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35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docProps/custom.xml" ContentType="application/vnd.openxmlformats-officedocument.custom-properties+xml"/>
  <Override PartName="/ppt/slideLayouts/slideLayout10.xml" ContentType="application/vnd.openxmlformats-officedocument.presentationml.slideLayout+xml"/>
  <Override PartName="/ppt/notesSlides/notesSlide6.xml" ContentType="application/vnd.openxmlformats-officedocument.presentationml.notes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34.xml" ContentType="application/vnd.openxmlformats-officedocument.presentationml.slideLayout+xml"/>
  <Default Extension="jpeg" ContentType="image/jpeg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</p:sldMasterIdLst>
  <p:notesMasterIdLst>
    <p:notesMasterId r:id="rId8"/>
  </p:notesMasterIdLst>
  <p:sldIdLst>
    <p:sldId id="262" r:id="rId2"/>
    <p:sldId id="276" r:id="rId3"/>
    <p:sldId id="292" r:id="rId4"/>
    <p:sldId id="271" r:id="rId5"/>
    <p:sldId id="267" r:id="rId6"/>
    <p:sldId id="256" r:id="rId7"/>
  </p:sldIdLst>
  <p:sldSz cx="9144000" cy="5143500" type="screen16x9"/>
  <p:notesSz cx="6858000" cy="9144000"/>
  <p:embeddedFontLst>
    <p:embeddedFont>
      <p:font typeface="Bahnschrift SemiBold" charset="0"/>
      <p:bold r:id="rId9"/>
    </p:embeddedFont>
    <p:embeddedFont>
      <p:font typeface="Quicksand" charset="0"/>
      <p:regular r:id="rId10"/>
    </p:embeddedFont>
    <p:embeddedFont>
      <p:font typeface="Open Sans" charset="0"/>
      <p:regular r:id="rId11"/>
    </p:embeddedFont>
    <p:embeddedFont>
      <p:font typeface="Nunito" charset="0"/>
      <p:regular r:id="rId12"/>
    </p:embeddedFont>
    <p:embeddedFont>
      <p:font typeface="Bernard MT Condensed" pitchFamily="18" charset="0"/>
      <p:regular r:id="rId13"/>
    </p:embeddedFont>
    <p:embeddedFont>
      <p:font typeface="Bahnschrift" charset="0"/>
      <p:regular r:id="rId14"/>
      <p:bold r:id="rId15"/>
    </p:embeddedFont>
    <p:embeddedFont>
      <p:font typeface="Cascadia Mono" charset="0"/>
      <p:regular r:id="rId16"/>
      <p:bold r:id="rId17"/>
      <p:italic r:id="rId18"/>
      <p:boldItalic r:id="rId19"/>
    </p:embeddedFont>
    <p:embeddedFont>
      <p:font typeface="Eras Bold ITC" pitchFamily="34" charset="0"/>
      <p:regular r:id="rId2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 varScale="1">
        <p:scale>
          <a:sx n="88" d="100"/>
          <a:sy n="88" d="100"/>
        </p:scale>
        <p:origin x="-318" y="48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openxmlformats.org/officeDocument/2006/relationships/font" Target="fonts/font5.fntdata"/><Relationship Id="rId18" Type="http://schemas.openxmlformats.org/officeDocument/2006/relationships/font" Target="fonts/font10.fntdata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font" Target="fonts/font4.fntdata"/><Relationship Id="rId17" Type="http://schemas.openxmlformats.org/officeDocument/2006/relationships/font" Target="fonts/font9.fntdata"/><Relationship Id="rId2" Type="http://schemas.openxmlformats.org/officeDocument/2006/relationships/slide" Target="slides/slide1.xml"/><Relationship Id="rId16" Type="http://schemas.openxmlformats.org/officeDocument/2006/relationships/font" Target="fonts/font8.fntdata"/><Relationship Id="rId20" Type="http://schemas.openxmlformats.org/officeDocument/2006/relationships/font" Target="fonts/font1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3.fntdata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font" Target="fonts/font7.fntdata"/><Relationship Id="rId23" Type="http://schemas.openxmlformats.org/officeDocument/2006/relationships/theme" Target="theme/theme1.xml"/><Relationship Id="rId10" Type="http://schemas.openxmlformats.org/officeDocument/2006/relationships/font" Target="fonts/font2.fntdata"/><Relationship Id="rId19" Type="http://schemas.openxmlformats.org/officeDocument/2006/relationships/font" Target="fonts/font11.fntdata"/><Relationship Id="rId4" Type="http://schemas.openxmlformats.org/officeDocument/2006/relationships/slide" Target="slides/slide3.xml"/><Relationship Id="rId9" Type="http://schemas.openxmlformats.org/officeDocument/2006/relationships/font" Target="fonts/font1.fntdata"/><Relationship Id="rId14" Type="http://schemas.openxmlformats.org/officeDocument/2006/relationships/font" Target="fonts/font6.fntdata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2" name="Google Shape;7752;gcc9050bdf8_0_1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53" name="Google Shape;7753;gcc9050bdf8_0_1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2" name="Google Shape;8582;ge57b0bd1f1_1_66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83" name="Google Shape;8583;ge57b0bd1f1_1_66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2" name="Google Shape;9982;ge5922225d5_0_57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83" name="Google Shape;9983;ge5922225d5_0_57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6" name="Google Shape;8256;ge57b0bd1f1_1_2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57" name="Google Shape;8257;ge57b0bd1f1_1_2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" name="Google Shape;7987;gcc9050bdf8_0_2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88" name="Google Shape;7988;gcc9050bdf8_0_2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" name="Google Shape;684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41" name="Google Shape;684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452550" y="-1373250"/>
            <a:ext cx="8126996" cy="2416677"/>
          </a:xfrm>
          <a:custGeom>
            <a:avLst/>
            <a:gdLst/>
            <a:ahLst/>
            <a:cxnLst/>
            <a:rect l="l" t="t" r="r" b="b"/>
            <a:pathLst>
              <a:path w="121032" h="67808" extrusionOk="0">
                <a:moveTo>
                  <a:pt x="54729" y="0"/>
                </a:moveTo>
                <a:cubicBezTo>
                  <a:pt x="38147" y="0"/>
                  <a:pt x="21127" y="6850"/>
                  <a:pt x="7990" y="25280"/>
                </a:cubicBezTo>
                <a:cubicBezTo>
                  <a:pt x="7990" y="25280"/>
                  <a:pt x="0" y="58867"/>
                  <a:pt x="20932" y="66452"/>
                </a:cubicBezTo>
                <a:cubicBezTo>
                  <a:pt x="23539" y="67396"/>
                  <a:pt x="25970" y="67807"/>
                  <a:pt x="28248" y="67807"/>
                </a:cubicBezTo>
                <a:cubicBezTo>
                  <a:pt x="43461" y="67807"/>
                  <a:pt x="51797" y="49474"/>
                  <a:pt x="59682" y="49474"/>
                </a:cubicBezTo>
                <a:cubicBezTo>
                  <a:pt x="60093" y="49474"/>
                  <a:pt x="60503" y="49523"/>
                  <a:pt x="60913" y="49628"/>
                </a:cubicBezTo>
                <a:cubicBezTo>
                  <a:pt x="66653" y="51092"/>
                  <a:pt x="81127" y="58573"/>
                  <a:pt x="93960" y="58573"/>
                </a:cubicBezTo>
                <a:cubicBezTo>
                  <a:pt x="102210" y="58573"/>
                  <a:pt x="109782" y="55481"/>
                  <a:pt x="113919" y="45711"/>
                </a:cubicBezTo>
                <a:cubicBezTo>
                  <a:pt x="121031" y="28924"/>
                  <a:pt x="88805" y="0"/>
                  <a:pt x="54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1110575" y="1788032"/>
            <a:ext cx="4399650" cy="3698542"/>
          </a:xfrm>
          <a:custGeom>
            <a:avLst/>
            <a:gdLst/>
            <a:ahLst/>
            <a:cxnLst/>
            <a:rect l="l" t="t" r="r" b="b"/>
            <a:pathLst>
              <a:path w="129183" h="108597" extrusionOk="0">
                <a:moveTo>
                  <a:pt x="44989" y="0"/>
                </a:moveTo>
                <a:cubicBezTo>
                  <a:pt x="23578" y="0"/>
                  <a:pt x="1" y="19284"/>
                  <a:pt x="5191" y="41467"/>
                </a:cubicBezTo>
                <a:lnTo>
                  <a:pt x="13632" y="58362"/>
                </a:lnTo>
                <a:cubicBezTo>
                  <a:pt x="24741" y="73340"/>
                  <a:pt x="9167" y="93759"/>
                  <a:pt x="29956" y="104117"/>
                </a:cubicBezTo>
                <a:cubicBezTo>
                  <a:pt x="36190" y="107224"/>
                  <a:pt x="44205" y="108597"/>
                  <a:pt x="52843" y="108597"/>
                </a:cubicBezTo>
                <a:cubicBezTo>
                  <a:pt x="73600" y="108597"/>
                  <a:pt x="97951" y="100671"/>
                  <a:pt x="109823" y="89842"/>
                </a:cubicBezTo>
                <a:cubicBezTo>
                  <a:pt x="118181" y="82210"/>
                  <a:pt x="129182" y="68494"/>
                  <a:pt x="126277" y="56028"/>
                </a:cubicBezTo>
                <a:cubicBezTo>
                  <a:pt x="124265" y="47348"/>
                  <a:pt x="115276" y="43515"/>
                  <a:pt x="107418" y="40907"/>
                </a:cubicBezTo>
                <a:cubicBezTo>
                  <a:pt x="97726" y="37692"/>
                  <a:pt x="88094" y="38371"/>
                  <a:pt x="80534" y="30906"/>
                </a:cubicBezTo>
                <a:cubicBezTo>
                  <a:pt x="75652" y="26096"/>
                  <a:pt x="73973" y="20536"/>
                  <a:pt x="70639" y="14666"/>
                </a:cubicBezTo>
                <a:cubicBezTo>
                  <a:pt x="64753" y="4311"/>
                  <a:pt x="55113" y="0"/>
                  <a:pt x="449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4950900" y="2745050"/>
            <a:ext cx="5086075" cy="3382275"/>
          </a:xfrm>
          <a:custGeom>
            <a:avLst/>
            <a:gdLst/>
            <a:ahLst/>
            <a:cxnLst/>
            <a:rect l="l" t="t" r="r" b="b"/>
            <a:pathLst>
              <a:path w="203443" h="135291" extrusionOk="0">
                <a:moveTo>
                  <a:pt x="73819" y="1"/>
                </a:moveTo>
                <a:cubicBezTo>
                  <a:pt x="73548" y="1"/>
                  <a:pt x="73278" y="2"/>
                  <a:pt x="73009" y="5"/>
                </a:cubicBezTo>
                <a:cubicBezTo>
                  <a:pt x="66913" y="65"/>
                  <a:pt x="60698" y="1339"/>
                  <a:pt x="55567" y="4637"/>
                </a:cubicBezTo>
                <a:cubicBezTo>
                  <a:pt x="55507" y="4684"/>
                  <a:pt x="55436" y="4720"/>
                  <a:pt x="55376" y="4768"/>
                </a:cubicBezTo>
                <a:cubicBezTo>
                  <a:pt x="48482" y="9292"/>
                  <a:pt x="43303" y="17483"/>
                  <a:pt x="37945" y="23639"/>
                </a:cubicBezTo>
                <a:cubicBezTo>
                  <a:pt x="31123" y="31497"/>
                  <a:pt x="24384" y="39438"/>
                  <a:pt x="18217" y="47832"/>
                </a:cubicBezTo>
                <a:cubicBezTo>
                  <a:pt x="10263" y="58655"/>
                  <a:pt x="0" y="73002"/>
                  <a:pt x="1226" y="87218"/>
                </a:cubicBezTo>
                <a:cubicBezTo>
                  <a:pt x="1584" y="91362"/>
                  <a:pt x="3167" y="95219"/>
                  <a:pt x="5953" y="98327"/>
                </a:cubicBezTo>
                <a:cubicBezTo>
                  <a:pt x="8561" y="101244"/>
                  <a:pt x="14716" y="106161"/>
                  <a:pt x="18836" y="106161"/>
                </a:cubicBezTo>
                <a:cubicBezTo>
                  <a:pt x="37302" y="112578"/>
                  <a:pt x="58162" y="108018"/>
                  <a:pt x="76855" y="115460"/>
                </a:cubicBezTo>
                <a:cubicBezTo>
                  <a:pt x="96526" y="123281"/>
                  <a:pt x="112475" y="135290"/>
                  <a:pt x="133910" y="135290"/>
                </a:cubicBezTo>
                <a:cubicBezTo>
                  <a:pt x="135219" y="135290"/>
                  <a:pt x="136547" y="135246"/>
                  <a:pt x="137898" y="135153"/>
                </a:cubicBezTo>
                <a:cubicBezTo>
                  <a:pt x="157603" y="133795"/>
                  <a:pt x="164902" y="117722"/>
                  <a:pt x="166997" y="100148"/>
                </a:cubicBezTo>
                <a:cubicBezTo>
                  <a:pt x="169164" y="81884"/>
                  <a:pt x="175546" y="77872"/>
                  <a:pt x="187178" y="64477"/>
                </a:cubicBezTo>
                <a:cubicBezTo>
                  <a:pt x="196775" y="53428"/>
                  <a:pt x="203442" y="38593"/>
                  <a:pt x="191691" y="27020"/>
                </a:cubicBezTo>
                <a:cubicBezTo>
                  <a:pt x="184953" y="20372"/>
                  <a:pt x="175803" y="18982"/>
                  <a:pt x="166289" y="18982"/>
                </a:cubicBezTo>
                <a:cubicBezTo>
                  <a:pt x="159449" y="18982"/>
                  <a:pt x="152422" y="19700"/>
                  <a:pt x="145969" y="19700"/>
                </a:cubicBezTo>
                <a:cubicBezTo>
                  <a:pt x="144678" y="19700"/>
                  <a:pt x="143411" y="19672"/>
                  <a:pt x="142173" y="19603"/>
                </a:cubicBezTo>
                <a:cubicBezTo>
                  <a:pt x="131171" y="18995"/>
                  <a:pt x="119563" y="17376"/>
                  <a:pt x="110252" y="11983"/>
                </a:cubicBezTo>
                <a:cubicBezTo>
                  <a:pt x="105073" y="8982"/>
                  <a:pt x="99644" y="4827"/>
                  <a:pt x="93738" y="2886"/>
                </a:cubicBezTo>
                <a:cubicBezTo>
                  <a:pt x="87529" y="840"/>
                  <a:pt x="80387" y="1"/>
                  <a:pt x="7381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4964025" y="1548700"/>
            <a:ext cx="3352800" cy="171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5075306" y="3234225"/>
            <a:ext cx="2995500" cy="6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-119375" y="-271769"/>
            <a:ext cx="9120450" cy="4819369"/>
            <a:chOff x="-119375" y="-271769"/>
            <a:chExt cx="9120450" cy="4819369"/>
          </a:xfrm>
        </p:grpSpPr>
        <p:sp>
          <p:nvSpPr>
            <p:cNvPr id="15" name="Google Shape;15;p2"/>
            <p:cNvSpPr/>
            <p:nvPr/>
          </p:nvSpPr>
          <p:spPr>
            <a:xfrm>
              <a:off x="279175" y="1370550"/>
              <a:ext cx="579541" cy="385814"/>
            </a:xfrm>
            <a:custGeom>
              <a:avLst/>
              <a:gdLst/>
              <a:ahLst/>
              <a:cxnLst/>
              <a:rect l="l" t="t" r="r" b="b"/>
              <a:pathLst>
                <a:path w="16253" h="10820" extrusionOk="0">
                  <a:moveTo>
                    <a:pt x="11026" y="2778"/>
                  </a:moveTo>
                  <a:lnTo>
                    <a:pt x="11026" y="2778"/>
                  </a:lnTo>
                  <a:cubicBezTo>
                    <a:pt x="11645" y="3135"/>
                    <a:pt x="12002" y="3873"/>
                    <a:pt x="11835" y="4504"/>
                  </a:cubicBezTo>
                  <a:cubicBezTo>
                    <a:pt x="11442" y="4481"/>
                    <a:pt x="11240" y="4195"/>
                    <a:pt x="11085" y="3897"/>
                  </a:cubicBezTo>
                  <a:cubicBezTo>
                    <a:pt x="10895" y="3552"/>
                    <a:pt x="10871" y="3171"/>
                    <a:pt x="11026" y="2778"/>
                  </a:cubicBezTo>
                  <a:close/>
                  <a:moveTo>
                    <a:pt x="5977" y="4802"/>
                  </a:moveTo>
                  <a:cubicBezTo>
                    <a:pt x="6311" y="4909"/>
                    <a:pt x="6489" y="5147"/>
                    <a:pt x="6656" y="5374"/>
                  </a:cubicBezTo>
                  <a:cubicBezTo>
                    <a:pt x="6787" y="5540"/>
                    <a:pt x="6870" y="5755"/>
                    <a:pt x="6966" y="5945"/>
                  </a:cubicBezTo>
                  <a:cubicBezTo>
                    <a:pt x="6978" y="5957"/>
                    <a:pt x="6978" y="5981"/>
                    <a:pt x="6978" y="5993"/>
                  </a:cubicBezTo>
                  <a:cubicBezTo>
                    <a:pt x="6989" y="6124"/>
                    <a:pt x="7025" y="6267"/>
                    <a:pt x="6894" y="6374"/>
                  </a:cubicBezTo>
                  <a:cubicBezTo>
                    <a:pt x="6846" y="6413"/>
                    <a:pt x="6769" y="6432"/>
                    <a:pt x="6688" y="6432"/>
                  </a:cubicBezTo>
                  <a:cubicBezTo>
                    <a:pt x="6572" y="6432"/>
                    <a:pt x="6446" y="6392"/>
                    <a:pt x="6382" y="6314"/>
                  </a:cubicBezTo>
                  <a:cubicBezTo>
                    <a:pt x="6263" y="6171"/>
                    <a:pt x="6132" y="6017"/>
                    <a:pt x="6073" y="5850"/>
                  </a:cubicBezTo>
                  <a:cubicBezTo>
                    <a:pt x="5954" y="5528"/>
                    <a:pt x="5882" y="5207"/>
                    <a:pt x="5977" y="4802"/>
                  </a:cubicBezTo>
                  <a:close/>
                  <a:moveTo>
                    <a:pt x="14249" y="1"/>
                  </a:moveTo>
                  <a:cubicBezTo>
                    <a:pt x="13972" y="1"/>
                    <a:pt x="13699" y="34"/>
                    <a:pt x="13431" y="75"/>
                  </a:cubicBezTo>
                  <a:cubicBezTo>
                    <a:pt x="12966" y="159"/>
                    <a:pt x="12490" y="278"/>
                    <a:pt x="12073" y="528"/>
                  </a:cubicBezTo>
                  <a:cubicBezTo>
                    <a:pt x="11704" y="742"/>
                    <a:pt x="11347" y="968"/>
                    <a:pt x="11038" y="1290"/>
                  </a:cubicBezTo>
                  <a:cubicBezTo>
                    <a:pt x="10978" y="1361"/>
                    <a:pt x="10883" y="1409"/>
                    <a:pt x="10835" y="1445"/>
                  </a:cubicBezTo>
                  <a:cubicBezTo>
                    <a:pt x="10371" y="1302"/>
                    <a:pt x="9954" y="1171"/>
                    <a:pt x="9537" y="1040"/>
                  </a:cubicBezTo>
                  <a:cubicBezTo>
                    <a:pt x="9395" y="992"/>
                    <a:pt x="9252" y="971"/>
                    <a:pt x="9109" y="971"/>
                  </a:cubicBezTo>
                  <a:cubicBezTo>
                    <a:pt x="8966" y="971"/>
                    <a:pt x="8823" y="992"/>
                    <a:pt x="8680" y="1028"/>
                  </a:cubicBezTo>
                  <a:cubicBezTo>
                    <a:pt x="8597" y="1040"/>
                    <a:pt x="8513" y="1064"/>
                    <a:pt x="8430" y="1075"/>
                  </a:cubicBezTo>
                  <a:cubicBezTo>
                    <a:pt x="7549" y="1159"/>
                    <a:pt x="6847" y="1575"/>
                    <a:pt x="6239" y="2195"/>
                  </a:cubicBezTo>
                  <a:cubicBezTo>
                    <a:pt x="5858" y="2576"/>
                    <a:pt x="5549" y="3004"/>
                    <a:pt x="5311" y="3540"/>
                  </a:cubicBezTo>
                  <a:cubicBezTo>
                    <a:pt x="5286" y="3538"/>
                    <a:pt x="5261" y="3537"/>
                    <a:pt x="5236" y="3537"/>
                  </a:cubicBezTo>
                  <a:cubicBezTo>
                    <a:pt x="5092" y="3537"/>
                    <a:pt x="4955" y="3570"/>
                    <a:pt x="4820" y="3570"/>
                  </a:cubicBezTo>
                  <a:cubicBezTo>
                    <a:pt x="4737" y="3570"/>
                    <a:pt x="4655" y="3557"/>
                    <a:pt x="4572" y="3516"/>
                  </a:cubicBezTo>
                  <a:cubicBezTo>
                    <a:pt x="4552" y="3506"/>
                    <a:pt x="4526" y="3502"/>
                    <a:pt x="4497" y="3502"/>
                  </a:cubicBezTo>
                  <a:cubicBezTo>
                    <a:pt x="4457" y="3502"/>
                    <a:pt x="4411" y="3509"/>
                    <a:pt x="4370" y="3516"/>
                  </a:cubicBezTo>
                  <a:cubicBezTo>
                    <a:pt x="3620" y="3623"/>
                    <a:pt x="2906" y="3850"/>
                    <a:pt x="2251" y="4242"/>
                  </a:cubicBezTo>
                  <a:cubicBezTo>
                    <a:pt x="893" y="5052"/>
                    <a:pt x="239" y="6302"/>
                    <a:pt x="60" y="7826"/>
                  </a:cubicBezTo>
                  <a:cubicBezTo>
                    <a:pt x="12" y="8219"/>
                    <a:pt x="0" y="8624"/>
                    <a:pt x="0" y="9017"/>
                  </a:cubicBezTo>
                  <a:cubicBezTo>
                    <a:pt x="12" y="9410"/>
                    <a:pt x="24" y="9803"/>
                    <a:pt x="96" y="10184"/>
                  </a:cubicBezTo>
                  <a:cubicBezTo>
                    <a:pt x="161" y="10632"/>
                    <a:pt x="408" y="10819"/>
                    <a:pt x="816" y="10819"/>
                  </a:cubicBezTo>
                  <a:cubicBezTo>
                    <a:pt x="852" y="10819"/>
                    <a:pt x="890" y="10818"/>
                    <a:pt x="929" y="10815"/>
                  </a:cubicBezTo>
                  <a:cubicBezTo>
                    <a:pt x="1024" y="10803"/>
                    <a:pt x="1132" y="10696"/>
                    <a:pt x="1120" y="10600"/>
                  </a:cubicBezTo>
                  <a:cubicBezTo>
                    <a:pt x="1108" y="10541"/>
                    <a:pt x="1096" y="10458"/>
                    <a:pt x="1060" y="10410"/>
                  </a:cubicBezTo>
                  <a:cubicBezTo>
                    <a:pt x="882" y="10207"/>
                    <a:pt x="893" y="9969"/>
                    <a:pt x="893" y="9731"/>
                  </a:cubicBezTo>
                  <a:cubicBezTo>
                    <a:pt x="917" y="8922"/>
                    <a:pt x="1013" y="8124"/>
                    <a:pt x="1191" y="7326"/>
                  </a:cubicBezTo>
                  <a:cubicBezTo>
                    <a:pt x="1322" y="6719"/>
                    <a:pt x="1572" y="6159"/>
                    <a:pt x="2013" y="5695"/>
                  </a:cubicBezTo>
                  <a:cubicBezTo>
                    <a:pt x="2620" y="5064"/>
                    <a:pt x="3334" y="4623"/>
                    <a:pt x="4191" y="4421"/>
                  </a:cubicBezTo>
                  <a:cubicBezTo>
                    <a:pt x="4332" y="4384"/>
                    <a:pt x="4479" y="4354"/>
                    <a:pt x="4629" y="4354"/>
                  </a:cubicBezTo>
                  <a:cubicBezTo>
                    <a:pt x="4771" y="4354"/>
                    <a:pt x="4916" y="4381"/>
                    <a:pt x="5061" y="4457"/>
                  </a:cubicBezTo>
                  <a:cubicBezTo>
                    <a:pt x="5049" y="4695"/>
                    <a:pt x="5025" y="4909"/>
                    <a:pt x="5025" y="5135"/>
                  </a:cubicBezTo>
                  <a:cubicBezTo>
                    <a:pt x="5013" y="5755"/>
                    <a:pt x="5192" y="6314"/>
                    <a:pt x="5596" y="6802"/>
                  </a:cubicBezTo>
                  <a:cubicBezTo>
                    <a:pt x="5825" y="7060"/>
                    <a:pt x="6103" y="7228"/>
                    <a:pt x="6438" y="7228"/>
                  </a:cubicBezTo>
                  <a:cubicBezTo>
                    <a:pt x="6504" y="7228"/>
                    <a:pt x="6573" y="7221"/>
                    <a:pt x="6644" y="7207"/>
                  </a:cubicBezTo>
                  <a:cubicBezTo>
                    <a:pt x="6739" y="7195"/>
                    <a:pt x="6847" y="7183"/>
                    <a:pt x="6954" y="7171"/>
                  </a:cubicBezTo>
                  <a:cubicBezTo>
                    <a:pt x="7751" y="7088"/>
                    <a:pt x="7954" y="6528"/>
                    <a:pt x="7942" y="6028"/>
                  </a:cubicBezTo>
                  <a:cubicBezTo>
                    <a:pt x="7930" y="5659"/>
                    <a:pt x="7811" y="5314"/>
                    <a:pt x="7620" y="5004"/>
                  </a:cubicBezTo>
                  <a:cubicBezTo>
                    <a:pt x="7299" y="4493"/>
                    <a:pt x="6918" y="4028"/>
                    <a:pt x="6347" y="3778"/>
                  </a:cubicBezTo>
                  <a:cubicBezTo>
                    <a:pt x="6323" y="3766"/>
                    <a:pt x="6311" y="3719"/>
                    <a:pt x="6287" y="3695"/>
                  </a:cubicBezTo>
                  <a:cubicBezTo>
                    <a:pt x="6287" y="3683"/>
                    <a:pt x="6287" y="3659"/>
                    <a:pt x="6287" y="3647"/>
                  </a:cubicBezTo>
                  <a:cubicBezTo>
                    <a:pt x="6311" y="3588"/>
                    <a:pt x="6335" y="3516"/>
                    <a:pt x="6370" y="3457"/>
                  </a:cubicBezTo>
                  <a:cubicBezTo>
                    <a:pt x="6680" y="2933"/>
                    <a:pt x="7120" y="2540"/>
                    <a:pt x="7620" y="2195"/>
                  </a:cubicBezTo>
                  <a:cubicBezTo>
                    <a:pt x="8011" y="1932"/>
                    <a:pt x="8412" y="1797"/>
                    <a:pt x="8834" y="1797"/>
                  </a:cubicBezTo>
                  <a:cubicBezTo>
                    <a:pt x="9043" y="1797"/>
                    <a:pt x="9257" y="1830"/>
                    <a:pt x="9478" y="1897"/>
                  </a:cubicBezTo>
                  <a:cubicBezTo>
                    <a:pt x="9787" y="1992"/>
                    <a:pt x="10073" y="2123"/>
                    <a:pt x="10371" y="2290"/>
                  </a:cubicBezTo>
                  <a:cubicBezTo>
                    <a:pt x="10335" y="2468"/>
                    <a:pt x="10299" y="2635"/>
                    <a:pt x="10264" y="2814"/>
                  </a:cubicBezTo>
                  <a:cubicBezTo>
                    <a:pt x="10192" y="3219"/>
                    <a:pt x="10204" y="3623"/>
                    <a:pt x="10359" y="4028"/>
                  </a:cubicBezTo>
                  <a:cubicBezTo>
                    <a:pt x="10514" y="4421"/>
                    <a:pt x="10776" y="4719"/>
                    <a:pt x="11097" y="4993"/>
                  </a:cubicBezTo>
                  <a:cubicBezTo>
                    <a:pt x="11309" y="5156"/>
                    <a:pt x="11537" y="5172"/>
                    <a:pt x="11767" y="5172"/>
                  </a:cubicBezTo>
                  <a:cubicBezTo>
                    <a:pt x="11822" y="5172"/>
                    <a:pt x="11876" y="5171"/>
                    <a:pt x="11931" y="5171"/>
                  </a:cubicBezTo>
                  <a:cubicBezTo>
                    <a:pt x="11944" y="5172"/>
                    <a:pt x="11957" y="5172"/>
                    <a:pt x="11971" y="5172"/>
                  </a:cubicBezTo>
                  <a:cubicBezTo>
                    <a:pt x="12327" y="5172"/>
                    <a:pt x="12542" y="5015"/>
                    <a:pt x="12645" y="4659"/>
                  </a:cubicBezTo>
                  <a:cubicBezTo>
                    <a:pt x="12752" y="4338"/>
                    <a:pt x="12728" y="4016"/>
                    <a:pt x="12657" y="3695"/>
                  </a:cubicBezTo>
                  <a:cubicBezTo>
                    <a:pt x="12550" y="3099"/>
                    <a:pt x="12240" y="2611"/>
                    <a:pt x="11823" y="2183"/>
                  </a:cubicBezTo>
                  <a:cubicBezTo>
                    <a:pt x="11716" y="2076"/>
                    <a:pt x="11621" y="1968"/>
                    <a:pt x="11502" y="1849"/>
                  </a:cubicBezTo>
                  <a:cubicBezTo>
                    <a:pt x="11573" y="1766"/>
                    <a:pt x="11621" y="1695"/>
                    <a:pt x="11692" y="1635"/>
                  </a:cubicBezTo>
                  <a:cubicBezTo>
                    <a:pt x="11978" y="1349"/>
                    <a:pt x="12323" y="1135"/>
                    <a:pt x="12704" y="944"/>
                  </a:cubicBezTo>
                  <a:cubicBezTo>
                    <a:pt x="13193" y="683"/>
                    <a:pt x="13716" y="552"/>
                    <a:pt x="14264" y="528"/>
                  </a:cubicBezTo>
                  <a:cubicBezTo>
                    <a:pt x="14309" y="525"/>
                    <a:pt x="14354" y="524"/>
                    <a:pt x="14399" y="524"/>
                  </a:cubicBezTo>
                  <a:cubicBezTo>
                    <a:pt x="14754" y="524"/>
                    <a:pt x="15091" y="607"/>
                    <a:pt x="15419" y="766"/>
                  </a:cubicBezTo>
                  <a:cubicBezTo>
                    <a:pt x="15562" y="837"/>
                    <a:pt x="15717" y="933"/>
                    <a:pt x="15872" y="992"/>
                  </a:cubicBezTo>
                  <a:cubicBezTo>
                    <a:pt x="15979" y="1028"/>
                    <a:pt x="16098" y="1016"/>
                    <a:pt x="16253" y="1040"/>
                  </a:cubicBezTo>
                  <a:cubicBezTo>
                    <a:pt x="16217" y="933"/>
                    <a:pt x="16217" y="861"/>
                    <a:pt x="16169" y="813"/>
                  </a:cubicBezTo>
                  <a:cubicBezTo>
                    <a:pt x="15800" y="456"/>
                    <a:pt x="15383" y="171"/>
                    <a:pt x="14859" y="63"/>
                  </a:cubicBezTo>
                  <a:cubicBezTo>
                    <a:pt x="14654" y="18"/>
                    <a:pt x="14450" y="1"/>
                    <a:pt x="14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" name="Google Shape;16;p2"/>
            <p:cNvGrpSpPr/>
            <p:nvPr/>
          </p:nvGrpSpPr>
          <p:grpSpPr>
            <a:xfrm>
              <a:off x="3192" y="-271769"/>
              <a:ext cx="1230538" cy="1471806"/>
              <a:chOff x="382475" y="877550"/>
              <a:chExt cx="734825" cy="878900"/>
            </a:xfrm>
          </p:grpSpPr>
          <p:sp>
            <p:nvSpPr>
              <p:cNvPr id="17" name="Google Shape;17;p2"/>
              <p:cNvSpPr/>
              <p:nvPr/>
            </p:nvSpPr>
            <p:spPr>
              <a:xfrm>
                <a:off x="647400" y="1328250"/>
                <a:ext cx="83350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177" extrusionOk="0">
                    <a:moveTo>
                      <a:pt x="1700" y="1"/>
                    </a:moveTo>
                    <a:cubicBezTo>
                      <a:pt x="1420" y="1"/>
                      <a:pt x="1137" y="74"/>
                      <a:pt x="869" y="180"/>
                    </a:cubicBezTo>
                    <a:cubicBezTo>
                      <a:pt x="286" y="418"/>
                      <a:pt x="0" y="1156"/>
                      <a:pt x="60" y="1751"/>
                    </a:cubicBezTo>
                    <a:cubicBezTo>
                      <a:pt x="142" y="2567"/>
                      <a:pt x="834" y="3177"/>
                      <a:pt x="1622" y="3177"/>
                    </a:cubicBezTo>
                    <a:cubicBezTo>
                      <a:pt x="1742" y="3177"/>
                      <a:pt x="1865" y="3163"/>
                      <a:pt x="1988" y="3133"/>
                    </a:cubicBezTo>
                    <a:cubicBezTo>
                      <a:pt x="2858" y="2930"/>
                      <a:pt x="3334" y="2061"/>
                      <a:pt x="3179" y="1216"/>
                    </a:cubicBezTo>
                    <a:cubicBezTo>
                      <a:pt x="3096" y="799"/>
                      <a:pt x="2798" y="454"/>
                      <a:pt x="2441" y="216"/>
                    </a:cubicBezTo>
                    <a:cubicBezTo>
                      <a:pt x="2208" y="62"/>
                      <a:pt x="1956" y="1"/>
                      <a:pt x="17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800600" y="1389975"/>
                <a:ext cx="8475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3390" h="2405" extrusionOk="0">
                    <a:moveTo>
                      <a:pt x="1645" y="0"/>
                    </a:moveTo>
                    <a:cubicBezTo>
                      <a:pt x="1385" y="0"/>
                      <a:pt x="1116" y="98"/>
                      <a:pt x="873" y="330"/>
                    </a:cubicBezTo>
                    <a:cubicBezTo>
                      <a:pt x="1" y="1165"/>
                      <a:pt x="813" y="2405"/>
                      <a:pt x="1738" y="2405"/>
                    </a:cubicBezTo>
                    <a:cubicBezTo>
                      <a:pt x="2000" y="2405"/>
                      <a:pt x="2271" y="2305"/>
                      <a:pt x="2516" y="2069"/>
                    </a:cubicBezTo>
                    <a:cubicBezTo>
                      <a:pt x="3390" y="1241"/>
                      <a:pt x="2573" y="0"/>
                      <a:pt x="1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709075" y="1494625"/>
                <a:ext cx="75475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2" extrusionOk="0">
                    <a:moveTo>
                      <a:pt x="1470" y="1"/>
                    </a:moveTo>
                    <a:cubicBezTo>
                      <a:pt x="1235" y="1"/>
                      <a:pt x="992" y="89"/>
                      <a:pt x="772" y="300"/>
                    </a:cubicBezTo>
                    <a:cubicBezTo>
                      <a:pt x="1" y="1043"/>
                      <a:pt x="723" y="2141"/>
                      <a:pt x="1552" y="2141"/>
                    </a:cubicBezTo>
                    <a:cubicBezTo>
                      <a:pt x="1786" y="2141"/>
                      <a:pt x="2028" y="2054"/>
                      <a:pt x="2248" y="1847"/>
                    </a:cubicBezTo>
                    <a:cubicBezTo>
                      <a:pt x="3018" y="1105"/>
                      <a:pt x="2298" y="1"/>
                      <a:pt x="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448550" y="1448750"/>
                <a:ext cx="741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566" extrusionOk="0">
                    <a:moveTo>
                      <a:pt x="1220" y="0"/>
                    </a:moveTo>
                    <a:cubicBezTo>
                      <a:pt x="947" y="0"/>
                      <a:pt x="673" y="99"/>
                      <a:pt x="501" y="277"/>
                    </a:cubicBezTo>
                    <a:cubicBezTo>
                      <a:pt x="374" y="404"/>
                      <a:pt x="289" y="537"/>
                      <a:pt x="225" y="684"/>
                    </a:cubicBezTo>
                    <a:lnTo>
                      <a:pt x="225" y="684"/>
                    </a:lnTo>
                    <a:cubicBezTo>
                      <a:pt x="48" y="1026"/>
                      <a:pt x="1" y="1468"/>
                      <a:pt x="215" y="1789"/>
                    </a:cubicBezTo>
                    <a:cubicBezTo>
                      <a:pt x="554" y="2287"/>
                      <a:pt x="1011" y="2566"/>
                      <a:pt x="1498" y="2566"/>
                    </a:cubicBezTo>
                    <a:cubicBezTo>
                      <a:pt x="1816" y="2566"/>
                      <a:pt x="2146" y="2448"/>
                      <a:pt x="2465" y="2194"/>
                    </a:cubicBezTo>
                    <a:cubicBezTo>
                      <a:pt x="2965" y="1813"/>
                      <a:pt x="2942" y="920"/>
                      <a:pt x="2513" y="503"/>
                    </a:cubicBezTo>
                    <a:cubicBezTo>
                      <a:pt x="2301" y="302"/>
                      <a:pt x="2029" y="178"/>
                      <a:pt x="1749" y="148"/>
                    </a:cubicBezTo>
                    <a:lnTo>
                      <a:pt x="1749" y="148"/>
                    </a:lnTo>
                    <a:cubicBezTo>
                      <a:pt x="1596" y="47"/>
                      <a:pt x="1408" y="0"/>
                      <a:pt x="12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543750" y="1209550"/>
                <a:ext cx="6892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1951" extrusionOk="0">
                    <a:moveTo>
                      <a:pt x="1339" y="1"/>
                    </a:moveTo>
                    <a:cubicBezTo>
                      <a:pt x="1125" y="1"/>
                      <a:pt x="905" y="81"/>
                      <a:pt x="705" y="273"/>
                    </a:cubicBezTo>
                    <a:cubicBezTo>
                      <a:pt x="1" y="949"/>
                      <a:pt x="653" y="1951"/>
                      <a:pt x="1409" y="1951"/>
                    </a:cubicBezTo>
                    <a:cubicBezTo>
                      <a:pt x="1624" y="1951"/>
                      <a:pt x="1848" y="1870"/>
                      <a:pt x="2051" y="1677"/>
                    </a:cubicBezTo>
                    <a:cubicBezTo>
                      <a:pt x="2756" y="1009"/>
                      <a:pt x="2094" y="1"/>
                      <a:pt x="13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748725" y="1255650"/>
                <a:ext cx="75200" cy="6377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2551" extrusionOk="0">
                    <a:moveTo>
                      <a:pt x="1828" y="1"/>
                    </a:moveTo>
                    <a:cubicBezTo>
                      <a:pt x="1596" y="1"/>
                      <a:pt x="1365" y="83"/>
                      <a:pt x="1186" y="262"/>
                    </a:cubicBezTo>
                    <a:cubicBezTo>
                      <a:pt x="781" y="691"/>
                      <a:pt x="281" y="1084"/>
                      <a:pt x="114" y="1655"/>
                    </a:cubicBezTo>
                    <a:cubicBezTo>
                      <a:pt x="0" y="2032"/>
                      <a:pt x="291" y="2551"/>
                      <a:pt x="714" y="2551"/>
                    </a:cubicBezTo>
                    <a:cubicBezTo>
                      <a:pt x="732" y="2551"/>
                      <a:pt x="751" y="2550"/>
                      <a:pt x="769" y="2548"/>
                    </a:cubicBezTo>
                    <a:cubicBezTo>
                      <a:pt x="1388" y="2489"/>
                      <a:pt x="1817" y="2155"/>
                      <a:pt x="2317" y="1834"/>
                    </a:cubicBezTo>
                    <a:cubicBezTo>
                      <a:pt x="2805" y="1512"/>
                      <a:pt x="3008" y="905"/>
                      <a:pt x="2638" y="405"/>
                    </a:cubicBezTo>
                    <a:cubicBezTo>
                      <a:pt x="2448" y="147"/>
                      <a:pt x="2137" y="1"/>
                      <a:pt x="18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583275" y="1500475"/>
                <a:ext cx="564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594" extrusionOk="0">
                    <a:moveTo>
                      <a:pt x="1099" y="0"/>
                    </a:moveTo>
                    <a:cubicBezTo>
                      <a:pt x="924" y="0"/>
                      <a:pt x="742" y="66"/>
                      <a:pt x="577" y="220"/>
                    </a:cubicBezTo>
                    <a:cubicBezTo>
                      <a:pt x="0" y="769"/>
                      <a:pt x="542" y="1594"/>
                      <a:pt x="1159" y="1594"/>
                    </a:cubicBezTo>
                    <a:cubicBezTo>
                      <a:pt x="1332" y="1594"/>
                      <a:pt x="1511" y="1529"/>
                      <a:pt x="1672" y="1375"/>
                    </a:cubicBezTo>
                    <a:cubicBezTo>
                      <a:pt x="2257" y="818"/>
                      <a:pt x="1720" y="0"/>
                      <a:pt x="10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404325" y="1315700"/>
                <a:ext cx="795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2257" extrusionOk="0">
                    <a:moveTo>
                      <a:pt x="1549" y="0"/>
                    </a:moveTo>
                    <a:cubicBezTo>
                      <a:pt x="1303" y="0"/>
                      <a:pt x="1048" y="93"/>
                      <a:pt x="817" y="313"/>
                    </a:cubicBezTo>
                    <a:cubicBezTo>
                      <a:pt x="0" y="1093"/>
                      <a:pt x="762" y="2257"/>
                      <a:pt x="1634" y="2257"/>
                    </a:cubicBezTo>
                    <a:cubicBezTo>
                      <a:pt x="1880" y="2257"/>
                      <a:pt x="2134" y="2164"/>
                      <a:pt x="2365" y="1944"/>
                    </a:cubicBezTo>
                    <a:cubicBezTo>
                      <a:pt x="3182" y="1164"/>
                      <a:pt x="2421" y="0"/>
                      <a:pt x="15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801275" y="1705225"/>
                <a:ext cx="5570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2049" extrusionOk="0">
                    <a:moveTo>
                      <a:pt x="945" y="0"/>
                    </a:moveTo>
                    <a:cubicBezTo>
                      <a:pt x="791" y="0"/>
                      <a:pt x="631" y="50"/>
                      <a:pt x="477" y="162"/>
                    </a:cubicBezTo>
                    <a:cubicBezTo>
                      <a:pt x="72" y="460"/>
                      <a:pt x="1" y="1043"/>
                      <a:pt x="358" y="1412"/>
                    </a:cubicBezTo>
                    <a:cubicBezTo>
                      <a:pt x="477" y="1543"/>
                      <a:pt x="608" y="1674"/>
                      <a:pt x="739" y="1805"/>
                    </a:cubicBezTo>
                    <a:cubicBezTo>
                      <a:pt x="893" y="1966"/>
                      <a:pt x="1101" y="2048"/>
                      <a:pt x="1308" y="2048"/>
                    </a:cubicBezTo>
                    <a:cubicBezTo>
                      <a:pt x="1468" y="2048"/>
                      <a:pt x="1628" y="1999"/>
                      <a:pt x="1763" y="1901"/>
                    </a:cubicBezTo>
                    <a:cubicBezTo>
                      <a:pt x="2049" y="1686"/>
                      <a:pt x="2227" y="1210"/>
                      <a:pt x="2001" y="889"/>
                    </a:cubicBezTo>
                    <a:cubicBezTo>
                      <a:pt x="1894" y="746"/>
                      <a:pt x="1798" y="591"/>
                      <a:pt x="1691" y="436"/>
                    </a:cubicBezTo>
                    <a:cubicBezTo>
                      <a:pt x="1505" y="173"/>
                      <a:pt x="1234" y="0"/>
                      <a:pt x="9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909425" y="1595975"/>
                <a:ext cx="50425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421" extrusionOk="0">
                    <a:moveTo>
                      <a:pt x="986" y="0"/>
                    </a:moveTo>
                    <a:cubicBezTo>
                      <a:pt x="830" y="0"/>
                      <a:pt x="668" y="59"/>
                      <a:pt x="520" y="198"/>
                    </a:cubicBezTo>
                    <a:cubicBezTo>
                      <a:pt x="1" y="690"/>
                      <a:pt x="486" y="1420"/>
                      <a:pt x="1036" y="1420"/>
                    </a:cubicBezTo>
                    <a:cubicBezTo>
                      <a:pt x="1191" y="1420"/>
                      <a:pt x="1352" y="1362"/>
                      <a:pt x="1497" y="1222"/>
                    </a:cubicBezTo>
                    <a:cubicBezTo>
                      <a:pt x="2016" y="731"/>
                      <a:pt x="1538" y="0"/>
                      <a:pt x="9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639450" y="1625950"/>
                <a:ext cx="6627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2651" h="1880" extrusionOk="0">
                    <a:moveTo>
                      <a:pt x="1295" y="1"/>
                    </a:moveTo>
                    <a:cubicBezTo>
                      <a:pt x="1090" y="1"/>
                      <a:pt x="879" y="78"/>
                      <a:pt x="687" y="261"/>
                    </a:cubicBezTo>
                    <a:cubicBezTo>
                      <a:pt x="0" y="911"/>
                      <a:pt x="638" y="1880"/>
                      <a:pt x="1364" y="1880"/>
                    </a:cubicBezTo>
                    <a:cubicBezTo>
                      <a:pt x="1569" y="1880"/>
                      <a:pt x="1782" y="1802"/>
                      <a:pt x="1973" y="1619"/>
                    </a:cubicBezTo>
                    <a:cubicBezTo>
                      <a:pt x="2651" y="969"/>
                      <a:pt x="2018" y="1"/>
                      <a:pt x="12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711275" y="1114325"/>
                <a:ext cx="72300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43" extrusionOk="0">
                    <a:moveTo>
                      <a:pt x="1408" y="1"/>
                    </a:moveTo>
                    <a:cubicBezTo>
                      <a:pt x="1184" y="1"/>
                      <a:pt x="953" y="84"/>
                      <a:pt x="743" y="283"/>
                    </a:cubicBezTo>
                    <a:cubicBezTo>
                      <a:pt x="0" y="989"/>
                      <a:pt x="691" y="2043"/>
                      <a:pt x="1484" y="2043"/>
                    </a:cubicBezTo>
                    <a:cubicBezTo>
                      <a:pt x="1707" y="2043"/>
                      <a:pt x="1939" y="1959"/>
                      <a:pt x="2148" y="1760"/>
                    </a:cubicBezTo>
                    <a:cubicBezTo>
                      <a:pt x="2891" y="1054"/>
                      <a:pt x="2200" y="1"/>
                      <a:pt x="14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929200" y="1354600"/>
                <a:ext cx="80900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88" extrusionOk="0">
                    <a:moveTo>
                      <a:pt x="1576" y="1"/>
                    </a:moveTo>
                    <a:cubicBezTo>
                      <a:pt x="1327" y="1"/>
                      <a:pt x="1070" y="94"/>
                      <a:pt x="837" y="316"/>
                    </a:cubicBezTo>
                    <a:cubicBezTo>
                      <a:pt x="1" y="1106"/>
                      <a:pt x="774" y="2287"/>
                      <a:pt x="1663" y="2287"/>
                    </a:cubicBezTo>
                    <a:cubicBezTo>
                      <a:pt x="1913" y="2287"/>
                      <a:pt x="2173" y="2194"/>
                      <a:pt x="2408" y="1971"/>
                    </a:cubicBezTo>
                    <a:cubicBezTo>
                      <a:pt x="3235" y="1182"/>
                      <a:pt x="2460" y="1"/>
                      <a:pt x="15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570525" y="1344275"/>
                <a:ext cx="397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25" extrusionOk="0">
                    <a:moveTo>
                      <a:pt x="776" y="1"/>
                    </a:moveTo>
                    <a:cubicBezTo>
                      <a:pt x="652" y="1"/>
                      <a:pt x="524" y="47"/>
                      <a:pt x="408" y="158"/>
                    </a:cubicBezTo>
                    <a:cubicBezTo>
                      <a:pt x="0" y="547"/>
                      <a:pt x="379" y="1125"/>
                      <a:pt x="815" y="1125"/>
                    </a:cubicBezTo>
                    <a:cubicBezTo>
                      <a:pt x="938" y="1125"/>
                      <a:pt x="1066" y="1078"/>
                      <a:pt x="1182" y="968"/>
                    </a:cubicBezTo>
                    <a:cubicBezTo>
                      <a:pt x="1590" y="578"/>
                      <a:pt x="1211" y="1"/>
                      <a:pt x="7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382475" y="1112200"/>
                <a:ext cx="65200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414" extrusionOk="0">
                    <a:moveTo>
                      <a:pt x="991" y="0"/>
                    </a:moveTo>
                    <a:cubicBezTo>
                      <a:pt x="801" y="0"/>
                      <a:pt x="613" y="51"/>
                      <a:pt x="441" y="178"/>
                    </a:cubicBezTo>
                    <a:cubicBezTo>
                      <a:pt x="12" y="499"/>
                      <a:pt x="1" y="1071"/>
                      <a:pt x="167" y="1535"/>
                    </a:cubicBezTo>
                    <a:cubicBezTo>
                      <a:pt x="366" y="2050"/>
                      <a:pt x="809" y="2414"/>
                      <a:pt x="1300" y="2414"/>
                    </a:cubicBezTo>
                    <a:cubicBezTo>
                      <a:pt x="1514" y="2414"/>
                      <a:pt x="1737" y="2345"/>
                      <a:pt x="1953" y="2190"/>
                    </a:cubicBezTo>
                    <a:cubicBezTo>
                      <a:pt x="2608" y="1714"/>
                      <a:pt x="2560" y="726"/>
                      <a:pt x="1870" y="297"/>
                    </a:cubicBezTo>
                    <a:cubicBezTo>
                      <a:pt x="1612" y="135"/>
                      <a:pt x="1299" y="0"/>
                      <a:pt x="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555775" y="925525"/>
                <a:ext cx="75475" cy="53525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1" extrusionOk="0">
                    <a:moveTo>
                      <a:pt x="1470" y="0"/>
                    </a:moveTo>
                    <a:cubicBezTo>
                      <a:pt x="1236" y="0"/>
                      <a:pt x="993" y="89"/>
                      <a:pt x="772" y="299"/>
                    </a:cubicBezTo>
                    <a:cubicBezTo>
                      <a:pt x="1" y="1042"/>
                      <a:pt x="723" y="2140"/>
                      <a:pt x="1553" y="2140"/>
                    </a:cubicBezTo>
                    <a:cubicBezTo>
                      <a:pt x="1786" y="2140"/>
                      <a:pt x="2028" y="2053"/>
                      <a:pt x="2248" y="1847"/>
                    </a:cubicBezTo>
                    <a:cubicBezTo>
                      <a:pt x="3018" y="1104"/>
                      <a:pt x="2299" y="0"/>
                      <a:pt x="14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538175" y="1116200"/>
                <a:ext cx="503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29" extrusionOk="0">
                    <a:moveTo>
                      <a:pt x="974" y="0"/>
                    </a:moveTo>
                    <a:cubicBezTo>
                      <a:pt x="819" y="0"/>
                      <a:pt x="658" y="58"/>
                      <a:pt x="511" y="197"/>
                    </a:cubicBezTo>
                    <a:cubicBezTo>
                      <a:pt x="0" y="689"/>
                      <a:pt x="483" y="1429"/>
                      <a:pt x="1037" y="1429"/>
                    </a:cubicBezTo>
                    <a:cubicBezTo>
                      <a:pt x="1193" y="1429"/>
                      <a:pt x="1354" y="1371"/>
                      <a:pt x="1500" y="1232"/>
                    </a:cubicBezTo>
                    <a:cubicBezTo>
                      <a:pt x="2011" y="740"/>
                      <a:pt x="1528" y="0"/>
                      <a:pt x="9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03200" y="1692375"/>
                <a:ext cx="87625" cy="61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2472" extrusionOk="0">
                    <a:moveTo>
                      <a:pt x="1707" y="0"/>
                    </a:moveTo>
                    <a:cubicBezTo>
                      <a:pt x="1436" y="0"/>
                      <a:pt x="1155" y="102"/>
                      <a:pt x="901" y="343"/>
                    </a:cubicBezTo>
                    <a:cubicBezTo>
                      <a:pt x="0" y="1197"/>
                      <a:pt x="845" y="2471"/>
                      <a:pt x="1802" y="2471"/>
                    </a:cubicBezTo>
                    <a:cubicBezTo>
                      <a:pt x="2073" y="2471"/>
                      <a:pt x="2352" y="2370"/>
                      <a:pt x="2604" y="2129"/>
                    </a:cubicBezTo>
                    <a:cubicBezTo>
                      <a:pt x="3504" y="1275"/>
                      <a:pt x="2667" y="0"/>
                      <a:pt x="17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54325" y="1557000"/>
                <a:ext cx="62975" cy="44725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1789" extrusionOk="0">
                    <a:moveTo>
                      <a:pt x="1221" y="0"/>
                    </a:moveTo>
                    <a:cubicBezTo>
                      <a:pt x="1026" y="0"/>
                      <a:pt x="825" y="73"/>
                      <a:pt x="642" y="245"/>
                    </a:cubicBezTo>
                    <a:cubicBezTo>
                      <a:pt x="1" y="868"/>
                      <a:pt x="607" y="1788"/>
                      <a:pt x="1295" y="1788"/>
                    </a:cubicBezTo>
                    <a:cubicBezTo>
                      <a:pt x="1488" y="1788"/>
                      <a:pt x="1688" y="1715"/>
                      <a:pt x="1868" y="1543"/>
                    </a:cubicBezTo>
                    <a:cubicBezTo>
                      <a:pt x="2519" y="920"/>
                      <a:pt x="1914" y="0"/>
                      <a:pt x="1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820200" y="1111425"/>
                <a:ext cx="7617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2156" extrusionOk="0">
                    <a:moveTo>
                      <a:pt x="1488" y="1"/>
                    </a:moveTo>
                    <a:cubicBezTo>
                      <a:pt x="1251" y="1"/>
                      <a:pt x="1004" y="91"/>
                      <a:pt x="780" y="304"/>
                    </a:cubicBezTo>
                    <a:cubicBezTo>
                      <a:pt x="1" y="1046"/>
                      <a:pt x="731" y="2155"/>
                      <a:pt x="1564" y="2155"/>
                    </a:cubicBezTo>
                    <a:cubicBezTo>
                      <a:pt x="1801" y="2155"/>
                      <a:pt x="2046" y="2066"/>
                      <a:pt x="2268" y="1852"/>
                    </a:cubicBezTo>
                    <a:cubicBezTo>
                      <a:pt x="3046" y="1110"/>
                      <a:pt x="2324" y="1"/>
                      <a:pt x="1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674450" y="877550"/>
                <a:ext cx="694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2779" h="1966" extrusionOk="0">
                    <a:moveTo>
                      <a:pt x="1358" y="0"/>
                    </a:moveTo>
                    <a:cubicBezTo>
                      <a:pt x="1142" y="0"/>
                      <a:pt x="919" y="82"/>
                      <a:pt x="716" y="277"/>
                    </a:cubicBezTo>
                    <a:cubicBezTo>
                      <a:pt x="1" y="955"/>
                      <a:pt x="669" y="1966"/>
                      <a:pt x="1433" y="1966"/>
                    </a:cubicBezTo>
                    <a:cubicBezTo>
                      <a:pt x="1648" y="1966"/>
                      <a:pt x="1871" y="1885"/>
                      <a:pt x="2073" y="1694"/>
                    </a:cubicBezTo>
                    <a:cubicBezTo>
                      <a:pt x="2778" y="1017"/>
                      <a:pt x="2118" y="0"/>
                      <a:pt x="13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" name="Google Shape;38;p2"/>
            <p:cNvSpPr/>
            <p:nvPr/>
          </p:nvSpPr>
          <p:spPr>
            <a:xfrm>
              <a:off x="-119375" y="3877550"/>
              <a:ext cx="1571925" cy="670050"/>
            </a:xfrm>
            <a:custGeom>
              <a:avLst/>
              <a:gdLst/>
              <a:ahLst/>
              <a:cxnLst/>
              <a:rect l="l" t="t" r="r" b="b"/>
              <a:pathLst>
                <a:path w="62877" h="26802" extrusionOk="0">
                  <a:moveTo>
                    <a:pt x="14209" y="4218"/>
                  </a:moveTo>
                  <a:cubicBezTo>
                    <a:pt x="14236" y="4218"/>
                    <a:pt x="14262" y="4225"/>
                    <a:pt x="14288" y="4239"/>
                  </a:cubicBezTo>
                  <a:cubicBezTo>
                    <a:pt x="14728" y="4489"/>
                    <a:pt x="14645" y="6168"/>
                    <a:pt x="14609" y="6609"/>
                  </a:cubicBezTo>
                  <a:cubicBezTo>
                    <a:pt x="14538" y="7811"/>
                    <a:pt x="14145" y="9025"/>
                    <a:pt x="13787" y="10180"/>
                  </a:cubicBezTo>
                  <a:cubicBezTo>
                    <a:pt x="13466" y="11228"/>
                    <a:pt x="13109" y="12466"/>
                    <a:pt x="12656" y="13669"/>
                  </a:cubicBezTo>
                  <a:cubicBezTo>
                    <a:pt x="12347" y="10942"/>
                    <a:pt x="12859" y="8109"/>
                    <a:pt x="13395" y="5430"/>
                  </a:cubicBezTo>
                  <a:cubicBezTo>
                    <a:pt x="13417" y="5352"/>
                    <a:pt x="13860" y="4218"/>
                    <a:pt x="14209" y="4218"/>
                  </a:cubicBezTo>
                  <a:close/>
                  <a:moveTo>
                    <a:pt x="46518" y="4549"/>
                  </a:moveTo>
                  <a:cubicBezTo>
                    <a:pt x="46934" y="5013"/>
                    <a:pt x="47244" y="5549"/>
                    <a:pt x="47446" y="6132"/>
                  </a:cubicBezTo>
                  <a:cubicBezTo>
                    <a:pt x="47637" y="6585"/>
                    <a:pt x="47827" y="7037"/>
                    <a:pt x="48018" y="7501"/>
                  </a:cubicBezTo>
                  <a:cubicBezTo>
                    <a:pt x="48411" y="8454"/>
                    <a:pt x="48780" y="9418"/>
                    <a:pt x="49125" y="10395"/>
                  </a:cubicBezTo>
                  <a:cubicBezTo>
                    <a:pt x="49673" y="11907"/>
                    <a:pt x="50185" y="13443"/>
                    <a:pt x="50613" y="14991"/>
                  </a:cubicBezTo>
                  <a:cubicBezTo>
                    <a:pt x="48494" y="12050"/>
                    <a:pt x="47065" y="8573"/>
                    <a:pt x="46458" y="5013"/>
                  </a:cubicBezTo>
                  <a:cubicBezTo>
                    <a:pt x="46446" y="4954"/>
                    <a:pt x="46494" y="4656"/>
                    <a:pt x="46518" y="4549"/>
                  </a:cubicBezTo>
                  <a:close/>
                  <a:moveTo>
                    <a:pt x="36384" y="3202"/>
                  </a:moveTo>
                  <a:cubicBezTo>
                    <a:pt x="37024" y="3202"/>
                    <a:pt x="37371" y="4796"/>
                    <a:pt x="37517" y="5596"/>
                  </a:cubicBezTo>
                  <a:cubicBezTo>
                    <a:pt x="37910" y="7823"/>
                    <a:pt x="38160" y="10121"/>
                    <a:pt x="38195" y="12383"/>
                  </a:cubicBezTo>
                  <a:cubicBezTo>
                    <a:pt x="38219" y="13526"/>
                    <a:pt x="38183" y="14824"/>
                    <a:pt x="38029" y="16145"/>
                  </a:cubicBezTo>
                  <a:cubicBezTo>
                    <a:pt x="36957" y="13776"/>
                    <a:pt x="36076" y="11335"/>
                    <a:pt x="35373" y="8835"/>
                  </a:cubicBezTo>
                  <a:cubicBezTo>
                    <a:pt x="35112" y="7930"/>
                    <a:pt x="35028" y="6990"/>
                    <a:pt x="35112" y="6049"/>
                  </a:cubicBezTo>
                  <a:cubicBezTo>
                    <a:pt x="35183" y="5192"/>
                    <a:pt x="35350" y="4239"/>
                    <a:pt x="35707" y="3727"/>
                  </a:cubicBezTo>
                  <a:cubicBezTo>
                    <a:pt x="35962" y="3354"/>
                    <a:pt x="36187" y="3202"/>
                    <a:pt x="36384" y="3202"/>
                  </a:cubicBezTo>
                  <a:close/>
                  <a:moveTo>
                    <a:pt x="23844" y="1673"/>
                  </a:moveTo>
                  <a:cubicBezTo>
                    <a:pt x="24215" y="1673"/>
                    <a:pt x="24625" y="1909"/>
                    <a:pt x="25063" y="2525"/>
                  </a:cubicBezTo>
                  <a:cubicBezTo>
                    <a:pt x="25563" y="3215"/>
                    <a:pt x="25479" y="4382"/>
                    <a:pt x="25539" y="5204"/>
                  </a:cubicBezTo>
                  <a:cubicBezTo>
                    <a:pt x="25658" y="6870"/>
                    <a:pt x="25682" y="8561"/>
                    <a:pt x="25610" y="10240"/>
                  </a:cubicBezTo>
                  <a:cubicBezTo>
                    <a:pt x="25515" y="12395"/>
                    <a:pt x="25206" y="15395"/>
                    <a:pt x="24194" y="17836"/>
                  </a:cubicBezTo>
                  <a:cubicBezTo>
                    <a:pt x="24039" y="17455"/>
                    <a:pt x="23908" y="17098"/>
                    <a:pt x="23777" y="16776"/>
                  </a:cubicBezTo>
                  <a:cubicBezTo>
                    <a:pt x="22277" y="12705"/>
                    <a:pt x="21884" y="3918"/>
                    <a:pt x="21931" y="3799"/>
                  </a:cubicBezTo>
                  <a:cubicBezTo>
                    <a:pt x="22237" y="3120"/>
                    <a:pt x="22923" y="1673"/>
                    <a:pt x="23844" y="1673"/>
                  </a:cubicBezTo>
                  <a:close/>
                  <a:moveTo>
                    <a:pt x="23955" y="1"/>
                  </a:moveTo>
                  <a:cubicBezTo>
                    <a:pt x="22122" y="1"/>
                    <a:pt x="21122" y="1751"/>
                    <a:pt x="20455" y="3227"/>
                  </a:cubicBezTo>
                  <a:cubicBezTo>
                    <a:pt x="20157" y="6073"/>
                    <a:pt x="20919" y="14764"/>
                    <a:pt x="23205" y="19670"/>
                  </a:cubicBezTo>
                  <a:cubicBezTo>
                    <a:pt x="22789" y="20253"/>
                    <a:pt x="22300" y="20765"/>
                    <a:pt x="21729" y="21158"/>
                  </a:cubicBezTo>
                  <a:cubicBezTo>
                    <a:pt x="20991" y="21659"/>
                    <a:pt x="20240" y="21875"/>
                    <a:pt x="19505" y="21875"/>
                  </a:cubicBezTo>
                  <a:cubicBezTo>
                    <a:pt x="16658" y="21875"/>
                    <a:pt x="14034" y="18639"/>
                    <a:pt x="13192" y="16169"/>
                  </a:cubicBezTo>
                  <a:cubicBezTo>
                    <a:pt x="13621" y="15300"/>
                    <a:pt x="13978" y="14395"/>
                    <a:pt x="14311" y="13538"/>
                  </a:cubicBezTo>
                  <a:cubicBezTo>
                    <a:pt x="15157" y="11371"/>
                    <a:pt x="16050" y="8990"/>
                    <a:pt x="16216" y="6656"/>
                  </a:cubicBezTo>
                  <a:cubicBezTo>
                    <a:pt x="16312" y="5335"/>
                    <a:pt x="16133" y="3108"/>
                    <a:pt x="14799" y="2370"/>
                  </a:cubicBezTo>
                  <a:cubicBezTo>
                    <a:pt x="14638" y="2280"/>
                    <a:pt x="14476" y="2241"/>
                    <a:pt x="14316" y="2241"/>
                  </a:cubicBezTo>
                  <a:cubicBezTo>
                    <a:pt x="13071" y="2241"/>
                    <a:pt x="11930" y="4648"/>
                    <a:pt x="11930" y="4775"/>
                  </a:cubicBezTo>
                  <a:cubicBezTo>
                    <a:pt x="11906" y="4834"/>
                    <a:pt x="11871" y="4894"/>
                    <a:pt x="11859" y="4977"/>
                  </a:cubicBezTo>
                  <a:cubicBezTo>
                    <a:pt x="11132" y="8597"/>
                    <a:pt x="10525" y="12538"/>
                    <a:pt x="11513" y="16098"/>
                  </a:cubicBezTo>
                  <a:cubicBezTo>
                    <a:pt x="11109" y="16753"/>
                    <a:pt x="10644" y="17348"/>
                    <a:pt x="10097" y="17800"/>
                  </a:cubicBezTo>
                  <a:cubicBezTo>
                    <a:pt x="9513" y="18292"/>
                    <a:pt x="8867" y="18489"/>
                    <a:pt x="8208" y="18489"/>
                  </a:cubicBezTo>
                  <a:cubicBezTo>
                    <a:pt x="7240" y="18489"/>
                    <a:pt x="6246" y="18065"/>
                    <a:pt x="5382" y="17527"/>
                  </a:cubicBezTo>
                  <a:cubicBezTo>
                    <a:pt x="3727" y="16503"/>
                    <a:pt x="3096" y="15050"/>
                    <a:pt x="3024" y="13181"/>
                  </a:cubicBezTo>
                  <a:cubicBezTo>
                    <a:pt x="2917" y="10240"/>
                    <a:pt x="3762" y="7240"/>
                    <a:pt x="4393" y="4394"/>
                  </a:cubicBezTo>
                  <a:cubicBezTo>
                    <a:pt x="4531" y="3785"/>
                    <a:pt x="4016" y="3375"/>
                    <a:pt x="3541" y="3375"/>
                  </a:cubicBezTo>
                  <a:cubicBezTo>
                    <a:pt x="3235" y="3375"/>
                    <a:pt x="2946" y="3545"/>
                    <a:pt x="2858" y="3942"/>
                  </a:cubicBezTo>
                  <a:cubicBezTo>
                    <a:pt x="1988" y="7835"/>
                    <a:pt x="0" y="13645"/>
                    <a:pt x="2655" y="17241"/>
                  </a:cubicBezTo>
                  <a:cubicBezTo>
                    <a:pt x="3914" y="18939"/>
                    <a:pt x="6032" y="20070"/>
                    <a:pt x="8069" y="20070"/>
                  </a:cubicBezTo>
                  <a:cubicBezTo>
                    <a:pt x="9346" y="20070"/>
                    <a:pt x="10591" y="19626"/>
                    <a:pt x="11573" y="18598"/>
                  </a:cubicBezTo>
                  <a:cubicBezTo>
                    <a:pt x="11787" y="18384"/>
                    <a:pt x="11978" y="18134"/>
                    <a:pt x="12168" y="17884"/>
                  </a:cubicBezTo>
                  <a:cubicBezTo>
                    <a:pt x="12466" y="18550"/>
                    <a:pt x="12835" y="19193"/>
                    <a:pt x="13287" y="19813"/>
                  </a:cubicBezTo>
                  <a:cubicBezTo>
                    <a:pt x="14869" y="21962"/>
                    <a:pt x="17258" y="23300"/>
                    <a:pt x="19558" y="23300"/>
                  </a:cubicBezTo>
                  <a:cubicBezTo>
                    <a:pt x="21170" y="23300"/>
                    <a:pt x="22739" y="22642"/>
                    <a:pt x="23955" y="21146"/>
                  </a:cubicBezTo>
                  <a:cubicBezTo>
                    <a:pt x="24074" y="21372"/>
                    <a:pt x="24205" y="21610"/>
                    <a:pt x="24336" y="21837"/>
                  </a:cubicBezTo>
                  <a:cubicBezTo>
                    <a:pt x="26010" y="24741"/>
                    <a:pt x="28816" y="26802"/>
                    <a:pt x="31646" y="26802"/>
                  </a:cubicBezTo>
                  <a:cubicBezTo>
                    <a:pt x="33386" y="26802"/>
                    <a:pt x="35135" y="26023"/>
                    <a:pt x="36636" y="24182"/>
                  </a:cubicBezTo>
                  <a:cubicBezTo>
                    <a:pt x="37445" y="23182"/>
                    <a:pt x="38064" y="22075"/>
                    <a:pt x="38541" y="20908"/>
                  </a:cubicBezTo>
                  <a:cubicBezTo>
                    <a:pt x="39064" y="21789"/>
                    <a:pt x="39624" y="22634"/>
                    <a:pt x="40243" y="23444"/>
                  </a:cubicBezTo>
                  <a:cubicBezTo>
                    <a:pt x="41738" y="25421"/>
                    <a:pt x="44167" y="26685"/>
                    <a:pt x="46543" y="26685"/>
                  </a:cubicBezTo>
                  <a:cubicBezTo>
                    <a:pt x="48216" y="26685"/>
                    <a:pt x="49863" y="26057"/>
                    <a:pt x="51137" y="24611"/>
                  </a:cubicBezTo>
                  <a:cubicBezTo>
                    <a:pt x="52328" y="23253"/>
                    <a:pt x="52840" y="21658"/>
                    <a:pt x="52947" y="19979"/>
                  </a:cubicBezTo>
                  <a:cubicBezTo>
                    <a:pt x="54674" y="21527"/>
                    <a:pt x="56674" y="22789"/>
                    <a:pt x="58781" y="23182"/>
                  </a:cubicBezTo>
                  <a:cubicBezTo>
                    <a:pt x="59174" y="23255"/>
                    <a:pt x="59569" y="23307"/>
                    <a:pt x="59947" y="23307"/>
                  </a:cubicBezTo>
                  <a:cubicBezTo>
                    <a:pt x="60748" y="23307"/>
                    <a:pt x="61475" y="23070"/>
                    <a:pt x="61960" y="22277"/>
                  </a:cubicBezTo>
                  <a:cubicBezTo>
                    <a:pt x="62805" y="20896"/>
                    <a:pt x="62877" y="18634"/>
                    <a:pt x="62794" y="17050"/>
                  </a:cubicBezTo>
                  <a:cubicBezTo>
                    <a:pt x="62603" y="12728"/>
                    <a:pt x="60603" y="8823"/>
                    <a:pt x="58626" y="5061"/>
                  </a:cubicBezTo>
                  <a:cubicBezTo>
                    <a:pt x="58473" y="4766"/>
                    <a:pt x="58223" y="4644"/>
                    <a:pt x="57969" y="4644"/>
                  </a:cubicBezTo>
                  <a:cubicBezTo>
                    <a:pt x="57435" y="4644"/>
                    <a:pt x="56886" y="5189"/>
                    <a:pt x="57210" y="5811"/>
                  </a:cubicBezTo>
                  <a:cubicBezTo>
                    <a:pt x="58686" y="8621"/>
                    <a:pt x="60198" y="11490"/>
                    <a:pt x="60877" y="14621"/>
                  </a:cubicBezTo>
                  <a:cubicBezTo>
                    <a:pt x="61246" y="16384"/>
                    <a:pt x="61365" y="18253"/>
                    <a:pt x="60996" y="20039"/>
                  </a:cubicBezTo>
                  <a:cubicBezTo>
                    <a:pt x="60793" y="21003"/>
                    <a:pt x="60781" y="21610"/>
                    <a:pt x="59507" y="21682"/>
                  </a:cubicBezTo>
                  <a:cubicBezTo>
                    <a:pt x="59467" y="21684"/>
                    <a:pt x="59426" y="21685"/>
                    <a:pt x="59385" y="21685"/>
                  </a:cubicBezTo>
                  <a:cubicBezTo>
                    <a:pt x="58356" y="21685"/>
                    <a:pt x="57212" y="20982"/>
                    <a:pt x="56376" y="20455"/>
                  </a:cubicBezTo>
                  <a:cubicBezTo>
                    <a:pt x="55102" y="19658"/>
                    <a:pt x="53923" y="18705"/>
                    <a:pt x="52864" y="17646"/>
                  </a:cubicBezTo>
                  <a:cubicBezTo>
                    <a:pt x="52518" y="14860"/>
                    <a:pt x="51399" y="12002"/>
                    <a:pt x="50566" y="9692"/>
                  </a:cubicBezTo>
                  <a:cubicBezTo>
                    <a:pt x="49887" y="7823"/>
                    <a:pt x="49280" y="4751"/>
                    <a:pt x="47720" y="3441"/>
                  </a:cubicBezTo>
                  <a:cubicBezTo>
                    <a:pt x="47337" y="3122"/>
                    <a:pt x="46917" y="2975"/>
                    <a:pt x="46522" y="2975"/>
                  </a:cubicBezTo>
                  <a:cubicBezTo>
                    <a:pt x="45737" y="2975"/>
                    <a:pt x="45045" y="3552"/>
                    <a:pt x="44910" y="4501"/>
                  </a:cubicBezTo>
                  <a:cubicBezTo>
                    <a:pt x="44887" y="4656"/>
                    <a:pt x="44863" y="5192"/>
                    <a:pt x="44898" y="5370"/>
                  </a:cubicBezTo>
                  <a:cubicBezTo>
                    <a:pt x="45577" y="9335"/>
                    <a:pt x="47149" y="13038"/>
                    <a:pt x="49578" y="16253"/>
                  </a:cubicBezTo>
                  <a:cubicBezTo>
                    <a:pt x="50066" y="16896"/>
                    <a:pt x="50613" y="17562"/>
                    <a:pt x="51209" y="18229"/>
                  </a:cubicBezTo>
                  <a:cubicBezTo>
                    <a:pt x="51411" y="21467"/>
                    <a:pt x="50459" y="24920"/>
                    <a:pt x="46577" y="25087"/>
                  </a:cubicBezTo>
                  <a:cubicBezTo>
                    <a:pt x="46490" y="25091"/>
                    <a:pt x="46404" y="25093"/>
                    <a:pt x="46320" y="25093"/>
                  </a:cubicBezTo>
                  <a:cubicBezTo>
                    <a:pt x="42655" y="25093"/>
                    <a:pt x="40744" y="21625"/>
                    <a:pt x="39243" y="18670"/>
                  </a:cubicBezTo>
                  <a:cubicBezTo>
                    <a:pt x="40184" y="14764"/>
                    <a:pt x="39815" y="10395"/>
                    <a:pt x="39279" y="6620"/>
                  </a:cubicBezTo>
                  <a:cubicBezTo>
                    <a:pt x="39029" y="4787"/>
                    <a:pt x="38683" y="1477"/>
                    <a:pt x="36278" y="1179"/>
                  </a:cubicBezTo>
                  <a:cubicBezTo>
                    <a:pt x="36207" y="1170"/>
                    <a:pt x="36137" y="1166"/>
                    <a:pt x="36068" y="1166"/>
                  </a:cubicBezTo>
                  <a:cubicBezTo>
                    <a:pt x="33694" y="1166"/>
                    <a:pt x="33086" y="6448"/>
                    <a:pt x="33457" y="7906"/>
                  </a:cubicBezTo>
                  <a:cubicBezTo>
                    <a:pt x="34397" y="11597"/>
                    <a:pt x="35695" y="15502"/>
                    <a:pt x="37493" y="19027"/>
                  </a:cubicBezTo>
                  <a:cubicBezTo>
                    <a:pt x="36886" y="21313"/>
                    <a:pt x="35766" y="23408"/>
                    <a:pt x="33849" y="24599"/>
                  </a:cubicBezTo>
                  <a:cubicBezTo>
                    <a:pt x="32961" y="25154"/>
                    <a:pt x="32120" y="25395"/>
                    <a:pt x="31329" y="25395"/>
                  </a:cubicBezTo>
                  <a:cubicBezTo>
                    <a:pt x="28540" y="25395"/>
                    <a:pt x="26380" y="22392"/>
                    <a:pt x="24979" y="19562"/>
                  </a:cubicBezTo>
                  <a:cubicBezTo>
                    <a:pt x="27468" y="14967"/>
                    <a:pt x="27742" y="8871"/>
                    <a:pt x="27039" y="3846"/>
                  </a:cubicBezTo>
                  <a:cubicBezTo>
                    <a:pt x="26789" y="2132"/>
                    <a:pt x="26015" y="12"/>
                    <a:pt x="23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170088" y="128425"/>
              <a:ext cx="803819" cy="291476"/>
            </a:xfrm>
            <a:custGeom>
              <a:avLst/>
              <a:gdLst/>
              <a:ahLst/>
              <a:cxnLst/>
              <a:rect l="l" t="t" r="r" b="b"/>
              <a:pathLst>
                <a:path w="27481" h="9965" extrusionOk="0">
                  <a:moveTo>
                    <a:pt x="12002" y="3995"/>
                  </a:moveTo>
                  <a:cubicBezTo>
                    <a:pt x="12300" y="4412"/>
                    <a:pt x="12288" y="4840"/>
                    <a:pt x="12288" y="5257"/>
                  </a:cubicBezTo>
                  <a:cubicBezTo>
                    <a:pt x="12288" y="5567"/>
                    <a:pt x="12204" y="5888"/>
                    <a:pt x="12145" y="6210"/>
                  </a:cubicBezTo>
                  <a:cubicBezTo>
                    <a:pt x="12145" y="6221"/>
                    <a:pt x="12133" y="6245"/>
                    <a:pt x="12121" y="6269"/>
                  </a:cubicBezTo>
                  <a:cubicBezTo>
                    <a:pt x="12002" y="6436"/>
                    <a:pt x="11919" y="6638"/>
                    <a:pt x="11680" y="6638"/>
                  </a:cubicBezTo>
                  <a:cubicBezTo>
                    <a:pt x="11676" y="6638"/>
                    <a:pt x="11671" y="6639"/>
                    <a:pt x="11666" y="6639"/>
                  </a:cubicBezTo>
                  <a:cubicBezTo>
                    <a:pt x="11441" y="6639"/>
                    <a:pt x="11144" y="6371"/>
                    <a:pt x="11133" y="6114"/>
                  </a:cubicBezTo>
                  <a:cubicBezTo>
                    <a:pt x="11121" y="5840"/>
                    <a:pt x="11109" y="5555"/>
                    <a:pt x="11180" y="5305"/>
                  </a:cubicBezTo>
                  <a:cubicBezTo>
                    <a:pt x="11323" y="4828"/>
                    <a:pt x="11526" y="4364"/>
                    <a:pt x="12002" y="3995"/>
                  </a:cubicBezTo>
                  <a:close/>
                  <a:moveTo>
                    <a:pt x="19705" y="6079"/>
                  </a:moveTo>
                  <a:lnTo>
                    <a:pt x="19705" y="6079"/>
                  </a:lnTo>
                  <a:cubicBezTo>
                    <a:pt x="20122" y="7055"/>
                    <a:pt x="19872" y="8234"/>
                    <a:pt x="19134" y="8829"/>
                  </a:cubicBezTo>
                  <a:cubicBezTo>
                    <a:pt x="18681" y="8448"/>
                    <a:pt x="18693" y="7936"/>
                    <a:pt x="18777" y="7448"/>
                  </a:cubicBezTo>
                  <a:cubicBezTo>
                    <a:pt x="18872" y="6876"/>
                    <a:pt x="19170" y="6400"/>
                    <a:pt x="19705" y="6079"/>
                  </a:cubicBezTo>
                  <a:close/>
                  <a:moveTo>
                    <a:pt x="7368" y="0"/>
                  </a:moveTo>
                  <a:cubicBezTo>
                    <a:pt x="5405" y="0"/>
                    <a:pt x="3776" y="857"/>
                    <a:pt x="2382" y="2304"/>
                  </a:cubicBezTo>
                  <a:cubicBezTo>
                    <a:pt x="1977" y="2721"/>
                    <a:pt x="1620" y="3173"/>
                    <a:pt x="1274" y="3638"/>
                  </a:cubicBezTo>
                  <a:cubicBezTo>
                    <a:pt x="929" y="4102"/>
                    <a:pt x="596" y="4590"/>
                    <a:pt x="334" y="5090"/>
                  </a:cubicBezTo>
                  <a:cubicBezTo>
                    <a:pt x="0" y="5721"/>
                    <a:pt x="167" y="6198"/>
                    <a:pt x="762" y="6579"/>
                  </a:cubicBezTo>
                  <a:cubicBezTo>
                    <a:pt x="803" y="6603"/>
                    <a:pt x="854" y="6615"/>
                    <a:pt x="907" y="6615"/>
                  </a:cubicBezTo>
                  <a:cubicBezTo>
                    <a:pt x="1011" y="6615"/>
                    <a:pt x="1120" y="6570"/>
                    <a:pt x="1167" y="6483"/>
                  </a:cubicBezTo>
                  <a:cubicBezTo>
                    <a:pt x="1227" y="6400"/>
                    <a:pt x="1286" y="6305"/>
                    <a:pt x="1274" y="6210"/>
                  </a:cubicBezTo>
                  <a:cubicBezTo>
                    <a:pt x="1251" y="5817"/>
                    <a:pt x="1465" y="5543"/>
                    <a:pt x="1691" y="5269"/>
                  </a:cubicBezTo>
                  <a:cubicBezTo>
                    <a:pt x="2429" y="4340"/>
                    <a:pt x="3251" y="3483"/>
                    <a:pt x="4144" y="2721"/>
                  </a:cubicBezTo>
                  <a:cubicBezTo>
                    <a:pt x="4846" y="2126"/>
                    <a:pt x="5644" y="1685"/>
                    <a:pt x="6561" y="1530"/>
                  </a:cubicBezTo>
                  <a:cubicBezTo>
                    <a:pt x="6945" y="1469"/>
                    <a:pt x="7327" y="1437"/>
                    <a:pt x="7706" y="1437"/>
                  </a:cubicBezTo>
                  <a:cubicBezTo>
                    <a:pt x="8571" y="1437"/>
                    <a:pt x="9420" y="1603"/>
                    <a:pt x="10240" y="1959"/>
                  </a:cubicBezTo>
                  <a:cubicBezTo>
                    <a:pt x="10621" y="2126"/>
                    <a:pt x="11014" y="2328"/>
                    <a:pt x="11216" y="2781"/>
                  </a:cubicBezTo>
                  <a:cubicBezTo>
                    <a:pt x="11002" y="3031"/>
                    <a:pt x="10788" y="3281"/>
                    <a:pt x="10585" y="3531"/>
                  </a:cubicBezTo>
                  <a:cubicBezTo>
                    <a:pt x="10026" y="4257"/>
                    <a:pt x="9740" y="5078"/>
                    <a:pt x="9787" y="5995"/>
                  </a:cubicBezTo>
                  <a:cubicBezTo>
                    <a:pt x="9823" y="6602"/>
                    <a:pt x="10073" y="7102"/>
                    <a:pt x="10657" y="7400"/>
                  </a:cubicBezTo>
                  <a:cubicBezTo>
                    <a:pt x="10788" y="7472"/>
                    <a:pt x="10907" y="7555"/>
                    <a:pt x="11038" y="7626"/>
                  </a:cubicBezTo>
                  <a:cubicBezTo>
                    <a:pt x="11370" y="7830"/>
                    <a:pt x="11672" y="7913"/>
                    <a:pt x="11944" y="7913"/>
                  </a:cubicBezTo>
                  <a:cubicBezTo>
                    <a:pt x="12500" y="7913"/>
                    <a:pt x="12925" y="7562"/>
                    <a:pt x="13204" y="7162"/>
                  </a:cubicBezTo>
                  <a:cubicBezTo>
                    <a:pt x="13526" y="6721"/>
                    <a:pt x="13693" y="6221"/>
                    <a:pt x="13740" y="5686"/>
                  </a:cubicBezTo>
                  <a:cubicBezTo>
                    <a:pt x="13824" y="4793"/>
                    <a:pt x="13788" y="3924"/>
                    <a:pt x="13347" y="3114"/>
                  </a:cubicBezTo>
                  <a:cubicBezTo>
                    <a:pt x="13324" y="3078"/>
                    <a:pt x="13347" y="3019"/>
                    <a:pt x="13347" y="2971"/>
                  </a:cubicBezTo>
                  <a:cubicBezTo>
                    <a:pt x="13359" y="2947"/>
                    <a:pt x="13359" y="2923"/>
                    <a:pt x="13383" y="2911"/>
                  </a:cubicBezTo>
                  <a:cubicBezTo>
                    <a:pt x="13466" y="2852"/>
                    <a:pt x="13550" y="2804"/>
                    <a:pt x="13645" y="2757"/>
                  </a:cubicBezTo>
                  <a:cubicBezTo>
                    <a:pt x="14329" y="2473"/>
                    <a:pt x="15029" y="2374"/>
                    <a:pt x="15752" y="2374"/>
                  </a:cubicBezTo>
                  <a:cubicBezTo>
                    <a:pt x="15910" y="2374"/>
                    <a:pt x="16069" y="2379"/>
                    <a:pt x="16229" y="2388"/>
                  </a:cubicBezTo>
                  <a:cubicBezTo>
                    <a:pt x="17265" y="2435"/>
                    <a:pt x="18074" y="2852"/>
                    <a:pt x="18669" y="3673"/>
                  </a:cubicBezTo>
                  <a:cubicBezTo>
                    <a:pt x="18943" y="4066"/>
                    <a:pt x="19170" y="4483"/>
                    <a:pt x="19360" y="4924"/>
                  </a:cubicBezTo>
                  <a:cubicBezTo>
                    <a:pt x="19158" y="5114"/>
                    <a:pt x="18967" y="5281"/>
                    <a:pt x="18789" y="5448"/>
                  </a:cubicBezTo>
                  <a:cubicBezTo>
                    <a:pt x="18336" y="5864"/>
                    <a:pt x="17991" y="6352"/>
                    <a:pt x="17824" y="6948"/>
                  </a:cubicBezTo>
                  <a:cubicBezTo>
                    <a:pt x="17657" y="7555"/>
                    <a:pt x="17693" y="8138"/>
                    <a:pt x="17836" y="8746"/>
                  </a:cubicBezTo>
                  <a:cubicBezTo>
                    <a:pt x="17943" y="9210"/>
                    <a:pt x="18312" y="9436"/>
                    <a:pt x="18646" y="9698"/>
                  </a:cubicBezTo>
                  <a:cubicBezTo>
                    <a:pt x="18872" y="9875"/>
                    <a:pt x="19085" y="9965"/>
                    <a:pt x="19302" y="9965"/>
                  </a:cubicBezTo>
                  <a:cubicBezTo>
                    <a:pt x="19508" y="9965"/>
                    <a:pt x="19717" y="9884"/>
                    <a:pt x="19943" y="9722"/>
                  </a:cubicBezTo>
                  <a:cubicBezTo>
                    <a:pt x="20348" y="9436"/>
                    <a:pt x="20598" y="9031"/>
                    <a:pt x="20813" y="8603"/>
                  </a:cubicBezTo>
                  <a:cubicBezTo>
                    <a:pt x="21205" y="7805"/>
                    <a:pt x="21277" y="6960"/>
                    <a:pt x="21158" y="6090"/>
                  </a:cubicBezTo>
                  <a:cubicBezTo>
                    <a:pt x="21134" y="5876"/>
                    <a:pt x="21110" y="5662"/>
                    <a:pt x="21075" y="5412"/>
                  </a:cubicBezTo>
                  <a:cubicBezTo>
                    <a:pt x="21241" y="5376"/>
                    <a:pt x="21360" y="5340"/>
                    <a:pt x="21491" y="5328"/>
                  </a:cubicBezTo>
                  <a:cubicBezTo>
                    <a:pt x="21686" y="5305"/>
                    <a:pt x="21880" y="5294"/>
                    <a:pt x="22075" y="5294"/>
                  </a:cubicBezTo>
                  <a:cubicBezTo>
                    <a:pt x="22477" y="5294"/>
                    <a:pt x="22880" y="5340"/>
                    <a:pt x="23289" y="5412"/>
                  </a:cubicBezTo>
                  <a:cubicBezTo>
                    <a:pt x="24099" y="5555"/>
                    <a:pt x="24825" y="5852"/>
                    <a:pt x="25492" y="6317"/>
                  </a:cubicBezTo>
                  <a:cubicBezTo>
                    <a:pt x="25980" y="6650"/>
                    <a:pt x="26361" y="7079"/>
                    <a:pt x="26623" y="7603"/>
                  </a:cubicBezTo>
                  <a:cubicBezTo>
                    <a:pt x="26742" y="7829"/>
                    <a:pt x="26837" y="8067"/>
                    <a:pt x="26968" y="8281"/>
                  </a:cubicBezTo>
                  <a:cubicBezTo>
                    <a:pt x="27063" y="8412"/>
                    <a:pt x="27206" y="8519"/>
                    <a:pt x="27373" y="8674"/>
                  </a:cubicBezTo>
                  <a:cubicBezTo>
                    <a:pt x="27421" y="8519"/>
                    <a:pt x="27480" y="8424"/>
                    <a:pt x="27468" y="8341"/>
                  </a:cubicBezTo>
                  <a:cubicBezTo>
                    <a:pt x="27349" y="7579"/>
                    <a:pt x="27111" y="6888"/>
                    <a:pt x="26587" y="6293"/>
                  </a:cubicBezTo>
                  <a:cubicBezTo>
                    <a:pt x="26123" y="5745"/>
                    <a:pt x="25516" y="5376"/>
                    <a:pt x="24908" y="5055"/>
                  </a:cubicBezTo>
                  <a:cubicBezTo>
                    <a:pt x="24289" y="4721"/>
                    <a:pt x="23622" y="4447"/>
                    <a:pt x="22920" y="4364"/>
                  </a:cubicBezTo>
                  <a:cubicBezTo>
                    <a:pt x="22562" y="4323"/>
                    <a:pt x="22199" y="4289"/>
                    <a:pt x="21835" y="4289"/>
                  </a:cubicBezTo>
                  <a:cubicBezTo>
                    <a:pt x="21570" y="4289"/>
                    <a:pt x="21305" y="4307"/>
                    <a:pt x="21039" y="4352"/>
                  </a:cubicBezTo>
                  <a:cubicBezTo>
                    <a:pt x="20991" y="4360"/>
                    <a:pt x="20944" y="4363"/>
                    <a:pt x="20898" y="4363"/>
                  </a:cubicBezTo>
                  <a:cubicBezTo>
                    <a:pt x="20807" y="4363"/>
                    <a:pt x="20725" y="4352"/>
                    <a:pt x="20670" y="4352"/>
                  </a:cubicBezTo>
                  <a:cubicBezTo>
                    <a:pt x="20253" y="3781"/>
                    <a:pt x="19872" y="3257"/>
                    <a:pt x="19503" y="2733"/>
                  </a:cubicBezTo>
                  <a:cubicBezTo>
                    <a:pt x="19241" y="2376"/>
                    <a:pt x="18896" y="2126"/>
                    <a:pt x="18503" y="1947"/>
                  </a:cubicBezTo>
                  <a:cubicBezTo>
                    <a:pt x="18384" y="1899"/>
                    <a:pt x="18277" y="1852"/>
                    <a:pt x="18169" y="1780"/>
                  </a:cubicBezTo>
                  <a:cubicBezTo>
                    <a:pt x="17359" y="1284"/>
                    <a:pt x="16498" y="1087"/>
                    <a:pt x="15600" y="1087"/>
                  </a:cubicBezTo>
                  <a:cubicBezTo>
                    <a:pt x="15271" y="1087"/>
                    <a:pt x="14936" y="1113"/>
                    <a:pt x="14598" y="1161"/>
                  </a:cubicBezTo>
                  <a:cubicBezTo>
                    <a:pt x="13824" y="1280"/>
                    <a:pt x="13085" y="1507"/>
                    <a:pt x="12335" y="1923"/>
                  </a:cubicBezTo>
                  <a:cubicBezTo>
                    <a:pt x="12050" y="1661"/>
                    <a:pt x="11657" y="1590"/>
                    <a:pt x="11490" y="1245"/>
                  </a:cubicBezTo>
                  <a:cubicBezTo>
                    <a:pt x="11454" y="1161"/>
                    <a:pt x="11347" y="1114"/>
                    <a:pt x="11252" y="1066"/>
                  </a:cubicBezTo>
                  <a:cubicBezTo>
                    <a:pt x="10276" y="530"/>
                    <a:pt x="9240" y="161"/>
                    <a:pt x="8132" y="42"/>
                  </a:cubicBezTo>
                  <a:cubicBezTo>
                    <a:pt x="7872" y="14"/>
                    <a:pt x="7618" y="0"/>
                    <a:pt x="7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810325" y="198350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429150" y="32400"/>
              <a:ext cx="1571925" cy="670050"/>
            </a:xfrm>
            <a:custGeom>
              <a:avLst/>
              <a:gdLst/>
              <a:ahLst/>
              <a:cxnLst/>
              <a:rect l="l" t="t" r="r" b="b"/>
              <a:pathLst>
                <a:path w="62877" h="26802" extrusionOk="0">
                  <a:moveTo>
                    <a:pt x="14209" y="4218"/>
                  </a:moveTo>
                  <a:cubicBezTo>
                    <a:pt x="14236" y="4218"/>
                    <a:pt x="14262" y="4225"/>
                    <a:pt x="14288" y="4239"/>
                  </a:cubicBezTo>
                  <a:cubicBezTo>
                    <a:pt x="14728" y="4489"/>
                    <a:pt x="14645" y="6168"/>
                    <a:pt x="14609" y="6609"/>
                  </a:cubicBezTo>
                  <a:cubicBezTo>
                    <a:pt x="14538" y="7811"/>
                    <a:pt x="14145" y="9025"/>
                    <a:pt x="13787" y="10180"/>
                  </a:cubicBezTo>
                  <a:cubicBezTo>
                    <a:pt x="13466" y="11228"/>
                    <a:pt x="13109" y="12466"/>
                    <a:pt x="12656" y="13669"/>
                  </a:cubicBezTo>
                  <a:cubicBezTo>
                    <a:pt x="12347" y="10942"/>
                    <a:pt x="12859" y="8109"/>
                    <a:pt x="13395" y="5430"/>
                  </a:cubicBezTo>
                  <a:cubicBezTo>
                    <a:pt x="13417" y="5352"/>
                    <a:pt x="13860" y="4218"/>
                    <a:pt x="14209" y="4218"/>
                  </a:cubicBezTo>
                  <a:close/>
                  <a:moveTo>
                    <a:pt x="46518" y="4549"/>
                  </a:moveTo>
                  <a:cubicBezTo>
                    <a:pt x="46934" y="5013"/>
                    <a:pt x="47244" y="5549"/>
                    <a:pt x="47446" y="6132"/>
                  </a:cubicBezTo>
                  <a:cubicBezTo>
                    <a:pt x="47637" y="6585"/>
                    <a:pt x="47827" y="7037"/>
                    <a:pt x="48018" y="7501"/>
                  </a:cubicBezTo>
                  <a:cubicBezTo>
                    <a:pt x="48411" y="8454"/>
                    <a:pt x="48780" y="9418"/>
                    <a:pt x="49125" y="10395"/>
                  </a:cubicBezTo>
                  <a:cubicBezTo>
                    <a:pt x="49673" y="11907"/>
                    <a:pt x="50185" y="13443"/>
                    <a:pt x="50613" y="14991"/>
                  </a:cubicBezTo>
                  <a:cubicBezTo>
                    <a:pt x="48494" y="12050"/>
                    <a:pt x="47065" y="8573"/>
                    <a:pt x="46458" y="5013"/>
                  </a:cubicBezTo>
                  <a:cubicBezTo>
                    <a:pt x="46446" y="4954"/>
                    <a:pt x="46494" y="4656"/>
                    <a:pt x="46518" y="4549"/>
                  </a:cubicBezTo>
                  <a:close/>
                  <a:moveTo>
                    <a:pt x="36384" y="3202"/>
                  </a:moveTo>
                  <a:cubicBezTo>
                    <a:pt x="37024" y="3202"/>
                    <a:pt x="37371" y="4796"/>
                    <a:pt x="37517" y="5596"/>
                  </a:cubicBezTo>
                  <a:cubicBezTo>
                    <a:pt x="37910" y="7823"/>
                    <a:pt x="38160" y="10121"/>
                    <a:pt x="38195" y="12383"/>
                  </a:cubicBezTo>
                  <a:cubicBezTo>
                    <a:pt x="38219" y="13526"/>
                    <a:pt x="38183" y="14824"/>
                    <a:pt x="38029" y="16145"/>
                  </a:cubicBezTo>
                  <a:cubicBezTo>
                    <a:pt x="36957" y="13776"/>
                    <a:pt x="36076" y="11335"/>
                    <a:pt x="35373" y="8835"/>
                  </a:cubicBezTo>
                  <a:cubicBezTo>
                    <a:pt x="35112" y="7930"/>
                    <a:pt x="35028" y="6990"/>
                    <a:pt x="35112" y="6049"/>
                  </a:cubicBezTo>
                  <a:cubicBezTo>
                    <a:pt x="35183" y="5192"/>
                    <a:pt x="35350" y="4239"/>
                    <a:pt x="35707" y="3727"/>
                  </a:cubicBezTo>
                  <a:cubicBezTo>
                    <a:pt x="35962" y="3354"/>
                    <a:pt x="36187" y="3202"/>
                    <a:pt x="36384" y="3202"/>
                  </a:cubicBezTo>
                  <a:close/>
                  <a:moveTo>
                    <a:pt x="23844" y="1673"/>
                  </a:moveTo>
                  <a:cubicBezTo>
                    <a:pt x="24215" y="1673"/>
                    <a:pt x="24625" y="1909"/>
                    <a:pt x="25063" y="2525"/>
                  </a:cubicBezTo>
                  <a:cubicBezTo>
                    <a:pt x="25563" y="3215"/>
                    <a:pt x="25479" y="4382"/>
                    <a:pt x="25539" y="5204"/>
                  </a:cubicBezTo>
                  <a:cubicBezTo>
                    <a:pt x="25658" y="6870"/>
                    <a:pt x="25682" y="8561"/>
                    <a:pt x="25610" y="10240"/>
                  </a:cubicBezTo>
                  <a:cubicBezTo>
                    <a:pt x="25515" y="12395"/>
                    <a:pt x="25206" y="15395"/>
                    <a:pt x="24194" y="17836"/>
                  </a:cubicBezTo>
                  <a:cubicBezTo>
                    <a:pt x="24039" y="17455"/>
                    <a:pt x="23908" y="17098"/>
                    <a:pt x="23777" y="16776"/>
                  </a:cubicBezTo>
                  <a:cubicBezTo>
                    <a:pt x="22277" y="12705"/>
                    <a:pt x="21884" y="3918"/>
                    <a:pt x="21931" y="3799"/>
                  </a:cubicBezTo>
                  <a:cubicBezTo>
                    <a:pt x="22237" y="3120"/>
                    <a:pt x="22923" y="1673"/>
                    <a:pt x="23844" y="1673"/>
                  </a:cubicBezTo>
                  <a:close/>
                  <a:moveTo>
                    <a:pt x="23955" y="1"/>
                  </a:moveTo>
                  <a:cubicBezTo>
                    <a:pt x="22122" y="1"/>
                    <a:pt x="21122" y="1751"/>
                    <a:pt x="20455" y="3227"/>
                  </a:cubicBezTo>
                  <a:cubicBezTo>
                    <a:pt x="20157" y="6073"/>
                    <a:pt x="20919" y="14764"/>
                    <a:pt x="23205" y="19670"/>
                  </a:cubicBezTo>
                  <a:cubicBezTo>
                    <a:pt x="22789" y="20253"/>
                    <a:pt x="22300" y="20765"/>
                    <a:pt x="21729" y="21158"/>
                  </a:cubicBezTo>
                  <a:cubicBezTo>
                    <a:pt x="20991" y="21659"/>
                    <a:pt x="20240" y="21875"/>
                    <a:pt x="19505" y="21875"/>
                  </a:cubicBezTo>
                  <a:cubicBezTo>
                    <a:pt x="16658" y="21875"/>
                    <a:pt x="14034" y="18639"/>
                    <a:pt x="13192" y="16169"/>
                  </a:cubicBezTo>
                  <a:cubicBezTo>
                    <a:pt x="13621" y="15300"/>
                    <a:pt x="13978" y="14395"/>
                    <a:pt x="14311" y="13538"/>
                  </a:cubicBezTo>
                  <a:cubicBezTo>
                    <a:pt x="15157" y="11371"/>
                    <a:pt x="16050" y="8990"/>
                    <a:pt x="16216" y="6656"/>
                  </a:cubicBezTo>
                  <a:cubicBezTo>
                    <a:pt x="16312" y="5335"/>
                    <a:pt x="16133" y="3108"/>
                    <a:pt x="14799" y="2370"/>
                  </a:cubicBezTo>
                  <a:cubicBezTo>
                    <a:pt x="14638" y="2280"/>
                    <a:pt x="14476" y="2241"/>
                    <a:pt x="14316" y="2241"/>
                  </a:cubicBezTo>
                  <a:cubicBezTo>
                    <a:pt x="13071" y="2241"/>
                    <a:pt x="11930" y="4648"/>
                    <a:pt x="11930" y="4775"/>
                  </a:cubicBezTo>
                  <a:cubicBezTo>
                    <a:pt x="11906" y="4834"/>
                    <a:pt x="11871" y="4894"/>
                    <a:pt x="11859" y="4977"/>
                  </a:cubicBezTo>
                  <a:cubicBezTo>
                    <a:pt x="11132" y="8597"/>
                    <a:pt x="10525" y="12538"/>
                    <a:pt x="11513" y="16098"/>
                  </a:cubicBezTo>
                  <a:cubicBezTo>
                    <a:pt x="11109" y="16753"/>
                    <a:pt x="10644" y="17348"/>
                    <a:pt x="10097" y="17800"/>
                  </a:cubicBezTo>
                  <a:cubicBezTo>
                    <a:pt x="9513" y="18292"/>
                    <a:pt x="8867" y="18489"/>
                    <a:pt x="8208" y="18489"/>
                  </a:cubicBezTo>
                  <a:cubicBezTo>
                    <a:pt x="7240" y="18489"/>
                    <a:pt x="6246" y="18065"/>
                    <a:pt x="5382" y="17527"/>
                  </a:cubicBezTo>
                  <a:cubicBezTo>
                    <a:pt x="3727" y="16503"/>
                    <a:pt x="3096" y="15050"/>
                    <a:pt x="3024" y="13181"/>
                  </a:cubicBezTo>
                  <a:cubicBezTo>
                    <a:pt x="2917" y="10240"/>
                    <a:pt x="3762" y="7240"/>
                    <a:pt x="4393" y="4394"/>
                  </a:cubicBezTo>
                  <a:cubicBezTo>
                    <a:pt x="4531" y="3785"/>
                    <a:pt x="4016" y="3375"/>
                    <a:pt x="3541" y="3375"/>
                  </a:cubicBezTo>
                  <a:cubicBezTo>
                    <a:pt x="3235" y="3375"/>
                    <a:pt x="2946" y="3545"/>
                    <a:pt x="2858" y="3942"/>
                  </a:cubicBezTo>
                  <a:cubicBezTo>
                    <a:pt x="1988" y="7835"/>
                    <a:pt x="0" y="13645"/>
                    <a:pt x="2655" y="17241"/>
                  </a:cubicBezTo>
                  <a:cubicBezTo>
                    <a:pt x="3914" y="18939"/>
                    <a:pt x="6032" y="20070"/>
                    <a:pt x="8069" y="20070"/>
                  </a:cubicBezTo>
                  <a:cubicBezTo>
                    <a:pt x="9346" y="20070"/>
                    <a:pt x="10591" y="19626"/>
                    <a:pt x="11573" y="18598"/>
                  </a:cubicBezTo>
                  <a:cubicBezTo>
                    <a:pt x="11787" y="18384"/>
                    <a:pt x="11978" y="18134"/>
                    <a:pt x="12168" y="17884"/>
                  </a:cubicBezTo>
                  <a:cubicBezTo>
                    <a:pt x="12466" y="18550"/>
                    <a:pt x="12835" y="19193"/>
                    <a:pt x="13287" y="19813"/>
                  </a:cubicBezTo>
                  <a:cubicBezTo>
                    <a:pt x="14869" y="21962"/>
                    <a:pt x="17258" y="23300"/>
                    <a:pt x="19558" y="23300"/>
                  </a:cubicBezTo>
                  <a:cubicBezTo>
                    <a:pt x="21170" y="23300"/>
                    <a:pt x="22739" y="22642"/>
                    <a:pt x="23955" y="21146"/>
                  </a:cubicBezTo>
                  <a:cubicBezTo>
                    <a:pt x="24074" y="21372"/>
                    <a:pt x="24205" y="21610"/>
                    <a:pt x="24336" y="21837"/>
                  </a:cubicBezTo>
                  <a:cubicBezTo>
                    <a:pt x="26010" y="24741"/>
                    <a:pt x="28816" y="26802"/>
                    <a:pt x="31646" y="26802"/>
                  </a:cubicBezTo>
                  <a:cubicBezTo>
                    <a:pt x="33386" y="26802"/>
                    <a:pt x="35135" y="26023"/>
                    <a:pt x="36636" y="24182"/>
                  </a:cubicBezTo>
                  <a:cubicBezTo>
                    <a:pt x="37445" y="23182"/>
                    <a:pt x="38064" y="22075"/>
                    <a:pt x="38541" y="20908"/>
                  </a:cubicBezTo>
                  <a:cubicBezTo>
                    <a:pt x="39064" y="21789"/>
                    <a:pt x="39624" y="22634"/>
                    <a:pt x="40243" y="23444"/>
                  </a:cubicBezTo>
                  <a:cubicBezTo>
                    <a:pt x="41738" y="25421"/>
                    <a:pt x="44167" y="26685"/>
                    <a:pt x="46543" y="26685"/>
                  </a:cubicBezTo>
                  <a:cubicBezTo>
                    <a:pt x="48216" y="26685"/>
                    <a:pt x="49863" y="26057"/>
                    <a:pt x="51137" y="24611"/>
                  </a:cubicBezTo>
                  <a:cubicBezTo>
                    <a:pt x="52328" y="23253"/>
                    <a:pt x="52840" y="21658"/>
                    <a:pt x="52947" y="19979"/>
                  </a:cubicBezTo>
                  <a:cubicBezTo>
                    <a:pt x="54674" y="21527"/>
                    <a:pt x="56674" y="22789"/>
                    <a:pt x="58781" y="23182"/>
                  </a:cubicBezTo>
                  <a:cubicBezTo>
                    <a:pt x="59174" y="23255"/>
                    <a:pt x="59569" y="23307"/>
                    <a:pt x="59947" y="23307"/>
                  </a:cubicBezTo>
                  <a:cubicBezTo>
                    <a:pt x="60748" y="23307"/>
                    <a:pt x="61475" y="23070"/>
                    <a:pt x="61960" y="22277"/>
                  </a:cubicBezTo>
                  <a:cubicBezTo>
                    <a:pt x="62805" y="20896"/>
                    <a:pt x="62877" y="18634"/>
                    <a:pt x="62794" y="17050"/>
                  </a:cubicBezTo>
                  <a:cubicBezTo>
                    <a:pt x="62603" y="12728"/>
                    <a:pt x="60603" y="8823"/>
                    <a:pt x="58626" y="5061"/>
                  </a:cubicBezTo>
                  <a:cubicBezTo>
                    <a:pt x="58473" y="4766"/>
                    <a:pt x="58223" y="4644"/>
                    <a:pt x="57969" y="4644"/>
                  </a:cubicBezTo>
                  <a:cubicBezTo>
                    <a:pt x="57435" y="4644"/>
                    <a:pt x="56886" y="5189"/>
                    <a:pt x="57210" y="5811"/>
                  </a:cubicBezTo>
                  <a:cubicBezTo>
                    <a:pt x="58686" y="8621"/>
                    <a:pt x="60198" y="11490"/>
                    <a:pt x="60877" y="14621"/>
                  </a:cubicBezTo>
                  <a:cubicBezTo>
                    <a:pt x="61246" y="16384"/>
                    <a:pt x="61365" y="18253"/>
                    <a:pt x="60996" y="20039"/>
                  </a:cubicBezTo>
                  <a:cubicBezTo>
                    <a:pt x="60793" y="21003"/>
                    <a:pt x="60781" y="21610"/>
                    <a:pt x="59507" y="21682"/>
                  </a:cubicBezTo>
                  <a:cubicBezTo>
                    <a:pt x="59467" y="21684"/>
                    <a:pt x="59426" y="21685"/>
                    <a:pt x="59385" y="21685"/>
                  </a:cubicBezTo>
                  <a:cubicBezTo>
                    <a:pt x="58356" y="21685"/>
                    <a:pt x="57212" y="20982"/>
                    <a:pt x="56376" y="20455"/>
                  </a:cubicBezTo>
                  <a:cubicBezTo>
                    <a:pt x="55102" y="19658"/>
                    <a:pt x="53923" y="18705"/>
                    <a:pt x="52864" y="17646"/>
                  </a:cubicBezTo>
                  <a:cubicBezTo>
                    <a:pt x="52518" y="14860"/>
                    <a:pt x="51399" y="12002"/>
                    <a:pt x="50566" y="9692"/>
                  </a:cubicBezTo>
                  <a:cubicBezTo>
                    <a:pt x="49887" y="7823"/>
                    <a:pt x="49280" y="4751"/>
                    <a:pt x="47720" y="3441"/>
                  </a:cubicBezTo>
                  <a:cubicBezTo>
                    <a:pt x="47337" y="3122"/>
                    <a:pt x="46917" y="2975"/>
                    <a:pt x="46522" y="2975"/>
                  </a:cubicBezTo>
                  <a:cubicBezTo>
                    <a:pt x="45737" y="2975"/>
                    <a:pt x="45045" y="3552"/>
                    <a:pt x="44910" y="4501"/>
                  </a:cubicBezTo>
                  <a:cubicBezTo>
                    <a:pt x="44887" y="4656"/>
                    <a:pt x="44863" y="5192"/>
                    <a:pt x="44898" y="5370"/>
                  </a:cubicBezTo>
                  <a:cubicBezTo>
                    <a:pt x="45577" y="9335"/>
                    <a:pt x="47149" y="13038"/>
                    <a:pt x="49578" y="16253"/>
                  </a:cubicBezTo>
                  <a:cubicBezTo>
                    <a:pt x="50066" y="16896"/>
                    <a:pt x="50613" y="17562"/>
                    <a:pt x="51209" y="18229"/>
                  </a:cubicBezTo>
                  <a:cubicBezTo>
                    <a:pt x="51411" y="21467"/>
                    <a:pt x="50459" y="24920"/>
                    <a:pt x="46577" y="25087"/>
                  </a:cubicBezTo>
                  <a:cubicBezTo>
                    <a:pt x="46490" y="25091"/>
                    <a:pt x="46404" y="25093"/>
                    <a:pt x="46320" y="25093"/>
                  </a:cubicBezTo>
                  <a:cubicBezTo>
                    <a:pt x="42655" y="25093"/>
                    <a:pt x="40744" y="21625"/>
                    <a:pt x="39243" y="18670"/>
                  </a:cubicBezTo>
                  <a:cubicBezTo>
                    <a:pt x="40184" y="14764"/>
                    <a:pt x="39815" y="10395"/>
                    <a:pt x="39279" y="6620"/>
                  </a:cubicBezTo>
                  <a:cubicBezTo>
                    <a:pt x="39029" y="4787"/>
                    <a:pt x="38683" y="1477"/>
                    <a:pt x="36278" y="1179"/>
                  </a:cubicBezTo>
                  <a:cubicBezTo>
                    <a:pt x="36207" y="1170"/>
                    <a:pt x="36137" y="1166"/>
                    <a:pt x="36068" y="1166"/>
                  </a:cubicBezTo>
                  <a:cubicBezTo>
                    <a:pt x="33694" y="1166"/>
                    <a:pt x="33086" y="6448"/>
                    <a:pt x="33457" y="7906"/>
                  </a:cubicBezTo>
                  <a:cubicBezTo>
                    <a:pt x="34397" y="11597"/>
                    <a:pt x="35695" y="15502"/>
                    <a:pt x="37493" y="19027"/>
                  </a:cubicBezTo>
                  <a:cubicBezTo>
                    <a:pt x="36886" y="21313"/>
                    <a:pt x="35766" y="23408"/>
                    <a:pt x="33849" y="24599"/>
                  </a:cubicBezTo>
                  <a:cubicBezTo>
                    <a:pt x="32961" y="25154"/>
                    <a:pt x="32120" y="25395"/>
                    <a:pt x="31329" y="25395"/>
                  </a:cubicBezTo>
                  <a:cubicBezTo>
                    <a:pt x="28540" y="25395"/>
                    <a:pt x="26380" y="22392"/>
                    <a:pt x="24979" y="19562"/>
                  </a:cubicBezTo>
                  <a:cubicBezTo>
                    <a:pt x="27468" y="14967"/>
                    <a:pt x="27742" y="8871"/>
                    <a:pt x="27039" y="3846"/>
                  </a:cubicBezTo>
                  <a:cubicBezTo>
                    <a:pt x="26789" y="2132"/>
                    <a:pt x="26015" y="12"/>
                    <a:pt x="23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2" name="Google Shape;1582;p11"/>
          <p:cNvGrpSpPr/>
          <p:nvPr/>
        </p:nvGrpSpPr>
        <p:grpSpPr>
          <a:xfrm>
            <a:off x="-608200" y="-1104675"/>
            <a:ext cx="10533280" cy="6982094"/>
            <a:chOff x="-608200" y="-1104675"/>
            <a:chExt cx="10533280" cy="6982094"/>
          </a:xfrm>
        </p:grpSpPr>
        <p:sp>
          <p:nvSpPr>
            <p:cNvPr id="1583" name="Google Shape;1583;p11"/>
            <p:cNvSpPr/>
            <p:nvPr/>
          </p:nvSpPr>
          <p:spPr>
            <a:xfrm>
              <a:off x="-515347" y="3576775"/>
              <a:ext cx="2470697" cy="1694536"/>
            </a:xfrm>
            <a:custGeom>
              <a:avLst/>
              <a:gdLst/>
              <a:ahLst/>
              <a:cxnLst/>
              <a:rect l="l" t="t" r="r" b="b"/>
              <a:pathLst>
                <a:path w="80055" h="54906" extrusionOk="0">
                  <a:moveTo>
                    <a:pt x="44937" y="1"/>
                  </a:moveTo>
                  <a:cubicBezTo>
                    <a:pt x="30908" y="1"/>
                    <a:pt x="14808" y="9989"/>
                    <a:pt x="8814" y="23582"/>
                  </a:cubicBezTo>
                  <a:cubicBezTo>
                    <a:pt x="0" y="43571"/>
                    <a:pt x="12514" y="54905"/>
                    <a:pt x="29701" y="54905"/>
                  </a:cubicBezTo>
                  <a:cubicBezTo>
                    <a:pt x="31348" y="54905"/>
                    <a:pt x="33037" y="54801"/>
                    <a:pt x="34755" y="54591"/>
                  </a:cubicBezTo>
                  <a:cubicBezTo>
                    <a:pt x="34755" y="54591"/>
                    <a:pt x="80055" y="43154"/>
                    <a:pt x="65562" y="12667"/>
                  </a:cubicBezTo>
                  <a:cubicBezTo>
                    <a:pt x="61319" y="3736"/>
                    <a:pt x="53515" y="1"/>
                    <a:pt x="449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11"/>
            <p:cNvSpPr/>
            <p:nvPr/>
          </p:nvSpPr>
          <p:spPr>
            <a:xfrm>
              <a:off x="-608200" y="-1104675"/>
              <a:ext cx="4170774" cy="2773458"/>
            </a:xfrm>
            <a:custGeom>
              <a:avLst/>
              <a:gdLst/>
              <a:ahLst/>
              <a:cxnLst/>
              <a:rect l="l" t="t" r="r" b="b"/>
              <a:pathLst>
                <a:path w="234379" h="155856" extrusionOk="0">
                  <a:moveTo>
                    <a:pt x="85033" y="0"/>
                  </a:moveTo>
                  <a:cubicBezTo>
                    <a:pt x="84725" y="0"/>
                    <a:pt x="84418" y="2"/>
                    <a:pt x="84112" y="5"/>
                  </a:cubicBezTo>
                  <a:cubicBezTo>
                    <a:pt x="77087" y="59"/>
                    <a:pt x="69926" y="1524"/>
                    <a:pt x="64013" y="5322"/>
                  </a:cubicBezTo>
                  <a:cubicBezTo>
                    <a:pt x="63932" y="5376"/>
                    <a:pt x="63878" y="5430"/>
                    <a:pt x="63796" y="5484"/>
                  </a:cubicBezTo>
                  <a:cubicBezTo>
                    <a:pt x="55849" y="10692"/>
                    <a:pt x="49882" y="20131"/>
                    <a:pt x="43725" y="27238"/>
                  </a:cubicBezTo>
                  <a:cubicBezTo>
                    <a:pt x="35859" y="36270"/>
                    <a:pt x="28101" y="45438"/>
                    <a:pt x="20995" y="55094"/>
                  </a:cubicBezTo>
                  <a:cubicBezTo>
                    <a:pt x="11827" y="67571"/>
                    <a:pt x="1" y="84089"/>
                    <a:pt x="1411" y="100472"/>
                  </a:cubicBezTo>
                  <a:cubicBezTo>
                    <a:pt x="1818" y="105246"/>
                    <a:pt x="3663" y="109694"/>
                    <a:pt x="6863" y="113274"/>
                  </a:cubicBezTo>
                  <a:cubicBezTo>
                    <a:pt x="9874" y="116638"/>
                    <a:pt x="16953" y="122306"/>
                    <a:pt x="21700" y="122306"/>
                  </a:cubicBezTo>
                  <a:cubicBezTo>
                    <a:pt x="42965" y="129684"/>
                    <a:pt x="66997" y="124449"/>
                    <a:pt x="88533" y="132993"/>
                  </a:cubicBezTo>
                  <a:cubicBezTo>
                    <a:pt x="111205" y="142016"/>
                    <a:pt x="129589" y="155856"/>
                    <a:pt x="154263" y="155856"/>
                  </a:cubicBezTo>
                  <a:cubicBezTo>
                    <a:pt x="155773" y="155856"/>
                    <a:pt x="157306" y="155804"/>
                    <a:pt x="158865" y="155696"/>
                  </a:cubicBezTo>
                  <a:cubicBezTo>
                    <a:pt x="181568" y="154123"/>
                    <a:pt x="189976" y="135624"/>
                    <a:pt x="192390" y="115363"/>
                  </a:cubicBezTo>
                  <a:cubicBezTo>
                    <a:pt x="194886" y="94315"/>
                    <a:pt x="202236" y="89704"/>
                    <a:pt x="215636" y="74270"/>
                  </a:cubicBezTo>
                  <a:cubicBezTo>
                    <a:pt x="226702" y="61549"/>
                    <a:pt x="234378" y="44461"/>
                    <a:pt x="220843" y="31116"/>
                  </a:cubicBezTo>
                  <a:cubicBezTo>
                    <a:pt x="213084" y="23458"/>
                    <a:pt x="202542" y="21857"/>
                    <a:pt x="191584" y="21857"/>
                  </a:cubicBezTo>
                  <a:cubicBezTo>
                    <a:pt x="183703" y="21857"/>
                    <a:pt x="175607" y="22685"/>
                    <a:pt x="168176" y="22685"/>
                  </a:cubicBezTo>
                  <a:cubicBezTo>
                    <a:pt x="166689" y="22685"/>
                    <a:pt x="165229" y="22652"/>
                    <a:pt x="163802" y="22572"/>
                  </a:cubicBezTo>
                  <a:cubicBezTo>
                    <a:pt x="151108" y="21867"/>
                    <a:pt x="137763" y="19995"/>
                    <a:pt x="127022" y="13784"/>
                  </a:cubicBezTo>
                  <a:cubicBezTo>
                    <a:pt x="121055" y="10339"/>
                    <a:pt x="114789" y="5538"/>
                    <a:pt x="107981" y="3314"/>
                  </a:cubicBezTo>
                  <a:cubicBezTo>
                    <a:pt x="100840" y="969"/>
                    <a:pt x="92597" y="0"/>
                    <a:pt x="85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11"/>
            <p:cNvSpPr/>
            <p:nvPr/>
          </p:nvSpPr>
          <p:spPr>
            <a:xfrm rot="10800000">
              <a:off x="4918100" y="1668776"/>
              <a:ext cx="5006980" cy="4208643"/>
            </a:xfrm>
            <a:custGeom>
              <a:avLst/>
              <a:gdLst/>
              <a:ahLst/>
              <a:cxnLst/>
              <a:rect l="l" t="t" r="r" b="b"/>
              <a:pathLst>
                <a:path w="148829" h="125099" extrusionOk="0">
                  <a:moveTo>
                    <a:pt x="51824" y="1"/>
                  </a:moveTo>
                  <a:cubicBezTo>
                    <a:pt x="27158" y="1"/>
                    <a:pt x="0" y="22218"/>
                    <a:pt x="5967" y="47762"/>
                  </a:cubicBezTo>
                  <a:lnTo>
                    <a:pt x="15705" y="67237"/>
                  </a:lnTo>
                  <a:cubicBezTo>
                    <a:pt x="28480" y="84488"/>
                    <a:pt x="10551" y="108031"/>
                    <a:pt x="34502" y="119939"/>
                  </a:cubicBezTo>
                  <a:cubicBezTo>
                    <a:pt x="41683" y="123517"/>
                    <a:pt x="50917" y="125098"/>
                    <a:pt x="60868" y="125098"/>
                  </a:cubicBezTo>
                  <a:cubicBezTo>
                    <a:pt x="84778" y="125098"/>
                    <a:pt x="112831" y="115970"/>
                    <a:pt x="126506" y="103502"/>
                  </a:cubicBezTo>
                  <a:cubicBezTo>
                    <a:pt x="136135" y="94714"/>
                    <a:pt x="148829" y="78900"/>
                    <a:pt x="145466" y="64552"/>
                  </a:cubicBezTo>
                  <a:cubicBezTo>
                    <a:pt x="143133" y="54543"/>
                    <a:pt x="132799" y="50122"/>
                    <a:pt x="123739" y="47111"/>
                  </a:cubicBezTo>
                  <a:cubicBezTo>
                    <a:pt x="112564" y="43422"/>
                    <a:pt x="101471" y="44209"/>
                    <a:pt x="92764" y="35611"/>
                  </a:cubicBezTo>
                  <a:cubicBezTo>
                    <a:pt x="87149" y="30050"/>
                    <a:pt x="85223" y="23649"/>
                    <a:pt x="81372" y="16895"/>
                  </a:cubicBezTo>
                  <a:cubicBezTo>
                    <a:pt x="74589" y="4967"/>
                    <a:pt x="63485" y="1"/>
                    <a:pt x="518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6" name="Google Shape;1586;p11"/>
            <p:cNvGrpSpPr/>
            <p:nvPr/>
          </p:nvGrpSpPr>
          <p:grpSpPr>
            <a:xfrm>
              <a:off x="107888" y="-579418"/>
              <a:ext cx="1742123" cy="1722923"/>
              <a:chOff x="6009400" y="-263600"/>
              <a:chExt cx="1213600" cy="1200225"/>
            </a:xfrm>
          </p:grpSpPr>
          <p:sp>
            <p:nvSpPr>
              <p:cNvPr id="1587" name="Google Shape;1587;p11"/>
              <p:cNvSpPr/>
              <p:nvPr/>
            </p:nvSpPr>
            <p:spPr>
              <a:xfrm>
                <a:off x="7147375" y="62750"/>
                <a:ext cx="1917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767" h="691" extrusionOk="0">
                    <a:moveTo>
                      <a:pt x="690" y="1"/>
                    </a:moveTo>
                    <a:lnTo>
                      <a:pt x="0" y="499"/>
                    </a:lnTo>
                    <a:lnTo>
                      <a:pt x="77" y="690"/>
                    </a:lnTo>
                    <a:lnTo>
                      <a:pt x="766" y="192"/>
                    </a:lnTo>
                    <a:cubicBezTo>
                      <a:pt x="766" y="116"/>
                      <a:pt x="728" y="78"/>
                      <a:pt x="6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11"/>
              <p:cNvSpPr/>
              <p:nvPr/>
            </p:nvSpPr>
            <p:spPr>
              <a:xfrm>
                <a:off x="7143550" y="59900"/>
                <a:ext cx="2490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919" extrusionOk="0">
                    <a:moveTo>
                      <a:pt x="766" y="0"/>
                    </a:moveTo>
                    <a:lnTo>
                      <a:pt x="39" y="498"/>
                    </a:lnTo>
                    <a:cubicBezTo>
                      <a:pt x="39" y="536"/>
                      <a:pt x="0" y="574"/>
                      <a:pt x="0" y="613"/>
                    </a:cubicBezTo>
                    <a:cubicBezTo>
                      <a:pt x="0" y="651"/>
                      <a:pt x="0" y="689"/>
                      <a:pt x="0" y="728"/>
                    </a:cubicBezTo>
                    <a:lnTo>
                      <a:pt x="115" y="881"/>
                    </a:lnTo>
                    <a:cubicBezTo>
                      <a:pt x="153" y="919"/>
                      <a:pt x="192" y="919"/>
                      <a:pt x="230" y="919"/>
                    </a:cubicBezTo>
                    <a:lnTo>
                      <a:pt x="345" y="919"/>
                    </a:lnTo>
                    <a:lnTo>
                      <a:pt x="996" y="460"/>
                    </a:lnTo>
                    <a:cubicBezTo>
                      <a:pt x="996" y="383"/>
                      <a:pt x="957" y="345"/>
                      <a:pt x="919" y="306"/>
                    </a:cubicBezTo>
                    <a:cubicBezTo>
                      <a:pt x="919" y="230"/>
                      <a:pt x="881" y="192"/>
                      <a:pt x="843" y="115"/>
                    </a:cubicBezTo>
                    <a:cubicBezTo>
                      <a:pt x="843" y="77"/>
                      <a:pt x="804" y="38"/>
                      <a:pt x="7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11"/>
              <p:cNvSpPr/>
              <p:nvPr/>
            </p:nvSpPr>
            <p:spPr>
              <a:xfrm>
                <a:off x="7184700" y="131675"/>
                <a:ext cx="1247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31" extrusionOk="0">
                    <a:moveTo>
                      <a:pt x="1" y="0"/>
                    </a:moveTo>
                    <a:lnTo>
                      <a:pt x="1" y="230"/>
                    </a:lnTo>
                    <a:lnTo>
                      <a:pt x="498" y="230"/>
                    </a:lnTo>
                    <a:cubicBezTo>
                      <a:pt x="460" y="154"/>
                      <a:pt x="460" y="77"/>
                      <a:pt x="4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11"/>
              <p:cNvSpPr/>
              <p:nvPr/>
            </p:nvSpPr>
            <p:spPr>
              <a:xfrm>
                <a:off x="7180875" y="128800"/>
                <a:ext cx="172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60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15"/>
                    </a:cubicBezTo>
                    <a:lnTo>
                      <a:pt x="0" y="345"/>
                    </a:lnTo>
                    <a:cubicBezTo>
                      <a:pt x="0" y="422"/>
                      <a:pt x="77" y="460"/>
                      <a:pt x="154" y="460"/>
                    </a:cubicBezTo>
                    <a:lnTo>
                      <a:pt x="690" y="460"/>
                    </a:lnTo>
                    <a:cubicBezTo>
                      <a:pt x="690" y="422"/>
                      <a:pt x="651" y="383"/>
                      <a:pt x="651" y="345"/>
                    </a:cubicBezTo>
                    <a:cubicBezTo>
                      <a:pt x="613" y="269"/>
                      <a:pt x="613" y="192"/>
                      <a:pt x="575" y="115"/>
                    </a:cubicBezTo>
                    <a:cubicBezTo>
                      <a:pt x="575" y="77"/>
                      <a:pt x="536" y="39"/>
                      <a:pt x="5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11"/>
              <p:cNvSpPr/>
              <p:nvPr/>
            </p:nvSpPr>
            <p:spPr>
              <a:xfrm>
                <a:off x="7134925" y="225475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116" y="0"/>
                    </a:moveTo>
                    <a:lnTo>
                      <a:pt x="1" y="192"/>
                    </a:lnTo>
                    <a:lnTo>
                      <a:pt x="1800" y="1302"/>
                    </a:lnTo>
                    <a:lnTo>
                      <a:pt x="1877" y="1149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11"/>
              <p:cNvSpPr/>
              <p:nvPr/>
            </p:nvSpPr>
            <p:spPr>
              <a:xfrm>
                <a:off x="7131100" y="222175"/>
                <a:ext cx="5555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587" extrusionOk="0">
                    <a:moveTo>
                      <a:pt x="269" y="0"/>
                    </a:moveTo>
                    <a:cubicBezTo>
                      <a:pt x="256" y="0"/>
                      <a:pt x="243" y="5"/>
                      <a:pt x="230" y="17"/>
                    </a:cubicBezTo>
                    <a:cubicBezTo>
                      <a:pt x="192" y="17"/>
                      <a:pt x="154" y="17"/>
                      <a:pt x="116" y="56"/>
                    </a:cubicBezTo>
                    <a:lnTo>
                      <a:pt x="39" y="247"/>
                    </a:lnTo>
                    <a:cubicBezTo>
                      <a:pt x="1" y="285"/>
                      <a:pt x="1" y="400"/>
                      <a:pt x="77" y="438"/>
                    </a:cubicBezTo>
                    <a:lnTo>
                      <a:pt x="1877" y="1587"/>
                    </a:lnTo>
                    <a:lnTo>
                      <a:pt x="1953" y="1587"/>
                    </a:lnTo>
                    <a:cubicBezTo>
                      <a:pt x="1991" y="1587"/>
                      <a:pt x="2030" y="1549"/>
                      <a:pt x="2068" y="1549"/>
                    </a:cubicBezTo>
                    <a:lnTo>
                      <a:pt x="2183" y="1357"/>
                    </a:lnTo>
                    <a:cubicBezTo>
                      <a:pt x="2221" y="1281"/>
                      <a:pt x="2183" y="1204"/>
                      <a:pt x="2106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11"/>
              <p:cNvSpPr/>
              <p:nvPr/>
            </p:nvSpPr>
            <p:spPr>
              <a:xfrm>
                <a:off x="7183750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11"/>
              <p:cNvSpPr/>
              <p:nvPr/>
            </p:nvSpPr>
            <p:spPr>
              <a:xfrm>
                <a:off x="7178950" y="384675"/>
                <a:ext cx="440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43" extrusionOk="0">
                    <a:moveTo>
                      <a:pt x="1486" y="0"/>
                    </a:moveTo>
                    <a:cubicBezTo>
                      <a:pt x="1449" y="0"/>
                      <a:pt x="1411" y="10"/>
                      <a:pt x="1379" y="26"/>
                    </a:cubicBezTo>
                    <a:lnTo>
                      <a:pt x="77" y="1021"/>
                    </a:lnTo>
                    <a:cubicBezTo>
                      <a:pt x="39" y="1059"/>
                      <a:pt x="1" y="1136"/>
                      <a:pt x="77" y="1212"/>
                    </a:cubicBezTo>
                    <a:lnTo>
                      <a:pt x="192" y="1366"/>
                    </a:lnTo>
                    <a:cubicBezTo>
                      <a:pt x="192" y="1404"/>
                      <a:pt x="231" y="1442"/>
                      <a:pt x="269" y="1442"/>
                    </a:cubicBezTo>
                    <a:lnTo>
                      <a:pt x="307" y="1442"/>
                    </a:lnTo>
                    <a:cubicBezTo>
                      <a:pt x="345" y="1442"/>
                      <a:pt x="345" y="1442"/>
                      <a:pt x="384" y="1404"/>
                    </a:cubicBezTo>
                    <a:lnTo>
                      <a:pt x="1685" y="447"/>
                    </a:lnTo>
                    <a:cubicBezTo>
                      <a:pt x="1762" y="370"/>
                      <a:pt x="1762" y="294"/>
                      <a:pt x="1724" y="217"/>
                    </a:cubicBezTo>
                    <a:lnTo>
                      <a:pt x="1609" y="64"/>
                    </a:lnTo>
                    <a:cubicBezTo>
                      <a:pt x="1586" y="19"/>
                      <a:pt x="1538" y="0"/>
                      <a:pt x="1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11"/>
              <p:cNvSpPr/>
              <p:nvPr/>
            </p:nvSpPr>
            <p:spPr>
              <a:xfrm>
                <a:off x="7130150" y="547050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54" y="1"/>
                    </a:moveTo>
                    <a:lnTo>
                      <a:pt x="0" y="154"/>
                    </a:lnTo>
                    <a:lnTo>
                      <a:pt x="1800" y="1608"/>
                    </a:lnTo>
                    <a:lnTo>
                      <a:pt x="1915" y="1455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1"/>
              <p:cNvSpPr/>
              <p:nvPr/>
            </p:nvSpPr>
            <p:spPr>
              <a:xfrm>
                <a:off x="7126325" y="543225"/>
                <a:ext cx="5647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1915" extrusionOk="0">
                    <a:moveTo>
                      <a:pt x="268" y="0"/>
                    </a:moveTo>
                    <a:cubicBezTo>
                      <a:pt x="230" y="0"/>
                      <a:pt x="192" y="39"/>
                      <a:pt x="192" y="77"/>
                    </a:cubicBezTo>
                    <a:lnTo>
                      <a:pt x="39" y="230"/>
                    </a:lnTo>
                    <a:cubicBezTo>
                      <a:pt x="0" y="268"/>
                      <a:pt x="0" y="383"/>
                      <a:pt x="77" y="422"/>
                    </a:cubicBezTo>
                    <a:lnTo>
                      <a:pt x="1876" y="1876"/>
                    </a:lnTo>
                    <a:cubicBezTo>
                      <a:pt x="1876" y="1915"/>
                      <a:pt x="1914" y="1915"/>
                      <a:pt x="1953" y="1915"/>
                    </a:cubicBezTo>
                    <a:lnTo>
                      <a:pt x="1991" y="1915"/>
                    </a:lnTo>
                    <a:cubicBezTo>
                      <a:pt x="2029" y="1915"/>
                      <a:pt x="2029" y="1876"/>
                      <a:pt x="2068" y="1876"/>
                    </a:cubicBezTo>
                    <a:lnTo>
                      <a:pt x="2182" y="1723"/>
                    </a:lnTo>
                    <a:cubicBezTo>
                      <a:pt x="2259" y="1647"/>
                      <a:pt x="2221" y="1570"/>
                      <a:pt x="2182" y="1493"/>
                    </a:cubicBezTo>
                    <a:lnTo>
                      <a:pt x="383" y="39"/>
                    </a:lnTo>
                    <a:cubicBezTo>
                      <a:pt x="345" y="0"/>
                      <a:pt x="307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1"/>
              <p:cNvSpPr/>
              <p:nvPr/>
            </p:nvSpPr>
            <p:spPr>
              <a:xfrm>
                <a:off x="7013375" y="733675"/>
                <a:ext cx="392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303" extrusionOk="0">
                    <a:moveTo>
                      <a:pt x="1456" y="1"/>
                    </a:moveTo>
                    <a:lnTo>
                      <a:pt x="1" y="1149"/>
                    </a:lnTo>
                    <a:lnTo>
                      <a:pt x="116" y="1303"/>
                    </a:lnTo>
                    <a:lnTo>
                      <a:pt x="1570" y="154"/>
                    </a:lnTo>
                    <a:lnTo>
                      <a:pt x="14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11"/>
              <p:cNvSpPr/>
              <p:nvPr/>
            </p:nvSpPr>
            <p:spPr>
              <a:xfrm>
                <a:off x="7008600" y="730175"/>
                <a:ext cx="4787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96" extrusionOk="0">
                    <a:moveTo>
                      <a:pt x="1627" y="1"/>
                    </a:moveTo>
                    <a:cubicBezTo>
                      <a:pt x="1595" y="1"/>
                      <a:pt x="1563" y="10"/>
                      <a:pt x="1532" y="26"/>
                    </a:cubicBezTo>
                    <a:lnTo>
                      <a:pt x="77" y="1175"/>
                    </a:lnTo>
                    <a:cubicBezTo>
                      <a:pt x="0" y="1213"/>
                      <a:pt x="0" y="1328"/>
                      <a:pt x="39" y="1366"/>
                    </a:cubicBezTo>
                    <a:lnTo>
                      <a:pt x="153" y="1519"/>
                    </a:lnTo>
                    <a:cubicBezTo>
                      <a:pt x="192" y="1557"/>
                      <a:pt x="230" y="1596"/>
                      <a:pt x="268" y="1596"/>
                    </a:cubicBezTo>
                    <a:cubicBezTo>
                      <a:pt x="307" y="1596"/>
                      <a:pt x="345" y="1596"/>
                      <a:pt x="383" y="1557"/>
                    </a:cubicBezTo>
                    <a:lnTo>
                      <a:pt x="1838" y="409"/>
                    </a:lnTo>
                    <a:cubicBezTo>
                      <a:pt x="1876" y="409"/>
                      <a:pt x="1876" y="371"/>
                      <a:pt x="1915" y="332"/>
                    </a:cubicBezTo>
                    <a:cubicBezTo>
                      <a:pt x="1915" y="294"/>
                      <a:pt x="1876" y="256"/>
                      <a:pt x="1876" y="217"/>
                    </a:cubicBezTo>
                    <a:lnTo>
                      <a:pt x="1761" y="64"/>
                    </a:lnTo>
                    <a:cubicBezTo>
                      <a:pt x="1717" y="19"/>
                      <a:pt x="1672" y="1"/>
                      <a:pt x="16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11"/>
              <p:cNvSpPr/>
              <p:nvPr/>
            </p:nvSpPr>
            <p:spPr>
              <a:xfrm>
                <a:off x="7135900" y="4733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11"/>
              <p:cNvSpPr/>
              <p:nvPr/>
            </p:nvSpPr>
            <p:spPr>
              <a:xfrm>
                <a:off x="7132050" y="46952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8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8" y="498"/>
                      <a:pt x="154" y="498"/>
                    </a:cubicBezTo>
                    <a:lnTo>
                      <a:pt x="2107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11"/>
              <p:cNvSpPr/>
              <p:nvPr/>
            </p:nvSpPr>
            <p:spPr>
              <a:xfrm>
                <a:off x="6928200" y="-18600"/>
                <a:ext cx="354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11"/>
              <p:cNvSpPr/>
              <p:nvPr/>
            </p:nvSpPr>
            <p:spPr>
              <a:xfrm>
                <a:off x="6924375" y="-22425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54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417" y="2259"/>
                    </a:cubicBezTo>
                    <a:cubicBezTo>
                      <a:pt x="1417" y="2259"/>
                      <a:pt x="1455" y="2259"/>
                      <a:pt x="1493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11"/>
              <p:cNvSpPr/>
              <p:nvPr/>
            </p:nvSpPr>
            <p:spPr>
              <a:xfrm>
                <a:off x="6444875" y="-38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3" y="1"/>
                    </a:moveTo>
                    <a:lnTo>
                      <a:pt x="0" y="116"/>
                    </a:lnTo>
                    <a:lnTo>
                      <a:pt x="1072" y="1762"/>
                    </a:lnTo>
                    <a:lnTo>
                      <a:pt x="1225" y="1685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11"/>
              <p:cNvSpPr/>
              <p:nvPr/>
            </p:nvSpPr>
            <p:spPr>
              <a:xfrm>
                <a:off x="6441050" y="-42200"/>
                <a:ext cx="38300" cy="51400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56" extrusionOk="0">
                    <a:moveTo>
                      <a:pt x="325" y="1"/>
                    </a:moveTo>
                    <a:cubicBezTo>
                      <a:pt x="293" y="1"/>
                      <a:pt x="261" y="10"/>
                      <a:pt x="230" y="26"/>
                    </a:cubicBezTo>
                    <a:lnTo>
                      <a:pt x="77" y="141"/>
                    </a:lnTo>
                    <a:cubicBezTo>
                      <a:pt x="38" y="141"/>
                      <a:pt x="0" y="179"/>
                      <a:pt x="0" y="217"/>
                    </a:cubicBezTo>
                    <a:cubicBezTo>
                      <a:pt x="0" y="256"/>
                      <a:pt x="0" y="294"/>
                      <a:pt x="38" y="332"/>
                    </a:cubicBezTo>
                    <a:lnTo>
                      <a:pt x="1110" y="2017"/>
                    </a:lnTo>
                    <a:cubicBezTo>
                      <a:pt x="1149" y="2055"/>
                      <a:pt x="1187" y="2055"/>
                      <a:pt x="1225" y="2055"/>
                    </a:cubicBezTo>
                    <a:lnTo>
                      <a:pt x="1302" y="2055"/>
                    </a:lnTo>
                    <a:lnTo>
                      <a:pt x="1493" y="1940"/>
                    </a:lnTo>
                    <a:cubicBezTo>
                      <a:pt x="1493" y="1902"/>
                      <a:pt x="1531" y="1902"/>
                      <a:pt x="1531" y="1825"/>
                    </a:cubicBezTo>
                    <a:cubicBezTo>
                      <a:pt x="1531" y="1787"/>
                      <a:pt x="1531" y="1749"/>
                      <a:pt x="1531" y="1749"/>
                    </a:cubicBezTo>
                    <a:lnTo>
                      <a:pt x="459" y="64"/>
                    </a:lnTo>
                    <a:cubicBezTo>
                      <a:pt x="415" y="19"/>
                      <a:pt x="370" y="1"/>
                      <a:pt x="3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11"/>
              <p:cNvSpPr/>
              <p:nvPr/>
            </p:nvSpPr>
            <p:spPr>
              <a:xfrm>
                <a:off x="6716675" y="-113350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8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11"/>
              <p:cNvSpPr/>
              <p:nvPr/>
            </p:nvSpPr>
            <p:spPr>
              <a:xfrm>
                <a:off x="6712850" y="-116600"/>
                <a:ext cx="41175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60" extrusionOk="0">
                    <a:moveTo>
                      <a:pt x="1368" y="0"/>
                    </a:moveTo>
                    <a:cubicBezTo>
                      <a:pt x="1318" y="0"/>
                      <a:pt x="1253" y="27"/>
                      <a:pt x="1226" y="54"/>
                    </a:cubicBezTo>
                    <a:lnTo>
                      <a:pt x="1" y="1815"/>
                    </a:lnTo>
                    <a:cubicBezTo>
                      <a:pt x="1" y="1854"/>
                      <a:pt x="1" y="1892"/>
                      <a:pt x="1" y="1930"/>
                    </a:cubicBezTo>
                    <a:cubicBezTo>
                      <a:pt x="1" y="1968"/>
                      <a:pt x="39" y="2007"/>
                      <a:pt x="39" y="2007"/>
                    </a:cubicBezTo>
                    <a:lnTo>
                      <a:pt x="230" y="2122"/>
                    </a:lnTo>
                    <a:cubicBezTo>
                      <a:pt x="230" y="2160"/>
                      <a:pt x="269" y="2160"/>
                      <a:pt x="307" y="2160"/>
                    </a:cubicBezTo>
                    <a:cubicBezTo>
                      <a:pt x="345" y="2160"/>
                      <a:pt x="384" y="2122"/>
                      <a:pt x="422" y="2083"/>
                    </a:cubicBezTo>
                    <a:lnTo>
                      <a:pt x="1609" y="360"/>
                    </a:lnTo>
                    <a:cubicBezTo>
                      <a:pt x="1647" y="322"/>
                      <a:pt x="1647" y="284"/>
                      <a:pt x="1647" y="246"/>
                    </a:cubicBezTo>
                    <a:cubicBezTo>
                      <a:pt x="1647" y="207"/>
                      <a:pt x="1609" y="169"/>
                      <a:pt x="1570" y="131"/>
                    </a:cubicBezTo>
                    <a:lnTo>
                      <a:pt x="1417" y="16"/>
                    </a:lnTo>
                    <a:cubicBezTo>
                      <a:pt x="1406" y="5"/>
                      <a:pt x="1388" y="0"/>
                      <a:pt x="1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11"/>
              <p:cNvSpPr/>
              <p:nvPr/>
            </p:nvSpPr>
            <p:spPr>
              <a:xfrm>
                <a:off x="6911925" y="477175"/>
                <a:ext cx="354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11"/>
              <p:cNvSpPr/>
              <p:nvPr/>
            </p:nvSpPr>
            <p:spPr>
              <a:xfrm>
                <a:off x="6908100" y="473350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9" y="1"/>
                      <a:pt x="269" y="39"/>
                    </a:cubicBezTo>
                    <a:lnTo>
                      <a:pt x="77" y="154"/>
                    </a:lnTo>
                    <a:cubicBezTo>
                      <a:pt x="39" y="192"/>
                      <a:pt x="1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379" y="2259"/>
                    </a:cubicBezTo>
                    <a:lnTo>
                      <a:pt x="1417" y="2259"/>
                    </a:lnTo>
                    <a:cubicBezTo>
                      <a:pt x="1417" y="2259"/>
                      <a:pt x="1455" y="2259"/>
                      <a:pt x="1494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2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11"/>
              <p:cNvSpPr/>
              <p:nvPr/>
            </p:nvSpPr>
            <p:spPr>
              <a:xfrm>
                <a:off x="6780800" y="19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4" y="0"/>
                    </a:moveTo>
                    <a:lnTo>
                      <a:pt x="1" y="77"/>
                    </a:lnTo>
                    <a:lnTo>
                      <a:pt x="1073" y="1761"/>
                    </a:lnTo>
                    <a:lnTo>
                      <a:pt x="1226" y="1646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11"/>
              <p:cNvSpPr/>
              <p:nvPr/>
            </p:nvSpPr>
            <p:spPr>
              <a:xfrm>
                <a:off x="6776975" y="15500"/>
                <a:ext cx="383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83" extrusionOk="0">
                    <a:moveTo>
                      <a:pt x="291" y="0"/>
                    </a:moveTo>
                    <a:cubicBezTo>
                      <a:pt x="271" y="0"/>
                      <a:pt x="251" y="5"/>
                      <a:pt x="230" y="15"/>
                    </a:cubicBezTo>
                    <a:lnTo>
                      <a:pt x="77" y="130"/>
                    </a:lnTo>
                    <a:cubicBezTo>
                      <a:pt x="39" y="168"/>
                      <a:pt x="1" y="206"/>
                      <a:pt x="1" y="245"/>
                    </a:cubicBezTo>
                    <a:cubicBezTo>
                      <a:pt x="1" y="283"/>
                      <a:pt x="1" y="321"/>
                      <a:pt x="39" y="360"/>
                    </a:cubicBezTo>
                    <a:lnTo>
                      <a:pt x="1111" y="2006"/>
                    </a:lnTo>
                    <a:cubicBezTo>
                      <a:pt x="1111" y="2044"/>
                      <a:pt x="1187" y="2082"/>
                      <a:pt x="1226" y="2082"/>
                    </a:cubicBezTo>
                    <a:cubicBezTo>
                      <a:pt x="1264" y="2082"/>
                      <a:pt x="1264" y="2082"/>
                      <a:pt x="1302" y="2044"/>
                    </a:cubicBezTo>
                    <a:lnTo>
                      <a:pt x="1455" y="1929"/>
                    </a:lnTo>
                    <a:cubicBezTo>
                      <a:pt x="1494" y="1929"/>
                      <a:pt x="1532" y="1891"/>
                      <a:pt x="1532" y="1853"/>
                    </a:cubicBezTo>
                    <a:cubicBezTo>
                      <a:pt x="1532" y="1814"/>
                      <a:pt x="1532" y="1776"/>
                      <a:pt x="1494" y="1738"/>
                    </a:cubicBezTo>
                    <a:lnTo>
                      <a:pt x="422" y="92"/>
                    </a:lnTo>
                    <a:cubicBezTo>
                      <a:pt x="394" y="36"/>
                      <a:pt x="345" y="0"/>
                      <a:pt x="2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11"/>
              <p:cNvSpPr/>
              <p:nvPr/>
            </p:nvSpPr>
            <p:spPr>
              <a:xfrm>
                <a:off x="6795175" y="895425"/>
                <a:ext cx="6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571" extrusionOk="0">
                    <a:moveTo>
                      <a:pt x="77" y="1"/>
                    </a:moveTo>
                    <a:lnTo>
                      <a:pt x="0" y="1570"/>
                    </a:lnTo>
                    <a:cubicBezTo>
                      <a:pt x="77" y="1570"/>
                      <a:pt x="153" y="1532"/>
                      <a:pt x="191" y="1532"/>
                    </a:cubicBezTo>
                    <a:lnTo>
                      <a:pt x="268" y="39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11"/>
              <p:cNvSpPr/>
              <p:nvPr/>
            </p:nvSpPr>
            <p:spPr>
              <a:xfrm>
                <a:off x="6791325" y="891600"/>
                <a:ext cx="14400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801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16" y="39"/>
                    </a:cubicBezTo>
                    <a:cubicBezTo>
                      <a:pt x="78" y="77"/>
                      <a:pt x="78" y="116"/>
                      <a:pt x="78" y="154"/>
                    </a:cubicBezTo>
                    <a:lnTo>
                      <a:pt x="1" y="1800"/>
                    </a:lnTo>
                    <a:cubicBezTo>
                      <a:pt x="78" y="1762"/>
                      <a:pt x="116" y="1762"/>
                      <a:pt x="154" y="1723"/>
                    </a:cubicBezTo>
                    <a:cubicBezTo>
                      <a:pt x="231" y="1723"/>
                      <a:pt x="307" y="1685"/>
                      <a:pt x="345" y="1685"/>
                    </a:cubicBezTo>
                    <a:cubicBezTo>
                      <a:pt x="422" y="1685"/>
                      <a:pt x="460" y="1647"/>
                      <a:pt x="499" y="1647"/>
                    </a:cubicBezTo>
                    <a:lnTo>
                      <a:pt x="575" y="192"/>
                    </a:lnTo>
                    <a:cubicBezTo>
                      <a:pt x="575" y="116"/>
                      <a:pt x="499" y="39"/>
                      <a:pt x="422" y="39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11"/>
              <p:cNvSpPr/>
              <p:nvPr/>
            </p:nvSpPr>
            <p:spPr>
              <a:xfrm>
                <a:off x="6675525" y="841825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7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11"/>
              <p:cNvSpPr/>
              <p:nvPr/>
            </p:nvSpPr>
            <p:spPr>
              <a:xfrm>
                <a:off x="6671700" y="838325"/>
                <a:ext cx="42125" cy="5425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2170" extrusionOk="0">
                    <a:moveTo>
                      <a:pt x="1360" y="1"/>
                    </a:moveTo>
                    <a:cubicBezTo>
                      <a:pt x="1315" y="1"/>
                      <a:pt x="1270" y="20"/>
                      <a:pt x="1226" y="64"/>
                    </a:cubicBezTo>
                    <a:lnTo>
                      <a:pt x="39" y="1825"/>
                    </a:lnTo>
                    <a:cubicBezTo>
                      <a:pt x="0" y="1864"/>
                      <a:pt x="0" y="1902"/>
                      <a:pt x="0" y="1940"/>
                    </a:cubicBezTo>
                    <a:cubicBezTo>
                      <a:pt x="39" y="1979"/>
                      <a:pt x="39" y="2017"/>
                      <a:pt x="77" y="2017"/>
                    </a:cubicBezTo>
                    <a:lnTo>
                      <a:pt x="230" y="2132"/>
                    </a:lnTo>
                    <a:cubicBezTo>
                      <a:pt x="268" y="2132"/>
                      <a:pt x="307" y="2170"/>
                      <a:pt x="307" y="2170"/>
                    </a:cubicBezTo>
                    <a:cubicBezTo>
                      <a:pt x="383" y="2170"/>
                      <a:pt x="422" y="2132"/>
                      <a:pt x="460" y="2093"/>
                    </a:cubicBezTo>
                    <a:lnTo>
                      <a:pt x="1647" y="332"/>
                    </a:lnTo>
                    <a:cubicBezTo>
                      <a:pt x="1685" y="332"/>
                      <a:pt x="1685" y="294"/>
                      <a:pt x="1685" y="256"/>
                    </a:cubicBezTo>
                    <a:cubicBezTo>
                      <a:pt x="1647" y="218"/>
                      <a:pt x="1647" y="179"/>
                      <a:pt x="1608" y="141"/>
                    </a:cubicBezTo>
                    <a:lnTo>
                      <a:pt x="1455" y="26"/>
                    </a:lnTo>
                    <a:cubicBezTo>
                      <a:pt x="1424" y="10"/>
                      <a:pt x="1392" y="1"/>
                      <a:pt x="13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11"/>
              <p:cNvSpPr/>
              <p:nvPr/>
            </p:nvSpPr>
            <p:spPr>
              <a:xfrm>
                <a:off x="6517600" y="883950"/>
                <a:ext cx="268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56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920" y="1455"/>
                    </a:lnTo>
                    <a:lnTo>
                      <a:pt x="1073" y="134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11"/>
              <p:cNvSpPr/>
              <p:nvPr/>
            </p:nvSpPr>
            <p:spPr>
              <a:xfrm>
                <a:off x="6513775" y="880025"/>
                <a:ext cx="34475" cy="441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766" extrusionOk="0">
                    <a:moveTo>
                      <a:pt x="299" y="1"/>
                    </a:moveTo>
                    <a:cubicBezTo>
                      <a:pt x="271" y="1"/>
                      <a:pt x="245" y="13"/>
                      <a:pt x="230" y="43"/>
                    </a:cubicBezTo>
                    <a:lnTo>
                      <a:pt x="39" y="157"/>
                    </a:lnTo>
                    <a:cubicBezTo>
                      <a:pt x="1" y="157"/>
                      <a:pt x="1" y="196"/>
                      <a:pt x="1" y="234"/>
                    </a:cubicBezTo>
                    <a:cubicBezTo>
                      <a:pt x="1" y="272"/>
                      <a:pt x="1" y="311"/>
                      <a:pt x="1" y="349"/>
                    </a:cubicBezTo>
                    <a:lnTo>
                      <a:pt x="958" y="1689"/>
                    </a:lnTo>
                    <a:cubicBezTo>
                      <a:pt x="958" y="1727"/>
                      <a:pt x="996" y="1765"/>
                      <a:pt x="1073" y="1765"/>
                    </a:cubicBezTo>
                    <a:cubicBezTo>
                      <a:pt x="1073" y="1765"/>
                      <a:pt x="1111" y="1727"/>
                      <a:pt x="1149" y="1727"/>
                    </a:cubicBezTo>
                    <a:lnTo>
                      <a:pt x="1302" y="1612"/>
                    </a:lnTo>
                    <a:cubicBezTo>
                      <a:pt x="1341" y="1574"/>
                      <a:pt x="1379" y="1536"/>
                      <a:pt x="1379" y="1497"/>
                    </a:cubicBezTo>
                    <a:cubicBezTo>
                      <a:pt x="1379" y="1459"/>
                      <a:pt x="1379" y="1421"/>
                      <a:pt x="1341" y="1421"/>
                    </a:cubicBezTo>
                    <a:lnTo>
                      <a:pt x="422" y="81"/>
                    </a:lnTo>
                    <a:cubicBezTo>
                      <a:pt x="398" y="34"/>
                      <a:pt x="345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11"/>
              <p:cNvSpPr/>
              <p:nvPr/>
            </p:nvSpPr>
            <p:spPr>
              <a:xfrm>
                <a:off x="6834400" y="362325"/>
                <a:ext cx="4215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877" extrusionOk="0">
                    <a:moveTo>
                      <a:pt x="1532" y="1"/>
                    </a:moveTo>
                    <a:lnTo>
                      <a:pt x="1" y="1724"/>
                    </a:lnTo>
                    <a:lnTo>
                      <a:pt x="154" y="1877"/>
                    </a:lnTo>
                    <a:lnTo>
                      <a:pt x="1685" y="154"/>
                    </a:lnTo>
                    <a:lnTo>
                      <a:pt x="153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11"/>
              <p:cNvSpPr/>
              <p:nvPr/>
            </p:nvSpPr>
            <p:spPr>
              <a:xfrm>
                <a:off x="6830575" y="358500"/>
                <a:ext cx="4980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183" extrusionOk="0">
                    <a:moveTo>
                      <a:pt x="1685" y="1"/>
                    </a:moveTo>
                    <a:cubicBezTo>
                      <a:pt x="1647" y="1"/>
                      <a:pt x="1608" y="39"/>
                      <a:pt x="1570" y="77"/>
                    </a:cubicBezTo>
                    <a:lnTo>
                      <a:pt x="39" y="1800"/>
                    </a:lnTo>
                    <a:cubicBezTo>
                      <a:pt x="1" y="1838"/>
                      <a:pt x="1" y="1953"/>
                      <a:pt x="77" y="1991"/>
                    </a:cubicBezTo>
                    <a:lnTo>
                      <a:pt x="230" y="2145"/>
                    </a:lnTo>
                    <a:cubicBezTo>
                      <a:pt x="230" y="2145"/>
                      <a:pt x="269" y="2183"/>
                      <a:pt x="307" y="2183"/>
                    </a:cubicBezTo>
                    <a:cubicBezTo>
                      <a:pt x="345" y="2183"/>
                      <a:pt x="383" y="2145"/>
                      <a:pt x="422" y="2106"/>
                    </a:cubicBezTo>
                    <a:lnTo>
                      <a:pt x="1953" y="383"/>
                    </a:lnTo>
                    <a:cubicBezTo>
                      <a:pt x="1991" y="307"/>
                      <a:pt x="1991" y="230"/>
                      <a:pt x="1953" y="192"/>
                    </a:cubicBezTo>
                    <a:lnTo>
                      <a:pt x="1800" y="39"/>
                    </a:lnTo>
                    <a:cubicBezTo>
                      <a:pt x="1762" y="39"/>
                      <a:pt x="1723" y="1"/>
                      <a:pt x="16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11"/>
              <p:cNvSpPr/>
              <p:nvPr/>
            </p:nvSpPr>
            <p:spPr>
              <a:xfrm>
                <a:off x="6455400" y="834175"/>
                <a:ext cx="67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54" extrusionOk="0">
                    <a:moveTo>
                      <a:pt x="77" y="1"/>
                    </a:moveTo>
                    <a:lnTo>
                      <a:pt x="0" y="1953"/>
                    </a:lnTo>
                    <a:lnTo>
                      <a:pt x="230" y="1953"/>
                    </a:ln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11"/>
              <p:cNvSpPr/>
              <p:nvPr/>
            </p:nvSpPr>
            <p:spPr>
              <a:xfrm>
                <a:off x="6451575" y="830350"/>
                <a:ext cx="143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575" h="226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77"/>
                      <a:pt x="115" y="115"/>
                      <a:pt x="77" y="154"/>
                    </a:cubicBezTo>
                    <a:lnTo>
                      <a:pt x="38" y="2106"/>
                    </a:lnTo>
                    <a:cubicBezTo>
                      <a:pt x="0" y="2183"/>
                      <a:pt x="77" y="2259"/>
                      <a:pt x="153" y="2259"/>
                    </a:cubicBezTo>
                    <a:lnTo>
                      <a:pt x="383" y="2259"/>
                    </a:lnTo>
                    <a:cubicBezTo>
                      <a:pt x="421" y="2259"/>
                      <a:pt x="421" y="2259"/>
                      <a:pt x="460" y="2221"/>
                    </a:cubicBezTo>
                    <a:cubicBezTo>
                      <a:pt x="498" y="2183"/>
                      <a:pt x="498" y="2144"/>
                      <a:pt x="498" y="2106"/>
                    </a:cubicBezTo>
                    <a:lnTo>
                      <a:pt x="574" y="154"/>
                    </a:lnTo>
                    <a:cubicBezTo>
                      <a:pt x="574" y="77"/>
                      <a:pt x="536" y="1"/>
                      <a:pt x="4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11"/>
              <p:cNvSpPr/>
              <p:nvPr/>
            </p:nvSpPr>
            <p:spPr>
              <a:xfrm>
                <a:off x="6089775" y="28300"/>
                <a:ext cx="8650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145" extrusionOk="0">
                    <a:moveTo>
                      <a:pt x="154" y="1"/>
                    </a:moveTo>
                    <a:lnTo>
                      <a:pt x="1" y="2145"/>
                    </a:lnTo>
                    <a:lnTo>
                      <a:pt x="192" y="2145"/>
                    </a:lnTo>
                    <a:lnTo>
                      <a:pt x="345" y="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11"/>
              <p:cNvSpPr/>
              <p:nvPr/>
            </p:nvSpPr>
            <p:spPr>
              <a:xfrm>
                <a:off x="6085950" y="24475"/>
                <a:ext cx="16300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451" extrusionOk="0">
                    <a:moveTo>
                      <a:pt x="307" y="1"/>
                    </a:moveTo>
                    <a:cubicBezTo>
                      <a:pt x="269" y="1"/>
                      <a:pt x="230" y="39"/>
                      <a:pt x="192" y="39"/>
                    </a:cubicBezTo>
                    <a:cubicBezTo>
                      <a:pt x="192" y="77"/>
                      <a:pt x="154" y="115"/>
                      <a:pt x="154" y="154"/>
                    </a:cubicBezTo>
                    <a:lnTo>
                      <a:pt x="1" y="2259"/>
                    </a:lnTo>
                    <a:cubicBezTo>
                      <a:pt x="1" y="2336"/>
                      <a:pt x="39" y="2412"/>
                      <a:pt x="116" y="2412"/>
                    </a:cubicBezTo>
                    <a:lnTo>
                      <a:pt x="307" y="2451"/>
                    </a:lnTo>
                    <a:lnTo>
                      <a:pt x="345" y="2451"/>
                    </a:lnTo>
                    <a:cubicBezTo>
                      <a:pt x="384" y="2451"/>
                      <a:pt x="422" y="2412"/>
                      <a:pt x="422" y="2412"/>
                    </a:cubicBezTo>
                    <a:cubicBezTo>
                      <a:pt x="460" y="2374"/>
                      <a:pt x="498" y="2336"/>
                      <a:pt x="498" y="2298"/>
                    </a:cubicBezTo>
                    <a:lnTo>
                      <a:pt x="652" y="192"/>
                    </a:lnTo>
                    <a:cubicBezTo>
                      <a:pt x="652" y="115"/>
                      <a:pt x="575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11"/>
              <p:cNvSpPr/>
              <p:nvPr/>
            </p:nvSpPr>
            <p:spPr>
              <a:xfrm>
                <a:off x="6146250" y="454225"/>
                <a:ext cx="28750" cy="63175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27" extrusionOk="0">
                    <a:moveTo>
                      <a:pt x="192" y="0"/>
                    </a:moveTo>
                    <a:lnTo>
                      <a:pt x="1" y="77"/>
                    </a:lnTo>
                    <a:lnTo>
                      <a:pt x="996" y="2527"/>
                    </a:lnTo>
                    <a:lnTo>
                      <a:pt x="1149" y="245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11"/>
              <p:cNvSpPr/>
              <p:nvPr/>
            </p:nvSpPr>
            <p:spPr>
              <a:xfrm>
                <a:off x="6142425" y="450625"/>
                <a:ext cx="36400" cy="7060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824" extrusionOk="0">
                    <a:moveTo>
                      <a:pt x="364" y="0"/>
                    </a:moveTo>
                    <a:cubicBezTo>
                      <a:pt x="345" y="0"/>
                      <a:pt x="326" y="10"/>
                      <a:pt x="307" y="29"/>
                    </a:cubicBezTo>
                    <a:lnTo>
                      <a:pt x="115" y="106"/>
                    </a:lnTo>
                    <a:cubicBezTo>
                      <a:pt x="39" y="106"/>
                      <a:pt x="1" y="221"/>
                      <a:pt x="39" y="297"/>
                    </a:cubicBezTo>
                    <a:lnTo>
                      <a:pt x="996" y="2709"/>
                    </a:lnTo>
                    <a:cubicBezTo>
                      <a:pt x="1034" y="2786"/>
                      <a:pt x="1072" y="2824"/>
                      <a:pt x="1149" y="2824"/>
                    </a:cubicBezTo>
                    <a:lnTo>
                      <a:pt x="1187" y="2824"/>
                    </a:lnTo>
                    <a:lnTo>
                      <a:pt x="1379" y="2747"/>
                    </a:lnTo>
                    <a:cubicBezTo>
                      <a:pt x="1417" y="2709"/>
                      <a:pt x="1455" y="2709"/>
                      <a:pt x="1455" y="2671"/>
                    </a:cubicBezTo>
                    <a:cubicBezTo>
                      <a:pt x="1455" y="2632"/>
                      <a:pt x="1455" y="2594"/>
                      <a:pt x="1455" y="2556"/>
                    </a:cubicBezTo>
                    <a:lnTo>
                      <a:pt x="498" y="106"/>
                    </a:lnTo>
                    <a:cubicBezTo>
                      <a:pt x="460" y="67"/>
                      <a:pt x="422" y="29"/>
                      <a:pt x="422" y="29"/>
                    </a:cubicBezTo>
                    <a:cubicBezTo>
                      <a:pt x="403" y="10"/>
                      <a:pt x="383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11"/>
              <p:cNvSpPr/>
              <p:nvPr/>
            </p:nvSpPr>
            <p:spPr>
              <a:xfrm>
                <a:off x="6102225" y="303950"/>
                <a:ext cx="4022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2566" extrusionOk="0">
                    <a:moveTo>
                      <a:pt x="1455" y="0"/>
                    </a:moveTo>
                    <a:lnTo>
                      <a:pt x="1" y="2451"/>
                    </a:lnTo>
                    <a:lnTo>
                      <a:pt x="154" y="2565"/>
                    </a:lnTo>
                    <a:lnTo>
                      <a:pt x="1609" y="115"/>
                    </a:lnTo>
                    <a:lnTo>
                      <a:pt x="145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11"/>
              <p:cNvSpPr/>
              <p:nvPr/>
            </p:nvSpPr>
            <p:spPr>
              <a:xfrm>
                <a:off x="6098400" y="300450"/>
                <a:ext cx="47875" cy="705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821" extrusionOk="0">
                    <a:moveTo>
                      <a:pt x="1593" y="0"/>
                    </a:moveTo>
                    <a:cubicBezTo>
                      <a:pt x="1552" y="0"/>
                      <a:pt x="1516" y="19"/>
                      <a:pt x="1494" y="64"/>
                    </a:cubicBezTo>
                    <a:lnTo>
                      <a:pt x="0" y="2514"/>
                    </a:lnTo>
                    <a:cubicBezTo>
                      <a:pt x="0" y="2552"/>
                      <a:pt x="0" y="2591"/>
                      <a:pt x="0" y="2629"/>
                    </a:cubicBezTo>
                    <a:cubicBezTo>
                      <a:pt x="0" y="2667"/>
                      <a:pt x="39" y="2667"/>
                      <a:pt x="77" y="2705"/>
                    </a:cubicBezTo>
                    <a:lnTo>
                      <a:pt x="230" y="2820"/>
                    </a:lnTo>
                    <a:lnTo>
                      <a:pt x="307" y="2820"/>
                    </a:lnTo>
                    <a:cubicBezTo>
                      <a:pt x="345" y="2820"/>
                      <a:pt x="422" y="2782"/>
                      <a:pt x="422" y="2744"/>
                    </a:cubicBezTo>
                    <a:lnTo>
                      <a:pt x="1915" y="332"/>
                    </a:lnTo>
                    <a:cubicBezTo>
                      <a:pt x="1915" y="294"/>
                      <a:pt x="1915" y="255"/>
                      <a:pt x="1915" y="217"/>
                    </a:cubicBezTo>
                    <a:cubicBezTo>
                      <a:pt x="1915" y="179"/>
                      <a:pt x="1876" y="140"/>
                      <a:pt x="1838" y="102"/>
                    </a:cubicBezTo>
                    <a:lnTo>
                      <a:pt x="1685" y="26"/>
                    </a:lnTo>
                    <a:cubicBezTo>
                      <a:pt x="1653" y="10"/>
                      <a:pt x="1622" y="0"/>
                      <a:pt x="15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11"/>
              <p:cNvSpPr/>
              <p:nvPr/>
            </p:nvSpPr>
            <p:spPr>
              <a:xfrm>
                <a:off x="6455400" y="-184175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93" y="1"/>
                    </a:moveTo>
                    <a:lnTo>
                      <a:pt x="0" y="1647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9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11"/>
              <p:cNvSpPr/>
              <p:nvPr/>
            </p:nvSpPr>
            <p:spPr>
              <a:xfrm>
                <a:off x="6451575" y="-188000"/>
                <a:ext cx="4882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068" extrusionOk="0">
                    <a:moveTo>
                      <a:pt x="1608" y="1"/>
                    </a:moveTo>
                    <a:cubicBezTo>
                      <a:pt x="1570" y="1"/>
                      <a:pt x="1532" y="39"/>
                      <a:pt x="1532" y="39"/>
                    </a:cubicBezTo>
                    <a:lnTo>
                      <a:pt x="77" y="1685"/>
                    </a:lnTo>
                    <a:cubicBezTo>
                      <a:pt x="0" y="1762"/>
                      <a:pt x="0" y="1838"/>
                      <a:pt x="77" y="1877"/>
                    </a:cubicBezTo>
                    <a:lnTo>
                      <a:pt x="230" y="2030"/>
                    </a:lnTo>
                    <a:cubicBezTo>
                      <a:pt x="230" y="2030"/>
                      <a:pt x="268" y="2068"/>
                      <a:pt x="306" y="2068"/>
                    </a:cubicBezTo>
                    <a:cubicBezTo>
                      <a:pt x="345" y="2068"/>
                      <a:pt x="383" y="2030"/>
                      <a:pt x="421" y="2030"/>
                    </a:cubicBezTo>
                    <a:lnTo>
                      <a:pt x="1876" y="383"/>
                    </a:lnTo>
                    <a:cubicBezTo>
                      <a:pt x="1953" y="307"/>
                      <a:pt x="1953" y="230"/>
                      <a:pt x="1876" y="192"/>
                    </a:cubicBezTo>
                    <a:lnTo>
                      <a:pt x="1723" y="39"/>
                    </a:lnTo>
                    <a:cubicBezTo>
                      <a:pt x="1685" y="1"/>
                      <a:pt x="1646" y="1"/>
                      <a:pt x="1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11"/>
              <p:cNvSpPr/>
              <p:nvPr/>
            </p:nvSpPr>
            <p:spPr>
              <a:xfrm>
                <a:off x="6561625" y="-184175"/>
                <a:ext cx="5650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15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2106" y="1915"/>
                    </a:lnTo>
                    <a:lnTo>
                      <a:pt x="2260" y="1762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1"/>
              <p:cNvSpPr/>
              <p:nvPr/>
            </p:nvSpPr>
            <p:spPr>
              <a:xfrm>
                <a:off x="6557800" y="-187750"/>
                <a:ext cx="63200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12" extrusionOk="0">
                    <a:moveTo>
                      <a:pt x="269" y="0"/>
                    </a:moveTo>
                    <a:cubicBezTo>
                      <a:pt x="230" y="0"/>
                      <a:pt x="192" y="10"/>
                      <a:pt x="154" y="29"/>
                    </a:cubicBezTo>
                    <a:lnTo>
                      <a:pt x="39" y="182"/>
                    </a:lnTo>
                    <a:cubicBezTo>
                      <a:pt x="1" y="220"/>
                      <a:pt x="1" y="259"/>
                      <a:pt x="1" y="297"/>
                    </a:cubicBezTo>
                    <a:cubicBezTo>
                      <a:pt x="1" y="335"/>
                      <a:pt x="39" y="373"/>
                      <a:pt x="77" y="412"/>
                    </a:cubicBezTo>
                    <a:lnTo>
                      <a:pt x="2183" y="2173"/>
                    </a:lnTo>
                    <a:cubicBezTo>
                      <a:pt x="2183" y="2211"/>
                      <a:pt x="2221" y="2211"/>
                      <a:pt x="2259" y="2211"/>
                    </a:cubicBezTo>
                    <a:cubicBezTo>
                      <a:pt x="2298" y="2211"/>
                      <a:pt x="2336" y="2211"/>
                      <a:pt x="2374" y="2173"/>
                    </a:cubicBezTo>
                    <a:lnTo>
                      <a:pt x="2489" y="2020"/>
                    </a:lnTo>
                    <a:cubicBezTo>
                      <a:pt x="2527" y="1981"/>
                      <a:pt x="2527" y="1943"/>
                      <a:pt x="2527" y="1905"/>
                    </a:cubicBezTo>
                    <a:cubicBezTo>
                      <a:pt x="2527" y="1867"/>
                      <a:pt x="2527" y="1828"/>
                      <a:pt x="2489" y="1828"/>
                    </a:cubicBezTo>
                    <a:lnTo>
                      <a:pt x="384" y="29"/>
                    </a:lnTo>
                    <a:cubicBezTo>
                      <a:pt x="345" y="10"/>
                      <a:pt x="307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1"/>
              <p:cNvSpPr/>
              <p:nvPr/>
            </p:nvSpPr>
            <p:spPr>
              <a:xfrm>
                <a:off x="6834400" y="-184175"/>
                <a:ext cx="555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456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2106" y="1456"/>
                    </a:lnTo>
                    <a:lnTo>
                      <a:pt x="2221" y="1302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11"/>
              <p:cNvSpPr/>
              <p:nvPr/>
            </p:nvSpPr>
            <p:spPr>
              <a:xfrm>
                <a:off x="6829625" y="-188000"/>
                <a:ext cx="641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566" h="1762" extrusionOk="0">
                    <a:moveTo>
                      <a:pt x="268" y="1"/>
                    </a:moveTo>
                    <a:cubicBezTo>
                      <a:pt x="230" y="1"/>
                      <a:pt x="192" y="39"/>
                      <a:pt x="153" y="77"/>
                    </a:cubicBezTo>
                    <a:lnTo>
                      <a:pt x="39" y="230"/>
                    </a:lnTo>
                    <a:cubicBezTo>
                      <a:pt x="0" y="307"/>
                      <a:pt x="39" y="383"/>
                      <a:pt x="115" y="422"/>
                    </a:cubicBezTo>
                    <a:lnTo>
                      <a:pt x="2221" y="1723"/>
                    </a:lnTo>
                    <a:cubicBezTo>
                      <a:pt x="2259" y="1762"/>
                      <a:pt x="2259" y="1762"/>
                      <a:pt x="2297" y="1762"/>
                    </a:cubicBezTo>
                    <a:lnTo>
                      <a:pt x="2336" y="1762"/>
                    </a:lnTo>
                    <a:cubicBezTo>
                      <a:pt x="2374" y="1723"/>
                      <a:pt x="2412" y="1723"/>
                      <a:pt x="2412" y="1685"/>
                    </a:cubicBezTo>
                    <a:lnTo>
                      <a:pt x="2527" y="1532"/>
                    </a:lnTo>
                    <a:cubicBezTo>
                      <a:pt x="2565" y="1455"/>
                      <a:pt x="2565" y="1341"/>
                      <a:pt x="2489" y="1302"/>
                    </a:cubicBezTo>
                    <a:lnTo>
                      <a:pt x="38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11"/>
              <p:cNvSpPr/>
              <p:nvPr/>
            </p:nvSpPr>
            <p:spPr>
              <a:xfrm>
                <a:off x="6837275" y="-86550"/>
                <a:ext cx="3735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2222" extrusionOk="0">
                    <a:moveTo>
                      <a:pt x="1302" y="1"/>
                    </a:moveTo>
                    <a:lnTo>
                      <a:pt x="1" y="2145"/>
                    </a:lnTo>
                    <a:lnTo>
                      <a:pt x="192" y="2221"/>
                    </a:lnTo>
                    <a:lnTo>
                      <a:pt x="1494" y="11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11"/>
              <p:cNvSpPr/>
              <p:nvPr/>
            </p:nvSpPr>
            <p:spPr>
              <a:xfrm>
                <a:off x="6833450" y="-90050"/>
                <a:ext cx="450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515" extrusionOk="0">
                    <a:moveTo>
                      <a:pt x="1439" y="1"/>
                    </a:moveTo>
                    <a:cubicBezTo>
                      <a:pt x="1398" y="1"/>
                      <a:pt x="1363" y="19"/>
                      <a:pt x="1340" y="64"/>
                    </a:cubicBezTo>
                    <a:lnTo>
                      <a:pt x="39" y="2208"/>
                    </a:lnTo>
                    <a:cubicBezTo>
                      <a:pt x="0" y="2208"/>
                      <a:pt x="0" y="2246"/>
                      <a:pt x="0" y="2285"/>
                    </a:cubicBezTo>
                    <a:cubicBezTo>
                      <a:pt x="39" y="2323"/>
                      <a:pt x="39" y="2361"/>
                      <a:pt x="77" y="2399"/>
                    </a:cubicBezTo>
                    <a:lnTo>
                      <a:pt x="230" y="2514"/>
                    </a:lnTo>
                    <a:lnTo>
                      <a:pt x="345" y="2514"/>
                    </a:lnTo>
                    <a:cubicBezTo>
                      <a:pt x="383" y="2514"/>
                      <a:pt x="422" y="2476"/>
                      <a:pt x="460" y="2438"/>
                    </a:cubicBezTo>
                    <a:lnTo>
                      <a:pt x="1761" y="332"/>
                    </a:lnTo>
                    <a:cubicBezTo>
                      <a:pt x="1761" y="294"/>
                      <a:pt x="1800" y="256"/>
                      <a:pt x="1761" y="217"/>
                    </a:cubicBezTo>
                    <a:cubicBezTo>
                      <a:pt x="1761" y="179"/>
                      <a:pt x="1723" y="141"/>
                      <a:pt x="1723" y="141"/>
                    </a:cubicBezTo>
                    <a:lnTo>
                      <a:pt x="1532" y="26"/>
                    </a:lnTo>
                    <a:cubicBezTo>
                      <a:pt x="1500" y="10"/>
                      <a:pt x="1468" y="1"/>
                      <a:pt x="14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11"/>
              <p:cNvSpPr/>
              <p:nvPr/>
            </p:nvSpPr>
            <p:spPr>
              <a:xfrm>
                <a:off x="6984675" y="-121950"/>
                <a:ext cx="364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766" extrusionOk="0">
                    <a:moveTo>
                      <a:pt x="1302" y="0"/>
                    </a:moveTo>
                    <a:lnTo>
                      <a:pt x="0" y="574"/>
                    </a:lnTo>
                    <a:lnTo>
                      <a:pt x="77" y="766"/>
                    </a:lnTo>
                    <a:lnTo>
                      <a:pt x="1455" y="153"/>
                    </a:lnTo>
                    <a:cubicBezTo>
                      <a:pt x="1417" y="77"/>
                      <a:pt x="1340" y="38"/>
                      <a:pt x="1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11"/>
              <p:cNvSpPr/>
              <p:nvPr/>
            </p:nvSpPr>
            <p:spPr>
              <a:xfrm>
                <a:off x="6980850" y="-124825"/>
                <a:ext cx="43075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035" extrusionOk="0">
                    <a:moveTo>
                      <a:pt x="1340" y="0"/>
                    </a:moveTo>
                    <a:lnTo>
                      <a:pt x="115" y="575"/>
                    </a:lnTo>
                    <a:cubicBezTo>
                      <a:pt x="77" y="575"/>
                      <a:pt x="38" y="613"/>
                      <a:pt x="38" y="651"/>
                    </a:cubicBezTo>
                    <a:cubicBezTo>
                      <a:pt x="0" y="689"/>
                      <a:pt x="0" y="728"/>
                      <a:pt x="38" y="766"/>
                    </a:cubicBezTo>
                    <a:lnTo>
                      <a:pt x="115" y="919"/>
                    </a:lnTo>
                    <a:cubicBezTo>
                      <a:pt x="115" y="996"/>
                      <a:pt x="192" y="1034"/>
                      <a:pt x="230" y="1034"/>
                    </a:cubicBezTo>
                    <a:cubicBezTo>
                      <a:pt x="268" y="1034"/>
                      <a:pt x="268" y="996"/>
                      <a:pt x="306" y="996"/>
                    </a:cubicBezTo>
                    <a:lnTo>
                      <a:pt x="1723" y="345"/>
                    </a:lnTo>
                    <a:cubicBezTo>
                      <a:pt x="1685" y="307"/>
                      <a:pt x="1646" y="307"/>
                      <a:pt x="1608" y="268"/>
                    </a:cubicBezTo>
                    <a:cubicBezTo>
                      <a:pt x="1570" y="192"/>
                      <a:pt x="1493" y="153"/>
                      <a:pt x="1455" y="115"/>
                    </a:cubicBezTo>
                    <a:cubicBezTo>
                      <a:pt x="1417" y="77"/>
                      <a:pt x="1378" y="39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11"/>
              <p:cNvSpPr/>
              <p:nvPr/>
            </p:nvSpPr>
            <p:spPr>
              <a:xfrm>
                <a:off x="7066025" y="-42525"/>
                <a:ext cx="32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97" extrusionOk="0">
                    <a:moveTo>
                      <a:pt x="1149" y="1"/>
                    </a:moveTo>
                    <a:lnTo>
                      <a:pt x="0" y="805"/>
                    </a:lnTo>
                    <a:lnTo>
                      <a:pt x="115" y="996"/>
                    </a:lnTo>
                    <a:lnTo>
                      <a:pt x="1302" y="154"/>
                    </a:lnTo>
                    <a:cubicBezTo>
                      <a:pt x="1264" y="116"/>
                      <a:pt x="1187" y="39"/>
                      <a:pt x="11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11"/>
              <p:cNvSpPr/>
              <p:nvPr/>
            </p:nvSpPr>
            <p:spPr>
              <a:xfrm>
                <a:off x="7061225" y="-45400"/>
                <a:ext cx="3927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265" extrusionOk="0">
                    <a:moveTo>
                      <a:pt x="1264" y="1"/>
                    </a:moveTo>
                    <a:lnTo>
                      <a:pt x="78" y="805"/>
                    </a:lnTo>
                    <a:cubicBezTo>
                      <a:pt x="39" y="843"/>
                      <a:pt x="1" y="958"/>
                      <a:pt x="39" y="1035"/>
                    </a:cubicBezTo>
                    <a:lnTo>
                      <a:pt x="154" y="1188"/>
                    </a:lnTo>
                    <a:cubicBezTo>
                      <a:pt x="192" y="1226"/>
                      <a:pt x="231" y="1226"/>
                      <a:pt x="269" y="1264"/>
                    </a:cubicBezTo>
                    <a:lnTo>
                      <a:pt x="307" y="1264"/>
                    </a:lnTo>
                    <a:cubicBezTo>
                      <a:pt x="307" y="1264"/>
                      <a:pt x="346" y="1226"/>
                      <a:pt x="384" y="1226"/>
                    </a:cubicBezTo>
                    <a:lnTo>
                      <a:pt x="1571" y="384"/>
                    </a:lnTo>
                    <a:cubicBezTo>
                      <a:pt x="1532" y="345"/>
                      <a:pt x="1494" y="307"/>
                      <a:pt x="1494" y="269"/>
                    </a:cubicBezTo>
                    <a:cubicBezTo>
                      <a:pt x="1456" y="231"/>
                      <a:pt x="1379" y="154"/>
                      <a:pt x="1341" y="116"/>
                    </a:cubicBezTo>
                    <a:cubicBezTo>
                      <a:pt x="1341" y="77"/>
                      <a:pt x="1303" y="39"/>
                      <a:pt x="12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11"/>
              <p:cNvSpPr/>
              <p:nvPr/>
            </p:nvSpPr>
            <p:spPr>
              <a:xfrm>
                <a:off x="6321400" y="-178425"/>
                <a:ext cx="4825" cy="488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53" extrusionOk="0">
                    <a:moveTo>
                      <a:pt x="1" y="0"/>
                    </a:moveTo>
                    <a:lnTo>
                      <a:pt x="1" y="1953"/>
                    </a:lnTo>
                    <a:lnTo>
                      <a:pt x="192" y="1953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11"/>
              <p:cNvSpPr/>
              <p:nvPr/>
            </p:nvSpPr>
            <p:spPr>
              <a:xfrm>
                <a:off x="6317575" y="-182250"/>
                <a:ext cx="124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60" extrusionOk="0">
                    <a:moveTo>
                      <a:pt x="154" y="0"/>
                    </a:moveTo>
                    <a:cubicBezTo>
                      <a:pt x="39" y="0"/>
                      <a:pt x="0" y="77"/>
                      <a:pt x="0" y="153"/>
                    </a:cubicBezTo>
                    <a:lnTo>
                      <a:pt x="0" y="2106"/>
                    </a:lnTo>
                    <a:cubicBezTo>
                      <a:pt x="0" y="2183"/>
                      <a:pt x="39" y="2259"/>
                      <a:pt x="154" y="2259"/>
                    </a:cubicBezTo>
                    <a:lnTo>
                      <a:pt x="345" y="2259"/>
                    </a:lnTo>
                    <a:cubicBezTo>
                      <a:pt x="422" y="2259"/>
                      <a:pt x="498" y="2183"/>
                      <a:pt x="498" y="2106"/>
                    </a:cubicBezTo>
                    <a:lnTo>
                      <a:pt x="498" y="153"/>
                    </a:lnTo>
                    <a:cubicBezTo>
                      <a:pt x="498" y="77"/>
                      <a:pt x="422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11"/>
              <p:cNvSpPr/>
              <p:nvPr/>
            </p:nvSpPr>
            <p:spPr>
              <a:xfrm>
                <a:off x="6221875" y="-99950"/>
                <a:ext cx="536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537" extrusionOk="0">
                    <a:moveTo>
                      <a:pt x="2106" y="1"/>
                    </a:moveTo>
                    <a:lnTo>
                      <a:pt x="0" y="345"/>
                    </a:lnTo>
                    <a:lnTo>
                      <a:pt x="0" y="537"/>
                    </a:lnTo>
                    <a:lnTo>
                      <a:pt x="2144" y="192"/>
                    </a:lnTo>
                    <a:lnTo>
                      <a:pt x="21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11"/>
              <p:cNvSpPr/>
              <p:nvPr/>
            </p:nvSpPr>
            <p:spPr>
              <a:xfrm>
                <a:off x="6218025" y="-103250"/>
                <a:ext cx="61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2452" h="822" extrusionOk="0">
                    <a:moveTo>
                      <a:pt x="2260" y="1"/>
                    </a:moveTo>
                    <a:cubicBezTo>
                      <a:pt x="2247" y="1"/>
                      <a:pt x="2234" y="5"/>
                      <a:pt x="2221" y="18"/>
                    </a:cubicBezTo>
                    <a:lnTo>
                      <a:pt x="116" y="324"/>
                    </a:lnTo>
                    <a:cubicBezTo>
                      <a:pt x="39" y="324"/>
                      <a:pt x="1" y="401"/>
                      <a:pt x="1" y="477"/>
                    </a:cubicBezTo>
                    <a:lnTo>
                      <a:pt x="39" y="707"/>
                    </a:lnTo>
                    <a:cubicBezTo>
                      <a:pt x="39" y="745"/>
                      <a:pt x="39" y="745"/>
                      <a:pt x="78" y="784"/>
                    </a:cubicBezTo>
                    <a:cubicBezTo>
                      <a:pt x="116" y="822"/>
                      <a:pt x="154" y="822"/>
                      <a:pt x="154" y="822"/>
                    </a:cubicBezTo>
                    <a:lnTo>
                      <a:pt x="192" y="822"/>
                    </a:lnTo>
                    <a:lnTo>
                      <a:pt x="2298" y="477"/>
                    </a:lnTo>
                    <a:cubicBezTo>
                      <a:pt x="2375" y="477"/>
                      <a:pt x="2451" y="401"/>
                      <a:pt x="2413" y="324"/>
                    </a:cubicBezTo>
                    <a:lnTo>
                      <a:pt x="2413" y="133"/>
                    </a:lnTo>
                    <a:cubicBezTo>
                      <a:pt x="2413" y="94"/>
                      <a:pt x="2375" y="56"/>
                      <a:pt x="2336" y="18"/>
                    </a:cubicBezTo>
                    <a:cubicBezTo>
                      <a:pt x="2311" y="18"/>
                      <a:pt x="2285" y="1"/>
                      <a:pt x="22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11"/>
              <p:cNvSpPr/>
              <p:nvPr/>
            </p:nvSpPr>
            <p:spPr>
              <a:xfrm>
                <a:off x="6341500" y="-24325"/>
                <a:ext cx="1247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145" extrusionOk="0">
                    <a:moveTo>
                      <a:pt x="192" y="0"/>
                    </a:moveTo>
                    <a:lnTo>
                      <a:pt x="1" y="38"/>
                    </a:lnTo>
                    <a:lnTo>
                      <a:pt x="307" y="2144"/>
                    </a:lnTo>
                    <a:lnTo>
                      <a:pt x="498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11"/>
              <p:cNvSpPr/>
              <p:nvPr/>
            </p:nvSpPr>
            <p:spPr>
              <a:xfrm>
                <a:off x="6337675" y="-28150"/>
                <a:ext cx="2012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77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335"/>
                    </a:lnTo>
                    <a:cubicBezTo>
                      <a:pt x="345" y="2374"/>
                      <a:pt x="383" y="2450"/>
                      <a:pt x="460" y="2450"/>
                    </a:cubicBezTo>
                    <a:lnTo>
                      <a:pt x="498" y="2450"/>
                    </a:lnTo>
                    <a:lnTo>
                      <a:pt x="690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335"/>
                      <a:pt x="804" y="2297"/>
                      <a:pt x="804" y="2259"/>
                    </a:cubicBezTo>
                    <a:lnTo>
                      <a:pt x="498" y="115"/>
                    </a:lnTo>
                    <a:cubicBezTo>
                      <a:pt x="460" y="38"/>
                      <a:pt x="383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11"/>
              <p:cNvSpPr/>
              <p:nvPr/>
            </p:nvSpPr>
            <p:spPr>
              <a:xfrm>
                <a:off x="6359675" y="-111425"/>
                <a:ext cx="574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52" extrusionOk="0">
                    <a:moveTo>
                      <a:pt x="2260" y="0"/>
                    </a:moveTo>
                    <a:lnTo>
                      <a:pt x="1" y="460"/>
                    </a:lnTo>
                    <a:lnTo>
                      <a:pt x="39" y="651"/>
                    </a:lnTo>
                    <a:lnTo>
                      <a:pt x="2298" y="192"/>
                    </a:ln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11"/>
              <p:cNvSpPr/>
              <p:nvPr/>
            </p:nvSpPr>
            <p:spPr>
              <a:xfrm>
                <a:off x="6355850" y="-115250"/>
                <a:ext cx="660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58" extrusionOk="0">
                    <a:moveTo>
                      <a:pt x="2374" y="0"/>
                    </a:moveTo>
                    <a:lnTo>
                      <a:pt x="116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6" y="957"/>
                    </a:cubicBezTo>
                    <a:lnTo>
                      <a:pt x="231" y="957"/>
                    </a:lnTo>
                    <a:lnTo>
                      <a:pt x="2489" y="460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8" y="38"/>
                      <a:pt x="2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11"/>
              <p:cNvSpPr/>
              <p:nvPr/>
            </p:nvSpPr>
            <p:spPr>
              <a:xfrm>
                <a:off x="6168275" y="58925"/>
                <a:ext cx="469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456" extrusionOk="0">
                    <a:moveTo>
                      <a:pt x="1761" y="1"/>
                    </a:moveTo>
                    <a:lnTo>
                      <a:pt x="0" y="1302"/>
                    </a:lnTo>
                    <a:lnTo>
                      <a:pt x="77" y="1456"/>
                    </a:lnTo>
                    <a:lnTo>
                      <a:pt x="1876" y="154"/>
                    </a:lnTo>
                    <a:lnTo>
                      <a:pt x="176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11"/>
              <p:cNvSpPr/>
              <p:nvPr/>
            </p:nvSpPr>
            <p:spPr>
              <a:xfrm>
                <a:off x="6163475" y="55625"/>
                <a:ext cx="55550" cy="435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741" extrusionOk="0">
                    <a:moveTo>
                      <a:pt x="1953" y="1"/>
                    </a:moveTo>
                    <a:cubicBezTo>
                      <a:pt x="1928" y="1"/>
                      <a:pt x="1902" y="18"/>
                      <a:pt x="1877" y="18"/>
                    </a:cubicBezTo>
                    <a:lnTo>
                      <a:pt x="77" y="1320"/>
                    </a:lnTo>
                    <a:cubicBezTo>
                      <a:pt x="1" y="1396"/>
                      <a:pt x="1" y="1473"/>
                      <a:pt x="39" y="1549"/>
                    </a:cubicBezTo>
                    <a:lnTo>
                      <a:pt x="154" y="1702"/>
                    </a:lnTo>
                    <a:cubicBezTo>
                      <a:pt x="192" y="1741"/>
                      <a:pt x="230" y="1741"/>
                      <a:pt x="269" y="1741"/>
                    </a:cubicBezTo>
                    <a:lnTo>
                      <a:pt x="384" y="1741"/>
                    </a:lnTo>
                    <a:lnTo>
                      <a:pt x="2145" y="439"/>
                    </a:lnTo>
                    <a:cubicBezTo>
                      <a:pt x="2221" y="363"/>
                      <a:pt x="2221" y="286"/>
                      <a:pt x="2183" y="209"/>
                    </a:cubicBezTo>
                    <a:lnTo>
                      <a:pt x="2068" y="56"/>
                    </a:lnTo>
                    <a:cubicBezTo>
                      <a:pt x="2068" y="18"/>
                      <a:pt x="2030" y="18"/>
                      <a:pt x="1992" y="18"/>
                    </a:cubicBezTo>
                    <a:cubicBezTo>
                      <a:pt x="1979" y="5"/>
                      <a:pt x="1966" y="1"/>
                      <a:pt x="19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11"/>
              <p:cNvSpPr/>
              <p:nvPr/>
            </p:nvSpPr>
            <p:spPr>
              <a:xfrm>
                <a:off x="6141475" y="719325"/>
                <a:ext cx="5750" cy="19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767" extrusionOk="0">
                    <a:moveTo>
                      <a:pt x="39" y="1"/>
                    </a:moveTo>
                    <a:lnTo>
                      <a:pt x="0" y="537"/>
                    </a:lnTo>
                    <a:cubicBezTo>
                      <a:pt x="39" y="613"/>
                      <a:pt x="115" y="690"/>
                      <a:pt x="192" y="76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11"/>
              <p:cNvSpPr/>
              <p:nvPr/>
            </p:nvSpPr>
            <p:spPr>
              <a:xfrm>
                <a:off x="6137650" y="715500"/>
                <a:ext cx="134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3" extrusionOk="0">
                    <a:moveTo>
                      <a:pt x="192" y="0"/>
                    </a:moveTo>
                    <a:cubicBezTo>
                      <a:pt x="153" y="0"/>
                      <a:pt x="115" y="39"/>
                      <a:pt x="77" y="39"/>
                    </a:cubicBezTo>
                    <a:cubicBezTo>
                      <a:pt x="77" y="77"/>
                      <a:pt x="38" y="115"/>
                      <a:pt x="38" y="154"/>
                    </a:cubicBezTo>
                    <a:lnTo>
                      <a:pt x="0" y="536"/>
                    </a:lnTo>
                    <a:cubicBezTo>
                      <a:pt x="77" y="575"/>
                      <a:pt x="115" y="651"/>
                      <a:pt x="153" y="690"/>
                    </a:cubicBezTo>
                    <a:cubicBezTo>
                      <a:pt x="192" y="766"/>
                      <a:pt x="268" y="843"/>
                      <a:pt x="345" y="919"/>
                    </a:cubicBezTo>
                    <a:cubicBezTo>
                      <a:pt x="383" y="958"/>
                      <a:pt x="421" y="1034"/>
                      <a:pt x="460" y="1072"/>
                    </a:cubicBezTo>
                    <a:lnTo>
                      <a:pt x="536" y="192"/>
                    </a:lnTo>
                    <a:cubicBezTo>
                      <a:pt x="536" y="115"/>
                      <a:pt x="460" y="39"/>
                      <a:pt x="383" y="39"/>
                    </a:cubicBez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11"/>
              <p:cNvSpPr/>
              <p:nvPr/>
            </p:nvSpPr>
            <p:spPr>
              <a:xfrm>
                <a:off x="6134775" y="608300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55" y="1"/>
                    </a:moveTo>
                    <a:lnTo>
                      <a:pt x="0" y="1609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11"/>
              <p:cNvSpPr/>
              <p:nvPr/>
            </p:nvSpPr>
            <p:spPr>
              <a:xfrm>
                <a:off x="6130950" y="604725"/>
                <a:ext cx="4787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058" extrusionOk="0">
                    <a:moveTo>
                      <a:pt x="1608" y="0"/>
                    </a:moveTo>
                    <a:cubicBezTo>
                      <a:pt x="1570" y="0"/>
                      <a:pt x="1531" y="10"/>
                      <a:pt x="1493" y="29"/>
                    </a:cubicBezTo>
                    <a:lnTo>
                      <a:pt x="38" y="1675"/>
                    </a:lnTo>
                    <a:cubicBezTo>
                      <a:pt x="0" y="1713"/>
                      <a:pt x="0" y="1828"/>
                      <a:pt x="38" y="1866"/>
                    </a:cubicBezTo>
                    <a:lnTo>
                      <a:pt x="192" y="2020"/>
                    </a:lnTo>
                    <a:cubicBezTo>
                      <a:pt x="230" y="2020"/>
                      <a:pt x="268" y="2058"/>
                      <a:pt x="306" y="2058"/>
                    </a:cubicBezTo>
                    <a:cubicBezTo>
                      <a:pt x="345" y="2058"/>
                      <a:pt x="383" y="2020"/>
                      <a:pt x="421" y="1981"/>
                    </a:cubicBezTo>
                    <a:lnTo>
                      <a:pt x="1876" y="373"/>
                    </a:lnTo>
                    <a:cubicBezTo>
                      <a:pt x="1914" y="297"/>
                      <a:pt x="1914" y="220"/>
                      <a:pt x="1876" y="182"/>
                    </a:cubicBezTo>
                    <a:lnTo>
                      <a:pt x="1723" y="29"/>
                    </a:lnTo>
                    <a:cubicBezTo>
                      <a:pt x="1685" y="10"/>
                      <a:pt x="1646" y="0"/>
                      <a:pt x="16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11"/>
              <p:cNvSpPr/>
              <p:nvPr/>
            </p:nvSpPr>
            <p:spPr>
              <a:xfrm>
                <a:off x="6321400" y="754750"/>
                <a:ext cx="45000" cy="593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374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1647" y="2374"/>
                    </a:lnTo>
                    <a:lnTo>
                      <a:pt x="1800" y="2259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11"/>
              <p:cNvSpPr/>
              <p:nvPr/>
            </p:nvSpPr>
            <p:spPr>
              <a:xfrm>
                <a:off x="6317575" y="751250"/>
                <a:ext cx="52675" cy="666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2667" extrusionOk="0">
                    <a:moveTo>
                      <a:pt x="323" y="0"/>
                    </a:moveTo>
                    <a:cubicBezTo>
                      <a:pt x="294" y="0"/>
                      <a:pt x="262" y="9"/>
                      <a:pt x="230" y="25"/>
                    </a:cubicBezTo>
                    <a:lnTo>
                      <a:pt x="77" y="140"/>
                    </a:lnTo>
                    <a:cubicBezTo>
                      <a:pt x="39" y="140"/>
                      <a:pt x="0" y="178"/>
                      <a:pt x="0" y="217"/>
                    </a:cubicBezTo>
                    <a:cubicBezTo>
                      <a:pt x="0" y="255"/>
                      <a:pt x="0" y="293"/>
                      <a:pt x="39" y="332"/>
                    </a:cubicBezTo>
                    <a:lnTo>
                      <a:pt x="1647" y="2629"/>
                    </a:lnTo>
                    <a:cubicBezTo>
                      <a:pt x="1685" y="2667"/>
                      <a:pt x="1723" y="2667"/>
                      <a:pt x="1762" y="2667"/>
                    </a:cubicBezTo>
                    <a:lnTo>
                      <a:pt x="1876" y="2667"/>
                    </a:lnTo>
                    <a:lnTo>
                      <a:pt x="2030" y="2552"/>
                    </a:lnTo>
                    <a:cubicBezTo>
                      <a:pt x="2068" y="2514"/>
                      <a:pt x="2068" y="2475"/>
                      <a:pt x="2106" y="2437"/>
                    </a:cubicBezTo>
                    <a:cubicBezTo>
                      <a:pt x="2106" y="2399"/>
                      <a:pt x="2068" y="2361"/>
                      <a:pt x="2068" y="2322"/>
                    </a:cubicBezTo>
                    <a:lnTo>
                      <a:pt x="422" y="64"/>
                    </a:lnTo>
                    <a:cubicBezTo>
                      <a:pt x="399" y="19"/>
                      <a:pt x="364" y="0"/>
                      <a:pt x="3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11"/>
              <p:cNvSpPr/>
              <p:nvPr/>
            </p:nvSpPr>
            <p:spPr>
              <a:xfrm>
                <a:off x="6460175" y="2053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647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762" y="153"/>
                    </a:lnTo>
                    <a:lnTo>
                      <a:pt x="16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11"/>
              <p:cNvSpPr/>
              <p:nvPr/>
            </p:nvSpPr>
            <p:spPr>
              <a:xfrm>
                <a:off x="6456350" y="201875"/>
                <a:ext cx="50750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596" extrusionOk="0">
                    <a:moveTo>
                      <a:pt x="1780" y="0"/>
                    </a:moveTo>
                    <a:cubicBezTo>
                      <a:pt x="1749" y="0"/>
                      <a:pt x="1717" y="10"/>
                      <a:pt x="1685" y="25"/>
                    </a:cubicBezTo>
                    <a:lnTo>
                      <a:pt x="77" y="1174"/>
                    </a:lnTo>
                    <a:cubicBezTo>
                      <a:pt x="1" y="1212"/>
                      <a:pt x="1" y="1289"/>
                      <a:pt x="39" y="1365"/>
                    </a:cubicBezTo>
                    <a:lnTo>
                      <a:pt x="154" y="1518"/>
                    </a:lnTo>
                    <a:cubicBezTo>
                      <a:pt x="154" y="1557"/>
                      <a:pt x="192" y="1595"/>
                      <a:pt x="230" y="1595"/>
                    </a:cubicBezTo>
                    <a:lnTo>
                      <a:pt x="269" y="1595"/>
                    </a:lnTo>
                    <a:cubicBezTo>
                      <a:pt x="307" y="1595"/>
                      <a:pt x="345" y="1595"/>
                      <a:pt x="345" y="1557"/>
                    </a:cubicBezTo>
                    <a:lnTo>
                      <a:pt x="1991" y="447"/>
                    </a:lnTo>
                    <a:cubicBezTo>
                      <a:pt x="2030" y="408"/>
                      <a:pt x="2030" y="370"/>
                      <a:pt x="2030" y="332"/>
                    </a:cubicBezTo>
                    <a:cubicBezTo>
                      <a:pt x="2030" y="293"/>
                      <a:pt x="2030" y="255"/>
                      <a:pt x="2030" y="217"/>
                    </a:cubicBezTo>
                    <a:lnTo>
                      <a:pt x="1915" y="64"/>
                    </a:lnTo>
                    <a:cubicBezTo>
                      <a:pt x="1870" y="19"/>
                      <a:pt x="1825" y="0"/>
                      <a:pt x="17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11"/>
              <p:cNvSpPr/>
              <p:nvPr/>
            </p:nvSpPr>
            <p:spPr>
              <a:xfrm>
                <a:off x="6911925" y="266625"/>
                <a:ext cx="469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149" extrusionOk="0">
                    <a:moveTo>
                      <a:pt x="77" y="0"/>
                    </a:moveTo>
                    <a:lnTo>
                      <a:pt x="1" y="154"/>
                    </a:lnTo>
                    <a:lnTo>
                      <a:pt x="1762" y="1149"/>
                    </a:lnTo>
                    <a:lnTo>
                      <a:pt x="1877" y="95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11"/>
              <p:cNvSpPr/>
              <p:nvPr/>
            </p:nvSpPr>
            <p:spPr>
              <a:xfrm>
                <a:off x="6908100" y="262425"/>
                <a:ext cx="54575" cy="3677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1471" extrusionOk="0">
                    <a:moveTo>
                      <a:pt x="246" y="0"/>
                    </a:moveTo>
                    <a:cubicBezTo>
                      <a:pt x="192" y="0"/>
                      <a:pt x="143" y="36"/>
                      <a:pt x="115" y="92"/>
                    </a:cubicBezTo>
                    <a:lnTo>
                      <a:pt x="1" y="245"/>
                    </a:lnTo>
                    <a:cubicBezTo>
                      <a:pt x="1" y="283"/>
                      <a:pt x="1" y="322"/>
                      <a:pt x="1" y="360"/>
                    </a:cubicBezTo>
                    <a:cubicBezTo>
                      <a:pt x="1" y="398"/>
                      <a:pt x="39" y="436"/>
                      <a:pt x="77" y="475"/>
                    </a:cubicBezTo>
                    <a:lnTo>
                      <a:pt x="1838" y="1432"/>
                    </a:lnTo>
                    <a:cubicBezTo>
                      <a:pt x="1876" y="1432"/>
                      <a:pt x="1915" y="1470"/>
                      <a:pt x="1915" y="1470"/>
                    </a:cubicBezTo>
                    <a:cubicBezTo>
                      <a:pt x="1991" y="1470"/>
                      <a:pt x="2030" y="1432"/>
                      <a:pt x="2068" y="1393"/>
                    </a:cubicBezTo>
                    <a:lnTo>
                      <a:pt x="2144" y="1202"/>
                    </a:lnTo>
                    <a:cubicBezTo>
                      <a:pt x="2183" y="1164"/>
                      <a:pt x="2183" y="1126"/>
                      <a:pt x="2144" y="1087"/>
                    </a:cubicBezTo>
                    <a:cubicBezTo>
                      <a:pt x="2144" y="1049"/>
                      <a:pt x="2144" y="1011"/>
                      <a:pt x="2106" y="1011"/>
                    </a:cubicBezTo>
                    <a:lnTo>
                      <a:pt x="307" y="15"/>
                    </a:lnTo>
                    <a:cubicBezTo>
                      <a:pt x="286" y="5"/>
                      <a:pt x="266" y="0"/>
                      <a:pt x="2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11"/>
              <p:cNvSpPr/>
              <p:nvPr/>
            </p:nvSpPr>
            <p:spPr>
              <a:xfrm>
                <a:off x="6392225" y="379550"/>
                <a:ext cx="622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690" extrusionOk="0">
                    <a:moveTo>
                      <a:pt x="39" y="1"/>
                    </a:moveTo>
                    <a:lnTo>
                      <a:pt x="1" y="192"/>
                    </a:lnTo>
                    <a:lnTo>
                      <a:pt x="2451" y="690"/>
                    </a:lnTo>
                    <a:lnTo>
                      <a:pt x="2489" y="499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11"/>
              <p:cNvSpPr/>
              <p:nvPr/>
            </p:nvSpPr>
            <p:spPr>
              <a:xfrm>
                <a:off x="6388400" y="376275"/>
                <a:ext cx="6990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5"/>
                      <a:pt x="39" y="94"/>
                      <a:pt x="39" y="132"/>
                    </a:cubicBezTo>
                    <a:lnTo>
                      <a:pt x="0" y="323"/>
                    </a:lnTo>
                    <a:cubicBezTo>
                      <a:pt x="0" y="400"/>
                      <a:pt x="39" y="476"/>
                      <a:pt x="115" y="476"/>
                    </a:cubicBezTo>
                    <a:lnTo>
                      <a:pt x="2565" y="974"/>
                    </a:lnTo>
                    <a:lnTo>
                      <a:pt x="2604" y="974"/>
                    </a:lnTo>
                    <a:cubicBezTo>
                      <a:pt x="2604" y="974"/>
                      <a:pt x="2642" y="974"/>
                      <a:pt x="2680" y="936"/>
                    </a:cubicBezTo>
                    <a:cubicBezTo>
                      <a:pt x="2719" y="936"/>
                      <a:pt x="2719" y="898"/>
                      <a:pt x="2719" y="859"/>
                    </a:cubicBezTo>
                    <a:lnTo>
                      <a:pt x="2757" y="668"/>
                    </a:lnTo>
                    <a:cubicBezTo>
                      <a:pt x="2795" y="591"/>
                      <a:pt x="2719" y="515"/>
                      <a:pt x="2642" y="476"/>
                    </a:cubicBezTo>
                    <a:lnTo>
                      <a:pt x="230" y="17"/>
                    </a:lnTo>
                    <a:cubicBezTo>
                      <a:pt x="217" y="4"/>
                      <a:pt x="205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11"/>
              <p:cNvSpPr/>
              <p:nvPr/>
            </p:nvSpPr>
            <p:spPr>
              <a:xfrm>
                <a:off x="6496550" y="547050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11"/>
              <p:cNvSpPr/>
              <p:nvPr/>
            </p:nvSpPr>
            <p:spPr>
              <a:xfrm>
                <a:off x="6492725" y="5432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9" y="39"/>
                    </a:cubicBezTo>
                    <a:lnTo>
                      <a:pt x="77" y="996"/>
                    </a:lnTo>
                    <a:cubicBezTo>
                      <a:pt x="0" y="1072"/>
                      <a:pt x="0" y="1149"/>
                      <a:pt x="39" y="1225"/>
                    </a:cubicBezTo>
                    <a:lnTo>
                      <a:pt x="154" y="1379"/>
                    </a:lnTo>
                    <a:cubicBezTo>
                      <a:pt x="192" y="1417"/>
                      <a:pt x="230" y="1417"/>
                      <a:pt x="268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23" y="383"/>
                      <a:pt x="1761" y="268"/>
                      <a:pt x="1685" y="230"/>
                    </a:cubicBezTo>
                    <a:lnTo>
                      <a:pt x="1570" y="77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11"/>
              <p:cNvSpPr/>
              <p:nvPr/>
            </p:nvSpPr>
            <p:spPr>
              <a:xfrm>
                <a:off x="6443900" y="705925"/>
                <a:ext cx="479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609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800" y="1609"/>
                    </a:lnTo>
                    <a:lnTo>
                      <a:pt x="1915" y="1455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11"/>
              <p:cNvSpPr/>
              <p:nvPr/>
            </p:nvSpPr>
            <p:spPr>
              <a:xfrm>
                <a:off x="6440075" y="702100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269" y="1"/>
                    </a:moveTo>
                    <a:cubicBezTo>
                      <a:pt x="230" y="1"/>
                      <a:pt x="192" y="1"/>
                      <a:pt x="154" y="39"/>
                    </a:cubicBezTo>
                    <a:lnTo>
                      <a:pt x="39" y="192"/>
                    </a:lnTo>
                    <a:cubicBezTo>
                      <a:pt x="1" y="268"/>
                      <a:pt x="1" y="345"/>
                      <a:pt x="39" y="422"/>
                    </a:cubicBezTo>
                    <a:lnTo>
                      <a:pt x="1838" y="1876"/>
                    </a:lnTo>
                    <a:cubicBezTo>
                      <a:pt x="1877" y="1876"/>
                      <a:pt x="1915" y="1915"/>
                      <a:pt x="1953" y="1915"/>
                    </a:cubicBezTo>
                    <a:cubicBezTo>
                      <a:pt x="1992" y="1915"/>
                      <a:pt x="2030" y="1876"/>
                      <a:pt x="2068" y="1838"/>
                    </a:cubicBezTo>
                    <a:lnTo>
                      <a:pt x="2183" y="1685"/>
                    </a:lnTo>
                    <a:cubicBezTo>
                      <a:pt x="2221" y="1647"/>
                      <a:pt x="2221" y="1532"/>
                      <a:pt x="2145" y="1494"/>
                    </a:cubicBezTo>
                    <a:lnTo>
                      <a:pt x="384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11"/>
              <p:cNvSpPr/>
              <p:nvPr/>
            </p:nvSpPr>
            <p:spPr>
              <a:xfrm>
                <a:off x="6509000" y="791100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302" y="958"/>
                    </a:lnTo>
                    <a:lnTo>
                      <a:pt x="1417" y="80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11"/>
              <p:cNvSpPr/>
              <p:nvPr/>
            </p:nvSpPr>
            <p:spPr>
              <a:xfrm>
                <a:off x="6505175" y="786850"/>
                <a:ext cx="43075" cy="32050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282" extrusionOk="0">
                    <a:moveTo>
                      <a:pt x="268" y="1"/>
                    </a:moveTo>
                    <a:cubicBezTo>
                      <a:pt x="255" y="1"/>
                      <a:pt x="243" y="5"/>
                      <a:pt x="230" y="18"/>
                    </a:cubicBezTo>
                    <a:cubicBezTo>
                      <a:pt x="192" y="18"/>
                      <a:pt x="153" y="56"/>
                      <a:pt x="153" y="94"/>
                    </a:cubicBezTo>
                    <a:lnTo>
                      <a:pt x="38" y="247"/>
                    </a:lnTo>
                    <a:cubicBezTo>
                      <a:pt x="0" y="324"/>
                      <a:pt x="0" y="401"/>
                      <a:pt x="77" y="439"/>
                    </a:cubicBezTo>
                    <a:lnTo>
                      <a:pt x="1378" y="1243"/>
                    </a:lnTo>
                    <a:cubicBezTo>
                      <a:pt x="1417" y="1281"/>
                      <a:pt x="1417" y="1281"/>
                      <a:pt x="1455" y="1281"/>
                    </a:cubicBezTo>
                    <a:cubicBezTo>
                      <a:pt x="1493" y="1281"/>
                      <a:pt x="1570" y="1243"/>
                      <a:pt x="1570" y="1205"/>
                    </a:cubicBezTo>
                    <a:lnTo>
                      <a:pt x="1685" y="1051"/>
                    </a:lnTo>
                    <a:cubicBezTo>
                      <a:pt x="1723" y="1013"/>
                      <a:pt x="1723" y="975"/>
                      <a:pt x="1723" y="937"/>
                    </a:cubicBezTo>
                    <a:cubicBezTo>
                      <a:pt x="1685" y="898"/>
                      <a:pt x="1685" y="860"/>
                      <a:pt x="1646" y="822"/>
                    </a:cubicBezTo>
                    <a:lnTo>
                      <a:pt x="345" y="18"/>
                    </a:lnTo>
                    <a:cubicBezTo>
                      <a:pt x="319" y="18"/>
                      <a:pt x="294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11"/>
              <p:cNvSpPr/>
              <p:nvPr/>
            </p:nvSpPr>
            <p:spPr>
              <a:xfrm>
                <a:off x="6449650" y="632225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11"/>
              <p:cNvSpPr/>
              <p:nvPr/>
            </p:nvSpPr>
            <p:spPr>
              <a:xfrm>
                <a:off x="6445825" y="628400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2"/>
                      <a:pt x="2259" y="345"/>
                    </a:cubicBezTo>
                    <a:lnTo>
                      <a:pt x="2259" y="154"/>
                    </a:lnTo>
                    <a:cubicBezTo>
                      <a:pt x="2259" y="39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11"/>
              <p:cNvSpPr/>
              <p:nvPr/>
            </p:nvSpPr>
            <p:spPr>
              <a:xfrm>
                <a:off x="6622875" y="512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1609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24" y="154"/>
                    </a:lnTo>
                    <a:lnTo>
                      <a:pt x="160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11"/>
              <p:cNvSpPr/>
              <p:nvPr/>
            </p:nvSpPr>
            <p:spPr>
              <a:xfrm>
                <a:off x="6618100" y="47450"/>
                <a:ext cx="526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1609" extrusionOk="0">
                    <a:moveTo>
                      <a:pt x="1838" y="0"/>
                    </a:moveTo>
                    <a:cubicBezTo>
                      <a:pt x="1800" y="0"/>
                      <a:pt x="1762" y="0"/>
                      <a:pt x="1723" y="39"/>
                    </a:cubicBezTo>
                    <a:lnTo>
                      <a:pt x="115" y="1149"/>
                    </a:lnTo>
                    <a:cubicBezTo>
                      <a:pt x="39" y="1226"/>
                      <a:pt x="1" y="1302"/>
                      <a:pt x="77" y="1379"/>
                    </a:cubicBezTo>
                    <a:lnTo>
                      <a:pt x="192" y="1532"/>
                    </a:lnTo>
                    <a:cubicBezTo>
                      <a:pt x="192" y="1570"/>
                      <a:pt x="230" y="1570"/>
                      <a:pt x="269" y="1608"/>
                    </a:cubicBezTo>
                    <a:lnTo>
                      <a:pt x="307" y="1608"/>
                    </a:lnTo>
                    <a:cubicBezTo>
                      <a:pt x="345" y="1608"/>
                      <a:pt x="345" y="1570"/>
                      <a:pt x="383" y="1570"/>
                    </a:cubicBezTo>
                    <a:lnTo>
                      <a:pt x="1991" y="422"/>
                    </a:lnTo>
                    <a:cubicBezTo>
                      <a:pt x="2068" y="383"/>
                      <a:pt x="2106" y="307"/>
                      <a:pt x="2030" y="230"/>
                    </a:cubicBezTo>
                    <a:lnTo>
                      <a:pt x="1953" y="77"/>
                    </a:lnTo>
                    <a:cubicBezTo>
                      <a:pt x="1915" y="39"/>
                      <a:pt x="1876" y="0"/>
                      <a:pt x="18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11"/>
              <p:cNvSpPr/>
              <p:nvPr/>
            </p:nvSpPr>
            <p:spPr>
              <a:xfrm>
                <a:off x="6661175" y="1364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11"/>
              <p:cNvSpPr/>
              <p:nvPr/>
            </p:nvSpPr>
            <p:spPr>
              <a:xfrm>
                <a:off x="6657350" y="132625"/>
                <a:ext cx="555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499" extrusionOk="0">
                    <a:moveTo>
                      <a:pt x="153" y="1"/>
                    </a:moveTo>
                    <a:cubicBezTo>
                      <a:pt x="38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8" y="498"/>
                      <a:pt x="153" y="498"/>
                    </a:cubicBezTo>
                    <a:lnTo>
                      <a:pt x="2106" y="498"/>
                    </a:lnTo>
                    <a:cubicBezTo>
                      <a:pt x="2182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39"/>
                      <a:pt x="2182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11"/>
              <p:cNvSpPr/>
              <p:nvPr/>
            </p:nvSpPr>
            <p:spPr>
              <a:xfrm>
                <a:off x="6610450" y="230250"/>
                <a:ext cx="478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303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800" y="1302"/>
                    </a:lnTo>
                    <a:lnTo>
                      <a:pt x="1914" y="1111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11"/>
              <p:cNvSpPr/>
              <p:nvPr/>
            </p:nvSpPr>
            <p:spPr>
              <a:xfrm>
                <a:off x="6606625" y="226425"/>
                <a:ext cx="555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609" extrusionOk="0">
                    <a:moveTo>
                      <a:pt x="230" y="0"/>
                    </a:moveTo>
                    <a:cubicBezTo>
                      <a:pt x="192" y="0"/>
                      <a:pt x="153" y="39"/>
                      <a:pt x="153" y="77"/>
                    </a:cubicBezTo>
                    <a:lnTo>
                      <a:pt x="38" y="230"/>
                    </a:lnTo>
                    <a:cubicBezTo>
                      <a:pt x="0" y="307"/>
                      <a:pt x="0" y="383"/>
                      <a:pt x="77" y="422"/>
                    </a:cubicBezTo>
                    <a:lnTo>
                      <a:pt x="1876" y="1570"/>
                    </a:lnTo>
                    <a:cubicBezTo>
                      <a:pt x="1914" y="1570"/>
                      <a:pt x="1914" y="1608"/>
                      <a:pt x="1953" y="1608"/>
                    </a:cubicBezTo>
                    <a:cubicBezTo>
                      <a:pt x="1953" y="1608"/>
                      <a:pt x="1991" y="1608"/>
                      <a:pt x="1991" y="1570"/>
                    </a:cubicBezTo>
                    <a:cubicBezTo>
                      <a:pt x="2029" y="1570"/>
                      <a:pt x="2067" y="1570"/>
                      <a:pt x="2067" y="1532"/>
                    </a:cubicBezTo>
                    <a:lnTo>
                      <a:pt x="2182" y="1340"/>
                    </a:lnTo>
                    <a:cubicBezTo>
                      <a:pt x="2221" y="1302"/>
                      <a:pt x="2221" y="1187"/>
                      <a:pt x="2144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11"/>
              <p:cNvSpPr/>
              <p:nvPr/>
            </p:nvSpPr>
            <p:spPr>
              <a:xfrm>
                <a:off x="6629575" y="434125"/>
                <a:ext cx="17275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85" extrusionOk="0">
                    <a:moveTo>
                      <a:pt x="499" y="0"/>
                    </a:moveTo>
                    <a:lnTo>
                      <a:pt x="1" y="1646"/>
                    </a:lnTo>
                    <a:lnTo>
                      <a:pt x="192" y="1685"/>
                    </a:lnTo>
                    <a:lnTo>
                      <a:pt x="690" y="77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11"/>
              <p:cNvSpPr/>
              <p:nvPr/>
            </p:nvSpPr>
            <p:spPr>
              <a:xfrm>
                <a:off x="6625750" y="430875"/>
                <a:ext cx="2492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968" extrusionOk="0">
                    <a:moveTo>
                      <a:pt x="629" y="0"/>
                    </a:moveTo>
                    <a:cubicBezTo>
                      <a:pt x="575" y="0"/>
                      <a:pt x="527" y="36"/>
                      <a:pt x="499" y="92"/>
                    </a:cubicBezTo>
                    <a:lnTo>
                      <a:pt x="39" y="1738"/>
                    </a:lnTo>
                    <a:cubicBezTo>
                      <a:pt x="1" y="1776"/>
                      <a:pt x="1" y="1815"/>
                      <a:pt x="39" y="1853"/>
                    </a:cubicBezTo>
                    <a:cubicBezTo>
                      <a:pt x="39" y="1891"/>
                      <a:pt x="77" y="1891"/>
                      <a:pt x="116" y="1929"/>
                    </a:cubicBezTo>
                    <a:lnTo>
                      <a:pt x="307" y="1968"/>
                    </a:lnTo>
                    <a:lnTo>
                      <a:pt x="345" y="1968"/>
                    </a:lnTo>
                    <a:cubicBezTo>
                      <a:pt x="422" y="1968"/>
                      <a:pt x="499" y="1929"/>
                      <a:pt x="499" y="1853"/>
                    </a:cubicBezTo>
                    <a:lnTo>
                      <a:pt x="996" y="245"/>
                    </a:lnTo>
                    <a:cubicBezTo>
                      <a:pt x="996" y="207"/>
                      <a:pt x="996" y="168"/>
                      <a:pt x="958" y="130"/>
                    </a:cubicBezTo>
                    <a:cubicBezTo>
                      <a:pt x="958" y="92"/>
                      <a:pt x="920" y="53"/>
                      <a:pt x="881" y="53"/>
                    </a:cubicBezTo>
                    <a:lnTo>
                      <a:pt x="690" y="15"/>
                    </a:lnTo>
                    <a:cubicBezTo>
                      <a:pt x="669" y="5"/>
                      <a:pt x="649" y="0"/>
                      <a:pt x="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11"/>
              <p:cNvSpPr/>
              <p:nvPr/>
            </p:nvSpPr>
            <p:spPr>
              <a:xfrm>
                <a:off x="6606625" y="550875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761" y="1609"/>
                    </a:lnTo>
                    <a:lnTo>
                      <a:pt x="1914" y="145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11"/>
              <p:cNvSpPr/>
              <p:nvPr/>
            </p:nvSpPr>
            <p:spPr>
              <a:xfrm>
                <a:off x="6602800" y="547375"/>
                <a:ext cx="55525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902" extrusionOk="0">
                    <a:moveTo>
                      <a:pt x="268" y="1"/>
                    </a:moveTo>
                    <a:cubicBezTo>
                      <a:pt x="224" y="1"/>
                      <a:pt x="176" y="19"/>
                      <a:pt x="153" y="64"/>
                    </a:cubicBezTo>
                    <a:lnTo>
                      <a:pt x="38" y="217"/>
                    </a:lnTo>
                    <a:cubicBezTo>
                      <a:pt x="0" y="256"/>
                      <a:pt x="0" y="294"/>
                      <a:pt x="0" y="332"/>
                    </a:cubicBezTo>
                    <a:cubicBezTo>
                      <a:pt x="0" y="370"/>
                      <a:pt x="38" y="409"/>
                      <a:pt x="38" y="409"/>
                    </a:cubicBezTo>
                    <a:lnTo>
                      <a:pt x="1838" y="1863"/>
                    </a:lnTo>
                    <a:cubicBezTo>
                      <a:pt x="1876" y="1902"/>
                      <a:pt x="1914" y="1902"/>
                      <a:pt x="1914" y="1902"/>
                    </a:cubicBezTo>
                    <a:lnTo>
                      <a:pt x="1953" y="1902"/>
                    </a:lnTo>
                    <a:cubicBezTo>
                      <a:pt x="1991" y="1902"/>
                      <a:pt x="2029" y="1902"/>
                      <a:pt x="2029" y="1863"/>
                    </a:cubicBezTo>
                    <a:lnTo>
                      <a:pt x="2182" y="1710"/>
                    </a:lnTo>
                    <a:cubicBezTo>
                      <a:pt x="2220" y="1634"/>
                      <a:pt x="2220" y="1557"/>
                      <a:pt x="2144" y="1481"/>
                    </a:cubicBezTo>
                    <a:lnTo>
                      <a:pt x="345" y="26"/>
                    </a:lnTo>
                    <a:cubicBezTo>
                      <a:pt x="329" y="10"/>
                      <a:pt x="300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11"/>
              <p:cNvSpPr/>
              <p:nvPr/>
            </p:nvSpPr>
            <p:spPr>
              <a:xfrm>
                <a:off x="6626725" y="697325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302" y="957"/>
                    </a:lnTo>
                    <a:lnTo>
                      <a:pt x="1417" y="804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11"/>
              <p:cNvSpPr/>
              <p:nvPr/>
            </p:nvSpPr>
            <p:spPr>
              <a:xfrm>
                <a:off x="6622875" y="693475"/>
                <a:ext cx="43100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265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54" y="78"/>
                    </a:cubicBezTo>
                    <a:lnTo>
                      <a:pt x="39" y="231"/>
                    </a:lnTo>
                    <a:cubicBezTo>
                      <a:pt x="1" y="307"/>
                      <a:pt x="1" y="384"/>
                      <a:pt x="78" y="460"/>
                    </a:cubicBezTo>
                    <a:lnTo>
                      <a:pt x="1379" y="1264"/>
                    </a:lnTo>
                    <a:lnTo>
                      <a:pt x="1494" y="1264"/>
                    </a:lnTo>
                    <a:cubicBezTo>
                      <a:pt x="1532" y="1264"/>
                      <a:pt x="1571" y="1226"/>
                      <a:pt x="1609" y="1226"/>
                    </a:cubicBezTo>
                    <a:lnTo>
                      <a:pt x="1685" y="1035"/>
                    </a:lnTo>
                    <a:cubicBezTo>
                      <a:pt x="1724" y="958"/>
                      <a:pt x="1724" y="881"/>
                      <a:pt x="1647" y="843"/>
                    </a:cubicBezTo>
                    <a:lnTo>
                      <a:pt x="346" y="39"/>
                    </a:lnTo>
                    <a:cubicBezTo>
                      <a:pt x="307" y="1"/>
                      <a:pt x="269" y="1"/>
                      <a:pt x="2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11"/>
              <p:cNvSpPr/>
              <p:nvPr/>
            </p:nvSpPr>
            <p:spPr>
              <a:xfrm>
                <a:off x="6993275" y="4657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0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11"/>
              <p:cNvSpPr/>
              <p:nvPr/>
            </p:nvSpPr>
            <p:spPr>
              <a:xfrm>
                <a:off x="6989450" y="461875"/>
                <a:ext cx="5650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8" extrusionOk="0">
                    <a:moveTo>
                      <a:pt x="154" y="0"/>
                    </a:moveTo>
                    <a:cubicBezTo>
                      <a:pt x="77" y="0"/>
                      <a:pt x="1" y="77"/>
                      <a:pt x="1" y="153"/>
                    </a:cubicBezTo>
                    <a:lnTo>
                      <a:pt x="1" y="345"/>
                    </a:lnTo>
                    <a:cubicBezTo>
                      <a:pt x="1" y="421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1"/>
                      <a:pt x="2259" y="345"/>
                    </a:cubicBezTo>
                    <a:lnTo>
                      <a:pt x="2259" y="153"/>
                    </a:lnTo>
                    <a:cubicBezTo>
                      <a:pt x="2259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11"/>
              <p:cNvSpPr/>
              <p:nvPr/>
            </p:nvSpPr>
            <p:spPr>
              <a:xfrm>
                <a:off x="6378825" y="4417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1647" y="1302"/>
                    </a:lnTo>
                    <a:lnTo>
                      <a:pt x="1762" y="111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11"/>
              <p:cNvSpPr/>
              <p:nvPr/>
            </p:nvSpPr>
            <p:spPr>
              <a:xfrm>
                <a:off x="6375000" y="437525"/>
                <a:ext cx="517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587" extrusionOk="0">
                    <a:moveTo>
                      <a:pt x="268" y="0"/>
                    </a:moveTo>
                    <a:cubicBezTo>
                      <a:pt x="256" y="0"/>
                      <a:pt x="243" y="4"/>
                      <a:pt x="230" y="17"/>
                    </a:cubicBezTo>
                    <a:cubicBezTo>
                      <a:pt x="192" y="17"/>
                      <a:pt x="154" y="17"/>
                      <a:pt x="154" y="55"/>
                    </a:cubicBezTo>
                    <a:lnTo>
                      <a:pt x="39" y="209"/>
                    </a:lnTo>
                    <a:cubicBezTo>
                      <a:pt x="0" y="285"/>
                      <a:pt x="0" y="400"/>
                      <a:pt x="77" y="438"/>
                    </a:cubicBezTo>
                    <a:lnTo>
                      <a:pt x="1685" y="1587"/>
                    </a:lnTo>
                    <a:lnTo>
                      <a:pt x="1800" y="1587"/>
                    </a:lnTo>
                    <a:cubicBezTo>
                      <a:pt x="1838" y="1587"/>
                      <a:pt x="1876" y="1549"/>
                      <a:pt x="1915" y="1549"/>
                    </a:cubicBezTo>
                    <a:lnTo>
                      <a:pt x="2030" y="1357"/>
                    </a:lnTo>
                    <a:cubicBezTo>
                      <a:pt x="2068" y="1319"/>
                      <a:pt x="2030" y="1204"/>
                      <a:pt x="1991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11"/>
              <p:cNvSpPr/>
              <p:nvPr/>
            </p:nvSpPr>
            <p:spPr>
              <a:xfrm>
                <a:off x="6457300" y="75200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11"/>
              <p:cNvSpPr/>
              <p:nvPr/>
            </p:nvSpPr>
            <p:spPr>
              <a:xfrm>
                <a:off x="6453475" y="7137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11"/>
              <p:cNvSpPr/>
              <p:nvPr/>
            </p:nvSpPr>
            <p:spPr>
              <a:xfrm>
                <a:off x="6257275" y="3077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1609" y="1302"/>
                    </a:lnTo>
                    <a:lnTo>
                      <a:pt x="1723" y="1111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11"/>
              <p:cNvSpPr/>
              <p:nvPr/>
            </p:nvSpPr>
            <p:spPr>
              <a:xfrm>
                <a:off x="6252500" y="303525"/>
                <a:ext cx="526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588" extrusionOk="0">
                    <a:moveTo>
                      <a:pt x="306" y="0"/>
                    </a:moveTo>
                    <a:cubicBezTo>
                      <a:pt x="294" y="0"/>
                      <a:pt x="281" y="5"/>
                      <a:pt x="268" y="17"/>
                    </a:cubicBezTo>
                    <a:cubicBezTo>
                      <a:pt x="230" y="17"/>
                      <a:pt x="192" y="17"/>
                      <a:pt x="192" y="56"/>
                    </a:cubicBezTo>
                    <a:lnTo>
                      <a:pt x="77" y="209"/>
                    </a:lnTo>
                    <a:cubicBezTo>
                      <a:pt x="0" y="285"/>
                      <a:pt x="38" y="400"/>
                      <a:pt x="115" y="439"/>
                    </a:cubicBezTo>
                    <a:lnTo>
                      <a:pt x="1723" y="1587"/>
                    </a:lnTo>
                    <a:lnTo>
                      <a:pt x="1838" y="1587"/>
                    </a:lnTo>
                    <a:cubicBezTo>
                      <a:pt x="1876" y="1587"/>
                      <a:pt x="1914" y="1549"/>
                      <a:pt x="1914" y="1549"/>
                    </a:cubicBezTo>
                    <a:lnTo>
                      <a:pt x="2029" y="1357"/>
                    </a:lnTo>
                    <a:cubicBezTo>
                      <a:pt x="2106" y="1319"/>
                      <a:pt x="2067" y="1204"/>
                      <a:pt x="1991" y="1166"/>
                    </a:cubicBezTo>
                    <a:lnTo>
                      <a:pt x="383" y="17"/>
                    </a:lnTo>
                    <a:cubicBezTo>
                      <a:pt x="357" y="17"/>
                      <a:pt x="332" y="0"/>
                      <a:pt x="3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11"/>
              <p:cNvSpPr/>
              <p:nvPr/>
            </p:nvSpPr>
            <p:spPr>
              <a:xfrm>
                <a:off x="6214200" y="3920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11"/>
              <p:cNvSpPr/>
              <p:nvPr/>
            </p:nvSpPr>
            <p:spPr>
              <a:xfrm>
                <a:off x="6210375" y="388175"/>
                <a:ext cx="555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499" extrusionOk="0">
                    <a:moveTo>
                      <a:pt x="154" y="0"/>
                    </a:moveTo>
                    <a:cubicBezTo>
                      <a:pt x="39" y="0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39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11"/>
              <p:cNvSpPr/>
              <p:nvPr/>
            </p:nvSpPr>
            <p:spPr>
              <a:xfrm>
                <a:off x="6264925" y="485800"/>
                <a:ext cx="479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303" extrusionOk="0">
                    <a:moveTo>
                      <a:pt x="1800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915" y="154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11"/>
              <p:cNvSpPr/>
              <p:nvPr/>
            </p:nvSpPr>
            <p:spPr>
              <a:xfrm>
                <a:off x="6261100" y="481975"/>
                <a:ext cx="5555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9" extrusionOk="0">
                    <a:moveTo>
                      <a:pt x="1991" y="0"/>
                    </a:moveTo>
                    <a:cubicBezTo>
                      <a:pt x="1953" y="0"/>
                      <a:pt x="1915" y="0"/>
                      <a:pt x="1877" y="39"/>
                    </a:cubicBezTo>
                    <a:lnTo>
                      <a:pt x="77" y="1187"/>
                    </a:lnTo>
                    <a:cubicBezTo>
                      <a:pt x="1" y="1225"/>
                      <a:pt x="1" y="1302"/>
                      <a:pt x="39" y="1378"/>
                    </a:cubicBezTo>
                    <a:lnTo>
                      <a:pt x="154" y="1532"/>
                    </a:lnTo>
                    <a:cubicBezTo>
                      <a:pt x="154" y="1570"/>
                      <a:pt x="192" y="1608"/>
                      <a:pt x="230" y="1608"/>
                    </a:cubicBezTo>
                    <a:lnTo>
                      <a:pt x="269" y="1608"/>
                    </a:lnTo>
                    <a:cubicBezTo>
                      <a:pt x="307" y="1608"/>
                      <a:pt x="345" y="1608"/>
                      <a:pt x="345" y="1570"/>
                    </a:cubicBezTo>
                    <a:lnTo>
                      <a:pt x="2145" y="460"/>
                    </a:lnTo>
                    <a:cubicBezTo>
                      <a:pt x="2221" y="421"/>
                      <a:pt x="2221" y="307"/>
                      <a:pt x="2183" y="230"/>
                    </a:cubicBezTo>
                    <a:lnTo>
                      <a:pt x="2068" y="77"/>
                    </a:lnTo>
                    <a:cubicBezTo>
                      <a:pt x="2068" y="39"/>
                      <a:pt x="2030" y="39"/>
                      <a:pt x="19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11"/>
              <p:cNvSpPr/>
              <p:nvPr/>
            </p:nvSpPr>
            <p:spPr>
              <a:xfrm>
                <a:off x="6785600" y="253225"/>
                <a:ext cx="411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88" extrusionOk="0">
                    <a:moveTo>
                      <a:pt x="1532" y="0"/>
                    </a:moveTo>
                    <a:lnTo>
                      <a:pt x="0" y="1034"/>
                    </a:lnTo>
                    <a:lnTo>
                      <a:pt x="115" y="1187"/>
                    </a:lnTo>
                    <a:lnTo>
                      <a:pt x="1646" y="154"/>
                    </a:lnTo>
                    <a:lnTo>
                      <a:pt x="15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11"/>
              <p:cNvSpPr/>
              <p:nvPr/>
            </p:nvSpPr>
            <p:spPr>
              <a:xfrm>
                <a:off x="6780800" y="249400"/>
                <a:ext cx="49800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494" extrusionOk="0">
                    <a:moveTo>
                      <a:pt x="1762" y="0"/>
                    </a:moveTo>
                    <a:cubicBezTo>
                      <a:pt x="1724" y="0"/>
                      <a:pt x="1685" y="0"/>
                      <a:pt x="1647" y="39"/>
                    </a:cubicBezTo>
                    <a:lnTo>
                      <a:pt x="116" y="1034"/>
                    </a:lnTo>
                    <a:cubicBezTo>
                      <a:pt x="39" y="1111"/>
                      <a:pt x="1" y="1187"/>
                      <a:pt x="77" y="1264"/>
                    </a:cubicBezTo>
                    <a:lnTo>
                      <a:pt x="154" y="1417"/>
                    </a:lnTo>
                    <a:cubicBezTo>
                      <a:pt x="192" y="1455"/>
                      <a:pt x="231" y="1493"/>
                      <a:pt x="269" y="1493"/>
                    </a:cubicBezTo>
                    <a:lnTo>
                      <a:pt x="307" y="1493"/>
                    </a:lnTo>
                    <a:cubicBezTo>
                      <a:pt x="307" y="1493"/>
                      <a:pt x="345" y="1493"/>
                      <a:pt x="384" y="1455"/>
                    </a:cubicBezTo>
                    <a:lnTo>
                      <a:pt x="1915" y="460"/>
                    </a:lnTo>
                    <a:cubicBezTo>
                      <a:pt x="1992" y="383"/>
                      <a:pt x="1992" y="307"/>
                      <a:pt x="1953" y="230"/>
                    </a:cubicBezTo>
                    <a:lnTo>
                      <a:pt x="1877" y="77"/>
                    </a:lnTo>
                    <a:cubicBezTo>
                      <a:pt x="1838" y="39"/>
                      <a:pt x="1800" y="39"/>
                      <a:pt x="17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11"/>
              <p:cNvSpPr/>
              <p:nvPr/>
            </p:nvSpPr>
            <p:spPr>
              <a:xfrm>
                <a:off x="6790375" y="156550"/>
                <a:ext cx="42150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41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41"/>
                    </a:lnTo>
                    <a:lnTo>
                      <a:pt x="1685" y="1188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11"/>
              <p:cNvSpPr/>
              <p:nvPr/>
            </p:nvSpPr>
            <p:spPr>
              <a:xfrm>
                <a:off x="6786550" y="152725"/>
                <a:ext cx="4980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47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0"/>
                    </a:lnTo>
                    <a:cubicBezTo>
                      <a:pt x="1" y="269"/>
                      <a:pt x="1" y="383"/>
                      <a:pt x="77" y="422"/>
                    </a:cubicBezTo>
                    <a:lnTo>
                      <a:pt x="1647" y="1609"/>
                    </a:lnTo>
                    <a:cubicBezTo>
                      <a:pt x="1647" y="1609"/>
                      <a:pt x="1685" y="1647"/>
                      <a:pt x="1723" y="1647"/>
                    </a:cubicBezTo>
                    <a:cubicBezTo>
                      <a:pt x="1762" y="1647"/>
                      <a:pt x="1800" y="1609"/>
                      <a:pt x="1838" y="1570"/>
                    </a:cubicBezTo>
                    <a:lnTo>
                      <a:pt x="1953" y="1417"/>
                    </a:lnTo>
                    <a:cubicBezTo>
                      <a:pt x="1991" y="1341"/>
                      <a:pt x="1991" y="1264"/>
                      <a:pt x="1915" y="1226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11"/>
              <p:cNvSpPr/>
              <p:nvPr/>
            </p:nvSpPr>
            <p:spPr>
              <a:xfrm>
                <a:off x="6902350" y="93400"/>
                <a:ext cx="8650" cy="497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991" extrusionOk="0">
                    <a:moveTo>
                      <a:pt x="154" y="0"/>
                    </a:moveTo>
                    <a:lnTo>
                      <a:pt x="1" y="1953"/>
                    </a:lnTo>
                    <a:lnTo>
                      <a:pt x="192" y="1991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11"/>
              <p:cNvSpPr/>
              <p:nvPr/>
            </p:nvSpPr>
            <p:spPr>
              <a:xfrm>
                <a:off x="6898525" y="89550"/>
                <a:ext cx="163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260" extrusionOk="0">
                    <a:moveTo>
                      <a:pt x="307" y="1"/>
                    </a:moveTo>
                    <a:cubicBezTo>
                      <a:pt x="230" y="1"/>
                      <a:pt x="154" y="77"/>
                      <a:pt x="154" y="154"/>
                    </a:cubicBezTo>
                    <a:lnTo>
                      <a:pt x="1" y="2107"/>
                    </a:lnTo>
                    <a:cubicBezTo>
                      <a:pt x="1" y="2145"/>
                      <a:pt x="1" y="2183"/>
                      <a:pt x="39" y="2221"/>
                    </a:cubicBezTo>
                    <a:cubicBezTo>
                      <a:pt x="77" y="2260"/>
                      <a:pt x="77" y="2260"/>
                      <a:pt x="154" y="2260"/>
                    </a:cubicBezTo>
                    <a:lnTo>
                      <a:pt x="345" y="2260"/>
                    </a:lnTo>
                    <a:cubicBezTo>
                      <a:pt x="422" y="2260"/>
                      <a:pt x="498" y="2221"/>
                      <a:pt x="498" y="2145"/>
                    </a:cubicBezTo>
                    <a:lnTo>
                      <a:pt x="613" y="192"/>
                    </a:lnTo>
                    <a:cubicBezTo>
                      <a:pt x="652" y="154"/>
                      <a:pt x="613" y="116"/>
                      <a:pt x="613" y="77"/>
                    </a:cubicBezTo>
                    <a:cubicBezTo>
                      <a:pt x="575" y="39"/>
                      <a:pt x="537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11"/>
              <p:cNvSpPr/>
              <p:nvPr/>
            </p:nvSpPr>
            <p:spPr>
              <a:xfrm>
                <a:off x="6755925" y="807375"/>
                <a:ext cx="498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69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269"/>
                    </a:lnTo>
                    <a:lnTo>
                      <a:pt x="1991" y="7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11"/>
              <p:cNvSpPr/>
              <p:nvPr/>
            </p:nvSpPr>
            <p:spPr>
              <a:xfrm>
                <a:off x="6752100" y="803550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53" y="1"/>
                    </a:moveTo>
                    <a:cubicBezTo>
                      <a:pt x="115" y="1"/>
                      <a:pt x="77" y="39"/>
                      <a:pt x="39" y="39"/>
                    </a:cubicBezTo>
                    <a:cubicBezTo>
                      <a:pt x="0" y="77"/>
                      <a:pt x="0" y="115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9" y="498"/>
                      <a:pt x="115" y="498"/>
                    </a:cubicBezTo>
                    <a:lnTo>
                      <a:pt x="2106" y="575"/>
                    </a:lnTo>
                    <a:cubicBezTo>
                      <a:pt x="2144" y="575"/>
                      <a:pt x="2182" y="575"/>
                      <a:pt x="2221" y="537"/>
                    </a:cubicBezTo>
                    <a:cubicBezTo>
                      <a:pt x="2259" y="537"/>
                      <a:pt x="2259" y="498"/>
                      <a:pt x="2259" y="460"/>
                    </a:cubicBezTo>
                    <a:lnTo>
                      <a:pt x="2259" y="269"/>
                    </a:lnTo>
                    <a:cubicBezTo>
                      <a:pt x="2297" y="154"/>
                      <a:pt x="2221" y="115"/>
                      <a:pt x="2144" y="77"/>
                    </a:cubicBez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11"/>
              <p:cNvSpPr/>
              <p:nvPr/>
            </p:nvSpPr>
            <p:spPr>
              <a:xfrm>
                <a:off x="6770275" y="713575"/>
                <a:ext cx="421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03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03"/>
                    </a:lnTo>
                    <a:lnTo>
                      <a:pt x="1685" y="1149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11"/>
              <p:cNvSpPr/>
              <p:nvPr/>
            </p:nvSpPr>
            <p:spPr>
              <a:xfrm>
                <a:off x="6766450" y="709125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77" y="1"/>
                    </a:moveTo>
                    <a:cubicBezTo>
                      <a:pt x="225" y="1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4"/>
                      <a:pt x="1" y="332"/>
                    </a:cubicBezTo>
                    <a:cubicBezTo>
                      <a:pt x="1" y="370"/>
                      <a:pt x="39" y="409"/>
                      <a:pt x="77" y="447"/>
                    </a:cubicBezTo>
                    <a:lnTo>
                      <a:pt x="1608" y="1634"/>
                    </a:lnTo>
                    <a:lnTo>
                      <a:pt x="1723" y="1634"/>
                    </a:lnTo>
                    <a:cubicBezTo>
                      <a:pt x="1762" y="1634"/>
                      <a:pt x="1800" y="1634"/>
                      <a:pt x="1838" y="1595"/>
                    </a:cubicBezTo>
                    <a:lnTo>
                      <a:pt x="1953" y="1442"/>
                    </a:lnTo>
                    <a:cubicBezTo>
                      <a:pt x="1991" y="1366"/>
                      <a:pt x="1991" y="1289"/>
                      <a:pt x="1915" y="1213"/>
                    </a:cubicBezTo>
                    <a:lnTo>
                      <a:pt x="383" y="26"/>
                    </a:lnTo>
                    <a:cubicBezTo>
                      <a:pt x="352" y="10"/>
                      <a:pt x="313" y="1"/>
                      <a:pt x="2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11"/>
              <p:cNvSpPr/>
              <p:nvPr/>
            </p:nvSpPr>
            <p:spPr>
              <a:xfrm>
                <a:off x="6886100" y="649450"/>
                <a:ext cx="22975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2069" extrusionOk="0">
                    <a:moveTo>
                      <a:pt x="191" y="1"/>
                    </a:moveTo>
                    <a:lnTo>
                      <a:pt x="0" y="77"/>
                    </a:lnTo>
                    <a:lnTo>
                      <a:pt x="727" y="2068"/>
                    </a:lnTo>
                    <a:lnTo>
                      <a:pt x="919" y="1992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11"/>
              <p:cNvSpPr/>
              <p:nvPr/>
            </p:nvSpPr>
            <p:spPr>
              <a:xfrm>
                <a:off x="6881300" y="645625"/>
                <a:ext cx="306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2375" extrusionOk="0">
                    <a:moveTo>
                      <a:pt x="307" y="1"/>
                    </a:moveTo>
                    <a:lnTo>
                      <a:pt x="115" y="77"/>
                    </a:lnTo>
                    <a:cubicBezTo>
                      <a:pt x="77" y="77"/>
                      <a:pt x="39" y="116"/>
                      <a:pt x="39" y="154"/>
                    </a:cubicBezTo>
                    <a:cubicBezTo>
                      <a:pt x="1" y="192"/>
                      <a:pt x="1" y="230"/>
                      <a:pt x="39" y="269"/>
                    </a:cubicBezTo>
                    <a:lnTo>
                      <a:pt x="766" y="2260"/>
                    </a:lnTo>
                    <a:cubicBezTo>
                      <a:pt x="766" y="2336"/>
                      <a:pt x="843" y="2374"/>
                      <a:pt x="919" y="2374"/>
                    </a:cubicBezTo>
                    <a:cubicBezTo>
                      <a:pt x="919" y="2374"/>
                      <a:pt x="919" y="2374"/>
                      <a:pt x="958" y="2336"/>
                    </a:cubicBezTo>
                    <a:lnTo>
                      <a:pt x="1149" y="2298"/>
                    </a:lnTo>
                    <a:cubicBezTo>
                      <a:pt x="1187" y="2260"/>
                      <a:pt x="1187" y="2260"/>
                      <a:pt x="1226" y="2221"/>
                    </a:cubicBezTo>
                    <a:cubicBezTo>
                      <a:pt x="1226" y="2183"/>
                      <a:pt x="1226" y="2145"/>
                      <a:pt x="1226" y="2106"/>
                    </a:cubicBezTo>
                    <a:lnTo>
                      <a:pt x="498" y="116"/>
                    </a:lnTo>
                    <a:cubicBezTo>
                      <a:pt x="460" y="39"/>
                      <a:pt x="383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11"/>
              <p:cNvSpPr/>
              <p:nvPr/>
            </p:nvSpPr>
            <p:spPr>
              <a:xfrm>
                <a:off x="6760700" y="449425"/>
                <a:ext cx="440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3" extrusionOk="0">
                    <a:moveTo>
                      <a:pt x="1647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62" y="154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11"/>
              <p:cNvSpPr/>
              <p:nvPr/>
            </p:nvSpPr>
            <p:spPr>
              <a:xfrm>
                <a:off x="6756875" y="445600"/>
                <a:ext cx="517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9" extrusionOk="0">
                    <a:moveTo>
                      <a:pt x="1800" y="0"/>
                    </a:moveTo>
                    <a:cubicBezTo>
                      <a:pt x="1762" y="0"/>
                      <a:pt x="1723" y="0"/>
                      <a:pt x="1685" y="39"/>
                    </a:cubicBezTo>
                    <a:lnTo>
                      <a:pt x="77" y="1187"/>
                    </a:lnTo>
                    <a:cubicBezTo>
                      <a:pt x="39" y="1187"/>
                      <a:pt x="39" y="1226"/>
                      <a:pt x="1" y="1264"/>
                    </a:cubicBezTo>
                    <a:cubicBezTo>
                      <a:pt x="1" y="1302"/>
                      <a:pt x="1" y="1340"/>
                      <a:pt x="39" y="1379"/>
                    </a:cubicBezTo>
                    <a:lnTo>
                      <a:pt x="154" y="1532"/>
                    </a:lnTo>
                    <a:cubicBezTo>
                      <a:pt x="192" y="1570"/>
                      <a:pt x="230" y="1608"/>
                      <a:pt x="269" y="1608"/>
                    </a:cubicBezTo>
                    <a:cubicBezTo>
                      <a:pt x="307" y="1608"/>
                      <a:pt x="345" y="1608"/>
                      <a:pt x="345" y="1570"/>
                    </a:cubicBezTo>
                    <a:lnTo>
                      <a:pt x="1991" y="422"/>
                    </a:lnTo>
                    <a:cubicBezTo>
                      <a:pt x="2068" y="383"/>
                      <a:pt x="2068" y="307"/>
                      <a:pt x="2030" y="230"/>
                    </a:cubicBezTo>
                    <a:lnTo>
                      <a:pt x="1915" y="77"/>
                    </a:lnTo>
                    <a:cubicBezTo>
                      <a:pt x="1877" y="39"/>
                      <a:pt x="1838" y="0"/>
                      <a:pt x="1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11"/>
              <p:cNvSpPr/>
              <p:nvPr/>
            </p:nvSpPr>
            <p:spPr>
              <a:xfrm>
                <a:off x="6745400" y="554700"/>
                <a:ext cx="545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844" extrusionOk="0">
                    <a:moveTo>
                      <a:pt x="39" y="1"/>
                    </a:moveTo>
                    <a:lnTo>
                      <a:pt x="0" y="192"/>
                    </a:lnTo>
                    <a:lnTo>
                      <a:pt x="2106" y="843"/>
                    </a:lnTo>
                    <a:lnTo>
                      <a:pt x="2182" y="652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11"/>
              <p:cNvSpPr/>
              <p:nvPr/>
            </p:nvSpPr>
            <p:spPr>
              <a:xfrm>
                <a:off x="6741575" y="550875"/>
                <a:ext cx="62225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115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39"/>
                      <a:pt x="77" y="77"/>
                      <a:pt x="77" y="116"/>
                    </a:cubicBezTo>
                    <a:lnTo>
                      <a:pt x="0" y="307"/>
                    </a:lnTo>
                    <a:cubicBezTo>
                      <a:pt x="0" y="384"/>
                      <a:pt x="38" y="460"/>
                      <a:pt x="115" y="498"/>
                    </a:cubicBezTo>
                    <a:lnTo>
                      <a:pt x="2221" y="1149"/>
                    </a:lnTo>
                    <a:lnTo>
                      <a:pt x="2259" y="1149"/>
                    </a:lnTo>
                    <a:cubicBezTo>
                      <a:pt x="2297" y="1149"/>
                      <a:pt x="2297" y="1149"/>
                      <a:pt x="2335" y="1111"/>
                    </a:cubicBezTo>
                    <a:cubicBezTo>
                      <a:pt x="2374" y="1111"/>
                      <a:pt x="2412" y="1073"/>
                      <a:pt x="2412" y="1034"/>
                    </a:cubicBezTo>
                    <a:lnTo>
                      <a:pt x="2450" y="843"/>
                    </a:lnTo>
                    <a:cubicBezTo>
                      <a:pt x="2489" y="766"/>
                      <a:pt x="2450" y="690"/>
                      <a:pt x="2374" y="652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11"/>
              <p:cNvSpPr/>
              <p:nvPr/>
            </p:nvSpPr>
            <p:spPr>
              <a:xfrm>
                <a:off x="6899475" y="794950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78" y="0"/>
                    </a:moveTo>
                    <a:lnTo>
                      <a:pt x="1" y="153"/>
                    </a:lnTo>
                    <a:lnTo>
                      <a:pt x="1762" y="1302"/>
                    </a:lnTo>
                    <a:lnTo>
                      <a:pt x="1877" y="1149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11"/>
              <p:cNvSpPr/>
              <p:nvPr/>
            </p:nvSpPr>
            <p:spPr>
              <a:xfrm>
                <a:off x="6894700" y="791100"/>
                <a:ext cx="565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609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1"/>
                    </a:lnTo>
                    <a:cubicBezTo>
                      <a:pt x="1" y="307"/>
                      <a:pt x="39" y="384"/>
                      <a:pt x="115" y="422"/>
                    </a:cubicBezTo>
                    <a:lnTo>
                      <a:pt x="1876" y="1571"/>
                    </a:lnTo>
                    <a:cubicBezTo>
                      <a:pt x="1915" y="1609"/>
                      <a:pt x="1953" y="1609"/>
                      <a:pt x="1953" y="1609"/>
                    </a:cubicBezTo>
                    <a:lnTo>
                      <a:pt x="1991" y="1609"/>
                    </a:lnTo>
                    <a:cubicBezTo>
                      <a:pt x="2030" y="1571"/>
                      <a:pt x="2068" y="1571"/>
                      <a:pt x="2106" y="1532"/>
                    </a:cubicBezTo>
                    <a:lnTo>
                      <a:pt x="2183" y="1379"/>
                    </a:lnTo>
                    <a:cubicBezTo>
                      <a:pt x="2259" y="1303"/>
                      <a:pt x="2221" y="1188"/>
                      <a:pt x="2144" y="1149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11"/>
              <p:cNvSpPr/>
              <p:nvPr/>
            </p:nvSpPr>
            <p:spPr>
              <a:xfrm>
                <a:off x="7021050" y="380525"/>
                <a:ext cx="469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6" h="1302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799" y="1302"/>
                    </a:lnTo>
                    <a:lnTo>
                      <a:pt x="1876" y="111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7017200" y="376700"/>
                <a:ext cx="55550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8" extrusionOk="0">
                    <a:moveTo>
                      <a:pt x="231" y="0"/>
                    </a:moveTo>
                    <a:cubicBezTo>
                      <a:pt x="192" y="0"/>
                      <a:pt x="154" y="38"/>
                      <a:pt x="116" y="77"/>
                    </a:cubicBezTo>
                    <a:lnTo>
                      <a:pt x="39" y="230"/>
                    </a:lnTo>
                    <a:cubicBezTo>
                      <a:pt x="1" y="306"/>
                      <a:pt x="1" y="383"/>
                      <a:pt x="77" y="421"/>
                    </a:cubicBezTo>
                    <a:lnTo>
                      <a:pt x="1877" y="1570"/>
                    </a:lnTo>
                    <a:cubicBezTo>
                      <a:pt x="1877" y="1570"/>
                      <a:pt x="1915" y="1608"/>
                      <a:pt x="1953" y="1608"/>
                    </a:cubicBezTo>
                    <a:lnTo>
                      <a:pt x="1992" y="1608"/>
                    </a:lnTo>
                    <a:cubicBezTo>
                      <a:pt x="2030" y="1570"/>
                      <a:pt x="2068" y="1570"/>
                      <a:pt x="2068" y="1531"/>
                    </a:cubicBezTo>
                    <a:lnTo>
                      <a:pt x="2183" y="1378"/>
                    </a:lnTo>
                    <a:cubicBezTo>
                      <a:pt x="2221" y="1302"/>
                      <a:pt x="2183" y="1187"/>
                      <a:pt x="2145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6996150" y="587250"/>
                <a:ext cx="354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49" extrusionOk="0">
                    <a:moveTo>
                      <a:pt x="1302" y="0"/>
                    </a:moveTo>
                    <a:lnTo>
                      <a:pt x="1" y="996"/>
                    </a:lnTo>
                    <a:lnTo>
                      <a:pt x="116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11"/>
              <p:cNvSpPr/>
              <p:nvPr/>
            </p:nvSpPr>
            <p:spPr>
              <a:xfrm>
                <a:off x="6992325" y="583950"/>
                <a:ext cx="4405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35" extrusionOk="0">
                    <a:moveTo>
                      <a:pt x="1455" y="1"/>
                    </a:moveTo>
                    <a:cubicBezTo>
                      <a:pt x="1430" y="1"/>
                      <a:pt x="1404" y="18"/>
                      <a:pt x="1379" y="18"/>
                    </a:cubicBezTo>
                    <a:lnTo>
                      <a:pt x="77" y="1013"/>
                    </a:lnTo>
                    <a:cubicBezTo>
                      <a:pt x="1" y="1051"/>
                      <a:pt x="1" y="1128"/>
                      <a:pt x="39" y="1204"/>
                    </a:cubicBezTo>
                    <a:lnTo>
                      <a:pt x="154" y="1358"/>
                    </a:lnTo>
                    <a:cubicBezTo>
                      <a:pt x="192" y="1396"/>
                      <a:pt x="230" y="1434"/>
                      <a:pt x="269" y="1434"/>
                    </a:cubicBezTo>
                    <a:cubicBezTo>
                      <a:pt x="307" y="1434"/>
                      <a:pt x="345" y="1434"/>
                      <a:pt x="383" y="1396"/>
                    </a:cubicBezTo>
                    <a:lnTo>
                      <a:pt x="1685" y="439"/>
                    </a:lnTo>
                    <a:cubicBezTo>
                      <a:pt x="1723" y="362"/>
                      <a:pt x="1762" y="286"/>
                      <a:pt x="1723" y="209"/>
                    </a:cubicBezTo>
                    <a:lnTo>
                      <a:pt x="1608" y="56"/>
                    </a:lnTo>
                    <a:cubicBezTo>
                      <a:pt x="1570" y="18"/>
                      <a:pt x="1532" y="18"/>
                      <a:pt x="1494" y="18"/>
                    </a:cubicBezTo>
                    <a:cubicBezTo>
                      <a:pt x="1481" y="5"/>
                      <a:pt x="1468" y="1"/>
                      <a:pt x="1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11"/>
              <p:cNvSpPr/>
              <p:nvPr/>
            </p:nvSpPr>
            <p:spPr>
              <a:xfrm>
                <a:off x="6336725" y="222600"/>
                <a:ext cx="497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269" extrusionOk="0">
                    <a:moveTo>
                      <a:pt x="0" y="0"/>
                    </a:moveTo>
                    <a:lnTo>
                      <a:pt x="0" y="192"/>
                    </a:lnTo>
                    <a:lnTo>
                      <a:pt x="1991" y="268"/>
                    </a:lnTo>
                    <a:lnTo>
                      <a:pt x="1991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6332900" y="218775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91" y="0"/>
                    </a:moveTo>
                    <a:cubicBezTo>
                      <a:pt x="153" y="0"/>
                      <a:pt x="115" y="0"/>
                      <a:pt x="77" y="39"/>
                    </a:cubicBezTo>
                    <a:cubicBezTo>
                      <a:pt x="38" y="77"/>
                      <a:pt x="38" y="115"/>
                      <a:pt x="38" y="153"/>
                    </a:cubicBezTo>
                    <a:lnTo>
                      <a:pt x="0" y="345"/>
                    </a:lnTo>
                    <a:cubicBezTo>
                      <a:pt x="0" y="421"/>
                      <a:pt x="77" y="498"/>
                      <a:pt x="153" y="498"/>
                    </a:cubicBezTo>
                    <a:lnTo>
                      <a:pt x="2144" y="574"/>
                    </a:lnTo>
                    <a:cubicBezTo>
                      <a:pt x="2182" y="574"/>
                      <a:pt x="2220" y="574"/>
                      <a:pt x="2259" y="536"/>
                    </a:cubicBezTo>
                    <a:cubicBezTo>
                      <a:pt x="2259" y="498"/>
                      <a:pt x="2297" y="460"/>
                      <a:pt x="2297" y="421"/>
                    </a:cubicBezTo>
                    <a:lnTo>
                      <a:pt x="2297" y="230"/>
                    </a:lnTo>
                    <a:cubicBezTo>
                      <a:pt x="2297" y="153"/>
                      <a:pt x="2259" y="77"/>
                      <a:pt x="2144" y="77"/>
                    </a:cubicBez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11"/>
              <p:cNvSpPr/>
              <p:nvPr/>
            </p:nvSpPr>
            <p:spPr>
              <a:xfrm>
                <a:off x="6352025" y="127850"/>
                <a:ext cx="41175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341" extrusionOk="0">
                    <a:moveTo>
                      <a:pt x="116" y="0"/>
                    </a:moveTo>
                    <a:lnTo>
                      <a:pt x="1" y="153"/>
                    </a:lnTo>
                    <a:lnTo>
                      <a:pt x="1532" y="1340"/>
                    </a:lnTo>
                    <a:lnTo>
                      <a:pt x="1647" y="1187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11"/>
              <p:cNvSpPr/>
              <p:nvPr/>
            </p:nvSpPr>
            <p:spPr>
              <a:xfrm>
                <a:off x="6348200" y="124350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69" y="0"/>
                    </a:moveTo>
                    <a:cubicBezTo>
                      <a:pt x="225" y="0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3"/>
                      <a:pt x="1" y="332"/>
                    </a:cubicBezTo>
                    <a:cubicBezTo>
                      <a:pt x="1" y="370"/>
                      <a:pt x="39" y="408"/>
                      <a:pt x="39" y="408"/>
                    </a:cubicBezTo>
                    <a:lnTo>
                      <a:pt x="1608" y="1595"/>
                    </a:lnTo>
                    <a:cubicBezTo>
                      <a:pt x="1647" y="1633"/>
                      <a:pt x="1647" y="1633"/>
                      <a:pt x="1685" y="1633"/>
                    </a:cubicBezTo>
                    <a:lnTo>
                      <a:pt x="1723" y="1633"/>
                    </a:lnTo>
                    <a:cubicBezTo>
                      <a:pt x="1762" y="1633"/>
                      <a:pt x="1800" y="1595"/>
                      <a:pt x="1800" y="1557"/>
                    </a:cubicBezTo>
                    <a:lnTo>
                      <a:pt x="1953" y="1404"/>
                    </a:lnTo>
                    <a:cubicBezTo>
                      <a:pt x="1991" y="1365"/>
                      <a:pt x="1953" y="1250"/>
                      <a:pt x="1915" y="1212"/>
                    </a:cubicBezTo>
                    <a:lnTo>
                      <a:pt x="345" y="25"/>
                    </a:lnTo>
                    <a:cubicBezTo>
                      <a:pt x="329" y="10"/>
                      <a:pt x="300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11"/>
              <p:cNvSpPr/>
              <p:nvPr/>
            </p:nvSpPr>
            <p:spPr>
              <a:xfrm>
                <a:off x="6956925" y="205375"/>
                <a:ext cx="450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37" extrusionOk="0">
                    <a:moveTo>
                      <a:pt x="38" y="0"/>
                    </a:moveTo>
                    <a:lnTo>
                      <a:pt x="0" y="192"/>
                    </a:lnTo>
                    <a:lnTo>
                      <a:pt x="1761" y="536"/>
                    </a:lnTo>
                    <a:lnTo>
                      <a:pt x="1799" y="34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11"/>
              <p:cNvSpPr/>
              <p:nvPr/>
            </p:nvSpPr>
            <p:spPr>
              <a:xfrm>
                <a:off x="6953075" y="201550"/>
                <a:ext cx="5267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843" extrusionOk="0">
                    <a:moveTo>
                      <a:pt x="231" y="0"/>
                    </a:moveTo>
                    <a:cubicBezTo>
                      <a:pt x="154" y="0"/>
                      <a:pt x="77" y="38"/>
                      <a:pt x="39" y="115"/>
                    </a:cubicBezTo>
                    <a:lnTo>
                      <a:pt x="1" y="306"/>
                    </a:lnTo>
                    <a:cubicBezTo>
                      <a:pt x="1" y="345"/>
                      <a:pt x="1" y="383"/>
                      <a:pt x="39" y="421"/>
                    </a:cubicBezTo>
                    <a:cubicBezTo>
                      <a:pt x="39" y="460"/>
                      <a:pt x="77" y="460"/>
                      <a:pt x="116" y="498"/>
                    </a:cubicBezTo>
                    <a:lnTo>
                      <a:pt x="1877" y="842"/>
                    </a:lnTo>
                    <a:lnTo>
                      <a:pt x="1915" y="842"/>
                    </a:lnTo>
                    <a:cubicBezTo>
                      <a:pt x="1992" y="842"/>
                      <a:pt x="2068" y="804"/>
                      <a:pt x="2068" y="728"/>
                    </a:cubicBezTo>
                    <a:lnTo>
                      <a:pt x="2106" y="536"/>
                    </a:lnTo>
                    <a:cubicBezTo>
                      <a:pt x="2106" y="498"/>
                      <a:pt x="2106" y="460"/>
                      <a:pt x="2068" y="421"/>
                    </a:cubicBezTo>
                    <a:cubicBezTo>
                      <a:pt x="2068" y="383"/>
                      <a:pt x="2030" y="345"/>
                      <a:pt x="1992" y="345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11"/>
              <p:cNvSpPr/>
              <p:nvPr/>
            </p:nvSpPr>
            <p:spPr>
              <a:xfrm>
                <a:off x="6260150" y="650425"/>
                <a:ext cx="1342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45" extrusionOk="0">
                    <a:moveTo>
                      <a:pt x="192" y="0"/>
                    </a:moveTo>
                    <a:lnTo>
                      <a:pt x="0" y="38"/>
                    </a:lnTo>
                    <a:lnTo>
                      <a:pt x="307" y="2144"/>
                    </a:lnTo>
                    <a:lnTo>
                      <a:pt x="536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11"/>
              <p:cNvSpPr/>
              <p:nvPr/>
            </p:nvSpPr>
            <p:spPr>
              <a:xfrm>
                <a:off x="6256325" y="646600"/>
                <a:ext cx="2107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43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38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297"/>
                    </a:lnTo>
                    <a:cubicBezTo>
                      <a:pt x="345" y="2374"/>
                      <a:pt x="421" y="2450"/>
                      <a:pt x="460" y="2450"/>
                    </a:cubicBezTo>
                    <a:lnTo>
                      <a:pt x="498" y="2450"/>
                    </a:lnTo>
                    <a:lnTo>
                      <a:pt x="689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297"/>
                      <a:pt x="843" y="2259"/>
                      <a:pt x="804" y="2221"/>
                    </a:cubicBezTo>
                    <a:lnTo>
                      <a:pt x="498" y="115"/>
                    </a:lnTo>
                    <a:cubicBezTo>
                      <a:pt x="498" y="38"/>
                      <a:pt x="421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11"/>
              <p:cNvSpPr/>
              <p:nvPr/>
            </p:nvSpPr>
            <p:spPr>
              <a:xfrm>
                <a:off x="6294600" y="603525"/>
                <a:ext cx="574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90" extrusionOk="0">
                    <a:moveTo>
                      <a:pt x="2259" y="0"/>
                    </a:moveTo>
                    <a:lnTo>
                      <a:pt x="1" y="498"/>
                    </a:lnTo>
                    <a:lnTo>
                      <a:pt x="39" y="689"/>
                    </a:lnTo>
                    <a:lnTo>
                      <a:pt x="2298" y="192"/>
                    </a:lnTo>
                    <a:lnTo>
                      <a:pt x="22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11"/>
              <p:cNvSpPr/>
              <p:nvPr/>
            </p:nvSpPr>
            <p:spPr>
              <a:xfrm>
                <a:off x="6290775" y="599700"/>
                <a:ext cx="6607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96" extrusionOk="0">
                    <a:moveTo>
                      <a:pt x="2412" y="0"/>
                    </a:moveTo>
                    <a:lnTo>
                      <a:pt x="115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5" y="957"/>
                    </a:cubicBezTo>
                    <a:cubicBezTo>
                      <a:pt x="154" y="957"/>
                      <a:pt x="154" y="996"/>
                      <a:pt x="192" y="996"/>
                    </a:cubicBezTo>
                    <a:cubicBezTo>
                      <a:pt x="192" y="996"/>
                      <a:pt x="230" y="996"/>
                      <a:pt x="230" y="957"/>
                    </a:cubicBezTo>
                    <a:lnTo>
                      <a:pt x="2489" y="498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7" y="38"/>
                      <a:pt x="2489" y="38"/>
                    </a:cubicBezTo>
                    <a:cubicBezTo>
                      <a:pt x="2489" y="0"/>
                      <a:pt x="2451" y="0"/>
                      <a:pt x="24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11"/>
              <p:cNvSpPr/>
              <p:nvPr/>
            </p:nvSpPr>
            <p:spPr>
              <a:xfrm>
                <a:off x="6550150" y="-51125"/>
                <a:ext cx="660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690" extrusionOk="0">
                    <a:moveTo>
                      <a:pt x="39" y="0"/>
                    </a:moveTo>
                    <a:lnTo>
                      <a:pt x="0" y="192"/>
                    </a:lnTo>
                    <a:lnTo>
                      <a:pt x="2604" y="689"/>
                    </a:lnTo>
                    <a:lnTo>
                      <a:pt x="2642" y="49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11"/>
              <p:cNvSpPr/>
              <p:nvPr/>
            </p:nvSpPr>
            <p:spPr>
              <a:xfrm>
                <a:off x="6546325" y="-54425"/>
                <a:ext cx="7467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987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6"/>
                      <a:pt x="77" y="94"/>
                      <a:pt x="77" y="132"/>
                    </a:cubicBezTo>
                    <a:lnTo>
                      <a:pt x="39" y="324"/>
                    </a:lnTo>
                    <a:cubicBezTo>
                      <a:pt x="0" y="400"/>
                      <a:pt x="77" y="477"/>
                      <a:pt x="153" y="477"/>
                    </a:cubicBezTo>
                    <a:lnTo>
                      <a:pt x="2757" y="974"/>
                    </a:lnTo>
                    <a:cubicBezTo>
                      <a:pt x="2795" y="974"/>
                      <a:pt x="2833" y="974"/>
                      <a:pt x="2872" y="936"/>
                    </a:cubicBezTo>
                    <a:cubicBezTo>
                      <a:pt x="2872" y="936"/>
                      <a:pt x="2910" y="898"/>
                      <a:pt x="2910" y="860"/>
                    </a:cubicBezTo>
                    <a:lnTo>
                      <a:pt x="2948" y="668"/>
                    </a:lnTo>
                    <a:cubicBezTo>
                      <a:pt x="2986" y="592"/>
                      <a:pt x="2910" y="515"/>
                      <a:pt x="2833" y="477"/>
                    </a:cubicBezTo>
                    <a:lnTo>
                      <a:pt x="230" y="17"/>
                    </a:lnTo>
                    <a:cubicBezTo>
                      <a:pt x="217" y="5"/>
                      <a:pt x="204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11"/>
              <p:cNvSpPr/>
              <p:nvPr/>
            </p:nvSpPr>
            <p:spPr>
              <a:xfrm>
                <a:off x="6560675" y="288625"/>
                <a:ext cx="12475" cy="5745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98" extrusionOk="0">
                    <a:moveTo>
                      <a:pt x="192" y="1"/>
                    </a:moveTo>
                    <a:lnTo>
                      <a:pt x="1" y="39"/>
                    </a:lnTo>
                    <a:lnTo>
                      <a:pt x="307" y="2298"/>
                    </a:lnTo>
                    <a:lnTo>
                      <a:pt x="498" y="229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11"/>
              <p:cNvSpPr/>
              <p:nvPr/>
            </p:nvSpPr>
            <p:spPr>
              <a:xfrm>
                <a:off x="6556850" y="284800"/>
                <a:ext cx="20125" cy="65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605" extrusionOk="0">
                    <a:moveTo>
                      <a:pt x="307" y="1"/>
                    </a:moveTo>
                    <a:lnTo>
                      <a:pt x="115" y="39"/>
                    </a:lnTo>
                    <a:cubicBezTo>
                      <a:pt x="39" y="39"/>
                      <a:pt x="0" y="116"/>
                      <a:pt x="0" y="192"/>
                    </a:cubicBezTo>
                    <a:lnTo>
                      <a:pt x="307" y="2489"/>
                    </a:lnTo>
                    <a:cubicBezTo>
                      <a:pt x="307" y="2528"/>
                      <a:pt x="345" y="2566"/>
                      <a:pt x="383" y="2566"/>
                    </a:cubicBezTo>
                    <a:cubicBezTo>
                      <a:pt x="422" y="2604"/>
                      <a:pt x="422" y="2604"/>
                      <a:pt x="460" y="2604"/>
                    </a:cubicBezTo>
                    <a:lnTo>
                      <a:pt x="498" y="2604"/>
                    </a:lnTo>
                    <a:lnTo>
                      <a:pt x="690" y="2566"/>
                    </a:lnTo>
                    <a:cubicBezTo>
                      <a:pt x="766" y="2566"/>
                      <a:pt x="804" y="2489"/>
                      <a:pt x="804" y="2413"/>
                    </a:cubicBezTo>
                    <a:lnTo>
                      <a:pt x="498" y="154"/>
                    </a:lnTo>
                    <a:cubicBezTo>
                      <a:pt x="460" y="116"/>
                      <a:pt x="460" y="77"/>
                      <a:pt x="422" y="39"/>
                    </a:cubicBezTo>
                    <a:cubicBezTo>
                      <a:pt x="383" y="1"/>
                      <a:pt x="345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11"/>
              <p:cNvSpPr/>
              <p:nvPr/>
            </p:nvSpPr>
            <p:spPr>
              <a:xfrm>
                <a:off x="7025825" y="95300"/>
                <a:ext cx="4212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996" extrusionOk="0">
                    <a:moveTo>
                      <a:pt x="77" y="1"/>
                    </a:moveTo>
                    <a:lnTo>
                      <a:pt x="0" y="192"/>
                    </a:lnTo>
                    <a:lnTo>
                      <a:pt x="1608" y="996"/>
                    </a:lnTo>
                    <a:lnTo>
                      <a:pt x="1685" y="843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11"/>
              <p:cNvSpPr/>
              <p:nvPr/>
            </p:nvSpPr>
            <p:spPr>
              <a:xfrm>
                <a:off x="7022000" y="92050"/>
                <a:ext cx="4980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280" extrusionOk="0">
                    <a:moveTo>
                      <a:pt x="239" y="1"/>
                    </a:moveTo>
                    <a:cubicBezTo>
                      <a:pt x="174" y="1"/>
                      <a:pt x="105" y="36"/>
                      <a:pt x="77" y="92"/>
                    </a:cubicBezTo>
                    <a:lnTo>
                      <a:pt x="0" y="245"/>
                    </a:lnTo>
                    <a:cubicBezTo>
                      <a:pt x="0" y="284"/>
                      <a:pt x="0" y="322"/>
                      <a:pt x="0" y="360"/>
                    </a:cubicBezTo>
                    <a:cubicBezTo>
                      <a:pt x="0" y="399"/>
                      <a:pt x="39" y="437"/>
                      <a:pt x="77" y="437"/>
                    </a:cubicBezTo>
                    <a:lnTo>
                      <a:pt x="1685" y="1279"/>
                    </a:lnTo>
                    <a:lnTo>
                      <a:pt x="1761" y="1279"/>
                    </a:lnTo>
                    <a:cubicBezTo>
                      <a:pt x="1800" y="1279"/>
                      <a:pt x="1876" y="1241"/>
                      <a:pt x="1876" y="1203"/>
                    </a:cubicBezTo>
                    <a:lnTo>
                      <a:pt x="1991" y="1011"/>
                    </a:lnTo>
                    <a:cubicBezTo>
                      <a:pt x="1991" y="973"/>
                      <a:pt x="1991" y="935"/>
                      <a:pt x="1991" y="896"/>
                    </a:cubicBezTo>
                    <a:cubicBezTo>
                      <a:pt x="1991" y="858"/>
                      <a:pt x="1953" y="858"/>
                      <a:pt x="1915" y="820"/>
                    </a:cubicBezTo>
                    <a:lnTo>
                      <a:pt x="307" y="16"/>
                    </a:lnTo>
                    <a:cubicBezTo>
                      <a:pt x="286" y="6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11"/>
              <p:cNvSpPr/>
              <p:nvPr/>
            </p:nvSpPr>
            <p:spPr>
              <a:xfrm>
                <a:off x="6179750" y="-37725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2106" y="1914"/>
                    </a:lnTo>
                    <a:lnTo>
                      <a:pt x="2221" y="176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11"/>
              <p:cNvSpPr/>
              <p:nvPr/>
            </p:nvSpPr>
            <p:spPr>
              <a:xfrm>
                <a:off x="6175925" y="-41700"/>
                <a:ext cx="632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27" extrusionOk="0">
                    <a:moveTo>
                      <a:pt x="286" y="0"/>
                    </a:moveTo>
                    <a:cubicBezTo>
                      <a:pt x="242" y="0"/>
                      <a:pt x="198" y="22"/>
                      <a:pt x="154" y="44"/>
                    </a:cubicBezTo>
                    <a:lnTo>
                      <a:pt x="39" y="197"/>
                    </a:lnTo>
                    <a:cubicBezTo>
                      <a:pt x="0" y="236"/>
                      <a:pt x="0" y="274"/>
                      <a:pt x="0" y="312"/>
                    </a:cubicBezTo>
                    <a:cubicBezTo>
                      <a:pt x="0" y="351"/>
                      <a:pt x="39" y="389"/>
                      <a:pt x="39" y="427"/>
                    </a:cubicBezTo>
                    <a:lnTo>
                      <a:pt x="2183" y="2188"/>
                    </a:lnTo>
                    <a:cubicBezTo>
                      <a:pt x="2183" y="2226"/>
                      <a:pt x="2221" y="2226"/>
                      <a:pt x="2259" y="2226"/>
                    </a:cubicBezTo>
                    <a:cubicBezTo>
                      <a:pt x="2297" y="2226"/>
                      <a:pt x="2336" y="2226"/>
                      <a:pt x="2374" y="2188"/>
                    </a:cubicBezTo>
                    <a:lnTo>
                      <a:pt x="2489" y="2035"/>
                    </a:lnTo>
                    <a:cubicBezTo>
                      <a:pt x="2527" y="1997"/>
                      <a:pt x="2527" y="1959"/>
                      <a:pt x="2527" y="1920"/>
                    </a:cubicBezTo>
                    <a:cubicBezTo>
                      <a:pt x="2527" y="1882"/>
                      <a:pt x="2527" y="1844"/>
                      <a:pt x="2489" y="1805"/>
                    </a:cubicBezTo>
                    <a:lnTo>
                      <a:pt x="383" y="44"/>
                    </a:lnTo>
                    <a:cubicBezTo>
                      <a:pt x="351" y="12"/>
                      <a:pt x="319" y="0"/>
                      <a:pt x="2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11"/>
              <p:cNvSpPr/>
              <p:nvPr/>
            </p:nvSpPr>
            <p:spPr>
              <a:xfrm>
                <a:off x="6054375" y="221650"/>
                <a:ext cx="431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2" extrusionOk="0">
                    <a:moveTo>
                      <a:pt x="1608" y="0"/>
                    </a:moveTo>
                    <a:lnTo>
                      <a:pt x="0" y="1149"/>
                    </a:lnTo>
                    <a:lnTo>
                      <a:pt x="77" y="1302"/>
                    </a:lnTo>
                    <a:lnTo>
                      <a:pt x="1723" y="191"/>
                    </a:lnTo>
                    <a:lnTo>
                      <a:pt x="160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11"/>
              <p:cNvSpPr/>
              <p:nvPr/>
            </p:nvSpPr>
            <p:spPr>
              <a:xfrm>
                <a:off x="6049600" y="217800"/>
                <a:ext cx="517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609" extrusionOk="0">
                    <a:moveTo>
                      <a:pt x="1838" y="1"/>
                    </a:moveTo>
                    <a:cubicBezTo>
                      <a:pt x="1799" y="1"/>
                      <a:pt x="1761" y="1"/>
                      <a:pt x="1723" y="39"/>
                    </a:cubicBezTo>
                    <a:lnTo>
                      <a:pt x="77" y="1188"/>
                    </a:lnTo>
                    <a:cubicBezTo>
                      <a:pt x="38" y="1226"/>
                      <a:pt x="0" y="1303"/>
                      <a:pt x="38" y="1379"/>
                    </a:cubicBezTo>
                    <a:lnTo>
                      <a:pt x="153" y="1532"/>
                    </a:lnTo>
                    <a:cubicBezTo>
                      <a:pt x="191" y="1571"/>
                      <a:pt x="230" y="1609"/>
                      <a:pt x="268" y="1609"/>
                    </a:cubicBezTo>
                    <a:cubicBezTo>
                      <a:pt x="306" y="1609"/>
                      <a:pt x="345" y="1609"/>
                      <a:pt x="383" y="1571"/>
                    </a:cubicBezTo>
                    <a:lnTo>
                      <a:pt x="1991" y="460"/>
                    </a:lnTo>
                    <a:cubicBezTo>
                      <a:pt x="2067" y="384"/>
                      <a:pt x="2067" y="307"/>
                      <a:pt x="2029" y="231"/>
                    </a:cubicBezTo>
                    <a:lnTo>
                      <a:pt x="1914" y="78"/>
                    </a:lnTo>
                    <a:cubicBezTo>
                      <a:pt x="1914" y="39"/>
                      <a:pt x="1876" y="39"/>
                      <a:pt x="18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11"/>
              <p:cNvSpPr/>
              <p:nvPr/>
            </p:nvSpPr>
            <p:spPr>
              <a:xfrm>
                <a:off x="6241000" y="132625"/>
                <a:ext cx="35450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11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6" y="1111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11"/>
              <p:cNvSpPr/>
              <p:nvPr/>
            </p:nvSpPr>
            <p:spPr>
              <a:xfrm>
                <a:off x="6236225" y="128800"/>
                <a:ext cx="440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8" extrusionOk="0">
                    <a:moveTo>
                      <a:pt x="1493" y="1"/>
                    </a:moveTo>
                    <a:cubicBezTo>
                      <a:pt x="1455" y="1"/>
                      <a:pt x="1417" y="1"/>
                      <a:pt x="1379" y="39"/>
                    </a:cubicBezTo>
                    <a:lnTo>
                      <a:pt x="77" y="996"/>
                    </a:lnTo>
                    <a:cubicBezTo>
                      <a:pt x="39" y="1072"/>
                      <a:pt x="0" y="1149"/>
                      <a:pt x="77" y="1226"/>
                    </a:cubicBezTo>
                    <a:lnTo>
                      <a:pt x="192" y="1379"/>
                    </a:lnTo>
                    <a:cubicBezTo>
                      <a:pt x="192" y="1417"/>
                      <a:pt x="268" y="1417"/>
                      <a:pt x="307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61" y="383"/>
                      <a:pt x="1761" y="269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1"/>
                      <a:pt x="14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11"/>
              <p:cNvSpPr/>
              <p:nvPr/>
            </p:nvSpPr>
            <p:spPr>
              <a:xfrm>
                <a:off x="6687975" y="-222450"/>
                <a:ext cx="344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39" extrusionOk="0">
                    <a:moveTo>
                      <a:pt x="1187" y="0"/>
                    </a:moveTo>
                    <a:lnTo>
                      <a:pt x="0" y="1761"/>
                    </a:lnTo>
                    <a:lnTo>
                      <a:pt x="153" y="1838"/>
                    </a:lnTo>
                    <a:lnTo>
                      <a:pt x="1379" y="115"/>
                    </a:lnTo>
                    <a:lnTo>
                      <a:pt x="118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11"/>
              <p:cNvSpPr/>
              <p:nvPr/>
            </p:nvSpPr>
            <p:spPr>
              <a:xfrm>
                <a:off x="6683175" y="-225950"/>
                <a:ext cx="43100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132" extrusionOk="0">
                    <a:moveTo>
                      <a:pt x="1387" y="0"/>
                    </a:moveTo>
                    <a:cubicBezTo>
                      <a:pt x="1335" y="0"/>
                      <a:pt x="1287" y="19"/>
                      <a:pt x="1264" y="64"/>
                    </a:cubicBezTo>
                    <a:lnTo>
                      <a:pt x="77" y="1787"/>
                    </a:lnTo>
                    <a:cubicBezTo>
                      <a:pt x="1" y="1863"/>
                      <a:pt x="39" y="1978"/>
                      <a:pt x="116" y="2016"/>
                    </a:cubicBezTo>
                    <a:lnTo>
                      <a:pt x="269" y="2131"/>
                    </a:lnTo>
                    <a:lnTo>
                      <a:pt x="384" y="2131"/>
                    </a:lnTo>
                    <a:cubicBezTo>
                      <a:pt x="422" y="2131"/>
                      <a:pt x="460" y="2093"/>
                      <a:pt x="460" y="2093"/>
                    </a:cubicBezTo>
                    <a:lnTo>
                      <a:pt x="1685" y="332"/>
                    </a:lnTo>
                    <a:cubicBezTo>
                      <a:pt x="1685" y="294"/>
                      <a:pt x="1724" y="255"/>
                      <a:pt x="1685" y="217"/>
                    </a:cubicBezTo>
                    <a:cubicBezTo>
                      <a:pt x="1685" y="179"/>
                      <a:pt x="1685" y="140"/>
                      <a:pt x="1647" y="140"/>
                    </a:cubicBezTo>
                    <a:lnTo>
                      <a:pt x="1494" y="26"/>
                    </a:lnTo>
                    <a:cubicBezTo>
                      <a:pt x="1462" y="10"/>
                      <a:pt x="1424" y="0"/>
                      <a:pt x="13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11"/>
              <p:cNvSpPr/>
              <p:nvPr/>
            </p:nvSpPr>
            <p:spPr>
              <a:xfrm>
                <a:off x="7065075" y="268525"/>
                <a:ext cx="3447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77" extrusionOk="0">
                    <a:moveTo>
                      <a:pt x="1225" y="1"/>
                    </a:moveTo>
                    <a:lnTo>
                      <a:pt x="0" y="1762"/>
                    </a:lnTo>
                    <a:lnTo>
                      <a:pt x="192" y="1877"/>
                    </a:lnTo>
                    <a:lnTo>
                      <a:pt x="1378" y="116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11"/>
              <p:cNvSpPr/>
              <p:nvPr/>
            </p:nvSpPr>
            <p:spPr>
              <a:xfrm>
                <a:off x="7062200" y="265525"/>
                <a:ext cx="4117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51" extrusionOk="0">
                    <a:moveTo>
                      <a:pt x="1339" y="0"/>
                    </a:moveTo>
                    <a:cubicBezTo>
                      <a:pt x="1295" y="0"/>
                      <a:pt x="1247" y="22"/>
                      <a:pt x="1225" y="44"/>
                    </a:cubicBezTo>
                    <a:lnTo>
                      <a:pt x="39" y="1805"/>
                    </a:lnTo>
                    <a:cubicBezTo>
                      <a:pt x="0" y="1844"/>
                      <a:pt x="0" y="1882"/>
                      <a:pt x="0" y="1920"/>
                    </a:cubicBezTo>
                    <a:cubicBezTo>
                      <a:pt x="0" y="1959"/>
                      <a:pt x="39" y="1997"/>
                      <a:pt x="77" y="1997"/>
                    </a:cubicBezTo>
                    <a:lnTo>
                      <a:pt x="230" y="2112"/>
                    </a:lnTo>
                    <a:cubicBezTo>
                      <a:pt x="230" y="2150"/>
                      <a:pt x="268" y="2150"/>
                      <a:pt x="307" y="2150"/>
                    </a:cubicBezTo>
                    <a:cubicBezTo>
                      <a:pt x="345" y="2150"/>
                      <a:pt x="383" y="2112"/>
                      <a:pt x="421" y="2073"/>
                    </a:cubicBezTo>
                    <a:lnTo>
                      <a:pt x="1646" y="351"/>
                    </a:lnTo>
                    <a:cubicBezTo>
                      <a:pt x="1646" y="312"/>
                      <a:pt x="1646" y="274"/>
                      <a:pt x="1646" y="236"/>
                    </a:cubicBezTo>
                    <a:cubicBezTo>
                      <a:pt x="1646" y="198"/>
                      <a:pt x="1608" y="159"/>
                      <a:pt x="1608" y="121"/>
                    </a:cubicBezTo>
                    <a:lnTo>
                      <a:pt x="1417" y="44"/>
                    </a:lnTo>
                    <a:cubicBezTo>
                      <a:pt x="1401" y="12"/>
                      <a:pt x="1371" y="0"/>
                      <a:pt x="13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11"/>
              <p:cNvSpPr/>
              <p:nvPr/>
            </p:nvSpPr>
            <p:spPr>
              <a:xfrm>
                <a:off x="6565450" y="125925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7"/>
                    </a:lnTo>
                    <a:lnTo>
                      <a:pt x="652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11"/>
              <p:cNvSpPr/>
              <p:nvPr/>
            </p:nvSpPr>
            <p:spPr>
              <a:xfrm>
                <a:off x="6561625" y="122100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1"/>
                    </a:moveTo>
                    <a:cubicBezTo>
                      <a:pt x="499" y="39"/>
                      <a:pt x="499" y="77"/>
                      <a:pt x="460" y="115"/>
                    </a:cubicBezTo>
                    <a:lnTo>
                      <a:pt x="1" y="1953"/>
                    </a:lnTo>
                    <a:cubicBezTo>
                      <a:pt x="1" y="2030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83"/>
                      <a:pt x="345" y="2183"/>
                      <a:pt x="345" y="2183"/>
                    </a:cubicBezTo>
                    <a:cubicBezTo>
                      <a:pt x="384" y="2183"/>
                      <a:pt x="384" y="2144"/>
                      <a:pt x="422" y="2144"/>
                    </a:cubicBezTo>
                    <a:cubicBezTo>
                      <a:pt x="460" y="2144"/>
                      <a:pt x="499" y="2106"/>
                      <a:pt x="499" y="2068"/>
                    </a:cubicBezTo>
                    <a:lnTo>
                      <a:pt x="958" y="230"/>
                    </a:lnTo>
                    <a:cubicBezTo>
                      <a:pt x="958" y="154"/>
                      <a:pt x="920" y="77"/>
                      <a:pt x="843" y="39"/>
                    </a:cubicBezTo>
                    <a:lnTo>
                      <a:pt x="65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11"/>
              <p:cNvSpPr/>
              <p:nvPr/>
            </p:nvSpPr>
            <p:spPr>
              <a:xfrm>
                <a:off x="6346275" y="6542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0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2" y="39"/>
                    </a:ln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6342450" y="6504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0"/>
                    </a:moveTo>
                    <a:cubicBezTo>
                      <a:pt x="499" y="38"/>
                      <a:pt x="460" y="77"/>
                      <a:pt x="460" y="115"/>
                    </a:cubicBezTo>
                    <a:lnTo>
                      <a:pt x="1" y="1914"/>
                    </a:lnTo>
                    <a:cubicBezTo>
                      <a:pt x="1" y="2029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44"/>
                      <a:pt x="345" y="2182"/>
                      <a:pt x="345" y="2182"/>
                    </a:cubicBezTo>
                    <a:cubicBezTo>
                      <a:pt x="384" y="2182"/>
                      <a:pt x="384" y="2144"/>
                      <a:pt x="422" y="2144"/>
                    </a:cubicBezTo>
                    <a:cubicBezTo>
                      <a:pt x="460" y="2106"/>
                      <a:pt x="460" y="2106"/>
                      <a:pt x="499" y="2068"/>
                    </a:cubicBezTo>
                    <a:lnTo>
                      <a:pt x="958" y="230"/>
                    </a:lnTo>
                    <a:cubicBezTo>
                      <a:pt x="958" y="153"/>
                      <a:pt x="920" y="77"/>
                      <a:pt x="843" y="38"/>
                    </a:cubicBezTo>
                    <a:lnTo>
                      <a:pt x="6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6500375" y="436975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96"/>
                    </a:lnTo>
                    <a:lnTo>
                      <a:pt x="154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11"/>
              <p:cNvSpPr/>
              <p:nvPr/>
            </p:nvSpPr>
            <p:spPr>
              <a:xfrm>
                <a:off x="6496550" y="433150"/>
                <a:ext cx="440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56" extrusionOk="0">
                    <a:moveTo>
                      <a:pt x="1494" y="1"/>
                    </a:moveTo>
                    <a:cubicBezTo>
                      <a:pt x="1455" y="1"/>
                      <a:pt x="1417" y="39"/>
                      <a:pt x="1379" y="39"/>
                    </a:cubicBezTo>
                    <a:lnTo>
                      <a:pt x="77" y="1034"/>
                    </a:lnTo>
                    <a:cubicBezTo>
                      <a:pt x="1" y="1073"/>
                      <a:pt x="1" y="1149"/>
                      <a:pt x="39" y="1226"/>
                    </a:cubicBezTo>
                    <a:lnTo>
                      <a:pt x="154" y="1379"/>
                    </a:lnTo>
                    <a:cubicBezTo>
                      <a:pt x="192" y="1417"/>
                      <a:pt x="230" y="1456"/>
                      <a:pt x="307" y="1456"/>
                    </a:cubicBezTo>
                    <a:cubicBezTo>
                      <a:pt x="307" y="1456"/>
                      <a:pt x="345" y="1417"/>
                      <a:pt x="383" y="1417"/>
                    </a:cubicBezTo>
                    <a:lnTo>
                      <a:pt x="1685" y="460"/>
                    </a:lnTo>
                    <a:cubicBezTo>
                      <a:pt x="1762" y="384"/>
                      <a:pt x="1762" y="307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39"/>
                      <a:pt x="14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11"/>
              <p:cNvSpPr/>
              <p:nvPr/>
            </p:nvSpPr>
            <p:spPr>
              <a:xfrm>
                <a:off x="6040975" y="131675"/>
                <a:ext cx="2202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31" extrusionOk="0">
                    <a:moveTo>
                      <a:pt x="77" y="0"/>
                    </a:moveTo>
                    <a:cubicBezTo>
                      <a:pt x="39" y="77"/>
                      <a:pt x="39" y="154"/>
                      <a:pt x="0" y="230"/>
                    </a:cubicBezTo>
                    <a:lnTo>
                      <a:pt x="881" y="230"/>
                    </a:ln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11"/>
              <p:cNvSpPr/>
              <p:nvPr/>
            </p:nvSpPr>
            <p:spPr>
              <a:xfrm>
                <a:off x="6040025" y="128800"/>
                <a:ext cx="268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460" extrusionOk="0">
                    <a:moveTo>
                      <a:pt x="153" y="1"/>
                    </a:moveTo>
                    <a:cubicBezTo>
                      <a:pt x="153" y="39"/>
                      <a:pt x="115" y="77"/>
                      <a:pt x="115" y="115"/>
                    </a:cubicBezTo>
                    <a:cubicBezTo>
                      <a:pt x="77" y="192"/>
                      <a:pt x="77" y="269"/>
                      <a:pt x="38" y="345"/>
                    </a:cubicBezTo>
                    <a:cubicBezTo>
                      <a:pt x="38" y="383"/>
                      <a:pt x="0" y="422"/>
                      <a:pt x="0" y="460"/>
                    </a:cubicBezTo>
                    <a:lnTo>
                      <a:pt x="919" y="460"/>
                    </a:lnTo>
                    <a:cubicBezTo>
                      <a:pt x="1034" y="460"/>
                      <a:pt x="1072" y="422"/>
                      <a:pt x="1072" y="345"/>
                    </a:cubicBezTo>
                    <a:lnTo>
                      <a:pt x="1072" y="115"/>
                    </a:lnTo>
                    <a:cubicBezTo>
                      <a:pt x="1072" y="39"/>
                      <a:pt x="1034" y="1"/>
                      <a:pt x="9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6013225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11"/>
              <p:cNvSpPr/>
              <p:nvPr/>
            </p:nvSpPr>
            <p:spPr>
              <a:xfrm>
                <a:off x="6009400" y="384675"/>
                <a:ext cx="430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443" extrusionOk="0">
                    <a:moveTo>
                      <a:pt x="1454" y="0"/>
                    </a:moveTo>
                    <a:cubicBezTo>
                      <a:pt x="1423" y="0"/>
                      <a:pt x="1394" y="10"/>
                      <a:pt x="1378" y="26"/>
                    </a:cubicBezTo>
                    <a:lnTo>
                      <a:pt x="77" y="1021"/>
                    </a:lnTo>
                    <a:cubicBezTo>
                      <a:pt x="0" y="1059"/>
                      <a:pt x="0" y="1136"/>
                      <a:pt x="38" y="1212"/>
                    </a:cubicBezTo>
                    <a:lnTo>
                      <a:pt x="153" y="1366"/>
                    </a:lnTo>
                    <a:cubicBezTo>
                      <a:pt x="192" y="1404"/>
                      <a:pt x="192" y="1442"/>
                      <a:pt x="230" y="1442"/>
                    </a:cubicBezTo>
                    <a:lnTo>
                      <a:pt x="268" y="1442"/>
                    </a:lnTo>
                    <a:cubicBezTo>
                      <a:pt x="306" y="1442"/>
                      <a:pt x="345" y="1442"/>
                      <a:pt x="345" y="1404"/>
                    </a:cubicBezTo>
                    <a:lnTo>
                      <a:pt x="1646" y="447"/>
                    </a:lnTo>
                    <a:cubicBezTo>
                      <a:pt x="1723" y="370"/>
                      <a:pt x="1723" y="294"/>
                      <a:pt x="1685" y="217"/>
                    </a:cubicBezTo>
                    <a:lnTo>
                      <a:pt x="1570" y="64"/>
                    </a:lnTo>
                    <a:cubicBezTo>
                      <a:pt x="1547" y="19"/>
                      <a:pt x="1499" y="0"/>
                      <a:pt x="1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11"/>
              <p:cNvSpPr/>
              <p:nvPr/>
            </p:nvSpPr>
            <p:spPr>
              <a:xfrm>
                <a:off x="6017050" y="470475"/>
                <a:ext cx="9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39" h="2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9" y="77"/>
                      <a:pt x="39" y="192"/>
                      <a:pt x="39" y="269"/>
                    </a:cubicBezTo>
                    <a:lnTo>
                      <a:pt x="39" y="116"/>
                    </a:lnTo>
                    <a:cubicBezTo>
                      <a:pt x="39" y="77"/>
                      <a:pt x="39" y="39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11"/>
              <p:cNvSpPr/>
              <p:nvPr/>
            </p:nvSpPr>
            <p:spPr>
              <a:xfrm>
                <a:off x="6795175" y="-242550"/>
                <a:ext cx="57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90" extrusionOk="0">
                    <a:moveTo>
                      <a:pt x="38" y="0"/>
                    </a:moveTo>
                    <a:lnTo>
                      <a:pt x="0" y="651"/>
                    </a:lnTo>
                    <a:lnTo>
                      <a:pt x="191" y="690"/>
                    </a:lnTo>
                    <a:lnTo>
                      <a:pt x="230" y="39"/>
                    </a:lnTo>
                    <a:cubicBezTo>
                      <a:pt x="153" y="39"/>
                      <a:pt x="77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6791325" y="-243500"/>
                <a:ext cx="124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881" extrusionOk="0">
                    <a:moveTo>
                      <a:pt x="39" y="0"/>
                    </a:moveTo>
                    <a:lnTo>
                      <a:pt x="1" y="689"/>
                    </a:lnTo>
                    <a:cubicBezTo>
                      <a:pt x="1" y="804"/>
                      <a:pt x="78" y="842"/>
                      <a:pt x="154" y="842"/>
                    </a:cubicBezTo>
                    <a:lnTo>
                      <a:pt x="345" y="881"/>
                    </a:lnTo>
                    <a:cubicBezTo>
                      <a:pt x="384" y="881"/>
                      <a:pt x="422" y="842"/>
                      <a:pt x="460" y="842"/>
                    </a:cubicBezTo>
                    <a:cubicBezTo>
                      <a:pt x="460" y="804"/>
                      <a:pt x="499" y="766"/>
                      <a:pt x="499" y="728"/>
                    </a:cubicBezTo>
                    <a:lnTo>
                      <a:pt x="499" y="153"/>
                    </a:lnTo>
                    <a:cubicBezTo>
                      <a:pt x="460" y="115"/>
                      <a:pt x="422" y="115"/>
                      <a:pt x="384" y="115"/>
                    </a:cubicBezTo>
                    <a:cubicBezTo>
                      <a:pt x="307" y="77"/>
                      <a:pt x="231" y="38"/>
                      <a:pt x="192" y="38"/>
                    </a:cubicBezTo>
                    <a:cubicBezTo>
                      <a:pt x="116" y="38"/>
                      <a:pt x="78" y="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6531975" y="-262650"/>
                <a:ext cx="124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99" extrusionOk="0">
                    <a:moveTo>
                      <a:pt x="0" y="0"/>
                    </a:moveTo>
                    <a:lnTo>
                      <a:pt x="345" y="498"/>
                    </a:lnTo>
                    <a:lnTo>
                      <a:pt x="498" y="383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11"/>
              <p:cNvSpPr/>
              <p:nvPr/>
            </p:nvSpPr>
            <p:spPr>
              <a:xfrm>
                <a:off x="6528125" y="-263600"/>
                <a:ext cx="20125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90" extrusionOk="0">
                    <a:moveTo>
                      <a:pt x="537" y="0"/>
                    </a:moveTo>
                    <a:cubicBezTo>
                      <a:pt x="499" y="0"/>
                      <a:pt x="422" y="0"/>
                      <a:pt x="384" y="38"/>
                    </a:cubicBezTo>
                    <a:lnTo>
                      <a:pt x="154" y="38"/>
                    </a:lnTo>
                    <a:cubicBezTo>
                      <a:pt x="116" y="77"/>
                      <a:pt x="39" y="77"/>
                      <a:pt x="1" y="77"/>
                    </a:cubicBezTo>
                    <a:lnTo>
                      <a:pt x="345" y="613"/>
                    </a:lnTo>
                    <a:cubicBezTo>
                      <a:pt x="384" y="651"/>
                      <a:pt x="422" y="689"/>
                      <a:pt x="499" y="689"/>
                    </a:cubicBezTo>
                    <a:cubicBezTo>
                      <a:pt x="537" y="689"/>
                      <a:pt x="537" y="689"/>
                      <a:pt x="575" y="651"/>
                    </a:cubicBezTo>
                    <a:lnTo>
                      <a:pt x="728" y="536"/>
                    </a:lnTo>
                    <a:cubicBezTo>
                      <a:pt x="767" y="536"/>
                      <a:pt x="805" y="498"/>
                      <a:pt x="805" y="460"/>
                    </a:cubicBezTo>
                    <a:cubicBezTo>
                      <a:pt x="805" y="421"/>
                      <a:pt x="805" y="383"/>
                      <a:pt x="767" y="345"/>
                    </a:cubicBezTo>
                    <a:lnTo>
                      <a:pt x="5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11"/>
              <p:cNvSpPr/>
              <p:nvPr/>
            </p:nvSpPr>
            <p:spPr>
              <a:xfrm>
                <a:off x="6048625" y="575775"/>
                <a:ext cx="55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6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9" y="77"/>
                      <a:pt x="77" y="153"/>
                      <a:pt x="116" y="230"/>
                    </a:cubicBezTo>
                    <a:lnTo>
                      <a:pt x="2183" y="651"/>
                    </a:lnTo>
                    <a:lnTo>
                      <a:pt x="2221" y="4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6046725" y="571925"/>
                <a:ext cx="62225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8" y="39"/>
                      <a:pt x="77" y="116"/>
                      <a:pt x="77" y="154"/>
                    </a:cubicBezTo>
                    <a:cubicBezTo>
                      <a:pt x="115" y="231"/>
                      <a:pt x="153" y="307"/>
                      <a:pt x="192" y="384"/>
                    </a:cubicBezTo>
                    <a:cubicBezTo>
                      <a:pt x="192" y="460"/>
                      <a:pt x="230" y="499"/>
                      <a:pt x="268" y="537"/>
                    </a:cubicBezTo>
                    <a:lnTo>
                      <a:pt x="2259" y="958"/>
                    </a:lnTo>
                    <a:cubicBezTo>
                      <a:pt x="2297" y="958"/>
                      <a:pt x="2335" y="958"/>
                      <a:pt x="2374" y="920"/>
                    </a:cubicBezTo>
                    <a:cubicBezTo>
                      <a:pt x="2412" y="920"/>
                      <a:pt x="2412" y="881"/>
                      <a:pt x="2412" y="843"/>
                    </a:cubicBezTo>
                    <a:lnTo>
                      <a:pt x="2450" y="652"/>
                    </a:lnTo>
                    <a:cubicBezTo>
                      <a:pt x="2489" y="575"/>
                      <a:pt x="2412" y="460"/>
                      <a:pt x="2335" y="46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11"/>
              <p:cNvSpPr/>
              <p:nvPr/>
            </p:nvSpPr>
            <p:spPr>
              <a:xfrm>
                <a:off x="7097600" y="629350"/>
                <a:ext cx="344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954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1226" y="1953"/>
                    </a:lnTo>
                    <a:lnTo>
                      <a:pt x="1379" y="18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11"/>
              <p:cNvSpPr/>
              <p:nvPr/>
            </p:nvSpPr>
            <p:spPr>
              <a:xfrm>
                <a:off x="7092825" y="625525"/>
                <a:ext cx="4310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22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16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21"/>
                      <a:pt x="1379" y="2221"/>
                    </a:cubicBezTo>
                    <a:lnTo>
                      <a:pt x="1493" y="2221"/>
                    </a:lnTo>
                    <a:lnTo>
                      <a:pt x="1647" y="2106"/>
                    </a:lnTo>
                    <a:cubicBezTo>
                      <a:pt x="1723" y="2068"/>
                      <a:pt x="1723" y="1953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421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6405625" y="2838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1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6401800" y="2800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651" y="0"/>
                    </a:moveTo>
                    <a:cubicBezTo>
                      <a:pt x="613" y="0"/>
                      <a:pt x="575" y="0"/>
                      <a:pt x="536" y="39"/>
                    </a:cubicBezTo>
                    <a:cubicBezTo>
                      <a:pt x="498" y="39"/>
                      <a:pt x="460" y="77"/>
                      <a:pt x="460" y="115"/>
                    </a:cubicBezTo>
                    <a:lnTo>
                      <a:pt x="39" y="1915"/>
                    </a:lnTo>
                    <a:cubicBezTo>
                      <a:pt x="0" y="2029"/>
                      <a:pt x="39" y="2106"/>
                      <a:pt x="115" y="2106"/>
                    </a:cubicBezTo>
                    <a:lnTo>
                      <a:pt x="307" y="2144"/>
                    </a:lnTo>
                    <a:cubicBezTo>
                      <a:pt x="345" y="2144"/>
                      <a:pt x="345" y="2183"/>
                      <a:pt x="345" y="2183"/>
                    </a:cubicBezTo>
                    <a:cubicBezTo>
                      <a:pt x="383" y="2183"/>
                      <a:pt x="422" y="2144"/>
                      <a:pt x="422" y="2144"/>
                    </a:cubicBezTo>
                    <a:cubicBezTo>
                      <a:pt x="460" y="2106"/>
                      <a:pt x="498" y="2106"/>
                      <a:pt x="498" y="2068"/>
                    </a:cubicBezTo>
                    <a:lnTo>
                      <a:pt x="958" y="230"/>
                    </a:lnTo>
                    <a:cubicBezTo>
                      <a:pt x="958" y="154"/>
                      <a:pt x="919" y="77"/>
                      <a:pt x="843" y="39"/>
                    </a:cubicBezTo>
                    <a:lnTo>
                      <a:pt x="6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11"/>
              <p:cNvSpPr/>
              <p:nvPr/>
            </p:nvSpPr>
            <p:spPr>
              <a:xfrm>
                <a:off x="6711900" y="344150"/>
                <a:ext cx="35425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11" extrusionOk="0">
                    <a:moveTo>
                      <a:pt x="1302" y="0"/>
                    </a:moveTo>
                    <a:lnTo>
                      <a:pt x="0" y="957"/>
                    </a:lnTo>
                    <a:lnTo>
                      <a:pt x="115" y="1111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11"/>
              <p:cNvSpPr/>
              <p:nvPr/>
            </p:nvSpPr>
            <p:spPr>
              <a:xfrm>
                <a:off x="6708075" y="3403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8" y="39"/>
                    </a:cubicBezTo>
                    <a:lnTo>
                      <a:pt x="77" y="996"/>
                    </a:lnTo>
                    <a:cubicBezTo>
                      <a:pt x="0" y="1034"/>
                      <a:pt x="0" y="1149"/>
                      <a:pt x="39" y="1187"/>
                    </a:cubicBezTo>
                    <a:lnTo>
                      <a:pt x="153" y="1378"/>
                    </a:lnTo>
                    <a:cubicBezTo>
                      <a:pt x="192" y="1417"/>
                      <a:pt x="230" y="1417"/>
                      <a:pt x="268" y="1417"/>
                    </a:cubicBezTo>
                    <a:cubicBezTo>
                      <a:pt x="307" y="1417"/>
                      <a:pt x="345" y="1417"/>
                      <a:pt x="383" y="1378"/>
                    </a:cubicBezTo>
                    <a:lnTo>
                      <a:pt x="1685" y="421"/>
                    </a:lnTo>
                    <a:cubicBezTo>
                      <a:pt x="1723" y="383"/>
                      <a:pt x="1761" y="268"/>
                      <a:pt x="1685" y="192"/>
                    </a:cubicBezTo>
                    <a:lnTo>
                      <a:pt x="1570" y="39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64" name="Google Shape;1764;p11"/>
            <p:cNvSpPr/>
            <p:nvPr/>
          </p:nvSpPr>
          <p:spPr>
            <a:xfrm>
              <a:off x="516659" y="4327188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5" name="Google Shape;1765;p11"/>
            <p:cNvGrpSpPr/>
            <p:nvPr/>
          </p:nvGrpSpPr>
          <p:grpSpPr>
            <a:xfrm>
              <a:off x="7503000" y="-323550"/>
              <a:ext cx="2196575" cy="2507300"/>
              <a:chOff x="5018375" y="-52700"/>
              <a:chExt cx="2196575" cy="2507300"/>
            </a:xfrm>
          </p:grpSpPr>
          <p:sp>
            <p:nvSpPr>
              <p:cNvPr id="1766" name="Google Shape;1766;p11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11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11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9" name="Google Shape;1769;p11"/>
            <p:cNvGrpSpPr/>
            <p:nvPr/>
          </p:nvGrpSpPr>
          <p:grpSpPr>
            <a:xfrm>
              <a:off x="4063300" y="96500"/>
              <a:ext cx="914325" cy="775900"/>
              <a:chOff x="3063000" y="419175"/>
              <a:chExt cx="914325" cy="775900"/>
            </a:xfrm>
          </p:grpSpPr>
          <p:sp>
            <p:nvSpPr>
              <p:cNvPr id="1770" name="Google Shape;1770;p11"/>
              <p:cNvSpPr/>
              <p:nvPr/>
            </p:nvSpPr>
            <p:spPr>
              <a:xfrm>
                <a:off x="3422825" y="5541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2" y="0"/>
                    </a:moveTo>
                    <a:cubicBezTo>
                      <a:pt x="1" y="78"/>
                      <a:pt x="1" y="93"/>
                      <a:pt x="32" y="93"/>
                    </a:cubicBezTo>
                    <a:cubicBezTo>
                      <a:pt x="32" y="62"/>
                      <a:pt x="32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11"/>
              <p:cNvSpPr/>
              <p:nvPr/>
            </p:nvSpPr>
            <p:spPr>
              <a:xfrm>
                <a:off x="3391425" y="708450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0"/>
                      <a:pt x="31" y="16"/>
                      <a:pt x="47" y="16"/>
                    </a:cubicBezTo>
                    <a:cubicBezTo>
                      <a:pt x="31" y="0"/>
                      <a:pt x="16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11"/>
              <p:cNvSpPr/>
              <p:nvPr/>
            </p:nvSpPr>
            <p:spPr>
              <a:xfrm>
                <a:off x="3471300" y="597550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16"/>
                    </a:cubicBezTo>
                    <a:lnTo>
                      <a:pt x="16" y="16"/>
                    </a:ln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3471675" y="5979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11"/>
              <p:cNvSpPr/>
              <p:nvPr/>
            </p:nvSpPr>
            <p:spPr>
              <a:xfrm>
                <a:off x="3379025" y="703800"/>
                <a:ext cx="235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0" extrusionOk="0">
                    <a:moveTo>
                      <a:pt x="16" y="0"/>
                    </a:moveTo>
                    <a:cubicBezTo>
                      <a:pt x="0" y="0"/>
                      <a:pt x="0" y="16"/>
                      <a:pt x="0" y="16"/>
                    </a:cubicBezTo>
                    <a:cubicBezTo>
                      <a:pt x="31" y="62"/>
                      <a:pt x="62" y="93"/>
                      <a:pt x="93" y="140"/>
                    </a:cubicBezTo>
                    <a:cubicBezTo>
                      <a:pt x="93" y="124"/>
                      <a:pt x="93" y="124"/>
                      <a:pt x="93" y="109"/>
                    </a:cubicBezTo>
                    <a:cubicBezTo>
                      <a:pt x="62" y="78"/>
                      <a:pt x="31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11"/>
              <p:cNvSpPr/>
              <p:nvPr/>
            </p:nvSpPr>
            <p:spPr>
              <a:xfrm>
                <a:off x="3390650" y="688275"/>
                <a:ext cx="117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" extrusionOk="0">
                    <a:moveTo>
                      <a:pt x="0" y="1"/>
                    </a:moveTo>
                    <a:cubicBezTo>
                      <a:pt x="0" y="1"/>
                      <a:pt x="16" y="16"/>
                      <a:pt x="47" y="16"/>
                    </a:cubicBezTo>
                    <a:cubicBezTo>
                      <a:pt x="47" y="16"/>
                      <a:pt x="31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3337525" y="694875"/>
                <a:ext cx="2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1" y="0"/>
                    </a:moveTo>
                    <a:cubicBezTo>
                      <a:pt x="32" y="31"/>
                      <a:pt x="47" y="62"/>
                      <a:pt x="78" y="93"/>
                    </a:cubicBezTo>
                    <a:cubicBezTo>
                      <a:pt x="78" y="93"/>
                      <a:pt x="78" y="93"/>
                      <a:pt x="94" y="78"/>
                    </a:cubicBezTo>
                    <a:cubicBezTo>
                      <a:pt x="63" y="47"/>
                      <a:pt x="47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3337150" y="6941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0" y="16"/>
                      <a:pt x="0" y="16"/>
                      <a:pt x="16" y="31"/>
                    </a:cubicBez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11"/>
              <p:cNvSpPr/>
              <p:nvPr/>
            </p:nvSpPr>
            <p:spPr>
              <a:xfrm>
                <a:off x="3387925" y="6890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6"/>
                    </a:cubicBezTo>
                    <a:lnTo>
                      <a:pt x="32" y="16"/>
                    </a:lnTo>
                    <a:cubicBezTo>
                      <a:pt x="16" y="16"/>
                      <a:pt x="16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11"/>
              <p:cNvSpPr/>
              <p:nvPr/>
            </p:nvSpPr>
            <p:spPr>
              <a:xfrm>
                <a:off x="3313875" y="537050"/>
                <a:ext cx="178375" cy="180825"/>
              </a:xfrm>
              <a:custGeom>
                <a:avLst/>
                <a:gdLst/>
                <a:ahLst/>
                <a:cxnLst/>
                <a:rect l="l" t="t" r="r" b="b"/>
                <a:pathLst>
                  <a:path w="7135" h="7233" extrusionOk="0">
                    <a:moveTo>
                      <a:pt x="4979" y="311"/>
                    </a:moveTo>
                    <a:lnTo>
                      <a:pt x="5227" y="528"/>
                    </a:lnTo>
                    <a:cubicBezTo>
                      <a:pt x="5227" y="590"/>
                      <a:pt x="5227" y="637"/>
                      <a:pt x="5150" y="699"/>
                    </a:cubicBezTo>
                    <a:cubicBezTo>
                      <a:pt x="5088" y="652"/>
                      <a:pt x="5150" y="606"/>
                      <a:pt x="5134" y="559"/>
                    </a:cubicBezTo>
                    <a:cubicBezTo>
                      <a:pt x="5124" y="555"/>
                      <a:pt x="5115" y="553"/>
                      <a:pt x="5108" y="553"/>
                    </a:cubicBezTo>
                    <a:cubicBezTo>
                      <a:pt x="5041" y="553"/>
                      <a:pt x="5104" y="736"/>
                      <a:pt x="4964" y="792"/>
                    </a:cubicBezTo>
                    <a:lnTo>
                      <a:pt x="4979" y="513"/>
                    </a:lnTo>
                    <a:lnTo>
                      <a:pt x="4902" y="544"/>
                    </a:lnTo>
                    <a:cubicBezTo>
                      <a:pt x="4886" y="435"/>
                      <a:pt x="4886" y="358"/>
                      <a:pt x="4886" y="358"/>
                    </a:cubicBezTo>
                    <a:lnTo>
                      <a:pt x="4886" y="358"/>
                    </a:lnTo>
                    <a:cubicBezTo>
                      <a:pt x="4890" y="361"/>
                      <a:pt x="4895" y="363"/>
                      <a:pt x="4901" y="363"/>
                    </a:cubicBezTo>
                    <a:cubicBezTo>
                      <a:pt x="4918" y="363"/>
                      <a:pt x="4944" y="346"/>
                      <a:pt x="4979" y="311"/>
                    </a:cubicBezTo>
                    <a:close/>
                    <a:moveTo>
                      <a:pt x="4374" y="931"/>
                    </a:moveTo>
                    <a:cubicBezTo>
                      <a:pt x="4390" y="947"/>
                      <a:pt x="4405" y="962"/>
                      <a:pt x="4421" y="978"/>
                    </a:cubicBezTo>
                    <a:lnTo>
                      <a:pt x="4405" y="978"/>
                    </a:lnTo>
                    <a:lnTo>
                      <a:pt x="4359" y="947"/>
                    </a:lnTo>
                    <a:lnTo>
                      <a:pt x="4359" y="947"/>
                    </a:lnTo>
                    <a:cubicBezTo>
                      <a:pt x="4374" y="962"/>
                      <a:pt x="4390" y="962"/>
                      <a:pt x="4390" y="978"/>
                    </a:cubicBezTo>
                    <a:lnTo>
                      <a:pt x="4328" y="978"/>
                    </a:lnTo>
                    <a:cubicBezTo>
                      <a:pt x="4343" y="962"/>
                      <a:pt x="4359" y="962"/>
                      <a:pt x="4359" y="947"/>
                    </a:cubicBezTo>
                    <a:cubicBezTo>
                      <a:pt x="4374" y="947"/>
                      <a:pt x="4374" y="931"/>
                      <a:pt x="4374" y="931"/>
                    </a:cubicBezTo>
                    <a:close/>
                    <a:moveTo>
                      <a:pt x="4514" y="1056"/>
                    </a:moveTo>
                    <a:cubicBezTo>
                      <a:pt x="4514" y="1071"/>
                      <a:pt x="4529" y="1071"/>
                      <a:pt x="4529" y="1087"/>
                    </a:cubicBezTo>
                    <a:cubicBezTo>
                      <a:pt x="4529" y="1087"/>
                      <a:pt x="4529" y="1087"/>
                      <a:pt x="4529" y="1102"/>
                    </a:cubicBezTo>
                    <a:cubicBezTo>
                      <a:pt x="4529" y="1118"/>
                      <a:pt x="4529" y="1133"/>
                      <a:pt x="4529" y="1149"/>
                    </a:cubicBezTo>
                    <a:cubicBezTo>
                      <a:pt x="4498" y="1133"/>
                      <a:pt x="4483" y="1102"/>
                      <a:pt x="4498" y="1071"/>
                    </a:cubicBezTo>
                    <a:cubicBezTo>
                      <a:pt x="4498" y="1071"/>
                      <a:pt x="4498" y="1071"/>
                      <a:pt x="4514" y="1056"/>
                    </a:cubicBezTo>
                    <a:close/>
                    <a:moveTo>
                      <a:pt x="5227" y="544"/>
                    </a:moveTo>
                    <a:lnTo>
                      <a:pt x="5522" y="838"/>
                    </a:lnTo>
                    <a:cubicBezTo>
                      <a:pt x="5460" y="900"/>
                      <a:pt x="5429" y="994"/>
                      <a:pt x="5444" y="1071"/>
                    </a:cubicBezTo>
                    <a:cubicBezTo>
                      <a:pt x="5320" y="1133"/>
                      <a:pt x="5196" y="1211"/>
                      <a:pt x="5088" y="1304"/>
                    </a:cubicBezTo>
                    <a:cubicBezTo>
                      <a:pt x="5063" y="1291"/>
                      <a:pt x="5058" y="1279"/>
                      <a:pt x="5041" y="1267"/>
                    </a:cubicBezTo>
                    <a:lnTo>
                      <a:pt x="5041" y="1267"/>
                    </a:lnTo>
                    <a:cubicBezTo>
                      <a:pt x="5041" y="1268"/>
                      <a:pt x="5041" y="1270"/>
                      <a:pt x="5041" y="1273"/>
                    </a:cubicBezTo>
                    <a:cubicBezTo>
                      <a:pt x="5040" y="1270"/>
                      <a:pt x="5038" y="1266"/>
                      <a:pt x="5036" y="1263"/>
                    </a:cubicBezTo>
                    <a:lnTo>
                      <a:pt x="5036" y="1263"/>
                    </a:lnTo>
                    <a:cubicBezTo>
                      <a:pt x="5038" y="1264"/>
                      <a:pt x="5040" y="1265"/>
                      <a:pt x="5041" y="1267"/>
                    </a:cubicBezTo>
                    <a:lnTo>
                      <a:pt x="5041" y="1267"/>
                    </a:lnTo>
                    <a:cubicBezTo>
                      <a:pt x="5041" y="1260"/>
                      <a:pt x="5040" y="1258"/>
                      <a:pt x="5033" y="1257"/>
                    </a:cubicBezTo>
                    <a:lnTo>
                      <a:pt x="5033" y="1257"/>
                    </a:lnTo>
                    <a:cubicBezTo>
                      <a:pt x="5034" y="1259"/>
                      <a:pt x="5035" y="1261"/>
                      <a:pt x="5036" y="1263"/>
                    </a:cubicBezTo>
                    <a:lnTo>
                      <a:pt x="5036" y="1263"/>
                    </a:lnTo>
                    <a:cubicBezTo>
                      <a:pt x="5033" y="1261"/>
                      <a:pt x="5030" y="1259"/>
                      <a:pt x="5026" y="1257"/>
                    </a:cubicBezTo>
                    <a:cubicBezTo>
                      <a:pt x="5029" y="1257"/>
                      <a:pt x="5031" y="1257"/>
                      <a:pt x="5033" y="1257"/>
                    </a:cubicBezTo>
                    <a:lnTo>
                      <a:pt x="5033" y="1257"/>
                    </a:lnTo>
                    <a:cubicBezTo>
                      <a:pt x="5021" y="1231"/>
                      <a:pt x="5010" y="1206"/>
                      <a:pt x="5010" y="1180"/>
                    </a:cubicBezTo>
                    <a:cubicBezTo>
                      <a:pt x="5119" y="978"/>
                      <a:pt x="5227" y="761"/>
                      <a:pt x="5227" y="544"/>
                    </a:cubicBezTo>
                    <a:close/>
                    <a:moveTo>
                      <a:pt x="4095" y="1009"/>
                    </a:moveTo>
                    <a:cubicBezTo>
                      <a:pt x="4080" y="1025"/>
                      <a:pt x="4064" y="1025"/>
                      <a:pt x="4048" y="1040"/>
                    </a:cubicBezTo>
                    <a:cubicBezTo>
                      <a:pt x="4048" y="1040"/>
                      <a:pt x="4048" y="1056"/>
                      <a:pt x="4048" y="1056"/>
                    </a:cubicBezTo>
                    <a:cubicBezTo>
                      <a:pt x="4017" y="1102"/>
                      <a:pt x="3986" y="1149"/>
                      <a:pt x="3955" y="1195"/>
                    </a:cubicBezTo>
                    <a:cubicBezTo>
                      <a:pt x="3862" y="1242"/>
                      <a:pt x="3769" y="1211"/>
                      <a:pt x="3723" y="1350"/>
                    </a:cubicBezTo>
                    <a:lnTo>
                      <a:pt x="3661" y="1366"/>
                    </a:lnTo>
                    <a:cubicBezTo>
                      <a:pt x="3723" y="1273"/>
                      <a:pt x="3785" y="1180"/>
                      <a:pt x="3847" y="1118"/>
                    </a:cubicBezTo>
                    <a:cubicBezTo>
                      <a:pt x="3924" y="1056"/>
                      <a:pt x="4002" y="1009"/>
                      <a:pt x="4095" y="1009"/>
                    </a:cubicBezTo>
                    <a:close/>
                    <a:moveTo>
                      <a:pt x="3723" y="1397"/>
                    </a:moveTo>
                    <a:cubicBezTo>
                      <a:pt x="3738" y="1412"/>
                      <a:pt x="3738" y="1412"/>
                      <a:pt x="3754" y="1412"/>
                    </a:cubicBezTo>
                    <a:lnTo>
                      <a:pt x="3707" y="1412"/>
                    </a:lnTo>
                    <a:lnTo>
                      <a:pt x="3723" y="1397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lnTo>
                      <a:pt x="5817" y="1428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cubicBezTo>
                      <a:pt x="5814" y="1428"/>
                      <a:pt x="5810" y="1428"/>
                      <a:pt x="5806" y="1429"/>
                    </a:cubicBezTo>
                    <a:lnTo>
                      <a:pt x="5806" y="1429"/>
                    </a:lnTo>
                    <a:lnTo>
                      <a:pt x="5817" y="1428"/>
                    </a:lnTo>
                    <a:close/>
                    <a:moveTo>
                      <a:pt x="5599" y="1428"/>
                    </a:moveTo>
                    <a:lnTo>
                      <a:pt x="5630" y="1443"/>
                    </a:lnTo>
                    <a:lnTo>
                      <a:pt x="5584" y="1459"/>
                    </a:lnTo>
                    <a:cubicBezTo>
                      <a:pt x="5584" y="1443"/>
                      <a:pt x="5599" y="1428"/>
                      <a:pt x="5599" y="1428"/>
                    </a:cubicBezTo>
                    <a:close/>
                    <a:moveTo>
                      <a:pt x="5584" y="1645"/>
                    </a:moveTo>
                    <a:cubicBezTo>
                      <a:pt x="5584" y="1660"/>
                      <a:pt x="5568" y="1660"/>
                      <a:pt x="5553" y="1660"/>
                    </a:cubicBezTo>
                    <a:cubicBezTo>
                      <a:pt x="5568" y="1645"/>
                      <a:pt x="5584" y="1645"/>
                      <a:pt x="5584" y="1645"/>
                    </a:cubicBezTo>
                    <a:close/>
                    <a:moveTo>
                      <a:pt x="5522" y="1676"/>
                    </a:moveTo>
                    <a:cubicBezTo>
                      <a:pt x="5522" y="1676"/>
                      <a:pt x="5506" y="1676"/>
                      <a:pt x="5506" y="1691"/>
                    </a:cubicBezTo>
                    <a:cubicBezTo>
                      <a:pt x="5506" y="1676"/>
                      <a:pt x="5506" y="1676"/>
                      <a:pt x="5506" y="1676"/>
                    </a:cubicBezTo>
                    <a:close/>
                    <a:moveTo>
                      <a:pt x="5677" y="1490"/>
                    </a:moveTo>
                    <a:lnTo>
                      <a:pt x="5832" y="1645"/>
                    </a:lnTo>
                    <a:cubicBezTo>
                      <a:pt x="5801" y="1722"/>
                      <a:pt x="5770" y="1784"/>
                      <a:pt x="5739" y="1847"/>
                    </a:cubicBezTo>
                    <a:cubicBezTo>
                      <a:pt x="5693" y="1800"/>
                      <a:pt x="5646" y="1753"/>
                      <a:pt x="5599" y="1707"/>
                    </a:cubicBezTo>
                    <a:cubicBezTo>
                      <a:pt x="5615" y="1676"/>
                      <a:pt x="5646" y="1645"/>
                      <a:pt x="5646" y="1614"/>
                    </a:cubicBezTo>
                    <a:cubicBezTo>
                      <a:pt x="5646" y="1598"/>
                      <a:pt x="5661" y="1583"/>
                      <a:pt x="5661" y="1567"/>
                    </a:cubicBezTo>
                    <a:lnTo>
                      <a:pt x="5646" y="1552"/>
                    </a:lnTo>
                    <a:cubicBezTo>
                      <a:pt x="5615" y="1583"/>
                      <a:pt x="5568" y="1614"/>
                      <a:pt x="5522" y="1629"/>
                    </a:cubicBezTo>
                    <a:cubicBezTo>
                      <a:pt x="5522" y="1629"/>
                      <a:pt x="5506" y="1614"/>
                      <a:pt x="5506" y="1614"/>
                    </a:cubicBezTo>
                    <a:cubicBezTo>
                      <a:pt x="5553" y="1567"/>
                      <a:pt x="5615" y="1521"/>
                      <a:pt x="5677" y="1490"/>
                    </a:cubicBezTo>
                    <a:close/>
                    <a:moveTo>
                      <a:pt x="5817" y="1428"/>
                    </a:moveTo>
                    <a:lnTo>
                      <a:pt x="6251" y="1847"/>
                    </a:lnTo>
                    <a:lnTo>
                      <a:pt x="6251" y="1847"/>
                    </a:lnTo>
                    <a:cubicBezTo>
                      <a:pt x="6251" y="1847"/>
                      <a:pt x="6251" y="1847"/>
                      <a:pt x="6251" y="1847"/>
                    </a:cubicBezTo>
                    <a:lnTo>
                      <a:pt x="5817" y="1428"/>
                    </a:lnTo>
                    <a:close/>
                    <a:moveTo>
                      <a:pt x="6251" y="1847"/>
                    </a:moveTo>
                    <a:cubicBezTo>
                      <a:pt x="6251" y="1862"/>
                      <a:pt x="6235" y="1862"/>
                      <a:pt x="6235" y="1862"/>
                    </a:cubicBezTo>
                    <a:lnTo>
                      <a:pt x="6266" y="1862"/>
                    </a:lnTo>
                    <a:lnTo>
                      <a:pt x="6251" y="1847"/>
                    </a:lnTo>
                    <a:close/>
                    <a:moveTo>
                      <a:pt x="3335" y="2048"/>
                    </a:moveTo>
                    <a:cubicBezTo>
                      <a:pt x="3320" y="2095"/>
                      <a:pt x="3320" y="2126"/>
                      <a:pt x="3335" y="2126"/>
                    </a:cubicBezTo>
                    <a:cubicBezTo>
                      <a:pt x="3320" y="2157"/>
                      <a:pt x="3289" y="2172"/>
                      <a:pt x="3273" y="2188"/>
                    </a:cubicBezTo>
                    <a:cubicBezTo>
                      <a:pt x="3273" y="2172"/>
                      <a:pt x="3258" y="2157"/>
                      <a:pt x="3242" y="2157"/>
                    </a:cubicBezTo>
                    <a:cubicBezTo>
                      <a:pt x="3273" y="2126"/>
                      <a:pt x="3289" y="2095"/>
                      <a:pt x="3335" y="2048"/>
                    </a:cubicBezTo>
                    <a:close/>
                    <a:moveTo>
                      <a:pt x="3121" y="2235"/>
                    </a:moveTo>
                    <a:lnTo>
                      <a:pt x="3121" y="2235"/>
                    </a:lnTo>
                    <a:cubicBezTo>
                      <a:pt x="3116" y="2236"/>
                      <a:pt x="3112" y="2240"/>
                      <a:pt x="3102" y="2250"/>
                    </a:cubicBezTo>
                    <a:cubicBezTo>
                      <a:pt x="3111" y="2246"/>
                      <a:pt x="3116" y="2241"/>
                      <a:pt x="3121" y="2235"/>
                    </a:cubicBezTo>
                    <a:close/>
                    <a:moveTo>
                      <a:pt x="3164" y="2219"/>
                    </a:moveTo>
                    <a:lnTo>
                      <a:pt x="3180" y="2250"/>
                    </a:lnTo>
                    <a:cubicBezTo>
                      <a:pt x="3180" y="2265"/>
                      <a:pt x="3180" y="2265"/>
                      <a:pt x="3180" y="2265"/>
                    </a:cubicBezTo>
                    <a:cubicBezTo>
                      <a:pt x="3164" y="2265"/>
                      <a:pt x="3164" y="2281"/>
                      <a:pt x="3149" y="2281"/>
                    </a:cubicBezTo>
                    <a:cubicBezTo>
                      <a:pt x="3118" y="2281"/>
                      <a:pt x="3149" y="2234"/>
                      <a:pt x="3149" y="2219"/>
                    </a:cubicBezTo>
                    <a:close/>
                    <a:moveTo>
                      <a:pt x="5724" y="1025"/>
                    </a:moveTo>
                    <a:lnTo>
                      <a:pt x="6933" y="2188"/>
                    </a:lnTo>
                    <a:cubicBezTo>
                      <a:pt x="6933" y="2219"/>
                      <a:pt x="6933" y="2250"/>
                      <a:pt x="6918" y="2281"/>
                    </a:cubicBezTo>
                    <a:cubicBezTo>
                      <a:pt x="6901" y="2264"/>
                      <a:pt x="6881" y="2244"/>
                      <a:pt x="6858" y="2244"/>
                    </a:cubicBezTo>
                    <a:cubicBezTo>
                      <a:pt x="6840" y="2244"/>
                      <a:pt x="6820" y="2257"/>
                      <a:pt x="6801" y="2296"/>
                    </a:cubicBezTo>
                    <a:lnTo>
                      <a:pt x="6801" y="2296"/>
                    </a:lnTo>
                    <a:cubicBezTo>
                      <a:pt x="6817" y="2233"/>
                      <a:pt x="6840" y="2181"/>
                      <a:pt x="6840" y="2141"/>
                    </a:cubicBezTo>
                    <a:lnTo>
                      <a:pt x="5724" y="1025"/>
                    </a:lnTo>
                    <a:close/>
                    <a:moveTo>
                      <a:pt x="5724" y="1226"/>
                    </a:moveTo>
                    <a:lnTo>
                      <a:pt x="6452" y="1955"/>
                    </a:lnTo>
                    <a:cubicBezTo>
                      <a:pt x="6452" y="2048"/>
                      <a:pt x="6452" y="2141"/>
                      <a:pt x="6468" y="2141"/>
                    </a:cubicBezTo>
                    <a:cubicBezTo>
                      <a:pt x="6359" y="2203"/>
                      <a:pt x="6313" y="2312"/>
                      <a:pt x="6220" y="2327"/>
                    </a:cubicBezTo>
                    <a:cubicBezTo>
                      <a:pt x="6220" y="2327"/>
                      <a:pt x="6204" y="2312"/>
                      <a:pt x="6204" y="2312"/>
                    </a:cubicBezTo>
                    <a:lnTo>
                      <a:pt x="6189" y="2126"/>
                    </a:lnTo>
                    <a:lnTo>
                      <a:pt x="6313" y="2126"/>
                    </a:lnTo>
                    <a:lnTo>
                      <a:pt x="6251" y="1971"/>
                    </a:lnTo>
                    <a:cubicBezTo>
                      <a:pt x="6189" y="2017"/>
                      <a:pt x="6111" y="2079"/>
                      <a:pt x="6034" y="2141"/>
                    </a:cubicBezTo>
                    <a:cubicBezTo>
                      <a:pt x="5987" y="2095"/>
                      <a:pt x="5956" y="2064"/>
                      <a:pt x="5925" y="2033"/>
                    </a:cubicBezTo>
                    <a:cubicBezTo>
                      <a:pt x="5956" y="1955"/>
                      <a:pt x="6003" y="1847"/>
                      <a:pt x="6018" y="1738"/>
                    </a:cubicBezTo>
                    <a:lnTo>
                      <a:pt x="5941" y="1645"/>
                    </a:lnTo>
                    <a:cubicBezTo>
                      <a:pt x="5925" y="1660"/>
                      <a:pt x="5925" y="1660"/>
                      <a:pt x="5925" y="1660"/>
                    </a:cubicBezTo>
                    <a:lnTo>
                      <a:pt x="5724" y="1459"/>
                    </a:lnTo>
                    <a:cubicBezTo>
                      <a:pt x="5749" y="1446"/>
                      <a:pt x="5785" y="1433"/>
                      <a:pt x="5806" y="1429"/>
                    </a:cubicBezTo>
                    <a:lnTo>
                      <a:pt x="5806" y="1429"/>
                    </a:lnTo>
                    <a:lnTo>
                      <a:pt x="5693" y="1443"/>
                    </a:lnTo>
                    <a:lnTo>
                      <a:pt x="5630" y="1381"/>
                    </a:lnTo>
                    <a:cubicBezTo>
                      <a:pt x="5646" y="1335"/>
                      <a:pt x="5693" y="1273"/>
                      <a:pt x="5724" y="1226"/>
                    </a:cubicBezTo>
                    <a:close/>
                    <a:moveTo>
                      <a:pt x="3071" y="2343"/>
                    </a:moveTo>
                    <a:lnTo>
                      <a:pt x="3071" y="2343"/>
                    </a:lnTo>
                    <a:cubicBezTo>
                      <a:pt x="3068" y="2346"/>
                      <a:pt x="3065" y="2350"/>
                      <a:pt x="3063" y="2353"/>
                    </a:cubicBezTo>
                    <a:lnTo>
                      <a:pt x="3063" y="2353"/>
                    </a:lnTo>
                    <a:cubicBezTo>
                      <a:pt x="3066" y="2350"/>
                      <a:pt x="3069" y="2346"/>
                      <a:pt x="3071" y="2343"/>
                    </a:cubicBezTo>
                    <a:close/>
                    <a:moveTo>
                      <a:pt x="6328" y="2281"/>
                    </a:moveTo>
                    <a:cubicBezTo>
                      <a:pt x="6343" y="2318"/>
                      <a:pt x="6371" y="2329"/>
                      <a:pt x="6402" y="2329"/>
                    </a:cubicBezTo>
                    <a:cubicBezTo>
                      <a:pt x="6451" y="2329"/>
                      <a:pt x="6509" y="2302"/>
                      <a:pt x="6544" y="2302"/>
                    </a:cubicBezTo>
                    <a:cubicBezTo>
                      <a:pt x="6581" y="2302"/>
                      <a:pt x="6594" y="2331"/>
                      <a:pt x="6546" y="2451"/>
                    </a:cubicBezTo>
                    <a:cubicBezTo>
                      <a:pt x="6540" y="2420"/>
                      <a:pt x="6523" y="2410"/>
                      <a:pt x="6500" y="2410"/>
                    </a:cubicBezTo>
                    <a:cubicBezTo>
                      <a:pt x="6454" y="2410"/>
                      <a:pt x="6385" y="2451"/>
                      <a:pt x="6344" y="2451"/>
                    </a:cubicBezTo>
                    <a:cubicBezTo>
                      <a:pt x="6344" y="2451"/>
                      <a:pt x="6328" y="2467"/>
                      <a:pt x="6328" y="2482"/>
                    </a:cubicBezTo>
                    <a:lnTo>
                      <a:pt x="6297" y="2451"/>
                    </a:lnTo>
                    <a:lnTo>
                      <a:pt x="6297" y="2451"/>
                    </a:lnTo>
                    <a:cubicBezTo>
                      <a:pt x="6297" y="2467"/>
                      <a:pt x="6313" y="2482"/>
                      <a:pt x="6313" y="2482"/>
                    </a:cubicBezTo>
                    <a:cubicBezTo>
                      <a:pt x="6297" y="2482"/>
                      <a:pt x="6282" y="2467"/>
                      <a:pt x="6282" y="2451"/>
                    </a:cubicBezTo>
                    <a:cubicBezTo>
                      <a:pt x="6282" y="2451"/>
                      <a:pt x="6282" y="2451"/>
                      <a:pt x="6282" y="2436"/>
                    </a:cubicBezTo>
                    <a:cubicBezTo>
                      <a:pt x="6297" y="2451"/>
                      <a:pt x="6297" y="2451"/>
                      <a:pt x="6297" y="2451"/>
                    </a:cubicBezTo>
                    <a:cubicBezTo>
                      <a:pt x="6297" y="2451"/>
                      <a:pt x="6297" y="2436"/>
                      <a:pt x="6297" y="2436"/>
                    </a:cubicBezTo>
                    <a:cubicBezTo>
                      <a:pt x="6297" y="2436"/>
                      <a:pt x="6297" y="2420"/>
                      <a:pt x="6297" y="2420"/>
                    </a:cubicBezTo>
                    <a:lnTo>
                      <a:pt x="6313" y="2420"/>
                    </a:lnTo>
                    <a:cubicBezTo>
                      <a:pt x="6297" y="2405"/>
                      <a:pt x="6297" y="2405"/>
                      <a:pt x="6282" y="2389"/>
                    </a:cubicBezTo>
                    <a:cubicBezTo>
                      <a:pt x="6297" y="2358"/>
                      <a:pt x="6313" y="2312"/>
                      <a:pt x="6328" y="2281"/>
                    </a:cubicBezTo>
                    <a:close/>
                    <a:moveTo>
                      <a:pt x="6902" y="2358"/>
                    </a:moveTo>
                    <a:cubicBezTo>
                      <a:pt x="6887" y="2420"/>
                      <a:pt x="6856" y="2467"/>
                      <a:pt x="6809" y="2482"/>
                    </a:cubicBezTo>
                    <a:lnTo>
                      <a:pt x="6902" y="2358"/>
                    </a:lnTo>
                    <a:close/>
                    <a:moveTo>
                      <a:pt x="6266" y="2482"/>
                    </a:moveTo>
                    <a:cubicBezTo>
                      <a:pt x="6282" y="2498"/>
                      <a:pt x="6297" y="2513"/>
                      <a:pt x="6313" y="2529"/>
                    </a:cubicBezTo>
                    <a:cubicBezTo>
                      <a:pt x="6297" y="2544"/>
                      <a:pt x="6297" y="2560"/>
                      <a:pt x="6297" y="2591"/>
                    </a:cubicBezTo>
                    <a:lnTo>
                      <a:pt x="6235" y="2591"/>
                    </a:lnTo>
                    <a:cubicBezTo>
                      <a:pt x="6235" y="2560"/>
                      <a:pt x="6251" y="2513"/>
                      <a:pt x="6266" y="2482"/>
                    </a:cubicBezTo>
                    <a:close/>
                    <a:moveTo>
                      <a:pt x="6685" y="2544"/>
                    </a:moveTo>
                    <a:lnTo>
                      <a:pt x="6685" y="2544"/>
                    </a:lnTo>
                    <a:cubicBezTo>
                      <a:pt x="6670" y="2653"/>
                      <a:pt x="6685" y="2762"/>
                      <a:pt x="6623" y="2824"/>
                    </a:cubicBezTo>
                    <a:lnTo>
                      <a:pt x="6639" y="2777"/>
                    </a:lnTo>
                    <a:lnTo>
                      <a:pt x="6639" y="2777"/>
                    </a:lnTo>
                    <a:cubicBezTo>
                      <a:pt x="6608" y="2793"/>
                      <a:pt x="6592" y="2824"/>
                      <a:pt x="6577" y="2839"/>
                    </a:cubicBezTo>
                    <a:cubicBezTo>
                      <a:pt x="6592" y="2746"/>
                      <a:pt x="6639" y="2653"/>
                      <a:pt x="6685" y="2544"/>
                    </a:cubicBezTo>
                    <a:close/>
                    <a:moveTo>
                      <a:pt x="6437" y="2839"/>
                    </a:moveTo>
                    <a:cubicBezTo>
                      <a:pt x="6468" y="2870"/>
                      <a:pt x="6484" y="2901"/>
                      <a:pt x="6515" y="2932"/>
                    </a:cubicBezTo>
                    <a:cubicBezTo>
                      <a:pt x="6484" y="2963"/>
                      <a:pt x="6468" y="3010"/>
                      <a:pt x="6452" y="3056"/>
                    </a:cubicBezTo>
                    <a:cubicBezTo>
                      <a:pt x="6452" y="3041"/>
                      <a:pt x="6452" y="3041"/>
                      <a:pt x="6452" y="3025"/>
                    </a:cubicBezTo>
                    <a:cubicBezTo>
                      <a:pt x="6437" y="3025"/>
                      <a:pt x="6437" y="3010"/>
                      <a:pt x="6421" y="2994"/>
                    </a:cubicBezTo>
                    <a:cubicBezTo>
                      <a:pt x="6457" y="2947"/>
                      <a:pt x="6474" y="2900"/>
                      <a:pt x="6427" y="2900"/>
                    </a:cubicBezTo>
                    <a:cubicBezTo>
                      <a:pt x="6412" y="2900"/>
                      <a:pt x="6390" y="2905"/>
                      <a:pt x="6359" y="2917"/>
                    </a:cubicBezTo>
                    <a:cubicBezTo>
                      <a:pt x="6390" y="2901"/>
                      <a:pt x="6421" y="2870"/>
                      <a:pt x="6437" y="2839"/>
                    </a:cubicBezTo>
                    <a:close/>
                    <a:moveTo>
                      <a:pt x="6251" y="2870"/>
                    </a:moveTo>
                    <a:lnTo>
                      <a:pt x="6251" y="2870"/>
                    </a:lnTo>
                    <a:cubicBezTo>
                      <a:pt x="6282" y="2901"/>
                      <a:pt x="6313" y="2932"/>
                      <a:pt x="6328" y="2979"/>
                    </a:cubicBezTo>
                    <a:cubicBezTo>
                      <a:pt x="6313" y="2963"/>
                      <a:pt x="6282" y="2963"/>
                      <a:pt x="6251" y="2963"/>
                    </a:cubicBezTo>
                    <a:cubicBezTo>
                      <a:pt x="6344" y="2963"/>
                      <a:pt x="6297" y="3025"/>
                      <a:pt x="6266" y="3072"/>
                    </a:cubicBezTo>
                    <a:cubicBezTo>
                      <a:pt x="6251" y="3010"/>
                      <a:pt x="6235" y="2963"/>
                      <a:pt x="6251" y="2870"/>
                    </a:cubicBezTo>
                    <a:close/>
                    <a:moveTo>
                      <a:pt x="6313" y="3103"/>
                    </a:moveTo>
                    <a:cubicBezTo>
                      <a:pt x="6297" y="3103"/>
                      <a:pt x="6297" y="3118"/>
                      <a:pt x="6297" y="3134"/>
                    </a:cubicBezTo>
                    <a:cubicBezTo>
                      <a:pt x="6297" y="3118"/>
                      <a:pt x="6282" y="3118"/>
                      <a:pt x="6282" y="3103"/>
                    </a:cubicBezTo>
                    <a:close/>
                    <a:moveTo>
                      <a:pt x="2342" y="3025"/>
                    </a:moveTo>
                    <a:lnTo>
                      <a:pt x="2342" y="3025"/>
                    </a:lnTo>
                    <a:cubicBezTo>
                      <a:pt x="2327" y="3072"/>
                      <a:pt x="2311" y="3118"/>
                      <a:pt x="2296" y="3149"/>
                    </a:cubicBezTo>
                    <a:lnTo>
                      <a:pt x="2265" y="3149"/>
                    </a:lnTo>
                    <a:cubicBezTo>
                      <a:pt x="2249" y="3103"/>
                      <a:pt x="2296" y="3056"/>
                      <a:pt x="2342" y="3025"/>
                    </a:cubicBezTo>
                    <a:close/>
                    <a:moveTo>
                      <a:pt x="6372" y="3128"/>
                    </a:moveTo>
                    <a:cubicBezTo>
                      <a:pt x="6377" y="3128"/>
                      <a:pt x="6383" y="3130"/>
                      <a:pt x="6390" y="3134"/>
                    </a:cubicBezTo>
                    <a:cubicBezTo>
                      <a:pt x="6406" y="3134"/>
                      <a:pt x="6421" y="3134"/>
                      <a:pt x="6421" y="3149"/>
                    </a:cubicBezTo>
                    <a:cubicBezTo>
                      <a:pt x="6421" y="3165"/>
                      <a:pt x="6421" y="3180"/>
                      <a:pt x="6421" y="3211"/>
                    </a:cubicBezTo>
                    <a:cubicBezTo>
                      <a:pt x="6406" y="3211"/>
                      <a:pt x="6390" y="3196"/>
                      <a:pt x="6390" y="3196"/>
                    </a:cubicBezTo>
                    <a:cubicBezTo>
                      <a:pt x="6359" y="3196"/>
                      <a:pt x="6344" y="3165"/>
                      <a:pt x="6359" y="3134"/>
                    </a:cubicBezTo>
                    <a:lnTo>
                      <a:pt x="6359" y="3134"/>
                    </a:lnTo>
                    <a:cubicBezTo>
                      <a:pt x="6359" y="3165"/>
                      <a:pt x="6375" y="3180"/>
                      <a:pt x="6390" y="3196"/>
                    </a:cubicBezTo>
                    <a:cubicBezTo>
                      <a:pt x="6355" y="3148"/>
                      <a:pt x="6356" y="3128"/>
                      <a:pt x="6372" y="3128"/>
                    </a:cubicBezTo>
                    <a:close/>
                    <a:moveTo>
                      <a:pt x="6142" y="3134"/>
                    </a:moveTo>
                    <a:cubicBezTo>
                      <a:pt x="6142" y="3149"/>
                      <a:pt x="6142" y="3165"/>
                      <a:pt x="6158" y="3180"/>
                    </a:cubicBezTo>
                    <a:cubicBezTo>
                      <a:pt x="6158" y="3211"/>
                      <a:pt x="6158" y="3242"/>
                      <a:pt x="6173" y="3273"/>
                    </a:cubicBezTo>
                    <a:lnTo>
                      <a:pt x="6127" y="3304"/>
                    </a:lnTo>
                    <a:cubicBezTo>
                      <a:pt x="6096" y="3320"/>
                      <a:pt x="6080" y="3320"/>
                      <a:pt x="6049" y="3351"/>
                    </a:cubicBezTo>
                    <a:lnTo>
                      <a:pt x="6096" y="3149"/>
                    </a:lnTo>
                    <a:lnTo>
                      <a:pt x="6127" y="3165"/>
                    </a:lnTo>
                    <a:cubicBezTo>
                      <a:pt x="6142" y="3149"/>
                      <a:pt x="6142" y="3149"/>
                      <a:pt x="6142" y="3134"/>
                    </a:cubicBezTo>
                    <a:close/>
                    <a:moveTo>
                      <a:pt x="6158" y="3460"/>
                    </a:moveTo>
                    <a:lnTo>
                      <a:pt x="6204" y="3537"/>
                    </a:lnTo>
                    <a:cubicBezTo>
                      <a:pt x="6182" y="3564"/>
                      <a:pt x="6165" y="3574"/>
                      <a:pt x="6153" y="3574"/>
                    </a:cubicBezTo>
                    <a:cubicBezTo>
                      <a:pt x="6123" y="3574"/>
                      <a:pt x="6113" y="3517"/>
                      <a:pt x="6080" y="3506"/>
                    </a:cubicBezTo>
                    <a:cubicBezTo>
                      <a:pt x="6096" y="3475"/>
                      <a:pt x="6127" y="3460"/>
                      <a:pt x="6142" y="3460"/>
                    </a:cubicBezTo>
                    <a:lnTo>
                      <a:pt x="6142" y="3475"/>
                    </a:lnTo>
                    <a:cubicBezTo>
                      <a:pt x="6142" y="3475"/>
                      <a:pt x="6158" y="3475"/>
                      <a:pt x="6158" y="3460"/>
                    </a:cubicBezTo>
                    <a:close/>
                    <a:moveTo>
                      <a:pt x="5987" y="3615"/>
                    </a:moveTo>
                    <a:cubicBezTo>
                      <a:pt x="5987" y="3661"/>
                      <a:pt x="5956" y="3692"/>
                      <a:pt x="5925" y="3723"/>
                    </a:cubicBezTo>
                    <a:cubicBezTo>
                      <a:pt x="5956" y="3677"/>
                      <a:pt x="5972" y="3646"/>
                      <a:pt x="5987" y="3615"/>
                    </a:cubicBezTo>
                    <a:close/>
                    <a:moveTo>
                      <a:pt x="5682" y="4081"/>
                    </a:moveTo>
                    <a:cubicBezTo>
                      <a:pt x="5679" y="4082"/>
                      <a:pt x="5683" y="4086"/>
                      <a:pt x="5693" y="4095"/>
                    </a:cubicBezTo>
                    <a:cubicBezTo>
                      <a:pt x="5693" y="4095"/>
                      <a:pt x="5686" y="4089"/>
                      <a:pt x="5682" y="4081"/>
                    </a:cubicBezTo>
                    <a:close/>
                    <a:moveTo>
                      <a:pt x="1412" y="4654"/>
                    </a:moveTo>
                    <a:cubicBezTo>
                      <a:pt x="1427" y="4669"/>
                      <a:pt x="1443" y="4685"/>
                      <a:pt x="1458" y="4700"/>
                    </a:cubicBezTo>
                    <a:cubicBezTo>
                      <a:pt x="1458" y="4700"/>
                      <a:pt x="1458" y="4700"/>
                      <a:pt x="1458" y="4716"/>
                    </a:cubicBezTo>
                    <a:lnTo>
                      <a:pt x="1443" y="4716"/>
                    </a:lnTo>
                    <a:cubicBezTo>
                      <a:pt x="1427" y="4700"/>
                      <a:pt x="1412" y="4685"/>
                      <a:pt x="1396" y="4669"/>
                    </a:cubicBezTo>
                    <a:cubicBezTo>
                      <a:pt x="1396" y="4654"/>
                      <a:pt x="1396" y="4654"/>
                      <a:pt x="1412" y="4654"/>
                    </a:cubicBezTo>
                    <a:close/>
                    <a:moveTo>
                      <a:pt x="790" y="4828"/>
                    </a:moveTo>
                    <a:cubicBezTo>
                      <a:pt x="803" y="4828"/>
                      <a:pt x="815" y="4832"/>
                      <a:pt x="823" y="4840"/>
                    </a:cubicBezTo>
                    <a:cubicBezTo>
                      <a:pt x="823" y="4840"/>
                      <a:pt x="823" y="4855"/>
                      <a:pt x="823" y="4855"/>
                    </a:cubicBezTo>
                    <a:cubicBezTo>
                      <a:pt x="809" y="4860"/>
                      <a:pt x="798" y="4862"/>
                      <a:pt x="789" y="4862"/>
                    </a:cubicBezTo>
                    <a:cubicBezTo>
                      <a:pt x="767" y="4862"/>
                      <a:pt x="756" y="4851"/>
                      <a:pt x="745" y="4840"/>
                    </a:cubicBezTo>
                    <a:cubicBezTo>
                      <a:pt x="760" y="4832"/>
                      <a:pt x="776" y="4828"/>
                      <a:pt x="790" y="4828"/>
                    </a:cubicBezTo>
                    <a:close/>
                    <a:moveTo>
                      <a:pt x="3862" y="4793"/>
                    </a:moveTo>
                    <a:cubicBezTo>
                      <a:pt x="3878" y="4809"/>
                      <a:pt x="3893" y="4809"/>
                      <a:pt x="3909" y="4824"/>
                    </a:cubicBezTo>
                    <a:cubicBezTo>
                      <a:pt x="3878" y="4840"/>
                      <a:pt x="3847" y="4855"/>
                      <a:pt x="3831" y="4886"/>
                    </a:cubicBezTo>
                    <a:cubicBezTo>
                      <a:pt x="3831" y="4871"/>
                      <a:pt x="3831" y="4855"/>
                      <a:pt x="3831" y="4840"/>
                    </a:cubicBezTo>
                    <a:cubicBezTo>
                      <a:pt x="3847" y="4824"/>
                      <a:pt x="3862" y="4809"/>
                      <a:pt x="3862" y="4793"/>
                    </a:cubicBezTo>
                    <a:close/>
                    <a:moveTo>
                      <a:pt x="2560" y="5088"/>
                    </a:moveTo>
                    <a:cubicBezTo>
                      <a:pt x="2606" y="5088"/>
                      <a:pt x="2668" y="5104"/>
                      <a:pt x="2715" y="5119"/>
                    </a:cubicBezTo>
                    <a:cubicBezTo>
                      <a:pt x="2715" y="5150"/>
                      <a:pt x="2699" y="5181"/>
                      <a:pt x="2699" y="5212"/>
                    </a:cubicBezTo>
                    <a:cubicBezTo>
                      <a:pt x="2688" y="5201"/>
                      <a:pt x="2693" y="5183"/>
                      <a:pt x="2686" y="5183"/>
                    </a:cubicBezTo>
                    <a:cubicBezTo>
                      <a:pt x="2683" y="5183"/>
                      <a:pt x="2678" y="5187"/>
                      <a:pt x="2668" y="5197"/>
                    </a:cubicBezTo>
                    <a:cubicBezTo>
                      <a:pt x="2653" y="5212"/>
                      <a:pt x="2637" y="5228"/>
                      <a:pt x="2637" y="5243"/>
                    </a:cubicBezTo>
                    <a:cubicBezTo>
                      <a:pt x="2606" y="5228"/>
                      <a:pt x="2606" y="5212"/>
                      <a:pt x="2637" y="5197"/>
                    </a:cubicBezTo>
                    <a:lnTo>
                      <a:pt x="2637" y="5197"/>
                    </a:lnTo>
                    <a:lnTo>
                      <a:pt x="2498" y="5243"/>
                    </a:lnTo>
                    <a:cubicBezTo>
                      <a:pt x="2513" y="5212"/>
                      <a:pt x="2529" y="5181"/>
                      <a:pt x="2544" y="5150"/>
                    </a:cubicBezTo>
                    <a:cubicBezTo>
                      <a:pt x="2544" y="5135"/>
                      <a:pt x="2560" y="5119"/>
                      <a:pt x="2560" y="5088"/>
                    </a:cubicBezTo>
                    <a:close/>
                    <a:moveTo>
                      <a:pt x="3862" y="5166"/>
                    </a:moveTo>
                    <a:cubicBezTo>
                      <a:pt x="3862" y="5181"/>
                      <a:pt x="3862" y="5181"/>
                      <a:pt x="3878" y="5181"/>
                    </a:cubicBezTo>
                    <a:lnTo>
                      <a:pt x="3955" y="5181"/>
                    </a:lnTo>
                    <a:cubicBezTo>
                      <a:pt x="3971" y="5197"/>
                      <a:pt x="3971" y="5228"/>
                      <a:pt x="3986" y="5243"/>
                    </a:cubicBezTo>
                    <a:cubicBezTo>
                      <a:pt x="3955" y="5274"/>
                      <a:pt x="3909" y="5290"/>
                      <a:pt x="3862" y="5290"/>
                    </a:cubicBezTo>
                    <a:lnTo>
                      <a:pt x="3878" y="5181"/>
                    </a:lnTo>
                    <a:lnTo>
                      <a:pt x="3878" y="5181"/>
                    </a:lnTo>
                    <a:cubicBezTo>
                      <a:pt x="3862" y="5181"/>
                      <a:pt x="3862" y="5197"/>
                      <a:pt x="3862" y="5197"/>
                    </a:cubicBezTo>
                    <a:lnTo>
                      <a:pt x="3862" y="5166"/>
                    </a:lnTo>
                    <a:close/>
                    <a:moveTo>
                      <a:pt x="3847" y="5228"/>
                    </a:moveTo>
                    <a:lnTo>
                      <a:pt x="3847" y="5228"/>
                    </a:lnTo>
                    <a:cubicBezTo>
                      <a:pt x="3821" y="5266"/>
                      <a:pt x="3785" y="5294"/>
                      <a:pt x="3747" y="5294"/>
                    </a:cubicBezTo>
                    <a:cubicBezTo>
                      <a:pt x="3739" y="5294"/>
                      <a:pt x="3731" y="5292"/>
                      <a:pt x="3723" y="5290"/>
                    </a:cubicBezTo>
                    <a:cubicBezTo>
                      <a:pt x="3754" y="5259"/>
                      <a:pt x="3800" y="5243"/>
                      <a:pt x="3847" y="5228"/>
                    </a:cubicBezTo>
                    <a:close/>
                    <a:moveTo>
                      <a:pt x="3831" y="5274"/>
                    </a:moveTo>
                    <a:lnTo>
                      <a:pt x="3847" y="5305"/>
                    </a:lnTo>
                    <a:lnTo>
                      <a:pt x="3800" y="5305"/>
                    </a:lnTo>
                    <a:lnTo>
                      <a:pt x="3831" y="5274"/>
                    </a:lnTo>
                    <a:close/>
                    <a:moveTo>
                      <a:pt x="4297" y="5321"/>
                    </a:moveTo>
                    <a:cubicBezTo>
                      <a:pt x="4297" y="5336"/>
                      <a:pt x="4297" y="5336"/>
                      <a:pt x="4297" y="5352"/>
                    </a:cubicBezTo>
                    <a:lnTo>
                      <a:pt x="4266" y="5352"/>
                    </a:lnTo>
                    <a:cubicBezTo>
                      <a:pt x="4281" y="5352"/>
                      <a:pt x="4281" y="5336"/>
                      <a:pt x="4297" y="5321"/>
                    </a:cubicBezTo>
                    <a:close/>
                    <a:moveTo>
                      <a:pt x="4219" y="5321"/>
                    </a:moveTo>
                    <a:cubicBezTo>
                      <a:pt x="4219" y="5336"/>
                      <a:pt x="4219" y="5367"/>
                      <a:pt x="4219" y="5383"/>
                    </a:cubicBezTo>
                    <a:cubicBezTo>
                      <a:pt x="4204" y="5383"/>
                      <a:pt x="4204" y="5398"/>
                      <a:pt x="4188" y="5398"/>
                    </a:cubicBezTo>
                    <a:cubicBezTo>
                      <a:pt x="4204" y="5367"/>
                      <a:pt x="4219" y="5336"/>
                      <a:pt x="4219" y="5321"/>
                    </a:cubicBezTo>
                    <a:close/>
                    <a:moveTo>
                      <a:pt x="3862" y="5367"/>
                    </a:moveTo>
                    <a:cubicBezTo>
                      <a:pt x="3831" y="5398"/>
                      <a:pt x="3785" y="5429"/>
                      <a:pt x="3754" y="5445"/>
                    </a:cubicBezTo>
                    <a:cubicBezTo>
                      <a:pt x="3754" y="5445"/>
                      <a:pt x="3769" y="5429"/>
                      <a:pt x="3769" y="5414"/>
                    </a:cubicBezTo>
                    <a:cubicBezTo>
                      <a:pt x="3800" y="5398"/>
                      <a:pt x="3831" y="5383"/>
                      <a:pt x="3862" y="5367"/>
                    </a:cubicBezTo>
                    <a:close/>
                    <a:moveTo>
                      <a:pt x="3715" y="5449"/>
                    </a:moveTo>
                    <a:lnTo>
                      <a:pt x="3715" y="5449"/>
                    </a:lnTo>
                    <a:cubicBezTo>
                      <a:pt x="3699" y="5461"/>
                      <a:pt x="3687" y="5465"/>
                      <a:pt x="3676" y="5476"/>
                    </a:cubicBezTo>
                    <a:lnTo>
                      <a:pt x="3676" y="5460"/>
                    </a:lnTo>
                    <a:cubicBezTo>
                      <a:pt x="3693" y="5460"/>
                      <a:pt x="3705" y="5456"/>
                      <a:pt x="3715" y="5449"/>
                    </a:cubicBezTo>
                    <a:close/>
                    <a:moveTo>
                      <a:pt x="3475" y="5476"/>
                    </a:moveTo>
                    <a:cubicBezTo>
                      <a:pt x="3475" y="5476"/>
                      <a:pt x="3475" y="5476"/>
                      <a:pt x="3475" y="5491"/>
                    </a:cubicBezTo>
                    <a:lnTo>
                      <a:pt x="3459" y="5491"/>
                    </a:lnTo>
                    <a:cubicBezTo>
                      <a:pt x="3459" y="5476"/>
                      <a:pt x="3459" y="5476"/>
                      <a:pt x="3475" y="5476"/>
                    </a:cubicBezTo>
                    <a:close/>
                    <a:moveTo>
                      <a:pt x="1939" y="5538"/>
                    </a:moveTo>
                    <a:cubicBezTo>
                      <a:pt x="1924" y="5553"/>
                      <a:pt x="1908" y="5569"/>
                      <a:pt x="1893" y="5584"/>
                    </a:cubicBezTo>
                    <a:lnTo>
                      <a:pt x="1877" y="5569"/>
                    </a:lnTo>
                    <a:cubicBezTo>
                      <a:pt x="1877" y="5553"/>
                      <a:pt x="1877" y="5553"/>
                      <a:pt x="1877" y="5553"/>
                    </a:cubicBezTo>
                    <a:cubicBezTo>
                      <a:pt x="1893" y="5553"/>
                      <a:pt x="1908" y="5538"/>
                      <a:pt x="1924" y="5538"/>
                    </a:cubicBezTo>
                    <a:close/>
                    <a:moveTo>
                      <a:pt x="3568" y="5538"/>
                    </a:moveTo>
                    <a:cubicBezTo>
                      <a:pt x="3568" y="5553"/>
                      <a:pt x="3568" y="5553"/>
                      <a:pt x="3568" y="5553"/>
                    </a:cubicBezTo>
                    <a:cubicBezTo>
                      <a:pt x="3552" y="5569"/>
                      <a:pt x="3552" y="5584"/>
                      <a:pt x="3552" y="5600"/>
                    </a:cubicBezTo>
                    <a:cubicBezTo>
                      <a:pt x="3552" y="5569"/>
                      <a:pt x="3537" y="5569"/>
                      <a:pt x="3537" y="5553"/>
                    </a:cubicBezTo>
                    <a:cubicBezTo>
                      <a:pt x="3552" y="5553"/>
                      <a:pt x="3552" y="5553"/>
                      <a:pt x="3568" y="5538"/>
                    </a:cubicBezTo>
                    <a:close/>
                    <a:moveTo>
                      <a:pt x="1815" y="5569"/>
                    </a:moveTo>
                    <a:lnTo>
                      <a:pt x="1846" y="5600"/>
                    </a:lnTo>
                    <a:cubicBezTo>
                      <a:pt x="1846" y="5615"/>
                      <a:pt x="1862" y="5615"/>
                      <a:pt x="1862" y="5615"/>
                    </a:cubicBezTo>
                    <a:cubicBezTo>
                      <a:pt x="1862" y="5631"/>
                      <a:pt x="1846" y="5631"/>
                      <a:pt x="1846" y="5631"/>
                    </a:cubicBezTo>
                    <a:cubicBezTo>
                      <a:pt x="1831" y="5615"/>
                      <a:pt x="1815" y="5600"/>
                      <a:pt x="1800" y="5569"/>
                    </a:cubicBezTo>
                    <a:close/>
                    <a:moveTo>
                      <a:pt x="2451" y="5615"/>
                    </a:moveTo>
                    <a:cubicBezTo>
                      <a:pt x="2467" y="5615"/>
                      <a:pt x="2467" y="5631"/>
                      <a:pt x="2482" y="5631"/>
                    </a:cubicBezTo>
                    <a:lnTo>
                      <a:pt x="2451" y="5631"/>
                    </a:lnTo>
                    <a:cubicBezTo>
                      <a:pt x="2435" y="5631"/>
                      <a:pt x="2435" y="5631"/>
                      <a:pt x="2435" y="5615"/>
                    </a:cubicBezTo>
                    <a:close/>
                    <a:moveTo>
                      <a:pt x="4111" y="5259"/>
                    </a:moveTo>
                    <a:cubicBezTo>
                      <a:pt x="4297" y="5321"/>
                      <a:pt x="4095" y="5383"/>
                      <a:pt x="4157" y="5414"/>
                    </a:cubicBezTo>
                    <a:cubicBezTo>
                      <a:pt x="4157" y="5429"/>
                      <a:pt x="4157" y="5429"/>
                      <a:pt x="4142" y="5429"/>
                    </a:cubicBezTo>
                    <a:cubicBezTo>
                      <a:pt x="4126" y="5414"/>
                      <a:pt x="4111" y="5383"/>
                      <a:pt x="4111" y="5367"/>
                    </a:cubicBezTo>
                    <a:cubicBezTo>
                      <a:pt x="4048" y="5414"/>
                      <a:pt x="4033" y="5460"/>
                      <a:pt x="4048" y="5507"/>
                    </a:cubicBezTo>
                    <a:cubicBezTo>
                      <a:pt x="4017" y="5522"/>
                      <a:pt x="3986" y="5538"/>
                      <a:pt x="3955" y="5569"/>
                    </a:cubicBezTo>
                    <a:cubicBezTo>
                      <a:pt x="3971" y="5522"/>
                      <a:pt x="3986" y="5491"/>
                      <a:pt x="3986" y="5476"/>
                    </a:cubicBezTo>
                    <a:lnTo>
                      <a:pt x="3986" y="5476"/>
                    </a:lnTo>
                    <a:lnTo>
                      <a:pt x="3862" y="5631"/>
                    </a:lnTo>
                    <a:cubicBezTo>
                      <a:pt x="3862" y="5631"/>
                      <a:pt x="3847" y="5631"/>
                      <a:pt x="3847" y="5646"/>
                    </a:cubicBezTo>
                    <a:cubicBezTo>
                      <a:pt x="3831" y="5553"/>
                      <a:pt x="3847" y="5491"/>
                      <a:pt x="3893" y="5414"/>
                    </a:cubicBezTo>
                    <a:cubicBezTo>
                      <a:pt x="3899" y="5416"/>
                      <a:pt x="3904" y="5418"/>
                      <a:pt x="3910" y="5418"/>
                    </a:cubicBezTo>
                    <a:cubicBezTo>
                      <a:pt x="3935" y="5418"/>
                      <a:pt x="3961" y="5390"/>
                      <a:pt x="3986" y="5352"/>
                    </a:cubicBezTo>
                    <a:cubicBezTo>
                      <a:pt x="4002" y="5352"/>
                      <a:pt x="4017" y="5367"/>
                      <a:pt x="4033" y="5367"/>
                    </a:cubicBezTo>
                    <a:cubicBezTo>
                      <a:pt x="4080" y="5321"/>
                      <a:pt x="4080" y="5305"/>
                      <a:pt x="4095" y="5259"/>
                    </a:cubicBezTo>
                    <a:close/>
                    <a:moveTo>
                      <a:pt x="1784" y="5615"/>
                    </a:moveTo>
                    <a:cubicBezTo>
                      <a:pt x="1800" y="5631"/>
                      <a:pt x="1800" y="5646"/>
                      <a:pt x="1815" y="5662"/>
                    </a:cubicBezTo>
                    <a:lnTo>
                      <a:pt x="1769" y="5631"/>
                    </a:lnTo>
                    <a:cubicBezTo>
                      <a:pt x="1769" y="5631"/>
                      <a:pt x="1784" y="5615"/>
                      <a:pt x="1784" y="5615"/>
                    </a:cubicBezTo>
                    <a:close/>
                    <a:moveTo>
                      <a:pt x="218" y="5398"/>
                    </a:moveTo>
                    <a:cubicBezTo>
                      <a:pt x="249" y="5460"/>
                      <a:pt x="295" y="5507"/>
                      <a:pt x="326" y="5553"/>
                    </a:cubicBezTo>
                    <a:cubicBezTo>
                      <a:pt x="311" y="5600"/>
                      <a:pt x="326" y="5631"/>
                      <a:pt x="311" y="5708"/>
                    </a:cubicBezTo>
                    <a:cubicBezTo>
                      <a:pt x="233" y="5693"/>
                      <a:pt x="202" y="5522"/>
                      <a:pt x="218" y="5398"/>
                    </a:cubicBezTo>
                    <a:close/>
                    <a:moveTo>
                      <a:pt x="1738" y="5631"/>
                    </a:moveTo>
                    <a:cubicBezTo>
                      <a:pt x="1753" y="5631"/>
                      <a:pt x="1753" y="5646"/>
                      <a:pt x="1769" y="5662"/>
                    </a:cubicBezTo>
                    <a:cubicBezTo>
                      <a:pt x="1769" y="5662"/>
                      <a:pt x="1769" y="5646"/>
                      <a:pt x="1769" y="5646"/>
                    </a:cubicBezTo>
                    <a:lnTo>
                      <a:pt x="1800" y="5677"/>
                    </a:lnTo>
                    <a:cubicBezTo>
                      <a:pt x="1800" y="5693"/>
                      <a:pt x="1800" y="5693"/>
                      <a:pt x="1800" y="5693"/>
                    </a:cubicBezTo>
                    <a:cubicBezTo>
                      <a:pt x="1784" y="5677"/>
                      <a:pt x="1769" y="5677"/>
                      <a:pt x="1769" y="5662"/>
                    </a:cubicBezTo>
                    <a:cubicBezTo>
                      <a:pt x="1753" y="5662"/>
                      <a:pt x="1753" y="5677"/>
                      <a:pt x="1753" y="5677"/>
                    </a:cubicBezTo>
                    <a:cubicBezTo>
                      <a:pt x="1753" y="5693"/>
                      <a:pt x="1769" y="5708"/>
                      <a:pt x="1784" y="5724"/>
                    </a:cubicBezTo>
                    <a:cubicBezTo>
                      <a:pt x="1769" y="5724"/>
                      <a:pt x="1769" y="5739"/>
                      <a:pt x="1769" y="5739"/>
                    </a:cubicBezTo>
                    <a:cubicBezTo>
                      <a:pt x="1753" y="5724"/>
                      <a:pt x="1753" y="5708"/>
                      <a:pt x="1738" y="5693"/>
                    </a:cubicBezTo>
                    <a:cubicBezTo>
                      <a:pt x="1725" y="5706"/>
                      <a:pt x="1723" y="5708"/>
                      <a:pt x="1713" y="5708"/>
                    </a:cubicBezTo>
                    <a:lnTo>
                      <a:pt x="1713" y="5708"/>
                    </a:lnTo>
                    <a:cubicBezTo>
                      <a:pt x="1713" y="5697"/>
                      <a:pt x="1710" y="5687"/>
                      <a:pt x="1707" y="5677"/>
                    </a:cubicBezTo>
                    <a:cubicBezTo>
                      <a:pt x="1707" y="5677"/>
                      <a:pt x="1707" y="5662"/>
                      <a:pt x="1707" y="5662"/>
                    </a:cubicBezTo>
                    <a:cubicBezTo>
                      <a:pt x="1722" y="5677"/>
                      <a:pt x="1722" y="5693"/>
                      <a:pt x="1738" y="5693"/>
                    </a:cubicBezTo>
                    <a:cubicBezTo>
                      <a:pt x="1738" y="5693"/>
                      <a:pt x="1738" y="5693"/>
                      <a:pt x="1753" y="5677"/>
                    </a:cubicBezTo>
                    <a:cubicBezTo>
                      <a:pt x="1738" y="5677"/>
                      <a:pt x="1738" y="5662"/>
                      <a:pt x="1722" y="5646"/>
                    </a:cubicBezTo>
                    <a:cubicBezTo>
                      <a:pt x="1738" y="5646"/>
                      <a:pt x="1738" y="5631"/>
                      <a:pt x="1738" y="5631"/>
                    </a:cubicBezTo>
                    <a:close/>
                    <a:moveTo>
                      <a:pt x="2017" y="5631"/>
                    </a:moveTo>
                    <a:cubicBezTo>
                      <a:pt x="2017" y="5631"/>
                      <a:pt x="2017" y="5646"/>
                      <a:pt x="2017" y="5646"/>
                    </a:cubicBezTo>
                    <a:lnTo>
                      <a:pt x="2094" y="5724"/>
                    </a:lnTo>
                    <a:cubicBezTo>
                      <a:pt x="2094" y="5724"/>
                      <a:pt x="2094" y="5739"/>
                      <a:pt x="2079" y="5739"/>
                    </a:cubicBezTo>
                    <a:lnTo>
                      <a:pt x="1986" y="5662"/>
                    </a:lnTo>
                    <a:cubicBezTo>
                      <a:pt x="1986" y="5646"/>
                      <a:pt x="2001" y="5646"/>
                      <a:pt x="2017" y="5631"/>
                    </a:cubicBezTo>
                    <a:close/>
                    <a:moveTo>
                      <a:pt x="2032" y="5770"/>
                    </a:moveTo>
                    <a:lnTo>
                      <a:pt x="2048" y="5786"/>
                    </a:lnTo>
                    <a:cubicBezTo>
                      <a:pt x="2032" y="5786"/>
                      <a:pt x="2032" y="5770"/>
                      <a:pt x="2032" y="5770"/>
                    </a:cubicBezTo>
                    <a:close/>
                    <a:moveTo>
                      <a:pt x="2110" y="5739"/>
                    </a:moveTo>
                    <a:lnTo>
                      <a:pt x="2203" y="5817"/>
                    </a:lnTo>
                    <a:cubicBezTo>
                      <a:pt x="2156" y="5817"/>
                      <a:pt x="2125" y="5786"/>
                      <a:pt x="2110" y="5739"/>
                    </a:cubicBezTo>
                    <a:close/>
                    <a:moveTo>
                      <a:pt x="4297" y="5770"/>
                    </a:moveTo>
                    <a:cubicBezTo>
                      <a:pt x="4297" y="5786"/>
                      <a:pt x="4297" y="5801"/>
                      <a:pt x="4297" y="5817"/>
                    </a:cubicBezTo>
                    <a:cubicBezTo>
                      <a:pt x="4288" y="5822"/>
                      <a:pt x="4280" y="5823"/>
                      <a:pt x="4273" y="5823"/>
                    </a:cubicBezTo>
                    <a:cubicBezTo>
                      <a:pt x="4258" y="5823"/>
                      <a:pt x="4250" y="5812"/>
                      <a:pt x="4250" y="5801"/>
                    </a:cubicBezTo>
                    <a:cubicBezTo>
                      <a:pt x="4266" y="5786"/>
                      <a:pt x="4281" y="5770"/>
                      <a:pt x="4297" y="5770"/>
                    </a:cubicBezTo>
                    <a:close/>
                    <a:moveTo>
                      <a:pt x="1924" y="5708"/>
                    </a:moveTo>
                    <a:lnTo>
                      <a:pt x="1924" y="5708"/>
                    </a:lnTo>
                    <a:cubicBezTo>
                      <a:pt x="1936" y="5721"/>
                      <a:pt x="1939" y="5723"/>
                      <a:pt x="1939" y="5732"/>
                    </a:cubicBezTo>
                    <a:lnTo>
                      <a:pt x="1939" y="5732"/>
                    </a:lnTo>
                    <a:lnTo>
                      <a:pt x="1934" y="5729"/>
                    </a:lnTo>
                    <a:lnTo>
                      <a:pt x="1939" y="5739"/>
                    </a:lnTo>
                    <a:cubicBezTo>
                      <a:pt x="1939" y="5736"/>
                      <a:pt x="1939" y="5734"/>
                      <a:pt x="1939" y="5732"/>
                    </a:cubicBezTo>
                    <a:lnTo>
                      <a:pt x="1939" y="5732"/>
                    </a:lnTo>
                    <a:lnTo>
                      <a:pt x="1955" y="5739"/>
                    </a:lnTo>
                    <a:cubicBezTo>
                      <a:pt x="1970" y="5770"/>
                      <a:pt x="1986" y="5801"/>
                      <a:pt x="2001" y="5817"/>
                    </a:cubicBezTo>
                    <a:cubicBezTo>
                      <a:pt x="2001" y="5832"/>
                      <a:pt x="2001" y="5832"/>
                      <a:pt x="2001" y="5832"/>
                    </a:cubicBezTo>
                    <a:lnTo>
                      <a:pt x="1970" y="5817"/>
                    </a:lnTo>
                    <a:cubicBezTo>
                      <a:pt x="1955" y="5786"/>
                      <a:pt x="1939" y="5755"/>
                      <a:pt x="1908" y="5724"/>
                    </a:cubicBezTo>
                    <a:lnTo>
                      <a:pt x="1924" y="5724"/>
                    </a:lnTo>
                    <a:lnTo>
                      <a:pt x="1934" y="5729"/>
                    </a:lnTo>
                    <a:lnTo>
                      <a:pt x="1924" y="5708"/>
                    </a:lnTo>
                    <a:close/>
                    <a:moveTo>
                      <a:pt x="1676" y="5708"/>
                    </a:moveTo>
                    <a:cubicBezTo>
                      <a:pt x="1676" y="5770"/>
                      <a:pt x="1676" y="5817"/>
                      <a:pt x="1613" y="5895"/>
                    </a:cubicBezTo>
                    <a:cubicBezTo>
                      <a:pt x="1598" y="5879"/>
                      <a:pt x="1598" y="5879"/>
                      <a:pt x="1582" y="5864"/>
                    </a:cubicBezTo>
                    <a:cubicBezTo>
                      <a:pt x="1582" y="5864"/>
                      <a:pt x="1582" y="5848"/>
                      <a:pt x="1582" y="5848"/>
                    </a:cubicBezTo>
                    <a:lnTo>
                      <a:pt x="1567" y="5864"/>
                    </a:lnTo>
                    <a:cubicBezTo>
                      <a:pt x="1551" y="5848"/>
                      <a:pt x="1536" y="5832"/>
                      <a:pt x="1536" y="5817"/>
                    </a:cubicBezTo>
                    <a:cubicBezTo>
                      <a:pt x="1551" y="5817"/>
                      <a:pt x="1567" y="5817"/>
                      <a:pt x="1582" y="5801"/>
                    </a:cubicBezTo>
                    <a:cubicBezTo>
                      <a:pt x="1582" y="5817"/>
                      <a:pt x="1582" y="5832"/>
                      <a:pt x="1582" y="5848"/>
                    </a:cubicBezTo>
                    <a:lnTo>
                      <a:pt x="1676" y="5708"/>
                    </a:lnTo>
                    <a:close/>
                    <a:moveTo>
                      <a:pt x="1893" y="5755"/>
                    </a:moveTo>
                    <a:cubicBezTo>
                      <a:pt x="1908" y="5786"/>
                      <a:pt x="1939" y="5832"/>
                      <a:pt x="1970" y="5864"/>
                    </a:cubicBezTo>
                    <a:cubicBezTo>
                      <a:pt x="1955" y="5879"/>
                      <a:pt x="1939" y="5895"/>
                      <a:pt x="1939" y="5895"/>
                    </a:cubicBezTo>
                    <a:cubicBezTo>
                      <a:pt x="1908" y="5864"/>
                      <a:pt x="1877" y="5817"/>
                      <a:pt x="1846" y="5786"/>
                    </a:cubicBezTo>
                    <a:cubicBezTo>
                      <a:pt x="1862" y="5770"/>
                      <a:pt x="1877" y="5755"/>
                      <a:pt x="1877" y="5755"/>
                    </a:cubicBezTo>
                    <a:close/>
                    <a:moveTo>
                      <a:pt x="1831" y="5801"/>
                    </a:moveTo>
                    <a:cubicBezTo>
                      <a:pt x="1862" y="5832"/>
                      <a:pt x="1893" y="5879"/>
                      <a:pt x="1924" y="5926"/>
                    </a:cubicBezTo>
                    <a:lnTo>
                      <a:pt x="1908" y="5926"/>
                    </a:lnTo>
                    <a:cubicBezTo>
                      <a:pt x="1877" y="5895"/>
                      <a:pt x="1846" y="5848"/>
                      <a:pt x="1815" y="5817"/>
                    </a:cubicBezTo>
                    <a:cubicBezTo>
                      <a:pt x="1831" y="5801"/>
                      <a:pt x="1831" y="5801"/>
                      <a:pt x="1831" y="5801"/>
                    </a:cubicBezTo>
                    <a:close/>
                    <a:moveTo>
                      <a:pt x="3971" y="5941"/>
                    </a:moveTo>
                    <a:lnTo>
                      <a:pt x="3971" y="5972"/>
                    </a:lnTo>
                    <a:cubicBezTo>
                      <a:pt x="3971" y="5972"/>
                      <a:pt x="3955" y="5988"/>
                      <a:pt x="3940" y="5988"/>
                    </a:cubicBezTo>
                    <a:cubicBezTo>
                      <a:pt x="3955" y="5972"/>
                      <a:pt x="3971" y="5957"/>
                      <a:pt x="3971" y="5941"/>
                    </a:cubicBezTo>
                    <a:close/>
                    <a:moveTo>
                      <a:pt x="729" y="5972"/>
                    </a:moveTo>
                    <a:cubicBezTo>
                      <a:pt x="729" y="5972"/>
                      <a:pt x="745" y="5988"/>
                      <a:pt x="745" y="6003"/>
                    </a:cubicBezTo>
                    <a:cubicBezTo>
                      <a:pt x="745" y="6003"/>
                      <a:pt x="745" y="6003"/>
                      <a:pt x="745" y="6019"/>
                    </a:cubicBezTo>
                    <a:cubicBezTo>
                      <a:pt x="729" y="6003"/>
                      <a:pt x="714" y="5988"/>
                      <a:pt x="714" y="5972"/>
                    </a:cubicBezTo>
                    <a:close/>
                    <a:moveTo>
                      <a:pt x="2560" y="5848"/>
                    </a:moveTo>
                    <a:cubicBezTo>
                      <a:pt x="2575" y="5864"/>
                      <a:pt x="2575" y="5864"/>
                      <a:pt x="2591" y="5879"/>
                    </a:cubicBezTo>
                    <a:cubicBezTo>
                      <a:pt x="2622" y="5910"/>
                      <a:pt x="2606" y="5972"/>
                      <a:pt x="2591" y="6034"/>
                    </a:cubicBezTo>
                    <a:cubicBezTo>
                      <a:pt x="2560" y="6065"/>
                      <a:pt x="2529" y="6096"/>
                      <a:pt x="2529" y="6158"/>
                    </a:cubicBezTo>
                    <a:lnTo>
                      <a:pt x="2358" y="6003"/>
                    </a:lnTo>
                    <a:lnTo>
                      <a:pt x="2296" y="5941"/>
                    </a:lnTo>
                    <a:cubicBezTo>
                      <a:pt x="2311" y="5926"/>
                      <a:pt x="2311" y="5926"/>
                      <a:pt x="2311" y="5926"/>
                    </a:cubicBezTo>
                    <a:cubicBezTo>
                      <a:pt x="2311" y="5926"/>
                      <a:pt x="2311" y="5926"/>
                      <a:pt x="2311" y="5910"/>
                    </a:cubicBezTo>
                    <a:lnTo>
                      <a:pt x="2358" y="5957"/>
                    </a:lnTo>
                    <a:cubicBezTo>
                      <a:pt x="2358" y="5972"/>
                      <a:pt x="2358" y="5988"/>
                      <a:pt x="2358" y="6003"/>
                    </a:cubicBezTo>
                    <a:lnTo>
                      <a:pt x="2373" y="5972"/>
                    </a:lnTo>
                    <a:lnTo>
                      <a:pt x="2420" y="6019"/>
                    </a:lnTo>
                    <a:cubicBezTo>
                      <a:pt x="2435" y="5972"/>
                      <a:pt x="2451" y="5941"/>
                      <a:pt x="2498" y="5895"/>
                    </a:cubicBezTo>
                    <a:lnTo>
                      <a:pt x="2498" y="5895"/>
                    </a:lnTo>
                    <a:cubicBezTo>
                      <a:pt x="2482" y="5957"/>
                      <a:pt x="2451" y="6019"/>
                      <a:pt x="2513" y="6050"/>
                    </a:cubicBezTo>
                    <a:cubicBezTo>
                      <a:pt x="2451" y="6003"/>
                      <a:pt x="2575" y="5910"/>
                      <a:pt x="2544" y="5864"/>
                    </a:cubicBezTo>
                    <a:cubicBezTo>
                      <a:pt x="2544" y="5864"/>
                      <a:pt x="2544" y="5864"/>
                      <a:pt x="2560" y="5848"/>
                    </a:cubicBezTo>
                    <a:close/>
                    <a:moveTo>
                      <a:pt x="3506" y="6205"/>
                    </a:moveTo>
                    <a:cubicBezTo>
                      <a:pt x="3552" y="6205"/>
                      <a:pt x="3583" y="6220"/>
                      <a:pt x="3583" y="6236"/>
                    </a:cubicBezTo>
                    <a:cubicBezTo>
                      <a:pt x="3537" y="6236"/>
                      <a:pt x="3521" y="6220"/>
                      <a:pt x="3506" y="6205"/>
                    </a:cubicBezTo>
                    <a:close/>
                    <a:moveTo>
                      <a:pt x="3645" y="5848"/>
                    </a:moveTo>
                    <a:cubicBezTo>
                      <a:pt x="3674" y="5896"/>
                      <a:pt x="3697" y="5944"/>
                      <a:pt x="3744" y="5944"/>
                    </a:cubicBezTo>
                    <a:cubicBezTo>
                      <a:pt x="3772" y="5944"/>
                      <a:pt x="3809" y="5926"/>
                      <a:pt x="3862" y="5879"/>
                    </a:cubicBezTo>
                    <a:cubicBezTo>
                      <a:pt x="3878" y="5895"/>
                      <a:pt x="3893" y="5910"/>
                      <a:pt x="3893" y="5926"/>
                    </a:cubicBezTo>
                    <a:cubicBezTo>
                      <a:pt x="3893" y="6065"/>
                      <a:pt x="3738" y="6189"/>
                      <a:pt x="3614" y="6236"/>
                    </a:cubicBezTo>
                    <a:cubicBezTo>
                      <a:pt x="3614" y="6189"/>
                      <a:pt x="3568" y="6158"/>
                      <a:pt x="3506" y="6158"/>
                    </a:cubicBezTo>
                    <a:cubicBezTo>
                      <a:pt x="3537" y="6081"/>
                      <a:pt x="3614" y="6003"/>
                      <a:pt x="3583" y="5910"/>
                    </a:cubicBezTo>
                    <a:lnTo>
                      <a:pt x="3583" y="5910"/>
                    </a:lnTo>
                    <a:cubicBezTo>
                      <a:pt x="3459" y="6034"/>
                      <a:pt x="3506" y="6034"/>
                      <a:pt x="3490" y="6143"/>
                    </a:cubicBezTo>
                    <a:lnTo>
                      <a:pt x="3459" y="6143"/>
                    </a:lnTo>
                    <a:cubicBezTo>
                      <a:pt x="3475" y="6096"/>
                      <a:pt x="3490" y="6050"/>
                      <a:pt x="3459" y="5988"/>
                    </a:cubicBezTo>
                    <a:cubicBezTo>
                      <a:pt x="3444" y="5980"/>
                      <a:pt x="3432" y="5976"/>
                      <a:pt x="3422" y="5976"/>
                    </a:cubicBezTo>
                    <a:cubicBezTo>
                      <a:pt x="3413" y="5976"/>
                      <a:pt x="3405" y="5980"/>
                      <a:pt x="3397" y="5988"/>
                    </a:cubicBezTo>
                    <a:cubicBezTo>
                      <a:pt x="3211" y="6065"/>
                      <a:pt x="3289" y="6081"/>
                      <a:pt x="3335" y="6112"/>
                    </a:cubicBezTo>
                    <a:cubicBezTo>
                      <a:pt x="3320" y="6158"/>
                      <a:pt x="3304" y="6189"/>
                      <a:pt x="3258" y="6236"/>
                    </a:cubicBezTo>
                    <a:lnTo>
                      <a:pt x="3195" y="6112"/>
                    </a:lnTo>
                    <a:lnTo>
                      <a:pt x="3180" y="6205"/>
                    </a:lnTo>
                    <a:cubicBezTo>
                      <a:pt x="3118" y="6158"/>
                      <a:pt x="3056" y="6096"/>
                      <a:pt x="3009" y="6050"/>
                    </a:cubicBezTo>
                    <a:cubicBezTo>
                      <a:pt x="3017" y="6042"/>
                      <a:pt x="3029" y="6038"/>
                      <a:pt x="3040" y="6038"/>
                    </a:cubicBezTo>
                    <a:cubicBezTo>
                      <a:pt x="3052" y="6038"/>
                      <a:pt x="3064" y="6042"/>
                      <a:pt x="3071" y="6050"/>
                    </a:cubicBezTo>
                    <a:cubicBezTo>
                      <a:pt x="3071" y="6034"/>
                      <a:pt x="3071" y="6034"/>
                      <a:pt x="3071" y="6019"/>
                    </a:cubicBezTo>
                    <a:cubicBezTo>
                      <a:pt x="3118" y="6003"/>
                      <a:pt x="3164" y="5988"/>
                      <a:pt x="3195" y="5972"/>
                    </a:cubicBezTo>
                    <a:cubicBezTo>
                      <a:pt x="3211" y="5988"/>
                      <a:pt x="3226" y="5988"/>
                      <a:pt x="3226" y="6003"/>
                    </a:cubicBezTo>
                    <a:cubicBezTo>
                      <a:pt x="3242" y="5972"/>
                      <a:pt x="3242" y="5957"/>
                      <a:pt x="3242" y="5941"/>
                    </a:cubicBezTo>
                    <a:cubicBezTo>
                      <a:pt x="3258" y="5926"/>
                      <a:pt x="3273" y="5910"/>
                      <a:pt x="3289" y="5910"/>
                    </a:cubicBezTo>
                    <a:cubicBezTo>
                      <a:pt x="3413" y="5910"/>
                      <a:pt x="3537" y="5864"/>
                      <a:pt x="3645" y="5848"/>
                    </a:cubicBezTo>
                    <a:close/>
                    <a:moveTo>
                      <a:pt x="1713" y="5720"/>
                    </a:moveTo>
                    <a:cubicBezTo>
                      <a:pt x="1730" y="5744"/>
                      <a:pt x="1755" y="5759"/>
                      <a:pt x="1769" y="5786"/>
                    </a:cubicBezTo>
                    <a:cubicBezTo>
                      <a:pt x="1769" y="5801"/>
                      <a:pt x="1769" y="5832"/>
                      <a:pt x="1784" y="5864"/>
                    </a:cubicBezTo>
                    <a:cubicBezTo>
                      <a:pt x="1784" y="5848"/>
                      <a:pt x="1800" y="5848"/>
                      <a:pt x="1800" y="5832"/>
                    </a:cubicBezTo>
                    <a:cubicBezTo>
                      <a:pt x="1831" y="5879"/>
                      <a:pt x="1862" y="5910"/>
                      <a:pt x="1893" y="5957"/>
                    </a:cubicBezTo>
                    <a:cubicBezTo>
                      <a:pt x="1826" y="6036"/>
                      <a:pt x="1782" y="6105"/>
                      <a:pt x="1820" y="6162"/>
                    </a:cubicBezTo>
                    <a:lnTo>
                      <a:pt x="1820" y="6162"/>
                    </a:lnTo>
                    <a:cubicBezTo>
                      <a:pt x="1808" y="6150"/>
                      <a:pt x="1791" y="6140"/>
                      <a:pt x="1772" y="6140"/>
                    </a:cubicBezTo>
                    <a:cubicBezTo>
                      <a:pt x="1766" y="6140"/>
                      <a:pt x="1760" y="6141"/>
                      <a:pt x="1753" y="6143"/>
                    </a:cubicBezTo>
                    <a:lnTo>
                      <a:pt x="1784" y="6251"/>
                    </a:lnTo>
                    <a:lnTo>
                      <a:pt x="1567" y="5941"/>
                    </a:lnTo>
                    <a:cubicBezTo>
                      <a:pt x="1644" y="5889"/>
                      <a:pt x="1711" y="5795"/>
                      <a:pt x="1713" y="5720"/>
                    </a:cubicBezTo>
                    <a:close/>
                    <a:moveTo>
                      <a:pt x="3956" y="6043"/>
                    </a:moveTo>
                    <a:cubicBezTo>
                      <a:pt x="3966" y="6043"/>
                      <a:pt x="3976" y="6044"/>
                      <a:pt x="3986" y="6050"/>
                    </a:cubicBezTo>
                    <a:lnTo>
                      <a:pt x="3986" y="6065"/>
                    </a:lnTo>
                    <a:cubicBezTo>
                      <a:pt x="3878" y="6112"/>
                      <a:pt x="3831" y="6205"/>
                      <a:pt x="3754" y="6251"/>
                    </a:cubicBezTo>
                    <a:cubicBezTo>
                      <a:pt x="3785" y="6189"/>
                      <a:pt x="3847" y="6127"/>
                      <a:pt x="3909" y="6050"/>
                    </a:cubicBezTo>
                    <a:cubicBezTo>
                      <a:pt x="3919" y="6050"/>
                      <a:pt x="3936" y="6043"/>
                      <a:pt x="3956" y="6043"/>
                    </a:cubicBezTo>
                    <a:close/>
                    <a:moveTo>
                      <a:pt x="2265" y="5988"/>
                    </a:moveTo>
                    <a:lnTo>
                      <a:pt x="2544" y="6236"/>
                    </a:lnTo>
                    <a:cubicBezTo>
                      <a:pt x="2529" y="6251"/>
                      <a:pt x="2529" y="6251"/>
                      <a:pt x="2513" y="6251"/>
                    </a:cubicBezTo>
                    <a:cubicBezTo>
                      <a:pt x="2498" y="6267"/>
                      <a:pt x="2482" y="6267"/>
                      <a:pt x="2482" y="6267"/>
                    </a:cubicBezTo>
                    <a:lnTo>
                      <a:pt x="2234" y="6050"/>
                    </a:lnTo>
                    <a:cubicBezTo>
                      <a:pt x="2234" y="6034"/>
                      <a:pt x="2234" y="6019"/>
                      <a:pt x="2249" y="6019"/>
                    </a:cubicBezTo>
                    <a:cubicBezTo>
                      <a:pt x="2249" y="6003"/>
                      <a:pt x="2265" y="5988"/>
                      <a:pt x="2265" y="5988"/>
                    </a:cubicBezTo>
                    <a:close/>
                    <a:moveTo>
                      <a:pt x="2994" y="6050"/>
                    </a:moveTo>
                    <a:cubicBezTo>
                      <a:pt x="3056" y="6112"/>
                      <a:pt x="3118" y="6158"/>
                      <a:pt x="3180" y="6220"/>
                    </a:cubicBezTo>
                    <a:lnTo>
                      <a:pt x="3180" y="6236"/>
                    </a:lnTo>
                    <a:cubicBezTo>
                      <a:pt x="3164" y="6251"/>
                      <a:pt x="3164" y="6251"/>
                      <a:pt x="3149" y="6251"/>
                    </a:cubicBezTo>
                    <a:cubicBezTo>
                      <a:pt x="3164" y="6251"/>
                      <a:pt x="3164" y="6267"/>
                      <a:pt x="3164" y="6267"/>
                    </a:cubicBezTo>
                    <a:lnTo>
                      <a:pt x="3164" y="6298"/>
                    </a:lnTo>
                    <a:cubicBezTo>
                      <a:pt x="3149" y="6282"/>
                      <a:pt x="3149" y="6267"/>
                      <a:pt x="3133" y="6267"/>
                    </a:cubicBezTo>
                    <a:cubicBezTo>
                      <a:pt x="3118" y="6267"/>
                      <a:pt x="3102" y="6251"/>
                      <a:pt x="3087" y="6220"/>
                    </a:cubicBezTo>
                    <a:lnTo>
                      <a:pt x="3087" y="6220"/>
                    </a:lnTo>
                    <a:cubicBezTo>
                      <a:pt x="3102" y="6236"/>
                      <a:pt x="3118" y="6251"/>
                      <a:pt x="3133" y="6267"/>
                    </a:cubicBezTo>
                    <a:cubicBezTo>
                      <a:pt x="3133" y="6267"/>
                      <a:pt x="3149" y="6251"/>
                      <a:pt x="3149" y="6251"/>
                    </a:cubicBezTo>
                    <a:cubicBezTo>
                      <a:pt x="3118" y="6220"/>
                      <a:pt x="3102" y="6189"/>
                      <a:pt x="3071" y="6174"/>
                    </a:cubicBezTo>
                    <a:lnTo>
                      <a:pt x="3071" y="6174"/>
                    </a:lnTo>
                    <a:cubicBezTo>
                      <a:pt x="3071" y="6189"/>
                      <a:pt x="3087" y="6205"/>
                      <a:pt x="3087" y="6220"/>
                    </a:cubicBezTo>
                    <a:cubicBezTo>
                      <a:pt x="3087" y="6220"/>
                      <a:pt x="3071" y="6205"/>
                      <a:pt x="3071" y="6205"/>
                    </a:cubicBezTo>
                    <a:cubicBezTo>
                      <a:pt x="3071" y="6189"/>
                      <a:pt x="3071" y="6189"/>
                      <a:pt x="3071" y="6174"/>
                    </a:cubicBezTo>
                    <a:cubicBezTo>
                      <a:pt x="3056" y="6158"/>
                      <a:pt x="3071" y="6158"/>
                      <a:pt x="3056" y="6143"/>
                    </a:cubicBezTo>
                    <a:lnTo>
                      <a:pt x="3056" y="6158"/>
                    </a:lnTo>
                    <a:cubicBezTo>
                      <a:pt x="3056" y="6174"/>
                      <a:pt x="3056" y="6174"/>
                      <a:pt x="3040" y="6189"/>
                    </a:cubicBezTo>
                    <a:cubicBezTo>
                      <a:pt x="3040" y="6174"/>
                      <a:pt x="3040" y="6174"/>
                      <a:pt x="3025" y="6158"/>
                    </a:cubicBezTo>
                    <a:cubicBezTo>
                      <a:pt x="3025" y="6143"/>
                      <a:pt x="3009" y="6143"/>
                      <a:pt x="3009" y="6127"/>
                    </a:cubicBezTo>
                    <a:lnTo>
                      <a:pt x="2978" y="6127"/>
                    </a:lnTo>
                    <a:cubicBezTo>
                      <a:pt x="2978" y="6112"/>
                      <a:pt x="2963" y="6112"/>
                      <a:pt x="2963" y="6112"/>
                    </a:cubicBezTo>
                    <a:cubicBezTo>
                      <a:pt x="2963" y="6096"/>
                      <a:pt x="2963" y="6096"/>
                      <a:pt x="2963" y="6096"/>
                    </a:cubicBezTo>
                    <a:cubicBezTo>
                      <a:pt x="2963" y="6081"/>
                      <a:pt x="2963" y="6081"/>
                      <a:pt x="2947" y="6081"/>
                    </a:cubicBezTo>
                    <a:cubicBezTo>
                      <a:pt x="2947" y="6081"/>
                      <a:pt x="2947" y="6065"/>
                      <a:pt x="2963" y="6065"/>
                    </a:cubicBezTo>
                    <a:cubicBezTo>
                      <a:pt x="2963" y="6081"/>
                      <a:pt x="2963" y="6081"/>
                      <a:pt x="2963" y="6081"/>
                    </a:cubicBezTo>
                    <a:cubicBezTo>
                      <a:pt x="2978" y="6065"/>
                      <a:pt x="2978" y="6050"/>
                      <a:pt x="2994" y="6050"/>
                    </a:cubicBezTo>
                    <a:close/>
                    <a:moveTo>
                      <a:pt x="2280" y="6127"/>
                    </a:moveTo>
                    <a:lnTo>
                      <a:pt x="2467" y="6282"/>
                    </a:lnTo>
                    <a:cubicBezTo>
                      <a:pt x="2451" y="6298"/>
                      <a:pt x="2435" y="6298"/>
                      <a:pt x="2420" y="6313"/>
                    </a:cubicBezTo>
                    <a:cubicBezTo>
                      <a:pt x="2373" y="6251"/>
                      <a:pt x="2327" y="6189"/>
                      <a:pt x="2280" y="6127"/>
                    </a:cubicBezTo>
                    <a:close/>
                    <a:moveTo>
                      <a:pt x="2203" y="6081"/>
                    </a:moveTo>
                    <a:cubicBezTo>
                      <a:pt x="2249" y="6158"/>
                      <a:pt x="2311" y="6251"/>
                      <a:pt x="2373" y="6329"/>
                    </a:cubicBezTo>
                    <a:cubicBezTo>
                      <a:pt x="2373" y="6329"/>
                      <a:pt x="2358" y="6329"/>
                      <a:pt x="2358" y="6344"/>
                    </a:cubicBezTo>
                    <a:cubicBezTo>
                      <a:pt x="2296" y="6251"/>
                      <a:pt x="2234" y="6174"/>
                      <a:pt x="2187" y="6096"/>
                    </a:cubicBezTo>
                    <a:cubicBezTo>
                      <a:pt x="2187" y="6096"/>
                      <a:pt x="2187" y="6096"/>
                      <a:pt x="2203" y="6081"/>
                    </a:cubicBezTo>
                    <a:close/>
                    <a:moveTo>
                      <a:pt x="3071" y="6236"/>
                    </a:moveTo>
                    <a:cubicBezTo>
                      <a:pt x="3102" y="6267"/>
                      <a:pt x="3133" y="6298"/>
                      <a:pt x="3164" y="6329"/>
                    </a:cubicBezTo>
                    <a:lnTo>
                      <a:pt x="3149" y="6360"/>
                    </a:lnTo>
                    <a:cubicBezTo>
                      <a:pt x="3118" y="6344"/>
                      <a:pt x="3102" y="6313"/>
                      <a:pt x="3071" y="6298"/>
                    </a:cubicBezTo>
                    <a:cubicBezTo>
                      <a:pt x="3071" y="6282"/>
                      <a:pt x="3071" y="6267"/>
                      <a:pt x="3071" y="6236"/>
                    </a:cubicBezTo>
                    <a:close/>
                    <a:moveTo>
                      <a:pt x="3226" y="6313"/>
                    </a:moveTo>
                    <a:cubicBezTo>
                      <a:pt x="3242" y="6329"/>
                      <a:pt x="3242" y="6344"/>
                      <a:pt x="3258" y="6344"/>
                    </a:cubicBezTo>
                    <a:cubicBezTo>
                      <a:pt x="3258" y="6360"/>
                      <a:pt x="3258" y="6360"/>
                      <a:pt x="3242" y="6360"/>
                    </a:cubicBezTo>
                    <a:cubicBezTo>
                      <a:pt x="3242" y="6360"/>
                      <a:pt x="3226" y="6344"/>
                      <a:pt x="3226" y="6344"/>
                    </a:cubicBezTo>
                    <a:cubicBezTo>
                      <a:pt x="3226" y="6329"/>
                      <a:pt x="3226" y="6329"/>
                      <a:pt x="3226" y="6313"/>
                    </a:cubicBezTo>
                    <a:close/>
                    <a:moveTo>
                      <a:pt x="2156" y="6143"/>
                    </a:moveTo>
                    <a:cubicBezTo>
                      <a:pt x="2218" y="6205"/>
                      <a:pt x="2265" y="6282"/>
                      <a:pt x="2311" y="6360"/>
                    </a:cubicBezTo>
                    <a:cubicBezTo>
                      <a:pt x="2296" y="6360"/>
                      <a:pt x="2296" y="6375"/>
                      <a:pt x="2280" y="6375"/>
                    </a:cubicBezTo>
                    <a:cubicBezTo>
                      <a:pt x="2234" y="6313"/>
                      <a:pt x="2187" y="6236"/>
                      <a:pt x="2141" y="6174"/>
                    </a:cubicBezTo>
                    <a:cubicBezTo>
                      <a:pt x="2141" y="6158"/>
                      <a:pt x="2156" y="6143"/>
                      <a:pt x="2156" y="6143"/>
                    </a:cubicBezTo>
                    <a:close/>
                    <a:moveTo>
                      <a:pt x="2125" y="6189"/>
                    </a:moveTo>
                    <a:cubicBezTo>
                      <a:pt x="2172" y="6267"/>
                      <a:pt x="2218" y="6329"/>
                      <a:pt x="2249" y="6391"/>
                    </a:cubicBezTo>
                    <a:lnTo>
                      <a:pt x="2234" y="6391"/>
                    </a:lnTo>
                    <a:cubicBezTo>
                      <a:pt x="2203" y="6329"/>
                      <a:pt x="2156" y="6267"/>
                      <a:pt x="2110" y="6205"/>
                    </a:cubicBezTo>
                    <a:cubicBezTo>
                      <a:pt x="2110" y="6205"/>
                      <a:pt x="2110" y="6205"/>
                      <a:pt x="2125" y="6189"/>
                    </a:cubicBezTo>
                    <a:close/>
                    <a:moveTo>
                      <a:pt x="1908" y="6267"/>
                    </a:moveTo>
                    <a:lnTo>
                      <a:pt x="1908" y="6267"/>
                    </a:lnTo>
                    <a:cubicBezTo>
                      <a:pt x="1924" y="6313"/>
                      <a:pt x="1924" y="6360"/>
                      <a:pt x="1893" y="6406"/>
                    </a:cubicBezTo>
                    <a:lnTo>
                      <a:pt x="1831" y="6313"/>
                    </a:lnTo>
                    <a:lnTo>
                      <a:pt x="1908" y="6267"/>
                    </a:lnTo>
                    <a:close/>
                    <a:moveTo>
                      <a:pt x="2622" y="6313"/>
                    </a:moveTo>
                    <a:lnTo>
                      <a:pt x="2715" y="6391"/>
                    </a:lnTo>
                    <a:cubicBezTo>
                      <a:pt x="2699" y="6391"/>
                      <a:pt x="2684" y="6406"/>
                      <a:pt x="2668" y="6406"/>
                    </a:cubicBezTo>
                    <a:lnTo>
                      <a:pt x="2637" y="6406"/>
                    </a:lnTo>
                    <a:lnTo>
                      <a:pt x="2606" y="6391"/>
                    </a:lnTo>
                    <a:cubicBezTo>
                      <a:pt x="2606" y="6375"/>
                      <a:pt x="2606" y="6360"/>
                      <a:pt x="2606" y="6344"/>
                    </a:cubicBezTo>
                    <a:cubicBezTo>
                      <a:pt x="2622" y="6329"/>
                      <a:pt x="2622" y="6329"/>
                      <a:pt x="2622" y="6313"/>
                    </a:cubicBezTo>
                    <a:close/>
                    <a:moveTo>
                      <a:pt x="3211" y="6375"/>
                    </a:moveTo>
                    <a:cubicBezTo>
                      <a:pt x="3211" y="6375"/>
                      <a:pt x="3226" y="6375"/>
                      <a:pt x="3226" y="6391"/>
                    </a:cubicBezTo>
                    <a:cubicBezTo>
                      <a:pt x="3226" y="6391"/>
                      <a:pt x="3211" y="6391"/>
                      <a:pt x="3211" y="6406"/>
                    </a:cubicBezTo>
                    <a:cubicBezTo>
                      <a:pt x="3211" y="6391"/>
                      <a:pt x="3211" y="6391"/>
                      <a:pt x="3211" y="6375"/>
                    </a:cubicBezTo>
                    <a:close/>
                    <a:moveTo>
                      <a:pt x="2676" y="6453"/>
                    </a:moveTo>
                    <a:cubicBezTo>
                      <a:pt x="2680" y="6457"/>
                      <a:pt x="2684" y="6461"/>
                      <a:pt x="2684" y="6468"/>
                    </a:cubicBezTo>
                    <a:lnTo>
                      <a:pt x="2676" y="6453"/>
                    </a:lnTo>
                    <a:close/>
                    <a:moveTo>
                      <a:pt x="3382" y="6468"/>
                    </a:moveTo>
                    <a:lnTo>
                      <a:pt x="3382" y="6468"/>
                    </a:lnTo>
                    <a:cubicBezTo>
                      <a:pt x="3397" y="6468"/>
                      <a:pt x="3413" y="6468"/>
                      <a:pt x="3413" y="6484"/>
                    </a:cubicBezTo>
                    <a:cubicBezTo>
                      <a:pt x="3397" y="6468"/>
                      <a:pt x="3397" y="6468"/>
                      <a:pt x="3382" y="6468"/>
                    </a:cubicBezTo>
                    <a:close/>
                    <a:moveTo>
                      <a:pt x="3118" y="6422"/>
                    </a:moveTo>
                    <a:cubicBezTo>
                      <a:pt x="3118" y="6453"/>
                      <a:pt x="3087" y="6484"/>
                      <a:pt x="3071" y="6515"/>
                    </a:cubicBezTo>
                    <a:cubicBezTo>
                      <a:pt x="3071" y="6515"/>
                      <a:pt x="3056" y="6530"/>
                      <a:pt x="3056" y="6530"/>
                    </a:cubicBezTo>
                    <a:cubicBezTo>
                      <a:pt x="3056" y="6499"/>
                      <a:pt x="3056" y="6484"/>
                      <a:pt x="3071" y="6453"/>
                    </a:cubicBezTo>
                    <a:cubicBezTo>
                      <a:pt x="3087" y="6437"/>
                      <a:pt x="3102" y="6437"/>
                      <a:pt x="3118" y="6422"/>
                    </a:cubicBezTo>
                    <a:close/>
                    <a:moveTo>
                      <a:pt x="2094" y="6236"/>
                    </a:moveTo>
                    <a:cubicBezTo>
                      <a:pt x="2125" y="6298"/>
                      <a:pt x="2172" y="6344"/>
                      <a:pt x="2218" y="6406"/>
                    </a:cubicBezTo>
                    <a:cubicBezTo>
                      <a:pt x="2141" y="6453"/>
                      <a:pt x="2063" y="6499"/>
                      <a:pt x="2017" y="6546"/>
                    </a:cubicBezTo>
                    <a:lnTo>
                      <a:pt x="2001" y="6546"/>
                    </a:lnTo>
                    <a:lnTo>
                      <a:pt x="1939" y="6468"/>
                    </a:lnTo>
                    <a:cubicBezTo>
                      <a:pt x="1970" y="6422"/>
                      <a:pt x="2001" y="6375"/>
                      <a:pt x="2032" y="6313"/>
                    </a:cubicBezTo>
                    <a:cubicBezTo>
                      <a:pt x="2048" y="6298"/>
                      <a:pt x="2079" y="6267"/>
                      <a:pt x="2094" y="6236"/>
                    </a:cubicBezTo>
                    <a:close/>
                    <a:moveTo>
                      <a:pt x="2839" y="6375"/>
                    </a:moveTo>
                    <a:cubicBezTo>
                      <a:pt x="2854" y="6391"/>
                      <a:pt x="2870" y="6437"/>
                      <a:pt x="2901" y="6468"/>
                    </a:cubicBezTo>
                    <a:cubicBezTo>
                      <a:pt x="2870" y="6484"/>
                      <a:pt x="2854" y="6515"/>
                      <a:pt x="2839" y="6530"/>
                    </a:cubicBezTo>
                    <a:lnTo>
                      <a:pt x="2839" y="6515"/>
                    </a:lnTo>
                    <a:cubicBezTo>
                      <a:pt x="2839" y="6530"/>
                      <a:pt x="2823" y="6530"/>
                      <a:pt x="2823" y="6546"/>
                    </a:cubicBezTo>
                    <a:cubicBezTo>
                      <a:pt x="2808" y="6546"/>
                      <a:pt x="2808" y="6561"/>
                      <a:pt x="2792" y="6561"/>
                    </a:cubicBezTo>
                    <a:lnTo>
                      <a:pt x="2715" y="6499"/>
                    </a:lnTo>
                    <a:lnTo>
                      <a:pt x="2699" y="6453"/>
                    </a:lnTo>
                    <a:lnTo>
                      <a:pt x="2715" y="6453"/>
                    </a:lnTo>
                    <a:lnTo>
                      <a:pt x="2823" y="6546"/>
                    </a:lnTo>
                    <a:lnTo>
                      <a:pt x="2730" y="6453"/>
                    </a:lnTo>
                    <a:cubicBezTo>
                      <a:pt x="2777" y="6422"/>
                      <a:pt x="2808" y="6406"/>
                      <a:pt x="2839" y="6375"/>
                    </a:cubicBezTo>
                    <a:close/>
                    <a:moveTo>
                      <a:pt x="2746" y="6546"/>
                    </a:moveTo>
                    <a:lnTo>
                      <a:pt x="2777" y="6577"/>
                    </a:lnTo>
                    <a:cubicBezTo>
                      <a:pt x="2777" y="6577"/>
                      <a:pt x="2777" y="6577"/>
                      <a:pt x="2777" y="6592"/>
                    </a:cubicBezTo>
                    <a:lnTo>
                      <a:pt x="2746" y="6546"/>
                    </a:lnTo>
                    <a:close/>
                    <a:moveTo>
                      <a:pt x="3091" y="6853"/>
                    </a:moveTo>
                    <a:cubicBezTo>
                      <a:pt x="3094" y="6855"/>
                      <a:pt x="3098" y="6856"/>
                      <a:pt x="3102" y="6856"/>
                    </a:cubicBezTo>
                    <a:cubicBezTo>
                      <a:pt x="3099" y="6855"/>
                      <a:pt x="3095" y="6854"/>
                      <a:pt x="3091" y="6853"/>
                    </a:cubicBezTo>
                    <a:close/>
                    <a:moveTo>
                      <a:pt x="4808" y="1"/>
                    </a:moveTo>
                    <a:cubicBezTo>
                      <a:pt x="4746" y="63"/>
                      <a:pt x="4715" y="140"/>
                      <a:pt x="4700" y="203"/>
                    </a:cubicBezTo>
                    <a:cubicBezTo>
                      <a:pt x="4684" y="280"/>
                      <a:pt x="4684" y="373"/>
                      <a:pt x="4669" y="451"/>
                    </a:cubicBezTo>
                    <a:cubicBezTo>
                      <a:pt x="4669" y="606"/>
                      <a:pt x="4622" y="745"/>
                      <a:pt x="4467" y="838"/>
                    </a:cubicBezTo>
                    <a:cubicBezTo>
                      <a:pt x="4467" y="761"/>
                      <a:pt x="4421" y="792"/>
                      <a:pt x="4390" y="776"/>
                    </a:cubicBezTo>
                    <a:cubicBezTo>
                      <a:pt x="4374" y="823"/>
                      <a:pt x="4359" y="869"/>
                      <a:pt x="4328" y="916"/>
                    </a:cubicBezTo>
                    <a:cubicBezTo>
                      <a:pt x="4328" y="931"/>
                      <a:pt x="4312" y="962"/>
                      <a:pt x="4312" y="978"/>
                    </a:cubicBezTo>
                    <a:cubicBezTo>
                      <a:pt x="4266" y="931"/>
                      <a:pt x="4204" y="869"/>
                      <a:pt x="4157" y="823"/>
                    </a:cubicBezTo>
                    <a:cubicBezTo>
                      <a:pt x="4157" y="869"/>
                      <a:pt x="4142" y="916"/>
                      <a:pt x="4111" y="931"/>
                    </a:cubicBezTo>
                    <a:cubicBezTo>
                      <a:pt x="4080" y="838"/>
                      <a:pt x="4017" y="854"/>
                      <a:pt x="3940" y="792"/>
                    </a:cubicBezTo>
                    <a:lnTo>
                      <a:pt x="3940" y="792"/>
                    </a:lnTo>
                    <a:cubicBezTo>
                      <a:pt x="3986" y="885"/>
                      <a:pt x="4080" y="931"/>
                      <a:pt x="4111" y="962"/>
                    </a:cubicBezTo>
                    <a:cubicBezTo>
                      <a:pt x="4064" y="994"/>
                      <a:pt x="4002" y="1009"/>
                      <a:pt x="3955" y="1025"/>
                    </a:cubicBezTo>
                    <a:cubicBezTo>
                      <a:pt x="3893" y="1040"/>
                      <a:pt x="3847" y="1040"/>
                      <a:pt x="3800" y="1056"/>
                    </a:cubicBezTo>
                    <a:cubicBezTo>
                      <a:pt x="3692" y="1087"/>
                      <a:pt x="3630" y="1118"/>
                      <a:pt x="3599" y="1257"/>
                    </a:cubicBezTo>
                    <a:cubicBezTo>
                      <a:pt x="3599" y="1260"/>
                      <a:pt x="3599" y="1261"/>
                      <a:pt x="3600" y="1261"/>
                    </a:cubicBezTo>
                    <a:cubicBezTo>
                      <a:pt x="3605" y="1261"/>
                      <a:pt x="3635" y="1161"/>
                      <a:pt x="3676" y="1161"/>
                    </a:cubicBezTo>
                    <a:cubicBezTo>
                      <a:pt x="3686" y="1161"/>
                      <a:pt x="3696" y="1166"/>
                      <a:pt x="3707" y="1180"/>
                    </a:cubicBezTo>
                    <a:cubicBezTo>
                      <a:pt x="3754" y="1412"/>
                      <a:pt x="3444" y="1257"/>
                      <a:pt x="3413" y="1428"/>
                    </a:cubicBezTo>
                    <a:lnTo>
                      <a:pt x="3568" y="1490"/>
                    </a:lnTo>
                    <a:cubicBezTo>
                      <a:pt x="3552" y="1552"/>
                      <a:pt x="3506" y="1660"/>
                      <a:pt x="3475" y="1707"/>
                    </a:cubicBezTo>
                    <a:cubicBezTo>
                      <a:pt x="3467" y="1705"/>
                      <a:pt x="3456" y="1704"/>
                      <a:pt x="3445" y="1704"/>
                    </a:cubicBezTo>
                    <a:cubicBezTo>
                      <a:pt x="3419" y="1704"/>
                      <a:pt x="3386" y="1708"/>
                      <a:pt x="3356" y="1708"/>
                    </a:cubicBezTo>
                    <a:cubicBezTo>
                      <a:pt x="3296" y="1708"/>
                      <a:pt x="3246" y="1694"/>
                      <a:pt x="3273" y="1614"/>
                    </a:cubicBezTo>
                    <a:lnTo>
                      <a:pt x="3273" y="1614"/>
                    </a:lnTo>
                    <a:cubicBezTo>
                      <a:pt x="3056" y="1738"/>
                      <a:pt x="3289" y="1955"/>
                      <a:pt x="3180" y="2157"/>
                    </a:cubicBezTo>
                    <a:cubicBezTo>
                      <a:pt x="3164" y="2157"/>
                      <a:pt x="3164" y="2157"/>
                      <a:pt x="3149" y="2172"/>
                    </a:cubicBezTo>
                    <a:lnTo>
                      <a:pt x="3149" y="2188"/>
                    </a:lnTo>
                    <a:cubicBezTo>
                      <a:pt x="3137" y="2199"/>
                      <a:pt x="3134" y="2219"/>
                      <a:pt x="3121" y="2235"/>
                    </a:cubicBezTo>
                    <a:lnTo>
                      <a:pt x="3121" y="2235"/>
                    </a:lnTo>
                    <a:cubicBezTo>
                      <a:pt x="3124" y="2234"/>
                      <a:pt x="3128" y="2234"/>
                      <a:pt x="3133" y="2234"/>
                    </a:cubicBezTo>
                    <a:cubicBezTo>
                      <a:pt x="3102" y="2281"/>
                      <a:pt x="3087" y="2327"/>
                      <a:pt x="3071" y="2374"/>
                    </a:cubicBezTo>
                    <a:cubicBezTo>
                      <a:pt x="3071" y="2389"/>
                      <a:pt x="3056" y="2389"/>
                      <a:pt x="3056" y="2389"/>
                    </a:cubicBezTo>
                    <a:cubicBezTo>
                      <a:pt x="3056" y="2377"/>
                      <a:pt x="3056" y="2365"/>
                      <a:pt x="3063" y="2353"/>
                    </a:cubicBezTo>
                    <a:lnTo>
                      <a:pt x="3063" y="2353"/>
                    </a:lnTo>
                    <a:cubicBezTo>
                      <a:pt x="3005" y="2426"/>
                      <a:pt x="2960" y="2484"/>
                      <a:pt x="2901" y="2529"/>
                    </a:cubicBezTo>
                    <a:lnTo>
                      <a:pt x="2901" y="2482"/>
                    </a:lnTo>
                    <a:cubicBezTo>
                      <a:pt x="2885" y="2498"/>
                      <a:pt x="2870" y="2529"/>
                      <a:pt x="2870" y="2544"/>
                    </a:cubicBezTo>
                    <a:cubicBezTo>
                      <a:pt x="2823" y="2575"/>
                      <a:pt x="2777" y="2607"/>
                      <a:pt x="2746" y="2638"/>
                    </a:cubicBezTo>
                    <a:cubicBezTo>
                      <a:pt x="2699" y="2607"/>
                      <a:pt x="2699" y="2560"/>
                      <a:pt x="2715" y="2498"/>
                    </a:cubicBezTo>
                    <a:cubicBezTo>
                      <a:pt x="2715" y="2482"/>
                      <a:pt x="2715" y="2482"/>
                      <a:pt x="2715" y="2467"/>
                    </a:cubicBezTo>
                    <a:lnTo>
                      <a:pt x="2715" y="2436"/>
                    </a:lnTo>
                    <a:lnTo>
                      <a:pt x="2699" y="2451"/>
                    </a:lnTo>
                    <a:cubicBezTo>
                      <a:pt x="2699" y="2436"/>
                      <a:pt x="2684" y="2420"/>
                      <a:pt x="2653" y="2420"/>
                    </a:cubicBezTo>
                    <a:cubicBezTo>
                      <a:pt x="2591" y="2529"/>
                      <a:pt x="2451" y="2498"/>
                      <a:pt x="2389" y="2544"/>
                    </a:cubicBezTo>
                    <a:cubicBezTo>
                      <a:pt x="2606" y="2669"/>
                      <a:pt x="2234" y="2746"/>
                      <a:pt x="2218" y="2870"/>
                    </a:cubicBezTo>
                    <a:lnTo>
                      <a:pt x="2141" y="2948"/>
                    </a:lnTo>
                    <a:lnTo>
                      <a:pt x="2110" y="2979"/>
                    </a:lnTo>
                    <a:cubicBezTo>
                      <a:pt x="2094" y="2963"/>
                      <a:pt x="2079" y="2932"/>
                      <a:pt x="2094" y="2855"/>
                    </a:cubicBezTo>
                    <a:lnTo>
                      <a:pt x="2094" y="2855"/>
                    </a:lnTo>
                    <a:cubicBezTo>
                      <a:pt x="2079" y="2932"/>
                      <a:pt x="1939" y="3025"/>
                      <a:pt x="2001" y="3072"/>
                    </a:cubicBezTo>
                    <a:cubicBezTo>
                      <a:pt x="2001" y="3072"/>
                      <a:pt x="1924" y="3134"/>
                      <a:pt x="1846" y="3196"/>
                    </a:cubicBezTo>
                    <a:cubicBezTo>
                      <a:pt x="1769" y="3242"/>
                      <a:pt x="1691" y="3304"/>
                      <a:pt x="1691" y="3304"/>
                    </a:cubicBezTo>
                    <a:cubicBezTo>
                      <a:pt x="1676" y="3304"/>
                      <a:pt x="1660" y="3304"/>
                      <a:pt x="1645" y="3289"/>
                    </a:cubicBezTo>
                    <a:cubicBezTo>
                      <a:pt x="1629" y="3320"/>
                      <a:pt x="1645" y="3320"/>
                      <a:pt x="1645" y="3335"/>
                    </a:cubicBezTo>
                    <a:cubicBezTo>
                      <a:pt x="1645" y="3335"/>
                      <a:pt x="1303" y="3584"/>
                      <a:pt x="962" y="3785"/>
                    </a:cubicBezTo>
                    <a:cubicBezTo>
                      <a:pt x="776" y="3878"/>
                      <a:pt x="605" y="3971"/>
                      <a:pt x="481" y="4018"/>
                    </a:cubicBezTo>
                    <a:cubicBezTo>
                      <a:pt x="357" y="4080"/>
                      <a:pt x="280" y="4111"/>
                      <a:pt x="280" y="4111"/>
                    </a:cubicBezTo>
                    <a:cubicBezTo>
                      <a:pt x="342" y="4111"/>
                      <a:pt x="419" y="4126"/>
                      <a:pt x="512" y="4126"/>
                    </a:cubicBezTo>
                    <a:cubicBezTo>
                      <a:pt x="496" y="4191"/>
                      <a:pt x="506" y="4207"/>
                      <a:pt x="527" y="4207"/>
                    </a:cubicBezTo>
                    <a:cubicBezTo>
                      <a:pt x="548" y="4207"/>
                      <a:pt x="581" y="4190"/>
                      <a:pt x="610" y="4190"/>
                    </a:cubicBezTo>
                    <a:cubicBezTo>
                      <a:pt x="635" y="4190"/>
                      <a:pt x="658" y="4203"/>
                      <a:pt x="667" y="4251"/>
                    </a:cubicBezTo>
                    <a:cubicBezTo>
                      <a:pt x="644" y="4298"/>
                      <a:pt x="593" y="4318"/>
                      <a:pt x="543" y="4318"/>
                    </a:cubicBezTo>
                    <a:cubicBezTo>
                      <a:pt x="527" y="4318"/>
                      <a:pt x="511" y="4316"/>
                      <a:pt x="497" y="4313"/>
                    </a:cubicBezTo>
                    <a:lnTo>
                      <a:pt x="497" y="4313"/>
                    </a:lnTo>
                    <a:cubicBezTo>
                      <a:pt x="512" y="4390"/>
                      <a:pt x="590" y="4421"/>
                      <a:pt x="621" y="4514"/>
                    </a:cubicBezTo>
                    <a:cubicBezTo>
                      <a:pt x="854" y="4514"/>
                      <a:pt x="729" y="4188"/>
                      <a:pt x="931" y="4142"/>
                    </a:cubicBezTo>
                    <a:cubicBezTo>
                      <a:pt x="954" y="4199"/>
                      <a:pt x="952" y="4264"/>
                      <a:pt x="992" y="4264"/>
                    </a:cubicBezTo>
                    <a:cubicBezTo>
                      <a:pt x="1006" y="4264"/>
                      <a:pt x="1026" y="4256"/>
                      <a:pt x="1055" y="4235"/>
                    </a:cubicBezTo>
                    <a:lnTo>
                      <a:pt x="1055" y="4235"/>
                    </a:lnTo>
                    <a:lnTo>
                      <a:pt x="1040" y="4282"/>
                    </a:lnTo>
                    <a:cubicBezTo>
                      <a:pt x="1084" y="4222"/>
                      <a:pt x="1126" y="4209"/>
                      <a:pt x="1161" y="4209"/>
                    </a:cubicBezTo>
                    <a:cubicBezTo>
                      <a:pt x="1191" y="4209"/>
                      <a:pt x="1217" y="4218"/>
                      <a:pt x="1238" y="4218"/>
                    </a:cubicBezTo>
                    <a:cubicBezTo>
                      <a:pt x="1269" y="4218"/>
                      <a:pt x="1288" y="4195"/>
                      <a:pt x="1288" y="4080"/>
                    </a:cubicBezTo>
                    <a:lnTo>
                      <a:pt x="1350" y="4204"/>
                    </a:lnTo>
                    <a:cubicBezTo>
                      <a:pt x="1381" y="4111"/>
                      <a:pt x="1458" y="4049"/>
                      <a:pt x="1536" y="3987"/>
                    </a:cubicBezTo>
                    <a:lnTo>
                      <a:pt x="1536" y="3987"/>
                    </a:lnTo>
                    <a:cubicBezTo>
                      <a:pt x="1458" y="4080"/>
                      <a:pt x="1396" y="4173"/>
                      <a:pt x="1334" y="4266"/>
                    </a:cubicBezTo>
                    <a:cubicBezTo>
                      <a:pt x="1334" y="4266"/>
                      <a:pt x="1319" y="4282"/>
                      <a:pt x="1319" y="4282"/>
                    </a:cubicBezTo>
                    <a:cubicBezTo>
                      <a:pt x="1288" y="4328"/>
                      <a:pt x="1257" y="4375"/>
                      <a:pt x="1241" y="4421"/>
                    </a:cubicBezTo>
                    <a:cubicBezTo>
                      <a:pt x="1226" y="4421"/>
                      <a:pt x="1210" y="4406"/>
                      <a:pt x="1210" y="4406"/>
                    </a:cubicBezTo>
                    <a:cubicBezTo>
                      <a:pt x="1195" y="4390"/>
                      <a:pt x="1195" y="4390"/>
                      <a:pt x="1179" y="4375"/>
                    </a:cubicBezTo>
                    <a:cubicBezTo>
                      <a:pt x="1179" y="4375"/>
                      <a:pt x="1179" y="4375"/>
                      <a:pt x="1164" y="4359"/>
                    </a:cubicBezTo>
                    <a:cubicBezTo>
                      <a:pt x="1164" y="4375"/>
                      <a:pt x="1164" y="4375"/>
                      <a:pt x="1164" y="4375"/>
                    </a:cubicBezTo>
                    <a:cubicBezTo>
                      <a:pt x="1157" y="4372"/>
                      <a:pt x="1151" y="4371"/>
                      <a:pt x="1144" y="4371"/>
                    </a:cubicBezTo>
                    <a:cubicBezTo>
                      <a:pt x="1037" y="4371"/>
                      <a:pt x="919" y="4667"/>
                      <a:pt x="780" y="4667"/>
                    </a:cubicBezTo>
                    <a:cubicBezTo>
                      <a:pt x="763" y="4667"/>
                      <a:pt x="747" y="4663"/>
                      <a:pt x="729" y="4654"/>
                    </a:cubicBezTo>
                    <a:cubicBezTo>
                      <a:pt x="698" y="4700"/>
                      <a:pt x="667" y="4762"/>
                      <a:pt x="652" y="4824"/>
                    </a:cubicBezTo>
                    <a:cubicBezTo>
                      <a:pt x="636" y="4809"/>
                      <a:pt x="621" y="4793"/>
                      <a:pt x="621" y="4762"/>
                    </a:cubicBezTo>
                    <a:cubicBezTo>
                      <a:pt x="528" y="4762"/>
                      <a:pt x="435" y="4793"/>
                      <a:pt x="357" y="4840"/>
                    </a:cubicBezTo>
                    <a:cubicBezTo>
                      <a:pt x="342" y="4855"/>
                      <a:pt x="342" y="4855"/>
                      <a:pt x="326" y="4871"/>
                    </a:cubicBezTo>
                    <a:lnTo>
                      <a:pt x="156" y="4638"/>
                    </a:lnTo>
                    <a:cubicBezTo>
                      <a:pt x="109" y="4654"/>
                      <a:pt x="47" y="4685"/>
                      <a:pt x="0" y="4700"/>
                    </a:cubicBezTo>
                    <a:cubicBezTo>
                      <a:pt x="63" y="4793"/>
                      <a:pt x="140" y="4886"/>
                      <a:pt x="202" y="4979"/>
                    </a:cubicBezTo>
                    <a:cubicBezTo>
                      <a:pt x="187" y="4995"/>
                      <a:pt x="171" y="5010"/>
                      <a:pt x="171" y="5026"/>
                    </a:cubicBezTo>
                    <a:cubicBezTo>
                      <a:pt x="202" y="5010"/>
                      <a:pt x="218" y="5010"/>
                      <a:pt x="218" y="5010"/>
                    </a:cubicBezTo>
                    <a:cubicBezTo>
                      <a:pt x="233" y="5010"/>
                      <a:pt x="233" y="5010"/>
                      <a:pt x="233" y="5026"/>
                    </a:cubicBezTo>
                    <a:cubicBezTo>
                      <a:pt x="233" y="5066"/>
                      <a:pt x="210" y="5141"/>
                      <a:pt x="273" y="5141"/>
                    </a:cubicBezTo>
                    <a:cubicBezTo>
                      <a:pt x="283" y="5141"/>
                      <a:pt x="296" y="5139"/>
                      <a:pt x="311" y="5135"/>
                    </a:cubicBezTo>
                    <a:lnTo>
                      <a:pt x="311" y="5135"/>
                    </a:lnTo>
                    <a:cubicBezTo>
                      <a:pt x="295" y="5166"/>
                      <a:pt x="249" y="5197"/>
                      <a:pt x="202" y="5228"/>
                    </a:cubicBezTo>
                    <a:cubicBezTo>
                      <a:pt x="311" y="5383"/>
                      <a:pt x="419" y="5538"/>
                      <a:pt x="543" y="5708"/>
                    </a:cubicBezTo>
                    <a:lnTo>
                      <a:pt x="528" y="5708"/>
                    </a:lnTo>
                    <a:cubicBezTo>
                      <a:pt x="497" y="5677"/>
                      <a:pt x="466" y="5631"/>
                      <a:pt x="435" y="5584"/>
                    </a:cubicBezTo>
                    <a:cubicBezTo>
                      <a:pt x="419" y="5553"/>
                      <a:pt x="404" y="5507"/>
                      <a:pt x="373" y="5491"/>
                    </a:cubicBezTo>
                    <a:cubicBezTo>
                      <a:pt x="311" y="5414"/>
                      <a:pt x="249" y="5336"/>
                      <a:pt x="187" y="5243"/>
                    </a:cubicBezTo>
                    <a:cubicBezTo>
                      <a:pt x="156" y="5243"/>
                      <a:pt x="140" y="5259"/>
                      <a:pt x="125" y="5274"/>
                    </a:cubicBezTo>
                    <a:cubicBezTo>
                      <a:pt x="156" y="5305"/>
                      <a:pt x="187" y="5352"/>
                      <a:pt x="218" y="5398"/>
                    </a:cubicBezTo>
                    <a:cubicBezTo>
                      <a:pt x="218" y="5398"/>
                      <a:pt x="218" y="5398"/>
                      <a:pt x="218" y="5398"/>
                    </a:cubicBezTo>
                    <a:lnTo>
                      <a:pt x="218" y="5398"/>
                    </a:lnTo>
                    <a:lnTo>
                      <a:pt x="63" y="5522"/>
                    </a:lnTo>
                    <a:cubicBezTo>
                      <a:pt x="63" y="5615"/>
                      <a:pt x="78" y="5724"/>
                      <a:pt x="63" y="5848"/>
                    </a:cubicBezTo>
                    <a:lnTo>
                      <a:pt x="311" y="6189"/>
                    </a:lnTo>
                    <a:cubicBezTo>
                      <a:pt x="419" y="6112"/>
                      <a:pt x="528" y="6034"/>
                      <a:pt x="636" y="5988"/>
                    </a:cubicBezTo>
                    <a:cubicBezTo>
                      <a:pt x="667" y="6019"/>
                      <a:pt x="683" y="6050"/>
                      <a:pt x="714" y="6081"/>
                    </a:cubicBezTo>
                    <a:cubicBezTo>
                      <a:pt x="698" y="6112"/>
                      <a:pt x="714" y="6127"/>
                      <a:pt x="760" y="6174"/>
                    </a:cubicBezTo>
                    <a:cubicBezTo>
                      <a:pt x="760" y="6158"/>
                      <a:pt x="760" y="6158"/>
                      <a:pt x="760" y="6158"/>
                    </a:cubicBezTo>
                    <a:cubicBezTo>
                      <a:pt x="807" y="6220"/>
                      <a:pt x="838" y="6267"/>
                      <a:pt x="885" y="6329"/>
                    </a:cubicBezTo>
                    <a:cubicBezTo>
                      <a:pt x="900" y="6313"/>
                      <a:pt x="900" y="6282"/>
                      <a:pt x="916" y="6267"/>
                    </a:cubicBezTo>
                    <a:cubicBezTo>
                      <a:pt x="885" y="6220"/>
                      <a:pt x="854" y="6174"/>
                      <a:pt x="807" y="6127"/>
                    </a:cubicBezTo>
                    <a:cubicBezTo>
                      <a:pt x="823" y="6112"/>
                      <a:pt x="823" y="6112"/>
                      <a:pt x="823" y="6112"/>
                    </a:cubicBezTo>
                    <a:cubicBezTo>
                      <a:pt x="869" y="6174"/>
                      <a:pt x="931" y="6251"/>
                      <a:pt x="978" y="6313"/>
                    </a:cubicBezTo>
                    <a:cubicBezTo>
                      <a:pt x="1024" y="6313"/>
                      <a:pt x="1102" y="6313"/>
                      <a:pt x="1040" y="6391"/>
                    </a:cubicBezTo>
                    <a:cubicBezTo>
                      <a:pt x="1040" y="6406"/>
                      <a:pt x="1055" y="6422"/>
                      <a:pt x="1055" y="6437"/>
                    </a:cubicBezTo>
                    <a:cubicBezTo>
                      <a:pt x="1117" y="6422"/>
                      <a:pt x="1086" y="6329"/>
                      <a:pt x="1117" y="6251"/>
                    </a:cubicBezTo>
                    <a:cubicBezTo>
                      <a:pt x="1117" y="6267"/>
                      <a:pt x="1133" y="6267"/>
                      <a:pt x="1133" y="6282"/>
                    </a:cubicBezTo>
                    <a:cubicBezTo>
                      <a:pt x="1148" y="6360"/>
                      <a:pt x="1148" y="6453"/>
                      <a:pt x="1164" y="6453"/>
                    </a:cubicBezTo>
                    <a:cubicBezTo>
                      <a:pt x="1164" y="6406"/>
                      <a:pt x="1164" y="6375"/>
                      <a:pt x="1179" y="6329"/>
                    </a:cubicBezTo>
                    <a:cubicBezTo>
                      <a:pt x="1241" y="6437"/>
                      <a:pt x="1319" y="6530"/>
                      <a:pt x="1381" y="6623"/>
                    </a:cubicBezTo>
                    <a:cubicBezTo>
                      <a:pt x="1427" y="6577"/>
                      <a:pt x="1443" y="6530"/>
                      <a:pt x="1474" y="6468"/>
                    </a:cubicBezTo>
                    <a:lnTo>
                      <a:pt x="1272" y="6189"/>
                    </a:lnTo>
                    <a:cubicBezTo>
                      <a:pt x="1303" y="6174"/>
                      <a:pt x="1319" y="6158"/>
                      <a:pt x="1334" y="6143"/>
                    </a:cubicBezTo>
                    <a:cubicBezTo>
                      <a:pt x="1427" y="6065"/>
                      <a:pt x="1505" y="6003"/>
                      <a:pt x="1520" y="5941"/>
                    </a:cubicBezTo>
                    <a:lnTo>
                      <a:pt x="1877" y="6453"/>
                    </a:lnTo>
                    <a:cubicBezTo>
                      <a:pt x="1862" y="6484"/>
                      <a:pt x="1846" y="6515"/>
                      <a:pt x="1831" y="6546"/>
                    </a:cubicBezTo>
                    <a:cubicBezTo>
                      <a:pt x="1769" y="6639"/>
                      <a:pt x="1707" y="6701"/>
                      <a:pt x="1645" y="6701"/>
                    </a:cubicBezTo>
                    <a:lnTo>
                      <a:pt x="1738" y="6825"/>
                    </a:lnTo>
                    <a:lnTo>
                      <a:pt x="1800" y="6701"/>
                    </a:lnTo>
                    <a:lnTo>
                      <a:pt x="1815" y="6732"/>
                    </a:lnTo>
                    <a:cubicBezTo>
                      <a:pt x="1831" y="6717"/>
                      <a:pt x="1815" y="6701"/>
                      <a:pt x="1815" y="6686"/>
                    </a:cubicBezTo>
                    <a:cubicBezTo>
                      <a:pt x="1815" y="6686"/>
                      <a:pt x="1831" y="6655"/>
                      <a:pt x="1877" y="6577"/>
                    </a:cubicBezTo>
                    <a:cubicBezTo>
                      <a:pt x="1893" y="6561"/>
                      <a:pt x="1908" y="6530"/>
                      <a:pt x="1924" y="6499"/>
                    </a:cubicBezTo>
                    <a:lnTo>
                      <a:pt x="1986" y="6592"/>
                    </a:lnTo>
                    <a:cubicBezTo>
                      <a:pt x="1970" y="6608"/>
                      <a:pt x="1955" y="6623"/>
                      <a:pt x="1939" y="6655"/>
                    </a:cubicBezTo>
                    <a:cubicBezTo>
                      <a:pt x="1877" y="6856"/>
                      <a:pt x="2048" y="7011"/>
                      <a:pt x="2141" y="7228"/>
                    </a:cubicBezTo>
                    <a:cubicBezTo>
                      <a:pt x="2145" y="7231"/>
                      <a:pt x="2151" y="7232"/>
                      <a:pt x="2160" y="7232"/>
                    </a:cubicBezTo>
                    <a:cubicBezTo>
                      <a:pt x="2249" y="7232"/>
                      <a:pt x="2554" y="7092"/>
                      <a:pt x="2498" y="6965"/>
                    </a:cubicBezTo>
                    <a:cubicBezTo>
                      <a:pt x="2334" y="6965"/>
                      <a:pt x="2538" y="6812"/>
                      <a:pt x="2455" y="6812"/>
                    </a:cubicBezTo>
                    <a:cubicBezTo>
                      <a:pt x="2436" y="6812"/>
                      <a:pt x="2401" y="6820"/>
                      <a:pt x="2342" y="6841"/>
                    </a:cubicBezTo>
                    <a:cubicBezTo>
                      <a:pt x="2280" y="6779"/>
                      <a:pt x="2327" y="6655"/>
                      <a:pt x="2435" y="6592"/>
                    </a:cubicBezTo>
                    <a:cubicBezTo>
                      <a:pt x="2451" y="6608"/>
                      <a:pt x="2467" y="6623"/>
                      <a:pt x="2467" y="6639"/>
                    </a:cubicBezTo>
                    <a:cubicBezTo>
                      <a:pt x="2467" y="6623"/>
                      <a:pt x="2467" y="6592"/>
                      <a:pt x="2467" y="6577"/>
                    </a:cubicBezTo>
                    <a:lnTo>
                      <a:pt x="2482" y="6577"/>
                    </a:lnTo>
                    <a:cubicBezTo>
                      <a:pt x="2482" y="6592"/>
                      <a:pt x="2498" y="6608"/>
                      <a:pt x="2498" y="6608"/>
                    </a:cubicBezTo>
                    <a:cubicBezTo>
                      <a:pt x="2498" y="6670"/>
                      <a:pt x="2420" y="6701"/>
                      <a:pt x="2529" y="6732"/>
                    </a:cubicBezTo>
                    <a:cubicBezTo>
                      <a:pt x="2529" y="6701"/>
                      <a:pt x="2544" y="6686"/>
                      <a:pt x="2544" y="6670"/>
                    </a:cubicBezTo>
                    <a:cubicBezTo>
                      <a:pt x="2560" y="6686"/>
                      <a:pt x="2575" y="6701"/>
                      <a:pt x="2575" y="6717"/>
                    </a:cubicBezTo>
                    <a:cubicBezTo>
                      <a:pt x="2591" y="6717"/>
                      <a:pt x="2591" y="6701"/>
                      <a:pt x="2606" y="6686"/>
                    </a:cubicBezTo>
                    <a:cubicBezTo>
                      <a:pt x="2591" y="6670"/>
                      <a:pt x="2575" y="6655"/>
                      <a:pt x="2575" y="6639"/>
                    </a:cubicBezTo>
                    <a:cubicBezTo>
                      <a:pt x="2575" y="6623"/>
                      <a:pt x="2575" y="6623"/>
                      <a:pt x="2575" y="6608"/>
                    </a:cubicBezTo>
                    <a:cubicBezTo>
                      <a:pt x="2591" y="6639"/>
                      <a:pt x="2606" y="6655"/>
                      <a:pt x="2622" y="6670"/>
                    </a:cubicBezTo>
                    <a:cubicBezTo>
                      <a:pt x="2622" y="6655"/>
                      <a:pt x="2637" y="6639"/>
                      <a:pt x="2653" y="6623"/>
                    </a:cubicBezTo>
                    <a:cubicBezTo>
                      <a:pt x="2622" y="6592"/>
                      <a:pt x="2591" y="6561"/>
                      <a:pt x="2575" y="6515"/>
                    </a:cubicBezTo>
                    <a:cubicBezTo>
                      <a:pt x="2560" y="6515"/>
                      <a:pt x="2544" y="6515"/>
                      <a:pt x="2544" y="6499"/>
                    </a:cubicBezTo>
                    <a:lnTo>
                      <a:pt x="2560" y="6499"/>
                    </a:lnTo>
                    <a:cubicBezTo>
                      <a:pt x="2560" y="6499"/>
                      <a:pt x="2560" y="6515"/>
                      <a:pt x="2575" y="6515"/>
                    </a:cubicBezTo>
                    <a:cubicBezTo>
                      <a:pt x="2591" y="6515"/>
                      <a:pt x="2606" y="6499"/>
                      <a:pt x="2653" y="6453"/>
                    </a:cubicBezTo>
                    <a:lnTo>
                      <a:pt x="2699" y="6499"/>
                    </a:lnTo>
                    <a:cubicBezTo>
                      <a:pt x="2699" y="6546"/>
                      <a:pt x="2684" y="6592"/>
                      <a:pt x="2653" y="6623"/>
                    </a:cubicBezTo>
                    <a:cubicBezTo>
                      <a:pt x="2668" y="6655"/>
                      <a:pt x="2699" y="6686"/>
                      <a:pt x="2715" y="6732"/>
                    </a:cubicBezTo>
                    <a:cubicBezTo>
                      <a:pt x="2730" y="6717"/>
                      <a:pt x="2730" y="6701"/>
                      <a:pt x="2730" y="6701"/>
                    </a:cubicBezTo>
                    <a:cubicBezTo>
                      <a:pt x="2730" y="6717"/>
                      <a:pt x="2730" y="6717"/>
                      <a:pt x="2730" y="6732"/>
                    </a:cubicBezTo>
                    <a:lnTo>
                      <a:pt x="2715" y="6732"/>
                    </a:lnTo>
                    <a:cubicBezTo>
                      <a:pt x="2715" y="6748"/>
                      <a:pt x="2699" y="6763"/>
                      <a:pt x="2699" y="6779"/>
                    </a:cubicBezTo>
                    <a:cubicBezTo>
                      <a:pt x="2699" y="6794"/>
                      <a:pt x="2715" y="6794"/>
                      <a:pt x="2715" y="6794"/>
                    </a:cubicBezTo>
                    <a:cubicBezTo>
                      <a:pt x="2699" y="6825"/>
                      <a:pt x="2699" y="6841"/>
                      <a:pt x="2684" y="6872"/>
                    </a:cubicBezTo>
                    <a:cubicBezTo>
                      <a:pt x="2702" y="6908"/>
                      <a:pt x="2731" y="6923"/>
                      <a:pt x="2767" y="6923"/>
                    </a:cubicBezTo>
                    <a:cubicBezTo>
                      <a:pt x="2793" y="6923"/>
                      <a:pt x="2822" y="6916"/>
                      <a:pt x="2854" y="6903"/>
                    </a:cubicBezTo>
                    <a:cubicBezTo>
                      <a:pt x="2870" y="6918"/>
                      <a:pt x="2870" y="6934"/>
                      <a:pt x="2885" y="6949"/>
                    </a:cubicBezTo>
                    <a:cubicBezTo>
                      <a:pt x="2885" y="6934"/>
                      <a:pt x="2901" y="6918"/>
                      <a:pt x="2916" y="6887"/>
                    </a:cubicBezTo>
                    <a:cubicBezTo>
                      <a:pt x="2966" y="6875"/>
                      <a:pt x="3027" y="6852"/>
                      <a:pt x="3073" y="6852"/>
                    </a:cubicBezTo>
                    <a:cubicBezTo>
                      <a:pt x="3079" y="6852"/>
                      <a:pt x="3085" y="6852"/>
                      <a:pt x="3091" y="6853"/>
                    </a:cubicBezTo>
                    <a:lnTo>
                      <a:pt x="3091" y="6853"/>
                    </a:lnTo>
                    <a:cubicBezTo>
                      <a:pt x="3080" y="6848"/>
                      <a:pt x="3071" y="6837"/>
                      <a:pt x="3071" y="6825"/>
                    </a:cubicBezTo>
                    <a:lnTo>
                      <a:pt x="3242" y="6763"/>
                    </a:lnTo>
                    <a:lnTo>
                      <a:pt x="3242" y="6763"/>
                    </a:lnTo>
                    <a:cubicBezTo>
                      <a:pt x="3225" y="6768"/>
                      <a:pt x="3210" y="6770"/>
                      <a:pt x="3198" y="6770"/>
                    </a:cubicBezTo>
                    <a:cubicBezTo>
                      <a:pt x="3093" y="6770"/>
                      <a:pt x="3186" y="6602"/>
                      <a:pt x="3242" y="6546"/>
                    </a:cubicBezTo>
                    <a:cubicBezTo>
                      <a:pt x="3273" y="6515"/>
                      <a:pt x="3320" y="6484"/>
                      <a:pt x="3366" y="6468"/>
                    </a:cubicBezTo>
                    <a:cubicBezTo>
                      <a:pt x="3366" y="6484"/>
                      <a:pt x="3382" y="6484"/>
                      <a:pt x="3397" y="6499"/>
                    </a:cubicBezTo>
                    <a:lnTo>
                      <a:pt x="3351" y="6561"/>
                    </a:lnTo>
                    <a:cubicBezTo>
                      <a:pt x="3382" y="6561"/>
                      <a:pt x="3397" y="6546"/>
                      <a:pt x="3413" y="6530"/>
                    </a:cubicBezTo>
                    <a:cubicBezTo>
                      <a:pt x="3428" y="6530"/>
                      <a:pt x="3444" y="6546"/>
                      <a:pt x="3459" y="6561"/>
                    </a:cubicBezTo>
                    <a:cubicBezTo>
                      <a:pt x="3459" y="6546"/>
                      <a:pt x="3459" y="6546"/>
                      <a:pt x="3475" y="6546"/>
                    </a:cubicBezTo>
                    <a:cubicBezTo>
                      <a:pt x="3459" y="6530"/>
                      <a:pt x="3444" y="6515"/>
                      <a:pt x="3444" y="6515"/>
                    </a:cubicBezTo>
                    <a:cubicBezTo>
                      <a:pt x="3444" y="6499"/>
                      <a:pt x="3459" y="6484"/>
                      <a:pt x="3459" y="6484"/>
                    </a:cubicBezTo>
                    <a:cubicBezTo>
                      <a:pt x="3475" y="6484"/>
                      <a:pt x="3490" y="6499"/>
                      <a:pt x="3490" y="6499"/>
                    </a:cubicBezTo>
                    <a:cubicBezTo>
                      <a:pt x="3490" y="6515"/>
                      <a:pt x="3475" y="6530"/>
                      <a:pt x="3475" y="6546"/>
                    </a:cubicBezTo>
                    <a:cubicBezTo>
                      <a:pt x="3506" y="6561"/>
                      <a:pt x="3537" y="6592"/>
                      <a:pt x="3568" y="6623"/>
                    </a:cubicBezTo>
                    <a:cubicBezTo>
                      <a:pt x="3583" y="6623"/>
                      <a:pt x="3583" y="6608"/>
                      <a:pt x="3599" y="6608"/>
                    </a:cubicBezTo>
                    <a:cubicBezTo>
                      <a:pt x="3661" y="6654"/>
                      <a:pt x="3722" y="6701"/>
                      <a:pt x="3769" y="6762"/>
                    </a:cubicBezTo>
                    <a:lnTo>
                      <a:pt x="3769" y="6762"/>
                    </a:lnTo>
                    <a:cubicBezTo>
                      <a:pt x="3722" y="6701"/>
                      <a:pt x="3661" y="6654"/>
                      <a:pt x="3599" y="6592"/>
                    </a:cubicBezTo>
                    <a:cubicBezTo>
                      <a:pt x="3645" y="6561"/>
                      <a:pt x="3661" y="6530"/>
                      <a:pt x="3661" y="6499"/>
                    </a:cubicBezTo>
                    <a:cubicBezTo>
                      <a:pt x="3633" y="6465"/>
                      <a:pt x="3609" y="6452"/>
                      <a:pt x="3587" y="6452"/>
                    </a:cubicBezTo>
                    <a:cubicBezTo>
                      <a:pt x="3558" y="6452"/>
                      <a:pt x="3532" y="6473"/>
                      <a:pt x="3506" y="6499"/>
                    </a:cubicBezTo>
                    <a:cubicBezTo>
                      <a:pt x="3490" y="6499"/>
                      <a:pt x="3475" y="6484"/>
                      <a:pt x="3475" y="6468"/>
                    </a:cubicBezTo>
                    <a:cubicBezTo>
                      <a:pt x="3521" y="6406"/>
                      <a:pt x="3552" y="6344"/>
                      <a:pt x="3630" y="6313"/>
                    </a:cubicBezTo>
                    <a:cubicBezTo>
                      <a:pt x="3645" y="6329"/>
                      <a:pt x="3661" y="6344"/>
                      <a:pt x="3676" y="6375"/>
                    </a:cubicBezTo>
                    <a:cubicBezTo>
                      <a:pt x="3676" y="6383"/>
                      <a:pt x="3676" y="6387"/>
                      <a:pt x="3676" y="6391"/>
                    </a:cubicBezTo>
                    <a:cubicBezTo>
                      <a:pt x="3707" y="6453"/>
                      <a:pt x="3723" y="6546"/>
                      <a:pt x="3707" y="6577"/>
                    </a:cubicBezTo>
                    <a:lnTo>
                      <a:pt x="4017" y="6437"/>
                    </a:lnTo>
                    <a:cubicBezTo>
                      <a:pt x="4157" y="6127"/>
                      <a:pt x="4328" y="5988"/>
                      <a:pt x="4436" y="5677"/>
                    </a:cubicBezTo>
                    <a:cubicBezTo>
                      <a:pt x="4467" y="5662"/>
                      <a:pt x="4498" y="5662"/>
                      <a:pt x="4514" y="5646"/>
                    </a:cubicBezTo>
                    <a:lnTo>
                      <a:pt x="4529" y="5646"/>
                    </a:lnTo>
                    <a:cubicBezTo>
                      <a:pt x="4529" y="5646"/>
                      <a:pt x="4545" y="5631"/>
                      <a:pt x="4560" y="5631"/>
                    </a:cubicBezTo>
                    <a:cubicBezTo>
                      <a:pt x="4576" y="5615"/>
                      <a:pt x="4607" y="5615"/>
                      <a:pt x="4622" y="5600"/>
                    </a:cubicBezTo>
                    <a:lnTo>
                      <a:pt x="4591" y="5600"/>
                    </a:lnTo>
                    <a:cubicBezTo>
                      <a:pt x="4638" y="5553"/>
                      <a:pt x="4669" y="5522"/>
                      <a:pt x="4700" y="5476"/>
                    </a:cubicBezTo>
                    <a:cubicBezTo>
                      <a:pt x="4746" y="5476"/>
                      <a:pt x="4793" y="5507"/>
                      <a:pt x="4793" y="5569"/>
                    </a:cubicBezTo>
                    <a:cubicBezTo>
                      <a:pt x="4824" y="5367"/>
                      <a:pt x="5320" y="5243"/>
                      <a:pt x="5351" y="4964"/>
                    </a:cubicBezTo>
                    <a:cubicBezTo>
                      <a:pt x="5351" y="4964"/>
                      <a:pt x="5367" y="4716"/>
                      <a:pt x="5382" y="4437"/>
                    </a:cubicBezTo>
                    <a:cubicBezTo>
                      <a:pt x="5444" y="4359"/>
                      <a:pt x="5460" y="4266"/>
                      <a:pt x="5413" y="4142"/>
                    </a:cubicBezTo>
                    <a:cubicBezTo>
                      <a:pt x="5429" y="4064"/>
                      <a:pt x="5460" y="4018"/>
                      <a:pt x="5475" y="4002"/>
                    </a:cubicBezTo>
                    <a:cubicBezTo>
                      <a:pt x="5537" y="4018"/>
                      <a:pt x="5615" y="4064"/>
                      <a:pt x="5677" y="4064"/>
                    </a:cubicBezTo>
                    <a:cubicBezTo>
                      <a:pt x="5677" y="4070"/>
                      <a:pt x="5679" y="4076"/>
                      <a:pt x="5682" y="4081"/>
                    </a:cubicBezTo>
                    <a:lnTo>
                      <a:pt x="5682" y="4081"/>
                    </a:lnTo>
                    <a:cubicBezTo>
                      <a:pt x="5683" y="4080"/>
                      <a:pt x="5687" y="4080"/>
                      <a:pt x="5693" y="4080"/>
                    </a:cubicBezTo>
                    <a:lnTo>
                      <a:pt x="5739" y="4080"/>
                    </a:lnTo>
                    <a:cubicBezTo>
                      <a:pt x="5724" y="4111"/>
                      <a:pt x="5661" y="4157"/>
                      <a:pt x="5708" y="4188"/>
                    </a:cubicBezTo>
                    <a:cubicBezTo>
                      <a:pt x="5755" y="4157"/>
                      <a:pt x="5770" y="4111"/>
                      <a:pt x="5786" y="4064"/>
                    </a:cubicBezTo>
                    <a:lnTo>
                      <a:pt x="5786" y="4064"/>
                    </a:lnTo>
                    <a:cubicBezTo>
                      <a:pt x="5781" y="4095"/>
                      <a:pt x="5795" y="4107"/>
                      <a:pt x="5819" y="4107"/>
                    </a:cubicBezTo>
                    <a:cubicBezTo>
                      <a:pt x="5880" y="4107"/>
                      <a:pt x="6005" y="4027"/>
                      <a:pt x="6049" y="3971"/>
                    </a:cubicBezTo>
                    <a:cubicBezTo>
                      <a:pt x="6065" y="3863"/>
                      <a:pt x="6158" y="3723"/>
                      <a:pt x="6266" y="3599"/>
                    </a:cubicBezTo>
                    <a:cubicBezTo>
                      <a:pt x="6344" y="3475"/>
                      <a:pt x="6421" y="3366"/>
                      <a:pt x="6484" y="3273"/>
                    </a:cubicBezTo>
                    <a:cubicBezTo>
                      <a:pt x="6499" y="3289"/>
                      <a:pt x="6499" y="3289"/>
                      <a:pt x="6515" y="3289"/>
                    </a:cubicBezTo>
                    <a:cubicBezTo>
                      <a:pt x="6515" y="3273"/>
                      <a:pt x="6499" y="3258"/>
                      <a:pt x="6499" y="3242"/>
                    </a:cubicBezTo>
                    <a:cubicBezTo>
                      <a:pt x="6515" y="3227"/>
                      <a:pt x="6530" y="3196"/>
                      <a:pt x="6546" y="3180"/>
                    </a:cubicBezTo>
                    <a:lnTo>
                      <a:pt x="6546" y="3180"/>
                    </a:lnTo>
                    <a:cubicBezTo>
                      <a:pt x="6546" y="3207"/>
                      <a:pt x="6534" y="3245"/>
                      <a:pt x="6551" y="3245"/>
                    </a:cubicBezTo>
                    <a:cubicBezTo>
                      <a:pt x="6553" y="3245"/>
                      <a:pt x="6557" y="3245"/>
                      <a:pt x="6561" y="3242"/>
                    </a:cubicBezTo>
                    <a:cubicBezTo>
                      <a:pt x="6794" y="2886"/>
                      <a:pt x="6949" y="2777"/>
                      <a:pt x="7135" y="2281"/>
                    </a:cubicBezTo>
                    <a:lnTo>
                      <a:pt x="4871" y="109"/>
                    </a:lnTo>
                    <a:cubicBezTo>
                      <a:pt x="4871" y="109"/>
                      <a:pt x="4871" y="171"/>
                      <a:pt x="4871" y="234"/>
                    </a:cubicBezTo>
                    <a:cubicBezTo>
                      <a:pt x="4871" y="296"/>
                      <a:pt x="4886" y="358"/>
                      <a:pt x="4886" y="358"/>
                    </a:cubicBezTo>
                    <a:cubicBezTo>
                      <a:pt x="4871" y="342"/>
                      <a:pt x="4871" y="311"/>
                      <a:pt x="4871" y="280"/>
                    </a:cubicBezTo>
                    <a:cubicBezTo>
                      <a:pt x="4855" y="280"/>
                      <a:pt x="4839" y="296"/>
                      <a:pt x="4839" y="296"/>
                    </a:cubicBezTo>
                    <a:lnTo>
                      <a:pt x="4839" y="265"/>
                    </a:lnTo>
                    <a:cubicBezTo>
                      <a:pt x="4824" y="125"/>
                      <a:pt x="4808" y="1"/>
                      <a:pt x="48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3389875" y="6906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11"/>
              <p:cNvSpPr/>
              <p:nvPr/>
            </p:nvSpPr>
            <p:spPr>
              <a:xfrm>
                <a:off x="3422050" y="5595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11"/>
              <p:cNvSpPr/>
              <p:nvPr/>
            </p:nvSpPr>
            <p:spPr>
              <a:xfrm>
                <a:off x="3315825" y="6638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0" y="1"/>
                    </a:moveTo>
                    <a:cubicBezTo>
                      <a:pt x="16" y="1"/>
                      <a:pt x="16" y="16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16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3388700" y="6894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3316200" y="664625"/>
                <a:ext cx="275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1" extrusionOk="0">
                    <a:moveTo>
                      <a:pt x="1" y="1"/>
                    </a:moveTo>
                    <a:cubicBezTo>
                      <a:pt x="32" y="47"/>
                      <a:pt x="63" y="94"/>
                      <a:pt x="94" y="140"/>
                    </a:cubicBezTo>
                    <a:cubicBezTo>
                      <a:pt x="94" y="140"/>
                      <a:pt x="94" y="125"/>
                      <a:pt x="109" y="125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11"/>
              <p:cNvSpPr/>
              <p:nvPr/>
            </p:nvSpPr>
            <p:spPr>
              <a:xfrm>
                <a:off x="3388700" y="689825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cubicBezTo>
                      <a:pt x="6" y="6"/>
                      <a:pt x="11" y="9"/>
                      <a:pt x="16" y="12"/>
                    </a:cubicBezTo>
                    <a:lnTo>
                      <a:pt x="16" y="12"/>
                    </a:lnTo>
                    <a:cubicBezTo>
                      <a:pt x="16" y="1"/>
                      <a:pt x="15" y="1"/>
                      <a:pt x="1" y="1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6" y="15"/>
                      <a:pt x="16" y="16"/>
                    </a:cubicBezTo>
                    <a:cubicBezTo>
                      <a:pt x="20" y="16"/>
                      <a:pt x="22" y="16"/>
                      <a:pt x="24" y="16"/>
                    </a:cubicBezTo>
                    <a:lnTo>
                      <a:pt x="24" y="16"/>
                    </a:lnTo>
                    <a:cubicBezTo>
                      <a:pt x="22" y="15"/>
                      <a:pt x="19" y="14"/>
                      <a:pt x="16" y="12"/>
                    </a:cubicBezTo>
                    <a:close/>
                    <a:moveTo>
                      <a:pt x="24" y="16"/>
                    </a:moveTo>
                    <a:cubicBezTo>
                      <a:pt x="32" y="20"/>
                      <a:pt x="40" y="24"/>
                      <a:pt x="47" y="32"/>
                    </a:cubicBezTo>
                    <a:cubicBezTo>
                      <a:pt x="35" y="19"/>
                      <a:pt x="33" y="17"/>
                      <a:pt x="24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11"/>
              <p:cNvSpPr/>
              <p:nvPr/>
            </p:nvSpPr>
            <p:spPr>
              <a:xfrm>
                <a:off x="3336750" y="69332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6" y="31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3457350" y="569625"/>
                <a:ext cx="15900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86" extrusionOk="0">
                    <a:moveTo>
                      <a:pt x="31" y="1"/>
                    </a:moveTo>
                    <a:lnTo>
                      <a:pt x="0" y="32"/>
                    </a:lnTo>
                    <a:cubicBezTo>
                      <a:pt x="0" y="32"/>
                      <a:pt x="16" y="16"/>
                      <a:pt x="31" y="16"/>
                    </a:cubicBezTo>
                    <a:lnTo>
                      <a:pt x="620" y="590"/>
                    </a:lnTo>
                    <a:lnTo>
                      <a:pt x="31" y="1"/>
                    </a:lnTo>
                    <a:close/>
                    <a:moveTo>
                      <a:pt x="620" y="590"/>
                    </a:moveTo>
                    <a:cubicBezTo>
                      <a:pt x="593" y="632"/>
                      <a:pt x="540" y="686"/>
                      <a:pt x="596" y="686"/>
                    </a:cubicBezTo>
                    <a:cubicBezTo>
                      <a:pt x="602" y="686"/>
                      <a:pt x="610" y="685"/>
                      <a:pt x="620" y="683"/>
                    </a:cubicBezTo>
                    <a:lnTo>
                      <a:pt x="636" y="606"/>
                    </a:lnTo>
                    <a:lnTo>
                      <a:pt x="620" y="5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11"/>
              <p:cNvSpPr/>
              <p:nvPr/>
            </p:nvSpPr>
            <p:spPr>
              <a:xfrm>
                <a:off x="3450750" y="644850"/>
                <a:ext cx="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87" extrusionOk="0">
                    <a:moveTo>
                      <a:pt x="0" y="1"/>
                    </a:moveTo>
                    <a:lnTo>
                      <a:pt x="16" y="187"/>
                    </a:lnTo>
                    <a:lnTo>
                      <a:pt x="31" y="1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11"/>
              <p:cNvSpPr/>
              <p:nvPr/>
            </p:nvSpPr>
            <p:spPr>
              <a:xfrm>
                <a:off x="3342575" y="645475"/>
                <a:ext cx="117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3" extrusionOk="0">
                    <a:moveTo>
                      <a:pt x="14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7"/>
                      <a:pt x="16" y="22"/>
                      <a:pt x="16" y="22"/>
                    </a:cubicBezTo>
                    <a:lnTo>
                      <a:pt x="47" y="22"/>
                    </a:lnTo>
                    <a:cubicBezTo>
                      <a:pt x="36" y="11"/>
                      <a:pt x="25" y="0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3408100" y="704375"/>
                <a:ext cx="182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6" extrusionOk="0">
                    <a:moveTo>
                      <a:pt x="68" y="1"/>
                    </a:moveTo>
                    <a:cubicBezTo>
                      <a:pt x="67" y="1"/>
                      <a:pt x="65" y="3"/>
                      <a:pt x="62" y="8"/>
                    </a:cubicBezTo>
                    <a:cubicBezTo>
                      <a:pt x="47" y="24"/>
                      <a:pt x="31" y="39"/>
                      <a:pt x="0" y="70"/>
                    </a:cubicBezTo>
                    <a:cubicBezTo>
                      <a:pt x="16" y="70"/>
                      <a:pt x="16" y="70"/>
                      <a:pt x="31" y="86"/>
                    </a:cubicBezTo>
                    <a:cubicBezTo>
                      <a:pt x="57" y="60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3405375" y="687900"/>
                <a:ext cx="35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9" extrusionOk="0">
                    <a:moveTo>
                      <a:pt x="1" y="0"/>
                    </a:moveTo>
                    <a:cubicBezTo>
                      <a:pt x="1" y="39"/>
                      <a:pt x="38" y="109"/>
                      <a:pt x="76" y="109"/>
                    </a:cubicBezTo>
                    <a:cubicBezTo>
                      <a:pt x="99" y="109"/>
                      <a:pt x="123" y="85"/>
                      <a:pt x="140" y="16"/>
                    </a:cubicBezTo>
                    <a:lnTo>
                      <a:pt x="140" y="16"/>
                    </a:lnTo>
                    <a:cubicBezTo>
                      <a:pt x="133" y="23"/>
                      <a:pt x="109" y="31"/>
                      <a:pt x="82" y="31"/>
                    </a:cubicBezTo>
                    <a:cubicBezTo>
                      <a:pt x="55" y="31"/>
                      <a:pt x="2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11"/>
              <p:cNvSpPr/>
              <p:nvPr/>
            </p:nvSpPr>
            <p:spPr>
              <a:xfrm>
                <a:off x="3318525" y="639800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32"/>
                    </a:cubicBez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11"/>
              <p:cNvSpPr/>
              <p:nvPr/>
            </p:nvSpPr>
            <p:spPr>
              <a:xfrm>
                <a:off x="3384450" y="590950"/>
                <a:ext cx="58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11" extrusionOk="0">
                    <a:moveTo>
                      <a:pt x="171" y="1"/>
                    </a:moveTo>
                    <a:lnTo>
                      <a:pt x="0" y="187"/>
                    </a:lnTo>
                    <a:cubicBezTo>
                      <a:pt x="31" y="218"/>
                      <a:pt x="47" y="280"/>
                      <a:pt x="93" y="311"/>
                    </a:cubicBezTo>
                    <a:lnTo>
                      <a:pt x="233" y="140"/>
                    </a:lnTo>
                    <a:lnTo>
                      <a:pt x="233" y="140"/>
                    </a:lnTo>
                    <a:cubicBezTo>
                      <a:pt x="227" y="141"/>
                      <a:pt x="223" y="142"/>
                      <a:pt x="218" y="142"/>
                    </a:cubicBezTo>
                    <a:cubicBezTo>
                      <a:pt x="147" y="142"/>
                      <a:pt x="200" y="30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3381350" y="594800"/>
                <a:ext cx="31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59" y="0"/>
                    </a:moveTo>
                    <a:cubicBezTo>
                      <a:pt x="43" y="0"/>
                      <a:pt x="24" y="5"/>
                      <a:pt x="0" y="17"/>
                    </a:cubicBezTo>
                    <a:cubicBezTo>
                      <a:pt x="16" y="48"/>
                      <a:pt x="16" y="79"/>
                      <a:pt x="16" y="126"/>
                    </a:cubicBezTo>
                    <a:lnTo>
                      <a:pt x="124" y="33"/>
                    </a:lnTo>
                    <a:cubicBezTo>
                      <a:pt x="105" y="14"/>
                      <a:pt x="86" y="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11"/>
              <p:cNvSpPr/>
              <p:nvPr/>
            </p:nvSpPr>
            <p:spPr>
              <a:xfrm>
                <a:off x="3354200" y="6917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2" y="0"/>
                    </a:moveTo>
                    <a:cubicBezTo>
                      <a:pt x="16" y="16"/>
                      <a:pt x="0" y="47"/>
                      <a:pt x="0" y="47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11"/>
              <p:cNvSpPr/>
              <p:nvPr/>
            </p:nvSpPr>
            <p:spPr>
              <a:xfrm>
                <a:off x="3354975" y="70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11"/>
              <p:cNvSpPr/>
              <p:nvPr/>
            </p:nvSpPr>
            <p:spPr>
              <a:xfrm>
                <a:off x="3311925" y="640975"/>
                <a:ext cx="1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482" extrusionOk="0">
                    <a:moveTo>
                      <a:pt x="451" y="0"/>
                    </a:moveTo>
                    <a:lnTo>
                      <a:pt x="358" y="94"/>
                    </a:lnTo>
                    <a:lnTo>
                      <a:pt x="342" y="47"/>
                    </a:lnTo>
                    <a:lnTo>
                      <a:pt x="218" y="109"/>
                    </a:lnTo>
                    <a:cubicBezTo>
                      <a:pt x="265" y="187"/>
                      <a:pt x="296" y="187"/>
                      <a:pt x="311" y="264"/>
                    </a:cubicBezTo>
                    <a:cubicBezTo>
                      <a:pt x="287" y="268"/>
                      <a:pt x="267" y="270"/>
                      <a:pt x="251" y="270"/>
                    </a:cubicBezTo>
                    <a:cubicBezTo>
                      <a:pt x="132" y="270"/>
                      <a:pt x="199" y="177"/>
                      <a:pt x="63" y="109"/>
                    </a:cubicBezTo>
                    <a:cubicBezTo>
                      <a:pt x="47" y="125"/>
                      <a:pt x="16" y="125"/>
                      <a:pt x="1" y="140"/>
                    </a:cubicBezTo>
                    <a:lnTo>
                      <a:pt x="234" y="481"/>
                    </a:lnTo>
                    <a:cubicBezTo>
                      <a:pt x="249" y="466"/>
                      <a:pt x="265" y="466"/>
                      <a:pt x="280" y="466"/>
                    </a:cubicBezTo>
                    <a:cubicBezTo>
                      <a:pt x="342" y="435"/>
                      <a:pt x="420" y="373"/>
                      <a:pt x="482" y="311"/>
                    </a:cubicBezTo>
                    <a:cubicBezTo>
                      <a:pt x="218" y="249"/>
                      <a:pt x="590" y="156"/>
                      <a:pt x="4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3350700" y="692925"/>
                <a:ext cx="66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7" extrusionOk="0">
                    <a:moveTo>
                      <a:pt x="140" y="1"/>
                    </a:moveTo>
                    <a:lnTo>
                      <a:pt x="140" y="1"/>
                    </a:lnTo>
                    <a:cubicBezTo>
                      <a:pt x="94" y="94"/>
                      <a:pt x="47" y="171"/>
                      <a:pt x="1" y="233"/>
                    </a:cubicBezTo>
                    <a:lnTo>
                      <a:pt x="172" y="466"/>
                    </a:lnTo>
                    <a:cubicBezTo>
                      <a:pt x="218" y="280"/>
                      <a:pt x="16" y="264"/>
                      <a:pt x="265" y="94"/>
                    </a:cubicBezTo>
                    <a:cubicBezTo>
                      <a:pt x="218" y="78"/>
                      <a:pt x="125" y="78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3385225" y="70995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108" y="1"/>
                    </a:moveTo>
                    <a:cubicBezTo>
                      <a:pt x="70" y="1"/>
                      <a:pt x="50" y="86"/>
                      <a:pt x="0" y="111"/>
                    </a:cubicBezTo>
                    <a:cubicBezTo>
                      <a:pt x="78" y="80"/>
                      <a:pt x="93" y="64"/>
                      <a:pt x="140" y="18"/>
                    </a:cubicBezTo>
                    <a:cubicBezTo>
                      <a:pt x="128" y="6"/>
                      <a:pt x="117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11"/>
              <p:cNvSpPr/>
              <p:nvPr/>
            </p:nvSpPr>
            <p:spPr>
              <a:xfrm>
                <a:off x="3323175" y="691000"/>
                <a:ext cx="58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156" extrusionOk="0">
                    <a:moveTo>
                      <a:pt x="125" y="0"/>
                    </a:moveTo>
                    <a:cubicBezTo>
                      <a:pt x="125" y="31"/>
                      <a:pt x="1" y="109"/>
                      <a:pt x="47" y="155"/>
                    </a:cubicBezTo>
                    <a:lnTo>
                      <a:pt x="233" y="62"/>
                    </a:lnTo>
                    <a:cubicBezTo>
                      <a:pt x="187" y="62"/>
                      <a:pt x="156" y="31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11"/>
              <p:cNvSpPr/>
              <p:nvPr/>
            </p:nvSpPr>
            <p:spPr>
              <a:xfrm>
                <a:off x="3329000" y="691375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78" y="1"/>
                    </a:moveTo>
                    <a:lnTo>
                      <a:pt x="0" y="47"/>
                    </a:lnTo>
                    <a:cubicBezTo>
                      <a:pt x="16" y="47"/>
                      <a:pt x="47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3325900" y="69060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11"/>
              <p:cNvSpPr/>
              <p:nvPr/>
            </p:nvSpPr>
            <p:spPr>
              <a:xfrm>
                <a:off x="3424000" y="542100"/>
                <a:ext cx="39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6" extrusionOk="0">
                    <a:moveTo>
                      <a:pt x="155" y="1"/>
                    </a:moveTo>
                    <a:cubicBezTo>
                      <a:pt x="109" y="63"/>
                      <a:pt x="0" y="218"/>
                      <a:pt x="16" y="295"/>
                    </a:cubicBezTo>
                    <a:cubicBezTo>
                      <a:pt x="16" y="233"/>
                      <a:pt x="155" y="171"/>
                      <a:pt x="124" y="78"/>
                    </a:cubicBezTo>
                    <a:lnTo>
                      <a:pt x="124" y="78"/>
                    </a:lnTo>
                    <a:lnTo>
                      <a:pt x="140" y="94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11"/>
              <p:cNvSpPr/>
              <p:nvPr/>
            </p:nvSpPr>
            <p:spPr>
              <a:xfrm>
                <a:off x="3377075" y="8868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1"/>
                    </a:moveTo>
                    <a:cubicBezTo>
                      <a:pt x="1" y="16"/>
                      <a:pt x="1" y="32"/>
                      <a:pt x="16" y="63"/>
                    </a:cubicBezTo>
                    <a:cubicBezTo>
                      <a:pt x="16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11"/>
              <p:cNvSpPr/>
              <p:nvPr/>
            </p:nvSpPr>
            <p:spPr>
              <a:xfrm>
                <a:off x="3467425" y="9352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3399950" y="9438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31"/>
                      <a:pt x="32" y="31"/>
                    </a:cubicBezTo>
                    <a:cubicBezTo>
                      <a:pt x="32" y="31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3412750" y="9531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16" y="32"/>
                    </a:cubicBezTo>
                    <a:cubicBezTo>
                      <a:pt x="16" y="32"/>
                      <a:pt x="31" y="47"/>
                      <a:pt x="31" y="47"/>
                    </a:cubicBezTo>
                    <a:cubicBezTo>
                      <a:pt x="16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11"/>
              <p:cNvSpPr/>
              <p:nvPr/>
            </p:nvSpPr>
            <p:spPr>
              <a:xfrm>
                <a:off x="3411200" y="951950"/>
                <a:ext cx="11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63" extrusionOk="0">
                    <a:moveTo>
                      <a:pt x="0" y="0"/>
                    </a:moveTo>
                    <a:cubicBezTo>
                      <a:pt x="16" y="16"/>
                      <a:pt x="31" y="31"/>
                      <a:pt x="47" y="62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11"/>
              <p:cNvSpPr/>
              <p:nvPr/>
            </p:nvSpPr>
            <p:spPr>
              <a:xfrm>
                <a:off x="3359625" y="812875"/>
                <a:ext cx="158625" cy="158100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6324" extrusionOk="0">
                    <a:moveTo>
                      <a:pt x="4483" y="864"/>
                    </a:moveTo>
                    <a:lnTo>
                      <a:pt x="5010" y="1577"/>
                    </a:lnTo>
                    <a:cubicBezTo>
                      <a:pt x="4979" y="1562"/>
                      <a:pt x="4964" y="1562"/>
                      <a:pt x="4948" y="1546"/>
                    </a:cubicBezTo>
                    <a:lnTo>
                      <a:pt x="4871" y="1453"/>
                    </a:lnTo>
                    <a:cubicBezTo>
                      <a:pt x="4871" y="1422"/>
                      <a:pt x="4840" y="1391"/>
                      <a:pt x="4824" y="1360"/>
                    </a:cubicBezTo>
                    <a:lnTo>
                      <a:pt x="4809" y="1360"/>
                    </a:lnTo>
                    <a:lnTo>
                      <a:pt x="4483" y="926"/>
                    </a:lnTo>
                    <a:cubicBezTo>
                      <a:pt x="4467" y="910"/>
                      <a:pt x="4467" y="879"/>
                      <a:pt x="4483" y="864"/>
                    </a:cubicBezTo>
                    <a:close/>
                    <a:moveTo>
                      <a:pt x="4436" y="2725"/>
                    </a:moveTo>
                    <a:cubicBezTo>
                      <a:pt x="4452" y="2740"/>
                      <a:pt x="4452" y="2740"/>
                      <a:pt x="4452" y="2771"/>
                    </a:cubicBezTo>
                    <a:cubicBezTo>
                      <a:pt x="4452" y="2756"/>
                      <a:pt x="4436" y="2740"/>
                      <a:pt x="4436" y="2725"/>
                    </a:cubicBezTo>
                    <a:close/>
                    <a:moveTo>
                      <a:pt x="4312" y="2694"/>
                    </a:moveTo>
                    <a:cubicBezTo>
                      <a:pt x="4328" y="2709"/>
                      <a:pt x="4359" y="2709"/>
                      <a:pt x="4390" y="2709"/>
                    </a:cubicBezTo>
                    <a:cubicBezTo>
                      <a:pt x="4405" y="2740"/>
                      <a:pt x="4421" y="2771"/>
                      <a:pt x="4436" y="2802"/>
                    </a:cubicBezTo>
                    <a:cubicBezTo>
                      <a:pt x="4405" y="2787"/>
                      <a:pt x="4390" y="2787"/>
                      <a:pt x="4359" y="2771"/>
                    </a:cubicBezTo>
                    <a:cubicBezTo>
                      <a:pt x="4343" y="2740"/>
                      <a:pt x="4328" y="2709"/>
                      <a:pt x="4312" y="2694"/>
                    </a:cubicBezTo>
                    <a:close/>
                    <a:moveTo>
                      <a:pt x="4049" y="2833"/>
                    </a:moveTo>
                    <a:cubicBezTo>
                      <a:pt x="4064" y="2833"/>
                      <a:pt x="4080" y="2849"/>
                      <a:pt x="4095" y="2849"/>
                    </a:cubicBezTo>
                    <a:cubicBezTo>
                      <a:pt x="4095" y="2864"/>
                      <a:pt x="4111" y="2880"/>
                      <a:pt x="4111" y="2880"/>
                    </a:cubicBezTo>
                    <a:cubicBezTo>
                      <a:pt x="4111" y="2911"/>
                      <a:pt x="4111" y="2927"/>
                      <a:pt x="4095" y="2942"/>
                    </a:cubicBezTo>
                    <a:cubicBezTo>
                      <a:pt x="4080" y="2911"/>
                      <a:pt x="4064" y="2895"/>
                      <a:pt x="4049" y="2864"/>
                    </a:cubicBezTo>
                    <a:cubicBezTo>
                      <a:pt x="4049" y="2864"/>
                      <a:pt x="4049" y="2849"/>
                      <a:pt x="4049" y="2833"/>
                    </a:cubicBezTo>
                    <a:close/>
                    <a:moveTo>
                      <a:pt x="4488" y="2747"/>
                    </a:moveTo>
                    <a:cubicBezTo>
                      <a:pt x="4531" y="2807"/>
                      <a:pt x="4546" y="2866"/>
                      <a:pt x="4576" y="2911"/>
                    </a:cubicBezTo>
                    <a:cubicBezTo>
                      <a:pt x="4560" y="2911"/>
                      <a:pt x="4560" y="2927"/>
                      <a:pt x="4545" y="2942"/>
                    </a:cubicBezTo>
                    <a:cubicBezTo>
                      <a:pt x="4514" y="2895"/>
                      <a:pt x="4498" y="2833"/>
                      <a:pt x="4467" y="2771"/>
                    </a:cubicBezTo>
                    <a:cubicBezTo>
                      <a:pt x="4481" y="2771"/>
                      <a:pt x="4494" y="2760"/>
                      <a:pt x="4488" y="2747"/>
                    </a:cubicBezTo>
                    <a:close/>
                    <a:moveTo>
                      <a:pt x="3258" y="2927"/>
                    </a:moveTo>
                    <a:cubicBezTo>
                      <a:pt x="3258" y="2942"/>
                      <a:pt x="3258" y="2942"/>
                      <a:pt x="3258" y="2942"/>
                    </a:cubicBezTo>
                    <a:lnTo>
                      <a:pt x="3242" y="2942"/>
                    </a:lnTo>
                    <a:cubicBezTo>
                      <a:pt x="3242" y="2942"/>
                      <a:pt x="3242" y="2958"/>
                      <a:pt x="3242" y="2958"/>
                    </a:cubicBezTo>
                    <a:cubicBezTo>
                      <a:pt x="3242" y="2963"/>
                      <a:pt x="3240" y="2964"/>
                      <a:pt x="3238" y="2964"/>
                    </a:cubicBezTo>
                    <a:cubicBezTo>
                      <a:pt x="3232" y="2964"/>
                      <a:pt x="3221" y="2958"/>
                      <a:pt x="3211" y="2958"/>
                    </a:cubicBezTo>
                    <a:cubicBezTo>
                      <a:pt x="3211" y="2942"/>
                      <a:pt x="3227" y="2942"/>
                      <a:pt x="3242" y="2942"/>
                    </a:cubicBezTo>
                    <a:cubicBezTo>
                      <a:pt x="3242" y="2927"/>
                      <a:pt x="3258" y="2927"/>
                      <a:pt x="3258" y="2927"/>
                    </a:cubicBezTo>
                    <a:close/>
                    <a:moveTo>
                      <a:pt x="652" y="2958"/>
                    </a:moveTo>
                    <a:cubicBezTo>
                      <a:pt x="652" y="2968"/>
                      <a:pt x="666" y="2992"/>
                      <a:pt x="679" y="3015"/>
                    </a:cubicBezTo>
                    <a:lnTo>
                      <a:pt x="679" y="3015"/>
                    </a:lnTo>
                    <a:cubicBezTo>
                      <a:pt x="676" y="3008"/>
                      <a:pt x="673" y="2999"/>
                      <a:pt x="668" y="2989"/>
                    </a:cubicBezTo>
                    <a:lnTo>
                      <a:pt x="652" y="2958"/>
                    </a:lnTo>
                    <a:close/>
                    <a:moveTo>
                      <a:pt x="4483" y="2895"/>
                    </a:moveTo>
                    <a:cubicBezTo>
                      <a:pt x="4498" y="2927"/>
                      <a:pt x="4514" y="2958"/>
                      <a:pt x="4529" y="2973"/>
                    </a:cubicBezTo>
                    <a:cubicBezTo>
                      <a:pt x="4507" y="2995"/>
                      <a:pt x="4493" y="3017"/>
                      <a:pt x="4481" y="3017"/>
                    </a:cubicBezTo>
                    <a:cubicBezTo>
                      <a:pt x="4476" y="3017"/>
                      <a:pt x="4472" y="3013"/>
                      <a:pt x="4467" y="3004"/>
                    </a:cubicBezTo>
                    <a:lnTo>
                      <a:pt x="4483" y="2927"/>
                    </a:lnTo>
                    <a:cubicBezTo>
                      <a:pt x="4483" y="2927"/>
                      <a:pt x="4483" y="2927"/>
                      <a:pt x="4483" y="2911"/>
                    </a:cubicBezTo>
                    <a:lnTo>
                      <a:pt x="4483" y="2895"/>
                    </a:lnTo>
                    <a:close/>
                    <a:moveTo>
                      <a:pt x="679" y="3015"/>
                    </a:moveTo>
                    <a:cubicBezTo>
                      <a:pt x="685" y="3030"/>
                      <a:pt x="688" y="3040"/>
                      <a:pt x="699" y="3051"/>
                    </a:cubicBezTo>
                    <a:cubicBezTo>
                      <a:pt x="693" y="3040"/>
                      <a:pt x="686" y="3028"/>
                      <a:pt x="679" y="3015"/>
                    </a:cubicBezTo>
                    <a:close/>
                    <a:moveTo>
                      <a:pt x="4204" y="3035"/>
                    </a:moveTo>
                    <a:cubicBezTo>
                      <a:pt x="4204" y="3035"/>
                      <a:pt x="4204" y="3051"/>
                      <a:pt x="4219" y="3066"/>
                    </a:cubicBezTo>
                    <a:cubicBezTo>
                      <a:pt x="4204" y="3051"/>
                      <a:pt x="4204" y="3051"/>
                      <a:pt x="4204" y="3051"/>
                    </a:cubicBezTo>
                    <a:cubicBezTo>
                      <a:pt x="4204" y="3051"/>
                      <a:pt x="4204" y="3035"/>
                      <a:pt x="4204" y="3035"/>
                    </a:cubicBezTo>
                    <a:close/>
                    <a:moveTo>
                      <a:pt x="4188" y="2663"/>
                    </a:moveTo>
                    <a:cubicBezTo>
                      <a:pt x="4204" y="2694"/>
                      <a:pt x="4219" y="2725"/>
                      <a:pt x="4235" y="2756"/>
                    </a:cubicBezTo>
                    <a:cubicBezTo>
                      <a:pt x="4235" y="2771"/>
                      <a:pt x="4235" y="2771"/>
                      <a:pt x="4235" y="2771"/>
                    </a:cubicBezTo>
                    <a:cubicBezTo>
                      <a:pt x="4204" y="2787"/>
                      <a:pt x="4173" y="2802"/>
                      <a:pt x="4157" y="2833"/>
                    </a:cubicBezTo>
                    <a:cubicBezTo>
                      <a:pt x="4157" y="2833"/>
                      <a:pt x="4157" y="2833"/>
                      <a:pt x="4157" y="2849"/>
                    </a:cubicBezTo>
                    <a:cubicBezTo>
                      <a:pt x="4157" y="2864"/>
                      <a:pt x="4173" y="2895"/>
                      <a:pt x="4188" y="2927"/>
                    </a:cubicBezTo>
                    <a:cubicBezTo>
                      <a:pt x="4188" y="2942"/>
                      <a:pt x="4188" y="2958"/>
                      <a:pt x="4173" y="2973"/>
                    </a:cubicBezTo>
                    <a:cubicBezTo>
                      <a:pt x="4188" y="2958"/>
                      <a:pt x="4204" y="2958"/>
                      <a:pt x="4219" y="2958"/>
                    </a:cubicBezTo>
                    <a:cubicBezTo>
                      <a:pt x="4250" y="3004"/>
                      <a:pt x="4266" y="3035"/>
                      <a:pt x="4235" y="3066"/>
                    </a:cubicBezTo>
                    <a:lnTo>
                      <a:pt x="4204" y="3004"/>
                    </a:lnTo>
                    <a:cubicBezTo>
                      <a:pt x="4204" y="2973"/>
                      <a:pt x="4219" y="2958"/>
                      <a:pt x="4219" y="2958"/>
                    </a:cubicBezTo>
                    <a:lnTo>
                      <a:pt x="4219" y="2958"/>
                    </a:lnTo>
                    <a:cubicBezTo>
                      <a:pt x="4204" y="2973"/>
                      <a:pt x="4204" y="2989"/>
                      <a:pt x="4188" y="3004"/>
                    </a:cubicBezTo>
                    <a:cubicBezTo>
                      <a:pt x="4188" y="3004"/>
                      <a:pt x="4188" y="3020"/>
                      <a:pt x="4188" y="3020"/>
                    </a:cubicBezTo>
                    <a:cubicBezTo>
                      <a:pt x="4173" y="3004"/>
                      <a:pt x="4173" y="3004"/>
                      <a:pt x="4173" y="2989"/>
                    </a:cubicBezTo>
                    <a:lnTo>
                      <a:pt x="4173" y="2989"/>
                    </a:lnTo>
                    <a:cubicBezTo>
                      <a:pt x="4173" y="3004"/>
                      <a:pt x="4188" y="3004"/>
                      <a:pt x="4188" y="3004"/>
                    </a:cubicBezTo>
                    <a:lnTo>
                      <a:pt x="4173" y="2973"/>
                    </a:lnTo>
                    <a:lnTo>
                      <a:pt x="4126" y="2880"/>
                    </a:lnTo>
                    <a:cubicBezTo>
                      <a:pt x="4126" y="2880"/>
                      <a:pt x="4126" y="2864"/>
                      <a:pt x="4111" y="2864"/>
                    </a:cubicBezTo>
                    <a:lnTo>
                      <a:pt x="4126" y="2864"/>
                    </a:lnTo>
                    <a:cubicBezTo>
                      <a:pt x="4126" y="2849"/>
                      <a:pt x="4126" y="2849"/>
                      <a:pt x="4126" y="2849"/>
                    </a:cubicBezTo>
                    <a:cubicBezTo>
                      <a:pt x="4111" y="2833"/>
                      <a:pt x="4126" y="2818"/>
                      <a:pt x="4126" y="2787"/>
                    </a:cubicBezTo>
                    <a:lnTo>
                      <a:pt x="4126" y="2787"/>
                    </a:lnTo>
                    <a:cubicBezTo>
                      <a:pt x="4111" y="2802"/>
                      <a:pt x="4111" y="2818"/>
                      <a:pt x="4111" y="2849"/>
                    </a:cubicBezTo>
                    <a:cubicBezTo>
                      <a:pt x="4080" y="2802"/>
                      <a:pt x="4095" y="2787"/>
                      <a:pt x="4126" y="2787"/>
                    </a:cubicBezTo>
                    <a:cubicBezTo>
                      <a:pt x="4173" y="2771"/>
                      <a:pt x="4219" y="2771"/>
                      <a:pt x="4142" y="2709"/>
                    </a:cubicBezTo>
                    <a:cubicBezTo>
                      <a:pt x="4157" y="2694"/>
                      <a:pt x="4173" y="2678"/>
                      <a:pt x="4188" y="2663"/>
                    </a:cubicBezTo>
                    <a:close/>
                    <a:moveTo>
                      <a:pt x="3196" y="2958"/>
                    </a:moveTo>
                    <a:cubicBezTo>
                      <a:pt x="3227" y="3020"/>
                      <a:pt x="3258" y="3035"/>
                      <a:pt x="3304" y="3035"/>
                    </a:cubicBezTo>
                    <a:cubicBezTo>
                      <a:pt x="3304" y="3051"/>
                      <a:pt x="3304" y="3066"/>
                      <a:pt x="3304" y="3066"/>
                    </a:cubicBezTo>
                    <a:cubicBezTo>
                      <a:pt x="3273" y="3097"/>
                      <a:pt x="3227" y="3113"/>
                      <a:pt x="3196" y="3128"/>
                    </a:cubicBezTo>
                    <a:cubicBezTo>
                      <a:pt x="3180" y="3097"/>
                      <a:pt x="3149" y="3051"/>
                      <a:pt x="3134" y="3020"/>
                    </a:cubicBezTo>
                    <a:cubicBezTo>
                      <a:pt x="3149" y="3004"/>
                      <a:pt x="3165" y="2973"/>
                      <a:pt x="3196" y="2958"/>
                    </a:cubicBezTo>
                    <a:close/>
                    <a:moveTo>
                      <a:pt x="2963" y="3237"/>
                    </a:moveTo>
                    <a:cubicBezTo>
                      <a:pt x="2978" y="3252"/>
                      <a:pt x="2978" y="3268"/>
                      <a:pt x="2994" y="3283"/>
                    </a:cubicBezTo>
                    <a:cubicBezTo>
                      <a:pt x="2885" y="3361"/>
                      <a:pt x="2854" y="3423"/>
                      <a:pt x="2870" y="3469"/>
                    </a:cubicBezTo>
                    <a:cubicBezTo>
                      <a:pt x="2854" y="3485"/>
                      <a:pt x="2839" y="3485"/>
                      <a:pt x="2823" y="3500"/>
                    </a:cubicBezTo>
                    <a:cubicBezTo>
                      <a:pt x="2823" y="3423"/>
                      <a:pt x="2823" y="3376"/>
                      <a:pt x="2839" y="3330"/>
                    </a:cubicBezTo>
                    <a:cubicBezTo>
                      <a:pt x="2870" y="3299"/>
                      <a:pt x="2916" y="3268"/>
                      <a:pt x="2963" y="3237"/>
                    </a:cubicBezTo>
                    <a:close/>
                    <a:moveTo>
                      <a:pt x="2529" y="3531"/>
                    </a:moveTo>
                    <a:cubicBezTo>
                      <a:pt x="2544" y="3547"/>
                      <a:pt x="2560" y="3547"/>
                      <a:pt x="2575" y="3547"/>
                    </a:cubicBezTo>
                    <a:lnTo>
                      <a:pt x="2498" y="3624"/>
                    </a:lnTo>
                    <a:cubicBezTo>
                      <a:pt x="2498" y="3609"/>
                      <a:pt x="2498" y="3609"/>
                      <a:pt x="2498" y="3593"/>
                    </a:cubicBezTo>
                    <a:cubicBezTo>
                      <a:pt x="2498" y="3578"/>
                      <a:pt x="2498" y="3562"/>
                      <a:pt x="2498" y="3562"/>
                    </a:cubicBezTo>
                    <a:cubicBezTo>
                      <a:pt x="2498" y="3547"/>
                      <a:pt x="2513" y="3547"/>
                      <a:pt x="2529" y="3531"/>
                    </a:cubicBezTo>
                    <a:close/>
                    <a:moveTo>
                      <a:pt x="2963" y="3609"/>
                    </a:moveTo>
                    <a:cubicBezTo>
                      <a:pt x="2963" y="3609"/>
                      <a:pt x="2963" y="3609"/>
                      <a:pt x="2963" y="3624"/>
                    </a:cubicBezTo>
                    <a:cubicBezTo>
                      <a:pt x="2947" y="3609"/>
                      <a:pt x="2963" y="3609"/>
                      <a:pt x="2947" y="3609"/>
                    </a:cubicBezTo>
                    <a:close/>
                    <a:moveTo>
                      <a:pt x="2374" y="3702"/>
                    </a:moveTo>
                    <a:cubicBezTo>
                      <a:pt x="2389" y="3718"/>
                      <a:pt x="2389" y="3718"/>
                      <a:pt x="2405" y="3718"/>
                    </a:cubicBezTo>
                    <a:lnTo>
                      <a:pt x="2358" y="3764"/>
                    </a:lnTo>
                    <a:cubicBezTo>
                      <a:pt x="2327" y="3764"/>
                      <a:pt x="2296" y="3764"/>
                      <a:pt x="2265" y="3749"/>
                    </a:cubicBezTo>
                    <a:cubicBezTo>
                      <a:pt x="2265" y="3749"/>
                      <a:pt x="2265" y="3749"/>
                      <a:pt x="2265" y="3733"/>
                    </a:cubicBezTo>
                    <a:cubicBezTo>
                      <a:pt x="2282" y="3737"/>
                      <a:pt x="2296" y="3739"/>
                      <a:pt x="2309" y="3739"/>
                    </a:cubicBezTo>
                    <a:cubicBezTo>
                      <a:pt x="2343" y="3739"/>
                      <a:pt x="2362" y="3725"/>
                      <a:pt x="2374" y="3702"/>
                    </a:cubicBezTo>
                    <a:close/>
                    <a:moveTo>
                      <a:pt x="947" y="3718"/>
                    </a:moveTo>
                    <a:cubicBezTo>
                      <a:pt x="947" y="3732"/>
                      <a:pt x="947" y="3747"/>
                      <a:pt x="947" y="3762"/>
                    </a:cubicBezTo>
                    <a:lnTo>
                      <a:pt x="947" y="3762"/>
                    </a:lnTo>
                    <a:cubicBezTo>
                      <a:pt x="943" y="3760"/>
                      <a:pt x="939" y="3756"/>
                      <a:pt x="931" y="3749"/>
                    </a:cubicBezTo>
                    <a:lnTo>
                      <a:pt x="931" y="3749"/>
                    </a:lnTo>
                    <a:lnTo>
                      <a:pt x="947" y="3842"/>
                    </a:lnTo>
                    <a:cubicBezTo>
                      <a:pt x="916" y="3811"/>
                      <a:pt x="854" y="3749"/>
                      <a:pt x="947" y="3718"/>
                    </a:cubicBezTo>
                    <a:close/>
                    <a:moveTo>
                      <a:pt x="2901" y="3609"/>
                    </a:moveTo>
                    <a:cubicBezTo>
                      <a:pt x="2914" y="3690"/>
                      <a:pt x="2916" y="3770"/>
                      <a:pt x="2977" y="3770"/>
                    </a:cubicBezTo>
                    <a:cubicBezTo>
                      <a:pt x="2986" y="3770"/>
                      <a:pt x="2997" y="3768"/>
                      <a:pt x="3009" y="3764"/>
                    </a:cubicBezTo>
                    <a:lnTo>
                      <a:pt x="3009" y="3764"/>
                    </a:lnTo>
                    <a:cubicBezTo>
                      <a:pt x="3000" y="3810"/>
                      <a:pt x="2980" y="3823"/>
                      <a:pt x="2956" y="3823"/>
                    </a:cubicBezTo>
                    <a:cubicBezTo>
                      <a:pt x="2939" y="3823"/>
                      <a:pt x="2920" y="3817"/>
                      <a:pt x="2901" y="3811"/>
                    </a:cubicBezTo>
                    <a:cubicBezTo>
                      <a:pt x="2901" y="3795"/>
                      <a:pt x="2901" y="3780"/>
                      <a:pt x="2901" y="3749"/>
                    </a:cubicBezTo>
                    <a:cubicBezTo>
                      <a:pt x="2885" y="3764"/>
                      <a:pt x="2885" y="3795"/>
                      <a:pt x="2885" y="3811"/>
                    </a:cubicBezTo>
                    <a:cubicBezTo>
                      <a:pt x="2854" y="3811"/>
                      <a:pt x="2839" y="3811"/>
                      <a:pt x="2839" y="3842"/>
                    </a:cubicBezTo>
                    <a:cubicBezTo>
                      <a:pt x="2823" y="3826"/>
                      <a:pt x="2823" y="3811"/>
                      <a:pt x="2808" y="3795"/>
                    </a:cubicBezTo>
                    <a:cubicBezTo>
                      <a:pt x="2823" y="3780"/>
                      <a:pt x="2823" y="3749"/>
                      <a:pt x="2823" y="3718"/>
                    </a:cubicBezTo>
                    <a:cubicBezTo>
                      <a:pt x="2839" y="3718"/>
                      <a:pt x="2870" y="3718"/>
                      <a:pt x="2870" y="3686"/>
                    </a:cubicBezTo>
                    <a:lnTo>
                      <a:pt x="2823" y="3686"/>
                    </a:lnTo>
                    <a:lnTo>
                      <a:pt x="2823" y="3671"/>
                    </a:lnTo>
                    <a:cubicBezTo>
                      <a:pt x="2839" y="3655"/>
                      <a:pt x="2854" y="3640"/>
                      <a:pt x="2870" y="3609"/>
                    </a:cubicBezTo>
                    <a:close/>
                    <a:moveTo>
                      <a:pt x="869" y="3857"/>
                    </a:moveTo>
                    <a:lnTo>
                      <a:pt x="869" y="3857"/>
                    </a:lnTo>
                    <a:cubicBezTo>
                      <a:pt x="916" y="3873"/>
                      <a:pt x="931" y="3873"/>
                      <a:pt x="947" y="3873"/>
                    </a:cubicBezTo>
                    <a:lnTo>
                      <a:pt x="931" y="3873"/>
                    </a:lnTo>
                    <a:cubicBezTo>
                      <a:pt x="922" y="3877"/>
                      <a:pt x="914" y="3879"/>
                      <a:pt x="908" y="3879"/>
                    </a:cubicBezTo>
                    <a:cubicBezTo>
                      <a:pt x="891" y="3879"/>
                      <a:pt x="880" y="3868"/>
                      <a:pt x="869" y="3857"/>
                    </a:cubicBezTo>
                    <a:close/>
                    <a:moveTo>
                      <a:pt x="2017" y="3811"/>
                    </a:moveTo>
                    <a:cubicBezTo>
                      <a:pt x="2032" y="3873"/>
                      <a:pt x="2032" y="3935"/>
                      <a:pt x="2017" y="3981"/>
                    </a:cubicBezTo>
                    <a:cubicBezTo>
                      <a:pt x="1986" y="3981"/>
                      <a:pt x="1955" y="3966"/>
                      <a:pt x="1924" y="3950"/>
                    </a:cubicBezTo>
                    <a:cubicBezTo>
                      <a:pt x="1939" y="3888"/>
                      <a:pt x="1955" y="3842"/>
                      <a:pt x="2017" y="3811"/>
                    </a:cubicBezTo>
                    <a:close/>
                    <a:moveTo>
                      <a:pt x="1924" y="4012"/>
                    </a:moveTo>
                    <a:cubicBezTo>
                      <a:pt x="1970" y="4074"/>
                      <a:pt x="1970" y="4105"/>
                      <a:pt x="1939" y="4121"/>
                    </a:cubicBezTo>
                    <a:lnTo>
                      <a:pt x="1924" y="4136"/>
                    </a:lnTo>
                    <a:cubicBezTo>
                      <a:pt x="1902" y="4147"/>
                      <a:pt x="1872" y="4158"/>
                      <a:pt x="1840" y="4158"/>
                    </a:cubicBezTo>
                    <a:cubicBezTo>
                      <a:pt x="1827" y="4158"/>
                      <a:pt x="1813" y="4156"/>
                      <a:pt x="1800" y="4152"/>
                    </a:cubicBezTo>
                    <a:lnTo>
                      <a:pt x="1769" y="4105"/>
                    </a:lnTo>
                    <a:cubicBezTo>
                      <a:pt x="1786" y="4093"/>
                      <a:pt x="1802" y="4088"/>
                      <a:pt x="1816" y="4088"/>
                    </a:cubicBezTo>
                    <a:cubicBezTo>
                      <a:pt x="1839" y="4088"/>
                      <a:pt x="1858" y="4102"/>
                      <a:pt x="1877" y="4121"/>
                    </a:cubicBezTo>
                    <a:cubicBezTo>
                      <a:pt x="1877" y="4105"/>
                      <a:pt x="1893" y="4090"/>
                      <a:pt x="1893" y="4074"/>
                    </a:cubicBezTo>
                    <a:cubicBezTo>
                      <a:pt x="1908" y="4059"/>
                      <a:pt x="1908" y="4043"/>
                      <a:pt x="1924" y="4012"/>
                    </a:cubicBezTo>
                    <a:close/>
                    <a:moveTo>
                      <a:pt x="1846" y="4214"/>
                    </a:moveTo>
                    <a:lnTo>
                      <a:pt x="1846" y="4245"/>
                    </a:lnTo>
                    <a:lnTo>
                      <a:pt x="1831" y="4229"/>
                    </a:lnTo>
                    <a:cubicBezTo>
                      <a:pt x="1831" y="4229"/>
                      <a:pt x="1831" y="4260"/>
                      <a:pt x="1831" y="4260"/>
                    </a:cubicBezTo>
                    <a:lnTo>
                      <a:pt x="1800" y="4369"/>
                    </a:lnTo>
                    <a:lnTo>
                      <a:pt x="1815" y="4369"/>
                    </a:lnTo>
                    <a:cubicBezTo>
                      <a:pt x="1784" y="4400"/>
                      <a:pt x="1769" y="4415"/>
                      <a:pt x="1738" y="4446"/>
                    </a:cubicBezTo>
                    <a:cubicBezTo>
                      <a:pt x="1722" y="4446"/>
                      <a:pt x="1707" y="4431"/>
                      <a:pt x="1691" y="4415"/>
                    </a:cubicBezTo>
                    <a:cubicBezTo>
                      <a:pt x="1676" y="4400"/>
                      <a:pt x="1660" y="4400"/>
                      <a:pt x="1645" y="4384"/>
                    </a:cubicBezTo>
                    <a:cubicBezTo>
                      <a:pt x="1660" y="4353"/>
                      <a:pt x="1691" y="4338"/>
                      <a:pt x="1707" y="4307"/>
                    </a:cubicBezTo>
                    <a:cubicBezTo>
                      <a:pt x="1753" y="4260"/>
                      <a:pt x="1784" y="4214"/>
                      <a:pt x="1784" y="4214"/>
                    </a:cubicBezTo>
                    <a:close/>
                    <a:moveTo>
                      <a:pt x="3490" y="4400"/>
                    </a:moveTo>
                    <a:cubicBezTo>
                      <a:pt x="3475" y="4431"/>
                      <a:pt x="3475" y="4446"/>
                      <a:pt x="3475" y="4462"/>
                    </a:cubicBezTo>
                    <a:cubicBezTo>
                      <a:pt x="3475" y="4462"/>
                      <a:pt x="3475" y="4446"/>
                      <a:pt x="3475" y="4446"/>
                    </a:cubicBezTo>
                    <a:lnTo>
                      <a:pt x="3459" y="4431"/>
                    </a:lnTo>
                    <a:cubicBezTo>
                      <a:pt x="3475" y="4415"/>
                      <a:pt x="3475" y="4415"/>
                      <a:pt x="3490" y="4400"/>
                    </a:cubicBezTo>
                    <a:close/>
                    <a:moveTo>
                      <a:pt x="4312" y="4508"/>
                    </a:moveTo>
                    <a:lnTo>
                      <a:pt x="4312" y="4524"/>
                    </a:lnTo>
                    <a:cubicBezTo>
                      <a:pt x="4297" y="4524"/>
                      <a:pt x="4266" y="4540"/>
                      <a:pt x="4250" y="4555"/>
                    </a:cubicBezTo>
                    <a:cubicBezTo>
                      <a:pt x="4250" y="4540"/>
                      <a:pt x="4250" y="4540"/>
                      <a:pt x="4250" y="4524"/>
                    </a:cubicBezTo>
                    <a:cubicBezTo>
                      <a:pt x="4281" y="4508"/>
                      <a:pt x="4297" y="4508"/>
                      <a:pt x="4312" y="4508"/>
                    </a:cubicBezTo>
                    <a:close/>
                    <a:moveTo>
                      <a:pt x="1350" y="4741"/>
                    </a:moveTo>
                    <a:lnTo>
                      <a:pt x="1350" y="4741"/>
                    </a:lnTo>
                    <a:cubicBezTo>
                      <a:pt x="1396" y="4772"/>
                      <a:pt x="1443" y="4803"/>
                      <a:pt x="1490" y="4834"/>
                    </a:cubicBezTo>
                    <a:lnTo>
                      <a:pt x="1443" y="4927"/>
                    </a:lnTo>
                    <a:cubicBezTo>
                      <a:pt x="1412" y="4865"/>
                      <a:pt x="1381" y="4803"/>
                      <a:pt x="1350" y="4741"/>
                    </a:cubicBezTo>
                    <a:close/>
                    <a:moveTo>
                      <a:pt x="1164" y="4757"/>
                    </a:moveTo>
                    <a:lnTo>
                      <a:pt x="1164" y="4757"/>
                    </a:lnTo>
                    <a:lnTo>
                      <a:pt x="1164" y="4757"/>
                    </a:lnTo>
                    <a:cubicBezTo>
                      <a:pt x="1195" y="4803"/>
                      <a:pt x="1210" y="4834"/>
                      <a:pt x="1241" y="4881"/>
                    </a:cubicBezTo>
                    <a:cubicBezTo>
                      <a:pt x="1241" y="4896"/>
                      <a:pt x="1257" y="4927"/>
                      <a:pt x="1257" y="4943"/>
                    </a:cubicBezTo>
                    <a:lnTo>
                      <a:pt x="1148" y="4772"/>
                    </a:lnTo>
                    <a:cubicBezTo>
                      <a:pt x="1164" y="4772"/>
                      <a:pt x="1164" y="4757"/>
                      <a:pt x="1164" y="4757"/>
                    </a:cubicBezTo>
                    <a:close/>
                    <a:moveTo>
                      <a:pt x="2451" y="4819"/>
                    </a:moveTo>
                    <a:lnTo>
                      <a:pt x="2451" y="4834"/>
                    </a:lnTo>
                    <a:lnTo>
                      <a:pt x="2482" y="4834"/>
                    </a:lnTo>
                    <a:cubicBezTo>
                      <a:pt x="2606" y="4912"/>
                      <a:pt x="2498" y="4927"/>
                      <a:pt x="2513" y="4958"/>
                    </a:cubicBezTo>
                    <a:cubicBezTo>
                      <a:pt x="2502" y="4964"/>
                      <a:pt x="2488" y="4968"/>
                      <a:pt x="2474" y="4968"/>
                    </a:cubicBezTo>
                    <a:cubicBezTo>
                      <a:pt x="2448" y="4968"/>
                      <a:pt x="2419" y="4957"/>
                      <a:pt x="2389" y="4927"/>
                    </a:cubicBezTo>
                    <a:cubicBezTo>
                      <a:pt x="2389" y="4912"/>
                      <a:pt x="2389" y="4896"/>
                      <a:pt x="2374" y="4881"/>
                    </a:cubicBezTo>
                    <a:cubicBezTo>
                      <a:pt x="2405" y="4850"/>
                      <a:pt x="2436" y="4834"/>
                      <a:pt x="2451" y="4819"/>
                    </a:cubicBezTo>
                    <a:close/>
                    <a:moveTo>
                      <a:pt x="2575" y="4989"/>
                    </a:move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579" y="4997"/>
                      <a:pt x="2577" y="4993"/>
                      <a:pt x="2575" y="4989"/>
                    </a:cubicBezTo>
                    <a:close/>
                    <a:moveTo>
                      <a:pt x="2250" y="4943"/>
                    </a:moveTo>
                    <a:cubicBezTo>
                      <a:pt x="2250" y="4974"/>
                      <a:pt x="2265" y="5020"/>
                      <a:pt x="2265" y="5051"/>
                    </a:cubicBezTo>
                    <a:cubicBezTo>
                      <a:pt x="2250" y="5005"/>
                      <a:pt x="2234" y="4974"/>
                      <a:pt x="2218" y="4943"/>
                    </a:cubicBezTo>
                    <a:close/>
                    <a:moveTo>
                      <a:pt x="2296" y="5082"/>
                    </a:moveTo>
                    <a:lnTo>
                      <a:pt x="2265" y="5113"/>
                    </a:lnTo>
                    <a:cubicBezTo>
                      <a:pt x="2265" y="5098"/>
                      <a:pt x="2265" y="5098"/>
                      <a:pt x="2265" y="5082"/>
                    </a:cubicBezTo>
                    <a:close/>
                    <a:moveTo>
                      <a:pt x="2613" y="4772"/>
                    </a:moveTo>
                    <a:cubicBezTo>
                      <a:pt x="2637" y="4772"/>
                      <a:pt x="2664" y="4789"/>
                      <a:pt x="2684" y="4819"/>
                    </a:cubicBezTo>
                    <a:cubicBezTo>
                      <a:pt x="2529" y="4850"/>
                      <a:pt x="2715" y="4974"/>
                      <a:pt x="2591" y="5020"/>
                    </a:cubicBez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624" y="5101"/>
                      <a:pt x="2451" y="5148"/>
                      <a:pt x="2436" y="5237"/>
                    </a:cubicBezTo>
                    <a:cubicBezTo>
                      <a:pt x="2296" y="5206"/>
                      <a:pt x="2343" y="5113"/>
                      <a:pt x="2374" y="5051"/>
                    </a:cubicBezTo>
                    <a:lnTo>
                      <a:pt x="2482" y="4989"/>
                    </a:lnTo>
                    <a:lnTo>
                      <a:pt x="2498" y="5051"/>
                    </a:lnTo>
                    <a:lnTo>
                      <a:pt x="2529" y="4974"/>
                    </a:lnTo>
                    <a:cubicBezTo>
                      <a:pt x="2529" y="4974"/>
                      <a:pt x="2529" y="4989"/>
                      <a:pt x="2529" y="4989"/>
                    </a:cubicBezTo>
                    <a:cubicBezTo>
                      <a:pt x="2606" y="4912"/>
                      <a:pt x="2560" y="4834"/>
                      <a:pt x="2575" y="4788"/>
                    </a:cubicBezTo>
                    <a:cubicBezTo>
                      <a:pt x="2586" y="4777"/>
                      <a:pt x="2599" y="4772"/>
                      <a:pt x="2613" y="4772"/>
                    </a:cubicBezTo>
                    <a:close/>
                    <a:moveTo>
                      <a:pt x="1908" y="5206"/>
                    </a:moveTo>
                    <a:cubicBezTo>
                      <a:pt x="1939" y="5222"/>
                      <a:pt x="1955" y="5253"/>
                      <a:pt x="1970" y="5284"/>
                    </a:cubicBezTo>
                    <a:lnTo>
                      <a:pt x="1970" y="5284"/>
                    </a:lnTo>
                    <a:cubicBezTo>
                      <a:pt x="1957" y="5258"/>
                      <a:pt x="1944" y="5232"/>
                      <a:pt x="1923" y="5206"/>
                    </a:cubicBezTo>
                    <a:close/>
                    <a:moveTo>
                      <a:pt x="3180" y="5144"/>
                    </a:moveTo>
                    <a:lnTo>
                      <a:pt x="3211" y="5191"/>
                    </a:lnTo>
                    <a:cubicBezTo>
                      <a:pt x="3227" y="5253"/>
                      <a:pt x="3180" y="5268"/>
                      <a:pt x="3149" y="5284"/>
                    </a:cubicBezTo>
                    <a:lnTo>
                      <a:pt x="3149" y="5284"/>
                    </a:lnTo>
                    <a:cubicBezTo>
                      <a:pt x="3149" y="5237"/>
                      <a:pt x="3165" y="5175"/>
                      <a:pt x="3180" y="5144"/>
                    </a:cubicBezTo>
                    <a:close/>
                    <a:moveTo>
                      <a:pt x="1660" y="5067"/>
                    </a:moveTo>
                    <a:lnTo>
                      <a:pt x="1660" y="5067"/>
                    </a:lnTo>
                    <a:cubicBezTo>
                      <a:pt x="1691" y="5098"/>
                      <a:pt x="1722" y="5129"/>
                      <a:pt x="1753" y="5144"/>
                    </a:cubicBezTo>
                    <a:cubicBezTo>
                      <a:pt x="1769" y="5191"/>
                      <a:pt x="1800" y="5237"/>
                      <a:pt x="1831" y="5284"/>
                    </a:cubicBezTo>
                    <a:cubicBezTo>
                      <a:pt x="1815" y="5299"/>
                      <a:pt x="1800" y="5299"/>
                      <a:pt x="1800" y="5299"/>
                    </a:cubicBezTo>
                    <a:cubicBezTo>
                      <a:pt x="1769" y="5299"/>
                      <a:pt x="1753" y="5315"/>
                      <a:pt x="1722" y="5315"/>
                    </a:cubicBezTo>
                    <a:lnTo>
                      <a:pt x="1738" y="5331"/>
                    </a:lnTo>
                    <a:lnTo>
                      <a:pt x="1784" y="5315"/>
                    </a:lnTo>
                    <a:lnTo>
                      <a:pt x="1784" y="5315"/>
                    </a:lnTo>
                    <a:cubicBezTo>
                      <a:pt x="1769" y="5345"/>
                      <a:pt x="1926" y="5417"/>
                      <a:pt x="1801" y="5478"/>
                    </a:cubicBezTo>
                    <a:lnTo>
                      <a:pt x="1801" y="5478"/>
                    </a:lnTo>
                    <a:cubicBezTo>
                      <a:pt x="1811" y="5472"/>
                      <a:pt x="1821" y="5464"/>
                      <a:pt x="1831" y="5455"/>
                    </a:cubicBezTo>
                    <a:lnTo>
                      <a:pt x="1738" y="5331"/>
                    </a:lnTo>
                    <a:lnTo>
                      <a:pt x="1598" y="5377"/>
                    </a:lnTo>
                    <a:cubicBezTo>
                      <a:pt x="1614" y="5408"/>
                      <a:pt x="1629" y="5424"/>
                      <a:pt x="1660" y="5455"/>
                    </a:cubicBezTo>
                    <a:cubicBezTo>
                      <a:pt x="1638" y="5468"/>
                      <a:pt x="1622" y="5473"/>
                      <a:pt x="1611" y="5473"/>
                    </a:cubicBezTo>
                    <a:cubicBezTo>
                      <a:pt x="1581" y="5473"/>
                      <a:pt x="1578" y="5437"/>
                      <a:pt x="1567" y="5393"/>
                    </a:cubicBezTo>
                    <a:lnTo>
                      <a:pt x="1598" y="5377"/>
                    </a:lnTo>
                    <a:cubicBezTo>
                      <a:pt x="1583" y="5362"/>
                      <a:pt x="1567" y="5331"/>
                      <a:pt x="1552" y="5315"/>
                    </a:cubicBezTo>
                    <a:cubicBezTo>
                      <a:pt x="1536" y="5299"/>
                      <a:pt x="1536" y="5299"/>
                      <a:pt x="1521" y="5284"/>
                    </a:cubicBezTo>
                    <a:lnTo>
                      <a:pt x="1490" y="5284"/>
                    </a:lnTo>
                    <a:cubicBezTo>
                      <a:pt x="1508" y="5238"/>
                      <a:pt x="1532" y="5225"/>
                      <a:pt x="1558" y="5225"/>
                    </a:cubicBezTo>
                    <a:cubicBezTo>
                      <a:pt x="1576" y="5225"/>
                      <a:pt x="1595" y="5231"/>
                      <a:pt x="1614" y="5237"/>
                    </a:cubicBezTo>
                    <a:cubicBezTo>
                      <a:pt x="1614" y="5191"/>
                      <a:pt x="1707" y="5129"/>
                      <a:pt x="1660" y="5067"/>
                    </a:cubicBezTo>
                    <a:close/>
                    <a:moveTo>
                      <a:pt x="2250" y="5563"/>
                    </a:moveTo>
                    <a:cubicBezTo>
                      <a:pt x="2253" y="5566"/>
                      <a:pt x="2257" y="5568"/>
                      <a:pt x="2260" y="5571"/>
                    </a:cubicBezTo>
                    <a:lnTo>
                      <a:pt x="2260" y="5571"/>
                    </a:lnTo>
                    <a:cubicBezTo>
                      <a:pt x="2257" y="5568"/>
                      <a:pt x="2253" y="5565"/>
                      <a:pt x="2250" y="5563"/>
                    </a:cubicBezTo>
                    <a:close/>
                    <a:moveTo>
                      <a:pt x="1986" y="5222"/>
                    </a:moveTo>
                    <a:cubicBezTo>
                      <a:pt x="1986" y="5222"/>
                      <a:pt x="1970" y="5253"/>
                      <a:pt x="1970" y="5284"/>
                    </a:cubicBezTo>
                    <a:cubicBezTo>
                      <a:pt x="1970" y="5299"/>
                      <a:pt x="1970" y="5331"/>
                      <a:pt x="1970" y="5346"/>
                    </a:cubicBezTo>
                    <a:cubicBezTo>
                      <a:pt x="2017" y="5439"/>
                      <a:pt x="2079" y="5532"/>
                      <a:pt x="2125" y="5610"/>
                    </a:cubicBezTo>
                    <a:cubicBezTo>
                      <a:pt x="2125" y="5579"/>
                      <a:pt x="2187" y="5610"/>
                      <a:pt x="2094" y="5548"/>
                    </a:cubicBezTo>
                    <a:cubicBezTo>
                      <a:pt x="2094" y="5525"/>
                      <a:pt x="2103" y="5511"/>
                      <a:pt x="2113" y="5511"/>
                    </a:cubicBezTo>
                    <a:cubicBezTo>
                      <a:pt x="2117" y="5511"/>
                      <a:pt x="2121" y="5512"/>
                      <a:pt x="2125" y="5517"/>
                    </a:cubicBezTo>
                    <a:cubicBezTo>
                      <a:pt x="2125" y="5517"/>
                      <a:pt x="2125" y="5517"/>
                      <a:pt x="2125" y="5517"/>
                    </a:cubicBezTo>
                    <a:lnTo>
                      <a:pt x="2125" y="5517"/>
                    </a:lnTo>
                    <a:cubicBezTo>
                      <a:pt x="2154" y="5526"/>
                      <a:pt x="2188" y="5565"/>
                      <a:pt x="2207" y="5565"/>
                    </a:cubicBezTo>
                    <a:cubicBezTo>
                      <a:pt x="2219" y="5565"/>
                      <a:pt x="2225" y="5549"/>
                      <a:pt x="2218" y="5501"/>
                    </a:cubicBezTo>
                    <a:lnTo>
                      <a:pt x="2141" y="5486"/>
                    </a:lnTo>
                    <a:cubicBezTo>
                      <a:pt x="2110" y="5393"/>
                      <a:pt x="2203" y="5393"/>
                      <a:pt x="2172" y="5299"/>
                    </a:cubicBezTo>
                    <a:cubicBezTo>
                      <a:pt x="2145" y="5259"/>
                      <a:pt x="2129" y="5245"/>
                      <a:pt x="2117" y="5245"/>
                    </a:cubicBezTo>
                    <a:cubicBezTo>
                      <a:pt x="2088" y="5245"/>
                      <a:pt x="2088" y="5335"/>
                      <a:pt x="2032" y="5346"/>
                    </a:cubicBezTo>
                    <a:lnTo>
                      <a:pt x="1986" y="5222"/>
                    </a:lnTo>
                    <a:close/>
                    <a:moveTo>
                      <a:pt x="2125" y="5517"/>
                    </a:moveTo>
                    <a:cubicBezTo>
                      <a:pt x="2156" y="5548"/>
                      <a:pt x="2172" y="5594"/>
                      <a:pt x="2203" y="5641"/>
                    </a:cubicBezTo>
                    <a:cubicBezTo>
                      <a:pt x="2187" y="5594"/>
                      <a:pt x="2156" y="5548"/>
                      <a:pt x="2125" y="5517"/>
                    </a:cubicBezTo>
                    <a:close/>
                    <a:moveTo>
                      <a:pt x="978" y="4834"/>
                    </a:moveTo>
                    <a:lnTo>
                      <a:pt x="1428" y="5625"/>
                    </a:lnTo>
                    <a:cubicBezTo>
                      <a:pt x="1459" y="5625"/>
                      <a:pt x="1490" y="5625"/>
                      <a:pt x="1536" y="5610"/>
                    </a:cubicBezTo>
                    <a:lnTo>
                      <a:pt x="1536" y="5610"/>
                    </a:lnTo>
                    <a:cubicBezTo>
                      <a:pt x="1521" y="5641"/>
                      <a:pt x="1474" y="5672"/>
                      <a:pt x="1443" y="5687"/>
                    </a:cubicBezTo>
                    <a:lnTo>
                      <a:pt x="962" y="4834"/>
                    </a:lnTo>
                    <a:close/>
                    <a:moveTo>
                      <a:pt x="2901" y="5579"/>
                    </a:moveTo>
                    <a:lnTo>
                      <a:pt x="2932" y="5641"/>
                    </a:lnTo>
                    <a:lnTo>
                      <a:pt x="2947" y="5641"/>
                    </a:lnTo>
                    <a:cubicBezTo>
                      <a:pt x="2932" y="5656"/>
                      <a:pt x="2932" y="5687"/>
                      <a:pt x="2916" y="5687"/>
                    </a:cubicBezTo>
                    <a:cubicBezTo>
                      <a:pt x="2885" y="5641"/>
                      <a:pt x="2901" y="5610"/>
                      <a:pt x="2901" y="5579"/>
                    </a:cubicBezTo>
                    <a:close/>
                    <a:moveTo>
                      <a:pt x="2231" y="5633"/>
                    </a:moveTo>
                    <a:cubicBezTo>
                      <a:pt x="2221" y="5633"/>
                      <a:pt x="2212" y="5636"/>
                      <a:pt x="2203" y="5641"/>
                    </a:cubicBezTo>
                    <a:cubicBezTo>
                      <a:pt x="2187" y="5641"/>
                      <a:pt x="2172" y="5656"/>
                      <a:pt x="2156" y="5656"/>
                    </a:cubicBezTo>
                    <a:cubicBezTo>
                      <a:pt x="2172" y="5672"/>
                      <a:pt x="2172" y="5687"/>
                      <a:pt x="2187" y="5703"/>
                    </a:cubicBezTo>
                    <a:cubicBezTo>
                      <a:pt x="2203" y="5703"/>
                      <a:pt x="2234" y="5718"/>
                      <a:pt x="2265" y="5734"/>
                    </a:cubicBezTo>
                    <a:cubicBezTo>
                      <a:pt x="2265" y="5734"/>
                      <a:pt x="2265" y="5734"/>
                      <a:pt x="2265" y="5734"/>
                    </a:cubicBezTo>
                    <a:lnTo>
                      <a:pt x="2265" y="5734"/>
                    </a:lnTo>
                    <a:cubicBezTo>
                      <a:pt x="2284" y="5740"/>
                      <a:pt x="2301" y="5744"/>
                      <a:pt x="2313" y="5744"/>
                    </a:cubicBezTo>
                    <a:cubicBezTo>
                      <a:pt x="2329" y="5744"/>
                      <a:pt x="2336" y="5736"/>
                      <a:pt x="2327" y="5718"/>
                    </a:cubicBezTo>
                    <a:cubicBezTo>
                      <a:pt x="2283" y="5652"/>
                      <a:pt x="2255" y="5633"/>
                      <a:pt x="2231" y="5633"/>
                    </a:cubicBezTo>
                    <a:close/>
                    <a:moveTo>
                      <a:pt x="2436" y="5827"/>
                    </a:moveTo>
                    <a:cubicBezTo>
                      <a:pt x="2436" y="5827"/>
                      <a:pt x="2451" y="5827"/>
                      <a:pt x="2467" y="5842"/>
                    </a:cubicBezTo>
                    <a:cubicBezTo>
                      <a:pt x="2482" y="5842"/>
                      <a:pt x="2498" y="5858"/>
                      <a:pt x="2513" y="5858"/>
                    </a:cubicBezTo>
                    <a:cubicBezTo>
                      <a:pt x="2507" y="5861"/>
                      <a:pt x="2501" y="5862"/>
                      <a:pt x="2494" y="5862"/>
                    </a:cubicBezTo>
                    <a:cubicBezTo>
                      <a:pt x="2466" y="5862"/>
                      <a:pt x="2436" y="5839"/>
                      <a:pt x="2436" y="5827"/>
                    </a:cubicBezTo>
                    <a:close/>
                    <a:moveTo>
                      <a:pt x="4419" y="1"/>
                    </a:moveTo>
                    <a:cubicBezTo>
                      <a:pt x="4395" y="1"/>
                      <a:pt x="4369" y="4"/>
                      <a:pt x="4343" y="11"/>
                    </a:cubicBezTo>
                    <a:lnTo>
                      <a:pt x="4421" y="181"/>
                    </a:lnTo>
                    <a:cubicBezTo>
                      <a:pt x="4328" y="197"/>
                      <a:pt x="4142" y="243"/>
                      <a:pt x="4049" y="259"/>
                    </a:cubicBezTo>
                    <a:cubicBezTo>
                      <a:pt x="4018" y="212"/>
                      <a:pt x="3754" y="135"/>
                      <a:pt x="3940" y="57"/>
                    </a:cubicBezTo>
                    <a:cubicBezTo>
                      <a:pt x="3925" y="56"/>
                      <a:pt x="3911" y="56"/>
                      <a:pt x="3897" y="56"/>
                    </a:cubicBezTo>
                    <a:cubicBezTo>
                      <a:pt x="3530" y="56"/>
                      <a:pt x="3633" y="447"/>
                      <a:pt x="3289" y="492"/>
                    </a:cubicBezTo>
                    <a:cubicBezTo>
                      <a:pt x="3459" y="492"/>
                      <a:pt x="3475" y="476"/>
                      <a:pt x="3614" y="445"/>
                    </a:cubicBezTo>
                    <a:lnTo>
                      <a:pt x="3614" y="445"/>
                    </a:lnTo>
                    <a:cubicBezTo>
                      <a:pt x="3490" y="569"/>
                      <a:pt x="3599" y="523"/>
                      <a:pt x="3614" y="631"/>
                    </a:cubicBezTo>
                    <a:cubicBezTo>
                      <a:pt x="3587" y="608"/>
                      <a:pt x="3552" y="601"/>
                      <a:pt x="3517" y="601"/>
                    </a:cubicBezTo>
                    <a:cubicBezTo>
                      <a:pt x="3469" y="601"/>
                      <a:pt x="3420" y="614"/>
                      <a:pt x="3392" y="614"/>
                    </a:cubicBezTo>
                    <a:cubicBezTo>
                      <a:pt x="3361" y="614"/>
                      <a:pt x="3357" y="597"/>
                      <a:pt x="3413" y="523"/>
                    </a:cubicBezTo>
                    <a:lnTo>
                      <a:pt x="3413" y="523"/>
                    </a:lnTo>
                    <a:cubicBezTo>
                      <a:pt x="3304" y="554"/>
                      <a:pt x="3087" y="600"/>
                      <a:pt x="3072" y="678"/>
                    </a:cubicBezTo>
                    <a:lnTo>
                      <a:pt x="3165" y="709"/>
                    </a:lnTo>
                    <a:cubicBezTo>
                      <a:pt x="3025" y="755"/>
                      <a:pt x="2916" y="895"/>
                      <a:pt x="2916" y="1019"/>
                    </a:cubicBezTo>
                    <a:cubicBezTo>
                      <a:pt x="3072" y="941"/>
                      <a:pt x="2994" y="755"/>
                      <a:pt x="3227" y="693"/>
                    </a:cubicBezTo>
                    <a:lnTo>
                      <a:pt x="3227" y="693"/>
                    </a:lnTo>
                    <a:cubicBezTo>
                      <a:pt x="3506" y="740"/>
                      <a:pt x="3196" y="833"/>
                      <a:pt x="3413" y="941"/>
                    </a:cubicBezTo>
                    <a:cubicBezTo>
                      <a:pt x="3413" y="941"/>
                      <a:pt x="3444" y="895"/>
                      <a:pt x="3490" y="848"/>
                    </a:cubicBezTo>
                    <a:cubicBezTo>
                      <a:pt x="3521" y="817"/>
                      <a:pt x="3552" y="771"/>
                      <a:pt x="3552" y="771"/>
                    </a:cubicBezTo>
                    <a:lnTo>
                      <a:pt x="3552" y="771"/>
                    </a:lnTo>
                    <a:lnTo>
                      <a:pt x="3475" y="786"/>
                    </a:lnTo>
                    <a:cubicBezTo>
                      <a:pt x="3459" y="616"/>
                      <a:pt x="3769" y="724"/>
                      <a:pt x="3707" y="538"/>
                    </a:cubicBezTo>
                    <a:lnTo>
                      <a:pt x="3707" y="538"/>
                    </a:lnTo>
                    <a:cubicBezTo>
                      <a:pt x="3940" y="647"/>
                      <a:pt x="4002" y="538"/>
                      <a:pt x="4266" y="678"/>
                    </a:cubicBezTo>
                    <a:cubicBezTo>
                      <a:pt x="4343" y="600"/>
                      <a:pt x="4235" y="600"/>
                      <a:pt x="4157" y="600"/>
                    </a:cubicBezTo>
                    <a:cubicBezTo>
                      <a:pt x="4265" y="600"/>
                      <a:pt x="4290" y="489"/>
                      <a:pt x="4389" y="489"/>
                    </a:cubicBezTo>
                    <a:cubicBezTo>
                      <a:pt x="4418" y="489"/>
                      <a:pt x="4453" y="498"/>
                      <a:pt x="4498" y="523"/>
                    </a:cubicBezTo>
                    <a:lnTo>
                      <a:pt x="5863" y="2368"/>
                    </a:lnTo>
                    <a:cubicBezTo>
                      <a:pt x="5838" y="2411"/>
                      <a:pt x="5850" y="2435"/>
                      <a:pt x="5876" y="2435"/>
                    </a:cubicBezTo>
                    <a:cubicBezTo>
                      <a:pt x="5897" y="2435"/>
                      <a:pt x="5928" y="2419"/>
                      <a:pt x="5956" y="2384"/>
                    </a:cubicBezTo>
                    <a:lnTo>
                      <a:pt x="4498" y="429"/>
                    </a:lnTo>
                    <a:cubicBezTo>
                      <a:pt x="4467" y="398"/>
                      <a:pt x="4421" y="383"/>
                      <a:pt x="4359" y="383"/>
                    </a:cubicBezTo>
                    <a:lnTo>
                      <a:pt x="4498" y="383"/>
                    </a:lnTo>
                    <a:lnTo>
                      <a:pt x="6003" y="2399"/>
                    </a:lnTo>
                    <a:cubicBezTo>
                      <a:pt x="5972" y="2523"/>
                      <a:pt x="5941" y="2663"/>
                      <a:pt x="5863" y="2771"/>
                    </a:cubicBezTo>
                    <a:cubicBezTo>
                      <a:pt x="5863" y="2771"/>
                      <a:pt x="5910" y="2740"/>
                      <a:pt x="5956" y="2709"/>
                    </a:cubicBezTo>
                    <a:cubicBezTo>
                      <a:pt x="6018" y="2663"/>
                      <a:pt x="6065" y="2632"/>
                      <a:pt x="6065" y="2632"/>
                    </a:cubicBezTo>
                    <a:lnTo>
                      <a:pt x="6065" y="2632"/>
                    </a:lnTo>
                    <a:cubicBezTo>
                      <a:pt x="6065" y="2632"/>
                      <a:pt x="6049" y="2678"/>
                      <a:pt x="6018" y="2725"/>
                    </a:cubicBezTo>
                    <a:cubicBezTo>
                      <a:pt x="6003" y="2787"/>
                      <a:pt x="5987" y="2833"/>
                      <a:pt x="5987" y="2833"/>
                    </a:cubicBezTo>
                    <a:cubicBezTo>
                      <a:pt x="5987" y="2833"/>
                      <a:pt x="6098" y="2709"/>
                      <a:pt x="6110" y="2682"/>
                    </a:cubicBezTo>
                    <a:lnTo>
                      <a:pt x="6110" y="2682"/>
                    </a:lnTo>
                    <a:cubicBezTo>
                      <a:pt x="6033" y="2944"/>
                      <a:pt x="5925" y="3144"/>
                      <a:pt x="5786" y="3299"/>
                    </a:cubicBezTo>
                    <a:cubicBezTo>
                      <a:pt x="5801" y="3237"/>
                      <a:pt x="5832" y="3175"/>
                      <a:pt x="5848" y="3128"/>
                    </a:cubicBezTo>
                    <a:lnTo>
                      <a:pt x="5708" y="2864"/>
                    </a:lnTo>
                    <a:cubicBezTo>
                      <a:pt x="5724" y="2818"/>
                      <a:pt x="5739" y="2756"/>
                      <a:pt x="5739" y="2709"/>
                    </a:cubicBezTo>
                    <a:cubicBezTo>
                      <a:pt x="5755" y="2632"/>
                      <a:pt x="5739" y="2554"/>
                      <a:pt x="5708" y="2477"/>
                    </a:cubicBezTo>
                    <a:cubicBezTo>
                      <a:pt x="5646" y="2523"/>
                      <a:pt x="5693" y="2663"/>
                      <a:pt x="5646" y="2740"/>
                    </a:cubicBezTo>
                    <a:lnTo>
                      <a:pt x="5444" y="2322"/>
                    </a:lnTo>
                    <a:cubicBezTo>
                      <a:pt x="5444" y="2322"/>
                      <a:pt x="5444" y="2306"/>
                      <a:pt x="5444" y="2291"/>
                    </a:cubicBezTo>
                    <a:cubicBezTo>
                      <a:pt x="5444" y="2275"/>
                      <a:pt x="5460" y="2260"/>
                      <a:pt x="5476" y="2260"/>
                    </a:cubicBezTo>
                    <a:lnTo>
                      <a:pt x="5243" y="1965"/>
                    </a:lnTo>
                    <a:lnTo>
                      <a:pt x="5134" y="1748"/>
                    </a:lnTo>
                    <a:lnTo>
                      <a:pt x="5538" y="2275"/>
                    </a:lnTo>
                    <a:cubicBezTo>
                      <a:pt x="5538" y="2291"/>
                      <a:pt x="5553" y="2306"/>
                      <a:pt x="5553" y="2306"/>
                    </a:cubicBezTo>
                    <a:lnTo>
                      <a:pt x="5569" y="2291"/>
                    </a:lnTo>
                    <a:lnTo>
                      <a:pt x="5057" y="1593"/>
                    </a:lnTo>
                    <a:lnTo>
                      <a:pt x="4483" y="817"/>
                    </a:lnTo>
                    <a:cubicBezTo>
                      <a:pt x="4439" y="799"/>
                      <a:pt x="4397" y="792"/>
                      <a:pt x="4357" y="792"/>
                    </a:cubicBezTo>
                    <a:cubicBezTo>
                      <a:pt x="4258" y="792"/>
                      <a:pt x="4173" y="839"/>
                      <a:pt x="4095" y="895"/>
                    </a:cubicBezTo>
                    <a:cubicBezTo>
                      <a:pt x="4010" y="966"/>
                      <a:pt x="3925" y="1036"/>
                      <a:pt x="3805" y="1036"/>
                    </a:cubicBezTo>
                    <a:cubicBezTo>
                      <a:pt x="3793" y="1036"/>
                      <a:pt x="3782" y="1036"/>
                      <a:pt x="3769" y="1034"/>
                    </a:cubicBezTo>
                    <a:cubicBezTo>
                      <a:pt x="3754" y="926"/>
                      <a:pt x="3552" y="941"/>
                      <a:pt x="3599" y="879"/>
                    </a:cubicBezTo>
                    <a:lnTo>
                      <a:pt x="3599" y="879"/>
                    </a:lnTo>
                    <a:cubicBezTo>
                      <a:pt x="3459" y="895"/>
                      <a:pt x="3413" y="1034"/>
                      <a:pt x="3351" y="1127"/>
                    </a:cubicBezTo>
                    <a:cubicBezTo>
                      <a:pt x="3336" y="1103"/>
                      <a:pt x="3310" y="1097"/>
                      <a:pt x="3283" y="1097"/>
                    </a:cubicBezTo>
                    <a:cubicBezTo>
                      <a:pt x="3258" y="1097"/>
                      <a:pt x="3232" y="1102"/>
                      <a:pt x="3212" y="1102"/>
                    </a:cubicBezTo>
                    <a:cubicBezTo>
                      <a:pt x="3185" y="1102"/>
                      <a:pt x="3168" y="1093"/>
                      <a:pt x="3180" y="1050"/>
                    </a:cubicBezTo>
                    <a:lnTo>
                      <a:pt x="3180" y="1050"/>
                    </a:lnTo>
                    <a:lnTo>
                      <a:pt x="3118" y="1236"/>
                    </a:lnTo>
                    <a:cubicBezTo>
                      <a:pt x="3107" y="1233"/>
                      <a:pt x="3095" y="1231"/>
                      <a:pt x="3084" y="1231"/>
                    </a:cubicBezTo>
                    <a:cubicBezTo>
                      <a:pt x="3013" y="1231"/>
                      <a:pt x="2939" y="1284"/>
                      <a:pt x="2882" y="1284"/>
                    </a:cubicBezTo>
                    <a:cubicBezTo>
                      <a:pt x="2859" y="1284"/>
                      <a:pt x="2839" y="1275"/>
                      <a:pt x="2823" y="1251"/>
                    </a:cubicBezTo>
                    <a:lnTo>
                      <a:pt x="2823" y="1251"/>
                    </a:lnTo>
                    <a:cubicBezTo>
                      <a:pt x="2761" y="1314"/>
                      <a:pt x="2870" y="1407"/>
                      <a:pt x="2730" y="1407"/>
                    </a:cubicBezTo>
                    <a:cubicBezTo>
                      <a:pt x="2730" y="1391"/>
                      <a:pt x="2715" y="1376"/>
                      <a:pt x="2746" y="1376"/>
                    </a:cubicBezTo>
                    <a:cubicBezTo>
                      <a:pt x="2732" y="1370"/>
                      <a:pt x="2717" y="1367"/>
                      <a:pt x="2701" y="1367"/>
                    </a:cubicBezTo>
                    <a:cubicBezTo>
                      <a:pt x="2628" y="1367"/>
                      <a:pt x="2541" y="1423"/>
                      <a:pt x="2529" y="1500"/>
                    </a:cubicBezTo>
                    <a:cubicBezTo>
                      <a:pt x="2548" y="1496"/>
                      <a:pt x="2561" y="1495"/>
                      <a:pt x="2570" y="1495"/>
                    </a:cubicBezTo>
                    <a:cubicBezTo>
                      <a:pt x="2594" y="1495"/>
                      <a:pt x="2588" y="1504"/>
                      <a:pt x="2612" y="1504"/>
                    </a:cubicBezTo>
                    <a:cubicBezTo>
                      <a:pt x="2620" y="1504"/>
                      <a:pt x="2633" y="1503"/>
                      <a:pt x="2653" y="1500"/>
                    </a:cubicBezTo>
                    <a:lnTo>
                      <a:pt x="2653" y="1500"/>
                    </a:lnTo>
                    <a:cubicBezTo>
                      <a:pt x="2681" y="1542"/>
                      <a:pt x="2633" y="1659"/>
                      <a:pt x="2532" y="1659"/>
                    </a:cubicBezTo>
                    <a:cubicBezTo>
                      <a:pt x="2521" y="1659"/>
                      <a:pt x="2510" y="1658"/>
                      <a:pt x="2498" y="1655"/>
                    </a:cubicBezTo>
                    <a:cubicBezTo>
                      <a:pt x="2560" y="1453"/>
                      <a:pt x="2312" y="1577"/>
                      <a:pt x="2343" y="1469"/>
                    </a:cubicBezTo>
                    <a:lnTo>
                      <a:pt x="2343" y="1469"/>
                    </a:lnTo>
                    <a:cubicBezTo>
                      <a:pt x="2110" y="1562"/>
                      <a:pt x="2094" y="1810"/>
                      <a:pt x="2001" y="2042"/>
                    </a:cubicBezTo>
                    <a:cubicBezTo>
                      <a:pt x="1831" y="2167"/>
                      <a:pt x="1552" y="2275"/>
                      <a:pt x="1490" y="2492"/>
                    </a:cubicBezTo>
                    <a:lnTo>
                      <a:pt x="1505" y="2477"/>
                    </a:lnTo>
                    <a:lnTo>
                      <a:pt x="1474" y="2585"/>
                    </a:lnTo>
                    <a:lnTo>
                      <a:pt x="1459" y="2616"/>
                    </a:lnTo>
                    <a:cubicBezTo>
                      <a:pt x="1456" y="2617"/>
                      <a:pt x="1454" y="2617"/>
                      <a:pt x="1452" y="2617"/>
                    </a:cubicBezTo>
                    <a:cubicBezTo>
                      <a:pt x="1419" y="2617"/>
                      <a:pt x="1394" y="2540"/>
                      <a:pt x="1358" y="2540"/>
                    </a:cubicBezTo>
                    <a:cubicBezTo>
                      <a:pt x="1346" y="2540"/>
                      <a:pt x="1333" y="2548"/>
                      <a:pt x="1319" y="2570"/>
                    </a:cubicBezTo>
                    <a:cubicBezTo>
                      <a:pt x="1257" y="2430"/>
                      <a:pt x="1443" y="2446"/>
                      <a:pt x="1459" y="2306"/>
                    </a:cubicBezTo>
                    <a:cubicBezTo>
                      <a:pt x="1241" y="2291"/>
                      <a:pt x="1505" y="2105"/>
                      <a:pt x="1350" y="2073"/>
                    </a:cubicBezTo>
                    <a:lnTo>
                      <a:pt x="1350" y="2073"/>
                    </a:lnTo>
                    <a:cubicBezTo>
                      <a:pt x="1459" y="2337"/>
                      <a:pt x="1086" y="2322"/>
                      <a:pt x="1055" y="2539"/>
                    </a:cubicBezTo>
                    <a:cubicBezTo>
                      <a:pt x="1036" y="2547"/>
                      <a:pt x="1022" y="2551"/>
                      <a:pt x="1011" y="2551"/>
                    </a:cubicBezTo>
                    <a:cubicBezTo>
                      <a:pt x="948" y="2551"/>
                      <a:pt x="1005" y="2427"/>
                      <a:pt x="973" y="2427"/>
                    </a:cubicBezTo>
                    <a:cubicBezTo>
                      <a:pt x="970" y="2427"/>
                      <a:pt x="967" y="2428"/>
                      <a:pt x="962" y="2430"/>
                    </a:cubicBezTo>
                    <a:lnTo>
                      <a:pt x="978" y="2523"/>
                    </a:lnTo>
                    <a:cubicBezTo>
                      <a:pt x="957" y="2528"/>
                      <a:pt x="940" y="2532"/>
                      <a:pt x="925" y="2532"/>
                    </a:cubicBezTo>
                    <a:cubicBezTo>
                      <a:pt x="895" y="2532"/>
                      <a:pt x="874" y="2518"/>
                      <a:pt x="854" y="2477"/>
                    </a:cubicBezTo>
                    <a:cubicBezTo>
                      <a:pt x="699" y="2539"/>
                      <a:pt x="590" y="2694"/>
                      <a:pt x="574" y="2880"/>
                    </a:cubicBezTo>
                    <a:cubicBezTo>
                      <a:pt x="591" y="2846"/>
                      <a:pt x="603" y="2834"/>
                      <a:pt x="612" y="2834"/>
                    </a:cubicBezTo>
                    <a:cubicBezTo>
                      <a:pt x="639" y="2834"/>
                      <a:pt x="646" y="2936"/>
                      <a:pt x="696" y="2936"/>
                    </a:cubicBezTo>
                    <a:cubicBezTo>
                      <a:pt x="709" y="2936"/>
                      <a:pt x="725" y="2929"/>
                      <a:pt x="745" y="2911"/>
                    </a:cubicBezTo>
                    <a:lnTo>
                      <a:pt x="745" y="2911"/>
                    </a:lnTo>
                    <a:cubicBezTo>
                      <a:pt x="745" y="2942"/>
                      <a:pt x="730" y="2989"/>
                      <a:pt x="714" y="3020"/>
                    </a:cubicBezTo>
                    <a:cubicBezTo>
                      <a:pt x="699" y="3035"/>
                      <a:pt x="699" y="3035"/>
                      <a:pt x="699" y="3051"/>
                    </a:cubicBezTo>
                    <a:cubicBezTo>
                      <a:pt x="668" y="3082"/>
                      <a:pt x="637" y="3113"/>
                      <a:pt x="605" y="3144"/>
                    </a:cubicBezTo>
                    <a:cubicBezTo>
                      <a:pt x="652" y="3051"/>
                      <a:pt x="373" y="3097"/>
                      <a:pt x="559" y="2973"/>
                    </a:cubicBezTo>
                    <a:cubicBezTo>
                      <a:pt x="537" y="2959"/>
                      <a:pt x="520" y="2953"/>
                      <a:pt x="508" y="2953"/>
                    </a:cubicBezTo>
                    <a:cubicBezTo>
                      <a:pt x="453" y="2953"/>
                      <a:pt x="483" y="3077"/>
                      <a:pt x="419" y="3128"/>
                    </a:cubicBezTo>
                    <a:cubicBezTo>
                      <a:pt x="419" y="3051"/>
                      <a:pt x="435" y="2911"/>
                      <a:pt x="419" y="2895"/>
                    </a:cubicBezTo>
                    <a:lnTo>
                      <a:pt x="419" y="2895"/>
                    </a:lnTo>
                    <a:cubicBezTo>
                      <a:pt x="435" y="3020"/>
                      <a:pt x="326" y="3097"/>
                      <a:pt x="218" y="3159"/>
                    </a:cubicBezTo>
                    <a:cubicBezTo>
                      <a:pt x="109" y="3206"/>
                      <a:pt x="1" y="3268"/>
                      <a:pt x="32" y="3345"/>
                    </a:cubicBezTo>
                    <a:cubicBezTo>
                      <a:pt x="47" y="3500"/>
                      <a:pt x="32" y="3702"/>
                      <a:pt x="47" y="3888"/>
                    </a:cubicBezTo>
                    <a:lnTo>
                      <a:pt x="869" y="4865"/>
                    </a:lnTo>
                    <a:cubicBezTo>
                      <a:pt x="885" y="4850"/>
                      <a:pt x="885" y="4834"/>
                      <a:pt x="885" y="4819"/>
                    </a:cubicBezTo>
                    <a:cubicBezTo>
                      <a:pt x="900" y="4834"/>
                      <a:pt x="916" y="4834"/>
                      <a:pt x="931" y="4834"/>
                    </a:cubicBezTo>
                    <a:lnTo>
                      <a:pt x="1474" y="5796"/>
                    </a:lnTo>
                    <a:cubicBezTo>
                      <a:pt x="1598" y="5703"/>
                      <a:pt x="1660" y="5594"/>
                      <a:pt x="1691" y="5486"/>
                    </a:cubicBezTo>
                    <a:cubicBezTo>
                      <a:pt x="1708" y="5491"/>
                      <a:pt x="1725" y="5495"/>
                      <a:pt x="1742" y="5495"/>
                    </a:cubicBezTo>
                    <a:cubicBezTo>
                      <a:pt x="1758" y="5495"/>
                      <a:pt x="1774" y="5492"/>
                      <a:pt x="1789" y="5485"/>
                    </a:cubicBezTo>
                    <a:lnTo>
                      <a:pt x="1789" y="5485"/>
                    </a:lnTo>
                    <a:cubicBezTo>
                      <a:pt x="1807" y="5481"/>
                      <a:pt x="1824" y="5479"/>
                      <a:pt x="1840" y="5479"/>
                    </a:cubicBezTo>
                    <a:cubicBezTo>
                      <a:pt x="1952" y="5479"/>
                      <a:pt x="2035" y="5554"/>
                      <a:pt x="2048" y="5594"/>
                    </a:cubicBezTo>
                    <a:cubicBezTo>
                      <a:pt x="2056" y="5578"/>
                      <a:pt x="2060" y="5565"/>
                      <a:pt x="2059" y="5555"/>
                    </a:cubicBezTo>
                    <a:lnTo>
                      <a:pt x="2059" y="5555"/>
                    </a:lnTo>
                    <a:cubicBezTo>
                      <a:pt x="2061" y="5558"/>
                      <a:pt x="2062" y="5561"/>
                      <a:pt x="2063" y="5563"/>
                    </a:cubicBezTo>
                    <a:cubicBezTo>
                      <a:pt x="2063" y="5548"/>
                      <a:pt x="2063" y="5532"/>
                      <a:pt x="2048" y="5532"/>
                    </a:cubicBezTo>
                    <a:cubicBezTo>
                      <a:pt x="2055" y="5539"/>
                      <a:pt x="2059" y="5547"/>
                      <a:pt x="2059" y="5555"/>
                    </a:cubicBezTo>
                    <a:lnTo>
                      <a:pt x="2059" y="5555"/>
                    </a:lnTo>
                    <a:cubicBezTo>
                      <a:pt x="2030" y="5496"/>
                      <a:pt x="1999" y="5436"/>
                      <a:pt x="1955" y="5377"/>
                    </a:cubicBezTo>
                    <a:cubicBezTo>
                      <a:pt x="1955" y="5393"/>
                      <a:pt x="1955" y="5408"/>
                      <a:pt x="1955" y="5408"/>
                    </a:cubicBezTo>
                    <a:cubicBezTo>
                      <a:pt x="1986" y="5439"/>
                      <a:pt x="2001" y="5470"/>
                      <a:pt x="2017" y="5486"/>
                    </a:cubicBezTo>
                    <a:cubicBezTo>
                      <a:pt x="1970" y="5455"/>
                      <a:pt x="1877" y="5424"/>
                      <a:pt x="1862" y="5362"/>
                    </a:cubicBezTo>
                    <a:cubicBezTo>
                      <a:pt x="1877" y="5362"/>
                      <a:pt x="1877" y="5377"/>
                      <a:pt x="1877" y="5377"/>
                    </a:cubicBezTo>
                    <a:cubicBezTo>
                      <a:pt x="1893" y="5393"/>
                      <a:pt x="1908" y="5408"/>
                      <a:pt x="1939" y="5424"/>
                    </a:cubicBezTo>
                    <a:cubicBezTo>
                      <a:pt x="1908" y="5393"/>
                      <a:pt x="1908" y="5346"/>
                      <a:pt x="1893" y="5299"/>
                    </a:cubicBezTo>
                    <a:cubicBezTo>
                      <a:pt x="1893" y="5299"/>
                      <a:pt x="1893" y="5284"/>
                      <a:pt x="1893" y="5284"/>
                    </a:cubicBezTo>
                    <a:cubicBezTo>
                      <a:pt x="1893" y="5268"/>
                      <a:pt x="1877" y="5268"/>
                      <a:pt x="1877" y="5253"/>
                    </a:cubicBezTo>
                    <a:lnTo>
                      <a:pt x="1877" y="5253"/>
                    </a:lnTo>
                    <a:cubicBezTo>
                      <a:pt x="1893" y="5268"/>
                      <a:pt x="1893" y="5268"/>
                      <a:pt x="1893" y="5284"/>
                    </a:cubicBezTo>
                    <a:cubicBezTo>
                      <a:pt x="1924" y="5315"/>
                      <a:pt x="1939" y="5346"/>
                      <a:pt x="1955" y="5377"/>
                    </a:cubicBezTo>
                    <a:cubicBezTo>
                      <a:pt x="1955" y="5377"/>
                      <a:pt x="1955" y="5362"/>
                      <a:pt x="1970" y="5346"/>
                    </a:cubicBezTo>
                    <a:cubicBezTo>
                      <a:pt x="1939" y="5299"/>
                      <a:pt x="1893" y="5253"/>
                      <a:pt x="1862" y="5191"/>
                    </a:cubicBezTo>
                    <a:lnTo>
                      <a:pt x="1862" y="5191"/>
                    </a:lnTo>
                    <a:cubicBezTo>
                      <a:pt x="1877" y="5222"/>
                      <a:pt x="1877" y="5237"/>
                      <a:pt x="1877" y="5253"/>
                    </a:cubicBezTo>
                    <a:cubicBezTo>
                      <a:pt x="1862" y="5237"/>
                      <a:pt x="1846" y="5206"/>
                      <a:pt x="1831" y="5191"/>
                    </a:cubicBezTo>
                    <a:lnTo>
                      <a:pt x="1908" y="5191"/>
                    </a:lnTo>
                    <a:cubicBezTo>
                      <a:pt x="1913" y="5196"/>
                      <a:pt x="1918" y="5201"/>
                      <a:pt x="1923" y="5206"/>
                    </a:cubicBezTo>
                    <a:lnTo>
                      <a:pt x="2048" y="5206"/>
                    </a:lnTo>
                    <a:cubicBezTo>
                      <a:pt x="2187" y="5222"/>
                      <a:pt x="2312" y="5237"/>
                      <a:pt x="2343" y="5408"/>
                    </a:cubicBezTo>
                    <a:cubicBezTo>
                      <a:pt x="2467" y="5408"/>
                      <a:pt x="2622" y="5206"/>
                      <a:pt x="2761" y="5036"/>
                    </a:cubicBezTo>
                    <a:lnTo>
                      <a:pt x="2761" y="5036"/>
                    </a:lnTo>
                    <a:cubicBezTo>
                      <a:pt x="2777" y="5144"/>
                      <a:pt x="2777" y="5253"/>
                      <a:pt x="2746" y="5299"/>
                    </a:cubicBezTo>
                    <a:cubicBezTo>
                      <a:pt x="2963" y="5253"/>
                      <a:pt x="2885" y="5222"/>
                      <a:pt x="3056" y="5160"/>
                    </a:cubicBezTo>
                    <a:lnTo>
                      <a:pt x="3056" y="5160"/>
                    </a:lnTo>
                    <a:cubicBezTo>
                      <a:pt x="3041" y="5191"/>
                      <a:pt x="3025" y="5237"/>
                      <a:pt x="3072" y="5268"/>
                    </a:cubicBezTo>
                    <a:cubicBezTo>
                      <a:pt x="3041" y="5222"/>
                      <a:pt x="3072" y="5206"/>
                      <a:pt x="3103" y="5175"/>
                    </a:cubicBezTo>
                    <a:lnTo>
                      <a:pt x="3103" y="5175"/>
                    </a:lnTo>
                    <a:cubicBezTo>
                      <a:pt x="3149" y="5284"/>
                      <a:pt x="3009" y="5377"/>
                      <a:pt x="3087" y="5424"/>
                    </a:cubicBezTo>
                    <a:lnTo>
                      <a:pt x="2932" y="5455"/>
                    </a:lnTo>
                    <a:cubicBezTo>
                      <a:pt x="2932" y="5455"/>
                      <a:pt x="2916" y="5439"/>
                      <a:pt x="2916" y="5439"/>
                    </a:cubicBezTo>
                    <a:lnTo>
                      <a:pt x="2901" y="5439"/>
                    </a:lnTo>
                    <a:cubicBezTo>
                      <a:pt x="2901" y="5424"/>
                      <a:pt x="2901" y="5408"/>
                      <a:pt x="2901" y="5393"/>
                    </a:cubicBezTo>
                    <a:cubicBezTo>
                      <a:pt x="2839" y="5532"/>
                      <a:pt x="2746" y="5455"/>
                      <a:pt x="2761" y="5641"/>
                    </a:cubicBezTo>
                    <a:cubicBezTo>
                      <a:pt x="2689" y="5612"/>
                      <a:pt x="2765" y="5515"/>
                      <a:pt x="2725" y="5515"/>
                    </a:cubicBezTo>
                    <a:cubicBezTo>
                      <a:pt x="2722" y="5515"/>
                      <a:pt x="2719" y="5516"/>
                      <a:pt x="2715" y="5517"/>
                    </a:cubicBezTo>
                    <a:cubicBezTo>
                      <a:pt x="2730" y="5470"/>
                      <a:pt x="2699" y="5315"/>
                      <a:pt x="2668" y="5206"/>
                    </a:cubicBezTo>
                    <a:lnTo>
                      <a:pt x="2668" y="5206"/>
                    </a:lnTo>
                    <a:cubicBezTo>
                      <a:pt x="2529" y="5237"/>
                      <a:pt x="2699" y="5393"/>
                      <a:pt x="2622" y="5501"/>
                    </a:cubicBezTo>
                    <a:lnTo>
                      <a:pt x="2498" y="5455"/>
                    </a:lnTo>
                    <a:lnTo>
                      <a:pt x="2498" y="5455"/>
                    </a:lnTo>
                    <a:cubicBezTo>
                      <a:pt x="2467" y="5501"/>
                      <a:pt x="2544" y="5501"/>
                      <a:pt x="2575" y="5532"/>
                    </a:cubicBezTo>
                    <a:cubicBezTo>
                      <a:pt x="2564" y="5554"/>
                      <a:pt x="2550" y="5560"/>
                      <a:pt x="2533" y="5560"/>
                    </a:cubicBezTo>
                    <a:cubicBezTo>
                      <a:pt x="2508" y="5560"/>
                      <a:pt x="2479" y="5545"/>
                      <a:pt x="2453" y="5545"/>
                    </a:cubicBezTo>
                    <a:cubicBezTo>
                      <a:pt x="2447" y="5545"/>
                      <a:pt x="2441" y="5546"/>
                      <a:pt x="2436" y="5548"/>
                    </a:cubicBezTo>
                    <a:cubicBezTo>
                      <a:pt x="2467" y="5579"/>
                      <a:pt x="2513" y="5579"/>
                      <a:pt x="2529" y="5625"/>
                    </a:cubicBezTo>
                    <a:cubicBezTo>
                      <a:pt x="2503" y="5614"/>
                      <a:pt x="2483" y="5611"/>
                      <a:pt x="2465" y="5611"/>
                    </a:cubicBezTo>
                    <a:cubicBezTo>
                      <a:pt x="2438" y="5611"/>
                      <a:pt x="2415" y="5619"/>
                      <a:pt x="2387" y="5619"/>
                    </a:cubicBezTo>
                    <a:cubicBezTo>
                      <a:pt x="2356" y="5619"/>
                      <a:pt x="2318" y="5609"/>
                      <a:pt x="2260" y="5571"/>
                    </a:cubicBezTo>
                    <a:lnTo>
                      <a:pt x="2260" y="5571"/>
                    </a:lnTo>
                    <a:cubicBezTo>
                      <a:pt x="2330" y="5624"/>
                      <a:pt x="2359" y="5766"/>
                      <a:pt x="2374" y="5796"/>
                    </a:cubicBezTo>
                    <a:cubicBezTo>
                      <a:pt x="2374" y="5796"/>
                      <a:pt x="2389" y="5811"/>
                      <a:pt x="2420" y="5811"/>
                    </a:cubicBezTo>
                    <a:cubicBezTo>
                      <a:pt x="2405" y="5873"/>
                      <a:pt x="2389" y="5889"/>
                      <a:pt x="2389" y="5904"/>
                    </a:cubicBezTo>
                    <a:cubicBezTo>
                      <a:pt x="2343" y="5843"/>
                      <a:pt x="2312" y="5797"/>
                      <a:pt x="2266" y="5736"/>
                    </a:cubicBezTo>
                    <a:lnTo>
                      <a:pt x="2266" y="5736"/>
                    </a:lnTo>
                    <a:cubicBezTo>
                      <a:pt x="2312" y="5797"/>
                      <a:pt x="2343" y="5843"/>
                      <a:pt x="2374" y="5904"/>
                    </a:cubicBezTo>
                    <a:cubicBezTo>
                      <a:pt x="2374" y="5920"/>
                      <a:pt x="2374" y="5935"/>
                      <a:pt x="2420" y="6013"/>
                    </a:cubicBezTo>
                    <a:cubicBezTo>
                      <a:pt x="2420" y="6053"/>
                      <a:pt x="2403" y="6070"/>
                      <a:pt x="2383" y="6070"/>
                    </a:cubicBezTo>
                    <a:cubicBezTo>
                      <a:pt x="2348" y="6070"/>
                      <a:pt x="2302" y="6020"/>
                      <a:pt x="2312" y="5951"/>
                    </a:cubicBezTo>
                    <a:lnTo>
                      <a:pt x="2312" y="5951"/>
                    </a:lnTo>
                    <a:lnTo>
                      <a:pt x="2234" y="6137"/>
                    </a:lnTo>
                    <a:lnTo>
                      <a:pt x="2327" y="6106"/>
                    </a:lnTo>
                    <a:lnTo>
                      <a:pt x="2327" y="6106"/>
                    </a:lnTo>
                    <a:cubicBezTo>
                      <a:pt x="2389" y="6246"/>
                      <a:pt x="2172" y="6168"/>
                      <a:pt x="2234" y="6323"/>
                    </a:cubicBezTo>
                    <a:lnTo>
                      <a:pt x="2389" y="6199"/>
                    </a:lnTo>
                    <a:lnTo>
                      <a:pt x="2405" y="6246"/>
                    </a:lnTo>
                    <a:cubicBezTo>
                      <a:pt x="2420" y="6184"/>
                      <a:pt x="2498" y="6153"/>
                      <a:pt x="2529" y="6153"/>
                    </a:cubicBezTo>
                    <a:cubicBezTo>
                      <a:pt x="2544" y="6184"/>
                      <a:pt x="2560" y="6215"/>
                      <a:pt x="2544" y="6230"/>
                    </a:cubicBezTo>
                    <a:cubicBezTo>
                      <a:pt x="2715" y="6121"/>
                      <a:pt x="2513" y="6013"/>
                      <a:pt x="2560" y="5873"/>
                    </a:cubicBezTo>
                    <a:cubicBezTo>
                      <a:pt x="2575" y="5858"/>
                      <a:pt x="2591" y="5842"/>
                      <a:pt x="2622" y="5827"/>
                    </a:cubicBezTo>
                    <a:lnTo>
                      <a:pt x="2730" y="5982"/>
                    </a:lnTo>
                    <a:cubicBezTo>
                      <a:pt x="2730" y="5920"/>
                      <a:pt x="2761" y="5920"/>
                      <a:pt x="2792" y="5904"/>
                    </a:cubicBezTo>
                    <a:lnTo>
                      <a:pt x="2792" y="6199"/>
                    </a:lnTo>
                    <a:cubicBezTo>
                      <a:pt x="2832" y="6231"/>
                      <a:pt x="2866" y="6242"/>
                      <a:pt x="2895" y="6242"/>
                    </a:cubicBezTo>
                    <a:cubicBezTo>
                      <a:pt x="2973" y="6242"/>
                      <a:pt x="3025" y="6164"/>
                      <a:pt x="3093" y="6164"/>
                    </a:cubicBezTo>
                    <a:cubicBezTo>
                      <a:pt x="3101" y="6164"/>
                      <a:pt x="3109" y="6166"/>
                      <a:pt x="3118" y="6168"/>
                    </a:cubicBezTo>
                    <a:cubicBezTo>
                      <a:pt x="2947" y="6075"/>
                      <a:pt x="3118" y="6059"/>
                      <a:pt x="2901" y="6028"/>
                    </a:cubicBezTo>
                    <a:lnTo>
                      <a:pt x="2870" y="5827"/>
                    </a:lnTo>
                    <a:lnTo>
                      <a:pt x="3009" y="5796"/>
                    </a:lnTo>
                    <a:cubicBezTo>
                      <a:pt x="2994" y="5749"/>
                      <a:pt x="3009" y="5672"/>
                      <a:pt x="2994" y="5641"/>
                    </a:cubicBezTo>
                    <a:cubicBezTo>
                      <a:pt x="3025" y="5641"/>
                      <a:pt x="3056" y="5641"/>
                      <a:pt x="3072" y="5625"/>
                    </a:cubicBezTo>
                    <a:cubicBezTo>
                      <a:pt x="3072" y="5645"/>
                      <a:pt x="3078" y="5664"/>
                      <a:pt x="3102" y="5664"/>
                    </a:cubicBezTo>
                    <a:cubicBezTo>
                      <a:pt x="3116" y="5664"/>
                      <a:pt x="3136" y="5658"/>
                      <a:pt x="3165" y="5641"/>
                    </a:cubicBezTo>
                    <a:lnTo>
                      <a:pt x="3165" y="5641"/>
                    </a:lnTo>
                    <a:cubicBezTo>
                      <a:pt x="3242" y="5765"/>
                      <a:pt x="3103" y="5780"/>
                      <a:pt x="3072" y="5842"/>
                    </a:cubicBezTo>
                    <a:cubicBezTo>
                      <a:pt x="3134" y="5842"/>
                      <a:pt x="3118" y="5920"/>
                      <a:pt x="3149" y="5966"/>
                    </a:cubicBezTo>
                    <a:cubicBezTo>
                      <a:pt x="3165" y="5935"/>
                      <a:pt x="3165" y="5873"/>
                      <a:pt x="3211" y="5858"/>
                    </a:cubicBezTo>
                    <a:lnTo>
                      <a:pt x="3211" y="5858"/>
                    </a:lnTo>
                    <a:cubicBezTo>
                      <a:pt x="3273" y="5904"/>
                      <a:pt x="3242" y="5982"/>
                      <a:pt x="3180" y="5997"/>
                    </a:cubicBezTo>
                    <a:cubicBezTo>
                      <a:pt x="3289" y="6028"/>
                      <a:pt x="3180" y="6137"/>
                      <a:pt x="3289" y="6137"/>
                    </a:cubicBezTo>
                    <a:cubicBezTo>
                      <a:pt x="3428" y="5982"/>
                      <a:pt x="3521" y="5842"/>
                      <a:pt x="3490" y="5579"/>
                    </a:cubicBezTo>
                    <a:lnTo>
                      <a:pt x="3490" y="5579"/>
                    </a:lnTo>
                    <a:cubicBezTo>
                      <a:pt x="3428" y="5672"/>
                      <a:pt x="3351" y="5796"/>
                      <a:pt x="3242" y="5796"/>
                    </a:cubicBezTo>
                    <a:lnTo>
                      <a:pt x="3196" y="5672"/>
                    </a:lnTo>
                    <a:lnTo>
                      <a:pt x="3196" y="5672"/>
                    </a:lnTo>
                    <a:cubicBezTo>
                      <a:pt x="3214" y="5675"/>
                      <a:pt x="3231" y="5677"/>
                      <a:pt x="3245" y="5677"/>
                    </a:cubicBezTo>
                    <a:cubicBezTo>
                      <a:pt x="3352" y="5677"/>
                      <a:pt x="3362" y="5587"/>
                      <a:pt x="3444" y="5532"/>
                    </a:cubicBezTo>
                    <a:lnTo>
                      <a:pt x="3444" y="5532"/>
                    </a:lnTo>
                    <a:lnTo>
                      <a:pt x="3211" y="5625"/>
                    </a:lnTo>
                    <a:cubicBezTo>
                      <a:pt x="3165" y="5610"/>
                      <a:pt x="3134" y="5594"/>
                      <a:pt x="3118" y="5579"/>
                    </a:cubicBezTo>
                    <a:cubicBezTo>
                      <a:pt x="3134" y="5548"/>
                      <a:pt x="3149" y="5517"/>
                      <a:pt x="3149" y="5470"/>
                    </a:cubicBezTo>
                    <a:cubicBezTo>
                      <a:pt x="3149" y="5439"/>
                      <a:pt x="3149" y="5424"/>
                      <a:pt x="3149" y="5393"/>
                    </a:cubicBezTo>
                    <a:lnTo>
                      <a:pt x="3196" y="5393"/>
                    </a:lnTo>
                    <a:cubicBezTo>
                      <a:pt x="3196" y="5408"/>
                      <a:pt x="3196" y="5408"/>
                      <a:pt x="3196" y="5424"/>
                    </a:cubicBezTo>
                    <a:cubicBezTo>
                      <a:pt x="3211" y="5377"/>
                      <a:pt x="3227" y="5346"/>
                      <a:pt x="3227" y="5315"/>
                    </a:cubicBezTo>
                    <a:cubicBezTo>
                      <a:pt x="3249" y="5269"/>
                      <a:pt x="3285" y="5253"/>
                      <a:pt x="3324" y="5253"/>
                    </a:cubicBezTo>
                    <a:cubicBezTo>
                      <a:pt x="3390" y="5253"/>
                      <a:pt x="3467" y="5301"/>
                      <a:pt x="3506" y="5331"/>
                    </a:cubicBezTo>
                    <a:cubicBezTo>
                      <a:pt x="3583" y="5331"/>
                      <a:pt x="3599" y="5470"/>
                      <a:pt x="3645" y="5532"/>
                    </a:cubicBezTo>
                    <a:cubicBezTo>
                      <a:pt x="3707" y="5439"/>
                      <a:pt x="3614" y="5331"/>
                      <a:pt x="3676" y="5253"/>
                    </a:cubicBezTo>
                    <a:cubicBezTo>
                      <a:pt x="3723" y="5253"/>
                      <a:pt x="3723" y="5284"/>
                      <a:pt x="3723" y="5299"/>
                    </a:cubicBezTo>
                    <a:lnTo>
                      <a:pt x="3738" y="5191"/>
                    </a:lnTo>
                    <a:cubicBezTo>
                      <a:pt x="3744" y="5196"/>
                      <a:pt x="3752" y="5198"/>
                      <a:pt x="3762" y="5198"/>
                    </a:cubicBezTo>
                    <a:cubicBezTo>
                      <a:pt x="3786" y="5198"/>
                      <a:pt x="3819" y="5189"/>
                      <a:pt x="3847" y="5189"/>
                    </a:cubicBezTo>
                    <a:cubicBezTo>
                      <a:pt x="3882" y="5189"/>
                      <a:pt x="3908" y="5203"/>
                      <a:pt x="3894" y="5268"/>
                    </a:cubicBezTo>
                    <a:cubicBezTo>
                      <a:pt x="3878" y="5284"/>
                      <a:pt x="3863" y="5299"/>
                      <a:pt x="3847" y="5315"/>
                    </a:cubicBezTo>
                    <a:cubicBezTo>
                      <a:pt x="3958" y="5295"/>
                      <a:pt x="4109" y="5248"/>
                      <a:pt x="4226" y="5248"/>
                    </a:cubicBezTo>
                    <a:cubicBezTo>
                      <a:pt x="4289" y="5248"/>
                      <a:pt x="4342" y="5262"/>
                      <a:pt x="4374" y="5299"/>
                    </a:cubicBezTo>
                    <a:cubicBezTo>
                      <a:pt x="4452" y="5268"/>
                      <a:pt x="4390" y="5237"/>
                      <a:pt x="4514" y="5175"/>
                    </a:cubicBezTo>
                    <a:cubicBezTo>
                      <a:pt x="4498" y="5051"/>
                      <a:pt x="4374" y="5020"/>
                      <a:pt x="4436" y="4865"/>
                    </a:cubicBezTo>
                    <a:lnTo>
                      <a:pt x="4436" y="4865"/>
                    </a:lnTo>
                    <a:lnTo>
                      <a:pt x="4312" y="4912"/>
                    </a:lnTo>
                    <a:cubicBezTo>
                      <a:pt x="4312" y="4943"/>
                      <a:pt x="4312" y="4974"/>
                      <a:pt x="4297" y="5005"/>
                    </a:cubicBezTo>
                    <a:lnTo>
                      <a:pt x="4390" y="4912"/>
                    </a:lnTo>
                    <a:lnTo>
                      <a:pt x="4390" y="4912"/>
                    </a:lnTo>
                    <a:cubicBezTo>
                      <a:pt x="4359" y="5005"/>
                      <a:pt x="4405" y="5036"/>
                      <a:pt x="4452" y="5113"/>
                    </a:cubicBezTo>
                    <a:cubicBezTo>
                      <a:pt x="4397" y="5176"/>
                      <a:pt x="4335" y="5192"/>
                      <a:pt x="4274" y="5192"/>
                    </a:cubicBezTo>
                    <a:cubicBezTo>
                      <a:pt x="4210" y="5192"/>
                      <a:pt x="4146" y="5174"/>
                      <a:pt x="4092" y="5174"/>
                    </a:cubicBezTo>
                    <a:cubicBezTo>
                      <a:pt x="4082" y="5174"/>
                      <a:pt x="4073" y="5174"/>
                      <a:pt x="4064" y="5175"/>
                    </a:cubicBezTo>
                    <a:cubicBezTo>
                      <a:pt x="4064" y="5082"/>
                      <a:pt x="4142" y="5036"/>
                      <a:pt x="4033" y="4974"/>
                    </a:cubicBezTo>
                    <a:lnTo>
                      <a:pt x="4033" y="4974"/>
                    </a:lnTo>
                    <a:cubicBezTo>
                      <a:pt x="4043" y="4975"/>
                      <a:pt x="4052" y="4976"/>
                      <a:pt x="4059" y="4976"/>
                    </a:cubicBezTo>
                    <a:cubicBezTo>
                      <a:pt x="4123" y="4976"/>
                      <a:pt x="4111" y="4922"/>
                      <a:pt x="4111" y="4881"/>
                    </a:cubicBezTo>
                    <a:lnTo>
                      <a:pt x="4111" y="4881"/>
                    </a:lnTo>
                    <a:cubicBezTo>
                      <a:pt x="4120" y="4886"/>
                      <a:pt x="4131" y="4889"/>
                      <a:pt x="4144" y="4889"/>
                    </a:cubicBezTo>
                    <a:cubicBezTo>
                      <a:pt x="4172" y="4889"/>
                      <a:pt x="4207" y="4872"/>
                      <a:pt x="4250" y="4819"/>
                    </a:cubicBezTo>
                    <a:lnTo>
                      <a:pt x="4250" y="4896"/>
                    </a:lnTo>
                    <a:lnTo>
                      <a:pt x="4390" y="4772"/>
                    </a:lnTo>
                    <a:lnTo>
                      <a:pt x="4316" y="4735"/>
                    </a:lnTo>
                    <a:lnTo>
                      <a:pt x="4316" y="4735"/>
                    </a:lnTo>
                    <a:cubicBezTo>
                      <a:pt x="4343" y="4693"/>
                      <a:pt x="4343" y="4678"/>
                      <a:pt x="4328" y="4664"/>
                    </a:cubicBezTo>
                    <a:lnTo>
                      <a:pt x="4390" y="4555"/>
                    </a:lnTo>
                    <a:cubicBezTo>
                      <a:pt x="4405" y="4571"/>
                      <a:pt x="4436" y="4586"/>
                      <a:pt x="4452" y="4602"/>
                    </a:cubicBezTo>
                    <a:lnTo>
                      <a:pt x="4436" y="4602"/>
                    </a:lnTo>
                    <a:lnTo>
                      <a:pt x="4390" y="4710"/>
                    </a:lnTo>
                    <a:lnTo>
                      <a:pt x="4421" y="4726"/>
                    </a:lnTo>
                    <a:lnTo>
                      <a:pt x="4467" y="4617"/>
                    </a:lnTo>
                    <a:cubicBezTo>
                      <a:pt x="4483" y="4633"/>
                      <a:pt x="4483" y="4648"/>
                      <a:pt x="4498" y="4648"/>
                    </a:cubicBezTo>
                    <a:cubicBezTo>
                      <a:pt x="4452" y="4927"/>
                      <a:pt x="4654" y="4788"/>
                      <a:pt x="4560" y="5067"/>
                    </a:cubicBezTo>
                    <a:cubicBezTo>
                      <a:pt x="4608" y="5114"/>
                      <a:pt x="4651" y="5134"/>
                      <a:pt x="4690" y="5134"/>
                    </a:cubicBezTo>
                    <a:cubicBezTo>
                      <a:pt x="4753" y="5134"/>
                      <a:pt x="4807" y="5081"/>
                      <a:pt x="4855" y="5005"/>
                    </a:cubicBezTo>
                    <a:lnTo>
                      <a:pt x="4855" y="5005"/>
                    </a:lnTo>
                    <a:cubicBezTo>
                      <a:pt x="4851" y="5005"/>
                      <a:pt x="4848" y="5006"/>
                      <a:pt x="4844" y="5006"/>
                    </a:cubicBezTo>
                    <a:cubicBezTo>
                      <a:pt x="4745" y="5006"/>
                      <a:pt x="4725" y="4803"/>
                      <a:pt x="4560" y="4803"/>
                    </a:cubicBezTo>
                    <a:cubicBezTo>
                      <a:pt x="4638" y="4586"/>
                      <a:pt x="4390" y="4400"/>
                      <a:pt x="4654" y="4322"/>
                    </a:cubicBezTo>
                    <a:lnTo>
                      <a:pt x="4669" y="4338"/>
                    </a:lnTo>
                    <a:lnTo>
                      <a:pt x="4638" y="4198"/>
                    </a:lnTo>
                    <a:lnTo>
                      <a:pt x="4762" y="4136"/>
                    </a:lnTo>
                    <a:lnTo>
                      <a:pt x="4762" y="4136"/>
                    </a:lnTo>
                    <a:cubicBezTo>
                      <a:pt x="4855" y="4307"/>
                      <a:pt x="4731" y="4322"/>
                      <a:pt x="4762" y="4446"/>
                    </a:cubicBezTo>
                    <a:cubicBezTo>
                      <a:pt x="4855" y="4431"/>
                      <a:pt x="4871" y="4400"/>
                      <a:pt x="4871" y="4338"/>
                    </a:cubicBezTo>
                    <a:lnTo>
                      <a:pt x="4964" y="4152"/>
                    </a:lnTo>
                    <a:cubicBezTo>
                      <a:pt x="4964" y="4167"/>
                      <a:pt x="4964" y="4183"/>
                      <a:pt x="4979" y="4183"/>
                    </a:cubicBezTo>
                    <a:cubicBezTo>
                      <a:pt x="4964" y="4245"/>
                      <a:pt x="4948" y="4307"/>
                      <a:pt x="4995" y="4353"/>
                    </a:cubicBezTo>
                    <a:cubicBezTo>
                      <a:pt x="4983" y="4308"/>
                      <a:pt x="5055" y="4279"/>
                      <a:pt x="5107" y="4279"/>
                    </a:cubicBezTo>
                    <a:cubicBezTo>
                      <a:pt x="5125" y="4279"/>
                      <a:pt x="5141" y="4283"/>
                      <a:pt x="5150" y="4291"/>
                    </a:cubicBezTo>
                    <a:cubicBezTo>
                      <a:pt x="4995" y="4400"/>
                      <a:pt x="5165" y="4446"/>
                      <a:pt x="4964" y="4555"/>
                    </a:cubicBezTo>
                    <a:cubicBezTo>
                      <a:pt x="4971" y="4507"/>
                      <a:pt x="4959" y="4498"/>
                      <a:pt x="4942" y="4498"/>
                    </a:cubicBezTo>
                    <a:cubicBezTo>
                      <a:pt x="4932" y="4498"/>
                      <a:pt x="4920" y="4501"/>
                      <a:pt x="4909" y="4501"/>
                    </a:cubicBezTo>
                    <a:cubicBezTo>
                      <a:pt x="4895" y="4501"/>
                      <a:pt x="4880" y="4497"/>
                      <a:pt x="4871" y="4477"/>
                    </a:cubicBezTo>
                    <a:lnTo>
                      <a:pt x="4871" y="4477"/>
                    </a:lnTo>
                    <a:cubicBezTo>
                      <a:pt x="4886" y="4540"/>
                      <a:pt x="4793" y="4695"/>
                      <a:pt x="4669" y="4772"/>
                    </a:cubicBezTo>
                    <a:cubicBezTo>
                      <a:pt x="4692" y="4804"/>
                      <a:pt x="4715" y="4816"/>
                      <a:pt x="4738" y="4816"/>
                    </a:cubicBezTo>
                    <a:cubicBezTo>
                      <a:pt x="4795" y="4816"/>
                      <a:pt x="4856" y="4748"/>
                      <a:pt x="4933" y="4726"/>
                    </a:cubicBezTo>
                    <a:cubicBezTo>
                      <a:pt x="4933" y="4524"/>
                      <a:pt x="5227" y="4540"/>
                      <a:pt x="5181" y="4338"/>
                    </a:cubicBezTo>
                    <a:cubicBezTo>
                      <a:pt x="5207" y="4290"/>
                      <a:pt x="5227" y="4272"/>
                      <a:pt x="5243" y="4272"/>
                    </a:cubicBezTo>
                    <a:cubicBezTo>
                      <a:pt x="5283" y="4272"/>
                      <a:pt x="5294" y="4384"/>
                      <a:pt x="5305" y="4384"/>
                    </a:cubicBezTo>
                    <a:cubicBezTo>
                      <a:pt x="5460" y="4276"/>
                      <a:pt x="5258" y="4276"/>
                      <a:pt x="5274" y="4214"/>
                    </a:cubicBezTo>
                    <a:cubicBezTo>
                      <a:pt x="5336" y="3950"/>
                      <a:pt x="5553" y="4043"/>
                      <a:pt x="5662" y="3873"/>
                    </a:cubicBezTo>
                    <a:cubicBezTo>
                      <a:pt x="5615" y="3733"/>
                      <a:pt x="5677" y="3562"/>
                      <a:pt x="5755" y="3376"/>
                    </a:cubicBezTo>
                    <a:cubicBezTo>
                      <a:pt x="5801" y="3361"/>
                      <a:pt x="5832" y="3330"/>
                      <a:pt x="5879" y="3314"/>
                    </a:cubicBezTo>
                    <a:cubicBezTo>
                      <a:pt x="6018" y="3221"/>
                      <a:pt x="6127" y="3097"/>
                      <a:pt x="6189" y="2833"/>
                    </a:cubicBezTo>
                    <a:cubicBezTo>
                      <a:pt x="6189" y="2829"/>
                      <a:pt x="6188" y="2826"/>
                      <a:pt x="6187" y="2826"/>
                    </a:cubicBezTo>
                    <a:cubicBezTo>
                      <a:pt x="6176" y="2826"/>
                      <a:pt x="6110" y="3066"/>
                      <a:pt x="6056" y="3066"/>
                    </a:cubicBezTo>
                    <a:cubicBezTo>
                      <a:pt x="6048" y="3066"/>
                      <a:pt x="6041" y="3061"/>
                      <a:pt x="6034" y="3051"/>
                    </a:cubicBezTo>
                    <a:cubicBezTo>
                      <a:pt x="6034" y="2895"/>
                      <a:pt x="6080" y="2802"/>
                      <a:pt x="6142" y="2740"/>
                    </a:cubicBezTo>
                    <a:cubicBezTo>
                      <a:pt x="6220" y="2647"/>
                      <a:pt x="6298" y="2585"/>
                      <a:pt x="6344" y="2492"/>
                    </a:cubicBezTo>
                    <a:lnTo>
                      <a:pt x="4514" y="26"/>
                    </a:lnTo>
                    <a:cubicBezTo>
                      <a:pt x="4487" y="8"/>
                      <a:pt x="4454" y="1"/>
                      <a:pt x="44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3487200" y="927525"/>
                <a:ext cx="15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6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0" y="47"/>
                      <a:pt x="0" y="93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0" y="38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11"/>
              <p:cNvSpPr/>
              <p:nvPr/>
            </p:nvSpPr>
            <p:spPr>
              <a:xfrm>
                <a:off x="3417025" y="948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cubicBezTo>
                      <a:pt x="12" y="36"/>
                      <a:pt x="50" y="125"/>
                      <a:pt x="82" y="125"/>
                    </a:cubicBezTo>
                    <a:cubicBezTo>
                      <a:pt x="92" y="125"/>
                      <a:pt x="101" y="116"/>
                      <a:pt x="109" y="94"/>
                    </a:cubicBezTo>
                    <a:cubicBezTo>
                      <a:pt x="93" y="94"/>
                      <a:pt x="31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11"/>
              <p:cNvSpPr/>
              <p:nvPr/>
            </p:nvSpPr>
            <p:spPr>
              <a:xfrm>
                <a:off x="3367775" y="823975"/>
                <a:ext cx="62825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801" extrusionOk="0">
                    <a:moveTo>
                      <a:pt x="1784" y="249"/>
                    </a:moveTo>
                    <a:cubicBezTo>
                      <a:pt x="1780" y="256"/>
                      <a:pt x="1777" y="263"/>
                      <a:pt x="1775" y="269"/>
                    </a:cubicBezTo>
                    <a:lnTo>
                      <a:pt x="1775" y="269"/>
                    </a:lnTo>
                    <a:cubicBezTo>
                      <a:pt x="1779" y="262"/>
                      <a:pt x="1782" y="256"/>
                      <a:pt x="1784" y="249"/>
                    </a:cubicBezTo>
                    <a:close/>
                    <a:moveTo>
                      <a:pt x="1767" y="1029"/>
                    </a:moveTo>
                    <a:cubicBezTo>
                      <a:pt x="1758" y="1046"/>
                      <a:pt x="1753" y="1056"/>
                      <a:pt x="1753" y="1056"/>
                    </a:cubicBezTo>
                    <a:cubicBezTo>
                      <a:pt x="1760" y="1047"/>
                      <a:pt x="1764" y="1038"/>
                      <a:pt x="1767" y="1029"/>
                    </a:cubicBezTo>
                    <a:close/>
                    <a:moveTo>
                      <a:pt x="2451" y="1"/>
                    </a:moveTo>
                    <a:cubicBezTo>
                      <a:pt x="2417" y="29"/>
                      <a:pt x="2380" y="37"/>
                      <a:pt x="2342" y="37"/>
                    </a:cubicBezTo>
                    <a:cubicBezTo>
                      <a:pt x="2294" y="37"/>
                      <a:pt x="2245" y="24"/>
                      <a:pt x="2203" y="24"/>
                    </a:cubicBezTo>
                    <a:cubicBezTo>
                      <a:pt x="2186" y="24"/>
                      <a:pt x="2170" y="26"/>
                      <a:pt x="2156" y="32"/>
                    </a:cubicBezTo>
                    <a:cubicBezTo>
                      <a:pt x="2311" y="218"/>
                      <a:pt x="1939" y="187"/>
                      <a:pt x="1892" y="280"/>
                    </a:cubicBezTo>
                    <a:lnTo>
                      <a:pt x="1815" y="358"/>
                    </a:lnTo>
                    <a:lnTo>
                      <a:pt x="1784" y="373"/>
                    </a:lnTo>
                    <a:cubicBezTo>
                      <a:pt x="1756" y="346"/>
                      <a:pt x="1753" y="318"/>
                      <a:pt x="1775" y="269"/>
                    </a:cubicBezTo>
                    <a:lnTo>
                      <a:pt x="1775" y="269"/>
                    </a:lnTo>
                    <a:cubicBezTo>
                      <a:pt x="1738" y="324"/>
                      <a:pt x="1618" y="380"/>
                      <a:pt x="1660" y="435"/>
                    </a:cubicBezTo>
                    <a:cubicBezTo>
                      <a:pt x="1660" y="435"/>
                      <a:pt x="1582" y="466"/>
                      <a:pt x="1505" y="513"/>
                    </a:cubicBezTo>
                    <a:cubicBezTo>
                      <a:pt x="1412" y="559"/>
                      <a:pt x="1334" y="606"/>
                      <a:pt x="1334" y="606"/>
                    </a:cubicBezTo>
                    <a:cubicBezTo>
                      <a:pt x="1319" y="606"/>
                      <a:pt x="1303" y="590"/>
                      <a:pt x="1288" y="590"/>
                    </a:cubicBezTo>
                    <a:cubicBezTo>
                      <a:pt x="1288" y="606"/>
                      <a:pt x="1288" y="621"/>
                      <a:pt x="1303" y="621"/>
                    </a:cubicBezTo>
                    <a:cubicBezTo>
                      <a:pt x="1303" y="621"/>
                      <a:pt x="962" y="823"/>
                      <a:pt x="636" y="1040"/>
                    </a:cubicBezTo>
                    <a:cubicBezTo>
                      <a:pt x="311" y="1273"/>
                      <a:pt x="0" y="1521"/>
                      <a:pt x="0" y="1521"/>
                    </a:cubicBezTo>
                    <a:cubicBezTo>
                      <a:pt x="78" y="1490"/>
                      <a:pt x="171" y="1490"/>
                      <a:pt x="248" y="1459"/>
                    </a:cubicBezTo>
                    <a:cubicBezTo>
                      <a:pt x="248" y="1520"/>
                      <a:pt x="260" y="1538"/>
                      <a:pt x="277" y="1538"/>
                    </a:cubicBezTo>
                    <a:cubicBezTo>
                      <a:pt x="303" y="1538"/>
                      <a:pt x="344" y="1494"/>
                      <a:pt x="377" y="1494"/>
                    </a:cubicBezTo>
                    <a:cubicBezTo>
                      <a:pt x="394" y="1494"/>
                      <a:pt x="408" y="1504"/>
                      <a:pt x="419" y="1536"/>
                    </a:cubicBezTo>
                    <a:cubicBezTo>
                      <a:pt x="419" y="1614"/>
                      <a:pt x="342" y="1645"/>
                      <a:pt x="279" y="1645"/>
                    </a:cubicBezTo>
                    <a:cubicBezTo>
                      <a:pt x="311" y="1723"/>
                      <a:pt x="404" y="1738"/>
                      <a:pt x="450" y="1800"/>
                    </a:cubicBezTo>
                    <a:cubicBezTo>
                      <a:pt x="667" y="1769"/>
                      <a:pt x="481" y="1459"/>
                      <a:pt x="667" y="1397"/>
                    </a:cubicBezTo>
                    <a:cubicBezTo>
                      <a:pt x="701" y="1454"/>
                      <a:pt x="702" y="1519"/>
                      <a:pt x="737" y="1519"/>
                    </a:cubicBezTo>
                    <a:cubicBezTo>
                      <a:pt x="750" y="1519"/>
                      <a:pt x="767" y="1511"/>
                      <a:pt x="791" y="1490"/>
                    </a:cubicBezTo>
                    <a:lnTo>
                      <a:pt x="791" y="1490"/>
                    </a:lnTo>
                    <a:lnTo>
                      <a:pt x="776" y="1521"/>
                    </a:lnTo>
                    <a:cubicBezTo>
                      <a:pt x="810" y="1462"/>
                      <a:pt x="847" y="1448"/>
                      <a:pt x="881" y="1448"/>
                    </a:cubicBezTo>
                    <a:cubicBezTo>
                      <a:pt x="912" y="1448"/>
                      <a:pt x="940" y="1461"/>
                      <a:pt x="959" y="1461"/>
                    </a:cubicBezTo>
                    <a:cubicBezTo>
                      <a:pt x="985" y="1461"/>
                      <a:pt x="996" y="1439"/>
                      <a:pt x="977" y="1335"/>
                    </a:cubicBezTo>
                    <a:lnTo>
                      <a:pt x="977" y="1335"/>
                    </a:lnTo>
                    <a:lnTo>
                      <a:pt x="1055" y="1443"/>
                    </a:lnTo>
                    <a:cubicBezTo>
                      <a:pt x="1070" y="1319"/>
                      <a:pt x="1210" y="1226"/>
                      <a:pt x="1288" y="1149"/>
                    </a:cubicBezTo>
                    <a:lnTo>
                      <a:pt x="1303" y="1180"/>
                    </a:lnTo>
                    <a:cubicBezTo>
                      <a:pt x="1458" y="916"/>
                      <a:pt x="1412" y="1071"/>
                      <a:pt x="1644" y="870"/>
                    </a:cubicBezTo>
                    <a:lnTo>
                      <a:pt x="1644" y="870"/>
                    </a:lnTo>
                    <a:lnTo>
                      <a:pt x="1598" y="1071"/>
                    </a:lnTo>
                    <a:cubicBezTo>
                      <a:pt x="1722" y="1071"/>
                      <a:pt x="1660" y="916"/>
                      <a:pt x="1737" y="901"/>
                    </a:cubicBezTo>
                    <a:cubicBezTo>
                      <a:pt x="1737" y="927"/>
                      <a:pt x="1783" y="976"/>
                      <a:pt x="1767" y="1029"/>
                    </a:cubicBezTo>
                    <a:lnTo>
                      <a:pt x="1767" y="1029"/>
                    </a:lnTo>
                    <a:cubicBezTo>
                      <a:pt x="1785" y="995"/>
                      <a:pt x="1820" y="932"/>
                      <a:pt x="1861" y="870"/>
                    </a:cubicBezTo>
                    <a:cubicBezTo>
                      <a:pt x="1924" y="776"/>
                      <a:pt x="1986" y="683"/>
                      <a:pt x="1986" y="683"/>
                    </a:cubicBezTo>
                    <a:cubicBezTo>
                      <a:pt x="2017" y="559"/>
                      <a:pt x="1924" y="606"/>
                      <a:pt x="1877" y="559"/>
                    </a:cubicBezTo>
                    <a:cubicBezTo>
                      <a:pt x="1877" y="503"/>
                      <a:pt x="1941" y="469"/>
                      <a:pt x="2001" y="469"/>
                    </a:cubicBezTo>
                    <a:cubicBezTo>
                      <a:pt x="2039" y="469"/>
                      <a:pt x="2076" y="483"/>
                      <a:pt x="2094" y="513"/>
                    </a:cubicBezTo>
                    <a:cubicBezTo>
                      <a:pt x="2094" y="544"/>
                      <a:pt x="2017" y="621"/>
                      <a:pt x="2094" y="637"/>
                    </a:cubicBezTo>
                    <a:lnTo>
                      <a:pt x="2125" y="404"/>
                    </a:lnTo>
                    <a:lnTo>
                      <a:pt x="2125" y="404"/>
                    </a:lnTo>
                    <a:cubicBezTo>
                      <a:pt x="2342" y="451"/>
                      <a:pt x="2110" y="699"/>
                      <a:pt x="2079" y="807"/>
                    </a:cubicBezTo>
                    <a:cubicBezTo>
                      <a:pt x="2234" y="745"/>
                      <a:pt x="2234" y="606"/>
                      <a:pt x="2420" y="528"/>
                    </a:cubicBezTo>
                    <a:lnTo>
                      <a:pt x="2420" y="528"/>
                    </a:lnTo>
                    <a:cubicBezTo>
                      <a:pt x="2411" y="530"/>
                      <a:pt x="2402" y="531"/>
                      <a:pt x="2394" y="531"/>
                    </a:cubicBezTo>
                    <a:cubicBezTo>
                      <a:pt x="2341" y="531"/>
                      <a:pt x="2289" y="495"/>
                      <a:pt x="2249" y="482"/>
                    </a:cubicBezTo>
                    <a:cubicBezTo>
                      <a:pt x="2187" y="342"/>
                      <a:pt x="2389" y="327"/>
                      <a:pt x="2513" y="280"/>
                    </a:cubicBezTo>
                    <a:cubicBezTo>
                      <a:pt x="2404" y="249"/>
                      <a:pt x="2435" y="187"/>
                      <a:pt x="2482" y="110"/>
                    </a:cubicBezTo>
                    <a:cubicBezTo>
                      <a:pt x="2482" y="94"/>
                      <a:pt x="2482" y="94"/>
                      <a:pt x="2497" y="79"/>
                    </a:cubicBezTo>
                    <a:lnTo>
                      <a:pt x="2497" y="48"/>
                    </a:lnTo>
                    <a:lnTo>
                      <a:pt x="2482" y="63"/>
                    </a:lnTo>
                    <a:cubicBezTo>
                      <a:pt x="2482" y="48"/>
                      <a:pt x="2466" y="16"/>
                      <a:pt x="24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11"/>
              <p:cNvSpPr/>
              <p:nvPr/>
            </p:nvSpPr>
            <p:spPr>
              <a:xfrm>
                <a:off x="3365825" y="861975"/>
                <a:ext cx="19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79" extrusionOk="0">
                    <a:moveTo>
                      <a:pt x="78" y="1"/>
                    </a:moveTo>
                    <a:lnTo>
                      <a:pt x="78" y="1"/>
                    </a:lnTo>
                    <a:cubicBezTo>
                      <a:pt x="47" y="16"/>
                      <a:pt x="16" y="47"/>
                      <a:pt x="1" y="7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11"/>
              <p:cNvSpPr/>
              <p:nvPr/>
            </p:nvSpPr>
            <p:spPr>
              <a:xfrm>
                <a:off x="3433675" y="821650"/>
                <a:ext cx="70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34" extrusionOk="0">
                    <a:moveTo>
                      <a:pt x="280" y="1"/>
                    </a:moveTo>
                    <a:cubicBezTo>
                      <a:pt x="280" y="1"/>
                      <a:pt x="203" y="32"/>
                      <a:pt x="141" y="47"/>
                    </a:cubicBezTo>
                    <a:cubicBezTo>
                      <a:pt x="79" y="63"/>
                      <a:pt x="1" y="94"/>
                      <a:pt x="1" y="94"/>
                    </a:cubicBezTo>
                    <a:cubicBezTo>
                      <a:pt x="32" y="141"/>
                      <a:pt x="16" y="203"/>
                      <a:pt x="32" y="234"/>
                    </a:cubicBezTo>
                    <a:cubicBezTo>
                      <a:pt x="32" y="234"/>
                      <a:pt x="94" y="218"/>
                      <a:pt x="141" y="203"/>
                    </a:cubicBezTo>
                    <a:cubicBezTo>
                      <a:pt x="187" y="187"/>
                      <a:pt x="249" y="156"/>
                      <a:pt x="249" y="156"/>
                    </a:cubicBezTo>
                    <a:cubicBezTo>
                      <a:pt x="156" y="125"/>
                      <a:pt x="280" y="63"/>
                      <a:pt x="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11"/>
              <p:cNvSpPr/>
              <p:nvPr/>
            </p:nvSpPr>
            <p:spPr>
              <a:xfrm>
                <a:off x="3430200" y="822425"/>
                <a:ext cx="35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0" extrusionOk="0">
                    <a:moveTo>
                      <a:pt x="47" y="1"/>
                    </a:moveTo>
                    <a:cubicBezTo>
                      <a:pt x="47" y="32"/>
                      <a:pt x="31" y="78"/>
                      <a:pt x="0" y="110"/>
                    </a:cubicBezTo>
                    <a:lnTo>
                      <a:pt x="140" y="63"/>
                    </a:lnTo>
                    <a:cubicBezTo>
                      <a:pt x="140" y="32"/>
                      <a:pt x="109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11"/>
              <p:cNvSpPr/>
              <p:nvPr/>
            </p:nvSpPr>
            <p:spPr>
              <a:xfrm>
                <a:off x="3357700" y="8879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1" y="0"/>
                    </a:moveTo>
                    <a:lnTo>
                      <a:pt x="0" y="47"/>
                    </a:lnTo>
                    <a:cubicBezTo>
                      <a:pt x="16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11"/>
              <p:cNvSpPr/>
              <p:nvPr/>
            </p:nvSpPr>
            <p:spPr>
              <a:xfrm>
                <a:off x="3339850" y="862375"/>
                <a:ext cx="547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785" extrusionOk="0">
                    <a:moveTo>
                      <a:pt x="1226" y="0"/>
                    </a:moveTo>
                    <a:lnTo>
                      <a:pt x="1164" y="140"/>
                    </a:lnTo>
                    <a:lnTo>
                      <a:pt x="1133" y="93"/>
                    </a:lnTo>
                    <a:lnTo>
                      <a:pt x="1009" y="218"/>
                    </a:lnTo>
                    <a:cubicBezTo>
                      <a:pt x="1102" y="264"/>
                      <a:pt x="1117" y="249"/>
                      <a:pt x="1179" y="326"/>
                    </a:cubicBezTo>
                    <a:cubicBezTo>
                      <a:pt x="1123" y="361"/>
                      <a:pt x="1089" y="372"/>
                      <a:pt x="1064" y="372"/>
                    </a:cubicBezTo>
                    <a:cubicBezTo>
                      <a:pt x="1010" y="372"/>
                      <a:pt x="998" y="318"/>
                      <a:pt x="907" y="318"/>
                    </a:cubicBezTo>
                    <a:cubicBezTo>
                      <a:pt x="888" y="318"/>
                      <a:pt x="865" y="320"/>
                      <a:pt x="838" y="326"/>
                    </a:cubicBezTo>
                    <a:lnTo>
                      <a:pt x="652" y="528"/>
                    </a:lnTo>
                    <a:lnTo>
                      <a:pt x="652" y="481"/>
                    </a:lnTo>
                    <a:cubicBezTo>
                      <a:pt x="637" y="497"/>
                      <a:pt x="637" y="512"/>
                      <a:pt x="637" y="528"/>
                    </a:cubicBezTo>
                    <a:cubicBezTo>
                      <a:pt x="435" y="776"/>
                      <a:pt x="218" y="1024"/>
                      <a:pt x="1" y="1396"/>
                    </a:cubicBezTo>
                    <a:lnTo>
                      <a:pt x="2048" y="3785"/>
                    </a:lnTo>
                    <a:lnTo>
                      <a:pt x="2048" y="3769"/>
                    </a:lnTo>
                    <a:cubicBezTo>
                      <a:pt x="2187" y="3630"/>
                      <a:pt x="1893" y="3661"/>
                      <a:pt x="1970" y="3490"/>
                    </a:cubicBezTo>
                    <a:cubicBezTo>
                      <a:pt x="1955" y="3490"/>
                      <a:pt x="1939" y="3506"/>
                      <a:pt x="1924" y="3506"/>
                    </a:cubicBezTo>
                    <a:lnTo>
                      <a:pt x="249" y="1551"/>
                    </a:lnTo>
                    <a:cubicBezTo>
                      <a:pt x="400" y="1340"/>
                      <a:pt x="611" y="1187"/>
                      <a:pt x="520" y="1079"/>
                    </a:cubicBezTo>
                    <a:lnTo>
                      <a:pt x="520" y="1079"/>
                    </a:lnTo>
                    <a:cubicBezTo>
                      <a:pt x="532" y="1092"/>
                      <a:pt x="549" y="1112"/>
                      <a:pt x="568" y="1112"/>
                    </a:cubicBezTo>
                    <a:cubicBezTo>
                      <a:pt x="575" y="1112"/>
                      <a:pt x="583" y="1109"/>
                      <a:pt x="590" y="1102"/>
                    </a:cubicBezTo>
                    <a:lnTo>
                      <a:pt x="559" y="915"/>
                    </a:lnTo>
                    <a:lnTo>
                      <a:pt x="450" y="978"/>
                    </a:lnTo>
                    <a:cubicBezTo>
                      <a:pt x="421" y="802"/>
                      <a:pt x="683" y="556"/>
                      <a:pt x="803" y="556"/>
                    </a:cubicBezTo>
                    <a:cubicBezTo>
                      <a:pt x="810" y="556"/>
                      <a:pt x="817" y="557"/>
                      <a:pt x="823" y="559"/>
                    </a:cubicBezTo>
                    <a:cubicBezTo>
                      <a:pt x="714" y="729"/>
                      <a:pt x="916" y="776"/>
                      <a:pt x="637" y="931"/>
                    </a:cubicBezTo>
                    <a:cubicBezTo>
                      <a:pt x="683" y="947"/>
                      <a:pt x="776" y="962"/>
                      <a:pt x="745" y="1024"/>
                    </a:cubicBezTo>
                    <a:cubicBezTo>
                      <a:pt x="947" y="745"/>
                      <a:pt x="1210" y="605"/>
                      <a:pt x="1350" y="295"/>
                    </a:cubicBezTo>
                    <a:lnTo>
                      <a:pt x="1350" y="295"/>
                    </a:lnTo>
                    <a:cubicBezTo>
                      <a:pt x="1326" y="299"/>
                      <a:pt x="1307" y="301"/>
                      <a:pt x="1292" y="301"/>
                    </a:cubicBezTo>
                    <a:cubicBezTo>
                      <a:pt x="1125" y="301"/>
                      <a:pt x="1396" y="86"/>
                      <a:pt x="1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11"/>
              <p:cNvSpPr/>
              <p:nvPr/>
            </p:nvSpPr>
            <p:spPr>
              <a:xfrm>
                <a:off x="3152575" y="936050"/>
                <a:ext cx="4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78" extrusionOk="0">
                    <a:moveTo>
                      <a:pt x="1" y="0"/>
                    </a:moveTo>
                    <a:cubicBezTo>
                      <a:pt x="1" y="31"/>
                      <a:pt x="1" y="47"/>
                      <a:pt x="1" y="62"/>
                    </a:cubicBezTo>
                    <a:cubicBezTo>
                      <a:pt x="1" y="62"/>
                      <a:pt x="1" y="78"/>
                      <a:pt x="16" y="7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11"/>
              <p:cNvSpPr/>
              <p:nvPr/>
            </p:nvSpPr>
            <p:spPr>
              <a:xfrm>
                <a:off x="3125825" y="955400"/>
                <a:ext cx="143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75" h="731" extrusionOk="0">
                    <a:moveTo>
                      <a:pt x="543" y="0"/>
                    </a:moveTo>
                    <a:cubicBezTo>
                      <a:pt x="401" y="0"/>
                      <a:pt x="384" y="102"/>
                      <a:pt x="326" y="203"/>
                    </a:cubicBezTo>
                    <a:cubicBezTo>
                      <a:pt x="311" y="234"/>
                      <a:pt x="295" y="250"/>
                      <a:pt x="264" y="265"/>
                    </a:cubicBezTo>
                    <a:cubicBezTo>
                      <a:pt x="264" y="265"/>
                      <a:pt x="264" y="281"/>
                      <a:pt x="248" y="312"/>
                    </a:cubicBezTo>
                    <a:cubicBezTo>
                      <a:pt x="233" y="343"/>
                      <a:pt x="202" y="389"/>
                      <a:pt x="171" y="436"/>
                    </a:cubicBezTo>
                    <a:cubicBezTo>
                      <a:pt x="109" y="514"/>
                      <a:pt x="47" y="607"/>
                      <a:pt x="47" y="607"/>
                    </a:cubicBezTo>
                    <a:cubicBezTo>
                      <a:pt x="47" y="607"/>
                      <a:pt x="0" y="731"/>
                      <a:pt x="0" y="731"/>
                    </a:cubicBezTo>
                    <a:cubicBezTo>
                      <a:pt x="14" y="731"/>
                      <a:pt x="308" y="514"/>
                      <a:pt x="341" y="474"/>
                    </a:cubicBezTo>
                    <a:lnTo>
                      <a:pt x="341" y="474"/>
                    </a:lnTo>
                    <a:cubicBezTo>
                      <a:pt x="335" y="540"/>
                      <a:pt x="480" y="470"/>
                      <a:pt x="435" y="560"/>
                    </a:cubicBezTo>
                    <a:cubicBezTo>
                      <a:pt x="450" y="529"/>
                      <a:pt x="559" y="452"/>
                      <a:pt x="512" y="452"/>
                    </a:cubicBezTo>
                    <a:lnTo>
                      <a:pt x="450" y="483"/>
                    </a:lnTo>
                    <a:cubicBezTo>
                      <a:pt x="528" y="250"/>
                      <a:pt x="435" y="234"/>
                      <a:pt x="574" y="2"/>
                    </a:cubicBezTo>
                    <a:cubicBezTo>
                      <a:pt x="563" y="1"/>
                      <a:pt x="553" y="0"/>
                      <a:pt x="5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11"/>
              <p:cNvSpPr/>
              <p:nvPr/>
            </p:nvSpPr>
            <p:spPr>
              <a:xfrm>
                <a:off x="3109150" y="835625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9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11"/>
              <p:cNvSpPr/>
              <p:nvPr/>
            </p:nvSpPr>
            <p:spPr>
              <a:xfrm>
                <a:off x="3174675" y="805375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1" y="1"/>
                    </a:moveTo>
                    <a:cubicBezTo>
                      <a:pt x="16" y="16"/>
                      <a:pt x="47" y="16"/>
                      <a:pt x="94" y="32"/>
                    </a:cubicBezTo>
                    <a:cubicBezTo>
                      <a:pt x="78" y="16"/>
                      <a:pt x="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11"/>
              <p:cNvSpPr/>
              <p:nvPr/>
            </p:nvSpPr>
            <p:spPr>
              <a:xfrm>
                <a:off x="3109150" y="8379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11"/>
              <p:cNvSpPr/>
              <p:nvPr/>
            </p:nvSpPr>
            <p:spPr>
              <a:xfrm>
                <a:off x="3073875" y="917425"/>
                <a:ext cx="4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5" extrusionOk="0">
                    <a:moveTo>
                      <a:pt x="0" y="1"/>
                    </a:moveTo>
                    <a:lnTo>
                      <a:pt x="0" y="125"/>
                    </a:lnTo>
                    <a:cubicBezTo>
                      <a:pt x="16" y="63"/>
                      <a:pt x="0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11"/>
              <p:cNvSpPr/>
              <p:nvPr/>
            </p:nvSpPr>
            <p:spPr>
              <a:xfrm>
                <a:off x="3205300" y="855000"/>
                <a:ext cx="27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78" y="1"/>
                      <a:pt x="47" y="15"/>
                      <a:pt x="26" y="15"/>
                    </a:cubicBezTo>
                    <a:cubicBezTo>
                      <a:pt x="15" y="15"/>
                      <a:pt x="6" y="11"/>
                      <a:pt x="1" y="1"/>
                    </a:cubicBezTo>
                    <a:lnTo>
                      <a:pt x="1" y="1"/>
                    </a:lnTo>
                    <a:cubicBezTo>
                      <a:pt x="10" y="28"/>
                      <a:pt x="45" y="54"/>
                      <a:pt x="72" y="54"/>
                    </a:cubicBezTo>
                    <a:cubicBezTo>
                      <a:pt x="93" y="54"/>
                      <a:pt x="109" y="40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11"/>
              <p:cNvSpPr/>
              <p:nvPr/>
            </p:nvSpPr>
            <p:spPr>
              <a:xfrm>
                <a:off x="3076575" y="895725"/>
                <a:ext cx="4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" y="0"/>
                    </a:moveTo>
                    <a:cubicBezTo>
                      <a:pt x="1" y="8"/>
                      <a:pt x="1" y="12"/>
                      <a:pt x="3" y="12"/>
                    </a:cubicBezTo>
                    <a:cubicBezTo>
                      <a:pt x="5" y="12"/>
                      <a:pt x="8" y="8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11"/>
              <p:cNvSpPr/>
              <p:nvPr/>
            </p:nvSpPr>
            <p:spPr>
              <a:xfrm>
                <a:off x="3223150" y="855400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16" y="31"/>
                      <a:pt x="0" y="62"/>
                      <a:pt x="0" y="93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11"/>
              <p:cNvSpPr/>
              <p:nvPr/>
            </p:nvSpPr>
            <p:spPr>
              <a:xfrm>
                <a:off x="3212675" y="868975"/>
                <a:ext cx="8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6" extrusionOk="0">
                    <a:moveTo>
                      <a:pt x="0" y="0"/>
                    </a:moveTo>
                    <a:cubicBezTo>
                      <a:pt x="16" y="16"/>
                      <a:pt x="32" y="16"/>
                      <a:pt x="32" y="16"/>
                    </a:cubicBezTo>
                    <a:cubicBezTo>
                      <a:pt x="32" y="16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11"/>
              <p:cNvSpPr/>
              <p:nvPr/>
            </p:nvSpPr>
            <p:spPr>
              <a:xfrm>
                <a:off x="3210725" y="865875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124"/>
                    </a:moveTo>
                    <a:cubicBezTo>
                      <a:pt x="94" y="124"/>
                      <a:pt x="94" y="124"/>
                      <a:pt x="94" y="124"/>
                    </a:cubicBezTo>
                    <a:cubicBezTo>
                      <a:pt x="63" y="78"/>
                      <a:pt x="32" y="3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31"/>
                      <a:pt x="63" y="78"/>
                      <a:pt x="94" y="12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11"/>
              <p:cNvSpPr/>
              <p:nvPr/>
            </p:nvSpPr>
            <p:spPr>
              <a:xfrm>
                <a:off x="3176225" y="836000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63" y="1"/>
                    </a:moveTo>
                    <a:cubicBezTo>
                      <a:pt x="32" y="1"/>
                      <a:pt x="16" y="1"/>
                      <a:pt x="1" y="16"/>
                    </a:cubicBezTo>
                    <a:cubicBezTo>
                      <a:pt x="16" y="32"/>
                      <a:pt x="16" y="47"/>
                      <a:pt x="16" y="63"/>
                    </a:cubicBezTo>
                    <a:cubicBezTo>
                      <a:pt x="47" y="47"/>
                      <a:pt x="78" y="47"/>
                      <a:pt x="94" y="32"/>
                    </a:cubicBezTo>
                    <a:cubicBezTo>
                      <a:pt x="78" y="16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11"/>
              <p:cNvSpPr/>
              <p:nvPr/>
            </p:nvSpPr>
            <p:spPr>
              <a:xfrm>
                <a:off x="3108750" y="91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11"/>
              <p:cNvSpPr/>
              <p:nvPr/>
            </p:nvSpPr>
            <p:spPr>
              <a:xfrm>
                <a:off x="3174675" y="83252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32" y="47"/>
                      <a:pt x="32" y="78"/>
                    </a:cubicBezTo>
                    <a:cubicBezTo>
                      <a:pt x="32" y="47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11"/>
              <p:cNvSpPr/>
              <p:nvPr/>
            </p:nvSpPr>
            <p:spPr>
              <a:xfrm>
                <a:off x="3107600" y="906200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11"/>
              <p:cNvSpPr/>
              <p:nvPr/>
            </p:nvSpPr>
            <p:spPr>
              <a:xfrm>
                <a:off x="3108750" y="911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11"/>
              <p:cNvSpPr/>
              <p:nvPr/>
            </p:nvSpPr>
            <p:spPr>
              <a:xfrm>
                <a:off x="3107600" y="9058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lnTo>
                      <a:pt x="0" y="16"/>
                    </a:lnTo>
                    <a:cubicBezTo>
                      <a:pt x="0" y="1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11"/>
              <p:cNvSpPr/>
              <p:nvPr/>
            </p:nvSpPr>
            <p:spPr>
              <a:xfrm>
                <a:off x="3107200" y="9042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31"/>
                      <a:pt x="16" y="47"/>
                    </a:cubicBezTo>
                    <a:cubicBezTo>
                      <a:pt x="1" y="31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11"/>
              <p:cNvSpPr/>
              <p:nvPr/>
            </p:nvSpPr>
            <p:spPr>
              <a:xfrm>
                <a:off x="3063000" y="796450"/>
                <a:ext cx="165200" cy="171125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6845" extrusionOk="0">
                    <a:moveTo>
                      <a:pt x="4219" y="1242"/>
                    </a:moveTo>
                    <a:cubicBezTo>
                      <a:pt x="4235" y="1273"/>
                      <a:pt x="4235" y="1288"/>
                      <a:pt x="4250" y="1288"/>
                    </a:cubicBezTo>
                    <a:lnTo>
                      <a:pt x="4188" y="1304"/>
                    </a:lnTo>
                    <a:cubicBezTo>
                      <a:pt x="4204" y="1273"/>
                      <a:pt x="4219" y="1242"/>
                      <a:pt x="4219" y="1242"/>
                    </a:cubicBezTo>
                    <a:close/>
                    <a:moveTo>
                      <a:pt x="4412" y="1427"/>
                    </a:moveTo>
                    <a:cubicBezTo>
                      <a:pt x="4410" y="1427"/>
                      <a:pt x="4408" y="1428"/>
                      <a:pt x="4406" y="1428"/>
                    </a:cubicBezTo>
                    <a:cubicBezTo>
                      <a:pt x="4412" y="1428"/>
                      <a:pt x="4413" y="1428"/>
                      <a:pt x="4412" y="1427"/>
                    </a:cubicBezTo>
                    <a:close/>
                    <a:moveTo>
                      <a:pt x="4374" y="1412"/>
                    </a:moveTo>
                    <a:lnTo>
                      <a:pt x="4374" y="1412"/>
                    </a:lnTo>
                    <a:cubicBezTo>
                      <a:pt x="4390" y="1443"/>
                      <a:pt x="4406" y="1474"/>
                      <a:pt x="4437" y="1521"/>
                    </a:cubicBezTo>
                    <a:cubicBezTo>
                      <a:pt x="4468" y="1490"/>
                      <a:pt x="4421" y="1443"/>
                      <a:pt x="4374" y="1412"/>
                    </a:cubicBezTo>
                    <a:close/>
                    <a:moveTo>
                      <a:pt x="4840" y="1567"/>
                    </a:moveTo>
                    <a:cubicBezTo>
                      <a:pt x="4840" y="1583"/>
                      <a:pt x="4840" y="1598"/>
                      <a:pt x="4840" y="1614"/>
                    </a:cubicBezTo>
                    <a:cubicBezTo>
                      <a:pt x="4824" y="1598"/>
                      <a:pt x="4824" y="1598"/>
                      <a:pt x="4824" y="1567"/>
                    </a:cubicBezTo>
                    <a:close/>
                    <a:moveTo>
                      <a:pt x="4886" y="1552"/>
                    </a:moveTo>
                    <a:cubicBezTo>
                      <a:pt x="4917" y="1583"/>
                      <a:pt x="4933" y="1614"/>
                      <a:pt x="4964" y="1629"/>
                    </a:cubicBezTo>
                    <a:cubicBezTo>
                      <a:pt x="4933" y="1614"/>
                      <a:pt x="4871" y="1598"/>
                      <a:pt x="4871" y="1567"/>
                    </a:cubicBezTo>
                    <a:cubicBezTo>
                      <a:pt x="4886" y="1567"/>
                      <a:pt x="4886" y="1552"/>
                      <a:pt x="4886" y="1552"/>
                    </a:cubicBezTo>
                    <a:close/>
                    <a:moveTo>
                      <a:pt x="4685" y="1257"/>
                    </a:moveTo>
                    <a:cubicBezTo>
                      <a:pt x="4716" y="1257"/>
                      <a:pt x="4747" y="1257"/>
                      <a:pt x="4762" y="1273"/>
                    </a:cubicBezTo>
                    <a:lnTo>
                      <a:pt x="4747" y="1335"/>
                    </a:lnTo>
                    <a:cubicBezTo>
                      <a:pt x="4772" y="1301"/>
                      <a:pt x="4810" y="1286"/>
                      <a:pt x="4852" y="1286"/>
                    </a:cubicBezTo>
                    <a:cubicBezTo>
                      <a:pt x="4889" y="1286"/>
                      <a:pt x="4928" y="1298"/>
                      <a:pt x="4964" y="1319"/>
                    </a:cubicBezTo>
                    <a:cubicBezTo>
                      <a:pt x="5072" y="1350"/>
                      <a:pt x="5134" y="1428"/>
                      <a:pt x="5196" y="1474"/>
                    </a:cubicBezTo>
                    <a:lnTo>
                      <a:pt x="5181" y="1505"/>
                    </a:lnTo>
                    <a:cubicBezTo>
                      <a:pt x="5072" y="1505"/>
                      <a:pt x="5041" y="1567"/>
                      <a:pt x="5041" y="1645"/>
                    </a:cubicBezTo>
                    <a:lnTo>
                      <a:pt x="4995" y="1645"/>
                    </a:lnTo>
                    <a:cubicBezTo>
                      <a:pt x="4964" y="1614"/>
                      <a:pt x="4933" y="1567"/>
                      <a:pt x="4902" y="1536"/>
                    </a:cubicBezTo>
                    <a:cubicBezTo>
                      <a:pt x="4917" y="1536"/>
                      <a:pt x="4917" y="1536"/>
                      <a:pt x="4917" y="1521"/>
                    </a:cubicBezTo>
                    <a:cubicBezTo>
                      <a:pt x="4917" y="1521"/>
                      <a:pt x="4902" y="1505"/>
                      <a:pt x="4902" y="1505"/>
                    </a:cubicBezTo>
                    <a:cubicBezTo>
                      <a:pt x="4886" y="1490"/>
                      <a:pt x="4886" y="1490"/>
                      <a:pt x="4871" y="1490"/>
                    </a:cubicBezTo>
                    <a:cubicBezTo>
                      <a:pt x="4824" y="1443"/>
                      <a:pt x="4793" y="1381"/>
                      <a:pt x="4747" y="1335"/>
                    </a:cubicBezTo>
                    <a:cubicBezTo>
                      <a:pt x="4731" y="1304"/>
                      <a:pt x="4716" y="1288"/>
                      <a:pt x="4685" y="1257"/>
                    </a:cubicBezTo>
                    <a:close/>
                    <a:moveTo>
                      <a:pt x="5739" y="606"/>
                    </a:moveTo>
                    <a:cubicBezTo>
                      <a:pt x="5724" y="606"/>
                      <a:pt x="5724" y="606"/>
                      <a:pt x="5724" y="621"/>
                    </a:cubicBezTo>
                    <a:lnTo>
                      <a:pt x="6148" y="1650"/>
                    </a:lnTo>
                    <a:lnTo>
                      <a:pt x="5739" y="606"/>
                    </a:lnTo>
                    <a:close/>
                    <a:moveTo>
                      <a:pt x="4483" y="1614"/>
                    </a:moveTo>
                    <a:cubicBezTo>
                      <a:pt x="4483" y="1629"/>
                      <a:pt x="4499" y="1645"/>
                      <a:pt x="4499" y="1660"/>
                    </a:cubicBezTo>
                    <a:cubicBezTo>
                      <a:pt x="4483" y="1676"/>
                      <a:pt x="4483" y="1691"/>
                      <a:pt x="4483" y="1707"/>
                    </a:cubicBezTo>
                    <a:cubicBezTo>
                      <a:pt x="4468" y="1676"/>
                      <a:pt x="4437" y="1645"/>
                      <a:pt x="4437" y="1629"/>
                    </a:cubicBezTo>
                    <a:cubicBezTo>
                      <a:pt x="4452" y="1629"/>
                      <a:pt x="4468" y="1629"/>
                      <a:pt x="4483" y="1614"/>
                    </a:cubicBezTo>
                    <a:close/>
                    <a:moveTo>
                      <a:pt x="4669" y="1273"/>
                    </a:moveTo>
                    <a:cubicBezTo>
                      <a:pt x="4731" y="1335"/>
                      <a:pt x="4793" y="1412"/>
                      <a:pt x="4855" y="1490"/>
                    </a:cubicBezTo>
                    <a:cubicBezTo>
                      <a:pt x="4840" y="1505"/>
                      <a:pt x="4824" y="1521"/>
                      <a:pt x="4809" y="1521"/>
                    </a:cubicBezTo>
                    <a:cubicBezTo>
                      <a:pt x="4809" y="1474"/>
                      <a:pt x="4809" y="1443"/>
                      <a:pt x="4793" y="1428"/>
                    </a:cubicBezTo>
                    <a:lnTo>
                      <a:pt x="4793" y="1428"/>
                    </a:lnTo>
                    <a:cubicBezTo>
                      <a:pt x="4809" y="1490"/>
                      <a:pt x="4793" y="1521"/>
                      <a:pt x="4762" y="1536"/>
                    </a:cubicBezTo>
                    <a:cubicBezTo>
                      <a:pt x="4731" y="1552"/>
                      <a:pt x="4685" y="1567"/>
                      <a:pt x="4669" y="1598"/>
                    </a:cubicBezTo>
                    <a:cubicBezTo>
                      <a:pt x="4654" y="1614"/>
                      <a:pt x="4638" y="1614"/>
                      <a:pt x="4623" y="1614"/>
                    </a:cubicBezTo>
                    <a:cubicBezTo>
                      <a:pt x="4638" y="1629"/>
                      <a:pt x="4638" y="1629"/>
                      <a:pt x="4638" y="1629"/>
                    </a:cubicBezTo>
                    <a:cubicBezTo>
                      <a:pt x="4654" y="1645"/>
                      <a:pt x="4654" y="1645"/>
                      <a:pt x="4654" y="1660"/>
                    </a:cubicBezTo>
                    <a:cubicBezTo>
                      <a:pt x="4654" y="1660"/>
                      <a:pt x="4654" y="1676"/>
                      <a:pt x="4654" y="1691"/>
                    </a:cubicBezTo>
                    <a:lnTo>
                      <a:pt x="4594" y="1679"/>
                    </a:lnTo>
                    <a:lnTo>
                      <a:pt x="4594" y="1679"/>
                    </a:lnTo>
                    <a:lnTo>
                      <a:pt x="4623" y="1722"/>
                    </a:lnTo>
                    <a:cubicBezTo>
                      <a:pt x="4608" y="1722"/>
                      <a:pt x="4607" y="1708"/>
                      <a:pt x="4593" y="1679"/>
                    </a:cubicBezTo>
                    <a:lnTo>
                      <a:pt x="4593" y="1679"/>
                    </a:lnTo>
                    <a:lnTo>
                      <a:pt x="4594" y="1679"/>
                    </a:lnTo>
                    <a:lnTo>
                      <a:pt x="4594" y="1679"/>
                    </a:lnTo>
                    <a:lnTo>
                      <a:pt x="4592" y="1676"/>
                    </a:lnTo>
                    <a:lnTo>
                      <a:pt x="4592" y="1676"/>
                    </a:lnTo>
                    <a:cubicBezTo>
                      <a:pt x="4592" y="1677"/>
                      <a:pt x="4593" y="1678"/>
                      <a:pt x="4593" y="1679"/>
                    </a:cubicBezTo>
                    <a:lnTo>
                      <a:pt x="4593" y="1679"/>
                    </a:lnTo>
                    <a:lnTo>
                      <a:pt x="4576" y="1676"/>
                    </a:lnTo>
                    <a:cubicBezTo>
                      <a:pt x="4576" y="1676"/>
                      <a:pt x="4561" y="1660"/>
                      <a:pt x="4561" y="1660"/>
                    </a:cubicBezTo>
                    <a:cubicBezTo>
                      <a:pt x="4561" y="1660"/>
                      <a:pt x="4561" y="1645"/>
                      <a:pt x="4545" y="1645"/>
                    </a:cubicBezTo>
                    <a:lnTo>
                      <a:pt x="4530" y="1645"/>
                    </a:lnTo>
                    <a:cubicBezTo>
                      <a:pt x="4530" y="1629"/>
                      <a:pt x="4530" y="1614"/>
                      <a:pt x="4514" y="1598"/>
                    </a:cubicBezTo>
                    <a:lnTo>
                      <a:pt x="4530" y="1598"/>
                    </a:lnTo>
                    <a:cubicBezTo>
                      <a:pt x="4530" y="1583"/>
                      <a:pt x="4530" y="1583"/>
                      <a:pt x="4514" y="1567"/>
                    </a:cubicBezTo>
                    <a:cubicBezTo>
                      <a:pt x="4530" y="1552"/>
                      <a:pt x="4530" y="1521"/>
                      <a:pt x="4545" y="1505"/>
                    </a:cubicBezTo>
                    <a:lnTo>
                      <a:pt x="4545" y="1505"/>
                    </a:lnTo>
                    <a:cubicBezTo>
                      <a:pt x="4545" y="1505"/>
                      <a:pt x="4530" y="1505"/>
                      <a:pt x="4499" y="1521"/>
                    </a:cubicBezTo>
                    <a:lnTo>
                      <a:pt x="4483" y="1521"/>
                    </a:lnTo>
                    <a:cubicBezTo>
                      <a:pt x="4483" y="1536"/>
                      <a:pt x="4468" y="1536"/>
                      <a:pt x="4452" y="1552"/>
                    </a:cubicBezTo>
                    <a:lnTo>
                      <a:pt x="4452" y="1567"/>
                    </a:lnTo>
                    <a:lnTo>
                      <a:pt x="4437" y="1567"/>
                    </a:lnTo>
                    <a:cubicBezTo>
                      <a:pt x="4421" y="1567"/>
                      <a:pt x="4406" y="1583"/>
                      <a:pt x="4390" y="1598"/>
                    </a:cubicBezTo>
                    <a:cubicBezTo>
                      <a:pt x="4359" y="1614"/>
                      <a:pt x="4343" y="1629"/>
                      <a:pt x="4328" y="1645"/>
                    </a:cubicBezTo>
                    <a:cubicBezTo>
                      <a:pt x="4297" y="1598"/>
                      <a:pt x="4266" y="1552"/>
                      <a:pt x="4219" y="1521"/>
                    </a:cubicBezTo>
                    <a:cubicBezTo>
                      <a:pt x="4250" y="1474"/>
                      <a:pt x="4250" y="1443"/>
                      <a:pt x="4219" y="1397"/>
                    </a:cubicBezTo>
                    <a:lnTo>
                      <a:pt x="4219" y="1397"/>
                    </a:lnTo>
                    <a:cubicBezTo>
                      <a:pt x="4235" y="1412"/>
                      <a:pt x="4250" y="1459"/>
                      <a:pt x="4281" y="1459"/>
                    </a:cubicBezTo>
                    <a:lnTo>
                      <a:pt x="4266" y="1319"/>
                    </a:lnTo>
                    <a:lnTo>
                      <a:pt x="4266" y="1319"/>
                    </a:lnTo>
                    <a:cubicBezTo>
                      <a:pt x="4281" y="1335"/>
                      <a:pt x="4297" y="1319"/>
                      <a:pt x="4312" y="1366"/>
                    </a:cubicBezTo>
                    <a:cubicBezTo>
                      <a:pt x="4343" y="1397"/>
                      <a:pt x="4359" y="1412"/>
                      <a:pt x="4374" y="1412"/>
                    </a:cubicBezTo>
                    <a:cubicBezTo>
                      <a:pt x="4385" y="1412"/>
                      <a:pt x="4395" y="1419"/>
                      <a:pt x="4401" y="1419"/>
                    </a:cubicBezTo>
                    <a:cubicBezTo>
                      <a:pt x="4404" y="1419"/>
                      <a:pt x="4406" y="1417"/>
                      <a:pt x="4406" y="1412"/>
                    </a:cubicBezTo>
                    <a:cubicBezTo>
                      <a:pt x="4406" y="1421"/>
                      <a:pt x="4411" y="1425"/>
                      <a:pt x="4412" y="1427"/>
                    </a:cubicBezTo>
                    <a:lnTo>
                      <a:pt x="4412" y="1427"/>
                    </a:lnTo>
                    <a:cubicBezTo>
                      <a:pt x="4421" y="1423"/>
                      <a:pt x="4424" y="1412"/>
                      <a:pt x="4437" y="1412"/>
                    </a:cubicBezTo>
                    <a:cubicBezTo>
                      <a:pt x="4452" y="1397"/>
                      <a:pt x="4483" y="1381"/>
                      <a:pt x="4499" y="1366"/>
                    </a:cubicBezTo>
                    <a:cubicBezTo>
                      <a:pt x="4545" y="1319"/>
                      <a:pt x="4607" y="1273"/>
                      <a:pt x="4669" y="1273"/>
                    </a:cubicBezTo>
                    <a:close/>
                    <a:moveTo>
                      <a:pt x="3617" y="1696"/>
                    </a:moveTo>
                    <a:lnTo>
                      <a:pt x="3646" y="1738"/>
                    </a:lnTo>
                    <a:cubicBezTo>
                      <a:pt x="3630" y="1722"/>
                      <a:pt x="3630" y="1722"/>
                      <a:pt x="3615" y="1722"/>
                    </a:cubicBezTo>
                    <a:cubicBezTo>
                      <a:pt x="3615" y="1713"/>
                      <a:pt x="3616" y="1704"/>
                      <a:pt x="3617" y="1696"/>
                    </a:cubicBezTo>
                    <a:close/>
                    <a:moveTo>
                      <a:pt x="3646" y="1602"/>
                    </a:moveTo>
                    <a:cubicBezTo>
                      <a:pt x="3649" y="1602"/>
                      <a:pt x="3653" y="1606"/>
                      <a:pt x="3661" y="1614"/>
                    </a:cubicBezTo>
                    <a:cubicBezTo>
                      <a:pt x="3661" y="1645"/>
                      <a:pt x="3661" y="1676"/>
                      <a:pt x="3692" y="1676"/>
                    </a:cubicBezTo>
                    <a:lnTo>
                      <a:pt x="3677" y="1676"/>
                    </a:lnTo>
                    <a:cubicBezTo>
                      <a:pt x="3723" y="1676"/>
                      <a:pt x="3770" y="1691"/>
                      <a:pt x="3801" y="1707"/>
                    </a:cubicBezTo>
                    <a:cubicBezTo>
                      <a:pt x="3801" y="1722"/>
                      <a:pt x="3801" y="1722"/>
                      <a:pt x="3801" y="1722"/>
                    </a:cubicBezTo>
                    <a:lnTo>
                      <a:pt x="3754" y="1707"/>
                    </a:lnTo>
                    <a:lnTo>
                      <a:pt x="3770" y="1769"/>
                    </a:lnTo>
                    <a:lnTo>
                      <a:pt x="3816" y="1738"/>
                    </a:lnTo>
                    <a:lnTo>
                      <a:pt x="3816" y="1738"/>
                    </a:lnTo>
                    <a:cubicBezTo>
                      <a:pt x="3816" y="1784"/>
                      <a:pt x="3816" y="1815"/>
                      <a:pt x="3801" y="1846"/>
                    </a:cubicBezTo>
                    <a:lnTo>
                      <a:pt x="3770" y="1769"/>
                    </a:lnTo>
                    <a:lnTo>
                      <a:pt x="3723" y="1784"/>
                    </a:lnTo>
                    <a:cubicBezTo>
                      <a:pt x="3723" y="1769"/>
                      <a:pt x="3708" y="1769"/>
                      <a:pt x="3677" y="1753"/>
                    </a:cubicBezTo>
                    <a:lnTo>
                      <a:pt x="3661" y="1753"/>
                    </a:lnTo>
                    <a:cubicBezTo>
                      <a:pt x="3661" y="1722"/>
                      <a:pt x="3677" y="1676"/>
                      <a:pt x="3677" y="1676"/>
                    </a:cubicBezTo>
                    <a:lnTo>
                      <a:pt x="3677" y="1676"/>
                    </a:lnTo>
                    <a:lnTo>
                      <a:pt x="3619" y="1690"/>
                    </a:lnTo>
                    <a:lnTo>
                      <a:pt x="3619" y="1690"/>
                    </a:lnTo>
                    <a:cubicBezTo>
                      <a:pt x="3626" y="1656"/>
                      <a:pt x="3642" y="1626"/>
                      <a:pt x="3630" y="1614"/>
                    </a:cubicBezTo>
                    <a:cubicBezTo>
                      <a:pt x="3638" y="1606"/>
                      <a:pt x="3642" y="1602"/>
                      <a:pt x="3646" y="1602"/>
                    </a:cubicBezTo>
                    <a:close/>
                    <a:moveTo>
                      <a:pt x="3677" y="1815"/>
                    </a:moveTo>
                    <a:cubicBezTo>
                      <a:pt x="3677" y="1831"/>
                      <a:pt x="3677" y="1846"/>
                      <a:pt x="3692" y="1862"/>
                    </a:cubicBezTo>
                    <a:cubicBezTo>
                      <a:pt x="3686" y="1859"/>
                      <a:pt x="3680" y="1857"/>
                      <a:pt x="3674" y="1857"/>
                    </a:cubicBezTo>
                    <a:cubicBezTo>
                      <a:pt x="3659" y="1857"/>
                      <a:pt x="3647" y="1866"/>
                      <a:pt x="3632" y="1866"/>
                    </a:cubicBezTo>
                    <a:cubicBezTo>
                      <a:pt x="3627" y="1866"/>
                      <a:pt x="3621" y="1865"/>
                      <a:pt x="3615" y="1862"/>
                    </a:cubicBezTo>
                    <a:lnTo>
                      <a:pt x="3630" y="1862"/>
                    </a:lnTo>
                    <a:lnTo>
                      <a:pt x="3630" y="1846"/>
                    </a:lnTo>
                    <a:lnTo>
                      <a:pt x="3599" y="1846"/>
                    </a:lnTo>
                    <a:cubicBezTo>
                      <a:pt x="3599" y="1846"/>
                      <a:pt x="3584" y="1831"/>
                      <a:pt x="3584" y="1815"/>
                    </a:cubicBezTo>
                    <a:lnTo>
                      <a:pt x="3599" y="1815"/>
                    </a:lnTo>
                    <a:lnTo>
                      <a:pt x="3630" y="1846"/>
                    </a:lnTo>
                    <a:lnTo>
                      <a:pt x="3677" y="1815"/>
                    </a:lnTo>
                    <a:close/>
                    <a:moveTo>
                      <a:pt x="3739" y="1815"/>
                    </a:moveTo>
                    <a:cubicBezTo>
                      <a:pt x="3754" y="1831"/>
                      <a:pt x="3770" y="1846"/>
                      <a:pt x="3785" y="1862"/>
                    </a:cubicBezTo>
                    <a:cubicBezTo>
                      <a:pt x="3785" y="1862"/>
                      <a:pt x="3770" y="1877"/>
                      <a:pt x="3754" y="1877"/>
                    </a:cubicBezTo>
                    <a:cubicBezTo>
                      <a:pt x="3739" y="1846"/>
                      <a:pt x="3739" y="1831"/>
                      <a:pt x="3739" y="1815"/>
                    </a:cubicBezTo>
                    <a:close/>
                    <a:moveTo>
                      <a:pt x="3552" y="1831"/>
                    </a:moveTo>
                    <a:cubicBezTo>
                      <a:pt x="3552" y="1862"/>
                      <a:pt x="3552" y="1893"/>
                      <a:pt x="3521" y="1893"/>
                    </a:cubicBezTo>
                    <a:cubicBezTo>
                      <a:pt x="3537" y="1877"/>
                      <a:pt x="3537" y="1862"/>
                      <a:pt x="3537" y="1846"/>
                    </a:cubicBezTo>
                    <a:cubicBezTo>
                      <a:pt x="3537" y="1846"/>
                      <a:pt x="3552" y="1846"/>
                      <a:pt x="3552" y="1831"/>
                    </a:cubicBezTo>
                    <a:close/>
                    <a:moveTo>
                      <a:pt x="6148" y="1650"/>
                    </a:move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264" y="1944"/>
                      <a:pt x="6265" y="1942"/>
                      <a:pt x="6267" y="1940"/>
                    </a:cubicBezTo>
                    <a:lnTo>
                      <a:pt x="6148" y="1650"/>
                    </a:lnTo>
                    <a:close/>
                    <a:moveTo>
                      <a:pt x="3708" y="1877"/>
                    </a:moveTo>
                    <a:cubicBezTo>
                      <a:pt x="3723" y="1893"/>
                      <a:pt x="3739" y="1893"/>
                      <a:pt x="3754" y="1908"/>
                    </a:cubicBezTo>
                    <a:cubicBezTo>
                      <a:pt x="3754" y="1955"/>
                      <a:pt x="3754" y="1986"/>
                      <a:pt x="3770" y="2017"/>
                    </a:cubicBezTo>
                    <a:lnTo>
                      <a:pt x="3723" y="2017"/>
                    </a:lnTo>
                    <a:cubicBezTo>
                      <a:pt x="3677" y="1986"/>
                      <a:pt x="3661" y="1940"/>
                      <a:pt x="3677" y="1893"/>
                    </a:cubicBezTo>
                    <a:cubicBezTo>
                      <a:pt x="3677" y="1888"/>
                      <a:pt x="3681" y="1887"/>
                      <a:pt x="3686" y="1887"/>
                    </a:cubicBezTo>
                    <a:cubicBezTo>
                      <a:pt x="3700" y="1887"/>
                      <a:pt x="3723" y="1898"/>
                      <a:pt x="3723" y="1908"/>
                    </a:cubicBezTo>
                    <a:cubicBezTo>
                      <a:pt x="3723" y="1893"/>
                      <a:pt x="3708" y="1893"/>
                      <a:pt x="3708" y="1877"/>
                    </a:cubicBezTo>
                    <a:close/>
                    <a:moveTo>
                      <a:pt x="4142" y="1583"/>
                    </a:moveTo>
                    <a:cubicBezTo>
                      <a:pt x="4157" y="1614"/>
                      <a:pt x="4188" y="1645"/>
                      <a:pt x="4250" y="1676"/>
                    </a:cubicBezTo>
                    <a:cubicBezTo>
                      <a:pt x="4204" y="1722"/>
                      <a:pt x="4173" y="1784"/>
                      <a:pt x="4157" y="1862"/>
                    </a:cubicBezTo>
                    <a:cubicBezTo>
                      <a:pt x="4111" y="1924"/>
                      <a:pt x="4080" y="1986"/>
                      <a:pt x="4002" y="2033"/>
                    </a:cubicBezTo>
                    <a:cubicBezTo>
                      <a:pt x="4018" y="2033"/>
                      <a:pt x="4049" y="2048"/>
                      <a:pt x="4064" y="2064"/>
                    </a:cubicBezTo>
                    <a:lnTo>
                      <a:pt x="4002" y="2064"/>
                    </a:lnTo>
                    <a:cubicBezTo>
                      <a:pt x="4002" y="2048"/>
                      <a:pt x="4002" y="2048"/>
                      <a:pt x="4002" y="2033"/>
                    </a:cubicBezTo>
                    <a:cubicBezTo>
                      <a:pt x="4064" y="1971"/>
                      <a:pt x="4111" y="1893"/>
                      <a:pt x="4111" y="1784"/>
                    </a:cubicBezTo>
                    <a:cubicBezTo>
                      <a:pt x="4095" y="1738"/>
                      <a:pt x="4064" y="1691"/>
                      <a:pt x="4033" y="1660"/>
                    </a:cubicBezTo>
                    <a:cubicBezTo>
                      <a:pt x="4064" y="1629"/>
                      <a:pt x="4111" y="1614"/>
                      <a:pt x="4142" y="1583"/>
                    </a:cubicBezTo>
                    <a:close/>
                    <a:moveTo>
                      <a:pt x="3459" y="1908"/>
                    </a:moveTo>
                    <a:cubicBezTo>
                      <a:pt x="3490" y="2017"/>
                      <a:pt x="3490" y="2141"/>
                      <a:pt x="3366" y="2141"/>
                    </a:cubicBezTo>
                    <a:cubicBezTo>
                      <a:pt x="3362" y="2123"/>
                      <a:pt x="3356" y="2117"/>
                      <a:pt x="3349" y="2117"/>
                    </a:cubicBezTo>
                    <a:cubicBezTo>
                      <a:pt x="3334" y="2117"/>
                      <a:pt x="3313" y="2143"/>
                      <a:pt x="3286" y="2143"/>
                    </a:cubicBezTo>
                    <a:cubicBezTo>
                      <a:pt x="3282" y="2143"/>
                      <a:pt x="3278" y="2143"/>
                      <a:pt x="3273" y="2141"/>
                    </a:cubicBezTo>
                    <a:cubicBezTo>
                      <a:pt x="3320" y="2064"/>
                      <a:pt x="3320" y="1971"/>
                      <a:pt x="3382" y="1924"/>
                    </a:cubicBezTo>
                    <a:cubicBezTo>
                      <a:pt x="3382" y="1924"/>
                      <a:pt x="3397" y="1908"/>
                      <a:pt x="3397" y="1908"/>
                    </a:cubicBezTo>
                    <a:close/>
                    <a:moveTo>
                      <a:pt x="3010" y="2079"/>
                    </a:moveTo>
                    <a:cubicBezTo>
                      <a:pt x="3010" y="2110"/>
                      <a:pt x="3010" y="2141"/>
                      <a:pt x="2994" y="2172"/>
                    </a:cubicBezTo>
                    <a:cubicBezTo>
                      <a:pt x="2979" y="2141"/>
                      <a:pt x="2963" y="2095"/>
                      <a:pt x="3010" y="2079"/>
                    </a:cubicBezTo>
                    <a:close/>
                    <a:moveTo>
                      <a:pt x="3150" y="2213"/>
                    </a:moveTo>
                    <a:cubicBezTo>
                      <a:pt x="3150" y="2214"/>
                      <a:pt x="3149" y="2216"/>
                      <a:pt x="3149" y="2219"/>
                    </a:cubicBezTo>
                    <a:cubicBezTo>
                      <a:pt x="3150" y="2217"/>
                      <a:pt x="3150" y="2215"/>
                      <a:pt x="3150" y="2213"/>
                    </a:cubicBezTo>
                    <a:close/>
                    <a:moveTo>
                      <a:pt x="3242" y="2172"/>
                    </a:moveTo>
                    <a:cubicBezTo>
                      <a:pt x="3242" y="2188"/>
                      <a:pt x="3242" y="2203"/>
                      <a:pt x="3258" y="2219"/>
                    </a:cubicBezTo>
                    <a:lnTo>
                      <a:pt x="3227" y="2188"/>
                    </a:lnTo>
                    <a:cubicBezTo>
                      <a:pt x="3242" y="2188"/>
                      <a:pt x="3242" y="2188"/>
                      <a:pt x="3242" y="2172"/>
                    </a:cubicBezTo>
                    <a:close/>
                    <a:moveTo>
                      <a:pt x="4252" y="2228"/>
                    </a:moveTo>
                    <a:cubicBezTo>
                      <a:pt x="4257" y="2228"/>
                      <a:pt x="4261" y="2230"/>
                      <a:pt x="4266" y="2234"/>
                    </a:cubicBezTo>
                    <a:cubicBezTo>
                      <a:pt x="4250" y="2250"/>
                      <a:pt x="4235" y="2265"/>
                      <a:pt x="4219" y="2281"/>
                    </a:cubicBezTo>
                    <a:cubicBezTo>
                      <a:pt x="4219" y="2265"/>
                      <a:pt x="4219" y="2265"/>
                      <a:pt x="4219" y="2250"/>
                    </a:cubicBezTo>
                    <a:cubicBezTo>
                      <a:pt x="4230" y="2239"/>
                      <a:pt x="4241" y="2228"/>
                      <a:pt x="4252" y="2228"/>
                    </a:cubicBezTo>
                    <a:close/>
                    <a:moveTo>
                      <a:pt x="2994" y="2203"/>
                    </a:moveTo>
                    <a:lnTo>
                      <a:pt x="2994" y="2203"/>
                    </a:lnTo>
                    <a:cubicBezTo>
                      <a:pt x="2979" y="2234"/>
                      <a:pt x="2979" y="2281"/>
                      <a:pt x="2963" y="2327"/>
                    </a:cubicBezTo>
                    <a:lnTo>
                      <a:pt x="2932" y="2250"/>
                    </a:lnTo>
                    <a:cubicBezTo>
                      <a:pt x="2948" y="2234"/>
                      <a:pt x="2963" y="2219"/>
                      <a:pt x="2994" y="2203"/>
                    </a:cubicBezTo>
                    <a:close/>
                    <a:moveTo>
                      <a:pt x="4050" y="2325"/>
                    </a:moveTo>
                    <a:cubicBezTo>
                      <a:pt x="4062" y="2325"/>
                      <a:pt x="4071" y="2334"/>
                      <a:pt x="4080" y="2343"/>
                    </a:cubicBezTo>
                    <a:lnTo>
                      <a:pt x="4018" y="2343"/>
                    </a:lnTo>
                    <a:cubicBezTo>
                      <a:pt x="4031" y="2330"/>
                      <a:pt x="4041" y="2325"/>
                      <a:pt x="4050" y="2325"/>
                    </a:cubicBezTo>
                    <a:close/>
                    <a:moveTo>
                      <a:pt x="3103" y="2126"/>
                    </a:moveTo>
                    <a:cubicBezTo>
                      <a:pt x="3133" y="2126"/>
                      <a:pt x="3163" y="2126"/>
                      <a:pt x="3150" y="2213"/>
                    </a:cubicBezTo>
                    <a:lnTo>
                      <a:pt x="3150" y="2213"/>
                    </a:lnTo>
                    <a:cubicBezTo>
                      <a:pt x="3154" y="2203"/>
                      <a:pt x="3165" y="2201"/>
                      <a:pt x="3165" y="2188"/>
                    </a:cubicBezTo>
                    <a:cubicBezTo>
                      <a:pt x="3165" y="2234"/>
                      <a:pt x="3196" y="2265"/>
                      <a:pt x="3227" y="2281"/>
                    </a:cubicBezTo>
                    <a:cubicBezTo>
                      <a:pt x="3227" y="2281"/>
                      <a:pt x="3227" y="2281"/>
                      <a:pt x="3227" y="2296"/>
                    </a:cubicBezTo>
                    <a:cubicBezTo>
                      <a:pt x="3227" y="2281"/>
                      <a:pt x="3211" y="2281"/>
                      <a:pt x="3211" y="2281"/>
                    </a:cubicBezTo>
                    <a:lnTo>
                      <a:pt x="3211" y="2281"/>
                    </a:lnTo>
                    <a:cubicBezTo>
                      <a:pt x="3227" y="2312"/>
                      <a:pt x="3227" y="2327"/>
                      <a:pt x="3242" y="2358"/>
                    </a:cubicBezTo>
                    <a:cubicBezTo>
                      <a:pt x="3230" y="2352"/>
                      <a:pt x="3220" y="2346"/>
                      <a:pt x="3214" y="2346"/>
                    </a:cubicBezTo>
                    <a:cubicBezTo>
                      <a:pt x="3206" y="2346"/>
                      <a:pt x="3208" y="2359"/>
                      <a:pt x="3227" y="2405"/>
                    </a:cubicBezTo>
                    <a:cubicBezTo>
                      <a:pt x="3196" y="2374"/>
                      <a:pt x="3165" y="2343"/>
                      <a:pt x="3134" y="2343"/>
                    </a:cubicBezTo>
                    <a:lnTo>
                      <a:pt x="3134" y="2281"/>
                    </a:lnTo>
                    <a:lnTo>
                      <a:pt x="3087" y="2343"/>
                    </a:lnTo>
                    <a:cubicBezTo>
                      <a:pt x="3072" y="2327"/>
                      <a:pt x="3072" y="2312"/>
                      <a:pt x="3056" y="2312"/>
                    </a:cubicBezTo>
                    <a:cubicBezTo>
                      <a:pt x="3072" y="2327"/>
                      <a:pt x="3072" y="2327"/>
                      <a:pt x="3072" y="2343"/>
                    </a:cubicBezTo>
                    <a:lnTo>
                      <a:pt x="3041" y="2374"/>
                    </a:lnTo>
                    <a:cubicBezTo>
                      <a:pt x="3025" y="2343"/>
                      <a:pt x="3025" y="2327"/>
                      <a:pt x="3010" y="2312"/>
                    </a:cubicBezTo>
                    <a:cubicBezTo>
                      <a:pt x="3025" y="2281"/>
                      <a:pt x="3025" y="2265"/>
                      <a:pt x="3010" y="2234"/>
                    </a:cubicBezTo>
                    <a:cubicBezTo>
                      <a:pt x="3025" y="2188"/>
                      <a:pt x="3056" y="2141"/>
                      <a:pt x="3103" y="2126"/>
                    </a:cubicBezTo>
                    <a:close/>
                    <a:moveTo>
                      <a:pt x="1643" y="2451"/>
                    </a:moveTo>
                    <a:cubicBezTo>
                      <a:pt x="1643" y="2451"/>
                      <a:pt x="1644" y="2451"/>
                      <a:pt x="1645" y="2451"/>
                    </a:cubicBezTo>
                    <a:cubicBezTo>
                      <a:pt x="1644" y="2451"/>
                      <a:pt x="1643" y="2451"/>
                      <a:pt x="1643" y="2451"/>
                    </a:cubicBezTo>
                    <a:close/>
                    <a:moveTo>
                      <a:pt x="3227" y="2405"/>
                    </a:moveTo>
                    <a:lnTo>
                      <a:pt x="3227" y="2405"/>
                    </a:lnTo>
                    <a:cubicBezTo>
                      <a:pt x="3245" y="2423"/>
                      <a:pt x="3258" y="2430"/>
                      <a:pt x="3268" y="2430"/>
                    </a:cubicBezTo>
                    <a:cubicBezTo>
                      <a:pt x="3276" y="2430"/>
                      <a:pt x="3282" y="2427"/>
                      <a:pt x="3289" y="2420"/>
                    </a:cubicBezTo>
                    <a:cubicBezTo>
                      <a:pt x="3289" y="2451"/>
                      <a:pt x="3304" y="2467"/>
                      <a:pt x="3320" y="2482"/>
                    </a:cubicBezTo>
                    <a:cubicBezTo>
                      <a:pt x="3289" y="2467"/>
                      <a:pt x="3258" y="2436"/>
                      <a:pt x="3227" y="2405"/>
                    </a:cubicBezTo>
                    <a:close/>
                    <a:moveTo>
                      <a:pt x="3249" y="2441"/>
                    </a:moveTo>
                    <a:cubicBezTo>
                      <a:pt x="3293" y="2441"/>
                      <a:pt x="3303" y="2542"/>
                      <a:pt x="3335" y="2606"/>
                    </a:cubicBezTo>
                    <a:cubicBezTo>
                      <a:pt x="3320" y="2606"/>
                      <a:pt x="3320" y="2606"/>
                      <a:pt x="3320" y="2622"/>
                    </a:cubicBezTo>
                    <a:cubicBezTo>
                      <a:pt x="3304" y="2622"/>
                      <a:pt x="3304" y="2637"/>
                      <a:pt x="3289" y="2653"/>
                    </a:cubicBezTo>
                    <a:lnTo>
                      <a:pt x="3165" y="2513"/>
                    </a:lnTo>
                    <a:cubicBezTo>
                      <a:pt x="3203" y="2461"/>
                      <a:pt x="3229" y="2441"/>
                      <a:pt x="3249" y="2441"/>
                    </a:cubicBezTo>
                    <a:close/>
                    <a:moveTo>
                      <a:pt x="3180" y="2560"/>
                    </a:moveTo>
                    <a:cubicBezTo>
                      <a:pt x="3211" y="2622"/>
                      <a:pt x="3227" y="2653"/>
                      <a:pt x="3227" y="2684"/>
                    </a:cubicBezTo>
                    <a:cubicBezTo>
                      <a:pt x="3196" y="2684"/>
                      <a:pt x="3165" y="2653"/>
                      <a:pt x="3149" y="2591"/>
                    </a:cubicBezTo>
                    <a:cubicBezTo>
                      <a:pt x="3165" y="2575"/>
                      <a:pt x="3165" y="2575"/>
                      <a:pt x="3180" y="2560"/>
                    </a:cubicBezTo>
                    <a:close/>
                    <a:moveTo>
                      <a:pt x="5662" y="2467"/>
                    </a:moveTo>
                    <a:cubicBezTo>
                      <a:pt x="5724" y="2529"/>
                      <a:pt x="5770" y="2606"/>
                      <a:pt x="5832" y="2684"/>
                    </a:cubicBezTo>
                    <a:cubicBezTo>
                      <a:pt x="5770" y="2606"/>
                      <a:pt x="5724" y="2544"/>
                      <a:pt x="5662" y="2467"/>
                    </a:cubicBezTo>
                    <a:close/>
                    <a:moveTo>
                      <a:pt x="2079" y="1397"/>
                    </a:moveTo>
                    <a:lnTo>
                      <a:pt x="2033" y="1505"/>
                    </a:lnTo>
                    <a:lnTo>
                      <a:pt x="1986" y="1459"/>
                    </a:lnTo>
                    <a:cubicBezTo>
                      <a:pt x="1939" y="1521"/>
                      <a:pt x="1955" y="1660"/>
                      <a:pt x="1846" y="1676"/>
                    </a:cubicBezTo>
                    <a:cubicBezTo>
                      <a:pt x="1877" y="1769"/>
                      <a:pt x="1939" y="1893"/>
                      <a:pt x="1815" y="2017"/>
                    </a:cubicBezTo>
                    <a:lnTo>
                      <a:pt x="1800" y="1986"/>
                    </a:lnTo>
                    <a:lnTo>
                      <a:pt x="1800" y="1986"/>
                    </a:lnTo>
                    <a:cubicBezTo>
                      <a:pt x="1908" y="2203"/>
                      <a:pt x="1505" y="2157"/>
                      <a:pt x="1552" y="2281"/>
                    </a:cubicBezTo>
                    <a:cubicBezTo>
                      <a:pt x="1586" y="2323"/>
                      <a:pt x="1614" y="2338"/>
                      <a:pt x="1638" y="2338"/>
                    </a:cubicBezTo>
                    <a:cubicBezTo>
                      <a:pt x="1709" y="2338"/>
                      <a:pt x="1746" y="2203"/>
                      <a:pt x="1822" y="2203"/>
                    </a:cubicBezTo>
                    <a:cubicBezTo>
                      <a:pt x="1825" y="2203"/>
                      <a:pt x="1828" y="2203"/>
                      <a:pt x="1831" y="2203"/>
                    </a:cubicBezTo>
                    <a:cubicBezTo>
                      <a:pt x="1862" y="2312"/>
                      <a:pt x="1722" y="2296"/>
                      <a:pt x="1862" y="2327"/>
                    </a:cubicBezTo>
                    <a:cubicBezTo>
                      <a:pt x="1856" y="2394"/>
                      <a:pt x="1826" y="2409"/>
                      <a:pt x="1793" y="2409"/>
                    </a:cubicBezTo>
                    <a:cubicBezTo>
                      <a:pt x="1767" y="2409"/>
                      <a:pt x="1739" y="2400"/>
                      <a:pt x="1718" y="2400"/>
                    </a:cubicBezTo>
                    <a:cubicBezTo>
                      <a:pt x="1690" y="2400"/>
                      <a:pt x="1675" y="2415"/>
                      <a:pt x="1691" y="2482"/>
                    </a:cubicBezTo>
                    <a:lnTo>
                      <a:pt x="1784" y="2451"/>
                    </a:lnTo>
                    <a:lnTo>
                      <a:pt x="1784" y="2451"/>
                    </a:lnTo>
                    <a:cubicBezTo>
                      <a:pt x="1831" y="2560"/>
                      <a:pt x="1738" y="2606"/>
                      <a:pt x="1784" y="2699"/>
                    </a:cubicBezTo>
                    <a:cubicBezTo>
                      <a:pt x="1810" y="2719"/>
                      <a:pt x="1827" y="2727"/>
                      <a:pt x="1839" y="2727"/>
                    </a:cubicBezTo>
                    <a:cubicBezTo>
                      <a:pt x="1884" y="2727"/>
                      <a:pt x="1853" y="2609"/>
                      <a:pt x="1939" y="2560"/>
                    </a:cubicBezTo>
                    <a:lnTo>
                      <a:pt x="2002" y="2668"/>
                    </a:lnTo>
                    <a:lnTo>
                      <a:pt x="2033" y="2420"/>
                    </a:lnTo>
                    <a:cubicBezTo>
                      <a:pt x="1908" y="2265"/>
                      <a:pt x="1877" y="2312"/>
                      <a:pt x="1846" y="2110"/>
                    </a:cubicBezTo>
                    <a:lnTo>
                      <a:pt x="1846" y="2110"/>
                    </a:lnTo>
                    <a:cubicBezTo>
                      <a:pt x="1943" y="2121"/>
                      <a:pt x="2061" y="2168"/>
                      <a:pt x="2156" y="2232"/>
                    </a:cubicBezTo>
                    <a:lnTo>
                      <a:pt x="2156" y="2232"/>
                    </a:lnTo>
                    <a:cubicBezTo>
                      <a:pt x="2095" y="2124"/>
                      <a:pt x="2142" y="1985"/>
                      <a:pt x="2234" y="1877"/>
                    </a:cubicBezTo>
                    <a:lnTo>
                      <a:pt x="2250" y="1971"/>
                    </a:lnTo>
                    <a:cubicBezTo>
                      <a:pt x="2343" y="1893"/>
                      <a:pt x="2296" y="1800"/>
                      <a:pt x="2281" y="1738"/>
                    </a:cubicBezTo>
                    <a:lnTo>
                      <a:pt x="2281" y="1738"/>
                    </a:lnTo>
                    <a:cubicBezTo>
                      <a:pt x="2296" y="1753"/>
                      <a:pt x="2312" y="1753"/>
                      <a:pt x="2358" y="1753"/>
                    </a:cubicBezTo>
                    <a:cubicBezTo>
                      <a:pt x="2405" y="1660"/>
                      <a:pt x="2343" y="1521"/>
                      <a:pt x="2234" y="1505"/>
                    </a:cubicBezTo>
                    <a:lnTo>
                      <a:pt x="2234" y="1567"/>
                    </a:lnTo>
                    <a:lnTo>
                      <a:pt x="2095" y="1552"/>
                    </a:lnTo>
                    <a:lnTo>
                      <a:pt x="2095" y="1552"/>
                    </a:lnTo>
                    <a:cubicBezTo>
                      <a:pt x="2250" y="1722"/>
                      <a:pt x="2017" y="1800"/>
                      <a:pt x="2017" y="1955"/>
                    </a:cubicBezTo>
                    <a:cubicBezTo>
                      <a:pt x="1986" y="1831"/>
                      <a:pt x="1877" y="1645"/>
                      <a:pt x="2048" y="1645"/>
                    </a:cubicBezTo>
                    <a:lnTo>
                      <a:pt x="1955" y="1583"/>
                    </a:lnTo>
                    <a:cubicBezTo>
                      <a:pt x="2002" y="1490"/>
                      <a:pt x="2141" y="1521"/>
                      <a:pt x="2079" y="1397"/>
                    </a:cubicBezTo>
                    <a:close/>
                    <a:moveTo>
                      <a:pt x="5879" y="2730"/>
                    </a:moveTo>
                    <a:cubicBezTo>
                      <a:pt x="5879" y="2746"/>
                      <a:pt x="5894" y="2762"/>
                      <a:pt x="5910" y="2777"/>
                    </a:cubicBezTo>
                    <a:cubicBezTo>
                      <a:pt x="5910" y="2777"/>
                      <a:pt x="5910" y="2777"/>
                      <a:pt x="5910" y="2762"/>
                    </a:cubicBezTo>
                    <a:cubicBezTo>
                      <a:pt x="5894" y="2746"/>
                      <a:pt x="5894" y="2746"/>
                      <a:pt x="5879" y="2730"/>
                    </a:cubicBezTo>
                    <a:close/>
                    <a:moveTo>
                      <a:pt x="2917" y="2692"/>
                    </a:moveTo>
                    <a:cubicBezTo>
                      <a:pt x="2917" y="2699"/>
                      <a:pt x="2920" y="2699"/>
                      <a:pt x="2932" y="2699"/>
                    </a:cubicBezTo>
                    <a:cubicBezTo>
                      <a:pt x="2948" y="2746"/>
                      <a:pt x="2963" y="2808"/>
                      <a:pt x="2979" y="2839"/>
                    </a:cubicBezTo>
                    <a:lnTo>
                      <a:pt x="2948" y="2886"/>
                    </a:lnTo>
                    <a:cubicBezTo>
                      <a:pt x="2948" y="2886"/>
                      <a:pt x="2948" y="2870"/>
                      <a:pt x="2948" y="2870"/>
                    </a:cubicBezTo>
                    <a:lnTo>
                      <a:pt x="2948" y="2808"/>
                    </a:lnTo>
                    <a:lnTo>
                      <a:pt x="2932" y="2839"/>
                    </a:lnTo>
                    <a:cubicBezTo>
                      <a:pt x="2932" y="2780"/>
                      <a:pt x="2918" y="2736"/>
                      <a:pt x="2917" y="2692"/>
                    </a:cubicBezTo>
                    <a:close/>
                    <a:moveTo>
                      <a:pt x="2498" y="3320"/>
                    </a:moveTo>
                    <a:cubicBezTo>
                      <a:pt x="2498" y="3320"/>
                      <a:pt x="2513" y="3335"/>
                      <a:pt x="2513" y="3335"/>
                    </a:cubicBezTo>
                    <a:cubicBezTo>
                      <a:pt x="2513" y="3351"/>
                      <a:pt x="2513" y="3366"/>
                      <a:pt x="2529" y="3366"/>
                    </a:cubicBezTo>
                    <a:cubicBezTo>
                      <a:pt x="2513" y="3382"/>
                      <a:pt x="2498" y="3382"/>
                      <a:pt x="2482" y="3382"/>
                    </a:cubicBezTo>
                    <a:cubicBezTo>
                      <a:pt x="2482" y="3366"/>
                      <a:pt x="2482" y="3335"/>
                      <a:pt x="2498" y="3320"/>
                    </a:cubicBezTo>
                    <a:close/>
                    <a:moveTo>
                      <a:pt x="3242" y="3273"/>
                    </a:moveTo>
                    <a:cubicBezTo>
                      <a:pt x="3242" y="3289"/>
                      <a:pt x="3258" y="3289"/>
                      <a:pt x="3258" y="3304"/>
                    </a:cubicBezTo>
                    <a:cubicBezTo>
                      <a:pt x="3258" y="3351"/>
                      <a:pt x="3258" y="3413"/>
                      <a:pt x="3258" y="3459"/>
                    </a:cubicBezTo>
                    <a:cubicBezTo>
                      <a:pt x="3242" y="3490"/>
                      <a:pt x="3227" y="3506"/>
                      <a:pt x="3196" y="3506"/>
                    </a:cubicBezTo>
                    <a:cubicBezTo>
                      <a:pt x="3196" y="3459"/>
                      <a:pt x="3227" y="3397"/>
                      <a:pt x="3180" y="3382"/>
                    </a:cubicBezTo>
                    <a:cubicBezTo>
                      <a:pt x="3180" y="3366"/>
                      <a:pt x="3165" y="3366"/>
                      <a:pt x="3165" y="3366"/>
                    </a:cubicBezTo>
                    <a:cubicBezTo>
                      <a:pt x="3180" y="3351"/>
                      <a:pt x="3196" y="3335"/>
                      <a:pt x="3196" y="3335"/>
                    </a:cubicBezTo>
                    <a:cubicBezTo>
                      <a:pt x="3211" y="3335"/>
                      <a:pt x="3227" y="3335"/>
                      <a:pt x="3242" y="3273"/>
                    </a:cubicBezTo>
                    <a:close/>
                    <a:moveTo>
                      <a:pt x="2746" y="3708"/>
                    </a:moveTo>
                    <a:cubicBezTo>
                      <a:pt x="2746" y="3723"/>
                      <a:pt x="2746" y="3723"/>
                      <a:pt x="2761" y="3739"/>
                    </a:cubicBezTo>
                    <a:lnTo>
                      <a:pt x="2699" y="3739"/>
                    </a:lnTo>
                    <a:cubicBezTo>
                      <a:pt x="2715" y="3723"/>
                      <a:pt x="2715" y="3723"/>
                      <a:pt x="2730" y="3708"/>
                    </a:cubicBezTo>
                    <a:close/>
                    <a:moveTo>
                      <a:pt x="2637" y="3677"/>
                    </a:moveTo>
                    <a:cubicBezTo>
                      <a:pt x="2653" y="3677"/>
                      <a:pt x="2684" y="3692"/>
                      <a:pt x="2699" y="3708"/>
                    </a:cubicBezTo>
                    <a:cubicBezTo>
                      <a:pt x="2684" y="3739"/>
                      <a:pt x="2653" y="3754"/>
                      <a:pt x="2637" y="3770"/>
                    </a:cubicBezTo>
                    <a:cubicBezTo>
                      <a:pt x="2606" y="3754"/>
                      <a:pt x="2560" y="3739"/>
                      <a:pt x="2544" y="3723"/>
                    </a:cubicBezTo>
                    <a:lnTo>
                      <a:pt x="2544" y="3708"/>
                    </a:lnTo>
                    <a:cubicBezTo>
                      <a:pt x="2550" y="3719"/>
                      <a:pt x="2558" y="3725"/>
                      <a:pt x="2567" y="3725"/>
                    </a:cubicBezTo>
                    <a:cubicBezTo>
                      <a:pt x="2581" y="3725"/>
                      <a:pt x="2597" y="3711"/>
                      <a:pt x="2606" y="3692"/>
                    </a:cubicBezTo>
                    <a:cubicBezTo>
                      <a:pt x="2622" y="3708"/>
                      <a:pt x="2622" y="3723"/>
                      <a:pt x="2622" y="3723"/>
                    </a:cubicBezTo>
                    <a:cubicBezTo>
                      <a:pt x="2622" y="3708"/>
                      <a:pt x="2622" y="3692"/>
                      <a:pt x="2622" y="3677"/>
                    </a:cubicBezTo>
                    <a:close/>
                    <a:moveTo>
                      <a:pt x="2824" y="3816"/>
                    </a:moveTo>
                    <a:cubicBezTo>
                      <a:pt x="2829" y="3822"/>
                      <a:pt x="2838" y="3828"/>
                      <a:pt x="2846" y="3832"/>
                    </a:cubicBezTo>
                    <a:lnTo>
                      <a:pt x="2846" y="3832"/>
                    </a:lnTo>
                    <a:cubicBezTo>
                      <a:pt x="2840" y="3826"/>
                      <a:pt x="2832" y="3821"/>
                      <a:pt x="2824" y="3816"/>
                    </a:cubicBezTo>
                    <a:close/>
                    <a:moveTo>
                      <a:pt x="2777" y="3739"/>
                    </a:moveTo>
                    <a:cubicBezTo>
                      <a:pt x="2793" y="3770"/>
                      <a:pt x="2793" y="3801"/>
                      <a:pt x="2808" y="3847"/>
                    </a:cubicBezTo>
                    <a:cubicBezTo>
                      <a:pt x="2808" y="3816"/>
                      <a:pt x="2793" y="3770"/>
                      <a:pt x="2777" y="3739"/>
                    </a:cubicBezTo>
                    <a:close/>
                    <a:moveTo>
                      <a:pt x="2793" y="3599"/>
                    </a:moveTo>
                    <a:cubicBezTo>
                      <a:pt x="2793" y="3615"/>
                      <a:pt x="2793" y="3630"/>
                      <a:pt x="2808" y="3646"/>
                    </a:cubicBezTo>
                    <a:cubicBezTo>
                      <a:pt x="2824" y="3692"/>
                      <a:pt x="2870" y="3739"/>
                      <a:pt x="2901" y="3754"/>
                    </a:cubicBezTo>
                    <a:cubicBezTo>
                      <a:pt x="2901" y="3785"/>
                      <a:pt x="2901" y="3816"/>
                      <a:pt x="2886" y="3832"/>
                    </a:cubicBezTo>
                    <a:cubicBezTo>
                      <a:pt x="2881" y="3836"/>
                      <a:pt x="2875" y="3838"/>
                      <a:pt x="2869" y="3838"/>
                    </a:cubicBezTo>
                    <a:cubicBezTo>
                      <a:pt x="2862" y="3838"/>
                      <a:pt x="2854" y="3836"/>
                      <a:pt x="2846" y="3832"/>
                    </a:cubicBezTo>
                    <a:lnTo>
                      <a:pt x="2846" y="3832"/>
                    </a:lnTo>
                    <a:cubicBezTo>
                      <a:pt x="2863" y="3848"/>
                      <a:pt x="2874" y="3867"/>
                      <a:pt x="2886" y="3878"/>
                    </a:cubicBezTo>
                    <a:lnTo>
                      <a:pt x="2808" y="3847"/>
                    </a:lnTo>
                    <a:lnTo>
                      <a:pt x="2730" y="3832"/>
                    </a:lnTo>
                    <a:cubicBezTo>
                      <a:pt x="2730" y="3847"/>
                      <a:pt x="2715" y="3847"/>
                      <a:pt x="2715" y="3847"/>
                    </a:cubicBezTo>
                    <a:cubicBezTo>
                      <a:pt x="2715" y="3832"/>
                      <a:pt x="2715" y="3816"/>
                      <a:pt x="2699" y="3785"/>
                    </a:cubicBezTo>
                    <a:cubicBezTo>
                      <a:pt x="2730" y="3770"/>
                      <a:pt x="2746" y="3754"/>
                      <a:pt x="2777" y="3739"/>
                    </a:cubicBezTo>
                    <a:cubicBezTo>
                      <a:pt x="2777" y="3739"/>
                      <a:pt x="2777" y="3739"/>
                      <a:pt x="2777" y="3723"/>
                    </a:cubicBezTo>
                    <a:cubicBezTo>
                      <a:pt x="2793" y="3708"/>
                      <a:pt x="2808" y="3677"/>
                      <a:pt x="2808" y="3646"/>
                    </a:cubicBezTo>
                    <a:cubicBezTo>
                      <a:pt x="2793" y="3646"/>
                      <a:pt x="2777" y="3646"/>
                      <a:pt x="2761" y="3661"/>
                    </a:cubicBezTo>
                    <a:cubicBezTo>
                      <a:pt x="2761" y="3646"/>
                      <a:pt x="2761" y="3646"/>
                      <a:pt x="2761" y="3630"/>
                    </a:cubicBezTo>
                    <a:cubicBezTo>
                      <a:pt x="2777" y="3615"/>
                      <a:pt x="2777" y="3615"/>
                      <a:pt x="2793" y="3599"/>
                    </a:cubicBezTo>
                    <a:close/>
                    <a:moveTo>
                      <a:pt x="2513" y="3863"/>
                    </a:moveTo>
                    <a:cubicBezTo>
                      <a:pt x="2482" y="3909"/>
                      <a:pt x="2436" y="3925"/>
                      <a:pt x="2405" y="3940"/>
                    </a:cubicBezTo>
                    <a:cubicBezTo>
                      <a:pt x="2420" y="3925"/>
                      <a:pt x="2420" y="3909"/>
                      <a:pt x="2420" y="3894"/>
                    </a:cubicBezTo>
                    <a:cubicBezTo>
                      <a:pt x="2451" y="3878"/>
                      <a:pt x="2482" y="3863"/>
                      <a:pt x="2513" y="3863"/>
                    </a:cubicBezTo>
                    <a:close/>
                    <a:moveTo>
                      <a:pt x="2529" y="3863"/>
                    </a:moveTo>
                    <a:cubicBezTo>
                      <a:pt x="2591" y="3863"/>
                      <a:pt x="2637" y="3878"/>
                      <a:pt x="2668" y="3909"/>
                    </a:cubicBezTo>
                    <a:lnTo>
                      <a:pt x="2684" y="3971"/>
                    </a:lnTo>
                    <a:cubicBezTo>
                      <a:pt x="2699" y="3971"/>
                      <a:pt x="2699" y="3971"/>
                      <a:pt x="2715" y="3956"/>
                    </a:cubicBezTo>
                    <a:cubicBezTo>
                      <a:pt x="2730" y="3987"/>
                      <a:pt x="2746" y="4002"/>
                      <a:pt x="2761" y="4002"/>
                    </a:cubicBezTo>
                    <a:lnTo>
                      <a:pt x="2761" y="3987"/>
                    </a:lnTo>
                    <a:cubicBezTo>
                      <a:pt x="2808" y="4018"/>
                      <a:pt x="2839" y="4064"/>
                      <a:pt x="2777" y="4157"/>
                    </a:cubicBezTo>
                    <a:cubicBezTo>
                      <a:pt x="2761" y="4157"/>
                      <a:pt x="2746" y="4157"/>
                      <a:pt x="2730" y="4142"/>
                    </a:cubicBezTo>
                    <a:cubicBezTo>
                      <a:pt x="2715" y="4049"/>
                      <a:pt x="2684" y="3971"/>
                      <a:pt x="2684" y="3971"/>
                    </a:cubicBezTo>
                    <a:lnTo>
                      <a:pt x="2684" y="3971"/>
                    </a:lnTo>
                    <a:cubicBezTo>
                      <a:pt x="2622" y="4002"/>
                      <a:pt x="2715" y="4095"/>
                      <a:pt x="2684" y="4157"/>
                    </a:cubicBezTo>
                    <a:cubicBezTo>
                      <a:pt x="2684" y="4142"/>
                      <a:pt x="2668" y="4111"/>
                      <a:pt x="2653" y="4095"/>
                    </a:cubicBezTo>
                    <a:cubicBezTo>
                      <a:pt x="2653" y="4095"/>
                      <a:pt x="2606" y="4126"/>
                      <a:pt x="2575" y="4173"/>
                    </a:cubicBezTo>
                    <a:cubicBezTo>
                      <a:pt x="2575" y="4157"/>
                      <a:pt x="2575" y="4142"/>
                      <a:pt x="2575" y="4126"/>
                    </a:cubicBezTo>
                    <a:cubicBezTo>
                      <a:pt x="2554" y="4143"/>
                      <a:pt x="2537" y="4150"/>
                      <a:pt x="2520" y="4150"/>
                    </a:cubicBezTo>
                    <a:cubicBezTo>
                      <a:pt x="2475" y="4150"/>
                      <a:pt x="2437" y="4102"/>
                      <a:pt x="2358" y="4080"/>
                    </a:cubicBezTo>
                    <a:cubicBezTo>
                      <a:pt x="2358" y="4080"/>
                      <a:pt x="2358" y="4064"/>
                      <a:pt x="2358" y="4064"/>
                    </a:cubicBezTo>
                    <a:cubicBezTo>
                      <a:pt x="2467" y="4033"/>
                      <a:pt x="2591" y="4018"/>
                      <a:pt x="2591" y="3940"/>
                    </a:cubicBezTo>
                    <a:lnTo>
                      <a:pt x="2591" y="3940"/>
                    </a:lnTo>
                    <a:lnTo>
                      <a:pt x="2513" y="3987"/>
                    </a:lnTo>
                    <a:lnTo>
                      <a:pt x="2529" y="3863"/>
                    </a:lnTo>
                    <a:close/>
                    <a:moveTo>
                      <a:pt x="1784" y="4281"/>
                    </a:moveTo>
                    <a:cubicBezTo>
                      <a:pt x="1784" y="4281"/>
                      <a:pt x="1800" y="4297"/>
                      <a:pt x="1815" y="4312"/>
                    </a:cubicBezTo>
                    <a:cubicBezTo>
                      <a:pt x="1815" y="4319"/>
                      <a:pt x="1815" y="4323"/>
                      <a:pt x="1813" y="4323"/>
                    </a:cubicBezTo>
                    <a:cubicBezTo>
                      <a:pt x="1810" y="4323"/>
                      <a:pt x="1803" y="4315"/>
                      <a:pt x="1784" y="4297"/>
                    </a:cubicBezTo>
                    <a:lnTo>
                      <a:pt x="1784" y="4281"/>
                    </a:lnTo>
                    <a:close/>
                    <a:moveTo>
                      <a:pt x="2426" y="4154"/>
                    </a:moveTo>
                    <a:cubicBezTo>
                      <a:pt x="2438" y="4154"/>
                      <a:pt x="2452" y="4155"/>
                      <a:pt x="2467" y="4157"/>
                    </a:cubicBezTo>
                    <a:cubicBezTo>
                      <a:pt x="2498" y="4173"/>
                      <a:pt x="2498" y="4219"/>
                      <a:pt x="2498" y="4250"/>
                    </a:cubicBezTo>
                    <a:cubicBezTo>
                      <a:pt x="2482" y="4250"/>
                      <a:pt x="2467" y="4266"/>
                      <a:pt x="2451" y="4281"/>
                    </a:cubicBezTo>
                    <a:cubicBezTo>
                      <a:pt x="2451" y="4281"/>
                      <a:pt x="2436" y="4266"/>
                      <a:pt x="2420" y="4266"/>
                    </a:cubicBezTo>
                    <a:cubicBezTo>
                      <a:pt x="2420" y="4297"/>
                      <a:pt x="2405" y="4312"/>
                      <a:pt x="2405" y="4328"/>
                    </a:cubicBezTo>
                    <a:cubicBezTo>
                      <a:pt x="2400" y="4323"/>
                      <a:pt x="2393" y="4319"/>
                      <a:pt x="2386" y="4319"/>
                    </a:cubicBezTo>
                    <a:cubicBezTo>
                      <a:pt x="2374" y="4319"/>
                      <a:pt x="2363" y="4333"/>
                      <a:pt x="2374" y="4375"/>
                    </a:cubicBezTo>
                    <a:lnTo>
                      <a:pt x="2312" y="4266"/>
                    </a:lnTo>
                    <a:lnTo>
                      <a:pt x="2265" y="4266"/>
                    </a:lnTo>
                    <a:lnTo>
                      <a:pt x="2281" y="4204"/>
                    </a:lnTo>
                    <a:cubicBezTo>
                      <a:pt x="2321" y="4191"/>
                      <a:pt x="2349" y="4154"/>
                      <a:pt x="2426" y="4154"/>
                    </a:cubicBezTo>
                    <a:close/>
                    <a:moveTo>
                      <a:pt x="2482" y="4343"/>
                    </a:moveTo>
                    <a:cubicBezTo>
                      <a:pt x="2529" y="4359"/>
                      <a:pt x="2560" y="4375"/>
                      <a:pt x="2544" y="4406"/>
                    </a:cubicBezTo>
                    <a:lnTo>
                      <a:pt x="2560" y="4406"/>
                    </a:lnTo>
                    <a:cubicBezTo>
                      <a:pt x="2544" y="4437"/>
                      <a:pt x="2529" y="4452"/>
                      <a:pt x="2498" y="4452"/>
                    </a:cubicBezTo>
                    <a:lnTo>
                      <a:pt x="2436" y="4452"/>
                    </a:lnTo>
                    <a:cubicBezTo>
                      <a:pt x="2436" y="4437"/>
                      <a:pt x="2405" y="4375"/>
                      <a:pt x="2436" y="4375"/>
                    </a:cubicBezTo>
                    <a:cubicBezTo>
                      <a:pt x="2436" y="4375"/>
                      <a:pt x="2436" y="4375"/>
                      <a:pt x="2451" y="4390"/>
                    </a:cubicBezTo>
                    <a:cubicBezTo>
                      <a:pt x="2451" y="4390"/>
                      <a:pt x="2451" y="4375"/>
                      <a:pt x="2467" y="4375"/>
                    </a:cubicBezTo>
                    <a:cubicBezTo>
                      <a:pt x="2467" y="4359"/>
                      <a:pt x="2482" y="4359"/>
                      <a:pt x="2482" y="4343"/>
                    </a:cubicBezTo>
                    <a:close/>
                    <a:moveTo>
                      <a:pt x="2250" y="4390"/>
                    </a:moveTo>
                    <a:cubicBezTo>
                      <a:pt x="2296" y="4437"/>
                      <a:pt x="2358" y="4452"/>
                      <a:pt x="2296" y="4499"/>
                    </a:cubicBezTo>
                    <a:cubicBezTo>
                      <a:pt x="2265" y="4483"/>
                      <a:pt x="2250" y="4483"/>
                      <a:pt x="2234" y="4483"/>
                    </a:cubicBezTo>
                    <a:lnTo>
                      <a:pt x="2250" y="4390"/>
                    </a:lnTo>
                    <a:close/>
                    <a:moveTo>
                      <a:pt x="1722" y="4499"/>
                    </a:moveTo>
                    <a:lnTo>
                      <a:pt x="1831" y="4607"/>
                    </a:lnTo>
                    <a:lnTo>
                      <a:pt x="1846" y="4607"/>
                    </a:lnTo>
                    <a:lnTo>
                      <a:pt x="1831" y="4592"/>
                    </a:lnTo>
                    <a:lnTo>
                      <a:pt x="1722" y="4499"/>
                    </a:lnTo>
                    <a:close/>
                    <a:moveTo>
                      <a:pt x="1769" y="4281"/>
                    </a:moveTo>
                    <a:cubicBezTo>
                      <a:pt x="1784" y="4343"/>
                      <a:pt x="1815" y="4390"/>
                      <a:pt x="1784" y="4390"/>
                    </a:cubicBezTo>
                    <a:cubicBezTo>
                      <a:pt x="1800" y="4483"/>
                      <a:pt x="1815" y="4406"/>
                      <a:pt x="1831" y="4483"/>
                    </a:cubicBezTo>
                    <a:cubicBezTo>
                      <a:pt x="1830" y="4482"/>
                      <a:pt x="1828" y="4481"/>
                      <a:pt x="1828" y="4481"/>
                    </a:cubicBezTo>
                    <a:lnTo>
                      <a:pt x="1828" y="4481"/>
                    </a:lnTo>
                    <a:cubicBezTo>
                      <a:pt x="1818" y="4481"/>
                      <a:pt x="1832" y="4551"/>
                      <a:pt x="1846" y="4607"/>
                    </a:cubicBezTo>
                    <a:cubicBezTo>
                      <a:pt x="1846" y="4628"/>
                      <a:pt x="1846" y="4642"/>
                      <a:pt x="1846" y="4654"/>
                    </a:cubicBezTo>
                    <a:cubicBezTo>
                      <a:pt x="1846" y="4654"/>
                      <a:pt x="1831" y="4654"/>
                      <a:pt x="1831" y="4638"/>
                    </a:cubicBezTo>
                    <a:lnTo>
                      <a:pt x="1831" y="4638"/>
                    </a:lnTo>
                    <a:cubicBezTo>
                      <a:pt x="1831" y="4654"/>
                      <a:pt x="1846" y="4669"/>
                      <a:pt x="1846" y="4669"/>
                    </a:cubicBezTo>
                    <a:cubicBezTo>
                      <a:pt x="1846" y="4685"/>
                      <a:pt x="1846" y="4685"/>
                      <a:pt x="1846" y="4685"/>
                    </a:cubicBezTo>
                    <a:lnTo>
                      <a:pt x="1846" y="4700"/>
                    </a:lnTo>
                    <a:lnTo>
                      <a:pt x="1800" y="4700"/>
                    </a:lnTo>
                    <a:lnTo>
                      <a:pt x="1676" y="4576"/>
                    </a:lnTo>
                    <a:cubicBezTo>
                      <a:pt x="1691" y="4545"/>
                      <a:pt x="1707" y="4530"/>
                      <a:pt x="1722" y="4499"/>
                    </a:cubicBezTo>
                    <a:cubicBezTo>
                      <a:pt x="1753" y="4468"/>
                      <a:pt x="1769" y="4421"/>
                      <a:pt x="1784" y="4390"/>
                    </a:cubicBezTo>
                    <a:lnTo>
                      <a:pt x="1722" y="4375"/>
                    </a:lnTo>
                    <a:cubicBezTo>
                      <a:pt x="1753" y="4343"/>
                      <a:pt x="1722" y="4297"/>
                      <a:pt x="1753" y="4281"/>
                    </a:cubicBezTo>
                    <a:close/>
                    <a:moveTo>
                      <a:pt x="1645" y="4623"/>
                    </a:moveTo>
                    <a:lnTo>
                      <a:pt x="1753" y="4716"/>
                    </a:lnTo>
                    <a:cubicBezTo>
                      <a:pt x="1676" y="4747"/>
                      <a:pt x="1614" y="4762"/>
                      <a:pt x="1536" y="4809"/>
                    </a:cubicBezTo>
                    <a:cubicBezTo>
                      <a:pt x="1567" y="4747"/>
                      <a:pt x="1598" y="4685"/>
                      <a:pt x="1645" y="4623"/>
                    </a:cubicBezTo>
                    <a:close/>
                    <a:moveTo>
                      <a:pt x="1971" y="4530"/>
                    </a:moveTo>
                    <a:lnTo>
                      <a:pt x="1971" y="4530"/>
                    </a:lnTo>
                    <a:cubicBezTo>
                      <a:pt x="2033" y="4623"/>
                      <a:pt x="2110" y="4731"/>
                      <a:pt x="2141" y="4778"/>
                    </a:cubicBezTo>
                    <a:cubicBezTo>
                      <a:pt x="2141" y="4809"/>
                      <a:pt x="2141" y="4840"/>
                      <a:pt x="2126" y="4871"/>
                    </a:cubicBezTo>
                    <a:lnTo>
                      <a:pt x="2095" y="4871"/>
                    </a:lnTo>
                    <a:cubicBezTo>
                      <a:pt x="2095" y="4871"/>
                      <a:pt x="2095" y="4855"/>
                      <a:pt x="2079" y="4824"/>
                    </a:cubicBezTo>
                    <a:lnTo>
                      <a:pt x="2079" y="4824"/>
                    </a:lnTo>
                    <a:lnTo>
                      <a:pt x="2079" y="4824"/>
                    </a:lnTo>
                    <a:cubicBezTo>
                      <a:pt x="2079" y="4809"/>
                      <a:pt x="2079" y="4809"/>
                      <a:pt x="2079" y="4793"/>
                    </a:cubicBezTo>
                    <a:cubicBezTo>
                      <a:pt x="2079" y="4747"/>
                      <a:pt x="2064" y="4716"/>
                      <a:pt x="2033" y="4700"/>
                    </a:cubicBezTo>
                    <a:cubicBezTo>
                      <a:pt x="2017" y="4654"/>
                      <a:pt x="1986" y="4592"/>
                      <a:pt x="1971" y="4530"/>
                    </a:cubicBezTo>
                    <a:close/>
                    <a:moveTo>
                      <a:pt x="4425" y="4910"/>
                    </a:moveTo>
                    <a:cubicBezTo>
                      <a:pt x="4429" y="4924"/>
                      <a:pt x="4433" y="4933"/>
                      <a:pt x="4437" y="4933"/>
                    </a:cubicBezTo>
                    <a:cubicBezTo>
                      <a:pt x="4433" y="4924"/>
                      <a:pt x="4429" y="4916"/>
                      <a:pt x="4425" y="4910"/>
                    </a:cubicBezTo>
                    <a:close/>
                    <a:moveTo>
                      <a:pt x="2188" y="5150"/>
                    </a:moveTo>
                    <a:lnTo>
                      <a:pt x="2188" y="5150"/>
                    </a:lnTo>
                    <a:cubicBezTo>
                      <a:pt x="2203" y="5165"/>
                      <a:pt x="2219" y="5197"/>
                      <a:pt x="2250" y="5212"/>
                    </a:cubicBezTo>
                    <a:cubicBezTo>
                      <a:pt x="2234" y="5212"/>
                      <a:pt x="2219" y="5228"/>
                      <a:pt x="2203" y="5228"/>
                    </a:cubicBezTo>
                    <a:lnTo>
                      <a:pt x="2188" y="5150"/>
                    </a:lnTo>
                    <a:close/>
                    <a:moveTo>
                      <a:pt x="2017" y="5103"/>
                    </a:moveTo>
                    <a:cubicBezTo>
                      <a:pt x="2048" y="5150"/>
                      <a:pt x="2095" y="5197"/>
                      <a:pt x="2126" y="5243"/>
                    </a:cubicBezTo>
                    <a:cubicBezTo>
                      <a:pt x="2096" y="5231"/>
                      <a:pt x="2073" y="5226"/>
                      <a:pt x="2055" y="5226"/>
                    </a:cubicBezTo>
                    <a:cubicBezTo>
                      <a:pt x="2024" y="5226"/>
                      <a:pt x="2005" y="5239"/>
                      <a:pt x="1986" y="5259"/>
                    </a:cubicBezTo>
                    <a:cubicBezTo>
                      <a:pt x="1971" y="5243"/>
                      <a:pt x="1955" y="5228"/>
                      <a:pt x="1924" y="5228"/>
                    </a:cubicBezTo>
                    <a:cubicBezTo>
                      <a:pt x="1939" y="5197"/>
                      <a:pt x="1955" y="5165"/>
                      <a:pt x="1971" y="5134"/>
                    </a:cubicBezTo>
                    <a:cubicBezTo>
                      <a:pt x="1971" y="5119"/>
                      <a:pt x="1986" y="5103"/>
                      <a:pt x="2017" y="5103"/>
                    </a:cubicBezTo>
                    <a:close/>
                    <a:moveTo>
                      <a:pt x="2141" y="5243"/>
                    </a:moveTo>
                    <a:lnTo>
                      <a:pt x="2141" y="5243"/>
                    </a:lnTo>
                    <a:cubicBezTo>
                      <a:pt x="2170" y="5286"/>
                      <a:pt x="2199" y="5316"/>
                      <a:pt x="2215" y="5345"/>
                    </a:cubicBezTo>
                    <a:lnTo>
                      <a:pt x="2215" y="5345"/>
                    </a:lnTo>
                    <a:cubicBezTo>
                      <a:pt x="2184" y="5314"/>
                      <a:pt x="1968" y="5272"/>
                      <a:pt x="2141" y="5243"/>
                    </a:cubicBezTo>
                    <a:close/>
                    <a:moveTo>
                      <a:pt x="2219" y="5259"/>
                    </a:moveTo>
                    <a:lnTo>
                      <a:pt x="2219" y="5259"/>
                    </a:lnTo>
                    <a:cubicBezTo>
                      <a:pt x="2234" y="5274"/>
                      <a:pt x="2265" y="5290"/>
                      <a:pt x="2296" y="5305"/>
                    </a:cubicBezTo>
                    <a:cubicBezTo>
                      <a:pt x="2312" y="5321"/>
                      <a:pt x="2327" y="5336"/>
                      <a:pt x="2296" y="5352"/>
                    </a:cubicBezTo>
                    <a:cubicBezTo>
                      <a:pt x="2265" y="5321"/>
                      <a:pt x="2250" y="5290"/>
                      <a:pt x="2219" y="5259"/>
                    </a:cubicBezTo>
                    <a:close/>
                    <a:moveTo>
                      <a:pt x="2812" y="5401"/>
                    </a:moveTo>
                    <a:cubicBezTo>
                      <a:pt x="2823" y="5403"/>
                      <a:pt x="2833" y="5407"/>
                      <a:pt x="2839" y="5414"/>
                    </a:cubicBezTo>
                    <a:cubicBezTo>
                      <a:pt x="2828" y="5414"/>
                      <a:pt x="2825" y="5406"/>
                      <a:pt x="2812" y="5401"/>
                    </a:cubicBezTo>
                    <a:close/>
                    <a:moveTo>
                      <a:pt x="1706" y="6638"/>
                    </a:moveTo>
                    <a:cubicBezTo>
                      <a:pt x="1702" y="6639"/>
                      <a:pt x="1701" y="6639"/>
                      <a:pt x="1707" y="6639"/>
                    </a:cubicBezTo>
                    <a:lnTo>
                      <a:pt x="1706" y="6638"/>
                    </a:lnTo>
                    <a:close/>
                    <a:moveTo>
                      <a:pt x="1935" y="6608"/>
                    </a:moveTo>
                    <a:cubicBezTo>
                      <a:pt x="1924" y="6608"/>
                      <a:pt x="1924" y="6609"/>
                      <a:pt x="1924" y="6623"/>
                    </a:cubicBezTo>
                    <a:cubicBezTo>
                      <a:pt x="1908" y="6639"/>
                      <a:pt x="1893" y="6639"/>
                      <a:pt x="1877" y="6654"/>
                    </a:cubicBezTo>
                    <a:cubicBezTo>
                      <a:pt x="1853" y="6654"/>
                      <a:pt x="1830" y="6657"/>
                      <a:pt x="1812" y="6657"/>
                    </a:cubicBezTo>
                    <a:cubicBezTo>
                      <a:pt x="1786" y="6657"/>
                      <a:pt x="1769" y="6651"/>
                      <a:pt x="1769" y="6623"/>
                    </a:cubicBezTo>
                    <a:cubicBezTo>
                      <a:pt x="1815" y="6623"/>
                      <a:pt x="1860" y="6608"/>
                      <a:pt x="1935" y="6608"/>
                    </a:cubicBezTo>
                    <a:close/>
                    <a:moveTo>
                      <a:pt x="4421" y="1"/>
                    </a:moveTo>
                    <a:lnTo>
                      <a:pt x="4421" y="1"/>
                    </a:lnTo>
                    <a:cubicBezTo>
                      <a:pt x="4064" y="140"/>
                      <a:pt x="3521" y="171"/>
                      <a:pt x="3242" y="327"/>
                    </a:cubicBezTo>
                    <a:lnTo>
                      <a:pt x="3366" y="466"/>
                    </a:lnTo>
                    <a:cubicBezTo>
                      <a:pt x="3325" y="526"/>
                      <a:pt x="3299" y="548"/>
                      <a:pt x="3281" y="548"/>
                    </a:cubicBezTo>
                    <a:cubicBezTo>
                      <a:pt x="3235" y="548"/>
                      <a:pt x="3242" y="401"/>
                      <a:pt x="3170" y="401"/>
                    </a:cubicBezTo>
                    <a:cubicBezTo>
                      <a:pt x="3156" y="401"/>
                      <a:pt x="3139" y="406"/>
                      <a:pt x="3118" y="420"/>
                    </a:cubicBezTo>
                    <a:lnTo>
                      <a:pt x="3118" y="575"/>
                    </a:lnTo>
                    <a:lnTo>
                      <a:pt x="3103" y="575"/>
                    </a:lnTo>
                    <a:cubicBezTo>
                      <a:pt x="3103" y="575"/>
                      <a:pt x="3072" y="776"/>
                      <a:pt x="3072" y="776"/>
                    </a:cubicBezTo>
                    <a:cubicBezTo>
                      <a:pt x="3149" y="714"/>
                      <a:pt x="3041" y="637"/>
                      <a:pt x="3165" y="637"/>
                    </a:cubicBezTo>
                    <a:cubicBezTo>
                      <a:pt x="3173" y="636"/>
                      <a:pt x="3180" y="635"/>
                      <a:pt x="3187" y="635"/>
                    </a:cubicBezTo>
                    <a:cubicBezTo>
                      <a:pt x="3283" y="635"/>
                      <a:pt x="3244" y="736"/>
                      <a:pt x="3273" y="823"/>
                    </a:cubicBezTo>
                    <a:cubicBezTo>
                      <a:pt x="3222" y="823"/>
                      <a:pt x="3135" y="899"/>
                      <a:pt x="3098" y="899"/>
                    </a:cubicBezTo>
                    <a:cubicBezTo>
                      <a:pt x="3079" y="899"/>
                      <a:pt x="3072" y="880"/>
                      <a:pt x="3087" y="823"/>
                    </a:cubicBezTo>
                    <a:lnTo>
                      <a:pt x="3087" y="823"/>
                    </a:lnTo>
                    <a:cubicBezTo>
                      <a:pt x="3087" y="824"/>
                      <a:pt x="3010" y="1102"/>
                      <a:pt x="3010" y="1102"/>
                    </a:cubicBezTo>
                    <a:cubicBezTo>
                      <a:pt x="2963" y="1055"/>
                      <a:pt x="2979" y="993"/>
                      <a:pt x="2979" y="962"/>
                    </a:cubicBezTo>
                    <a:lnTo>
                      <a:pt x="2979" y="962"/>
                    </a:lnTo>
                    <a:cubicBezTo>
                      <a:pt x="2979" y="962"/>
                      <a:pt x="2886" y="1086"/>
                      <a:pt x="2886" y="1086"/>
                    </a:cubicBezTo>
                    <a:lnTo>
                      <a:pt x="2870" y="1071"/>
                    </a:lnTo>
                    <a:cubicBezTo>
                      <a:pt x="2824" y="1211"/>
                      <a:pt x="2699" y="1335"/>
                      <a:pt x="2715" y="1490"/>
                    </a:cubicBezTo>
                    <a:cubicBezTo>
                      <a:pt x="2742" y="1483"/>
                      <a:pt x="2763" y="1479"/>
                      <a:pt x="2780" y="1479"/>
                    </a:cubicBezTo>
                    <a:cubicBezTo>
                      <a:pt x="2908" y="1479"/>
                      <a:pt x="2771" y="1666"/>
                      <a:pt x="2839" y="1707"/>
                    </a:cubicBezTo>
                    <a:cubicBezTo>
                      <a:pt x="2834" y="1709"/>
                      <a:pt x="2828" y="1711"/>
                      <a:pt x="2821" y="1711"/>
                    </a:cubicBezTo>
                    <a:cubicBezTo>
                      <a:pt x="2742" y="1711"/>
                      <a:pt x="2546" y="1551"/>
                      <a:pt x="2560" y="1366"/>
                    </a:cubicBezTo>
                    <a:lnTo>
                      <a:pt x="2560" y="1366"/>
                    </a:lnTo>
                    <a:cubicBezTo>
                      <a:pt x="2569" y="1368"/>
                      <a:pt x="2577" y="1369"/>
                      <a:pt x="2584" y="1369"/>
                    </a:cubicBezTo>
                    <a:cubicBezTo>
                      <a:pt x="2666" y="1369"/>
                      <a:pt x="2657" y="1221"/>
                      <a:pt x="2699" y="1164"/>
                    </a:cubicBezTo>
                    <a:lnTo>
                      <a:pt x="2699" y="1164"/>
                    </a:lnTo>
                    <a:cubicBezTo>
                      <a:pt x="2591" y="1195"/>
                      <a:pt x="2622" y="1288"/>
                      <a:pt x="2575" y="1350"/>
                    </a:cubicBezTo>
                    <a:cubicBezTo>
                      <a:pt x="2570" y="1317"/>
                      <a:pt x="2549" y="1308"/>
                      <a:pt x="2522" y="1308"/>
                    </a:cubicBezTo>
                    <a:cubicBezTo>
                      <a:pt x="2484" y="1308"/>
                      <a:pt x="2436" y="1326"/>
                      <a:pt x="2401" y="1326"/>
                    </a:cubicBezTo>
                    <a:cubicBezTo>
                      <a:pt x="2390" y="1326"/>
                      <a:pt x="2381" y="1324"/>
                      <a:pt x="2374" y="1319"/>
                    </a:cubicBezTo>
                    <a:cubicBezTo>
                      <a:pt x="2343" y="1273"/>
                      <a:pt x="2265" y="1149"/>
                      <a:pt x="2389" y="1102"/>
                    </a:cubicBezTo>
                    <a:cubicBezTo>
                      <a:pt x="2415" y="1080"/>
                      <a:pt x="2435" y="1071"/>
                      <a:pt x="2451" y="1071"/>
                    </a:cubicBezTo>
                    <a:cubicBezTo>
                      <a:pt x="2504" y="1071"/>
                      <a:pt x="2514" y="1160"/>
                      <a:pt x="2523" y="1160"/>
                    </a:cubicBezTo>
                    <a:cubicBezTo>
                      <a:pt x="2525" y="1160"/>
                      <a:pt x="2527" y="1157"/>
                      <a:pt x="2529" y="1149"/>
                    </a:cubicBezTo>
                    <a:cubicBezTo>
                      <a:pt x="2549" y="1162"/>
                      <a:pt x="2566" y="1167"/>
                      <a:pt x="2581" y="1167"/>
                    </a:cubicBezTo>
                    <a:cubicBezTo>
                      <a:pt x="2671" y="1167"/>
                      <a:pt x="2684" y="958"/>
                      <a:pt x="2777" y="931"/>
                    </a:cubicBezTo>
                    <a:cubicBezTo>
                      <a:pt x="2793" y="931"/>
                      <a:pt x="2777" y="978"/>
                      <a:pt x="2777" y="993"/>
                    </a:cubicBezTo>
                    <a:cubicBezTo>
                      <a:pt x="2839" y="916"/>
                      <a:pt x="2994" y="792"/>
                      <a:pt x="2932" y="699"/>
                    </a:cubicBezTo>
                    <a:lnTo>
                      <a:pt x="2932" y="699"/>
                    </a:lnTo>
                    <a:cubicBezTo>
                      <a:pt x="2932" y="699"/>
                      <a:pt x="2901" y="745"/>
                      <a:pt x="2870" y="807"/>
                    </a:cubicBezTo>
                    <a:cubicBezTo>
                      <a:pt x="2824" y="869"/>
                      <a:pt x="2808" y="916"/>
                      <a:pt x="2808" y="916"/>
                    </a:cubicBezTo>
                    <a:cubicBezTo>
                      <a:pt x="2746" y="916"/>
                      <a:pt x="2793" y="792"/>
                      <a:pt x="2684" y="792"/>
                    </a:cubicBezTo>
                    <a:cubicBezTo>
                      <a:pt x="2668" y="854"/>
                      <a:pt x="2637" y="900"/>
                      <a:pt x="2560" y="931"/>
                    </a:cubicBezTo>
                    <a:lnTo>
                      <a:pt x="2544" y="885"/>
                    </a:lnTo>
                    <a:cubicBezTo>
                      <a:pt x="2374" y="916"/>
                      <a:pt x="2250" y="1086"/>
                      <a:pt x="2188" y="1226"/>
                    </a:cubicBezTo>
                    <a:cubicBezTo>
                      <a:pt x="2358" y="1428"/>
                      <a:pt x="2420" y="1583"/>
                      <a:pt x="2575" y="1800"/>
                    </a:cubicBezTo>
                    <a:cubicBezTo>
                      <a:pt x="2451" y="1955"/>
                      <a:pt x="2328" y="2094"/>
                      <a:pt x="2157" y="2234"/>
                    </a:cubicBezTo>
                    <a:lnTo>
                      <a:pt x="2157" y="2234"/>
                    </a:lnTo>
                    <a:cubicBezTo>
                      <a:pt x="2157" y="2233"/>
                      <a:pt x="2156" y="2233"/>
                      <a:pt x="2156" y="2232"/>
                    </a:cubicBezTo>
                    <a:lnTo>
                      <a:pt x="2156" y="2232"/>
                    </a:lnTo>
                    <a:cubicBezTo>
                      <a:pt x="2156" y="2233"/>
                      <a:pt x="2156" y="2234"/>
                      <a:pt x="2157" y="2234"/>
                    </a:cubicBezTo>
                    <a:cubicBezTo>
                      <a:pt x="2157" y="2234"/>
                      <a:pt x="2157" y="2234"/>
                      <a:pt x="2157" y="2234"/>
                    </a:cubicBezTo>
                    <a:lnTo>
                      <a:pt x="2157" y="2234"/>
                    </a:lnTo>
                    <a:cubicBezTo>
                      <a:pt x="2199" y="2262"/>
                      <a:pt x="2237" y="2294"/>
                      <a:pt x="2265" y="2327"/>
                    </a:cubicBezTo>
                    <a:cubicBezTo>
                      <a:pt x="2208" y="2339"/>
                      <a:pt x="2184" y="2401"/>
                      <a:pt x="2132" y="2401"/>
                    </a:cubicBezTo>
                    <a:cubicBezTo>
                      <a:pt x="2113" y="2401"/>
                      <a:pt x="2092" y="2394"/>
                      <a:pt x="2064" y="2374"/>
                    </a:cubicBezTo>
                    <a:lnTo>
                      <a:pt x="2064" y="2374"/>
                    </a:lnTo>
                    <a:cubicBezTo>
                      <a:pt x="2126" y="2498"/>
                      <a:pt x="2110" y="2699"/>
                      <a:pt x="2234" y="2746"/>
                    </a:cubicBezTo>
                    <a:cubicBezTo>
                      <a:pt x="2234" y="2746"/>
                      <a:pt x="2234" y="2762"/>
                      <a:pt x="2234" y="2762"/>
                    </a:cubicBezTo>
                    <a:cubicBezTo>
                      <a:pt x="2211" y="2759"/>
                      <a:pt x="2187" y="2758"/>
                      <a:pt x="2164" y="2758"/>
                    </a:cubicBezTo>
                    <a:cubicBezTo>
                      <a:pt x="2032" y="2758"/>
                      <a:pt x="1903" y="2798"/>
                      <a:pt x="1784" y="2917"/>
                    </a:cubicBezTo>
                    <a:cubicBezTo>
                      <a:pt x="1769" y="2948"/>
                      <a:pt x="1831" y="3010"/>
                      <a:pt x="1939" y="3056"/>
                    </a:cubicBezTo>
                    <a:cubicBezTo>
                      <a:pt x="1893" y="3072"/>
                      <a:pt x="1846" y="3087"/>
                      <a:pt x="1815" y="3118"/>
                    </a:cubicBezTo>
                    <a:cubicBezTo>
                      <a:pt x="1784" y="3072"/>
                      <a:pt x="1738" y="3010"/>
                      <a:pt x="1753" y="2963"/>
                    </a:cubicBezTo>
                    <a:lnTo>
                      <a:pt x="1753" y="2963"/>
                    </a:lnTo>
                    <a:lnTo>
                      <a:pt x="1567" y="3196"/>
                    </a:lnTo>
                    <a:lnTo>
                      <a:pt x="1521" y="3149"/>
                    </a:lnTo>
                    <a:lnTo>
                      <a:pt x="1536" y="3289"/>
                    </a:lnTo>
                    <a:cubicBezTo>
                      <a:pt x="1536" y="3236"/>
                      <a:pt x="1579" y="3191"/>
                      <a:pt x="1635" y="3191"/>
                    </a:cubicBezTo>
                    <a:cubicBezTo>
                      <a:pt x="1662" y="3191"/>
                      <a:pt x="1692" y="3202"/>
                      <a:pt x="1722" y="3227"/>
                    </a:cubicBezTo>
                    <a:cubicBezTo>
                      <a:pt x="1738" y="3397"/>
                      <a:pt x="1583" y="3397"/>
                      <a:pt x="1660" y="3568"/>
                    </a:cubicBezTo>
                    <a:cubicBezTo>
                      <a:pt x="1459" y="3459"/>
                      <a:pt x="1412" y="3475"/>
                      <a:pt x="1319" y="3382"/>
                    </a:cubicBezTo>
                    <a:cubicBezTo>
                      <a:pt x="1319" y="3366"/>
                      <a:pt x="1335" y="3366"/>
                      <a:pt x="1335" y="3366"/>
                    </a:cubicBezTo>
                    <a:cubicBezTo>
                      <a:pt x="1242" y="3273"/>
                      <a:pt x="1180" y="3118"/>
                      <a:pt x="1195" y="3041"/>
                    </a:cubicBezTo>
                    <a:lnTo>
                      <a:pt x="1195" y="3041"/>
                    </a:lnTo>
                    <a:cubicBezTo>
                      <a:pt x="993" y="3242"/>
                      <a:pt x="1102" y="3211"/>
                      <a:pt x="931" y="3397"/>
                    </a:cubicBezTo>
                    <a:cubicBezTo>
                      <a:pt x="807" y="3351"/>
                      <a:pt x="916" y="3134"/>
                      <a:pt x="807" y="3134"/>
                    </a:cubicBezTo>
                    <a:lnTo>
                      <a:pt x="978" y="2979"/>
                    </a:lnTo>
                    <a:lnTo>
                      <a:pt x="978" y="2979"/>
                    </a:lnTo>
                    <a:cubicBezTo>
                      <a:pt x="962" y="3010"/>
                      <a:pt x="993" y="3041"/>
                      <a:pt x="993" y="3056"/>
                    </a:cubicBezTo>
                    <a:cubicBezTo>
                      <a:pt x="993" y="2886"/>
                      <a:pt x="1133" y="2901"/>
                      <a:pt x="1055" y="2715"/>
                    </a:cubicBezTo>
                    <a:cubicBezTo>
                      <a:pt x="1063" y="2713"/>
                      <a:pt x="1069" y="2711"/>
                      <a:pt x="1075" y="2711"/>
                    </a:cubicBezTo>
                    <a:cubicBezTo>
                      <a:pt x="1129" y="2711"/>
                      <a:pt x="1104" y="2821"/>
                      <a:pt x="1129" y="2821"/>
                    </a:cubicBezTo>
                    <a:cubicBezTo>
                      <a:pt x="1133" y="2821"/>
                      <a:pt x="1140" y="2817"/>
                      <a:pt x="1148" y="2808"/>
                    </a:cubicBezTo>
                    <a:lnTo>
                      <a:pt x="1148" y="2808"/>
                    </a:lnTo>
                    <a:cubicBezTo>
                      <a:pt x="1133" y="2886"/>
                      <a:pt x="1226" y="3010"/>
                      <a:pt x="1304" y="3087"/>
                    </a:cubicBezTo>
                    <a:cubicBezTo>
                      <a:pt x="1428" y="2979"/>
                      <a:pt x="1195" y="2932"/>
                      <a:pt x="1226" y="2777"/>
                    </a:cubicBezTo>
                    <a:lnTo>
                      <a:pt x="1381" y="2746"/>
                    </a:lnTo>
                    <a:cubicBezTo>
                      <a:pt x="1389" y="2707"/>
                      <a:pt x="1373" y="2699"/>
                      <a:pt x="1352" y="2699"/>
                    </a:cubicBezTo>
                    <a:cubicBezTo>
                      <a:pt x="1338" y="2699"/>
                      <a:pt x="1321" y="2703"/>
                      <a:pt x="1307" y="2703"/>
                    </a:cubicBezTo>
                    <a:cubicBezTo>
                      <a:pt x="1300" y="2703"/>
                      <a:pt x="1293" y="2702"/>
                      <a:pt x="1288" y="2699"/>
                    </a:cubicBezTo>
                    <a:cubicBezTo>
                      <a:pt x="1304" y="2622"/>
                      <a:pt x="1381" y="2637"/>
                      <a:pt x="1412" y="2591"/>
                    </a:cubicBezTo>
                    <a:cubicBezTo>
                      <a:pt x="1400" y="2591"/>
                      <a:pt x="1385" y="2593"/>
                      <a:pt x="1369" y="2593"/>
                    </a:cubicBezTo>
                    <a:cubicBezTo>
                      <a:pt x="1346" y="2593"/>
                      <a:pt x="1322" y="2588"/>
                      <a:pt x="1304" y="2560"/>
                    </a:cubicBezTo>
                    <a:cubicBezTo>
                      <a:pt x="1426" y="2533"/>
                      <a:pt x="1441" y="2446"/>
                      <a:pt x="1579" y="2446"/>
                    </a:cubicBezTo>
                    <a:cubicBezTo>
                      <a:pt x="1598" y="2446"/>
                      <a:pt x="1619" y="2447"/>
                      <a:pt x="1643" y="2451"/>
                    </a:cubicBezTo>
                    <a:lnTo>
                      <a:pt x="1643" y="2451"/>
                    </a:lnTo>
                    <a:cubicBezTo>
                      <a:pt x="1536" y="2434"/>
                      <a:pt x="1490" y="2265"/>
                      <a:pt x="1490" y="2219"/>
                    </a:cubicBezTo>
                    <a:lnTo>
                      <a:pt x="1226" y="2265"/>
                    </a:lnTo>
                    <a:cubicBezTo>
                      <a:pt x="1133" y="2513"/>
                      <a:pt x="978" y="2591"/>
                      <a:pt x="916" y="2870"/>
                    </a:cubicBezTo>
                    <a:lnTo>
                      <a:pt x="869" y="2824"/>
                    </a:lnTo>
                    <a:lnTo>
                      <a:pt x="869" y="2824"/>
                    </a:lnTo>
                    <a:cubicBezTo>
                      <a:pt x="451" y="3087"/>
                      <a:pt x="993" y="3304"/>
                      <a:pt x="838" y="3630"/>
                    </a:cubicBezTo>
                    <a:cubicBezTo>
                      <a:pt x="815" y="3619"/>
                      <a:pt x="797" y="3615"/>
                      <a:pt x="783" y="3615"/>
                    </a:cubicBezTo>
                    <a:cubicBezTo>
                      <a:pt x="713" y="3615"/>
                      <a:pt x="748" y="3729"/>
                      <a:pt x="693" y="3729"/>
                    </a:cubicBezTo>
                    <a:cubicBezTo>
                      <a:pt x="680" y="3729"/>
                      <a:pt x="662" y="3723"/>
                      <a:pt x="637" y="3708"/>
                    </a:cubicBezTo>
                    <a:cubicBezTo>
                      <a:pt x="699" y="3615"/>
                      <a:pt x="621" y="3599"/>
                      <a:pt x="528" y="3584"/>
                    </a:cubicBezTo>
                    <a:lnTo>
                      <a:pt x="528" y="3584"/>
                    </a:lnTo>
                    <a:cubicBezTo>
                      <a:pt x="559" y="3677"/>
                      <a:pt x="652" y="3770"/>
                      <a:pt x="544" y="3863"/>
                    </a:cubicBezTo>
                    <a:cubicBezTo>
                      <a:pt x="482" y="3785"/>
                      <a:pt x="358" y="3863"/>
                      <a:pt x="389" y="3723"/>
                    </a:cubicBezTo>
                    <a:lnTo>
                      <a:pt x="389" y="3723"/>
                    </a:lnTo>
                    <a:cubicBezTo>
                      <a:pt x="264" y="3863"/>
                      <a:pt x="249" y="3987"/>
                      <a:pt x="358" y="4126"/>
                    </a:cubicBezTo>
                    <a:cubicBezTo>
                      <a:pt x="389" y="4499"/>
                      <a:pt x="140" y="4142"/>
                      <a:pt x="109" y="4530"/>
                    </a:cubicBezTo>
                    <a:cubicBezTo>
                      <a:pt x="109" y="4530"/>
                      <a:pt x="63" y="4452"/>
                      <a:pt x="63" y="4452"/>
                    </a:cubicBezTo>
                    <a:cubicBezTo>
                      <a:pt x="63" y="4452"/>
                      <a:pt x="47" y="4514"/>
                      <a:pt x="32" y="4576"/>
                    </a:cubicBezTo>
                    <a:cubicBezTo>
                      <a:pt x="16" y="4654"/>
                      <a:pt x="1" y="4716"/>
                      <a:pt x="1" y="4716"/>
                    </a:cubicBezTo>
                    <a:cubicBezTo>
                      <a:pt x="1" y="4716"/>
                      <a:pt x="125" y="4654"/>
                      <a:pt x="125" y="4654"/>
                    </a:cubicBezTo>
                    <a:lnTo>
                      <a:pt x="140" y="5057"/>
                    </a:lnTo>
                    <a:cubicBezTo>
                      <a:pt x="162" y="5147"/>
                      <a:pt x="182" y="5179"/>
                      <a:pt x="202" y="5179"/>
                    </a:cubicBezTo>
                    <a:cubicBezTo>
                      <a:pt x="249" y="5179"/>
                      <a:pt x="291" y="4991"/>
                      <a:pt x="332" y="4991"/>
                    </a:cubicBezTo>
                    <a:cubicBezTo>
                      <a:pt x="336" y="4991"/>
                      <a:pt x="339" y="4992"/>
                      <a:pt x="342" y="4995"/>
                    </a:cubicBezTo>
                    <a:lnTo>
                      <a:pt x="233" y="4902"/>
                    </a:lnTo>
                    <a:cubicBezTo>
                      <a:pt x="295" y="4747"/>
                      <a:pt x="218" y="4576"/>
                      <a:pt x="326" y="4576"/>
                    </a:cubicBezTo>
                    <a:cubicBezTo>
                      <a:pt x="280" y="4762"/>
                      <a:pt x="404" y="4731"/>
                      <a:pt x="435" y="4840"/>
                    </a:cubicBezTo>
                    <a:lnTo>
                      <a:pt x="435" y="4638"/>
                    </a:lnTo>
                    <a:lnTo>
                      <a:pt x="544" y="4623"/>
                    </a:lnTo>
                    <a:cubicBezTo>
                      <a:pt x="590" y="4468"/>
                      <a:pt x="652" y="4375"/>
                      <a:pt x="575" y="4250"/>
                    </a:cubicBezTo>
                    <a:lnTo>
                      <a:pt x="575" y="4250"/>
                    </a:lnTo>
                    <a:cubicBezTo>
                      <a:pt x="513" y="4297"/>
                      <a:pt x="637" y="4375"/>
                      <a:pt x="544" y="4406"/>
                    </a:cubicBezTo>
                    <a:cubicBezTo>
                      <a:pt x="404" y="4281"/>
                      <a:pt x="466" y="4095"/>
                      <a:pt x="482" y="3925"/>
                    </a:cubicBezTo>
                    <a:lnTo>
                      <a:pt x="482" y="3925"/>
                    </a:lnTo>
                    <a:cubicBezTo>
                      <a:pt x="486" y="3927"/>
                      <a:pt x="491" y="3928"/>
                      <a:pt x="496" y="3928"/>
                    </a:cubicBezTo>
                    <a:cubicBezTo>
                      <a:pt x="514" y="3928"/>
                      <a:pt x="532" y="3914"/>
                      <a:pt x="550" y="3914"/>
                    </a:cubicBezTo>
                    <a:cubicBezTo>
                      <a:pt x="558" y="3914"/>
                      <a:pt x="567" y="3917"/>
                      <a:pt x="575" y="3925"/>
                    </a:cubicBezTo>
                    <a:cubicBezTo>
                      <a:pt x="575" y="3940"/>
                      <a:pt x="575" y="3971"/>
                      <a:pt x="559" y="3971"/>
                    </a:cubicBezTo>
                    <a:cubicBezTo>
                      <a:pt x="598" y="3991"/>
                      <a:pt x="618" y="4034"/>
                      <a:pt x="651" y="4034"/>
                    </a:cubicBezTo>
                    <a:cubicBezTo>
                      <a:pt x="671" y="4034"/>
                      <a:pt x="695" y="4018"/>
                      <a:pt x="730" y="3971"/>
                    </a:cubicBezTo>
                    <a:cubicBezTo>
                      <a:pt x="823" y="4080"/>
                      <a:pt x="962" y="4250"/>
                      <a:pt x="993" y="4266"/>
                    </a:cubicBezTo>
                    <a:cubicBezTo>
                      <a:pt x="993" y="4343"/>
                      <a:pt x="962" y="4468"/>
                      <a:pt x="900" y="4514"/>
                    </a:cubicBezTo>
                    <a:lnTo>
                      <a:pt x="869" y="4514"/>
                    </a:lnTo>
                    <a:cubicBezTo>
                      <a:pt x="839" y="4574"/>
                      <a:pt x="882" y="4763"/>
                      <a:pt x="788" y="4763"/>
                    </a:cubicBezTo>
                    <a:cubicBezTo>
                      <a:pt x="784" y="4763"/>
                      <a:pt x="780" y="4763"/>
                      <a:pt x="776" y="4762"/>
                    </a:cubicBezTo>
                    <a:lnTo>
                      <a:pt x="776" y="4762"/>
                    </a:lnTo>
                    <a:cubicBezTo>
                      <a:pt x="787" y="4807"/>
                      <a:pt x="782" y="4909"/>
                      <a:pt x="820" y="4909"/>
                    </a:cubicBezTo>
                    <a:cubicBezTo>
                      <a:pt x="834" y="4909"/>
                      <a:pt x="855" y="4894"/>
                      <a:pt x="885" y="4855"/>
                    </a:cubicBezTo>
                    <a:cubicBezTo>
                      <a:pt x="885" y="4855"/>
                      <a:pt x="885" y="4855"/>
                      <a:pt x="885" y="4855"/>
                    </a:cubicBezTo>
                    <a:cubicBezTo>
                      <a:pt x="885" y="4855"/>
                      <a:pt x="885" y="5135"/>
                      <a:pt x="900" y="5165"/>
                    </a:cubicBezTo>
                    <a:cubicBezTo>
                      <a:pt x="872" y="5154"/>
                      <a:pt x="848" y="5149"/>
                      <a:pt x="825" y="5149"/>
                    </a:cubicBezTo>
                    <a:cubicBezTo>
                      <a:pt x="760" y="5149"/>
                      <a:pt x="714" y="5189"/>
                      <a:pt x="668" y="5212"/>
                    </a:cubicBezTo>
                    <a:cubicBezTo>
                      <a:pt x="651" y="5220"/>
                      <a:pt x="635" y="5226"/>
                      <a:pt x="618" y="5226"/>
                    </a:cubicBezTo>
                    <a:cubicBezTo>
                      <a:pt x="572" y="5226"/>
                      <a:pt x="527" y="5181"/>
                      <a:pt x="482" y="5010"/>
                    </a:cubicBezTo>
                    <a:cubicBezTo>
                      <a:pt x="482" y="5010"/>
                      <a:pt x="482" y="5026"/>
                      <a:pt x="482" y="5072"/>
                    </a:cubicBezTo>
                    <a:cubicBezTo>
                      <a:pt x="482" y="5103"/>
                      <a:pt x="482" y="5165"/>
                      <a:pt x="482" y="5259"/>
                    </a:cubicBezTo>
                    <a:lnTo>
                      <a:pt x="1706" y="6638"/>
                    </a:lnTo>
                    <a:lnTo>
                      <a:pt x="1706" y="6638"/>
                    </a:lnTo>
                    <a:cubicBezTo>
                      <a:pt x="1715" y="6637"/>
                      <a:pt x="1739" y="6634"/>
                      <a:pt x="1769" y="6623"/>
                    </a:cubicBezTo>
                    <a:lnTo>
                      <a:pt x="1769" y="6623"/>
                    </a:lnTo>
                    <a:cubicBezTo>
                      <a:pt x="1660" y="6701"/>
                      <a:pt x="1676" y="6747"/>
                      <a:pt x="1769" y="6778"/>
                    </a:cubicBezTo>
                    <a:cubicBezTo>
                      <a:pt x="1826" y="6801"/>
                      <a:pt x="1941" y="6816"/>
                      <a:pt x="2047" y="6816"/>
                    </a:cubicBezTo>
                    <a:cubicBezTo>
                      <a:pt x="2086" y="6816"/>
                      <a:pt x="2123" y="6814"/>
                      <a:pt x="2157" y="6810"/>
                    </a:cubicBezTo>
                    <a:lnTo>
                      <a:pt x="2203" y="6670"/>
                    </a:lnTo>
                    <a:cubicBezTo>
                      <a:pt x="2325" y="6686"/>
                      <a:pt x="2421" y="6711"/>
                      <a:pt x="2513" y="6711"/>
                    </a:cubicBezTo>
                    <a:cubicBezTo>
                      <a:pt x="2598" y="6711"/>
                      <a:pt x="2681" y="6690"/>
                      <a:pt x="2777" y="6623"/>
                    </a:cubicBezTo>
                    <a:cubicBezTo>
                      <a:pt x="2777" y="6623"/>
                      <a:pt x="2855" y="6468"/>
                      <a:pt x="2901" y="6329"/>
                    </a:cubicBezTo>
                    <a:cubicBezTo>
                      <a:pt x="2932" y="6174"/>
                      <a:pt x="2963" y="6034"/>
                      <a:pt x="2963" y="6034"/>
                    </a:cubicBezTo>
                    <a:cubicBezTo>
                      <a:pt x="2979" y="6003"/>
                      <a:pt x="3010" y="5972"/>
                      <a:pt x="3025" y="5956"/>
                    </a:cubicBezTo>
                    <a:cubicBezTo>
                      <a:pt x="3034" y="5960"/>
                      <a:pt x="3044" y="5962"/>
                      <a:pt x="3053" y="5962"/>
                    </a:cubicBezTo>
                    <a:cubicBezTo>
                      <a:pt x="3094" y="5962"/>
                      <a:pt x="3136" y="5935"/>
                      <a:pt x="3169" y="5935"/>
                    </a:cubicBezTo>
                    <a:cubicBezTo>
                      <a:pt x="3194" y="5935"/>
                      <a:pt x="3215" y="5950"/>
                      <a:pt x="3227" y="6003"/>
                    </a:cubicBezTo>
                    <a:cubicBezTo>
                      <a:pt x="3273" y="6034"/>
                      <a:pt x="3242" y="6096"/>
                      <a:pt x="3180" y="6112"/>
                    </a:cubicBezTo>
                    <a:cubicBezTo>
                      <a:pt x="3165" y="6112"/>
                      <a:pt x="3165" y="6081"/>
                      <a:pt x="3149" y="6081"/>
                    </a:cubicBezTo>
                    <a:cubicBezTo>
                      <a:pt x="3180" y="6158"/>
                      <a:pt x="3211" y="6236"/>
                      <a:pt x="3335" y="6251"/>
                    </a:cubicBezTo>
                    <a:cubicBezTo>
                      <a:pt x="3242" y="6282"/>
                      <a:pt x="3227" y="6282"/>
                      <a:pt x="3211" y="6360"/>
                    </a:cubicBezTo>
                    <a:lnTo>
                      <a:pt x="3289" y="6329"/>
                    </a:lnTo>
                    <a:lnTo>
                      <a:pt x="3289" y="6329"/>
                    </a:lnTo>
                    <a:cubicBezTo>
                      <a:pt x="3211" y="6422"/>
                      <a:pt x="3056" y="6685"/>
                      <a:pt x="3103" y="6778"/>
                    </a:cubicBezTo>
                    <a:cubicBezTo>
                      <a:pt x="3094" y="6689"/>
                      <a:pt x="3142" y="6677"/>
                      <a:pt x="3203" y="6677"/>
                    </a:cubicBezTo>
                    <a:cubicBezTo>
                      <a:pt x="3224" y="6677"/>
                      <a:pt x="3246" y="6678"/>
                      <a:pt x="3269" y="6678"/>
                    </a:cubicBezTo>
                    <a:cubicBezTo>
                      <a:pt x="3292" y="6678"/>
                      <a:pt x="3315" y="6677"/>
                      <a:pt x="3335" y="6670"/>
                    </a:cubicBezTo>
                    <a:lnTo>
                      <a:pt x="3335" y="6670"/>
                    </a:lnTo>
                    <a:cubicBezTo>
                      <a:pt x="3293" y="6726"/>
                      <a:pt x="3214" y="6845"/>
                      <a:pt x="3278" y="6845"/>
                    </a:cubicBezTo>
                    <a:cubicBezTo>
                      <a:pt x="3285" y="6845"/>
                      <a:pt x="3294" y="6844"/>
                      <a:pt x="3304" y="6841"/>
                    </a:cubicBezTo>
                    <a:cubicBezTo>
                      <a:pt x="3320" y="6794"/>
                      <a:pt x="3382" y="6732"/>
                      <a:pt x="3397" y="6670"/>
                    </a:cubicBezTo>
                    <a:cubicBezTo>
                      <a:pt x="3423" y="6619"/>
                      <a:pt x="3427" y="6588"/>
                      <a:pt x="3367" y="6588"/>
                    </a:cubicBezTo>
                    <a:cubicBezTo>
                      <a:pt x="3354" y="6588"/>
                      <a:pt x="3338" y="6590"/>
                      <a:pt x="3320" y="6592"/>
                    </a:cubicBezTo>
                    <a:cubicBezTo>
                      <a:pt x="3382" y="6515"/>
                      <a:pt x="3413" y="6406"/>
                      <a:pt x="3521" y="6391"/>
                    </a:cubicBezTo>
                    <a:lnTo>
                      <a:pt x="3521" y="6391"/>
                    </a:lnTo>
                    <a:cubicBezTo>
                      <a:pt x="3475" y="6515"/>
                      <a:pt x="3552" y="6515"/>
                      <a:pt x="3584" y="6608"/>
                    </a:cubicBezTo>
                    <a:cubicBezTo>
                      <a:pt x="3615" y="6484"/>
                      <a:pt x="3552" y="6406"/>
                      <a:pt x="3537" y="6360"/>
                    </a:cubicBezTo>
                    <a:cubicBezTo>
                      <a:pt x="3578" y="6349"/>
                      <a:pt x="3621" y="6346"/>
                      <a:pt x="3664" y="6346"/>
                    </a:cubicBezTo>
                    <a:cubicBezTo>
                      <a:pt x="3751" y="6346"/>
                      <a:pt x="3837" y="6360"/>
                      <a:pt x="3909" y="6360"/>
                    </a:cubicBezTo>
                    <a:cubicBezTo>
                      <a:pt x="4018" y="6360"/>
                      <a:pt x="4111" y="6329"/>
                      <a:pt x="4173" y="6205"/>
                    </a:cubicBezTo>
                    <a:cubicBezTo>
                      <a:pt x="4173" y="6202"/>
                      <a:pt x="4172" y="6201"/>
                      <a:pt x="4171" y="6201"/>
                    </a:cubicBezTo>
                    <a:cubicBezTo>
                      <a:pt x="4161" y="6201"/>
                      <a:pt x="4111" y="6279"/>
                      <a:pt x="4069" y="6279"/>
                    </a:cubicBezTo>
                    <a:cubicBezTo>
                      <a:pt x="4056" y="6279"/>
                      <a:pt x="4043" y="6272"/>
                      <a:pt x="4033" y="6251"/>
                    </a:cubicBezTo>
                    <a:cubicBezTo>
                      <a:pt x="4046" y="6150"/>
                      <a:pt x="4098" y="6129"/>
                      <a:pt x="4159" y="6129"/>
                    </a:cubicBezTo>
                    <a:cubicBezTo>
                      <a:pt x="4201" y="6129"/>
                      <a:pt x="4249" y="6139"/>
                      <a:pt x="4290" y="6139"/>
                    </a:cubicBezTo>
                    <a:cubicBezTo>
                      <a:pt x="4334" y="6139"/>
                      <a:pt x="4371" y="6127"/>
                      <a:pt x="4390" y="6081"/>
                    </a:cubicBezTo>
                    <a:lnTo>
                      <a:pt x="4250" y="5988"/>
                    </a:lnTo>
                    <a:cubicBezTo>
                      <a:pt x="4266" y="5941"/>
                      <a:pt x="4328" y="5848"/>
                      <a:pt x="4359" y="5801"/>
                    </a:cubicBezTo>
                    <a:cubicBezTo>
                      <a:pt x="4406" y="5832"/>
                      <a:pt x="4592" y="5817"/>
                      <a:pt x="4545" y="5925"/>
                    </a:cubicBezTo>
                    <a:cubicBezTo>
                      <a:pt x="4778" y="5832"/>
                      <a:pt x="4452" y="5538"/>
                      <a:pt x="4654" y="5414"/>
                    </a:cubicBezTo>
                    <a:lnTo>
                      <a:pt x="4654" y="5414"/>
                    </a:lnTo>
                    <a:cubicBezTo>
                      <a:pt x="4545" y="5445"/>
                      <a:pt x="4545" y="5460"/>
                      <a:pt x="4483" y="5522"/>
                    </a:cubicBezTo>
                    <a:cubicBezTo>
                      <a:pt x="4483" y="5398"/>
                      <a:pt x="4437" y="5460"/>
                      <a:pt x="4374" y="5383"/>
                    </a:cubicBezTo>
                    <a:lnTo>
                      <a:pt x="4374" y="5383"/>
                    </a:lnTo>
                    <a:cubicBezTo>
                      <a:pt x="4383" y="5385"/>
                      <a:pt x="4392" y="5386"/>
                      <a:pt x="4400" y="5386"/>
                    </a:cubicBezTo>
                    <a:cubicBezTo>
                      <a:pt x="4460" y="5386"/>
                      <a:pt x="4504" y="5325"/>
                      <a:pt x="4531" y="5325"/>
                    </a:cubicBezTo>
                    <a:cubicBezTo>
                      <a:pt x="4546" y="5325"/>
                      <a:pt x="4556" y="5343"/>
                      <a:pt x="4561" y="5398"/>
                    </a:cubicBezTo>
                    <a:cubicBezTo>
                      <a:pt x="4576" y="5383"/>
                      <a:pt x="4623" y="5352"/>
                      <a:pt x="4654" y="5305"/>
                    </a:cubicBezTo>
                    <a:cubicBezTo>
                      <a:pt x="4685" y="5274"/>
                      <a:pt x="4700" y="5243"/>
                      <a:pt x="4685" y="5212"/>
                    </a:cubicBezTo>
                    <a:lnTo>
                      <a:pt x="4607" y="5212"/>
                    </a:lnTo>
                    <a:cubicBezTo>
                      <a:pt x="4638" y="5181"/>
                      <a:pt x="4654" y="5119"/>
                      <a:pt x="4669" y="5057"/>
                    </a:cubicBezTo>
                    <a:cubicBezTo>
                      <a:pt x="4685" y="5010"/>
                      <a:pt x="4669" y="4933"/>
                      <a:pt x="4654" y="4871"/>
                    </a:cubicBezTo>
                    <a:lnTo>
                      <a:pt x="4654" y="4871"/>
                    </a:lnTo>
                    <a:cubicBezTo>
                      <a:pt x="4561" y="4995"/>
                      <a:pt x="4685" y="5134"/>
                      <a:pt x="4576" y="5228"/>
                    </a:cubicBezTo>
                    <a:cubicBezTo>
                      <a:pt x="4558" y="5230"/>
                      <a:pt x="4543" y="5232"/>
                      <a:pt x="4530" y="5232"/>
                    </a:cubicBezTo>
                    <a:cubicBezTo>
                      <a:pt x="4400" y="5232"/>
                      <a:pt x="4511" y="5101"/>
                      <a:pt x="4328" y="5072"/>
                    </a:cubicBezTo>
                    <a:lnTo>
                      <a:pt x="4328" y="5243"/>
                    </a:lnTo>
                    <a:lnTo>
                      <a:pt x="4374" y="5212"/>
                    </a:lnTo>
                    <a:lnTo>
                      <a:pt x="4374" y="5212"/>
                    </a:lnTo>
                    <a:cubicBezTo>
                      <a:pt x="4483" y="5352"/>
                      <a:pt x="4219" y="5352"/>
                      <a:pt x="4374" y="5476"/>
                    </a:cubicBezTo>
                    <a:cubicBezTo>
                      <a:pt x="4360" y="5475"/>
                      <a:pt x="4347" y="5474"/>
                      <a:pt x="4334" y="5474"/>
                    </a:cubicBezTo>
                    <a:cubicBezTo>
                      <a:pt x="4162" y="5474"/>
                      <a:pt x="4189" y="5569"/>
                      <a:pt x="3987" y="5569"/>
                    </a:cubicBezTo>
                    <a:cubicBezTo>
                      <a:pt x="3993" y="5602"/>
                      <a:pt x="4006" y="5612"/>
                      <a:pt x="4020" y="5612"/>
                    </a:cubicBezTo>
                    <a:cubicBezTo>
                      <a:pt x="4039" y="5612"/>
                      <a:pt x="4062" y="5593"/>
                      <a:pt x="4080" y="5584"/>
                    </a:cubicBezTo>
                    <a:lnTo>
                      <a:pt x="4080" y="5584"/>
                    </a:lnTo>
                    <a:cubicBezTo>
                      <a:pt x="4018" y="5631"/>
                      <a:pt x="4142" y="5770"/>
                      <a:pt x="3987" y="5770"/>
                    </a:cubicBezTo>
                    <a:cubicBezTo>
                      <a:pt x="3940" y="5782"/>
                      <a:pt x="4008" y="5838"/>
                      <a:pt x="4078" y="5838"/>
                    </a:cubicBezTo>
                    <a:cubicBezTo>
                      <a:pt x="4094" y="5838"/>
                      <a:pt x="4111" y="5835"/>
                      <a:pt x="4127" y="5827"/>
                    </a:cubicBezTo>
                    <a:lnTo>
                      <a:pt x="4127" y="5827"/>
                    </a:lnTo>
                    <a:cubicBezTo>
                      <a:pt x="4060" y="5874"/>
                      <a:pt x="4027" y="5944"/>
                      <a:pt x="3940" y="5988"/>
                    </a:cubicBezTo>
                    <a:lnTo>
                      <a:pt x="4095" y="6019"/>
                    </a:lnTo>
                    <a:lnTo>
                      <a:pt x="4018" y="6096"/>
                    </a:lnTo>
                    <a:lnTo>
                      <a:pt x="4018" y="6096"/>
                    </a:lnTo>
                    <a:lnTo>
                      <a:pt x="4126" y="6081"/>
                    </a:lnTo>
                    <a:lnTo>
                      <a:pt x="4126" y="6081"/>
                    </a:lnTo>
                    <a:cubicBezTo>
                      <a:pt x="4005" y="6215"/>
                      <a:pt x="3826" y="6338"/>
                      <a:pt x="3649" y="6338"/>
                    </a:cubicBezTo>
                    <a:cubicBezTo>
                      <a:pt x="3622" y="6338"/>
                      <a:pt x="3595" y="6335"/>
                      <a:pt x="3568" y="6329"/>
                    </a:cubicBezTo>
                    <a:cubicBezTo>
                      <a:pt x="3661" y="6096"/>
                      <a:pt x="3909" y="5941"/>
                      <a:pt x="3847" y="5724"/>
                    </a:cubicBezTo>
                    <a:cubicBezTo>
                      <a:pt x="3845" y="5723"/>
                      <a:pt x="3843" y="5723"/>
                      <a:pt x="3841" y="5723"/>
                    </a:cubicBezTo>
                    <a:cubicBezTo>
                      <a:pt x="3799" y="5723"/>
                      <a:pt x="3826" y="5856"/>
                      <a:pt x="3756" y="5856"/>
                    </a:cubicBezTo>
                    <a:cubicBezTo>
                      <a:pt x="3740" y="5856"/>
                      <a:pt x="3720" y="5849"/>
                      <a:pt x="3692" y="5832"/>
                    </a:cubicBezTo>
                    <a:lnTo>
                      <a:pt x="3692" y="5832"/>
                    </a:lnTo>
                    <a:lnTo>
                      <a:pt x="3723" y="5956"/>
                    </a:lnTo>
                    <a:cubicBezTo>
                      <a:pt x="3699" y="6005"/>
                      <a:pt x="3647" y="6090"/>
                      <a:pt x="3582" y="6090"/>
                    </a:cubicBezTo>
                    <a:cubicBezTo>
                      <a:pt x="3563" y="6090"/>
                      <a:pt x="3542" y="6083"/>
                      <a:pt x="3521" y="6065"/>
                    </a:cubicBezTo>
                    <a:cubicBezTo>
                      <a:pt x="3615" y="5879"/>
                      <a:pt x="3584" y="5786"/>
                      <a:pt x="3584" y="5646"/>
                    </a:cubicBezTo>
                    <a:cubicBezTo>
                      <a:pt x="3568" y="5631"/>
                      <a:pt x="3568" y="5615"/>
                      <a:pt x="3584" y="5584"/>
                    </a:cubicBezTo>
                    <a:cubicBezTo>
                      <a:pt x="3615" y="5553"/>
                      <a:pt x="3677" y="5507"/>
                      <a:pt x="3692" y="5460"/>
                    </a:cubicBezTo>
                    <a:cubicBezTo>
                      <a:pt x="3696" y="5459"/>
                      <a:pt x="3700" y="5458"/>
                      <a:pt x="3704" y="5458"/>
                    </a:cubicBezTo>
                    <a:cubicBezTo>
                      <a:pt x="3744" y="5458"/>
                      <a:pt x="3770" y="5524"/>
                      <a:pt x="3770" y="5538"/>
                    </a:cubicBezTo>
                    <a:cubicBezTo>
                      <a:pt x="4018" y="5522"/>
                      <a:pt x="3847" y="5165"/>
                      <a:pt x="4033" y="5103"/>
                    </a:cubicBezTo>
                    <a:cubicBezTo>
                      <a:pt x="4065" y="5135"/>
                      <a:pt x="4104" y="5141"/>
                      <a:pt x="4140" y="5141"/>
                    </a:cubicBezTo>
                    <a:cubicBezTo>
                      <a:pt x="4161" y="5141"/>
                      <a:pt x="4180" y="5139"/>
                      <a:pt x="4195" y="5139"/>
                    </a:cubicBezTo>
                    <a:cubicBezTo>
                      <a:pt x="4219" y="5139"/>
                      <a:pt x="4235" y="5143"/>
                      <a:pt x="4235" y="5165"/>
                    </a:cubicBezTo>
                    <a:cubicBezTo>
                      <a:pt x="4328" y="5119"/>
                      <a:pt x="4281" y="4995"/>
                      <a:pt x="4266" y="4902"/>
                    </a:cubicBezTo>
                    <a:lnTo>
                      <a:pt x="4266" y="4902"/>
                    </a:lnTo>
                    <a:cubicBezTo>
                      <a:pt x="4279" y="4910"/>
                      <a:pt x="4292" y="4913"/>
                      <a:pt x="4303" y="4913"/>
                    </a:cubicBezTo>
                    <a:cubicBezTo>
                      <a:pt x="4337" y="4913"/>
                      <a:pt x="4365" y="4887"/>
                      <a:pt x="4390" y="4887"/>
                    </a:cubicBezTo>
                    <a:cubicBezTo>
                      <a:pt x="4402" y="4887"/>
                      <a:pt x="4413" y="4893"/>
                      <a:pt x="4425" y="4910"/>
                    </a:cubicBezTo>
                    <a:lnTo>
                      <a:pt x="4425" y="4910"/>
                    </a:lnTo>
                    <a:cubicBezTo>
                      <a:pt x="4409" y="4860"/>
                      <a:pt x="4390" y="4747"/>
                      <a:pt x="4390" y="4747"/>
                    </a:cubicBezTo>
                    <a:cubicBezTo>
                      <a:pt x="4469" y="4747"/>
                      <a:pt x="4514" y="4625"/>
                      <a:pt x="4583" y="4625"/>
                    </a:cubicBezTo>
                    <a:cubicBezTo>
                      <a:pt x="4595" y="4625"/>
                      <a:pt x="4608" y="4629"/>
                      <a:pt x="4623" y="4638"/>
                    </a:cubicBezTo>
                    <a:cubicBezTo>
                      <a:pt x="4654" y="4561"/>
                      <a:pt x="4514" y="4514"/>
                      <a:pt x="4638" y="4468"/>
                    </a:cubicBezTo>
                    <a:lnTo>
                      <a:pt x="4638" y="4468"/>
                    </a:lnTo>
                    <a:cubicBezTo>
                      <a:pt x="4638" y="4483"/>
                      <a:pt x="4669" y="4483"/>
                      <a:pt x="4638" y="4499"/>
                    </a:cubicBezTo>
                    <a:cubicBezTo>
                      <a:pt x="4700" y="4499"/>
                      <a:pt x="4762" y="4437"/>
                      <a:pt x="4778" y="4375"/>
                    </a:cubicBezTo>
                    <a:cubicBezTo>
                      <a:pt x="4793" y="4375"/>
                      <a:pt x="4793" y="4312"/>
                      <a:pt x="4809" y="4281"/>
                    </a:cubicBezTo>
                    <a:lnTo>
                      <a:pt x="4809" y="4281"/>
                    </a:lnTo>
                    <a:cubicBezTo>
                      <a:pt x="4778" y="4297"/>
                      <a:pt x="4762" y="4297"/>
                      <a:pt x="4747" y="4328"/>
                    </a:cubicBezTo>
                    <a:cubicBezTo>
                      <a:pt x="4716" y="4343"/>
                      <a:pt x="4731" y="4328"/>
                      <a:pt x="4669" y="4375"/>
                    </a:cubicBezTo>
                    <a:cubicBezTo>
                      <a:pt x="4638" y="4343"/>
                      <a:pt x="4638" y="4297"/>
                      <a:pt x="4654" y="4250"/>
                    </a:cubicBezTo>
                    <a:cubicBezTo>
                      <a:pt x="4685" y="4219"/>
                      <a:pt x="4716" y="4204"/>
                      <a:pt x="4747" y="4188"/>
                    </a:cubicBezTo>
                    <a:cubicBezTo>
                      <a:pt x="4765" y="4249"/>
                      <a:pt x="4798" y="4262"/>
                      <a:pt x="4831" y="4262"/>
                    </a:cubicBezTo>
                    <a:cubicBezTo>
                      <a:pt x="4857" y="4262"/>
                      <a:pt x="4883" y="4255"/>
                      <a:pt x="4904" y="4255"/>
                    </a:cubicBezTo>
                    <a:cubicBezTo>
                      <a:pt x="4927" y="4255"/>
                      <a:pt x="4944" y="4263"/>
                      <a:pt x="4948" y="4297"/>
                    </a:cubicBezTo>
                    <a:cubicBezTo>
                      <a:pt x="5072" y="4188"/>
                      <a:pt x="5041" y="4033"/>
                      <a:pt x="5026" y="3878"/>
                    </a:cubicBezTo>
                    <a:cubicBezTo>
                      <a:pt x="5061" y="3861"/>
                      <a:pt x="5100" y="3859"/>
                      <a:pt x="5140" y="3859"/>
                    </a:cubicBezTo>
                    <a:cubicBezTo>
                      <a:pt x="5153" y="3859"/>
                      <a:pt x="5166" y="3859"/>
                      <a:pt x="5179" y="3859"/>
                    </a:cubicBezTo>
                    <a:cubicBezTo>
                      <a:pt x="5231" y="3859"/>
                      <a:pt x="5282" y="3855"/>
                      <a:pt x="5321" y="3816"/>
                    </a:cubicBezTo>
                    <a:cubicBezTo>
                      <a:pt x="5305" y="3692"/>
                      <a:pt x="5383" y="3584"/>
                      <a:pt x="5491" y="3459"/>
                    </a:cubicBezTo>
                    <a:lnTo>
                      <a:pt x="5491" y="3459"/>
                    </a:lnTo>
                    <a:cubicBezTo>
                      <a:pt x="5491" y="3521"/>
                      <a:pt x="5476" y="3584"/>
                      <a:pt x="5553" y="3599"/>
                    </a:cubicBezTo>
                    <a:cubicBezTo>
                      <a:pt x="5507" y="3521"/>
                      <a:pt x="5491" y="3475"/>
                      <a:pt x="5507" y="3444"/>
                    </a:cubicBezTo>
                    <a:cubicBezTo>
                      <a:pt x="5584" y="3366"/>
                      <a:pt x="5646" y="3289"/>
                      <a:pt x="5708" y="3227"/>
                    </a:cubicBezTo>
                    <a:cubicBezTo>
                      <a:pt x="5708" y="3258"/>
                      <a:pt x="5724" y="3258"/>
                      <a:pt x="5755" y="3273"/>
                    </a:cubicBezTo>
                    <a:cubicBezTo>
                      <a:pt x="5755" y="3284"/>
                      <a:pt x="5755" y="3295"/>
                      <a:pt x="5760" y="3295"/>
                    </a:cubicBezTo>
                    <a:cubicBezTo>
                      <a:pt x="5763" y="3295"/>
                      <a:pt x="5766" y="3293"/>
                      <a:pt x="5770" y="3289"/>
                    </a:cubicBezTo>
                    <a:cubicBezTo>
                      <a:pt x="5786" y="3289"/>
                      <a:pt x="5817" y="3304"/>
                      <a:pt x="5848" y="3304"/>
                    </a:cubicBezTo>
                    <a:cubicBezTo>
                      <a:pt x="5832" y="3273"/>
                      <a:pt x="5817" y="3258"/>
                      <a:pt x="5817" y="3227"/>
                    </a:cubicBezTo>
                    <a:lnTo>
                      <a:pt x="5817" y="3227"/>
                    </a:lnTo>
                    <a:cubicBezTo>
                      <a:pt x="5817" y="3242"/>
                      <a:pt x="5832" y="3242"/>
                      <a:pt x="5848" y="3273"/>
                    </a:cubicBezTo>
                    <a:cubicBezTo>
                      <a:pt x="5956" y="3242"/>
                      <a:pt x="6003" y="3134"/>
                      <a:pt x="6003" y="2979"/>
                    </a:cubicBezTo>
                    <a:lnTo>
                      <a:pt x="6003" y="2979"/>
                    </a:lnTo>
                    <a:cubicBezTo>
                      <a:pt x="5994" y="3003"/>
                      <a:pt x="5986" y="3012"/>
                      <a:pt x="5978" y="3012"/>
                    </a:cubicBezTo>
                    <a:cubicBezTo>
                      <a:pt x="5953" y="3012"/>
                      <a:pt x="5933" y="2902"/>
                      <a:pt x="5891" y="2902"/>
                    </a:cubicBezTo>
                    <a:cubicBezTo>
                      <a:pt x="5883" y="2902"/>
                      <a:pt x="5874" y="2906"/>
                      <a:pt x="5863" y="2917"/>
                    </a:cubicBezTo>
                    <a:cubicBezTo>
                      <a:pt x="5863" y="2870"/>
                      <a:pt x="5863" y="2839"/>
                      <a:pt x="5894" y="2808"/>
                    </a:cubicBezTo>
                    <a:cubicBezTo>
                      <a:pt x="6003" y="2963"/>
                      <a:pt x="6127" y="3103"/>
                      <a:pt x="6236" y="3258"/>
                    </a:cubicBezTo>
                    <a:cubicBezTo>
                      <a:pt x="6236" y="3258"/>
                      <a:pt x="6251" y="3242"/>
                      <a:pt x="6251" y="3242"/>
                    </a:cubicBezTo>
                    <a:cubicBezTo>
                      <a:pt x="6127" y="3087"/>
                      <a:pt x="6019" y="2948"/>
                      <a:pt x="5894" y="2793"/>
                    </a:cubicBezTo>
                    <a:cubicBezTo>
                      <a:pt x="5894" y="2793"/>
                      <a:pt x="5894" y="2777"/>
                      <a:pt x="5910" y="2777"/>
                    </a:cubicBezTo>
                    <a:cubicBezTo>
                      <a:pt x="5894" y="2762"/>
                      <a:pt x="5879" y="2746"/>
                      <a:pt x="5863" y="2730"/>
                    </a:cubicBezTo>
                    <a:lnTo>
                      <a:pt x="5879" y="2730"/>
                    </a:lnTo>
                    <a:cubicBezTo>
                      <a:pt x="5941" y="2653"/>
                      <a:pt x="5941" y="2560"/>
                      <a:pt x="5925" y="2482"/>
                    </a:cubicBezTo>
                    <a:cubicBezTo>
                      <a:pt x="5910" y="2374"/>
                      <a:pt x="5894" y="2281"/>
                      <a:pt x="6003" y="2188"/>
                    </a:cubicBezTo>
                    <a:lnTo>
                      <a:pt x="6003" y="2188"/>
                    </a:lnTo>
                    <a:cubicBezTo>
                      <a:pt x="6003" y="2188"/>
                      <a:pt x="5972" y="2203"/>
                      <a:pt x="5925" y="2203"/>
                    </a:cubicBezTo>
                    <a:cubicBezTo>
                      <a:pt x="5879" y="2219"/>
                      <a:pt x="5832" y="2219"/>
                      <a:pt x="5832" y="2219"/>
                    </a:cubicBezTo>
                    <a:cubicBezTo>
                      <a:pt x="5817" y="2389"/>
                      <a:pt x="5848" y="2529"/>
                      <a:pt x="5832" y="2668"/>
                    </a:cubicBezTo>
                    <a:cubicBezTo>
                      <a:pt x="5786" y="2606"/>
                      <a:pt x="5724" y="2529"/>
                      <a:pt x="5677" y="2467"/>
                    </a:cubicBezTo>
                    <a:cubicBezTo>
                      <a:pt x="5693" y="2420"/>
                      <a:pt x="5693" y="2374"/>
                      <a:pt x="5693" y="2343"/>
                    </a:cubicBezTo>
                    <a:cubicBezTo>
                      <a:pt x="5817" y="2265"/>
                      <a:pt x="5724" y="2079"/>
                      <a:pt x="5863" y="2064"/>
                    </a:cubicBezTo>
                    <a:lnTo>
                      <a:pt x="5863" y="2079"/>
                    </a:lnTo>
                    <a:lnTo>
                      <a:pt x="5956" y="1908"/>
                    </a:lnTo>
                    <a:lnTo>
                      <a:pt x="6143" y="1986"/>
                    </a:lnTo>
                    <a:cubicBezTo>
                      <a:pt x="6158" y="1971"/>
                      <a:pt x="6174" y="1955"/>
                      <a:pt x="6174" y="1924"/>
                    </a:cubicBezTo>
                    <a:lnTo>
                      <a:pt x="5693" y="699"/>
                    </a:lnTo>
                    <a:cubicBezTo>
                      <a:pt x="5607" y="649"/>
                      <a:pt x="5515" y="628"/>
                      <a:pt x="5445" y="628"/>
                    </a:cubicBezTo>
                    <a:cubicBezTo>
                      <a:pt x="5363" y="628"/>
                      <a:pt x="5311" y="657"/>
                      <a:pt x="5336" y="699"/>
                    </a:cubicBezTo>
                    <a:cubicBezTo>
                      <a:pt x="5134" y="575"/>
                      <a:pt x="5274" y="590"/>
                      <a:pt x="5259" y="497"/>
                    </a:cubicBezTo>
                    <a:cubicBezTo>
                      <a:pt x="5304" y="486"/>
                      <a:pt x="5370" y="479"/>
                      <a:pt x="5441" y="479"/>
                    </a:cubicBezTo>
                    <a:cubicBezTo>
                      <a:pt x="5564" y="479"/>
                      <a:pt x="5702" y="500"/>
                      <a:pt x="5770" y="559"/>
                    </a:cubicBezTo>
                    <a:lnTo>
                      <a:pt x="6329" y="1971"/>
                    </a:lnTo>
                    <a:cubicBezTo>
                      <a:pt x="6313" y="1986"/>
                      <a:pt x="6282" y="1986"/>
                      <a:pt x="6251" y="1986"/>
                    </a:cubicBezTo>
                    <a:cubicBezTo>
                      <a:pt x="6267" y="1986"/>
                      <a:pt x="6282" y="1971"/>
                      <a:pt x="6267" y="1955"/>
                    </a:cubicBez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054" y="2294"/>
                      <a:pt x="6453" y="2142"/>
                      <a:pt x="6422" y="2358"/>
                    </a:cubicBezTo>
                    <a:cubicBezTo>
                      <a:pt x="6484" y="2265"/>
                      <a:pt x="6608" y="2203"/>
                      <a:pt x="6592" y="2079"/>
                    </a:cubicBezTo>
                    <a:cubicBezTo>
                      <a:pt x="6592" y="2064"/>
                      <a:pt x="6592" y="2064"/>
                      <a:pt x="6592" y="2048"/>
                    </a:cubicBezTo>
                    <a:lnTo>
                      <a:pt x="5910" y="327"/>
                    </a:lnTo>
                    <a:cubicBezTo>
                      <a:pt x="5848" y="295"/>
                      <a:pt x="5739" y="249"/>
                      <a:pt x="5600" y="233"/>
                    </a:cubicBezTo>
                    <a:cubicBezTo>
                      <a:pt x="5527" y="215"/>
                      <a:pt x="5444" y="208"/>
                      <a:pt x="5368" y="208"/>
                    </a:cubicBezTo>
                    <a:cubicBezTo>
                      <a:pt x="5315" y="208"/>
                      <a:pt x="5266" y="212"/>
                      <a:pt x="5228" y="218"/>
                    </a:cubicBezTo>
                    <a:cubicBezTo>
                      <a:pt x="5253" y="215"/>
                      <a:pt x="5277" y="214"/>
                      <a:pt x="5301" y="214"/>
                    </a:cubicBezTo>
                    <a:cubicBezTo>
                      <a:pt x="5544" y="214"/>
                      <a:pt x="5658" y="357"/>
                      <a:pt x="5786" y="513"/>
                    </a:cubicBezTo>
                    <a:cubicBezTo>
                      <a:pt x="5631" y="404"/>
                      <a:pt x="5569" y="497"/>
                      <a:pt x="5460" y="389"/>
                    </a:cubicBezTo>
                    <a:lnTo>
                      <a:pt x="5507" y="373"/>
                    </a:lnTo>
                    <a:cubicBezTo>
                      <a:pt x="5507" y="373"/>
                      <a:pt x="5486" y="366"/>
                      <a:pt x="5458" y="366"/>
                    </a:cubicBezTo>
                    <a:cubicBezTo>
                      <a:pt x="5445" y="366"/>
                      <a:pt x="5429" y="368"/>
                      <a:pt x="5414" y="373"/>
                    </a:cubicBezTo>
                    <a:lnTo>
                      <a:pt x="5305" y="373"/>
                    </a:lnTo>
                    <a:cubicBezTo>
                      <a:pt x="5305" y="311"/>
                      <a:pt x="5165" y="264"/>
                      <a:pt x="5088" y="233"/>
                    </a:cubicBezTo>
                    <a:cubicBezTo>
                      <a:pt x="4995" y="218"/>
                      <a:pt x="4933" y="187"/>
                      <a:pt x="5103" y="140"/>
                    </a:cubicBezTo>
                    <a:cubicBezTo>
                      <a:pt x="4824" y="140"/>
                      <a:pt x="4995" y="233"/>
                      <a:pt x="4762" y="264"/>
                    </a:cubicBezTo>
                    <a:cubicBezTo>
                      <a:pt x="4762" y="264"/>
                      <a:pt x="4871" y="280"/>
                      <a:pt x="4979" y="295"/>
                    </a:cubicBezTo>
                    <a:cubicBezTo>
                      <a:pt x="5088" y="311"/>
                      <a:pt x="5212" y="358"/>
                      <a:pt x="5212" y="358"/>
                    </a:cubicBezTo>
                    <a:lnTo>
                      <a:pt x="5181" y="482"/>
                    </a:lnTo>
                    <a:cubicBezTo>
                      <a:pt x="5144" y="491"/>
                      <a:pt x="5114" y="495"/>
                      <a:pt x="5089" y="495"/>
                    </a:cubicBezTo>
                    <a:cubicBezTo>
                      <a:pt x="4987" y="495"/>
                      <a:pt x="4958" y="435"/>
                      <a:pt x="4809" y="435"/>
                    </a:cubicBezTo>
                    <a:lnTo>
                      <a:pt x="4824" y="575"/>
                    </a:lnTo>
                    <a:cubicBezTo>
                      <a:pt x="4824" y="575"/>
                      <a:pt x="4762" y="544"/>
                      <a:pt x="4685" y="528"/>
                    </a:cubicBezTo>
                    <a:cubicBezTo>
                      <a:pt x="4623" y="497"/>
                      <a:pt x="4545" y="482"/>
                      <a:pt x="4545" y="482"/>
                    </a:cubicBezTo>
                    <a:lnTo>
                      <a:pt x="4545" y="482"/>
                    </a:lnTo>
                    <a:cubicBezTo>
                      <a:pt x="4576" y="513"/>
                      <a:pt x="4530" y="544"/>
                      <a:pt x="4483" y="544"/>
                    </a:cubicBezTo>
                    <a:cubicBezTo>
                      <a:pt x="4437" y="559"/>
                      <a:pt x="4374" y="575"/>
                      <a:pt x="4359" y="590"/>
                    </a:cubicBezTo>
                    <a:cubicBezTo>
                      <a:pt x="4297" y="575"/>
                      <a:pt x="4266" y="513"/>
                      <a:pt x="4219" y="482"/>
                    </a:cubicBezTo>
                    <a:cubicBezTo>
                      <a:pt x="4205" y="460"/>
                      <a:pt x="4187" y="445"/>
                      <a:pt x="4164" y="445"/>
                    </a:cubicBezTo>
                    <a:cubicBezTo>
                      <a:pt x="4138" y="445"/>
                      <a:pt x="4105" y="463"/>
                      <a:pt x="4064" y="513"/>
                    </a:cubicBezTo>
                    <a:lnTo>
                      <a:pt x="4095" y="528"/>
                    </a:lnTo>
                    <a:cubicBezTo>
                      <a:pt x="3987" y="621"/>
                      <a:pt x="3940" y="668"/>
                      <a:pt x="3801" y="699"/>
                    </a:cubicBezTo>
                    <a:cubicBezTo>
                      <a:pt x="3801" y="668"/>
                      <a:pt x="3816" y="637"/>
                      <a:pt x="3832" y="621"/>
                    </a:cubicBezTo>
                    <a:lnTo>
                      <a:pt x="3832" y="621"/>
                    </a:lnTo>
                    <a:cubicBezTo>
                      <a:pt x="3617" y="648"/>
                      <a:pt x="3507" y="906"/>
                      <a:pt x="3371" y="906"/>
                    </a:cubicBezTo>
                    <a:cubicBezTo>
                      <a:pt x="3350" y="906"/>
                      <a:pt x="3328" y="900"/>
                      <a:pt x="3304" y="885"/>
                    </a:cubicBezTo>
                    <a:cubicBezTo>
                      <a:pt x="3242" y="776"/>
                      <a:pt x="3335" y="792"/>
                      <a:pt x="3273" y="683"/>
                    </a:cubicBezTo>
                    <a:cubicBezTo>
                      <a:pt x="3444" y="668"/>
                      <a:pt x="3459" y="590"/>
                      <a:pt x="3490" y="513"/>
                    </a:cubicBezTo>
                    <a:cubicBezTo>
                      <a:pt x="3506" y="420"/>
                      <a:pt x="3537" y="327"/>
                      <a:pt x="3754" y="264"/>
                    </a:cubicBezTo>
                    <a:cubicBezTo>
                      <a:pt x="3786" y="315"/>
                      <a:pt x="3815" y="335"/>
                      <a:pt x="3845" y="335"/>
                    </a:cubicBezTo>
                    <a:cubicBezTo>
                      <a:pt x="3888" y="335"/>
                      <a:pt x="3932" y="295"/>
                      <a:pt x="3987" y="249"/>
                    </a:cubicBezTo>
                    <a:cubicBezTo>
                      <a:pt x="4033" y="193"/>
                      <a:pt x="4102" y="148"/>
                      <a:pt x="4167" y="148"/>
                    </a:cubicBezTo>
                    <a:cubicBezTo>
                      <a:pt x="4209" y="148"/>
                      <a:pt x="4250" y="168"/>
                      <a:pt x="4281" y="218"/>
                    </a:cubicBezTo>
                    <a:cubicBezTo>
                      <a:pt x="4049" y="218"/>
                      <a:pt x="3909" y="482"/>
                      <a:pt x="3956" y="497"/>
                    </a:cubicBezTo>
                    <a:cubicBezTo>
                      <a:pt x="4069" y="426"/>
                      <a:pt x="4286" y="356"/>
                      <a:pt x="4429" y="356"/>
                    </a:cubicBezTo>
                    <a:cubicBezTo>
                      <a:pt x="4442" y="356"/>
                      <a:pt x="4455" y="356"/>
                      <a:pt x="4468" y="358"/>
                    </a:cubicBezTo>
                    <a:cubicBezTo>
                      <a:pt x="4328" y="280"/>
                      <a:pt x="4328" y="125"/>
                      <a:pt x="4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11"/>
              <p:cNvSpPr/>
              <p:nvPr/>
            </p:nvSpPr>
            <p:spPr>
              <a:xfrm>
                <a:off x="3107975" y="907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11"/>
              <p:cNvSpPr/>
              <p:nvPr/>
            </p:nvSpPr>
            <p:spPr>
              <a:xfrm>
                <a:off x="3107600" y="905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7"/>
                      <a:pt x="0" y="17"/>
                    </a:cubicBezTo>
                    <a:cubicBezTo>
                      <a:pt x="0" y="1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11"/>
              <p:cNvSpPr/>
              <p:nvPr/>
            </p:nvSpPr>
            <p:spPr>
              <a:xfrm>
                <a:off x="3108375" y="9081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11"/>
              <p:cNvSpPr/>
              <p:nvPr/>
            </p:nvSpPr>
            <p:spPr>
              <a:xfrm>
                <a:off x="3108750" y="910075"/>
                <a:ext cx="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" extrusionOk="0">
                    <a:moveTo>
                      <a:pt x="1" y="47"/>
                    </a:moveTo>
                    <a:cubicBezTo>
                      <a:pt x="1" y="47"/>
                      <a:pt x="1" y="31"/>
                      <a:pt x="1" y="31"/>
                    </a:cubicBezTo>
                    <a:cubicBezTo>
                      <a:pt x="1" y="31"/>
                      <a:pt x="1" y="16"/>
                      <a:pt x="1" y="0"/>
                    </a:cubicBezTo>
                    <a:cubicBezTo>
                      <a:pt x="1" y="16"/>
                      <a:pt x="1" y="31"/>
                      <a:pt x="1" y="4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11"/>
              <p:cNvSpPr/>
              <p:nvPr/>
            </p:nvSpPr>
            <p:spPr>
              <a:xfrm>
                <a:off x="3107975" y="90775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16"/>
                    </a:moveTo>
                    <a:cubicBezTo>
                      <a:pt x="16" y="16"/>
                      <a:pt x="16" y="16"/>
                      <a:pt x="1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11"/>
              <p:cNvSpPr/>
              <p:nvPr/>
            </p:nvSpPr>
            <p:spPr>
              <a:xfrm>
                <a:off x="3107600" y="9062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31"/>
                    </a:moveTo>
                    <a:cubicBezTo>
                      <a:pt x="0" y="16"/>
                      <a:pt x="0" y="16"/>
                      <a:pt x="0" y="0"/>
                    </a:cubicBezTo>
                    <a:lnTo>
                      <a:pt x="0" y="0"/>
                    </a:lnTo>
                    <a:cubicBezTo>
                      <a:pt x="0" y="16"/>
                      <a:pt x="0" y="16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11"/>
              <p:cNvSpPr/>
              <p:nvPr/>
            </p:nvSpPr>
            <p:spPr>
              <a:xfrm>
                <a:off x="3108375" y="908900"/>
                <a:ext cx="4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0" y="1"/>
                    </a:moveTo>
                    <a:cubicBezTo>
                      <a:pt x="0" y="7"/>
                      <a:pt x="0" y="12"/>
                      <a:pt x="0" y="16"/>
                    </a:cubicBezTo>
                    <a:cubicBezTo>
                      <a:pt x="0" y="16"/>
                      <a:pt x="15" y="31"/>
                      <a:pt x="16" y="46"/>
                    </a:cubicBezTo>
                    <a:lnTo>
                      <a:pt x="16" y="46"/>
                    </a:lnTo>
                    <a:cubicBezTo>
                      <a:pt x="15" y="31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11"/>
              <p:cNvSpPr/>
              <p:nvPr/>
            </p:nvSpPr>
            <p:spPr>
              <a:xfrm>
                <a:off x="3107600" y="906575"/>
                <a:ext cx="4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0" y="1"/>
                    </a:moveTo>
                    <a:cubicBezTo>
                      <a:pt x="16" y="16"/>
                      <a:pt x="16" y="32"/>
                      <a:pt x="16" y="47"/>
                    </a:cubicBezTo>
                    <a:cubicBezTo>
                      <a:pt x="16" y="32"/>
                      <a:pt x="16" y="32"/>
                      <a:pt x="16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11"/>
              <p:cNvSpPr/>
              <p:nvPr/>
            </p:nvSpPr>
            <p:spPr>
              <a:xfrm>
                <a:off x="3107975" y="9077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6" y="16"/>
                      <a:pt x="16" y="31"/>
                      <a:pt x="16" y="47"/>
                    </a:cubicBezTo>
                    <a:cubicBezTo>
                      <a:pt x="16" y="31"/>
                      <a:pt x="16" y="31"/>
                      <a:pt x="16" y="16"/>
                    </a:cubicBezTo>
                    <a:cubicBezTo>
                      <a:pt x="16" y="16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11"/>
              <p:cNvSpPr/>
              <p:nvPr/>
            </p:nvSpPr>
            <p:spPr>
              <a:xfrm>
                <a:off x="3107975" y="906975"/>
                <a:ext cx="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31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11"/>
              <p:cNvSpPr/>
              <p:nvPr/>
            </p:nvSpPr>
            <p:spPr>
              <a:xfrm>
                <a:off x="3109150" y="91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11"/>
              <p:cNvSpPr/>
              <p:nvPr/>
            </p:nvSpPr>
            <p:spPr>
              <a:xfrm>
                <a:off x="3185925" y="834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47"/>
                      <a:pt x="62" y="94"/>
                      <a:pt x="93" y="125"/>
                    </a:cubicBezTo>
                    <a:lnTo>
                      <a:pt x="109" y="125"/>
                    </a:lnTo>
                    <a:cubicBezTo>
                      <a:pt x="78" y="94"/>
                      <a:pt x="31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11"/>
              <p:cNvSpPr/>
              <p:nvPr/>
            </p:nvSpPr>
            <p:spPr>
              <a:xfrm>
                <a:off x="3169625" y="833300"/>
                <a:ext cx="47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94" extrusionOk="0">
                    <a:moveTo>
                      <a:pt x="1" y="0"/>
                    </a:moveTo>
                    <a:cubicBezTo>
                      <a:pt x="1" y="93"/>
                      <a:pt x="78" y="62"/>
                      <a:pt x="172" y="93"/>
                    </a:cubicBezTo>
                    <a:cubicBezTo>
                      <a:pt x="172" y="78"/>
                      <a:pt x="172" y="78"/>
                      <a:pt x="187" y="78"/>
                    </a:cubicBezTo>
                    <a:cubicBezTo>
                      <a:pt x="172" y="62"/>
                      <a:pt x="172" y="47"/>
                      <a:pt x="172" y="47"/>
                    </a:cubicBezTo>
                    <a:cubicBezTo>
                      <a:pt x="109" y="31"/>
                      <a:pt x="47" y="47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11"/>
              <p:cNvSpPr/>
              <p:nvPr/>
            </p:nvSpPr>
            <p:spPr>
              <a:xfrm>
                <a:off x="3109150" y="91277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11"/>
              <p:cNvSpPr/>
              <p:nvPr/>
            </p:nvSpPr>
            <p:spPr>
              <a:xfrm>
                <a:off x="3108750" y="91240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11"/>
              <p:cNvSpPr/>
              <p:nvPr/>
            </p:nvSpPr>
            <p:spPr>
              <a:xfrm>
                <a:off x="3107200" y="9038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11"/>
              <p:cNvSpPr/>
              <p:nvPr/>
            </p:nvSpPr>
            <p:spPr>
              <a:xfrm>
                <a:off x="3106825" y="90347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6"/>
                      <a:pt x="2" y="9"/>
                      <a:pt x="5" y="12"/>
                    </a:cubicBezTo>
                    <a:lnTo>
                      <a:pt x="5" y="12"/>
                    </a:lnTo>
                    <a:cubicBezTo>
                      <a:pt x="0" y="7"/>
                      <a:pt x="0" y="1"/>
                      <a:pt x="0" y="0"/>
                    </a:cubicBezTo>
                    <a:close/>
                    <a:moveTo>
                      <a:pt x="5" y="12"/>
                    </a:moveTo>
                    <a:cubicBezTo>
                      <a:pt x="7" y="14"/>
                      <a:pt x="10" y="16"/>
                      <a:pt x="16" y="16"/>
                    </a:cubicBezTo>
                    <a:cubicBezTo>
                      <a:pt x="16" y="16"/>
                      <a:pt x="9" y="16"/>
                      <a:pt x="5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11"/>
              <p:cNvSpPr/>
              <p:nvPr/>
            </p:nvSpPr>
            <p:spPr>
              <a:xfrm>
                <a:off x="3109150" y="9131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11"/>
              <p:cNvSpPr/>
              <p:nvPr/>
            </p:nvSpPr>
            <p:spPr>
              <a:xfrm>
                <a:off x="3216550" y="853850"/>
                <a:ext cx="545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9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155"/>
                      <a:pt x="125" y="124"/>
                      <a:pt x="47" y="248"/>
                    </a:cubicBezTo>
                    <a:lnTo>
                      <a:pt x="218" y="248"/>
                    </a:lnTo>
                    <a:cubicBezTo>
                      <a:pt x="78" y="217"/>
                      <a:pt x="140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11"/>
              <p:cNvSpPr/>
              <p:nvPr/>
            </p:nvSpPr>
            <p:spPr>
              <a:xfrm>
                <a:off x="3177400" y="799550"/>
                <a:ext cx="54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3" extrusionOk="0">
                    <a:moveTo>
                      <a:pt x="0" y="1"/>
                    </a:moveTo>
                    <a:cubicBezTo>
                      <a:pt x="0" y="1"/>
                      <a:pt x="31" y="16"/>
                      <a:pt x="78" y="32"/>
                    </a:cubicBezTo>
                    <a:cubicBezTo>
                      <a:pt x="124" y="47"/>
                      <a:pt x="155" y="63"/>
                      <a:pt x="155" y="63"/>
                    </a:cubicBezTo>
                    <a:cubicBezTo>
                      <a:pt x="155" y="63"/>
                      <a:pt x="217" y="32"/>
                      <a:pt x="217" y="32"/>
                    </a:cubicBezTo>
                    <a:cubicBezTo>
                      <a:pt x="217" y="32"/>
                      <a:pt x="155" y="16"/>
                      <a:pt x="109" y="16"/>
                    </a:cubicBezTo>
                    <a:cubicBezTo>
                      <a:pt x="4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11"/>
              <p:cNvSpPr/>
              <p:nvPr/>
            </p:nvSpPr>
            <p:spPr>
              <a:xfrm>
                <a:off x="3152975" y="806550"/>
                <a:ext cx="3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9" extrusionOk="0">
                    <a:moveTo>
                      <a:pt x="93" y="0"/>
                    </a:moveTo>
                    <a:lnTo>
                      <a:pt x="0" y="109"/>
                    </a:lnTo>
                    <a:lnTo>
                      <a:pt x="31" y="109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11"/>
              <p:cNvSpPr/>
              <p:nvPr/>
            </p:nvSpPr>
            <p:spPr>
              <a:xfrm>
                <a:off x="3101000" y="838725"/>
                <a:ext cx="77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0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25" y="124"/>
                      <a:pt x="78" y="124"/>
                      <a:pt x="1" y="280"/>
                    </a:cubicBezTo>
                    <a:cubicBezTo>
                      <a:pt x="64" y="234"/>
                      <a:pt x="106" y="210"/>
                      <a:pt x="143" y="210"/>
                    </a:cubicBezTo>
                    <a:cubicBezTo>
                      <a:pt x="169" y="210"/>
                      <a:pt x="192" y="223"/>
                      <a:pt x="218" y="249"/>
                    </a:cubicBezTo>
                    <a:cubicBezTo>
                      <a:pt x="311" y="155"/>
                      <a:pt x="187" y="78"/>
                      <a:pt x="2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11"/>
              <p:cNvSpPr/>
              <p:nvPr/>
            </p:nvSpPr>
            <p:spPr>
              <a:xfrm>
                <a:off x="3096950" y="847350"/>
                <a:ext cx="21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6" h="61" extrusionOk="0">
                    <a:moveTo>
                      <a:pt x="55" y="0"/>
                    </a:moveTo>
                    <a:cubicBezTo>
                      <a:pt x="17" y="0"/>
                      <a:pt x="1" y="60"/>
                      <a:pt x="18" y="60"/>
                    </a:cubicBezTo>
                    <a:cubicBezTo>
                      <a:pt x="19" y="60"/>
                      <a:pt x="21" y="60"/>
                      <a:pt x="23" y="59"/>
                    </a:cubicBezTo>
                    <a:cubicBezTo>
                      <a:pt x="39" y="43"/>
                      <a:pt x="54" y="12"/>
                      <a:pt x="85" y="12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11"/>
              <p:cNvSpPr/>
              <p:nvPr/>
            </p:nvSpPr>
            <p:spPr>
              <a:xfrm>
                <a:off x="3099850" y="86000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40" y="1"/>
                    </a:moveTo>
                    <a:cubicBezTo>
                      <a:pt x="21" y="1"/>
                      <a:pt x="5" y="18"/>
                      <a:pt x="0" y="64"/>
                    </a:cubicBezTo>
                    <a:cubicBezTo>
                      <a:pt x="5" y="59"/>
                      <a:pt x="17" y="56"/>
                      <a:pt x="33" y="56"/>
                    </a:cubicBezTo>
                    <a:cubicBezTo>
                      <a:pt x="64" y="56"/>
                      <a:pt x="109" y="70"/>
                      <a:pt x="140" y="111"/>
                    </a:cubicBezTo>
                    <a:cubicBezTo>
                      <a:pt x="129" y="70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11"/>
              <p:cNvSpPr/>
              <p:nvPr/>
            </p:nvSpPr>
            <p:spPr>
              <a:xfrm>
                <a:off x="3073475" y="886025"/>
                <a:ext cx="2325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0" extrusionOk="0">
                    <a:moveTo>
                      <a:pt x="63" y="1"/>
                    </a:moveTo>
                    <a:lnTo>
                      <a:pt x="1" y="63"/>
                    </a:lnTo>
                    <a:cubicBezTo>
                      <a:pt x="3" y="61"/>
                      <a:pt x="6" y="61"/>
                      <a:pt x="9" y="61"/>
                    </a:cubicBezTo>
                    <a:cubicBezTo>
                      <a:pt x="35" y="61"/>
                      <a:pt x="82" y="100"/>
                      <a:pt x="90" y="100"/>
                    </a:cubicBezTo>
                    <a:cubicBezTo>
                      <a:pt x="93" y="100"/>
                      <a:pt x="90" y="94"/>
                      <a:pt x="78" y="78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11"/>
              <p:cNvSpPr/>
              <p:nvPr/>
            </p:nvSpPr>
            <p:spPr>
              <a:xfrm>
                <a:off x="3075425" y="898825"/>
                <a:ext cx="8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5" extrusionOk="0">
                    <a:moveTo>
                      <a:pt x="31" y="0"/>
                    </a:moveTo>
                    <a:lnTo>
                      <a:pt x="0" y="124"/>
                    </a:lnTo>
                    <a:lnTo>
                      <a:pt x="16" y="10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11"/>
              <p:cNvSpPr/>
              <p:nvPr/>
            </p:nvSpPr>
            <p:spPr>
              <a:xfrm>
                <a:off x="3063400" y="915875"/>
                <a:ext cx="15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234" extrusionOk="0">
                    <a:moveTo>
                      <a:pt x="31" y="1"/>
                    </a:moveTo>
                    <a:lnTo>
                      <a:pt x="0" y="32"/>
                    </a:lnTo>
                    <a:lnTo>
                      <a:pt x="31" y="233"/>
                    </a:lnTo>
                    <a:lnTo>
                      <a:pt x="62" y="187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11"/>
              <p:cNvSpPr/>
              <p:nvPr/>
            </p:nvSpPr>
            <p:spPr>
              <a:xfrm>
                <a:off x="3183200" y="882925"/>
                <a:ext cx="388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878" extrusionOk="0">
                    <a:moveTo>
                      <a:pt x="357" y="745"/>
                    </a:moveTo>
                    <a:cubicBezTo>
                      <a:pt x="355" y="753"/>
                      <a:pt x="355" y="761"/>
                      <a:pt x="357" y="770"/>
                    </a:cubicBezTo>
                    <a:lnTo>
                      <a:pt x="357" y="770"/>
                    </a:lnTo>
                    <a:cubicBezTo>
                      <a:pt x="357" y="754"/>
                      <a:pt x="357" y="745"/>
                      <a:pt x="357" y="745"/>
                    </a:cubicBezTo>
                    <a:close/>
                    <a:moveTo>
                      <a:pt x="652" y="1437"/>
                    </a:moveTo>
                    <a:cubicBezTo>
                      <a:pt x="650" y="1444"/>
                      <a:pt x="650" y="1451"/>
                      <a:pt x="652" y="1458"/>
                    </a:cubicBezTo>
                    <a:cubicBezTo>
                      <a:pt x="652" y="1451"/>
                      <a:pt x="652" y="1443"/>
                      <a:pt x="652" y="1437"/>
                    </a:cubicBezTo>
                    <a:close/>
                    <a:moveTo>
                      <a:pt x="1148" y="0"/>
                    </a:moveTo>
                    <a:cubicBezTo>
                      <a:pt x="993" y="0"/>
                      <a:pt x="1226" y="295"/>
                      <a:pt x="1117" y="326"/>
                    </a:cubicBezTo>
                    <a:cubicBezTo>
                      <a:pt x="1072" y="280"/>
                      <a:pt x="1043" y="226"/>
                      <a:pt x="1012" y="226"/>
                    </a:cubicBezTo>
                    <a:cubicBezTo>
                      <a:pt x="1001" y="226"/>
                      <a:pt x="990" y="232"/>
                      <a:pt x="978" y="249"/>
                    </a:cubicBezTo>
                    <a:lnTo>
                      <a:pt x="978" y="218"/>
                    </a:lnTo>
                    <a:cubicBezTo>
                      <a:pt x="973" y="273"/>
                      <a:pt x="948" y="286"/>
                      <a:pt x="921" y="286"/>
                    </a:cubicBezTo>
                    <a:cubicBezTo>
                      <a:pt x="898" y="286"/>
                      <a:pt x="874" y="277"/>
                      <a:pt x="859" y="277"/>
                    </a:cubicBezTo>
                    <a:cubicBezTo>
                      <a:pt x="838" y="277"/>
                      <a:pt x="835" y="296"/>
                      <a:pt x="885" y="388"/>
                    </a:cubicBezTo>
                    <a:lnTo>
                      <a:pt x="792" y="295"/>
                    </a:lnTo>
                    <a:lnTo>
                      <a:pt x="792" y="295"/>
                    </a:lnTo>
                    <a:cubicBezTo>
                      <a:pt x="807" y="357"/>
                      <a:pt x="792" y="404"/>
                      <a:pt x="776" y="435"/>
                    </a:cubicBezTo>
                    <a:cubicBezTo>
                      <a:pt x="745" y="481"/>
                      <a:pt x="714" y="528"/>
                      <a:pt x="699" y="559"/>
                    </a:cubicBezTo>
                    <a:lnTo>
                      <a:pt x="683" y="543"/>
                    </a:lnTo>
                    <a:cubicBezTo>
                      <a:pt x="652" y="807"/>
                      <a:pt x="621" y="652"/>
                      <a:pt x="513" y="869"/>
                    </a:cubicBezTo>
                    <a:lnTo>
                      <a:pt x="482" y="698"/>
                    </a:lnTo>
                    <a:cubicBezTo>
                      <a:pt x="373" y="714"/>
                      <a:pt x="482" y="838"/>
                      <a:pt x="435" y="869"/>
                    </a:cubicBezTo>
                    <a:cubicBezTo>
                      <a:pt x="422" y="856"/>
                      <a:pt x="367" y="812"/>
                      <a:pt x="357" y="770"/>
                    </a:cubicBezTo>
                    <a:lnTo>
                      <a:pt x="357" y="770"/>
                    </a:lnTo>
                    <a:cubicBezTo>
                      <a:pt x="356" y="804"/>
                      <a:pt x="353" y="868"/>
                      <a:pt x="342" y="931"/>
                    </a:cubicBezTo>
                    <a:cubicBezTo>
                      <a:pt x="326" y="1024"/>
                      <a:pt x="311" y="1133"/>
                      <a:pt x="311" y="1133"/>
                    </a:cubicBezTo>
                    <a:cubicBezTo>
                      <a:pt x="319" y="1195"/>
                      <a:pt x="338" y="1206"/>
                      <a:pt x="361" y="1206"/>
                    </a:cubicBezTo>
                    <a:cubicBezTo>
                      <a:pt x="375" y="1206"/>
                      <a:pt x="391" y="1202"/>
                      <a:pt x="406" y="1202"/>
                    </a:cubicBezTo>
                    <a:cubicBezTo>
                      <a:pt x="416" y="1202"/>
                      <a:pt x="426" y="1204"/>
                      <a:pt x="435" y="1210"/>
                    </a:cubicBezTo>
                    <a:cubicBezTo>
                      <a:pt x="472" y="1271"/>
                      <a:pt x="392" y="1333"/>
                      <a:pt x="327" y="1333"/>
                    </a:cubicBezTo>
                    <a:cubicBezTo>
                      <a:pt x="309" y="1333"/>
                      <a:pt x="293" y="1329"/>
                      <a:pt x="280" y="1319"/>
                    </a:cubicBezTo>
                    <a:cubicBezTo>
                      <a:pt x="264" y="1272"/>
                      <a:pt x="295" y="1195"/>
                      <a:pt x="233" y="1195"/>
                    </a:cubicBezTo>
                    <a:lnTo>
                      <a:pt x="295" y="1427"/>
                    </a:lnTo>
                    <a:cubicBezTo>
                      <a:pt x="286" y="1429"/>
                      <a:pt x="277" y="1429"/>
                      <a:pt x="269" y="1429"/>
                    </a:cubicBezTo>
                    <a:cubicBezTo>
                      <a:pt x="102" y="1429"/>
                      <a:pt x="187" y="1144"/>
                      <a:pt x="187" y="1055"/>
                    </a:cubicBezTo>
                    <a:lnTo>
                      <a:pt x="187" y="1055"/>
                    </a:lnTo>
                    <a:cubicBezTo>
                      <a:pt x="63" y="1148"/>
                      <a:pt x="125" y="1272"/>
                      <a:pt x="1" y="1396"/>
                    </a:cubicBezTo>
                    <a:cubicBezTo>
                      <a:pt x="24" y="1389"/>
                      <a:pt x="51" y="1385"/>
                      <a:pt x="78" y="1385"/>
                    </a:cubicBezTo>
                    <a:cubicBezTo>
                      <a:pt x="105" y="1385"/>
                      <a:pt x="133" y="1389"/>
                      <a:pt x="156" y="1396"/>
                    </a:cubicBezTo>
                    <a:cubicBezTo>
                      <a:pt x="264" y="1489"/>
                      <a:pt x="109" y="1567"/>
                      <a:pt x="32" y="1660"/>
                    </a:cubicBezTo>
                    <a:cubicBezTo>
                      <a:pt x="125" y="1660"/>
                      <a:pt x="140" y="1722"/>
                      <a:pt x="140" y="1800"/>
                    </a:cubicBezTo>
                    <a:cubicBezTo>
                      <a:pt x="140" y="1815"/>
                      <a:pt x="140" y="1815"/>
                      <a:pt x="140" y="1831"/>
                    </a:cubicBezTo>
                    <a:lnTo>
                      <a:pt x="140" y="1862"/>
                    </a:lnTo>
                    <a:lnTo>
                      <a:pt x="156" y="1846"/>
                    </a:lnTo>
                    <a:cubicBezTo>
                      <a:pt x="156" y="1862"/>
                      <a:pt x="171" y="1877"/>
                      <a:pt x="202" y="1877"/>
                    </a:cubicBezTo>
                    <a:cubicBezTo>
                      <a:pt x="233" y="1784"/>
                      <a:pt x="373" y="1815"/>
                      <a:pt x="420" y="1769"/>
                    </a:cubicBezTo>
                    <a:cubicBezTo>
                      <a:pt x="218" y="1644"/>
                      <a:pt x="528" y="1567"/>
                      <a:pt x="544" y="1458"/>
                    </a:cubicBezTo>
                    <a:lnTo>
                      <a:pt x="590" y="1381"/>
                    </a:lnTo>
                    <a:lnTo>
                      <a:pt x="606" y="1350"/>
                    </a:lnTo>
                    <a:cubicBezTo>
                      <a:pt x="634" y="1364"/>
                      <a:pt x="649" y="1378"/>
                      <a:pt x="652" y="1437"/>
                    </a:cubicBezTo>
                    <a:lnTo>
                      <a:pt x="652" y="1437"/>
                    </a:lnTo>
                    <a:cubicBezTo>
                      <a:pt x="662" y="1376"/>
                      <a:pt x="754" y="1298"/>
                      <a:pt x="699" y="1257"/>
                    </a:cubicBezTo>
                    <a:lnTo>
                      <a:pt x="869" y="1055"/>
                    </a:lnTo>
                    <a:lnTo>
                      <a:pt x="916" y="1055"/>
                    </a:lnTo>
                    <a:cubicBezTo>
                      <a:pt x="916" y="1040"/>
                      <a:pt x="900" y="1024"/>
                      <a:pt x="885" y="1024"/>
                    </a:cubicBezTo>
                    <a:cubicBezTo>
                      <a:pt x="885" y="1024"/>
                      <a:pt x="947" y="962"/>
                      <a:pt x="1009" y="884"/>
                    </a:cubicBezTo>
                    <a:cubicBezTo>
                      <a:pt x="1040" y="838"/>
                      <a:pt x="1086" y="791"/>
                      <a:pt x="1133" y="745"/>
                    </a:cubicBezTo>
                    <a:cubicBezTo>
                      <a:pt x="1164" y="714"/>
                      <a:pt x="1211" y="667"/>
                      <a:pt x="1242" y="621"/>
                    </a:cubicBezTo>
                    <a:cubicBezTo>
                      <a:pt x="1335" y="543"/>
                      <a:pt x="1412" y="435"/>
                      <a:pt x="1459" y="388"/>
                    </a:cubicBezTo>
                    <a:cubicBezTo>
                      <a:pt x="1521" y="357"/>
                      <a:pt x="1552" y="326"/>
                      <a:pt x="1552" y="326"/>
                    </a:cubicBezTo>
                    <a:cubicBezTo>
                      <a:pt x="1505" y="326"/>
                      <a:pt x="1459" y="311"/>
                      <a:pt x="1397" y="311"/>
                    </a:cubicBezTo>
                    <a:cubicBezTo>
                      <a:pt x="1381" y="264"/>
                      <a:pt x="1369" y="252"/>
                      <a:pt x="1356" y="252"/>
                    </a:cubicBezTo>
                    <a:cubicBezTo>
                      <a:pt x="1343" y="252"/>
                      <a:pt x="1329" y="266"/>
                      <a:pt x="1309" y="266"/>
                    </a:cubicBezTo>
                    <a:cubicBezTo>
                      <a:pt x="1291" y="266"/>
                      <a:pt x="1270" y="256"/>
                      <a:pt x="1242" y="218"/>
                    </a:cubicBezTo>
                    <a:cubicBezTo>
                      <a:pt x="1226" y="156"/>
                      <a:pt x="1273" y="156"/>
                      <a:pt x="1319" y="156"/>
                    </a:cubicBezTo>
                    <a:cubicBezTo>
                      <a:pt x="1273" y="109"/>
                      <a:pt x="1211" y="78"/>
                      <a:pt x="1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11"/>
              <p:cNvSpPr/>
              <p:nvPr/>
            </p:nvSpPr>
            <p:spPr>
              <a:xfrm>
                <a:off x="3221975" y="8903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16" y="31"/>
                      <a:pt x="32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11"/>
              <p:cNvSpPr/>
              <p:nvPr/>
            </p:nvSpPr>
            <p:spPr>
              <a:xfrm>
                <a:off x="3180100" y="928300"/>
                <a:ext cx="46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33" extrusionOk="0">
                    <a:moveTo>
                      <a:pt x="94" y="0"/>
                    </a:moveTo>
                    <a:lnTo>
                      <a:pt x="1" y="93"/>
                    </a:lnTo>
                    <a:cubicBezTo>
                      <a:pt x="94" y="109"/>
                      <a:pt x="47" y="186"/>
                      <a:pt x="78" y="233"/>
                    </a:cubicBezTo>
                    <a:lnTo>
                      <a:pt x="187" y="124"/>
                    </a:lnTo>
                    <a:cubicBezTo>
                      <a:pt x="156" y="78"/>
                      <a:pt x="125" y="31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11"/>
              <p:cNvSpPr/>
              <p:nvPr/>
            </p:nvSpPr>
            <p:spPr>
              <a:xfrm>
                <a:off x="3184750" y="929450"/>
                <a:ext cx="27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1" extrusionOk="0">
                    <a:moveTo>
                      <a:pt x="78" y="1"/>
                    </a:moveTo>
                    <a:lnTo>
                      <a:pt x="1" y="78"/>
                    </a:lnTo>
                    <a:cubicBezTo>
                      <a:pt x="23" y="89"/>
                      <a:pt x="45" y="100"/>
                      <a:pt x="72" y="100"/>
                    </a:cubicBezTo>
                    <a:cubicBezTo>
                      <a:pt x="83" y="100"/>
                      <a:pt x="96" y="98"/>
                      <a:pt x="109" y="94"/>
                    </a:cubicBezTo>
                    <a:cubicBezTo>
                      <a:pt x="94" y="78"/>
                      <a:pt x="78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11"/>
              <p:cNvSpPr/>
              <p:nvPr/>
            </p:nvSpPr>
            <p:spPr>
              <a:xfrm>
                <a:off x="3215775" y="877875"/>
                <a:ext cx="93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82" extrusionOk="0">
                    <a:moveTo>
                      <a:pt x="125" y="1"/>
                    </a:moveTo>
                    <a:cubicBezTo>
                      <a:pt x="78" y="63"/>
                      <a:pt x="16" y="125"/>
                      <a:pt x="1" y="233"/>
                    </a:cubicBezTo>
                    <a:cubicBezTo>
                      <a:pt x="202" y="264"/>
                      <a:pt x="16" y="373"/>
                      <a:pt x="171" y="482"/>
                    </a:cubicBezTo>
                    <a:lnTo>
                      <a:pt x="187" y="404"/>
                    </a:lnTo>
                    <a:lnTo>
                      <a:pt x="202" y="435"/>
                    </a:lnTo>
                    <a:lnTo>
                      <a:pt x="264" y="373"/>
                    </a:lnTo>
                    <a:cubicBezTo>
                      <a:pt x="187" y="327"/>
                      <a:pt x="187" y="327"/>
                      <a:pt x="125" y="249"/>
                    </a:cubicBezTo>
                    <a:cubicBezTo>
                      <a:pt x="143" y="241"/>
                      <a:pt x="158" y="238"/>
                      <a:pt x="171" y="238"/>
                    </a:cubicBezTo>
                    <a:cubicBezTo>
                      <a:pt x="232" y="238"/>
                      <a:pt x="239" y="319"/>
                      <a:pt x="342" y="358"/>
                    </a:cubicBezTo>
                    <a:cubicBezTo>
                      <a:pt x="357" y="342"/>
                      <a:pt x="373" y="327"/>
                      <a:pt x="373" y="311"/>
                    </a:cubicBezTo>
                    <a:cubicBezTo>
                      <a:pt x="295" y="218"/>
                      <a:pt x="218" y="109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11"/>
              <p:cNvSpPr/>
              <p:nvPr/>
            </p:nvSpPr>
            <p:spPr>
              <a:xfrm>
                <a:off x="3228175" y="1160925"/>
                <a:ext cx="120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60" extrusionOk="0">
                    <a:moveTo>
                      <a:pt x="187" y="1"/>
                    </a:moveTo>
                    <a:lnTo>
                      <a:pt x="187" y="1"/>
                    </a:lnTo>
                    <a:cubicBezTo>
                      <a:pt x="187" y="5"/>
                      <a:pt x="186" y="9"/>
                      <a:pt x="186" y="13"/>
                    </a:cubicBezTo>
                    <a:lnTo>
                      <a:pt x="186" y="13"/>
                    </a:lnTo>
                    <a:cubicBezTo>
                      <a:pt x="187" y="9"/>
                      <a:pt x="187" y="5"/>
                      <a:pt x="187" y="1"/>
                    </a:cubicBezTo>
                    <a:close/>
                    <a:moveTo>
                      <a:pt x="186" y="13"/>
                    </a:moveTo>
                    <a:lnTo>
                      <a:pt x="186" y="13"/>
                    </a:lnTo>
                    <a:cubicBezTo>
                      <a:pt x="185" y="24"/>
                      <a:pt x="179" y="36"/>
                      <a:pt x="156" y="47"/>
                    </a:cubicBezTo>
                    <a:cubicBezTo>
                      <a:pt x="156" y="73"/>
                      <a:pt x="132" y="84"/>
                      <a:pt x="106" y="84"/>
                    </a:cubicBezTo>
                    <a:cubicBezTo>
                      <a:pt x="85" y="84"/>
                      <a:pt x="61" y="77"/>
                      <a:pt x="47" y="63"/>
                    </a:cubicBezTo>
                    <a:lnTo>
                      <a:pt x="47" y="63"/>
                    </a:lnTo>
                    <a:cubicBezTo>
                      <a:pt x="94" y="187"/>
                      <a:pt x="1" y="156"/>
                      <a:pt x="156" y="233"/>
                    </a:cubicBezTo>
                    <a:cubicBezTo>
                      <a:pt x="188" y="274"/>
                      <a:pt x="170" y="298"/>
                      <a:pt x="138" y="298"/>
                    </a:cubicBezTo>
                    <a:cubicBezTo>
                      <a:pt x="110" y="298"/>
                      <a:pt x="70" y="278"/>
                      <a:pt x="47" y="233"/>
                    </a:cubicBezTo>
                    <a:lnTo>
                      <a:pt x="47" y="233"/>
                    </a:lnTo>
                    <a:lnTo>
                      <a:pt x="78" y="435"/>
                    </a:lnTo>
                    <a:lnTo>
                      <a:pt x="140" y="358"/>
                    </a:lnTo>
                    <a:lnTo>
                      <a:pt x="140" y="358"/>
                    </a:lnTo>
                    <a:cubicBezTo>
                      <a:pt x="280" y="420"/>
                      <a:pt x="47" y="482"/>
                      <a:pt x="202" y="559"/>
                    </a:cubicBezTo>
                    <a:lnTo>
                      <a:pt x="249" y="404"/>
                    </a:lnTo>
                    <a:lnTo>
                      <a:pt x="296" y="420"/>
                    </a:lnTo>
                    <a:cubicBezTo>
                      <a:pt x="249" y="373"/>
                      <a:pt x="311" y="311"/>
                      <a:pt x="342" y="295"/>
                    </a:cubicBezTo>
                    <a:cubicBezTo>
                      <a:pt x="358" y="295"/>
                      <a:pt x="389" y="311"/>
                      <a:pt x="389" y="342"/>
                    </a:cubicBezTo>
                    <a:cubicBezTo>
                      <a:pt x="480" y="160"/>
                      <a:pt x="184" y="201"/>
                      <a:pt x="186" y="1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11"/>
              <p:cNvSpPr/>
              <p:nvPr/>
            </p:nvSpPr>
            <p:spPr>
              <a:xfrm>
                <a:off x="3169250" y="10927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16" y="16"/>
                      <a:pt x="0" y="16"/>
                    </a:cubicBezTo>
                    <a:cubicBezTo>
                      <a:pt x="0" y="31"/>
                      <a:pt x="16" y="31"/>
                      <a:pt x="16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11"/>
              <p:cNvSpPr/>
              <p:nvPr/>
            </p:nvSpPr>
            <p:spPr>
              <a:xfrm>
                <a:off x="3259975" y="11221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11"/>
              <p:cNvSpPr/>
              <p:nvPr/>
            </p:nvSpPr>
            <p:spPr>
              <a:xfrm>
                <a:off x="3239050" y="1145425"/>
                <a:ext cx="1357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69" extrusionOk="0">
                    <a:moveTo>
                      <a:pt x="47" y="47"/>
                    </a:moveTo>
                    <a:lnTo>
                      <a:pt x="47" y="47"/>
                    </a:lnTo>
                    <a:cubicBezTo>
                      <a:pt x="46" y="49"/>
                      <a:pt x="46" y="52"/>
                      <a:pt x="45" y="54"/>
                    </a:cubicBezTo>
                    <a:lnTo>
                      <a:pt x="45" y="54"/>
                    </a:lnTo>
                    <a:cubicBezTo>
                      <a:pt x="46" y="52"/>
                      <a:pt x="47" y="49"/>
                      <a:pt x="47" y="47"/>
                    </a:cubicBezTo>
                    <a:close/>
                    <a:moveTo>
                      <a:pt x="326" y="0"/>
                    </a:moveTo>
                    <a:lnTo>
                      <a:pt x="171" y="171"/>
                    </a:lnTo>
                    <a:cubicBezTo>
                      <a:pt x="146" y="177"/>
                      <a:pt x="126" y="179"/>
                      <a:pt x="109" y="179"/>
                    </a:cubicBezTo>
                    <a:cubicBezTo>
                      <a:pt x="34" y="179"/>
                      <a:pt x="34" y="127"/>
                      <a:pt x="45" y="54"/>
                    </a:cubicBezTo>
                    <a:lnTo>
                      <a:pt x="45" y="54"/>
                    </a:lnTo>
                    <a:cubicBezTo>
                      <a:pt x="41" y="67"/>
                      <a:pt x="26" y="78"/>
                      <a:pt x="0" y="78"/>
                    </a:cubicBezTo>
                    <a:cubicBezTo>
                      <a:pt x="36" y="102"/>
                      <a:pt x="35" y="253"/>
                      <a:pt x="81" y="253"/>
                    </a:cubicBezTo>
                    <a:cubicBezTo>
                      <a:pt x="96" y="253"/>
                      <a:pt x="114" y="238"/>
                      <a:pt x="140" y="202"/>
                    </a:cubicBezTo>
                    <a:cubicBezTo>
                      <a:pt x="279" y="264"/>
                      <a:pt x="155" y="342"/>
                      <a:pt x="171" y="404"/>
                    </a:cubicBezTo>
                    <a:cubicBezTo>
                      <a:pt x="175" y="402"/>
                      <a:pt x="179" y="402"/>
                      <a:pt x="183" y="402"/>
                    </a:cubicBezTo>
                    <a:cubicBezTo>
                      <a:pt x="223" y="402"/>
                      <a:pt x="253" y="466"/>
                      <a:pt x="295" y="466"/>
                    </a:cubicBezTo>
                    <a:cubicBezTo>
                      <a:pt x="295" y="435"/>
                      <a:pt x="264" y="388"/>
                      <a:pt x="295" y="357"/>
                    </a:cubicBezTo>
                    <a:cubicBezTo>
                      <a:pt x="372" y="373"/>
                      <a:pt x="388" y="450"/>
                      <a:pt x="341" y="481"/>
                    </a:cubicBezTo>
                    <a:cubicBezTo>
                      <a:pt x="346" y="480"/>
                      <a:pt x="351" y="480"/>
                      <a:pt x="355" y="480"/>
                    </a:cubicBezTo>
                    <a:cubicBezTo>
                      <a:pt x="421" y="480"/>
                      <a:pt x="425" y="568"/>
                      <a:pt x="478" y="568"/>
                    </a:cubicBezTo>
                    <a:cubicBezTo>
                      <a:pt x="487" y="568"/>
                      <a:pt x="499" y="565"/>
                      <a:pt x="512" y="559"/>
                    </a:cubicBezTo>
                    <a:cubicBezTo>
                      <a:pt x="543" y="373"/>
                      <a:pt x="543" y="233"/>
                      <a:pt x="403" y="16"/>
                    </a:cubicBezTo>
                    <a:cubicBezTo>
                      <a:pt x="388" y="125"/>
                      <a:pt x="372" y="249"/>
                      <a:pt x="279" y="295"/>
                    </a:cubicBezTo>
                    <a:lnTo>
                      <a:pt x="186" y="218"/>
                    </a:lnTo>
                    <a:cubicBezTo>
                      <a:pt x="202" y="202"/>
                      <a:pt x="217" y="202"/>
                      <a:pt x="217" y="187"/>
                    </a:cubicBezTo>
                    <a:lnTo>
                      <a:pt x="217" y="233"/>
                    </a:lnTo>
                    <a:lnTo>
                      <a:pt x="279" y="187"/>
                    </a:lnTo>
                    <a:lnTo>
                      <a:pt x="279" y="156"/>
                    </a:lnTo>
                    <a:cubicBezTo>
                      <a:pt x="310" y="109"/>
                      <a:pt x="295" y="47"/>
                      <a:pt x="3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11"/>
              <p:cNvSpPr/>
              <p:nvPr/>
            </p:nvSpPr>
            <p:spPr>
              <a:xfrm>
                <a:off x="3163425" y="11481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"/>
                      <a:pt x="1" y="17"/>
                      <a:pt x="1" y="17"/>
                    </a:cubicBezTo>
                    <a:lnTo>
                      <a:pt x="16" y="17"/>
                    </a:lnTo>
                    <a:cubicBezTo>
                      <a:pt x="16" y="17"/>
                      <a:pt x="16" y="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11"/>
              <p:cNvSpPr/>
              <p:nvPr/>
            </p:nvSpPr>
            <p:spPr>
              <a:xfrm>
                <a:off x="3162650" y="1147375"/>
                <a:ext cx="800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" y="0"/>
                    </a:moveTo>
                    <a:cubicBezTo>
                      <a:pt x="16" y="16"/>
                      <a:pt x="16" y="31"/>
                      <a:pt x="32" y="31"/>
                    </a:cubicBezTo>
                    <a:cubicBezTo>
                      <a:pt x="16" y="15"/>
                      <a:pt x="16" y="1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11"/>
              <p:cNvSpPr/>
              <p:nvPr/>
            </p:nvSpPr>
            <p:spPr>
              <a:xfrm>
                <a:off x="3208400" y="1154725"/>
                <a:ext cx="23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7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16"/>
                    </a:cubicBezTo>
                    <a:cubicBezTo>
                      <a:pt x="32" y="1"/>
                      <a:pt x="63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11"/>
              <p:cNvSpPr/>
              <p:nvPr/>
            </p:nvSpPr>
            <p:spPr>
              <a:xfrm>
                <a:off x="3211900" y="1154725"/>
                <a:ext cx="1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31" y="1"/>
                    </a:moveTo>
                    <a:lnTo>
                      <a:pt x="16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31" y="1"/>
                      <a:pt x="47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11"/>
              <p:cNvSpPr/>
              <p:nvPr/>
            </p:nvSpPr>
            <p:spPr>
              <a:xfrm>
                <a:off x="3161875" y="11454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63" y="0"/>
                    </a:moveTo>
                    <a:cubicBezTo>
                      <a:pt x="47" y="16"/>
                      <a:pt x="16" y="31"/>
                      <a:pt x="1" y="62"/>
                    </a:cubicBezTo>
                    <a:cubicBezTo>
                      <a:pt x="16" y="62"/>
                      <a:pt x="16" y="78"/>
                      <a:pt x="32" y="78"/>
                    </a:cubicBezTo>
                    <a:cubicBezTo>
                      <a:pt x="63" y="62"/>
                      <a:pt x="78" y="47"/>
                      <a:pt x="94" y="31"/>
                    </a:cubicBezTo>
                    <a:cubicBezTo>
                      <a:pt x="78" y="16"/>
                      <a:pt x="78" y="16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11"/>
              <p:cNvSpPr/>
              <p:nvPr/>
            </p:nvSpPr>
            <p:spPr>
              <a:xfrm>
                <a:off x="3163425" y="1146575"/>
                <a:ext cx="15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9" extrusionOk="0">
                    <a:moveTo>
                      <a:pt x="32" y="1"/>
                    </a:moveTo>
                    <a:cubicBezTo>
                      <a:pt x="16" y="16"/>
                      <a:pt x="16" y="47"/>
                      <a:pt x="1" y="63"/>
                    </a:cubicBezTo>
                    <a:cubicBezTo>
                      <a:pt x="16" y="63"/>
                      <a:pt x="16" y="79"/>
                      <a:pt x="16" y="79"/>
                    </a:cubicBezTo>
                    <a:lnTo>
                      <a:pt x="63" y="79"/>
                    </a:lnTo>
                    <a:cubicBezTo>
                      <a:pt x="47" y="47"/>
                      <a:pt x="47" y="32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11"/>
              <p:cNvSpPr/>
              <p:nvPr/>
            </p:nvSpPr>
            <p:spPr>
              <a:xfrm>
                <a:off x="3257275" y="1118575"/>
                <a:ext cx="27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36" y="1"/>
                    </a:moveTo>
                    <a:cubicBezTo>
                      <a:pt x="25" y="1"/>
                      <a:pt x="13" y="7"/>
                      <a:pt x="0" y="20"/>
                    </a:cubicBezTo>
                    <a:cubicBezTo>
                      <a:pt x="31" y="35"/>
                      <a:pt x="78" y="66"/>
                      <a:pt x="109" y="82"/>
                    </a:cubicBezTo>
                    <a:cubicBezTo>
                      <a:pt x="86" y="37"/>
                      <a:pt x="64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11"/>
              <p:cNvSpPr/>
              <p:nvPr/>
            </p:nvSpPr>
            <p:spPr>
              <a:xfrm>
                <a:off x="3129700" y="1037250"/>
                <a:ext cx="143875" cy="14542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5817" extrusionOk="0">
                    <a:moveTo>
                      <a:pt x="3676" y="807"/>
                    </a:moveTo>
                    <a:cubicBezTo>
                      <a:pt x="3707" y="838"/>
                      <a:pt x="3738" y="853"/>
                      <a:pt x="3785" y="884"/>
                    </a:cubicBezTo>
                    <a:cubicBezTo>
                      <a:pt x="3738" y="869"/>
                      <a:pt x="3707" y="838"/>
                      <a:pt x="3676" y="807"/>
                    </a:cubicBezTo>
                    <a:close/>
                    <a:moveTo>
                      <a:pt x="2528" y="0"/>
                    </a:moveTo>
                    <a:lnTo>
                      <a:pt x="2435" y="155"/>
                    </a:lnTo>
                    <a:cubicBezTo>
                      <a:pt x="2389" y="217"/>
                      <a:pt x="2358" y="279"/>
                      <a:pt x="2311" y="341"/>
                    </a:cubicBezTo>
                    <a:cubicBezTo>
                      <a:pt x="2296" y="466"/>
                      <a:pt x="2466" y="404"/>
                      <a:pt x="2513" y="559"/>
                    </a:cubicBezTo>
                    <a:cubicBezTo>
                      <a:pt x="2585" y="473"/>
                      <a:pt x="2749" y="400"/>
                      <a:pt x="2663" y="303"/>
                    </a:cubicBezTo>
                    <a:lnTo>
                      <a:pt x="2663" y="303"/>
                    </a:lnTo>
                    <a:cubicBezTo>
                      <a:pt x="2678" y="315"/>
                      <a:pt x="2696" y="326"/>
                      <a:pt x="2715" y="326"/>
                    </a:cubicBezTo>
                    <a:lnTo>
                      <a:pt x="2637" y="186"/>
                    </a:lnTo>
                    <a:lnTo>
                      <a:pt x="2575" y="202"/>
                    </a:lnTo>
                    <a:cubicBezTo>
                      <a:pt x="2531" y="143"/>
                      <a:pt x="2543" y="69"/>
                      <a:pt x="2584" y="36"/>
                    </a:cubicBezTo>
                    <a:lnTo>
                      <a:pt x="2584" y="36"/>
                    </a:lnTo>
                    <a:lnTo>
                      <a:pt x="2775" y="157"/>
                    </a:lnTo>
                    <a:lnTo>
                      <a:pt x="2775" y="157"/>
                    </a:lnTo>
                    <a:cubicBezTo>
                      <a:pt x="2776" y="156"/>
                      <a:pt x="2776" y="156"/>
                      <a:pt x="2777" y="155"/>
                    </a:cubicBezTo>
                    <a:lnTo>
                      <a:pt x="3955" y="908"/>
                    </a:lnTo>
                    <a:lnTo>
                      <a:pt x="3955" y="908"/>
                    </a:lnTo>
                    <a:lnTo>
                      <a:pt x="2591" y="31"/>
                    </a:lnTo>
                    <a:cubicBezTo>
                      <a:pt x="2588" y="33"/>
                      <a:pt x="2586" y="34"/>
                      <a:pt x="2584" y="36"/>
                    </a:cubicBezTo>
                    <a:lnTo>
                      <a:pt x="2584" y="36"/>
                    </a:lnTo>
                    <a:lnTo>
                      <a:pt x="2528" y="0"/>
                    </a:lnTo>
                    <a:close/>
                    <a:moveTo>
                      <a:pt x="3955" y="908"/>
                    </a:moveTo>
                    <a:lnTo>
                      <a:pt x="3955" y="908"/>
                    </a:lnTo>
                    <a:lnTo>
                      <a:pt x="3955" y="908"/>
                    </a:lnTo>
                    <a:close/>
                    <a:moveTo>
                      <a:pt x="3956" y="994"/>
                    </a:moveTo>
                    <a:cubicBezTo>
                      <a:pt x="3965" y="995"/>
                      <a:pt x="3971" y="999"/>
                      <a:pt x="3971" y="1008"/>
                    </a:cubicBezTo>
                    <a:cubicBezTo>
                      <a:pt x="3971" y="1008"/>
                      <a:pt x="3959" y="997"/>
                      <a:pt x="3956" y="994"/>
                    </a:cubicBezTo>
                    <a:close/>
                    <a:moveTo>
                      <a:pt x="3862" y="915"/>
                    </a:moveTo>
                    <a:lnTo>
                      <a:pt x="3986" y="993"/>
                    </a:lnTo>
                    <a:cubicBezTo>
                      <a:pt x="3986" y="993"/>
                      <a:pt x="3986" y="1008"/>
                      <a:pt x="3986" y="1008"/>
                    </a:cubicBezTo>
                    <a:cubicBezTo>
                      <a:pt x="3971" y="993"/>
                      <a:pt x="3955" y="977"/>
                      <a:pt x="3940" y="977"/>
                    </a:cubicBezTo>
                    <a:cubicBezTo>
                      <a:pt x="3940" y="977"/>
                      <a:pt x="3924" y="962"/>
                      <a:pt x="3924" y="962"/>
                    </a:cubicBezTo>
                    <a:cubicBezTo>
                      <a:pt x="3893" y="946"/>
                      <a:pt x="3878" y="931"/>
                      <a:pt x="3847" y="915"/>
                    </a:cubicBezTo>
                    <a:lnTo>
                      <a:pt x="3847" y="915"/>
                    </a:lnTo>
                    <a:cubicBezTo>
                      <a:pt x="3865" y="924"/>
                      <a:pt x="3878" y="939"/>
                      <a:pt x="3892" y="952"/>
                    </a:cubicBezTo>
                    <a:lnTo>
                      <a:pt x="3892" y="952"/>
                    </a:lnTo>
                    <a:cubicBezTo>
                      <a:pt x="3878" y="943"/>
                      <a:pt x="3862" y="931"/>
                      <a:pt x="3847" y="915"/>
                    </a:cubicBezTo>
                    <a:close/>
                    <a:moveTo>
                      <a:pt x="4048" y="1055"/>
                    </a:moveTo>
                    <a:cubicBezTo>
                      <a:pt x="4095" y="1070"/>
                      <a:pt x="4126" y="1101"/>
                      <a:pt x="4157" y="1117"/>
                    </a:cubicBezTo>
                    <a:cubicBezTo>
                      <a:pt x="4157" y="1132"/>
                      <a:pt x="4157" y="1132"/>
                      <a:pt x="4157" y="1132"/>
                    </a:cubicBezTo>
                    <a:cubicBezTo>
                      <a:pt x="4126" y="1101"/>
                      <a:pt x="4095" y="1086"/>
                      <a:pt x="4048" y="1055"/>
                    </a:cubicBezTo>
                    <a:close/>
                    <a:moveTo>
                      <a:pt x="1846" y="1148"/>
                    </a:moveTo>
                    <a:cubicBezTo>
                      <a:pt x="1862" y="1163"/>
                      <a:pt x="1893" y="1194"/>
                      <a:pt x="1924" y="1194"/>
                    </a:cubicBezTo>
                    <a:cubicBezTo>
                      <a:pt x="1916" y="1218"/>
                      <a:pt x="1904" y="1226"/>
                      <a:pt x="1893" y="1226"/>
                    </a:cubicBezTo>
                    <a:cubicBezTo>
                      <a:pt x="1881" y="1226"/>
                      <a:pt x="1869" y="1218"/>
                      <a:pt x="1862" y="1210"/>
                    </a:cubicBezTo>
                    <a:cubicBezTo>
                      <a:pt x="1862" y="1194"/>
                      <a:pt x="1846" y="1163"/>
                      <a:pt x="1846" y="1148"/>
                    </a:cubicBezTo>
                    <a:close/>
                    <a:moveTo>
                      <a:pt x="2094" y="1086"/>
                    </a:moveTo>
                    <a:lnTo>
                      <a:pt x="2094" y="1086"/>
                    </a:lnTo>
                    <a:cubicBezTo>
                      <a:pt x="2110" y="1148"/>
                      <a:pt x="2125" y="1210"/>
                      <a:pt x="2063" y="1226"/>
                    </a:cubicBezTo>
                    <a:cubicBezTo>
                      <a:pt x="2017" y="1179"/>
                      <a:pt x="2032" y="1148"/>
                      <a:pt x="2017" y="1132"/>
                    </a:cubicBezTo>
                    <a:lnTo>
                      <a:pt x="2094" y="1086"/>
                    </a:lnTo>
                    <a:close/>
                    <a:moveTo>
                      <a:pt x="2400" y="759"/>
                    </a:moveTo>
                    <a:cubicBezTo>
                      <a:pt x="2464" y="759"/>
                      <a:pt x="2398" y="877"/>
                      <a:pt x="2430" y="877"/>
                    </a:cubicBezTo>
                    <a:cubicBezTo>
                      <a:pt x="2435" y="877"/>
                      <a:pt x="2442" y="874"/>
                      <a:pt x="2451" y="869"/>
                    </a:cubicBezTo>
                    <a:lnTo>
                      <a:pt x="2451" y="869"/>
                    </a:lnTo>
                    <a:cubicBezTo>
                      <a:pt x="2404" y="946"/>
                      <a:pt x="2451" y="1101"/>
                      <a:pt x="2497" y="1210"/>
                    </a:cubicBezTo>
                    <a:cubicBezTo>
                      <a:pt x="2668" y="1117"/>
                      <a:pt x="2466" y="1008"/>
                      <a:pt x="2544" y="853"/>
                    </a:cubicBezTo>
                    <a:lnTo>
                      <a:pt x="2591" y="853"/>
                    </a:lnTo>
                    <a:lnTo>
                      <a:pt x="2916" y="1070"/>
                    </a:lnTo>
                    <a:cubicBezTo>
                      <a:pt x="2854" y="1117"/>
                      <a:pt x="2823" y="1179"/>
                      <a:pt x="2761" y="1226"/>
                    </a:cubicBezTo>
                    <a:lnTo>
                      <a:pt x="2730" y="1163"/>
                    </a:lnTo>
                    <a:cubicBezTo>
                      <a:pt x="2653" y="1194"/>
                      <a:pt x="2637" y="1303"/>
                      <a:pt x="2528" y="1365"/>
                    </a:cubicBezTo>
                    <a:lnTo>
                      <a:pt x="2451" y="1303"/>
                    </a:lnTo>
                    <a:cubicBezTo>
                      <a:pt x="2435" y="1319"/>
                      <a:pt x="2420" y="1334"/>
                      <a:pt x="2404" y="1365"/>
                    </a:cubicBezTo>
                    <a:cubicBezTo>
                      <a:pt x="2389" y="1272"/>
                      <a:pt x="2389" y="1179"/>
                      <a:pt x="2420" y="1132"/>
                    </a:cubicBezTo>
                    <a:cubicBezTo>
                      <a:pt x="2404" y="1132"/>
                      <a:pt x="2404" y="1132"/>
                      <a:pt x="2389" y="1148"/>
                    </a:cubicBezTo>
                    <a:cubicBezTo>
                      <a:pt x="2389" y="1132"/>
                      <a:pt x="2389" y="1117"/>
                      <a:pt x="2389" y="1117"/>
                    </a:cubicBezTo>
                    <a:cubicBezTo>
                      <a:pt x="2358" y="1070"/>
                      <a:pt x="2311" y="1024"/>
                      <a:pt x="2280" y="993"/>
                    </a:cubicBezTo>
                    <a:cubicBezTo>
                      <a:pt x="2327" y="915"/>
                      <a:pt x="2404" y="900"/>
                      <a:pt x="2389" y="760"/>
                    </a:cubicBezTo>
                    <a:cubicBezTo>
                      <a:pt x="2393" y="760"/>
                      <a:pt x="2397" y="759"/>
                      <a:pt x="2400" y="759"/>
                    </a:cubicBezTo>
                    <a:close/>
                    <a:moveTo>
                      <a:pt x="2032" y="1226"/>
                    </a:moveTo>
                    <a:cubicBezTo>
                      <a:pt x="2032" y="1241"/>
                      <a:pt x="2048" y="1241"/>
                      <a:pt x="2063" y="1257"/>
                    </a:cubicBezTo>
                    <a:cubicBezTo>
                      <a:pt x="2079" y="1303"/>
                      <a:pt x="2094" y="1350"/>
                      <a:pt x="2110" y="1381"/>
                    </a:cubicBezTo>
                    <a:cubicBezTo>
                      <a:pt x="2094" y="1396"/>
                      <a:pt x="2063" y="1412"/>
                      <a:pt x="2032" y="1427"/>
                    </a:cubicBezTo>
                    <a:cubicBezTo>
                      <a:pt x="1970" y="1396"/>
                      <a:pt x="2017" y="1303"/>
                      <a:pt x="2032" y="1226"/>
                    </a:cubicBezTo>
                    <a:close/>
                    <a:moveTo>
                      <a:pt x="2446" y="1493"/>
                    </a:moveTo>
                    <a:cubicBezTo>
                      <a:pt x="2487" y="1507"/>
                      <a:pt x="2517" y="1521"/>
                      <a:pt x="2560" y="1536"/>
                    </a:cubicBezTo>
                    <a:cubicBezTo>
                      <a:pt x="2560" y="1536"/>
                      <a:pt x="2528" y="1567"/>
                      <a:pt x="2513" y="1613"/>
                    </a:cubicBezTo>
                    <a:cubicBezTo>
                      <a:pt x="2482" y="1582"/>
                      <a:pt x="2451" y="1567"/>
                      <a:pt x="2435" y="1505"/>
                    </a:cubicBezTo>
                    <a:lnTo>
                      <a:pt x="2451" y="1505"/>
                    </a:lnTo>
                    <a:cubicBezTo>
                      <a:pt x="2451" y="1505"/>
                      <a:pt x="2451" y="1497"/>
                      <a:pt x="2446" y="1493"/>
                    </a:cubicBezTo>
                    <a:close/>
                    <a:moveTo>
                      <a:pt x="1317" y="1609"/>
                    </a:moveTo>
                    <a:cubicBezTo>
                      <a:pt x="1311" y="1615"/>
                      <a:pt x="1307" y="1621"/>
                      <a:pt x="1303" y="1629"/>
                    </a:cubicBezTo>
                    <a:lnTo>
                      <a:pt x="1317" y="1609"/>
                    </a:lnTo>
                    <a:close/>
                    <a:moveTo>
                      <a:pt x="1924" y="1257"/>
                    </a:moveTo>
                    <a:cubicBezTo>
                      <a:pt x="1955" y="1381"/>
                      <a:pt x="1970" y="1520"/>
                      <a:pt x="1862" y="1644"/>
                    </a:cubicBezTo>
                    <a:cubicBezTo>
                      <a:pt x="1834" y="1619"/>
                      <a:pt x="1814" y="1610"/>
                      <a:pt x="1799" y="1610"/>
                    </a:cubicBezTo>
                    <a:cubicBezTo>
                      <a:pt x="1754" y="1610"/>
                      <a:pt x="1754" y="1694"/>
                      <a:pt x="1715" y="1694"/>
                    </a:cubicBezTo>
                    <a:cubicBezTo>
                      <a:pt x="1702" y="1694"/>
                      <a:pt x="1685" y="1685"/>
                      <a:pt x="1660" y="1660"/>
                    </a:cubicBezTo>
                    <a:cubicBezTo>
                      <a:pt x="1722" y="1598"/>
                      <a:pt x="1691" y="1567"/>
                      <a:pt x="1629" y="1536"/>
                    </a:cubicBezTo>
                    <a:cubicBezTo>
                      <a:pt x="1660" y="1489"/>
                      <a:pt x="1660" y="1427"/>
                      <a:pt x="1675" y="1365"/>
                    </a:cubicBezTo>
                    <a:lnTo>
                      <a:pt x="1691" y="1381"/>
                    </a:lnTo>
                    <a:cubicBezTo>
                      <a:pt x="1675" y="1365"/>
                      <a:pt x="1675" y="1365"/>
                      <a:pt x="1675" y="1350"/>
                    </a:cubicBezTo>
                    <a:cubicBezTo>
                      <a:pt x="1691" y="1319"/>
                      <a:pt x="1706" y="1288"/>
                      <a:pt x="1738" y="1272"/>
                    </a:cubicBezTo>
                    <a:lnTo>
                      <a:pt x="1769" y="1350"/>
                    </a:lnTo>
                    <a:lnTo>
                      <a:pt x="1753" y="1272"/>
                    </a:lnTo>
                    <a:cubicBezTo>
                      <a:pt x="1769" y="1264"/>
                      <a:pt x="1784" y="1260"/>
                      <a:pt x="1800" y="1260"/>
                    </a:cubicBezTo>
                    <a:cubicBezTo>
                      <a:pt x="1815" y="1260"/>
                      <a:pt x="1831" y="1264"/>
                      <a:pt x="1846" y="1272"/>
                    </a:cubicBezTo>
                    <a:cubicBezTo>
                      <a:pt x="1864" y="1284"/>
                      <a:pt x="1877" y="1289"/>
                      <a:pt x="1888" y="1289"/>
                    </a:cubicBezTo>
                    <a:cubicBezTo>
                      <a:pt x="1904" y="1289"/>
                      <a:pt x="1914" y="1276"/>
                      <a:pt x="1924" y="1257"/>
                    </a:cubicBezTo>
                    <a:close/>
                    <a:moveTo>
                      <a:pt x="1489" y="1489"/>
                    </a:moveTo>
                    <a:cubicBezTo>
                      <a:pt x="1505" y="1505"/>
                      <a:pt x="1505" y="1505"/>
                      <a:pt x="1520" y="1505"/>
                    </a:cubicBezTo>
                    <a:lnTo>
                      <a:pt x="1474" y="1536"/>
                    </a:lnTo>
                    <a:cubicBezTo>
                      <a:pt x="1498" y="1536"/>
                      <a:pt x="1541" y="1601"/>
                      <a:pt x="1544" y="1601"/>
                    </a:cubicBezTo>
                    <a:cubicBezTo>
                      <a:pt x="1545" y="1601"/>
                      <a:pt x="1543" y="1596"/>
                      <a:pt x="1536" y="1582"/>
                    </a:cubicBezTo>
                    <a:lnTo>
                      <a:pt x="1536" y="1505"/>
                    </a:lnTo>
                    <a:cubicBezTo>
                      <a:pt x="1613" y="1551"/>
                      <a:pt x="1582" y="1613"/>
                      <a:pt x="1613" y="1675"/>
                    </a:cubicBezTo>
                    <a:cubicBezTo>
                      <a:pt x="1613" y="1706"/>
                      <a:pt x="1598" y="1722"/>
                      <a:pt x="1582" y="1737"/>
                    </a:cubicBezTo>
                    <a:cubicBezTo>
                      <a:pt x="1560" y="1726"/>
                      <a:pt x="1539" y="1715"/>
                      <a:pt x="1517" y="1715"/>
                    </a:cubicBezTo>
                    <a:cubicBezTo>
                      <a:pt x="1508" y="1715"/>
                      <a:pt x="1498" y="1717"/>
                      <a:pt x="1489" y="1722"/>
                    </a:cubicBezTo>
                    <a:cubicBezTo>
                      <a:pt x="1443" y="1691"/>
                      <a:pt x="1381" y="1675"/>
                      <a:pt x="1412" y="1598"/>
                    </a:cubicBezTo>
                    <a:lnTo>
                      <a:pt x="1412" y="1598"/>
                    </a:lnTo>
                    <a:cubicBezTo>
                      <a:pt x="1412" y="1598"/>
                      <a:pt x="1396" y="1613"/>
                      <a:pt x="1396" y="1613"/>
                    </a:cubicBezTo>
                    <a:cubicBezTo>
                      <a:pt x="1396" y="1567"/>
                      <a:pt x="1443" y="1520"/>
                      <a:pt x="1489" y="1489"/>
                    </a:cubicBezTo>
                    <a:close/>
                    <a:moveTo>
                      <a:pt x="1272" y="1644"/>
                    </a:moveTo>
                    <a:lnTo>
                      <a:pt x="1164" y="1768"/>
                    </a:lnTo>
                    <a:cubicBezTo>
                      <a:pt x="1210" y="1737"/>
                      <a:pt x="1241" y="1691"/>
                      <a:pt x="1272" y="1644"/>
                    </a:cubicBezTo>
                    <a:close/>
                    <a:moveTo>
                      <a:pt x="5133" y="1663"/>
                    </a:moveTo>
                    <a:lnTo>
                      <a:pt x="5320" y="1784"/>
                    </a:lnTo>
                    <a:cubicBezTo>
                      <a:pt x="5274" y="1861"/>
                      <a:pt x="5196" y="1908"/>
                      <a:pt x="5150" y="1908"/>
                    </a:cubicBezTo>
                    <a:cubicBezTo>
                      <a:pt x="5195" y="1786"/>
                      <a:pt x="5106" y="1739"/>
                      <a:pt x="5133" y="1663"/>
                    </a:cubicBezTo>
                    <a:close/>
                    <a:moveTo>
                      <a:pt x="4235" y="2141"/>
                    </a:moveTo>
                    <a:lnTo>
                      <a:pt x="4281" y="2172"/>
                    </a:lnTo>
                    <a:lnTo>
                      <a:pt x="4219" y="2141"/>
                    </a:lnTo>
                    <a:close/>
                    <a:moveTo>
                      <a:pt x="3490" y="2079"/>
                    </a:moveTo>
                    <a:cubicBezTo>
                      <a:pt x="3537" y="2110"/>
                      <a:pt x="3568" y="2125"/>
                      <a:pt x="3614" y="2156"/>
                    </a:cubicBezTo>
                    <a:cubicBezTo>
                      <a:pt x="3599" y="2172"/>
                      <a:pt x="3599" y="2203"/>
                      <a:pt x="3599" y="2218"/>
                    </a:cubicBezTo>
                    <a:cubicBezTo>
                      <a:pt x="3576" y="2196"/>
                      <a:pt x="3537" y="2148"/>
                      <a:pt x="3511" y="2148"/>
                    </a:cubicBezTo>
                    <a:cubicBezTo>
                      <a:pt x="3502" y="2148"/>
                      <a:pt x="3494" y="2155"/>
                      <a:pt x="3490" y="2172"/>
                    </a:cubicBezTo>
                    <a:cubicBezTo>
                      <a:pt x="3490" y="2172"/>
                      <a:pt x="3490" y="2172"/>
                      <a:pt x="3490" y="2156"/>
                    </a:cubicBezTo>
                    <a:cubicBezTo>
                      <a:pt x="3490" y="2172"/>
                      <a:pt x="3475" y="2172"/>
                      <a:pt x="3475" y="2172"/>
                    </a:cubicBezTo>
                    <a:cubicBezTo>
                      <a:pt x="3459" y="2156"/>
                      <a:pt x="3444" y="2156"/>
                      <a:pt x="3428" y="2141"/>
                    </a:cubicBezTo>
                    <a:cubicBezTo>
                      <a:pt x="3428" y="2141"/>
                      <a:pt x="3428" y="2125"/>
                      <a:pt x="3428" y="2125"/>
                    </a:cubicBezTo>
                    <a:cubicBezTo>
                      <a:pt x="3444" y="2110"/>
                      <a:pt x="3459" y="2094"/>
                      <a:pt x="3490" y="2079"/>
                    </a:cubicBezTo>
                    <a:close/>
                    <a:moveTo>
                      <a:pt x="3692" y="2203"/>
                    </a:moveTo>
                    <a:cubicBezTo>
                      <a:pt x="3707" y="2218"/>
                      <a:pt x="3707" y="2218"/>
                      <a:pt x="3723" y="2218"/>
                    </a:cubicBezTo>
                    <a:cubicBezTo>
                      <a:pt x="3723" y="2234"/>
                      <a:pt x="3723" y="2249"/>
                      <a:pt x="3723" y="2265"/>
                    </a:cubicBezTo>
                    <a:cubicBezTo>
                      <a:pt x="3707" y="2249"/>
                      <a:pt x="3692" y="2249"/>
                      <a:pt x="3676" y="2249"/>
                    </a:cubicBezTo>
                    <a:cubicBezTo>
                      <a:pt x="3676" y="2234"/>
                      <a:pt x="3692" y="2218"/>
                      <a:pt x="3692" y="2203"/>
                    </a:cubicBezTo>
                    <a:close/>
                    <a:moveTo>
                      <a:pt x="4824" y="2234"/>
                    </a:moveTo>
                    <a:cubicBezTo>
                      <a:pt x="4855" y="2234"/>
                      <a:pt x="4855" y="2234"/>
                      <a:pt x="4870" y="2265"/>
                    </a:cubicBezTo>
                    <a:lnTo>
                      <a:pt x="4824" y="2234"/>
                    </a:lnTo>
                    <a:close/>
                    <a:moveTo>
                      <a:pt x="4297" y="2187"/>
                    </a:moveTo>
                    <a:lnTo>
                      <a:pt x="4452" y="2280"/>
                    </a:lnTo>
                    <a:cubicBezTo>
                      <a:pt x="4467" y="2296"/>
                      <a:pt x="4467" y="2311"/>
                      <a:pt x="4483" y="2327"/>
                    </a:cubicBezTo>
                    <a:lnTo>
                      <a:pt x="4421" y="2296"/>
                    </a:lnTo>
                    <a:cubicBezTo>
                      <a:pt x="4421" y="2280"/>
                      <a:pt x="4436" y="2280"/>
                      <a:pt x="4436" y="2280"/>
                    </a:cubicBezTo>
                    <a:lnTo>
                      <a:pt x="4297" y="2187"/>
                    </a:lnTo>
                    <a:close/>
                    <a:moveTo>
                      <a:pt x="3800" y="2280"/>
                    </a:moveTo>
                    <a:cubicBezTo>
                      <a:pt x="3800" y="2280"/>
                      <a:pt x="3816" y="2296"/>
                      <a:pt x="3831" y="2296"/>
                    </a:cubicBezTo>
                    <a:lnTo>
                      <a:pt x="3831" y="2342"/>
                    </a:lnTo>
                    <a:lnTo>
                      <a:pt x="3816" y="2342"/>
                    </a:lnTo>
                    <a:cubicBezTo>
                      <a:pt x="3816" y="2342"/>
                      <a:pt x="3831" y="2342"/>
                      <a:pt x="3831" y="2327"/>
                    </a:cubicBezTo>
                    <a:lnTo>
                      <a:pt x="3831" y="2327"/>
                    </a:lnTo>
                    <a:lnTo>
                      <a:pt x="3800" y="2342"/>
                    </a:lnTo>
                    <a:lnTo>
                      <a:pt x="3800" y="2280"/>
                    </a:lnTo>
                    <a:close/>
                    <a:moveTo>
                      <a:pt x="5119" y="2389"/>
                    </a:moveTo>
                    <a:lnTo>
                      <a:pt x="5111" y="2404"/>
                    </a:lnTo>
                    <a:cubicBezTo>
                      <a:pt x="5115" y="2400"/>
                      <a:pt x="5119" y="2396"/>
                      <a:pt x="5119" y="2389"/>
                    </a:cubicBezTo>
                    <a:close/>
                    <a:moveTo>
                      <a:pt x="5111" y="2404"/>
                    </a:moveTo>
                    <a:lnTo>
                      <a:pt x="5111" y="2404"/>
                    </a:lnTo>
                    <a:cubicBezTo>
                      <a:pt x="5107" y="2408"/>
                      <a:pt x="5103" y="2412"/>
                      <a:pt x="5103" y="2420"/>
                    </a:cubicBezTo>
                    <a:lnTo>
                      <a:pt x="5111" y="2404"/>
                    </a:lnTo>
                    <a:close/>
                    <a:moveTo>
                      <a:pt x="4405" y="2311"/>
                    </a:moveTo>
                    <a:lnTo>
                      <a:pt x="4514" y="2373"/>
                    </a:lnTo>
                    <a:cubicBezTo>
                      <a:pt x="4498" y="2404"/>
                      <a:pt x="4498" y="2420"/>
                      <a:pt x="4498" y="2451"/>
                    </a:cubicBezTo>
                    <a:lnTo>
                      <a:pt x="4359" y="2373"/>
                    </a:lnTo>
                    <a:cubicBezTo>
                      <a:pt x="4374" y="2358"/>
                      <a:pt x="4390" y="2327"/>
                      <a:pt x="4405" y="2311"/>
                    </a:cubicBezTo>
                    <a:close/>
                    <a:moveTo>
                      <a:pt x="4467" y="2079"/>
                    </a:moveTo>
                    <a:lnTo>
                      <a:pt x="4870" y="2342"/>
                    </a:lnTo>
                    <a:cubicBezTo>
                      <a:pt x="4870" y="2404"/>
                      <a:pt x="4870" y="2482"/>
                      <a:pt x="4948" y="2497"/>
                    </a:cubicBezTo>
                    <a:lnTo>
                      <a:pt x="4964" y="2404"/>
                    </a:lnTo>
                    <a:lnTo>
                      <a:pt x="5057" y="2466"/>
                    </a:lnTo>
                    <a:lnTo>
                      <a:pt x="5072" y="2482"/>
                    </a:lnTo>
                    <a:lnTo>
                      <a:pt x="5041" y="2497"/>
                    </a:lnTo>
                    <a:cubicBezTo>
                      <a:pt x="5056" y="2482"/>
                      <a:pt x="5057" y="2482"/>
                      <a:pt x="5057" y="2482"/>
                    </a:cubicBezTo>
                    <a:lnTo>
                      <a:pt x="5057" y="2482"/>
                    </a:lnTo>
                    <a:cubicBezTo>
                      <a:pt x="5010" y="2513"/>
                      <a:pt x="4948" y="2544"/>
                      <a:pt x="4901" y="2575"/>
                    </a:cubicBezTo>
                    <a:lnTo>
                      <a:pt x="4715" y="2466"/>
                    </a:lnTo>
                    <a:cubicBezTo>
                      <a:pt x="4731" y="2451"/>
                      <a:pt x="4746" y="2435"/>
                      <a:pt x="4762" y="2435"/>
                    </a:cubicBezTo>
                    <a:cubicBezTo>
                      <a:pt x="4715" y="2389"/>
                      <a:pt x="4638" y="2389"/>
                      <a:pt x="4576" y="2342"/>
                    </a:cubicBezTo>
                    <a:lnTo>
                      <a:pt x="4576" y="2327"/>
                    </a:lnTo>
                    <a:lnTo>
                      <a:pt x="4281" y="2125"/>
                    </a:lnTo>
                    <a:cubicBezTo>
                      <a:pt x="4300" y="2119"/>
                      <a:pt x="4317" y="2115"/>
                      <a:pt x="4333" y="2115"/>
                    </a:cubicBezTo>
                    <a:cubicBezTo>
                      <a:pt x="4356" y="2115"/>
                      <a:pt x="4378" y="2122"/>
                      <a:pt x="4405" y="2141"/>
                    </a:cubicBezTo>
                    <a:cubicBezTo>
                      <a:pt x="4436" y="2125"/>
                      <a:pt x="4452" y="2110"/>
                      <a:pt x="4467" y="2079"/>
                    </a:cubicBezTo>
                    <a:close/>
                    <a:moveTo>
                      <a:pt x="4684" y="2482"/>
                    </a:moveTo>
                    <a:lnTo>
                      <a:pt x="4793" y="2544"/>
                    </a:lnTo>
                    <a:cubicBezTo>
                      <a:pt x="4777" y="2559"/>
                      <a:pt x="4762" y="2590"/>
                      <a:pt x="4731" y="2590"/>
                    </a:cubicBezTo>
                    <a:lnTo>
                      <a:pt x="4669" y="2559"/>
                    </a:lnTo>
                    <a:cubicBezTo>
                      <a:pt x="4669" y="2528"/>
                      <a:pt x="4669" y="2497"/>
                      <a:pt x="4684" y="2482"/>
                    </a:cubicBezTo>
                    <a:close/>
                    <a:moveTo>
                      <a:pt x="4855" y="2575"/>
                    </a:moveTo>
                    <a:lnTo>
                      <a:pt x="4870" y="2590"/>
                    </a:lnTo>
                    <a:cubicBezTo>
                      <a:pt x="4855" y="2590"/>
                      <a:pt x="4855" y="2590"/>
                      <a:pt x="4855" y="2575"/>
                    </a:cubicBezTo>
                    <a:close/>
                    <a:moveTo>
                      <a:pt x="5041" y="2590"/>
                    </a:moveTo>
                    <a:cubicBezTo>
                      <a:pt x="5041" y="2606"/>
                      <a:pt x="5026" y="2637"/>
                      <a:pt x="5026" y="2652"/>
                    </a:cubicBezTo>
                    <a:lnTo>
                      <a:pt x="4979" y="2621"/>
                    </a:lnTo>
                    <a:cubicBezTo>
                      <a:pt x="4995" y="2606"/>
                      <a:pt x="5026" y="2590"/>
                      <a:pt x="5041" y="2590"/>
                    </a:cubicBezTo>
                    <a:close/>
                    <a:moveTo>
                      <a:pt x="4948" y="2637"/>
                    </a:moveTo>
                    <a:lnTo>
                      <a:pt x="5010" y="2683"/>
                    </a:lnTo>
                    <a:cubicBezTo>
                      <a:pt x="4995" y="2699"/>
                      <a:pt x="4979" y="2714"/>
                      <a:pt x="4964" y="2730"/>
                    </a:cubicBezTo>
                    <a:lnTo>
                      <a:pt x="4917" y="2699"/>
                    </a:lnTo>
                    <a:cubicBezTo>
                      <a:pt x="4917" y="2683"/>
                      <a:pt x="4932" y="2683"/>
                      <a:pt x="4932" y="2668"/>
                    </a:cubicBezTo>
                    <a:cubicBezTo>
                      <a:pt x="4948" y="2652"/>
                      <a:pt x="4948" y="2652"/>
                      <a:pt x="4948" y="2637"/>
                    </a:cubicBezTo>
                    <a:close/>
                    <a:moveTo>
                      <a:pt x="1691" y="1939"/>
                    </a:moveTo>
                    <a:cubicBezTo>
                      <a:pt x="1706" y="1970"/>
                      <a:pt x="1722" y="2017"/>
                      <a:pt x="1738" y="2063"/>
                    </a:cubicBezTo>
                    <a:cubicBezTo>
                      <a:pt x="1784" y="2141"/>
                      <a:pt x="1815" y="2218"/>
                      <a:pt x="1831" y="2265"/>
                    </a:cubicBezTo>
                    <a:cubicBezTo>
                      <a:pt x="1815" y="2280"/>
                      <a:pt x="1800" y="2296"/>
                      <a:pt x="1784" y="2311"/>
                    </a:cubicBezTo>
                    <a:cubicBezTo>
                      <a:pt x="1776" y="2296"/>
                      <a:pt x="1761" y="2292"/>
                      <a:pt x="1743" y="2292"/>
                    </a:cubicBezTo>
                    <a:cubicBezTo>
                      <a:pt x="1726" y="2292"/>
                      <a:pt x="1706" y="2296"/>
                      <a:pt x="1691" y="2296"/>
                    </a:cubicBezTo>
                    <a:cubicBezTo>
                      <a:pt x="1660" y="2280"/>
                      <a:pt x="1629" y="2280"/>
                      <a:pt x="1598" y="2249"/>
                    </a:cubicBezTo>
                    <a:cubicBezTo>
                      <a:pt x="1567" y="2311"/>
                      <a:pt x="1551" y="2358"/>
                      <a:pt x="1567" y="2420"/>
                    </a:cubicBezTo>
                    <a:cubicBezTo>
                      <a:pt x="1489" y="2513"/>
                      <a:pt x="1443" y="2637"/>
                      <a:pt x="1427" y="2745"/>
                    </a:cubicBezTo>
                    <a:lnTo>
                      <a:pt x="1396" y="2745"/>
                    </a:lnTo>
                    <a:cubicBezTo>
                      <a:pt x="1365" y="2621"/>
                      <a:pt x="1334" y="2497"/>
                      <a:pt x="1303" y="2389"/>
                    </a:cubicBezTo>
                    <a:lnTo>
                      <a:pt x="1303" y="2389"/>
                    </a:lnTo>
                    <a:lnTo>
                      <a:pt x="1350" y="2404"/>
                    </a:lnTo>
                    <a:cubicBezTo>
                      <a:pt x="1427" y="2311"/>
                      <a:pt x="1505" y="2249"/>
                      <a:pt x="1474" y="2125"/>
                    </a:cubicBezTo>
                    <a:lnTo>
                      <a:pt x="1474" y="2125"/>
                    </a:lnTo>
                    <a:cubicBezTo>
                      <a:pt x="1401" y="2140"/>
                      <a:pt x="1478" y="2235"/>
                      <a:pt x="1412" y="2235"/>
                    </a:cubicBezTo>
                    <a:cubicBezTo>
                      <a:pt x="1408" y="2235"/>
                      <a:pt x="1402" y="2235"/>
                      <a:pt x="1396" y="2234"/>
                    </a:cubicBezTo>
                    <a:cubicBezTo>
                      <a:pt x="1381" y="2203"/>
                      <a:pt x="1365" y="2172"/>
                      <a:pt x="1365" y="2141"/>
                    </a:cubicBezTo>
                    <a:cubicBezTo>
                      <a:pt x="1443" y="2110"/>
                      <a:pt x="1505" y="2001"/>
                      <a:pt x="1567" y="1954"/>
                    </a:cubicBezTo>
                    <a:cubicBezTo>
                      <a:pt x="1582" y="1954"/>
                      <a:pt x="1582" y="1954"/>
                      <a:pt x="1598" y="1970"/>
                    </a:cubicBezTo>
                    <a:cubicBezTo>
                      <a:pt x="1644" y="2063"/>
                      <a:pt x="1629" y="2141"/>
                      <a:pt x="1598" y="2218"/>
                    </a:cubicBezTo>
                    <a:cubicBezTo>
                      <a:pt x="1644" y="2187"/>
                      <a:pt x="1691" y="2125"/>
                      <a:pt x="1738" y="2063"/>
                    </a:cubicBezTo>
                    <a:lnTo>
                      <a:pt x="1644" y="1970"/>
                    </a:lnTo>
                    <a:cubicBezTo>
                      <a:pt x="1660" y="1954"/>
                      <a:pt x="1675" y="1954"/>
                      <a:pt x="1691" y="1939"/>
                    </a:cubicBezTo>
                    <a:close/>
                    <a:moveTo>
                      <a:pt x="2265" y="2916"/>
                    </a:moveTo>
                    <a:cubicBezTo>
                      <a:pt x="2265" y="2932"/>
                      <a:pt x="2280" y="2932"/>
                      <a:pt x="2280" y="2932"/>
                    </a:cubicBezTo>
                    <a:cubicBezTo>
                      <a:pt x="2265" y="2932"/>
                      <a:pt x="2265" y="2947"/>
                      <a:pt x="2249" y="2963"/>
                    </a:cubicBezTo>
                    <a:lnTo>
                      <a:pt x="2218" y="2963"/>
                    </a:lnTo>
                    <a:cubicBezTo>
                      <a:pt x="2234" y="2947"/>
                      <a:pt x="2249" y="2932"/>
                      <a:pt x="2265" y="2916"/>
                    </a:cubicBezTo>
                    <a:close/>
                    <a:moveTo>
                      <a:pt x="93" y="3195"/>
                    </a:moveTo>
                    <a:cubicBezTo>
                      <a:pt x="93" y="3211"/>
                      <a:pt x="93" y="3211"/>
                      <a:pt x="93" y="3211"/>
                    </a:cubicBezTo>
                    <a:cubicBezTo>
                      <a:pt x="140" y="3242"/>
                      <a:pt x="187" y="3288"/>
                      <a:pt x="233" y="3319"/>
                    </a:cubicBezTo>
                    <a:cubicBezTo>
                      <a:pt x="187" y="3273"/>
                      <a:pt x="140" y="3242"/>
                      <a:pt x="93" y="3195"/>
                    </a:cubicBezTo>
                    <a:close/>
                    <a:moveTo>
                      <a:pt x="427" y="3340"/>
                    </a:moveTo>
                    <a:cubicBezTo>
                      <a:pt x="445" y="3340"/>
                      <a:pt x="463" y="3348"/>
                      <a:pt x="481" y="3366"/>
                    </a:cubicBezTo>
                    <a:cubicBezTo>
                      <a:pt x="481" y="3397"/>
                      <a:pt x="481" y="3428"/>
                      <a:pt x="481" y="3459"/>
                    </a:cubicBezTo>
                    <a:cubicBezTo>
                      <a:pt x="481" y="3474"/>
                      <a:pt x="481" y="3505"/>
                      <a:pt x="481" y="3521"/>
                    </a:cubicBezTo>
                    <a:cubicBezTo>
                      <a:pt x="543" y="3567"/>
                      <a:pt x="605" y="3614"/>
                      <a:pt x="667" y="3661"/>
                    </a:cubicBezTo>
                    <a:cubicBezTo>
                      <a:pt x="667" y="3676"/>
                      <a:pt x="667" y="3676"/>
                      <a:pt x="652" y="3676"/>
                    </a:cubicBezTo>
                    <a:cubicBezTo>
                      <a:pt x="605" y="3629"/>
                      <a:pt x="543" y="3583"/>
                      <a:pt x="481" y="3536"/>
                    </a:cubicBezTo>
                    <a:lnTo>
                      <a:pt x="481" y="3536"/>
                    </a:lnTo>
                    <a:cubicBezTo>
                      <a:pt x="481" y="3552"/>
                      <a:pt x="497" y="3552"/>
                      <a:pt x="497" y="3567"/>
                    </a:cubicBezTo>
                    <a:cubicBezTo>
                      <a:pt x="526" y="3596"/>
                      <a:pt x="555" y="3625"/>
                      <a:pt x="588" y="3655"/>
                    </a:cubicBezTo>
                    <a:lnTo>
                      <a:pt x="588" y="3655"/>
                    </a:lnTo>
                    <a:cubicBezTo>
                      <a:pt x="556" y="3632"/>
                      <a:pt x="524" y="3610"/>
                      <a:pt x="497" y="3583"/>
                    </a:cubicBezTo>
                    <a:cubicBezTo>
                      <a:pt x="497" y="3583"/>
                      <a:pt x="497" y="3598"/>
                      <a:pt x="497" y="3614"/>
                    </a:cubicBezTo>
                    <a:cubicBezTo>
                      <a:pt x="543" y="3645"/>
                      <a:pt x="590" y="3692"/>
                      <a:pt x="636" y="3723"/>
                    </a:cubicBezTo>
                    <a:cubicBezTo>
                      <a:pt x="621" y="3800"/>
                      <a:pt x="605" y="3862"/>
                      <a:pt x="605" y="3940"/>
                    </a:cubicBezTo>
                    <a:cubicBezTo>
                      <a:pt x="574" y="3754"/>
                      <a:pt x="280" y="3769"/>
                      <a:pt x="357" y="3567"/>
                    </a:cubicBezTo>
                    <a:lnTo>
                      <a:pt x="419" y="3521"/>
                    </a:lnTo>
                    <a:cubicBezTo>
                      <a:pt x="435" y="3536"/>
                      <a:pt x="466" y="3552"/>
                      <a:pt x="497" y="3583"/>
                    </a:cubicBezTo>
                    <a:cubicBezTo>
                      <a:pt x="497" y="3583"/>
                      <a:pt x="497" y="3567"/>
                      <a:pt x="497" y="3567"/>
                    </a:cubicBezTo>
                    <a:cubicBezTo>
                      <a:pt x="466" y="3552"/>
                      <a:pt x="450" y="3536"/>
                      <a:pt x="419" y="3505"/>
                    </a:cubicBezTo>
                    <a:lnTo>
                      <a:pt x="435" y="3490"/>
                    </a:lnTo>
                    <a:cubicBezTo>
                      <a:pt x="450" y="3505"/>
                      <a:pt x="466" y="3521"/>
                      <a:pt x="481" y="3536"/>
                    </a:cubicBezTo>
                    <a:cubicBezTo>
                      <a:pt x="481" y="3521"/>
                      <a:pt x="481" y="3521"/>
                      <a:pt x="481" y="3521"/>
                    </a:cubicBezTo>
                    <a:cubicBezTo>
                      <a:pt x="466" y="3505"/>
                      <a:pt x="466" y="3505"/>
                      <a:pt x="450" y="3490"/>
                    </a:cubicBezTo>
                    <a:lnTo>
                      <a:pt x="481" y="3459"/>
                    </a:lnTo>
                    <a:lnTo>
                      <a:pt x="388" y="3350"/>
                    </a:lnTo>
                    <a:cubicBezTo>
                      <a:pt x="401" y="3344"/>
                      <a:pt x="414" y="3340"/>
                      <a:pt x="427" y="3340"/>
                    </a:cubicBezTo>
                    <a:close/>
                    <a:moveTo>
                      <a:pt x="233" y="3490"/>
                    </a:moveTo>
                    <a:lnTo>
                      <a:pt x="233" y="3490"/>
                    </a:lnTo>
                    <a:cubicBezTo>
                      <a:pt x="412" y="3535"/>
                      <a:pt x="147" y="3708"/>
                      <a:pt x="304" y="3708"/>
                    </a:cubicBezTo>
                    <a:cubicBezTo>
                      <a:pt x="310" y="3708"/>
                      <a:pt x="317" y="3708"/>
                      <a:pt x="324" y="3707"/>
                    </a:cubicBezTo>
                    <a:lnTo>
                      <a:pt x="324" y="3707"/>
                    </a:lnTo>
                    <a:cubicBezTo>
                      <a:pt x="320" y="3708"/>
                      <a:pt x="307" y="3710"/>
                      <a:pt x="295" y="3723"/>
                    </a:cubicBezTo>
                    <a:lnTo>
                      <a:pt x="621" y="3986"/>
                    </a:lnTo>
                    <a:cubicBezTo>
                      <a:pt x="621" y="3986"/>
                      <a:pt x="621" y="3986"/>
                      <a:pt x="621" y="4002"/>
                    </a:cubicBezTo>
                    <a:lnTo>
                      <a:pt x="202" y="3661"/>
                    </a:lnTo>
                    <a:cubicBezTo>
                      <a:pt x="233" y="3614"/>
                      <a:pt x="249" y="3552"/>
                      <a:pt x="233" y="3490"/>
                    </a:cubicBezTo>
                    <a:close/>
                    <a:moveTo>
                      <a:pt x="1117" y="4095"/>
                    </a:moveTo>
                    <a:cubicBezTo>
                      <a:pt x="1164" y="4126"/>
                      <a:pt x="1210" y="4157"/>
                      <a:pt x="1241" y="4203"/>
                    </a:cubicBezTo>
                    <a:cubicBezTo>
                      <a:pt x="1195" y="4157"/>
                      <a:pt x="1164" y="4126"/>
                      <a:pt x="1117" y="4095"/>
                    </a:cubicBezTo>
                    <a:close/>
                    <a:moveTo>
                      <a:pt x="1117" y="4048"/>
                    </a:moveTo>
                    <a:cubicBezTo>
                      <a:pt x="1179" y="4095"/>
                      <a:pt x="1241" y="4141"/>
                      <a:pt x="1303" y="4188"/>
                    </a:cubicBezTo>
                    <a:lnTo>
                      <a:pt x="1288" y="4203"/>
                    </a:lnTo>
                    <a:cubicBezTo>
                      <a:pt x="1241" y="4157"/>
                      <a:pt x="1179" y="4110"/>
                      <a:pt x="1117" y="4064"/>
                    </a:cubicBezTo>
                    <a:cubicBezTo>
                      <a:pt x="1117" y="4064"/>
                      <a:pt x="1117" y="4048"/>
                      <a:pt x="1117" y="4048"/>
                    </a:cubicBezTo>
                    <a:close/>
                    <a:moveTo>
                      <a:pt x="1257" y="4203"/>
                    </a:moveTo>
                    <a:cubicBezTo>
                      <a:pt x="1272" y="4203"/>
                      <a:pt x="1272" y="4219"/>
                      <a:pt x="1272" y="4219"/>
                    </a:cubicBezTo>
                    <a:lnTo>
                      <a:pt x="1257" y="4203"/>
                    </a:lnTo>
                    <a:close/>
                    <a:moveTo>
                      <a:pt x="4343" y="4110"/>
                    </a:moveTo>
                    <a:lnTo>
                      <a:pt x="4343" y="4110"/>
                    </a:lnTo>
                    <a:cubicBezTo>
                      <a:pt x="4405" y="4203"/>
                      <a:pt x="4312" y="4219"/>
                      <a:pt x="4297" y="4265"/>
                    </a:cubicBezTo>
                    <a:cubicBezTo>
                      <a:pt x="4266" y="4250"/>
                      <a:pt x="4250" y="4234"/>
                      <a:pt x="4235" y="4219"/>
                    </a:cubicBezTo>
                    <a:cubicBezTo>
                      <a:pt x="4250" y="4203"/>
                      <a:pt x="4266" y="4188"/>
                      <a:pt x="4297" y="4172"/>
                    </a:cubicBezTo>
                    <a:cubicBezTo>
                      <a:pt x="4281" y="4172"/>
                      <a:pt x="4250" y="4157"/>
                      <a:pt x="4235" y="4141"/>
                    </a:cubicBezTo>
                    <a:lnTo>
                      <a:pt x="4343" y="4110"/>
                    </a:lnTo>
                    <a:close/>
                    <a:moveTo>
                      <a:pt x="4607" y="4250"/>
                    </a:moveTo>
                    <a:cubicBezTo>
                      <a:pt x="4603" y="4257"/>
                      <a:pt x="4604" y="4263"/>
                      <a:pt x="4607" y="4267"/>
                    </a:cubicBezTo>
                    <a:lnTo>
                      <a:pt x="4607" y="4267"/>
                    </a:lnTo>
                    <a:cubicBezTo>
                      <a:pt x="4607" y="4262"/>
                      <a:pt x="4607" y="4256"/>
                      <a:pt x="4607" y="4250"/>
                    </a:cubicBezTo>
                    <a:close/>
                    <a:moveTo>
                      <a:pt x="807" y="3862"/>
                    </a:moveTo>
                    <a:cubicBezTo>
                      <a:pt x="807" y="3862"/>
                      <a:pt x="807" y="3862"/>
                      <a:pt x="822" y="3878"/>
                    </a:cubicBezTo>
                    <a:cubicBezTo>
                      <a:pt x="822" y="3893"/>
                      <a:pt x="822" y="3924"/>
                      <a:pt x="822" y="3971"/>
                    </a:cubicBezTo>
                    <a:cubicBezTo>
                      <a:pt x="838" y="4017"/>
                      <a:pt x="838" y="4064"/>
                      <a:pt x="838" y="4064"/>
                    </a:cubicBezTo>
                    <a:lnTo>
                      <a:pt x="978" y="4064"/>
                    </a:lnTo>
                    <a:cubicBezTo>
                      <a:pt x="978" y="4064"/>
                      <a:pt x="993" y="4172"/>
                      <a:pt x="1024" y="4281"/>
                    </a:cubicBezTo>
                    <a:lnTo>
                      <a:pt x="621" y="3955"/>
                    </a:lnTo>
                    <a:cubicBezTo>
                      <a:pt x="636" y="3940"/>
                      <a:pt x="636" y="3909"/>
                      <a:pt x="667" y="3893"/>
                    </a:cubicBezTo>
                    <a:cubicBezTo>
                      <a:pt x="729" y="3940"/>
                      <a:pt x="683" y="3971"/>
                      <a:pt x="698" y="4002"/>
                    </a:cubicBezTo>
                    <a:cubicBezTo>
                      <a:pt x="715" y="4011"/>
                      <a:pt x="726" y="4015"/>
                      <a:pt x="734" y="4015"/>
                    </a:cubicBezTo>
                    <a:cubicBezTo>
                      <a:pt x="779" y="4015"/>
                      <a:pt x="715" y="3888"/>
                      <a:pt x="807" y="3862"/>
                    </a:cubicBezTo>
                    <a:close/>
                    <a:moveTo>
                      <a:pt x="1272" y="4312"/>
                    </a:moveTo>
                    <a:lnTo>
                      <a:pt x="1272" y="4312"/>
                    </a:lnTo>
                    <a:lnTo>
                      <a:pt x="1272" y="4312"/>
                    </a:lnTo>
                    <a:close/>
                    <a:moveTo>
                      <a:pt x="636" y="4002"/>
                    </a:moveTo>
                    <a:lnTo>
                      <a:pt x="1040" y="4343"/>
                    </a:lnTo>
                    <a:cubicBezTo>
                      <a:pt x="1040" y="4343"/>
                      <a:pt x="1040" y="4343"/>
                      <a:pt x="1040" y="4358"/>
                    </a:cubicBezTo>
                    <a:lnTo>
                      <a:pt x="636" y="4017"/>
                    </a:lnTo>
                    <a:cubicBezTo>
                      <a:pt x="636" y="4002"/>
                      <a:pt x="636" y="4002"/>
                      <a:pt x="636" y="4002"/>
                    </a:cubicBezTo>
                    <a:close/>
                    <a:moveTo>
                      <a:pt x="1381" y="4358"/>
                    </a:moveTo>
                    <a:cubicBezTo>
                      <a:pt x="1381" y="4374"/>
                      <a:pt x="1381" y="4374"/>
                      <a:pt x="1381" y="4374"/>
                    </a:cubicBezTo>
                    <a:cubicBezTo>
                      <a:pt x="1396" y="4374"/>
                      <a:pt x="1396" y="4358"/>
                      <a:pt x="1396" y="4358"/>
                    </a:cubicBezTo>
                    <a:close/>
                    <a:moveTo>
                      <a:pt x="1396" y="4281"/>
                    </a:moveTo>
                    <a:cubicBezTo>
                      <a:pt x="1443" y="4312"/>
                      <a:pt x="1474" y="4327"/>
                      <a:pt x="1505" y="4358"/>
                    </a:cubicBezTo>
                    <a:lnTo>
                      <a:pt x="1489" y="4374"/>
                    </a:lnTo>
                    <a:cubicBezTo>
                      <a:pt x="1458" y="4343"/>
                      <a:pt x="1427" y="4312"/>
                      <a:pt x="1396" y="4281"/>
                    </a:cubicBezTo>
                    <a:close/>
                    <a:moveTo>
                      <a:pt x="4390" y="4312"/>
                    </a:moveTo>
                    <a:lnTo>
                      <a:pt x="4405" y="4389"/>
                    </a:lnTo>
                    <a:lnTo>
                      <a:pt x="4421" y="4343"/>
                    </a:lnTo>
                    <a:lnTo>
                      <a:pt x="4390" y="4312"/>
                    </a:lnTo>
                    <a:close/>
                    <a:moveTo>
                      <a:pt x="4173" y="4265"/>
                    </a:moveTo>
                    <a:cubicBezTo>
                      <a:pt x="4219" y="4312"/>
                      <a:pt x="4250" y="4358"/>
                      <a:pt x="4188" y="4374"/>
                    </a:cubicBezTo>
                    <a:cubicBezTo>
                      <a:pt x="4174" y="4395"/>
                      <a:pt x="4157" y="4403"/>
                      <a:pt x="4141" y="4403"/>
                    </a:cubicBezTo>
                    <a:cubicBezTo>
                      <a:pt x="4121" y="4403"/>
                      <a:pt x="4103" y="4391"/>
                      <a:pt x="4095" y="4374"/>
                    </a:cubicBezTo>
                    <a:cubicBezTo>
                      <a:pt x="4110" y="4343"/>
                      <a:pt x="4141" y="4312"/>
                      <a:pt x="4173" y="4265"/>
                    </a:cubicBezTo>
                    <a:close/>
                    <a:moveTo>
                      <a:pt x="1381" y="4296"/>
                    </a:moveTo>
                    <a:cubicBezTo>
                      <a:pt x="1412" y="4327"/>
                      <a:pt x="1443" y="4358"/>
                      <a:pt x="1489" y="4389"/>
                    </a:cubicBezTo>
                    <a:cubicBezTo>
                      <a:pt x="1489" y="4405"/>
                      <a:pt x="1489" y="4405"/>
                      <a:pt x="1489" y="4405"/>
                    </a:cubicBezTo>
                    <a:cubicBezTo>
                      <a:pt x="1458" y="4374"/>
                      <a:pt x="1412" y="4343"/>
                      <a:pt x="1365" y="4312"/>
                    </a:cubicBezTo>
                    <a:cubicBezTo>
                      <a:pt x="1365" y="4312"/>
                      <a:pt x="1365" y="4296"/>
                      <a:pt x="1381" y="4296"/>
                    </a:cubicBezTo>
                    <a:close/>
                    <a:moveTo>
                      <a:pt x="1133" y="4420"/>
                    </a:moveTo>
                    <a:lnTo>
                      <a:pt x="1241" y="4498"/>
                    </a:lnTo>
                    <a:lnTo>
                      <a:pt x="1226" y="4498"/>
                    </a:lnTo>
                    <a:lnTo>
                      <a:pt x="1133" y="4420"/>
                    </a:lnTo>
                    <a:close/>
                    <a:moveTo>
                      <a:pt x="1117" y="4126"/>
                    </a:moveTo>
                    <a:lnTo>
                      <a:pt x="1117" y="4126"/>
                    </a:lnTo>
                    <a:cubicBezTo>
                      <a:pt x="1148" y="4157"/>
                      <a:pt x="1179" y="4172"/>
                      <a:pt x="1210" y="4203"/>
                    </a:cubicBezTo>
                    <a:cubicBezTo>
                      <a:pt x="1164" y="4203"/>
                      <a:pt x="1117" y="4250"/>
                      <a:pt x="1179" y="4296"/>
                    </a:cubicBezTo>
                    <a:lnTo>
                      <a:pt x="1257" y="4234"/>
                    </a:lnTo>
                    <a:cubicBezTo>
                      <a:pt x="1257" y="4234"/>
                      <a:pt x="1257" y="4234"/>
                      <a:pt x="1272" y="4250"/>
                    </a:cubicBezTo>
                    <a:lnTo>
                      <a:pt x="1272" y="4281"/>
                    </a:lnTo>
                    <a:cubicBezTo>
                      <a:pt x="1272" y="4296"/>
                      <a:pt x="1272" y="4312"/>
                      <a:pt x="1288" y="4327"/>
                    </a:cubicBezTo>
                    <a:lnTo>
                      <a:pt x="1272" y="4312"/>
                    </a:lnTo>
                    <a:lnTo>
                      <a:pt x="1272" y="4374"/>
                    </a:lnTo>
                    <a:cubicBezTo>
                      <a:pt x="1288" y="4358"/>
                      <a:pt x="1303" y="4327"/>
                      <a:pt x="1319" y="4296"/>
                    </a:cubicBezTo>
                    <a:cubicBezTo>
                      <a:pt x="1334" y="4312"/>
                      <a:pt x="1350" y="4312"/>
                      <a:pt x="1350" y="4327"/>
                    </a:cubicBezTo>
                    <a:cubicBezTo>
                      <a:pt x="1350" y="4327"/>
                      <a:pt x="1350" y="4327"/>
                      <a:pt x="1350" y="4312"/>
                    </a:cubicBezTo>
                    <a:cubicBezTo>
                      <a:pt x="1365" y="4327"/>
                      <a:pt x="1381" y="4343"/>
                      <a:pt x="1396" y="4358"/>
                    </a:cubicBezTo>
                    <a:cubicBezTo>
                      <a:pt x="1427" y="4374"/>
                      <a:pt x="1458" y="4405"/>
                      <a:pt x="1489" y="4420"/>
                    </a:cubicBezTo>
                    <a:cubicBezTo>
                      <a:pt x="1458" y="4436"/>
                      <a:pt x="1427" y="4436"/>
                      <a:pt x="1412" y="4452"/>
                    </a:cubicBezTo>
                    <a:cubicBezTo>
                      <a:pt x="1412" y="4452"/>
                      <a:pt x="1412" y="4467"/>
                      <a:pt x="1412" y="4483"/>
                    </a:cubicBezTo>
                    <a:lnTo>
                      <a:pt x="1412" y="4498"/>
                    </a:lnTo>
                    <a:cubicBezTo>
                      <a:pt x="1396" y="4483"/>
                      <a:pt x="1381" y="4467"/>
                      <a:pt x="1365" y="4452"/>
                    </a:cubicBezTo>
                    <a:lnTo>
                      <a:pt x="1350" y="4452"/>
                    </a:lnTo>
                    <a:lnTo>
                      <a:pt x="1272" y="4405"/>
                    </a:lnTo>
                    <a:cubicBezTo>
                      <a:pt x="1272" y="4358"/>
                      <a:pt x="1257" y="4312"/>
                      <a:pt x="1179" y="4296"/>
                    </a:cubicBezTo>
                    <a:lnTo>
                      <a:pt x="1148" y="4312"/>
                    </a:lnTo>
                    <a:lnTo>
                      <a:pt x="1334" y="4467"/>
                    </a:lnTo>
                    <a:cubicBezTo>
                      <a:pt x="1303" y="4467"/>
                      <a:pt x="1288" y="4467"/>
                      <a:pt x="1272" y="4483"/>
                    </a:cubicBezTo>
                    <a:lnTo>
                      <a:pt x="1148" y="4374"/>
                    </a:lnTo>
                    <a:cubicBezTo>
                      <a:pt x="1148" y="4312"/>
                      <a:pt x="1133" y="4250"/>
                      <a:pt x="1133" y="4172"/>
                    </a:cubicBezTo>
                    <a:cubicBezTo>
                      <a:pt x="1133" y="4157"/>
                      <a:pt x="1133" y="4141"/>
                      <a:pt x="1117" y="4126"/>
                    </a:cubicBezTo>
                    <a:close/>
                    <a:moveTo>
                      <a:pt x="1474" y="4514"/>
                    </a:moveTo>
                    <a:cubicBezTo>
                      <a:pt x="1474" y="4514"/>
                      <a:pt x="1474" y="4529"/>
                      <a:pt x="1474" y="4529"/>
                    </a:cubicBezTo>
                    <a:lnTo>
                      <a:pt x="1458" y="4529"/>
                    </a:lnTo>
                    <a:cubicBezTo>
                      <a:pt x="1458" y="4514"/>
                      <a:pt x="1458" y="4514"/>
                      <a:pt x="1474" y="4514"/>
                    </a:cubicBezTo>
                    <a:close/>
                    <a:moveTo>
                      <a:pt x="3847" y="4669"/>
                    </a:moveTo>
                    <a:cubicBezTo>
                      <a:pt x="3878" y="4684"/>
                      <a:pt x="3893" y="4700"/>
                      <a:pt x="3862" y="4700"/>
                    </a:cubicBezTo>
                    <a:cubicBezTo>
                      <a:pt x="3847" y="4700"/>
                      <a:pt x="3847" y="4684"/>
                      <a:pt x="3847" y="4684"/>
                    </a:cubicBezTo>
                    <a:cubicBezTo>
                      <a:pt x="3847" y="4684"/>
                      <a:pt x="3847" y="4669"/>
                      <a:pt x="3847" y="4669"/>
                    </a:cubicBezTo>
                    <a:close/>
                    <a:moveTo>
                      <a:pt x="3257" y="4700"/>
                    </a:moveTo>
                    <a:cubicBezTo>
                      <a:pt x="3211" y="4700"/>
                      <a:pt x="3180" y="4700"/>
                      <a:pt x="3149" y="4715"/>
                    </a:cubicBezTo>
                    <a:cubicBezTo>
                      <a:pt x="3180" y="4700"/>
                      <a:pt x="3195" y="4700"/>
                      <a:pt x="3226" y="4700"/>
                    </a:cubicBezTo>
                    <a:close/>
                    <a:moveTo>
                      <a:pt x="3528" y="4713"/>
                    </a:moveTo>
                    <a:cubicBezTo>
                      <a:pt x="3536" y="4715"/>
                      <a:pt x="3544" y="4715"/>
                      <a:pt x="3552" y="4715"/>
                    </a:cubicBezTo>
                    <a:cubicBezTo>
                      <a:pt x="3545" y="4715"/>
                      <a:pt x="3536" y="4714"/>
                      <a:pt x="3528" y="4713"/>
                    </a:cubicBezTo>
                    <a:close/>
                    <a:moveTo>
                      <a:pt x="2715" y="4405"/>
                    </a:moveTo>
                    <a:cubicBezTo>
                      <a:pt x="2730" y="4420"/>
                      <a:pt x="2746" y="4436"/>
                      <a:pt x="2761" y="4452"/>
                    </a:cubicBezTo>
                    <a:lnTo>
                      <a:pt x="2730" y="4452"/>
                    </a:lnTo>
                    <a:cubicBezTo>
                      <a:pt x="2730" y="4452"/>
                      <a:pt x="2730" y="4467"/>
                      <a:pt x="2730" y="4483"/>
                    </a:cubicBezTo>
                    <a:lnTo>
                      <a:pt x="2777" y="4483"/>
                    </a:lnTo>
                    <a:cubicBezTo>
                      <a:pt x="2792" y="4514"/>
                      <a:pt x="2808" y="4545"/>
                      <a:pt x="2854" y="4560"/>
                    </a:cubicBezTo>
                    <a:cubicBezTo>
                      <a:pt x="2854" y="4591"/>
                      <a:pt x="2823" y="4638"/>
                      <a:pt x="2823" y="4684"/>
                    </a:cubicBezTo>
                    <a:cubicBezTo>
                      <a:pt x="2792" y="4684"/>
                      <a:pt x="2761" y="4715"/>
                      <a:pt x="2730" y="4746"/>
                    </a:cubicBezTo>
                    <a:cubicBezTo>
                      <a:pt x="2719" y="4752"/>
                      <a:pt x="2705" y="4755"/>
                      <a:pt x="2691" y="4755"/>
                    </a:cubicBezTo>
                    <a:cubicBezTo>
                      <a:pt x="2667" y="4755"/>
                      <a:pt x="2641" y="4745"/>
                      <a:pt x="2622" y="4715"/>
                    </a:cubicBezTo>
                    <a:cubicBezTo>
                      <a:pt x="2653" y="4684"/>
                      <a:pt x="2668" y="4684"/>
                      <a:pt x="2668" y="4669"/>
                    </a:cubicBezTo>
                    <a:lnTo>
                      <a:pt x="2606" y="4669"/>
                    </a:lnTo>
                    <a:cubicBezTo>
                      <a:pt x="2606" y="4653"/>
                      <a:pt x="2606" y="4638"/>
                      <a:pt x="2606" y="4622"/>
                    </a:cubicBezTo>
                    <a:cubicBezTo>
                      <a:pt x="2606" y="4622"/>
                      <a:pt x="2606" y="4622"/>
                      <a:pt x="2606" y="4607"/>
                    </a:cubicBezTo>
                    <a:cubicBezTo>
                      <a:pt x="2606" y="4638"/>
                      <a:pt x="2591" y="4653"/>
                      <a:pt x="2591" y="4669"/>
                    </a:cubicBezTo>
                    <a:cubicBezTo>
                      <a:pt x="2575" y="4591"/>
                      <a:pt x="2575" y="4498"/>
                      <a:pt x="2653" y="4467"/>
                    </a:cubicBezTo>
                    <a:lnTo>
                      <a:pt x="2684" y="4467"/>
                    </a:lnTo>
                    <a:cubicBezTo>
                      <a:pt x="2668" y="4452"/>
                      <a:pt x="2684" y="4436"/>
                      <a:pt x="2715" y="4420"/>
                    </a:cubicBezTo>
                    <a:cubicBezTo>
                      <a:pt x="2715" y="4405"/>
                      <a:pt x="2699" y="4405"/>
                      <a:pt x="2699" y="4405"/>
                    </a:cubicBezTo>
                    <a:close/>
                    <a:moveTo>
                      <a:pt x="2373" y="4529"/>
                    </a:moveTo>
                    <a:lnTo>
                      <a:pt x="2373" y="4529"/>
                    </a:lnTo>
                    <a:cubicBezTo>
                      <a:pt x="2404" y="4560"/>
                      <a:pt x="2420" y="4591"/>
                      <a:pt x="2451" y="4622"/>
                    </a:cubicBezTo>
                    <a:cubicBezTo>
                      <a:pt x="2482" y="4669"/>
                      <a:pt x="2497" y="4700"/>
                      <a:pt x="2528" y="4731"/>
                    </a:cubicBezTo>
                    <a:lnTo>
                      <a:pt x="2513" y="4762"/>
                    </a:lnTo>
                    <a:cubicBezTo>
                      <a:pt x="2466" y="4731"/>
                      <a:pt x="2435" y="4715"/>
                      <a:pt x="2404" y="4700"/>
                    </a:cubicBezTo>
                    <a:cubicBezTo>
                      <a:pt x="2389" y="4669"/>
                      <a:pt x="2389" y="4653"/>
                      <a:pt x="2389" y="4638"/>
                    </a:cubicBezTo>
                    <a:cubicBezTo>
                      <a:pt x="2389" y="4591"/>
                      <a:pt x="2373" y="4560"/>
                      <a:pt x="2373" y="4529"/>
                    </a:cubicBezTo>
                    <a:close/>
                    <a:moveTo>
                      <a:pt x="3717" y="4734"/>
                    </a:moveTo>
                    <a:cubicBezTo>
                      <a:pt x="3758" y="4746"/>
                      <a:pt x="3788" y="4747"/>
                      <a:pt x="3831" y="4762"/>
                    </a:cubicBezTo>
                    <a:lnTo>
                      <a:pt x="3816" y="4762"/>
                    </a:lnTo>
                    <a:cubicBezTo>
                      <a:pt x="3785" y="4746"/>
                      <a:pt x="3754" y="4746"/>
                      <a:pt x="3723" y="4746"/>
                    </a:cubicBezTo>
                    <a:cubicBezTo>
                      <a:pt x="3723" y="4740"/>
                      <a:pt x="3720" y="4736"/>
                      <a:pt x="3717" y="4734"/>
                    </a:cubicBezTo>
                    <a:close/>
                    <a:moveTo>
                      <a:pt x="3537" y="4591"/>
                    </a:moveTo>
                    <a:cubicBezTo>
                      <a:pt x="3552" y="4591"/>
                      <a:pt x="3568" y="4607"/>
                      <a:pt x="3583" y="4607"/>
                    </a:cubicBezTo>
                    <a:cubicBezTo>
                      <a:pt x="3583" y="4653"/>
                      <a:pt x="3568" y="4684"/>
                      <a:pt x="3568" y="4715"/>
                    </a:cubicBezTo>
                    <a:cubicBezTo>
                      <a:pt x="3568" y="4731"/>
                      <a:pt x="3568" y="4731"/>
                      <a:pt x="3568" y="4731"/>
                    </a:cubicBezTo>
                    <a:cubicBezTo>
                      <a:pt x="3490" y="4731"/>
                      <a:pt x="3445" y="4785"/>
                      <a:pt x="3387" y="4785"/>
                    </a:cubicBezTo>
                    <a:cubicBezTo>
                      <a:pt x="3375" y="4785"/>
                      <a:pt x="3363" y="4782"/>
                      <a:pt x="3351" y="4777"/>
                    </a:cubicBezTo>
                    <a:lnTo>
                      <a:pt x="3351" y="4700"/>
                    </a:lnTo>
                    <a:lnTo>
                      <a:pt x="3413" y="4700"/>
                    </a:lnTo>
                    <a:cubicBezTo>
                      <a:pt x="3413" y="4715"/>
                      <a:pt x="3413" y="4731"/>
                      <a:pt x="3428" y="4746"/>
                    </a:cubicBezTo>
                    <a:lnTo>
                      <a:pt x="3459" y="4700"/>
                    </a:lnTo>
                    <a:cubicBezTo>
                      <a:pt x="3471" y="4700"/>
                      <a:pt x="3500" y="4709"/>
                      <a:pt x="3528" y="4713"/>
                    </a:cubicBezTo>
                    <a:lnTo>
                      <a:pt x="3528" y="4713"/>
                    </a:lnTo>
                    <a:cubicBezTo>
                      <a:pt x="3520" y="4711"/>
                      <a:pt x="3513" y="4707"/>
                      <a:pt x="3506" y="4700"/>
                    </a:cubicBezTo>
                    <a:lnTo>
                      <a:pt x="3506" y="4700"/>
                    </a:lnTo>
                    <a:cubicBezTo>
                      <a:pt x="3511" y="4703"/>
                      <a:pt x="3515" y="4704"/>
                      <a:pt x="3517" y="4704"/>
                    </a:cubicBezTo>
                    <a:cubicBezTo>
                      <a:pt x="3526" y="4704"/>
                      <a:pt x="3503" y="4678"/>
                      <a:pt x="3490" y="4653"/>
                    </a:cubicBezTo>
                    <a:lnTo>
                      <a:pt x="3537" y="4591"/>
                    </a:lnTo>
                    <a:close/>
                    <a:moveTo>
                      <a:pt x="2412" y="4851"/>
                    </a:moveTo>
                    <a:cubicBezTo>
                      <a:pt x="2442" y="4851"/>
                      <a:pt x="2457" y="4876"/>
                      <a:pt x="2482" y="4901"/>
                    </a:cubicBezTo>
                    <a:cubicBezTo>
                      <a:pt x="2482" y="4917"/>
                      <a:pt x="2482" y="4917"/>
                      <a:pt x="2482" y="4932"/>
                    </a:cubicBezTo>
                    <a:cubicBezTo>
                      <a:pt x="2455" y="4950"/>
                      <a:pt x="2438" y="4958"/>
                      <a:pt x="2426" y="4958"/>
                    </a:cubicBezTo>
                    <a:cubicBezTo>
                      <a:pt x="2417" y="4958"/>
                      <a:pt x="2411" y="4954"/>
                      <a:pt x="2404" y="4948"/>
                    </a:cubicBezTo>
                    <a:lnTo>
                      <a:pt x="2358" y="4917"/>
                    </a:lnTo>
                    <a:cubicBezTo>
                      <a:pt x="2373" y="4901"/>
                      <a:pt x="2389" y="4886"/>
                      <a:pt x="2389" y="4855"/>
                    </a:cubicBezTo>
                    <a:cubicBezTo>
                      <a:pt x="2397" y="4852"/>
                      <a:pt x="2405" y="4851"/>
                      <a:pt x="2412" y="4851"/>
                    </a:cubicBezTo>
                    <a:close/>
                    <a:moveTo>
                      <a:pt x="2342" y="5056"/>
                    </a:moveTo>
                    <a:cubicBezTo>
                      <a:pt x="2373" y="5087"/>
                      <a:pt x="2389" y="5103"/>
                      <a:pt x="2420" y="5118"/>
                    </a:cubicBezTo>
                    <a:cubicBezTo>
                      <a:pt x="2420" y="5134"/>
                      <a:pt x="2420" y="5134"/>
                      <a:pt x="2404" y="5134"/>
                    </a:cubicBezTo>
                    <a:cubicBezTo>
                      <a:pt x="2389" y="5118"/>
                      <a:pt x="2373" y="5103"/>
                      <a:pt x="2358" y="5087"/>
                    </a:cubicBezTo>
                    <a:cubicBezTo>
                      <a:pt x="2342" y="5072"/>
                      <a:pt x="2342" y="5072"/>
                      <a:pt x="2342" y="5056"/>
                    </a:cubicBezTo>
                    <a:close/>
                    <a:moveTo>
                      <a:pt x="2435" y="5134"/>
                    </a:moveTo>
                    <a:cubicBezTo>
                      <a:pt x="2451" y="5149"/>
                      <a:pt x="2482" y="5165"/>
                      <a:pt x="2497" y="5180"/>
                    </a:cubicBezTo>
                    <a:lnTo>
                      <a:pt x="2513" y="5211"/>
                    </a:lnTo>
                    <a:cubicBezTo>
                      <a:pt x="2482" y="5196"/>
                      <a:pt x="2451" y="5165"/>
                      <a:pt x="2435" y="5149"/>
                    </a:cubicBezTo>
                    <a:cubicBezTo>
                      <a:pt x="2435" y="5134"/>
                      <a:pt x="2435" y="5134"/>
                      <a:pt x="2435" y="5134"/>
                    </a:cubicBezTo>
                    <a:close/>
                    <a:moveTo>
                      <a:pt x="2777" y="5413"/>
                    </a:moveTo>
                    <a:cubicBezTo>
                      <a:pt x="2808" y="5444"/>
                      <a:pt x="2839" y="5475"/>
                      <a:pt x="2870" y="5491"/>
                    </a:cubicBezTo>
                    <a:cubicBezTo>
                      <a:pt x="2870" y="5491"/>
                      <a:pt x="2870" y="5506"/>
                      <a:pt x="2854" y="5506"/>
                    </a:cubicBezTo>
                    <a:cubicBezTo>
                      <a:pt x="2823" y="5475"/>
                      <a:pt x="2808" y="5444"/>
                      <a:pt x="2777" y="5429"/>
                    </a:cubicBezTo>
                    <a:cubicBezTo>
                      <a:pt x="2777" y="5429"/>
                      <a:pt x="2777" y="5413"/>
                      <a:pt x="2777" y="5413"/>
                    </a:cubicBezTo>
                    <a:close/>
                    <a:moveTo>
                      <a:pt x="2775" y="157"/>
                    </a:moveTo>
                    <a:lnTo>
                      <a:pt x="2775" y="157"/>
                    </a:lnTo>
                    <a:cubicBezTo>
                      <a:pt x="2760" y="172"/>
                      <a:pt x="2744" y="187"/>
                      <a:pt x="2699" y="217"/>
                    </a:cubicBezTo>
                    <a:cubicBezTo>
                      <a:pt x="2746" y="233"/>
                      <a:pt x="2823" y="248"/>
                      <a:pt x="2823" y="295"/>
                    </a:cubicBezTo>
                    <a:cubicBezTo>
                      <a:pt x="2823" y="264"/>
                      <a:pt x="2839" y="248"/>
                      <a:pt x="2854" y="217"/>
                    </a:cubicBezTo>
                    <a:lnTo>
                      <a:pt x="5041" y="1613"/>
                    </a:lnTo>
                    <a:cubicBezTo>
                      <a:pt x="4932" y="1799"/>
                      <a:pt x="4808" y="1954"/>
                      <a:pt x="4762" y="2187"/>
                    </a:cubicBezTo>
                    <a:lnTo>
                      <a:pt x="4498" y="2032"/>
                    </a:lnTo>
                    <a:cubicBezTo>
                      <a:pt x="4560" y="1923"/>
                      <a:pt x="4576" y="1815"/>
                      <a:pt x="4545" y="1706"/>
                    </a:cubicBezTo>
                    <a:lnTo>
                      <a:pt x="4545" y="1706"/>
                    </a:lnTo>
                    <a:cubicBezTo>
                      <a:pt x="4537" y="1747"/>
                      <a:pt x="4528" y="1761"/>
                      <a:pt x="4518" y="1761"/>
                    </a:cubicBezTo>
                    <a:cubicBezTo>
                      <a:pt x="4492" y="1761"/>
                      <a:pt x="4459" y="1683"/>
                      <a:pt x="4419" y="1683"/>
                    </a:cubicBezTo>
                    <a:cubicBezTo>
                      <a:pt x="4405" y="1683"/>
                      <a:pt x="4390" y="1693"/>
                      <a:pt x="4374" y="1722"/>
                    </a:cubicBezTo>
                    <a:cubicBezTo>
                      <a:pt x="4359" y="1644"/>
                      <a:pt x="4390" y="1551"/>
                      <a:pt x="4436" y="1458"/>
                    </a:cubicBezTo>
                    <a:lnTo>
                      <a:pt x="4436" y="1458"/>
                    </a:lnTo>
                    <a:cubicBezTo>
                      <a:pt x="4421" y="1567"/>
                      <a:pt x="4684" y="1474"/>
                      <a:pt x="4529" y="1613"/>
                    </a:cubicBezTo>
                    <a:cubicBezTo>
                      <a:pt x="4552" y="1623"/>
                      <a:pt x="4568" y="1628"/>
                      <a:pt x="4579" y="1628"/>
                    </a:cubicBezTo>
                    <a:cubicBezTo>
                      <a:pt x="4639" y="1628"/>
                      <a:pt x="4573" y="1508"/>
                      <a:pt x="4638" y="1443"/>
                    </a:cubicBezTo>
                    <a:lnTo>
                      <a:pt x="4638" y="1443"/>
                    </a:lnTo>
                    <a:cubicBezTo>
                      <a:pt x="4653" y="1520"/>
                      <a:pt x="4669" y="1660"/>
                      <a:pt x="4684" y="1660"/>
                    </a:cubicBezTo>
                    <a:cubicBezTo>
                      <a:pt x="4653" y="1567"/>
                      <a:pt x="4700" y="1505"/>
                      <a:pt x="4762" y="1443"/>
                    </a:cubicBezTo>
                    <a:lnTo>
                      <a:pt x="3133" y="404"/>
                    </a:lnTo>
                    <a:cubicBezTo>
                      <a:pt x="3040" y="466"/>
                      <a:pt x="2916" y="481"/>
                      <a:pt x="2963" y="559"/>
                    </a:cubicBezTo>
                    <a:cubicBezTo>
                      <a:pt x="3025" y="698"/>
                      <a:pt x="3025" y="853"/>
                      <a:pt x="3040" y="1024"/>
                    </a:cubicBezTo>
                    <a:cubicBezTo>
                      <a:pt x="3025" y="1024"/>
                      <a:pt x="3009" y="1024"/>
                      <a:pt x="2978" y="1039"/>
                    </a:cubicBezTo>
                    <a:lnTo>
                      <a:pt x="2389" y="636"/>
                    </a:lnTo>
                    <a:cubicBezTo>
                      <a:pt x="2373" y="652"/>
                      <a:pt x="2358" y="683"/>
                      <a:pt x="2342" y="698"/>
                    </a:cubicBezTo>
                    <a:lnTo>
                      <a:pt x="2327" y="636"/>
                    </a:lnTo>
                    <a:lnTo>
                      <a:pt x="2265" y="667"/>
                    </a:lnTo>
                    <a:cubicBezTo>
                      <a:pt x="2296" y="683"/>
                      <a:pt x="2311" y="698"/>
                      <a:pt x="2327" y="714"/>
                    </a:cubicBezTo>
                    <a:cubicBezTo>
                      <a:pt x="2280" y="760"/>
                      <a:pt x="2234" y="822"/>
                      <a:pt x="2203" y="900"/>
                    </a:cubicBezTo>
                    <a:lnTo>
                      <a:pt x="2156" y="822"/>
                    </a:lnTo>
                    <a:cubicBezTo>
                      <a:pt x="2141" y="838"/>
                      <a:pt x="2110" y="853"/>
                      <a:pt x="2079" y="869"/>
                    </a:cubicBezTo>
                    <a:cubicBezTo>
                      <a:pt x="2017" y="822"/>
                      <a:pt x="1955" y="791"/>
                      <a:pt x="1893" y="745"/>
                    </a:cubicBezTo>
                    <a:cubicBezTo>
                      <a:pt x="1890" y="742"/>
                      <a:pt x="1886" y="741"/>
                      <a:pt x="1882" y="741"/>
                    </a:cubicBezTo>
                    <a:cubicBezTo>
                      <a:pt x="1862" y="741"/>
                      <a:pt x="1828" y="768"/>
                      <a:pt x="1815" y="807"/>
                    </a:cubicBezTo>
                    <a:cubicBezTo>
                      <a:pt x="1784" y="838"/>
                      <a:pt x="1784" y="900"/>
                      <a:pt x="1846" y="946"/>
                    </a:cubicBezTo>
                    <a:cubicBezTo>
                      <a:pt x="1924" y="946"/>
                      <a:pt x="1924" y="993"/>
                      <a:pt x="1939" y="1024"/>
                    </a:cubicBezTo>
                    <a:cubicBezTo>
                      <a:pt x="1924" y="1055"/>
                      <a:pt x="1908" y="1101"/>
                      <a:pt x="1924" y="1148"/>
                    </a:cubicBezTo>
                    <a:lnTo>
                      <a:pt x="1769" y="977"/>
                    </a:lnTo>
                    <a:cubicBezTo>
                      <a:pt x="1769" y="993"/>
                      <a:pt x="1769" y="1008"/>
                      <a:pt x="1769" y="1024"/>
                    </a:cubicBezTo>
                    <a:cubicBezTo>
                      <a:pt x="1741" y="1003"/>
                      <a:pt x="1718" y="995"/>
                      <a:pt x="1697" y="995"/>
                    </a:cubicBezTo>
                    <a:cubicBezTo>
                      <a:pt x="1640" y="995"/>
                      <a:pt x="1601" y="1053"/>
                      <a:pt x="1534" y="1053"/>
                    </a:cubicBezTo>
                    <a:cubicBezTo>
                      <a:pt x="1516" y="1053"/>
                      <a:pt x="1496" y="1049"/>
                      <a:pt x="1474" y="1039"/>
                    </a:cubicBezTo>
                    <a:lnTo>
                      <a:pt x="1474" y="1039"/>
                    </a:lnTo>
                    <a:cubicBezTo>
                      <a:pt x="1489" y="1055"/>
                      <a:pt x="1520" y="1055"/>
                      <a:pt x="1551" y="1070"/>
                    </a:cubicBezTo>
                    <a:lnTo>
                      <a:pt x="1458" y="1117"/>
                    </a:lnTo>
                    <a:cubicBezTo>
                      <a:pt x="1468" y="1114"/>
                      <a:pt x="1477" y="1113"/>
                      <a:pt x="1486" y="1113"/>
                    </a:cubicBezTo>
                    <a:cubicBezTo>
                      <a:pt x="1572" y="1113"/>
                      <a:pt x="1597" y="1244"/>
                      <a:pt x="1582" y="1272"/>
                    </a:cubicBezTo>
                    <a:cubicBezTo>
                      <a:pt x="1570" y="1297"/>
                      <a:pt x="1547" y="1343"/>
                      <a:pt x="1523" y="1343"/>
                    </a:cubicBezTo>
                    <a:cubicBezTo>
                      <a:pt x="1517" y="1343"/>
                      <a:pt x="1511" y="1340"/>
                      <a:pt x="1505" y="1334"/>
                    </a:cubicBezTo>
                    <a:lnTo>
                      <a:pt x="1505" y="1272"/>
                    </a:lnTo>
                    <a:lnTo>
                      <a:pt x="1505" y="1272"/>
                    </a:lnTo>
                    <a:cubicBezTo>
                      <a:pt x="1412" y="1288"/>
                      <a:pt x="1520" y="1458"/>
                      <a:pt x="1396" y="1458"/>
                    </a:cubicBezTo>
                    <a:cubicBezTo>
                      <a:pt x="1365" y="1427"/>
                      <a:pt x="1365" y="1396"/>
                      <a:pt x="1350" y="1381"/>
                    </a:cubicBezTo>
                    <a:lnTo>
                      <a:pt x="1350" y="1381"/>
                    </a:lnTo>
                    <a:cubicBezTo>
                      <a:pt x="1381" y="1443"/>
                      <a:pt x="1381" y="1489"/>
                      <a:pt x="1365" y="1536"/>
                    </a:cubicBezTo>
                    <a:lnTo>
                      <a:pt x="1317" y="1609"/>
                    </a:lnTo>
                    <a:lnTo>
                      <a:pt x="1317" y="1609"/>
                    </a:lnTo>
                    <a:cubicBezTo>
                      <a:pt x="1333" y="1589"/>
                      <a:pt x="1353" y="1575"/>
                      <a:pt x="1365" y="1551"/>
                    </a:cubicBezTo>
                    <a:lnTo>
                      <a:pt x="1365" y="1551"/>
                    </a:lnTo>
                    <a:cubicBezTo>
                      <a:pt x="1365" y="1582"/>
                      <a:pt x="1365" y="1613"/>
                      <a:pt x="1350" y="1644"/>
                    </a:cubicBezTo>
                    <a:cubicBezTo>
                      <a:pt x="1350" y="1660"/>
                      <a:pt x="1334" y="1660"/>
                      <a:pt x="1334" y="1675"/>
                    </a:cubicBezTo>
                    <a:lnTo>
                      <a:pt x="1303" y="1629"/>
                    </a:lnTo>
                    <a:lnTo>
                      <a:pt x="1257" y="1551"/>
                    </a:lnTo>
                    <a:lnTo>
                      <a:pt x="1257" y="1551"/>
                    </a:lnTo>
                    <a:cubicBezTo>
                      <a:pt x="1272" y="1582"/>
                      <a:pt x="1272" y="1613"/>
                      <a:pt x="1272" y="1644"/>
                    </a:cubicBezTo>
                    <a:cubicBezTo>
                      <a:pt x="1288" y="1784"/>
                      <a:pt x="1133" y="1892"/>
                      <a:pt x="993" y="1939"/>
                    </a:cubicBezTo>
                    <a:cubicBezTo>
                      <a:pt x="1040" y="1954"/>
                      <a:pt x="1071" y="1939"/>
                      <a:pt x="1086" y="1970"/>
                    </a:cubicBezTo>
                    <a:cubicBezTo>
                      <a:pt x="1072" y="2013"/>
                      <a:pt x="1038" y="2032"/>
                      <a:pt x="1001" y="2032"/>
                    </a:cubicBezTo>
                    <a:cubicBezTo>
                      <a:pt x="958" y="2032"/>
                      <a:pt x="910" y="2005"/>
                      <a:pt x="884" y="1954"/>
                    </a:cubicBezTo>
                    <a:lnTo>
                      <a:pt x="884" y="1954"/>
                    </a:lnTo>
                    <a:cubicBezTo>
                      <a:pt x="947" y="2110"/>
                      <a:pt x="574" y="2141"/>
                      <a:pt x="652" y="2358"/>
                    </a:cubicBezTo>
                    <a:lnTo>
                      <a:pt x="838" y="2823"/>
                    </a:lnTo>
                    <a:cubicBezTo>
                      <a:pt x="807" y="2839"/>
                      <a:pt x="791" y="2870"/>
                      <a:pt x="776" y="2901"/>
                    </a:cubicBezTo>
                    <a:cubicBezTo>
                      <a:pt x="776" y="2901"/>
                      <a:pt x="822" y="3025"/>
                      <a:pt x="869" y="3133"/>
                    </a:cubicBezTo>
                    <a:cubicBezTo>
                      <a:pt x="869" y="3164"/>
                      <a:pt x="884" y="3180"/>
                      <a:pt x="884" y="3195"/>
                    </a:cubicBezTo>
                    <a:cubicBezTo>
                      <a:pt x="884" y="3211"/>
                      <a:pt x="884" y="3242"/>
                      <a:pt x="916" y="3257"/>
                    </a:cubicBezTo>
                    <a:cubicBezTo>
                      <a:pt x="931" y="3319"/>
                      <a:pt x="947" y="3350"/>
                      <a:pt x="947" y="3366"/>
                    </a:cubicBezTo>
                    <a:cubicBezTo>
                      <a:pt x="916" y="3381"/>
                      <a:pt x="900" y="3381"/>
                      <a:pt x="884" y="3412"/>
                    </a:cubicBezTo>
                    <a:cubicBezTo>
                      <a:pt x="871" y="3386"/>
                      <a:pt x="858" y="3328"/>
                      <a:pt x="845" y="3328"/>
                    </a:cubicBezTo>
                    <a:cubicBezTo>
                      <a:pt x="843" y="3328"/>
                      <a:pt x="840" y="3330"/>
                      <a:pt x="838" y="3335"/>
                    </a:cubicBezTo>
                    <a:cubicBezTo>
                      <a:pt x="822" y="3366"/>
                      <a:pt x="791" y="3412"/>
                      <a:pt x="776" y="3459"/>
                    </a:cubicBezTo>
                    <a:cubicBezTo>
                      <a:pt x="760" y="3443"/>
                      <a:pt x="745" y="3428"/>
                      <a:pt x="745" y="3412"/>
                    </a:cubicBezTo>
                    <a:cubicBezTo>
                      <a:pt x="698" y="3381"/>
                      <a:pt x="698" y="3335"/>
                      <a:pt x="745" y="3319"/>
                    </a:cubicBezTo>
                    <a:cubicBezTo>
                      <a:pt x="760" y="3335"/>
                      <a:pt x="760" y="3350"/>
                      <a:pt x="776" y="3350"/>
                    </a:cubicBezTo>
                    <a:cubicBezTo>
                      <a:pt x="729" y="3288"/>
                      <a:pt x="667" y="3226"/>
                      <a:pt x="574" y="3211"/>
                    </a:cubicBezTo>
                    <a:cubicBezTo>
                      <a:pt x="605" y="3195"/>
                      <a:pt x="621" y="3180"/>
                      <a:pt x="621" y="3180"/>
                    </a:cubicBezTo>
                    <a:cubicBezTo>
                      <a:pt x="652" y="3180"/>
                      <a:pt x="667" y="3164"/>
                      <a:pt x="683" y="3149"/>
                    </a:cubicBezTo>
                    <a:cubicBezTo>
                      <a:pt x="667" y="3118"/>
                      <a:pt x="605" y="3087"/>
                      <a:pt x="636" y="3040"/>
                    </a:cubicBezTo>
                    <a:lnTo>
                      <a:pt x="636" y="3040"/>
                    </a:lnTo>
                    <a:cubicBezTo>
                      <a:pt x="683" y="3056"/>
                      <a:pt x="698" y="3071"/>
                      <a:pt x="714" y="3087"/>
                    </a:cubicBezTo>
                    <a:cubicBezTo>
                      <a:pt x="714" y="3102"/>
                      <a:pt x="714" y="3102"/>
                      <a:pt x="714" y="3118"/>
                    </a:cubicBezTo>
                    <a:cubicBezTo>
                      <a:pt x="714" y="3164"/>
                      <a:pt x="636" y="3195"/>
                      <a:pt x="760" y="3242"/>
                    </a:cubicBezTo>
                    <a:cubicBezTo>
                      <a:pt x="807" y="3180"/>
                      <a:pt x="807" y="3133"/>
                      <a:pt x="776" y="3102"/>
                    </a:cubicBezTo>
                    <a:cubicBezTo>
                      <a:pt x="822" y="3071"/>
                      <a:pt x="791" y="3009"/>
                      <a:pt x="776" y="2947"/>
                    </a:cubicBezTo>
                    <a:cubicBezTo>
                      <a:pt x="776" y="2932"/>
                      <a:pt x="776" y="2916"/>
                      <a:pt x="776" y="2901"/>
                    </a:cubicBezTo>
                    <a:cubicBezTo>
                      <a:pt x="776" y="2901"/>
                      <a:pt x="760" y="2839"/>
                      <a:pt x="729" y="2776"/>
                    </a:cubicBezTo>
                    <a:cubicBezTo>
                      <a:pt x="714" y="2714"/>
                      <a:pt x="683" y="2637"/>
                      <a:pt x="683" y="2637"/>
                    </a:cubicBezTo>
                    <a:lnTo>
                      <a:pt x="621" y="2544"/>
                    </a:lnTo>
                    <a:lnTo>
                      <a:pt x="621" y="2761"/>
                    </a:lnTo>
                    <a:cubicBezTo>
                      <a:pt x="605" y="2730"/>
                      <a:pt x="586" y="2730"/>
                      <a:pt x="567" y="2730"/>
                    </a:cubicBezTo>
                    <a:cubicBezTo>
                      <a:pt x="547" y="2730"/>
                      <a:pt x="528" y="2730"/>
                      <a:pt x="512" y="2699"/>
                    </a:cubicBezTo>
                    <a:lnTo>
                      <a:pt x="512" y="2699"/>
                    </a:lnTo>
                    <a:cubicBezTo>
                      <a:pt x="512" y="2714"/>
                      <a:pt x="497" y="2761"/>
                      <a:pt x="528" y="2776"/>
                    </a:cubicBezTo>
                    <a:lnTo>
                      <a:pt x="543" y="2745"/>
                    </a:lnTo>
                    <a:cubicBezTo>
                      <a:pt x="605" y="2885"/>
                      <a:pt x="667" y="2916"/>
                      <a:pt x="698" y="3025"/>
                    </a:cubicBezTo>
                    <a:cubicBezTo>
                      <a:pt x="667" y="3009"/>
                      <a:pt x="652" y="2994"/>
                      <a:pt x="636" y="2963"/>
                    </a:cubicBezTo>
                    <a:lnTo>
                      <a:pt x="636" y="2963"/>
                    </a:lnTo>
                    <a:cubicBezTo>
                      <a:pt x="652" y="2994"/>
                      <a:pt x="636" y="2978"/>
                      <a:pt x="621" y="2994"/>
                    </a:cubicBezTo>
                    <a:cubicBezTo>
                      <a:pt x="574" y="2963"/>
                      <a:pt x="667" y="2932"/>
                      <a:pt x="590" y="2901"/>
                    </a:cubicBezTo>
                    <a:cubicBezTo>
                      <a:pt x="574" y="2901"/>
                      <a:pt x="574" y="2916"/>
                      <a:pt x="574" y="2932"/>
                    </a:cubicBezTo>
                    <a:cubicBezTo>
                      <a:pt x="559" y="2885"/>
                      <a:pt x="528" y="2823"/>
                      <a:pt x="497" y="2792"/>
                    </a:cubicBezTo>
                    <a:lnTo>
                      <a:pt x="497" y="2792"/>
                    </a:lnTo>
                    <a:cubicBezTo>
                      <a:pt x="547" y="2859"/>
                      <a:pt x="529" y="2872"/>
                      <a:pt x="495" y="2872"/>
                    </a:cubicBezTo>
                    <a:cubicBezTo>
                      <a:pt x="474" y="2872"/>
                      <a:pt x="447" y="2867"/>
                      <a:pt x="425" y="2867"/>
                    </a:cubicBezTo>
                    <a:cubicBezTo>
                      <a:pt x="417" y="2867"/>
                      <a:pt x="410" y="2868"/>
                      <a:pt x="404" y="2870"/>
                    </a:cubicBezTo>
                    <a:cubicBezTo>
                      <a:pt x="404" y="2829"/>
                      <a:pt x="392" y="2740"/>
                      <a:pt x="357" y="2740"/>
                    </a:cubicBezTo>
                    <a:cubicBezTo>
                      <a:pt x="353" y="2740"/>
                      <a:pt x="347" y="2742"/>
                      <a:pt x="342" y="2745"/>
                    </a:cubicBezTo>
                    <a:cubicBezTo>
                      <a:pt x="369" y="2800"/>
                      <a:pt x="336" y="2940"/>
                      <a:pt x="413" y="2940"/>
                    </a:cubicBezTo>
                    <a:cubicBezTo>
                      <a:pt x="423" y="2940"/>
                      <a:pt x="436" y="2937"/>
                      <a:pt x="450" y="2932"/>
                    </a:cubicBezTo>
                    <a:cubicBezTo>
                      <a:pt x="450" y="2947"/>
                      <a:pt x="450" y="2947"/>
                      <a:pt x="450" y="2963"/>
                    </a:cubicBezTo>
                    <a:cubicBezTo>
                      <a:pt x="419" y="2978"/>
                      <a:pt x="388" y="2994"/>
                      <a:pt x="373" y="3009"/>
                    </a:cubicBezTo>
                    <a:cubicBezTo>
                      <a:pt x="373" y="3025"/>
                      <a:pt x="373" y="3040"/>
                      <a:pt x="373" y="3056"/>
                    </a:cubicBezTo>
                    <a:cubicBezTo>
                      <a:pt x="357" y="2994"/>
                      <a:pt x="295" y="2978"/>
                      <a:pt x="249" y="2916"/>
                    </a:cubicBezTo>
                    <a:lnTo>
                      <a:pt x="249" y="2916"/>
                    </a:lnTo>
                    <a:cubicBezTo>
                      <a:pt x="280" y="2994"/>
                      <a:pt x="326" y="3056"/>
                      <a:pt x="357" y="3102"/>
                    </a:cubicBezTo>
                    <a:cubicBezTo>
                      <a:pt x="357" y="3102"/>
                      <a:pt x="357" y="3118"/>
                      <a:pt x="357" y="3133"/>
                    </a:cubicBezTo>
                    <a:cubicBezTo>
                      <a:pt x="252" y="3133"/>
                      <a:pt x="148" y="3107"/>
                      <a:pt x="69" y="3107"/>
                    </a:cubicBezTo>
                    <a:cubicBezTo>
                      <a:pt x="43" y="3107"/>
                      <a:pt x="20" y="3110"/>
                      <a:pt x="0" y="3118"/>
                    </a:cubicBezTo>
                    <a:cubicBezTo>
                      <a:pt x="31" y="3149"/>
                      <a:pt x="62" y="3180"/>
                      <a:pt x="93" y="3195"/>
                    </a:cubicBezTo>
                    <a:cubicBezTo>
                      <a:pt x="152" y="3160"/>
                      <a:pt x="210" y="3143"/>
                      <a:pt x="275" y="3143"/>
                    </a:cubicBezTo>
                    <a:cubicBezTo>
                      <a:pt x="296" y="3143"/>
                      <a:pt x="318" y="3145"/>
                      <a:pt x="342" y="3149"/>
                    </a:cubicBezTo>
                    <a:cubicBezTo>
                      <a:pt x="311" y="3211"/>
                      <a:pt x="280" y="3257"/>
                      <a:pt x="233" y="3319"/>
                    </a:cubicBezTo>
                    <a:cubicBezTo>
                      <a:pt x="187" y="3381"/>
                      <a:pt x="156" y="3428"/>
                      <a:pt x="125" y="3490"/>
                    </a:cubicBezTo>
                    <a:cubicBezTo>
                      <a:pt x="125" y="3474"/>
                      <a:pt x="125" y="3428"/>
                      <a:pt x="93" y="3428"/>
                    </a:cubicBezTo>
                    <a:cubicBezTo>
                      <a:pt x="62" y="3474"/>
                      <a:pt x="47" y="3505"/>
                      <a:pt x="16" y="3536"/>
                    </a:cubicBezTo>
                    <a:lnTo>
                      <a:pt x="621" y="4033"/>
                    </a:lnTo>
                    <a:cubicBezTo>
                      <a:pt x="636" y="4048"/>
                      <a:pt x="636" y="4064"/>
                      <a:pt x="636" y="4079"/>
                    </a:cubicBezTo>
                    <a:cubicBezTo>
                      <a:pt x="636" y="4064"/>
                      <a:pt x="636" y="4048"/>
                      <a:pt x="636" y="4048"/>
                    </a:cubicBezTo>
                    <a:lnTo>
                      <a:pt x="1055" y="4389"/>
                    </a:lnTo>
                    <a:cubicBezTo>
                      <a:pt x="1071" y="4436"/>
                      <a:pt x="1086" y="4483"/>
                      <a:pt x="1086" y="4483"/>
                    </a:cubicBezTo>
                    <a:cubicBezTo>
                      <a:pt x="1102" y="4467"/>
                      <a:pt x="1102" y="4452"/>
                      <a:pt x="1117" y="4436"/>
                    </a:cubicBezTo>
                    <a:lnTo>
                      <a:pt x="1210" y="4514"/>
                    </a:lnTo>
                    <a:cubicBezTo>
                      <a:pt x="1179" y="4545"/>
                      <a:pt x="1164" y="4591"/>
                      <a:pt x="1148" y="4653"/>
                    </a:cubicBezTo>
                    <a:cubicBezTo>
                      <a:pt x="1148" y="4653"/>
                      <a:pt x="1179" y="4684"/>
                      <a:pt x="1210" y="4731"/>
                    </a:cubicBezTo>
                    <a:cubicBezTo>
                      <a:pt x="1241" y="4762"/>
                      <a:pt x="1257" y="4808"/>
                      <a:pt x="1257" y="4808"/>
                    </a:cubicBezTo>
                    <a:cubicBezTo>
                      <a:pt x="1257" y="4855"/>
                      <a:pt x="1272" y="4917"/>
                      <a:pt x="1272" y="4963"/>
                    </a:cubicBezTo>
                    <a:lnTo>
                      <a:pt x="2777" y="5816"/>
                    </a:lnTo>
                    <a:cubicBezTo>
                      <a:pt x="2878" y="5744"/>
                      <a:pt x="2980" y="5644"/>
                      <a:pt x="3068" y="5644"/>
                    </a:cubicBezTo>
                    <a:cubicBezTo>
                      <a:pt x="3075" y="5644"/>
                      <a:pt x="3081" y="5645"/>
                      <a:pt x="3087" y="5646"/>
                    </a:cubicBezTo>
                    <a:lnTo>
                      <a:pt x="3071" y="5677"/>
                    </a:lnTo>
                    <a:cubicBezTo>
                      <a:pt x="3235" y="5649"/>
                      <a:pt x="3171" y="5514"/>
                      <a:pt x="3078" y="5514"/>
                    </a:cubicBezTo>
                    <a:cubicBezTo>
                      <a:pt x="3066" y="5514"/>
                      <a:pt x="3053" y="5516"/>
                      <a:pt x="3040" y="5522"/>
                    </a:cubicBezTo>
                    <a:lnTo>
                      <a:pt x="3118" y="5382"/>
                    </a:lnTo>
                    <a:lnTo>
                      <a:pt x="3133" y="5382"/>
                    </a:lnTo>
                    <a:lnTo>
                      <a:pt x="3149" y="5413"/>
                    </a:lnTo>
                    <a:cubicBezTo>
                      <a:pt x="3164" y="5398"/>
                      <a:pt x="3164" y="5382"/>
                      <a:pt x="3180" y="5367"/>
                    </a:cubicBezTo>
                    <a:cubicBezTo>
                      <a:pt x="3195" y="5367"/>
                      <a:pt x="3195" y="5351"/>
                      <a:pt x="3211" y="5336"/>
                    </a:cubicBezTo>
                    <a:lnTo>
                      <a:pt x="3195" y="5320"/>
                    </a:lnTo>
                    <a:cubicBezTo>
                      <a:pt x="3226" y="5258"/>
                      <a:pt x="3257" y="5196"/>
                      <a:pt x="3273" y="5118"/>
                    </a:cubicBezTo>
                    <a:cubicBezTo>
                      <a:pt x="3288" y="5134"/>
                      <a:pt x="3304" y="5149"/>
                      <a:pt x="3304" y="5180"/>
                    </a:cubicBezTo>
                    <a:cubicBezTo>
                      <a:pt x="3319" y="5165"/>
                      <a:pt x="3319" y="5149"/>
                      <a:pt x="3335" y="5149"/>
                    </a:cubicBezTo>
                    <a:lnTo>
                      <a:pt x="3366" y="5149"/>
                    </a:lnTo>
                    <a:cubicBezTo>
                      <a:pt x="3351" y="5134"/>
                      <a:pt x="3351" y="5134"/>
                      <a:pt x="3335" y="5134"/>
                    </a:cubicBezTo>
                    <a:cubicBezTo>
                      <a:pt x="3366" y="5103"/>
                      <a:pt x="3351" y="5041"/>
                      <a:pt x="3335" y="4994"/>
                    </a:cubicBezTo>
                    <a:cubicBezTo>
                      <a:pt x="3366" y="4917"/>
                      <a:pt x="3397" y="4855"/>
                      <a:pt x="3444" y="4777"/>
                    </a:cubicBezTo>
                    <a:cubicBezTo>
                      <a:pt x="3490" y="4932"/>
                      <a:pt x="3754" y="4808"/>
                      <a:pt x="3614" y="5010"/>
                    </a:cubicBezTo>
                    <a:cubicBezTo>
                      <a:pt x="3614" y="4917"/>
                      <a:pt x="3490" y="4948"/>
                      <a:pt x="3444" y="4917"/>
                    </a:cubicBezTo>
                    <a:cubicBezTo>
                      <a:pt x="3366" y="4948"/>
                      <a:pt x="3382" y="5103"/>
                      <a:pt x="3366" y="5149"/>
                    </a:cubicBezTo>
                    <a:cubicBezTo>
                      <a:pt x="3428" y="5180"/>
                      <a:pt x="3521" y="5336"/>
                      <a:pt x="3537" y="5444"/>
                    </a:cubicBezTo>
                    <a:cubicBezTo>
                      <a:pt x="3537" y="5367"/>
                      <a:pt x="3583" y="5305"/>
                      <a:pt x="3630" y="5242"/>
                    </a:cubicBezTo>
                    <a:cubicBezTo>
                      <a:pt x="3692" y="5180"/>
                      <a:pt x="3738" y="5118"/>
                      <a:pt x="3785" y="5056"/>
                    </a:cubicBezTo>
                    <a:cubicBezTo>
                      <a:pt x="3862" y="4963"/>
                      <a:pt x="3924" y="4870"/>
                      <a:pt x="3893" y="4777"/>
                    </a:cubicBezTo>
                    <a:cubicBezTo>
                      <a:pt x="3940" y="4777"/>
                      <a:pt x="3986" y="4793"/>
                      <a:pt x="4017" y="4793"/>
                    </a:cubicBezTo>
                    <a:lnTo>
                      <a:pt x="3893" y="4762"/>
                    </a:lnTo>
                    <a:cubicBezTo>
                      <a:pt x="3893" y="4762"/>
                      <a:pt x="3893" y="4746"/>
                      <a:pt x="3893" y="4746"/>
                    </a:cubicBezTo>
                    <a:cubicBezTo>
                      <a:pt x="3931" y="4759"/>
                      <a:pt x="3999" y="4781"/>
                      <a:pt x="4032" y="4781"/>
                    </a:cubicBezTo>
                    <a:cubicBezTo>
                      <a:pt x="4040" y="4781"/>
                      <a:pt x="4045" y="4780"/>
                      <a:pt x="4048" y="4777"/>
                    </a:cubicBezTo>
                    <a:lnTo>
                      <a:pt x="3924" y="4715"/>
                    </a:lnTo>
                    <a:lnTo>
                      <a:pt x="3940" y="4731"/>
                    </a:lnTo>
                    <a:cubicBezTo>
                      <a:pt x="3940" y="4731"/>
                      <a:pt x="3909" y="4700"/>
                      <a:pt x="3878" y="4684"/>
                    </a:cubicBezTo>
                    <a:cubicBezTo>
                      <a:pt x="3862" y="4669"/>
                      <a:pt x="3862" y="4669"/>
                      <a:pt x="3862" y="4669"/>
                    </a:cubicBezTo>
                    <a:cubicBezTo>
                      <a:pt x="3878" y="4653"/>
                      <a:pt x="3893" y="4638"/>
                      <a:pt x="3909" y="4607"/>
                    </a:cubicBezTo>
                    <a:cubicBezTo>
                      <a:pt x="3924" y="4622"/>
                      <a:pt x="3940" y="4653"/>
                      <a:pt x="3971" y="4669"/>
                    </a:cubicBezTo>
                    <a:cubicBezTo>
                      <a:pt x="3971" y="4669"/>
                      <a:pt x="3955" y="4638"/>
                      <a:pt x="3940" y="4607"/>
                    </a:cubicBezTo>
                    <a:cubicBezTo>
                      <a:pt x="3940" y="4591"/>
                      <a:pt x="3940" y="4591"/>
                      <a:pt x="3940" y="4576"/>
                    </a:cubicBezTo>
                    <a:cubicBezTo>
                      <a:pt x="3955" y="4560"/>
                      <a:pt x="3955" y="4560"/>
                      <a:pt x="3971" y="4545"/>
                    </a:cubicBezTo>
                    <a:cubicBezTo>
                      <a:pt x="4002" y="4560"/>
                      <a:pt x="4033" y="4607"/>
                      <a:pt x="4079" y="4607"/>
                    </a:cubicBezTo>
                    <a:cubicBezTo>
                      <a:pt x="4079" y="4576"/>
                      <a:pt x="4064" y="4529"/>
                      <a:pt x="4110" y="4514"/>
                    </a:cubicBezTo>
                    <a:lnTo>
                      <a:pt x="4157" y="4545"/>
                    </a:lnTo>
                    <a:cubicBezTo>
                      <a:pt x="4173" y="4545"/>
                      <a:pt x="4173" y="4529"/>
                      <a:pt x="4188" y="4529"/>
                    </a:cubicBezTo>
                    <a:cubicBezTo>
                      <a:pt x="4173" y="4576"/>
                      <a:pt x="4173" y="4607"/>
                      <a:pt x="4219" y="4684"/>
                    </a:cubicBezTo>
                    <a:cubicBezTo>
                      <a:pt x="4173" y="4762"/>
                      <a:pt x="4110" y="4824"/>
                      <a:pt x="4048" y="4839"/>
                    </a:cubicBezTo>
                    <a:cubicBezTo>
                      <a:pt x="4048" y="4870"/>
                      <a:pt x="4126" y="4917"/>
                      <a:pt x="4126" y="4948"/>
                    </a:cubicBezTo>
                    <a:cubicBezTo>
                      <a:pt x="4126" y="4948"/>
                      <a:pt x="4126" y="4932"/>
                      <a:pt x="4141" y="4932"/>
                    </a:cubicBezTo>
                    <a:lnTo>
                      <a:pt x="4328" y="5010"/>
                    </a:lnTo>
                    <a:cubicBezTo>
                      <a:pt x="4297" y="4963"/>
                      <a:pt x="4328" y="4948"/>
                      <a:pt x="4328" y="4917"/>
                    </a:cubicBezTo>
                    <a:lnTo>
                      <a:pt x="4498" y="5149"/>
                    </a:lnTo>
                    <a:cubicBezTo>
                      <a:pt x="4515" y="5152"/>
                      <a:pt x="4530" y="5153"/>
                      <a:pt x="4543" y="5153"/>
                    </a:cubicBezTo>
                    <a:cubicBezTo>
                      <a:pt x="4691" y="5153"/>
                      <a:pt x="4647" y="5007"/>
                      <a:pt x="4746" y="4979"/>
                    </a:cubicBezTo>
                    <a:cubicBezTo>
                      <a:pt x="4615" y="4979"/>
                      <a:pt x="4646" y="4932"/>
                      <a:pt x="4605" y="4932"/>
                    </a:cubicBezTo>
                    <a:cubicBezTo>
                      <a:pt x="4587" y="4932"/>
                      <a:pt x="4558" y="4941"/>
                      <a:pt x="4498" y="4963"/>
                    </a:cubicBezTo>
                    <a:lnTo>
                      <a:pt x="4374" y="4824"/>
                    </a:lnTo>
                    <a:lnTo>
                      <a:pt x="4467" y="4715"/>
                    </a:lnTo>
                    <a:cubicBezTo>
                      <a:pt x="4416" y="4689"/>
                      <a:pt x="4407" y="4611"/>
                      <a:pt x="4361" y="4611"/>
                    </a:cubicBezTo>
                    <a:cubicBezTo>
                      <a:pt x="4352" y="4611"/>
                      <a:pt x="4341" y="4614"/>
                      <a:pt x="4328" y="4622"/>
                    </a:cubicBezTo>
                    <a:cubicBezTo>
                      <a:pt x="4328" y="4638"/>
                      <a:pt x="4343" y="4669"/>
                      <a:pt x="4328" y="4684"/>
                    </a:cubicBezTo>
                    <a:cubicBezTo>
                      <a:pt x="4219" y="4622"/>
                      <a:pt x="4297" y="4529"/>
                      <a:pt x="4250" y="4483"/>
                    </a:cubicBezTo>
                    <a:cubicBezTo>
                      <a:pt x="4250" y="4467"/>
                      <a:pt x="4266" y="4467"/>
                      <a:pt x="4266" y="4452"/>
                    </a:cubicBezTo>
                    <a:cubicBezTo>
                      <a:pt x="4281" y="4405"/>
                      <a:pt x="4297" y="4374"/>
                      <a:pt x="4297" y="4327"/>
                    </a:cubicBezTo>
                    <a:cubicBezTo>
                      <a:pt x="4312" y="4327"/>
                      <a:pt x="4312" y="4343"/>
                      <a:pt x="4312" y="4343"/>
                    </a:cubicBezTo>
                    <a:lnTo>
                      <a:pt x="4390" y="4312"/>
                    </a:lnTo>
                    <a:lnTo>
                      <a:pt x="4421" y="4312"/>
                    </a:lnTo>
                    <a:cubicBezTo>
                      <a:pt x="4436" y="4312"/>
                      <a:pt x="4436" y="4312"/>
                      <a:pt x="4436" y="4327"/>
                    </a:cubicBezTo>
                    <a:cubicBezTo>
                      <a:pt x="4436" y="4281"/>
                      <a:pt x="4436" y="4250"/>
                      <a:pt x="4405" y="4219"/>
                    </a:cubicBezTo>
                    <a:cubicBezTo>
                      <a:pt x="4405" y="4188"/>
                      <a:pt x="4421" y="4157"/>
                      <a:pt x="4452" y="4141"/>
                    </a:cubicBezTo>
                    <a:lnTo>
                      <a:pt x="4607" y="4110"/>
                    </a:lnTo>
                    <a:cubicBezTo>
                      <a:pt x="4653" y="4141"/>
                      <a:pt x="4669" y="4203"/>
                      <a:pt x="4653" y="4250"/>
                    </a:cubicBezTo>
                    <a:cubicBezTo>
                      <a:pt x="4653" y="4265"/>
                      <a:pt x="4638" y="4273"/>
                      <a:pt x="4624" y="4273"/>
                    </a:cubicBezTo>
                    <a:cubicBezTo>
                      <a:pt x="4617" y="4273"/>
                      <a:pt x="4611" y="4271"/>
                      <a:pt x="4607" y="4267"/>
                    </a:cubicBezTo>
                    <a:lnTo>
                      <a:pt x="4607" y="4267"/>
                    </a:lnTo>
                    <a:cubicBezTo>
                      <a:pt x="4609" y="4304"/>
                      <a:pt x="4618" y="4315"/>
                      <a:pt x="4630" y="4315"/>
                    </a:cubicBezTo>
                    <a:cubicBezTo>
                      <a:pt x="4652" y="4315"/>
                      <a:pt x="4684" y="4280"/>
                      <a:pt x="4711" y="4280"/>
                    </a:cubicBezTo>
                    <a:cubicBezTo>
                      <a:pt x="4725" y="4280"/>
                      <a:pt x="4738" y="4292"/>
                      <a:pt x="4746" y="4327"/>
                    </a:cubicBezTo>
                    <a:cubicBezTo>
                      <a:pt x="4715" y="4343"/>
                      <a:pt x="4715" y="4389"/>
                      <a:pt x="4684" y="4405"/>
                    </a:cubicBezTo>
                    <a:cubicBezTo>
                      <a:pt x="4824" y="4358"/>
                      <a:pt x="4762" y="4234"/>
                      <a:pt x="4839" y="4203"/>
                    </a:cubicBezTo>
                    <a:cubicBezTo>
                      <a:pt x="4855" y="4219"/>
                      <a:pt x="4870" y="4219"/>
                      <a:pt x="4886" y="4219"/>
                    </a:cubicBezTo>
                    <a:cubicBezTo>
                      <a:pt x="4886" y="4219"/>
                      <a:pt x="4886" y="4203"/>
                      <a:pt x="4886" y="4203"/>
                    </a:cubicBezTo>
                    <a:lnTo>
                      <a:pt x="4932" y="4203"/>
                    </a:lnTo>
                    <a:cubicBezTo>
                      <a:pt x="4886" y="4095"/>
                      <a:pt x="4886" y="3940"/>
                      <a:pt x="4979" y="3893"/>
                    </a:cubicBezTo>
                    <a:lnTo>
                      <a:pt x="4979" y="3893"/>
                    </a:lnTo>
                    <a:cubicBezTo>
                      <a:pt x="4979" y="3909"/>
                      <a:pt x="4964" y="3940"/>
                      <a:pt x="4948" y="3955"/>
                    </a:cubicBezTo>
                    <a:cubicBezTo>
                      <a:pt x="5010" y="3924"/>
                      <a:pt x="5057" y="3878"/>
                      <a:pt x="5119" y="3847"/>
                    </a:cubicBezTo>
                    <a:cubicBezTo>
                      <a:pt x="5134" y="3847"/>
                      <a:pt x="5150" y="3847"/>
                      <a:pt x="5181" y="3893"/>
                    </a:cubicBezTo>
                    <a:cubicBezTo>
                      <a:pt x="5150" y="3831"/>
                      <a:pt x="5227" y="3816"/>
                      <a:pt x="5243" y="3769"/>
                    </a:cubicBezTo>
                    <a:cubicBezTo>
                      <a:pt x="5288" y="3746"/>
                      <a:pt x="5334" y="3732"/>
                      <a:pt x="5379" y="3732"/>
                    </a:cubicBezTo>
                    <a:cubicBezTo>
                      <a:pt x="5396" y="3732"/>
                      <a:pt x="5412" y="3734"/>
                      <a:pt x="5429" y="3738"/>
                    </a:cubicBezTo>
                    <a:cubicBezTo>
                      <a:pt x="5491" y="3676"/>
                      <a:pt x="5413" y="3676"/>
                      <a:pt x="5506" y="3567"/>
                    </a:cubicBezTo>
                    <a:cubicBezTo>
                      <a:pt x="5460" y="3505"/>
                      <a:pt x="5398" y="3490"/>
                      <a:pt x="5351" y="3443"/>
                    </a:cubicBezTo>
                    <a:cubicBezTo>
                      <a:pt x="5367" y="3443"/>
                      <a:pt x="5367" y="3443"/>
                      <a:pt x="5367" y="3428"/>
                    </a:cubicBezTo>
                    <a:cubicBezTo>
                      <a:pt x="5351" y="3428"/>
                      <a:pt x="5336" y="3412"/>
                      <a:pt x="5320" y="3397"/>
                    </a:cubicBezTo>
                    <a:cubicBezTo>
                      <a:pt x="5305" y="3381"/>
                      <a:pt x="5305" y="3350"/>
                      <a:pt x="5305" y="3319"/>
                    </a:cubicBezTo>
                    <a:lnTo>
                      <a:pt x="5258" y="3366"/>
                    </a:lnTo>
                    <a:cubicBezTo>
                      <a:pt x="5243" y="3350"/>
                      <a:pt x="5227" y="3350"/>
                      <a:pt x="5212" y="3335"/>
                    </a:cubicBezTo>
                    <a:lnTo>
                      <a:pt x="5212" y="3335"/>
                    </a:lnTo>
                    <a:cubicBezTo>
                      <a:pt x="5227" y="3350"/>
                      <a:pt x="5227" y="3366"/>
                      <a:pt x="5227" y="3381"/>
                    </a:cubicBezTo>
                    <a:lnTo>
                      <a:pt x="5212" y="3412"/>
                    </a:lnTo>
                    <a:cubicBezTo>
                      <a:pt x="5212" y="3443"/>
                      <a:pt x="5243" y="3474"/>
                      <a:pt x="5243" y="3505"/>
                    </a:cubicBezTo>
                    <a:lnTo>
                      <a:pt x="5258" y="3443"/>
                    </a:lnTo>
                    <a:cubicBezTo>
                      <a:pt x="5289" y="3521"/>
                      <a:pt x="5305" y="3614"/>
                      <a:pt x="5336" y="3614"/>
                    </a:cubicBezTo>
                    <a:cubicBezTo>
                      <a:pt x="5320" y="3583"/>
                      <a:pt x="5320" y="3521"/>
                      <a:pt x="5336" y="3474"/>
                    </a:cubicBezTo>
                    <a:cubicBezTo>
                      <a:pt x="5367" y="3490"/>
                      <a:pt x="5398" y="3521"/>
                      <a:pt x="5429" y="3536"/>
                    </a:cubicBezTo>
                    <a:cubicBezTo>
                      <a:pt x="5367" y="3692"/>
                      <a:pt x="5227" y="3707"/>
                      <a:pt x="5150" y="3738"/>
                    </a:cubicBezTo>
                    <a:cubicBezTo>
                      <a:pt x="5134" y="3692"/>
                      <a:pt x="5119" y="3661"/>
                      <a:pt x="5150" y="3645"/>
                    </a:cubicBezTo>
                    <a:cubicBezTo>
                      <a:pt x="5165" y="3645"/>
                      <a:pt x="5181" y="3661"/>
                      <a:pt x="5181" y="3661"/>
                    </a:cubicBezTo>
                    <a:cubicBezTo>
                      <a:pt x="5165" y="3583"/>
                      <a:pt x="5041" y="3490"/>
                      <a:pt x="5026" y="3412"/>
                    </a:cubicBezTo>
                    <a:cubicBezTo>
                      <a:pt x="5026" y="3397"/>
                      <a:pt x="5041" y="3397"/>
                      <a:pt x="5057" y="3381"/>
                    </a:cubicBezTo>
                    <a:lnTo>
                      <a:pt x="5088" y="3412"/>
                    </a:lnTo>
                    <a:cubicBezTo>
                      <a:pt x="5041" y="3319"/>
                      <a:pt x="5119" y="3335"/>
                      <a:pt x="5103" y="3273"/>
                    </a:cubicBezTo>
                    <a:cubicBezTo>
                      <a:pt x="5103" y="3257"/>
                      <a:pt x="5088" y="3257"/>
                      <a:pt x="5088" y="3242"/>
                    </a:cubicBezTo>
                    <a:lnTo>
                      <a:pt x="5088" y="3242"/>
                    </a:lnTo>
                    <a:cubicBezTo>
                      <a:pt x="5093" y="3247"/>
                      <a:pt x="5098" y="3249"/>
                      <a:pt x="5103" y="3249"/>
                    </a:cubicBezTo>
                    <a:cubicBezTo>
                      <a:pt x="5113" y="3249"/>
                      <a:pt x="5124" y="3242"/>
                      <a:pt x="5134" y="3242"/>
                    </a:cubicBezTo>
                    <a:cubicBezTo>
                      <a:pt x="5150" y="3164"/>
                      <a:pt x="5119" y="3164"/>
                      <a:pt x="5088" y="3164"/>
                    </a:cubicBezTo>
                    <a:cubicBezTo>
                      <a:pt x="5103" y="3133"/>
                      <a:pt x="5119" y="3087"/>
                      <a:pt x="5134" y="3056"/>
                    </a:cubicBezTo>
                    <a:cubicBezTo>
                      <a:pt x="5196" y="3071"/>
                      <a:pt x="5243" y="3102"/>
                      <a:pt x="5274" y="3102"/>
                    </a:cubicBezTo>
                    <a:cubicBezTo>
                      <a:pt x="5351" y="3366"/>
                      <a:pt x="5475" y="3164"/>
                      <a:pt x="5506" y="3443"/>
                    </a:cubicBezTo>
                    <a:cubicBezTo>
                      <a:pt x="5543" y="3458"/>
                      <a:pt x="5575" y="3465"/>
                      <a:pt x="5602" y="3465"/>
                    </a:cubicBezTo>
                    <a:cubicBezTo>
                      <a:pt x="5689" y="3465"/>
                      <a:pt x="5731" y="3395"/>
                      <a:pt x="5754" y="3288"/>
                    </a:cubicBezTo>
                    <a:lnTo>
                      <a:pt x="5754" y="3288"/>
                    </a:lnTo>
                    <a:cubicBezTo>
                      <a:pt x="5740" y="3297"/>
                      <a:pt x="5725" y="3300"/>
                      <a:pt x="5710" y="3300"/>
                    </a:cubicBezTo>
                    <a:cubicBezTo>
                      <a:pt x="5630" y="3300"/>
                      <a:pt x="5547" y="3199"/>
                      <a:pt x="5443" y="3199"/>
                    </a:cubicBezTo>
                    <a:cubicBezTo>
                      <a:pt x="5424" y="3199"/>
                      <a:pt x="5403" y="3202"/>
                      <a:pt x="5382" y="3211"/>
                    </a:cubicBezTo>
                    <a:cubicBezTo>
                      <a:pt x="5382" y="3056"/>
                      <a:pt x="5227" y="2978"/>
                      <a:pt x="5212" y="2885"/>
                    </a:cubicBezTo>
                    <a:lnTo>
                      <a:pt x="5212" y="2870"/>
                    </a:lnTo>
                    <a:cubicBezTo>
                      <a:pt x="5212" y="2854"/>
                      <a:pt x="5227" y="2823"/>
                      <a:pt x="5243" y="2807"/>
                    </a:cubicBezTo>
                    <a:lnTo>
                      <a:pt x="5553" y="2994"/>
                    </a:lnTo>
                    <a:cubicBezTo>
                      <a:pt x="5537" y="3040"/>
                      <a:pt x="5522" y="3102"/>
                      <a:pt x="5491" y="3133"/>
                    </a:cubicBezTo>
                    <a:cubicBezTo>
                      <a:pt x="5512" y="3148"/>
                      <a:pt x="5531" y="3154"/>
                      <a:pt x="5547" y="3154"/>
                    </a:cubicBezTo>
                    <a:cubicBezTo>
                      <a:pt x="5600" y="3154"/>
                      <a:pt x="5629" y="3088"/>
                      <a:pt x="5677" y="3040"/>
                    </a:cubicBezTo>
                    <a:lnTo>
                      <a:pt x="5243" y="2776"/>
                    </a:lnTo>
                    <a:cubicBezTo>
                      <a:pt x="5274" y="2714"/>
                      <a:pt x="5305" y="2637"/>
                      <a:pt x="5336" y="2559"/>
                    </a:cubicBezTo>
                    <a:lnTo>
                      <a:pt x="5103" y="2420"/>
                    </a:lnTo>
                    <a:lnTo>
                      <a:pt x="5026" y="2358"/>
                    </a:lnTo>
                    <a:lnTo>
                      <a:pt x="5088" y="2249"/>
                    </a:lnTo>
                    <a:cubicBezTo>
                      <a:pt x="4995" y="2234"/>
                      <a:pt x="4979" y="2249"/>
                      <a:pt x="4901" y="2187"/>
                    </a:cubicBezTo>
                    <a:cubicBezTo>
                      <a:pt x="4952" y="2131"/>
                      <a:pt x="4982" y="2116"/>
                      <a:pt x="5009" y="2116"/>
                    </a:cubicBezTo>
                    <a:cubicBezTo>
                      <a:pt x="5042" y="2116"/>
                      <a:pt x="5071" y="2141"/>
                      <a:pt x="5127" y="2141"/>
                    </a:cubicBezTo>
                    <a:cubicBezTo>
                      <a:pt x="5150" y="2141"/>
                      <a:pt x="5177" y="2136"/>
                      <a:pt x="5212" y="2125"/>
                    </a:cubicBezTo>
                    <a:lnTo>
                      <a:pt x="5320" y="1908"/>
                    </a:lnTo>
                    <a:lnTo>
                      <a:pt x="5336" y="1939"/>
                    </a:lnTo>
                    <a:cubicBezTo>
                      <a:pt x="5351" y="1923"/>
                      <a:pt x="5336" y="1908"/>
                      <a:pt x="5336" y="1892"/>
                    </a:cubicBezTo>
                    <a:lnTo>
                      <a:pt x="5382" y="1815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2775" y="157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11"/>
              <p:cNvSpPr/>
              <p:nvPr/>
            </p:nvSpPr>
            <p:spPr>
              <a:xfrm>
                <a:off x="3230125" y="1157050"/>
                <a:ext cx="9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0" y="1"/>
                    </a:moveTo>
                    <a:cubicBezTo>
                      <a:pt x="16" y="8"/>
                      <a:pt x="28" y="12"/>
                      <a:pt x="31" y="12"/>
                    </a:cubicBezTo>
                    <a:cubicBezTo>
                      <a:pt x="35" y="12"/>
                      <a:pt x="31" y="8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11"/>
              <p:cNvSpPr/>
              <p:nvPr/>
            </p:nvSpPr>
            <p:spPr>
              <a:xfrm>
                <a:off x="3214225" y="115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11"/>
              <p:cNvSpPr/>
              <p:nvPr/>
            </p:nvSpPr>
            <p:spPr>
              <a:xfrm>
                <a:off x="3196775" y="11512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32" y="31"/>
                    </a:cubicBezTo>
                    <a:cubicBezTo>
                      <a:pt x="32" y="31"/>
                      <a:pt x="32" y="31"/>
                      <a:pt x="32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11"/>
              <p:cNvSpPr/>
              <p:nvPr/>
            </p:nvSpPr>
            <p:spPr>
              <a:xfrm>
                <a:off x="3213450" y="1154725"/>
                <a:ext cx="12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1" extrusionOk="0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32" y="1"/>
                    </a:ln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16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11"/>
              <p:cNvSpPr/>
              <p:nvPr/>
            </p:nvSpPr>
            <p:spPr>
              <a:xfrm>
                <a:off x="3196400" y="1148925"/>
                <a:ext cx="15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31"/>
                      <a:pt x="47" y="62"/>
                      <a:pt x="47" y="109"/>
                    </a:cubicBezTo>
                    <a:lnTo>
                      <a:pt x="62" y="124"/>
                    </a:lnTo>
                    <a:cubicBezTo>
                      <a:pt x="62" y="124"/>
                      <a:pt x="62" y="62"/>
                      <a:pt x="62" y="16"/>
                    </a:cubicBezTo>
                    <a:cubicBezTo>
                      <a:pt x="47" y="16"/>
                      <a:pt x="31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11"/>
              <p:cNvSpPr/>
              <p:nvPr/>
            </p:nvSpPr>
            <p:spPr>
              <a:xfrm>
                <a:off x="3194850" y="11516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62" y="1"/>
                    </a:moveTo>
                    <a:cubicBezTo>
                      <a:pt x="16" y="1"/>
                      <a:pt x="16" y="16"/>
                      <a:pt x="0" y="47"/>
                    </a:cubicBezTo>
                    <a:cubicBezTo>
                      <a:pt x="47" y="63"/>
                      <a:pt x="62" y="78"/>
                      <a:pt x="62" y="94"/>
                    </a:cubicBezTo>
                    <a:cubicBezTo>
                      <a:pt x="78" y="78"/>
                      <a:pt x="78" y="78"/>
                      <a:pt x="155" y="78"/>
                    </a:cubicBezTo>
                    <a:cubicBezTo>
                      <a:pt x="155" y="78"/>
                      <a:pt x="124" y="47"/>
                      <a:pt x="109" y="16"/>
                    </a:cubicBezTo>
                    <a:cubicBezTo>
                      <a:pt x="93" y="32"/>
                      <a:pt x="93" y="47"/>
                      <a:pt x="93" y="6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11"/>
              <p:cNvSpPr/>
              <p:nvPr/>
            </p:nvSpPr>
            <p:spPr>
              <a:xfrm>
                <a:off x="3218500" y="11551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0" y="0"/>
                    </a:moveTo>
                    <a:cubicBezTo>
                      <a:pt x="0" y="0"/>
                      <a:pt x="16" y="0"/>
                      <a:pt x="16" y="0"/>
                    </a:cubicBezTo>
                    <a:lnTo>
                      <a:pt x="16" y="0"/>
                    </a:lnTo>
                    <a:cubicBezTo>
                      <a:pt x="16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11"/>
              <p:cNvSpPr/>
              <p:nvPr/>
            </p:nvSpPr>
            <p:spPr>
              <a:xfrm>
                <a:off x="3209450" y="1169475"/>
                <a:ext cx="53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0" extrusionOk="0">
                    <a:moveTo>
                      <a:pt x="98" y="0"/>
                    </a:moveTo>
                    <a:cubicBezTo>
                      <a:pt x="105" y="4"/>
                      <a:pt x="112" y="9"/>
                      <a:pt x="120" y="14"/>
                    </a:cubicBezTo>
                    <a:lnTo>
                      <a:pt x="120" y="14"/>
                    </a:lnTo>
                    <a:cubicBezTo>
                      <a:pt x="114" y="9"/>
                      <a:pt x="107" y="4"/>
                      <a:pt x="98" y="0"/>
                    </a:cubicBezTo>
                    <a:close/>
                    <a:moveTo>
                      <a:pt x="120" y="14"/>
                    </a:moveTo>
                    <a:lnTo>
                      <a:pt x="120" y="14"/>
                    </a:lnTo>
                    <a:cubicBezTo>
                      <a:pt x="191" y="73"/>
                      <a:pt x="1" y="140"/>
                      <a:pt x="145" y="140"/>
                    </a:cubicBezTo>
                    <a:cubicBezTo>
                      <a:pt x="211" y="73"/>
                      <a:pt x="164" y="41"/>
                      <a:pt x="120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11"/>
              <p:cNvSpPr/>
              <p:nvPr/>
            </p:nvSpPr>
            <p:spPr>
              <a:xfrm>
                <a:off x="3187075" y="1051600"/>
                <a:ext cx="19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63" extrusionOk="0">
                    <a:moveTo>
                      <a:pt x="1" y="0"/>
                    </a:moveTo>
                    <a:lnTo>
                      <a:pt x="32" y="62"/>
                    </a:lnTo>
                    <a:lnTo>
                      <a:pt x="78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11"/>
              <p:cNvSpPr/>
              <p:nvPr/>
            </p:nvSpPr>
            <p:spPr>
              <a:xfrm>
                <a:off x="3182825" y="1055075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62" y="1"/>
                    </a:moveTo>
                    <a:lnTo>
                      <a:pt x="0" y="32"/>
                    </a:lnTo>
                    <a:cubicBezTo>
                      <a:pt x="31" y="32"/>
                      <a:pt x="47" y="16"/>
                      <a:pt x="78" y="16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11"/>
              <p:cNvSpPr/>
              <p:nvPr/>
            </p:nvSpPr>
            <p:spPr>
              <a:xfrm>
                <a:off x="3181275" y="1051850"/>
                <a:ext cx="50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30" extrusionOk="0">
                    <a:moveTo>
                      <a:pt x="56" y="0"/>
                    </a:moveTo>
                    <a:cubicBezTo>
                      <a:pt x="35" y="0"/>
                      <a:pt x="16" y="11"/>
                      <a:pt x="0" y="37"/>
                    </a:cubicBezTo>
                    <a:lnTo>
                      <a:pt x="124" y="130"/>
                    </a:lnTo>
                    <a:lnTo>
                      <a:pt x="202" y="83"/>
                    </a:lnTo>
                    <a:cubicBezTo>
                      <a:pt x="150" y="42"/>
                      <a:pt x="98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11"/>
              <p:cNvSpPr/>
              <p:nvPr/>
            </p:nvSpPr>
            <p:spPr>
              <a:xfrm>
                <a:off x="3168075" y="1060125"/>
                <a:ext cx="14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91" extrusionOk="0">
                    <a:moveTo>
                      <a:pt x="47" y="0"/>
                    </a:moveTo>
                    <a:cubicBezTo>
                      <a:pt x="1" y="31"/>
                      <a:pt x="1" y="47"/>
                      <a:pt x="1" y="78"/>
                    </a:cubicBezTo>
                    <a:cubicBezTo>
                      <a:pt x="16" y="87"/>
                      <a:pt x="26" y="91"/>
                      <a:pt x="32" y="91"/>
                    </a:cubicBezTo>
                    <a:cubicBezTo>
                      <a:pt x="58" y="91"/>
                      <a:pt x="22" y="25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11"/>
              <p:cNvSpPr/>
              <p:nvPr/>
            </p:nvSpPr>
            <p:spPr>
              <a:xfrm>
                <a:off x="3142100" y="1097725"/>
                <a:ext cx="15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" extrusionOk="0">
                    <a:moveTo>
                      <a:pt x="1" y="1"/>
                    </a:moveTo>
                    <a:cubicBezTo>
                      <a:pt x="16" y="9"/>
                      <a:pt x="28" y="12"/>
                      <a:pt x="38" y="12"/>
                    </a:cubicBezTo>
                    <a:cubicBezTo>
                      <a:pt x="47" y="12"/>
                      <a:pt x="55" y="9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11"/>
              <p:cNvSpPr/>
              <p:nvPr/>
            </p:nvSpPr>
            <p:spPr>
              <a:xfrm>
                <a:off x="3660125" y="744900"/>
                <a:ext cx="132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60" extrusionOk="0">
                    <a:moveTo>
                      <a:pt x="202" y="16"/>
                    </a:moveTo>
                    <a:lnTo>
                      <a:pt x="202" y="16"/>
                    </a:lnTo>
                    <a:cubicBezTo>
                      <a:pt x="205" y="27"/>
                      <a:pt x="209" y="37"/>
                      <a:pt x="213" y="46"/>
                    </a:cubicBezTo>
                    <a:lnTo>
                      <a:pt x="213" y="46"/>
                    </a:lnTo>
                    <a:cubicBezTo>
                      <a:pt x="215" y="34"/>
                      <a:pt x="211" y="25"/>
                      <a:pt x="202" y="16"/>
                    </a:cubicBezTo>
                    <a:close/>
                    <a:moveTo>
                      <a:pt x="94" y="0"/>
                    </a:moveTo>
                    <a:cubicBezTo>
                      <a:pt x="109" y="31"/>
                      <a:pt x="94" y="140"/>
                      <a:pt x="32" y="140"/>
                    </a:cubicBezTo>
                    <a:lnTo>
                      <a:pt x="1" y="62"/>
                    </a:lnTo>
                    <a:lnTo>
                      <a:pt x="16" y="295"/>
                    </a:lnTo>
                    <a:lnTo>
                      <a:pt x="109" y="171"/>
                    </a:lnTo>
                    <a:cubicBezTo>
                      <a:pt x="187" y="264"/>
                      <a:pt x="109" y="279"/>
                      <a:pt x="280" y="279"/>
                    </a:cubicBezTo>
                    <a:cubicBezTo>
                      <a:pt x="348" y="313"/>
                      <a:pt x="308" y="364"/>
                      <a:pt x="244" y="364"/>
                    </a:cubicBezTo>
                    <a:cubicBezTo>
                      <a:pt x="222" y="364"/>
                      <a:pt x="196" y="358"/>
                      <a:pt x="171" y="341"/>
                    </a:cubicBezTo>
                    <a:lnTo>
                      <a:pt x="171" y="341"/>
                    </a:lnTo>
                    <a:cubicBezTo>
                      <a:pt x="171" y="341"/>
                      <a:pt x="218" y="388"/>
                      <a:pt x="249" y="434"/>
                    </a:cubicBezTo>
                    <a:cubicBezTo>
                      <a:pt x="280" y="481"/>
                      <a:pt x="311" y="512"/>
                      <a:pt x="311" y="512"/>
                    </a:cubicBezTo>
                    <a:cubicBezTo>
                      <a:pt x="311" y="512"/>
                      <a:pt x="311" y="481"/>
                      <a:pt x="311" y="450"/>
                    </a:cubicBezTo>
                    <a:cubicBezTo>
                      <a:pt x="311" y="434"/>
                      <a:pt x="326" y="403"/>
                      <a:pt x="326" y="403"/>
                    </a:cubicBezTo>
                    <a:lnTo>
                      <a:pt x="326" y="403"/>
                    </a:lnTo>
                    <a:cubicBezTo>
                      <a:pt x="459" y="418"/>
                      <a:pt x="325" y="559"/>
                      <a:pt x="459" y="559"/>
                    </a:cubicBezTo>
                    <a:cubicBezTo>
                      <a:pt x="466" y="559"/>
                      <a:pt x="473" y="559"/>
                      <a:pt x="481" y="558"/>
                    </a:cubicBezTo>
                    <a:cubicBezTo>
                      <a:pt x="481" y="558"/>
                      <a:pt x="435" y="403"/>
                      <a:pt x="435" y="403"/>
                    </a:cubicBezTo>
                    <a:lnTo>
                      <a:pt x="481" y="403"/>
                    </a:lnTo>
                    <a:cubicBezTo>
                      <a:pt x="419" y="372"/>
                      <a:pt x="435" y="279"/>
                      <a:pt x="450" y="248"/>
                    </a:cubicBezTo>
                    <a:cubicBezTo>
                      <a:pt x="481" y="248"/>
                      <a:pt x="512" y="248"/>
                      <a:pt x="528" y="279"/>
                    </a:cubicBezTo>
                    <a:cubicBezTo>
                      <a:pt x="528" y="59"/>
                      <a:pt x="291" y="214"/>
                      <a:pt x="213" y="46"/>
                    </a:cubicBezTo>
                    <a:lnTo>
                      <a:pt x="213" y="46"/>
                    </a:lnTo>
                    <a:cubicBezTo>
                      <a:pt x="212" y="55"/>
                      <a:pt x="209" y="65"/>
                      <a:pt x="202" y="78"/>
                    </a:cubicBezTo>
                    <a:cubicBezTo>
                      <a:pt x="202" y="124"/>
                      <a:pt x="156" y="155"/>
                      <a:pt x="125" y="155"/>
                    </a:cubicBezTo>
                    <a:lnTo>
                      <a:pt x="171" y="93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11"/>
              <p:cNvSpPr/>
              <p:nvPr/>
            </p:nvSpPr>
            <p:spPr>
              <a:xfrm>
                <a:off x="3662075" y="718525"/>
                <a:ext cx="1980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102" extrusionOk="0">
                    <a:moveTo>
                      <a:pt x="558" y="497"/>
                    </a:moveTo>
                    <a:lnTo>
                      <a:pt x="527" y="528"/>
                    </a:lnTo>
                    <a:cubicBezTo>
                      <a:pt x="543" y="528"/>
                      <a:pt x="543" y="512"/>
                      <a:pt x="558" y="497"/>
                    </a:cubicBezTo>
                    <a:close/>
                    <a:moveTo>
                      <a:pt x="186" y="1040"/>
                    </a:moveTo>
                    <a:lnTo>
                      <a:pt x="186" y="1040"/>
                    </a:lnTo>
                    <a:cubicBezTo>
                      <a:pt x="171" y="1055"/>
                      <a:pt x="155" y="1071"/>
                      <a:pt x="155" y="1086"/>
                    </a:cubicBezTo>
                    <a:lnTo>
                      <a:pt x="186" y="1040"/>
                    </a:lnTo>
                    <a:close/>
                    <a:moveTo>
                      <a:pt x="496" y="0"/>
                    </a:moveTo>
                    <a:lnTo>
                      <a:pt x="496" y="0"/>
                    </a:lnTo>
                    <a:cubicBezTo>
                      <a:pt x="527" y="155"/>
                      <a:pt x="574" y="311"/>
                      <a:pt x="496" y="419"/>
                    </a:cubicBezTo>
                    <a:lnTo>
                      <a:pt x="372" y="373"/>
                    </a:lnTo>
                    <a:cubicBezTo>
                      <a:pt x="496" y="249"/>
                      <a:pt x="419" y="155"/>
                      <a:pt x="434" y="16"/>
                    </a:cubicBezTo>
                    <a:lnTo>
                      <a:pt x="434" y="16"/>
                    </a:lnTo>
                    <a:lnTo>
                      <a:pt x="341" y="311"/>
                    </a:lnTo>
                    <a:cubicBezTo>
                      <a:pt x="304" y="353"/>
                      <a:pt x="277" y="370"/>
                      <a:pt x="255" y="370"/>
                    </a:cubicBezTo>
                    <a:cubicBezTo>
                      <a:pt x="213" y="370"/>
                      <a:pt x="196" y="305"/>
                      <a:pt x="186" y="233"/>
                    </a:cubicBezTo>
                    <a:cubicBezTo>
                      <a:pt x="186" y="264"/>
                      <a:pt x="171" y="295"/>
                      <a:pt x="155" y="295"/>
                    </a:cubicBezTo>
                    <a:cubicBezTo>
                      <a:pt x="189" y="306"/>
                      <a:pt x="246" y="468"/>
                      <a:pt x="287" y="468"/>
                    </a:cubicBezTo>
                    <a:cubicBezTo>
                      <a:pt x="303" y="468"/>
                      <a:pt x="317" y="443"/>
                      <a:pt x="326" y="373"/>
                    </a:cubicBezTo>
                    <a:cubicBezTo>
                      <a:pt x="481" y="388"/>
                      <a:pt x="388" y="543"/>
                      <a:pt x="419" y="605"/>
                    </a:cubicBezTo>
                    <a:cubicBezTo>
                      <a:pt x="434" y="590"/>
                      <a:pt x="465" y="590"/>
                      <a:pt x="481" y="590"/>
                    </a:cubicBezTo>
                    <a:cubicBezTo>
                      <a:pt x="434" y="667"/>
                      <a:pt x="388" y="729"/>
                      <a:pt x="326" y="807"/>
                    </a:cubicBezTo>
                    <a:lnTo>
                      <a:pt x="295" y="791"/>
                    </a:lnTo>
                    <a:lnTo>
                      <a:pt x="357" y="621"/>
                    </a:lnTo>
                    <a:cubicBezTo>
                      <a:pt x="310" y="621"/>
                      <a:pt x="271" y="549"/>
                      <a:pt x="228" y="549"/>
                    </a:cubicBezTo>
                    <a:cubicBezTo>
                      <a:pt x="215" y="549"/>
                      <a:pt x="201" y="556"/>
                      <a:pt x="186" y="574"/>
                    </a:cubicBezTo>
                    <a:cubicBezTo>
                      <a:pt x="186" y="590"/>
                      <a:pt x="217" y="621"/>
                      <a:pt x="202" y="652"/>
                    </a:cubicBezTo>
                    <a:cubicBezTo>
                      <a:pt x="76" y="624"/>
                      <a:pt x="139" y="459"/>
                      <a:pt x="41" y="459"/>
                    </a:cubicBezTo>
                    <a:cubicBezTo>
                      <a:pt x="29" y="459"/>
                      <a:pt x="16" y="461"/>
                      <a:pt x="0" y="466"/>
                    </a:cubicBezTo>
                    <a:cubicBezTo>
                      <a:pt x="31" y="605"/>
                      <a:pt x="0" y="621"/>
                      <a:pt x="109" y="714"/>
                    </a:cubicBezTo>
                    <a:cubicBezTo>
                      <a:pt x="93" y="838"/>
                      <a:pt x="62" y="931"/>
                      <a:pt x="16" y="977"/>
                    </a:cubicBezTo>
                    <a:cubicBezTo>
                      <a:pt x="31" y="1008"/>
                      <a:pt x="109" y="1024"/>
                      <a:pt x="124" y="1071"/>
                    </a:cubicBezTo>
                    <a:cubicBezTo>
                      <a:pt x="124" y="1055"/>
                      <a:pt x="124" y="1040"/>
                      <a:pt x="124" y="1040"/>
                    </a:cubicBezTo>
                    <a:lnTo>
                      <a:pt x="186" y="1040"/>
                    </a:lnTo>
                    <a:lnTo>
                      <a:pt x="326" y="1024"/>
                    </a:lnTo>
                    <a:cubicBezTo>
                      <a:pt x="295" y="993"/>
                      <a:pt x="310" y="962"/>
                      <a:pt x="310" y="915"/>
                    </a:cubicBezTo>
                    <a:lnTo>
                      <a:pt x="310" y="915"/>
                    </a:lnTo>
                    <a:cubicBezTo>
                      <a:pt x="310" y="915"/>
                      <a:pt x="357" y="962"/>
                      <a:pt x="419" y="1008"/>
                    </a:cubicBezTo>
                    <a:cubicBezTo>
                      <a:pt x="481" y="1055"/>
                      <a:pt x="543" y="1102"/>
                      <a:pt x="543" y="1102"/>
                    </a:cubicBezTo>
                    <a:cubicBezTo>
                      <a:pt x="745" y="1040"/>
                      <a:pt x="620" y="869"/>
                      <a:pt x="714" y="791"/>
                    </a:cubicBezTo>
                    <a:lnTo>
                      <a:pt x="714" y="791"/>
                    </a:lnTo>
                    <a:cubicBezTo>
                      <a:pt x="667" y="815"/>
                      <a:pt x="638" y="821"/>
                      <a:pt x="618" y="821"/>
                    </a:cubicBezTo>
                    <a:cubicBezTo>
                      <a:pt x="591" y="821"/>
                      <a:pt x="582" y="808"/>
                      <a:pt x="569" y="808"/>
                    </a:cubicBezTo>
                    <a:cubicBezTo>
                      <a:pt x="555" y="808"/>
                      <a:pt x="537" y="825"/>
                      <a:pt x="481" y="900"/>
                    </a:cubicBezTo>
                    <a:lnTo>
                      <a:pt x="341" y="807"/>
                    </a:lnTo>
                    <a:lnTo>
                      <a:pt x="481" y="605"/>
                    </a:lnTo>
                    <a:cubicBezTo>
                      <a:pt x="512" y="605"/>
                      <a:pt x="543" y="621"/>
                      <a:pt x="574" y="621"/>
                    </a:cubicBezTo>
                    <a:cubicBezTo>
                      <a:pt x="558" y="590"/>
                      <a:pt x="543" y="574"/>
                      <a:pt x="527" y="528"/>
                    </a:cubicBezTo>
                    <a:cubicBezTo>
                      <a:pt x="527" y="512"/>
                      <a:pt x="527" y="512"/>
                      <a:pt x="527" y="497"/>
                    </a:cubicBezTo>
                    <a:lnTo>
                      <a:pt x="558" y="497"/>
                    </a:lnTo>
                    <a:cubicBezTo>
                      <a:pt x="605" y="497"/>
                      <a:pt x="636" y="559"/>
                      <a:pt x="620" y="621"/>
                    </a:cubicBezTo>
                    <a:cubicBezTo>
                      <a:pt x="635" y="607"/>
                      <a:pt x="647" y="601"/>
                      <a:pt x="659" y="601"/>
                    </a:cubicBezTo>
                    <a:cubicBezTo>
                      <a:pt x="695" y="601"/>
                      <a:pt x="721" y="656"/>
                      <a:pt x="751" y="656"/>
                    </a:cubicBezTo>
                    <a:cubicBezTo>
                      <a:pt x="763" y="656"/>
                      <a:pt x="776" y="647"/>
                      <a:pt x="791" y="621"/>
                    </a:cubicBezTo>
                    <a:cubicBezTo>
                      <a:pt x="760" y="388"/>
                      <a:pt x="714" y="186"/>
                      <a:pt x="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11"/>
              <p:cNvSpPr/>
              <p:nvPr/>
            </p:nvSpPr>
            <p:spPr>
              <a:xfrm>
                <a:off x="3575600" y="732075"/>
                <a:ext cx="157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12" extrusionOk="0">
                    <a:moveTo>
                      <a:pt x="62" y="0"/>
                    </a:moveTo>
                    <a:cubicBezTo>
                      <a:pt x="58" y="0"/>
                      <a:pt x="0" y="203"/>
                      <a:pt x="0" y="203"/>
                    </a:cubicBezTo>
                    <a:lnTo>
                      <a:pt x="63" y="311"/>
                    </a:lnTo>
                    <a:cubicBezTo>
                      <a:pt x="63" y="218"/>
                      <a:pt x="63" y="110"/>
                      <a:pt x="63" y="1"/>
                    </a:cubicBezTo>
                    <a:cubicBezTo>
                      <a:pt x="63" y="1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11"/>
              <p:cNvSpPr/>
              <p:nvPr/>
            </p:nvSpPr>
            <p:spPr>
              <a:xfrm>
                <a:off x="3572500" y="667725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0" y="1"/>
                    </a:move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11"/>
              <p:cNvSpPr/>
              <p:nvPr/>
            </p:nvSpPr>
            <p:spPr>
              <a:xfrm>
                <a:off x="3599250" y="6402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6" y="16"/>
                      <a:pt x="32" y="16"/>
                      <a:pt x="32" y="31"/>
                    </a:cubicBezTo>
                    <a:lnTo>
                      <a:pt x="32" y="16"/>
                    </a:lnTo>
                    <a:cubicBezTo>
                      <a:pt x="16" y="16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11"/>
              <p:cNvSpPr/>
              <p:nvPr/>
            </p:nvSpPr>
            <p:spPr>
              <a:xfrm>
                <a:off x="3542250" y="624700"/>
                <a:ext cx="157075" cy="157425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6297" extrusionOk="0">
                    <a:moveTo>
                      <a:pt x="2094" y="132"/>
                    </a:moveTo>
                    <a:lnTo>
                      <a:pt x="2529" y="295"/>
                    </a:lnTo>
                    <a:lnTo>
                      <a:pt x="2513" y="295"/>
                    </a:lnTo>
                    <a:lnTo>
                      <a:pt x="2094" y="132"/>
                    </a:lnTo>
                    <a:close/>
                    <a:moveTo>
                      <a:pt x="2978" y="496"/>
                    </a:moveTo>
                    <a:lnTo>
                      <a:pt x="3258" y="605"/>
                    </a:lnTo>
                    <a:lnTo>
                      <a:pt x="3242" y="605"/>
                    </a:lnTo>
                    <a:lnTo>
                      <a:pt x="2978" y="496"/>
                    </a:lnTo>
                    <a:close/>
                    <a:moveTo>
                      <a:pt x="2978" y="481"/>
                    </a:moveTo>
                    <a:lnTo>
                      <a:pt x="3258" y="589"/>
                    </a:lnTo>
                    <a:cubicBezTo>
                      <a:pt x="3258" y="589"/>
                      <a:pt x="3258" y="589"/>
                      <a:pt x="3258" y="605"/>
                    </a:cubicBezTo>
                    <a:lnTo>
                      <a:pt x="2978" y="481"/>
                    </a:lnTo>
                    <a:close/>
                    <a:moveTo>
                      <a:pt x="2963" y="512"/>
                    </a:moveTo>
                    <a:lnTo>
                      <a:pt x="3227" y="620"/>
                    </a:lnTo>
                    <a:cubicBezTo>
                      <a:pt x="3211" y="636"/>
                      <a:pt x="3211" y="651"/>
                      <a:pt x="3196" y="667"/>
                    </a:cubicBezTo>
                    <a:lnTo>
                      <a:pt x="2901" y="543"/>
                    </a:lnTo>
                    <a:cubicBezTo>
                      <a:pt x="2932" y="527"/>
                      <a:pt x="2947" y="527"/>
                      <a:pt x="2963" y="512"/>
                    </a:cubicBezTo>
                    <a:close/>
                    <a:moveTo>
                      <a:pt x="2513" y="713"/>
                    </a:moveTo>
                    <a:cubicBezTo>
                      <a:pt x="2513" y="713"/>
                      <a:pt x="2513" y="729"/>
                      <a:pt x="2513" y="729"/>
                    </a:cubicBezTo>
                    <a:cubicBezTo>
                      <a:pt x="2513" y="729"/>
                      <a:pt x="2498" y="713"/>
                      <a:pt x="2498" y="713"/>
                    </a:cubicBezTo>
                    <a:close/>
                    <a:moveTo>
                      <a:pt x="2120" y="776"/>
                    </a:moveTo>
                    <a:cubicBezTo>
                      <a:pt x="2117" y="781"/>
                      <a:pt x="2113" y="786"/>
                      <a:pt x="2110" y="791"/>
                    </a:cubicBezTo>
                    <a:lnTo>
                      <a:pt x="2094" y="791"/>
                    </a:lnTo>
                    <a:cubicBezTo>
                      <a:pt x="2108" y="777"/>
                      <a:pt x="2110" y="776"/>
                      <a:pt x="2120" y="776"/>
                    </a:cubicBezTo>
                    <a:close/>
                    <a:moveTo>
                      <a:pt x="2234" y="682"/>
                    </a:moveTo>
                    <a:cubicBezTo>
                      <a:pt x="2219" y="713"/>
                      <a:pt x="2219" y="745"/>
                      <a:pt x="2219" y="776"/>
                    </a:cubicBezTo>
                    <a:cubicBezTo>
                      <a:pt x="2208" y="787"/>
                      <a:pt x="2189" y="797"/>
                      <a:pt x="2179" y="797"/>
                    </a:cubicBezTo>
                    <a:cubicBezTo>
                      <a:pt x="2175" y="797"/>
                      <a:pt x="2172" y="796"/>
                      <a:pt x="2172" y="791"/>
                    </a:cubicBezTo>
                    <a:lnTo>
                      <a:pt x="2234" y="682"/>
                    </a:lnTo>
                    <a:close/>
                    <a:moveTo>
                      <a:pt x="3015" y="832"/>
                    </a:moveTo>
                    <a:cubicBezTo>
                      <a:pt x="3013" y="832"/>
                      <a:pt x="3011" y="832"/>
                      <a:pt x="3009" y="832"/>
                    </a:cubicBezTo>
                    <a:lnTo>
                      <a:pt x="3009" y="832"/>
                    </a:lnTo>
                    <a:cubicBezTo>
                      <a:pt x="3019" y="836"/>
                      <a:pt x="3030" y="838"/>
                      <a:pt x="3041" y="838"/>
                    </a:cubicBezTo>
                    <a:cubicBezTo>
                      <a:pt x="3033" y="834"/>
                      <a:pt x="3024" y="832"/>
                      <a:pt x="3015" y="832"/>
                    </a:cubicBezTo>
                    <a:close/>
                    <a:moveTo>
                      <a:pt x="3800" y="698"/>
                    </a:moveTo>
                    <a:lnTo>
                      <a:pt x="4033" y="884"/>
                    </a:lnTo>
                    <a:lnTo>
                      <a:pt x="3645" y="729"/>
                    </a:lnTo>
                    <a:cubicBezTo>
                      <a:pt x="3707" y="729"/>
                      <a:pt x="3754" y="713"/>
                      <a:pt x="3800" y="698"/>
                    </a:cubicBezTo>
                    <a:close/>
                    <a:moveTo>
                      <a:pt x="3227" y="869"/>
                    </a:moveTo>
                    <a:lnTo>
                      <a:pt x="3227" y="869"/>
                    </a:lnTo>
                    <a:cubicBezTo>
                      <a:pt x="3250" y="876"/>
                      <a:pt x="3269" y="884"/>
                      <a:pt x="3289" y="892"/>
                    </a:cubicBezTo>
                    <a:lnTo>
                      <a:pt x="3289" y="892"/>
                    </a:lnTo>
                    <a:lnTo>
                      <a:pt x="3227" y="869"/>
                    </a:lnTo>
                    <a:close/>
                    <a:moveTo>
                      <a:pt x="1908" y="62"/>
                    </a:moveTo>
                    <a:lnTo>
                      <a:pt x="1955" y="80"/>
                    </a:lnTo>
                    <a:lnTo>
                      <a:pt x="1955" y="80"/>
                    </a:lnTo>
                    <a:cubicBezTo>
                      <a:pt x="1955" y="90"/>
                      <a:pt x="1955" y="100"/>
                      <a:pt x="1960" y="100"/>
                    </a:cubicBezTo>
                    <a:cubicBezTo>
                      <a:pt x="1963" y="100"/>
                      <a:pt x="1966" y="98"/>
                      <a:pt x="1970" y="93"/>
                    </a:cubicBezTo>
                    <a:lnTo>
                      <a:pt x="1985" y="99"/>
                    </a:lnTo>
                    <a:lnTo>
                      <a:pt x="1985" y="99"/>
                    </a:lnTo>
                    <a:cubicBezTo>
                      <a:pt x="1974" y="193"/>
                      <a:pt x="2049" y="343"/>
                      <a:pt x="2110" y="419"/>
                    </a:cubicBezTo>
                    <a:cubicBezTo>
                      <a:pt x="2219" y="295"/>
                      <a:pt x="2156" y="248"/>
                      <a:pt x="2110" y="171"/>
                    </a:cubicBezTo>
                    <a:lnTo>
                      <a:pt x="2110" y="171"/>
                    </a:lnTo>
                    <a:lnTo>
                      <a:pt x="2560" y="341"/>
                    </a:lnTo>
                    <a:lnTo>
                      <a:pt x="2482" y="388"/>
                    </a:lnTo>
                    <a:lnTo>
                      <a:pt x="2467" y="372"/>
                    </a:lnTo>
                    <a:lnTo>
                      <a:pt x="2467" y="388"/>
                    </a:lnTo>
                    <a:lnTo>
                      <a:pt x="2358" y="434"/>
                    </a:lnTo>
                    <a:cubicBezTo>
                      <a:pt x="2389" y="434"/>
                      <a:pt x="2406" y="427"/>
                      <a:pt x="2419" y="427"/>
                    </a:cubicBezTo>
                    <a:cubicBezTo>
                      <a:pt x="2425" y="427"/>
                      <a:pt x="2430" y="429"/>
                      <a:pt x="2436" y="434"/>
                    </a:cubicBezTo>
                    <a:lnTo>
                      <a:pt x="2389" y="496"/>
                    </a:lnTo>
                    <a:lnTo>
                      <a:pt x="2358" y="434"/>
                    </a:lnTo>
                    <a:lnTo>
                      <a:pt x="2358" y="636"/>
                    </a:lnTo>
                    <a:cubicBezTo>
                      <a:pt x="2358" y="558"/>
                      <a:pt x="2420" y="481"/>
                      <a:pt x="2482" y="481"/>
                    </a:cubicBezTo>
                    <a:cubicBezTo>
                      <a:pt x="2467" y="527"/>
                      <a:pt x="2420" y="605"/>
                      <a:pt x="2374" y="651"/>
                    </a:cubicBezTo>
                    <a:cubicBezTo>
                      <a:pt x="2358" y="651"/>
                      <a:pt x="2327" y="636"/>
                      <a:pt x="2312" y="636"/>
                    </a:cubicBezTo>
                    <a:lnTo>
                      <a:pt x="2312" y="636"/>
                    </a:lnTo>
                    <a:cubicBezTo>
                      <a:pt x="2327" y="651"/>
                      <a:pt x="2343" y="651"/>
                      <a:pt x="2374" y="667"/>
                    </a:cubicBezTo>
                    <a:lnTo>
                      <a:pt x="2358" y="667"/>
                    </a:lnTo>
                    <a:cubicBezTo>
                      <a:pt x="2343" y="651"/>
                      <a:pt x="2327" y="651"/>
                      <a:pt x="2312" y="651"/>
                    </a:cubicBezTo>
                    <a:cubicBezTo>
                      <a:pt x="2312" y="651"/>
                      <a:pt x="2312" y="667"/>
                      <a:pt x="2312" y="682"/>
                    </a:cubicBezTo>
                    <a:lnTo>
                      <a:pt x="2281" y="636"/>
                    </a:lnTo>
                    <a:cubicBezTo>
                      <a:pt x="2281" y="636"/>
                      <a:pt x="2265" y="620"/>
                      <a:pt x="2250" y="620"/>
                    </a:cubicBezTo>
                    <a:cubicBezTo>
                      <a:pt x="2234" y="636"/>
                      <a:pt x="2234" y="667"/>
                      <a:pt x="2234" y="682"/>
                    </a:cubicBezTo>
                    <a:lnTo>
                      <a:pt x="2234" y="682"/>
                    </a:lnTo>
                    <a:lnTo>
                      <a:pt x="2234" y="682"/>
                    </a:lnTo>
                    <a:cubicBezTo>
                      <a:pt x="2180" y="696"/>
                      <a:pt x="2150" y="732"/>
                      <a:pt x="2123" y="772"/>
                    </a:cubicBezTo>
                    <a:lnTo>
                      <a:pt x="2123" y="772"/>
                    </a:lnTo>
                    <a:cubicBezTo>
                      <a:pt x="2031" y="663"/>
                      <a:pt x="1986" y="480"/>
                      <a:pt x="2001" y="372"/>
                    </a:cubicBezTo>
                    <a:lnTo>
                      <a:pt x="2001" y="372"/>
                    </a:lnTo>
                    <a:cubicBezTo>
                      <a:pt x="1769" y="667"/>
                      <a:pt x="1877" y="620"/>
                      <a:pt x="1676" y="900"/>
                    </a:cubicBezTo>
                    <a:cubicBezTo>
                      <a:pt x="1557" y="870"/>
                      <a:pt x="1679" y="587"/>
                      <a:pt x="1596" y="587"/>
                    </a:cubicBezTo>
                    <a:cubicBezTo>
                      <a:pt x="1592" y="587"/>
                      <a:pt x="1588" y="588"/>
                      <a:pt x="1583" y="589"/>
                    </a:cubicBezTo>
                    <a:lnTo>
                      <a:pt x="1784" y="341"/>
                    </a:lnTo>
                    <a:lnTo>
                      <a:pt x="1784" y="341"/>
                    </a:lnTo>
                    <a:cubicBezTo>
                      <a:pt x="1769" y="388"/>
                      <a:pt x="1784" y="403"/>
                      <a:pt x="1800" y="434"/>
                    </a:cubicBezTo>
                    <a:cubicBezTo>
                      <a:pt x="1815" y="233"/>
                      <a:pt x="1924" y="202"/>
                      <a:pt x="1908" y="62"/>
                    </a:cubicBezTo>
                    <a:close/>
                    <a:moveTo>
                      <a:pt x="2963" y="791"/>
                    </a:moveTo>
                    <a:lnTo>
                      <a:pt x="2963" y="791"/>
                    </a:lnTo>
                    <a:cubicBezTo>
                      <a:pt x="3009" y="807"/>
                      <a:pt x="3041" y="822"/>
                      <a:pt x="3087" y="838"/>
                    </a:cubicBezTo>
                    <a:cubicBezTo>
                      <a:pt x="3072" y="869"/>
                      <a:pt x="3056" y="900"/>
                      <a:pt x="3041" y="931"/>
                    </a:cubicBezTo>
                    <a:cubicBezTo>
                      <a:pt x="3009" y="915"/>
                      <a:pt x="2963" y="900"/>
                      <a:pt x="2916" y="884"/>
                    </a:cubicBezTo>
                    <a:lnTo>
                      <a:pt x="2932" y="884"/>
                    </a:lnTo>
                    <a:cubicBezTo>
                      <a:pt x="2954" y="852"/>
                      <a:pt x="2983" y="834"/>
                      <a:pt x="3009" y="832"/>
                    </a:cubicBezTo>
                    <a:lnTo>
                      <a:pt x="3009" y="832"/>
                    </a:lnTo>
                    <a:cubicBezTo>
                      <a:pt x="2990" y="825"/>
                      <a:pt x="2973" y="811"/>
                      <a:pt x="2963" y="791"/>
                    </a:cubicBezTo>
                    <a:close/>
                    <a:moveTo>
                      <a:pt x="3630" y="745"/>
                    </a:moveTo>
                    <a:lnTo>
                      <a:pt x="4080" y="915"/>
                    </a:lnTo>
                    <a:lnTo>
                      <a:pt x="4095" y="931"/>
                    </a:lnTo>
                    <a:lnTo>
                      <a:pt x="3614" y="745"/>
                    </a:lnTo>
                    <a:lnTo>
                      <a:pt x="3855" y="845"/>
                    </a:lnTo>
                    <a:lnTo>
                      <a:pt x="3599" y="745"/>
                    </a:lnTo>
                    <a:close/>
                    <a:moveTo>
                      <a:pt x="3103" y="931"/>
                    </a:moveTo>
                    <a:cubicBezTo>
                      <a:pt x="3103" y="931"/>
                      <a:pt x="3103" y="946"/>
                      <a:pt x="3103" y="946"/>
                    </a:cubicBezTo>
                    <a:lnTo>
                      <a:pt x="3087" y="946"/>
                    </a:lnTo>
                    <a:cubicBezTo>
                      <a:pt x="3087" y="946"/>
                      <a:pt x="3087" y="946"/>
                      <a:pt x="3103" y="962"/>
                    </a:cubicBezTo>
                    <a:cubicBezTo>
                      <a:pt x="3087" y="962"/>
                      <a:pt x="3087" y="946"/>
                      <a:pt x="3072" y="946"/>
                    </a:cubicBezTo>
                    <a:lnTo>
                      <a:pt x="3087" y="946"/>
                    </a:lnTo>
                    <a:cubicBezTo>
                      <a:pt x="3087" y="946"/>
                      <a:pt x="3103" y="931"/>
                      <a:pt x="3103" y="931"/>
                    </a:cubicBezTo>
                    <a:close/>
                    <a:moveTo>
                      <a:pt x="2451" y="931"/>
                    </a:moveTo>
                    <a:cubicBezTo>
                      <a:pt x="2451" y="946"/>
                      <a:pt x="2451" y="962"/>
                      <a:pt x="2451" y="977"/>
                    </a:cubicBezTo>
                    <a:cubicBezTo>
                      <a:pt x="2451" y="962"/>
                      <a:pt x="2436" y="962"/>
                      <a:pt x="2420" y="962"/>
                    </a:cubicBezTo>
                    <a:cubicBezTo>
                      <a:pt x="2436" y="946"/>
                      <a:pt x="2436" y="946"/>
                      <a:pt x="2451" y="931"/>
                    </a:cubicBezTo>
                    <a:close/>
                    <a:moveTo>
                      <a:pt x="3289" y="1024"/>
                    </a:moveTo>
                    <a:cubicBezTo>
                      <a:pt x="3289" y="1024"/>
                      <a:pt x="3289" y="1039"/>
                      <a:pt x="3304" y="1039"/>
                    </a:cubicBezTo>
                    <a:cubicBezTo>
                      <a:pt x="3304" y="1024"/>
                      <a:pt x="3289" y="1024"/>
                      <a:pt x="3289" y="1024"/>
                    </a:cubicBezTo>
                    <a:close/>
                    <a:moveTo>
                      <a:pt x="3366" y="884"/>
                    </a:moveTo>
                    <a:lnTo>
                      <a:pt x="3397" y="900"/>
                    </a:lnTo>
                    <a:cubicBezTo>
                      <a:pt x="3382" y="915"/>
                      <a:pt x="3382" y="915"/>
                      <a:pt x="3366" y="915"/>
                    </a:cubicBezTo>
                    <a:cubicBezTo>
                      <a:pt x="3405" y="934"/>
                      <a:pt x="3443" y="953"/>
                      <a:pt x="3481" y="969"/>
                    </a:cubicBezTo>
                    <a:lnTo>
                      <a:pt x="3481" y="969"/>
                    </a:lnTo>
                    <a:lnTo>
                      <a:pt x="3366" y="931"/>
                    </a:lnTo>
                    <a:cubicBezTo>
                      <a:pt x="3366" y="931"/>
                      <a:pt x="3351" y="946"/>
                      <a:pt x="3351" y="946"/>
                    </a:cubicBezTo>
                    <a:cubicBezTo>
                      <a:pt x="3366" y="962"/>
                      <a:pt x="3397" y="962"/>
                      <a:pt x="3413" y="977"/>
                    </a:cubicBezTo>
                    <a:cubicBezTo>
                      <a:pt x="3413" y="962"/>
                      <a:pt x="3428" y="962"/>
                      <a:pt x="3428" y="962"/>
                    </a:cubicBezTo>
                    <a:lnTo>
                      <a:pt x="3428" y="977"/>
                    </a:lnTo>
                    <a:cubicBezTo>
                      <a:pt x="3475" y="993"/>
                      <a:pt x="3506" y="1008"/>
                      <a:pt x="3537" y="1024"/>
                    </a:cubicBezTo>
                    <a:cubicBezTo>
                      <a:pt x="3534" y="1027"/>
                      <a:pt x="3530" y="1028"/>
                      <a:pt x="3525" y="1028"/>
                    </a:cubicBezTo>
                    <a:cubicBezTo>
                      <a:pt x="3504" y="1028"/>
                      <a:pt x="3469" y="1005"/>
                      <a:pt x="3444" y="993"/>
                    </a:cubicBezTo>
                    <a:lnTo>
                      <a:pt x="3444" y="993"/>
                    </a:lnTo>
                    <a:lnTo>
                      <a:pt x="3459" y="1101"/>
                    </a:lnTo>
                    <a:cubicBezTo>
                      <a:pt x="3428" y="1086"/>
                      <a:pt x="3397" y="1070"/>
                      <a:pt x="3366" y="1070"/>
                    </a:cubicBezTo>
                    <a:cubicBezTo>
                      <a:pt x="3366" y="1070"/>
                      <a:pt x="3366" y="1070"/>
                      <a:pt x="3366" y="1086"/>
                    </a:cubicBezTo>
                    <a:cubicBezTo>
                      <a:pt x="3320" y="1070"/>
                      <a:pt x="3289" y="1055"/>
                      <a:pt x="3289" y="1039"/>
                    </a:cubicBezTo>
                    <a:cubicBezTo>
                      <a:pt x="3289" y="1039"/>
                      <a:pt x="3289" y="1024"/>
                      <a:pt x="3289" y="1024"/>
                    </a:cubicBezTo>
                    <a:cubicBezTo>
                      <a:pt x="3289" y="1008"/>
                      <a:pt x="3289" y="977"/>
                      <a:pt x="3304" y="962"/>
                    </a:cubicBezTo>
                    <a:cubicBezTo>
                      <a:pt x="3273" y="931"/>
                      <a:pt x="3227" y="946"/>
                      <a:pt x="3196" y="931"/>
                    </a:cubicBezTo>
                    <a:lnTo>
                      <a:pt x="3196" y="931"/>
                    </a:lnTo>
                    <a:cubicBezTo>
                      <a:pt x="3196" y="962"/>
                      <a:pt x="3211" y="977"/>
                      <a:pt x="3227" y="993"/>
                    </a:cubicBezTo>
                    <a:cubicBezTo>
                      <a:pt x="3196" y="993"/>
                      <a:pt x="3180" y="977"/>
                      <a:pt x="3149" y="977"/>
                    </a:cubicBezTo>
                    <a:lnTo>
                      <a:pt x="3149" y="977"/>
                    </a:lnTo>
                    <a:cubicBezTo>
                      <a:pt x="3180" y="977"/>
                      <a:pt x="3196" y="993"/>
                      <a:pt x="3227" y="1008"/>
                    </a:cubicBezTo>
                    <a:cubicBezTo>
                      <a:pt x="3211" y="1008"/>
                      <a:pt x="3180" y="993"/>
                      <a:pt x="3149" y="977"/>
                    </a:cubicBezTo>
                    <a:cubicBezTo>
                      <a:pt x="3149" y="946"/>
                      <a:pt x="3149" y="931"/>
                      <a:pt x="3134" y="915"/>
                    </a:cubicBezTo>
                    <a:cubicBezTo>
                      <a:pt x="3149" y="915"/>
                      <a:pt x="3165" y="900"/>
                      <a:pt x="3196" y="884"/>
                    </a:cubicBezTo>
                    <a:cubicBezTo>
                      <a:pt x="3242" y="900"/>
                      <a:pt x="3273" y="915"/>
                      <a:pt x="3320" y="931"/>
                    </a:cubicBezTo>
                    <a:cubicBezTo>
                      <a:pt x="3335" y="931"/>
                      <a:pt x="3335" y="915"/>
                      <a:pt x="3351" y="915"/>
                    </a:cubicBezTo>
                    <a:cubicBezTo>
                      <a:pt x="3351" y="900"/>
                      <a:pt x="3366" y="900"/>
                      <a:pt x="3366" y="884"/>
                    </a:cubicBezTo>
                    <a:close/>
                    <a:moveTo>
                      <a:pt x="3568" y="1039"/>
                    </a:moveTo>
                    <a:cubicBezTo>
                      <a:pt x="3630" y="1055"/>
                      <a:pt x="3692" y="1086"/>
                      <a:pt x="3754" y="1101"/>
                    </a:cubicBezTo>
                    <a:cubicBezTo>
                      <a:pt x="3754" y="1117"/>
                      <a:pt x="3754" y="1117"/>
                      <a:pt x="3754" y="1117"/>
                    </a:cubicBezTo>
                    <a:lnTo>
                      <a:pt x="3552" y="1101"/>
                    </a:lnTo>
                    <a:cubicBezTo>
                      <a:pt x="3568" y="1086"/>
                      <a:pt x="3568" y="1055"/>
                      <a:pt x="3568" y="1039"/>
                    </a:cubicBezTo>
                    <a:close/>
                    <a:moveTo>
                      <a:pt x="3568" y="745"/>
                    </a:moveTo>
                    <a:lnTo>
                      <a:pt x="4157" y="993"/>
                    </a:lnTo>
                    <a:lnTo>
                      <a:pt x="4312" y="1117"/>
                    </a:lnTo>
                    <a:lnTo>
                      <a:pt x="3475" y="776"/>
                    </a:lnTo>
                    <a:cubicBezTo>
                      <a:pt x="3490" y="776"/>
                      <a:pt x="3506" y="776"/>
                      <a:pt x="3521" y="760"/>
                    </a:cubicBezTo>
                    <a:cubicBezTo>
                      <a:pt x="3537" y="760"/>
                      <a:pt x="3552" y="760"/>
                      <a:pt x="3568" y="745"/>
                    </a:cubicBezTo>
                    <a:close/>
                    <a:moveTo>
                      <a:pt x="3754" y="1194"/>
                    </a:moveTo>
                    <a:cubicBezTo>
                      <a:pt x="3754" y="1194"/>
                      <a:pt x="3754" y="1210"/>
                      <a:pt x="3754" y="1210"/>
                    </a:cubicBezTo>
                    <a:cubicBezTo>
                      <a:pt x="3754" y="1210"/>
                      <a:pt x="3754" y="1210"/>
                      <a:pt x="3754" y="1225"/>
                    </a:cubicBezTo>
                    <a:cubicBezTo>
                      <a:pt x="3723" y="1210"/>
                      <a:pt x="3707" y="1194"/>
                      <a:pt x="3676" y="1194"/>
                    </a:cubicBezTo>
                    <a:lnTo>
                      <a:pt x="3692" y="1194"/>
                    </a:lnTo>
                    <a:cubicBezTo>
                      <a:pt x="3707" y="1194"/>
                      <a:pt x="3723" y="1210"/>
                      <a:pt x="3754" y="1210"/>
                    </a:cubicBezTo>
                    <a:cubicBezTo>
                      <a:pt x="3738" y="1210"/>
                      <a:pt x="3723" y="1194"/>
                      <a:pt x="3707" y="1194"/>
                    </a:cubicBezTo>
                    <a:close/>
                    <a:moveTo>
                      <a:pt x="5072" y="1241"/>
                    </a:moveTo>
                    <a:cubicBezTo>
                      <a:pt x="5072" y="1256"/>
                      <a:pt x="5088" y="1272"/>
                      <a:pt x="5088" y="1272"/>
                    </a:cubicBezTo>
                    <a:lnTo>
                      <a:pt x="5057" y="1241"/>
                    </a:lnTo>
                    <a:close/>
                    <a:moveTo>
                      <a:pt x="4979" y="1241"/>
                    </a:moveTo>
                    <a:lnTo>
                      <a:pt x="5057" y="1287"/>
                    </a:lnTo>
                    <a:lnTo>
                      <a:pt x="4917" y="1241"/>
                    </a:lnTo>
                    <a:close/>
                    <a:moveTo>
                      <a:pt x="3475" y="1179"/>
                    </a:moveTo>
                    <a:cubicBezTo>
                      <a:pt x="3475" y="1225"/>
                      <a:pt x="3475" y="1272"/>
                      <a:pt x="3475" y="1318"/>
                    </a:cubicBezTo>
                    <a:cubicBezTo>
                      <a:pt x="3335" y="1303"/>
                      <a:pt x="3242" y="1287"/>
                      <a:pt x="3289" y="1241"/>
                    </a:cubicBezTo>
                    <a:lnTo>
                      <a:pt x="3289" y="1241"/>
                    </a:lnTo>
                    <a:lnTo>
                      <a:pt x="3227" y="1287"/>
                    </a:lnTo>
                    <a:cubicBezTo>
                      <a:pt x="3227" y="1256"/>
                      <a:pt x="3242" y="1241"/>
                      <a:pt x="3242" y="1225"/>
                    </a:cubicBezTo>
                    <a:cubicBezTo>
                      <a:pt x="3258" y="1210"/>
                      <a:pt x="3289" y="1194"/>
                      <a:pt x="3304" y="1179"/>
                    </a:cubicBezTo>
                    <a:close/>
                    <a:moveTo>
                      <a:pt x="4871" y="1241"/>
                    </a:moveTo>
                    <a:lnTo>
                      <a:pt x="5026" y="1303"/>
                    </a:lnTo>
                    <a:cubicBezTo>
                      <a:pt x="5026" y="1318"/>
                      <a:pt x="5041" y="1349"/>
                      <a:pt x="5057" y="1380"/>
                    </a:cubicBezTo>
                    <a:cubicBezTo>
                      <a:pt x="5045" y="1389"/>
                      <a:pt x="5035" y="1393"/>
                      <a:pt x="5027" y="1393"/>
                    </a:cubicBezTo>
                    <a:cubicBezTo>
                      <a:pt x="4994" y="1393"/>
                      <a:pt x="4992" y="1325"/>
                      <a:pt x="4979" y="1287"/>
                    </a:cubicBezTo>
                    <a:lnTo>
                      <a:pt x="4855" y="1241"/>
                    </a:lnTo>
                    <a:close/>
                    <a:moveTo>
                      <a:pt x="4111" y="1365"/>
                    </a:moveTo>
                    <a:cubicBezTo>
                      <a:pt x="4157" y="1380"/>
                      <a:pt x="4204" y="1396"/>
                      <a:pt x="4250" y="1411"/>
                    </a:cubicBezTo>
                    <a:lnTo>
                      <a:pt x="4235" y="1411"/>
                    </a:lnTo>
                    <a:cubicBezTo>
                      <a:pt x="4188" y="1396"/>
                      <a:pt x="4157" y="1380"/>
                      <a:pt x="4111" y="1365"/>
                    </a:cubicBezTo>
                    <a:close/>
                    <a:moveTo>
                      <a:pt x="4204" y="1241"/>
                    </a:moveTo>
                    <a:cubicBezTo>
                      <a:pt x="4235" y="1303"/>
                      <a:pt x="4297" y="1334"/>
                      <a:pt x="4281" y="1411"/>
                    </a:cubicBezTo>
                    <a:lnTo>
                      <a:pt x="4266" y="1411"/>
                    </a:lnTo>
                    <a:cubicBezTo>
                      <a:pt x="4219" y="1396"/>
                      <a:pt x="4157" y="1380"/>
                      <a:pt x="4111" y="1349"/>
                    </a:cubicBezTo>
                    <a:cubicBezTo>
                      <a:pt x="4157" y="1318"/>
                      <a:pt x="4188" y="1287"/>
                      <a:pt x="4204" y="1241"/>
                    </a:cubicBezTo>
                    <a:close/>
                    <a:moveTo>
                      <a:pt x="4452" y="1225"/>
                    </a:moveTo>
                    <a:lnTo>
                      <a:pt x="4716" y="1427"/>
                    </a:lnTo>
                    <a:lnTo>
                      <a:pt x="4297" y="1411"/>
                    </a:lnTo>
                    <a:lnTo>
                      <a:pt x="4374" y="1225"/>
                    </a:lnTo>
                    <a:close/>
                    <a:moveTo>
                      <a:pt x="4328" y="1442"/>
                    </a:moveTo>
                    <a:cubicBezTo>
                      <a:pt x="4343" y="1458"/>
                      <a:pt x="4359" y="1458"/>
                      <a:pt x="4359" y="1458"/>
                    </a:cubicBezTo>
                    <a:lnTo>
                      <a:pt x="4328" y="1458"/>
                    </a:lnTo>
                    <a:cubicBezTo>
                      <a:pt x="4328" y="1442"/>
                      <a:pt x="4328" y="1442"/>
                      <a:pt x="4328" y="1442"/>
                    </a:cubicBezTo>
                    <a:close/>
                    <a:moveTo>
                      <a:pt x="5150" y="1365"/>
                    </a:moveTo>
                    <a:cubicBezTo>
                      <a:pt x="5181" y="1442"/>
                      <a:pt x="5227" y="1520"/>
                      <a:pt x="5243" y="1598"/>
                    </a:cubicBezTo>
                    <a:lnTo>
                      <a:pt x="5103" y="1489"/>
                    </a:lnTo>
                    <a:cubicBezTo>
                      <a:pt x="5119" y="1442"/>
                      <a:pt x="5119" y="1396"/>
                      <a:pt x="5134" y="1365"/>
                    </a:cubicBezTo>
                    <a:close/>
                    <a:moveTo>
                      <a:pt x="5305" y="1504"/>
                    </a:moveTo>
                    <a:lnTo>
                      <a:pt x="5522" y="1675"/>
                    </a:lnTo>
                    <a:cubicBezTo>
                      <a:pt x="5507" y="1675"/>
                      <a:pt x="5491" y="1691"/>
                      <a:pt x="5476" y="1691"/>
                    </a:cubicBezTo>
                    <a:cubicBezTo>
                      <a:pt x="5476" y="1675"/>
                      <a:pt x="5491" y="1675"/>
                      <a:pt x="5491" y="1660"/>
                    </a:cubicBezTo>
                    <a:lnTo>
                      <a:pt x="5491" y="1660"/>
                    </a:lnTo>
                    <a:cubicBezTo>
                      <a:pt x="5476" y="1675"/>
                      <a:pt x="5476" y="1675"/>
                      <a:pt x="5476" y="1691"/>
                    </a:cubicBezTo>
                    <a:lnTo>
                      <a:pt x="5367" y="1691"/>
                    </a:lnTo>
                    <a:lnTo>
                      <a:pt x="5274" y="1613"/>
                    </a:lnTo>
                    <a:cubicBezTo>
                      <a:pt x="5320" y="1613"/>
                      <a:pt x="5320" y="1567"/>
                      <a:pt x="5305" y="1504"/>
                    </a:cubicBezTo>
                    <a:close/>
                    <a:moveTo>
                      <a:pt x="1238" y="1651"/>
                    </a:moveTo>
                    <a:cubicBezTo>
                      <a:pt x="1244" y="1651"/>
                      <a:pt x="1251" y="1653"/>
                      <a:pt x="1257" y="1660"/>
                    </a:cubicBezTo>
                    <a:cubicBezTo>
                      <a:pt x="1257" y="1675"/>
                      <a:pt x="1241" y="1706"/>
                      <a:pt x="1241" y="1722"/>
                    </a:cubicBezTo>
                    <a:cubicBezTo>
                      <a:pt x="1257" y="1722"/>
                      <a:pt x="1272" y="1737"/>
                      <a:pt x="1288" y="1753"/>
                    </a:cubicBezTo>
                    <a:cubicBezTo>
                      <a:pt x="1241" y="1784"/>
                      <a:pt x="1195" y="1815"/>
                      <a:pt x="1164" y="1830"/>
                    </a:cubicBezTo>
                    <a:cubicBezTo>
                      <a:pt x="1182" y="1830"/>
                      <a:pt x="1204" y="1820"/>
                      <a:pt x="1224" y="1820"/>
                    </a:cubicBezTo>
                    <a:cubicBezTo>
                      <a:pt x="1238" y="1820"/>
                      <a:pt x="1250" y="1826"/>
                      <a:pt x="1257" y="1846"/>
                    </a:cubicBezTo>
                    <a:cubicBezTo>
                      <a:pt x="1242" y="1876"/>
                      <a:pt x="1227" y="1905"/>
                      <a:pt x="1198" y="1921"/>
                    </a:cubicBezTo>
                    <a:lnTo>
                      <a:pt x="1198" y="1921"/>
                    </a:lnTo>
                    <a:lnTo>
                      <a:pt x="1210" y="1861"/>
                    </a:lnTo>
                    <a:lnTo>
                      <a:pt x="1195" y="1923"/>
                    </a:lnTo>
                    <a:cubicBezTo>
                      <a:pt x="1196" y="1923"/>
                      <a:pt x="1197" y="1922"/>
                      <a:pt x="1198" y="1921"/>
                    </a:cubicBezTo>
                    <a:lnTo>
                      <a:pt x="1198" y="1921"/>
                    </a:lnTo>
                    <a:lnTo>
                      <a:pt x="1195" y="1939"/>
                    </a:lnTo>
                    <a:cubicBezTo>
                      <a:pt x="1164" y="1954"/>
                      <a:pt x="1148" y="1954"/>
                      <a:pt x="1117" y="1970"/>
                    </a:cubicBezTo>
                    <a:cubicBezTo>
                      <a:pt x="1133" y="1877"/>
                      <a:pt x="1148" y="1784"/>
                      <a:pt x="1164" y="1675"/>
                    </a:cubicBezTo>
                    <a:cubicBezTo>
                      <a:pt x="1167" y="1677"/>
                      <a:pt x="1171" y="1678"/>
                      <a:pt x="1175" y="1678"/>
                    </a:cubicBezTo>
                    <a:cubicBezTo>
                      <a:pt x="1196" y="1678"/>
                      <a:pt x="1217" y="1651"/>
                      <a:pt x="1238" y="1651"/>
                    </a:cubicBezTo>
                    <a:close/>
                    <a:moveTo>
                      <a:pt x="5072" y="1753"/>
                    </a:moveTo>
                    <a:cubicBezTo>
                      <a:pt x="5072" y="1830"/>
                      <a:pt x="5088" y="1892"/>
                      <a:pt x="5103" y="1954"/>
                    </a:cubicBezTo>
                    <a:cubicBezTo>
                      <a:pt x="5072" y="1970"/>
                      <a:pt x="5057" y="1985"/>
                      <a:pt x="5041" y="2001"/>
                    </a:cubicBezTo>
                    <a:cubicBezTo>
                      <a:pt x="5029" y="2001"/>
                      <a:pt x="5016" y="2040"/>
                      <a:pt x="4988" y="2040"/>
                    </a:cubicBezTo>
                    <a:cubicBezTo>
                      <a:pt x="4981" y="2040"/>
                      <a:pt x="4973" y="2038"/>
                      <a:pt x="4964" y="2032"/>
                    </a:cubicBezTo>
                    <a:cubicBezTo>
                      <a:pt x="4979" y="1939"/>
                      <a:pt x="4995" y="1861"/>
                      <a:pt x="5026" y="1784"/>
                    </a:cubicBezTo>
                    <a:cubicBezTo>
                      <a:pt x="5041" y="1784"/>
                      <a:pt x="5057" y="1768"/>
                      <a:pt x="5072" y="1753"/>
                    </a:cubicBezTo>
                    <a:close/>
                    <a:moveTo>
                      <a:pt x="4033" y="2389"/>
                    </a:moveTo>
                    <a:cubicBezTo>
                      <a:pt x="4033" y="2435"/>
                      <a:pt x="4033" y="2466"/>
                      <a:pt x="4049" y="2497"/>
                    </a:cubicBezTo>
                    <a:cubicBezTo>
                      <a:pt x="4033" y="2482"/>
                      <a:pt x="4033" y="2466"/>
                      <a:pt x="4033" y="2466"/>
                    </a:cubicBezTo>
                    <a:cubicBezTo>
                      <a:pt x="4033" y="2435"/>
                      <a:pt x="4033" y="2420"/>
                      <a:pt x="4033" y="2389"/>
                    </a:cubicBezTo>
                    <a:close/>
                    <a:moveTo>
                      <a:pt x="4111" y="2435"/>
                    </a:moveTo>
                    <a:cubicBezTo>
                      <a:pt x="4111" y="2447"/>
                      <a:pt x="4120" y="2440"/>
                      <a:pt x="4132" y="2452"/>
                    </a:cubicBezTo>
                    <a:lnTo>
                      <a:pt x="4132" y="2452"/>
                    </a:lnTo>
                    <a:cubicBezTo>
                      <a:pt x="4129" y="2451"/>
                      <a:pt x="4126" y="2451"/>
                      <a:pt x="4126" y="2451"/>
                    </a:cubicBezTo>
                    <a:lnTo>
                      <a:pt x="4126" y="2451"/>
                    </a:lnTo>
                    <a:cubicBezTo>
                      <a:pt x="4129" y="2452"/>
                      <a:pt x="4132" y="2454"/>
                      <a:pt x="4135" y="2455"/>
                    </a:cubicBezTo>
                    <a:lnTo>
                      <a:pt x="4135" y="2455"/>
                    </a:lnTo>
                    <a:cubicBezTo>
                      <a:pt x="4137" y="2458"/>
                      <a:pt x="4139" y="2461"/>
                      <a:pt x="4142" y="2466"/>
                    </a:cubicBezTo>
                    <a:cubicBezTo>
                      <a:pt x="4142" y="2463"/>
                      <a:pt x="4141" y="2460"/>
                      <a:pt x="4140" y="2458"/>
                    </a:cubicBezTo>
                    <a:lnTo>
                      <a:pt x="4140" y="2458"/>
                    </a:lnTo>
                    <a:cubicBezTo>
                      <a:pt x="4162" y="2471"/>
                      <a:pt x="4175" y="2484"/>
                      <a:pt x="4188" y="2497"/>
                    </a:cubicBezTo>
                    <a:lnTo>
                      <a:pt x="4080" y="2497"/>
                    </a:lnTo>
                    <a:cubicBezTo>
                      <a:pt x="4080" y="2466"/>
                      <a:pt x="4095" y="2451"/>
                      <a:pt x="4111" y="2435"/>
                    </a:cubicBezTo>
                    <a:close/>
                    <a:moveTo>
                      <a:pt x="2234" y="2575"/>
                    </a:moveTo>
                    <a:cubicBezTo>
                      <a:pt x="2234" y="2575"/>
                      <a:pt x="2234" y="2590"/>
                      <a:pt x="2234" y="2606"/>
                    </a:cubicBezTo>
                    <a:lnTo>
                      <a:pt x="2219" y="2606"/>
                    </a:lnTo>
                    <a:cubicBezTo>
                      <a:pt x="2219" y="2590"/>
                      <a:pt x="2219" y="2575"/>
                      <a:pt x="2234" y="2575"/>
                    </a:cubicBezTo>
                    <a:close/>
                    <a:moveTo>
                      <a:pt x="5639" y="2575"/>
                    </a:moveTo>
                    <a:lnTo>
                      <a:pt x="5639" y="2575"/>
                    </a:lnTo>
                    <a:cubicBezTo>
                      <a:pt x="5615" y="2595"/>
                      <a:pt x="5592" y="2621"/>
                      <a:pt x="5569" y="2621"/>
                    </a:cubicBezTo>
                    <a:cubicBezTo>
                      <a:pt x="5583" y="2593"/>
                      <a:pt x="5610" y="2577"/>
                      <a:pt x="5639" y="2575"/>
                    </a:cubicBezTo>
                    <a:close/>
                    <a:moveTo>
                      <a:pt x="1614" y="1954"/>
                    </a:moveTo>
                    <a:cubicBezTo>
                      <a:pt x="1645" y="1985"/>
                      <a:pt x="1660" y="2016"/>
                      <a:pt x="1676" y="2016"/>
                    </a:cubicBezTo>
                    <a:cubicBezTo>
                      <a:pt x="1676" y="2125"/>
                      <a:pt x="1629" y="2264"/>
                      <a:pt x="1567" y="2342"/>
                    </a:cubicBezTo>
                    <a:lnTo>
                      <a:pt x="1536" y="2326"/>
                    </a:lnTo>
                    <a:lnTo>
                      <a:pt x="1536" y="2326"/>
                    </a:lnTo>
                    <a:cubicBezTo>
                      <a:pt x="1491" y="2416"/>
                      <a:pt x="1547" y="2622"/>
                      <a:pt x="1454" y="2622"/>
                    </a:cubicBezTo>
                    <a:cubicBezTo>
                      <a:pt x="1450" y="2622"/>
                      <a:pt x="1447" y="2622"/>
                      <a:pt x="1443" y="2621"/>
                    </a:cubicBezTo>
                    <a:lnTo>
                      <a:pt x="1443" y="2621"/>
                    </a:lnTo>
                    <a:cubicBezTo>
                      <a:pt x="1443" y="2666"/>
                      <a:pt x="1443" y="2768"/>
                      <a:pt x="1484" y="2768"/>
                    </a:cubicBezTo>
                    <a:cubicBezTo>
                      <a:pt x="1500" y="2768"/>
                      <a:pt x="1522" y="2753"/>
                      <a:pt x="1552" y="2714"/>
                    </a:cubicBezTo>
                    <a:lnTo>
                      <a:pt x="1552" y="2714"/>
                    </a:lnTo>
                    <a:cubicBezTo>
                      <a:pt x="1552" y="2714"/>
                      <a:pt x="1552" y="2776"/>
                      <a:pt x="1536" y="2854"/>
                    </a:cubicBezTo>
                    <a:cubicBezTo>
                      <a:pt x="1536" y="2905"/>
                      <a:pt x="1536" y="2966"/>
                      <a:pt x="1536" y="2978"/>
                    </a:cubicBezTo>
                    <a:cubicBezTo>
                      <a:pt x="1505" y="2978"/>
                      <a:pt x="1490" y="2962"/>
                      <a:pt x="1474" y="2962"/>
                    </a:cubicBezTo>
                    <a:cubicBezTo>
                      <a:pt x="1443" y="2652"/>
                      <a:pt x="1381" y="2358"/>
                      <a:pt x="1443" y="2032"/>
                    </a:cubicBezTo>
                    <a:lnTo>
                      <a:pt x="1443" y="2032"/>
                    </a:lnTo>
                    <a:cubicBezTo>
                      <a:pt x="1453" y="2039"/>
                      <a:pt x="1464" y="2042"/>
                      <a:pt x="1476" y="2042"/>
                    </a:cubicBezTo>
                    <a:cubicBezTo>
                      <a:pt x="1517" y="2042"/>
                      <a:pt x="1565" y="2003"/>
                      <a:pt x="1614" y="1954"/>
                    </a:cubicBezTo>
                    <a:close/>
                    <a:moveTo>
                      <a:pt x="4064" y="3055"/>
                    </a:moveTo>
                    <a:cubicBezTo>
                      <a:pt x="4064" y="3071"/>
                      <a:pt x="4064" y="3086"/>
                      <a:pt x="4080" y="3086"/>
                    </a:cubicBezTo>
                    <a:lnTo>
                      <a:pt x="4049" y="3086"/>
                    </a:lnTo>
                    <a:cubicBezTo>
                      <a:pt x="4049" y="3086"/>
                      <a:pt x="4049" y="3071"/>
                      <a:pt x="4064" y="3055"/>
                    </a:cubicBezTo>
                    <a:close/>
                    <a:moveTo>
                      <a:pt x="5276" y="3031"/>
                    </a:moveTo>
                    <a:cubicBezTo>
                      <a:pt x="5287" y="3031"/>
                      <a:pt x="5301" y="3041"/>
                      <a:pt x="5320" y="3071"/>
                    </a:cubicBezTo>
                    <a:cubicBezTo>
                      <a:pt x="5320" y="3086"/>
                      <a:pt x="5320" y="3086"/>
                      <a:pt x="5320" y="3102"/>
                    </a:cubicBezTo>
                    <a:cubicBezTo>
                      <a:pt x="5320" y="3071"/>
                      <a:pt x="5289" y="3055"/>
                      <a:pt x="5258" y="3040"/>
                    </a:cubicBezTo>
                    <a:cubicBezTo>
                      <a:pt x="5264" y="3034"/>
                      <a:pt x="5270" y="3031"/>
                      <a:pt x="5276" y="3031"/>
                    </a:cubicBezTo>
                    <a:close/>
                    <a:moveTo>
                      <a:pt x="3940" y="2978"/>
                    </a:moveTo>
                    <a:lnTo>
                      <a:pt x="3940" y="2978"/>
                    </a:lnTo>
                    <a:cubicBezTo>
                      <a:pt x="3956" y="2978"/>
                      <a:pt x="3971" y="2993"/>
                      <a:pt x="3987" y="2993"/>
                    </a:cubicBezTo>
                    <a:lnTo>
                      <a:pt x="3956" y="2993"/>
                    </a:lnTo>
                    <a:cubicBezTo>
                      <a:pt x="3987" y="3009"/>
                      <a:pt x="3987" y="3055"/>
                      <a:pt x="4002" y="3102"/>
                    </a:cubicBezTo>
                    <a:cubicBezTo>
                      <a:pt x="4002" y="3149"/>
                      <a:pt x="4018" y="3211"/>
                      <a:pt x="4064" y="3242"/>
                    </a:cubicBezTo>
                    <a:cubicBezTo>
                      <a:pt x="4033" y="3226"/>
                      <a:pt x="4018" y="3195"/>
                      <a:pt x="3987" y="3195"/>
                    </a:cubicBezTo>
                    <a:cubicBezTo>
                      <a:pt x="3956" y="3117"/>
                      <a:pt x="3956" y="3040"/>
                      <a:pt x="3940" y="2978"/>
                    </a:cubicBezTo>
                    <a:close/>
                    <a:moveTo>
                      <a:pt x="5214" y="3267"/>
                    </a:moveTo>
                    <a:lnTo>
                      <a:pt x="5227" y="3288"/>
                    </a:lnTo>
                    <a:cubicBezTo>
                      <a:pt x="5227" y="3282"/>
                      <a:pt x="5222" y="3273"/>
                      <a:pt x="5214" y="3267"/>
                    </a:cubicBezTo>
                    <a:close/>
                    <a:moveTo>
                      <a:pt x="606" y="3474"/>
                    </a:moveTo>
                    <a:cubicBezTo>
                      <a:pt x="637" y="3490"/>
                      <a:pt x="637" y="3505"/>
                      <a:pt x="652" y="3521"/>
                    </a:cubicBezTo>
                    <a:cubicBezTo>
                      <a:pt x="637" y="3505"/>
                      <a:pt x="621" y="3490"/>
                      <a:pt x="606" y="3474"/>
                    </a:cubicBezTo>
                    <a:close/>
                    <a:moveTo>
                      <a:pt x="761" y="3722"/>
                    </a:moveTo>
                    <a:cubicBezTo>
                      <a:pt x="761" y="3728"/>
                      <a:pt x="762" y="3731"/>
                      <a:pt x="765" y="3734"/>
                    </a:cubicBezTo>
                    <a:lnTo>
                      <a:pt x="765" y="3734"/>
                    </a:lnTo>
                    <a:cubicBezTo>
                      <a:pt x="761" y="3729"/>
                      <a:pt x="761" y="3723"/>
                      <a:pt x="761" y="3722"/>
                    </a:cubicBezTo>
                    <a:close/>
                    <a:moveTo>
                      <a:pt x="765" y="3734"/>
                    </a:moveTo>
                    <a:cubicBezTo>
                      <a:pt x="767" y="3736"/>
                      <a:pt x="771" y="3738"/>
                      <a:pt x="776" y="3738"/>
                    </a:cubicBezTo>
                    <a:cubicBezTo>
                      <a:pt x="776" y="3738"/>
                      <a:pt x="770" y="3738"/>
                      <a:pt x="765" y="3734"/>
                    </a:cubicBezTo>
                    <a:close/>
                    <a:moveTo>
                      <a:pt x="932" y="3753"/>
                    </a:moveTo>
                    <a:cubicBezTo>
                      <a:pt x="937" y="3756"/>
                      <a:pt x="942" y="3758"/>
                      <a:pt x="946" y="3761"/>
                    </a:cubicBezTo>
                    <a:lnTo>
                      <a:pt x="946" y="3761"/>
                    </a:lnTo>
                    <a:cubicBezTo>
                      <a:pt x="943" y="3757"/>
                      <a:pt x="939" y="3754"/>
                      <a:pt x="932" y="3753"/>
                    </a:cubicBezTo>
                    <a:close/>
                    <a:moveTo>
                      <a:pt x="946" y="3761"/>
                    </a:moveTo>
                    <a:cubicBezTo>
                      <a:pt x="950" y="3765"/>
                      <a:pt x="954" y="3769"/>
                      <a:pt x="962" y="3769"/>
                    </a:cubicBezTo>
                    <a:cubicBezTo>
                      <a:pt x="957" y="3766"/>
                      <a:pt x="952" y="3764"/>
                      <a:pt x="946" y="3761"/>
                    </a:cubicBezTo>
                    <a:close/>
                    <a:moveTo>
                      <a:pt x="4964" y="3924"/>
                    </a:moveTo>
                    <a:cubicBezTo>
                      <a:pt x="4964" y="3924"/>
                      <a:pt x="4964" y="3924"/>
                      <a:pt x="4964" y="3924"/>
                    </a:cubicBezTo>
                    <a:cubicBezTo>
                      <a:pt x="4964" y="3924"/>
                      <a:pt x="4964" y="3924"/>
                      <a:pt x="4964" y="3924"/>
                    </a:cubicBezTo>
                    <a:close/>
                    <a:moveTo>
                      <a:pt x="4616" y="3930"/>
                    </a:moveTo>
                    <a:lnTo>
                      <a:pt x="4622" y="3955"/>
                    </a:lnTo>
                    <a:cubicBezTo>
                      <a:pt x="4622" y="3944"/>
                      <a:pt x="4620" y="3936"/>
                      <a:pt x="4616" y="3930"/>
                    </a:cubicBezTo>
                    <a:close/>
                    <a:moveTo>
                      <a:pt x="4126" y="4141"/>
                    </a:moveTo>
                    <a:lnTo>
                      <a:pt x="4126" y="4141"/>
                    </a:lnTo>
                    <a:cubicBezTo>
                      <a:pt x="4157" y="4250"/>
                      <a:pt x="4173" y="4327"/>
                      <a:pt x="4111" y="4405"/>
                    </a:cubicBezTo>
                    <a:lnTo>
                      <a:pt x="4033" y="4374"/>
                    </a:lnTo>
                    <a:lnTo>
                      <a:pt x="4033" y="4358"/>
                    </a:lnTo>
                    <a:lnTo>
                      <a:pt x="4049" y="4358"/>
                    </a:lnTo>
                    <a:lnTo>
                      <a:pt x="4033" y="4343"/>
                    </a:lnTo>
                    <a:cubicBezTo>
                      <a:pt x="4049" y="4296"/>
                      <a:pt x="4049" y="4265"/>
                      <a:pt x="4064" y="4219"/>
                    </a:cubicBezTo>
                    <a:lnTo>
                      <a:pt x="4080" y="4219"/>
                    </a:lnTo>
                    <a:cubicBezTo>
                      <a:pt x="4080" y="4219"/>
                      <a:pt x="4080" y="4219"/>
                      <a:pt x="4064" y="4203"/>
                    </a:cubicBezTo>
                    <a:cubicBezTo>
                      <a:pt x="4080" y="4188"/>
                      <a:pt x="4095" y="4157"/>
                      <a:pt x="4126" y="4141"/>
                    </a:cubicBezTo>
                    <a:close/>
                    <a:moveTo>
                      <a:pt x="1971" y="4638"/>
                    </a:moveTo>
                    <a:cubicBezTo>
                      <a:pt x="2002" y="4653"/>
                      <a:pt x="2033" y="4669"/>
                      <a:pt x="2063" y="4684"/>
                    </a:cubicBezTo>
                    <a:cubicBezTo>
                      <a:pt x="2063" y="4684"/>
                      <a:pt x="2063" y="4699"/>
                      <a:pt x="2063" y="4699"/>
                    </a:cubicBezTo>
                    <a:cubicBezTo>
                      <a:pt x="2033" y="4669"/>
                      <a:pt x="2002" y="4653"/>
                      <a:pt x="1971" y="4638"/>
                    </a:cubicBezTo>
                    <a:close/>
                    <a:moveTo>
                      <a:pt x="1117" y="4017"/>
                    </a:moveTo>
                    <a:cubicBezTo>
                      <a:pt x="1117" y="4017"/>
                      <a:pt x="1133" y="4033"/>
                      <a:pt x="1133" y="4033"/>
                    </a:cubicBezTo>
                    <a:cubicBezTo>
                      <a:pt x="1133" y="4033"/>
                      <a:pt x="1133" y="4033"/>
                      <a:pt x="1133" y="4033"/>
                    </a:cubicBezTo>
                    <a:lnTo>
                      <a:pt x="1133" y="4033"/>
                    </a:lnTo>
                    <a:cubicBezTo>
                      <a:pt x="1133" y="4043"/>
                      <a:pt x="1140" y="4046"/>
                      <a:pt x="1144" y="4047"/>
                    </a:cubicBezTo>
                    <a:lnTo>
                      <a:pt x="1144" y="4047"/>
                    </a:lnTo>
                    <a:cubicBezTo>
                      <a:pt x="1141" y="4043"/>
                      <a:pt x="1138" y="4038"/>
                      <a:pt x="1133" y="4033"/>
                    </a:cubicBezTo>
                    <a:lnTo>
                      <a:pt x="1133" y="4033"/>
                    </a:lnTo>
                    <a:cubicBezTo>
                      <a:pt x="1133" y="4033"/>
                      <a:pt x="1135" y="4034"/>
                      <a:pt x="1148" y="4048"/>
                    </a:cubicBezTo>
                    <a:cubicBezTo>
                      <a:pt x="1148" y="4048"/>
                      <a:pt x="1147" y="4048"/>
                      <a:pt x="1144" y="4047"/>
                    </a:cubicBezTo>
                    <a:lnTo>
                      <a:pt x="1144" y="4047"/>
                    </a:lnTo>
                    <a:cubicBezTo>
                      <a:pt x="1150" y="4057"/>
                      <a:pt x="1154" y="4064"/>
                      <a:pt x="1164" y="4064"/>
                    </a:cubicBezTo>
                    <a:cubicBezTo>
                      <a:pt x="1164" y="4064"/>
                      <a:pt x="1164" y="4064"/>
                      <a:pt x="1179" y="4079"/>
                    </a:cubicBezTo>
                    <a:cubicBezTo>
                      <a:pt x="1179" y="4095"/>
                      <a:pt x="1179" y="4095"/>
                      <a:pt x="1179" y="4095"/>
                    </a:cubicBezTo>
                    <a:cubicBezTo>
                      <a:pt x="1195" y="4095"/>
                      <a:pt x="1195" y="4110"/>
                      <a:pt x="1195" y="4110"/>
                    </a:cubicBezTo>
                    <a:cubicBezTo>
                      <a:pt x="1210" y="4126"/>
                      <a:pt x="1210" y="4126"/>
                      <a:pt x="1210" y="4126"/>
                    </a:cubicBezTo>
                    <a:cubicBezTo>
                      <a:pt x="1210" y="4126"/>
                      <a:pt x="1210" y="4141"/>
                      <a:pt x="1210" y="4141"/>
                    </a:cubicBezTo>
                    <a:lnTo>
                      <a:pt x="1226" y="4141"/>
                    </a:lnTo>
                    <a:cubicBezTo>
                      <a:pt x="1226" y="4141"/>
                      <a:pt x="1226" y="4157"/>
                      <a:pt x="1226" y="4157"/>
                    </a:cubicBezTo>
                    <a:cubicBezTo>
                      <a:pt x="1226" y="4157"/>
                      <a:pt x="1241" y="4157"/>
                      <a:pt x="1241" y="4172"/>
                    </a:cubicBezTo>
                    <a:cubicBezTo>
                      <a:pt x="1241" y="4172"/>
                      <a:pt x="1241" y="4172"/>
                      <a:pt x="1241" y="4188"/>
                    </a:cubicBezTo>
                    <a:cubicBezTo>
                      <a:pt x="1303" y="4219"/>
                      <a:pt x="1397" y="4281"/>
                      <a:pt x="1490" y="4343"/>
                    </a:cubicBezTo>
                    <a:cubicBezTo>
                      <a:pt x="1490" y="4374"/>
                      <a:pt x="1490" y="4389"/>
                      <a:pt x="1490" y="4420"/>
                    </a:cubicBezTo>
                    <a:lnTo>
                      <a:pt x="1505" y="4420"/>
                    </a:lnTo>
                    <a:cubicBezTo>
                      <a:pt x="1521" y="4436"/>
                      <a:pt x="1521" y="4451"/>
                      <a:pt x="1536" y="4467"/>
                    </a:cubicBezTo>
                    <a:lnTo>
                      <a:pt x="1505" y="4498"/>
                    </a:lnTo>
                    <a:cubicBezTo>
                      <a:pt x="1490" y="4498"/>
                      <a:pt x="1490" y="4482"/>
                      <a:pt x="1490" y="4482"/>
                    </a:cubicBezTo>
                    <a:cubicBezTo>
                      <a:pt x="1490" y="4498"/>
                      <a:pt x="1490" y="4513"/>
                      <a:pt x="1490" y="4529"/>
                    </a:cubicBezTo>
                    <a:cubicBezTo>
                      <a:pt x="1459" y="4560"/>
                      <a:pt x="1443" y="4591"/>
                      <a:pt x="1412" y="4637"/>
                    </a:cubicBezTo>
                    <a:lnTo>
                      <a:pt x="1397" y="4591"/>
                    </a:lnTo>
                    <a:lnTo>
                      <a:pt x="1397" y="4591"/>
                    </a:lnTo>
                    <a:cubicBezTo>
                      <a:pt x="1397" y="4622"/>
                      <a:pt x="1397" y="4637"/>
                      <a:pt x="1412" y="4653"/>
                    </a:cubicBezTo>
                    <a:lnTo>
                      <a:pt x="1397" y="4668"/>
                    </a:lnTo>
                    <a:cubicBezTo>
                      <a:pt x="1319" y="4699"/>
                      <a:pt x="1257" y="4746"/>
                      <a:pt x="1241" y="4839"/>
                    </a:cubicBezTo>
                    <a:lnTo>
                      <a:pt x="1303" y="4901"/>
                    </a:lnTo>
                    <a:lnTo>
                      <a:pt x="1102" y="4761"/>
                    </a:lnTo>
                    <a:cubicBezTo>
                      <a:pt x="1126" y="4701"/>
                      <a:pt x="1122" y="4612"/>
                      <a:pt x="1097" y="4561"/>
                    </a:cubicBezTo>
                    <a:lnTo>
                      <a:pt x="1097" y="4561"/>
                    </a:lnTo>
                    <a:lnTo>
                      <a:pt x="1133" y="4606"/>
                    </a:lnTo>
                    <a:cubicBezTo>
                      <a:pt x="1096" y="4496"/>
                      <a:pt x="1163" y="4446"/>
                      <a:pt x="1230" y="4446"/>
                    </a:cubicBezTo>
                    <a:cubicBezTo>
                      <a:pt x="1276" y="4446"/>
                      <a:pt x="1322" y="4469"/>
                      <a:pt x="1334" y="4513"/>
                    </a:cubicBezTo>
                    <a:lnTo>
                      <a:pt x="1334" y="4498"/>
                    </a:lnTo>
                    <a:cubicBezTo>
                      <a:pt x="1334" y="4498"/>
                      <a:pt x="1288" y="4420"/>
                      <a:pt x="1241" y="4312"/>
                    </a:cubicBezTo>
                    <a:lnTo>
                      <a:pt x="1241" y="4312"/>
                    </a:lnTo>
                    <a:lnTo>
                      <a:pt x="1334" y="4389"/>
                    </a:lnTo>
                    <a:lnTo>
                      <a:pt x="1226" y="4265"/>
                    </a:lnTo>
                    <a:cubicBezTo>
                      <a:pt x="1226" y="4265"/>
                      <a:pt x="1226" y="4250"/>
                      <a:pt x="1210" y="4250"/>
                    </a:cubicBezTo>
                    <a:cubicBezTo>
                      <a:pt x="1179" y="4157"/>
                      <a:pt x="1133" y="4048"/>
                      <a:pt x="1117" y="4017"/>
                    </a:cubicBezTo>
                    <a:close/>
                    <a:moveTo>
                      <a:pt x="3987" y="4932"/>
                    </a:moveTo>
                    <a:cubicBezTo>
                      <a:pt x="3971" y="4948"/>
                      <a:pt x="3956" y="4963"/>
                      <a:pt x="3925" y="4963"/>
                    </a:cubicBezTo>
                    <a:cubicBezTo>
                      <a:pt x="3940" y="4948"/>
                      <a:pt x="3940" y="4948"/>
                      <a:pt x="3940" y="4932"/>
                    </a:cubicBezTo>
                    <a:close/>
                    <a:moveTo>
                      <a:pt x="2591" y="5025"/>
                    </a:moveTo>
                    <a:cubicBezTo>
                      <a:pt x="2591" y="5025"/>
                      <a:pt x="2591" y="5025"/>
                      <a:pt x="2591" y="5025"/>
                    </a:cubicBezTo>
                    <a:lnTo>
                      <a:pt x="2591" y="5025"/>
                    </a:lnTo>
                    <a:cubicBezTo>
                      <a:pt x="2594" y="5025"/>
                      <a:pt x="2597" y="5025"/>
                      <a:pt x="2601" y="5025"/>
                    </a:cubicBezTo>
                    <a:lnTo>
                      <a:pt x="2601" y="5025"/>
                    </a:lnTo>
                    <a:cubicBezTo>
                      <a:pt x="2598" y="5025"/>
                      <a:pt x="2594" y="5025"/>
                      <a:pt x="2591" y="5025"/>
                    </a:cubicBezTo>
                    <a:close/>
                    <a:moveTo>
                      <a:pt x="2668" y="5025"/>
                    </a:moveTo>
                    <a:cubicBezTo>
                      <a:pt x="2684" y="5025"/>
                      <a:pt x="2699" y="5041"/>
                      <a:pt x="2699" y="5041"/>
                    </a:cubicBezTo>
                    <a:cubicBezTo>
                      <a:pt x="2699" y="5025"/>
                      <a:pt x="2684" y="5025"/>
                      <a:pt x="2668" y="5025"/>
                    </a:cubicBezTo>
                    <a:close/>
                    <a:moveTo>
                      <a:pt x="2405" y="4932"/>
                    </a:moveTo>
                    <a:cubicBezTo>
                      <a:pt x="2389" y="4963"/>
                      <a:pt x="2374" y="4994"/>
                      <a:pt x="2374" y="5025"/>
                    </a:cubicBezTo>
                    <a:lnTo>
                      <a:pt x="2358" y="4979"/>
                    </a:lnTo>
                    <a:cubicBezTo>
                      <a:pt x="2343" y="4994"/>
                      <a:pt x="2343" y="4994"/>
                      <a:pt x="2327" y="4994"/>
                    </a:cubicBezTo>
                    <a:cubicBezTo>
                      <a:pt x="2327" y="5010"/>
                      <a:pt x="2312" y="5010"/>
                      <a:pt x="2312" y="5010"/>
                    </a:cubicBezTo>
                    <a:cubicBezTo>
                      <a:pt x="2358" y="5025"/>
                      <a:pt x="2405" y="5041"/>
                      <a:pt x="2451" y="5056"/>
                    </a:cubicBezTo>
                    <a:lnTo>
                      <a:pt x="2451" y="5056"/>
                    </a:lnTo>
                    <a:lnTo>
                      <a:pt x="2451" y="5056"/>
                    </a:lnTo>
                    <a:cubicBezTo>
                      <a:pt x="2482" y="5072"/>
                      <a:pt x="2529" y="5087"/>
                      <a:pt x="2560" y="5103"/>
                    </a:cubicBezTo>
                    <a:cubicBezTo>
                      <a:pt x="2575" y="5072"/>
                      <a:pt x="2575" y="5056"/>
                      <a:pt x="2591" y="5025"/>
                    </a:cubicBezTo>
                    <a:lnTo>
                      <a:pt x="2591" y="5025"/>
                    </a:lnTo>
                    <a:cubicBezTo>
                      <a:pt x="2586" y="5025"/>
                      <a:pt x="2580" y="5025"/>
                      <a:pt x="2575" y="5025"/>
                    </a:cubicBezTo>
                    <a:cubicBezTo>
                      <a:pt x="2560" y="5010"/>
                      <a:pt x="2544" y="4994"/>
                      <a:pt x="2529" y="4979"/>
                    </a:cubicBezTo>
                    <a:cubicBezTo>
                      <a:pt x="2529" y="4979"/>
                      <a:pt x="2529" y="4994"/>
                      <a:pt x="2529" y="4994"/>
                    </a:cubicBezTo>
                    <a:cubicBezTo>
                      <a:pt x="2482" y="4963"/>
                      <a:pt x="2451" y="4932"/>
                      <a:pt x="2405" y="4932"/>
                    </a:cubicBezTo>
                    <a:close/>
                    <a:moveTo>
                      <a:pt x="2979" y="5087"/>
                    </a:moveTo>
                    <a:lnTo>
                      <a:pt x="2979" y="5087"/>
                    </a:lnTo>
                    <a:cubicBezTo>
                      <a:pt x="3010" y="5103"/>
                      <a:pt x="3041" y="5103"/>
                      <a:pt x="3072" y="5103"/>
                    </a:cubicBezTo>
                    <a:cubicBezTo>
                      <a:pt x="3072" y="5103"/>
                      <a:pt x="3072" y="5118"/>
                      <a:pt x="3072" y="5118"/>
                    </a:cubicBezTo>
                    <a:cubicBezTo>
                      <a:pt x="3072" y="5118"/>
                      <a:pt x="3072" y="5103"/>
                      <a:pt x="3056" y="5103"/>
                    </a:cubicBezTo>
                    <a:cubicBezTo>
                      <a:pt x="3025" y="5103"/>
                      <a:pt x="3010" y="5103"/>
                      <a:pt x="2979" y="5087"/>
                    </a:cubicBezTo>
                    <a:close/>
                    <a:moveTo>
                      <a:pt x="2601" y="5025"/>
                    </a:moveTo>
                    <a:cubicBezTo>
                      <a:pt x="2671" y="5027"/>
                      <a:pt x="2696" y="5044"/>
                      <a:pt x="2622" y="5118"/>
                    </a:cubicBezTo>
                    <a:cubicBezTo>
                      <a:pt x="2637" y="5118"/>
                      <a:pt x="2653" y="5134"/>
                      <a:pt x="2668" y="5134"/>
                    </a:cubicBezTo>
                    <a:cubicBezTo>
                      <a:pt x="2699" y="5134"/>
                      <a:pt x="2715" y="5118"/>
                      <a:pt x="2730" y="5103"/>
                    </a:cubicBezTo>
                    <a:cubicBezTo>
                      <a:pt x="2730" y="5087"/>
                      <a:pt x="2715" y="5056"/>
                      <a:pt x="2699" y="5041"/>
                    </a:cubicBezTo>
                    <a:cubicBezTo>
                      <a:pt x="2674" y="5028"/>
                      <a:pt x="2638" y="5026"/>
                      <a:pt x="2601" y="5025"/>
                    </a:cubicBezTo>
                    <a:close/>
                    <a:moveTo>
                      <a:pt x="2544" y="4793"/>
                    </a:moveTo>
                    <a:lnTo>
                      <a:pt x="2637" y="4839"/>
                    </a:lnTo>
                    <a:cubicBezTo>
                      <a:pt x="2637" y="4870"/>
                      <a:pt x="2637" y="4917"/>
                      <a:pt x="2653" y="4948"/>
                    </a:cubicBezTo>
                    <a:cubicBezTo>
                      <a:pt x="2653" y="4948"/>
                      <a:pt x="2653" y="4948"/>
                      <a:pt x="2668" y="4963"/>
                    </a:cubicBezTo>
                    <a:cubicBezTo>
                      <a:pt x="2699" y="4963"/>
                      <a:pt x="2730" y="4994"/>
                      <a:pt x="2730" y="4994"/>
                    </a:cubicBezTo>
                    <a:cubicBezTo>
                      <a:pt x="2777" y="4979"/>
                      <a:pt x="2792" y="4963"/>
                      <a:pt x="2792" y="4932"/>
                    </a:cubicBezTo>
                    <a:lnTo>
                      <a:pt x="2839" y="4948"/>
                    </a:lnTo>
                    <a:cubicBezTo>
                      <a:pt x="2839" y="4963"/>
                      <a:pt x="2839" y="4979"/>
                      <a:pt x="2839" y="4994"/>
                    </a:cubicBezTo>
                    <a:cubicBezTo>
                      <a:pt x="2823" y="5010"/>
                      <a:pt x="2808" y="5025"/>
                      <a:pt x="2792" y="5041"/>
                    </a:cubicBezTo>
                    <a:lnTo>
                      <a:pt x="2699" y="5041"/>
                    </a:lnTo>
                    <a:cubicBezTo>
                      <a:pt x="2730" y="5041"/>
                      <a:pt x="2761" y="5041"/>
                      <a:pt x="2792" y="5056"/>
                    </a:cubicBezTo>
                    <a:cubicBezTo>
                      <a:pt x="2777" y="5072"/>
                      <a:pt x="2761" y="5087"/>
                      <a:pt x="2730" y="5103"/>
                    </a:cubicBezTo>
                    <a:cubicBezTo>
                      <a:pt x="2746" y="5118"/>
                      <a:pt x="2746" y="5149"/>
                      <a:pt x="2761" y="5165"/>
                    </a:cubicBezTo>
                    <a:cubicBezTo>
                      <a:pt x="2730" y="5165"/>
                      <a:pt x="2699" y="5149"/>
                      <a:pt x="2668" y="5134"/>
                    </a:cubicBezTo>
                    <a:cubicBezTo>
                      <a:pt x="2653" y="5134"/>
                      <a:pt x="2637" y="5134"/>
                      <a:pt x="2606" y="5118"/>
                    </a:cubicBezTo>
                    <a:lnTo>
                      <a:pt x="2622" y="5118"/>
                    </a:lnTo>
                    <a:cubicBezTo>
                      <a:pt x="2591" y="5118"/>
                      <a:pt x="2575" y="5103"/>
                      <a:pt x="2560" y="5103"/>
                    </a:cubicBezTo>
                    <a:cubicBezTo>
                      <a:pt x="2560" y="5103"/>
                      <a:pt x="2560" y="5118"/>
                      <a:pt x="2560" y="5118"/>
                    </a:cubicBezTo>
                    <a:cubicBezTo>
                      <a:pt x="2544" y="5149"/>
                      <a:pt x="2513" y="5196"/>
                      <a:pt x="2498" y="5227"/>
                    </a:cubicBezTo>
                    <a:lnTo>
                      <a:pt x="2451" y="5211"/>
                    </a:lnTo>
                    <a:cubicBezTo>
                      <a:pt x="2424" y="5157"/>
                      <a:pt x="2397" y="5115"/>
                      <a:pt x="2330" y="5115"/>
                    </a:cubicBezTo>
                    <a:cubicBezTo>
                      <a:pt x="2319" y="5115"/>
                      <a:pt x="2308" y="5116"/>
                      <a:pt x="2296" y="5118"/>
                    </a:cubicBezTo>
                    <a:cubicBezTo>
                      <a:pt x="2296" y="5041"/>
                      <a:pt x="2296" y="5025"/>
                      <a:pt x="2312" y="5010"/>
                    </a:cubicBezTo>
                    <a:lnTo>
                      <a:pt x="2281" y="5010"/>
                    </a:lnTo>
                    <a:cubicBezTo>
                      <a:pt x="2296" y="4994"/>
                      <a:pt x="2296" y="4994"/>
                      <a:pt x="2312" y="4994"/>
                    </a:cubicBezTo>
                    <a:cubicBezTo>
                      <a:pt x="2327" y="4979"/>
                      <a:pt x="2343" y="4963"/>
                      <a:pt x="2358" y="4963"/>
                    </a:cubicBezTo>
                    <a:lnTo>
                      <a:pt x="2358" y="4979"/>
                    </a:lnTo>
                    <a:cubicBezTo>
                      <a:pt x="2358" y="4963"/>
                      <a:pt x="2374" y="4948"/>
                      <a:pt x="2389" y="4932"/>
                    </a:cubicBezTo>
                    <a:lnTo>
                      <a:pt x="2405" y="4932"/>
                    </a:lnTo>
                    <a:cubicBezTo>
                      <a:pt x="2405" y="4932"/>
                      <a:pt x="2405" y="4917"/>
                      <a:pt x="2420" y="4917"/>
                    </a:cubicBezTo>
                    <a:cubicBezTo>
                      <a:pt x="2451" y="4932"/>
                      <a:pt x="2482" y="4963"/>
                      <a:pt x="2529" y="4979"/>
                    </a:cubicBezTo>
                    <a:cubicBezTo>
                      <a:pt x="2529" y="4979"/>
                      <a:pt x="2513" y="4948"/>
                      <a:pt x="2513" y="4917"/>
                    </a:cubicBezTo>
                    <a:cubicBezTo>
                      <a:pt x="2513" y="4901"/>
                      <a:pt x="2498" y="4870"/>
                      <a:pt x="2498" y="4839"/>
                    </a:cubicBezTo>
                    <a:cubicBezTo>
                      <a:pt x="2513" y="4824"/>
                      <a:pt x="2529" y="4808"/>
                      <a:pt x="2544" y="4793"/>
                    </a:cubicBezTo>
                    <a:close/>
                    <a:moveTo>
                      <a:pt x="4235" y="5754"/>
                    </a:moveTo>
                    <a:cubicBezTo>
                      <a:pt x="4188" y="5785"/>
                      <a:pt x="4111" y="5847"/>
                      <a:pt x="4033" y="5909"/>
                    </a:cubicBezTo>
                    <a:cubicBezTo>
                      <a:pt x="4095" y="5863"/>
                      <a:pt x="4188" y="5785"/>
                      <a:pt x="4235" y="5754"/>
                    </a:cubicBezTo>
                    <a:close/>
                    <a:moveTo>
                      <a:pt x="590" y="3614"/>
                    </a:moveTo>
                    <a:cubicBezTo>
                      <a:pt x="606" y="3629"/>
                      <a:pt x="621" y="3629"/>
                      <a:pt x="621" y="3645"/>
                    </a:cubicBezTo>
                    <a:cubicBezTo>
                      <a:pt x="621" y="3660"/>
                      <a:pt x="637" y="3676"/>
                      <a:pt x="683" y="3676"/>
                    </a:cubicBezTo>
                    <a:cubicBezTo>
                      <a:pt x="714" y="3691"/>
                      <a:pt x="730" y="3707"/>
                      <a:pt x="761" y="3722"/>
                    </a:cubicBezTo>
                    <a:cubicBezTo>
                      <a:pt x="761" y="3722"/>
                      <a:pt x="761" y="3722"/>
                      <a:pt x="761" y="3722"/>
                    </a:cubicBezTo>
                    <a:lnTo>
                      <a:pt x="761" y="3722"/>
                    </a:lnTo>
                    <a:cubicBezTo>
                      <a:pt x="776" y="3738"/>
                      <a:pt x="776" y="3738"/>
                      <a:pt x="776" y="3738"/>
                    </a:cubicBezTo>
                    <a:lnTo>
                      <a:pt x="792" y="3738"/>
                    </a:lnTo>
                    <a:cubicBezTo>
                      <a:pt x="823" y="3769"/>
                      <a:pt x="854" y="3784"/>
                      <a:pt x="869" y="3800"/>
                    </a:cubicBezTo>
                    <a:cubicBezTo>
                      <a:pt x="869" y="3800"/>
                      <a:pt x="869" y="3815"/>
                      <a:pt x="885" y="3815"/>
                    </a:cubicBezTo>
                    <a:lnTo>
                      <a:pt x="900" y="3831"/>
                    </a:lnTo>
                    <a:cubicBezTo>
                      <a:pt x="911" y="3831"/>
                      <a:pt x="914" y="3838"/>
                      <a:pt x="920" y="3842"/>
                    </a:cubicBezTo>
                    <a:lnTo>
                      <a:pt x="920" y="3842"/>
                    </a:lnTo>
                    <a:cubicBezTo>
                      <a:pt x="924" y="3848"/>
                      <a:pt x="931" y="3852"/>
                      <a:pt x="931" y="3862"/>
                    </a:cubicBezTo>
                    <a:cubicBezTo>
                      <a:pt x="950" y="3871"/>
                      <a:pt x="963" y="3881"/>
                      <a:pt x="978" y="3890"/>
                    </a:cubicBezTo>
                    <a:lnTo>
                      <a:pt x="978" y="3890"/>
                    </a:lnTo>
                    <a:cubicBezTo>
                      <a:pt x="978" y="3893"/>
                      <a:pt x="978" y="3893"/>
                      <a:pt x="978" y="3893"/>
                    </a:cubicBezTo>
                    <a:cubicBezTo>
                      <a:pt x="993" y="3908"/>
                      <a:pt x="1009" y="3908"/>
                      <a:pt x="1024" y="3924"/>
                    </a:cubicBezTo>
                    <a:cubicBezTo>
                      <a:pt x="1012" y="3912"/>
                      <a:pt x="1000" y="3909"/>
                      <a:pt x="995" y="3901"/>
                    </a:cubicBezTo>
                    <a:lnTo>
                      <a:pt x="995" y="3901"/>
                    </a:lnTo>
                    <a:cubicBezTo>
                      <a:pt x="1000" y="3904"/>
                      <a:pt x="1004" y="3906"/>
                      <a:pt x="1009" y="3908"/>
                    </a:cubicBezTo>
                    <a:lnTo>
                      <a:pt x="1024" y="3924"/>
                    </a:lnTo>
                    <a:lnTo>
                      <a:pt x="1024" y="3924"/>
                    </a:lnTo>
                    <a:cubicBezTo>
                      <a:pt x="1024" y="3924"/>
                      <a:pt x="1024" y="3924"/>
                      <a:pt x="1024" y="3924"/>
                    </a:cubicBezTo>
                    <a:lnTo>
                      <a:pt x="1055" y="3955"/>
                    </a:lnTo>
                    <a:cubicBezTo>
                      <a:pt x="1055" y="3955"/>
                      <a:pt x="1055" y="3955"/>
                      <a:pt x="1055" y="3955"/>
                    </a:cubicBezTo>
                    <a:lnTo>
                      <a:pt x="1055" y="3955"/>
                    </a:lnTo>
                    <a:cubicBezTo>
                      <a:pt x="1055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71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86" y="3971"/>
                      <a:pt x="1086" y="3986"/>
                      <a:pt x="1086" y="3986"/>
                    </a:cubicBezTo>
                    <a:lnTo>
                      <a:pt x="1086" y="3986"/>
                    </a:lnTo>
                    <a:cubicBezTo>
                      <a:pt x="1091" y="3991"/>
                      <a:pt x="1097" y="3996"/>
                      <a:pt x="1102" y="4002"/>
                    </a:cubicBezTo>
                    <a:cubicBezTo>
                      <a:pt x="1040" y="4126"/>
                      <a:pt x="1195" y="4157"/>
                      <a:pt x="1133" y="4312"/>
                    </a:cubicBezTo>
                    <a:cubicBezTo>
                      <a:pt x="1148" y="4250"/>
                      <a:pt x="1102" y="4219"/>
                      <a:pt x="1086" y="4203"/>
                    </a:cubicBezTo>
                    <a:cubicBezTo>
                      <a:pt x="1055" y="4281"/>
                      <a:pt x="1024" y="4358"/>
                      <a:pt x="1009" y="4436"/>
                    </a:cubicBezTo>
                    <a:cubicBezTo>
                      <a:pt x="978" y="4529"/>
                      <a:pt x="947" y="4637"/>
                      <a:pt x="931" y="4730"/>
                    </a:cubicBezTo>
                    <a:lnTo>
                      <a:pt x="1365" y="5041"/>
                    </a:lnTo>
                    <a:cubicBezTo>
                      <a:pt x="1381" y="5165"/>
                      <a:pt x="1428" y="5273"/>
                      <a:pt x="1443" y="5382"/>
                    </a:cubicBezTo>
                    <a:lnTo>
                      <a:pt x="2265" y="5677"/>
                    </a:lnTo>
                    <a:cubicBezTo>
                      <a:pt x="2281" y="5692"/>
                      <a:pt x="2281" y="5708"/>
                      <a:pt x="2296" y="5723"/>
                    </a:cubicBezTo>
                    <a:cubicBezTo>
                      <a:pt x="2358" y="5785"/>
                      <a:pt x="2451" y="5847"/>
                      <a:pt x="2187" y="6049"/>
                    </a:cubicBezTo>
                    <a:lnTo>
                      <a:pt x="249" y="4606"/>
                    </a:lnTo>
                    <a:cubicBezTo>
                      <a:pt x="249" y="4591"/>
                      <a:pt x="249" y="4560"/>
                      <a:pt x="249" y="4544"/>
                    </a:cubicBezTo>
                    <a:cubicBezTo>
                      <a:pt x="249" y="4544"/>
                      <a:pt x="280" y="4451"/>
                      <a:pt x="311" y="4358"/>
                    </a:cubicBezTo>
                    <a:cubicBezTo>
                      <a:pt x="357" y="4250"/>
                      <a:pt x="388" y="4203"/>
                      <a:pt x="388" y="4203"/>
                    </a:cubicBezTo>
                    <a:cubicBezTo>
                      <a:pt x="388" y="4203"/>
                      <a:pt x="342" y="4157"/>
                      <a:pt x="311" y="4110"/>
                    </a:cubicBezTo>
                    <a:cubicBezTo>
                      <a:pt x="264" y="4079"/>
                      <a:pt x="233" y="4033"/>
                      <a:pt x="233" y="4033"/>
                    </a:cubicBezTo>
                    <a:cubicBezTo>
                      <a:pt x="248" y="3989"/>
                      <a:pt x="262" y="3974"/>
                      <a:pt x="276" y="3974"/>
                    </a:cubicBezTo>
                    <a:cubicBezTo>
                      <a:pt x="302" y="3974"/>
                      <a:pt x="329" y="4029"/>
                      <a:pt x="361" y="4029"/>
                    </a:cubicBezTo>
                    <a:cubicBezTo>
                      <a:pt x="382" y="4029"/>
                      <a:pt x="407" y="4004"/>
                      <a:pt x="435" y="3924"/>
                    </a:cubicBezTo>
                    <a:cubicBezTo>
                      <a:pt x="373" y="3831"/>
                      <a:pt x="512" y="3707"/>
                      <a:pt x="481" y="3645"/>
                    </a:cubicBezTo>
                    <a:lnTo>
                      <a:pt x="481" y="3645"/>
                    </a:lnTo>
                    <a:cubicBezTo>
                      <a:pt x="495" y="3652"/>
                      <a:pt x="509" y="3659"/>
                      <a:pt x="524" y="3659"/>
                    </a:cubicBezTo>
                    <a:cubicBezTo>
                      <a:pt x="543" y="3659"/>
                      <a:pt x="564" y="3648"/>
                      <a:pt x="590" y="3614"/>
                    </a:cubicBezTo>
                    <a:close/>
                    <a:moveTo>
                      <a:pt x="151" y="4510"/>
                    </a:moveTo>
                    <a:cubicBezTo>
                      <a:pt x="179" y="4510"/>
                      <a:pt x="187" y="4546"/>
                      <a:pt x="187" y="4591"/>
                    </a:cubicBezTo>
                    <a:lnTo>
                      <a:pt x="2219" y="6095"/>
                    </a:lnTo>
                    <a:cubicBezTo>
                      <a:pt x="2312" y="6033"/>
                      <a:pt x="2451" y="5940"/>
                      <a:pt x="2529" y="5878"/>
                    </a:cubicBezTo>
                    <a:cubicBezTo>
                      <a:pt x="2570" y="5837"/>
                      <a:pt x="2584" y="5809"/>
                      <a:pt x="2547" y="5809"/>
                    </a:cubicBezTo>
                    <a:cubicBezTo>
                      <a:pt x="2529" y="5809"/>
                      <a:pt x="2498" y="5816"/>
                      <a:pt x="2451" y="5832"/>
                    </a:cubicBezTo>
                    <a:cubicBezTo>
                      <a:pt x="2482" y="5816"/>
                      <a:pt x="2513" y="5785"/>
                      <a:pt x="2544" y="5770"/>
                    </a:cubicBezTo>
                    <a:lnTo>
                      <a:pt x="2668" y="5816"/>
                    </a:lnTo>
                    <a:cubicBezTo>
                      <a:pt x="2529" y="5925"/>
                      <a:pt x="2374" y="6049"/>
                      <a:pt x="2250" y="6157"/>
                    </a:cubicBezTo>
                    <a:lnTo>
                      <a:pt x="125" y="4575"/>
                    </a:lnTo>
                    <a:cubicBezTo>
                      <a:pt x="125" y="4560"/>
                      <a:pt x="109" y="4544"/>
                      <a:pt x="109" y="4529"/>
                    </a:cubicBezTo>
                    <a:cubicBezTo>
                      <a:pt x="127" y="4516"/>
                      <a:pt x="141" y="4510"/>
                      <a:pt x="151" y="4510"/>
                    </a:cubicBezTo>
                    <a:close/>
                    <a:moveTo>
                      <a:pt x="1800" y="0"/>
                    </a:moveTo>
                    <a:cubicBezTo>
                      <a:pt x="1784" y="62"/>
                      <a:pt x="1753" y="124"/>
                      <a:pt x="1738" y="217"/>
                    </a:cubicBezTo>
                    <a:lnTo>
                      <a:pt x="1676" y="155"/>
                    </a:lnTo>
                    <a:lnTo>
                      <a:pt x="1676" y="155"/>
                    </a:lnTo>
                    <a:cubicBezTo>
                      <a:pt x="1195" y="589"/>
                      <a:pt x="1753" y="760"/>
                      <a:pt x="1552" y="1225"/>
                    </a:cubicBezTo>
                    <a:cubicBezTo>
                      <a:pt x="1534" y="1219"/>
                      <a:pt x="1520" y="1216"/>
                      <a:pt x="1507" y="1216"/>
                    </a:cubicBezTo>
                    <a:cubicBezTo>
                      <a:pt x="1413" y="1216"/>
                      <a:pt x="1446" y="1379"/>
                      <a:pt x="1377" y="1379"/>
                    </a:cubicBezTo>
                    <a:cubicBezTo>
                      <a:pt x="1365" y="1379"/>
                      <a:pt x="1352" y="1374"/>
                      <a:pt x="1334" y="1365"/>
                    </a:cubicBezTo>
                    <a:cubicBezTo>
                      <a:pt x="1381" y="1260"/>
                      <a:pt x="1349" y="1234"/>
                      <a:pt x="1291" y="1234"/>
                    </a:cubicBezTo>
                    <a:cubicBezTo>
                      <a:pt x="1271" y="1234"/>
                      <a:pt x="1249" y="1237"/>
                      <a:pt x="1226" y="1241"/>
                    </a:cubicBezTo>
                    <a:cubicBezTo>
                      <a:pt x="1257" y="1349"/>
                      <a:pt x="1350" y="1442"/>
                      <a:pt x="1226" y="1582"/>
                    </a:cubicBezTo>
                    <a:cubicBezTo>
                      <a:pt x="1164" y="1489"/>
                      <a:pt x="1040" y="1598"/>
                      <a:pt x="1071" y="1427"/>
                    </a:cubicBezTo>
                    <a:lnTo>
                      <a:pt x="1071" y="1427"/>
                    </a:lnTo>
                    <a:cubicBezTo>
                      <a:pt x="953" y="1618"/>
                      <a:pt x="919" y="1754"/>
                      <a:pt x="1009" y="1900"/>
                    </a:cubicBezTo>
                    <a:lnTo>
                      <a:pt x="1009" y="1900"/>
                    </a:lnTo>
                    <a:cubicBezTo>
                      <a:pt x="1009" y="1897"/>
                      <a:pt x="1009" y="1895"/>
                      <a:pt x="1009" y="1892"/>
                    </a:cubicBezTo>
                    <a:lnTo>
                      <a:pt x="1009" y="1892"/>
                    </a:lnTo>
                    <a:cubicBezTo>
                      <a:pt x="1009" y="1895"/>
                      <a:pt x="1010" y="1898"/>
                      <a:pt x="1010" y="1901"/>
                    </a:cubicBezTo>
                    <a:lnTo>
                      <a:pt x="1010" y="1901"/>
                    </a:lnTo>
                    <a:cubicBezTo>
                      <a:pt x="1010" y="1901"/>
                      <a:pt x="1009" y="1900"/>
                      <a:pt x="1009" y="1900"/>
                    </a:cubicBezTo>
                    <a:lnTo>
                      <a:pt x="1009" y="1900"/>
                    </a:lnTo>
                    <a:cubicBezTo>
                      <a:pt x="1009" y="1904"/>
                      <a:pt x="1009" y="1909"/>
                      <a:pt x="1010" y="1912"/>
                    </a:cubicBezTo>
                    <a:lnTo>
                      <a:pt x="1010" y="1912"/>
                    </a:lnTo>
                    <a:cubicBezTo>
                      <a:pt x="1010" y="1909"/>
                      <a:pt x="1010" y="1905"/>
                      <a:pt x="1010" y="1901"/>
                    </a:cubicBezTo>
                    <a:lnTo>
                      <a:pt x="1010" y="1901"/>
                    </a:lnTo>
                    <a:cubicBezTo>
                      <a:pt x="1014" y="1909"/>
                      <a:pt x="1019" y="1916"/>
                      <a:pt x="1024" y="1923"/>
                    </a:cubicBezTo>
                    <a:cubicBezTo>
                      <a:pt x="1016" y="1923"/>
                      <a:pt x="1012" y="1919"/>
                      <a:pt x="1010" y="1912"/>
                    </a:cubicBezTo>
                    <a:lnTo>
                      <a:pt x="1010" y="1912"/>
                    </a:lnTo>
                    <a:cubicBezTo>
                      <a:pt x="1010" y="2105"/>
                      <a:pt x="592" y="2273"/>
                      <a:pt x="652" y="2528"/>
                    </a:cubicBezTo>
                    <a:cubicBezTo>
                      <a:pt x="652" y="2528"/>
                      <a:pt x="714" y="2838"/>
                      <a:pt x="807" y="3133"/>
                    </a:cubicBezTo>
                    <a:cubicBezTo>
                      <a:pt x="823" y="3180"/>
                      <a:pt x="823" y="3211"/>
                      <a:pt x="838" y="3257"/>
                    </a:cubicBezTo>
                    <a:cubicBezTo>
                      <a:pt x="823" y="3288"/>
                      <a:pt x="792" y="3319"/>
                      <a:pt x="807" y="3381"/>
                    </a:cubicBezTo>
                    <a:lnTo>
                      <a:pt x="931" y="3536"/>
                    </a:lnTo>
                    <a:cubicBezTo>
                      <a:pt x="962" y="3645"/>
                      <a:pt x="993" y="3707"/>
                      <a:pt x="993" y="3707"/>
                    </a:cubicBezTo>
                    <a:cubicBezTo>
                      <a:pt x="993" y="3676"/>
                      <a:pt x="993" y="3645"/>
                      <a:pt x="993" y="3614"/>
                    </a:cubicBezTo>
                    <a:lnTo>
                      <a:pt x="1133" y="3769"/>
                    </a:lnTo>
                    <a:lnTo>
                      <a:pt x="1133" y="3831"/>
                    </a:lnTo>
                    <a:cubicBezTo>
                      <a:pt x="1086" y="3831"/>
                      <a:pt x="1071" y="3862"/>
                      <a:pt x="1055" y="3862"/>
                    </a:cubicBezTo>
                    <a:lnTo>
                      <a:pt x="993" y="3707"/>
                    </a:lnTo>
                    <a:lnTo>
                      <a:pt x="993" y="3707"/>
                    </a:lnTo>
                    <a:cubicBezTo>
                      <a:pt x="1009" y="3769"/>
                      <a:pt x="1024" y="3815"/>
                      <a:pt x="1055" y="3862"/>
                    </a:cubicBezTo>
                    <a:cubicBezTo>
                      <a:pt x="1040" y="3862"/>
                      <a:pt x="1009" y="3862"/>
                      <a:pt x="962" y="3815"/>
                    </a:cubicBezTo>
                    <a:cubicBezTo>
                      <a:pt x="916" y="3800"/>
                      <a:pt x="900" y="3769"/>
                      <a:pt x="931" y="3753"/>
                    </a:cubicBezTo>
                    <a:lnTo>
                      <a:pt x="931" y="3753"/>
                    </a:lnTo>
                    <a:cubicBezTo>
                      <a:pt x="931" y="3753"/>
                      <a:pt x="932" y="3753"/>
                      <a:pt x="932" y="3753"/>
                    </a:cubicBezTo>
                    <a:lnTo>
                      <a:pt x="932" y="3753"/>
                    </a:lnTo>
                    <a:cubicBezTo>
                      <a:pt x="876" y="3724"/>
                      <a:pt x="810" y="3691"/>
                      <a:pt x="745" y="3691"/>
                    </a:cubicBezTo>
                    <a:cubicBezTo>
                      <a:pt x="776" y="3660"/>
                      <a:pt x="792" y="3676"/>
                      <a:pt x="745" y="3629"/>
                    </a:cubicBezTo>
                    <a:cubicBezTo>
                      <a:pt x="745" y="3629"/>
                      <a:pt x="730" y="3645"/>
                      <a:pt x="714" y="3645"/>
                    </a:cubicBezTo>
                    <a:cubicBezTo>
                      <a:pt x="804" y="3450"/>
                      <a:pt x="633" y="3443"/>
                      <a:pt x="580" y="3373"/>
                    </a:cubicBezTo>
                    <a:lnTo>
                      <a:pt x="580" y="3373"/>
                    </a:lnTo>
                    <a:cubicBezTo>
                      <a:pt x="585" y="3386"/>
                      <a:pt x="569" y="3399"/>
                      <a:pt x="543" y="3412"/>
                    </a:cubicBezTo>
                    <a:cubicBezTo>
                      <a:pt x="512" y="3397"/>
                      <a:pt x="528" y="3366"/>
                      <a:pt x="543" y="3350"/>
                    </a:cubicBezTo>
                    <a:cubicBezTo>
                      <a:pt x="559" y="3350"/>
                      <a:pt x="559" y="3366"/>
                      <a:pt x="574" y="3366"/>
                    </a:cubicBezTo>
                    <a:cubicBezTo>
                      <a:pt x="576" y="3368"/>
                      <a:pt x="578" y="3371"/>
                      <a:pt x="580" y="3373"/>
                    </a:cubicBezTo>
                    <a:lnTo>
                      <a:pt x="580" y="3373"/>
                    </a:lnTo>
                    <a:cubicBezTo>
                      <a:pt x="579" y="3371"/>
                      <a:pt x="577" y="3368"/>
                      <a:pt x="574" y="3366"/>
                    </a:cubicBezTo>
                    <a:lnTo>
                      <a:pt x="574" y="3366"/>
                    </a:lnTo>
                    <a:cubicBezTo>
                      <a:pt x="683" y="3459"/>
                      <a:pt x="745" y="3459"/>
                      <a:pt x="823" y="3598"/>
                    </a:cubicBezTo>
                    <a:cubicBezTo>
                      <a:pt x="931" y="3567"/>
                      <a:pt x="869" y="3490"/>
                      <a:pt x="807" y="3428"/>
                    </a:cubicBezTo>
                    <a:cubicBezTo>
                      <a:pt x="807" y="3412"/>
                      <a:pt x="807" y="3397"/>
                      <a:pt x="807" y="3381"/>
                    </a:cubicBezTo>
                    <a:cubicBezTo>
                      <a:pt x="807" y="3381"/>
                      <a:pt x="761" y="3319"/>
                      <a:pt x="714" y="3273"/>
                    </a:cubicBezTo>
                    <a:cubicBezTo>
                      <a:pt x="668" y="3211"/>
                      <a:pt x="621" y="3149"/>
                      <a:pt x="621" y="3149"/>
                    </a:cubicBezTo>
                    <a:lnTo>
                      <a:pt x="528" y="3086"/>
                    </a:lnTo>
                    <a:lnTo>
                      <a:pt x="528" y="3086"/>
                    </a:lnTo>
                    <a:cubicBezTo>
                      <a:pt x="528" y="3087"/>
                      <a:pt x="580" y="3280"/>
                      <a:pt x="589" y="3302"/>
                    </a:cubicBezTo>
                    <a:lnTo>
                      <a:pt x="589" y="3302"/>
                    </a:lnTo>
                    <a:cubicBezTo>
                      <a:pt x="581" y="3295"/>
                      <a:pt x="574" y="3292"/>
                      <a:pt x="567" y="3292"/>
                    </a:cubicBezTo>
                    <a:cubicBezTo>
                      <a:pt x="559" y="3292"/>
                      <a:pt x="551" y="3296"/>
                      <a:pt x="543" y="3304"/>
                    </a:cubicBezTo>
                    <a:cubicBezTo>
                      <a:pt x="543" y="3304"/>
                      <a:pt x="528" y="3288"/>
                      <a:pt x="512" y="3288"/>
                    </a:cubicBezTo>
                    <a:cubicBezTo>
                      <a:pt x="512" y="3288"/>
                      <a:pt x="512" y="3304"/>
                      <a:pt x="512" y="3304"/>
                    </a:cubicBezTo>
                    <a:cubicBezTo>
                      <a:pt x="497" y="3304"/>
                      <a:pt x="497" y="3304"/>
                      <a:pt x="481" y="3288"/>
                    </a:cubicBezTo>
                    <a:lnTo>
                      <a:pt x="481" y="3288"/>
                    </a:lnTo>
                    <a:cubicBezTo>
                      <a:pt x="481" y="3304"/>
                      <a:pt x="481" y="3319"/>
                      <a:pt x="497" y="3350"/>
                    </a:cubicBezTo>
                    <a:cubicBezTo>
                      <a:pt x="497" y="3366"/>
                      <a:pt x="481" y="3397"/>
                      <a:pt x="481" y="3412"/>
                    </a:cubicBezTo>
                    <a:cubicBezTo>
                      <a:pt x="481" y="3391"/>
                      <a:pt x="472" y="3383"/>
                      <a:pt x="459" y="3383"/>
                    </a:cubicBezTo>
                    <a:cubicBezTo>
                      <a:pt x="443" y="3383"/>
                      <a:pt x="421" y="3395"/>
                      <a:pt x="404" y="3412"/>
                    </a:cubicBezTo>
                    <a:cubicBezTo>
                      <a:pt x="382" y="3401"/>
                      <a:pt x="368" y="3390"/>
                      <a:pt x="356" y="3390"/>
                    </a:cubicBezTo>
                    <a:cubicBezTo>
                      <a:pt x="351" y="3390"/>
                      <a:pt x="346" y="3392"/>
                      <a:pt x="342" y="3397"/>
                    </a:cubicBezTo>
                    <a:cubicBezTo>
                      <a:pt x="357" y="3397"/>
                      <a:pt x="357" y="3412"/>
                      <a:pt x="373" y="3428"/>
                    </a:cubicBezTo>
                    <a:cubicBezTo>
                      <a:pt x="326" y="3474"/>
                      <a:pt x="280" y="3521"/>
                      <a:pt x="264" y="3552"/>
                    </a:cubicBezTo>
                    <a:cubicBezTo>
                      <a:pt x="280" y="3784"/>
                      <a:pt x="94" y="4064"/>
                      <a:pt x="1" y="4560"/>
                    </a:cubicBezTo>
                    <a:lnTo>
                      <a:pt x="2312" y="6266"/>
                    </a:lnTo>
                    <a:cubicBezTo>
                      <a:pt x="2343" y="6235"/>
                      <a:pt x="2389" y="6219"/>
                      <a:pt x="2420" y="6188"/>
                    </a:cubicBezTo>
                    <a:lnTo>
                      <a:pt x="2420" y="6188"/>
                    </a:lnTo>
                    <a:cubicBezTo>
                      <a:pt x="2374" y="6235"/>
                      <a:pt x="2296" y="6297"/>
                      <a:pt x="2358" y="6297"/>
                    </a:cubicBezTo>
                    <a:cubicBezTo>
                      <a:pt x="2606" y="6157"/>
                      <a:pt x="2777" y="6018"/>
                      <a:pt x="2916" y="5894"/>
                    </a:cubicBezTo>
                    <a:lnTo>
                      <a:pt x="3180" y="5987"/>
                    </a:lnTo>
                    <a:cubicBezTo>
                      <a:pt x="3211" y="5956"/>
                      <a:pt x="3242" y="5940"/>
                      <a:pt x="3289" y="5925"/>
                    </a:cubicBezTo>
                    <a:lnTo>
                      <a:pt x="3289" y="5925"/>
                    </a:lnTo>
                    <a:lnTo>
                      <a:pt x="3273" y="5956"/>
                    </a:lnTo>
                    <a:cubicBezTo>
                      <a:pt x="3435" y="5875"/>
                      <a:pt x="3399" y="5777"/>
                      <a:pt x="3312" y="5777"/>
                    </a:cubicBezTo>
                    <a:cubicBezTo>
                      <a:pt x="3282" y="5777"/>
                      <a:pt x="3247" y="5788"/>
                      <a:pt x="3211" y="5816"/>
                    </a:cubicBezTo>
                    <a:cubicBezTo>
                      <a:pt x="3211" y="5816"/>
                      <a:pt x="3227" y="5770"/>
                      <a:pt x="3258" y="5708"/>
                    </a:cubicBezTo>
                    <a:cubicBezTo>
                      <a:pt x="3273" y="5661"/>
                      <a:pt x="3304" y="5615"/>
                      <a:pt x="3304" y="5615"/>
                    </a:cubicBezTo>
                    <a:lnTo>
                      <a:pt x="3335" y="5630"/>
                    </a:lnTo>
                    <a:cubicBezTo>
                      <a:pt x="3351" y="5599"/>
                      <a:pt x="3351" y="5568"/>
                      <a:pt x="3366" y="5552"/>
                    </a:cubicBezTo>
                    <a:cubicBezTo>
                      <a:pt x="3397" y="5459"/>
                      <a:pt x="3413" y="5366"/>
                      <a:pt x="3428" y="5258"/>
                    </a:cubicBezTo>
                    <a:lnTo>
                      <a:pt x="3568" y="5335"/>
                    </a:lnTo>
                    <a:cubicBezTo>
                      <a:pt x="3599" y="5320"/>
                      <a:pt x="3614" y="5304"/>
                      <a:pt x="3630" y="5273"/>
                    </a:cubicBezTo>
                    <a:cubicBezTo>
                      <a:pt x="3692" y="5320"/>
                      <a:pt x="3754" y="5397"/>
                      <a:pt x="3769" y="5459"/>
                    </a:cubicBezTo>
                    <a:cubicBezTo>
                      <a:pt x="3769" y="5382"/>
                      <a:pt x="3800" y="5289"/>
                      <a:pt x="3832" y="5196"/>
                    </a:cubicBezTo>
                    <a:lnTo>
                      <a:pt x="3863" y="5211"/>
                    </a:lnTo>
                    <a:cubicBezTo>
                      <a:pt x="3925" y="5103"/>
                      <a:pt x="4049" y="4932"/>
                      <a:pt x="4157" y="4824"/>
                    </a:cubicBezTo>
                    <a:cubicBezTo>
                      <a:pt x="4148" y="4815"/>
                      <a:pt x="4138" y="4811"/>
                      <a:pt x="4128" y="4811"/>
                    </a:cubicBezTo>
                    <a:cubicBezTo>
                      <a:pt x="4099" y="4811"/>
                      <a:pt x="4065" y="4837"/>
                      <a:pt x="4037" y="4837"/>
                    </a:cubicBezTo>
                    <a:cubicBezTo>
                      <a:pt x="4023" y="4837"/>
                      <a:pt x="4011" y="4830"/>
                      <a:pt x="4002" y="4808"/>
                    </a:cubicBezTo>
                    <a:cubicBezTo>
                      <a:pt x="4049" y="4715"/>
                      <a:pt x="4126" y="4606"/>
                      <a:pt x="4157" y="4513"/>
                    </a:cubicBezTo>
                    <a:lnTo>
                      <a:pt x="4018" y="4513"/>
                    </a:lnTo>
                    <a:cubicBezTo>
                      <a:pt x="4018" y="4498"/>
                      <a:pt x="4033" y="4482"/>
                      <a:pt x="4033" y="4451"/>
                    </a:cubicBezTo>
                    <a:cubicBezTo>
                      <a:pt x="4056" y="4459"/>
                      <a:pt x="4084" y="4467"/>
                      <a:pt x="4107" y="4467"/>
                    </a:cubicBezTo>
                    <a:cubicBezTo>
                      <a:pt x="4130" y="4467"/>
                      <a:pt x="4149" y="4459"/>
                      <a:pt x="4157" y="4436"/>
                    </a:cubicBezTo>
                    <a:lnTo>
                      <a:pt x="4126" y="4420"/>
                    </a:lnTo>
                    <a:lnTo>
                      <a:pt x="4235" y="4281"/>
                    </a:lnTo>
                    <a:lnTo>
                      <a:pt x="4235" y="4281"/>
                    </a:lnTo>
                    <a:cubicBezTo>
                      <a:pt x="4250" y="4420"/>
                      <a:pt x="4018" y="4668"/>
                      <a:pt x="4188" y="4746"/>
                    </a:cubicBezTo>
                    <a:cubicBezTo>
                      <a:pt x="4281" y="4529"/>
                      <a:pt x="4390" y="4219"/>
                      <a:pt x="4405" y="3986"/>
                    </a:cubicBezTo>
                    <a:cubicBezTo>
                      <a:pt x="4529" y="3986"/>
                      <a:pt x="4545" y="3846"/>
                      <a:pt x="4622" y="3753"/>
                    </a:cubicBezTo>
                    <a:lnTo>
                      <a:pt x="4622" y="3753"/>
                    </a:lnTo>
                    <a:lnTo>
                      <a:pt x="4607" y="3877"/>
                    </a:lnTo>
                    <a:lnTo>
                      <a:pt x="4607" y="3831"/>
                    </a:lnTo>
                    <a:lnTo>
                      <a:pt x="4560" y="3908"/>
                    </a:lnTo>
                    <a:cubicBezTo>
                      <a:pt x="4572" y="3908"/>
                      <a:pt x="4603" y="3908"/>
                      <a:pt x="4616" y="3930"/>
                    </a:cubicBezTo>
                    <a:lnTo>
                      <a:pt x="4616" y="3930"/>
                    </a:lnTo>
                    <a:lnTo>
                      <a:pt x="4607" y="3893"/>
                    </a:lnTo>
                    <a:lnTo>
                      <a:pt x="4669" y="3815"/>
                    </a:lnTo>
                    <a:lnTo>
                      <a:pt x="4622" y="3753"/>
                    </a:lnTo>
                    <a:cubicBezTo>
                      <a:pt x="4638" y="3738"/>
                      <a:pt x="4654" y="3707"/>
                      <a:pt x="4685" y="3691"/>
                    </a:cubicBezTo>
                    <a:lnTo>
                      <a:pt x="4793" y="3707"/>
                    </a:lnTo>
                    <a:cubicBezTo>
                      <a:pt x="4793" y="3707"/>
                      <a:pt x="4809" y="3722"/>
                      <a:pt x="4809" y="3738"/>
                    </a:cubicBezTo>
                    <a:lnTo>
                      <a:pt x="4809" y="3738"/>
                    </a:lnTo>
                    <a:cubicBezTo>
                      <a:pt x="4814" y="3733"/>
                      <a:pt x="4819" y="3728"/>
                      <a:pt x="4824" y="3722"/>
                    </a:cubicBezTo>
                    <a:lnTo>
                      <a:pt x="4824" y="3722"/>
                    </a:lnTo>
                    <a:cubicBezTo>
                      <a:pt x="4917" y="3815"/>
                      <a:pt x="4747" y="3908"/>
                      <a:pt x="4871" y="4002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63" y="3904"/>
                      <a:pt x="4964" y="3914"/>
                      <a:pt x="4964" y="3924"/>
                    </a:cubicBezTo>
                    <a:cubicBezTo>
                      <a:pt x="4964" y="3908"/>
                      <a:pt x="4964" y="3908"/>
                      <a:pt x="4964" y="3893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58" y="3847"/>
                      <a:pt x="4943" y="3813"/>
                      <a:pt x="4917" y="3800"/>
                    </a:cubicBezTo>
                    <a:cubicBezTo>
                      <a:pt x="4855" y="3629"/>
                      <a:pt x="5041" y="3552"/>
                      <a:pt x="5119" y="3521"/>
                    </a:cubicBezTo>
                    <a:cubicBezTo>
                      <a:pt x="5130" y="3502"/>
                      <a:pt x="5145" y="3495"/>
                      <a:pt x="5162" y="3495"/>
                    </a:cubicBezTo>
                    <a:cubicBezTo>
                      <a:pt x="5212" y="3495"/>
                      <a:pt x="5281" y="3553"/>
                      <a:pt x="5337" y="3553"/>
                    </a:cubicBezTo>
                    <a:cubicBezTo>
                      <a:pt x="5342" y="3553"/>
                      <a:pt x="5347" y="3553"/>
                      <a:pt x="5351" y="3552"/>
                    </a:cubicBezTo>
                    <a:cubicBezTo>
                      <a:pt x="5336" y="3428"/>
                      <a:pt x="5196" y="3428"/>
                      <a:pt x="5165" y="3288"/>
                    </a:cubicBezTo>
                    <a:cubicBezTo>
                      <a:pt x="5178" y="3270"/>
                      <a:pt x="5190" y="3264"/>
                      <a:pt x="5200" y="3264"/>
                    </a:cubicBezTo>
                    <a:cubicBezTo>
                      <a:pt x="5205" y="3264"/>
                      <a:pt x="5210" y="3265"/>
                      <a:pt x="5214" y="3267"/>
                    </a:cubicBezTo>
                    <a:lnTo>
                      <a:pt x="5214" y="3267"/>
                    </a:lnTo>
                    <a:lnTo>
                      <a:pt x="5165" y="3195"/>
                    </a:lnTo>
                    <a:lnTo>
                      <a:pt x="5243" y="3211"/>
                    </a:lnTo>
                    <a:cubicBezTo>
                      <a:pt x="5305" y="3164"/>
                      <a:pt x="5320" y="3133"/>
                      <a:pt x="5320" y="3117"/>
                    </a:cubicBezTo>
                    <a:cubicBezTo>
                      <a:pt x="5320" y="3133"/>
                      <a:pt x="5320" y="3149"/>
                      <a:pt x="5320" y="3180"/>
                    </a:cubicBezTo>
                    <a:cubicBezTo>
                      <a:pt x="5367" y="3071"/>
                      <a:pt x="5413" y="2931"/>
                      <a:pt x="5460" y="2807"/>
                    </a:cubicBezTo>
                    <a:cubicBezTo>
                      <a:pt x="5476" y="2776"/>
                      <a:pt x="5476" y="2761"/>
                      <a:pt x="5491" y="2745"/>
                    </a:cubicBezTo>
                    <a:cubicBezTo>
                      <a:pt x="5539" y="2709"/>
                      <a:pt x="5587" y="2673"/>
                      <a:pt x="5628" y="2673"/>
                    </a:cubicBezTo>
                    <a:cubicBezTo>
                      <a:pt x="5640" y="2673"/>
                      <a:pt x="5651" y="2676"/>
                      <a:pt x="5662" y="2683"/>
                    </a:cubicBezTo>
                    <a:cubicBezTo>
                      <a:pt x="5693" y="2637"/>
                      <a:pt x="5724" y="2637"/>
                      <a:pt x="5662" y="2559"/>
                    </a:cubicBezTo>
                    <a:cubicBezTo>
                      <a:pt x="5656" y="2562"/>
                      <a:pt x="5651" y="2565"/>
                      <a:pt x="5646" y="2569"/>
                    </a:cubicBezTo>
                    <a:lnTo>
                      <a:pt x="5646" y="2569"/>
                    </a:lnTo>
                    <a:cubicBezTo>
                      <a:pt x="5646" y="2526"/>
                      <a:pt x="5646" y="2496"/>
                      <a:pt x="5631" y="2482"/>
                    </a:cubicBezTo>
                    <a:cubicBezTo>
                      <a:pt x="5662" y="2466"/>
                      <a:pt x="5708" y="2451"/>
                      <a:pt x="5739" y="2420"/>
                    </a:cubicBezTo>
                    <a:cubicBezTo>
                      <a:pt x="5739" y="2446"/>
                      <a:pt x="5751" y="2519"/>
                      <a:pt x="5754" y="2519"/>
                    </a:cubicBezTo>
                    <a:cubicBezTo>
                      <a:pt x="5754" y="2519"/>
                      <a:pt x="5755" y="2517"/>
                      <a:pt x="5755" y="2513"/>
                    </a:cubicBezTo>
                    <a:cubicBezTo>
                      <a:pt x="5817" y="2420"/>
                      <a:pt x="5925" y="2326"/>
                      <a:pt x="6003" y="2249"/>
                    </a:cubicBezTo>
                    <a:cubicBezTo>
                      <a:pt x="6080" y="2156"/>
                      <a:pt x="6204" y="2063"/>
                      <a:pt x="6267" y="1985"/>
                    </a:cubicBezTo>
                    <a:cubicBezTo>
                      <a:pt x="6215" y="1985"/>
                      <a:pt x="6217" y="2039"/>
                      <a:pt x="6156" y="2039"/>
                    </a:cubicBezTo>
                    <a:cubicBezTo>
                      <a:pt x="6144" y="2039"/>
                      <a:pt x="6130" y="2037"/>
                      <a:pt x="6111" y="2032"/>
                    </a:cubicBezTo>
                    <a:cubicBezTo>
                      <a:pt x="6096" y="1985"/>
                      <a:pt x="6142" y="1970"/>
                      <a:pt x="6158" y="1954"/>
                    </a:cubicBezTo>
                    <a:cubicBezTo>
                      <a:pt x="6147" y="1925"/>
                      <a:pt x="6137" y="1913"/>
                      <a:pt x="6126" y="1913"/>
                    </a:cubicBezTo>
                    <a:cubicBezTo>
                      <a:pt x="6095" y="1913"/>
                      <a:pt x="6058" y="2004"/>
                      <a:pt x="5982" y="2004"/>
                    </a:cubicBezTo>
                    <a:cubicBezTo>
                      <a:pt x="5974" y="2004"/>
                      <a:pt x="5965" y="2003"/>
                      <a:pt x="5956" y="2001"/>
                    </a:cubicBezTo>
                    <a:cubicBezTo>
                      <a:pt x="5956" y="2001"/>
                      <a:pt x="5987" y="1939"/>
                      <a:pt x="6018" y="1892"/>
                    </a:cubicBezTo>
                    <a:cubicBezTo>
                      <a:pt x="6049" y="1846"/>
                      <a:pt x="6080" y="1815"/>
                      <a:pt x="6080" y="1815"/>
                    </a:cubicBezTo>
                    <a:cubicBezTo>
                      <a:pt x="6080" y="1815"/>
                      <a:pt x="5961" y="1735"/>
                      <a:pt x="5943" y="1735"/>
                    </a:cubicBezTo>
                    <a:cubicBezTo>
                      <a:pt x="5943" y="1735"/>
                      <a:pt x="5942" y="1735"/>
                      <a:pt x="5942" y="1736"/>
                    </a:cubicBezTo>
                    <a:lnTo>
                      <a:pt x="5942" y="1736"/>
                    </a:lnTo>
                    <a:cubicBezTo>
                      <a:pt x="5951" y="1721"/>
                      <a:pt x="6024" y="1609"/>
                      <a:pt x="6111" y="1551"/>
                    </a:cubicBezTo>
                    <a:cubicBezTo>
                      <a:pt x="6158" y="1520"/>
                      <a:pt x="6204" y="1489"/>
                      <a:pt x="6235" y="1489"/>
                    </a:cubicBezTo>
                    <a:cubicBezTo>
                      <a:pt x="6267" y="1473"/>
                      <a:pt x="6282" y="1473"/>
                      <a:pt x="6282" y="1473"/>
                    </a:cubicBezTo>
                    <a:cubicBezTo>
                      <a:pt x="6235" y="1422"/>
                      <a:pt x="6184" y="1401"/>
                      <a:pt x="6133" y="1401"/>
                    </a:cubicBezTo>
                    <a:cubicBezTo>
                      <a:pt x="6030" y="1401"/>
                      <a:pt x="5930" y="1484"/>
                      <a:pt x="5879" y="1567"/>
                    </a:cubicBezTo>
                    <a:cubicBezTo>
                      <a:pt x="5832" y="1613"/>
                      <a:pt x="5786" y="1660"/>
                      <a:pt x="5739" y="1706"/>
                    </a:cubicBezTo>
                    <a:cubicBezTo>
                      <a:pt x="5724" y="1691"/>
                      <a:pt x="5708" y="1675"/>
                      <a:pt x="5693" y="1675"/>
                    </a:cubicBezTo>
                    <a:cubicBezTo>
                      <a:pt x="5674" y="1723"/>
                      <a:pt x="5655" y="1741"/>
                      <a:pt x="5639" y="1741"/>
                    </a:cubicBezTo>
                    <a:cubicBezTo>
                      <a:pt x="5629" y="1741"/>
                      <a:pt x="5621" y="1734"/>
                      <a:pt x="5615" y="1722"/>
                    </a:cubicBezTo>
                    <a:cubicBezTo>
                      <a:pt x="5600" y="1691"/>
                      <a:pt x="5584" y="1644"/>
                      <a:pt x="5569" y="1598"/>
                    </a:cubicBezTo>
                    <a:cubicBezTo>
                      <a:pt x="5569" y="1613"/>
                      <a:pt x="5553" y="1629"/>
                      <a:pt x="5553" y="1644"/>
                    </a:cubicBezTo>
                    <a:lnTo>
                      <a:pt x="5289" y="1442"/>
                    </a:lnTo>
                    <a:cubicBezTo>
                      <a:pt x="5274" y="1365"/>
                      <a:pt x="5227" y="1272"/>
                      <a:pt x="5212" y="1194"/>
                    </a:cubicBezTo>
                    <a:lnTo>
                      <a:pt x="5181" y="1163"/>
                    </a:lnTo>
                    <a:lnTo>
                      <a:pt x="4948" y="1163"/>
                    </a:lnTo>
                    <a:lnTo>
                      <a:pt x="3723" y="186"/>
                    </a:lnTo>
                    <a:cubicBezTo>
                      <a:pt x="3672" y="211"/>
                      <a:pt x="3622" y="237"/>
                      <a:pt x="3681" y="237"/>
                    </a:cubicBezTo>
                    <a:cubicBezTo>
                      <a:pt x="3694" y="237"/>
                      <a:pt x="3713" y="236"/>
                      <a:pt x="3738" y="233"/>
                    </a:cubicBezTo>
                    <a:lnTo>
                      <a:pt x="4886" y="1163"/>
                    </a:lnTo>
                    <a:lnTo>
                      <a:pt x="4700" y="1148"/>
                    </a:lnTo>
                    <a:lnTo>
                      <a:pt x="4685" y="1148"/>
                    </a:lnTo>
                    <a:lnTo>
                      <a:pt x="3754" y="403"/>
                    </a:lnTo>
                    <a:cubicBezTo>
                      <a:pt x="3661" y="450"/>
                      <a:pt x="3521" y="496"/>
                      <a:pt x="3382" y="512"/>
                    </a:cubicBezTo>
                    <a:cubicBezTo>
                      <a:pt x="3366" y="419"/>
                      <a:pt x="3676" y="372"/>
                      <a:pt x="3444" y="341"/>
                    </a:cubicBezTo>
                    <a:lnTo>
                      <a:pt x="3444" y="341"/>
                    </a:lnTo>
                    <a:cubicBezTo>
                      <a:pt x="3351" y="419"/>
                      <a:pt x="3289" y="450"/>
                      <a:pt x="3258" y="481"/>
                    </a:cubicBezTo>
                    <a:cubicBezTo>
                      <a:pt x="3227" y="496"/>
                      <a:pt x="3227" y="512"/>
                      <a:pt x="3289" y="574"/>
                    </a:cubicBezTo>
                    <a:lnTo>
                      <a:pt x="3273" y="574"/>
                    </a:lnTo>
                    <a:lnTo>
                      <a:pt x="2994" y="465"/>
                    </a:lnTo>
                    <a:cubicBezTo>
                      <a:pt x="3025" y="450"/>
                      <a:pt x="3041" y="419"/>
                      <a:pt x="3056" y="403"/>
                    </a:cubicBezTo>
                    <a:cubicBezTo>
                      <a:pt x="3072" y="372"/>
                      <a:pt x="3087" y="341"/>
                      <a:pt x="3118" y="310"/>
                    </a:cubicBezTo>
                    <a:cubicBezTo>
                      <a:pt x="3134" y="279"/>
                      <a:pt x="3149" y="248"/>
                      <a:pt x="3227" y="202"/>
                    </a:cubicBezTo>
                    <a:cubicBezTo>
                      <a:pt x="3227" y="155"/>
                      <a:pt x="3165" y="140"/>
                      <a:pt x="3103" y="140"/>
                    </a:cubicBezTo>
                    <a:cubicBezTo>
                      <a:pt x="3056" y="155"/>
                      <a:pt x="2978" y="171"/>
                      <a:pt x="2901" y="202"/>
                    </a:cubicBezTo>
                    <a:cubicBezTo>
                      <a:pt x="2823" y="233"/>
                      <a:pt x="2746" y="264"/>
                      <a:pt x="2668" y="279"/>
                    </a:cubicBezTo>
                    <a:cubicBezTo>
                      <a:pt x="2637" y="295"/>
                      <a:pt x="2606" y="295"/>
                      <a:pt x="2575" y="310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11"/>
              <p:cNvSpPr/>
              <p:nvPr/>
            </p:nvSpPr>
            <p:spPr>
              <a:xfrm>
                <a:off x="3562800" y="7189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16"/>
                      <a:pt x="32" y="16"/>
                      <a:pt x="32" y="32"/>
                    </a:cubicBezTo>
                    <a:lnTo>
                      <a:pt x="47" y="32"/>
                    </a:lnTo>
                    <a:lnTo>
                      <a:pt x="32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11"/>
              <p:cNvSpPr/>
              <p:nvPr/>
            </p:nvSpPr>
            <p:spPr>
              <a:xfrm>
                <a:off x="3563975" y="7196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31" y="32"/>
                      <a:pt x="47" y="32"/>
                    </a:cubicBezTo>
                    <a:cubicBezTo>
                      <a:pt x="31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11"/>
              <p:cNvSpPr/>
              <p:nvPr/>
            </p:nvSpPr>
            <p:spPr>
              <a:xfrm>
                <a:off x="3643075" y="685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11"/>
              <p:cNvSpPr/>
              <p:nvPr/>
            </p:nvSpPr>
            <p:spPr>
              <a:xfrm>
                <a:off x="3561650" y="71812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"/>
                      <a:pt x="31" y="16"/>
                      <a:pt x="47" y="3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11"/>
              <p:cNvSpPr/>
              <p:nvPr/>
            </p:nvSpPr>
            <p:spPr>
              <a:xfrm>
                <a:off x="3572875" y="728225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lnTo>
                      <a:pt x="5" y="16"/>
                    </a:lnTo>
                    <a:cubicBezTo>
                      <a:pt x="3" y="11"/>
                      <a:pt x="1" y="5"/>
                      <a:pt x="1" y="0"/>
                    </a:cubicBezTo>
                    <a:close/>
                    <a:moveTo>
                      <a:pt x="5" y="16"/>
                    </a:moveTo>
                    <a:cubicBezTo>
                      <a:pt x="10" y="26"/>
                      <a:pt x="16" y="36"/>
                      <a:pt x="16" y="47"/>
                    </a:cubicBezTo>
                    <a:cubicBezTo>
                      <a:pt x="16" y="33"/>
                      <a:pt x="16" y="19"/>
                      <a:pt x="5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11"/>
              <p:cNvSpPr/>
              <p:nvPr/>
            </p:nvSpPr>
            <p:spPr>
              <a:xfrm>
                <a:off x="3572875" y="728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11"/>
              <p:cNvSpPr/>
              <p:nvPr/>
            </p:nvSpPr>
            <p:spPr>
              <a:xfrm>
                <a:off x="3570950" y="7262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11"/>
              <p:cNvSpPr/>
              <p:nvPr/>
            </p:nvSpPr>
            <p:spPr>
              <a:xfrm>
                <a:off x="3586850" y="737525"/>
                <a:ext cx="27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31"/>
                      <a:pt x="78" y="47"/>
                      <a:pt x="109" y="78"/>
                    </a:cubicBezTo>
                    <a:lnTo>
                      <a:pt x="109" y="78"/>
                    </a:lnTo>
                    <a:cubicBezTo>
                      <a:pt x="78" y="47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11"/>
              <p:cNvSpPr/>
              <p:nvPr/>
            </p:nvSpPr>
            <p:spPr>
              <a:xfrm>
                <a:off x="3573275" y="729375"/>
                <a:ext cx="622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56" extrusionOk="0">
                    <a:moveTo>
                      <a:pt x="0" y="1"/>
                    </a:moveTo>
                    <a:cubicBezTo>
                      <a:pt x="78" y="47"/>
                      <a:pt x="171" y="94"/>
                      <a:pt x="249" y="156"/>
                    </a:cubicBezTo>
                    <a:cubicBezTo>
                      <a:pt x="171" y="94"/>
                      <a:pt x="93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11"/>
              <p:cNvSpPr/>
              <p:nvPr/>
            </p:nvSpPr>
            <p:spPr>
              <a:xfrm>
                <a:off x="3608550" y="750325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11"/>
              <p:cNvSpPr/>
              <p:nvPr/>
            </p:nvSpPr>
            <p:spPr>
              <a:xfrm>
                <a:off x="3606625" y="748775"/>
                <a:ext cx="31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8" extrusionOk="0">
                    <a:moveTo>
                      <a:pt x="0" y="47"/>
                    </a:moveTo>
                    <a:lnTo>
                      <a:pt x="0" y="47"/>
                    </a:lnTo>
                    <a:cubicBezTo>
                      <a:pt x="16" y="62"/>
                      <a:pt x="47" y="62"/>
                      <a:pt x="62" y="62"/>
                    </a:cubicBezTo>
                    <a:cubicBezTo>
                      <a:pt x="43" y="58"/>
                      <a:pt x="23" y="54"/>
                      <a:pt x="0" y="47"/>
                    </a:cubicBezTo>
                    <a:close/>
                    <a:moveTo>
                      <a:pt x="47" y="0"/>
                    </a:moveTo>
                    <a:cubicBezTo>
                      <a:pt x="47" y="31"/>
                      <a:pt x="62" y="31"/>
                      <a:pt x="62" y="31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2" y="62"/>
                    </a:lnTo>
                    <a:cubicBezTo>
                      <a:pt x="82" y="66"/>
                      <a:pt x="101" y="70"/>
                      <a:pt x="124" y="78"/>
                    </a:cubicBezTo>
                    <a:cubicBezTo>
                      <a:pt x="109" y="47"/>
                      <a:pt x="93" y="16"/>
                      <a:pt x="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11"/>
              <p:cNvSpPr/>
              <p:nvPr/>
            </p:nvSpPr>
            <p:spPr>
              <a:xfrm>
                <a:off x="3572500" y="727825"/>
                <a:ext cx="8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63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cubicBezTo>
                      <a:pt x="6" y="16"/>
                      <a:pt x="12" y="18"/>
                      <a:pt x="17" y="22"/>
                    </a:cubicBezTo>
                    <a:lnTo>
                      <a:pt x="17" y="22"/>
                    </a:lnTo>
                    <a:cubicBezTo>
                      <a:pt x="12" y="14"/>
                      <a:pt x="6" y="6"/>
                      <a:pt x="0" y="1"/>
                    </a:cubicBezTo>
                    <a:close/>
                    <a:moveTo>
                      <a:pt x="17" y="22"/>
                    </a:moveTo>
                    <a:cubicBezTo>
                      <a:pt x="25" y="37"/>
                      <a:pt x="31" y="53"/>
                      <a:pt x="31" y="63"/>
                    </a:cubicBezTo>
                    <a:cubicBezTo>
                      <a:pt x="31" y="43"/>
                      <a:pt x="25" y="30"/>
                      <a:pt x="17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11"/>
              <p:cNvSpPr/>
              <p:nvPr/>
            </p:nvSpPr>
            <p:spPr>
              <a:xfrm>
                <a:off x="3591525" y="740625"/>
                <a:ext cx="23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3" h="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16"/>
                      <a:pt x="62" y="32"/>
                      <a:pt x="92" y="62"/>
                    </a:cubicBezTo>
                    <a:cubicBezTo>
                      <a:pt x="92" y="62"/>
                      <a:pt x="92" y="47"/>
                      <a:pt x="92" y="47"/>
                    </a:cubicBezTo>
                    <a:cubicBezTo>
                      <a:pt x="62" y="32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11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11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11"/>
              <p:cNvSpPr/>
              <p:nvPr/>
            </p:nvSpPr>
            <p:spPr>
              <a:xfrm>
                <a:off x="3571725" y="72705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16" y="1"/>
                      <a:pt x="0" y="1"/>
                    </a:cubicBezTo>
                    <a:close/>
                    <a:moveTo>
                      <a:pt x="16" y="16"/>
                    </a:moveTo>
                    <a:lnTo>
                      <a:pt x="31" y="47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11"/>
              <p:cNvSpPr/>
              <p:nvPr/>
            </p:nvSpPr>
            <p:spPr>
              <a:xfrm>
                <a:off x="3624450" y="650675"/>
                <a:ext cx="19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32" extrusionOk="0">
                    <a:moveTo>
                      <a:pt x="1" y="0"/>
                    </a:moveTo>
                    <a:cubicBezTo>
                      <a:pt x="16" y="0"/>
                      <a:pt x="47" y="16"/>
                      <a:pt x="78" y="31"/>
                    </a:cubicBezTo>
                    <a:cubicBezTo>
                      <a:pt x="78" y="31"/>
                      <a:pt x="78" y="16"/>
                      <a:pt x="78" y="16"/>
                    </a:cubicBezTo>
                    <a:cubicBezTo>
                      <a:pt x="47" y="1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11"/>
              <p:cNvSpPr/>
              <p:nvPr/>
            </p:nvSpPr>
            <p:spPr>
              <a:xfrm>
                <a:off x="3627175" y="649125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16"/>
                      <a:pt x="31" y="16"/>
                      <a:pt x="47" y="1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11"/>
              <p:cNvSpPr/>
              <p:nvPr/>
            </p:nvSpPr>
            <p:spPr>
              <a:xfrm>
                <a:off x="3572500" y="7282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0" y="0"/>
                    </a:cubicBezTo>
                    <a:lnTo>
                      <a:pt x="0" y="0"/>
                    </a:ln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11"/>
              <p:cNvSpPr/>
              <p:nvPr/>
            </p:nvSpPr>
            <p:spPr>
              <a:xfrm>
                <a:off x="3626400" y="649125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0"/>
                    </a:moveTo>
                    <a:cubicBezTo>
                      <a:pt x="16" y="0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11"/>
              <p:cNvSpPr/>
              <p:nvPr/>
            </p:nvSpPr>
            <p:spPr>
              <a:xfrm>
                <a:off x="3566675" y="722000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11"/>
              <p:cNvSpPr/>
              <p:nvPr/>
            </p:nvSpPr>
            <p:spPr>
              <a:xfrm>
                <a:off x="3624850" y="647950"/>
                <a:ext cx="11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8" extrusionOk="0">
                    <a:moveTo>
                      <a:pt x="16" y="1"/>
                    </a:moveTo>
                    <a:cubicBezTo>
                      <a:pt x="16" y="16"/>
                      <a:pt x="0" y="16"/>
                      <a:pt x="0" y="32"/>
                    </a:cubicBezTo>
                    <a:cubicBezTo>
                      <a:pt x="0" y="32"/>
                      <a:pt x="16" y="32"/>
                      <a:pt x="16" y="47"/>
                    </a:cubicBezTo>
                    <a:cubicBezTo>
                      <a:pt x="31" y="47"/>
                      <a:pt x="31" y="32"/>
                      <a:pt x="47" y="16"/>
                    </a:cubicBezTo>
                    <a:cubicBezTo>
                      <a:pt x="31" y="16"/>
                      <a:pt x="3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11"/>
              <p:cNvSpPr/>
              <p:nvPr/>
            </p:nvSpPr>
            <p:spPr>
              <a:xfrm>
                <a:off x="3624850" y="649900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16" y="16"/>
                      <a:pt x="0" y="31"/>
                    </a:cubicBezTo>
                    <a:cubicBezTo>
                      <a:pt x="16" y="31"/>
                      <a:pt x="47" y="47"/>
                      <a:pt x="62" y="47"/>
                    </a:cubicBezTo>
                    <a:cubicBezTo>
                      <a:pt x="62" y="31"/>
                      <a:pt x="47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11"/>
              <p:cNvSpPr/>
              <p:nvPr/>
            </p:nvSpPr>
            <p:spPr>
              <a:xfrm>
                <a:off x="3606625" y="749925"/>
                <a:ext cx="19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7" extrusionOk="0">
                    <a:moveTo>
                      <a:pt x="0" y="1"/>
                    </a:moveTo>
                    <a:cubicBezTo>
                      <a:pt x="31" y="16"/>
                      <a:pt x="62" y="16"/>
                      <a:pt x="78" y="16"/>
                    </a:cubicBezTo>
                    <a:cubicBezTo>
                      <a:pt x="62" y="16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11"/>
              <p:cNvSpPr/>
              <p:nvPr/>
            </p:nvSpPr>
            <p:spPr>
              <a:xfrm>
                <a:off x="3626000" y="64757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11"/>
              <p:cNvSpPr/>
              <p:nvPr/>
            </p:nvSpPr>
            <p:spPr>
              <a:xfrm>
                <a:off x="3571725" y="72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11"/>
              <p:cNvSpPr/>
              <p:nvPr/>
            </p:nvSpPr>
            <p:spPr>
              <a:xfrm>
                <a:off x="3570950" y="725900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" y="1"/>
                    </a:moveTo>
                    <a:cubicBezTo>
                      <a:pt x="16" y="16"/>
                      <a:pt x="31" y="31"/>
                      <a:pt x="31" y="47"/>
                    </a:cubicBezTo>
                    <a:cubicBezTo>
                      <a:pt x="31" y="47"/>
                      <a:pt x="31" y="47"/>
                      <a:pt x="31" y="31"/>
                    </a:cubicBezTo>
                    <a:cubicBezTo>
                      <a:pt x="16" y="16"/>
                      <a:pt x="16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11"/>
              <p:cNvSpPr/>
              <p:nvPr/>
            </p:nvSpPr>
            <p:spPr>
              <a:xfrm>
                <a:off x="3658975" y="719100"/>
                <a:ext cx="3125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50" extrusionOk="0">
                    <a:moveTo>
                      <a:pt x="31" y="0"/>
                    </a:moveTo>
                    <a:cubicBezTo>
                      <a:pt x="23" y="0"/>
                      <a:pt x="13" y="3"/>
                      <a:pt x="0" y="8"/>
                    </a:cubicBezTo>
                    <a:cubicBezTo>
                      <a:pt x="29" y="52"/>
                      <a:pt x="17" y="149"/>
                      <a:pt x="104" y="149"/>
                    </a:cubicBezTo>
                    <a:cubicBezTo>
                      <a:pt x="110" y="149"/>
                      <a:pt x="117" y="149"/>
                      <a:pt x="124" y="148"/>
                    </a:cubicBezTo>
                    <a:cubicBezTo>
                      <a:pt x="28" y="134"/>
                      <a:pt x="89" y="0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11"/>
              <p:cNvSpPr/>
              <p:nvPr/>
            </p:nvSpPr>
            <p:spPr>
              <a:xfrm>
                <a:off x="3628125" y="760400"/>
                <a:ext cx="44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43" extrusionOk="0">
                    <a:moveTo>
                      <a:pt x="40" y="0"/>
                    </a:moveTo>
                    <a:cubicBezTo>
                      <a:pt x="51" y="3"/>
                      <a:pt x="64" y="5"/>
                      <a:pt x="76" y="7"/>
                    </a:cubicBezTo>
                    <a:lnTo>
                      <a:pt x="76" y="7"/>
                    </a:lnTo>
                    <a:cubicBezTo>
                      <a:pt x="68" y="3"/>
                      <a:pt x="57" y="0"/>
                      <a:pt x="40" y="0"/>
                    </a:cubicBezTo>
                    <a:close/>
                    <a:moveTo>
                      <a:pt x="76" y="7"/>
                    </a:moveTo>
                    <a:lnTo>
                      <a:pt x="76" y="7"/>
                    </a:lnTo>
                    <a:cubicBezTo>
                      <a:pt x="128" y="35"/>
                      <a:pt x="1" y="142"/>
                      <a:pt x="44" y="142"/>
                    </a:cubicBezTo>
                    <a:cubicBezTo>
                      <a:pt x="54" y="142"/>
                      <a:pt x="72" y="137"/>
                      <a:pt x="102" y="124"/>
                    </a:cubicBezTo>
                    <a:cubicBezTo>
                      <a:pt x="178" y="23"/>
                      <a:pt x="130" y="15"/>
                      <a:pt x="76" y="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11"/>
              <p:cNvSpPr/>
              <p:nvPr/>
            </p:nvSpPr>
            <p:spPr>
              <a:xfrm>
                <a:off x="3569775" y="655325"/>
                <a:ext cx="257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38" extrusionOk="0">
                    <a:moveTo>
                      <a:pt x="78" y="0"/>
                    </a:moveTo>
                    <a:lnTo>
                      <a:pt x="1" y="109"/>
                    </a:lnTo>
                    <a:cubicBezTo>
                      <a:pt x="7" y="105"/>
                      <a:pt x="14" y="103"/>
                      <a:pt x="20" y="103"/>
                    </a:cubicBezTo>
                    <a:cubicBezTo>
                      <a:pt x="52" y="103"/>
                      <a:pt x="87" y="137"/>
                      <a:pt x="98" y="137"/>
                    </a:cubicBezTo>
                    <a:cubicBezTo>
                      <a:pt x="103" y="137"/>
                      <a:pt x="102" y="130"/>
                      <a:pt x="94" y="109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11"/>
              <p:cNvSpPr/>
              <p:nvPr/>
            </p:nvSpPr>
            <p:spPr>
              <a:xfrm>
                <a:off x="3579475" y="677425"/>
                <a:ext cx="12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40" extrusionOk="0">
                    <a:moveTo>
                      <a:pt x="47" y="0"/>
                    </a:moveTo>
                    <a:lnTo>
                      <a:pt x="32" y="16"/>
                    </a:lnTo>
                    <a:lnTo>
                      <a:pt x="1" y="140"/>
                    </a:lnTo>
                    <a:lnTo>
                      <a:pt x="47" y="0"/>
                    </a:lnTo>
                    <a:close/>
                    <a:moveTo>
                      <a:pt x="1" y="140"/>
                    </a:moveTo>
                    <a:lnTo>
                      <a:pt x="1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11"/>
              <p:cNvSpPr/>
              <p:nvPr/>
            </p:nvSpPr>
            <p:spPr>
              <a:xfrm>
                <a:off x="3654300" y="749425"/>
                <a:ext cx="61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47" extrusionOk="0">
                    <a:moveTo>
                      <a:pt x="100" y="1"/>
                    </a:moveTo>
                    <a:cubicBezTo>
                      <a:pt x="42" y="1"/>
                      <a:pt x="1" y="119"/>
                      <a:pt x="1" y="145"/>
                    </a:cubicBezTo>
                    <a:lnTo>
                      <a:pt x="203" y="346"/>
                    </a:lnTo>
                    <a:cubicBezTo>
                      <a:pt x="245" y="204"/>
                      <a:pt x="158" y="127"/>
                      <a:pt x="71" y="127"/>
                    </a:cubicBezTo>
                    <a:cubicBezTo>
                      <a:pt x="63" y="127"/>
                      <a:pt x="55" y="128"/>
                      <a:pt x="47" y="129"/>
                    </a:cubicBezTo>
                    <a:cubicBezTo>
                      <a:pt x="57" y="85"/>
                      <a:pt x="77" y="73"/>
                      <a:pt x="96" y="73"/>
                    </a:cubicBezTo>
                    <a:cubicBezTo>
                      <a:pt x="117" y="73"/>
                      <a:pt x="139" y="87"/>
                      <a:pt x="150" y="87"/>
                    </a:cubicBezTo>
                    <a:cubicBezTo>
                      <a:pt x="161" y="87"/>
                      <a:pt x="162" y="73"/>
                      <a:pt x="140" y="21"/>
                    </a:cubicBezTo>
                    <a:cubicBezTo>
                      <a:pt x="126" y="7"/>
                      <a:pt x="113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11"/>
              <p:cNvSpPr/>
              <p:nvPr/>
            </p:nvSpPr>
            <p:spPr>
              <a:xfrm>
                <a:off x="3610875" y="625850"/>
                <a:ext cx="662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55" extrusionOk="0">
                    <a:moveTo>
                      <a:pt x="264" y="1"/>
                    </a:moveTo>
                    <a:cubicBezTo>
                      <a:pt x="125" y="47"/>
                      <a:pt x="78" y="78"/>
                      <a:pt x="1" y="140"/>
                    </a:cubicBezTo>
                    <a:cubicBezTo>
                      <a:pt x="11" y="150"/>
                      <a:pt x="22" y="155"/>
                      <a:pt x="34" y="155"/>
                    </a:cubicBezTo>
                    <a:cubicBezTo>
                      <a:pt x="94" y="155"/>
                      <a:pt x="174" y="40"/>
                      <a:pt x="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11"/>
              <p:cNvSpPr/>
              <p:nvPr/>
            </p:nvSpPr>
            <p:spPr>
              <a:xfrm>
                <a:off x="3654700" y="760400"/>
                <a:ext cx="19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7" extrusionOk="0">
                    <a:moveTo>
                      <a:pt x="78" y="0"/>
                    </a:moveTo>
                    <a:cubicBezTo>
                      <a:pt x="47" y="31"/>
                      <a:pt x="16" y="47"/>
                      <a:pt x="0" y="93"/>
                    </a:cubicBezTo>
                    <a:cubicBezTo>
                      <a:pt x="9" y="102"/>
                      <a:pt x="17" y="106"/>
                      <a:pt x="24" y="106"/>
                    </a:cubicBezTo>
                    <a:cubicBezTo>
                      <a:pt x="53" y="106"/>
                      <a:pt x="65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11"/>
              <p:cNvSpPr/>
              <p:nvPr/>
            </p:nvSpPr>
            <p:spPr>
              <a:xfrm>
                <a:off x="3691925" y="710200"/>
                <a:ext cx="195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" extrusionOk="0">
                    <a:moveTo>
                      <a:pt x="17" y="1"/>
                    </a:moveTo>
                    <a:cubicBezTo>
                      <a:pt x="11" y="1"/>
                      <a:pt x="6" y="3"/>
                      <a:pt x="0" y="8"/>
                    </a:cubicBezTo>
                    <a:lnTo>
                      <a:pt x="78" y="8"/>
                    </a:lnTo>
                    <a:cubicBezTo>
                      <a:pt x="47" y="8"/>
                      <a:pt x="30" y="1"/>
                      <a:pt x="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11"/>
              <p:cNvSpPr/>
              <p:nvPr/>
            </p:nvSpPr>
            <p:spPr>
              <a:xfrm>
                <a:off x="3682225" y="657200"/>
                <a:ext cx="85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05" extrusionOk="0">
                    <a:moveTo>
                      <a:pt x="340" y="1"/>
                    </a:moveTo>
                    <a:cubicBezTo>
                      <a:pt x="338" y="1"/>
                      <a:pt x="334" y="2"/>
                      <a:pt x="329" y="5"/>
                    </a:cubicBezTo>
                    <a:lnTo>
                      <a:pt x="329" y="5"/>
                    </a:lnTo>
                    <a:cubicBezTo>
                      <a:pt x="334" y="4"/>
                      <a:pt x="338" y="3"/>
                      <a:pt x="342" y="3"/>
                    </a:cubicBezTo>
                    <a:cubicBezTo>
                      <a:pt x="342" y="1"/>
                      <a:pt x="341" y="1"/>
                      <a:pt x="340" y="1"/>
                    </a:cubicBezTo>
                    <a:close/>
                    <a:moveTo>
                      <a:pt x="329" y="5"/>
                    </a:moveTo>
                    <a:lnTo>
                      <a:pt x="329" y="5"/>
                    </a:lnTo>
                    <a:cubicBezTo>
                      <a:pt x="218" y="24"/>
                      <a:pt x="30" y="100"/>
                      <a:pt x="1" y="204"/>
                    </a:cubicBezTo>
                    <a:cubicBezTo>
                      <a:pt x="32" y="111"/>
                      <a:pt x="218" y="127"/>
                      <a:pt x="249" y="49"/>
                    </a:cubicBezTo>
                    <a:lnTo>
                      <a:pt x="249" y="65"/>
                    </a:lnTo>
                    <a:cubicBezTo>
                      <a:pt x="249" y="65"/>
                      <a:pt x="304" y="19"/>
                      <a:pt x="329" y="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11"/>
              <p:cNvSpPr/>
              <p:nvPr/>
            </p:nvSpPr>
            <p:spPr>
              <a:xfrm>
                <a:off x="3706275" y="975975"/>
                <a:ext cx="116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13" extrusionOk="0">
                    <a:moveTo>
                      <a:pt x="217" y="1"/>
                    </a:moveTo>
                    <a:cubicBezTo>
                      <a:pt x="216" y="4"/>
                      <a:pt x="216" y="8"/>
                      <a:pt x="215" y="11"/>
                    </a:cubicBezTo>
                    <a:lnTo>
                      <a:pt x="215" y="11"/>
                    </a:lnTo>
                    <a:cubicBezTo>
                      <a:pt x="216" y="8"/>
                      <a:pt x="217" y="4"/>
                      <a:pt x="217" y="1"/>
                    </a:cubicBezTo>
                    <a:close/>
                    <a:moveTo>
                      <a:pt x="215" y="11"/>
                    </a:moveTo>
                    <a:lnTo>
                      <a:pt x="215" y="11"/>
                    </a:lnTo>
                    <a:cubicBezTo>
                      <a:pt x="210" y="23"/>
                      <a:pt x="198" y="32"/>
                      <a:pt x="186" y="32"/>
                    </a:cubicBezTo>
                    <a:cubicBezTo>
                      <a:pt x="178" y="57"/>
                      <a:pt x="146" y="69"/>
                      <a:pt x="116" y="69"/>
                    </a:cubicBezTo>
                    <a:cubicBezTo>
                      <a:pt x="92" y="69"/>
                      <a:pt x="69" y="61"/>
                      <a:pt x="62" y="47"/>
                    </a:cubicBezTo>
                    <a:lnTo>
                      <a:pt x="62" y="47"/>
                    </a:lnTo>
                    <a:cubicBezTo>
                      <a:pt x="93" y="171"/>
                      <a:pt x="0" y="140"/>
                      <a:pt x="155" y="218"/>
                    </a:cubicBezTo>
                    <a:cubicBezTo>
                      <a:pt x="188" y="258"/>
                      <a:pt x="169" y="282"/>
                      <a:pt x="138" y="282"/>
                    </a:cubicBezTo>
                    <a:cubicBezTo>
                      <a:pt x="109" y="282"/>
                      <a:pt x="69" y="262"/>
                      <a:pt x="47" y="218"/>
                    </a:cubicBezTo>
                    <a:lnTo>
                      <a:pt x="47" y="218"/>
                    </a:lnTo>
                    <a:cubicBezTo>
                      <a:pt x="47" y="233"/>
                      <a:pt x="93" y="404"/>
                      <a:pt x="93" y="404"/>
                    </a:cubicBezTo>
                    <a:cubicBezTo>
                      <a:pt x="93" y="404"/>
                      <a:pt x="140" y="326"/>
                      <a:pt x="155" y="326"/>
                    </a:cubicBezTo>
                    <a:lnTo>
                      <a:pt x="155" y="326"/>
                    </a:lnTo>
                    <a:cubicBezTo>
                      <a:pt x="279" y="404"/>
                      <a:pt x="62" y="451"/>
                      <a:pt x="233" y="513"/>
                    </a:cubicBezTo>
                    <a:cubicBezTo>
                      <a:pt x="233" y="513"/>
                      <a:pt x="233" y="482"/>
                      <a:pt x="233" y="451"/>
                    </a:cubicBezTo>
                    <a:cubicBezTo>
                      <a:pt x="248" y="404"/>
                      <a:pt x="248" y="373"/>
                      <a:pt x="248" y="373"/>
                    </a:cubicBezTo>
                    <a:lnTo>
                      <a:pt x="295" y="404"/>
                    </a:lnTo>
                    <a:cubicBezTo>
                      <a:pt x="248" y="357"/>
                      <a:pt x="295" y="295"/>
                      <a:pt x="326" y="280"/>
                    </a:cubicBezTo>
                    <a:cubicBezTo>
                      <a:pt x="357" y="295"/>
                      <a:pt x="388" y="311"/>
                      <a:pt x="388" y="342"/>
                    </a:cubicBezTo>
                    <a:cubicBezTo>
                      <a:pt x="464" y="190"/>
                      <a:pt x="182" y="187"/>
                      <a:pt x="215" y="1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11"/>
              <p:cNvSpPr/>
              <p:nvPr/>
            </p:nvSpPr>
            <p:spPr>
              <a:xfrm>
                <a:off x="3627550" y="910850"/>
                <a:ext cx="31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71" extrusionOk="0">
                    <a:moveTo>
                      <a:pt x="32" y="0"/>
                    </a:moveTo>
                    <a:cubicBezTo>
                      <a:pt x="16" y="16"/>
                      <a:pt x="16" y="31"/>
                      <a:pt x="1" y="31"/>
                    </a:cubicBezTo>
                    <a:cubicBezTo>
                      <a:pt x="32" y="78"/>
                      <a:pt x="63" y="124"/>
                      <a:pt x="94" y="171"/>
                    </a:cubicBezTo>
                    <a:cubicBezTo>
                      <a:pt x="109" y="171"/>
                      <a:pt x="109" y="155"/>
                      <a:pt x="125" y="140"/>
                    </a:cubicBezTo>
                    <a:cubicBezTo>
                      <a:pt x="94" y="93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11"/>
              <p:cNvSpPr/>
              <p:nvPr/>
            </p:nvSpPr>
            <p:spPr>
              <a:xfrm>
                <a:off x="3629500" y="915100"/>
                <a:ext cx="27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1" extrusionOk="0">
                    <a:moveTo>
                      <a:pt x="16" y="1"/>
                    </a:moveTo>
                    <a:cubicBezTo>
                      <a:pt x="16" y="1"/>
                      <a:pt x="16" y="16"/>
                      <a:pt x="0" y="16"/>
                    </a:cubicBezTo>
                    <a:cubicBezTo>
                      <a:pt x="31" y="63"/>
                      <a:pt x="47" y="94"/>
                      <a:pt x="78" y="125"/>
                    </a:cubicBezTo>
                    <a:cubicBezTo>
                      <a:pt x="93" y="125"/>
                      <a:pt x="93" y="140"/>
                      <a:pt x="109" y="140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11"/>
              <p:cNvSpPr/>
              <p:nvPr/>
            </p:nvSpPr>
            <p:spPr>
              <a:xfrm>
                <a:off x="3725275" y="9589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1" y="0"/>
                    </a:moveTo>
                    <a:lnTo>
                      <a:pt x="0" y="93"/>
                    </a:lnTo>
                    <a:cubicBezTo>
                      <a:pt x="16" y="78"/>
                      <a:pt x="31" y="47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11"/>
              <p:cNvSpPr/>
              <p:nvPr/>
            </p:nvSpPr>
            <p:spPr>
              <a:xfrm>
                <a:off x="3757050" y="9395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11"/>
              <p:cNvSpPr/>
              <p:nvPr/>
            </p:nvSpPr>
            <p:spPr>
              <a:xfrm>
                <a:off x="3726050" y="958525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11"/>
              <p:cNvSpPr/>
              <p:nvPr/>
            </p:nvSpPr>
            <p:spPr>
              <a:xfrm>
                <a:off x="3707825" y="852300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78" y="0"/>
                    </a:moveTo>
                    <a:lnTo>
                      <a:pt x="78" y="0"/>
                    </a:lnTo>
                    <a:cubicBezTo>
                      <a:pt x="47" y="16"/>
                      <a:pt x="31" y="16"/>
                      <a:pt x="0" y="31"/>
                    </a:cubicBezTo>
                    <a:cubicBezTo>
                      <a:pt x="47" y="16"/>
                      <a:pt x="62" y="16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11"/>
              <p:cNvSpPr/>
              <p:nvPr/>
            </p:nvSpPr>
            <p:spPr>
              <a:xfrm>
                <a:off x="3649275" y="889125"/>
                <a:ext cx="15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94" extrusionOk="0">
                    <a:moveTo>
                      <a:pt x="62" y="1"/>
                    </a:moveTo>
                    <a:lnTo>
                      <a:pt x="0" y="94"/>
                    </a:lnTo>
                    <a:cubicBezTo>
                      <a:pt x="31" y="63"/>
                      <a:pt x="47" y="32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11"/>
              <p:cNvSpPr/>
              <p:nvPr/>
            </p:nvSpPr>
            <p:spPr>
              <a:xfrm>
                <a:off x="3702400" y="9705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" y="16"/>
                      <a:pt x="31" y="16"/>
                      <a:pt x="31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11"/>
              <p:cNvSpPr/>
              <p:nvPr/>
            </p:nvSpPr>
            <p:spPr>
              <a:xfrm>
                <a:off x="3721200" y="962400"/>
                <a:ext cx="130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64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90" y="12"/>
                      <a:pt x="79" y="23"/>
                      <a:pt x="63" y="23"/>
                    </a:cubicBezTo>
                    <a:cubicBezTo>
                      <a:pt x="56" y="23"/>
                      <a:pt x="48" y="21"/>
                      <a:pt x="39" y="16"/>
                    </a:cubicBezTo>
                    <a:lnTo>
                      <a:pt x="39" y="16"/>
                    </a:lnTo>
                    <a:cubicBezTo>
                      <a:pt x="64" y="53"/>
                      <a:pt x="0" y="227"/>
                      <a:pt x="59" y="227"/>
                    </a:cubicBezTo>
                    <a:cubicBezTo>
                      <a:pt x="74" y="227"/>
                      <a:pt x="97" y="216"/>
                      <a:pt x="132" y="187"/>
                    </a:cubicBezTo>
                    <a:lnTo>
                      <a:pt x="132" y="187"/>
                    </a:lnTo>
                    <a:cubicBezTo>
                      <a:pt x="241" y="296"/>
                      <a:pt x="86" y="327"/>
                      <a:pt x="86" y="404"/>
                    </a:cubicBezTo>
                    <a:cubicBezTo>
                      <a:pt x="89" y="403"/>
                      <a:pt x="92" y="402"/>
                      <a:pt x="95" y="402"/>
                    </a:cubicBezTo>
                    <a:cubicBezTo>
                      <a:pt x="133" y="402"/>
                      <a:pt x="137" y="484"/>
                      <a:pt x="194" y="513"/>
                    </a:cubicBezTo>
                    <a:cubicBezTo>
                      <a:pt x="194" y="466"/>
                      <a:pt x="179" y="420"/>
                      <a:pt x="225" y="389"/>
                    </a:cubicBezTo>
                    <a:cubicBezTo>
                      <a:pt x="287" y="420"/>
                      <a:pt x="272" y="513"/>
                      <a:pt x="225" y="528"/>
                    </a:cubicBezTo>
                    <a:cubicBezTo>
                      <a:pt x="309" y="528"/>
                      <a:pt x="267" y="641"/>
                      <a:pt x="337" y="641"/>
                    </a:cubicBezTo>
                    <a:cubicBezTo>
                      <a:pt x="345" y="641"/>
                      <a:pt x="354" y="640"/>
                      <a:pt x="365" y="637"/>
                    </a:cubicBezTo>
                    <a:cubicBezTo>
                      <a:pt x="442" y="466"/>
                      <a:pt x="520" y="327"/>
                      <a:pt x="489" y="47"/>
                    </a:cubicBezTo>
                    <a:lnTo>
                      <a:pt x="489" y="47"/>
                    </a:lnTo>
                    <a:cubicBezTo>
                      <a:pt x="411" y="172"/>
                      <a:pt x="349" y="296"/>
                      <a:pt x="225" y="327"/>
                    </a:cubicBezTo>
                    <a:lnTo>
                      <a:pt x="163" y="203"/>
                    </a:lnTo>
                    <a:cubicBezTo>
                      <a:pt x="334" y="203"/>
                      <a:pt x="318" y="94"/>
                      <a:pt x="411" y="16"/>
                    </a:cubicBezTo>
                    <a:lnTo>
                      <a:pt x="411" y="16"/>
                    </a:lnTo>
                    <a:lnTo>
                      <a:pt x="179" y="156"/>
                    </a:lnTo>
                    <a:cubicBezTo>
                      <a:pt x="8" y="156"/>
                      <a:pt x="55" y="94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11"/>
              <p:cNvSpPr/>
              <p:nvPr/>
            </p:nvSpPr>
            <p:spPr>
              <a:xfrm>
                <a:off x="3666725" y="870900"/>
                <a:ext cx="4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23" extrusionOk="0">
                    <a:moveTo>
                      <a:pt x="0" y="1"/>
                    </a:moveTo>
                    <a:cubicBezTo>
                      <a:pt x="0" y="12"/>
                      <a:pt x="0" y="23"/>
                      <a:pt x="6" y="23"/>
                    </a:cubicBezTo>
                    <a:cubicBezTo>
                      <a:pt x="8" y="23"/>
                      <a:pt x="11" y="21"/>
                      <a:pt x="16" y="16"/>
                    </a:cubicBezTo>
                    <a:cubicBezTo>
                      <a:pt x="16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11"/>
              <p:cNvSpPr/>
              <p:nvPr/>
            </p:nvSpPr>
            <p:spPr>
              <a:xfrm>
                <a:off x="3613975" y="845000"/>
                <a:ext cx="167925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6717" h="5910" extrusionOk="0">
                    <a:moveTo>
                      <a:pt x="3898" y="975"/>
                    </a:moveTo>
                    <a:lnTo>
                      <a:pt x="3898" y="975"/>
                    </a:lnTo>
                    <a:cubicBezTo>
                      <a:pt x="3902" y="980"/>
                      <a:pt x="3906" y="985"/>
                      <a:pt x="3909" y="990"/>
                    </a:cubicBezTo>
                    <a:cubicBezTo>
                      <a:pt x="3909" y="990"/>
                      <a:pt x="3909" y="978"/>
                      <a:pt x="3898" y="975"/>
                    </a:cubicBezTo>
                    <a:close/>
                    <a:moveTo>
                      <a:pt x="3847" y="742"/>
                    </a:moveTo>
                    <a:lnTo>
                      <a:pt x="4033" y="1021"/>
                    </a:lnTo>
                    <a:lnTo>
                      <a:pt x="4018" y="1021"/>
                    </a:lnTo>
                    <a:cubicBezTo>
                      <a:pt x="3987" y="1021"/>
                      <a:pt x="3971" y="1021"/>
                      <a:pt x="3940" y="1037"/>
                    </a:cubicBez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3" y="1010"/>
                      <a:pt x="3925" y="1023"/>
                      <a:pt x="3925" y="1037"/>
                    </a:cubicBezTo>
                    <a:cubicBezTo>
                      <a:pt x="3925" y="1037"/>
                      <a:pt x="3909" y="1037"/>
                      <a:pt x="3909" y="1052"/>
                    </a:cubicBezTo>
                    <a:cubicBezTo>
                      <a:pt x="3909" y="1038"/>
                      <a:pt x="3909" y="1023"/>
                      <a:pt x="3909" y="995"/>
                    </a:cubicBezTo>
                    <a:lnTo>
                      <a:pt x="3909" y="995"/>
                    </a:ln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0" y="994"/>
                      <a:pt x="3909" y="992"/>
                      <a:pt x="3909" y="990"/>
                    </a:cubicBezTo>
                    <a:cubicBezTo>
                      <a:pt x="3909" y="992"/>
                      <a:pt x="3909" y="994"/>
                      <a:pt x="3909" y="995"/>
                    </a:cubicBezTo>
                    <a:lnTo>
                      <a:pt x="3909" y="995"/>
                    </a:lnTo>
                    <a:lnTo>
                      <a:pt x="3894" y="975"/>
                    </a:lnTo>
                    <a:cubicBezTo>
                      <a:pt x="3895" y="975"/>
                      <a:pt x="3897" y="975"/>
                      <a:pt x="3898" y="975"/>
                    </a:cubicBezTo>
                    <a:lnTo>
                      <a:pt x="3898" y="975"/>
                    </a:lnTo>
                    <a:cubicBezTo>
                      <a:pt x="3858" y="921"/>
                      <a:pt x="3818" y="867"/>
                      <a:pt x="3778" y="801"/>
                    </a:cubicBezTo>
                    <a:lnTo>
                      <a:pt x="3778" y="801"/>
                    </a:lnTo>
                    <a:cubicBezTo>
                      <a:pt x="3783" y="804"/>
                      <a:pt x="3792" y="804"/>
                      <a:pt x="3801" y="804"/>
                    </a:cubicBezTo>
                    <a:cubicBezTo>
                      <a:pt x="3816" y="788"/>
                      <a:pt x="3832" y="757"/>
                      <a:pt x="3847" y="742"/>
                    </a:cubicBezTo>
                    <a:close/>
                    <a:moveTo>
                      <a:pt x="3805" y="1092"/>
                    </a:moveTo>
                    <a:cubicBezTo>
                      <a:pt x="3814" y="1092"/>
                      <a:pt x="3823" y="1094"/>
                      <a:pt x="3832" y="1099"/>
                    </a:cubicBezTo>
                    <a:cubicBezTo>
                      <a:pt x="3801" y="1114"/>
                      <a:pt x="3785" y="1130"/>
                      <a:pt x="3754" y="1161"/>
                    </a:cubicBezTo>
                    <a:cubicBezTo>
                      <a:pt x="3754" y="1145"/>
                      <a:pt x="3754" y="1130"/>
                      <a:pt x="3739" y="1114"/>
                    </a:cubicBezTo>
                    <a:cubicBezTo>
                      <a:pt x="3761" y="1103"/>
                      <a:pt x="3783" y="1092"/>
                      <a:pt x="3805" y="1092"/>
                    </a:cubicBezTo>
                    <a:close/>
                    <a:moveTo>
                      <a:pt x="4824" y="1455"/>
                    </a:moveTo>
                    <a:lnTo>
                      <a:pt x="5305" y="1874"/>
                    </a:lnTo>
                    <a:cubicBezTo>
                      <a:pt x="5290" y="1905"/>
                      <a:pt x="5274" y="1921"/>
                      <a:pt x="5259" y="1921"/>
                    </a:cubicBezTo>
                    <a:lnTo>
                      <a:pt x="5181" y="1859"/>
                    </a:lnTo>
                    <a:cubicBezTo>
                      <a:pt x="5181" y="1828"/>
                      <a:pt x="5166" y="1797"/>
                      <a:pt x="5166" y="1781"/>
                    </a:cubicBezTo>
                    <a:lnTo>
                      <a:pt x="4824" y="1471"/>
                    </a:lnTo>
                    <a:cubicBezTo>
                      <a:pt x="4824" y="1471"/>
                      <a:pt x="4824" y="1471"/>
                      <a:pt x="4824" y="1455"/>
                    </a:cubicBezTo>
                    <a:close/>
                    <a:moveTo>
                      <a:pt x="3863" y="2014"/>
                    </a:moveTo>
                    <a:cubicBezTo>
                      <a:pt x="3863" y="2029"/>
                      <a:pt x="3863" y="2045"/>
                      <a:pt x="3847" y="2060"/>
                    </a:cubicBezTo>
                    <a:cubicBezTo>
                      <a:pt x="3847" y="2045"/>
                      <a:pt x="3847" y="2045"/>
                      <a:pt x="3832" y="2029"/>
                    </a:cubicBezTo>
                    <a:cubicBezTo>
                      <a:pt x="3847" y="2029"/>
                      <a:pt x="3863" y="2014"/>
                      <a:pt x="3863" y="2014"/>
                    </a:cubicBezTo>
                    <a:close/>
                    <a:moveTo>
                      <a:pt x="1288" y="2060"/>
                    </a:moveTo>
                    <a:cubicBezTo>
                      <a:pt x="1288" y="2076"/>
                      <a:pt x="1273" y="2076"/>
                      <a:pt x="1273" y="2091"/>
                    </a:cubicBezTo>
                    <a:cubicBezTo>
                      <a:pt x="1257" y="2091"/>
                      <a:pt x="1273" y="2076"/>
                      <a:pt x="1257" y="2076"/>
                    </a:cubicBezTo>
                    <a:cubicBezTo>
                      <a:pt x="1273" y="2076"/>
                      <a:pt x="1288" y="2060"/>
                      <a:pt x="1288" y="2060"/>
                    </a:cubicBezTo>
                    <a:close/>
                    <a:moveTo>
                      <a:pt x="1598" y="2091"/>
                    </a:moveTo>
                    <a:cubicBezTo>
                      <a:pt x="1598" y="2091"/>
                      <a:pt x="1598" y="2091"/>
                      <a:pt x="1598" y="2091"/>
                    </a:cubicBezTo>
                    <a:cubicBezTo>
                      <a:pt x="1598" y="2091"/>
                      <a:pt x="1598" y="2091"/>
                      <a:pt x="1598" y="2091"/>
                    </a:cubicBezTo>
                    <a:close/>
                    <a:moveTo>
                      <a:pt x="3677" y="2091"/>
                    </a:moveTo>
                    <a:cubicBezTo>
                      <a:pt x="3677" y="2107"/>
                      <a:pt x="3692" y="2107"/>
                      <a:pt x="3708" y="2122"/>
                    </a:cubicBezTo>
                    <a:cubicBezTo>
                      <a:pt x="3692" y="2138"/>
                      <a:pt x="3677" y="2138"/>
                      <a:pt x="3661" y="2153"/>
                    </a:cubicBezTo>
                    <a:cubicBezTo>
                      <a:pt x="3646" y="2138"/>
                      <a:pt x="3646" y="2138"/>
                      <a:pt x="3630" y="2138"/>
                    </a:cubicBezTo>
                    <a:cubicBezTo>
                      <a:pt x="3630" y="2138"/>
                      <a:pt x="3615" y="2122"/>
                      <a:pt x="3615" y="2122"/>
                    </a:cubicBezTo>
                    <a:cubicBezTo>
                      <a:pt x="3630" y="2107"/>
                      <a:pt x="3646" y="2091"/>
                      <a:pt x="3661" y="2091"/>
                    </a:cubicBezTo>
                    <a:close/>
                    <a:moveTo>
                      <a:pt x="2994" y="2060"/>
                    </a:moveTo>
                    <a:cubicBezTo>
                      <a:pt x="3010" y="2076"/>
                      <a:pt x="3010" y="2076"/>
                      <a:pt x="3010" y="2076"/>
                    </a:cubicBezTo>
                    <a:cubicBezTo>
                      <a:pt x="3010" y="2091"/>
                      <a:pt x="2994" y="2107"/>
                      <a:pt x="2994" y="2122"/>
                    </a:cubicBezTo>
                    <a:cubicBezTo>
                      <a:pt x="3010" y="2107"/>
                      <a:pt x="3010" y="2107"/>
                      <a:pt x="3025" y="2091"/>
                    </a:cubicBezTo>
                    <a:lnTo>
                      <a:pt x="3025" y="2091"/>
                    </a:lnTo>
                    <a:cubicBezTo>
                      <a:pt x="3025" y="2118"/>
                      <a:pt x="3014" y="2133"/>
                      <a:pt x="3001" y="2156"/>
                    </a:cubicBezTo>
                    <a:lnTo>
                      <a:pt x="3001" y="2156"/>
                    </a:lnTo>
                    <a:cubicBezTo>
                      <a:pt x="3003" y="2145"/>
                      <a:pt x="2994" y="2134"/>
                      <a:pt x="2994" y="2122"/>
                    </a:cubicBezTo>
                    <a:cubicBezTo>
                      <a:pt x="2994" y="2107"/>
                      <a:pt x="2979" y="2107"/>
                      <a:pt x="2963" y="2091"/>
                    </a:cubicBezTo>
                    <a:lnTo>
                      <a:pt x="2994" y="2060"/>
                    </a:lnTo>
                    <a:close/>
                    <a:moveTo>
                      <a:pt x="1552" y="2153"/>
                    </a:moveTo>
                    <a:cubicBezTo>
                      <a:pt x="1567" y="2169"/>
                      <a:pt x="1567" y="2169"/>
                      <a:pt x="1567" y="2184"/>
                    </a:cubicBezTo>
                    <a:cubicBezTo>
                      <a:pt x="1552" y="2184"/>
                      <a:pt x="1552" y="2169"/>
                      <a:pt x="1536" y="2169"/>
                    </a:cubicBezTo>
                    <a:cubicBezTo>
                      <a:pt x="1552" y="2169"/>
                      <a:pt x="1552" y="2169"/>
                      <a:pt x="1552" y="2153"/>
                    </a:cubicBezTo>
                    <a:close/>
                    <a:moveTo>
                      <a:pt x="2917" y="2153"/>
                    </a:moveTo>
                    <a:cubicBezTo>
                      <a:pt x="2917" y="2169"/>
                      <a:pt x="2917" y="2184"/>
                      <a:pt x="2917" y="2200"/>
                    </a:cubicBezTo>
                    <a:cubicBezTo>
                      <a:pt x="2913" y="2199"/>
                      <a:pt x="2910" y="2199"/>
                      <a:pt x="2907" y="2199"/>
                    </a:cubicBezTo>
                    <a:cubicBezTo>
                      <a:pt x="2898" y="2199"/>
                      <a:pt x="2890" y="2203"/>
                      <a:pt x="2884" y="2209"/>
                    </a:cubicBezTo>
                    <a:lnTo>
                      <a:pt x="2884" y="2209"/>
                    </a:lnTo>
                    <a:cubicBezTo>
                      <a:pt x="2895" y="2191"/>
                      <a:pt x="2905" y="2171"/>
                      <a:pt x="2917" y="2153"/>
                    </a:cubicBezTo>
                    <a:close/>
                    <a:moveTo>
                      <a:pt x="3072" y="2153"/>
                    </a:moveTo>
                    <a:cubicBezTo>
                      <a:pt x="3072" y="2169"/>
                      <a:pt x="3072" y="2200"/>
                      <a:pt x="3056" y="2215"/>
                    </a:cubicBezTo>
                    <a:cubicBezTo>
                      <a:pt x="3041" y="2215"/>
                      <a:pt x="3010" y="2231"/>
                      <a:pt x="2994" y="2246"/>
                    </a:cubicBezTo>
                    <a:cubicBezTo>
                      <a:pt x="2979" y="2231"/>
                      <a:pt x="2994" y="2215"/>
                      <a:pt x="2994" y="2200"/>
                    </a:cubicBezTo>
                    <a:lnTo>
                      <a:pt x="3010" y="2200"/>
                    </a:lnTo>
                    <a:cubicBezTo>
                      <a:pt x="3025" y="2184"/>
                      <a:pt x="3041" y="2169"/>
                      <a:pt x="3072" y="2153"/>
                    </a:cubicBezTo>
                    <a:close/>
                    <a:moveTo>
                      <a:pt x="5352" y="1859"/>
                    </a:moveTo>
                    <a:lnTo>
                      <a:pt x="5817" y="2277"/>
                    </a:lnTo>
                    <a:cubicBezTo>
                      <a:pt x="5817" y="2277"/>
                      <a:pt x="5817" y="2308"/>
                      <a:pt x="5817" y="2308"/>
                    </a:cubicBezTo>
                    <a:lnTo>
                      <a:pt x="5352" y="1905"/>
                    </a:lnTo>
                    <a:cubicBezTo>
                      <a:pt x="5352" y="1890"/>
                      <a:pt x="5352" y="1874"/>
                      <a:pt x="5352" y="1859"/>
                    </a:cubicBezTo>
                    <a:close/>
                    <a:moveTo>
                      <a:pt x="4282" y="215"/>
                    </a:moveTo>
                    <a:lnTo>
                      <a:pt x="5941" y="1688"/>
                    </a:lnTo>
                    <a:cubicBezTo>
                      <a:pt x="5957" y="1874"/>
                      <a:pt x="5972" y="2029"/>
                      <a:pt x="6019" y="2262"/>
                    </a:cubicBezTo>
                    <a:cubicBezTo>
                      <a:pt x="6003" y="2304"/>
                      <a:pt x="5991" y="2321"/>
                      <a:pt x="5981" y="2321"/>
                    </a:cubicBezTo>
                    <a:cubicBezTo>
                      <a:pt x="5963" y="2321"/>
                      <a:pt x="5957" y="2256"/>
                      <a:pt x="5957" y="2184"/>
                    </a:cubicBezTo>
                    <a:cubicBezTo>
                      <a:pt x="5947" y="2125"/>
                      <a:pt x="5937" y="2067"/>
                      <a:pt x="5927" y="2067"/>
                    </a:cubicBezTo>
                    <a:cubicBezTo>
                      <a:pt x="5921" y="2067"/>
                      <a:pt x="5916" y="2087"/>
                      <a:pt x="5910" y="2138"/>
                    </a:cubicBezTo>
                    <a:cubicBezTo>
                      <a:pt x="5910" y="1967"/>
                      <a:pt x="5833" y="1812"/>
                      <a:pt x="5739" y="1719"/>
                    </a:cubicBezTo>
                    <a:lnTo>
                      <a:pt x="4282" y="416"/>
                    </a:lnTo>
                    <a:cubicBezTo>
                      <a:pt x="4235" y="447"/>
                      <a:pt x="4204" y="494"/>
                      <a:pt x="4173" y="525"/>
                    </a:cubicBezTo>
                    <a:cubicBezTo>
                      <a:pt x="4220" y="540"/>
                      <a:pt x="4251" y="540"/>
                      <a:pt x="4282" y="540"/>
                    </a:cubicBezTo>
                    <a:lnTo>
                      <a:pt x="5615" y="1719"/>
                    </a:lnTo>
                    <a:cubicBezTo>
                      <a:pt x="5631" y="1905"/>
                      <a:pt x="5677" y="1967"/>
                      <a:pt x="5724" y="2029"/>
                    </a:cubicBezTo>
                    <a:cubicBezTo>
                      <a:pt x="5755" y="2076"/>
                      <a:pt x="5801" y="2138"/>
                      <a:pt x="5817" y="2262"/>
                    </a:cubicBezTo>
                    <a:lnTo>
                      <a:pt x="5352" y="1843"/>
                    </a:lnTo>
                    <a:cubicBezTo>
                      <a:pt x="5352" y="1797"/>
                      <a:pt x="5352" y="1781"/>
                      <a:pt x="5352" y="1781"/>
                    </a:cubicBezTo>
                    <a:lnTo>
                      <a:pt x="5414" y="1843"/>
                    </a:lnTo>
                    <a:lnTo>
                      <a:pt x="5383" y="1750"/>
                    </a:lnTo>
                    <a:lnTo>
                      <a:pt x="4282" y="773"/>
                    </a:lnTo>
                    <a:cubicBezTo>
                      <a:pt x="4220" y="788"/>
                      <a:pt x="4142" y="820"/>
                      <a:pt x="4080" y="851"/>
                    </a:cubicBezTo>
                    <a:cubicBezTo>
                      <a:pt x="4116" y="832"/>
                      <a:pt x="4158" y="825"/>
                      <a:pt x="4199" y="825"/>
                    </a:cubicBezTo>
                    <a:cubicBezTo>
                      <a:pt x="4228" y="825"/>
                      <a:pt x="4256" y="829"/>
                      <a:pt x="4282" y="835"/>
                    </a:cubicBezTo>
                    <a:lnTo>
                      <a:pt x="5321" y="1750"/>
                    </a:lnTo>
                    <a:cubicBezTo>
                      <a:pt x="5321" y="1781"/>
                      <a:pt x="5321" y="1797"/>
                      <a:pt x="5321" y="1812"/>
                    </a:cubicBezTo>
                    <a:lnTo>
                      <a:pt x="4731" y="1300"/>
                    </a:lnTo>
                    <a:cubicBezTo>
                      <a:pt x="4716" y="1331"/>
                      <a:pt x="4716" y="1347"/>
                      <a:pt x="4700" y="1362"/>
                    </a:cubicBezTo>
                    <a:cubicBezTo>
                      <a:pt x="4716" y="1362"/>
                      <a:pt x="4731" y="1347"/>
                      <a:pt x="4762" y="1347"/>
                    </a:cubicBezTo>
                    <a:lnTo>
                      <a:pt x="5321" y="1828"/>
                    </a:lnTo>
                    <a:cubicBezTo>
                      <a:pt x="5321" y="1843"/>
                      <a:pt x="5305" y="1859"/>
                      <a:pt x="5305" y="1859"/>
                    </a:cubicBezTo>
                    <a:lnTo>
                      <a:pt x="4809" y="1424"/>
                    </a:lnTo>
                    <a:cubicBezTo>
                      <a:pt x="4809" y="1440"/>
                      <a:pt x="4793" y="1440"/>
                      <a:pt x="4793" y="1440"/>
                    </a:cubicBezTo>
                    <a:lnTo>
                      <a:pt x="4700" y="1362"/>
                    </a:lnTo>
                    <a:lnTo>
                      <a:pt x="4282" y="990"/>
                    </a:lnTo>
                    <a:cubicBezTo>
                      <a:pt x="4204" y="1006"/>
                      <a:pt x="4126" y="1006"/>
                      <a:pt x="4049" y="1021"/>
                    </a:cubicBezTo>
                    <a:cubicBezTo>
                      <a:pt x="4049" y="1021"/>
                      <a:pt x="4049" y="1006"/>
                      <a:pt x="4049" y="1006"/>
                    </a:cubicBezTo>
                    <a:lnTo>
                      <a:pt x="3785" y="633"/>
                    </a:lnTo>
                    <a:lnTo>
                      <a:pt x="3785" y="633"/>
                    </a:lnTo>
                    <a:cubicBezTo>
                      <a:pt x="3878" y="525"/>
                      <a:pt x="4002" y="447"/>
                      <a:pt x="4142" y="416"/>
                    </a:cubicBezTo>
                    <a:cubicBezTo>
                      <a:pt x="4092" y="413"/>
                      <a:pt x="4046" y="412"/>
                      <a:pt x="4005" y="412"/>
                    </a:cubicBezTo>
                    <a:cubicBezTo>
                      <a:pt x="3832" y="412"/>
                      <a:pt x="3736" y="435"/>
                      <a:pt x="3661" y="447"/>
                    </a:cubicBezTo>
                    <a:lnTo>
                      <a:pt x="3630" y="416"/>
                    </a:lnTo>
                    <a:cubicBezTo>
                      <a:pt x="3630" y="416"/>
                      <a:pt x="3630" y="432"/>
                      <a:pt x="3630" y="432"/>
                    </a:cubicBezTo>
                    <a:cubicBezTo>
                      <a:pt x="3636" y="444"/>
                      <a:pt x="3640" y="452"/>
                      <a:pt x="3643" y="455"/>
                    </a:cubicBezTo>
                    <a:lnTo>
                      <a:pt x="3643" y="455"/>
                    </a:lnTo>
                    <a:cubicBezTo>
                      <a:pt x="3623" y="463"/>
                      <a:pt x="3608" y="466"/>
                      <a:pt x="3584" y="478"/>
                    </a:cubicBezTo>
                    <a:lnTo>
                      <a:pt x="3553" y="478"/>
                    </a:lnTo>
                    <a:cubicBezTo>
                      <a:pt x="3460" y="509"/>
                      <a:pt x="3366" y="540"/>
                      <a:pt x="3180" y="587"/>
                    </a:cubicBezTo>
                    <a:cubicBezTo>
                      <a:pt x="3134" y="540"/>
                      <a:pt x="3211" y="463"/>
                      <a:pt x="3304" y="401"/>
                    </a:cubicBezTo>
                    <a:cubicBezTo>
                      <a:pt x="3398" y="339"/>
                      <a:pt x="3506" y="277"/>
                      <a:pt x="3429" y="261"/>
                    </a:cubicBezTo>
                    <a:cubicBezTo>
                      <a:pt x="3429" y="261"/>
                      <a:pt x="3460" y="246"/>
                      <a:pt x="3506" y="246"/>
                    </a:cubicBezTo>
                    <a:cubicBezTo>
                      <a:pt x="3553" y="246"/>
                      <a:pt x="3615" y="230"/>
                      <a:pt x="3692" y="230"/>
                    </a:cubicBezTo>
                    <a:cubicBezTo>
                      <a:pt x="3832" y="215"/>
                      <a:pt x="3987" y="215"/>
                      <a:pt x="3987" y="215"/>
                    </a:cubicBezTo>
                    <a:lnTo>
                      <a:pt x="3987" y="215"/>
                    </a:lnTo>
                    <a:cubicBezTo>
                      <a:pt x="3878" y="230"/>
                      <a:pt x="3878" y="261"/>
                      <a:pt x="3832" y="292"/>
                    </a:cubicBezTo>
                    <a:cubicBezTo>
                      <a:pt x="4002" y="215"/>
                      <a:pt x="4157" y="215"/>
                      <a:pt x="4282" y="215"/>
                    </a:cubicBezTo>
                    <a:close/>
                    <a:moveTo>
                      <a:pt x="2932" y="2246"/>
                    </a:moveTo>
                    <a:cubicBezTo>
                      <a:pt x="2932" y="2277"/>
                      <a:pt x="2932" y="2308"/>
                      <a:pt x="2948" y="2339"/>
                    </a:cubicBezTo>
                    <a:cubicBezTo>
                      <a:pt x="2886" y="2308"/>
                      <a:pt x="2839" y="2293"/>
                      <a:pt x="2932" y="2246"/>
                    </a:cubicBezTo>
                    <a:close/>
                    <a:moveTo>
                      <a:pt x="2653" y="2215"/>
                    </a:moveTo>
                    <a:cubicBezTo>
                      <a:pt x="2653" y="2253"/>
                      <a:pt x="2653" y="2290"/>
                      <a:pt x="2677" y="2290"/>
                    </a:cubicBezTo>
                    <a:cubicBezTo>
                      <a:pt x="2693" y="2290"/>
                      <a:pt x="2719" y="2274"/>
                      <a:pt x="2762" y="2231"/>
                    </a:cubicBezTo>
                    <a:lnTo>
                      <a:pt x="2762" y="2231"/>
                    </a:lnTo>
                    <a:cubicBezTo>
                      <a:pt x="2746" y="2246"/>
                      <a:pt x="2762" y="2246"/>
                      <a:pt x="2762" y="2262"/>
                    </a:cubicBezTo>
                    <a:cubicBezTo>
                      <a:pt x="2731" y="2293"/>
                      <a:pt x="2684" y="2308"/>
                      <a:pt x="2653" y="2339"/>
                    </a:cubicBezTo>
                    <a:cubicBezTo>
                      <a:pt x="2653" y="2339"/>
                      <a:pt x="2638" y="2324"/>
                      <a:pt x="2638" y="2324"/>
                    </a:cubicBezTo>
                    <a:cubicBezTo>
                      <a:pt x="2638" y="2324"/>
                      <a:pt x="2638" y="2339"/>
                      <a:pt x="2638" y="2339"/>
                    </a:cubicBezTo>
                    <a:cubicBezTo>
                      <a:pt x="2622" y="2339"/>
                      <a:pt x="2607" y="2355"/>
                      <a:pt x="2591" y="2355"/>
                    </a:cubicBezTo>
                    <a:lnTo>
                      <a:pt x="2420" y="2355"/>
                    </a:lnTo>
                    <a:cubicBezTo>
                      <a:pt x="2420" y="2355"/>
                      <a:pt x="2420" y="2355"/>
                      <a:pt x="2420" y="2339"/>
                    </a:cubicBezTo>
                    <a:cubicBezTo>
                      <a:pt x="2498" y="2308"/>
                      <a:pt x="2576" y="2262"/>
                      <a:pt x="2653" y="2215"/>
                    </a:cubicBezTo>
                    <a:close/>
                    <a:moveTo>
                      <a:pt x="2869" y="2229"/>
                    </a:moveTo>
                    <a:lnTo>
                      <a:pt x="2869" y="2229"/>
                    </a:lnTo>
                    <a:cubicBezTo>
                      <a:pt x="2846" y="2269"/>
                      <a:pt x="2828" y="2340"/>
                      <a:pt x="2777" y="2370"/>
                    </a:cubicBezTo>
                    <a:lnTo>
                      <a:pt x="2762" y="2370"/>
                    </a:lnTo>
                    <a:cubicBezTo>
                      <a:pt x="2777" y="2339"/>
                      <a:pt x="2793" y="2308"/>
                      <a:pt x="2793" y="2262"/>
                    </a:cubicBezTo>
                    <a:cubicBezTo>
                      <a:pt x="2829" y="2262"/>
                      <a:pt x="2852" y="2248"/>
                      <a:pt x="2869" y="2229"/>
                    </a:cubicBezTo>
                    <a:close/>
                    <a:moveTo>
                      <a:pt x="3025" y="2370"/>
                    </a:moveTo>
                    <a:cubicBezTo>
                      <a:pt x="3010" y="2386"/>
                      <a:pt x="2994" y="2401"/>
                      <a:pt x="2994" y="2401"/>
                    </a:cubicBezTo>
                    <a:cubicBezTo>
                      <a:pt x="2994" y="2386"/>
                      <a:pt x="3010" y="2370"/>
                      <a:pt x="3025" y="2370"/>
                    </a:cubicBezTo>
                    <a:close/>
                    <a:moveTo>
                      <a:pt x="5352" y="1921"/>
                    </a:moveTo>
                    <a:lnTo>
                      <a:pt x="5817" y="2324"/>
                    </a:lnTo>
                    <a:cubicBezTo>
                      <a:pt x="5817" y="2355"/>
                      <a:pt x="5817" y="2370"/>
                      <a:pt x="5817" y="2401"/>
                    </a:cubicBezTo>
                    <a:cubicBezTo>
                      <a:pt x="5817" y="2401"/>
                      <a:pt x="5817" y="2401"/>
                      <a:pt x="5817" y="2417"/>
                    </a:cubicBezTo>
                    <a:lnTo>
                      <a:pt x="5352" y="1998"/>
                    </a:lnTo>
                    <a:cubicBezTo>
                      <a:pt x="5352" y="1967"/>
                      <a:pt x="5352" y="1936"/>
                      <a:pt x="5352" y="1921"/>
                    </a:cubicBezTo>
                    <a:close/>
                    <a:moveTo>
                      <a:pt x="5336" y="2045"/>
                    </a:moveTo>
                    <a:lnTo>
                      <a:pt x="5801" y="2433"/>
                    </a:lnTo>
                    <a:cubicBezTo>
                      <a:pt x="5786" y="2448"/>
                      <a:pt x="5786" y="2464"/>
                      <a:pt x="5770" y="2479"/>
                    </a:cubicBezTo>
                    <a:lnTo>
                      <a:pt x="5336" y="2107"/>
                    </a:lnTo>
                    <a:cubicBezTo>
                      <a:pt x="5336" y="2076"/>
                      <a:pt x="5336" y="2060"/>
                      <a:pt x="5336" y="2045"/>
                    </a:cubicBezTo>
                    <a:close/>
                    <a:moveTo>
                      <a:pt x="5352" y="2448"/>
                    </a:moveTo>
                    <a:cubicBezTo>
                      <a:pt x="5414" y="2510"/>
                      <a:pt x="5460" y="2541"/>
                      <a:pt x="5507" y="2588"/>
                    </a:cubicBezTo>
                    <a:cubicBezTo>
                      <a:pt x="5491" y="2588"/>
                      <a:pt x="5491" y="2603"/>
                      <a:pt x="5476" y="2603"/>
                    </a:cubicBezTo>
                    <a:cubicBezTo>
                      <a:pt x="5429" y="2572"/>
                      <a:pt x="5383" y="2526"/>
                      <a:pt x="5336" y="2479"/>
                    </a:cubicBezTo>
                    <a:lnTo>
                      <a:pt x="5352" y="2479"/>
                    </a:lnTo>
                    <a:cubicBezTo>
                      <a:pt x="5352" y="2464"/>
                      <a:pt x="5352" y="2464"/>
                      <a:pt x="5352" y="2448"/>
                    </a:cubicBezTo>
                    <a:close/>
                    <a:moveTo>
                      <a:pt x="21" y="2649"/>
                    </a:moveTo>
                    <a:cubicBezTo>
                      <a:pt x="19" y="2649"/>
                      <a:pt x="18" y="2649"/>
                      <a:pt x="16" y="2650"/>
                    </a:cubicBezTo>
                    <a:lnTo>
                      <a:pt x="191" y="2908"/>
                    </a:lnTo>
                    <a:lnTo>
                      <a:pt x="21" y="2649"/>
                    </a:lnTo>
                    <a:close/>
                    <a:moveTo>
                      <a:pt x="482" y="2510"/>
                    </a:moveTo>
                    <a:cubicBezTo>
                      <a:pt x="513" y="2557"/>
                      <a:pt x="544" y="2603"/>
                      <a:pt x="575" y="2634"/>
                    </a:cubicBezTo>
                    <a:cubicBezTo>
                      <a:pt x="590" y="2619"/>
                      <a:pt x="606" y="2603"/>
                      <a:pt x="621" y="2588"/>
                    </a:cubicBezTo>
                    <a:lnTo>
                      <a:pt x="621" y="2588"/>
                    </a:lnTo>
                    <a:lnTo>
                      <a:pt x="606" y="2619"/>
                    </a:lnTo>
                    <a:cubicBezTo>
                      <a:pt x="668" y="2619"/>
                      <a:pt x="730" y="2588"/>
                      <a:pt x="792" y="2557"/>
                    </a:cubicBezTo>
                    <a:cubicBezTo>
                      <a:pt x="792" y="2557"/>
                      <a:pt x="792" y="2572"/>
                      <a:pt x="792" y="2588"/>
                    </a:cubicBezTo>
                    <a:cubicBezTo>
                      <a:pt x="792" y="2588"/>
                      <a:pt x="792" y="2603"/>
                      <a:pt x="792" y="2603"/>
                    </a:cubicBezTo>
                    <a:cubicBezTo>
                      <a:pt x="761" y="2619"/>
                      <a:pt x="761" y="2650"/>
                      <a:pt x="792" y="2665"/>
                    </a:cubicBezTo>
                    <a:cubicBezTo>
                      <a:pt x="792" y="2665"/>
                      <a:pt x="792" y="2681"/>
                      <a:pt x="792" y="2681"/>
                    </a:cubicBezTo>
                    <a:cubicBezTo>
                      <a:pt x="745" y="2696"/>
                      <a:pt x="699" y="2743"/>
                      <a:pt x="668" y="2774"/>
                    </a:cubicBezTo>
                    <a:cubicBezTo>
                      <a:pt x="699" y="2836"/>
                      <a:pt x="730" y="2882"/>
                      <a:pt x="761" y="2944"/>
                    </a:cubicBezTo>
                    <a:lnTo>
                      <a:pt x="730" y="2944"/>
                    </a:lnTo>
                    <a:cubicBezTo>
                      <a:pt x="730" y="2960"/>
                      <a:pt x="714" y="2960"/>
                      <a:pt x="714" y="2960"/>
                    </a:cubicBezTo>
                    <a:cubicBezTo>
                      <a:pt x="714" y="2944"/>
                      <a:pt x="699" y="2944"/>
                      <a:pt x="699" y="2929"/>
                    </a:cubicBezTo>
                    <a:lnTo>
                      <a:pt x="668" y="2929"/>
                    </a:lnTo>
                    <a:cubicBezTo>
                      <a:pt x="683" y="2929"/>
                      <a:pt x="683" y="2944"/>
                      <a:pt x="699" y="2960"/>
                    </a:cubicBezTo>
                    <a:cubicBezTo>
                      <a:pt x="666" y="2976"/>
                      <a:pt x="638" y="2997"/>
                      <a:pt x="614" y="2997"/>
                    </a:cubicBezTo>
                    <a:cubicBezTo>
                      <a:pt x="592" y="2997"/>
                      <a:pt x="574" y="2980"/>
                      <a:pt x="559" y="2929"/>
                    </a:cubicBezTo>
                    <a:cubicBezTo>
                      <a:pt x="497" y="2898"/>
                      <a:pt x="513" y="2851"/>
                      <a:pt x="590" y="2820"/>
                    </a:cubicBezTo>
                    <a:cubicBezTo>
                      <a:pt x="606" y="2820"/>
                      <a:pt x="606" y="2836"/>
                      <a:pt x="621" y="2851"/>
                    </a:cubicBezTo>
                    <a:cubicBezTo>
                      <a:pt x="575" y="2774"/>
                      <a:pt x="528" y="2712"/>
                      <a:pt x="420" y="2712"/>
                    </a:cubicBezTo>
                    <a:cubicBezTo>
                      <a:pt x="482" y="2665"/>
                      <a:pt x="497" y="2665"/>
                      <a:pt x="513" y="2588"/>
                    </a:cubicBezTo>
                    <a:lnTo>
                      <a:pt x="513" y="2588"/>
                    </a:lnTo>
                    <a:lnTo>
                      <a:pt x="435" y="2634"/>
                    </a:lnTo>
                    <a:cubicBezTo>
                      <a:pt x="451" y="2603"/>
                      <a:pt x="466" y="2557"/>
                      <a:pt x="482" y="2510"/>
                    </a:cubicBezTo>
                    <a:close/>
                    <a:moveTo>
                      <a:pt x="6065" y="2479"/>
                    </a:moveTo>
                    <a:lnTo>
                      <a:pt x="6686" y="3022"/>
                    </a:lnTo>
                    <a:cubicBezTo>
                      <a:pt x="6670" y="3053"/>
                      <a:pt x="6655" y="3099"/>
                      <a:pt x="6655" y="3146"/>
                    </a:cubicBezTo>
                    <a:cubicBezTo>
                      <a:pt x="6717" y="3146"/>
                      <a:pt x="6717" y="3099"/>
                      <a:pt x="6717" y="3037"/>
                    </a:cubicBezTo>
                    <a:lnTo>
                      <a:pt x="6065" y="2479"/>
                    </a:lnTo>
                    <a:close/>
                    <a:moveTo>
                      <a:pt x="218" y="2867"/>
                    </a:moveTo>
                    <a:cubicBezTo>
                      <a:pt x="234" y="2867"/>
                      <a:pt x="249" y="2882"/>
                      <a:pt x="265" y="2898"/>
                    </a:cubicBezTo>
                    <a:cubicBezTo>
                      <a:pt x="265" y="2898"/>
                      <a:pt x="249" y="2913"/>
                      <a:pt x="249" y="2913"/>
                    </a:cubicBezTo>
                    <a:lnTo>
                      <a:pt x="575" y="3410"/>
                    </a:lnTo>
                    <a:lnTo>
                      <a:pt x="218" y="2867"/>
                    </a:lnTo>
                    <a:close/>
                    <a:moveTo>
                      <a:pt x="5879" y="3348"/>
                    </a:moveTo>
                    <a:lnTo>
                      <a:pt x="5879" y="3348"/>
                    </a:lnTo>
                    <a:cubicBezTo>
                      <a:pt x="5910" y="3379"/>
                      <a:pt x="5941" y="3394"/>
                      <a:pt x="5957" y="3394"/>
                    </a:cubicBezTo>
                    <a:cubicBezTo>
                      <a:pt x="5947" y="3454"/>
                      <a:pt x="5945" y="3498"/>
                      <a:pt x="5947" y="3531"/>
                    </a:cubicBezTo>
                    <a:lnTo>
                      <a:pt x="5947" y="3531"/>
                    </a:lnTo>
                    <a:cubicBezTo>
                      <a:pt x="5930" y="3475"/>
                      <a:pt x="5891" y="3407"/>
                      <a:pt x="5879" y="3348"/>
                    </a:cubicBezTo>
                    <a:close/>
                    <a:moveTo>
                      <a:pt x="4514" y="3658"/>
                    </a:moveTo>
                    <a:lnTo>
                      <a:pt x="4514" y="3658"/>
                    </a:lnTo>
                    <a:cubicBezTo>
                      <a:pt x="4514" y="3673"/>
                      <a:pt x="4530" y="3673"/>
                      <a:pt x="4530" y="3673"/>
                    </a:cubicBezTo>
                    <a:cubicBezTo>
                      <a:pt x="4530" y="3689"/>
                      <a:pt x="4530" y="3689"/>
                      <a:pt x="4530" y="3704"/>
                    </a:cubicBezTo>
                    <a:cubicBezTo>
                      <a:pt x="4514" y="3689"/>
                      <a:pt x="4514" y="3673"/>
                      <a:pt x="4514" y="3658"/>
                    </a:cubicBezTo>
                    <a:close/>
                    <a:moveTo>
                      <a:pt x="4623" y="3177"/>
                    </a:moveTo>
                    <a:cubicBezTo>
                      <a:pt x="4623" y="3208"/>
                      <a:pt x="4576" y="3223"/>
                      <a:pt x="4561" y="3223"/>
                    </a:cubicBezTo>
                    <a:cubicBezTo>
                      <a:pt x="4573" y="3244"/>
                      <a:pt x="4584" y="3251"/>
                      <a:pt x="4595" y="3251"/>
                    </a:cubicBezTo>
                    <a:cubicBezTo>
                      <a:pt x="4626" y="3251"/>
                      <a:pt x="4655" y="3192"/>
                      <a:pt x="4700" y="3192"/>
                    </a:cubicBezTo>
                    <a:cubicBezTo>
                      <a:pt x="4700" y="3208"/>
                      <a:pt x="4685" y="3223"/>
                      <a:pt x="4685" y="3239"/>
                    </a:cubicBezTo>
                    <a:cubicBezTo>
                      <a:pt x="4700" y="3223"/>
                      <a:pt x="4731" y="3192"/>
                      <a:pt x="4778" y="3192"/>
                    </a:cubicBezTo>
                    <a:lnTo>
                      <a:pt x="4778" y="3332"/>
                    </a:lnTo>
                    <a:lnTo>
                      <a:pt x="4762" y="3270"/>
                    </a:lnTo>
                    <a:cubicBezTo>
                      <a:pt x="4762" y="3270"/>
                      <a:pt x="4731" y="3363"/>
                      <a:pt x="4685" y="3441"/>
                    </a:cubicBezTo>
                    <a:cubicBezTo>
                      <a:pt x="4669" y="3503"/>
                      <a:pt x="4638" y="3565"/>
                      <a:pt x="4623" y="3596"/>
                    </a:cubicBezTo>
                    <a:cubicBezTo>
                      <a:pt x="4607" y="3627"/>
                      <a:pt x="4607" y="3673"/>
                      <a:pt x="4576" y="3704"/>
                    </a:cubicBezTo>
                    <a:cubicBezTo>
                      <a:pt x="4576" y="3704"/>
                      <a:pt x="4576" y="3720"/>
                      <a:pt x="4561" y="3720"/>
                    </a:cubicBezTo>
                    <a:cubicBezTo>
                      <a:pt x="4561" y="3735"/>
                      <a:pt x="4545" y="3735"/>
                      <a:pt x="4545" y="3735"/>
                    </a:cubicBezTo>
                    <a:cubicBezTo>
                      <a:pt x="4545" y="3735"/>
                      <a:pt x="4530" y="3720"/>
                      <a:pt x="4530" y="3720"/>
                    </a:cubicBezTo>
                    <a:cubicBezTo>
                      <a:pt x="4530" y="3704"/>
                      <a:pt x="4545" y="3704"/>
                      <a:pt x="4545" y="3689"/>
                    </a:cubicBezTo>
                    <a:cubicBezTo>
                      <a:pt x="4545" y="3689"/>
                      <a:pt x="4545" y="3689"/>
                      <a:pt x="4545" y="3673"/>
                    </a:cubicBezTo>
                    <a:cubicBezTo>
                      <a:pt x="4561" y="3658"/>
                      <a:pt x="4561" y="3627"/>
                      <a:pt x="4576" y="3596"/>
                    </a:cubicBezTo>
                    <a:lnTo>
                      <a:pt x="4576" y="3596"/>
                    </a:lnTo>
                    <a:cubicBezTo>
                      <a:pt x="4561" y="3611"/>
                      <a:pt x="4545" y="3627"/>
                      <a:pt x="4545" y="3642"/>
                    </a:cubicBezTo>
                    <a:cubicBezTo>
                      <a:pt x="4545" y="3549"/>
                      <a:pt x="4576" y="3441"/>
                      <a:pt x="4576" y="3348"/>
                    </a:cubicBezTo>
                    <a:cubicBezTo>
                      <a:pt x="4592" y="3363"/>
                      <a:pt x="4623" y="3363"/>
                      <a:pt x="4638" y="3379"/>
                    </a:cubicBezTo>
                    <a:cubicBezTo>
                      <a:pt x="4669" y="3348"/>
                      <a:pt x="4654" y="3286"/>
                      <a:pt x="4685" y="3255"/>
                    </a:cubicBezTo>
                    <a:lnTo>
                      <a:pt x="4685" y="3255"/>
                    </a:lnTo>
                    <a:cubicBezTo>
                      <a:pt x="4654" y="3286"/>
                      <a:pt x="4623" y="3301"/>
                      <a:pt x="4576" y="3317"/>
                    </a:cubicBezTo>
                    <a:cubicBezTo>
                      <a:pt x="4576" y="3286"/>
                      <a:pt x="4561" y="3255"/>
                      <a:pt x="4545" y="3239"/>
                    </a:cubicBezTo>
                    <a:cubicBezTo>
                      <a:pt x="4545" y="3239"/>
                      <a:pt x="4545" y="3239"/>
                      <a:pt x="4561" y="3223"/>
                    </a:cubicBezTo>
                    <a:cubicBezTo>
                      <a:pt x="4561" y="3208"/>
                      <a:pt x="4576" y="3192"/>
                      <a:pt x="4576" y="3177"/>
                    </a:cubicBezTo>
                    <a:close/>
                    <a:moveTo>
                      <a:pt x="1149" y="3844"/>
                    </a:moveTo>
                    <a:cubicBezTo>
                      <a:pt x="1133" y="3844"/>
                      <a:pt x="1133" y="3859"/>
                      <a:pt x="1133" y="3859"/>
                    </a:cubicBezTo>
                    <a:lnTo>
                      <a:pt x="1149" y="3875"/>
                    </a:lnTo>
                    <a:cubicBezTo>
                      <a:pt x="1149" y="3859"/>
                      <a:pt x="1149" y="3859"/>
                      <a:pt x="1149" y="3844"/>
                    </a:cubicBezTo>
                    <a:close/>
                    <a:moveTo>
                      <a:pt x="1087" y="3751"/>
                    </a:moveTo>
                    <a:cubicBezTo>
                      <a:pt x="1118" y="3782"/>
                      <a:pt x="1133" y="3813"/>
                      <a:pt x="1149" y="3844"/>
                    </a:cubicBezTo>
                    <a:cubicBezTo>
                      <a:pt x="1149" y="3844"/>
                      <a:pt x="1164" y="3844"/>
                      <a:pt x="1164" y="3859"/>
                    </a:cubicBezTo>
                    <a:cubicBezTo>
                      <a:pt x="1164" y="3859"/>
                      <a:pt x="1164" y="3859"/>
                      <a:pt x="1149" y="3875"/>
                    </a:cubicBezTo>
                    <a:cubicBezTo>
                      <a:pt x="1133" y="3890"/>
                      <a:pt x="1133" y="3906"/>
                      <a:pt x="1133" y="3906"/>
                    </a:cubicBezTo>
                    <a:lnTo>
                      <a:pt x="1102" y="3875"/>
                    </a:lnTo>
                    <a:lnTo>
                      <a:pt x="1133" y="3844"/>
                    </a:lnTo>
                    <a:cubicBezTo>
                      <a:pt x="1118" y="3813"/>
                      <a:pt x="1102" y="3782"/>
                      <a:pt x="1087" y="3766"/>
                    </a:cubicBezTo>
                    <a:cubicBezTo>
                      <a:pt x="1087" y="3751"/>
                      <a:pt x="1087" y="3751"/>
                      <a:pt x="1087" y="3751"/>
                    </a:cubicBezTo>
                    <a:close/>
                    <a:moveTo>
                      <a:pt x="1195" y="3906"/>
                    </a:moveTo>
                    <a:cubicBezTo>
                      <a:pt x="1195" y="3921"/>
                      <a:pt x="1211" y="3921"/>
                      <a:pt x="1211" y="3921"/>
                    </a:cubicBezTo>
                    <a:lnTo>
                      <a:pt x="1226" y="3921"/>
                    </a:lnTo>
                    <a:cubicBezTo>
                      <a:pt x="1211" y="3921"/>
                      <a:pt x="1211" y="3921"/>
                      <a:pt x="1211" y="3937"/>
                    </a:cubicBezTo>
                    <a:cubicBezTo>
                      <a:pt x="1226" y="3937"/>
                      <a:pt x="1226" y="3952"/>
                      <a:pt x="1226" y="3952"/>
                    </a:cubicBezTo>
                    <a:lnTo>
                      <a:pt x="1211" y="3952"/>
                    </a:lnTo>
                    <a:lnTo>
                      <a:pt x="1195" y="3968"/>
                    </a:lnTo>
                    <a:cubicBezTo>
                      <a:pt x="1180" y="3968"/>
                      <a:pt x="1180" y="3952"/>
                      <a:pt x="1180" y="3952"/>
                    </a:cubicBezTo>
                    <a:cubicBezTo>
                      <a:pt x="1180" y="3952"/>
                      <a:pt x="1180" y="3952"/>
                      <a:pt x="1164" y="3937"/>
                    </a:cubicBezTo>
                    <a:lnTo>
                      <a:pt x="1195" y="3937"/>
                    </a:lnTo>
                    <a:cubicBezTo>
                      <a:pt x="1195" y="3937"/>
                      <a:pt x="1195" y="3937"/>
                      <a:pt x="1195" y="3921"/>
                    </a:cubicBezTo>
                    <a:cubicBezTo>
                      <a:pt x="1195" y="3921"/>
                      <a:pt x="1195" y="3921"/>
                      <a:pt x="1195" y="3906"/>
                    </a:cubicBezTo>
                    <a:close/>
                    <a:moveTo>
                      <a:pt x="1211" y="3968"/>
                    </a:moveTo>
                    <a:lnTo>
                      <a:pt x="1211" y="3983"/>
                    </a:lnTo>
                    <a:cubicBezTo>
                      <a:pt x="1211" y="3999"/>
                      <a:pt x="1211" y="4014"/>
                      <a:pt x="1211" y="4030"/>
                    </a:cubicBezTo>
                    <a:lnTo>
                      <a:pt x="1195" y="4014"/>
                    </a:lnTo>
                    <a:cubicBezTo>
                      <a:pt x="1211" y="3999"/>
                      <a:pt x="1211" y="3983"/>
                      <a:pt x="1211" y="3968"/>
                    </a:cubicBezTo>
                    <a:close/>
                    <a:moveTo>
                      <a:pt x="1273" y="4014"/>
                    </a:moveTo>
                    <a:cubicBezTo>
                      <a:pt x="1273" y="4030"/>
                      <a:pt x="1288" y="4030"/>
                      <a:pt x="1288" y="4046"/>
                    </a:cubicBezTo>
                    <a:lnTo>
                      <a:pt x="1273" y="4046"/>
                    </a:lnTo>
                    <a:cubicBezTo>
                      <a:pt x="1273" y="4046"/>
                      <a:pt x="1273" y="4030"/>
                      <a:pt x="1257" y="4030"/>
                    </a:cubicBezTo>
                    <a:cubicBezTo>
                      <a:pt x="1273" y="4030"/>
                      <a:pt x="1273" y="4014"/>
                      <a:pt x="1273" y="4014"/>
                    </a:cubicBezTo>
                    <a:close/>
                    <a:moveTo>
                      <a:pt x="606" y="3441"/>
                    </a:moveTo>
                    <a:lnTo>
                      <a:pt x="1025" y="4061"/>
                    </a:lnTo>
                    <a:lnTo>
                      <a:pt x="1009" y="4061"/>
                    </a:lnTo>
                    <a:lnTo>
                      <a:pt x="590" y="3441"/>
                    </a:lnTo>
                    <a:close/>
                    <a:moveTo>
                      <a:pt x="5724" y="3766"/>
                    </a:moveTo>
                    <a:cubicBezTo>
                      <a:pt x="5739" y="3782"/>
                      <a:pt x="5739" y="3782"/>
                      <a:pt x="5755" y="3782"/>
                    </a:cubicBezTo>
                    <a:cubicBezTo>
                      <a:pt x="5739" y="3797"/>
                      <a:pt x="5724" y="3797"/>
                      <a:pt x="5724" y="3797"/>
                    </a:cubicBezTo>
                    <a:cubicBezTo>
                      <a:pt x="5724" y="3844"/>
                      <a:pt x="5724" y="3875"/>
                      <a:pt x="5708" y="3921"/>
                    </a:cubicBezTo>
                    <a:lnTo>
                      <a:pt x="5817" y="3782"/>
                    </a:lnTo>
                    <a:lnTo>
                      <a:pt x="5817" y="3782"/>
                    </a:lnTo>
                    <a:cubicBezTo>
                      <a:pt x="5770" y="3890"/>
                      <a:pt x="5833" y="3906"/>
                      <a:pt x="5879" y="3999"/>
                    </a:cubicBezTo>
                    <a:cubicBezTo>
                      <a:pt x="5708" y="4201"/>
                      <a:pt x="5538" y="4123"/>
                      <a:pt x="5429" y="4185"/>
                    </a:cubicBezTo>
                    <a:cubicBezTo>
                      <a:pt x="5429" y="4154"/>
                      <a:pt x="5429" y="4123"/>
                      <a:pt x="5445" y="4092"/>
                    </a:cubicBezTo>
                    <a:cubicBezTo>
                      <a:pt x="5460" y="4092"/>
                      <a:pt x="5491" y="4092"/>
                      <a:pt x="5522" y="4108"/>
                    </a:cubicBezTo>
                    <a:cubicBezTo>
                      <a:pt x="5507" y="3968"/>
                      <a:pt x="5553" y="3766"/>
                      <a:pt x="5724" y="3766"/>
                    </a:cubicBezTo>
                    <a:close/>
                    <a:moveTo>
                      <a:pt x="5212" y="4294"/>
                    </a:moveTo>
                    <a:cubicBezTo>
                      <a:pt x="5212" y="4294"/>
                      <a:pt x="5212" y="4309"/>
                      <a:pt x="5197" y="4309"/>
                    </a:cubicBezTo>
                    <a:cubicBezTo>
                      <a:pt x="5212" y="4309"/>
                      <a:pt x="5212" y="4309"/>
                      <a:pt x="5212" y="4294"/>
                    </a:cubicBezTo>
                    <a:close/>
                    <a:moveTo>
                      <a:pt x="1040" y="4092"/>
                    </a:moveTo>
                    <a:lnTo>
                      <a:pt x="1195" y="4309"/>
                    </a:lnTo>
                    <a:cubicBezTo>
                      <a:pt x="1195" y="4325"/>
                      <a:pt x="1195" y="4325"/>
                      <a:pt x="1195" y="4325"/>
                    </a:cubicBezTo>
                    <a:lnTo>
                      <a:pt x="1040" y="4092"/>
                    </a:lnTo>
                    <a:close/>
                    <a:moveTo>
                      <a:pt x="3925" y="4216"/>
                    </a:moveTo>
                    <a:cubicBezTo>
                      <a:pt x="3940" y="4232"/>
                      <a:pt x="3956" y="4232"/>
                      <a:pt x="3956" y="4232"/>
                    </a:cubicBezTo>
                    <a:cubicBezTo>
                      <a:pt x="3971" y="4247"/>
                      <a:pt x="3971" y="4263"/>
                      <a:pt x="3971" y="4278"/>
                    </a:cubicBezTo>
                    <a:cubicBezTo>
                      <a:pt x="3971" y="4294"/>
                      <a:pt x="3971" y="4309"/>
                      <a:pt x="3971" y="4325"/>
                    </a:cubicBezTo>
                    <a:cubicBezTo>
                      <a:pt x="3956" y="4340"/>
                      <a:pt x="3940" y="4356"/>
                      <a:pt x="3909" y="4371"/>
                    </a:cubicBezTo>
                    <a:cubicBezTo>
                      <a:pt x="3909" y="4356"/>
                      <a:pt x="3909" y="4340"/>
                      <a:pt x="3894" y="4325"/>
                    </a:cubicBezTo>
                    <a:cubicBezTo>
                      <a:pt x="3864" y="4334"/>
                      <a:pt x="3823" y="4363"/>
                      <a:pt x="3792" y="4363"/>
                    </a:cubicBezTo>
                    <a:cubicBezTo>
                      <a:pt x="3774" y="4363"/>
                      <a:pt x="3760" y="4353"/>
                      <a:pt x="3754" y="4325"/>
                    </a:cubicBezTo>
                    <a:cubicBezTo>
                      <a:pt x="3801" y="4294"/>
                      <a:pt x="3832" y="4263"/>
                      <a:pt x="3878" y="4232"/>
                    </a:cubicBezTo>
                    <a:lnTo>
                      <a:pt x="3925" y="4216"/>
                    </a:lnTo>
                    <a:close/>
                    <a:moveTo>
                      <a:pt x="5017" y="4378"/>
                    </a:moveTo>
                    <a:lnTo>
                      <a:pt x="5011" y="4402"/>
                    </a:lnTo>
                    <a:cubicBezTo>
                      <a:pt x="5015" y="4394"/>
                      <a:pt x="5017" y="4385"/>
                      <a:pt x="5017" y="4378"/>
                    </a:cubicBezTo>
                    <a:close/>
                    <a:moveTo>
                      <a:pt x="2591" y="4433"/>
                    </a:moveTo>
                    <a:cubicBezTo>
                      <a:pt x="2607" y="4433"/>
                      <a:pt x="2622" y="4449"/>
                      <a:pt x="2622" y="4464"/>
                    </a:cubicBezTo>
                    <a:cubicBezTo>
                      <a:pt x="2607" y="4449"/>
                      <a:pt x="2607" y="4433"/>
                      <a:pt x="2591" y="4433"/>
                    </a:cubicBezTo>
                    <a:close/>
                    <a:moveTo>
                      <a:pt x="2110" y="4387"/>
                    </a:moveTo>
                    <a:cubicBezTo>
                      <a:pt x="2141" y="4449"/>
                      <a:pt x="2157" y="4418"/>
                      <a:pt x="2157" y="4480"/>
                    </a:cubicBezTo>
                    <a:lnTo>
                      <a:pt x="2064" y="4480"/>
                    </a:lnTo>
                    <a:cubicBezTo>
                      <a:pt x="2079" y="4449"/>
                      <a:pt x="2095" y="4418"/>
                      <a:pt x="2110" y="4387"/>
                    </a:cubicBezTo>
                    <a:close/>
                    <a:moveTo>
                      <a:pt x="2529" y="4464"/>
                    </a:moveTo>
                    <a:cubicBezTo>
                      <a:pt x="2529" y="4480"/>
                      <a:pt x="2544" y="4495"/>
                      <a:pt x="2560" y="4511"/>
                    </a:cubicBezTo>
                    <a:lnTo>
                      <a:pt x="2498" y="4511"/>
                    </a:lnTo>
                    <a:cubicBezTo>
                      <a:pt x="2513" y="4495"/>
                      <a:pt x="2513" y="4480"/>
                      <a:pt x="2529" y="4464"/>
                    </a:cubicBezTo>
                    <a:close/>
                    <a:moveTo>
                      <a:pt x="1071" y="4511"/>
                    </a:moveTo>
                    <a:cubicBezTo>
                      <a:pt x="1062" y="4520"/>
                      <a:pt x="1056" y="4530"/>
                      <a:pt x="1051" y="4540"/>
                    </a:cubicBezTo>
                    <a:lnTo>
                      <a:pt x="1051" y="4540"/>
                    </a:lnTo>
                    <a:lnTo>
                      <a:pt x="1071" y="4511"/>
                    </a:lnTo>
                    <a:close/>
                    <a:moveTo>
                      <a:pt x="2560" y="4511"/>
                    </a:moveTo>
                    <a:lnTo>
                      <a:pt x="2560" y="4511"/>
                    </a:lnTo>
                    <a:cubicBezTo>
                      <a:pt x="2576" y="4526"/>
                      <a:pt x="2591" y="4557"/>
                      <a:pt x="2607" y="4573"/>
                    </a:cubicBezTo>
                    <a:cubicBezTo>
                      <a:pt x="2576" y="4573"/>
                      <a:pt x="2544" y="4542"/>
                      <a:pt x="2560" y="4511"/>
                    </a:cubicBezTo>
                    <a:close/>
                    <a:moveTo>
                      <a:pt x="3646" y="4588"/>
                    </a:moveTo>
                    <a:cubicBezTo>
                      <a:pt x="3646" y="4604"/>
                      <a:pt x="3661" y="4619"/>
                      <a:pt x="3661" y="4635"/>
                    </a:cubicBezTo>
                    <a:lnTo>
                      <a:pt x="3630" y="4635"/>
                    </a:lnTo>
                    <a:lnTo>
                      <a:pt x="3646" y="4588"/>
                    </a:lnTo>
                    <a:close/>
                    <a:moveTo>
                      <a:pt x="4434" y="4619"/>
                    </a:moveTo>
                    <a:lnTo>
                      <a:pt x="4434" y="4619"/>
                    </a:lnTo>
                    <a:cubicBezTo>
                      <a:pt x="4431" y="4625"/>
                      <a:pt x="4426" y="4630"/>
                      <a:pt x="4421" y="4635"/>
                    </a:cubicBezTo>
                    <a:cubicBezTo>
                      <a:pt x="4437" y="4635"/>
                      <a:pt x="4437" y="4619"/>
                      <a:pt x="4437" y="4619"/>
                    </a:cubicBezTo>
                    <a:close/>
                    <a:moveTo>
                      <a:pt x="4406" y="4371"/>
                    </a:moveTo>
                    <a:cubicBezTo>
                      <a:pt x="4406" y="4418"/>
                      <a:pt x="4406" y="4464"/>
                      <a:pt x="4390" y="4495"/>
                    </a:cubicBezTo>
                    <a:cubicBezTo>
                      <a:pt x="4359" y="4511"/>
                      <a:pt x="4328" y="4526"/>
                      <a:pt x="4313" y="4557"/>
                    </a:cubicBezTo>
                    <a:lnTo>
                      <a:pt x="4266" y="4557"/>
                    </a:lnTo>
                    <a:lnTo>
                      <a:pt x="4297" y="4588"/>
                    </a:lnTo>
                    <a:cubicBezTo>
                      <a:pt x="4297" y="4588"/>
                      <a:pt x="4297" y="4604"/>
                      <a:pt x="4297" y="4635"/>
                    </a:cubicBezTo>
                    <a:lnTo>
                      <a:pt x="4344" y="4619"/>
                    </a:lnTo>
                    <a:lnTo>
                      <a:pt x="4359" y="4635"/>
                    </a:lnTo>
                    <a:cubicBezTo>
                      <a:pt x="4328" y="4681"/>
                      <a:pt x="4266" y="4697"/>
                      <a:pt x="4235" y="4712"/>
                    </a:cubicBezTo>
                    <a:cubicBezTo>
                      <a:pt x="4251" y="4650"/>
                      <a:pt x="4235" y="4604"/>
                      <a:pt x="4204" y="4542"/>
                    </a:cubicBezTo>
                    <a:cubicBezTo>
                      <a:pt x="4220" y="4526"/>
                      <a:pt x="4251" y="4511"/>
                      <a:pt x="4266" y="4495"/>
                    </a:cubicBezTo>
                    <a:cubicBezTo>
                      <a:pt x="4282" y="4495"/>
                      <a:pt x="4282" y="4511"/>
                      <a:pt x="4282" y="4511"/>
                    </a:cubicBezTo>
                    <a:cubicBezTo>
                      <a:pt x="4282" y="4511"/>
                      <a:pt x="4282" y="4495"/>
                      <a:pt x="4282" y="4495"/>
                    </a:cubicBezTo>
                    <a:cubicBezTo>
                      <a:pt x="4313" y="4464"/>
                      <a:pt x="4359" y="4418"/>
                      <a:pt x="4406" y="4371"/>
                    </a:cubicBezTo>
                    <a:close/>
                    <a:moveTo>
                      <a:pt x="2141" y="4650"/>
                    </a:moveTo>
                    <a:cubicBezTo>
                      <a:pt x="2188" y="4650"/>
                      <a:pt x="2203" y="4681"/>
                      <a:pt x="2203" y="4712"/>
                    </a:cubicBezTo>
                    <a:cubicBezTo>
                      <a:pt x="2188" y="4712"/>
                      <a:pt x="2188" y="4728"/>
                      <a:pt x="2172" y="4728"/>
                    </a:cubicBezTo>
                    <a:cubicBezTo>
                      <a:pt x="2157" y="4697"/>
                      <a:pt x="2141" y="4681"/>
                      <a:pt x="2126" y="4666"/>
                    </a:cubicBezTo>
                    <a:cubicBezTo>
                      <a:pt x="2126" y="4650"/>
                      <a:pt x="2141" y="4650"/>
                      <a:pt x="2141" y="4650"/>
                    </a:cubicBezTo>
                    <a:close/>
                    <a:moveTo>
                      <a:pt x="3677" y="4712"/>
                    </a:moveTo>
                    <a:cubicBezTo>
                      <a:pt x="3677" y="4712"/>
                      <a:pt x="3677" y="4728"/>
                      <a:pt x="3677" y="4728"/>
                    </a:cubicBezTo>
                    <a:lnTo>
                      <a:pt x="3661" y="4743"/>
                    </a:lnTo>
                    <a:cubicBezTo>
                      <a:pt x="3661" y="4728"/>
                      <a:pt x="3677" y="4728"/>
                      <a:pt x="3677" y="4712"/>
                    </a:cubicBezTo>
                    <a:close/>
                    <a:moveTo>
                      <a:pt x="3909" y="4759"/>
                    </a:moveTo>
                    <a:cubicBezTo>
                      <a:pt x="3940" y="4774"/>
                      <a:pt x="3940" y="4790"/>
                      <a:pt x="3940" y="4805"/>
                    </a:cubicBezTo>
                    <a:cubicBezTo>
                      <a:pt x="3925" y="4790"/>
                      <a:pt x="3925" y="4774"/>
                      <a:pt x="3909" y="4759"/>
                    </a:cubicBezTo>
                    <a:close/>
                    <a:moveTo>
                      <a:pt x="3878" y="4883"/>
                    </a:moveTo>
                    <a:cubicBezTo>
                      <a:pt x="3878" y="4899"/>
                      <a:pt x="3863" y="4899"/>
                      <a:pt x="3863" y="4899"/>
                    </a:cubicBezTo>
                    <a:cubicBezTo>
                      <a:pt x="3863" y="4883"/>
                      <a:pt x="3863" y="4883"/>
                      <a:pt x="3863" y="4883"/>
                    </a:cubicBezTo>
                    <a:close/>
                    <a:moveTo>
                      <a:pt x="4064" y="4945"/>
                    </a:moveTo>
                    <a:cubicBezTo>
                      <a:pt x="4064" y="4961"/>
                      <a:pt x="4064" y="4961"/>
                      <a:pt x="4064" y="4976"/>
                    </a:cubicBezTo>
                    <a:cubicBezTo>
                      <a:pt x="4033" y="5007"/>
                      <a:pt x="4018" y="5023"/>
                      <a:pt x="3987" y="5038"/>
                    </a:cubicBezTo>
                    <a:cubicBezTo>
                      <a:pt x="4002" y="5007"/>
                      <a:pt x="4018" y="4992"/>
                      <a:pt x="4033" y="4976"/>
                    </a:cubicBezTo>
                    <a:cubicBezTo>
                      <a:pt x="4033" y="4961"/>
                      <a:pt x="4049" y="4961"/>
                      <a:pt x="4064" y="4945"/>
                    </a:cubicBezTo>
                    <a:close/>
                    <a:moveTo>
                      <a:pt x="3056" y="5178"/>
                    </a:moveTo>
                    <a:cubicBezTo>
                      <a:pt x="3056" y="5178"/>
                      <a:pt x="3072" y="5193"/>
                      <a:pt x="3072" y="5193"/>
                    </a:cubicBezTo>
                    <a:cubicBezTo>
                      <a:pt x="3072" y="5193"/>
                      <a:pt x="3056" y="5193"/>
                      <a:pt x="3056" y="5178"/>
                    </a:cubicBezTo>
                    <a:close/>
                    <a:moveTo>
                      <a:pt x="3366" y="5240"/>
                    </a:moveTo>
                    <a:cubicBezTo>
                      <a:pt x="3365" y="5240"/>
                      <a:pt x="3365" y="5241"/>
                      <a:pt x="3365" y="5243"/>
                    </a:cubicBezTo>
                    <a:lnTo>
                      <a:pt x="3365" y="5243"/>
                    </a:lnTo>
                    <a:cubicBezTo>
                      <a:pt x="3366" y="5242"/>
                      <a:pt x="3366" y="5241"/>
                      <a:pt x="3366" y="5240"/>
                    </a:cubicBezTo>
                    <a:close/>
                    <a:moveTo>
                      <a:pt x="2048" y="5255"/>
                    </a:moveTo>
                    <a:cubicBezTo>
                      <a:pt x="2048" y="5271"/>
                      <a:pt x="2048" y="5271"/>
                      <a:pt x="2064" y="5271"/>
                    </a:cubicBezTo>
                    <a:cubicBezTo>
                      <a:pt x="2048" y="5271"/>
                      <a:pt x="2033" y="5271"/>
                      <a:pt x="2017" y="5286"/>
                    </a:cubicBezTo>
                    <a:cubicBezTo>
                      <a:pt x="2033" y="5271"/>
                      <a:pt x="2033" y="5271"/>
                      <a:pt x="2048" y="5255"/>
                    </a:cubicBezTo>
                    <a:close/>
                    <a:moveTo>
                      <a:pt x="3630" y="4790"/>
                    </a:moveTo>
                    <a:cubicBezTo>
                      <a:pt x="3584" y="4821"/>
                      <a:pt x="3584" y="4930"/>
                      <a:pt x="3553" y="4961"/>
                    </a:cubicBezTo>
                    <a:cubicBezTo>
                      <a:pt x="3568" y="4961"/>
                      <a:pt x="3599" y="4961"/>
                      <a:pt x="3599" y="4945"/>
                    </a:cubicBezTo>
                    <a:lnTo>
                      <a:pt x="3599" y="4945"/>
                    </a:lnTo>
                    <a:cubicBezTo>
                      <a:pt x="3599" y="4976"/>
                      <a:pt x="3584" y="5023"/>
                      <a:pt x="3568" y="5038"/>
                    </a:cubicBezTo>
                    <a:cubicBezTo>
                      <a:pt x="3584" y="5038"/>
                      <a:pt x="3584" y="5054"/>
                      <a:pt x="3599" y="5054"/>
                    </a:cubicBezTo>
                    <a:cubicBezTo>
                      <a:pt x="3568" y="5100"/>
                      <a:pt x="3553" y="5162"/>
                      <a:pt x="3522" y="5162"/>
                    </a:cubicBezTo>
                    <a:cubicBezTo>
                      <a:pt x="3506" y="5162"/>
                      <a:pt x="3506" y="5131"/>
                      <a:pt x="3506" y="5116"/>
                    </a:cubicBezTo>
                    <a:cubicBezTo>
                      <a:pt x="3475" y="5162"/>
                      <a:pt x="3444" y="5209"/>
                      <a:pt x="3460" y="5271"/>
                    </a:cubicBezTo>
                    <a:cubicBezTo>
                      <a:pt x="3442" y="5288"/>
                      <a:pt x="3420" y="5306"/>
                      <a:pt x="3420" y="5317"/>
                    </a:cubicBezTo>
                    <a:lnTo>
                      <a:pt x="3420" y="5317"/>
                    </a:lnTo>
                    <a:cubicBezTo>
                      <a:pt x="3396" y="5288"/>
                      <a:pt x="3369" y="5254"/>
                      <a:pt x="3365" y="5243"/>
                    </a:cubicBezTo>
                    <a:lnTo>
                      <a:pt x="3365" y="5243"/>
                    </a:lnTo>
                    <a:cubicBezTo>
                      <a:pt x="3359" y="5271"/>
                      <a:pt x="3436" y="5320"/>
                      <a:pt x="3401" y="5320"/>
                    </a:cubicBezTo>
                    <a:cubicBezTo>
                      <a:pt x="3397" y="5320"/>
                      <a:pt x="3390" y="5319"/>
                      <a:pt x="3382" y="5317"/>
                    </a:cubicBezTo>
                    <a:cubicBezTo>
                      <a:pt x="3351" y="5302"/>
                      <a:pt x="3335" y="5286"/>
                      <a:pt x="3304" y="5271"/>
                    </a:cubicBezTo>
                    <a:cubicBezTo>
                      <a:pt x="3429" y="5131"/>
                      <a:pt x="3491" y="4961"/>
                      <a:pt x="3615" y="4790"/>
                    </a:cubicBezTo>
                    <a:close/>
                    <a:moveTo>
                      <a:pt x="3952" y="1"/>
                    </a:moveTo>
                    <a:cubicBezTo>
                      <a:pt x="3759" y="1"/>
                      <a:pt x="3624" y="30"/>
                      <a:pt x="3522" y="75"/>
                    </a:cubicBezTo>
                    <a:cubicBezTo>
                      <a:pt x="3382" y="137"/>
                      <a:pt x="3304" y="215"/>
                      <a:pt x="3242" y="292"/>
                    </a:cubicBezTo>
                    <a:cubicBezTo>
                      <a:pt x="3118" y="463"/>
                      <a:pt x="3041" y="649"/>
                      <a:pt x="2762" y="804"/>
                    </a:cubicBezTo>
                    <a:cubicBezTo>
                      <a:pt x="2739" y="771"/>
                      <a:pt x="2715" y="759"/>
                      <a:pt x="2691" y="759"/>
                    </a:cubicBezTo>
                    <a:cubicBezTo>
                      <a:pt x="2629" y="759"/>
                      <a:pt x="2567" y="841"/>
                      <a:pt x="2518" y="841"/>
                    </a:cubicBezTo>
                    <a:cubicBezTo>
                      <a:pt x="2499" y="841"/>
                      <a:pt x="2481" y="828"/>
                      <a:pt x="2467" y="788"/>
                    </a:cubicBezTo>
                    <a:cubicBezTo>
                      <a:pt x="2622" y="711"/>
                      <a:pt x="2560" y="664"/>
                      <a:pt x="2467" y="618"/>
                    </a:cubicBezTo>
                    <a:cubicBezTo>
                      <a:pt x="2405" y="726"/>
                      <a:pt x="2420" y="882"/>
                      <a:pt x="2219" y="928"/>
                    </a:cubicBezTo>
                    <a:cubicBezTo>
                      <a:pt x="2234" y="804"/>
                      <a:pt x="2048" y="835"/>
                      <a:pt x="2188" y="711"/>
                    </a:cubicBezTo>
                    <a:lnTo>
                      <a:pt x="2188" y="711"/>
                    </a:lnTo>
                    <a:cubicBezTo>
                      <a:pt x="1940" y="820"/>
                      <a:pt x="1831" y="913"/>
                      <a:pt x="1816" y="1114"/>
                    </a:cubicBezTo>
                    <a:cubicBezTo>
                      <a:pt x="1743" y="1238"/>
                      <a:pt x="1695" y="1271"/>
                      <a:pt x="1654" y="1271"/>
                    </a:cubicBezTo>
                    <a:cubicBezTo>
                      <a:pt x="1609" y="1271"/>
                      <a:pt x="1572" y="1230"/>
                      <a:pt x="1522" y="1230"/>
                    </a:cubicBezTo>
                    <a:cubicBezTo>
                      <a:pt x="1482" y="1230"/>
                      <a:pt x="1434" y="1256"/>
                      <a:pt x="1366" y="1347"/>
                    </a:cubicBezTo>
                    <a:lnTo>
                      <a:pt x="1366" y="1254"/>
                    </a:lnTo>
                    <a:lnTo>
                      <a:pt x="1195" y="1424"/>
                    </a:lnTo>
                    <a:lnTo>
                      <a:pt x="1304" y="1440"/>
                    </a:lnTo>
                    <a:lnTo>
                      <a:pt x="1180" y="1704"/>
                    </a:lnTo>
                    <a:cubicBezTo>
                      <a:pt x="1152" y="1787"/>
                      <a:pt x="1174" y="1805"/>
                      <a:pt x="1210" y="1805"/>
                    </a:cubicBezTo>
                    <a:cubicBezTo>
                      <a:pt x="1236" y="1805"/>
                      <a:pt x="1271" y="1795"/>
                      <a:pt x="1298" y="1795"/>
                    </a:cubicBezTo>
                    <a:cubicBezTo>
                      <a:pt x="1314" y="1795"/>
                      <a:pt x="1328" y="1799"/>
                      <a:pt x="1335" y="1812"/>
                    </a:cubicBezTo>
                    <a:lnTo>
                      <a:pt x="1288" y="1673"/>
                    </a:lnTo>
                    <a:cubicBezTo>
                      <a:pt x="1382" y="1646"/>
                      <a:pt x="1430" y="1490"/>
                      <a:pt x="1481" y="1490"/>
                    </a:cubicBezTo>
                    <a:cubicBezTo>
                      <a:pt x="1489" y="1490"/>
                      <a:pt x="1497" y="1494"/>
                      <a:pt x="1505" y="1502"/>
                    </a:cubicBezTo>
                    <a:cubicBezTo>
                      <a:pt x="1381" y="1642"/>
                      <a:pt x="1490" y="1688"/>
                      <a:pt x="1474" y="1766"/>
                    </a:cubicBezTo>
                    <a:lnTo>
                      <a:pt x="1567" y="1626"/>
                    </a:lnTo>
                    <a:lnTo>
                      <a:pt x="1660" y="1657"/>
                    </a:lnTo>
                    <a:cubicBezTo>
                      <a:pt x="1800" y="1564"/>
                      <a:pt x="1924" y="1502"/>
                      <a:pt x="1940" y="1347"/>
                    </a:cubicBezTo>
                    <a:cubicBezTo>
                      <a:pt x="1851" y="1347"/>
                      <a:pt x="1889" y="1472"/>
                      <a:pt x="1814" y="1472"/>
                    </a:cubicBezTo>
                    <a:cubicBezTo>
                      <a:pt x="1809" y="1472"/>
                      <a:pt x="1805" y="1472"/>
                      <a:pt x="1800" y="1471"/>
                    </a:cubicBezTo>
                    <a:cubicBezTo>
                      <a:pt x="1769" y="1285"/>
                      <a:pt x="1940" y="1145"/>
                      <a:pt x="2095" y="975"/>
                    </a:cubicBezTo>
                    <a:cubicBezTo>
                      <a:pt x="2110" y="990"/>
                      <a:pt x="2133" y="990"/>
                      <a:pt x="2153" y="990"/>
                    </a:cubicBezTo>
                    <a:cubicBezTo>
                      <a:pt x="2172" y="990"/>
                      <a:pt x="2188" y="990"/>
                      <a:pt x="2188" y="1006"/>
                    </a:cubicBezTo>
                    <a:cubicBezTo>
                      <a:pt x="2188" y="1021"/>
                      <a:pt x="2157" y="1052"/>
                      <a:pt x="2126" y="1052"/>
                    </a:cubicBezTo>
                    <a:cubicBezTo>
                      <a:pt x="2170" y="1097"/>
                      <a:pt x="2143" y="1166"/>
                      <a:pt x="2199" y="1166"/>
                    </a:cubicBezTo>
                    <a:cubicBezTo>
                      <a:pt x="2221" y="1166"/>
                      <a:pt x="2256" y="1156"/>
                      <a:pt x="2312" y="1130"/>
                    </a:cubicBezTo>
                    <a:cubicBezTo>
                      <a:pt x="2312" y="1176"/>
                      <a:pt x="2312" y="1238"/>
                      <a:pt x="2312" y="1300"/>
                    </a:cubicBezTo>
                    <a:cubicBezTo>
                      <a:pt x="2188" y="1347"/>
                      <a:pt x="1986" y="1347"/>
                      <a:pt x="1955" y="1517"/>
                    </a:cubicBezTo>
                    <a:cubicBezTo>
                      <a:pt x="1955" y="1517"/>
                      <a:pt x="1924" y="1688"/>
                      <a:pt x="1893" y="1890"/>
                    </a:cubicBezTo>
                    <a:cubicBezTo>
                      <a:pt x="1873" y="1920"/>
                      <a:pt x="1846" y="1944"/>
                      <a:pt x="1821" y="1944"/>
                    </a:cubicBezTo>
                    <a:cubicBezTo>
                      <a:pt x="1808" y="1944"/>
                      <a:pt x="1795" y="1937"/>
                      <a:pt x="1785" y="1921"/>
                    </a:cubicBezTo>
                    <a:cubicBezTo>
                      <a:pt x="1758" y="1973"/>
                      <a:pt x="1687" y="2070"/>
                      <a:pt x="1761" y="2070"/>
                    </a:cubicBezTo>
                    <a:cubicBezTo>
                      <a:pt x="1774" y="2070"/>
                      <a:pt x="1792" y="2067"/>
                      <a:pt x="1816" y="2060"/>
                    </a:cubicBezTo>
                    <a:lnTo>
                      <a:pt x="1816" y="2060"/>
                    </a:lnTo>
                    <a:lnTo>
                      <a:pt x="1753" y="2153"/>
                    </a:lnTo>
                    <a:cubicBezTo>
                      <a:pt x="1722" y="2184"/>
                      <a:pt x="1676" y="2215"/>
                      <a:pt x="1645" y="2246"/>
                    </a:cubicBezTo>
                    <a:cubicBezTo>
                      <a:pt x="1629" y="2184"/>
                      <a:pt x="1598" y="2138"/>
                      <a:pt x="1598" y="2091"/>
                    </a:cubicBezTo>
                    <a:cubicBezTo>
                      <a:pt x="1598" y="2122"/>
                      <a:pt x="1583" y="2107"/>
                      <a:pt x="1552" y="2122"/>
                    </a:cubicBezTo>
                    <a:cubicBezTo>
                      <a:pt x="1536" y="2060"/>
                      <a:pt x="1629" y="2076"/>
                      <a:pt x="1598" y="2014"/>
                    </a:cubicBezTo>
                    <a:cubicBezTo>
                      <a:pt x="1552" y="2014"/>
                      <a:pt x="1536" y="2045"/>
                      <a:pt x="1521" y="2076"/>
                    </a:cubicBezTo>
                    <a:cubicBezTo>
                      <a:pt x="1536" y="2029"/>
                      <a:pt x="1474" y="2014"/>
                      <a:pt x="1412" y="2014"/>
                    </a:cubicBezTo>
                    <a:cubicBezTo>
                      <a:pt x="1412" y="1983"/>
                      <a:pt x="1412" y="1952"/>
                      <a:pt x="1428" y="1921"/>
                    </a:cubicBezTo>
                    <a:lnTo>
                      <a:pt x="1428" y="1921"/>
                    </a:lnTo>
                    <a:cubicBezTo>
                      <a:pt x="1428" y="1921"/>
                      <a:pt x="1397" y="1967"/>
                      <a:pt x="1366" y="2014"/>
                    </a:cubicBezTo>
                    <a:cubicBezTo>
                      <a:pt x="1350" y="2014"/>
                      <a:pt x="1335" y="2029"/>
                      <a:pt x="1319" y="2029"/>
                    </a:cubicBezTo>
                    <a:cubicBezTo>
                      <a:pt x="1300" y="1978"/>
                      <a:pt x="1271" y="1959"/>
                      <a:pt x="1235" y="1959"/>
                    </a:cubicBezTo>
                    <a:cubicBezTo>
                      <a:pt x="1184" y="1959"/>
                      <a:pt x="1120" y="1999"/>
                      <a:pt x="1056" y="2045"/>
                    </a:cubicBezTo>
                    <a:lnTo>
                      <a:pt x="1118" y="2153"/>
                    </a:lnTo>
                    <a:cubicBezTo>
                      <a:pt x="978" y="2184"/>
                      <a:pt x="854" y="2153"/>
                      <a:pt x="776" y="2293"/>
                    </a:cubicBezTo>
                    <a:cubicBezTo>
                      <a:pt x="776" y="2293"/>
                      <a:pt x="776" y="2308"/>
                      <a:pt x="776" y="2324"/>
                    </a:cubicBezTo>
                    <a:lnTo>
                      <a:pt x="761" y="2324"/>
                    </a:lnTo>
                    <a:cubicBezTo>
                      <a:pt x="761" y="2324"/>
                      <a:pt x="761" y="2308"/>
                      <a:pt x="776" y="2293"/>
                    </a:cubicBezTo>
                    <a:lnTo>
                      <a:pt x="761" y="1983"/>
                    </a:lnTo>
                    <a:lnTo>
                      <a:pt x="714" y="1874"/>
                    </a:lnTo>
                    <a:lnTo>
                      <a:pt x="621" y="2122"/>
                    </a:lnTo>
                    <a:cubicBezTo>
                      <a:pt x="617" y="2105"/>
                      <a:pt x="609" y="2100"/>
                      <a:pt x="599" y="2100"/>
                    </a:cubicBezTo>
                    <a:cubicBezTo>
                      <a:pt x="586" y="2100"/>
                      <a:pt x="570" y="2109"/>
                      <a:pt x="556" y="2109"/>
                    </a:cubicBezTo>
                    <a:cubicBezTo>
                      <a:pt x="544" y="2109"/>
                      <a:pt x="533" y="2102"/>
                      <a:pt x="528" y="2076"/>
                    </a:cubicBezTo>
                    <a:cubicBezTo>
                      <a:pt x="528" y="2091"/>
                      <a:pt x="482" y="2169"/>
                      <a:pt x="513" y="2169"/>
                    </a:cubicBezTo>
                    <a:lnTo>
                      <a:pt x="544" y="2138"/>
                    </a:lnTo>
                    <a:cubicBezTo>
                      <a:pt x="559" y="2262"/>
                      <a:pt x="606" y="2308"/>
                      <a:pt x="621" y="2386"/>
                    </a:cubicBezTo>
                    <a:cubicBezTo>
                      <a:pt x="575" y="2401"/>
                      <a:pt x="544" y="2417"/>
                      <a:pt x="497" y="2433"/>
                    </a:cubicBezTo>
                    <a:cubicBezTo>
                      <a:pt x="513" y="2339"/>
                      <a:pt x="497" y="2246"/>
                      <a:pt x="466" y="2200"/>
                    </a:cubicBezTo>
                    <a:lnTo>
                      <a:pt x="466" y="2200"/>
                    </a:lnTo>
                    <a:cubicBezTo>
                      <a:pt x="528" y="2339"/>
                      <a:pt x="373" y="2277"/>
                      <a:pt x="311" y="2308"/>
                    </a:cubicBezTo>
                    <a:cubicBezTo>
                      <a:pt x="324" y="2268"/>
                      <a:pt x="349" y="2159"/>
                      <a:pt x="307" y="2159"/>
                    </a:cubicBezTo>
                    <a:cubicBezTo>
                      <a:pt x="300" y="2159"/>
                      <a:pt x="291" y="2162"/>
                      <a:pt x="280" y="2169"/>
                    </a:cubicBezTo>
                    <a:cubicBezTo>
                      <a:pt x="293" y="2222"/>
                      <a:pt x="217" y="2387"/>
                      <a:pt x="289" y="2387"/>
                    </a:cubicBezTo>
                    <a:cubicBezTo>
                      <a:pt x="302" y="2387"/>
                      <a:pt x="319" y="2382"/>
                      <a:pt x="342" y="2370"/>
                    </a:cubicBezTo>
                    <a:lnTo>
                      <a:pt x="342" y="2370"/>
                    </a:lnTo>
                    <a:cubicBezTo>
                      <a:pt x="327" y="2448"/>
                      <a:pt x="311" y="2572"/>
                      <a:pt x="218" y="2588"/>
                    </a:cubicBezTo>
                    <a:cubicBezTo>
                      <a:pt x="234" y="2479"/>
                      <a:pt x="156" y="2479"/>
                      <a:pt x="109" y="2386"/>
                    </a:cubicBezTo>
                    <a:lnTo>
                      <a:pt x="109" y="2386"/>
                    </a:lnTo>
                    <a:cubicBezTo>
                      <a:pt x="109" y="2495"/>
                      <a:pt x="187" y="2572"/>
                      <a:pt x="218" y="2619"/>
                    </a:cubicBezTo>
                    <a:cubicBezTo>
                      <a:pt x="179" y="2626"/>
                      <a:pt x="140" y="2630"/>
                      <a:pt x="104" y="2630"/>
                    </a:cubicBezTo>
                    <a:cubicBezTo>
                      <a:pt x="67" y="2630"/>
                      <a:pt x="32" y="2626"/>
                      <a:pt x="1" y="2619"/>
                    </a:cubicBezTo>
                    <a:lnTo>
                      <a:pt x="1" y="2619"/>
                    </a:lnTo>
                    <a:lnTo>
                      <a:pt x="21" y="2649"/>
                    </a:lnTo>
                    <a:lnTo>
                      <a:pt x="21" y="2649"/>
                    </a:lnTo>
                    <a:cubicBezTo>
                      <a:pt x="50" y="2642"/>
                      <a:pt x="76" y="2638"/>
                      <a:pt x="102" y="2638"/>
                    </a:cubicBezTo>
                    <a:cubicBezTo>
                      <a:pt x="129" y="2638"/>
                      <a:pt x="156" y="2642"/>
                      <a:pt x="187" y="2650"/>
                    </a:cubicBezTo>
                    <a:cubicBezTo>
                      <a:pt x="172" y="2696"/>
                      <a:pt x="156" y="2743"/>
                      <a:pt x="140" y="2774"/>
                    </a:cubicBezTo>
                    <a:lnTo>
                      <a:pt x="575" y="3425"/>
                    </a:lnTo>
                    <a:cubicBezTo>
                      <a:pt x="559" y="3441"/>
                      <a:pt x="559" y="3456"/>
                      <a:pt x="559" y="3456"/>
                    </a:cubicBezTo>
                    <a:lnTo>
                      <a:pt x="191" y="2908"/>
                    </a:lnTo>
                    <a:lnTo>
                      <a:pt x="559" y="3472"/>
                    </a:lnTo>
                    <a:cubicBezTo>
                      <a:pt x="575" y="3456"/>
                      <a:pt x="575" y="3456"/>
                      <a:pt x="590" y="3456"/>
                    </a:cubicBezTo>
                    <a:lnTo>
                      <a:pt x="1009" y="4077"/>
                    </a:lnTo>
                    <a:cubicBezTo>
                      <a:pt x="1009" y="4092"/>
                      <a:pt x="994" y="4092"/>
                      <a:pt x="994" y="4092"/>
                    </a:cubicBezTo>
                    <a:lnTo>
                      <a:pt x="1025" y="4092"/>
                    </a:lnTo>
                    <a:lnTo>
                      <a:pt x="1195" y="4356"/>
                    </a:lnTo>
                    <a:cubicBezTo>
                      <a:pt x="1195" y="4356"/>
                      <a:pt x="1180" y="4371"/>
                      <a:pt x="1180" y="4371"/>
                    </a:cubicBezTo>
                    <a:cubicBezTo>
                      <a:pt x="1180" y="4371"/>
                      <a:pt x="1180" y="4371"/>
                      <a:pt x="1164" y="4356"/>
                    </a:cubicBezTo>
                    <a:lnTo>
                      <a:pt x="559" y="3472"/>
                    </a:lnTo>
                    <a:lnTo>
                      <a:pt x="1164" y="4371"/>
                    </a:lnTo>
                    <a:cubicBezTo>
                      <a:pt x="1118" y="4480"/>
                      <a:pt x="1164" y="4588"/>
                      <a:pt x="1149" y="4681"/>
                    </a:cubicBezTo>
                    <a:lnTo>
                      <a:pt x="1536" y="5271"/>
                    </a:lnTo>
                    <a:cubicBezTo>
                      <a:pt x="1583" y="5240"/>
                      <a:pt x="1629" y="5224"/>
                      <a:pt x="1691" y="5224"/>
                    </a:cubicBezTo>
                    <a:cubicBezTo>
                      <a:pt x="1645" y="5302"/>
                      <a:pt x="1614" y="5348"/>
                      <a:pt x="1552" y="5395"/>
                    </a:cubicBezTo>
                    <a:lnTo>
                      <a:pt x="1040" y="4619"/>
                    </a:lnTo>
                    <a:cubicBezTo>
                      <a:pt x="1040" y="4597"/>
                      <a:pt x="1040" y="4567"/>
                      <a:pt x="1051" y="4540"/>
                    </a:cubicBezTo>
                    <a:lnTo>
                      <a:pt x="1051" y="4540"/>
                    </a:lnTo>
                    <a:lnTo>
                      <a:pt x="1009" y="4604"/>
                    </a:lnTo>
                    <a:lnTo>
                      <a:pt x="1552" y="5426"/>
                    </a:lnTo>
                    <a:lnTo>
                      <a:pt x="1660" y="5410"/>
                    </a:lnTo>
                    <a:lnTo>
                      <a:pt x="1660" y="5410"/>
                    </a:lnTo>
                    <a:cubicBezTo>
                      <a:pt x="1645" y="5426"/>
                      <a:pt x="1598" y="5457"/>
                      <a:pt x="1552" y="5472"/>
                    </a:cubicBezTo>
                    <a:lnTo>
                      <a:pt x="963" y="4588"/>
                    </a:lnTo>
                    <a:cubicBezTo>
                      <a:pt x="994" y="4418"/>
                      <a:pt x="1102" y="4216"/>
                      <a:pt x="963" y="4185"/>
                    </a:cubicBezTo>
                    <a:cubicBezTo>
                      <a:pt x="963" y="4185"/>
                      <a:pt x="963" y="4201"/>
                      <a:pt x="963" y="4201"/>
                    </a:cubicBezTo>
                    <a:cubicBezTo>
                      <a:pt x="963" y="4201"/>
                      <a:pt x="947" y="4185"/>
                      <a:pt x="947" y="4185"/>
                    </a:cubicBezTo>
                    <a:cubicBezTo>
                      <a:pt x="947" y="4123"/>
                      <a:pt x="931" y="4077"/>
                      <a:pt x="931" y="4077"/>
                    </a:cubicBezTo>
                    <a:lnTo>
                      <a:pt x="916" y="4139"/>
                    </a:lnTo>
                    <a:cubicBezTo>
                      <a:pt x="916" y="4139"/>
                      <a:pt x="931" y="4185"/>
                      <a:pt x="947" y="4216"/>
                    </a:cubicBezTo>
                    <a:cubicBezTo>
                      <a:pt x="916" y="4309"/>
                      <a:pt x="885" y="4418"/>
                      <a:pt x="869" y="4526"/>
                    </a:cubicBezTo>
                    <a:lnTo>
                      <a:pt x="1567" y="5581"/>
                    </a:lnTo>
                    <a:cubicBezTo>
                      <a:pt x="1676" y="5534"/>
                      <a:pt x="1769" y="5472"/>
                      <a:pt x="1862" y="5426"/>
                    </a:cubicBezTo>
                    <a:lnTo>
                      <a:pt x="1924" y="5503"/>
                    </a:lnTo>
                    <a:lnTo>
                      <a:pt x="1971" y="5565"/>
                    </a:lnTo>
                    <a:lnTo>
                      <a:pt x="2033" y="5659"/>
                    </a:lnTo>
                    <a:cubicBezTo>
                      <a:pt x="2079" y="5643"/>
                      <a:pt x="2141" y="5627"/>
                      <a:pt x="2203" y="5627"/>
                    </a:cubicBezTo>
                    <a:cubicBezTo>
                      <a:pt x="2275" y="5728"/>
                      <a:pt x="2321" y="5910"/>
                      <a:pt x="2501" y="5910"/>
                    </a:cubicBezTo>
                    <a:cubicBezTo>
                      <a:pt x="2515" y="5910"/>
                      <a:pt x="2529" y="5909"/>
                      <a:pt x="2544" y="5907"/>
                    </a:cubicBezTo>
                    <a:cubicBezTo>
                      <a:pt x="2544" y="5907"/>
                      <a:pt x="2653" y="5767"/>
                      <a:pt x="2653" y="5767"/>
                    </a:cubicBezTo>
                    <a:cubicBezTo>
                      <a:pt x="2839" y="5724"/>
                      <a:pt x="2999" y="5562"/>
                      <a:pt x="3132" y="5562"/>
                    </a:cubicBezTo>
                    <a:cubicBezTo>
                      <a:pt x="3143" y="5562"/>
                      <a:pt x="3154" y="5563"/>
                      <a:pt x="3165" y="5565"/>
                    </a:cubicBezTo>
                    <a:lnTo>
                      <a:pt x="3149" y="5581"/>
                    </a:lnTo>
                    <a:cubicBezTo>
                      <a:pt x="3327" y="5554"/>
                      <a:pt x="3288" y="5418"/>
                      <a:pt x="3181" y="5418"/>
                    </a:cubicBezTo>
                    <a:cubicBezTo>
                      <a:pt x="3166" y="5418"/>
                      <a:pt x="3150" y="5420"/>
                      <a:pt x="3134" y="5426"/>
                    </a:cubicBezTo>
                    <a:lnTo>
                      <a:pt x="3196" y="5348"/>
                    </a:lnTo>
                    <a:cubicBezTo>
                      <a:pt x="3227" y="5317"/>
                      <a:pt x="3258" y="5286"/>
                      <a:pt x="3258" y="5286"/>
                    </a:cubicBezTo>
                    <a:lnTo>
                      <a:pt x="3273" y="5317"/>
                    </a:lnTo>
                    <a:cubicBezTo>
                      <a:pt x="3289" y="5302"/>
                      <a:pt x="3289" y="5302"/>
                      <a:pt x="3289" y="5286"/>
                    </a:cubicBezTo>
                    <a:cubicBezTo>
                      <a:pt x="3320" y="5302"/>
                      <a:pt x="3335" y="5302"/>
                      <a:pt x="3351" y="5317"/>
                    </a:cubicBezTo>
                    <a:lnTo>
                      <a:pt x="3304" y="5302"/>
                    </a:lnTo>
                    <a:lnTo>
                      <a:pt x="3304" y="5302"/>
                    </a:lnTo>
                    <a:cubicBezTo>
                      <a:pt x="3342" y="5314"/>
                      <a:pt x="3380" y="5337"/>
                      <a:pt x="3385" y="5337"/>
                    </a:cubicBezTo>
                    <a:cubicBezTo>
                      <a:pt x="3386" y="5337"/>
                      <a:pt x="3385" y="5336"/>
                      <a:pt x="3382" y="5333"/>
                    </a:cubicBezTo>
                    <a:lnTo>
                      <a:pt x="3382" y="5333"/>
                    </a:lnTo>
                    <a:cubicBezTo>
                      <a:pt x="3382" y="5333"/>
                      <a:pt x="3413" y="5348"/>
                      <a:pt x="3429" y="5364"/>
                    </a:cubicBezTo>
                    <a:cubicBezTo>
                      <a:pt x="3475" y="5379"/>
                      <a:pt x="3491" y="5395"/>
                      <a:pt x="3553" y="5426"/>
                    </a:cubicBezTo>
                    <a:cubicBezTo>
                      <a:pt x="3553" y="5426"/>
                      <a:pt x="3444" y="5364"/>
                      <a:pt x="3444" y="5348"/>
                    </a:cubicBezTo>
                    <a:lnTo>
                      <a:pt x="3444" y="5348"/>
                    </a:lnTo>
                    <a:lnTo>
                      <a:pt x="3460" y="5364"/>
                    </a:lnTo>
                    <a:cubicBezTo>
                      <a:pt x="3460" y="5364"/>
                      <a:pt x="3445" y="5348"/>
                      <a:pt x="3428" y="5327"/>
                    </a:cubicBezTo>
                    <a:lnTo>
                      <a:pt x="3428" y="5327"/>
                    </a:lnTo>
                    <a:cubicBezTo>
                      <a:pt x="3436" y="5331"/>
                      <a:pt x="3451" y="5333"/>
                      <a:pt x="3475" y="5333"/>
                    </a:cubicBezTo>
                    <a:cubicBezTo>
                      <a:pt x="3568" y="5271"/>
                      <a:pt x="3537" y="5240"/>
                      <a:pt x="3506" y="5209"/>
                    </a:cubicBezTo>
                    <a:cubicBezTo>
                      <a:pt x="3506" y="5193"/>
                      <a:pt x="3506" y="5178"/>
                      <a:pt x="3506" y="5178"/>
                    </a:cubicBezTo>
                    <a:cubicBezTo>
                      <a:pt x="3553" y="5178"/>
                      <a:pt x="3553" y="5271"/>
                      <a:pt x="3630" y="5286"/>
                    </a:cubicBezTo>
                    <a:cubicBezTo>
                      <a:pt x="3630" y="5255"/>
                      <a:pt x="3646" y="5224"/>
                      <a:pt x="3677" y="5209"/>
                    </a:cubicBezTo>
                    <a:cubicBezTo>
                      <a:pt x="3692" y="5255"/>
                      <a:pt x="3708" y="5302"/>
                      <a:pt x="3708" y="5348"/>
                    </a:cubicBezTo>
                    <a:cubicBezTo>
                      <a:pt x="3723" y="5302"/>
                      <a:pt x="3739" y="5271"/>
                      <a:pt x="3770" y="5224"/>
                    </a:cubicBezTo>
                    <a:cubicBezTo>
                      <a:pt x="3816" y="5209"/>
                      <a:pt x="3847" y="5193"/>
                      <a:pt x="3878" y="5162"/>
                    </a:cubicBezTo>
                    <a:cubicBezTo>
                      <a:pt x="3894" y="5193"/>
                      <a:pt x="3909" y="5224"/>
                      <a:pt x="3909" y="5240"/>
                    </a:cubicBezTo>
                    <a:cubicBezTo>
                      <a:pt x="3909" y="5224"/>
                      <a:pt x="3909" y="5224"/>
                      <a:pt x="3925" y="5209"/>
                    </a:cubicBezTo>
                    <a:lnTo>
                      <a:pt x="4018" y="5271"/>
                    </a:lnTo>
                    <a:lnTo>
                      <a:pt x="3971" y="5271"/>
                    </a:lnTo>
                    <a:lnTo>
                      <a:pt x="4033" y="5286"/>
                    </a:lnTo>
                    <a:lnTo>
                      <a:pt x="4095" y="5317"/>
                    </a:lnTo>
                    <a:cubicBezTo>
                      <a:pt x="4065" y="5272"/>
                      <a:pt x="4108" y="5271"/>
                      <a:pt x="4125" y="5242"/>
                    </a:cubicBezTo>
                    <a:lnTo>
                      <a:pt x="4125" y="5242"/>
                    </a:lnTo>
                    <a:cubicBezTo>
                      <a:pt x="4125" y="5268"/>
                      <a:pt x="4236" y="5488"/>
                      <a:pt x="4251" y="5488"/>
                    </a:cubicBezTo>
                    <a:cubicBezTo>
                      <a:pt x="4279" y="5498"/>
                      <a:pt x="4302" y="5503"/>
                      <a:pt x="4322" y="5503"/>
                    </a:cubicBezTo>
                    <a:cubicBezTo>
                      <a:pt x="4419" y="5503"/>
                      <a:pt x="4421" y="5395"/>
                      <a:pt x="4499" y="5395"/>
                    </a:cubicBezTo>
                    <a:cubicBezTo>
                      <a:pt x="4351" y="5355"/>
                      <a:pt x="4436" y="5314"/>
                      <a:pt x="4340" y="5314"/>
                    </a:cubicBezTo>
                    <a:cubicBezTo>
                      <a:pt x="4326" y="5314"/>
                      <a:pt x="4306" y="5315"/>
                      <a:pt x="4282" y="5317"/>
                    </a:cubicBezTo>
                    <a:cubicBezTo>
                      <a:pt x="4282" y="5317"/>
                      <a:pt x="4251" y="5271"/>
                      <a:pt x="4220" y="5240"/>
                    </a:cubicBezTo>
                    <a:cubicBezTo>
                      <a:pt x="4204" y="5193"/>
                      <a:pt x="4173" y="5147"/>
                      <a:pt x="4173" y="5147"/>
                    </a:cubicBezTo>
                    <a:lnTo>
                      <a:pt x="4297" y="5069"/>
                    </a:lnTo>
                    <a:cubicBezTo>
                      <a:pt x="4256" y="5028"/>
                      <a:pt x="4288" y="4925"/>
                      <a:pt x="4230" y="4925"/>
                    </a:cubicBezTo>
                    <a:cubicBezTo>
                      <a:pt x="4223" y="4925"/>
                      <a:pt x="4214" y="4926"/>
                      <a:pt x="4204" y="4930"/>
                    </a:cubicBezTo>
                    <a:cubicBezTo>
                      <a:pt x="4189" y="4945"/>
                      <a:pt x="4189" y="4976"/>
                      <a:pt x="4173" y="4992"/>
                    </a:cubicBezTo>
                    <a:cubicBezTo>
                      <a:pt x="4126" y="4930"/>
                      <a:pt x="4157" y="4883"/>
                      <a:pt x="4173" y="4836"/>
                    </a:cubicBezTo>
                    <a:cubicBezTo>
                      <a:pt x="4189" y="4805"/>
                      <a:pt x="4204" y="4774"/>
                      <a:pt x="4220" y="4743"/>
                    </a:cubicBezTo>
                    <a:lnTo>
                      <a:pt x="4251" y="4712"/>
                    </a:lnTo>
                    <a:lnTo>
                      <a:pt x="4282" y="4774"/>
                    </a:lnTo>
                    <a:cubicBezTo>
                      <a:pt x="4313" y="4728"/>
                      <a:pt x="4344" y="4666"/>
                      <a:pt x="4375" y="4619"/>
                    </a:cubicBezTo>
                    <a:lnTo>
                      <a:pt x="4434" y="4619"/>
                    </a:lnTo>
                    <a:cubicBezTo>
                      <a:pt x="4452" y="4594"/>
                      <a:pt x="4452" y="4568"/>
                      <a:pt x="4452" y="4542"/>
                    </a:cubicBezTo>
                    <a:lnTo>
                      <a:pt x="4499" y="4542"/>
                    </a:lnTo>
                    <a:cubicBezTo>
                      <a:pt x="4499" y="4511"/>
                      <a:pt x="4499" y="4495"/>
                      <a:pt x="4499" y="4464"/>
                    </a:cubicBezTo>
                    <a:cubicBezTo>
                      <a:pt x="4528" y="4435"/>
                      <a:pt x="4564" y="4424"/>
                      <a:pt x="4602" y="4424"/>
                    </a:cubicBezTo>
                    <a:cubicBezTo>
                      <a:pt x="4624" y="4424"/>
                      <a:pt x="4647" y="4428"/>
                      <a:pt x="4669" y="4433"/>
                    </a:cubicBezTo>
                    <a:cubicBezTo>
                      <a:pt x="4669" y="4464"/>
                      <a:pt x="4669" y="4495"/>
                      <a:pt x="4654" y="4526"/>
                    </a:cubicBezTo>
                    <a:cubicBezTo>
                      <a:pt x="4685" y="4495"/>
                      <a:pt x="4700" y="4480"/>
                      <a:pt x="4731" y="4449"/>
                    </a:cubicBezTo>
                    <a:cubicBezTo>
                      <a:pt x="4747" y="4464"/>
                      <a:pt x="4762" y="4464"/>
                      <a:pt x="4778" y="4464"/>
                    </a:cubicBezTo>
                    <a:cubicBezTo>
                      <a:pt x="4782" y="4464"/>
                      <a:pt x="4785" y="4463"/>
                      <a:pt x="4788" y="4463"/>
                    </a:cubicBezTo>
                    <a:cubicBezTo>
                      <a:pt x="4857" y="4463"/>
                      <a:pt x="4874" y="4607"/>
                      <a:pt x="4933" y="4666"/>
                    </a:cubicBezTo>
                    <a:cubicBezTo>
                      <a:pt x="4995" y="4557"/>
                      <a:pt x="4902" y="4449"/>
                      <a:pt x="4979" y="4356"/>
                    </a:cubicBezTo>
                    <a:cubicBezTo>
                      <a:pt x="4985" y="4353"/>
                      <a:pt x="4990" y="4352"/>
                      <a:pt x="4995" y="4352"/>
                    </a:cubicBezTo>
                    <a:cubicBezTo>
                      <a:pt x="5008" y="4352"/>
                      <a:pt x="5016" y="4363"/>
                      <a:pt x="5017" y="4378"/>
                    </a:cubicBezTo>
                    <a:lnTo>
                      <a:pt x="5017" y="4378"/>
                    </a:lnTo>
                    <a:lnTo>
                      <a:pt x="5042" y="4278"/>
                    </a:lnTo>
                    <a:cubicBezTo>
                      <a:pt x="5043" y="4282"/>
                      <a:pt x="5047" y="4283"/>
                      <a:pt x="5052" y="4283"/>
                    </a:cubicBezTo>
                    <a:cubicBezTo>
                      <a:pt x="5077" y="4283"/>
                      <a:pt x="5136" y="4248"/>
                      <a:pt x="5175" y="4248"/>
                    </a:cubicBezTo>
                    <a:cubicBezTo>
                      <a:pt x="5197" y="4248"/>
                      <a:pt x="5212" y="4259"/>
                      <a:pt x="5212" y="4294"/>
                    </a:cubicBezTo>
                    <a:cubicBezTo>
                      <a:pt x="5212" y="4309"/>
                      <a:pt x="5212" y="4309"/>
                      <a:pt x="5212" y="4325"/>
                    </a:cubicBezTo>
                    <a:cubicBezTo>
                      <a:pt x="5197" y="4340"/>
                      <a:pt x="5181" y="4371"/>
                      <a:pt x="5150" y="4387"/>
                    </a:cubicBezTo>
                    <a:cubicBezTo>
                      <a:pt x="5308" y="4338"/>
                      <a:pt x="5532" y="4214"/>
                      <a:pt x="5674" y="4214"/>
                    </a:cubicBezTo>
                    <a:cubicBezTo>
                      <a:pt x="5714" y="4214"/>
                      <a:pt x="5747" y="4223"/>
                      <a:pt x="5770" y="4247"/>
                    </a:cubicBezTo>
                    <a:cubicBezTo>
                      <a:pt x="5864" y="4185"/>
                      <a:pt x="5786" y="4154"/>
                      <a:pt x="5957" y="4046"/>
                    </a:cubicBezTo>
                    <a:cubicBezTo>
                      <a:pt x="5941" y="3921"/>
                      <a:pt x="5817" y="3906"/>
                      <a:pt x="5848" y="3766"/>
                    </a:cubicBezTo>
                    <a:lnTo>
                      <a:pt x="5848" y="3766"/>
                    </a:lnTo>
                    <a:cubicBezTo>
                      <a:pt x="5864" y="3782"/>
                      <a:pt x="5879" y="3782"/>
                      <a:pt x="5879" y="3813"/>
                    </a:cubicBezTo>
                    <a:cubicBezTo>
                      <a:pt x="5879" y="3720"/>
                      <a:pt x="6019" y="3751"/>
                      <a:pt x="5972" y="3658"/>
                    </a:cubicBezTo>
                    <a:lnTo>
                      <a:pt x="5972" y="3658"/>
                    </a:lnTo>
                    <a:cubicBezTo>
                      <a:pt x="5988" y="3689"/>
                      <a:pt x="5941" y="3720"/>
                      <a:pt x="5895" y="3720"/>
                    </a:cubicBezTo>
                    <a:cubicBezTo>
                      <a:pt x="5910" y="3658"/>
                      <a:pt x="5864" y="3580"/>
                      <a:pt x="5926" y="3549"/>
                    </a:cubicBezTo>
                    <a:cubicBezTo>
                      <a:pt x="5941" y="3564"/>
                      <a:pt x="5956" y="3579"/>
                      <a:pt x="5957" y="3580"/>
                    </a:cubicBezTo>
                    <a:lnTo>
                      <a:pt x="5957" y="3580"/>
                    </a:lnTo>
                    <a:cubicBezTo>
                      <a:pt x="5993" y="3692"/>
                      <a:pt x="6113" y="3613"/>
                      <a:pt x="6019" y="3906"/>
                    </a:cubicBezTo>
                    <a:cubicBezTo>
                      <a:pt x="6051" y="3931"/>
                      <a:pt x="6084" y="3942"/>
                      <a:pt x="6117" y="3942"/>
                    </a:cubicBezTo>
                    <a:cubicBezTo>
                      <a:pt x="6207" y="3942"/>
                      <a:pt x="6296" y="3853"/>
                      <a:pt x="6375" y="3704"/>
                    </a:cubicBezTo>
                    <a:lnTo>
                      <a:pt x="6375" y="3704"/>
                    </a:lnTo>
                    <a:cubicBezTo>
                      <a:pt x="6359" y="3713"/>
                      <a:pt x="6344" y="3717"/>
                      <a:pt x="6330" y="3717"/>
                    </a:cubicBezTo>
                    <a:cubicBezTo>
                      <a:pt x="6245" y="3717"/>
                      <a:pt x="6208" y="3562"/>
                      <a:pt x="6093" y="3562"/>
                    </a:cubicBezTo>
                    <a:cubicBezTo>
                      <a:pt x="6071" y="3562"/>
                      <a:pt x="6047" y="3567"/>
                      <a:pt x="6019" y="3580"/>
                    </a:cubicBezTo>
                    <a:cubicBezTo>
                      <a:pt x="6081" y="3425"/>
                      <a:pt x="6034" y="3317"/>
                      <a:pt x="6003" y="3208"/>
                    </a:cubicBezTo>
                    <a:cubicBezTo>
                      <a:pt x="5988" y="3099"/>
                      <a:pt x="5988" y="3022"/>
                      <a:pt x="6127" y="2898"/>
                    </a:cubicBezTo>
                    <a:lnTo>
                      <a:pt x="6143" y="2929"/>
                    </a:lnTo>
                    <a:lnTo>
                      <a:pt x="6112" y="2774"/>
                    </a:lnTo>
                    <a:lnTo>
                      <a:pt x="6003" y="2696"/>
                    </a:lnTo>
                    <a:cubicBezTo>
                      <a:pt x="6019" y="2681"/>
                      <a:pt x="6019" y="2665"/>
                      <a:pt x="6034" y="2634"/>
                    </a:cubicBezTo>
                    <a:lnTo>
                      <a:pt x="6267" y="2851"/>
                    </a:lnTo>
                    <a:cubicBezTo>
                      <a:pt x="6251" y="2898"/>
                      <a:pt x="6236" y="2960"/>
                      <a:pt x="6251" y="3006"/>
                    </a:cubicBezTo>
                    <a:cubicBezTo>
                      <a:pt x="6313" y="2975"/>
                      <a:pt x="6344" y="2929"/>
                      <a:pt x="6360" y="2898"/>
                    </a:cubicBezTo>
                    <a:lnTo>
                      <a:pt x="6034" y="2603"/>
                    </a:lnTo>
                    <a:cubicBezTo>
                      <a:pt x="6050" y="2588"/>
                      <a:pt x="6050" y="2557"/>
                      <a:pt x="6050" y="2541"/>
                    </a:cubicBezTo>
                    <a:lnTo>
                      <a:pt x="6546" y="2975"/>
                    </a:lnTo>
                    <a:cubicBezTo>
                      <a:pt x="6530" y="2991"/>
                      <a:pt x="6515" y="3022"/>
                      <a:pt x="6484" y="3053"/>
                    </a:cubicBezTo>
                    <a:cubicBezTo>
                      <a:pt x="6489" y="2992"/>
                      <a:pt x="6485" y="2975"/>
                      <a:pt x="6474" y="2975"/>
                    </a:cubicBezTo>
                    <a:cubicBezTo>
                      <a:pt x="6460" y="2975"/>
                      <a:pt x="6435" y="3005"/>
                      <a:pt x="6406" y="3005"/>
                    </a:cubicBezTo>
                    <a:cubicBezTo>
                      <a:pt x="6396" y="3005"/>
                      <a:pt x="6386" y="3001"/>
                      <a:pt x="6375" y="2991"/>
                    </a:cubicBezTo>
                    <a:lnTo>
                      <a:pt x="6375" y="2991"/>
                    </a:lnTo>
                    <a:cubicBezTo>
                      <a:pt x="6406" y="3053"/>
                      <a:pt x="6298" y="3332"/>
                      <a:pt x="6158" y="3472"/>
                    </a:cubicBezTo>
                    <a:cubicBezTo>
                      <a:pt x="6175" y="3495"/>
                      <a:pt x="6193" y="3505"/>
                      <a:pt x="6212" y="3505"/>
                    </a:cubicBezTo>
                    <a:cubicBezTo>
                      <a:pt x="6282" y="3505"/>
                      <a:pt x="6368" y="3374"/>
                      <a:pt x="6453" y="3301"/>
                    </a:cubicBezTo>
                    <a:cubicBezTo>
                      <a:pt x="6453" y="3177"/>
                      <a:pt x="6515" y="3084"/>
                      <a:pt x="6577" y="2991"/>
                    </a:cubicBezTo>
                    <a:lnTo>
                      <a:pt x="6050" y="2526"/>
                    </a:lnTo>
                    <a:cubicBezTo>
                      <a:pt x="6050" y="2510"/>
                      <a:pt x="6065" y="2495"/>
                      <a:pt x="6065" y="2479"/>
                    </a:cubicBezTo>
                    <a:cubicBezTo>
                      <a:pt x="6112" y="2246"/>
                      <a:pt x="6127" y="1983"/>
                      <a:pt x="6081" y="1673"/>
                    </a:cubicBezTo>
                    <a:lnTo>
                      <a:pt x="4282" y="75"/>
                    </a:lnTo>
                    <a:cubicBezTo>
                      <a:pt x="4235" y="75"/>
                      <a:pt x="4189" y="91"/>
                      <a:pt x="4142" y="91"/>
                    </a:cubicBezTo>
                    <a:lnTo>
                      <a:pt x="4189" y="13"/>
                    </a:lnTo>
                    <a:cubicBezTo>
                      <a:pt x="4101" y="5"/>
                      <a:pt x="4023" y="1"/>
                      <a:pt x="3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11"/>
              <p:cNvSpPr/>
              <p:nvPr/>
            </p:nvSpPr>
            <p:spPr>
              <a:xfrm>
                <a:off x="3643850" y="943025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16" y="0"/>
                      <a:pt x="0" y="16"/>
                      <a:pt x="16" y="16"/>
                    </a:cubicBezTo>
                    <a:cubicBezTo>
                      <a:pt x="16" y="16"/>
                      <a:pt x="16" y="0"/>
                      <a:pt x="16" y="0"/>
                    </a:cubicBezTo>
                    <a:close/>
                    <a:moveTo>
                      <a:pt x="0" y="16"/>
                    </a:moveTo>
                    <a:cubicBezTo>
                      <a:pt x="16" y="16"/>
                      <a:pt x="16" y="31"/>
                      <a:pt x="16" y="31"/>
                    </a:cubicBezTo>
                    <a:cubicBezTo>
                      <a:pt x="16" y="31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11"/>
              <p:cNvSpPr/>
              <p:nvPr/>
            </p:nvSpPr>
            <p:spPr>
              <a:xfrm>
                <a:off x="3642300" y="9410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0" y="1"/>
                    </a:lnTo>
                    <a:cubicBezTo>
                      <a:pt x="0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11"/>
              <p:cNvSpPr/>
              <p:nvPr/>
            </p:nvSpPr>
            <p:spPr>
              <a:xfrm>
                <a:off x="3643450" y="943400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5" y="16"/>
                      <a:pt x="10" y="19"/>
                    </a:cubicBezTo>
                    <a:lnTo>
                      <a:pt x="10" y="19"/>
                    </a:lnTo>
                    <a:lnTo>
                      <a:pt x="1" y="1"/>
                    </a:lnTo>
                    <a:close/>
                    <a:moveTo>
                      <a:pt x="10" y="19"/>
                    </a:moveTo>
                    <a:lnTo>
                      <a:pt x="16" y="32"/>
                    </a:lnTo>
                    <a:cubicBezTo>
                      <a:pt x="16" y="25"/>
                      <a:pt x="13" y="21"/>
                      <a:pt x="10" y="1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11"/>
              <p:cNvSpPr/>
              <p:nvPr/>
            </p:nvSpPr>
            <p:spPr>
              <a:xfrm>
                <a:off x="3659750" y="992650"/>
                <a:ext cx="26775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389" extrusionOk="0">
                    <a:moveTo>
                      <a:pt x="1070" y="1"/>
                    </a:moveTo>
                    <a:cubicBezTo>
                      <a:pt x="791" y="125"/>
                      <a:pt x="543" y="249"/>
                      <a:pt x="0" y="388"/>
                    </a:cubicBezTo>
                    <a:cubicBezTo>
                      <a:pt x="0" y="388"/>
                      <a:pt x="310" y="311"/>
                      <a:pt x="574" y="218"/>
                    </a:cubicBezTo>
                    <a:cubicBezTo>
                      <a:pt x="837" y="109"/>
                      <a:pt x="1070" y="1"/>
                      <a:pt x="10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11"/>
              <p:cNvSpPr/>
              <p:nvPr/>
            </p:nvSpPr>
            <p:spPr>
              <a:xfrm>
                <a:off x="3740000" y="95350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0"/>
                    </a:moveTo>
                    <a:lnTo>
                      <a:pt x="1" y="124"/>
                    </a:lnTo>
                    <a:lnTo>
                      <a:pt x="94" y="78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11"/>
              <p:cNvSpPr/>
              <p:nvPr/>
            </p:nvSpPr>
            <p:spPr>
              <a:xfrm>
                <a:off x="3671375" y="859650"/>
                <a:ext cx="31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3" extrusionOk="0">
                    <a:moveTo>
                      <a:pt x="124" y="1"/>
                    </a:moveTo>
                    <a:lnTo>
                      <a:pt x="0" y="47"/>
                    </a:lnTo>
                    <a:cubicBezTo>
                      <a:pt x="37" y="47"/>
                      <a:pt x="45" y="133"/>
                      <a:pt x="54" y="133"/>
                    </a:cubicBezTo>
                    <a:cubicBezTo>
                      <a:pt x="56" y="133"/>
                      <a:pt x="59" y="126"/>
                      <a:pt x="62" y="109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11"/>
              <p:cNvSpPr/>
              <p:nvPr/>
            </p:nvSpPr>
            <p:spPr>
              <a:xfrm>
                <a:off x="3661300" y="874000"/>
                <a:ext cx="312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0" extrusionOk="0">
                    <a:moveTo>
                      <a:pt x="124" y="1"/>
                    </a:moveTo>
                    <a:lnTo>
                      <a:pt x="0" y="109"/>
                    </a:lnTo>
                    <a:lnTo>
                      <a:pt x="16" y="10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11"/>
              <p:cNvSpPr/>
              <p:nvPr/>
            </p:nvSpPr>
            <p:spPr>
              <a:xfrm>
                <a:off x="3641900" y="88215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47" y="0"/>
                    </a:moveTo>
                    <a:lnTo>
                      <a:pt x="1" y="124"/>
                    </a:lnTo>
                    <a:lnTo>
                      <a:pt x="32" y="124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11"/>
              <p:cNvSpPr/>
              <p:nvPr/>
            </p:nvSpPr>
            <p:spPr>
              <a:xfrm>
                <a:off x="3657400" y="9992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11"/>
              <p:cNvSpPr/>
              <p:nvPr/>
            </p:nvSpPr>
            <p:spPr>
              <a:xfrm>
                <a:off x="3619425" y="942625"/>
                <a:ext cx="3800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421" extrusionOk="0">
                    <a:moveTo>
                      <a:pt x="140" y="1"/>
                    </a:moveTo>
                    <a:cubicBezTo>
                      <a:pt x="93" y="94"/>
                      <a:pt x="47" y="187"/>
                      <a:pt x="0" y="280"/>
                    </a:cubicBezTo>
                    <a:lnTo>
                      <a:pt x="1427" y="2420"/>
                    </a:lnTo>
                    <a:lnTo>
                      <a:pt x="1504" y="2405"/>
                    </a:lnTo>
                    <a:lnTo>
                      <a:pt x="1520" y="2281"/>
                    </a:lnTo>
                    <a:lnTo>
                      <a:pt x="1520" y="2281"/>
                    </a:lnTo>
                    <a:cubicBezTo>
                      <a:pt x="1504" y="2296"/>
                      <a:pt x="1458" y="2327"/>
                      <a:pt x="1411" y="2343"/>
                    </a:cubicBezTo>
                    <a:lnTo>
                      <a:pt x="62" y="311"/>
                    </a:lnTo>
                    <a:cubicBezTo>
                      <a:pt x="78" y="265"/>
                      <a:pt x="93" y="218"/>
                      <a:pt x="124" y="203"/>
                    </a:cubicBezTo>
                    <a:lnTo>
                      <a:pt x="171" y="296"/>
                    </a:lnTo>
                    <a:cubicBezTo>
                      <a:pt x="171" y="296"/>
                      <a:pt x="171" y="218"/>
                      <a:pt x="155" y="141"/>
                    </a:cubicBezTo>
                    <a:cubicBezTo>
                      <a:pt x="155" y="78"/>
                      <a:pt x="140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11"/>
              <p:cNvSpPr/>
              <p:nvPr/>
            </p:nvSpPr>
            <p:spPr>
              <a:xfrm>
                <a:off x="3623325" y="935650"/>
                <a:ext cx="69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80" extrusionOk="0">
                    <a:moveTo>
                      <a:pt x="61" y="1"/>
                    </a:moveTo>
                    <a:lnTo>
                      <a:pt x="61" y="1"/>
                    </a:lnTo>
                    <a:cubicBezTo>
                      <a:pt x="0" y="148"/>
                      <a:pt x="74" y="217"/>
                      <a:pt x="161" y="217"/>
                    </a:cubicBezTo>
                    <a:cubicBezTo>
                      <a:pt x="185" y="217"/>
                      <a:pt x="209" y="212"/>
                      <a:pt x="232" y="202"/>
                    </a:cubicBezTo>
                    <a:lnTo>
                      <a:pt x="232" y="202"/>
                    </a:lnTo>
                    <a:cubicBezTo>
                      <a:pt x="212" y="273"/>
                      <a:pt x="177" y="283"/>
                      <a:pt x="147" y="283"/>
                    </a:cubicBezTo>
                    <a:cubicBezTo>
                      <a:pt x="136" y="283"/>
                      <a:pt x="126" y="281"/>
                      <a:pt x="117" y="281"/>
                    </a:cubicBezTo>
                    <a:cubicBezTo>
                      <a:pt x="92" y="281"/>
                      <a:pt x="81" y="292"/>
                      <a:pt x="108" y="373"/>
                    </a:cubicBezTo>
                    <a:cubicBezTo>
                      <a:pt x="117" y="378"/>
                      <a:pt x="126" y="380"/>
                      <a:pt x="135" y="380"/>
                    </a:cubicBezTo>
                    <a:cubicBezTo>
                      <a:pt x="213" y="380"/>
                      <a:pt x="264" y="213"/>
                      <a:pt x="278" y="171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11"/>
              <p:cNvSpPr/>
              <p:nvPr/>
            </p:nvSpPr>
            <p:spPr>
              <a:xfrm>
                <a:off x="3482925" y="1168700"/>
                <a:ext cx="116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12" extrusionOk="0">
                    <a:moveTo>
                      <a:pt x="202" y="0"/>
                    </a:moveTo>
                    <a:cubicBezTo>
                      <a:pt x="202" y="3"/>
                      <a:pt x="201" y="5"/>
                      <a:pt x="200" y="8"/>
                    </a:cubicBezTo>
                    <a:lnTo>
                      <a:pt x="200" y="8"/>
                    </a:lnTo>
                    <a:cubicBezTo>
                      <a:pt x="202" y="6"/>
                      <a:pt x="202" y="3"/>
                      <a:pt x="202" y="0"/>
                    </a:cubicBezTo>
                    <a:close/>
                    <a:moveTo>
                      <a:pt x="200" y="8"/>
                    </a:moveTo>
                    <a:lnTo>
                      <a:pt x="200" y="8"/>
                    </a:lnTo>
                    <a:cubicBezTo>
                      <a:pt x="196" y="16"/>
                      <a:pt x="183" y="19"/>
                      <a:pt x="171" y="31"/>
                    </a:cubicBezTo>
                    <a:cubicBezTo>
                      <a:pt x="164" y="52"/>
                      <a:pt x="145" y="60"/>
                      <a:pt x="124" y="60"/>
                    </a:cubicBezTo>
                    <a:cubicBezTo>
                      <a:pt x="98" y="60"/>
                      <a:pt x="71" y="48"/>
                      <a:pt x="63" y="31"/>
                    </a:cubicBezTo>
                    <a:lnTo>
                      <a:pt x="63" y="31"/>
                    </a:lnTo>
                    <a:cubicBezTo>
                      <a:pt x="94" y="155"/>
                      <a:pt x="1" y="109"/>
                      <a:pt x="156" y="202"/>
                    </a:cubicBezTo>
                    <a:cubicBezTo>
                      <a:pt x="177" y="244"/>
                      <a:pt x="159" y="264"/>
                      <a:pt x="131" y="264"/>
                    </a:cubicBezTo>
                    <a:cubicBezTo>
                      <a:pt x="97" y="264"/>
                      <a:pt x="48" y="237"/>
                      <a:pt x="32" y="186"/>
                    </a:cubicBezTo>
                    <a:lnTo>
                      <a:pt x="32" y="186"/>
                    </a:lnTo>
                    <a:cubicBezTo>
                      <a:pt x="32" y="187"/>
                      <a:pt x="47" y="233"/>
                      <a:pt x="47" y="279"/>
                    </a:cubicBezTo>
                    <a:lnTo>
                      <a:pt x="63" y="372"/>
                    </a:lnTo>
                    <a:lnTo>
                      <a:pt x="125" y="310"/>
                    </a:lnTo>
                    <a:lnTo>
                      <a:pt x="125" y="310"/>
                    </a:lnTo>
                    <a:cubicBezTo>
                      <a:pt x="249" y="403"/>
                      <a:pt x="16" y="419"/>
                      <a:pt x="156" y="512"/>
                    </a:cubicBezTo>
                    <a:lnTo>
                      <a:pt x="218" y="372"/>
                    </a:lnTo>
                    <a:lnTo>
                      <a:pt x="264" y="403"/>
                    </a:lnTo>
                    <a:cubicBezTo>
                      <a:pt x="233" y="341"/>
                      <a:pt x="280" y="295"/>
                      <a:pt x="311" y="279"/>
                    </a:cubicBezTo>
                    <a:cubicBezTo>
                      <a:pt x="326" y="295"/>
                      <a:pt x="373" y="310"/>
                      <a:pt x="357" y="341"/>
                    </a:cubicBezTo>
                    <a:cubicBezTo>
                      <a:pt x="464" y="189"/>
                      <a:pt x="166" y="171"/>
                      <a:pt x="200" y="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11"/>
              <p:cNvSpPr/>
              <p:nvPr/>
            </p:nvSpPr>
            <p:spPr>
              <a:xfrm>
                <a:off x="3518225" y="1133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11"/>
              <p:cNvSpPr/>
              <p:nvPr/>
            </p:nvSpPr>
            <p:spPr>
              <a:xfrm>
                <a:off x="3483325" y="1147350"/>
                <a:ext cx="4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79" extrusionOk="0">
                    <a:moveTo>
                      <a:pt x="16" y="1"/>
                    </a:moveTo>
                    <a:cubicBezTo>
                      <a:pt x="0" y="32"/>
                      <a:pt x="0" y="48"/>
                      <a:pt x="0" y="79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11"/>
              <p:cNvSpPr/>
              <p:nvPr/>
            </p:nvSpPr>
            <p:spPr>
              <a:xfrm>
                <a:off x="3492225" y="1147350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6" y="16"/>
                    </a:moveTo>
                    <a:lnTo>
                      <a:pt x="16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11"/>
              <p:cNvSpPr/>
              <p:nvPr/>
            </p:nvSpPr>
            <p:spPr>
              <a:xfrm>
                <a:off x="3495325" y="1155900"/>
                <a:ext cx="1322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69" extrusionOk="0">
                    <a:moveTo>
                      <a:pt x="342" y="0"/>
                    </a:moveTo>
                    <a:lnTo>
                      <a:pt x="156" y="140"/>
                    </a:lnTo>
                    <a:cubicBezTo>
                      <a:pt x="134" y="145"/>
                      <a:pt x="117" y="147"/>
                      <a:pt x="102" y="147"/>
                    </a:cubicBezTo>
                    <a:cubicBezTo>
                      <a:pt x="22" y="147"/>
                      <a:pt x="37" y="81"/>
                      <a:pt x="63" y="16"/>
                    </a:cubicBezTo>
                    <a:lnTo>
                      <a:pt x="63" y="16"/>
                    </a:lnTo>
                    <a:cubicBezTo>
                      <a:pt x="52" y="27"/>
                      <a:pt x="41" y="38"/>
                      <a:pt x="25" y="38"/>
                    </a:cubicBezTo>
                    <a:cubicBezTo>
                      <a:pt x="18" y="38"/>
                      <a:pt x="10" y="36"/>
                      <a:pt x="1" y="31"/>
                    </a:cubicBezTo>
                    <a:lnTo>
                      <a:pt x="1" y="31"/>
                    </a:lnTo>
                    <a:cubicBezTo>
                      <a:pt x="37" y="56"/>
                      <a:pt x="26" y="213"/>
                      <a:pt x="72" y="213"/>
                    </a:cubicBezTo>
                    <a:cubicBezTo>
                      <a:pt x="85" y="213"/>
                      <a:pt x="102" y="201"/>
                      <a:pt x="125" y="171"/>
                    </a:cubicBezTo>
                    <a:cubicBezTo>
                      <a:pt x="249" y="264"/>
                      <a:pt x="125" y="310"/>
                      <a:pt x="125" y="372"/>
                    </a:cubicBezTo>
                    <a:cubicBezTo>
                      <a:pt x="131" y="371"/>
                      <a:pt x="136" y="370"/>
                      <a:pt x="141" y="370"/>
                    </a:cubicBezTo>
                    <a:cubicBezTo>
                      <a:pt x="190" y="370"/>
                      <a:pt x="207" y="436"/>
                      <a:pt x="249" y="450"/>
                    </a:cubicBezTo>
                    <a:cubicBezTo>
                      <a:pt x="249" y="419"/>
                      <a:pt x="234" y="372"/>
                      <a:pt x="265" y="357"/>
                    </a:cubicBezTo>
                    <a:cubicBezTo>
                      <a:pt x="327" y="372"/>
                      <a:pt x="342" y="450"/>
                      <a:pt x="296" y="481"/>
                    </a:cubicBezTo>
                    <a:cubicBezTo>
                      <a:pt x="301" y="480"/>
                      <a:pt x="305" y="480"/>
                      <a:pt x="309" y="480"/>
                    </a:cubicBezTo>
                    <a:cubicBezTo>
                      <a:pt x="374" y="480"/>
                      <a:pt x="367" y="568"/>
                      <a:pt x="418" y="568"/>
                    </a:cubicBezTo>
                    <a:cubicBezTo>
                      <a:pt x="427" y="568"/>
                      <a:pt x="437" y="565"/>
                      <a:pt x="451" y="559"/>
                    </a:cubicBezTo>
                    <a:cubicBezTo>
                      <a:pt x="497" y="388"/>
                      <a:pt x="528" y="248"/>
                      <a:pt x="404" y="16"/>
                    </a:cubicBezTo>
                    <a:cubicBezTo>
                      <a:pt x="389" y="124"/>
                      <a:pt x="358" y="248"/>
                      <a:pt x="265" y="295"/>
                    </a:cubicBezTo>
                    <a:lnTo>
                      <a:pt x="172" y="186"/>
                    </a:lnTo>
                    <a:cubicBezTo>
                      <a:pt x="311" y="171"/>
                      <a:pt x="280" y="78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11"/>
              <p:cNvSpPr/>
              <p:nvPr/>
            </p:nvSpPr>
            <p:spPr>
              <a:xfrm>
                <a:off x="3478275" y="1164125"/>
                <a:ext cx="4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1"/>
                    </a:moveTo>
                    <a:cubicBezTo>
                      <a:pt x="4" y="1"/>
                      <a:pt x="1" y="5"/>
                      <a:pt x="1" y="12"/>
                    </a:cubicBezTo>
                    <a:lnTo>
                      <a:pt x="16" y="12"/>
                    </a:lnTo>
                    <a:cubicBezTo>
                      <a:pt x="16" y="5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11"/>
              <p:cNvSpPr/>
              <p:nvPr/>
            </p:nvSpPr>
            <p:spPr>
              <a:xfrm>
                <a:off x="3448800" y="118457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6" y="16"/>
                      <a:pt x="16" y="16"/>
                    </a:cubicBezTo>
                    <a:cubicBezTo>
                      <a:pt x="16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11"/>
              <p:cNvSpPr/>
              <p:nvPr/>
            </p:nvSpPr>
            <p:spPr>
              <a:xfrm>
                <a:off x="3450350" y="118342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0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11"/>
              <p:cNvSpPr/>
              <p:nvPr/>
            </p:nvSpPr>
            <p:spPr>
              <a:xfrm>
                <a:off x="3448025" y="1183800"/>
                <a:ext cx="50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3" extrusionOk="0">
                    <a:moveTo>
                      <a:pt x="109" y="1"/>
                    </a:moveTo>
                    <a:cubicBezTo>
                      <a:pt x="109" y="16"/>
                      <a:pt x="109" y="32"/>
                      <a:pt x="109" y="47"/>
                    </a:cubicBezTo>
                    <a:cubicBezTo>
                      <a:pt x="76" y="36"/>
                      <a:pt x="59" y="25"/>
                      <a:pt x="52" y="25"/>
                    </a:cubicBezTo>
                    <a:cubicBezTo>
                      <a:pt x="49" y="25"/>
                      <a:pt x="47" y="27"/>
                      <a:pt x="47" y="32"/>
                    </a:cubicBezTo>
                    <a:cubicBezTo>
                      <a:pt x="63" y="32"/>
                      <a:pt x="78" y="47"/>
                      <a:pt x="109" y="63"/>
                    </a:cubicBezTo>
                    <a:cubicBezTo>
                      <a:pt x="94" y="94"/>
                      <a:pt x="94" y="125"/>
                      <a:pt x="140" y="156"/>
                    </a:cubicBezTo>
                    <a:lnTo>
                      <a:pt x="1" y="265"/>
                    </a:lnTo>
                    <a:lnTo>
                      <a:pt x="94" y="342"/>
                    </a:lnTo>
                    <a:cubicBezTo>
                      <a:pt x="187" y="265"/>
                      <a:pt x="202" y="156"/>
                      <a:pt x="187" y="63"/>
                    </a:cubicBezTo>
                    <a:cubicBezTo>
                      <a:pt x="156" y="47"/>
                      <a:pt x="140" y="32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11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11"/>
              <p:cNvSpPr/>
              <p:nvPr/>
            </p:nvSpPr>
            <p:spPr>
              <a:xfrm>
                <a:off x="3421275" y="11644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16" y="0"/>
                    </a:moveTo>
                    <a:cubicBezTo>
                      <a:pt x="16" y="0"/>
                      <a:pt x="1" y="16"/>
                      <a:pt x="1" y="16"/>
                    </a:cubicBezTo>
                    <a:cubicBezTo>
                      <a:pt x="63" y="47"/>
                      <a:pt x="109" y="78"/>
                      <a:pt x="156" y="93"/>
                    </a:cubicBezTo>
                    <a:cubicBezTo>
                      <a:pt x="109" y="62"/>
                      <a:pt x="63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11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11"/>
              <p:cNvSpPr/>
              <p:nvPr/>
            </p:nvSpPr>
            <p:spPr>
              <a:xfrm>
                <a:off x="3386375" y="1042675"/>
                <a:ext cx="1516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988" extrusionOk="0">
                    <a:moveTo>
                      <a:pt x="2901" y="1784"/>
                    </a:moveTo>
                    <a:cubicBezTo>
                      <a:pt x="2917" y="1784"/>
                      <a:pt x="2932" y="1784"/>
                      <a:pt x="2963" y="1800"/>
                    </a:cubicBezTo>
                    <a:lnTo>
                      <a:pt x="2994" y="1800"/>
                    </a:lnTo>
                    <a:cubicBezTo>
                      <a:pt x="3010" y="1815"/>
                      <a:pt x="3025" y="1815"/>
                      <a:pt x="3041" y="1815"/>
                    </a:cubicBezTo>
                    <a:cubicBezTo>
                      <a:pt x="3041" y="1831"/>
                      <a:pt x="3041" y="1831"/>
                      <a:pt x="3041" y="1831"/>
                    </a:cubicBezTo>
                    <a:cubicBezTo>
                      <a:pt x="3010" y="1815"/>
                      <a:pt x="2994" y="1815"/>
                      <a:pt x="2963" y="1800"/>
                    </a:cubicBezTo>
                    <a:lnTo>
                      <a:pt x="2948" y="1800"/>
                    </a:lnTo>
                    <a:cubicBezTo>
                      <a:pt x="2932" y="1800"/>
                      <a:pt x="2917" y="1784"/>
                      <a:pt x="2901" y="1784"/>
                    </a:cubicBezTo>
                    <a:close/>
                    <a:moveTo>
                      <a:pt x="3072" y="2079"/>
                    </a:moveTo>
                    <a:cubicBezTo>
                      <a:pt x="3072" y="2079"/>
                      <a:pt x="3087" y="2079"/>
                      <a:pt x="3087" y="2094"/>
                    </a:cubicBezTo>
                    <a:cubicBezTo>
                      <a:pt x="3072" y="2094"/>
                      <a:pt x="3072" y="2110"/>
                      <a:pt x="3056" y="2110"/>
                    </a:cubicBezTo>
                    <a:cubicBezTo>
                      <a:pt x="3056" y="2110"/>
                      <a:pt x="3041" y="2125"/>
                      <a:pt x="3041" y="2125"/>
                    </a:cubicBezTo>
                    <a:cubicBezTo>
                      <a:pt x="3041" y="2094"/>
                      <a:pt x="3056" y="2079"/>
                      <a:pt x="3072" y="2079"/>
                    </a:cubicBezTo>
                    <a:close/>
                    <a:moveTo>
                      <a:pt x="2901" y="2032"/>
                    </a:moveTo>
                    <a:cubicBezTo>
                      <a:pt x="2917" y="2048"/>
                      <a:pt x="2948" y="2063"/>
                      <a:pt x="2963" y="2094"/>
                    </a:cubicBezTo>
                    <a:cubicBezTo>
                      <a:pt x="2963" y="2094"/>
                      <a:pt x="2963" y="2110"/>
                      <a:pt x="2963" y="2110"/>
                    </a:cubicBezTo>
                    <a:lnTo>
                      <a:pt x="2886" y="2172"/>
                    </a:lnTo>
                    <a:lnTo>
                      <a:pt x="2901" y="2032"/>
                    </a:lnTo>
                    <a:close/>
                    <a:moveTo>
                      <a:pt x="4589" y="2209"/>
                    </a:moveTo>
                    <a:lnTo>
                      <a:pt x="4589" y="2209"/>
                    </a:lnTo>
                    <a:cubicBezTo>
                      <a:pt x="4584" y="2211"/>
                      <a:pt x="4580" y="2214"/>
                      <a:pt x="4576" y="2218"/>
                    </a:cubicBezTo>
                    <a:cubicBezTo>
                      <a:pt x="4581" y="2216"/>
                      <a:pt x="4585" y="2213"/>
                      <a:pt x="4589" y="2209"/>
                    </a:cubicBezTo>
                    <a:close/>
                    <a:moveTo>
                      <a:pt x="4576" y="2218"/>
                    </a:moveTo>
                    <a:lnTo>
                      <a:pt x="4576" y="2218"/>
                    </a:lnTo>
                    <a:cubicBezTo>
                      <a:pt x="4572" y="2220"/>
                      <a:pt x="4569" y="2223"/>
                      <a:pt x="4566" y="2226"/>
                    </a:cubicBezTo>
                    <a:lnTo>
                      <a:pt x="4566" y="2226"/>
                    </a:lnTo>
                    <a:cubicBezTo>
                      <a:pt x="4570" y="2224"/>
                      <a:pt x="4573" y="2221"/>
                      <a:pt x="4576" y="2218"/>
                    </a:cubicBezTo>
                    <a:close/>
                    <a:moveTo>
                      <a:pt x="4669" y="2017"/>
                    </a:moveTo>
                    <a:cubicBezTo>
                      <a:pt x="4654" y="2032"/>
                      <a:pt x="4638" y="2063"/>
                      <a:pt x="4638" y="2094"/>
                    </a:cubicBezTo>
                    <a:cubicBezTo>
                      <a:pt x="4625" y="2147"/>
                      <a:pt x="4612" y="2189"/>
                      <a:pt x="4589" y="2209"/>
                    </a:cubicBezTo>
                    <a:lnTo>
                      <a:pt x="4589" y="2209"/>
                    </a:lnTo>
                    <a:cubicBezTo>
                      <a:pt x="4591" y="2209"/>
                      <a:pt x="4594" y="2208"/>
                      <a:pt x="4596" y="2208"/>
                    </a:cubicBezTo>
                    <a:cubicBezTo>
                      <a:pt x="4607" y="2208"/>
                      <a:pt x="4620" y="2216"/>
                      <a:pt x="4638" y="2234"/>
                    </a:cubicBezTo>
                    <a:cubicBezTo>
                      <a:pt x="4638" y="2234"/>
                      <a:pt x="4638" y="2249"/>
                      <a:pt x="4638" y="2265"/>
                    </a:cubicBezTo>
                    <a:cubicBezTo>
                      <a:pt x="4592" y="2280"/>
                      <a:pt x="4561" y="2280"/>
                      <a:pt x="4530" y="2296"/>
                    </a:cubicBezTo>
                    <a:cubicBezTo>
                      <a:pt x="4543" y="2282"/>
                      <a:pt x="4545" y="2245"/>
                      <a:pt x="4566" y="2226"/>
                    </a:cubicBezTo>
                    <a:lnTo>
                      <a:pt x="4566" y="2226"/>
                    </a:lnTo>
                    <a:cubicBezTo>
                      <a:pt x="4549" y="2234"/>
                      <a:pt x="4527" y="2234"/>
                      <a:pt x="4514" y="2234"/>
                    </a:cubicBezTo>
                    <a:cubicBezTo>
                      <a:pt x="4561" y="2172"/>
                      <a:pt x="4561" y="2094"/>
                      <a:pt x="4561" y="2032"/>
                    </a:cubicBezTo>
                    <a:cubicBezTo>
                      <a:pt x="4592" y="2017"/>
                      <a:pt x="4623" y="2017"/>
                      <a:pt x="4669" y="2017"/>
                    </a:cubicBezTo>
                    <a:close/>
                    <a:moveTo>
                      <a:pt x="4430" y="2202"/>
                    </a:moveTo>
                    <a:cubicBezTo>
                      <a:pt x="4454" y="2202"/>
                      <a:pt x="4479" y="2224"/>
                      <a:pt x="4499" y="2234"/>
                    </a:cubicBezTo>
                    <a:cubicBezTo>
                      <a:pt x="4483" y="2234"/>
                      <a:pt x="4468" y="2234"/>
                      <a:pt x="4437" y="2218"/>
                    </a:cubicBezTo>
                    <a:lnTo>
                      <a:pt x="4437" y="2218"/>
                    </a:lnTo>
                    <a:cubicBezTo>
                      <a:pt x="4468" y="2234"/>
                      <a:pt x="4499" y="2280"/>
                      <a:pt x="4514" y="2311"/>
                    </a:cubicBezTo>
                    <a:cubicBezTo>
                      <a:pt x="4499" y="2311"/>
                      <a:pt x="4483" y="2327"/>
                      <a:pt x="4483" y="2327"/>
                    </a:cubicBezTo>
                    <a:cubicBezTo>
                      <a:pt x="4623" y="2435"/>
                      <a:pt x="4499" y="2497"/>
                      <a:pt x="4421" y="2559"/>
                    </a:cubicBezTo>
                    <a:cubicBezTo>
                      <a:pt x="4421" y="2559"/>
                      <a:pt x="4421" y="2559"/>
                      <a:pt x="4406" y="2544"/>
                    </a:cubicBezTo>
                    <a:lnTo>
                      <a:pt x="4421" y="2544"/>
                    </a:lnTo>
                    <a:lnTo>
                      <a:pt x="4390" y="2513"/>
                    </a:lnTo>
                    <a:cubicBezTo>
                      <a:pt x="4421" y="2497"/>
                      <a:pt x="4390" y="2466"/>
                      <a:pt x="4374" y="2435"/>
                    </a:cubicBezTo>
                    <a:cubicBezTo>
                      <a:pt x="4390" y="2373"/>
                      <a:pt x="4406" y="2296"/>
                      <a:pt x="4390" y="2234"/>
                    </a:cubicBezTo>
                    <a:cubicBezTo>
                      <a:pt x="4402" y="2210"/>
                      <a:pt x="4416" y="2202"/>
                      <a:pt x="4430" y="2202"/>
                    </a:cubicBezTo>
                    <a:close/>
                    <a:moveTo>
                      <a:pt x="4669" y="2528"/>
                    </a:moveTo>
                    <a:cubicBezTo>
                      <a:pt x="4685" y="2559"/>
                      <a:pt x="4669" y="2590"/>
                      <a:pt x="4654" y="2622"/>
                    </a:cubicBezTo>
                    <a:cubicBezTo>
                      <a:pt x="4638" y="2590"/>
                      <a:pt x="4638" y="2559"/>
                      <a:pt x="4623" y="2544"/>
                    </a:cubicBezTo>
                    <a:cubicBezTo>
                      <a:pt x="4623" y="2582"/>
                      <a:pt x="4615" y="2594"/>
                      <a:pt x="4604" y="2594"/>
                    </a:cubicBezTo>
                    <a:cubicBezTo>
                      <a:pt x="4587" y="2594"/>
                      <a:pt x="4563" y="2569"/>
                      <a:pt x="4545" y="2559"/>
                    </a:cubicBezTo>
                    <a:cubicBezTo>
                      <a:pt x="4576" y="2544"/>
                      <a:pt x="4592" y="2544"/>
                      <a:pt x="4623" y="2544"/>
                    </a:cubicBezTo>
                    <a:cubicBezTo>
                      <a:pt x="4638" y="2528"/>
                      <a:pt x="4654" y="2528"/>
                      <a:pt x="4669" y="2528"/>
                    </a:cubicBezTo>
                    <a:close/>
                    <a:moveTo>
                      <a:pt x="4514" y="2575"/>
                    </a:moveTo>
                    <a:cubicBezTo>
                      <a:pt x="4514" y="2590"/>
                      <a:pt x="4514" y="2606"/>
                      <a:pt x="4514" y="2622"/>
                    </a:cubicBezTo>
                    <a:cubicBezTo>
                      <a:pt x="4514" y="2637"/>
                      <a:pt x="4499" y="2637"/>
                      <a:pt x="4499" y="2637"/>
                    </a:cubicBezTo>
                    <a:cubicBezTo>
                      <a:pt x="4499" y="2606"/>
                      <a:pt x="4499" y="2590"/>
                      <a:pt x="4514" y="2575"/>
                    </a:cubicBezTo>
                    <a:close/>
                    <a:moveTo>
                      <a:pt x="683" y="2739"/>
                    </a:moveTo>
                    <a:cubicBezTo>
                      <a:pt x="679" y="2739"/>
                      <a:pt x="674" y="2741"/>
                      <a:pt x="668" y="2746"/>
                    </a:cubicBezTo>
                    <a:lnTo>
                      <a:pt x="719" y="2823"/>
                    </a:lnTo>
                    <a:lnTo>
                      <a:pt x="719" y="2823"/>
                    </a:lnTo>
                    <a:cubicBezTo>
                      <a:pt x="706" y="2791"/>
                      <a:pt x="705" y="2739"/>
                      <a:pt x="683" y="2739"/>
                    </a:cubicBezTo>
                    <a:close/>
                    <a:moveTo>
                      <a:pt x="719" y="2823"/>
                    </a:moveTo>
                    <a:lnTo>
                      <a:pt x="719" y="2823"/>
                    </a:lnTo>
                    <a:cubicBezTo>
                      <a:pt x="722" y="2829"/>
                      <a:pt x="725" y="2835"/>
                      <a:pt x="729" y="2839"/>
                    </a:cubicBezTo>
                    <a:lnTo>
                      <a:pt x="729" y="2839"/>
                    </a:lnTo>
                    <a:cubicBezTo>
                      <a:pt x="729" y="2839"/>
                      <a:pt x="729" y="2839"/>
                      <a:pt x="730" y="2839"/>
                    </a:cubicBezTo>
                    <a:lnTo>
                      <a:pt x="719" y="2823"/>
                    </a:lnTo>
                    <a:close/>
                    <a:moveTo>
                      <a:pt x="4592" y="2854"/>
                    </a:moveTo>
                    <a:cubicBezTo>
                      <a:pt x="4592" y="2854"/>
                      <a:pt x="4623" y="2885"/>
                      <a:pt x="4654" y="2916"/>
                    </a:cubicBezTo>
                    <a:cubicBezTo>
                      <a:pt x="4638" y="2947"/>
                      <a:pt x="4623" y="2978"/>
                      <a:pt x="4576" y="2994"/>
                    </a:cubicBezTo>
                    <a:cubicBezTo>
                      <a:pt x="4561" y="2978"/>
                      <a:pt x="4561" y="2963"/>
                      <a:pt x="4545" y="2963"/>
                    </a:cubicBezTo>
                    <a:cubicBezTo>
                      <a:pt x="4545" y="2947"/>
                      <a:pt x="4545" y="2947"/>
                      <a:pt x="4545" y="2932"/>
                    </a:cubicBezTo>
                    <a:cubicBezTo>
                      <a:pt x="4561" y="2916"/>
                      <a:pt x="4592" y="2916"/>
                      <a:pt x="4623" y="2916"/>
                    </a:cubicBezTo>
                    <a:cubicBezTo>
                      <a:pt x="4607" y="2901"/>
                      <a:pt x="4592" y="2885"/>
                      <a:pt x="4592" y="2854"/>
                    </a:cubicBezTo>
                    <a:close/>
                    <a:moveTo>
                      <a:pt x="4716" y="2994"/>
                    </a:moveTo>
                    <a:cubicBezTo>
                      <a:pt x="4731" y="3009"/>
                      <a:pt x="4778" y="3087"/>
                      <a:pt x="4778" y="3087"/>
                    </a:cubicBezTo>
                    <a:cubicBezTo>
                      <a:pt x="4793" y="3118"/>
                      <a:pt x="4793" y="3133"/>
                      <a:pt x="4793" y="3149"/>
                    </a:cubicBezTo>
                    <a:cubicBezTo>
                      <a:pt x="4793" y="3164"/>
                      <a:pt x="4793" y="3164"/>
                      <a:pt x="4793" y="3164"/>
                    </a:cubicBezTo>
                    <a:cubicBezTo>
                      <a:pt x="4762" y="3133"/>
                      <a:pt x="4731" y="3118"/>
                      <a:pt x="4700" y="3087"/>
                    </a:cubicBezTo>
                    <a:cubicBezTo>
                      <a:pt x="4700" y="3056"/>
                      <a:pt x="4716" y="3025"/>
                      <a:pt x="4716" y="2994"/>
                    </a:cubicBezTo>
                    <a:close/>
                    <a:moveTo>
                      <a:pt x="4126" y="3226"/>
                    </a:moveTo>
                    <a:lnTo>
                      <a:pt x="4126" y="3226"/>
                    </a:lnTo>
                    <a:cubicBezTo>
                      <a:pt x="4188" y="3242"/>
                      <a:pt x="4219" y="3273"/>
                      <a:pt x="4173" y="3335"/>
                    </a:cubicBezTo>
                    <a:cubicBezTo>
                      <a:pt x="4173" y="3319"/>
                      <a:pt x="4157" y="3304"/>
                      <a:pt x="4142" y="3288"/>
                    </a:cubicBezTo>
                    <a:lnTo>
                      <a:pt x="4173" y="3288"/>
                    </a:lnTo>
                    <a:cubicBezTo>
                      <a:pt x="4157" y="3273"/>
                      <a:pt x="4142" y="3257"/>
                      <a:pt x="4126" y="3226"/>
                    </a:cubicBezTo>
                    <a:close/>
                    <a:moveTo>
                      <a:pt x="2575" y="3319"/>
                    </a:moveTo>
                    <a:cubicBezTo>
                      <a:pt x="2575" y="3350"/>
                      <a:pt x="2591" y="3366"/>
                      <a:pt x="2606" y="3381"/>
                    </a:cubicBezTo>
                    <a:cubicBezTo>
                      <a:pt x="2591" y="3397"/>
                      <a:pt x="2560" y="3428"/>
                      <a:pt x="2544" y="3459"/>
                    </a:cubicBezTo>
                    <a:cubicBezTo>
                      <a:pt x="2529" y="3459"/>
                      <a:pt x="2529" y="3459"/>
                      <a:pt x="2513" y="3475"/>
                    </a:cubicBezTo>
                    <a:cubicBezTo>
                      <a:pt x="2498" y="3444"/>
                      <a:pt x="2498" y="3413"/>
                      <a:pt x="2482" y="3382"/>
                    </a:cubicBezTo>
                    <a:lnTo>
                      <a:pt x="2482" y="3382"/>
                    </a:lnTo>
                    <a:lnTo>
                      <a:pt x="2498" y="3412"/>
                    </a:lnTo>
                    <a:lnTo>
                      <a:pt x="2544" y="3335"/>
                    </a:lnTo>
                    <a:cubicBezTo>
                      <a:pt x="2544" y="3335"/>
                      <a:pt x="2560" y="3335"/>
                      <a:pt x="2575" y="3319"/>
                    </a:cubicBezTo>
                    <a:close/>
                    <a:moveTo>
                      <a:pt x="4312" y="3428"/>
                    </a:moveTo>
                    <a:cubicBezTo>
                      <a:pt x="4312" y="3428"/>
                      <a:pt x="4312" y="3444"/>
                      <a:pt x="4312" y="3444"/>
                    </a:cubicBezTo>
                    <a:cubicBezTo>
                      <a:pt x="4297" y="3459"/>
                      <a:pt x="4281" y="3475"/>
                      <a:pt x="4281" y="3475"/>
                    </a:cubicBezTo>
                    <a:cubicBezTo>
                      <a:pt x="4281" y="3459"/>
                      <a:pt x="4297" y="3444"/>
                      <a:pt x="4312" y="3428"/>
                    </a:cubicBezTo>
                    <a:close/>
                    <a:moveTo>
                      <a:pt x="4250" y="3521"/>
                    </a:moveTo>
                    <a:cubicBezTo>
                      <a:pt x="4250" y="3552"/>
                      <a:pt x="4266" y="3599"/>
                      <a:pt x="4281" y="3645"/>
                    </a:cubicBezTo>
                    <a:cubicBezTo>
                      <a:pt x="4281" y="3661"/>
                      <a:pt x="4266" y="3661"/>
                      <a:pt x="4266" y="3676"/>
                    </a:cubicBezTo>
                    <a:cubicBezTo>
                      <a:pt x="4250" y="3645"/>
                      <a:pt x="4250" y="3630"/>
                      <a:pt x="4235" y="3599"/>
                    </a:cubicBezTo>
                    <a:cubicBezTo>
                      <a:pt x="4235" y="3568"/>
                      <a:pt x="4235" y="3552"/>
                      <a:pt x="4250" y="3521"/>
                    </a:cubicBezTo>
                    <a:close/>
                    <a:moveTo>
                      <a:pt x="2870" y="3893"/>
                    </a:moveTo>
                    <a:cubicBezTo>
                      <a:pt x="2855" y="3893"/>
                      <a:pt x="2855" y="3909"/>
                      <a:pt x="2839" y="3909"/>
                    </a:cubicBezTo>
                    <a:cubicBezTo>
                      <a:pt x="2839" y="3909"/>
                      <a:pt x="2839" y="3893"/>
                      <a:pt x="2839" y="3893"/>
                    </a:cubicBezTo>
                    <a:close/>
                    <a:moveTo>
                      <a:pt x="3894" y="3940"/>
                    </a:moveTo>
                    <a:lnTo>
                      <a:pt x="3909" y="3955"/>
                    </a:lnTo>
                    <a:cubicBezTo>
                      <a:pt x="3925" y="3971"/>
                      <a:pt x="3925" y="3971"/>
                      <a:pt x="3940" y="3986"/>
                    </a:cubicBezTo>
                    <a:cubicBezTo>
                      <a:pt x="3929" y="3997"/>
                      <a:pt x="3926" y="4008"/>
                      <a:pt x="3909" y="4008"/>
                    </a:cubicBezTo>
                    <a:cubicBezTo>
                      <a:pt x="3903" y="4008"/>
                      <a:pt x="3895" y="4007"/>
                      <a:pt x="3885" y="4004"/>
                    </a:cubicBezTo>
                    <a:lnTo>
                      <a:pt x="3885" y="4004"/>
                    </a:lnTo>
                    <a:cubicBezTo>
                      <a:pt x="3889" y="3986"/>
                      <a:pt x="3894" y="3965"/>
                      <a:pt x="3894" y="3940"/>
                    </a:cubicBezTo>
                    <a:close/>
                    <a:moveTo>
                      <a:pt x="3568" y="4002"/>
                    </a:moveTo>
                    <a:cubicBezTo>
                      <a:pt x="3568" y="4002"/>
                      <a:pt x="3568" y="4002"/>
                      <a:pt x="3584" y="4017"/>
                    </a:cubicBezTo>
                    <a:cubicBezTo>
                      <a:pt x="3568" y="4017"/>
                      <a:pt x="3552" y="4033"/>
                      <a:pt x="3552" y="4064"/>
                    </a:cubicBezTo>
                    <a:cubicBezTo>
                      <a:pt x="3552" y="4048"/>
                      <a:pt x="3537" y="4048"/>
                      <a:pt x="3537" y="4048"/>
                    </a:cubicBezTo>
                    <a:cubicBezTo>
                      <a:pt x="3537" y="4033"/>
                      <a:pt x="3552" y="4017"/>
                      <a:pt x="3568" y="4002"/>
                    </a:cubicBezTo>
                    <a:close/>
                    <a:moveTo>
                      <a:pt x="2064" y="4017"/>
                    </a:moveTo>
                    <a:lnTo>
                      <a:pt x="2064" y="4017"/>
                    </a:lnTo>
                    <a:cubicBezTo>
                      <a:pt x="2095" y="4048"/>
                      <a:pt x="2110" y="4048"/>
                      <a:pt x="2126" y="4048"/>
                    </a:cubicBezTo>
                    <a:lnTo>
                      <a:pt x="2095" y="4141"/>
                    </a:lnTo>
                    <a:cubicBezTo>
                      <a:pt x="2048" y="4095"/>
                      <a:pt x="1986" y="4079"/>
                      <a:pt x="2064" y="4017"/>
                    </a:cubicBezTo>
                    <a:close/>
                    <a:moveTo>
                      <a:pt x="2389" y="3676"/>
                    </a:moveTo>
                    <a:cubicBezTo>
                      <a:pt x="2265" y="3878"/>
                      <a:pt x="2374" y="3924"/>
                      <a:pt x="2575" y="3924"/>
                    </a:cubicBezTo>
                    <a:cubicBezTo>
                      <a:pt x="2606" y="3971"/>
                      <a:pt x="2653" y="4017"/>
                      <a:pt x="2699" y="4064"/>
                    </a:cubicBezTo>
                    <a:cubicBezTo>
                      <a:pt x="2668" y="4095"/>
                      <a:pt x="2637" y="4126"/>
                      <a:pt x="2606" y="4157"/>
                    </a:cubicBezTo>
                    <a:cubicBezTo>
                      <a:pt x="2622" y="4110"/>
                      <a:pt x="2606" y="4079"/>
                      <a:pt x="2575" y="4048"/>
                    </a:cubicBezTo>
                    <a:cubicBezTo>
                      <a:pt x="2562" y="4062"/>
                      <a:pt x="2491" y="4098"/>
                      <a:pt x="2432" y="4098"/>
                    </a:cubicBezTo>
                    <a:cubicBezTo>
                      <a:pt x="2423" y="4098"/>
                      <a:pt x="2413" y="4097"/>
                      <a:pt x="2405" y="4095"/>
                    </a:cubicBezTo>
                    <a:cubicBezTo>
                      <a:pt x="2358" y="3986"/>
                      <a:pt x="2312" y="3862"/>
                      <a:pt x="2281" y="3785"/>
                    </a:cubicBezTo>
                    <a:cubicBezTo>
                      <a:pt x="2281" y="3785"/>
                      <a:pt x="2296" y="3769"/>
                      <a:pt x="2296" y="3754"/>
                    </a:cubicBezTo>
                    <a:cubicBezTo>
                      <a:pt x="2296" y="3754"/>
                      <a:pt x="2281" y="3754"/>
                      <a:pt x="2281" y="3738"/>
                    </a:cubicBezTo>
                    <a:cubicBezTo>
                      <a:pt x="2296" y="3723"/>
                      <a:pt x="2296" y="3692"/>
                      <a:pt x="2312" y="3676"/>
                    </a:cubicBezTo>
                    <a:close/>
                    <a:moveTo>
                      <a:pt x="4864" y="4199"/>
                    </a:moveTo>
                    <a:lnTo>
                      <a:pt x="4871" y="4219"/>
                    </a:lnTo>
                    <a:cubicBezTo>
                      <a:pt x="4871" y="4214"/>
                      <a:pt x="4869" y="4206"/>
                      <a:pt x="4864" y="4199"/>
                    </a:cubicBezTo>
                    <a:close/>
                    <a:moveTo>
                      <a:pt x="1784" y="4126"/>
                    </a:moveTo>
                    <a:cubicBezTo>
                      <a:pt x="1769" y="4172"/>
                      <a:pt x="1753" y="4235"/>
                      <a:pt x="1784" y="4266"/>
                    </a:cubicBezTo>
                    <a:cubicBezTo>
                      <a:pt x="1784" y="4281"/>
                      <a:pt x="1769" y="4281"/>
                      <a:pt x="1769" y="4297"/>
                    </a:cubicBezTo>
                    <a:cubicBezTo>
                      <a:pt x="1738" y="4219"/>
                      <a:pt x="1660" y="4141"/>
                      <a:pt x="1784" y="4126"/>
                    </a:cubicBezTo>
                    <a:close/>
                    <a:moveTo>
                      <a:pt x="404" y="4188"/>
                    </a:moveTo>
                    <a:lnTo>
                      <a:pt x="404" y="4188"/>
                    </a:lnTo>
                    <a:cubicBezTo>
                      <a:pt x="451" y="4219"/>
                      <a:pt x="482" y="4250"/>
                      <a:pt x="528" y="4281"/>
                    </a:cubicBezTo>
                    <a:cubicBezTo>
                      <a:pt x="528" y="4281"/>
                      <a:pt x="513" y="4297"/>
                      <a:pt x="497" y="4312"/>
                    </a:cubicBezTo>
                    <a:cubicBezTo>
                      <a:pt x="494" y="4309"/>
                      <a:pt x="490" y="4306"/>
                      <a:pt x="486" y="4304"/>
                    </a:cubicBezTo>
                    <a:lnTo>
                      <a:pt x="486" y="4304"/>
                    </a:lnTo>
                    <a:cubicBezTo>
                      <a:pt x="490" y="4307"/>
                      <a:pt x="493" y="4310"/>
                      <a:pt x="497" y="4312"/>
                    </a:cubicBezTo>
                    <a:cubicBezTo>
                      <a:pt x="487" y="4312"/>
                      <a:pt x="476" y="4305"/>
                      <a:pt x="466" y="4296"/>
                    </a:cubicBezTo>
                    <a:lnTo>
                      <a:pt x="466" y="4296"/>
                    </a:lnTo>
                    <a:cubicBezTo>
                      <a:pt x="472" y="4298"/>
                      <a:pt x="479" y="4301"/>
                      <a:pt x="486" y="4304"/>
                    </a:cubicBezTo>
                    <a:lnTo>
                      <a:pt x="486" y="4304"/>
                    </a:lnTo>
                    <a:cubicBezTo>
                      <a:pt x="446" y="4274"/>
                      <a:pt x="418" y="4231"/>
                      <a:pt x="404" y="4188"/>
                    </a:cubicBezTo>
                    <a:close/>
                    <a:moveTo>
                      <a:pt x="2575" y="4235"/>
                    </a:moveTo>
                    <a:lnTo>
                      <a:pt x="2606" y="4250"/>
                    </a:lnTo>
                    <a:cubicBezTo>
                      <a:pt x="2564" y="4264"/>
                      <a:pt x="2599" y="4330"/>
                      <a:pt x="2559" y="4330"/>
                    </a:cubicBezTo>
                    <a:cubicBezTo>
                      <a:pt x="2555" y="4330"/>
                      <a:pt x="2550" y="4329"/>
                      <a:pt x="2544" y="4328"/>
                    </a:cubicBezTo>
                    <a:lnTo>
                      <a:pt x="2529" y="4328"/>
                    </a:lnTo>
                    <a:cubicBezTo>
                      <a:pt x="2529" y="4328"/>
                      <a:pt x="2513" y="4312"/>
                      <a:pt x="2513" y="4297"/>
                    </a:cubicBezTo>
                    <a:cubicBezTo>
                      <a:pt x="2513" y="4297"/>
                      <a:pt x="2513" y="4297"/>
                      <a:pt x="2513" y="4281"/>
                    </a:cubicBezTo>
                    <a:cubicBezTo>
                      <a:pt x="2513" y="4297"/>
                      <a:pt x="2529" y="4312"/>
                      <a:pt x="2544" y="4328"/>
                    </a:cubicBezTo>
                    <a:cubicBezTo>
                      <a:pt x="2544" y="4297"/>
                      <a:pt x="2560" y="4266"/>
                      <a:pt x="2575" y="4235"/>
                    </a:cubicBezTo>
                    <a:close/>
                    <a:moveTo>
                      <a:pt x="1971" y="4157"/>
                    </a:moveTo>
                    <a:lnTo>
                      <a:pt x="2002" y="4266"/>
                    </a:lnTo>
                    <a:lnTo>
                      <a:pt x="2048" y="4266"/>
                    </a:lnTo>
                    <a:lnTo>
                      <a:pt x="2017" y="4343"/>
                    </a:lnTo>
                    <a:cubicBezTo>
                      <a:pt x="2010" y="4341"/>
                      <a:pt x="2004" y="4340"/>
                      <a:pt x="1998" y="4340"/>
                    </a:cubicBezTo>
                    <a:cubicBezTo>
                      <a:pt x="1970" y="4340"/>
                      <a:pt x="1948" y="4362"/>
                      <a:pt x="1889" y="4362"/>
                    </a:cubicBezTo>
                    <a:cubicBezTo>
                      <a:pt x="1876" y="4362"/>
                      <a:pt x="1862" y="4361"/>
                      <a:pt x="1846" y="4359"/>
                    </a:cubicBezTo>
                    <a:cubicBezTo>
                      <a:pt x="1815" y="4343"/>
                      <a:pt x="1815" y="4328"/>
                      <a:pt x="1815" y="4297"/>
                    </a:cubicBezTo>
                    <a:cubicBezTo>
                      <a:pt x="1831" y="4297"/>
                      <a:pt x="1831" y="4312"/>
                      <a:pt x="1846" y="4312"/>
                    </a:cubicBezTo>
                    <a:cubicBezTo>
                      <a:pt x="1846" y="4266"/>
                      <a:pt x="1862" y="4219"/>
                      <a:pt x="1862" y="4172"/>
                    </a:cubicBezTo>
                    <a:cubicBezTo>
                      <a:pt x="1877" y="4188"/>
                      <a:pt x="1893" y="4203"/>
                      <a:pt x="1893" y="4266"/>
                    </a:cubicBezTo>
                    <a:cubicBezTo>
                      <a:pt x="1893" y="4235"/>
                      <a:pt x="1893" y="4203"/>
                      <a:pt x="1908" y="4172"/>
                    </a:cubicBezTo>
                    <a:cubicBezTo>
                      <a:pt x="1924" y="4188"/>
                      <a:pt x="1936" y="4200"/>
                      <a:pt x="1945" y="4200"/>
                    </a:cubicBezTo>
                    <a:cubicBezTo>
                      <a:pt x="1955" y="4200"/>
                      <a:pt x="1963" y="4188"/>
                      <a:pt x="1971" y="4157"/>
                    </a:cubicBezTo>
                    <a:close/>
                    <a:moveTo>
                      <a:pt x="1722" y="4250"/>
                    </a:moveTo>
                    <a:cubicBezTo>
                      <a:pt x="1738" y="4266"/>
                      <a:pt x="1753" y="4281"/>
                      <a:pt x="1753" y="4297"/>
                    </a:cubicBezTo>
                    <a:cubicBezTo>
                      <a:pt x="1738" y="4328"/>
                      <a:pt x="1722" y="4343"/>
                      <a:pt x="1722" y="4374"/>
                    </a:cubicBezTo>
                    <a:cubicBezTo>
                      <a:pt x="1722" y="4359"/>
                      <a:pt x="1707" y="4359"/>
                      <a:pt x="1691" y="4328"/>
                    </a:cubicBezTo>
                    <a:lnTo>
                      <a:pt x="1691" y="4328"/>
                    </a:lnTo>
                    <a:cubicBezTo>
                      <a:pt x="1660" y="4374"/>
                      <a:pt x="1645" y="4421"/>
                      <a:pt x="1722" y="4436"/>
                    </a:cubicBezTo>
                    <a:cubicBezTo>
                      <a:pt x="1715" y="4452"/>
                      <a:pt x="1703" y="4456"/>
                      <a:pt x="1687" y="4456"/>
                    </a:cubicBezTo>
                    <a:cubicBezTo>
                      <a:pt x="1672" y="4456"/>
                      <a:pt x="1653" y="4452"/>
                      <a:pt x="1629" y="4452"/>
                    </a:cubicBezTo>
                    <a:cubicBezTo>
                      <a:pt x="1645" y="4390"/>
                      <a:pt x="1660" y="4328"/>
                      <a:pt x="1691" y="4281"/>
                    </a:cubicBezTo>
                    <a:lnTo>
                      <a:pt x="1707" y="4281"/>
                    </a:lnTo>
                    <a:cubicBezTo>
                      <a:pt x="1707" y="4266"/>
                      <a:pt x="1722" y="4250"/>
                      <a:pt x="1722" y="4250"/>
                    </a:cubicBezTo>
                    <a:close/>
                    <a:moveTo>
                      <a:pt x="1831" y="4374"/>
                    </a:moveTo>
                    <a:cubicBezTo>
                      <a:pt x="1846" y="4390"/>
                      <a:pt x="1877" y="4421"/>
                      <a:pt x="1924" y="4436"/>
                    </a:cubicBezTo>
                    <a:cubicBezTo>
                      <a:pt x="1939" y="4514"/>
                      <a:pt x="1862" y="4591"/>
                      <a:pt x="1862" y="4638"/>
                    </a:cubicBezTo>
                    <a:cubicBezTo>
                      <a:pt x="1827" y="4652"/>
                      <a:pt x="1789" y="4659"/>
                      <a:pt x="1752" y="4659"/>
                    </a:cubicBezTo>
                    <a:cubicBezTo>
                      <a:pt x="1707" y="4659"/>
                      <a:pt x="1663" y="4648"/>
                      <a:pt x="1629" y="4622"/>
                    </a:cubicBezTo>
                    <a:cubicBezTo>
                      <a:pt x="1629" y="4622"/>
                      <a:pt x="1629" y="4607"/>
                      <a:pt x="1629" y="4607"/>
                    </a:cubicBezTo>
                    <a:lnTo>
                      <a:pt x="1691" y="4638"/>
                    </a:lnTo>
                    <a:cubicBezTo>
                      <a:pt x="1707" y="4560"/>
                      <a:pt x="1769" y="4452"/>
                      <a:pt x="1831" y="4374"/>
                    </a:cubicBezTo>
                    <a:close/>
                    <a:moveTo>
                      <a:pt x="947" y="4669"/>
                    </a:moveTo>
                    <a:cubicBezTo>
                      <a:pt x="978" y="4684"/>
                      <a:pt x="1009" y="4700"/>
                      <a:pt x="1040" y="4715"/>
                    </a:cubicBezTo>
                    <a:lnTo>
                      <a:pt x="978" y="4715"/>
                    </a:lnTo>
                    <a:cubicBezTo>
                      <a:pt x="962" y="4700"/>
                      <a:pt x="947" y="4684"/>
                      <a:pt x="931" y="4684"/>
                    </a:cubicBezTo>
                    <a:cubicBezTo>
                      <a:pt x="931" y="4669"/>
                      <a:pt x="947" y="4669"/>
                      <a:pt x="947" y="4669"/>
                    </a:cubicBezTo>
                    <a:close/>
                    <a:moveTo>
                      <a:pt x="1335" y="4917"/>
                    </a:moveTo>
                    <a:cubicBezTo>
                      <a:pt x="1366" y="4932"/>
                      <a:pt x="1412" y="4963"/>
                      <a:pt x="1459" y="4994"/>
                    </a:cubicBezTo>
                    <a:cubicBezTo>
                      <a:pt x="1459" y="4994"/>
                      <a:pt x="1459" y="5010"/>
                      <a:pt x="1443" y="5010"/>
                    </a:cubicBezTo>
                    <a:cubicBezTo>
                      <a:pt x="1412" y="4994"/>
                      <a:pt x="1381" y="4963"/>
                      <a:pt x="1335" y="4932"/>
                    </a:cubicBezTo>
                    <a:cubicBezTo>
                      <a:pt x="1335" y="4932"/>
                      <a:pt x="1335" y="4917"/>
                      <a:pt x="1335" y="4917"/>
                    </a:cubicBezTo>
                    <a:close/>
                    <a:moveTo>
                      <a:pt x="1521" y="5025"/>
                    </a:moveTo>
                    <a:cubicBezTo>
                      <a:pt x="1552" y="5041"/>
                      <a:pt x="1583" y="5072"/>
                      <a:pt x="1598" y="5088"/>
                    </a:cubicBezTo>
                    <a:lnTo>
                      <a:pt x="1567" y="5088"/>
                    </a:lnTo>
                    <a:cubicBezTo>
                      <a:pt x="1552" y="5072"/>
                      <a:pt x="1536" y="5072"/>
                      <a:pt x="1505" y="5057"/>
                    </a:cubicBezTo>
                    <a:lnTo>
                      <a:pt x="1521" y="5025"/>
                    </a:lnTo>
                    <a:close/>
                    <a:moveTo>
                      <a:pt x="1505" y="5088"/>
                    </a:moveTo>
                    <a:cubicBezTo>
                      <a:pt x="1505" y="5088"/>
                      <a:pt x="1521" y="5103"/>
                      <a:pt x="1521" y="5103"/>
                    </a:cubicBezTo>
                    <a:lnTo>
                      <a:pt x="1505" y="5103"/>
                    </a:lnTo>
                    <a:lnTo>
                      <a:pt x="1505" y="5088"/>
                    </a:lnTo>
                    <a:close/>
                    <a:moveTo>
                      <a:pt x="1350" y="4994"/>
                    </a:moveTo>
                    <a:lnTo>
                      <a:pt x="1350" y="4994"/>
                    </a:lnTo>
                    <a:cubicBezTo>
                      <a:pt x="1381" y="5010"/>
                      <a:pt x="1412" y="5025"/>
                      <a:pt x="1428" y="5041"/>
                    </a:cubicBezTo>
                    <a:cubicBezTo>
                      <a:pt x="1428" y="5072"/>
                      <a:pt x="1428" y="5119"/>
                      <a:pt x="1428" y="5134"/>
                    </a:cubicBezTo>
                    <a:cubicBezTo>
                      <a:pt x="1421" y="5136"/>
                      <a:pt x="1416" y="5136"/>
                      <a:pt x="1410" y="5136"/>
                    </a:cubicBezTo>
                    <a:cubicBezTo>
                      <a:pt x="1365" y="5136"/>
                      <a:pt x="1364" y="5078"/>
                      <a:pt x="1350" y="4994"/>
                    </a:cubicBezTo>
                    <a:close/>
                    <a:moveTo>
                      <a:pt x="1753" y="4715"/>
                    </a:moveTo>
                    <a:lnTo>
                      <a:pt x="1753" y="4715"/>
                    </a:lnTo>
                    <a:cubicBezTo>
                      <a:pt x="1769" y="4731"/>
                      <a:pt x="1784" y="4731"/>
                      <a:pt x="1800" y="4746"/>
                    </a:cubicBezTo>
                    <a:cubicBezTo>
                      <a:pt x="1800" y="4762"/>
                      <a:pt x="1800" y="4762"/>
                      <a:pt x="1815" y="4793"/>
                    </a:cubicBezTo>
                    <a:lnTo>
                      <a:pt x="1831" y="4793"/>
                    </a:lnTo>
                    <a:cubicBezTo>
                      <a:pt x="1831" y="4824"/>
                      <a:pt x="1769" y="4870"/>
                      <a:pt x="1722" y="4886"/>
                    </a:cubicBezTo>
                    <a:lnTo>
                      <a:pt x="1722" y="4855"/>
                    </a:lnTo>
                    <a:lnTo>
                      <a:pt x="1707" y="4901"/>
                    </a:lnTo>
                    <a:lnTo>
                      <a:pt x="1676" y="4901"/>
                    </a:lnTo>
                    <a:cubicBezTo>
                      <a:pt x="1676" y="4855"/>
                      <a:pt x="1614" y="4855"/>
                      <a:pt x="1567" y="4824"/>
                    </a:cubicBezTo>
                    <a:lnTo>
                      <a:pt x="1567" y="4824"/>
                    </a:lnTo>
                    <a:cubicBezTo>
                      <a:pt x="1567" y="4917"/>
                      <a:pt x="1645" y="4948"/>
                      <a:pt x="1722" y="4948"/>
                    </a:cubicBezTo>
                    <a:cubicBezTo>
                      <a:pt x="1738" y="4932"/>
                      <a:pt x="1769" y="4932"/>
                      <a:pt x="1784" y="4917"/>
                    </a:cubicBezTo>
                    <a:lnTo>
                      <a:pt x="1800" y="5010"/>
                    </a:lnTo>
                    <a:cubicBezTo>
                      <a:pt x="1722" y="5010"/>
                      <a:pt x="1645" y="4994"/>
                      <a:pt x="1552" y="4963"/>
                    </a:cubicBezTo>
                    <a:lnTo>
                      <a:pt x="1552" y="4963"/>
                    </a:lnTo>
                    <a:cubicBezTo>
                      <a:pt x="1629" y="5010"/>
                      <a:pt x="1722" y="5072"/>
                      <a:pt x="1800" y="5119"/>
                    </a:cubicBezTo>
                    <a:cubicBezTo>
                      <a:pt x="1800" y="5134"/>
                      <a:pt x="1800" y="5150"/>
                      <a:pt x="1800" y="5150"/>
                    </a:cubicBezTo>
                    <a:cubicBezTo>
                      <a:pt x="1645" y="5057"/>
                      <a:pt x="1474" y="4948"/>
                      <a:pt x="1319" y="4855"/>
                    </a:cubicBezTo>
                    <a:cubicBezTo>
                      <a:pt x="1335" y="4839"/>
                      <a:pt x="1335" y="4824"/>
                      <a:pt x="1350" y="4824"/>
                    </a:cubicBezTo>
                    <a:cubicBezTo>
                      <a:pt x="1366" y="4839"/>
                      <a:pt x="1381" y="4855"/>
                      <a:pt x="1412" y="4870"/>
                    </a:cubicBezTo>
                    <a:cubicBezTo>
                      <a:pt x="1412" y="4839"/>
                      <a:pt x="1428" y="4824"/>
                      <a:pt x="1428" y="4808"/>
                    </a:cubicBezTo>
                    <a:cubicBezTo>
                      <a:pt x="1443" y="4808"/>
                      <a:pt x="1459" y="4793"/>
                      <a:pt x="1459" y="4777"/>
                    </a:cubicBezTo>
                    <a:lnTo>
                      <a:pt x="1490" y="4793"/>
                    </a:lnTo>
                    <a:cubicBezTo>
                      <a:pt x="1474" y="4824"/>
                      <a:pt x="1459" y="4855"/>
                      <a:pt x="1459" y="4901"/>
                    </a:cubicBezTo>
                    <a:cubicBezTo>
                      <a:pt x="1490" y="4901"/>
                      <a:pt x="1521" y="4855"/>
                      <a:pt x="1521" y="4824"/>
                    </a:cubicBezTo>
                    <a:lnTo>
                      <a:pt x="1536" y="4824"/>
                    </a:lnTo>
                    <a:cubicBezTo>
                      <a:pt x="1552" y="4808"/>
                      <a:pt x="1567" y="4793"/>
                      <a:pt x="1583" y="4777"/>
                    </a:cubicBezTo>
                    <a:cubicBezTo>
                      <a:pt x="1583" y="4762"/>
                      <a:pt x="1598" y="4746"/>
                      <a:pt x="1598" y="4731"/>
                    </a:cubicBezTo>
                    <a:cubicBezTo>
                      <a:pt x="1637" y="4740"/>
                      <a:pt x="1706" y="4792"/>
                      <a:pt x="1741" y="4792"/>
                    </a:cubicBezTo>
                    <a:cubicBezTo>
                      <a:pt x="1762" y="4792"/>
                      <a:pt x="1771" y="4774"/>
                      <a:pt x="1753" y="4715"/>
                    </a:cubicBezTo>
                    <a:close/>
                    <a:moveTo>
                      <a:pt x="1614" y="5088"/>
                    </a:moveTo>
                    <a:lnTo>
                      <a:pt x="1614" y="5088"/>
                    </a:lnTo>
                    <a:cubicBezTo>
                      <a:pt x="1660" y="5119"/>
                      <a:pt x="1691" y="5150"/>
                      <a:pt x="1738" y="5165"/>
                    </a:cubicBezTo>
                    <a:cubicBezTo>
                      <a:pt x="1645" y="5134"/>
                      <a:pt x="1598" y="5103"/>
                      <a:pt x="1614" y="5088"/>
                    </a:cubicBezTo>
                    <a:close/>
                    <a:moveTo>
                      <a:pt x="1862" y="5258"/>
                    </a:moveTo>
                    <a:cubicBezTo>
                      <a:pt x="1877" y="5258"/>
                      <a:pt x="1893" y="5274"/>
                      <a:pt x="1908" y="5289"/>
                    </a:cubicBezTo>
                    <a:lnTo>
                      <a:pt x="1893" y="5289"/>
                    </a:lnTo>
                    <a:cubicBezTo>
                      <a:pt x="1877" y="5289"/>
                      <a:pt x="1877" y="5289"/>
                      <a:pt x="1862" y="5274"/>
                    </a:cubicBezTo>
                    <a:cubicBezTo>
                      <a:pt x="1862" y="5274"/>
                      <a:pt x="1862" y="5258"/>
                      <a:pt x="1862" y="5258"/>
                    </a:cubicBezTo>
                    <a:close/>
                    <a:moveTo>
                      <a:pt x="1971" y="5227"/>
                    </a:moveTo>
                    <a:cubicBezTo>
                      <a:pt x="1971" y="5243"/>
                      <a:pt x="1971" y="5243"/>
                      <a:pt x="1986" y="5243"/>
                    </a:cubicBezTo>
                    <a:cubicBezTo>
                      <a:pt x="1986" y="5258"/>
                      <a:pt x="1986" y="5274"/>
                      <a:pt x="2002" y="5289"/>
                    </a:cubicBezTo>
                    <a:cubicBezTo>
                      <a:pt x="1986" y="5274"/>
                      <a:pt x="1955" y="5258"/>
                      <a:pt x="1939" y="5243"/>
                    </a:cubicBezTo>
                    <a:lnTo>
                      <a:pt x="1971" y="5227"/>
                    </a:lnTo>
                    <a:close/>
                    <a:moveTo>
                      <a:pt x="1939" y="5305"/>
                    </a:moveTo>
                    <a:lnTo>
                      <a:pt x="1939" y="5305"/>
                    </a:lnTo>
                    <a:cubicBezTo>
                      <a:pt x="1971" y="5320"/>
                      <a:pt x="1986" y="5336"/>
                      <a:pt x="2002" y="5351"/>
                    </a:cubicBezTo>
                    <a:cubicBezTo>
                      <a:pt x="2002" y="5351"/>
                      <a:pt x="2002" y="5367"/>
                      <a:pt x="2002" y="5367"/>
                    </a:cubicBezTo>
                    <a:cubicBezTo>
                      <a:pt x="1986" y="5351"/>
                      <a:pt x="1955" y="5336"/>
                      <a:pt x="1939" y="5320"/>
                    </a:cubicBezTo>
                    <a:lnTo>
                      <a:pt x="1955" y="5320"/>
                    </a:lnTo>
                    <a:lnTo>
                      <a:pt x="1939" y="5305"/>
                    </a:lnTo>
                    <a:close/>
                    <a:moveTo>
                      <a:pt x="2451" y="5398"/>
                    </a:moveTo>
                    <a:cubicBezTo>
                      <a:pt x="2482" y="5429"/>
                      <a:pt x="2529" y="5475"/>
                      <a:pt x="2529" y="5506"/>
                    </a:cubicBezTo>
                    <a:cubicBezTo>
                      <a:pt x="2526" y="5511"/>
                      <a:pt x="2523" y="5513"/>
                      <a:pt x="2518" y="5513"/>
                    </a:cubicBezTo>
                    <a:cubicBezTo>
                      <a:pt x="2494" y="5513"/>
                      <a:pt x="2444" y="5452"/>
                      <a:pt x="2405" y="5413"/>
                    </a:cubicBezTo>
                    <a:cubicBezTo>
                      <a:pt x="2420" y="5413"/>
                      <a:pt x="2451" y="5398"/>
                      <a:pt x="2451" y="5398"/>
                    </a:cubicBezTo>
                    <a:close/>
                    <a:moveTo>
                      <a:pt x="3227" y="5553"/>
                    </a:moveTo>
                    <a:cubicBezTo>
                      <a:pt x="3227" y="5554"/>
                      <a:pt x="3227" y="5555"/>
                      <a:pt x="3227" y="5556"/>
                    </a:cubicBezTo>
                    <a:lnTo>
                      <a:pt x="3227" y="5556"/>
                    </a:lnTo>
                    <a:cubicBezTo>
                      <a:pt x="3227" y="5555"/>
                      <a:pt x="3227" y="5554"/>
                      <a:pt x="3227" y="5553"/>
                    </a:cubicBezTo>
                    <a:close/>
                    <a:moveTo>
                      <a:pt x="2189" y="5782"/>
                    </a:moveTo>
                    <a:cubicBezTo>
                      <a:pt x="2189" y="5783"/>
                      <a:pt x="2188" y="5784"/>
                      <a:pt x="2188" y="5785"/>
                    </a:cubicBezTo>
                    <a:cubicBezTo>
                      <a:pt x="2188" y="5784"/>
                      <a:pt x="2189" y="5783"/>
                      <a:pt x="2189" y="5782"/>
                    </a:cubicBezTo>
                    <a:close/>
                    <a:moveTo>
                      <a:pt x="652" y="4917"/>
                    </a:moveTo>
                    <a:lnTo>
                      <a:pt x="2219" y="5925"/>
                    </a:lnTo>
                    <a:cubicBezTo>
                      <a:pt x="2219" y="5910"/>
                      <a:pt x="2219" y="5894"/>
                      <a:pt x="2219" y="5894"/>
                    </a:cubicBezTo>
                    <a:cubicBezTo>
                      <a:pt x="2219" y="5894"/>
                      <a:pt x="2203" y="5910"/>
                      <a:pt x="2203" y="5910"/>
                    </a:cubicBezTo>
                    <a:lnTo>
                      <a:pt x="652" y="4917"/>
                    </a:lnTo>
                    <a:close/>
                    <a:moveTo>
                      <a:pt x="2436" y="0"/>
                    </a:moveTo>
                    <a:cubicBezTo>
                      <a:pt x="2420" y="109"/>
                      <a:pt x="2405" y="233"/>
                      <a:pt x="2250" y="295"/>
                    </a:cubicBezTo>
                    <a:cubicBezTo>
                      <a:pt x="2405" y="249"/>
                      <a:pt x="2420" y="233"/>
                      <a:pt x="2513" y="171"/>
                    </a:cubicBezTo>
                    <a:lnTo>
                      <a:pt x="2513" y="171"/>
                    </a:lnTo>
                    <a:cubicBezTo>
                      <a:pt x="2451" y="311"/>
                      <a:pt x="2544" y="249"/>
                      <a:pt x="2575" y="342"/>
                    </a:cubicBezTo>
                    <a:cubicBezTo>
                      <a:pt x="2563" y="337"/>
                      <a:pt x="2551" y="334"/>
                      <a:pt x="2538" y="334"/>
                    </a:cubicBezTo>
                    <a:cubicBezTo>
                      <a:pt x="2474" y="334"/>
                      <a:pt x="2401" y="387"/>
                      <a:pt x="2370" y="387"/>
                    </a:cubicBezTo>
                    <a:cubicBezTo>
                      <a:pt x="2350" y="387"/>
                      <a:pt x="2347" y="365"/>
                      <a:pt x="2374" y="295"/>
                    </a:cubicBezTo>
                    <a:lnTo>
                      <a:pt x="2374" y="295"/>
                    </a:lnTo>
                    <a:cubicBezTo>
                      <a:pt x="2281" y="342"/>
                      <a:pt x="2110" y="450"/>
                      <a:pt x="2110" y="528"/>
                    </a:cubicBezTo>
                    <a:lnTo>
                      <a:pt x="2203" y="528"/>
                    </a:lnTo>
                    <a:cubicBezTo>
                      <a:pt x="2095" y="605"/>
                      <a:pt x="2033" y="760"/>
                      <a:pt x="2064" y="900"/>
                    </a:cubicBezTo>
                    <a:cubicBezTo>
                      <a:pt x="2188" y="776"/>
                      <a:pt x="2064" y="621"/>
                      <a:pt x="2265" y="497"/>
                    </a:cubicBezTo>
                    <a:cubicBezTo>
                      <a:pt x="2287" y="494"/>
                      <a:pt x="2305" y="493"/>
                      <a:pt x="2320" y="493"/>
                    </a:cubicBezTo>
                    <a:cubicBezTo>
                      <a:pt x="2491" y="493"/>
                      <a:pt x="2299" y="640"/>
                      <a:pt x="2498" y="683"/>
                    </a:cubicBezTo>
                    <a:cubicBezTo>
                      <a:pt x="2498" y="683"/>
                      <a:pt x="2513" y="636"/>
                      <a:pt x="2529" y="590"/>
                    </a:cubicBezTo>
                    <a:cubicBezTo>
                      <a:pt x="2560" y="543"/>
                      <a:pt x="2575" y="497"/>
                      <a:pt x="2575" y="497"/>
                    </a:cubicBezTo>
                    <a:lnTo>
                      <a:pt x="2575" y="497"/>
                    </a:lnTo>
                    <a:lnTo>
                      <a:pt x="2498" y="528"/>
                    </a:lnTo>
                    <a:cubicBezTo>
                      <a:pt x="2467" y="419"/>
                      <a:pt x="2591" y="404"/>
                      <a:pt x="2637" y="342"/>
                    </a:cubicBezTo>
                    <a:lnTo>
                      <a:pt x="4204" y="884"/>
                    </a:lnTo>
                    <a:cubicBezTo>
                      <a:pt x="4142" y="900"/>
                      <a:pt x="4095" y="915"/>
                      <a:pt x="4049" y="931"/>
                    </a:cubicBezTo>
                    <a:cubicBezTo>
                      <a:pt x="3971" y="962"/>
                      <a:pt x="3909" y="977"/>
                      <a:pt x="3847" y="1009"/>
                    </a:cubicBezTo>
                    <a:lnTo>
                      <a:pt x="2793" y="652"/>
                    </a:lnTo>
                    <a:cubicBezTo>
                      <a:pt x="2730" y="621"/>
                      <a:pt x="2637" y="652"/>
                      <a:pt x="2653" y="590"/>
                    </a:cubicBezTo>
                    <a:lnTo>
                      <a:pt x="2653" y="590"/>
                    </a:lnTo>
                    <a:cubicBezTo>
                      <a:pt x="2513" y="636"/>
                      <a:pt x="2529" y="776"/>
                      <a:pt x="2498" y="884"/>
                    </a:cubicBezTo>
                    <a:cubicBezTo>
                      <a:pt x="2486" y="872"/>
                      <a:pt x="2471" y="868"/>
                      <a:pt x="2455" y="868"/>
                    </a:cubicBezTo>
                    <a:cubicBezTo>
                      <a:pt x="2416" y="868"/>
                      <a:pt x="2369" y="896"/>
                      <a:pt x="2340" y="896"/>
                    </a:cubicBezTo>
                    <a:cubicBezTo>
                      <a:pt x="2323" y="896"/>
                      <a:pt x="2312" y="886"/>
                      <a:pt x="2312" y="853"/>
                    </a:cubicBezTo>
                    <a:lnTo>
                      <a:pt x="2312" y="1040"/>
                    </a:lnTo>
                    <a:cubicBezTo>
                      <a:pt x="2223" y="1040"/>
                      <a:pt x="2155" y="1153"/>
                      <a:pt x="2091" y="1153"/>
                    </a:cubicBezTo>
                    <a:cubicBezTo>
                      <a:pt x="2077" y="1153"/>
                      <a:pt x="2062" y="1147"/>
                      <a:pt x="2048" y="1133"/>
                    </a:cubicBezTo>
                    <a:lnTo>
                      <a:pt x="2048" y="1133"/>
                    </a:lnTo>
                    <a:cubicBezTo>
                      <a:pt x="1986" y="1210"/>
                      <a:pt x="2126" y="1272"/>
                      <a:pt x="2002" y="1319"/>
                    </a:cubicBezTo>
                    <a:cubicBezTo>
                      <a:pt x="1986" y="1288"/>
                      <a:pt x="1971" y="1288"/>
                      <a:pt x="1986" y="1272"/>
                    </a:cubicBezTo>
                    <a:cubicBezTo>
                      <a:pt x="1924" y="1272"/>
                      <a:pt x="1815" y="1350"/>
                      <a:pt x="1831" y="1443"/>
                    </a:cubicBezTo>
                    <a:cubicBezTo>
                      <a:pt x="1854" y="1434"/>
                      <a:pt x="1866" y="1431"/>
                      <a:pt x="1874" y="1431"/>
                    </a:cubicBezTo>
                    <a:cubicBezTo>
                      <a:pt x="1883" y="1431"/>
                      <a:pt x="1887" y="1434"/>
                      <a:pt x="1894" y="1434"/>
                    </a:cubicBezTo>
                    <a:cubicBezTo>
                      <a:pt x="1904" y="1434"/>
                      <a:pt x="1919" y="1430"/>
                      <a:pt x="1955" y="1412"/>
                    </a:cubicBezTo>
                    <a:lnTo>
                      <a:pt x="1955" y="1412"/>
                    </a:lnTo>
                    <a:cubicBezTo>
                      <a:pt x="1986" y="1458"/>
                      <a:pt x="1971" y="1598"/>
                      <a:pt x="1846" y="1613"/>
                    </a:cubicBezTo>
                    <a:cubicBezTo>
                      <a:pt x="1846" y="1521"/>
                      <a:pt x="1810" y="1501"/>
                      <a:pt x="1768" y="1501"/>
                    </a:cubicBezTo>
                    <a:cubicBezTo>
                      <a:pt x="1738" y="1501"/>
                      <a:pt x="1705" y="1511"/>
                      <a:pt x="1681" y="1511"/>
                    </a:cubicBezTo>
                    <a:cubicBezTo>
                      <a:pt x="1660" y="1511"/>
                      <a:pt x="1645" y="1503"/>
                      <a:pt x="1645" y="1474"/>
                    </a:cubicBezTo>
                    <a:cubicBezTo>
                      <a:pt x="1459" y="1629"/>
                      <a:pt x="1505" y="1877"/>
                      <a:pt x="1505" y="2110"/>
                    </a:cubicBezTo>
                    <a:cubicBezTo>
                      <a:pt x="1381" y="2296"/>
                      <a:pt x="1148" y="2466"/>
                      <a:pt x="1164" y="2684"/>
                    </a:cubicBezTo>
                    <a:lnTo>
                      <a:pt x="1180" y="2668"/>
                    </a:lnTo>
                    <a:lnTo>
                      <a:pt x="1195" y="2792"/>
                    </a:lnTo>
                    <a:cubicBezTo>
                      <a:pt x="1190" y="2799"/>
                      <a:pt x="1184" y="2802"/>
                      <a:pt x="1177" y="2802"/>
                    </a:cubicBezTo>
                    <a:cubicBezTo>
                      <a:pt x="1150" y="2802"/>
                      <a:pt x="1107" y="2759"/>
                      <a:pt x="1075" y="2759"/>
                    </a:cubicBezTo>
                    <a:cubicBezTo>
                      <a:pt x="1060" y="2759"/>
                      <a:pt x="1048" y="2768"/>
                      <a:pt x="1040" y="2792"/>
                    </a:cubicBezTo>
                    <a:cubicBezTo>
                      <a:pt x="947" y="2684"/>
                      <a:pt x="1117" y="2653"/>
                      <a:pt x="1086" y="2513"/>
                    </a:cubicBezTo>
                    <a:lnTo>
                      <a:pt x="1086" y="2513"/>
                    </a:lnTo>
                    <a:cubicBezTo>
                      <a:pt x="1069" y="2517"/>
                      <a:pt x="1055" y="2519"/>
                      <a:pt x="1042" y="2519"/>
                    </a:cubicBezTo>
                    <a:cubicBezTo>
                      <a:pt x="916" y="2519"/>
                      <a:pt x="1034" y="2326"/>
                      <a:pt x="914" y="2326"/>
                    </a:cubicBezTo>
                    <a:cubicBezTo>
                      <a:pt x="909" y="2326"/>
                      <a:pt x="905" y="2326"/>
                      <a:pt x="900" y="2327"/>
                    </a:cubicBezTo>
                    <a:cubicBezTo>
                      <a:pt x="1102" y="2559"/>
                      <a:pt x="745" y="2622"/>
                      <a:pt x="792" y="2823"/>
                    </a:cubicBezTo>
                    <a:cubicBezTo>
                      <a:pt x="772" y="2840"/>
                      <a:pt x="758" y="2847"/>
                      <a:pt x="747" y="2847"/>
                    </a:cubicBezTo>
                    <a:cubicBezTo>
                      <a:pt x="739" y="2847"/>
                      <a:pt x="734" y="2844"/>
                      <a:pt x="729" y="2839"/>
                    </a:cubicBezTo>
                    <a:lnTo>
                      <a:pt x="729" y="2839"/>
                    </a:lnTo>
                    <a:cubicBezTo>
                      <a:pt x="704" y="2845"/>
                      <a:pt x="683" y="2849"/>
                      <a:pt x="665" y="2849"/>
                    </a:cubicBezTo>
                    <a:cubicBezTo>
                      <a:pt x="639" y="2849"/>
                      <a:pt x="617" y="2841"/>
                      <a:pt x="590" y="2823"/>
                    </a:cubicBezTo>
                    <a:cubicBezTo>
                      <a:pt x="466" y="2901"/>
                      <a:pt x="420" y="3056"/>
                      <a:pt x="466" y="3226"/>
                    </a:cubicBezTo>
                    <a:cubicBezTo>
                      <a:pt x="470" y="3189"/>
                      <a:pt x="476" y="3176"/>
                      <a:pt x="485" y="3176"/>
                    </a:cubicBezTo>
                    <a:cubicBezTo>
                      <a:pt x="506" y="3176"/>
                      <a:pt x="540" y="3253"/>
                      <a:pt x="581" y="3253"/>
                    </a:cubicBezTo>
                    <a:cubicBezTo>
                      <a:pt x="594" y="3253"/>
                      <a:pt x="607" y="3246"/>
                      <a:pt x="621" y="3226"/>
                    </a:cubicBezTo>
                    <a:lnTo>
                      <a:pt x="621" y="3226"/>
                    </a:lnTo>
                    <a:cubicBezTo>
                      <a:pt x="652" y="3288"/>
                      <a:pt x="621" y="3381"/>
                      <a:pt x="575" y="3459"/>
                    </a:cubicBezTo>
                    <a:cubicBezTo>
                      <a:pt x="575" y="3366"/>
                      <a:pt x="342" y="3428"/>
                      <a:pt x="482" y="3304"/>
                    </a:cubicBezTo>
                    <a:cubicBezTo>
                      <a:pt x="459" y="3294"/>
                      <a:pt x="443" y="3289"/>
                      <a:pt x="431" y="3289"/>
                    </a:cubicBezTo>
                    <a:cubicBezTo>
                      <a:pt x="373" y="3289"/>
                      <a:pt x="440" y="3405"/>
                      <a:pt x="389" y="3444"/>
                    </a:cubicBezTo>
                    <a:cubicBezTo>
                      <a:pt x="373" y="3381"/>
                      <a:pt x="342" y="3257"/>
                      <a:pt x="326" y="3257"/>
                    </a:cubicBezTo>
                    <a:lnTo>
                      <a:pt x="326" y="3257"/>
                    </a:lnTo>
                    <a:cubicBezTo>
                      <a:pt x="420" y="3475"/>
                      <a:pt x="1" y="3506"/>
                      <a:pt x="94" y="3630"/>
                    </a:cubicBezTo>
                    <a:cubicBezTo>
                      <a:pt x="156" y="3769"/>
                      <a:pt x="171" y="3940"/>
                      <a:pt x="202" y="4095"/>
                    </a:cubicBezTo>
                    <a:cubicBezTo>
                      <a:pt x="156" y="4110"/>
                      <a:pt x="125" y="4126"/>
                      <a:pt x="109" y="4141"/>
                    </a:cubicBezTo>
                    <a:cubicBezTo>
                      <a:pt x="218" y="4219"/>
                      <a:pt x="326" y="4312"/>
                      <a:pt x="451" y="4390"/>
                    </a:cubicBezTo>
                    <a:lnTo>
                      <a:pt x="683" y="4560"/>
                    </a:lnTo>
                    <a:cubicBezTo>
                      <a:pt x="683" y="4560"/>
                      <a:pt x="683" y="4576"/>
                      <a:pt x="683" y="4576"/>
                    </a:cubicBezTo>
                    <a:lnTo>
                      <a:pt x="575" y="4514"/>
                    </a:lnTo>
                    <a:lnTo>
                      <a:pt x="575" y="4514"/>
                    </a:lnTo>
                    <a:cubicBezTo>
                      <a:pt x="699" y="4607"/>
                      <a:pt x="652" y="4793"/>
                      <a:pt x="652" y="4917"/>
                    </a:cubicBezTo>
                    <a:cubicBezTo>
                      <a:pt x="683" y="4746"/>
                      <a:pt x="745" y="4700"/>
                      <a:pt x="807" y="4653"/>
                    </a:cubicBezTo>
                    <a:lnTo>
                      <a:pt x="900" y="4715"/>
                    </a:lnTo>
                    <a:cubicBezTo>
                      <a:pt x="978" y="4762"/>
                      <a:pt x="1040" y="4808"/>
                      <a:pt x="1117" y="4855"/>
                    </a:cubicBezTo>
                    <a:cubicBezTo>
                      <a:pt x="1086" y="4886"/>
                      <a:pt x="1055" y="4886"/>
                      <a:pt x="1024" y="4886"/>
                    </a:cubicBezTo>
                    <a:cubicBezTo>
                      <a:pt x="1055" y="4948"/>
                      <a:pt x="1148" y="5010"/>
                      <a:pt x="1164" y="5103"/>
                    </a:cubicBezTo>
                    <a:lnTo>
                      <a:pt x="1086" y="5088"/>
                    </a:lnTo>
                    <a:lnTo>
                      <a:pt x="1086" y="5103"/>
                    </a:lnTo>
                    <a:lnTo>
                      <a:pt x="1862" y="5599"/>
                    </a:lnTo>
                    <a:cubicBezTo>
                      <a:pt x="1971" y="5537"/>
                      <a:pt x="1908" y="5429"/>
                      <a:pt x="1877" y="5320"/>
                    </a:cubicBezTo>
                    <a:lnTo>
                      <a:pt x="1877" y="5320"/>
                    </a:lnTo>
                    <a:cubicBezTo>
                      <a:pt x="1924" y="5351"/>
                      <a:pt x="1955" y="5382"/>
                      <a:pt x="2002" y="5413"/>
                    </a:cubicBezTo>
                    <a:cubicBezTo>
                      <a:pt x="2002" y="5475"/>
                      <a:pt x="1986" y="5537"/>
                      <a:pt x="1986" y="5599"/>
                    </a:cubicBezTo>
                    <a:cubicBezTo>
                      <a:pt x="2095" y="5615"/>
                      <a:pt x="2033" y="5692"/>
                      <a:pt x="2033" y="5754"/>
                    </a:cubicBezTo>
                    <a:lnTo>
                      <a:pt x="885" y="5010"/>
                    </a:lnTo>
                    <a:cubicBezTo>
                      <a:pt x="872" y="4972"/>
                      <a:pt x="849" y="4944"/>
                      <a:pt x="789" y="4944"/>
                    </a:cubicBezTo>
                    <a:cubicBezTo>
                      <a:pt x="776" y="4944"/>
                      <a:pt x="762" y="4945"/>
                      <a:pt x="745" y="4948"/>
                    </a:cubicBezTo>
                    <a:lnTo>
                      <a:pt x="761" y="4963"/>
                    </a:lnTo>
                    <a:lnTo>
                      <a:pt x="2126" y="5848"/>
                    </a:lnTo>
                    <a:lnTo>
                      <a:pt x="2095" y="5739"/>
                    </a:lnTo>
                    <a:cubicBezTo>
                      <a:pt x="2107" y="5727"/>
                      <a:pt x="2119" y="5722"/>
                      <a:pt x="2132" y="5722"/>
                    </a:cubicBezTo>
                    <a:cubicBezTo>
                      <a:pt x="2166" y="5722"/>
                      <a:pt x="2196" y="5759"/>
                      <a:pt x="2189" y="5782"/>
                    </a:cubicBezTo>
                    <a:lnTo>
                      <a:pt x="2189" y="5782"/>
                    </a:lnTo>
                    <a:cubicBezTo>
                      <a:pt x="2219" y="5709"/>
                      <a:pt x="2218" y="5738"/>
                      <a:pt x="2188" y="5661"/>
                    </a:cubicBezTo>
                    <a:cubicBezTo>
                      <a:pt x="2219" y="5615"/>
                      <a:pt x="2250" y="5584"/>
                      <a:pt x="2281" y="5584"/>
                    </a:cubicBezTo>
                    <a:cubicBezTo>
                      <a:pt x="2296" y="5599"/>
                      <a:pt x="2312" y="5615"/>
                      <a:pt x="2343" y="5630"/>
                    </a:cubicBezTo>
                    <a:cubicBezTo>
                      <a:pt x="2343" y="5630"/>
                      <a:pt x="2343" y="5615"/>
                      <a:pt x="2343" y="5615"/>
                    </a:cubicBezTo>
                    <a:cubicBezTo>
                      <a:pt x="2367" y="5651"/>
                      <a:pt x="2400" y="5687"/>
                      <a:pt x="2450" y="5687"/>
                    </a:cubicBezTo>
                    <a:cubicBezTo>
                      <a:pt x="2464" y="5687"/>
                      <a:pt x="2480" y="5684"/>
                      <a:pt x="2498" y="5677"/>
                    </a:cubicBezTo>
                    <a:cubicBezTo>
                      <a:pt x="2451" y="5661"/>
                      <a:pt x="2420" y="5646"/>
                      <a:pt x="2389" y="5615"/>
                    </a:cubicBezTo>
                    <a:lnTo>
                      <a:pt x="2420" y="5615"/>
                    </a:lnTo>
                    <a:cubicBezTo>
                      <a:pt x="2451" y="5630"/>
                      <a:pt x="2482" y="5646"/>
                      <a:pt x="2513" y="5677"/>
                    </a:cubicBezTo>
                    <a:cubicBezTo>
                      <a:pt x="2529" y="5661"/>
                      <a:pt x="2544" y="5661"/>
                      <a:pt x="2560" y="5646"/>
                    </a:cubicBezTo>
                    <a:cubicBezTo>
                      <a:pt x="2529" y="5630"/>
                      <a:pt x="2498" y="5599"/>
                      <a:pt x="2467" y="5584"/>
                    </a:cubicBezTo>
                    <a:lnTo>
                      <a:pt x="2482" y="5584"/>
                    </a:lnTo>
                    <a:cubicBezTo>
                      <a:pt x="2513" y="5599"/>
                      <a:pt x="2544" y="5615"/>
                      <a:pt x="2575" y="5630"/>
                    </a:cubicBezTo>
                    <a:cubicBezTo>
                      <a:pt x="2575" y="5630"/>
                      <a:pt x="2575" y="5646"/>
                      <a:pt x="2575" y="5646"/>
                    </a:cubicBezTo>
                    <a:cubicBezTo>
                      <a:pt x="2591" y="5661"/>
                      <a:pt x="2622" y="5677"/>
                      <a:pt x="2653" y="5692"/>
                    </a:cubicBezTo>
                    <a:cubicBezTo>
                      <a:pt x="2637" y="5630"/>
                      <a:pt x="2606" y="5553"/>
                      <a:pt x="2575" y="5475"/>
                    </a:cubicBezTo>
                    <a:lnTo>
                      <a:pt x="2637" y="5398"/>
                    </a:lnTo>
                    <a:cubicBezTo>
                      <a:pt x="2668" y="5429"/>
                      <a:pt x="2684" y="5444"/>
                      <a:pt x="2653" y="5475"/>
                    </a:cubicBezTo>
                    <a:cubicBezTo>
                      <a:pt x="2676" y="5461"/>
                      <a:pt x="2704" y="5456"/>
                      <a:pt x="2733" y="5456"/>
                    </a:cubicBezTo>
                    <a:cubicBezTo>
                      <a:pt x="2797" y="5456"/>
                      <a:pt x="2864" y="5485"/>
                      <a:pt x="2886" y="5506"/>
                    </a:cubicBezTo>
                    <a:cubicBezTo>
                      <a:pt x="2870" y="5413"/>
                      <a:pt x="2730" y="5429"/>
                      <a:pt x="2653" y="5382"/>
                    </a:cubicBezTo>
                    <a:lnTo>
                      <a:pt x="2684" y="5351"/>
                    </a:lnTo>
                    <a:lnTo>
                      <a:pt x="2730" y="5398"/>
                    </a:lnTo>
                    <a:lnTo>
                      <a:pt x="2699" y="5274"/>
                    </a:lnTo>
                    <a:cubicBezTo>
                      <a:pt x="2699" y="5320"/>
                      <a:pt x="2668" y="5351"/>
                      <a:pt x="2622" y="5351"/>
                    </a:cubicBezTo>
                    <a:cubicBezTo>
                      <a:pt x="2622" y="5336"/>
                      <a:pt x="2622" y="5320"/>
                      <a:pt x="2622" y="5289"/>
                    </a:cubicBezTo>
                    <a:cubicBezTo>
                      <a:pt x="2591" y="5305"/>
                      <a:pt x="2575" y="5320"/>
                      <a:pt x="2560" y="5320"/>
                    </a:cubicBezTo>
                    <a:cubicBezTo>
                      <a:pt x="2560" y="5320"/>
                      <a:pt x="2544" y="5320"/>
                      <a:pt x="2529" y="5305"/>
                    </a:cubicBezTo>
                    <a:cubicBezTo>
                      <a:pt x="2529" y="5274"/>
                      <a:pt x="2529" y="5258"/>
                      <a:pt x="2544" y="5227"/>
                    </a:cubicBezTo>
                    <a:cubicBezTo>
                      <a:pt x="2651" y="5227"/>
                      <a:pt x="2746" y="5193"/>
                      <a:pt x="2839" y="5193"/>
                    </a:cubicBezTo>
                    <a:cubicBezTo>
                      <a:pt x="2855" y="5193"/>
                      <a:pt x="2870" y="5194"/>
                      <a:pt x="2886" y="5196"/>
                    </a:cubicBezTo>
                    <a:cubicBezTo>
                      <a:pt x="2886" y="5212"/>
                      <a:pt x="2901" y="5212"/>
                      <a:pt x="2917" y="5227"/>
                    </a:cubicBezTo>
                    <a:lnTo>
                      <a:pt x="2901" y="5227"/>
                    </a:lnTo>
                    <a:cubicBezTo>
                      <a:pt x="2979" y="5336"/>
                      <a:pt x="3056" y="5475"/>
                      <a:pt x="3041" y="5537"/>
                    </a:cubicBezTo>
                    <a:cubicBezTo>
                      <a:pt x="3211" y="5413"/>
                      <a:pt x="3118" y="5413"/>
                      <a:pt x="3273" y="5289"/>
                    </a:cubicBezTo>
                    <a:cubicBezTo>
                      <a:pt x="3397" y="5351"/>
                      <a:pt x="3289" y="5506"/>
                      <a:pt x="3397" y="5522"/>
                    </a:cubicBezTo>
                    <a:lnTo>
                      <a:pt x="3242" y="5615"/>
                    </a:lnTo>
                    <a:cubicBezTo>
                      <a:pt x="3257" y="5600"/>
                      <a:pt x="3230" y="5572"/>
                      <a:pt x="3227" y="5556"/>
                    </a:cubicBezTo>
                    <a:lnTo>
                      <a:pt x="3227" y="5556"/>
                    </a:lnTo>
                    <a:cubicBezTo>
                      <a:pt x="3241" y="5692"/>
                      <a:pt x="3119" y="5662"/>
                      <a:pt x="3211" y="5801"/>
                    </a:cubicBezTo>
                    <a:cubicBezTo>
                      <a:pt x="3207" y="5802"/>
                      <a:pt x="3202" y="5802"/>
                      <a:pt x="3199" y="5802"/>
                    </a:cubicBezTo>
                    <a:cubicBezTo>
                      <a:pt x="3144" y="5802"/>
                      <a:pt x="3157" y="5718"/>
                      <a:pt x="3131" y="5718"/>
                    </a:cubicBezTo>
                    <a:cubicBezTo>
                      <a:pt x="3128" y="5718"/>
                      <a:pt x="3123" y="5720"/>
                      <a:pt x="3118" y="5723"/>
                    </a:cubicBezTo>
                    <a:cubicBezTo>
                      <a:pt x="3118" y="5677"/>
                      <a:pt x="3010" y="5553"/>
                      <a:pt x="2948" y="5475"/>
                    </a:cubicBezTo>
                    <a:lnTo>
                      <a:pt x="2948" y="5475"/>
                    </a:lnTo>
                    <a:cubicBezTo>
                      <a:pt x="2824" y="5553"/>
                      <a:pt x="3041" y="5630"/>
                      <a:pt x="3041" y="5739"/>
                    </a:cubicBezTo>
                    <a:lnTo>
                      <a:pt x="2917" y="5739"/>
                    </a:lnTo>
                    <a:cubicBezTo>
                      <a:pt x="2917" y="5770"/>
                      <a:pt x="2979" y="5754"/>
                      <a:pt x="3010" y="5770"/>
                    </a:cubicBezTo>
                    <a:cubicBezTo>
                      <a:pt x="3025" y="5832"/>
                      <a:pt x="2932" y="5801"/>
                      <a:pt x="2932" y="5816"/>
                    </a:cubicBezTo>
                    <a:cubicBezTo>
                      <a:pt x="2963" y="5832"/>
                      <a:pt x="2994" y="5832"/>
                      <a:pt x="3041" y="5863"/>
                    </a:cubicBezTo>
                    <a:cubicBezTo>
                      <a:pt x="3020" y="5859"/>
                      <a:pt x="3004" y="5858"/>
                      <a:pt x="2992" y="5858"/>
                    </a:cubicBezTo>
                    <a:cubicBezTo>
                      <a:pt x="2970" y="5858"/>
                      <a:pt x="2960" y="5862"/>
                      <a:pt x="2947" y="5862"/>
                    </a:cubicBezTo>
                    <a:cubicBezTo>
                      <a:pt x="2936" y="5862"/>
                      <a:pt x="2924" y="5859"/>
                      <a:pt x="2901" y="5848"/>
                    </a:cubicBezTo>
                    <a:cubicBezTo>
                      <a:pt x="2901" y="5863"/>
                      <a:pt x="2901" y="5863"/>
                      <a:pt x="2901" y="5863"/>
                    </a:cubicBezTo>
                    <a:cubicBezTo>
                      <a:pt x="2979" y="5894"/>
                      <a:pt x="3041" y="5910"/>
                      <a:pt x="3103" y="5941"/>
                    </a:cubicBezTo>
                    <a:cubicBezTo>
                      <a:pt x="3142" y="5954"/>
                      <a:pt x="3170" y="5966"/>
                      <a:pt x="3196" y="5979"/>
                    </a:cubicBezTo>
                    <a:lnTo>
                      <a:pt x="3196" y="5979"/>
                    </a:lnTo>
                    <a:cubicBezTo>
                      <a:pt x="3196" y="5971"/>
                      <a:pt x="3199" y="5968"/>
                      <a:pt x="3211" y="5956"/>
                    </a:cubicBezTo>
                    <a:cubicBezTo>
                      <a:pt x="3211" y="5941"/>
                      <a:pt x="3227" y="5925"/>
                      <a:pt x="3242" y="5910"/>
                    </a:cubicBezTo>
                    <a:cubicBezTo>
                      <a:pt x="3273" y="5863"/>
                      <a:pt x="3304" y="5816"/>
                      <a:pt x="3320" y="5708"/>
                    </a:cubicBezTo>
                    <a:lnTo>
                      <a:pt x="3366" y="5754"/>
                    </a:lnTo>
                    <a:cubicBezTo>
                      <a:pt x="3723" y="5630"/>
                      <a:pt x="3211" y="5351"/>
                      <a:pt x="3382" y="5103"/>
                    </a:cubicBezTo>
                    <a:lnTo>
                      <a:pt x="3382" y="5103"/>
                    </a:lnTo>
                    <a:cubicBezTo>
                      <a:pt x="3409" y="5119"/>
                      <a:pt x="3428" y="5126"/>
                      <a:pt x="3443" y="5126"/>
                    </a:cubicBezTo>
                    <a:cubicBezTo>
                      <a:pt x="3495" y="5126"/>
                      <a:pt x="3483" y="5042"/>
                      <a:pt x="3524" y="5042"/>
                    </a:cubicBezTo>
                    <a:cubicBezTo>
                      <a:pt x="3538" y="5042"/>
                      <a:pt x="3556" y="5051"/>
                      <a:pt x="3584" y="5072"/>
                    </a:cubicBezTo>
                    <a:cubicBezTo>
                      <a:pt x="3506" y="5150"/>
                      <a:pt x="3584" y="5165"/>
                      <a:pt x="3661" y="5196"/>
                    </a:cubicBezTo>
                    <a:cubicBezTo>
                      <a:pt x="3646" y="5119"/>
                      <a:pt x="3552" y="5010"/>
                      <a:pt x="3677" y="4963"/>
                    </a:cubicBezTo>
                    <a:cubicBezTo>
                      <a:pt x="3723" y="5057"/>
                      <a:pt x="3847" y="5010"/>
                      <a:pt x="3816" y="5119"/>
                    </a:cubicBezTo>
                    <a:cubicBezTo>
                      <a:pt x="3925" y="5025"/>
                      <a:pt x="3956" y="4948"/>
                      <a:pt x="3878" y="4793"/>
                    </a:cubicBezTo>
                    <a:cubicBezTo>
                      <a:pt x="3878" y="4690"/>
                      <a:pt x="3903" y="4665"/>
                      <a:pt x="3937" y="4665"/>
                    </a:cubicBezTo>
                    <a:cubicBezTo>
                      <a:pt x="3971" y="4665"/>
                      <a:pt x="4014" y="4689"/>
                      <a:pt x="4054" y="4689"/>
                    </a:cubicBezTo>
                    <a:cubicBezTo>
                      <a:pt x="4090" y="4689"/>
                      <a:pt x="4123" y="4668"/>
                      <a:pt x="4142" y="4591"/>
                    </a:cubicBezTo>
                    <a:lnTo>
                      <a:pt x="4173" y="4638"/>
                    </a:lnTo>
                    <a:cubicBezTo>
                      <a:pt x="4142" y="4700"/>
                      <a:pt x="4126" y="4715"/>
                      <a:pt x="4188" y="4808"/>
                    </a:cubicBezTo>
                    <a:cubicBezTo>
                      <a:pt x="4126" y="4870"/>
                      <a:pt x="4064" y="4917"/>
                      <a:pt x="4002" y="4917"/>
                    </a:cubicBezTo>
                    <a:cubicBezTo>
                      <a:pt x="4002" y="4948"/>
                      <a:pt x="4064" y="5010"/>
                      <a:pt x="4064" y="5041"/>
                    </a:cubicBezTo>
                    <a:cubicBezTo>
                      <a:pt x="4064" y="5025"/>
                      <a:pt x="4064" y="5025"/>
                      <a:pt x="4080" y="5010"/>
                    </a:cubicBezTo>
                    <a:lnTo>
                      <a:pt x="4250" y="5119"/>
                    </a:lnTo>
                    <a:cubicBezTo>
                      <a:pt x="4235" y="5072"/>
                      <a:pt x="4266" y="5072"/>
                      <a:pt x="4266" y="5041"/>
                    </a:cubicBezTo>
                    <a:cubicBezTo>
                      <a:pt x="4266" y="5041"/>
                      <a:pt x="4312" y="5103"/>
                      <a:pt x="4343" y="5165"/>
                    </a:cubicBezTo>
                    <a:cubicBezTo>
                      <a:pt x="4374" y="5227"/>
                      <a:pt x="4406" y="5274"/>
                      <a:pt x="4406" y="5274"/>
                    </a:cubicBezTo>
                    <a:cubicBezTo>
                      <a:pt x="4438" y="5287"/>
                      <a:pt x="4463" y="5293"/>
                      <a:pt x="4484" y="5293"/>
                    </a:cubicBezTo>
                    <a:cubicBezTo>
                      <a:pt x="4585" y="5293"/>
                      <a:pt x="4579" y="5165"/>
                      <a:pt x="4669" y="5165"/>
                    </a:cubicBezTo>
                    <a:cubicBezTo>
                      <a:pt x="4531" y="5142"/>
                      <a:pt x="4572" y="5102"/>
                      <a:pt x="4526" y="5102"/>
                    </a:cubicBezTo>
                    <a:cubicBezTo>
                      <a:pt x="4511" y="5102"/>
                      <a:pt x="4484" y="5107"/>
                      <a:pt x="4437" y="5119"/>
                    </a:cubicBezTo>
                    <a:lnTo>
                      <a:pt x="4312" y="4948"/>
                    </a:lnTo>
                    <a:lnTo>
                      <a:pt x="4421" y="4870"/>
                    </a:lnTo>
                    <a:cubicBezTo>
                      <a:pt x="4380" y="4843"/>
                      <a:pt x="4375" y="4756"/>
                      <a:pt x="4322" y="4756"/>
                    </a:cubicBezTo>
                    <a:cubicBezTo>
                      <a:pt x="4315" y="4756"/>
                      <a:pt x="4306" y="4758"/>
                      <a:pt x="4297" y="4762"/>
                    </a:cubicBezTo>
                    <a:cubicBezTo>
                      <a:pt x="4297" y="4777"/>
                      <a:pt x="4297" y="4808"/>
                      <a:pt x="4281" y="4808"/>
                    </a:cubicBezTo>
                    <a:cubicBezTo>
                      <a:pt x="4188" y="4731"/>
                      <a:pt x="4297" y="4653"/>
                      <a:pt x="4204" y="4607"/>
                    </a:cubicBezTo>
                    <a:lnTo>
                      <a:pt x="4250" y="4514"/>
                    </a:lnTo>
                    <a:lnTo>
                      <a:pt x="4142" y="4498"/>
                    </a:lnTo>
                    <a:lnTo>
                      <a:pt x="4157" y="4281"/>
                    </a:lnTo>
                    <a:cubicBezTo>
                      <a:pt x="4145" y="4220"/>
                      <a:pt x="4123" y="4205"/>
                      <a:pt x="4098" y="4205"/>
                    </a:cubicBezTo>
                    <a:cubicBezTo>
                      <a:pt x="4071" y="4205"/>
                      <a:pt x="4041" y="4220"/>
                      <a:pt x="4013" y="4220"/>
                    </a:cubicBezTo>
                    <a:cubicBezTo>
                      <a:pt x="3998" y="4220"/>
                      <a:pt x="3984" y="4216"/>
                      <a:pt x="3971" y="4203"/>
                    </a:cubicBezTo>
                    <a:lnTo>
                      <a:pt x="3971" y="4203"/>
                    </a:lnTo>
                    <a:lnTo>
                      <a:pt x="4064" y="4312"/>
                    </a:lnTo>
                    <a:cubicBezTo>
                      <a:pt x="4010" y="4353"/>
                      <a:pt x="4027" y="4476"/>
                      <a:pt x="3981" y="4476"/>
                    </a:cubicBezTo>
                    <a:cubicBezTo>
                      <a:pt x="3974" y="4476"/>
                      <a:pt x="3966" y="4473"/>
                      <a:pt x="3956" y="4467"/>
                    </a:cubicBezTo>
                    <a:cubicBezTo>
                      <a:pt x="4002" y="4359"/>
                      <a:pt x="3894" y="4328"/>
                      <a:pt x="3878" y="4266"/>
                    </a:cubicBezTo>
                    <a:lnTo>
                      <a:pt x="3863" y="4390"/>
                    </a:lnTo>
                    <a:lnTo>
                      <a:pt x="3770" y="4359"/>
                    </a:lnTo>
                    <a:lnTo>
                      <a:pt x="3692" y="4250"/>
                    </a:lnTo>
                    <a:lnTo>
                      <a:pt x="3754" y="4359"/>
                    </a:lnTo>
                    <a:cubicBezTo>
                      <a:pt x="3692" y="4452"/>
                      <a:pt x="3630" y="4514"/>
                      <a:pt x="3677" y="4638"/>
                    </a:cubicBezTo>
                    <a:cubicBezTo>
                      <a:pt x="3749" y="4623"/>
                      <a:pt x="3659" y="4528"/>
                      <a:pt x="3710" y="4528"/>
                    </a:cubicBezTo>
                    <a:cubicBezTo>
                      <a:pt x="3714" y="4528"/>
                      <a:pt x="3718" y="4528"/>
                      <a:pt x="3723" y="4529"/>
                    </a:cubicBezTo>
                    <a:cubicBezTo>
                      <a:pt x="3832" y="4669"/>
                      <a:pt x="3770" y="4793"/>
                      <a:pt x="3739" y="4932"/>
                    </a:cubicBezTo>
                    <a:cubicBezTo>
                      <a:pt x="3723" y="4917"/>
                      <a:pt x="3708" y="4917"/>
                      <a:pt x="3694" y="4917"/>
                    </a:cubicBezTo>
                    <a:cubicBezTo>
                      <a:pt x="3680" y="4917"/>
                      <a:pt x="3669" y="4917"/>
                      <a:pt x="3661" y="4901"/>
                    </a:cubicBezTo>
                    <a:cubicBezTo>
                      <a:pt x="3646" y="4886"/>
                      <a:pt x="3661" y="4870"/>
                      <a:pt x="3677" y="4870"/>
                    </a:cubicBezTo>
                    <a:cubicBezTo>
                      <a:pt x="3623" y="4838"/>
                      <a:pt x="3606" y="4791"/>
                      <a:pt x="3570" y="4791"/>
                    </a:cubicBezTo>
                    <a:cubicBezTo>
                      <a:pt x="3554" y="4791"/>
                      <a:pt x="3534" y="4800"/>
                      <a:pt x="3506" y="4824"/>
                    </a:cubicBezTo>
                    <a:cubicBezTo>
                      <a:pt x="3490" y="4808"/>
                      <a:pt x="3490" y="4808"/>
                      <a:pt x="3475" y="4793"/>
                    </a:cubicBezTo>
                    <a:cubicBezTo>
                      <a:pt x="3552" y="4715"/>
                      <a:pt x="3351" y="4545"/>
                      <a:pt x="3320" y="4421"/>
                    </a:cubicBezTo>
                    <a:lnTo>
                      <a:pt x="3320" y="4421"/>
                    </a:lnTo>
                    <a:cubicBezTo>
                      <a:pt x="3328" y="4446"/>
                      <a:pt x="3344" y="4456"/>
                      <a:pt x="3365" y="4456"/>
                    </a:cubicBezTo>
                    <a:cubicBezTo>
                      <a:pt x="3413" y="4456"/>
                      <a:pt x="3487" y="4404"/>
                      <a:pt x="3551" y="4404"/>
                    </a:cubicBezTo>
                    <a:cubicBezTo>
                      <a:pt x="3557" y="4404"/>
                      <a:pt x="3562" y="4404"/>
                      <a:pt x="3568" y="4405"/>
                    </a:cubicBezTo>
                    <a:cubicBezTo>
                      <a:pt x="3568" y="4328"/>
                      <a:pt x="3521" y="4235"/>
                      <a:pt x="3521" y="4157"/>
                    </a:cubicBezTo>
                    <a:cubicBezTo>
                      <a:pt x="3537" y="4157"/>
                      <a:pt x="3552" y="4157"/>
                      <a:pt x="3568" y="4172"/>
                    </a:cubicBezTo>
                    <a:cubicBezTo>
                      <a:pt x="3568" y="4157"/>
                      <a:pt x="3568" y="4141"/>
                      <a:pt x="3568" y="4126"/>
                    </a:cubicBezTo>
                    <a:cubicBezTo>
                      <a:pt x="3568" y="4126"/>
                      <a:pt x="3568" y="4141"/>
                      <a:pt x="3584" y="4141"/>
                    </a:cubicBezTo>
                    <a:cubicBezTo>
                      <a:pt x="3599" y="4126"/>
                      <a:pt x="3646" y="4095"/>
                      <a:pt x="3677" y="4064"/>
                    </a:cubicBezTo>
                    <a:cubicBezTo>
                      <a:pt x="3749" y="4100"/>
                      <a:pt x="3821" y="4136"/>
                      <a:pt x="3871" y="4136"/>
                    </a:cubicBezTo>
                    <a:cubicBezTo>
                      <a:pt x="3886" y="4136"/>
                      <a:pt x="3899" y="4133"/>
                      <a:pt x="3909" y="4126"/>
                    </a:cubicBezTo>
                    <a:lnTo>
                      <a:pt x="3878" y="4048"/>
                    </a:lnTo>
                    <a:cubicBezTo>
                      <a:pt x="3878" y="4036"/>
                      <a:pt x="3881" y="4023"/>
                      <a:pt x="3884" y="4010"/>
                    </a:cubicBezTo>
                    <a:lnTo>
                      <a:pt x="3884" y="4010"/>
                    </a:lnTo>
                    <a:cubicBezTo>
                      <a:pt x="3921" y="4063"/>
                      <a:pt x="3958" y="4084"/>
                      <a:pt x="3993" y="4084"/>
                    </a:cubicBezTo>
                    <a:cubicBezTo>
                      <a:pt x="4044" y="4084"/>
                      <a:pt x="4090" y="4040"/>
                      <a:pt x="4126" y="3986"/>
                    </a:cubicBezTo>
                    <a:lnTo>
                      <a:pt x="4033" y="3909"/>
                    </a:lnTo>
                    <a:cubicBezTo>
                      <a:pt x="4080" y="3893"/>
                      <a:pt x="4142" y="3878"/>
                      <a:pt x="4173" y="3862"/>
                    </a:cubicBezTo>
                    <a:lnTo>
                      <a:pt x="4173" y="3862"/>
                    </a:lnTo>
                    <a:cubicBezTo>
                      <a:pt x="4157" y="3955"/>
                      <a:pt x="4250" y="4079"/>
                      <a:pt x="4126" y="4110"/>
                    </a:cubicBezTo>
                    <a:lnTo>
                      <a:pt x="4080" y="4048"/>
                    </a:lnTo>
                    <a:lnTo>
                      <a:pt x="4080" y="4048"/>
                    </a:lnTo>
                    <a:cubicBezTo>
                      <a:pt x="4080" y="4064"/>
                      <a:pt x="4095" y="4157"/>
                      <a:pt x="4173" y="4188"/>
                    </a:cubicBezTo>
                    <a:cubicBezTo>
                      <a:pt x="4188" y="4095"/>
                      <a:pt x="4173" y="4064"/>
                      <a:pt x="4235" y="4002"/>
                    </a:cubicBezTo>
                    <a:cubicBezTo>
                      <a:pt x="4281" y="4064"/>
                      <a:pt x="4281" y="4157"/>
                      <a:pt x="4250" y="4203"/>
                    </a:cubicBezTo>
                    <a:lnTo>
                      <a:pt x="4359" y="4281"/>
                    </a:lnTo>
                    <a:cubicBezTo>
                      <a:pt x="4437" y="4405"/>
                      <a:pt x="4235" y="4359"/>
                      <a:pt x="4312" y="4498"/>
                    </a:cubicBezTo>
                    <a:lnTo>
                      <a:pt x="4421" y="4467"/>
                    </a:lnTo>
                    <a:cubicBezTo>
                      <a:pt x="4421" y="4483"/>
                      <a:pt x="4421" y="4483"/>
                      <a:pt x="4421" y="4498"/>
                    </a:cubicBezTo>
                    <a:cubicBezTo>
                      <a:pt x="4437" y="4452"/>
                      <a:pt x="4437" y="4421"/>
                      <a:pt x="4421" y="4390"/>
                    </a:cubicBezTo>
                    <a:cubicBezTo>
                      <a:pt x="4421" y="4312"/>
                      <a:pt x="4483" y="4292"/>
                      <a:pt x="4549" y="4292"/>
                    </a:cubicBezTo>
                    <a:cubicBezTo>
                      <a:pt x="4602" y="4292"/>
                      <a:pt x="4657" y="4305"/>
                      <a:pt x="4685" y="4312"/>
                    </a:cubicBezTo>
                    <a:cubicBezTo>
                      <a:pt x="4691" y="4309"/>
                      <a:pt x="4697" y="4308"/>
                      <a:pt x="4703" y="4308"/>
                    </a:cubicBezTo>
                    <a:cubicBezTo>
                      <a:pt x="4759" y="4308"/>
                      <a:pt x="4816" y="4424"/>
                      <a:pt x="4886" y="4452"/>
                    </a:cubicBezTo>
                    <a:cubicBezTo>
                      <a:pt x="4917" y="4359"/>
                      <a:pt x="4793" y="4281"/>
                      <a:pt x="4809" y="4188"/>
                    </a:cubicBezTo>
                    <a:cubicBezTo>
                      <a:pt x="4818" y="4185"/>
                      <a:pt x="4825" y="4184"/>
                      <a:pt x="4832" y="4184"/>
                    </a:cubicBezTo>
                    <a:cubicBezTo>
                      <a:pt x="4848" y="4184"/>
                      <a:pt x="4858" y="4191"/>
                      <a:pt x="4864" y="4199"/>
                    </a:cubicBezTo>
                    <a:lnTo>
                      <a:pt x="4864" y="4199"/>
                    </a:lnTo>
                    <a:lnTo>
                      <a:pt x="4840" y="4126"/>
                    </a:lnTo>
                    <a:lnTo>
                      <a:pt x="4840" y="4126"/>
                    </a:lnTo>
                    <a:cubicBezTo>
                      <a:pt x="4842" y="4127"/>
                      <a:pt x="4845" y="4127"/>
                      <a:pt x="4848" y="4127"/>
                    </a:cubicBezTo>
                    <a:cubicBezTo>
                      <a:pt x="4880" y="4127"/>
                      <a:pt x="4932" y="4079"/>
                      <a:pt x="4973" y="4079"/>
                    </a:cubicBezTo>
                    <a:cubicBezTo>
                      <a:pt x="4996" y="4079"/>
                      <a:pt x="5015" y="4094"/>
                      <a:pt x="5026" y="4141"/>
                    </a:cubicBezTo>
                    <a:cubicBezTo>
                      <a:pt x="5010" y="4141"/>
                      <a:pt x="4995" y="4172"/>
                      <a:pt x="4979" y="4188"/>
                    </a:cubicBezTo>
                    <a:cubicBezTo>
                      <a:pt x="5109" y="4123"/>
                      <a:pt x="5281" y="3983"/>
                      <a:pt x="5407" y="3983"/>
                    </a:cubicBezTo>
                    <a:cubicBezTo>
                      <a:pt x="5432" y="3983"/>
                      <a:pt x="5455" y="3989"/>
                      <a:pt x="5476" y="4002"/>
                    </a:cubicBezTo>
                    <a:cubicBezTo>
                      <a:pt x="5538" y="3924"/>
                      <a:pt x="5476" y="3924"/>
                      <a:pt x="5569" y="3816"/>
                    </a:cubicBezTo>
                    <a:cubicBezTo>
                      <a:pt x="5507" y="3707"/>
                      <a:pt x="5383" y="3723"/>
                      <a:pt x="5383" y="3568"/>
                    </a:cubicBezTo>
                    <a:lnTo>
                      <a:pt x="5274" y="3645"/>
                    </a:lnTo>
                    <a:cubicBezTo>
                      <a:pt x="5290" y="3676"/>
                      <a:pt x="5305" y="3707"/>
                      <a:pt x="5305" y="3738"/>
                    </a:cubicBezTo>
                    <a:lnTo>
                      <a:pt x="5352" y="3614"/>
                    </a:lnTo>
                    <a:cubicBezTo>
                      <a:pt x="5352" y="3707"/>
                      <a:pt x="5414" y="3723"/>
                      <a:pt x="5491" y="3785"/>
                    </a:cubicBezTo>
                    <a:cubicBezTo>
                      <a:pt x="5414" y="3971"/>
                      <a:pt x="5228" y="3924"/>
                      <a:pt x="5150" y="3986"/>
                    </a:cubicBezTo>
                    <a:cubicBezTo>
                      <a:pt x="5103" y="3909"/>
                      <a:pt x="5181" y="3831"/>
                      <a:pt x="5041" y="3800"/>
                    </a:cubicBezTo>
                    <a:cubicBezTo>
                      <a:pt x="5181" y="3769"/>
                      <a:pt x="4995" y="3676"/>
                      <a:pt x="5134" y="3614"/>
                    </a:cubicBezTo>
                    <a:lnTo>
                      <a:pt x="5134" y="3614"/>
                    </a:lnTo>
                    <a:lnTo>
                      <a:pt x="5150" y="3645"/>
                    </a:lnTo>
                    <a:cubicBezTo>
                      <a:pt x="5103" y="3537"/>
                      <a:pt x="5212" y="3568"/>
                      <a:pt x="5165" y="3475"/>
                    </a:cubicBezTo>
                    <a:lnTo>
                      <a:pt x="5165" y="3475"/>
                    </a:lnTo>
                    <a:cubicBezTo>
                      <a:pt x="5171" y="3480"/>
                      <a:pt x="5176" y="3481"/>
                      <a:pt x="5181" y="3481"/>
                    </a:cubicBezTo>
                    <a:cubicBezTo>
                      <a:pt x="5191" y="3481"/>
                      <a:pt x="5202" y="3475"/>
                      <a:pt x="5212" y="3475"/>
                    </a:cubicBezTo>
                    <a:cubicBezTo>
                      <a:pt x="5219" y="3404"/>
                      <a:pt x="5204" y="3401"/>
                      <a:pt x="5179" y="3401"/>
                    </a:cubicBezTo>
                    <a:cubicBezTo>
                      <a:pt x="5177" y="3401"/>
                      <a:pt x="5174" y="3401"/>
                      <a:pt x="5171" y="3401"/>
                    </a:cubicBezTo>
                    <a:cubicBezTo>
                      <a:pt x="5142" y="3401"/>
                      <a:pt x="5103" y="3397"/>
                      <a:pt x="5072" y="3304"/>
                    </a:cubicBezTo>
                    <a:cubicBezTo>
                      <a:pt x="5095" y="3268"/>
                      <a:pt x="5123" y="3255"/>
                      <a:pt x="5152" y="3255"/>
                    </a:cubicBezTo>
                    <a:cubicBezTo>
                      <a:pt x="5219" y="3255"/>
                      <a:pt x="5296" y="3321"/>
                      <a:pt x="5342" y="3321"/>
                    </a:cubicBezTo>
                    <a:cubicBezTo>
                      <a:pt x="5345" y="3321"/>
                      <a:pt x="5349" y="3320"/>
                      <a:pt x="5352" y="3319"/>
                    </a:cubicBezTo>
                    <a:cubicBezTo>
                      <a:pt x="5429" y="3614"/>
                      <a:pt x="5553" y="3381"/>
                      <a:pt x="5569" y="3692"/>
                    </a:cubicBezTo>
                    <a:cubicBezTo>
                      <a:pt x="5602" y="3705"/>
                      <a:pt x="5631" y="3711"/>
                      <a:pt x="5658" y="3711"/>
                    </a:cubicBezTo>
                    <a:cubicBezTo>
                      <a:pt x="5755" y="3711"/>
                      <a:pt x="5808" y="3628"/>
                      <a:pt x="5832" y="3506"/>
                    </a:cubicBezTo>
                    <a:lnTo>
                      <a:pt x="5832" y="3506"/>
                    </a:lnTo>
                    <a:cubicBezTo>
                      <a:pt x="5818" y="3514"/>
                      <a:pt x="5803" y="3518"/>
                      <a:pt x="5788" y="3518"/>
                    </a:cubicBezTo>
                    <a:cubicBezTo>
                      <a:pt x="5711" y="3518"/>
                      <a:pt x="5632" y="3425"/>
                      <a:pt x="5534" y="3425"/>
                    </a:cubicBezTo>
                    <a:cubicBezTo>
                      <a:pt x="5510" y="3425"/>
                      <a:pt x="5486" y="3431"/>
                      <a:pt x="5460" y="3444"/>
                    </a:cubicBezTo>
                    <a:cubicBezTo>
                      <a:pt x="5460" y="3211"/>
                      <a:pt x="5150" y="3133"/>
                      <a:pt x="5352" y="2947"/>
                    </a:cubicBezTo>
                    <a:lnTo>
                      <a:pt x="5352" y="2947"/>
                    </a:lnTo>
                    <a:lnTo>
                      <a:pt x="5383" y="2963"/>
                    </a:lnTo>
                    <a:lnTo>
                      <a:pt x="5290" y="2839"/>
                    </a:lnTo>
                    <a:cubicBezTo>
                      <a:pt x="5290" y="2839"/>
                      <a:pt x="5305" y="2808"/>
                      <a:pt x="5336" y="2777"/>
                    </a:cubicBezTo>
                    <a:cubicBezTo>
                      <a:pt x="5352" y="2746"/>
                      <a:pt x="5383" y="2715"/>
                      <a:pt x="5383" y="2715"/>
                    </a:cubicBezTo>
                    <a:cubicBezTo>
                      <a:pt x="5538" y="2839"/>
                      <a:pt x="5429" y="2932"/>
                      <a:pt x="5507" y="3009"/>
                    </a:cubicBezTo>
                    <a:cubicBezTo>
                      <a:pt x="5724" y="2885"/>
                      <a:pt x="5398" y="2746"/>
                      <a:pt x="5445" y="2575"/>
                    </a:cubicBezTo>
                    <a:cubicBezTo>
                      <a:pt x="5481" y="2552"/>
                      <a:pt x="5508" y="2542"/>
                      <a:pt x="5527" y="2542"/>
                    </a:cubicBezTo>
                    <a:cubicBezTo>
                      <a:pt x="5623" y="2542"/>
                      <a:pt x="5548" y="2784"/>
                      <a:pt x="5677" y="2823"/>
                    </a:cubicBezTo>
                    <a:cubicBezTo>
                      <a:pt x="5651" y="2770"/>
                      <a:pt x="5728" y="2693"/>
                      <a:pt x="5779" y="2693"/>
                    </a:cubicBezTo>
                    <a:cubicBezTo>
                      <a:pt x="5787" y="2693"/>
                      <a:pt x="5795" y="2695"/>
                      <a:pt x="5801" y="2699"/>
                    </a:cubicBezTo>
                    <a:cubicBezTo>
                      <a:pt x="5693" y="2870"/>
                      <a:pt x="5879" y="2839"/>
                      <a:pt x="5739" y="3025"/>
                    </a:cubicBezTo>
                    <a:cubicBezTo>
                      <a:pt x="5728" y="2987"/>
                      <a:pt x="5718" y="2975"/>
                      <a:pt x="5705" y="2975"/>
                    </a:cubicBezTo>
                    <a:cubicBezTo>
                      <a:pt x="5687" y="2975"/>
                      <a:pt x="5667" y="3000"/>
                      <a:pt x="5639" y="3000"/>
                    </a:cubicBezTo>
                    <a:cubicBezTo>
                      <a:pt x="5631" y="3000"/>
                      <a:pt x="5624" y="2998"/>
                      <a:pt x="5615" y="2994"/>
                    </a:cubicBezTo>
                    <a:lnTo>
                      <a:pt x="5615" y="2994"/>
                    </a:lnTo>
                    <a:cubicBezTo>
                      <a:pt x="5662" y="3040"/>
                      <a:pt x="5631" y="3242"/>
                      <a:pt x="5569" y="3350"/>
                    </a:cubicBezTo>
                    <a:cubicBezTo>
                      <a:pt x="5587" y="3365"/>
                      <a:pt x="5602" y="3372"/>
                      <a:pt x="5616" y="3372"/>
                    </a:cubicBezTo>
                    <a:cubicBezTo>
                      <a:pt x="5676" y="3372"/>
                      <a:pt x="5711" y="3261"/>
                      <a:pt x="5786" y="3211"/>
                    </a:cubicBezTo>
                    <a:cubicBezTo>
                      <a:pt x="5693" y="3009"/>
                      <a:pt x="5972" y="2885"/>
                      <a:pt x="5848" y="2715"/>
                    </a:cubicBezTo>
                    <a:cubicBezTo>
                      <a:pt x="5848" y="2647"/>
                      <a:pt x="5860" y="2625"/>
                      <a:pt x="5877" y="2625"/>
                    </a:cubicBezTo>
                    <a:cubicBezTo>
                      <a:pt x="5910" y="2625"/>
                      <a:pt x="5962" y="2715"/>
                      <a:pt x="5972" y="2715"/>
                    </a:cubicBezTo>
                    <a:cubicBezTo>
                      <a:pt x="6065" y="2544"/>
                      <a:pt x="5894" y="2622"/>
                      <a:pt x="5863" y="2559"/>
                    </a:cubicBezTo>
                    <a:cubicBezTo>
                      <a:pt x="5801" y="2296"/>
                      <a:pt x="6034" y="2280"/>
                      <a:pt x="6050" y="2079"/>
                    </a:cubicBezTo>
                    <a:cubicBezTo>
                      <a:pt x="6034" y="2079"/>
                      <a:pt x="6034" y="2063"/>
                      <a:pt x="6019" y="2048"/>
                    </a:cubicBezTo>
                    <a:lnTo>
                      <a:pt x="5321" y="1443"/>
                    </a:lnTo>
                    <a:cubicBezTo>
                      <a:pt x="5305" y="1319"/>
                      <a:pt x="5274" y="1210"/>
                      <a:pt x="5228" y="1133"/>
                    </a:cubicBezTo>
                    <a:cubicBezTo>
                      <a:pt x="5165" y="1024"/>
                      <a:pt x="5072" y="931"/>
                      <a:pt x="4995" y="853"/>
                    </a:cubicBezTo>
                    <a:lnTo>
                      <a:pt x="2436" y="0"/>
                    </a:lnTo>
                    <a:close/>
                    <a:moveTo>
                      <a:pt x="3196" y="5979"/>
                    </a:moveTo>
                    <a:cubicBezTo>
                      <a:pt x="3196" y="5982"/>
                      <a:pt x="3196" y="5984"/>
                      <a:pt x="3196" y="5987"/>
                    </a:cubicBezTo>
                    <a:lnTo>
                      <a:pt x="3211" y="5987"/>
                    </a:lnTo>
                    <a:cubicBezTo>
                      <a:pt x="3206" y="5985"/>
                      <a:pt x="3201" y="5982"/>
                      <a:pt x="3196" y="597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11"/>
              <p:cNvSpPr/>
              <p:nvPr/>
            </p:nvSpPr>
            <p:spPr>
              <a:xfrm>
                <a:off x="3533725" y="1116725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47" y="1"/>
                    </a:moveTo>
                    <a:cubicBezTo>
                      <a:pt x="31" y="32"/>
                      <a:pt x="0" y="63"/>
                      <a:pt x="31" y="125"/>
                    </a:cubicBezTo>
                    <a:cubicBezTo>
                      <a:pt x="109" y="125"/>
                      <a:pt x="47" y="47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11"/>
              <p:cNvSpPr/>
              <p:nvPr/>
            </p:nvSpPr>
            <p:spPr>
              <a:xfrm>
                <a:off x="3452675" y="1184975"/>
                <a:ext cx="62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56" extrusionOk="0">
                    <a:moveTo>
                      <a:pt x="94" y="62"/>
                    </a:moveTo>
                    <a:lnTo>
                      <a:pt x="94" y="62"/>
                    </a:lnTo>
                    <a:cubicBezTo>
                      <a:pt x="98" y="65"/>
                      <a:pt x="103" y="67"/>
                      <a:pt x="107" y="69"/>
                    </a:cubicBezTo>
                    <a:lnTo>
                      <a:pt x="107" y="69"/>
                    </a:lnTo>
                    <a:cubicBezTo>
                      <a:pt x="102" y="62"/>
                      <a:pt x="94" y="62"/>
                      <a:pt x="94" y="62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78" y="62"/>
                      <a:pt x="156" y="109"/>
                      <a:pt x="218" y="156"/>
                    </a:cubicBezTo>
                    <a:lnTo>
                      <a:pt x="249" y="156"/>
                    </a:lnTo>
                    <a:cubicBezTo>
                      <a:pt x="218" y="140"/>
                      <a:pt x="187" y="124"/>
                      <a:pt x="156" y="109"/>
                    </a:cubicBezTo>
                    <a:lnTo>
                      <a:pt x="156" y="109"/>
                    </a:lnTo>
                    <a:cubicBezTo>
                      <a:pt x="184" y="118"/>
                      <a:pt x="213" y="134"/>
                      <a:pt x="223" y="134"/>
                    </a:cubicBezTo>
                    <a:cubicBezTo>
                      <a:pt x="230" y="134"/>
                      <a:pt x="230" y="127"/>
                      <a:pt x="218" y="109"/>
                    </a:cubicBezTo>
                    <a:cubicBezTo>
                      <a:pt x="218" y="109"/>
                      <a:pt x="164" y="96"/>
                      <a:pt x="107" y="69"/>
                    </a:cubicBezTo>
                    <a:lnTo>
                      <a:pt x="107" y="69"/>
                    </a:lnTo>
                    <a:cubicBezTo>
                      <a:pt x="108" y="71"/>
                      <a:pt x="109" y="74"/>
                      <a:pt x="109" y="78"/>
                    </a:cubicBezTo>
                    <a:cubicBezTo>
                      <a:pt x="78" y="47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11"/>
              <p:cNvSpPr/>
              <p:nvPr/>
            </p:nvSpPr>
            <p:spPr>
              <a:xfrm>
                <a:off x="3396850" y="1160550"/>
                <a:ext cx="50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81" extrusionOk="0">
                    <a:moveTo>
                      <a:pt x="1955" y="993"/>
                    </a:moveTo>
                    <a:cubicBezTo>
                      <a:pt x="1955" y="993"/>
                      <a:pt x="1955" y="1010"/>
                      <a:pt x="1957" y="1033"/>
                    </a:cubicBezTo>
                    <a:lnTo>
                      <a:pt x="1957" y="1033"/>
                    </a:lnTo>
                    <a:cubicBezTo>
                      <a:pt x="1958" y="1019"/>
                      <a:pt x="1957" y="1006"/>
                      <a:pt x="1955" y="993"/>
                    </a:cubicBezTo>
                    <a:close/>
                    <a:moveTo>
                      <a:pt x="63" y="0"/>
                    </a:moveTo>
                    <a:cubicBezTo>
                      <a:pt x="32" y="31"/>
                      <a:pt x="16" y="78"/>
                      <a:pt x="1" y="109"/>
                    </a:cubicBezTo>
                    <a:lnTo>
                      <a:pt x="1970" y="1381"/>
                    </a:lnTo>
                    <a:cubicBezTo>
                      <a:pt x="2017" y="1319"/>
                      <a:pt x="2032" y="1257"/>
                      <a:pt x="2017" y="1210"/>
                    </a:cubicBezTo>
                    <a:lnTo>
                      <a:pt x="1970" y="1210"/>
                    </a:lnTo>
                    <a:cubicBezTo>
                      <a:pt x="1970" y="1210"/>
                      <a:pt x="1970" y="1164"/>
                      <a:pt x="1970" y="1101"/>
                    </a:cubicBezTo>
                    <a:cubicBezTo>
                      <a:pt x="1963" y="1079"/>
                      <a:pt x="1959" y="1054"/>
                      <a:pt x="1957" y="1033"/>
                    </a:cubicBezTo>
                    <a:lnTo>
                      <a:pt x="1957" y="1033"/>
                    </a:lnTo>
                    <a:cubicBezTo>
                      <a:pt x="1953" y="1116"/>
                      <a:pt x="1904" y="1208"/>
                      <a:pt x="1877" y="1288"/>
                    </a:cubicBezTo>
                    <a:lnTo>
                      <a:pt x="125" y="155"/>
                    </a:lnTo>
                    <a:cubicBezTo>
                      <a:pt x="125" y="78"/>
                      <a:pt x="125" y="31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11"/>
              <p:cNvSpPr/>
              <p:nvPr/>
            </p:nvSpPr>
            <p:spPr>
              <a:xfrm>
                <a:off x="3478475" y="1170700"/>
                <a:ext cx="21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86" h="107" extrusionOk="0">
                    <a:moveTo>
                      <a:pt x="1" y="0"/>
                    </a:moveTo>
                    <a:cubicBezTo>
                      <a:pt x="0" y="0"/>
                      <a:pt x="2" y="4"/>
                      <a:pt x="8" y="13"/>
                    </a:cubicBezTo>
                    <a:lnTo>
                      <a:pt x="39" y="106"/>
                    </a:lnTo>
                    <a:lnTo>
                      <a:pt x="86" y="60"/>
                    </a:lnTo>
                    <a:cubicBezTo>
                      <a:pt x="61" y="60"/>
                      <a:pt x="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11"/>
              <p:cNvSpPr/>
              <p:nvPr/>
            </p:nvSpPr>
            <p:spPr>
              <a:xfrm>
                <a:off x="3479050" y="1159775"/>
                <a:ext cx="12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4" extrusionOk="0">
                    <a:moveTo>
                      <a:pt x="32" y="0"/>
                    </a:moveTo>
                    <a:lnTo>
                      <a:pt x="1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11"/>
              <p:cNvSpPr/>
              <p:nvPr/>
            </p:nvSpPr>
            <p:spPr>
              <a:xfrm>
                <a:off x="3491450" y="1148925"/>
                <a:ext cx="23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1" y="78"/>
                      <a:pt x="16" y="109"/>
                    </a:cubicBezTo>
                    <a:lnTo>
                      <a:pt x="1" y="109"/>
                    </a:lnTo>
                    <a:lnTo>
                      <a:pt x="1" y="202"/>
                    </a:lnTo>
                    <a:lnTo>
                      <a:pt x="47" y="202"/>
                    </a:lnTo>
                    <a:lnTo>
                      <a:pt x="32" y="124"/>
                    </a:lnTo>
                    <a:lnTo>
                      <a:pt x="32" y="124"/>
                    </a:lnTo>
                    <a:cubicBezTo>
                      <a:pt x="47" y="140"/>
                      <a:pt x="47" y="140"/>
                      <a:pt x="63" y="140"/>
                    </a:cubicBezTo>
                    <a:cubicBezTo>
                      <a:pt x="47" y="140"/>
                      <a:pt x="47" y="124"/>
                      <a:pt x="32" y="109"/>
                    </a:cubicBezTo>
                    <a:cubicBezTo>
                      <a:pt x="32" y="62"/>
                      <a:pt x="94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11"/>
              <p:cNvSpPr/>
              <p:nvPr/>
            </p:nvSpPr>
            <p:spPr>
              <a:xfrm>
                <a:off x="3385225" y="1051975"/>
                <a:ext cx="4847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250" extrusionOk="0">
                    <a:moveTo>
                      <a:pt x="1241" y="435"/>
                    </a:moveTo>
                    <a:cubicBezTo>
                      <a:pt x="1240" y="441"/>
                      <a:pt x="1239" y="447"/>
                      <a:pt x="1238" y="453"/>
                    </a:cubicBezTo>
                    <a:lnTo>
                      <a:pt x="1238" y="453"/>
                    </a:lnTo>
                    <a:cubicBezTo>
                      <a:pt x="1240" y="446"/>
                      <a:pt x="1241" y="440"/>
                      <a:pt x="1241" y="435"/>
                    </a:cubicBezTo>
                    <a:close/>
                    <a:moveTo>
                      <a:pt x="1449" y="1171"/>
                    </a:moveTo>
                    <a:lnTo>
                      <a:pt x="1449" y="1171"/>
                    </a:lnTo>
                    <a:cubicBezTo>
                      <a:pt x="1445" y="1195"/>
                      <a:pt x="1443" y="1210"/>
                      <a:pt x="1443" y="1210"/>
                    </a:cubicBezTo>
                    <a:cubicBezTo>
                      <a:pt x="1449" y="1197"/>
                      <a:pt x="1451" y="1184"/>
                      <a:pt x="1449" y="1171"/>
                    </a:cubicBezTo>
                    <a:close/>
                    <a:moveTo>
                      <a:pt x="1815" y="1"/>
                    </a:moveTo>
                    <a:cubicBezTo>
                      <a:pt x="1753" y="109"/>
                      <a:pt x="1598" y="63"/>
                      <a:pt x="1536" y="109"/>
                    </a:cubicBezTo>
                    <a:cubicBezTo>
                      <a:pt x="1737" y="249"/>
                      <a:pt x="1381" y="311"/>
                      <a:pt x="1365" y="435"/>
                    </a:cubicBezTo>
                    <a:lnTo>
                      <a:pt x="1303" y="528"/>
                    </a:lnTo>
                    <a:lnTo>
                      <a:pt x="1272" y="543"/>
                    </a:lnTo>
                    <a:cubicBezTo>
                      <a:pt x="1244" y="543"/>
                      <a:pt x="1228" y="517"/>
                      <a:pt x="1238" y="453"/>
                    </a:cubicBezTo>
                    <a:lnTo>
                      <a:pt x="1238" y="453"/>
                    </a:lnTo>
                    <a:cubicBezTo>
                      <a:pt x="1218" y="516"/>
                      <a:pt x="1107" y="610"/>
                      <a:pt x="1163" y="652"/>
                    </a:cubicBezTo>
                    <a:cubicBezTo>
                      <a:pt x="1163" y="652"/>
                      <a:pt x="1101" y="714"/>
                      <a:pt x="1039" y="776"/>
                    </a:cubicBezTo>
                    <a:cubicBezTo>
                      <a:pt x="977" y="838"/>
                      <a:pt x="915" y="916"/>
                      <a:pt x="915" y="916"/>
                    </a:cubicBezTo>
                    <a:lnTo>
                      <a:pt x="869" y="916"/>
                    </a:lnTo>
                    <a:cubicBezTo>
                      <a:pt x="869" y="931"/>
                      <a:pt x="869" y="931"/>
                      <a:pt x="884" y="947"/>
                    </a:cubicBezTo>
                    <a:cubicBezTo>
                      <a:pt x="884" y="947"/>
                      <a:pt x="621" y="1241"/>
                      <a:pt x="404" y="1521"/>
                    </a:cubicBezTo>
                    <a:cubicBezTo>
                      <a:pt x="186" y="1815"/>
                      <a:pt x="0" y="2094"/>
                      <a:pt x="0" y="2094"/>
                    </a:cubicBezTo>
                    <a:cubicBezTo>
                      <a:pt x="47" y="2048"/>
                      <a:pt x="124" y="2032"/>
                      <a:pt x="186" y="1986"/>
                    </a:cubicBezTo>
                    <a:cubicBezTo>
                      <a:pt x="203" y="2032"/>
                      <a:pt x="218" y="2048"/>
                      <a:pt x="232" y="2048"/>
                    </a:cubicBezTo>
                    <a:cubicBezTo>
                      <a:pt x="260" y="2048"/>
                      <a:pt x="286" y="1988"/>
                      <a:pt x="325" y="1988"/>
                    </a:cubicBezTo>
                    <a:cubicBezTo>
                      <a:pt x="339" y="1988"/>
                      <a:pt x="355" y="1996"/>
                      <a:pt x="372" y="2017"/>
                    </a:cubicBezTo>
                    <a:cubicBezTo>
                      <a:pt x="388" y="2094"/>
                      <a:pt x="341" y="2141"/>
                      <a:pt x="295" y="2156"/>
                    </a:cubicBezTo>
                    <a:cubicBezTo>
                      <a:pt x="341" y="2203"/>
                      <a:pt x="435" y="2203"/>
                      <a:pt x="497" y="2250"/>
                    </a:cubicBezTo>
                    <a:cubicBezTo>
                      <a:pt x="667" y="2172"/>
                      <a:pt x="404" y="1939"/>
                      <a:pt x="543" y="1831"/>
                    </a:cubicBezTo>
                    <a:lnTo>
                      <a:pt x="543" y="1831"/>
                    </a:lnTo>
                    <a:cubicBezTo>
                      <a:pt x="586" y="1874"/>
                      <a:pt x="614" y="1932"/>
                      <a:pt x="648" y="1932"/>
                    </a:cubicBezTo>
                    <a:cubicBezTo>
                      <a:pt x="663" y="1932"/>
                      <a:pt x="679" y="1921"/>
                      <a:pt x="698" y="1893"/>
                    </a:cubicBezTo>
                    <a:lnTo>
                      <a:pt x="698" y="1924"/>
                    </a:lnTo>
                    <a:cubicBezTo>
                      <a:pt x="729" y="1722"/>
                      <a:pt x="931" y="1939"/>
                      <a:pt x="822" y="1691"/>
                    </a:cubicBezTo>
                    <a:lnTo>
                      <a:pt x="822" y="1691"/>
                    </a:lnTo>
                    <a:lnTo>
                      <a:pt x="915" y="1784"/>
                    </a:lnTo>
                    <a:cubicBezTo>
                      <a:pt x="884" y="1660"/>
                      <a:pt x="993" y="1536"/>
                      <a:pt x="1039" y="1443"/>
                    </a:cubicBezTo>
                    <a:lnTo>
                      <a:pt x="1055" y="1474"/>
                    </a:lnTo>
                    <a:cubicBezTo>
                      <a:pt x="1117" y="1179"/>
                      <a:pt x="1132" y="1334"/>
                      <a:pt x="1288" y="1071"/>
                    </a:cubicBezTo>
                    <a:lnTo>
                      <a:pt x="1303" y="1272"/>
                    </a:lnTo>
                    <a:cubicBezTo>
                      <a:pt x="1412" y="1241"/>
                      <a:pt x="1319" y="1117"/>
                      <a:pt x="1381" y="1071"/>
                    </a:cubicBezTo>
                    <a:lnTo>
                      <a:pt x="1381" y="1071"/>
                    </a:lnTo>
                    <a:cubicBezTo>
                      <a:pt x="1393" y="1083"/>
                      <a:pt x="1443" y="1124"/>
                      <a:pt x="1449" y="1171"/>
                    </a:cubicBezTo>
                    <a:lnTo>
                      <a:pt x="1449" y="1171"/>
                    </a:lnTo>
                    <a:cubicBezTo>
                      <a:pt x="1457" y="1131"/>
                      <a:pt x="1470" y="1067"/>
                      <a:pt x="1489" y="1009"/>
                    </a:cubicBezTo>
                    <a:cubicBezTo>
                      <a:pt x="1520" y="900"/>
                      <a:pt x="1551" y="792"/>
                      <a:pt x="1551" y="792"/>
                    </a:cubicBezTo>
                    <a:cubicBezTo>
                      <a:pt x="1551" y="716"/>
                      <a:pt x="1529" y="704"/>
                      <a:pt x="1500" y="704"/>
                    </a:cubicBezTo>
                    <a:cubicBezTo>
                      <a:pt x="1487" y="704"/>
                      <a:pt x="1473" y="707"/>
                      <a:pt x="1459" y="707"/>
                    </a:cubicBezTo>
                    <a:cubicBezTo>
                      <a:pt x="1448" y="707"/>
                      <a:pt x="1437" y="705"/>
                      <a:pt x="1427" y="699"/>
                    </a:cubicBezTo>
                    <a:cubicBezTo>
                      <a:pt x="1403" y="637"/>
                      <a:pt x="1494" y="576"/>
                      <a:pt x="1565" y="576"/>
                    </a:cubicBezTo>
                    <a:cubicBezTo>
                      <a:pt x="1583" y="576"/>
                      <a:pt x="1600" y="580"/>
                      <a:pt x="1613" y="590"/>
                    </a:cubicBezTo>
                    <a:cubicBezTo>
                      <a:pt x="1613" y="637"/>
                      <a:pt x="1567" y="714"/>
                      <a:pt x="1644" y="714"/>
                    </a:cubicBezTo>
                    <a:cubicBezTo>
                      <a:pt x="1644" y="714"/>
                      <a:pt x="1644" y="652"/>
                      <a:pt x="1629" y="590"/>
                    </a:cubicBezTo>
                    <a:cubicBezTo>
                      <a:pt x="1629" y="528"/>
                      <a:pt x="1613" y="481"/>
                      <a:pt x="1613" y="481"/>
                    </a:cubicBezTo>
                    <a:cubicBezTo>
                      <a:pt x="1624" y="480"/>
                      <a:pt x="1633" y="479"/>
                      <a:pt x="1642" y="479"/>
                    </a:cubicBezTo>
                    <a:cubicBezTo>
                      <a:pt x="1816" y="479"/>
                      <a:pt x="1675" y="766"/>
                      <a:pt x="1675" y="869"/>
                    </a:cubicBezTo>
                    <a:cubicBezTo>
                      <a:pt x="1815" y="776"/>
                      <a:pt x="1768" y="637"/>
                      <a:pt x="1923" y="528"/>
                    </a:cubicBezTo>
                    <a:lnTo>
                      <a:pt x="1923" y="528"/>
                    </a:lnTo>
                    <a:cubicBezTo>
                      <a:pt x="1905" y="532"/>
                      <a:pt x="1888" y="534"/>
                      <a:pt x="1872" y="534"/>
                    </a:cubicBezTo>
                    <a:cubicBezTo>
                      <a:pt x="1833" y="534"/>
                      <a:pt x="1797" y="523"/>
                      <a:pt x="1753" y="512"/>
                    </a:cubicBezTo>
                    <a:cubicBezTo>
                      <a:pt x="1660" y="404"/>
                      <a:pt x="1846" y="342"/>
                      <a:pt x="1939" y="249"/>
                    </a:cubicBezTo>
                    <a:cubicBezTo>
                      <a:pt x="1846" y="249"/>
                      <a:pt x="1846" y="171"/>
                      <a:pt x="1861" y="94"/>
                    </a:cubicBezTo>
                    <a:cubicBezTo>
                      <a:pt x="1877" y="78"/>
                      <a:pt x="1877" y="78"/>
                      <a:pt x="1877" y="63"/>
                    </a:cubicBezTo>
                    <a:lnTo>
                      <a:pt x="1877" y="32"/>
                    </a:lnTo>
                    <a:lnTo>
                      <a:pt x="1861" y="47"/>
                    </a:lnTo>
                    <a:cubicBezTo>
                      <a:pt x="1861" y="32"/>
                      <a:pt x="1846" y="16"/>
                      <a:pt x="18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11"/>
              <p:cNvSpPr/>
              <p:nvPr/>
            </p:nvSpPr>
            <p:spPr>
              <a:xfrm>
                <a:off x="3384050" y="1104325"/>
                <a:ext cx="12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78" extrusionOk="0">
                    <a:moveTo>
                      <a:pt x="47" y="0"/>
                    </a:moveTo>
                    <a:cubicBezTo>
                      <a:pt x="32" y="16"/>
                      <a:pt x="1" y="31"/>
                      <a:pt x="1" y="78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11"/>
              <p:cNvSpPr/>
              <p:nvPr/>
            </p:nvSpPr>
            <p:spPr>
              <a:xfrm>
                <a:off x="3435225" y="1046925"/>
                <a:ext cx="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81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218" y="1"/>
                      <a:pt x="156" y="32"/>
                      <a:pt x="110" y="79"/>
                    </a:cubicBezTo>
                    <a:cubicBezTo>
                      <a:pt x="48" y="110"/>
                      <a:pt x="1" y="156"/>
                      <a:pt x="1" y="156"/>
                    </a:cubicBezTo>
                    <a:cubicBezTo>
                      <a:pt x="32" y="187"/>
                      <a:pt x="32" y="249"/>
                      <a:pt x="63" y="280"/>
                    </a:cubicBezTo>
                    <a:lnTo>
                      <a:pt x="234" y="156"/>
                    </a:lnTo>
                    <a:cubicBezTo>
                      <a:pt x="141" y="141"/>
                      <a:pt x="234" y="48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11"/>
              <p:cNvSpPr/>
              <p:nvPr/>
            </p:nvSpPr>
            <p:spPr>
              <a:xfrm>
                <a:off x="3432125" y="1049875"/>
                <a:ext cx="312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6" extrusionOk="0">
                    <a:moveTo>
                      <a:pt x="45" y="1"/>
                    </a:moveTo>
                    <a:cubicBezTo>
                      <a:pt x="32" y="1"/>
                      <a:pt x="18" y="3"/>
                      <a:pt x="1" y="7"/>
                    </a:cubicBezTo>
                    <a:cubicBezTo>
                      <a:pt x="16" y="38"/>
                      <a:pt x="16" y="69"/>
                      <a:pt x="1" y="116"/>
                    </a:cubicBezTo>
                    <a:lnTo>
                      <a:pt x="125" y="38"/>
                    </a:lnTo>
                    <a:cubicBezTo>
                      <a:pt x="102" y="15"/>
                      <a:pt x="80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11"/>
              <p:cNvSpPr/>
              <p:nvPr/>
            </p:nvSpPr>
            <p:spPr>
              <a:xfrm>
                <a:off x="3371250" y="1103925"/>
                <a:ext cx="217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242" extrusionOk="0">
                    <a:moveTo>
                      <a:pt x="668" y="1"/>
                    </a:moveTo>
                    <a:lnTo>
                      <a:pt x="637" y="140"/>
                    </a:lnTo>
                    <a:lnTo>
                      <a:pt x="606" y="94"/>
                    </a:lnTo>
                    <a:lnTo>
                      <a:pt x="544" y="218"/>
                    </a:lnTo>
                    <a:cubicBezTo>
                      <a:pt x="621" y="249"/>
                      <a:pt x="652" y="234"/>
                      <a:pt x="714" y="280"/>
                    </a:cubicBezTo>
                    <a:cubicBezTo>
                      <a:pt x="665" y="330"/>
                      <a:pt x="635" y="344"/>
                      <a:pt x="609" y="344"/>
                    </a:cubicBezTo>
                    <a:cubicBezTo>
                      <a:pt x="574" y="344"/>
                      <a:pt x="546" y="317"/>
                      <a:pt x="487" y="317"/>
                    </a:cubicBezTo>
                    <a:cubicBezTo>
                      <a:pt x="468" y="317"/>
                      <a:pt x="446" y="319"/>
                      <a:pt x="420" y="327"/>
                    </a:cubicBezTo>
                    <a:lnTo>
                      <a:pt x="327" y="497"/>
                    </a:lnTo>
                    <a:lnTo>
                      <a:pt x="311" y="466"/>
                    </a:lnTo>
                    <a:lnTo>
                      <a:pt x="311" y="466"/>
                    </a:lnTo>
                    <a:cubicBezTo>
                      <a:pt x="311" y="482"/>
                      <a:pt x="311" y="497"/>
                      <a:pt x="327" y="513"/>
                    </a:cubicBezTo>
                    <a:lnTo>
                      <a:pt x="1" y="1056"/>
                    </a:lnTo>
                    <a:cubicBezTo>
                      <a:pt x="1" y="1195"/>
                      <a:pt x="172" y="1102"/>
                      <a:pt x="234" y="1242"/>
                    </a:cubicBezTo>
                    <a:cubicBezTo>
                      <a:pt x="302" y="1145"/>
                      <a:pt x="456" y="1049"/>
                      <a:pt x="393" y="953"/>
                    </a:cubicBezTo>
                    <a:lnTo>
                      <a:pt x="393" y="953"/>
                    </a:lnTo>
                    <a:cubicBezTo>
                      <a:pt x="402" y="960"/>
                      <a:pt x="412" y="966"/>
                      <a:pt x="422" y="966"/>
                    </a:cubicBezTo>
                    <a:cubicBezTo>
                      <a:pt x="427" y="966"/>
                      <a:pt x="431" y="965"/>
                      <a:pt x="435" y="962"/>
                    </a:cubicBezTo>
                    <a:lnTo>
                      <a:pt x="358" y="807"/>
                    </a:lnTo>
                    <a:lnTo>
                      <a:pt x="280" y="854"/>
                    </a:lnTo>
                    <a:cubicBezTo>
                      <a:pt x="203" y="699"/>
                      <a:pt x="389" y="513"/>
                      <a:pt x="482" y="513"/>
                    </a:cubicBezTo>
                    <a:cubicBezTo>
                      <a:pt x="435" y="668"/>
                      <a:pt x="621" y="699"/>
                      <a:pt x="435" y="823"/>
                    </a:cubicBezTo>
                    <a:cubicBezTo>
                      <a:pt x="482" y="838"/>
                      <a:pt x="559" y="854"/>
                      <a:pt x="559" y="900"/>
                    </a:cubicBezTo>
                    <a:cubicBezTo>
                      <a:pt x="652" y="683"/>
                      <a:pt x="838" y="544"/>
                      <a:pt x="869" y="234"/>
                    </a:cubicBezTo>
                    <a:lnTo>
                      <a:pt x="869" y="234"/>
                    </a:lnTo>
                    <a:cubicBezTo>
                      <a:pt x="834" y="247"/>
                      <a:pt x="809" y="252"/>
                      <a:pt x="791" y="252"/>
                    </a:cubicBezTo>
                    <a:cubicBezTo>
                      <a:pt x="679" y="252"/>
                      <a:pt x="828" y="41"/>
                      <a:pt x="6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11"/>
              <p:cNvSpPr/>
              <p:nvPr/>
            </p:nvSpPr>
            <p:spPr>
              <a:xfrm>
                <a:off x="3859025" y="669275"/>
                <a:ext cx="4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79" extrusionOk="0">
                    <a:moveTo>
                      <a:pt x="1" y="1"/>
                    </a:moveTo>
                    <a:lnTo>
                      <a:pt x="1" y="78"/>
                    </a:lnTo>
                    <a:lnTo>
                      <a:pt x="16" y="78"/>
                    </a:lnTo>
                    <a:cubicBezTo>
                      <a:pt x="16" y="63"/>
                      <a:pt x="16" y="32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11"/>
              <p:cNvSpPr/>
              <p:nvPr/>
            </p:nvSpPr>
            <p:spPr>
              <a:xfrm>
                <a:off x="3870675" y="633225"/>
                <a:ext cx="89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00" extrusionOk="0">
                    <a:moveTo>
                      <a:pt x="357" y="0"/>
                    </a:moveTo>
                    <a:cubicBezTo>
                      <a:pt x="357" y="0"/>
                      <a:pt x="310" y="62"/>
                      <a:pt x="264" y="124"/>
                    </a:cubicBezTo>
                    <a:cubicBezTo>
                      <a:pt x="217" y="186"/>
                      <a:pt x="171" y="248"/>
                      <a:pt x="171" y="248"/>
                    </a:cubicBezTo>
                    <a:cubicBezTo>
                      <a:pt x="171" y="226"/>
                      <a:pt x="159" y="222"/>
                      <a:pt x="145" y="222"/>
                    </a:cubicBezTo>
                    <a:cubicBezTo>
                      <a:pt x="135" y="222"/>
                      <a:pt x="124" y="224"/>
                      <a:pt x="115" y="224"/>
                    </a:cubicBezTo>
                    <a:cubicBezTo>
                      <a:pt x="99" y="224"/>
                      <a:pt x="87" y="218"/>
                      <a:pt x="93" y="186"/>
                    </a:cubicBezTo>
                    <a:lnTo>
                      <a:pt x="93" y="186"/>
                    </a:lnTo>
                    <a:cubicBezTo>
                      <a:pt x="78" y="202"/>
                      <a:pt x="0" y="264"/>
                      <a:pt x="47" y="279"/>
                    </a:cubicBezTo>
                    <a:lnTo>
                      <a:pt x="93" y="248"/>
                    </a:lnTo>
                    <a:lnTo>
                      <a:pt x="93" y="248"/>
                    </a:lnTo>
                    <a:cubicBezTo>
                      <a:pt x="62" y="466"/>
                      <a:pt x="171" y="481"/>
                      <a:pt x="62" y="698"/>
                    </a:cubicBezTo>
                    <a:cubicBezTo>
                      <a:pt x="72" y="699"/>
                      <a:pt x="82" y="700"/>
                      <a:pt x="90" y="700"/>
                    </a:cubicBezTo>
                    <a:cubicBezTo>
                      <a:pt x="218" y="700"/>
                      <a:pt x="219" y="598"/>
                      <a:pt x="248" y="497"/>
                    </a:cubicBezTo>
                    <a:cubicBezTo>
                      <a:pt x="264" y="481"/>
                      <a:pt x="279" y="466"/>
                      <a:pt x="295" y="450"/>
                    </a:cubicBezTo>
                    <a:cubicBezTo>
                      <a:pt x="295" y="450"/>
                      <a:pt x="310" y="357"/>
                      <a:pt x="326" y="279"/>
                    </a:cubicBezTo>
                    <a:cubicBezTo>
                      <a:pt x="341" y="202"/>
                      <a:pt x="357" y="124"/>
                      <a:pt x="357" y="124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11"/>
              <p:cNvSpPr/>
              <p:nvPr/>
            </p:nvSpPr>
            <p:spPr>
              <a:xfrm>
                <a:off x="3899350" y="75885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0"/>
                    </a:moveTo>
                    <a:lnTo>
                      <a:pt x="1" y="62"/>
                    </a:lnTo>
                    <a:cubicBezTo>
                      <a:pt x="16" y="47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11"/>
              <p:cNvSpPr/>
              <p:nvPr/>
            </p:nvSpPr>
            <p:spPr>
              <a:xfrm>
                <a:off x="3898975" y="75845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11"/>
              <p:cNvSpPr/>
              <p:nvPr/>
            </p:nvSpPr>
            <p:spPr>
              <a:xfrm>
                <a:off x="3909825" y="723950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1" y="1"/>
                    </a:moveTo>
                    <a:cubicBezTo>
                      <a:pt x="8" y="8"/>
                      <a:pt x="16" y="12"/>
                      <a:pt x="22" y="12"/>
                    </a:cubicBezTo>
                    <a:cubicBezTo>
                      <a:pt x="28" y="12"/>
                      <a:pt x="32" y="8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11"/>
              <p:cNvSpPr/>
              <p:nvPr/>
            </p:nvSpPr>
            <p:spPr>
              <a:xfrm>
                <a:off x="3958300" y="689450"/>
                <a:ext cx="19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9" extrusionOk="0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47"/>
                      <a:pt x="47" y="78"/>
                      <a:pt x="78" y="109"/>
                    </a:cubicBezTo>
                    <a:cubicBezTo>
                      <a:pt x="78" y="109"/>
                      <a:pt x="78" y="93"/>
                      <a:pt x="78" y="93"/>
                    </a:cubicBezTo>
                    <a:cubicBezTo>
                      <a:pt x="47" y="62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11"/>
              <p:cNvSpPr/>
              <p:nvPr/>
            </p:nvSpPr>
            <p:spPr>
              <a:xfrm>
                <a:off x="3890050" y="763500"/>
                <a:ext cx="43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10" extrusionOk="0">
                    <a:moveTo>
                      <a:pt x="1" y="0"/>
                    </a:moveTo>
                    <a:cubicBezTo>
                      <a:pt x="63" y="32"/>
                      <a:pt x="109" y="78"/>
                      <a:pt x="156" y="109"/>
                    </a:cubicBezTo>
                    <a:cubicBezTo>
                      <a:pt x="171" y="109"/>
                      <a:pt x="156" y="94"/>
                      <a:pt x="140" y="78"/>
                    </a:cubicBezTo>
                    <a:cubicBezTo>
                      <a:pt x="109" y="47"/>
                      <a:pt x="78" y="32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11"/>
              <p:cNvSpPr/>
              <p:nvPr/>
            </p:nvSpPr>
            <p:spPr>
              <a:xfrm>
                <a:off x="3884625" y="761175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32" y="31"/>
                      <a:pt x="47" y="47"/>
                      <a:pt x="78" y="62"/>
                    </a:cubicBezTo>
                    <a:lnTo>
                      <a:pt x="94" y="62"/>
                    </a:lnTo>
                    <a:cubicBezTo>
                      <a:pt x="78" y="62"/>
                      <a:pt x="78" y="62"/>
                      <a:pt x="78" y="47"/>
                    </a:cubicBezTo>
                    <a:cubicBezTo>
                      <a:pt x="47" y="31"/>
                      <a:pt x="32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11"/>
              <p:cNvSpPr/>
              <p:nvPr/>
            </p:nvSpPr>
            <p:spPr>
              <a:xfrm>
                <a:off x="3961800" y="6937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6" y="32"/>
                      <a:pt x="16" y="32"/>
                      <a:pt x="31" y="47"/>
                    </a:cubicBezTo>
                    <a:cubicBezTo>
                      <a:pt x="31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11"/>
              <p:cNvSpPr/>
              <p:nvPr/>
            </p:nvSpPr>
            <p:spPr>
              <a:xfrm>
                <a:off x="3791175" y="620800"/>
                <a:ext cx="186150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6019" extrusionOk="0">
                    <a:moveTo>
                      <a:pt x="4374" y="342"/>
                    </a:moveTo>
                    <a:lnTo>
                      <a:pt x="4374" y="342"/>
                    </a:lnTo>
                    <a:cubicBezTo>
                      <a:pt x="4343" y="404"/>
                      <a:pt x="4312" y="466"/>
                      <a:pt x="4297" y="513"/>
                    </a:cubicBezTo>
                    <a:lnTo>
                      <a:pt x="4219" y="497"/>
                    </a:lnTo>
                    <a:lnTo>
                      <a:pt x="4235" y="420"/>
                    </a:lnTo>
                    <a:cubicBezTo>
                      <a:pt x="4281" y="404"/>
                      <a:pt x="4328" y="373"/>
                      <a:pt x="4374" y="342"/>
                    </a:cubicBezTo>
                    <a:close/>
                    <a:moveTo>
                      <a:pt x="5507" y="859"/>
                    </a:moveTo>
                    <a:cubicBezTo>
                      <a:pt x="5524" y="859"/>
                      <a:pt x="5540" y="865"/>
                      <a:pt x="5553" y="885"/>
                    </a:cubicBezTo>
                    <a:cubicBezTo>
                      <a:pt x="5538" y="901"/>
                      <a:pt x="5522" y="932"/>
                      <a:pt x="5507" y="963"/>
                    </a:cubicBezTo>
                    <a:cubicBezTo>
                      <a:pt x="5472" y="988"/>
                      <a:pt x="5450" y="999"/>
                      <a:pt x="5435" y="999"/>
                    </a:cubicBezTo>
                    <a:cubicBezTo>
                      <a:pt x="5397" y="999"/>
                      <a:pt x="5414" y="930"/>
                      <a:pt x="5414" y="885"/>
                    </a:cubicBezTo>
                    <a:cubicBezTo>
                      <a:pt x="5429" y="885"/>
                      <a:pt x="5429" y="869"/>
                      <a:pt x="5445" y="869"/>
                    </a:cubicBezTo>
                    <a:cubicBezTo>
                      <a:pt x="5462" y="869"/>
                      <a:pt x="5485" y="859"/>
                      <a:pt x="5507" y="859"/>
                    </a:cubicBezTo>
                    <a:close/>
                    <a:moveTo>
                      <a:pt x="5367" y="994"/>
                    </a:moveTo>
                    <a:cubicBezTo>
                      <a:pt x="5367" y="1009"/>
                      <a:pt x="5383" y="1025"/>
                      <a:pt x="5367" y="1040"/>
                    </a:cubicBezTo>
                    <a:cubicBezTo>
                      <a:pt x="5367" y="1040"/>
                      <a:pt x="5367" y="1040"/>
                      <a:pt x="5367" y="1056"/>
                    </a:cubicBezTo>
                    <a:lnTo>
                      <a:pt x="5352" y="1025"/>
                    </a:lnTo>
                    <a:cubicBezTo>
                      <a:pt x="5352" y="1025"/>
                      <a:pt x="5352" y="1009"/>
                      <a:pt x="5367" y="994"/>
                    </a:cubicBezTo>
                    <a:close/>
                    <a:moveTo>
                      <a:pt x="6236" y="1211"/>
                    </a:moveTo>
                    <a:cubicBezTo>
                      <a:pt x="6228" y="1218"/>
                      <a:pt x="6224" y="1230"/>
                      <a:pt x="6220" y="1242"/>
                    </a:cubicBezTo>
                    <a:cubicBezTo>
                      <a:pt x="6229" y="1224"/>
                      <a:pt x="6236" y="1211"/>
                      <a:pt x="6236" y="1211"/>
                    </a:cubicBezTo>
                    <a:close/>
                    <a:moveTo>
                      <a:pt x="6220" y="1242"/>
                    </a:moveTo>
                    <a:lnTo>
                      <a:pt x="6220" y="1242"/>
                    </a:lnTo>
                    <a:cubicBezTo>
                      <a:pt x="6215" y="1251"/>
                      <a:pt x="6210" y="1262"/>
                      <a:pt x="6205" y="1273"/>
                    </a:cubicBezTo>
                    <a:cubicBezTo>
                      <a:pt x="6212" y="1265"/>
                      <a:pt x="6216" y="1253"/>
                      <a:pt x="6220" y="1242"/>
                    </a:cubicBezTo>
                    <a:close/>
                    <a:moveTo>
                      <a:pt x="5336" y="1164"/>
                    </a:moveTo>
                    <a:lnTo>
                      <a:pt x="5336" y="1164"/>
                    </a:lnTo>
                    <a:cubicBezTo>
                      <a:pt x="5367" y="1211"/>
                      <a:pt x="5398" y="1257"/>
                      <a:pt x="5445" y="1304"/>
                    </a:cubicBezTo>
                    <a:lnTo>
                      <a:pt x="5352" y="1211"/>
                    </a:lnTo>
                    <a:cubicBezTo>
                      <a:pt x="5352" y="1195"/>
                      <a:pt x="5336" y="1180"/>
                      <a:pt x="5336" y="1164"/>
                    </a:cubicBezTo>
                    <a:close/>
                    <a:moveTo>
                      <a:pt x="5910" y="1118"/>
                    </a:moveTo>
                    <a:lnTo>
                      <a:pt x="6143" y="1381"/>
                    </a:lnTo>
                    <a:cubicBezTo>
                      <a:pt x="6143" y="1397"/>
                      <a:pt x="6143" y="1412"/>
                      <a:pt x="6127" y="1428"/>
                    </a:cubicBezTo>
                    <a:lnTo>
                      <a:pt x="5987" y="1257"/>
                    </a:lnTo>
                    <a:lnTo>
                      <a:pt x="5972" y="1304"/>
                    </a:lnTo>
                    <a:lnTo>
                      <a:pt x="5817" y="1319"/>
                    </a:lnTo>
                    <a:cubicBezTo>
                      <a:pt x="5817" y="1195"/>
                      <a:pt x="5863" y="1149"/>
                      <a:pt x="5910" y="1118"/>
                    </a:cubicBezTo>
                    <a:close/>
                    <a:moveTo>
                      <a:pt x="6251" y="1847"/>
                    </a:moveTo>
                    <a:cubicBezTo>
                      <a:pt x="6298" y="1909"/>
                      <a:pt x="6344" y="1955"/>
                      <a:pt x="6375" y="1986"/>
                    </a:cubicBezTo>
                    <a:cubicBezTo>
                      <a:pt x="6375" y="2002"/>
                      <a:pt x="6360" y="2002"/>
                      <a:pt x="6360" y="2017"/>
                    </a:cubicBezTo>
                    <a:cubicBezTo>
                      <a:pt x="6313" y="1955"/>
                      <a:pt x="6267" y="1909"/>
                      <a:pt x="6220" y="1847"/>
                    </a:cubicBezTo>
                    <a:lnTo>
                      <a:pt x="6220" y="1847"/>
                    </a:lnTo>
                    <a:cubicBezTo>
                      <a:pt x="6236" y="1862"/>
                      <a:pt x="6251" y="1862"/>
                      <a:pt x="6251" y="1862"/>
                    </a:cubicBezTo>
                    <a:cubicBezTo>
                      <a:pt x="6251" y="1862"/>
                      <a:pt x="6251" y="1847"/>
                      <a:pt x="6251" y="1847"/>
                    </a:cubicBezTo>
                    <a:close/>
                    <a:moveTo>
                      <a:pt x="761" y="2529"/>
                    </a:moveTo>
                    <a:cubicBezTo>
                      <a:pt x="759" y="2535"/>
                      <a:pt x="758" y="2540"/>
                      <a:pt x="757" y="2546"/>
                    </a:cubicBezTo>
                    <a:lnTo>
                      <a:pt x="757" y="2546"/>
                    </a:lnTo>
                    <a:cubicBezTo>
                      <a:pt x="759" y="2540"/>
                      <a:pt x="761" y="2535"/>
                      <a:pt x="761" y="2529"/>
                    </a:cubicBezTo>
                    <a:close/>
                    <a:moveTo>
                      <a:pt x="326" y="2576"/>
                    </a:moveTo>
                    <a:cubicBezTo>
                      <a:pt x="337" y="2580"/>
                      <a:pt x="347" y="2583"/>
                      <a:pt x="357" y="2585"/>
                    </a:cubicBezTo>
                    <a:lnTo>
                      <a:pt x="357" y="2585"/>
                    </a:lnTo>
                    <a:cubicBezTo>
                      <a:pt x="346" y="2579"/>
                      <a:pt x="334" y="2576"/>
                      <a:pt x="326" y="2576"/>
                    </a:cubicBezTo>
                    <a:close/>
                    <a:moveTo>
                      <a:pt x="5693" y="668"/>
                    </a:moveTo>
                    <a:cubicBezTo>
                      <a:pt x="5677" y="683"/>
                      <a:pt x="5662" y="714"/>
                      <a:pt x="5646" y="730"/>
                    </a:cubicBezTo>
                    <a:cubicBezTo>
                      <a:pt x="5662" y="730"/>
                      <a:pt x="5693" y="730"/>
                      <a:pt x="5708" y="714"/>
                    </a:cubicBezTo>
                    <a:lnTo>
                      <a:pt x="6205" y="1288"/>
                    </a:lnTo>
                    <a:lnTo>
                      <a:pt x="7414" y="2700"/>
                    </a:lnTo>
                    <a:cubicBezTo>
                      <a:pt x="7399" y="2715"/>
                      <a:pt x="7399" y="2731"/>
                      <a:pt x="7399" y="2762"/>
                    </a:cubicBezTo>
                    <a:cubicBezTo>
                      <a:pt x="7408" y="2771"/>
                      <a:pt x="7416" y="2775"/>
                      <a:pt x="7422" y="2775"/>
                    </a:cubicBezTo>
                    <a:cubicBezTo>
                      <a:pt x="7438" y="2775"/>
                      <a:pt x="7445" y="2753"/>
                      <a:pt x="7445" y="2731"/>
                    </a:cubicBezTo>
                    <a:lnTo>
                      <a:pt x="6205" y="1273"/>
                    </a:lnTo>
                    <a:lnTo>
                      <a:pt x="5693" y="668"/>
                    </a:lnTo>
                    <a:close/>
                    <a:moveTo>
                      <a:pt x="4964" y="2746"/>
                    </a:moveTo>
                    <a:lnTo>
                      <a:pt x="4964" y="2746"/>
                    </a:lnTo>
                    <a:cubicBezTo>
                      <a:pt x="4948" y="2777"/>
                      <a:pt x="4948" y="2793"/>
                      <a:pt x="4917" y="2793"/>
                    </a:cubicBezTo>
                    <a:cubicBezTo>
                      <a:pt x="4933" y="2777"/>
                      <a:pt x="4948" y="2762"/>
                      <a:pt x="4964" y="2746"/>
                    </a:cubicBezTo>
                    <a:close/>
                    <a:moveTo>
                      <a:pt x="966" y="2740"/>
                    </a:moveTo>
                    <a:cubicBezTo>
                      <a:pt x="975" y="2740"/>
                      <a:pt x="984" y="2742"/>
                      <a:pt x="993" y="2746"/>
                    </a:cubicBezTo>
                    <a:cubicBezTo>
                      <a:pt x="978" y="2777"/>
                      <a:pt x="962" y="2793"/>
                      <a:pt x="931" y="2808"/>
                    </a:cubicBezTo>
                    <a:cubicBezTo>
                      <a:pt x="916" y="2793"/>
                      <a:pt x="916" y="2777"/>
                      <a:pt x="900" y="2762"/>
                    </a:cubicBezTo>
                    <a:cubicBezTo>
                      <a:pt x="922" y="2751"/>
                      <a:pt x="944" y="2740"/>
                      <a:pt x="966" y="2740"/>
                    </a:cubicBezTo>
                    <a:close/>
                    <a:moveTo>
                      <a:pt x="6561" y="3196"/>
                    </a:moveTo>
                    <a:lnTo>
                      <a:pt x="6546" y="3211"/>
                    </a:lnTo>
                    <a:cubicBezTo>
                      <a:pt x="6561" y="3211"/>
                      <a:pt x="6561" y="3211"/>
                      <a:pt x="6561" y="3196"/>
                    </a:cubicBezTo>
                    <a:close/>
                    <a:moveTo>
                      <a:pt x="6515" y="3180"/>
                    </a:moveTo>
                    <a:cubicBezTo>
                      <a:pt x="6515" y="3199"/>
                      <a:pt x="6520" y="3206"/>
                      <a:pt x="6531" y="3206"/>
                    </a:cubicBezTo>
                    <a:cubicBezTo>
                      <a:pt x="6538" y="3206"/>
                      <a:pt x="6548" y="3202"/>
                      <a:pt x="6561" y="3196"/>
                    </a:cubicBezTo>
                    <a:lnTo>
                      <a:pt x="6561" y="3196"/>
                    </a:lnTo>
                    <a:cubicBezTo>
                      <a:pt x="6561" y="3196"/>
                      <a:pt x="6561" y="3196"/>
                      <a:pt x="6561" y="3196"/>
                    </a:cubicBezTo>
                    <a:cubicBezTo>
                      <a:pt x="6573" y="3190"/>
                      <a:pt x="6587" y="3184"/>
                      <a:pt x="6601" y="3184"/>
                    </a:cubicBezTo>
                    <a:cubicBezTo>
                      <a:pt x="6623" y="3184"/>
                      <a:pt x="6645" y="3200"/>
                      <a:pt x="6654" y="3258"/>
                    </a:cubicBezTo>
                    <a:cubicBezTo>
                      <a:pt x="6654" y="3242"/>
                      <a:pt x="6654" y="3227"/>
                      <a:pt x="6654" y="3227"/>
                    </a:cubicBezTo>
                    <a:cubicBezTo>
                      <a:pt x="6670" y="3242"/>
                      <a:pt x="6701" y="3273"/>
                      <a:pt x="6716" y="3305"/>
                    </a:cubicBezTo>
                    <a:cubicBezTo>
                      <a:pt x="6592" y="3460"/>
                      <a:pt x="6437" y="3398"/>
                      <a:pt x="6329" y="3429"/>
                    </a:cubicBezTo>
                    <a:cubicBezTo>
                      <a:pt x="6329" y="3413"/>
                      <a:pt x="6329" y="3413"/>
                      <a:pt x="6329" y="3398"/>
                    </a:cubicBezTo>
                    <a:cubicBezTo>
                      <a:pt x="6360" y="3336"/>
                      <a:pt x="6375" y="3289"/>
                      <a:pt x="6391" y="3227"/>
                    </a:cubicBezTo>
                    <a:cubicBezTo>
                      <a:pt x="6422" y="3196"/>
                      <a:pt x="6468" y="3180"/>
                      <a:pt x="6515" y="3180"/>
                    </a:cubicBezTo>
                    <a:close/>
                    <a:moveTo>
                      <a:pt x="6051" y="3588"/>
                    </a:moveTo>
                    <a:cubicBezTo>
                      <a:pt x="6050" y="3588"/>
                      <a:pt x="6050" y="3591"/>
                      <a:pt x="6050" y="3599"/>
                    </a:cubicBezTo>
                    <a:cubicBezTo>
                      <a:pt x="6050" y="3615"/>
                      <a:pt x="6050" y="3615"/>
                      <a:pt x="6065" y="3615"/>
                    </a:cubicBezTo>
                    <a:lnTo>
                      <a:pt x="6050" y="3723"/>
                    </a:lnTo>
                    <a:lnTo>
                      <a:pt x="6143" y="3646"/>
                    </a:lnTo>
                    <a:cubicBezTo>
                      <a:pt x="6112" y="3646"/>
                      <a:pt x="6096" y="3615"/>
                      <a:pt x="6065" y="3599"/>
                    </a:cubicBezTo>
                    <a:cubicBezTo>
                      <a:pt x="6057" y="3591"/>
                      <a:pt x="6053" y="3588"/>
                      <a:pt x="6051" y="3588"/>
                    </a:cubicBezTo>
                    <a:close/>
                    <a:moveTo>
                      <a:pt x="3739" y="3723"/>
                    </a:moveTo>
                    <a:lnTo>
                      <a:pt x="3739" y="3723"/>
                    </a:lnTo>
                    <a:cubicBezTo>
                      <a:pt x="3739" y="3723"/>
                      <a:pt x="3739" y="3723"/>
                      <a:pt x="3739" y="3723"/>
                    </a:cubicBezTo>
                    <a:close/>
                    <a:moveTo>
                      <a:pt x="4840" y="3677"/>
                    </a:moveTo>
                    <a:lnTo>
                      <a:pt x="4840" y="3677"/>
                    </a:lnTo>
                    <a:cubicBezTo>
                      <a:pt x="4871" y="3708"/>
                      <a:pt x="4902" y="3723"/>
                      <a:pt x="4917" y="3739"/>
                    </a:cubicBezTo>
                    <a:cubicBezTo>
                      <a:pt x="4902" y="3739"/>
                      <a:pt x="4886" y="3739"/>
                      <a:pt x="4871" y="3754"/>
                    </a:cubicBezTo>
                    <a:lnTo>
                      <a:pt x="4840" y="3677"/>
                    </a:lnTo>
                    <a:close/>
                    <a:moveTo>
                      <a:pt x="3925" y="3506"/>
                    </a:moveTo>
                    <a:lnTo>
                      <a:pt x="3878" y="3677"/>
                    </a:lnTo>
                    <a:lnTo>
                      <a:pt x="3894" y="3677"/>
                    </a:lnTo>
                    <a:cubicBezTo>
                      <a:pt x="3863" y="3723"/>
                      <a:pt x="3847" y="3770"/>
                      <a:pt x="3816" y="3816"/>
                    </a:cubicBezTo>
                    <a:cubicBezTo>
                      <a:pt x="3739" y="3754"/>
                      <a:pt x="3677" y="3708"/>
                      <a:pt x="3661" y="3692"/>
                    </a:cubicBezTo>
                    <a:cubicBezTo>
                      <a:pt x="3677" y="3677"/>
                      <a:pt x="3692" y="3661"/>
                      <a:pt x="3708" y="3661"/>
                    </a:cubicBezTo>
                    <a:lnTo>
                      <a:pt x="3739" y="3723"/>
                    </a:lnTo>
                    <a:cubicBezTo>
                      <a:pt x="3723" y="3630"/>
                      <a:pt x="3816" y="3568"/>
                      <a:pt x="3925" y="3506"/>
                    </a:cubicBezTo>
                    <a:close/>
                    <a:moveTo>
                      <a:pt x="5491" y="3909"/>
                    </a:moveTo>
                    <a:cubicBezTo>
                      <a:pt x="5507" y="3925"/>
                      <a:pt x="5522" y="3940"/>
                      <a:pt x="5522" y="3971"/>
                    </a:cubicBezTo>
                    <a:lnTo>
                      <a:pt x="5398" y="4033"/>
                    </a:lnTo>
                    <a:lnTo>
                      <a:pt x="5367" y="4033"/>
                    </a:lnTo>
                    <a:cubicBezTo>
                      <a:pt x="5383" y="4002"/>
                      <a:pt x="5429" y="3971"/>
                      <a:pt x="5491" y="3909"/>
                    </a:cubicBezTo>
                    <a:close/>
                    <a:moveTo>
                      <a:pt x="4855" y="3816"/>
                    </a:moveTo>
                    <a:cubicBezTo>
                      <a:pt x="4917" y="3894"/>
                      <a:pt x="5103" y="3847"/>
                      <a:pt x="4995" y="4002"/>
                    </a:cubicBezTo>
                    <a:cubicBezTo>
                      <a:pt x="4995" y="3909"/>
                      <a:pt x="4871" y="3940"/>
                      <a:pt x="4824" y="3909"/>
                    </a:cubicBezTo>
                    <a:cubicBezTo>
                      <a:pt x="4793" y="3925"/>
                      <a:pt x="4778" y="3971"/>
                      <a:pt x="4778" y="4018"/>
                    </a:cubicBezTo>
                    <a:cubicBezTo>
                      <a:pt x="4762" y="4049"/>
                      <a:pt x="4731" y="4064"/>
                      <a:pt x="4700" y="4064"/>
                    </a:cubicBezTo>
                    <a:cubicBezTo>
                      <a:pt x="4716" y="4018"/>
                      <a:pt x="4731" y="3956"/>
                      <a:pt x="4747" y="3909"/>
                    </a:cubicBezTo>
                    <a:cubicBezTo>
                      <a:pt x="4778" y="3894"/>
                      <a:pt x="4809" y="3863"/>
                      <a:pt x="4855" y="3816"/>
                    </a:cubicBezTo>
                    <a:close/>
                    <a:moveTo>
                      <a:pt x="5119" y="4111"/>
                    </a:moveTo>
                    <a:cubicBezTo>
                      <a:pt x="5119" y="4111"/>
                      <a:pt x="5119" y="4127"/>
                      <a:pt x="5119" y="4127"/>
                    </a:cubicBezTo>
                    <a:cubicBezTo>
                      <a:pt x="5103" y="4142"/>
                      <a:pt x="5103" y="4158"/>
                      <a:pt x="5088" y="4158"/>
                    </a:cubicBezTo>
                    <a:cubicBezTo>
                      <a:pt x="5088" y="4142"/>
                      <a:pt x="5103" y="4127"/>
                      <a:pt x="5119" y="4111"/>
                    </a:cubicBezTo>
                    <a:close/>
                    <a:moveTo>
                      <a:pt x="5522" y="4033"/>
                    </a:moveTo>
                    <a:lnTo>
                      <a:pt x="5522" y="4033"/>
                    </a:lnTo>
                    <a:cubicBezTo>
                      <a:pt x="5507" y="4095"/>
                      <a:pt x="5491" y="4158"/>
                      <a:pt x="5491" y="4189"/>
                    </a:cubicBezTo>
                    <a:cubicBezTo>
                      <a:pt x="5476" y="4204"/>
                      <a:pt x="5460" y="4204"/>
                      <a:pt x="5445" y="4220"/>
                    </a:cubicBezTo>
                    <a:lnTo>
                      <a:pt x="5383" y="4080"/>
                    </a:lnTo>
                    <a:lnTo>
                      <a:pt x="5383" y="4080"/>
                    </a:lnTo>
                    <a:cubicBezTo>
                      <a:pt x="5397" y="4083"/>
                      <a:pt x="5410" y="4084"/>
                      <a:pt x="5421" y="4084"/>
                    </a:cubicBezTo>
                    <a:cubicBezTo>
                      <a:pt x="5472" y="4084"/>
                      <a:pt x="5497" y="4059"/>
                      <a:pt x="5522" y="4033"/>
                    </a:cubicBezTo>
                    <a:close/>
                    <a:moveTo>
                      <a:pt x="5414" y="4282"/>
                    </a:moveTo>
                    <a:cubicBezTo>
                      <a:pt x="5429" y="4282"/>
                      <a:pt x="5429" y="4282"/>
                      <a:pt x="5429" y="4297"/>
                    </a:cubicBezTo>
                    <a:lnTo>
                      <a:pt x="5383" y="4328"/>
                    </a:lnTo>
                    <a:cubicBezTo>
                      <a:pt x="5398" y="4313"/>
                      <a:pt x="5398" y="4297"/>
                      <a:pt x="5414" y="4282"/>
                    </a:cubicBezTo>
                    <a:close/>
                    <a:moveTo>
                      <a:pt x="3552" y="4359"/>
                    </a:moveTo>
                    <a:cubicBezTo>
                      <a:pt x="3552" y="4359"/>
                      <a:pt x="3552" y="4375"/>
                      <a:pt x="3537" y="4375"/>
                    </a:cubicBezTo>
                    <a:cubicBezTo>
                      <a:pt x="3537" y="4375"/>
                      <a:pt x="3537" y="4375"/>
                      <a:pt x="3537" y="4359"/>
                    </a:cubicBezTo>
                    <a:close/>
                    <a:moveTo>
                      <a:pt x="5305" y="4297"/>
                    </a:moveTo>
                    <a:cubicBezTo>
                      <a:pt x="5321" y="4313"/>
                      <a:pt x="5336" y="4328"/>
                      <a:pt x="5336" y="4359"/>
                    </a:cubicBezTo>
                    <a:lnTo>
                      <a:pt x="5305" y="4390"/>
                    </a:lnTo>
                    <a:cubicBezTo>
                      <a:pt x="5321" y="4344"/>
                      <a:pt x="5305" y="4328"/>
                      <a:pt x="5305" y="4297"/>
                    </a:cubicBezTo>
                    <a:close/>
                    <a:moveTo>
                      <a:pt x="4762" y="4390"/>
                    </a:moveTo>
                    <a:lnTo>
                      <a:pt x="4762" y="4390"/>
                    </a:lnTo>
                    <a:cubicBezTo>
                      <a:pt x="4760" y="4394"/>
                      <a:pt x="4758" y="4398"/>
                      <a:pt x="4757" y="4402"/>
                    </a:cubicBezTo>
                    <a:lnTo>
                      <a:pt x="4757" y="4402"/>
                    </a:lnTo>
                    <a:cubicBezTo>
                      <a:pt x="4760" y="4399"/>
                      <a:pt x="4762" y="4396"/>
                      <a:pt x="4762" y="4390"/>
                    </a:cubicBezTo>
                    <a:close/>
                    <a:moveTo>
                      <a:pt x="2793" y="4452"/>
                    </a:moveTo>
                    <a:cubicBezTo>
                      <a:pt x="2793" y="4467"/>
                      <a:pt x="2793" y="4468"/>
                      <a:pt x="2778" y="4468"/>
                    </a:cubicBezTo>
                    <a:lnTo>
                      <a:pt x="2778" y="4468"/>
                    </a:lnTo>
                    <a:cubicBezTo>
                      <a:pt x="2783" y="4463"/>
                      <a:pt x="2787" y="4457"/>
                      <a:pt x="2793" y="4452"/>
                    </a:cubicBezTo>
                    <a:close/>
                    <a:moveTo>
                      <a:pt x="5352" y="4064"/>
                    </a:moveTo>
                    <a:cubicBezTo>
                      <a:pt x="5445" y="4173"/>
                      <a:pt x="5290" y="4204"/>
                      <a:pt x="5274" y="4282"/>
                    </a:cubicBezTo>
                    <a:cubicBezTo>
                      <a:pt x="5290" y="4282"/>
                      <a:pt x="5290" y="4282"/>
                      <a:pt x="5305" y="4297"/>
                    </a:cubicBezTo>
                    <a:cubicBezTo>
                      <a:pt x="5274" y="4421"/>
                      <a:pt x="5197" y="4452"/>
                      <a:pt x="5165" y="4514"/>
                    </a:cubicBezTo>
                    <a:lnTo>
                      <a:pt x="5134" y="4514"/>
                    </a:lnTo>
                    <a:lnTo>
                      <a:pt x="5072" y="4313"/>
                    </a:lnTo>
                    <a:lnTo>
                      <a:pt x="5212" y="4251"/>
                    </a:lnTo>
                    <a:cubicBezTo>
                      <a:pt x="5197" y="4235"/>
                      <a:pt x="5197" y="4220"/>
                      <a:pt x="5197" y="4204"/>
                    </a:cubicBezTo>
                    <a:cubicBezTo>
                      <a:pt x="5274" y="4158"/>
                      <a:pt x="5290" y="4111"/>
                      <a:pt x="5321" y="4080"/>
                    </a:cubicBezTo>
                    <a:cubicBezTo>
                      <a:pt x="5336" y="4064"/>
                      <a:pt x="5336" y="4064"/>
                      <a:pt x="5352" y="4064"/>
                    </a:cubicBezTo>
                    <a:close/>
                    <a:moveTo>
                      <a:pt x="388" y="3475"/>
                    </a:moveTo>
                    <a:lnTo>
                      <a:pt x="388" y="3475"/>
                    </a:lnTo>
                    <a:cubicBezTo>
                      <a:pt x="373" y="3491"/>
                      <a:pt x="373" y="3506"/>
                      <a:pt x="358" y="3506"/>
                    </a:cubicBezTo>
                    <a:lnTo>
                      <a:pt x="1110" y="4538"/>
                    </a:lnTo>
                    <a:lnTo>
                      <a:pt x="373" y="3522"/>
                    </a:lnTo>
                    <a:cubicBezTo>
                      <a:pt x="373" y="3506"/>
                      <a:pt x="373" y="3491"/>
                      <a:pt x="388" y="3475"/>
                    </a:cubicBezTo>
                    <a:close/>
                    <a:moveTo>
                      <a:pt x="2281" y="4499"/>
                    </a:moveTo>
                    <a:cubicBezTo>
                      <a:pt x="2296" y="4514"/>
                      <a:pt x="2327" y="4530"/>
                      <a:pt x="2343" y="4545"/>
                    </a:cubicBezTo>
                    <a:lnTo>
                      <a:pt x="2327" y="4545"/>
                    </a:lnTo>
                    <a:cubicBezTo>
                      <a:pt x="2312" y="4530"/>
                      <a:pt x="2281" y="4530"/>
                      <a:pt x="2265" y="4514"/>
                    </a:cubicBezTo>
                    <a:cubicBezTo>
                      <a:pt x="2281" y="4499"/>
                      <a:pt x="2281" y="4499"/>
                      <a:pt x="2281" y="4499"/>
                    </a:cubicBezTo>
                    <a:close/>
                    <a:moveTo>
                      <a:pt x="2234" y="4545"/>
                    </a:moveTo>
                    <a:cubicBezTo>
                      <a:pt x="2234" y="4545"/>
                      <a:pt x="2250" y="4561"/>
                      <a:pt x="2265" y="4561"/>
                    </a:cubicBezTo>
                    <a:cubicBezTo>
                      <a:pt x="2265" y="4561"/>
                      <a:pt x="2265" y="4576"/>
                      <a:pt x="2250" y="4576"/>
                    </a:cubicBezTo>
                    <a:cubicBezTo>
                      <a:pt x="2250" y="4576"/>
                      <a:pt x="2250" y="4576"/>
                      <a:pt x="2250" y="4592"/>
                    </a:cubicBezTo>
                    <a:cubicBezTo>
                      <a:pt x="2250" y="4576"/>
                      <a:pt x="2234" y="4561"/>
                      <a:pt x="2219" y="4561"/>
                    </a:cubicBezTo>
                    <a:cubicBezTo>
                      <a:pt x="2234" y="4545"/>
                      <a:pt x="2234" y="4545"/>
                      <a:pt x="2234" y="4545"/>
                    </a:cubicBezTo>
                    <a:close/>
                    <a:moveTo>
                      <a:pt x="4762" y="4064"/>
                    </a:moveTo>
                    <a:lnTo>
                      <a:pt x="4778" y="4111"/>
                    </a:lnTo>
                    <a:cubicBezTo>
                      <a:pt x="4778" y="4127"/>
                      <a:pt x="4778" y="4127"/>
                      <a:pt x="4778" y="4127"/>
                    </a:cubicBezTo>
                    <a:cubicBezTo>
                      <a:pt x="4793" y="4142"/>
                      <a:pt x="4840" y="4173"/>
                      <a:pt x="4855" y="4204"/>
                    </a:cubicBezTo>
                    <a:cubicBezTo>
                      <a:pt x="4824" y="4220"/>
                      <a:pt x="4778" y="4235"/>
                      <a:pt x="4747" y="4235"/>
                    </a:cubicBezTo>
                    <a:cubicBezTo>
                      <a:pt x="4747" y="4251"/>
                      <a:pt x="4747" y="4266"/>
                      <a:pt x="4747" y="4282"/>
                    </a:cubicBezTo>
                    <a:cubicBezTo>
                      <a:pt x="4747" y="4297"/>
                      <a:pt x="4762" y="4313"/>
                      <a:pt x="4762" y="4328"/>
                    </a:cubicBezTo>
                    <a:cubicBezTo>
                      <a:pt x="4762" y="4359"/>
                      <a:pt x="4731" y="4390"/>
                      <a:pt x="4762" y="4390"/>
                    </a:cubicBezTo>
                    <a:lnTo>
                      <a:pt x="4809" y="4390"/>
                    </a:lnTo>
                    <a:cubicBezTo>
                      <a:pt x="4809" y="4390"/>
                      <a:pt x="4809" y="4390"/>
                      <a:pt x="4809" y="4375"/>
                    </a:cubicBezTo>
                    <a:lnTo>
                      <a:pt x="4933" y="4499"/>
                    </a:lnTo>
                    <a:cubicBezTo>
                      <a:pt x="4933" y="4452"/>
                      <a:pt x="4948" y="4437"/>
                      <a:pt x="4979" y="4421"/>
                    </a:cubicBezTo>
                    <a:cubicBezTo>
                      <a:pt x="4995" y="4468"/>
                      <a:pt x="4995" y="4514"/>
                      <a:pt x="4979" y="4576"/>
                    </a:cubicBezTo>
                    <a:lnTo>
                      <a:pt x="4809" y="4576"/>
                    </a:lnTo>
                    <a:cubicBezTo>
                      <a:pt x="4809" y="4592"/>
                      <a:pt x="4809" y="4592"/>
                      <a:pt x="4809" y="4592"/>
                    </a:cubicBezTo>
                    <a:cubicBezTo>
                      <a:pt x="4764" y="4532"/>
                      <a:pt x="4720" y="4487"/>
                      <a:pt x="4757" y="4402"/>
                    </a:cubicBezTo>
                    <a:lnTo>
                      <a:pt x="4757" y="4402"/>
                    </a:lnTo>
                    <a:cubicBezTo>
                      <a:pt x="4750" y="4408"/>
                      <a:pt x="4736" y="4411"/>
                      <a:pt x="4716" y="4421"/>
                    </a:cubicBezTo>
                    <a:cubicBezTo>
                      <a:pt x="4710" y="4438"/>
                      <a:pt x="4694" y="4445"/>
                      <a:pt x="4676" y="4445"/>
                    </a:cubicBezTo>
                    <a:cubicBezTo>
                      <a:pt x="4644" y="4445"/>
                      <a:pt x="4607" y="4425"/>
                      <a:pt x="4607" y="4406"/>
                    </a:cubicBezTo>
                    <a:cubicBezTo>
                      <a:pt x="4592" y="4452"/>
                      <a:pt x="4592" y="4468"/>
                      <a:pt x="4576" y="4483"/>
                    </a:cubicBezTo>
                    <a:lnTo>
                      <a:pt x="4607" y="4375"/>
                    </a:lnTo>
                    <a:lnTo>
                      <a:pt x="4638" y="4390"/>
                    </a:lnTo>
                    <a:cubicBezTo>
                      <a:pt x="4669" y="4313"/>
                      <a:pt x="4669" y="4220"/>
                      <a:pt x="4685" y="4127"/>
                    </a:cubicBezTo>
                    <a:lnTo>
                      <a:pt x="4762" y="4064"/>
                    </a:lnTo>
                    <a:close/>
                    <a:moveTo>
                      <a:pt x="4638" y="4623"/>
                    </a:moveTo>
                    <a:cubicBezTo>
                      <a:pt x="4638" y="4654"/>
                      <a:pt x="4623" y="4669"/>
                      <a:pt x="4592" y="4669"/>
                    </a:cubicBezTo>
                    <a:cubicBezTo>
                      <a:pt x="4592" y="4669"/>
                      <a:pt x="4576" y="4669"/>
                      <a:pt x="4576" y="4654"/>
                    </a:cubicBezTo>
                    <a:cubicBezTo>
                      <a:pt x="4592" y="4638"/>
                      <a:pt x="4607" y="4623"/>
                      <a:pt x="4638" y="4623"/>
                    </a:cubicBezTo>
                    <a:close/>
                    <a:moveTo>
                      <a:pt x="4824" y="4623"/>
                    </a:moveTo>
                    <a:cubicBezTo>
                      <a:pt x="4855" y="4623"/>
                      <a:pt x="4886" y="4623"/>
                      <a:pt x="4902" y="4638"/>
                    </a:cubicBezTo>
                    <a:cubicBezTo>
                      <a:pt x="4902" y="4669"/>
                      <a:pt x="4871" y="4685"/>
                      <a:pt x="4855" y="4685"/>
                    </a:cubicBezTo>
                    <a:cubicBezTo>
                      <a:pt x="4855" y="4669"/>
                      <a:pt x="4840" y="4638"/>
                      <a:pt x="4824" y="4623"/>
                    </a:cubicBezTo>
                    <a:close/>
                    <a:moveTo>
                      <a:pt x="2389" y="4669"/>
                    </a:moveTo>
                    <a:cubicBezTo>
                      <a:pt x="2420" y="4669"/>
                      <a:pt x="2436" y="4685"/>
                      <a:pt x="2451" y="4700"/>
                    </a:cubicBezTo>
                    <a:cubicBezTo>
                      <a:pt x="2451" y="4700"/>
                      <a:pt x="2451" y="4700"/>
                      <a:pt x="2436" y="4716"/>
                    </a:cubicBezTo>
                    <a:cubicBezTo>
                      <a:pt x="2420" y="4700"/>
                      <a:pt x="2405" y="4700"/>
                      <a:pt x="2389" y="4685"/>
                    </a:cubicBezTo>
                    <a:lnTo>
                      <a:pt x="2389" y="4669"/>
                    </a:lnTo>
                    <a:close/>
                    <a:moveTo>
                      <a:pt x="2870" y="4716"/>
                    </a:moveTo>
                    <a:lnTo>
                      <a:pt x="2855" y="4747"/>
                    </a:lnTo>
                    <a:lnTo>
                      <a:pt x="2856" y="4747"/>
                    </a:lnTo>
                    <a:cubicBezTo>
                      <a:pt x="2861" y="4738"/>
                      <a:pt x="2866" y="4728"/>
                      <a:pt x="2870" y="4716"/>
                    </a:cubicBezTo>
                    <a:close/>
                    <a:moveTo>
                      <a:pt x="2358" y="4731"/>
                    </a:moveTo>
                    <a:lnTo>
                      <a:pt x="2358" y="4731"/>
                    </a:lnTo>
                    <a:cubicBezTo>
                      <a:pt x="2374" y="4747"/>
                      <a:pt x="2389" y="4762"/>
                      <a:pt x="2405" y="4762"/>
                    </a:cubicBezTo>
                    <a:cubicBezTo>
                      <a:pt x="2389" y="4778"/>
                      <a:pt x="2389" y="4778"/>
                      <a:pt x="2389" y="4778"/>
                    </a:cubicBezTo>
                    <a:cubicBezTo>
                      <a:pt x="2358" y="4778"/>
                      <a:pt x="2358" y="4762"/>
                      <a:pt x="2358" y="4731"/>
                    </a:cubicBezTo>
                    <a:close/>
                    <a:moveTo>
                      <a:pt x="2778" y="4468"/>
                    </a:moveTo>
                    <a:lnTo>
                      <a:pt x="2778" y="4468"/>
                    </a:lnTo>
                    <a:cubicBezTo>
                      <a:pt x="2824" y="4468"/>
                      <a:pt x="2870" y="4468"/>
                      <a:pt x="2901" y="4483"/>
                    </a:cubicBezTo>
                    <a:cubicBezTo>
                      <a:pt x="2886" y="4561"/>
                      <a:pt x="2886" y="4654"/>
                      <a:pt x="2870" y="4747"/>
                    </a:cubicBezTo>
                    <a:lnTo>
                      <a:pt x="2856" y="4747"/>
                    </a:lnTo>
                    <a:cubicBezTo>
                      <a:pt x="2831" y="4791"/>
                      <a:pt x="2801" y="4802"/>
                      <a:pt x="2771" y="4802"/>
                    </a:cubicBezTo>
                    <a:cubicBezTo>
                      <a:pt x="2745" y="4802"/>
                      <a:pt x="2719" y="4793"/>
                      <a:pt x="2699" y="4793"/>
                    </a:cubicBezTo>
                    <a:cubicBezTo>
                      <a:pt x="2699" y="4793"/>
                      <a:pt x="2684" y="4809"/>
                      <a:pt x="2684" y="4809"/>
                    </a:cubicBezTo>
                    <a:cubicBezTo>
                      <a:pt x="2668" y="4793"/>
                      <a:pt x="2653" y="4778"/>
                      <a:pt x="2622" y="4762"/>
                    </a:cubicBezTo>
                    <a:cubicBezTo>
                      <a:pt x="2637" y="4762"/>
                      <a:pt x="2637" y="4747"/>
                      <a:pt x="2637" y="4747"/>
                    </a:cubicBezTo>
                    <a:cubicBezTo>
                      <a:pt x="2653" y="4762"/>
                      <a:pt x="2684" y="4778"/>
                      <a:pt x="2699" y="4793"/>
                    </a:cubicBezTo>
                    <a:cubicBezTo>
                      <a:pt x="2699" y="4762"/>
                      <a:pt x="2715" y="4716"/>
                      <a:pt x="2715" y="4685"/>
                    </a:cubicBezTo>
                    <a:cubicBezTo>
                      <a:pt x="2715" y="4669"/>
                      <a:pt x="2715" y="4669"/>
                      <a:pt x="2715" y="4669"/>
                    </a:cubicBezTo>
                    <a:cubicBezTo>
                      <a:pt x="2730" y="4654"/>
                      <a:pt x="2746" y="4638"/>
                      <a:pt x="2761" y="4638"/>
                    </a:cubicBezTo>
                    <a:cubicBezTo>
                      <a:pt x="2746" y="4638"/>
                      <a:pt x="2746" y="4607"/>
                      <a:pt x="2730" y="4592"/>
                    </a:cubicBezTo>
                    <a:cubicBezTo>
                      <a:pt x="2746" y="4576"/>
                      <a:pt x="2761" y="4576"/>
                      <a:pt x="2761" y="4561"/>
                    </a:cubicBezTo>
                    <a:cubicBezTo>
                      <a:pt x="2746" y="4561"/>
                      <a:pt x="2746" y="4561"/>
                      <a:pt x="2730" y="4545"/>
                    </a:cubicBezTo>
                    <a:cubicBezTo>
                      <a:pt x="2743" y="4519"/>
                      <a:pt x="2756" y="4494"/>
                      <a:pt x="2778" y="4468"/>
                    </a:cubicBezTo>
                    <a:close/>
                    <a:moveTo>
                      <a:pt x="2172" y="4607"/>
                    </a:moveTo>
                    <a:cubicBezTo>
                      <a:pt x="2188" y="4623"/>
                      <a:pt x="2203" y="4638"/>
                      <a:pt x="2219" y="4638"/>
                    </a:cubicBezTo>
                    <a:cubicBezTo>
                      <a:pt x="2188" y="4685"/>
                      <a:pt x="2157" y="4731"/>
                      <a:pt x="2110" y="4747"/>
                    </a:cubicBezTo>
                    <a:cubicBezTo>
                      <a:pt x="2110" y="4747"/>
                      <a:pt x="2126" y="4762"/>
                      <a:pt x="2157" y="4793"/>
                    </a:cubicBezTo>
                    <a:cubicBezTo>
                      <a:pt x="2126" y="4809"/>
                      <a:pt x="2095" y="4824"/>
                      <a:pt x="2064" y="4855"/>
                    </a:cubicBezTo>
                    <a:cubicBezTo>
                      <a:pt x="2064" y="4824"/>
                      <a:pt x="2048" y="4793"/>
                      <a:pt x="2017" y="4762"/>
                    </a:cubicBezTo>
                    <a:cubicBezTo>
                      <a:pt x="2064" y="4716"/>
                      <a:pt x="2110" y="4654"/>
                      <a:pt x="2172" y="4607"/>
                    </a:cubicBezTo>
                    <a:close/>
                    <a:moveTo>
                      <a:pt x="4793" y="4731"/>
                    </a:moveTo>
                    <a:cubicBezTo>
                      <a:pt x="4793" y="4747"/>
                      <a:pt x="4809" y="4762"/>
                      <a:pt x="4809" y="4778"/>
                    </a:cubicBezTo>
                    <a:cubicBezTo>
                      <a:pt x="4824" y="4762"/>
                      <a:pt x="4824" y="4762"/>
                      <a:pt x="4840" y="4747"/>
                    </a:cubicBezTo>
                    <a:cubicBezTo>
                      <a:pt x="4840" y="4762"/>
                      <a:pt x="4855" y="4762"/>
                      <a:pt x="4855" y="4778"/>
                    </a:cubicBezTo>
                    <a:lnTo>
                      <a:pt x="4809" y="4778"/>
                    </a:lnTo>
                    <a:cubicBezTo>
                      <a:pt x="4747" y="4793"/>
                      <a:pt x="4716" y="4824"/>
                      <a:pt x="4669" y="4840"/>
                    </a:cubicBezTo>
                    <a:cubicBezTo>
                      <a:pt x="4654" y="4855"/>
                      <a:pt x="4623" y="4855"/>
                      <a:pt x="4607" y="4855"/>
                    </a:cubicBezTo>
                    <a:lnTo>
                      <a:pt x="4638" y="4809"/>
                    </a:lnTo>
                    <a:lnTo>
                      <a:pt x="4669" y="4840"/>
                    </a:lnTo>
                    <a:cubicBezTo>
                      <a:pt x="4669" y="4793"/>
                      <a:pt x="4716" y="4747"/>
                      <a:pt x="4747" y="4731"/>
                    </a:cubicBezTo>
                    <a:close/>
                    <a:moveTo>
                      <a:pt x="2591" y="4793"/>
                    </a:moveTo>
                    <a:cubicBezTo>
                      <a:pt x="2622" y="4824"/>
                      <a:pt x="2653" y="4840"/>
                      <a:pt x="2684" y="4855"/>
                    </a:cubicBezTo>
                    <a:cubicBezTo>
                      <a:pt x="2684" y="4855"/>
                      <a:pt x="2684" y="4855"/>
                      <a:pt x="2684" y="4840"/>
                    </a:cubicBezTo>
                    <a:cubicBezTo>
                      <a:pt x="2684" y="4855"/>
                      <a:pt x="2684" y="4871"/>
                      <a:pt x="2699" y="4871"/>
                    </a:cubicBezTo>
                    <a:cubicBezTo>
                      <a:pt x="2684" y="4871"/>
                      <a:pt x="2684" y="4871"/>
                      <a:pt x="2684" y="4855"/>
                    </a:cubicBezTo>
                    <a:cubicBezTo>
                      <a:pt x="2684" y="4871"/>
                      <a:pt x="2668" y="4871"/>
                      <a:pt x="2668" y="4871"/>
                    </a:cubicBezTo>
                    <a:lnTo>
                      <a:pt x="2653" y="4855"/>
                    </a:lnTo>
                    <a:lnTo>
                      <a:pt x="2622" y="4824"/>
                    </a:lnTo>
                    <a:cubicBezTo>
                      <a:pt x="2622" y="4824"/>
                      <a:pt x="2622" y="4824"/>
                      <a:pt x="2622" y="4840"/>
                    </a:cubicBezTo>
                    <a:cubicBezTo>
                      <a:pt x="2606" y="4824"/>
                      <a:pt x="2591" y="4824"/>
                      <a:pt x="2560" y="4809"/>
                    </a:cubicBezTo>
                    <a:lnTo>
                      <a:pt x="2575" y="4809"/>
                    </a:lnTo>
                    <a:cubicBezTo>
                      <a:pt x="2575" y="4809"/>
                      <a:pt x="2575" y="4793"/>
                      <a:pt x="2591" y="4793"/>
                    </a:cubicBezTo>
                    <a:close/>
                    <a:moveTo>
                      <a:pt x="1753" y="4716"/>
                    </a:moveTo>
                    <a:cubicBezTo>
                      <a:pt x="1753" y="4747"/>
                      <a:pt x="1753" y="4762"/>
                      <a:pt x="1753" y="4793"/>
                    </a:cubicBezTo>
                    <a:lnTo>
                      <a:pt x="1846" y="4855"/>
                    </a:lnTo>
                    <a:cubicBezTo>
                      <a:pt x="1862" y="4871"/>
                      <a:pt x="1877" y="4886"/>
                      <a:pt x="1893" y="4902"/>
                    </a:cubicBezTo>
                    <a:lnTo>
                      <a:pt x="1660" y="4747"/>
                    </a:lnTo>
                    <a:cubicBezTo>
                      <a:pt x="1691" y="4731"/>
                      <a:pt x="1722" y="4716"/>
                      <a:pt x="1738" y="4716"/>
                    </a:cubicBezTo>
                    <a:close/>
                    <a:moveTo>
                      <a:pt x="2668" y="4871"/>
                    </a:moveTo>
                    <a:cubicBezTo>
                      <a:pt x="2684" y="4886"/>
                      <a:pt x="2684" y="4886"/>
                      <a:pt x="2699" y="4902"/>
                    </a:cubicBezTo>
                    <a:cubicBezTo>
                      <a:pt x="2699" y="4902"/>
                      <a:pt x="2699" y="4917"/>
                      <a:pt x="2699" y="4917"/>
                    </a:cubicBezTo>
                    <a:lnTo>
                      <a:pt x="2668" y="4871"/>
                    </a:lnTo>
                    <a:close/>
                    <a:moveTo>
                      <a:pt x="4561" y="4731"/>
                    </a:moveTo>
                    <a:lnTo>
                      <a:pt x="4561" y="4731"/>
                    </a:lnTo>
                    <a:cubicBezTo>
                      <a:pt x="4607" y="4793"/>
                      <a:pt x="4576" y="4824"/>
                      <a:pt x="4530" y="4855"/>
                    </a:cubicBezTo>
                    <a:cubicBezTo>
                      <a:pt x="4514" y="4855"/>
                      <a:pt x="4514" y="4840"/>
                      <a:pt x="4499" y="4840"/>
                    </a:cubicBezTo>
                    <a:lnTo>
                      <a:pt x="4499" y="4840"/>
                    </a:lnTo>
                    <a:cubicBezTo>
                      <a:pt x="4499" y="4840"/>
                      <a:pt x="4514" y="4855"/>
                      <a:pt x="4514" y="4855"/>
                    </a:cubicBezTo>
                    <a:cubicBezTo>
                      <a:pt x="4499" y="4886"/>
                      <a:pt x="4483" y="4917"/>
                      <a:pt x="4514" y="4949"/>
                    </a:cubicBezTo>
                    <a:cubicBezTo>
                      <a:pt x="4483" y="4949"/>
                      <a:pt x="4452" y="4949"/>
                      <a:pt x="4437" y="4964"/>
                    </a:cubicBezTo>
                    <a:lnTo>
                      <a:pt x="4421" y="4871"/>
                    </a:lnTo>
                    <a:cubicBezTo>
                      <a:pt x="4437" y="4871"/>
                      <a:pt x="4452" y="4855"/>
                      <a:pt x="4452" y="4840"/>
                    </a:cubicBezTo>
                    <a:cubicBezTo>
                      <a:pt x="4452" y="4824"/>
                      <a:pt x="4468" y="4809"/>
                      <a:pt x="4483" y="4793"/>
                    </a:cubicBezTo>
                    <a:lnTo>
                      <a:pt x="4561" y="4731"/>
                    </a:lnTo>
                    <a:close/>
                    <a:moveTo>
                      <a:pt x="2560" y="4886"/>
                    </a:moveTo>
                    <a:cubicBezTo>
                      <a:pt x="2575" y="4886"/>
                      <a:pt x="2591" y="4902"/>
                      <a:pt x="2606" y="4917"/>
                    </a:cubicBezTo>
                    <a:cubicBezTo>
                      <a:pt x="2606" y="4933"/>
                      <a:pt x="2591" y="4949"/>
                      <a:pt x="2575" y="4964"/>
                    </a:cubicBezTo>
                    <a:cubicBezTo>
                      <a:pt x="2575" y="4964"/>
                      <a:pt x="2575" y="4980"/>
                      <a:pt x="2560" y="4980"/>
                    </a:cubicBezTo>
                    <a:cubicBezTo>
                      <a:pt x="2560" y="4964"/>
                      <a:pt x="2544" y="4933"/>
                      <a:pt x="2544" y="4917"/>
                    </a:cubicBezTo>
                    <a:cubicBezTo>
                      <a:pt x="2544" y="4902"/>
                      <a:pt x="2560" y="4886"/>
                      <a:pt x="2560" y="4886"/>
                    </a:cubicBezTo>
                    <a:close/>
                    <a:moveTo>
                      <a:pt x="1971" y="4949"/>
                    </a:moveTo>
                    <a:lnTo>
                      <a:pt x="2017" y="4980"/>
                    </a:lnTo>
                    <a:cubicBezTo>
                      <a:pt x="2017" y="4980"/>
                      <a:pt x="2033" y="4995"/>
                      <a:pt x="2033" y="5011"/>
                    </a:cubicBezTo>
                    <a:lnTo>
                      <a:pt x="1971" y="4964"/>
                    </a:lnTo>
                    <a:lnTo>
                      <a:pt x="1971" y="4949"/>
                    </a:lnTo>
                    <a:close/>
                    <a:moveTo>
                      <a:pt x="4297" y="4995"/>
                    </a:moveTo>
                    <a:cubicBezTo>
                      <a:pt x="4328" y="5011"/>
                      <a:pt x="4359" y="5011"/>
                      <a:pt x="4374" y="5011"/>
                    </a:cubicBezTo>
                    <a:cubicBezTo>
                      <a:pt x="4359" y="5042"/>
                      <a:pt x="4328" y="5057"/>
                      <a:pt x="4297" y="5057"/>
                    </a:cubicBezTo>
                    <a:cubicBezTo>
                      <a:pt x="4297" y="5026"/>
                      <a:pt x="4297" y="5011"/>
                      <a:pt x="4297" y="4995"/>
                    </a:cubicBezTo>
                    <a:close/>
                    <a:moveTo>
                      <a:pt x="2405" y="5119"/>
                    </a:moveTo>
                    <a:lnTo>
                      <a:pt x="2389" y="5135"/>
                    </a:lnTo>
                    <a:cubicBezTo>
                      <a:pt x="2389" y="5135"/>
                      <a:pt x="2405" y="5135"/>
                      <a:pt x="2405" y="5119"/>
                    </a:cubicBezTo>
                    <a:close/>
                    <a:moveTo>
                      <a:pt x="4080" y="4871"/>
                    </a:moveTo>
                    <a:cubicBezTo>
                      <a:pt x="4126" y="4886"/>
                      <a:pt x="4157" y="4917"/>
                      <a:pt x="4204" y="4933"/>
                    </a:cubicBezTo>
                    <a:cubicBezTo>
                      <a:pt x="4235" y="4980"/>
                      <a:pt x="4266" y="5011"/>
                      <a:pt x="4281" y="5135"/>
                    </a:cubicBezTo>
                    <a:cubicBezTo>
                      <a:pt x="4188" y="5104"/>
                      <a:pt x="4095" y="5057"/>
                      <a:pt x="4002" y="5011"/>
                    </a:cubicBezTo>
                    <a:cubicBezTo>
                      <a:pt x="4018" y="4949"/>
                      <a:pt x="4049" y="4902"/>
                      <a:pt x="4080" y="4871"/>
                    </a:cubicBezTo>
                    <a:close/>
                    <a:moveTo>
                      <a:pt x="2513" y="4995"/>
                    </a:moveTo>
                    <a:cubicBezTo>
                      <a:pt x="2513" y="5011"/>
                      <a:pt x="2529" y="5011"/>
                      <a:pt x="2544" y="5026"/>
                    </a:cubicBezTo>
                    <a:cubicBezTo>
                      <a:pt x="2513" y="5057"/>
                      <a:pt x="2482" y="5104"/>
                      <a:pt x="2467" y="5135"/>
                    </a:cubicBezTo>
                    <a:lnTo>
                      <a:pt x="2451" y="5104"/>
                    </a:lnTo>
                    <a:cubicBezTo>
                      <a:pt x="2451" y="5135"/>
                      <a:pt x="2436" y="5150"/>
                      <a:pt x="2436" y="5166"/>
                    </a:cubicBezTo>
                    <a:lnTo>
                      <a:pt x="2389" y="5135"/>
                    </a:lnTo>
                    <a:lnTo>
                      <a:pt x="2203" y="5011"/>
                    </a:lnTo>
                    <a:cubicBezTo>
                      <a:pt x="2219" y="4995"/>
                      <a:pt x="2219" y="4995"/>
                      <a:pt x="2219" y="4995"/>
                    </a:cubicBezTo>
                    <a:cubicBezTo>
                      <a:pt x="2234" y="5073"/>
                      <a:pt x="2358" y="5011"/>
                      <a:pt x="2405" y="5119"/>
                    </a:cubicBezTo>
                    <a:cubicBezTo>
                      <a:pt x="2436" y="5073"/>
                      <a:pt x="2482" y="5042"/>
                      <a:pt x="2513" y="4995"/>
                    </a:cubicBezTo>
                    <a:close/>
                    <a:moveTo>
                      <a:pt x="2265" y="5150"/>
                    </a:moveTo>
                    <a:lnTo>
                      <a:pt x="2312" y="5181"/>
                    </a:lnTo>
                    <a:lnTo>
                      <a:pt x="2296" y="5181"/>
                    </a:lnTo>
                    <a:cubicBezTo>
                      <a:pt x="2281" y="5166"/>
                      <a:pt x="2265" y="5166"/>
                      <a:pt x="2265" y="5150"/>
                    </a:cubicBezTo>
                    <a:close/>
                    <a:moveTo>
                      <a:pt x="3987" y="5026"/>
                    </a:moveTo>
                    <a:cubicBezTo>
                      <a:pt x="4018" y="5104"/>
                      <a:pt x="4018" y="5181"/>
                      <a:pt x="3971" y="5243"/>
                    </a:cubicBezTo>
                    <a:cubicBezTo>
                      <a:pt x="3971" y="5166"/>
                      <a:pt x="3971" y="5104"/>
                      <a:pt x="3987" y="5026"/>
                    </a:cubicBezTo>
                    <a:close/>
                    <a:moveTo>
                      <a:pt x="2327" y="5197"/>
                    </a:moveTo>
                    <a:lnTo>
                      <a:pt x="2405" y="5243"/>
                    </a:lnTo>
                    <a:cubicBezTo>
                      <a:pt x="2405" y="5259"/>
                      <a:pt x="2405" y="5259"/>
                      <a:pt x="2405" y="5274"/>
                    </a:cubicBezTo>
                    <a:lnTo>
                      <a:pt x="2312" y="5212"/>
                    </a:lnTo>
                    <a:cubicBezTo>
                      <a:pt x="2312" y="5197"/>
                      <a:pt x="2327" y="5197"/>
                      <a:pt x="2327" y="5197"/>
                    </a:cubicBezTo>
                    <a:close/>
                    <a:moveTo>
                      <a:pt x="1769" y="5305"/>
                    </a:moveTo>
                    <a:lnTo>
                      <a:pt x="1738" y="5321"/>
                    </a:lnTo>
                    <a:cubicBezTo>
                      <a:pt x="1753" y="5321"/>
                      <a:pt x="1753" y="5321"/>
                      <a:pt x="1769" y="5305"/>
                    </a:cubicBezTo>
                    <a:close/>
                    <a:moveTo>
                      <a:pt x="3674" y="5349"/>
                    </a:moveTo>
                    <a:cubicBezTo>
                      <a:pt x="3670" y="5373"/>
                      <a:pt x="3672" y="5390"/>
                      <a:pt x="3679" y="5401"/>
                    </a:cubicBezTo>
                    <a:lnTo>
                      <a:pt x="3679" y="5401"/>
                    </a:lnTo>
                    <a:cubicBezTo>
                      <a:pt x="3678" y="5400"/>
                      <a:pt x="3677" y="5399"/>
                      <a:pt x="3677" y="5398"/>
                    </a:cubicBezTo>
                    <a:cubicBezTo>
                      <a:pt x="3665" y="5376"/>
                      <a:pt x="3670" y="5361"/>
                      <a:pt x="3674" y="5349"/>
                    </a:cubicBezTo>
                    <a:close/>
                    <a:moveTo>
                      <a:pt x="2265" y="5274"/>
                    </a:moveTo>
                    <a:cubicBezTo>
                      <a:pt x="2281" y="5305"/>
                      <a:pt x="2296" y="5321"/>
                      <a:pt x="2312" y="5352"/>
                    </a:cubicBezTo>
                    <a:cubicBezTo>
                      <a:pt x="2343" y="5321"/>
                      <a:pt x="2358" y="5305"/>
                      <a:pt x="2374" y="5305"/>
                    </a:cubicBezTo>
                    <a:cubicBezTo>
                      <a:pt x="2374" y="5290"/>
                      <a:pt x="2358" y="5290"/>
                      <a:pt x="2358" y="5274"/>
                    </a:cubicBezTo>
                    <a:lnTo>
                      <a:pt x="2358" y="5274"/>
                    </a:lnTo>
                    <a:lnTo>
                      <a:pt x="2389" y="5290"/>
                    </a:lnTo>
                    <a:cubicBezTo>
                      <a:pt x="2374" y="5290"/>
                      <a:pt x="2374" y="5290"/>
                      <a:pt x="2374" y="5305"/>
                    </a:cubicBezTo>
                    <a:cubicBezTo>
                      <a:pt x="2389" y="5321"/>
                      <a:pt x="2405" y="5336"/>
                      <a:pt x="2420" y="5352"/>
                    </a:cubicBezTo>
                    <a:cubicBezTo>
                      <a:pt x="2343" y="5398"/>
                      <a:pt x="2265" y="5445"/>
                      <a:pt x="2203" y="5460"/>
                    </a:cubicBezTo>
                    <a:cubicBezTo>
                      <a:pt x="2203" y="5383"/>
                      <a:pt x="2219" y="5321"/>
                      <a:pt x="2265" y="5274"/>
                    </a:cubicBezTo>
                    <a:close/>
                    <a:moveTo>
                      <a:pt x="2963" y="5460"/>
                    </a:moveTo>
                    <a:cubicBezTo>
                      <a:pt x="2948" y="5476"/>
                      <a:pt x="2932" y="5476"/>
                      <a:pt x="2917" y="5507"/>
                    </a:cubicBezTo>
                    <a:lnTo>
                      <a:pt x="2886" y="5476"/>
                    </a:lnTo>
                    <a:cubicBezTo>
                      <a:pt x="2901" y="5460"/>
                      <a:pt x="2932" y="5460"/>
                      <a:pt x="2963" y="5460"/>
                    </a:cubicBezTo>
                    <a:close/>
                    <a:moveTo>
                      <a:pt x="2870" y="5569"/>
                    </a:moveTo>
                    <a:lnTo>
                      <a:pt x="3196" y="5802"/>
                    </a:lnTo>
                    <a:cubicBezTo>
                      <a:pt x="3196" y="5771"/>
                      <a:pt x="3180" y="5740"/>
                      <a:pt x="3196" y="5708"/>
                    </a:cubicBezTo>
                    <a:cubicBezTo>
                      <a:pt x="3209" y="5689"/>
                      <a:pt x="3224" y="5680"/>
                      <a:pt x="3242" y="5680"/>
                    </a:cubicBezTo>
                    <a:cubicBezTo>
                      <a:pt x="3266" y="5680"/>
                      <a:pt x="3293" y="5697"/>
                      <a:pt x="3320" y="5724"/>
                    </a:cubicBezTo>
                    <a:cubicBezTo>
                      <a:pt x="3196" y="5755"/>
                      <a:pt x="3273" y="5833"/>
                      <a:pt x="3273" y="5895"/>
                    </a:cubicBezTo>
                    <a:lnTo>
                      <a:pt x="2839" y="5584"/>
                    </a:lnTo>
                    <a:cubicBezTo>
                      <a:pt x="2855" y="5584"/>
                      <a:pt x="2855" y="5584"/>
                      <a:pt x="2870" y="5569"/>
                    </a:cubicBezTo>
                    <a:close/>
                    <a:moveTo>
                      <a:pt x="577" y="2854"/>
                    </a:moveTo>
                    <a:cubicBezTo>
                      <a:pt x="581" y="2854"/>
                      <a:pt x="586" y="2854"/>
                      <a:pt x="590" y="2855"/>
                    </a:cubicBezTo>
                    <a:cubicBezTo>
                      <a:pt x="652" y="2932"/>
                      <a:pt x="714" y="3010"/>
                      <a:pt x="776" y="3087"/>
                    </a:cubicBezTo>
                    <a:lnTo>
                      <a:pt x="776" y="3103"/>
                    </a:lnTo>
                    <a:cubicBezTo>
                      <a:pt x="792" y="3134"/>
                      <a:pt x="807" y="3149"/>
                      <a:pt x="823" y="3165"/>
                    </a:cubicBezTo>
                    <a:cubicBezTo>
                      <a:pt x="823" y="3149"/>
                      <a:pt x="838" y="3118"/>
                      <a:pt x="854" y="3118"/>
                    </a:cubicBezTo>
                    <a:cubicBezTo>
                      <a:pt x="854" y="3134"/>
                      <a:pt x="900" y="3196"/>
                      <a:pt x="885" y="3242"/>
                    </a:cubicBezTo>
                    <a:cubicBezTo>
                      <a:pt x="869" y="3227"/>
                      <a:pt x="854" y="3196"/>
                      <a:pt x="823" y="3165"/>
                    </a:cubicBezTo>
                    <a:cubicBezTo>
                      <a:pt x="823" y="3211"/>
                      <a:pt x="823" y="3242"/>
                      <a:pt x="792" y="3258"/>
                    </a:cubicBezTo>
                    <a:cubicBezTo>
                      <a:pt x="838" y="3320"/>
                      <a:pt x="900" y="3398"/>
                      <a:pt x="947" y="3460"/>
                    </a:cubicBezTo>
                    <a:cubicBezTo>
                      <a:pt x="931" y="3491"/>
                      <a:pt x="916" y="3522"/>
                      <a:pt x="916" y="3568"/>
                    </a:cubicBezTo>
                    <a:cubicBezTo>
                      <a:pt x="978" y="3646"/>
                      <a:pt x="1040" y="3739"/>
                      <a:pt x="1102" y="3832"/>
                    </a:cubicBezTo>
                    <a:cubicBezTo>
                      <a:pt x="1086" y="3863"/>
                      <a:pt x="1055" y="3878"/>
                      <a:pt x="1040" y="3878"/>
                    </a:cubicBezTo>
                    <a:cubicBezTo>
                      <a:pt x="1117" y="3878"/>
                      <a:pt x="1133" y="3894"/>
                      <a:pt x="1164" y="3909"/>
                    </a:cubicBezTo>
                    <a:cubicBezTo>
                      <a:pt x="1211" y="3971"/>
                      <a:pt x="1257" y="4049"/>
                      <a:pt x="1319" y="4111"/>
                    </a:cubicBezTo>
                    <a:cubicBezTo>
                      <a:pt x="1226" y="4111"/>
                      <a:pt x="1102" y="4033"/>
                      <a:pt x="1055" y="4002"/>
                    </a:cubicBezTo>
                    <a:cubicBezTo>
                      <a:pt x="1024" y="4033"/>
                      <a:pt x="993" y="4064"/>
                      <a:pt x="978" y="4080"/>
                    </a:cubicBezTo>
                    <a:lnTo>
                      <a:pt x="1505" y="4809"/>
                    </a:lnTo>
                    <a:cubicBezTo>
                      <a:pt x="1536" y="4793"/>
                      <a:pt x="1583" y="4778"/>
                      <a:pt x="1629" y="4762"/>
                    </a:cubicBezTo>
                    <a:lnTo>
                      <a:pt x="1939" y="4980"/>
                    </a:lnTo>
                    <a:cubicBezTo>
                      <a:pt x="1955" y="4995"/>
                      <a:pt x="1971" y="5011"/>
                      <a:pt x="1971" y="5026"/>
                    </a:cubicBezTo>
                    <a:cubicBezTo>
                      <a:pt x="1971" y="5026"/>
                      <a:pt x="1971" y="5011"/>
                      <a:pt x="1971" y="5011"/>
                    </a:cubicBezTo>
                    <a:lnTo>
                      <a:pt x="2033" y="5042"/>
                    </a:lnTo>
                    <a:cubicBezTo>
                      <a:pt x="1993" y="5068"/>
                      <a:pt x="1965" y="5077"/>
                      <a:pt x="1942" y="5077"/>
                    </a:cubicBezTo>
                    <a:cubicBezTo>
                      <a:pt x="1911" y="5077"/>
                      <a:pt x="1889" y="5059"/>
                      <a:pt x="1862" y="5042"/>
                    </a:cubicBezTo>
                    <a:cubicBezTo>
                      <a:pt x="1846" y="5135"/>
                      <a:pt x="1784" y="5197"/>
                      <a:pt x="1707" y="5228"/>
                    </a:cubicBezTo>
                    <a:lnTo>
                      <a:pt x="637" y="3754"/>
                    </a:lnTo>
                    <a:cubicBezTo>
                      <a:pt x="761" y="3615"/>
                      <a:pt x="1009" y="3537"/>
                      <a:pt x="854" y="3367"/>
                    </a:cubicBezTo>
                    <a:lnTo>
                      <a:pt x="854" y="3367"/>
                    </a:lnTo>
                    <a:cubicBezTo>
                      <a:pt x="807" y="3413"/>
                      <a:pt x="730" y="3491"/>
                      <a:pt x="714" y="3599"/>
                    </a:cubicBezTo>
                    <a:lnTo>
                      <a:pt x="559" y="3444"/>
                    </a:lnTo>
                    <a:lnTo>
                      <a:pt x="559" y="3444"/>
                    </a:lnTo>
                    <a:cubicBezTo>
                      <a:pt x="466" y="3537"/>
                      <a:pt x="652" y="3568"/>
                      <a:pt x="559" y="3692"/>
                    </a:cubicBezTo>
                    <a:lnTo>
                      <a:pt x="590" y="3677"/>
                    </a:lnTo>
                    <a:lnTo>
                      <a:pt x="590" y="3677"/>
                    </a:lnTo>
                    <a:cubicBezTo>
                      <a:pt x="575" y="3692"/>
                      <a:pt x="575" y="3708"/>
                      <a:pt x="575" y="3708"/>
                    </a:cubicBezTo>
                    <a:lnTo>
                      <a:pt x="1738" y="5305"/>
                    </a:lnTo>
                    <a:cubicBezTo>
                      <a:pt x="1815" y="5212"/>
                      <a:pt x="1955" y="5150"/>
                      <a:pt x="2079" y="5073"/>
                    </a:cubicBezTo>
                    <a:lnTo>
                      <a:pt x="2157" y="5135"/>
                    </a:lnTo>
                    <a:cubicBezTo>
                      <a:pt x="2188" y="5166"/>
                      <a:pt x="2203" y="5197"/>
                      <a:pt x="2219" y="5228"/>
                    </a:cubicBezTo>
                    <a:cubicBezTo>
                      <a:pt x="2172" y="5243"/>
                      <a:pt x="2141" y="5259"/>
                      <a:pt x="2095" y="5290"/>
                    </a:cubicBezTo>
                    <a:lnTo>
                      <a:pt x="2188" y="5522"/>
                    </a:lnTo>
                    <a:cubicBezTo>
                      <a:pt x="2104" y="5574"/>
                      <a:pt x="2055" y="5594"/>
                      <a:pt x="2028" y="5594"/>
                    </a:cubicBezTo>
                    <a:cubicBezTo>
                      <a:pt x="1934" y="5594"/>
                      <a:pt x="2113" y="5346"/>
                      <a:pt x="2017" y="5346"/>
                    </a:cubicBezTo>
                    <a:cubicBezTo>
                      <a:pt x="2009" y="5346"/>
                      <a:pt x="1998" y="5348"/>
                      <a:pt x="1986" y="5352"/>
                    </a:cubicBezTo>
                    <a:cubicBezTo>
                      <a:pt x="1910" y="5413"/>
                      <a:pt x="1879" y="5489"/>
                      <a:pt x="1848" y="5550"/>
                    </a:cubicBezTo>
                    <a:lnTo>
                      <a:pt x="1848" y="5550"/>
                    </a:lnTo>
                    <a:lnTo>
                      <a:pt x="1110" y="4538"/>
                    </a:lnTo>
                    <a:lnTo>
                      <a:pt x="1846" y="5553"/>
                    </a:lnTo>
                    <a:cubicBezTo>
                      <a:pt x="1847" y="5552"/>
                      <a:pt x="1848" y="5551"/>
                      <a:pt x="1848" y="5550"/>
                    </a:cubicBezTo>
                    <a:lnTo>
                      <a:pt x="1848" y="5550"/>
                    </a:lnTo>
                    <a:lnTo>
                      <a:pt x="1862" y="5569"/>
                    </a:lnTo>
                    <a:cubicBezTo>
                      <a:pt x="1895" y="5547"/>
                      <a:pt x="1920" y="5537"/>
                      <a:pt x="1940" y="5537"/>
                    </a:cubicBezTo>
                    <a:cubicBezTo>
                      <a:pt x="2030" y="5537"/>
                      <a:pt x="1997" y="5735"/>
                      <a:pt x="2103" y="5735"/>
                    </a:cubicBezTo>
                    <a:cubicBezTo>
                      <a:pt x="2134" y="5735"/>
                      <a:pt x="2175" y="5719"/>
                      <a:pt x="2234" y="5677"/>
                    </a:cubicBezTo>
                    <a:lnTo>
                      <a:pt x="2234" y="5677"/>
                    </a:lnTo>
                    <a:cubicBezTo>
                      <a:pt x="2250" y="5802"/>
                      <a:pt x="2157" y="5910"/>
                      <a:pt x="2048" y="5957"/>
                    </a:cubicBezTo>
                    <a:lnTo>
                      <a:pt x="47" y="3211"/>
                    </a:lnTo>
                    <a:cubicBezTo>
                      <a:pt x="78" y="3180"/>
                      <a:pt x="109" y="3165"/>
                      <a:pt x="140" y="3149"/>
                    </a:cubicBezTo>
                    <a:cubicBezTo>
                      <a:pt x="311" y="3165"/>
                      <a:pt x="202" y="3273"/>
                      <a:pt x="218" y="3382"/>
                    </a:cubicBezTo>
                    <a:lnTo>
                      <a:pt x="1939" y="5740"/>
                    </a:lnTo>
                    <a:cubicBezTo>
                      <a:pt x="1955" y="5724"/>
                      <a:pt x="1955" y="5693"/>
                      <a:pt x="1939" y="5662"/>
                    </a:cubicBezTo>
                    <a:cubicBezTo>
                      <a:pt x="1939" y="5677"/>
                      <a:pt x="1924" y="5693"/>
                      <a:pt x="1908" y="5693"/>
                    </a:cubicBezTo>
                    <a:lnTo>
                      <a:pt x="264" y="3413"/>
                    </a:lnTo>
                    <a:cubicBezTo>
                      <a:pt x="311" y="3336"/>
                      <a:pt x="280" y="3320"/>
                      <a:pt x="249" y="3227"/>
                    </a:cubicBezTo>
                    <a:cubicBezTo>
                      <a:pt x="400" y="3121"/>
                      <a:pt x="419" y="2854"/>
                      <a:pt x="577" y="2854"/>
                    </a:cubicBezTo>
                    <a:close/>
                    <a:moveTo>
                      <a:pt x="4685" y="1"/>
                    </a:moveTo>
                    <a:cubicBezTo>
                      <a:pt x="4607" y="63"/>
                      <a:pt x="4545" y="110"/>
                      <a:pt x="4514" y="156"/>
                    </a:cubicBezTo>
                    <a:lnTo>
                      <a:pt x="4421" y="47"/>
                    </a:lnTo>
                    <a:lnTo>
                      <a:pt x="4235" y="141"/>
                    </a:lnTo>
                    <a:lnTo>
                      <a:pt x="4359" y="187"/>
                    </a:lnTo>
                    <a:cubicBezTo>
                      <a:pt x="4359" y="187"/>
                      <a:pt x="4281" y="249"/>
                      <a:pt x="4219" y="296"/>
                    </a:cubicBezTo>
                    <a:cubicBezTo>
                      <a:pt x="4157" y="358"/>
                      <a:pt x="4095" y="404"/>
                      <a:pt x="4095" y="404"/>
                    </a:cubicBezTo>
                    <a:cubicBezTo>
                      <a:pt x="4049" y="482"/>
                      <a:pt x="4049" y="497"/>
                      <a:pt x="4080" y="513"/>
                    </a:cubicBezTo>
                    <a:cubicBezTo>
                      <a:pt x="3971" y="621"/>
                      <a:pt x="4281" y="621"/>
                      <a:pt x="4142" y="807"/>
                    </a:cubicBezTo>
                    <a:cubicBezTo>
                      <a:pt x="4126" y="807"/>
                      <a:pt x="4111" y="823"/>
                      <a:pt x="4111" y="823"/>
                    </a:cubicBezTo>
                    <a:lnTo>
                      <a:pt x="4049" y="823"/>
                    </a:lnTo>
                    <a:cubicBezTo>
                      <a:pt x="4049" y="823"/>
                      <a:pt x="4049" y="807"/>
                      <a:pt x="4049" y="807"/>
                    </a:cubicBezTo>
                    <a:cubicBezTo>
                      <a:pt x="4067" y="799"/>
                      <a:pt x="4079" y="790"/>
                      <a:pt x="4093" y="790"/>
                    </a:cubicBezTo>
                    <a:cubicBezTo>
                      <a:pt x="4103" y="790"/>
                      <a:pt x="4113" y="794"/>
                      <a:pt x="4126" y="807"/>
                    </a:cubicBezTo>
                    <a:cubicBezTo>
                      <a:pt x="4143" y="713"/>
                      <a:pt x="4104" y="681"/>
                      <a:pt x="4039" y="681"/>
                    </a:cubicBezTo>
                    <a:cubicBezTo>
                      <a:pt x="3986" y="681"/>
                      <a:pt x="3917" y="702"/>
                      <a:pt x="3847" y="730"/>
                    </a:cubicBezTo>
                    <a:lnTo>
                      <a:pt x="3863" y="854"/>
                    </a:lnTo>
                    <a:cubicBezTo>
                      <a:pt x="3807" y="854"/>
                      <a:pt x="3753" y="847"/>
                      <a:pt x="3702" y="847"/>
                    </a:cubicBezTo>
                    <a:cubicBezTo>
                      <a:pt x="3624" y="847"/>
                      <a:pt x="3549" y="863"/>
                      <a:pt x="3475" y="947"/>
                    </a:cubicBezTo>
                    <a:cubicBezTo>
                      <a:pt x="3475" y="947"/>
                      <a:pt x="3444" y="1087"/>
                      <a:pt x="3428" y="1242"/>
                    </a:cubicBezTo>
                    <a:cubicBezTo>
                      <a:pt x="3413" y="1319"/>
                      <a:pt x="3397" y="1381"/>
                      <a:pt x="3397" y="1443"/>
                    </a:cubicBezTo>
                    <a:cubicBezTo>
                      <a:pt x="3366" y="1490"/>
                      <a:pt x="3335" y="1552"/>
                      <a:pt x="3304" y="1614"/>
                    </a:cubicBezTo>
                    <a:cubicBezTo>
                      <a:pt x="3299" y="1613"/>
                      <a:pt x="3294" y="1612"/>
                      <a:pt x="3288" y="1612"/>
                    </a:cubicBezTo>
                    <a:cubicBezTo>
                      <a:pt x="3247" y="1612"/>
                      <a:pt x="3208" y="1640"/>
                      <a:pt x="3175" y="1640"/>
                    </a:cubicBezTo>
                    <a:cubicBezTo>
                      <a:pt x="3151" y="1640"/>
                      <a:pt x="3131" y="1624"/>
                      <a:pt x="3118" y="1567"/>
                    </a:cubicBezTo>
                    <a:cubicBezTo>
                      <a:pt x="3072" y="1536"/>
                      <a:pt x="3087" y="1474"/>
                      <a:pt x="3165" y="1459"/>
                    </a:cubicBezTo>
                    <a:cubicBezTo>
                      <a:pt x="3180" y="1459"/>
                      <a:pt x="3180" y="1490"/>
                      <a:pt x="3196" y="1490"/>
                    </a:cubicBezTo>
                    <a:cubicBezTo>
                      <a:pt x="3165" y="1412"/>
                      <a:pt x="3118" y="1335"/>
                      <a:pt x="3010" y="1335"/>
                    </a:cubicBezTo>
                    <a:cubicBezTo>
                      <a:pt x="3087" y="1288"/>
                      <a:pt x="3103" y="1288"/>
                      <a:pt x="3118" y="1211"/>
                    </a:cubicBezTo>
                    <a:lnTo>
                      <a:pt x="3118" y="1211"/>
                    </a:lnTo>
                    <a:lnTo>
                      <a:pt x="3041" y="1257"/>
                    </a:lnTo>
                    <a:cubicBezTo>
                      <a:pt x="3134" y="1149"/>
                      <a:pt x="3227" y="885"/>
                      <a:pt x="3165" y="807"/>
                    </a:cubicBezTo>
                    <a:lnTo>
                      <a:pt x="3165" y="807"/>
                    </a:lnTo>
                    <a:cubicBezTo>
                      <a:pt x="3211" y="947"/>
                      <a:pt x="3041" y="885"/>
                      <a:pt x="2963" y="916"/>
                    </a:cubicBezTo>
                    <a:cubicBezTo>
                      <a:pt x="2990" y="863"/>
                      <a:pt x="3051" y="752"/>
                      <a:pt x="3008" y="752"/>
                    </a:cubicBezTo>
                    <a:cubicBezTo>
                      <a:pt x="3001" y="752"/>
                      <a:pt x="2992" y="754"/>
                      <a:pt x="2979" y="761"/>
                    </a:cubicBezTo>
                    <a:cubicBezTo>
                      <a:pt x="2979" y="815"/>
                      <a:pt x="2847" y="989"/>
                      <a:pt x="2941" y="989"/>
                    </a:cubicBezTo>
                    <a:cubicBezTo>
                      <a:pt x="2954" y="989"/>
                      <a:pt x="2971" y="986"/>
                      <a:pt x="2994" y="978"/>
                    </a:cubicBezTo>
                    <a:lnTo>
                      <a:pt x="2994" y="978"/>
                    </a:lnTo>
                    <a:cubicBezTo>
                      <a:pt x="2948" y="1056"/>
                      <a:pt x="2917" y="1180"/>
                      <a:pt x="2824" y="1195"/>
                    </a:cubicBezTo>
                    <a:cubicBezTo>
                      <a:pt x="2855" y="1071"/>
                      <a:pt x="2777" y="1071"/>
                      <a:pt x="2746" y="978"/>
                    </a:cubicBezTo>
                    <a:lnTo>
                      <a:pt x="2746" y="978"/>
                    </a:lnTo>
                    <a:cubicBezTo>
                      <a:pt x="2715" y="1102"/>
                      <a:pt x="2777" y="1180"/>
                      <a:pt x="2808" y="1226"/>
                    </a:cubicBezTo>
                    <a:cubicBezTo>
                      <a:pt x="2743" y="1241"/>
                      <a:pt x="2679" y="1244"/>
                      <a:pt x="2618" y="1244"/>
                    </a:cubicBezTo>
                    <a:cubicBezTo>
                      <a:pt x="2562" y="1244"/>
                      <a:pt x="2508" y="1241"/>
                      <a:pt x="2457" y="1241"/>
                    </a:cubicBezTo>
                    <a:cubicBezTo>
                      <a:pt x="2327" y="1241"/>
                      <a:pt x="2218" y="1260"/>
                      <a:pt x="2141" y="1397"/>
                    </a:cubicBezTo>
                    <a:cubicBezTo>
                      <a:pt x="2140" y="1399"/>
                      <a:pt x="2139" y="1401"/>
                      <a:pt x="2140" y="1401"/>
                    </a:cubicBezTo>
                    <a:cubicBezTo>
                      <a:pt x="2143" y="1401"/>
                      <a:pt x="2198" y="1322"/>
                      <a:pt x="2243" y="1322"/>
                    </a:cubicBezTo>
                    <a:cubicBezTo>
                      <a:pt x="2257" y="1322"/>
                      <a:pt x="2271" y="1330"/>
                      <a:pt x="2281" y="1350"/>
                    </a:cubicBezTo>
                    <a:cubicBezTo>
                      <a:pt x="2262" y="1452"/>
                      <a:pt x="2206" y="1473"/>
                      <a:pt x="2142" y="1473"/>
                    </a:cubicBezTo>
                    <a:cubicBezTo>
                      <a:pt x="2097" y="1473"/>
                      <a:pt x="2047" y="1463"/>
                      <a:pt x="2003" y="1463"/>
                    </a:cubicBezTo>
                    <a:cubicBezTo>
                      <a:pt x="1957" y="1463"/>
                      <a:pt x="1916" y="1474"/>
                      <a:pt x="1893" y="1521"/>
                    </a:cubicBezTo>
                    <a:lnTo>
                      <a:pt x="2033" y="1614"/>
                    </a:lnTo>
                    <a:cubicBezTo>
                      <a:pt x="2017" y="1676"/>
                      <a:pt x="1955" y="1769"/>
                      <a:pt x="1908" y="1816"/>
                    </a:cubicBezTo>
                    <a:cubicBezTo>
                      <a:pt x="1862" y="1785"/>
                      <a:pt x="1676" y="1800"/>
                      <a:pt x="1722" y="1692"/>
                    </a:cubicBezTo>
                    <a:lnTo>
                      <a:pt x="1722" y="1692"/>
                    </a:lnTo>
                    <a:cubicBezTo>
                      <a:pt x="1474" y="1785"/>
                      <a:pt x="1784" y="2095"/>
                      <a:pt x="1536" y="2234"/>
                    </a:cubicBezTo>
                    <a:cubicBezTo>
                      <a:pt x="1660" y="2188"/>
                      <a:pt x="1676" y="2172"/>
                      <a:pt x="1738" y="2095"/>
                    </a:cubicBezTo>
                    <a:lnTo>
                      <a:pt x="1738" y="2095"/>
                    </a:lnTo>
                    <a:cubicBezTo>
                      <a:pt x="1722" y="2234"/>
                      <a:pt x="1784" y="2172"/>
                      <a:pt x="1846" y="2265"/>
                    </a:cubicBezTo>
                    <a:cubicBezTo>
                      <a:pt x="1833" y="2260"/>
                      <a:pt x="1820" y="2258"/>
                      <a:pt x="1807" y="2258"/>
                    </a:cubicBezTo>
                    <a:cubicBezTo>
                      <a:pt x="1742" y="2258"/>
                      <a:pt x="1689" y="2315"/>
                      <a:pt x="1662" y="2315"/>
                    </a:cubicBezTo>
                    <a:cubicBezTo>
                      <a:pt x="1646" y="2315"/>
                      <a:pt x="1640" y="2295"/>
                      <a:pt x="1645" y="2234"/>
                    </a:cubicBezTo>
                    <a:lnTo>
                      <a:pt x="1645" y="2234"/>
                    </a:lnTo>
                    <a:cubicBezTo>
                      <a:pt x="1583" y="2281"/>
                      <a:pt x="1443" y="2374"/>
                      <a:pt x="1459" y="2451"/>
                    </a:cubicBezTo>
                    <a:lnTo>
                      <a:pt x="1552" y="2451"/>
                    </a:lnTo>
                    <a:cubicBezTo>
                      <a:pt x="1459" y="2529"/>
                      <a:pt x="1428" y="2669"/>
                      <a:pt x="1459" y="2793"/>
                    </a:cubicBezTo>
                    <a:cubicBezTo>
                      <a:pt x="1567" y="2684"/>
                      <a:pt x="1428" y="2529"/>
                      <a:pt x="1583" y="2436"/>
                    </a:cubicBezTo>
                    <a:cubicBezTo>
                      <a:pt x="1610" y="2430"/>
                      <a:pt x="1632" y="2428"/>
                      <a:pt x="1649" y="2428"/>
                    </a:cubicBezTo>
                    <a:cubicBezTo>
                      <a:pt x="1777" y="2428"/>
                      <a:pt x="1653" y="2564"/>
                      <a:pt x="1831" y="2591"/>
                    </a:cubicBezTo>
                    <a:lnTo>
                      <a:pt x="1877" y="2405"/>
                    </a:lnTo>
                    <a:lnTo>
                      <a:pt x="1800" y="2436"/>
                    </a:lnTo>
                    <a:cubicBezTo>
                      <a:pt x="1722" y="2296"/>
                      <a:pt x="2002" y="2296"/>
                      <a:pt x="1862" y="2157"/>
                    </a:cubicBezTo>
                    <a:lnTo>
                      <a:pt x="1862" y="2157"/>
                    </a:lnTo>
                    <a:cubicBezTo>
                      <a:pt x="1876" y="2158"/>
                      <a:pt x="1890" y="2158"/>
                      <a:pt x="1902" y="2158"/>
                    </a:cubicBezTo>
                    <a:cubicBezTo>
                      <a:pt x="2076" y="2158"/>
                      <a:pt x="2063" y="2063"/>
                      <a:pt x="2281" y="2048"/>
                    </a:cubicBezTo>
                    <a:cubicBezTo>
                      <a:pt x="2281" y="2017"/>
                      <a:pt x="2271" y="2006"/>
                      <a:pt x="2255" y="2006"/>
                    </a:cubicBezTo>
                    <a:cubicBezTo>
                      <a:pt x="2233" y="2006"/>
                      <a:pt x="2200" y="2030"/>
                      <a:pt x="2172" y="2048"/>
                    </a:cubicBezTo>
                    <a:cubicBezTo>
                      <a:pt x="2250" y="1986"/>
                      <a:pt x="2141" y="1847"/>
                      <a:pt x="2296" y="1847"/>
                    </a:cubicBezTo>
                    <a:cubicBezTo>
                      <a:pt x="2354" y="1835"/>
                      <a:pt x="2292" y="1772"/>
                      <a:pt x="2218" y="1772"/>
                    </a:cubicBezTo>
                    <a:cubicBezTo>
                      <a:pt x="2200" y="1772"/>
                      <a:pt x="2181" y="1776"/>
                      <a:pt x="2163" y="1785"/>
                    </a:cubicBezTo>
                    <a:lnTo>
                      <a:pt x="2163" y="1785"/>
                    </a:lnTo>
                    <a:cubicBezTo>
                      <a:pt x="2231" y="1736"/>
                      <a:pt x="2290" y="1656"/>
                      <a:pt x="2374" y="1614"/>
                    </a:cubicBezTo>
                    <a:lnTo>
                      <a:pt x="2203" y="1583"/>
                    </a:lnTo>
                    <a:lnTo>
                      <a:pt x="2296" y="1505"/>
                    </a:lnTo>
                    <a:lnTo>
                      <a:pt x="2172" y="1521"/>
                    </a:lnTo>
                    <a:cubicBezTo>
                      <a:pt x="2308" y="1385"/>
                      <a:pt x="2504" y="1249"/>
                      <a:pt x="2686" y="1249"/>
                    </a:cubicBezTo>
                    <a:cubicBezTo>
                      <a:pt x="2711" y="1249"/>
                      <a:pt x="2737" y="1252"/>
                      <a:pt x="2761" y="1257"/>
                    </a:cubicBezTo>
                    <a:cubicBezTo>
                      <a:pt x="2668" y="1490"/>
                      <a:pt x="2389" y="1660"/>
                      <a:pt x="2451" y="1893"/>
                    </a:cubicBezTo>
                    <a:cubicBezTo>
                      <a:pt x="2453" y="1894"/>
                      <a:pt x="2455" y="1894"/>
                      <a:pt x="2457" y="1894"/>
                    </a:cubicBezTo>
                    <a:cubicBezTo>
                      <a:pt x="2501" y="1894"/>
                      <a:pt x="2482" y="1747"/>
                      <a:pt x="2559" y="1747"/>
                    </a:cubicBezTo>
                    <a:cubicBezTo>
                      <a:pt x="2576" y="1747"/>
                      <a:pt x="2596" y="1753"/>
                      <a:pt x="2622" y="1769"/>
                    </a:cubicBezTo>
                    <a:lnTo>
                      <a:pt x="2591" y="1645"/>
                    </a:lnTo>
                    <a:cubicBezTo>
                      <a:pt x="2615" y="1596"/>
                      <a:pt x="2689" y="1498"/>
                      <a:pt x="2757" y="1498"/>
                    </a:cubicBezTo>
                    <a:cubicBezTo>
                      <a:pt x="2774" y="1498"/>
                      <a:pt x="2792" y="1505"/>
                      <a:pt x="2808" y="1521"/>
                    </a:cubicBezTo>
                    <a:cubicBezTo>
                      <a:pt x="2715" y="1707"/>
                      <a:pt x="2730" y="1816"/>
                      <a:pt x="2730" y="1955"/>
                    </a:cubicBezTo>
                    <a:cubicBezTo>
                      <a:pt x="2746" y="1971"/>
                      <a:pt x="2746" y="2002"/>
                      <a:pt x="2730" y="2017"/>
                    </a:cubicBezTo>
                    <a:lnTo>
                      <a:pt x="2715" y="2017"/>
                    </a:lnTo>
                    <a:cubicBezTo>
                      <a:pt x="2684" y="2064"/>
                      <a:pt x="2606" y="2110"/>
                      <a:pt x="2591" y="2157"/>
                    </a:cubicBezTo>
                    <a:cubicBezTo>
                      <a:pt x="2581" y="2162"/>
                      <a:pt x="2572" y="2164"/>
                      <a:pt x="2564" y="2164"/>
                    </a:cubicBezTo>
                    <a:cubicBezTo>
                      <a:pt x="2524" y="2164"/>
                      <a:pt x="2513" y="2105"/>
                      <a:pt x="2513" y="2079"/>
                    </a:cubicBezTo>
                    <a:cubicBezTo>
                      <a:pt x="2250" y="2110"/>
                      <a:pt x="2389" y="2482"/>
                      <a:pt x="2157" y="2545"/>
                    </a:cubicBezTo>
                    <a:cubicBezTo>
                      <a:pt x="2135" y="2517"/>
                      <a:pt x="2104" y="2511"/>
                      <a:pt x="2072" y="2511"/>
                    </a:cubicBezTo>
                    <a:cubicBezTo>
                      <a:pt x="2045" y="2511"/>
                      <a:pt x="2018" y="2516"/>
                      <a:pt x="1997" y="2516"/>
                    </a:cubicBezTo>
                    <a:cubicBezTo>
                      <a:pt x="1972" y="2516"/>
                      <a:pt x="1955" y="2510"/>
                      <a:pt x="1955" y="2482"/>
                    </a:cubicBezTo>
                    <a:cubicBezTo>
                      <a:pt x="1846" y="2545"/>
                      <a:pt x="1877" y="2684"/>
                      <a:pt x="1862" y="2777"/>
                    </a:cubicBezTo>
                    <a:cubicBezTo>
                      <a:pt x="1850" y="2770"/>
                      <a:pt x="1838" y="2767"/>
                      <a:pt x="1827" y="2767"/>
                    </a:cubicBezTo>
                    <a:cubicBezTo>
                      <a:pt x="1785" y="2767"/>
                      <a:pt x="1745" y="2804"/>
                      <a:pt x="1720" y="2804"/>
                    </a:cubicBezTo>
                    <a:cubicBezTo>
                      <a:pt x="1706" y="2804"/>
                      <a:pt x="1696" y="2794"/>
                      <a:pt x="1691" y="2762"/>
                    </a:cubicBezTo>
                    <a:lnTo>
                      <a:pt x="1691" y="2762"/>
                    </a:lnTo>
                    <a:lnTo>
                      <a:pt x="1707" y="2948"/>
                    </a:lnTo>
                    <a:cubicBezTo>
                      <a:pt x="1631" y="2948"/>
                      <a:pt x="1565" y="3041"/>
                      <a:pt x="1501" y="3041"/>
                    </a:cubicBezTo>
                    <a:cubicBezTo>
                      <a:pt x="1487" y="3041"/>
                      <a:pt x="1473" y="3037"/>
                      <a:pt x="1459" y="3025"/>
                    </a:cubicBezTo>
                    <a:lnTo>
                      <a:pt x="1459" y="3025"/>
                    </a:lnTo>
                    <a:cubicBezTo>
                      <a:pt x="1412" y="3087"/>
                      <a:pt x="1536" y="3165"/>
                      <a:pt x="1428" y="3180"/>
                    </a:cubicBezTo>
                    <a:cubicBezTo>
                      <a:pt x="1412" y="3165"/>
                      <a:pt x="1397" y="3149"/>
                      <a:pt x="1412" y="3149"/>
                    </a:cubicBezTo>
                    <a:cubicBezTo>
                      <a:pt x="1404" y="3147"/>
                      <a:pt x="1396" y="3146"/>
                      <a:pt x="1387" y="3146"/>
                    </a:cubicBezTo>
                    <a:cubicBezTo>
                      <a:pt x="1328" y="3146"/>
                      <a:pt x="1257" y="3192"/>
                      <a:pt x="1257" y="3273"/>
                    </a:cubicBezTo>
                    <a:cubicBezTo>
                      <a:pt x="1273" y="3270"/>
                      <a:pt x="1284" y="3269"/>
                      <a:pt x="1292" y="3269"/>
                    </a:cubicBezTo>
                    <a:cubicBezTo>
                      <a:pt x="1313" y="3269"/>
                      <a:pt x="1310" y="3278"/>
                      <a:pt x="1331" y="3278"/>
                    </a:cubicBezTo>
                    <a:cubicBezTo>
                      <a:pt x="1338" y="3278"/>
                      <a:pt x="1349" y="3277"/>
                      <a:pt x="1366" y="3273"/>
                    </a:cubicBezTo>
                    <a:lnTo>
                      <a:pt x="1366" y="3273"/>
                    </a:lnTo>
                    <a:cubicBezTo>
                      <a:pt x="1409" y="3317"/>
                      <a:pt x="1384" y="3430"/>
                      <a:pt x="1278" y="3430"/>
                    </a:cubicBezTo>
                    <a:cubicBezTo>
                      <a:pt x="1271" y="3430"/>
                      <a:pt x="1264" y="3429"/>
                      <a:pt x="1257" y="3429"/>
                    </a:cubicBezTo>
                    <a:cubicBezTo>
                      <a:pt x="1273" y="3227"/>
                      <a:pt x="1086" y="3351"/>
                      <a:pt x="1086" y="3258"/>
                    </a:cubicBezTo>
                    <a:cubicBezTo>
                      <a:pt x="1040" y="3273"/>
                      <a:pt x="1009" y="3320"/>
                      <a:pt x="978" y="3367"/>
                    </a:cubicBezTo>
                    <a:cubicBezTo>
                      <a:pt x="947" y="3336"/>
                      <a:pt x="916" y="3289"/>
                      <a:pt x="885" y="3258"/>
                    </a:cubicBezTo>
                    <a:cubicBezTo>
                      <a:pt x="885" y="3227"/>
                      <a:pt x="916" y="3180"/>
                      <a:pt x="931" y="3118"/>
                    </a:cubicBezTo>
                    <a:cubicBezTo>
                      <a:pt x="931" y="3134"/>
                      <a:pt x="947" y="3165"/>
                      <a:pt x="947" y="3180"/>
                    </a:cubicBezTo>
                    <a:cubicBezTo>
                      <a:pt x="962" y="3118"/>
                      <a:pt x="1040" y="3072"/>
                      <a:pt x="1102" y="3025"/>
                    </a:cubicBezTo>
                    <a:cubicBezTo>
                      <a:pt x="1102" y="3025"/>
                      <a:pt x="1102" y="3041"/>
                      <a:pt x="1102" y="3041"/>
                    </a:cubicBezTo>
                    <a:cubicBezTo>
                      <a:pt x="1149" y="3025"/>
                      <a:pt x="1164" y="2994"/>
                      <a:pt x="1195" y="2948"/>
                    </a:cubicBezTo>
                    <a:cubicBezTo>
                      <a:pt x="1257" y="2886"/>
                      <a:pt x="1319" y="2808"/>
                      <a:pt x="1319" y="2700"/>
                    </a:cubicBezTo>
                    <a:cubicBezTo>
                      <a:pt x="1319" y="2653"/>
                      <a:pt x="1288" y="2607"/>
                      <a:pt x="1257" y="2560"/>
                    </a:cubicBezTo>
                    <a:cubicBezTo>
                      <a:pt x="1273" y="2545"/>
                      <a:pt x="1288" y="2529"/>
                      <a:pt x="1288" y="2529"/>
                    </a:cubicBezTo>
                    <a:cubicBezTo>
                      <a:pt x="1211" y="2514"/>
                      <a:pt x="1195" y="2451"/>
                      <a:pt x="1211" y="2374"/>
                    </a:cubicBezTo>
                    <a:cubicBezTo>
                      <a:pt x="1211" y="2374"/>
                      <a:pt x="1211" y="2358"/>
                      <a:pt x="1211" y="2343"/>
                    </a:cubicBezTo>
                    <a:lnTo>
                      <a:pt x="1211" y="2327"/>
                    </a:lnTo>
                    <a:lnTo>
                      <a:pt x="1195" y="2327"/>
                    </a:lnTo>
                    <a:cubicBezTo>
                      <a:pt x="1180" y="2312"/>
                      <a:pt x="1180" y="2296"/>
                      <a:pt x="1149" y="2296"/>
                    </a:cubicBezTo>
                    <a:cubicBezTo>
                      <a:pt x="1133" y="2327"/>
                      <a:pt x="1086" y="2343"/>
                      <a:pt x="1055" y="2343"/>
                    </a:cubicBezTo>
                    <a:cubicBezTo>
                      <a:pt x="1024" y="2296"/>
                      <a:pt x="978" y="2265"/>
                      <a:pt x="947" y="2219"/>
                    </a:cubicBezTo>
                    <a:cubicBezTo>
                      <a:pt x="943" y="2216"/>
                      <a:pt x="938" y="2215"/>
                      <a:pt x="931" y="2215"/>
                    </a:cubicBezTo>
                    <a:cubicBezTo>
                      <a:pt x="867" y="2215"/>
                      <a:pt x="707" y="2354"/>
                      <a:pt x="792" y="2467"/>
                    </a:cubicBezTo>
                    <a:cubicBezTo>
                      <a:pt x="854" y="2467"/>
                      <a:pt x="854" y="2498"/>
                      <a:pt x="854" y="2529"/>
                    </a:cubicBezTo>
                    <a:cubicBezTo>
                      <a:pt x="854" y="2545"/>
                      <a:pt x="838" y="2560"/>
                      <a:pt x="838" y="2576"/>
                    </a:cubicBezTo>
                    <a:lnTo>
                      <a:pt x="792" y="2622"/>
                    </a:lnTo>
                    <a:lnTo>
                      <a:pt x="776" y="2638"/>
                    </a:lnTo>
                    <a:cubicBezTo>
                      <a:pt x="762" y="2624"/>
                      <a:pt x="748" y="2597"/>
                      <a:pt x="757" y="2546"/>
                    </a:cubicBezTo>
                    <a:lnTo>
                      <a:pt x="757" y="2546"/>
                    </a:lnTo>
                    <a:cubicBezTo>
                      <a:pt x="741" y="2587"/>
                      <a:pt x="673" y="2629"/>
                      <a:pt x="714" y="2684"/>
                    </a:cubicBezTo>
                    <a:lnTo>
                      <a:pt x="699" y="2684"/>
                    </a:lnTo>
                    <a:cubicBezTo>
                      <a:pt x="683" y="2653"/>
                      <a:pt x="683" y="2607"/>
                      <a:pt x="683" y="2560"/>
                    </a:cubicBezTo>
                    <a:cubicBezTo>
                      <a:pt x="656" y="2525"/>
                      <a:pt x="628" y="2512"/>
                      <a:pt x="600" y="2512"/>
                    </a:cubicBezTo>
                    <a:cubicBezTo>
                      <a:pt x="532" y="2512"/>
                      <a:pt x="461" y="2587"/>
                      <a:pt x="380" y="2587"/>
                    </a:cubicBezTo>
                    <a:cubicBezTo>
                      <a:pt x="372" y="2587"/>
                      <a:pt x="365" y="2586"/>
                      <a:pt x="357" y="2585"/>
                    </a:cubicBezTo>
                    <a:lnTo>
                      <a:pt x="357" y="2585"/>
                    </a:lnTo>
                    <a:cubicBezTo>
                      <a:pt x="369" y="2591"/>
                      <a:pt x="381" y="2599"/>
                      <a:pt x="389" y="2607"/>
                    </a:cubicBezTo>
                    <a:lnTo>
                      <a:pt x="280" y="2669"/>
                    </a:lnTo>
                    <a:cubicBezTo>
                      <a:pt x="290" y="2666"/>
                      <a:pt x="299" y="2665"/>
                      <a:pt x="308" y="2665"/>
                    </a:cubicBezTo>
                    <a:cubicBezTo>
                      <a:pt x="401" y="2665"/>
                      <a:pt x="385" y="2813"/>
                      <a:pt x="342" y="2870"/>
                    </a:cubicBezTo>
                    <a:cubicBezTo>
                      <a:pt x="318" y="2894"/>
                      <a:pt x="275" y="2947"/>
                      <a:pt x="250" y="2947"/>
                    </a:cubicBezTo>
                    <a:cubicBezTo>
                      <a:pt x="243" y="2947"/>
                      <a:pt x="237" y="2943"/>
                      <a:pt x="233" y="2932"/>
                    </a:cubicBezTo>
                    <a:lnTo>
                      <a:pt x="249" y="2855"/>
                    </a:lnTo>
                    <a:lnTo>
                      <a:pt x="249" y="2855"/>
                    </a:lnTo>
                    <a:cubicBezTo>
                      <a:pt x="140" y="2886"/>
                      <a:pt x="202" y="3087"/>
                      <a:pt x="63" y="3103"/>
                    </a:cubicBezTo>
                    <a:cubicBezTo>
                      <a:pt x="32" y="3072"/>
                      <a:pt x="32" y="3041"/>
                      <a:pt x="32" y="3010"/>
                    </a:cubicBezTo>
                    <a:cubicBezTo>
                      <a:pt x="32" y="3072"/>
                      <a:pt x="16" y="3118"/>
                      <a:pt x="1" y="3165"/>
                    </a:cubicBezTo>
                    <a:lnTo>
                      <a:pt x="2064" y="6019"/>
                    </a:lnTo>
                    <a:cubicBezTo>
                      <a:pt x="2141" y="5941"/>
                      <a:pt x="2219" y="5879"/>
                      <a:pt x="2296" y="5771"/>
                    </a:cubicBezTo>
                    <a:lnTo>
                      <a:pt x="2296" y="5771"/>
                    </a:lnTo>
                    <a:lnTo>
                      <a:pt x="2281" y="5988"/>
                    </a:lnTo>
                    <a:cubicBezTo>
                      <a:pt x="2327" y="5771"/>
                      <a:pt x="2575" y="5646"/>
                      <a:pt x="2808" y="5584"/>
                    </a:cubicBezTo>
                    <a:lnTo>
                      <a:pt x="3366" y="5988"/>
                    </a:lnTo>
                    <a:cubicBezTo>
                      <a:pt x="3428" y="5895"/>
                      <a:pt x="3506" y="5802"/>
                      <a:pt x="3568" y="5724"/>
                    </a:cubicBezTo>
                    <a:lnTo>
                      <a:pt x="3568" y="5848"/>
                    </a:lnTo>
                    <a:cubicBezTo>
                      <a:pt x="3770" y="5833"/>
                      <a:pt x="3785" y="5755"/>
                      <a:pt x="3754" y="5646"/>
                    </a:cubicBezTo>
                    <a:cubicBezTo>
                      <a:pt x="3661" y="5584"/>
                      <a:pt x="3584" y="5522"/>
                      <a:pt x="3490" y="5460"/>
                    </a:cubicBezTo>
                    <a:lnTo>
                      <a:pt x="3506" y="5460"/>
                    </a:lnTo>
                    <a:cubicBezTo>
                      <a:pt x="3506" y="5460"/>
                      <a:pt x="3506" y="5460"/>
                      <a:pt x="3506" y="5460"/>
                    </a:cubicBezTo>
                    <a:lnTo>
                      <a:pt x="3506" y="5460"/>
                    </a:lnTo>
                    <a:cubicBezTo>
                      <a:pt x="3521" y="5476"/>
                      <a:pt x="3537" y="5476"/>
                      <a:pt x="3552" y="5476"/>
                    </a:cubicBezTo>
                    <a:cubicBezTo>
                      <a:pt x="3615" y="5522"/>
                      <a:pt x="3677" y="5569"/>
                      <a:pt x="3739" y="5615"/>
                    </a:cubicBezTo>
                    <a:cubicBezTo>
                      <a:pt x="3739" y="5600"/>
                      <a:pt x="3723" y="5584"/>
                      <a:pt x="3723" y="5584"/>
                    </a:cubicBezTo>
                    <a:lnTo>
                      <a:pt x="3723" y="5584"/>
                    </a:lnTo>
                    <a:cubicBezTo>
                      <a:pt x="3754" y="5600"/>
                      <a:pt x="3785" y="5631"/>
                      <a:pt x="3816" y="5662"/>
                    </a:cubicBezTo>
                    <a:cubicBezTo>
                      <a:pt x="3832" y="5677"/>
                      <a:pt x="3863" y="5693"/>
                      <a:pt x="3878" y="5708"/>
                    </a:cubicBezTo>
                    <a:cubicBezTo>
                      <a:pt x="3889" y="5714"/>
                      <a:pt x="3899" y="5715"/>
                      <a:pt x="3909" y="5715"/>
                    </a:cubicBezTo>
                    <a:cubicBezTo>
                      <a:pt x="3928" y="5715"/>
                      <a:pt x="3945" y="5708"/>
                      <a:pt x="3956" y="5708"/>
                    </a:cubicBezTo>
                    <a:cubicBezTo>
                      <a:pt x="3878" y="5646"/>
                      <a:pt x="3785" y="5584"/>
                      <a:pt x="3708" y="5522"/>
                    </a:cubicBezTo>
                    <a:cubicBezTo>
                      <a:pt x="3692" y="5522"/>
                      <a:pt x="3692" y="5507"/>
                      <a:pt x="3692" y="5491"/>
                    </a:cubicBezTo>
                    <a:lnTo>
                      <a:pt x="3692" y="5491"/>
                    </a:lnTo>
                    <a:cubicBezTo>
                      <a:pt x="3801" y="5569"/>
                      <a:pt x="3894" y="5646"/>
                      <a:pt x="4002" y="5708"/>
                    </a:cubicBezTo>
                    <a:cubicBezTo>
                      <a:pt x="4018" y="5724"/>
                      <a:pt x="4080" y="5755"/>
                      <a:pt x="4095" y="5786"/>
                    </a:cubicBezTo>
                    <a:cubicBezTo>
                      <a:pt x="4126" y="5802"/>
                      <a:pt x="4157" y="5833"/>
                      <a:pt x="4188" y="5848"/>
                    </a:cubicBezTo>
                    <a:cubicBezTo>
                      <a:pt x="4188" y="5833"/>
                      <a:pt x="4188" y="5802"/>
                      <a:pt x="4188" y="5771"/>
                    </a:cubicBezTo>
                    <a:cubicBezTo>
                      <a:pt x="3978" y="5665"/>
                      <a:pt x="3870" y="5560"/>
                      <a:pt x="3694" y="5413"/>
                    </a:cubicBezTo>
                    <a:lnTo>
                      <a:pt x="3694" y="5413"/>
                    </a:lnTo>
                    <a:cubicBezTo>
                      <a:pt x="3700" y="5416"/>
                      <a:pt x="3708" y="5417"/>
                      <a:pt x="3717" y="5417"/>
                    </a:cubicBezTo>
                    <a:cubicBezTo>
                      <a:pt x="3762" y="5417"/>
                      <a:pt x="3833" y="5385"/>
                      <a:pt x="3894" y="5367"/>
                    </a:cubicBezTo>
                    <a:cubicBezTo>
                      <a:pt x="3909" y="5383"/>
                      <a:pt x="3909" y="5398"/>
                      <a:pt x="3925" y="5429"/>
                    </a:cubicBezTo>
                    <a:cubicBezTo>
                      <a:pt x="3909" y="5414"/>
                      <a:pt x="3894" y="5398"/>
                      <a:pt x="3863" y="5398"/>
                    </a:cubicBezTo>
                    <a:cubicBezTo>
                      <a:pt x="3832" y="5476"/>
                      <a:pt x="3940" y="5569"/>
                      <a:pt x="4033" y="5600"/>
                    </a:cubicBezTo>
                    <a:lnTo>
                      <a:pt x="4018" y="5553"/>
                    </a:lnTo>
                    <a:lnTo>
                      <a:pt x="4142" y="5584"/>
                    </a:lnTo>
                    <a:cubicBezTo>
                      <a:pt x="3956" y="5445"/>
                      <a:pt x="4142" y="5383"/>
                      <a:pt x="4126" y="5259"/>
                    </a:cubicBezTo>
                    <a:lnTo>
                      <a:pt x="4126" y="5259"/>
                    </a:lnTo>
                    <a:cubicBezTo>
                      <a:pt x="4156" y="5362"/>
                      <a:pt x="4298" y="5508"/>
                      <a:pt x="4177" y="5508"/>
                    </a:cubicBezTo>
                    <a:cubicBezTo>
                      <a:pt x="4171" y="5508"/>
                      <a:pt x="4165" y="5508"/>
                      <a:pt x="4157" y="5507"/>
                    </a:cubicBezTo>
                    <a:lnTo>
                      <a:pt x="4157" y="5507"/>
                    </a:lnTo>
                    <a:lnTo>
                      <a:pt x="4250" y="5569"/>
                    </a:lnTo>
                    <a:cubicBezTo>
                      <a:pt x="4235" y="5615"/>
                      <a:pt x="4111" y="5600"/>
                      <a:pt x="4204" y="5677"/>
                    </a:cubicBezTo>
                    <a:lnTo>
                      <a:pt x="4204" y="5615"/>
                    </a:lnTo>
                    <a:lnTo>
                      <a:pt x="4266" y="5646"/>
                    </a:lnTo>
                    <a:cubicBezTo>
                      <a:pt x="4281" y="5615"/>
                      <a:pt x="4235" y="5507"/>
                      <a:pt x="4312" y="5507"/>
                    </a:cubicBezTo>
                    <a:cubicBezTo>
                      <a:pt x="4281" y="5429"/>
                      <a:pt x="4204" y="5321"/>
                      <a:pt x="4312" y="5228"/>
                    </a:cubicBezTo>
                    <a:lnTo>
                      <a:pt x="4328" y="5243"/>
                    </a:lnTo>
                    <a:cubicBezTo>
                      <a:pt x="4204" y="5042"/>
                      <a:pt x="4592" y="5135"/>
                      <a:pt x="4576" y="5011"/>
                    </a:cubicBezTo>
                    <a:cubicBezTo>
                      <a:pt x="4561" y="4995"/>
                      <a:pt x="4545" y="4980"/>
                      <a:pt x="4530" y="4964"/>
                    </a:cubicBezTo>
                    <a:lnTo>
                      <a:pt x="4576" y="4902"/>
                    </a:lnTo>
                    <a:cubicBezTo>
                      <a:pt x="4607" y="4964"/>
                      <a:pt x="4623" y="5057"/>
                      <a:pt x="4623" y="5088"/>
                    </a:cubicBezTo>
                    <a:lnTo>
                      <a:pt x="4886" y="5073"/>
                    </a:lnTo>
                    <a:cubicBezTo>
                      <a:pt x="4964" y="4917"/>
                      <a:pt x="5088" y="4840"/>
                      <a:pt x="5197" y="4700"/>
                    </a:cubicBezTo>
                    <a:cubicBezTo>
                      <a:pt x="5259" y="4669"/>
                      <a:pt x="5290" y="4607"/>
                      <a:pt x="5367" y="4607"/>
                    </a:cubicBezTo>
                    <a:cubicBezTo>
                      <a:pt x="5321" y="4592"/>
                      <a:pt x="5305" y="4576"/>
                      <a:pt x="5290" y="4576"/>
                    </a:cubicBezTo>
                    <a:cubicBezTo>
                      <a:pt x="5305" y="4545"/>
                      <a:pt x="5321" y="4530"/>
                      <a:pt x="5321" y="4499"/>
                    </a:cubicBezTo>
                    <a:lnTo>
                      <a:pt x="5367" y="4561"/>
                    </a:lnTo>
                    <a:cubicBezTo>
                      <a:pt x="5414" y="4545"/>
                      <a:pt x="5445" y="4530"/>
                      <a:pt x="5476" y="4514"/>
                    </a:cubicBezTo>
                    <a:cubicBezTo>
                      <a:pt x="5476" y="4537"/>
                      <a:pt x="5484" y="4551"/>
                      <a:pt x="5507" y="4551"/>
                    </a:cubicBezTo>
                    <a:cubicBezTo>
                      <a:pt x="5515" y="4551"/>
                      <a:pt x="5525" y="4549"/>
                      <a:pt x="5538" y="4545"/>
                    </a:cubicBezTo>
                    <a:cubicBezTo>
                      <a:pt x="5646" y="4359"/>
                      <a:pt x="5739" y="4220"/>
                      <a:pt x="5693" y="3940"/>
                    </a:cubicBezTo>
                    <a:lnTo>
                      <a:pt x="5693" y="3940"/>
                    </a:lnTo>
                    <a:cubicBezTo>
                      <a:pt x="5662" y="3987"/>
                      <a:pt x="5631" y="4049"/>
                      <a:pt x="5600" y="4095"/>
                    </a:cubicBezTo>
                    <a:cubicBezTo>
                      <a:pt x="5600" y="4049"/>
                      <a:pt x="5584" y="4002"/>
                      <a:pt x="5584" y="3956"/>
                    </a:cubicBezTo>
                    <a:cubicBezTo>
                      <a:pt x="5600" y="3940"/>
                      <a:pt x="5615" y="3925"/>
                      <a:pt x="5631" y="3909"/>
                    </a:cubicBezTo>
                    <a:lnTo>
                      <a:pt x="5631" y="3909"/>
                    </a:lnTo>
                    <a:lnTo>
                      <a:pt x="5584" y="3940"/>
                    </a:lnTo>
                    <a:cubicBezTo>
                      <a:pt x="5584" y="3847"/>
                      <a:pt x="5600" y="3754"/>
                      <a:pt x="5677" y="3661"/>
                    </a:cubicBezTo>
                    <a:cubicBezTo>
                      <a:pt x="5677" y="3677"/>
                      <a:pt x="5693" y="3677"/>
                      <a:pt x="5708" y="3677"/>
                    </a:cubicBezTo>
                    <a:cubicBezTo>
                      <a:pt x="5712" y="3676"/>
                      <a:pt x="5715" y="3676"/>
                      <a:pt x="5719" y="3676"/>
                    </a:cubicBezTo>
                    <a:cubicBezTo>
                      <a:pt x="5786" y="3676"/>
                      <a:pt x="5789" y="3819"/>
                      <a:pt x="5848" y="3863"/>
                    </a:cubicBezTo>
                    <a:cubicBezTo>
                      <a:pt x="5925" y="3770"/>
                      <a:pt x="5817" y="3661"/>
                      <a:pt x="5879" y="3568"/>
                    </a:cubicBezTo>
                    <a:cubicBezTo>
                      <a:pt x="5910" y="3568"/>
                      <a:pt x="5910" y="3568"/>
                      <a:pt x="5925" y="3584"/>
                    </a:cubicBezTo>
                    <a:cubicBezTo>
                      <a:pt x="5863" y="3661"/>
                      <a:pt x="5879" y="3692"/>
                      <a:pt x="5941" y="3692"/>
                    </a:cubicBezTo>
                    <a:lnTo>
                      <a:pt x="5941" y="3708"/>
                    </a:lnTo>
                    <a:lnTo>
                      <a:pt x="6003" y="3708"/>
                    </a:lnTo>
                    <a:cubicBezTo>
                      <a:pt x="6003" y="3708"/>
                      <a:pt x="6003" y="3692"/>
                      <a:pt x="6003" y="3692"/>
                    </a:cubicBezTo>
                    <a:lnTo>
                      <a:pt x="6019" y="3677"/>
                    </a:lnTo>
                    <a:lnTo>
                      <a:pt x="6003" y="3615"/>
                    </a:lnTo>
                    <a:lnTo>
                      <a:pt x="5987" y="3615"/>
                    </a:lnTo>
                    <a:cubicBezTo>
                      <a:pt x="5987" y="3584"/>
                      <a:pt x="5987" y="3537"/>
                      <a:pt x="5987" y="3506"/>
                    </a:cubicBezTo>
                    <a:cubicBezTo>
                      <a:pt x="6003" y="3491"/>
                      <a:pt x="6019" y="3491"/>
                      <a:pt x="6050" y="3491"/>
                    </a:cubicBezTo>
                    <a:cubicBezTo>
                      <a:pt x="6061" y="3487"/>
                      <a:pt x="6072" y="3485"/>
                      <a:pt x="6081" y="3485"/>
                    </a:cubicBezTo>
                    <a:cubicBezTo>
                      <a:pt x="6109" y="3485"/>
                      <a:pt x="6123" y="3502"/>
                      <a:pt x="6112" y="3537"/>
                    </a:cubicBezTo>
                    <a:cubicBezTo>
                      <a:pt x="6096" y="3553"/>
                      <a:pt x="6081" y="3584"/>
                      <a:pt x="6065" y="3599"/>
                    </a:cubicBezTo>
                    <a:cubicBezTo>
                      <a:pt x="6201" y="3565"/>
                      <a:pt x="6387" y="3481"/>
                      <a:pt x="6514" y="3481"/>
                    </a:cubicBezTo>
                    <a:cubicBezTo>
                      <a:pt x="6560" y="3481"/>
                      <a:pt x="6598" y="3493"/>
                      <a:pt x="6623" y="3522"/>
                    </a:cubicBezTo>
                    <a:cubicBezTo>
                      <a:pt x="6716" y="3475"/>
                      <a:pt x="6639" y="3444"/>
                      <a:pt x="6778" y="3351"/>
                    </a:cubicBezTo>
                    <a:cubicBezTo>
                      <a:pt x="6763" y="3289"/>
                      <a:pt x="6716" y="3242"/>
                      <a:pt x="6685" y="3196"/>
                    </a:cubicBezTo>
                    <a:cubicBezTo>
                      <a:pt x="6732" y="3180"/>
                      <a:pt x="6778" y="3165"/>
                      <a:pt x="6763" y="3103"/>
                    </a:cubicBezTo>
                    <a:lnTo>
                      <a:pt x="6763" y="3103"/>
                    </a:lnTo>
                    <a:cubicBezTo>
                      <a:pt x="6763" y="3149"/>
                      <a:pt x="6716" y="3165"/>
                      <a:pt x="6670" y="3165"/>
                    </a:cubicBezTo>
                    <a:cubicBezTo>
                      <a:pt x="6670" y="3149"/>
                      <a:pt x="6670" y="3134"/>
                      <a:pt x="6670" y="3118"/>
                    </a:cubicBezTo>
                    <a:cubicBezTo>
                      <a:pt x="6670" y="3118"/>
                      <a:pt x="6670" y="3103"/>
                      <a:pt x="6670" y="3103"/>
                    </a:cubicBezTo>
                    <a:cubicBezTo>
                      <a:pt x="6685" y="3087"/>
                      <a:pt x="6685" y="3072"/>
                      <a:pt x="6685" y="3056"/>
                    </a:cubicBezTo>
                    <a:cubicBezTo>
                      <a:pt x="6685" y="3025"/>
                      <a:pt x="6685" y="3010"/>
                      <a:pt x="6716" y="3010"/>
                    </a:cubicBezTo>
                    <a:cubicBezTo>
                      <a:pt x="6732" y="3010"/>
                      <a:pt x="6732" y="3041"/>
                      <a:pt x="6732" y="3041"/>
                    </a:cubicBezTo>
                    <a:cubicBezTo>
                      <a:pt x="6763" y="2963"/>
                      <a:pt x="6685" y="2839"/>
                      <a:pt x="6685" y="2762"/>
                    </a:cubicBezTo>
                    <a:cubicBezTo>
                      <a:pt x="6670" y="2746"/>
                      <a:pt x="6654" y="2731"/>
                      <a:pt x="6654" y="2715"/>
                    </a:cubicBezTo>
                    <a:lnTo>
                      <a:pt x="6654" y="2715"/>
                    </a:lnTo>
                    <a:cubicBezTo>
                      <a:pt x="6670" y="2731"/>
                      <a:pt x="6670" y="2731"/>
                      <a:pt x="6685" y="2746"/>
                    </a:cubicBezTo>
                    <a:cubicBezTo>
                      <a:pt x="6716" y="2762"/>
                      <a:pt x="6747" y="2793"/>
                      <a:pt x="6763" y="2793"/>
                    </a:cubicBezTo>
                    <a:cubicBezTo>
                      <a:pt x="6763" y="2808"/>
                      <a:pt x="6763" y="2824"/>
                      <a:pt x="6763" y="2839"/>
                    </a:cubicBezTo>
                    <a:cubicBezTo>
                      <a:pt x="6778" y="2870"/>
                      <a:pt x="6810" y="2901"/>
                      <a:pt x="6825" y="2917"/>
                    </a:cubicBezTo>
                    <a:cubicBezTo>
                      <a:pt x="6887" y="2700"/>
                      <a:pt x="6654" y="2529"/>
                      <a:pt x="6934" y="2420"/>
                    </a:cubicBezTo>
                    <a:lnTo>
                      <a:pt x="6949" y="2451"/>
                    </a:lnTo>
                    <a:lnTo>
                      <a:pt x="6918" y="2343"/>
                    </a:lnTo>
                    <a:lnTo>
                      <a:pt x="6143" y="1428"/>
                    </a:lnTo>
                    <a:cubicBezTo>
                      <a:pt x="6143" y="1412"/>
                      <a:pt x="6143" y="1397"/>
                      <a:pt x="6158" y="1381"/>
                    </a:cubicBezTo>
                    <a:lnTo>
                      <a:pt x="7042" y="2436"/>
                    </a:lnTo>
                    <a:cubicBezTo>
                      <a:pt x="7042" y="2467"/>
                      <a:pt x="7027" y="2498"/>
                      <a:pt x="7042" y="2545"/>
                    </a:cubicBezTo>
                    <a:cubicBezTo>
                      <a:pt x="7089" y="2545"/>
                      <a:pt x="7120" y="2514"/>
                      <a:pt x="7135" y="2498"/>
                    </a:cubicBezTo>
                    <a:lnTo>
                      <a:pt x="6158" y="1366"/>
                    </a:lnTo>
                    <a:lnTo>
                      <a:pt x="5863" y="1009"/>
                    </a:lnTo>
                    <a:cubicBezTo>
                      <a:pt x="5755" y="1071"/>
                      <a:pt x="5786" y="1273"/>
                      <a:pt x="5662" y="1366"/>
                    </a:cubicBezTo>
                    <a:lnTo>
                      <a:pt x="5569" y="1257"/>
                    </a:lnTo>
                    <a:cubicBezTo>
                      <a:pt x="5615" y="1195"/>
                      <a:pt x="5739" y="1118"/>
                      <a:pt x="5693" y="1025"/>
                    </a:cubicBezTo>
                    <a:lnTo>
                      <a:pt x="5693" y="1025"/>
                    </a:lnTo>
                    <a:cubicBezTo>
                      <a:pt x="5686" y="1053"/>
                      <a:pt x="5652" y="1066"/>
                      <a:pt x="5616" y="1066"/>
                    </a:cubicBezTo>
                    <a:cubicBezTo>
                      <a:pt x="5574" y="1066"/>
                      <a:pt x="5531" y="1049"/>
                      <a:pt x="5522" y="1025"/>
                    </a:cubicBezTo>
                    <a:cubicBezTo>
                      <a:pt x="5708" y="978"/>
                      <a:pt x="5600" y="885"/>
                      <a:pt x="5770" y="838"/>
                    </a:cubicBezTo>
                    <a:lnTo>
                      <a:pt x="6189" y="1319"/>
                    </a:lnTo>
                    <a:lnTo>
                      <a:pt x="7290" y="2607"/>
                    </a:lnTo>
                    <a:cubicBezTo>
                      <a:pt x="7275" y="2622"/>
                      <a:pt x="7259" y="2638"/>
                      <a:pt x="7244" y="2638"/>
                    </a:cubicBezTo>
                    <a:cubicBezTo>
                      <a:pt x="7257" y="2586"/>
                      <a:pt x="7251" y="2574"/>
                      <a:pt x="7236" y="2574"/>
                    </a:cubicBezTo>
                    <a:cubicBezTo>
                      <a:pt x="7225" y="2574"/>
                      <a:pt x="7208" y="2581"/>
                      <a:pt x="7192" y="2581"/>
                    </a:cubicBezTo>
                    <a:cubicBezTo>
                      <a:pt x="7177" y="2581"/>
                      <a:pt x="7163" y="2576"/>
                      <a:pt x="7151" y="2560"/>
                    </a:cubicBezTo>
                    <a:lnTo>
                      <a:pt x="7151" y="2560"/>
                    </a:lnTo>
                    <a:cubicBezTo>
                      <a:pt x="7182" y="2622"/>
                      <a:pt x="7073" y="2808"/>
                      <a:pt x="6949" y="2901"/>
                    </a:cubicBezTo>
                    <a:cubicBezTo>
                      <a:pt x="6970" y="2930"/>
                      <a:pt x="6991" y="2942"/>
                      <a:pt x="7012" y="2942"/>
                    </a:cubicBezTo>
                    <a:cubicBezTo>
                      <a:pt x="7070" y="2942"/>
                      <a:pt x="7133" y="2858"/>
                      <a:pt x="7213" y="2824"/>
                    </a:cubicBezTo>
                    <a:cubicBezTo>
                      <a:pt x="7213" y="2731"/>
                      <a:pt x="7259" y="2684"/>
                      <a:pt x="7321" y="2638"/>
                    </a:cubicBezTo>
                    <a:lnTo>
                      <a:pt x="6189" y="1304"/>
                    </a:lnTo>
                    <a:lnTo>
                      <a:pt x="5755" y="807"/>
                    </a:lnTo>
                    <a:cubicBezTo>
                      <a:pt x="5693" y="823"/>
                      <a:pt x="5631" y="838"/>
                      <a:pt x="5584" y="869"/>
                    </a:cubicBezTo>
                    <a:lnTo>
                      <a:pt x="468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11"/>
              <p:cNvSpPr/>
              <p:nvPr/>
            </p:nvSpPr>
            <p:spPr>
              <a:xfrm>
                <a:off x="3959850" y="692150"/>
                <a:ext cx="101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0" extrusionOk="0">
                    <a:moveTo>
                      <a:pt x="109" y="109"/>
                    </a:moveTo>
                    <a:cubicBezTo>
                      <a:pt x="125" y="125"/>
                      <a:pt x="140" y="125"/>
                      <a:pt x="156" y="140"/>
                    </a:cubicBezTo>
                    <a:cubicBezTo>
                      <a:pt x="156" y="151"/>
                      <a:pt x="156" y="157"/>
                      <a:pt x="156" y="163"/>
                    </a:cubicBezTo>
                    <a:lnTo>
                      <a:pt x="156" y="163"/>
                    </a:lnTo>
                    <a:cubicBezTo>
                      <a:pt x="140" y="141"/>
                      <a:pt x="120" y="121"/>
                      <a:pt x="109" y="109"/>
                    </a:cubicBezTo>
                    <a:close/>
                    <a:moveTo>
                      <a:pt x="16" y="1"/>
                    </a:moveTo>
                    <a:lnTo>
                      <a:pt x="16" y="1"/>
                    </a:lnTo>
                    <a:cubicBezTo>
                      <a:pt x="0" y="233"/>
                      <a:pt x="171" y="94"/>
                      <a:pt x="78" y="388"/>
                    </a:cubicBezTo>
                    <a:cubicBezTo>
                      <a:pt x="124" y="424"/>
                      <a:pt x="164" y="440"/>
                      <a:pt x="202" y="440"/>
                    </a:cubicBezTo>
                    <a:cubicBezTo>
                      <a:pt x="279" y="440"/>
                      <a:pt x="341" y="374"/>
                      <a:pt x="404" y="280"/>
                    </a:cubicBezTo>
                    <a:lnTo>
                      <a:pt x="404" y="280"/>
                    </a:lnTo>
                    <a:cubicBezTo>
                      <a:pt x="395" y="282"/>
                      <a:pt x="387" y="283"/>
                      <a:pt x="379" y="283"/>
                    </a:cubicBezTo>
                    <a:cubicBezTo>
                      <a:pt x="277" y="283"/>
                      <a:pt x="253" y="109"/>
                      <a:pt x="109" y="109"/>
                    </a:cubicBezTo>
                    <a:lnTo>
                      <a:pt x="78" y="109"/>
                    </a:lnTo>
                    <a:cubicBezTo>
                      <a:pt x="78" y="94"/>
                      <a:pt x="78" y="94"/>
                      <a:pt x="78" y="78"/>
                    </a:cubicBezTo>
                    <a:cubicBezTo>
                      <a:pt x="63" y="47"/>
                      <a:pt x="31" y="32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11"/>
              <p:cNvSpPr/>
              <p:nvPr/>
            </p:nvSpPr>
            <p:spPr>
              <a:xfrm>
                <a:off x="3884625" y="761550"/>
                <a:ext cx="19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48" extrusionOk="0">
                    <a:moveTo>
                      <a:pt x="1" y="1"/>
                    </a:moveTo>
                    <a:cubicBezTo>
                      <a:pt x="1" y="1"/>
                      <a:pt x="16" y="16"/>
                      <a:pt x="16" y="16"/>
                    </a:cubicBezTo>
                    <a:cubicBezTo>
                      <a:pt x="32" y="32"/>
                      <a:pt x="47" y="32"/>
                      <a:pt x="63" y="47"/>
                    </a:cubicBezTo>
                    <a:lnTo>
                      <a:pt x="78" y="47"/>
                    </a:lnTo>
                    <a:cubicBezTo>
                      <a:pt x="47" y="32"/>
                      <a:pt x="32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11"/>
              <p:cNvSpPr/>
              <p:nvPr/>
            </p:nvSpPr>
            <p:spPr>
              <a:xfrm>
                <a:off x="3886575" y="76272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16" y="16"/>
                    </a:moveTo>
                    <a:lnTo>
                      <a:pt x="16" y="16"/>
                    </a:lnTo>
                    <a:cubicBezTo>
                      <a:pt x="0" y="1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11"/>
              <p:cNvSpPr/>
              <p:nvPr/>
            </p:nvSpPr>
            <p:spPr>
              <a:xfrm>
                <a:off x="3886950" y="76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11"/>
              <p:cNvSpPr/>
              <p:nvPr/>
            </p:nvSpPr>
            <p:spPr>
              <a:xfrm>
                <a:off x="3898975" y="753425"/>
                <a:ext cx="70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02" extrusionOk="0">
                    <a:moveTo>
                      <a:pt x="78" y="0"/>
                    </a:moveTo>
                    <a:cubicBezTo>
                      <a:pt x="0" y="62"/>
                      <a:pt x="125" y="140"/>
                      <a:pt x="125" y="202"/>
                    </a:cubicBezTo>
                    <a:cubicBezTo>
                      <a:pt x="171" y="109"/>
                      <a:pt x="202" y="124"/>
                      <a:pt x="280" y="0"/>
                    </a:cubicBezTo>
                    <a:lnTo>
                      <a:pt x="280" y="0"/>
                    </a:lnTo>
                    <a:cubicBezTo>
                      <a:pt x="225" y="31"/>
                      <a:pt x="190" y="47"/>
                      <a:pt x="161" y="47"/>
                    </a:cubicBezTo>
                    <a:cubicBezTo>
                      <a:pt x="132" y="47"/>
                      <a:pt x="109" y="31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11"/>
              <p:cNvSpPr/>
              <p:nvPr/>
            </p:nvSpPr>
            <p:spPr>
              <a:xfrm>
                <a:off x="3907500" y="751050"/>
                <a:ext cx="2200" cy="13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53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80" y="1"/>
                      <a:pt x="79" y="1"/>
                      <a:pt x="78" y="2"/>
                    </a:cubicBezTo>
                    <a:cubicBezTo>
                      <a:pt x="53" y="15"/>
                      <a:pt x="38" y="37"/>
                      <a:pt x="17" y="37"/>
                    </a:cubicBezTo>
                    <a:cubicBezTo>
                      <a:pt x="12" y="37"/>
                      <a:pt x="7" y="36"/>
                      <a:pt x="1" y="33"/>
                    </a:cubicBezTo>
                    <a:lnTo>
                      <a:pt x="1" y="33"/>
                    </a:lnTo>
                    <a:cubicBezTo>
                      <a:pt x="15" y="47"/>
                      <a:pt x="27" y="53"/>
                      <a:pt x="38" y="53"/>
                    </a:cubicBezTo>
                    <a:cubicBezTo>
                      <a:pt x="71" y="53"/>
                      <a:pt x="87" y="1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11"/>
              <p:cNvSpPr/>
              <p:nvPr/>
            </p:nvSpPr>
            <p:spPr>
              <a:xfrm>
                <a:off x="3892775" y="625475"/>
                <a:ext cx="3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25" extrusionOk="0">
                    <a:moveTo>
                      <a:pt x="124" y="0"/>
                    </a:moveTo>
                    <a:lnTo>
                      <a:pt x="0" y="109"/>
                    </a:lnTo>
                    <a:lnTo>
                      <a:pt x="47" y="124"/>
                    </a:lnTo>
                    <a:lnTo>
                      <a:pt x="155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11"/>
              <p:cNvSpPr/>
              <p:nvPr/>
            </p:nvSpPr>
            <p:spPr>
              <a:xfrm>
                <a:off x="3810175" y="7014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1"/>
                    </a:moveTo>
                    <a:lnTo>
                      <a:pt x="1" y="32"/>
                    </a:lnTo>
                    <a:lnTo>
                      <a:pt x="32" y="32"/>
                    </a:lnTo>
                    <a:cubicBezTo>
                      <a:pt x="32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11"/>
              <p:cNvSpPr/>
              <p:nvPr/>
            </p:nvSpPr>
            <p:spPr>
              <a:xfrm>
                <a:off x="3809025" y="697975"/>
                <a:ext cx="157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0" extrusionOk="0">
                    <a:moveTo>
                      <a:pt x="62" y="0"/>
                    </a:moveTo>
                    <a:cubicBezTo>
                      <a:pt x="31" y="31"/>
                      <a:pt x="16" y="47"/>
                      <a:pt x="0" y="47"/>
                    </a:cubicBezTo>
                    <a:cubicBezTo>
                      <a:pt x="16" y="78"/>
                      <a:pt x="31" y="109"/>
                      <a:pt x="62" y="140"/>
                    </a:cubicBezTo>
                    <a:lnTo>
                      <a:pt x="62" y="16"/>
                    </a:lnTo>
                    <a:cubicBezTo>
                      <a:pt x="62" y="16"/>
                      <a:pt x="62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11"/>
              <p:cNvSpPr/>
              <p:nvPr/>
            </p:nvSpPr>
            <p:spPr>
              <a:xfrm>
                <a:off x="3823375" y="673925"/>
                <a:ext cx="5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65" extrusionOk="0">
                    <a:moveTo>
                      <a:pt x="155" y="1"/>
                    </a:moveTo>
                    <a:lnTo>
                      <a:pt x="0" y="125"/>
                    </a:lnTo>
                    <a:cubicBezTo>
                      <a:pt x="31" y="171"/>
                      <a:pt x="47" y="218"/>
                      <a:pt x="78" y="264"/>
                    </a:cubicBezTo>
                    <a:lnTo>
                      <a:pt x="202" y="140"/>
                    </a:lnTo>
                    <a:cubicBezTo>
                      <a:pt x="124" y="125"/>
                      <a:pt x="186" y="47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11"/>
              <p:cNvSpPr/>
              <p:nvPr/>
            </p:nvSpPr>
            <p:spPr>
              <a:xfrm>
                <a:off x="3820650" y="676150"/>
                <a:ext cx="27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14" extrusionOk="0">
                    <a:moveTo>
                      <a:pt x="31" y="1"/>
                    </a:moveTo>
                    <a:cubicBezTo>
                      <a:pt x="23" y="1"/>
                      <a:pt x="12" y="2"/>
                      <a:pt x="1" y="5"/>
                    </a:cubicBezTo>
                    <a:cubicBezTo>
                      <a:pt x="16" y="36"/>
                      <a:pt x="32" y="67"/>
                      <a:pt x="32" y="113"/>
                    </a:cubicBezTo>
                    <a:lnTo>
                      <a:pt x="109" y="36"/>
                    </a:lnTo>
                    <a:cubicBezTo>
                      <a:pt x="84" y="23"/>
                      <a:pt x="69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11"/>
              <p:cNvSpPr/>
              <p:nvPr/>
            </p:nvSpPr>
            <p:spPr>
              <a:xfrm>
                <a:off x="3802050" y="708450"/>
                <a:ext cx="353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970" extrusionOk="0">
                    <a:moveTo>
                      <a:pt x="31" y="0"/>
                    </a:moveTo>
                    <a:lnTo>
                      <a:pt x="0" y="78"/>
                    </a:lnTo>
                    <a:lnTo>
                      <a:pt x="1380" y="1970"/>
                    </a:lnTo>
                    <a:lnTo>
                      <a:pt x="1411" y="1923"/>
                    </a:lnTo>
                    <a:lnTo>
                      <a:pt x="1396" y="1923"/>
                    </a:lnTo>
                    <a:lnTo>
                      <a:pt x="1365" y="1939"/>
                    </a:lnTo>
                    <a:lnTo>
                      <a:pt x="16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11"/>
              <p:cNvSpPr/>
              <p:nvPr/>
            </p:nvSpPr>
            <p:spPr>
              <a:xfrm>
                <a:off x="3814450" y="700300"/>
                <a:ext cx="4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78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78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11"/>
              <p:cNvSpPr/>
              <p:nvPr/>
            </p:nvSpPr>
            <p:spPr>
              <a:xfrm>
                <a:off x="3801650" y="681300"/>
                <a:ext cx="1975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07" extrusionOk="0">
                    <a:moveTo>
                      <a:pt x="78" y="0"/>
                    </a:moveTo>
                    <a:cubicBezTo>
                      <a:pt x="32" y="31"/>
                      <a:pt x="16" y="62"/>
                      <a:pt x="1" y="94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3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11"/>
              <p:cNvSpPr/>
              <p:nvPr/>
            </p:nvSpPr>
            <p:spPr>
              <a:xfrm>
                <a:off x="3874550" y="625475"/>
                <a:ext cx="19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2" extrusionOk="0">
                    <a:moveTo>
                      <a:pt x="0" y="0"/>
                    </a:moveTo>
                    <a:cubicBezTo>
                      <a:pt x="16" y="8"/>
                      <a:pt x="27" y="12"/>
                      <a:pt x="39" y="12"/>
                    </a:cubicBezTo>
                    <a:cubicBezTo>
                      <a:pt x="51" y="12"/>
                      <a:pt x="62" y="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11"/>
              <p:cNvSpPr/>
              <p:nvPr/>
            </p:nvSpPr>
            <p:spPr>
              <a:xfrm>
                <a:off x="3586450" y="492075"/>
                <a:ext cx="236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211" extrusionOk="0">
                    <a:moveTo>
                      <a:pt x="289" y="376"/>
                    </a:moveTo>
                    <a:cubicBezTo>
                      <a:pt x="293" y="384"/>
                      <a:pt x="295" y="389"/>
                      <a:pt x="295" y="389"/>
                    </a:cubicBezTo>
                    <a:cubicBezTo>
                      <a:pt x="294" y="384"/>
                      <a:pt x="292" y="380"/>
                      <a:pt x="289" y="376"/>
                    </a:cubicBezTo>
                    <a:close/>
                    <a:moveTo>
                      <a:pt x="94" y="1"/>
                    </a:moveTo>
                    <a:cubicBezTo>
                      <a:pt x="32" y="32"/>
                      <a:pt x="171" y="125"/>
                      <a:pt x="125" y="202"/>
                    </a:cubicBezTo>
                    <a:cubicBezTo>
                      <a:pt x="140" y="171"/>
                      <a:pt x="94" y="140"/>
                      <a:pt x="78" y="125"/>
                    </a:cubicBezTo>
                    <a:lnTo>
                      <a:pt x="1" y="218"/>
                    </a:lnTo>
                    <a:lnTo>
                      <a:pt x="792" y="1211"/>
                    </a:lnTo>
                    <a:lnTo>
                      <a:pt x="947" y="1133"/>
                    </a:lnTo>
                    <a:cubicBezTo>
                      <a:pt x="916" y="1086"/>
                      <a:pt x="823" y="1071"/>
                      <a:pt x="854" y="1009"/>
                    </a:cubicBezTo>
                    <a:cubicBezTo>
                      <a:pt x="844" y="999"/>
                      <a:pt x="834" y="995"/>
                      <a:pt x="825" y="995"/>
                    </a:cubicBezTo>
                    <a:cubicBezTo>
                      <a:pt x="790" y="995"/>
                      <a:pt x="764" y="1056"/>
                      <a:pt x="776" y="1117"/>
                    </a:cubicBezTo>
                    <a:lnTo>
                      <a:pt x="761" y="1040"/>
                    </a:lnTo>
                    <a:cubicBezTo>
                      <a:pt x="761" y="1071"/>
                      <a:pt x="745" y="1071"/>
                      <a:pt x="730" y="1071"/>
                    </a:cubicBezTo>
                    <a:lnTo>
                      <a:pt x="125" y="295"/>
                    </a:lnTo>
                    <a:cubicBezTo>
                      <a:pt x="128" y="294"/>
                      <a:pt x="133" y="293"/>
                      <a:pt x="138" y="293"/>
                    </a:cubicBezTo>
                    <a:cubicBezTo>
                      <a:pt x="177" y="293"/>
                      <a:pt x="263" y="337"/>
                      <a:pt x="289" y="376"/>
                    </a:cubicBezTo>
                    <a:lnTo>
                      <a:pt x="289" y="376"/>
                    </a:lnTo>
                    <a:cubicBezTo>
                      <a:pt x="274" y="348"/>
                      <a:pt x="235" y="275"/>
                      <a:pt x="187" y="202"/>
                    </a:cubicBezTo>
                    <a:cubicBezTo>
                      <a:pt x="140" y="94"/>
                      <a:pt x="94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11"/>
              <p:cNvSpPr/>
              <p:nvPr/>
            </p:nvSpPr>
            <p:spPr>
              <a:xfrm>
                <a:off x="3587625" y="489750"/>
                <a:ext cx="19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94" extrusionOk="0">
                    <a:moveTo>
                      <a:pt x="0" y="1"/>
                    </a:moveTo>
                    <a:lnTo>
                      <a:pt x="47" y="94"/>
                    </a:lnTo>
                    <a:cubicBezTo>
                      <a:pt x="47" y="94"/>
                      <a:pt x="62" y="78"/>
                      <a:pt x="78" y="78"/>
                    </a:cubicBezTo>
                    <a:cubicBezTo>
                      <a:pt x="47" y="63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11"/>
              <p:cNvSpPr/>
              <p:nvPr/>
            </p:nvSpPr>
            <p:spPr>
              <a:xfrm>
                <a:off x="3593825" y="499450"/>
                <a:ext cx="85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44" extrusionOk="0">
                    <a:moveTo>
                      <a:pt x="47" y="0"/>
                    </a:moveTo>
                    <a:lnTo>
                      <a:pt x="0" y="94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6"/>
                    </a:lnTo>
                    <a:cubicBezTo>
                      <a:pt x="50" y="114"/>
                      <a:pt x="61" y="70"/>
                      <a:pt x="47" y="0"/>
                    </a:cubicBezTo>
                    <a:close/>
                    <a:moveTo>
                      <a:pt x="47" y="156"/>
                    </a:moveTo>
                    <a:cubicBezTo>
                      <a:pt x="47" y="161"/>
                      <a:pt x="47" y="166"/>
                      <a:pt x="47" y="171"/>
                    </a:cubicBezTo>
                    <a:lnTo>
                      <a:pt x="194" y="349"/>
                    </a:lnTo>
                    <a:lnTo>
                      <a:pt x="47" y="156"/>
                    </a:lnTo>
                    <a:close/>
                    <a:moveTo>
                      <a:pt x="194" y="349"/>
                    </a:moveTo>
                    <a:lnTo>
                      <a:pt x="342" y="543"/>
                    </a:lnTo>
                    <a:lnTo>
                      <a:pt x="342" y="528"/>
                    </a:lnTo>
                    <a:lnTo>
                      <a:pt x="194" y="349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11"/>
              <p:cNvSpPr/>
              <p:nvPr/>
            </p:nvSpPr>
            <p:spPr>
              <a:xfrm>
                <a:off x="3595375" y="494800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47"/>
                      <a:pt x="16" y="47"/>
                      <a:pt x="31" y="78"/>
                    </a:cubicBezTo>
                    <a:cubicBezTo>
                      <a:pt x="31" y="78"/>
                      <a:pt x="31" y="62"/>
                      <a:pt x="31" y="47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11"/>
              <p:cNvSpPr/>
              <p:nvPr/>
            </p:nvSpPr>
            <p:spPr>
              <a:xfrm>
                <a:off x="3589550" y="4917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0"/>
                    </a:moveTo>
                    <a:cubicBezTo>
                      <a:pt x="16" y="16"/>
                      <a:pt x="32" y="31"/>
                      <a:pt x="47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11"/>
              <p:cNvSpPr/>
              <p:nvPr/>
            </p:nvSpPr>
            <p:spPr>
              <a:xfrm>
                <a:off x="3567450" y="474625"/>
                <a:ext cx="62450" cy="694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778" extrusionOk="0">
                    <a:moveTo>
                      <a:pt x="373" y="78"/>
                    </a:moveTo>
                    <a:lnTo>
                      <a:pt x="373" y="78"/>
                    </a:lnTo>
                    <a:cubicBezTo>
                      <a:pt x="376" y="83"/>
                      <a:pt x="380" y="87"/>
                      <a:pt x="385" y="92"/>
                    </a:cubicBezTo>
                    <a:lnTo>
                      <a:pt x="385" y="92"/>
                    </a:lnTo>
                    <a:cubicBezTo>
                      <a:pt x="388" y="89"/>
                      <a:pt x="386" y="85"/>
                      <a:pt x="373" y="78"/>
                    </a:cubicBezTo>
                    <a:close/>
                    <a:moveTo>
                      <a:pt x="2358" y="2436"/>
                    </a:moveTo>
                    <a:lnTo>
                      <a:pt x="2358" y="2436"/>
                    </a:lnTo>
                    <a:cubicBezTo>
                      <a:pt x="2336" y="2447"/>
                      <a:pt x="2322" y="2458"/>
                      <a:pt x="2305" y="2458"/>
                    </a:cubicBezTo>
                    <a:cubicBezTo>
                      <a:pt x="2298" y="2458"/>
                      <a:pt x="2290" y="2456"/>
                      <a:pt x="2281" y="2451"/>
                    </a:cubicBezTo>
                    <a:lnTo>
                      <a:pt x="2358" y="2436"/>
                    </a:lnTo>
                    <a:close/>
                    <a:moveTo>
                      <a:pt x="342" y="1"/>
                    </a:moveTo>
                    <a:lnTo>
                      <a:pt x="342" y="1"/>
                    </a:lnTo>
                    <a:cubicBezTo>
                      <a:pt x="311" y="16"/>
                      <a:pt x="311" y="47"/>
                      <a:pt x="311" y="78"/>
                    </a:cubicBezTo>
                    <a:cubicBezTo>
                      <a:pt x="305" y="47"/>
                      <a:pt x="281" y="36"/>
                      <a:pt x="252" y="36"/>
                    </a:cubicBezTo>
                    <a:cubicBezTo>
                      <a:pt x="210" y="36"/>
                      <a:pt x="159" y="60"/>
                      <a:pt x="140" y="78"/>
                    </a:cubicBezTo>
                    <a:cubicBezTo>
                      <a:pt x="140" y="187"/>
                      <a:pt x="78" y="265"/>
                      <a:pt x="1" y="358"/>
                    </a:cubicBezTo>
                    <a:lnTo>
                      <a:pt x="1908" y="2777"/>
                    </a:lnTo>
                    <a:cubicBezTo>
                      <a:pt x="1970" y="2762"/>
                      <a:pt x="2017" y="2731"/>
                      <a:pt x="2048" y="2700"/>
                    </a:cubicBezTo>
                    <a:lnTo>
                      <a:pt x="2048" y="2700"/>
                    </a:lnTo>
                    <a:cubicBezTo>
                      <a:pt x="2048" y="2715"/>
                      <a:pt x="2033" y="2746"/>
                      <a:pt x="2064" y="2762"/>
                    </a:cubicBezTo>
                    <a:cubicBezTo>
                      <a:pt x="2219" y="2684"/>
                      <a:pt x="2327" y="2700"/>
                      <a:pt x="2498" y="2560"/>
                    </a:cubicBezTo>
                    <a:lnTo>
                      <a:pt x="2436" y="2343"/>
                    </a:lnTo>
                    <a:cubicBezTo>
                      <a:pt x="2429" y="2336"/>
                      <a:pt x="2423" y="2333"/>
                      <a:pt x="2417" y="2333"/>
                    </a:cubicBezTo>
                    <a:cubicBezTo>
                      <a:pt x="2398" y="2333"/>
                      <a:pt x="2386" y="2369"/>
                      <a:pt x="2374" y="2405"/>
                    </a:cubicBezTo>
                    <a:cubicBezTo>
                      <a:pt x="2360" y="2365"/>
                      <a:pt x="2347" y="2324"/>
                      <a:pt x="2313" y="2324"/>
                    </a:cubicBezTo>
                    <a:cubicBezTo>
                      <a:pt x="2308" y="2324"/>
                      <a:pt x="2302" y="2325"/>
                      <a:pt x="2296" y="2327"/>
                    </a:cubicBezTo>
                    <a:cubicBezTo>
                      <a:pt x="2288" y="2325"/>
                      <a:pt x="2280" y="2324"/>
                      <a:pt x="2274" y="2324"/>
                    </a:cubicBezTo>
                    <a:cubicBezTo>
                      <a:pt x="2178" y="2324"/>
                      <a:pt x="2213" y="2514"/>
                      <a:pt x="2141" y="2529"/>
                    </a:cubicBezTo>
                    <a:lnTo>
                      <a:pt x="2141" y="2498"/>
                    </a:lnTo>
                    <a:cubicBezTo>
                      <a:pt x="2064" y="2498"/>
                      <a:pt x="1986" y="2544"/>
                      <a:pt x="1970" y="2637"/>
                    </a:cubicBezTo>
                    <a:cubicBezTo>
                      <a:pt x="1846" y="2498"/>
                      <a:pt x="2141" y="2513"/>
                      <a:pt x="1970" y="2420"/>
                    </a:cubicBezTo>
                    <a:lnTo>
                      <a:pt x="1970" y="2420"/>
                    </a:lnTo>
                    <a:cubicBezTo>
                      <a:pt x="1976" y="2421"/>
                      <a:pt x="1981" y="2421"/>
                      <a:pt x="1985" y="2421"/>
                    </a:cubicBezTo>
                    <a:cubicBezTo>
                      <a:pt x="2082" y="2421"/>
                      <a:pt x="2112" y="2279"/>
                      <a:pt x="2157" y="2250"/>
                    </a:cubicBezTo>
                    <a:cubicBezTo>
                      <a:pt x="2048" y="2250"/>
                      <a:pt x="1908" y="2126"/>
                      <a:pt x="1877" y="2017"/>
                    </a:cubicBezTo>
                    <a:lnTo>
                      <a:pt x="1877" y="2017"/>
                    </a:lnTo>
                    <a:cubicBezTo>
                      <a:pt x="1753" y="2203"/>
                      <a:pt x="2048" y="2374"/>
                      <a:pt x="1908" y="2513"/>
                    </a:cubicBezTo>
                    <a:lnTo>
                      <a:pt x="1815" y="2529"/>
                    </a:lnTo>
                    <a:lnTo>
                      <a:pt x="218" y="513"/>
                    </a:lnTo>
                    <a:lnTo>
                      <a:pt x="249" y="497"/>
                    </a:lnTo>
                    <a:lnTo>
                      <a:pt x="109" y="342"/>
                    </a:lnTo>
                    <a:cubicBezTo>
                      <a:pt x="116" y="333"/>
                      <a:pt x="123" y="330"/>
                      <a:pt x="130" y="330"/>
                    </a:cubicBezTo>
                    <a:cubicBezTo>
                      <a:pt x="162" y="330"/>
                      <a:pt x="200" y="406"/>
                      <a:pt x="239" y="406"/>
                    </a:cubicBezTo>
                    <a:cubicBezTo>
                      <a:pt x="253" y="406"/>
                      <a:pt x="266" y="397"/>
                      <a:pt x="280" y="373"/>
                    </a:cubicBezTo>
                    <a:cubicBezTo>
                      <a:pt x="218" y="296"/>
                      <a:pt x="342" y="280"/>
                      <a:pt x="311" y="218"/>
                    </a:cubicBezTo>
                    <a:lnTo>
                      <a:pt x="311" y="218"/>
                    </a:lnTo>
                    <a:cubicBezTo>
                      <a:pt x="331" y="238"/>
                      <a:pt x="356" y="257"/>
                      <a:pt x="381" y="257"/>
                    </a:cubicBezTo>
                    <a:cubicBezTo>
                      <a:pt x="395" y="257"/>
                      <a:pt x="408" y="251"/>
                      <a:pt x="420" y="233"/>
                    </a:cubicBezTo>
                    <a:cubicBezTo>
                      <a:pt x="404" y="218"/>
                      <a:pt x="342" y="171"/>
                      <a:pt x="373" y="140"/>
                    </a:cubicBezTo>
                    <a:lnTo>
                      <a:pt x="373" y="140"/>
                    </a:lnTo>
                    <a:cubicBezTo>
                      <a:pt x="559" y="249"/>
                      <a:pt x="326" y="265"/>
                      <a:pt x="513" y="342"/>
                    </a:cubicBezTo>
                    <a:cubicBezTo>
                      <a:pt x="599" y="227"/>
                      <a:pt x="445" y="152"/>
                      <a:pt x="385" y="92"/>
                    </a:cubicBezTo>
                    <a:lnTo>
                      <a:pt x="385" y="92"/>
                    </a:lnTo>
                    <a:cubicBezTo>
                      <a:pt x="381" y="97"/>
                      <a:pt x="366" y="100"/>
                      <a:pt x="357" y="109"/>
                    </a:cubicBezTo>
                    <a:cubicBezTo>
                      <a:pt x="311" y="63"/>
                      <a:pt x="404" y="47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11"/>
              <p:cNvSpPr/>
              <p:nvPr/>
            </p:nvSpPr>
            <p:spPr>
              <a:xfrm>
                <a:off x="3641900" y="4281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6" y="1"/>
                    </a:moveTo>
                    <a:cubicBezTo>
                      <a:pt x="1" y="16"/>
                      <a:pt x="1" y="32"/>
                      <a:pt x="1" y="63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11"/>
              <p:cNvSpPr/>
              <p:nvPr/>
            </p:nvSpPr>
            <p:spPr>
              <a:xfrm>
                <a:off x="3641900" y="4296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11"/>
              <p:cNvSpPr/>
              <p:nvPr/>
            </p:nvSpPr>
            <p:spPr>
              <a:xfrm>
                <a:off x="3665175" y="489375"/>
                <a:ext cx="195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6" extrusionOk="0">
                    <a:moveTo>
                      <a:pt x="0" y="0"/>
                    </a:moveTo>
                    <a:cubicBezTo>
                      <a:pt x="0" y="34"/>
                      <a:pt x="34" y="85"/>
                      <a:pt x="58" y="85"/>
                    </a:cubicBezTo>
                    <a:cubicBezTo>
                      <a:pt x="66" y="85"/>
                      <a:pt x="74" y="79"/>
                      <a:pt x="78" y="62"/>
                    </a:cubicBezTo>
                    <a:cubicBezTo>
                      <a:pt x="47" y="47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11"/>
              <p:cNvSpPr/>
              <p:nvPr/>
            </p:nvSpPr>
            <p:spPr>
              <a:xfrm>
                <a:off x="3676800" y="5014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11"/>
              <p:cNvSpPr/>
              <p:nvPr/>
            </p:nvSpPr>
            <p:spPr>
              <a:xfrm>
                <a:off x="3673300" y="46262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0"/>
                    </a:lnTo>
                    <a:lnTo>
                      <a:pt x="1" y="16"/>
                    </a:ln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11"/>
              <p:cNvSpPr/>
              <p:nvPr/>
            </p:nvSpPr>
            <p:spPr>
              <a:xfrm>
                <a:off x="3677950" y="46377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32"/>
                    </a:cubicBezTo>
                    <a:cubicBezTo>
                      <a:pt x="17" y="32"/>
                      <a:pt x="17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11"/>
              <p:cNvSpPr/>
              <p:nvPr/>
            </p:nvSpPr>
            <p:spPr>
              <a:xfrm>
                <a:off x="3604300" y="511850"/>
                <a:ext cx="2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" extrusionOk="0">
                    <a:moveTo>
                      <a:pt x="0" y="1"/>
                    </a:moveTo>
                    <a:lnTo>
                      <a:pt x="0" y="16"/>
                    </a:lnTo>
                    <a:cubicBezTo>
                      <a:pt x="9" y="34"/>
                      <a:pt x="46" y="56"/>
                      <a:pt x="70" y="56"/>
                    </a:cubicBezTo>
                    <a:cubicBezTo>
                      <a:pt x="89" y="56"/>
                      <a:pt x="98" y="4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11"/>
              <p:cNvSpPr/>
              <p:nvPr/>
            </p:nvSpPr>
            <p:spPr>
              <a:xfrm>
                <a:off x="3645000" y="4839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0"/>
                    </a:moveTo>
                    <a:cubicBezTo>
                      <a:pt x="1" y="0"/>
                      <a:pt x="1" y="31"/>
                      <a:pt x="1" y="31"/>
                    </a:cubicBezTo>
                    <a:cubicBezTo>
                      <a:pt x="16" y="31"/>
                      <a:pt x="16" y="31"/>
                      <a:pt x="32" y="1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11"/>
              <p:cNvSpPr/>
              <p:nvPr/>
            </p:nvSpPr>
            <p:spPr>
              <a:xfrm>
                <a:off x="3676025" y="454850"/>
                <a:ext cx="4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3" extrusionOk="0">
                    <a:moveTo>
                      <a:pt x="0" y="1"/>
                    </a:moveTo>
                    <a:cubicBezTo>
                      <a:pt x="0" y="32"/>
                      <a:pt x="0" y="47"/>
                      <a:pt x="0" y="63"/>
                    </a:cubicBezTo>
                    <a:cubicBezTo>
                      <a:pt x="0" y="47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11"/>
              <p:cNvSpPr/>
              <p:nvPr/>
            </p:nvSpPr>
            <p:spPr>
              <a:xfrm>
                <a:off x="3628325" y="526600"/>
                <a:ext cx="19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94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16" y="31"/>
                      <a:pt x="32" y="62"/>
                      <a:pt x="47" y="93"/>
                    </a:cubicBezTo>
                    <a:cubicBezTo>
                      <a:pt x="47" y="78"/>
                      <a:pt x="47" y="78"/>
                      <a:pt x="63" y="78"/>
                    </a:cubicBezTo>
                    <a:cubicBezTo>
                      <a:pt x="63" y="78"/>
                      <a:pt x="63" y="78"/>
                      <a:pt x="78" y="93"/>
                    </a:cubicBezTo>
                    <a:cubicBezTo>
                      <a:pt x="47" y="62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11"/>
              <p:cNvSpPr/>
              <p:nvPr/>
            </p:nvSpPr>
            <p:spPr>
              <a:xfrm>
                <a:off x="3627550" y="523625"/>
                <a:ext cx="352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0" extrusionOk="0">
                    <a:moveTo>
                      <a:pt x="34" y="1"/>
                    </a:moveTo>
                    <a:cubicBezTo>
                      <a:pt x="23" y="1"/>
                      <a:pt x="12" y="8"/>
                      <a:pt x="1" y="26"/>
                    </a:cubicBezTo>
                    <a:cubicBezTo>
                      <a:pt x="1" y="26"/>
                      <a:pt x="1" y="42"/>
                      <a:pt x="1" y="42"/>
                    </a:cubicBezTo>
                    <a:cubicBezTo>
                      <a:pt x="32" y="42"/>
                      <a:pt x="32" y="57"/>
                      <a:pt x="32" y="73"/>
                    </a:cubicBezTo>
                    <a:cubicBezTo>
                      <a:pt x="58" y="78"/>
                      <a:pt x="77" y="79"/>
                      <a:pt x="91" y="79"/>
                    </a:cubicBezTo>
                    <a:cubicBezTo>
                      <a:pt x="120" y="79"/>
                      <a:pt x="130" y="73"/>
                      <a:pt x="140" y="73"/>
                    </a:cubicBezTo>
                    <a:cubicBezTo>
                      <a:pt x="105" y="73"/>
                      <a:pt x="69" y="1"/>
                      <a:pt x="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11"/>
              <p:cNvSpPr/>
              <p:nvPr/>
            </p:nvSpPr>
            <p:spPr>
              <a:xfrm>
                <a:off x="3630275" y="528925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0" y="0"/>
                    </a:moveTo>
                    <a:cubicBezTo>
                      <a:pt x="0" y="0"/>
                      <a:pt x="16" y="16"/>
                      <a:pt x="31" y="31"/>
                    </a:cubicBezTo>
                    <a:cubicBezTo>
                      <a:pt x="31" y="31"/>
                      <a:pt x="47" y="47"/>
                      <a:pt x="62" y="47"/>
                    </a:cubicBezTo>
                    <a:cubicBezTo>
                      <a:pt x="47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11"/>
              <p:cNvSpPr/>
              <p:nvPr/>
            </p:nvSpPr>
            <p:spPr>
              <a:xfrm>
                <a:off x="3576375" y="419175"/>
                <a:ext cx="124100" cy="11597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4639" extrusionOk="0">
                    <a:moveTo>
                      <a:pt x="2032" y="187"/>
                    </a:moveTo>
                    <a:lnTo>
                      <a:pt x="2046" y="197"/>
                    </a:lnTo>
                    <a:lnTo>
                      <a:pt x="2046" y="197"/>
                    </a:lnTo>
                    <a:cubicBezTo>
                      <a:pt x="2044" y="191"/>
                      <a:pt x="2040" y="187"/>
                      <a:pt x="2032" y="187"/>
                    </a:cubicBezTo>
                    <a:close/>
                    <a:moveTo>
                      <a:pt x="2046" y="197"/>
                    </a:moveTo>
                    <a:lnTo>
                      <a:pt x="2046" y="197"/>
                    </a:lnTo>
                    <a:cubicBezTo>
                      <a:pt x="2048" y="203"/>
                      <a:pt x="2048" y="211"/>
                      <a:pt x="2048" y="218"/>
                    </a:cubicBezTo>
                    <a:lnTo>
                      <a:pt x="2048" y="203"/>
                    </a:lnTo>
                    <a:lnTo>
                      <a:pt x="2404" y="466"/>
                    </a:lnTo>
                    <a:lnTo>
                      <a:pt x="2404" y="466"/>
                    </a:lnTo>
                    <a:lnTo>
                      <a:pt x="2046" y="197"/>
                    </a:lnTo>
                    <a:close/>
                    <a:moveTo>
                      <a:pt x="2715" y="668"/>
                    </a:moveTo>
                    <a:lnTo>
                      <a:pt x="2746" y="683"/>
                    </a:lnTo>
                    <a:cubicBezTo>
                      <a:pt x="2730" y="699"/>
                      <a:pt x="2730" y="699"/>
                      <a:pt x="2730" y="714"/>
                    </a:cubicBezTo>
                    <a:cubicBezTo>
                      <a:pt x="2730" y="714"/>
                      <a:pt x="2730" y="730"/>
                      <a:pt x="2730" y="730"/>
                    </a:cubicBezTo>
                    <a:cubicBezTo>
                      <a:pt x="2730" y="730"/>
                      <a:pt x="2715" y="714"/>
                      <a:pt x="2715" y="699"/>
                    </a:cubicBezTo>
                    <a:cubicBezTo>
                      <a:pt x="2715" y="683"/>
                      <a:pt x="2715" y="683"/>
                      <a:pt x="2715" y="668"/>
                    </a:cubicBezTo>
                    <a:close/>
                    <a:moveTo>
                      <a:pt x="2901" y="761"/>
                    </a:moveTo>
                    <a:lnTo>
                      <a:pt x="2901" y="776"/>
                    </a:lnTo>
                    <a:lnTo>
                      <a:pt x="2885" y="761"/>
                    </a:lnTo>
                    <a:close/>
                    <a:moveTo>
                      <a:pt x="2079" y="885"/>
                    </a:moveTo>
                    <a:lnTo>
                      <a:pt x="2079" y="885"/>
                    </a:lnTo>
                    <a:cubicBezTo>
                      <a:pt x="2110" y="901"/>
                      <a:pt x="2141" y="901"/>
                      <a:pt x="2172" y="901"/>
                    </a:cubicBezTo>
                    <a:cubicBezTo>
                      <a:pt x="2156" y="916"/>
                      <a:pt x="2156" y="932"/>
                      <a:pt x="2125" y="947"/>
                    </a:cubicBezTo>
                    <a:cubicBezTo>
                      <a:pt x="2110" y="932"/>
                      <a:pt x="2094" y="916"/>
                      <a:pt x="2079" y="885"/>
                    </a:cubicBezTo>
                    <a:close/>
                    <a:moveTo>
                      <a:pt x="1288" y="807"/>
                    </a:moveTo>
                    <a:lnTo>
                      <a:pt x="1179" y="978"/>
                    </a:lnTo>
                    <a:cubicBezTo>
                      <a:pt x="1226" y="932"/>
                      <a:pt x="1257" y="885"/>
                      <a:pt x="1288" y="807"/>
                    </a:cubicBezTo>
                    <a:close/>
                    <a:moveTo>
                      <a:pt x="2870" y="792"/>
                    </a:moveTo>
                    <a:lnTo>
                      <a:pt x="2901" y="807"/>
                    </a:lnTo>
                    <a:lnTo>
                      <a:pt x="2901" y="838"/>
                    </a:lnTo>
                    <a:cubicBezTo>
                      <a:pt x="2916" y="838"/>
                      <a:pt x="2916" y="823"/>
                      <a:pt x="2916" y="823"/>
                    </a:cubicBezTo>
                    <a:lnTo>
                      <a:pt x="3040" y="916"/>
                    </a:lnTo>
                    <a:cubicBezTo>
                      <a:pt x="3040" y="916"/>
                      <a:pt x="3025" y="916"/>
                      <a:pt x="3025" y="932"/>
                    </a:cubicBezTo>
                    <a:lnTo>
                      <a:pt x="2901" y="838"/>
                    </a:lnTo>
                    <a:lnTo>
                      <a:pt x="3009" y="932"/>
                    </a:lnTo>
                    <a:cubicBezTo>
                      <a:pt x="2994" y="932"/>
                      <a:pt x="2978" y="947"/>
                      <a:pt x="2963" y="947"/>
                    </a:cubicBezTo>
                    <a:lnTo>
                      <a:pt x="2963" y="932"/>
                    </a:lnTo>
                    <a:cubicBezTo>
                      <a:pt x="2932" y="932"/>
                      <a:pt x="2916" y="947"/>
                      <a:pt x="2916" y="963"/>
                    </a:cubicBezTo>
                    <a:cubicBezTo>
                      <a:pt x="2901" y="978"/>
                      <a:pt x="2885" y="978"/>
                      <a:pt x="2870" y="994"/>
                    </a:cubicBezTo>
                    <a:lnTo>
                      <a:pt x="2792" y="916"/>
                    </a:lnTo>
                    <a:cubicBezTo>
                      <a:pt x="2792" y="870"/>
                      <a:pt x="2808" y="838"/>
                      <a:pt x="2854" y="807"/>
                    </a:cubicBezTo>
                    <a:lnTo>
                      <a:pt x="2901" y="838"/>
                    </a:lnTo>
                    <a:lnTo>
                      <a:pt x="2854" y="792"/>
                    </a:lnTo>
                    <a:close/>
                    <a:moveTo>
                      <a:pt x="3754" y="1257"/>
                    </a:moveTo>
                    <a:cubicBezTo>
                      <a:pt x="3816" y="1366"/>
                      <a:pt x="3769" y="1366"/>
                      <a:pt x="3785" y="1428"/>
                    </a:cubicBezTo>
                    <a:lnTo>
                      <a:pt x="3630" y="1319"/>
                    </a:lnTo>
                    <a:cubicBezTo>
                      <a:pt x="3661" y="1288"/>
                      <a:pt x="3692" y="1273"/>
                      <a:pt x="3738" y="1257"/>
                    </a:cubicBezTo>
                    <a:close/>
                    <a:moveTo>
                      <a:pt x="3630" y="1350"/>
                    </a:moveTo>
                    <a:lnTo>
                      <a:pt x="3831" y="1505"/>
                    </a:lnTo>
                    <a:cubicBezTo>
                      <a:pt x="3831" y="1505"/>
                      <a:pt x="3816" y="1521"/>
                      <a:pt x="3816" y="1521"/>
                    </a:cubicBezTo>
                    <a:lnTo>
                      <a:pt x="3645" y="1397"/>
                    </a:lnTo>
                    <a:cubicBezTo>
                      <a:pt x="3645" y="1381"/>
                      <a:pt x="3630" y="1366"/>
                      <a:pt x="3630" y="1350"/>
                    </a:cubicBezTo>
                    <a:close/>
                    <a:moveTo>
                      <a:pt x="890" y="1561"/>
                    </a:moveTo>
                    <a:lnTo>
                      <a:pt x="890" y="1561"/>
                    </a:lnTo>
                    <a:cubicBezTo>
                      <a:pt x="895" y="1566"/>
                      <a:pt x="900" y="1571"/>
                      <a:pt x="905" y="1576"/>
                    </a:cubicBezTo>
                    <a:lnTo>
                      <a:pt x="905" y="1576"/>
                    </a:lnTo>
                    <a:cubicBezTo>
                      <a:pt x="901" y="1569"/>
                      <a:pt x="896" y="1564"/>
                      <a:pt x="890" y="1561"/>
                    </a:cubicBezTo>
                    <a:close/>
                    <a:moveTo>
                      <a:pt x="1877" y="885"/>
                    </a:moveTo>
                    <a:cubicBezTo>
                      <a:pt x="1935" y="900"/>
                      <a:pt x="1885" y="995"/>
                      <a:pt x="1916" y="995"/>
                    </a:cubicBezTo>
                    <a:cubicBezTo>
                      <a:pt x="1918" y="995"/>
                      <a:pt x="1921" y="995"/>
                      <a:pt x="1924" y="994"/>
                    </a:cubicBezTo>
                    <a:cubicBezTo>
                      <a:pt x="1924" y="1009"/>
                      <a:pt x="1924" y="1025"/>
                      <a:pt x="1924" y="1056"/>
                    </a:cubicBezTo>
                    <a:cubicBezTo>
                      <a:pt x="1924" y="1056"/>
                      <a:pt x="1908" y="1071"/>
                      <a:pt x="1893" y="1087"/>
                    </a:cubicBezTo>
                    <a:cubicBezTo>
                      <a:pt x="1908" y="1087"/>
                      <a:pt x="1924" y="1102"/>
                      <a:pt x="1939" y="1102"/>
                    </a:cubicBezTo>
                    <a:cubicBezTo>
                      <a:pt x="1955" y="1164"/>
                      <a:pt x="1986" y="1226"/>
                      <a:pt x="2017" y="1288"/>
                    </a:cubicBezTo>
                    <a:cubicBezTo>
                      <a:pt x="2048" y="1273"/>
                      <a:pt x="2063" y="1257"/>
                      <a:pt x="2048" y="1226"/>
                    </a:cubicBezTo>
                    <a:lnTo>
                      <a:pt x="2048" y="1226"/>
                    </a:lnTo>
                    <a:lnTo>
                      <a:pt x="2063" y="1242"/>
                    </a:lnTo>
                    <a:cubicBezTo>
                      <a:pt x="2063" y="1226"/>
                      <a:pt x="2048" y="1211"/>
                      <a:pt x="2048" y="1195"/>
                    </a:cubicBezTo>
                    <a:cubicBezTo>
                      <a:pt x="2032" y="1180"/>
                      <a:pt x="2032" y="1164"/>
                      <a:pt x="2017" y="1133"/>
                    </a:cubicBezTo>
                    <a:cubicBezTo>
                      <a:pt x="2048" y="1118"/>
                      <a:pt x="2048" y="1087"/>
                      <a:pt x="2001" y="1056"/>
                    </a:cubicBezTo>
                    <a:cubicBezTo>
                      <a:pt x="2006" y="1050"/>
                      <a:pt x="2012" y="1048"/>
                      <a:pt x="2019" y="1048"/>
                    </a:cubicBezTo>
                    <a:cubicBezTo>
                      <a:pt x="2053" y="1048"/>
                      <a:pt x="2105" y="1102"/>
                      <a:pt x="2156" y="1102"/>
                    </a:cubicBezTo>
                    <a:lnTo>
                      <a:pt x="2110" y="1257"/>
                    </a:lnTo>
                    <a:cubicBezTo>
                      <a:pt x="2105" y="1262"/>
                      <a:pt x="2099" y="1264"/>
                      <a:pt x="2095" y="1264"/>
                    </a:cubicBezTo>
                    <a:cubicBezTo>
                      <a:pt x="2086" y="1264"/>
                      <a:pt x="2079" y="1257"/>
                      <a:pt x="2079" y="1257"/>
                    </a:cubicBezTo>
                    <a:lnTo>
                      <a:pt x="2079" y="1257"/>
                    </a:lnTo>
                    <a:lnTo>
                      <a:pt x="2156" y="1350"/>
                    </a:lnTo>
                    <a:cubicBezTo>
                      <a:pt x="2145" y="1356"/>
                      <a:pt x="2134" y="1360"/>
                      <a:pt x="2122" y="1360"/>
                    </a:cubicBezTo>
                    <a:cubicBezTo>
                      <a:pt x="2103" y="1360"/>
                      <a:pt x="2083" y="1349"/>
                      <a:pt x="2063" y="1319"/>
                    </a:cubicBezTo>
                    <a:lnTo>
                      <a:pt x="2063" y="1319"/>
                    </a:lnTo>
                    <a:cubicBezTo>
                      <a:pt x="2032" y="1412"/>
                      <a:pt x="2125" y="1536"/>
                      <a:pt x="2048" y="1583"/>
                    </a:cubicBezTo>
                    <a:cubicBezTo>
                      <a:pt x="2001" y="1474"/>
                      <a:pt x="1970" y="1412"/>
                      <a:pt x="2017" y="1366"/>
                    </a:cubicBezTo>
                    <a:lnTo>
                      <a:pt x="2017" y="1366"/>
                    </a:lnTo>
                    <a:lnTo>
                      <a:pt x="1970" y="1397"/>
                    </a:lnTo>
                    <a:cubicBezTo>
                      <a:pt x="1955" y="1381"/>
                      <a:pt x="1939" y="1350"/>
                      <a:pt x="1939" y="1319"/>
                    </a:cubicBezTo>
                    <a:cubicBezTo>
                      <a:pt x="1955" y="1257"/>
                      <a:pt x="1986" y="1195"/>
                      <a:pt x="1893" y="1118"/>
                    </a:cubicBezTo>
                    <a:cubicBezTo>
                      <a:pt x="1877" y="1149"/>
                      <a:pt x="1877" y="1180"/>
                      <a:pt x="1877" y="1211"/>
                    </a:cubicBezTo>
                    <a:cubicBezTo>
                      <a:pt x="1784" y="1242"/>
                      <a:pt x="1815" y="1273"/>
                      <a:pt x="1691" y="1304"/>
                    </a:cubicBezTo>
                    <a:cubicBezTo>
                      <a:pt x="1598" y="1211"/>
                      <a:pt x="1722" y="1118"/>
                      <a:pt x="1629" y="1056"/>
                    </a:cubicBezTo>
                    <a:lnTo>
                      <a:pt x="1784" y="1040"/>
                    </a:lnTo>
                    <a:lnTo>
                      <a:pt x="1784" y="1040"/>
                    </a:lnTo>
                    <a:cubicBezTo>
                      <a:pt x="1769" y="1056"/>
                      <a:pt x="1784" y="1087"/>
                      <a:pt x="1784" y="1102"/>
                    </a:cubicBezTo>
                    <a:cubicBezTo>
                      <a:pt x="1815" y="978"/>
                      <a:pt x="1908" y="1056"/>
                      <a:pt x="1877" y="885"/>
                    </a:cubicBezTo>
                    <a:close/>
                    <a:moveTo>
                      <a:pt x="3850" y="1552"/>
                    </a:moveTo>
                    <a:cubicBezTo>
                      <a:pt x="3849" y="1552"/>
                      <a:pt x="3848" y="1552"/>
                      <a:pt x="3847" y="1552"/>
                    </a:cubicBezTo>
                    <a:lnTo>
                      <a:pt x="3924" y="1614"/>
                    </a:lnTo>
                    <a:lnTo>
                      <a:pt x="3850" y="1552"/>
                    </a:lnTo>
                    <a:close/>
                    <a:moveTo>
                      <a:pt x="3645" y="1397"/>
                    </a:moveTo>
                    <a:lnTo>
                      <a:pt x="3816" y="1536"/>
                    </a:lnTo>
                    <a:lnTo>
                      <a:pt x="3831" y="1536"/>
                    </a:lnTo>
                    <a:lnTo>
                      <a:pt x="3850" y="1552"/>
                    </a:lnTo>
                    <a:lnTo>
                      <a:pt x="3850" y="1552"/>
                    </a:lnTo>
                    <a:cubicBezTo>
                      <a:pt x="3862" y="1550"/>
                      <a:pt x="3862" y="1536"/>
                      <a:pt x="3862" y="1536"/>
                    </a:cubicBezTo>
                    <a:lnTo>
                      <a:pt x="3924" y="1583"/>
                    </a:lnTo>
                    <a:cubicBezTo>
                      <a:pt x="3924" y="1583"/>
                      <a:pt x="3924" y="1598"/>
                      <a:pt x="3924" y="1614"/>
                    </a:cubicBezTo>
                    <a:cubicBezTo>
                      <a:pt x="3924" y="1629"/>
                      <a:pt x="3909" y="1661"/>
                      <a:pt x="3909" y="1676"/>
                    </a:cubicBezTo>
                    <a:cubicBezTo>
                      <a:pt x="3862" y="1661"/>
                      <a:pt x="3862" y="1567"/>
                      <a:pt x="3816" y="1567"/>
                    </a:cubicBezTo>
                    <a:lnTo>
                      <a:pt x="3800" y="1583"/>
                    </a:lnTo>
                    <a:cubicBezTo>
                      <a:pt x="3738" y="1567"/>
                      <a:pt x="3676" y="1567"/>
                      <a:pt x="3661" y="1443"/>
                    </a:cubicBezTo>
                    <a:cubicBezTo>
                      <a:pt x="3661" y="1428"/>
                      <a:pt x="3645" y="1412"/>
                      <a:pt x="3645" y="1397"/>
                    </a:cubicBezTo>
                    <a:close/>
                    <a:moveTo>
                      <a:pt x="1046" y="1749"/>
                    </a:moveTo>
                    <a:lnTo>
                      <a:pt x="1055" y="1769"/>
                    </a:lnTo>
                    <a:cubicBezTo>
                      <a:pt x="1055" y="1762"/>
                      <a:pt x="1052" y="1754"/>
                      <a:pt x="1046" y="1749"/>
                    </a:cubicBezTo>
                    <a:close/>
                    <a:moveTo>
                      <a:pt x="3924" y="1102"/>
                    </a:moveTo>
                    <a:cubicBezTo>
                      <a:pt x="3955" y="1133"/>
                      <a:pt x="3971" y="1180"/>
                      <a:pt x="4002" y="1226"/>
                    </a:cubicBezTo>
                    <a:cubicBezTo>
                      <a:pt x="4002" y="1211"/>
                      <a:pt x="4017" y="1211"/>
                      <a:pt x="4017" y="1211"/>
                    </a:cubicBezTo>
                    <a:cubicBezTo>
                      <a:pt x="4002" y="1180"/>
                      <a:pt x="3986" y="1164"/>
                      <a:pt x="3986" y="1133"/>
                    </a:cubicBezTo>
                    <a:lnTo>
                      <a:pt x="3986" y="1133"/>
                    </a:lnTo>
                    <a:lnTo>
                      <a:pt x="4359" y="1800"/>
                    </a:lnTo>
                    <a:cubicBezTo>
                      <a:pt x="4359" y="1831"/>
                      <a:pt x="4359" y="1847"/>
                      <a:pt x="4359" y="1862"/>
                    </a:cubicBezTo>
                    <a:cubicBezTo>
                      <a:pt x="4297" y="1769"/>
                      <a:pt x="4250" y="1661"/>
                      <a:pt x="4188" y="1552"/>
                    </a:cubicBezTo>
                    <a:lnTo>
                      <a:pt x="4173" y="1567"/>
                    </a:lnTo>
                    <a:cubicBezTo>
                      <a:pt x="4204" y="1645"/>
                      <a:pt x="4250" y="1707"/>
                      <a:pt x="4281" y="1785"/>
                    </a:cubicBezTo>
                    <a:cubicBezTo>
                      <a:pt x="4297" y="1785"/>
                      <a:pt x="4297" y="1785"/>
                      <a:pt x="4312" y="1800"/>
                    </a:cubicBezTo>
                    <a:cubicBezTo>
                      <a:pt x="4312" y="1800"/>
                      <a:pt x="4312" y="1810"/>
                      <a:pt x="4312" y="1831"/>
                    </a:cubicBezTo>
                    <a:cubicBezTo>
                      <a:pt x="4297" y="1816"/>
                      <a:pt x="4297" y="1800"/>
                      <a:pt x="4281" y="1785"/>
                    </a:cubicBezTo>
                    <a:cubicBezTo>
                      <a:pt x="4235" y="1754"/>
                      <a:pt x="4188" y="1707"/>
                      <a:pt x="4157" y="1661"/>
                    </a:cubicBezTo>
                    <a:cubicBezTo>
                      <a:pt x="4173" y="1645"/>
                      <a:pt x="4173" y="1614"/>
                      <a:pt x="4157" y="1583"/>
                    </a:cubicBezTo>
                    <a:lnTo>
                      <a:pt x="4173" y="1567"/>
                    </a:lnTo>
                    <a:cubicBezTo>
                      <a:pt x="4157" y="1536"/>
                      <a:pt x="4126" y="1505"/>
                      <a:pt x="4111" y="1474"/>
                    </a:cubicBezTo>
                    <a:lnTo>
                      <a:pt x="4080" y="1474"/>
                    </a:lnTo>
                    <a:cubicBezTo>
                      <a:pt x="4064" y="1474"/>
                      <a:pt x="4048" y="1474"/>
                      <a:pt x="4048" y="1521"/>
                    </a:cubicBezTo>
                    <a:cubicBezTo>
                      <a:pt x="4048" y="1536"/>
                      <a:pt x="4064" y="1552"/>
                      <a:pt x="4064" y="1567"/>
                    </a:cubicBezTo>
                    <a:cubicBezTo>
                      <a:pt x="4033" y="1552"/>
                      <a:pt x="4002" y="1521"/>
                      <a:pt x="3986" y="1490"/>
                    </a:cubicBezTo>
                    <a:cubicBezTo>
                      <a:pt x="3980" y="1510"/>
                      <a:pt x="3965" y="1516"/>
                      <a:pt x="3947" y="1516"/>
                    </a:cubicBezTo>
                    <a:cubicBezTo>
                      <a:pt x="3923" y="1516"/>
                      <a:pt x="3896" y="1505"/>
                      <a:pt x="3878" y="1505"/>
                    </a:cubicBezTo>
                    <a:lnTo>
                      <a:pt x="3785" y="1443"/>
                    </a:lnTo>
                    <a:cubicBezTo>
                      <a:pt x="3785" y="1412"/>
                      <a:pt x="3800" y="1366"/>
                      <a:pt x="3816" y="1366"/>
                    </a:cubicBezTo>
                    <a:lnTo>
                      <a:pt x="3847" y="1412"/>
                    </a:lnTo>
                    <a:lnTo>
                      <a:pt x="3893" y="1335"/>
                    </a:lnTo>
                    <a:cubicBezTo>
                      <a:pt x="3889" y="1301"/>
                      <a:pt x="3881" y="1292"/>
                      <a:pt x="3871" y="1292"/>
                    </a:cubicBezTo>
                    <a:cubicBezTo>
                      <a:pt x="3857" y="1292"/>
                      <a:pt x="3838" y="1313"/>
                      <a:pt x="3818" y="1313"/>
                    </a:cubicBezTo>
                    <a:cubicBezTo>
                      <a:pt x="3807" y="1313"/>
                      <a:pt x="3796" y="1307"/>
                      <a:pt x="3785" y="1288"/>
                    </a:cubicBezTo>
                    <a:lnTo>
                      <a:pt x="3785" y="1257"/>
                    </a:lnTo>
                    <a:cubicBezTo>
                      <a:pt x="3862" y="1242"/>
                      <a:pt x="3924" y="1242"/>
                      <a:pt x="3971" y="1226"/>
                    </a:cubicBezTo>
                    <a:cubicBezTo>
                      <a:pt x="3955" y="1195"/>
                      <a:pt x="3924" y="1149"/>
                      <a:pt x="3909" y="1102"/>
                    </a:cubicBezTo>
                    <a:close/>
                    <a:moveTo>
                      <a:pt x="3614" y="1692"/>
                    </a:moveTo>
                    <a:lnTo>
                      <a:pt x="3614" y="1692"/>
                    </a:lnTo>
                    <a:cubicBezTo>
                      <a:pt x="3630" y="1692"/>
                      <a:pt x="3645" y="1707"/>
                      <a:pt x="3661" y="1707"/>
                    </a:cubicBezTo>
                    <a:cubicBezTo>
                      <a:pt x="3707" y="1754"/>
                      <a:pt x="3707" y="1800"/>
                      <a:pt x="3707" y="1847"/>
                    </a:cubicBezTo>
                    <a:lnTo>
                      <a:pt x="3738" y="1816"/>
                    </a:lnTo>
                    <a:lnTo>
                      <a:pt x="3738" y="1816"/>
                    </a:lnTo>
                    <a:cubicBezTo>
                      <a:pt x="3723" y="1847"/>
                      <a:pt x="3707" y="1893"/>
                      <a:pt x="3707" y="1909"/>
                    </a:cubicBezTo>
                    <a:cubicBezTo>
                      <a:pt x="3676" y="1847"/>
                      <a:pt x="3645" y="1769"/>
                      <a:pt x="3614" y="1692"/>
                    </a:cubicBezTo>
                    <a:close/>
                    <a:moveTo>
                      <a:pt x="1086" y="1940"/>
                    </a:moveTo>
                    <a:cubicBezTo>
                      <a:pt x="1086" y="1955"/>
                      <a:pt x="1086" y="1955"/>
                      <a:pt x="1071" y="1955"/>
                    </a:cubicBezTo>
                    <a:cubicBezTo>
                      <a:pt x="1086" y="1955"/>
                      <a:pt x="1086" y="1940"/>
                      <a:pt x="1086" y="1940"/>
                    </a:cubicBezTo>
                    <a:close/>
                    <a:moveTo>
                      <a:pt x="3847" y="1676"/>
                    </a:moveTo>
                    <a:lnTo>
                      <a:pt x="3878" y="1738"/>
                    </a:lnTo>
                    <a:cubicBezTo>
                      <a:pt x="3878" y="1723"/>
                      <a:pt x="3878" y="1723"/>
                      <a:pt x="3878" y="1723"/>
                    </a:cubicBezTo>
                    <a:cubicBezTo>
                      <a:pt x="3893" y="1699"/>
                      <a:pt x="3906" y="1690"/>
                      <a:pt x="3918" y="1690"/>
                    </a:cubicBezTo>
                    <a:cubicBezTo>
                      <a:pt x="3956" y="1690"/>
                      <a:pt x="3983" y="1778"/>
                      <a:pt x="4020" y="1778"/>
                    </a:cubicBezTo>
                    <a:cubicBezTo>
                      <a:pt x="4033" y="1778"/>
                      <a:pt x="4048" y="1767"/>
                      <a:pt x="4064" y="1738"/>
                    </a:cubicBezTo>
                    <a:cubicBezTo>
                      <a:pt x="4064" y="1754"/>
                      <a:pt x="4064" y="1769"/>
                      <a:pt x="4064" y="1785"/>
                    </a:cubicBezTo>
                    <a:cubicBezTo>
                      <a:pt x="4080" y="1769"/>
                      <a:pt x="4080" y="1754"/>
                      <a:pt x="4095" y="1738"/>
                    </a:cubicBezTo>
                    <a:lnTo>
                      <a:pt x="4111" y="1754"/>
                    </a:lnTo>
                    <a:cubicBezTo>
                      <a:pt x="4111" y="1785"/>
                      <a:pt x="4111" y="1831"/>
                      <a:pt x="4126" y="1878"/>
                    </a:cubicBezTo>
                    <a:cubicBezTo>
                      <a:pt x="4095" y="1924"/>
                      <a:pt x="4064" y="1955"/>
                      <a:pt x="4048" y="1986"/>
                    </a:cubicBezTo>
                    <a:lnTo>
                      <a:pt x="4033" y="2002"/>
                    </a:lnTo>
                    <a:lnTo>
                      <a:pt x="4002" y="1955"/>
                    </a:lnTo>
                    <a:lnTo>
                      <a:pt x="4002" y="2064"/>
                    </a:lnTo>
                    <a:lnTo>
                      <a:pt x="3986" y="2064"/>
                    </a:lnTo>
                    <a:cubicBezTo>
                      <a:pt x="3971" y="2033"/>
                      <a:pt x="3955" y="2017"/>
                      <a:pt x="3955" y="2002"/>
                    </a:cubicBezTo>
                    <a:cubicBezTo>
                      <a:pt x="3955" y="2002"/>
                      <a:pt x="3955" y="2002"/>
                      <a:pt x="3940" y="1986"/>
                    </a:cubicBezTo>
                    <a:lnTo>
                      <a:pt x="3940" y="2002"/>
                    </a:lnTo>
                    <a:cubicBezTo>
                      <a:pt x="3940" y="1986"/>
                      <a:pt x="3924" y="1986"/>
                      <a:pt x="3909" y="1955"/>
                    </a:cubicBezTo>
                    <a:cubicBezTo>
                      <a:pt x="3893" y="1940"/>
                      <a:pt x="3893" y="1940"/>
                      <a:pt x="3893" y="1940"/>
                    </a:cubicBezTo>
                    <a:cubicBezTo>
                      <a:pt x="3862" y="1847"/>
                      <a:pt x="3862" y="1831"/>
                      <a:pt x="3878" y="1754"/>
                    </a:cubicBezTo>
                    <a:cubicBezTo>
                      <a:pt x="3847" y="1738"/>
                      <a:pt x="3831" y="1738"/>
                      <a:pt x="3816" y="1738"/>
                    </a:cubicBezTo>
                    <a:lnTo>
                      <a:pt x="3847" y="1676"/>
                    </a:lnTo>
                    <a:close/>
                    <a:moveTo>
                      <a:pt x="1272" y="1412"/>
                    </a:moveTo>
                    <a:cubicBezTo>
                      <a:pt x="1288" y="1443"/>
                      <a:pt x="1303" y="1474"/>
                      <a:pt x="1319" y="1505"/>
                    </a:cubicBezTo>
                    <a:cubicBezTo>
                      <a:pt x="1319" y="1490"/>
                      <a:pt x="1334" y="1474"/>
                      <a:pt x="1350" y="1474"/>
                    </a:cubicBezTo>
                    <a:cubicBezTo>
                      <a:pt x="1378" y="1516"/>
                      <a:pt x="1380" y="1570"/>
                      <a:pt x="1436" y="1570"/>
                    </a:cubicBezTo>
                    <a:cubicBezTo>
                      <a:pt x="1443" y="1570"/>
                      <a:pt x="1450" y="1569"/>
                      <a:pt x="1458" y="1567"/>
                    </a:cubicBezTo>
                    <a:cubicBezTo>
                      <a:pt x="1489" y="1614"/>
                      <a:pt x="1505" y="1676"/>
                      <a:pt x="1520" y="1738"/>
                    </a:cubicBezTo>
                    <a:cubicBezTo>
                      <a:pt x="1520" y="1785"/>
                      <a:pt x="1505" y="1831"/>
                      <a:pt x="1505" y="1893"/>
                    </a:cubicBezTo>
                    <a:cubicBezTo>
                      <a:pt x="1488" y="1901"/>
                      <a:pt x="1467" y="1919"/>
                      <a:pt x="1447" y="1919"/>
                    </a:cubicBezTo>
                    <a:cubicBezTo>
                      <a:pt x="1429" y="1919"/>
                      <a:pt x="1411" y="1906"/>
                      <a:pt x="1396" y="1862"/>
                    </a:cubicBezTo>
                    <a:cubicBezTo>
                      <a:pt x="1396" y="1878"/>
                      <a:pt x="1396" y="1893"/>
                      <a:pt x="1381" y="1909"/>
                    </a:cubicBezTo>
                    <a:lnTo>
                      <a:pt x="1365" y="1909"/>
                    </a:lnTo>
                    <a:cubicBezTo>
                      <a:pt x="1334" y="1924"/>
                      <a:pt x="1319" y="1940"/>
                      <a:pt x="1334" y="1955"/>
                    </a:cubicBezTo>
                    <a:cubicBezTo>
                      <a:pt x="1303" y="1971"/>
                      <a:pt x="1288" y="2002"/>
                      <a:pt x="1319" y="2033"/>
                    </a:cubicBezTo>
                    <a:cubicBezTo>
                      <a:pt x="1319" y="2002"/>
                      <a:pt x="1319" y="1986"/>
                      <a:pt x="1350" y="1971"/>
                    </a:cubicBezTo>
                    <a:cubicBezTo>
                      <a:pt x="1365" y="1986"/>
                      <a:pt x="1381" y="2017"/>
                      <a:pt x="1412" y="2033"/>
                    </a:cubicBezTo>
                    <a:cubicBezTo>
                      <a:pt x="1412" y="2033"/>
                      <a:pt x="1412" y="2048"/>
                      <a:pt x="1412" y="2048"/>
                    </a:cubicBezTo>
                    <a:cubicBezTo>
                      <a:pt x="1406" y="2054"/>
                      <a:pt x="1401" y="2058"/>
                      <a:pt x="1394" y="2058"/>
                    </a:cubicBezTo>
                    <a:cubicBezTo>
                      <a:pt x="1383" y="2058"/>
                      <a:pt x="1369" y="2047"/>
                      <a:pt x="1350" y="2017"/>
                    </a:cubicBezTo>
                    <a:lnTo>
                      <a:pt x="1350" y="2017"/>
                    </a:lnTo>
                    <a:cubicBezTo>
                      <a:pt x="1350" y="2048"/>
                      <a:pt x="1334" y="2095"/>
                      <a:pt x="1381" y="2126"/>
                    </a:cubicBezTo>
                    <a:cubicBezTo>
                      <a:pt x="1381" y="2141"/>
                      <a:pt x="1381" y="2141"/>
                      <a:pt x="1396" y="2157"/>
                    </a:cubicBezTo>
                    <a:cubicBezTo>
                      <a:pt x="1350" y="2157"/>
                      <a:pt x="1319" y="2157"/>
                      <a:pt x="1303" y="2172"/>
                    </a:cubicBezTo>
                    <a:cubicBezTo>
                      <a:pt x="1226" y="2095"/>
                      <a:pt x="1179" y="2064"/>
                      <a:pt x="1148" y="1971"/>
                    </a:cubicBezTo>
                    <a:cubicBezTo>
                      <a:pt x="1179" y="1971"/>
                      <a:pt x="1210" y="1986"/>
                      <a:pt x="1241" y="2002"/>
                    </a:cubicBezTo>
                    <a:cubicBezTo>
                      <a:pt x="1117" y="1754"/>
                      <a:pt x="1536" y="1862"/>
                      <a:pt x="1303" y="1629"/>
                    </a:cubicBezTo>
                    <a:cubicBezTo>
                      <a:pt x="1299" y="1625"/>
                      <a:pt x="1296" y="1623"/>
                      <a:pt x="1293" y="1623"/>
                    </a:cubicBezTo>
                    <a:cubicBezTo>
                      <a:pt x="1288" y="1623"/>
                      <a:pt x="1288" y="1634"/>
                      <a:pt x="1288" y="1645"/>
                    </a:cubicBezTo>
                    <a:cubicBezTo>
                      <a:pt x="1288" y="1661"/>
                      <a:pt x="1288" y="1676"/>
                      <a:pt x="1272" y="1692"/>
                    </a:cubicBezTo>
                    <a:cubicBezTo>
                      <a:pt x="1272" y="1676"/>
                      <a:pt x="1272" y="1676"/>
                      <a:pt x="1272" y="1676"/>
                    </a:cubicBezTo>
                    <a:cubicBezTo>
                      <a:pt x="1210" y="1536"/>
                      <a:pt x="1241" y="1490"/>
                      <a:pt x="1272" y="1412"/>
                    </a:cubicBezTo>
                    <a:close/>
                    <a:moveTo>
                      <a:pt x="2715" y="2514"/>
                    </a:moveTo>
                    <a:cubicBezTo>
                      <a:pt x="2715" y="2514"/>
                      <a:pt x="2730" y="2514"/>
                      <a:pt x="2746" y="2529"/>
                    </a:cubicBezTo>
                    <a:cubicBezTo>
                      <a:pt x="2746" y="2529"/>
                      <a:pt x="2730" y="2545"/>
                      <a:pt x="2730" y="2560"/>
                    </a:cubicBezTo>
                    <a:lnTo>
                      <a:pt x="2761" y="2560"/>
                    </a:lnTo>
                    <a:cubicBezTo>
                      <a:pt x="2761" y="2556"/>
                      <a:pt x="2763" y="2554"/>
                      <a:pt x="2765" y="2554"/>
                    </a:cubicBezTo>
                    <a:cubicBezTo>
                      <a:pt x="2770" y="2554"/>
                      <a:pt x="2781" y="2565"/>
                      <a:pt x="2792" y="2576"/>
                    </a:cubicBezTo>
                    <a:cubicBezTo>
                      <a:pt x="2792" y="2591"/>
                      <a:pt x="2777" y="2607"/>
                      <a:pt x="2777" y="2607"/>
                    </a:cubicBezTo>
                    <a:cubicBezTo>
                      <a:pt x="2777" y="2638"/>
                      <a:pt x="2792" y="2669"/>
                      <a:pt x="2777" y="2684"/>
                    </a:cubicBezTo>
                    <a:cubicBezTo>
                      <a:pt x="2761" y="2684"/>
                      <a:pt x="2746" y="2669"/>
                      <a:pt x="2746" y="2653"/>
                    </a:cubicBezTo>
                    <a:cubicBezTo>
                      <a:pt x="2746" y="2638"/>
                      <a:pt x="2746" y="2638"/>
                      <a:pt x="2746" y="2622"/>
                    </a:cubicBezTo>
                    <a:lnTo>
                      <a:pt x="2730" y="2622"/>
                    </a:lnTo>
                    <a:lnTo>
                      <a:pt x="2715" y="2591"/>
                    </a:lnTo>
                    <a:cubicBezTo>
                      <a:pt x="2715" y="2576"/>
                      <a:pt x="2715" y="2560"/>
                      <a:pt x="2715" y="2560"/>
                    </a:cubicBezTo>
                    <a:lnTo>
                      <a:pt x="2715" y="2514"/>
                    </a:lnTo>
                    <a:close/>
                    <a:moveTo>
                      <a:pt x="3955" y="2808"/>
                    </a:moveTo>
                    <a:cubicBezTo>
                      <a:pt x="3955" y="2808"/>
                      <a:pt x="3955" y="2824"/>
                      <a:pt x="3955" y="2824"/>
                    </a:cubicBezTo>
                    <a:cubicBezTo>
                      <a:pt x="3940" y="2824"/>
                      <a:pt x="3940" y="2808"/>
                      <a:pt x="3940" y="2808"/>
                    </a:cubicBezTo>
                    <a:close/>
                    <a:moveTo>
                      <a:pt x="3785" y="2746"/>
                    </a:moveTo>
                    <a:lnTo>
                      <a:pt x="3847" y="2855"/>
                    </a:lnTo>
                    <a:cubicBezTo>
                      <a:pt x="3831" y="2855"/>
                      <a:pt x="3816" y="2839"/>
                      <a:pt x="3816" y="2839"/>
                    </a:cubicBezTo>
                    <a:lnTo>
                      <a:pt x="3800" y="2777"/>
                    </a:lnTo>
                    <a:cubicBezTo>
                      <a:pt x="3800" y="2808"/>
                      <a:pt x="3800" y="2824"/>
                      <a:pt x="3800" y="2839"/>
                    </a:cubicBezTo>
                    <a:cubicBezTo>
                      <a:pt x="3769" y="2824"/>
                      <a:pt x="3738" y="2824"/>
                      <a:pt x="3707" y="2777"/>
                    </a:cubicBezTo>
                    <a:cubicBezTo>
                      <a:pt x="3723" y="2777"/>
                      <a:pt x="3723" y="2762"/>
                      <a:pt x="3738" y="2762"/>
                    </a:cubicBezTo>
                    <a:lnTo>
                      <a:pt x="3785" y="2746"/>
                    </a:lnTo>
                    <a:close/>
                    <a:moveTo>
                      <a:pt x="729" y="2389"/>
                    </a:moveTo>
                    <a:lnTo>
                      <a:pt x="729" y="2389"/>
                    </a:lnTo>
                    <a:cubicBezTo>
                      <a:pt x="838" y="2545"/>
                      <a:pt x="962" y="2684"/>
                      <a:pt x="1086" y="2839"/>
                    </a:cubicBezTo>
                    <a:cubicBezTo>
                      <a:pt x="1040" y="2855"/>
                      <a:pt x="1024" y="2870"/>
                      <a:pt x="1024" y="2917"/>
                    </a:cubicBezTo>
                    <a:cubicBezTo>
                      <a:pt x="1024" y="2917"/>
                      <a:pt x="1009" y="2901"/>
                      <a:pt x="1009" y="2901"/>
                    </a:cubicBezTo>
                    <a:cubicBezTo>
                      <a:pt x="978" y="2839"/>
                      <a:pt x="1040" y="2746"/>
                      <a:pt x="931" y="2715"/>
                    </a:cubicBezTo>
                    <a:lnTo>
                      <a:pt x="931" y="2715"/>
                    </a:lnTo>
                    <a:lnTo>
                      <a:pt x="978" y="2855"/>
                    </a:lnTo>
                    <a:cubicBezTo>
                      <a:pt x="900" y="2762"/>
                      <a:pt x="838" y="2669"/>
                      <a:pt x="760" y="2576"/>
                    </a:cubicBezTo>
                    <a:cubicBezTo>
                      <a:pt x="760" y="2514"/>
                      <a:pt x="745" y="2451"/>
                      <a:pt x="729" y="2389"/>
                    </a:cubicBezTo>
                    <a:close/>
                    <a:moveTo>
                      <a:pt x="822" y="2917"/>
                    </a:moveTo>
                    <a:lnTo>
                      <a:pt x="822" y="2917"/>
                    </a:lnTo>
                    <a:cubicBezTo>
                      <a:pt x="819" y="2925"/>
                      <a:pt x="815" y="2933"/>
                      <a:pt x="812" y="2942"/>
                    </a:cubicBezTo>
                    <a:lnTo>
                      <a:pt x="812" y="2942"/>
                    </a:lnTo>
                    <a:cubicBezTo>
                      <a:pt x="815" y="2933"/>
                      <a:pt x="819" y="2924"/>
                      <a:pt x="822" y="2917"/>
                    </a:cubicBezTo>
                    <a:close/>
                    <a:moveTo>
                      <a:pt x="760" y="2622"/>
                    </a:moveTo>
                    <a:cubicBezTo>
                      <a:pt x="838" y="2715"/>
                      <a:pt x="916" y="2808"/>
                      <a:pt x="993" y="2917"/>
                    </a:cubicBezTo>
                    <a:lnTo>
                      <a:pt x="1009" y="2948"/>
                    </a:lnTo>
                    <a:cubicBezTo>
                      <a:pt x="916" y="2839"/>
                      <a:pt x="838" y="2746"/>
                      <a:pt x="760" y="2638"/>
                    </a:cubicBezTo>
                    <a:cubicBezTo>
                      <a:pt x="760" y="2638"/>
                      <a:pt x="760" y="2622"/>
                      <a:pt x="760" y="2622"/>
                    </a:cubicBezTo>
                    <a:close/>
                    <a:moveTo>
                      <a:pt x="1055" y="2932"/>
                    </a:moveTo>
                    <a:cubicBezTo>
                      <a:pt x="1055" y="2932"/>
                      <a:pt x="1055" y="2948"/>
                      <a:pt x="1055" y="2948"/>
                    </a:cubicBezTo>
                    <a:cubicBezTo>
                      <a:pt x="1055" y="2948"/>
                      <a:pt x="1040" y="2948"/>
                      <a:pt x="1040" y="2932"/>
                    </a:cubicBezTo>
                    <a:close/>
                    <a:moveTo>
                      <a:pt x="3583" y="2793"/>
                    </a:moveTo>
                    <a:cubicBezTo>
                      <a:pt x="3622" y="2793"/>
                      <a:pt x="3650" y="2804"/>
                      <a:pt x="3658" y="2816"/>
                    </a:cubicBezTo>
                    <a:lnTo>
                      <a:pt x="3658" y="2816"/>
                    </a:lnTo>
                    <a:cubicBezTo>
                      <a:pt x="3645" y="2860"/>
                      <a:pt x="3645" y="2903"/>
                      <a:pt x="3645" y="2932"/>
                    </a:cubicBezTo>
                    <a:cubicBezTo>
                      <a:pt x="3614" y="2948"/>
                      <a:pt x="3599" y="2948"/>
                      <a:pt x="3568" y="2948"/>
                    </a:cubicBezTo>
                    <a:cubicBezTo>
                      <a:pt x="3552" y="2932"/>
                      <a:pt x="3521" y="2917"/>
                      <a:pt x="3506" y="2901"/>
                    </a:cubicBezTo>
                    <a:cubicBezTo>
                      <a:pt x="3521" y="2870"/>
                      <a:pt x="3552" y="2839"/>
                      <a:pt x="3552" y="2808"/>
                    </a:cubicBezTo>
                    <a:cubicBezTo>
                      <a:pt x="3568" y="2808"/>
                      <a:pt x="3583" y="2808"/>
                      <a:pt x="3583" y="2793"/>
                    </a:cubicBezTo>
                    <a:close/>
                    <a:moveTo>
                      <a:pt x="3769" y="2932"/>
                    </a:moveTo>
                    <a:lnTo>
                      <a:pt x="3769" y="2932"/>
                    </a:lnTo>
                    <a:cubicBezTo>
                      <a:pt x="3769" y="2948"/>
                      <a:pt x="3754" y="2963"/>
                      <a:pt x="3754" y="2963"/>
                    </a:cubicBezTo>
                    <a:lnTo>
                      <a:pt x="3769" y="2932"/>
                    </a:lnTo>
                    <a:close/>
                    <a:moveTo>
                      <a:pt x="1024" y="2948"/>
                    </a:moveTo>
                    <a:cubicBezTo>
                      <a:pt x="1040" y="2963"/>
                      <a:pt x="1040" y="2979"/>
                      <a:pt x="1055" y="2994"/>
                    </a:cubicBezTo>
                    <a:cubicBezTo>
                      <a:pt x="1055" y="2994"/>
                      <a:pt x="1055" y="3010"/>
                      <a:pt x="1055" y="3010"/>
                    </a:cubicBezTo>
                    <a:cubicBezTo>
                      <a:pt x="1040" y="2994"/>
                      <a:pt x="1024" y="2979"/>
                      <a:pt x="1009" y="2963"/>
                    </a:cubicBezTo>
                    <a:lnTo>
                      <a:pt x="1024" y="2948"/>
                    </a:lnTo>
                    <a:close/>
                    <a:moveTo>
                      <a:pt x="3986" y="2793"/>
                    </a:moveTo>
                    <a:cubicBezTo>
                      <a:pt x="4002" y="2808"/>
                      <a:pt x="4002" y="2839"/>
                      <a:pt x="4033" y="2855"/>
                    </a:cubicBezTo>
                    <a:cubicBezTo>
                      <a:pt x="4033" y="2922"/>
                      <a:pt x="4056" y="3035"/>
                      <a:pt x="4013" y="3035"/>
                    </a:cubicBezTo>
                    <a:cubicBezTo>
                      <a:pt x="4006" y="3035"/>
                      <a:pt x="3997" y="3032"/>
                      <a:pt x="3986" y="3025"/>
                    </a:cubicBezTo>
                    <a:cubicBezTo>
                      <a:pt x="4017" y="2963"/>
                      <a:pt x="4017" y="2886"/>
                      <a:pt x="3986" y="2793"/>
                    </a:cubicBezTo>
                    <a:close/>
                    <a:moveTo>
                      <a:pt x="3893" y="2994"/>
                    </a:moveTo>
                    <a:lnTo>
                      <a:pt x="3847" y="3041"/>
                    </a:lnTo>
                    <a:cubicBezTo>
                      <a:pt x="3862" y="3041"/>
                      <a:pt x="3878" y="3025"/>
                      <a:pt x="3893" y="2994"/>
                    </a:cubicBezTo>
                    <a:close/>
                    <a:moveTo>
                      <a:pt x="3754" y="2979"/>
                    </a:moveTo>
                    <a:cubicBezTo>
                      <a:pt x="3754" y="3010"/>
                      <a:pt x="3754" y="3041"/>
                      <a:pt x="3785" y="3072"/>
                    </a:cubicBezTo>
                    <a:cubicBezTo>
                      <a:pt x="3754" y="3087"/>
                      <a:pt x="3723" y="3087"/>
                      <a:pt x="3692" y="3103"/>
                    </a:cubicBezTo>
                    <a:cubicBezTo>
                      <a:pt x="3692" y="3072"/>
                      <a:pt x="3692" y="3041"/>
                      <a:pt x="3692" y="3010"/>
                    </a:cubicBezTo>
                    <a:cubicBezTo>
                      <a:pt x="3707" y="3025"/>
                      <a:pt x="3723" y="3025"/>
                      <a:pt x="3754" y="3041"/>
                    </a:cubicBezTo>
                    <a:lnTo>
                      <a:pt x="3754" y="2979"/>
                    </a:lnTo>
                    <a:close/>
                    <a:moveTo>
                      <a:pt x="1272" y="3475"/>
                    </a:moveTo>
                    <a:lnTo>
                      <a:pt x="1272" y="3491"/>
                    </a:lnTo>
                    <a:cubicBezTo>
                      <a:pt x="1303" y="3522"/>
                      <a:pt x="1319" y="3537"/>
                      <a:pt x="1334" y="3568"/>
                    </a:cubicBezTo>
                    <a:cubicBezTo>
                      <a:pt x="1319" y="3584"/>
                      <a:pt x="1288" y="3599"/>
                      <a:pt x="1272" y="3630"/>
                    </a:cubicBezTo>
                    <a:cubicBezTo>
                      <a:pt x="1179" y="3537"/>
                      <a:pt x="1241" y="3522"/>
                      <a:pt x="1272" y="3475"/>
                    </a:cubicBezTo>
                    <a:close/>
                    <a:moveTo>
                      <a:pt x="2305" y="3688"/>
                    </a:moveTo>
                    <a:cubicBezTo>
                      <a:pt x="2317" y="3688"/>
                      <a:pt x="2330" y="3711"/>
                      <a:pt x="2342" y="3723"/>
                    </a:cubicBezTo>
                    <a:cubicBezTo>
                      <a:pt x="2327" y="3754"/>
                      <a:pt x="2311" y="3754"/>
                      <a:pt x="2296" y="3770"/>
                    </a:cubicBezTo>
                    <a:cubicBezTo>
                      <a:pt x="2280" y="3739"/>
                      <a:pt x="2280" y="3723"/>
                      <a:pt x="2296" y="3692"/>
                    </a:cubicBezTo>
                    <a:cubicBezTo>
                      <a:pt x="2299" y="3689"/>
                      <a:pt x="2302" y="3688"/>
                      <a:pt x="2305" y="3688"/>
                    </a:cubicBezTo>
                    <a:close/>
                    <a:moveTo>
                      <a:pt x="2513" y="3708"/>
                    </a:moveTo>
                    <a:cubicBezTo>
                      <a:pt x="2498" y="3754"/>
                      <a:pt x="2482" y="3785"/>
                      <a:pt x="2482" y="3785"/>
                    </a:cubicBezTo>
                    <a:cubicBezTo>
                      <a:pt x="2478" y="3769"/>
                      <a:pt x="2471" y="3763"/>
                      <a:pt x="2463" y="3763"/>
                    </a:cubicBezTo>
                    <a:cubicBezTo>
                      <a:pt x="2448" y="3763"/>
                      <a:pt x="2427" y="3783"/>
                      <a:pt x="2403" y="3783"/>
                    </a:cubicBezTo>
                    <a:cubicBezTo>
                      <a:pt x="2394" y="3783"/>
                      <a:pt x="2383" y="3780"/>
                      <a:pt x="2373" y="3770"/>
                    </a:cubicBezTo>
                    <a:cubicBezTo>
                      <a:pt x="2420" y="3723"/>
                      <a:pt x="2467" y="3708"/>
                      <a:pt x="2513" y="3708"/>
                    </a:cubicBezTo>
                    <a:close/>
                    <a:moveTo>
                      <a:pt x="3149" y="3801"/>
                    </a:moveTo>
                    <a:cubicBezTo>
                      <a:pt x="3149" y="3801"/>
                      <a:pt x="3149" y="3816"/>
                      <a:pt x="3164" y="3816"/>
                    </a:cubicBezTo>
                    <a:cubicBezTo>
                      <a:pt x="3149" y="3801"/>
                      <a:pt x="3149" y="3801"/>
                      <a:pt x="3149" y="3801"/>
                    </a:cubicBezTo>
                    <a:close/>
                    <a:moveTo>
                      <a:pt x="2156" y="3692"/>
                    </a:moveTo>
                    <a:cubicBezTo>
                      <a:pt x="2187" y="3739"/>
                      <a:pt x="2203" y="3785"/>
                      <a:pt x="2187" y="3816"/>
                    </a:cubicBezTo>
                    <a:cubicBezTo>
                      <a:pt x="2187" y="3832"/>
                      <a:pt x="2187" y="3832"/>
                      <a:pt x="2187" y="3832"/>
                    </a:cubicBezTo>
                    <a:lnTo>
                      <a:pt x="2125" y="3708"/>
                    </a:lnTo>
                    <a:cubicBezTo>
                      <a:pt x="2141" y="3708"/>
                      <a:pt x="2156" y="3708"/>
                      <a:pt x="2156" y="3692"/>
                    </a:cubicBezTo>
                    <a:close/>
                    <a:moveTo>
                      <a:pt x="2147" y="3814"/>
                    </a:moveTo>
                    <a:cubicBezTo>
                      <a:pt x="2155" y="3814"/>
                      <a:pt x="2163" y="3818"/>
                      <a:pt x="2172" y="3832"/>
                    </a:cubicBezTo>
                    <a:cubicBezTo>
                      <a:pt x="2141" y="3847"/>
                      <a:pt x="2110" y="3863"/>
                      <a:pt x="2079" y="3878"/>
                    </a:cubicBezTo>
                    <a:cubicBezTo>
                      <a:pt x="2079" y="3863"/>
                      <a:pt x="2079" y="3863"/>
                      <a:pt x="2079" y="3847"/>
                    </a:cubicBezTo>
                    <a:cubicBezTo>
                      <a:pt x="2079" y="3847"/>
                      <a:pt x="2063" y="3832"/>
                      <a:pt x="2063" y="3816"/>
                    </a:cubicBezTo>
                    <a:lnTo>
                      <a:pt x="2063" y="3816"/>
                    </a:lnTo>
                    <a:cubicBezTo>
                      <a:pt x="2077" y="3823"/>
                      <a:pt x="2088" y="3825"/>
                      <a:pt x="2098" y="3825"/>
                    </a:cubicBezTo>
                    <a:cubicBezTo>
                      <a:pt x="2120" y="3825"/>
                      <a:pt x="2134" y="3814"/>
                      <a:pt x="2147" y="3814"/>
                    </a:cubicBezTo>
                    <a:close/>
                    <a:moveTo>
                      <a:pt x="2560" y="3723"/>
                    </a:moveTo>
                    <a:cubicBezTo>
                      <a:pt x="2591" y="3739"/>
                      <a:pt x="2622" y="3739"/>
                      <a:pt x="2668" y="3754"/>
                    </a:cubicBezTo>
                    <a:cubicBezTo>
                      <a:pt x="2668" y="3770"/>
                      <a:pt x="2668" y="3785"/>
                      <a:pt x="2684" y="3785"/>
                    </a:cubicBezTo>
                    <a:cubicBezTo>
                      <a:pt x="2668" y="3801"/>
                      <a:pt x="2653" y="3801"/>
                      <a:pt x="2653" y="3816"/>
                    </a:cubicBezTo>
                    <a:cubicBezTo>
                      <a:pt x="2637" y="3801"/>
                      <a:pt x="2622" y="3801"/>
                      <a:pt x="2606" y="3785"/>
                    </a:cubicBezTo>
                    <a:lnTo>
                      <a:pt x="2606" y="3785"/>
                    </a:lnTo>
                    <a:lnTo>
                      <a:pt x="2637" y="3832"/>
                    </a:lnTo>
                    <a:cubicBezTo>
                      <a:pt x="2622" y="3847"/>
                      <a:pt x="2622" y="3863"/>
                      <a:pt x="2622" y="3878"/>
                    </a:cubicBezTo>
                    <a:cubicBezTo>
                      <a:pt x="2606" y="3878"/>
                      <a:pt x="2591" y="3878"/>
                      <a:pt x="2591" y="3863"/>
                    </a:cubicBezTo>
                    <a:cubicBezTo>
                      <a:pt x="2591" y="3863"/>
                      <a:pt x="2591" y="3863"/>
                      <a:pt x="2575" y="3847"/>
                    </a:cubicBezTo>
                    <a:cubicBezTo>
                      <a:pt x="2606" y="3832"/>
                      <a:pt x="2591" y="3801"/>
                      <a:pt x="2560" y="3754"/>
                    </a:cubicBezTo>
                    <a:cubicBezTo>
                      <a:pt x="2560" y="3739"/>
                      <a:pt x="2560" y="3739"/>
                      <a:pt x="2560" y="3723"/>
                    </a:cubicBezTo>
                    <a:close/>
                    <a:moveTo>
                      <a:pt x="2746" y="3832"/>
                    </a:moveTo>
                    <a:cubicBezTo>
                      <a:pt x="2746" y="3863"/>
                      <a:pt x="2761" y="3894"/>
                      <a:pt x="2792" y="3909"/>
                    </a:cubicBezTo>
                    <a:cubicBezTo>
                      <a:pt x="2786" y="3916"/>
                      <a:pt x="2774" y="3920"/>
                      <a:pt x="2759" y="3920"/>
                    </a:cubicBezTo>
                    <a:cubicBezTo>
                      <a:pt x="2738" y="3920"/>
                      <a:pt x="2711" y="3912"/>
                      <a:pt x="2684" y="3894"/>
                    </a:cubicBezTo>
                    <a:cubicBezTo>
                      <a:pt x="2699" y="3878"/>
                      <a:pt x="2699" y="3847"/>
                      <a:pt x="2715" y="3832"/>
                    </a:cubicBezTo>
                    <a:close/>
                    <a:moveTo>
                      <a:pt x="2668" y="3925"/>
                    </a:moveTo>
                    <a:lnTo>
                      <a:pt x="2699" y="3987"/>
                    </a:lnTo>
                    <a:cubicBezTo>
                      <a:pt x="2684" y="3971"/>
                      <a:pt x="2668" y="3971"/>
                      <a:pt x="2653" y="3956"/>
                    </a:cubicBezTo>
                    <a:cubicBezTo>
                      <a:pt x="2668" y="3956"/>
                      <a:pt x="2668" y="3940"/>
                      <a:pt x="2668" y="3925"/>
                    </a:cubicBezTo>
                    <a:close/>
                    <a:moveTo>
                      <a:pt x="2977" y="4089"/>
                    </a:moveTo>
                    <a:cubicBezTo>
                      <a:pt x="2976" y="4097"/>
                      <a:pt x="2976" y="4104"/>
                      <a:pt x="2978" y="4111"/>
                    </a:cubicBezTo>
                    <a:cubicBezTo>
                      <a:pt x="2978" y="4103"/>
                      <a:pt x="2978" y="4096"/>
                      <a:pt x="2977" y="4089"/>
                    </a:cubicBezTo>
                    <a:close/>
                    <a:moveTo>
                      <a:pt x="2467" y="4266"/>
                    </a:moveTo>
                    <a:cubicBezTo>
                      <a:pt x="2472" y="4266"/>
                      <a:pt x="2477" y="4267"/>
                      <a:pt x="2481" y="4267"/>
                    </a:cubicBezTo>
                    <a:lnTo>
                      <a:pt x="2481" y="4267"/>
                    </a:lnTo>
                    <a:cubicBezTo>
                      <a:pt x="2477" y="4271"/>
                      <a:pt x="2467" y="4282"/>
                      <a:pt x="2467" y="4282"/>
                    </a:cubicBezTo>
                    <a:cubicBezTo>
                      <a:pt x="2467" y="4266"/>
                      <a:pt x="2467" y="4266"/>
                      <a:pt x="2467" y="4266"/>
                    </a:cubicBezTo>
                    <a:close/>
                    <a:moveTo>
                      <a:pt x="2342" y="4204"/>
                    </a:moveTo>
                    <a:cubicBezTo>
                      <a:pt x="2404" y="4204"/>
                      <a:pt x="2373" y="4266"/>
                      <a:pt x="2373" y="4313"/>
                    </a:cubicBezTo>
                    <a:cubicBezTo>
                      <a:pt x="2358" y="4266"/>
                      <a:pt x="2342" y="4266"/>
                      <a:pt x="2311" y="4235"/>
                    </a:cubicBezTo>
                    <a:cubicBezTo>
                      <a:pt x="2311" y="4220"/>
                      <a:pt x="2327" y="4220"/>
                      <a:pt x="2342" y="4204"/>
                    </a:cubicBezTo>
                    <a:close/>
                    <a:moveTo>
                      <a:pt x="2467" y="4251"/>
                    </a:moveTo>
                    <a:cubicBezTo>
                      <a:pt x="2467" y="4266"/>
                      <a:pt x="2467" y="4266"/>
                      <a:pt x="2451" y="4282"/>
                    </a:cubicBezTo>
                    <a:cubicBezTo>
                      <a:pt x="2420" y="4297"/>
                      <a:pt x="2404" y="4297"/>
                      <a:pt x="2389" y="4328"/>
                    </a:cubicBezTo>
                    <a:cubicBezTo>
                      <a:pt x="2389" y="4328"/>
                      <a:pt x="2389" y="4313"/>
                      <a:pt x="2389" y="4313"/>
                    </a:cubicBezTo>
                    <a:cubicBezTo>
                      <a:pt x="2389" y="4266"/>
                      <a:pt x="2389" y="4251"/>
                      <a:pt x="2404" y="4251"/>
                    </a:cubicBezTo>
                    <a:close/>
                    <a:moveTo>
                      <a:pt x="1862" y="1"/>
                    </a:moveTo>
                    <a:cubicBezTo>
                      <a:pt x="1862" y="63"/>
                      <a:pt x="1908" y="79"/>
                      <a:pt x="1955" y="94"/>
                    </a:cubicBezTo>
                    <a:lnTo>
                      <a:pt x="2420" y="451"/>
                    </a:lnTo>
                    <a:cubicBezTo>
                      <a:pt x="2420" y="451"/>
                      <a:pt x="2404" y="451"/>
                      <a:pt x="2404" y="466"/>
                    </a:cubicBezTo>
                    <a:cubicBezTo>
                      <a:pt x="2373" y="482"/>
                      <a:pt x="2358" y="497"/>
                      <a:pt x="2327" y="528"/>
                    </a:cubicBezTo>
                    <a:cubicBezTo>
                      <a:pt x="2356" y="524"/>
                      <a:pt x="2379" y="520"/>
                      <a:pt x="2398" y="520"/>
                    </a:cubicBezTo>
                    <a:cubicBezTo>
                      <a:pt x="2441" y="520"/>
                      <a:pt x="2465" y="537"/>
                      <a:pt x="2498" y="590"/>
                    </a:cubicBezTo>
                    <a:cubicBezTo>
                      <a:pt x="2513" y="590"/>
                      <a:pt x="2529" y="575"/>
                      <a:pt x="2529" y="559"/>
                    </a:cubicBezTo>
                    <a:cubicBezTo>
                      <a:pt x="2529" y="544"/>
                      <a:pt x="2529" y="544"/>
                      <a:pt x="2529" y="528"/>
                    </a:cubicBezTo>
                    <a:lnTo>
                      <a:pt x="2622" y="606"/>
                    </a:lnTo>
                    <a:cubicBezTo>
                      <a:pt x="2622" y="606"/>
                      <a:pt x="2622" y="621"/>
                      <a:pt x="2622" y="621"/>
                    </a:cubicBezTo>
                    <a:lnTo>
                      <a:pt x="2529" y="559"/>
                    </a:lnTo>
                    <a:lnTo>
                      <a:pt x="2622" y="637"/>
                    </a:lnTo>
                    <a:cubicBezTo>
                      <a:pt x="2606" y="652"/>
                      <a:pt x="2591" y="683"/>
                      <a:pt x="2560" y="699"/>
                    </a:cubicBezTo>
                    <a:lnTo>
                      <a:pt x="2544" y="668"/>
                    </a:lnTo>
                    <a:cubicBezTo>
                      <a:pt x="2544" y="699"/>
                      <a:pt x="2544" y="730"/>
                      <a:pt x="2544" y="745"/>
                    </a:cubicBezTo>
                    <a:lnTo>
                      <a:pt x="2529" y="730"/>
                    </a:lnTo>
                    <a:cubicBezTo>
                      <a:pt x="2467" y="730"/>
                      <a:pt x="2435" y="745"/>
                      <a:pt x="2404" y="761"/>
                    </a:cubicBezTo>
                    <a:cubicBezTo>
                      <a:pt x="2387" y="755"/>
                      <a:pt x="2368" y="752"/>
                      <a:pt x="2352" y="752"/>
                    </a:cubicBezTo>
                    <a:cubicBezTo>
                      <a:pt x="2323" y="752"/>
                      <a:pt x="2302" y="762"/>
                      <a:pt x="2311" y="792"/>
                    </a:cubicBezTo>
                    <a:cubicBezTo>
                      <a:pt x="2311" y="807"/>
                      <a:pt x="2327" y="823"/>
                      <a:pt x="2342" y="838"/>
                    </a:cubicBezTo>
                    <a:cubicBezTo>
                      <a:pt x="2327" y="838"/>
                      <a:pt x="2311" y="854"/>
                      <a:pt x="2296" y="854"/>
                    </a:cubicBezTo>
                    <a:cubicBezTo>
                      <a:pt x="2280" y="792"/>
                      <a:pt x="2265" y="730"/>
                      <a:pt x="2280" y="699"/>
                    </a:cubicBezTo>
                    <a:lnTo>
                      <a:pt x="2063" y="637"/>
                    </a:lnTo>
                    <a:cubicBezTo>
                      <a:pt x="1955" y="776"/>
                      <a:pt x="1831" y="761"/>
                      <a:pt x="1753" y="932"/>
                    </a:cubicBezTo>
                    <a:lnTo>
                      <a:pt x="1722" y="870"/>
                    </a:lnTo>
                    <a:cubicBezTo>
                      <a:pt x="1711" y="868"/>
                      <a:pt x="1700" y="868"/>
                      <a:pt x="1690" y="868"/>
                    </a:cubicBezTo>
                    <a:cubicBezTo>
                      <a:pt x="1405" y="868"/>
                      <a:pt x="1747" y="1292"/>
                      <a:pt x="1582" y="1397"/>
                    </a:cubicBezTo>
                    <a:cubicBezTo>
                      <a:pt x="1554" y="1359"/>
                      <a:pt x="1537" y="1347"/>
                      <a:pt x="1526" y="1347"/>
                    </a:cubicBezTo>
                    <a:cubicBezTo>
                      <a:pt x="1506" y="1347"/>
                      <a:pt x="1502" y="1381"/>
                      <a:pt x="1484" y="1381"/>
                    </a:cubicBezTo>
                    <a:cubicBezTo>
                      <a:pt x="1478" y="1381"/>
                      <a:pt x="1470" y="1377"/>
                      <a:pt x="1458" y="1366"/>
                    </a:cubicBezTo>
                    <a:cubicBezTo>
                      <a:pt x="1474" y="1335"/>
                      <a:pt x="1474" y="1304"/>
                      <a:pt x="1443" y="1242"/>
                    </a:cubicBezTo>
                    <a:cubicBezTo>
                      <a:pt x="1396" y="1164"/>
                      <a:pt x="1288" y="1071"/>
                      <a:pt x="1179" y="978"/>
                    </a:cubicBezTo>
                    <a:cubicBezTo>
                      <a:pt x="1133" y="932"/>
                      <a:pt x="1071" y="885"/>
                      <a:pt x="1009" y="823"/>
                    </a:cubicBezTo>
                    <a:cubicBezTo>
                      <a:pt x="1002" y="817"/>
                      <a:pt x="994" y="814"/>
                      <a:pt x="986" y="814"/>
                    </a:cubicBezTo>
                    <a:cubicBezTo>
                      <a:pt x="953" y="814"/>
                      <a:pt x="919" y="861"/>
                      <a:pt x="993" y="947"/>
                    </a:cubicBezTo>
                    <a:cubicBezTo>
                      <a:pt x="1093" y="976"/>
                      <a:pt x="1061" y="1057"/>
                      <a:pt x="1105" y="1057"/>
                    </a:cubicBezTo>
                    <a:cubicBezTo>
                      <a:pt x="1108" y="1057"/>
                      <a:pt x="1112" y="1057"/>
                      <a:pt x="1117" y="1056"/>
                    </a:cubicBezTo>
                    <a:lnTo>
                      <a:pt x="1117" y="1056"/>
                    </a:lnTo>
                    <a:lnTo>
                      <a:pt x="1071" y="1133"/>
                    </a:lnTo>
                    <a:cubicBezTo>
                      <a:pt x="1102" y="1102"/>
                      <a:pt x="1117" y="1087"/>
                      <a:pt x="1133" y="1056"/>
                    </a:cubicBezTo>
                    <a:lnTo>
                      <a:pt x="1148" y="1056"/>
                    </a:lnTo>
                    <a:cubicBezTo>
                      <a:pt x="1195" y="1102"/>
                      <a:pt x="1226" y="1164"/>
                      <a:pt x="1226" y="1195"/>
                    </a:cubicBezTo>
                    <a:cubicBezTo>
                      <a:pt x="1210" y="1195"/>
                      <a:pt x="1195" y="1211"/>
                      <a:pt x="1195" y="1211"/>
                    </a:cubicBezTo>
                    <a:cubicBezTo>
                      <a:pt x="1148" y="1164"/>
                      <a:pt x="1179" y="1149"/>
                      <a:pt x="1102" y="1118"/>
                    </a:cubicBezTo>
                    <a:lnTo>
                      <a:pt x="1102" y="1118"/>
                    </a:lnTo>
                    <a:cubicBezTo>
                      <a:pt x="1148" y="1195"/>
                      <a:pt x="1117" y="1180"/>
                      <a:pt x="1179" y="1226"/>
                    </a:cubicBezTo>
                    <a:cubicBezTo>
                      <a:pt x="1148" y="1257"/>
                      <a:pt x="1148" y="1319"/>
                      <a:pt x="1179" y="1412"/>
                    </a:cubicBezTo>
                    <a:cubicBezTo>
                      <a:pt x="1172" y="1461"/>
                      <a:pt x="1160" y="1478"/>
                      <a:pt x="1145" y="1478"/>
                    </a:cubicBezTo>
                    <a:cubicBezTo>
                      <a:pt x="1110" y="1478"/>
                      <a:pt x="1058" y="1378"/>
                      <a:pt x="1015" y="1378"/>
                    </a:cubicBezTo>
                    <a:cubicBezTo>
                      <a:pt x="1001" y="1378"/>
                      <a:pt x="989" y="1387"/>
                      <a:pt x="978" y="1412"/>
                    </a:cubicBezTo>
                    <a:lnTo>
                      <a:pt x="947" y="1350"/>
                    </a:lnTo>
                    <a:lnTo>
                      <a:pt x="900" y="1412"/>
                    </a:lnTo>
                    <a:lnTo>
                      <a:pt x="978" y="1474"/>
                    </a:lnTo>
                    <a:lnTo>
                      <a:pt x="947" y="1598"/>
                    </a:lnTo>
                    <a:cubicBezTo>
                      <a:pt x="934" y="1598"/>
                      <a:pt x="920" y="1589"/>
                      <a:pt x="905" y="1576"/>
                    </a:cubicBezTo>
                    <a:lnTo>
                      <a:pt x="905" y="1576"/>
                    </a:lnTo>
                    <a:cubicBezTo>
                      <a:pt x="939" y="1624"/>
                      <a:pt x="950" y="1756"/>
                      <a:pt x="1011" y="1756"/>
                    </a:cubicBezTo>
                    <a:cubicBezTo>
                      <a:pt x="1015" y="1756"/>
                      <a:pt x="1019" y="1755"/>
                      <a:pt x="1024" y="1754"/>
                    </a:cubicBezTo>
                    <a:cubicBezTo>
                      <a:pt x="1024" y="1738"/>
                      <a:pt x="1024" y="1738"/>
                      <a:pt x="1024" y="1738"/>
                    </a:cubicBezTo>
                    <a:cubicBezTo>
                      <a:pt x="1032" y="1738"/>
                      <a:pt x="1041" y="1742"/>
                      <a:pt x="1046" y="1749"/>
                    </a:cubicBezTo>
                    <a:lnTo>
                      <a:pt x="1046" y="1749"/>
                    </a:lnTo>
                    <a:lnTo>
                      <a:pt x="1009" y="1661"/>
                    </a:lnTo>
                    <a:cubicBezTo>
                      <a:pt x="1009" y="1661"/>
                      <a:pt x="1009" y="1645"/>
                      <a:pt x="1009" y="1645"/>
                    </a:cubicBezTo>
                    <a:cubicBezTo>
                      <a:pt x="1044" y="1645"/>
                      <a:pt x="1043" y="1573"/>
                      <a:pt x="1069" y="1573"/>
                    </a:cubicBezTo>
                    <a:cubicBezTo>
                      <a:pt x="1077" y="1573"/>
                      <a:pt x="1087" y="1580"/>
                      <a:pt x="1102" y="1598"/>
                    </a:cubicBezTo>
                    <a:cubicBezTo>
                      <a:pt x="1055" y="1645"/>
                      <a:pt x="1133" y="1738"/>
                      <a:pt x="1133" y="1785"/>
                    </a:cubicBezTo>
                    <a:lnTo>
                      <a:pt x="1164" y="1707"/>
                    </a:lnTo>
                    <a:cubicBezTo>
                      <a:pt x="1179" y="1738"/>
                      <a:pt x="1195" y="1769"/>
                      <a:pt x="1164" y="1800"/>
                    </a:cubicBezTo>
                    <a:lnTo>
                      <a:pt x="1195" y="1785"/>
                    </a:lnTo>
                    <a:lnTo>
                      <a:pt x="1195" y="1785"/>
                    </a:lnTo>
                    <a:cubicBezTo>
                      <a:pt x="1195" y="1831"/>
                      <a:pt x="1164" y="1862"/>
                      <a:pt x="1148" y="1893"/>
                    </a:cubicBezTo>
                    <a:cubicBezTo>
                      <a:pt x="1133" y="1909"/>
                      <a:pt x="1117" y="1924"/>
                      <a:pt x="1102" y="1940"/>
                    </a:cubicBezTo>
                    <a:cubicBezTo>
                      <a:pt x="1052" y="1854"/>
                      <a:pt x="1013" y="1826"/>
                      <a:pt x="976" y="1826"/>
                    </a:cubicBezTo>
                    <a:cubicBezTo>
                      <a:pt x="966" y="1826"/>
                      <a:pt x="956" y="1828"/>
                      <a:pt x="947" y="1831"/>
                    </a:cubicBezTo>
                    <a:lnTo>
                      <a:pt x="993" y="1940"/>
                    </a:lnTo>
                    <a:cubicBezTo>
                      <a:pt x="947" y="1924"/>
                      <a:pt x="900" y="1878"/>
                      <a:pt x="869" y="1878"/>
                    </a:cubicBezTo>
                    <a:cubicBezTo>
                      <a:pt x="861" y="1873"/>
                      <a:pt x="854" y="1872"/>
                      <a:pt x="847" y="1872"/>
                    </a:cubicBezTo>
                    <a:cubicBezTo>
                      <a:pt x="831" y="1872"/>
                      <a:pt x="822" y="1886"/>
                      <a:pt x="822" y="1909"/>
                    </a:cubicBezTo>
                    <a:cubicBezTo>
                      <a:pt x="822" y="1909"/>
                      <a:pt x="822" y="1924"/>
                      <a:pt x="838" y="1971"/>
                    </a:cubicBezTo>
                    <a:cubicBezTo>
                      <a:pt x="822" y="2002"/>
                      <a:pt x="822" y="2064"/>
                      <a:pt x="854" y="2126"/>
                    </a:cubicBezTo>
                    <a:cubicBezTo>
                      <a:pt x="807" y="2126"/>
                      <a:pt x="822" y="2219"/>
                      <a:pt x="776" y="2234"/>
                    </a:cubicBezTo>
                    <a:cubicBezTo>
                      <a:pt x="776" y="2234"/>
                      <a:pt x="776" y="2234"/>
                      <a:pt x="791" y="2250"/>
                    </a:cubicBezTo>
                    <a:cubicBezTo>
                      <a:pt x="825" y="2283"/>
                      <a:pt x="858" y="2348"/>
                      <a:pt x="880" y="2348"/>
                    </a:cubicBezTo>
                    <a:cubicBezTo>
                      <a:pt x="889" y="2348"/>
                      <a:pt x="896" y="2338"/>
                      <a:pt x="900" y="2312"/>
                    </a:cubicBezTo>
                    <a:cubicBezTo>
                      <a:pt x="900" y="2343"/>
                      <a:pt x="916" y="2358"/>
                      <a:pt x="916" y="2358"/>
                    </a:cubicBezTo>
                    <a:lnTo>
                      <a:pt x="885" y="2405"/>
                    </a:lnTo>
                    <a:cubicBezTo>
                      <a:pt x="838" y="2358"/>
                      <a:pt x="807" y="2420"/>
                      <a:pt x="760" y="2296"/>
                    </a:cubicBezTo>
                    <a:cubicBezTo>
                      <a:pt x="735" y="2258"/>
                      <a:pt x="741" y="2230"/>
                      <a:pt x="761" y="2230"/>
                    </a:cubicBezTo>
                    <a:cubicBezTo>
                      <a:pt x="765" y="2230"/>
                      <a:pt x="770" y="2232"/>
                      <a:pt x="776" y="2234"/>
                    </a:cubicBezTo>
                    <a:cubicBezTo>
                      <a:pt x="745" y="2172"/>
                      <a:pt x="714" y="2110"/>
                      <a:pt x="667" y="2048"/>
                    </a:cubicBezTo>
                    <a:lnTo>
                      <a:pt x="667" y="2048"/>
                    </a:lnTo>
                    <a:cubicBezTo>
                      <a:pt x="679" y="2054"/>
                      <a:pt x="688" y="2058"/>
                      <a:pt x="694" y="2058"/>
                    </a:cubicBezTo>
                    <a:cubicBezTo>
                      <a:pt x="706" y="2058"/>
                      <a:pt x="708" y="2047"/>
                      <a:pt x="698" y="2017"/>
                    </a:cubicBezTo>
                    <a:lnTo>
                      <a:pt x="667" y="2017"/>
                    </a:lnTo>
                    <a:cubicBezTo>
                      <a:pt x="698" y="1971"/>
                      <a:pt x="683" y="1847"/>
                      <a:pt x="652" y="1754"/>
                    </a:cubicBezTo>
                    <a:cubicBezTo>
                      <a:pt x="667" y="1754"/>
                      <a:pt x="683" y="1754"/>
                      <a:pt x="683" y="1738"/>
                    </a:cubicBezTo>
                    <a:cubicBezTo>
                      <a:pt x="729" y="1862"/>
                      <a:pt x="760" y="1909"/>
                      <a:pt x="760" y="2048"/>
                    </a:cubicBezTo>
                    <a:cubicBezTo>
                      <a:pt x="782" y="2062"/>
                      <a:pt x="797" y="2069"/>
                      <a:pt x="807" y="2069"/>
                    </a:cubicBezTo>
                    <a:cubicBezTo>
                      <a:pt x="840" y="2069"/>
                      <a:pt x="819" y="1999"/>
                      <a:pt x="807" y="1940"/>
                    </a:cubicBezTo>
                    <a:cubicBezTo>
                      <a:pt x="807" y="1924"/>
                      <a:pt x="822" y="1909"/>
                      <a:pt x="822" y="1909"/>
                    </a:cubicBezTo>
                    <a:lnTo>
                      <a:pt x="760" y="1692"/>
                    </a:lnTo>
                    <a:cubicBezTo>
                      <a:pt x="791" y="1676"/>
                      <a:pt x="807" y="1661"/>
                      <a:pt x="838" y="1645"/>
                    </a:cubicBezTo>
                    <a:cubicBezTo>
                      <a:pt x="900" y="1754"/>
                      <a:pt x="885" y="1816"/>
                      <a:pt x="869" y="1878"/>
                    </a:cubicBezTo>
                    <a:cubicBezTo>
                      <a:pt x="900" y="1847"/>
                      <a:pt x="947" y="1816"/>
                      <a:pt x="978" y="1800"/>
                    </a:cubicBezTo>
                    <a:lnTo>
                      <a:pt x="822" y="1598"/>
                    </a:lnTo>
                    <a:cubicBezTo>
                      <a:pt x="846" y="1569"/>
                      <a:pt x="863" y="1558"/>
                      <a:pt x="878" y="1558"/>
                    </a:cubicBezTo>
                    <a:cubicBezTo>
                      <a:pt x="882" y="1558"/>
                      <a:pt x="886" y="1559"/>
                      <a:pt x="890" y="1561"/>
                    </a:cubicBezTo>
                    <a:lnTo>
                      <a:pt x="890" y="1561"/>
                    </a:lnTo>
                    <a:cubicBezTo>
                      <a:pt x="846" y="1516"/>
                      <a:pt x="795" y="1446"/>
                      <a:pt x="754" y="1446"/>
                    </a:cubicBezTo>
                    <a:cubicBezTo>
                      <a:pt x="739" y="1446"/>
                      <a:pt x="726" y="1454"/>
                      <a:pt x="714" y="1474"/>
                    </a:cubicBezTo>
                    <a:cubicBezTo>
                      <a:pt x="605" y="1335"/>
                      <a:pt x="667" y="1257"/>
                      <a:pt x="729" y="1257"/>
                    </a:cubicBezTo>
                    <a:cubicBezTo>
                      <a:pt x="900" y="1335"/>
                      <a:pt x="776" y="1381"/>
                      <a:pt x="885" y="1505"/>
                    </a:cubicBezTo>
                    <a:cubicBezTo>
                      <a:pt x="916" y="1443"/>
                      <a:pt x="885" y="1428"/>
                      <a:pt x="838" y="1350"/>
                    </a:cubicBezTo>
                    <a:cubicBezTo>
                      <a:pt x="924" y="1313"/>
                      <a:pt x="864" y="1159"/>
                      <a:pt x="936" y="1159"/>
                    </a:cubicBezTo>
                    <a:cubicBezTo>
                      <a:pt x="955" y="1159"/>
                      <a:pt x="983" y="1170"/>
                      <a:pt x="1024" y="1195"/>
                    </a:cubicBezTo>
                    <a:cubicBezTo>
                      <a:pt x="1040" y="1133"/>
                      <a:pt x="993" y="1071"/>
                      <a:pt x="947" y="994"/>
                    </a:cubicBezTo>
                    <a:cubicBezTo>
                      <a:pt x="897" y="944"/>
                      <a:pt x="867" y="934"/>
                      <a:pt x="841" y="934"/>
                    </a:cubicBezTo>
                    <a:cubicBezTo>
                      <a:pt x="824" y="934"/>
                      <a:pt x="809" y="938"/>
                      <a:pt x="790" y="938"/>
                    </a:cubicBezTo>
                    <a:cubicBezTo>
                      <a:pt x="767" y="938"/>
                      <a:pt x="740" y="932"/>
                      <a:pt x="698" y="901"/>
                    </a:cubicBezTo>
                    <a:lnTo>
                      <a:pt x="698" y="901"/>
                    </a:lnTo>
                    <a:cubicBezTo>
                      <a:pt x="714" y="916"/>
                      <a:pt x="745" y="932"/>
                      <a:pt x="760" y="947"/>
                    </a:cubicBezTo>
                    <a:lnTo>
                      <a:pt x="698" y="963"/>
                    </a:lnTo>
                    <a:cubicBezTo>
                      <a:pt x="776" y="963"/>
                      <a:pt x="822" y="1087"/>
                      <a:pt x="807" y="1118"/>
                    </a:cubicBezTo>
                    <a:cubicBezTo>
                      <a:pt x="807" y="1128"/>
                      <a:pt x="792" y="1146"/>
                      <a:pt x="773" y="1146"/>
                    </a:cubicBezTo>
                    <a:cubicBezTo>
                      <a:pt x="764" y="1146"/>
                      <a:pt x="755" y="1143"/>
                      <a:pt x="745" y="1133"/>
                    </a:cubicBezTo>
                    <a:cubicBezTo>
                      <a:pt x="745" y="1133"/>
                      <a:pt x="745" y="1087"/>
                      <a:pt x="745" y="1087"/>
                    </a:cubicBezTo>
                    <a:cubicBezTo>
                      <a:pt x="742" y="1086"/>
                      <a:pt x="740" y="1086"/>
                      <a:pt x="738" y="1086"/>
                    </a:cubicBezTo>
                    <a:cubicBezTo>
                      <a:pt x="695" y="1086"/>
                      <a:pt x="741" y="1203"/>
                      <a:pt x="694" y="1203"/>
                    </a:cubicBezTo>
                    <a:cubicBezTo>
                      <a:pt x="687" y="1203"/>
                      <a:pt x="679" y="1201"/>
                      <a:pt x="667" y="1195"/>
                    </a:cubicBezTo>
                    <a:cubicBezTo>
                      <a:pt x="636" y="1180"/>
                      <a:pt x="636" y="1149"/>
                      <a:pt x="621" y="1133"/>
                    </a:cubicBezTo>
                    <a:lnTo>
                      <a:pt x="621" y="1133"/>
                    </a:lnTo>
                    <a:cubicBezTo>
                      <a:pt x="667" y="1257"/>
                      <a:pt x="621" y="1273"/>
                      <a:pt x="621" y="1397"/>
                    </a:cubicBezTo>
                    <a:lnTo>
                      <a:pt x="543" y="1242"/>
                    </a:lnTo>
                    <a:lnTo>
                      <a:pt x="543" y="1242"/>
                    </a:lnTo>
                    <a:cubicBezTo>
                      <a:pt x="590" y="1335"/>
                      <a:pt x="574" y="1381"/>
                      <a:pt x="528" y="1428"/>
                    </a:cubicBezTo>
                    <a:cubicBezTo>
                      <a:pt x="481" y="1459"/>
                      <a:pt x="404" y="1490"/>
                      <a:pt x="342" y="1490"/>
                    </a:cubicBezTo>
                    <a:cubicBezTo>
                      <a:pt x="357" y="1505"/>
                      <a:pt x="388" y="1505"/>
                      <a:pt x="404" y="1536"/>
                    </a:cubicBezTo>
                    <a:cubicBezTo>
                      <a:pt x="399" y="1562"/>
                      <a:pt x="384" y="1572"/>
                      <a:pt x="365" y="1572"/>
                    </a:cubicBezTo>
                    <a:cubicBezTo>
                      <a:pt x="324" y="1572"/>
                      <a:pt x="265" y="1527"/>
                      <a:pt x="233" y="1474"/>
                    </a:cubicBezTo>
                    <a:lnTo>
                      <a:pt x="233" y="1474"/>
                    </a:lnTo>
                    <a:cubicBezTo>
                      <a:pt x="264" y="1536"/>
                      <a:pt x="187" y="1567"/>
                      <a:pt x="125" y="1583"/>
                    </a:cubicBezTo>
                    <a:cubicBezTo>
                      <a:pt x="63" y="1614"/>
                      <a:pt x="0" y="1661"/>
                      <a:pt x="32" y="1769"/>
                    </a:cubicBezTo>
                    <a:cubicBezTo>
                      <a:pt x="32" y="1769"/>
                      <a:pt x="109" y="2002"/>
                      <a:pt x="202" y="2234"/>
                    </a:cubicBezTo>
                    <a:cubicBezTo>
                      <a:pt x="295" y="2451"/>
                      <a:pt x="388" y="2684"/>
                      <a:pt x="388" y="2684"/>
                    </a:cubicBezTo>
                    <a:cubicBezTo>
                      <a:pt x="388" y="2653"/>
                      <a:pt x="388" y="2638"/>
                      <a:pt x="388" y="2622"/>
                    </a:cubicBezTo>
                    <a:cubicBezTo>
                      <a:pt x="528" y="2684"/>
                      <a:pt x="528" y="2653"/>
                      <a:pt x="590" y="2808"/>
                    </a:cubicBezTo>
                    <a:cubicBezTo>
                      <a:pt x="574" y="2700"/>
                      <a:pt x="466" y="2638"/>
                      <a:pt x="528" y="2560"/>
                    </a:cubicBezTo>
                    <a:lnTo>
                      <a:pt x="528" y="2560"/>
                    </a:lnTo>
                    <a:cubicBezTo>
                      <a:pt x="543" y="2607"/>
                      <a:pt x="605" y="2684"/>
                      <a:pt x="667" y="2715"/>
                    </a:cubicBezTo>
                    <a:cubicBezTo>
                      <a:pt x="760" y="2824"/>
                      <a:pt x="838" y="2932"/>
                      <a:pt x="916" y="3025"/>
                    </a:cubicBezTo>
                    <a:lnTo>
                      <a:pt x="854" y="3025"/>
                    </a:lnTo>
                    <a:cubicBezTo>
                      <a:pt x="807" y="3002"/>
                      <a:pt x="804" y="2970"/>
                      <a:pt x="812" y="2942"/>
                    </a:cubicBezTo>
                    <a:lnTo>
                      <a:pt x="812" y="2942"/>
                    </a:lnTo>
                    <a:cubicBezTo>
                      <a:pt x="801" y="2976"/>
                      <a:pt x="791" y="3024"/>
                      <a:pt x="791" y="3072"/>
                    </a:cubicBezTo>
                    <a:cubicBezTo>
                      <a:pt x="822" y="3134"/>
                      <a:pt x="807" y="3273"/>
                      <a:pt x="869" y="3382"/>
                    </a:cubicBezTo>
                    <a:lnTo>
                      <a:pt x="838" y="3382"/>
                    </a:lnTo>
                    <a:cubicBezTo>
                      <a:pt x="838" y="3367"/>
                      <a:pt x="822" y="3367"/>
                      <a:pt x="822" y="3367"/>
                    </a:cubicBezTo>
                    <a:cubicBezTo>
                      <a:pt x="822" y="3367"/>
                      <a:pt x="822" y="3382"/>
                      <a:pt x="822" y="3382"/>
                    </a:cubicBezTo>
                    <a:lnTo>
                      <a:pt x="791" y="3398"/>
                    </a:lnTo>
                    <a:lnTo>
                      <a:pt x="1024" y="3692"/>
                    </a:lnTo>
                    <a:lnTo>
                      <a:pt x="1040" y="3708"/>
                    </a:lnTo>
                    <a:lnTo>
                      <a:pt x="1040" y="3723"/>
                    </a:lnTo>
                    <a:cubicBezTo>
                      <a:pt x="1040" y="3723"/>
                      <a:pt x="1055" y="3708"/>
                      <a:pt x="1055" y="3708"/>
                    </a:cubicBezTo>
                    <a:lnTo>
                      <a:pt x="1117" y="3708"/>
                    </a:lnTo>
                    <a:lnTo>
                      <a:pt x="1133" y="3646"/>
                    </a:lnTo>
                    <a:lnTo>
                      <a:pt x="1102" y="3646"/>
                    </a:lnTo>
                    <a:cubicBezTo>
                      <a:pt x="1055" y="3506"/>
                      <a:pt x="1071" y="3367"/>
                      <a:pt x="1148" y="3351"/>
                    </a:cubicBezTo>
                    <a:lnTo>
                      <a:pt x="1024" y="3351"/>
                    </a:lnTo>
                    <a:lnTo>
                      <a:pt x="1024" y="3305"/>
                    </a:lnTo>
                    <a:cubicBezTo>
                      <a:pt x="1055" y="3305"/>
                      <a:pt x="1071" y="3305"/>
                      <a:pt x="1102" y="3289"/>
                    </a:cubicBezTo>
                    <a:lnTo>
                      <a:pt x="1210" y="3413"/>
                    </a:lnTo>
                    <a:lnTo>
                      <a:pt x="1195" y="3413"/>
                    </a:lnTo>
                    <a:cubicBezTo>
                      <a:pt x="1241" y="3491"/>
                      <a:pt x="1071" y="3522"/>
                      <a:pt x="1195" y="3708"/>
                    </a:cubicBezTo>
                    <a:cubicBezTo>
                      <a:pt x="1272" y="3692"/>
                      <a:pt x="1350" y="3677"/>
                      <a:pt x="1412" y="3661"/>
                    </a:cubicBezTo>
                    <a:cubicBezTo>
                      <a:pt x="1551" y="3832"/>
                      <a:pt x="1660" y="3971"/>
                      <a:pt x="1784" y="4127"/>
                    </a:cubicBezTo>
                    <a:cubicBezTo>
                      <a:pt x="1831" y="4127"/>
                      <a:pt x="1862" y="4189"/>
                      <a:pt x="1893" y="4204"/>
                    </a:cubicBezTo>
                    <a:lnTo>
                      <a:pt x="1924" y="4204"/>
                    </a:lnTo>
                    <a:lnTo>
                      <a:pt x="1955" y="4220"/>
                    </a:lnTo>
                    <a:cubicBezTo>
                      <a:pt x="2017" y="4406"/>
                      <a:pt x="2079" y="4561"/>
                      <a:pt x="2079" y="4561"/>
                    </a:cubicBezTo>
                    <a:cubicBezTo>
                      <a:pt x="2079" y="4576"/>
                      <a:pt x="2094" y="4607"/>
                      <a:pt x="2094" y="4638"/>
                    </a:cubicBezTo>
                    <a:cubicBezTo>
                      <a:pt x="2187" y="4576"/>
                      <a:pt x="2125" y="4452"/>
                      <a:pt x="2063" y="4344"/>
                    </a:cubicBezTo>
                    <a:cubicBezTo>
                      <a:pt x="2063" y="4328"/>
                      <a:pt x="2063" y="4313"/>
                      <a:pt x="2079" y="4313"/>
                    </a:cubicBezTo>
                    <a:cubicBezTo>
                      <a:pt x="2048" y="4282"/>
                      <a:pt x="2017" y="4251"/>
                      <a:pt x="2001" y="4204"/>
                    </a:cubicBezTo>
                    <a:cubicBezTo>
                      <a:pt x="1986" y="4204"/>
                      <a:pt x="1986" y="4189"/>
                      <a:pt x="1986" y="4173"/>
                    </a:cubicBezTo>
                    <a:lnTo>
                      <a:pt x="1986" y="4173"/>
                    </a:lnTo>
                    <a:cubicBezTo>
                      <a:pt x="2017" y="4220"/>
                      <a:pt x="2048" y="4251"/>
                      <a:pt x="2079" y="4297"/>
                    </a:cubicBezTo>
                    <a:cubicBezTo>
                      <a:pt x="2079" y="4282"/>
                      <a:pt x="2079" y="4282"/>
                      <a:pt x="2079" y="4282"/>
                    </a:cubicBezTo>
                    <a:lnTo>
                      <a:pt x="2110" y="4282"/>
                    </a:lnTo>
                    <a:cubicBezTo>
                      <a:pt x="2094" y="4282"/>
                      <a:pt x="2094" y="4266"/>
                      <a:pt x="2079" y="4266"/>
                    </a:cubicBezTo>
                    <a:lnTo>
                      <a:pt x="2079" y="4251"/>
                    </a:lnTo>
                    <a:cubicBezTo>
                      <a:pt x="2063" y="4251"/>
                      <a:pt x="2063" y="4235"/>
                      <a:pt x="2048" y="4220"/>
                    </a:cubicBezTo>
                    <a:lnTo>
                      <a:pt x="2001" y="4158"/>
                    </a:lnTo>
                    <a:cubicBezTo>
                      <a:pt x="2013" y="4122"/>
                      <a:pt x="2007" y="4085"/>
                      <a:pt x="2032" y="4085"/>
                    </a:cubicBezTo>
                    <a:cubicBezTo>
                      <a:pt x="2039" y="4085"/>
                      <a:pt x="2049" y="4089"/>
                      <a:pt x="2063" y="4096"/>
                    </a:cubicBezTo>
                    <a:lnTo>
                      <a:pt x="2079" y="4158"/>
                    </a:lnTo>
                    <a:cubicBezTo>
                      <a:pt x="2079" y="4142"/>
                      <a:pt x="2094" y="4127"/>
                      <a:pt x="2094" y="4127"/>
                    </a:cubicBezTo>
                    <a:cubicBezTo>
                      <a:pt x="2125" y="4158"/>
                      <a:pt x="2156" y="4204"/>
                      <a:pt x="2187" y="4251"/>
                    </a:cubicBezTo>
                    <a:cubicBezTo>
                      <a:pt x="2187" y="4251"/>
                      <a:pt x="2203" y="4235"/>
                      <a:pt x="2203" y="4235"/>
                    </a:cubicBezTo>
                    <a:cubicBezTo>
                      <a:pt x="2203" y="4235"/>
                      <a:pt x="2203" y="4235"/>
                      <a:pt x="2203" y="4251"/>
                    </a:cubicBezTo>
                    <a:lnTo>
                      <a:pt x="2187" y="4251"/>
                    </a:lnTo>
                    <a:cubicBezTo>
                      <a:pt x="2203" y="4251"/>
                      <a:pt x="2203" y="4266"/>
                      <a:pt x="2203" y="4266"/>
                    </a:cubicBezTo>
                    <a:cubicBezTo>
                      <a:pt x="2203" y="4328"/>
                      <a:pt x="2187" y="4359"/>
                      <a:pt x="2218" y="4390"/>
                    </a:cubicBezTo>
                    <a:cubicBezTo>
                      <a:pt x="2234" y="4398"/>
                      <a:pt x="2249" y="4402"/>
                      <a:pt x="2265" y="4402"/>
                    </a:cubicBezTo>
                    <a:cubicBezTo>
                      <a:pt x="2280" y="4402"/>
                      <a:pt x="2296" y="4398"/>
                      <a:pt x="2311" y="4390"/>
                    </a:cubicBezTo>
                    <a:cubicBezTo>
                      <a:pt x="2342" y="4437"/>
                      <a:pt x="2373" y="4483"/>
                      <a:pt x="2420" y="4530"/>
                    </a:cubicBezTo>
                    <a:cubicBezTo>
                      <a:pt x="2420" y="4514"/>
                      <a:pt x="2420" y="4499"/>
                      <a:pt x="2420" y="4483"/>
                    </a:cubicBezTo>
                    <a:cubicBezTo>
                      <a:pt x="2467" y="4514"/>
                      <a:pt x="2575" y="4545"/>
                      <a:pt x="2591" y="4607"/>
                    </a:cubicBezTo>
                    <a:cubicBezTo>
                      <a:pt x="2699" y="4607"/>
                      <a:pt x="2435" y="4390"/>
                      <a:pt x="2467" y="4297"/>
                    </a:cubicBezTo>
                    <a:cubicBezTo>
                      <a:pt x="2467" y="4297"/>
                      <a:pt x="2467" y="4282"/>
                      <a:pt x="2481" y="4267"/>
                    </a:cubicBezTo>
                    <a:lnTo>
                      <a:pt x="2481" y="4267"/>
                    </a:lnTo>
                    <a:cubicBezTo>
                      <a:pt x="2494" y="4269"/>
                      <a:pt x="2504" y="4273"/>
                      <a:pt x="2512" y="4273"/>
                    </a:cubicBezTo>
                    <a:cubicBezTo>
                      <a:pt x="2518" y="4273"/>
                      <a:pt x="2523" y="4271"/>
                      <a:pt x="2529" y="4266"/>
                    </a:cubicBezTo>
                    <a:cubicBezTo>
                      <a:pt x="2575" y="4297"/>
                      <a:pt x="2560" y="4344"/>
                      <a:pt x="2591" y="4375"/>
                    </a:cubicBezTo>
                    <a:lnTo>
                      <a:pt x="2653" y="4297"/>
                    </a:lnTo>
                    <a:cubicBezTo>
                      <a:pt x="2622" y="4266"/>
                      <a:pt x="2591" y="4220"/>
                      <a:pt x="2560" y="4189"/>
                    </a:cubicBezTo>
                    <a:lnTo>
                      <a:pt x="2544" y="4204"/>
                    </a:lnTo>
                    <a:cubicBezTo>
                      <a:pt x="2529" y="4173"/>
                      <a:pt x="2513" y="4158"/>
                      <a:pt x="2498" y="4142"/>
                    </a:cubicBezTo>
                    <a:cubicBezTo>
                      <a:pt x="2513" y="4127"/>
                      <a:pt x="2529" y="4096"/>
                      <a:pt x="2544" y="4080"/>
                    </a:cubicBezTo>
                    <a:cubicBezTo>
                      <a:pt x="2560" y="4064"/>
                      <a:pt x="2575" y="4033"/>
                      <a:pt x="2606" y="4018"/>
                    </a:cubicBezTo>
                    <a:cubicBezTo>
                      <a:pt x="2606" y="4018"/>
                      <a:pt x="2622" y="4002"/>
                      <a:pt x="2637" y="3987"/>
                    </a:cubicBezTo>
                    <a:lnTo>
                      <a:pt x="2637" y="3987"/>
                    </a:lnTo>
                    <a:cubicBezTo>
                      <a:pt x="2637" y="4018"/>
                      <a:pt x="2622" y="4033"/>
                      <a:pt x="2606" y="4049"/>
                    </a:cubicBezTo>
                    <a:cubicBezTo>
                      <a:pt x="2591" y="4064"/>
                      <a:pt x="2575" y="4080"/>
                      <a:pt x="2560" y="4096"/>
                    </a:cubicBezTo>
                    <a:cubicBezTo>
                      <a:pt x="2622" y="4111"/>
                      <a:pt x="2653" y="4158"/>
                      <a:pt x="2668" y="4220"/>
                    </a:cubicBezTo>
                    <a:cubicBezTo>
                      <a:pt x="2668" y="4220"/>
                      <a:pt x="2684" y="4235"/>
                      <a:pt x="2684" y="4235"/>
                    </a:cubicBezTo>
                    <a:lnTo>
                      <a:pt x="2684" y="4251"/>
                    </a:lnTo>
                    <a:lnTo>
                      <a:pt x="2699" y="4251"/>
                    </a:lnTo>
                    <a:cubicBezTo>
                      <a:pt x="2699" y="4266"/>
                      <a:pt x="2715" y="4282"/>
                      <a:pt x="2746" y="4297"/>
                    </a:cubicBezTo>
                    <a:cubicBezTo>
                      <a:pt x="2739" y="4270"/>
                      <a:pt x="2758" y="4264"/>
                      <a:pt x="2785" y="4264"/>
                    </a:cubicBezTo>
                    <a:cubicBezTo>
                      <a:pt x="2810" y="4264"/>
                      <a:pt x="2842" y="4269"/>
                      <a:pt x="2864" y="4269"/>
                    </a:cubicBezTo>
                    <a:cubicBezTo>
                      <a:pt x="2873" y="4269"/>
                      <a:pt x="2880" y="4269"/>
                      <a:pt x="2885" y="4266"/>
                    </a:cubicBezTo>
                    <a:cubicBezTo>
                      <a:pt x="2699" y="4127"/>
                      <a:pt x="2916" y="4158"/>
                      <a:pt x="2901" y="4080"/>
                    </a:cubicBezTo>
                    <a:lnTo>
                      <a:pt x="2916" y="4018"/>
                    </a:lnTo>
                    <a:lnTo>
                      <a:pt x="2932" y="4002"/>
                    </a:lnTo>
                    <a:cubicBezTo>
                      <a:pt x="2945" y="4016"/>
                      <a:pt x="2971" y="4041"/>
                      <a:pt x="2977" y="4089"/>
                    </a:cubicBezTo>
                    <a:lnTo>
                      <a:pt x="2977" y="4089"/>
                    </a:lnTo>
                    <a:cubicBezTo>
                      <a:pt x="2984" y="4050"/>
                      <a:pt x="3031" y="4008"/>
                      <a:pt x="2978" y="3956"/>
                    </a:cubicBezTo>
                    <a:lnTo>
                      <a:pt x="3118" y="3816"/>
                    </a:lnTo>
                    <a:cubicBezTo>
                      <a:pt x="3133" y="3816"/>
                      <a:pt x="3149" y="3832"/>
                      <a:pt x="3164" y="3832"/>
                    </a:cubicBezTo>
                    <a:cubicBezTo>
                      <a:pt x="3164" y="3816"/>
                      <a:pt x="3149" y="3816"/>
                      <a:pt x="3133" y="3801"/>
                    </a:cubicBezTo>
                    <a:lnTo>
                      <a:pt x="3149" y="3801"/>
                    </a:lnTo>
                    <a:cubicBezTo>
                      <a:pt x="3149" y="3801"/>
                      <a:pt x="3180" y="3754"/>
                      <a:pt x="3242" y="3708"/>
                    </a:cubicBezTo>
                    <a:cubicBezTo>
                      <a:pt x="3257" y="3723"/>
                      <a:pt x="3273" y="3754"/>
                      <a:pt x="3289" y="3754"/>
                    </a:cubicBezTo>
                    <a:cubicBezTo>
                      <a:pt x="3335" y="3754"/>
                      <a:pt x="3289" y="3723"/>
                      <a:pt x="3257" y="3692"/>
                    </a:cubicBezTo>
                    <a:cubicBezTo>
                      <a:pt x="3273" y="3677"/>
                      <a:pt x="3289" y="3646"/>
                      <a:pt x="3320" y="3630"/>
                    </a:cubicBezTo>
                    <a:cubicBezTo>
                      <a:pt x="3352" y="3641"/>
                      <a:pt x="3378" y="3652"/>
                      <a:pt x="3400" y="3652"/>
                    </a:cubicBezTo>
                    <a:cubicBezTo>
                      <a:pt x="3410" y="3652"/>
                      <a:pt x="3419" y="3650"/>
                      <a:pt x="3428" y="3646"/>
                    </a:cubicBezTo>
                    <a:cubicBezTo>
                      <a:pt x="3397" y="3599"/>
                      <a:pt x="3397" y="3568"/>
                      <a:pt x="3397" y="3537"/>
                    </a:cubicBezTo>
                    <a:cubicBezTo>
                      <a:pt x="3428" y="3506"/>
                      <a:pt x="3459" y="3491"/>
                      <a:pt x="3475" y="3460"/>
                    </a:cubicBezTo>
                    <a:cubicBezTo>
                      <a:pt x="3490" y="3460"/>
                      <a:pt x="3490" y="3444"/>
                      <a:pt x="3506" y="3444"/>
                    </a:cubicBezTo>
                    <a:cubicBezTo>
                      <a:pt x="3521" y="3429"/>
                      <a:pt x="3552" y="3413"/>
                      <a:pt x="3568" y="3398"/>
                    </a:cubicBezTo>
                    <a:cubicBezTo>
                      <a:pt x="3599" y="3444"/>
                      <a:pt x="3630" y="3475"/>
                      <a:pt x="3676" y="3522"/>
                    </a:cubicBezTo>
                    <a:cubicBezTo>
                      <a:pt x="3614" y="3382"/>
                      <a:pt x="3599" y="3367"/>
                      <a:pt x="3599" y="3320"/>
                    </a:cubicBezTo>
                    <a:cubicBezTo>
                      <a:pt x="3645" y="3273"/>
                      <a:pt x="3692" y="3227"/>
                      <a:pt x="3723" y="3180"/>
                    </a:cubicBezTo>
                    <a:cubicBezTo>
                      <a:pt x="3754" y="3149"/>
                      <a:pt x="3785" y="3118"/>
                      <a:pt x="3800" y="3103"/>
                    </a:cubicBezTo>
                    <a:cubicBezTo>
                      <a:pt x="3831" y="3087"/>
                      <a:pt x="3847" y="3072"/>
                      <a:pt x="3847" y="3041"/>
                    </a:cubicBezTo>
                    <a:cubicBezTo>
                      <a:pt x="3862" y="3025"/>
                      <a:pt x="3862" y="2994"/>
                      <a:pt x="3847" y="2963"/>
                    </a:cubicBezTo>
                    <a:lnTo>
                      <a:pt x="3816" y="2963"/>
                    </a:lnTo>
                    <a:lnTo>
                      <a:pt x="3816" y="2932"/>
                    </a:lnTo>
                    <a:cubicBezTo>
                      <a:pt x="3831" y="2917"/>
                      <a:pt x="3847" y="2886"/>
                      <a:pt x="3862" y="2870"/>
                    </a:cubicBezTo>
                    <a:lnTo>
                      <a:pt x="3893" y="2917"/>
                    </a:lnTo>
                    <a:cubicBezTo>
                      <a:pt x="3924" y="2917"/>
                      <a:pt x="3940" y="2917"/>
                      <a:pt x="3940" y="2886"/>
                    </a:cubicBezTo>
                    <a:cubicBezTo>
                      <a:pt x="3940" y="2901"/>
                      <a:pt x="3955" y="2917"/>
                      <a:pt x="3971" y="2948"/>
                    </a:cubicBezTo>
                    <a:lnTo>
                      <a:pt x="3878" y="2979"/>
                    </a:lnTo>
                    <a:lnTo>
                      <a:pt x="3893" y="2994"/>
                    </a:lnTo>
                    <a:lnTo>
                      <a:pt x="3909" y="3025"/>
                    </a:lnTo>
                    <a:cubicBezTo>
                      <a:pt x="3909" y="3103"/>
                      <a:pt x="4064" y="3227"/>
                      <a:pt x="4033" y="3289"/>
                    </a:cubicBezTo>
                    <a:cubicBezTo>
                      <a:pt x="4062" y="3289"/>
                      <a:pt x="4102" y="3313"/>
                      <a:pt x="4129" y="3313"/>
                    </a:cubicBezTo>
                    <a:cubicBezTo>
                      <a:pt x="4146" y="3313"/>
                      <a:pt x="4157" y="3303"/>
                      <a:pt x="4157" y="3273"/>
                    </a:cubicBezTo>
                    <a:cubicBezTo>
                      <a:pt x="4173" y="3273"/>
                      <a:pt x="4204" y="3149"/>
                      <a:pt x="4188" y="3072"/>
                    </a:cubicBezTo>
                    <a:lnTo>
                      <a:pt x="4188" y="3072"/>
                    </a:lnTo>
                    <a:cubicBezTo>
                      <a:pt x="4188" y="3118"/>
                      <a:pt x="4177" y="3133"/>
                      <a:pt x="4158" y="3133"/>
                    </a:cubicBezTo>
                    <a:cubicBezTo>
                      <a:pt x="4133" y="3133"/>
                      <a:pt x="4093" y="3105"/>
                      <a:pt x="4048" y="3087"/>
                    </a:cubicBezTo>
                    <a:cubicBezTo>
                      <a:pt x="4073" y="3075"/>
                      <a:pt x="4048" y="3012"/>
                      <a:pt x="4070" y="3012"/>
                    </a:cubicBezTo>
                    <a:cubicBezTo>
                      <a:pt x="4075" y="3012"/>
                      <a:pt x="4083" y="3016"/>
                      <a:pt x="4095" y="3025"/>
                    </a:cubicBezTo>
                    <a:lnTo>
                      <a:pt x="4111" y="3056"/>
                    </a:lnTo>
                    <a:lnTo>
                      <a:pt x="4095" y="2963"/>
                    </a:lnTo>
                    <a:lnTo>
                      <a:pt x="4095" y="2963"/>
                    </a:lnTo>
                    <a:cubicBezTo>
                      <a:pt x="4173" y="3072"/>
                      <a:pt x="4219" y="2948"/>
                      <a:pt x="4250" y="3103"/>
                    </a:cubicBezTo>
                    <a:cubicBezTo>
                      <a:pt x="4281" y="3041"/>
                      <a:pt x="4204" y="2994"/>
                      <a:pt x="4219" y="2932"/>
                    </a:cubicBezTo>
                    <a:lnTo>
                      <a:pt x="4219" y="2932"/>
                    </a:lnTo>
                    <a:lnTo>
                      <a:pt x="4111" y="2948"/>
                    </a:lnTo>
                    <a:lnTo>
                      <a:pt x="4048" y="2839"/>
                    </a:lnTo>
                    <a:cubicBezTo>
                      <a:pt x="4042" y="2805"/>
                      <a:pt x="4050" y="2798"/>
                      <a:pt x="4063" y="2798"/>
                    </a:cubicBezTo>
                    <a:cubicBezTo>
                      <a:pt x="4074" y="2798"/>
                      <a:pt x="4087" y="2802"/>
                      <a:pt x="4100" y="2802"/>
                    </a:cubicBezTo>
                    <a:cubicBezTo>
                      <a:pt x="4110" y="2802"/>
                      <a:pt x="4119" y="2800"/>
                      <a:pt x="4126" y="2793"/>
                    </a:cubicBezTo>
                    <a:lnTo>
                      <a:pt x="4126" y="2793"/>
                    </a:lnTo>
                    <a:cubicBezTo>
                      <a:pt x="4151" y="2819"/>
                      <a:pt x="4175" y="2844"/>
                      <a:pt x="4188" y="2870"/>
                    </a:cubicBezTo>
                    <a:cubicBezTo>
                      <a:pt x="4173" y="2793"/>
                      <a:pt x="4111" y="2746"/>
                      <a:pt x="4064" y="2700"/>
                    </a:cubicBezTo>
                    <a:lnTo>
                      <a:pt x="4033" y="2684"/>
                    </a:lnTo>
                    <a:lnTo>
                      <a:pt x="4173" y="2746"/>
                    </a:lnTo>
                    <a:cubicBezTo>
                      <a:pt x="4111" y="2669"/>
                      <a:pt x="4188" y="2669"/>
                      <a:pt x="4188" y="2638"/>
                    </a:cubicBezTo>
                    <a:cubicBezTo>
                      <a:pt x="4204" y="2653"/>
                      <a:pt x="4235" y="2684"/>
                      <a:pt x="4266" y="2715"/>
                    </a:cubicBezTo>
                    <a:cubicBezTo>
                      <a:pt x="4281" y="2731"/>
                      <a:pt x="4281" y="2746"/>
                      <a:pt x="4297" y="2777"/>
                    </a:cubicBezTo>
                    <a:cubicBezTo>
                      <a:pt x="4303" y="2779"/>
                      <a:pt x="4309" y="2780"/>
                      <a:pt x="4315" y="2780"/>
                    </a:cubicBezTo>
                    <a:cubicBezTo>
                      <a:pt x="4355" y="2780"/>
                      <a:pt x="4396" y="2736"/>
                      <a:pt x="4436" y="2669"/>
                    </a:cubicBezTo>
                    <a:cubicBezTo>
                      <a:pt x="4483" y="2669"/>
                      <a:pt x="4514" y="2591"/>
                      <a:pt x="4560" y="2560"/>
                    </a:cubicBezTo>
                    <a:lnTo>
                      <a:pt x="4560" y="2607"/>
                    </a:lnTo>
                    <a:cubicBezTo>
                      <a:pt x="4601" y="2634"/>
                      <a:pt x="4630" y="2646"/>
                      <a:pt x="4648" y="2646"/>
                    </a:cubicBezTo>
                    <a:cubicBezTo>
                      <a:pt x="4672" y="2646"/>
                      <a:pt x="4678" y="2626"/>
                      <a:pt x="4669" y="2591"/>
                    </a:cubicBezTo>
                    <a:lnTo>
                      <a:pt x="4669" y="2591"/>
                    </a:lnTo>
                    <a:cubicBezTo>
                      <a:pt x="4731" y="2700"/>
                      <a:pt x="4653" y="2653"/>
                      <a:pt x="4731" y="2762"/>
                    </a:cubicBezTo>
                    <a:cubicBezTo>
                      <a:pt x="4708" y="2753"/>
                      <a:pt x="4691" y="2749"/>
                      <a:pt x="4678" y="2749"/>
                    </a:cubicBezTo>
                    <a:cubicBezTo>
                      <a:pt x="4576" y="2749"/>
                      <a:pt x="4719" y="2979"/>
                      <a:pt x="4588" y="2979"/>
                    </a:cubicBezTo>
                    <a:cubicBezTo>
                      <a:pt x="4584" y="2979"/>
                      <a:pt x="4580" y="2979"/>
                      <a:pt x="4576" y="2979"/>
                    </a:cubicBezTo>
                    <a:cubicBezTo>
                      <a:pt x="4542" y="2928"/>
                      <a:pt x="4522" y="2910"/>
                      <a:pt x="4510" y="2910"/>
                    </a:cubicBezTo>
                    <a:cubicBezTo>
                      <a:pt x="4479" y="2910"/>
                      <a:pt x="4499" y="3032"/>
                      <a:pt x="4463" y="3032"/>
                    </a:cubicBezTo>
                    <a:cubicBezTo>
                      <a:pt x="4449" y="3032"/>
                      <a:pt x="4427" y="3014"/>
                      <a:pt x="4390" y="2963"/>
                    </a:cubicBezTo>
                    <a:cubicBezTo>
                      <a:pt x="4452" y="2963"/>
                      <a:pt x="4421" y="2777"/>
                      <a:pt x="4405" y="2762"/>
                    </a:cubicBezTo>
                    <a:lnTo>
                      <a:pt x="4405" y="2762"/>
                    </a:lnTo>
                    <a:cubicBezTo>
                      <a:pt x="4365" y="2802"/>
                      <a:pt x="4325" y="2842"/>
                      <a:pt x="4274" y="2842"/>
                    </a:cubicBezTo>
                    <a:cubicBezTo>
                      <a:pt x="4266" y="2842"/>
                      <a:pt x="4258" y="2841"/>
                      <a:pt x="4250" y="2839"/>
                    </a:cubicBezTo>
                    <a:lnTo>
                      <a:pt x="4250" y="2839"/>
                    </a:lnTo>
                    <a:cubicBezTo>
                      <a:pt x="4328" y="2901"/>
                      <a:pt x="4405" y="3041"/>
                      <a:pt x="4436" y="3134"/>
                    </a:cubicBezTo>
                    <a:cubicBezTo>
                      <a:pt x="4452" y="3080"/>
                      <a:pt x="4518" y="3072"/>
                      <a:pt x="4595" y="3072"/>
                    </a:cubicBezTo>
                    <a:cubicBezTo>
                      <a:pt x="4626" y="3072"/>
                      <a:pt x="4659" y="3073"/>
                      <a:pt x="4691" y="3073"/>
                    </a:cubicBezTo>
                    <a:cubicBezTo>
                      <a:pt x="4740" y="3073"/>
                      <a:pt x="4787" y="3070"/>
                      <a:pt x="4824" y="3056"/>
                    </a:cubicBezTo>
                    <a:lnTo>
                      <a:pt x="4731" y="2917"/>
                    </a:lnTo>
                    <a:cubicBezTo>
                      <a:pt x="4737" y="2885"/>
                      <a:pt x="4744" y="2873"/>
                      <a:pt x="4750" y="2873"/>
                    </a:cubicBezTo>
                    <a:cubicBezTo>
                      <a:pt x="4774" y="2873"/>
                      <a:pt x="4803" y="3030"/>
                      <a:pt x="4855" y="3030"/>
                    </a:cubicBezTo>
                    <a:cubicBezTo>
                      <a:pt x="4860" y="3030"/>
                      <a:pt x="4865" y="3029"/>
                      <a:pt x="4870" y="3025"/>
                    </a:cubicBezTo>
                    <a:lnTo>
                      <a:pt x="4839" y="2901"/>
                    </a:lnTo>
                    <a:lnTo>
                      <a:pt x="4855" y="2917"/>
                    </a:lnTo>
                    <a:lnTo>
                      <a:pt x="4824" y="2746"/>
                    </a:lnTo>
                    <a:lnTo>
                      <a:pt x="4824" y="2746"/>
                    </a:lnTo>
                    <a:cubicBezTo>
                      <a:pt x="4797" y="2773"/>
                      <a:pt x="4851" y="2845"/>
                      <a:pt x="4817" y="2845"/>
                    </a:cubicBezTo>
                    <a:cubicBezTo>
                      <a:pt x="4812" y="2845"/>
                      <a:pt x="4804" y="2844"/>
                      <a:pt x="4793" y="2839"/>
                    </a:cubicBezTo>
                    <a:cubicBezTo>
                      <a:pt x="4731" y="2808"/>
                      <a:pt x="4731" y="2731"/>
                      <a:pt x="4700" y="2638"/>
                    </a:cubicBezTo>
                    <a:lnTo>
                      <a:pt x="4700" y="2638"/>
                    </a:lnTo>
                    <a:cubicBezTo>
                      <a:pt x="4707" y="2643"/>
                      <a:pt x="4716" y="2644"/>
                      <a:pt x="4725" y="2644"/>
                    </a:cubicBezTo>
                    <a:cubicBezTo>
                      <a:pt x="4745" y="2644"/>
                      <a:pt x="4766" y="2635"/>
                      <a:pt x="4784" y="2635"/>
                    </a:cubicBezTo>
                    <a:cubicBezTo>
                      <a:pt x="4807" y="2635"/>
                      <a:pt x="4824" y="2650"/>
                      <a:pt x="4824" y="2715"/>
                    </a:cubicBezTo>
                    <a:lnTo>
                      <a:pt x="4824" y="2576"/>
                    </a:lnTo>
                    <a:lnTo>
                      <a:pt x="3583" y="327"/>
                    </a:lnTo>
                    <a:lnTo>
                      <a:pt x="3568" y="404"/>
                    </a:lnTo>
                    <a:cubicBezTo>
                      <a:pt x="3537" y="342"/>
                      <a:pt x="3552" y="311"/>
                      <a:pt x="3552" y="265"/>
                    </a:cubicBezTo>
                    <a:lnTo>
                      <a:pt x="3552" y="265"/>
                    </a:lnTo>
                    <a:lnTo>
                      <a:pt x="3475" y="342"/>
                    </a:lnTo>
                    <a:lnTo>
                      <a:pt x="3459" y="327"/>
                    </a:lnTo>
                    <a:cubicBezTo>
                      <a:pt x="3428" y="435"/>
                      <a:pt x="3320" y="497"/>
                      <a:pt x="3320" y="621"/>
                    </a:cubicBezTo>
                    <a:cubicBezTo>
                      <a:pt x="3506" y="668"/>
                      <a:pt x="3335" y="792"/>
                      <a:pt x="3397" y="854"/>
                    </a:cubicBezTo>
                    <a:cubicBezTo>
                      <a:pt x="3396" y="854"/>
                      <a:pt x="3394" y="855"/>
                      <a:pt x="3393" y="855"/>
                    </a:cubicBezTo>
                    <a:cubicBezTo>
                      <a:pt x="3340" y="855"/>
                      <a:pt x="3181" y="617"/>
                      <a:pt x="3211" y="466"/>
                    </a:cubicBezTo>
                    <a:lnTo>
                      <a:pt x="3211" y="466"/>
                    </a:lnTo>
                    <a:cubicBezTo>
                      <a:pt x="3225" y="477"/>
                      <a:pt x="3236" y="482"/>
                      <a:pt x="3245" y="482"/>
                    </a:cubicBezTo>
                    <a:cubicBezTo>
                      <a:pt x="3290" y="482"/>
                      <a:pt x="3297" y="380"/>
                      <a:pt x="3335" y="342"/>
                    </a:cubicBezTo>
                    <a:cubicBezTo>
                      <a:pt x="3328" y="341"/>
                      <a:pt x="3322" y="340"/>
                      <a:pt x="3316" y="340"/>
                    </a:cubicBezTo>
                    <a:cubicBezTo>
                      <a:pt x="3244" y="340"/>
                      <a:pt x="3254" y="422"/>
                      <a:pt x="3211" y="451"/>
                    </a:cubicBezTo>
                    <a:cubicBezTo>
                      <a:pt x="3211" y="358"/>
                      <a:pt x="3102" y="404"/>
                      <a:pt x="3071" y="342"/>
                    </a:cubicBezTo>
                    <a:cubicBezTo>
                      <a:pt x="3057" y="298"/>
                      <a:pt x="3000" y="170"/>
                      <a:pt x="3087" y="170"/>
                    </a:cubicBezTo>
                    <a:cubicBezTo>
                      <a:pt x="3092" y="170"/>
                      <a:pt x="3097" y="171"/>
                      <a:pt x="3102" y="172"/>
                    </a:cubicBezTo>
                    <a:cubicBezTo>
                      <a:pt x="3113" y="166"/>
                      <a:pt x="3122" y="164"/>
                      <a:pt x="3130" y="164"/>
                    </a:cubicBezTo>
                    <a:cubicBezTo>
                      <a:pt x="3184" y="164"/>
                      <a:pt x="3183" y="272"/>
                      <a:pt x="3191" y="272"/>
                    </a:cubicBezTo>
                    <a:cubicBezTo>
                      <a:pt x="3192" y="272"/>
                      <a:pt x="3194" y="270"/>
                      <a:pt x="3195" y="265"/>
                    </a:cubicBezTo>
                    <a:cubicBezTo>
                      <a:pt x="3218" y="291"/>
                      <a:pt x="3237" y="301"/>
                      <a:pt x="3254" y="301"/>
                    </a:cubicBezTo>
                    <a:cubicBezTo>
                      <a:pt x="3312" y="301"/>
                      <a:pt x="3337" y="171"/>
                      <a:pt x="3404" y="171"/>
                    </a:cubicBezTo>
                    <a:cubicBezTo>
                      <a:pt x="3407" y="171"/>
                      <a:pt x="3410" y="171"/>
                      <a:pt x="3413" y="172"/>
                    </a:cubicBezTo>
                    <a:cubicBezTo>
                      <a:pt x="3428" y="187"/>
                      <a:pt x="3413" y="203"/>
                      <a:pt x="3397" y="218"/>
                    </a:cubicBezTo>
                    <a:cubicBezTo>
                      <a:pt x="3428" y="203"/>
                      <a:pt x="3475" y="172"/>
                      <a:pt x="3490" y="141"/>
                    </a:cubicBezTo>
                    <a:lnTo>
                      <a:pt x="4933" y="2746"/>
                    </a:lnTo>
                    <a:cubicBezTo>
                      <a:pt x="4917" y="2777"/>
                      <a:pt x="4917" y="2808"/>
                      <a:pt x="4933" y="2855"/>
                    </a:cubicBezTo>
                    <a:lnTo>
                      <a:pt x="4964" y="2793"/>
                    </a:lnTo>
                    <a:lnTo>
                      <a:pt x="3475" y="94"/>
                    </a:lnTo>
                    <a:lnTo>
                      <a:pt x="3428" y="172"/>
                    </a:lnTo>
                    <a:cubicBezTo>
                      <a:pt x="3382" y="156"/>
                      <a:pt x="3413" y="48"/>
                      <a:pt x="3351" y="16"/>
                    </a:cubicBezTo>
                    <a:cubicBezTo>
                      <a:pt x="3335" y="63"/>
                      <a:pt x="3304" y="94"/>
                      <a:pt x="3257" y="94"/>
                    </a:cubicBezTo>
                    <a:lnTo>
                      <a:pt x="3242" y="48"/>
                    </a:lnTo>
                    <a:cubicBezTo>
                      <a:pt x="3222" y="40"/>
                      <a:pt x="3201" y="36"/>
                      <a:pt x="3181" y="36"/>
                    </a:cubicBezTo>
                    <a:cubicBezTo>
                      <a:pt x="3079" y="36"/>
                      <a:pt x="2984" y="125"/>
                      <a:pt x="2932" y="203"/>
                    </a:cubicBezTo>
                    <a:cubicBezTo>
                      <a:pt x="3025" y="389"/>
                      <a:pt x="3056" y="528"/>
                      <a:pt x="3133" y="714"/>
                    </a:cubicBezTo>
                    <a:lnTo>
                      <a:pt x="3118" y="714"/>
                    </a:lnTo>
                    <a:lnTo>
                      <a:pt x="3133" y="838"/>
                    </a:lnTo>
                    <a:cubicBezTo>
                      <a:pt x="3102" y="838"/>
                      <a:pt x="3087" y="870"/>
                      <a:pt x="3071" y="901"/>
                    </a:cubicBezTo>
                    <a:lnTo>
                      <a:pt x="2947" y="807"/>
                    </a:lnTo>
                    <a:cubicBezTo>
                      <a:pt x="2963" y="761"/>
                      <a:pt x="2963" y="699"/>
                      <a:pt x="2963" y="668"/>
                    </a:cubicBezTo>
                    <a:cubicBezTo>
                      <a:pt x="2963" y="683"/>
                      <a:pt x="2978" y="699"/>
                      <a:pt x="3009" y="714"/>
                    </a:cubicBezTo>
                    <a:cubicBezTo>
                      <a:pt x="3056" y="652"/>
                      <a:pt x="3009" y="513"/>
                      <a:pt x="2932" y="451"/>
                    </a:cubicBezTo>
                    <a:lnTo>
                      <a:pt x="2932" y="497"/>
                    </a:lnTo>
                    <a:lnTo>
                      <a:pt x="2823" y="435"/>
                    </a:lnTo>
                    <a:lnTo>
                      <a:pt x="2823" y="435"/>
                    </a:lnTo>
                    <a:cubicBezTo>
                      <a:pt x="2916" y="590"/>
                      <a:pt x="2808" y="606"/>
                      <a:pt x="2761" y="668"/>
                    </a:cubicBezTo>
                    <a:lnTo>
                      <a:pt x="2715" y="637"/>
                    </a:lnTo>
                    <a:cubicBezTo>
                      <a:pt x="2691" y="552"/>
                      <a:pt x="2685" y="477"/>
                      <a:pt x="2728" y="477"/>
                    </a:cubicBezTo>
                    <a:cubicBezTo>
                      <a:pt x="2740" y="477"/>
                      <a:pt x="2756" y="483"/>
                      <a:pt x="2777" y="497"/>
                    </a:cubicBezTo>
                    <a:lnTo>
                      <a:pt x="2715" y="404"/>
                    </a:lnTo>
                    <a:cubicBezTo>
                      <a:pt x="2761" y="342"/>
                      <a:pt x="2870" y="420"/>
                      <a:pt x="2839" y="296"/>
                    </a:cubicBezTo>
                    <a:lnTo>
                      <a:pt x="2839" y="296"/>
                    </a:lnTo>
                    <a:lnTo>
                      <a:pt x="2777" y="358"/>
                    </a:lnTo>
                    <a:lnTo>
                      <a:pt x="2746" y="311"/>
                    </a:lnTo>
                    <a:cubicBezTo>
                      <a:pt x="2718" y="339"/>
                      <a:pt x="2703" y="440"/>
                      <a:pt x="2645" y="440"/>
                    </a:cubicBezTo>
                    <a:cubicBezTo>
                      <a:pt x="2638" y="440"/>
                      <a:pt x="2630" y="439"/>
                      <a:pt x="2622" y="435"/>
                    </a:cubicBezTo>
                    <a:lnTo>
                      <a:pt x="2622" y="435"/>
                    </a:lnTo>
                    <a:cubicBezTo>
                      <a:pt x="2622" y="482"/>
                      <a:pt x="2637" y="528"/>
                      <a:pt x="2637" y="575"/>
                    </a:cubicBezTo>
                    <a:lnTo>
                      <a:pt x="2529" y="497"/>
                    </a:lnTo>
                    <a:cubicBezTo>
                      <a:pt x="2513" y="451"/>
                      <a:pt x="2498" y="420"/>
                      <a:pt x="2513" y="389"/>
                    </a:cubicBezTo>
                    <a:lnTo>
                      <a:pt x="2513" y="389"/>
                    </a:lnTo>
                    <a:cubicBezTo>
                      <a:pt x="2498" y="420"/>
                      <a:pt x="2467" y="420"/>
                      <a:pt x="2451" y="435"/>
                    </a:cubicBezTo>
                    <a:lnTo>
                      <a:pt x="18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11"/>
              <p:cNvSpPr/>
              <p:nvPr/>
            </p:nvSpPr>
            <p:spPr>
              <a:xfrm>
                <a:off x="3675625" y="449825"/>
                <a:ext cx="47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80" extrusionOk="0">
                    <a:moveTo>
                      <a:pt x="1" y="0"/>
                    </a:moveTo>
                    <a:cubicBezTo>
                      <a:pt x="32" y="47"/>
                      <a:pt x="63" y="93"/>
                      <a:pt x="78" y="140"/>
                    </a:cubicBezTo>
                    <a:cubicBezTo>
                      <a:pt x="78" y="155"/>
                      <a:pt x="94" y="171"/>
                      <a:pt x="94" y="202"/>
                    </a:cubicBezTo>
                    <a:cubicBezTo>
                      <a:pt x="94" y="217"/>
                      <a:pt x="110" y="233"/>
                      <a:pt x="110" y="248"/>
                    </a:cubicBezTo>
                    <a:cubicBezTo>
                      <a:pt x="110" y="233"/>
                      <a:pt x="110" y="217"/>
                      <a:pt x="110" y="202"/>
                    </a:cubicBezTo>
                    <a:cubicBezTo>
                      <a:pt x="110" y="202"/>
                      <a:pt x="110" y="186"/>
                      <a:pt x="110" y="186"/>
                    </a:cubicBezTo>
                    <a:cubicBezTo>
                      <a:pt x="125" y="217"/>
                      <a:pt x="141" y="233"/>
                      <a:pt x="141" y="248"/>
                    </a:cubicBezTo>
                    <a:cubicBezTo>
                      <a:pt x="156" y="264"/>
                      <a:pt x="172" y="264"/>
                      <a:pt x="187" y="279"/>
                    </a:cubicBezTo>
                    <a:cubicBezTo>
                      <a:pt x="172" y="248"/>
                      <a:pt x="141" y="202"/>
                      <a:pt x="125" y="171"/>
                    </a:cubicBezTo>
                    <a:cubicBezTo>
                      <a:pt x="141" y="155"/>
                      <a:pt x="141" y="140"/>
                      <a:pt x="110" y="124"/>
                    </a:cubicBezTo>
                    <a:lnTo>
                      <a:pt x="94" y="124"/>
                    </a:lnTo>
                    <a:cubicBezTo>
                      <a:pt x="78" y="78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11"/>
              <p:cNvSpPr/>
              <p:nvPr/>
            </p:nvSpPr>
            <p:spPr>
              <a:xfrm>
                <a:off x="3679125" y="454075"/>
                <a:ext cx="23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6" extrusionOk="0">
                    <a:moveTo>
                      <a:pt x="16" y="1"/>
                    </a:moveTo>
                    <a:lnTo>
                      <a:pt x="1" y="16"/>
                    </a:lnTo>
                    <a:cubicBezTo>
                      <a:pt x="16" y="16"/>
                      <a:pt x="16" y="32"/>
                      <a:pt x="32" y="32"/>
                    </a:cubicBezTo>
                    <a:lnTo>
                      <a:pt x="32" y="32"/>
                    </a:lnTo>
                    <a:lnTo>
                      <a:pt x="16" y="1"/>
                    </a:lnTo>
                    <a:close/>
                    <a:moveTo>
                      <a:pt x="32" y="32"/>
                    </a:moveTo>
                    <a:lnTo>
                      <a:pt x="78" y="125"/>
                    </a:lnTo>
                    <a:lnTo>
                      <a:pt x="32" y="32"/>
                    </a:lnTo>
                    <a:close/>
                    <a:moveTo>
                      <a:pt x="47" y="109"/>
                    </a:moveTo>
                    <a:cubicBezTo>
                      <a:pt x="63" y="125"/>
                      <a:pt x="63" y="140"/>
                      <a:pt x="78" y="156"/>
                    </a:cubicBezTo>
                    <a:lnTo>
                      <a:pt x="94" y="156"/>
                    </a:lnTo>
                    <a:lnTo>
                      <a:pt x="78" y="125"/>
                    </a:lnTo>
                    <a:cubicBezTo>
                      <a:pt x="63" y="125"/>
                      <a:pt x="63" y="109"/>
                      <a:pt x="47" y="10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11"/>
              <p:cNvSpPr/>
              <p:nvPr/>
            </p:nvSpPr>
            <p:spPr>
              <a:xfrm>
                <a:off x="3638025" y="534350"/>
                <a:ext cx="25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16"/>
                      <a:pt x="47" y="47"/>
                      <a:pt x="63" y="62"/>
                    </a:cubicBezTo>
                    <a:cubicBezTo>
                      <a:pt x="75" y="69"/>
                      <a:pt x="86" y="73"/>
                      <a:pt x="92" y="73"/>
                    </a:cubicBezTo>
                    <a:cubicBezTo>
                      <a:pt x="101" y="73"/>
                      <a:pt x="103" y="65"/>
                      <a:pt x="94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11"/>
              <p:cNvSpPr/>
              <p:nvPr/>
            </p:nvSpPr>
            <p:spPr>
              <a:xfrm>
                <a:off x="3655475" y="51457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11"/>
                      <a:pt x="21" y="14"/>
                      <a:pt x="36" y="20"/>
                    </a:cubicBezTo>
                    <a:lnTo>
                      <a:pt x="36" y="20"/>
                    </a:lnTo>
                    <a:cubicBezTo>
                      <a:pt x="33" y="18"/>
                      <a:pt x="31" y="16"/>
                      <a:pt x="31" y="16"/>
                    </a:cubicBezTo>
                    <a:cubicBezTo>
                      <a:pt x="16" y="0"/>
                      <a:pt x="0" y="0"/>
                      <a:pt x="0" y="0"/>
                    </a:cubicBezTo>
                    <a:close/>
                    <a:moveTo>
                      <a:pt x="36" y="20"/>
                    </a:moveTo>
                    <a:cubicBezTo>
                      <a:pt x="42" y="24"/>
                      <a:pt x="52" y="31"/>
                      <a:pt x="62" y="31"/>
                    </a:cubicBezTo>
                    <a:cubicBezTo>
                      <a:pt x="52" y="26"/>
                      <a:pt x="44" y="23"/>
                      <a:pt x="36" y="2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11"/>
              <p:cNvSpPr/>
              <p:nvPr/>
            </p:nvSpPr>
            <p:spPr>
              <a:xfrm>
                <a:off x="3631825" y="5300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6"/>
                      <a:pt x="16" y="16"/>
                      <a:pt x="31" y="32"/>
                    </a:cubicBezTo>
                    <a:cubicBezTo>
                      <a:pt x="31" y="23"/>
                      <a:pt x="31" y="13"/>
                      <a:pt x="35" y="7"/>
                    </a:cubicBezTo>
                    <a:lnTo>
                      <a:pt x="35" y="7"/>
                    </a:lnTo>
                    <a:cubicBezTo>
                      <a:pt x="36" y="8"/>
                      <a:pt x="37" y="8"/>
                      <a:pt x="38" y="8"/>
                    </a:cubicBezTo>
                    <a:cubicBezTo>
                      <a:pt x="43" y="8"/>
                      <a:pt x="47" y="6"/>
                      <a:pt x="47" y="1"/>
                    </a:cubicBezTo>
                    <a:lnTo>
                      <a:pt x="47" y="1"/>
                    </a:lnTo>
                    <a:cubicBezTo>
                      <a:pt x="41" y="1"/>
                      <a:pt x="37" y="3"/>
                      <a:pt x="35" y="7"/>
                    </a:cubicBezTo>
                    <a:lnTo>
                      <a:pt x="35" y="7"/>
                    </a:lnTo>
                    <a:cubicBezTo>
                      <a:pt x="24" y="6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11"/>
              <p:cNvSpPr/>
              <p:nvPr/>
            </p:nvSpPr>
            <p:spPr>
              <a:xfrm>
                <a:off x="3629100" y="526200"/>
                <a:ext cx="23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10" extrusionOk="0">
                    <a:moveTo>
                      <a:pt x="1" y="1"/>
                    </a:moveTo>
                    <a:cubicBezTo>
                      <a:pt x="16" y="32"/>
                      <a:pt x="47" y="78"/>
                      <a:pt x="78" y="109"/>
                    </a:cubicBezTo>
                    <a:cubicBezTo>
                      <a:pt x="94" y="94"/>
                      <a:pt x="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11"/>
              <p:cNvSpPr/>
              <p:nvPr/>
            </p:nvSpPr>
            <p:spPr>
              <a:xfrm>
                <a:off x="3636850" y="532400"/>
                <a:ext cx="12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1" y="1"/>
                    </a:moveTo>
                    <a:cubicBezTo>
                      <a:pt x="1" y="16"/>
                      <a:pt x="1" y="32"/>
                      <a:pt x="1" y="47"/>
                    </a:cubicBezTo>
                    <a:lnTo>
                      <a:pt x="48" y="78"/>
                    </a:lnTo>
                    <a:cubicBezTo>
                      <a:pt x="32" y="47"/>
                      <a:pt x="16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11"/>
              <p:cNvSpPr/>
              <p:nvPr/>
            </p:nvSpPr>
            <p:spPr>
              <a:xfrm>
                <a:off x="3657025" y="514175"/>
                <a:ext cx="16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49" extrusionOk="0">
                    <a:moveTo>
                      <a:pt x="31" y="1"/>
                    </a:moveTo>
                    <a:cubicBezTo>
                      <a:pt x="16" y="1"/>
                      <a:pt x="0" y="1"/>
                      <a:pt x="31" y="32"/>
                    </a:cubicBezTo>
                    <a:cubicBezTo>
                      <a:pt x="48" y="44"/>
                      <a:pt x="56" y="49"/>
                      <a:pt x="58" y="49"/>
                    </a:cubicBezTo>
                    <a:cubicBezTo>
                      <a:pt x="65" y="49"/>
                      <a:pt x="31" y="12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11"/>
              <p:cNvSpPr/>
              <p:nvPr/>
            </p:nvSpPr>
            <p:spPr>
              <a:xfrm>
                <a:off x="3672525" y="496350"/>
                <a:ext cx="35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62"/>
                      <a:pt x="78" y="124"/>
                      <a:pt x="32" y="155"/>
                    </a:cubicBezTo>
                    <a:lnTo>
                      <a:pt x="140" y="264"/>
                    </a:lnTo>
                    <a:cubicBezTo>
                      <a:pt x="47" y="155"/>
                      <a:pt x="94" y="78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11"/>
              <p:cNvSpPr/>
              <p:nvPr/>
            </p:nvSpPr>
            <p:spPr>
              <a:xfrm>
                <a:off x="3683000" y="494025"/>
                <a:ext cx="19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7" extrusionOk="0">
                    <a:moveTo>
                      <a:pt x="1" y="0"/>
                    </a:moveTo>
                    <a:lnTo>
                      <a:pt x="16" y="47"/>
                    </a:lnTo>
                    <a:lnTo>
                      <a:pt x="78" y="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11"/>
              <p:cNvSpPr/>
              <p:nvPr/>
            </p:nvSpPr>
            <p:spPr>
              <a:xfrm>
                <a:off x="3689975" y="48937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6" y="0"/>
                    </a:moveTo>
                    <a:lnTo>
                      <a:pt x="1" y="78"/>
                    </a:lnTo>
                    <a:lnTo>
                      <a:pt x="16" y="7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11"/>
              <p:cNvSpPr/>
              <p:nvPr/>
            </p:nvSpPr>
            <p:spPr>
              <a:xfrm>
                <a:off x="3658575" y="432750"/>
                <a:ext cx="80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1" extrusionOk="0">
                    <a:moveTo>
                      <a:pt x="1" y="1"/>
                    </a:moveTo>
                    <a:lnTo>
                      <a:pt x="1" y="32"/>
                    </a:lnTo>
                    <a:lnTo>
                      <a:pt x="32" y="1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11"/>
              <p:cNvSpPr/>
              <p:nvPr/>
            </p:nvSpPr>
            <p:spPr>
              <a:xfrm>
                <a:off x="3630950" y="432375"/>
                <a:ext cx="205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4" extrusionOk="0">
                    <a:moveTo>
                      <a:pt x="35" y="0"/>
                    </a:moveTo>
                    <a:cubicBezTo>
                      <a:pt x="10" y="0"/>
                      <a:pt x="0" y="33"/>
                      <a:pt x="14" y="33"/>
                    </a:cubicBezTo>
                    <a:cubicBezTo>
                      <a:pt x="15" y="33"/>
                      <a:pt x="17" y="33"/>
                      <a:pt x="20" y="31"/>
                    </a:cubicBezTo>
                    <a:cubicBezTo>
                      <a:pt x="30" y="31"/>
                      <a:pt x="41" y="24"/>
                      <a:pt x="55" y="24"/>
                    </a:cubicBezTo>
                    <a:cubicBezTo>
                      <a:pt x="63" y="24"/>
                      <a:pt x="72" y="26"/>
                      <a:pt x="82" y="31"/>
                    </a:cubicBezTo>
                    <a:cubicBezTo>
                      <a:pt x="63" y="8"/>
                      <a:pt x="47" y="0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11"/>
              <p:cNvSpPr/>
              <p:nvPr/>
            </p:nvSpPr>
            <p:spPr>
              <a:xfrm>
                <a:off x="3607775" y="456800"/>
                <a:ext cx="12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7" extrusionOk="0">
                    <a:moveTo>
                      <a:pt x="47" y="0"/>
                    </a:moveTo>
                    <a:lnTo>
                      <a:pt x="1" y="47"/>
                    </a:lnTo>
                    <a:lnTo>
                      <a:pt x="16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11"/>
              <p:cNvSpPr/>
              <p:nvPr/>
            </p:nvSpPr>
            <p:spPr>
              <a:xfrm>
                <a:off x="3598475" y="4556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16" y="1"/>
                    </a:moveTo>
                    <a:lnTo>
                      <a:pt x="1" y="63"/>
                    </a:lnTo>
                    <a:lnTo>
                      <a:pt x="32" y="94"/>
                    </a:lnTo>
                    <a:lnTo>
                      <a:pt x="32" y="16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11"/>
              <p:cNvSpPr/>
              <p:nvPr/>
            </p:nvSpPr>
            <p:spPr>
              <a:xfrm>
                <a:off x="3642675" y="5258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32" y="62"/>
                      <a:pt x="63" y="78"/>
                      <a:pt x="94" y="78"/>
                    </a:cubicBezTo>
                    <a:cubicBezTo>
                      <a:pt x="63" y="47"/>
                      <a:pt x="47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11"/>
              <p:cNvSpPr/>
              <p:nvPr/>
            </p:nvSpPr>
            <p:spPr>
              <a:xfrm>
                <a:off x="3609325" y="436250"/>
                <a:ext cx="35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87" extrusionOk="0">
                    <a:moveTo>
                      <a:pt x="77" y="184"/>
                    </a:moveTo>
                    <a:lnTo>
                      <a:pt x="77" y="184"/>
                    </a:lnTo>
                    <a:cubicBezTo>
                      <a:pt x="77" y="185"/>
                      <a:pt x="78" y="186"/>
                      <a:pt x="78" y="187"/>
                    </a:cubicBezTo>
                    <a:lnTo>
                      <a:pt x="77" y="184"/>
                    </a:lnTo>
                    <a:close/>
                    <a:moveTo>
                      <a:pt x="78" y="0"/>
                    </a:moveTo>
                    <a:lnTo>
                      <a:pt x="1" y="93"/>
                    </a:lnTo>
                    <a:lnTo>
                      <a:pt x="77" y="184"/>
                    </a:lnTo>
                    <a:lnTo>
                      <a:pt x="77" y="184"/>
                    </a:lnTo>
                    <a:cubicBezTo>
                      <a:pt x="64" y="167"/>
                      <a:pt x="64" y="107"/>
                      <a:pt x="98" y="107"/>
                    </a:cubicBezTo>
                    <a:cubicBezTo>
                      <a:pt x="101" y="107"/>
                      <a:pt x="105" y="108"/>
                      <a:pt x="109" y="109"/>
                    </a:cubicBezTo>
                    <a:lnTo>
                      <a:pt x="140" y="18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11"/>
              <p:cNvSpPr/>
              <p:nvPr/>
            </p:nvSpPr>
            <p:spPr>
              <a:xfrm>
                <a:off x="3610875" y="432750"/>
                <a:ext cx="50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0" extrusionOk="0">
                    <a:moveTo>
                      <a:pt x="16" y="1"/>
                    </a:moveTo>
                    <a:lnTo>
                      <a:pt x="16" y="1"/>
                    </a:lnTo>
                    <a:cubicBezTo>
                      <a:pt x="1" y="78"/>
                      <a:pt x="109" y="187"/>
                      <a:pt x="187" y="202"/>
                    </a:cubicBezTo>
                    <a:cubicBezTo>
                      <a:pt x="187" y="223"/>
                      <a:pt x="180" y="230"/>
                      <a:pt x="171" y="230"/>
                    </a:cubicBezTo>
                    <a:cubicBezTo>
                      <a:pt x="149" y="230"/>
                      <a:pt x="113" y="195"/>
                      <a:pt x="104" y="195"/>
                    </a:cubicBezTo>
                    <a:lnTo>
                      <a:pt x="104" y="195"/>
                    </a:lnTo>
                    <a:cubicBezTo>
                      <a:pt x="98" y="195"/>
                      <a:pt x="102" y="208"/>
                      <a:pt x="125" y="249"/>
                    </a:cubicBezTo>
                    <a:cubicBezTo>
                      <a:pt x="147" y="271"/>
                      <a:pt x="162" y="279"/>
                      <a:pt x="174" y="279"/>
                    </a:cubicBezTo>
                    <a:cubicBezTo>
                      <a:pt x="202" y="279"/>
                      <a:pt x="202" y="225"/>
                      <a:pt x="202" y="20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11"/>
              <p:cNvSpPr/>
              <p:nvPr/>
            </p:nvSpPr>
            <p:spPr>
              <a:xfrm>
                <a:off x="3621750" y="425000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0" y="1"/>
                    </a:moveTo>
                    <a:lnTo>
                      <a:pt x="31" y="47"/>
                    </a:lnTo>
                    <a:lnTo>
                      <a:pt x="78" y="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11"/>
              <p:cNvSpPr/>
              <p:nvPr/>
            </p:nvSpPr>
            <p:spPr>
              <a:xfrm>
                <a:off x="3621350" y="426175"/>
                <a:ext cx="2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9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32" y="62"/>
                      <a:pt x="63" y="93"/>
                      <a:pt x="94" y="109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11"/>
              <p:cNvSpPr/>
              <p:nvPr/>
            </p:nvSpPr>
            <p:spPr>
              <a:xfrm>
                <a:off x="3618250" y="42772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16" y="31"/>
                      <a:pt x="47" y="16"/>
                      <a:pt x="63" y="1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11"/>
              <p:cNvSpPr/>
              <p:nvPr/>
            </p:nvSpPr>
            <p:spPr>
              <a:xfrm>
                <a:off x="3616700" y="424575"/>
                <a:ext cx="467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7" extrusionOk="0">
                    <a:moveTo>
                      <a:pt x="40" y="1"/>
                    </a:moveTo>
                    <a:cubicBezTo>
                      <a:pt x="23" y="1"/>
                      <a:pt x="10" y="10"/>
                      <a:pt x="0" y="33"/>
                    </a:cubicBezTo>
                    <a:lnTo>
                      <a:pt x="109" y="126"/>
                    </a:lnTo>
                    <a:lnTo>
                      <a:pt x="187" y="95"/>
                    </a:lnTo>
                    <a:cubicBezTo>
                      <a:pt x="132" y="52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11"/>
              <p:cNvSpPr/>
              <p:nvPr/>
            </p:nvSpPr>
            <p:spPr>
              <a:xfrm>
                <a:off x="3602750" y="459500"/>
                <a:ext cx="4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95" extrusionOk="0">
                    <a:moveTo>
                      <a:pt x="0" y="1"/>
                    </a:moveTo>
                    <a:lnTo>
                      <a:pt x="0" y="79"/>
                    </a:lnTo>
                    <a:lnTo>
                      <a:pt x="16" y="94"/>
                    </a:lnTo>
                    <a:lnTo>
                      <a:pt x="16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11"/>
              <p:cNvSpPr/>
              <p:nvPr/>
            </p:nvSpPr>
            <p:spPr>
              <a:xfrm>
                <a:off x="3594975" y="440525"/>
                <a:ext cx="10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55" extrusionOk="0">
                    <a:moveTo>
                      <a:pt x="32" y="0"/>
                    </a:moveTo>
                    <a:cubicBezTo>
                      <a:pt x="1" y="0"/>
                      <a:pt x="1" y="16"/>
                      <a:pt x="16" y="31"/>
                    </a:cubicBezTo>
                    <a:cubicBezTo>
                      <a:pt x="29" y="48"/>
                      <a:pt x="35" y="55"/>
                      <a:pt x="37" y="55"/>
                    </a:cubicBezTo>
                    <a:cubicBezTo>
                      <a:pt x="42" y="55"/>
                      <a:pt x="21" y="1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11"/>
              <p:cNvSpPr/>
              <p:nvPr/>
            </p:nvSpPr>
            <p:spPr>
              <a:xfrm>
                <a:off x="3612425" y="430575"/>
                <a:ext cx="120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57" extrusionOk="0">
                    <a:moveTo>
                      <a:pt x="22" y="0"/>
                    </a:moveTo>
                    <a:cubicBezTo>
                      <a:pt x="1" y="0"/>
                      <a:pt x="1" y="33"/>
                      <a:pt x="1" y="57"/>
                    </a:cubicBezTo>
                    <a:cubicBezTo>
                      <a:pt x="16" y="41"/>
                      <a:pt x="47" y="41"/>
                      <a:pt x="47" y="10"/>
                    </a:cubicBezTo>
                    <a:cubicBezTo>
                      <a:pt x="37" y="3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52" name="Google Shape;2052;p11"/>
            <p:cNvSpPr/>
            <p:nvPr/>
          </p:nvSpPr>
          <p:spPr>
            <a:xfrm>
              <a:off x="8424000" y="661275"/>
              <a:ext cx="203344" cy="211129"/>
            </a:xfrm>
            <a:custGeom>
              <a:avLst/>
              <a:gdLst/>
              <a:ahLst/>
              <a:cxnLst/>
              <a:rect l="l" t="t" r="r" b="b"/>
              <a:pathLst>
                <a:path w="5407" h="5614" extrusionOk="0">
                  <a:moveTo>
                    <a:pt x="1573" y="0"/>
                  </a:moveTo>
                  <a:lnTo>
                    <a:pt x="537" y="595"/>
                  </a:lnTo>
                  <a:lnTo>
                    <a:pt x="1977" y="2643"/>
                  </a:lnTo>
                  <a:lnTo>
                    <a:pt x="13" y="4072"/>
                  </a:lnTo>
                  <a:cubicBezTo>
                    <a:pt x="1" y="4084"/>
                    <a:pt x="680" y="4882"/>
                    <a:pt x="763" y="4894"/>
                  </a:cubicBezTo>
                  <a:cubicBezTo>
                    <a:pt x="764" y="4894"/>
                    <a:pt x="764" y="4894"/>
                    <a:pt x="765" y="4894"/>
                  </a:cubicBezTo>
                  <a:cubicBezTo>
                    <a:pt x="864" y="4894"/>
                    <a:pt x="2478" y="3620"/>
                    <a:pt x="2513" y="3620"/>
                  </a:cubicBezTo>
                  <a:cubicBezTo>
                    <a:pt x="2561" y="3620"/>
                    <a:pt x="4061" y="5525"/>
                    <a:pt x="4156" y="5608"/>
                  </a:cubicBezTo>
                  <a:cubicBezTo>
                    <a:pt x="4161" y="5611"/>
                    <a:pt x="4167" y="5613"/>
                    <a:pt x="4175" y="5613"/>
                  </a:cubicBezTo>
                  <a:cubicBezTo>
                    <a:pt x="4331" y="5613"/>
                    <a:pt x="5085" y="4987"/>
                    <a:pt x="5085" y="4953"/>
                  </a:cubicBezTo>
                  <a:cubicBezTo>
                    <a:pt x="5097" y="4906"/>
                    <a:pt x="3704" y="2893"/>
                    <a:pt x="3740" y="2846"/>
                  </a:cubicBezTo>
                  <a:cubicBezTo>
                    <a:pt x="3763" y="2786"/>
                    <a:pt x="5383" y="1441"/>
                    <a:pt x="5394" y="1369"/>
                  </a:cubicBezTo>
                  <a:cubicBezTo>
                    <a:pt x="5406" y="1286"/>
                    <a:pt x="4847" y="512"/>
                    <a:pt x="4847" y="512"/>
                  </a:cubicBezTo>
                  <a:lnTo>
                    <a:pt x="2894" y="1881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11"/>
            <p:cNvSpPr/>
            <p:nvPr/>
          </p:nvSpPr>
          <p:spPr>
            <a:xfrm>
              <a:off x="256134" y="2660100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54" name="Google Shape;2054;p11"/>
          <p:cNvSpPr txBox="1">
            <a:spLocks noGrp="1"/>
          </p:cNvSpPr>
          <p:nvPr>
            <p:ph type="title" hasCustomPrompt="1"/>
          </p:nvPr>
        </p:nvSpPr>
        <p:spPr>
          <a:xfrm>
            <a:off x="1486786" y="1474579"/>
            <a:ext cx="6163500" cy="151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055" name="Google Shape;2055;p11"/>
          <p:cNvSpPr txBox="1">
            <a:spLocks noGrp="1"/>
          </p:cNvSpPr>
          <p:nvPr>
            <p:ph type="subTitle" idx="1"/>
          </p:nvPr>
        </p:nvSpPr>
        <p:spPr>
          <a:xfrm>
            <a:off x="1486786" y="2985729"/>
            <a:ext cx="61635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05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1">
    <p:spTree>
      <p:nvGrpSpPr>
        <p:cNvPr id="1" name="Shape 2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" name="Google Shape;2058;p13"/>
          <p:cNvSpPr/>
          <p:nvPr/>
        </p:nvSpPr>
        <p:spPr>
          <a:xfrm rot="10800000" flipH="1">
            <a:off x="-985850" y="-1134208"/>
            <a:ext cx="3360050" cy="2824608"/>
          </a:xfrm>
          <a:custGeom>
            <a:avLst/>
            <a:gdLst/>
            <a:ahLst/>
            <a:cxnLst/>
            <a:rect l="l" t="t" r="r" b="b"/>
            <a:pathLst>
              <a:path w="129183" h="108597" extrusionOk="0">
                <a:moveTo>
                  <a:pt x="44989" y="0"/>
                </a:moveTo>
                <a:cubicBezTo>
                  <a:pt x="23578" y="0"/>
                  <a:pt x="1" y="19284"/>
                  <a:pt x="5191" y="41467"/>
                </a:cubicBezTo>
                <a:lnTo>
                  <a:pt x="13632" y="58362"/>
                </a:lnTo>
                <a:cubicBezTo>
                  <a:pt x="24741" y="73340"/>
                  <a:pt x="9167" y="93759"/>
                  <a:pt x="29956" y="104117"/>
                </a:cubicBezTo>
                <a:cubicBezTo>
                  <a:pt x="36190" y="107224"/>
                  <a:pt x="44205" y="108597"/>
                  <a:pt x="52843" y="108597"/>
                </a:cubicBezTo>
                <a:cubicBezTo>
                  <a:pt x="73600" y="108597"/>
                  <a:pt x="97951" y="100671"/>
                  <a:pt x="109823" y="89842"/>
                </a:cubicBezTo>
                <a:cubicBezTo>
                  <a:pt x="118181" y="82210"/>
                  <a:pt x="129182" y="68494"/>
                  <a:pt x="126277" y="56028"/>
                </a:cubicBezTo>
                <a:cubicBezTo>
                  <a:pt x="124265" y="47348"/>
                  <a:pt x="115276" y="43515"/>
                  <a:pt x="107418" y="40907"/>
                </a:cubicBezTo>
                <a:cubicBezTo>
                  <a:pt x="97726" y="37692"/>
                  <a:pt x="88094" y="38371"/>
                  <a:pt x="80534" y="30906"/>
                </a:cubicBezTo>
                <a:cubicBezTo>
                  <a:pt x="75652" y="26096"/>
                  <a:pt x="73973" y="20536"/>
                  <a:pt x="70639" y="14666"/>
                </a:cubicBezTo>
                <a:cubicBezTo>
                  <a:pt x="64753" y="4311"/>
                  <a:pt x="55113" y="0"/>
                  <a:pt x="4498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9" name="Google Shape;2059;p13"/>
          <p:cNvSpPr/>
          <p:nvPr/>
        </p:nvSpPr>
        <p:spPr>
          <a:xfrm rot="10800000" flipH="1">
            <a:off x="1757350" y="3755697"/>
            <a:ext cx="8126996" cy="2416677"/>
          </a:xfrm>
          <a:custGeom>
            <a:avLst/>
            <a:gdLst/>
            <a:ahLst/>
            <a:cxnLst/>
            <a:rect l="l" t="t" r="r" b="b"/>
            <a:pathLst>
              <a:path w="121032" h="67808" extrusionOk="0">
                <a:moveTo>
                  <a:pt x="54729" y="0"/>
                </a:moveTo>
                <a:cubicBezTo>
                  <a:pt x="38147" y="0"/>
                  <a:pt x="21127" y="6850"/>
                  <a:pt x="7990" y="25280"/>
                </a:cubicBezTo>
                <a:cubicBezTo>
                  <a:pt x="7990" y="25280"/>
                  <a:pt x="0" y="58867"/>
                  <a:pt x="20932" y="66452"/>
                </a:cubicBezTo>
                <a:cubicBezTo>
                  <a:pt x="23539" y="67396"/>
                  <a:pt x="25970" y="67807"/>
                  <a:pt x="28248" y="67807"/>
                </a:cubicBezTo>
                <a:cubicBezTo>
                  <a:pt x="43461" y="67807"/>
                  <a:pt x="51797" y="49474"/>
                  <a:pt x="59682" y="49474"/>
                </a:cubicBezTo>
                <a:cubicBezTo>
                  <a:pt x="60093" y="49474"/>
                  <a:pt x="60503" y="49523"/>
                  <a:pt x="60913" y="49628"/>
                </a:cubicBezTo>
                <a:cubicBezTo>
                  <a:pt x="66653" y="51092"/>
                  <a:pt x="81127" y="58573"/>
                  <a:pt x="93960" y="58573"/>
                </a:cubicBezTo>
                <a:cubicBezTo>
                  <a:pt x="102210" y="58573"/>
                  <a:pt x="109782" y="55481"/>
                  <a:pt x="113919" y="45711"/>
                </a:cubicBezTo>
                <a:cubicBezTo>
                  <a:pt x="121031" y="28924"/>
                  <a:pt x="88805" y="0"/>
                  <a:pt x="54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0" name="Google Shape;2060;p13"/>
          <p:cNvSpPr txBox="1">
            <a:spLocks noGrp="1"/>
          </p:cNvSpPr>
          <p:nvPr>
            <p:ph type="ctrTitle"/>
          </p:nvPr>
        </p:nvSpPr>
        <p:spPr>
          <a:xfrm>
            <a:off x="1750036" y="1273737"/>
            <a:ext cx="30486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  <p:sp>
        <p:nvSpPr>
          <p:cNvPr id="2061" name="Google Shape;2061;p13"/>
          <p:cNvSpPr txBox="1">
            <a:spLocks noGrp="1"/>
          </p:cNvSpPr>
          <p:nvPr>
            <p:ph type="subTitle" idx="1"/>
          </p:nvPr>
        </p:nvSpPr>
        <p:spPr>
          <a:xfrm>
            <a:off x="1750036" y="1564538"/>
            <a:ext cx="3496200" cy="31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chemeClr val="accent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062" name="Google Shape;2062;p13"/>
          <p:cNvSpPr txBox="1">
            <a:spLocks noGrp="1"/>
          </p:cNvSpPr>
          <p:nvPr>
            <p:ph type="title" idx="2" hasCustomPrompt="1"/>
          </p:nvPr>
        </p:nvSpPr>
        <p:spPr>
          <a:xfrm>
            <a:off x="734461" y="1264395"/>
            <a:ext cx="909900" cy="61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r>
              <a:t>xx%</a:t>
            </a:r>
          </a:p>
        </p:txBody>
      </p:sp>
      <p:sp>
        <p:nvSpPr>
          <p:cNvPr id="2063" name="Google Shape;2063;p13"/>
          <p:cNvSpPr txBox="1">
            <a:spLocks noGrp="1"/>
          </p:cNvSpPr>
          <p:nvPr>
            <p:ph type="ctrTitle" idx="3"/>
          </p:nvPr>
        </p:nvSpPr>
        <p:spPr>
          <a:xfrm>
            <a:off x="1750036" y="1970519"/>
            <a:ext cx="30486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  <p:sp>
        <p:nvSpPr>
          <p:cNvPr id="2064" name="Google Shape;2064;p13"/>
          <p:cNvSpPr txBox="1">
            <a:spLocks noGrp="1"/>
          </p:cNvSpPr>
          <p:nvPr>
            <p:ph type="subTitle" idx="4"/>
          </p:nvPr>
        </p:nvSpPr>
        <p:spPr>
          <a:xfrm>
            <a:off x="1750036" y="2264113"/>
            <a:ext cx="3496200" cy="31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chemeClr val="accent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065" name="Google Shape;2065;p13"/>
          <p:cNvSpPr txBox="1">
            <a:spLocks noGrp="1"/>
          </p:cNvSpPr>
          <p:nvPr>
            <p:ph type="title" idx="5" hasCustomPrompt="1"/>
          </p:nvPr>
        </p:nvSpPr>
        <p:spPr>
          <a:xfrm>
            <a:off x="734436" y="1971295"/>
            <a:ext cx="909900" cy="6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r>
              <a:t>xx%</a:t>
            </a:r>
          </a:p>
        </p:txBody>
      </p:sp>
      <p:sp>
        <p:nvSpPr>
          <p:cNvPr id="2066" name="Google Shape;2066;p13"/>
          <p:cNvSpPr txBox="1">
            <a:spLocks noGrp="1"/>
          </p:cNvSpPr>
          <p:nvPr>
            <p:ph type="ctrTitle" idx="6"/>
          </p:nvPr>
        </p:nvSpPr>
        <p:spPr>
          <a:xfrm>
            <a:off x="1750036" y="2667301"/>
            <a:ext cx="30486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Quicksand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  <p:sp>
        <p:nvSpPr>
          <p:cNvPr id="2067" name="Google Shape;2067;p13"/>
          <p:cNvSpPr txBox="1">
            <a:spLocks noGrp="1"/>
          </p:cNvSpPr>
          <p:nvPr>
            <p:ph type="subTitle" idx="7"/>
          </p:nvPr>
        </p:nvSpPr>
        <p:spPr>
          <a:xfrm>
            <a:off x="1750036" y="2957271"/>
            <a:ext cx="3496200" cy="31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chemeClr val="accent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068" name="Google Shape;2068;p13"/>
          <p:cNvSpPr txBox="1">
            <a:spLocks noGrp="1"/>
          </p:cNvSpPr>
          <p:nvPr>
            <p:ph type="title" idx="8" hasCustomPrompt="1"/>
          </p:nvPr>
        </p:nvSpPr>
        <p:spPr>
          <a:xfrm>
            <a:off x="734461" y="2658720"/>
            <a:ext cx="909900" cy="61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r>
              <a:t>xx%</a:t>
            </a:r>
          </a:p>
        </p:txBody>
      </p:sp>
      <p:sp>
        <p:nvSpPr>
          <p:cNvPr id="2069" name="Google Shape;2069;p13"/>
          <p:cNvSpPr txBox="1">
            <a:spLocks noGrp="1"/>
          </p:cNvSpPr>
          <p:nvPr>
            <p:ph type="subTitle" idx="9"/>
          </p:nvPr>
        </p:nvSpPr>
        <p:spPr>
          <a:xfrm>
            <a:off x="1750036" y="3656863"/>
            <a:ext cx="3496200" cy="31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chemeClr val="accent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070" name="Google Shape;2070;p13"/>
          <p:cNvSpPr txBox="1">
            <a:spLocks noGrp="1"/>
          </p:cNvSpPr>
          <p:nvPr>
            <p:ph type="title" idx="13" hasCustomPrompt="1"/>
          </p:nvPr>
        </p:nvSpPr>
        <p:spPr>
          <a:xfrm>
            <a:off x="734461" y="3358963"/>
            <a:ext cx="909900" cy="61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Quicksand"/>
              <a:buNone/>
              <a:defRPr sz="3600" b="1"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r>
              <a:t>xx%</a:t>
            </a:r>
          </a:p>
        </p:txBody>
      </p:sp>
      <p:sp>
        <p:nvSpPr>
          <p:cNvPr id="2071" name="Google Shape;2071;p13"/>
          <p:cNvSpPr txBox="1">
            <a:spLocks noGrp="1"/>
          </p:cNvSpPr>
          <p:nvPr>
            <p:ph type="ctrTitle" idx="14"/>
          </p:nvPr>
        </p:nvSpPr>
        <p:spPr>
          <a:xfrm>
            <a:off x="1750036" y="3364531"/>
            <a:ext cx="30486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Open Sans"/>
              <a:buNone/>
              <a:defRPr sz="2200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Open Sans"/>
              <a:buNone/>
              <a:defRPr sz="2000" b="1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Open Sans"/>
              <a:buNone/>
              <a:defRPr sz="2000" b="1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Open Sans"/>
              <a:buNone/>
              <a:defRPr sz="2000" b="1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Open Sans"/>
              <a:buNone/>
              <a:defRPr sz="2000" b="1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Open Sans"/>
              <a:buNone/>
              <a:defRPr sz="2000" b="1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Open Sans"/>
              <a:buNone/>
              <a:defRPr sz="2000" b="1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Open Sans"/>
              <a:buNone/>
              <a:defRPr sz="2000" b="1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Open Sans"/>
              <a:buNone/>
              <a:defRPr sz="2000" b="1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072" name="Google Shape;2072;p13"/>
          <p:cNvSpPr txBox="1">
            <a:spLocks noGrp="1"/>
          </p:cNvSpPr>
          <p:nvPr>
            <p:ph type="title" idx="15"/>
          </p:nvPr>
        </p:nvSpPr>
        <p:spPr>
          <a:xfrm>
            <a:off x="720000" y="542750"/>
            <a:ext cx="4526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73" name="Google Shape;2073;p13"/>
          <p:cNvSpPr/>
          <p:nvPr/>
        </p:nvSpPr>
        <p:spPr>
          <a:xfrm flipH="1">
            <a:off x="6262775" y="-1011575"/>
            <a:ext cx="3467950" cy="2648400"/>
          </a:xfrm>
          <a:custGeom>
            <a:avLst/>
            <a:gdLst/>
            <a:ahLst/>
            <a:cxnLst/>
            <a:rect l="l" t="t" r="r" b="b"/>
            <a:pathLst>
              <a:path w="138718" h="105936" extrusionOk="0">
                <a:moveTo>
                  <a:pt x="88883" y="0"/>
                </a:moveTo>
                <a:cubicBezTo>
                  <a:pt x="62943" y="0"/>
                  <a:pt x="9014" y="23349"/>
                  <a:pt x="8608" y="24370"/>
                </a:cubicBezTo>
                <a:cubicBezTo>
                  <a:pt x="0" y="46145"/>
                  <a:pt x="2528" y="82593"/>
                  <a:pt x="19170" y="101220"/>
                </a:cubicBezTo>
                <a:cubicBezTo>
                  <a:pt x="22130" y="104536"/>
                  <a:pt x="27307" y="105936"/>
                  <a:pt x="33862" y="105936"/>
                </a:cubicBezTo>
                <a:cubicBezTo>
                  <a:pt x="64125" y="105936"/>
                  <a:pt x="123782" y="76111"/>
                  <a:pt x="130513" y="67378"/>
                </a:cubicBezTo>
                <a:cubicBezTo>
                  <a:pt x="138718" y="56754"/>
                  <a:pt x="117191" y="7123"/>
                  <a:pt x="96253" y="888"/>
                </a:cubicBezTo>
                <a:cubicBezTo>
                  <a:pt x="94198" y="277"/>
                  <a:pt x="91706" y="0"/>
                  <a:pt x="888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74" name="Google Shape;2074;p13"/>
          <p:cNvGrpSpPr/>
          <p:nvPr/>
        </p:nvGrpSpPr>
        <p:grpSpPr>
          <a:xfrm flipH="1">
            <a:off x="3907793" y="-271769"/>
            <a:ext cx="4970715" cy="2028133"/>
            <a:chOff x="3192" y="-271769"/>
            <a:chExt cx="4970715" cy="2028133"/>
          </a:xfrm>
        </p:grpSpPr>
        <p:sp>
          <p:nvSpPr>
            <p:cNvPr id="2075" name="Google Shape;2075;p13"/>
            <p:cNvSpPr/>
            <p:nvPr/>
          </p:nvSpPr>
          <p:spPr>
            <a:xfrm>
              <a:off x="279175" y="1370550"/>
              <a:ext cx="579541" cy="385814"/>
            </a:xfrm>
            <a:custGeom>
              <a:avLst/>
              <a:gdLst/>
              <a:ahLst/>
              <a:cxnLst/>
              <a:rect l="l" t="t" r="r" b="b"/>
              <a:pathLst>
                <a:path w="16253" h="10820" extrusionOk="0">
                  <a:moveTo>
                    <a:pt x="11026" y="2778"/>
                  </a:moveTo>
                  <a:lnTo>
                    <a:pt x="11026" y="2778"/>
                  </a:lnTo>
                  <a:cubicBezTo>
                    <a:pt x="11645" y="3135"/>
                    <a:pt x="12002" y="3873"/>
                    <a:pt x="11835" y="4504"/>
                  </a:cubicBezTo>
                  <a:cubicBezTo>
                    <a:pt x="11442" y="4481"/>
                    <a:pt x="11240" y="4195"/>
                    <a:pt x="11085" y="3897"/>
                  </a:cubicBezTo>
                  <a:cubicBezTo>
                    <a:pt x="10895" y="3552"/>
                    <a:pt x="10871" y="3171"/>
                    <a:pt x="11026" y="2778"/>
                  </a:cubicBezTo>
                  <a:close/>
                  <a:moveTo>
                    <a:pt x="5977" y="4802"/>
                  </a:moveTo>
                  <a:cubicBezTo>
                    <a:pt x="6311" y="4909"/>
                    <a:pt x="6489" y="5147"/>
                    <a:pt x="6656" y="5374"/>
                  </a:cubicBezTo>
                  <a:cubicBezTo>
                    <a:pt x="6787" y="5540"/>
                    <a:pt x="6870" y="5755"/>
                    <a:pt x="6966" y="5945"/>
                  </a:cubicBezTo>
                  <a:cubicBezTo>
                    <a:pt x="6978" y="5957"/>
                    <a:pt x="6978" y="5981"/>
                    <a:pt x="6978" y="5993"/>
                  </a:cubicBezTo>
                  <a:cubicBezTo>
                    <a:pt x="6989" y="6124"/>
                    <a:pt x="7025" y="6267"/>
                    <a:pt x="6894" y="6374"/>
                  </a:cubicBezTo>
                  <a:cubicBezTo>
                    <a:pt x="6846" y="6413"/>
                    <a:pt x="6769" y="6432"/>
                    <a:pt x="6688" y="6432"/>
                  </a:cubicBezTo>
                  <a:cubicBezTo>
                    <a:pt x="6572" y="6432"/>
                    <a:pt x="6446" y="6392"/>
                    <a:pt x="6382" y="6314"/>
                  </a:cubicBezTo>
                  <a:cubicBezTo>
                    <a:pt x="6263" y="6171"/>
                    <a:pt x="6132" y="6017"/>
                    <a:pt x="6073" y="5850"/>
                  </a:cubicBezTo>
                  <a:cubicBezTo>
                    <a:pt x="5954" y="5528"/>
                    <a:pt x="5882" y="5207"/>
                    <a:pt x="5977" y="4802"/>
                  </a:cubicBezTo>
                  <a:close/>
                  <a:moveTo>
                    <a:pt x="14249" y="1"/>
                  </a:moveTo>
                  <a:cubicBezTo>
                    <a:pt x="13972" y="1"/>
                    <a:pt x="13699" y="34"/>
                    <a:pt x="13431" y="75"/>
                  </a:cubicBezTo>
                  <a:cubicBezTo>
                    <a:pt x="12966" y="159"/>
                    <a:pt x="12490" y="278"/>
                    <a:pt x="12073" y="528"/>
                  </a:cubicBezTo>
                  <a:cubicBezTo>
                    <a:pt x="11704" y="742"/>
                    <a:pt x="11347" y="968"/>
                    <a:pt x="11038" y="1290"/>
                  </a:cubicBezTo>
                  <a:cubicBezTo>
                    <a:pt x="10978" y="1361"/>
                    <a:pt x="10883" y="1409"/>
                    <a:pt x="10835" y="1445"/>
                  </a:cubicBezTo>
                  <a:cubicBezTo>
                    <a:pt x="10371" y="1302"/>
                    <a:pt x="9954" y="1171"/>
                    <a:pt x="9537" y="1040"/>
                  </a:cubicBezTo>
                  <a:cubicBezTo>
                    <a:pt x="9395" y="992"/>
                    <a:pt x="9252" y="971"/>
                    <a:pt x="9109" y="971"/>
                  </a:cubicBezTo>
                  <a:cubicBezTo>
                    <a:pt x="8966" y="971"/>
                    <a:pt x="8823" y="992"/>
                    <a:pt x="8680" y="1028"/>
                  </a:cubicBezTo>
                  <a:cubicBezTo>
                    <a:pt x="8597" y="1040"/>
                    <a:pt x="8513" y="1064"/>
                    <a:pt x="8430" y="1075"/>
                  </a:cubicBezTo>
                  <a:cubicBezTo>
                    <a:pt x="7549" y="1159"/>
                    <a:pt x="6847" y="1575"/>
                    <a:pt x="6239" y="2195"/>
                  </a:cubicBezTo>
                  <a:cubicBezTo>
                    <a:pt x="5858" y="2576"/>
                    <a:pt x="5549" y="3004"/>
                    <a:pt x="5311" y="3540"/>
                  </a:cubicBezTo>
                  <a:cubicBezTo>
                    <a:pt x="5286" y="3538"/>
                    <a:pt x="5261" y="3537"/>
                    <a:pt x="5236" y="3537"/>
                  </a:cubicBezTo>
                  <a:cubicBezTo>
                    <a:pt x="5092" y="3537"/>
                    <a:pt x="4955" y="3570"/>
                    <a:pt x="4820" y="3570"/>
                  </a:cubicBezTo>
                  <a:cubicBezTo>
                    <a:pt x="4737" y="3570"/>
                    <a:pt x="4655" y="3557"/>
                    <a:pt x="4572" y="3516"/>
                  </a:cubicBezTo>
                  <a:cubicBezTo>
                    <a:pt x="4552" y="3506"/>
                    <a:pt x="4526" y="3502"/>
                    <a:pt x="4497" y="3502"/>
                  </a:cubicBezTo>
                  <a:cubicBezTo>
                    <a:pt x="4457" y="3502"/>
                    <a:pt x="4411" y="3509"/>
                    <a:pt x="4370" y="3516"/>
                  </a:cubicBezTo>
                  <a:cubicBezTo>
                    <a:pt x="3620" y="3623"/>
                    <a:pt x="2906" y="3850"/>
                    <a:pt x="2251" y="4242"/>
                  </a:cubicBezTo>
                  <a:cubicBezTo>
                    <a:pt x="893" y="5052"/>
                    <a:pt x="239" y="6302"/>
                    <a:pt x="60" y="7826"/>
                  </a:cubicBezTo>
                  <a:cubicBezTo>
                    <a:pt x="12" y="8219"/>
                    <a:pt x="0" y="8624"/>
                    <a:pt x="0" y="9017"/>
                  </a:cubicBezTo>
                  <a:cubicBezTo>
                    <a:pt x="12" y="9410"/>
                    <a:pt x="24" y="9803"/>
                    <a:pt x="96" y="10184"/>
                  </a:cubicBezTo>
                  <a:cubicBezTo>
                    <a:pt x="161" y="10632"/>
                    <a:pt x="408" y="10819"/>
                    <a:pt x="816" y="10819"/>
                  </a:cubicBezTo>
                  <a:cubicBezTo>
                    <a:pt x="852" y="10819"/>
                    <a:pt x="890" y="10818"/>
                    <a:pt x="929" y="10815"/>
                  </a:cubicBezTo>
                  <a:cubicBezTo>
                    <a:pt x="1024" y="10803"/>
                    <a:pt x="1132" y="10696"/>
                    <a:pt x="1120" y="10600"/>
                  </a:cubicBezTo>
                  <a:cubicBezTo>
                    <a:pt x="1108" y="10541"/>
                    <a:pt x="1096" y="10458"/>
                    <a:pt x="1060" y="10410"/>
                  </a:cubicBezTo>
                  <a:cubicBezTo>
                    <a:pt x="882" y="10207"/>
                    <a:pt x="893" y="9969"/>
                    <a:pt x="893" y="9731"/>
                  </a:cubicBezTo>
                  <a:cubicBezTo>
                    <a:pt x="917" y="8922"/>
                    <a:pt x="1013" y="8124"/>
                    <a:pt x="1191" y="7326"/>
                  </a:cubicBezTo>
                  <a:cubicBezTo>
                    <a:pt x="1322" y="6719"/>
                    <a:pt x="1572" y="6159"/>
                    <a:pt x="2013" y="5695"/>
                  </a:cubicBezTo>
                  <a:cubicBezTo>
                    <a:pt x="2620" y="5064"/>
                    <a:pt x="3334" y="4623"/>
                    <a:pt x="4191" y="4421"/>
                  </a:cubicBezTo>
                  <a:cubicBezTo>
                    <a:pt x="4332" y="4384"/>
                    <a:pt x="4479" y="4354"/>
                    <a:pt x="4629" y="4354"/>
                  </a:cubicBezTo>
                  <a:cubicBezTo>
                    <a:pt x="4771" y="4354"/>
                    <a:pt x="4916" y="4381"/>
                    <a:pt x="5061" y="4457"/>
                  </a:cubicBezTo>
                  <a:cubicBezTo>
                    <a:pt x="5049" y="4695"/>
                    <a:pt x="5025" y="4909"/>
                    <a:pt x="5025" y="5135"/>
                  </a:cubicBezTo>
                  <a:cubicBezTo>
                    <a:pt x="5013" y="5755"/>
                    <a:pt x="5192" y="6314"/>
                    <a:pt x="5596" y="6802"/>
                  </a:cubicBezTo>
                  <a:cubicBezTo>
                    <a:pt x="5825" y="7060"/>
                    <a:pt x="6103" y="7228"/>
                    <a:pt x="6438" y="7228"/>
                  </a:cubicBezTo>
                  <a:cubicBezTo>
                    <a:pt x="6504" y="7228"/>
                    <a:pt x="6573" y="7221"/>
                    <a:pt x="6644" y="7207"/>
                  </a:cubicBezTo>
                  <a:cubicBezTo>
                    <a:pt x="6739" y="7195"/>
                    <a:pt x="6847" y="7183"/>
                    <a:pt x="6954" y="7171"/>
                  </a:cubicBezTo>
                  <a:cubicBezTo>
                    <a:pt x="7751" y="7088"/>
                    <a:pt x="7954" y="6528"/>
                    <a:pt x="7942" y="6028"/>
                  </a:cubicBezTo>
                  <a:cubicBezTo>
                    <a:pt x="7930" y="5659"/>
                    <a:pt x="7811" y="5314"/>
                    <a:pt x="7620" y="5004"/>
                  </a:cubicBezTo>
                  <a:cubicBezTo>
                    <a:pt x="7299" y="4493"/>
                    <a:pt x="6918" y="4028"/>
                    <a:pt x="6347" y="3778"/>
                  </a:cubicBezTo>
                  <a:cubicBezTo>
                    <a:pt x="6323" y="3766"/>
                    <a:pt x="6311" y="3719"/>
                    <a:pt x="6287" y="3695"/>
                  </a:cubicBezTo>
                  <a:cubicBezTo>
                    <a:pt x="6287" y="3683"/>
                    <a:pt x="6287" y="3659"/>
                    <a:pt x="6287" y="3647"/>
                  </a:cubicBezTo>
                  <a:cubicBezTo>
                    <a:pt x="6311" y="3588"/>
                    <a:pt x="6335" y="3516"/>
                    <a:pt x="6370" y="3457"/>
                  </a:cubicBezTo>
                  <a:cubicBezTo>
                    <a:pt x="6680" y="2933"/>
                    <a:pt x="7120" y="2540"/>
                    <a:pt x="7620" y="2195"/>
                  </a:cubicBezTo>
                  <a:cubicBezTo>
                    <a:pt x="8011" y="1932"/>
                    <a:pt x="8412" y="1797"/>
                    <a:pt x="8834" y="1797"/>
                  </a:cubicBezTo>
                  <a:cubicBezTo>
                    <a:pt x="9043" y="1797"/>
                    <a:pt x="9257" y="1830"/>
                    <a:pt x="9478" y="1897"/>
                  </a:cubicBezTo>
                  <a:cubicBezTo>
                    <a:pt x="9787" y="1992"/>
                    <a:pt x="10073" y="2123"/>
                    <a:pt x="10371" y="2290"/>
                  </a:cubicBezTo>
                  <a:cubicBezTo>
                    <a:pt x="10335" y="2468"/>
                    <a:pt x="10299" y="2635"/>
                    <a:pt x="10264" y="2814"/>
                  </a:cubicBezTo>
                  <a:cubicBezTo>
                    <a:pt x="10192" y="3219"/>
                    <a:pt x="10204" y="3623"/>
                    <a:pt x="10359" y="4028"/>
                  </a:cubicBezTo>
                  <a:cubicBezTo>
                    <a:pt x="10514" y="4421"/>
                    <a:pt x="10776" y="4719"/>
                    <a:pt x="11097" y="4993"/>
                  </a:cubicBezTo>
                  <a:cubicBezTo>
                    <a:pt x="11309" y="5156"/>
                    <a:pt x="11537" y="5172"/>
                    <a:pt x="11767" y="5172"/>
                  </a:cubicBezTo>
                  <a:cubicBezTo>
                    <a:pt x="11822" y="5172"/>
                    <a:pt x="11876" y="5171"/>
                    <a:pt x="11931" y="5171"/>
                  </a:cubicBezTo>
                  <a:cubicBezTo>
                    <a:pt x="11944" y="5172"/>
                    <a:pt x="11957" y="5172"/>
                    <a:pt x="11971" y="5172"/>
                  </a:cubicBezTo>
                  <a:cubicBezTo>
                    <a:pt x="12327" y="5172"/>
                    <a:pt x="12542" y="5015"/>
                    <a:pt x="12645" y="4659"/>
                  </a:cubicBezTo>
                  <a:cubicBezTo>
                    <a:pt x="12752" y="4338"/>
                    <a:pt x="12728" y="4016"/>
                    <a:pt x="12657" y="3695"/>
                  </a:cubicBezTo>
                  <a:cubicBezTo>
                    <a:pt x="12550" y="3099"/>
                    <a:pt x="12240" y="2611"/>
                    <a:pt x="11823" y="2183"/>
                  </a:cubicBezTo>
                  <a:cubicBezTo>
                    <a:pt x="11716" y="2076"/>
                    <a:pt x="11621" y="1968"/>
                    <a:pt x="11502" y="1849"/>
                  </a:cubicBezTo>
                  <a:cubicBezTo>
                    <a:pt x="11573" y="1766"/>
                    <a:pt x="11621" y="1695"/>
                    <a:pt x="11692" y="1635"/>
                  </a:cubicBezTo>
                  <a:cubicBezTo>
                    <a:pt x="11978" y="1349"/>
                    <a:pt x="12323" y="1135"/>
                    <a:pt x="12704" y="944"/>
                  </a:cubicBezTo>
                  <a:cubicBezTo>
                    <a:pt x="13193" y="683"/>
                    <a:pt x="13716" y="552"/>
                    <a:pt x="14264" y="528"/>
                  </a:cubicBezTo>
                  <a:cubicBezTo>
                    <a:pt x="14309" y="525"/>
                    <a:pt x="14354" y="524"/>
                    <a:pt x="14399" y="524"/>
                  </a:cubicBezTo>
                  <a:cubicBezTo>
                    <a:pt x="14754" y="524"/>
                    <a:pt x="15091" y="607"/>
                    <a:pt x="15419" y="766"/>
                  </a:cubicBezTo>
                  <a:cubicBezTo>
                    <a:pt x="15562" y="837"/>
                    <a:pt x="15717" y="933"/>
                    <a:pt x="15872" y="992"/>
                  </a:cubicBezTo>
                  <a:cubicBezTo>
                    <a:pt x="15979" y="1028"/>
                    <a:pt x="16098" y="1016"/>
                    <a:pt x="16253" y="1040"/>
                  </a:cubicBezTo>
                  <a:cubicBezTo>
                    <a:pt x="16217" y="933"/>
                    <a:pt x="16217" y="861"/>
                    <a:pt x="16169" y="813"/>
                  </a:cubicBezTo>
                  <a:cubicBezTo>
                    <a:pt x="15800" y="456"/>
                    <a:pt x="15383" y="171"/>
                    <a:pt x="14859" y="63"/>
                  </a:cubicBezTo>
                  <a:cubicBezTo>
                    <a:pt x="14654" y="18"/>
                    <a:pt x="14450" y="1"/>
                    <a:pt x="14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6" name="Google Shape;2076;p13"/>
            <p:cNvGrpSpPr/>
            <p:nvPr/>
          </p:nvGrpSpPr>
          <p:grpSpPr>
            <a:xfrm>
              <a:off x="3192" y="-271769"/>
              <a:ext cx="1230538" cy="1471806"/>
              <a:chOff x="382475" y="877550"/>
              <a:chExt cx="734825" cy="878900"/>
            </a:xfrm>
          </p:grpSpPr>
          <p:sp>
            <p:nvSpPr>
              <p:cNvPr id="2077" name="Google Shape;2077;p13"/>
              <p:cNvSpPr/>
              <p:nvPr/>
            </p:nvSpPr>
            <p:spPr>
              <a:xfrm>
                <a:off x="647400" y="1328250"/>
                <a:ext cx="83350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177" extrusionOk="0">
                    <a:moveTo>
                      <a:pt x="1700" y="1"/>
                    </a:moveTo>
                    <a:cubicBezTo>
                      <a:pt x="1420" y="1"/>
                      <a:pt x="1137" y="74"/>
                      <a:pt x="869" y="180"/>
                    </a:cubicBezTo>
                    <a:cubicBezTo>
                      <a:pt x="286" y="418"/>
                      <a:pt x="0" y="1156"/>
                      <a:pt x="60" y="1751"/>
                    </a:cubicBezTo>
                    <a:cubicBezTo>
                      <a:pt x="142" y="2567"/>
                      <a:pt x="834" y="3177"/>
                      <a:pt x="1622" y="3177"/>
                    </a:cubicBezTo>
                    <a:cubicBezTo>
                      <a:pt x="1742" y="3177"/>
                      <a:pt x="1865" y="3163"/>
                      <a:pt x="1988" y="3133"/>
                    </a:cubicBezTo>
                    <a:cubicBezTo>
                      <a:pt x="2858" y="2930"/>
                      <a:pt x="3334" y="2061"/>
                      <a:pt x="3179" y="1216"/>
                    </a:cubicBezTo>
                    <a:cubicBezTo>
                      <a:pt x="3096" y="799"/>
                      <a:pt x="2798" y="454"/>
                      <a:pt x="2441" y="216"/>
                    </a:cubicBezTo>
                    <a:cubicBezTo>
                      <a:pt x="2208" y="62"/>
                      <a:pt x="1956" y="1"/>
                      <a:pt x="17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800600" y="1389975"/>
                <a:ext cx="8475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3390" h="2405" extrusionOk="0">
                    <a:moveTo>
                      <a:pt x="1645" y="0"/>
                    </a:moveTo>
                    <a:cubicBezTo>
                      <a:pt x="1385" y="0"/>
                      <a:pt x="1116" y="98"/>
                      <a:pt x="873" y="330"/>
                    </a:cubicBezTo>
                    <a:cubicBezTo>
                      <a:pt x="1" y="1165"/>
                      <a:pt x="813" y="2405"/>
                      <a:pt x="1738" y="2405"/>
                    </a:cubicBezTo>
                    <a:cubicBezTo>
                      <a:pt x="2000" y="2405"/>
                      <a:pt x="2271" y="2305"/>
                      <a:pt x="2516" y="2069"/>
                    </a:cubicBezTo>
                    <a:cubicBezTo>
                      <a:pt x="3390" y="1241"/>
                      <a:pt x="2573" y="0"/>
                      <a:pt x="1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709075" y="1494625"/>
                <a:ext cx="75475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2" extrusionOk="0">
                    <a:moveTo>
                      <a:pt x="1470" y="1"/>
                    </a:moveTo>
                    <a:cubicBezTo>
                      <a:pt x="1235" y="1"/>
                      <a:pt x="992" y="89"/>
                      <a:pt x="772" y="300"/>
                    </a:cubicBezTo>
                    <a:cubicBezTo>
                      <a:pt x="1" y="1043"/>
                      <a:pt x="723" y="2141"/>
                      <a:pt x="1552" y="2141"/>
                    </a:cubicBezTo>
                    <a:cubicBezTo>
                      <a:pt x="1786" y="2141"/>
                      <a:pt x="2028" y="2054"/>
                      <a:pt x="2248" y="1847"/>
                    </a:cubicBezTo>
                    <a:cubicBezTo>
                      <a:pt x="3018" y="1105"/>
                      <a:pt x="2298" y="1"/>
                      <a:pt x="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13"/>
              <p:cNvSpPr/>
              <p:nvPr/>
            </p:nvSpPr>
            <p:spPr>
              <a:xfrm>
                <a:off x="448550" y="1448750"/>
                <a:ext cx="741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566" extrusionOk="0">
                    <a:moveTo>
                      <a:pt x="1220" y="0"/>
                    </a:moveTo>
                    <a:cubicBezTo>
                      <a:pt x="947" y="0"/>
                      <a:pt x="673" y="99"/>
                      <a:pt x="501" y="277"/>
                    </a:cubicBezTo>
                    <a:cubicBezTo>
                      <a:pt x="374" y="404"/>
                      <a:pt x="289" y="537"/>
                      <a:pt x="225" y="684"/>
                    </a:cubicBezTo>
                    <a:lnTo>
                      <a:pt x="225" y="684"/>
                    </a:lnTo>
                    <a:cubicBezTo>
                      <a:pt x="48" y="1026"/>
                      <a:pt x="1" y="1468"/>
                      <a:pt x="215" y="1789"/>
                    </a:cubicBezTo>
                    <a:cubicBezTo>
                      <a:pt x="554" y="2287"/>
                      <a:pt x="1011" y="2566"/>
                      <a:pt x="1498" y="2566"/>
                    </a:cubicBezTo>
                    <a:cubicBezTo>
                      <a:pt x="1816" y="2566"/>
                      <a:pt x="2146" y="2448"/>
                      <a:pt x="2465" y="2194"/>
                    </a:cubicBezTo>
                    <a:cubicBezTo>
                      <a:pt x="2965" y="1813"/>
                      <a:pt x="2942" y="920"/>
                      <a:pt x="2513" y="503"/>
                    </a:cubicBezTo>
                    <a:cubicBezTo>
                      <a:pt x="2301" y="302"/>
                      <a:pt x="2029" y="178"/>
                      <a:pt x="1749" y="148"/>
                    </a:cubicBezTo>
                    <a:lnTo>
                      <a:pt x="1749" y="148"/>
                    </a:lnTo>
                    <a:cubicBezTo>
                      <a:pt x="1596" y="47"/>
                      <a:pt x="1408" y="0"/>
                      <a:pt x="12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13"/>
              <p:cNvSpPr/>
              <p:nvPr/>
            </p:nvSpPr>
            <p:spPr>
              <a:xfrm>
                <a:off x="543750" y="1209550"/>
                <a:ext cx="6892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1951" extrusionOk="0">
                    <a:moveTo>
                      <a:pt x="1339" y="1"/>
                    </a:moveTo>
                    <a:cubicBezTo>
                      <a:pt x="1125" y="1"/>
                      <a:pt x="905" y="81"/>
                      <a:pt x="705" y="273"/>
                    </a:cubicBezTo>
                    <a:cubicBezTo>
                      <a:pt x="1" y="949"/>
                      <a:pt x="653" y="1951"/>
                      <a:pt x="1409" y="1951"/>
                    </a:cubicBezTo>
                    <a:cubicBezTo>
                      <a:pt x="1624" y="1951"/>
                      <a:pt x="1848" y="1870"/>
                      <a:pt x="2051" y="1677"/>
                    </a:cubicBezTo>
                    <a:cubicBezTo>
                      <a:pt x="2756" y="1009"/>
                      <a:pt x="2094" y="1"/>
                      <a:pt x="13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748725" y="1255650"/>
                <a:ext cx="75200" cy="6377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2551" extrusionOk="0">
                    <a:moveTo>
                      <a:pt x="1828" y="1"/>
                    </a:moveTo>
                    <a:cubicBezTo>
                      <a:pt x="1596" y="1"/>
                      <a:pt x="1365" y="83"/>
                      <a:pt x="1186" y="262"/>
                    </a:cubicBezTo>
                    <a:cubicBezTo>
                      <a:pt x="781" y="691"/>
                      <a:pt x="281" y="1084"/>
                      <a:pt x="114" y="1655"/>
                    </a:cubicBezTo>
                    <a:cubicBezTo>
                      <a:pt x="0" y="2032"/>
                      <a:pt x="291" y="2551"/>
                      <a:pt x="714" y="2551"/>
                    </a:cubicBezTo>
                    <a:cubicBezTo>
                      <a:pt x="732" y="2551"/>
                      <a:pt x="751" y="2550"/>
                      <a:pt x="769" y="2548"/>
                    </a:cubicBezTo>
                    <a:cubicBezTo>
                      <a:pt x="1388" y="2489"/>
                      <a:pt x="1817" y="2155"/>
                      <a:pt x="2317" y="1834"/>
                    </a:cubicBezTo>
                    <a:cubicBezTo>
                      <a:pt x="2805" y="1512"/>
                      <a:pt x="3008" y="905"/>
                      <a:pt x="2638" y="405"/>
                    </a:cubicBezTo>
                    <a:cubicBezTo>
                      <a:pt x="2448" y="147"/>
                      <a:pt x="2137" y="1"/>
                      <a:pt x="18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583275" y="1500475"/>
                <a:ext cx="564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594" extrusionOk="0">
                    <a:moveTo>
                      <a:pt x="1099" y="0"/>
                    </a:moveTo>
                    <a:cubicBezTo>
                      <a:pt x="924" y="0"/>
                      <a:pt x="742" y="66"/>
                      <a:pt x="577" y="220"/>
                    </a:cubicBezTo>
                    <a:cubicBezTo>
                      <a:pt x="0" y="769"/>
                      <a:pt x="542" y="1594"/>
                      <a:pt x="1159" y="1594"/>
                    </a:cubicBezTo>
                    <a:cubicBezTo>
                      <a:pt x="1332" y="1594"/>
                      <a:pt x="1511" y="1529"/>
                      <a:pt x="1672" y="1375"/>
                    </a:cubicBezTo>
                    <a:cubicBezTo>
                      <a:pt x="2257" y="818"/>
                      <a:pt x="1720" y="0"/>
                      <a:pt x="10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404325" y="1315700"/>
                <a:ext cx="795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2257" extrusionOk="0">
                    <a:moveTo>
                      <a:pt x="1549" y="0"/>
                    </a:moveTo>
                    <a:cubicBezTo>
                      <a:pt x="1303" y="0"/>
                      <a:pt x="1048" y="93"/>
                      <a:pt x="817" y="313"/>
                    </a:cubicBezTo>
                    <a:cubicBezTo>
                      <a:pt x="0" y="1093"/>
                      <a:pt x="762" y="2257"/>
                      <a:pt x="1634" y="2257"/>
                    </a:cubicBezTo>
                    <a:cubicBezTo>
                      <a:pt x="1880" y="2257"/>
                      <a:pt x="2134" y="2164"/>
                      <a:pt x="2365" y="1944"/>
                    </a:cubicBezTo>
                    <a:cubicBezTo>
                      <a:pt x="3182" y="1164"/>
                      <a:pt x="2421" y="0"/>
                      <a:pt x="15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801275" y="1705225"/>
                <a:ext cx="5570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2049" extrusionOk="0">
                    <a:moveTo>
                      <a:pt x="945" y="0"/>
                    </a:moveTo>
                    <a:cubicBezTo>
                      <a:pt x="791" y="0"/>
                      <a:pt x="631" y="50"/>
                      <a:pt x="477" y="162"/>
                    </a:cubicBezTo>
                    <a:cubicBezTo>
                      <a:pt x="72" y="460"/>
                      <a:pt x="1" y="1043"/>
                      <a:pt x="358" y="1412"/>
                    </a:cubicBezTo>
                    <a:cubicBezTo>
                      <a:pt x="477" y="1543"/>
                      <a:pt x="608" y="1674"/>
                      <a:pt x="739" y="1805"/>
                    </a:cubicBezTo>
                    <a:cubicBezTo>
                      <a:pt x="893" y="1966"/>
                      <a:pt x="1101" y="2048"/>
                      <a:pt x="1308" y="2048"/>
                    </a:cubicBezTo>
                    <a:cubicBezTo>
                      <a:pt x="1468" y="2048"/>
                      <a:pt x="1628" y="1999"/>
                      <a:pt x="1763" y="1901"/>
                    </a:cubicBezTo>
                    <a:cubicBezTo>
                      <a:pt x="2049" y="1686"/>
                      <a:pt x="2227" y="1210"/>
                      <a:pt x="2001" y="889"/>
                    </a:cubicBezTo>
                    <a:cubicBezTo>
                      <a:pt x="1894" y="746"/>
                      <a:pt x="1798" y="591"/>
                      <a:pt x="1691" y="436"/>
                    </a:cubicBezTo>
                    <a:cubicBezTo>
                      <a:pt x="1505" y="173"/>
                      <a:pt x="1234" y="0"/>
                      <a:pt x="9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909425" y="1595975"/>
                <a:ext cx="50425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421" extrusionOk="0">
                    <a:moveTo>
                      <a:pt x="986" y="0"/>
                    </a:moveTo>
                    <a:cubicBezTo>
                      <a:pt x="830" y="0"/>
                      <a:pt x="668" y="59"/>
                      <a:pt x="520" y="198"/>
                    </a:cubicBezTo>
                    <a:cubicBezTo>
                      <a:pt x="1" y="690"/>
                      <a:pt x="486" y="1420"/>
                      <a:pt x="1036" y="1420"/>
                    </a:cubicBezTo>
                    <a:cubicBezTo>
                      <a:pt x="1191" y="1420"/>
                      <a:pt x="1352" y="1362"/>
                      <a:pt x="1497" y="1222"/>
                    </a:cubicBezTo>
                    <a:cubicBezTo>
                      <a:pt x="2016" y="731"/>
                      <a:pt x="1538" y="0"/>
                      <a:pt x="9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639450" y="1625950"/>
                <a:ext cx="6627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2651" h="1880" extrusionOk="0">
                    <a:moveTo>
                      <a:pt x="1295" y="1"/>
                    </a:moveTo>
                    <a:cubicBezTo>
                      <a:pt x="1090" y="1"/>
                      <a:pt x="879" y="78"/>
                      <a:pt x="687" y="261"/>
                    </a:cubicBezTo>
                    <a:cubicBezTo>
                      <a:pt x="0" y="911"/>
                      <a:pt x="638" y="1880"/>
                      <a:pt x="1364" y="1880"/>
                    </a:cubicBezTo>
                    <a:cubicBezTo>
                      <a:pt x="1569" y="1880"/>
                      <a:pt x="1782" y="1802"/>
                      <a:pt x="1973" y="1619"/>
                    </a:cubicBezTo>
                    <a:cubicBezTo>
                      <a:pt x="2651" y="969"/>
                      <a:pt x="2018" y="1"/>
                      <a:pt x="12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711275" y="1114325"/>
                <a:ext cx="72300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43" extrusionOk="0">
                    <a:moveTo>
                      <a:pt x="1408" y="1"/>
                    </a:moveTo>
                    <a:cubicBezTo>
                      <a:pt x="1184" y="1"/>
                      <a:pt x="953" y="84"/>
                      <a:pt x="743" y="283"/>
                    </a:cubicBezTo>
                    <a:cubicBezTo>
                      <a:pt x="0" y="989"/>
                      <a:pt x="691" y="2043"/>
                      <a:pt x="1484" y="2043"/>
                    </a:cubicBezTo>
                    <a:cubicBezTo>
                      <a:pt x="1707" y="2043"/>
                      <a:pt x="1939" y="1959"/>
                      <a:pt x="2148" y="1760"/>
                    </a:cubicBezTo>
                    <a:cubicBezTo>
                      <a:pt x="2891" y="1054"/>
                      <a:pt x="2200" y="1"/>
                      <a:pt x="14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929200" y="1354600"/>
                <a:ext cx="80900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88" extrusionOk="0">
                    <a:moveTo>
                      <a:pt x="1576" y="1"/>
                    </a:moveTo>
                    <a:cubicBezTo>
                      <a:pt x="1327" y="1"/>
                      <a:pt x="1070" y="94"/>
                      <a:pt x="837" y="316"/>
                    </a:cubicBezTo>
                    <a:cubicBezTo>
                      <a:pt x="1" y="1106"/>
                      <a:pt x="774" y="2287"/>
                      <a:pt x="1663" y="2287"/>
                    </a:cubicBezTo>
                    <a:cubicBezTo>
                      <a:pt x="1913" y="2287"/>
                      <a:pt x="2173" y="2194"/>
                      <a:pt x="2408" y="1971"/>
                    </a:cubicBezTo>
                    <a:cubicBezTo>
                      <a:pt x="3235" y="1182"/>
                      <a:pt x="2460" y="1"/>
                      <a:pt x="15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570525" y="1344275"/>
                <a:ext cx="397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25" extrusionOk="0">
                    <a:moveTo>
                      <a:pt x="776" y="1"/>
                    </a:moveTo>
                    <a:cubicBezTo>
                      <a:pt x="652" y="1"/>
                      <a:pt x="524" y="47"/>
                      <a:pt x="408" y="158"/>
                    </a:cubicBezTo>
                    <a:cubicBezTo>
                      <a:pt x="0" y="547"/>
                      <a:pt x="379" y="1125"/>
                      <a:pt x="815" y="1125"/>
                    </a:cubicBezTo>
                    <a:cubicBezTo>
                      <a:pt x="938" y="1125"/>
                      <a:pt x="1066" y="1078"/>
                      <a:pt x="1182" y="968"/>
                    </a:cubicBezTo>
                    <a:cubicBezTo>
                      <a:pt x="1590" y="578"/>
                      <a:pt x="1211" y="1"/>
                      <a:pt x="7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382475" y="1112200"/>
                <a:ext cx="65200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414" extrusionOk="0">
                    <a:moveTo>
                      <a:pt x="991" y="0"/>
                    </a:moveTo>
                    <a:cubicBezTo>
                      <a:pt x="801" y="0"/>
                      <a:pt x="613" y="51"/>
                      <a:pt x="441" y="178"/>
                    </a:cubicBezTo>
                    <a:cubicBezTo>
                      <a:pt x="12" y="499"/>
                      <a:pt x="1" y="1071"/>
                      <a:pt x="167" y="1535"/>
                    </a:cubicBezTo>
                    <a:cubicBezTo>
                      <a:pt x="366" y="2050"/>
                      <a:pt x="809" y="2414"/>
                      <a:pt x="1300" y="2414"/>
                    </a:cubicBezTo>
                    <a:cubicBezTo>
                      <a:pt x="1514" y="2414"/>
                      <a:pt x="1737" y="2345"/>
                      <a:pt x="1953" y="2190"/>
                    </a:cubicBezTo>
                    <a:cubicBezTo>
                      <a:pt x="2608" y="1714"/>
                      <a:pt x="2560" y="726"/>
                      <a:pt x="1870" y="297"/>
                    </a:cubicBezTo>
                    <a:cubicBezTo>
                      <a:pt x="1612" y="135"/>
                      <a:pt x="1299" y="0"/>
                      <a:pt x="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555775" y="925525"/>
                <a:ext cx="75475" cy="53525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1" extrusionOk="0">
                    <a:moveTo>
                      <a:pt x="1470" y="0"/>
                    </a:moveTo>
                    <a:cubicBezTo>
                      <a:pt x="1236" y="0"/>
                      <a:pt x="993" y="89"/>
                      <a:pt x="772" y="299"/>
                    </a:cubicBezTo>
                    <a:cubicBezTo>
                      <a:pt x="1" y="1042"/>
                      <a:pt x="723" y="2140"/>
                      <a:pt x="1553" y="2140"/>
                    </a:cubicBezTo>
                    <a:cubicBezTo>
                      <a:pt x="1786" y="2140"/>
                      <a:pt x="2028" y="2053"/>
                      <a:pt x="2248" y="1847"/>
                    </a:cubicBezTo>
                    <a:cubicBezTo>
                      <a:pt x="3018" y="1104"/>
                      <a:pt x="2299" y="0"/>
                      <a:pt x="14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538175" y="1116200"/>
                <a:ext cx="503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29" extrusionOk="0">
                    <a:moveTo>
                      <a:pt x="974" y="0"/>
                    </a:moveTo>
                    <a:cubicBezTo>
                      <a:pt x="819" y="0"/>
                      <a:pt x="658" y="58"/>
                      <a:pt x="511" y="197"/>
                    </a:cubicBezTo>
                    <a:cubicBezTo>
                      <a:pt x="0" y="689"/>
                      <a:pt x="483" y="1429"/>
                      <a:pt x="1037" y="1429"/>
                    </a:cubicBezTo>
                    <a:cubicBezTo>
                      <a:pt x="1193" y="1429"/>
                      <a:pt x="1354" y="1371"/>
                      <a:pt x="1500" y="1232"/>
                    </a:cubicBezTo>
                    <a:cubicBezTo>
                      <a:pt x="2011" y="740"/>
                      <a:pt x="1528" y="0"/>
                      <a:pt x="9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1003200" y="1692375"/>
                <a:ext cx="87625" cy="61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2472" extrusionOk="0">
                    <a:moveTo>
                      <a:pt x="1707" y="0"/>
                    </a:moveTo>
                    <a:cubicBezTo>
                      <a:pt x="1436" y="0"/>
                      <a:pt x="1155" y="102"/>
                      <a:pt x="901" y="343"/>
                    </a:cubicBezTo>
                    <a:cubicBezTo>
                      <a:pt x="0" y="1197"/>
                      <a:pt x="845" y="2471"/>
                      <a:pt x="1802" y="2471"/>
                    </a:cubicBezTo>
                    <a:cubicBezTo>
                      <a:pt x="2073" y="2471"/>
                      <a:pt x="2352" y="2370"/>
                      <a:pt x="2604" y="2129"/>
                    </a:cubicBezTo>
                    <a:cubicBezTo>
                      <a:pt x="3504" y="1275"/>
                      <a:pt x="2667" y="0"/>
                      <a:pt x="17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1054325" y="1557000"/>
                <a:ext cx="62975" cy="44725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1789" extrusionOk="0">
                    <a:moveTo>
                      <a:pt x="1221" y="0"/>
                    </a:moveTo>
                    <a:cubicBezTo>
                      <a:pt x="1026" y="0"/>
                      <a:pt x="825" y="73"/>
                      <a:pt x="642" y="245"/>
                    </a:cubicBezTo>
                    <a:cubicBezTo>
                      <a:pt x="1" y="868"/>
                      <a:pt x="607" y="1788"/>
                      <a:pt x="1295" y="1788"/>
                    </a:cubicBezTo>
                    <a:cubicBezTo>
                      <a:pt x="1488" y="1788"/>
                      <a:pt x="1688" y="1715"/>
                      <a:pt x="1868" y="1543"/>
                    </a:cubicBezTo>
                    <a:cubicBezTo>
                      <a:pt x="2519" y="920"/>
                      <a:pt x="1914" y="0"/>
                      <a:pt x="1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820200" y="1111425"/>
                <a:ext cx="7617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2156" extrusionOk="0">
                    <a:moveTo>
                      <a:pt x="1488" y="1"/>
                    </a:moveTo>
                    <a:cubicBezTo>
                      <a:pt x="1251" y="1"/>
                      <a:pt x="1004" y="91"/>
                      <a:pt x="780" y="304"/>
                    </a:cubicBezTo>
                    <a:cubicBezTo>
                      <a:pt x="1" y="1046"/>
                      <a:pt x="731" y="2155"/>
                      <a:pt x="1564" y="2155"/>
                    </a:cubicBezTo>
                    <a:cubicBezTo>
                      <a:pt x="1801" y="2155"/>
                      <a:pt x="2046" y="2066"/>
                      <a:pt x="2268" y="1852"/>
                    </a:cubicBezTo>
                    <a:cubicBezTo>
                      <a:pt x="3046" y="1110"/>
                      <a:pt x="2324" y="1"/>
                      <a:pt x="1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674450" y="877550"/>
                <a:ext cx="694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2779" h="1966" extrusionOk="0">
                    <a:moveTo>
                      <a:pt x="1358" y="0"/>
                    </a:moveTo>
                    <a:cubicBezTo>
                      <a:pt x="1142" y="0"/>
                      <a:pt x="919" y="82"/>
                      <a:pt x="716" y="277"/>
                    </a:cubicBezTo>
                    <a:cubicBezTo>
                      <a:pt x="1" y="955"/>
                      <a:pt x="669" y="1966"/>
                      <a:pt x="1433" y="1966"/>
                    </a:cubicBezTo>
                    <a:cubicBezTo>
                      <a:pt x="1648" y="1966"/>
                      <a:pt x="1871" y="1885"/>
                      <a:pt x="2073" y="1694"/>
                    </a:cubicBezTo>
                    <a:cubicBezTo>
                      <a:pt x="2778" y="1017"/>
                      <a:pt x="2118" y="0"/>
                      <a:pt x="13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98" name="Google Shape;2098;p13"/>
            <p:cNvSpPr/>
            <p:nvPr/>
          </p:nvSpPr>
          <p:spPr>
            <a:xfrm>
              <a:off x="4170088" y="128425"/>
              <a:ext cx="803819" cy="291476"/>
            </a:xfrm>
            <a:custGeom>
              <a:avLst/>
              <a:gdLst/>
              <a:ahLst/>
              <a:cxnLst/>
              <a:rect l="l" t="t" r="r" b="b"/>
              <a:pathLst>
                <a:path w="27481" h="9965" extrusionOk="0">
                  <a:moveTo>
                    <a:pt x="12002" y="3995"/>
                  </a:moveTo>
                  <a:cubicBezTo>
                    <a:pt x="12300" y="4412"/>
                    <a:pt x="12288" y="4840"/>
                    <a:pt x="12288" y="5257"/>
                  </a:cubicBezTo>
                  <a:cubicBezTo>
                    <a:pt x="12288" y="5567"/>
                    <a:pt x="12204" y="5888"/>
                    <a:pt x="12145" y="6210"/>
                  </a:cubicBezTo>
                  <a:cubicBezTo>
                    <a:pt x="12145" y="6221"/>
                    <a:pt x="12133" y="6245"/>
                    <a:pt x="12121" y="6269"/>
                  </a:cubicBezTo>
                  <a:cubicBezTo>
                    <a:pt x="12002" y="6436"/>
                    <a:pt x="11919" y="6638"/>
                    <a:pt x="11680" y="6638"/>
                  </a:cubicBezTo>
                  <a:cubicBezTo>
                    <a:pt x="11676" y="6638"/>
                    <a:pt x="11671" y="6639"/>
                    <a:pt x="11666" y="6639"/>
                  </a:cubicBezTo>
                  <a:cubicBezTo>
                    <a:pt x="11441" y="6639"/>
                    <a:pt x="11144" y="6371"/>
                    <a:pt x="11133" y="6114"/>
                  </a:cubicBezTo>
                  <a:cubicBezTo>
                    <a:pt x="11121" y="5840"/>
                    <a:pt x="11109" y="5555"/>
                    <a:pt x="11180" y="5305"/>
                  </a:cubicBezTo>
                  <a:cubicBezTo>
                    <a:pt x="11323" y="4828"/>
                    <a:pt x="11526" y="4364"/>
                    <a:pt x="12002" y="3995"/>
                  </a:cubicBezTo>
                  <a:close/>
                  <a:moveTo>
                    <a:pt x="19705" y="6079"/>
                  </a:moveTo>
                  <a:lnTo>
                    <a:pt x="19705" y="6079"/>
                  </a:lnTo>
                  <a:cubicBezTo>
                    <a:pt x="20122" y="7055"/>
                    <a:pt x="19872" y="8234"/>
                    <a:pt x="19134" y="8829"/>
                  </a:cubicBezTo>
                  <a:cubicBezTo>
                    <a:pt x="18681" y="8448"/>
                    <a:pt x="18693" y="7936"/>
                    <a:pt x="18777" y="7448"/>
                  </a:cubicBezTo>
                  <a:cubicBezTo>
                    <a:pt x="18872" y="6876"/>
                    <a:pt x="19170" y="6400"/>
                    <a:pt x="19705" y="6079"/>
                  </a:cubicBezTo>
                  <a:close/>
                  <a:moveTo>
                    <a:pt x="7368" y="0"/>
                  </a:moveTo>
                  <a:cubicBezTo>
                    <a:pt x="5405" y="0"/>
                    <a:pt x="3776" y="857"/>
                    <a:pt x="2382" y="2304"/>
                  </a:cubicBezTo>
                  <a:cubicBezTo>
                    <a:pt x="1977" y="2721"/>
                    <a:pt x="1620" y="3173"/>
                    <a:pt x="1274" y="3638"/>
                  </a:cubicBezTo>
                  <a:cubicBezTo>
                    <a:pt x="929" y="4102"/>
                    <a:pt x="596" y="4590"/>
                    <a:pt x="334" y="5090"/>
                  </a:cubicBezTo>
                  <a:cubicBezTo>
                    <a:pt x="0" y="5721"/>
                    <a:pt x="167" y="6198"/>
                    <a:pt x="762" y="6579"/>
                  </a:cubicBezTo>
                  <a:cubicBezTo>
                    <a:pt x="803" y="6603"/>
                    <a:pt x="854" y="6615"/>
                    <a:pt x="907" y="6615"/>
                  </a:cubicBezTo>
                  <a:cubicBezTo>
                    <a:pt x="1011" y="6615"/>
                    <a:pt x="1120" y="6570"/>
                    <a:pt x="1167" y="6483"/>
                  </a:cubicBezTo>
                  <a:cubicBezTo>
                    <a:pt x="1227" y="6400"/>
                    <a:pt x="1286" y="6305"/>
                    <a:pt x="1274" y="6210"/>
                  </a:cubicBezTo>
                  <a:cubicBezTo>
                    <a:pt x="1251" y="5817"/>
                    <a:pt x="1465" y="5543"/>
                    <a:pt x="1691" y="5269"/>
                  </a:cubicBezTo>
                  <a:cubicBezTo>
                    <a:pt x="2429" y="4340"/>
                    <a:pt x="3251" y="3483"/>
                    <a:pt x="4144" y="2721"/>
                  </a:cubicBezTo>
                  <a:cubicBezTo>
                    <a:pt x="4846" y="2126"/>
                    <a:pt x="5644" y="1685"/>
                    <a:pt x="6561" y="1530"/>
                  </a:cubicBezTo>
                  <a:cubicBezTo>
                    <a:pt x="6945" y="1469"/>
                    <a:pt x="7327" y="1437"/>
                    <a:pt x="7706" y="1437"/>
                  </a:cubicBezTo>
                  <a:cubicBezTo>
                    <a:pt x="8571" y="1437"/>
                    <a:pt x="9420" y="1603"/>
                    <a:pt x="10240" y="1959"/>
                  </a:cubicBezTo>
                  <a:cubicBezTo>
                    <a:pt x="10621" y="2126"/>
                    <a:pt x="11014" y="2328"/>
                    <a:pt x="11216" y="2781"/>
                  </a:cubicBezTo>
                  <a:cubicBezTo>
                    <a:pt x="11002" y="3031"/>
                    <a:pt x="10788" y="3281"/>
                    <a:pt x="10585" y="3531"/>
                  </a:cubicBezTo>
                  <a:cubicBezTo>
                    <a:pt x="10026" y="4257"/>
                    <a:pt x="9740" y="5078"/>
                    <a:pt x="9787" y="5995"/>
                  </a:cubicBezTo>
                  <a:cubicBezTo>
                    <a:pt x="9823" y="6602"/>
                    <a:pt x="10073" y="7102"/>
                    <a:pt x="10657" y="7400"/>
                  </a:cubicBezTo>
                  <a:cubicBezTo>
                    <a:pt x="10788" y="7472"/>
                    <a:pt x="10907" y="7555"/>
                    <a:pt x="11038" y="7626"/>
                  </a:cubicBezTo>
                  <a:cubicBezTo>
                    <a:pt x="11370" y="7830"/>
                    <a:pt x="11672" y="7913"/>
                    <a:pt x="11944" y="7913"/>
                  </a:cubicBezTo>
                  <a:cubicBezTo>
                    <a:pt x="12500" y="7913"/>
                    <a:pt x="12925" y="7562"/>
                    <a:pt x="13204" y="7162"/>
                  </a:cubicBezTo>
                  <a:cubicBezTo>
                    <a:pt x="13526" y="6721"/>
                    <a:pt x="13693" y="6221"/>
                    <a:pt x="13740" y="5686"/>
                  </a:cubicBezTo>
                  <a:cubicBezTo>
                    <a:pt x="13824" y="4793"/>
                    <a:pt x="13788" y="3924"/>
                    <a:pt x="13347" y="3114"/>
                  </a:cubicBezTo>
                  <a:cubicBezTo>
                    <a:pt x="13324" y="3078"/>
                    <a:pt x="13347" y="3019"/>
                    <a:pt x="13347" y="2971"/>
                  </a:cubicBezTo>
                  <a:cubicBezTo>
                    <a:pt x="13359" y="2947"/>
                    <a:pt x="13359" y="2923"/>
                    <a:pt x="13383" y="2911"/>
                  </a:cubicBezTo>
                  <a:cubicBezTo>
                    <a:pt x="13466" y="2852"/>
                    <a:pt x="13550" y="2804"/>
                    <a:pt x="13645" y="2757"/>
                  </a:cubicBezTo>
                  <a:cubicBezTo>
                    <a:pt x="14329" y="2473"/>
                    <a:pt x="15029" y="2374"/>
                    <a:pt x="15752" y="2374"/>
                  </a:cubicBezTo>
                  <a:cubicBezTo>
                    <a:pt x="15910" y="2374"/>
                    <a:pt x="16069" y="2379"/>
                    <a:pt x="16229" y="2388"/>
                  </a:cubicBezTo>
                  <a:cubicBezTo>
                    <a:pt x="17265" y="2435"/>
                    <a:pt x="18074" y="2852"/>
                    <a:pt x="18669" y="3673"/>
                  </a:cubicBezTo>
                  <a:cubicBezTo>
                    <a:pt x="18943" y="4066"/>
                    <a:pt x="19170" y="4483"/>
                    <a:pt x="19360" y="4924"/>
                  </a:cubicBezTo>
                  <a:cubicBezTo>
                    <a:pt x="19158" y="5114"/>
                    <a:pt x="18967" y="5281"/>
                    <a:pt x="18789" y="5448"/>
                  </a:cubicBezTo>
                  <a:cubicBezTo>
                    <a:pt x="18336" y="5864"/>
                    <a:pt x="17991" y="6352"/>
                    <a:pt x="17824" y="6948"/>
                  </a:cubicBezTo>
                  <a:cubicBezTo>
                    <a:pt x="17657" y="7555"/>
                    <a:pt x="17693" y="8138"/>
                    <a:pt x="17836" y="8746"/>
                  </a:cubicBezTo>
                  <a:cubicBezTo>
                    <a:pt x="17943" y="9210"/>
                    <a:pt x="18312" y="9436"/>
                    <a:pt x="18646" y="9698"/>
                  </a:cubicBezTo>
                  <a:cubicBezTo>
                    <a:pt x="18872" y="9875"/>
                    <a:pt x="19085" y="9965"/>
                    <a:pt x="19302" y="9965"/>
                  </a:cubicBezTo>
                  <a:cubicBezTo>
                    <a:pt x="19508" y="9965"/>
                    <a:pt x="19717" y="9884"/>
                    <a:pt x="19943" y="9722"/>
                  </a:cubicBezTo>
                  <a:cubicBezTo>
                    <a:pt x="20348" y="9436"/>
                    <a:pt x="20598" y="9031"/>
                    <a:pt x="20813" y="8603"/>
                  </a:cubicBezTo>
                  <a:cubicBezTo>
                    <a:pt x="21205" y="7805"/>
                    <a:pt x="21277" y="6960"/>
                    <a:pt x="21158" y="6090"/>
                  </a:cubicBezTo>
                  <a:cubicBezTo>
                    <a:pt x="21134" y="5876"/>
                    <a:pt x="21110" y="5662"/>
                    <a:pt x="21075" y="5412"/>
                  </a:cubicBezTo>
                  <a:cubicBezTo>
                    <a:pt x="21241" y="5376"/>
                    <a:pt x="21360" y="5340"/>
                    <a:pt x="21491" y="5328"/>
                  </a:cubicBezTo>
                  <a:cubicBezTo>
                    <a:pt x="21686" y="5305"/>
                    <a:pt x="21880" y="5294"/>
                    <a:pt x="22075" y="5294"/>
                  </a:cubicBezTo>
                  <a:cubicBezTo>
                    <a:pt x="22477" y="5294"/>
                    <a:pt x="22880" y="5340"/>
                    <a:pt x="23289" y="5412"/>
                  </a:cubicBezTo>
                  <a:cubicBezTo>
                    <a:pt x="24099" y="5555"/>
                    <a:pt x="24825" y="5852"/>
                    <a:pt x="25492" y="6317"/>
                  </a:cubicBezTo>
                  <a:cubicBezTo>
                    <a:pt x="25980" y="6650"/>
                    <a:pt x="26361" y="7079"/>
                    <a:pt x="26623" y="7603"/>
                  </a:cubicBezTo>
                  <a:cubicBezTo>
                    <a:pt x="26742" y="7829"/>
                    <a:pt x="26837" y="8067"/>
                    <a:pt x="26968" y="8281"/>
                  </a:cubicBezTo>
                  <a:cubicBezTo>
                    <a:pt x="27063" y="8412"/>
                    <a:pt x="27206" y="8519"/>
                    <a:pt x="27373" y="8674"/>
                  </a:cubicBezTo>
                  <a:cubicBezTo>
                    <a:pt x="27421" y="8519"/>
                    <a:pt x="27480" y="8424"/>
                    <a:pt x="27468" y="8341"/>
                  </a:cubicBezTo>
                  <a:cubicBezTo>
                    <a:pt x="27349" y="7579"/>
                    <a:pt x="27111" y="6888"/>
                    <a:pt x="26587" y="6293"/>
                  </a:cubicBezTo>
                  <a:cubicBezTo>
                    <a:pt x="26123" y="5745"/>
                    <a:pt x="25516" y="5376"/>
                    <a:pt x="24908" y="5055"/>
                  </a:cubicBezTo>
                  <a:cubicBezTo>
                    <a:pt x="24289" y="4721"/>
                    <a:pt x="23622" y="4447"/>
                    <a:pt x="22920" y="4364"/>
                  </a:cubicBezTo>
                  <a:cubicBezTo>
                    <a:pt x="22562" y="4323"/>
                    <a:pt x="22199" y="4289"/>
                    <a:pt x="21835" y="4289"/>
                  </a:cubicBezTo>
                  <a:cubicBezTo>
                    <a:pt x="21570" y="4289"/>
                    <a:pt x="21305" y="4307"/>
                    <a:pt x="21039" y="4352"/>
                  </a:cubicBezTo>
                  <a:cubicBezTo>
                    <a:pt x="20991" y="4360"/>
                    <a:pt x="20944" y="4363"/>
                    <a:pt x="20898" y="4363"/>
                  </a:cubicBezTo>
                  <a:cubicBezTo>
                    <a:pt x="20807" y="4363"/>
                    <a:pt x="20725" y="4352"/>
                    <a:pt x="20670" y="4352"/>
                  </a:cubicBezTo>
                  <a:cubicBezTo>
                    <a:pt x="20253" y="3781"/>
                    <a:pt x="19872" y="3257"/>
                    <a:pt x="19503" y="2733"/>
                  </a:cubicBezTo>
                  <a:cubicBezTo>
                    <a:pt x="19241" y="2376"/>
                    <a:pt x="18896" y="2126"/>
                    <a:pt x="18503" y="1947"/>
                  </a:cubicBezTo>
                  <a:cubicBezTo>
                    <a:pt x="18384" y="1899"/>
                    <a:pt x="18277" y="1852"/>
                    <a:pt x="18169" y="1780"/>
                  </a:cubicBezTo>
                  <a:cubicBezTo>
                    <a:pt x="17359" y="1284"/>
                    <a:pt x="16498" y="1087"/>
                    <a:pt x="15600" y="1087"/>
                  </a:cubicBezTo>
                  <a:cubicBezTo>
                    <a:pt x="15271" y="1087"/>
                    <a:pt x="14936" y="1113"/>
                    <a:pt x="14598" y="1161"/>
                  </a:cubicBezTo>
                  <a:cubicBezTo>
                    <a:pt x="13824" y="1280"/>
                    <a:pt x="13085" y="1507"/>
                    <a:pt x="12335" y="1923"/>
                  </a:cubicBezTo>
                  <a:cubicBezTo>
                    <a:pt x="12050" y="1661"/>
                    <a:pt x="11657" y="1590"/>
                    <a:pt x="11490" y="1245"/>
                  </a:cubicBezTo>
                  <a:cubicBezTo>
                    <a:pt x="11454" y="1161"/>
                    <a:pt x="11347" y="1114"/>
                    <a:pt x="11252" y="1066"/>
                  </a:cubicBezTo>
                  <a:cubicBezTo>
                    <a:pt x="10276" y="530"/>
                    <a:pt x="9240" y="161"/>
                    <a:pt x="8132" y="42"/>
                  </a:cubicBezTo>
                  <a:cubicBezTo>
                    <a:pt x="7872" y="14"/>
                    <a:pt x="7618" y="0"/>
                    <a:pt x="7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13"/>
            <p:cNvSpPr/>
            <p:nvPr/>
          </p:nvSpPr>
          <p:spPr>
            <a:xfrm>
              <a:off x="1810325" y="198350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1" name="Google Shape;2101;p14"/>
          <p:cNvGrpSpPr/>
          <p:nvPr/>
        </p:nvGrpSpPr>
        <p:grpSpPr>
          <a:xfrm rot="10800000" flipH="1">
            <a:off x="-908625" y="-845650"/>
            <a:ext cx="9919175" cy="6476175"/>
            <a:chOff x="-603825" y="-464650"/>
            <a:chExt cx="9919175" cy="6476175"/>
          </a:xfrm>
        </p:grpSpPr>
        <p:sp>
          <p:nvSpPr>
            <p:cNvPr id="2102" name="Google Shape;2102;p14"/>
            <p:cNvSpPr/>
            <p:nvPr/>
          </p:nvSpPr>
          <p:spPr>
            <a:xfrm>
              <a:off x="6473975" y="3486675"/>
              <a:ext cx="2841375" cy="2524850"/>
            </a:xfrm>
            <a:custGeom>
              <a:avLst/>
              <a:gdLst/>
              <a:ahLst/>
              <a:cxnLst/>
              <a:rect l="l" t="t" r="r" b="b"/>
              <a:pathLst>
                <a:path w="113655" h="100994" extrusionOk="0">
                  <a:moveTo>
                    <a:pt x="59821" y="0"/>
                  </a:moveTo>
                  <a:cubicBezTo>
                    <a:pt x="59365" y="0"/>
                    <a:pt x="58910" y="2"/>
                    <a:pt x="58456" y="6"/>
                  </a:cubicBezTo>
                  <a:cubicBezTo>
                    <a:pt x="57417" y="6"/>
                    <a:pt x="56362" y="22"/>
                    <a:pt x="55292" y="22"/>
                  </a:cubicBezTo>
                  <a:cubicBezTo>
                    <a:pt x="41799" y="161"/>
                    <a:pt x="25064" y="735"/>
                    <a:pt x="15153" y="10305"/>
                  </a:cubicBezTo>
                  <a:cubicBezTo>
                    <a:pt x="8562" y="16664"/>
                    <a:pt x="7631" y="28777"/>
                    <a:pt x="5785" y="37214"/>
                  </a:cubicBezTo>
                  <a:cubicBezTo>
                    <a:pt x="3350" y="48319"/>
                    <a:pt x="1365" y="59563"/>
                    <a:pt x="791" y="70932"/>
                  </a:cubicBezTo>
                  <a:cubicBezTo>
                    <a:pt x="0" y="86286"/>
                    <a:pt x="7119" y="93452"/>
                    <a:pt x="21931" y="95530"/>
                  </a:cubicBezTo>
                  <a:cubicBezTo>
                    <a:pt x="34881" y="97345"/>
                    <a:pt x="47863" y="99082"/>
                    <a:pt x="60906" y="99950"/>
                  </a:cubicBezTo>
                  <a:cubicBezTo>
                    <a:pt x="66360" y="100308"/>
                    <a:pt x="72094" y="100994"/>
                    <a:pt x="77753" y="100994"/>
                  </a:cubicBezTo>
                  <a:cubicBezTo>
                    <a:pt x="82396" y="100994"/>
                    <a:pt x="86989" y="100532"/>
                    <a:pt x="91336" y="99051"/>
                  </a:cubicBezTo>
                  <a:cubicBezTo>
                    <a:pt x="101138" y="95732"/>
                    <a:pt x="105233" y="86519"/>
                    <a:pt x="107016" y="76887"/>
                  </a:cubicBezTo>
                  <a:cubicBezTo>
                    <a:pt x="109250" y="64852"/>
                    <a:pt x="110304" y="52630"/>
                    <a:pt x="112088" y="40533"/>
                  </a:cubicBezTo>
                  <a:cubicBezTo>
                    <a:pt x="113655" y="30002"/>
                    <a:pt x="112864" y="18215"/>
                    <a:pt x="103558" y="11421"/>
                  </a:cubicBezTo>
                  <a:cubicBezTo>
                    <a:pt x="91092" y="2313"/>
                    <a:pt x="74929" y="0"/>
                    <a:pt x="59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-603825" y="-464650"/>
              <a:ext cx="3467950" cy="2648400"/>
            </a:xfrm>
            <a:custGeom>
              <a:avLst/>
              <a:gdLst/>
              <a:ahLst/>
              <a:cxnLst/>
              <a:rect l="l" t="t" r="r" b="b"/>
              <a:pathLst>
                <a:path w="138718" h="105936" extrusionOk="0">
                  <a:moveTo>
                    <a:pt x="88883" y="0"/>
                  </a:moveTo>
                  <a:cubicBezTo>
                    <a:pt x="62943" y="0"/>
                    <a:pt x="9014" y="23349"/>
                    <a:pt x="8608" y="24370"/>
                  </a:cubicBezTo>
                  <a:cubicBezTo>
                    <a:pt x="0" y="46145"/>
                    <a:pt x="2528" y="82593"/>
                    <a:pt x="19170" y="101220"/>
                  </a:cubicBezTo>
                  <a:cubicBezTo>
                    <a:pt x="22130" y="104536"/>
                    <a:pt x="27307" y="105936"/>
                    <a:pt x="33862" y="105936"/>
                  </a:cubicBezTo>
                  <a:cubicBezTo>
                    <a:pt x="64125" y="105936"/>
                    <a:pt x="123782" y="76111"/>
                    <a:pt x="130513" y="67378"/>
                  </a:cubicBezTo>
                  <a:cubicBezTo>
                    <a:pt x="138718" y="56754"/>
                    <a:pt x="117191" y="7123"/>
                    <a:pt x="96253" y="888"/>
                  </a:cubicBezTo>
                  <a:cubicBezTo>
                    <a:pt x="94198" y="277"/>
                    <a:pt x="91706" y="0"/>
                    <a:pt x="88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5738400" y="-419000"/>
              <a:ext cx="1667775" cy="1210850"/>
            </a:xfrm>
            <a:custGeom>
              <a:avLst/>
              <a:gdLst/>
              <a:ahLst/>
              <a:cxnLst/>
              <a:rect l="l" t="t" r="r" b="b"/>
              <a:pathLst>
                <a:path w="66711" h="48434" extrusionOk="0">
                  <a:moveTo>
                    <a:pt x="27498" y="1"/>
                  </a:moveTo>
                  <a:cubicBezTo>
                    <a:pt x="24823" y="1"/>
                    <a:pt x="21803" y="129"/>
                    <a:pt x="18845" y="626"/>
                  </a:cubicBezTo>
                  <a:cubicBezTo>
                    <a:pt x="14657" y="1324"/>
                    <a:pt x="10609" y="2736"/>
                    <a:pt x="7895" y="5481"/>
                  </a:cubicBezTo>
                  <a:cubicBezTo>
                    <a:pt x="5662" y="7730"/>
                    <a:pt x="4095" y="10553"/>
                    <a:pt x="2979" y="13484"/>
                  </a:cubicBezTo>
                  <a:cubicBezTo>
                    <a:pt x="730" y="19362"/>
                    <a:pt x="1" y="26016"/>
                    <a:pt x="714" y="32250"/>
                  </a:cubicBezTo>
                  <a:cubicBezTo>
                    <a:pt x="2017" y="43697"/>
                    <a:pt x="18519" y="48148"/>
                    <a:pt x="27747" y="48427"/>
                  </a:cubicBezTo>
                  <a:cubicBezTo>
                    <a:pt x="27904" y="48432"/>
                    <a:pt x="28060" y="48434"/>
                    <a:pt x="28216" y="48434"/>
                  </a:cubicBezTo>
                  <a:cubicBezTo>
                    <a:pt x="46296" y="48434"/>
                    <a:pt x="66711" y="18433"/>
                    <a:pt x="49135" y="6070"/>
                  </a:cubicBezTo>
                  <a:cubicBezTo>
                    <a:pt x="43148" y="1867"/>
                    <a:pt x="35688" y="130"/>
                    <a:pt x="28461" y="6"/>
                  </a:cubicBezTo>
                  <a:cubicBezTo>
                    <a:pt x="28146" y="3"/>
                    <a:pt x="27824" y="1"/>
                    <a:pt x="27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05" name="Google Shape;2105;p14"/>
            <p:cNvGrpSpPr/>
            <p:nvPr/>
          </p:nvGrpSpPr>
          <p:grpSpPr>
            <a:xfrm>
              <a:off x="2740800" y="4354100"/>
              <a:ext cx="2470700" cy="1442275"/>
              <a:chOff x="2740800" y="4354100"/>
              <a:chExt cx="2470700" cy="1442275"/>
            </a:xfrm>
          </p:grpSpPr>
          <p:sp>
            <p:nvSpPr>
              <p:cNvPr id="2106" name="Google Shape;2106;p14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14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14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14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14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14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14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14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4" name="Google Shape;2114;p14"/>
            <p:cNvGrpSpPr/>
            <p:nvPr/>
          </p:nvGrpSpPr>
          <p:grpSpPr>
            <a:xfrm>
              <a:off x="137025" y="3975400"/>
              <a:ext cx="1165950" cy="1168100"/>
              <a:chOff x="1419375" y="3941050"/>
              <a:chExt cx="1165950" cy="1168100"/>
            </a:xfrm>
          </p:grpSpPr>
          <p:sp>
            <p:nvSpPr>
              <p:cNvPr id="2115" name="Google Shape;2115;p14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14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14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14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14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14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14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14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14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14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14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14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14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14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14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14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14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14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14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14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14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14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14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14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14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14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5" name="Google Shape;2145;p14"/>
            <p:cNvSpPr/>
            <p:nvPr/>
          </p:nvSpPr>
          <p:spPr>
            <a:xfrm>
              <a:off x="1115925" y="157025"/>
              <a:ext cx="644825" cy="464925"/>
            </a:xfrm>
            <a:custGeom>
              <a:avLst/>
              <a:gdLst/>
              <a:ahLst/>
              <a:cxnLst/>
              <a:rect l="l" t="t" r="r" b="b"/>
              <a:pathLst>
                <a:path w="25793" h="18597" extrusionOk="0">
                  <a:moveTo>
                    <a:pt x="7616" y="5475"/>
                  </a:moveTo>
                  <a:cubicBezTo>
                    <a:pt x="7610" y="5478"/>
                    <a:pt x="7606" y="5483"/>
                    <a:pt x="7603" y="5491"/>
                  </a:cubicBezTo>
                  <a:lnTo>
                    <a:pt x="7603" y="5491"/>
                  </a:lnTo>
                  <a:cubicBezTo>
                    <a:pt x="7607" y="5486"/>
                    <a:pt x="7611" y="5480"/>
                    <a:pt x="7616" y="5475"/>
                  </a:cubicBezTo>
                  <a:close/>
                  <a:moveTo>
                    <a:pt x="11664" y="10329"/>
                  </a:moveTo>
                  <a:cubicBezTo>
                    <a:pt x="11659" y="10334"/>
                    <a:pt x="11656" y="10338"/>
                    <a:pt x="11653" y="10342"/>
                  </a:cubicBezTo>
                  <a:lnTo>
                    <a:pt x="11653" y="10342"/>
                  </a:lnTo>
                  <a:cubicBezTo>
                    <a:pt x="11660" y="10337"/>
                    <a:pt x="11664" y="10333"/>
                    <a:pt x="11664" y="10329"/>
                  </a:cubicBezTo>
                  <a:close/>
                  <a:moveTo>
                    <a:pt x="760" y="0"/>
                  </a:moveTo>
                  <a:lnTo>
                    <a:pt x="760" y="0"/>
                  </a:lnTo>
                  <a:cubicBezTo>
                    <a:pt x="714" y="47"/>
                    <a:pt x="667" y="419"/>
                    <a:pt x="683" y="636"/>
                  </a:cubicBezTo>
                  <a:lnTo>
                    <a:pt x="791" y="667"/>
                  </a:lnTo>
                  <a:cubicBezTo>
                    <a:pt x="807" y="1148"/>
                    <a:pt x="729" y="776"/>
                    <a:pt x="698" y="1241"/>
                  </a:cubicBezTo>
                  <a:cubicBezTo>
                    <a:pt x="697" y="1241"/>
                    <a:pt x="696" y="1241"/>
                    <a:pt x="694" y="1241"/>
                  </a:cubicBezTo>
                  <a:cubicBezTo>
                    <a:pt x="621" y="1241"/>
                    <a:pt x="621" y="831"/>
                    <a:pt x="636" y="465"/>
                  </a:cubicBezTo>
                  <a:lnTo>
                    <a:pt x="636" y="465"/>
                  </a:lnTo>
                  <a:cubicBezTo>
                    <a:pt x="605" y="791"/>
                    <a:pt x="528" y="1117"/>
                    <a:pt x="605" y="1272"/>
                  </a:cubicBezTo>
                  <a:cubicBezTo>
                    <a:pt x="580" y="1403"/>
                    <a:pt x="558" y="1421"/>
                    <a:pt x="535" y="1421"/>
                  </a:cubicBezTo>
                  <a:cubicBezTo>
                    <a:pt x="526" y="1421"/>
                    <a:pt x="517" y="1418"/>
                    <a:pt x="508" y="1418"/>
                  </a:cubicBezTo>
                  <a:cubicBezTo>
                    <a:pt x="482" y="1418"/>
                    <a:pt x="454" y="1440"/>
                    <a:pt x="419" y="1613"/>
                  </a:cubicBezTo>
                  <a:cubicBezTo>
                    <a:pt x="419" y="1892"/>
                    <a:pt x="481" y="2264"/>
                    <a:pt x="404" y="2606"/>
                  </a:cubicBezTo>
                  <a:lnTo>
                    <a:pt x="388" y="2590"/>
                  </a:lnTo>
                  <a:cubicBezTo>
                    <a:pt x="202" y="3397"/>
                    <a:pt x="388" y="3846"/>
                    <a:pt x="218" y="4606"/>
                  </a:cubicBezTo>
                  <a:lnTo>
                    <a:pt x="202" y="4513"/>
                  </a:lnTo>
                  <a:cubicBezTo>
                    <a:pt x="124" y="4777"/>
                    <a:pt x="140" y="5320"/>
                    <a:pt x="47" y="5816"/>
                  </a:cubicBezTo>
                  <a:cubicBezTo>
                    <a:pt x="64" y="5741"/>
                    <a:pt x="94" y="5670"/>
                    <a:pt x="116" y="5670"/>
                  </a:cubicBezTo>
                  <a:cubicBezTo>
                    <a:pt x="135" y="5670"/>
                    <a:pt x="147" y="5720"/>
                    <a:pt x="140" y="5863"/>
                  </a:cubicBezTo>
                  <a:cubicBezTo>
                    <a:pt x="47" y="6437"/>
                    <a:pt x="62" y="6824"/>
                    <a:pt x="0" y="7259"/>
                  </a:cubicBezTo>
                  <a:lnTo>
                    <a:pt x="78" y="7677"/>
                  </a:lnTo>
                  <a:cubicBezTo>
                    <a:pt x="78" y="7739"/>
                    <a:pt x="78" y="7801"/>
                    <a:pt x="62" y="7879"/>
                  </a:cubicBezTo>
                  <a:cubicBezTo>
                    <a:pt x="62" y="7910"/>
                    <a:pt x="62" y="7941"/>
                    <a:pt x="62" y="7988"/>
                  </a:cubicBezTo>
                  <a:cubicBezTo>
                    <a:pt x="62" y="8050"/>
                    <a:pt x="62" y="8112"/>
                    <a:pt x="62" y="8174"/>
                  </a:cubicBezTo>
                  <a:cubicBezTo>
                    <a:pt x="78" y="8468"/>
                    <a:pt x="62" y="8794"/>
                    <a:pt x="109" y="9135"/>
                  </a:cubicBezTo>
                  <a:cubicBezTo>
                    <a:pt x="187" y="9833"/>
                    <a:pt x="264" y="10671"/>
                    <a:pt x="373" y="11617"/>
                  </a:cubicBezTo>
                  <a:cubicBezTo>
                    <a:pt x="714" y="11849"/>
                    <a:pt x="1102" y="12098"/>
                    <a:pt x="1520" y="12377"/>
                  </a:cubicBezTo>
                  <a:cubicBezTo>
                    <a:pt x="1737" y="12532"/>
                    <a:pt x="1939" y="12609"/>
                    <a:pt x="2156" y="12733"/>
                  </a:cubicBezTo>
                  <a:cubicBezTo>
                    <a:pt x="2420" y="12873"/>
                    <a:pt x="2668" y="13013"/>
                    <a:pt x="2947" y="13152"/>
                  </a:cubicBezTo>
                  <a:cubicBezTo>
                    <a:pt x="3444" y="12982"/>
                    <a:pt x="3971" y="12749"/>
                    <a:pt x="4483" y="12547"/>
                  </a:cubicBezTo>
                  <a:cubicBezTo>
                    <a:pt x="4746" y="12423"/>
                    <a:pt x="5010" y="12268"/>
                    <a:pt x="5274" y="12129"/>
                  </a:cubicBezTo>
                  <a:lnTo>
                    <a:pt x="5661" y="11911"/>
                  </a:lnTo>
                  <a:cubicBezTo>
                    <a:pt x="5801" y="11834"/>
                    <a:pt x="5925" y="11741"/>
                    <a:pt x="6049" y="11663"/>
                  </a:cubicBezTo>
                  <a:lnTo>
                    <a:pt x="6437" y="11400"/>
                  </a:lnTo>
                  <a:lnTo>
                    <a:pt x="6685" y="11229"/>
                  </a:lnTo>
                  <a:cubicBezTo>
                    <a:pt x="6825" y="11105"/>
                    <a:pt x="6964" y="10996"/>
                    <a:pt x="7104" y="10888"/>
                  </a:cubicBezTo>
                  <a:cubicBezTo>
                    <a:pt x="7398" y="10655"/>
                    <a:pt x="7647" y="10423"/>
                    <a:pt x="7895" y="10205"/>
                  </a:cubicBezTo>
                  <a:cubicBezTo>
                    <a:pt x="7922" y="10180"/>
                    <a:pt x="7949" y="10155"/>
                    <a:pt x="7975" y="10130"/>
                  </a:cubicBezTo>
                  <a:lnTo>
                    <a:pt x="7975" y="10130"/>
                  </a:lnTo>
                  <a:cubicBezTo>
                    <a:pt x="7905" y="10969"/>
                    <a:pt x="7863" y="11868"/>
                    <a:pt x="7941" y="12516"/>
                  </a:cubicBezTo>
                  <a:cubicBezTo>
                    <a:pt x="7941" y="12718"/>
                    <a:pt x="7926" y="12951"/>
                    <a:pt x="7941" y="13168"/>
                  </a:cubicBezTo>
                  <a:cubicBezTo>
                    <a:pt x="7972" y="13385"/>
                    <a:pt x="7988" y="13602"/>
                    <a:pt x="8019" y="13819"/>
                  </a:cubicBezTo>
                  <a:cubicBezTo>
                    <a:pt x="8267" y="14036"/>
                    <a:pt x="8531" y="14253"/>
                    <a:pt x="8748" y="14440"/>
                  </a:cubicBezTo>
                  <a:cubicBezTo>
                    <a:pt x="8655" y="14346"/>
                    <a:pt x="8608" y="14284"/>
                    <a:pt x="8639" y="14284"/>
                  </a:cubicBezTo>
                  <a:cubicBezTo>
                    <a:pt x="8670" y="14284"/>
                    <a:pt x="8748" y="14331"/>
                    <a:pt x="8825" y="14393"/>
                  </a:cubicBezTo>
                  <a:cubicBezTo>
                    <a:pt x="8965" y="14517"/>
                    <a:pt x="9074" y="14610"/>
                    <a:pt x="9151" y="14672"/>
                  </a:cubicBezTo>
                  <a:cubicBezTo>
                    <a:pt x="9446" y="14843"/>
                    <a:pt x="9430" y="14796"/>
                    <a:pt x="9477" y="14812"/>
                  </a:cubicBezTo>
                  <a:cubicBezTo>
                    <a:pt x="9492" y="14812"/>
                    <a:pt x="9523" y="14812"/>
                    <a:pt x="9632" y="14843"/>
                  </a:cubicBezTo>
                  <a:cubicBezTo>
                    <a:pt x="9694" y="14874"/>
                    <a:pt x="9756" y="14889"/>
                    <a:pt x="9865" y="14920"/>
                  </a:cubicBezTo>
                  <a:cubicBezTo>
                    <a:pt x="9973" y="14967"/>
                    <a:pt x="10113" y="15029"/>
                    <a:pt x="10283" y="15091"/>
                  </a:cubicBezTo>
                  <a:cubicBezTo>
                    <a:pt x="10314" y="15106"/>
                    <a:pt x="10361" y="15122"/>
                    <a:pt x="10438" y="15153"/>
                  </a:cubicBezTo>
                  <a:cubicBezTo>
                    <a:pt x="10718" y="15075"/>
                    <a:pt x="11043" y="14936"/>
                    <a:pt x="11415" y="14796"/>
                  </a:cubicBezTo>
                  <a:cubicBezTo>
                    <a:pt x="11509" y="14765"/>
                    <a:pt x="11602" y="14719"/>
                    <a:pt x="11710" y="14688"/>
                  </a:cubicBezTo>
                  <a:cubicBezTo>
                    <a:pt x="11819" y="14641"/>
                    <a:pt x="11912" y="14579"/>
                    <a:pt x="12020" y="14533"/>
                  </a:cubicBezTo>
                  <a:cubicBezTo>
                    <a:pt x="12237" y="14424"/>
                    <a:pt x="12470" y="14300"/>
                    <a:pt x="12703" y="14176"/>
                  </a:cubicBezTo>
                  <a:cubicBezTo>
                    <a:pt x="13153" y="13881"/>
                    <a:pt x="13680" y="13555"/>
                    <a:pt x="14145" y="13183"/>
                  </a:cubicBezTo>
                  <a:cubicBezTo>
                    <a:pt x="14471" y="12951"/>
                    <a:pt x="14781" y="12687"/>
                    <a:pt x="15091" y="12423"/>
                  </a:cubicBezTo>
                  <a:cubicBezTo>
                    <a:pt x="15386" y="12160"/>
                    <a:pt x="15696" y="11880"/>
                    <a:pt x="16006" y="11617"/>
                  </a:cubicBezTo>
                  <a:cubicBezTo>
                    <a:pt x="16192" y="11446"/>
                    <a:pt x="16192" y="11446"/>
                    <a:pt x="16239" y="11415"/>
                  </a:cubicBezTo>
                  <a:lnTo>
                    <a:pt x="16363" y="11307"/>
                  </a:lnTo>
                  <a:cubicBezTo>
                    <a:pt x="16503" y="11198"/>
                    <a:pt x="16627" y="11120"/>
                    <a:pt x="16735" y="11058"/>
                  </a:cubicBezTo>
                  <a:cubicBezTo>
                    <a:pt x="16830" y="11011"/>
                    <a:pt x="16898" y="10991"/>
                    <a:pt x="16945" y="10991"/>
                  </a:cubicBezTo>
                  <a:cubicBezTo>
                    <a:pt x="16960" y="10991"/>
                    <a:pt x="16972" y="10993"/>
                    <a:pt x="16983" y="10996"/>
                  </a:cubicBezTo>
                  <a:lnTo>
                    <a:pt x="17030" y="10934"/>
                  </a:lnTo>
                  <a:lnTo>
                    <a:pt x="17045" y="10934"/>
                  </a:lnTo>
                  <a:cubicBezTo>
                    <a:pt x="17061" y="10934"/>
                    <a:pt x="17061" y="10950"/>
                    <a:pt x="17076" y="10965"/>
                  </a:cubicBezTo>
                  <a:cubicBezTo>
                    <a:pt x="17076" y="10981"/>
                    <a:pt x="17076" y="11027"/>
                    <a:pt x="17076" y="11074"/>
                  </a:cubicBezTo>
                  <a:cubicBezTo>
                    <a:pt x="17076" y="11167"/>
                    <a:pt x="17061" y="11260"/>
                    <a:pt x="17076" y="11338"/>
                  </a:cubicBezTo>
                  <a:cubicBezTo>
                    <a:pt x="17076" y="11353"/>
                    <a:pt x="17092" y="11353"/>
                    <a:pt x="17092" y="11369"/>
                  </a:cubicBezTo>
                  <a:lnTo>
                    <a:pt x="17061" y="11384"/>
                  </a:lnTo>
                  <a:cubicBezTo>
                    <a:pt x="17061" y="11415"/>
                    <a:pt x="17076" y="11446"/>
                    <a:pt x="17061" y="11508"/>
                  </a:cubicBezTo>
                  <a:cubicBezTo>
                    <a:pt x="17061" y="11570"/>
                    <a:pt x="17045" y="11663"/>
                    <a:pt x="17045" y="11772"/>
                  </a:cubicBezTo>
                  <a:cubicBezTo>
                    <a:pt x="17014" y="12191"/>
                    <a:pt x="16983" y="12609"/>
                    <a:pt x="16937" y="13059"/>
                  </a:cubicBezTo>
                  <a:cubicBezTo>
                    <a:pt x="16906" y="13540"/>
                    <a:pt x="16844" y="13959"/>
                    <a:pt x="16797" y="14424"/>
                  </a:cubicBezTo>
                  <a:cubicBezTo>
                    <a:pt x="16704" y="15324"/>
                    <a:pt x="16611" y="16239"/>
                    <a:pt x="16518" y="17076"/>
                  </a:cubicBezTo>
                  <a:cubicBezTo>
                    <a:pt x="16658" y="17216"/>
                    <a:pt x="16813" y="17340"/>
                    <a:pt x="16937" y="17464"/>
                  </a:cubicBezTo>
                  <a:lnTo>
                    <a:pt x="16999" y="17510"/>
                  </a:lnTo>
                  <a:lnTo>
                    <a:pt x="17014" y="17541"/>
                  </a:lnTo>
                  <a:lnTo>
                    <a:pt x="17061" y="17603"/>
                  </a:lnTo>
                  <a:cubicBezTo>
                    <a:pt x="17092" y="17650"/>
                    <a:pt x="17123" y="17681"/>
                    <a:pt x="17154" y="17712"/>
                  </a:cubicBezTo>
                  <a:cubicBezTo>
                    <a:pt x="17263" y="17852"/>
                    <a:pt x="17356" y="17960"/>
                    <a:pt x="17402" y="18022"/>
                  </a:cubicBezTo>
                  <a:lnTo>
                    <a:pt x="17371" y="17960"/>
                  </a:lnTo>
                  <a:lnTo>
                    <a:pt x="17371" y="17960"/>
                  </a:lnTo>
                  <a:cubicBezTo>
                    <a:pt x="17666" y="18239"/>
                    <a:pt x="17604" y="18317"/>
                    <a:pt x="17774" y="18534"/>
                  </a:cubicBezTo>
                  <a:cubicBezTo>
                    <a:pt x="17789" y="18548"/>
                    <a:pt x="17790" y="18563"/>
                    <a:pt x="17802" y="18590"/>
                  </a:cubicBezTo>
                  <a:lnTo>
                    <a:pt x="17802" y="18590"/>
                  </a:lnTo>
                  <a:cubicBezTo>
                    <a:pt x="17839" y="18571"/>
                    <a:pt x="18210" y="18532"/>
                    <a:pt x="18348" y="18519"/>
                  </a:cubicBezTo>
                  <a:lnTo>
                    <a:pt x="18348" y="18519"/>
                  </a:lnTo>
                  <a:lnTo>
                    <a:pt x="18333" y="18534"/>
                  </a:lnTo>
                  <a:cubicBezTo>
                    <a:pt x="18379" y="18534"/>
                    <a:pt x="18457" y="18534"/>
                    <a:pt x="18534" y="18519"/>
                  </a:cubicBezTo>
                  <a:cubicBezTo>
                    <a:pt x="18643" y="18503"/>
                    <a:pt x="18751" y="18503"/>
                    <a:pt x="18876" y="18488"/>
                  </a:cubicBezTo>
                  <a:cubicBezTo>
                    <a:pt x="19139" y="18472"/>
                    <a:pt x="19387" y="18410"/>
                    <a:pt x="19667" y="18394"/>
                  </a:cubicBezTo>
                  <a:cubicBezTo>
                    <a:pt x="19744" y="18301"/>
                    <a:pt x="19806" y="18239"/>
                    <a:pt x="19868" y="18177"/>
                  </a:cubicBezTo>
                  <a:lnTo>
                    <a:pt x="19868" y="18177"/>
                  </a:lnTo>
                  <a:lnTo>
                    <a:pt x="19822" y="18332"/>
                  </a:lnTo>
                  <a:cubicBezTo>
                    <a:pt x="20147" y="17945"/>
                    <a:pt x="20597" y="17479"/>
                    <a:pt x="21016" y="17045"/>
                  </a:cubicBezTo>
                  <a:cubicBezTo>
                    <a:pt x="21450" y="16549"/>
                    <a:pt x="21869" y="16084"/>
                    <a:pt x="22086" y="15835"/>
                  </a:cubicBezTo>
                  <a:cubicBezTo>
                    <a:pt x="22226" y="15680"/>
                    <a:pt x="22365" y="15541"/>
                    <a:pt x="22505" y="15370"/>
                  </a:cubicBezTo>
                  <a:cubicBezTo>
                    <a:pt x="22660" y="15199"/>
                    <a:pt x="22815" y="15013"/>
                    <a:pt x="22970" y="14827"/>
                  </a:cubicBezTo>
                  <a:cubicBezTo>
                    <a:pt x="23249" y="14502"/>
                    <a:pt x="23544" y="14160"/>
                    <a:pt x="23839" y="13804"/>
                  </a:cubicBezTo>
                  <a:cubicBezTo>
                    <a:pt x="24273" y="13261"/>
                    <a:pt x="24707" y="12687"/>
                    <a:pt x="25048" y="12098"/>
                  </a:cubicBezTo>
                  <a:cubicBezTo>
                    <a:pt x="25048" y="12098"/>
                    <a:pt x="25219" y="11942"/>
                    <a:pt x="25390" y="11803"/>
                  </a:cubicBezTo>
                  <a:cubicBezTo>
                    <a:pt x="25560" y="11648"/>
                    <a:pt x="25731" y="11493"/>
                    <a:pt x="25731" y="11493"/>
                  </a:cubicBezTo>
                  <a:lnTo>
                    <a:pt x="25793" y="11369"/>
                  </a:lnTo>
                  <a:cubicBezTo>
                    <a:pt x="25793" y="11369"/>
                    <a:pt x="25421" y="10702"/>
                    <a:pt x="24862" y="10205"/>
                  </a:cubicBezTo>
                  <a:cubicBezTo>
                    <a:pt x="24499" y="9872"/>
                    <a:pt x="24056" y="9611"/>
                    <a:pt x="23599" y="9611"/>
                  </a:cubicBezTo>
                  <a:cubicBezTo>
                    <a:pt x="23354" y="9611"/>
                    <a:pt x="23105" y="9686"/>
                    <a:pt x="22862" y="9864"/>
                  </a:cubicBezTo>
                  <a:lnTo>
                    <a:pt x="22815" y="9802"/>
                  </a:lnTo>
                  <a:cubicBezTo>
                    <a:pt x="22815" y="9802"/>
                    <a:pt x="22768" y="9880"/>
                    <a:pt x="22737" y="9942"/>
                  </a:cubicBezTo>
                  <a:cubicBezTo>
                    <a:pt x="22691" y="10019"/>
                    <a:pt x="22644" y="10081"/>
                    <a:pt x="22644" y="10081"/>
                  </a:cubicBezTo>
                  <a:cubicBezTo>
                    <a:pt x="22419" y="10346"/>
                    <a:pt x="22364" y="10532"/>
                    <a:pt x="22323" y="10532"/>
                  </a:cubicBezTo>
                  <a:cubicBezTo>
                    <a:pt x="22316" y="10532"/>
                    <a:pt x="22310" y="10527"/>
                    <a:pt x="22303" y="10516"/>
                  </a:cubicBezTo>
                  <a:lnTo>
                    <a:pt x="22629" y="10081"/>
                  </a:lnTo>
                  <a:lnTo>
                    <a:pt x="22629" y="10081"/>
                  </a:lnTo>
                  <a:cubicBezTo>
                    <a:pt x="22542" y="10189"/>
                    <a:pt x="22501" y="10230"/>
                    <a:pt x="22486" y="10230"/>
                  </a:cubicBezTo>
                  <a:cubicBezTo>
                    <a:pt x="22458" y="10230"/>
                    <a:pt x="22521" y="10089"/>
                    <a:pt x="22551" y="9988"/>
                  </a:cubicBezTo>
                  <a:lnTo>
                    <a:pt x="22551" y="9988"/>
                  </a:lnTo>
                  <a:cubicBezTo>
                    <a:pt x="22458" y="10128"/>
                    <a:pt x="22350" y="10252"/>
                    <a:pt x="22257" y="10345"/>
                  </a:cubicBezTo>
                  <a:cubicBezTo>
                    <a:pt x="22253" y="10365"/>
                    <a:pt x="22255" y="10372"/>
                    <a:pt x="22261" y="10372"/>
                  </a:cubicBezTo>
                  <a:cubicBezTo>
                    <a:pt x="22279" y="10372"/>
                    <a:pt x="22331" y="10306"/>
                    <a:pt x="22365" y="10283"/>
                  </a:cubicBezTo>
                  <a:lnTo>
                    <a:pt x="22365" y="10283"/>
                  </a:lnTo>
                  <a:cubicBezTo>
                    <a:pt x="22257" y="10469"/>
                    <a:pt x="22148" y="10748"/>
                    <a:pt x="21977" y="10950"/>
                  </a:cubicBezTo>
                  <a:cubicBezTo>
                    <a:pt x="21884" y="11072"/>
                    <a:pt x="21844" y="11094"/>
                    <a:pt x="21814" y="11094"/>
                  </a:cubicBezTo>
                  <a:cubicBezTo>
                    <a:pt x="21797" y="11094"/>
                    <a:pt x="21783" y="11087"/>
                    <a:pt x="21766" y="11087"/>
                  </a:cubicBezTo>
                  <a:cubicBezTo>
                    <a:pt x="21732" y="11087"/>
                    <a:pt x="21682" y="11114"/>
                    <a:pt x="21559" y="11276"/>
                  </a:cubicBezTo>
                  <a:lnTo>
                    <a:pt x="21218" y="11725"/>
                  </a:lnTo>
                  <a:lnTo>
                    <a:pt x="21031" y="11958"/>
                  </a:lnTo>
                  <a:lnTo>
                    <a:pt x="20938" y="12067"/>
                  </a:lnTo>
                  <a:lnTo>
                    <a:pt x="20923" y="12067"/>
                  </a:lnTo>
                  <a:cubicBezTo>
                    <a:pt x="20892" y="12098"/>
                    <a:pt x="20876" y="12113"/>
                    <a:pt x="20845" y="12129"/>
                  </a:cubicBezTo>
                  <a:cubicBezTo>
                    <a:pt x="20799" y="12160"/>
                    <a:pt x="20752" y="12160"/>
                    <a:pt x="20721" y="12175"/>
                  </a:cubicBezTo>
                  <a:cubicBezTo>
                    <a:pt x="20690" y="12175"/>
                    <a:pt x="20659" y="12206"/>
                    <a:pt x="20628" y="12237"/>
                  </a:cubicBezTo>
                  <a:cubicBezTo>
                    <a:pt x="20644" y="12206"/>
                    <a:pt x="20644" y="12191"/>
                    <a:pt x="20659" y="12175"/>
                  </a:cubicBezTo>
                  <a:cubicBezTo>
                    <a:pt x="20659" y="12160"/>
                    <a:pt x="20675" y="12144"/>
                    <a:pt x="20690" y="12113"/>
                  </a:cubicBezTo>
                  <a:lnTo>
                    <a:pt x="20675" y="12113"/>
                  </a:lnTo>
                  <a:cubicBezTo>
                    <a:pt x="20663" y="12131"/>
                    <a:pt x="20658" y="12135"/>
                    <a:pt x="20654" y="12135"/>
                  </a:cubicBezTo>
                  <a:cubicBezTo>
                    <a:pt x="20651" y="12135"/>
                    <a:pt x="20650" y="12133"/>
                    <a:pt x="20646" y="12133"/>
                  </a:cubicBezTo>
                  <a:cubicBezTo>
                    <a:pt x="20642" y="12133"/>
                    <a:pt x="20637" y="12135"/>
                    <a:pt x="20628" y="12144"/>
                  </a:cubicBezTo>
                  <a:cubicBezTo>
                    <a:pt x="20649" y="12109"/>
                    <a:pt x="20671" y="12073"/>
                    <a:pt x="20692" y="12039"/>
                  </a:cubicBezTo>
                  <a:lnTo>
                    <a:pt x="20692" y="12039"/>
                  </a:lnTo>
                  <a:cubicBezTo>
                    <a:pt x="20691" y="12044"/>
                    <a:pt x="20690" y="12048"/>
                    <a:pt x="20690" y="12051"/>
                  </a:cubicBezTo>
                  <a:cubicBezTo>
                    <a:pt x="20690" y="12067"/>
                    <a:pt x="20690" y="12082"/>
                    <a:pt x="20690" y="12098"/>
                  </a:cubicBezTo>
                  <a:cubicBezTo>
                    <a:pt x="20690" y="12077"/>
                    <a:pt x="20692" y="12056"/>
                    <a:pt x="20694" y="12036"/>
                  </a:cubicBezTo>
                  <a:lnTo>
                    <a:pt x="20694" y="12036"/>
                  </a:lnTo>
                  <a:cubicBezTo>
                    <a:pt x="20719" y="11997"/>
                    <a:pt x="20743" y="11960"/>
                    <a:pt x="20768" y="11927"/>
                  </a:cubicBezTo>
                  <a:lnTo>
                    <a:pt x="20768" y="11927"/>
                  </a:lnTo>
                  <a:cubicBezTo>
                    <a:pt x="20737" y="11958"/>
                    <a:pt x="20721" y="11973"/>
                    <a:pt x="20721" y="11989"/>
                  </a:cubicBezTo>
                  <a:cubicBezTo>
                    <a:pt x="20706" y="11989"/>
                    <a:pt x="20706" y="11973"/>
                    <a:pt x="20706" y="11973"/>
                  </a:cubicBezTo>
                  <a:cubicBezTo>
                    <a:pt x="20706" y="11993"/>
                    <a:pt x="20700" y="12012"/>
                    <a:pt x="20695" y="12027"/>
                  </a:cubicBezTo>
                  <a:lnTo>
                    <a:pt x="20695" y="12027"/>
                  </a:lnTo>
                  <a:cubicBezTo>
                    <a:pt x="20700" y="11990"/>
                    <a:pt x="20706" y="11956"/>
                    <a:pt x="20706" y="11927"/>
                  </a:cubicBezTo>
                  <a:cubicBezTo>
                    <a:pt x="20737" y="11493"/>
                    <a:pt x="20752" y="11183"/>
                    <a:pt x="20768" y="11151"/>
                  </a:cubicBezTo>
                  <a:lnTo>
                    <a:pt x="20628" y="11074"/>
                  </a:lnTo>
                  <a:cubicBezTo>
                    <a:pt x="20737" y="9507"/>
                    <a:pt x="20830" y="10562"/>
                    <a:pt x="20892" y="9089"/>
                  </a:cubicBezTo>
                  <a:cubicBezTo>
                    <a:pt x="20845" y="8980"/>
                    <a:pt x="20845" y="8794"/>
                    <a:pt x="20845" y="8577"/>
                  </a:cubicBezTo>
                  <a:cubicBezTo>
                    <a:pt x="20845" y="8360"/>
                    <a:pt x="20876" y="8112"/>
                    <a:pt x="20892" y="7848"/>
                  </a:cubicBezTo>
                  <a:cubicBezTo>
                    <a:pt x="20706" y="7646"/>
                    <a:pt x="20520" y="7445"/>
                    <a:pt x="20396" y="7414"/>
                  </a:cubicBezTo>
                  <a:cubicBezTo>
                    <a:pt x="20411" y="7398"/>
                    <a:pt x="20194" y="7212"/>
                    <a:pt x="20240" y="7166"/>
                  </a:cubicBezTo>
                  <a:lnTo>
                    <a:pt x="20240" y="7166"/>
                  </a:lnTo>
                  <a:cubicBezTo>
                    <a:pt x="20231" y="7168"/>
                    <a:pt x="20221" y="7169"/>
                    <a:pt x="20211" y="7169"/>
                  </a:cubicBezTo>
                  <a:cubicBezTo>
                    <a:pt x="20085" y="7169"/>
                    <a:pt x="19980" y="6988"/>
                    <a:pt x="19822" y="6902"/>
                  </a:cubicBezTo>
                  <a:cubicBezTo>
                    <a:pt x="19812" y="6897"/>
                    <a:pt x="19806" y="6895"/>
                    <a:pt x="19803" y="6895"/>
                  </a:cubicBezTo>
                  <a:cubicBezTo>
                    <a:pt x="19787" y="6895"/>
                    <a:pt x="19855" y="6956"/>
                    <a:pt x="19868" y="6995"/>
                  </a:cubicBezTo>
                  <a:cubicBezTo>
                    <a:pt x="19868" y="6995"/>
                    <a:pt x="19791" y="6933"/>
                    <a:pt x="19713" y="6871"/>
                  </a:cubicBezTo>
                  <a:cubicBezTo>
                    <a:pt x="19620" y="6809"/>
                    <a:pt x="19542" y="6731"/>
                    <a:pt x="19542" y="6731"/>
                  </a:cubicBezTo>
                  <a:cubicBezTo>
                    <a:pt x="19475" y="6655"/>
                    <a:pt x="19444" y="6602"/>
                    <a:pt x="19462" y="6602"/>
                  </a:cubicBezTo>
                  <a:cubicBezTo>
                    <a:pt x="19474" y="6602"/>
                    <a:pt x="19505" y="6622"/>
                    <a:pt x="19558" y="6669"/>
                  </a:cubicBezTo>
                  <a:cubicBezTo>
                    <a:pt x="19449" y="6561"/>
                    <a:pt x="19279" y="6468"/>
                    <a:pt x="19062" y="6312"/>
                  </a:cubicBezTo>
                  <a:cubicBezTo>
                    <a:pt x="18798" y="6126"/>
                    <a:pt x="18488" y="5894"/>
                    <a:pt x="18131" y="5661"/>
                  </a:cubicBezTo>
                  <a:cubicBezTo>
                    <a:pt x="17712" y="5832"/>
                    <a:pt x="17247" y="6095"/>
                    <a:pt x="16766" y="6344"/>
                  </a:cubicBezTo>
                  <a:cubicBezTo>
                    <a:pt x="16254" y="6685"/>
                    <a:pt x="15743" y="6995"/>
                    <a:pt x="15200" y="7460"/>
                  </a:cubicBezTo>
                  <a:cubicBezTo>
                    <a:pt x="14936" y="7677"/>
                    <a:pt x="14657" y="7879"/>
                    <a:pt x="14409" y="8112"/>
                  </a:cubicBezTo>
                  <a:lnTo>
                    <a:pt x="13649" y="8779"/>
                  </a:lnTo>
                  <a:cubicBezTo>
                    <a:pt x="13385" y="9011"/>
                    <a:pt x="13122" y="9244"/>
                    <a:pt x="12873" y="9461"/>
                  </a:cubicBezTo>
                  <a:cubicBezTo>
                    <a:pt x="12625" y="9694"/>
                    <a:pt x="12393" y="9880"/>
                    <a:pt x="12175" y="10066"/>
                  </a:cubicBezTo>
                  <a:cubicBezTo>
                    <a:pt x="12051" y="10143"/>
                    <a:pt x="11958" y="10236"/>
                    <a:pt x="11865" y="10298"/>
                  </a:cubicBezTo>
                  <a:cubicBezTo>
                    <a:pt x="11850" y="10314"/>
                    <a:pt x="11850" y="10314"/>
                    <a:pt x="11850" y="10329"/>
                  </a:cubicBezTo>
                  <a:cubicBezTo>
                    <a:pt x="11850" y="10423"/>
                    <a:pt x="11865" y="10361"/>
                    <a:pt x="11896" y="10485"/>
                  </a:cubicBezTo>
                  <a:cubicBezTo>
                    <a:pt x="11889" y="10531"/>
                    <a:pt x="11877" y="10531"/>
                    <a:pt x="11867" y="10531"/>
                  </a:cubicBezTo>
                  <a:cubicBezTo>
                    <a:pt x="11857" y="10531"/>
                    <a:pt x="11850" y="10531"/>
                    <a:pt x="11850" y="10578"/>
                  </a:cubicBezTo>
                  <a:cubicBezTo>
                    <a:pt x="11834" y="10392"/>
                    <a:pt x="11803" y="10485"/>
                    <a:pt x="11819" y="10392"/>
                  </a:cubicBezTo>
                  <a:cubicBezTo>
                    <a:pt x="11819" y="10376"/>
                    <a:pt x="11834" y="10345"/>
                    <a:pt x="11850" y="10283"/>
                  </a:cubicBezTo>
                  <a:lnTo>
                    <a:pt x="11850" y="10283"/>
                  </a:lnTo>
                  <a:lnTo>
                    <a:pt x="11788" y="10454"/>
                  </a:lnTo>
                  <a:lnTo>
                    <a:pt x="11819" y="10345"/>
                  </a:lnTo>
                  <a:lnTo>
                    <a:pt x="11819" y="10345"/>
                  </a:lnTo>
                  <a:cubicBezTo>
                    <a:pt x="11803" y="10392"/>
                    <a:pt x="11772" y="10438"/>
                    <a:pt x="11757" y="10438"/>
                  </a:cubicBezTo>
                  <a:cubicBezTo>
                    <a:pt x="11750" y="10445"/>
                    <a:pt x="11746" y="10448"/>
                    <a:pt x="11744" y="10448"/>
                  </a:cubicBezTo>
                  <a:cubicBezTo>
                    <a:pt x="11739" y="10448"/>
                    <a:pt x="11760" y="10409"/>
                    <a:pt x="11772" y="10361"/>
                  </a:cubicBezTo>
                  <a:lnTo>
                    <a:pt x="11772" y="10361"/>
                  </a:lnTo>
                  <a:cubicBezTo>
                    <a:pt x="11753" y="10373"/>
                    <a:pt x="11720" y="10381"/>
                    <a:pt x="11693" y="10381"/>
                  </a:cubicBezTo>
                  <a:cubicBezTo>
                    <a:pt x="11659" y="10381"/>
                    <a:pt x="11634" y="10369"/>
                    <a:pt x="11653" y="10342"/>
                  </a:cubicBezTo>
                  <a:lnTo>
                    <a:pt x="11653" y="10342"/>
                  </a:lnTo>
                  <a:cubicBezTo>
                    <a:pt x="11637" y="10353"/>
                    <a:pt x="11605" y="10365"/>
                    <a:pt x="11585" y="10365"/>
                  </a:cubicBezTo>
                  <a:cubicBezTo>
                    <a:pt x="11579" y="10365"/>
                    <a:pt x="11574" y="10363"/>
                    <a:pt x="11571" y="10361"/>
                  </a:cubicBezTo>
                  <a:cubicBezTo>
                    <a:pt x="11617" y="10345"/>
                    <a:pt x="11602" y="10345"/>
                    <a:pt x="11586" y="10314"/>
                  </a:cubicBezTo>
                  <a:cubicBezTo>
                    <a:pt x="11571" y="10283"/>
                    <a:pt x="11555" y="10252"/>
                    <a:pt x="11602" y="10252"/>
                  </a:cubicBezTo>
                  <a:cubicBezTo>
                    <a:pt x="11602" y="10236"/>
                    <a:pt x="11602" y="10221"/>
                    <a:pt x="11602" y="10190"/>
                  </a:cubicBezTo>
                  <a:cubicBezTo>
                    <a:pt x="11617" y="10112"/>
                    <a:pt x="11617" y="10019"/>
                    <a:pt x="11633" y="9942"/>
                  </a:cubicBezTo>
                  <a:cubicBezTo>
                    <a:pt x="11633" y="9814"/>
                    <a:pt x="11624" y="9721"/>
                    <a:pt x="11587" y="9721"/>
                  </a:cubicBezTo>
                  <a:cubicBezTo>
                    <a:pt x="11575" y="9721"/>
                    <a:pt x="11559" y="9732"/>
                    <a:pt x="11540" y="9756"/>
                  </a:cubicBezTo>
                  <a:cubicBezTo>
                    <a:pt x="11599" y="9684"/>
                    <a:pt x="11686" y="9330"/>
                    <a:pt x="11723" y="9330"/>
                  </a:cubicBezTo>
                  <a:cubicBezTo>
                    <a:pt x="11734" y="9330"/>
                    <a:pt x="11741" y="9362"/>
                    <a:pt x="11741" y="9445"/>
                  </a:cubicBezTo>
                  <a:cubicBezTo>
                    <a:pt x="11788" y="9244"/>
                    <a:pt x="11834" y="9058"/>
                    <a:pt x="11834" y="8918"/>
                  </a:cubicBezTo>
                  <a:lnTo>
                    <a:pt x="11834" y="8918"/>
                  </a:lnTo>
                  <a:lnTo>
                    <a:pt x="11741" y="9166"/>
                  </a:lnTo>
                  <a:cubicBezTo>
                    <a:pt x="11850" y="8484"/>
                    <a:pt x="12020" y="8143"/>
                    <a:pt x="12005" y="7662"/>
                  </a:cubicBezTo>
                  <a:lnTo>
                    <a:pt x="12005" y="7662"/>
                  </a:lnTo>
                  <a:lnTo>
                    <a:pt x="11896" y="7910"/>
                  </a:lnTo>
                  <a:cubicBezTo>
                    <a:pt x="11974" y="7491"/>
                    <a:pt x="12051" y="7150"/>
                    <a:pt x="12206" y="7010"/>
                  </a:cubicBezTo>
                  <a:lnTo>
                    <a:pt x="12206" y="7010"/>
                  </a:lnTo>
                  <a:lnTo>
                    <a:pt x="12160" y="7445"/>
                  </a:lnTo>
                  <a:cubicBezTo>
                    <a:pt x="12300" y="6747"/>
                    <a:pt x="12377" y="6328"/>
                    <a:pt x="12439" y="5708"/>
                  </a:cubicBezTo>
                  <a:lnTo>
                    <a:pt x="12439" y="5708"/>
                  </a:lnTo>
                  <a:lnTo>
                    <a:pt x="12393" y="5925"/>
                  </a:lnTo>
                  <a:cubicBezTo>
                    <a:pt x="12393" y="5615"/>
                    <a:pt x="12517" y="4855"/>
                    <a:pt x="12579" y="3924"/>
                  </a:cubicBezTo>
                  <a:lnTo>
                    <a:pt x="9585" y="2699"/>
                  </a:lnTo>
                  <a:cubicBezTo>
                    <a:pt x="8794" y="3877"/>
                    <a:pt x="7848" y="5227"/>
                    <a:pt x="7662" y="5599"/>
                  </a:cubicBezTo>
                  <a:lnTo>
                    <a:pt x="7941" y="5413"/>
                  </a:lnTo>
                  <a:lnTo>
                    <a:pt x="7634" y="5919"/>
                  </a:lnTo>
                  <a:lnTo>
                    <a:pt x="7634" y="5919"/>
                  </a:lnTo>
                  <a:cubicBezTo>
                    <a:pt x="7668" y="5851"/>
                    <a:pt x="7576" y="5567"/>
                    <a:pt x="7603" y="5491"/>
                  </a:cubicBezTo>
                  <a:lnTo>
                    <a:pt x="7603" y="5491"/>
                  </a:lnTo>
                  <a:cubicBezTo>
                    <a:pt x="7331" y="5843"/>
                    <a:pt x="6656" y="6682"/>
                    <a:pt x="5801" y="7507"/>
                  </a:cubicBezTo>
                  <a:cubicBezTo>
                    <a:pt x="5584" y="7724"/>
                    <a:pt x="5351" y="7925"/>
                    <a:pt x="5103" y="8127"/>
                  </a:cubicBezTo>
                  <a:lnTo>
                    <a:pt x="4746" y="8422"/>
                  </a:lnTo>
                  <a:cubicBezTo>
                    <a:pt x="4684" y="8468"/>
                    <a:pt x="4622" y="8515"/>
                    <a:pt x="4560" y="8546"/>
                  </a:cubicBezTo>
                  <a:lnTo>
                    <a:pt x="4467" y="8623"/>
                  </a:lnTo>
                  <a:cubicBezTo>
                    <a:pt x="4312" y="8732"/>
                    <a:pt x="4126" y="8841"/>
                    <a:pt x="3955" y="8903"/>
                  </a:cubicBezTo>
                  <a:cubicBezTo>
                    <a:pt x="3893" y="8934"/>
                    <a:pt x="3831" y="8965"/>
                    <a:pt x="3769" y="8980"/>
                  </a:cubicBezTo>
                  <a:cubicBezTo>
                    <a:pt x="3738" y="8996"/>
                    <a:pt x="3707" y="8996"/>
                    <a:pt x="3676" y="9011"/>
                  </a:cubicBezTo>
                  <a:lnTo>
                    <a:pt x="3645" y="9027"/>
                  </a:lnTo>
                  <a:lnTo>
                    <a:pt x="3614" y="9027"/>
                  </a:lnTo>
                  <a:lnTo>
                    <a:pt x="3614" y="8996"/>
                  </a:lnTo>
                  <a:cubicBezTo>
                    <a:pt x="3599" y="8887"/>
                    <a:pt x="3599" y="8794"/>
                    <a:pt x="3599" y="8748"/>
                  </a:cubicBezTo>
                  <a:cubicBezTo>
                    <a:pt x="3630" y="8546"/>
                    <a:pt x="3754" y="8561"/>
                    <a:pt x="3769" y="8530"/>
                  </a:cubicBezTo>
                  <a:cubicBezTo>
                    <a:pt x="3738" y="8499"/>
                    <a:pt x="3723" y="8499"/>
                    <a:pt x="3707" y="8499"/>
                  </a:cubicBezTo>
                  <a:cubicBezTo>
                    <a:pt x="3695" y="8506"/>
                    <a:pt x="3682" y="8512"/>
                    <a:pt x="3671" y="8512"/>
                  </a:cubicBezTo>
                  <a:cubicBezTo>
                    <a:pt x="3656" y="8512"/>
                    <a:pt x="3645" y="8499"/>
                    <a:pt x="3645" y="8453"/>
                  </a:cubicBezTo>
                  <a:cubicBezTo>
                    <a:pt x="3661" y="8406"/>
                    <a:pt x="3723" y="8406"/>
                    <a:pt x="3738" y="8406"/>
                  </a:cubicBezTo>
                  <a:cubicBezTo>
                    <a:pt x="3724" y="8379"/>
                    <a:pt x="3748" y="8326"/>
                    <a:pt x="3720" y="8326"/>
                  </a:cubicBezTo>
                  <a:cubicBezTo>
                    <a:pt x="3716" y="8326"/>
                    <a:pt x="3712" y="8327"/>
                    <a:pt x="3707" y="8329"/>
                  </a:cubicBezTo>
                  <a:cubicBezTo>
                    <a:pt x="3676" y="8406"/>
                    <a:pt x="3552" y="8468"/>
                    <a:pt x="3475" y="8561"/>
                  </a:cubicBezTo>
                  <a:lnTo>
                    <a:pt x="3490" y="8344"/>
                  </a:lnTo>
                  <a:lnTo>
                    <a:pt x="3568" y="8313"/>
                  </a:lnTo>
                  <a:cubicBezTo>
                    <a:pt x="3568" y="8298"/>
                    <a:pt x="3506" y="8298"/>
                    <a:pt x="3459" y="8251"/>
                  </a:cubicBezTo>
                  <a:cubicBezTo>
                    <a:pt x="3428" y="8236"/>
                    <a:pt x="3397" y="8220"/>
                    <a:pt x="3397" y="8174"/>
                  </a:cubicBezTo>
                  <a:cubicBezTo>
                    <a:pt x="3381" y="8143"/>
                    <a:pt x="3381" y="8127"/>
                    <a:pt x="3381" y="8096"/>
                  </a:cubicBezTo>
                  <a:cubicBezTo>
                    <a:pt x="3381" y="8065"/>
                    <a:pt x="3381" y="8065"/>
                    <a:pt x="3381" y="7972"/>
                  </a:cubicBezTo>
                  <a:cubicBezTo>
                    <a:pt x="3413" y="7476"/>
                    <a:pt x="3428" y="6948"/>
                    <a:pt x="3475" y="6421"/>
                  </a:cubicBezTo>
                  <a:cubicBezTo>
                    <a:pt x="3490" y="6157"/>
                    <a:pt x="3506" y="5894"/>
                    <a:pt x="3521" y="5630"/>
                  </a:cubicBezTo>
                  <a:cubicBezTo>
                    <a:pt x="3552" y="5366"/>
                    <a:pt x="3583" y="5087"/>
                    <a:pt x="3599" y="4839"/>
                  </a:cubicBezTo>
                  <a:cubicBezTo>
                    <a:pt x="3645" y="4855"/>
                    <a:pt x="3661" y="5072"/>
                    <a:pt x="3661" y="5304"/>
                  </a:cubicBezTo>
                  <a:cubicBezTo>
                    <a:pt x="3676" y="5165"/>
                    <a:pt x="3692" y="4948"/>
                    <a:pt x="3738" y="4824"/>
                  </a:cubicBezTo>
                  <a:lnTo>
                    <a:pt x="3738" y="4824"/>
                  </a:lnTo>
                  <a:cubicBezTo>
                    <a:pt x="3721" y="4862"/>
                    <a:pt x="3709" y="4878"/>
                    <a:pt x="3701" y="4878"/>
                  </a:cubicBezTo>
                  <a:cubicBezTo>
                    <a:pt x="3662" y="4878"/>
                    <a:pt x="3698" y="4538"/>
                    <a:pt x="3678" y="4538"/>
                  </a:cubicBezTo>
                  <a:cubicBezTo>
                    <a:pt x="3674" y="4538"/>
                    <a:pt x="3669" y="4549"/>
                    <a:pt x="3661" y="4575"/>
                  </a:cubicBezTo>
                  <a:cubicBezTo>
                    <a:pt x="3552" y="3784"/>
                    <a:pt x="3831" y="2807"/>
                    <a:pt x="3769" y="2094"/>
                  </a:cubicBezTo>
                  <a:cubicBezTo>
                    <a:pt x="3676" y="2047"/>
                    <a:pt x="2978" y="1629"/>
                    <a:pt x="2265" y="1210"/>
                  </a:cubicBezTo>
                  <a:cubicBezTo>
                    <a:pt x="1551" y="791"/>
                    <a:pt x="822" y="450"/>
                    <a:pt x="714" y="450"/>
                  </a:cubicBezTo>
                  <a:cubicBezTo>
                    <a:pt x="729" y="248"/>
                    <a:pt x="745" y="62"/>
                    <a:pt x="760" y="0"/>
                  </a:cubicBezTo>
                  <a:close/>
                  <a:moveTo>
                    <a:pt x="17802" y="18590"/>
                  </a:moveTo>
                  <a:cubicBezTo>
                    <a:pt x="17798" y="18592"/>
                    <a:pt x="17799" y="18594"/>
                    <a:pt x="17805" y="18596"/>
                  </a:cubicBezTo>
                  <a:cubicBezTo>
                    <a:pt x="17804" y="18594"/>
                    <a:pt x="17803" y="18592"/>
                    <a:pt x="17802" y="18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46" name="Google Shape;2146;p14"/>
            <p:cNvGrpSpPr/>
            <p:nvPr/>
          </p:nvGrpSpPr>
          <p:grpSpPr>
            <a:xfrm>
              <a:off x="269350" y="862738"/>
              <a:ext cx="632450" cy="714300"/>
              <a:chOff x="1431000" y="1568225"/>
              <a:chExt cx="632450" cy="714300"/>
            </a:xfrm>
          </p:grpSpPr>
          <p:sp>
            <p:nvSpPr>
              <p:cNvPr id="2147" name="Google Shape;2147;p14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14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14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14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14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14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14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14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14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14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57" name="Google Shape;2157;p14"/>
            <p:cNvSpPr/>
            <p:nvPr/>
          </p:nvSpPr>
          <p:spPr>
            <a:xfrm>
              <a:off x="4138963" y="89100"/>
              <a:ext cx="842600" cy="532850"/>
            </a:xfrm>
            <a:custGeom>
              <a:avLst/>
              <a:gdLst/>
              <a:ahLst/>
              <a:cxnLst/>
              <a:rect l="l" t="t" r="r" b="b"/>
              <a:pathLst>
                <a:path w="33704" h="21314" extrusionOk="0">
                  <a:moveTo>
                    <a:pt x="29214" y="5195"/>
                  </a:moveTo>
                  <a:lnTo>
                    <a:pt x="29214" y="5195"/>
                  </a:lnTo>
                  <a:cubicBezTo>
                    <a:pt x="29217" y="5199"/>
                    <a:pt x="29219" y="5202"/>
                    <a:pt x="29222" y="5205"/>
                  </a:cubicBezTo>
                  <a:lnTo>
                    <a:pt x="29222" y="5205"/>
                  </a:lnTo>
                  <a:cubicBezTo>
                    <a:pt x="29221" y="5203"/>
                    <a:pt x="29221" y="5201"/>
                    <a:pt x="29221" y="5199"/>
                  </a:cubicBezTo>
                  <a:cubicBezTo>
                    <a:pt x="29219" y="5198"/>
                    <a:pt x="29217" y="5197"/>
                    <a:pt x="29214" y="5195"/>
                  </a:cubicBezTo>
                  <a:close/>
                  <a:moveTo>
                    <a:pt x="29222" y="5205"/>
                  </a:moveTo>
                  <a:lnTo>
                    <a:pt x="29222" y="5205"/>
                  </a:lnTo>
                  <a:cubicBezTo>
                    <a:pt x="29225" y="5219"/>
                    <a:pt x="29239" y="5232"/>
                    <a:pt x="29252" y="5246"/>
                  </a:cubicBezTo>
                  <a:cubicBezTo>
                    <a:pt x="29242" y="5232"/>
                    <a:pt x="29232" y="5219"/>
                    <a:pt x="29222" y="5205"/>
                  </a:cubicBezTo>
                  <a:close/>
                  <a:moveTo>
                    <a:pt x="11137" y="9433"/>
                  </a:moveTo>
                  <a:cubicBezTo>
                    <a:pt x="11134" y="9439"/>
                    <a:pt x="11135" y="9446"/>
                    <a:pt x="11137" y="9455"/>
                  </a:cubicBezTo>
                  <a:lnTo>
                    <a:pt x="11137" y="9455"/>
                  </a:lnTo>
                  <a:cubicBezTo>
                    <a:pt x="11137" y="9447"/>
                    <a:pt x="11137" y="9440"/>
                    <a:pt x="11137" y="9433"/>
                  </a:cubicBezTo>
                  <a:close/>
                  <a:moveTo>
                    <a:pt x="31726" y="13912"/>
                  </a:moveTo>
                  <a:lnTo>
                    <a:pt x="31726" y="13912"/>
                  </a:lnTo>
                  <a:cubicBezTo>
                    <a:pt x="31723" y="13917"/>
                    <a:pt x="31723" y="13919"/>
                    <a:pt x="31725" y="13919"/>
                  </a:cubicBezTo>
                  <a:cubicBezTo>
                    <a:pt x="31727" y="13919"/>
                    <a:pt x="31729" y="13918"/>
                    <a:pt x="31734" y="13915"/>
                  </a:cubicBezTo>
                  <a:cubicBezTo>
                    <a:pt x="31731" y="13914"/>
                    <a:pt x="31729" y="13913"/>
                    <a:pt x="31726" y="13912"/>
                  </a:cubicBezTo>
                  <a:close/>
                  <a:moveTo>
                    <a:pt x="31619" y="1"/>
                  </a:moveTo>
                  <a:cubicBezTo>
                    <a:pt x="30703" y="1"/>
                    <a:pt x="29782" y="290"/>
                    <a:pt x="29547" y="1306"/>
                  </a:cubicBezTo>
                  <a:lnTo>
                    <a:pt x="29454" y="1291"/>
                  </a:lnTo>
                  <a:lnTo>
                    <a:pt x="29454" y="1291"/>
                  </a:lnTo>
                  <a:cubicBezTo>
                    <a:pt x="29454" y="1291"/>
                    <a:pt x="29469" y="1384"/>
                    <a:pt x="29485" y="1492"/>
                  </a:cubicBezTo>
                  <a:cubicBezTo>
                    <a:pt x="29500" y="1601"/>
                    <a:pt x="29516" y="1694"/>
                    <a:pt x="29516" y="1694"/>
                  </a:cubicBezTo>
                  <a:cubicBezTo>
                    <a:pt x="29501" y="2189"/>
                    <a:pt x="29631" y="2408"/>
                    <a:pt x="29541" y="2408"/>
                  </a:cubicBezTo>
                  <a:cubicBezTo>
                    <a:pt x="29538" y="2408"/>
                    <a:pt x="29535" y="2408"/>
                    <a:pt x="29531" y="2407"/>
                  </a:cubicBezTo>
                  <a:lnTo>
                    <a:pt x="29485" y="1709"/>
                  </a:lnTo>
                  <a:lnTo>
                    <a:pt x="29485" y="1709"/>
                  </a:lnTo>
                  <a:cubicBezTo>
                    <a:pt x="29491" y="1909"/>
                    <a:pt x="29483" y="1979"/>
                    <a:pt x="29466" y="1979"/>
                  </a:cubicBezTo>
                  <a:cubicBezTo>
                    <a:pt x="29440" y="1979"/>
                    <a:pt x="29392" y="1807"/>
                    <a:pt x="29345" y="1694"/>
                  </a:cubicBezTo>
                  <a:lnTo>
                    <a:pt x="29345" y="1694"/>
                  </a:lnTo>
                  <a:cubicBezTo>
                    <a:pt x="29361" y="1895"/>
                    <a:pt x="29361" y="2097"/>
                    <a:pt x="29345" y="2268"/>
                  </a:cubicBezTo>
                  <a:cubicBezTo>
                    <a:pt x="29355" y="2291"/>
                    <a:pt x="29362" y="2301"/>
                    <a:pt x="29367" y="2301"/>
                  </a:cubicBezTo>
                  <a:cubicBezTo>
                    <a:pt x="29386" y="2301"/>
                    <a:pt x="29379" y="2173"/>
                    <a:pt x="29392" y="2113"/>
                  </a:cubicBezTo>
                  <a:cubicBezTo>
                    <a:pt x="29454" y="2376"/>
                    <a:pt x="29578" y="2749"/>
                    <a:pt x="29562" y="3090"/>
                  </a:cubicBezTo>
                  <a:cubicBezTo>
                    <a:pt x="29578" y="3602"/>
                    <a:pt x="29407" y="3136"/>
                    <a:pt x="29423" y="3741"/>
                  </a:cubicBezTo>
                  <a:lnTo>
                    <a:pt x="29454" y="4470"/>
                  </a:lnTo>
                  <a:lnTo>
                    <a:pt x="29454" y="4827"/>
                  </a:lnTo>
                  <a:lnTo>
                    <a:pt x="29454" y="5013"/>
                  </a:lnTo>
                  <a:lnTo>
                    <a:pt x="29454" y="5028"/>
                  </a:lnTo>
                  <a:cubicBezTo>
                    <a:pt x="29438" y="5075"/>
                    <a:pt x="29438" y="5106"/>
                    <a:pt x="29423" y="5153"/>
                  </a:cubicBezTo>
                  <a:cubicBezTo>
                    <a:pt x="29392" y="5230"/>
                    <a:pt x="29376" y="5261"/>
                    <a:pt x="29345" y="5292"/>
                  </a:cubicBezTo>
                  <a:cubicBezTo>
                    <a:pt x="29314" y="5323"/>
                    <a:pt x="29314" y="5385"/>
                    <a:pt x="29299" y="5432"/>
                  </a:cubicBezTo>
                  <a:cubicBezTo>
                    <a:pt x="29283" y="5401"/>
                    <a:pt x="29283" y="5370"/>
                    <a:pt x="29283" y="5354"/>
                  </a:cubicBezTo>
                  <a:cubicBezTo>
                    <a:pt x="29268" y="5339"/>
                    <a:pt x="29268" y="5308"/>
                    <a:pt x="29252" y="5261"/>
                  </a:cubicBezTo>
                  <a:lnTo>
                    <a:pt x="29252" y="5277"/>
                  </a:lnTo>
                  <a:cubicBezTo>
                    <a:pt x="29260" y="5315"/>
                    <a:pt x="29256" y="5319"/>
                    <a:pt x="29248" y="5319"/>
                  </a:cubicBezTo>
                  <a:cubicBezTo>
                    <a:pt x="29246" y="5319"/>
                    <a:pt x="29244" y="5319"/>
                    <a:pt x="29242" y="5319"/>
                  </a:cubicBezTo>
                  <a:cubicBezTo>
                    <a:pt x="29235" y="5319"/>
                    <a:pt x="29227" y="5321"/>
                    <a:pt x="29221" y="5339"/>
                  </a:cubicBezTo>
                  <a:cubicBezTo>
                    <a:pt x="29214" y="5289"/>
                    <a:pt x="29207" y="5236"/>
                    <a:pt x="29201" y="5185"/>
                  </a:cubicBezTo>
                  <a:lnTo>
                    <a:pt x="29201" y="5185"/>
                  </a:lnTo>
                  <a:cubicBezTo>
                    <a:pt x="29205" y="5189"/>
                    <a:pt x="29210" y="5192"/>
                    <a:pt x="29214" y="5195"/>
                  </a:cubicBezTo>
                  <a:lnTo>
                    <a:pt x="29214" y="5195"/>
                  </a:lnTo>
                  <a:cubicBezTo>
                    <a:pt x="29210" y="5189"/>
                    <a:pt x="29205" y="5182"/>
                    <a:pt x="29200" y="5176"/>
                  </a:cubicBezTo>
                  <a:lnTo>
                    <a:pt x="29200" y="5176"/>
                  </a:lnTo>
                  <a:cubicBezTo>
                    <a:pt x="29194" y="5120"/>
                    <a:pt x="29190" y="5068"/>
                    <a:pt x="29190" y="5028"/>
                  </a:cubicBezTo>
                  <a:cubicBezTo>
                    <a:pt x="29190" y="5075"/>
                    <a:pt x="29190" y="5106"/>
                    <a:pt x="29174" y="5121"/>
                  </a:cubicBezTo>
                  <a:lnTo>
                    <a:pt x="29160" y="5121"/>
                  </a:lnTo>
                  <a:cubicBezTo>
                    <a:pt x="29160" y="5121"/>
                    <a:pt x="29159" y="5120"/>
                    <a:pt x="29159" y="5120"/>
                  </a:cubicBezTo>
                  <a:lnTo>
                    <a:pt x="29159" y="5120"/>
                  </a:lnTo>
                  <a:cubicBezTo>
                    <a:pt x="29159" y="5108"/>
                    <a:pt x="29158" y="5106"/>
                    <a:pt x="29150" y="5106"/>
                  </a:cubicBezTo>
                  <a:lnTo>
                    <a:pt x="29150" y="5106"/>
                  </a:lnTo>
                  <a:cubicBezTo>
                    <a:pt x="29151" y="5108"/>
                    <a:pt x="29153" y="5111"/>
                    <a:pt x="29155" y="5114"/>
                  </a:cubicBezTo>
                  <a:lnTo>
                    <a:pt x="29155" y="5114"/>
                  </a:lnTo>
                  <a:cubicBezTo>
                    <a:pt x="29153" y="5111"/>
                    <a:pt x="29151" y="5109"/>
                    <a:pt x="29149" y="5106"/>
                  </a:cubicBezTo>
                  <a:lnTo>
                    <a:pt x="29149" y="5106"/>
                  </a:lnTo>
                  <a:cubicBezTo>
                    <a:pt x="29149" y="5106"/>
                    <a:pt x="29150" y="5106"/>
                    <a:pt x="29150" y="5106"/>
                  </a:cubicBezTo>
                  <a:lnTo>
                    <a:pt x="29150" y="5106"/>
                  </a:lnTo>
                  <a:cubicBezTo>
                    <a:pt x="29148" y="5104"/>
                    <a:pt x="29147" y="5103"/>
                    <a:pt x="29146" y="5101"/>
                  </a:cubicBezTo>
                  <a:lnTo>
                    <a:pt x="29146" y="5101"/>
                  </a:lnTo>
                  <a:cubicBezTo>
                    <a:pt x="29147" y="5103"/>
                    <a:pt x="29148" y="5104"/>
                    <a:pt x="29149" y="5106"/>
                  </a:cubicBezTo>
                  <a:lnTo>
                    <a:pt x="29149" y="5106"/>
                  </a:lnTo>
                  <a:cubicBezTo>
                    <a:pt x="29148" y="5106"/>
                    <a:pt x="29146" y="5106"/>
                    <a:pt x="29143" y="5106"/>
                  </a:cubicBezTo>
                  <a:lnTo>
                    <a:pt x="29143" y="5098"/>
                  </a:lnTo>
                  <a:lnTo>
                    <a:pt x="29143" y="5098"/>
                  </a:lnTo>
                  <a:cubicBezTo>
                    <a:pt x="29144" y="5099"/>
                    <a:pt x="29145" y="5100"/>
                    <a:pt x="29146" y="5101"/>
                  </a:cubicBezTo>
                  <a:lnTo>
                    <a:pt x="29146" y="5101"/>
                  </a:lnTo>
                  <a:cubicBezTo>
                    <a:pt x="29145" y="5100"/>
                    <a:pt x="29144" y="5099"/>
                    <a:pt x="29143" y="5098"/>
                  </a:cubicBezTo>
                  <a:lnTo>
                    <a:pt x="29143" y="5098"/>
                  </a:lnTo>
                  <a:lnTo>
                    <a:pt x="29143" y="5090"/>
                  </a:lnTo>
                  <a:cubicBezTo>
                    <a:pt x="29141" y="5090"/>
                    <a:pt x="29140" y="5090"/>
                    <a:pt x="29139" y="5091"/>
                  </a:cubicBezTo>
                  <a:lnTo>
                    <a:pt x="29139" y="5091"/>
                  </a:lnTo>
                  <a:cubicBezTo>
                    <a:pt x="29135" y="5085"/>
                    <a:pt x="29131" y="5080"/>
                    <a:pt x="29128" y="5075"/>
                  </a:cubicBezTo>
                  <a:cubicBezTo>
                    <a:pt x="28802" y="4625"/>
                    <a:pt x="28570" y="4299"/>
                    <a:pt x="28554" y="4268"/>
                  </a:cubicBezTo>
                  <a:lnTo>
                    <a:pt x="28352" y="4299"/>
                  </a:lnTo>
                  <a:cubicBezTo>
                    <a:pt x="27189" y="2686"/>
                    <a:pt x="28135" y="3648"/>
                    <a:pt x="26988" y="2159"/>
                  </a:cubicBezTo>
                  <a:cubicBezTo>
                    <a:pt x="26879" y="2082"/>
                    <a:pt x="26708" y="1911"/>
                    <a:pt x="26538" y="1694"/>
                  </a:cubicBezTo>
                  <a:cubicBezTo>
                    <a:pt x="26367" y="1477"/>
                    <a:pt x="26181" y="1213"/>
                    <a:pt x="25995" y="934"/>
                  </a:cubicBezTo>
                  <a:cubicBezTo>
                    <a:pt x="25792" y="915"/>
                    <a:pt x="25583" y="891"/>
                    <a:pt x="25415" y="891"/>
                  </a:cubicBezTo>
                  <a:cubicBezTo>
                    <a:pt x="25300" y="891"/>
                    <a:pt x="25205" y="903"/>
                    <a:pt x="25142" y="934"/>
                  </a:cubicBezTo>
                  <a:cubicBezTo>
                    <a:pt x="25157" y="903"/>
                    <a:pt x="24785" y="903"/>
                    <a:pt x="24801" y="825"/>
                  </a:cubicBezTo>
                  <a:lnTo>
                    <a:pt x="24801" y="825"/>
                  </a:lnTo>
                  <a:cubicBezTo>
                    <a:pt x="24747" y="879"/>
                    <a:pt x="24667" y="892"/>
                    <a:pt x="24575" y="892"/>
                  </a:cubicBezTo>
                  <a:cubicBezTo>
                    <a:pt x="24488" y="892"/>
                    <a:pt x="24391" y="881"/>
                    <a:pt x="24294" y="881"/>
                  </a:cubicBezTo>
                  <a:cubicBezTo>
                    <a:pt x="24256" y="881"/>
                    <a:pt x="24218" y="882"/>
                    <a:pt x="24180" y="887"/>
                  </a:cubicBezTo>
                  <a:cubicBezTo>
                    <a:pt x="24087" y="918"/>
                    <a:pt x="24242" y="918"/>
                    <a:pt x="24304" y="949"/>
                  </a:cubicBezTo>
                  <a:cubicBezTo>
                    <a:pt x="24304" y="949"/>
                    <a:pt x="24165" y="965"/>
                    <a:pt x="24041" y="965"/>
                  </a:cubicBezTo>
                  <a:lnTo>
                    <a:pt x="23777" y="965"/>
                  </a:lnTo>
                  <a:cubicBezTo>
                    <a:pt x="23560" y="918"/>
                    <a:pt x="23498" y="887"/>
                    <a:pt x="23731" y="887"/>
                  </a:cubicBezTo>
                  <a:cubicBezTo>
                    <a:pt x="23705" y="885"/>
                    <a:pt x="23679" y="884"/>
                    <a:pt x="23651" y="884"/>
                  </a:cubicBezTo>
                  <a:cubicBezTo>
                    <a:pt x="23475" y="884"/>
                    <a:pt x="23250" y="923"/>
                    <a:pt x="22955" y="949"/>
                  </a:cubicBezTo>
                  <a:cubicBezTo>
                    <a:pt x="22552" y="980"/>
                    <a:pt x="22056" y="1011"/>
                    <a:pt x="21513" y="1058"/>
                  </a:cubicBezTo>
                  <a:cubicBezTo>
                    <a:pt x="21249" y="1570"/>
                    <a:pt x="21016" y="2206"/>
                    <a:pt x="20737" y="2842"/>
                  </a:cubicBezTo>
                  <a:cubicBezTo>
                    <a:pt x="20536" y="3586"/>
                    <a:pt x="20287" y="4315"/>
                    <a:pt x="20132" y="5199"/>
                  </a:cubicBezTo>
                  <a:cubicBezTo>
                    <a:pt x="20039" y="5633"/>
                    <a:pt x="19946" y="6068"/>
                    <a:pt x="19900" y="6486"/>
                  </a:cubicBezTo>
                  <a:lnTo>
                    <a:pt x="19698" y="7743"/>
                  </a:lnTo>
                  <a:cubicBezTo>
                    <a:pt x="19636" y="8192"/>
                    <a:pt x="19574" y="8627"/>
                    <a:pt x="19496" y="9045"/>
                  </a:cubicBezTo>
                  <a:cubicBezTo>
                    <a:pt x="19434" y="9464"/>
                    <a:pt x="19357" y="9836"/>
                    <a:pt x="19295" y="10209"/>
                  </a:cubicBezTo>
                  <a:cubicBezTo>
                    <a:pt x="19264" y="10379"/>
                    <a:pt x="19233" y="10534"/>
                    <a:pt x="19202" y="10689"/>
                  </a:cubicBezTo>
                  <a:cubicBezTo>
                    <a:pt x="19202" y="10689"/>
                    <a:pt x="19202" y="10705"/>
                    <a:pt x="19202" y="10720"/>
                  </a:cubicBezTo>
                  <a:cubicBezTo>
                    <a:pt x="19295" y="10814"/>
                    <a:pt x="19233" y="10736"/>
                    <a:pt x="19388" y="10829"/>
                  </a:cubicBezTo>
                  <a:cubicBezTo>
                    <a:pt x="19450" y="10938"/>
                    <a:pt x="19341" y="10860"/>
                    <a:pt x="19403" y="10969"/>
                  </a:cubicBezTo>
                  <a:cubicBezTo>
                    <a:pt x="19248" y="10798"/>
                    <a:pt x="19295" y="10922"/>
                    <a:pt x="19233" y="10814"/>
                  </a:cubicBezTo>
                  <a:cubicBezTo>
                    <a:pt x="19217" y="10782"/>
                    <a:pt x="19202" y="10751"/>
                    <a:pt x="19171" y="10674"/>
                  </a:cubicBezTo>
                  <a:lnTo>
                    <a:pt x="19171" y="10674"/>
                  </a:lnTo>
                  <a:lnTo>
                    <a:pt x="19248" y="10891"/>
                  </a:lnTo>
                  <a:lnTo>
                    <a:pt x="19202" y="10767"/>
                  </a:lnTo>
                  <a:lnTo>
                    <a:pt x="19202" y="10767"/>
                  </a:lnTo>
                  <a:cubicBezTo>
                    <a:pt x="19217" y="10829"/>
                    <a:pt x="19217" y="10891"/>
                    <a:pt x="19202" y="10907"/>
                  </a:cubicBezTo>
                  <a:cubicBezTo>
                    <a:pt x="19202" y="10922"/>
                    <a:pt x="19202" y="10929"/>
                    <a:pt x="19201" y="10929"/>
                  </a:cubicBezTo>
                  <a:cubicBezTo>
                    <a:pt x="19200" y="10929"/>
                    <a:pt x="19194" y="10871"/>
                    <a:pt x="19171" y="10814"/>
                  </a:cubicBezTo>
                  <a:cubicBezTo>
                    <a:pt x="19171" y="10814"/>
                    <a:pt x="19155" y="10814"/>
                    <a:pt x="19155" y="10829"/>
                  </a:cubicBezTo>
                  <a:cubicBezTo>
                    <a:pt x="19145" y="10861"/>
                    <a:pt x="19090" y="10922"/>
                    <a:pt x="19057" y="10922"/>
                  </a:cubicBezTo>
                  <a:cubicBezTo>
                    <a:pt x="19042" y="10922"/>
                    <a:pt x="19031" y="10910"/>
                    <a:pt x="19031" y="10876"/>
                  </a:cubicBezTo>
                  <a:cubicBezTo>
                    <a:pt x="19031" y="10891"/>
                    <a:pt x="19000" y="10984"/>
                    <a:pt x="18954" y="10984"/>
                  </a:cubicBezTo>
                  <a:cubicBezTo>
                    <a:pt x="18985" y="10938"/>
                    <a:pt x="18969" y="10938"/>
                    <a:pt x="18938" y="10938"/>
                  </a:cubicBezTo>
                  <a:cubicBezTo>
                    <a:pt x="18907" y="10922"/>
                    <a:pt x="18861" y="10891"/>
                    <a:pt x="18907" y="10845"/>
                  </a:cubicBezTo>
                  <a:cubicBezTo>
                    <a:pt x="18892" y="10829"/>
                    <a:pt x="18876" y="10829"/>
                    <a:pt x="18861" y="10782"/>
                  </a:cubicBezTo>
                  <a:cubicBezTo>
                    <a:pt x="18799" y="10705"/>
                    <a:pt x="18737" y="10596"/>
                    <a:pt x="18674" y="10519"/>
                  </a:cubicBezTo>
                  <a:cubicBezTo>
                    <a:pt x="18595" y="10419"/>
                    <a:pt x="18522" y="10339"/>
                    <a:pt x="18480" y="10339"/>
                  </a:cubicBezTo>
                  <a:cubicBezTo>
                    <a:pt x="18456" y="10339"/>
                    <a:pt x="18442" y="10364"/>
                    <a:pt x="18442" y="10426"/>
                  </a:cubicBezTo>
                  <a:cubicBezTo>
                    <a:pt x="18442" y="10302"/>
                    <a:pt x="18223" y="9849"/>
                    <a:pt x="18279" y="9849"/>
                  </a:cubicBezTo>
                  <a:cubicBezTo>
                    <a:pt x="18293" y="9849"/>
                    <a:pt x="18324" y="9877"/>
                    <a:pt x="18380" y="9945"/>
                  </a:cubicBezTo>
                  <a:cubicBezTo>
                    <a:pt x="18256" y="9728"/>
                    <a:pt x="18163" y="9511"/>
                    <a:pt x="18039" y="9356"/>
                  </a:cubicBezTo>
                  <a:lnTo>
                    <a:pt x="18039" y="9356"/>
                  </a:lnTo>
                  <a:lnTo>
                    <a:pt x="18163" y="9666"/>
                  </a:lnTo>
                  <a:cubicBezTo>
                    <a:pt x="17713" y="8937"/>
                    <a:pt x="17604" y="8441"/>
                    <a:pt x="17186" y="8006"/>
                  </a:cubicBezTo>
                  <a:lnTo>
                    <a:pt x="17186" y="8006"/>
                  </a:lnTo>
                  <a:lnTo>
                    <a:pt x="17294" y="8316"/>
                  </a:lnTo>
                  <a:cubicBezTo>
                    <a:pt x="17030" y="7851"/>
                    <a:pt x="16813" y="7463"/>
                    <a:pt x="16844" y="7200"/>
                  </a:cubicBezTo>
                  <a:lnTo>
                    <a:pt x="16844" y="7200"/>
                  </a:lnTo>
                  <a:lnTo>
                    <a:pt x="17155" y="7665"/>
                  </a:lnTo>
                  <a:cubicBezTo>
                    <a:pt x="16736" y="6874"/>
                    <a:pt x="16457" y="6393"/>
                    <a:pt x="16007" y="5742"/>
                  </a:cubicBezTo>
                  <a:lnTo>
                    <a:pt x="16007" y="5742"/>
                  </a:lnTo>
                  <a:lnTo>
                    <a:pt x="16146" y="5990"/>
                  </a:lnTo>
                  <a:cubicBezTo>
                    <a:pt x="15898" y="5695"/>
                    <a:pt x="15402" y="4858"/>
                    <a:pt x="14720" y="3896"/>
                  </a:cubicBezTo>
                  <a:lnTo>
                    <a:pt x="10796" y="5137"/>
                  </a:lnTo>
                  <a:cubicBezTo>
                    <a:pt x="10982" y="6936"/>
                    <a:pt x="11168" y="8999"/>
                    <a:pt x="11276" y="9526"/>
                  </a:cubicBezTo>
                  <a:lnTo>
                    <a:pt x="11400" y="9138"/>
                  </a:lnTo>
                  <a:lnTo>
                    <a:pt x="11505" y="9844"/>
                  </a:lnTo>
                  <a:lnTo>
                    <a:pt x="11505" y="9844"/>
                  </a:lnTo>
                  <a:cubicBezTo>
                    <a:pt x="11467" y="9745"/>
                    <a:pt x="11166" y="9543"/>
                    <a:pt x="11137" y="9455"/>
                  </a:cubicBezTo>
                  <a:lnTo>
                    <a:pt x="11137" y="9455"/>
                  </a:lnTo>
                  <a:cubicBezTo>
                    <a:pt x="11153" y="10026"/>
                    <a:pt x="11181" y="11391"/>
                    <a:pt x="11028" y="12907"/>
                  </a:cubicBezTo>
                  <a:cubicBezTo>
                    <a:pt x="10982" y="13280"/>
                    <a:pt x="10920" y="13667"/>
                    <a:pt x="10858" y="14071"/>
                  </a:cubicBezTo>
                  <a:lnTo>
                    <a:pt x="10734" y="14644"/>
                  </a:lnTo>
                  <a:cubicBezTo>
                    <a:pt x="10718" y="14737"/>
                    <a:pt x="10703" y="14830"/>
                    <a:pt x="10672" y="14924"/>
                  </a:cubicBezTo>
                  <a:lnTo>
                    <a:pt x="10641" y="15063"/>
                  </a:lnTo>
                  <a:cubicBezTo>
                    <a:pt x="10578" y="15296"/>
                    <a:pt x="10485" y="15559"/>
                    <a:pt x="10377" y="15761"/>
                  </a:cubicBezTo>
                  <a:cubicBezTo>
                    <a:pt x="10330" y="15839"/>
                    <a:pt x="10299" y="15916"/>
                    <a:pt x="10253" y="15994"/>
                  </a:cubicBezTo>
                  <a:cubicBezTo>
                    <a:pt x="10222" y="16025"/>
                    <a:pt x="10206" y="16056"/>
                    <a:pt x="10191" y="16087"/>
                  </a:cubicBezTo>
                  <a:lnTo>
                    <a:pt x="10160" y="16133"/>
                  </a:lnTo>
                  <a:cubicBezTo>
                    <a:pt x="10144" y="16133"/>
                    <a:pt x="10144" y="16149"/>
                    <a:pt x="10144" y="16149"/>
                  </a:cubicBezTo>
                  <a:lnTo>
                    <a:pt x="10113" y="16133"/>
                  </a:lnTo>
                  <a:cubicBezTo>
                    <a:pt x="10020" y="16025"/>
                    <a:pt x="9943" y="15947"/>
                    <a:pt x="9896" y="15885"/>
                  </a:cubicBezTo>
                  <a:cubicBezTo>
                    <a:pt x="9772" y="15684"/>
                    <a:pt x="9881" y="15590"/>
                    <a:pt x="9881" y="15559"/>
                  </a:cubicBezTo>
                  <a:cubicBezTo>
                    <a:pt x="9867" y="15555"/>
                    <a:pt x="9855" y="15553"/>
                    <a:pt x="9844" y="15553"/>
                  </a:cubicBezTo>
                  <a:cubicBezTo>
                    <a:pt x="9817" y="15553"/>
                    <a:pt x="9798" y="15564"/>
                    <a:pt x="9787" y="15575"/>
                  </a:cubicBezTo>
                  <a:cubicBezTo>
                    <a:pt x="9778" y="15593"/>
                    <a:pt x="9775" y="15617"/>
                    <a:pt x="9760" y="15617"/>
                  </a:cubicBezTo>
                  <a:cubicBezTo>
                    <a:pt x="9750" y="15617"/>
                    <a:pt x="9735" y="15606"/>
                    <a:pt x="9710" y="15575"/>
                  </a:cubicBezTo>
                  <a:cubicBezTo>
                    <a:pt x="9679" y="15513"/>
                    <a:pt x="9741" y="15466"/>
                    <a:pt x="9756" y="15451"/>
                  </a:cubicBezTo>
                  <a:cubicBezTo>
                    <a:pt x="9723" y="15428"/>
                    <a:pt x="9705" y="15381"/>
                    <a:pt x="9686" y="15381"/>
                  </a:cubicBezTo>
                  <a:cubicBezTo>
                    <a:pt x="9679" y="15381"/>
                    <a:pt x="9672" y="15388"/>
                    <a:pt x="9663" y="15404"/>
                  </a:cubicBezTo>
                  <a:cubicBezTo>
                    <a:pt x="9694" y="15497"/>
                    <a:pt x="9632" y="15652"/>
                    <a:pt x="9632" y="15808"/>
                  </a:cubicBezTo>
                  <a:lnTo>
                    <a:pt x="9446" y="15606"/>
                  </a:lnTo>
                  <a:lnTo>
                    <a:pt x="9508" y="15513"/>
                  </a:lnTo>
                  <a:cubicBezTo>
                    <a:pt x="9505" y="15510"/>
                    <a:pt x="9501" y="15509"/>
                    <a:pt x="9495" y="15509"/>
                  </a:cubicBezTo>
                  <a:cubicBezTo>
                    <a:pt x="9469" y="15509"/>
                    <a:pt x="9416" y="15531"/>
                    <a:pt x="9353" y="15544"/>
                  </a:cubicBezTo>
                  <a:cubicBezTo>
                    <a:pt x="9322" y="15544"/>
                    <a:pt x="9276" y="15544"/>
                    <a:pt x="9229" y="15497"/>
                  </a:cubicBezTo>
                  <a:cubicBezTo>
                    <a:pt x="9198" y="15482"/>
                    <a:pt x="9167" y="15466"/>
                    <a:pt x="9152" y="15435"/>
                  </a:cubicBezTo>
                  <a:cubicBezTo>
                    <a:pt x="9121" y="15404"/>
                    <a:pt x="9121" y="15404"/>
                    <a:pt x="9059" y="15311"/>
                  </a:cubicBezTo>
                  <a:cubicBezTo>
                    <a:pt x="8671" y="14799"/>
                    <a:pt x="8268" y="14303"/>
                    <a:pt x="7864" y="13745"/>
                  </a:cubicBezTo>
                  <a:cubicBezTo>
                    <a:pt x="7678" y="13466"/>
                    <a:pt x="7477" y="13202"/>
                    <a:pt x="7275" y="12923"/>
                  </a:cubicBezTo>
                  <a:cubicBezTo>
                    <a:pt x="7089" y="12644"/>
                    <a:pt x="6903" y="12364"/>
                    <a:pt x="6717" y="12085"/>
                  </a:cubicBezTo>
                  <a:cubicBezTo>
                    <a:pt x="6719" y="12085"/>
                    <a:pt x="6721" y="12085"/>
                    <a:pt x="6723" y="12085"/>
                  </a:cubicBezTo>
                  <a:cubicBezTo>
                    <a:pt x="6791" y="12085"/>
                    <a:pt x="6971" y="12294"/>
                    <a:pt x="7151" y="12489"/>
                  </a:cubicBezTo>
                  <a:cubicBezTo>
                    <a:pt x="7042" y="12349"/>
                    <a:pt x="6887" y="12132"/>
                    <a:pt x="6825" y="11977"/>
                  </a:cubicBezTo>
                  <a:lnTo>
                    <a:pt x="6825" y="11977"/>
                  </a:lnTo>
                  <a:cubicBezTo>
                    <a:pt x="6842" y="12033"/>
                    <a:pt x="6841" y="12055"/>
                    <a:pt x="6828" y="12055"/>
                  </a:cubicBezTo>
                  <a:cubicBezTo>
                    <a:pt x="6779" y="12055"/>
                    <a:pt x="6563" y="11734"/>
                    <a:pt x="6546" y="11734"/>
                  </a:cubicBezTo>
                  <a:lnTo>
                    <a:pt x="6546" y="11734"/>
                  </a:lnTo>
                  <a:cubicBezTo>
                    <a:pt x="6543" y="11734"/>
                    <a:pt x="6547" y="11746"/>
                    <a:pt x="6561" y="11775"/>
                  </a:cubicBezTo>
                  <a:cubicBezTo>
                    <a:pt x="5802" y="11124"/>
                    <a:pt x="5290" y="9929"/>
                    <a:pt x="4638" y="9294"/>
                  </a:cubicBezTo>
                  <a:cubicBezTo>
                    <a:pt x="4514" y="9309"/>
                    <a:pt x="3491" y="9480"/>
                    <a:pt x="2467" y="9650"/>
                  </a:cubicBezTo>
                  <a:cubicBezTo>
                    <a:pt x="1428" y="9836"/>
                    <a:pt x="435" y="10085"/>
                    <a:pt x="327" y="10162"/>
                  </a:cubicBezTo>
                  <a:cubicBezTo>
                    <a:pt x="187" y="9960"/>
                    <a:pt x="32" y="9774"/>
                    <a:pt x="16" y="9697"/>
                  </a:cubicBezTo>
                  <a:lnTo>
                    <a:pt x="16" y="9697"/>
                  </a:lnTo>
                  <a:cubicBezTo>
                    <a:pt x="1" y="9774"/>
                    <a:pt x="265" y="10193"/>
                    <a:pt x="451" y="10379"/>
                  </a:cubicBezTo>
                  <a:lnTo>
                    <a:pt x="590" y="10317"/>
                  </a:lnTo>
                  <a:cubicBezTo>
                    <a:pt x="994" y="10767"/>
                    <a:pt x="606" y="10472"/>
                    <a:pt x="963" y="10953"/>
                  </a:cubicBezTo>
                  <a:cubicBezTo>
                    <a:pt x="957" y="10960"/>
                    <a:pt x="950" y="10963"/>
                    <a:pt x="941" y="10963"/>
                  </a:cubicBezTo>
                  <a:cubicBezTo>
                    <a:pt x="841" y="10963"/>
                    <a:pt x="520" y="10596"/>
                    <a:pt x="265" y="10255"/>
                  </a:cubicBezTo>
                  <a:lnTo>
                    <a:pt x="265" y="10255"/>
                  </a:lnTo>
                  <a:cubicBezTo>
                    <a:pt x="497" y="10612"/>
                    <a:pt x="683" y="10969"/>
                    <a:pt x="900" y="11062"/>
                  </a:cubicBezTo>
                  <a:cubicBezTo>
                    <a:pt x="1087" y="11434"/>
                    <a:pt x="761" y="11093"/>
                    <a:pt x="994" y="11542"/>
                  </a:cubicBezTo>
                  <a:cubicBezTo>
                    <a:pt x="1226" y="11822"/>
                    <a:pt x="1583" y="12132"/>
                    <a:pt x="1769" y="12520"/>
                  </a:cubicBezTo>
                  <a:lnTo>
                    <a:pt x="1754" y="12520"/>
                  </a:lnTo>
                  <a:cubicBezTo>
                    <a:pt x="2234" y="13450"/>
                    <a:pt x="2777" y="13745"/>
                    <a:pt x="3227" y="14613"/>
                  </a:cubicBezTo>
                  <a:lnTo>
                    <a:pt x="3149" y="14551"/>
                  </a:lnTo>
                  <a:lnTo>
                    <a:pt x="3149" y="14551"/>
                  </a:lnTo>
                  <a:cubicBezTo>
                    <a:pt x="3289" y="14877"/>
                    <a:pt x="3723" y="15373"/>
                    <a:pt x="4064" y="15932"/>
                  </a:cubicBezTo>
                  <a:cubicBezTo>
                    <a:pt x="4008" y="15838"/>
                    <a:pt x="3975" y="15733"/>
                    <a:pt x="4008" y="15733"/>
                  </a:cubicBezTo>
                  <a:cubicBezTo>
                    <a:pt x="4030" y="15733"/>
                    <a:pt x="4081" y="15778"/>
                    <a:pt x="4173" y="15901"/>
                  </a:cubicBezTo>
                  <a:cubicBezTo>
                    <a:pt x="4561" y="16537"/>
                    <a:pt x="4886" y="16893"/>
                    <a:pt x="5166" y="17374"/>
                  </a:cubicBezTo>
                  <a:lnTo>
                    <a:pt x="5584" y="17715"/>
                  </a:lnTo>
                  <a:cubicBezTo>
                    <a:pt x="5631" y="17777"/>
                    <a:pt x="5693" y="17855"/>
                    <a:pt x="5755" y="17917"/>
                  </a:cubicBezTo>
                  <a:cubicBezTo>
                    <a:pt x="5770" y="17963"/>
                    <a:pt x="5802" y="17994"/>
                    <a:pt x="5833" y="18025"/>
                  </a:cubicBezTo>
                  <a:cubicBezTo>
                    <a:pt x="5895" y="18088"/>
                    <a:pt x="5941" y="18150"/>
                    <a:pt x="5988" y="18212"/>
                  </a:cubicBezTo>
                  <a:cubicBezTo>
                    <a:pt x="6236" y="18491"/>
                    <a:pt x="6484" y="18816"/>
                    <a:pt x="6810" y="19127"/>
                  </a:cubicBezTo>
                  <a:cubicBezTo>
                    <a:pt x="7461" y="19747"/>
                    <a:pt x="8205" y="20491"/>
                    <a:pt x="9090" y="21313"/>
                  </a:cubicBezTo>
                  <a:cubicBezTo>
                    <a:pt x="9617" y="21251"/>
                    <a:pt x="10206" y="21189"/>
                    <a:pt x="10827" y="21127"/>
                  </a:cubicBezTo>
                  <a:cubicBezTo>
                    <a:pt x="11152" y="21096"/>
                    <a:pt x="11431" y="21003"/>
                    <a:pt x="11742" y="20941"/>
                  </a:cubicBezTo>
                  <a:cubicBezTo>
                    <a:pt x="12098" y="20879"/>
                    <a:pt x="12455" y="20802"/>
                    <a:pt x="12827" y="20709"/>
                  </a:cubicBezTo>
                  <a:cubicBezTo>
                    <a:pt x="13200" y="20150"/>
                    <a:pt x="13510" y="19499"/>
                    <a:pt x="13851" y="18878"/>
                  </a:cubicBezTo>
                  <a:cubicBezTo>
                    <a:pt x="14006" y="18537"/>
                    <a:pt x="14130" y="18181"/>
                    <a:pt x="14270" y="17824"/>
                  </a:cubicBezTo>
                  <a:lnTo>
                    <a:pt x="14487" y="17297"/>
                  </a:lnTo>
                  <a:cubicBezTo>
                    <a:pt x="14549" y="17110"/>
                    <a:pt x="14595" y="16924"/>
                    <a:pt x="14642" y="16738"/>
                  </a:cubicBezTo>
                  <a:lnTo>
                    <a:pt x="14813" y="16164"/>
                  </a:lnTo>
                  <a:lnTo>
                    <a:pt x="14906" y="15792"/>
                  </a:lnTo>
                  <a:cubicBezTo>
                    <a:pt x="14952" y="15575"/>
                    <a:pt x="14999" y="15342"/>
                    <a:pt x="15045" y="15125"/>
                  </a:cubicBezTo>
                  <a:cubicBezTo>
                    <a:pt x="15138" y="14675"/>
                    <a:pt x="15200" y="14241"/>
                    <a:pt x="15247" y="13822"/>
                  </a:cubicBezTo>
                  <a:cubicBezTo>
                    <a:pt x="15253" y="13774"/>
                    <a:pt x="15259" y="13726"/>
                    <a:pt x="15265" y="13678"/>
                  </a:cubicBezTo>
                  <a:lnTo>
                    <a:pt x="15265" y="13678"/>
                  </a:lnTo>
                  <a:cubicBezTo>
                    <a:pt x="15884" y="14553"/>
                    <a:pt x="16573" y="15464"/>
                    <a:pt x="17186" y="16025"/>
                  </a:cubicBezTo>
                  <a:cubicBezTo>
                    <a:pt x="17341" y="16226"/>
                    <a:pt x="17511" y="16475"/>
                    <a:pt x="17713" y="16661"/>
                  </a:cubicBezTo>
                  <a:cubicBezTo>
                    <a:pt x="17914" y="16847"/>
                    <a:pt x="18116" y="17048"/>
                    <a:pt x="18318" y="17234"/>
                  </a:cubicBezTo>
                  <a:cubicBezTo>
                    <a:pt x="18737" y="17234"/>
                    <a:pt x="19171" y="17250"/>
                    <a:pt x="19527" y="17250"/>
                  </a:cubicBezTo>
                  <a:cubicBezTo>
                    <a:pt x="19357" y="17234"/>
                    <a:pt x="19279" y="17203"/>
                    <a:pt x="19310" y="17172"/>
                  </a:cubicBezTo>
                  <a:cubicBezTo>
                    <a:pt x="19326" y="17157"/>
                    <a:pt x="19434" y="17141"/>
                    <a:pt x="19559" y="17141"/>
                  </a:cubicBezTo>
                  <a:cubicBezTo>
                    <a:pt x="19807" y="17141"/>
                    <a:pt x="19993" y="17157"/>
                    <a:pt x="20117" y="17157"/>
                  </a:cubicBezTo>
                  <a:cubicBezTo>
                    <a:pt x="20536" y="17064"/>
                    <a:pt x="20505" y="17033"/>
                    <a:pt x="20536" y="17017"/>
                  </a:cubicBezTo>
                  <a:cubicBezTo>
                    <a:pt x="20551" y="17002"/>
                    <a:pt x="20598" y="16971"/>
                    <a:pt x="20737" y="16924"/>
                  </a:cubicBezTo>
                  <a:cubicBezTo>
                    <a:pt x="20799" y="16893"/>
                    <a:pt x="20892" y="16862"/>
                    <a:pt x="21016" y="16816"/>
                  </a:cubicBezTo>
                  <a:cubicBezTo>
                    <a:pt x="21156" y="16769"/>
                    <a:pt x="21327" y="16707"/>
                    <a:pt x="21559" y="16630"/>
                  </a:cubicBezTo>
                  <a:cubicBezTo>
                    <a:pt x="21606" y="16614"/>
                    <a:pt x="21668" y="16599"/>
                    <a:pt x="21761" y="16568"/>
                  </a:cubicBezTo>
                  <a:cubicBezTo>
                    <a:pt x="21962" y="16257"/>
                    <a:pt x="22164" y="15870"/>
                    <a:pt x="22428" y="15420"/>
                  </a:cubicBezTo>
                  <a:cubicBezTo>
                    <a:pt x="22490" y="15311"/>
                    <a:pt x="22552" y="15203"/>
                    <a:pt x="22614" y="15079"/>
                  </a:cubicBezTo>
                  <a:cubicBezTo>
                    <a:pt x="22676" y="14939"/>
                    <a:pt x="22738" y="14799"/>
                    <a:pt x="22800" y="14660"/>
                  </a:cubicBezTo>
                  <a:cubicBezTo>
                    <a:pt x="22909" y="14381"/>
                    <a:pt x="23033" y="14086"/>
                    <a:pt x="23172" y="13776"/>
                  </a:cubicBezTo>
                  <a:cubicBezTo>
                    <a:pt x="23358" y="13124"/>
                    <a:pt x="23622" y="12364"/>
                    <a:pt x="23777" y="11636"/>
                  </a:cubicBezTo>
                  <a:cubicBezTo>
                    <a:pt x="23886" y="11139"/>
                    <a:pt x="23963" y="10627"/>
                    <a:pt x="24056" y="10116"/>
                  </a:cubicBezTo>
                  <a:cubicBezTo>
                    <a:pt x="24134" y="9619"/>
                    <a:pt x="24211" y="9107"/>
                    <a:pt x="24289" y="8596"/>
                  </a:cubicBezTo>
                  <a:cubicBezTo>
                    <a:pt x="24335" y="8270"/>
                    <a:pt x="24335" y="8285"/>
                    <a:pt x="24351" y="8208"/>
                  </a:cubicBezTo>
                  <a:lnTo>
                    <a:pt x="24398" y="8006"/>
                  </a:lnTo>
                  <a:cubicBezTo>
                    <a:pt x="24444" y="7789"/>
                    <a:pt x="24491" y="7603"/>
                    <a:pt x="24553" y="7463"/>
                  </a:cubicBezTo>
                  <a:cubicBezTo>
                    <a:pt x="24630" y="7308"/>
                    <a:pt x="24692" y="7215"/>
                    <a:pt x="24739" y="7184"/>
                  </a:cubicBezTo>
                  <a:lnTo>
                    <a:pt x="24739" y="7107"/>
                  </a:lnTo>
                  <a:cubicBezTo>
                    <a:pt x="24754" y="7091"/>
                    <a:pt x="24754" y="7091"/>
                    <a:pt x="24754" y="7076"/>
                  </a:cubicBezTo>
                  <a:cubicBezTo>
                    <a:pt x="24770" y="7076"/>
                    <a:pt x="24785" y="7076"/>
                    <a:pt x="24801" y="7091"/>
                  </a:cubicBezTo>
                  <a:cubicBezTo>
                    <a:pt x="24832" y="7107"/>
                    <a:pt x="24863" y="7153"/>
                    <a:pt x="24894" y="7200"/>
                  </a:cubicBezTo>
                  <a:cubicBezTo>
                    <a:pt x="24971" y="7293"/>
                    <a:pt x="25033" y="7386"/>
                    <a:pt x="25111" y="7448"/>
                  </a:cubicBezTo>
                  <a:cubicBezTo>
                    <a:pt x="25126" y="7463"/>
                    <a:pt x="25142" y="7463"/>
                    <a:pt x="25157" y="7479"/>
                  </a:cubicBezTo>
                  <a:lnTo>
                    <a:pt x="25142" y="7510"/>
                  </a:lnTo>
                  <a:cubicBezTo>
                    <a:pt x="25173" y="7541"/>
                    <a:pt x="25204" y="7572"/>
                    <a:pt x="25235" y="7619"/>
                  </a:cubicBezTo>
                  <a:cubicBezTo>
                    <a:pt x="25297" y="7696"/>
                    <a:pt x="25359" y="7789"/>
                    <a:pt x="25437" y="7898"/>
                  </a:cubicBezTo>
                  <a:cubicBezTo>
                    <a:pt x="25747" y="8332"/>
                    <a:pt x="26057" y="8782"/>
                    <a:pt x="26383" y="9232"/>
                  </a:cubicBezTo>
                  <a:cubicBezTo>
                    <a:pt x="26739" y="9728"/>
                    <a:pt x="27034" y="10193"/>
                    <a:pt x="27360" y="10674"/>
                  </a:cubicBezTo>
                  <a:cubicBezTo>
                    <a:pt x="27996" y="11636"/>
                    <a:pt x="28647" y="12597"/>
                    <a:pt x="29236" y="13497"/>
                  </a:cubicBezTo>
                  <a:cubicBezTo>
                    <a:pt x="29500" y="13497"/>
                    <a:pt x="29733" y="13512"/>
                    <a:pt x="29965" y="13528"/>
                  </a:cubicBezTo>
                  <a:lnTo>
                    <a:pt x="30059" y="13528"/>
                  </a:lnTo>
                  <a:lnTo>
                    <a:pt x="30105" y="13543"/>
                  </a:lnTo>
                  <a:lnTo>
                    <a:pt x="30198" y="13559"/>
                  </a:lnTo>
                  <a:cubicBezTo>
                    <a:pt x="30260" y="13574"/>
                    <a:pt x="30322" y="13590"/>
                    <a:pt x="30369" y="13590"/>
                  </a:cubicBezTo>
                  <a:cubicBezTo>
                    <a:pt x="30601" y="13636"/>
                    <a:pt x="30772" y="13667"/>
                    <a:pt x="30881" y="13683"/>
                  </a:cubicBezTo>
                  <a:lnTo>
                    <a:pt x="30787" y="13652"/>
                  </a:lnTo>
                  <a:lnTo>
                    <a:pt x="30787" y="13652"/>
                  </a:lnTo>
                  <a:cubicBezTo>
                    <a:pt x="31299" y="13698"/>
                    <a:pt x="31299" y="13807"/>
                    <a:pt x="31656" y="13884"/>
                  </a:cubicBezTo>
                  <a:cubicBezTo>
                    <a:pt x="31670" y="13899"/>
                    <a:pt x="31698" y="13900"/>
                    <a:pt x="31726" y="13912"/>
                  </a:cubicBezTo>
                  <a:lnTo>
                    <a:pt x="31726" y="13912"/>
                  </a:lnTo>
                  <a:cubicBezTo>
                    <a:pt x="31757" y="13860"/>
                    <a:pt x="32076" y="13538"/>
                    <a:pt x="32183" y="13404"/>
                  </a:cubicBezTo>
                  <a:lnTo>
                    <a:pt x="32199" y="13435"/>
                  </a:lnTo>
                  <a:cubicBezTo>
                    <a:pt x="32245" y="13388"/>
                    <a:pt x="32307" y="13326"/>
                    <a:pt x="32385" y="13249"/>
                  </a:cubicBezTo>
                  <a:cubicBezTo>
                    <a:pt x="32478" y="13155"/>
                    <a:pt x="32571" y="13047"/>
                    <a:pt x="32695" y="12938"/>
                  </a:cubicBezTo>
                  <a:cubicBezTo>
                    <a:pt x="32928" y="12706"/>
                    <a:pt x="33114" y="12442"/>
                    <a:pt x="33378" y="12209"/>
                  </a:cubicBezTo>
                  <a:cubicBezTo>
                    <a:pt x="33378" y="12070"/>
                    <a:pt x="33393" y="11946"/>
                    <a:pt x="33393" y="11822"/>
                  </a:cubicBezTo>
                  <a:lnTo>
                    <a:pt x="33486" y="12023"/>
                  </a:lnTo>
                  <a:cubicBezTo>
                    <a:pt x="33486" y="11372"/>
                    <a:pt x="33548" y="10565"/>
                    <a:pt x="33595" y="9790"/>
                  </a:cubicBezTo>
                  <a:cubicBezTo>
                    <a:pt x="33610" y="8968"/>
                    <a:pt x="33641" y="8177"/>
                    <a:pt x="33641" y="7743"/>
                  </a:cubicBezTo>
                  <a:cubicBezTo>
                    <a:pt x="33657" y="7494"/>
                    <a:pt x="33672" y="7231"/>
                    <a:pt x="33688" y="6967"/>
                  </a:cubicBezTo>
                  <a:cubicBezTo>
                    <a:pt x="33688" y="6672"/>
                    <a:pt x="33688" y="6378"/>
                    <a:pt x="33688" y="6052"/>
                  </a:cubicBezTo>
                  <a:cubicBezTo>
                    <a:pt x="33688" y="5509"/>
                    <a:pt x="33703" y="4935"/>
                    <a:pt x="33703" y="4346"/>
                  </a:cubicBezTo>
                  <a:cubicBezTo>
                    <a:pt x="33688" y="3477"/>
                    <a:pt x="33641" y="2547"/>
                    <a:pt x="33486" y="1694"/>
                  </a:cubicBezTo>
                  <a:cubicBezTo>
                    <a:pt x="33486" y="1694"/>
                    <a:pt x="33533" y="1415"/>
                    <a:pt x="33579" y="1136"/>
                  </a:cubicBezTo>
                  <a:cubicBezTo>
                    <a:pt x="33626" y="841"/>
                    <a:pt x="33657" y="562"/>
                    <a:pt x="33657" y="562"/>
                  </a:cubicBezTo>
                  <a:lnTo>
                    <a:pt x="33610" y="391"/>
                  </a:lnTo>
                  <a:cubicBezTo>
                    <a:pt x="33610" y="391"/>
                    <a:pt x="32726" y="34"/>
                    <a:pt x="31765" y="3"/>
                  </a:cubicBezTo>
                  <a:cubicBezTo>
                    <a:pt x="31716" y="2"/>
                    <a:pt x="31667" y="1"/>
                    <a:pt x="3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8" name="Google Shape;2158;p14"/>
          <p:cNvGrpSpPr/>
          <p:nvPr/>
        </p:nvGrpSpPr>
        <p:grpSpPr>
          <a:xfrm>
            <a:off x="437744" y="354931"/>
            <a:ext cx="8272750" cy="4388105"/>
            <a:chOff x="262375" y="252950"/>
            <a:chExt cx="8619244" cy="4571895"/>
          </a:xfrm>
        </p:grpSpPr>
        <p:sp>
          <p:nvSpPr>
            <p:cNvPr id="2159" name="Google Shape;2159;p14"/>
            <p:cNvSpPr/>
            <p:nvPr/>
          </p:nvSpPr>
          <p:spPr>
            <a:xfrm>
              <a:off x="262375" y="318663"/>
              <a:ext cx="8619244" cy="4506183"/>
            </a:xfrm>
            <a:custGeom>
              <a:avLst/>
              <a:gdLst/>
              <a:ahLst/>
              <a:cxnLst/>
              <a:rect l="l" t="t" r="r" b="b"/>
              <a:pathLst>
                <a:path w="294675" h="154732" extrusionOk="0">
                  <a:moveTo>
                    <a:pt x="243025" y="0"/>
                  </a:moveTo>
                  <a:cubicBezTo>
                    <a:pt x="216802" y="0"/>
                    <a:pt x="179387" y="4573"/>
                    <a:pt x="142103" y="6117"/>
                  </a:cubicBezTo>
                  <a:cubicBezTo>
                    <a:pt x="136401" y="6355"/>
                    <a:pt x="130765" y="6456"/>
                    <a:pt x="125219" y="6456"/>
                  </a:cubicBezTo>
                  <a:cubicBezTo>
                    <a:pt x="94335" y="6456"/>
                    <a:pt x="66233" y="3322"/>
                    <a:pt x="44984" y="3322"/>
                  </a:cubicBezTo>
                  <a:cubicBezTo>
                    <a:pt x="34888" y="3322"/>
                    <a:pt x="26339" y="4030"/>
                    <a:pt x="19774" y="6117"/>
                  </a:cubicBezTo>
                  <a:cubicBezTo>
                    <a:pt x="1" y="12410"/>
                    <a:pt x="13807" y="106746"/>
                    <a:pt x="18499" y="135687"/>
                  </a:cubicBezTo>
                  <a:cubicBezTo>
                    <a:pt x="19204" y="140108"/>
                    <a:pt x="23029" y="143363"/>
                    <a:pt x="27531" y="143363"/>
                  </a:cubicBezTo>
                  <a:cubicBezTo>
                    <a:pt x="27531" y="143363"/>
                    <a:pt x="126383" y="154731"/>
                    <a:pt x="199758" y="154731"/>
                  </a:cubicBezTo>
                  <a:cubicBezTo>
                    <a:pt x="236446" y="154731"/>
                    <a:pt x="266764" y="151889"/>
                    <a:pt x="275172" y="143363"/>
                  </a:cubicBezTo>
                  <a:cubicBezTo>
                    <a:pt x="286564" y="131836"/>
                    <a:pt x="294674" y="22473"/>
                    <a:pt x="275172" y="6117"/>
                  </a:cubicBezTo>
                  <a:cubicBezTo>
                    <a:pt x="269711" y="1543"/>
                    <a:pt x="258256" y="0"/>
                    <a:pt x="2430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14"/>
            <p:cNvSpPr/>
            <p:nvPr/>
          </p:nvSpPr>
          <p:spPr>
            <a:xfrm>
              <a:off x="542800" y="1910750"/>
              <a:ext cx="4329400" cy="2884400"/>
            </a:xfrm>
            <a:custGeom>
              <a:avLst/>
              <a:gdLst/>
              <a:ahLst/>
              <a:cxnLst/>
              <a:rect l="l" t="t" r="r" b="b"/>
              <a:pathLst>
                <a:path w="173176" h="115376" extrusionOk="0">
                  <a:moveTo>
                    <a:pt x="0" y="0"/>
                  </a:moveTo>
                  <a:lnTo>
                    <a:pt x="5515" y="114669"/>
                  </a:lnTo>
                  <a:lnTo>
                    <a:pt x="173176" y="1153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2161" name="Google Shape;2161;p14"/>
            <p:cNvSpPr/>
            <p:nvPr/>
          </p:nvSpPr>
          <p:spPr>
            <a:xfrm>
              <a:off x="530000" y="422350"/>
              <a:ext cx="776200" cy="1224900"/>
            </a:xfrm>
            <a:custGeom>
              <a:avLst/>
              <a:gdLst/>
              <a:ahLst/>
              <a:cxnLst/>
              <a:rect l="l" t="t" r="r" b="b"/>
              <a:pathLst>
                <a:path w="31048" h="48996" extrusionOk="0">
                  <a:moveTo>
                    <a:pt x="0" y="452"/>
                  </a:moveTo>
                  <a:lnTo>
                    <a:pt x="302" y="48996"/>
                  </a:lnTo>
                  <a:lnTo>
                    <a:pt x="3104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2162" name="Google Shape;2162;p14"/>
            <p:cNvSpPr/>
            <p:nvPr/>
          </p:nvSpPr>
          <p:spPr>
            <a:xfrm>
              <a:off x="6531775" y="252950"/>
              <a:ext cx="2079375" cy="1114225"/>
            </a:xfrm>
            <a:custGeom>
              <a:avLst/>
              <a:gdLst/>
              <a:ahLst/>
              <a:cxnLst/>
              <a:rect l="l" t="t" r="r" b="b"/>
              <a:pathLst>
                <a:path w="83175" h="44569" extrusionOk="0">
                  <a:moveTo>
                    <a:pt x="0" y="4006"/>
                  </a:moveTo>
                  <a:lnTo>
                    <a:pt x="77453" y="0"/>
                  </a:lnTo>
                  <a:lnTo>
                    <a:pt x="83175" y="4456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2163" name="Google Shape;2163;p14"/>
            <p:cNvSpPr/>
            <p:nvPr/>
          </p:nvSpPr>
          <p:spPr>
            <a:xfrm>
              <a:off x="7261275" y="2215650"/>
              <a:ext cx="1483875" cy="2565725"/>
            </a:xfrm>
            <a:custGeom>
              <a:avLst/>
              <a:gdLst/>
              <a:ahLst/>
              <a:cxnLst/>
              <a:rect l="l" t="t" r="r" b="b"/>
              <a:pathLst>
                <a:path w="59355" h="102629" extrusionOk="0">
                  <a:moveTo>
                    <a:pt x="55832" y="0"/>
                  </a:moveTo>
                  <a:lnTo>
                    <a:pt x="59355" y="97359"/>
                  </a:lnTo>
                  <a:lnTo>
                    <a:pt x="0" y="10262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</p:grpSp>
      <p:sp>
        <p:nvSpPr>
          <p:cNvPr id="2164" name="Google Shape;2164;p14"/>
          <p:cNvSpPr txBox="1">
            <a:spLocks noGrp="1"/>
          </p:cNvSpPr>
          <p:nvPr>
            <p:ph type="title"/>
          </p:nvPr>
        </p:nvSpPr>
        <p:spPr>
          <a:xfrm>
            <a:off x="2290050" y="3231700"/>
            <a:ext cx="45639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165" name="Google Shape;2165;p14"/>
          <p:cNvSpPr txBox="1">
            <a:spLocks noGrp="1"/>
          </p:cNvSpPr>
          <p:nvPr>
            <p:ph type="subTitle" idx="1"/>
          </p:nvPr>
        </p:nvSpPr>
        <p:spPr>
          <a:xfrm>
            <a:off x="1523100" y="1381600"/>
            <a:ext cx="6097800" cy="185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2">
    <p:spTree>
      <p:nvGrpSpPr>
        <p:cNvPr id="1" name="Shape 2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7" name="Google Shape;2167;p15"/>
          <p:cNvGrpSpPr/>
          <p:nvPr/>
        </p:nvGrpSpPr>
        <p:grpSpPr>
          <a:xfrm>
            <a:off x="-1110575" y="-1057145"/>
            <a:ext cx="11471400" cy="7258095"/>
            <a:chOff x="-1110575" y="-1057145"/>
            <a:chExt cx="11471400" cy="7258095"/>
          </a:xfrm>
        </p:grpSpPr>
        <p:sp>
          <p:nvSpPr>
            <p:cNvPr id="2168" name="Google Shape;2168;p15"/>
            <p:cNvSpPr/>
            <p:nvPr/>
          </p:nvSpPr>
          <p:spPr>
            <a:xfrm flipH="1">
              <a:off x="-1110575" y="2818675"/>
              <a:ext cx="5086075" cy="3382275"/>
            </a:xfrm>
            <a:custGeom>
              <a:avLst/>
              <a:gdLst/>
              <a:ahLst/>
              <a:cxnLst/>
              <a:rect l="l" t="t" r="r" b="b"/>
              <a:pathLst>
                <a:path w="203443" h="135291" extrusionOk="0">
                  <a:moveTo>
                    <a:pt x="73819" y="1"/>
                  </a:moveTo>
                  <a:cubicBezTo>
                    <a:pt x="73548" y="1"/>
                    <a:pt x="73278" y="2"/>
                    <a:pt x="73009" y="5"/>
                  </a:cubicBezTo>
                  <a:cubicBezTo>
                    <a:pt x="66913" y="65"/>
                    <a:pt x="60698" y="1339"/>
                    <a:pt x="55567" y="4637"/>
                  </a:cubicBezTo>
                  <a:cubicBezTo>
                    <a:pt x="55507" y="4684"/>
                    <a:pt x="55436" y="4720"/>
                    <a:pt x="55376" y="4768"/>
                  </a:cubicBezTo>
                  <a:cubicBezTo>
                    <a:pt x="48482" y="9292"/>
                    <a:pt x="43303" y="17483"/>
                    <a:pt x="37945" y="23639"/>
                  </a:cubicBezTo>
                  <a:cubicBezTo>
                    <a:pt x="31123" y="31497"/>
                    <a:pt x="24384" y="39438"/>
                    <a:pt x="18217" y="47832"/>
                  </a:cubicBezTo>
                  <a:cubicBezTo>
                    <a:pt x="10263" y="58655"/>
                    <a:pt x="0" y="73002"/>
                    <a:pt x="1226" y="87218"/>
                  </a:cubicBezTo>
                  <a:cubicBezTo>
                    <a:pt x="1584" y="91362"/>
                    <a:pt x="3167" y="95219"/>
                    <a:pt x="5953" y="98327"/>
                  </a:cubicBezTo>
                  <a:cubicBezTo>
                    <a:pt x="8561" y="101244"/>
                    <a:pt x="14716" y="106161"/>
                    <a:pt x="18836" y="106161"/>
                  </a:cubicBezTo>
                  <a:cubicBezTo>
                    <a:pt x="37302" y="112578"/>
                    <a:pt x="58162" y="108018"/>
                    <a:pt x="76855" y="115460"/>
                  </a:cubicBezTo>
                  <a:cubicBezTo>
                    <a:pt x="96526" y="123281"/>
                    <a:pt x="112475" y="135290"/>
                    <a:pt x="133910" y="135290"/>
                  </a:cubicBezTo>
                  <a:cubicBezTo>
                    <a:pt x="135219" y="135290"/>
                    <a:pt x="136547" y="135246"/>
                    <a:pt x="137898" y="135153"/>
                  </a:cubicBezTo>
                  <a:cubicBezTo>
                    <a:pt x="157603" y="133795"/>
                    <a:pt x="164902" y="117722"/>
                    <a:pt x="166997" y="100148"/>
                  </a:cubicBezTo>
                  <a:cubicBezTo>
                    <a:pt x="169164" y="81884"/>
                    <a:pt x="175546" y="77872"/>
                    <a:pt x="187178" y="64477"/>
                  </a:cubicBezTo>
                  <a:cubicBezTo>
                    <a:pt x="196775" y="53428"/>
                    <a:pt x="203442" y="38593"/>
                    <a:pt x="191691" y="27020"/>
                  </a:cubicBezTo>
                  <a:cubicBezTo>
                    <a:pt x="184953" y="20372"/>
                    <a:pt x="175803" y="18982"/>
                    <a:pt x="166289" y="18982"/>
                  </a:cubicBezTo>
                  <a:cubicBezTo>
                    <a:pt x="159449" y="18982"/>
                    <a:pt x="152422" y="19700"/>
                    <a:pt x="145969" y="19700"/>
                  </a:cubicBezTo>
                  <a:cubicBezTo>
                    <a:pt x="144678" y="19700"/>
                    <a:pt x="143411" y="19672"/>
                    <a:pt x="142173" y="19603"/>
                  </a:cubicBezTo>
                  <a:cubicBezTo>
                    <a:pt x="131171" y="18995"/>
                    <a:pt x="119563" y="17376"/>
                    <a:pt x="110252" y="11983"/>
                  </a:cubicBezTo>
                  <a:cubicBezTo>
                    <a:pt x="105073" y="8982"/>
                    <a:pt x="99644" y="4827"/>
                    <a:pt x="93738" y="2886"/>
                  </a:cubicBezTo>
                  <a:cubicBezTo>
                    <a:pt x="87529" y="840"/>
                    <a:pt x="80387" y="1"/>
                    <a:pt x="73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69" name="Google Shape;2169;p15"/>
            <p:cNvGrpSpPr/>
            <p:nvPr/>
          </p:nvGrpSpPr>
          <p:grpSpPr>
            <a:xfrm rot="10800000" flipH="1">
              <a:off x="1679425" y="3925763"/>
              <a:ext cx="1165950" cy="1168100"/>
              <a:chOff x="1419375" y="3941050"/>
              <a:chExt cx="1165950" cy="1168100"/>
            </a:xfrm>
          </p:grpSpPr>
          <p:sp>
            <p:nvSpPr>
              <p:cNvPr id="2170" name="Google Shape;2170;p15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15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15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15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15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15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15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15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15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15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15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15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15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15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15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15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15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15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15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15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15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15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15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15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15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15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15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15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15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15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00" name="Google Shape;2200;p15"/>
            <p:cNvSpPr/>
            <p:nvPr/>
          </p:nvSpPr>
          <p:spPr>
            <a:xfrm rot="124119" flipH="1">
              <a:off x="1346583" y="-926227"/>
              <a:ext cx="7292695" cy="2168552"/>
            </a:xfrm>
            <a:custGeom>
              <a:avLst/>
              <a:gdLst/>
              <a:ahLst/>
              <a:cxnLst/>
              <a:rect l="l" t="t" r="r" b="b"/>
              <a:pathLst>
                <a:path w="121032" h="67808" extrusionOk="0">
                  <a:moveTo>
                    <a:pt x="54729" y="0"/>
                  </a:moveTo>
                  <a:cubicBezTo>
                    <a:pt x="38147" y="0"/>
                    <a:pt x="21127" y="6850"/>
                    <a:pt x="7990" y="25280"/>
                  </a:cubicBezTo>
                  <a:cubicBezTo>
                    <a:pt x="7990" y="25280"/>
                    <a:pt x="0" y="58867"/>
                    <a:pt x="20932" y="66452"/>
                  </a:cubicBezTo>
                  <a:cubicBezTo>
                    <a:pt x="23539" y="67396"/>
                    <a:pt x="25970" y="67807"/>
                    <a:pt x="28248" y="67807"/>
                  </a:cubicBezTo>
                  <a:cubicBezTo>
                    <a:pt x="43461" y="67807"/>
                    <a:pt x="51797" y="49474"/>
                    <a:pt x="59682" y="49474"/>
                  </a:cubicBezTo>
                  <a:cubicBezTo>
                    <a:pt x="60093" y="49474"/>
                    <a:pt x="60503" y="49523"/>
                    <a:pt x="60913" y="49628"/>
                  </a:cubicBezTo>
                  <a:cubicBezTo>
                    <a:pt x="66653" y="51092"/>
                    <a:pt x="81127" y="58573"/>
                    <a:pt x="93960" y="58573"/>
                  </a:cubicBezTo>
                  <a:cubicBezTo>
                    <a:pt x="102210" y="58573"/>
                    <a:pt x="109782" y="55481"/>
                    <a:pt x="113919" y="45711"/>
                  </a:cubicBezTo>
                  <a:cubicBezTo>
                    <a:pt x="121031" y="28924"/>
                    <a:pt x="88805" y="0"/>
                    <a:pt x="54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15"/>
            <p:cNvSpPr/>
            <p:nvPr/>
          </p:nvSpPr>
          <p:spPr>
            <a:xfrm flipH="1">
              <a:off x="5961175" y="1788032"/>
              <a:ext cx="4399650" cy="3698542"/>
            </a:xfrm>
            <a:custGeom>
              <a:avLst/>
              <a:gdLst/>
              <a:ahLst/>
              <a:cxnLst/>
              <a:rect l="l" t="t" r="r" b="b"/>
              <a:pathLst>
                <a:path w="129183" h="108597" extrusionOk="0">
                  <a:moveTo>
                    <a:pt x="44989" y="0"/>
                  </a:moveTo>
                  <a:cubicBezTo>
                    <a:pt x="23578" y="0"/>
                    <a:pt x="1" y="19284"/>
                    <a:pt x="5191" y="41467"/>
                  </a:cubicBezTo>
                  <a:lnTo>
                    <a:pt x="13632" y="58362"/>
                  </a:lnTo>
                  <a:cubicBezTo>
                    <a:pt x="24741" y="73340"/>
                    <a:pt x="9167" y="93759"/>
                    <a:pt x="29956" y="104117"/>
                  </a:cubicBezTo>
                  <a:cubicBezTo>
                    <a:pt x="36190" y="107224"/>
                    <a:pt x="44205" y="108597"/>
                    <a:pt x="52843" y="108597"/>
                  </a:cubicBezTo>
                  <a:cubicBezTo>
                    <a:pt x="73600" y="108597"/>
                    <a:pt x="97951" y="100671"/>
                    <a:pt x="109823" y="89842"/>
                  </a:cubicBezTo>
                  <a:cubicBezTo>
                    <a:pt x="118181" y="82210"/>
                    <a:pt x="129182" y="68494"/>
                    <a:pt x="126277" y="56028"/>
                  </a:cubicBezTo>
                  <a:cubicBezTo>
                    <a:pt x="124265" y="47348"/>
                    <a:pt x="115276" y="43515"/>
                    <a:pt x="107418" y="40907"/>
                  </a:cubicBezTo>
                  <a:cubicBezTo>
                    <a:pt x="97726" y="37692"/>
                    <a:pt x="88094" y="38371"/>
                    <a:pt x="80534" y="30906"/>
                  </a:cubicBezTo>
                  <a:cubicBezTo>
                    <a:pt x="75652" y="26096"/>
                    <a:pt x="73973" y="20536"/>
                    <a:pt x="70639" y="14666"/>
                  </a:cubicBezTo>
                  <a:cubicBezTo>
                    <a:pt x="64753" y="4311"/>
                    <a:pt x="55113" y="0"/>
                    <a:pt x="449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15"/>
            <p:cNvSpPr/>
            <p:nvPr/>
          </p:nvSpPr>
          <p:spPr>
            <a:xfrm rot="10800000">
              <a:off x="387596" y="4316904"/>
              <a:ext cx="579541" cy="385814"/>
            </a:xfrm>
            <a:custGeom>
              <a:avLst/>
              <a:gdLst/>
              <a:ahLst/>
              <a:cxnLst/>
              <a:rect l="l" t="t" r="r" b="b"/>
              <a:pathLst>
                <a:path w="16253" h="10820" extrusionOk="0">
                  <a:moveTo>
                    <a:pt x="11026" y="2778"/>
                  </a:moveTo>
                  <a:lnTo>
                    <a:pt x="11026" y="2778"/>
                  </a:lnTo>
                  <a:cubicBezTo>
                    <a:pt x="11645" y="3135"/>
                    <a:pt x="12002" y="3873"/>
                    <a:pt x="11835" y="4504"/>
                  </a:cubicBezTo>
                  <a:cubicBezTo>
                    <a:pt x="11442" y="4481"/>
                    <a:pt x="11240" y="4195"/>
                    <a:pt x="11085" y="3897"/>
                  </a:cubicBezTo>
                  <a:cubicBezTo>
                    <a:pt x="10895" y="3552"/>
                    <a:pt x="10871" y="3171"/>
                    <a:pt x="11026" y="2778"/>
                  </a:cubicBezTo>
                  <a:close/>
                  <a:moveTo>
                    <a:pt x="5977" y="4802"/>
                  </a:moveTo>
                  <a:cubicBezTo>
                    <a:pt x="6311" y="4909"/>
                    <a:pt x="6489" y="5147"/>
                    <a:pt x="6656" y="5374"/>
                  </a:cubicBezTo>
                  <a:cubicBezTo>
                    <a:pt x="6787" y="5540"/>
                    <a:pt x="6870" y="5755"/>
                    <a:pt x="6966" y="5945"/>
                  </a:cubicBezTo>
                  <a:cubicBezTo>
                    <a:pt x="6978" y="5957"/>
                    <a:pt x="6978" y="5981"/>
                    <a:pt x="6978" y="5993"/>
                  </a:cubicBezTo>
                  <a:cubicBezTo>
                    <a:pt x="6989" y="6124"/>
                    <a:pt x="7025" y="6267"/>
                    <a:pt x="6894" y="6374"/>
                  </a:cubicBezTo>
                  <a:cubicBezTo>
                    <a:pt x="6846" y="6413"/>
                    <a:pt x="6769" y="6432"/>
                    <a:pt x="6688" y="6432"/>
                  </a:cubicBezTo>
                  <a:cubicBezTo>
                    <a:pt x="6572" y="6432"/>
                    <a:pt x="6446" y="6392"/>
                    <a:pt x="6382" y="6314"/>
                  </a:cubicBezTo>
                  <a:cubicBezTo>
                    <a:pt x="6263" y="6171"/>
                    <a:pt x="6132" y="6017"/>
                    <a:pt x="6073" y="5850"/>
                  </a:cubicBezTo>
                  <a:cubicBezTo>
                    <a:pt x="5954" y="5528"/>
                    <a:pt x="5882" y="5207"/>
                    <a:pt x="5977" y="4802"/>
                  </a:cubicBezTo>
                  <a:close/>
                  <a:moveTo>
                    <a:pt x="14249" y="1"/>
                  </a:moveTo>
                  <a:cubicBezTo>
                    <a:pt x="13972" y="1"/>
                    <a:pt x="13699" y="34"/>
                    <a:pt x="13431" y="75"/>
                  </a:cubicBezTo>
                  <a:cubicBezTo>
                    <a:pt x="12966" y="159"/>
                    <a:pt x="12490" y="278"/>
                    <a:pt x="12073" y="528"/>
                  </a:cubicBezTo>
                  <a:cubicBezTo>
                    <a:pt x="11704" y="742"/>
                    <a:pt x="11347" y="968"/>
                    <a:pt x="11038" y="1290"/>
                  </a:cubicBezTo>
                  <a:cubicBezTo>
                    <a:pt x="10978" y="1361"/>
                    <a:pt x="10883" y="1409"/>
                    <a:pt x="10835" y="1445"/>
                  </a:cubicBezTo>
                  <a:cubicBezTo>
                    <a:pt x="10371" y="1302"/>
                    <a:pt x="9954" y="1171"/>
                    <a:pt x="9537" y="1040"/>
                  </a:cubicBezTo>
                  <a:cubicBezTo>
                    <a:pt x="9395" y="992"/>
                    <a:pt x="9252" y="971"/>
                    <a:pt x="9109" y="971"/>
                  </a:cubicBezTo>
                  <a:cubicBezTo>
                    <a:pt x="8966" y="971"/>
                    <a:pt x="8823" y="992"/>
                    <a:pt x="8680" y="1028"/>
                  </a:cubicBezTo>
                  <a:cubicBezTo>
                    <a:pt x="8597" y="1040"/>
                    <a:pt x="8513" y="1064"/>
                    <a:pt x="8430" y="1075"/>
                  </a:cubicBezTo>
                  <a:cubicBezTo>
                    <a:pt x="7549" y="1159"/>
                    <a:pt x="6847" y="1575"/>
                    <a:pt x="6239" y="2195"/>
                  </a:cubicBezTo>
                  <a:cubicBezTo>
                    <a:pt x="5858" y="2576"/>
                    <a:pt x="5549" y="3004"/>
                    <a:pt x="5311" y="3540"/>
                  </a:cubicBezTo>
                  <a:cubicBezTo>
                    <a:pt x="5286" y="3538"/>
                    <a:pt x="5261" y="3537"/>
                    <a:pt x="5236" y="3537"/>
                  </a:cubicBezTo>
                  <a:cubicBezTo>
                    <a:pt x="5092" y="3537"/>
                    <a:pt x="4955" y="3570"/>
                    <a:pt x="4820" y="3570"/>
                  </a:cubicBezTo>
                  <a:cubicBezTo>
                    <a:pt x="4737" y="3570"/>
                    <a:pt x="4655" y="3557"/>
                    <a:pt x="4572" y="3516"/>
                  </a:cubicBezTo>
                  <a:cubicBezTo>
                    <a:pt x="4552" y="3506"/>
                    <a:pt x="4526" y="3502"/>
                    <a:pt x="4497" y="3502"/>
                  </a:cubicBezTo>
                  <a:cubicBezTo>
                    <a:pt x="4457" y="3502"/>
                    <a:pt x="4411" y="3509"/>
                    <a:pt x="4370" y="3516"/>
                  </a:cubicBezTo>
                  <a:cubicBezTo>
                    <a:pt x="3620" y="3623"/>
                    <a:pt x="2906" y="3850"/>
                    <a:pt x="2251" y="4242"/>
                  </a:cubicBezTo>
                  <a:cubicBezTo>
                    <a:pt x="893" y="5052"/>
                    <a:pt x="239" y="6302"/>
                    <a:pt x="60" y="7826"/>
                  </a:cubicBezTo>
                  <a:cubicBezTo>
                    <a:pt x="12" y="8219"/>
                    <a:pt x="0" y="8624"/>
                    <a:pt x="0" y="9017"/>
                  </a:cubicBezTo>
                  <a:cubicBezTo>
                    <a:pt x="12" y="9410"/>
                    <a:pt x="24" y="9803"/>
                    <a:pt x="96" y="10184"/>
                  </a:cubicBezTo>
                  <a:cubicBezTo>
                    <a:pt x="161" y="10632"/>
                    <a:pt x="408" y="10819"/>
                    <a:pt x="816" y="10819"/>
                  </a:cubicBezTo>
                  <a:cubicBezTo>
                    <a:pt x="852" y="10819"/>
                    <a:pt x="890" y="10818"/>
                    <a:pt x="929" y="10815"/>
                  </a:cubicBezTo>
                  <a:cubicBezTo>
                    <a:pt x="1024" y="10803"/>
                    <a:pt x="1132" y="10696"/>
                    <a:pt x="1120" y="10600"/>
                  </a:cubicBezTo>
                  <a:cubicBezTo>
                    <a:pt x="1108" y="10541"/>
                    <a:pt x="1096" y="10458"/>
                    <a:pt x="1060" y="10410"/>
                  </a:cubicBezTo>
                  <a:cubicBezTo>
                    <a:pt x="882" y="10207"/>
                    <a:pt x="893" y="9969"/>
                    <a:pt x="893" y="9731"/>
                  </a:cubicBezTo>
                  <a:cubicBezTo>
                    <a:pt x="917" y="8922"/>
                    <a:pt x="1013" y="8124"/>
                    <a:pt x="1191" y="7326"/>
                  </a:cubicBezTo>
                  <a:cubicBezTo>
                    <a:pt x="1322" y="6719"/>
                    <a:pt x="1572" y="6159"/>
                    <a:pt x="2013" y="5695"/>
                  </a:cubicBezTo>
                  <a:cubicBezTo>
                    <a:pt x="2620" y="5064"/>
                    <a:pt x="3334" y="4623"/>
                    <a:pt x="4191" y="4421"/>
                  </a:cubicBezTo>
                  <a:cubicBezTo>
                    <a:pt x="4332" y="4384"/>
                    <a:pt x="4479" y="4354"/>
                    <a:pt x="4629" y="4354"/>
                  </a:cubicBezTo>
                  <a:cubicBezTo>
                    <a:pt x="4771" y="4354"/>
                    <a:pt x="4916" y="4381"/>
                    <a:pt x="5061" y="4457"/>
                  </a:cubicBezTo>
                  <a:cubicBezTo>
                    <a:pt x="5049" y="4695"/>
                    <a:pt x="5025" y="4909"/>
                    <a:pt x="5025" y="5135"/>
                  </a:cubicBezTo>
                  <a:cubicBezTo>
                    <a:pt x="5013" y="5755"/>
                    <a:pt x="5192" y="6314"/>
                    <a:pt x="5596" y="6802"/>
                  </a:cubicBezTo>
                  <a:cubicBezTo>
                    <a:pt x="5825" y="7060"/>
                    <a:pt x="6103" y="7228"/>
                    <a:pt x="6438" y="7228"/>
                  </a:cubicBezTo>
                  <a:cubicBezTo>
                    <a:pt x="6504" y="7228"/>
                    <a:pt x="6573" y="7221"/>
                    <a:pt x="6644" y="7207"/>
                  </a:cubicBezTo>
                  <a:cubicBezTo>
                    <a:pt x="6739" y="7195"/>
                    <a:pt x="6847" y="7183"/>
                    <a:pt x="6954" y="7171"/>
                  </a:cubicBezTo>
                  <a:cubicBezTo>
                    <a:pt x="7751" y="7088"/>
                    <a:pt x="7954" y="6528"/>
                    <a:pt x="7942" y="6028"/>
                  </a:cubicBezTo>
                  <a:cubicBezTo>
                    <a:pt x="7930" y="5659"/>
                    <a:pt x="7811" y="5314"/>
                    <a:pt x="7620" y="5004"/>
                  </a:cubicBezTo>
                  <a:cubicBezTo>
                    <a:pt x="7299" y="4493"/>
                    <a:pt x="6918" y="4028"/>
                    <a:pt x="6347" y="3778"/>
                  </a:cubicBezTo>
                  <a:cubicBezTo>
                    <a:pt x="6323" y="3766"/>
                    <a:pt x="6311" y="3719"/>
                    <a:pt x="6287" y="3695"/>
                  </a:cubicBezTo>
                  <a:cubicBezTo>
                    <a:pt x="6287" y="3683"/>
                    <a:pt x="6287" y="3659"/>
                    <a:pt x="6287" y="3647"/>
                  </a:cubicBezTo>
                  <a:cubicBezTo>
                    <a:pt x="6311" y="3588"/>
                    <a:pt x="6335" y="3516"/>
                    <a:pt x="6370" y="3457"/>
                  </a:cubicBezTo>
                  <a:cubicBezTo>
                    <a:pt x="6680" y="2933"/>
                    <a:pt x="7120" y="2540"/>
                    <a:pt x="7620" y="2195"/>
                  </a:cubicBezTo>
                  <a:cubicBezTo>
                    <a:pt x="8011" y="1932"/>
                    <a:pt x="8412" y="1797"/>
                    <a:pt x="8834" y="1797"/>
                  </a:cubicBezTo>
                  <a:cubicBezTo>
                    <a:pt x="9043" y="1797"/>
                    <a:pt x="9257" y="1830"/>
                    <a:pt x="9478" y="1897"/>
                  </a:cubicBezTo>
                  <a:cubicBezTo>
                    <a:pt x="9787" y="1992"/>
                    <a:pt x="10073" y="2123"/>
                    <a:pt x="10371" y="2290"/>
                  </a:cubicBezTo>
                  <a:cubicBezTo>
                    <a:pt x="10335" y="2468"/>
                    <a:pt x="10299" y="2635"/>
                    <a:pt x="10264" y="2814"/>
                  </a:cubicBezTo>
                  <a:cubicBezTo>
                    <a:pt x="10192" y="3219"/>
                    <a:pt x="10204" y="3623"/>
                    <a:pt x="10359" y="4028"/>
                  </a:cubicBezTo>
                  <a:cubicBezTo>
                    <a:pt x="10514" y="4421"/>
                    <a:pt x="10776" y="4719"/>
                    <a:pt x="11097" y="4993"/>
                  </a:cubicBezTo>
                  <a:cubicBezTo>
                    <a:pt x="11309" y="5156"/>
                    <a:pt x="11537" y="5172"/>
                    <a:pt x="11767" y="5172"/>
                  </a:cubicBezTo>
                  <a:cubicBezTo>
                    <a:pt x="11822" y="5172"/>
                    <a:pt x="11876" y="5171"/>
                    <a:pt x="11931" y="5171"/>
                  </a:cubicBezTo>
                  <a:cubicBezTo>
                    <a:pt x="11944" y="5172"/>
                    <a:pt x="11957" y="5172"/>
                    <a:pt x="11971" y="5172"/>
                  </a:cubicBezTo>
                  <a:cubicBezTo>
                    <a:pt x="12327" y="5172"/>
                    <a:pt x="12542" y="5015"/>
                    <a:pt x="12645" y="4659"/>
                  </a:cubicBezTo>
                  <a:cubicBezTo>
                    <a:pt x="12752" y="4338"/>
                    <a:pt x="12728" y="4016"/>
                    <a:pt x="12657" y="3695"/>
                  </a:cubicBezTo>
                  <a:cubicBezTo>
                    <a:pt x="12550" y="3099"/>
                    <a:pt x="12240" y="2611"/>
                    <a:pt x="11823" y="2183"/>
                  </a:cubicBezTo>
                  <a:cubicBezTo>
                    <a:pt x="11716" y="2076"/>
                    <a:pt x="11621" y="1968"/>
                    <a:pt x="11502" y="1849"/>
                  </a:cubicBezTo>
                  <a:cubicBezTo>
                    <a:pt x="11573" y="1766"/>
                    <a:pt x="11621" y="1695"/>
                    <a:pt x="11692" y="1635"/>
                  </a:cubicBezTo>
                  <a:cubicBezTo>
                    <a:pt x="11978" y="1349"/>
                    <a:pt x="12323" y="1135"/>
                    <a:pt x="12704" y="944"/>
                  </a:cubicBezTo>
                  <a:cubicBezTo>
                    <a:pt x="13193" y="683"/>
                    <a:pt x="13716" y="552"/>
                    <a:pt x="14264" y="528"/>
                  </a:cubicBezTo>
                  <a:cubicBezTo>
                    <a:pt x="14309" y="525"/>
                    <a:pt x="14354" y="524"/>
                    <a:pt x="14399" y="524"/>
                  </a:cubicBezTo>
                  <a:cubicBezTo>
                    <a:pt x="14754" y="524"/>
                    <a:pt x="15091" y="607"/>
                    <a:pt x="15419" y="766"/>
                  </a:cubicBezTo>
                  <a:cubicBezTo>
                    <a:pt x="15562" y="837"/>
                    <a:pt x="15717" y="933"/>
                    <a:pt x="15872" y="992"/>
                  </a:cubicBezTo>
                  <a:cubicBezTo>
                    <a:pt x="15979" y="1028"/>
                    <a:pt x="16098" y="1016"/>
                    <a:pt x="16253" y="1040"/>
                  </a:cubicBezTo>
                  <a:cubicBezTo>
                    <a:pt x="16217" y="933"/>
                    <a:pt x="16217" y="861"/>
                    <a:pt x="16169" y="813"/>
                  </a:cubicBezTo>
                  <a:cubicBezTo>
                    <a:pt x="15800" y="456"/>
                    <a:pt x="15383" y="171"/>
                    <a:pt x="14859" y="63"/>
                  </a:cubicBezTo>
                  <a:cubicBezTo>
                    <a:pt x="14654" y="18"/>
                    <a:pt x="14450" y="1"/>
                    <a:pt x="142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03" name="Google Shape;2203;p15"/>
            <p:cNvGrpSpPr/>
            <p:nvPr/>
          </p:nvGrpSpPr>
          <p:grpSpPr>
            <a:xfrm rot="-8100000">
              <a:off x="7769307" y="3672526"/>
              <a:ext cx="1230516" cy="1471780"/>
              <a:chOff x="382475" y="877550"/>
              <a:chExt cx="734825" cy="878900"/>
            </a:xfrm>
          </p:grpSpPr>
          <p:sp>
            <p:nvSpPr>
              <p:cNvPr id="2204" name="Google Shape;2204;p15"/>
              <p:cNvSpPr/>
              <p:nvPr/>
            </p:nvSpPr>
            <p:spPr>
              <a:xfrm>
                <a:off x="647400" y="1328250"/>
                <a:ext cx="83350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177" extrusionOk="0">
                    <a:moveTo>
                      <a:pt x="1700" y="1"/>
                    </a:moveTo>
                    <a:cubicBezTo>
                      <a:pt x="1420" y="1"/>
                      <a:pt x="1137" y="74"/>
                      <a:pt x="869" y="180"/>
                    </a:cubicBezTo>
                    <a:cubicBezTo>
                      <a:pt x="286" y="418"/>
                      <a:pt x="0" y="1156"/>
                      <a:pt x="60" y="1751"/>
                    </a:cubicBezTo>
                    <a:cubicBezTo>
                      <a:pt x="142" y="2567"/>
                      <a:pt x="834" y="3177"/>
                      <a:pt x="1622" y="3177"/>
                    </a:cubicBezTo>
                    <a:cubicBezTo>
                      <a:pt x="1742" y="3177"/>
                      <a:pt x="1865" y="3163"/>
                      <a:pt x="1988" y="3133"/>
                    </a:cubicBezTo>
                    <a:cubicBezTo>
                      <a:pt x="2858" y="2930"/>
                      <a:pt x="3334" y="2061"/>
                      <a:pt x="3179" y="1216"/>
                    </a:cubicBezTo>
                    <a:cubicBezTo>
                      <a:pt x="3096" y="799"/>
                      <a:pt x="2798" y="454"/>
                      <a:pt x="2441" y="216"/>
                    </a:cubicBezTo>
                    <a:cubicBezTo>
                      <a:pt x="2208" y="62"/>
                      <a:pt x="1956" y="1"/>
                      <a:pt x="17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15"/>
              <p:cNvSpPr/>
              <p:nvPr/>
            </p:nvSpPr>
            <p:spPr>
              <a:xfrm>
                <a:off x="800600" y="1389975"/>
                <a:ext cx="8475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3390" h="2405" extrusionOk="0">
                    <a:moveTo>
                      <a:pt x="1645" y="0"/>
                    </a:moveTo>
                    <a:cubicBezTo>
                      <a:pt x="1385" y="0"/>
                      <a:pt x="1116" y="98"/>
                      <a:pt x="873" y="330"/>
                    </a:cubicBezTo>
                    <a:cubicBezTo>
                      <a:pt x="1" y="1165"/>
                      <a:pt x="813" y="2405"/>
                      <a:pt x="1738" y="2405"/>
                    </a:cubicBezTo>
                    <a:cubicBezTo>
                      <a:pt x="2000" y="2405"/>
                      <a:pt x="2271" y="2305"/>
                      <a:pt x="2516" y="2069"/>
                    </a:cubicBezTo>
                    <a:cubicBezTo>
                      <a:pt x="3390" y="1241"/>
                      <a:pt x="2573" y="0"/>
                      <a:pt x="1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15"/>
              <p:cNvSpPr/>
              <p:nvPr/>
            </p:nvSpPr>
            <p:spPr>
              <a:xfrm>
                <a:off x="709075" y="1494625"/>
                <a:ext cx="75475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2" extrusionOk="0">
                    <a:moveTo>
                      <a:pt x="1470" y="1"/>
                    </a:moveTo>
                    <a:cubicBezTo>
                      <a:pt x="1235" y="1"/>
                      <a:pt x="992" y="89"/>
                      <a:pt x="772" y="300"/>
                    </a:cubicBezTo>
                    <a:cubicBezTo>
                      <a:pt x="1" y="1043"/>
                      <a:pt x="723" y="2141"/>
                      <a:pt x="1552" y="2141"/>
                    </a:cubicBezTo>
                    <a:cubicBezTo>
                      <a:pt x="1786" y="2141"/>
                      <a:pt x="2028" y="2054"/>
                      <a:pt x="2248" y="1847"/>
                    </a:cubicBezTo>
                    <a:cubicBezTo>
                      <a:pt x="3018" y="1105"/>
                      <a:pt x="2298" y="1"/>
                      <a:pt x="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15"/>
              <p:cNvSpPr/>
              <p:nvPr/>
            </p:nvSpPr>
            <p:spPr>
              <a:xfrm>
                <a:off x="448550" y="1448750"/>
                <a:ext cx="741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566" extrusionOk="0">
                    <a:moveTo>
                      <a:pt x="1220" y="0"/>
                    </a:moveTo>
                    <a:cubicBezTo>
                      <a:pt x="947" y="0"/>
                      <a:pt x="673" y="99"/>
                      <a:pt x="501" y="277"/>
                    </a:cubicBezTo>
                    <a:cubicBezTo>
                      <a:pt x="374" y="404"/>
                      <a:pt x="289" y="537"/>
                      <a:pt x="225" y="684"/>
                    </a:cubicBezTo>
                    <a:lnTo>
                      <a:pt x="225" y="684"/>
                    </a:lnTo>
                    <a:cubicBezTo>
                      <a:pt x="48" y="1026"/>
                      <a:pt x="1" y="1468"/>
                      <a:pt x="215" y="1789"/>
                    </a:cubicBezTo>
                    <a:cubicBezTo>
                      <a:pt x="554" y="2287"/>
                      <a:pt x="1011" y="2566"/>
                      <a:pt x="1498" y="2566"/>
                    </a:cubicBezTo>
                    <a:cubicBezTo>
                      <a:pt x="1816" y="2566"/>
                      <a:pt x="2146" y="2448"/>
                      <a:pt x="2465" y="2194"/>
                    </a:cubicBezTo>
                    <a:cubicBezTo>
                      <a:pt x="2965" y="1813"/>
                      <a:pt x="2942" y="920"/>
                      <a:pt x="2513" y="503"/>
                    </a:cubicBezTo>
                    <a:cubicBezTo>
                      <a:pt x="2301" y="302"/>
                      <a:pt x="2029" y="178"/>
                      <a:pt x="1749" y="148"/>
                    </a:cubicBezTo>
                    <a:lnTo>
                      <a:pt x="1749" y="148"/>
                    </a:lnTo>
                    <a:cubicBezTo>
                      <a:pt x="1596" y="47"/>
                      <a:pt x="1408" y="0"/>
                      <a:pt x="12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15"/>
              <p:cNvSpPr/>
              <p:nvPr/>
            </p:nvSpPr>
            <p:spPr>
              <a:xfrm>
                <a:off x="543750" y="1209550"/>
                <a:ext cx="6892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1951" extrusionOk="0">
                    <a:moveTo>
                      <a:pt x="1339" y="1"/>
                    </a:moveTo>
                    <a:cubicBezTo>
                      <a:pt x="1125" y="1"/>
                      <a:pt x="905" y="81"/>
                      <a:pt x="705" y="273"/>
                    </a:cubicBezTo>
                    <a:cubicBezTo>
                      <a:pt x="1" y="949"/>
                      <a:pt x="653" y="1951"/>
                      <a:pt x="1409" y="1951"/>
                    </a:cubicBezTo>
                    <a:cubicBezTo>
                      <a:pt x="1624" y="1951"/>
                      <a:pt x="1848" y="1870"/>
                      <a:pt x="2051" y="1677"/>
                    </a:cubicBezTo>
                    <a:cubicBezTo>
                      <a:pt x="2756" y="1009"/>
                      <a:pt x="2094" y="1"/>
                      <a:pt x="13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15"/>
              <p:cNvSpPr/>
              <p:nvPr/>
            </p:nvSpPr>
            <p:spPr>
              <a:xfrm>
                <a:off x="748725" y="1255650"/>
                <a:ext cx="75200" cy="6377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2551" extrusionOk="0">
                    <a:moveTo>
                      <a:pt x="1828" y="1"/>
                    </a:moveTo>
                    <a:cubicBezTo>
                      <a:pt x="1596" y="1"/>
                      <a:pt x="1365" y="83"/>
                      <a:pt x="1186" y="262"/>
                    </a:cubicBezTo>
                    <a:cubicBezTo>
                      <a:pt x="781" y="691"/>
                      <a:pt x="281" y="1084"/>
                      <a:pt x="114" y="1655"/>
                    </a:cubicBezTo>
                    <a:cubicBezTo>
                      <a:pt x="0" y="2032"/>
                      <a:pt x="291" y="2551"/>
                      <a:pt x="714" y="2551"/>
                    </a:cubicBezTo>
                    <a:cubicBezTo>
                      <a:pt x="732" y="2551"/>
                      <a:pt x="751" y="2550"/>
                      <a:pt x="769" y="2548"/>
                    </a:cubicBezTo>
                    <a:cubicBezTo>
                      <a:pt x="1388" y="2489"/>
                      <a:pt x="1817" y="2155"/>
                      <a:pt x="2317" y="1834"/>
                    </a:cubicBezTo>
                    <a:cubicBezTo>
                      <a:pt x="2805" y="1512"/>
                      <a:pt x="3008" y="905"/>
                      <a:pt x="2638" y="405"/>
                    </a:cubicBezTo>
                    <a:cubicBezTo>
                      <a:pt x="2448" y="147"/>
                      <a:pt x="2137" y="1"/>
                      <a:pt x="18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15"/>
              <p:cNvSpPr/>
              <p:nvPr/>
            </p:nvSpPr>
            <p:spPr>
              <a:xfrm>
                <a:off x="583275" y="1500475"/>
                <a:ext cx="564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594" extrusionOk="0">
                    <a:moveTo>
                      <a:pt x="1099" y="0"/>
                    </a:moveTo>
                    <a:cubicBezTo>
                      <a:pt x="924" y="0"/>
                      <a:pt x="742" y="66"/>
                      <a:pt x="577" y="220"/>
                    </a:cubicBezTo>
                    <a:cubicBezTo>
                      <a:pt x="0" y="769"/>
                      <a:pt x="542" y="1594"/>
                      <a:pt x="1159" y="1594"/>
                    </a:cubicBezTo>
                    <a:cubicBezTo>
                      <a:pt x="1332" y="1594"/>
                      <a:pt x="1511" y="1529"/>
                      <a:pt x="1672" y="1375"/>
                    </a:cubicBezTo>
                    <a:cubicBezTo>
                      <a:pt x="2257" y="818"/>
                      <a:pt x="1720" y="0"/>
                      <a:pt x="10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15"/>
              <p:cNvSpPr/>
              <p:nvPr/>
            </p:nvSpPr>
            <p:spPr>
              <a:xfrm>
                <a:off x="404325" y="1315700"/>
                <a:ext cx="795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2257" extrusionOk="0">
                    <a:moveTo>
                      <a:pt x="1549" y="0"/>
                    </a:moveTo>
                    <a:cubicBezTo>
                      <a:pt x="1303" y="0"/>
                      <a:pt x="1048" y="93"/>
                      <a:pt x="817" y="313"/>
                    </a:cubicBezTo>
                    <a:cubicBezTo>
                      <a:pt x="0" y="1093"/>
                      <a:pt x="762" y="2257"/>
                      <a:pt x="1634" y="2257"/>
                    </a:cubicBezTo>
                    <a:cubicBezTo>
                      <a:pt x="1880" y="2257"/>
                      <a:pt x="2134" y="2164"/>
                      <a:pt x="2365" y="1944"/>
                    </a:cubicBezTo>
                    <a:cubicBezTo>
                      <a:pt x="3182" y="1164"/>
                      <a:pt x="2421" y="0"/>
                      <a:pt x="15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15"/>
              <p:cNvSpPr/>
              <p:nvPr/>
            </p:nvSpPr>
            <p:spPr>
              <a:xfrm>
                <a:off x="801275" y="1705225"/>
                <a:ext cx="5570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2049" extrusionOk="0">
                    <a:moveTo>
                      <a:pt x="945" y="0"/>
                    </a:moveTo>
                    <a:cubicBezTo>
                      <a:pt x="791" y="0"/>
                      <a:pt x="631" y="50"/>
                      <a:pt x="477" y="162"/>
                    </a:cubicBezTo>
                    <a:cubicBezTo>
                      <a:pt x="72" y="460"/>
                      <a:pt x="1" y="1043"/>
                      <a:pt x="358" y="1412"/>
                    </a:cubicBezTo>
                    <a:cubicBezTo>
                      <a:pt x="477" y="1543"/>
                      <a:pt x="608" y="1674"/>
                      <a:pt x="739" y="1805"/>
                    </a:cubicBezTo>
                    <a:cubicBezTo>
                      <a:pt x="893" y="1966"/>
                      <a:pt x="1101" y="2048"/>
                      <a:pt x="1308" y="2048"/>
                    </a:cubicBezTo>
                    <a:cubicBezTo>
                      <a:pt x="1468" y="2048"/>
                      <a:pt x="1628" y="1999"/>
                      <a:pt x="1763" y="1901"/>
                    </a:cubicBezTo>
                    <a:cubicBezTo>
                      <a:pt x="2049" y="1686"/>
                      <a:pt x="2227" y="1210"/>
                      <a:pt x="2001" y="889"/>
                    </a:cubicBezTo>
                    <a:cubicBezTo>
                      <a:pt x="1894" y="746"/>
                      <a:pt x="1798" y="591"/>
                      <a:pt x="1691" y="436"/>
                    </a:cubicBezTo>
                    <a:cubicBezTo>
                      <a:pt x="1505" y="173"/>
                      <a:pt x="1234" y="0"/>
                      <a:pt x="9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15"/>
              <p:cNvSpPr/>
              <p:nvPr/>
            </p:nvSpPr>
            <p:spPr>
              <a:xfrm>
                <a:off x="909425" y="1595975"/>
                <a:ext cx="50425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421" extrusionOk="0">
                    <a:moveTo>
                      <a:pt x="986" y="0"/>
                    </a:moveTo>
                    <a:cubicBezTo>
                      <a:pt x="830" y="0"/>
                      <a:pt x="668" y="59"/>
                      <a:pt x="520" y="198"/>
                    </a:cubicBezTo>
                    <a:cubicBezTo>
                      <a:pt x="1" y="690"/>
                      <a:pt x="486" y="1420"/>
                      <a:pt x="1036" y="1420"/>
                    </a:cubicBezTo>
                    <a:cubicBezTo>
                      <a:pt x="1191" y="1420"/>
                      <a:pt x="1352" y="1362"/>
                      <a:pt x="1497" y="1222"/>
                    </a:cubicBezTo>
                    <a:cubicBezTo>
                      <a:pt x="2016" y="731"/>
                      <a:pt x="1538" y="0"/>
                      <a:pt x="9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15"/>
              <p:cNvSpPr/>
              <p:nvPr/>
            </p:nvSpPr>
            <p:spPr>
              <a:xfrm>
                <a:off x="639450" y="1625950"/>
                <a:ext cx="6627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2651" h="1880" extrusionOk="0">
                    <a:moveTo>
                      <a:pt x="1295" y="1"/>
                    </a:moveTo>
                    <a:cubicBezTo>
                      <a:pt x="1090" y="1"/>
                      <a:pt x="879" y="78"/>
                      <a:pt x="687" y="261"/>
                    </a:cubicBezTo>
                    <a:cubicBezTo>
                      <a:pt x="0" y="911"/>
                      <a:pt x="638" y="1880"/>
                      <a:pt x="1364" y="1880"/>
                    </a:cubicBezTo>
                    <a:cubicBezTo>
                      <a:pt x="1569" y="1880"/>
                      <a:pt x="1782" y="1802"/>
                      <a:pt x="1973" y="1619"/>
                    </a:cubicBezTo>
                    <a:cubicBezTo>
                      <a:pt x="2651" y="969"/>
                      <a:pt x="2018" y="1"/>
                      <a:pt x="12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15"/>
              <p:cNvSpPr/>
              <p:nvPr/>
            </p:nvSpPr>
            <p:spPr>
              <a:xfrm>
                <a:off x="711275" y="1114325"/>
                <a:ext cx="72300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43" extrusionOk="0">
                    <a:moveTo>
                      <a:pt x="1408" y="1"/>
                    </a:moveTo>
                    <a:cubicBezTo>
                      <a:pt x="1184" y="1"/>
                      <a:pt x="953" y="84"/>
                      <a:pt x="743" y="283"/>
                    </a:cubicBezTo>
                    <a:cubicBezTo>
                      <a:pt x="0" y="989"/>
                      <a:pt x="691" y="2043"/>
                      <a:pt x="1484" y="2043"/>
                    </a:cubicBezTo>
                    <a:cubicBezTo>
                      <a:pt x="1707" y="2043"/>
                      <a:pt x="1939" y="1959"/>
                      <a:pt x="2148" y="1760"/>
                    </a:cubicBezTo>
                    <a:cubicBezTo>
                      <a:pt x="2891" y="1054"/>
                      <a:pt x="2200" y="1"/>
                      <a:pt x="14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15"/>
              <p:cNvSpPr/>
              <p:nvPr/>
            </p:nvSpPr>
            <p:spPr>
              <a:xfrm>
                <a:off x="929200" y="1354600"/>
                <a:ext cx="80900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88" extrusionOk="0">
                    <a:moveTo>
                      <a:pt x="1576" y="1"/>
                    </a:moveTo>
                    <a:cubicBezTo>
                      <a:pt x="1327" y="1"/>
                      <a:pt x="1070" y="94"/>
                      <a:pt x="837" y="316"/>
                    </a:cubicBezTo>
                    <a:cubicBezTo>
                      <a:pt x="1" y="1106"/>
                      <a:pt x="774" y="2287"/>
                      <a:pt x="1663" y="2287"/>
                    </a:cubicBezTo>
                    <a:cubicBezTo>
                      <a:pt x="1913" y="2287"/>
                      <a:pt x="2173" y="2194"/>
                      <a:pt x="2408" y="1971"/>
                    </a:cubicBezTo>
                    <a:cubicBezTo>
                      <a:pt x="3235" y="1182"/>
                      <a:pt x="2460" y="1"/>
                      <a:pt x="15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15"/>
              <p:cNvSpPr/>
              <p:nvPr/>
            </p:nvSpPr>
            <p:spPr>
              <a:xfrm>
                <a:off x="570525" y="1344275"/>
                <a:ext cx="397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25" extrusionOk="0">
                    <a:moveTo>
                      <a:pt x="776" y="1"/>
                    </a:moveTo>
                    <a:cubicBezTo>
                      <a:pt x="652" y="1"/>
                      <a:pt x="524" y="47"/>
                      <a:pt x="408" y="158"/>
                    </a:cubicBezTo>
                    <a:cubicBezTo>
                      <a:pt x="0" y="547"/>
                      <a:pt x="379" y="1125"/>
                      <a:pt x="815" y="1125"/>
                    </a:cubicBezTo>
                    <a:cubicBezTo>
                      <a:pt x="938" y="1125"/>
                      <a:pt x="1066" y="1078"/>
                      <a:pt x="1182" y="968"/>
                    </a:cubicBezTo>
                    <a:cubicBezTo>
                      <a:pt x="1590" y="578"/>
                      <a:pt x="1211" y="1"/>
                      <a:pt x="7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15"/>
              <p:cNvSpPr/>
              <p:nvPr/>
            </p:nvSpPr>
            <p:spPr>
              <a:xfrm>
                <a:off x="382475" y="1112200"/>
                <a:ext cx="65200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414" extrusionOk="0">
                    <a:moveTo>
                      <a:pt x="991" y="0"/>
                    </a:moveTo>
                    <a:cubicBezTo>
                      <a:pt x="801" y="0"/>
                      <a:pt x="613" y="51"/>
                      <a:pt x="441" y="178"/>
                    </a:cubicBezTo>
                    <a:cubicBezTo>
                      <a:pt x="12" y="499"/>
                      <a:pt x="1" y="1071"/>
                      <a:pt x="167" y="1535"/>
                    </a:cubicBezTo>
                    <a:cubicBezTo>
                      <a:pt x="366" y="2050"/>
                      <a:pt x="809" y="2414"/>
                      <a:pt x="1300" y="2414"/>
                    </a:cubicBezTo>
                    <a:cubicBezTo>
                      <a:pt x="1514" y="2414"/>
                      <a:pt x="1737" y="2345"/>
                      <a:pt x="1953" y="2190"/>
                    </a:cubicBezTo>
                    <a:cubicBezTo>
                      <a:pt x="2608" y="1714"/>
                      <a:pt x="2560" y="726"/>
                      <a:pt x="1870" y="297"/>
                    </a:cubicBezTo>
                    <a:cubicBezTo>
                      <a:pt x="1612" y="135"/>
                      <a:pt x="1299" y="0"/>
                      <a:pt x="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15"/>
              <p:cNvSpPr/>
              <p:nvPr/>
            </p:nvSpPr>
            <p:spPr>
              <a:xfrm>
                <a:off x="555775" y="925525"/>
                <a:ext cx="75475" cy="53525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1" extrusionOk="0">
                    <a:moveTo>
                      <a:pt x="1470" y="0"/>
                    </a:moveTo>
                    <a:cubicBezTo>
                      <a:pt x="1236" y="0"/>
                      <a:pt x="993" y="89"/>
                      <a:pt x="772" y="299"/>
                    </a:cubicBezTo>
                    <a:cubicBezTo>
                      <a:pt x="1" y="1042"/>
                      <a:pt x="723" y="2140"/>
                      <a:pt x="1553" y="2140"/>
                    </a:cubicBezTo>
                    <a:cubicBezTo>
                      <a:pt x="1786" y="2140"/>
                      <a:pt x="2028" y="2053"/>
                      <a:pt x="2248" y="1847"/>
                    </a:cubicBezTo>
                    <a:cubicBezTo>
                      <a:pt x="3018" y="1104"/>
                      <a:pt x="2299" y="0"/>
                      <a:pt x="14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15"/>
              <p:cNvSpPr/>
              <p:nvPr/>
            </p:nvSpPr>
            <p:spPr>
              <a:xfrm>
                <a:off x="538175" y="1116200"/>
                <a:ext cx="503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29" extrusionOk="0">
                    <a:moveTo>
                      <a:pt x="974" y="0"/>
                    </a:moveTo>
                    <a:cubicBezTo>
                      <a:pt x="819" y="0"/>
                      <a:pt x="658" y="58"/>
                      <a:pt x="511" y="197"/>
                    </a:cubicBezTo>
                    <a:cubicBezTo>
                      <a:pt x="0" y="689"/>
                      <a:pt x="483" y="1429"/>
                      <a:pt x="1037" y="1429"/>
                    </a:cubicBezTo>
                    <a:cubicBezTo>
                      <a:pt x="1193" y="1429"/>
                      <a:pt x="1354" y="1371"/>
                      <a:pt x="1500" y="1232"/>
                    </a:cubicBezTo>
                    <a:cubicBezTo>
                      <a:pt x="2011" y="740"/>
                      <a:pt x="1528" y="0"/>
                      <a:pt x="9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15"/>
              <p:cNvSpPr/>
              <p:nvPr/>
            </p:nvSpPr>
            <p:spPr>
              <a:xfrm>
                <a:off x="1003200" y="1692375"/>
                <a:ext cx="87625" cy="61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2472" extrusionOk="0">
                    <a:moveTo>
                      <a:pt x="1707" y="0"/>
                    </a:moveTo>
                    <a:cubicBezTo>
                      <a:pt x="1436" y="0"/>
                      <a:pt x="1155" y="102"/>
                      <a:pt x="901" y="343"/>
                    </a:cubicBezTo>
                    <a:cubicBezTo>
                      <a:pt x="0" y="1197"/>
                      <a:pt x="845" y="2471"/>
                      <a:pt x="1802" y="2471"/>
                    </a:cubicBezTo>
                    <a:cubicBezTo>
                      <a:pt x="2073" y="2471"/>
                      <a:pt x="2352" y="2370"/>
                      <a:pt x="2604" y="2129"/>
                    </a:cubicBezTo>
                    <a:cubicBezTo>
                      <a:pt x="3504" y="1275"/>
                      <a:pt x="2667" y="0"/>
                      <a:pt x="17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15"/>
              <p:cNvSpPr/>
              <p:nvPr/>
            </p:nvSpPr>
            <p:spPr>
              <a:xfrm>
                <a:off x="1054325" y="1557000"/>
                <a:ext cx="62975" cy="44725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1789" extrusionOk="0">
                    <a:moveTo>
                      <a:pt x="1221" y="0"/>
                    </a:moveTo>
                    <a:cubicBezTo>
                      <a:pt x="1026" y="0"/>
                      <a:pt x="825" y="73"/>
                      <a:pt x="642" y="245"/>
                    </a:cubicBezTo>
                    <a:cubicBezTo>
                      <a:pt x="1" y="868"/>
                      <a:pt x="607" y="1788"/>
                      <a:pt x="1295" y="1788"/>
                    </a:cubicBezTo>
                    <a:cubicBezTo>
                      <a:pt x="1488" y="1788"/>
                      <a:pt x="1688" y="1715"/>
                      <a:pt x="1868" y="1543"/>
                    </a:cubicBezTo>
                    <a:cubicBezTo>
                      <a:pt x="2519" y="920"/>
                      <a:pt x="1914" y="0"/>
                      <a:pt x="1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15"/>
              <p:cNvSpPr/>
              <p:nvPr/>
            </p:nvSpPr>
            <p:spPr>
              <a:xfrm>
                <a:off x="820200" y="1111425"/>
                <a:ext cx="7617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2156" extrusionOk="0">
                    <a:moveTo>
                      <a:pt x="1488" y="1"/>
                    </a:moveTo>
                    <a:cubicBezTo>
                      <a:pt x="1251" y="1"/>
                      <a:pt x="1004" y="91"/>
                      <a:pt x="780" y="304"/>
                    </a:cubicBezTo>
                    <a:cubicBezTo>
                      <a:pt x="1" y="1046"/>
                      <a:pt x="731" y="2155"/>
                      <a:pt x="1564" y="2155"/>
                    </a:cubicBezTo>
                    <a:cubicBezTo>
                      <a:pt x="1801" y="2155"/>
                      <a:pt x="2046" y="2066"/>
                      <a:pt x="2268" y="1852"/>
                    </a:cubicBezTo>
                    <a:cubicBezTo>
                      <a:pt x="3046" y="1110"/>
                      <a:pt x="2324" y="1"/>
                      <a:pt x="1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15"/>
              <p:cNvSpPr/>
              <p:nvPr/>
            </p:nvSpPr>
            <p:spPr>
              <a:xfrm>
                <a:off x="674450" y="877550"/>
                <a:ext cx="694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2779" h="1966" extrusionOk="0">
                    <a:moveTo>
                      <a:pt x="1358" y="0"/>
                    </a:moveTo>
                    <a:cubicBezTo>
                      <a:pt x="1142" y="0"/>
                      <a:pt x="919" y="82"/>
                      <a:pt x="716" y="277"/>
                    </a:cubicBezTo>
                    <a:cubicBezTo>
                      <a:pt x="1" y="955"/>
                      <a:pt x="669" y="1966"/>
                      <a:pt x="1433" y="1966"/>
                    </a:cubicBezTo>
                    <a:cubicBezTo>
                      <a:pt x="1648" y="1966"/>
                      <a:pt x="1871" y="1885"/>
                      <a:pt x="2073" y="1694"/>
                    </a:cubicBezTo>
                    <a:cubicBezTo>
                      <a:pt x="2778" y="1017"/>
                      <a:pt x="2118" y="0"/>
                      <a:pt x="13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25" name="Google Shape;2225;p15"/>
            <p:cNvSpPr/>
            <p:nvPr/>
          </p:nvSpPr>
          <p:spPr>
            <a:xfrm rot="10800000">
              <a:off x="7476775" y="319706"/>
              <a:ext cx="1571925" cy="670050"/>
            </a:xfrm>
            <a:custGeom>
              <a:avLst/>
              <a:gdLst/>
              <a:ahLst/>
              <a:cxnLst/>
              <a:rect l="l" t="t" r="r" b="b"/>
              <a:pathLst>
                <a:path w="62877" h="26802" extrusionOk="0">
                  <a:moveTo>
                    <a:pt x="14209" y="4218"/>
                  </a:moveTo>
                  <a:cubicBezTo>
                    <a:pt x="14236" y="4218"/>
                    <a:pt x="14262" y="4225"/>
                    <a:pt x="14288" y="4239"/>
                  </a:cubicBezTo>
                  <a:cubicBezTo>
                    <a:pt x="14728" y="4489"/>
                    <a:pt x="14645" y="6168"/>
                    <a:pt x="14609" y="6609"/>
                  </a:cubicBezTo>
                  <a:cubicBezTo>
                    <a:pt x="14538" y="7811"/>
                    <a:pt x="14145" y="9025"/>
                    <a:pt x="13787" y="10180"/>
                  </a:cubicBezTo>
                  <a:cubicBezTo>
                    <a:pt x="13466" y="11228"/>
                    <a:pt x="13109" y="12466"/>
                    <a:pt x="12656" y="13669"/>
                  </a:cubicBezTo>
                  <a:cubicBezTo>
                    <a:pt x="12347" y="10942"/>
                    <a:pt x="12859" y="8109"/>
                    <a:pt x="13395" y="5430"/>
                  </a:cubicBezTo>
                  <a:cubicBezTo>
                    <a:pt x="13417" y="5352"/>
                    <a:pt x="13860" y="4218"/>
                    <a:pt x="14209" y="4218"/>
                  </a:cubicBezTo>
                  <a:close/>
                  <a:moveTo>
                    <a:pt x="46518" y="4549"/>
                  </a:moveTo>
                  <a:cubicBezTo>
                    <a:pt x="46934" y="5013"/>
                    <a:pt x="47244" y="5549"/>
                    <a:pt x="47446" y="6132"/>
                  </a:cubicBezTo>
                  <a:cubicBezTo>
                    <a:pt x="47637" y="6585"/>
                    <a:pt x="47827" y="7037"/>
                    <a:pt x="48018" y="7501"/>
                  </a:cubicBezTo>
                  <a:cubicBezTo>
                    <a:pt x="48411" y="8454"/>
                    <a:pt x="48780" y="9418"/>
                    <a:pt x="49125" y="10395"/>
                  </a:cubicBezTo>
                  <a:cubicBezTo>
                    <a:pt x="49673" y="11907"/>
                    <a:pt x="50185" y="13443"/>
                    <a:pt x="50613" y="14991"/>
                  </a:cubicBezTo>
                  <a:cubicBezTo>
                    <a:pt x="48494" y="12050"/>
                    <a:pt x="47065" y="8573"/>
                    <a:pt x="46458" y="5013"/>
                  </a:cubicBezTo>
                  <a:cubicBezTo>
                    <a:pt x="46446" y="4954"/>
                    <a:pt x="46494" y="4656"/>
                    <a:pt x="46518" y="4549"/>
                  </a:cubicBezTo>
                  <a:close/>
                  <a:moveTo>
                    <a:pt x="36384" y="3202"/>
                  </a:moveTo>
                  <a:cubicBezTo>
                    <a:pt x="37024" y="3202"/>
                    <a:pt x="37371" y="4796"/>
                    <a:pt x="37517" y="5596"/>
                  </a:cubicBezTo>
                  <a:cubicBezTo>
                    <a:pt x="37910" y="7823"/>
                    <a:pt x="38160" y="10121"/>
                    <a:pt x="38195" y="12383"/>
                  </a:cubicBezTo>
                  <a:cubicBezTo>
                    <a:pt x="38219" y="13526"/>
                    <a:pt x="38183" y="14824"/>
                    <a:pt x="38029" y="16145"/>
                  </a:cubicBezTo>
                  <a:cubicBezTo>
                    <a:pt x="36957" y="13776"/>
                    <a:pt x="36076" y="11335"/>
                    <a:pt x="35373" y="8835"/>
                  </a:cubicBezTo>
                  <a:cubicBezTo>
                    <a:pt x="35112" y="7930"/>
                    <a:pt x="35028" y="6990"/>
                    <a:pt x="35112" y="6049"/>
                  </a:cubicBezTo>
                  <a:cubicBezTo>
                    <a:pt x="35183" y="5192"/>
                    <a:pt x="35350" y="4239"/>
                    <a:pt x="35707" y="3727"/>
                  </a:cubicBezTo>
                  <a:cubicBezTo>
                    <a:pt x="35962" y="3354"/>
                    <a:pt x="36187" y="3202"/>
                    <a:pt x="36384" y="3202"/>
                  </a:cubicBezTo>
                  <a:close/>
                  <a:moveTo>
                    <a:pt x="23844" y="1673"/>
                  </a:moveTo>
                  <a:cubicBezTo>
                    <a:pt x="24215" y="1673"/>
                    <a:pt x="24625" y="1909"/>
                    <a:pt x="25063" y="2525"/>
                  </a:cubicBezTo>
                  <a:cubicBezTo>
                    <a:pt x="25563" y="3215"/>
                    <a:pt x="25479" y="4382"/>
                    <a:pt x="25539" y="5204"/>
                  </a:cubicBezTo>
                  <a:cubicBezTo>
                    <a:pt x="25658" y="6870"/>
                    <a:pt x="25682" y="8561"/>
                    <a:pt x="25610" y="10240"/>
                  </a:cubicBezTo>
                  <a:cubicBezTo>
                    <a:pt x="25515" y="12395"/>
                    <a:pt x="25206" y="15395"/>
                    <a:pt x="24194" y="17836"/>
                  </a:cubicBezTo>
                  <a:cubicBezTo>
                    <a:pt x="24039" y="17455"/>
                    <a:pt x="23908" y="17098"/>
                    <a:pt x="23777" y="16776"/>
                  </a:cubicBezTo>
                  <a:cubicBezTo>
                    <a:pt x="22277" y="12705"/>
                    <a:pt x="21884" y="3918"/>
                    <a:pt x="21931" y="3799"/>
                  </a:cubicBezTo>
                  <a:cubicBezTo>
                    <a:pt x="22237" y="3120"/>
                    <a:pt x="22923" y="1673"/>
                    <a:pt x="23844" y="1673"/>
                  </a:cubicBezTo>
                  <a:close/>
                  <a:moveTo>
                    <a:pt x="23955" y="1"/>
                  </a:moveTo>
                  <a:cubicBezTo>
                    <a:pt x="22122" y="1"/>
                    <a:pt x="21122" y="1751"/>
                    <a:pt x="20455" y="3227"/>
                  </a:cubicBezTo>
                  <a:cubicBezTo>
                    <a:pt x="20157" y="6073"/>
                    <a:pt x="20919" y="14764"/>
                    <a:pt x="23205" y="19670"/>
                  </a:cubicBezTo>
                  <a:cubicBezTo>
                    <a:pt x="22789" y="20253"/>
                    <a:pt x="22300" y="20765"/>
                    <a:pt x="21729" y="21158"/>
                  </a:cubicBezTo>
                  <a:cubicBezTo>
                    <a:pt x="20991" y="21659"/>
                    <a:pt x="20240" y="21875"/>
                    <a:pt x="19505" y="21875"/>
                  </a:cubicBezTo>
                  <a:cubicBezTo>
                    <a:pt x="16658" y="21875"/>
                    <a:pt x="14034" y="18639"/>
                    <a:pt x="13192" y="16169"/>
                  </a:cubicBezTo>
                  <a:cubicBezTo>
                    <a:pt x="13621" y="15300"/>
                    <a:pt x="13978" y="14395"/>
                    <a:pt x="14311" y="13538"/>
                  </a:cubicBezTo>
                  <a:cubicBezTo>
                    <a:pt x="15157" y="11371"/>
                    <a:pt x="16050" y="8990"/>
                    <a:pt x="16216" y="6656"/>
                  </a:cubicBezTo>
                  <a:cubicBezTo>
                    <a:pt x="16312" y="5335"/>
                    <a:pt x="16133" y="3108"/>
                    <a:pt x="14799" y="2370"/>
                  </a:cubicBezTo>
                  <a:cubicBezTo>
                    <a:pt x="14638" y="2280"/>
                    <a:pt x="14476" y="2241"/>
                    <a:pt x="14316" y="2241"/>
                  </a:cubicBezTo>
                  <a:cubicBezTo>
                    <a:pt x="13071" y="2241"/>
                    <a:pt x="11930" y="4648"/>
                    <a:pt x="11930" y="4775"/>
                  </a:cubicBezTo>
                  <a:cubicBezTo>
                    <a:pt x="11906" y="4834"/>
                    <a:pt x="11871" y="4894"/>
                    <a:pt x="11859" y="4977"/>
                  </a:cubicBezTo>
                  <a:cubicBezTo>
                    <a:pt x="11132" y="8597"/>
                    <a:pt x="10525" y="12538"/>
                    <a:pt x="11513" y="16098"/>
                  </a:cubicBezTo>
                  <a:cubicBezTo>
                    <a:pt x="11109" y="16753"/>
                    <a:pt x="10644" y="17348"/>
                    <a:pt x="10097" y="17800"/>
                  </a:cubicBezTo>
                  <a:cubicBezTo>
                    <a:pt x="9513" y="18292"/>
                    <a:pt x="8867" y="18489"/>
                    <a:pt x="8208" y="18489"/>
                  </a:cubicBezTo>
                  <a:cubicBezTo>
                    <a:pt x="7240" y="18489"/>
                    <a:pt x="6246" y="18065"/>
                    <a:pt x="5382" y="17527"/>
                  </a:cubicBezTo>
                  <a:cubicBezTo>
                    <a:pt x="3727" y="16503"/>
                    <a:pt x="3096" y="15050"/>
                    <a:pt x="3024" y="13181"/>
                  </a:cubicBezTo>
                  <a:cubicBezTo>
                    <a:pt x="2917" y="10240"/>
                    <a:pt x="3762" y="7240"/>
                    <a:pt x="4393" y="4394"/>
                  </a:cubicBezTo>
                  <a:cubicBezTo>
                    <a:pt x="4531" y="3785"/>
                    <a:pt x="4016" y="3375"/>
                    <a:pt x="3541" y="3375"/>
                  </a:cubicBezTo>
                  <a:cubicBezTo>
                    <a:pt x="3235" y="3375"/>
                    <a:pt x="2946" y="3545"/>
                    <a:pt x="2858" y="3942"/>
                  </a:cubicBezTo>
                  <a:cubicBezTo>
                    <a:pt x="1988" y="7835"/>
                    <a:pt x="0" y="13645"/>
                    <a:pt x="2655" y="17241"/>
                  </a:cubicBezTo>
                  <a:cubicBezTo>
                    <a:pt x="3914" y="18939"/>
                    <a:pt x="6032" y="20070"/>
                    <a:pt x="8069" y="20070"/>
                  </a:cubicBezTo>
                  <a:cubicBezTo>
                    <a:pt x="9346" y="20070"/>
                    <a:pt x="10591" y="19626"/>
                    <a:pt x="11573" y="18598"/>
                  </a:cubicBezTo>
                  <a:cubicBezTo>
                    <a:pt x="11787" y="18384"/>
                    <a:pt x="11978" y="18134"/>
                    <a:pt x="12168" y="17884"/>
                  </a:cubicBezTo>
                  <a:cubicBezTo>
                    <a:pt x="12466" y="18550"/>
                    <a:pt x="12835" y="19193"/>
                    <a:pt x="13287" y="19813"/>
                  </a:cubicBezTo>
                  <a:cubicBezTo>
                    <a:pt x="14869" y="21962"/>
                    <a:pt x="17258" y="23300"/>
                    <a:pt x="19558" y="23300"/>
                  </a:cubicBezTo>
                  <a:cubicBezTo>
                    <a:pt x="21170" y="23300"/>
                    <a:pt x="22739" y="22642"/>
                    <a:pt x="23955" y="21146"/>
                  </a:cubicBezTo>
                  <a:cubicBezTo>
                    <a:pt x="24074" y="21372"/>
                    <a:pt x="24205" y="21610"/>
                    <a:pt x="24336" y="21837"/>
                  </a:cubicBezTo>
                  <a:cubicBezTo>
                    <a:pt x="26010" y="24741"/>
                    <a:pt x="28816" y="26802"/>
                    <a:pt x="31646" y="26802"/>
                  </a:cubicBezTo>
                  <a:cubicBezTo>
                    <a:pt x="33386" y="26802"/>
                    <a:pt x="35135" y="26023"/>
                    <a:pt x="36636" y="24182"/>
                  </a:cubicBezTo>
                  <a:cubicBezTo>
                    <a:pt x="37445" y="23182"/>
                    <a:pt x="38064" y="22075"/>
                    <a:pt x="38541" y="20908"/>
                  </a:cubicBezTo>
                  <a:cubicBezTo>
                    <a:pt x="39064" y="21789"/>
                    <a:pt x="39624" y="22634"/>
                    <a:pt x="40243" y="23444"/>
                  </a:cubicBezTo>
                  <a:cubicBezTo>
                    <a:pt x="41738" y="25421"/>
                    <a:pt x="44167" y="26685"/>
                    <a:pt x="46543" y="26685"/>
                  </a:cubicBezTo>
                  <a:cubicBezTo>
                    <a:pt x="48216" y="26685"/>
                    <a:pt x="49863" y="26057"/>
                    <a:pt x="51137" y="24611"/>
                  </a:cubicBezTo>
                  <a:cubicBezTo>
                    <a:pt x="52328" y="23253"/>
                    <a:pt x="52840" y="21658"/>
                    <a:pt x="52947" y="19979"/>
                  </a:cubicBezTo>
                  <a:cubicBezTo>
                    <a:pt x="54674" y="21527"/>
                    <a:pt x="56674" y="22789"/>
                    <a:pt x="58781" y="23182"/>
                  </a:cubicBezTo>
                  <a:cubicBezTo>
                    <a:pt x="59174" y="23255"/>
                    <a:pt x="59569" y="23307"/>
                    <a:pt x="59947" y="23307"/>
                  </a:cubicBezTo>
                  <a:cubicBezTo>
                    <a:pt x="60748" y="23307"/>
                    <a:pt x="61475" y="23070"/>
                    <a:pt x="61960" y="22277"/>
                  </a:cubicBezTo>
                  <a:cubicBezTo>
                    <a:pt x="62805" y="20896"/>
                    <a:pt x="62877" y="18634"/>
                    <a:pt x="62794" y="17050"/>
                  </a:cubicBezTo>
                  <a:cubicBezTo>
                    <a:pt x="62603" y="12728"/>
                    <a:pt x="60603" y="8823"/>
                    <a:pt x="58626" y="5061"/>
                  </a:cubicBezTo>
                  <a:cubicBezTo>
                    <a:pt x="58473" y="4766"/>
                    <a:pt x="58223" y="4644"/>
                    <a:pt x="57969" y="4644"/>
                  </a:cubicBezTo>
                  <a:cubicBezTo>
                    <a:pt x="57435" y="4644"/>
                    <a:pt x="56886" y="5189"/>
                    <a:pt x="57210" y="5811"/>
                  </a:cubicBezTo>
                  <a:cubicBezTo>
                    <a:pt x="58686" y="8621"/>
                    <a:pt x="60198" y="11490"/>
                    <a:pt x="60877" y="14621"/>
                  </a:cubicBezTo>
                  <a:cubicBezTo>
                    <a:pt x="61246" y="16384"/>
                    <a:pt x="61365" y="18253"/>
                    <a:pt x="60996" y="20039"/>
                  </a:cubicBezTo>
                  <a:cubicBezTo>
                    <a:pt x="60793" y="21003"/>
                    <a:pt x="60781" y="21610"/>
                    <a:pt x="59507" y="21682"/>
                  </a:cubicBezTo>
                  <a:cubicBezTo>
                    <a:pt x="59467" y="21684"/>
                    <a:pt x="59426" y="21685"/>
                    <a:pt x="59385" y="21685"/>
                  </a:cubicBezTo>
                  <a:cubicBezTo>
                    <a:pt x="58356" y="21685"/>
                    <a:pt x="57212" y="20982"/>
                    <a:pt x="56376" y="20455"/>
                  </a:cubicBezTo>
                  <a:cubicBezTo>
                    <a:pt x="55102" y="19658"/>
                    <a:pt x="53923" y="18705"/>
                    <a:pt x="52864" y="17646"/>
                  </a:cubicBezTo>
                  <a:cubicBezTo>
                    <a:pt x="52518" y="14860"/>
                    <a:pt x="51399" y="12002"/>
                    <a:pt x="50566" y="9692"/>
                  </a:cubicBezTo>
                  <a:cubicBezTo>
                    <a:pt x="49887" y="7823"/>
                    <a:pt x="49280" y="4751"/>
                    <a:pt x="47720" y="3441"/>
                  </a:cubicBezTo>
                  <a:cubicBezTo>
                    <a:pt x="47337" y="3122"/>
                    <a:pt x="46917" y="2975"/>
                    <a:pt x="46522" y="2975"/>
                  </a:cubicBezTo>
                  <a:cubicBezTo>
                    <a:pt x="45737" y="2975"/>
                    <a:pt x="45045" y="3552"/>
                    <a:pt x="44910" y="4501"/>
                  </a:cubicBezTo>
                  <a:cubicBezTo>
                    <a:pt x="44887" y="4656"/>
                    <a:pt x="44863" y="5192"/>
                    <a:pt x="44898" y="5370"/>
                  </a:cubicBezTo>
                  <a:cubicBezTo>
                    <a:pt x="45577" y="9335"/>
                    <a:pt x="47149" y="13038"/>
                    <a:pt x="49578" y="16253"/>
                  </a:cubicBezTo>
                  <a:cubicBezTo>
                    <a:pt x="50066" y="16896"/>
                    <a:pt x="50613" y="17562"/>
                    <a:pt x="51209" y="18229"/>
                  </a:cubicBezTo>
                  <a:cubicBezTo>
                    <a:pt x="51411" y="21467"/>
                    <a:pt x="50459" y="24920"/>
                    <a:pt x="46577" y="25087"/>
                  </a:cubicBezTo>
                  <a:cubicBezTo>
                    <a:pt x="46490" y="25091"/>
                    <a:pt x="46404" y="25093"/>
                    <a:pt x="46320" y="25093"/>
                  </a:cubicBezTo>
                  <a:cubicBezTo>
                    <a:pt x="42655" y="25093"/>
                    <a:pt x="40744" y="21625"/>
                    <a:pt x="39243" y="18670"/>
                  </a:cubicBezTo>
                  <a:cubicBezTo>
                    <a:pt x="40184" y="14764"/>
                    <a:pt x="39815" y="10395"/>
                    <a:pt x="39279" y="6620"/>
                  </a:cubicBezTo>
                  <a:cubicBezTo>
                    <a:pt x="39029" y="4787"/>
                    <a:pt x="38683" y="1477"/>
                    <a:pt x="36278" y="1179"/>
                  </a:cubicBezTo>
                  <a:cubicBezTo>
                    <a:pt x="36207" y="1170"/>
                    <a:pt x="36137" y="1166"/>
                    <a:pt x="36068" y="1166"/>
                  </a:cubicBezTo>
                  <a:cubicBezTo>
                    <a:pt x="33694" y="1166"/>
                    <a:pt x="33086" y="6448"/>
                    <a:pt x="33457" y="7906"/>
                  </a:cubicBezTo>
                  <a:cubicBezTo>
                    <a:pt x="34397" y="11597"/>
                    <a:pt x="35695" y="15502"/>
                    <a:pt x="37493" y="19027"/>
                  </a:cubicBezTo>
                  <a:cubicBezTo>
                    <a:pt x="36886" y="21313"/>
                    <a:pt x="35766" y="23408"/>
                    <a:pt x="33849" y="24599"/>
                  </a:cubicBezTo>
                  <a:cubicBezTo>
                    <a:pt x="32961" y="25154"/>
                    <a:pt x="32120" y="25395"/>
                    <a:pt x="31329" y="25395"/>
                  </a:cubicBezTo>
                  <a:cubicBezTo>
                    <a:pt x="28540" y="25395"/>
                    <a:pt x="26380" y="22392"/>
                    <a:pt x="24979" y="19562"/>
                  </a:cubicBezTo>
                  <a:cubicBezTo>
                    <a:pt x="27468" y="14967"/>
                    <a:pt x="27742" y="8871"/>
                    <a:pt x="27039" y="3846"/>
                  </a:cubicBezTo>
                  <a:cubicBezTo>
                    <a:pt x="26789" y="2132"/>
                    <a:pt x="26015" y="12"/>
                    <a:pt x="239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15"/>
            <p:cNvSpPr/>
            <p:nvPr/>
          </p:nvSpPr>
          <p:spPr>
            <a:xfrm rot="10800000">
              <a:off x="4203318" y="4603505"/>
              <a:ext cx="803819" cy="291476"/>
            </a:xfrm>
            <a:custGeom>
              <a:avLst/>
              <a:gdLst/>
              <a:ahLst/>
              <a:cxnLst/>
              <a:rect l="l" t="t" r="r" b="b"/>
              <a:pathLst>
                <a:path w="27481" h="9965" extrusionOk="0">
                  <a:moveTo>
                    <a:pt x="12002" y="3995"/>
                  </a:moveTo>
                  <a:cubicBezTo>
                    <a:pt x="12300" y="4412"/>
                    <a:pt x="12288" y="4840"/>
                    <a:pt x="12288" y="5257"/>
                  </a:cubicBezTo>
                  <a:cubicBezTo>
                    <a:pt x="12288" y="5567"/>
                    <a:pt x="12204" y="5888"/>
                    <a:pt x="12145" y="6210"/>
                  </a:cubicBezTo>
                  <a:cubicBezTo>
                    <a:pt x="12145" y="6221"/>
                    <a:pt x="12133" y="6245"/>
                    <a:pt x="12121" y="6269"/>
                  </a:cubicBezTo>
                  <a:cubicBezTo>
                    <a:pt x="12002" y="6436"/>
                    <a:pt x="11919" y="6638"/>
                    <a:pt x="11680" y="6638"/>
                  </a:cubicBezTo>
                  <a:cubicBezTo>
                    <a:pt x="11676" y="6638"/>
                    <a:pt x="11671" y="6639"/>
                    <a:pt x="11666" y="6639"/>
                  </a:cubicBezTo>
                  <a:cubicBezTo>
                    <a:pt x="11441" y="6639"/>
                    <a:pt x="11144" y="6371"/>
                    <a:pt x="11133" y="6114"/>
                  </a:cubicBezTo>
                  <a:cubicBezTo>
                    <a:pt x="11121" y="5840"/>
                    <a:pt x="11109" y="5555"/>
                    <a:pt x="11180" y="5305"/>
                  </a:cubicBezTo>
                  <a:cubicBezTo>
                    <a:pt x="11323" y="4828"/>
                    <a:pt x="11526" y="4364"/>
                    <a:pt x="12002" y="3995"/>
                  </a:cubicBezTo>
                  <a:close/>
                  <a:moveTo>
                    <a:pt x="19705" y="6079"/>
                  </a:moveTo>
                  <a:lnTo>
                    <a:pt x="19705" y="6079"/>
                  </a:lnTo>
                  <a:cubicBezTo>
                    <a:pt x="20122" y="7055"/>
                    <a:pt x="19872" y="8234"/>
                    <a:pt x="19134" y="8829"/>
                  </a:cubicBezTo>
                  <a:cubicBezTo>
                    <a:pt x="18681" y="8448"/>
                    <a:pt x="18693" y="7936"/>
                    <a:pt x="18777" y="7448"/>
                  </a:cubicBezTo>
                  <a:cubicBezTo>
                    <a:pt x="18872" y="6876"/>
                    <a:pt x="19170" y="6400"/>
                    <a:pt x="19705" y="6079"/>
                  </a:cubicBezTo>
                  <a:close/>
                  <a:moveTo>
                    <a:pt x="7368" y="0"/>
                  </a:moveTo>
                  <a:cubicBezTo>
                    <a:pt x="5405" y="0"/>
                    <a:pt x="3776" y="857"/>
                    <a:pt x="2382" y="2304"/>
                  </a:cubicBezTo>
                  <a:cubicBezTo>
                    <a:pt x="1977" y="2721"/>
                    <a:pt x="1620" y="3173"/>
                    <a:pt x="1274" y="3638"/>
                  </a:cubicBezTo>
                  <a:cubicBezTo>
                    <a:pt x="929" y="4102"/>
                    <a:pt x="596" y="4590"/>
                    <a:pt x="334" y="5090"/>
                  </a:cubicBezTo>
                  <a:cubicBezTo>
                    <a:pt x="0" y="5721"/>
                    <a:pt x="167" y="6198"/>
                    <a:pt x="762" y="6579"/>
                  </a:cubicBezTo>
                  <a:cubicBezTo>
                    <a:pt x="803" y="6603"/>
                    <a:pt x="854" y="6615"/>
                    <a:pt x="907" y="6615"/>
                  </a:cubicBezTo>
                  <a:cubicBezTo>
                    <a:pt x="1011" y="6615"/>
                    <a:pt x="1120" y="6570"/>
                    <a:pt x="1167" y="6483"/>
                  </a:cubicBezTo>
                  <a:cubicBezTo>
                    <a:pt x="1227" y="6400"/>
                    <a:pt x="1286" y="6305"/>
                    <a:pt x="1274" y="6210"/>
                  </a:cubicBezTo>
                  <a:cubicBezTo>
                    <a:pt x="1251" y="5817"/>
                    <a:pt x="1465" y="5543"/>
                    <a:pt x="1691" y="5269"/>
                  </a:cubicBezTo>
                  <a:cubicBezTo>
                    <a:pt x="2429" y="4340"/>
                    <a:pt x="3251" y="3483"/>
                    <a:pt x="4144" y="2721"/>
                  </a:cubicBezTo>
                  <a:cubicBezTo>
                    <a:pt x="4846" y="2126"/>
                    <a:pt x="5644" y="1685"/>
                    <a:pt x="6561" y="1530"/>
                  </a:cubicBezTo>
                  <a:cubicBezTo>
                    <a:pt x="6945" y="1469"/>
                    <a:pt x="7327" y="1437"/>
                    <a:pt x="7706" y="1437"/>
                  </a:cubicBezTo>
                  <a:cubicBezTo>
                    <a:pt x="8571" y="1437"/>
                    <a:pt x="9420" y="1603"/>
                    <a:pt x="10240" y="1959"/>
                  </a:cubicBezTo>
                  <a:cubicBezTo>
                    <a:pt x="10621" y="2126"/>
                    <a:pt x="11014" y="2328"/>
                    <a:pt x="11216" y="2781"/>
                  </a:cubicBezTo>
                  <a:cubicBezTo>
                    <a:pt x="11002" y="3031"/>
                    <a:pt x="10788" y="3281"/>
                    <a:pt x="10585" y="3531"/>
                  </a:cubicBezTo>
                  <a:cubicBezTo>
                    <a:pt x="10026" y="4257"/>
                    <a:pt x="9740" y="5078"/>
                    <a:pt x="9787" y="5995"/>
                  </a:cubicBezTo>
                  <a:cubicBezTo>
                    <a:pt x="9823" y="6602"/>
                    <a:pt x="10073" y="7102"/>
                    <a:pt x="10657" y="7400"/>
                  </a:cubicBezTo>
                  <a:cubicBezTo>
                    <a:pt x="10788" y="7472"/>
                    <a:pt x="10907" y="7555"/>
                    <a:pt x="11038" y="7626"/>
                  </a:cubicBezTo>
                  <a:cubicBezTo>
                    <a:pt x="11370" y="7830"/>
                    <a:pt x="11672" y="7913"/>
                    <a:pt x="11944" y="7913"/>
                  </a:cubicBezTo>
                  <a:cubicBezTo>
                    <a:pt x="12500" y="7913"/>
                    <a:pt x="12925" y="7562"/>
                    <a:pt x="13204" y="7162"/>
                  </a:cubicBezTo>
                  <a:cubicBezTo>
                    <a:pt x="13526" y="6721"/>
                    <a:pt x="13693" y="6221"/>
                    <a:pt x="13740" y="5686"/>
                  </a:cubicBezTo>
                  <a:cubicBezTo>
                    <a:pt x="13824" y="4793"/>
                    <a:pt x="13788" y="3924"/>
                    <a:pt x="13347" y="3114"/>
                  </a:cubicBezTo>
                  <a:cubicBezTo>
                    <a:pt x="13324" y="3078"/>
                    <a:pt x="13347" y="3019"/>
                    <a:pt x="13347" y="2971"/>
                  </a:cubicBezTo>
                  <a:cubicBezTo>
                    <a:pt x="13359" y="2947"/>
                    <a:pt x="13359" y="2923"/>
                    <a:pt x="13383" y="2911"/>
                  </a:cubicBezTo>
                  <a:cubicBezTo>
                    <a:pt x="13466" y="2852"/>
                    <a:pt x="13550" y="2804"/>
                    <a:pt x="13645" y="2757"/>
                  </a:cubicBezTo>
                  <a:cubicBezTo>
                    <a:pt x="14329" y="2473"/>
                    <a:pt x="15029" y="2374"/>
                    <a:pt x="15752" y="2374"/>
                  </a:cubicBezTo>
                  <a:cubicBezTo>
                    <a:pt x="15910" y="2374"/>
                    <a:pt x="16069" y="2379"/>
                    <a:pt x="16229" y="2388"/>
                  </a:cubicBezTo>
                  <a:cubicBezTo>
                    <a:pt x="17265" y="2435"/>
                    <a:pt x="18074" y="2852"/>
                    <a:pt x="18669" y="3673"/>
                  </a:cubicBezTo>
                  <a:cubicBezTo>
                    <a:pt x="18943" y="4066"/>
                    <a:pt x="19170" y="4483"/>
                    <a:pt x="19360" y="4924"/>
                  </a:cubicBezTo>
                  <a:cubicBezTo>
                    <a:pt x="19158" y="5114"/>
                    <a:pt x="18967" y="5281"/>
                    <a:pt x="18789" y="5448"/>
                  </a:cubicBezTo>
                  <a:cubicBezTo>
                    <a:pt x="18336" y="5864"/>
                    <a:pt x="17991" y="6352"/>
                    <a:pt x="17824" y="6948"/>
                  </a:cubicBezTo>
                  <a:cubicBezTo>
                    <a:pt x="17657" y="7555"/>
                    <a:pt x="17693" y="8138"/>
                    <a:pt x="17836" y="8746"/>
                  </a:cubicBezTo>
                  <a:cubicBezTo>
                    <a:pt x="17943" y="9210"/>
                    <a:pt x="18312" y="9436"/>
                    <a:pt x="18646" y="9698"/>
                  </a:cubicBezTo>
                  <a:cubicBezTo>
                    <a:pt x="18872" y="9875"/>
                    <a:pt x="19085" y="9965"/>
                    <a:pt x="19302" y="9965"/>
                  </a:cubicBezTo>
                  <a:cubicBezTo>
                    <a:pt x="19508" y="9965"/>
                    <a:pt x="19717" y="9884"/>
                    <a:pt x="19943" y="9722"/>
                  </a:cubicBezTo>
                  <a:cubicBezTo>
                    <a:pt x="20348" y="9436"/>
                    <a:pt x="20598" y="9031"/>
                    <a:pt x="20813" y="8603"/>
                  </a:cubicBezTo>
                  <a:cubicBezTo>
                    <a:pt x="21205" y="7805"/>
                    <a:pt x="21277" y="6960"/>
                    <a:pt x="21158" y="6090"/>
                  </a:cubicBezTo>
                  <a:cubicBezTo>
                    <a:pt x="21134" y="5876"/>
                    <a:pt x="21110" y="5662"/>
                    <a:pt x="21075" y="5412"/>
                  </a:cubicBezTo>
                  <a:cubicBezTo>
                    <a:pt x="21241" y="5376"/>
                    <a:pt x="21360" y="5340"/>
                    <a:pt x="21491" y="5328"/>
                  </a:cubicBezTo>
                  <a:cubicBezTo>
                    <a:pt x="21686" y="5305"/>
                    <a:pt x="21880" y="5294"/>
                    <a:pt x="22075" y="5294"/>
                  </a:cubicBezTo>
                  <a:cubicBezTo>
                    <a:pt x="22477" y="5294"/>
                    <a:pt x="22880" y="5340"/>
                    <a:pt x="23289" y="5412"/>
                  </a:cubicBezTo>
                  <a:cubicBezTo>
                    <a:pt x="24099" y="5555"/>
                    <a:pt x="24825" y="5852"/>
                    <a:pt x="25492" y="6317"/>
                  </a:cubicBezTo>
                  <a:cubicBezTo>
                    <a:pt x="25980" y="6650"/>
                    <a:pt x="26361" y="7079"/>
                    <a:pt x="26623" y="7603"/>
                  </a:cubicBezTo>
                  <a:cubicBezTo>
                    <a:pt x="26742" y="7829"/>
                    <a:pt x="26837" y="8067"/>
                    <a:pt x="26968" y="8281"/>
                  </a:cubicBezTo>
                  <a:cubicBezTo>
                    <a:pt x="27063" y="8412"/>
                    <a:pt x="27206" y="8519"/>
                    <a:pt x="27373" y="8674"/>
                  </a:cubicBezTo>
                  <a:cubicBezTo>
                    <a:pt x="27421" y="8519"/>
                    <a:pt x="27480" y="8424"/>
                    <a:pt x="27468" y="8341"/>
                  </a:cubicBezTo>
                  <a:cubicBezTo>
                    <a:pt x="27349" y="7579"/>
                    <a:pt x="27111" y="6888"/>
                    <a:pt x="26587" y="6293"/>
                  </a:cubicBezTo>
                  <a:cubicBezTo>
                    <a:pt x="26123" y="5745"/>
                    <a:pt x="25516" y="5376"/>
                    <a:pt x="24908" y="5055"/>
                  </a:cubicBezTo>
                  <a:cubicBezTo>
                    <a:pt x="24289" y="4721"/>
                    <a:pt x="23622" y="4447"/>
                    <a:pt x="22920" y="4364"/>
                  </a:cubicBezTo>
                  <a:cubicBezTo>
                    <a:pt x="22562" y="4323"/>
                    <a:pt x="22199" y="4289"/>
                    <a:pt x="21835" y="4289"/>
                  </a:cubicBezTo>
                  <a:cubicBezTo>
                    <a:pt x="21570" y="4289"/>
                    <a:pt x="21305" y="4307"/>
                    <a:pt x="21039" y="4352"/>
                  </a:cubicBezTo>
                  <a:cubicBezTo>
                    <a:pt x="20991" y="4360"/>
                    <a:pt x="20944" y="4363"/>
                    <a:pt x="20898" y="4363"/>
                  </a:cubicBezTo>
                  <a:cubicBezTo>
                    <a:pt x="20807" y="4363"/>
                    <a:pt x="20725" y="4352"/>
                    <a:pt x="20670" y="4352"/>
                  </a:cubicBezTo>
                  <a:cubicBezTo>
                    <a:pt x="20253" y="3781"/>
                    <a:pt x="19872" y="3257"/>
                    <a:pt x="19503" y="2733"/>
                  </a:cubicBezTo>
                  <a:cubicBezTo>
                    <a:pt x="19241" y="2376"/>
                    <a:pt x="18896" y="2126"/>
                    <a:pt x="18503" y="1947"/>
                  </a:cubicBezTo>
                  <a:cubicBezTo>
                    <a:pt x="18384" y="1899"/>
                    <a:pt x="18277" y="1852"/>
                    <a:pt x="18169" y="1780"/>
                  </a:cubicBezTo>
                  <a:cubicBezTo>
                    <a:pt x="17359" y="1284"/>
                    <a:pt x="16498" y="1087"/>
                    <a:pt x="15600" y="1087"/>
                  </a:cubicBezTo>
                  <a:cubicBezTo>
                    <a:pt x="15271" y="1087"/>
                    <a:pt x="14936" y="1113"/>
                    <a:pt x="14598" y="1161"/>
                  </a:cubicBezTo>
                  <a:cubicBezTo>
                    <a:pt x="13824" y="1280"/>
                    <a:pt x="13085" y="1507"/>
                    <a:pt x="12335" y="1923"/>
                  </a:cubicBezTo>
                  <a:cubicBezTo>
                    <a:pt x="12050" y="1661"/>
                    <a:pt x="11657" y="1590"/>
                    <a:pt x="11490" y="1245"/>
                  </a:cubicBezTo>
                  <a:cubicBezTo>
                    <a:pt x="11454" y="1161"/>
                    <a:pt x="11347" y="1114"/>
                    <a:pt x="11252" y="1066"/>
                  </a:cubicBezTo>
                  <a:cubicBezTo>
                    <a:pt x="10276" y="530"/>
                    <a:pt x="9240" y="161"/>
                    <a:pt x="8132" y="42"/>
                  </a:cubicBezTo>
                  <a:cubicBezTo>
                    <a:pt x="7872" y="14"/>
                    <a:pt x="7618" y="0"/>
                    <a:pt x="73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27" name="Google Shape;2227;p15"/>
            <p:cNvGrpSpPr/>
            <p:nvPr/>
          </p:nvGrpSpPr>
          <p:grpSpPr>
            <a:xfrm>
              <a:off x="1385050" y="109400"/>
              <a:ext cx="914325" cy="775900"/>
              <a:chOff x="3063000" y="419175"/>
              <a:chExt cx="914325" cy="775900"/>
            </a:xfrm>
          </p:grpSpPr>
          <p:sp>
            <p:nvSpPr>
              <p:cNvPr id="2228" name="Google Shape;2228;p15"/>
              <p:cNvSpPr/>
              <p:nvPr/>
            </p:nvSpPr>
            <p:spPr>
              <a:xfrm>
                <a:off x="3422825" y="5541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2" y="0"/>
                    </a:moveTo>
                    <a:cubicBezTo>
                      <a:pt x="1" y="78"/>
                      <a:pt x="1" y="93"/>
                      <a:pt x="32" y="93"/>
                    </a:cubicBezTo>
                    <a:cubicBezTo>
                      <a:pt x="32" y="62"/>
                      <a:pt x="32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15"/>
              <p:cNvSpPr/>
              <p:nvPr/>
            </p:nvSpPr>
            <p:spPr>
              <a:xfrm>
                <a:off x="3391425" y="708450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0"/>
                      <a:pt x="31" y="16"/>
                      <a:pt x="47" y="16"/>
                    </a:cubicBezTo>
                    <a:cubicBezTo>
                      <a:pt x="31" y="0"/>
                      <a:pt x="16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15"/>
              <p:cNvSpPr/>
              <p:nvPr/>
            </p:nvSpPr>
            <p:spPr>
              <a:xfrm>
                <a:off x="3471300" y="597550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16"/>
                    </a:cubicBezTo>
                    <a:lnTo>
                      <a:pt x="16" y="16"/>
                    </a:ln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15"/>
              <p:cNvSpPr/>
              <p:nvPr/>
            </p:nvSpPr>
            <p:spPr>
              <a:xfrm>
                <a:off x="3471675" y="5979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15"/>
              <p:cNvSpPr/>
              <p:nvPr/>
            </p:nvSpPr>
            <p:spPr>
              <a:xfrm>
                <a:off x="3379025" y="703800"/>
                <a:ext cx="235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0" extrusionOk="0">
                    <a:moveTo>
                      <a:pt x="16" y="0"/>
                    </a:moveTo>
                    <a:cubicBezTo>
                      <a:pt x="0" y="0"/>
                      <a:pt x="0" y="16"/>
                      <a:pt x="0" y="16"/>
                    </a:cubicBezTo>
                    <a:cubicBezTo>
                      <a:pt x="31" y="62"/>
                      <a:pt x="62" y="93"/>
                      <a:pt x="93" y="140"/>
                    </a:cubicBezTo>
                    <a:cubicBezTo>
                      <a:pt x="93" y="124"/>
                      <a:pt x="93" y="124"/>
                      <a:pt x="93" y="109"/>
                    </a:cubicBezTo>
                    <a:cubicBezTo>
                      <a:pt x="62" y="78"/>
                      <a:pt x="31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15"/>
              <p:cNvSpPr/>
              <p:nvPr/>
            </p:nvSpPr>
            <p:spPr>
              <a:xfrm>
                <a:off x="3390650" y="688275"/>
                <a:ext cx="117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" extrusionOk="0">
                    <a:moveTo>
                      <a:pt x="0" y="1"/>
                    </a:moveTo>
                    <a:cubicBezTo>
                      <a:pt x="0" y="1"/>
                      <a:pt x="16" y="16"/>
                      <a:pt x="47" y="16"/>
                    </a:cubicBezTo>
                    <a:cubicBezTo>
                      <a:pt x="47" y="16"/>
                      <a:pt x="31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15"/>
              <p:cNvSpPr/>
              <p:nvPr/>
            </p:nvSpPr>
            <p:spPr>
              <a:xfrm>
                <a:off x="3337525" y="694875"/>
                <a:ext cx="2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1" y="0"/>
                    </a:moveTo>
                    <a:cubicBezTo>
                      <a:pt x="32" y="31"/>
                      <a:pt x="47" y="62"/>
                      <a:pt x="78" y="93"/>
                    </a:cubicBezTo>
                    <a:cubicBezTo>
                      <a:pt x="78" y="93"/>
                      <a:pt x="78" y="93"/>
                      <a:pt x="94" y="78"/>
                    </a:cubicBezTo>
                    <a:cubicBezTo>
                      <a:pt x="63" y="47"/>
                      <a:pt x="47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15"/>
              <p:cNvSpPr/>
              <p:nvPr/>
            </p:nvSpPr>
            <p:spPr>
              <a:xfrm>
                <a:off x="3337150" y="6941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0" y="16"/>
                      <a:pt x="0" y="16"/>
                      <a:pt x="16" y="31"/>
                    </a:cubicBez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15"/>
              <p:cNvSpPr/>
              <p:nvPr/>
            </p:nvSpPr>
            <p:spPr>
              <a:xfrm>
                <a:off x="3387925" y="6890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6"/>
                    </a:cubicBezTo>
                    <a:lnTo>
                      <a:pt x="32" y="16"/>
                    </a:lnTo>
                    <a:cubicBezTo>
                      <a:pt x="16" y="16"/>
                      <a:pt x="16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15"/>
              <p:cNvSpPr/>
              <p:nvPr/>
            </p:nvSpPr>
            <p:spPr>
              <a:xfrm>
                <a:off x="3313875" y="537050"/>
                <a:ext cx="178375" cy="180825"/>
              </a:xfrm>
              <a:custGeom>
                <a:avLst/>
                <a:gdLst/>
                <a:ahLst/>
                <a:cxnLst/>
                <a:rect l="l" t="t" r="r" b="b"/>
                <a:pathLst>
                  <a:path w="7135" h="7233" extrusionOk="0">
                    <a:moveTo>
                      <a:pt x="4979" y="311"/>
                    </a:moveTo>
                    <a:lnTo>
                      <a:pt x="5227" y="528"/>
                    </a:lnTo>
                    <a:cubicBezTo>
                      <a:pt x="5227" y="590"/>
                      <a:pt x="5227" y="637"/>
                      <a:pt x="5150" y="699"/>
                    </a:cubicBezTo>
                    <a:cubicBezTo>
                      <a:pt x="5088" y="652"/>
                      <a:pt x="5150" y="606"/>
                      <a:pt x="5134" y="559"/>
                    </a:cubicBezTo>
                    <a:cubicBezTo>
                      <a:pt x="5124" y="555"/>
                      <a:pt x="5115" y="553"/>
                      <a:pt x="5108" y="553"/>
                    </a:cubicBezTo>
                    <a:cubicBezTo>
                      <a:pt x="5041" y="553"/>
                      <a:pt x="5104" y="736"/>
                      <a:pt x="4964" y="792"/>
                    </a:cubicBezTo>
                    <a:lnTo>
                      <a:pt x="4979" y="513"/>
                    </a:lnTo>
                    <a:lnTo>
                      <a:pt x="4902" y="544"/>
                    </a:lnTo>
                    <a:cubicBezTo>
                      <a:pt x="4886" y="435"/>
                      <a:pt x="4886" y="358"/>
                      <a:pt x="4886" y="358"/>
                    </a:cubicBezTo>
                    <a:lnTo>
                      <a:pt x="4886" y="358"/>
                    </a:lnTo>
                    <a:cubicBezTo>
                      <a:pt x="4890" y="361"/>
                      <a:pt x="4895" y="363"/>
                      <a:pt x="4901" y="363"/>
                    </a:cubicBezTo>
                    <a:cubicBezTo>
                      <a:pt x="4918" y="363"/>
                      <a:pt x="4944" y="346"/>
                      <a:pt x="4979" y="311"/>
                    </a:cubicBezTo>
                    <a:close/>
                    <a:moveTo>
                      <a:pt x="4374" y="931"/>
                    </a:moveTo>
                    <a:cubicBezTo>
                      <a:pt x="4390" y="947"/>
                      <a:pt x="4405" y="962"/>
                      <a:pt x="4421" y="978"/>
                    </a:cubicBezTo>
                    <a:lnTo>
                      <a:pt x="4405" y="978"/>
                    </a:lnTo>
                    <a:lnTo>
                      <a:pt x="4359" y="947"/>
                    </a:lnTo>
                    <a:lnTo>
                      <a:pt x="4359" y="947"/>
                    </a:lnTo>
                    <a:cubicBezTo>
                      <a:pt x="4374" y="962"/>
                      <a:pt x="4390" y="962"/>
                      <a:pt x="4390" y="978"/>
                    </a:cubicBezTo>
                    <a:lnTo>
                      <a:pt x="4328" y="978"/>
                    </a:lnTo>
                    <a:cubicBezTo>
                      <a:pt x="4343" y="962"/>
                      <a:pt x="4359" y="962"/>
                      <a:pt x="4359" y="947"/>
                    </a:cubicBezTo>
                    <a:cubicBezTo>
                      <a:pt x="4374" y="947"/>
                      <a:pt x="4374" y="931"/>
                      <a:pt x="4374" y="931"/>
                    </a:cubicBezTo>
                    <a:close/>
                    <a:moveTo>
                      <a:pt x="4514" y="1056"/>
                    </a:moveTo>
                    <a:cubicBezTo>
                      <a:pt x="4514" y="1071"/>
                      <a:pt x="4529" y="1071"/>
                      <a:pt x="4529" y="1087"/>
                    </a:cubicBezTo>
                    <a:cubicBezTo>
                      <a:pt x="4529" y="1087"/>
                      <a:pt x="4529" y="1087"/>
                      <a:pt x="4529" y="1102"/>
                    </a:cubicBezTo>
                    <a:cubicBezTo>
                      <a:pt x="4529" y="1118"/>
                      <a:pt x="4529" y="1133"/>
                      <a:pt x="4529" y="1149"/>
                    </a:cubicBezTo>
                    <a:cubicBezTo>
                      <a:pt x="4498" y="1133"/>
                      <a:pt x="4483" y="1102"/>
                      <a:pt x="4498" y="1071"/>
                    </a:cubicBezTo>
                    <a:cubicBezTo>
                      <a:pt x="4498" y="1071"/>
                      <a:pt x="4498" y="1071"/>
                      <a:pt x="4514" y="1056"/>
                    </a:cubicBezTo>
                    <a:close/>
                    <a:moveTo>
                      <a:pt x="5227" y="544"/>
                    </a:moveTo>
                    <a:lnTo>
                      <a:pt x="5522" y="838"/>
                    </a:lnTo>
                    <a:cubicBezTo>
                      <a:pt x="5460" y="900"/>
                      <a:pt x="5429" y="994"/>
                      <a:pt x="5444" y="1071"/>
                    </a:cubicBezTo>
                    <a:cubicBezTo>
                      <a:pt x="5320" y="1133"/>
                      <a:pt x="5196" y="1211"/>
                      <a:pt x="5088" y="1304"/>
                    </a:cubicBezTo>
                    <a:cubicBezTo>
                      <a:pt x="5063" y="1291"/>
                      <a:pt x="5058" y="1279"/>
                      <a:pt x="5041" y="1267"/>
                    </a:cubicBezTo>
                    <a:lnTo>
                      <a:pt x="5041" y="1267"/>
                    </a:lnTo>
                    <a:cubicBezTo>
                      <a:pt x="5041" y="1268"/>
                      <a:pt x="5041" y="1270"/>
                      <a:pt x="5041" y="1273"/>
                    </a:cubicBezTo>
                    <a:cubicBezTo>
                      <a:pt x="5040" y="1270"/>
                      <a:pt x="5038" y="1266"/>
                      <a:pt x="5036" y="1263"/>
                    </a:cubicBezTo>
                    <a:lnTo>
                      <a:pt x="5036" y="1263"/>
                    </a:lnTo>
                    <a:cubicBezTo>
                      <a:pt x="5038" y="1264"/>
                      <a:pt x="5040" y="1265"/>
                      <a:pt x="5041" y="1267"/>
                    </a:cubicBezTo>
                    <a:lnTo>
                      <a:pt x="5041" y="1267"/>
                    </a:lnTo>
                    <a:cubicBezTo>
                      <a:pt x="5041" y="1260"/>
                      <a:pt x="5040" y="1258"/>
                      <a:pt x="5033" y="1257"/>
                    </a:cubicBezTo>
                    <a:lnTo>
                      <a:pt x="5033" y="1257"/>
                    </a:lnTo>
                    <a:cubicBezTo>
                      <a:pt x="5034" y="1259"/>
                      <a:pt x="5035" y="1261"/>
                      <a:pt x="5036" y="1263"/>
                    </a:cubicBezTo>
                    <a:lnTo>
                      <a:pt x="5036" y="1263"/>
                    </a:lnTo>
                    <a:cubicBezTo>
                      <a:pt x="5033" y="1261"/>
                      <a:pt x="5030" y="1259"/>
                      <a:pt x="5026" y="1257"/>
                    </a:cubicBezTo>
                    <a:cubicBezTo>
                      <a:pt x="5029" y="1257"/>
                      <a:pt x="5031" y="1257"/>
                      <a:pt x="5033" y="1257"/>
                    </a:cubicBezTo>
                    <a:lnTo>
                      <a:pt x="5033" y="1257"/>
                    </a:lnTo>
                    <a:cubicBezTo>
                      <a:pt x="5021" y="1231"/>
                      <a:pt x="5010" y="1206"/>
                      <a:pt x="5010" y="1180"/>
                    </a:cubicBezTo>
                    <a:cubicBezTo>
                      <a:pt x="5119" y="978"/>
                      <a:pt x="5227" y="761"/>
                      <a:pt x="5227" y="544"/>
                    </a:cubicBezTo>
                    <a:close/>
                    <a:moveTo>
                      <a:pt x="4095" y="1009"/>
                    </a:moveTo>
                    <a:cubicBezTo>
                      <a:pt x="4080" y="1025"/>
                      <a:pt x="4064" y="1025"/>
                      <a:pt x="4048" y="1040"/>
                    </a:cubicBezTo>
                    <a:cubicBezTo>
                      <a:pt x="4048" y="1040"/>
                      <a:pt x="4048" y="1056"/>
                      <a:pt x="4048" y="1056"/>
                    </a:cubicBezTo>
                    <a:cubicBezTo>
                      <a:pt x="4017" y="1102"/>
                      <a:pt x="3986" y="1149"/>
                      <a:pt x="3955" y="1195"/>
                    </a:cubicBezTo>
                    <a:cubicBezTo>
                      <a:pt x="3862" y="1242"/>
                      <a:pt x="3769" y="1211"/>
                      <a:pt x="3723" y="1350"/>
                    </a:cubicBezTo>
                    <a:lnTo>
                      <a:pt x="3661" y="1366"/>
                    </a:lnTo>
                    <a:cubicBezTo>
                      <a:pt x="3723" y="1273"/>
                      <a:pt x="3785" y="1180"/>
                      <a:pt x="3847" y="1118"/>
                    </a:cubicBezTo>
                    <a:cubicBezTo>
                      <a:pt x="3924" y="1056"/>
                      <a:pt x="4002" y="1009"/>
                      <a:pt x="4095" y="1009"/>
                    </a:cubicBezTo>
                    <a:close/>
                    <a:moveTo>
                      <a:pt x="3723" y="1397"/>
                    </a:moveTo>
                    <a:cubicBezTo>
                      <a:pt x="3738" y="1412"/>
                      <a:pt x="3738" y="1412"/>
                      <a:pt x="3754" y="1412"/>
                    </a:cubicBezTo>
                    <a:lnTo>
                      <a:pt x="3707" y="1412"/>
                    </a:lnTo>
                    <a:lnTo>
                      <a:pt x="3723" y="1397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lnTo>
                      <a:pt x="5817" y="1428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cubicBezTo>
                      <a:pt x="5814" y="1428"/>
                      <a:pt x="5810" y="1428"/>
                      <a:pt x="5806" y="1429"/>
                    </a:cubicBezTo>
                    <a:lnTo>
                      <a:pt x="5806" y="1429"/>
                    </a:lnTo>
                    <a:lnTo>
                      <a:pt x="5817" y="1428"/>
                    </a:lnTo>
                    <a:close/>
                    <a:moveTo>
                      <a:pt x="5599" y="1428"/>
                    </a:moveTo>
                    <a:lnTo>
                      <a:pt x="5630" y="1443"/>
                    </a:lnTo>
                    <a:lnTo>
                      <a:pt x="5584" y="1459"/>
                    </a:lnTo>
                    <a:cubicBezTo>
                      <a:pt x="5584" y="1443"/>
                      <a:pt x="5599" y="1428"/>
                      <a:pt x="5599" y="1428"/>
                    </a:cubicBezTo>
                    <a:close/>
                    <a:moveTo>
                      <a:pt x="5584" y="1645"/>
                    </a:moveTo>
                    <a:cubicBezTo>
                      <a:pt x="5584" y="1660"/>
                      <a:pt x="5568" y="1660"/>
                      <a:pt x="5553" y="1660"/>
                    </a:cubicBezTo>
                    <a:cubicBezTo>
                      <a:pt x="5568" y="1645"/>
                      <a:pt x="5584" y="1645"/>
                      <a:pt x="5584" y="1645"/>
                    </a:cubicBezTo>
                    <a:close/>
                    <a:moveTo>
                      <a:pt x="5522" y="1676"/>
                    </a:moveTo>
                    <a:cubicBezTo>
                      <a:pt x="5522" y="1676"/>
                      <a:pt x="5506" y="1676"/>
                      <a:pt x="5506" y="1691"/>
                    </a:cubicBezTo>
                    <a:cubicBezTo>
                      <a:pt x="5506" y="1676"/>
                      <a:pt x="5506" y="1676"/>
                      <a:pt x="5506" y="1676"/>
                    </a:cubicBezTo>
                    <a:close/>
                    <a:moveTo>
                      <a:pt x="5677" y="1490"/>
                    </a:moveTo>
                    <a:lnTo>
                      <a:pt x="5832" y="1645"/>
                    </a:lnTo>
                    <a:cubicBezTo>
                      <a:pt x="5801" y="1722"/>
                      <a:pt x="5770" y="1784"/>
                      <a:pt x="5739" y="1847"/>
                    </a:cubicBezTo>
                    <a:cubicBezTo>
                      <a:pt x="5693" y="1800"/>
                      <a:pt x="5646" y="1753"/>
                      <a:pt x="5599" y="1707"/>
                    </a:cubicBezTo>
                    <a:cubicBezTo>
                      <a:pt x="5615" y="1676"/>
                      <a:pt x="5646" y="1645"/>
                      <a:pt x="5646" y="1614"/>
                    </a:cubicBezTo>
                    <a:cubicBezTo>
                      <a:pt x="5646" y="1598"/>
                      <a:pt x="5661" y="1583"/>
                      <a:pt x="5661" y="1567"/>
                    </a:cubicBezTo>
                    <a:lnTo>
                      <a:pt x="5646" y="1552"/>
                    </a:lnTo>
                    <a:cubicBezTo>
                      <a:pt x="5615" y="1583"/>
                      <a:pt x="5568" y="1614"/>
                      <a:pt x="5522" y="1629"/>
                    </a:cubicBezTo>
                    <a:cubicBezTo>
                      <a:pt x="5522" y="1629"/>
                      <a:pt x="5506" y="1614"/>
                      <a:pt x="5506" y="1614"/>
                    </a:cubicBezTo>
                    <a:cubicBezTo>
                      <a:pt x="5553" y="1567"/>
                      <a:pt x="5615" y="1521"/>
                      <a:pt x="5677" y="1490"/>
                    </a:cubicBezTo>
                    <a:close/>
                    <a:moveTo>
                      <a:pt x="5817" y="1428"/>
                    </a:moveTo>
                    <a:lnTo>
                      <a:pt x="6251" y="1847"/>
                    </a:lnTo>
                    <a:lnTo>
                      <a:pt x="6251" y="1847"/>
                    </a:lnTo>
                    <a:cubicBezTo>
                      <a:pt x="6251" y="1847"/>
                      <a:pt x="6251" y="1847"/>
                      <a:pt x="6251" y="1847"/>
                    </a:cubicBezTo>
                    <a:lnTo>
                      <a:pt x="5817" y="1428"/>
                    </a:lnTo>
                    <a:close/>
                    <a:moveTo>
                      <a:pt x="6251" y="1847"/>
                    </a:moveTo>
                    <a:cubicBezTo>
                      <a:pt x="6251" y="1862"/>
                      <a:pt x="6235" y="1862"/>
                      <a:pt x="6235" y="1862"/>
                    </a:cubicBezTo>
                    <a:lnTo>
                      <a:pt x="6266" y="1862"/>
                    </a:lnTo>
                    <a:lnTo>
                      <a:pt x="6251" y="1847"/>
                    </a:lnTo>
                    <a:close/>
                    <a:moveTo>
                      <a:pt x="3335" y="2048"/>
                    </a:moveTo>
                    <a:cubicBezTo>
                      <a:pt x="3320" y="2095"/>
                      <a:pt x="3320" y="2126"/>
                      <a:pt x="3335" y="2126"/>
                    </a:cubicBezTo>
                    <a:cubicBezTo>
                      <a:pt x="3320" y="2157"/>
                      <a:pt x="3289" y="2172"/>
                      <a:pt x="3273" y="2188"/>
                    </a:cubicBezTo>
                    <a:cubicBezTo>
                      <a:pt x="3273" y="2172"/>
                      <a:pt x="3258" y="2157"/>
                      <a:pt x="3242" y="2157"/>
                    </a:cubicBezTo>
                    <a:cubicBezTo>
                      <a:pt x="3273" y="2126"/>
                      <a:pt x="3289" y="2095"/>
                      <a:pt x="3335" y="2048"/>
                    </a:cubicBezTo>
                    <a:close/>
                    <a:moveTo>
                      <a:pt x="3121" y="2235"/>
                    </a:moveTo>
                    <a:lnTo>
                      <a:pt x="3121" y="2235"/>
                    </a:lnTo>
                    <a:cubicBezTo>
                      <a:pt x="3116" y="2236"/>
                      <a:pt x="3112" y="2240"/>
                      <a:pt x="3102" y="2250"/>
                    </a:cubicBezTo>
                    <a:cubicBezTo>
                      <a:pt x="3111" y="2246"/>
                      <a:pt x="3116" y="2241"/>
                      <a:pt x="3121" y="2235"/>
                    </a:cubicBezTo>
                    <a:close/>
                    <a:moveTo>
                      <a:pt x="3164" y="2219"/>
                    </a:moveTo>
                    <a:lnTo>
                      <a:pt x="3180" y="2250"/>
                    </a:lnTo>
                    <a:cubicBezTo>
                      <a:pt x="3180" y="2265"/>
                      <a:pt x="3180" y="2265"/>
                      <a:pt x="3180" y="2265"/>
                    </a:cubicBezTo>
                    <a:cubicBezTo>
                      <a:pt x="3164" y="2265"/>
                      <a:pt x="3164" y="2281"/>
                      <a:pt x="3149" y="2281"/>
                    </a:cubicBezTo>
                    <a:cubicBezTo>
                      <a:pt x="3118" y="2281"/>
                      <a:pt x="3149" y="2234"/>
                      <a:pt x="3149" y="2219"/>
                    </a:cubicBezTo>
                    <a:close/>
                    <a:moveTo>
                      <a:pt x="5724" y="1025"/>
                    </a:moveTo>
                    <a:lnTo>
                      <a:pt x="6933" y="2188"/>
                    </a:lnTo>
                    <a:cubicBezTo>
                      <a:pt x="6933" y="2219"/>
                      <a:pt x="6933" y="2250"/>
                      <a:pt x="6918" y="2281"/>
                    </a:cubicBezTo>
                    <a:cubicBezTo>
                      <a:pt x="6901" y="2264"/>
                      <a:pt x="6881" y="2244"/>
                      <a:pt x="6858" y="2244"/>
                    </a:cubicBezTo>
                    <a:cubicBezTo>
                      <a:pt x="6840" y="2244"/>
                      <a:pt x="6820" y="2257"/>
                      <a:pt x="6801" y="2296"/>
                    </a:cubicBezTo>
                    <a:lnTo>
                      <a:pt x="6801" y="2296"/>
                    </a:lnTo>
                    <a:cubicBezTo>
                      <a:pt x="6817" y="2233"/>
                      <a:pt x="6840" y="2181"/>
                      <a:pt x="6840" y="2141"/>
                    </a:cubicBezTo>
                    <a:lnTo>
                      <a:pt x="5724" y="1025"/>
                    </a:lnTo>
                    <a:close/>
                    <a:moveTo>
                      <a:pt x="5724" y="1226"/>
                    </a:moveTo>
                    <a:lnTo>
                      <a:pt x="6452" y="1955"/>
                    </a:lnTo>
                    <a:cubicBezTo>
                      <a:pt x="6452" y="2048"/>
                      <a:pt x="6452" y="2141"/>
                      <a:pt x="6468" y="2141"/>
                    </a:cubicBezTo>
                    <a:cubicBezTo>
                      <a:pt x="6359" y="2203"/>
                      <a:pt x="6313" y="2312"/>
                      <a:pt x="6220" y="2327"/>
                    </a:cubicBezTo>
                    <a:cubicBezTo>
                      <a:pt x="6220" y="2327"/>
                      <a:pt x="6204" y="2312"/>
                      <a:pt x="6204" y="2312"/>
                    </a:cubicBezTo>
                    <a:lnTo>
                      <a:pt x="6189" y="2126"/>
                    </a:lnTo>
                    <a:lnTo>
                      <a:pt x="6313" y="2126"/>
                    </a:lnTo>
                    <a:lnTo>
                      <a:pt x="6251" y="1971"/>
                    </a:lnTo>
                    <a:cubicBezTo>
                      <a:pt x="6189" y="2017"/>
                      <a:pt x="6111" y="2079"/>
                      <a:pt x="6034" y="2141"/>
                    </a:cubicBezTo>
                    <a:cubicBezTo>
                      <a:pt x="5987" y="2095"/>
                      <a:pt x="5956" y="2064"/>
                      <a:pt x="5925" y="2033"/>
                    </a:cubicBezTo>
                    <a:cubicBezTo>
                      <a:pt x="5956" y="1955"/>
                      <a:pt x="6003" y="1847"/>
                      <a:pt x="6018" y="1738"/>
                    </a:cubicBezTo>
                    <a:lnTo>
                      <a:pt x="5941" y="1645"/>
                    </a:lnTo>
                    <a:cubicBezTo>
                      <a:pt x="5925" y="1660"/>
                      <a:pt x="5925" y="1660"/>
                      <a:pt x="5925" y="1660"/>
                    </a:cubicBezTo>
                    <a:lnTo>
                      <a:pt x="5724" y="1459"/>
                    </a:lnTo>
                    <a:cubicBezTo>
                      <a:pt x="5749" y="1446"/>
                      <a:pt x="5785" y="1433"/>
                      <a:pt x="5806" y="1429"/>
                    </a:cubicBezTo>
                    <a:lnTo>
                      <a:pt x="5806" y="1429"/>
                    </a:lnTo>
                    <a:lnTo>
                      <a:pt x="5693" y="1443"/>
                    </a:lnTo>
                    <a:lnTo>
                      <a:pt x="5630" y="1381"/>
                    </a:lnTo>
                    <a:cubicBezTo>
                      <a:pt x="5646" y="1335"/>
                      <a:pt x="5693" y="1273"/>
                      <a:pt x="5724" y="1226"/>
                    </a:cubicBezTo>
                    <a:close/>
                    <a:moveTo>
                      <a:pt x="3071" y="2343"/>
                    </a:moveTo>
                    <a:lnTo>
                      <a:pt x="3071" y="2343"/>
                    </a:lnTo>
                    <a:cubicBezTo>
                      <a:pt x="3068" y="2346"/>
                      <a:pt x="3065" y="2350"/>
                      <a:pt x="3063" y="2353"/>
                    </a:cubicBezTo>
                    <a:lnTo>
                      <a:pt x="3063" y="2353"/>
                    </a:lnTo>
                    <a:cubicBezTo>
                      <a:pt x="3066" y="2350"/>
                      <a:pt x="3069" y="2346"/>
                      <a:pt x="3071" y="2343"/>
                    </a:cubicBezTo>
                    <a:close/>
                    <a:moveTo>
                      <a:pt x="6328" y="2281"/>
                    </a:moveTo>
                    <a:cubicBezTo>
                      <a:pt x="6343" y="2318"/>
                      <a:pt x="6371" y="2329"/>
                      <a:pt x="6402" y="2329"/>
                    </a:cubicBezTo>
                    <a:cubicBezTo>
                      <a:pt x="6451" y="2329"/>
                      <a:pt x="6509" y="2302"/>
                      <a:pt x="6544" y="2302"/>
                    </a:cubicBezTo>
                    <a:cubicBezTo>
                      <a:pt x="6581" y="2302"/>
                      <a:pt x="6594" y="2331"/>
                      <a:pt x="6546" y="2451"/>
                    </a:cubicBezTo>
                    <a:cubicBezTo>
                      <a:pt x="6540" y="2420"/>
                      <a:pt x="6523" y="2410"/>
                      <a:pt x="6500" y="2410"/>
                    </a:cubicBezTo>
                    <a:cubicBezTo>
                      <a:pt x="6454" y="2410"/>
                      <a:pt x="6385" y="2451"/>
                      <a:pt x="6344" y="2451"/>
                    </a:cubicBezTo>
                    <a:cubicBezTo>
                      <a:pt x="6344" y="2451"/>
                      <a:pt x="6328" y="2467"/>
                      <a:pt x="6328" y="2482"/>
                    </a:cubicBezTo>
                    <a:lnTo>
                      <a:pt x="6297" y="2451"/>
                    </a:lnTo>
                    <a:lnTo>
                      <a:pt x="6297" y="2451"/>
                    </a:lnTo>
                    <a:cubicBezTo>
                      <a:pt x="6297" y="2467"/>
                      <a:pt x="6313" y="2482"/>
                      <a:pt x="6313" y="2482"/>
                    </a:cubicBezTo>
                    <a:cubicBezTo>
                      <a:pt x="6297" y="2482"/>
                      <a:pt x="6282" y="2467"/>
                      <a:pt x="6282" y="2451"/>
                    </a:cubicBezTo>
                    <a:cubicBezTo>
                      <a:pt x="6282" y="2451"/>
                      <a:pt x="6282" y="2451"/>
                      <a:pt x="6282" y="2436"/>
                    </a:cubicBezTo>
                    <a:cubicBezTo>
                      <a:pt x="6297" y="2451"/>
                      <a:pt x="6297" y="2451"/>
                      <a:pt x="6297" y="2451"/>
                    </a:cubicBezTo>
                    <a:cubicBezTo>
                      <a:pt x="6297" y="2451"/>
                      <a:pt x="6297" y="2436"/>
                      <a:pt x="6297" y="2436"/>
                    </a:cubicBezTo>
                    <a:cubicBezTo>
                      <a:pt x="6297" y="2436"/>
                      <a:pt x="6297" y="2420"/>
                      <a:pt x="6297" y="2420"/>
                    </a:cubicBezTo>
                    <a:lnTo>
                      <a:pt x="6313" y="2420"/>
                    </a:lnTo>
                    <a:cubicBezTo>
                      <a:pt x="6297" y="2405"/>
                      <a:pt x="6297" y="2405"/>
                      <a:pt x="6282" y="2389"/>
                    </a:cubicBezTo>
                    <a:cubicBezTo>
                      <a:pt x="6297" y="2358"/>
                      <a:pt x="6313" y="2312"/>
                      <a:pt x="6328" y="2281"/>
                    </a:cubicBezTo>
                    <a:close/>
                    <a:moveTo>
                      <a:pt x="6902" y="2358"/>
                    </a:moveTo>
                    <a:cubicBezTo>
                      <a:pt x="6887" y="2420"/>
                      <a:pt x="6856" y="2467"/>
                      <a:pt x="6809" y="2482"/>
                    </a:cubicBezTo>
                    <a:lnTo>
                      <a:pt x="6902" y="2358"/>
                    </a:lnTo>
                    <a:close/>
                    <a:moveTo>
                      <a:pt x="6266" y="2482"/>
                    </a:moveTo>
                    <a:cubicBezTo>
                      <a:pt x="6282" y="2498"/>
                      <a:pt x="6297" y="2513"/>
                      <a:pt x="6313" y="2529"/>
                    </a:cubicBezTo>
                    <a:cubicBezTo>
                      <a:pt x="6297" y="2544"/>
                      <a:pt x="6297" y="2560"/>
                      <a:pt x="6297" y="2591"/>
                    </a:cubicBezTo>
                    <a:lnTo>
                      <a:pt x="6235" y="2591"/>
                    </a:lnTo>
                    <a:cubicBezTo>
                      <a:pt x="6235" y="2560"/>
                      <a:pt x="6251" y="2513"/>
                      <a:pt x="6266" y="2482"/>
                    </a:cubicBezTo>
                    <a:close/>
                    <a:moveTo>
                      <a:pt x="6685" y="2544"/>
                    </a:moveTo>
                    <a:lnTo>
                      <a:pt x="6685" y="2544"/>
                    </a:lnTo>
                    <a:cubicBezTo>
                      <a:pt x="6670" y="2653"/>
                      <a:pt x="6685" y="2762"/>
                      <a:pt x="6623" y="2824"/>
                    </a:cubicBezTo>
                    <a:lnTo>
                      <a:pt x="6639" y="2777"/>
                    </a:lnTo>
                    <a:lnTo>
                      <a:pt x="6639" y="2777"/>
                    </a:lnTo>
                    <a:cubicBezTo>
                      <a:pt x="6608" y="2793"/>
                      <a:pt x="6592" y="2824"/>
                      <a:pt x="6577" y="2839"/>
                    </a:cubicBezTo>
                    <a:cubicBezTo>
                      <a:pt x="6592" y="2746"/>
                      <a:pt x="6639" y="2653"/>
                      <a:pt x="6685" y="2544"/>
                    </a:cubicBezTo>
                    <a:close/>
                    <a:moveTo>
                      <a:pt x="6437" y="2839"/>
                    </a:moveTo>
                    <a:cubicBezTo>
                      <a:pt x="6468" y="2870"/>
                      <a:pt x="6484" y="2901"/>
                      <a:pt x="6515" y="2932"/>
                    </a:cubicBezTo>
                    <a:cubicBezTo>
                      <a:pt x="6484" y="2963"/>
                      <a:pt x="6468" y="3010"/>
                      <a:pt x="6452" y="3056"/>
                    </a:cubicBezTo>
                    <a:cubicBezTo>
                      <a:pt x="6452" y="3041"/>
                      <a:pt x="6452" y="3041"/>
                      <a:pt x="6452" y="3025"/>
                    </a:cubicBezTo>
                    <a:cubicBezTo>
                      <a:pt x="6437" y="3025"/>
                      <a:pt x="6437" y="3010"/>
                      <a:pt x="6421" y="2994"/>
                    </a:cubicBezTo>
                    <a:cubicBezTo>
                      <a:pt x="6457" y="2947"/>
                      <a:pt x="6474" y="2900"/>
                      <a:pt x="6427" y="2900"/>
                    </a:cubicBezTo>
                    <a:cubicBezTo>
                      <a:pt x="6412" y="2900"/>
                      <a:pt x="6390" y="2905"/>
                      <a:pt x="6359" y="2917"/>
                    </a:cubicBezTo>
                    <a:cubicBezTo>
                      <a:pt x="6390" y="2901"/>
                      <a:pt x="6421" y="2870"/>
                      <a:pt x="6437" y="2839"/>
                    </a:cubicBezTo>
                    <a:close/>
                    <a:moveTo>
                      <a:pt x="6251" y="2870"/>
                    </a:moveTo>
                    <a:lnTo>
                      <a:pt x="6251" y="2870"/>
                    </a:lnTo>
                    <a:cubicBezTo>
                      <a:pt x="6282" y="2901"/>
                      <a:pt x="6313" y="2932"/>
                      <a:pt x="6328" y="2979"/>
                    </a:cubicBezTo>
                    <a:cubicBezTo>
                      <a:pt x="6313" y="2963"/>
                      <a:pt x="6282" y="2963"/>
                      <a:pt x="6251" y="2963"/>
                    </a:cubicBezTo>
                    <a:cubicBezTo>
                      <a:pt x="6344" y="2963"/>
                      <a:pt x="6297" y="3025"/>
                      <a:pt x="6266" y="3072"/>
                    </a:cubicBezTo>
                    <a:cubicBezTo>
                      <a:pt x="6251" y="3010"/>
                      <a:pt x="6235" y="2963"/>
                      <a:pt x="6251" y="2870"/>
                    </a:cubicBezTo>
                    <a:close/>
                    <a:moveTo>
                      <a:pt x="6313" y="3103"/>
                    </a:moveTo>
                    <a:cubicBezTo>
                      <a:pt x="6297" y="3103"/>
                      <a:pt x="6297" y="3118"/>
                      <a:pt x="6297" y="3134"/>
                    </a:cubicBezTo>
                    <a:cubicBezTo>
                      <a:pt x="6297" y="3118"/>
                      <a:pt x="6282" y="3118"/>
                      <a:pt x="6282" y="3103"/>
                    </a:cubicBezTo>
                    <a:close/>
                    <a:moveTo>
                      <a:pt x="2342" y="3025"/>
                    </a:moveTo>
                    <a:lnTo>
                      <a:pt x="2342" y="3025"/>
                    </a:lnTo>
                    <a:cubicBezTo>
                      <a:pt x="2327" y="3072"/>
                      <a:pt x="2311" y="3118"/>
                      <a:pt x="2296" y="3149"/>
                    </a:cubicBezTo>
                    <a:lnTo>
                      <a:pt x="2265" y="3149"/>
                    </a:lnTo>
                    <a:cubicBezTo>
                      <a:pt x="2249" y="3103"/>
                      <a:pt x="2296" y="3056"/>
                      <a:pt x="2342" y="3025"/>
                    </a:cubicBezTo>
                    <a:close/>
                    <a:moveTo>
                      <a:pt x="6372" y="3128"/>
                    </a:moveTo>
                    <a:cubicBezTo>
                      <a:pt x="6377" y="3128"/>
                      <a:pt x="6383" y="3130"/>
                      <a:pt x="6390" y="3134"/>
                    </a:cubicBezTo>
                    <a:cubicBezTo>
                      <a:pt x="6406" y="3134"/>
                      <a:pt x="6421" y="3134"/>
                      <a:pt x="6421" y="3149"/>
                    </a:cubicBezTo>
                    <a:cubicBezTo>
                      <a:pt x="6421" y="3165"/>
                      <a:pt x="6421" y="3180"/>
                      <a:pt x="6421" y="3211"/>
                    </a:cubicBezTo>
                    <a:cubicBezTo>
                      <a:pt x="6406" y="3211"/>
                      <a:pt x="6390" y="3196"/>
                      <a:pt x="6390" y="3196"/>
                    </a:cubicBezTo>
                    <a:cubicBezTo>
                      <a:pt x="6359" y="3196"/>
                      <a:pt x="6344" y="3165"/>
                      <a:pt x="6359" y="3134"/>
                    </a:cubicBezTo>
                    <a:lnTo>
                      <a:pt x="6359" y="3134"/>
                    </a:lnTo>
                    <a:cubicBezTo>
                      <a:pt x="6359" y="3165"/>
                      <a:pt x="6375" y="3180"/>
                      <a:pt x="6390" y="3196"/>
                    </a:cubicBezTo>
                    <a:cubicBezTo>
                      <a:pt x="6355" y="3148"/>
                      <a:pt x="6356" y="3128"/>
                      <a:pt x="6372" y="3128"/>
                    </a:cubicBezTo>
                    <a:close/>
                    <a:moveTo>
                      <a:pt x="6142" y="3134"/>
                    </a:moveTo>
                    <a:cubicBezTo>
                      <a:pt x="6142" y="3149"/>
                      <a:pt x="6142" y="3165"/>
                      <a:pt x="6158" y="3180"/>
                    </a:cubicBezTo>
                    <a:cubicBezTo>
                      <a:pt x="6158" y="3211"/>
                      <a:pt x="6158" y="3242"/>
                      <a:pt x="6173" y="3273"/>
                    </a:cubicBezTo>
                    <a:lnTo>
                      <a:pt x="6127" y="3304"/>
                    </a:lnTo>
                    <a:cubicBezTo>
                      <a:pt x="6096" y="3320"/>
                      <a:pt x="6080" y="3320"/>
                      <a:pt x="6049" y="3351"/>
                    </a:cubicBezTo>
                    <a:lnTo>
                      <a:pt x="6096" y="3149"/>
                    </a:lnTo>
                    <a:lnTo>
                      <a:pt x="6127" y="3165"/>
                    </a:lnTo>
                    <a:cubicBezTo>
                      <a:pt x="6142" y="3149"/>
                      <a:pt x="6142" y="3149"/>
                      <a:pt x="6142" y="3134"/>
                    </a:cubicBezTo>
                    <a:close/>
                    <a:moveTo>
                      <a:pt x="6158" y="3460"/>
                    </a:moveTo>
                    <a:lnTo>
                      <a:pt x="6204" y="3537"/>
                    </a:lnTo>
                    <a:cubicBezTo>
                      <a:pt x="6182" y="3564"/>
                      <a:pt x="6165" y="3574"/>
                      <a:pt x="6153" y="3574"/>
                    </a:cubicBezTo>
                    <a:cubicBezTo>
                      <a:pt x="6123" y="3574"/>
                      <a:pt x="6113" y="3517"/>
                      <a:pt x="6080" y="3506"/>
                    </a:cubicBezTo>
                    <a:cubicBezTo>
                      <a:pt x="6096" y="3475"/>
                      <a:pt x="6127" y="3460"/>
                      <a:pt x="6142" y="3460"/>
                    </a:cubicBezTo>
                    <a:lnTo>
                      <a:pt x="6142" y="3475"/>
                    </a:lnTo>
                    <a:cubicBezTo>
                      <a:pt x="6142" y="3475"/>
                      <a:pt x="6158" y="3475"/>
                      <a:pt x="6158" y="3460"/>
                    </a:cubicBezTo>
                    <a:close/>
                    <a:moveTo>
                      <a:pt x="5987" y="3615"/>
                    </a:moveTo>
                    <a:cubicBezTo>
                      <a:pt x="5987" y="3661"/>
                      <a:pt x="5956" y="3692"/>
                      <a:pt x="5925" y="3723"/>
                    </a:cubicBezTo>
                    <a:cubicBezTo>
                      <a:pt x="5956" y="3677"/>
                      <a:pt x="5972" y="3646"/>
                      <a:pt x="5987" y="3615"/>
                    </a:cubicBezTo>
                    <a:close/>
                    <a:moveTo>
                      <a:pt x="5682" y="4081"/>
                    </a:moveTo>
                    <a:cubicBezTo>
                      <a:pt x="5679" y="4082"/>
                      <a:pt x="5683" y="4086"/>
                      <a:pt x="5693" y="4095"/>
                    </a:cubicBezTo>
                    <a:cubicBezTo>
                      <a:pt x="5693" y="4095"/>
                      <a:pt x="5686" y="4089"/>
                      <a:pt x="5682" y="4081"/>
                    </a:cubicBezTo>
                    <a:close/>
                    <a:moveTo>
                      <a:pt x="1412" y="4654"/>
                    </a:moveTo>
                    <a:cubicBezTo>
                      <a:pt x="1427" y="4669"/>
                      <a:pt x="1443" y="4685"/>
                      <a:pt x="1458" y="4700"/>
                    </a:cubicBezTo>
                    <a:cubicBezTo>
                      <a:pt x="1458" y="4700"/>
                      <a:pt x="1458" y="4700"/>
                      <a:pt x="1458" y="4716"/>
                    </a:cubicBezTo>
                    <a:lnTo>
                      <a:pt x="1443" y="4716"/>
                    </a:lnTo>
                    <a:cubicBezTo>
                      <a:pt x="1427" y="4700"/>
                      <a:pt x="1412" y="4685"/>
                      <a:pt x="1396" y="4669"/>
                    </a:cubicBezTo>
                    <a:cubicBezTo>
                      <a:pt x="1396" y="4654"/>
                      <a:pt x="1396" y="4654"/>
                      <a:pt x="1412" y="4654"/>
                    </a:cubicBezTo>
                    <a:close/>
                    <a:moveTo>
                      <a:pt x="790" y="4828"/>
                    </a:moveTo>
                    <a:cubicBezTo>
                      <a:pt x="803" y="4828"/>
                      <a:pt x="815" y="4832"/>
                      <a:pt x="823" y="4840"/>
                    </a:cubicBezTo>
                    <a:cubicBezTo>
                      <a:pt x="823" y="4840"/>
                      <a:pt x="823" y="4855"/>
                      <a:pt x="823" y="4855"/>
                    </a:cubicBezTo>
                    <a:cubicBezTo>
                      <a:pt x="809" y="4860"/>
                      <a:pt x="798" y="4862"/>
                      <a:pt x="789" y="4862"/>
                    </a:cubicBezTo>
                    <a:cubicBezTo>
                      <a:pt x="767" y="4862"/>
                      <a:pt x="756" y="4851"/>
                      <a:pt x="745" y="4840"/>
                    </a:cubicBezTo>
                    <a:cubicBezTo>
                      <a:pt x="760" y="4832"/>
                      <a:pt x="776" y="4828"/>
                      <a:pt x="790" y="4828"/>
                    </a:cubicBezTo>
                    <a:close/>
                    <a:moveTo>
                      <a:pt x="3862" y="4793"/>
                    </a:moveTo>
                    <a:cubicBezTo>
                      <a:pt x="3878" y="4809"/>
                      <a:pt x="3893" y="4809"/>
                      <a:pt x="3909" y="4824"/>
                    </a:cubicBezTo>
                    <a:cubicBezTo>
                      <a:pt x="3878" y="4840"/>
                      <a:pt x="3847" y="4855"/>
                      <a:pt x="3831" y="4886"/>
                    </a:cubicBezTo>
                    <a:cubicBezTo>
                      <a:pt x="3831" y="4871"/>
                      <a:pt x="3831" y="4855"/>
                      <a:pt x="3831" y="4840"/>
                    </a:cubicBezTo>
                    <a:cubicBezTo>
                      <a:pt x="3847" y="4824"/>
                      <a:pt x="3862" y="4809"/>
                      <a:pt x="3862" y="4793"/>
                    </a:cubicBezTo>
                    <a:close/>
                    <a:moveTo>
                      <a:pt x="2560" y="5088"/>
                    </a:moveTo>
                    <a:cubicBezTo>
                      <a:pt x="2606" y="5088"/>
                      <a:pt x="2668" y="5104"/>
                      <a:pt x="2715" y="5119"/>
                    </a:cubicBezTo>
                    <a:cubicBezTo>
                      <a:pt x="2715" y="5150"/>
                      <a:pt x="2699" y="5181"/>
                      <a:pt x="2699" y="5212"/>
                    </a:cubicBezTo>
                    <a:cubicBezTo>
                      <a:pt x="2688" y="5201"/>
                      <a:pt x="2693" y="5183"/>
                      <a:pt x="2686" y="5183"/>
                    </a:cubicBezTo>
                    <a:cubicBezTo>
                      <a:pt x="2683" y="5183"/>
                      <a:pt x="2678" y="5187"/>
                      <a:pt x="2668" y="5197"/>
                    </a:cubicBezTo>
                    <a:cubicBezTo>
                      <a:pt x="2653" y="5212"/>
                      <a:pt x="2637" y="5228"/>
                      <a:pt x="2637" y="5243"/>
                    </a:cubicBezTo>
                    <a:cubicBezTo>
                      <a:pt x="2606" y="5228"/>
                      <a:pt x="2606" y="5212"/>
                      <a:pt x="2637" y="5197"/>
                    </a:cubicBezTo>
                    <a:lnTo>
                      <a:pt x="2637" y="5197"/>
                    </a:lnTo>
                    <a:lnTo>
                      <a:pt x="2498" y="5243"/>
                    </a:lnTo>
                    <a:cubicBezTo>
                      <a:pt x="2513" y="5212"/>
                      <a:pt x="2529" y="5181"/>
                      <a:pt x="2544" y="5150"/>
                    </a:cubicBezTo>
                    <a:cubicBezTo>
                      <a:pt x="2544" y="5135"/>
                      <a:pt x="2560" y="5119"/>
                      <a:pt x="2560" y="5088"/>
                    </a:cubicBezTo>
                    <a:close/>
                    <a:moveTo>
                      <a:pt x="3862" y="5166"/>
                    </a:moveTo>
                    <a:cubicBezTo>
                      <a:pt x="3862" y="5181"/>
                      <a:pt x="3862" y="5181"/>
                      <a:pt x="3878" y="5181"/>
                    </a:cubicBezTo>
                    <a:lnTo>
                      <a:pt x="3955" y="5181"/>
                    </a:lnTo>
                    <a:cubicBezTo>
                      <a:pt x="3971" y="5197"/>
                      <a:pt x="3971" y="5228"/>
                      <a:pt x="3986" y="5243"/>
                    </a:cubicBezTo>
                    <a:cubicBezTo>
                      <a:pt x="3955" y="5274"/>
                      <a:pt x="3909" y="5290"/>
                      <a:pt x="3862" y="5290"/>
                    </a:cubicBezTo>
                    <a:lnTo>
                      <a:pt x="3878" y="5181"/>
                    </a:lnTo>
                    <a:lnTo>
                      <a:pt x="3878" y="5181"/>
                    </a:lnTo>
                    <a:cubicBezTo>
                      <a:pt x="3862" y="5181"/>
                      <a:pt x="3862" y="5197"/>
                      <a:pt x="3862" y="5197"/>
                    </a:cubicBezTo>
                    <a:lnTo>
                      <a:pt x="3862" y="5166"/>
                    </a:lnTo>
                    <a:close/>
                    <a:moveTo>
                      <a:pt x="3847" y="5228"/>
                    </a:moveTo>
                    <a:lnTo>
                      <a:pt x="3847" y="5228"/>
                    </a:lnTo>
                    <a:cubicBezTo>
                      <a:pt x="3821" y="5266"/>
                      <a:pt x="3785" y="5294"/>
                      <a:pt x="3747" y="5294"/>
                    </a:cubicBezTo>
                    <a:cubicBezTo>
                      <a:pt x="3739" y="5294"/>
                      <a:pt x="3731" y="5292"/>
                      <a:pt x="3723" y="5290"/>
                    </a:cubicBezTo>
                    <a:cubicBezTo>
                      <a:pt x="3754" y="5259"/>
                      <a:pt x="3800" y="5243"/>
                      <a:pt x="3847" y="5228"/>
                    </a:cubicBezTo>
                    <a:close/>
                    <a:moveTo>
                      <a:pt x="3831" y="5274"/>
                    </a:moveTo>
                    <a:lnTo>
                      <a:pt x="3847" y="5305"/>
                    </a:lnTo>
                    <a:lnTo>
                      <a:pt x="3800" y="5305"/>
                    </a:lnTo>
                    <a:lnTo>
                      <a:pt x="3831" y="5274"/>
                    </a:lnTo>
                    <a:close/>
                    <a:moveTo>
                      <a:pt x="4297" y="5321"/>
                    </a:moveTo>
                    <a:cubicBezTo>
                      <a:pt x="4297" y="5336"/>
                      <a:pt x="4297" y="5336"/>
                      <a:pt x="4297" y="5352"/>
                    </a:cubicBezTo>
                    <a:lnTo>
                      <a:pt x="4266" y="5352"/>
                    </a:lnTo>
                    <a:cubicBezTo>
                      <a:pt x="4281" y="5352"/>
                      <a:pt x="4281" y="5336"/>
                      <a:pt x="4297" y="5321"/>
                    </a:cubicBezTo>
                    <a:close/>
                    <a:moveTo>
                      <a:pt x="4219" y="5321"/>
                    </a:moveTo>
                    <a:cubicBezTo>
                      <a:pt x="4219" y="5336"/>
                      <a:pt x="4219" y="5367"/>
                      <a:pt x="4219" y="5383"/>
                    </a:cubicBezTo>
                    <a:cubicBezTo>
                      <a:pt x="4204" y="5383"/>
                      <a:pt x="4204" y="5398"/>
                      <a:pt x="4188" y="5398"/>
                    </a:cubicBezTo>
                    <a:cubicBezTo>
                      <a:pt x="4204" y="5367"/>
                      <a:pt x="4219" y="5336"/>
                      <a:pt x="4219" y="5321"/>
                    </a:cubicBezTo>
                    <a:close/>
                    <a:moveTo>
                      <a:pt x="3862" y="5367"/>
                    </a:moveTo>
                    <a:cubicBezTo>
                      <a:pt x="3831" y="5398"/>
                      <a:pt x="3785" y="5429"/>
                      <a:pt x="3754" y="5445"/>
                    </a:cubicBezTo>
                    <a:cubicBezTo>
                      <a:pt x="3754" y="5445"/>
                      <a:pt x="3769" y="5429"/>
                      <a:pt x="3769" y="5414"/>
                    </a:cubicBezTo>
                    <a:cubicBezTo>
                      <a:pt x="3800" y="5398"/>
                      <a:pt x="3831" y="5383"/>
                      <a:pt x="3862" y="5367"/>
                    </a:cubicBezTo>
                    <a:close/>
                    <a:moveTo>
                      <a:pt x="3715" y="5449"/>
                    </a:moveTo>
                    <a:lnTo>
                      <a:pt x="3715" y="5449"/>
                    </a:lnTo>
                    <a:cubicBezTo>
                      <a:pt x="3699" y="5461"/>
                      <a:pt x="3687" y="5465"/>
                      <a:pt x="3676" y="5476"/>
                    </a:cubicBezTo>
                    <a:lnTo>
                      <a:pt x="3676" y="5460"/>
                    </a:lnTo>
                    <a:cubicBezTo>
                      <a:pt x="3693" y="5460"/>
                      <a:pt x="3705" y="5456"/>
                      <a:pt x="3715" y="5449"/>
                    </a:cubicBezTo>
                    <a:close/>
                    <a:moveTo>
                      <a:pt x="3475" y="5476"/>
                    </a:moveTo>
                    <a:cubicBezTo>
                      <a:pt x="3475" y="5476"/>
                      <a:pt x="3475" y="5476"/>
                      <a:pt x="3475" y="5491"/>
                    </a:cubicBezTo>
                    <a:lnTo>
                      <a:pt x="3459" y="5491"/>
                    </a:lnTo>
                    <a:cubicBezTo>
                      <a:pt x="3459" y="5476"/>
                      <a:pt x="3459" y="5476"/>
                      <a:pt x="3475" y="5476"/>
                    </a:cubicBezTo>
                    <a:close/>
                    <a:moveTo>
                      <a:pt x="1939" y="5538"/>
                    </a:moveTo>
                    <a:cubicBezTo>
                      <a:pt x="1924" y="5553"/>
                      <a:pt x="1908" y="5569"/>
                      <a:pt x="1893" y="5584"/>
                    </a:cubicBezTo>
                    <a:lnTo>
                      <a:pt x="1877" y="5569"/>
                    </a:lnTo>
                    <a:cubicBezTo>
                      <a:pt x="1877" y="5553"/>
                      <a:pt x="1877" y="5553"/>
                      <a:pt x="1877" y="5553"/>
                    </a:cubicBezTo>
                    <a:cubicBezTo>
                      <a:pt x="1893" y="5553"/>
                      <a:pt x="1908" y="5538"/>
                      <a:pt x="1924" y="5538"/>
                    </a:cubicBezTo>
                    <a:close/>
                    <a:moveTo>
                      <a:pt x="3568" y="5538"/>
                    </a:moveTo>
                    <a:cubicBezTo>
                      <a:pt x="3568" y="5553"/>
                      <a:pt x="3568" y="5553"/>
                      <a:pt x="3568" y="5553"/>
                    </a:cubicBezTo>
                    <a:cubicBezTo>
                      <a:pt x="3552" y="5569"/>
                      <a:pt x="3552" y="5584"/>
                      <a:pt x="3552" y="5600"/>
                    </a:cubicBezTo>
                    <a:cubicBezTo>
                      <a:pt x="3552" y="5569"/>
                      <a:pt x="3537" y="5569"/>
                      <a:pt x="3537" y="5553"/>
                    </a:cubicBezTo>
                    <a:cubicBezTo>
                      <a:pt x="3552" y="5553"/>
                      <a:pt x="3552" y="5553"/>
                      <a:pt x="3568" y="5538"/>
                    </a:cubicBezTo>
                    <a:close/>
                    <a:moveTo>
                      <a:pt x="1815" y="5569"/>
                    </a:moveTo>
                    <a:lnTo>
                      <a:pt x="1846" y="5600"/>
                    </a:lnTo>
                    <a:cubicBezTo>
                      <a:pt x="1846" y="5615"/>
                      <a:pt x="1862" y="5615"/>
                      <a:pt x="1862" y="5615"/>
                    </a:cubicBezTo>
                    <a:cubicBezTo>
                      <a:pt x="1862" y="5631"/>
                      <a:pt x="1846" y="5631"/>
                      <a:pt x="1846" y="5631"/>
                    </a:cubicBezTo>
                    <a:cubicBezTo>
                      <a:pt x="1831" y="5615"/>
                      <a:pt x="1815" y="5600"/>
                      <a:pt x="1800" y="5569"/>
                    </a:cubicBezTo>
                    <a:close/>
                    <a:moveTo>
                      <a:pt x="2451" y="5615"/>
                    </a:moveTo>
                    <a:cubicBezTo>
                      <a:pt x="2467" y="5615"/>
                      <a:pt x="2467" y="5631"/>
                      <a:pt x="2482" y="5631"/>
                    </a:cubicBezTo>
                    <a:lnTo>
                      <a:pt x="2451" y="5631"/>
                    </a:lnTo>
                    <a:cubicBezTo>
                      <a:pt x="2435" y="5631"/>
                      <a:pt x="2435" y="5631"/>
                      <a:pt x="2435" y="5615"/>
                    </a:cubicBezTo>
                    <a:close/>
                    <a:moveTo>
                      <a:pt x="4111" y="5259"/>
                    </a:moveTo>
                    <a:cubicBezTo>
                      <a:pt x="4297" y="5321"/>
                      <a:pt x="4095" y="5383"/>
                      <a:pt x="4157" y="5414"/>
                    </a:cubicBezTo>
                    <a:cubicBezTo>
                      <a:pt x="4157" y="5429"/>
                      <a:pt x="4157" y="5429"/>
                      <a:pt x="4142" y="5429"/>
                    </a:cubicBezTo>
                    <a:cubicBezTo>
                      <a:pt x="4126" y="5414"/>
                      <a:pt x="4111" y="5383"/>
                      <a:pt x="4111" y="5367"/>
                    </a:cubicBezTo>
                    <a:cubicBezTo>
                      <a:pt x="4048" y="5414"/>
                      <a:pt x="4033" y="5460"/>
                      <a:pt x="4048" y="5507"/>
                    </a:cubicBezTo>
                    <a:cubicBezTo>
                      <a:pt x="4017" y="5522"/>
                      <a:pt x="3986" y="5538"/>
                      <a:pt x="3955" y="5569"/>
                    </a:cubicBezTo>
                    <a:cubicBezTo>
                      <a:pt x="3971" y="5522"/>
                      <a:pt x="3986" y="5491"/>
                      <a:pt x="3986" y="5476"/>
                    </a:cubicBezTo>
                    <a:lnTo>
                      <a:pt x="3986" y="5476"/>
                    </a:lnTo>
                    <a:lnTo>
                      <a:pt x="3862" y="5631"/>
                    </a:lnTo>
                    <a:cubicBezTo>
                      <a:pt x="3862" y="5631"/>
                      <a:pt x="3847" y="5631"/>
                      <a:pt x="3847" y="5646"/>
                    </a:cubicBezTo>
                    <a:cubicBezTo>
                      <a:pt x="3831" y="5553"/>
                      <a:pt x="3847" y="5491"/>
                      <a:pt x="3893" y="5414"/>
                    </a:cubicBezTo>
                    <a:cubicBezTo>
                      <a:pt x="3899" y="5416"/>
                      <a:pt x="3904" y="5418"/>
                      <a:pt x="3910" y="5418"/>
                    </a:cubicBezTo>
                    <a:cubicBezTo>
                      <a:pt x="3935" y="5418"/>
                      <a:pt x="3961" y="5390"/>
                      <a:pt x="3986" y="5352"/>
                    </a:cubicBezTo>
                    <a:cubicBezTo>
                      <a:pt x="4002" y="5352"/>
                      <a:pt x="4017" y="5367"/>
                      <a:pt x="4033" y="5367"/>
                    </a:cubicBezTo>
                    <a:cubicBezTo>
                      <a:pt x="4080" y="5321"/>
                      <a:pt x="4080" y="5305"/>
                      <a:pt x="4095" y="5259"/>
                    </a:cubicBezTo>
                    <a:close/>
                    <a:moveTo>
                      <a:pt x="1784" y="5615"/>
                    </a:moveTo>
                    <a:cubicBezTo>
                      <a:pt x="1800" y="5631"/>
                      <a:pt x="1800" y="5646"/>
                      <a:pt x="1815" y="5662"/>
                    </a:cubicBezTo>
                    <a:lnTo>
                      <a:pt x="1769" y="5631"/>
                    </a:lnTo>
                    <a:cubicBezTo>
                      <a:pt x="1769" y="5631"/>
                      <a:pt x="1784" y="5615"/>
                      <a:pt x="1784" y="5615"/>
                    </a:cubicBezTo>
                    <a:close/>
                    <a:moveTo>
                      <a:pt x="218" y="5398"/>
                    </a:moveTo>
                    <a:cubicBezTo>
                      <a:pt x="249" y="5460"/>
                      <a:pt x="295" y="5507"/>
                      <a:pt x="326" y="5553"/>
                    </a:cubicBezTo>
                    <a:cubicBezTo>
                      <a:pt x="311" y="5600"/>
                      <a:pt x="326" y="5631"/>
                      <a:pt x="311" y="5708"/>
                    </a:cubicBezTo>
                    <a:cubicBezTo>
                      <a:pt x="233" y="5693"/>
                      <a:pt x="202" y="5522"/>
                      <a:pt x="218" y="5398"/>
                    </a:cubicBezTo>
                    <a:close/>
                    <a:moveTo>
                      <a:pt x="1738" y="5631"/>
                    </a:moveTo>
                    <a:cubicBezTo>
                      <a:pt x="1753" y="5631"/>
                      <a:pt x="1753" y="5646"/>
                      <a:pt x="1769" y="5662"/>
                    </a:cubicBezTo>
                    <a:cubicBezTo>
                      <a:pt x="1769" y="5662"/>
                      <a:pt x="1769" y="5646"/>
                      <a:pt x="1769" y="5646"/>
                    </a:cubicBezTo>
                    <a:lnTo>
                      <a:pt x="1800" y="5677"/>
                    </a:lnTo>
                    <a:cubicBezTo>
                      <a:pt x="1800" y="5693"/>
                      <a:pt x="1800" y="5693"/>
                      <a:pt x="1800" y="5693"/>
                    </a:cubicBezTo>
                    <a:cubicBezTo>
                      <a:pt x="1784" y="5677"/>
                      <a:pt x="1769" y="5677"/>
                      <a:pt x="1769" y="5662"/>
                    </a:cubicBezTo>
                    <a:cubicBezTo>
                      <a:pt x="1753" y="5662"/>
                      <a:pt x="1753" y="5677"/>
                      <a:pt x="1753" y="5677"/>
                    </a:cubicBezTo>
                    <a:cubicBezTo>
                      <a:pt x="1753" y="5693"/>
                      <a:pt x="1769" y="5708"/>
                      <a:pt x="1784" y="5724"/>
                    </a:cubicBezTo>
                    <a:cubicBezTo>
                      <a:pt x="1769" y="5724"/>
                      <a:pt x="1769" y="5739"/>
                      <a:pt x="1769" y="5739"/>
                    </a:cubicBezTo>
                    <a:cubicBezTo>
                      <a:pt x="1753" y="5724"/>
                      <a:pt x="1753" y="5708"/>
                      <a:pt x="1738" y="5693"/>
                    </a:cubicBezTo>
                    <a:cubicBezTo>
                      <a:pt x="1725" y="5706"/>
                      <a:pt x="1723" y="5708"/>
                      <a:pt x="1713" y="5708"/>
                    </a:cubicBezTo>
                    <a:lnTo>
                      <a:pt x="1713" y="5708"/>
                    </a:lnTo>
                    <a:cubicBezTo>
                      <a:pt x="1713" y="5697"/>
                      <a:pt x="1710" y="5687"/>
                      <a:pt x="1707" y="5677"/>
                    </a:cubicBezTo>
                    <a:cubicBezTo>
                      <a:pt x="1707" y="5677"/>
                      <a:pt x="1707" y="5662"/>
                      <a:pt x="1707" y="5662"/>
                    </a:cubicBezTo>
                    <a:cubicBezTo>
                      <a:pt x="1722" y="5677"/>
                      <a:pt x="1722" y="5693"/>
                      <a:pt x="1738" y="5693"/>
                    </a:cubicBezTo>
                    <a:cubicBezTo>
                      <a:pt x="1738" y="5693"/>
                      <a:pt x="1738" y="5693"/>
                      <a:pt x="1753" y="5677"/>
                    </a:cubicBezTo>
                    <a:cubicBezTo>
                      <a:pt x="1738" y="5677"/>
                      <a:pt x="1738" y="5662"/>
                      <a:pt x="1722" y="5646"/>
                    </a:cubicBezTo>
                    <a:cubicBezTo>
                      <a:pt x="1738" y="5646"/>
                      <a:pt x="1738" y="5631"/>
                      <a:pt x="1738" y="5631"/>
                    </a:cubicBezTo>
                    <a:close/>
                    <a:moveTo>
                      <a:pt x="2017" y="5631"/>
                    </a:moveTo>
                    <a:cubicBezTo>
                      <a:pt x="2017" y="5631"/>
                      <a:pt x="2017" y="5646"/>
                      <a:pt x="2017" y="5646"/>
                    </a:cubicBezTo>
                    <a:lnTo>
                      <a:pt x="2094" y="5724"/>
                    </a:lnTo>
                    <a:cubicBezTo>
                      <a:pt x="2094" y="5724"/>
                      <a:pt x="2094" y="5739"/>
                      <a:pt x="2079" y="5739"/>
                    </a:cubicBezTo>
                    <a:lnTo>
                      <a:pt x="1986" y="5662"/>
                    </a:lnTo>
                    <a:cubicBezTo>
                      <a:pt x="1986" y="5646"/>
                      <a:pt x="2001" y="5646"/>
                      <a:pt x="2017" y="5631"/>
                    </a:cubicBezTo>
                    <a:close/>
                    <a:moveTo>
                      <a:pt x="2032" y="5770"/>
                    </a:moveTo>
                    <a:lnTo>
                      <a:pt x="2048" y="5786"/>
                    </a:lnTo>
                    <a:cubicBezTo>
                      <a:pt x="2032" y="5786"/>
                      <a:pt x="2032" y="5770"/>
                      <a:pt x="2032" y="5770"/>
                    </a:cubicBezTo>
                    <a:close/>
                    <a:moveTo>
                      <a:pt x="2110" y="5739"/>
                    </a:moveTo>
                    <a:lnTo>
                      <a:pt x="2203" y="5817"/>
                    </a:lnTo>
                    <a:cubicBezTo>
                      <a:pt x="2156" y="5817"/>
                      <a:pt x="2125" y="5786"/>
                      <a:pt x="2110" y="5739"/>
                    </a:cubicBezTo>
                    <a:close/>
                    <a:moveTo>
                      <a:pt x="4297" y="5770"/>
                    </a:moveTo>
                    <a:cubicBezTo>
                      <a:pt x="4297" y="5786"/>
                      <a:pt x="4297" y="5801"/>
                      <a:pt x="4297" y="5817"/>
                    </a:cubicBezTo>
                    <a:cubicBezTo>
                      <a:pt x="4288" y="5822"/>
                      <a:pt x="4280" y="5823"/>
                      <a:pt x="4273" y="5823"/>
                    </a:cubicBezTo>
                    <a:cubicBezTo>
                      <a:pt x="4258" y="5823"/>
                      <a:pt x="4250" y="5812"/>
                      <a:pt x="4250" y="5801"/>
                    </a:cubicBezTo>
                    <a:cubicBezTo>
                      <a:pt x="4266" y="5786"/>
                      <a:pt x="4281" y="5770"/>
                      <a:pt x="4297" y="5770"/>
                    </a:cubicBezTo>
                    <a:close/>
                    <a:moveTo>
                      <a:pt x="1924" y="5708"/>
                    </a:moveTo>
                    <a:lnTo>
                      <a:pt x="1924" y="5708"/>
                    </a:lnTo>
                    <a:cubicBezTo>
                      <a:pt x="1936" y="5721"/>
                      <a:pt x="1939" y="5723"/>
                      <a:pt x="1939" y="5732"/>
                    </a:cubicBezTo>
                    <a:lnTo>
                      <a:pt x="1939" y="5732"/>
                    </a:lnTo>
                    <a:lnTo>
                      <a:pt x="1934" y="5729"/>
                    </a:lnTo>
                    <a:lnTo>
                      <a:pt x="1939" y="5739"/>
                    </a:lnTo>
                    <a:cubicBezTo>
                      <a:pt x="1939" y="5736"/>
                      <a:pt x="1939" y="5734"/>
                      <a:pt x="1939" y="5732"/>
                    </a:cubicBezTo>
                    <a:lnTo>
                      <a:pt x="1939" y="5732"/>
                    </a:lnTo>
                    <a:lnTo>
                      <a:pt x="1955" y="5739"/>
                    </a:lnTo>
                    <a:cubicBezTo>
                      <a:pt x="1970" y="5770"/>
                      <a:pt x="1986" y="5801"/>
                      <a:pt x="2001" y="5817"/>
                    </a:cubicBezTo>
                    <a:cubicBezTo>
                      <a:pt x="2001" y="5832"/>
                      <a:pt x="2001" y="5832"/>
                      <a:pt x="2001" y="5832"/>
                    </a:cubicBezTo>
                    <a:lnTo>
                      <a:pt x="1970" y="5817"/>
                    </a:lnTo>
                    <a:cubicBezTo>
                      <a:pt x="1955" y="5786"/>
                      <a:pt x="1939" y="5755"/>
                      <a:pt x="1908" y="5724"/>
                    </a:cubicBezTo>
                    <a:lnTo>
                      <a:pt x="1924" y="5724"/>
                    </a:lnTo>
                    <a:lnTo>
                      <a:pt x="1934" y="5729"/>
                    </a:lnTo>
                    <a:lnTo>
                      <a:pt x="1924" y="5708"/>
                    </a:lnTo>
                    <a:close/>
                    <a:moveTo>
                      <a:pt x="1676" y="5708"/>
                    </a:moveTo>
                    <a:cubicBezTo>
                      <a:pt x="1676" y="5770"/>
                      <a:pt x="1676" y="5817"/>
                      <a:pt x="1613" y="5895"/>
                    </a:cubicBezTo>
                    <a:cubicBezTo>
                      <a:pt x="1598" y="5879"/>
                      <a:pt x="1598" y="5879"/>
                      <a:pt x="1582" y="5864"/>
                    </a:cubicBezTo>
                    <a:cubicBezTo>
                      <a:pt x="1582" y="5864"/>
                      <a:pt x="1582" y="5848"/>
                      <a:pt x="1582" y="5848"/>
                    </a:cubicBezTo>
                    <a:lnTo>
                      <a:pt x="1567" y="5864"/>
                    </a:lnTo>
                    <a:cubicBezTo>
                      <a:pt x="1551" y="5848"/>
                      <a:pt x="1536" y="5832"/>
                      <a:pt x="1536" y="5817"/>
                    </a:cubicBezTo>
                    <a:cubicBezTo>
                      <a:pt x="1551" y="5817"/>
                      <a:pt x="1567" y="5817"/>
                      <a:pt x="1582" y="5801"/>
                    </a:cubicBezTo>
                    <a:cubicBezTo>
                      <a:pt x="1582" y="5817"/>
                      <a:pt x="1582" y="5832"/>
                      <a:pt x="1582" y="5848"/>
                    </a:cubicBezTo>
                    <a:lnTo>
                      <a:pt x="1676" y="5708"/>
                    </a:lnTo>
                    <a:close/>
                    <a:moveTo>
                      <a:pt x="1893" y="5755"/>
                    </a:moveTo>
                    <a:cubicBezTo>
                      <a:pt x="1908" y="5786"/>
                      <a:pt x="1939" y="5832"/>
                      <a:pt x="1970" y="5864"/>
                    </a:cubicBezTo>
                    <a:cubicBezTo>
                      <a:pt x="1955" y="5879"/>
                      <a:pt x="1939" y="5895"/>
                      <a:pt x="1939" y="5895"/>
                    </a:cubicBezTo>
                    <a:cubicBezTo>
                      <a:pt x="1908" y="5864"/>
                      <a:pt x="1877" y="5817"/>
                      <a:pt x="1846" y="5786"/>
                    </a:cubicBezTo>
                    <a:cubicBezTo>
                      <a:pt x="1862" y="5770"/>
                      <a:pt x="1877" y="5755"/>
                      <a:pt x="1877" y="5755"/>
                    </a:cubicBezTo>
                    <a:close/>
                    <a:moveTo>
                      <a:pt x="1831" y="5801"/>
                    </a:moveTo>
                    <a:cubicBezTo>
                      <a:pt x="1862" y="5832"/>
                      <a:pt x="1893" y="5879"/>
                      <a:pt x="1924" y="5926"/>
                    </a:cubicBezTo>
                    <a:lnTo>
                      <a:pt x="1908" y="5926"/>
                    </a:lnTo>
                    <a:cubicBezTo>
                      <a:pt x="1877" y="5895"/>
                      <a:pt x="1846" y="5848"/>
                      <a:pt x="1815" y="5817"/>
                    </a:cubicBezTo>
                    <a:cubicBezTo>
                      <a:pt x="1831" y="5801"/>
                      <a:pt x="1831" y="5801"/>
                      <a:pt x="1831" y="5801"/>
                    </a:cubicBezTo>
                    <a:close/>
                    <a:moveTo>
                      <a:pt x="3971" y="5941"/>
                    </a:moveTo>
                    <a:lnTo>
                      <a:pt x="3971" y="5972"/>
                    </a:lnTo>
                    <a:cubicBezTo>
                      <a:pt x="3971" y="5972"/>
                      <a:pt x="3955" y="5988"/>
                      <a:pt x="3940" y="5988"/>
                    </a:cubicBezTo>
                    <a:cubicBezTo>
                      <a:pt x="3955" y="5972"/>
                      <a:pt x="3971" y="5957"/>
                      <a:pt x="3971" y="5941"/>
                    </a:cubicBezTo>
                    <a:close/>
                    <a:moveTo>
                      <a:pt x="729" y="5972"/>
                    </a:moveTo>
                    <a:cubicBezTo>
                      <a:pt x="729" y="5972"/>
                      <a:pt x="745" y="5988"/>
                      <a:pt x="745" y="6003"/>
                    </a:cubicBezTo>
                    <a:cubicBezTo>
                      <a:pt x="745" y="6003"/>
                      <a:pt x="745" y="6003"/>
                      <a:pt x="745" y="6019"/>
                    </a:cubicBezTo>
                    <a:cubicBezTo>
                      <a:pt x="729" y="6003"/>
                      <a:pt x="714" y="5988"/>
                      <a:pt x="714" y="5972"/>
                    </a:cubicBezTo>
                    <a:close/>
                    <a:moveTo>
                      <a:pt x="2560" y="5848"/>
                    </a:moveTo>
                    <a:cubicBezTo>
                      <a:pt x="2575" y="5864"/>
                      <a:pt x="2575" y="5864"/>
                      <a:pt x="2591" y="5879"/>
                    </a:cubicBezTo>
                    <a:cubicBezTo>
                      <a:pt x="2622" y="5910"/>
                      <a:pt x="2606" y="5972"/>
                      <a:pt x="2591" y="6034"/>
                    </a:cubicBezTo>
                    <a:cubicBezTo>
                      <a:pt x="2560" y="6065"/>
                      <a:pt x="2529" y="6096"/>
                      <a:pt x="2529" y="6158"/>
                    </a:cubicBezTo>
                    <a:lnTo>
                      <a:pt x="2358" y="6003"/>
                    </a:lnTo>
                    <a:lnTo>
                      <a:pt x="2296" y="5941"/>
                    </a:lnTo>
                    <a:cubicBezTo>
                      <a:pt x="2311" y="5926"/>
                      <a:pt x="2311" y="5926"/>
                      <a:pt x="2311" y="5926"/>
                    </a:cubicBezTo>
                    <a:cubicBezTo>
                      <a:pt x="2311" y="5926"/>
                      <a:pt x="2311" y="5926"/>
                      <a:pt x="2311" y="5910"/>
                    </a:cubicBezTo>
                    <a:lnTo>
                      <a:pt x="2358" y="5957"/>
                    </a:lnTo>
                    <a:cubicBezTo>
                      <a:pt x="2358" y="5972"/>
                      <a:pt x="2358" y="5988"/>
                      <a:pt x="2358" y="6003"/>
                    </a:cubicBezTo>
                    <a:lnTo>
                      <a:pt x="2373" y="5972"/>
                    </a:lnTo>
                    <a:lnTo>
                      <a:pt x="2420" y="6019"/>
                    </a:lnTo>
                    <a:cubicBezTo>
                      <a:pt x="2435" y="5972"/>
                      <a:pt x="2451" y="5941"/>
                      <a:pt x="2498" y="5895"/>
                    </a:cubicBezTo>
                    <a:lnTo>
                      <a:pt x="2498" y="5895"/>
                    </a:lnTo>
                    <a:cubicBezTo>
                      <a:pt x="2482" y="5957"/>
                      <a:pt x="2451" y="6019"/>
                      <a:pt x="2513" y="6050"/>
                    </a:cubicBezTo>
                    <a:cubicBezTo>
                      <a:pt x="2451" y="6003"/>
                      <a:pt x="2575" y="5910"/>
                      <a:pt x="2544" y="5864"/>
                    </a:cubicBezTo>
                    <a:cubicBezTo>
                      <a:pt x="2544" y="5864"/>
                      <a:pt x="2544" y="5864"/>
                      <a:pt x="2560" y="5848"/>
                    </a:cubicBezTo>
                    <a:close/>
                    <a:moveTo>
                      <a:pt x="3506" y="6205"/>
                    </a:moveTo>
                    <a:cubicBezTo>
                      <a:pt x="3552" y="6205"/>
                      <a:pt x="3583" y="6220"/>
                      <a:pt x="3583" y="6236"/>
                    </a:cubicBezTo>
                    <a:cubicBezTo>
                      <a:pt x="3537" y="6236"/>
                      <a:pt x="3521" y="6220"/>
                      <a:pt x="3506" y="6205"/>
                    </a:cubicBezTo>
                    <a:close/>
                    <a:moveTo>
                      <a:pt x="3645" y="5848"/>
                    </a:moveTo>
                    <a:cubicBezTo>
                      <a:pt x="3674" y="5896"/>
                      <a:pt x="3697" y="5944"/>
                      <a:pt x="3744" y="5944"/>
                    </a:cubicBezTo>
                    <a:cubicBezTo>
                      <a:pt x="3772" y="5944"/>
                      <a:pt x="3809" y="5926"/>
                      <a:pt x="3862" y="5879"/>
                    </a:cubicBezTo>
                    <a:cubicBezTo>
                      <a:pt x="3878" y="5895"/>
                      <a:pt x="3893" y="5910"/>
                      <a:pt x="3893" y="5926"/>
                    </a:cubicBezTo>
                    <a:cubicBezTo>
                      <a:pt x="3893" y="6065"/>
                      <a:pt x="3738" y="6189"/>
                      <a:pt x="3614" y="6236"/>
                    </a:cubicBezTo>
                    <a:cubicBezTo>
                      <a:pt x="3614" y="6189"/>
                      <a:pt x="3568" y="6158"/>
                      <a:pt x="3506" y="6158"/>
                    </a:cubicBezTo>
                    <a:cubicBezTo>
                      <a:pt x="3537" y="6081"/>
                      <a:pt x="3614" y="6003"/>
                      <a:pt x="3583" y="5910"/>
                    </a:cubicBezTo>
                    <a:lnTo>
                      <a:pt x="3583" y="5910"/>
                    </a:lnTo>
                    <a:cubicBezTo>
                      <a:pt x="3459" y="6034"/>
                      <a:pt x="3506" y="6034"/>
                      <a:pt x="3490" y="6143"/>
                    </a:cubicBezTo>
                    <a:lnTo>
                      <a:pt x="3459" y="6143"/>
                    </a:lnTo>
                    <a:cubicBezTo>
                      <a:pt x="3475" y="6096"/>
                      <a:pt x="3490" y="6050"/>
                      <a:pt x="3459" y="5988"/>
                    </a:cubicBezTo>
                    <a:cubicBezTo>
                      <a:pt x="3444" y="5980"/>
                      <a:pt x="3432" y="5976"/>
                      <a:pt x="3422" y="5976"/>
                    </a:cubicBezTo>
                    <a:cubicBezTo>
                      <a:pt x="3413" y="5976"/>
                      <a:pt x="3405" y="5980"/>
                      <a:pt x="3397" y="5988"/>
                    </a:cubicBezTo>
                    <a:cubicBezTo>
                      <a:pt x="3211" y="6065"/>
                      <a:pt x="3289" y="6081"/>
                      <a:pt x="3335" y="6112"/>
                    </a:cubicBezTo>
                    <a:cubicBezTo>
                      <a:pt x="3320" y="6158"/>
                      <a:pt x="3304" y="6189"/>
                      <a:pt x="3258" y="6236"/>
                    </a:cubicBezTo>
                    <a:lnTo>
                      <a:pt x="3195" y="6112"/>
                    </a:lnTo>
                    <a:lnTo>
                      <a:pt x="3180" y="6205"/>
                    </a:lnTo>
                    <a:cubicBezTo>
                      <a:pt x="3118" y="6158"/>
                      <a:pt x="3056" y="6096"/>
                      <a:pt x="3009" y="6050"/>
                    </a:cubicBezTo>
                    <a:cubicBezTo>
                      <a:pt x="3017" y="6042"/>
                      <a:pt x="3029" y="6038"/>
                      <a:pt x="3040" y="6038"/>
                    </a:cubicBezTo>
                    <a:cubicBezTo>
                      <a:pt x="3052" y="6038"/>
                      <a:pt x="3064" y="6042"/>
                      <a:pt x="3071" y="6050"/>
                    </a:cubicBezTo>
                    <a:cubicBezTo>
                      <a:pt x="3071" y="6034"/>
                      <a:pt x="3071" y="6034"/>
                      <a:pt x="3071" y="6019"/>
                    </a:cubicBezTo>
                    <a:cubicBezTo>
                      <a:pt x="3118" y="6003"/>
                      <a:pt x="3164" y="5988"/>
                      <a:pt x="3195" y="5972"/>
                    </a:cubicBezTo>
                    <a:cubicBezTo>
                      <a:pt x="3211" y="5988"/>
                      <a:pt x="3226" y="5988"/>
                      <a:pt x="3226" y="6003"/>
                    </a:cubicBezTo>
                    <a:cubicBezTo>
                      <a:pt x="3242" y="5972"/>
                      <a:pt x="3242" y="5957"/>
                      <a:pt x="3242" y="5941"/>
                    </a:cubicBezTo>
                    <a:cubicBezTo>
                      <a:pt x="3258" y="5926"/>
                      <a:pt x="3273" y="5910"/>
                      <a:pt x="3289" y="5910"/>
                    </a:cubicBezTo>
                    <a:cubicBezTo>
                      <a:pt x="3413" y="5910"/>
                      <a:pt x="3537" y="5864"/>
                      <a:pt x="3645" y="5848"/>
                    </a:cubicBezTo>
                    <a:close/>
                    <a:moveTo>
                      <a:pt x="1713" y="5720"/>
                    </a:moveTo>
                    <a:cubicBezTo>
                      <a:pt x="1730" y="5744"/>
                      <a:pt x="1755" y="5759"/>
                      <a:pt x="1769" y="5786"/>
                    </a:cubicBezTo>
                    <a:cubicBezTo>
                      <a:pt x="1769" y="5801"/>
                      <a:pt x="1769" y="5832"/>
                      <a:pt x="1784" y="5864"/>
                    </a:cubicBezTo>
                    <a:cubicBezTo>
                      <a:pt x="1784" y="5848"/>
                      <a:pt x="1800" y="5848"/>
                      <a:pt x="1800" y="5832"/>
                    </a:cubicBezTo>
                    <a:cubicBezTo>
                      <a:pt x="1831" y="5879"/>
                      <a:pt x="1862" y="5910"/>
                      <a:pt x="1893" y="5957"/>
                    </a:cubicBezTo>
                    <a:cubicBezTo>
                      <a:pt x="1826" y="6036"/>
                      <a:pt x="1782" y="6105"/>
                      <a:pt x="1820" y="6162"/>
                    </a:cubicBezTo>
                    <a:lnTo>
                      <a:pt x="1820" y="6162"/>
                    </a:lnTo>
                    <a:cubicBezTo>
                      <a:pt x="1808" y="6150"/>
                      <a:pt x="1791" y="6140"/>
                      <a:pt x="1772" y="6140"/>
                    </a:cubicBezTo>
                    <a:cubicBezTo>
                      <a:pt x="1766" y="6140"/>
                      <a:pt x="1760" y="6141"/>
                      <a:pt x="1753" y="6143"/>
                    </a:cubicBezTo>
                    <a:lnTo>
                      <a:pt x="1784" y="6251"/>
                    </a:lnTo>
                    <a:lnTo>
                      <a:pt x="1567" y="5941"/>
                    </a:lnTo>
                    <a:cubicBezTo>
                      <a:pt x="1644" y="5889"/>
                      <a:pt x="1711" y="5795"/>
                      <a:pt x="1713" y="5720"/>
                    </a:cubicBezTo>
                    <a:close/>
                    <a:moveTo>
                      <a:pt x="3956" y="6043"/>
                    </a:moveTo>
                    <a:cubicBezTo>
                      <a:pt x="3966" y="6043"/>
                      <a:pt x="3976" y="6044"/>
                      <a:pt x="3986" y="6050"/>
                    </a:cubicBezTo>
                    <a:lnTo>
                      <a:pt x="3986" y="6065"/>
                    </a:lnTo>
                    <a:cubicBezTo>
                      <a:pt x="3878" y="6112"/>
                      <a:pt x="3831" y="6205"/>
                      <a:pt x="3754" y="6251"/>
                    </a:cubicBezTo>
                    <a:cubicBezTo>
                      <a:pt x="3785" y="6189"/>
                      <a:pt x="3847" y="6127"/>
                      <a:pt x="3909" y="6050"/>
                    </a:cubicBezTo>
                    <a:cubicBezTo>
                      <a:pt x="3919" y="6050"/>
                      <a:pt x="3936" y="6043"/>
                      <a:pt x="3956" y="6043"/>
                    </a:cubicBezTo>
                    <a:close/>
                    <a:moveTo>
                      <a:pt x="2265" y="5988"/>
                    </a:moveTo>
                    <a:lnTo>
                      <a:pt x="2544" y="6236"/>
                    </a:lnTo>
                    <a:cubicBezTo>
                      <a:pt x="2529" y="6251"/>
                      <a:pt x="2529" y="6251"/>
                      <a:pt x="2513" y="6251"/>
                    </a:cubicBezTo>
                    <a:cubicBezTo>
                      <a:pt x="2498" y="6267"/>
                      <a:pt x="2482" y="6267"/>
                      <a:pt x="2482" y="6267"/>
                    </a:cubicBezTo>
                    <a:lnTo>
                      <a:pt x="2234" y="6050"/>
                    </a:lnTo>
                    <a:cubicBezTo>
                      <a:pt x="2234" y="6034"/>
                      <a:pt x="2234" y="6019"/>
                      <a:pt x="2249" y="6019"/>
                    </a:cubicBezTo>
                    <a:cubicBezTo>
                      <a:pt x="2249" y="6003"/>
                      <a:pt x="2265" y="5988"/>
                      <a:pt x="2265" y="5988"/>
                    </a:cubicBezTo>
                    <a:close/>
                    <a:moveTo>
                      <a:pt x="2994" y="6050"/>
                    </a:moveTo>
                    <a:cubicBezTo>
                      <a:pt x="3056" y="6112"/>
                      <a:pt x="3118" y="6158"/>
                      <a:pt x="3180" y="6220"/>
                    </a:cubicBezTo>
                    <a:lnTo>
                      <a:pt x="3180" y="6236"/>
                    </a:lnTo>
                    <a:cubicBezTo>
                      <a:pt x="3164" y="6251"/>
                      <a:pt x="3164" y="6251"/>
                      <a:pt x="3149" y="6251"/>
                    </a:cubicBezTo>
                    <a:cubicBezTo>
                      <a:pt x="3164" y="6251"/>
                      <a:pt x="3164" y="6267"/>
                      <a:pt x="3164" y="6267"/>
                    </a:cubicBezTo>
                    <a:lnTo>
                      <a:pt x="3164" y="6298"/>
                    </a:lnTo>
                    <a:cubicBezTo>
                      <a:pt x="3149" y="6282"/>
                      <a:pt x="3149" y="6267"/>
                      <a:pt x="3133" y="6267"/>
                    </a:cubicBezTo>
                    <a:cubicBezTo>
                      <a:pt x="3118" y="6267"/>
                      <a:pt x="3102" y="6251"/>
                      <a:pt x="3087" y="6220"/>
                    </a:cubicBezTo>
                    <a:lnTo>
                      <a:pt x="3087" y="6220"/>
                    </a:lnTo>
                    <a:cubicBezTo>
                      <a:pt x="3102" y="6236"/>
                      <a:pt x="3118" y="6251"/>
                      <a:pt x="3133" y="6267"/>
                    </a:cubicBezTo>
                    <a:cubicBezTo>
                      <a:pt x="3133" y="6267"/>
                      <a:pt x="3149" y="6251"/>
                      <a:pt x="3149" y="6251"/>
                    </a:cubicBezTo>
                    <a:cubicBezTo>
                      <a:pt x="3118" y="6220"/>
                      <a:pt x="3102" y="6189"/>
                      <a:pt x="3071" y="6174"/>
                    </a:cubicBezTo>
                    <a:lnTo>
                      <a:pt x="3071" y="6174"/>
                    </a:lnTo>
                    <a:cubicBezTo>
                      <a:pt x="3071" y="6189"/>
                      <a:pt x="3087" y="6205"/>
                      <a:pt x="3087" y="6220"/>
                    </a:cubicBezTo>
                    <a:cubicBezTo>
                      <a:pt x="3087" y="6220"/>
                      <a:pt x="3071" y="6205"/>
                      <a:pt x="3071" y="6205"/>
                    </a:cubicBezTo>
                    <a:cubicBezTo>
                      <a:pt x="3071" y="6189"/>
                      <a:pt x="3071" y="6189"/>
                      <a:pt x="3071" y="6174"/>
                    </a:cubicBezTo>
                    <a:cubicBezTo>
                      <a:pt x="3056" y="6158"/>
                      <a:pt x="3071" y="6158"/>
                      <a:pt x="3056" y="6143"/>
                    </a:cubicBezTo>
                    <a:lnTo>
                      <a:pt x="3056" y="6158"/>
                    </a:lnTo>
                    <a:cubicBezTo>
                      <a:pt x="3056" y="6174"/>
                      <a:pt x="3056" y="6174"/>
                      <a:pt x="3040" y="6189"/>
                    </a:cubicBezTo>
                    <a:cubicBezTo>
                      <a:pt x="3040" y="6174"/>
                      <a:pt x="3040" y="6174"/>
                      <a:pt x="3025" y="6158"/>
                    </a:cubicBezTo>
                    <a:cubicBezTo>
                      <a:pt x="3025" y="6143"/>
                      <a:pt x="3009" y="6143"/>
                      <a:pt x="3009" y="6127"/>
                    </a:cubicBezTo>
                    <a:lnTo>
                      <a:pt x="2978" y="6127"/>
                    </a:lnTo>
                    <a:cubicBezTo>
                      <a:pt x="2978" y="6112"/>
                      <a:pt x="2963" y="6112"/>
                      <a:pt x="2963" y="6112"/>
                    </a:cubicBezTo>
                    <a:cubicBezTo>
                      <a:pt x="2963" y="6096"/>
                      <a:pt x="2963" y="6096"/>
                      <a:pt x="2963" y="6096"/>
                    </a:cubicBezTo>
                    <a:cubicBezTo>
                      <a:pt x="2963" y="6081"/>
                      <a:pt x="2963" y="6081"/>
                      <a:pt x="2947" y="6081"/>
                    </a:cubicBezTo>
                    <a:cubicBezTo>
                      <a:pt x="2947" y="6081"/>
                      <a:pt x="2947" y="6065"/>
                      <a:pt x="2963" y="6065"/>
                    </a:cubicBezTo>
                    <a:cubicBezTo>
                      <a:pt x="2963" y="6081"/>
                      <a:pt x="2963" y="6081"/>
                      <a:pt x="2963" y="6081"/>
                    </a:cubicBezTo>
                    <a:cubicBezTo>
                      <a:pt x="2978" y="6065"/>
                      <a:pt x="2978" y="6050"/>
                      <a:pt x="2994" y="6050"/>
                    </a:cubicBezTo>
                    <a:close/>
                    <a:moveTo>
                      <a:pt x="2280" y="6127"/>
                    </a:moveTo>
                    <a:lnTo>
                      <a:pt x="2467" y="6282"/>
                    </a:lnTo>
                    <a:cubicBezTo>
                      <a:pt x="2451" y="6298"/>
                      <a:pt x="2435" y="6298"/>
                      <a:pt x="2420" y="6313"/>
                    </a:cubicBezTo>
                    <a:cubicBezTo>
                      <a:pt x="2373" y="6251"/>
                      <a:pt x="2327" y="6189"/>
                      <a:pt x="2280" y="6127"/>
                    </a:cubicBezTo>
                    <a:close/>
                    <a:moveTo>
                      <a:pt x="2203" y="6081"/>
                    </a:moveTo>
                    <a:cubicBezTo>
                      <a:pt x="2249" y="6158"/>
                      <a:pt x="2311" y="6251"/>
                      <a:pt x="2373" y="6329"/>
                    </a:cubicBezTo>
                    <a:cubicBezTo>
                      <a:pt x="2373" y="6329"/>
                      <a:pt x="2358" y="6329"/>
                      <a:pt x="2358" y="6344"/>
                    </a:cubicBezTo>
                    <a:cubicBezTo>
                      <a:pt x="2296" y="6251"/>
                      <a:pt x="2234" y="6174"/>
                      <a:pt x="2187" y="6096"/>
                    </a:cubicBezTo>
                    <a:cubicBezTo>
                      <a:pt x="2187" y="6096"/>
                      <a:pt x="2187" y="6096"/>
                      <a:pt x="2203" y="6081"/>
                    </a:cubicBezTo>
                    <a:close/>
                    <a:moveTo>
                      <a:pt x="3071" y="6236"/>
                    </a:moveTo>
                    <a:cubicBezTo>
                      <a:pt x="3102" y="6267"/>
                      <a:pt x="3133" y="6298"/>
                      <a:pt x="3164" y="6329"/>
                    </a:cubicBezTo>
                    <a:lnTo>
                      <a:pt x="3149" y="6360"/>
                    </a:lnTo>
                    <a:cubicBezTo>
                      <a:pt x="3118" y="6344"/>
                      <a:pt x="3102" y="6313"/>
                      <a:pt x="3071" y="6298"/>
                    </a:cubicBezTo>
                    <a:cubicBezTo>
                      <a:pt x="3071" y="6282"/>
                      <a:pt x="3071" y="6267"/>
                      <a:pt x="3071" y="6236"/>
                    </a:cubicBezTo>
                    <a:close/>
                    <a:moveTo>
                      <a:pt x="3226" y="6313"/>
                    </a:moveTo>
                    <a:cubicBezTo>
                      <a:pt x="3242" y="6329"/>
                      <a:pt x="3242" y="6344"/>
                      <a:pt x="3258" y="6344"/>
                    </a:cubicBezTo>
                    <a:cubicBezTo>
                      <a:pt x="3258" y="6360"/>
                      <a:pt x="3258" y="6360"/>
                      <a:pt x="3242" y="6360"/>
                    </a:cubicBezTo>
                    <a:cubicBezTo>
                      <a:pt x="3242" y="6360"/>
                      <a:pt x="3226" y="6344"/>
                      <a:pt x="3226" y="6344"/>
                    </a:cubicBezTo>
                    <a:cubicBezTo>
                      <a:pt x="3226" y="6329"/>
                      <a:pt x="3226" y="6329"/>
                      <a:pt x="3226" y="6313"/>
                    </a:cubicBezTo>
                    <a:close/>
                    <a:moveTo>
                      <a:pt x="2156" y="6143"/>
                    </a:moveTo>
                    <a:cubicBezTo>
                      <a:pt x="2218" y="6205"/>
                      <a:pt x="2265" y="6282"/>
                      <a:pt x="2311" y="6360"/>
                    </a:cubicBezTo>
                    <a:cubicBezTo>
                      <a:pt x="2296" y="6360"/>
                      <a:pt x="2296" y="6375"/>
                      <a:pt x="2280" y="6375"/>
                    </a:cubicBezTo>
                    <a:cubicBezTo>
                      <a:pt x="2234" y="6313"/>
                      <a:pt x="2187" y="6236"/>
                      <a:pt x="2141" y="6174"/>
                    </a:cubicBezTo>
                    <a:cubicBezTo>
                      <a:pt x="2141" y="6158"/>
                      <a:pt x="2156" y="6143"/>
                      <a:pt x="2156" y="6143"/>
                    </a:cubicBezTo>
                    <a:close/>
                    <a:moveTo>
                      <a:pt x="2125" y="6189"/>
                    </a:moveTo>
                    <a:cubicBezTo>
                      <a:pt x="2172" y="6267"/>
                      <a:pt x="2218" y="6329"/>
                      <a:pt x="2249" y="6391"/>
                    </a:cubicBezTo>
                    <a:lnTo>
                      <a:pt x="2234" y="6391"/>
                    </a:lnTo>
                    <a:cubicBezTo>
                      <a:pt x="2203" y="6329"/>
                      <a:pt x="2156" y="6267"/>
                      <a:pt x="2110" y="6205"/>
                    </a:cubicBezTo>
                    <a:cubicBezTo>
                      <a:pt x="2110" y="6205"/>
                      <a:pt x="2110" y="6205"/>
                      <a:pt x="2125" y="6189"/>
                    </a:cubicBezTo>
                    <a:close/>
                    <a:moveTo>
                      <a:pt x="1908" y="6267"/>
                    </a:moveTo>
                    <a:lnTo>
                      <a:pt x="1908" y="6267"/>
                    </a:lnTo>
                    <a:cubicBezTo>
                      <a:pt x="1924" y="6313"/>
                      <a:pt x="1924" y="6360"/>
                      <a:pt x="1893" y="6406"/>
                    </a:cubicBezTo>
                    <a:lnTo>
                      <a:pt x="1831" y="6313"/>
                    </a:lnTo>
                    <a:lnTo>
                      <a:pt x="1908" y="6267"/>
                    </a:lnTo>
                    <a:close/>
                    <a:moveTo>
                      <a:pt x="2622" y="6313"/>
                    </a:moveTo>
                    <a:lnTo>
                      <a:pt x="2715" y="6391"/>
                    </a:lnTo>
                    <a:cubicBezTo>
                      <a:pt x="2699" y="6391"/>
                      <a:pt x="2684" y="6406"/>
                      <a:pt x="2668" y="6406"/>
                    </a:cubicBezTo>
                    <a:lnTo>
                      <a:pt x="2637" y="6406"/>
                    </a:lnTo>
                    <a:lnTo>
                      <a:pt x="2606" y="6391"/>
                    </a:lnTo>
                    <a:cubicBezTo>
                      <a:pt x="2606" y="6375"/>
                      <a:pt x="2606" y="6360"/>
                      <a:pt x="2606" y="6344"/>
                    </a:cubicBezTo>
                    <a:cubicBezTo>
                      <a:pt x="2622" y="6329"/>
                      <a:pt x="2622" y="6329"/>
                      <a:pt x="2622" y="6313"/>
                    </a:cubicBezTo>
                    <a:close/>
                    <a:moveTo>
                      <a:pt x="3211" y="6375"/>
                    </a:moveTo>
                    <a:cubicBezTo>
                      <a:pt x="3211" y="6375"/>
                      <a:pt x="3226" y="6375"/>
                      <a:pt x="3226" y="6391"/>
                    </a:cubicBezTo>
                    <a:cubicBezTo>
                      <a:pt x="3226" y="6391"/>
                      <a:pt x="3211" y="6391"/>
                      <a:pt x="3211" y="6406"/>
                    </a:cubicBezTo>
                    <a:cubicBezTo>
                      <a:pt x="3211" y="6391"/>
                      <a:pt x="3211" y="6391"/>
                      <a:pt x="3211" y="6375"/>
                    </a:cubicBezTo>
                    <a:close/>
                    <a:moveTo>
                      <a:pt x="2676" y="6453"/>
                    </a:moveTo>
                    <a:cubicBezTo>
                      <a:pt x="2680" y="6457"/>
                      <a:pt x="2684" y="6461"/>
                      <a:pt x="2684" y="6468"/>
                    </a:cubicBezTo>
                    <a:lnTo>
                      <a:pt x="2676" y="6453"/>
                    </a:lnTo>
                    <a:close/>
                    <a:moveTo>
                      <a:pt x="3382" y="6468"/>
                    </a:moveTo>
                    <a:lnTo>
                      <a:pt x="3382" y="6468"/>
                    </a:lnTo>
                    <a:cubicBezTo>
                      <a:pt x="3397" y="6468"/>
                      <a:pt x="3413" y="6468"/>
                      <a:pt x="3413" y="6484"/>
                    </a:cubicBezTo>
                    <a:cubicBezTo>
                      <a:pt x="3397" y="6468"/>
                      <a:pt x="3397" y="6468"/>
                      <a:pt x="3382" y="6468"/>
                    </a:cubicBezTo>
                    <a:close/>
                    <a:moveTo>
                      <a:pt x="3118" y="6422"/>
                    </a:moveTo>
                    <a:cubicBezTo>
                      <a:pt x="3118" y="6453"/>
                      <a:pt x="3087" y="6484"/>
                      <a:pt x="3071" y="6515"/>
                    </a:cubicBezTo>
                    <a:cubicBezTo>
                      <a:pt x="3071" y="6515"/>
                      <a:pt x="3056" y="6530"/>
                      <a:pt x="3056" y="6530"/>
                    </a:cubicBezTo>
                    <a:cubicBezTo>
                      <a:pt x="3056" y="6499"/>
                      <a:pt x="3056" y="6484"/>
                      <a:pt x="3071" y="6453"/>
                    </a:cubicBezTo>
                    <a:cubicBezTo>
                      <a:pt x="3087" y="6437"/>
                      <a:pt x="3102" y="6437"/>
                      <a:pt x="3118" y="6422"/>
                    </a:cubicBezTo>
                    <a:close/>
                    <a:moveTo>
                      <a:pt x="2094" y="6236"/>
                    </a:moveTo>
                    <a:cubicBezTo>
                      <a:pt x="2125" y="6298"/>
                      <a:pt x="2172" y="6344"/>
                      <a:pt x="2218" y="6406"/>
                    </a:cubicBezTo>
                    <a:cubicBezTo>
                      <a:pt x="2141" y="6453"/>
                      <a:pt x="2063" y="6499"/>
                      <a:pt x="2017" y="6546"/>
                    </a:cubicBezTo>
                    <a:lnTo>
                      <a:pt x="2001" y="6546"/>
                    </a:lnTo>
                    <a:lnTo>
                      <a:pt x="1939" y="6468"/>
                    </a:lnTo>
                    <a:cubicBezTo>
                      <a:pt x="1970" y="6422"/>
                      <a:pt x="2001" y="6375"/>
                      <a:pt x="2032" y="6313"/>
                    </a:cubicBezTo>
                    <a:cubicBezTo>
                      <a:pt x="2048" y="6298"/>
                      <a:pt x="2079" y="6267"/>
                      <a:pt x="2094" y="6236"/>
                    </a:cubicBezTo>
                    <a:close/>
                    <a:moveTo>
                      <a:pt x="2839" y="6375"/>
                    </a:moveTo>
                    <a:cubicBezTo>
                      <a:pt x="2854" y="6391"/>
                      <a:pt x="2870" y="6437"/>
                      <a:pt x="2901" y="6468"/>
                    </a:cubicBezTo>
                    <a:cubicBezTo>
                      <a:pt x="2870" y="6484"/>
                      <a:pt x="2854" y="6515"/>
                      <a:pt x="2839" y="6530"/>
                    </a:cubicBezTo>
                    <a:lnTo>
                      <a:pt x="2839" y="6515"/>
                    </a:lnTo>
                    <a:cubicBezTo>
                      <a:pt x="2839" y="6530"/>
                      <a:pt x="2823" y="6530"/>
                      <a:pt x="2823" y="6546"/>
                    </a:cubicBezTo>
                    <a:cubicBezTo>
                      <a:pt x="2808" y="6546"/>
                      <a:pt x="2808" y="6561"/>
                      <a:pt x="2792" y="6561"/>
                    </a:cubicBezTo>
                    <a:lnTo>
                      <a:pt x="2715" y="6499"/>
                    </a:lnTo>
                    <a:lnTo>
                      <a:pt x="2699" y="6453"/>
                    </a:lnTo>
                    <a:lnTo>
                      <a:pt x="2715" y="6453"/>
                    </a:lnTo>
                    <a:lnTo>
                      <a:pt x="2823" y="6546"/>
                    </a:lnTo>
                    <a:lnTo>
                      <a:pt x="2730" y="6453"/>
                    </a:lnTo>
                    <a:cubicBezTo>
                      <a:pt x="2777" y="6422"/>
                      <a:pt x="2808" y="6406"/>
                      <a:pt x="2839" y="6375"/>
                    </a:cubicBezTo>
                    <a:close/>
                    <a:moveTo>
                      <a:pt x="2746" y="6546"/>
                    </a:moveTo>
                    <a:lnTo>
                      <a:pt x="2777" y="6577"/>
                    </a:lnTo>
                    <a:cubicBezTo>
                      <a:pt x="2777" y="6577"/>
                      <a:pt x="2777" y="6577"/>
                      <a:pt x="2777" y="6592"/>
                    </a:cubicBezTo>
                    <a:lnTo>
                      <a:pt x="2746" y="6546"/>
                    </a:lnTo>
                    <a:close/>
                    <a:moveTo>
                      <a:pt x="3091" y="6853"/>
                    </a:moveTo>
                    <a:cubicBezTo>
                      <a:pt x="3094" y="6855"/>
                      <a:pt x="3098" y="6856"/>
                      <a:pt x="3102" y="6856"/>
                    </a:cubicBezTo>
                    <a:cubicBezTo>
                      <a:pt x="3099" y="6855"/>
                      <a:pt x="3095" y="6854"/>
                      <a:pt x="3091" y="6853"/>
                    </a:cubicBezTo>
                    <a:close/>
                    <a:moveTo>
                      <a:pt x="4808" y="1"/>
                    </a:moveTo>
                    <a:cubicBezTo>
                      <a:pt x="4746" y="63"/>
                      <a:pt x="4715" y="140"/>
                      <a:pt x="4700" y="203"/>
                    </a:cubicBezTo>
                    <a:cubicBezTo>
                      <a:pt x="4684" y="280"/>
                      <a:pt x="4684" y="373"/>
                      <a:pt x="4669" y="451"/>
                    </a:cubicBezTo>
                    <a:cubicBezTo>
                      <a:pt x="4669" y="606"/>
                      <a:pt x="4622" y="745"/>
                      <a:pt x="4467" y="838"/>
                    </a:cubicBezTo>
                    <a:cubicBezTo>
                      <a:pt x="4467" y="761"/>
                      <a:pt x="4421" y="792"/>
                      <a:pt x="4390" y="776"/>
                    </a:cubicBezTo>
                    <a:cubicBezTo>
                      <a:pt x="4374" y="823"/>
                      <a:pt x="4359" y="869"/>
                      <a:pt x="4328" y="916"/>
                    </a:cubicBezTo>
                    <a:cubicBezTo>
                      <a:pt x="4328" y="931"/>
                      <a:pt x="4312" y="962"/>
                      <a:pt x="4312" y="978"/>
                    </a:cubicBezTo>
                    <a:cubicBezTo>
                      <a:pt x="4266" y="931"/>
                      <a:pt x="4204" y="869"/>
                      <a:pt x="4157" y="823"/>
                    </a:cubicBezTo>
                    <a:cubicBezTo>
                      <a:pt x="4157" y="869"/>
                      <a:pt x="4142" y="916"/>
                      <a:pt x="4111" y="931"/>
                    </a:cubicBezTo>
                    <a:cubicBezTo>
                      <a:pt x="4080" y="838"/>
                      <a:pt x="4017" y="854"/>
                      <a:pt x="3940" y="792"/>
                    </a:cubicBezTo>
                    <a:lnTo>
                      <a:pt x="3940" y="792"/>
                    </a:lnTo>
                    <a:cubicBezTo>
                      <a:pt x="3986" y="885"/>
                      <a:pt x="4080" y="931"/>
                      <a:pt x="4111" y="962"/>
                    </a:cubicBezTo>
                    <a:cubicBezTo>
                      <a:pt x="4064" y="994"/>
                      <a:pt x="4002" y="1009"/>
                      <a:pt x="3955" y="1025"/>
                    </a:cubicBezTo>
                    <a:cubicBezTo>
                      <a:pt x="3893" y="1040"/>
                      <a:pt x="3847" y="1040"/>
                      <a:pt x="3800" y="1056"/>
                    </a:cubicBezTo>
                    <a:cubicBezTo>
                      <a:pt x="3692" y="1087"/>
                      <a:pt x="3630" y="1118"/>
                      <a:pt x="3599" y="1257"/>
                    </a:cubicBezTo>
                    <a:cubicBezTo>
                      <a:pt x="3599" y="1260"/>
                      <a:pt x="3599" y="1261"/>
                      <a:pt x="3600" y="1261"/>
                    </a:cubicBezTo>
                    <a:cubicBezTo>
                      <a:pt x="3605" y="1261"/>
                      <a:pt x="3635" y="1161"/>
                      <a:pt x="3676" y="1161"/>
                    </a:cubicBezTo>
                    <a:cubicBezTo>
                      <a:pt x="3686" y="1161"/>
                      <a:pt x="3696" y="1166"/>
                      <a:pt x="3707" y="1180"/>
                    </a:cubicBezTo>
                    <a:cubicBezTo>
                      <a:pt x="3754" y="1412"/>
                      <a:pt x="3444" y="1257"/>
                      <a:pt x="3413" y="1428"/>
                    </a:cubicBezTo>
                    <a:lnTo>
                      <a:pt x="3568" y="1490"/>
                    </a:lnTo>
                    <a:cubicBezTo>
                      <a:pt x="3552" y="1552"/>
                      <a:pt x="3506" y="1660"/>
                      <a:pt x="3475" y="1707"/>
                    </a:cubicBezTo>
                    <a:cubicBezTo>
                      <a:pt x="3467" y="1705"/>
                      <a:pt x="3456" y="1704"/>
                      <a:pt x="3445" y="1704"/>
                    </a:cubicBezTo>
                    <a:cubicBezTo>
                      <a:pt x="3419" y="1704"/>
                      <a:pt x="3386" y="1708"/>
                      <a:pt x="3356" y="1708"/>
                    </a:cubicBezTo>
                    <a:cubicBezTo>
                      <a:pt x="3296" y="1708"/>
                      <a:pt x="3246" y="1694"/>
                      <a:pt x="3273" y="1614"/>
                    </a:cubicBezTo>
                    <a:lnTo>
                      <a:pt x="3273" y="1614"/>
                    </a:lnTo>
                    <a:cubicBezTo>
                      <a:pt x="3056" y="1738"/>
                      <a:pt x="3289" y="1955"/>
                      <a:pt x="3180" y="2157"/>
                    </a:cubicBezTo>
                    <a:cubicBezTo>
                      <a:pt x="3164" y="2157"/>
                      <a:pt x="3164" y="2157"/>
                      <a:pt x="3149" y="2172"/>
                    </a:cubicBezTo>
                    <a:lnTo>
                      <a:pt x="3149" y="2188"/>
                    </a:lnTo>
                    <a:cubicBezTo>
                      <a:pt x="3137" y="2199"/>
                      <a:pt x="3134" y="2219"/>
                      <a:pt x="3121" y="2235"/>
                    </a:cubicBezTo>
                    <a:lnTo>
                      <a:pt x="3121" y="2235"/>
                    </a:lnTo>
                    <a:cubicBezTo>
                      <a:pt x="3124" y="2234"/>
                      <a:pt x="3128" y="2234"/>
                      <a:pt x="3133" y="2234"/>
                    </a:cubicBezTo>
                    <a:cubicBezTo>
                      <a:pt x="3102" y="2281"/>
                      <a:pt x="3087" y="2327"/>
                      <a:pt x="3071" y="2374"/>
                    </a:cubicBezTo>
                    <a:cubicBezTo>
                      <a:pt x="3071" y="2389"/>
                      <a:pt x="3056" y="2389"/>
                      <a:pt x="3056" y="2389"/>
                    </a:cubicBezTo>
                    <a:cubicBezTo>
                      <a:pt x="3056" y="2377"/>
                      <a:pt x="3056" y="2365"/>
                      <a:pt x="3063" y="2353"/>
                    </a:cubicBezTo>
                    <a:lnTo>
                      <a:pt x="3063" y="2353"/>
                    </a:lnTo>
                    <a:cubicBezTo>
                      <a:pt x="3005" y="2426"/>
                      <a:pt x="2960" y="2484"/>
                      <a:pt x="2901" y="2529"/>
                    </a:cubicBezTo>
                    <a:lnTo>
                      <a:pt x="2901" y="2482"/>
                    </a:lnTo>
                    <a:cubicBezTo>
                      <a:pt x="2885" y="2498"/>
                      <a:pt x="2870" y="2529"/>
                      <a:pt x="2870" y="2544"/>
                    </a:cubicBezTo>
                    <a:cubicBezTo>
                      <a:pt x="2823" y="2575"/>
                      <a:pt x="2777" y="2607"/>
                      <a:pt x="2746" y="2638"/>
                    </a:cubicBezTo>
                    <a:cubicBezTo>
                      <a:pt x="2699" y="2607"/>
                      <a:pt x="2699" y="2560"/>
                      <a:pt x="2715" y="2498"/>
                    </a:cubicBezTo>
                    <a:cubicBezTo>
                      <a:pt x="2715" y="2482"/>
                      <a:pt x="2715" y="2482"/>
                      <a:pt x="2715" y="2467"/>
                    </a:cubicBezTo>
                    <a:lnTo>
                      <a:pt x="2715" y="2436"/>
                    </a:lnTo>
                    <a:lnTo>
                      <a:pt x="2699" y="2451"/>
                    </a:lnTo>
                    <a:cubicBezTo>
                      <a:pt x="2699" y="2436"/>
                      <a:pt x="2684" y="2420"/>
                      <a:pt x="2653" y="2420"/>
                    </a:cubicBezTo>
                    <a:cubicBezTo>
                      <a:pt x="2591" y="2529"/>
                      <a:pt x="2451" y="2498"/>
                      <a:pt x="2389" y="2544"/>
                    </a:cubicBezTo>
                    <a:cubicBezTo>
                      <a:pt x="2606" y="2669"/>
                      <a:pt x="2234" y="2746"/>
                      <a:pt x="2218" y="2870"/>
                    </a:cubicBezTo>
                    <a:lnTo>
                      <a:pt x="2141" y="2948"/>
                    </a:lnTo>
                    <a:lnTo>
                      <a:pt x="2110" y="2979"/>
                    </a:lnTo>
                    <a:cubicBezTo>
                      <a:pt x="2094" y="2963"/>
                      <a:pt x="2079" y="2932"/>
                      <a:pt x="2094" y="2855"/>
                    </a:cubicBezTo>
                    <a:lnTo>
                      <a:pt x="2094" y="2855"/>
                    </a:lnTo>
                    <a:cubicBezTo>
                      <a:pt x="2079" y="2932"/>
                      <a:pt x="1939" y="3025"/>
                      <a:pt x="2001" y="3072"/>
                    </a:cubicBezTo>
                    <a:cubicBezTo>
                      <a:pt x="2001" y="3072"/>
                      <a:pt x="1924" y="3134"/>
                      <a:pt x="1846" y="3196"/>
                    </a:cubicBezTo>
                    <a:cubicBezTo>
                      <a:pt x="1769" y="3242"/>
                      <a:pt x="1691" y="3304"/>
                      <a:pt x="1691" y="3304"/>
                    </a:cubicBezTo>
                    <a:cubicBezTo>
                      <a:pt x="1676" y="3304"/>
                      <a:pt x="1660" y="3304"/>
                      <a:pt x="1645" y="3289"/>
                    </a:cubicBezTo>
                    <a:cubicBezTo>
                      <a:pt x="1629" y="3320"/>
                      <a:pt x="1645" y="3320"/>
                      <a:pt x="1645" y="3335"/>
                    </a:cubicBezTo>
                    <a:cubicBezTo>
                      <a:pt x="1645" y="3335"/>
                      <a:pt x="1303" y="3584"/>
                      <a:pt x="962" y="3785"/>
                    </a:cubicBezTo>
                    <a:cubicBezTo>
                      <a:pt x="776" y="3878"/>
                      <a:pt x="605" y="3971"/>
                      <a:pt x="481" y="4018"/>
                    </a:cubicBezTo>
                    <a:cubicBezTo>
                      <a:pt x="357" y="4080"/>
                      <a:pt x="280" y="4111"/>
                      <a:pt x="280" y="4111"/>
                    </a:cubicBezTo>
                    <a:cubicBezTo>
                      <a:pt x="342" y="4111"/>
                      <a:pt x="419" y="4126"/>
                      <a:pt x="512" y="4126"/>
                    </a:cubicBezTo>
                    <a:cubicBezTo>
                      <a:pt x="496" y="4191"/>
                      <a:pt x="506" y="4207"/>
                      <a:pt x="527" y="4207"/>
                    </a:cubicBezTo>
                    <a:cubicBezTo>
                      <a:pt x="548" y="4207"/>
                      <a:pt x="581" y="4190"/>
                      <a:pt x="610" y="4190"/>
                    </a:cubicBezTo>
                    <a:cubicBezTo>
                      <a:pt x="635" y="4190"/>
                      <a:pt x="658" y="4203"/>
                      <a:pt x="667" y="4251"/>
                    </a:cubicBezTo>
                    <a:cubicBezTo>
                      <a:pt x="644" y="4298"/>
                      <a:pt x="593" y="4318"/>
                      <a:pt x="543" y="4318"/>
                    </a:cubicBezTo>
                    <a:cubicBezTo>
                      <a:pt x="527" y="4318"/>
                      <a:pt x="511" y="4316"/>
                      <a:pt x="497" y="4313"/>
                    </a:cubicBezTo>
                    <a:lnTo>
                      <a:pt x="497" y="4313"/>
                    </a:lnTo>
                    <a:cubicBezTo>
                      <a:pt x="512" y="4390"/>
                      <a:pt x="590" y="4421"/>
                      <a:pt x="621" y="4514"/>
                    </a:cubicBezTo>
                    <a:cubicBezTo>
                      <a:pt x="854" y="4514"/>
                      <a:pt x="729" y="4188"/>
                      <a:pt x="931" y="4142"/>
                    </a:cubicBezTo>
                    <a:cubicBezTo>
                      <a:pt x="954" y="4199"/>
                      <a:pt x="952" y="4264"/>
                      <a:pt x="992" y="4264"/>
                    </a:cubicBezTo>
                    <a:cubicBezTo>
                      <a:pt x="1006" y="4264"/>
                      <a:pt x="1026" y="4256"/>
                      <a:pt x="1055" y="4235"/>
                    </a:cubicBezTo>
                    <a:lnTo>
                      <a:pt x="1055" y="4235"/>
                    </a:lnTo>
                    <a:lnTo>
                      <a:pt x="1040" y="4282"/>
                    </a:lnTo>
                    <a:cubicBezTo>
                      <a:pt x="1084" y="4222"/>
                      <a:pt x="1126" y="4209"/>
                      <a:pt x="1161" y="4209"/>
                    </a:cubicBezTo>
                    <a:cubicBezTo>
                      <a:pt x="1191" y="4209"/>
                      <a:pt x="1217" y="4218"/>
                      <a:pt x="1238" y="4218"/>
                    </a:cubicBezTo>
                    <a:cubicBezTo>
                      <a:pt x="1269" y="4218"/>
                      <a:pt x="1288" y="4195"/>
                      <a:pt x="1288" y="4080"/>
                    </a:cubicBezTo>
                    <a:lnTo>
                      <a:pt x="1350" y="4204"/>
                    </a:lnTo>
                    <a:cubicBezTo>
                      <a:pt x="1381" y="4111"/>
                      <a:pt x="1458" y="4049"/>
                      <a:pt x="1536" y="3987"/>
                    </a:cubicBezTo>
                    <a:lnTo>
                      <a:pt x="1536" y="3987"/>
                    </a:lnTo>
                    <a:cubicBezTo>
                      <a:pt x="1458" y="4080"/>
                      <a:pt x="1396" y="4173"/>
                      <a:pt x="1334" y="4266"/>
                    </a:cubicBezTo>
                    <a:cubicBezTo>
                      <a:pt x="1334" y="4266"/>
                      <a:pt x="1319" y="4282"/>
                      <a:pt x="1319" y="4282"/>
                    </a:cubicBezTo>
                    <a:cubicBezTo>
                      <a:pt x="1288" y="4328"/>
                      <a:pt x="1257" y="4375"/>
                      <a:pt x="1241" y="4421"/>
                    </a:cubicBezTo>
                    <a:cubicBezTo>
                      <a:pt x="1226" y="4421"/>
                      <a:pt x="1210" y="4406"/>
                      <a:pt x="1210" y="4406"/>
                    </a:cubicBezTo>
                    <a:cubicBezTo>
                      <a:pt x="1195" y="4390"/>
                      <a:pt x="1195" y="4390"/>
                      <a:pt x="1179" y="4375"/>
                    </a:cubicBezTo>
                    <a:cubicBezTo>
                      <a:pt x="1179" y="4375"/>
                      <a:pt x="1179" y="4375"/>
                      <a:pt x="1164" y="4359"/>
                    </a:cubicBezTo>
                    <a:cubicBezTo>
                      <a:pt x="1164" y="4375"/>
                      <a:pt x="1164" y="4375"/>
                      <a:pt x="1164" y="4375"/>
                    </a:cubicBezTo>
                    <a:cubicBezTo>
                      <a:pt x="1157" y="4372"/>
                      <a:pt x="1151" y="4371"/>
                      <a:pt x="1144" y="4371"/>
                    </a:cubicBezTo>
                    <a:cubicBezTo>
                      <a:pt x="1037" y="4371"/>
                      <a:pt x="919" y="4667"/>
                      <a:pt x="780" y="4667"/>
                    </a:cubicBezTo>
                    <a:cubicBezTo>
                      <a:pt x="763" y="4667"/>
                      <a:pt x="747" y="4663"/>
                      <a:pt x="729" y="4654"/>
                    </a:cubicBezTo>
                    <a:cubicBezTo>
                      <a:pt x="698" y="4700"/>
                      <a:pt x="667" y="4762"/>
                      <a:pt x="652" y="4824"/>
                    </a:cubicBezTo>
                    <a:cubicBezTo>
                      <a:pt x="636" y="4809"/>
                      <a:pt x="621" y="4793"/>
                      <a:pt x="621" y="4762"/>
                    </a:cubicBezTo>
                    <a:cubicBezTo>
                      <a:pt x="528" y="4762"/>
                      <a:pt x="435" y="4793"/>
                      <a:pt x="357" y="4840"/>
                    </a:cubicBezTo>
                    <a:cubicBezTo>
                      <a:pt x="342" y="4855"/>
                      <a:pt x="342" y="4855"/>
                      <a:pt x="326" y="4871"/>
                    </a:cubicBezTo>
                    <a:lnTo>
                      <a:pt x="156" y="4638"/>
                    </a:lnTo>
                    <a:cubicBezTo>
                      <a:pt x="109" y="4654"/>
                      <a:pt x="47" y="4685"/>
                      <a:pt x="0" y="4700"/>
                    </a:cubicBezTo>
                    <a:cubicBezTo>
                      <a:pt x="63" y="4793"/>
                      <a:pt x="140" y="4886"/>
                      <a:pt x="202" y="4979"/>
                    </a:cubicBezTo>
                    <a:cubicBezTo>
                      <a:pt x="187" y="4995"/>
                      <a:pt x="171" y="5010"/>
                      <a:pt x="171" y="5026"/>
                    </a:cubicBezTo>
                    <a:cubicBezTo>
                      <a:pt x="202" y="5010"/>
                      <a:pt x="218" y="5010"/>
                      <a:pt x="218" y="5010"/>
                    </a:cubicBezTo>
                    <a:cubicBezTo>
                      <a:pt x="233" y="5010"/>
                      <a:pt x="233" y="5010"/>
                      <a:pt x="233" y="5026"/>
                    </a:cubicBezTo>
                    <a:cubicBezTo>
                      <a:pt x="233" y="5066"/>
                      <a:pt x="210" y="5141"/>
                      <a:pt x="273" y="5141"/>
                    </a:cubicBezTo>
                    <a:cubicBezTo>
                      <a:pt x="283" y="5141"/>
                      <a:pt x="296" y="5139"/>
                      <a:pt x="311" y="5135"/>
                    </a:cubicBezTo>
                    <a:lnTo>
                      <a:pt x="311" y="5135"/>
                    </a:lnTo>
                    <a:cubicBezTo>
                      <a:pt x="295" y="5166"/>
                      <a:pt x="249" y="5197"/>
                      <a:pt x="202" y="5228"/>
                    </a:cubicBezTo>
                    <a:cubicBezTo>
                      <a:pt x="311" y="5383"/>
                      <a:pt x="419" y="5538"/>
                      <a:pt x="543" y="5708"/>
                    </a:cubicBezTo>
                    <a:lnTo>
                      <a:pt x="528" y="5708"/>
                    </a:lnTo>
                    <a:cubicBezTo>
                      <a:pt x="497" y="5677"/>
                      <a:pt x="466" y="5631"/>
                      <a:pt x="435" y="5584"/>
                    </a:cubicBezTo>
                    <a:cubicBezTo>
                      <a:pt x="419" y="5553"/>
                      <a:pt x="404" y="5507"/>
                      <a:pt x="373" y="5491"/>
                    </a:cubicBezTo>
                    <a:cubicBezTo>
                      <a:pt x="311" y="5414"/>
                      <a:pt x="249" y="5336"/>
                      <a:pt x="187" y="5243"/>
                    </a:cubicBezTo>
                    <a:cubicBezTo>
                      <a:pt x="156" y="5243"/>
                      <a:pt x="140" y="5259"/>
                      <a:pt x="125" y="5274"/>
                    </a:cubicBezTo>
                    <a:cubicBezTo>
                      <a:pt x="156" y="5305"/>
                      <a:pt x="187" y="5352"/>
                      <a:pt x="218" y="5398"/>
                    </a:cubicBezTo>
                    <a:cubicBezTo>
                      <a:pt x="218" y="5398"/>
                      <a:pt x="218" y="5398"/>
                      <a:pt x="218" y="5398"/>
                    </a:cubicBezTo>
                    <a:lnTo>
                      <a:pt x="218" y="5398"/>
                    </a:lnTo>
                    <a:lnTo>
                      <a:pt x="63" y="5522"/>
                    </a:lnTo>
                    <a:cubicBezTo>
                      <a:pt x="63" y="5615"/>
                      <a:pt x="78" y="5724"/>
                      <a:pt x="63" y="5848"/>
                    </a:cubicBezTo>
                    <a:lnTo>
                      <a:pt x="311" y="6189"/>
                    </a:lnTo>
                    <a:cubicBezTo>
                      <a:pt x="419" y="6112"/>
                      <a:pt x="528" y="6034"/>
                      <a:pt x="636" y="5988"/>
                    </a:cubicBezTo>
                    <a:cubicBezTo>
                      <a:pt x="667" y="6019"/>
                      <a:pt x="683" y="6050"/>
                      <a:pt x="714" y="6081"/>
                    </a:cubicBezTo>
                    <a:cubicBezTo>
                      <a:pt x="698" y="6112"/>
                      <a:pt x="714" y="6127"/>
                      <a:pt x="760" y="6174"/>
                    </a:cubicBezTo>
                    <a:cubicBezTo>
                      <a:pt x="760" y="6158"/>
                      <a:pt x="760" y="6158"/>
                      <a:pt x="760" y="6158"/>
                    </a:cubicBezTo>
                    <a:cubicBezTo>
                      <a:pt x="807" y="6220"/>
                      <a:pt x="838" y="6267"/>
                      <a:pt x="885" y="6329"/>
                    </a:cubicBezTo>
                    <a:cubicBezTo>
                      <a:pt x="900" y="6313"/>
                      <a:pt x="900" y="6282"/>
                      <a:pt x="916" y="6267"/>
                    </a:cubicBezTo>
                    <a:cubicBezTo>
                      <a:pt x="885" y="6220"/>
                      <a:pt x="854" y="6174"/>
                      <a:pt x="807" y="6127"/>
                    </a:cubicBezTo>
                    <a:cubicBezTo>
                      <a:pt x="823" y="6112"/>
                      <a:pt x="823" y="6112"/>
                      <a:pt x="823" y="6112"/>
                    </a:cubicBezTo>
                    <a:cubicBezTo>
                      <a:pt x="869" y="6174"/>
                      <a:pt x="931" y="6251"/>
                      <a:pt x="978" y="6313"/>
                    </a:cubicBezTo>
                    <a:cubicBezTo>
                      <a:pt x="1024" y="6313"/>
                      <a:pt x="1102" y="6313"/>
                      <a:pt x="1040" y="6391"/>
                    </a:cubicBezTo>
                    <a:cubicBezTo>
                      <a:pt x="1040" y="6406"/>
                      <a:pt x="1055" y="6422"/>
                      <a:pt x="1055" y="6437"/>
                    </a:cubicBezTo>
                    <a:cubicBezTo>
                      <a:pt x="1117" y="6422"/>
                      <a:pt x="1086" y="6329"/>
                      <a:pt x="1117" y="6251"/>
                    </a:cubicBezTo>
                    <a:cubicBezTo>
                      <a:pt x="1117" y="6267"/>
                      <a:pt x="1133" y="6267"/>
                      <a:pt x="1133" y="6282"/>
                    </a:cubicBezTo>
                    <a:cubicBezTo>
                      <a:pt x="1148" y="6360"/>
                      <a:pt x="1148" y="6453"/>
                      <a:pt x="1164" y="6453"/>
                    </a:cubicBezTo>
                    <a:cubicBezTo>
                      <a:pt x="1164" y="6406"/>
                      <a:pt x="1164" y="6375"/>
                      <a:pt x="1179" y="6329"/>
                    </a:cubicBezTo>
                    <a:cubicBezTo>
                      <a:pt x="1241" y="6437"/>
                      <a:pt x="1319" y="6530"/>
                      <a:pt x="1381" y="6623"/>
                    </a:cubicBezTo>
                    <a:cubicBezTo>
                      <a:pt x="1427" y="6577"/>
                      <a:pt x="1443" y="6530"/>
                      <a:pt x="1474" y="6468"/>
                    </a:cubicBezTo>
                    <a:lnTo>
                      <a:pt x="1272" y="6189"/>
                    </a:lnTo>
                    <a:cubicBezTo>
                      <a:pt x="1303" y="6174"/>
                      <a:pt x="1319" y="6158"/>
                      <a:pt x="1334" y="6143"/>
                    </a:cubicBezTo>
                    <a:cubicBezTo>
                      <a:pt x="1427" y="6065"/>
                      <a:pt x="1505" y="6003"/>
                      <a:pt x="1520" y="5941"/>
                    </a:cubicBezTo>
                    <a:lnTo>
                      <a:pt x="1877" y="6453"/>
                    </a:lnTo>
                    <a:cubicBezTo>
                      <a:pt x="1862" y="6484"/>
                      <a:pt x="1846" y="6515"/>
                      <a:pt x="1831" y="6546"/>
                    </a:cubicBezTo>
                    <a:cubicBezTo>
                      <a:pt x="1769" y="6639"/>
                      <a:pt x="1707" y="6701"/>
                      <a:pt x="1645" y="6701"/>
                    </a:cubicBezTo>
                    <a:lnTo>
                      <a:pt x="1738" y="6825"/>
                    </a:lnTo>
                    <a:lnTo>
                      <a:pt x="1800" y="6701"/>
                    </a:lnTo>
                    <a:lnTo>
                      <a:pt x="1815" y="6732"/>
                    </a:lnTo>
                    <a:cubicBezTo>
                      <a:pt x="1831" y="6717"/>
                      <a:pt x="1815" y="6701"/>
                      <a:pt x="1815" y="6686"/>
                    </a:cubicBezTo>
                    <a:cubicBezTo>
                      <a:pt x="1815" y="6686"/>
                      <a:pt x="1831" y="6655"/>
                      <a:pt x="1877" y="6577"/>
                    </a:cubicBezTo>
                    <a:cubicBezTo>
                      <a:pt x="1893" y="6561"/>
                      <a:pt x="1908" y="6530"/>
                      <a:pt x="1924" y="6499"/>
                    </a:cubicBezTo>
                    <a:lnTo>
                      <a:pt x="1986" y="6592"/>
                    </a:lnTo>
                    <a:cubicBezTo>
                      <a:pt x="1970" y="6608"/>
                      <a:pt x="1955" y="6623"/>
                      <a:pt x="1939" y="6655"/>
                    </a:cubicBezTo>
                    <a:cubicBezTo>
                      <a:pt x="1877" y="6856"/>
                      <a:pt x="2048" y="7011"/>
                      <a:pt x="2141" y="7228"/>
                    </a:cubicBezTo>
                    <a:cubicBezTo>
                      <a:pt x="2145" y="7231"/>
                      <a:pt x="2151" y="7232"/>
                      <a:pt x="2160" y="7232"/>
                    </a:cubicBezTo>
                    <a:cubicBezTo>
                      <a:pt x="2249" y="7232"/>
                      <a:pt x="2554" y="7092"/>
                      <a:pt x="2498" y="6965"/>
                    </a:cubicBezTo>
                    <a:cubicBezTo>
                      <a:pt x="2334" y="6965"/>
                      <a:pt x="2538" y="6812"/>
                      <a:pt x="2455" y="6812"/>
                    </a:cubicBezTo>
                    <a:cubicBezTo>
                      <a:pt x="2436" y="6812"/>
                      <a:pt x="2401" y="6820"/>
                      <a:pt x="2342" y="6841"/>
                    </a:cubicBezTo>
                    <a:cubicBezTo>
                      <a:pt x="2280" y="6779"/>
                      <a:pt x="2327" y="6655"/>
                      <a:pt x="2435" y="6592"/>
                    </a:cubicBezTo>
                    <a:cubicBezTo>
                      <a:pt x="2451" y="6608"/>
                      <a:pt x="2467" y="6623"/>
                      <a:pt x="2467" y="6639"/>
                    </a:cubicBezTo>
                    <a:cubicBezTo>
                      <a:pt x="2467" y="6623"/>
                      <a:pt x="2467" y="6592"/>
                      <a:pt x="2467" y="6577"/>
                    </a:cubicBezTo>
                    <a:lnTo>
                      <a:pt x="2482" y="6577"/>
                    </a:lnTo>
                    <a:cubicBezTo>
                      <a:pt x="2482" y="6592"/>
                      <a:pt x="2498" y="6608"/>
                      <a:pt x="2498" y="6608"/>
                    </a:cubicBezTo>
                    <a:cubicBezTo>
                      <a:pt x="2498" y="6670"/>
                      <a:pt x="2420" y="6701"/>
                      <a:pt x="2529" y="6732"/>
                    </a:cubicBezTo>
                    <a:cubicBezTo>
                      <a:pt x="2529" y="6701"/>
                      <a:pt x="2544" y="6686"/>
                      <a:pt x="2544" y="6670"/>
                    </a:cubicBezTo>
                    <a:cubicBezTo>
                      <a:pt x="2560" y="6686"/>
                      <a:pt x="2575" y="6701"/>
                      <a:pt x="2575" y="6717"/>
                    </a:cubicBezTo>
                    <a:cubicBezTo>
                      <a:pt x="2591" y="6717"/>
                      <a:pt x="2591" y="6701"/>
                      <a:pt x="2606" y="6686"/>
                    </a:cubicBezTo>
                    <a:cubicBezTo>
                      <a:pt x="2591" y="6670"/>
                      <a:pt x="2575" y="6655"/>
                      <a:pt x="2575" y="6639"/>
                    </a:cubicBezTo>
                    <a:cubicBezTo>
                      <a:pt x="2575" y="6623"/>
                      <a:pt x="2575" y="6623"/>
                      <a:pt x="2575" y="6608"/>
                    </a:cubicBezTo>
                    <a:cubicBezTo>
                      <a:pt x="2591" y="6639"/>
                      <a:pt x="2606" y="6655"/>
                      <a:pt x="2622" y="6670"/>
                    </a:cubicBezTo>
                    <a:cubicBezTo>
                      <a:pt x="2622" y="6655"/>
                      <a:pt x="2637" y="6639"/>
                      <a:pt x="2653" y="6623"/>
                    </a:cubicBezTo>
                    <a:cubicBezTo>
                      <a:pt x="2622" y="6592"/>
                      <a:pt x="2591" y="6561"/>
                      <a:pt x="2575" y="6515"/>
                    </a:cubicBezTo>
                    <a:cubicBezTo>
                      <a:pt x="2560" y="6515"/>
                      <a:pt x="2544" y="6515"/>
                      <a:pt x="2544" y="6499"/>
                    </a:cubicBezTo>
                    <a:lnTo>
                      <a:pt x="2560" y="6499"/>
                    </a:lnTo>
                    <a:cubicBezTo>
                      <a:pt x="2560" y="6499"/>
                      <a:pt x="2560" y="6515"/>
                      <a:pt x="2575" y="6515"/>
                    </a:cubicBezTo>
                    <a:cubicBezTo>
                      <a:pt x="2591" y="6515"/>
                      <a:pt x="2606" y="6499"/>
                      <a:pt x="2653" y="6453"/>
                    </a:cubicBezTo>
                    <a:lnTo>
                      <a:pt x="2699" y="6499"/>
                    </a:lnTo>
                    <a:cubicBezTo>
                      <a:pt x="2699" y="6546"/>
                      <a:pt x="2684" y="6592"/>
                      <a:pt x="2653" y="6623"/>
                    </a:cubicBezTo>
                    <a:cubicBezTo>
                      <a:pt x="2668" y="6655"/>
                      <a:pt x="2699" y="6686"/>
                      <a:pt x="2715" y="6732"/>
                    </a:cubicBezTo>
                    <a:cubicBezTo>
                      <a:pt x="2730" y="6717"/>
                      <a:pt x="2730" y="6701"/>
                      <a:pt x="2730" y="6701"/>
                    </a:cubicBezTo>
                    <a:cubicBezTo>
                      <a:pt x="2730" y="6717"/>
                      <a:pt x="2730" y="6717"/>
                      <a:pt x="2730" y="6732"/>
                    </a:cubicBezTo>
                    <a:lnTo>
                      <a:pt x="2715" y="6732"/>
                    </a:lnTo>
                    <a:cubicBezTo>
                      <a:pt x="2715" y="6748"/>
                      <a:pt x="2699" y="6763"/>
                      <a:pt x="2699" y="6779"/>
                    </a:cubicBezTo>
                    <a:cubicBezTo>
                      <a:pt x="2699" y="6794"/>
                      <a:pt x="2715" y="6794"/>
                      <a:pt x="2715" y="6794"/>
                    </a:cubicBezTo>
                    <a:cubicBezTo>
                      <a:pt x="2699" y="6825"/>
                      <a:pt x="2699" y="6841"/>
                      <a:pt x="2684" y="6872"/>
                    </a:cubicBezTo>
                    <a:cubicBezTo>
                      <a:pt x="2702" y="6908"/>
                      <a:pt x="2731" y="6923"/>
                      <a:pt x="2767" y="6923"/>
                    </a:cubicBezTo>
                    <a:cubicBezTo>
                      <a:pt x="2793" y="6923"/>
                      <a:pt x="2822" y="6916"/>
                      <a:pt x="2854" y="6903"/>
                    </a:cubicBezTo>
                    <a:cubicBezTo>
                      <a:pt x="2870" y="6918"/>
                      <a:pt x="2870" y="6934"/>
                      <a:pt x="2885" y="6949"/>
                    </a:cubicBezTo>
                    <a:cubicBezTo>
                      <a:pt x="2885" y="6934"/>
                      <a:pt x="2901" y="6918"/>
                      <a:pt x="2916" y="6887"/>
                    </a:cubicBezTo>
                    <a:cubicBezTo>
                      <a:pt x="2966" y="6875"/>
                      <a:pt x="3027" y="6852"/>
                      <a:pt x="3073" y="6852"/>
                    </a:cubicBezTo>
                    <a:cubicBezTo>
                      <a:pt x="3079" y="6852"/>
                      <a:pt x="3085" y="6852"/>
                      <a:pt x="3091" y="6853"/>
                    </a:cubicBezTo>
                    <a:lnTo>
                      <a:pt x="3091" y="6853"/>
                    </a:lnTo>
                    <a:cubicBezTo>
                      <a:pt x="3080" y="6848"/>
                      <a:pt x="3071" y="6837"/>
                      <a:pt x="3071" y="6825"/>
                    </a:cubicBezTo>
                    <a:lnTo>
                      <a:pt x="3242" y="6763"/>
                    </a:lnTo>
                    <a:lnTo>
                      <a:pt x="3242" y="6763"/>
                    </a:lnTo>
                    <a:cubicBezTo>
                      <a:pt x="3225" y="6768"/>
                      <a:pt x="3210" y="6770"/>
                      <a:pt x="3198" y="6770"/>
                    </a:cubicBezTo>
                    <a:cubicBezTo>
                      <a:pt x="3093" y="6770"/>
                      <a:pt x="3186" y="6602"/>
                      <a:pt x="3242" y="6546"/>
                    </a:cubicBezTo>
                    <a:cubicBezTo>
                      <a:pt x="3273" y="6515"/>
                      <a:pt x="3320" y="6484"/>
                      <a:pt x="3366" y="6468"/>
                    </a:cubicBezTo>
                    <a:cubicBezTo>
                      <a:pt x="3366" y="6484"/>
                      <a:pt x="3382" y="6484"/>
                      <a:pt x="3397" y="6499"/>
                    </a:cubicBezTo>
                    <a:lnTo>
                      <a:pt x="3351" y="6561"/>
                    </a:lnTo>
                    <a:cubicBezTo>
                      <a:pt x="3382" y="6561"/>
                      <a:pt x="3397" y="6546"/>
                      <a:pt x="3413" y="6530"/>
                    </a:cubicBezTo>
                    <a:cubicBezTo>
                      <a:pt x="3428" y="6530"/>
                      <a:pt x="3444" y="6546"/>
                      <a:pt x="3459" y="6561"/>
                    </a:cubicBezTo>
                    <a:cubicBezTo>
                      <a:pt x="3459" y="6546"/>
                      <a:pt x="3459" y="6546"/>
                      <a:pt x="3475" y="6546"/>
                    </a:cubicBezTo>
                    <a:cubicBezTo>
                      <a:pt x="3459" y="6530"/>
                      <a:pt x="3444" y="6515"/>
                      <a:pt x="3444" y="6515"/>
                    </a:cubicBezTo>
                    <a:cubicBezTo>
                      <a:pt x="3444" y="6499"/>
                      <a:pt x="3459" y="6484"/>
                      <a:pt x="3459" y="6484"/>
                    </a:cubicBezTo>
                    <a:cubicBezTo>
                      <a:pt x="3475" y="6484"/>
                      <a:pt x="3490" y="6499"/>
                      <a:pt x="3490" y="6499"/>
                    </a:cubicBezTo>
                    <a:cubicBezTo>
                      <a:pt x="3490" y="6515"/>
                      <a:pt x="3475" y="6530"/>
                      <a:pt x="3475" y="6546"/>
                    </a:cubicBezTo>
                    <a:cubicBezTo>
                      <a:pt x="3506" y="6561"/>
                      <a:pt x="3537" y="6592"/>
                      <a:pt x="3568" y="6623"/>
                    </a:cubicBezTo>
                    <a:cubicBezTo>
                      <a:pt x="3583" y="6623"/>
                      <a:pt x="3583" y="6608"/>
                      <a:pt x="3599" y="6608"/>
                    </a:cubicBezTo>
                    <a:cubicBezTo>
                      <a:pt x="3661" y="6654"/>
                      <a:pt x="3722" y="6701"/>
                      <a:pt x="3769" y="6762"/>
                    </a:cubicBezTo>
                    <a:lnTo>
                      <a:pt x="3769" y="6762"/>
                    </a:lnTo>
                    <a:cubicBezTo>
                      <a:pt x="3722" y="6701"/>
                      <a:pt x="3661" y="6654"/>
                      <a:pt x="3599" y="6592"/>
                    </a:cubicBezTo>
                    <a:cubicBezTo>
                      <a:pt x="3645" y="6561"/>
                      <a:pt x="3661" y="6530"/>
                      <a:pt x="3661" y="6499"/>
                    </a:cubicBezTo>
                    <a:cubicBezTo>
                      <a:pt x="3633" y="6465"/>
                      <a:pt x="3609" y="6452"/>
                      <a:pt x="3587" y="6452"/>
                    </a:cubicBezTo>
                    <a:cubicBezTo>
                      <a:pt x="3558" y="6452"/>
                      <a:pt x="3532" y="6473"/>
                      <a:pt x="3506" y="6499"/>
                    </a:cubicBezTo>
                    <a:cubicBezTo>
                      <a:pt x="3490" y="6499"/>
                      <a:pt x="3475" y="6484"/>
                      <a:pt x="3475" y="6468"/>
                    </a:cubicBezTo>
                    <a:cubicBezTo>
                      <a:pt x="3521" y="6406"/>
                      <a:pt x="3552" y="6344"/>
                      <a:pt x="3630" y="6313"/>
                    </a:cubicBezTo>
                    <a:cubicBezTo>
                      <a:pt x="3645" y="6329"/>
                      <a:pt x="3661" y="6344"/>
                      <a:pt x="3676" y="6375"/>
                    </a:cubicBezTo>
                    <a:cubicBezTo>
                      <a:pt x="3676" y="6383"/>
                      <a:pt x="3676" y="6387"/>
                      <a:pt x="3676" y="6391"/>
                    </a:cubicBezTo>
                    <a:cubicBezTo>
                      <a:pt x="3707" y="6453"/>
                      <a:pt x="3723" y="6546"/>
                      <a:pt x="3707" y="6577"/>
                    </a:cubicBezTo>
                    <a:lnTo>
                      <a:pt x="4017" y="6437"/>
                    </a:lnTo>
                    <a:cubicBezTo>
                      <a:pt x="4157" y="6127"/>
                      <a:pt x="4328" y="5988"/>
                      <a:pt x="4436" y="5677"/>
                    </a:cubicBezTo>
                    <a:cubicBezTo>
                      <a:pt x="4467" y="5662"/>
                      <a:pt x="4498" y="5662"/>
                      <a:pt x="4514" y="5646"/>
                    </a:cubicBezTo>
                    <a:lnTo>
                      <a:pt x="4529" y="5646"/>
                    </a:lnTo>
                    <a:cubicBezTo>
                      <a:pt x="4529" y="5646"/>
                      <a:pt x="4545" y="5631"/>
                      <a:pt x="4560" y="5631"/>
                    </a:cubicBezTo>
                    <a:cubicBezTo>
                      <a:pt x="4576" y="5615"/>
                      <a:pt x="4607" y="5615"/>
                      <a:pt x="4622" y="5600"/>
                    </a:cubicBezTo>
                    <a:lnTo>
                      <a:pt x="4591" y="5600"/>
                    </a:lnTo>
                    <a:cubicBezTo>
                      <a:pt x="4638" y="5553"/>
                      <a:pt x="4669" y="5522"/>
                      <a:pt x="4700" y="5476"/>
                    </a:cubicBezTo>
                    <a:cubicBezTo>
                      <a:pt x="4746" y="5476"/>
                      <a:pt x="4793" y="5507"/>
                      <a:pt x="4793" y="5569"/>
                    </a:cubicBezTo>
                    <a:cubicBezTo>
                      <a:pt x="4824" y="5367"/>
                      <a:pt x="5320" y="5243"/>
                      <a:pt x="5351" y="4964"/>
                    </a:cubicBezTo>
                    <a:cubicBezTo>
                      <a:pt x="5351" y="4964"/>
                      <a:pt x="5367" y="4716"/>
                      <a:pt x="5382" y="4437"/>
                    </a:cubicBezTo>
                    <a:cubicBezTo>
                      <a:pt x="5444" y="4359"/>
                      <a:pt x="5460" y="4266"/>
                      <a:pt x="5413" y="4142"/>
                    </a:cubicBezTo>
                    <a:cubicBezTo>
                      <a:pt x="5429" y="4064"/>
                      <a:pt x="5460" y="4018"/>
                      <a:pt x="5475" y="4002"/>
                    </a:cubicBezTo>
                    <a:cubicBezTo>
                      <a:pt x="5537" y="4018"/>
                      <a:pt x="5615" y="4064"/>
                      <a:pt x="5677" y="4064"/>
                    </a:cubicBezTo>
                    <a:cubicBezTo>
                      <a:pt x="5677" y="4070"/>
                      <a:pt x="5679" y="4076"/>
                      <a:pt x="5682" y="4081"/>
                    </a:cubicBezTo>
                    <a:lnTo>
                      <a:pt x="5682" y="4081"/>
                    </a:lnTo>
                    <a:cubicBezTo>
                      <a:pt x="5683" y="4080"/>
                      <a:pt x="5687" y="4080"/>
                      <a:pt x="5693" y="4080"/>
                    </a:cubicBezTo>
                    <a:lnTo>
                      <a:pt x="5739" y="4080"/>
                    </a:lnTo>
                    <a:cubicBezTo>
                      <a:pt x="5724" y="4111"/>
                      <a:pt x="5661" y="4157"/>
                      <a:pt x="5708" y="4188"/>
                    </a:cubicBezTo>
                    <a:cubicBezTo>
                      <a:pt x="5755" y="4157"/>
                      <a:pt x="5770" y="4111"/>
                      <a:pt x="5786" y="4064"/>
                    </a:cubicBezTo>
                    <a:lnTo>
                      <a:pt x="5786" y="4064"/>
                    </a:lnTo>
                    <a:cubicBezTo>
                      <a:pt x="5781" y="4095"/>
                      <a:pt x="5795" y="4107"/>
                      <a:pt x="5819" y="4107"/>
                    </a:cubicBezTo>
                    <a:cubicBezTo>
                      <a:pt x="5880" y="4107"/>
                      <a:pt x="6005" y="4027"/>
                      <a:pt x="6049" y="3971"/>
                    </a:cubicBezTo>
                    <a:cubicBezTo>
                      <a:pt x="6065" y="3863"/>
                      <a:pt x="6158" y="3723"/>
                      <a:pt x="6266" y="3599"/>
                    </a:cubicBezTo>
                    <a:cubicBezTo>
                      <a:pt x="6344" y="3475"/>
                      <a:pt x="6421" y="3366"/>
                      <a:pt x="6484" y="3273"/>
                    </a:cubicBezTo>
                    <a:cubicBezTo>
                      <a:pt x="6499" y="3289"/>
                      <a:pt x="6499" y="3289"/>
                      <a:pt x="6515" y="3289"/>
                    </a:cubicBezTo>
                    <a:cubicBezTo>
                      <a:pt x="6515" y="3273"/>
                      <a:pt x="6499" y="3258"/>
                      <a:pt x="6499" y="3242"/>
                    </a:cubicBezTo>
                    <a:cubicBezTo>
                      <a:pt x="6515" y="3227"/>
                      <a:pt x="6530" y="3196"/>
                      <a:pt x="6546" y="3180"/>
                    </a:cubicBezTo>
                    <a:lnTo>
                      <a:pt x="6546" y="3180"/>
                    </a:lnTo>
                    <a:cubicBezTo>
                      <a:pt x="6546" y="3207"/>
                      <a:pt x="6534" y="3245"/>
                      <a:pt x="6551" y="3245"/>
                    </a:cubicBezTo>
                    <a:cubicBezTo>
                      <a:pt x="6553" y="3245"/>
                      <a:pt x="6557" y="3245"/>
                      <a:pt x="6561" y="3242"/>
                    </a:cubicBezTo>
                    <a:cubicBezTo>
                      <a:pt x="6794" y="2886"/>
                      <a:pt x="6949" y="2777"/>
                      <a:pt x="7135" y="2281"/>
                    </a:cubicBezTo>
                    <a:lnTo>
                      <a:pt x="4871" y="109"/>
                    </a:lnTo>
                    <a:cubicBezTo>
                      <a:pt x="4871" y="109"/>
                      <a:pt x="4871" y="171"/>
                      <a:pt x="4871" y="234"/>
                    </a:cubicBezTo>
                    <a:cubicBezTo>
                      <a:pt x="4871" y="296"/>
                      <a:pt x="4886" y="358"/>
                      <a:pt x="4886" y="358"/>
                    </a:cubicBezTo>
                    <a:cubicBezTo>
                      <a:pt x="4871" y="342"/>
                      <a:pt x="4871" y="311"/>
                      <a:pt x="4871" y="280"/>
                    </a:cubicBezTo>
                    <a:cubicBezTo>
                      <a:pt x="4855" y="280"/>
                      <a:pt x="4839" y="296"/>
                      <a:pt x="4839" y="296"/>
                    </a:cubicBezTo>
                    <a:lnTo>
                      <a:pt x="4839" y="265"/>
                    </a:lnTo>
                    <a:cubicBezTo>
                      <a:pt x="4824" y="125"/>
                      <a:pt x="4808" y="1"/>
                      <a:pt x="48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15"/>
              <p:cNvSpPr/>
              <p:nvPr/>
            </p:nvSpPr>
            <p:spPr>
              <a:xfrm>
                <a:off x="3389875" y="6906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15"/>
              <p:cNvSpPr/>
              <p:nvPr/>
            </p:nvSpPr>
            <p:spPr>
              <a:xfrm>
                <a:off x="3422050" y="5595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15"/>
              <p:cNvSpPr/>
              <p:nvPr/>
            </p:nvSpPr>
            <p:spPr>
              <a:xfrm>
                <a:off x="3315825" y="6638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0" y="1"/>
                    </a:moveTo>
                    <a:cubicBezTo>
                      <a:pt x="16" y="1"/>
                      <a:pt x="16" y="16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16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15"/>
              <p:cNvSpPr/>
              <p:nvPr/>
            </p:nvSpPr>
            <p:spPr>
              <a:xfrm>
                <a:off x="3388700" y="6894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15"/>
              <p:cNvSpPr/>
              <p:nvPr/>
            </p:nvSpPr>
            <p:spPr>
              <a:xfrm>
                <a:off x="3316200" y="664625"/>
                <a:ext cx="275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1" extrusionOk="0">
                    <a:moveTo>
                      <a:pt x="1" y="1"/>
                    </a:moveTo>
                    <a:cubicBezTo>
                      <a:pt x="32" y="47"/>
                      <a:pt x="63" y="94"/>
                      <a:pt x="94" y="140"/>
                    </a:cubicBezTo>
                    <a:cubicBezTo>
                      <a:pt x="94" y="140"/>
                      <a:pt x="94" y="125"/>
                      <a:pt x="109" y="125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15"/>
              <p:cNvSpPr/>
              <p:nvPr/>
            </p:nvSpPr>
            <p:spPr>
              <a:xfrm>
                <a:off x="3388700" y="689825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cubicBezTo>
                      <a:pt x="6" y="6"/>
                      <a:pt x="11" y="9"/>
                      <a:pt x="16" y="12"/>
                    </a:cubicBezTo>
                    <a:lnTo>
                      <a:pt x="16" y="12"/>
                    </a:lnTo>
                    <a:cubicBezTo>
                      <a:pt x="16" y="1"/>
                      <a:pt x="15" y="1"/>
                      <a:pt x="1" y="1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6" y="15"/>
                      <a:pt x="16" y="16"/>
                    </a:cubicBezTo>
                    <a:cubicBezTo>
                      <a:pt x="20" y="16"/>
                      <a:pt x="22" y="16"/>
                      <a:pt x="24" y="16"/>
                    </a:cubicBezTo>
                    <a:lnTo>
                      <a:pt x="24" y="16"/>
                    </a:lnTo>
                    <a:cubicBezTo>
                      <a:pt x="22" y="15"/>
                      <a:pt x="19" y="14"/>
                      <a:pt x="16" y="12"/>
                    </a:cubicBezTo>
                    <a:close/>
                    <a:moveTo>
                      <a:pt x="24" y="16"/>
                    </a:moveTo>
                    <a:cubicBezTo>
                      <a:pt x="32" y="20"/>
                      <a:pt x="40" y="24"/>
                      <a:pt x="47" y="32"/>
                    </a:cubicBezTo>
                    <a:cubicBezTo>
                      <a:pt x="35" y="19"/>
                      <a:pt x="33" y="17"/>
                      <a:pt x="24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15"/>
              <p:cNvSpPr/>
              <p:nvPr/>
            </p:nvSpPr>
            <p:spPr>
              <a:xfrm>
                <a:off x="3336750" y="69332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6" y="31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15"/>
              <p:cNvSpPr/>
              <p:nvPr/>
            </p:nvSpPr>
            <p:spPr>
              <a:xfrm>
                <a:off x="3457350" y="569625"/>
                <a:ext cx="15900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86" extrusionOk="0">
                    <a:moveTo>
                      <a:pt x="31" y="1"/>
                    </a:moveTo>
                    <a:lnTo>
                      <a:pt x="0" y="32"/>
                    </a:lnTo>
                    <a:cubicBezTo>
                      <a:pt x="0" y="32"/>
                      <a:pt x="16" y="16"/>
                      <a:pt x="31" y="16"/>
                    </a:cubicBezTo>
                    <a:lnTo>
                      <a:pt x="620" y="590"/>
                    </a:lnTo>
                    <a:lnTo>
                      <a:pt x="31" y="1"/>
                    </a:lnTo>
                    <a:close/>
                    <a:moveTo>
                      <a:pt x="620" y="590"/>
                    </a:moveTo>
                    <a:cubicBezTo>
                      <a:pt x="593" y="632"/>
                      <a:pt x="540" y="686"/>
                      <a:pt x="596" y="686"/>
                    </a:cubicBezTo>
                    <a:cubicBezTo>
                      <a:pt x="602" y="686"/>
                      <a:pt x="610" y="685"/>
                      <a:pt x="620" y="683"/>
                    </a:cubicBezTo>
                    <a:lnTo>
                      <a:pt x="636" y="606"/>
                    </a:lnTo>
                    <a:lnTo>
                      <a:pt x="620" y="5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15"/>
              <p:cNvSpPr/>
              <p:nvPr/>
            </p:nvSpPr>
            <p:spPr>
              <a:xfrm>
                <a:off x="3450750" y="644850"/>
                <a:ext cx="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87" extrusionOk="0">
                    <a:moveTo>
                      <a:pt x="0" y="1"/>
                    </a:moveTo>
                    <a:lnTo>
                      <a:pt x="16" y="187"/>
                    </a:lnTo>
                    <a:lnTo>
                      <a:pt x="31" y="1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15"/>
              <p:cNvSpPr/>
              <p:nvPr/>
            </p:nvSpPr>
            <p:spPr>
              <a:xfrm>
                <a:off x="3342575" y="645475"/>
                <a:ext cx="117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3" extrusionOk="0">
                    <a:moveTo>
                      <a:pt x="14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7"/>
                      <a:pt x="16" y="22"/>
                      <a:pt x="16" y="22"/>
                    </a:cubicBezTo>
                    <a:lnTo>
                      <a:pt x="47" y="22"/>
                    </a:lnTo>
                    <a:cubicBezTo>
                      <a:pt x="36" y="11"/>
                      <a:pt x="25" y="0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15"/>
              <p:cNvSpPr/>
              <p:nvPr/>
            </p:nvSpPr>
            <p:spPr>
              <a:xfrm>
                <a:off x="3408100" y="704375"/>
                <a:ext cx="182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6" extrusionOk="0">
                    <a:moveTo>
                      <a:pt x="68" y="1"/>
                    </a:moveTo>
                    <a:cubicBezTo>
                      <a:pt x="67" y="1"/>
                      <a:pt x="65" y="3"/>
                      <a:pt x="62" y="8"/>
                    </a:cubicBezTo>
                    <a:cubicBezTo>
                      <a:pt x="47" y="24"/>
                      <a:pt x="31" y="39"/>
                      <a:pt x="0" y="70"/>
                    </a:cubicBezTo>
                    <a:cubicBezTo>
                      <a:pt x="16" y="70"/>
                      <a:pt x="16" y="70"/>
                      <a:pt x="31" y="86"/>
                    </a:cubicBezTo>
                    <a:cubicBezTo>
                      <a:pt x="57" y="60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15"/>
              <p:cNvSpPr/>
              <p:nvPr/>
            </p:nvSpPr>
            <p:spPr>
              <a:xfrm>
                <a:off x="3405375" y="687900"/>
                <a:ext cx="35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9" extrusionOk="0">
                    <a:moveTo>
                      <a:pt x="1" y="0"/>
                    </a:moveTo>
                    <a:cubicBezTo>
                      <a:pt x="1" y="39"/>
                      <a:pt x="38" y="109"/>
                      <a:pt x="76" y="109"/>
                    </a:cubicBezTo>
                    <a:cubicBezTo>
                      <a:pt x="99" y="109"/>
                      <a:pt x="123" y="85"/>
                      <a:pt x="140" y="16"/>
                    </a:cubicBezTo>
                    <a:lnTo>
                      <a:pt x="140" y="16"/>
                    </a:lnTo>
                    <a:cubicBezTo>
                      <a:pt x="133" y="23"/>
                      <a:pt x="109" y="31"/>
                      <a:pt x="82" y="31"/>
                    </a:cubicBezTo>
                    <a:cubicBezTo>
                      <a:pt x="55" y="31"/>
                      <a:pt x="2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15"/>
              <p:cNvSpPr/>
              <p:nvPr/>
            </p:nvSpPr>
            <p:spPr>
              <a:xfrm>
                <a:off x="3318525" y="639800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32"/>
                    </a:cubicBez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15"/>
              <p:cNvSpPr/>
              <p:nvPr/>
            </p:nvSpPr>
            <p:spPr>
              <a:xfrm>
                <a:off x="3384450" y="590950"/>
                <a:ext cx="58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11" extrusionOk="0">
                    <a:moveTo>
                      <a:pt x="171" y="1"/>
                    </a:moveTo>
                    <a:lnTo>
                      <a:pt x="0" y="187"/>
                    </a:lnTo>
                    <a:cubicBezTo>
                      <a:pt x="31" y="218"/>
                      <a:pt x="47" y="280"/>
                      <a:pt x="93" y="311"/>
                    </a:cubicBezTo>
                    <a:lnTo>
                      <a:pt x="233" y="140"/>
                    </a:lnTo>
                    <a:lnTo>
                      <a:pt x="233" y="140"/>
                    </a:lnTo>
                    <a:cubicBezTo>
                      <a:pt x="227" y="141"/>
                      <a:pt x="223" y="142"/>
                      <a:pt x="218" y="142"/>
                    </a:cubicBezTo>
                    <a:cubicBezTo>
                      <a:pt x="147" y="142"/>
                      <a:pt x="200" y="30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15"/>
              <p:cNvSpPr/>
              <p:nvPr/>
            </p:nvSpPr>
            <p:spPr>
              <a:xfrm>
                <a:off x="3381350" y="594800"/>
                <a:ext cx="31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59" y="0"/>
                    </a:moveTo>
                    <a:cubicBezTo>
                      <a:pt x="43" y="0"/>
                      <a:pt x="24" y="5"/>
                      <a:pt x="0" y="17"/>
                    </a:cubicBezTo>
                    <a:cubicBezTo>
                      <a:pt x="16" y="48"/>
                      <a:pt x="16" y="79"/>
                      <a:pt x="16" y="126"/>
                    </a:cubicBezTo>
                    <a:lnTo>
                      <a:pt x="124" y="33"/>
                    </a:lnTo>
                    <a:cubicBezTo>
                      <a:pt x="105" y="14"/>
                      <a:pt x="86" y="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15"/>
              <p:cNvSpPr/>
              <p:nvPr/>
            </p:nvSpPr>
            <p:spPr>
              <a:xfrm>
                <a:off x="3354200" y="6917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2" y="0"/>
                    </a:moveTo>
                    <a:cubicBezTo>
                      <a:pt x="16" y="16"/>
                      <a:pt x="0" y="47"/>
                      <a:pt x="0" y="47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15"/>
              <p:cNvSpPr/>
              <p:nvPr/>
            </p:nvSpPr>
            <p:spPr>
              <a:xfrm>
                <a:off x="3354975" y="70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15"/>
              <p:cNvSpPr/>
              <p:nvPr/>
            </p:nvSpPr>
            <p:spPr>
              <a:xfrm>
                <a:off x="3311925" y="640975"/>
                <a:ext cx="1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482" extrusionOk="0">
                    <a:moveTo>
                      <a:pt x="451" y="0"/>
                    </a:moveTo>
                    <a:lnTo>
                      <a:pt x="358" y="94"/>
                    </a:lnTo>
                    <a:lnTo>
                      <a:pt x="342" y="47"/>
                    </a:lnTo>
                    <a:lnTo>
                      <a:pt x="218" y="109"/>
                    </a:lnTo>
                    <a:cubicBezTo>
                      <a:pt x="265" y="187"/>
                      <a:pt x="296" y="187"/>
                      <a:pt x="311" y="264"/>
                    </a:cubicBezTo>
                    <a:cubicBezTo>
                      <a:pt x="287" y="268"/>
                      <a:pt x="267" y="270"/>
                      <a:pt x="251" y="270"/>
                    </a:cubicBezTo>
                    <a:cubicBezTo>
                      <a:pt x="132" y="270"/>
                      <a:pt x="199" y="177"/>
                      <a:pt x="63" y="109"/>
                    </a:cubicBezTo>
                    <a:cubicBezTo>
                      <a:pt x="47" y="125"/>
                      <a:pt x="16" y="125"/>
                      <a:pt x="1" y="140"/>
                    </a:cubicBezTo>
                    <a:lnTo>
                      <a:pt x="234" y="481"/>
                    </a:lnTo>
                    <a:cubicBezTo>
                      <a:pt x="249" y="466"/>
                      <a:pt x="265" y="466"/>
                      <a:pt x="280" y="466"/>
                    </a:cubicBezTo>
                    <a:cubicBezTo>
                      <a:pt x="342" y="435"/>
                      <a:pt x="420" y="373"/>
                      <a:pt x="482" y="311"/>
                    </a:cubicBezTo>
                    <a:cubicBezTo>
                      <a:pt x="218" y="249"/>
                      <a:pt x="590" y="156"/>
                      <a:pt x="4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15"/>
              <p:cNvSpPr/>
              <p:nvPr/>
            </p:nvSpPr>
            <p:spPr>
              <a:xfrm>
                <a:off x="3350700" y="692925"/>
                <a:ext cx="66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7" extrusionOk="0">
                    <a:moveTo>
                      <a:pt x="140" y="1"/>
                    </a:moveTo>
                    <a:lnTo>
                      <a:pt x="140" y="1"/>
                    </a:lnTo>
                    <a:cubicBezTo>
                      <a:pt x="94" y="94"/>
                      <a:pt x="47" y="171"/>
                      <a:pt x="1" y="233"/>
                    </a:cubicBezTo>
                    <a:lnTo>
                      <a:pt x="172" y="466"/>
                    </a:lnTo>
                    <a:cubicBezTo>
                      <a:pt x="218" y="280"/>
                      <a:pt x="16" y="264"/>
                      <a:pt x="265" y="94"/>
                    </a:cubicBezTo>
                    <a:cubicBezTo>
                      <a:pt x="218" y="78"/>
                      <a:pt x="125" y="78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15"/>
              <p:cNvSpPr/>
              <p:nvPr/>
            </p:nvSpPr>
            <p:spPr>
              <a:xfrm>
                <a:off x="3385225" y="70995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108" y="1"/>
                    </a:moveTo>
                    <a:cubicBezTo>
                      <a:pt x="70" y="1"/>
                      <a:pt x="50" y="86"/>
                      <a:pt x="0" y="111"/>
                    </a:cubicBezTo>
                    <a:cubicBezTo>
                      <a:pt x="78" y="80"/>
                      <a:pt x="93" y="64"/>
                      <a:pt x="140" y="18"/>
                    </a:cubicBezTo>
                    <a:cubicBezTo>
                      <a:pt x="128" y="6"/>
                      <a:pt x="117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15"/>
              <p:cNvSpPr/>
              <p:nvPr/>
            </p:nvSpPr>
            <p:spPr>
              <a:xfrm>
                <a:off x="3323175" y="691000"/>
                <a:ext cx="58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156" extrusionOk="0">
                    <a:moveTo>
                      <a:pt x="125" y="0"/>
                    </a:moveTo>
                    <a:cubicBezTo>
                      <a:pt x="125" y="31"/>
                      <a:pt x="1" y="109"/>
                      <a:pt x="47" y="155"/>
                    </a:cubicBezTo>
                    <a:lnTo>
                      <a:pt x="233" y="62"/>
                    </a:lnTo>
                    <a:cubicBezTo>
                      <a:pt x="187" y="62"/>
                      <a:pt x="156" y="31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15"/>
              <p:cNvSpPr/>
              <p:nvPr/>
            </p:nvSpPr>
            <p:spPr>
              <a:xfrm>
                <a:off x="3329000" y="691375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78" y="1"/>
                    </a:moveTo>
                    <a:lnTo>
                      <a:pt x="0" y="47"/>
                    </a:lnTo>
                    <a:cubicBezTo>
                      <a:pt x="16" y="47"/>
                      <a:pt x="47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15"/>
              <p:cNvSpPr/>
              <p:nvPr/>
            </p:nvSpPr>
            <p:spPr>
              <a:xfrm>
                <a:off x="3325900" y="69060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15"/>
              <p:cNvSpPr/>
              <p:nvPr/>
            </p:nvSpPr>
            <p:spPr>
              <a:xfrm>
                <a:off x="3424000" y="542100"/>
                <a:ext cx="39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6" extrusionOk="0">
                    <a:moveTo>
                      <a:pt x="155" y="1"/>
                    </a:moveTo>
                    <a:cubicBezTo>
                      <a:pt x="109" y="63"/>
                      <a:pt x="0" y="218"/>
                      <a:pt x="16" y="295"/>
                    </a:cubicBezTo>
                    <a:cubicBezTo>
                      <a:pt x="16" y="233"/>
                      <a:pt x="155" y="171"/>
                      <a:pt x="124" y="78"/>
                    </a:cubicBezTo>
                    <a:lnTo>
                      <a:pt x="124" y="78"/>
                    </a:lnTo>
                    <a:lnTo>
                      <a:pt x="140" y="94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15"/>
              <p:cNvSpPr/>
              <p:nvPr/>
            </p:nvSpPr>
            <p:spPr>
              <a:xfrm>
                <a:off x="3377075" y="8868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1"/>
                    </a:moveTo>
                    <a:cubicBezTo>
                      <a:pt x="1" y="16"/>
                      <a:pt x="1" y="32"/>
                      <a:pt x="16" y="63"/>
                    </a:cubicBezTo>
                    <a:cubicBezTo>
                      <a:pt x="16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15"/>
              <p:cNvSpPr/>
              <p:nvPr/>
            </p:nvSpPr>
            <p:spPr>
              <a:xfrm>
                <a:off x="3467425" y="9352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15"/>
              <p:cNvSpPr/>
              <p:nvPr/>
            </p:nvSpPr>
            <p:spPr>
              <a:xfrm>
                <a:off x="3399950" y="9438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31"/>
                      <a:pt x="32" y="31"/>
                    </a:cubicBezTo>
                    <a:cubicBezTo>
                      <a:pt x="32" y="31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15"/>
              <p:cNvSpPr/>
              <p:nvPr/>
            </p:nvSpPr>
            <p:spPr>
              <a:xfrm>
                <a:off x="3412750" y="9531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16" y="32"/>
                    </a:cubicBezTo>
                    <a:cubicBezTo>
                      <a:pt x="16" y="32"/>
                      <a:pt x="31" y="47"/>
                      <a:pt x="31" y="47"/>
                    </a:cubicBezTo>
                    <a:cubicBezTo>
                      <a:pt x="16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15"/>
              <p:cNvSpPr/>
              <p:nvPr/>
            </p:nvSpPr>
            <p:spPr>
              <a:xfrm>
                <a:off x="3411200" y="951950"/>
                <a:ext cx="11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63" extrusionOk="0">
                    <a:moveTo>
                      <a:pt x="0" y="0"/>
                    </a:moveTo>
                    <a:cubicBezTo>
                      <a:pt x="16" y="16"/>
                      <a:pt x="31" y="31"/>
                      <a:pt x="47" y="62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15"/>
              <p:cNvSpPr/>
              <p:nvPr/>
            </p:nvSpPr>
            <p:spPr>
              <a:xfrm>
                <a:off x="3359625" y="812875"/>
                <a:ext cx="158625" cy="158100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6324" extrusionOk="0">
                    <a:moveTo>
                      <a:pt x="4483" y="864"/>
                    </a:moveTo>
                    <a:lnTo>
                      <a:pt x="5010" y="1577"/>
                    </a:lnTo>
                    <a:cubicBezTo>
                      <a:pt x="4979" y="1562"/>
                      <a:pt x="4964" y="1562"/>
                      <a:pt x="4948" y="1546"/>
                    </a:cubicBezTo>
                    <a:lnTo>
                      <a:pt x="4871" y="1453"/>
                    </a:lnTo>
                    <a:cubicBezTo>
                      <a:pt x="4871" y="1422"/>
                      <a:pt x="4840" y="1391"/>
                      <a:pt x="4824" y="1360"/>
                    </a:cubicBezTo>
                    <a:lnTo>
                      <a:pt x="4809" y="1360"/>
                    </a:lnTo>
                    <a:lnTo>
                      <a:pt x="4483" y="926"/>
                    </a:lnTo>
                    <a:cubicBezTo>
                      <a:pt x="4467" y="910"/>
                      <a:pt x="4467" y="879"/>
                      <a:pt x="4483" y="864"/>
                    </a:cubicBezTo>
                    <a:close/>
                    <a:moveTo>
                      <a:pt x="4436" y="2725"/>
                    </a:moveTo>
                    <a:cubicBezTo>
                      <a:pt x="4452" y="2740"/>
                      <a:pt x="4452" y="2740"/>
                      <a:pt x="4452" y="2771"/>
                    </a:cubicBezTo>
                    <a:cubicBezTo>
                      <a:pt x="4452" y="2756"/>
                      <a:pt x="4436" y="2740"/>
                      <a:pt x="4436" y="2725"/>
                    </a:cubicBezTo>
                    <a:close/>
                    <a:moveTo>
                      <a:pt x="4312" y="2694"/>
                    </a:moveTo>
                    <a:cubicBezTo>
                      <a:pt x="4328" y="2709"/>
                      <a:pt x="4359" y="2709"/>
                      <a:pt x="4390" y="2709"/>
                    </a:cubicBezTo>
                    <a:cubicBezTo>
                      <a:pt x="4405" y="2740"/>
                      <a:pt x="4421" y="2771"/>
                      <a:pt x="4436" y="2802"/>
                    </a:cubicBezTo>
                    <a:cubicBezTo>
                      <a:pt x="4405" y="2787"/>
                      <a:pt x="4390" y="2787"/>
                      <a:pt x="4359" y="2771"/>
                    </a:cubicBezTo>
                    <a:cubicBezTo>
                      <a:pt x="4343" y="2740"/>
                      <a:pt x="4328" y="2709"/>
                      <a:pt x="4312" y="2694"/>
                    </a:cubicBezTo>
                    <a:close/>
                    <a:moveTo>
                      <a:pt x="4049" y="2833"/>
                    </a:moveTo>
                    <a:cubicBezTo>
                      <a:pt x="4064" y="2833"/>
                      <a:pt x="4080" y="2849"/>
                      <a:pt x="4095" y="2849"/>
                    </a:cubicBezTo>
                    <a:cubicBezTo>
                      <a:pt x="4095" y="2864"/>
                      <a:pt x="4111" y="2880"/>
                      <a:pt x="4111" y="2880"/>
                    </a:cubicBezTo>
                    <a:cubicBezTo>
                      <a:pt x="4111" y="2911"/>
                      <a:pt x="4111" y="2927"/>
                      <a:pt x="4095" y="2942"/>
                    </a:cubicBezTo>
                    <a:cubicBezTo>
                      <a:pt x="4080" y="2911"/>
                      <a:pt x="4064" y="2895"/>
                      <a:pt x="4049" y="2864"/>
                    </a:cubicBezTo>
                    <a:cubicBezTo>
                      <a:pt x="4049" y="2864"/>
                      <a:pt x="4049" y="2849"/>
                      <a:pt x="4049" y="2833"/>
                    </a:cubicBezTo>
                    <a:close/>
                    <a:moveTo>
                      <a:pt x="4488" y="2747"/>
                    </a:moveTo>
                    <a:cubicBezTo>
                      <a:pt x="4531" y="2807"/>
                      <a:pt x="4546" y="2866"/>
                      <a:pt x="4576" y="2911"/>
                    </a:cubicBezTo>
                    <a:cubicBezTo>
                      <a:pt x="4560" y="2911"/>
                      <a:pt x="4560" y="2927"/>
                      <a:pt x="4545" y="2942"/>
                    </a:cubicBezTo>
                    <a:cubicBezTo>
                      <a:pt x="4514" y="2895"/>
                      <a:pt x="4498" y="2833"/>
                      <a:pt x="4467" y="2771"/>
                    </a:cubicBezTo>
                    <a:cubicBezTo>
                      <a:pt x="4481" y="2771"/>
                      <a:pt x="4494" y="2760"/>
                      <a:pt x="4488" y="2747"/>
                    </a:cubicBezTo>
                    <a:close/>
                    <a:moveTo>
                      <a:pt x="3258" y="2927"/>
                    </a:moveTo>
                    <a:cubicBezTo>
                      <a:pt x="3258" y="2942"/>
                      <a:pt x="3258" y="2942"/>
                      <a:pt x="3258" y="2942"/>
                    </a:cubicBezTo>
                    <a:lnTo>
                      <a:pt x="3242" y="2942"/>
                    </a:lnTo>
                    <a:cubicBezTo>
                      <a:pt x="3242" y="2942"/>
                      <a:pt x="3242" y="2958"/>
                      <a:pt x="3242" y="2958"/>
                    </a:cubicBezTo>
                    <a:cubicBezTo>
                      <a:pt x="3242" y="2963"/>
                      <a:pt x="3240" y="2964"/>
                      <a:pt x="3238" y="2964"/>
                    </a:cubicBezTo>
                    <a:cubicBezTo>
                      <a:pt x="3232" y="2964"/>
                      <a:pt x="3221" y="2958"/>
                      <a:pt x="3211" y="2958"/>
                    </a:cubicBezTo>
                    <a:cubicBezTo>
                      <a:pt x="3211" y="2942"/>
                      <a:pt x="3227" y="2942"/>
                      <a:pt x="3242" y="2942"/>
                    </a:cubicBezTo>
                    <a:cubicBezTo>
                      <a:pt x="3242" y="2927"/>
                      <a:pt x="3258" y="2927"/>
                      <a:pt x="3258" y="2927"/>
                    </a:cubicBezTo>
                    <a:close/>
                    <a:moveTo>
                      <a:pt x="652" y="2958"/>
                    </a:moveTo>
                    <a:cubicBezTo>
                      <a:pt x="652" y="2968"/>
                      <a:pt x="666" y="2992"/>
                      <a:pt x="679" y="3015"/>
                    </a:cubicBezTo>
                    <a:lnTo>
                      <a:pt x="679" y="3015"/>
                    </a:lnTo>
                    <a:cubicBezTo>
                      <a:pt x="676" y="3008"/>
                      <a:pt x="673" y="2999"/>
                      <a:pt x="668" y="2989"/>
                    </a:cubicBezTo>
                    <a:lnTo>
                      <a:pt x="652" y="2958"/>
                    </a:lnTo>
                    <a:close/>
                    <a:moveTo>
                      <a:pt x="4483" y="2895"/>
                    </a:moveTo>
                    <a:cubicBezTo>
                      <a:pt x="4498" y="2927"/>
                      <a:pt x="4514" y="2958"/>
                      <a:pt x="4529" y="2973"/>
                    </a:cubicBezTo>
                    <a:cubicBezTo>
                      <a:pt x="4507" y="2995"/>
                      <a:pt x="4493" y="3017"/>
                      <a:pt x="4481" y="3017"/>
                    </a:cubicBezTo>
                    <a:cubicBezTo>
                      <a:pt x="4476" y="3017"/>
                      <a:pt x="4472" y="3013"/>
                      <a:pt x="4467" y="3004"/>
                    </a:cubicBezTo>
                    <a:lnTo>
                      <a:pt x="4483" y="2927"/>
                    </a:lnTo>
                    <a:cubicBezTo>
                      <a:pt x="4483" y="2927"/>
                      <a:pt x="4483" y="2927"/>
                      <a:pt x="4483" y="2911"/>
                    </a:cubicBezTo>
                    <a:lnTo>
                      <a:pt x="4483" y="2895"/>
                    </a:lnTo>
                    <a:close/>
                    <a:moveTo>
                      <a:pt x="679" y="3015"/>
                    </a:moveTo>
                    <a:cubicBezTo>
                      <a:pt x="685" y="3030"/>
                      <a:pt x="688" y="3040"/>
                      <a:pt x="699" y="3051"/>
                    </a:cubicBezTo>
                    <a:cubicBezTo>
                      <a:pt x="693" y="3040"/>
                      <a:pt x="686" y="3028"/>
                      <a:pt x="679" y="3015"/>
                    </a:cubicBezTo>
                    <a:close/>
                    <a:moveTo>
                      <a:pt x="4204" y="3035"/>
                    </a:moveTo>
                    <a:cubicBezTo>
                      <a:pt x="4204" y="3035"/>
                      <a:pt x="4204" y="3051"/>
                      <a:pt x="4219" y="3066"/>
                    </a:cubicBezTo>
                    <a:cubicBezTo>
                      <a:pt x="4204" y="3051"/>
                      <a:pt x="4204" y="3051"/>
                      <a:pt x="4204" y="3051"/>
                    </a:cubicBezTo>
                    <a:cubicBezTo>
                      <a:pt x="4204" y="3051"/>
                      <a:pt x="4204" y="3035"/>
                      <a:pt x="4204" y="3035"/>
                    </a:cubicBezTo>
                    <a:close/>
                    <a:moveTo>
                      <a:pt x="4188" y="2663"/>
                    </a:moveTo>
                    <a:cubicBezTo>
                      <a:pt x="4204" y="2694"/>
                      <a:pt x="4219" y="2725"/>
                      <a:pt x="4235" y="2756"/>
                    </a:cubicBezTo>
                    <a:cubicBezTo>
                      <a:pt x="4235" y="2771"/>
                      <a:pt x="4235" y="2771"/>
                      <a:pt x="4235" y="2771"/>
                    </a:cubicBezTo>
                    <a:cubicBezTo>
                      <a:pt x="4204" y="2787"/>
                      <a:pt x="4173" y="2802"/>
                      <a:pt x="4157" y="2833"/>
                    </a:cubicBezTo>
                    <a:cubicBezTo>
                      <a:pt x="4157" y="2833"/>
                      <a:pt x="4157" y="2833"/>
                      <a:pt x="4157" y="2849"/>
                    </a:cubicBezTo>
                    <a:cubicBezTo>
                      <a:pt x="4157" y="2864"/>
                      <a:pt x="4173" y="2895"/>
                      <a:pt x="4188" y="2927"/>
                    </a:cubicBezTo>
                    <a:cubicBezTo>
                      <a:pt x="4188" y="2942"/>
                      <a:pt x="4188" y="2958"/>
                      <a:pt x="4173" y="2973"/>
                    </a:cubicBezTo>
                    <a:cubicBezTo>
                      <a:pt x="4188" y="2958"/>
                      <a:pt x="4204" y="2958"/>
                      <a:pt x="4219" y="2958"/>
                    </a:cubicBezTo>
                    <a:cubicBezTo>
                      <a:pt x="4250" y="3004"/>
                      <a:pt x="4266" y="3035"/>
                      <a:pt x="4235" y="3066"/>
                    </a:cubicBezTo>
                    <a:lnTo>
                      <a:pt x="4204" y="3004"/>
                    </a:lnTo>
                    <a:cubicBezTo>
                      <a:pt x="4204" y="2973"/>
                      <a:pt x="4219" y="2958"/>
                      <a:pt x="4219" y="2958"/>
                    </a:cubicBezTo>
                    <a:lnTo>
                      <a:pt x="4219" y="2958"/>
                    </a:lnTo>
                    <a:cubicBezTo>
                      <a:pt x="4204" y="2973"/>
                      <a:pt x="4204" y="2989"/>
                      <a:pt x="4188" y="3004"/>
                    </a:cubicBezTo>
                    <a:cubicBezTo>
                      <a:pt x="4188" y="3004"/>
                      <a:pt x="4188" y="3020"/>
                      <a:pt x="4188" y="3020"/>
                    </a:cubicBezTo>
                    <a:cubicBezTo>
                      <a:pt x="4173" y="3004"/>
                      <a:pt x="4173" y="3004"/>
                      <a:pt x="4173" y="2989"/>
                    </a:cubicBezTo>
                    <a:lnTo>
                      <a:pt x="4173" y="2989"/>
                    </a:lnTo>
                    <a:cubicBezTo>
                      <a:pt x="4173" y="3004"/>
                      <a:pt x="4188" y="3004"/>
                      <a:pt x="4188" y="3004"/>
                    </a:cubicBezTo>
                    <a:lnTo>
                      <a:pt x="4173" y="2973"/>
                    </a:lnTo>
                    <a:lnTo>
                      <a:pt x="4126" y="2880"/>
                    </a:lnTo>
                    <a:cubicBezTo>
                      <a:pt x="4126" y="2880"/>
                      <a:pt x="4126" y="2864"/>
                      <a:pt x="4111" y="2864"/>
                    </a:cubicBezTo>
                    <a:lnTo>
                      <a:pt x="4126" y="2864"/>
                    </a:lnTo>
                    <a:cubicBezTo>
                      <a:pt x="4126" y="2849"/>
                      <a:pt x="4126" y="2849"/>
                      <a:pt x="4126" y="2849"/>
                    </a:cubicBezTo>
                    <a:cubicBezTo>
                      <a:pt x="4111" y="2833"/>
                      <a:pt x="4126" y="2818"/>
                      <a:pt x="4126" y="2787"/>
                    </a:cubicBezTo>
                    <a:lnTo>
                      <a:pt x="4126" y="2787"/>
                    </a:lnTo>
                    <a:cubicBezTo>
                      <a:pt x="4111" y="2802"/>
                      <a:pt x="4111" y="2818"/>
                      <a:pt x="4111" y="2849"/>
                    </a:cubicBezTo>
                    <a:cubicBezTo>
                      <a:pt x="4080" y="2802"/>
                      <a:pt x="4095" y="2787"/>
                      <a:pt x="4126" y="2787"/>
                    </a:cubicBezTo>
                    <a:cubicBezTo>
                      <a:pt x="4173" y="2771"/>
                      <a:pt x="4219" y="2771"/>
                      <a:pt x="4142" y="2709"/>
                    </a:cubicBezTo>
                    <a:cubicBezTo>
                      <a:pt x="4157" y="2694"/>
                      <a:pt x="4173" y="2678"/>
                      <a:pt x="4188" y="2663"/>
                    </a:cubicBezTo>
                    <a:close/>
                    <a:moveTo>
                      <a:pt x="3196" y="2958"/>
                    </a:moveTo>
                    <a:cubicBezTo>
                      <a:pt x="3227" y="3020"/>
                      <a:pt x="3258" y="3035"/>
                      <a:pt x="3304" y="3035"/>
                    </a:cubicBezTo>
                    <a:cubicBezTo>
                      <a:pt x="3304" y="3051"/>
                      <a:pt x="3304" y="3066"/>
                      <a:pt x="3304" y="3066"/>
                    </a:cubicBezTo>
                    <a:cubicBezTo>
                      <a:pt x="3273" y="3097"/>
                      <a:pt x="3227" y="3113"/>
                      <a:pt x="3196" y="3128"/>
                    </a:cubicBezTo>
                    <a:cubicBezTo>
                      <a:pt x="3180" y="3097"/>
                      <a:pt x="3149" y="3051"/>
                      <a:pt x="3134" y="3020"/>
                    </a:cubicBezTo>
                    <a:cubicBezTo>
                      <a:pt x="3149" y="3004"/>
                      <a:pt x="3165" y="2973"/>
                      <a:pt x="3196" y="2958"/>
                    </a:cubicBezTo>
                    <a:close/>
                    <a:moveTo>
                      <a:pt x="2963" y="3237"/>
                    </a:moveTo>
                    <a:cubicBezTo>
                      <a:pt x="2978" y="3252"/>
                      <a:pt x="2978" y="3268"/>
                      <a:pt x="2994" y="3283"/>
                    </a:cubicBezTo>
                    <a:cubicBezTo>
                      <a:pt x="2885" y="3361"/>
                      <a:pt x="2854" y="3423"/>
                      <a:pt x="2870" y="3469"/>
                    </a:cubicBezTo>
                    <a:cubicBezTo>
                      <a:pt x="2854" y="3485"/>
                      <a:pt x="2839" y="3485"/>
                      <a:pt x="2823" y="3500"/>
                    </a:cubicBezTo>
                    <a:cubicBezTo>
                      <a:pt x="2823" y="3423"/>
                      <a:pt x="2823" y="3376"/>
                      <a:pt x="2839" y="3330"/>
                    </a:cubicBezTo>
                    <a:cubicBezTo>
                      <a:pt x="2870" y="3299"/>
                      <a:pt x="2916" y="3268"/>
                      <a:pt x="2963" y="3237"/>
                    </a:cubicBezTo>
                    <a:close/>
                    <a:moveTo>
                      <a:pt x="2529" y="3531"/>
                    </a:moveTo>
                    <a:cubicBezTo>
                      <a:pt x="2544" y="3547"/>
                      <a:pt x="2560" y="3547"/>
                      <a:pt x="2575" y="3547"/>
                    </a:cubicBezTo>
                    <a:lnTo>
                      <a:pt x="2498" y="3624"/>
                    </a:lnTo>
                    <a:cubicBezTo>
                      <a:pt x="2498" y="3609"/>
                      <a:pt x="2498" y="3609"/>
                      <a:pt x="2498" y="3593"/>
                    </a:cubicBezTo>
                    <a:cubicBezTo>
                      <a:pt x="2498" y="3578"/>
                      <a:pt x="2498" y="3562"/>
                      <a:pt x="2498" y="3562"/>
                    </a:cubicBezTo>
                    <a:cubicBezTo>
                      <a:pt x="2498" y="3547"/>
                      <a:pt x="2513" y="3547"/>
                      <a:pt x="2529" y="3531"/>
                    </a:cubicBezTo>
                    <a:close/>
                    <a:moveTo>
                      <a:pt x="2963" y="3609"/>
                    </a:moveTo>
                    <a:cubicBezTo>
                      <a:pt x="2963" y="3609"/>
                      <a:pt x="2963" y="3609"/>
                      <a:pt x="2963" y="3624"/>
                    </a:cubicBezTo>
                    <a:cubicBezTo>
                      <a:pt x="2947" y="3609"/>
                      <a:pt x="2963" y="3609"/>
                      <a:pt x="2947" y="3609"/>
                    </a:cubicBezTo>
                    <a:close/>
                    <a:moveTo>
                      <a:pt x="2374" y="3702"/>
                    </a:moveTo>
                    <a:cubicBezTo>
                      <a:pt x="2389" y="3718"/>
                      <a:pt x="2389" y="3718"/>
                      <a:pt x="2405" y="3718"/>
                    </a:cubicBezTo>
                    <a:lnTo>
                      <a:pt x="2358" y="3764"/>
                    </a:lnTo>
                    <a:cubicBezTo>
                      <a:pt x="2327" y="3764"/>
                      <a:pt x="2296" y="3764"/>
                      <a:pt x="2265" y="3749"/>
                    </a:cubicBezTo>
                    <a:cubicBezTo>
                      <a:pt x="2265" y="3749"/>
                      <a:pt x="2265" y="3749"/>
                      <a:pt x="2265" y="3733"/>
                    </a:cubicBezTo>
                    <a:cubicBezTo>
                      <a:pt x="2282" y="3737"/>
                      <a:pt x="2296" y="3739"/>
                      <a:pt x="2309" y="3739"/>
                    </a:cubicBezTo>
                    <a:cubicBezTo>
                      <a:pt x="2343" y="3739"/>
                      <a:pt x="2362" y="3725"/>
                      <a:pt x="2374" y="3702"/>
                    </a:cubicBezTo>
                    <a:close/>
                    <a:moveTo>
                      <a:pt x="947" y="3718"/>
                    </a:moveTo>
                    <a:cubicBezTo>
                      <a:pt x="947" y="3732"/>
                      <a:pt x="947" y="3747"/>
                      <a:pt x="947" y="3762"/>
                    </a:cubicBezTo>
                    <a:lnTo>
                      <a:pt x="947" y="3762"/>
                    </a:lnTo>
                    <a:cubicBezTo>
                      <a:pt x="943" y="3760"/>
                      <a:pt x="939" y="3756"/>
                      <a:pt x="931" y="3749"/>
                    </a:cubicBezTo>
                    <a:lnTo>
                      <a:pt x="931" y="3749"/>
                    </a:lnTo>
                    <a:lnTo>
                      <a:pt x="947" y="3842"/>
                    </a:lnTo>
                    <a:cubicBezTo>
                      <a:pt x="916" y="3811"/>
                      <a:pt x="854" y="3749"/>
                      <a:pt x="947" y="3718"/>
                    </a:cubicBezTo>
                    <a:close/>
                    <a:moveTo>
                      <a:pt x="2901" y="3609"/>
                    </a:moveTo>
                    <a:cubicBezTo>
                      <a:pt x="2914" y="3690"/>
                      <a:pt x="2916" y="3770"/>
                      <a:pt x="2977" y="3770"/>
                    </a:cubicBezTo>
                    <a:cubicBezTo>
                      <a:pt x="2986" y="3770"/>
                      <a:pt x="2997" y="3768"/>
                      <a:pt x="3009" y="3764"/>
                    </a:cubicBezTo>
                    <a:lnTo>
                      <a:pt x="3009" y="3764"/>
                    </a:lnTo>
                    <a:cubicBezTo>
                      <a:pt x="3000" y="3810"/>
                      <a:pt x="2980" y="3823"/>
                      <a:pt x="2956" y="3823"/>
                    </a:cubicBezTo>
                    <a:cubicBezTo>
                      <a:pt x="2939" y="3823"/>
                      <a:pt x="2920" y="3817"/>
                      <a:pt x="2901" y="3811"/>
                    </a:cubicBezTo>
                    <a:cubicBezTo>
                      <a:pt x="2901" y="3795"/>
                      <a:pt x="2901" y="3780"/>
                      <a:pt x="2901" y="3749"/>
                    </a:cubicBezTo>
                    <a:cubicBezTo>
                      <a:pt x="2885" y="3764"/>
                      <a:pt x="2885" y="3795"/>
                      <a:pt x="2885" y="3811"/>
                    </a:cubicBezTo>
                    <a:cubicBezTo>
                      <a:pt x="2854" y="3811"/>
                      <a:pt x="2839" y="3811"/>
                      <a:pt x="2839" y="3842"/>
                    </a:cubicBezTo>
                    <a:cubicBezTo>
                      <a:pt x="2823" y="3826"/>
                      <a:pt x="2823" y="3811"/>
                      <a:pt x="2808" y="3795"/>
                    </a:cubicBezTo>
                    <a:cubicBezTo>
                      <a:pt x="2823" y="3780"/>
                      <a:pt x="2823" y="3749"/>
                      <a:pt x="2823" y="3718"/>
                    </a:cubicBezTo>
                    <a:cubicBezTo>
                      <a:pt x="2839" y="3718"/>
                      <a:pt x="2870" y="3718"/>
                      <a:pt x="2870" y="3686"/>
                    </a:cubicBezTo>
                    <a:lnTo>
                      <a:pt x="2823" y="3686"/>
                    </a:lnTo>
                    <a:lnTo>
                      <a:pt x="2823" y="3671"/>
                    </a:lnTo>
                    <a:cubicBezTo>
                      <a:pt x="2839" y="3655"/>
                      <a:pt x="2854" y="3640"/>
                      <a:pt x="2870" y="3609"/>
                    </a:cubicBezTo>
                    <a:close/>
                    <a:moveTo>
                      <a:pt x="869" y="3857"/>
                    </a:moveTo>
                    <a:lnTo>
                      <a:pt x="869" y="3857"/>
                    </a:lnTo>
                    <a:cubicBezTo>
                      <a:pt x="916" y="3873"/>
                      <a:pt x="931" y="3873"/>
                      <a:pt x="947" y="3873"/>
                    </a:cubicBezTo>
                    <a:lnTo>
                      <a:pt x="931" y="3873"/>
                    </a:lnTo>
                    <a:cubicBezTo>
                      <a:pt x="922" y="3877"/>
                      <a:pt x="914" y="3879"/>
                      <a:pt x="908" y="3879"/>
                    </a:cubicBezTo>
                    <a:cubicBezTo>
                      <a:pt x="891" y="3879"/>
                      <a:pt x="880" y="3868"/>
                      <a:pt x="869" y="3857"/>
                    </a:cubicBezTo>
                    <a:close/>
                    <a:moveTo>
                      <a:pt x="2017" y="3811"/>
                    </a:moveTo>
                    <a:cubicBezTo>
                      <a:pt x="2032" y="3873"/>
                      <a:pt x="2032" y="3935"/>
                      <a:pt x="2017" y="3981"/>
                    </a:cubicBezTo>
                    <a:cubicBezTo>
                      <a:pt x="1986" y="3981"/>
                      <a:pt x="1955" y="3966"/>
                      <a:pt x="1924" y="3950"/>
                    </a:cubicBezTo>
                    <a:cubicBezTo>
                      <a:pt x="1939" y="3888"/>
                      <a:pt x="1955" y="3842"/>
                      <a:pt x="2017" y="3811"/>
                    </a:cubicBezTo>
                    <a:close/>
                    <a:moveTo>
                      <a:pt x="1924" y="4012"/>
                    </a:moveTo>
                    <a:cubicBezTo>
                      <a:pt x="1970" y="4074"/>
                      <a:pt x="1970" y="4105"/>
                      <a:pt x="1939" y="4121"/>
                    </a:cubicBezTo>
                    <a:lnTo>
                      <a:pt x="1924" y="4136"/>
                    </a:lnTo>
                    <a:cubicBezTo>
                      <a:pt x="1902" y="4147"/>
                      <a:pt x="1872" y="4158"/>
                      <a:pt x="1840" y="4158"/>
                    </a:cubicBezTo>
                    <a:cubicBezTo>
                      <a:pt x="1827" y="4158"/>
                      <a:pt x="1813" y="4156"/>
                      <a:pt x="1800" y="4152"/>
                    </a:cubicBezTo>
                    <a:lnTo>
                      <a:pt x="1769" y="4105"/>
                    </a:lnTo>
                    <a:cubicBezTo>
                      <a:pt x="1786" y="4093"/>
                      <a:pt x="1802" y="4088"/>
                      <a:pt x="1816" y="4088"/>
                    </a:cubicBezTo>
                    <a:cubicBezTo>
                      <a:pt x="1839" y="4088"/>
                      <a:pt x="1858" y="4102"/>
                      <a:pt x="1877" y="4121"/>
                    </a:cubicBezTo>
                    <a:cubicBezTo>
                      <a:pt x="1877" y="4105"/>
                      <a:pt x="1893" y="4090"/>
                      <a:pt x="1893" y="4074"/>
                    </a:cubicBezTo>
                    <a:cubicBezTo>
                      <a:pt x="1908" y="4059"/>
                      <a:pt x="1908" y="4043"/>
                      <a:pt x="1924" y="4012"/>
                    </a:cubicBezTo>
                    <a:close/>
                    <a:moveTo>
                      <a:pt x="1846" y="4214"/>
                    </a:moveTo>
                    <a:lnTo>
                      <a:pt x="1846" y="4245"/>
                    </a:lnTo>
                    <a:lnTo>
                      <a:pt x="1831" y="4229"/>
                    </a:lnTo>
                    <a:cubicBezTo>
                      <a:pt x="1831" y="4229"/>
                      <a:pt x="1831" y="4260"/>
                      <a:pt x="1831" y="4260"/>
                    </a:cubicBezTo>
                    <a:lnTo>
                      <a:pt x="1800" y="4369"/>
                    </a:lnTo>
                    <a:lnTo>
                      <a:pt x="1815" y="4369"/>
                    </a:lnTo>
                    <a:cubicBezTo>
                      <a:pt x="1784" y="4400"/>
                      <a:pt x="1769" y="4415"/>
                      <a:pt x="1738" y="4446"/>
                    </a:cubicBezTo>
                    <a:cubicBezTo>
                      <a:pt x="1722" y="4446"/>
                      <a:pt x="1707" y="4431"/>
                      <a:pt x="1691" y="4415"/>
                    </a:cubicBezTo>
                    <a:cubicBezTo>
                      <a:pt x="1676" y="4400"/>
                      <a:pt x="1660" y="4400"/>
                      <a:pt x="1645" y="4384"/>
                    </a:cubicBezTo>
                    <a:cubicBezTo>
                      <a:pt x="1660" y="4353"/>
                      <a:pt x="1691" y="4338"/>
                      <a:pt x="1707" y="4307"/>
                    </a:cubicBezTo>
                    <a:cubicBezTo>
                      <a:pt x="1753" y="4260"/>
                      <a:pt x="1784" y="4214"/>
                      <a:pt x="1784" y="4214"/>
                    </a:cubicBezTo>
                    <a:close/>
                    <a:moveTo>
                      <a:pt x="3490" y="4400"/>
                    </a:moveTo>
                    <a:cubicBezTo>
                      <a:pt x="3475" y="4431"/>
                      <a:pt x="3475" y="4446"/>
                      <a:pt x="3475" y="4462"/>
                    </a:cubicBezTo>
                    <a:cubicBezTo>
                      <a:pt x="3475" y="4462"/>
                      <a:pt x="3475" y="4446"/>
                      <a:pt x="3475" y="4446"/>
                    </a:cubicBezTo>
                    <a:lnTo>
                      <a:pt x="3459" y="4431"/>
                    </a:lnTo>
                    <a:cubicBezTo>
                      <a:pt x="3475" y="4415"/>
                      <a:pt x="3475" y="4415"/>
                      <a:pt x="3490" y="4400"/>
                    </a:cubicBezTo>
                    <a:close/>
                    <a:moveTo>
                      <a:pt x="4312" y="4508"/>
                    </a:moveTo>
                    <a:lnTo>
                      <a:pt x="4312" y="4524"/>
                    </a:lnTo>
                    <a:cubicBezTo>
                      <a:pt x="4297" y="4524"/>
                      <a:pt x="4266" y="4540"/>
                      <a:pt x="4250" y="4555"/>
                    </a:cubicBezTo>
                    <a:cubicBezTo>
                      <a:pt x="4250" y="4540"/>
                      <a:pt x="4250" y="4540"/>
                      <a:pt x="4250" y="4524"/>
                    </a:cubicBezTo>
                    <a:cubicBezTo>
                      <a:pt x="4281" y="4508"/>
                      <a:pt x="4297" y="4508"/>
                      <a:pt x="4312" y="4508"/>
                    </a:cubicBezTo>
                    <a:close/>
                    <a:moveTo>
                      <a:pt x="1350" y="4741"/>
                    </a:moveTo>
                    <a:lnTo>
                      <a:pt x="1350" y="4741"/>
                    </a:lnTo>
                    <a:cubicBezTo>
                      <a:pt x="1396" y="4772"/>
                      <a:pt x="1443" y="4803"/>
                      <a:pt x="1490" y="4834"/>
                    </a:cubicBezTo>
                    <a:lnTo>
                      <a:pt x="1443" y="4927"/>
                    </a:lnTo>
                    <a:cubicBezTo>
                      <a:pt x="1412" y="4865"/>
                      <a:pt x="1381" y="4803"/>
                      <a:pt x="1350" y="4741"/>
                    </a:cubicBezTo>
                    <a:close/>
                    <a:moveTo>
                      <a:pt x="1164" y="4757"/>
                    </a:moveTo>
                    <a:lnTo>
                      <a:pt x="1164" y="4757"/>
                    </a:lnTo>
                    <a:lnTo>
                      <a:pt x="1164" y="4757"/>
                    </a:lnTo>
                    <a:cubicBezTo>
                      <a:pt x="1195" y="4803"/>
                      <a:pt x="1210" y="4834"/>
                      <a:pt x="1241" y="4881"/>
                    </a:cubicBezTo>
                    <a:cubicBezTo>
                      <a:pt x="1241" y="4896"/>
                      <a:pt x="1257" y="4927"/>
                      <a:pt x="1257" y="4943"/>
                    </a:cubicBezTo>
                    <a:lnTo>
                      <a:pt x="1148" y="4772"/>
                    </a:lnTo>
                    <a:cubicBezTo>
                      <a:pt x="1164" y="4772"/>
                      <a:pt x="1164" y="4757"/>
                      <a:pt x="1164" y="4757"/>
                    </a:cubicBezTo>
                    <a:close/>
                    <a:moveTo>
                      <a:pt x="2451" y="4819"/>
                    </a:moveTo>
                    <a:lnTo>
                      <a:pt x="2451" y="4834"/>
                    </a:lnTo>
                    <a:lnTo>
                      <a:pt x="2482" y="4834"/>
                    </a:lnTo>
                    <a:cubicBezTo>
                      <a:pt x="2606" y="4912"/>
                      <a:pt x="2498" y="4927"/>
                      <a:pt x="2513" y="4958"/>
                    </a:cubicBezTo>
                    <a:cubicBezTo>
                      <a:pt x="2502" y="4964"/>
                      <a:pt x="2488" y="4968"/>
                      <a:pt x="2474" y="4968"/>
                    </a:cubicBezTo>
                    <a:cubicBezTo>
                      <a:pt x="2448" y="4968"/>
                      <a:pt x="2419" y="4957"/>
                      <a:pt x="2389" y="4927"/>
                    </a:cubicBezTo>
                    <a:cubicBezTo>
                      <a:pt x="2389" y="4912"/>
                      <a:pt x="2389" y="4896"/>
                      <a:pt x="2374" y="4881"/>
                    </a:cubicBezTo>
                    <a:cubicBezTo>
                      <a:pt x="2405" y="4850"/>
                      <a:pt x="2436" y="4834"/>
                      <a:pt x="2451" y="4819"/>
                    </a:cubicBezTo>
                    <a:close/>
                    <a:moveTo>
                      <a:pt x="2575" y="4989"/>
                    </a:move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579" y="4997"/>
                      <a:pt x="2577" y="4993"/>
                      <a:pt x="2575" y="4989"/>
                    </a:cubicBezTo>
                    <a:close/>
                    <a:moveTo>
                      <a:pt x="2250" y="4943"/>
                    </a:moveTo>
                    <a:cubicBezTo>
                      <a:pt x="2250" y="4974"/>
                      <a:pt x="2265" y="5020"/>
                      <a:pt x="2265" y="5051"/>
                    </a:cubicBezTo>
                    <a:cubicBezTo>
                      <a:pt x="2250" y="5005"/>
                      <a:pt x="2234" y="4974"/>
                      <a:pt x="2218" y="4943"/>
                    </a:cubicBezTo>
                    <a:close/>
                    <a:moveTo>
                      <a:pt x="2296" y="5082"/>
                    </a:moveTo>
                    <a:lnTo>
                      <a:pt x="2265" y="5113"/>
                    </a:lnTo>
                    <a:cubicBezTo>
                      <a:pt x="2265" y="5098"/>
                      <a:pt x="2265" y="5098"/>
                      <a:pt x="2265" y="5082"/>
                    </a:cubicBezTo>
                    <a:close/>
                    <a:moveTo>
                      <a:pt x="2613" y="4772"/>
                    </a:moveTo>
                    <a:cubicBezTo>
                      <a:pt x="2637" y="4772"/>
                      <a:pt x="2664" y="4789"/>
                      <a:pt x="2684" y="4819"/>
                    </a:cubicBezTo>
                    <a:cubicBezTo>
                      <a:pt x="2529" y="4850"/>
                      <a:pt x="2715" y="4974"/>
                      <a:pt x="2591" y="5020"/>
                    </a:cubicBez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624" y="5101"/>
                      <a:pt x="2451" y="5148"/>
                      <a:pt x="2436" y="5237"/>
                    </a:cubicBezTo>
                    <a:cubicBezTo>
                      <a:pt x="2296" y="5206"/>
                      <a:pt x="2343" y="5113"/>
                      <a:pt x="2374" y="5051"/>
                    </a:cubicBezTo>
                    <a:lnTo>
                      <a:pt x="2482" y="4989"/>
                    </a:lnTo>
                    <a:lnTo>
                      <a:pt x="2498" y="5051"/>
                    </a:lnTo>
                    <a:lnTo>
                      <a:pt x="2529" y="4974"/>
                    </a:lnTo>
                    <a:cubicBezTo>
                      <a:pt x="2529" y="4974"/>
                      <a:pt x="2529" y="4989"/>
                      <a:pt x="2529" y="4989"/>
                    </a:cubicBezTo>
                    <a:cubicBezTo>
                      <a:pt x="2606" y="4912"/>
                      <a:pt x="2560" y="4834"/>
                      <a:pt x="2575" y="4788"/>
                    </a:cubicBezTo>
                    <a:cubicBezTo>
                      <a:pt x="2586" y="4777"/>
                      <a:pt x="2599" y="4772"/>
                      <a:pt x="2613" y="4772"/>
                    </a:cubicBezTo>
                    <a:close/>
                    <a:moveTo>
                      <a:pt x="1908" y="5206"/>
                    </a:moveTo>
                    <a:cubicBezTo>
                      <a:pt x="1939" y="5222"/>
                      <a:pt x="1955" y="5253"/>
                      <a:pt x="1970" y="5284"/>
                    </a:cubicBezTo>
                    <a:lnTo>
                      <a:pt x="1970" y="5284"/>
                    </a:lnTo>
                    <a:cubicBezTo>
                      <a:pt x="1957" y="5258"/>
                      <a:pt x="1944" y="5232"/>
                      <a:pt x="1923" y="5206"/>
                    </a:cubicBezTo>
                    <a:close/>
                    <a:moveTo>
                      <a:pt x="3180" y="5144"/>
                    </a:moveTo>
                    <a:lnTo>
                      <a:pt x="3211" y="5191"/>
                    </a:lnTo>
                    <a:cubicBezTo>
                      <a:pt x="3227" y="5253"/>
                      <a:pt x="3180" y="5268"/>
                      <a:pt x="3149" y="5284"/>
                    </a:cubicBezTo>
                    <a:lnTo>
                      <a:pt x="3149" y="5284"/>
                    </a:lnTo>
                    <a:cubicBezTo>
                      <a:pt x="3149" y="5237"/>
                      <a:pt x="3165" y="5175"/>
                      <a:pt x="3180" y="5144"/>
                    </a:cubicBezTo>
                    <a:close/>
                    <a:moveTo>
                      <a:pt x="1660" y="5067"/>
                    </a:moveTo>
                    <a:lnTo>
                      <a:pt x="1660" y="5067"/>
                    </a:lnTo>
                    <a:cubicBezTo>
                      <a:pt x="1691" y="5098"/>
                      <a:pt x="1722" y="5129"/>
                      <a:pt x="1753" y="5144"/>
                    </a:cubicBezTo>
                    <a:cubicBezTo>
                      <a:pt x="1769" y="5191"/>
                      <a:pt x="1800" y="5237"/>
                      <a:pt x="1831" y="5284"/>
                    </a:cubicBezTo>
                    <a:cubicBezTo>
                      <a:pt x="1815" y="5299"/>
                      <a:pt x="1800" y="5299"/>
                      <a:pt x="1800" y="5299"/>
                    </a:cubicBezTo>
                    <a:cubicBezTo>
                      <a:pt x="1769" y="5299"/>
                      <a:pt x="1753" y="5315"/>
                      <a:pt x="1722" y="5315"/>
                    </a:cubicBezTo>
                    <a:lnTo>
                      <a:pt x="1738" y="5331"/>
                    </a:lnTo>
                    <a:lnTo>
                      <a:pt x="1784" y="5315"/>
                    </a:lnTo>
                    <a:lnTo>
                      <a:pt x="1784" y="5315"/>
                    </a:lnTo>
                    <a:cubicBezTo>
                      <a:pt x="1769" y="5345"/>
                      <a:pt x="1926" y="5417"/>
                      <a:pt x="1801" y="5478"/>
                    </a:cubicBezTo>
                    <a:lnTo>
                      <a:pt x="1801" y="5478"/>
                    </a:lnTo>
                    <a:cubicBezTo>
                      <a:pt x="1811" y="5472"/>
                      <a:pt x="1821" y="5464"/>
                      <a:pt x="1831" y="5455"/>
                    </a:cubicBezTo>
                    <a:lnTo>
                      <a:pt x="1738" y="5331"/>
                    </a:lnTo>
                    <a:lnTo>
                      <a:pt x="1598" y="5377"/>
                    </a:lnTo>
                    <a:cubicBezTo>
                      <a:pt x="1614" y="5408"/>
                      <a:pt x="1629" y="5424"/>
                      <a:pt x="1660" y="5455"/>
                    </a:cubicBezTo>
                    <a:cubicBezTo>
                      <a:pt x="1638" y="5468"/>
                      <a:pt x="1622" y="5473"/>
                      <a:pt x="1611" y="5473"/>
                    </a:cubicBezTo>
                    <a:cubicBezTo>
                      <a:pt x="1581" y="5473"/>
                      <a:pt x="1578" y="5437"/>
                      <a:pt x="1567" y="5393"/>
                    </a:cubicBezTo>
                    <a:lnTo>
                      <a:pt x="1598" y="5377"/>
                    </a:lnTo>
                    <a:cubicBezTo>
                      <a:pt x="1583" y="5362"/>
                      <a:pt x="1567" y="5331"/>
                      <a:pt x="1552" y="5315"/>
                    </a:cubicBezTo>
                    <a:cubicBezTo>
                      <a:pt x="1536" y="5299"/>
                      <a:pt x="1536" y="5299"/>
                      <a:pt x="1521" y="5284"/>
                    </a:cubicBezTo>
                    <a:lnTo>
                      <a:pt x="1490" y="5284"/>
                    </a:lnTo>
                    <a:cubicBezTo>
                      <a:pt x="1508" y="5238"/>
                      <a:pt x="1532" y="5225"/>
                      <a:pt x="1558" y="5225"/>
                    </a:cubicBezTo>
                    <a:cubicBezTo>
                      <a:pt x="1576" y="5225"/>
                      <a:pt x="1595" y="5231"/>
                      <a:pt x="1614" y="5237"/>
                    </a:cubicBezTo>
                    <a:cubicBezTo>
                      <a:pt x="1614" y="5191"/>
                      <a:pt x="1707" y="5129"/>
                      <a:pt x="1660" y="5067"/>
                    </a:cubicBezTo>
                    <a:close/>
                    <a:moveTo>
                      <a:pt x="2250" y="5563"/>
                    </a:moveTo>
                    <a:cubicBezTo>
                      <a:pt x="2253" y="5566"/>
                      <a:pt x="2257" y="5568"/>
                      <a:pt x="2260" y="5571"/>
                    </a:cubicBezTo>
                    <a:lnTo>
                      <a:pt x="2260" y="5571"/>
                    </a:lnTo>
                    <a:cubicBezTo>
                      <a:pt x="2257" y="5568"/>
                      <a:pt x="2253" y="5565"/>
                      <a:pt x="2250" y="5563"/>
                    </a:cubicBezTo>
                    <a:close/>
                    <a:moveTo>
                      <a:pt x="1986" y="5222"/>
                    </a:moveTo>
                    <a:cubicBezTo>
                      <a:pt x="1986" y="5222"/>
                      <a:pt x="1970" y="5253"/>
                      <a:pt x="1970" y="5284"/>
                    </a:cubicBezTo>
                    <a:cubicBezTo>
                      <a:pt x="1970" y="5299"/>
                      <a:pt x="1970" y="5331"/>
                      <a:pt x="1970" y="5346"/>
                    </a:cubicBezTo>
                    <a:cubicBezTo>
                      <a:pt x="2017" y="5439"/>
                      <a:pt x="2079" y="5532"/>
                      <a:pt x="2125" y="5610"/>
                    </a:cubicBezTo>
                    <a:cubicBezTo>
                      <a:pt x="2125" y="5579"/>
                      <a:pt x="2187" y="5610"/>
                      <a:pt x="2094" y="5548"/>
                    </a:cubicBezTo>
                    <a:cubicBezTo>
                      <a:pt x="2094" y="5525"/>
                      <a:pt x="2103" y="5511"/>
                      <a:pt x="2113" y="5511"/>
                    </a:cubicBezTo>
                    <a:cubicBezTo>
                      <a:pt x="2117" y="5511"/>
                      <a:pt x="2121" y="5512"/>
                      <a:pt x="2125" y="5517"/>
                    </a:cubicBezTo>
                    <a:cubicBezTo>
                      <a:pt x="2125" y="5517"/>
                      <a:pt x="2125" y="5517"/>
                      <a:pt x="2125" y="5517"/>
                    </a:cubicBezTo>
                    <a:lnTo>
                      <a:pt x="2125" y="5517"/>
                    </a:lnTo>
                    <a:cubicBezTo>
                      <a:pt x="2154" y="5526"/>
                      <a:pt x="2188" y="5565"/>
                      <a:pt x="2207" y="5565"/>
                    </a:cubicBezTo>
                    <a:cubicBezTo>
                      <a:pt x="2219" y="5565"/>
                      <a:pt x="2225" y="5549"/>
                      <a:pt x="2218" y="5501"/>
                    </a:cubicBezTo>
                    <a:lnTo>
                      <a:pt x="2141" y="5486"/>
                    </a:lnTo>
                    <a:cubicBezTo>
                      <a:pt x="2110" y="5393"/>
                      <a:pt x="2203" y="5393"/>
                      <a:pt x="2172" y="5299"/>
                    </a:cubicBezTo>
                    <a:cubicBezTo>
                      <a:pt x="2145" y="5259"/>
                      <a:pt x="2129" y="5245"/>
                      <a:pt x="2117" y="5245"/>
                    </a:cubicBezTo>
                    <a:cubicBezTo>
                      <a:pt x="2088" y="5245"/>
                      <a:pt x="2088" y="5335"/>
                      <a:pt x="2032" y="5346"/>
                    </a:cubicBezTo>
                    <a:lnTo>
                      <a:pt x="1986" y="5222"/>
                    </a:lnTo>
                    <a:close/>
                    <a:moveTo>
                      <a:pt x="2125" y="5517"/>
                    </a:moveTo>
                    <a:cubicBezTo>
                      <a:pt x="2156" y="5548"/>
                      <a:pt x="2172" y="5594"/>
                      <a:pt x="2203" y="5641"/>
                    </a:cubicBezTo>
                    <a:cubicBezTo>
                      <a:pt x="2187" y="5594"/>
                      <a:pt x="2156" y="5548"/>
                      <a:pt x="2125" y="5517"/>
                    </a:cubicBezTo>
                    <a:close/>
                    <a:moveTo>
                      <a:pt x="978" y="4834"/>
                    </a:moveTo>
                    <a:lnTo>
                      <a:pt x="1428" y="5625"/>
                    </a:lnTo>
                    <a:cubicBezTo>
                      <a:pt x="1459" y="5625"/>
                      <a:pt x="1490" y="5625"/>
                      <a:pt x="1536" y="5610"/>
                    </a:cubicBezTo>
                    <a:lnTo>
                      <a:pt x="1536" y="5610"/>
                    </a:lnTo>
                    <a:cubicBezTo>
                      <a:pt x="1521" y="5641"/>
                      <a:pt x="1474" y="5672"/>
                      <a:pt x="1443" y="5687"/>
                    </a:cubicBezTo>
                    <a:lnTo>
                      <a:pt x="962" y="4834"/>
                    </a:lnTo>
                    <a:close/>
                    <a:moveTo>
                      <a:pt x="2901" y="5579"/>
                    </a:moveTo>
                    <a:lnTo>
                      <a:pt x="2932" y="5641"/>
                    </a:lnTo>
                    <a:lnTo>
                      <a:pt x="2947" y="5641"/>
                    </a:lnTo>
                    <a:cubicBezTo>
                      <a:pt x="2932" y="5656"/>
                      <a:pt x="2932" y="5687"/>
                      <a:pt x="2916" y="5687"/>
                    </a:cubicBezTo>
                    <a:cubicBezTo>
                      <a:pt x="2885" y="5641"/>
                      <a:pt x="2901" y="5610"/>
                      <a:pt x="2901" y="5579"/>
                    </a:cubicBezTo>
                    <a:close/>
                    <a:moveTo>
                      <a:pt x="2231" y="5633"/>
                    </a:moveTo>
                    <a:cubicBezTo>
                      <a:pt x="2221" y="5633"/>
                      <a:pt x="2212" y="5636"/>
                      <a:pt x="2203" y="5641"/>
                    </a:cubicBezTo>
                    <a:cubicBezTo>
                      <a:pt x="2187" y="5641"/>
                      <a:pt x="2172" y="5656"/>
                      <a:pt x="2156" y="5656"/>
                    </a:cubicBezTo>
                    <a:cubicBezTo>
                      <a:pt x="2172" y="5672"/>
                      <a:pt x="2172" y="5687"/>
                      <a:pt x="2187" y="5703"/>
                    </a:cubicBezTo>
                    <a:cubicBezTo>
                      <a:pt x="2203" y="5703"/>
                      <a:pt x="2234" y="5718"/>
                      <a:pt x="2265" y="5734"/>
                    </a:cubicBezTo>
                    <a:cubicBezTo>
                      <a:pt x="2265" y="5734"/>
                      <a:pt x="2265" y="5734"/>
                      <a:pt x="2265" y="5734"/>
                    </a:cubicBezTo>
                    <a:lnTo>
                      <a:pt x="2265" y="5734"/>
                    </a:lnTo>
                    <a:cubicBezTo>
                      <a:pt x="2284" y="5740"/>
                      <a:pt x="2301" y="5744"/>
                      <a:pt x="2313" y="5744"/>
                    </a:cubicBezTo>
                    <a:cubicBezTo>
                      <a:pt x="2329" y="5744"/>
                      <a:pt x="2336" y="5736"/>
                      <a:pt x="2327" y="5718"/>
                    </a:cubicBezTo>
                    <a:cubicBezTo>
                      <a:pt x="2283" y="5652"/>
                      <a:pt x="2255" y="5633"/>
                      <a:pt x="2231" y="5633"/>
                    </a:cubicBezTo>
                    <a:close/>
                    <a:moveTo>
                      <a:pt x="2436" y="5827"/>
                    </a:moveTo>
                    <a:cubicBezTo>
                      <a:pt x="2436" y="5827"/>
                      <a:pt x="2451" y="5827"/>
                      <a:pt x="2467" y="5842"/>
                    </a:cubicBezTo>
                    <a:cubicBezTo>
                      <a:pt x="2482" y="5842"/>
                      <a:pt x="2498" y="5858"/>
                      <a:pt x="2513" y="5858"/>
                    </a:cubicBezTo>
                    <a:cubicBezTo>
                      <a:pt x="2507" y="5861"/>
                      <a:pt x="2501" y="5862"/>
                      <a:pt x="2494" y="5862"/>
                    </a:cubicBezTo>
                    <a:cubicBezTo>
                      <a:pt x="2466" y="5862"/>
                      <a:pt x="2436" y="5839"/>
                      <a:pt x="2436" y="5827"/>
                    </a:cubicBezTo>
                    <a:close/>
                    <a:moveTo>
                      <a:pt x="4419" y="1"/>
                    </a:moveTo>
                    <a:cubicBezTo>
                      <a:pt x="4395" y="1"/>
                      <a:pt x="4369" y="4"/>
                      <a:pt x="4343" y="11"/>
                    </a:cubicBezTo>
                    <a:lnTo>
                      <a:pt x="4421" y="181"/>
                    </a:lnTo>
                    <a:cubicBezTo>
                      <a:pt x="4328" y="197"/>
                      <a:pt x="4142" y="243"/>
                      <a:pt x="4049" y="259"/>
                    </a:cubicBezTo>
                    <a:cubicBezTo>
                      <a:pt x="4018" y="212"/>
                      <a:pt x="3754" y="135"/>
                      <a:pt x="3940" y="57"/>
                    </a:cubicBezTo>
                    <a:cubicBezTo>
                      <a:pt x="3925" y="56"/>
                      <a:pt x="3911" y="56"/>
                      <a:pt x="3897" y="56"/>
                    </a:cubicBezTo>
                    <a:cubicBezTo>
                      <a:pt x="3530" y="56"/>
                      <a:pt x="3633" y="447"/>
                      <a:pt x="3289" y="492"/>
                    </a:cubicBezTo>
                    <a:cubicBezTo>
                      <a:pt x="3459" y="492"/>
                      <a:pt x="3475" y="476"/>
                      <a:pt x="3614" y="445"/>
                    </a:cubicBezTo>
                    <a:lnTo>
                      <a:pt x="3614" y="445"/>
                    </a:lnTo>
                    <a:cubicBezTo>
                      <a:pt x="3490" y="569"/>
                      <a:pt x="3599" y="523"/>
                      <a:pt x="3614" y="631"/>
                    </a:cubicBezTo>
                    <a:cubicBezTo>
                      <a:pt x="3587" y="608"/>
                      <a:pt x="3552" y="601"/>
                      <a:pt x="3517" y="601"/>
                    </a:cubicBezTo>
                    <a:cubicBezTo>
                      <a:pt x="3469" y="601"/>
                      <a:pt x="3420" y="614"/>
                      <a:pt x="3392" y="614"/>
                    </a:cubicBezTo>
                    <a:cubicBezTo>
                      <a:pt x="3361" y="614"/>
                      <a:pt x="3357" y="597"/>
                      <a:pt x="3413" y="523"/>
                    </a:cubicBezTo>
                    <a:lnTo>
                      <a:pt x="3413" y="523"/>
                    </a:lnTo>
                    <a:cubicBezTo>
                      <a:pt x="3304" y="554"/>
                      <a:pt x="3087" y="600"/>
                      <a:pt x="3072" y="678"/>
                    </a:cubicBezTo>
                    <a:lnTo>
                      <a:pt x="3165" y="709"/>
                    </a:lnTo>
                    <a:cubicBezTo>
                      <a:pt x="3025" y="755"/>
                      <a:pt x="2916" y="895"/>
                      <a:pt x="2916" y="1019"/>
                    </a:cubicBezTo>
                    <a:cubicBezTo>
                      <a:pt x="3072" y="941"/>
                      <a:pt x="2994" y="755"/>
                      <a:pt x="3227" y="693"/>
                    </a:cubicBezTo>
                    <a:lnTo>
                      <a:pt x="3227" y="693"/>
                    </a:lnTo>
                    <a:cubicBezTo>
                      <a:pt x="3506" y="740"/>
                      <a:pt x="3196" y="833"/>
                      <a:pt x="3413" y="941"/>
                    </a:cubicBezTo>
                    <a:cubicBezTo>
                      <a:pt x="3413" y="941"/>
                      <a:pt x="3444" y="895"/>
                      <a:pt x="3490" y="848"/>
                    </a:cubicBezTo>
                    <a:cubicBezTo>
                      <a:pt x="3521" y="817"/>
                      <a:pt x="3552" y="771"/>
                      <a:pt x="3552" y="771"/>
                    </a:cubicBezTo>
                    <a:lnTo>
                      <a:pt x="3552" y="771"/>
                    </a:lnTo>
                    <a:lnTo>
                      <a:pt x="3475" y="786"/>
                    </a:lnTo>
                    <a:cubicBezTo>
                      <a:pt x="3459" y="616"/>
                      <a:pt x="3769" y="724"/>
                      <a:pt x="3707" y="538"/>
                    </a:cubicBezTo>
                    <a:lnTo>
                      <a:pt x="3707" y="538"/>
                    </a:lnTo>
                    <a:cubicBezTo>
                      <a:pt x="3940" y="647"/>
                      <a:pt x="4002" y="538"/>
                      <a:pt x="4266" y="678"/>
                    </a:cubicBezTo>
                    <a:cubicBezTo>
                      <a:pt x="4343" y="600"/>
                      <a:pt x="4235" y="600"/>
                      <a:pt x="4157" y="600"/>
                    </a:cubicBezTo>
                    <a:cubicBezTo>
                      <a:pt x="4265" y="600"/>
                      <a:pt x="4290" y="489"/>
                      <a:pt x="4389" y="489"/>
                    </a:cubicBezTo>
                    <a:cubicBezTo>
                      <a:pt x="4418" y="489"/>
                      <a:pt x="4453" y="498"/>
                      <a:pt x="4498" y="523"/>
                    </a:cubicBezTo>
                    <a:lnTo>
                      <a:pt x="5863" y="2368"/>
                    </a:lnTo>
                    <a:cubicBezTo>
                      <a:pt x="5838" y="2411"/>
                      <a:pt x="5850" y="2435"/>
                      <a:pt x="5876" y="2435"/>
                    </a:cubicBezTo>
                    <a:cubicBezTo>
                      <a:pt x="5897" y="2435"/>
                      <a:pt x="5928" y="2419"/>
                      <a:pt x="5956" y="2384"/>
                    </a:cubicBezTo>
                    <a:lnTo>
                      <a:pt x="4498" y="429"/>
                    </a:lnTo>
                    <a:cubicBezTo>
                      <a:pt x="4467" y="398"/>
                      <a:pt x="4421" y="383"/>
                      <a:pt x="4359" y="383"/>
                    </a:cubicBezTo>
                    <a:lnTo>
                      <a:pt x="4498" y="383"/>
                    </a:lnTo>
                    <a:lnTo>
                      <a:pt x="6003" y="2399"/>
                    </a:lnTo>
                    <a:cubicBezTo>
                      <a:pt x="5972" y="2523"/>
                      <a:pt x="5941" y="2663"/>
                      <a:pt x="5863" y="2771"/>
                    </a:cubicBezTo>
                    <a:cubicBezTo>
                      <a:pt x="5863" y="2771"/>
                      <a:pt x="5910" y="2740"/>
                      <a:pt x="5956" y="2709"/>
                    </a:cubicBezTo>
                    <a:cubicBezTo>
                      <a:pt x="6018" y="2663"/>
                      <a:pt x="6065" y="2632"/>
                      <a:pt x="6065" y="2632"/>
                    </a:cubicBezTo>
                    <a:lnTo>
                      <a:pt x="6065" y="2632"/>
                    </a:lnTo>
                    <a:cubicBezTo>
                      <a:pt x="6065" y="2632"/>
                      <a:pt x="6049" y="2678"/>
                      <a:pt x="6018" y="2725"/>
                    </a:cubicBezTo>
                    <a:cubicBezTo>
                      <a:pt x="6003" y="2787"/>
                      <a:pt x="5987" y="2833"/>
                      <a:pt x="5987" y="2833"/>
                    </a:cubicBezTo>
                    <a:cubicBezTo>
                      <a:pt x="5987" y="2833"/>
                      <a:pt x="6098" y="2709"/>
                      <a:pt x="6110" y="2682"/>
                    </a:cubicBezTo>
                    <a:lnTo>
                      <a:pt x="6110" y="2682"/>
                    </a:lnTo>
                    <a:cubicBezTo>
                      <a:pt x="6033" y="2944"/>
                      <a:pt x="5925" y="3144"/>
                      <a:pt x="5786" y="3299"/>
                    </a:cubicBezTo>
                    <a:cubicBezTo>
                      <a:pt x="5801" y="3237"/>
                      <a:pt x="5832" y="3175"/>
                      <a:pt x="5848" y="3128"/>
                    </a:cubicBezTo>
                    <a:lnTo>
                      <a:pt x="5708" y="2864"/>
                    </a:lnTo>
                    <a:cubicBezTo>
                      <a:pt x="5724" y="2818"/>
                      <a:pt x="5739" y="2756"/>
                      <a:pt x="5739" y="2709"/>
                    </a:cubicBezTo>
                    <a:cubicBezTo>
                      <a:pt x="5755" y="2632"/>
                      <a:pt x="5739" y="2554"/>
                      <a:pt x="5708" y="2477"/>
                    </a:cubicBezTo>
                    <a:cubicBezTo>
                      <a:pt x="5646" y="2523"/>
                      <a:pt x="5693" y="2663"/>
                      <a:pt x="5646" y="2740"/>
                    </a:cubicBezTo>
                    <a:lnTo>
                      <a:pt x="5444" y="2322"/>
                    </a:lnTo>
                    <a:cubicBezTo>
                      <a:pt x="5444" y="2322"/>
                      <a:pt x="5444" y="2306"/>
                      <a:pt x="5444" y="2291"/>
                    </a:cubicBezTo>
                    <a:cubicBezTo>
                      <a:pt x="5444" y="2275"/>
                      <a:pt x="5460" y="2260"/>
                      <a:pt x="5476" y="2260"/>
                    </a:cubicBezTo>
                    <a:lnTo>
                      <a:pt x="5243" y="1965"/>
                    </a:lnTo>
                    <a:lnTo>
                      <a:pt x="5134" y="1748"/>
                    </a:lnTo>
                    <a:lnTo>
                      <a:pt x="5538" y="2275"/>
                    </a:lnTo>
                    <a:cubicBezTo>
                      <a:pt x="5538" y="2291"/>
                      <a:pt x="5553" y="2306"/>
                      <a:pt x="5553" y="2306"/>
                    </a:cubicBezTo>
                    <a:lnTo>
                      <a:pt x="5569" y="2291"/>
                    </a:lnTo>
                    <a:lnTo>
                      <a:pt x="5057" y="1593"/>
                    </a:lnTo>
                    <a:lnTo>
                      <a:pt x="4483" y="817"/>
                    </a:lnTo>
                    <a:cubicBezTo>
                      <a:pt x="4439" y="799"/>
                      <a:pt x="4397" y="792"/>
                      <a:pt x="4357" y="792"/>
                    </a:cubicBezTo>
                    <a:cubicBezTo>
                      <a:pt x="4258" y="792"/>
                      <a:pt x="4173" y="839"/>
                      <a:pt x="4095" y="895"/>
                    </a:cubicBezTo>
                    <a:cubicBezTo>
                      <a:pt x="4010" y="966"/>
                      <a:pt x="3925" y="1036"/>
                      <a:pt x="3805" y="1036"/>
                    </a:cubicBezTo>
                    <a:cubicBezTo>
                      <a:pt x="3793" y="1036"/>
                      <a:pt x="3782" y="1036"/>
                      <a:pt x="3769" y="1034"/>
                    </a:cubicBezTo>
                    <a:cubicBezTo>
                      <a:pt x="3754" y="926"/>
                      <a:pt x="3552" y="941"/>
                      <a:pt x="3599" y="879"/>
                    </a:cubicBezTo>
                    <a:lnTo>
                      <a:pt x="3599" y="879"/>
                    </a:lnTo>
                    <a:cubicBezTo>
                      <a:pt x="3459" y="895"/>
                      <a:pt x="3413" y="1034"/>
                      <a:pt x="3351" y="1127"/>
                    </a:cubicBezTo>
                    <a:cubicBezTo>
                      <a:pt x="3336" y="1103"/>
                      <a:pt x="3310" y="1097"/>
                      <a:pt x="3283" y="1097"/>
                    </a:cubicBezTo>
                    <a:cubicBezTo>
                      <a:pt x="3258" y="1097"/>
                      <a:pt x="3232" y="1102"/>
                      <a:pt x="3212" y="1102"/>
                    </a:cubicBezTo>
                    <a:cubicBezTo>
                      <a:pt x="3185" y="1102"/>
                      <a:pt x="3168" y="1093"/>
                      <a:pt x="3180" y="1050"/>
                    </a:cubicBezTo>
                    <a:lnTo>
                      <a:pt x="3180" y="1050"/>
                    </a:lnTo>
                    <a:lnTo>
                      <a:pt x="3118" y="1236"/>
                    </a:lnTo>
                    <a:cubicBezTo>
                      <a:pt x="3107" y="1233"/>
                      <a:pt x="3095" y="1231"/>
                      <a:pt x="3084" y="1231"/>
                    </a:cubicBezTo>
                    <a:cubicBezTo>
                      <a:pt x="3013" y="1231"/>
                      <a:pt x="2939" y="1284"/>
                      <a:pt x="2882" y="1284"/>
                    </a:cubicBezTo>
                    <a:cubicBezTo>
                      <a:pt x="2859" y="1284"/>
                      <a:pt x="2839" y="1275"/>
                      <a:pt x="2823" y="1251"/>
                    </a:cubicBezTo>
                    <a:lnTo>
                      <a:pt x="2823" y="1251"/>
                    </a:lnTo>
                    <a:cubicBezTo>
                      <a:pt x="2761" y="1314"/>
                      <a:pt x="2870" y="1407"/>
                      <a:pt x="2730" y="1407"/>
                    </a:cubicBezTo>
                    <a:cubicBezTo>
                      <a:pt x="2730" y="1391"/>
                      <a:pt x="2715" y="1376"/>
                      <a:pt x="2746" y="1376"/>
                    </a:cubicBezTo>
                    <a:cubicBezTo>
                      <a:pt x="2732" y="1370"/>
                      <a:pt x="2717" y="1367"/>
                      <a:pt x="2701" y="1367"/>
                    </a:cubicBezTo>
                    <a:cubicBezTo>
                      <a:pt x="2628" y="1367"/>
                      <a:pt x="2541" y="1423"/>
                      <a:pt x="2529" y="1500"/>
                    </a:cubicBezTo>
                    <a:cubicBezTo>
                      <a:pt x="2548" y="1496"/>
                      <a:pt x="2561" y="1495"/>
                      <a:pt x="2570" y="1495"/>
                    </a:cubicBezTo>
                    <a:cubicBezTo>
                      <a:pt x="2594" y="1495"/>
                      <a:pt x="2588" y="1504"/>
                      <a:pt x="2612" y="1504"/>
                    </a:cubicBezTo>
                    <a:cubicBezTo>
                      <a:pt x="2620" y="1504"/>
                      <a:pt x="2633" y="1503"/>
                      <a:pt x="2653" y="1500"/>
                    </a:cubicBezTo>
                    <a:lnTo>
                      <a:pt x="2653" y="1500"/>
                    </a:lnTo>
                    <a:cubicBezTo>
                      <a:pt x="2681" y="1542"/>
                      <a:pt x="2633" y="1659"/>
                      <a:pt x="2532" y="1659"/>
                    </a:cubicBezTo>
                    <a:cubicBezTo>
                      <a:pt x="2521" y="1659"/>
                      <a:pt x="2510" y="1658"/>
                      <a:pt x="2498" y="1655"/>
                    </a:cubicBezTo>
                    <a:cubicBezTo>
                      <a:pt x="2560" y="1453"/>
                      <a:pt x="2312" y="1577"/>
                      <a:pt x="2343" y="1469"/>
                    </a:cubicBezTo>
                    <a:lnTo>
                      <a:pt x="2343" y="1469"/>
                    </a:lnTo>
                    <a:cubicBezTo>
                      <a:pt x="2110" y="1562"/>
                      <a:pt x="2094" y="1810"/>
                      <a:pt x="2001" y="2042"/>
                    </a:cubicBezTo>
                    <a:cubicBezTo>
                      <a:pt x="1831" y="2167"/>
                      <a:pt x="1552" y="2275"/>
                      <a:pt x="1490" y="2492"/>
                    </a:cubicBezTo>
                    <a:lnTo>
                      <a:pt x="1505" y="2477"/>
                    </a:lnTo>
                    <a:lnTo>
                      <a:pt x="1474" y="2585"/>
                    </a:lnTo>
                    <a:lnTo>
                      <a:pt x="1459" y="2616"/>
                    </a:lnTo>
                    <a:cubicBezTo>
                      <a:pt x="1456" y="2617"/>
                      <a:pt x="1454" y="2617"/>
                      <a:pt x="1452" y="2617"/>
                    </a:cubicBezTo>
                    <a:cubicBezTo>
                      <a:pt x="1419" y="2617"/>
                      <a:pt x="1394" y="2540"/>
                      <a:pt x="1358" y="2540"/>
                    </a:cubicBezTo>
                    <a:cubicBezTo>
                      <a:pt x="1346" y="2540"/>
                      <a:pt x="1333" y="2548"/>
                      <a:pt x="1319" y="2570"/>
                    </a:cubicBezTo>
                    <a:cubicBezTo>
                      <a:pt x="1257" y="2430"/>
                      <a:pt x="1443" y="2446"/>
                      <a:pt x="1459" y="2306"/>
                    </a:cubicBezTo>
                    <a:cubicBezTo>
                      <a:pt x="1241" y="2291"/>
                      <a:pt x="1505" y="2105"/>
                      <a:pt x="1350" y="2073"/>
                    </a:cubicBezTo>
                    <a:lnTo>
                      <a:pt x="1350" y="2073"/>
                    </a:lnTo>
                    <a:cubicBezTo>
                      <a:pt x="1459" y="2337"/>
                      <a:pt x="1086" y="2322"/>
                      <a:pt x="1055" y="2539"/>
                    </a:cubicBezTo>
                    <a:cubicBezTo>
                      <a:pt x="1036" y="2547"/>
                      <a:pt x="1022" y="2551"/>
                      <a:pt x="1011" y="2551"/>
                    </a:cubicBezTo>
                    <a:cubicBezTo>
                      <a:pt x="948" y="2551"/>
                      <a:pt x="1005" y="2427"/>
                      <a:pt x="973" y="2427"/>
                    </a:cubicBezTo>
                    <a:cubicBezTo>
                      <a:pt x="970" y="2427"/>
                      <a:pt x="967" y="2428"/>
                      <a:pt x="962" y="2430"/>
                    </a:cubicBezTo>
                    <a:lnTo>
                      <a:pt x="978" y="2523"/>
                    </a:lnTo>
                    <a:cubicBezTo>
                      <a:pt x="957" y="2528"/>
                      <a:pt x="940" y="2532"/>
                      <a:pt x="925" y="2532"/>
                    </a:cubicBezTo>
                    <a:cubicBezTo>
                      <a:pt x="895" y="2532"/>
                      <a:pt x="874" y="2518"/>
                      <a:pt x="854" y="2477"/>
                    </a:cubicBezTo>
                    <a:cubicBezTo>
                      <a:pt x="699" y="2539"/>
                      <a:pt x="590" y="2694"/>
                      <a:pt x="574" y="2880"/>
                    </a:cubicBezTo>
                    <a:cubicBezTo>
                      <a:pt x="591" y="2846"/>
                      <a:pt x="603" y="2834"/>
                      <a:pt x="612" y="2834"/>
                    </a:cubicBezTo>
                    <a:cubicBezTo>
                      <a:pt x="639" y="2834"/>
                      <a:pt x="646" y="2936"/>
                      <a:pt x="696" y="2936"/>
                    </a:cubicBezTo>
                    <a:cubicBezTo>
                      <a:pt x="709" y="2936"/>
                      <a:pt x="725" y="2929"/>
                      <a:pt x="745" y="2911"/>
                    </a:cubicBezTo>
                    <a:lnTo>
                      <a:pt x="745" y="2911"/>
                    </a:lnTo>
                    <a:cubicBezTo>
                      <a:pt x="745" y="2942"/>
                      <a:pt x="730" y="2989"/>
                      <a:pt x="714" y="3020"/>
                    </a:cubicBezTo>
                    <a:cubicBezTo>
                      <a:pt x="699" y="3035"/>
                      <a:pt x="699" y="3035"/>
                      <a:pt x="699" y="3051"/>
                    </a:cubicBezTo>
                    <a:cubicBezTo>
                      <a:pt x="668" y="3082"/>
                      <a:pt x="637" y="3113"/>
                      <a:pt x="605" y="3144"/>
                    </a:cubicBezTo>
                    <a:cubicBezTo>
                      <a:pt x="652" y="3051"/>
                      <a:pt x="373" y="3097"/>
                      <a:pt x="559" y="2973"/>
                    </a:cubicBezTo>
                    <a:cubicBezTo>
                      <a:pt x="537" y="2959"/>
                      <a:pt x="520" y="2953"/>
                      <a:pt x="508" y="2953"/>
                    </a:cubicBezTo>
                    <a:cubicBezTo>
                      <a:pt x="453" y="2953"/>
                      <a:pt x="483" y="3077"/>
                      <a:pt x="419" y="3128"/>
                    </a:cubicBezTo>
                    <a:cubicBezTo>
                      <a:pt x="419" y="3051"/>
                      <a:pt x="435" y="2911"/>
                      <a:pt x="419" y="2895"/>
                    </a:cubicBezTo>
                    <a:lnTo>
                      <a:pt x="419" y="2895"/>
                    </a:lnTo>
                    <a:cubicBezTo>
                      <a:pt x="435" y="3020"/>
                      <a:pt x="326" y="3097"/>
                      <a:pt x="218" y="3159"/>
                    </a:cubicBezTo>
                    <a:cubicBezTo>
                      <a:pt x="109" y="3206"/>
                      <a:pt x="1" y="3268"/>
                      <a:pt x="32" y="3345"/>
                    </a:cubicBezTo>
                    <a:cubicBezTo>
                      <a:pt x="47" y="3500"/>
                      <a:pt x="32" y="3702"/>
                      <a:pt x="47" y="3888"/>
                    </a:cubicBezTo>
                    <a:lnTo>
                      <a:pt x="869" y="4865"/>
                    </a:lnTo>
                    <a:cubicBezTo>
                      <a:pt x="885" y="4850"/>
                      <a:pt x="885" y="4834"/>
                      <a:pt x="885" y="4819"/>
                    </a:cubicBezTo>
                    <a:cubicBezTo>
                      <a:pt x="900" y="4834"/>
                      <a:pt x="916" y="4834"/>
                      <a:pt x="931" y="4834"/>
                    </a:cubicBezTo>
                    <a:lnTo>
                      <a:pt x="1474" y="5796"/>
                    </a:lnTo>
                    <a:cubicBezTo>
                      <a:pt x="1598" y="5703"/>
                      <a:pt x="1660" y="5594"/>
                      <a:pt x="1691" y="5486"/>
                    </a:cubicBezTo>
                    <a:cubicBezTo>
                      <a:pt x="1708" y="5491"/>
                      <a:pt x="1725" y="5495"/>
                      <a:pt x="1742" y="5495"/>
                    </a:cubicBezTo>
                    <a:cubicBezTo>
                      <a:pt x="1758" y="5495"/>
                      <a:pt x="1774" y="5492"/>
                      <a:pt x="1789" y="5485"/>
                    </a:cubicBezTo>
                    <a:lnTo>
                      <a:pt x="1789" y="5485"/>
                    </a:lnTo>
                    <a:cubicBezTo>
                      <a:pt x="1807" y="5481"/>
                      <a:pt x="1824" y="5479"/>
                      <a:pt x="1840" y="5479"/>
                    </a:cubicBezTo>
                    <a:cubicBezTo>
                      <a:pt x="1952" y="5479"/>
                      <a:pt x="2035" y="5554"/>
                      <a:pt x="2048" y="5594"/>
                    </a:cubicBezTo>
                    <a:cubicBezTo>
                      <a:pt x="2056" y="5578"/>
                      <a:pt x="2060" y="5565"/>
                      <a:pt x="2059" y="5555"/>
                    </a:cubicBezTo>
                    <a:lnTo>
                      <a:pt x="2059" y="5555"/>
                    </a:lnTo>
                    <a:cubicBezTo>
                      <a:pt x="2061" y="5558"/>
                      <a:pt x="2062" y="5561"/>
                      <a:pt x="2063" y="5563"/>
                    </a:cubicBezTo>
                    <a:cubicBezTo>
                      <a:pt x="2063" y="5548"/>
                      <a:pt x="2063" y="5532"/>
                      <a:pt x="2048" y="5532"/>
                    </a:cubicBezTo>
                    <a:cubicBezTo>
                      <a:pt x="2055" y="5539"/>
                      <a:pt x="2059" y="5547"/>
                      <a:pt x="2059" y="5555"/>
                    </a:cubicBezTo>
                    <a:lnTo>
                      <a:pt x="2059" y="5555"/>
                    </a:lnTo>
                    <a:cubicBezTo>
                      <a:pt x="2030" y="5496"/>
                      <a:pt x="1999" y="5436"/>
                      <a:pt x="1955" y="5377"/>
                    </a:cubicBezTo>
                    <a:cubicBezTo>
                      <a:pt x="1955" y="5393"/>
                      <a:pt x="1955" y="5408"/>
                      <a:pt x="1955" y="5408"/>
                    </a:cubicBezTo>
                    <a:cubicBezTo>
                      <a:pt x="1986" y="5439"/>
                      <a:pt x="2001" y="5470"/>
                      <a:pt x="2017" y="5486"/>
                    </a:cubicBezTo>
                    <a:cubicBezTo>
                      <a:pt x="1970" y="5455"/>
                      <a:pt x="1877" y="5424"/>
                      <a:pt x="1862" y="5362"/>
                    </a:cubicBezTo>
                    <a:cubicBezTo>
                      <a:pt x="1877" y="5362"/>
                      <a:pt x="1877" y="5377"/>
                      <a:pt x="1877" y="5377"/>
                    </a:cubicBezTo>
                    <a:cubicBezTo>
                      <a:pt x="1893" y="5393"/>
                      <a:pt x="1908" y="5408"/>
                      <a:pt x="1939" y="5424"/>
                    </a:cubicBezTo>
                    <a:cubicBezTo>
                      <a:pt x="1908" y="5393"/>
                      <a:pt x="1908" y="5346"/>
                      <a:pt x="1893" y="5299"/>
                    </a:cubicBezTo>
                    <a:cubicBezTo>
                      <a:pt x="1893" y="5299"/>
                      <a:pt x="1893" y="5284"/>
                      <a:pt x="1893" y="5284"/>
                    </a:cubicBezTo>
                    <a:cubicBezTo>
                      <a:pt x="1893" y="5268"/>
                      <a:pt x="1877" y="5268"/>
                      <a:pt x="1877" y="5253"/>
                    </a:cubicBezTo>
                    <a:lnTo>
                      <a:pt x="1877" y="5253"/>
                    </a:lnTo>
                    <a:cubicBezTo>
                      <a:pt x="1893" y="5268"/>
                      <a:pt x="1893" y="5268"/>
                      <a:pt x="1893" y="5284"/>
                    </a:cubicBezTo>
                    <a:cubicBezTo>
                      <a:pt x="1924" y="5315"/>
                      <a:pt x="1939" y="5346"/>
                      <a:pt x="1955" y="5377"/>
                    </a:cubicBezTo>
                    <a:cubicBezTo>
                      <a:pt x="1955" y="5377"/>
                      <a:pt x="1955" y="5362"/>
                      <a:pt x="1970" y="5346"/>
                    </a:cubicBezTo>
                    <a:cubicBezTo>
                      <a:pt x="1939" y="5299"/>
                      <a:pt x="1893" y="5253"/>
                      <a:pt x="1862" y="5191"/>
                    </a:cubicBezTo>
                    <a:lnTo>
                      <a:pt x="1862" y="5191"/>
                    </a:lnTo>
                    <a:cubicBezTo>
                      <a:pt x="1877" y="5222"/>
                      <a:pt x="1877" y="5237"/>
                      <a:pt x="1877" y="5253"/>
                    </a:cubicBezTo>
                    <a:cubicBezTo>
                      <a:pt x="1862" y="5237"/>
                      <a:pt x="1846" y="5206"/>
                      <a:pt x="1831" y="5191"/>
                    </a:cubicBezTo>
                    <a:lnTo>
                      <a:pt x="1908" y="5191"/>
                    </a:lnTo>
                    <a:cubicBezTo>
                      <a:pt x="1913" y="5196"/>
                      <a:pt x="1918" y="5201"/>
                      <a:pt x="1923" y="5206"/>
                    </a:cubicBezTo>
                    <a:lnTo>
                      <a:pt x="2048" y="5206"/>
                    </a:lnTo>
                    <a:cubicBezTo>
                      <a:pt x="2187" y="5222"/>
                      <a:pt x="2312" y="5237"/>
                      <a:pt x="2343" y="5408"/>
                    </a:cubicBezTo>
                    <a:cubicBezTo>
                      <a:pt x="2467" y="5408"/>
                      <a:pt x="2622" y="5206"/>
                      <a:pt x="2761" y="5036"/>
                    </a:cubicBezTo>
                    <a:lnTo>
                      <a:pt x="2761" y="5036"/>
                    </a:lnTo>
                    <a:cubicBezTo>
                      <a:pt x="2777" y="5144"/>
                      <a:pt x="2777" y="5253"/>
                      <a:pt x="2746" y="5299"/>
                    </a:cubicBezTo>
                    <a:cubicBezTo>
                      <a:pt x="2963" y="5253"/>
                      <a:pt x="2885" y="5222"/>
                      <a:pt x="3056" y="5160"/>
                    </a:cubicBezTo>
                    <a:lnTo>
                      <a:pt x="3056" y="5160"/>
                    </a:lnTo>
                    <a:cubicBezTo>
                      <a:pt x="3041" y="5191"/>
                      <a:pt x="3025" y="5237"/>
                      <a:pt x="3072" y="5268"/>
                    </a:cubicBezTo>
                    <a:cubicBezTo>
                      <a:pt x="3041" y="5222"/>
                      <a:pt x="3072" y="5206"/>
                      <a:pt x="3103" y="5175"/>
                    </a:cubicBezTo>
                    <a:lnTo>
                      <a:pt x="3103" y="5175"/>
                    </a:lnTo>
                    <a:cubicBezTo>
                      <a:pt x="3149" y="5284"/>
                      <a:pt x="3009" y="5377"/>
                      <a:pt x="3087" y="5424"/>
                    </a:cubicBezTo>
                    <a:lnTo>
                      <a:pt x="2932" y="5455"/>
                    </a:lnTo>
                    <a:cubicBezTo>
                      <a:pt x="2932" y="5455"/>
                      <a:pt x="2916" y="5439"/>
                      <a:pt x="2916" y="5439"/>
                    </a:cubicBezTo>
                    <a:lnTo>
                      <a:pt x="2901" y="5439"/>
                    </a:lnTo>
                    <a:cubicBezTo>
                      <a:pt x="2901" y="5424"/>
                      <a:pt x="2901" y="5408"/>
                      <a:pt x="2901" y="5393"/>
                    </a:cubicBezTo>
                    <a:cubicBezTo>
                      <a:pt x="2839" y="5532"/>
                      <a:pt x="2746" y="5455"/>
                      <a:pt x="2761" y="5641"/>
                    </a:cubicBezTo>
                    <a:cubicBezTo>
                      <a:pt x="2689" y="5612"/>
                      <a:pt x="2765" y="5515"/>
                      <a:pt x="2725" y="5515"/>
                    </a:cubicBezTo>
                    <a:cubicBezTo>
                      <a:pt x="2722" y="5515"/>
                      <a:pt x="2719" y="5516"/>
                      <a:pt x="2715" y="5517"/>
                    </a:cubicBezTo>
                    <a:cubicBezTo>
                      <a:pt x="2730" y="5470"/>
                      <a:pt x="2699" y="5315"/>
                      <a:pt x="2668" y="5206"/>
                    </a:cubicBezTo>
                    <a:lnTo>
                      <a:pt x="2668" y="5206"/>
                    </a:lnTo>
                    <a:cubicBezTo>
                      <a:pt x="2529" y="5237"/>
                      <a:pt x="2699" y="5393"/>
                      <a:pt x="2622" y="5501"/>
                    </a:cubicBezTo>
                    <a:lnTo>
                      <a:pt x="2498" y="5455"/>
                    </a:lnTo>
                    <a:lnTo>
                      <a:pt x="2498" y="5455"/>
                    </a:lnTo>
                    <a:cubicBezTo>
                      <a:pt x="2467" y="5501"/>
                      <a:pt x="2544" y="5501"/>
                      <a:pt x="2575" y="5532"/>
                    </a:cubicBezTo>
                    <a:cubicBezTo>
                      <a:pt x="2564" y="5554"/>
                      <a:pt x="2550" y="5560"/>
                      <a:pt x="2533" y="5560"/>
                    </a:cubicBezTo>
                    <a:cubicBezTo>
                      <a:pt x="2508" y="5560"/>
                      <a:pt x="2479" y="5545"/>
                      <a:pt x="2453" y="5545"/>
                    </a:cubicBezTo>
                    <a:cubicBezTo>
                      <a:pt x="2447" y="5545"/>
                      <a:pt x="2441" y="5546"/>
                      <a:pt x="2436" y="5548"/>
                    </a:cubicBezTo>
                    <a:cubicBezTo>
                      <a:pt x="2467" y="5579"/>
                      <a:pt x="2513" y="5579"/>
                      <a:pt x="2529" y="5625"/>
                    </a:cubicBezTo>
                    <a:cubicBezTo>
                      <a:pt x="2503" y="5614"/>
                      <a:pt x="2483" y="5611"/>
                      <a:pt x="2465" y="5611"/>
                    </a:cubicBezTo>
                    <a:cubicBezTo>
                      <a:pt x="2438" y="5611"/>
                      <a:pt x="2415" y="5619"/>
                      <a:pt x="2387" y="5619"/>
                    </a:cubicBezTo>
                    <a:cubicBezTo>
                      <a:pt x="2356" y="5619"/>
                      <a:pt x="2318" y="5609"/>
                      <a:pt x="2260" y="5571"/>
                    </a:cubicBezTo>
                    <a:lnTo>
                      <a:pt x="2260" y="5571"/>
                    </a:lnTo>
                    <a:cubicBezTo>
                      <a:pt x="2330" y="5624"/>
                      <a:pt x="2359" y="5766"/>
                      <a:pt x="2374" y="5796"/>
                    </a:cubicBezTo>
                    <a:cubicBezTo>
                      <a:pt x="2374" y="5796"/>
                      <a:pt x="2389" y="5811"/>
                      <a:pt x="2420" y="5811"/>
                    </a:cubicBezTo>
                    <a:cubicBezTo>
                      <a:pt x="2405" y="5873"/>
                      <a:pt x="2389" y="5889"/>
                      <a:pt x="2389" y="5904"/>
                    </a:cubicBezTo>
                    <a:cubicBezTo>
                      <a:pt x="2343" y="5843"/>
                      <a:pt x="2312" y="5797"/>
                      <a:pt x="2266" y="5736"/>
                    </a:cubicBezTo>
                    <a:lnTo>
                      <a:pt x="2266" y="5736"/>
                    </a:lnTo>
                    <a:cubicBezTo>
                      <a:pt x="2312" y="5797"/>
                      <a:pt x="2343" y="5843"/>
                      <a:pt x="2374" y="5904"/>
                    </a:cubicBezTo>
                    <a:cubicBezTo>
                      <a:pt x="2374" y="5920"/>
                      <a:pt x="2374" y="5935"/>
                      <a:pt x="2420" y="6013"/>
                    </a:cubicBezTo>
                    <a:cubicBezTo>
                      <a:pt x="2420" y="6053"/>
                      <a:pt x="2403" y="6070"/>
                      <a:pt x="2383" y="6070"/>
                    </a:cubicBezTo>
                    <a:cubicBezTo>
                      <a:pt x="2348" y="6070"/>
                      <a:pt x="2302" y="6020"/>
                      <a:pt x="2312" y="5951"/>
                    </a:cubicBezTo>
                    <a:lnTo>
                      <a:pt x="2312" y="5951"/>
                    </a:lnTo>
                    <a:lnTo>
                      <a:pt x="2234" y="6137"/>
                    </a:lnTo>
                    <a:lnTo>
                      <a:pt x="2327" y="6106"/>
                    </a:lnTo>
                    <a:lnTo>
                      <a:pt x="2327" y="6106"/>
                    </a:lnTo>
                    <a:cubicBezTo>
                      <a:pt x="2389" y="6246"/>
                      <a:pt x="2172" y="6168"/>
                      <a:pt x="2234" y="6323"/>
                    </a:cubicBezTo>
                    <a:lnTo>
                      <a:pt x="2389" y="6199"/>
                    </a:lnTo>
                    <a:lnTo>
                      <a:pt x="2405" y="6246"/>
                    </a:lnTo>
                    <a:cubicBezTo>
                      <a:pt x="2420" y="6184"/>
                      <a:pt x="2498" y="6153"/>
                      <a:pt x="2529" y="6153"/>
                    </a:cubicBezTo>
                    <a:cubicBezTo>
                      <a:pt x="2544" y="6184"/>
                      <a:pt x="2560" y="6215"/>
                      <a:pt x="2544" y="6230"/>
                    </a:cubicBezTo>
                    <a:cubicBezTo>
                      <a:pt x="2715" y="6121"/>
                      <a:pt x="2513" y="6013"/>
                      <a:pt x="2560" y="5873"/>
                    </a:cubicBezTo>
                    <a:cubicBezTo>
                      <a:pt x="2575" y="5858"/>
                      <a:pt x="2591" y="5842"/>
                      <a:pt x="2622" y="5827"/>
                    </a:cubicBezTo>
                    <a:lnTo>
                      <a:pt x="2730" y="5982"/>
                    </a:lnTo>
                    <a:cubicBezTo>
                      <a:pt x="2730" y="5920"/>
                      <a:pt x="2761" y="5920"/>
                      <a:pt x="2792" y="5904"/>
                    </a:cubicBezTo>
                    <a:lnTo>
                      <a:pt x="2792" y="6199"/>
                    </a:lnTo>
                    <a:cubicBezTo>
                      <a:pt x="2832" y="6231"/>
                      <a:pt x="2866" y="6242"/>
                      <a:pt x="2895" y="6242"/>
                    </a:cubicBezTo>
                    <a:cubicBezTo>
                      <a:pt x="2973" y="6242"/>
                      <a:pt x="3025" y="6164"/>
                      <a:pt x="3093" y="6164"/>
                    </a:cubicBezTo>
                    <a:cubicBezTo>
                      <a:pt x="3101" y="6164"/>
                      <a:pt x="3109" y="6166"/>
                      <a:pt x="3118" y="6168"/>
                    </a:cubicBezTo>
                    <a:cubicBezTo>
                      <a:pt x="2947" y="6075"/>
                      <a:pt x="3118" y="6059"/>
                      <a:pt x="2901" y="6028"/>
                    </a:cubicBezTo>
                    <a:lnTo>
                      <a:pt x="2870" y="5827"/>
                    </a:lnTo>
                    <a:lnTo>
                      <a:pt x="3009" y="5796"/>
                    </a:lnTo>
                    <a:cubicBezTo>
                      <a:pt x="2994" y="5749"/>
                      <a:pt x="3009" y="5672"/>
                      <a:pt x="2994" y="5641"/>
                    </a:cubicBezTo>
                    <a:cubicBezTo>
                      <a:pt x="3025" y="5641"/>
                      <a:pt x="3056" y="5641"/>
                      <a:pt x="3072" y="5625"/>
                    </a:cubicBezTo>
                    <a:cubicBezTo>
                      <a:pt x="3072" y="5645"/>
                      <a:pt x="3078" y="5664"/>
                      <a:pt x="3102" y="5664"/>
                    </a:cubicBezTo>
                    <a:cubicBezTo>
                      <a:pt x="3116" y="5664"/>
                      <a:pt x="3136" y="5658"/>
                      <a:pt x="3165" y="5641"/>
                    </a:cubicBezTo>
                    <a:lnTo>
                      <a:pt x="3165" y="5641"/>
                    </a:lnTo>
                    <a:cubicBezTo>
                      <a:pt x="3242" y="5765"/>
                      <a:pt x="3103" y="5780"/>
                      <a:pt x="3072" y="5842"/>
                    </a:cubicBezTo>
                    <a:cubicBezTo>
                      <a:pt x="3134" y="5842"/>
                      <a:pt x="3118" y="5920"/>
                      <a:pt x="3149" y="5966"/>
                    </a:cubicBezTo>
                    <a:cubicBezTo>
                      <a:pt x="3165" y="5935"/>
                      <a:pt x="3165" y="5873"/>
                      <a:pt x="3211" y="5858"/>
                    </a:cubicBezTo>
                    <a:lnTo>
                      <a:pt x="3211" y="5858"/>
                    </a:lnTo>
                    <a:cubicBezTo>
                      <a:pt x="3273" y="5904"/>
                      <a:pt x="3242" y="5982"/>
                      <a:pt x="3180" y="5997"/>
                    </a:cubicBezTo>
                    <a:cubicBezTo>
                      <a:pt x="3289" y="6028"/>
                      <a:pt x="3180" y="6137"/>
                      <a:pt x="3289" y="6137"/>
                    </a:cubicBezTo>
                    <a:cubicBezTo>
                      <a:pt x="3428" y="5982"/>
                      <a:pt x="3521" y="5842"/>
                      <a:pt x="3490" y="5579"/>
                    </a:cubicBezTo>
                    <a:lnTo>
                      <a:pt x="3490" y="5579"/>
                    </a:lnTo>
                    <a:cubicBezTo>
                      <a:pt x="3428" y="5672"/>
                      <a:pt x="3351" y="5796"/>
                      <a:pt x="3242" y="5796"/>
                    </a:cubicBezTo>
                    <a:lnTo>
                      <a:pt x="3196" y="5672"/>
                    </a:lnTo>
                    <a:lnTo>
                      <a:pt x="3196" y="5672"/>
                    </a:lnTo>
                    <a:cubicBezTo>
                      <a:pt x="3214" y="5675"/>
                      <a:pt x="3231" y="5677"/>
                      <a:pt x="3245" y="5677"/>
                    </a:cubicBezTo>
                    <a:cubicBezTo>
                      <a:pt x="3352" y="5677"/>
                      <a:pt x="3362" y="5587"/>
                      <a:pt x="3444" y="5532"/>
                    </a:cubicBezTo>
                    <a:lnTo>
                      <a:pt x="3444" y="5532"/>
                    </a:lnTo>
                    <a:lnTo>
                      <a:pt x="3211" y="5625"/>
                    </a:lnTo>
                    <a:cubicBezTo>
                      <a:pt x="3165" y="5610"/>
                      <a:pt x="3134" y="5594"/>
                      <a:pt x="3118" y="5579"/>
                    </a:cubicBezTo>
                    <a:cubicBezTo>
                      <a:pt x="3134" y="5548"/>
                      <a:pt x="3149" y="5517"/>
                      <a:pt x="3149" y="5470"/>
                    </a:cubicBezTo>
                    <a:cubicBezTo>
                      <a:pt x="3149" y="5439"/>
                      <a:pt x="3149" y="5424"/>
                      <a:pt x="3149" y="5393"/>
                    </a:cubicBezTo>
                    <a:lnTo>
                      <a:pt x="3196" y="5393"/>
                    </a:lnTo>
                    <a:cubicBezTo>
                      <a:pt x="3196" y="5408"/>
                      <a:pt x="3196" y="5408"/>
                      <a:pt x="3196" y="5424"/>
                    </a:cubicBezTo>
                    <a:cubicBezTo>
                      <a:pt x="3211" y="5377"/>
                      <a:pt x="3227" y="5346"/>
                      <a:pt x="3227" y="5315"/>
                    </a:cubicBezTo>
                    <a:cubicBezTo>
                      <a:pt x="3249" y="5269"/>
                      <a:pt x="3285" y="5253"/>
                      <a:pt x="3324" y="5253"/>
                    </a:cubicBezTo>
                    <a:cubicBezTo>
                      <a:pt x="3390" y="5253"/>
                      <a:pt x="3467" y="5301"/>
                      <a:pt x="3506" y="5331"/>
                    </a:cubicBezTo>
                    <a:cubicBezTo>
                      <a:pt x="3583" y="5331"/>
                      <a:pt x="3599" y="5470"/>
                      <a:pt x="3645" y="5532"/>
                    </a:cubicBezTo>
                    <a:cubicBezTo>
                      <a:pt x="3707" y="5439"/>
                      <a:pt x="3614" y="5331"/>
                      <a:pt x="3676" y="5253"/>
                    </a:cubicBezTo>
                    <a:cubicBezTo>
                      <a:pt x="3723" y="5253"/>
                      <a:pt x="3723" y="5284"/>
                      <a:pt x="3723" y="5299"/>
                    </a:cubicBezTo>
                    <a:lnTo>
                      <a:pt x="3738" y="5191"/>
                    </a:lnTo>
                    <a:cubicBezTo>
                      <a:pt x="3744" y="5196"/>
                      <a:pt x="3752" y="5198"/>
                      <a:pt x="3762" y="5198"/>
                    </a:cubicBezTo>
                    <a:cubicBezTo>
                      <a:pt x="3786" y="5198"/>
                      <a:pt x="3819" y="5189"/>
                      <a:pt x="3847" y="5189"/>
                    </a:cubicBezTo>
                    <a:cubicBezTo>
                      <a:pt x="3882" y="5189"/>
                      <a:pt x="3908" y="5203"/>
                      <a:pt x="3894" y="5268"/>
                    </a:cubicBezTo>
                    <a:cubicBezTo>
                      <a:pt x="3878" y="5284"/>
                      <a:pt x="3863" y="5299"/>
                      <a:pt x="3847" y="5315"/>
                    </a:cubicBezTo>
                    <a:cubicBezTo>
                      <a:pt x="3958" y="5295"/>
                      <a:pt x="4109" y="5248"/>
                      <a:pt x="4226" y="5248"/>
                    </a:cubicBezTo>
                    <a:cubicBezTo>
                      <a:pt x="4289" y="5248"/>
                      <a:pt x="4342" y="5262"/>
                      <a:pt x="4374" y="5299"/>
                    </a:cubicBezTo>
                    <a:cubicBezTo>
                      <a:pt x="4452" y="5268"/>
                      <a:pt x="4390" y="5237"/>
                      <a:pt x="4514" y="5175"/>
                    </a:cubicBezTo>
                    <a:cubicBezTo>
                      <a:pt x="4498" y="5051"/>
                      <a:pt x="4374" y="5020"/>
                      <a:pt x="4436" y="4865"/>
                    </a:cubicBezTo>
                    <a:lnTo>
                      <a:pt x="4436" y="4865"/>
                    </a:lnTo>
                    <a:lnTo>
                      <a:pt x="4312" y="4912"/>
                    </a:lnTo>
                    <a:cubicBezTo>
                      <a:pt x="4312" y="4943"/>
                      <a:pt x="4312" y="4974"/>
                      <a:pt x="4297" y="5005"/>
                    </a:cubicBezTo>
                    <a:lnTo>
                      <a:pt x="4390" y="4912"/>
                    </a:lnTo>
                    <a:lnTo>
                      <a:pt x="4390" y="4912"/>
                    </a:lnTo>
                    <a:cubicBezTo>
                      <a:pt x="4359" y="5005"/>
                      <a:pt x="4405" y="5036"/>
                      <a:pt x="4452" y="5113"/>
                    </a:cubicBezTo>
                    <a:cubicBezTo>
                      <a:pt x="4397" y="5176"/>
                      <a:pt x="4335" y="5192"/>
                      <a:pt x="4274" y="5192"/>
                    </a:cubicBezTo>
                    <a:cubicBezTo>
                      <a:pt x="4210" y="5192"/>
                      <a:pt x="4146" y="5174"/>
                      <a:pt x="4092" y="5174"/>
                    </a:cubicBezTo>
                    <a:cubicBezTo>
                      <a:pt x="4082" y="5174"/>
                      <a:pt x="4073" y="5174"/>
                      <a:pt x="4064" y="5175"/>
                    </a:cubicBezTo>
                    <a:cubicBezTo>
                      <a:pt x="4064" y="5082"/>
                      <a:pt x="4142" y="5036"/>
                      <a:pt x="4033" y="4974"/>
                    </a:cubicBezTo>
                    <a:lnTo>
                      <a:pt x="4033" y="4974"/>
                    </a:lnTo>
                    <a:cubicBezTo>
                      <a:pt x="4043" y="4975"/>
                      <a:pt x="4052" y="4976"/>
                      <a:pt x="4059" y="4976"/>
                    </a:cubicBezTo>
                    <a:cubicBezTo>
                      <a:pt x="4123" y="4976"/>
                      <a:pt x="4111" y="4922"/>
                      <a:pt x="4111" y="4881"/>
                    </a:cubicBezTo>
                    <a:lnTo>
                      <a:pt x="4111" y="4881"/>
                    </a:lnTo>
                    <a:cubicBezTo>
                      <a:pt x="4120" y="4886"/>
                      <a:pt x="4131" y="4889"/>
                      <a:pt x="4144" y="4889"/>
                    </a:cubicBezTo>
                    <a:cubicBezTo>
                      <a:pt x="4172" y="4889"/>
                      <a:pt x="4207" y="4872"/>
                      <a:pt x="4250" y="4819"/>
                    </a:cubicBezTo>
                    <a:lnTo>
                      <a:pt x="4250" y="4896"/>
                    </a:lnTo>
                    <a:lnTo>
                      <a:pt x="4390" y="4772"/>
                    </a:lnTo>
                    <a:lnTo>
                      <a:pt x="4316" y="4735"/>
                    </a:lnTo>
                    <a:lnTo>
                      <a:pt x="4316" y="4735"/>
                    </a:lnTo>
                    <a:cubicBezTo>
                      <a:pt x="4343" y="4693"/>
                      <a:pt x="4343" y="4678"/>
                      <a:pt x="4328" y="4664"/>
                    </a:cubicBezTo>
                    <a:lnTo>
                      <a:pt x="4390" y="4555"/>
                    </a:lnTo>
                    <a:cubicBezTo>
                      <a:pt x="4405" y="4571"/>
                      <a:pt x="4436" y="4586"/>
                      <a:pt x="4452" y="4602"/>
                    </a:cubicBezTo>
                    <a:lnTo>
                      <a:pt x="4436" y="4602"/>
                    </a:lnTo>
                    <a:lnTo>
                      <a:pt x="4390" y="4710"/>
                    </a:lnTo>
                    <a:lnTo>
                      <a:pt x="4421" y="4726"/>
                    </a:lnTo>
                    <a:lnTo>
                      <a:pt x="4467" y="4617"/>
                    </a:lnTo>
                    <a:cubicBezTo>
                      <a:pt x="4483" y="4633"/>
                      <a:pt x="4483" y="4648"/>
                      <a:pt x="4498" y="4648"/>
                    </a:cubicBezTo>
                    <a:cubicBezTo>
                      <a:pt x="4452" y="4927"/>
                      <a:pt x="4654" y="4788"/>
                      <a:pt x="4560" y="5067"/>
                    </a:cubicBezTo>
                    <a:cubicBezTo>
                      <a:pt x="4608" y="5114"/>
                      <a:pt x="4651" y="5134"/>
                      <a:pt x="4690" y="5134"/>
                    </a:cubicBezTo>
                    <a:cubicBezTo>
                      <a:pt x="4753" y="5134"/>
                      <a:pt x="4807" y="5081"/>
                      <a:pt x="4855" y="5005"/>
                    </a:cubicBezTo>
                    <a:lnTo>
                      <a:pt x="4855" y="5005"/>
                    </a:lnTo>
                    <a:cubicBezTo>
                      <a:pt x="4851" y="5005"/>
                      <a:pt x="4848" y="5006"/>
                      <a:pt x="4844" y="5006"/>
                    </a:cubicBezTo>
                    <a:cubicBezTo>
                      <a:pt x="4745" y="5006"/>
                      <a:pt x="4725" y="4803"/>
                      <a:pt x="4560" y="4803"/>
                    </a:cubicBezTo>
                    <a:cubicBezTo>
                      <a:pt x="4638" y="4586"/>
                      <a:pt x="4390" y="4400"/>
                      <a:pt x="4654" y="4322"/>
                    </a:cubicBezTo>
                    <a:lnTo>
                      <a:pt x="4669" y="4338"/>
                    </a:lnTo>
                    <a:lnTo>
                      <a:pt x="4638" y="4198"/>
                    </a:lnTo>
                    <a:lnTo>
                      <a:pt x="4762" y="4136"/>
                    </a:lnTo>
                    <a:lnTo>
                      <a:pt x="4762" y="4136"/>
                    </a:lnTo>
                    <a:cubicBezTo>
                      <a:pt x="4855" y="4307"/>
                      <a:pt x="4731" y="4322"/>
                      <a:pt x="4762" y="4446"/>
                    </a:cubicBezTo>
                    <a:cubicBezTo>
                      <a:pt x="4855" y="4431"/>
                      <a:pt x="4871" y="4400"/>
                      <a:pt x="4871" y="4338"/>
                    </a:cubicBezTo>
                    <a:lnTo>
                      <a:pt x="4964" y="4152"/>
                    </a:lnTo>
                    <a:cubicBezTo>
                      <a:pt x="4964" y="4167"/>
                      <a:pt x="4964" y="4183"/>
                      <a:pt x="4979" y="4183"/>
                    </a:cubicBezTo>
                    <a:cubicBezTo>
                      <a:pt x="4964" y="4245"/>
                      <a:pt x="4948" y="4307"/>
                      <a:pt x="4995" y="4353"/>
                    </a:cubicBezTo>
                    <a:cubicBezTo>
                      <a:pt x="4983" y="4308"/>
                      <a:pt x="5055" y="4279"/>
                      <a:pt x="5107" y="4279"/>
                    </a:cubicBezTo>
                    <a:cubicBezTo>
                      <a:pt x="5125" y="4279"/>
                      <a:pt x="5141" y="4283"/>
                      <a:pt x="5150" y="4291"/>
                    </a:cubicBezTo>
                    <a:cubicBezTo>
                      <a:pt x="4995" y="4400"/>
                      <a:pt x="5165" y="4446"/>
                      <a:pt x="4964" y="4555"/>
                    </a:cubicBezTo>
                    <a:cubicBezTo>
                      <a:pt x="4971" y="4507"/>
                      <a:pt x="4959" y="4498"/>
                      <a:pt x="4942" y="4498"/>
                    </a:cubicBezTo>
                    <a:cubicBezTo>
                      <a:pt x="4932" y="4498"/>
                      <a:pt x="4920" y="4501"/>
                      <a:pt x="4909" y="4501"/>
                    </a:cubicBezTo>
                    <a:cubicBezTo>
                      <a:pt x="4895" y="4501"/>
                      <a:pt x="4880" y="4497"/>
                      <a:pt x="4871" y="4477"/>
                    </a:cubicBezTo>
                    <a:lnTo>
                      <a:pt x="4871" y="4477"/>
                    </a:lnTo>
                    <a:cubicBezTo>
                      <a:pt x="4886" y="4540"/>
                      <a:pt x="4793" y="4695"/>
                      <a:pt x="4669" y="4772"/>
                    </a:cubicBezTo>
                    <a:cubicBezTo>
                      <a:pt x="4692" y="4804"/>
                      <a:pt x="4715" y="4816"/>
                      <a:pt x="4738" y="4816"/>
                    </a:cubicBezTo>
                    <a:cubicBezTo>
                      <a:pt x="4795" y="4816"/>
                      <a:pt x="4856" y="4748"/>
                      <a:pt x="4933" y="4726"/>
                    </a:cubicBezTo>
                    <a:cubicBezTo>
                      <a:pt x="4933" y="4524"/>
                      <a:pt x="5227" y="4540"/>
                      <a:pt x="5181" y="4338"/>
                    </a:cubicBezTo>
                    <a:cubicBezTo>
                      <a:pt x="5207" y="4290"/>
                      <a:pt x="5227" y="4272"/>
                      <a:pt x="5243" y="4272"/>
                    </a:cubicBezTo>
                    <a:cubicBezTo>
                      <a:pt x="5283" y="4272"/>
                      <a:pt x="5294" y="4384"/>
                      <a:pt x="5305" y="4384"/>
                    </a:cubicBezTo>
                    <a:cubicBezTo>
                      <a:pt x="5460" y="4276"/>
                      <a:pt x="5258" y="4276"/>
                      <a:pt x="5274" y="4214"/>
                    </a:cubicBezTo>
                    <a:cubicBezTo>
                      <a:pt x="5336" y="3950"/>
                      <a:pt x="5553" y="4043"/>
                      <a:pt x="5662" y="3873"/>
                    </a:cubicBezTo>
                    <a:cubicBezTo>
                      <a:pt x="5615" y="3733"/>
                      <a:pt x="5677" y="3562"/>
                      <a:pt x="5755" y="3376"/>
                    </a:cubicBezTo>
                    <a:cubicBezTo>
                      <a:pt x="5801" y="3361"/>
                      <a:pt x="5832" y="3330"/>
                      <a:pt x="5879" y="3314"/>
                    </a:cubicBezTo>
                    <a:cubicBezTo>
                      <a:pt x="6018" y="3221"/>
                      <a:pt x="6127" y="3097"/>
                      <a:pt x="6189" y="2833"/>
                    </a:cubicBezTo>
                    <a:cubicBezTo>
                      <a:pt x="6189" y="2829"/>
                      <a:pt x="6188" y="2826"/>
                      <a:pt x="6187" y="2826"/>
                    </a:cubicBezTo>
                    <a:cubicBezTo>
                      <a:pt x="6176" y="2826"/>
                      <a:pt x="6110" y="3066"/>
                      <a:pt x="6056" y="3066"/>
                    </a:cubicBezTo>
                    <a:cubicBezTo>
                      <a:pt x="6048" y="3066"/>
                      <a:pt x="6041" y="3061"/>
                      <a:pt x="6034" y="3051"/>
                    </a:cubicBezTo>
                    <a:cubicBezTo>
                      <a:pt x="6034" y="2895"/>
                      <a:pt x="6080" y="2802"/>
                      <a:pt x="6142" y="2740"/>
                    </a:cubicBezTo>
                    <a:cubicBezTo>
                      <a:pt x="6220" y="2647"/>
                      <a:pt x="6298" y="2585"/>
                      <a:pt x="6344" y="2492"/>
                    </a:cubicBezTo>
                    <a:lnTo>
                      <a:pt x="4514" y="26"/>
                    </a:lnTo>
                    <a:cubicBezTo>
                      <a:pt x="4487" y="8"/>
                      <a:pt x="4454" y="1"/>
                      <a:pt x="44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15"/>
              <p:cNvSpPr/>
              <p:nvPr/>
            </p:nvSpPr>
            <p:spPr>
              <a:xfrm>
                <a:off x="3487200" y="927525"/>
                <a:ext cx="15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6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0" y="47"/>
                      <a:pt x="0" y="93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0" y="38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15"/>
              <p:cNvSpPr/>
              <p:nvPr/>
            </p:nvSpPr>
            <p:spPr>
              <a:xfrm>
                <a:off x="3417025" y="948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cubicBezTo>
                      <a:pt x="12" y="36"/>
                      <a:pt x="50" y="125"/>
                      <a:pt x="82" y="125"/>
                    </a:cubicBezTo>
                    <a:cubicBezTo>
                      <a:pt x="92" y="125"/>
                      <a:pt x="101" y="116"/>
                      <a:pt x="109" y="94"/>
                    </a:cubicBezTo>
                    <a:cubicBezTo>
                      <a:pt x="93" y="94"/>
                      <a:pt x="31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15"/>
              <p:cNvSpPr/>
              <p:nvPr/>
            </p:nvSpPr>
            <p:spPr>
              <a:xfrm>
                <a:off x="3367775" y="823975"/>
                <a:ext cx="62825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801" extrusionOk="0">
                    <a:moveTo>
                      <a:pt x="1784" y="249"/>
                    </a:moveTo>
                    <a:cubicBezTo>
                      <a:pt x="1780" y="256"/>
                      <a:pt x="1777" y="263"/>
                      <a:pt x="1775" y="269"/>
                    </a:cubicBezTo>
                    <a:lnTo>
                      <a:pt x="1775" y="269"/>
                    </a:lnTo>
                    <a:cubicBezTo>
                      <a:pt x="1779" y="262"/>
                      <a:pt x="1782" y="256"/>
                      <a:pt x="1784" y="249"/>
                    </a:cubicBezTo>
                    <a:close/>
                    <a:moveTo>
                      <a:pt x="1767" y="1029"/>
                    </a:moveTo>
                    <a:cubicBezTo>
                      <a:pt x="1758" y="1046"/>
                      <a:pt x="1753" y="1056"/>
                      <a:pt x="1753" y="1056"/>
                    </a:cubicBezTo>
                    <a:cubicBezTo>
                      <a:pt x="1760" y="1047"/>
                      <a:pt x="1764" y="1038"/>
                      <a:pt x="1767" y="1029"/>
                    </a:cubicBezTo>
                    <a:close/>
                    <a:moveTo>
                      <a:pt x="2451" y="1"/>
                    </a:moveTo>
                    <a:cubicBezTo>
                      <a:pt x="2417" y="29"/>
                      <a:pt x="2380" y="37"/>
                      <a:pt x="2342" y="37"/>
                    </a:cubicBezTo>
                    <a:cubicBezTo>
                      <a:pt x="2294" y="37"/>
                      <a:pt x="2245" y="24"/>
                      <a:pt x="2203" y="24"/>
                    </a:cubicBezTo>
                    <a:cubicBezTo>
                      <a:pt x="2186" y="24"/>
                      <a:pt x="2170" y="26"/>
                      <a:pt x="2156" y="32"/>
                    </a:cubicBezTo>
                    <a:cubicBezTo>
                      <a:pt x="2311" y="218"/>
                      <a:pt x="1939" y="187"/>
                      <a:pt x="1892" y="280"/>
                    </a:cubicBezTo>
                    <a:lnTo>
                      <a:pt x="1815" y="358"/>
                    </a:lnTo>
                    <a:lnTo>
                      <a:pt x="1784" y="373"/>
                    </a:lnTo>
                    <a:cubicBezTo>
                      <a:pt x="1756" y="346"/>
                      <a:pt x="1753" y="318"/>
                      <a:pt x="1775" y="269"/>
                    </a:cubicBezTo>
                    <a:lnTo>
                      <a:pt x="1775" y="269"/>
                    </a:lnTo>
                    <a:cubicBezTo>
                      <a:pt x="1738" y="324"/>
                      <a:pt x="1618" y="380"/>
                      <a:pt x="1660" y="435"/>
                    </a:cubicBezTo>
                    <a:cubicBezTo>
                      <a:pt x="1660" y="435"/>
                      <a:pt x="1582" y="466"/>
                      <a:pt x="1505" y="513"/>
                    </a:cubicBezTo>
                    <a:cubicBezTo>
                      <a:pt x="1412" y="559"/>
                      <a:pt x="1334" y="606"/>
                      <a:pt x="1334" y="606"/>
                    </a:cubicBezTo>
                    <a:cubicBezTo>
                      <a:pt x="1319" y="606"/>
                      <a:pt x="1303" y="590"/>
                      <a:pt x="1288" y="590"/>
                    </a:cubicBezTo>
                    <a:cubicBezTo>
                      <a:pt x="1288" y="606"/>
                      <a:pt x="1288" y="621"/>
                      <a:pt x="1303" y="621"/>
                    </a:cubicBezTo>
                    <a:cubicBezTo>
                      <a:pt x="1303" y="621"/>
                      <a:pt x="962" y="823"/>
                      <a:pt x="636" y="1040"/>
                    </a:cubicBezTo>
                    <a:cubicBezTo>
                      <a:pt x="311" y="1273"/>
                      <a:pt x="0" y="1521"/>
                      <a:pt x="0" y="1521"/>
                    </a:cubicBezTo>
                    <a:cubicBezTo>
                      <a:pt x="78" y="1490"/>
                      <a:pt x="171" y="1490"/>
                      <a:pt x="248" y="1459"/>
                    </a:cubicBezTo>
                    <a:cubicBezTo>
                      <a:pt x="248" y="1520"/>
                      <a:pt x="260" y="1538"/>
                      <a:pt x="277" y="1538"/>
                    </a:cubicBezTo>
                    <a:cubicBezTo>
                      <a:pt x="303" y="1538"/>
                      <a:pt x="344" y="1494"/>
                      <a:pt x="377" y="1494"/>
                    </a:cubicBezTo>
                    <a:cubicBezTo>
                      <a:pt x="394" y="1494"/>
                      <a:pt x="408" y="1504"/>
                      <a:pt x="419" y="1536"/>
                    </a:cubicBezTo>
                    <a:cubicBezTo>
                      <a:pt x="419" y="1614"/>
                      <a:pt x="342" y="1645"/>
                      <a:pt x="279" y="1645"/>
                    </a:cubicBezTo>
                    <a:cubicBezTo>
                      <a:pt x="311" y="1723"/>
                      <a:pt x="404" y="1738"/>
                      <a:pt x="450" y="1800"/>
                    </a:cubicBezTo>
                    <a:cubicBezTo>
                      <a:pt x="667" y="1769"/>
                      <a:pt x="481" y="1459"/>
                      <a:pt x="667" y="1397"/>
                    </a:cubicBezTo>
                    <a:cubicBezTo>
                      <a:pt x="701" y="1454"/>
                      <a:pt x="702" y="1519"/>
                      <a:pt x="737" y="1519"/>
                    </a:cubicBezTo>
                    <a:cubicBezTo>
                      <a:pt x="750" y="1519"/>
                      <a:pt x="767" y="1511"/>
                      <a:pt x="791" y="1490"/>
                    </a:cubicBezTo>
                    <a:lnTo>
                      <a:pt x="791" y="1490"/>
                    </a:lnTo>
                    <a:lnTo>
                      <a:pt x="776" y="1521"/>
                    </a:lnTo>
                    <a:cubicBezTo>
                      <a:pt x="810" y="1462"/>
                      <a:pt x="847" y="1448"/>
                      <a:pt x="881" y="1448"/>
                    </a:cubicBezTo>
                    <a:cubicBezTo>
                      <a:pt x="912" y="1448"/>
                      <a:pt x="940" y="1461"/>
                      <a:pt x="959" y="1461"/>
                    </a:cubicBezTo>
                    <a:cubicBezTo>
                      <a:pt x="985" y="1461"/>
                      <a:pt x="996" y="1439"/>
                      <a:pt x="977" y="1335"/>
                    </a:cubicBezTo>
                    <a:lnTo>
                      <a:pt x="977" y="1335"/>
                    </a:lnTo>
                    <a:lnTo>
                      <a:pt x="1055" y="1443"/>
                    </a:lnTo>
                    <a:cubicBezTo>
                      <a:pt x="1070" y="1319"/>
                      <a:pt x="1210" y="1226"/>
                      <a:pt x="1288" y="1149"/>
                    </a:cubicBezTo>
                    <a:lnTo>
                      <a:pt x="1303" y="1180"/>
                    </a:lnTo>
                    <a:cubicBezTo>
                      <a:pt x="1458" y="916"/>
                      <a:pt x="1412" y="1071"/>
                      <a:pt x="1644" y="870"/>
                    </a:cubicBezTo>
                    <a:lnTo>
                      <a:pt x="1644" y="870"/>
                    </a:lnTo>
                    <a:lnTo>
                      <a:pt x="1598" y="1071"/>
                    </a:lnTo>
                    <a:cubicBezTo>
                      <a:pt x="1722" y="1071"/>
                      <a:pt x="1660" y="916"/>
                      <a:pt x="1737" y="901"/>
                    </a:cubicBezTo>
                    <a:cubicBezTo>
                      <a:pt x="1737" y="927"/>
                      <a:pt x="1783" y="976"/>
                      <a:pt x="1767" y="1029"/>
                    </a:cubicBezTo>
                    <a:lnTo>
                      <a:pt x="1767" y="1029"/>
                    </a:lnTo>
                    <a:cubicBezTo>
                      <a:pt x="1785" y="995"/>
                      <a:pt x="1820" y="932"/>
                      <a:pt x="1861" y="870"/>
                    </a:cubicBezTo>
                    <a:cubicBezTo>
                      <a:pt x="1924" y="776"/>
                      <a:pt x="1986" y="683"/>
                      <a:pt x="1986" y="683"/>
                    </a:cubicBezTo>
                    <a:cubicBezTo>
                      <a:pt x="2017" y="559"/>
                      <a:pt x="1924" y="606"/>
                      <a:pt x="1877" y="559"/>
                    </a:cubicBezTo>
                    <a:cubicBezTo>
                      <a:pt x="1877" y="503"/>
                      <a:pt x="1941" y="469"/>
                      <a:pt x="2001" y="469"/>
                    </a:cubicBezTo>
                    <a:cubicBezTo>
                      <a:pt x="2039" y="469"/>
                      <a:pt x="2076" y="483"/>
                      <a:pt x="2094" y="513"/>
                    </a:cubicBezTo>
                    <a:cubicBezTo>
                      <a:pt x="2094" y="544"/>
                      <a:pt x="2017" y="621"/>
                      <a:pt x="2094" y="637"/>
                    </a:cubicBezTo>
                    <a:lnTo>
                      <a:pt x="2125" y="404"/>
                    </a:lnTo>
                    <a:lnTo>
                      <a:pt x="2125" y="404"/>
                    </a:lnTo>
                    <a:cubicBezTo>
                      <a:pt x="2342" y="451"/>
                      <a:pt x="2110" y="699"/>
                      <a:pt x="2079" y="807"/>
                    </a:cubicBezTo>
                    <a:cubicBezTo>
                      <a:pt x="2234" y="745"/>
                      <a:pt x="2234" y="606"/>
                      <a:pt x="2420" y="528"/>
                    </a:cubicBezTo>
                    <a:lnTo>
                      <a:pt x="2420" y="528"/>
                    </a:lnTo>
                    <a:cubicBezTo>
                      <a:pt x="2411" y="530"/>
                      <a:pt x="2402" y="531"/>
                      <a:pt x="2394" y="531"/>
                    </a:cubicBezTo>
                    <a:cubicBezTo>
                      <a:pt x="2341" y="531"/>
                      <a:pt x="2289" y="495"/>
                      <a:pt x="2249" y="482"/>
                    </a:cubicBezTo>
                    <a:cubicBezTo>
                      <a:pt x="2187" y="342"/>
                      <a:pt x="2389" y="327"/>
                      <a:pt x="2513" y="280"/>
                    </a:cubicBezTo>
                    <a:cubicBezTo>
                      <a:pt x="2404" y="249"/>
                      <a:pt x="2435" y="187"/>
                      <a:pt x="2482" y="110"/>
                    </a:cubicBezTo>
                    <a:cubicBezTo>
                      <a:pt x="2482" y="94"/>
                      <a:pt x="2482" y="94"/>
                      <a:pt x="2497" y="79"/>
                    </a:cubicBezTo>
                    <a:lnTo>
                      <a:pt x="2497" y="48"/>
                    </a:lnTo>
                    <a:lnTo>
                      <a:pt x="2482" y="63"/>
                    </a:lnTo>
                    <a:cubicBezTo>
                      <a:pt x="2482" y="48"/>
                      <a:pt x="2466" y="16"/>
                      <a:pt x="24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15"/>
              <p:cNvSpPr/>
              <p:nvPr/>
            </p:nvSpPr>
            <p:spPr>
              <a:xfrm>
                <a:off x="3365825" y="861975"/>
                <a:ext cx="19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79" extrusionOk="0">
                    <a:moveTo>
                      <a:pt x="78" y="1"/>
                    </a:moveTo>
                    <a:lnTo>
                      <a:pt x="78" y="1"/>
                    </a:lnTo>
                    <a:cubicBezTo>
                      <a:pt x="47" y="16"/>
                      <a:pt x="16" y="47"/>
                      <a:pt x="1" y="7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15"/>
              <p:cNvSpPr/>
              <p:nvPr/>
            </p:nvSpPr>
            <p:spPr>
              <a:xfrm>
                <a:off x="3433675" y="821650"/>
                <a:ext cx="70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34" extrusionOk="0">
                    <a:moveTo>
                      <a:pt x="280" y="1"/>
                    </a:moveTo>
                    <a:cubicBezTo>
                      <a:pt x="280" y="1"/>
                      <a:pt x="203" y="32"/>
                      <a:pt x="141" y="47"/>
                    </a:cubicBezTo>
                    <a:cubicBezTo>
                      <a:pt x="79" y="63"/>
                      <a:pt x="1" y="94"/>
                      <a:pt x="1" y="94"/>
                    </a:cubicBezTo>
                    <a:cubicBezTo>
                      <a:pt x="32" y="141"/>
                      <a:pt x="16" y="203"/>
                      <a:pt x="32" y="234"/>
                    </a:cubicBezTo>
                    <a:cubicBezTo>
                      <a:pt x="32" y="234"/>
                      <a:pt x="94" y="218"/>
                      <a:pt x="141" y="203"/>
                    </a:cubicBezTo>
                    <a:cubicBezTo>
                      <a:pt x="187" y="187"/>
                      <a:pt x="249" y="156"/>
                      <a:pt x="249" y="156"/>
                    </a:cubicBezTo>
                    <a:cubicBezTo>
                      <a:pt x="156" y="125"/>
                      <a:pt x="280" y="63"/>
                      <a:pt x="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15"/>
              <p:cNvSpPr/>
              <p:nvPr/>
            </p:nvSpPr>
            <p:spPr>
              <a:xfrm>
                <a:off x="3430200" y="822425"/>
                <a:ext cx="35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0" extrusionOk="0">
                    <a:moveTo>
                      <a:pt x="47" y="1"/>
                    </a:moveTo>
                    <a:cubicBezTo>
                      <a:pt x="47" y="32"/>
                      <a:pt x="31" y="78"/>
                      <a:pt x="0" y="110"/>
                    </a:cubicBezTo>
                    <a:lnTo>
                      <a:pt x="140" y="63"/>
                    </a:lnTo>
                    <a:cubicBezTo>
                      <a:pt x="140" y="32"/>
                      <a:pt x="109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15"/>
              <p:cNvSpPr/>
              <p:nvPr/>
            </p:nvSpPr>
            <p:spPr>
              <a:xfrm>
                <a:off x="3357700" y="8879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1" y="0"/>
                    </a:moveTo>
                    <a:lnTo>
                      <a:pt x="0" y="47"/>
                    </a:lnTo>
                    <a:cubicBezTo>
                      <a:pt x="16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15"/>
              <p:cNvSpPr/>
              <p:nvPr/>
            </p:nvSpPr>
            <p:spPr>
              <a:xfrm>
                <a:off x="3339850" y="862375"/>
                <a:ext cx="547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785" extrusionOk="0">
                    <a:moveTo>
                      <a:pt x="1226" y="0"/>
                    </a:moveTo>
                    <a:lnTo>
                      <a:pt x="1164" y="140"/>
                    </a:lnTo>
                    <a:lnTo>
                      <a:pt x="1133" y="93"/>
                    </a:lnTo>
                    <a:lnTo>
                      <a:pt x="1009" y="218"/>
                    </a:lnTo>
                    <a:cubicBezTo>
                      <a:pt x="1102" y="264"/>
                      <a:pt x="1117" y="249"/>
                      <a:pt x="1179" y="326"/>
                    </a:cubicBezTo>
                    <a:cubicBezTo>
                      <a:pt x="1123" y="361"/>
                      <a:pt x="1089" y="372"/>
                      <a:pt x="1064" y="372"/>
                    </a:cubicBezTo>
                    <a:cubicBezTo>
                      <a:pt x="1010" y="372"/>
                      <a:pt x="998" y="318"/>
                      <a:pt x="907" y="318"/>
                    </a:cubicBezTo>
                    <a:cubicBezTo>
                      <a:pt x="888" y="318"/>
                      <a:pt x="865" y="320"/>
                      <a:pt x="838" y="326"/>
                    </a:cubicBezTo>
                    <a:lnTo>
                      <a:pt x="652" y="528"/>
                    </a:lnTo>
                    <a:lnTo>
                      <a:pt x="652" y="481"/>
                    </a:lnTo>
                    <a:cubicBezTo>
                      <a:pt x="637" y="497"/>
                      <a:pt x="637" y="512"/>
                      <a:pt x="637" y="528"/>
                    </a:cubicBezTo>
                    <a:cubicBezTo>
                      <a:pt x="435" y="776"/>
                      <a:pt x="218" y="1024"/>
                      <a:pt x="1" y="1396"/>
                    </a:cubicBezTo>
                    <a:lnTo>
                      <a:pt x="2048" y="3785"/>
                    </a:lnTo>
                    <a:lnTo>
                      <a:pt x="2048" y="3769"/>
                    </a:lnTo>
                    <a:cubicBezTo>
                      <a:pt x="2187" y="3630"/>
                      <a:pt x="1893" y="3661"/>
                      <a:pt x="1970" y="3490"/>
                    </a:cubicBezTo>
                    <a:cubicBezTo>
                      <a:pt x="1955" y="3490"/>
                      <a:pt x="1939" y="3506"/>
                      <a:pt x="1924" y="3506"/>
                    </a:cubicBezTo>
                    <a:lnTo>
                      <a:pt x="249" y="1551"/>
                    </a:lnTo>
                    <a:cubicBezTo>
                      <a:pt x="400" y="1340"/>
                      <a:pt x="611" y="1187"/>
                      <a:pt x="520" y="1079"/>
                    </a:cubicBezTo>
                    <a:lnTo>
                      <a:pt x="520" y="1079"/>
                    </a:lnTo>
                    <a:cubicBezTo>
                      <a:pt x="532" y="1092"/>
                      <a:pt x="549" y="1112"/>
                      <a:pt x="568" y="1112"/>
                    </a:cubicBezTo>
                    <a:cubicBezTo>
                      <a:pt x="575" y="1112"/>
                      <a:pt x="583" y="1109"/>
                      <a:pt x="590" y="1102"/>
                    </a:cubicBezTo>
                    <a:lnTo>
                      <a:pt x="559" y="915"/>
                    </a:lnTo>
                    <a:lnTo>
                      <a:pt x="450" y="978"/>
                    </a:lnTo>
                    <a:cubicBezTo>
                      <a:pt x="421" y="802"/>
                      <a:pt x="683" y="556"/>
                      <a:pt x="803" y="556"/>
                    </a:cubicBezTo>
                    <a:cubicBezTo>
                      <a:pt x="810" y="556"/>
                      <a:pt x="817" y="557"/>
                      <a:pt x="823" y="559"/>
                    </a:cubicBezTo>
                    <a:cubicBezTo>
                      <a:pt x="714" y="729"/>
                      <a:pt x="916" y="776"/>
                      <a:pt x="637" y="931"/>
                    </a:cubicBezTo>
                    <a:cubicBezTo>
                      <a:pt x="683" y="947"/>
                      <a:pt x="776" y="962"/>
                      <a:pt x="745" y="1024"/>
                    </a:cubicBezTo>
                    <a:cubicBezTo>
                      <a:pt x="947" y="745"/>
                      <a:pt x="1210" y="605"/>
                      <a:pt x="1350" y="295"/>
                    </a:cubicBezTo>
                    <a:lnTo>
                      <a:pt x="1350" y="295"/>
                    </a:lnTo>
                    <a:cubicBezTo>
                      <a:pt x="1326" y="299"/>
                      <a:pt x="1307" y="301"/>
                      <a:pt x="1292" y="301"/>
                    </a:cubicBezTo>
                    <a:cubicBezTo>
                      <a:pt x="1125" y="301"/>
                      <a:pt x="1396" y="86"/>
                      <a:pt x="1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15"/>
              <p:cNvSpPr/>
              <p:nvPr/>
            </p:nvSpPr>
            <p:spPr>
              <a:xfrm>
                <a:off x="3152575" y="936050"/>
                <a:ext cx="4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78" extrusionOk="0">
                    <a:moveTo>
                      <a:pt x="1" y="0"/>
                    </a:moveTo>
                    <a:cubicBezTo>
                      <a:pt x="1" y="31"/>
                      <a:pt x="1" y="47"/>
                      <a:pt x="1" y="62"/>
                    </a:cubicBezTo>
                    <a:cubicBezTo>
                      <a:pt x="1" y="62"/>
                      <a:pt x="1" y="78"/>
                      <a:pt x="16" y="7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15"/>
              <p:cNvSpPr/>
              <p:nvPr/>
            </p:nvSpPr>
            <p:spPr>
              <a:xfrm>
                <a:off x="3125825" y="955400"/>
                <a:ext cx="143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75" h="731" extrusionOk="0">
                    <a:moveTo>
                      <a:pt x="543" y="0"/>
                    </a:moveTo>
                    <a:cubicBezTo>
                      <a:pt x="401" y="0"/>
                      <a:pt x="384" y="102"/>
                      <a:pt x="326" y="203"/>
                    </a:cubicBezTo>
                    <a:cubicBezTo>
                      <a:pt x="311" y="234"/>
                      <a:pt x="295" y="250"/>
                      <a:pt x="264" y="265"/>
                    </a:cubicBezTo>
                    <a:cubicBezTo>
                      <a:pt x="264" y="265"/>
                      <a:pt x="264" y="281"/>
                      <a:pt x="248" y="312"/>
                    </a:cubicBezTo>
                    <a:cubicBezTo>
                      <a:pt x="233" y="343"/>
                      <a:pt x="202" y="389"/>
                      <a:pt x="171" y="436"/>
                    </a:cubicBezTo>
                    <a:cubicBezTo>
                      <a:pt x="109" y="514"/>
                      <a:pt x="47" y="607"/>
                      <a:pt x="47" y="607"/>
                    </a:cubicBezTo>
                    <a:cubicBezTo>
                      <a:pt x="47" y="607"/>
                      <a:pt x="0" y="731"/>
                      <a:pt x="0" y="731"/>
                    </a:cubicBezTo>
                    <a:cubicBezTo>
                      <a:pt x="14" y="731"/>
                      <a:pt x="308" y="514"/>
                      <a:pt x="341" y="474"/>
                    </a:cubicBezTo>
                    <a:lnTo>
                      <a:pt x="341" y="474"/>
                    </a:lnTo>
                    <a:cubicBezTo>
                      <a:pt x="335" y="540"/>
                      <a:pt x="480" y="470"/>
                      <a:pt x="435" y="560"/>
                    </a:cubicBezTo>
                    <a:cubicBezTo>
                      <a:pt x="450" y="529"/>
                      <a:pt x="559" y="452"/>
                      <a:pt x="512" y="452"/>
                    </a:cubicBezTo>
                    <a:lnTo>
                      <a:pt x="450" y="483"/>
                    </a:lnTo>
                    <a:cubicBezTo>
                      <a:pt x="528" y="250"/>
                      <a:pt x="435" y="234"/>
                      <a:pt x="574" y="2"/>
                    </a:cubicBezTo>
                    <a:cubicBezTo>
                      <a:pt x="563" y="1"/>
                      <a:pt x="553" y="0"/>
                      <a:pt x="5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15"/>
              <p:cNvSpPr/>
              <p:nvPr/>
            </p:nvSpPr>
            <p:spPr>
              <a:xfrm>
                <a:off x="3109150" y="835625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9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15"/>
              <p:cNvSpPr/>
              <p:nvPr/>
            </p:nvSpPr>
            <p:spPr>
              <a:xfrm>
                <a:off x="3174675" y="805375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1" y="1"/>
                    </a:moveTo>
                    <a:cubicBezTo>
                      <a:pt x="16" y="16"/>
                      <a:pt x="47" y="16"/>
                      <a:pt x="94" y="32"/>
                    </a:cubicBezTo>
                    <a:cubicBezTo>
                      <a:pt x="78" y="16"/>
                      <a:pt x="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15"/>
              <p:cNvSpPr/>
              <p:nvPr/>
            </p:nvSpPr>
            <p:spPr>
              <a:xfrm>
                <a:off x="3109150" y="8379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15"/>
              <p:cNvSpPr/>
              <p:nvPr/>
            </p:nvSpPr>
            <p:spPr>
              <a:xfrm>
                <a:off x="3073875" y="917425"/>
                <a:ext cx="4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5" extrusionOk="0">
                    <a:moveTo>
                      <a:pt x="0" y="1"/>
                    </a:moveTo>
                    <a:lnTo>
                      <a:pt x="0" y="125"/>
                    </a:lnTo>
                    <a:cubicBezTo>
                      <a:pt x="16" y="63"/>
                      <a:pt x="0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15"/>
              <p:cNvSpPr/>
              <p:nvPr/>
            </p:nvSpPr>
            <p:spPr>
              <a:xfrm>
                <a:off x="3205300" y="855000"/>
                <a:ext cx="27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78" y="1"/>
                      <a:pt x="47" y="15"/>
                      <a:pt x="26" y="15"/>
                    </a:cubicBezTo>
                    <a:cubicBezTo>
                      <a:pt x="15" y="15"/>
                      <a:pt x="6" y="11"/>
                      <a:pt x="1" y="1"/>
                    </a:cubicBezTo>
                    <a:lnTo>
                      <a:pt x="1" y="1"/>
                    </a:lnTo>
                    <a:cubicBezTo>
                      <a:pt x="10" y="28"/>
                      <a:pt x="45" y="54"/>
                      <a:pt x="72" y="54"/>
                    </a:cubicBezTo>
                    <a:cubicBezTo>
                      <a:pt x="93" y="54"/>
                      <a:pt x="109" y="40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15"/>
              <p:cNvSpPr/>
              <p:nvPr/>
            </p:nvSpPr>
            <p:spPr>
              <a:xfrm>
                <a:off x="3076575" y="895725"/>
                <a:ext cx="4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" y="0"/>
                    </a:moveTo>
                    <a:cubicBezTo>
                      <a:pt x="1" y="8"/>
                      <a:pt x="1" y="12"/>
                      <a:pt x="3" y="12"/>
                    </a:cubicBezTo>
                    <a:cubicBezTo>
                      <a:pt x="5" y="12"/>
                      <a:pt x="8" y="8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15"/>
              <p:cNvSpPr/>
              <p:nvPr/>
            </p:nvSpPr>
            <p:spPr>
              <a:xfrm>
                <a:off x="3223150" y="855400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16" y="31"/>
                      <a:pt x="0" y="62"/>
                      <a:pt x="0" y="93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15"/>
              <p:cNvSpPr/>
              <p:nvPr/>
            </p:nvSpPr>
            <p:spPr>
              <a:xfrm>
                <a:off x="3212675" y="868975"/>
                <a:ext cx="8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6" extrusionOk="0">
                    <a:moveTo>
                      <a:pt x="0" y="0"/>
                    </a:moveTo>
                    <a:cubicBezTo>
                      <a:pt x="16" y="16"/>
                      <a:pt x="32" y="16"/>
                      <a:pt x="32" y="16"/>
                    </a:cubicBezTo>
                    <a:cubicBezTo>
                      <a:pt x="32" y="16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15"/>
              <p:cNvSpPr/>
              <p:nvPr/>
            </p:nvSpPr>
            <p:spPr>
              <a:xfrm>
                <a:off x="3210725" y="865875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124"/>
                    </a:moveTo>
                    <a:cubicBezTo>
                      <a:pt x="94" y="124"/>
                      <a:pt x="94" y="124"/>
                      <a:pt x="94" y="124"/>
                    </a:cubicBezTo>
                    <a:cubicBezTo>
                      <a:pt x="63" y="78"/>
                      <a:pt x="32" y="3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31"/>
                      <a:pt x="63" y="78"/>
                      <a:pt x="94" y="12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15"/>
              <p:cNvSpPr/>
              <p:nvPr/>
            </p:nvSpPr>
            <p:spPr>
              <a:xfrm>
                <a:off x="3176225" y="836000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63" y="1"/>
                    </a:moveTo>
                    <a:cubicBezTo>
                      <a:pt x="32" y="1"/>
                      <a:pt x="16" y="1"/>
                      <a:pt x="1" y="16"/>
                    </a:cubicBezTo>
                    <a:cubicBezTo>
                      <a:pt x="16" y="32"/>
                      <a:pt x="16" y="47"/>
                      <a:pt x="16" y="63"/>
                    </a:cubicBezTo>
                    <a:cubicBezTo>
                      <a:pt x="47" y="47"/>
                      <a:pt x="78" y="47"/>
                      <a:pt x="94" y="32"/>
                    </a:cubicBezTo>
                    <a:cubicBezTo>
                      <a:pt x="78" y="16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15"/>
              <p:cNvSpPr/>
              <p:nvPr/>
            </p:nvSpPr>
            <p:spPr>
              <a:xfrm>
                <a:off x="3108750" y="91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15"/>
              <p:cNvSpPr/>
              <p:nvPr/>
            </p:nvSpPr>
            <p:spPr>
              <a:xfrm>
                <a:off x="3174675" y="83252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32" y="47"/>
                      <a:pt x="32" y="78"/>
                    </a:cubicBezTo>
                    <a:cubicBezTo>
                      <a:pt x="32" y="47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15"/>
              <p:cNvSpPr/>
              <p:nvPr/>
            </p:nvSpPr>
            <p:spPr>
              <a:xfrm>
                <a:off x="3107600" y="906200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15"/>
              <p:cNvSpPr/>
              <p:nvPr/>
            </p:nvSpPr>
            <p:spPr>
              <a:xfrm>
                <a:off x="3108750" y="911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15"/>
              <p:cNvSpPr/>
              <p:nvPr/>
            </p:nvSpPr>
            <p:spPr>
              <a:xfrm>
                <a:off x="3107600" y="9058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lnTo>
                      <a:pt x="0" y="16"/>
                    </a:lnTo>
                    <a:cubicBezTo>
                      <a:pt x="0" y="1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15"/>
              <p:cNvSpPr/>
              <p:nvPr/>
            </p:nvSpPr>
            <p:spPr>
              <a:xfrm>
                <a:off x="3107200" y="9042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31"/>
                      <a:pt x="16" y="47"/>
                    </a:cubicBezTo>
                    <a:cubicBezTo>
                      <a:pt x="1" y="31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15"/>
              <p:cNvSpPr/>
              <p:nvPr/>
            </p:nvSpPr>
            <p:spPr>
              <a:xfrm>
                <a:off x="3063000" y="796450"/>
                <a:ext cx="165200" cy="171125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6845" extrusionOk="0">
                    <a:moveTo>
                      <a:pt x="4219" y="1242"/>
                    </a:moveTo>
                    <a:cubicBezTo>
                      <a:pt x="4235" y="1273"/>
                      <a:pt x="4235" y="1288"/>
                      <a:pt x="4250" y="1288"/>
                    </a:cubicBezTo>
                    <a:lnTo>
                      <a:pt x="4188" y="1304"/>
                    </a:lnTo>
                    <a:cubicBezTo>
                      <a:pt x="4204" y="1273"/>
                      <a:pt x="4219" y="1242"/>
                      <a:pt x="4219" y="1242"/>
                    </a:cubicBezTo>
                    <a:close/>
                    <a:moveTo>
                      <a:pt x="4412" y="1427"/>
                    </a:moveTo>
                    <a:cubicBezTo>
                      <a:pt x="4410" y="1427"/>
                      <a:pt x="4408" y="1428"/>
                      <a:pt x="4406" y="1428"/>
                    </a:cubicBezTo>
                    <a:cubicBezTo>
                      <a:pt x="4412" y="1428"/>
                      <a:pt x="4413" y="1428"/>
                      <a:pt x="4412" y="1427"/>
                    </a:cubicBezTo>
                    <a:close/>
                    <a:moveTo>
                      <a:pt x="4374" y="1412"/>
                    </a:moveTo>
                    <a:lnTo>
                      <a:pt x="4374" y="1412"/>
                    </a:lnTo>
                    <a:cubicBezTo>
                      <a:pt x="4390" y="1443"/>
                      <a:pt x="4406" y="1474"/>
                      <a:pt x="4437" y="1521"/>
                    </a:cubicBezTo>
                    <a:cubicBezTo>
                      <a:pt x="4468" y="1490"/>
                      <a:pt x="4421" y="1443"/>
                      <a:pt x="4374" y="1412"/>
                    </a:cubicBezTo>
                    <a:close/>
                    <a:moveTo>
                      <a:pt x="4840" y="1567"/>
                    </a:moveTo>
                    <a:cubicBezTo>
                      <a:pt x="4840" y="1583"/>
                      <a:pt x="4840" y="1598"/>
                      <a:pt x="4840" y="1614"/>
                    </a:cubicBezTo>
                    <a:cubicBezTo>
                      <a:pt x="4824" y="1598"/>
                      <a:pt x="4824" y="1598"/>
                      <a:pt x="4824" y="1567"/>
                    </a:cubicBezTo>
                    <a:close/>
                    <a:moveTo>
                      <a:pt x="4886" y="1552"/>
                    </a:moveTo>
                    <a:cubicBezTo>
                      <a:pt x="4917" y="1583"/>
                      <a:pt x="4933" y="1614"/>
                      <a:pt x="4964" y="1629"/>
                    </a:cubicBezTo>
                    <a:cubicBezTo>
                      <a:pt x="4933" y="1614"/>
                      <a:pt x="4871" y="1598"/>
                      <a:pt x="4871" y="1567"/>
                    </a:cubicBezTo>
                    <a:cubicBezTo>
                      <a:pt x="4886" y="1567"/>
                      <a:pt x="4886" y="1552"/>
                      <a:pt x="4886" y="1552"/>
                    </a:cubicBezTo>
                    <a:close/>
                    <a:moveTo>
                      <a:pt x="4685" y="1257"/>
                    </a:moveTo>
                    <a:cubicBezTo>
                      <a:pt x="4716" y="1257"/>
                      <a:pt x="4747" y="1257"/>
                      <a:pt x="4762" y="1273"/>
                    </a:cubicBezTo>
                    <a:lnTo>
                      <a:pt x="4747" y="1335"/>
                    </a:lnTo>
                    <a:cubicBezTo>
                      <a:pt x="4772" y="1301"/>
                      <a:pt x="4810" y="1286"/>
                      <a:pt x="4852" y="1286"/>
                    </a:cubicBezTo>
                    <a:cubicBezTo>
                      <a:pt x="4889" y="1286"/>
                      <a:pt x="4928" y="1298"/>
                      <a:pt x="4964" y="1319"/>
                    </a:cubicBezTo>
                    <a:cubicBezTo>
                      <a:pt x="5072" y="1350"/>
                      <a:pt x="5134" y="1428"/>
                      <a:pt x="5196" y="1474"/>
                    </a:cubicBezTo>
                    <a:lnTo>
                      <a:pt x="5181" y="1505"/>
                    </a:lnTo>
                    <a:cubicBezTo>
                      <a:pt x="5072" y="1505"/>
                      <a:pt x="5041" y="1567"/>
                      <a:pt x="5041" y="1645"/>
                    </a:cubicBezTo>
                    <a:lnTo>
                      <a:pt x="4995" y="1645"/>
                    </a:lnTo>
                    <a:cubicBezTo>
                      <a:pt x="4964" y="1614"/>
                      <a:pt x="4933" y="1567"/>
                      <a:pt x="4902" y="1536"/>
                    </a:cubicBezTo>
                    <a:cubicBezTo>
                      <a:pt x="4917" y="1536"/>
                      <a:pt x="4917" y="1536"/>
                      <a:pt x="4917" y="1521"/>
                    </a:cubicBezTo>
                    <a:cubicBezTo>
                      <a:pt x="4917" y="1521"/>
                      <a:pt x="4902" y="1505"/>
                      <a:pt x="4902" y="1505"/>
                    </a:cubicBezTo>
                    <a:cubicBezTo>
                      <a:pt x="4886" y="1490"/>
                      <a:pt x="4886" y="1490"/>
                      <a:pt x="4871" y="1490"/>
                    </a:cubicBezTo>
                    <a:cubicBezTo>
                      <a:pt x="4824" y="1443"/>
                      <a:pt x="4793" y="1381"/>
                      <a:pt x="4747" y="1335"/>
                    </a:cubicBezTo>
                    <a:cubicBezTo>
                      <a:pt x="4731" y="1304"/>
                      <a:pt x="4716" y="1288"/>
                      <a:pt x="4685" y="1257"/>
                    </a:cubicBezTo>
                    <a:close/>
                    <a:moveTo>
                      <a:pt x="5739" y="606"/>
                    </a:moveTo>
                    <a:cubicBezTo>
                      <a:pt x="5724" y="606"/>
                      <a:pt x="5724" y="606"/>
                      <a:pt x="5724" y="621"/>
                    </a:cubicBezTo>
                    <a:lnTo>
                      <a:pt x="6148" y="1650"/>
                    </a:lnTo>
                    <a:lnTo>
                      <a:pt x="5739" y="606"/>
                    </a:lnTo>
                    <a:close/>
                    <a:moveTo>
                      <a:pt x="4483" y="1614"/>
                    </a:moveTo>
                    <a:cubicBezTo>
                      <a:pt x="4483" y="1629"/>
                      <a:pt x="4499" y="1645"/>
                      <a:pt x="4499" y="1660"/>
                    </a:cubicBezTo>
                    <a:cubicBezTo>
                      <a:pt x="4483" y="1676"/>
                      <a:pt x="4483" y="1691"/>
                      <a:pt x="4483" y="1707"/>
                    </a:cubicBezTo>
                    <a:cubicBezTo>
                      <a:pt x="4468" y="1676"/>
                      <a:pt x="4437" y="1645"/>
                      <a:pt x="4437" y="1629"/>
                    </a:cubicBezTo>
                    <a:cubicBezTo>
                      <a:pt x="4452" y="1629"/>
                      <a:pt x="4468" y="1629"/>
                      <a:pt x="4483" y="1614"/>
                    </a:cubicBezTo>
                    <a:close/>
                    <a:moveTo>
                      <a:pt x="4669" y="1273"/>
                    </a:moveTo>
                    <a:cubicBezTo>
                      <a:pt x="4731" y="1335"/>
                      <a:pt x="4793" y="1412"/>
                      <a:pt x="4855" y="1490"/>
                    </a:cubicBezTo>
                    <a:cubicBezTo>
                      <a:pt x="4840" y="1505"/>
                      <a:pt x="4824" y="1521"/>
                      <a:pt x="4809" y="1521"/>
                    </a:cubicBezTo>
                    <a:cubicBezTo>
                      <a:pt x="4809" y="1474"/>
                      <a:pt x="4809" y="1443"/>
                      <a:pt x="4793" y="1428"/>
                    </a:cubicBezTo>
                    <a:lnTo>
                      <a:pt x="4793" y="1428"/>
                    </a:lnTo>
                    <a:cubicBezTo>
                      <a:pt x="4809" y="1490"/>
                      <a:pt x="4793" y="1521"/>
                      <a:pt x="4762" y="1536"/>
                    </a:cubicBezTo>
                    <a:cubicBezTo>
                      <a:pt x="4731" y="1552"/>
                      <a:pt x="4685" y="1567"/>
                      <a:pt x="4669" y="1598"/>
                    </a:cubicBezTo>
                    <a:cubicBezTo>
                      <a:pt x="4654" y="1614"/>
                      <a:pt x="4638" y="1614"/>
                      <a:pt x="4623" y="1614"/>
                    </a:cubicBezTo>
                    <a:cubicBezTo>
                      <a:pt x="4638" y="1629"/>
                      <a:pt x="4638" y="1629"/>
                      <a:pt x="4638" y="1629"/>
                    </a:cubicBezTo>
                    <a:cubicBezTo>
                      <a:pt x="4654" y="1645"/>
                      <a:pt x="4654" y="1645"/>
                      <a:pt x="4654" y="1660"/>
                    </a:cubicBezTo>
                    <a:cubicBezTo>
                      <a:pt x="4654" y="1660"/>
                      <a:pt x="4654" y="1676"/>
                      <a:pt x="4654" y="1691"/>
                    </a:cubicBezTo>
                    <a:lnTo>
                      <a:pt x="4594" y="1679"/>
                    </a:lnTo>
                    <a:lnTo>
                      <a:pt x="4594" y="1679"/>
                    </a:lnTo>
                    <a:lnTo>
                      <a:pt x="4623" y="1722"/>
                    </a:lnTo>
                    <a:cubicBezTo>
                      <a:pt x="4608" y="1722"/>
                      <a:pt x="4607" y="1708"/>
                      <a:pt x="4593" y="1679"/>
                    </a:cubicBezTo>
                    <a:lnTo>
                      <a:pt x="4593" y="1679"/>
                    </a:lnTo>
                    <a:lnTo>
                      <a:pt x="4594" y="1679"/>
                    </a:lnTo>
                    <a:lnTo>
                      <a:pt x="4594" y="1679"/>
                    </a:lnTo>
                    <a:lnTo>
                      <a:pt x="4592" y="1676"/>
                    </a:lnTo>
                    <a:lnTo>
                      <a:pt x="4592" y="1676"/>
                    </a:lnTo>
                    <a:cubicBezTo>
                      <a:pt x="4592" y="1677"/>
                      <a:pt x="4593" y="1678"/>
                      <a:pt x="4593" y="1679"/>
                    </a:cubicBezTo>
                    <a:lnTo>
                      <a:pt x="4593" y="1679"/>
                    </a:lnTo>
                    <a:lnTo>
                      <a:pt x="4576" y="1676"/>
                    </a:lnTo>
                    <a:cubicBezTo>
                      <a:pt x="4576" y="1676"/>
                      <a:pt x="4561" y="1660"/>
                      <a:pt x="4561" y="1660"/>
                    </a:cubicBezTo>
                    <a:cubicBezTo>
                      <a:pt x="4561" y="1660"/>
                      <a:pt x="4561" y="1645"/>
                      <a:pt x="4545" y="1645"/>
                    </a:cubicBezTo>
                    <a:lnTo>
                      <a:pt x="4530" y="1645"/>
                    </a:lnTo>
                    <a:cubicBezTo>
                      <a:pt x="4530" y="1629"/>
                      <a:pt x="4530" y="1614"/>
                      <a:pt x="4514" y="1598"/>
                    </a:cubicBezTo>
                    <a:lnTo>
                      <a:pt x="4530" y="1598"/>
                    </a:lnTo>
                    <a:cubicBezTo>
                      <a:pt x="4530" y="1583"/>
                      <a:pt x="4530" y="1583"/>
                      <a:pt x="4514" y="1567"/>
                    </a:cubicBezTo>
                    <a:cubicBezTo>
                      <a:pt x="4530" y="1552"/>
                      <a:pt x="4530" y="1521"/>
                      <a:pt x="4545" y="1505"/>
                    </a:cubicBezTo>
                    <a:lnTo>
                      <a:pt x="4545" y="1505"/>
                    </a:lnTo>
                    <a:cubicBezTo>
                      <a:pt x="4545" y="1505"/>
                      <a:pt x="4530" y="1505"/>
                      <a:pt x="4499" y="1521"/>
                    </a:cubicBezTo>
                    <a:lnTo>
                      <a:pt x="4483" y="1521"/>
                    </a:lnTo>
                    <a:cubicBezTo>
                      <a:pt x="4483" y="1536"/>
                      <a:pt x="4468" y="1536"/>
                      <a:pt x="4452" y="1552"/>
                    </a:cubicBezTo>
                    <a:lnTo>
                      <a:pt x="4452" y="1567"/>
                    </a:lnTo>
                    <a:lnTo>
                      <a:pt x="4437" y="1567"/>
                    </a:lnTo>
                    <a:cubicBezTo>
                      <a:pt x="4421" y="1567"/>
                      <a:pt x="4406" y="1583"/>
                      <a:pt x="4390" y="1598"/>
                    </a:cubicBezTo>
                    <a:cubicBezTo>
                      <a:pt x="4359" y="1614"/>
                      <a:pt x="4343" y="1629"/>
                      <a:pt x="4328" y="1645"/>
                    </a:cubicBezTo>
                    <a:cubicBezTo>
                      <a:pt x="4297" y="1598"/>
                      <a:pt x="4266" y="1552"/>
                      <a:pt x="4219" y="1521"/>
                    </a:cubicBezTo>
                    <a:cubicBezTo>
                      <a:pt x="4250" y="1474"/>
                      <a:pt x="4250" y="1443"/>
                      <a:pt x="4219" y="1397"/>
                    </a:cubicBezTo>
                    <a:lnTo>
                      <a:pt x="4219" y="1397"/>
                    </a:lnTo>
                    <a:cubicBezTo>
                      <a:pt x="4235" y="1412"/>
                      <a:pt x="4250" y="1459"/>
                      <a:pt x="4281" y="1459"/>
                    </a:cubicBezTo>
                    <a:lnTo>
                      <a:pt x="4266" y="1319"/>
                    </a:lnTo>
                    <a:lnTo>
                      <a:pt x="4266" y="1319"/>
                    </a:lnTo>
                    <a:cubicBezTo>
                      <a:pt x="4281" y="1335"/>
                      <a:pt x="4297" y="1319"/>
                      <a:pt x="4312" y="1366"/>
                    </a:cubicBezTo>
                    <a:cubicBezTo>
                      <a:pt x="4343" y="1397"/>
                      <a:pt x="4359" y="1412"/>
                      <a:pt x="4374" y="1412"/>
                    </a:cubicBezTo>
                    <a:cubicBezTo>
                      <a:pt x="4385" y="1412"/>
                      <a:pt x="4395" y="1419"/>
                      <a:pt x="4401" y="1419"/>
                    </a:cubicBezTo>
                    <a:cubicBezTo>
                      <a:pt x="4404" y="1419"/>
                      <a:pt x="4406" y="1417"/>
                      <a:pt x="4406" y="1412"/>
                    </a:cubicBezTo>
                    <a:cubicBezTo>
                      <a:pt x="4406" y="1421"/>
                      <a:pt x="4411" y="1425"/>
                      <a:pt x="4412" y="1427"/>
                    </a:cubicBezTo>
                    <a:lnTo>
                      <a:pt x="4412" y="1427"/>
                    </a:lnTo>
                    <a:cubicBezTo>
                      <a:pt x="4421" y="1423"/>
                      <a:pt x="4424" y="1412"/>
                      <a:pt x="4437" y="1412"/>
                    </a:cubicBezTo>
                    <a:cubicBezTo>
                      <a:pt x="4452" y="1397"/>
                      <a:pt x="4483" y="1381"/>
                      <a:pt x="4499" y="1366"/>
                    </a:cubicBezTo>
                    <a:cubicBezTo>
                      <a:pt x="4545" y="1319"/>
                      <a:pt x="4607" y="1273"/>
                      <a:pt x="4669" y="1273"/>
                    </a:cubicBezTo>
                    <a:close/>
                    <a:moveTo>
                      <a:pt x="3617" y="1696"/>
                    </a:moveTo>
                    <a:lnTo>
                      <a:pt x="3646" y="1738"/>
                    </a:lnTo>
                    <a:cubicBezTo>
                      <a:pt x="3630" y="1722"/>
                      <a:pt x="3630" y="1722"/>
                      <a:pt x="3615" y="1722"/>
                    </a:cubicBezTo>
                    <a:cubicBezTo>
                      <a:pt x="3615" y="1713"/>
                      <a:pt x="3616" y="1704"/>
                      <a:pt x="3617" y="1696"/>
                    </a:cubicBezTo>
                    <a:close/>
                    <a:moveTo>
                      <a:pt x="3646" y="1602"/>
                    </a:moveTo>
                    <a:cubicBezTo>
                      <a:pt x="3649" y="1602"/>
                      <a:pt x="3653" y="1606"/>
                      <a:pt x="3661" y="1614"/>
                    </a:cubicBezTo>
                    <a:cubicBezTo>
                      <a:pt x="3661" y="1645"/>
                      <a:pt x="3661" y="1676"/>
                      <a:pt x="3692" y="1676"/>
                    </a:cubicBezTo>
                    <a:lnTo>
                      <a:pt x="3677" y="1676"/>
                    </a:lnTo>
                    <a:cubicBezTo>
                      <a:pt x="3723" y="1676"/>
                      <a:pt x="3770" y="1691"/>
                      <a:pt x="3801" y="1707"/>
                    </a:cubicBezTo>
                    <a:cubicBezTo>
                      <a:pt x="3801" y="1722"/>
                      <a:pt x="3801" y="1722"/>
                      <a:pt x="3801" y="1722"/>
                    </a:cubicBezTo>
                    <a:lnTo>
                      <a:pt x="3754" y="1707"/>
                    </a:lnTo>
                    <a:lnTo>
                      <a:pt x="3770" y="1769"/>
                    </a:lnTo>
                    <a:lnTo>
                      <a:pt x="3816" y="1738"/>
                    </a:lnTo>
                    <a:lnTo>
                      <a:pt x="3816" y="1738"/>
                    </a:lnTo>
                    <a:cubicBezTo>
                      <a:pt x="3816" y="1784"/>
                      <a:pt x="3816" y="1815"/>
                      <a:pt x="3801" y="1846"/>
                    </a:cubicBezTo>
                    <a:lnTo>
                      <a:pt x="3770" y="1769"/>
                    </a:lnTo>
                    <a:lnTo>
                      <a:pt x="3723" y="1784"/>
                    </a:lnTo>
                    <a:cubicBezTo>
                      <a:pt x="3723" y="1769"/>
                      <a:pt x="3708" y="1769"/>
                      <a:pt x="3677" y="1753"/>
                    </a:cubicBezTo>
                    <a:lnTo>
                      <a:pt x="3661" y="1753"/>
                    </a:lnTo>
                    <a:cubicBezTo>
                      <a:pt x="3661" y="1722"/>
                      <a:pt x="3677" y="1676"/>
                      <a:pt x="3677" y="1676"/>
                    </a:cubicBezTo>
                    <a:lnTo>
                      <a:pt x="3677" y="1676"/>
                    </a:lnTo>
                    <a:lnTo>
                      <a:pt x="3619" y="1690"/>
                    </a:lnTo>
                    <a:lnTo>
                      <a:pt x="3619" y="1690"/>
                    </a:lnTo>
                    <a:cubicBezTo>
                      <a:pt x="3626" y="1656"/>
                      <a:pt x="3642" y="1626"/>
                      <a:pt x="3630" y="1614"/>
                    </a:cubicBezTo>
                    <a:cubicBezTo>
                      <a:pt x="3638" y="1606"/>
                      <a:pt x="3642" y="1602"/>
                      <a:pt x="3646" y="1602"/>
                    </a:cubicBezTo>
                    <a:close/>
                    <a:moveTo>
                      <a:pt x="3677" y="1815"/>
                    </a:moveTo>
                    <a:cubicBezTo>
                      <a:pt x="3677" y="1831"/>
                      <a:pt x="3677" y="1846"/>
                      <a:pt x="3692" y="1862"/>
                    </a:cubicBezTo>
                    <a:cubicBezTo>
                      <a:pt x="3686" y="1859"/>
                      <a:pt x="3680" y="1857"/>
                      <a:pt x="3674" y="1857"/>
                    </a:cubicBezTo>
                    <a:cubicBezTo>
                      <a:pt x="3659" y="1857"/>
                      <a:pt x="3647" y="1866"/>
                      <a:pt x="3632" y="1866"/>
                    </a:cubicBezTo>
                    <a:cubicBezTo>
                      <a:pt x="3627" y="1866"/>
                      <a:pt x="3621" y="1865"/>
                      <a:pt x="3615" y="1862"/>
                    </a:cubicBezTo>
                    <a:lnTo>
                      <a:pt x="3630" y="1862"/>
                    </a:lnTo>
                    <a:lnTo>
                      <a:pt x="3630" y="1846"/>
                    </a:lnTo>
                    <a:lnTo>
                      <a:pt x="3599" y="1846"/>
                    </a:lnTo>
                    <a:cubicBezTo>
                      <a:pt x="3599" y="1846"/>
                      <a:pt x="3584" y="1831"/>
                      <a:pt x="3584" y="1815"/>
                    </a:cubicBezTo>
                    <a:lnTo>
                      <a:pt x="3599" y="1815"/>
                    </a:lnTo>
                    <a:lnTo>
                      <a:pt x="3630" y="1846"/>
                    </a:lnTo>
                    <a:lnTo>
                      <a:pt x="3677" y="1815"/>
                    </a:lnTo>
                    <a:close/>
                    <a:moveTo>
                      <a:pt x="3739" y="1815"/>
                    </a:moveTo>
                    <a:cubicBezTo>
                      <a:pt x="3754" y="1831"/>
                      <a:pt x="3770" y="1846"/>
                      <a:pt x="3785" y="1862"/>
                    </a:cubicBezTo>
                    <a:cubicBezTo>
                      <a:pt x="3785" y="1862"/>
                      <a:pt x="3770" y="1877"/>
                      <a:pt x="3754" y="1877"/>
                    </a:cubicBezTo>
                    <a:cubicBezTo>
                      <a:pt x="3739" y="1846"/>
                      <a:pt x="3739" y="1831"/>
                      <a:pt x="3739" y="1815"/>
                    </a:cubicBezTo>
                    <a:close/>
                    <a:moveTo>
                      <a:pt x="3552" y="1831"/>
                    </a:moveTo>
                    <a:cubicBezTo>
                      <a:pt x="3552" y="1862"/>
                      <a:pt x="3552" y="1893"/>
                      <a:pt x="3521" y="1893"/>
                    </a:cubicBezTo>
                    <a:cubicBezTo>
                      <a:pt x="3537" y="1877"/>
                      <a:pt x="3537" y="1862"/>
                      <a:pt x="3537" y="1846"/>
                    </a:cubicBezTo>
                    <a:cubicBezTo>
                      <a:pt x="3537" y="1846"/>
                      <a:pt x="3552" y="1846"/>
                      <a:pt x="3552" y="1831"/>
                    </a:cubicBezTo>
                    <a:close/>
                    <a:moveTo>
                      <a:pt x="6148" y="1650"/>
                    </a:move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264" y="1944"/>
                      <a:pt x="6265" y="1942"/>
                      <a:pt x="6267" y="1940"/>
                    </a:cubicBezTo>
                    <a:lnTo>
                      <a:pt x="6148" y="1650"/>
                    </a:lnTo>
                    <a:close/>
                    <a:moveTo>
                      <a:pt x="3708" y="1877"/>
                    </a:moveTo>
                    <a:cubicBezTo>
                      <a:pt x="3723" y="1893"/>
                      <a:pt x="3739" y="1893"/>
                      <a:pt x="3754" y="1908"/>
                    </a:cubicBezTo>
                    <a:cubicBezTo>
                      <a:pt x="3754" y="1955"/>
                      <a:pt x="3754" y="1986"/>
                      <a:pt x="3770" y="2017"/>
                    </a:cubicBezTo>
                    <a:lnTo>
                      <a:pt x="3723" y="2017"/>
                    </a:lnTo>
                    <a:cubicBezTo>
                      <a:pt x="3677" y="1986"/>
                      <a:pt x="3661" y="1940"/>
                      <a:pt x="3677" y="1893"/>
                    </a:cubicBezTo>
                    <a:cubicBezTo>
                      <a:pt x="3677" y="1888"/>
                      <a:pt x="3681" y="1887"/>
                      <a:pt x="3686" y="1887"/>
                    </a:cubicBezTo>
                    <a:cubicBezTo>
                      <a:pt x="3700" y="1887"/>
                      <a:pt x="3723" y="1898"/>
                      <a:pt x="3723" y="1908"/>
                    </a:cubicBezTo>
                    <a:cubicBezTo>
                      <a:pt x="3723" y="1893"/>
                      <a:pt x="3708" y="1893"/>
                      <a:pt x="3708" y="1877"/>
                    </a:cubicBezTo>
                    <a:close/>
                    <a:moveTo>
                      <a:pt x="4142" y="1583"/>
                    </a:moveTo>
                    <a:cubicBezTo>
                      <a:pt x="4157" y="1614"/>
                      <a:pt x="4188" y="1645"/>
                      <a:pt x="4250" y="1676"/>
                    </a:cubicBezTo>
                    <a:cubicBezTo>
                      <a:pt x="4204" y="1722"/>
                      <a:pt x="4173" y="1784"/>
                      <a:pt x="4157" y="1862"/>
                    </a:cubicBezTo>
                    <a:cubicBezTo>
                      <a:pt x="4111" y="1924"/>
                      <a:pt x="4080" y="1986"/>
                      <a:pt x="4002" y="2033"/>
                    </a:cubicBezTo>
                    <a:cubicBezTo>
                      <a:pt x="4018" y="2033"/>
                      <a:pt x="4049" y="2048"/>
                      <a:pt x="4064" y="2064"/>
                    </a:cubicBezTo>
                    <a:lnTo>
                      <a:pt x="4002" y="2064"/>
                    </a:lnTo>
                    <a:cubicBezTo>
                      <a:pt x="4002" y="2048"/>
                      <a:pt x="4002" y="2048"/>
                      <a:pt x="4002" y="2033"/>
                    </a:cubicBezTo>
                    <a:cubicBezTo>
                      <a:pt x="4064" y="1971"/>
                      <a:pt x="4111" y="1893"/>
                      <a:pt x="4111" y="1784"/>
                    </a:cubicBezTo>
                    <a:cubicBezTo>
                      <a:pt x="4095" y="1738"/>
                      <a:pt x="4064" y="1691"/>
                      <a:pt x="4033" y="1660"/>
                    </a:cubicBezTo>
                    <a:cubicBezTo>
                      <a:pt x="4064" y="1629"/>
                      <a:pt x="4111" y="1614"/>
                      <a:pt x="4142" y="1583"/>
                    </a:cubicBezTo>
                    <a:close/>
                    <a:moveTo>
                      <a:pt x="3459" y="1908"/>
                    </a:moveTo>
                    <a:cubicBezTo>
                      <a:pt x="3490" y="2017"/>
                      <a:pt x="3490" y="2141"/>
                      <a:pt x="3366" y="2141"/>
                    </a:cubicBezTo>
                    <a:cubicBezTo>
                      <a:pt x="3362" y="2123"/>
                      <a:pt x="3356" y="2117"/>
                      <a:pt x="3349" y="2117"/>
                    </a:cubicBezTo>
                    <a:cubicBezTo>
                      <a:pt x="3334" y="2117"/>
                      <a:pt x="3313" y="2143"/>
                      <a:pt x="3286" y="2143"/>
                    </a:cubicBezTo>
                    <a:cubicBezTo>
                      <a:pt x="3282" y="2143"/>
                      <a:pt x="3278" y="2143"/>
                      <a:pt x="3273" y="2141"/>
                    </a:cubicBezTo>
                    <a:cubicBezTo>
                      <a:pt x="3320" y="2064"/>
                      <a:pt x="3320" y="1971"/>
                      <a:pt x="3382" y="1924"/>
                    </a:cubicBezTo>
                    <a:cubicBezTo>
                      <a:pt x="3382" y="1924"/>
                      <a:pt x="3397" y="1908"/>
                      <a:pt x="3397" y="1908"/>
                    </a:cubicBezTo>
                    <a:close/>
                    <a:moveTo>
                      <a:pt x="3010" y="2079"/>
                    </a:moveTo>
                    <a:cubicBezTo>
                      <a:pt x="3010" y="2110"/>
                      <a:pt x="3010" y="2141"/>
                      <a:pt x="2994" y="2172"/>
                    </a:cubicBezTo>
                    <a:cubicBezTo>
                      <a:pt x="2979" y="2141"/>
                      <a:pt x="2963" y="2095"/>
                      <a:pt x="3010" y="2079"/>
                    </a:cubicBezTo>
                    <a:close/>
                    <a:moveTo>
                      <a:pt x="3150" y="2213"/>
                    </a:moveTo>
                    <a:cubicBezTo>
                      <a:pt x="3150" y="2214"/>
                      <a:pt x="3149" y="2216"/>
                      <a:pt x="3149" y="2219"/>
                    </a:cubicBezTo>
                    <a:cubicBezTo>
                      <a:pt x="3150" y="2217"/>
                      <a:pt x="3150" y="2215"/>
                      <a:pt x="3150" y="2213"/>
                    </a:cubicBezTo>
                    <a:close/>
                    <a:moveTo>
                      <a:pt x="3242" y="2172"/>
                    </a:moveTo>
                    <a:cubicBezTo>
                      <a:pt x="3242" y="2188"/>
                      <a:pt x="3242" y="2203"/>
                      <a:pt x="3258" y="2219"/>
                    </a:cubicBezTo>
                    <a:lnTo>
                      <a:pt x="3227" y="2188"/>
                    </a:lnTo>
                    <a:cubicBezTo>
                      <a:pt x="3242" y="2188"/>
                      <a:pt x="3242" y="2188"/>
                      <a:pt x="3242" y="2172"/>
                    </a:cubicBezTo>
                    <a:close/>
                    <a:moveTo>
                      <a:pt x="4252" y="2228"/>
                    </a:moveTo>
                    <a:cubicBezTo>
                      <a:pt x="4257" y="2228"/>
                      <a:pt x="4261" y="2230"/>
                      <a:pt x="4266" y="2234"/>
                    </a:cubicBezTo>
                    <a:cubicBezTo>
                      <a:pt x="4250" y="2250"/>
                      <a:pt x="4235" y="2265"/>
                      <a:pt x="4219" y="2281"/>
                    </a:cubicBezTo>
                    <a:cubicBezTo>
                      <a:pt x="4219" y="2265"/>
                      <a:pt x="4219" y="2265"/>
                      <a:pt x="4219" y="2250"/>
                    </a:cubicBezTo>
                    <a:cubicBezTo>
                      <a:pt x="4230" y="2239"/>
                      <a:pt x="4241" y="2228"/>
                      <a:pt x="4252" y="2228"/>
                    </a:cubicBezTo>
                    <a:close/>
                    <a:moveTo>
                      <a:pt x="2994" y="2203"/>
                    </a:moveTo>
                    <a:lnTo>
                      <a:pt x="2994" y="2203"/>
                    </a:lnTo>
                    <a:cubicBezTo>
                      <a:pt x="2979" y="2234"/>
                      <a:pt x="2979" y="2281"/>
                      <a:pt x="2963" y="2327"/>
                    </a:cubicBezTo>
                    <a:lnTo>
                      <a:pt x="2932" y="2250"/>
                    </a:lnTo>
                    <a:cubicBezTo>
                      <a:pt x="2948" y="2234"/>
                      <a:pt x="2963" y="2219"/>
                      <a:pt x="2994" y="2203"/>
                    </a:cubicBezTo>
                    <a:close/>
                    <a:moveTo>
                      <a:pt x="4050" y="2325"/>
                    </a:moveTo>
                    <a:cubicBezTo>
                      <a:pt x="4062" y="2325"/>
                      <a:pt x="4071" y="2334"/>
                      <a:pt x="4080" y="2343"/>
                    </a:cubicBezTo>
                    <a:lnTo>
                      <a:pt x="4018" y="2343"/>
                    </a:lnTo>
                    <a:cubicBezTo>
                      <a:pt x="4031" y="2330"/>
                      <a:pt x="4041" y="2325"/>
                      <a:pt x="4050" y="2325"/>
                    </a:cubicBezTo>
                    <a:close/>
                    <a:moveTo>
                      <a:pt x="3103" y="2126"/>
                    </a:moveTo>
                    <a:cubicBezTo>
                      <a:pt x="3133" y="2126"/>
                      <a:pt x="3163" y="2126"/>
                      <a:pt x="3150" y="2213"/>
                    </a:cubicBezTo>
                    <a:lnTo>
                      <a:pt x="3150" y="2213"/>
                    </a:lnTo>
                    <a:cubicBezTo>
                      <a:pt x="3154" y="2203"/>
                      <a:pt x="3165" y="2201"/>
                      <a:pt x="3165" y="2188"/>
                    </a:cubicBezTo>
                    <a:cubicBezTo>
                      <a:pt x="3165" y="2234"/>
                      <a:pt x="3196" y="2265"/>
                      <a:pt x="3227" y="2281"/>
                    </a:cubicBezTo>
                    <a:cubicBezTo>
                      <a:pt x="3227" y="2281"/>
                      <a:pt x="3227" y="2281"/>
                      <a:pt x="3227" y="2296"/>
                    </a:cubicBezTo>
                    <a:cubicBezTo>
                      <a:pt x="3227" y="2281"/>
                      <a:pt x="3211" y="2281"/>
                      <a:pt x="3211" y="2281"/>
                    </a:cubicBezTo>
                    <a:lnTo>
                      <a:pt x="3211" y="2281"/>
                    </a:lnTo>
                    <a:cubicBezTo>
                      <a:pt x="3227" y="2312"/>
                      <a:pt x="3227" y="2327"/>
                      <a:pt x="3242" y="2358"/>
                    </a:cubicBezTo>
                    <a:cubicBezTo>
                      <a:pt x="3230" y="2352"/>
                      <a:pt x="3220" y="2346"/>
                      <a:pt x="3214" y="2346"/>
                    </a:cubicBezTo>
                    <a:cubicBezTo>
                      <a:pt x="3206" y="2346"/>
                      <a:pt x="3208" y="2359"/>
                      <a:pt x="3227" y="2405"/>
                    </a:cubicBezTo>
                    <a:cubicBezTo>
                      <a:pt x="3196" y="2374"/>
                      <a:pt x="3165" y="2343"/>
                      <a:pt x="3134" y="2343"/>
                    </a:cubicBezTo>
                    <a:lnTo>
                      <a:pt x="3134" y="2281"/>
                    </a:lnTo>
                    <a:lnTo>
                      <a:pt x="3087" y="2343"/>
                    </a:lnTo>
                    <a:cubicBezTo>
                      <a:pt x="3072" y="2327"/>
                      <a:pt x="3072" y="2312"/>
                      <a:pt x="3056" y="2312"/>
                    </a:cubicBezTo>
                    <a:cubicBezTo>
                      <a:pt x="3072" y="2327"/>
                      <a:pt x="3072" y="2327"/>
                      <a:pt x="3072" y="2343"/>
                    </a:cubicBezTo>
                    <a:lnTo>
                      <a:pt x="3041" y="2374"/>
                    </a:lnTo>
                    <a:cubicBezTo>
                      <a:pt x="3025" y="2343"/>
                      <a:pt x="3025" y="2327"/>
                      <a:pt x="3010" y="2312"/>
                    </a:cubicBezTo>
                    <a:cubicBezTo>
                      <a:pt x="3025" y="2281"/>
                      <a:pt x="3025" y="2265"/>
                      <a:pt x="3010" y="2234"/>
                    </a:cubicBezTo>
                    <a:cubicBezTo>
                      <a:pt x="3025" y="2188"/>
                      <a:pt x="3056" y="2141"/>
                      <a:pt x="3103" y="2126"/>
                    </a:cubicBezTo>
                    <a:close/>
                    <a:moveTo>
                      <a:pt x="1643" y="2451"/>
                    </a:moveTo>
                    <a:cubicBezTo>
                      <a:pt x="1643" y="2451"/>
                      <a:pt x="1644" y="2451"/>
                      <a:pt x="1645" y="2451"/>
                    </a:cubicBezTo>
                    <a:cubicBezTo>
                      <a:pt x="1644" y="2451"/>
                      <a:pt x="1643" y="2451"/>
                      <a:pt x="1643" y="2451"/>
                    </a:cubicBezTo>
                    <a:close/>
                    <a:moveTo>
                      <a:pt x="3227" y="2405"/>
                    </a:moveTo>
                    <a:lnTo>
                      <a:pt x="3227" y="2405"/>
                    </a:lnTo>
                    <a:cubicBezTo>
                      <a:pt x="3245" y="2423"/>
                      <a:pt x="3258" y="2430"/>
                      <a:pt x="3268" y="2430"/>
                    </a:cubicBezTo>
                    <a:cubicBezTo>
                      <a:pt x="3276" y="2430"/>
                      <a:pt x="3282" y="2427"/>
                      <a:pt x="3289" y="2420"/>
                    </a:cubicBezTo>
                    <a:cubicBezTo>
                      <a:pt x="3289" y="2451"/>
                      <a:pt x="3304" y="2467"/>
                      <a:pt x="3320" y="2482"/>
                    </a:cubicBezTo>
                    <a:cubicBezTo>
                      <a:pt x="3289" y="2467"/>
                      <a:pt x="3258" y="2436"/>
                      <a:pt x="3227" y="2405"/>
                    </a:cubicBezTo>
                    <a:close/>
                    <a:moveTo>
                      <a:pt x="3249" y="2441"/>
                    </a:moveTo>
                    <a:cubicBezTo>
                      <a:pt x="3293" y="2441"/>
                      <a:pt x="3303" y="2542"/>
                      <a:pt x="3335" y="2606"/>
                    </a:cubicBezTo>
                    <a:cubicBezTo>
                      <a:pt x="3320" y="2606"/>
                      <a:pt x="3320" y="2606"/>
                      <a:pt x="3320" y="2622"/>
                    </a:cubicBezTo>
                    <a:cubicBezTo>
                      <a:pt x="3304" y="2622"/>
                      <a:pt x="3304" y="2637"/>
                      <a:pt x="3289" y="2653"/>
                    </a:cubicBezTo>
                    <a:lnTo>
                      <a:pt x="3165" y="2513"/>
                    </a:lnTo>
                    <a:cubicBezTo>
                      <a:pt x="3203" y="2461"/>
                      <a:pt x="3229" y="2441"/>
                      <a:pt x="3249" y="2441"/>
                    </a:cubicBezTo>
                    <a:close/>
                    <a:moveTo>
                      <a:pt x="3180" y="2560"/>
                    </a:moveTo>
                    <a:cubicBezTo>
                      <a:pt x="3211" y="2622"/>
                      <a:pt x="3227" y="2653"/>
                      <a:pt x="3227" y="2684"/>
                    </a:cubicBezTo>
                    <a:cubicBezTo>
                      <a:pt x="3196" y="2684"/>
                      <a:pt x="3165" y="2653"/>
                      <a:pt x="3149" y="2591"/>
                    </a:cubicBezTo>
                    <a:cubicBezTo>
                      <a:pt x="3165" y="2575"/>
                      <a:pt x="3165" y="2575"/>
                      <a:pt x="3180" y="2560"/>
                    </a:cubicBezTo>
                    <a:close/>
                    <a:moveTo>
                      <a:pt x="5662" y="2467"/>
                    </a:moveTo>
                    <a:cubicBezTo>
                      <a:pt x="5724" y="2529"/>
                      <a:pt x="5770" y="2606"/>
                      <a:pt x="5832" y="2684"/>
                    </a:cubicBezTo>
                    <a:cubicBezTo>
                      <a:pt x="5770" y="2606"/>
                      <a:pt x="5724" y="2544"/>
                      <a:pt x="5662" y="2467"/>
                    </a:cubicBezTo>
                    <a:close/>
                    <a:moveTo>
                      <a:pt x="2079" y="1397"/>
                    </a:moveTo>
                    <a:lnTo>
                      <a:pt x="2033" y="1505"/>
                    </a:lnTo>
                    <a:lnTo>
                      <a:pt x="1986" y="1459"/>
                    </a:lnTo>
                    <a:cubicBezTo>
                      <a:pt x="1939" y="1521"/>
                      <a:pt x="1955" y="1660"/>
                      <a:pt x="1846" y="1676"/>
                    </a:cubicBezTo>
                    <a:cubicBezTo>
                      <a:pt x="1877" y="1769"/>
                      <a:pt x="1939" y="1893"/>
                      <a:pt x="1815" y="2017"/>
                    </a:cubicBezTo>
                    <a:lnTo>
                      <a:pt x="1800" y="1986"/>
                    </a:lnTo>
                    <a:lnTo>
                      <a:pt x="1800" y="1986"/>
                    </a:lnTo>
                    <a:cubicBezTo>
                      <a:pt x="1908" y="2203"/>
                      <a:pt x="1505" y="2157"/>
                      <a:pt x="1552" y="2281"/>
                    </a:cubicBezTo>
                    <a:cubicBezTo>
                      <a:pt x="1586" y="2323"/>
                      <a:pt x="1614" y="2338"/>
                      <a:pt x="1638" y="2338"/>
                    </a:cubicBezTo>
                    <a:cubicBezTo>
                      <a:pt x="1709" y="2338"/>
                      <a:pt x="1746" y="2203"/>
                      <a:pt x="1822" y="2203"/>
                    </a:cubicBezTo>
                    <a:cubicBezTo>
                      <a:pt x="1825" y="2203"/>
                      <a:pt x="1828" y="2203"/>
                      <a:pt x="1831" y="2203"/>
                    </a:cubicBezTo>
                    <a:cubicBezTo>
                      <a:pt x="1862" y="2312"/>
                      <a:pt x="1722" y="2296"/>
                      <a:pt x="1862" y="2327"/>
                    </a:cubicBezTo>
                    <a:cubicBezTo>
                      <a:pt x="1856" y="2394"/>
                      <a:pt x="1826" y="2409"/>
                      <a:pt x="1793" y="2409"/>
                    </a:cubicBezTo>
                    <a:cubicBezTo>
                      <a:pt x="1767" y="2409"/>
                      <a:pt x="1739" y="2400"/>
                      <a:pt x="1718" y="2400"/>
                    </a:cubicBezTo>
                    <a:cubicBezTo>
                      <a:pt x="1690" y="2400"/>
                      <a:pt x="1675" y="2415"/>
                      <a:pt x="1691" y="2482"/>
                    </a:cubicBezTo>
                    <a:lnTo>
                      <a:pt x="1784" y="2451"/>
                    </a:lnTo>
                    <a:lnTo>
                      <a:pt x="1784" y="2451"/>
                    </a:lnTo>
                    <a:cubicBezTo>
                      <a:pt x="1831" y="2560"/>
                      <a:pt x="1738" y="2606"/>
                      <a:pt x="1784" y="2699"/>
                    </a:cubicBezTo>
                    <a:cubicBezTo>
                      <a:pt x="1810" y="2719"/>
                      <a:pt x="1827" y="2727"/>
                      <a:pt x="1839" y="2727"/>
                    </a:cubicBezTo>
                    <a:cubicBezTo>
                      <a:pt x="1884" y="2727"/>
                      <a:pt x="1853" y="2609"/>
                      <a:pt x="1939" y="2560"/>
                    </a:cubicBezTo>
                    <a:lnTo>
                      <a:pt x="2002" y="2668"/>
                    </a:lnTo>
                    <a:lnTo>
                      <a:pt x="2033" y="2420"/>
                    </a:lnTo>
                    <a:cubicBezTo>
                      <a:pt x="1908" y="2265"/>
                      <a:pt x="1877" y="2312"/>
                      <a:pt x="1846" y="2110"/>
                    </a:cubicBezTo>
                    <a:lnTo>
                      <a:pt x="1846" y="2110"/>
                    </a:lnTo>
                    <a:cubicBezTo>
                      <a:pt x="1943" y="2121"/>
                      <a:pt x="2061" y="2168"/>
                      <a:pt x="2156" y="2232"/>
                    </a:cubicBezTo>
                    <a:lnTo>
                      <a:pt x="2156" y="2232"/>
                    </a:lnTo>
                    <a:cubicBezTo>
                      <a:pt x="2095" y="2124"/>
                      <a:pt x="2142" y="1985"/>
                      <a:pt x="2234" y="1877"/>
                    </a:cubicBezTo>
                    <a:lnTo>
                      <a:pt x="2250" y="1971"/>
                    </a:lnTo>
                    <a:cubicBezTo>
                      <a:pt x="2343" y="1893"/>
                      <a:pt x="2296" y="1800"/>
                      <a:pt x="2281" y="1738"/>
                    </a:cubicBezTo>
                    <a:lnTo>
                      <a:pt x="2281" y="1738"/>
                    </a:lnTo>
                    <a:cubicBezTo>
                      <a:pt x="2296" y="1753"/>
                      <a:pt x="2312" y="1753"/>
                      <a:pt x="2358" y="1753"/>
                    </a:cubicBezTo>
                    <a:cubicBezTo>
                      <a:pt x="2405" y="1660"/>
                      <a:pt x="2343" y="1521"/>
                      <a:pt x="2234" y="1505"/>
                    </a:cubicBezTo>
                    <a:lnTo>
                      <a:pt x="2234" y="1567"/>
                    </a:lnTo>
                    <a:lnTo>
                      <a:pt x="2095" y="1552"/>
                    </a:lnTo>
                    <a:lnTo>
                      <a:pt x="2095" y="1552"/>
                    </a:lnTo>
                    <a:cubicBezTo>
                      <a:pt x="2250" y="1722"/>
                      <a:pt x="2017" y="1800"/>
                      <a:pt x="2017" y="1955"/>
                    </a:cubicBezTo>
                    <a:cubicBezTo>
                      <a:pt x="1986" y="1831"/>
                      <a:pt x="1877" y="1645"/>
                      <a:pt x="2048" y="1645"/>
                    </a:cubicBezTo>
                    <a:lnTo>
                      <a:pt x="1955" y="1583"/>
                    </a:lnTo>
                    <a:cubicBezTo>
                      <a:pt x="2002" y="1490"/>
                      <a:pt x="2141" y="1521"/>
                      <a:pt x="2079" y="1397"/>
                    </a:cubicBezTo>
                    <a:close/>
                    <a:moveTo>
                      <a:pt x="5879" y="2730"/>
                    </a:moveTo>
                    <a:cubicBezTo>
                      <a:pt x="5879" y="2746"/>
                      <a:pt x="5894" y="2762"/>
                      <a:pt x="5910" y="2777"/>
                    </a:cubicBezTo>
                    <a:cubicBezTo>
                      <a:pt x="5910" y="2777"/>
                      <a:pt x="5910" y="2777"/>
                      <a:pt x="5910" y="2762"/>
                    </a:cubicBezTo>
                    <a:cubicBezTo>
                      <a:pt x="5894" y="2746"/>
                      <a:pt x="5894" y="2746"/>
                      <a:pt x="5879" y="2730"/>
                    </a:cubicBezTo>
                    <a:close/>
                    <a:moveTo>
                      <a:pt x="2917" y="2692"/>
                    </a:moveTo>
                    <a:cubicBezTo>
                      <a:pt x="2917" y="2699"/>
                      <a:pt x="2920" y="2699"/>
                      <a:pt x="2932" y="2699"/>
                    </a:cubicBezTo>
                    <a:cubicBezTo>
                      <a:pt x="2948" y="2746"/>
                      <a:pt x="2963" y="2808"/>
                      <a:pt x="2979" y="2839"/>
                    </a:cubicBezTo>
                    <a:lnTo>
                      <a:pt x="2948" y="2886"/>
                    </a:lnTo>
                    <a:cubicBezTo>
                      <a:pt x="2948" y="2886"/>
                      <a:pt x="2948" y="2870"/>
                      <a:pt x="2948" y="2870"/>
                    </a:cubicBezTo>
                    <a:lnTo>
                      <a:pt x="2948" y="2808"/>
                    </a:lnTo>
                    <a:lnTo>
                      <a:pt x="2932" y="2839"/>
                    </a:lnTo>
                    <a:cubicBezTo>
                      <a:pt x="2932" y="2780"/>
                      <a:pt x="2918" y="2736"/>
                      <a:pt x="2917" y="2692"/>
                    </a:cubicBezTo>
                    <a:close/>
                    <a:moveTo>
                      <a:pt x="2498" y="3320"/>
                    </a:moveTo>
                    <a:cubicBezTo>
                      <a:pt x="2498" y="3320"/>
                      <a:pt x="2513" y="3335"/>
                      <a:pt x="2513" y="3335"/>
                    </a:cubicBezTo>
                    <a:cubicBezTo>
                      <a:pt x="2513" y="3351"/>
                      <a:pt x="2513" y="3366"/>
                      <a:pt x="2529" y="3366"/>
                    </a:cubicBezTo>
                    <a:cubicBezTo>
                      <a:pt x="2513" y="3382"/>
                      <a:pt x="2498" y="3382"/>
                      <a:pt x="2482" y="3382"/>
                    </a:cubicBezTo>
                    <a:cubicBezTo>
                      <a:pt x="2482" y="3366"/>
                      <a:pt x="2482" y="3335"/>
                      <a:pt x="2498" y="3320"/>
                    </a:cubicBezTo>
                    <a:close/>
                    <a:moveTo>
                      <a:pt x="3242" y="3273"/>
                    </a:moveTo>
                    <a:cubicBezTo>
                      <a:pt x="3242" y="3289"/>
                      <a:pt x="3258" y="3289"/>
                      <a:pt x="3258" y="3304"/>
                    </a:cubicBezTo>
                    <a:cubicBezTo>
                      <a:pt x="3258" y="3351"/>
                      <a:pt x="3258" y="3413"/>
                      <a:pt x="3258" y="3459"/>
                    </a:cubicBezTo>
                    <a:cubicBezTo>
                      <a:pt x="3242" y="3490"/>
                      <a:pt x="3227" y="3506"/>
                      <a:pt x="3196" y="3506"/>
                    </a:cubicBezTo>
                    <a:cubicBezTo>
                      <a:pt x="3196" y="3459"/>
                      <a:pt x="3227" y="3397"/>
                      <a:pt x="3180" y="3382"/>
                    </a:cubicBezTo>
                    <a:cubicBezTo>
                      <a:pt x="3180" y="3366"/>
                      <a:pt x="3165" y="3366"/>
                      <a:pt x="3165" y="3366"/>
                    </a:cubicBezTo>
                    <a:cubicBezTo>
                      <a:pt x="3180" y="3351"/>
                      <a:pt x="3196" y="3335"/>
                      <a:pt x="3196" y="3335"/>
                    </a:cubicBezTo>
                    <a:cubicBezTo>
                      <a:pt x="3211" y="3335"/>
                      <a:pt x="3227" y="3335"/>
                      <a:pt x="3242" y="3273"/>
                    </a:cubicBezTo>
                    <a:close/>
                    <a:moveTo>
                      <a:pt x="2746" y="3708"/>
                    </a:moveTo>
                    <a:cubicBezTo>
                      <a:pt x="2746" y="3723"/>
                      <a:pt x="2746" y="3723"/>
                      <a:pt x="2761" y="3739"/>
                    </a:cubicBezTo>
                    <a:lnTo>
                      <a:pt x="2699" y="3739"/>
                    </a:lnTo>
                    <a:cubicBezTo>
                      <a:pt x="2715" y="3723"/>
                      <a:pt x="2715" y="3723"/>
                      <a:pt x="2730" y="3708"/>
                    </a:cubicBezTo>
                    <a:close/>
                    <a:moveTo>
                      <a:pt x="2637" y="3677"/>
                    </a:moveTo>
                    <a:cubicBezTo>
                      <a:pt x="2653" y="3677"/>
                      <a:pt x="2684" y="3692"/>
                      <a:pt x="2699" y="3708"/>
                    </a:cubicBezTo>
                    <a:cubicBezTo>
                      <a:pt x="2684" y="3739"/>
                      <a:pt x="2653" y="3754"/>
                      <a:pt x="2637" y="3770"/>
                    </a:cubicBezTo>
                    <a:cubicBezTo>
                      <a:pt x="2606" y="3754"/>
                      <a:pt x="2560" y="3739"/>
                      <a:pt x="2544" y="3723"/>
                    </a:cubicBezTo>
                    <a:lnTo>
                      <a:pt x="2544" y="3708"/>
                    </a:lnTo>
                    <a:cubicBezTo>
                      <a:pt x="2550" y="3719"/>
                      <a:pt x="2558" y="3725"/>
                      <a:pt x="2567" y="3725"/>
                    </a:cubicBezTo>
                    <a:cubicBezTo>
                      <a:pt x="2581" y="3725"/>
                      <a:pt x="2597" y="3711"/>
                      <a:pt x="2606" y="3692"/>
                    </a:cubicBezTo>
                    <a:cubicBezTo>
                      <a:pt x="2622" y="3708"/>
                      <a:pt x="2622" y="3723"/>
                      <a:pt x="2622" y="3723"/>
                    </a:cubicBezTo>
                    <a:cubicBezTo>
                      <a:pt x="2622" y="3708"/>
                      <a:pt x="2622" y="3692"/>
                      <a:pt x="2622" y="3677"/>
                    </a:cubicBezTo>
                    <a:close/>
                    <a:moveTo>
                      <a:pt x="2824" y="3816"/>
                    </a:moveTo>
                    <a:cubicBezTo>
                      <a:pt x="2829" y="3822"/>
                      <a:pt x="2838" y="3828"/>
                      <a:pt x="2846" y="3832"/>
                    </a:cubicBezTo>
                    <a:lnTo>
                      <a:pt x="2846" y="3832"/>
                    </a:lnTo>
                    <a:cubicBezTo>
                      <a:pt x="2840" y="3826"/>
                      <a:pt x="2832" y="3821"/>
                      <a:pt x="2824" y="3816"/>
                    </a:cubicBezTo>
                    <a:close/>
                    <a:moveTo>
                      <a:pt x="2777" y="3739"/>
                    </a:moveTo>
                    <a:cubicBezTo>
                      <a:pt x="2793" y="3770"/>
                      <a:pt x="2793" y="3801"/>
                      <a:pt x="2808" y="3847"/>
                    </a:cubicBezTo>
                    <a:cubicBezTo>
                      <a:pt x="2808" y="3816"/>
                      <a:pt x="2793" y="3770"/>
                      <a:pt x="2777" y="3739"/>
                    </a:cubicBezTo>
                    <a:close/>
                    <a:moveTo>
                      <a:pt x="2793" y="3599"/>
                    </a:moveTo>
                    <a:cubicBezTo>
                      <a:pt x="2793" y="3615"/>
                      <a:pt x="2793" y="3630"/>
                      <a:pt x="2808" y="3646"/>
                    </a:cubicBezTo>
                    <a:cubicBezTo>
                      <a:pt x="2824" y="3692"/>
                      <a:pt x="2870" y="3739"/>
                      <a:pt x="2901" y="3754"/>
                    </a:cubicBezTo>
                    <a:cubicBezTo>
                      <a:pt x="2901" y="3785"/>
                      <a:pt x="2901" y="3816"/>
                      <a:pt x="2886" y="3832"/>
                    </a:cubicBezTo>
                    <a:cubicBezTo>
                      <a:pt x="2881" y="3836"/>
                      <a:pt x="2875" y="3838"/>
                      <a:pt x="2869" y="3838"/>
                    </a:cubicBezTo>
                    <a:cubicBezTo>
                      <a:pt x="2862" y="3838"/>
                      <a:pt x="2854" y="3836"/>
                      <a:pt x="2846" y="3832"/>
                    </a:cubicBezTo>
                    <a:lnTo>
                      <a:pt x="2846" y="3832"/>
                    </a:lnTo>
                    <a:cubicBezTo>
                      <a:pt x="2863" y="3848"/>
                      <a:pt x="2874" y="3867"/>
                      <a:pt x="2886" y="3878"/>
                    </a:cubicBezTo>
                    <a:lnTo>
                      <a:pt x="2808" y="3847"/>
                    </a:lnTo>
                    <a:lnTo>
                      <a:pt x="2730" y="3832"/>
                    </a:lnTo>
                    <a:cubicBezTo>
                      <a:pt x="2730" y="3847"/>
                      <a:pt x="2715" y="3847"/>
                      <a:pt x="2715" y="3847"/>
                    </a:cubicBezTo>
                    <a:cubicBezTo>
                      <a:pt x="2715" y="3832"/>
                      <a:pt x="2715" y="3816"/>
                      <a:pt x="2699" y="3785"/>
                    </a:cubicBezTo>
                    <a:cubicBezTo>
                      <a:pt x="2730" y="3770"/>
                      <a:pt x="2746" y="3754"/>
                      <a:pt x="2777" y="3739"/>
                    </a:cubicBezTo>
                    <a:cubicBezTo>
                      <a:pt x="2777" y="3739"/>
                      <a:pt x="2777" y="3739"/>
                      <a:pt x="2777" y="3723"/>
                    </a:cubicBezTo>
                    <a:cubicBezTo>
                      <a:pt x="2793" y="3708"/>
                      <a:pt x="2808" y="3677"/>
                      <a:pt x="2808" y="3646"/>
                    </a:cubicBezTo>
                    <a:cubicBezTo>
                      <a:pt x="2793" y="3646"/>
                      <a:pt x="2777" y="3646"/>
                      <a:pt x="2761" y="3661"/>
                    </a:cubicBezTo>
                    <a:cubicBezTo>
                      <a:pt x="2761" y="3646"/>
                      <a:pt x="2761" y="3646"/>
                      <a:pt x="2761" y="3630"/>
                    </a:cubicBezTo>
                    <a:cubicBezTo>
                      <a:pt x="2777" y="3615"/>
                      <a:pt x="2777" y="3615"/>
                      <a:pt x="2793" y="3599"/>
                    </a:cubicBezTo>
                    <a:close/>
                    <a:moveTo>
                      <a:pt x="2513" y="3863"/>
                    </a:moveTo>
                    <a:cubicBezTo>
                      <a:pt x="2482" y="3909"/>
                      <a:pt x="2436" y="3925"/>
                      <a:pt x="2405" y="3940"/>
                    </a:cubicBezTo>
                    <a:cubicBezTo>
                      <a:pt x="2420" y="3925"/>
                      <a:pt x="2420" y="3909"/>
                      <a:pt x="2420" y="3894"/>
                    </a:cubicBezTo>
                    <a:cubicBezTo>
                      <a:pt x="2451" y="3878"/>
                      <a:pt x="2482" y="3863"/>
                      <a:pt x="2513" y="3863"/>
                    </a:cubicBezTo>
                    <a:close/>
                    <a:moveTo>
                      <a:pt x="2529" y="3863"/>
                    </a:moveTo>
                    <a:cubicBezTo>
                      <a:pt x="2591" y="3863"/>
                      <a:pt x="2637" y="3878"/>
                      <a:pt x="2668" y="3909"/>
                    </a:cubicBezTo>
                    <a:lnTo>
                      <a:pt x="2684" y="3971"/>
                    </a:lnTo>
                    <a:cubicBezTo>
                      <a:pt x="2699" y="3971"/>
                      <a:pt x="2699" y="3971"/>
                      <a:pt x="2715" y="3956"/>
                    </a:cubicBezTo>
                    <a:cubicBezTo>
                      <a:pt x="2730" y="3987"/>
                      <a:pt x="2746" y="4002"/>
                      <a:pt x="2761" y="4002"/>
                    </a:cubicBezTo>
                    <a:lnTo>
                      <a:pt x="2761" y="3987"/>
                    </a:lnTo>
                    <a:cubicBezTo>
                      <a:pt x="2808" y="4018"/>
                      <a:pt x="2839" y="4064"/>
                      <a:pt x="2777" y="4157"/>
                    </a:cubicBezTo>
                    <a:cubicBezTo>
                      <a:pt x="2761" y="4157"/>
                      <a:pt x="2746" y="4157"/>
                      <a:pt x="2730" y="4142"/>
                    </a:cubicBezTo>
                    <a:cubicBezTo>
                      <a:pt x="2715" y="4049"/>
                      <a:pt x="2684" y="3971"/>
                      <a:pt x="2684" y="3971"/>
                    </a:cubicBezTo>
                    <a:lnTo>
                      <a:pt x="2684" y="3971"/>
                    </a:lnTo>
                    <a:cubicBezTo>
                      <a:pt x="2622" y="4002"/>
                      <a:pt x="2715" y="4095"/>
                      <a:pt x="2684" y="4157"/>
                    </a:cubicBezTo>
                    <a:cubicBezTo>
                      <a:pt x="2684" y="4142"/>
                      <a:pt x="2668" y="4111"/>
                      <a:pt x="2653" y="4095"/>
                    </a:cubicBezTo>
                    <a:cubicBezTo>
                      <a:pt x="2653" y="4095"/>
                      <a:pt x="2606" y="4126"/>
                      <a:pt x="2575" y="4173"/>
                    </a:cubicBezTo>
                    <a:cubicBezTo>
                      <a:pt x="2575" y="4157"/>
                      <a:pt x="2575" y="4142"/>
                      <a:pt x="2575" y="4126"/>
                    </a:cubicBezTo>
                    <a:cubicBezTo>
                      <a:pt x="2554" y="4143"/>
                      <a:pt x="2537" y="4150"/>
                      <a:pt x="2520" y="4150"/>
                    </a:cubicBezTo>
                    <a:cubicBezTo>
                      <a:pt x="2475" y="4150"/>
                      <a:pt x="2437" y="4102"/>
                      <a:pt x="2358" y="4080"/>
                    </a:cubicBezTo>
                    <a:cubicBezTo>
                      <a:pt x="2358" y="4080"/>
                      <a:pt x="2358" y="4064"/>
                      <a:pt x="2358" y="4064"/>
                    </a:cubicBezTo>
                    <a:cubicBezTo>
                      <a:pt x="2467" y="4033"/>
                      <a:pt x="2591" y="4018"/>
                      <a:pt x="2591" y="3940"/>
                    </a:cubicBezTo>
                    <a:lnTo>
                      <a:pt x="2591" y="3940"/>
                    </a:lnTo>
                    <a:lnTo>
                      <a:pt x="2513" y="3987"/>
                    </a:lnTo>
                    <a:lnTo>
                      <a:pt x="2529" y="3863"/>
                    </a:lnTo>
                    <a:close/>
                    <a:moveTo>
                      <a:pt x="1784" y="4281"/>
                    </a:moveTo>
                    <a:cubicBezTo>
                      <a:pt x="1784" y="4281"/>
                      <a:pt x="1800" y="4297"/>
                      <a:pt x="1815" y="4312"/>
                    </a:cubicBezTo>
                    <a:cubicBezTo>
                      <a:pt x="1815" y="4319"/>
                      <a:pt x="1815" y="4323"/>
                      <a:pt x="1813" y="4323"/>
                    </a:cubicBezTo>
                    <a:cubicBezTo>
                      <a:pt x="1810" y="4323"/>
                      <a:pt x="1803" y="4315"/>
                      <a:pt x="1784" y="4297"/>
                    </a:cubicBezTo>
                    <a:lnTo>
                      <a:pt x="1784" y="4281"/>
                    </a:lnTo>
                    <a:close/>
                    <a:moveTo>
                      <a:pt x="2426" y="4154"/>
                    </a:moveTo>
                    <a:cubicBezTo>
                      <a:pt x="2438" y="4154"/>
                      <a:pt x="2452" y="4155"/>
                      <a:pt x="2467" y="4157"/>
                    </a:cubicBezTo>
                    <a:cubicBezTo>
                      <a:pt x="2498" y="4173"/>
                      <a:pt x="2498" y="4219"/>
                      <a:pt x="2498" y="4250"/>
                    </a:cubicBezTo>
                    <a:cubicBezTo>
                      <a:pt x="2482" y="4250"/>
                      <a:pt x="2467" y="4266"/>
                      <a:pt x="2451" y="4281"/>
                    </a:cubicBezTo>
                    <a:cubicBezTo>
                      <a:pt x="2451" y="4281"/>
                      <a:pt x="2436" y="4266"/>
                      <a:pt x="2420" y="4266"/>
                    </a:cubicBezTo>
                    <a:cubicBezTo>
                      <a:pt x="2420" y="4297"/>
                      <a:pt x="2405" y="4312"/>
                      <a:pt x="2405" y="4328"/>
                    </a:cubicBezTo>
                    <a:cubicBezTo>
                      <a:pt x="2400" y="4323"/>
                      <a:pt x="2393" y="4319"/>
                      <a:pt x="2386" y="4319"/>
                    </a:cubicBezTo>
                    <a:cubicBezTo>
                      <a:pt x="2374" y="4319"/>
                      <a:pt x="2363" y="4333"/>
                      <a:pt x="2374" y="4375"/>
                    </a:cubicBezTo>
                    <a:lnTo>
                      <a:pt x="2312" y="4266"/>
                    </a:lnTo>
                    <a:lnTo>
                      <a:pt x="2265" y="4266"/>
                    </a:lnTo>
                    <a:lnTo>
                      <a:pt x="2281" y="4204"/>
                    </a:lnTo>
                    <a:cubicBezTo>
                      <a:pt x="2321" y="4191"/>
                      <a:pt x="2349" y="4154"/>
                      <a:pt x="2426" y="4154"/>
                    </a:cubicBezTo>
                    <a:close/>
                    <a:moveTo>
                      <a:pt x="2482" y="4343"/>
                    </a:moveTo>
                    <a:cubicBezTo>
                      <a:pt x="2529" y="4359"/>
                      <a:pt x="2560" y="4375"/>
                      <a:pt x="2544" y="4406"/>
                    </a:cubicBezTo>
                    <a:lnTo>
                      <a:pt x="2560" y="4406"/>
                    </a:lnTo>
                    <a:cubicBezTo>
                      <a:pt x="2544" y="4437"/>
                      <a:pt x="2529" y="4452"/>
                      <a:pt x="2498" y="4452"/>
                    </a:cubicBezTo>
                    <a:lnTo>
                      <a:pt x="2436" y="4452"/>
                    </a:lnTo>
                    <a:cubicBezTo>
                      <a:pt x="2436" y="4437"/>
                      <a:pt x="2405" y="4375"/>
                      <a:pt x="2436" y="4375"/>
                    </a:cubicBezTo>
                    <a:cubicBezTo>
                      <a:pt x="2436" y="4375"/>
                      <a:pt x="2436" y="4375"/>
                      <a:pt x="2451" y="4390"/>
                    </a:cubicBezTo>
                    <a:cubicBezTo>
                      <a:pt x="2451" y="4390"/>
                      <a:pt x="2451" y="4375"/>
                      <a:pt x="2467" y="4375"/>
                    </a:cubicBezTo>
                    <a:cubicBezTo>
                      <a:pt x="2467" y="4359"/>
                      <a:pt x="2482" y="4359"/>
                      <a:pt x="2482" y="4343"/>
                    </a:cubicBezTo>
                    <a:close/>
                    <a:moveTo>
                      <a:pt x="2250" y="4390"/>
                    </a:moveTo>
                    <a:cubicBezTo>
                      <a:pt x="2296" y="4437"/>
                      <a:pt x="2358" y="4452"/>
                      <a:pt x="2296" y="4499"/>
                    </a:cubicBezTo>
                    <a:cubicBezTo>
                      <a:pt x="2265" y="4483"/>
                      <a:pt x="2250" y="4483"/>
                      <a:pt x="2234" y="4483"/>
                    </a:cubicBezTo>
                    <a:lnTo>
                      <a:pt x="2250" y="4390"/>
                    </a:lnTo>
                    <a:close/>
                    <a:moveTo>
                      <a:pt x="1722" y="4499"/>
                    </a:moveTo>
                    <a:lnTo>
                      <a:pt x="1831" y="4607"/>
                    </a:lnTo>
                    <a:lnTo>
                      <a:pt x="1846" y="4607"/>
                    </a:lnTo>
                    <a:lnTo>
                      <a:pt x="1831" y="4592"/>
                    </a:lnTo>
                    <a:lnTo>
                      <a:pt x="1722" y="4499"/>
                    </a:lnTo>
                    <a:close/>
                    <a:moveTo>
                      <a:pt x="1769" y="4281"/>
                    </a:moveTo>
                    <a:cubicBezTo>
                      <a:pt x="1784" y="4343"/>
                      <a:pt x="1815" y="4390"/>
                      <a:pt x="1784" y="4390"/>
                    </a:cubicBezTo>
                    <a:cubicBezTo>
                      <a:pt x="1800" y="4483"/>
                      <a:pt x="1815" y="4406"/>
                      <a:pt x="1831" y="4483"/>
                    </a:cubicBezTo>
                    <a:cubicBezTo>
                      <a:pt x="1830" y="4482"/>
                      <a:pt x="1828" y="4481"/>
                      <a:pt x="1828" y="4481"/>
                    </a:cubicBezTo>
                    <a:lnTo>
                      <a:pt x="1828" y="4481"/>
                    </a:lnTo>
                    <a:cubicBezTo>
                      <a:pt x="1818" y="4481"/>
                      <a:pt x="1832" y="4551"/>
                      <a:pt x="1846" y="4607"/>
                    </a:cubicBezTo>
                    <a:cubicBezTo>
                      <a:pt x="1846" y="4628"/>
                      <a:pt x="1846" y="4642"/>
                      <a:pt x="1846" y="4654"/>
                    </a:cubicBezTo>
                    <a:cubicBezTo>
                      <a:pt x="1846" y="4654"/>
                      <a:pt x="1831" y="4654"/>
                      <a:pt x="1831" y="4638"/>
                    </a:cubicBezTo>
                    <a:lnTo>
                      <a:pt x="1831" y="4638"/>
                    </a:lnTo>
                    <a:cubicBezTo>
                      <a:pt x="1831" y="4654"/>
                      <a:pt x="1846" y="4669"/>
                      <a:pt x="1846" y="4669"/>
                    </a:cubicBezTo>
                    <a:cubicBezTo>
                      <a:pt x="1846" y="4685"/>
                      <a:pt x="1846" y="4685"/>
                      <a:pt x="1846" y="4685"/>
                    </a:cubicBezTo>
                    <a:lnTo>
                      <a:pt x="1846" y="4700"/>
                    </a:lnTo>
                    <a:lnTo>
                      <a:pt x="1800" y="4700"/>
                    </a:lnTo>
                    <a:lnTo>
                      <a:pt x="1676" y="4576"/>
                    </a:lnTo>
                    <a:cubicBezTo>
                      <a:pt x="1691" y="4545"/>
                      <a:pt x="1707" y="4530"/>
                      <a:pt x="1722" y="4499"/>
                    </a:cubicBezTo>
                    <a:cubicBezTo>
                      <a:pt x="1753" y="4468"/>
                      <a:pt x="1769" y="4421"/>
                      <a:pt x="1784" y="4390"/>
                    </a:cubicBezTo>
                    <a:lnTo>
                      <a:pt x="1722" y="4375"/>
                    </a:lnTo>
                    <a:cubicBezTo>
                      <a:pt x="1753" y="4343"/>
                      <a:pt x="1722" y="4297"/>
                      <a:pt x="1753" y="4281"/>
                    </a:cubicBezTo>
                    <a:close/>
                    <a:moveTo>
                      <a:pt x="1645" y="4623"/>
                    </a:moveTo>
                    <a:lnTo>
                      <a:pt x="1753" y="4716"/>
                    </a:lnTo>
                    <a:cubicBezTo>
                      <a:pt x="1676" y="4747"/>
                      <a:pt x="1614" y="4762"/>
                      <a:pt x="1536" y="4809"/>
                    </a:cubicBezTo>
                    <a:cubicBezTo>
                      <a:pt x="1567" y="4747"/>
                      <a:pt x="1598" y="4685"/>
                      <a:pt x="1645" y="4623"/>
                    </a:cubicBezTo>
                    <a:close/>
                    <a:moveTo>
                      <a:pt x="1971" y="4530"/>
                    </a:moveTo>
                    <a:lnTo>
                      <a:pt x="1971" y="4530"/>
                    </a:lnTo>
                    <a:cubicBezTo>
                      <a:pt x="2033" y="4623"/>
                      <a:pt x="2110" y="4731"/>
                      <a:pt x="2141" y="4778"/>
                    </a:cubicBezTo>
                    <a:cubicBezTo>
                      <a:pt x="2141" y="4809"/>
                      <a:pt x="2141" y="4840"/>
                      <a:pt x="2126" y="4871"/>
                    </a:cubicBezTo>
                    <a:lnTo>
                      <a:pt x="2095" y="4871"/>
                    </a:lnTo>
                    <a:cubicBezTo>
                      <a:pt x="2095" y="4871"/>
                      <a:pt x="2095" y="4855"/>
                      <a:pt x="2079" y="4824"/>
                    </a:cubicBezTo>
                    <a:lnTo>
                      <a:pt x="2079" y="4824"/>
                    </a:lnTo>
                    <a:lnTo>
                      <a:pt x="2079" y="4824"/>
                    </a:lnTo>
                    <a:cubicBezTo>
                      <a:pt x="2079" y="4809"/>
                      <a:pt x="2079" y="4809"/>
                      <a:pt x="2079" y="4793"/>
                    </a:cubicBezTo>
                    <a:cubicBezTo>
                      <a:pt x="2079" y="4747"/>
                      <a:pt x="2064" y="4716"/>
                      <a:pt x="2033" y="4700"/>
                    </a:cubicBezTo>
                    <a:cubicBezTo>
                      <a:pt x="2017" y="4654"/>
                      <a:pt x="1986" y="4592"/>
                      <a:pt x="1971" y="4530"/>
                    </a:cubicBezTo>
                    <a:close/>
                    <a:moveTo>
                      <a:pt x="4425" y="4910"/>
                    </a:moveTo>
                    <a:cubicBezTo>
                      <a:pt x="4429" y="4924"/>
                      <a:pt x="4433" y="4933"/>
                      <a:pt x="4437" y="4933"/>
                    </a:cubicBezTo>
                    <a:cubicBezTo>
                      <a:pt x="4433" y="4924"/>
                      <a:pt x="4429" y="4916"/>
                      <a:pt x="4425" y="4910"/>
                    </a:cubicBezTo>
                    <a:close/>
                    <a:moveTo>
                      <a:pt x="2188" y="5150"/>
                    </a:moveTo>
                    <a:lnTo>
                      <a:pt x="2188" y="5150"/>
                    </a:lnTo>
                    <a:cubicBezTo>
                      <a:pt x="2203" y="5165"/>
                      <a:pt x="2219" y="5197"/>
                      <a:pt x="2250" y="5212"/>
                    </a:cubicBezTo>
                    <a:cubicBezTo>
                      <a:pt x="2234" y="5212"/>
                      <a:pt x="2219" y="5228"/>
                      <a:pt x="2203" y="5228"/>
                    </a:cubicBezTo>
                    <a:lnTo>
                      <a:pt x="2188" y="5150"/>
                    </a:lnTo>
                    <a:close/>
                    <a:moveTo>
                      <a:pt x="2017" y="5103"/>
                    </a:moveTo>
                    <a:cubicBezTo>
                      <a:pt x="2048" y="5150"/>
                      <a:pt x="2095" y="5197"/>
                      <a:pt x="2126" y="5243"/>
                    </a:cubicBezTo>
                    <a:cubicBezTo>
                      <a:pt x="2096" y="5231"/>
                      <a:pt x="2073" y="5226"/>
                      <a:pt x="2055" y="5226"/>
                    </a:cubicBezTo>
                    <a:cubicBezTo>
                      <a:pt x="2024" y="5226"/>
                      <a:pt x="2005" y="5239"/>
                      <a:pt x="1986" y="5259"/>
                    </a:cubicBezTo>
                    <a:cubicBezTo>
                      <a:pt x="1971" y="5243"/>
                      <a:pt x="1955" y="5228"/>
                      <a:pt x="1924" y="5228"/>
                    </a:cubicBezTo>
                    <a:cubicBezTo>
                      <a:pt x="1939" y="5197"/>
                      <a:pt x="1955" y="5165"/>
                      <a:pt x="1971" y="5134"/>
                    </a:cubicBezTo>
                    <a:cubicBezTo>
                      <a:pt x="1971" y="5119"/>
                      <a:pt x="1986" y="5103"/>
                      <a:pt x="2017" y="5103"/>
                    </a:cubicBezTo>
                    <a:close/>
                    <a:moveTo>
                      <a:pt x="2141" y="5243"/>
                    </a:moveTo>
                    <a:lnTo>
                      <a:pt x="2141" y="5243"/>
                    </a:lnTo>
                    <a:cubicBezTo>
                      <a:pt x="2170" y="5286"/>
                      <a:pt x="2199" y="5316"/>
                      <a:pt x="2215" y="5345"/>
                    </a:cubicBezTo>
                    <a:lnTo>
                      <a:pt x="2215" y="5345"/>
                    </a:lnTo>
                    <a:cubicBezTo>
                      <a:pt x="2184" y="5314"/>
                      <a:pt x="1968" y="5272"/>
                      <a:pt x="2141" y="5243"/>
                    </a:cubicBezTo>
                    <a:close/>
                    <a:moveTo>
                      <a:pt x="2219" y="5259"/>
                    </a:moveTo>
                    <a:lnTo>
                      <a:pt x="2219" y="5259"/>
                    </a:lnTo>
                    <a:cubicBezTo>
                      <a:pt x="2234" y="5274"/>
                      <a:pt x="2265" y="5290"/>
                      <a:pt x="2296" y="5305"/>
                    </a:cubicBezTo>
                    <a:cubicBezTo>
                      <a:pt x="2312" y="5321"/>
                      <a:pt x="2327" y="5336"/>
                      <a:pt x="2296" y="5352"/>
                    </a:cubicBezTo>
                    <a:cubicBezTo>
                      <a:pt x="2265" y="5321"/>
                      <a:pt x="2250" y="5290"/>
                      <a:pt x="2219" y="5259"/>
                    </a:cubicBezTo>
                    <a:close/>
                    <a:moveTo>
                      <a:pt x="2812" y="5401"/>
                    </a:moveTo>
                    <a:cubicBezTo>
                      <a:pt x="2823" y="5403"/>
                      <a:pt x="2833" y="5407"/>
                      <a:pt x="2839" y="5414"/>
                    </a:cubicBezTo>
                    <a:cubicBezTo>
                      <a:pt x="2828" y="5414"/>
                      <a:pt x="2825" y="5406"/>
                      <a:pt x="2812" y="5401"/>
                    </a:cubicBezTo>
                    <a:close/>
                    <a:moveTo>
                      <a:pt x="1706" y="6638"/>
                    </a:moveTo>
                    <a:cubicBezTo>
                      <a:pt x="1702" y="6639"/>
                      <a:pt x="1701" y="6639"/>
                      <a:pt x="1707" y="6639"/>
                    </a:cubicBezTo>
                    <a:lnTo>
                      <a:pt x="1706" y="6638"/>
                    </a:lnTo>
                    <a:close/>
                    <a:moveTo>
                      <a:pt x="1935" y="6608"/>
                    </a:moveTo>
                    <a:cubicBezTo>
                      <a:pt x="1924" y="6608"/>
                      <a:pt x="1924" y="6609"/>
                      <a:pt x="1924" y="6623"/>
                    </a:cubicBezTo>
                    <a:cubicBezTo>
                      <a:pt x="1908" y="6639"/>
                      <a:pt x="1893" y="6639"/>
                      <a:pt x="1877" y="6654"/>
                    </a:cubicBezTo>
                    <a:cubicBezTo>
                      <a:pt x="1853" y="6654"/>
                      <a:pt x="1830" y="6657"/>
                      <a:pt x="1812" y="6657"/>
                    </a:cubicBezTo>
                    <a:cubicBezTo>
                      <a:pt x="1786" y="6657"/>
                      <a:pt x="1769" y="6651"/>
                      <a:pt x="1769" y="6623"/>
                    </a:cubicBezTo>
                    <a:cubicBezTo>
                      <a:pt x="1815" y="6623"/>
                      <a:pt x="1860" y="6608"/>
                      <a:pt x="1935" y="6608"/>
                    </a:cubicBezTo>
                    <a:close/>
                    <a:moveTo>
                      <a:pt x="4421" y="1"/>
                    </a:moveTo>
                    <a:lnTo>
                      <a:pt x="4421" y="1"/>
                    </a:lnTo>
                    <a:cubicBezTo>
                      <a:pt x="4064" y="140"/>
                      <a:pt x="3521" y="171"/>
                      <a:pt x="3242" y="327"/>
                    </a:cubicBezTo>
                    <a:lnTo>
                      <a:pt x="3366" y="466"/>
                    </a:lnTo>
                    <a:cubicBezTo>
                      <a:pt x="3325" y="526"/>
                      <a:pt x="3299" y="548"/>
                      <a:pt x="3281" y="548"/>
                    </a:cubicBezTo>
                    <a:cubicBezTo>
                      <a:pt x="3235" y="548"/>
                      <a:pt x="3242" y="401"/>
                      <a:pt x="3170" y="401"/>
                    </a:cubicBezTo>
                    <a:cubicBezTo>
                      <a:pt x="3156" y="401"/>
                      <a:pt x="3139" y="406"/>
                      <a:pt x="3118" y="420"/>
                    </a:cubicBezTo>
                    <a:lnTo>
                      <a:pt x="3118" y="575"/>
                    </a:lnTo>
                    <a:lnTo>
                      <a:pt x="3103" y="575"/>
                    </a:lnTo>
                    <a:cubicBezTo>
                      <a:pt x="3103" y="575"/>
                      <a:pt x="3072" y="776"/>
                      <a:pt x="3072" y="776"/>
                    </a:cubicBezTo>
                    <a:cubicBezTo>
                      <a:pt x="3149" y="714"/>
                      <a:pt x="3041" y="637"/>
                      <a:pt x="3165" y="637"/>
                    </a:cubicBezTo>
                    <a:cubicBezTo>
                      <a:pt x="3173" y="636"/>
                      <a:pt x="3180" y="635"/>
                      <a:pt x="3187" y="635"/>
                    </a:cubicBezTo>
                    <a:cubicBezTo>
                      <a:pt x="3283" y="635"/>
                      <a:pt x="3244" y="736"/>
                      <a:pt x="3273" y="823"/>
                    </a:cubicBezTo>
                    <a:cubicBezTo>
                      <a:pt x="3222" y="823"/>
                      <a:pt x="3135" y="899"/>
                      <a:pt x="3098" y="899"/>
                    </a:cubicBezTo>
                    <a:cubicBezTo>
                      <a:pt x="3079" y="899"/>
                      <a:pt x="3072" y="880"/>
                      <a:pt x="3087" y="823"/>
                    </a:cubicBezTo>
                    <a:lnTo>
                      <a:pt x="3087" y="823"/>
                    </a:lnTo>
                    <a:cubicBezTo>
                      <a:pt x="3087" y="824"/>
                      <a:pt x="3010" y="1102"/>
                      <a:pt x="3010" y="1102"/>
                    </a:cubicBezTo>
                    <a:cubicBezTo>
                      <a:pt x="2963" y="1055"/>
                      <a:pt x="2979" y="993"/>
                      <a:pt x="2979" y="962"/>
                    </a:cubicBezTo>
                    <a:lnTo>
                      <a:pt x="2979" y="962"/>
                    </a:lnTo>
                    <a:cubicBezTo>
                      <a:pt x="2979" y="962"/>
                      <a:pt x="2886" y="1086"/>
                      <a:pt x="2886" y="1086"/>
                    </a:cubicBezTo>
                    <a:lnTo>
                      <a:pt x="2870" y="1071"/>
                    </a:lnTo>
                    <a:cubicBezTo>
                      <a:pt x="2824" y="1211"/>
                      <a:pt x="2699" y="1335"/>
                      <a:pt x="2715" y="1490"/>
                    </a:cubicBezTo>
                    <a:cubicBezTo>
                      <a:pt x="2742" y="1483"/>
                      <a:pt x="2763" y="1479"/>
                      <a:pt x="2780" y="1479"/>
                    </a:cubicBezTo>
                    <a:cubicBezTo>
                      <a:pt x="2908" y="1479"/>
                      <a:pt x="2771" y="1666"/>
                      <a:pt x="2839" y="1707"/>
                    </a:cubicBezTo>
                    <a:cubicBezTo>
                      <a:pt x="2834" y="1709"/>
                      <a:pt x="2828" y="1711"/>
                      <a:pt x="2821" y="1711"/>
                    </a:cubicBezTo>
                    <a:cubicBezTo>
                      <a:pt x="2742" y="1711"/>
                      <a:pt x="2546" y="1551"/>
                      <a:pt x="2560" y="1366"/>
                    </a:cubicBezTo>
                    <a:lnTo>
                      <a:pt x="2560" y="1366"/>
                    </a:lnTo>
                    <a:cubicBezTo>
                      <a:pt x="2569" y="1368"/>
                      <a:pt x="2577" y="1369"/>
                      <a:pt x="2584" y="1369"/>
                    </a:cubicBezTo>
                    <a:cubicBezTo>
                      <a:pt x="2666" y="1369"/>
                      <a:pt x="2657" y="1221"/>
                      <a:pt x="2699" y="1164"/>
                    </a:cubicBezTo>
                    <a:lnTo>
                      <a:pt x="2699" y="1164"/>
                    </a:lnTo>
                    <a:cubicBezTo>
                      <a:pt x="2591" y="1195"/>
                      <a:pt x="2622" y="1288"/>
                      <a:pt x="2575" y="1350"/>
                    </a:cubicBezTo>
                    <a:cubicBezTo>
                      <a:pt x="2570" y="1317"/>
                      <a:pt x="2549" y="1308"/>
                      <a:pt x="2522" y="1308"/>
                    </a:cubicBezTo>
                    <a:cubicBezTo>
                      <a:pt x="2484" y="1308"/>
                      <a:pt x="2436" y="1326"/>
                      <a:pt x="2401" y="1326"/>
                    </a:cubicBezTo>
                    <a:cubicBezTo>
                      <a:pt x="2390" y="1326"/>
                      <a:pt x="2381" y="1324"/>
                      <a:pt x="2374" y="1319"/>
                    </a:cubicBezTo>
                    <a:cubicBezTo>
                      <a:pt x="2343" y="1273"/>
                      <a:pt x="2265" y="1149"/>
                      <a:pt x="2389" y="1102"/>
                    </a:cubicBezTo>
                    <a:cubicBezTo>
                      <a:pt x="2415" y="1080"/>
                      <a:pt x="2435" y="1071"/>
                      <a:pt x="2451" y="1071"/>
                    </a:cubicBezTo>
                    <a:cubicBezTo>
                      <a:pt x="2504" y="1071"/>
                      <a:pt x="2514" y="1160"/>
                      <a:pt x="2523" y="1160"/>
                    </a:cubicBezTo>
                    <a:cubicBezTo>
                      <a:pt x="2525" y="1160"/>
                      <a:pt x="2527" y="1157"/>
                      <a:pt x="2529" y="1149"/>
                    </a:cubicBezTo>
                    <a:cubicBezTo>
                      <a:pt x="2549" y="1162"/>
                      <a:pt x="2566" y="1167"/>
                      <a:pt x="2581" y="1167"/>
                    </a:cubicBezTo>
                    <a:cubicBezTo>
                      <a:pt x="2671" y="1167"/>
                      <a:pt x="2684" y="958"/>
                      <a:pt x="2777" y="931"/>
                    </a:cubicBezTo>
                    <a:cubicBezTo>
                      <a:pt x="2793" y="931"/>
                      <a:pt x="2777" y="978"/>
                      <a:pt x="2777" y="993"/>
                    </a:cubicBezTo>
                    <a:cubicBezTo>
                      <a:pt x="2839" y="916"/>
                      <a:pt x="2994" y="792"/>
                      <a:pt x="2932" y="699"/>
                    </a:cubicBezTo>
                    <a:lnTo>
                      <a:pt x="2932" y="699"/>
                    </a:lnTo>
                    <a:cubicBezTo>
                      <a:pt x="2932" y="699"/>
                      <a:pt x="2901" y="745"/>
                      <a:pt x="2870" y="807"/>
                    </a:cubicBezTo>
                    <a:cubicBezTo>
                      <a:pt x="2824" y="869"/>
                      <a:pt x="2808" y="916"/>
                      <a:pt x="2808" y="916"/>
                    </a:cubicBezTo>
                    <a:cubicBezTo>
                      <a:pt x="2746" y="916"/>
                      <a:pt x="2793" y="792"/>
                      <a:pt x="2684" y="792"/>
                    </a:cubicBezTo>
                    <a:cubicBezTo>
                      <a:pt x="2668" y="854"/>
                      <a:pt x="2637" y="900"/>
                      <a:pt x="2560" y="931"/>
                    </a:cubicBezTo>
                    <a:lnTo>
                      <a:pt x="2544" y="885"/>
                    </a:lnTo>
                    <a:cubicBezTo>
                      <a:pt x="2374" y="916"/>
                      <a:pt x="2250" y="1086"/>
                      <a:pt x="2188" y="1226"/>
                    </a:cubicBezTo>
                    <a:cubicBezTo>
                      <a:pt x="2358" y="1428"/>
                      <a:pt x="2420" y="1583"/>
                      <a:pt x="2575" y="1800"/>
                    </a:cubicBezTo>
                    <a:cubicBezTo>
                      <a:pt x="2451" y="1955"/>
                      <a:pt x="2328" y="2094"/>
                      <a:pt x="2157" y="2234"/>
                    </a:cubicBezTo>
                    <a:lnTo>
                      <a:pt x="2157" y="2234"/>
                    </a:lnTo>
                    <a:cubicBezTo>
                      <a:pt x="2157" y="2233"/>
                      <a:pt x="2156" y="2233"/>
                      <a:pt x="2156" y="2232"/>
                    </a:cubicBezTo>
                    <a:lnTo>
                      <a:pt x="2156" y="2232"/>
                    </a:lnTo>
                    <a:cubicBezTo>
                      <a:pt x="2156" y="2233"/>
                      <a:pt x="2156" y="2234"/>
                      <a:pt x="2157" y="2234"/>
                    </a:cubicBezTo>
                    <a:cubicBezTo>
                      <a:pt x="2157" y="2234"/>
                      <a:pt x="2157" y="2234"/>
                      <a:pt x="2157" y="2234"/>
                    </a:cubicBezTo>
                    <a:lnTo>
                      <a:pt x="2157" y="2234"/>
                    </a:lnTo>
                    <a:cubicBezTo>
                      <a:pt x="2199" y="2262"/>
                      <a:pt x="2237" y="2294"/>
                      <a:pt x="2265" y="2327"/>
                    </a:cubicBezTo>
                    <a:cubicBezTo>
                      <a:pt x="2208" y="2339"/>
                      <a:pt x="2184" y="2401"/>
                      <a:pt x="2132" y="2401"/>
                    </a:cubicBezTo>
                    <a:cubicBezTo>
                      <a:pt x="2113" y="2401"/>
                      <a:pt x="2092" y="2394"/>
                      <a:pt x="2064" y="2374"/>
                    </a:cubicBezTo>
                    <a:lnTo>
                      <a:pt x="2064" y="2374"/>
                    </a:lnTo>
                    <a:cubicBezTo>
                      <a:pt x="2126" y="2498"/>
                      <a:pt x="2110" y="2699"/>
                      <a:pt x="2234" y="2746"/>
                    </a:cubicBezTo>
                    <a:cubicBezTo>
                      <a:pt x="2234" y="2746"/>
                      <a:pt x="2234" y="2762"/>
                      <a:pt x="2234" y="2762"/>
                    </a:cubicBezTo>
                    <a:cubicBezTo>
                      <a:pt x="2211" y="2759"/>
                      <a:pt x="2187" y="2758"/>
                      <a:pt x="2164" y="2758"/>
                    </a:cubicBezTo>
                    <a:cubicBezTo>
                      <a:pt x="2032" y="2758"/>
                      <a:pt x="1903" y="2798"/>
                      <a:pt x="1784" y="2917"/>
                    </a:cubicBezTo>
                    <a:cubicBezTo>
                      <a:pt x="1769" y="2948"/>
                      <a:pt x="1831" y="3010"/>
                      <a:pt x="1939" y="3056"/>
                    </a:cubicBezTo>
                    <a:cubicBezTo>
                      <a:pt x="1893" y="3072"/>
                      <a:pt x="1846" y="3087"/>
                      <a:pt x="1815" y="3118"/>
                    </a:cubicBezTo>
                    <a:cubicBezTo>
                      <a:pt x="1784" y="3072"/>
                      <a:pt x="1738" y="3010"/>
                      <a:pt x="1753" y="2963"/>
                    </a:cubicBezTo>
                    <a:lnTo>
                      <a:pt x="1753" y="2963"/>
                    </a:lnTo>
                    <a:lnTo>
                      <a:pt x="1567" y="3196"/>
                    </a:lnTo>
                    <a:lnTo>
                      <a:pt x="1521" y="3149"/>
                    </a:lnTo>
                    <a:lnTo>
                      <a:pt x="1536" y="3289"/>
                    </a:lnTo>
                    <a:cubicBezTo>
                      <a:pt x="1536" y="3236"/>
                      <a:pt x="1579" y="3191"/>
                      <a:pt x="1635" y="3191"/>
                    </a:cubicBezTo>
                    <a:cubicBezTo>
                      <a:pt x="1662" y="3191"/>
                      <a:pt x="1692" y="3202"/>
                      <a:pt x="1722" y="3227"/>
                    </a:cubicBezTo>
                    <a:cubicBezTo>
                      <a:pt x="1738" y="3397"/>
                      <a:pt x="1583" y="3397"/>
                      <a:pt x="1660" y="3568"/>
                    </a:cubicBezTo>
                    <a:cubicBezTo>
                      <a:pt x="1459" y="3459"/>
                      <a:pt x="1412" y="3475"/>
                      <a:pt x="1319" y="3382"/>
                    </a:cubicBezTo>
                    <a:cubicBezTo>
                      <a:pt x="1319" y="3366"/>
                      <a:pt x="1335" y="3366"/>
                      <a:pt x="1335" y="3366"/>
                    </a:cubicBezTo>
                    <a:cubicBezTo>
                      <a:pt x="1242" y="3273"/>
                      <a:pt x="1180" y="3118"/>
                      <a:pt x="1195" y="3041"/>
                    </a:cubicBezTo>
                    <a:lnTo>
                      <a:pt x="1195" y="3041"/>
                    </a:lnTo>
                    <a:cubicBezTo>
                      <a:pt x="993" y="3242"/>
                      <a:pt x="1102" y="3211"/>
                      <a:pt x="931" y="3397"/>
                    </a:cubicBezTo>
                    <a:cubicBezTo>
                      <a:pt x="807" y="3351"/>
                      <a:pt x="916" y="3134"/>
                      <a:pt x="807" y="3134"/>
                    </a:cubicBezTo>
                    <a:lnTo>
                      <a:pt x="978" y="2979"/>
                    </a:lnTo>
                    <a:lnTo>
                      <a:pt x="978" y="2979"/>
                    </a:lnTo>
                    <a:cubicBezTo>
                      <a:pt x="962" y="3010"/>
                      <a:pt x="993" y="3041"/>
                      <a:pt x="993" y="3056"/>
                    </a:cubicBezTo>
                    <a:cubicBezTo>
                      <a:pt x="993" y="2886"/>
                      <a:pt x="1133" y="2901"/>
                      <a:pt x="1055" y="2715"/>
                    </a:cubicBezTo>
                    <a:cubicBezTo>
                      <a:pt x="1063" y="2713"/>
                      <a:pt x="1069" y="2711"/>
                      <a:pt x="1075" y="2711"/>
                    </a:cubicBezTo>
                    <a:cubicBezTo>
                      <a:pt x="1129" y="2711"/>
                      <a:pt x="1104" y="2821"/>
                      <a:pt x="1129" y="2821"/>
                    </a:cubicBezTo>
                    <a:cubicBezTo>
                      <a:pt x="1133" y="2821"/>
                      <a:pt x="1140" y="2817"/>
                      <a:pt x="1148" y="2808"/>
                    </a:cubicBezTo>
                    <a:lnTo>
                      <a:pt x="1148" y="2808"/>
                    </a:lnTo>
                    <a:cubicBezTo>
                      <a:pt x="1133" y="2886"/>
                      <a:pt x="1226" y="3010"/>
                      <a:pt x="1304" y="3087"/>
                    </a:cubicBezTo>
                    <a:cubicBezTo>
                      <a:pt x="1428" y="2979"/>
                      <a:pt x="1195" y="2932"/>
                      <a:pt x="1226" y="2777"/>
                    </a:cubicBezTo>
                    <a:lnTo>
                      <a:pt x="1381" y="2746"/>
                    </a:lnTo>
                    <a:cubicBezTo>
                      <a:pt x="1389" y="2707"/>
                      <a:pt x="1373" y="2699"/>
                      <a:pt x="1352" y="2699"/>
                    </a:cubicBezTo>
                    <a:cubicBezTo>
                      <a:pt x="1338" y="2699"/>
                      <a:pt x="1321" y="2703"/>
                      <a:pt x="1307" y="2703"/>
                    </a:cubicBezTo>
                    <a:cubicBezTo>
                      <a:pt x="1300" y="2703"/>
                      <a:pt x="1293" y="2702"/>
                      <a:pt x="1288" y="2699"/>
                    </a:cubicBezTo>
                    <a:cubicBezTo>
                      <a:pt x="1304" y="2622"/>
                      <a:pt x="1381" y="2637"/>
                      <a:pt x="1412" y="2591"/>
                    </a:cubicBezTo>
                    <a:cubicBezTo>
                      <a:pt x="1400" y="2591"/>
                      <a:pt x="1385" y="2593"/>
                      <a:pt x="1369" y="2593"/>
                    </a:cubicBezTo>
                    <a:cubicBezTo>
                      <a:pt x="1346" y="2593"/>
                      <a:pt x="1322" y="2588"/>
                      <a:pt x="1304" y="2560"/>
                    </a:cubicBezTo>
                    <a:cubicBezTo>
                      <a:pt x="1426" y="2533"/>
                      <a:pt x="1441" y="2446"/>
                      <a:pt x="1579" y="2446"/>
                    </a:cubicBezTo>
                    <a:cubicBezTo>
                      <a:pt x="1598" y="2446"/>
                      <a:pt x="1619" y="2447"/>
                      <a:pt x="1643" y="2451"/>
                    </a:cubicBezTo>
                    <a:lnTo>
                      <a:pt x="1643" y="2451"/>
                    </a:lnTo>
                    <a:cubicBezTo>
                      <a:pt x="1536" y="2434"/>
                      <a:pt x="1490" y="2265"/>
                      <a:pt x="1490" y="2219"/>
                    </a:cubicBezTo>
                    <a:lnTo>
                      <a:pt x="1226" y="2265"/>
                    </a:lnTo>
                    <a:cubicBezTo>
                      <a:pt x="1133" y="2513"/>
                      <a:pt x="978" y="2591"/>
                      <a:pt x="916" y="2870"/>
                    </a:cubicBezTo>
                    <a:lnTo>
                      <a:pt x="869" y="2824"/>
                    </a:lnTo>
                    <a:lnTo>
                      <a:pt x="869" y="2824"/>
                    </a:lnTo>
                    <a:cubicBezTo>
                      <a:pt x="451" y="3087"/>
                      <a:pt x="993" y="3304"/>
                      <a:pt x="838" y="3630"/>
                    </a:cubicBezTo>
                    <a:cubicBezTo>
                      <a:pt x="815" y="3619"/>
                      <a:pt x="797" y="3615"/>
                      <a:pt x="783" y="3615"/>
                    </a:cubicBezTo>
                    <a:cubicBezTo>
                      <a:pt x="713" y="3615"/>
                      <a:pt x="748" y="3729"/>
                      <a:pt x="693" y="3729"/>
                    </a:cubicBezTo>
                    <a:cubicBezTo>
                      <a:pt x="680" y="3729"/>
                      <a:pt x="662" y="3723"/>
                      <a:pt x="637" y="3708"/>
                    </a:cubicBezTo>
                    <a:cubicBezTo>
                      <a:pt x="699" y="3615"/>
                      <a:pt x="621" y="3599"/>
                      <a:pt x="528" y="3584"/>
                    </a:cubicBezTo>
                    <a:lnTo>
                      <a:pt x="528" y="3584"/>
                    </a:lnTo>
                    <a:cubicBezTo>
                      <a:pt x="559" y="3677"/>
                      <a:pt x="652" y="3770"/>
                      <a:pt x="544" y="3863"/>
                    </a:cubicBezTo>
                    <a:cubicBezTo>
                      <a:pt x="482" y="3785"/>
                      <a:pt x="358" y="3863"/>
                      <a:pt x="389" y="3723"/>
                    </a:cubicBezTo>
                    <a:lnTo>
                      <a:pt x="389" y="3723"/>
                    </a:lnTo>
                    <a:cubicBezTo>
                      <a:pt x="264" y="3863"/>
                      <a:pt x="249" y="3987"/>
                      <a:pt x="358" y="4126"/>
                    </a:cubicBezTo>
                    <a:cubicBezTo>
                      <a:pt x="389" y="4499"/>
                      <a:pt x="140" y="4142"/>
                      <a:pt x="109" y="4530"/>
                    </a:cubicBezTo>
                    <a:cubicBezTo>
                      <a:pt x="109" y="4530"/>
                      <a:pt x="63" y="4452"/>
                      <a:pt x="63" y="4452"/>
                    </a:cubicBezTo>
                    <a:cubicBezTo>
                      <a:pt x="63" y="4452"/>
                      <a:pt x="47" y="4514"/>
                      <a:pt x="32" y="4576"/>
                    </a:cubicBezTo>
                    <a:cubicBezTo>
                      <a:pt x="16" y="4654"/>
                      <a:pt x="1" y="4716"/>
                      <a:pt x="1" y="4716"/>
                    </a:cubicBezTo>
                    <a:cubicBezTo>
                      <a:pt x="1" y="4716"/>
                      <a:pt x="125" y="4654"/>
                      <a:pt x="125" y="4654"/>
                    </a:cubicBezTo>
                    <a:lnTo>
                      <a:pt x="140" y="5057"/>
                    </a:lnTo>
                    <a:cubicBezTo>
                      <a:pt x="162" y="5147"/>
                      <a:pt x="182" y="5179"/>
                      <a:pt x="202" y="5179"/>
                    </a:cubicBezTo>
                    <a:cubicBezTo>
                      <a:pt x="249" y="5179"/>
                      <a:pt x="291" y="4991"/>
                      <a:pt x="332" y="4991"/>
                    </a:cubicBezTo>
                    <a:cubicBezTo>
                      <a:pt x="336" y="4991"/>
                      <a:pt x="339" y="4992"/>
                      <a:pt x="342" y="4995"/>
                    </a:cubicBezTo>
                    <a:lnTo>
                      <a:pt x="233" y="4902"/>
                    </a:lnTo>
                    <a:cubicBezTo>
                      <a:pt x="295" y="4747"/>
                      <a:pt x="218" y="4576"/>
                      <a:pt x="326" y="4576"/>
                    </a:cubicBezTo>
                    <a:cubicBezTo>
                      <a:pt x="280" y="4762"/>
                      <a:pt x="404" y="4731"/>
                      <a:pt x="435" y="4840"/>
                    </a:cubicBezTo>
                    <a:lnTo>
                      <a:pt x="435" y="4638"/>
                    </a:lnTo>
                    <a:lnTo>
                      <a:pt x="544" y="4623"/>
                    </a:lnTo>
                    <a:cubicBezTo>
                      <a:pt x="590" y="4468"/>
                      <a:pt x="652" y="4375"/>
                      <a:pt x="575" y="4250"/>
                    </a:cubicBezTo>
                    <a:lnTo>
                      <a:pt x="575" y="4250"/>
                    </a:lnTo>
                    <a:cubicBezTo>
                      <a:pt x="513" y="4297"/>
                      <a:pt x="637" y="4375"/>
                      <a:pt x="544" y="4406"/>
                    </a:cubicBezTo>
                    <a:cubicBezTo>
                      <a:pt x="404" y="4281"/>
                      <a:pt x="466" y="4095"/>
                      <a:pt x="482" y="3925"/>
                    </a:cubicBezTo>
                    <a:lnTo>
                      <a:pt x="482" y="3925"/>
                    </a:lnTo>
                    <a:cubicBezTo>
                      <a:pt x="486" y="3927"/>
                      <a:pt x="491" y="3928"/>
                      <a:pt x="496" y="3928"/>
                    </a:cubicBezTo>
                    <a:cubicBezTo>
                      <a:pt x="514" y="3928"/>
                      <a:pt x="532" y="3914"/>
                      <a:pt x="550" y="3914"/>
                    </a:cubicBezTo>
                    <a:cubicBezTo>
                      <a:pt x="558" y="3914"/>
                      <a:pt x="567" y="3917"/>
                      <a:pt x="575" y="3925"/>
                    </a:cubicBezTo>
                    <a:cubicBezTo>
                      <a:pt x="575" y="3940"/>
                      <a:pt x="575" y="3971"/>
                      <a:pt x="559" y="3971"/>
                    </a:cubicBezTo>
                    <a:cubicBezTo>
                      <a:pt x="598" y="3991"/>
                      <a:pt x="618" y="4034"/>
                      <a:pt x="651" y="4034"/>
                    </a:cubicBezTo>
                    <a:cubicBezTo>
                      <a:pt x="671" y="4034"/>
                      <a:pt x="695" y="4018"/>
                      <a:pt x="730" y="3971"/>
                    </a:cubicBezTo>
                    <a:cubicBezTo>
                      <a:pt x="823" y="4080"/>
                      <a:pt x="962" y="4250"/>
                      <a:pt x="993" y="4266"/>
                    </a:cubicBezTo>
                    <a:cubicBezTo>
                      <a:pt x="993" y="4343"/>
                      <a:pt x="962" y="4468"/>
                      <a:pt x="900" y="4514"/>
                    </a:cubicBezTo>
                    <a:lnTo>
                      <a:pt x="869" y="4514"/>
                    </a:lnTo>
                    <a:cubicBezTo>
                      <a:pt x="839" y="4574"/>
                      <a:pt x="882" y="4763"/>
                      <a:pt x="788" y="4763"/>
                    </a:cubicBezTo>
                    <a:cubicBezTo>
                      <a:pt x="784" y="4763"/>
                      <a:pt x="780" y="4763"/>
                      <a:pt x="776" y="4762"/>
                    </a:cubicBezTo>
                    <a:lnTo>
                      <a:pt x="776" y="4762"/>
                    </a:lnTo>
                    <a:cubicBezTo>
                      <a:pt x="787" y="4807"/>
                      <a:pt x="782" y="4909"/>
                      <a:pt x="820" y="4909"/>
                    </a:cubicBezTo>
                    <a:cubicBezTo>
                      <a:pt x="834" y="4909"/>
                      <a:pt x="855" y="4894"/>
                      <a:pt x="885" y="4855"/>
                    </a:cubicBezTo>
                    <a:cubicBezTo>
                      <a:pt x="885" y="4855"/>
                      <a:pt x="885" y="4855"/>
                      <a:pt x="885" y="4855"/>
                    </a:cubicBezTo>
                    <a:cubicBezTo>
                      <a:pt x="885" y="4855"/>
                      <a:pt x="885" y="5135"/>
                      <a:pt x="900" y="5165"/>
                    </a:cubicBezTo>
                    <a:cubicBezTo>
                      <a:pt x="872" y="5154"/>
                      <a:pt x="848" y="5149"/>
                      <a:pt x="825" y="5149"/>
                    </a:cubicBezTo>
                    <a:cubicBezTo>
                      <a:pt x="760" y="5149"/>
                      <a:pt x="714" y="5189"/>
                      <a:pt x="668" y="5212"/>
                    </a:cubicBezTo>
                    <a:cubicBezTo>
                      <a:pt x="651" y="5220"/>
                      <a:pt x="635" y="5226"/>
                      <a:pt x="618" y="5226"/>
                    </a:cubicBezTo>
                    <a:cubicBezTo>
                      <a:pt x="572" y="5226"/>
                      <a:pt x="527" y="5181"/>
                      <a:pt x="482" y="5010"/>
                    </a:cubicBezTo>
                    <a:cubicBezTo>
                      <a:pt x="482" y="5010"/>
                      <a:pt x="482" y="5026"/>
                      <a:pt x="482" y="5072"/>
                    </a:cubicBezTo>
                    <a:cubicBezTo>
                      <a:pt x="482" y="5103"/>
                      <a:pt x="482" y="5165"/>
                      <a:pt x="482" y="5259"/>
                    </a:cubicBezTo>
                    <a:lnTo>
                      <a:pt x="1706" y="6638"/>
                    </a:lnTo>
                    <a:lnTo>
                      <a:pt x="1706" y="6638"/>
                    </a:lnTo>
                    <a:cubicBezTo>
                      <a:pt x="1715" y="6637"/>
                      <a:pt x="1739" y="6634"/>
                      <a:pt x="1769" y="6623"/>
                    </a:cubicBezTo>
                    <a:lnTo>
                      <a:pt x="1769" y="6623"/>
                    </a:lnTo>
                    <a:cubicBezTo>
                      <a:pt x="1660" y="6701"/>
                      <a:pt x="1676" y="6747"/>
                      <a:pt x="1769" y="6778"/>
                    </a:cubicBezTo>
                    <a:cubicBezTo>
                      <a:pt x="1826" y="6801"/>
                      <a:pt x="1941" y="6816"/>
                      <a:pt x="2047" y="6816"/>
                    </a:cubicBezTo>
                    <a:cubicBezTo>
                      <a:pt x="2086" y="6816"/>
                      <a:pt x="2123" y="6814"/>
                      <a:pt x="2157" y="6810"/>
                    </a:cubicBezTo>
                    <a:lnTo>
                      <a:pt x="2203" y="6670"/>
                    </a:lnTo>
                    <a:cubicBezTo>
                      <a:pt x="2325" y="6686"/>
                      <a:pt x="2421" y="6711"/>
                      <a:pt x="2513" y="6711"/>
                    </a:cubicBezTo>
                    <a:cubicBezTo>
                      <a:pt x="2598" y="6711"/>
                      <a:pt x="2681" y="6690"/>
                      <a:pt x="2777" y="6623"/>
                    </a:cubicBezTo>
                    <a:cubicBezTo>
                      <a:pt x="2777" y="6623"/>
                      <a:pt x="2855" y="6468"/>
                      <a:pt x="2901" y="6329"/>
                    </a:cubicBezTo>
                    <a:cubicBezTo>
                      <a:pt x="2932" y="6174"/>
                      <a:pt x="2963" y="6034"/>
                      <a:pt x="2963" y="6034"/>
                    </a:cubicBezTo>
                    <a:cubicBezTo>
                      <a:pt x="2979" y="6003"/>
                      <a:pt x="3010" y="5972"/>
                      <a:pt x="3025" y="5956"/>
                    </a:cubicBezTo>
                    <a:cubicBezTo>
                      <a:pt x="3034" y="5960"/>
                      <a:pt x="3044" y="5962"/>
                      <a:pt x="3053" y="5962"/>
                    </a:cubicBezTo>
                    <a:cubicBezTo>
                      <a:pt x="3094" y="5962"/>
                      <a:pt x="3136" y="5935"/>
                      <a:pt x="3169" y="5935"/>
                    </a:cubicBezTo>
                    <a:cubicBezTo>
                      <a:pt x="3194" y="5935"/>
                      <a:pt x="3215" y="5950"/>
                      <a:pt x="3227" y="6003"/>
                    </a:cubicBezTo>
                    <a:cubicBezTo>
                      <a:pt x="3273" y="6034"/>
                      <a:pt x="3242" y="6096"/>
                      <a:pt x="3180" y="6112"/>
                    </a:cubicBezTo>
                    <a:cubicBezTo>
                      <a:pt x="3165" y="6112"/>
                      <a:pt x="3165" y="6081"/>
                      <a:pt x="3149" y="6081"/>
                    </a:cubicBezTo>
                    <a:cubicBezTo>
                      <a:pt x="3180" y="6158"/>
                      <a:pt x="3211" y="6236"/>
                      <a:pt x="3335" y="6251"/>
                    </a:cubicBezTo>
                    <a:cubicBezTo>
                      <a:pt x="3242" y="6282"/>
                      <a:pt x="3227" y="6282"/>
                      <a:pt x="3211" y="6360"/>
                    </a:cubicBezTo>
                    <a:lnTo>
                      <a:pt x="3289" y="6329"/>
                    </a:lnTo>
                    <a:lnTo>
                      <a:pt x="3289" y="6329"/>
                    </a:lnTo>
                    <a:cubicBezTo>
                      <a:pt x="3211" y="6422"/>
                      <a:pt x="3056" y="6685"/>
                      <a:pt x="3103" y="6778"/>
                    </a:cubicBezTo>
                    <a:cubicBezTo>
                      <a:pt x="3094" y="6689"/>
                      <a:pt x="3142" y="6677"/>
                      <a:pt x="3203" y="6677"/>
                    </a:cubicBezTo>
                    <a:cubicBezTo>
                      <a:pt x="3224" y="6677"/>
                      <a:pt x="3246" y="6678"/>
                      <a:pt x="3269" y="6678"/>
                    </a:cubicBezTo>
                    <a:cubicBezTo>
                      <a:pt x="3292" y="6678"/>
                      <a:pt x="3315" y="6677"/>
                      <a:pt x="3335" y="6670"/>
                    </a:cubicBezTo>
                    <a:lnTo>
                      <a:pt x="3335" y="6670"/>
                    </a:lnTo>
                    <a:cubicBezTo>
                      <a:pt x="3293" y="6726"/>
                      <a:pt x="3214" y="6845"/>
                      <a:pt x="3278" y="6845"/>
                    </a:cubicBezTo>
                    <a:cubicBezTo>
                      <a:pt x="3285" y="6845"/>
                      <a:pt x="3294" y="6844"/>
                      <a:pt x="3304" y="6841"/>
                    </a:cubicBezTo>
                    <a:cubicBezTo>
                      <a:pt x="3320" y="6794"/>
                      <a:pt x="3382" y="6732"/>
                      <a:pt x="3397" y="6670"/>
                    </a:cubicBezTo>
                    <a:cubicBezTo>
                      <a:pt x="3423" y="6619"/>
                      <a:pt x="3427" y="6588"/>
                      <a:pt x="3367" y="6588"/>
                    </a:cubicBezTo>
                    <a:cubicBezTo>
                      <a:pt x="3354" y="6588"/>
                      <a:pt x="3338" y="6590"/>
                      <a:pt x="3320" y="6592"/>
                    </a:cubicBezTo>
                    <a:cubicBezTo>
                      <a:pt x="3382" y="6515"/>
                      <a:pt x="3413" y="6406"/>
                      <a:pt x="3521" y="6391"/>
                    </a:cubicBezTo>
                    <a:lnTo>
                      <a:pt x="3521" y="6391"/>
                    </a:lnTo>
                    <a:cubicBezTo>
                      <a:pt x="3475" y="6515"/>
                      <a:pt x="3552" y="6515"/>
                      <a:pt x="3584" y="6608"/>
                    </a:cubicBezTo>
                    <a:cubicBezTo>
                      <a:pt x="3615" y="6484"/>
                      <a:pt x="3552" y="6406"/>
                      <a:pt x="3537" y="6360"/>
                    </a:cubicBezTo>
                    <a:cubicBezTo>
                      <a:pt x="3578" y="6349"/>
                      <a:pt x="3621" y="6346"/>
                      <a:pt x="3664" y="6346"/>
                    </a:cubicBezTo>
                    <a:cubicBezTo>
                      <a:pt x="3751" y="6346"/>
                      <a:pt x="3837" y="6360"/>
                      <a:pt x="3909" y="6360"/>
                    </a:cubicBezTo>
                    <a:cubicBezTo>
                      <a:pt x="4018" y="6360"/>
                      <a:pt x="4111" y="6329"/>
                      <a:pt x="4173" y="6205"/>
                    </a:cubicBezTo>
                    <a:cubicBezTo>
                      <a:pt x="4173" y="6202"/>
                      <a:pt x="4172" y="6201"/>
                      <a:pt x="4171" y="6201"/>
                    </a:cubicBezTo>
                    <a:cubicBezTo>
                      <a:pt x="4161" y="6201"/>
                      <a:pt x="4111" y="6279"/>
                      <a:pt x="4069" y="6279"/>
                    </a:cubicBezTo>
                    <a:cubicBezTo>
                      <a:pt x="4056" y="6279"/>
                      <a:pt x="4043" y="6272"/>
                      <a:pt x="4033" y="6251"/>
                    </a:cubicBezTo>
                    <a:cubicBezTo>
                      <a:pt x="4046" y="6150"/>
                      <a:pt x="4098" y="6129"/>
                      <a:pt x="4159" y="6129"/>
                    </a:cubicBezTo>
                    <a:cubicBezTo>
                      <a:pt x="4201" y="6129"/>
                      <a:pt x="4249" y="6139"/>
                      <a:pt x="4290" y="6139"/>
                    </a:cubicBezTo>
                    <a:cubicBezTo>
                      <a:pt x="4334" y="6139"/>
                      <a:pt x="4371" y="6127"/>
                      <a:pt x="4390" y="6081"/>
                    </a:cubicBezTo>
                    <a:lnTo>
                      <a:pt x="4250" y="5988"/>
                    </a:lnTo>
                    <a:cubicBezTo>
                      <a:pt x="4266" y="5941"/>
                      <a:pt x="4328" y="5848"/>
                      <a:pt x="4359" y="5801"/>
                    </a:cubicBezTo>
                    <a:cubicBezTo>
                      <a:pt x="4406" y="5832"/>
                      <a:pt x="4592" y="5817"/>
                      <a:pt x="4545" y="5925"/>
                    </a:cubicBezTo>
                    <a:cubicBezTo>
                      <a:pt x="4778" y="5832"/>
                      <a:pt x="4452" y="5538"/>
                      <a:pt x="4654" y="5414"/>
                    </a:cubicBezTo>
                    <a:lnTo>
                      <a:pt x="4654" y="5414"/>
                    </a:lnTo>
                    <a:cubicBezTo>
                      <a:pt x="4545" y="5445"/>
                      <a:pt x="4545" y="5460"/>
                      <a:pt x="4483" y="5522"/>
                    </a:cubicBezTo>
                    <a:cubicBezTo>
                      <a:pt x="4483" y="5398"/>
                      <a:pt x="4437" y="5460"/>
                      <a:pt x="4374" y="5383"/>
                    </a:cubicBezTo>
                    <a:lnTo>
                      <a:pt x="4374" y="5383"/>
                    </a:lnTo>
                    <a:cubicBezTo>
                      <a:pt x="4383" y="5385"/>
                      <a:pt x="4392" y="5386"/>
                      <a:pt x="4400" y="5386"/>
                    </a:cubicBezTo>
                    <a:cubicBezTo>
                      <a:pt x="4460" y="5386"/>
                      <a:pt x="4504" y="5325"/>
                      <a:pt x="4531" y="5325"/>
                    </a:cubicBezTo>
                    <a:cubicBezTo>
                      <a:pt x="4546" y="5325"/>
                      <a:pt x="4556" y="5343"/>
                      <a:pt x="4561" y="5398"/>
                    </a:cubicBezTo>
                    <a:cubicBezTo>
                      <a:pt x="4576" y="5383"/>
                      <a:pt x="4623" y="5352"/>
                      <a:pt x="4654" y="5305"/>
                    </a:cubicBezTo>
                    <a:cubicBezTo>
                      <a:pt x="4685" y="5274"/>
                      <a:pt x="4700" y="5243"/>
                      <a:pt x="4685" y="5212"/>
                    </a:cubicBezTo>
                    <a:lnTo>
                      <a:pt x="4607" y="5212"/>
                    </a:lnTo>
                    <a:cubicBezTo>
                      <a:pt x="4638" y="5181"/>
                      <a:pt x="4654" y="5119"/>
                      <a:pt x="4669" y="5057"/>
                    </a:cubicBezTo>
                    <a:cubicBezTo>
                      <a:pt x="4685" y="5010"/>
                      <a:pt x="4669" y="4933"/>
                      <a:pt x="4654" y="4871"/>
                    </a:cubicBezTo>
                    <a:lnTo>
                      <a:pt x="4654" y="4871"/>
                    </a:lnTo>
                    <a:cubicBezTo>
                      <a:pt x="4561" y="4995"/>
                      <a:pt x="4685" y="5134"/>
                      <a:pt x="4576" y="5228"/>
                    </a:cubicBezTo>
                    <a:cubicBezTo>
                      <a:pt x="4558" y="5230"/>
                      <a:pt x="4543" y="5232"/>
                      <a:pt x="4530" y="5232"/>
                    </a:cubicBezTo>
                    <a:cubicBezTo>
                      <a:pt x="4400" y="5232"/>
                      <a:pt x="4511" y="5101"/>
                      <a:pt x="4328" y="5072"/>
                    </a:cubicBezTo>
                    <a:lnTo>
                      <a:pt x="4328" y="5243"/>
                    </a:lnTo>
                    <a:lnTo>
                      <a:pt x="4374" y="5212"/>
                    </a:lnTo>
                    <a:lnTo>
                      <a:pt x="4374" y="5212"/>
                    </a:lnTo>
                    <a:cubicBezTo>
                      <a:pt x="4483" y="5352"/>
                      <a:pt x="4219" y="5352"/>
                      <a:pt x="4374" y="5476"/>
                    </a:cubicBezTo>
                    <a:cubicBezTo>
                      <a:pt x="4360" y="5475"/>
                      <a:pt x="4347" y="5474"/>
                      <a:pt x="4334" y="5474"/>
                    </a:cubicBezTo>
                    <a:cubicBezTo>
                      <a:pt x="4162" y="5474"/>
                      <a:pt x="4189" y="5569"/>
                      <a:pt x="3987" y="5569"/>
                    </a:cubicBezTo>
                    <a:cubicBezTo>
                      <a:pt x="3993" y="5602"/>
                      <a:pt x="4006" y="5612"/>
                      <a:pt x="4020" y="5612"/>
                    </a:cubicBezTo>
                    <a:cubicBezTo>
                      <a:pt x="4039" y="5612"/>
                      <a:pt x="4062" y="5593"/>
                      <a:pt x="4080" y="5584"/>
                    </a:cubicBezTo>
                    <a:lnTo>
                      <a:pt x="4080" y="5584"/>
                    </a:lnTo>
                    <a:cubicBezTo>
                      <a:pt x="4018" y="5631"/>
                      <a:pt x="4142" y="5770"/>
                      <a:pt x="3987" y="5770"/>
                    </a:cubicBezTo>
                    <a:cubicBezTo>
                      <a:pt x="3940" y="5782"/>
                      <a:pt x="4008" y="5838"/>
                      <a:pt x="4078" y="5838"/>
                    </a:cubicBezTo>
                    <a:cubicBezTo>
                      <a:pt x="4094" y="5838"/>
                      <a:pt x="4111" y="5835"/>
                      <a:pt x="4127" y="5827"/>
                    </a:cubicBezTo>
                    <a:lnTo>
                      <a:pt x="4127" y="5827"/>
                    </a:lnTo>
                    <a:cubicBezTo>
                      <a:pt x="4060" y="5874"/>
                      <a:pt x="4027" y="5944"/>
                      <a:pt x="3940" y="5988"/>
                    </a:cubicBezTo>
                    <a:lnTo>
                      <a:pt x="4095" y="6019"/>
                    </a:lnTo>
                    <a:lnTo>
                      <a:pt x="4018" y="6096"/>
                    </a:lnTo>
                    <a:lnTo>
                      <a:pt x="4018" y="6096"/>
                    </a:lnTo>
                    <a:lnTo>
                      <a:pt x="4126" y="6081"/>
                    </a:lnTo>
                    <a:lnTo>
                      <a:pt x="4126" y="6081"/>
                    </a:lnTo>
                    <a:cubicBezTo>
                      <a:pt x="4005" y="6215"/>
                      <a:pt x="3826" y="6338"/>
                      <a:pt x="3649" y="6338"/>
                    </a:cubicBezTo>
                    <a:cubicBezTo>
                      <a:pt x="3622" y="6338"/>
                      <a:pt x="3595" y="6335"/>
                      <a:pt x="3568" y="6329"/>
                    </a:cubicBezTo>
                    <a:cubicBezTo>
                      <a:pt x="3661" y="6096"/>
                      <a:pt x="3909" y="5941"/>
                      <a:pt x="3847" y="5724"/>
                    </a:cubicBezTo>
                    <a:cubicBezTo>
                      <a:pt x="3845" y="5723"/>
                      <a:pt x="3843" y="5723"/>
                      <a:pt x="3841" y="5723"/>
                    </a:cubicBezTo>
                    <a:cubicBezTo>
                      <a:pt x="3799" y="5723"/>
                      <a:pt x="3826" y="5856"/>
                      <a:pt x="3756" y="5856"/>
                    </a:cubicBezTo>
                    <a:cubicBezTo>
                      <a:pt x="3740" y="5856"/>
                      <a:pt x="3720" y="5849"/>
                      <a:pt x="3692" y="5832"/>
                    </a:cubicBezTo>
                    <a:lnTo>
                      <a:pt x="3692" y="5832"/>
                    </a:lnTo>
                    <a:lnTo>
                      <a:pt x="3723" y="5956"/>
                    </a:lnTo>
                    <a:cubicBezTo>
                      <a:pt x="3699" y="6005"/>
                      <a:pt x="3647" y="6090"/>
                      <a:pt x="3582" y="6090"/>
                    </a:cubicBezTo>
                    <a:cubicBezTo>
                      <a:pt x="3563" y="6090"/>
                      <a:pt x="3542" y="6083"/>
                      <a:pt x="3521" y="6065"/>
                    </a:cubicBezTo>
                    <a:cubicBezTo>
                      <a:pt x="3615" y="5879"/>
                      <a:pt x="3584" y="5786"/>
                      <a:pt x="3584" y="5646"/>
                    </a:cubicBezTo>
                    <a:cubicBezTo>
                      <a:pt x="3568" y="5631"/>
                      <a:pt x="3568" y="5615"/>
                      <a:pt x="3584" y="5584"/>
                    </a:cubicBezTo>
                    <a:cubicBezTo>
                      <a:pt x="3615" y="5553"/>
                      <a:pt x="3677" y="5507"/>
                      <a:pt x="3692" y="5460"/>
                    </a:cubicBezTo>
                    <a:cubicBezTo>
                      <a:pt x="3696" y="5459"/>
                      <a:pt x="3700" y="5458"/>
                      <a:pt x="3704" y="5458"/>
                    </a:cubicBezTo>
                    <a:cubicBezTo>
                      <a:pt x="3744" y="5458"/>
                      <a:pt x="3770" y="5524"/>
                      <a:pt x="3770" y="5538"/>
                    </a:cubicBezTo>
                    <a:cubicBezTo>
                      <a:pt x="4018" y="5522"/>
                      <a:pt x="3847" y="5165"/>
                      <a:pt x="4033" y="5103"/>
                    </a:cubicBezTo>
                    <a:cubicBezTo>
                      <a:pt x="4065" y="5135"/>
                      <a:pt x="4104" y="5141"/>
                      <a:pt x="4140" y="5141"/>
                    </a:cubicBezTo>
                    <a:cubicBezTo>
                      <a:pt x="4161" y="5141"/>
                      <a:pt x="4180" y="5139"/>
                      <a:pt x="4195" y="5139"/>
                    </a:cubicBezTo>
                    <a:cubicBezTo>
                      <a:pt x="4219" y="5139"/>
                      <a:pt x="4235" y="5143"/>
                      <a:pt x="4235" y="5165"/>
                    </a:cubicBezTo>
                    <a:cubicBezTo>
                      <a:pt x="4328" y="5119"/>
                      <a:pt x="4281" y="4995"/>
                      <a:pt x="4266" y="4902"/>
                    </a:cubicBezTo>
                    <a:lnTo>
                      <a:pt x="4266" y="4902"/>
                    </a:lnTo>
                    <a:cubicBezTo>
                      <a:pt x="4279" y="4910"/>
                      <a:pt x="4292" y="4913"/>
                      <a:pt x="4303" y="4913"/>
                    </a:cubicBezTo>
                    <a:cubicBezTo>
                      <a:pt x="4337" y="4913"/>
                      <a:pt x="4365" y="4887"/>
                      <a:pt x="4390" y="4887"/>
                    </a:cubicBezTo>
                    <a:cubicBezTo>
                      <a:pt x="4402" y="4887"/>
                      <a:pt x="4413" y="4893"/>
                      <a:pt x="4425" y="4910"/>
                    </a:cubicBezTo>
                    <a:lnTo>
                      <a:pt x="4425" y="4910"/>
                    </a:lnTo>
                    <a:cubicBezTo>
                      <a:pt x="4409" y="4860"/>
                      <a:pt x="4390" y="4747"/>
                      <a:pt x="4390" y="4747"/>
                    </a:cubicBezTo>
                    <a:cubicBezTo>
                      <a:pt x="4469" y="4747"/>
                      <a:pt x="4514" y="4625"/>
                      <a:pt x="4583" y="4625"/>
                    </a:cubicBezTo>
                    <a:cubicBezTo>
                      <a:pt x="4595" y="4625"/>
                      <a:pt x="4608" y="4629"/>
                      <a:pt x="4623" y="4638"/>
                    </a:cubicBezTo>
                    <a:cubicBezTo>
                      <a:pt x="4654" y="4561"/>
                      <a:pt x="4514" y="4514"/>
                      <a:pt x="4638" y="4468"/>
                    </a:cubicBezTo>
                    <a:lnTo>
                      <a:pt x="4638" y="4468"/>
                    </a:lnTo>
                    <a:cubicBezTo>
                      <a:pt x="4638" y="4483"/>
                      <a:pt x="4669" y="4483"/>
                      <a:pt x="4638" y="4499"/>
                    </a:cubicBezTo>
                    <a:cubicBezTo>
                      <a:pt x="4700" y="4499"/>
                      <a:pt x="4762" y="4437"/>
                      <a:pt x="4778" y="4375"/>
                    </a:cubicBezTo>
                    <a:cubicBezTo>
                      <a:pt x="4793" y="4375"/>
                      <a:pt x="4793" y="4312"/>
                      <a:pt x="4809" y="4281"/>
                    </a:cubicBezTo>
                    <a:lnTo>
                      <a:pt x="4809" y="4281"/>
                    </a:lnTo>
                    <a:cubicBezTo>
                      <a:pt x="4778" y="4297"/>
                      <a:pt x="4762" y="4297"/>
                      <a:pt x="4747" y="4328"/>
                    </a:cubicBezTo>
                    <a:cubicBezTo>
                      <a:pt x="4716" y="4343"/>
                      <a:pt x="4731" y="4328"/>
                      <a:pt x="4669" y="4375"/>
                    </a:cubicBezTo>
                    <a:cubicBezTo>
                      <a:pt x="4638" y="4343"/>
                      <a:pt x="4638" y="4297"/>
                      <a:pt x="4654" y="4250"/>
                    </a:cubicBezTo>
                    <a:cubicBezTo>
                      <a:pt x="4685" y="4219"/>
                      <a:pt x="4716" y="4204"/>
                      <a:pt x="4747" y="4188"/>
                    </a:cubicBezTo>
                    <a:cubicBezTo>
                      <a:pt x="4765" y="4249"/>
                      <a:pt x="4798" y="4262"/>
                      <a:pt x="4831" y="4262"/>
                    </a:cubicBezTo>
                    <a:cubicBezTo>
                      <a:pt x="4857" y="4262"/>
                      <a:pt x="4883" y="4255"/>
                      <a:pt x="4904" y="4255"/>
                    </a:cubicBezTo>
                    <a:cubicBezTo>
                      <a:pt x="4927" y="4255"/>
                      <a:pt x="4944" y="4263"/>
                      <a:pt x="4948" y="4297"/>
                    </a:cubicBezTo>
                    <a:cubicBezTo>
                      <a:pt x="5072" y="4188"/>
                      <a:pt x="5041" y="4033"/>
                      <a:pt x="5026" y="3878"/>
                    </a:cubicBezTo>
                    <a:cubicBezTo>
                      <a:pt x="5061" y="3861"/>
                      <a:pt x="5100" y="3859"/>
                      <a:pt x="5140" y="3859"/>
                    </a:cubicBezTo>
                    <a:cubicBezTo>
                      <a:pt x="5153" y="3859"/>
                      <a:pt x="5166" y="3859"/>
                      <a:pt x="5179" y="3859"/>
                    </a:cubicBezTo>
                    <a:cubicBezTo>
                      <a:pt x="5231" y="3859"/>
                      <a:pt x="5282" y="3855"/>
                      <a:pt x="5321" y="3816"/>
                    </a:cubicBezTo>
                    <a:cubicBezTo>
                      <a:pt x="5305" y="3692"/>
                      <a:pt x="5383" y="3584"/>
                      <a:pt x="5491" y="3459"/>
                    </a:cubicBezTo>
                    <a:lnTo>
                      <a:pt x="5491" y="3459"/>
                    </a:lnTo>
                    <a:cubicBezTo>
                      <a:pt x="5491" y="3521"/>
                      <a:pt x="5476" y="3584"/>
                      <a:pt x="5553" y="3599"/>
                    </a:cubicBezTo>
                    <a:cubicBezTo>
                      <a:pt x="5507" y="3521"/>
                      <a:pt x="5491" y="3475"/>
                      <a:pt x="5507" y="3444"/>
                    </a:cubicBezTo>
                    <a:cubicBezTo>
                      <a:pt x="5584" y="3366"/>
                      <a:pt x="5646" y="3289"/>
                      <a:pt x="5708" y="3227"/>
                    </a:cubicBezTo>
                    <a:cubicBezTo>
                      <a:pt x="5708" y="3258"/>
                      <a:pt x="5724" y="3258"/>
                      <a:pt x="5755" y="3273"/>
                    </a:cubicBezTo>
                    <a:cubicBezTo>
                      <a:pt x="5755" y="3284"/>
                      <a:pt x="5755" y="3295"/>
                      <a:pt x="5760" y="3295"/>
                    </a:cubicBezTo>
                    <a:cubicBezTo>
                      <a:pt x="5763" y="3295"/>
                      <a:pt x="5766" y="3293"/>
                      <a:pt x="5770" y="3289"/>
                    </a:cubicBezTo>
                    <a:cubicBezTo>
                      <a:pt x="5786" y="3289"/>
                      <a:pt x="5817" y="3304"/>
                      <a:pt x="5848" y="3304"/>
                    </a:cubicBezTo>
                    <a:cubicBezTo>
                      <a:pt x="5832" y="3273"/>
                      <a:pt x="5817" y="3258"/>
                      <a:pt x="5817" y="3227"/>
                    </a:cubicBezTo>
                    <a:lnTo>
                      <a:pt x="5817" y="3227"/>
                    </a:lnTo>
                    <a:cubicBezTo>
                      <a:pt x="5817" y="3242"/>
                      <a:pt x="5832" y="3242"/>
                      <a:pt x="5848" y="3273"/>
                    </a:cubicBezTo>
                    <a:cubicBezTo>
                      <a:pt x="5956" y="3242"/>
                      <a:pt x="6003" y="3134"/>
                      <a:pt x="6003" y="2979"/>
                    </a:cubicBezTo>
                    <a:lnTo>
                      <a:pt x="6003" y="2979"/>
                    </a:lnTo>
                    <a:cubicBezTo>
                      <a:pt x="5994" y="3003"/>
                      <a:pt x="5986" y="3012"/>
                      <a:pt x="5978" y="3012"/>
                    </a:cubicBezTo>
                    <a:cubicBezTo>
                      <a:pt x="5953" y="3012"/>
                      <a:pt x="5933" y="2902"/>
                      <a:pt x="5891" y="2902"/>
                    </a:cubicBezTo>
                    <a:cubicBezTo>
                      <a:pt x="5883" y="2902"/>
                      <a:pt x="5874" y="2906"/>
                      <a:pt x="5863" y="2917"/>
                    </a:cubicBezTo>
                    <a:cubicBezTo>
                      <a:pt x="5863" y="2870"/>
                      <a:pt x="5863" y="2839"/>
                      <a:pt x="5894" y="2808"/>
                    </a:cubicBezTo>
                    <a:cubicBezTo>
                      <a:pt x="6003" y="2963"/>
                      <a:pt x="6127" y="3103"/>
                      <a:pt x="6236" y="3258"/>
                    </a:cubicBezTo>
                    <a:cubicBezTo>
                      <a:pt x="6236" y="3258"/>
                      <a:pt x="6251" y="3242"/>
                      <a:pt x="6251" y="3242"/>
                    </a:cubicBezTo>
                    <a:cubicBezTo>
                      <a:pt x="6127" y="3087"/>
                      <a:pt x="6019" y="2948"/>
                      <a:pt x="5894" y="2793"/>
                    </a:cubicBezTo>
                    <a:cubicBezTo>
                      <a:pt x="5894" y="2793"/>
                      <a:pt x="5894" y="2777"/>
                      <a:pt x="5910" y="2777"/>
                    </a:cubicBezTo>
                    <a:cubicBezTo>
                      <a:pt x="5894" y="2762"/>
                      <a:pt x="5879" y="2746"/>
                      <a:pt x="5863" y="2730"/>
                    </a:cubicBezTo>
                    <a:lnTo>
                      <a:pt x="5879" y="2730"/>
                    </a:lnTo>
                    <a:cubicBezTo>
                      <a:pt x="5941" y="2653"/>
                      <a:pt x="5941" y="2560"/>
                      <a:pt x="5925" y="2482"/>
                    </a:cubicBezTo>
                    <a:cubicBezTo>
                      <a:pt x="5910" y="2374"/>
                      <a:pt x="5894" y="2281"/>
                      <a:pt x="6003" y="2188"/>
                    </a:cubicBezTo>
                    <a:lnTo>
                      <a:pt x="6003" y="2188"/>
                    </a:lnTo>
                    <a:cubicBezTo>
                      <a:pt x="6003" y="2188"/>
                      <a:pt x="5972" y="2203"/>
                      <a:pt x="5925" y="2203"/>
                    </a:cubicBezTo>
                    <a:cubicBezTo>
                      <a:pt x="5879" y="2219"/>
                      <a:pt x="5832" y="2219"/>
                      <a:pt x="5832" y="2219"/>
                    </a:cubicBezTo>
                    <a:cubicBezTo>
                      <a:pt x="5817" y="2389"/>
                      <a:pt x="5848" y="2529"/>
                      <a:pt x="5832" y="2668"/>
                    </a:cubicBezTo>
                    <a:cubicBezTo>
                      <a:pt x="5786" y="2606"/>
                      <a:pt x="5724" y="2529"/>
                      <a:pt x="5677" y="2467"/>
                    </a:cubicBezTo>
                    <a:cubicBezTo>
                      <a:pt x="5693" y="2420"/>
                      <a:pt x="5693" y="2374"/>
                      <a:pt x="5693" y="2343"/>
                    </a:cubicBezTo>
                    <a:cubicBezTo>
                      <a:pt x="5817" y="2265"/>
                      <a:pt x="5724" y="2079"/>
                      <a:pt x="5863" y="2064"/>
                    </a:cubicBezTo>
                    <a:lnTo>
                      <a:pt x="5863" y="2079"/>
                    </a:lnTo>
                    <a:lnTo>
                      <a:pt x="5956" y="1908"/>
                    </a:lnTo>
                    <a:lnTo>
                      <a:pt x="6143" y="1986"/>
                    </a:lnTo>
                    <a:cubicBezTo>
                      <a:pt x="6158" y="1971"/>
                      <a:pt x="6174" y="1955"/>
                      <a:pt x="6174" y="1924"/>
                    </a:cubicBezTo>
                    <a:lnTo>
                      <a:pt x="5693" y="699"/>
                    </a:lnTo>
                    <a:cubicBezTo>
                      <a:pt x="5607" y="649"/>
                      <a:pt x="5515" y="628"/>
                      <a:pt x="5445" y="628"/>
                    </a:cubicBezTo>
                    <a:cubicBezTo>
                      <a:pt x="5363" y="628"/>
                      <a:pt x="5311" y="657"/>
                      <a:pt x="5336" y="699"/>
                    </a:cubicBezTo>
                    <a:cubicBezTo>
                      <a:pt x="5134" y="575"/>
                      <a:pt x="5274" y="590"/>
                      <a:pt x="5259" y="497"/>
                    </a:cubicBezTo>
                    <a:cubicBezTo>
                      <a:pt x="5304" y="486"/>
                      <a:pt x="5370" y="479"/>
                      <a:pt x="5441" y="479"/>
                    </a:cubicBezTo>
                    <a:cubicBezTo>
                      <a:pt x="5564" y="479"/>
                      <a:pt x="5702" y="500"/>
                      <a:pt x="5770" y="559"/>
                    </a:cubicBezTo>
                    <a:lnTo>
                      <a:pt x="6329" y="1971"/>
                    </a:lnTo>
                    <a:cubicBezTo>
                      <a:pt x="6313" y="1986"/>
                      <a:pt x="6282" y="1986"/>
                      <a:pt x="6251" y="1986"/>
                    </a:cubicBezTo>
                    <a:cubicBezTo>
                      <a:pt x="6267" y="1986"/>
                      <a:pt x="6282" y="1971"/>
                      <a:pt x="6267" y="1955"/>
                    </a:cubicBez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054" y="2294"/>
                      <a:pt x="6453" y="2142"/>
                      <a:pt x="6422" y="2358"/>
                    </a:cubicBezTo>
                    <a:cubicBezTo>
                      <a:pt x="6484" y="2265"/>
                      <a:pt x="6608" y="2203"/>
                      <a:pt x="6592" y="2079"/>
                    </a:cubicBezTo>
                    <a:cubicBezTo>
                      <a:pt x="6592" y="2064"/>
                      <a:pt x="6592" y="2064"/>
                      <a:pt x="6592" y="2048"/>
                    </a:cubicBezTo>
                    <a:lnTo>
                      <a:pt x="5910" y="327"/>
                    </a:lnTo>
                    <a:cubicBezTo>
                      <a:pt x="5848" y="295"/>
                      <a:pt x="5739" y="249"/>
                      <a:pt x="5600" y="233"/>
                    </a:cubicBezTo>
                    <a:cubicBezTo>
                      <a:pt x="5527" y="215"/>
                      <a:pt x="5444" y="208"/>
                      <a:pt x="5368" y="208"/>
                    </a:cubicBezTo>
                    <a:cubicBezTo>
                      <a:pt x="5315" y="208"/>
                      <a:pt x="5266" y="212"/>
                      <a:pt x="5228" y="218"/>
                    </a:cubicBezTo>
                    <a:cubicBezTo>
                      <a:pt x="5253" y="215"/>
                      <a:pt x="5277" y="214"/>
                      <a:pt x="5301" y="214"/>
                    </a:cubicBezTo>
                    <a:cubicBezTo>
                      <a:pt x="5544" y="214"/>
                      <a:pt x="5658" y="357"/>
                      <a:pt x="5786" y="513"/>
                    </a:cubicBezTo>
                    <a:cubicBezTo>
                      <a:pt x="5631" y="404"/>
                      <a:pt x="5569" y="497"/>
                      <a:pt x="5460" y="389"/>
                    </a:cubicBezTo>
                    <a:lnTo>
                      <a:pt x="5507" y="373"/>
                    </a:lnTo>
                    <a:cubicBezTo>
                      <a:pt x="5507" y="373"/>
                      <a:pt x="5486" y="366"/>
                      <a:pt x="5458" y="366"/>
                    </a:cubicBezTo>
                    <a:cubicBezTo>
                      <a:pt x="5445" y="366"/>
                      <a:pt x="5429" y="368"/>
                      <a:pt x="5414" y="373"/>
                    </a:cubicBezTo>
                    <a:lnTo>
                      <a:pt x="5305" y="373"/>
                    </a:lnTo>
                    <a:cubicBezTo>
                      <a:pt x="5305" y="311"/>
                      <a:pt x="5165" y="264"/>
                      <a:pt x="5088" y="233"/>
                    </a:cubicBezTo>
                    <a:cubicBezTo>
                      <a:pt x="4995" y="218"/>
                      <a:pt x="4933" y="187"/>
                      <a:pt x="5103" y="140"/>
                    </a:cubicBezTo>
                    <a:cubicBezTo>
                      <a:pt x="4824" y="140"/>
                      <a:pt x="4995" y="233"/>
                      <a:pt x="4762" y="264"/>
                    </a:cubicBezTo>
                    <a:cubicBezTo>
                      <a:pt x="4762" y="264"/>
                      <a:pt x="4871" y="280"/>
                      <a:pt x="4979" y="295"/>
                    </a:cubicBezTo>
                    <a:cubicBezTo>
                      <a:pt x="5088" y="311"/>
                      <a:pt x="5212" y="358"/>
                      <a:pt x="5212" y="358"/>
                    </a:cubicBezTo>
                    <a:lnTo>
                      <a:pt x="5181" y="482"/>
                    </a:lnTo>
                    <a:cubicBezTo>
                      <a:pt x="5144" y="491"/>
                      <a:pt x="5114" y="495"/>
                      <a:pt x="5089" y="495"/>
                    </a:cubicBezTo>
                    <a:cubicBezTo>
                      <a:pt x="4987" y="495"/>
                      <a:pt x="4958" y="435"/>
                      <a:pt x="4809" y="435"/>
                    </a:cubicBezTo>
                    <a:lnTo>
                      <a:pt x="4824" y="575"/>
                    </a:lnTo>
                    <a:cubicBezTo>
                      <a:pt x="4824" y="575"/>
                      <a:pt x="4762" y="544"/>
                      <a:pt x="4685" y="528"/>
                    </a:cubicBezTo>
                    <a:cubicBezTo>
                      <a:pt x="4623" y="497"/>
                      <a:pt x="4545" y="482"/>
                      <a:pt x="4545" y="482"/>
                    </a:cubicBezTo>
                    <a:lnTo>
                      <a:pt x="4545" y="482"/>
                    </a:lnTo>
                    <a:cubicBezTo>
                      <a:pt x="4576" y="513"/>
                      <a:pt x="4530" y="544"/>
                      <a:pt x="4483" y="544"/>
                    </a:cubicBezTo>
                    <a:cubicBezTo>
                      <a:pt x="4437" y="559"/>
                      <a:pt x="4374" y="575"/>
                      <a:pt x="4359" y="590"/>
                    </a:cubicBezTo>
                    <a:cubicBezTo>
                      <a:pt x="4297" y="575"/>
                      <a:pt x="4266" y="513"/>
                      <a:pt x="4219" y="482"/>
                    </a:cubicBezTo>
                    <a:cubicBezTo>
                      <a:pt x="4205" y="460"/>
                      <a:pt x="4187" y="445"/>
                      <a:pt x="4164" y="445"/>
                    </a:cubicBezTo>
                    <a:cubicBezTo>
                      <a:pt x="4138" y="445"/>
                      <a:pt x="4105" y="463"/>
                      <a:pt x="4064" y="513"/>
                    </a:cubicBezTo>
                    <a:lnTo>
                      <a:pt x="4095" y="528"/>
                    </a:lnTo>
                    <a:cubicBezTo>
                      <a:pt x="3987" y="621"/>
                      <a:pt x="3940" y="668"/>
                      <a:pt x="3801" y="699"/>
                    </a:cubicBezTo>
                    <a:cubicBezTo>
                      <a:pt x="3801" y="668"/>
                      <a:pt x="3816" y="637"/>
                      <a:pt x="3832" y="621"/>
                    </a:cubicBezTo>
                    <a:lnTo>
                      <a:pt x="3832" y="621"/>
                    </a:lnTo>
                    <a:cubicBezTo>
                      <a:pt x="3617" y="648"/>
                      <a:pt x="3507" y="906"/>
                      <a:pt x="3371" y="906"/>
                    </a:cubicBezTo>
                    <a:cubicBezTo>
                      <a:pt x="3350" y="906"/>
                      <a:pt x="3328" y="900"/>
                      <a:pt x="3304" y="885"/>
                    </a:cubicBezTo>
                    <a:cubicBezTo>
                      <a:pt x="3242" y="776"/>
                      <a:pt x="3335" y="792"/>
                      <a:pt x="3273" y="683"/>
                    </a:cubicBezTo>
                    <a:cubicBezTo>
                      <a:pt x="3444" y="668"/>
                      <a:pt x="3459" y="590"/>
                      <a:pt x="3490" y="513"/>
                    </a:cubicBezTo>
                    <a:cubicBezTo>
                      <a:pt x="3506" y="420"/>
                      <a:pt x="3537" y="327"/>
                      <a:pt x="3754" y="264"/>
                    </a:cubicBezTo>
                    <a:cubicBezTo>
                      <a:pt x="3786" y="315"/>
                      <a:pt x="3815" y="335"/>
                      <a:pt x="3845" y="335"/>
                    </a:cubicBezTo>
                    <a:cubicBezTo>
                      <a:pt x="3888" y="335"/>
                      <a:pt x="3932" y="295"/>
                      <a:pt x="3987" y="249"/>
                    </a:cubicBezTo>
                    <a:cubicBezTo>
                      <a:pt x="4033" y="193"/>
                      <a:pt x="4102" y="148"/>
                      <a:pt x="4167" y="148"/>
                    </a:cubicBezTo>
                    <a:cubicBezTo>
                      <a:pt x="4209" y="148"/>
                      <a:pt x="4250" y="168"/>
                      <a:pt x="4281" y="218"/>
                    </a:cubicBezTo>
                    <a:cubicBezTo>
                      <a:pt x="4049" y="218"/>
                      <a:pt x="3909" y="482"/>
                      <a:pt x="3956" y="497"/>
                    </a:cubicBezTo>
                    <a:cubicBezTo>
                      <a:pt x="4069" y="426"/>
                      <a:pt x="4286" y="356"/>
                      <a:pt x="4429" y="356"/>
                    </a:cubicBezTo>
                    <a:cubicBezTo>
                      <a:pt x="4442" y="356"/>
                      <a:pt x="4455" y="356"/>
                      <a:pt x="4468" y="358"/>
                    </a:cubicBezTo>
                    <a:cubicBezTo>
                      <a:pt x="4328" y="280"/>
                      <a:pt x="4328" y="125"/>
                      <a:pt x="4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15"/>
              <p:cNvSpPr/>
              <p:nvPr/>
            </p:nvSpPr>
            <p:spPr>
              <a:xfrm>
                <a:off x="3107975" y="907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15"/>
              <p:cNvSpPr/>
              <p:nvPr/>
            </p:nvSpPr>
            <p:spPr>
              <a:xfrm>
                <a:off x="3107600" y="905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7"/>
                      <a:pt x="0" y="17"/>
                    </a:cubicBezTo>
                    <a:cubicBezTo>
                      <a:pt x="0" y="1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15"/>
              <p:cNvSpPr/>
              <p:nvPr/>
            </p:nvSpPr>
            <p:spPr>
              <a:xfrm>
                <a:off x="3108375" y="9081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15"/>
              <p:cNvSpPr/>
              <p:nvPr/>
            </p:nvSpPr>
            <p:spPr>
              <a:xfrm>
                <a:off x="3108750" y="910075"/>
                <a:ext cx="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" extrusionOk="0">
                    <a:moveTo>
                      <a:pt x="1" y="47"/>
                    </a:moveTo>
                    <a:cubicBezTo>
                      <a:pt x="1" y="47"/>
                      <a:pt x="1" y="31"/>
                      <a:pt x="1" y="31"/>
                    </a:cubicBezTo>
                    <a:cubicBezTo>
                      <a:pt x="1" y="31"/>
                      <a:pt x="1" y="16"/>
                      <a:pt x="1" y="0"/>
                    </a:cubicBezTo>
                    <a:cubicBezTo>
                      <a:pt x="1" y="16"/>
                      <a:pt x="1" y="31"/>
                      <a:pt x="1" y="4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15"/>
              <p:cNvSpPr/>
              <p:nvPr/>
            </p:nvSpPr>
            <p:spPr>
              <a:xfrm>
                <a:off x="3107975" y="90775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16"/>
                    </a:moveTo>
                    <a:cubicBezTo>
                      <a:pt x="16" y="16"/>
                      <a:pt x="16" y="16"/>
                      <a:pt x="1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15"/>
              <p:cNvSpPr/>
              <p:nvPr/>
            </p:nvSpPr>
            <p:spPr>
              <a:xfrm>
                <a:off x="3107600" y="9062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31"/>
                    </a:moveTo>
                    <a:cubicBezTo>
                      <a:pt x="0" y="16"/>
                      <a:pt x="0" y="16"/>
                      <a:pt x="0" y="0"/>
                    </a:cubicBezTo>
                    <a:lnTo>
                      <a:pt x="0" y="0"/>
                    </a:lnTo>
                    <a:cubicBezTo>
                      <a:pt x="0" y="16"/>
                      <a:pt x="0" y="16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15"/>
              <p:cNvSpPr/>
              <p:nvPr/>
            </p:nvSpPr>
            <p:spPr>
              <a:xfrm>
                <a:off x="3108375" y="908900"/>
                <a:ext cx="4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0" y="1"/>
                    </a:moveTo>
                    <a:cubicBezTo>
                      <a:pt x="0" y="7"/>
                      <a:pt x="0" y="12"/>
                      <a:pt x="0" y="16"/>
                    </a:cubicBezTo>
                    <a:cubicBezTo>
                      <a:pt x="0" y="16"/>
                      <a:pt x="15" y="31"/>
                      <a:pt x="16" y="46"/>
                    </a:cubicBezTo>
                    <a:lnTo>
                      <a:pt x="16" y="46"/>
                    </a:lnTo>
                    <a:cubicBezTo>
                      <a:pt x="15" y="31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15"/>
              <p:cNvSpPr/>
              <p:nvPr/>
            </p:nvSpPr>
            <p:spPr>
              <a:xfrm>
                <a:off x="3107600" y="906575"/>
                <a:ext cx="4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0" y="1"/>
                    </a:moveTo>
                    <a:cubicBezTo>
                      <a:pt x="16" y="16"/>
                      <a:pt x="16" y="32"/>
                      <a:pt x="16" y="47"/>
                    </a:cubicBezTo>
                    <a:cubicBezTo>
                      <a:pt x="16" y="32"/>
                      <a:pt x="16" y="32"/>
                      <a:pt x="16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15"/>
              <p:cNvSpPr/>
              <p:nvPr/>
            </p:nvSpPr>
            <p:spPr>
              <a:xfrm>
                <a:off x="3107975" y="9077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6" y="16"/>
                      <a:pt x="16" y="31"/>
                      <a:pt x="16" y="47"/>
                    </a:cubicBezTo>
                    <a:cubicBezTo>
                      <a:pt x="16" y="31"/>
                      <a:pt x="16" y="31"/>
                      <a:pt x="16" y="16"/>
                    </a:cubicBezTo>
                    <a:cubicBezTo>
                      <a:pt x="16" y="16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15"/>
              <p:cNvSpPr/>
              <p:nvPr/>
            </p:nvSpPr>
            <p:spPr>
              <a:xfrm>
                <a:off x="3107975" y="906975"/>
                <a:ext cx="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31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15"/>
              <p:cNvSpPr/>
              <p:nvPr/>
            </p:nvSpPr>
            <p:spPr>
              <a:xfrm>
                <a:off x="3109150" y="91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15"/>
              <p:cNvSpPr/>
              <p:nvPr/>
            </p:nvSpPr>
            <p:spPr>
              <a:xfrm>
                <a:off x="3185925" y="834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47"/>
                      <a:pt x="62" y="94"/>
                      <a:pt x="93" y="125"/>
                    </a:cubicBezTo>
                    <a:lnTo>
                      <a:pt x="109" y="125"/>
                    </a:lnTo>
                    <a:cubicBezTo>
                      <a:pt x="78" y="94"/>
                      <a:pt x="31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15"/>
              <p:cNvSpPr/>
              <p:nvPr/>
            </p:nvSpPr>
            <p:spPr>
              <a:xfrm>
                <a:off x="3169625" y="833300"/>
                <a:ext cx="47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94" extrusionOk="0">
                    <a:moveTo>
                      <a:pt x="1" y="0"/>
                    </a:moveTo>
                    <a:cubicBezTo>
                      <a:pt x="1" y="93"/>
                      <a:pt x="78" y="62"/>
                      <a:pt x="172" y="93"/>
                    </a:cubicBezTo>
                    <a:cubicBezTo>
                      <a:pt x="172" y="78"/>
                      <a:pt x="172" y="78"/>
                      <a:pt x="187" y="78"/>
                    </a:cubicBezTo>
                    <a:cubicBezTo>
                      <a:pt x="172" y="62"/>
                      <a:pt x="172" y="47"/>
                      <a:pt x="172" y="47"/>
                    </a:cubicBezTo>
                    <a:cubicBezTo>
                      <a:pt x="109" y="31"/>
                      <a:pt x="47" y="47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15"/>
              <p:cNvSpPr/>
              <p:nvPr/>
            </p:nvSpPr>
            <p:spPr>
              <a:xfrm>
                <a:off x="3109150" y="91277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15"/>
              <p:cNvSpPr/>
              <p:nvPr/>
            </p:nvSpPr>
            <p:spPr>
              <a:xfrm>
                <a:off x="3108750" y="91240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15"/>
              <p:cNvSpPr/>
              <p:nvPr/>
            </p:nvSpPr>
            <p:spPr>
              <a:xfrm>
                <a:off x="3107200" y="9038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15"/>
              <p:cNvSpPr/>
              <p:nvPr/>
            </p:nvSpPr>
            <p:spPr>
              <a:xfrm>
                <a:off x="3106825" y="90347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6"/>
                      <a:pt x="2" y="9"/>
                      <a:pt x="5" y="12"/>
                    </a:cubicBezTo>
                    <a:lnTo>
                      <a:pt x="5" y="12"/>
                    </a:lnTo>
                    <a:cubicBezTo>
                      <a:pt x="0" y="7"/>
                      <a:pt x="0" y="1"/>
                      <a:pt x="0" y="0"/>
                    </a:cubicBezTo>
                    <a:close/>
                    <a:moveTo>
                      <a:pt x="5" y="12"/>
                    </a:moveTo>
                    <a:cubicBezTo>
                      <a:pt x="7" y="14"/>
                      <a:pt x="10" y="16"/>
                      <a:pt x="16" y="16"/>
                    </a:cubicBezTo>
                    <a:cubicBezTo>
                      <a:pt x="16" y="16"/>
                      <a:pt x="9" y="16"/>
                      <a:pt x="5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15"/>
              <p:cNvSpPr/>
              <p:nvPr/>
            </p:nvSpPr>
            <p:spPr>
              <a:xfrm>
                <a:off x="3109150" y="9131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15"/>
              <p:cNvSpPr/>
              <p:nvPr/>
            </p:nvSpPr>
            <p:spPr>
              <a:xfrm>
                <a:off x="3216550" y="853850"/>
                <a:ext cx="545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9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155"/>
                      <a:pt x="125" y="124"/>
                      <a:pt x="47" y="248"/>
                    </a:cubicBezTo>
                    <a:lnTo>
                      <a:pt x="218" y="248"/>
                    </a:lnTo>
                    <a:cubicBezTo>
                      <a:pt x="78" y="217"/>
                      <a:pt x="140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15"/>
              <p:cNvSpPr/>
              <p:nvPr/>
            </p:nvSpPr>
            <p:spPr>
              <a:xfrm>
                <a:off x="3177400" y="799550"/>
                <a:ext cx="54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3" extrusionOk="0">
                    <a:moveTo>
                      <a:pt x="0" y="1"/>
                    </a:moveTo>
                    <a:cubicBezTo>
                      <a:pt x="0" y="1"/>
                      <a:pt x="31" y="16"/>
                      <a:pt x="78" y="32"/>
                    </a:cubicBezTo>
                    <a:cubicBezTo>
                      <a:pt x="124" y="47"/>
                      <a:pt x="155" y="63"/>
                      <a:pt x="155" y="63"/>
                    </a:cubicBezTo>
                    <a:cubicBezTo>
                      <a:pt x="155" y="63"/>
                      <a:pt x="217" y="32"/>
                      <a:pt x="217" y="32"/>
                    </a:cubicBezTo>
                    <a:cubicBezTo>
                      <a:pt x="217" y="32"/>
                      <a:pt x="155" y="16"/>
                      <a:pt x="109" y="16"/>
                    </a:cubicBezTo>
                    <a:cubicBezTo>
                      <a:pt x="4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15"/>
              <p:cNvSpPr/>
              <p:nvPr/>
            </p:nvSpPr>
            <p:spPr>
              <a:xfrm>
                <a:off x="3152975" y="806550"/>
                <a:ext cx="3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9" extrusionOk="0">
                    <a:moveTo>
                      <a:pt x="93" y="0"/>
                    </a:moveTo>
                    <a:lnTo>
                      <a:pt x="0" y="109"/>
                    </a:lnTo>
                    <a:lnTo>
                      <a:pt x="31" y="109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15"/>
              <p:cNvSpPr/>
              <p:nvPr/>
            </p:nvSpPr>
            <p:spPr>
              <a:xfrm>
                <a:off x="3101000" y="838725"/>
                <a:ext cx="77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0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25" y="124"/>
                      <a:pt x="78" y="124"/>
                      <a:pt x="1" y="280"/>
                    </a:cubicBezTo>
                    <a:cubicBezTo>
                      <a:pt x="64" y="234"/>
                      <a:pt x="106" y="210"/>
                      <a:pt x="143" y="210"/>
                    </a:cubicBezTo>
                    <a:cubicBezTo>
                      <a:pt x="169" y="210"/>
                      <a:pt x="192" y="223"/>
                      <a:pt x="218" y="249"/>
                    </a:cubicBezTo>
                    <a:cubicBezTo>
                      <a:pt x="311" y="155"/>
                      <a:pt x="187" y="78"/>
                      <a:pt x="2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15"/>
              <p:cNvSpPr/>
              <p:nvPr/>
            </p:nvSpPr>
            <p:spPr>
              <a:xfrm>
                <a:off x="3096950" y="847350"/>
                <a:ext cx="21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6" h="61" extrusionOk="0">
                    <a:moveTo>
                      <a:pt x="55" y="0"/>
                    </a:moveTo>
                    <a:cubicBezTo>
                      <a:pt x="17" y="0"/>
                      <a:pt x="1" y="60"/>
                      <a:pt x="18" y="60"/>
                    </a:cubicBezTo>
                    <a:cubicBezTo>
                      <a:pt x="19" y="60"/>
                      <a:pt x="21" y="60"/>
                      <a:pt x="23" y="59"/>
                    </a:cubicBezTo>
                    <a:cubicBezTo>
                      <a:pt x="39" y="43"/>
                      <a:pt x="54" y="12"/>
                      <a:pt x="85" y="12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15"/>
              <p:cNvSpPr/>
              <p:nvPr/>
            </p:nvSpPr>
            <p:spPr>
              <a:xfrm>
                <a:off x="3099850" y="86000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40" y="1"/>
                    </a:moveTo>
                    <a:cubicBezTo>
                      <a:pt x="21" y="1"/>
                      <a:pt x="5" y="18"/>
                      <a:pt x="0" y="64"/>
                    </a:cubicBezTo>
                    <a:cubicBezTo>
                      <a:pt x="5" y="59"/>
                      <a:pt x="17" y="56"/>
                      <a:pt x="33" y="56"/>
                    </a:cubicBezTo>
                    <a:cubicBezTo>
                      <a:pt x="64" y="56"/>
                      <a:pt x="109" y="70"/>
                      <a:pt x="140" y="111"/>
                    </a:cubicBezTo>
                    <a:cubicBezTo>
                      <a:pt x="129" y="70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15"/>
              <p:cNvSpPr/>
              <p:nvPr/>
            </p:nvSpPr>
            <p:spPr>
              <a:xfrm>
                <a:off x="3073475" y="886025"/>
                <a:ext cx="2325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0" extrusionOk="0">
                    <a:moveTo>
                      <a:pt x="63" y="1"/>
                    </a:moveTo>
                    <a:lnTo>
                      <a:pt x="1" y="63"/>
                    </a:lnTo>
                    <a:cubicBezTo>
                      <a:pt x="3" y="61"/>
                      <a:pt x="6" y="61"/>
                      <a:pt x="9" y="61"/>
                    </a:cubicBezTo>
                    <a:cubicBezTo>
                      <a:pt x="35" y="61"/>
                      <a:pt x="82" y="100"/>
                      <a:pt x="90" y="100"/>
                    </a:cubicBezTo>
                    <a:cubicBezTo>
                      <a:pt x="93" y="100"/>
                      <a:pt x="90" y="94"/>
                      <a:pt x="78" y="78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15"/>
              <p:cNvSpPr/>
              <p:nvPr/>
            </p:nvSpPr>
            <p:spPr>
              <a:xfrm>
                <a:off x="3075425" y="898825"/>
                <a:ext cx="8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5" extrusionOk="0">
                    <a:moveTo>
                      <a:pt x="31" y="0"/>
                    </a:moveTo>
                    <a:lnTo>
                      <a:pt x="0" y="124"/>
                    </a:lnTo>
                    <a:lnTo>
                      <a:pt x="16" y="10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15"/>
              <p:cNvSpPr/>
              <p:nvPr/>
            </p:nvSpPr>
            <p:spPr>
              <a:xfrm>
                <a:off x="3063400" y="915875"/>
                <a:ext cx="15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234" extrusionOk="0">
                    <a:moveTo>
                      <a:pt x="31" y="1"/>
                    </a:moveTo>
                    <a:lnTo>
                      <a:pt x="0" y="32"/>
                    </a:lnTo>
                    <a:lnTo>
                      <a:pt x="31" y="233"/>
                    </a:lnTo>
                    <a:lnTo>
                      <a:pt x="62" y="187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15"/>
              <p:cNvSpPr/>
              <p:nvPr/>
            </p:nvSpPr>
            <p:spPr>
              <a:xfrm>
                <a:off x="3183200" y="882925"/>
                <a:ext cx="388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878" extrusionOk="0">
                    <a:moveTo>
                      <a:pt x="357" y="745"/>
                    </a:moveTo>
                    <a:cubicBezTo>
                      <a:pt x="355" y="753"/>
                      <a:pt x="355" y="761"/>
                      <a:pt x="357" y="770"/>
                    </a:cubicBezTo>
                    <a:lnTo>
                      <a:pt x="357" y="770"/>
                    </a:lnTo>
                    <a:cubicBezTo>
                      <a:pt x="357" y="754"/>
                      <a:pt x="357" y="745"/>
                      <a:pt x="357" y="745"/>
                    </a:cubicBezTo>
                    <a:close/>
                    <a:moveTo>
                      <a:pt x="652" y="1437"/>
                    </a:moveTo>
                    <a:cubicBezTo>
                      <a:pt x="650" y="1444"/>
                      <a:pt x="650" y="1451"/>
                      <a:pt x="652" y="1458"/>
                    </a:cubicBezTo>
                    <a:cubicBezTo>
                      <a:pt x="652" y="1451"/>
                      <a:pt x="652" y="1443"/>
                      <a:pt x="652" y="1437"/>
                    </a:cubicBezTo>
                    <a:close/>
                    <a:moveTo>
                      <a:pt x="1148" y="0"/>
                    </a:moveTo>
                    <a:cubicBezTo>
                      <a:pt x="993" y="0"/>
                      <a:pt x="1226" y="295"/>
                      <a:pt x="1117" y="326"/>
                    </a:cubicBezTo>
                    <a:cubicBezTo>
                      <a:pt x="1072" y="280"/>
                      <a:pt x="1043" y="226"/>
                      <a:pt x="1012" y="226"/>
                    </a:cubicBezTo>
                    <a:cubicBezTo>
                      <a:pt x="1001" y="226"/>
                      <a:pt x="990" y="232"/>
                      <a:pt x="978" y="249"/>
                    </a:cubicBezTo>
                    <a:lnTo>
                      <a:pt x="978" y="218"/>
                    </a:lnTo>
                    <a:cubicBezTo>
                      <a:pt x="973" y="273"/>
                      <a:pt x="948" y="286"/>
                      <a:pt x="921" y="286"/>
                    </a:cubicBezTo>
                    <a:cubicBezTo>
                      <a:pt x="898" y="286"/>
                      <a:pt x="874" y="277"/>
                      <a:pt x="859" y="277"/>
                    </a:cubicBezTo>
                    <a:cubicBezTo>
                      <a:pt x="838" y="277"/>
                      <a:pt x="835" y="296"/>
                      <a:pt x="885" y="388"/>
                    </a:cubicBezTo>
                    <a:lnTo>
                      <a:pt x="792" y="295"/>
                    </a:lnTo>
                    <a:lnTo>
                      <a:pt x="792" y="295"/>
                    </a:lnTo>
                    <a:cubicBezTo>
                      <a:pt x="807" y="357"/>
                      <a:pt x="792" y="404"/>
                      <a:pt x="776" y="435"/>
                    </a:cubicBezTo>
                    <a:cubicBezTo>
                      <a:pt x="745" y="481"/>
                      <a:pt x="714" y="528"/>
                      <a:pt x="699" y="559"/>
                    </a:cubicBezTo>
                    <a:lnTo>
                      <a:pt x="683" y="543"/>
                    </a:lnTo>
                    <a:cubicBezTo>
                      <a:pt x="652" y="807"/>
                      <a:pt x="621" y="652"/>
                      <a:pt x="513" y="869"/>
                    </a:cubicBezTo>
                    <a:lnTo>
                      <a:pt x="482" y="698"/>
                    </a:lnTo>
                    <a:cubicBezTo>
                      <a:pt x="373" y="714"/>
                      <a:pt x="482" y="838"/>
                      <a:pt x="435" y="869"/>
                    </a:cubicBezTo>
                    <a:cubicBezTo>
                      <a:pt x="422" y="856"/>
                      <a:pt x="367" y="812"/>
                      <a:pt x="357" y="770"/>
                    </a:cubicBezTo>
                    <a:lnTo>
                      <a:pt x="357" y="770"/>
                    </a:lnTo>
                    <a:cubicBezTo>
                      <a:pt x="356" y="804"/>
                      <a:pt x="353" y="868"/>
                      <a:pt x="342" y="931"/>
                    </a:cubicBezTo>
                    <a:cubicBezTo>
                      <a:pt x="326" y="1024"/>
                      <a:pt x="311" y="1133"/>
                      <a:pt x="311" y="1133"/>
                    </a:cubicBezTo>
                    <a:cubicBezTo>
                      <a:pt x="319" y="1195"/>
                      <a:pt x="338" y="1206"/>
                      <a:pt x="361" y="1206"/>
                    </a:cubicBezTo>
                    <a:cubicBezTo>
                      <a:pt x="375" y="1206"/>
                      <a:pt x="391" y="1202"/>
                      <a:pt x="406" y="1202"/>
                    </a:cubicBezTo>
                    <a:cubicBezTo>
                      <a:pt x="416" y="1202"/>
                      <a:pt x="426" y="1204"/>
                      <a:pt x="435" y="1210"/>
                    </a:cubicBezTo>
                    <a:cubicBezTo>
                      <a:pt x="472" y="1271"/>
                      <a:pt x="392" y="1333"/>
                      <a:pt x="327" y="1333"/>
                    </a:cubicBezTo>
                    <a:cubicBezTo>
                      <a:pt x="309" y="1333"/>
                      <a:pt x="293" y="1329"/>
                      <a:pt x="280" y="1319"/>
                    </a:cubicBezTo>
                    <a:cubicBezTo>
                      <a:pt x="264" y="1272"/>
                      <a:pt x="295" y="1195"/>
                      <a:pt x="233" y="1195"/>
                    </a:cubicBezTo>
                    <a:lnTo>
                      <a:pt x="295" y="1427"/>
                    </a:lnTo>
                    <a:cubicBezTo>
                      <a:pt x="286" y="1429"/>
                      <a:pt x="277" y="1429"/>
                      <a:pt x="269" y="1429"/>
                    </a:cubicBezTo>
                    <a:cubicBezTo>
                      <a:pt x="102" y="1429"/>
                      <a:pt x="187" y="1144"/>
                      <a:pt x="187" y="1055"/>
                    </a:cubicBezTo>
                    <a:lnTo>
                      <a:pt x="187" y="1055"/>
                    </a:lnTo>
                    <a:cubicBezTo>
                      <a:pt x="63" y="1148"/>
                      <a:pt x="125" y="1272"/>
                      <a:pt x="1" y="1396"/>
                    </a:cubicBezTo>
                    <a:cubicBezTo>
                      <a:pt x="24" y="1389"/>
                      <a:pt x="51" y="1385"/>
                      <a:pt x="78" y="1385"/>
                    </a:cubicBezTo>
                    <a:cubicBezTo>
                      <a:pt x="105" y="1385"/>
                      <a:pt x="133" y="1389"/>
                      <a:pt x="156" y="1396"/>
                    </a:cubicBezTo>
                    <a:cubicBezTo>
                      <a:pt x="264" y="1489"/>
                      <a:pt x="109" y="1567"/>
                      <a:pt x="32" y="1660"/>
                    </a:cubicBezTo>
                    <a:cubicBezTo>
                      <a:pt x="125" y="1660"/>
                      <a:pt x="140" y="1722"/>
                      <a:pt x="140" y="1800"/>
                    </a:cubicBezTo>
                    <a:cubicBezTo>
                      <a:pt x="140" y="1815"/>
                      <a:pt x="140" y="1815"/>
                      <a:pt x="140" y="1831"/>
                    </a:cubicBezTo>
                    <a:lnTo>
                      <a:pt x="140" y="1862"/>
                    </a:lnTo>
                    <a:lnTo>
                      <a:pt x="156" y="1846"/>
                    </a:lnTo>
                    <a:cubicBezTo>
                      <a:pt x="156" y="1862"/>
                      <a:pt x="171" y="1877"/>
                      <a:pt x="202" y="1877"/>
                    </a:cubicBezTo>
                    <a:cubicBezTo>
                      <a:pt x="233" y="1784"/>
                      <a:pt x="373" y="1815"/>
                      <a:pt x="420" y="1769"/>
                    </a:cubicBezTo>
                    <a:cubicBezTo>
                      <a:pt x="218" y="1644"/>
                      <a:pt x="528" y="1567"/>
                      <a:pt x="544" y="1458"/>
                    </a:cubicBezTo>
                    <a:lnTo>
                      <a:pt x="590" y="1381"/>
                    </a:lnTo>
                    <a:lnTo>
                      <a:pt x="606" y="1350"/>
                    </a:lnTo>
                    <a:cubicBezTo>
                      <a:pt x="634" y="1364"/>
                      <a:pt x="649" y="1378"/>
                      <a:pt x="652" y="1437"/>
                    </a:cubicBezTo>
                    <a:lnTo>
                      <a:pt x="652" y="1437"/>
                    </a:lnTo>
                    <a:cubicBezTo>
                      <a:pt x="662" y="1376"/>
                      <a:pt x="754" y="1298"/>
                      <a:pt x="699" y="1257"/>
                    </a:cubicBezTo>
                    <a:lnTo>
                      <a:pt x="869" y="1055"/>
                    </a:lnTo>
                    <a:lnTo>
                      <a:pt x="916" y="1055"/>
                    </a:lnTo>
                    <a:cubicBezTo>
                      <a:pt x="916" y="1040"/>
                      <a:pt x="900" y="1024"/>
                      <a:pt x="885" y="1024"/>
                    </a:cubicBezTo>
                    <a:cubicBezTo>
                      <a:pt x="885" y="1024"/>
                      <a:pt x="947" y="962"/>
                      <a:pt x="1009" y="884"/>
                    </a:cubicBezTo>
                    <a:cubicBezTo>
                      <a:pt x="1040" y="838"/>
                      <a:pt x="1086" y="791"/>
                      <a:pt x="1133" y="745"/>
                    </a:cubicBezTo>
                    <a:cubicBezTo>
                      <a:pt x="1164" y="714"/>
                      <a:pt x="1211" y="667"/>
                      <a:pt x="1242" y="621"/>
                    </a:cubicBezTo>
                    <a:cubicBezTo>
                      <a:pt x="1335" y="543"/>
                      <a:pt x="1412" y="435"/>
                      <a:pt x="1459" y="388"/>
                    </a:cubicBezTo>
                    <a:cubicBezTo>
                      <a:pt x="1521" y="357"/>
                      <a:pt x="1552" y="326"/>
                      <a:pt x="1552" y="326"/>
                    </a:cubicBezTo>
                    <a:cubicBezTo>
                      <a:pt x="1505" y="326"/>
                      <a:pt x="1459" y="311"/>
                      <a:pt x="1397" y="311"/>
                    </a:cubicBezTo>
                    <a:cubicBezTo>
                      <a:pt x="1381" y="264"/>
                      <a:pt x="1369" y="252"/>
                      <a:pt x="1356" y="252"/>
                    </a:cubicBezTo>
                    <a:cubicBezTo>
                      <a:pt x="1343" y="252"/>
                      <a:pt x="1329" y="266"/>
                      <a:pt x="1309" y="266"/>
                    </a:cubicBezTo>
                    <a:cubicBezTo>
                      <a:pt x="1291" y="266"/>
                      <a:pt x="1270" y="256"/>
                      <a:pt x="1242" y="218"/>
                    </a:cubicBezTo>
                    <a:cubicBezTo>
                      <a:pt x="1226" y="156"/>
                      <a:pt x="1273" y="156"/>
                      <a:pt x="1319" y="156"/>
                    </a:cubicBezTo>
                    <a:cubicBezTo>
                      <a:pt x="1273" y="109"/>
                      <a:pt x="1211" y="78"/>
                      <a:pt x="1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15"/>
              <p:cNvSpPr/>
              <p:nvPr/>
            </p:nvSpPr>
            <p:spPr>
              <a:xfrm>
                <a:off x="3221975" y="8903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16" y="31"/>
                      <a:pt x="32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15"/>
              <p:cNvSpPr/>
              <p:nvPr/>
            </p:nvSpPr>
            <p:spPr>
              <a:xfrm>
                <a:off x="3180100" y="928300"/>
                <a:ext cx="46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33" extrusionOk="0">
                    <a:moveTo>
                      <a:pt x="94" y="0"/>
                    </a:moveTo>
                    <a:lnTo>
                      <a:pt x="1" y="93"/>
                    </a:lnTo>
                    <a:cubicBezTo>
                      <a:pt x="94" y="109"/>
                      <a:pt x="47" y="186"/>
                      <a:pt x="78" y="233"/>
                    </a:cubicBezTo>
                    <a:lnTo>
                      <a:pt x="187" y="124"/>
                    </a:lnTo>
                    <a:cubicBezTo>
                      <a:pt x="156" y="78"/>
                      <a:pt x="125" y="31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15"/>
              <p:cNvSpPr/>
              <p:nvPr/>
            </p:nvSpPr>
            <p:spPr>
              <a:xfrm>
                <a:off x="3184750" y="929450"/>
                <a:ext cx="27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1" extrusionOk="0">
                    <a:moveTo>
                      <a:pt x="78" y="1"/>
                    </a:moveTo>
                    <a:lnTo>
                      <a:pt x="1" y="78"/>
                    </a:lnTo>
                    <a:cubicBezTo>
                      <a:pt x="23" y="89"/>
                      <a:pt x="45" y="100"/>
                      <a:pt x="72" y="100"/>
                    </a:cubicBezTo>
                    <a:cubicBezTo>
                      <a:pt x="83" y="100"/>
                      <a:pt x="96" y="98"/>
                      <a:pt x="109" y="94"/>
                    </a:cubicBezTo>
                    <a:cubicBezTo>
                      <a:pt x="94" y="78"/>
                      <a:pt x="78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15"/>
              <p:cNvSpPr/>
              <p:nvPr/>
            </p:nvSpPr>
            <p:spPr>
              <a:xfrm>
                <a:off x="3215775" y="877875"/>
                <a:ext cx="93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82" extrusionOk="0">
                    <a:moveTo>
                      <a:pt x="125" y="1"/>
                    </a:moveTo>
                    <a:cubicBezTo>
                      <a:pt x="78" y="63"/>
                      <a:pt x="16" y="125"/>
                      <a:pt x="1" y="233"/>
                    </a:cubicBezTo>
                    <a:cubicBezTo>
                      <a:pt x="202" y="264"/>
                      <a:pt x="16" y="373"/>
                      <a:pt x="171" y="482"/>
                    </a:cubicBezTo>
                    <a:lnTo>
                      <a:pt x="187" y="404"/>
                    </a:lnTo>
                    <a:lnTo>
                      <a:pt x="202" y="435"/>
                    </a:lnTo>
                    <a:lnTo>
                      <a:pt x="264" y="373"/>
                    </a:lnTo>
                    <a:cubicBezTo>
                      <a:pt x="187" y="327"/>
                      <a:pt x="187" y="327"/>
                      <a:pt x="125" y="249"/>
                    </a:cubicBezTo>
                    <a:cubicBezTo>
                      <a:pt x="143" y="241"/>
                      <a:pt x="158" y="238"/>
                      <a:pt x="171" y="238"/>
                    </a:cubicBezTo>
                    <a:cubicBezTo>
                      <a:pt x="232" y="238"/>
                      <a:pt x="239" y="319"/>
                      <a:pt x="342" y="358"/>
                    </a:cubicBezTo>
                    <a:cubicBezTo>
                      <a:pt x="357" y="342"/>
                      <a:pt x="373" y="327"/>
                      <a:pt x="373" y="311"/>
                    </a:cubicBezTo>
                    <a:cubicBezTo>
                      <a:pt x="295" y="218"/>
                      <a:pt x="218" y="109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15"/>
              <p:cNvSpPr/>
              <p:nvPr/>
            </p:nvSpPr>
            <p:spPr>
              <a:xfrm>
                <a:off x="3228175" y="1160925"/>
                <a:ext cx="120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60" extrusionOk="0">
                    <a:moveTo>
                      <a:pt x="187" y="1"/>
                    </a:moveTo>
                    <a:lnTo>
                      <a:pt x="187" y="1"/>
                    </a:lnTo>
                    <a:cubicBezTo>
                      <a:pt x="187" y="5"/>
                      <a:pt x="186" y="9"/>
                      <a:pt x="186" y="13"/>
                    </a:cubicBezTo>
                    <a:lnTo>
                      <a:pt x="186" y="13"/>
                    </a:lnTo>
                    <a:cubicBezTo>
                      <a:pt x="187" y="9"/>
                      <a:pt x="187" y="5"/>
                      <a:pt x="187" y="1"/>
                    </a:cubicBezTo>
                    <a:close/>
                    <a:moveTo>
                      <a:pt x="186" y="13"/>
                    </a:moveTo>
                    <a:lnTo>
                      <a:pt x="186" y="13"/>
                    </a:lnTo>
                    <a:cubicBezTo>
                      <a:pt x="185" y="24"/>
                      <a:pt x="179" y="36"/>
                      <a:pt x="156" y="47"/>
                    </a:cubicBezTo>
                    <a:cubicBezTo>
                      <a:pt x="156" y="73"/>
                      <a:pt x="132" y="84"/>
                      <a:pt x="106" y="84"/>
                    </a:cubicBezTo>
                    <a:cubicBezTo>
                      <a:pt x="85" y="84"/>
                      <a:pt x="61" y="77"/>
                      <a:pt x="47" y="63"/>
                    </a:cubicBezTo>
                    <a:lnTo>
                      <a:pt x="47" y="63"/>
                    </a:lnTo>
                    <a:cubicBezTo>
                      <a:pt x="94" y="187"/>
                      <a:pt x="1" y="156"/>
                      <a:pt x="156" y="233"/>
                    </a:cubicBezTo>
                    <a:cubicBezTo>
                      <a:pt x="188" y="274"/>
                      <a:pt x="170" y="298"/>
                      <a:pt x="138" y="298"/>
                    </a:cubicBezTo>
                    <a:cubicBezTo>
                      <a:pt x="110" y="298"/>
                      <a:pt x="70" y="278"/>
                      <a:pt x="47" y="233"/>
                    </a:cubicBezTo>
                    <a:lnTo>
                      <a:pt x="47" y="233"/>
                    </a:lnTo>
                    <a:lnTo>
                      <a:pt x="78" y="435"/>
                    </a:lnTo>
                    <a:lnTo>
                      <a:pt x="140" y="358"/>
                    </a:lnTo>
                    <a:lnTo>
                      <a:pt x="140" y="358"/>
                    </a:lnTo>
                    <a:cubicBezTo>
                      <a:pt x="280" y="420"/>
                      <a:pt x="47" y="482"/>
                      <a:pt x="202" y="559"/>
                    </a:cubicBezTo>
                    <a:lnTo>
                      <a:pt x="249" y="404"/>
                    </a:lnTo>
                    <a:lnTo>
                      <a:pt x="296" y="420"/>
                    </a:lnTo>
                    <a:cubicBezTo>
                      <a:pt x="249" y="373"/>
                      <a:pt x="311" y="311"/>
                      <a:pt x="342" y="295"/>
                    </a:cubicBezTo>
                    <a:cubicBezTo>
                      <a:pt x="358" y="295"/>
                      <a:pt x="389" y="311"/>
                      <a:pt x="389" y="342"/>
                    </a:cubicBezTo>
                    <a:cubicBezTo>
                      <a:pt x="480" y="160"/>
                      <a:pt x="184" y="201"/>
                      <a:pt x="186" y="1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15"/>
              <p:cNvSpPr/>
              <p:nvPr/>
            </p:nvSpPr>
            <p:spPr>
              <a:xfrm>
                <a:off x="3169250" y="10927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16" y="16"/>
                      <a:pt x="0" y="16"/>
                    </a:cubicBezTo>
                    <a:cubicBezTo>
                      <a:pt x="0" y="31"/>
                      <a:pt x="16" y="31"/>
                      <a:pt x="16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15"/>
              <p:cNvSpPr/>
              <p:nvPr/>
            </p:nvSpPr>
            <p:spPr>
              <a:xfrm>
                <a:off x="3259975" y="11221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15"/>
              <p:cNvSpPr/>
              <p:nvPr/>
            </p:nvSpPr>
            <p:spPr>
              <a:xfrm>
                <a:off x="3239050" y="1145425"/>
                <a:ext cx="1357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69" extrusionOk="0">
                    <a:moveTo>
                      <a:pt x="47" y="47"/>
                    </a:moveTo>
                    <a:lnTo>
                      <a:pt x="47" y="47"/>
                    </a:lnTo>
                    <a:cubicBezTo>
                      <a:pt x="46" y="49"/>
                      <a:pt x="46" y="52"/>
                      <a:pt x="45" y="54"/>
                    </a:cubicBezTo>
                    <a:lnTo>
                      <a:pt x="45" y="54"/>
                    </a:lnTo>
                    <a:cubicBezTo>
                      <a:pt x="46" y="52"/>
                      <a:pt x="47" y="49"/>
                      <a:pt x="47" y="47"/>
                    </a:cubicBezTo>
                    <a:close/>
                    <a:moveTo>
                      <a:pt x="326" y="0"/>
                    </a:moveTo>
                    <a:lnTo>
                      <a:pt x="171" y="171"/>
                    </a:lnTo>
                    <a:cubicBezTo>
                      <a:pt x="146" y="177"/>
                      <a:pt x="126" y="179"/>
                      <a:pt x="109" y="179"/>
                    </a:cubicBezTo>
                    <a:cubicBezTo>
                      <a:pt x="34" y="179"/>
                      <a:pt x="34" y="127"/>
                      <a:pt x="45" y="54"/>
                    </a:cubicBezTo>
                    <a:lnTo>
                      <a:pt x="45" y="54"/>
                    </a:lnTo>
                    <a:cubicBezTo>
                      <a:pt x="41" y="67"/>
                      <a:pt x="26" y="78"/>
                      <a:pt x="0" y="78"/>
                    </a:cubicBezTo>
                    <a:cubicBezTo>
                      <a:pt x="36" y="102"/>
                      <a:pt x="35" y="253"/>
                      <a:pt x="81" y="253"/>
                    </a:cubicBezTo>
                    <a:cubicBezTo>
                      <a:pt x="96" y="253"/>
                      <a:pt x="114" y="238"/>
                      <a:pt x="140" y="202"/>
                    </a:cubicBezTo>
                    <a:cubicBezTo>
                      <a:pt x="279" y="264"/>
                      <a:pt x="155" y="342"/>
                      <a:pt x="171" y="404"/>
                    </a:cubicBezTo>
                    <a:cubicBezTo>
                      <a:pt x="175" y="402"/>
                      <a:pt x="179" y="402"/>
                      <a:pt x="183" y="402"/>
                    </a:cubicBezTo>
                    <a:cubicBezTo>
                      <a:pt x="223" y="402"/>
                      <a:pt x="253" y="466"/>
                      <a:pt x="295" y="466"/>
                    </a:cubicBezTo>
                    <a:cubicBezTo>
                      <a:pt x="295" y="435"/>
                      <a:pt x="264" y="388"/>
                      <a:pt x="295" y="357"/>
                    </a:cubicBezTo>
                    <a:cubicBezTo>
                      <a:pt x="372" y="373"/>
                      <a:pt x="388" y="450"/>
                      <a:pt x="341" y="481"/>
                    </a:cubicBezTo>
                    <a:cubicBezTo>
                      <a:pt x="346" y="480"/>
                      <a:pt x="351" y="480"/>
                      <a:pt x="355" y="480"/>
                    </a:cubicBezTo>
                    <a:cubicBezTo>
                      <a:pt x="421" y="480"/>
                      <a:pt x="425" y="568"/>
                      <a:pt x="478" y="568"/>
                    </a:cubicBezTo>
                    <a:cubicBezTo>
                      <a:pt x="487" y="568"/>
                      <a:pt x="499" y="565"/>
                      <a:pt x="512" y="559"/>
                    </a:cubicBezTo>
                    <a:cubicBezTo>
                      <a:pt x="543" y="373"/>
                      <a:pt x="543" y="233"/>
                      <a:pt x="403" y="16"/>
                    </a:cubicBezTo>
                    <a:cubicBezTo>
                      <a:pt x="388" y="125"/>
                      <a:pt x="372" y="249"/>
                      <a:pt x="279" y="295"/>
                    </a:cubicBezTo>
                    <a:lnTo>
                      <a:pt x="186" y="218"/>
                    </a:lnTo>
                    <a:cubicBezTo>
                      <a:pt x="202" y="202"/>
                      <a:pt x="217" y="202"/>
                      <a:pt x="217" y="187"/>
                    </a:cubicBezTo>
                    <a:lnTo>
                      <a:pt x="217" y="233"/>
                    </a:lnTo>
                    <a:lnTo>
                      <a:pt x="279" y="187"/>
                    </a:lnTo>
                    <a:lnTo>
                      <a:pt x="279" y="156"/>
                    </a:lnTo>
                    <a:cubicBezTo>
                      <a:pt x="310" y="109"/>
                      <a:pt x="295" y="47"/>
                      <a:pt x="3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15"/>
              <p:cNvSpPr/>
              <p:nvPr/>
            </p:nvSpPr>
            <p:spPr>
              <a:xfrm>
                <a:off x="3163425" y="11481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"/>
                      <a:pt x="1" y="17"/>
                      <a:pt x="1" y="17"/>
                    </a:cubicBezTo>
                    <a:lnTo>
                      <a:pt x="16" y="17"/>
                    </a:lnTo>
                    <a:cubicBezTo>
                      <a:pt x="16" y="17"/>
                      <a:pt x="16" y="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15"/>
              <p:cNvSpPr/>
              <p:nvPr/>
            </p:nvSpPr>
            <p:spPr>
              <a:xfrm>
                <a:off x="3162650" y="1147375"/>
                <a:ext cx="800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" y="0"/>
                    </a:moveTo>
                    <a:cubicBezTo>
                      <a:pt x="16" y="16"/>
                      <a:pt x="16" y="31"/>
                      <a:pt x="32" y="31"/>
                    </a:cubicBezTo>
                    <a:cubicBezTo>
                      <a:pt x="16" y="15"/>
                      <a:pt x="16" y="1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15"/>
              <p:cNvSpPr/>
              <p:nvPr/>
            </p:nvSpPr>
            <p:spPr>
              <a:xfrm>
                <a:off x="3208400" y="1154725"/>
                <a:ext cx="23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7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16"/>
                    </a:cubicBezTo>
                    <a:cubicBezTo>
                      <a:pt x="32" y="1"/>
                      <a:pt x="63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15"/>
              <p:cNvSpPr/>
              <p:nvPr/>
            </p:nvSpPr>
            <p:spPr>
              <a:xfrm>
                <a:off x="3211900" y="1154725"/>
                <a:ext cx="1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31" y="1"/>
                    </a:moveTo>
                    <a:lnTo>
                      <a:pt x="16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31" y="1"/>
                      <a:pt x="47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15"/>
              <p:cNvSpPr/>
              <p:nvPr/>
            </p:nvSpPr>
            <p:spPr>
              <a:xfrm>
                <a:off x="3161875" y="11454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63" y="0"/>
                    </a:moveTo>
                    <a:cubicBezTo>
                      <a:pt x="47" y="16"/>
                      <a:pt x="16" y="31"/>
                      <a:pt x="1" y="62"/>
                    </a:cubicBezTo>
                    <a:cubicBezTo>
                      <a:pt x="16" y="62"/>
                      <a:pt x="16" y="78"/>
                      <a:pt x="32" y="78"/>
                    </a:cubicBezTo>
                    <a:cubicBezTo>
                      <a:pt x="63" y="62"/>
                      <a:pt x="78" y="47"/>
                      <a:pt x="94" y="31"/>
                    </a:cubicBezTo>
                    <a:cubicBezTo>
                      <a:pt x="78" y="16"/>
                      <a:pt x="78" y="16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336;p15"/>
              <p:cNvSpPr/>
              <p:nvPr/>
            </p:nvSpPr>
            <p:spPr>
              <a:xfrm>
                <a:off x="3163425" y="1146575"/>
                <a:ext cx="15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9" extrusionOk="0">
                    <a:moveTo>
                      <a:pt x="32" y="1"/>
                    </a:moveTo>
                    <a:cubicBezTo>
                      <a:pt x="16" y="16"/>
                      <a:pt x="16" y="47"/>
                      <a:pt x="1" y="63"/>
                    </a:cubicBezTo>
                    <a:cubicBezTo>
                      <a:pt x="16" y="63"/>
                      <a:pt x="16" y="79"/>
                      <a:pt x="16" y="79"/>
                    </a:cubicBezTo>
                    <a:lnTo>
                      <a:pt x="63" y="79"/>
                    </a:lnTo>
                    <a:cubicBezTo>
                      <a:pt x="47" y="47"/>
                      <a:pt x="47" y="32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15"/>
              <p:cNvSpPr/>
              <p:nvPr/>
            </p:nvSpPr>
            <p:spPr>
              <a:xfrm>
                <a:off x="3257275" y="1118575"/>
                <a:ext cx="27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36" y="1"/>
                    </a:moveTo>
                    <a:cubicBezTo>
                      <a:pt x="25" y="1"/>
                      <a:pt x="13" y="7"/>
                      <a:pt x="0" y="20"/>
                    </a:cubicBezTo>
                    <a:cubicBezTo>
                      <a:pt x="31" y="35"/>
                      <a:pt x="78" y="66"/>
                      <a:pt x="109" y="82"/>
                    </a:cubicBezTo>
                    <a:cubicBezTo>
                      <a:pt x="86" y="37"/>
                      <a:pt x="64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15"/>
              <p:cNvSpPr/>
              <p:nvPr/>
            </p:nvSpPr>
            <p:spPr>
              <a:xfrm>
                <a:off x="3129700" y="1037250"/>
                <a:ext cx="143875" cy="14542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5817" extrusionOk="0">
                    <a:moveTo>
                      <a:pt x="3676" y="807"/>
                    </a:moveTo>
                    <a:cubicBezTo>
                      <a:pt x="3707" y="838"/>
                      <a:pt x="3738" y="853"/>
                      <a:pt x="3785" y="884"/>
                    </a:cubicBezTo>
                    <a:cubicBezTo>
                      <a:pt x="3738" y="869"/>
                      <a:pt x="3707" y="838"/>
                      <a:pt x="3676" y="807"/>
                    </a:cubicBezTo>
                    <a:close/>
                    <a:moveTo>
                      <a:pt x="2528" y="0"/>
                    </a:moveTo>
                    <a:lnTo>
                      <a:pt x="2435" y="155"/>
                    </a:lnTo>
                    <a:cubicBezTo>
                      <a:pt x="2389" y="217"/>
                      <a:pt x="2358" y="279"/>
                      <a:pt x="2311" y="341"/>
                    </a:cubicBezTo>
                    <a:cubicBezTo>
                      <a:pt x="2296" y="466"/>
                      <a:pt x="2466" y="404"/>
                      <a:pt x="2513" y="559"/>
                    </a:cubicBezTo>
                    <a:cubicBezTo>
                      <a:pt x="2585" y="473"/>
                      <a:pt x="2749" y="400"/>
                      <a:pt x="2663" y="303"/>
                    </a:cubicBezTo>
                    <a:lnTo>
                      <a:pt x="2663" y="303"/>
                    </a:lnTo>
                    <a:cubicBezTo>
                      <a:pt x="2678" y="315"/>
                      <a:pt x="2696" y="326"/>
                      <a:pt x="2715" y="326"/>
                    </a:cubicBezTo>
                    <a:lnTo>
                      <a:pt x="2637" y="186"/>
                    </a:lnTo>
                    <a:lnTo>
                      <a:pt x="2575" y="202"/>
                    </a:lnTo>
                    <a:cubicBezTo>
                      <a:pt x="2531" y="143"/>
                      <a:pt x="2543" y="69"/>
                      <a:pt x="2584" y="36"/>
                    </a:cubicBezTo>
                    <a:lnTo>
                      <a:pt x="2584" y="36"/>
                    </a:lnTo>
                    <a:lnTo>
                      <a:pt x="2775" y="157"/>
                    </a:lnTo>
                    <a:lnTo>
                      <a:pt x="2775" y="157"/>
                    </a:lnTo>
                    <a:cubicBezTo>
                      <a:pt x="2776" y="156"/>
                      <a:pt x="2776" y="156"/>
                      <a:pt x="2777" y="155"/>
                    </a:cubicBezTo>
                    <a:lnTo>
                      <a:pt x="3955" y="908"/>
                    </a:lnTo>
                    <a:lnTo>
                      <a:pt x="3955" y="908"/>
                    </a:lnTo>
                    <a:lnTo>
                      <a:pt x="2591" y="31"/>
                    </a:lnTo>
                    <a:cubicBezTo>
                      <a:pt x="2588" y="33"/>
                      <a:pt x="2586" y="34"/>
                      <a:pt x="2584" y="36"/>
                    </a:cubicBezTo>
                    <a:lnTo>
                      <a:pt x="2584" y="36"/>
                    </a:lnTo>
                    <a:lnTo>
                      <a:pt x="2528" y="0"/>
                    </a:lnTo>
                    <a:close/>
                    <a:moveTo>
                      <a:pt x="3955" y="908"/>
                    </a:moveTo>
                    <a:lnTo>
                      <a:pt x="3955" y="908"/>
                    </a:lnTo>
                    <a:lnTo>
                      <a:pt x="3955" y="908"/>
                    </a:lnTo>
                    <a:close/>
                    <a:moveTo>
                      <a:pt x="3956" y="994"/>
                    </a:moveTo>
                    <a:cubicBezTo>
                      <a:pt x="3965" y="995"/>
                      <a:pt x="3971" y="999"/>
                      <a:pt x="3971" y="1008"/>
                    </a:cubicBezTo>
                    <a:cubicBezTo>
                      <a:pt x="3971" y="1008"/>
                      <a:pt x="3959" y="997"/>
                      <a:pt x="3956" y="994"/>
                    </a:cubicBezTo>
                    <a:close/>
                    <a:moveTo>
                      <a:pt x="3862" y="915"/>
                    </a:moveTo>
                    <a:lnTo>
                      <a:pt x="3986" y="993"/>
                    </a:lnTo>
                    <a:cubicBezTo>
                      <a:pt x="3986" y="993"/>
                      <a:pt x="3986" y="1008"/>
                      <a:pt x="3986" y="1008"/>
                    </a:cubicBezTo>
                    <a:cubicBezTo>
                      <a:pt x="3971" y="993"/>
                      <a:pt x="3955" y="977"/>
                      <a:pt x="3940" y="977"/>
                    </a:cubicBezTo>
                    <a:cubicBezTo>
                      <a:pt x="3940" y="977"/>
                      <a:pt x="3924" y="962"/>
                      <a:pt x="3924" y="962"/>
                    </a:cubicBezTo>
                    <a:cubicBezTo>
                      <a:pt x="3893" y="946"/>
                      <a:pt x="3878" y="931"/>
                      <a:pt x="3847" y="915"/>
                    </a:cubicBezTo>
                    <a:lnTo>
                      <a:pt x="3847" y="915"/>
                    </a:lnTo>
                    <a:cubicBezTo>
                      <a:pt x="3865" y="924"/>
                      <a:pt x="3878" y="939"/>
                      <a:pt x="3892" y="952"/>
                    </a:cubicBezTo>
                    <a:lnTo>
                      <a:pt x="3892" y="952"/>
                    </a:lnTo>
                    <a:cubicBezTo>
                      <a:pt x="3878" y="943"/>
                      <a:pt x="3862" y="931"/>
                      <a:pt x="3847" y="915"/>
                    </a:cubicBezTo>
                    <a:close/>
                    <a:moveTo>
                      <a:pt x="4048" y="1055"/>
                    </a:moveTo>
                    <a:cubicBezTo>
                      <a:pt x="4095" y="1070"/>
                      <a:pt x="4126" y="1101"/>
                      <a:pt x="4157" y="1117"/>
                    </a:cubicBezTo>
                    <a:cubicBezTo>
                      <a:pt x="4157" y="1132"/>
                      <a:pt x="4157" y="1132"/>
                      <a:pt x="4157" y="1132"/>
                    </a:cubicBezTo>
                    <a:cubicBezTo>
                      <a:pt x="4126" y="1101"/>
                      <a:pt x="4095" y="1086"/>
                      <a:pt x="4048" y="1055"/>
                    </a:cubicBezTo>
                    <a:close/>
                    <a:moveTo>
                      <a:pt x="1846" y="1148"/>
                    </a:moveTo>
                    <a:cubicBezTo>
                      <a:pt x="1862" y="1163"/>
                      <a:pt x="1893" y="1194"/>
                      <a:pt x="1924" y="1194"/>
                    </a:cubicBezTo>
                    <a:cubicBezTo>
                      <a:pt x="1916" y="1218"/>
                      <a:pt x="1904" y="1226"/>
                      <a:pt x="1893" y="1226"/>
                    </a:cubicBezTo>
                    <a:cubicBezTo>
                      <a:pt x="1881" y="1226"/>
                      <a:pt x="1869" y="1218"/>
                      <a:pt x="1862" y="1210"/>
                    </a:cubicBezTo>
                    <a:cubicBezTo>
                      <a:pt x="1862" y="1194"/>
                      <a:pt x="1846" y="1163"/>
                      <a:pt x="1846" y="1148"/>
                    </a:cubicBezTo>
                    <a:close/>
                    <a:moveTo>
                      <a:pt x="2094" y="1086"/>
                    </a:moveTo>
                    <a:lnTo>
                      <a:pt x="2094" y="1086"/>
                    </a:lnTo>
                    <a:cubicBezTo>
                      <a:pt x="2110" y="1148"/>
                      <a:pt x="2125" y="1210"/>
                      <a:pt x="2063" y="1226"/>
                    </a:cubicBezTo>
                    <a:cubicBezTo>
                      <a:pt x="2017" y="1179"/>
                      <a:pt x="2032" y="1148"/>
                      <a:pt x="2017" y="1132"/>
                    </a:cubicBezTo>
                    <a:lnTo>
                      <a:pt x="2094" y="1086"/>
                    </a:lnTo>
                    <a:close/>
                    <a:moveTo>
                      <a:pt x="2400" y="759"/>
                    </a:moveTo>
                    <a:cubicBezTo>
                      <a:pt x="2464" y="759"/>
                      <a:pt x="2398" y="877"/>
                      <a:pt x="2430" y="877"/>
                    </a:cubicBezTo>
                    <a:cubicBezTo>
                      <a:pt x="2435" y="877"/>
                      <a:pt x="2442" y="874"/>
                      <a:pt x="2451" y="869"/>
                    </a:cubicBezTo>
                    <a:lnTo>
                      <a:pt x="2451" y="869"/>
                    </a:lnTo>
                    <a:cubicBezTo>
                      <a:pt x="2404" y="946"/>
                      <a:pt x="2451" y="1101"/>
                      <a:pt x="2497" y="1210"/>
                    </a:cubicBezTo>
                    <a:cubicBezTo>
                      <a:pt x="2668" y="1117"/>
                      <a:pt x="2466" y="1008"/>
                      <a:pt x="2544" y="853"/>
                    </a:cubicBezTo>
                    <a:lnTo>
                      <a:pt x="2591" y="853"/>
                    </a:lnTo>
                    <a:lnTo>
                      <a:pt x="2916" y="1070"/>
                    </a:lnTo>
                    <a:cubicBezTo>
                      <a:pt x="2854" y="1117"/>
                      <a:pt x="2823" y="1179"/>
                      <a:pt x="2761" y="1226"/>
                    </a:cubicBezTo>
                    <a:lnTo>
                      <a:pt x="2730" y="1163"/>
                    </a:lnTo>
                    <a:cubicBezTo>
                      <a:pt x="2653" y="1194"/>
                      <a:pt x="2637" y="1303"/>
                      <a:pt x="2528" y="1365"/>
                    </a:cubicBezTo>
                    <a:lnTo>
                      <a:pt x="2451" y="1303"/>
                    </a:lnTo>
                    <a:cubicBezTo>
                      <a:pt x="2435" y="1319"/>
                      <a:pt x="2420" y="1334"/>
                      <a:pt x="2404" y="1365"/>
                    </a:cubicBezTo>
                    <a:cubicBezTo>
                      <a:pt x="2389" y="1272"/>
                      <a:pt x="2389" y="1179"/>
                      <a:pt x="2420" y="1132"/>
                    </a:cubicBezTo>
                    <a:cubicBezTo>
                      <a:pt x="2404" y="1132"/>
                      <a:pt x="2404" y="1132"/>
                      <a:pt x="2389" y="1148"/>
                    </a:cubicBezTo>
                    <a:cubicBezTo>
                      <a:pt x="2389" y="1132"/>
                      <a:pt x="2389" y="1117"/>
                      <a:pt x="2389" y="1117"/>
                    </a:cubicBezTo>
                    <a:cubicBezTo>
                      <a:pt x="2358" y="1070"/>
                      <a:pt x="2311" y="1024"/>
                      <a:pt x="2280" y="993"/>
                    </a:cubicBezTo>
                    <a:cubicBezTo>
                      <a:pt x="2327" y="915"/>
                      <a:pt x="2404" y="900"/>
                      <a:pt x="2389" y="760"/>
                    </a:cubicBezTo>
                    <a:cubicBezTo>
                      <a:pt x="2393" y="760"/>
                      <a:pt x="2397" y="759"/>
                      <a:pt x="2400" y="759"/>
                    </a:cubicBezTo>
                    <a:close/>
                    <a:moveTo>
                      <a:pt x="2032" y="1226"/>
                    </a:moveTo>
                    <a:cubicBezTo>
                      <a:pt x="2032" y="1241"/>
                      <a:pt x="2048" y="1241"/>
                      <a:pt x="2063" y="1257"/>
                    </a:cubicBezTo>
                    <a:cubicBezTo>
                      <a:pt x="2079" y="1303"/>
                      <a:pt x="2094" y="1350"/>
                      <a:pt x="2110" y="1381"/>
                    </a:cubicBezTo>
                    <a:cubicBezTo>
                      <a:pt x="2094" y="1396"/>
                      <a:pt x="2063" y="1412"/>
                      <a:pt x="2032" y="1427"/>
                    </a:cubicBezTo>
                    <a:cubicBezTo>
                      <a:pt x="1970" y="1396"/>
                      <a:pt x="2017" y="1303"/>
                      <a:pt x="2032" y="1226"/>
                    </a:cubicBezTo>
                    <a:close/>
                    <a:moveTo>
                      <a:pt x="2446" y="1493"/>
                    </a:moveTo>
                    <a:cubicBezTo>
                      <a:pt x="2487" y="1507"/>
                      <a:pt x="2517" y="1521"/>
                      <a:pt x="2560" y="1536"/>
                    </a:cubicBezTo>
                    <a:cubicBezTo>
                      <a:pt x="2560" y="1536"/>
                      <a:pt x="2528" y="1567"/>
                      <a:pt x="2513" y="1613"/>
                    </a:cubicBezTo>
                    <a:cubicBezTo>
                      <a:pt x="2482" y="1582"/>
                      <a:pt x="2451" y="1567"/>
                      <a:pt x="2435" y="1505"/>
                    </a:cubicBezTo>
                    <a:lnTo>
                      <a:pt x="2451" y="1505"/>
                    </a:lnTo>
                    <a:cubicBezTo>
                      <a:pt x="2451" y="1505"/>
                      <a:pt x="2451" y="1497"/>
                      <a:pt x="2446" y="1493"/>
                    </a:cubicBezTo>
                    <a:close/>
                    <a:moveTo>
                      <a:pt x="1317" y="1609"/>
                    </a:moveTo>
                    <a:cubicBezTo>
                      <a:pt x="1311" y="1615"/>
                      <a:pt x="1307" y="1621"/>
                      <a:pt x="1303" y="1629"/>
                    </a:cubicBezTo>
                    <a:lnTo>
                      <a:pt x="1317" y="1609"/>
                    </a:lnTo>
                    <a:close/>
                    <a:moveTo>
                      <a:pt x="1924" y="1257"/>
                    </a:moveTo>
                    <a:cubicBezTo>
                      <a:pt x="1955" y="1381"/>
                      <a:pt x="1970" y="1520"/>
                      <a:pt x="1862" y="1644"/>
                    </a:cubicBezTo>
                    <a:cubicBezTo>
                      <a:pt x="1834" y="1619"/>
                      <a:pt x="1814" y="1610"/>
                      <a:pt x="1799" y="1610"/>
                    </a:cubicBezTo>
                    <a:cubicBezTo>
                      <a:pt x="1754" y="1610"/>
                      <a:pt x="1754" y="1694"/>
                      <a:pt x="1715" y="1694"/>
                    </a:cubicBezTo>
                    <a:cubicBezTo>
                      <a:pt x="1702" y="1694"/>
                      <a:pt x="1685" y="1685"/>
                      <a:pt x="1660" y="1660"/>
                    </a:cubicBezTo>
                    <a:cubicBezTo>
                      <a:pt x="1722" y="1598"/>
                      <a:pt x="1691" y="1567"/>
                      <a:pt x="1629" y="1536"/>
                    </a:cubicBezTo>
                    <a:cubicBezTo>
                      <a:pt x="1660" y="1489"/>
                      <a:pt x="1660" y="1427"/>
                      <a:pt x="1675" y="1365"/>
                    </a:cubicBezTo>
                    <a:lnTo>
                      <a:pt x="1691" y="1381"/>
                    </a:lnTo>
                    <a:cubicBezTo>
                      <a:pt x="1675" y="1365"/>
                      <a:pt x="1675" y="1365"/>
                      <a:pt x="1675" y="1350"/>
                    </a:cubicBezTo>
                    <a:cubicBezTo>
                      <a:pt x="1691" y="1319"/>
                      <a:pt x="1706" y="1288"/>
                      <a:pt x="1738" y="1272"/>
                    </a:cubicBezTo>
                    <a:lnTo>
                      <a:pt x="1769" y="1350"/>
                    </a:lnTo>
                    <a:lnTo>
                      <a:pt x="1753" y="1272"/>
                    </a:lnTo>
                    <a:cubicBezTo>
                      <a:pt x="1769" y="1264"/>
                      <a:pt x="1784" y="1260"/>
                      <a:pt x="1800" y="1260"/>
                    </a:cubicBezTo>
                    <a:cubicBezTo>
                      <a:pt x="1815" y="1260"/>
                      <a:pt x="1831" y="1264"/>
                      <a:pt x="1846" y="1272"/>
                    </a:cubicBezTo>
                    <a:cubicBezTo>
                      <a:pt x="1864" y="1284"/>
                      <a:pt x="1877" y="1289"/>
                      <a:pt x="1888" y="1289"/>
                    </a:cubicBezTo>
                    <a:cubicBezTo>
                      <a:pt x="1904" y="1289"/>
                      <a:pt x="1914" y="1276"/>
                      <a:pt x="1924" y="1257"/>
                    </a:cubicBezTo>
                    <a:close/>
                    <a:moveTo>
                      <a:pt x="1489" y="1489"/>
                    </a:moveTo>
                    <a:cubicBezTo>
                      <a:pt x="1505" y="1505"/>
                      <a:pt x="1505" y="1505"/>
                      <a:pt x="1520" y="1505"/>
                    </a:cubicBezTo>
                    <a:lnTo>
                      <a:pt x="1474" y="1536"/>
                    </a:lnTo>
                    <a:cubicBezTo>
                      <a:pt x="1498" y="1536"/>
                      <a:pt x="1541" y="1601"/>
                      <a:pt x="1544" y="1601"/>
                    </a:cubicBezTo>
                    <a:cubicBezTo>
                      <a:pt x="1545" y="1601"/>
                      <a:pt x="1543" y="1596"/>
                      <a:pt x="1536" y="1582"/>
                    </a:cubicBezTo>
                    <a:lnTo>
                      <a:pt x="1536" y="1505"/>
                    </a:lnTo>
                    <a:cubicBezTo>
                      <a:pt x="1613" y="1551"/>
                      <a:pt x="1582" y="1613"/>
                      <a:pt x="1613" y="1675"/>
                    </a:cubicBezTo>
                    <a:cubicBezTo>
                      <a:pt x="1613" y="1706"/>
                      <a:pt x="1598" y="1722"/>
                      <a:pt x="1582" y="1737"/>
                    </a:cubicBezTo>
                    <a:cubicBezTo>
                      <a:pt x="1560" y="1726"/>
                      <a:pt x="1539" y="1715"/>
                      <a:pt x="1517" y="1715"/>
                    </a:cubicBezTo>
                    <a:cubicBezTo>
                      <a:pt x="1508" y="1715"/>
                      <a:pt x="1498" y="1717"/>
                      <a:pt x="1489" y="1722"/>
                    </a:cubicBezTo>
                    <a:cubicBezTo>
                      <a:pt x="1443" y="1691"/>
                      <a:pt x="1381" y="1675"/>
                      <a:pt x="1412" y="1598"/>
                    </a:cubicBezTo>
                    <a:lnTo>
                      <a:pt x="1412" y="1598"/>
                    </a:lnTo>
                    <a:cubicBezTo>
                      <a:pt x="1412" y="1598"/>
                      <a:pt x="1396" y="1613"/>
                      <a:pt x="1396" y="1613"/>
                    </a:cubicBezTo>
                    <a:cubicBezTo>
                      <a:pt x="1396" y="1567"/>
                      <a:pt x="1443" y="1520"/>
                      <a:pt x="1489" y="1489"/>
                    </a:cubicBezTo>
                    <a:close/>
                    <a:moveTo>
                      <a:pt x="1272" y="1644"/>
                    </a:moveTo>
                    <a:lnTo>
                      <a:pt x="1164" y="1768"/>
                    </a:lnTo>
                    <a:cubicBezTo>
                      <a:pt x="1210" y="1737"/>
                      <a:pt x="1241" y="1691"/>
                      <a:pt x="1272" y="1644"/>
                    </a:cubicBezTo>
                    <a:close/>
                    <a:moveTo>
                      <a:pt x="5133" y="1663"/>
                    </a:moveTo>
                    <a:lnTo>
                      <a:pt x="5320" y="1784"/>
                    </a:lnTo>
                    <a:cubicBezTo>
                      <a:pt x="5274" y="1861"/>
                      <a:pt x="5196" y="1908"/>
                      <a:pt x="5150" y="1908"/>
                    </a:cubicBezTo>
                    <a:cubicBezTo>
                      <a:pt x="5195" y="1786"/>
                      <a:pt x="5106" y="1739"/>
                      <a:pt x="5133" y="1663"/>
                    </a:cubicBezTo>
                    <a:close/>
                    <a:moveTo>
                      <a:pt x="4235" y="2141"/>
                    </a:moveTo>
                    <a:lnTo>
                      <a:pt x="4281" y="2172"/>
                    </a:lnTo>
                    <a:lnTo>
                      <a:pt x="4219" y="2141"/>
                    </a:lnTo>
                    <a:close/>
                    <a:moveTo>
                      <a:pt x="3490" y="2079"/>
                    </a:moveTo>
                    <a:cubicBezTo>
                      <a:pt x="3537" y="2110"/>
                      <a:pt x="3568" y="2125"/>
                      <a:pt x="3614" y="2156"/>
                    </a:cubicBezTo>
                    <a:cubicBezTo>
                      <a:pt x="3599" y="2172"/>
                      <a:pt x="3599" y="2203"/>
                      <a:pt x="3599" y="2218"/>
                    </a:cubicBezTo>
                    <a:cubicBezTo>
                      <a:pt x="3576" y="2196"/>
                      <a:pt x="3537" y="2148"/>
                      <a:pt x="3511" y="2148"/>
                    </a:cubicBezTo>
                    <a:cubicBezTo>
                      <a:pt x="3502" y="2148"/>
                      <a:pt x="3494" y="2155"/>
                      <a:pt x="3490" y="2172"/>
                    </a:cubicBezTo>
                    <a:cubicBezTo>
                      <a:pt x="3490" y="2172"/>
                      <a:pt x="3490" y="2172"/>
                      <a:pt x="3490" y="2156"/>
                    </a:cubicBezTo>
                    <a:cubicBezTo>
                      <a:pt x="3490" y="2172"/>
                      <a:pt x="3475" y="2172"/>
                      <a:pt x="3475" y="2172"/>
                    </a:cubicBezTo>
                    <a:cubicBezTo>
                      <a:pt x="3459" y="2156"/>
                      <a:pt x="3444" y="2156"/>
                      <a:pt x="3428" y="2141"/>
                    </a:cubicBezTo>
                    <a:cubicBezTo>
                      <a:pt x="3428" y="2141"/>
                      <a:pt x="3428" y="2125"/>
                      <a:pt x="3428" y="2125"/>
                    </a:cubicBezTo>
                    <a:cubicBezTo>
                      <a:pt x="3444" y="2110"/>
                      <a:pt x="3459" y="2094"/>
                      <a:pt x="3490" y="2079"/>
                    </a:cubicBezTo>
                    <a:close/>
                    <a:moveTo>
                      <a:pt x="3692" y="2203"/>
                    </a:moveTo>
                    <a:cubicBezTo>
                      <a:pt x="3707" y="2218"/>
                      <a:pt x="3707" y="2218"/>
                      <a:pt x="3723" y="2218"/>
                    </a:cubicBezTo>
                    <a:cubicBezTo>
                      <a:pt x="3723" y="2234"/>
                      <a:pt x="3723" y="2249"/>
                      <a:pt x="3723" y="2265"/>
                    </a:cubicBezTo>
                    <a:cubicBezTo>
                      <a:pt x="3707" y="2249"/>
                      <a:pt x="3692" y="2249"/>
                      <a:pt x="3676" y="2249"/>
                    </a:cubicBezTo>
                    <a:cubicBezTo>
                      <a:pt x="3676" y="2234"/>
                      <a:pt x="3692" y="2218"/>
                      <a:pt x="3692" y="2203"/>
                    </a:cubicBezTo>
                    <a:close/>
                    <a:moveTo>
                      <a:pt x="4824" y="2234"/>
                    </a:moveTo>
                    <a:cubicBezTo>
                      <a:pt x="4855" y="2234"/>
                      <a:pt x="4855" y="2234"/>
                      <a:pt x="4870" y="2265"/>
                    </a:cubicBezTo>
                    <a:lnTo>
                      <a:pt x="4824" y="2234"/>
                    </a:lnTo>
                    <a:close/>
                    <a:moveTo>
                      <a:pt x="4297" y="2187"/>
                    </a:moveTo>
                    <a:lnTo>
                      <a:pt x="4452" y="2280"/>
                    </a:lnTo>
                    <a:cubicBezTo>
                      <a:pt x="4467" y="2296"/>
                      <a:pt x="4467" y="2311"/>
                      <a:pt x="4483" y="2327"/>
                    </a:cubicBezTo>
                    <a:lnTo>
                      <a:pt x="4421" y="2296"/>
                    </a:lnTo>
                    <a:cubicBezTo>
                      <a:pt x="4421" y="2280"/>
                      <a:pt x="4436" y="2280"/>
                      <a:pt x="4436" y="2280"/>
                    </a:cubicBezTo>
                    <a:lnTo>
                      <a:pt x="4297" y="2187"/>
                    </a:lnTo>
                    <a:close/>
                    <a:moveTo>
                      <a:pt x="3800" y="2280"/>
                    </a:moveTo>
                    <a:cubicBezTo>
                      <a:pt x="3800" y="2280"/>
                      <a:pt x="3816" y="2296"/>
                      <a:pt x="3831" y="2296"/>
                    </a:cubicBezTo>
                    <a:lnTo>
                      <a:pt x="3831" y="2342"/>
                    </a:lnTo>
                    <a:lnTo>
                      <a:pt x="3816" y="2342"/>
                    </a:lnTo>
                    <a:cubicBezTo>
                      <a:pt x="3816" y="2342"/>
                      <a:pt x="3831" y="2342"/>
                      <a:pt x="3831" y="2327"/>
                    </a:cubicBezTo>
                    <a:lnTo>
                      <a:pt x="3831" y="2327"/>
                    </a:lnTo>
                    <a:lnTo>
                      <a:pt x="3800" y="2342"/>
                    </a:lnTo>
                    <a:lnTo>
                      <a:pt x="3800" y="2280"/>
                    </a:lnTo>
                    <a:close/>
                    <a:moveTo>
                      <a:pt x="5119" y="2389"/>
                    </a:moveTo>
                    <a:lnTo>
                      <a:pt x="5111" y="2404"/>
                    </a:lnTo>
                    <a:cubicBezTo>
                      <a:pt x="5115" y="2400"/>
                      <a:pt x="5119" y="2396"/>
                      <a:pt x="5119" y="2389"/>
                    </a:cubicBezTo>
                    <a:close/>
                    <a:moveTo>
                      <a:pt x="5111" y="2404"/>
                    </a:moveTo>
                    <a:lnTo>
                      <a:pt x="5111" y="2404"/>
                    </a:lnTo>
                    <a:cubicBezTo>
                      <a:pt x="5107" y="2408"/>
                      <a:pt x="5103" y="2412"/>
                      <a:pt x="5103" y="2420"/>
                    </a:cubicBezTo>
                    <a:lnTo>
                      <a:pt x="5111" y="2404"/>
                    </a:lnTo>
                    <a:close/>
                    <a:moveTo>
                      <a:pt x="4405" y="2311"/>
                    </a:moveTo>
                    <a:lnTo>
                      <a:pt x="4514" y="2373"/>
                    </a:lnTo>
                    <a:cubicBezTo>
                      <a:pt x="4498" y="2404"/>
                      <a:pt x="4498" y="2420"/>
                      <a:pt x="4498" y="2451"/>
                    </a:cubicBezTo>
                    <a:lnTo>
                      <a:pt x="4359" y="2373"/>
                    </a:lnTo>
                    <a:cubicBezTo>
                      <a:pt x="4374" y="2358"/>
                      <a:pt x="4390" y="2327"/>
                      <a:pt x="4405" y="2311"/>
                    </a:cubicBezTo>
                    <a:close/>
                    <a:moveTo>
                      <a:pt x="4467" y="2079"/>
                    </a:moveTo>
                    <a:lnTo>
                      <a:pt x="4870" y="2342"/>
                    </a:lnTo>
                    <a:cubicBezTo>
                      <a:pt x="4870" y="2404"/>
                      <a:pt x="4870" y="2482"/>
                      <a:pt x="4948" y="2497"/>
                    </a:cubicBezTo>
                    <a:lnTo>
                      <a:pt x="4964" y="2404"/>
                    </a:lnTo>
                    <a:lnTo>
                      <a:pt x="5057" y="2466"/>
                    </a:lnTo>
                    <a:lnTo>
                      <a:pt x="5072" y="2482"/>
                    </a:lnTo>
                    <a:lnTo>
                      <a:pt x="5041" y="2497"/>
                    </a:lnTo>
                    <a:cubicBezTo>
                      <a:pt x="5056" y="2482"/>
                      <a:pt x="5057" y="2482"/>
                      <a:pt x="5057" y="2482"/>
                    </a:cubicBezTo>
                    <a:lnTo>
                      <a:pt x="5057" y="2482"/>
                    </a:lnTo>
                    <a:cubicBezTo>
                      <a:pt x="5010" y="2513"/>
                      <a:pt x="4948" y="2544"/>
                      <a:pt x="4901" y="2575"/>
                    </a:cubicBezTo>
                    <a:lnTo>
                      <a:pt x="4715" y="2466"/>
                    </a:lnTo>
                    <a:cubicBezTo>
                      <a:pt x="4731" y="2451"/>
                      <a:pt x="4746" y="2435"/>
                      <a:pt x="4762" y="2435"/>
                    </a:cubicBezTo>
                    <a:cubicBezTo>
                      <a:pt x="4715" y="2389"/>
                      <a:pt x="4638" y="2389"/>
                      <a:pt x="4576" y="2342"/>
                    </a:cubicBezTo>
                    <a:lnTo>
                      <a:pt x="4576" y="2327"/>
                    </a:lnTo>
                    <a:lnTo>
                      <a:pt x="4281" y="2125"/>
                    </a:lnTo>
                    <a:cubicBezTo>
                      <a:pt x="4300" y="2119"/>
                      <a:pt x="4317" y="2115"/>
                      <a:pt x="4333" y="2115"/>
                    </a:cubicBezTo>
                    <a:cubicBezTo>
                      <a:pt x="4356" y="2115"/>
                      <a:pt x="4378" y="2122"/>
                      <a:pt x="4405" y="2141"/>
                    </a:cubicBezTo>
                    <a:cubicBezTo>
                      <a:pt x="4436" y="2125"/>
                      <a:pt x="4452" y="2110"/>
                      <a:pt x="4467" y="2079"/>
                    </a:cubicBezTo>
                    <a:close/>
                    <a:moveTo>
                      <a:pt x="4684" y="2482"/>
                    </a:moveTo>
                    <a:lnTo>
                      <a:pt x="4793" y="2544"/>
                    </a:lnTo>
                    <a:cubicBezTo>
                      <a:pt x="4777" y="2559"/>
                      <a:pt x="4762" y="2590"/>
                      <a:pt x="4731" y="2590"/>
                    </a:cubicBezTo>
                    <a:lnTo>
                      <a:pt x="4669" y="2559"/>
                    </a:lnTo>
                    <a:cubicBezTo>
                      <a:pt x="4669" y="2528"/>
                      <a:pt x="4669" y="2497"/>
                      <a:pt x="4684" y="2482"/>
                    </a:cubicBezTo>
                    <a:close/>
                    <a:moveTo>
                      <a:pt x="4855" y="2575"/>
                    </a:moveTo>
                    <a:lnTo>
                      <a:pt x="4870" y="2590"/>
                    </a:lnTo>
                    <a:cubicBezTo>
                      <a:pt x="4855" y="2590"/>
                      <a:pt x="4855" y="2590"/>
                      <a:pt x="4855" y="2575"/>
                    </a:cubicBezTo>
                    <a:close/>
                    <a:moveTo>
                      <a:pt x="5041" y="2590"/>
                    </a:moveTo>
                    <a:cubicBezTo>
                      <a:pt x="5041" y="2606"/>
                      <a:pt x="5026" y="2637"/>
                      <a:pt x="5026" y="2652"/>
                    </a:cubicBezTo>
                    <a:lnTo>
                      <a:pt x="4979" y="2621"/>
                    </a:lnTo>
                    <a:cubicBezTo>
                      <a:pt x="4995" y="2606"/>
                      <a:pt x="5026" y="2590"/>
                      <a:pt x="5041" y="2590"/>
                    </a:cubicBezTo>
                    <a:close/>
                    <a:moveTo>
                      <a:pt x="4948" y="2637"/>
                    </a:moveTo>
                    <a:lnTo>
                      <a:pt x="5010" y="2683"/>
                    </a:lnTo>
                    <a:cubicBezTo>
                      <a:pt x="4995" y="2699"/>
                      <a:pt x="4979" y="2714"/>
                      <a:pt x="4964" y="2730"/>
                    </a:cubicBezTo>
                    <a:lnTo>
                      <a:pt x="4917" y="2699"/>
                    </a:lnTo>
                    <a:cubicBezTo>
                      <a:pt x="4917" y="2683"/>
                      <a:pt x="4932" y="2683"/>
                      <a:pt x="4932" y="2668"/>
                    </a:cubicBezTo>
                    <a:cubicBezTo>
                      <a:pt x="4948" y="2652"/>
                      <a:pt x="4948" y="2652"/>
                      <a:pt x="4948" y="2637"/>
                    </a:cubicBezTo>
                    <a:close/>
                    <a:moveTo>
                      <a:pt x="1691" y="1939"/>
                    </a:moveTo>
                    <a:cubicBezTo>
                      <a:pt x="1706" y="1970"/>
                      <a:pt x="1722" y="2017"/>
                      <a:pt x="1738" y="2063"/>
                    </a:cubicBezTo>
                    <a:cubicBezTo>
                      <a:pt x="1784" y="2141"/>
                      <a:pt x="1815" y="2218"/>
                      <a:pt x="1831" y="2265"/>
                    </a:cubicBezTo>
                    <a:cubicBezTo>
                      <a:pt x="1815" y="2280"/>
                      <a:pt x="1800" y="2296"/>
                      <a:pt x="1784" y="2311"/>
                    </a:cubicBezTo>
                    <a:cubicBezTo>
                      <a:pt x="1776" y="2296"/>
                      <a:pt x="1761" y="2292"/>
                      <a:pt x="1743" y="2292"/>
                    </a:cubicBezTo>
                    <a:cubicBezTo>
                      <a:pt x="1726" y="2292"/>
                      <a:pt x="1706" y="2296"/>
                      <a:pt x="1691" y="2296"/>
                    </a:cubicBezTo>
                    <a:cubicBezTo>
                      <a:pt x="1660" y="2280"/>
                      <a:pt x="1629" y="2280"/>
                      <a:pt x="1598" y="2249"/>
                    </a:cubicBezTo>
                    <a:cubicBezTo>
                      <a:pt x="1567" y="2311"/>
                      <a:pt x="1551" y="2358"/>
                      <a:pt x="1567" y="2420"/>
                    </a:cubicBezTo>
                    <a:cubicBezTo>
                      <a:pt x="1489" y="2513"/>
                      <a:pt x="1443" y="2637"/>
                      <a:pt x="1427" y="2745"/>
                    </a:cubicBezTo>
                    <a:lnTo>
                      <a:pt x="1396" y="2745"/>
                    </a:lnTo>
                    <a:cubicBezTo>
                      <a:pt x="1365" y="2621"/>
                      <a:pt x="1334" y="2497"/>
                      <a:pt x="1303" y="2389"/>
                    </a:cubicBezTo>
                    <a:lnTo>
                      <a:pt x="1303" y="2389"/>
                    </a:lnTo>
                    <a:lnTo>
                      <a:pt x="1350" y="2404"/>
                    </a:lnTo>
                    <a:cubicBezTo>
                      <a:pt x="1427" y="2311"/>
                      <a:pt x="1505" y="2249"/>
                      <a:pt x="1474" y="2125"/>
                    </a:cubicBezTo>
                    <a:lnTo>
                      <a:pt x="1474" y="2125"/>
                    </a:lnTo>
                    <a:cubicBezTo>
                      <a:pt x="1401" y="2140"/>
                      <a:pt x="1478" y="2235"/>
                      <a:pt x="1412" y="2235"/>
                    </a:cubicBezTo>
                    <a:cubicBezTo>
                      <a:pt x="1408" y="2235"/>
                      <a:pt x="1402" y="2235"/>
                      <a:pt x="1396" y="2234"/>
                    </a:cubicBezTo>
                    <a:cubicBezTo>
                      <a:pt x="1381" y="2203"/>
                      <a:pt x="1365" y="2172"/>
                      <a:pt x="1365" y="2141"/>
                    </a:cubicBezTo>
                    <a:cubicBezTo>
                      <a:pt x="1443" y="2110"/>
                      <a:pt x="1505" y="2001"/>
                      <a:pt x="1567" y="1954"/>
                    </a:cubicBezTo>
                    <a:cubicBezTo>
                      <a:pt x="1582" y="1954"/>
                      <a:pt x="1582" y="1954"/>
                      <a:pt x="1598" y="1970"/>
                    </a:cubicBezTo>
                    <a:cubicBezTo>
                      <a:pt x="1644" y="2063"/>
                      <a:pt x="1629" y="2141"/>
                      <a:pt x="1598" y="2218"/>
                    </a:cubicBezTo>
                    <a:cubicBezTo>
                      <a:pt x="1644" y="2187"/>
                      <a:pt x="1691" y="2125"/>
                      <a:pt x="1738" y="2063"/>
                    </a:cubicBezTo>
                    <a:lnTo>
                      <a:pt x="1644" y="1970"/>
                    </a:lnTo>
                    <a:cubicBezTo>
                      <a:pt x="1660" y="1954"/>
                      <a:pt x="1675" y="1954"/>
                      <a:pt x="1691" y="1939"/>
                    </a:cubicBezTo>
                    <a:close/>
                    <a:moveTo>
                      <a:pt x="2265" y="2916"/>
                    </a:moveTo>
                    <a:cubicBezTo>
                      <a:pt x="2265" y="2932"/>
                      <a:pt x="2280" y="2932"/>
                      <a:pt x="2280" y="2932"/>
                    </a:cubicBezTo>
                    <a:cubicBezTo>
                      <a:pt x="2265" y="2932"/>
                      <a:pt x="2265" y="2947"/>
                      <a:pt x="2249" y="2963"/>
                    </a:cubicBezTo>
                    <a:lnTo>
                      <a:pt x="2218" y="2963"/>
                    </a:lnTo>
                    <a:cubicBezTo>
                      <a:pt x="2234" y="2947"/>
                      <a:pt x="2249" y="2932"/>
                      <a:pt x="2265" y="2916"/>
                    </a:cubicBezTo>
                    <a:close/>
                    <a:moveTo>
                      <a:pt x="93" y="3195"/>
                    </a:moveTo>
                    <a:cubicBezTo>
                      <a:pt x="93" y="3211"/>
                      <a:pt x="93" y="3211"/>
                      <a:pt x="93" y="3211"/>
                    </a:cubicBezTo>
                    <a:cubicBezTo>
                      <a:pt x="140" y="3242"/>
                      <a:pt x="187" y="3288"/>
                      <a:pt x="233" y="3319"/>
                    </a:cubicBezTo>
                    <a:cubicBezTo>
                      <a:pt x="187" y="3273"/>
                      <a:pt x="140" y="3242"/>
                      <a:pt x="93" y="3195"/>
                    </a:cubicBezTo>
                    <a:close/>
                    <a:moveTo>
                      <a:pt x="427" y="3340"/>
                    </a:moveTo>
                    <a:cubicBezTo>
                      <a:pt x="445" y="3340"/>
                      <a:pt x="463" y="3348"/>
                      <a:pt x="481" y="3366"/>
                    </a:cubicBezTo>
                    <a:cubicBezTo>
                      <a:pt x="481" y="3397"/>
                      <a:pt x="481" y="3428"/>
                      <a:pt x="481" y="3459"/>
                    </a:cubicBezTo>
                    <a:cubicBezTo>
                      <a:pt x="481" y="3474"/>
                      <a:pt x="481" y="3505"/>
                      <a:pt x="481" y="3521"/>
                    </a:cubicBezTo>
                    <a:cubicBezTo>
                      <a:pt x="543" y="3567"/>
                      <a:pt x="605" y="3614"/>
                      <a:pt x="667" y="3661"/>
                    </a:cubicBezTo>
                    <a:cubicBezTo>
                      <a:pt x="667" y="3676"/>
                      <a:pt x="667" y="3676"/>
                      <a:pt x="652" y="3676"/>
                    </a:cubicBezTo>
                    <a:cubicBezTo>
                      <a:pt x="605" y="3629"/>
                      <a:pt x="543" y="3583"/>
                      <a:pt x="481" y="3536"/>
                    </a:cubicBezTo>
                    <a:lnTo>
                      <a:pt x="481" y="3536"/>
                    </a:lnTo>
                    <a:cubicBezTo>
                      <a:pt x="481" y="3552"/>
                      <a:pt x="497" y="3552"/>
                      <a:pt x="497" y="3567"/>
                    </a:cubicBezTo>
                    <a:cubicBezTo>
                      <a:pt x="526" y="3596"/>
                      <a:pt x="555" y="3625"/>
                      <a:pt x="588" y="3655"/>
                    </a:cubicBezTo>
                    <a:lnTo>
                      <a:pt x="588" y="3655"/>
                    </a:lnTo>
                    <a:cubicBezTo>
                      <a:pt x="556" y="3632"/>
                      <a:pt x="524" y="3610"/>
                      <a:pt x="497" y="3583"/>
                    </a:cubicBezTo>
                    <a:cubicBezTo>
                      <a:pt x="497" y="3583"/>
                      <a:pt x="497" y="3598"/>
                      <a:pt x="497" y="3614"/>
                    </a:cubicBezTo>
                    <a:cubicBezTo>
                      <a:pt x="543" y="3645"/>
                      <a:pt x="590" y="3692"/>
                      <a:pt x="636" y="3723"/>
                    </a:cubicBezTo>
                    <a:cubicBezTo>
                      <a:pt x="621" y="3800"/>
                      <a:pt x="605" y="3862"/>
                      <a:pt x="605" y="3940"/>
                    </a:cubicBezTo>
                    <a:cubicBezTo>
                      <a:pt x="574" y="3754"/>
                      <a:pt x="280" y="3769"/>
                      <a:pt x="357" y="3567"/>
                    </a:cubicBezTo>
                    <a:lnTo>
                      <a:pt x="419" y="3521"/>
                    </a:lnTo>
                    <a:cubicBezTo>
                      <a:pt x="435" y="3536"/>
                      <a:pt x="466" y="3552"/>
                      <a:pt x="497" y="3583"/>
                    </a:cubicBezTo>
                    <a:cubicBezTo>
                      <a:pt x="497" y="3583"/>
                      <a:pt x="497" y="3567"/>
                      <a:pt x="497" y="3567"/>
                    </a:cubicBezTo>
                    <a:cubicBezTo>
                      <a:pt x="466" y="3552"/>
                      <a:pt x="450" y="3536"/>
                      <a:pt x="419" y="3505"/>
                    </a:cubicBezTo>
                    <a:lnTo>
                      <a:pt x="435" y="3490"/>
                    </a:lnTo>
                    <a:cubicBezTo>
                      <a:pt x="450" y="3505"/>
                      <a:pt x="466" y="3521"/>
                      <a:pt x="481" y="3536"/>
                    </a:cubicBezTo>
                    <a:cubicBezTo>
                      <a:pt x="481" y="3521"/>
                      <a:pt x="481" y="3521"/>
                      <a:pt x="481" y="3521"/>
                    </a:cubicBezTo>
                    <a:cubicBezTo>
                      <a:pt x="466" y="3505"/>
                      <a:pt x="466" y="3505"/>
                      <a:pt x="450" y="3490"/>
                    </a:cubicBezTo>
                    <a:lnTo>
                      <a:pt x="481" y="3459"/>
                    </a:lnTo>
                    <a:lnTo>
                      <a:pt x="388" y="3350"/>
                    </a:lnTo>
                    <a:cubicBezTo>
                      <a:pt x="401" y="3344"/>
                      <a:pt x="414" y="3340"/>
                      <a:pt x="427" y="3340"/>
                    </a:cubicBezTo>
                    <a:close/>
                    <a:moveTo>
                      <a:pt x="233" y="3490"/>
                    </a:moveTo>
                    <a:lnTo>
                      <a:pt x="233" y="3490"/>
                    </a:lnTo>
                    <a:cubicBezTo>
                      <a:pt x="412" y="3535"/>
                      <a:pt x="147" y="3708"/>
                      <a:pt x="304" y="3708"/>
                    </a:cubicBezTo>
                    <a:cubicBezTo>
                      <a:pt x="310" y="3708"/>
                      <a:pt x="317" y="3708"/>
                      <a:pt x="324" y="3707"/>
                    </a:cubicBezTo>
                    <a:lnTo>
                      <a:pt x="324" y="3707"/>
                    </a:lnTo>
                    <a:cubicBezTo>
                      <a:pt x="320" y="3708"/>
                      <a:pt x="307" y="3710"/>
                      <a:pt x="295" y="3723"/>
                    </a:cubicBezTo>
                    <a:lnTo>
                      <a:pt x="621" y="3986"/>
                    </a:lnTo>
                    <a:cubicBezTo>
                      <a:pt x="621" y="3986"/>
                      <a:pt x="621" y="3986"/>
                      <a:pt x="621" y="4002"/>
                    </a:cubicBezTo>
                    <a:lnTo>
                      <a:pt x="202" y="3661"/>
                    </a:lnTo>
                    <a:cubicBezTo>
                      <a:pt x="233" y="3614"/>
                      <a:pt x="249" y="3552"/>
                      <a:pt x="233" y="3490"/>
                    </a:cubicBezTo>
                    <a:close/>
                    <a:moveTo>
                      <a:pt x="1117" y="4095"/>
                    </a:moveTo>
                    <a:cubicBezTo>
                      <a:pt x="1164" y="4126"/>
                      <a:pt x="1210" y="4157"/>
                      <a:pt x="1241" y="4203"/>
                    </a:cubicBezTo>
                    <a:cubicBezTo>
                      <a:pt x="1195" y="4157"/>
                      <a:pt x="1164" y="4126"/>
                      <a:pt x="1117" y="4095"/>
                    </a:cubicBezTo>
                    <a:close/>
                    <a:moveTo>
                      <a:pt x="1117" y="4048"/>
                    </a:moveTo>
                    <a:cubicBezTo>
                      <a:pt x="1179" y="4095"/>
                      <a:pt x="1241" y="4141"/>
                      <a:pt x="1303" y="4188"/>
                    </a:cubicBezTo>
                    <a:lnTo>
                      <a:pt x="1288" y="4203"/>
                    </a:lnTo>
                    <a:cubicBezTo>
                      <a:pt x="1241" y="4157"/>
                      <a:pt x="1179" y="4110"/>
                      <a:pt x="1117" y="4064"/>
                    </a:cubicBezTo>
                    <a:cubicBezTo>
                      <a:pt x="1117" y="4064"/>
                      <a:pt x="1117" y="4048"/>
                      <a:pt x="1117" y="4048"/>
                    </a:cubicBezTo>
                    <a:close/>
                    <a:moveTo>
                      <a:pt x="1257" y="4203"/>
                    </a:moveTo>
                    <a:cubicBezTo>
                      <a:pt x="1272" y="4203"/>
                      <a:pt x="1272" y="4219"/>
                      <a:pt x="1272" y="4219"/>
                    </a:cubicBezTo>
                    <a:lnTo>
                      <a:pt x="1257" y="4203"/>
                    </a:lnTo>
                    <a:close/>
                    <a:moveTo>
                      <a:pt x="4343" y="4110"/>
                    </a:moveTo>
                    <a:lnTo>
                      <a:pt x="4343" y="4110"/>
                    </a:lnTo>
                    <a:cubicBezTo>
                      <a:pt x="4405" y="4203"/>
                      <a:pt x="4312" y="4219"/>
                      <a:pt x="4297" y="4265"/>
                    </a:cubicBezTo>
                    <a:cubicBezTo>
                      <a:pt x="4266" y="4250"/>
                      <a:pt x="4250" y="4234"/>
                      <a:pt x="4235" y="4219"/>
                    </a:cubicBezTo>
                    <a:cubicBezTo>
                      <a:pt x="4250" y="4203"/>
                      <a:pt x="4266" y="4188"/>
                      <a:pt x="4297" y="4172"/>
                    </a:cubicBezTo>
                    <a:cubicBezTo>
                      <a:pt x="4281" y="4172"/>
                      <a:pt x="4250" y="4157"/>
                      <a:pt x="4235" y="4141"/>
                    </a:cubicBezTo>
                    <a:lnTo>
                      <a:pt x="4343" y="4110"/>
                    </a:lnTo>
                    <a:close/>
                    <a:moveTo>
                      <a:pt x="4607" y="4250"/>
                    </a:moveTo>
                    <a:cubicBezTo>
                      <a:pt x="4603" y="4257"/>
                      <a:pt x="4604" y="4263"/>
                      <a:pt x="4607" y="4267"/>
                    </a:cubicBezTo>
                    <a:lnTo>
                      <a:pt x="4607" y="4267"/>
                    </a:lnTo>
                    <a:cubicBezTo>
                      <a:pt x="4607" y="4262"/>
                      <a:pt x="4607" y="4256"/>
                      <a:pt x="4607" y="4250"/>
                    </a:cubicBezTo>
                    <a:close/>
                    <a:moveTo>
                      <a:pt x="807" y="3862"/>
                    </a:moveTo>
                    <a:cubicBezTo>
                      <a:pt x="807" y="3862"/>
                      <a:pt x="807" y="3862"/>
                      <a:pt x="822" y="3878"/>
                    </a:cubicBezTo>
                    <a:cubicBezTo>
                      <a:pt x="822" y="3893"/>
                      <a:pt x="822" y="3924"/>
                      <a:pt x="822" y="3971"/>
                    </a:cubicBezTo>
                    <a:cubicBezTo>
                      <a:pt x="838" y="4017"/>
                      <a:pt x="838" y="4064"/>
                      <a:pt x="838" y="4064"/>
                    </a:cubicBezTo>
                    <a:lnTo>
                      <a:pt x="978" y="4064"/>
                    </a:lnTo>
                    <a:cubicBezTo>
                      <a:pt x="978" y="4064"/>
                      <a:pt x="993" y="4172"/>
                      <a:pt x="1024" y="4281"/>
                    </a:cubicBezTo>
                    <a:lnTo>
                      <a:pt x="621" y="3955"/>
                    </a:lnTo>
                    <a:cubicBezTo>
                      <a:pt x="636" y="3940"/>
                      <a:pt x="636" y="3909"/>
                      <a:pt x="667" y="3893"/>
                    </a:cubicBezTo>
                    <a:cubicBezTo>
                      <a:pt x="729" y="3940"/>
                      <a:pt x="683" y="3971"/>
                      <a:pt x="698" y="4002"/>
                    </a:cubicBezTo>
                    <a:cubicBezTo>
                      <a:pt x="715" y="4011"/>
                      <a:pt x="726" y="4015"/>
                      <a:pt x="734" y="4015"/>
                    </a:cubicBezTo>
                    <a:cubicBezTo>
                      <a:pt x="779" y="4015"/>
                      <a:pt x="715" y="3888"/>
                      <a:pt x="807" y="3862"/>
                    </a:cubicBezTo>
                    <a:close/>
                    <a:moveTo>
                      <a:pt x="1272" y="4312"/>
                    </a:moveTo>
                    <a:lnTo>
                      <a:pt x="1272" y="4312"/>
                    </a:lnTo>
                    <a:lnTo>
                      <a:pt x="1272" y="4312"/>
                    </a:lnTo>
                    <a:close/>
                    <a:moveTo>
                      <a:pt x="636" y="4002"/>
                    </a:moveTo>
                    <a:lnTo>
                      <a:pt x="1040" y="4343"/>
                    </a:lnTo>
                    <a:cubicBezTo>
                      <a:pt x="1040" y="4343"/>
                      <a:pt x="1040" y="4343"/>
                      <a:pt x="1040" y="4358"/>
                    </a:cubicBezTo>
                    <a:lnTo>
                      <a:pt x="636" y="4017"/>
                    </a:lnTo>
                    <a:cubicBezTo>
                      <a:pt x="636" y="4002"/>
                      <a:pt x="636" y="4002"/>
                      <a:pt x="636" y="4002"/>
                    </a:cubicBezTo>
                    <a:close/>
                    <a:moveTo>
                      <a:pt x="1381" y="4358"/>
                    </a:moveTo>
                    <a:cubicBezTo>
                      <a:pt x="1381" y="4374"/>
                      <a:pt x="1381" y="4374"/>
                      <a:pt x="1381" y="4374"/>
                    </a:cubicBezTo>
                    <a:cubicBezTo>
                      <a:pt x="1396" y="4374"/>
                      <a:pt x="1396" y="4358"/>
                      <a:pt x="1396" y="4358"/>
                    </a:cubicBezTo>
                    <a:close/>
                    <a:moveTo>
                      <a:pt x="1396" y="4281"/>
                    </a:moveTo>
                    <a:cubicBezTo>
                      <a:pt x="1443" y="4312"/>
                      <a:pt x="1474" y="4327"/>
                      <a:pt x="1505" y="4358"/>
                    </a:cubicBezTo>
                    <a:lnTo>
                      <a:pt x="1489" y="4374"/>
                    </a:lnTo>
                    <a:cubicBezTo>
                      <a:pt x="1458" y="4343"/>
                      <a:pt x="1427" y="4312"/>
                      <a:pt x="1396" y="4281"/>
                    </a:cubicBezTo>
                    <a:close/>
                    <a:moveTo>
                      <a:pt x="4390" y="4312"/>
                    </a:moveTo>
                    <a:lnTo>
                      <a:pt x="4405" y="4389"/>
                    </a:lnTo>
                    <a:lnTo>
                      <a:pt x="4421" y="4343"/>
                    </a:lnTo>
                    <a:lnTo>
                      <a:pt x="4390" y="4312"/>
                    </a:lnTo>
                    <a:close/>
                    <a:moveTo>
                      <a:pt x="4173" y="4265"/>
                    </a:moveTo>
                    <a:cubicBezTo>
                      <a:pt x="4219" y="4312"/>
                      <a:pt x="4250" y="4358"/>
                      <a:pt x="4188" y="4374"/>
                    </a:cubicBezTo>
                    <a:cubicBezTo>
                      <a:pt x="4174" y="4395"/>
                      <a:pt x="4157" y="4403"/>
                      <a:pt x="4141" y="4403"/>
                    </a:cubicBezTo>
                    <a:cubicBezTo>
                      <a:pt x="4121" y="4403"/>
                      <a:pt x="4103" y="4391"/>
                      <a:pt x="4095" y="4374"/>
                    </a:cubicBezTo>
                    <a:cubicBezTo>
                      <a:pt x="4110" y="4343"/>
                      <a:pt x="4141" y="4312"/>
                      <a:pt x="4173" y="4265"/>
                    </a:cubicBezTo>
                    <a:close/>
                    <a:moveTo>
                      <a:pt x="1381" y="4296"/>
                    </a:moveTo>
                    <a:cubicBezTo>
                      <a:pt x="1412" y="4327"/>
                      <a:pt x="1443" y="4358"/>
                      <a:pt x="1489" y="4389"/>
                    </a:cubicBezTo>
                    <a:cubicBezTo>
                      <a:pt x="1489" y="4405"/>
                      <a:pt x="1489" y="4405"/>
                      <a:pt x="1489" y="4405"/>
                    </a:cubicBezTo>
                    <a:cubicBezTo>
                      <a:pt x="1458" y="4374"/>
                      <a:pt x="1412" y="4343"/>
                      <a:pt x="1365" y="4312"/>
                    </a:cubicBezTo>
                    <a:cubicBezTo>
                      <a:pt x="1365" y="4312"/>
                      <a:pt x="1365" y="4296"/>
                      <a:pt x="1381" y="4296"/>
                    </a:cubicBezTo>
                    <a:close/>
                    <a:moveTo>
                      <a:pt x="1133" y="4420"/>
                    </a:moveTo>
                    <a:lnTo>
                      <a:pt x="1241" y="4498"/>
                    </a:lnTo>
                    <a:lnTo>
                      <a:pt x="1226" y="4498"/>
                    </a:lnTo>
                    <a:lnTo>
                      <a:pt x="1133" y="4420"/>
                    </a:lnTo>
                    <a:close/>
                    <a:moveTo>
                      <a:pt x="1117" y="4126"/>
                    </a:moveTo>
                    <a:lnTo>
                      <a:pt x="1117" y="4126"/>
                    </a:lnTo>
                    <a:cubicBezTo>
                      <a:pt x="1148" y="4157"/>
                      <a:pt x="1179" y="4172"/>
                      <a:pt x="1210" y="4203"/>
                    </a:cubicBezTo>
                    <a:cubicBezTo>
                      <a:pt x="1164" y="4203"/>
                      <a:pt x="1117" y="4250"/>
                      <a:pt x="1179" y="4296"/>
                    </a:cubicBezTo>
                    <a:lnTo>
                      <a:pt x="1257" y="4234"/>
                    </a:lnTo>
                    <a:cubicBezTo>
                      <a:pt x="1257" y="4234"/>
                      <a:pt x="1257" y="4234"/>
                      <a:pt x="1272" y="4250"/>
                    </a:cubicBezTo>
                    <a:lnTo>
                      <a:pt x="1272" y="4281"/>
                    </a:lnTo>
                    <a:cubicBezTo>
                      <a:pt x="1272" y="4296"/>
                      <a:pt x="1272" y="4312"/>
                      <a:pt x="1288" y="4327"/>
                    </a:cubicBezTo>
                    <a:lnTo>
                      <a:pt x="1272" y="4312"/>
                    </a:lnTo>
                    <a:lnTo>
                      <a:pt x="1272" y="4374"/>
                    </a:lnTo>
                    <a:cubicBezTo>
                      <a:pt x="1288" y="4358"/>
                      <a:pt x="1303" y="4327"/>
                      <a:pt x="1319" y="4296"/>
                    </a:cubicBezTo>
                    <a:cubicBezTo>
                      <a:pt x="1334" y="4312"/>
                      <a:pt x="1350" y="4312"/>
                      <a:pt x="1350" y="4327"/>
                    </a:cubicBezTo>
                    <a:cubicBezTo>
                      <a:pt x="1350" y="4327"/>
                      <a:pt x="1350" y="4327"/>
                      <a:pt x="1350" y="4312"/>
                    </a:cubicBezTo>
                    <a:cubicBezTo>
                      <a:pt x="1365" y="4327"/>
                      <a:pt x="1381" y="4343"/>
                      <a:pt x="1396" y="4358"/>
                    </a:cubicBezTo>
                    <a:cubicBezTo>
                      <a:pt x="1427" y="4374"/>
                      <a:pt x="1458" y="4405"/>
                      <a:pt x="1489" y="4420"/>
                    </a:cubicBezTo>
                    <a:cubicBezTo>
                      <a:pt x="1458" y="4436"/>
                      <a:pt x="1427" y="4436"/>
                      <a:pt x="1412" y="4452"/>
                    </a:cubicBezTo>
                    <a:cubicBezTo>
                      <a:pt x="1412" y="4452"/>
                      <a:pt x="1412" y="4467"/>
                      <a:pt x="1412" y="4483"/>
                    </a:cubicBezTo>
                    <a:lnTo>
                      <a:pt x="1412" y="4498"/>
                    </a:lnTo>
                    <a:cubicBezTo>
                      <a:pt x="1396" y="4483"/>
                      <a:pt x="1381" y="4467"/>
                      <a:pt x="1365" y="4452"/>
                    </a:cubicBezTo>
                    <a:lnTo>
                      <a:pt x="1350" y="4452"/>
                    </a:lnTo>
                    <a:lnTo>
                      <a:pt x="1272" y="4405"/>
                    </a:lnTo>
                    <a:cubicBezTo>
                      <a:pt x="1272" y="4358"/>
                      <a:pt x="1257" y="4312"/>
                      <a:pt x="1179" y="4296"/>
                    </a:cubicBezTo>
                    <a:lnTo>
                      <a:pt x="1148" y="4312"/>
                    </a:lnTo>
                    <a:lnTo>
                      <a:pt x="1334" y="4467"/>
                    </a:lnTo>
                    <a:cubicBezTo>
                      <a:pt x="1303" y="4467"/>
                      <a:pt x="1288" y="4467"/>
                      <a:pt x="1272" y="4483"/>
                    </a:cubicBezTo>
                    <a:lnTo>
                      <a:pt x="1148" y="4374"/>
                    </a:lnTo>
                    <a:cubicBezTo>
                      <a:pt x="1148" y="4312"/>
                      <a:pt x="1133" y="4250"/>
                      <a:pt x="1133" y="4172"/>
                    </a:cubicBezTo>
                    <a:cubicBezTo>
                      <a:pt x="1133" y="4157"/>
                      <a:pt x="1133" y="4141"/>
                      <a:pt x="1117" y="4126"/>
                    </a:cubicBezTo>
                    <a:close/>
                    <a:moveTo>
                      <a:pt x="1474" y="4514"/>
                    </a:moveTo>
                    <a:cubicBezTo>
                      <a:pt x="1474" y="4514"/>
                      <a:pt x="1474" y="4529"/>
                      <a:pt x="1474" y="4529"/>
                    </a:cubicBezTo>
                    <a:lnTo>
                      <a:pt x="1458" y="4529"/>
                    </a:lnTo>
                    <a:cubicBezTo>
                      <a:pt x="1458" y="4514"/>
                      <a:pt x="1458" y="4514"/>
                      <a:pt x="1474" y="4514"/>
                    </a:cubicBezTo>
                    <a:close/>
                    <a:moveTo>
                      <a:pt x="3847" y="4669"/>
                    </a:moveTo>
                    <a:cubicBezTo>
                      <a:pt x="3878" y="4684"/>
                      <a:pt x="3893" y="4700"/>
                      <a:pt x="3862" y="4700"/>
                    </a:cubicBezTo>
                    <a:cubicBezTo>
                      <a:pt x="3847" y="4700"/>
                      <a:pt x="3847" y="4684"/>
                      <a:pt x="3847" y="4684"/>
                    </a:cubicBezTo>
                    <a:cubicBezTo>
                      <a:pt x="3847" y="4684"/>
                      <a:pt x="3847" y="4669"/>
                      <a:pt x="3847" y="4669"/>
                    </a:cubicBezTo>
                    <a:close/>
                    <a:moveTo>
                      <a:pt x="3257" y="4700"/>
                    </a:moveTo>
                    <a:cubicBezTo>
                      <a:pt x="3211" y="4700"/>
                      <a:pt x="3180" y="4700"/>
                      <a:pt x="3149" y="4715"/>
                    </a:cubicBezTo>
                    <a:cubicBezTo>
                      <a:pt x="3180" y="4700"/>
                      <a:pt x="3195" y="4700"/>
                      <a:pt x="3226" y="4700"/>
                    </a:cubicBezTo>
                    <a:close/>
                    <a:moveTo>
                      <a:pt x="3528" y="4713"/>
                    </a:moveTo>
                    <a:cubicBezTo>
                      <a:pt x="3536" y="4715"/>
                      <a:pt x="3544" y="4715"/>
                      <a:pt x="3552" y="4715"/>
                    </a:cubicBezTo>
                    <a:cubicBezTo>
                      <a:pt x="3545" y="4715"/>
                      <a:pt x="3536" y="4714"/>
                      <a:pt x="3528" y="4713"/>
                    </a:cubicBezTo>
                    <a:close/>
                    <a:moveTo>
                      <a:pt x="2715" y="4405"/>
                    </a:moveTo>
                    <a:cubicBezTo>
                      <a:pt x="2730" y="4420"/>
                      <a:pt x="2746" y="4436"/>
                      <a:pt x="2761" y="4452"/>
                    </a:cubicBezTo>
                    <a:lnTo>
                      <a:pt x="2730" y="4452"/>
                    </a:lnTo>
                    <a:cubicBezTo>
                      <a:pt x="2730" y="4452"/>
                      <a:pt x="2730" y="4467"/>
                      <a:pt x="2730" y="4483"/>
                    </a:cubicBezTo>
                    <a:lnTo>
                      <a:pt x="2777" y="4483"/>
                    </a:lnTo>
                    <a:cubicBezTo>
                      <a:pt x="2792" y="4514"/>
                      <a:pt x="2808" y="4545"/>
                      <a:pt x="2854" y="4560"/>
                    </a:cubicBezTo>
                    <a:cubicBezTo>
                      <a:pt x="2854" y="4591"/>
                      <a:pt x="2823" y="4638"/>
                      <a:pt x="2823" y="4684"/>
                    </a:cubicBezTo>
                    <a:cubicBezTo>
                      <a:pt x="2792" y="4684"/>
                      <a:pt x="2761" y="4715"/>
                      <a:pt x="2730" y="4746"/>
                    </a:cubicBezTo>
                    <a:cubicBezTo>
                      <a:pt x="2719" y="4752"/>
                      <a:pt x="2705" y="4755"/>
                      <a:pt x="2691" y="4755"/>
                    </a:cubicBezTo>
                    <a:cubicBezTo>
                      <a:pt x="2667" y="4755"/>
                      <a:pt x="2641" y="4745"/>
                      <a:pt x="2622" y="4715"/>
                    </a:cubicBezTo>
                    <a:cubicBezTo>
                      <a:pt x="2653" y="4684"/>
                      <a:pt x="2668" y="4684"/>
                      <a:pt x="2668" y="4669"/>
                    </a:cubicBezTo>
                    <a:lnTo>
                      <a:pt x="2606" y="4669"/>
                    </a:lnTo>
                    <a:cubicBezTo>
                      <a:pt x="2606" y="4653"/>
                      <a:pt x="2606" y="4638"/>
                      <a:pt x="2606" y="4622"/>
                    </a:cubicBezTo>
                    <a:cubicBezTo>
                      <a:pt x="2606" y="4622"/>
                      <a:pt x="2606" y="4622"/>
                      <a:pt x="2606" y="4607"/>
                    </a:cubicBezTo>
                    <a:cubicBezTo>
                      <a:pt x="2606" y="4638"/>
                      <a:pt x="2591" y="4653"/>
                      <a:pt x="2591" y="4669"/>
                    </a:cubicBezTo>
                    <a:cubicBezTo>
                      <a:pt x="2575" y="4591"/>
                      <a:pt x="2575" y="4498"/>
                      <a:pt x="2653" y="4467"/>
                    </a:cubicBezTo>
                    <a:lnTo>
                      <a:pt x="2684" y="4467"/>
                    </a:lnTo>
                    <a:cubicBezTo>
                      <a:pt x="2668" y="4452"/>
                      <a:pt x="2684" y="4436"/>
                      <a:pt x="2715" y="4420"/>
                    </a:cubicBezTo>
                    <a:cubicBezTo>
                      <a:pt x="2715" y="4405"/>
                      <a:pt x="2699" y="4405"/>
                      <a:pt x="2699" y="4405"/>
                    </a:cubicBezTo>
                    <a:close/>
                    <a:moveTo>
                      <a:pt x="2373" y="4529"/>
                    </a:moveTo>
                    <a:lnTo>
                      <a:pt x="2373" y="4529"/>
                    </a:lnTo>
                    <a:cubicBezTo>
                      <a:pt x="2404" y="4560"/>
                      <a:pt x="2420" y="4591"/>
                      <a:pt x="2451" y="4622"/>
                    </a:cubicBezTo>
                    <a:cubicBezTo>
                      <a:pt x="2482" y="4669"/>
                      <a:pt x="2497" y="4700"/>
                      <a:pt x="2528" y="4731"/>
                    </a:cubicBezTo>
                    <a:lnTo>
                      <a:pt x="2513" y="4762"/>
                    </a:lnTo>
                    <a:cubicBezTo>
                      <a:pt x="2466" y="4731"/>
                      <a:pt x="2435" y="4715"/>
                      <a:pt x="2404" y="4700"/>
                    </a:cubicBezTo>
                    <a:cubicBezTo>
                      <a:pt x="2389" y="4669"/>
                      <a:pt x="2389" y="4653"/>
                      <a:pt x="2389" y="4638"/>
                    </a:cubicBezTo>
                    <a:cubicBezTo>
                      <a:pt x="2389" y="4591"/>
                      <a:pt x="2373" y="4560"/>
                      <a:pt x="2373" y="4529"/>
                    </a:cubicBezTo>
                    <a:close/>
                    <a:moveTo>
                      <a:pt x="3717" y="4734"/>
                    </a:moveTo>
                    <a:cubicBezTo>
                      <a:pt x="3758" y="4746"/>
                      <a:pt x="3788" y="4747"/>
                      <a:pt x="3831" y="4762"/>
                    </a:cubicBezTo>
                    <a:lnTo>
                      <a:pt x="3816" y="4762"/>
                    </a:lnTo>
                    <a:cubicBezTo>
                      <a:pt x="3785" y="4746"/>
                      <a:pt x="3754" y="4746"/>
                      <a:pt x="3723" y="4746"/>
                    </a:cubicBezTo>
                    <a:cubicBezTo>
                      <a:pt x="3723" y="4740"/>
                      <a:pt x="3720" y="4736"/>
                      <a:pt x="3717" y="4734"/>
                    </a:cubicBezTo>
                    <a:close/>
                    <a:moveTo>
                      <a:pt x="3537" y="4591"/>
                    </a:moveTo>
                    <a:cubicBezTo>
                      <a:pt x="3552" y="4591"/>
                      <a:pt x="3568" y="4607"/>
                      <a:pt x="3583" y="4607"/>
                    </a:cubicBezTo>
                    <a:cubicBezTo>
                      <a:pt x="3583" y="4653"/>
                      <a:pt x="3568" y="4684"/>
                      <a:pt x="3568" y="4715"/>
                    </a:cubicBezTo>
                    <a:cubicBezTo>
                      <a:pt x="3568" y="4731"/>
                      <a:pt x="3568" y="4731"/>
                      <a:pt x="3568" y="4731"/>
                    </a:cubicBezTo>
                    <a:cubicBezTo>
                      <a:pt x="3490" y="4731"/>
                      <a:pt x="3445" y="4785"/>
                      <a:pt x="3387" y="4785"/>
                    </a:cubicBezTo>
                    <a:cubicBezTo>
                      <a:pt x="3375" y="4785"/>
                      <a:pt x="3363" y="4782"/>
                      <a:pt x="3351" y="4777"/>
                    </a:cubicBezTo>
                    <a:lnTo>
                      <a:pt x="3351" y="4700"/>
                    </a:lnTo>
                    <a:lnTo>
                      <a:pt x="3413" y="4700"/>
                    </a:lnTo>
                    <a:cubicBezTo>
                      <a:pt x="3413" y="4715"/>
                      <a:pt x="3413" y="4731"/>
                      <a:pt x="3428" y="4746"/>
                    </a:cubicBezTo>
                    <a:lnTo>
                      <a:pt x="3459" y="4700"/>
                    </a:lnTo>
                    <a:cubicBezTo>
                      <a:pt x="3471" y="4700"/>
                      <a:pt x="3500" y="4709"/>
                      <a:pt x="3528" y="4713"/>
                    </a:cubicBezTo>
                    <a:lnTo>
                      <a:pt x="3528" y="4713"/>
                    </a:lnTo>
                    <a:cubicBezTo>
                      <a:pt x="3520" y="4711"/>
                      <a:pt x="3513" y="4707"/>
                      <a:pt x="3506" y="4700"/>
                    </a:cubicBezTo>
                    <a:lnTo>
                      <a:pt x="3506" y="4700"/>
                    </a:lnTo>
                    <a:cubicBezTo>
                      <a:pt x="3511" y="4703"/>
                      <a:pt x="3515" y="4704"/>
                      <a:pt x="3517" y="4704"/>
                    </a:cubicBezTo>
                    <a:cubicBezTo>
                      <a:pt x="3526" y="4704"/>
                      <a:pt x="3503" y="4678"/>
                      <a:pt x="3490" y="4653"/>
                    </a:cubicBezTo>
                    <a:lnTo>
                      <a:pt x="3537" y="4591"/>
                    </a:lnTo>
                    <a:close/>
                    <a:moveTo>
                      <a:pt x="2412" y="4851"/>
                    </a:moveTo>
                    <a:cubicBezTo>
                      <a:pt x="2442" y="4851"/>
                      <a:pt x="2457" y="4876"/>
                      <a:pt x="2482" y="4901"/>
                    </a:cubicBezTo>
                    <a:cubicBezTo>
                      <a:pt x="2482" y="4917"/>
                      <a:pt x="2482" y="4917"/>
                      <a:pt x="2482" y="4932"/>
                    </a:cubicBezTo>
                    <a:cubicBezTo>
                      <a:pt x="2455" y="4950"/>
                      <a:pt x="2438" y="4958"/>
                      <a:pt x="2426" y="4958"/>
                    </a:cubicBezTo>
                    <a:cubicBezTo>
                      <a:pt x="2417" y="4958"/>
                      <a:pt x="2411" y="4954"/>
                      <a:pt x="2404" y="4948"/>
                    </a:cubicBezTo>
                    <a:lnTo>
                      <a:pt x="2358" y="4917"/>
                    </a:lnTo>
                    <a:cubicBezTo>
                      <a:pt x="2373" y="4901"/>
                      <a:pt x="2389" y="4886"/>
                      <a:pt x="2389" y="4855"/>
                    </a:cubicBezTo>
                    <a:cubicBezTo>
                      <a:pt x="2397" y="4852"/>
                      <a:pt x="2405" y="4851"/>
                      <a:pt x="2412" y="4851"/>
                    </a:cubicBezTo>
                    <a:close/>
                    <a:moveTo>
                      <a:pt x="2342" y="5056"/>
                    </a:moveTo>
                    <a:cubicBezTo>
                      <a:pt x="2373" y="5087"/>
                      <a:pt x="2389" y="5103"/>
                      <a:pt x="2420" y="5118"/>
                    </a:cubicBezTo>
                    <a:cubicBezTo>
                      <a:pt x="2420" y="5134"/>
                      <a:pt x="2420" y="5134"/>
                      <a:pt x="2404" y="5134"/>
                    </a:cubicBezTo>
                    <a:cubicBezTo>
                      <a:pt x="2389" y="5118"/>
                      <a:pt x="2373" y="5103"/>
                      <a:pt x="2358" y="5087"/>
                    </a:cubicBezTo>
                    <a:cubicBezTo>
                      <a:pt x="2342" y="5072"/>
                      <a:pt x="2342" y="5072"/>
                      <a:pt x="2342" y="5056"/>
                    </a:cubicBezTo>
                    <a:close/>
                    <a:moveTo>
                      <a:pt x="2435" y="5134"/>
                    </a:moveTo>
                    <a:cubicBezTo>
                      <a:pt x="2451" y="5149"/>
                      <a:pt x="2482" y="5165"/>
                      <a:pt x="2497" y="5180"/>
                    </a:cubicBezTo>
                    <a:lnTo>
                      <a:pt x="2513" y="5211"/>
                    </a:lnTo>
                    <a:cubicBezTo>
                      <a:pt x="2482" y="5196"/>
                      <a:pt x="2451" y="5165"/>
                      <a:pt x="2435" y="5149"/>
                    </a:cubicBezTo>
                    <a:cubicBezTo>
                      <a:pt x="2435" y="5134"/>
                      <a:pt x="2435" y="5134"/>
                      <a:pt x="2435" y="5134"/>
                    </a:cubicBezTo>
                    <a:close/>
                    <a:moveTo>
                      <a:pt x="2777" y="5413"/>
                    </a:moveTo>
                    <a:cubicBezTo>
                      <a:pt x="2808" y="5444"/>
                      <a:pt x="2839" y="5475"/>
                      <a:pt x="2870" y="5491"/>
                    </a:cubicBezTo>
                    <a:cubicBezTo>
                      <a:pt x="2870" y="5491"/>
                      <a:pt x="2870" y="5506"/>
                      <a:pt x="2854" y="5506"/>
                    </a:cubicBezTo>
                    <a:cubicBezTo>
                      <a:pt x="2823" y="5475"/>
                      <a:pt x="2808" y="5444"/>
                      <a:pt x="2777" y="5429"/>
                    </a:cubicBezTo>
                    <a:cubicBezTo>
                      <a:pt x="2777" y="5429"/>
                      <a:pt x="2777" y="5413"/>
                      <a:pt x="2777" y="5413"/>
                    </a:cubicBezTo>
                    <a:close/>
                    <a:moveTo>
                      <a:pt x="2775" y="157"/>
                    </a:moveTo>
                    <a:lnTo>
                      <a:pt x="2775" y="157"/>
                    </a:lnTo>
                    <a:cubicBezTo>
                      <a:pt x="2760" y="172"/>
                      <a:pt x="2744" y="187"/>
                      <a:pt x="2699" y="217"/>
                    </a:cubicBezTo>
                    <a:cubicBezTo>
                      <a:pt x="2746" y="233"/>
                      <a:pt x="2823" y="248"/>
                      <a:pt x="2823" y="295"/>
                    </a:cubicBezTo>
                    <a:cubicBezTo>
                      <a:pt x="2823" y="264"/>
                      <a:pt x="2839" y="248"/>
                      <a:pt x="2854" y="217"/>
                    </a:cubicBezTo>
                    <a:lnTo>
                      <a:pt x="5041" y="1613"/>
                    </a:lnTo>
                    <a:cubicBezTo>
                      <a:pt x="4932" y="1799"/>
                      <a:pt x="4808" y="1954"/>
                      <a:pt x="4762" y="2187"/>
                    </a:cubicBezTo>
                    <a:lnTo>
                      <a:pt x="4498" y="2032"/>
                    </a:lnTo>
                    <a:cubicBezTo>
                      <a:pt x="4560" y="1923"/>
                      <a:pt x="4576" y="1815"/>
                      <a:pt x="4545" y="1706"/>
                    </a:cubicBezTo>
                    <a:lnTo>
                      <a:pt x="4545" y="1706"/>
                    </a:lnTo>
                    <a:cubicBezTo>
                      <a:pt x="4537" y="1747"/>
                      <a:pt x="4528" y="1761"/>
                      <a:pt x="4518" y="1761"/>
                    </a:cubicBezTo>
                    <a:cubicBezTo>
                      <a:pt x="4492" y="1761"/>
                      <a:pt x="4459" y="1683"/>
                      <a:pt x="4419" y="1683"/>
                    </a:cubicBezTo>
                    <a:cubicBezTo>
                      <a:pt x="4405" y="1683"/>
                      <a:pt x="4390" y="1693"/>
                      <a:pt x="4374" y="1722"/>
                    </a:cubicBezTo>
                    <a:cubicBezTo>
                      <a:pt x="4359" y="1644"/>
                      <a:pt x="4390" y="1551"/>
                      <a:pt x="4436" y="1458"/>
                    </a:cubicBezTo>
                    <a:lnTo>
                      <a:pt x="4436" y="1458"/>
                    </a:lnTo>
                    <a:cubicBezTo>
                      <a:pt x="4421" y="1567"/>
                      <a:pt x="4684" y="1474"/>
                      <a:pt x="4529" y="1613"/>
                    </a:cubicBezTo>
                    <a:cubicBezTo>
                      <a:pt x="4552" y="1623"/>
                      <a:pt x="4568" y="1628"/>
                      <a:pt x="4579" y="1628"/>
                    </a:cubicBezTo>
                    <a:cubicBezTo>
                      <a:pt x="4639" y="1628"/>
                      <a:pt x="4573" y="1508"/>
                      <a:pt x="4638" y="1443"/>
                    </a:cubicBezTo>
                    <a:lnTo>
                      <a:pt x="4638" y="1443"/>
                    </a:lnTo>
                    <a:cubicBezTo>
                      <a:pt x="4653" y="1520"/>
                      <a:pt x="4669" y="1660"/>
                      <a:pt x="4684" y="1660"/>
                    </a:cubicBezTo>
                    <a:cubicBezTo>
                      <a:pt x="4653" y="1567"/>
                      <a:pt x="4700" y="1505"/>
                      <a:pt x="4762" y="1443"/>
                    </a:cubicBezTo>
                    <a:lnTo>
                      <a:pt x="3133" y="404"/>
                    </a:lnTo>
                    <a:cubicBezTo>
                      <a:pt x="3040" y="466"/>
                      <a:pt x="2916" y="481"/>
                      <a:pt x="2963" y="559"/>
                    </a:cubicBezTo>
                    <a:cubicBezTo>
                      <a:pt x="3025" y="698"/>
                      <a:pt x="3025" y="853"/>
                      <a:pt x="3040" y="1024"/>
                    </a:cubicBezTo>
                    <a:cubicBezTo>
                      <a:pt x="3025" y="1024"/>
                      <a:pt x="3009" y="1024"/>
                      <a:pt x="2978" y="1039"/>
                    </a:cubicBezTo>
                    <a:lnTo>
                      <a:pt x="2389" y="636"/>
                    </a:lnTo>
                    <a:cubicBezTo>
                      <a:pt x="2373" y="652"/>
                      <a:pt x="2358" y="683"/>
                      <a:pt x="2342" y="698"/>
                    </a:cubicBezTo>
                    <a:lnTo>
                      <a:pt x="2327" y="636"/>
                    </a:lnTo>
                    <a:lnTo>
                      <a:pt x="2265" y="667"/>
                    </a:lnTo>
                    <a:cubicBezTo>
                      <a:pt x="2296" y="683"/>
                      <a:pt x="2311" y="698"/>
                      <a:pt x="2327" y="714"/>
                    </a:cubicBezTo>
                    <a:cubicBezTo>
                      <a:pt x="2280" y="760"/>
                      <a:pt x="2234" y="822"/>
                      <a:pt x="2203" y="900"/>
                    </a:cubicBezTo>
                    <a:lnTo>
                      <a:pt x="2156" y="822"/>
                    </a:lnTo>
                    <a:cubicBezTo>
                      <a:pt x="2141" y="838"/>
                      <a:pt x="2110" y="853"/>
                      <a:pt x="2079" y="869"/>
                    </a:cubicBezTo>
                    <a:cubicBezTo>
                      <a:pt x="2017" y="822"/>
                      <a:pt x="1955" y="791"/>
                      <a:pt x="1893" y="745"/>
                    </a:cubicBezTo>
                    <a:cubicBezTo>
                      <a:pt x="1890" y="742"/>
                      <a:pt x="1886" y="741"/>
                      <a:pt x="1882" y="741"/>
                    </a:cubicBezTo>
                    <a:cubicBezTo>
                      <a:pt x="1862" y="741"/>
                      <a:pt x="1828" y="768"/>
                      <a:pt x="1815" y="807"/>
                    </a:cubicBezTo>
                    <a:cubicBezTo>
                      <a:pt x="1784" y="838"/>
                      <a:pt x="1784" y="900"/>
                      <a:pt x="1846" y="946"/>
                    </a:cubicBezTo>
                    <a:cubicBezTo>
                      <a:pt x="1924" y="946"/>
                      <a:pt x="1924" y="993"/>
                      <a:pt x="1939" y="1024"/>
                    </a:cubicBezTo>
                    <a:cubicBezTo>
                      <a:pt x="1924" y="1055"/>
                      <a:pt x="1908" y="1101"/>
                      <a:pt x="1924" y="1148"/>
                    </a:cubicBezTo>
                    <a:lnTo>
                      <a:pt x="1769" y="977"/>
                    </a:lnTo>
                    <a:cubicBezTo>
                      <a:pt x="1769" y="993"/>
                      <a:pt x="1769" y="1008"/>
                      <a:pt x="1769" y="1024"/>
                    </a:cubicBezTo>
                    <a:cubicBezTo>
                      <a:pt x="1741" y="1003"/>
                      <a:pt x="1718" y="995"/>
                      <a:pt x="1697" y="995"/>
                    </a:cubicBezTo>
                    <a:cubicBezTo>
                      <a:pt x="1640" y="995"/>
                      <a:pt x="1601" y="1053"/>
                      <a:pt x="1534" y="1053"/>
                    </a:cubicBezTo>
                    <a:cubicBezTo>
                      <a:pt x="1516" y="1053"/>
                      <a:pt x="1496" y="1049"/>
                      <a:pt x="1474" y="1039"/>
                    </a:cubicBezTo>
                    <a:lnTo>
                      <a:pt x="1474" y="1039"/>
                    </a:lnTo>
                    <a:cubicBezTo>
                      <a:pt x="1489" y="1055"/>
                      <a:pt x="1520" y="1055"/>
                      <a:pt x="1551" y="1070"/>
                    </a:cubicBezTo>
                    <a:lnTo>
                      <a:pt x="1458" y="1117"/>
                    </a:lnTo>
                    <a:cubicBezTo>
                      <a:pt x="1468" y="1114"/>
                      <a:pt x="1477" y="1113"/>
                      <a:pt x="1486" y="1113"/>
                    </a:cubicBezTo>
                    <a:cubicBezTo>
                      <a:pt x="1572" y="1113"/>
                      <a:pt x="1597" y="1244"/>
                      <a:pt x="1582" y="1272"/>
                    </a:cubicBezTo>
                    <a:cubicBezTo>
                      <a:pt x="1570" y="1297"/>
                      <a:pt x="1547" y="1343"/>
                      <a:pt x="1523" y="1343"/>
                    </a:cubicBezTo>
                    <a:cubicBezTo>
                      <a:pt x="1517" y="1343"/>
                      <a:pt x="1511" y="1340"/>
                      <a:pt x="1505" y="1334"/>
                    </a:cubicBezTo>
                    <a:lnTo>
                      <a:pt x="1505" y="1272"/>
                    </a:lnTo>
                    <a:lnTo>
                      <a:pt x="1505" y="1272"/>
                    </a:lnTo>
                    <a:cubicBezTo>
                      <a:pt x="1412" y="1288"/>
                      <a:pt x="1520" y="1458"/>
                      <a:pt x="1396" y="1458"/>
                    </a:cubicBezTo>
                    <a:cubicBezTo>
                      <a:pt x="1365" y="1427"/>
                      <a:pt x="1365" y="1396"/>
                      <a:pt x="1350" y="1381"/>
                    </a:cubicBezTo>
                    <a:lnTo>
                      <a:pt x="1350" y="1381"/>
                    </a:lnTo>
                    <a:cubicBezTo>
                      <a:pt x="1381" y="1443"/>
                      <a:pt x="1381" y="1489"/>
                      <a:pt x="1365" y="1536"/>
                    </a:cubicBezTo>
                    <a:lnTo>
                      <a:pt x="1317" y="1609"/>
                    </a:lnTo>
                    <a:lnTo>
                      <a:pt x="1317" y="1609"/>
                    </a:lnTo>
                    <a:cubicBezTo>
                      <a:pt x="1333" y="1589"/>
                      <a:pt x="1353" y="1575"/>
                      <a:pt x="1365" y="1551"/>
                    </a:cubicBezTo>
                    <a:lnTo>
                      <a:pt x="1365" y="1551"/>
                    </a:lnTo>
                    <a:cubicBezTo>
                      <a:pt x="1365" y="1582"/>
                      <a:pt x="1365" y="1613"/>
                      <a:pt x="1350" y="1644"/>
                    </a:cubicBezTo>
                    <a:cubicBezTo>
                      <a:pt x="1350" y="1660"/>
                      <a:pt x="1334" y="1660"/>
                      <a:pt x="1334" y="1675"/>
                    </a:cubicBezTo>
                    <a:lnTo>
                      <a:pt x="1303" y="1629"/>
                    </a:lnTo>
                    <a:lnTo>
                      <a:pt x="1257" y="1551"/>
                    </a:lnTo>
                    <a:lnTo>
                      <a:pt x="1257" y="1551"/>
                    </a:lnTo>
                    <a:cubicBezTo>
                      <a:pt x="1272" y="1582"/>
                      <a:pt x="1272" y="1613"/>
                      <a:pt x="1272" y="1644"/>
                    </a:cubicBezTo>
                    <a:cubicBezTo>
                      <a:pt x="1288" y="1784"/>
                      <a:pt x="1133" y="1892"/>
                      <a:pt x="993" y="1939"/>
                    </a:cubicBezTo>
                    <a:cubicBezTo>
                      <a:pt x="1040" y="1954"/>
                      <a:pt x="1071" y="1939"/>
                      <a:pt x="1086" y="1970"/>
                    </a:cubicBezTo>
                    <a:cubicBezTo>
                      <a:pt x="1072" y="2013"/>
                      <a:pt x="1038" y="2032"/>
                      <a:pt x="1001" y="2032"/>
                    </a:cubicBezTo>
                    <a:cubicBezTo>
                      <a:pt x="958" y="2032"/>
                      <a:pt x="910" y="2005"/>
                      <a:pt x="884" y="1954"/>
                    </a:cubicBezTo>
                    <a:lnTo>
                      <a:pt x="884" y="1954"/>
                    </a:lnTo>
                    <a:cubicBezTo>
                      <a:pt x="947" y="2110"/>
                      <a:pt x="574" y="2141"/>
                      <a:pt x="652" y="2358"/>
                    </a:cubicBezTo>
                    <a:lnTo>
                      <a:pt x="838" y="2823"/>
                    </a:lnTo>
                    <a:cubicBezTo>
                      <a:pt x="807" y="2839"/>
                      <a:pt x="791" y="2870"/>
                      <a:pt x="776" y="2901"/>
                    </a:cubicBezTo>
                    <a:cubicBezTo>
                      <a:pt x="776" y="2901"/>
                      <a:pt x="822" y="3025"/>
                      <a:pt x="869" y="3133"/>
                    </a:cubicBezTo>
                    <a:cubicBezTo>
                      <a:pt x="869" y="3164"/>
                      <a:pt x="884" y="3180"/>
                      <a:pt x="884" y="3195"/>
                    </a:cubicBezTo>
                    <a:cubicBezTo>
                      <a:pt x="884" y="3211"/>
                      <a:pt x="884" y="3242"/>
                      <a:pt x="916" y="3257"/>
                    </a:cubicBezTo>
                    <a:cubicBezTo>
                      <a:pt x="931" y="3319"/>
                      <a:pt x="947" y="3350"/>
                      <a:pt x="947" y="3366"/>
                    </a:cubicBezTo>
                    <a:cubicBezTo>
                      <a:pt x="916" y="3381"/>
                      <a:pt x="900" y="3381"/>
                      <a:pt x="884" y="3412"/>
                    </a:cubicBezTo>
                    <a:cubicBezTo>
                      <a:pt x="871" y="3386"/>
                      <a:pt x="858" y="3328"/>
                      <a:pt x="845" y="3328"/>
                    </a:cubicBezTo>
                    <a:cubicBezTo>
                      <a:pt x="843" y="3328"/>
                      <a:pt x="840" y="3330"/>
                      <a:pt x="838" y="3335"/>
                    </a:cubicBezTo>
                    <a:cubicBezTo>
                      <a:pt x="822" y="3366"/>
                      <a:pt x="791" y="3412"/>
                      <a:pt x="776" y="3459"/>
                    </a:cubicBezTo>
                    <a:cubicBezTo>
                      <a:pt x="760" y="3443"/>
                      <a:pt x="745" y="3428"/>
                      <a:pt x="745" y="3412"/>
                    </a:cubicBezTo>
                    <a:cubicBezTo>
                      <a:pt x="698" y="3381"/>
                      <a:pt x="698" y="3335"/>
                      <a:pt x="745" y="3319"/>
                    </a:cubicBezTo>
                    <a:cubicBezTo>
                      <a:pt x="760" y="3335"/>
                      <a:pt x="760" y="3350"/>
                      <a:pt x="776" y="3350"/>
                    </a:cubicBezTo>
                    <a:cubicBezTo>
                      <a:pt x="729" y="3288"/>
                      <a:pt x="667" y="3226"/>
                      <a:pt x="574" y="3211"/>
                    </a:cubicBezTo>
                    <a:cubicBezTo>
                      <a:pt x="605" y="3195"/>
                      <a:pt x="621" y="3180"/>
                      <a:pt x="621" y="3180"/>
                    </a:cubicBezTo>
                    <a:cubicBezTo>
                      <a:pt x="652" y="3180"/>
                      <a:pt x="667" y="3164"/>
                      <a:pt x="683" y="3149"/>
                    </a:cubicBezTo>
                    <a:cubicBezTo>
                      <a:pt x="667" y="3118"/>
                      <a:pt x="605" y="3087"/>
                      <a:pt x="636" y="3040"/>
                    </a:cubicBezTo>
                    <a:lnTo>
                      <a:pt x="636" y="3040"/>
                    </a:lnTo>
                    <a:cubicBezTo>
                      <a:pt x="683" y="3056"/>
                      <a:pt x="698" y="3071"/>
                      <a:pt x="714" y="3087"/>
                    </a:cubicBezTo>
                    <a:cubicBezTo>
                      <a:pt x="714" y="3102"/>
                      <a:pt x="714" y="3102"/>
                      <a:pt x="714" y="3118"/>
                    </a:cubicBezTo>
                    <a:cubicBezTo>
                      <a:pt x="714" y="3164"/>
                      <a:pt x="636" y="3195"/>
                      <a:pt x="760" y="3242"/>
                    </a:cubicBezTo>
                    <a:cubicBezTo>
                      <a:pt x="807" y="3180"/>
                      <a:pt x="807" y="3133"/>
                      <a:pt x="776" y="3102"/>
                    </a:cubicBezTo>
                    <a:cubicBezTo>
                      <a:pt x="822" y="3071"/>
                      <a:pt x="791" y="3009"/>
                      <a:pt x="776" y="2947"/>
                    </a:cubicBezTo>
                    <a:cubicBezTo>
                      <a:pt x="776" y="2932"/>
                      <a:pt x="776" y="2916"/>
                      <a:pt x="776" y="2901"/>
                    </a:cubicBezTo>
                    <a:cubicBezTo>
                      <a:pt x="776" y="2901"/>
                      <a:pt x="760" y="2839"/>
                      <a:pt x="729" y="2776"/>
                    </a:cubicBezTo>
                    <a:cubicBezTo>
                      <a:pt x="714" y="2714"/>
                      <a:pt x="683" y="2637"/>
                      <a:pt x="683" y="2637"/>
                    </a:cubicBezTo>
                    <a:lnTo>
                      <a:pt x="621" y="2544"/>
                    </a:lnTo>
                    <a:lnTo>
                      <a:pt x="621" y="2761"/>
                    </a:lnTo>
                    <a:cubicBezTo>
                      <a:pt x="605" y="2730"/>
                      <a:pt x="586" y="2730"/>
                      <a:pt x="567" y="2730"/>
                    </a:cubicBezTo>
                    <a:cubicBezTo>
                      <a:pt x="547" y="2730"/>
                      <a:pt x="528" y="2730"/>
                      <a:pt x="512" y="2699"/>
                    </a:cubicBezTo>
                    <a:lnTo>
                      <a:pt x="512" y="2699"/>
                    </a:lnTo>
                    <a:cubicBezTo>
                      <a:pt x="512" y="2714"/>
                      <a:pt x="497" y="2761"/>
                      <a:pt x="528" y="2776"/>
                    </a:cubicBezTo>
                    <a:lnTo>
                      <a:pt x="543" y="2745"/>
                    </a:lnTo>
                    <a:cubicBezTo>
                      <a:pt x="605" y="2885"/>
                      <a:pt x="667" y="2916"/>
                      <a:pt x="698" y="3025"/>
                    </a:cubicBezTo>
                    <a:cubicBezTo>
                      <a:pt x="667" y="3009"/>
                      <a:pt x="652" y="2994"/>
                      <a:pt x="636" y="2963"/>
                    </a:cubicBezTo>
                    <a:lnTo>
                      <a:pt x="636" y="2963"/>
                    </a:lnTo>
                    <a:cubicBezTo>
                      <a:pt x="652" y="2994"/>
                      <a:pt x="636" y="2978"/>
                      <a:pt x="621" y="2994"/>
                    </a:cubicBezTo>
                    <a:cubicBezTo>
                      <a:pt x="574" y="2963"/>
                      <a:pt x="667" y="2932"/>
                      <a:pt x="590" y="2901"/>
                    </a:cubicBezTo>
                    <a:cubicBezTo>
                      <a:pt x="574" y="2901"/>
                      <a:pt x="574" y="2916"/>
                      <a:pt x="574" y="2932"/>
                    </a:cubicBezTo>
                    <a:cubicBezTo>
                      <a:pt x="559" y="2885"/>
                      <a:pt x="528" y="2823"/>
                      <a:pt x="497" y="2792"/>
                    </a:cubicBezTo>
                    <a:lnTo>
                      <a:pt x="497" y="2792"/>
                    </a:lnTo>
                    <a:cubicBezTo>
                      <a:pt x="547" y="2859"/>
                      <a:pt x="529" y="2872"/>
                      <a:pt x="495" y="2872"/>
                    </a:cubicBezTo>
                    <a:cubicBezTo>
                      <a:pt x="474" y="2872"/>
                      <a:pt x="447" y="2867"/>
                      <a:pt x="425" y="2867"/>
                    </a:cubicBezTo>
                    <a:cubicBezTo>
                      <a:pt x="417" y="2867"/>
                      <a:pt x="410" y="2868"/>
                      <a:pt x="404" y="2870"/>
                    </a:cubicBezTo>
                    <a:cubicBezTo>
                      <a:pt x="404" y="2829"/>
                      <a:pt x="392" y="2740"/>
                      <a:pt x="357" y="2740"/>
                    </a:cubicBezTo>
                    <a:cubicBezTo>
                      <a:pt x="353" y="2740"/>
                      <a:pt x="347" y="2742"/>
                      <a:pt x="342" y="2745"/>
                    </a:cubicBezTo>
                    <a:cubicBezTo>
                      <a:pt x="369" y="2800"/>
                      <a:pt x="336" y="2940"/>
                      <a:pt x="413" y="2940"/>
                    </a:cubicBezTo>
                    <a:cubicBezTo>
                      <a:pt x="423" y="2940"/>
                      <a:pt x="436" y="2937"/>
                      <a:pt x="450" y="2932"/>
                    </a:cubicBezTo>
                    <a:cubicBezTo>
                      <a:pt x="450" y="2947"/>
                      <a:pt x="450" y="2947"/>
                      <a:pt x="450" y="2963"/>
                    </a:cubicBezTo>
                    <a:cubicBezTo>
                      <a:pt x="419" y="2978"/>
                      <a:pt x="388" y="2994"/>
                      <a:pt x="373" y="3009"/>
                    </a:cubicBezTo>
                    <a:cubicBezTo>
                      <a:pt x="373" y="3025"/>
                      <a:pt x="373" y="3040"/>
                      <a:pt x="373" y="3056"/>
                    </a:cubicBezTo>
                    <a:cubicBezTo>
                      <a:pt x="357" y="2994"/>
                      <a:pt x="295" y="2978"/>
                      <a:pt x="249" y="2916"/>
                    </a:cubicBezTo>
                    <a:lnTo>
                      <a:pt x="249" y="2916"/>
                    </a:lnTo>
                    <a:cubicBezTo>
                      <a:pt x="280" y="2994"/>
                      <a:pt x="326" y="3056"/>
                      <a:pt x="357" y="3102"/>
                    </a:cubicBezTo>
                    <a:cubicBezTo>
                      <a:pt x="357" y="3102"/>
                      <a:pt x="357" y="3118"/>
                      <a:pt x="357" y="3133"/>
                    </a:cubicBezTo>
                    <a:cubicBezTo>
                      <a:pt x="252" y="3133"/>
                      <a:pt x="148" y="3107"/>
                      <a:pt x="69" y="3107"/>
                    </a:cubicBezTo>
                    <a:cubicBezTo>
                      <a:pt x="43" y="3107"/>
                      <a:pt x="20" y="3110"/>
                      <a:pt x="0" y="3118"/>
                    </a:cubicBezTo>
                    <a:cubicBezTo>
                      <a:pt x="31" y="3149"/>
                      <a:pt x="62" y="3180"/>
                      <a:pt x="93" y="3195"/>
                    </a:cubicBezTo>
                    <a:cubicBezTo>
                      <a:pt x="152" y="3160"/>
                      <a:pt x="210" y="3143"/>
                      <a:pt x="275" y="3143"/>
                    </a:cubicBezTo>
                    <a:cubicBezTo>
                      <a:pt x="296" y="3143"/>
                      <a:pt x="318" y="3145"/>
                      <a:pt x="342" y="3149"/>
                    </a:cubicBezTo>
                    <a:cubicBezTo>
                      <a:pt x="311" y="3211"/>
                      <a:pt x="280" y="3257"/>
                      <a:pt x="233" y="3319"/>
                    </a:cubicBezTo>
                    <a:cubicBezTo>
                      <a:pt x="187" y="3381"/>
                      <a:pt x="156" y="3428"/>
                      <a:pt x="125" y="3490"/>
                    </a:cubicBezTo>
                    <a:cubicBezTo>
                      <a:pt x="125" y="3474"/>
                      <a:pt x="125" y="3428"/>
                      <a:pt x="93" y="3428"/>
                    </a:cubicBezTo>
                    <a:cubicBezTo>
                      <a:pt x="62" y="3474"/>
                      <a:pt x="47" y="3505"/>
                      <a:pt x="16" y="3536"/>
                    </a:cubicBezTo>
                    <a:lnTo>
                      <a:pt x="621" y="4033"/>
                    </a:lnTo>
                    <a:cubicBezTo>
                      <a:pt x="636" y="4048"/>
                      <a:pt x="636" y="4064"/>
                      <a:pt x="636" y="4079"/>
                    </a:cubicBezTo>
                    <a:cubicBezTo>
                      <a:pt x="636" y="4064"/>
                      <a:pt x="636" y="4048"/>
                      <a:pt x="636" y="4048"/>
                    </a:cubicBezTo>
                    <a:lnTo>
                      <a:pt x="1055" y="4389"/>
                    </a:lnTo>
                    <a:cubicBezTo>
                      <a:pt x="1071" y="4436"/>
                      <a:pt x="1086" y="4483"/>
                      <a:pt x="1086" y="4483"/>
                    </a:cubicBezTo>
                    <a:cubicBezTo>
                      <a:pt x="1102" y="4467"/>
                      <a:pt x="1102" y="4452"/>
                      <a:pt x="1117" y="4436"/>
                    </a:cubicBezTo>
                    <a:lnTo>
                      <a:pt x="1210" y="4514"/>
                    </a:lnTo>
                    <a:cubicBezTo>
                      <a:pt x="1179" y="4545"/>
                      <a:pt x="1164" y="4591"/>
                      <a:pt x="1148" y="4653"/>
                    </a:cubicBezTo>
                    <a:cubicBezTo>
                      <a:pt x="1148" y="4653"/>
                      <a:pt x="1179" y="4684"/>
                      <a:pt x="1210" y="4731"/>
                    </a:cubicBezTo>
                    <a:cubicBezTo>
                      <a:pt x="1241" y="4762"/>
                      <a:pt x="1257" y="4808"/>
                      <a:pt x="1257" y="4808"/>
                    </a:cubicBezTo>
                    <a:cubicBezTo>
                      <a:pt x="1257" y="4855"/>
                      <a:pt x="1272" y="4917"/>
                      <a:pt x="1272" y="4963"/>
                    </a:cubicBezTo>
                    <a:lnTo>
                      <a:pt x="2777" y="5816"/>
                    </a:lnTo>
                    <a:cubicBezTo>
                      <a:pt x="2878" y="5744"/>
                      <a:pt x="2980" y="5644"/>
                      <a:pt x="3068" y="5644"/>
                    </a:cubicBezTo>
                    <a:cubicBezTo>
                      <a:pt x="3075" y="5644"/>
                      <a:pt x="3081" y="5645"/>
                      <a:pt x="3087" y="5646"/>
                    </a:cubicBezTo>
                    <a:lnTo>
                      <a:pt x="3071" y="5677"/>
                    </a:lnTo>
                    <a:cubicBezTo>
                      <a:pt x="3235" y="5649"/>
                      <a:pt x="3171" y="5514"/>
                      <a:pt x="3078" y="5514"/>
                    </a:cubicBezTo>
                    <a:cubicBezTo>
                      <a:pt x="3066" y="5514"/>
                      <a:pt x="3053" y="5516"/>
                      <a:pt x="3040" y="5522"/>
                    </a:cubicBezTo>
                    <a:lnTo>
                      <a:pt x="3118" y="5382"/>
                    </a:lnTo>
                    <a:lnTo>
                      <a:pt x="3133" y="5382"/>
                    </a:lnTo>
                    <a:lnTo>
                      <a:pt x="3149" y="5413"/>
                    </a:lnTo>
                    <a:cubicBezTo>
                      <a:pt x="3164" y="5398"/>
                      <a:pt x="3164" y="5382"/>
                      <a:pt x="3180" y="5367"/>
                    </a:cubicBezTo>
                    <a:cubicBezTo>
                      <a:pt x="3195" y="5367"/>
                      <a:pt x="3195" y="5351"/>
                      <a:pt x="3211" y="5336"/>
                    </a:cubicBezTo>
                    <a:lnTo>
                      <a:pt x="3195" y="5320"/>
                    </a:lnTo>
                    <a:cubicBezTo>
                      <a:pt x="3226" y="5258"/>
                      <a:pt x="3257" y="5196"/>
                      <a:pt x="3273" y="5118"/>
                    </a:cubicBezTo>
                    <a:cubicBezTo>
                      <a:pt x="3288" y="5134"/>
                      <a:pt x="3304" y="5149"/>
                      <a:pt x="3304" y="5180"/>
                    </a:cubicBezTo>
                    <a:cubicBezTo>
                      <a:pt x="3319" y="5165"/>
                      <a:pt x="3319" y="5149"/>
                      <a:pt x="3335" y="5149"/>
                    </a:cubicBezTo>
                    <a:lnTo>
                      <a:pt x="3366" y="5149"/>
                    </a:lnTo>
                    <a:cubicBezTo>
                      <a:pt x="3351" y="5134"/>
                      <a:pt x="3351" y="5134"/>
                      <a:pt x="3335" y="5134"/>
                    </a:cubicBezTo>
                    <a:cubicBezTo>
                      <a:pt x="3366" y="5103"/>
                      <a:pt x="3351" y="5041"/>
                      <a:pt x="3335" y="4994"/>
                    </a:cubicBezTo>
                    <a:cubicBezTo>
                      <a:pt x="3366" y="4917"/>
                      <a:pt x="3397" y="4855"/>
                      <a:pt x="3444" y="4777"/>
                    </a:cubicBezTo>
                    <a:cubicBezTo>
                      <a:pt x="3490" y="4932"/>
                      <a:pt x="3754" y="4808"/>
                      <a:pt x="3614" y="5010"/>
                    </a:cubicBezTo>
                    <a:cubicBezTo>
                      <a:pt x="3614" y="4917"/>
                      <a:pt x="3490" y="4948"/>
                      <a:pt x="3444" y="4917"/>
                    </a:cubicBezTo>
                    <a:cubicBezTo>
                      <a:pt x="3366" y="4948"/>
                      <a:pt x="3382" y="5103"/>
                      <a:pt x="3366" y="5149"/>
                    </a:cubicBezTo>
                    <a:cubicBezTo>
                      <a:pt x="3428" y="5180"/>
                      <a:pt x="3521" y="5336"/>
                      <a:pt x="3537" y="5444"/>
                    </a:cubicBezTo>
                    <a:cubicBezTo>
                      <a:pt x="3537" y="5367"/>
                      <a:pt x="3583" y="5305"/>
                      <a:pt x="3630" y="5242"/>
                    </a:cubicBezTo>
                    <a:cubicBezTo>
                      <a:pt x="3692" y="5180"/>
                      <a:pt x="3738" y="5118"/>
                      <a:pt x="3785" y="5056"/>
                    </a:cubicBezTo>
                    <a:cubicBezTo>
                      <a:pt x="3862" y="4963"/>
                      <a:pt x="3924" y="4870"/>
                      <a:pt x="3893" y="4777"/>
                    </a:cubicBezTo>
                    <a:cubicBezTo>
                      <a:pt x="3940" y="4777"/>
                      <a:pt x="3986" y="4793"/>
                      <a:pt x="4017" y="4793"/>
                    </a:cubicBezTo>
                    <a:lnTo>
                      <a:pt x="3893" y="4762"/>
                    </a:lnTo>
                    <a:cubicBezTo>
                      <a:pt x="3893" y="4762"/>
                      <a:pt x="3893" y="4746"/>
                      <a:pt x="3893" y="4746"/>
                    </a:cubicBezTo>
                    <a:cubicBezTo>
                      <a:pt x="3931" y="4759"/>
                      <a:pt x="3999" y="4781"/>
                      <a:pt x="4032" y="4781"/>
                    </a:cubicBezTo>
                    <a:cubicBezTo>
                      <a:pt x="4040" y="4781"/>
                      <a:pt x="4045" y="4780"/>
                      <a:pt x="4048" y="4777"/>
                    </a:cubicBezTo>
                    <a:lnTo>
                      <a:pt x="3924" y="4715"/>
                    </a:lnTo>
                    <a:lnTo>
                      <a:pt x="3940" y="4731"/>
                    </a:lnTo>
                    <a:cubicBezTo>
                      <a:pt x="3940" y="4731"/>
                      <a:pt x="3909" y="4700"/>
                      <a:pt x="3878" y="4684"/>
                    </a:cubicBezTo>
                    <a:cubicBezTo>
                      <a:pt x="3862" y="4669"/>
                      <a:pt x="3862" y="4669"/>
                      <a:pt x="3862" y="4669"/>
                    </a:cubicBezTo>
                    <a:cubicBezTo>
                      <a:pt x="3878" y="4653"/>
                      <a:pt x="3893" y="4638"/>
                      <a:pt x="3909" y="4607"/>
                    </a:cubicBezTo>
                    <a:cubicBezTo>
                      <a:pt x="3924" y="4622"/>
                      <a:pt x="3940" y="4653"/>
                      <a:pt x="3971" y="4669"/>
                    </a:cubicBezTo>
                    <a:cubicBezTo>
                      <a:pt x="3971" y="4669"/>
                      <a:pt x="3955" y="4638"/>
                      <a:pt x="3940" y="4607"/>
                    </a:cubicBezTo>
                    <a:cubicBezTo>
                      <a:pt x="3940" y="4591"/>
                      <a:pt x="3940" y="4591"/>
                      <a:pt x="3940" y="4576"/>
                    </a:cubicBezTo>
                    <a:cubicBezTo>
                      <a:pt x="3955" y="4560"/>
                      <a:pt x="3955" y="4560"/>
                      <a:pt x="3971" y="4545"/>
                    </a:cubicBezTo>
                    <a:cubicBezTo>
                      <a:pt x="4002" y="4560"/>
                      <a:pt x="4033" y="4607"/>
                      <a:pt x="4079" y="4607"/>
                    </a:cubicBezTo>
                    <a:cubicBezTo>
                      <a:pt x="4079" y="4576"/>
                      <a:pt x="4064" y="4529"/>
                      <a:pt x="4110" y="4514"/>
                    </a:cubicBezTo>
                    <a:lnTo>
                      <a:pt x="4157" y="4545"/>
                    </a:lnTo>
                    <a:cubicBezTo>
                      <a:pt x="4173" y="4545"/>
                      <a:pt x="4173" y="4529"/>
                      <a:pt x="4188" y="4529"/>
                    </a:cubicBezTo>
                    <a:cubicBezTo>
                      <a:pt x="4173" y="4576"/>
                      <a:pt x="4173" y="4607"/>
                      <a:pt x="4219" y="4684"/>
                    </a:cubicBezTo>
                    <a:cubicBezTo>
                      <a:pt x="4173" y="4762"/>
                      <a:pt x="4110" y="4824"/>
                      <a:pt x="4048" y="4839"/>
                    </a:cubicBezTo>
                    <a:cubicBezTo>
                      <a:pt x="4048" y="4870"/>
                      <a:pt x="4126" y="4917"/>
                      <a:pt x="4126" y="4948"/>
                    </a:cubicBezTo>
                    <a:cubicBezTo>
                      <a:pt x="4126" y="4948"/>
                      <a:pt x="4126" y="4932"/>
                      <a:pt x="4141" y="4932"/>
                    </a:cubicBezTo>
                    <a:lnTo>
                      <a:pt x="4328" y="5010"/>
                    </a:lnTo>
                    <a:cubicBezTo>
                      <a:pt x="4297" y="4963"/>
                      <a:pt x="4328" y="4948"/>
                      <a:pt x="4328" y="4917"/>
                    </a:cubicBezTo>
                    <a:lnTo>
                      <a:pt x="4498" y="5149"/>
                    </a:lnTo>
                    <a:cubicBezTo>
                      <a:pt x="4515" y="5152"/>
                      <a:pt x="4530" y="5153"/>
                      <a:pt x="4543" y="5153"/>
                    </a:cubicBezTo>
                    <a:cubicBezTo>
                      <a:pt x="4691" y="5153"/>
                      <a:pt x="4647" y="5007"/>
                      <a:pt x="4746" y="4979"/>
                    </a:cubicBezTo>
                    <a:cubicBezTo>
                      <a:pt x="4615" y="4979"/>
                      <a:pt x="4646" y="4932"/>
                      <a:pt x="4605" y="4932"/>
                    </a:cubicBezTo>
                    <a:cubicBezTo>
                      <a:pt x="4587" y="4932"/>
                      <a:pt x="4558" y="4941"/>
                      <a:pt x="4498" y="4963"/>
                    </a:cubicBezTo>
                    <a:lnTo>
                      <a:pt x="4374" y="4824"/>
                    </a:lnTo>
                    <a:lnTo>
                      <a:pt x="4467" y="4715"/>
                    </a:lnTo>
                    <a:cubicBezTo>
                      <a:pt x="4416" y="4689"/>
                      <a:pt x="4407" y="4611"/>
                      <a:pt x="4361" y="4611"/>
                    </a:cubicBezTo>
                    <a:cubicBezTo>
                      <a:pt x="4352" y="4611"/>
                      <a:pt x="4341" y="4614"/>
                      <a:pt x="4328" y="4622"/>
                    </a:cubicBezTo>
                    <a:cubicBezTo>
                      <a:pt x="4328" y="4638"/>
                      <a:pt x="4343" y="4669"/>
                      <a:pt x="4328" y="4684"/>
                    </a:cubicBezTo>
                    <a:cubicBezTo>
                      <a:pt x="4219" y="4622"/>
                      <a:pt x="4297" y="4529"/>
                      <a:pt x="4250" y="4483"/>
                    </a:cubicBezTo>
                    <a:cubicBezTo>
                      <a:pt x="4250" y="4467"/>
                      <a:pt x="4266" y="4467"/>
                      <a:pt x="4266" y="4452"/>
                    </a:cubicBezTo>
                    <a:cubicBezTo>
                      <a:pt x="4281" y="4405"/>
                      <a:pt x="4297" y="4374"/>
                      <a:pt x="4297" y="4327"/>
                    </a:cubicBezTo>
                    <a:cubicBezTo>
                      <a:pt x="4312" y="4327"/>
                      <a:pt x="4312" y="4343"/>
                      <a:pt x="4312" y="4343"/>
                    </a:cubicBezTo>
                    <a:lnTo>
                      <a:pt x="4390" y="4312"/>
                    </a:lnTo>
                    <a:lnTo>
                      <a:pt x="4421" y="4312"/>
                    </a:lnTo>
                    <a:cubicBezTo>
                      <a:pt x="4436" y="4312"/>
                      <a:pt x="4436" y="4312"/>
                      <a:pt x="4436" y="4327"/>
                    </a:cubicBezTo>
                    <a:cubicBezTo>
                      <a:pt x="4436" y="4281"/>
                      <a:pt x="4436" y="4250"/>
                      <a:pt x="4405" y="4219"/>
                    </a:cubicBezTo>
                    <a:cubicBezTo>
                      <a:pt x="4405" y="4188"/>
                      <a:pt x="4421" y="4157"/>
                      <a:pt x="4452" y="4141"/>
                    </a:cubicBezTo>
                    <a:lnTo>
                      <a:pt x="4607" y="4110"/>
                    </a:lnTo>
                    <a:cubicBezTo>
                      <a:pt x="4653" y="4141"/>
                      <a:pt x="4669" y="4203"/>
                      <a:pt x="4653" y="4250"/>
                    </a:cubicBezTo>
                    <a:cubicBezTo>
                      <a:pt x="4653" y="4265"/>
                      <a:pt x="4638" y="4273"/>
                      <a:pt x="4624" y="4273"/>
                    </a:cubicBezTo>
                    <a:cubicBezTo>
                      <a:pt x="4617" y="4273"/>
                      <a:pt x="4611" y="4271"/>
                      <a:pt x="4607" y="4267"/>
                    </a:cubicBezTo>
                    <a:lnTo>
                      <a:pt x="4607" y="4267"/>
                    </a:lnTo>
                    <a:cubicBezTo>
                      <a:pt x="4609" y="4304"/>
                      <a:pt x="4618" y="4315"/>
                      <a:pt x="4630" y="4315"/>
                    </a:cubicBezTo>
                    <a:cubicBezTo>
                      <a:pt x="4652" y="4315"/>
                      <a:pt x="4684" y="4280"/>
                      <a:pt x="4711" y="4280"/>
                    </a:cubicBezTo>
                    <a:cubicBezTo>
                      <a:pt x="4725" y="4280"/>
                      <a:pt x="4738" y="4292"/>
                      <a:pt x="4746" y="4327"/>
                    </a:cubicBezTo>
                    <a:cubicBezTo>
                      <a:pt x="4715" y="4343"/>
                      <a:pt x="4715" y="4389"/>
                      <a:pt x="4684" y="4405"/>
                    </a:cubicBezTo>
                    <a:cubicBezTo>
                      <a:pt x="4824" y="4358"/>
                      <a:pt x="4762" y="4234"/>
                      <a:pt x="4839" y="4203"/>
                    </a:cubicBezTo>
                    <a:cubicBezTo>
                      <a:pt x="4855" y="4219"/>
                      <a:pt x="4870" y="4219"/>
                      <a:pt x="4886" y="4219"/>
                    </a:cubicBezTo>
                    <a:cubicBezTo>
                      <a:pt x="4886" y="4219"/>
                      <a:pt x="4886" y="4203"/>
                      <a:pt x="4886" y="4203"/>
                    </a:cubicBezTo>
                    <a:lnTo>
                      <a:pt x="4932" y="4203"/>
                    </a:lnTo>
                    <a:cubicBezTo>
                      <a:pt x="4886" y="4095"/>
                      <a:pt x="4886" y="3940"/>
                      <a:pt x="4979" y="3893"/>
                    </a:cubicBezTo>
                    <a:lnTo>
                      <a:pt x="4979" y="3893"/>
                    </a:lnTo>
                    <a:cubicBezTo>
                      <a:pt x="4979" y="3909"/>
                      <a:pt x="4964" y="3940"/>
                      <a:pt x="4948" y="3955"/>
                    </a:cubicBezTo>
                    <a:cubicBezTo>
                      <a:pt x="5010" y="3924"/>
                      <a:pt x="5057" y="3878"/>
                      <a:pt x="5119" y="3847"/>
                    </a:cubicBezTo>
                    <a:cubicBezTo>
                      <a:pt x="5134" y="3847"/>
                      <a:pt x="5150" y="3847"/>
                      <a:pt x="5181" y="3893"/>
                    </a:cubicBezTo>
                    <a:cubicBezTo>
                      <a:pt x="5150" y="3831"/>
                      <a:pt x="5227" y="3816"/>
                      <a:pt x="5243" y="3769"/>
                    </a:cubicBezTo>
                    <a:cubicBezTo>
                      <a:pt x="5288" y="3746"/>
                      <a:pt x="5334" y="3732"/>
                      <a:pt x="5379" y="3732"/>
                    </a:cubicBezTo>
                    <a:cubicBezTo>
                      <a:pt x="5396" y="3732"/>
                      <a:pt x="5412" y="3734"/>
                      <a:pt x="5429" y="3738"/>
                    </a:cubicBezTo>
                    <a:cubicBezTo>
                      <a:pt x="5491" y="3676"/>
                      <a:pt x="5413" y="3676"/>
                      <a:pt x="5506" y="3567"/>
                    </a:cubicBezTo>
                    <a:cubicBezTo>
                      <a:pt x="5460" y="3505"/>
                      <a:pt x="5398" y="3490"/>
                      <a:pt x="5351" y="3443"/>
                    </a:cubicBezTo>
                    <a:cubicBezTo>
                      <a:pt x="5367" y="3443"/>
                      <a:pt x="5367" y="3443"/>
                      <a:pt x="5367" y="3428"/>
                    </a:cubicBezTo>
                    <a:cubicBezTo>
                      <a:pt x="5351" y="3428"/>
                      <a:pt x="5336" y="3412"/>
                      <a:pt x="5320" y="3397"/>
                    </a:cubicBezTo>
                    <a:cubicBezTo>
                      <a:pt x="5305" y="3381"/>
                      <a:pt x="5305" y="3350"/>
                      <a:pt x="5305" y="3319"/>
                    </a:cubicBezTo>
                    <a:lnTo>
                      <a:pt x="5258" y="3366"/>
                    </a:lnTo>
                    <a:cubicBezTo>
                      <a:pt x="5243" y="3350"/>
                      <a:pt x="5227" y="3350"/>
                      <a:pt x="5212" y="3335"/>
                    </a:cubicBezTo>
                    <a:lnTo>
                      <a:pt x="5212" y="3335"/>
                    </a:lnTo>
                    <a:cubicBezTo>
                      <a:pt x="5227" y="3350"/>
                      <a:pt x="5227" y="3366"/>
                      <a:pt x="5227" y="3381"/>
                    </a:cubicBezTo>
                    <a:lnTo>
                      <a:pt x="5212" y="3412"/>
                    </a:lnTo>
                    <a:cubicBezTo>
                      <a:pt x="5212" y="3443"/>
                      <a:pt x="5243" y="3474"/>
                      <a:pt x="5243" y="3505"/>
                    </a:cubicBezTo>
                    <a:lnTo>
                      <a:pt x="5258" y="3443"/>
                    </a:lnTo>
                    <a:cubicBezTo>
                      <a:pt x="5289" y="3521"/>
                      <a:pt x="5305" y="3614"/>
                      <a:pt x="5336" y="3614"/>
                    </a:cubicBezTo>
                    <a:cubicBezTo>
                      <a:pt x="5320" y="3583"/>
                      <a:pt x="5320" y="3521"/>
                      <a:pt x="5336" y="3474"/>
                    </a:cubicBezTo>
                    <a:cubicBezTo>
                      <a:pt x="5367" y="3490"/>
                      <a:pt x="5398" y="3521"/>
                      <a:pt x="5429" y="3536"/>
                    </a:cubicBezTo>
                    <a:cubicBezTo>
                      <a:pt x="5367" y="3692"/>
                      <a:pt x="5227" y="3707"/>
                      <a:pt x="5150" y="3738"/>
                    </a:cubicBezTo>
                    <a:cubicBezTo>
                      <a:pt x="5134" y="3692"/>
                      <a:pt x="5119" y="3661"/>
                      <a:pt x="5150" y="3645"/>
                    </a:cubicBezTo>
                    <a:cubicBezTo>
                      <a:pt x="5165" y="3645"/>
                      <a:pt x="5181" y="3661"/>
                      <a:pt x="5181" y="3661"/>
                    </a:cubicBezTo>
                    <a:cubicBezTo>
                      <a:pt x="5165" y="3583"/>
                      <a:pt x="5041" y="3490"/>
                      <a:pt x="5026" y="3412"/>
                    </a:cubicBezTo>
                    <a:cubicBezTo>
                      <a:pt x="5026" y="3397"/>
                      <a:pt x="5041" y="3397"/>
                      <a:pt x="5057" y="3381"/>
                    </a:cubicBezTo>
                    <a:lnTo>
                      <a:pt x="5088" y="3412"/>
                    </a:lnTo>
                    <a:cubicBezTo>
                      <a:pt x="5041" y="3319"/>
                      <a:pt x="5119" y="3335"/>
                      <a:pt x="5103" y="3273"/>
                    </a:cubicBezTo>
                    <a:cubicBezTo>
                      <a:pt x="5103" y="3257"/>
                      <a:pt x="5088" y="3257"/>
                      <a:pt x="5088" y="3242"/>
                    </a:cubicBezTo>
                    <a:lnTo>
                      <a:pt x="5088" y="3242"/>
                    </a:lnTo>
                    <a:cubicBezTo>
                      <a:pt x="5093" y="3247"/>
                      <a:pt x="5098" y="3249"/>
                      <a:pt x="5103" y="3249"/>
                    </a:cubicBezTo>
                    <a:cubicBezTo>
                      <a:pt x="5113" y="3249"/>
                      <a:pt x="5124" y="3242"/>
                      <a:pt x="5134" y="3242"/>
                    </a:cubicBezTo>
                    <a:cubicBezTo>
                      <a:pt x="5150" y="3164"/>
                      <a:pt x="5119" y="3164"/>
                      <a:pt x="5088" y="3164"/>
                    </a:cubicBezTo>
                    <a:cubicBezTo>
                      <a:pt x="5103" y="3133"/>
                      <a:pt x="5119" y="3087"/>
                      <a:pt x="5134" y="3056"/>
                    </a:cubicBezTo>
                    <a:cubicBezTo>
                      <a:pt x="5196" y="3071"/>
                      <a:pt x="5243" y="3102"/>
                      <a:pt x="5274" y="3102"/>
                    </a:cubicBezTo>
                    <a:cubicBezTo>
                      <a:pt x="5351" y="3366"/>
                      <a:pt x="5475" y="3164"/>
                      <a:pt x="5506" y="3443"/>
                    </a:cubicBezTo>
                    <a:cubicBezTo>
                      <a:pt x="5543" y="3458"/>
                      <a:pt x="5575" y="3465"/>
                      <a:pt x="5602" y="3465"/>
                    </a:cubicBezTo>
                    <a:cubicBezTo>
                      <a:pt x="5689" y="3465"/>
                      <a:pt x="5731" y="3395"/>
                      <a:pt x="5754" y="3288"/>
                    </a:cubicBezTo>
                    <a:lnTo>
                      <a:pt x="5754" y="3288"/>
                    </a:lnTo>
                    <a:cubicBezTo>
                      <a:pt x="5740" y="3297"/>
                      <a:pt x="5725" y="3300"/>
                      <a:pt x="5710" y="3300"/>
                    </a:cubicBezTo>
                    <a:cubicBezTo>
                      <a:pt x="5630" y="3300"/>
                      <a:pt x="5547" y="3199"/>
                      <a:pt x="5443" y="3199"/>
                    </a:cubicBezTo>
                    <a:cubicBezTo>
                      <a:pt x="5424" y="3199"/>
                      <a:pt x="5403" y="3202"/>
                      <a:pt x="5382" y="3211"/>
                    </a:cubicBezTo>
                    <a:cubicBezTo>
                      <a:pt x="5382" y="3056"/>
                      <a:pt x="5227" y="2978"/>
                      <a:pt x="5212" y="2885"/>
                    </a:cubicBezTo>
                    <a:lnTo>
                      <a:pt x="5212" y="2870"/>
                    </a:lnTo>
                    <a:cubicBezTo>
                      <a:pt x="5212" y="2854"/>
                      <a:pt x="5227" y="2823"/>
                      <a:pt x="5243" y="2807"/>
                    </a:cubicBezTo>
                    <a:lnTo>
                      <a:pt x="5553" y="2994"/>
                    </a:lnTo>
                    <a:cubicBezTo>
                      <a:pt x="5537" y="3040"/>
                      <a:pt x="5522" y="3102"/>
                      <a:pt x="5491" y="3133"/>
                    </a:cubicBezTo>
                    <a:cubicBezTo>
                      <a:pt x="5512" y="3148"/>
                      <a:pt x="5531" y="3154"/>
                      <a:pt x="5547" y="3154"/>
                    </a:cubicBezTo>
                    <a:cubicBezTo>
                      <a:pt x="5600" y="3154"/>
                      <a:pt x="5629" y="3088"/>
                      <a:pt x="5677" y="3040"/>
                    </a:cubicBezTo>
                    <a:lnTo>
                      <a:pt x="5243" y="2776"/>
                    </a:lnTo>
                    <a:cubicBezTo>
                      <a:pt x="5274" y="2714"/>
                      <a:pt x="5305" y="2637"/>
                      <a:pt x="5336" y="2559"/>
                    </a:cubicBezTo>
                    <a:lnTo>
                      <a:pt x="5103" y="2420"/>
                    </a:lnTo>
                    <a:lnTo>
                      <a:pt x="5026" y="2358"/>
                    </a:lnTo>
                    <a:lnTo>
                      <a:pt x="5088" y="2249"/>
                    </a:lnTo>
                    <a:cubicBezTo>
                      <a:pt x="4995" y="2234"/>
                      <a:pt x="4979" y="2249"/>
                      <a:pt x="4901" y="2187"/>
                    </a:cubicBezTo>
                    <a:cubicBezTo>
                      <a:pt x="4952" y="2131"/>
                      <a:pt x="4982" y="2116"/>
                      <a:pt x="5009" y="2116"/>
                    </a:cubicBezTo>
                    <a:cubicBezTo>
                      <a:pt x="5042" y="2116"/>
                      <a:pt x="5071" y="2141"/>
                      <a:pt x="5127" y="2141"/>
                    </a:cubicBezTo>
                    <a:cubicBezTo>
                      <a:pt x="5150" y="2141"/>
                      <a:pt x="5177" y="2136"/>
                      <a:pt x="5212" y="2125"/>
                    </a:cubicBezTo>
                    <a:lnTo>
                      <a:pt x="5320" y="1908"/>
                    </a:lnTo>
                    <a:lnTo>
                      <a:pt x="5336" y="1939"/>
                    </a:lnTo>
                    <a:cubicBezTo>
                      <a:pt x="5351" y="1923"/>
                      <a:pt x="5336" y="1908"/>
                      <a:pt x="5336" y="1892"/>
                    </a:cubicBezTo>
                    <a:lnTo>
                      <a:pt x="5382" y="1815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2775" y="157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15"/>
              <p:cNvSpPr/>
              <p:nvPr/>
            </p:nvSpPr>
            <p:spPr>
              <a:xfrm>
                <a:off x="3230125" y="1157050"/>
                <a:ext cx="9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0" y="1"/>
                    </a:moveTo>
                    <a:cubicBezTo>
                      <a:pt x="16" y="8"/>
                      <a:pt x="28" y="12"/>
                      <a:pt x="31" y="12"/>
                    </a:cubicBezTo>
                    <a:cubicBezTo>
                      <a:pt x="35" y="12"/>
                      <a:pt x="31" y="8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15"/>
              <p:cNvSpPr/>
              <p:nvPr/>
            </p:nvSpPr>
            <p:spPr>
              <a:xfrm>
                <a:off x="3214225" y="115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341;p15"/>
              <p:cNvSpPr/>
              <p:nvPr/>
            </p:nvSpPr>
            <p:spPr>
              <a:xfrm>
                <a:off x="3196775" y="11512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32" y="31"/>
                    </a:cubicBezTo>
                    <a:cubicBezTo>
                      <a:pt x="32" y="31"/>
                      <a:pt x="32" y="31"/>
                      <a:pt x="32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342;p15"/>
              <p:cNvSpPr/>
              <p:nvPr/>
            </p:nvSpPr>
            <p:spPr>
              <a:xfrm>
                <a:off x="3213450" y="1154725"/>
                <a:ext cx="12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1" extrusionOk="0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32" y="1"/>
                    </a:ln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16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15"/>
              <p:cNvSpPr/>
              <p:nvPr/>
            </p:nvSpPr>
            <p:spPr>
              <a:xfrm>
                <a:off x="3196400" y="1148925"/>
                <a:ext cx="15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31"/>
                      <a:pt x="47" y="62"/>
                      <a:pt x="47" y="109"/>
                    </a:cubicBezTo>
                    <a:lnTo>
                      <a:pt x="62" y="124"/>
                    </a:lnTo>
                    <a:cubicBezTo>
                      <a:pt x="62" y="124"/>
                      <a:pt x="62" y="62"/>
                      <a:pt x="62" y="16"/>
                    </a:cubicBezTo>
                    <a:cubicBezTo>
                      <a:pt x="47" y="16"/>
                      <a:pt x="31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15"/>
              <p:cNvSpPr/>
              <p:nvPr/>
            </p:nvSpPr>
            <p:spPr>
              <a:xfrm>
                <a:off x="3194850" y="11516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62" y="1"/>
                    </a:moveTo>
                    <a:cubicBezTo>
                      <a:pt x="16" y="1"/>
                      <a:pt x="16" y="16"/>
                      <a:pt x="0" y="47"/>
                    </a:cubicBezTo>
                    <a:cubicBezTo>
                      <a:pt x="47" y="63"/>
                      <a:pt x="62" y="78"/>
                      <a:pt x="62" y="94"/>
                    </a:cubicBezTo>
                    <a:cubicBezTo>
                      <a:pt x="78" y="78"/>
                      <a:pt x="78" y="78"/>
                      <a:pt x="155" y="78"/>
                    </a:cubicBezTo>
                    <a:cubicBezTo>
                      <a:pt x="155" y="78"/>
                      <a:pt x="124" y="47"/>
                      <a:pt x="109" y="16"/>
                    </a:cubicBezTo>
                    <a:cubicBezTo>
                      <a:pt x="93" y="32"/>
                      <a:pt x="93" y="47"/>
                      <a:pt x="93" y="6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15"/>
              <p:cNvSpPr/>
              <p:nvPr/>
            </p:nvSpPr>
            <p:spPr>
              <a:xfrm>
                <a:off x="3218500" y="11551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0" y="0"/>
                    </a:moveTo>
                    <a:cubicBezTo>
                      <a:pt x="0" y="0"/>
                      <a:pt x="16" y="0"/>
                      <a:pt x="16" y="0"/>
                    </a:cubicBezTo>
                    <a:lnTo>
                      <a:pt x="16" y="0"/>
                    </a:lnTo>
                    <a:cubicBezTo>
                      <a:pt x="16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15"/>
              <p:cNvSpPr/>
              <p:nvPr/>
            </p:nvSpPr>
            <p:spPr>
              <a:xfrm>
                <a:off x="3209450" y="1169475"/>
                <a:ext cx="53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0" extrusionOk="0">
                    <a:moveTo>
                      <a:pt x="98" y="0"/>
                    </a:moveTo>
                    <a:cubicBezTo>
                      <a:pt x="105" y="4"/>
                      <a:pt x="112" y="9"/>
                      <a:pt x="120" y="14"/>
                    </a:cubicBezTo>
                    <a:lnTo>
                      <a:pt x="120" y="14"/>
                    </a:lnTo>
                    <a:cubicBezTo>
                      <a:pt x="114" y="9"/>
                      <a:pt x="107" y="4"/>
                      <a:pt x="98" y="0"/>
                    </a:cubicBezTo>
                    <a:close/>
                    <a:moveTo>
                      <a:pt x="120" y="14"/>
                    </a:moveTo>
                    <a:lnTo>
                      <a:pt x="120" y="14"/>
                    </a:lnTo>
                    <a:cubicBezTo>
                      <a:pt x="191" y="73"/>
                      <a:pt x="1" y="140"/>
                      <a:pt x="145" y="140"/>
                    </a:cubicBezTo>
                    <a:cubicBezTo>
                      <a:pt x="211" y="73"/>
                      <a:pt x="164" y="41"/>
                      <a:pt x="120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15"/>
              <p:cNvSpPr/>
              <p:nvPr/>
            </p:nvSpPr>
            <p:spPr>
              <a:xfrm>
                <a:off x="3187075" y="1051600"/>
                <a:ext cx="19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63" extrusionOk="0">
                    <a:moveTo>
                      <a:pt x="1" y="0"/>
                    </a:moveTo>
                    <a:lnTo>
                      <a:pt x="32" y="62"/>
                    </a:lnTo>
                    <a:lnTo>
                      <a:pt x="78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15"/>
              <p:cNvSpPr/>
              <p:nvPr/>
            </p:nvSpPr>
            <p:spPr>
              <a:xfrm>
                <a:off x="3182825" y="1055075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62" y="1"/>
                    </a:moveTo>
                    <a:lnTo>
                      <a:pt x="0" y="32"/>
                    </a:lnTo>
                    <a:cubicBezTo>
                      <a:pt x="31" y="32"/>
                      <a:pt x="47" y="16"/>
                      <a:pt x="78" y="16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15"/>
              <p:cNvSpPr/>
              <p:nvPr/>
            </p:nvSpPr>
            <p:spPr>
              <a:xfrm>
                <a:off x="3181275" y="1051850"/>
                <a:ext cx="50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30" extrusionOk="0">
                    <a:moveTo>
                      <a:pt x="56" y="0"/>
                    </a:moveTo>
                    <a:cubicBezTo>
                      <a:pt x="35" y="0"/>
                      <a:pt x="16" y="11"/>
                      <a:pt x="0" y="37"/>
                    </a:cubicBezTo>
                    <a:lnTo>
                      <a:pt x="124" y="130"/>
                    </a:lnTo>
                    <a:lnTo>
                      <a:pt x="202" y="83"/>
                    </a:lnTo>
                    <a:cubicBezTo>
                      <a:pt x="150" y="42"/>
                      <a:pt x="98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15"/>
              <p:cNvSpPr/>
              <p:nvPr/>
            </p:nvSpPr>
            <p:spPr>
              <a:xfrm>
                <a:off x="3168075" y="1060125"/>
                <a:ext cx="14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91" extrusionOk="0">
                    <a:moveTo>
                      <a:pt x="47" y="0"/>
                    </a:moveTo>
                    <a:cubicBezTo>
                      <a:pt x="1" y="31"/>
                      <a:pt x="1" y="47"/>
                      <a:pt x="1" y="78"/>
                    </a:cubicBezTo>
                    <a:cubicBezTo>
                      <a:pt x="16" y="87"/>
                      <a:pt x="26" y="91"/>
                      <a:pt x="32" y="91"/>
                    </a:cubicBezTo>
                    <a:cubicBezTo>
                      <a:pt x="58" y="91"/>
                      <a:pt x="22" y="25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351;p15"/>
              <p:cNvSpPr/>
              <p:nvPr/>
            </p:nvSpPr>
            <p:spPr>
              <a:xfrm>
                <a:off x="3142100" y="1097725"/>
                <a:ext cx="15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" extrusionOk="0">
                    <a:moveTo>
                      <a:pt x="1" y="1"/>
                    </a:moveTo>
                    <a:cubicBezTo>
                      <a:pt x="16" y="9"/>
                      <a:pt x="28" y="12"/>
                      <a:pt x="38" y="12"/>
                    </a:cubicBezTo>
                    <a:cubicBezTo>
                      <a:pt x="47" y="12"/>
                      <a:pt x="55" y="9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352;p15"/>
              <p:cNvSpPr/>
              <p:nvPr/>
            </p:nvSpPr>
            <p:spPr>
              <a:xfrm>
                <a:off x="3660125" y="744900"/>
                <a:ext cx="132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60" extrusionOk="0">
                    <a:moveTo>
                      <a:pt x="202" y="16"/>
                    </a:moveTo>
                    <a:lnTo>
                      <a:pt x="202" y="16"/>
                    </a:lnTo>
                    <a:cubicBezTo>
                      <a:pt x="205" y="27"/>
                      <a:pt x="209" y="37"/>
                      <a:pt x="213" y="46"/>
                    </a:cubicBezTo>
                    <a:lnTo>
                      <a:pt x="213" y="46"/>
                    </a:lnTo>
                    <a:cubicBezTo>
                      <a:pt x="215" y="34"/>
                      <a:pt x="211" y="25"/>
                      <a:pt x="202" y="16"/>
                    </a:cubicBezTo>
                    <a:close/>
                    <a:moveTo>
                      <a:pt x="94" y="0"/>
                    </a:moveTo>
                    <a:cubicBezTo>
                      <a:pt x="109" y="31"/>
                      <a:pt x="94" y="140"/>
                      <a:pt x="32" y="140"/>
                    </a:cubicBezTo>
                    <a:lnTo>
                      <a:pt x="1" y="62"/>
                    </a:lnTo>
                    <a:lnTo>
                      <a:pt x="16" y="295"/>
                    </a:lnTo>
                    <a:lnTo>
                      <a:pt x="109" y="171"/>
                    </a:lnTo>
                    <a:cubicBezTo>
                      <a:pt x="187" y="264"/>
                      <a:pt x="109" y="279"/>
                      <a:pt x="280" y="279"/>
                    </a:cubicBezTo>
                    <a:cubicBezTo>
                      <a:pt x="348" y="313"/>
                      <a:pt x="308" y="364"/>
                      <a:pt x="244" y="364"/>
                    </a:cubicBezTo>
                    <a:cubicBezTo>
                      <a:pt x="222" y="364"/>
                      <a:pt x="196" y="358"/>
                      <a:pt x="171" y="341"/>
                    </a:cubicBezTo>
                    <a:lnTo>
                      <a:pt x="171" y="341"/>
                    </a:lnTo>
                    <a:cubicBezTo>
                      <a:pt x="171" y="341"/>
                      <a:pt x="218" y="388"/>
                      <a:pt x="249" y="434"/>
                    </a:cubicBezTo>
                    <a:cubicBezTo>
                      <a:pt x="280" y="481"/>
                      <a:pt x="311" y="512"/>
                      <a:pt x="311" y="512"/>
                    </a:cubicBezTo>
                    <a:cubicBezTo>
                      <a:pt x="311" y="512"/>
                      <a:pt x="311" y="481"/>
                      <a:pt x="311" y="450"/>
                    </a:cubicBezTo>
                    <a:cubicBezTo>
                      <a:pt x="311" y="434"/>
                      <a:pt x="326" y="403"/>
                      <a:pt x="326" y="403"/>
                    </a:cubicBezTo>
                    <a:lnTo>
                      <a:pt x="326" y="403"/>
                    </a:lnTo>
                    <a:cubicBezTo>
                      <a:pt x="459" y="418"/>
                      <a:pt x="325" y="559"/>
                      <a:pt x="459" y="559"/>
                    </a:cubicBezTo>
                    <a:cubicBezTo>
                      <a:pt x="466" y="559"/>
                      <a:pt x="473" y="559"/>
                      <a:pt x="481" y="558"/>
                    </a:cubicBezTo>
                    <a:cubicBezTo>
                      <a:pt x="481" y="558"/>
                      <a:pt x="435" y="403"/>
                      <a:pt x="435" y="403"/>
                    </a:cubicBezTo>
                    <a:lnTo>
                      <a:pt x="481" y="403"/>
                    </a:lnTo>
                    <a:cubicBezTo>
                      <a:pt x="419" y="372"/>
                      <a:pt x="435" y="279"/>
                      <a:pt x="450" y="248"/>
                    </a:cubicBezTo>
                    <a:cubicBezTo>
                      <a:pt x="481" y="248"/>
                      <a:pt x="512" y="248"/>
                      <a:pt x="528" y="279"/>
                    </a:cubicBezTo>
                    <a:cubicBezTo>
                      <a:pt x="528" y="59"/>
                      <a:pt x="291" y="214"/>
                      <a:pt x="213" y="46"/>
                    </a:cubicBezTo>
                    <a:lnTo>
                      <a:pt x="213" y="46"/>
                    </a:lnTo>
                    <a:cubicBezTo>
                      <a:pt x="212" y="55"/>
                      <a:pt x="209" y="65"/>
                      <a:pt x="202" y="78"/>
                    </a:cubicBezTo>
                    <a:cubicBezTo>
                      <a:pt x="202" y="124"/>
                      <a:pt x="156" y="155"/>
                      <a:pt x="125" y="155"/>
                    </a:cubicBezTo>
                    <a:lnTo>
                      <a:pt x="171" y="93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353;p15"/>
              <p:cNvSpPr/>
              <p:nvPr/>
            </p:nvSpPr>
            <p:spPr>
              <a:xfrm>
                <a:off x="3662075" y="718525"/>
                <a:ext cx="1980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102" extrusionOk="0">
                    <a:moveTo>
                      <a:pt x="558" y="497"/>
                    </a:moveTo>
                    <a:lnTo>
                      <a:pt x="527" y="528"/>
                    </a:lnTo>
                    <a:cubicBezTo>
                      <a:pt x="543" y="528"/>
                      <a:pt x="543" y="512"/>
                      <a:pt x="558" y="497"/>
                    </a:cubicBezTo>
                    <a:close/>
                    <a:moveTo>
                      <a:pt x="186" y="1040"/>
                    </a:moveTo>
                    <a:lnTo>
                      <a:pt x="186" y="1040"/>
                    </a:lnTo>
                    <a:cubicBezTo>
                      <a:pt x="171" y="1055"/>
                      <a:pt x="155" y="1071"/>
                      <a:pt x="155" y="1086"/>
                    </a:cubicBezTo>
                    <a:lnTo>
                      <a:pt x="186" y="1040"/>
                    </a:lnTo>
                    <a:close/>
                    <a:moveTo>
                      <a:pt x="496" y="0"/>
                    </a:moveTo>
                    <a:lnTo>
                      <a:pt x="496" y="0"/>
                    </a:lnTo>
                    <a:cubicBezTo>
                      <a:pt x="527" y="155"/>
                      <a:pt x="574" y="311"/>
                      <a:pt x="496" y="419"/>
                    </a:cubicBezTo>
                    <a:lnTo>
                      <a:pt x="372" y="373"/>
                    </a:lnTo>
                    <a:cubicBezTo>
                      <a:pt x="496" y="249"/>
                      <a:pt x="419" y="155"/>
                      <a:pt x="434" y="16"/>
                    </a:cubicBezTo>
                    <a:lnTo>
                      <a:pt x="434" y="16"/>
                    </a:lnTo>
                    <a:lnTo>
                      <a:pt x="341" y="311"/>
                    </a:lnTo>
                    <a:cubicBezTo>
                      <a:pt x="304" y="353"/>
                      <a:pt x="277" y="370"/>
                      <a:pt x="255" y="370"/>
                    </a:cubicBezTo>
                    <a:cubicBezTo>
                      <a:pt x="213" y="370"/>
                      <a:pt x="196" y="305"/>
                      <a:pt x="186" y="233"/>
                    </a:cubicBezTo>
                    <a:cubicBezTo>
                      <a:pt x="186" y="264"/>
                      <a:pt x="171" y="295"/>
                      <a:pt x="155" y="295"/>
                    </a:cubicBezTo>
                    <a:cubicBezTo>
                      <a:pt x="189" y="306"/>
                      <a:pt x="246" y="468"/>
                      <a:pt x="287" y="468"/>
                    </a:cubicBezTo>
                    <a:cubicBezTo>
                      <a:pt x="303" y="468"/>
                      <a:pt x="317" y="443"/>
                      <a:pt x="326" y="373"/>
                    </a:cubicBezTo>
                    <a:cubicBezTo>
                      <a:pt x="481" y="388"/>
                      <a:pt x="388" y="543"/>
                      <a:pt x="419" y="605"/>
                    </a:cubicBezTo>
                    <a:cubicBezTo>
                      <a:pt x="434" y="590"/>
                      <a:pt x="465" y="590"/>
                      <a:pt x="481" y="590"/>
                    </a:cubicBezTo>
                    <a:cubicBezTo>
                      <a:pt x="434" y="667"/>
                      <a:pt x="388" y="729"/>
                      <a:pt x="326" y="807"/>
                    </a:cubicBezTo>
                    <a:lnTo>
                      <a:pt x="295" y="791"/>
                    </a:lnTo>
                    <a:lnTo>
                      <a:pt x="357" y="621"/>
                    </a:lnTo>
                    <a:cubicBezTo>
                      <a:pt x="310" y="621"/>
                      <a:pt x="271" y="549"/>
                      <a:pt x="228" y="549"/>
                    </a:cubicBezTo>
                    <a:cubicBezTo>
                      <a:pt x="215" y="549"/>
                      <a:pt x="201" y="556"/>
                      <a:pt x="186" y="574"/>
                    </a:cubicBezTo>
                    <a:cubicBezTo>
                      <a:pt x="186" y="590"/>
                      <a:pt x="217" y="621"/>
                      <a:pt x="202" y="652"/>
                    </a:cubicBezTo>
                    <a:cubicBezTo>
                      <a:pt x="76" y="624"/>
                      <a:pt x="139" y="459"/>
                      <a:pt x="41" y="459"/>
                    </a:cubicBezTo>
                    <a:cubicBezTo>
                      <a:pt x="29" y="459"/>
                      <a:pt x="16" y="461"/>
                      <a:pt x="0" y="466"/>
                    </a:cubicBezTo>
                    <a:cubicBezTo>
                      <a:pt x="31" y="605"/>
                      <a:pt x="0" y="621"/>
                      <a:pt x="109" y="714"/>
                    </a:cubicBezTo>
                    <a:cubicBezTo>
                      <a:pt x="93" y="838"/>
                      <a:pt x="62" y="931"/>
                      <a:pt x="16" y="977"/>
                    </a:cubicBezTo>
                    <a:cubicBezTo>
                      <a:pt x="31" y="1008"/>
                      <a:pt x="109" y="1024"/>
                      <a:pt x="124" y="1071"/>
                    </a:cubicBezTo>
                    <a:cubicBezTo>
                      <a:pt x="124" y="1055"/>
                      <a:pt x="124" y="1040"/>
                      <a:pt x="124" y="1040"/>
                    </a:cubicBezTo>
                    <a:lnTo>
                      <a:pt x="186" y="1040"/>
                    </a:lnTo>
                    <a:lnTo>
                      <a:pt x="326" y="1024"/>
                    </a:lnTo>
                    <a:cubicBezTo>
                      <a:pt x="295" y="993"/>
                      <a:pt x="310" y="962"/>
                      <a:pt x="310" y="915"/>
                    </a:cubicBezTo>
                    <a:lnTo>
                      <a:pt x="310" y="915"/>
                    </a:lnTo>
                    <a:cubicBezTo>
                      <a:pt x="310" y="915"/>
                      <a:pt x="357" y="962"/>
                      <a:pt x="419" y="1008"/>
                    </a:cubicBezTo>
                    <a:cubicBezTo>
                      <a:pt x="481" y="1055"/>
                      <a:pt x="543" y="1102"/>
                      <a:pt x="543" y="1102"/>
                    </a:cubicBezTo>
                    <a:cubicBezTo>
                      <a:pt x="745" y="1040"/>
                      <a:pt x="620" y="869"/>
                      <a:pt x="714" y="791"/>
                    </a:cubicBezTo>
                    <a:lnTo>
                      <a:pt x="714" y="791"/>
                    </a:lnTo>
                    <a:cubicBezTo>
                      <a:pt x="667" y="815"/>
                      <a:pt x="638" y="821"/>
                      <a:pt x="618" y="821"/>
                    </a:cubicBezTo>
                    <a:cubicBezTo>
                      <a:pt x="591" y="821"/>
                      <a:pt x="582" y="808"/>
                      <a:pt x="569" y="808"/>
                    </a:cubicBezTo>
                    <a:cubicBezTo>
                      <a:pt x="555" y="808"/>
                      <a:pt x="537" y="825"/>
                      <a:pt x="481" y="900"/>
                    </a:cubicBezTo>
                    <a:lnTo>
                      <a:pt x="341" y="807"/>
                    </a:lnTo>
                    <a:lnTo>
                      <a:pt x="481" y="605"/>
                    </a:lnTo>
                    <a:cubicBezTo>
                      <a:pt x="512" y="605"/>
                      <a:pt x="543" y="621"/>
                      <a:pt x="574" y="621"/>
                    </a:cubicBezTo>
                    <a:cubicBezTo>
                      <a:pt x="558" y="590"/>
                      <a:pt x="543" y="574"/>
                      <a:pt x="527" y="528"/>
                    </a:cubicBezTo>
                    <a:cubicBezTo>
                      <a:pt x="527" y="512"/>
                      <a:pt x="527" y="512"/>
                      <a:pt x="527" y="497"/>
                    </a:cubicBezTo>
                    <a:lnTo>
                      <a:pt x="558" y="497"/>
                    </a:lnTo>
                    <a:cubicBezTo>
                      <a:pt x="605" y="497"/>
                      <a:pt x="636" y="559"/>
                      <a:pt x="620" y="621"/>
                    </a:cubicBezTo>
                    <a:cubicBezTo>
                      <a:pt x="635" y="607"/>
                      <a:pt x="647" y="601"/>
                      <a:pt x="659" y="601"/>
                    </a:cubicBezTo>
                    <a:cubicBezTo>
                      <a:pt x="695" y="601"/>
                      <a:pt x="721" y="656"/>
                      <a:pt x="751" y="656"/>
                    </a:cubicBezTo>
                    <a:cubicBezTo>
                      <a:pt x="763" y="656"/>
                      <a:pt x="776" y="647"/>
                      <a:pt x="791" y="621"/>
                    </a:cubicBezTo>
                    <a:cubicBezTo>
                      <a:pt x="760" y="388"/>
                      <a:pt x="714" y="186"/>
                      <a:pt x="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15"/>
              <p:cNvSpPr/>
              <p:nvPr/>
            </p:nvSpPr>
            <p:spPr>
              <a:xfrm>
                <a:off x="3575600" y="732075"/>
                <a:ext cx="157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12" extrusionOk="0">
                    <a:moveTo>
                      <a:pt x="62" y="0"/>
                    </a:moveTo>
                    <a:cubicBezTo>
                      <a:pt x="58" y="0"/>
                      <a:pt x="0" y="203"/>
                      <a:pt x="0" y="203"/>
                    </a:cubicBezTo>
                    <a:lnTo>
                      <a:pt x="63" y="311"/>
                    </a:lnTo>
                    <a:cubicBezTo>
                      <a:pt x="63" y="218"/>
                      <a:pt x="63" y="110"/>
                      <a:pt x="63" y="1"/>
                    </a:cubicBezTo>
                    <a:cubicBezTo>
                      <a:pt x="63" y="1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15"/>
              <p:cNvSpPr/>
              <p:nvPr/>
            </p:nvSpPr>
            <p:spPr>
              <a:xfrm>
                <a:off x="3572500" y="667725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0" y="1"/>
                    </a:move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15"/>
              <p:cNvSpPr/>
              <p:nvPr/>
            </p:nvSpPr>
            <p:spPr>
              <a:xfrm>
                <a:off x="3599250" y="6402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6" y="16"/>
                      <a:pt x="32" y="16"/>
                      <a:pt x="32" y="31"/>
                    </a:cubicBezTo>
                    <a:lnTo>
                      <a:pt x="32" y="16"/>
                    </a:lnTo>
                    <a:cubicBezTo>
                      <a:pt x="16" y="16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15"/>
              <p:cNvSpPr/>
              <p:nvPr/>
            </p:nvSpPr>
            <p:spPr>
              <a:xfrm>
                <a:off x="3542250" y="624700"/>
                <a:ext cx="157075" cy="157425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6297" extrusionOk="0">
                    <a:moveTo>
                      <a:pt x="2094" y="132"/>
                    </a:moveTo>
                    <a:lnTo>
                      <a:pt x="2529" y="295"/>
                    </a:lnTo>
                    <a:lnTo>
                      <a:pt x="2513" y="295"/>
                    </a:lnTo>
                    <a:lnTo>
                      <a:pt x="2094" y="132"/>
                    </a:lnTo>
                    <a:close/>
                    <a:moveTo>
                      <a:pt x="2978" y="496"/>
                    </a:moveTo>
                    <a:lnTo>
                      <a:pt x="3258" y="605"/>
                    </a:lnTo>
                    <a:lnTo>
                      <a:pt x="3242" y="605"/>
                    </a:lnTo>
                    <a:lnTo>
                      <a:pt x="2978" y="496"/>
                    </a:lnTo>
                    <a:close/>
                    <a:moveTo>
                      <a:pt x="2978" y="481"/>
                    </a:moveTo>
                    <a:lnTo>
                      <a:pt x="3258" y="589"/>
                    </a:lnTo>
                    <a:cubicBezTo>
                      <a:pt x="3258" y="589"/>
                      <a:pt x="3258" y="589"/>
                      <a:pt x="3258" y="605"/>
                    </a:cubicBezTo>
                    <a:lnTo>
                      <a:pt x="2978" y="481"/>
                    </a:lnTo>
                    <a:close/>
                    <a:moveTo>
                      <a:pt x="2963" y="512"/>
                    </a:moveTo>
                    <a:lnTo>
                      <a:pt x="3227" y="620"/>
                    </a:lnTo>
                    <a:cubicBezTo>
                      <a:pt x="3211" y="636"/>
                      <a:pt x="3211" y="651"/>
                      <a:pt x="3196" y="667"/>
                    </a:cubicBezTo>
                    <a:lnTo>
                      <a:pt x="2901" y="543"/>
                    </a:lnTo>
                    <a:cubicBezTo>
                      <a:pt x="2932" y="527"/>
                      <a:pt x="2947" y="527"/>
                      <a:pt x="2963" y="512"/>
                    </a:cubicBezTo>
                    <a:close/>
                    <a:moveTo>
                      <a:pt x="2513" y="713"/>
                    </a:moveTo>
                    <a:cubicBezTo>
                      <a:pt x="2513" y="713"/>
                      <a:pt x="2513" y="729"/>
                      <a:pt x="2513" y="729"/>
                    </a:cubicBezTo>
                    <a:cubicBezTo>
                      <a:pt x="2513" y="729"/>
                      <a:pt x="2498" y="713"/>
                      <a:pt x="2498" y="713"/>
                    </a:cubicBezTo>
                    <a:close/>
                    <a:moveTo>
                      <a:pt x="2120" y="776"/>
                    </a:moveTo>
                    <a:cubicBezTo>
                      <a:pt x="2117" y="781"/>
                      <a:pt x="2113" y="786"/>
                      <a:pt x="2110" y="791"/>
                    </a:cubicBezTo>
                    <a:lnTo>
                      <a:pt x="2094" y="791"/>
                    </a:lnTo>
                    <a:cubicBezTo>
                      <a:pt x="2108" y="777"/>
                      <a:pt x="2110" y="776"/>
                      <a:pt x="2120" y="776"/>
                    </a:cubicBezTo>
                    <a:close/>
                    <a:moveTo>
                      <a:pt x="2234" y="682"/>
                    </a:moveTo>
                    <a:cubicBezTo>
                      <a:pt x="2219" y="713"/>
                      <a:pt x="2219" y="745"/>
                      <a:pt x="2219" y="776"/>
                    </a:cubicBezTo>
                    <a:cubicBezTo>
                      <a:pt x="2208" y="787"/>
                      <a:pt x="2189" y="797"/>
                      <a:pt x="2179" y="797"/>
                    </a:cubicBezTo>
                    <a:cubicBezTo>
                      <a:pt x="2175" y="797"/>
                      <a:pt x="2172" y="796"/>
                      <a:pt x="2172" y="791"/>
                    </a:cubicBezTo>
                    <a:lnTo>
                      <a:pt x="2234" y="682"/>
                    </a:lnTo>
                    <a:close/>
                    <a:moveTo>
                      <a:pt x="3015" y="832"/>
                    </a:moveTo>
                    <a:cubicBezTo>
                      <a:pt x="3013" y="832"/>
                      <a:pt x="3011" y="832"/>
                      <a:pt x="3009" y="832"/>
                    </a:cubicBezTo>
                    <a:lnTo>
                      <a:pt x="3009" y="832"/>
                    </a:lnTo>
                    <a:cubicBezTo>
                      <a:pt x="3019" y="836"/>
                      <a:pt x="3030" y="838"/>
                      <a:pt x="3041" y="838"/>
                    </a:cubicBezTo>
                    <a:cubicBezTo>
                      <a:pt x="3033" y="834"/>
                      <a:pt x="3024" y="832"/>
                      <a:pt x="3015" y="832"/>
                    </a:cubicBezTo>
                    <a:close/>
                    <a:moveTo>
                      <a:pt x="3800" y="698"/>
                    </a:moveTo>
                    <a:lnTo>
                      <a:pt x="4033" y="884"/>
                    </a:lnTo>
                    <a:lnTo>
                      <a:pt x="3645" y="729"/>
                    </a:lnTo>
                    <a:cubicBezTo>
                      <a:pt x="3707" y="729"/>
                      <a:pt x="3754" y="713"/>
                      <a:pt x="3800" y="698"/>
                    </a:cubicBezTo>
                    <a:close/>
                    <a:moveTo>
                      <a:pt x="3227" y="869"/>
                    </a:moveTo>
                    <a:lnTo>
                      <a:pt x="3227" y="869"/>
                    </a:lnTo>
                    <a:cubicBezTo>
                      <a:pt x="3250" y="876"/>
                      <a:pt x="3269" y="884"/>
                      <a:pt x="3289" y="892"/>
                    </a:cubicBezTo>
                    <a:lnTo>
                      <a:pt x="3289" y="892"/>
                    </a:lnTo>
                    <a:lnTo>
                      <a:pt x="3227" y="869"/>
                    </a:lnTo>
                    <a:close/>
                    <a:moveTo>
                      <a:pt x="1908" y="62"/>
                    </a:moveTo>
                    <a:lnTo>
                      <a:pt x="1955" y="80"/>
                    </a:lnTo>
                    <a:lnTo>
                      <a:pt x="1955" y="80"/>
                    </a:lnTo>
                    <a:cubicBezTo>
                      <a:pt x="1955" y="90"/>
                      <a:pt x="1955" y="100"/>
                      <a:pt x="1960" y="100"/>
                    </a:cubicBezTo>
                    <a:cubicBezTo>
                      <a:pt x="1963" y="100"/>
                      <a:pt x="1966" y="98"/>
                      <a:pt x="1970" y="93"/>
                    </a:cubicBezTo>
                    <a:lnTo>
                      <a:pt x="1985" y="99"/>
                    </a:lnTo>
                    <a:lnTo>
                      <a:pt x="1985" y="99"/>
                    </a:lnTo>
                    <a:cubicBezTo>
                      <a:pt x="1974" y="193"/>
                      <a:pt x="2049" y="343"/>
                      <a:pt x="2110" y="419"/>
                    </a:cubicBezTo>
                    <a:cubicBezTo>
                      <a:pt x="2219" y="295"/>
                      <a:pt x="2156" y="248"/>
                      <a:pt x="2110" y="171"/>
                    </a:cubicBezTo>
                    <a:lnTo>
                      <a:pt x="2110" y="171"/>
                    </a:lnTo>
                    <a:lnTo>
                      <a:pt x="2560" y="341"/>
                    </a:lnTo>
                    <a:lnTo>
                      <a:pt x="2482" y="388"/>
                    </a:lnTo>
                    <a:lnTo>
                      <a:pt x="2467" y="372"/>
                    </a:lnTo>
                    <a:lnTo>
                      <a:pt x="2467" y="388"/>
                    </a:lnTo>
                    <a:lnTo>
                      <a:pt x="2358" y="434"/>
                    </a:lnTo>
                    <a:cubicBezTo>
                      <a:pt x="2389" y="434"/>
                      <a:pt x="2406" y="427"/>
                      <a:pt x="2419" y="427"/>
                    </a:cubicBezTo>
                    <a:cubicBezTo>
                      <a:pt x="2425" y="427"/>
                      <a:pt x="2430" y="429"/>
                      <a:pt x="2436" y="434"/>
                    </a:cubicBezTo>
                    <a:lnTo>
                      <a:pt x="2389" y="496"/>
                    </a:lnTo>
                    <a:lnTo>
                      <a:pt x="2358" y="434"/>
                    </a:lnTo>
                    <a:lnTo>
                      <a:pt x="2358" y="636"/>
                    </a:lnTo>
                    <a:cubicBezTo>
                      <a:pt x="2358" y="558"/>
                      <a:pt x="2420" y="481"/>
                      <a:pt x="2482" y="481"/>
                    </a:cubicBezTo>
                    <a:cubicBezTo>
                      <a:pt x="2467" y="527"/>
                      <a:pt x="2420" y="605"/>
                      <a:pt x="2374" y="651"/>
                    </a:cubicBezTo>
                    <a:cubicBezTo>
                      <a:pt x="2358" y="651"/>
                      <a:pt x="2327" y="636"/>
                      <a:pt x="2312" y="636"/>
                    </a:cubicBezTo>
                    <a:lnTo>
                      <a:pt x="2312" y="636"/>
                    </a:lnTo>
                    <a:cubicBezTo>
                      <a:pt x="2327" y="651"/>
                      <a:pt x="2343" y="651"/>
                      <a:pt x="2374" y="667"/>
                    </a:cubicBezTo>
                    <a:lnTo>
                      <a:pt x="2358" y="667"/>
                    </a:lnTo>
                    <a:cubicBezTo>
                      <a:pt x="2343" y="651"/>
                      <a:pt x="2327" y="651"/>
                      <a:pt x="2312" y="651"/>
                    </a:cubicBezTo>
                    <a:cubicBezTo>
                      <a:pt x="2312" y="651"/>
                      <a:pt x="2312" y="667"/>
                      <a:pt x="2312" y="682"/>
                    </a:cubicBezTo>
                    <a:lnTo>
                      <a:pt x="2281" y="636"/>
                    </a:lnTo>
                    <a:cubicBezTo>
                      <a:pt x="2281" y="636"/>
                      <a:pt x="2265" y="620"/>
                      <a:pt x="2250" y="620"/>
                    </a:cubicBezTo>
                    <a:cubicBezTo>
                      <a:pt x="2234" y="636"/>
                      <a:pt x="2234" y="667"/>
                      <a:pt x="2234" y="682"/>
                    </a:cubicBezTo>
                    <a:lnTo>
                      <a:pt x="2234" y="682"/>
                    </a:lnTo>
                    <a:lnTo>
                      <a:pt x="2234" y="682"/>
                    </a:lnTo>
                    <a:cubicBezTo>
                      <a:pt x="2180" y="696"/>
                      <a:pt x="2150" y="732"/>
                      <a:pt x="2123" y="772"/>
                    </a:cubicBezTo>
                    <a:lnTo>
                      <a:pt x="2123" y="772"/>
                    </a:lnTo>
                    <a:cubicBezTo>
                      <a:pt x="2031" y="663"/>
                      <a:pt x="1986" y="480"/>
                      <a:pt x="2001" y="372"/>
                    </a:cubicBezTo>
                    <a:lnTo>
                      <a:pt x="2001" y="372"/>
                    </a:lnTo>
                    <a:cubicBezTo>
                      <a:pt x="1769" y="667"/>
                      <a:pt x="1877" y="620"/>
                      <a:pt x="1676" y="900"/>
                    </a:cubicBezTo>
                    <a:cubicBezTo>
                      <a:pt x="1557" y="870"/>
                      <a:pt x="1679" y="587"/>
                      <a:pt x="1596" y="587"/>
                    </a:cubicBezTo>
                    <a:cubicBezTo>
                      <a:pt x="1592" y="587"/>
                      <a:pt x="1588" y="588"/>
                      <a:pt x="1583" y="589"/>
                    </a:cubicBezTo>
                    <a:lnTo>
                      <a:pt x="1784" y="341"/>
                    </a:lnTo>
                    <a:lnTo>
                      <a:pt x="1784" y="341"/>
                    </a:lnTo>
                    <a:cubicBezTo>
                      <a:pt x="1769" y="388"/>
                      <a:pt x="1784" y="403"/>
                      <a:pt x="1800" y="434"/>
                    </a:cubicBezTo>
                    <a:cubicBezTo>
                      <a:pt x="1815" y="233"/>
                      <a:pt x="1924" y="202"/>
                      <a:pt x="1908" y="62"/>
                    </a:cubicBezTo>
                    <a:close/>
                    <a:moveTo>
                      <a:pt x="2963" y="791"/>
                    </a:moveTo>
                    <a:lnTo>
                      <a:pt x="2963" y="791"/>
                    </a:lnTo>
                    <a:cubicBezTo>
                      <a:pt x="3009" y="807"/>
                      <a:pt x="3041" y="822"/>
                      <a:pt x="3087" y="838"/>
                    </a:cubicBezTo>
                    <a:cubicBezTo>
                      <a:pt x="3072" y="869"/>
                      <a:pt x="3056" y="900"/>
                      <a:pt x="3041" y="931"/>
                    </a:cubicBezTo>
                    <a:cubicBezTo>
                      <a:pt x="3009" y="915"/>
                      <a:pt x="2963" y="900"/>
                      <a:pt x="2916" y="884"/>
                    </a:cubicBezTo>
                    <a:lnTo>
                      <a:pt x="2932" y="884"/>
                    </a:lnTo>
                    <a:cubicBezTo>
                      <a:pt x="2954" y="852"/>
                      <a:pt x="2983" y="834"/>
                      <a:pt x="3009" y="832"/>
                    </a:cubicBezTo>
                    <a:lnTo>
                      <a:pt x="3009" y="832"/>
                    </a:lnTo>
                    <a:cubicBezTo>
                      <a:pt x="2990" y="825"/>
                      <a:pt x="2973" y="811"/>
                      <a:pt x="2963" y="791"/>
                    </a:cubicBezTo>
                    <a:close/>
                    <a:moveTo>
                      <a:pt x="3630" y="745"/>
                    </a:moveTo>
                    <a:lnTo>
                      <a:pt x="4080" y="915"/>
                    </a:lnTo>
                    <a:lnTo>
                      <a:pt x="4095" y="931"/>
                    </a:lnTo>
                    <a:lnTo>
                      <a:pt x="3614" y="745"/>
                    </a:lnTo>
                    <a:lnTo>
                      <a:pt x="3855" y="845"/>
                    </a:lnTo>
                    <a:lnTo>
                      <a:pt x="3599" y="745"/>
                    </a:lnTo>
                    <a:close/>
                    <a:moveTo>
                      <a:pt x="3103" y="931"/>
                    </a:moveTo>
                    <a:cubicBezTo>
                      <a:pt x="3103" y="931"/>
                      <a:pt x="3103" y="946"/>
                      <a:pt x="3103" y="946"/>
                    </a:cubicBezTo>
                    <a:lnTo>
                      <a:pt x="3087" y="946"/>
                    </a:lnTo>
                    <a:cubicBezTo>
                      <a:pt x="3087" y="946"/>
                      <a:pt x="3087" y="946"/>
                      <a:pt x="3103" y="962"/>
                    </a:cubicBezTo>
                    <a:cubicBezTo>
                      <a:pt x="3087" y="962"/>
                      <a:pt x="3087" y="946"/>
                      <a:pt x="3072" y="946"/>
                    </a:cubicBezTo>
                    <a:lnTo>
                      <a:pt x="3087" y="946"/>
                    </a:lnTo>
                    <a:cubicBezTo>
                      <a:pt x="3087" y="946"/>
                      <a:pt x="3103" y="931"/>
                      <a:pt x="3103" y="931"/>
                    </a:cubicBezTo>
                    <a:close/>
                    <a:moveTo>
                      <a:pt x="2451" y="931"/>
                    </a:moveTo>
                    <a:cubicBezTo>
                      <a:pt x="2451" y="946"/>
                      <a:pt x="2451" y="962"/>
                      <a:pt x="2451" y="977"/>
                    </a:cubicBezTo>
                    <a:cubicBezTo>
                      <a:pt x="2451" y="962"/>
                      <a:pt x="2436" y="962"/>
                      <a:pt x="2420" y="962"/>
                    </a:cubicBezTo>
                    <a:cubicBezTo>
                      <a:pt x="2436" y="946"/>
                      <a:pt x="2436" y="946"/>
                      <a:pt x="2451" y="931"/>
                    </a:cubicBezTo>
                    <a:close/>
                    <a:moveTo>
                      <a:pt x="3289" y="1024"/>
                    </a:moveTo>
                    <a:cubicBezTo>
                      <a:pt x="3289" y="1024"/>
                      <a:pt x="3289" y="1039"/>
                      <a:pt x="3304" y="1039"/>
                    </a:cubicBezTo>
                    <a:cubicBezTo>
                      <a:pt x="3304" y="1024"/>
                      <a:pt x="3289" y="1024"/>
                      <a:pt x="3289" y="1024"/>
                    </a:cubicBezTo>
                    <a:close/>
                    <a:moveTo>
                      <a:pt x="3366" y="884"/>
                    </a:moveTo>
                    <a:lnTo>
                      <a:pt x="3397" y="900"/>
                    </a:lnTo>
                    <a:cubicBezTo>
                      <a:pt x="3382" y="915"/>
                      <a:pt x="3382" y="915"/>
                      <a:pt x="3366" y="915"/>
                    </a:cubicBezTo>
                    <a:cubicBezTo>
                      <a:pt x="3405" y="934"/>
                      <a:pt x="3443" y="953"/>
                      <a:pt x="3481" y="969"/>
                    </a:cubicBezTo>
                    <a:lnTo>
                      <a:pt x="3481" y="969"/>
                    </a:lnTo>
                    <a:lnTo>
                      <a:pt x="3366" y="931"/>
                    </a:lnTo>
                    <a:cubicBezTo>
                      <a:pt x="3366" y="931"/>
                      <a:pt x="3351" y="946"/>
                      <a:pt x="3351" y="946"/>
                    </a:cubicBezTo>
                    <a:cubicBezTo>
                      <a:pt x="3366" y="962"/>
                      <a:pt x="3397" y="962"/>
                      <a:pt x="3413" y="977"/>
                    </a:cubicBezTo>
                    <a:cubicBezTo>
                      <a:pt x="3413" y="962"/>
                      <a:pt x="3428" y="962"/>
                      <a:pt x="3428" y="962"/>
                    </a:cubicBezTo>
                    <a:lnTo>
                      <a:pt x="3428" y="977"/>
                    </a:lnTo>
                    <a:cubicBezTo>
                      <a:pt x="3475" y="993"/>
                      <a:pt x="3506" y="1008"/>
                      <a:pt x="3537" y="1024"/>
                    </a:cubicBezTo>
                    <a:cubicBezTo>
                      <a:pt x="3534" y="1027"/>
                      <a:pt x="3530" y="1028"/>
                      <a:pt x="3525" y="1028"/>
                    </a:cubicBezTo>
                    <a:cubicBezTo>
                      <a:pt x="3504" y="1028"/>
                      <a:pt x="3469" y="1005"/>
                      <a:pt x="3444" y="993"/>
                    </a:cubicBezTo>
                    <a:lnTo>
                      <a:pt x="3444" y="993"/>
                    </a:lnTo>
                    <a:lnTo>
                      <a:pt x="3459" y="1101"/>
                    </a:lnTo>
                    <a:cubicBezTo>
                      <a:pt x="3428" y="1086"/>
                      <a:pt x="3397" y="1070"/>
                      <a:pt x="3366" y="1070"/>
                    </a:cubicBezTo>
                    <a:cubicBezTo>
                      <a:pt x="3366" y="1070"/>
                      <a:pt x="3366" y="1070"/>
                      <a:pt x="3366" y="1086"/>
                    </a:cubicBezTo>
                    <a:cubicBezTo>
                      <a:pt x="3320" y="1070"/>
                      <a:pt x="3289" y="1055"/>
                      <a:pt x="3289" y="1039"/>
                    </a:cubicBezTo>
                    <a:cubicBezTo>
                      <a:pt x="3289" y="1039"/>
                      <a:pt x="3289" y="1024"/>
                      <a:pt x="3289" y="1024"/>
                    </a:cubicBezTo>
                    <a:cubicBezTo>
                      <a:pt x="3289" y="1008"/>
                      <a:pt x="3289" y="977"/>
                      <a:pt x="3304" y="962"/>
                    </a:cubicBezTo>
                    <a:cubicBezTo>
                      <a:pt x="3273" y="931"/>
                      <a:pt x="3227" y="946"/>
                      <a:pt x="3196" y="931"/>
                    </a:cubicBezTo>
                    <a:lnTo>
                      <a:pt x="3196" y="931"/>
                    </a:lnTo>
                    <a:cubicBezTo>
                      <a:pt x="3196" y="962"/>
                      <a:pt x="3211" y="977"/>
                      <a:pt x="3227" y="993"/>
                    </a:cubicBezTo>
                    <a:cubicBezTo>
                      <a:pt x="3196" y="993"/>
                      <a:pt x="3180" y="977"/>
                      <a:pt x="3149" y="977"/>
                    </a:cubicBezTo>
                    <a:lnTo>
                      <a:pt x="3149" y="977"/>
                    </a:lnTo>
                    <a:cubicBezTo>
                      <a:pt x="3180" y="977"/>
                      <a:pt x="3196" y="993"/>
                      <a:pt x="3227" y="1008"/>
                    </a:cubicBezTo>
                    <a:cubicBezTo>
                      <a:pt x="3211" y="1008"/>
                      <a:pt x="3180" y="993"/>
                      <a:pt x="3149" y="977"/>
                    </a:cubicBezTo>
                    <a:cubicBezTo>
                      <a:pt x="3149" y="946"/>
                      <a:pt x="3149" y="931"/>
                      <a:pt x="3134" y="915"/>
                    </a:cubicBezTo>
                    <a:cubicBezTo>
                      <a:pt x="3149" y="915"/>
                      <a:pt x="3165" y="900"/>
                      <a:pt x="3196" y="884"/>
                    </a:cubicBezTo>
                    <a:cubicBezTo>
                      <a:pt x="3242" y="900"/>
                      <a:pt x="3273" y="915"/>
                      <a:pt x="3320" y="931"/>
                    </a:cubicBezTo>
                    <a:cubicBezTo>
                      <a:pt x="3335" y="931"/>
                      <a:pt x="3335" y="915"/>
                      <a:pt x="3351" y="915"/>
                    </a:cubicBezTo>
                    <a:cubicBezTo>
                      <a:pt x="3351" y="900"/>
                      <a:pt x="3366" y="900"/>
                      <a:pt x="3366" y="884"/>
                    </a:cubicBezTo>
                    <a:close/>
                    <a:moveTo>
                      <a:pt x="3568" y="1039"/>
                    </a:moveTo>
                    <a:cubicBezTo>
                      <a:pt x="3630" y="1055"/>
                      <a:pt x="3692" y="1086"/>
                      <a:pt x="3754" y="1101"/>
                    </a:cubicBezTo>
                    <a:cubicBezTo>
                      <a:pt x="3754" y="1117"/>
                      <a:pt x="3754" y="1117"/>
                      <a:pt x="3754" y="1117"/>
                    </a:cubicBezTo>
                    <a:lnTo>
                      <a:pt x="3552" y="1101"/>
                    </a:lnTo>
                    <a:cubicBezTo>
                      <a:pt x="3568" y="1086"/>
                      <a:pt x="3568" y="1055"/>
                      <a:pt x="3568" y="1039"/>
                    </a:cubicBezTo>
                    <a:close/>
                    <a:moveTo>
                      <a:pt x="3568" y="745"/>
                    </a:moveTo>
                    <a:lnTo>
                      <a:pt x="4157" y="993"/>
                    </a:lnTo>
                    <a:lnTo>
                      <a:pt x="4312" y="1117"/>
                    </a:lnTo>
                    <a:lnTo>
                      <a:pt x="3475" y="776"/>
                    </a:lnTo>
                    <a:cubicBezTo>
                      <a:pt x="3490" y="776"/>
                      <a:pt x="3506" y="776"/>
                      <a:pt x="3521" y="760"/>
                    </a:cubicBezTo>
                    <a:cubicBezTo>
                      <a:pt x="3537" y="760"/>
                      <a:pt x="3552" y="760"/>
                      <a:pt x="3568" y="745"/>
                    </a:cubicBezTo>
                    <a:close/>
                    <a:moveTo>
                      <a:pt x="3754" y="1194"/>
                    </a:moveTo>
                    <a:cubicBezTo>
                      <a:pt x="3754" y="1194"/>
                      <a:pt x="3754" y="1210"/>
                      <a:pt x="3754" y="1210"/>
                    </a:cubicBezTo>
                    <a:cubicBezTo>
                      <a:pt x="3754" y="1210"/>
                      <a:pt x="3754" y="1210"/>
                      <a:pt x="3754" y="1225"/>
                    </a:cubicBezTo>
                    <a:cubicBezTo>
                      <a:pt x="3723" y="1210"/>
                      <a:pt x="3707" y="1194"/>
                      <a:pt x="3676" y="1194"/>
                    </a:cubicBezTo>
                    <a:lnTo>
                      <a:pt x="3692" y="1194"/>
                    </a:lnTo>
                    <a:cubicBezTo>
                      <a:pt x="3707" y="1194"/>
                      <a:pt x="3723" y="1210"/>
                      <a:pt x="3754" y="1210"/>
                    </a:cubicBezTo>
                    <a:cubicBezTo>
                      <a:pt x="3738" y="1210"/>
                      <a:pt x="3723" y="1194"/>
                      <a:pt x="3707" y="1194"/>
                    </a:cubicBezTo>
                    <a:close/>
                    <a:moveTo>
                      <a:pt x="5072" y="1241"/>
                    </a:moveTo>
                    <a:cubicBezTo>
                      <a:pt x="5072" y="1256"/>
                      <a:pt x="5088" y="1272"/>
                      <a:pt x="5088" y="1272"/>
                    </a:cubicBezTo>
                    <a:lnTo>
                      <a:pt x="5057" y="1241"/>
                    </a:lnTo>
                    <a:close/>
                    <a:moveTo>
                      <a:pt x="4979" y="1241"/>
                    </a:moveTo>
                    <a:lnTo>
                      <a:pt x="5057" y="1287"/>
                    </a:lnTo>
                    <a:lnTo>
                      <a:pt x="4917" y="1241"/>
                    </a:lnTo>
                    <a:close/>
                    <a:moveTo>
                      <a:pt x="3475" y="1179"/>
                    </a:moveTo>
                    <a:cubicBezTo>
                      <a:pt x="3475" y="1225"/>
                      <a:pt x="3475" y="1272"/>
                      <a:pt x="3475" y="1318"/>
                    </a:cubicBezTo>
                    <a:cubicBezTo>
                      <a:pt x="3335" y="1303"/>
                      <a:pt x="3242" y="1287"/>
                      <a:pt x="3289" y="1241"/>
                    </a:cubicBezTo>
                    <a:lnTo>
                      <a:pt x="3289" y="1241"/>
                    </a:lnTo>
                    <a:lnTo>
                      <a:pt x="3227" y="1287"/>
                    </a:lnTo>
                    <a:cubicBezTo>
                      <a:pt x="3227" y="1256"/>
                      <a:pt x="3242" y="1241"/>
                      <a:pt x="3242" y="1225"/>
                    </a:cubicBezTo>
                    <a:cubicBezTo>
                      <a:pt x="3258" y="1210"/>
                      <a:pt x="3289" y="1194"/>
                      <a:pt x="3304" y="1179"/>
                    </a:cubicBezTo>
                    <a:close/>
                    <a:moveTo>
                      <a:pt x="4871" y="1241"/>
                    </a:moveTo>
                    <a:lnTo>
                      <a:pt x="5026" y="1303"/>
                    </a:lnTo>
                    <a:cubicBezTo>
                      <a:pt x="5026" y="1318"/>
                      <a:pt x="5041" y="1349"/>
                      <a:pt x="5057" y="1380"/>
                    </a:cubicBezTo>
                    <a:cubicBezTo>
                      <a:pt x="5045" y="1389"/>
                      <a:pt x="5035" y="1393"/>
                      <a:pt x="5027" y="1393"/>
                    </a:cubicBezTo>
                    <a:cubicBezTo>
                      <a:pt x="4994" y="1393"/>
                      <a:pt x="4992" y="1325"/>
                      <a:pt x="4979" y="1287"/>
                    </a:cubicBezTo>
                    <a:lnTo>
                      <a:pt x="4855" y="1241"/>
                    </a:lnTo>
                    <a:close/>
                    <a:moveTo>
                      <a:pt x="4111" y="1365"/>
                    </a:moveTo>
                    <a:cubicBezTo>
                      <a:pt x="4157" y="1380"/>
                      <a:pt x="4204" y="1396"/>
                      <a:pt x="4250" y="1411"/>
                    </a:cubicBezTo>
                    <a:lnTo>
                      <a:pt x="4235" y="1411"/>
                    </a:lnTo>
                    <a:cubicBezTo>
                      <a:pt x="4188" y="1396"/>
                      <a:pt x="4157" y="1380"/>
                      <a:pt x="4111" y="1365"/>
                    </a:cubicBezTo>
                    <a:close/>
                    <a:moveTo>
                      <a:pt x="4204" y="1241"/>
                    </a:moveTo>
                    <a:cubicBezTo>
                      <a:pt x="4235" y="1303"/>
                      <a:pt x="4297" y="1334"/>
                      <a:pt x="4281" y="1411"/>
                    </a:cubicBezTo>
                    <a:lnTo>
                      <a:pt x="4266" y="1411"/>
                    </a:lnTo>
                    <a:cubicBezTo>
                      <a:pt x="4219" y="1396"/>
                      <a:pt x="4157" y="1380"/>
                      <a:pt x="4111" y="1349"/>
                    </a:cubicBezTo>
                    <a:cubicBezTo>
                      <a:pt x="4157" y="1318"/>
                      <a:pt x="4188" y="1287"/>
                      <a:pt x="4204" y="1241"/>
                    </a:cubicBezTo>
                    <a:close/>
                    <a:moveTo>
                      <a:pt x="4452" y="1225"/>
                    </a:moveTo>
                    <a:lnTo>
                      <a:pt x="4716" y="1427"/>
                    </a:lnTo>
                    <a:lnTo>
                      <a:pt x="4297" y="1411"/>
                    </a:lnTo>
                    <a:lnTo>
                      <a:pt x="4374" y="1225"/>
                    </a:lnTo>
                    <a:close/>
                    <a:moveTo>
                      <a:pt x="4328" y="1442"/>
                    </a:moveTo>
                    <a:cubicBezTo>
                      <a:pt x="4343" y="1458"/>
                      <a:pt x="4359" y="1458"/>
                      <a:pt x="4359" y="1458"/>
                    </a:cubicBezTo>
                    <a:lnTo>
                      <a:pt x="4328" y="1458"/>
                    </a:lnTo>
                    <a:cubicBezTo>
                      <a:pt x="4328" y="1442"/>
                      <a:pt x="4328" y="1442"/>
                      <a:pt x="4328" y="1442"/>
                    </a:cubicBezTo>
                    <a:close/>
                    <a:moveTo>
                      <a:pt x="5150" y="1365"/>
                    </a:moveTo>
                    <a:cubicBezTo>
                      <a:pt x="5181" y="1442"/>
                      <a:pt x="5227" y="1520"/>
                      <a:pt x="5243" y="1598"/>
                    </a:cubicBezTo>
                    <a:lnTo>
                      <a:pt x="5103" y="1489"/>
                    </a:lnTo>
                    <a:cubicBezTo>
                      <a:pt x="5119" y="1442"/>
                      <a:pt x="5119" y="1396"/>
                      <a:pt x="5134" y="1365"/>
                    </a:cubicBezTo>
                    <a:close/>
                    <a:moveTo>
                      <a:pt x="5305" y="1504"/>
                    </a:moveTo>
                    <a:lnTo>
                      <a:pt x="5522" y="1675"/>
                    </a:lnTo>
                    <a:cubicBezTo>
                      <a:pt x="5507" y="1675"/>
                      <a:pt x="5491" y="1691"/>
                      <a:pt x="5476" y="1691"/>
                    </a:cubicBezTo>
                    <a:cubicBezTo>
                      <a:pt x="5476" y="1675"/>
                      <a:pt x="5491" y="1675"/>
                      <a:pt x="5491" y="1660"/>
                    </a:cubicBezTo>
                    <a:lnTo>
                      <a:pt x="5491" y="1660"/>
                    </a:lnTo>
                    <a:cubicBezTo>
                      <a:pt x="5476" y="1675"/>
                      <a:pt x="5476" y="1675"/>
                      <a:pt x="5476" y="1691"/>
                    </a:cubicBezTo>
                    <a:lnTo>
                      <a:pt x="5367" y="1691"/>
                    </a:lnTo>
                    <a:lnTo>
                      <a:pt x="5274" y="1613"/>
                    </a:lnTo>
                    <a:cubicBezTo>
                      <a:pt x="5320" y="1613"/>
                      <a:pt x="5320" y="1567"/>
                      <a:pt x="5305" y="1504"/>
                    </a:cubicBezTo>
                    <a:close/>
                    <a:moveTo>
                      <a:pt x="1238" y="1651"/>
                    </a:moveTo>
                    <a:cubicBezTo>
                      <a:pt x="1244" y="1651"/>
                      <a:pt x="1251" y="1653"/>
                      <a:pt x="1257" y="1660"/>
                    </a:cubicBezTo>
                    <a:cubicBezTo>
                      <a:pt x="1257" y="1675"/>
                      <a:pt x="1241" y="1706"/>
                      <a:pt x="1241" y="1722"/>
                    </a:cubicBezTo>
                    <a:cubicBezTo>
                      <a:pt x="1257" y="1722"/>
                      <a:pt x="1272" y="1737"/>
                      <a:pt x="1288" y="1753"/>
                    </a:cubicBezTo>
                    <a:cubicBezTo>
                      <a:pt x="1241" y="1784"/>
                      <a:pt x="1195" y="1815"/>
                      <a:pt x="1164" y="1830"/>
                    </a:cubicBezTo>
                    <a:cubicBezTo>
                      <a:pt x="1182" y="1830"/>
                      <a:pt x="1204" y="1820"/>
                      <a:pt x="1224" y="1820"/>
                    </a:cubicBezTo>
                    <a:cubicBezTo>
                      <a:pt x="1238" y="1820"/>
                      <a:pt x="1250" y="1826"/>
                      <a:pt x="1257" y="1846"/>
                    </a:cubicBezTo>
                    <a:cubicBezTo>
                      <a:pt x="1242" y="1876"/>
                      <a:pt x="1227" y="1905"/>
                      <a:pt x="1198" y="1921"/>
                    </a:cubicBezTo>
                    <a:lnTo>
                      <a:pt x="1198" y="1921"/>
                    </a:lnTo>
                    <a:lnTo>
                      <a:pt x="1210" y="1861"/>
                    </a:lnTo>
                    <a:lnTo>
                      <a:pt x="1195" y="1923"/>
                    </a:lnTo>
                    <a:cubicBezTo>
                      <a:pt x="1196" y="1923"/>
                      <a:pt x="1197" y="1922"/>
                      <a:pt x="1198" y="1921"/>
                    </a:cubicBezTo>
                    <a:lnTo>
                      <a:pt x="1198" y="1921"/>
                    </a:lnTo>
                    <a:lnTo>
                      <a:pt x="1195" y="1939"/>
                    </a:lnTo>
                    <a:cubicBezTo>
                      <a:pt x="1164" y="1954"/>
                      <a:pt x="1148" y="1954"/>
                      <a:pt x="1117" y="1970"/>
                    </a:cubicBezTo>
                    <a:cubicBezTo>
                      <a:pt x="1133" y="1877"/>
                      <a:pt x="1148" y="1784"/>
                      <a:pt x="1164" y="1675"/>
                    </a:cubicBezTo>
                    <a:cubicBezTo>
                      <a:pt x="1167" y="1677"/>
                      <a:pt x="1171" y="1678"/>
                      <a:pt x="1175" y="1678"/>
                    </a:cubicBezTo>
                    <a:cubicBezTo>
                      <a:pt x="1196" y="1678"/>
                      <a:pt x="1217" y="1651"/>
                      <a:pt x="1238" y="1651"/>
                    </a:cubicBezTo>
                    <a:close/>
                    <a:moveTo>
                      <a:pt x="5072" y="1753"/>
                    </a:moveTo>
                    <a:cubicBezTo>
                      <a:pt x="5072" y="1830"/>
                      <a:pt x="5088" y="1892"/>
                      <a:pt x="5103" y="1954"/>
                    </a:cubicBezTo>
                    <a:cubicBezTo>
                      <a:pt x="5072" y="1970"/>
                      <a:pt x="5057" y="1985"/>
                      <a:pt x="5041" y="2001"/>
                    </a:cubicBezTo>
                    <a:cubicBezTo>
                      <a:pt x="5029" y="2001"/>
                      <a:pt x="5016" y="2040"/>
                      <a:pt x="4988" y="2040"/>
                    </a:cubicBezTo>
                    <a:cubicBezTo>
                      <a:pt x="4981" y="2040"/>
                      <a:pt x="4973" y="2038"/>
                      <a:pt x="4964" y="2032"/>
                    </a:cubicBezTo>
                    <a:cubicBezTo>
                      <a:pt x="4979" y="1939"/>
                      <a:pt x="4995" y="1861"/>
                      <a:pt x="5026" y="1784"/>
                    </a:cubicBezTo>
                    <a:cubicBezTo>
                      <a:pt x="5041" y="1784"/>
                      <a:pt x="5057" y="1768"/>
                      <a:pt x="5072" y="1753"/>
                    </a:cubicBezTo>
                    <a:close/>
                    <a:moveTo>
                      <a:pt x="4033" y="2389"/>
                    </a:moveTo>
                    <a:cubicBezTo>
                      <a:pt x="4033" y="2435"/>
                      <a:pt x="4033" y="2466"/>
                      <a:pt x="4049" y="2497"/>
                    </a:cubicBezTo>
                    <a:cubicBezTo>
                      <a:pt x="4033" y="2482"/>
                      <a:pt x="4033" y="2466"/>
                      <a:pt x="4033" y="2466"/>
                    </a:cubicBezTo>
                    <a:cubicBezTo>
                      <a:pt x="4033" y="2435"/>
                      <a:pt x="4033" y="2420"/>
                      <a:pt x="4033" y="2389"/>
                    </a:cubicBezTo>
                    <a:close/>
                    <a:moveTo>
                      <a:pt x="4111" y="2435"/>
                    </a:moveTo>
                    <a:cubicBezTo>
                      <a:pt x="4111" y="2447"/>
                      <a:pt x="4120" y="2440"/>
                      <a:pt x="4132" y="2452"/>
                    </a:cubicBezTo>
                    <a:lnTo>
                      <a:pt x="4132" y="2452"/>
                    </a:lnTo>
                    <a:cubicBezTo>
                      <a:pt x="4129" y="2451"/>
                      <a:pt x="4126" y="2451"/>
                      <a:pt x="4126" y="2451"/>
                    </a:cubicBezTo>
                    <a:lnTo>
                      <a:pt x="4126" y="2451"/>
                    </a:lnTo>
                    <a:cubicBezTo>
                      <a:pt x="4129" y="2452"/>
                      <a:pt x="4132" y="2454"/>
                      <a:pt x="4135" y="2455"/>
                    </a:cubicBezTo>
                    <a:lnTo>
                      <a:pt x="4135" y="2455"/>
                    </a:lnTo>
                    <a:cubicBezTo>
                      <a:pt x="4137" y="2458"/>
                      <a:pt x="4139" y="2461"/>
                      <a:pt x="4142" y="2466"/>
                    </a:cubicBezTo>
                    <a:cubicBezTo>
                      <a:pt x="4142" y="2463"/>
                      <a:pt x="4141" y="2460"/>
                      <a:pt x="4140" y="2458"/>
                    </a:cubicBezTo>
                    <a:lnTo>
                      <a:pt x="4140" y="2458"/>
                    </a:lnTo>
                    <a:cubicBezTo>
                      <a:pt x="4162" y="2471"/>
                      <a:pt x="4175" y="2484"/>
                      <a:pt x="4188" y="2497"/>
                    </a:cubicBezTo>
                    <a:lnTo>
                      <a:pt x="4080" y="2497"/>
                    </a:lnTo>
                    <a:cubicBezTo>
                      <a:pt x="4080" y="2466"/>
                      <a:pt x="4095" y="2451"/>
                      <a:pt x="4111" y="2435"/>
                    </a:cubicBezTo>
                    <a:close/>
                    <a:moveTo>
                      <a:pt x="2234" y="2575"/>
                    </a:moveTo>
                    <a:cubicBezTo>
                      <a:pt x="2234" y="2575"/>
                      <a:pt x="2234" y="2590"/>
                      <a:pt x="2234" y="2606"/>
                    </a:cubicBezTo>
                    <a:lnTo>
                      <a:pt x="2219" y="2606"/>
                    </a:lnTo>
                    <a:cubicBezTo>
                      <a:pt x="2219" y="2590"/>
                      <a:pt x="2219" y="2575"/>
                      <a:pt x="2234" y="2575"/>
                    </a:cubicBezTo>
                    <a:close/>
                    <a:moveTo>
                      <a:pt x="5639" y="2575"/>
                    </a:moveTo>
                    <a:lnTo>
                      <a:pt x="5639" y="2575"/>
                    </a:lnTo>
                    <a:cubicBezTo>
                      <a:pt x="5615" y="2595"/>
                      <a:pt x="5592" y="2621"/>
                      <a:pt x="5569" y="2621"/>
                    </a:cubicBezTo>
                    <a:cubicBezTo>
                      <a:pt x="5583" y="2593"/>
                      <a:pt x="5610" y="2577"/>
                      <a:pt x="5639" y="2575"/>
                    </a:cubicBezTo>
                    <a:close/>
                    <a:moveTo>
                      <a:pt x="1614" y="1954"/>
                    </a:moveTo>
                    <a:cubicBezTo>
                      <a:pt x="1645" y="1985"/>
                      <a:pt x="1660" y="2016"/>
                      <a:pt x="1676" y="2016"/>
                    </a:cubicBezTo>
                    <a:cubicBezTo>
                      <a:pt x="1676" y="2125"/>
                      <a:pt x="1629" y="2264"/>
                      <a:pt x="1567" y="2342"/>
                    </a:cubicBezTo>
                    <a:lnTo>
                      <a:pt x="1536" y="2326"/>
                    </a:lnTo>
                    <a:lnTo>
                      <a:pt x="1536" y="2326"/>
                    </a:lnTo>
                    <a:cubicBezTo>
                      <a:pt x="1491" y="2416"/>
                      <a:pt x="1547" y="2622"/>
                      <a:pt x="1454" y="2622"/>
                    </a:cubicBezTo>
                    <a:cubicBezTo>
                      <a:pt x="1450" y="2622"/>
                      <a:pt x="1447" y="2622"/>
                      <a:pt x="1443" y="2621"/>
                    </a:cubicBezTo>
                    <a:lnTo>
                      <a:pt x="1443" y="2621"/>
                    </a:lnTo>
                    <a:cubicBezTo>
                      <a:pt x="1443" y="2666"/>
                      <a:pt x="1443" y="2768"/>
                      <a:pt x="1484" y="2768"/>
                    </a:cubicBezTo>
                    <a:cubicBezTo>
                      <a:pt x="1500" y="2768"/>
                      <a:pt x="1522" y="2753"/>
                      <a:pt x="1552" y="2714"/>
                    </a:cubicBezTo>
                    <a:lnTo>
                      <a:pt x="1552" y="2714"/>
                    </a:lnTo>
                    <a:cubicBezTo>
                      <a:pt x="1552" y="2714"/>
                      <a:pt x="1552" y="2776"/>
                      <a:pt x="1536" y="2854"/>
                    </a:cubicBezTo>
                    <a:cubicBezTo>
                      <a:pt x="1536" y="2905"/>
                      <a:pt x="1536" y="2966"/>
                      <a:pt x="1536" y="2978"/>
                    </a:cubicBezTo>
                    <a:cubicBezTo>
                      <a:pt x="1505" y="2978"/>
                      <a:pt x="1490" y="2962"/>
                      <a:pt x="1474" y="2962"/>
                    </a:cubicBezTo>
                    <a:cubicBezTo>
                      <a:pt x="1443" y="2652"/>
                      <a:pt x="1381" y="2358"/>
                      <a:pt x="1443" y="2032"/>
                    </a:cubicBezTo>
                    <a:lnTo>
                      <a:pt x="1443" y="2032"/>
                    </a:lnTo>
                    <a:cubicBezTo>
                      <a:pt x="1453" y="2039"/>
                      <a:pt x="1464" y="2042"/>
                      <a:pt x="1476" y="2042"/>
                    </a:cubicBezTo>
                    <a:cubicBezTo>
                      <a:pt x="1517" y="2042"/>
                      <a:pt x="1565" y="2003"/>
                      <a:pt x="1614" y="1954"/>
                    </a:cubicBezTo>
                    <a:close/>
                    <a:moveTo>
                      <a:pt x="4064" y="3055"/>
                    </a:moveTo>
                    <a:cubicBezTo>
                      <a:pt x="4064" y="3071"/>
                      <a:pt x="4064" y="3086"/>
                      <a:pt x="4080" y="3086"/>
                    </a:cubicBezTo>
                    <a:lnTo>
                      <a:pt x="4049" y="3086"/>
                    </a:lnTo>
                    <a:cubicBezTo>
                      <a:pt x="4049" y="3086"/>
                      <a:pt x="4049" y="3071"/>
                      <a:pt x="4064" y="3055"/>
                    </a:cubicBezTo>
                    <a:close/>
                    <a:moveTo>
                      <a:pt x="5276" y="3031"/>
                    </a:moveTo>
                    <a:cubicBezTo>
                      <a:pt x="5287" y="3031"/>
                      <a:pt x="5301" y="3041"/>
                      <a:pt x="5320" y="3071"/>
                    </a:cubicBezTo>
                    <a:cubicBezTo>
                      <a:pt x="5320" y="3086"/>
                      <a:pt x="5320" y="3086"/>
                      <a:pt x="5320" y="3102"/>
                    </a:cubicBezTo>
                    <a:cubicBezTo>
                      <a:pt x="5320" y="3071"/>
                      <a:pt x="5289" y="3055"/>
                      <a:pt x="5258" y="3040"/>
                    </a:cubicBezTo>
                    <a:cubicBezTo>
                      <a:pt x="5264" y="3034"/>
                      <a:pt x="5270" y="3031"/>
                      <a:pt x="5276" y="3031"/>
                    </a:cubicBezTo>
                    <a:close/>
                    <a:moveTo>
                      <a:pt x="3940" y="2978"/>
                    </a:moveTo>
                    <a:lnTo>
                      <a:pt x="3940" y="2978"/>
                    </a:lnTo>
                    <a:cubicBezTo>
                      <a:pt x="3956" y="2978"/>
                      <a:pt x="3971" y="2993"/>
                      <a:pt x="3987" y="2993"/>
                    </a:cubicBezTo>
                    <a:lnTo>
                      <a:pt x="3956" y="2993"/>
                    </a:lnTo>
                    <a:cubicBezTo>
                      <a:pt x="3987" y="3009"/>
                      <a:pt x="3987" y="3055"/>
                      <a:pt x="4002" y="3102"/>
                    </a:cubicBezTo>
                    <a:cubicBezTo>
                      <a:pt x="4002" y="3149"/>
                      <a:pt x="4018" y="3211"/>
                      <a:pt x="4064" y="3242"/>
                    </a:cubicBezTo>
                    <a:cubicBezTo>
                      <a:pt x="4033" y="3226"/>
                      <a:pt x="4018" y="3195"/>
                      <a:pt x="3987" y="3195"/>
                    </a:cubicBezTo>
                    <a:cubicBezTo>
                      <a:pt x="3956" y="3117"/>
                      <a:pt x="3956" y="3040"/>
                      <a:pt x="3940" y="2978"/>
                    </a:cubicBezTo>
                    <a:close/>
                    <a:moveTo>
                      <a:pt x="5214" y="3267"/>
                    </a:moveTo>
                    <a:lnTo>
                      <a:pt x="5227" y="3288"/>
                    </a:lnTo>
                    <a:cubicBezTo>
                      <a:pt x="5227" y="3282"/>
                      <a:pt x="5222" y="3273"/>
                      <a:pt x="5214" y="3267"/>
                    </a:cubicBezTo>
                    <a:close/>
                    <a:moveTo>
                      <a:pt x="606" y="3474"/>
                    </a:moveTo>
                    <a:cubicBezTo>
                      <a:pt x="637" y="3490"/>
                      <a:pt x="637" y="3505"/>
                      <a:pt x="652" y="3521"/>
                    </a:cubicBezTo>
                    <a:cubicBezTo>
                      <a:pt x="637" y="3505"/>
                      <a:pt x="621" y="3490"/>
                      <a:pt x="606" y="3474"/>
                    </a:cubicBezTo>
                    <a:close/>
                    <a:moveTo>
                      <a:pt x="761" y="3722"/>
                    </a:moveTo>
                    <a:cubicBezTo>
                      <a:pt x="761" y="3728"/>
                      <a:pt x="762" y="3731"/>
                      <a:pt x="765" y="3734"/>
                    </a:cubicBezTo>
                    <a:lnTo>
                      <a:pt x="765" y="3734"/>
                    </a:lnTo>
                    <a:cubicBezTo>
                      <a:pt x="761" y="3729"/>
                      <a:pt x="761" y="3723"/>
                      <a:pt x="761" y="3722"/>
                    </a:cubicBezTo>
                    <a:close/>
                    <a:moveTo>
                      <a:pt x="765" y="3734"/>
                    </a:moveTo>
                    <a:cubicBezTo>
                      <a:pt x="767" y="3736"/>
                      <a:pt x="771" y="3738"/>
                      <a:pt x="776" y="3738"/>
                    </a:cubicBezTo>
                    <a:cubicBezTo>
                      <a:pt x="776" y="3738"/>
                      <a:pt x="770" y="3738"/>
                      <a:pt x="765" y="3734"/>
                    </a:cubicBezTo>
                    <a:close/>
                    <a:moveTo>
                      <a:pt x="932" y="3753"/>
                    </a:moveTo>
                    <a:cubicBezTo>
                      <a:pt x="937" y="3756"/>
                      <a:pt x="942" y="3758"/>
                      <a:pt x="946" y="3761"/>
                    </a:cubicBezTo>
                    <a:lnTo>
                      <a:pt x="946" y="3761"/>
                    </a:lnTo>
                    <a:cubicBezTo>
                      <a:pt x="943" y="3757"/>
                      <a:pt x="939" y="3754"/>
                      <a:pt x="932" y="3753"/>
                    </a:cubicBezTo>
                    <a:close/>
                    <a:moveTo>
                      <a:pt x="946" y="3761"/>
                    </a:moveTo>
                    <a:cubicBezTo>
                      <a:pt x="950" y="3765"/>
                      <a:pt x="954" y="3769"/>
                      <a:pt x="962" y="3769"/>
                    </a:cubicBezTo>
                    <a:cubicBezTo>
                      <a:pt x="957" y="3766"/>
                      <a:pt x="952" y="3764"/>
                      <a:pt x="946" y="3761"/>
                    </a:cubicBezTo>
                    <a:close/>
                    <a:moveTo>
                      <a:pt x="4964" y="3924"/>
                    </a:moveTo>
                    <a:cubicBezTo>
                      <a:pt x="4964" y="3924"/>
                      <a:pt x="4964" y="3924"/>
                      <a:pt x="4964" y="3924"/>
                    </a:cubicBezTo>
                    <a:cubicBezTo>
                      <a:pt x="4964" y="3924"/>
                      <a:pt x="4964" y="3924"/>
                      <a:pt x="4964" y="3924"/>
                    </a:cubicBezTo>
                    <a:close/>
                    <a:moveTo>
                      <a:pt x="4616" y="3930"/>
                    </a:moveTo>
                    <a:lnTo>
                      <a:pt x="4622" y="3955"/>
                    </a:lnTo>
                    <a:cubicBezTo>
                      <a:pt x="4622" y="3944"/>
                      <a:pt x="4620" y="3936"/>
                      <a:pt x="4616" y="3930"/>
                    </a:cubicBezTo>
                    <a:close/>
                    <a:moveTo>
                      <a:pt x="4126" y="4141"/>
                    </a:moveTo>
                    <a:lnTo>
                      <a:pt x="4126" y="4141"/>
                    </a:lnTo>
                    <a:cubicBezTo>
                      <a:pt x="4157" y="4250"/>
                      <a:pt x="4173" y="4327"/>
                      <a:pt x="4111" y="4405"/>
                    </a:cubicBezTo>
                    <a:lnTo>
                      <a:pt x="4033" y="4374"/>
                    </a:lnTo>
                    <a:lnTo>
                      <a:pt x="4033" y="4358"/>
                    </a:lnTo>
                    <a:lnTo>
                      <a:pt x="4049" y="4358"/>
                    </a:lnTo>
                    <a:lnTo>
                      <a:pt x="4033" y="4343"/>
                    </a:lnTo>
                    <a:cubicBezTo>
                      <a:pt x="4049" y="4296"/>
                      <a:pt x="4049" y="4265"/>
                      <a:pt x="4064" y="4219"/>
                    </a:cubicBezTo>
                    <a:lnTo>
                      <a:pt x="4080" y="4219"/>
                    </a:lnTo>
                    <a:cubicBezTo>
                      <a:pt x="4080" y="4219"/>
                      <a:pt x="4080" y="4219"/>
                      <a:pt x="4064" y="4203"/>
                    </a:cubicBezTo>
                    <a:cubicBezTo>
                      <a:pt x="4080" y="4188"/>
                      <a:pt x="4095" y="4157"/>
                      <a:pt x="4126" y="4141"/>
                    </a:cubicBezTo>
                    <a:close/>
                    <a:moveTo>
                      <a:pt x="1971" y="4638"/>
                    </a:moveTo>
                    <a:cubicBezTo>
                      <a:pt x="2002" y="4653"/>
                      <a:pt x="2033" y="4669"/>
                      <a:pt x="2063" y="4684"/>
                    </a:cubicBezTo>
                    <a:cubicBezTo>
                      <a:pt x="2063" y="4684"/>
                      <a:pt x="2063" y="4699"/>
                      <a:pt x="2063" y="4699"/>
                    </a:cubicBezTo>
                    <a:cubicBezTo>
                      <a:pt x="2033" y="4669"/>
                      <a:pt x="2002" y="4653"/>
                      <a:pt x="1971" y="4638"/>
                    </a:cubicBezTo>
                    <a:close/>
                    <a:moveTo>
                      <a:pt x="1117" y="4017"/>
                    </a:moveTo>
                    <a:cubicBezTo>
                      <a:pt x="1117" y="4017"/>
                      <a:pt x="1133" y="4033"/>
                      <a:pt x="1133" y="4033"/>
                    </a:cubicBezTo>
                    <a:cubicBezTo>
                      <a:pt x="1133" y="4033"/>
                      <a:pt x="1133" y="4033"/>
                      <a:pt x="1133" y="4033"/>
                    </a:cubicBezTo>
                    <a:lnTo>
                      <a:pt x="1133" y="4033"/>
                    </a:lnTo>
                    <a:cubicBezTo>
                      <a:pt x="1133" y="4043"/>
                      <a:pt x="1140" y="4046"/>
                      <a:pt x="1144" y="4047"/>
                    </a:cubicBezTo>
                    <a:lnTo>
                      <a:pt x="1144" y="4047"/>
                    </a:lnTo>
                    <a:cubicBezTo>
                      <a:pt x="1141" y="4043"/>
                      <a:pt x="1138" y="4038"/>
                      <a:pt x="1133" y="4033"/>
                    </a:cubicBezTo>
                    <a:lnTo>
                      <a:pt x="1133" y="4033"/>
                    </a:lnTo>
                    <a:cubicBezTo>
                      <a:pt x="1133" y="4033"/>
                      <a:pt x="1135" y="4034"/>
                      <a:pt x="1148" y="4048"/>
                    </a:cubicBezTo>
                    <a:cubicBezTo>
                      <a:pt x="1148" y="4048"/>
                      <a:pt x="1147" y="4048"/>
                      <a:pt x="1144" y="4047"/>
                    </a:cubicBezTo>
                    <a:lnTo>
                      <a:pt x="1144" y="4047"/>
                    </a:lnTo>
                    <a:cubicBezTo>
                      <a:pt x="1150" y="4057"/>
                      <a:pt x="1154" y="4064"/>
                      <a:pt x="1164" y="4064"/>
                    </a:cubicBezTo>
                    <a:cubicBezTo>
                      <a:pt x="1164" y="4064"/>
                      <a:pt x="1164" y="4064"/>
                      <a:pt x="1179" y="4079"/>
                    </a:cubicBezTo>
                    <a:cubicBezTo>
                      <a:pt x="1179" y="4095"/>
                      <a:pt x="1179" y="4095"/>
                      <a:pt x="1179" y="4095"/>
                    </a:cubicBezTo>
                    <a:cubicBezTo>
                      <a:pt x="1195" y="4095"/>
                      <a:pt x="1195" y="4110"/>
                      <a:pt x="1195" y="4110"/>
                    </a:cubicBezTo>
                    <a:cubicBezTo>
                      <a:pt x="1210" y="4126"/>
                      <a:pt x="1210" y="4126"/>
                      <a:pt x="1210" y="4126"/>
                    </a:cubicBezTo>
                    <a:cubicBezTo>
                      <a:pt x="1210" y="4126"/>
                      <a:pt x="1210" y="4141"/>
                      <a:pt x="1210" y="4141"/>
                    </a:cubicBezTo>
                    <a:lnTo>
                      <a:pt x="1226" y="4141"/>
                    </a:lnTo>
                    <a:cubicBezTo>
                      <a:pt x="1226" y="4141"/>
                      <a:pt x="1226" y="4157"/>
                      <a:pt x="1226" y="4157"/>
                    </a:cubicBezTo>
                    <a:cubicBezTo>
                      <a:pt x="1226" y="4157"/>
                      <a:pt x="1241" y="4157"/>
                      <a:pt x="1241" y="4172"/>
                    </a:cubicBezTo>
                    <a:cubicBezTo>
                      <a:pt x="1241" y="4172"/>
                      <a:pt x="1241" y="4172"/>
                      <a:pt x="1241" y="4188"/>
                    </a:cubicBezTo>
                    <a:cubicBezTo>
                      <a:pt x="1303" y="4219"/>
                      <a:pt x="1397" y="4281"/>
                      <a:pt x="1490" y="4343"/>
                    </a:cubicBezTo>
                    <a:cubicBezTo>
                      <a:pt x="1490" y="4374"/>
                      <a:pt x="1490" y="4389"/>
                      <a:pt x="1490" y="4420"/>
                    </a:cubicBezTo>
                    <a:lnTo>
                      <a:pt x="1505" y="4420"/>
                    </a:lnTo>
                    <a:cubicBezTo>
                      <a:pt x="1521" y="4436"/>
                      <a:pt x="1521" y="4451"/>
                      <a:pt x="1536" y="4467"/>
                    </a:cubicBezTo>
                    <a:lnTo>
                      <a:pt x="1505" y="4498"/>
                    </a:lnTo>
                    <a:cubicBezTo>
                      <a:pt x="1490" y="4498"/>
                      <a:pt x="1490" y="4482"/>
                      <a:pt x="1490" y="4482"/>
                    </a:cubicBezTo>
                    <a:cubicBezTo>
                      <a:pt x="1490" y="4498"/>
                      <a:pt x="1490" y="4513"/>
                      <a:pt x="1490" y="4529"/>
                    </a:cubicBezTo>
                    <a:cubicBezTo>
                      <a:pt x="1459" y="4560"/>
                      <a:pt x="1443" y="4591"/>
                      <a:pt x="1412" y="4637"/>
                    </a:cubicBezTo>
                    <a:lnTo>
                      <a:pt x="1397" y="4591"/>
                    </a:lnTo>
                    <a:lnTo>
                      <a:pt x="1397" y="4591"/>
                    </a:lnTo>
                    <a:cubicBezTo>
                      <a:pt x="1397" y="4622"/>
                      <a:pt x="1397" y="4637"/>
                      <a:pt x="1412" y="4653"/>
                    </a:cubicBezTo>
                    <a:lnTo>
                      <a:pt x="1397" y="4668"/>
                    </a:lnTo>
                    <a:cubicBezTo>
                      <a:pt x="1319" y="4699"/>
                      <a:pt x="1257" y="4746"/>
                      <a:pt x="1241" y="4839"/>
                    </a:cubicBezTo>
                    <a:lnTo>
                      <a:pt x="1303" y="4901"/>
                    </a:lnTo>
                    <a:lnTo>
                      <a:pt x="1102" y="4761"/>
                    </a:lnTo>
                    <a:cubicBezTo>
                      <a:pt x="1126" y="4701"/>
                      <a:pt x="1122" y="4612"/>
                      <a:pt x="1097" y="4561"/>
                    </a:cubicBezTo>
                    <a:lnTo>
                      <a:pt x="1097" y="4561"/>
                    </a:lnTo>
                    <a:lnTo>
                      <a:pt x="1133" y="4606"/>
                    </a:lnTo>
                    <a:cubicBezTo>
                      <a:pt x="1096" y="4496"/>
                      <a:pt x="1163" y="4446"/>
                      <a:pt x="1230" y="4446"/>
                    </a:cubicBezTo>
                    <a:cubicBezTo>
                      <a:pt x="1276" y="4446"/>
                      <a:pt x="1322" y="4469"/>
                      <a:pt x="1334" y="4513"/>
                    </a:cubicBezTo>
                    <a:lnTo>
                      <a:pt x="1334" y="4498"/>
                    </a:lnTo>
                    <a:cubicBezTo>
                      <a:pt x="1334" y="4498"/>
                      <a:pt x="1288" y="4420"/>
                      <a:pt x="1241" y="4312"/>
                    </a:cubicBezTo>
                    <a:lnTo>
                      <a:pt x="1241" y="4312"/>
                    </a:lnTo>
                    <a:lnTo>
                      <a:pt x="1334" y="4389"/>
                    </a:lnTo>
                    <a:lnTo>
                      <a:pt x="1226" y="4265"/>
                    </a:lnTo>
                    <a:cubicBezTo>
                      <a:pt x="1226" y="4265"/>
                      <a:pt x="1226" y="4250"/>
                      <a:pt x="1210" y="4250"/>
                    </a:cubicBezTo>
                    <a:cubicBezTo>
                      <a:pt x="1179" y="4157"/>
                      <a:pt x="1133" y="4048"/>
                      <a:pt x="1117" y="4017"/>
                    </a:cubicBezTo>
                    <a:close/>
                    <a:moveTo>
                      <a:pt x="3987" y="4932"/>
                    </a:moveTo>
                    <a:cubicBezTo>
                      <a:pt x="3971" y="4948"/>
                      <a:pt x="3956" y="4963"/>
                      <a:pt x="3925" y="4963"/>
                    </a:cubicBezTo>
                    <a:cubicBezTo>
                      <a:pt x="3940" y="4948"/>
                      <a:pt x="3940" y="4948"/>
                      <a:pt x="3940" y="4932"/>
                    </a:cubicBezTo>
                    <a:close/>
                    <a:moveTo>
                      <a:pt x="2591" y="5025"/>
                    </a:moveTo>
                    <a:cubicBezTo>
                      <a:pt x="2591" y="5025"/>
                      <a:pt x="2591" y="5025"/>
                      <a:pt x="2591" y="5025"/>
                    </a:cubicBezTo>
                    <a:lnTo>
                      <a:pt x="2591" y="5025"/>
                    </a:lnTo>
                    <a:cubicBezTo>
                      <a:pt x="2594" y="5025"/>
                      <a:pt x="2597" y="5025"/>
                      <a:pt x="2601" y="5025"/>
                    </a:cubicBezTo>
                    <a:lnTo>
                      <a:pt x="2601" y="5025"/>
                    </a:lnTo>
                    <a:cubicBezTo>
                      <a:pt x="2598" y="5025"/>
                      <a:pt x="2594" y="5025"/>
                      <a:pt x="2591" y="5025"/>
                    </a:cubicBezTo>
                    <a:close/>
                    <a:moveTo>
                      <a:pt x="2668" y="5025"/>
                    </a:moveTo>
                    <a:cubicBezTo>
                      <a:pt x="2684" y="5025"/>
                      <a:pt x="2699" y="5041"/>
                      <a:pt x="2699" y="5041"/>
                    </a:cubicBezTo>
                    <a:cubicBezTo>
                      <a:pt x="2699" y="5025"/>
                      <a:pt x="2684" y="5025"/>
                      <a:pt x="2668" y="5025"/>
                    </a:cubicBezTo>
                    <a:close/>
                    <a:moveTo>
                      <a:pt x="2405" y="4932"/>
                    </a:moveTo>
                    <a:cubicBezTo>
                      <a:pt x="2389" y="4963"/>
                      <a:pt x="2374" y="4994"/>
                      <a:pt x="2374" y="5025"/>
                    </a:cubicBezTo>
                    <a:lnTo>
                      <a:pt x="2358" y="4979"/>
                    </a:lnTo>
                    <a:cubicBezTo>
                      <a:pt x="2343" y="4994"/>
                      <a:pt x="2343" y="4994"/>
                      <a:pt x="2327" y="4994"/>
                    </a:cubicBezTo>
                    <a:cubicBezTo>
                      <a:pt x="2327" y="5010"/>
                      <a:pt x="2312" y="5010"/>
                      <a:pt x="2312" y="5010"/>
                    </a:cubicBezTo>
                    <a:cubicBezTo>
                      <a:pt x="2358" y="5025"/>
                      <a:pt x="2405" y="5041"/>
                      <a:pt x="2451" y="5056"/>
                    </a:cubicBezTo>
                    <a:lnTo>
                      <a:pt x="2451" y="5056"/>
                    </a:lnTo>
                    <a:lnTo>
                      <a:pt x="2451" y="5056"/>
                    </a:lnTo>
                    <a:cubicBezTo>
                      <a:pt x="2482" y="5072"/>
                      <a:pt x="2529" y="5087"/>
                      <a:pt x="2560" y="5103"/>
                    </a:cubicBezTo>
                    <a:cubicBezTo>
                      <a:pt x="2575" y="5072"/>
                      <a:pt x="2575" y="5056"/>
                      <a:pt x="2591" y="5025"/>
                    </a:cubicBezTo>
                    <a:lnTo>
                      <a:pt x="2591" y="5025"/>
                    </a:lnTo>
                    <a:cubicBezTo>
                      <a:pt x="2586" y="5025"/>
                      <a:pt x="2580" y="5025"/>
                      <a:pt x="2575" y="5025"/>
                    </a:cubicBezTo>
                    <a:cubicBezTo>
                      <a:pt x="2560" y="5010"/>
                      <a:pt x="2544" y="4994"/>
                      <a:pt x="2529" y="4979"/>
                    </a:cubicBezTo>
                    <a:cubicBezTo>
                      <a:pt x="2529" y="4979"/>
                      <a:pt x="2529" y="4994"/>
                      <a:pt x="2529" y="4994"/>
                    </a:cubicBezTo>
                    <a:cubicBezTo>
                      <a:pt x="2482" y="4963"/>
                      <a:pt x="2451" y="4932"/>
                      <a:pt x="2405" y="4932"/>
                    </a:cubicBezTo>
                    <a:close/>
                    <a:moveTo>
                      <a:pt x="2979" y="5087"/>
                    </a:moveTo>
                    <a:lnTo>
                      <a:pt x="2979" y="5087"/>
                    </a:lnTo>
                    <a:cubicBezTo>
                      <a:pt x="3010" y="5103"/>
                      <a:pt x="3041" y="5103"/>
                      <a:pt x="3072" y="5103"/>
                    </a:cubicBezTo>
                    <a:cubicBezTo>
                      <a:pt x="3072" y="5103"/>
                      <a:pt x="3072" y="5118"/>
                      <a:pt x="3072" y="5118"/>
                    </a:cubicBezTo>
                    <a:cubicBezTo>
                      <a:pt x="3072" y="5118"/>
                      <a:pt x="3072" y="5103"/>
                      <a:pt x="3056" y="5103"/>
                    </a:cubicBezTo>
                    <a:cubicBezTo>
                      <a:pt x="3025" y="5103"/>
                      <a:pt x="3010" y="5103"/>
                      <a:pt x="2979" y="5087"/>
                    </a:cubicBezTo>
                    <a:close/>
                    <a:moveTo>
                      <a:pt x="2601" y="5025"/>
                    </a:moveTo>
                    <a:cubicBezTo>
                      <a:pt x="2671" y="5027"/>
                      <a:pt x="2696" y="5044"/>
                      <a:pt x="2622" y="5118"/>
                    </a:cubicBezTo>
                    <a:cubicBezTo>
                      <a:pt x="2637" y="5118"/>
                      <a:pt x="2653" y="5134"/>
                      <a:pt x="2668" y="5134"/>
                    </a:cubicBezTo>
                    <a:cubicBezTo>
                      <a:pt x="2699" y="5134"/>
                      <a:pt x="2715" y="5118"/>
                      <a:pt x="2730" y="5103"/>
                    </a:cubicBezTo>
                    <a:cubicBezTo>
                      <a:pt x="2730" y="5087"/>
                      <a:pt x="2715" y="5056"/>
                      <a:pt x="2699" y="5041"/>
                    </a:cubicBezTo>
                    <a:cubicBezTo>
                      <a:pt x="2674" y="5028"/>
                      <a:pt x="2638" y="5026"/>
                      <a:pt x="2601" y="5025"/>
                    </a:cubicBezTo>
                    <a:close/>
                    <a:moveTo>
                      <a:pt x="2544" y="4793"/>
                    </a:moveTo>
                    <a:lnTo>
                      <a:pt x="2637" y="4839"/>
                    </a:lnTo>
                    <a:cubicBezTo>
                      <a:pt x="2637" y="4870"/>
                      <a:pt x="2637" y="4917"/>
                      <a:pt x="2653" y="4948"/>
                    </a:cubicBezTo>
                    <a:cubicBezTo>
                      <a:pt x="2653" y="4948"/>
                      <a:pt x="2653" y="4948"/>
                      <a:pt x="2668" y="4963"/>
                    </a:cubicBezTo>
                    <a:cubicBezTo>
                      <a:pt x="2699" y="4963"/>
                      <a:pt x="2730" y="4994"/>
                      <a:pt x="2730" y="4994"/>
                    </a:cubicBezTo>
                    <a:cubicBezTo>
                      <a:pt x="2777" y="4979"/>
                      <a:pt x="2792" y="4963"/>
                      <a:pt x="2792" y="4932"/>
                    </a:cubicBezTo>
                    <a:lnTo>
                      <a:pt x="2839" y="4948"/>
                    </a:lnTo>
                    <a:cubicBezTo>
                      <a:pt x="2839" y="4963"/>
                      <a:pt x="2839" y="4979"/>
                      <a:pt x="2839" y="4994"/>
                    </a:cubicBezTo>
                    <a:cubicBezTo>
                      <a:pt x="2823" y="5010"/>
                      <a:pt x="2808" y="5025"/>
                      <a:pt x="2792" y="5041"/>
                    </a:cubicBezTo>
                    <a:lnTo>
                      <a:pt x="2699" y="5041"/>
                    </a:lnTo>
                    <a:cubicBezTo>
                      <a:pt x="2730" y="5041"/>
                      <a:pt x="2761" y="5041"/>
                      <a:pt x="2792" y="5056"/>
                    </a:cubicBezTo>
                    <a:cubicBezTo>
                      <a:pt x="2777" y="5072"/>
                      <a:pt x="2761" y="5087"/>
                      <a:pt x="2730" y="5103"/>
                    </a:cubicBezTo>
                    <a:cubicBezTo>
                      <a:pt x="2746" y="5118"/>
                      <a:pt x="2746" y="5149"/>
                      <a:pt x="2761" y="5165"/>
                    </a:cubicBezTo>
                    <a:cubicBezTo>
                      <a:pt x="2730" y="5165"/>
                      <a:pt x="2699" y="5149"/>
                      <a:pt x="2668" y="5134"/>
                    </a:cubicBezTo>
                    <a:cubicBezTo>
                      <a:pt x="2653" y="5134"/>
                      <a:pt x="2637" y="5134"/>
                      <a:pt x="2606" y="5118"/>
                    </a:cubicBezTo>
                    <a:lnTo>
                      <a:pt x="2622" y="5118"/>
                    </a:lnTo>
                    <a:cubicBezTo>
                      <a:pt x="2591" y="5118"/>
                      <a:pt x="2575" y="5103"/>
                      <a:pt x="2560" y="5103"/>
                    </a:cubicBezTo>
                    <a:cubicBezTo>
                      <a:pt x="2560" y="5103"/>
                      <a:pt x="2560" y="5118"/>
                      <a:pt x="2560" y="5118"/>
                    </a:cubicBezTo>
                    <a:cubicBezTo>
                      <a:pt x="2544" y="5149"/>
                      <a:pt x="2513" y="5196"/>
                      <a:pt x="2498" y="5227"/>
                    </a:cubicBezTo>
                    <a:lnTo>
                      <a:pt x="2451" y="5211"/>
                    </a:lnTo>
                    <a:cubicBezTo>
                      <a:pt x="2424" y="5157"/>
                      <a:pt x="2397" y="5115"/>
                      <a:pt x="2330" y="5115"/>
                    </a:cubicBezTo>
                    <a:cubicBezTo>
                      <a:pt x="2319" y="5115"/>
                      <a:pt x="2308" y="5116"/>
                      <a:pt x="2296" y="5118"/>
                    </a:cubicBezTo>
                    <a:cubicBezTo>
                      <a:pt x="2296" y="5041"/>
                      <a:pt x="2296" y="5025"/>
                      <a:pt x="2312" y="5010"/>
                    </a:cubicBezTo>
                    <a:lnTo>
                      <a:pt x="2281" y="5010"/>
                    </a:lnTo>
                    <a:cubicBezTo>
                      <a:pt x="2296" y="4994"/>
                      <a:pt x="2296" y="4994"/>
                      <a:pt x="2312" y="4994"/>
                    </a:cubicBezTo>
                    <a:cubicBezTo>
                      <a:pt x="2327" y="4979"/>
                      <a:pt x="2343" y="4963"/>
                      <a:pt x="2358" y="4963"/>
                    </a:cubicBezTo>
                    <a:lnTo>
                      <a:pt x="2358" y="4979"/>
                    </a:lnTo>
                    <a:cubicBezTo>
                      <a:pt x="2358" y="4963"/>
                      <a:pt x="2374" y="4948"/>
                      <a:pt x="2389" y="4932"/>
                    </a:cubicBezTo>
                    <a:lnTo>
                      <a:pt x="2405" y="4932"/>
                    </a:lnTo>
                    <a:cubicBezTo>
                      <a:pt x="2405" y="4932"/>
                      <a:pt x="2405" y="4917"/>
                      <a:pt x="2420" y="4917"/>
                    </a:cubicBezTo>
                    <a:cubicBezTo>
                      <a:pt x="2451" y="4932"/>
                      <a:pt x="2482" y="4963"/>
                      <a:pt x="2529" y="4979"/>
                    </a:cubicBezTo>
                    <a:cubicBezTo>
                      <a:pt x="2529" y="4979"/>
                      <a:pt x="2513" y="4948"/>
                      <a:pt x="2513" y="4917"/>
                    </a:cubicBezTo>
                    <a:cubicBezTo>
                      <a:pt x="2513" y="4901"/>
                      <a:pt x="2498" y="4870"/>
                      <a:pt x="2498" y="4839"/>
                    </a:cubicBezTo>
                    <a:cubicBezTo>
                      <a:pt x="2513" y="4824"/>
                      <a:pt x="2529" y="4808"/>
                      <a:pt x="2544" y="4793"/>
                    </a:cubicBezTo>
                    <a:close/>
                    <a:moveTo>
                      <a:pt x="4235" y="5754"/>
                    </a:moveTo>
                    <a:cubicBezTo>
                      <a:pt x="4188" y="5785"/>
                      <a:pt x="4111" y="5847"/>
                      <a:pt x="4033" y="5909"/>
                    </a:cubicBezTo>
                    <a:cubicBezTo>
                      <a:pt x="4095" y="5863"/>
                      <a:pt x="4188" y="5785"/>
                      <a:pt x="4235" y="5754"/>
                    </a:cubicBezTo>
                    <a:close/>
                    <a:moveTo>
                      <a:pt x="590" y="3614"/>
                    </a:moveTo>
                    <a:cubicBezTo>
                      <a:pt x="606" y="3629"/>
                      <a:pt x="621" y="3629"/>
                      <a:pt x="621" y="3645"/>
                    </a:cubicBezTo>
                    <a:cubicBezTo>
                      <a:pt x="621" y="3660"/>
                      <a:pt x="637" y="3676"/>
                      <a:pt x="683" y="3676"/>
                    </a:cubicBezTo>
                    <a:cubicBezTo>
                      <a:pt x="714" y="3691"/>
                      <a:pt x="730" y="3707"/>
                      <a:pt x="761" y="3722"/>
                    </a:cubicBezTo>
                    <a:cubicBezTo>
                      <a:pt x="761" y="3722"/>
                      <a:pt x="761" y="3722"/>
                      <a:pt x="761" y="3722"/>
                    </a:cubicBezTo>
                    <a:lnTo>
                      <a:pt x="761" y="3722"/>
                    </a:lnTo>
                    <a:cubicBezTo>
                      <a:pt x="776" y="3738"/>
                      <a:pt x="776" y="3738"/>
                      <a:pt x="776" y="3738"/>
                    </a:cubicBezTo>
                    <a:lnTo>
                      <a:pt x="792" y="3738"/>
                    </a:lnTo>
                    <a:cubicBezTo>
                      <a:pt x="823" y="3769"/>
                      <a:pt x="854" y="3784"/>
                      <a:pt x="869" y="3800"/>
                    </a:cubicBezTo>
                    <a:cubicBezTo>
                      <a:pt x="869" y="3800"/>
                      <a:pt x="869" y="3815"/>
                      <a:pt x="885" y="3815"/>
                    </a:cubicBezTo>
                    <a:lnTo>
                      <a:pt x="900" y="3831"/>
                    </a:lnTo>
                    <a:cubicBezTo>
                      <a:pt x="911" y="3831"/>
                      <a:pt x="914" y="3838"/>
                      <a:pt x="920" y="3842"/>
                    </a:cubicBezTo>
                    <a:lnTo>
                      <a:pt x="920" y="3842"/>
                    </a:lnTo>
                    <a:cubicBezTo>
                      <a:pt x="924" y="3848"/>
                      <a:pt x="931" y="3852"/>
                      <a:pt x="931" y="3862"/>
                    </a:cubicBezTo>
                    <a:cubicBezTo>
                      <a:pt x="950" y="3871"/>
                      <a:pt x="963" y="3881"/>
                      <a:pt x="978" y="3890"/>
                    </a:cubicBezTo>
                    <a:lnTo>
                      <a:pt x="978" y="3890"/>
                    </a:lnTo>
                    <a:cubicBezTo>
                      <a:pt x="978" y="3893"/>
                      <a:pt x="978" y="3893"/>
                      <a:pt x="978" y="3893"/>
                    </a:cubicBezTo>
                    <a:cubicBezTo>
                      <a:pt x="993" y="3908"/>
                      <a:pt x="1009" y="3908"/>
                      <a:pt x="1024" y="3924"/>
                    </a:cubicBezTo>
                    <a:cubicBezTo>
                      <a:pt x="1012" y="3912"/>
                      <a:pt x="1000" y="3909"/>
                      <a:pt x="995" y="3901"/>
                    </a:cubicBezTo>
                    <a:lnTo>
                      <a:pt x="995" y="3901"/>
                    </a:lnTo>
                    <a:cubicBezTo>
                      <a:pt x="1000" y="3904"/>
                      <a:pt x="1004" y="3906"/>
                      <a:pt x="1009" y="3908"/>
                    </a:cubicBezTo>
                    <a:lnTo>
                      <a:pt x="1024" y="3924"/>
                    </a:lnTo>
                    <a:lnTo>
                      <a:pt x="1024" y="3924"/>
                    </a:lnTo>
                    <a:cubicBezTo>
                      <a:pt x="1024" y="3924"/>
                      <a:pt x="1024" y="3924"/>
                      <a:pt x="1024" y="3924"/>
                    </a:cubicBezTo>
                    <a:lnTo>
                      <a:pt x="1055" y="3955"/>
                    </a:lnTo>
                    <a:cubicBezTo>
                      <a:pt x="1055" y="3955"/>
                      <a:pt x="1055" y="3955"/>
                      <a:pt x="1055" y="3955"/>
                    </a:cubicBezTo>
                    <a:lnTo>
                      <a:pt x="1055" y="3955"/>
                    </a:lnTo>
                    <a:cubicBezTo>
                      <a:pt x="1055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71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86" y="3971"/>
                      <a:pt x="1086" y="3986"/>
                      <a:pt x="1086" y="3986"/>
                    </a:cubicBezTo>
                    <a:lnTo>
                      <a:pt x="1086" y="3986"/>
                    </a:lnTo>
                    <a:cubicBezTo>
                      <a:pt x="1091" y="3991"/>
                      <a:pt x="1097" y="3996"/>
                      <a:pt x="1102" y="4002"/>
                    </a:cubicBezTo>
                    <a:cubicBezTo>
                      <a:pt x="1040" y="4126"/>
                      <a:pt x="1195" y="4157"/>
                      <a:pt x="1133" y="4312"/>
                    </a:cubicBezTo>
                    <a:cubicBezTo>
                      <a:pt x="1148" y="4250"/>
                      <a:pt x="1102" y="4219"/>
                      <a:pt x="1086" y="4203"/>
                    </a:cubicBezTo>
                    <a:cubicBezTo>
                      <a:pt x="1055" y="4281"/>
                      <a:pt x="1024" y="4358"/>
                      <a:pt x="1009" y="4436"/>
                    </a:cubicBezTo>
                    <a:cubicBezTo>
                      <a:pt x="978" y="4529"/>
                      <a:pt x="947" y="4637"/>
                      <a:pt x="931" y="4730"/>
                    </a:cubicBezTo>
                    <a:lnTo>
                      <a:pt x="1365" y="5041"/>
                    </a:lnTo>
                    <a:cubicBezTo>
                      <a:pt x="1381" y="5165"/>
                      <a:pt x="1428" y="5273"/>
                      <a:pt x="1443" y="5382"/>
                    </a:cubicBezTo>
                    <a:lnTo>
                      <a:pt x="2265" y="5677"/>
                    </a:lnTo>
                    <a:cubicBezTo>
                      <a:pt x="2281" y="5692"/>
                      <a:pt x="2281" y="5708"/>
                      <a:pt x="2296" y="5723"/>
                    </a:cubicBezTo>
                    <a:cubicBezTo>
                      <a:pt x="2358" y="5785"/>
                      <a:pt x="2451" y="5847"/>
                      <a:pt x="2187" y="6049"/>
                    </a:cubicBezTo>
                    <a:lnTo>
                      <a:pt x="249" y="4606"/>
                    </a:lnTo>
                    <a:cubicBezTo>
                      <a:pt x="249" y="4591"/>
                      <a:pt x="249" y="4560"/>
                      <a:pt x="249" y="4544"/>
                    </a:cubicBezTo>
                    <a:cubicBezTo>
                      <a:pt x="249" y="4544"/>
                      <a:pt x="280" y="4451"/>
                      <a:pt x="311" y="4358"/>
                    </a:cubicBezTo>
                    <a:cubicBezTo>
                      <a:pt x="357" y="4250"/>
                      <a:pt x="388" y="4203"/>
                      <a:pt x="388" y="4203"/>
                    </a:cubicBezTo>
                    <a:cubicBezTo>
                      <a:pt x="388" y="4203"/>
                      <a:pt x="342" y="4157"/>
                      <a:pt x="311" y="4110"/>
                    </a:cubicBezTo>
                    <a:cubicBezTo>
                      <a:pt x="264" y="4079"/>
                      <a:pt x="233" y="4033"/>
                      <a:pt x="233" y="4033"/>
                    </a:cubicBezTo>
                    <a:cubicBezTo>
                      <a:pt x="248" y="3989"/>
                      <a:pt x="262" y="3974"/>
                      <a:pt x="276" y="3974"/>
                    </a:cubicBezTo>
                    <a:cubicBezTo>
                      <a:pt x="302" y="3974"/>
                      <a:pt x="329" y="4029"/>
                      <a:pt x="361" y="4029"/>
                    </a:cubicBezTo>
                    <a:cubicBezTo>
                      <a:pt x="382" y="4029"/>
                      <a:pt x="407" y="4004"/>
                      <a:pt x="435" y="3924"/>
                    </a:cubicBezTo>
                    <a:cubicBezTo>
                      <a:pt x="373" y="3831"/>
                      <a:pt x="512" y="3707"/>
                      <a:pt x="481" y="3645"/>
                    </a:cubicBezTo>
                    <a:lnTo>
                      <a:pt x="481" y="3645"/>
                    </a:lnTo>
                    <a:cubicBezTo>
                      <a:pt x="495" y="3652"/>
                      <a:pt x="509" y="3659"/>
                      <a:pt x="524" y="3659"/>
                    </a:cubicBezTo>
                    <a:cubicBezTo>
                      <a:pt x="543" y="3659"/>
                      <a:pt x="564" y="3648"/>
                      <a:pt x="590" y="3614"/>
                    </a:cubicBezTo>
                    <a:close/>
                    <a:moveTo>
                      <a:pt x="151" y="4510"/>
                    </a:moveTo>
                    <a:cubicBezTo>
                      <a:pt x="179" y="4510"/>
                      <a:pt x="187" y="4546"/>
                      <a:pt x="187" y="4591"/>
                    </a:cubicBezTo>
                    <a:lnTo>
                      <a:pt x="2219" y="6095"/>
                    </a:lnTo>
                    <a:cubicBezTo>
                      <a:pt x="2312" y="6033"/>
                      <a:pt x="2451" y="5940"/>
                      <a:pt x="2529" y="5878"/>
                    </a:cubicBezTo>
                    <a:cubicBezTo>
                      <a:pt x="2570" y="5837"/>
                      <a:pt x="2584" y="5809"/>
                      <a:pt x="2547" y="5809"/>
                    </a:cubicBezTo>
                    <a:cubicBezTo>
                      <a:pt x="2529" y="5809"/>
                      <a:pt x="2498" y="5816"/>
                      <a:pt x="2451" y="5832"/>
                    </a:cubicBezTo>
                    <a:cubicBezTo>
                      <a:pt x="2482" y="5816"/>
                      <a:pt x="2513" y="5785"/>
                      <a:pt x="2544" y="5770"/>
                    </a:cubicBezTo>
                    <a:lnTo>
                      <a:pt x="2668" y="5816"/>
                    </a:lnTo>
                    <a:cubicBezTo>
                      <a:pt x="2529" y="5925"/>
                      <a:pt x="2374" y="6049"/>
                      <a:pt x="2250" y="6157"/>
                    </a:cubicBezTo>
                    <a:lnTo>
                      <a:pt x="125" y="4575"/>
                    </a:lnTo>
                    <a:cubicBezTo>
                      <a:pt x="125" y="4560"/>
                      <a:pt x="109" y="4544"/>
                      <a:pt x="109" y="4529"/>
                    </a:cubicBezTo>
                    <a:cubicBezTo>
                      <a:pt x="127" y="4516"/>
                      <a:pt x="141" y="4510"/>
                      <a:pt x="151" y="4510"/>
                    </a:cubicBezTo>
                    <a:close/>
                    <a:moveTo>
                      <a:pt x="1800" y="0"/>
                    </a:moveTo>
                    <a:cubicBezTo>
                      <a:pt x="1784" y="62"/>
                      <a:pt x="1753" y="124"/>
                      <a:pt x="1738" y="217"/>
                    </a:cubicBezTo>
                    <a:lnTo>
                      <a:pt x="1676" y="155"/>
                    </a:lnTo>
                    <a:lnTo>
                      <a:pt x="1676" y="155"/>
                    </a:lnTo>
                    <a:cubicBezTo>
                      <a:pt x="1195" y="589"/>
                      <a:pt x="1753" y="760"/>
                      <a:pt x="1552" y="1225"/>
                    </a:cubicBezTo>
                    <a:cubicBezTo>
                      <a:pt x="1534" y="1219"/>
                      <a:pt x="1520" y="1216"/>
                      <a:pt x="1507" y="1216"/>
                    </a:cubicBezTo>
                    <a:cubicBezTo>
                      <a:pt x="1413" y="1216"/>
                      <a:pt x="1446" y="1379"/>
                      <a:pt x="1377" y="1379"/>
                    </a:cubicBezTo>
                    <a:cubicBezTo>
                      <a:pt x="1365" y="1379"/>
                      <a:pt x="1352" y="1374"/>
                      <a:pt x="1334" y="1365"/>
                    </a:cubicBezTo>
                    <a:cubicBezTo>
                      <a:pt x="1381" y="1260"/>
                      <a:pt x="1349" y="1234"/>
                      <a:pt x="1291" y="1234"/>
                    </a:cubicBezTo>
                    <a:cubicBezTo>
                      <a:pt x="1271" y="1234"/>
                      <a:pt x="1249" y="1237"/>
                      <a:pt x="1226" y="1241"/>
                    </a:cubicBezTo>
                    <a:cubicBezTo>
                      <a:pt x="1257" y="1349"/>
                      <a:pt x="1350" y="1442"/>
                      <a:pt x="1226" y="1582"/>
                    </a:cubicBezTo>
                    <a:cubicBezTo>
                      <a:pt x="1164" y="1489"/>
                      <a:pt x="1040" y="1598"/>
                      <a:pt x="1071" y="1427"/>
                    </a:cubicBezTo>
                    <a:lnTo>
                      <a:pt x="1071" y="1427"/>
                    </a:lnTo>
                    <a:cubicBezTo>
                      <a:pt x="953" y="1618"/>
                      <a:pt x="919" y="1754"/>
                      <a:pt x="1009" y="1900"/>
                    </a:cubicBezTo>
                    <a:lnTo>
                      <a:pt x="1009" y="1900"/>
                    </a:lnTo>
                    <a:cubicBezTo>
                      <a:pt x="1009" y="1897"/>
                      <a:pt x="1009" y="1895"/>
                      <a:pt x="1009" y="1892"/>
                    </a:cubicBezTo>
                    <a:lnTo>
                      <a:pt x="1009" y="1892"/>
                    </a:lnTo>
                    <a:cubicBezTo>
                      <a:pt x="1009" y="1895"/>
                      <a:pt x="1010" y="1898"/>
                      <a:pt x="1010" y="1901"/>
                    </a:cubicBezTo>
                    <a:lnTo>
                      <a:pt x="1010" y="1901"/>
                    </a:lnTo>
                    <a:cubicBezTo>
                      <a:pt x="1010" y="1901"/>
                      <a:pt x="1009" y="1900"/>
                      <a:pt x="1009" y="1900"/>
                    </a:cubicBezTo>
                    <a:lnTo>
                      <a:pt x="1009" y="1900"/>
                    </a:lnTo>
                    <a:cubicBezTo>
                      <a:pt x="1009" y="1904"/>
                      <a:pt x="1009" y="1909"/>
                      <a:pt x="1010" y="1912"/>
                    </a:cubicBezTo>
                    <a:lnTo>
                      <a:pt x="1010" y="1912"/>
                    </a:lnTo>
                    <a:cubicBezTo>
                      <a:pt x="1010" y="1909"/>
                      <a:pt x="1010" y="1905"/>
                      <a:pt x="1010" y="1901"/>
                    </a:cubicBezTo>
                    <a:lnTo>
                      <a:pt x="1010" y="1901"/>
                    </a:lnTo>
                    <a:cubicBezTo>
                      <a:pt x="1014" y="1909"/>
                      <a:pt x="1019" y="1916"/>
                      <a:pt x="1024" y="1923"/>
                    </a:cubicBezTo>
                    <a:cubicBezTo>
                      <a:pt x="1016" y="1923"/>
                      <a:pt x="1012" y="1919"/>
                      <a:pt x="1010" y="1912"/>
                    </a:cubicBezTo>
                    <a:lnTo>
                      <a:pt x="1010" y="1912"/>
                    </a:lnTo>
                    <a:cubicBezTo>
                      <a:pt x="1010" y="2105"/>
                      <a:pt x="592" y="2273"/>
                      <a:pt x="652" y="2528"/>
                    </a:cubicBezTo>
                    <a:cubicBezTo>
                      <a:pt x="652" y="2528"/>
                      <a:pt x="714" y="2838"/>
                      <a:pt x="807" y="3133"/>
                    </a:cubicBezTo>
                    <a:cubicBezTo>
                      <a:pt x="823" y="3180"/>
                      <a:pt x="823" y="3211"/>
                      <a:pt x="838" y="3257"/>
                    </a:cubicBezTo>
                    <a:cubicBezTo>
                      <a:pt x="823" y="3288"/>
                      <a:pt x="792" y="3319"/>
                      <a:pt x="807" y="3381"/>
                    </a:cubicBezTo>
                    <a:lnTo>
                      <a:pt x="931" y="3536"/>
                    </a:lnTo>
                    <a:cubicBezTo>
                      <a:pt x="962" y="3645"/>
                      <a:pt x="993" y="3707"/>
                      <a:pt x="993" y="3707"/>
                    </a:cubicBezTo>
                    <a:cubicBezTo>
                      <a:pt x="993" y="3676"/>
                      <a:pt x="993" y="3645"/>
                      <a:pt x="993" y="3614"/>
                    </a:cubicBezTo>
                    <a:lnTo>
                      <a:pt x="1133" y="3769"/>
                    </a:lnTo>
                    <a:lnTo>
                      <a:pt x="1133" y="3831"/>
                    </a:lnTo>
                    <a:cubicBezTo>
                      <a:pt x="1086" y="3831"/>
                      <a:pt x="1071" y="3862"/>
                      <a:pt x="1055" y="3862"/>
                    </a:cubicBezTo>
                    <a:lnTo>
                      <a:pt x="993" y="3707"/>
                    </a:lnTo>
                    <a:lnTo>
                      <a:pt x="993" y="3707"/>
                    </a:lnTo>
                    <a:cubicBezTo>
                      <a:pt x="1009" y="3769"/>
                      <a:pt x="1024" y="3815"/>
                      <a:pt x="1055" y="3862"/>
                    </a:cubicBezTo>
                    <a:cubicBezTo>
                      <a:pt x="1040" y="3862"/>
                      <a:pt x="1009" y="3862"/>
                      <a:pt x="962" y="3815"/>
                    </a:cubicBezTo>
                    <a:cubicBezTo>
                      <a:pt x="916" y="3800"/>
                      <a:pt x="900" y="3769"/>
                      <a:pt x="931" y="3753"/>
                    </a:cubicBezTo>
                    <a:lnTo>
                      <a:pt x="931" y="3753"/>
                    </a:lnTo>
                    <a:cubicBezTo>
                      <a:pt x="931" y="3753"/>
                      <a:pt x="932" y="3753"/>
                      <a:pt x="932" y="3753"/>
                    </a:cubicBezTo>
                    <a:lnTo>
                      <a:pt x="932" y="3753"/>
                    </a:lnTo>
                    <a:cubicBezTo>
                      <a:pt x="876" y="3724"/>
                      <a:pt x="810" y="3691"/>
                      <a:pt x="745" y="3691"/>
                    </a:cubicBezTo>
                    <a:cubicBezTo>
                      <a:pt x="776" y="3660"/>
                      <a:pt x="792" y="3676"/>
                      <a:pt x="745" y="3629"/>
                    </a:cubicBezTo>
                    <a:cubicBezTo>
                      <a:pt x="745" y="3629"/>
                      <a:pt x="730" y="3645"/>
                      <a:pt x="714" y="3645"/>
                    </a:cubicBezTo>
                    <a:cubicBezTo>
                      <a:pt x="804" y="3450"/>
                      <a:pt x="633" y="3443"/>
                      <a:pt x="580" y="3373"/>
                    </a:cubicBezTo>
                    <a:lnTo>
                      <a:pt x="580" y="3373"/>
                    </a:lnTo>
                    <a:cubicBezTo>
                      <a:pt x="585" y="3386"/>
                      <a:pt x="569" y="3399"/>
                      <a:pt x="543" y="3412"/>
                    </a:cubicBezTo>
                    <a:cubicBezTo>
                      <a:pt x="512" y="3397"/>
                      <a:pt x="528" y="3366"/>
                      <a:pt x="543" y="3350"/>
                    </a:cubicBezTo>
                    <a:cubicBezTo>
                      <a:pt x="559" y="3350"/>
                      <a:pt x="559" y="3366"/>
                      <a:pt x="574" y="3366"/>
                    </a:cubicBezTo>
                    <a:cubicBezTo>
                      <a:pt x="576" y="3368"/>
                      <a:pt x="578" y="3371"/>
                      <a:pt x="580" y="3373"/>
                    </a:cubicBezTo>
                    <a:lnTo>
                      <a:pt x="580" y="3373"/>
                    </a:lnTo>
                    <a:cubicBezTo>
                      <a:pt x="579" y="3371"/>
                      <a:pt x="577" y="3368"/>
                      <a:pt x="574" y="3366"/>
                    </a:cubicBezTo>
                    <a:lnTo>
                      <a:pt x="574" y="3366"/>
                    </a:lnTo>
                    <a:cubicBezTo>
                      <a:pt x="683" y="3459"/>
                      <a:pt x="745" y="3459"/>
                      <a:pt x="823" y="3598"/>
                    </a:cubicBezTo>
                    <a:cubicBezTo>
                      <a:pt x="931" y="3567"/>
                      <a:pt x="869" y="3490"/>
                      <a:pt x="807" y="3428"/>
                    </a:cubicBezTo>
                    <a:cubicBezTo>
                      <a:pt x="807" y="3412"/>
                      <a:pt x="807" y="3397"/>
                      <a:pt x="807" y="3381"/>
                    </a:cubicBezTo>
                    <a:cubicBezTo>
                      <a:pt x="807" y="3381"/>
                      <a:pt x="761" y="3319"/>
                      <a:pt x="714" y="3273"/>
                    </a:cubicBezTo>
                    <a:cubicBezTo>
                      <a:pt x="668" y="3211"/>
                      <a:pt x="621" y="3149"/>
                      <a:pt x="621" y="3149"/>
                    </a:cubicBezTo>
                    <a:lnTo>
                      <a:pt x="528" y="3086"/>
                    </a:lnTo>
                    <a:lnTo>
                      <a:pt x="528" y="3086"/>
                    </a:lnTo>
                    <a:cubicBezTo>
                      <a:pt x="528" y="3087"/>
                      <a:pt x="580" y="3280"/>
                      <a:pt x="589" y="3302"/>
                    </a:cubicBezTo>
                    <a:lnTo>
                      <a:pt x="589" y="3302"/>
                    </a:lnTo>
                    <a:cubicBezTo>
                      <a:pt x="581" y="3295"/>
                      <a:pt x="574" y="3292"/>
                      <a:pt x="567" y="3292"/>
                    </a:cubicBezTo>
                    <a:cubicBezTo>
                      <a:pt x="559" y="3292"/>
                      <a:pt x="551" y="3296"/>
                      <a:pt x="543" y="3304"/>
                    </a:cubicBezTo>
                    <a:cubicBezTo>
                      <a:pt x="543" y="3304"/>
                      <a:pt x="528" y="3288"/>
                      <a:pt x="512" y="3288"/>
                    </a:cubicBezTo>
                    <a:cubicBezTo>
                      <a:pt x="512" y="3288"/>
                      <a:pt x="512" y="3304"/>
                      <a:pt x="512" y="3304"/>
                    </a:cubicBezTo>
                    <a:cubicBezTo>
                      <a:pt x="497" y="3304"/>
                      <a:pt x="497" y="3304"/>
                      <a:pt x="481" y="3288"/>
                    </a:cubicBezTo>
                    <a:lnTo>
                      <a:pt x="481" y="3288"/>
                    </a:lnTo>
                    <a:cubicBezTo>
                      <a:pt x="481" y="3304"/>
                      <a:pt x="481" y="3319"/>
                      <a:pt x="497" y="3350"/>
                    </a:cubicBezTo>
                    <a:cubicBezTo>
                      <a:pt x="497" y="3366"/>
                      <a:pt x="481" y="3397"/>
                      <a:pt x="481" y="3412"/>
                    </a:cubicBezTo>
                    <a:cubicBezTo>
                      <a:pt x="481" y="3391"/>
                      <a:pt x="472" y="3383"/>
                      <a:pt x="459" y="3383"/>
                    </a:cubicBezTo>
                    <a:cubicBezTo>
                      <a:pt x="443" y="3383"/>
                      <a:pt x="421" y="3395"/>
                      <a:pt x="404" y="3412"/>
                    </a:cubicBezTo>
                    <a:cubicBezTo>
                      <a:pt x="382" y="3401"/>
                      <a:pt x="368" y="3390"/>
                      <a:pt x="356" y="3390"/>
                    </a:cubicBezTo>
                    <a:cubicBezTo>
                      <a:pt x="351" y="3390"/>
                      <a:pt x="346" y="3392"/>
                      <a:pt x="342" y="3397"/>
                    </a:cubicBezTo>
                    <a:cubicBezTo>
                      <a:pt x="357" y="3397"/>
                      <a:pt x="357" y="3412"/>
                      <a:pt x="373" y="3428"/>
                    </a:cubicBezTo>
                    <a:cubicBezTo>
                      <a:pt x="326" y="3474"/>
                      <a:pt x="280" y="3521"/>
                      <a:pt x="264" y="3552"/>
                    </a:cubicBezTo>
                    <a:cubicBezTo>
                      <a:pt x="280" y="3784"/>
                      <a:pt x="94" y="4064"/>
                      <a:pt x="1" y="4560"/>
                    </a:cubicBezTo>
                    <a:lnTo>
                      <a:pt x="2312" y="6266"/>
                    </a:lnTo>
                    <a:cubicBezTo>
                      <a:pt x="2343" y="6235"/>
                      <a:pt x="2389" y="6219"/>
                      <a:pt x="2420" y="6188"/>
                    </a:cubicBezTo>
                    <a:lnTo>
                      <a:pt x="2420" y="6188"/>
                    </a:lnTo>
                    <a:cubicBezTo>
                      <a:pt x="2374" y="6235"/>
                      <a:pt x="2296" y="6297"/>
                      <a:pt x="2358" y="6297"/>
                    </a:cubicBezTo>
                    <a:cubicBezTo>
                      <a:pt x="2606" y="6157"/>
                      <a:pt x="2777" y="6018"/>
                      <a:pt x="2916" y="5894"/>
                    </a:cubicBezTo>
                    <a:lnTo>
                      <a:pt x="3180" y="5987"/>
                    </a:lnTo>
                    <a:cubicBezTo>
                      <a:pt x="3211" y="5956"/>
                      <a:pt x="3242" y="5940"/>
                      <a:pt x="3289" y="5925"/>
                    </a:cubicBezTo>
                    <a:lnTo>
                      <a:pt x="3289" y="5925"/>
                    </a:lnTo>
                    <a:lnTo>
                      <a:pt x="3273" y="5956"/>
                    </a:lnTo>
                    <a:cubicBezTo>
                      <a:pt x="3435" y="5875"/>
                      <a:pt x="3399" y="5777"/>
                      <a:pt x="3312" y="5777"/>
                    </a:cubicBezTo>
                    <a:cubicBezTo>
                      <a:pt x="3282" y="5777"/>
                      <a:pt x="3247" y="5788"/>
                      <a:pt x="3211" y="5816"/>
                    </a:cubicBezTo>
                    <a:cubicBezTo>
                      <a:pt x="3211" y="5816"/>
                      <a:pt x="3227" y="5770"/>
                      <a:pt x="3258" y="5708"/>
                    </a:cubicBezTo>
                    <a:cubicBezTo>
                      <a:pt x="3273" y="5661"/>
                      <a:pt x="3304" y="5615"/>
                      <a:pt x="3304" y="5615"/>
                    </a:cubicBezTo>
                    <a:lnTo>
                      <a:pt x="3335" y="5630"/>
                    </a:lnTo>
                    <a:cubicBezTo>
                      <a:pt x="3351" y="5599"/>
                      <a:pt x="3351" y="5568"/>
                      <a:pt x="3366" y="5552"/>
                    </a:cubicBezTo>
                    <a:cubicBezTo>
                      <a:pt x="3397" y="5459"/>
                      <a:pt x="3413" y="5366"/>
                      <a:pt x="3428" y="5258"/>
                    </a:cubicBezTo>
                    <a:lnTo>
                      <a:pt x="3568" y="5335"/>
                    </a:lnTo>
                    <a:cubicBezTo>
                      <a:pt x="3599" y="5320"/>
                      <a:pt x="3614" y="5304"/>
                      <a:pt x="3630" y="5273"/>
                    </a:cubicBezTo>
                    <a:cubicBezTo>
                      <a:pt x="3692" y="5320"/>
                      <a:pt x="3754" y="5397"/>
                      <a:pt x="3769" y="5459"/>
                    </a:cubicBezTo>
                    <a:cubicBezTo>
                      <a:pt x="3769" y="5382"/>
                      <a:pt x="3800" y="5289"/>
                      <a:pt x="3832" y="5196"/>
                    </a:cubicBezTo>
                    <a:lnTo>
                      <a:pt x="3863" y="5211"/>
                    </a:lnTo>
                    <a:cubicBezTo>
                      <a:pt x="3925" y="5103"/>
                      <a:pt x="4049" y="4932"/>
                      <a:pt x="4157" y="4824"/>
                    </a:cubicBezTo>
                    <a:cubicBezTo>
                      <a:pt x="4148" y="4815"/>
                      <a:pt x="4138" y="4811"/>
                      <a:pt x="4128" y="4811"/>
                    </a:cubicBezTo>
                    <a:cubicBezTo>
                      <a:pt x="4099" y="4811"/>
                      <a:pt x="4065" y="4837"/>
                      <a:pt x="4037" y="4837"/>
                    </a:cubicBezTo>
                    <a:cubicBezTo>
                      <a:pt x="4023" y="4837"/>
                      <a:pt x="4011" y="4830"/>
                      <a:pt x="4002" y="4808"/>
                    </a:cubicBezTo>
                    <a:cubicBezTo>
                      <a:pt x="4049" y="4715"/>
                      <a:pt x="4126" y="4606"/>
                      <a:pt x="4157" y="4513"/>
                    </a:cubicBezTo>
                    <a:lnTo>
                      <a:pt x="4018" y="4513"/>
                    </a:lnTo>
                    <a:cubicBezTo>
                      <a:pt x="4018" y="4498"/>
                      <a:pt x="4033" y="4482"/>
                      <a:pt x="4033" y="4451"/>
                    </a:cubicBezTo>
                    <a:cubicBezTo>
                      <a:pt x="4056" y="4459"/>
                      <a:pt x="4084" y="4467"/>
                      <a:pt x="4107" y="4467"/>
                    </a:cubicBezTo>
                    <a:cubicBezTo>
                      <a:pt x="4130" y="4467"/>
                      <a:pt x="4149" y="4459"/>
                      <a:pt x="4157" y="4436"/>
                    </a:cubicBezTo>
                    <a:lnTo>
                      <a:pt x="4126" y="4420"/>
                    </a:lnTo>
                    <a:lnTo>
                      <a:pt x="4235" y="4281"/>
                    </a:lnTo>
                    <a:lnTo>
                      <a:pt x="4235" y="4281"/>
                    </a:lnTo>
                    <a:cubicBezTo>
                      <a:pt x="4250" y="4420"/>
                      <a:pt x="4018" y="4668"/>
                      <a:pt x="4188" y="4746"/>
                    </a:cubicBezTo>
                    <a:cubicBezTo>
                      <a:pt x="4281" y="4529"/>
                      <a:pt x="4390" y="4219"/>
                      <a:pt x="4405" y="3986"/>
                    </a:cubicBezTo>
                    <a:cubicBezTo>
                      <a:pt x="4529" y="3986"/>
                      <a:pt x="4545" y="3846"/>
                      <a:pt x="4622" y="3753"/>
                    </a:cubicBezTo>
                    <a:lnTo>
                      <a:pt x="4622" y="3753"/>
                    </a:lnTo>
                    <a:lnTo>
                      <a:pt x="4607" y="3877"/>
                    </a:lnTo>
                    <a:lnTo>
                      <a:pt x="4607" y="3831"/>
                    </a:lnTo>
                    <a:lnTo>
                      <a:pt x="4560" y="3908"/>
                    </a:lnTo>
                    <a:cubicBezTo>
                      <a:pt x="4572" y="3908"/>
                      <a:pt x="4603" y="3908"/>
                      <a:pt x="4616" y="3930"/>
                    </a:cubicBezTo>
                    <a:lnTo>
                      <a:pt x="4616" y="3930"/>
                    </a:lnTo>
                    <a:lnTo>
                      <a:pt x="4607" y="3893"/>
                    </a:lnTo>
                    <a:lnTo>
                      <a:pt x="4669" y="3815"/>
                    </a:lnTo>
                    <a:lnTo>
                      <a:pt x="4622" y="3753"/>
                    </a:lnTo>
                    <a:cubicBezTo>
                      <a:pt x="4638" y="3738"/>
                      <a:pt x="4654" y="3707"/>
                      <a:pt x="4685" y="3691"/>
                    </a:cubicBezTo>
                    <a:lnTo>
                      <a:pt x="4793" y="3707"/>
                    </a:lnTo>
                    <a:cubicBezTo>
                      <a:pt x="4793" y="3707"/>
                      <a:pt x="4809" y="3722"/>
                      <a:pt x="4809" y="3738"/>
                    </a:cubicBezTo>
                    <a:lnTo>
                      <a:pt x="4809" y="3738"/>
                    </a:lnTo>
                    <a:cubicBezTo>
                      <a:pt x="4814" y="3733"/>
                      <a:pt x="4819" y="3728"/>
                      <a:pt x="4824" y="3722"/>
                    </a:cubicBezTo>
                    <a:lnTo>
                      <a:pt x="4824" y="3722"/>
                    </a:lnTo>
                    <a:cubicBezTo>
                      <a:pt x="4917" y="3815"/>
                      <a:pt x="4747" y="3908"/>
                      <a:pt x="4871" y="4002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63" y="3904"/>
                      <a:pt x="4964" y="3914"/>
                      <a:pt x="4964" y="3924"/>
                    </a:cubicBezTo>
                    <a:cubicBezTo>
                      <a:pt x="4964" y="3908"/>
                      <a:pt x="4964" y="3908"/>
                      <a:pt x="4964" y="3893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58" y="3847"/>
                      <a:pt x="4943" y="3813"/>
                      <a:pt x="4917" y="3800"/>
                    </a:cubicBezTo>
                    <a:cubicBezTo>
                      <a:pt x="4855" y="3629"/>
                      <a:pt x="5041" y="3552"/>
                      <a:pt x="5119" y="3521"/>
                    </a:cubicBezTo>
                    <a:cubicBezTo>
                      <a:pt x="5130" y="3502"/>
                      <a:pt x="5145" y="3495"/>
                      <a:pt x="5162" y="3495"/>
                    </a:cubicBezTo>
                    <a:cubicBezTo>
                      <a:pt x="5212" y="3495"/>
                      <a:pt x="5281" y="3553"/>
                      <a:pt x="5337" y="3553"/>
                    </a:cubicBezTo>
                    <a:cubicBezTo>
                      <a:pt x="5342" y="3553"/>
                      <a:pt x="5347" y="3553"/>
                      <a:pt x="5351" y="3552"/>
                    </a:cubicBezTo>
                    <a:cubicBezTo>
                      <a:pt x="5336" y="3428"/>
                      <a:pt x="5196" y="3428"/>
                      <a:pt x="5165" y="3288"/>
                    </a:cubicBezTo>
                    <a:cubicBezTo>
                      <a:pt x="5178" y="3270"/>
                      <a:pt x="5190" y="3264"/>
                      <a:pt x="5200" y="3264"/>
                    </a:cubicBezTo>
                    <a:cubicBezTo>
                      <a:pt x="5205" y="3264"/>
                      <a:pt x="5210" y="3265"/>
                      <a:pt x="5214" y="3267"/>
                    </a:cubicBezTo>
                    <a:lnTo>
                      <a:pt x="5214" y="3267"/>
                    </a:lnTo>
                    <a:lnTo>
                      <a:pt x="5165" y="3195"/>
                    </a:lnTo>
                    <a:lnTo>
                      <a:pt x="5243" y="3211"/>
                    </a:lnTo>
                    <a:cubicBezTo>
                      <a:pt x="5305" y="3164"/>
                      <a:pt x="5320" y="3133"/>
                      <a:pt x="5320" y="3117"/>
                    </a:cubicBezTo>
                    <a:cubicBezTo>
                      <a:pt x="5320" y="3133"/>
                      <a:pt x="5320" y="3149"/>
                      <a:pt x="5320" y="3180"/>
                    </a:cubicBezTo>
                    <a:cubicBezTo>
                      <a:pt x="5367" y="3071"/>
                      <a:pt x="5413" y="2931"/>
                      <a:pt x="5460" y="2807"/>
                    </a:cubicBezTo>
                    <a:cubicBezTo>
                      <a:pt x="5476" y="2776"/>
                      <a:pt x="5476" y="2761"/>
                      <a:pt x="5491" y="2745"/>
                    </a:cubicBezTo>
                    <a:cubicBezTo>
                      <a:pt x="5539" y="2709"/>
                      <a:pt x="5587" y="2673"/>
                      <a:pt x="5628" y="2673"/>
                    </a:cubicBezTo>
                    <a:cubicBezTo>
                      <a:pt x="5640" y="2673"/>
                      <a:pt x="5651" y="2676"/>
                      <a:pt x="5662" y="2683"/>
                    </a:cubicBezTo>
                    <a:cubicBezTo>
                      <a:pt x="5693" y="2637"/>
                      <a:pt x="5724" y="2637"/>
                      <a:pt x="5662" y="2559"/>
                    </a:cubicBezTo>
                    <a:cubicBezTo>
                      <a:pt x="5656" y="2562"/>
                      <a:pt x="5651" y="2565"/>
                      <a:pt x="5646" y="2569"/>
                    </a:cubicBezTo>
                    <a:lnTo>
                      <a:pt x="5646" y="2569"/>
                    </a:lnTo>
                    <a:cubicBezTo>
                      <a:pt x="5646" y="2526"/>
                      <a:pt x="5646" y="2496"/>
                      <a:pt x="5631" y="2482"/>
                    </a:cubicBezTo>
                    <a:cubicBezTo>
                      <a:pt x="5662" y="2466"/>
                      <a:pt x="5708" y="2451"/>
                      <a:pt x="5739" y="2420"/>
                    </a:cubicBezTo>
                    <a:cubicBezTo>
                      <a:pt x="5739" y="2446"/>
                      <a:pt x="5751" y="2519"/>
                      <a:pt x="5754" y="2519"/>
                    </a:cubicBezTo>
                    <a:cubicBezTo>
                      <a:pt x="5754" y="2519"/>
                      <a:pt x="5755" y="2517"/>
                      <a:pt x="5755" y="2513"/>
                    </a:cubicBezTo>
                    <a:cubicBezTo>
                      <a:pt x="5817" y="2420"/>
                      <a:pt x="5925" y="2326"/>
                      <a:pt x="6003" y="2249"/>
                    </a:cubicBezTo>
                    <a:cubicBezTo>
                      <a:pt x="6080" y="2156"/>
                      <a:pt x="6204" y="2063"/>
                      <a:pt x="6267" y="1985"/>
                    </a:cubicBezTo>
                    <a:cubicBezTo>
                      <a:pt x="6215" y="1985"/>
                      <a:pt x="6217" y="2039"/>
                      <a:pt x="6156" y="2039"/>
                    </a:cubicBezTo>
                    <a:cubicBezTo>
                      <a:pt x="6144" y="2039"/>
                      <a:pt x="6130" y="2037"/>
                      <a:pt x="6111" y="2032"/>
                    </a:cubicBezTo>
                    <a:cubicBezTo>
                      <a:pt x="6096" y="1985"/>
                      <a:pt x="6142" y="1970"/>
                      <a:pt x="6158" y="1954"/>
                    </a:cubicBezTo>
                    <a:cubicBezTo>
                      <a:pt x="6147" y="1925"/>
                      <a:pt x="6137" y="1913"/>
                      <a:pt x="6126" y="1913"/>
                    </a:cubicBezTo>
                    <a:cubicBezTo>
                      <a:pt x="6095" y="1913"/>
                      <a:pt x="6058" y="2004"/>
                      <a:pt x="5982" y="2004"/>
                    </a:cubicBezTo>
                    <a:cubicBezTo>
                      <a:pt x="5974" y="2004"/>
                      <a:pt x="5965" y="2003"/>
                      <a:pt x="5956" y="2001"/>
                    </a:cubicBezTo>
                    <a:cubicBezTo>
                      <a:pt x="5956" y="2001"/>
                      <a:pt x="5987" y="1939"/>
                      <a:pt x="6018" y="1892"/>
                    </a:cubicBezTo>
                    <a:cubicBezTo>
                      <a:pt x="6049" y="1846"/>
                      <a:pt x="6080" y="1815"/>
                      <a:pt x="6080" y="1815"/>
                    </a:cubicBezTo>
                    <a:cubicBezTo>
                      <a:pt x="6080" y="1815"/>
                      <a:pt x="5961" y="1735"/>
                      <a:pt x="5943" y="1735"/>
                    </a:cubicBezTo>
                    <a:cubicBezTo>
                      <a:pt x="5943" y="1735"/>
                      <a:pt x="5942" y="1735"/>
                      <a:pt x="5942" y="1736"/>
                    </a:cubicBezTo>
                    <a:lnTo>
                      <a:pt x="5942" y="1736"/>
                    </a:lnTo>
                    <a:cubicBezTo>
                      <a:pt x="5951" y="1721"/>
                      <a:pt x="6024" y="1609"/>
                      <a:pt x="6111" y="1551"/>
                    </a:cubicBezTo>
                    <a:cubicBezTo>
                      <a:pt x="6158" y="1520"/>
                      <a:pt x="6204" y="1489"/>
                      <a:pt x="6235" y="1489"/>
                    </a:cubicBezTo>
                    <a:cubicBezTo>
                      <a:pt x="6267" y="1473"/>
                      <a:pt x="6282" y="1473"/>
                      <a:pt x="6282" y="1473"/>
                    </a:cubicBezTo>
                    <a:cubicBezTo>
                      <a:pt x="6235" y="1422"/>
                      <a:pt x="6184" y="1401"/>
                      <a:pt x="6133" y="1401"/>
                    </a:cubicBezTo>
                    <a:cubicBezTo>
                      <a:pt x="6030" y="1401"/>
                      <a:pt x="5930" y="1484"/>
                      <a:pt x="5879" y="1567"/>
                    </a:cubicBezTo>
                    <a:cubicBezTo>
                      <a:pt x="5832" y="1613"/>
                      <a:pt x="5786" y="1660"/>
                      <a:pt x="5739" y="1706"/>
                    </a:cubicBezTo>
                    <a:cubicBezTo>
                      <a:pt x="5724" y="1691"/>
                      <a:pt x="5708" y="1675"/>
                      <a:pt x="5693" y="1675"/>
                    </a:cubicBezTo>
                    <a:cubicBezTo>
                      <a:pt x="5674" y="1723"/>
                      <a:pt x="5655" y="1741"/>
                      <a:pt x="5639" y="1741"/>
                    </a:cubicBezTo>
                    <a:cubicBezTo>
                      <a:pt x="5629" y="1741"/>
                      <a:pt x="5621" y="1734"/>
                      <a:pt x="5615" y="1722"/>
                    </a:cubicBezTo>
                    <a:cubicBezTo>
                      <a:pt x="5600" y="1691"/>
                      <a:pt x="5584" y="1644"/>
                      <a:pt x="5569" y="1598"/>
                    </a:cubicBezTo>
                    <a:cubicBezTo>
                      <a:pt x="5569" y="1613"/>
                      <a:pt x="5553" y="1629"/>
                      <a:pt x="5553" y="1644"/>
                    </a:cubicBezTo>
                    <a:lnTo>
                      <a:pt x="5289" y="1442"/>
                    </a:lnTo>
                    <a:cubicBezTo>
                      <a:pt x="5274" y="1365"/>
                      <a:pt x="5227" y="1272"/>
                      <a:pt x="5212" y="1194"/>
                    </a:cubicBezTo>
                    <a:lnTo>
                      <a:pt x="5181" y="1163"/>
                    </a:lnTo>
                    <a:lnTo>
                      <a:pt x="4948" y="1163"/>
                    </a:lnTo>
                    <a:lnTo>
                      <a:pt x="3723" y="186"/>
                    </a:lnTo>
                    <a:cubicBezTo>
                      <a:pt x="3672" y="211"/>
                      <a:pt x="3622" y="237"/>
                      <a:pt x="3681" y="237"/>
                    </a:cubicBezTo>
                    <a:cubicBezTo>
                      <a:pt x="3694" y="237"/>
                      <a:pt x="3713" y="236"/>
                      <a:pt x="3738" y="233"/>
                    </a:cubicBezTo>
                    <a:lnTo>
                      <a:pt x="4886" y="1163"/>
                    </a:lnTo>
                    <a:lnTo>
                      <a:pt x="4700" y="1148"/>
                    </a:lnTo>
                    <a:lnTo>
                      <a:pt x="4685" y="1148"/>
                    </a:lnTo>
                    <a:lnTo>
                      <a:pt x="3754" y="403"/>
                    </a:lnTo>
                    <a:cubicBezTo>
                      <a:pt x="3661" y="450"/>
                      <a:pt x="3521" y="496"/>
                      <a:pt x="3382" y="512"/>
                    </a:cubicBezTo>
                    <a:cubicBezTo>
                      <a:pt x="3366" y="419"/>
                      <a:pt x="3676" y="372"/>
                      <a:pt x="3444" y="341"/>
                    </a:cubicBezTo>
                    <a:lnTo>
                      <a:pt x="3444" y="341"/>
                    </a:lnTo>
                    <a:cubicBezTo>
                      <a:pt x="3351" y="419"/>
                      <a:pt x="3289" y="450"/>
                      <a:pt x="3258" y="481"/>
                    </a:cubicBezTo>
                    <a:cubicBezTo>
                      <a:pt x="3227" y="496"/>
                      <a:pt x="3227" y="512"/>
                      <a:pt x="3289" y="574"/>
                    </a:cubicBezTo>
                    <a:lnTo>
                      <a:pt x="3273" y="574"/>
                    </a:lnTo>
                    <a:lnTo>
                      <a:pt x="2994" y="465"/>
                    </a:lnTo>
                    <a:cubicBezTo>
                      <a:pt x="3025" y="450"/>
                      <a:pt x="3041" y="419"/>
                      <a:pt x="3056" y="403"/>
                    </a:cubicBezTo>
                    <a:cubicBezTo>
                      <a:pt x="3072" y="372"/>
                      <a:pt x="3087" y="341"/>
                      <a:pt x="3118" y="310"/>
                    </a:cubicBezTo>
                    <a:cubicBezTo>
                      <a:pt x="3134" y="279"/>
                      <a:pt x="3149" y="248"/>
                      <a:pt x="3227" y="202"/>
                    </a:cubicBezTo>
                    <a:cubicBezTo>
                      <a:pt x="3227" y="155"/>
                      <a:pt x="3165" y="140"/>
                      <a:pt x="3103" y="140"/>
                    </a:cubicBezTo>
                    <a:cubicBezTo>
                      <a:pt x="3056" y="155"/>
                      <a:pt x="2978" y="171"/>
                      <a:pt x="2901" y="202"/>
                    </a:cubicBezTo>
                    <a:cubicBezTo>
                      <a:pt x="2823" y="233"/>
                      <a:pt x="2746" y="264"/>
                      <a:pt x="2668" y="279"/>
                    </a:cubicBezTo>
                    <a:cubicBezTo>
                      <a:pt x="2637" y="295"/>
                      <a:pt x="2606" y="295"/>
                      <a:pt x="2575" y="310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15"/>
              <p:cNvSpPr/>
              <p:nvPr/>
            </p:nvSpPr>
            <p:spPr>
              <a:xfrm>
                <a:off x="3562800" y="7189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16"/>
                      <a:pt x="32" y="16"/>
                      <a:pt x="32" y="32"/>
                    </a:cubicBezTo>
                    <a:lnTo>
                      <a:pt x="47" y="32"/>
                    </a:lnTo>
                    <a:lnTo>
                      <a:pt x="32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15"/>
              <p:cNvSpPr/>
              <p:nvPr/>
            </p:nvSpPr>
            <p:spPr>
              <a:xfrm>
                <a:off x="3563975" y="7196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31" y="32"/>
                      <a:pt x="47" y="32"/>
                    </a:cubicBezTo>
                    <a:cubicBezTo>
                      <a:pt x="31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15"/>
              <p:cNvSpPr/>
              <p:nvPr/>
            </p:nvSpPr>
            <p:spPr>
              <a:xfrm>
                <a:off x="3643075" y="685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15"/>
              <p:cNvSpPr/>
              <p:nvPr/>
            </p:nvSpPr>
            <p:spPr>
              <a:xfrm>
                <a:off x="3561650" y="71812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"/>
                      <a:pt x="31" y="16"/>
                      <a:pt x="47" y="3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15"/>
              <p:cNvSpPr/>
              <p:nvPr/>
            </p:nvSpPr>
            <p:spPr>
              <a:xfrm>
                <a:off x="3572875" y="728225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lnTo>
                      <a:pt x="5" y="16"/>
                    </a:lnTo>
                    <a:cubicBezTo>
                      <a:pt x="3" y="11"/>
                      <a:pt x="1" y="5"/>
                      <a:pt x="1" y="0"/>
                    </a:cubicBezTo>
                    <a:close/>
                    <a:moveTo>
                      <a:pt x="5" y="16"/>
                    </a:moveTo>
                    <a:cubicBezTo>
                      <a:pt x="10" y="26"/>
                      <a:pt x="16" y="36"/>
                      <a:pt x="16" y="47"/>
                    </a:cubicBezTo>
                    <a:cubicBezTo>
                      <a:pt x="16" y="33"/>
                      <a:pt x="16" y="19"/>
                      <a:pt x="5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15"/>
              <p:cNvSpPr/>
              <p:nvPr/>
            </p:nvSpPr>
            <p:spPr>
              <a:xfrm>
                <a:off x="3572875" y="728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15"/>
              <p:cNvSpPr/>
              <p:nvPr/>
            </p:nvSpPr>
            <p:spPr>
              <a:xfrm>
                <a:off x="3570950" y="7262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15"/>
              <p:cNvSpPr/>
              <p:nvPr/>
            </p:nvSpPr>
            <p:spPr>
              <a:xfrm>
                <a:off x="3586850" y="737525"/>
                <a:ext cx="27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31"/>
                      <a:pt x="78" y="47"/>
                      <a:pt x="109" y="78"/>
                    </a:cubicBezTo>
                    <a:lnTo>
                      <a:pt x="109" y="78"/>
                    </a:lnTo>
                    <a:cubicBezTo>
                      <a:pt x="78" y="47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15"/>
              <p:cNvSpPr/>
              <p:nvPr/>
            </p:nvSpPr>
            <p:spPr>
              <a:xfrm>
                <a:off x="3573275" y="729375"/>
                <a:ext cx="622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56" extrusionOk="0">
                    <a:moveTo>
                      <a:pt x="0" y="1"/>
                    </a:moveTo>
                    <a:cubicBezTo>
                      <a:pt x="78" y="47"/>
                      <a:pt x="171" y="94"/>
                      <a:pt x="249" y="156"/>
                    </a:cubicBezTo>
                    <a:cubicBezTo>
                      <a:pt x="171" y="94"/>
                      <a:pt x="93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15"/>
              <p:cNvSpPr/>
              <p:nvPr/>
            </p:nvSpPr>
            <p:spPr>
              <a:xfrm>
                <a:off x="3608550" y="750325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15"/>
              <p:cNvSpPr/>
              <p:nvPr/>
            </p:nvSpPr>
            <p:spPr>
              <a:xfrm>
                <a:off x="3606625" y="748775"/>
                <a:ext cx="31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8" extrusionOk="0">
                    <a:moveTo>
                      <a:pt x="0" y="47"/>
                    </a:moveTo>
                    <a:lnTo>
                      <a:pt x="0" y="47"/>
                    </a:lnTo>
                    <a:cubicBezTo>
                      <a:pt x="16" y="62"/>
                      <a:pt x="47" y="62"/>
                      <a:pt x="62" y="62"/>
                    </a:cubicBezTo>
                    <a:cubicBezTo>
                      <a:pt x="43" y="58"/>
                      <a:pt x="23" y="54"/>
                      <a:pt x="0" y="47"/>
                    </a:cubicBezTo>
                    <a:close/>
                    <a:moveTo>
                      <a:pt x="47" y="0"/>
                    </a:moveTo>
                    <a:cubicBezTo>
                      <a:pt x="47" y="31"/>
                      <a:pt x="62" y="31"/>
                      <a:pt x="62" y="31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2" y="62"/>
                    </a:lnTo>
                    <a:cubicBezTo>
                      <a:pt x="82" y="66"/>
                      <a:pt x="101" y="70"/>
                      <a:pt x="124" y="78"/>
                    </a:cubicBezTo>
                    <a:cubicBezTo>
                      <a:pt x="109" y="47"/>
                      <a:pt x="93" y="16"/>
                      <a:pt x="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15"/>
              <p:cNvSpPr/>
              <p:nvPr/>
            </p:nvSpPr>
            <p:spPr>
              <a:xfrm>
                <a:off x="3572500" y="727825"/>
                <a:ext cx="8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63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cubicBezTo>
                      <a:pt x="6" y="16"/>
                      <a:pt x="12" y="18"/>
                      <a:pt x="17" y="22"/>
                    </a:cubicBezTo>
                    <a:lnTo>
                      <a:pt x="17" y="22"/>
                    </a:lnTo>
                    <a:cubicBezTo>
                      <a:pt x="12" y="14"/>
                      <a:pt x="6" y="6"/>
                      <a:pt x="0" y="1"/>
                    </a:cubicBezTo>
                    <a:close/>
                    <a:moveTo>
                      <a:pt x="17" y="22"/>
                    </a:moveTo>
                    <a:cubicBezTo>
                      <a:pt x="25" y="37"/>
                      <a:pt x="31" y="53"/>
                      <a:pt x="31" y="63"/>
                    </a:cubicBezTo>
                    <a:cubicBezTo>
                      <a:pt x="31" y="43"/>
                      <a:pt x="25" y="30"/>
                      <a:pt x="17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15"/>
              <p:cNvSpPr/>
              <p:nvPr/>
            </p:nvSpPr>
            <p:spPr>
              <a:xfrm>
                <a:off x="3591525" y="740625"/>
                <a:ext cx="23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3" h="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16"/>
                      <a:pt x="62" y="32"/>
                      <a:pt x="92" y="62"/>
                    </a:cubicBezTo>
                    <a:cubicBezTo>
                      <a:pt x="92" y="62"/>
                      <a:pt x="92" y="47"/>
                      <a:pt x="92" y="47"/>
                    </a:cubicBezTo>
                    <a:cubicBezTo>
                      <a:pt x="62" y="32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15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15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15"/>
              <p:cNvSpPr/>
              <p:nvPr/>
            </p:nvSpPr>
            <p:spPr>
              <a:xfrm>
                <a:off x="3571725" y="72705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16" y="1"/>
                      <a:pt x="0" y="1"/>
                    </a:cubicBezTo>
                    <a:close/>
                    <a:moveTo>
                      <a:pt x="16" y="16"/>
                    </a:moveTo>
                    <a:lnTo>
                      <a:pt x="31" y="47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15"/>
              <p:cNvSpPr/>
              <p:nvPr/>
            </p:nvSpPr>
            <p:spPr>
              <a:xfrm>
                <a:off x="3624450" y="650675"/>
                <a:ext cx="19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32" extrusionOk="0">
                    <a:moveTo>
                      <a:pt x="1" y="0"/>
                    </a:moveTo>
                    <a:cubicBezTo>
                      <a:pt x="16" y="0"/>
                      <a:pt x="47" y="16"/>
                      <a:pt x="78" y="31"/>
                    </a:cubicBezTo>
                    <a:cubicBezTo>
                      <a:pt x="78" y="31"/>
                      <a:pt x="78" y="16"/>
                      <a:pt x="78" y="16"/>
                    </a:cubicBezTo>
                    <a:cubicBezTo>
                      <a:pt x="47" y="1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15"/>
              <p:cNvSpPr/>
              <p:nvPr/>
            </p:nvSpPr>
            <p:spPr>
              <a:xfrm>
                <a:off x="3627175" y="649125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16"/>
                      <a:pt x="31" y="16"/>
                      <a:pt x="47" y="1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15"/>
              <p:cNvSpPr/>
              <p:nvPr/>
            </p:nvSpPr>
            <p:spPr>
              <a:xfrm>
                <a:off x="3572500" y="7282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0" y="0"/>
                    </a:cubicBezTo>
                    <a:lnTo>
                      <a:pt x="0" y="0"/>
                    </a:ln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15"/>
              <p:cNvSpPr/>
              <p:nvPr/>
            </p:nvSpPr>
            <p:spPr>
              <a:xfrm>
                <a:off x="3626400" y="649125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0"/>
                    </a:moveTo>
                    <a:cubicBezTo>
                      <a:pt x="16" y="0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15"/>
              <p:cNvSpPr/>
              <p:nvPr/>
            </p:nvSpPr>
            <p:spPr>
              <a:xfrm>
                <a:off x="3566675" y="722000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15"/>
              <p:cNvSpPr/>
              <p:nvPr/>
            </p:nvSpPr>
            <p:spPr>
              <a:xfrm>
                <a:off x="3624850" y="647950"/>
                <a:ext cx="11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8" extrusionOk="0">
                    <a:moveTo>
                      <a:pt x="16" y="1"/>
                    </a:moveTo>
                    <a:cubicBezTo>
                      <a:pt x="16" y="16"/>
                      <a:pt x="0" y="16"/>
                      <a:pt x="0" y="32"/>
                    </a:cubicBezTo>
                    <a:cubicBezTo>
                      <a:pt x="0" y="32"/>
                      <a:pt x="16" y="32"/>
                      <a:pt x="16" y="47"/>
                    </a:cubicBezTo>
                    <a:cubicBezTo>
                      <a:pt x="31" y="47"/>
                      <a:pt x="31" y="32"/>
                      <a:pt x="47" y="16"/>
                    </a:cubicBezTo>
                    <a:cubicBezTo>
                      <a:pt x="31" y="16"/>
                      <a:pt x="3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15"/>
              <p:cNvSpPr/>
              <p:nvPr/>
            </p:nvSpPr>
            <p:spPr>
              <a:xfrm>
                <a:off x="3624850" y="649900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16" y="16"/>
                      <a:pt x="0" y="31"/>
                    </a:cubicBezTo>
                    <a:cubicBezTo>
                      <a:pt x="16" y="31"/>
                      <a:pt x="47" y="47"/>
                      <a:pt x="62" y="47"/>
                    </a:cubicBezTo>
                    <a:cubicBezTo>
                      <a:pt x="62" y="31"/>
                      <a:pt x="47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15"/>
              <p:cNvSpPr/>
              <p:nvPr/>
            </p:nvSpPr>
            <p:spPr>
              <a:xfrm>
                <a:off x="3606625" y="749925"/>
                <a:ext cx="19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7" extrusionOk="0">
                    <a:moveTo>
                      <a:pt x="0" y="1"/>
                    </a:moveTo>
                    <a:cubicBezTo>
                      <a:pt x="31" y="16"/>
                      <a:pt x="62" y="16"/>
                      <a:pt x="78" y="16"/>
                    </a:cubicBezTo>
                    <a:cubicBezTo>
                      <a:pt x="62" y="16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15"/>
              <p:cNvSpPr/>
              <p:nvPr/>
            </p:nvSpPr>
            <p:spPr>
              <a:xfrm>
                <a:off x="3626000" y="64757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15"/>
              <p:cNvSpPr/>
              <p:nvPr/>
            </p:nvSpPr>
            <p:spPr>
              <a:xfrm>
                <a:off x="3571725" y="72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15"/>
              <p:cNvSpPr/>
              <p:nvPr/>
            </p:nvSpPr>
            <p:spPr>
              <a:xfrm>
                <a:off x="3570950" y="725900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" y="1"/>
                    </a:moveTo>
                    <a:cubicBezTo>
                      <a:pt x="16" y="16"/>
                      <a:pt x="31" y="31"/>
                      <a:pt x="31" y="47"/>
                    </a:cubicBezTo>
                    <a:cubicBezTo>
                      <a:pt x="31" y="47"/>
                      <a:pt x="31" y="47"/>
                      <a:pt x="31" y="31"/>
                    </a:cubicBezTo>
                    <a:cubicBezTo>
                      <a:pt x="16" y="16"/>
                      <a:pt x="16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15"/>
              <p:cNvSpPr/>
              <p:nvPr/>
            </p:nvSpPr>
            <p:spPr>
              <a:xfrm>
                <a:off x="3658975" y="719100"/>
                <a:ext cx="3125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50" extrusionOk="0">
                    <a:moveTo>
                      <a:pt x="31" y="0"/>
                    </a:moveTo>
                    <a:cubicBezTo>
                      <a:pt x="23" y="0"/>
                      <a:pt x="13" y="3"/>
                      <a:pt x="0" y="8"/>
                    </a:cubicBezTo>
                    <a:cubicBezTo>
                      <a:pt x="29" y="52"/>
                      <a:pt x="17" y="149"/>
                      <a:pt x="104" y="149"/>
                    </a:cubicBezTo>
                    <a:cubicBezTo>
                      <a:pt x="110" y="149"/>
                      <a:pt x="117" y="149"/>
                      <a:pt x="124" y="148"/>
                    </a:cubicBezTo>
                    <a:cubicBezTo>
                      <a:pt x="28" y="134"/>
                      <a:pt x="89" y="0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15"/>
              <p:cNvSpPr/>
              <p:nvPr/>
            </p:nvSpPr>
            <p:spPr>
              <a:xfrm>
                <a:off x="3628125" y="760400"/>
                <a:ext cx="44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43" extrusionOk="0">
                    <a:moveTo>
                      <a:pt x="40" y="0"/>
                    </a:moveTo>
                    <a:cubicBezTo>
                      <a:pt x="51" y="3"/>
                      <a:pt x="64" y="5"/>
                      <a:pt x="76" y="7"/>
                    </a:cubicBezTo>
                    <a:lnTo>
                      <a:pt x="76" y="7"/>
                    </a:lnTo>
                    <a:cubicBezTo>
                      <a:pt x="68" y="3"/>
                      <a:pt x="57" y="0"/>
                      <a:pt x="40" y="0"/>
                    </a:cubicBezTo>
                    <a:close/>
                    <a:moveTo>
                      <a:pt x="76" y="7"/>
                    </a:moveTo>
                    <a:lnTo>
                      <a:pt x="76" y="7"/>
                    </a:lnTo>
                    <a:cubicBezTo>
                      <a:pt x="128" y="35"/>
                      <a:pt x="1" y="142"/>
                      <a:pt x="44" y="142"/>
                    </a:cubicBezTo>
                    <a:cubicBezTo>
                      <a:pt x="54" y="142"/>
                      <a:pt x="72" y="137"/>
                      <a:pt x="102" y="124"/>
                    </a:cubicBezTo>
                    <a:cubicBezTo>
                      <a:pt x="178" y="23"/>
                      <a:pt x="130" y="15"/>
                      <a:pt x="76" y="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15"/>
              <p:cNvSpPr/>
              <p:nvPr/>
            </p:nvSpPr>
            <p:spPr>
              <a:xfrm>
                <a:off x="3569775" y="655325"/>
                <a:ext cx="257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38" extrusionOk="0">
                    <a:moveTo>
                      <a:pt x="78" y="0"/>
                    </a:moveTo>
                    <a:lnTo>
                      <a:pt x="1" y="109"/>
                    </a:lnTo>
                    <a:cubicBezTo>
                      <a:pt x="7" y="105"/>
                      <a:pt x="14" y="103"/>
                      <a:pt x="20" y="103"/>
                    </a:cubicBezTo>
                    <a:cubicBezTo>
                      <a:pt x="52" y="103"/>
                      <a:pt x="87" y="137"/>
                      <a:pt x="98" y="137"/>
                    </a:cubicBezTo>
                    <a:cubicBezTo>
                      <a:pt x="103" y="137"/>
                      <a:pt x="102" y="130"/>
                      <a:pt x="94" y="109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15"/>
              <p:cNvSpPr/>
              <p:nvPr/>
            </p:nvSpPr>
            <p:spPr>
              <a:xfrm>
                <a:off x="3579475" y="677425"/>
                <a:ext cx="12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40" extrusionOk="0">
                    <a:moveTo>
                      <a:pt x="47" y="0"/>
                    </a:moveTo>
                    <a:lnTo>
                      <a:pt x="32" y="16"/>
                    </a:lnTo>
                    <a:lnTo>
                      <a:pt x="1" y="140"/>
                    </a:lnTo>
                    <a:lnTo>
                      <a:pt x="47" y="0"/>
                    </a:lnTo>
                    <a:close/>
                    <a:moveTo>
                      <a:pt x="1" y="140"/>
                    </a:moveTo>
                    <a:lnTo>
                      <a:pt x="1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15"/>
              <p:cNvSpPr/>
              <p:nvPr/>
            </p:nvSpPr>
            <p:spPr>
              <a:xfrm>
                <a:off x="3654300" y="749425"/>
                <a:ext cx="61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47" extrusionOk="0">
                    <a:moveTo>
                      <a:pt x="100" y="1"/>
                    </a:moveTo>
                    <a:cubicBezTo>
                      <a:pt x="42" y="1"/>
                      <a:pt x="1" y="119"/>
                      <a:pt x="1" y="145"/>
                    </a:cubicBezTo>
                    <a:lnTo>
                      <a:pt x="203" y="346"/>
                    </a:lnTo>
                    <a:cubicBezTo>
                      <a:pt x="245" y="204"/>
                      <a:pt x="158" y="127"/>
                      <a:pt x="71" y="127"/>
                    </a:cubicBezTo>
                    <a:cubicBezTo>
                      <a:pt x="63" y="127"/>
                      <a:pt x="55" y="128"/>
                      <a:pt x="47" y="129"/>
                    </a:cubicBezTo>
                    <a:cubicBezTo>
                      <a:pt x="57" y="85"/>
                      <a:pt x="77" y="73"/>
                      <a:pt x="96" y="73"/>
                    </a:cubicBezTo>
                    <a:cubicBezTo>
                      <a:pt x="117" y="73"/>
                      <a:pt x="139" y="87"/>
                      <a:pt x="150" y="87"/>
                    </a:cubicBezTo>
                    <a:cubicBezTo>
                      <a:pt x="161" y="87"/>
                      <a:pt x="162" y="73"/>
                      <a:pt x="140" y="21"/>
                    </a:cubicBezTo>
                    <a:cubicBezTo>
                      <a:pt x="126" y="7"/>
                      <a:pt x="113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15"/>
              <p:cNvSpPr/>
              <p:nvPr/>
            </p:nvSpPr>
            <p:spPr>
              <a:xfrm>
                <a:off x="3610875" y="625850"/>
                <a:ext cx="662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55" extrusionOk="0">
                    <a:moveTo>
                      <a:pt x="264" y="1"/>
                    </a:moveTo>
                    <a:cubicBezTo>
                      <a:pt x="125" y="47"/>
                      <a:pt x="78" y="78"/>
                      <a:pt x="1" y="140"/>
                    </a:cubicBezTo>
                    <a:cubicBezTo>
                      <a:pt x="11" y="150"/>
                      <a:pt x="22" y="155"/>
                      <a:pt x="34" y="155"/>
                    </a:cubicBezTo>
                    <a:cubicBezTo>
                      <a:pt x="94" y="155"/>
                      <a:pt x="174" y="40"/>
                      <a:pt x="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15"/>
              <p:cNvSpPr/>
              <p:nvPr/>
            </p:nvSpPr>
            <p:spPr>
              <a:xfrm>
                <a:off x="3654700" y="760400"/>
                <a:ext cx="19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7" extrusionOk="0">
                    <a:moveTo>
                      <a:pt x="78" y="0"/>
                    </a:moveTo>
                    <a:cubicBezTo>
                      <a:pt x="47" y="31"/>
                      <a:pt x="16" y="47"/>
                      <a:pt x="0" y="93"/>
                    </a:cubicBezTo>
                    <a:cubicBezTo>
                      <a:pt x="9" y="102"/>
                      <a:pt x="17" y="106"/>
                      <a:pt x="24" y="106"/>
                    </a:cubicBezTo>
                    <a:cubicBezTo>
                      <a:pt x="53" y="106"/>
                      <a:pt x="65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15"/>
              <p:cNvSpPr/>
              <p:nvPr/>
            </p:nvSpPr>
            <p:spPr>
              <a:xfrm>
                <a:off x="3691925" y="710200"/>
                <a:ext cx="195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" extrusionOk="0">
                    <a:moveTo>
                      <a:pt x="17" y="1"/>
                    </a:moveTo>
                    <a:cubicBezTo>
                      <a:pt x="11" y="1"/>
                      <a:pt x="6" y="3"/>
                      <a:pt x="0" y="8"/>
                    </a:cubicBezTo>
                    <a:lnTo>
                      <a:pt x="78" y="8"/>
                    </a:lnTo>
                    <a:cubicBezTo>
                      <a:pt x="47" y="8"/>
                      <a:pt x="30" y="1"/>
                      <a:pt x="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15"/>
              <p:cNvSpPr/>
              <p:nvPr/>
            </p:nvSpPr>
            <p:spPr>
              <a:xfrm>
                <a:off x="3682225" y="657200"/>
                <a:ext cx="85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05" extrusionOk="0">
                    <a:moveTo>
                      <a:pt x="340" y="1"/>
                    </a:moveTo>
                    <a:cubicBezTo>
                      <a:pt x="338" y="1"/>
                      <a:pt x="334" y="2"/>
                      <a:pt x="329" y="5"/>
                    </a:cubicBezTo>
                    <a:lnTo>
                      <a:pt x="329" y="5"/>
                    </a:lnTo>
                    <a:cubicBezTo>
                      <a:pt x="334" y="4"/>
                      <a:pt x="338" y="3"/>
                      <a:pt x="342" y="3"/>
                    </a:cubicBezTo>
                    <a:cubicBezTo>
                      <a:pt x="342" y="1"/>
                      <a:pt x="341" y="1"/>
                      <a:pt x="340" y="1"/>
                    </a:cubicBezTo>
                    <a:close/>
                    <a:moveTo>
                      <a:pt x="329" y="5"/>
                    </a:moveTo>
                    <a:lnTo>
                      <a:pt x="329" y="5"/>
                    </a:lnTo>
                    <a:cubicBezTo>
                      <a:pt x="218" y="24"/>
                      <a:pt x="30" y="100"/>
                      <a:pt x="1" y="204"/>
                    </a:cubicBezTo>
                    <a:cubicBezTo>
                      <a:pt x="32" y="111"/>
                      <a:pt x="218" y="127"/>
                      <a:pt x="249" y="49"/>
                    </a:cubicBezTo>
                    <a:lnTo>
                      <a:pt x="249" y="65"/>
                    </a:lnTo>
                    <a:cubicBezTo>
                      <a:pt x="249" y="65"/>
                      <a:pt x="304" y="19"/>
                      <a:pt x="329" y="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15"/>
              <p:cNvSpPr/>
              <p:nvPr/>
            </p:nvSpPr>
            <p:spPr>
              <a:xfrm>
                <a:off x="3706275" y="975975"/>
                <a:ext cx="116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13" extrusionOk="0">
                    <a:moveTo>
                      <a:pt x="217" y="1"/>
                    </a:moveTo>
                    <a:cubicBezTo>
                      <a:pt x="216" y="4"/>
                      <a:pt x="216" y="8"/>
                      <a:pt x="215" y="11"/>
                    </a:cubicBezTo>
                    <a:lnTo>
                      <a:pt x="215" y="11"/>
                    </a:lnTo>
                    <a:cubicBezTo>
                      <a:pt x="216" y="8"/>
                      <a:pt x="217" y="4"/>
                      <a:pt x="217" y="1"/>
                    </a:cubicBezTo>
                    <a:close/>
                    <a:moveTo>
                      <a:pt x="215" y="11"/>
                    </a:moveTo>
                    <a:lnTo>
                      <a:pt x="215" y="11"/>
                    </a:lnTo>
                    <a:cubicBezTo>
                      <a:pt x="210" y="23"/>
                      <a:pt x="198" y="32"/>
                      <a:pt x="186" y="32"/>
                    </a:cubicBezTo>
                    <a:cubicBezTo>
                      <a:pt x="178" y="57"/>
                      <a:pt x="146" y="69"/>
                      <a:pt x="116" y="69"/>
                    </a:cubicBezTo>
                    <a:cubicBezTo>
                      <a:pt x="92" y="69"/>
                      <a:pt x="69" y="61"/>
                      <a:pt x="62" y="47"/>
                    </a:cubicBezTo>
                    <a:lnTo>
                      <a:pt x="62" y="47"/>
                    </a:lnTo>
                    <a:cubicBezTo>
                      <a:pt x="93" y="171"/>
                      <a:pt x="0" y="140"/>
                      <a:pt x="155" y="218"/>
                    </a:cubicBezTo>
                    <a:cubicBezTo>
                      <a:pt x="188" y="258"/>
                      <a:pt x="169" y="282"/>
                      <a:pt x="138" y="282"/>
                    </a:cubicBezTo>
                    <a:cubicBezTo>
                      <a:pt x="109" y="282"/>
                      <a:pt x="69" y="262"/>
                      <a:pt x="47" y="218"/>
                    </a:cubicBezTo>
                    <a:lnTo>
                      <a:pt x="47" y="218"/>
                    </a:lnTo>
                    <a:cubicBezTo>
                      <a:pt x="47" y="233"/>
                      <a:pt x="93" y="404"/>
                      <a:pt x="93" y="404"/>
                    </a:cubicBezTo>
                    <a:cubicBezTo>
                      <a:pt x="93" y="404"/>
                      <a:pt x="140" y="326"/>
                      <a:pt x="155" y="326"/>
                    </a:cubicBezTo>
                    <a:lnTo>
                      <a:pt x="155" y="326"/>
                    </a:lnTo>
                    <a:cubicBezTo>
                      <a:pt x="279" y="404"/>
                      <a:pt x="62" y="451"/>
                      <a:pt x="233" y="513"/>
                    </a:cubicBezTo>
                    <a:cubicBezTo>
                      <a:pt x="233" y="513"/>
                      <a:pt x="233" y="482"/>
                      <a:pt x="233" y="451"/>
                    </a:cubicBezTo>
                    <a:cubicBezTo>
                      <a:pt x="248" y="404"/>
                      <a:pt x="248" y="373"/>
                      <a:pt x="248" y="373"/>
                    </a:cubicBezTo>
                    <a:lnTo>
                      <a:pt x="295" y="404"/>
                    </a:lnTo>
                    <a:cubicBezTo>
                      <a:pt x="248" y="357"/>
                      <a:pt x="295" y="295"/>
                      <a:pt x="326" y="280"/>
                    </a:cubicBezTo>
                    <a:cubicBezTo>
                      <a:pt x="357" y="295"/>
                      <a:pt x="388" y="311"/>
                      <a:pt x="388" y="342"/>
                    </a:cubicBezTo>
                    <a:cubicBezTo>
                      <a:pt x="464" y="190"/>
                      <a:pt x="182" y="187"/>
                      <a:pt x="215" y="1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15"/>
              <p:cNvSpPr/>
              <p:nvPr/>
            </p:nvSpPr>
            <p:spPr>
              <a:xfrm>
                <a:off x="3627550" y="910850"/>
                <a:ext cx="31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71" extrusionOk="0">
                    <a:moveTo>
                      <a:pt x="32" y="0"/>
                    </a:moveTo>
                    <a:cubicBezTo>
                      <a:pt x="16" y="16"/>
                      <a:pt x="16" y="31"/>
                      <a:pt x="1" y="31"/>
                    </a:cubicBezTo>
                    <a:cubicBezTo>
                      <a:pt x="32" y="78"/>
                      <a:pt x="63" y="124"/>
                      <a:pt x="94" y="171"/>
                    </a:cubicBezTo>
                    <a:cubicBezTo>
                      <a:pt x="109" y="171"/>
                      <a:pt x="109" y="155"/>
                      <a:pt x="125" y="140"/>
                    </a:cubicBezTo>
                    <a:cubicBezTo>
                      <a:pt x="94" y="93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15"/>
              <p:cNvSpPr/>
              <p:nvPr/>
            </p:nvSpPr>
            <p:spPr>
              <a:xfrm>
                <a:off x="3629500" y="915100"/>
                <a:ext cx="27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1" extrusionOk="0">
                    <a:moveTo>
                      <a:pt x="16" y="1"/>
                    </a:moveTo>
                    <a:cubicBezTo>
                      <a:pt x="16" y="1"/>
                      <a:pt x="16" y="16"/>
                      <a:pt x="0" y="16"/>
                    </a:cubicBezTo>
                    <a:cubicBezTo>
                      <a:pt x="31" y="63"/>
                      <a:pt x="47" y="94"/>
                      <a:pt x="78" y="125"/>
                    </a:cubicBezTo>
                    <a:cubicBezTo>
                      <a:pt x="93" y="125"/>
                      <a:pt x="93" y="140"/>
                      <a:pt x="109" y="140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15"/>
              <p:cNvSpPr/>
              <p:nvPr/>
            </p:nvSpPr>
            <p:spPr>
              <a:xfrm>
                <a:off x="3725275" y="9589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1" y="0"/>
                    </a:moveTo>
                    <a:lnTo>
                      <a:pt x="0" y="93"/>
                    </a:lnTo>
                    <a:cubicBezTo>
                      <a:pt x="16" y="78"/>
                      <a:pt x="31" y="47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15"/>
              <p:cNvSpPr/>
              <p:nvPr/>
            </p:nvSpPr>
            <p:spPr>
              <a:xfrm>
                <a:off x="3757050" y="9395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15"/>
              <p:cNvSpPr/>
              <p:nvPr/>
            </p:nvSpPr>
            <p:spPr>
              <a:xfrm>
                <a:off x="3726050" y="958525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15"/>
              <p:cNvSpPr/>
              <p:nvPr/>
            </p:nvSpPr>
            <p:spPr>
              <a:xfrm>
                <a:off x="3707825" y="852300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78" y="0"/>
                    </a:moveTo>
                    <a:lnTo>
                      <a:pt x="78" y="0"/>
                    </a:lnTo>
                    <a:cubicBezTo>
                      <a:pt x="47" y="16"/>
                      <a:pt x="31" y="16"/>
                      <a:pt x="0" y="31"/>
                    </a:cubicBezTo>
                    <a:cubicBezTo>
                      <a:pt x="47" y="16"/>
                      <a:pt x="62" y="16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15"/>
              <p:cNvSpPr/>
              <p:nvPr/>
            </p:nvSpPr>
            <p:spPr>
              <a:xfrm>
                <a:off x="3649275" y="889125"/>
                <a:ext cx="15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94" extrusionOk="0">
                    <a:moveTo>
                      <a:pt x="62" y="1"/>
                    </a:moveTo>
                    <a:lnTo>
                      <a:pt x="0" y="94"/>
                    </a:lnTo>
                    <a:cubicBezTo>
                      <a:pt x="31" y="63"/>
                      <a:pt x="47" y="32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15"/>
              <p:cNvSpPr/>
              <p:nvPr/>
            </p:nvSpPr>
            <p:spPr>
              <a:xfrm>
                <a:off x="3702400" y="9705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" y="16"/>
                      <a:pt x="31" y="16"/>
                      <a:pt x="31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15"/>
              <p:cNvSpPr/>
              <p:nvPr/>
            </p:nvSpPr>
            <p:spPr>
              <a:xfrm>
                <a:off x="3721200" y="962400"/>
                <a:ext cx="130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64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90" y="12"/>
                      <a:pt x="79" y="23"/>
                      <a:pt x="63" y="23"/>
                    </a:cubicBezTo>
                    <a:cubicBezTo>
                      <a:pt x="56" y="23"/>
                      <a:pt x="48" y="21"/>
                      <a:pt x="39" y="16"/>
                    </a:cubicBezTo>
                    <a:lnTo>
                      <a:pt x="39" y="16"/>
                    </a:lnTo>
                    <a:cubicBezTo>
                      <a:pt x="64" y="53"/>
                      <a:pt x="0" y="227"/>
                      <a:pt x="59" y="227"/>
                    </a:cubicBezTo>
                    <a:cubicBezTo>
                      <a:pt x="74" y="227"/>
                      <a:pt x="97" y="216"/>
                      <a:pt x="132" y="187"/>
                    </a:cubicBezTo>
                    <a:lnTo>
                      <a:pt x="132" y="187"/>
                    </a:lnTo>
                    <a:cubicBezTo>
                      <a:pt x="241" y="296"/>
                      <a:pt x="86" y="327"/>
                      <a:pt x="86" y="404"/>
                    </a:cubicBezTo>
                    <a:cubicBezTo>
                      <a:pt x="89" y="403"/>
                      <a:pt x="92" y="402"/>
                      <a:pt x="95" y="402"/>
                    </a:cubicBezTo>
                    <a:cubicBezTo>
                      <a:pt x="133" y="402"/>
                      <a:pt x="137" y="484"/>
                      <a:pt x="194" y="513"/>
                    </a:cubicBezTo>
                    <a:cubicBezTo>
                      <a:pt x="194" y="466"/>
                      <a:pt x="179" y="420"/>
                      <a:pt x="225" y="389"/>
                    </a:cubicBezTo>
                    <a:cubicBezTo>
                      <a:pt x="287" y="420"/>
                      <a:pt x="272" y="513"/>
                      <a:pt x="225" y="528"/>
                    </a:cubicBezTo>
                    <a:cubicBezTo>
                      <a:pt x="309" y="528"/>
                      <a:pt x="267" y="641"/>
                      <a:pt x="337" y="641"/>
                    </a:cubicBezTo>
                    <a:cubicBezTo>
                      <a:pt x="345" y="641"/>
                      <a:pt x="354" y="640"/>
                      <a:pt x="365" y="637"/>
                    </a:cubicBezTo>
                    <a:cubicBezTo>
                      <a:pt x="442" y="466"/>
                      <a:pt x="520" y="327"/>
                      <a:pt x="489" y="47"/>
                    </a:cubicBezTo>
                    <a:lnTo>
                      <a:pt x="489" y="47"/>
                    </a:lnTo>
                    <a:cubicBezTo>
                      <a:pt x="411" y="172"/>
                      <a:pt x="349" y="296"/>
                      <a:pt x="225" y="327"/>
                    </a:cubicBezTo>
                    <a:lnTo>
                      <a:pt x="163" y="203"/>
                    </a:lnTo>
                    <a:cubicBezTo>
                      <a:pt x="334" y="203"/>
                      <a:pt x="318" y="94"/>
                      <a:pt x="411" y="16"/>
                    </a:cubicBezTo>
                    <a:lnTo>
                      <a:pt x="411" y="16"/>
                    </a:lnTo>
                    <a:lnTo>
                      <a:pt x="179" y="156"/>
                    </a:lnTo>
                    <a:cubicBezTo>
                      <a:pt x="8" y="156"/>
                      <a:pt x="55" y="94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15"/>
              <p:cNvSpPr/>
              <p:nvPr/>
            </p:nvSpPr>
            <p:spPr>
              <a:xfrm>
                <a:off x="3666725" y="870900"/>
                <a:ext cx="4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23" extrusionOk="0">
                    <a:moveTo>
                      <a:pt x="0" y="1"/>
                    </a:moveTo>
                    <a:cubicBezTo>
                      <a:pt x="0" y="12"/>
                      <a:pt x="0" y="23"/>
                      <a:pt x="6" y="23"/>
                    </a:cubicBezTo>
                    <a:cubicBezTo>
                      <a:pt x="8" y="23"/>
                      <a:pt x="11" y="21"/>
                      <a:pt x="16" y="16"/>
                    </a:cubicBezTo>
                    <a:cubicBezTo>
                      <a:pt x="16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15"/>
              <p:cNvSpPr/>
              <p:nvPr/>
            </p:nvSpPr>
            <p:spPr>
              <a:xfrm>
                <a:off x="3613975" y="845000"/>
                <a:ext cx="167925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6717" h="5910" extrusionOk="0">
                    <a:moveTo>
                      <a:pt x="3898" y="975"/>
                    </a:moveTo>
                    <a:lnTo>
                      <a:pt x="3898" y="975"/>
                    </a:lnTo>
                    <a:cubicBezTo>
                      <a:pt x="3902" y="980"/>
                      <a:pt x="3906" y="985"/>
                      <a:pt x="3909" y="990"/>
                    </a:cubicBezTo>
                    <a:cubicBezTo>
                      <a:pt x="3909" y="990"/>
                      <a:pt x="3909" y="978"/>
                      <a:pt x="3898" y="975"/>
                    </a:cubicBezTo>
                    <a:close/>
                    <a:moveTo>
                      <a:pt x="3847" y="742"/>
                    </a:moveTo>
                    <a:lnTo>
                      <a:pt x="4033" y="1021"/>
                    </a:lnTo>
                    <a:lnTo>
                      <a:pt x="4018" y="1021"/>
                    </a:lnTo>
                    <a:cubicBezTo>
                      <a:pt x="3987" y="1021"/>
                      <a:pt x="3971" y="1021"/>
                      <a:pt x="3940" y="1037"/>
                    </a:cubicBez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3" y="1010"/>
                      <a:pt x="3925" y="1023"/>
                      <a:pt x="3925" y="1037"/>
                    </a:cubicBezTo>
                    <a:cubicBezTo>
                      <a:pt x="3925" y="1037"/>
                      <a:pt x="3909" y="1037"/>
                      <a:pt x="3909" y="1052"/>
                    </a:cubicBezTo>
                    <a:cubicBezTo>
                      <a:pt x="3909" y="1038"/>
                      <a:pt x="3909" y="1023"/>
                      <a:pt x="3909" y="995"/>
                    </a:cubicBezTo>
                    <a:lnTo>
                      <a:pt x="3909" y="995"/>
                    </a:ln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0" y="994"/>
                      <a:pt x="3909" y="992"/>
                      <a:pt x="3909" y="990"/>
                    </a:cubicBezTo>
                    <a:cubicBezTo>
                      <a:pt x="3909" y="992"/>
                      <a:pt x="3909" y="994"/>
                      <a:pt x="3909" y="995"/>
                    </a:cubicBezTo>
                    <a:lnTo>
                      <a:pt x="3909" y="995"/>
                    </a:lnTo>
                    <a:lnTo>
                      <a:pt x="3894" y="975"/>
                    </a:lnTo>
                    <a:cubicBezTo>
                      <a:pt x="3895" y="975"/>
                      <a:pt x="3897" y="975"/>
                      <a:pt x="3898" y="975"/>
                    </a:cubicBezTo>
                    <a:lnTo>
                      <a:pt x="3898" y="975"/>
                    </a:lnTo>
                    <a:cubicBezTo>
                      <a:pt x="3858" y="921"/>
                      <a:pt x="3818" y="867"/>
                      <a:pt x="3778" y="801"/>
                    </a:cubicBezTo>
                    <a:lnTo>
                      <a:pt x="3778" y="801"/>
                    </a:lnTo>
                    <a:cubicBezTo>
                      <a:pt x="3783" y="804"/>
                      <a:pt x="3792" y="804"/>
                      <a:pt x="3801" y="804"/>
                    </a:cubicBezTo>
                    <a:cubicBezTo>
                      <a:pt x="3816" y="788"/>
                      <a:pt x="3832" y="757"/>
                      <a:pt x="3847" y="742"/>
                    </a:cubicBezTo>
                    <a:close/>
                    <a:moveTo>
                      <a:pt x="3805" y="1092"/>
                    </a:moveTo>
                    <a:cubicBezTo>
                      <a:pt x="3814" y="1092"/>
                      <a:pt x="3823" y="1094"/>
                      <a:pt x="3832" y="1099"/>
                    </a:cubicBezTo>
                    <a:cubicBezTo>
                      <a:pt x="3801" y="1114"/>
                      <a:pt x="3785" y="1130"/>
                      <a:pt x="3754" y="1161"/>
                    </a:cubicBezTo>
                    <a:cubicBezTo>
                      <a:pt x="3754" y="1145"/>
                      <a:pt x="3754" y="1130"/>
                      <a:pt x="3739" y="1114"/>
                    </a:cubicBezTo>
                    <a:cubicBezTo>
                      <a:pt x="3761" y="1103"/>
                      <a:pt x="3783" y="1092"/>
                      <a:pt x="3805" y="1092"/>
                    </a:cubicBezTo>
                    <a:close/>
                    <a:moveTo>
                      <a:pt x="4824" y="1455"/>
                    </a:moveTo>
                    <a:lnTo>
                      <a:pt x="5305" y="1874"/>
                    </a:lnTo>
                    <a:cubicBezTo>
                      <a:pt x="5290" y="1905"/>
                      <a:pt x="5274" y="1921"/>
                      <a:pt x="5259" y="1921"/>
                    </a:cubicBezTo>
                    <a:lnTo>
                      <a:pt x="5181" y="1859"/>
                    </a:lnTo>
                    <a:cubicBezTo>
                      <a:pt x="5181" y="1828"/>
                      <a:pt x="5166" y="1797"/>
                      <a:pt x="5166" y="1781"/>
                    </a:cubicBezTo>
                    <a:lnTo>
                      <a:pt x="4824" y="1471"/>
                    </a:lnTo>
                    <a:cubicBezTo>
                      <a:pt x="4824" y="1471"/>
                      <a:pt x="4824" y="1471"/>
                      <a:pt x="4824" y="1455"/>
                    </a:cubicBezTo>
                    <a:close/>
                    <a:moveTo>
                      <a:pt x="3863" y="2014"/>
                    </a:moveTo>
                    <a:cubicBezTo>
                      <a:pt x="3863" y="2029"/>
                      <a:pt x="3863" y="2045"/>
                      <a:pt x="3847" y="2060"/>
                    </a:cubicBezTo>
                    <a:cubicBezTo>
                      <a:pt x="3847" y="2045"/>
                      <a:pt x="3847" y="2045"/>
                      <a:pt x="3832" y="2029"/>
                    </a:cubicBezTo>
                    <a:cubicBezTo>
                      <a:pt x="3847" y="2029"/>
                      <a:pt x="3863" y="2014"/>
                      <a:pt x="3863" y="2014"/>
                    </a:cubicBezTo>
                    <a:close/>
                    <a:moveTo>
                      <a:pt x="1288" y="2060"/>
                    </a:moveTo>
                    <a:cubicBezTo>
                      <a:pt x="1288" y="2076"/>
                      <a:pt x="1273" y="2076"/>
                      <a:pt x="1273" y="2091"/>
                    </a:cubicBezTo>
                    <a:cubicBezTo>
                      <a:pt x="1257" y="2091"/>
                      <a:pt x="1273" y="2076"/>
                      <a:pt x="1257" y="2076"/>
                    </a:cubicBezTo>
                    <a:cubicBezTo>
                      <a:pt x="1273" y="2076"/>
                      <a:pt x="1288" y="2060"/>
                      <a:pt x="1288" y="2060"/>
                    </a:cubicBezTo>
                    <a:close/>
                    <a:moveTo>
                      <a:pt x="1598" y="2091"/>
                    </a:moveTo>
                    <a:cubicBezTo>
                      <a:pt x="1598" y="2091"/>
                      <a:pt x="1598" y="2091"/>
                      <a:pt x="1598" y="2091"/>
                    </a:cubicBezTo>
                    <a:cubicBezTo>
                      <a:pt x="1598" y="2091"/>
                      <a:pt x="1598" y="2091"/>
                      <a:pt x="1598" y="2091"/>
                    </a:cubicBezTo>
                    <a:close/>
                    <a:moveTo>
                      <a:pt x="3677" y="2091"/>
                    </a:moveTo>
                    <a:cubicBezTo>
                      <a:pt x="3677" y="2107"/>
                      <a:pt x="3692" y="2107"/>
                      <a:pt x="3708" y="2122"/>
                    </a:cubicBezTo>
                    <a:cubicBezTo>
                      <a:pt x="3692" y="2138"/>
                      <a:pt x="3677" y="2138"/>
                      <a:pt x="3661" y="2153"/>
                    </a:cubicBezTo>
                    <a:cubicBezTo>
                      <a:pt x="3646" y="2138"/>
                      <a:pt x="3646" y="2138"/>
                      <a:pt x="3630" y="2138"/>
                    </a:cubicBezTo>
                    <a:cubicBezTo>
                      <a:pt x="3630" y="2138"/>
                      <a:pt x="3615" y="2122"/>
                      <a:pt x="3615" y="2122"/>
                    </a:cubicBezTo>
                    <a:cubicBezTo>
                      <a:pt x="3630" y="2107"/>
                      <a:pt x="3646" y="2091"/>
                      <a:pt x="3661" y="2091"/>
                    </a:cubicBezTo>
                    <a:close/>
                    <a:moveTo>
                      <a:pt x="2994" y="2060"/>
                    </a:moveTo>
                    <a:cubicBezTo>
                      <a:pt x="3010" y="2076"/>
                      <a:pt x="3010" y="2076"/>
                      <a:pt x="3010" y="2076"/>
                    </a:cubicBezTo>
                    <a:cubicBezTo>
                      <a:pt x="3010" y="2091"/>
                      <a:pt x="2994" y="2107"/>
                      <a:pt x="2994" y="2122"/>
                    </a:cubicBezTo>
                    <a:cubicBezTo>
                      <a:pt x="3010" y="2107"/>
                      <a:pt x="3010" y="2107"/>
                      <a:pt x="3025" y="2091"/>
                    </a:cubicBezTo>
                    <a:lnTo>
                      <a:pt x="3025" y="2091"/>
                    </a:lnTo>
                    <a:cubicBezTo>
                      <a:pt x="3025" y="2118"/>
                      <a:pt x="3014" y="2133"/>
                      <a:pt x="3001" y="2156"/>
                    </a:cubicBezTo>
                    <a:lnTo>
                      <a:pt x="3001" y="2156"/>
                    </a:lnTo>
                    <a:cubicBezTo>
                      <a:pt x="3003" y="2145"/>
                      <a:pt x="2994" y="2134"/>
                      <a:pt x="2994" y="2122"/>
                    </a:cubicBezTo>
                    <a:cubicBezTo>
                      <a:pt x="2994" y="2107"/>
                      <a:pt x="2979" y="2107"/>
                      <a:pt x="2963" y="2091"/>
                    </a:cubicBezTo>
                    <a:lnTo>
                      <a:pt x="2994" y="2060"/>
                    </a:lnTo>
                    <a:close/>
                    <a:moveTo>
                      <a:pt x="1552" y="2153"/>
                    </a:moveTo>
                    <a:cubicBezTo>
                      <a:pt x="1567" y="2169"/>
                      <a:pt x="1567" y="2169"/>
                      <a:pt x="1567" y="2184"/>
                    </a:cubicBezTo>
                    <a:cubicBezTo>
                      <a:pt x="1552" y="2184"/>
                      <a:pt x="1552" y="2169"/>
                      <a:pt x="1536" y="2169"/>
                    </a:cubicBezTo>
                    <a:cubicBezTo>
                      <a:pt x="1552" y="2169"/>
                      <a:pt x="1552" y="2169"/>
                      <a:pt x="1552" y="2153"/>
                    </a:cubicBezTo>
                    <a:close/>
                    <a:moveTo>
                      <a:pt x="2917" y="2153"/>
                    </a:moveTo>
                    <a:cubicBezTo>
                      <a:pt x="2917" y="2169"/>
                      <a:pt x="2917" y="2184"/>
                      <a:pt x="2917" y="2200"/>
                    </a:cubicBezTo>
                    <a:cubicBezTo>
                      <a:pt x="2913" y="2199"/>
                      <a:pt x="2910" y="2199"/>
                      <a:pt x="2907" y="2199"/>
                    </a:cubicBezTo>
                    <a:cubicBezTo>
                      <a:pt x="2898" y="2199"/>
                      <a:pt x="2890" y="2203"/>
                      <a:pt x="2884" y="2209"/>
                    </a:cubicBezTo>
                    <a:lnTo>
                      <a:pt x="2884" y="2209"/>
                    </a:lnTo>
                    <a:cubicBezTo>
                      <a:pt x="2895" y="2191"/>
                      <a:pt x="2905" y="2171"/>
                      <a:pt x="2917" y="2153"/>
                    </a:cubicBezTo>
                    <a:close/>
                    <a:moveTo>
                      <a:pt x="3072" y="2153"/>
                    </a:moveTo>
                    <a:cubicBezTo>
                      <a:pt x="3072" y="2169"/>
                      <a:pt x="3072" y="2200"/>
                      <a:pt x="3056" y="2215"/>
                    </a:cubicBezTo>
                    <a:cubicBezTo>
                      <a:pt x="3041" y="2215"/>
                      <a:pt x="3010" y="2231"/>
                      <a:pt x="2994" y="2246"/>
                    </a:cubicBezTo>
                    <a:cubicBezTo>
                      <a:pt x="2979" y="2231"/>
                      <a:pt x="2994" y="2215"/>
                      <a:pt x="2994" y="2200"/>
                    </a:cubicBezTo>
                    <a:lnTo>
                      <a:pt x="3010" y="2200"/>
                    </a:lnTo>
                    <a:cubicBezTo>
                      <a:pt x="3025" y="2184"/>
                      <a:pt x="3041" y="2169"/>
                      <a:pt x="3072" y="2153"/>
                    </a:cubicBezTo>
                    <a:close/>
                    <a:moveTo>
                      <a:pt x="5352" y="1859"/>
                    </a:moveTo>
                    <a:lnTo>
                      <a:pt x="5817" y="2277"/>
                    </a:lnTo>
                    <a:cubicBezTo>
                      <a:pt x="5817" y="2277"/>
                      <a:pt x="5817" y="2308"/>
                      <a:pt x="5817" y="2308"/>
                    </a:cubicBezTo>
                    <a:lnTo>
                      <a:pt x="5352" y="1905"/>
                    </a:lnTo>
                    <a:cubicBezTo>
                      <a:pt x="5352" y="1890"/>
                      <a:pt x="5352" y="1874"/>
                      <a:pt x="5352" y="1859"/>
                    </a:cubicBezTo>
                    <a:close/>
                    <a:moveTo>
                      <a:pt x="4282" y="215"/>
                    </a:moveTo>
                    <a:lnTo>
                      <a:pt x="5941" y="1688"/>
                    </a:lnTo>
                    <a:cubicBezTo>
                      <a:pt x="5957" y="1874"/>
                      <a:pt x="5972" y="2029"/>
                      <a:pt x="6019" y="2262"/>
                    </a:cubicBezTo>
                    <a:cubicBezTo>
                      <a:pt x="6003" y="2304"/>
                      <a:pt x="5991" y="2321"/>
                      <a:pt x="5981" y="2321"/>
                    </a:cubicBezTo>
                    <a:cubicBezTo>
                      <a:pt x="5963" y="2321"/>
                      <a:pt x="5957" y="2256"/>
                      <a:pt x="5957" y="2184"/>
                    </a:cubicBezTo>
                    <a:cubicBezTo>
                      <a:pt x="5947" y="2125"/>
                      <a:pt x="5937" y="2067"/>
                      <a:pt x="5927" y="2067"/>
                    </a:cubicBezTo>
                    <a:cubicBezTo>
                      <a:pt x="5921" y="2067"/>
                      <a:pt x="5916" y="2087"/>
                      <a:pt x="5910" y="2138"/>
                    </a:cubicBezTo>
                    <a:cubicBezTo>
                      <a:pt x="5910" y="1967"/>
                      <a:pt x="5833" y="1812"/>
                      <a:pt x="5739" y="1719"/>
                    </a:cubicBezTo>
                    <a:lnTo>
                      <a:pt x="4282" y="416"/>
                    </a:lnTo>
                    <a:cubicBezTo>
                      <a:pt x="4235" y="447"/>
                      <a:pt x="4204" y="494"/>
                      <a:pt x="4173" y="525"/>
                    </a:cubicBezTo>
                    <a:cubicBezTo>
                      <a:pt x="4220" y="540"/>
                      <a:pt x="4251" y="540"/>
                      <a:pt x="4282" y="540"/>
                    </a:cubicBezTo>
                    <a:lnTo>
                      <a:pt x="5615" y="1719"/>
                    </a:lnTo>
                    <a:cubicBezTo>
                      <a:pt x="5631" y="1905"/>
                      <a:pt x="5677" y="1967"/>
                      <a:pt x="5724" y="2029"/>
                    </a:cubicBezTo>
                    <a:cubicBezTo>
                      <a:pt x="5755" y="2076"/>
                      <a:pt x="5801" y="2138"/>
                      <a:pt x="5817" y="2262"/>
                    </a:cubicBezTo>
                    <a:lnTo>
                      <a:pt x="5352" y="1843"/>
                    </a:lnTo>
                    <a:cubicBezTo>
                      <a:pt x="5352" y="1797"/>
                      <a:pt x="5352" y="1781"/>
                      <a:pt x="5352" y="1781"/>
                    </a:cubicBezTo>
                    <a:lnTo>
                      <a:pt x="5414" y="1843"/>
                    </a:lnTo>
                    <a:lnTo>
                      <a:pt x="5383" y="1750"/>
                    </a:lnTo>
                    <a:lnTo>
                      <a:pt x="4282" y="773"/>
                    </a:lnTo>
                    <a:cubicBezTo>
                      <a:pt x="4220" y="788"/>
                      <a:pt x="4142" y="820"/>
                      <a:pt x="4080" y="851"/>
                    </a:cubicBezTo>
                    <a:cubicBezTo>
                      <a:pt x="4116" y="832"/>
                      <a:pt x="4158" y="825"/>
                      <a:pt x="4199" y="825"/>
                    </a:cubicBezTo>
                    <a:cubicBezTo>
                      <a:pt x="4228" y="825"/>
                      <a:pt x="4256" y="829"/>
                      <a:pt x="4282" y="835"/>
                    </a:cubicBezTo>
                    <a:lnTo>
                      <a:pt x="5321" y="1750"/>
                    </a:lnTo>
                    <a:cubicBezTo>
                      <a:pt x="5321" y="1781"/>
                      <a:pt x="5321" y="1797"/>
                      <a:pt x="5321" y="1812"/>
                    </a:cubicBezTo>
                    <a:lnTo>
                      <a:pt x="4731" y="1300"/>
                    </a:lnTo>
                    <a:cubicBezTo>
                      <a:pt x="4716" y="1331"/>
                      <a:pt x="4716" y="1347"/>
                      <a:pt x="4700" y="1362"/>
                    </a:cubicBezTo>
                    <a:cubicBezTo>
                      <a:pt x="4716" y="1362"/>
                      <a:pt x="4731" y="1347"/>
                      <a:pt x="4762" y="1347"/>
                    </a:cubicBezTo>
                    <a:lnTo>
                      <a:pt x="5321" y="1828"/>
                    </a:lnTo>
                    <a:cubicBezTo>
                      <a:pt x="5321" y="1843"/>
                      <a:pt x="5305" y="1859"/>
                      <a:pt x="5305" y="1859"/>
                    </a:cubicBezTo>
                    <a:lnTo>
                      <a:pt x="4809" y="1424"/>
                    </a:lnTo>
                    <a:cubicBezTo>
                      <a:pt x="4809" y="1440"/>
                      <a:pt x="4793" y="1440"/>
                      <a:pt x="4793" y="1440"/>
                    </a:cubicBezTo>
                    <a:lnTo>
                      <a:pt x="4700" y="1362"/>
                    </a:lnTo>
                    <a:lnTo>
                      <a:pt x="4282" y="990"/>
                    </a:lnTo>
                    <a:cubicBezTo>
                      <a:pt x="4204" y="1006"/>
                      <a:pt x="4126" y="1006"/>
                      <a:pt x="4049" y="1021"/>
                    </a:cubicBezTo>
                    <a:cubicBezTo>
                      <a:pt x="4049" y="1021"/>
                      <a:pt x="4049" y="1006"/>
                      <a:pt x="4049" y="1006"/>
                    </a:cubicBezTo>
                    <a:lnTo>
                      <a:pt x="3785" y="633"/>
                    </a:lnTo>
                    <a:lnTo>
                      <a:pt x="3785" y="633"/>
                    </a:lnTo>
                    <a:cubicBezTo>
                      <a:pt x="3878" y="525"/>
                      <a:pt x="4002" y="447"/>
                      <a:pt x="4142" y="416"/>
                    </a:cubicBezTo>
                    <a:cubicBezTo>
                      <a:pt x="4092" y="413"/>
                      <a:pt x="4046" y="412"/>
                      <a:pt x="4005" y="412"/>
                    </a:cubicBezTo>
                    <a:cubicBezTo>
                      <a:pt x="3832" y="412"/>
                      <a:pt x="3736" y="435"/>
                      <a:pt x="3661" y="447"/>
                    </a:cubicBezTo>
                    <a:lnTo>
                      <a:pt x="3630" y="416"/>
                    </a:lnTo>
                    <a:cubicBezTo>
                      <a:pt x="3630" y="416"/>
                      <a:pt x="3630" y="432"/>
                      <a:pt x="3630" y="432"/>
                    </a:cubicBezTo>
                    <a:cubicBezTo>
                      <a:pt x="3636" y="444"/>
                      <a:pt x="3640" y="452"/>
                      <a:pt x="3643" y="455"/>
                    </a:cubicBezTo>
                    <a:lnTo>
                      <a:pt x="3643" y="455"/>
                    </a:lnTo>
                    <a:cubicBezTo>
                      <a:pt x="3623" y="463"/>
                      <a:pt x="3608" y="466"/>
                      <a:pt x="3584" y="478"/>
                    </a:cubicBezTo>
                    <a:lnTo>
                      <a:pt x="3553" y="478"/>
                    </a:lnTo>
                    <a:cubicBezTo>
                      <a:pt x="3460" y="509"/>
                      <a:pt x="3366" y="540"/>
                      <a:pt x="3180" y="587"/>
                    </a:cubicBezTo>
                    <a:cubicBezTo>
                      <a:pt x="3134" y="540"/>
                      <a:pt x="3211" y="463"/>
                      <a:pt x="3304" y="401"/>
                    </a:cubicBezTo>
                    <a:cubicBezTo>
                      <a:pt x="3398" y="339"/>
                      <a:pt x="3506" y="277"/>
                      <a:pt x="3429" y="261"/>
                    </a:cubicBezTo>
                    <a:cubicBezTo>
                      <a:pt x="3429" y="261"/>
                      <a:pt x="3460" y="246"/>
                      <a:pt x="3506" y="246"/>
                    </a:cubicBezTo>
                    <a:cubicBezTo>
                      <a:pt x="3553" y="246"/>
                      <a:pt x="3615" y="230"/>
                      <a:pt x="3692" y="230"/>
                    </a:cubicBezTo>
                    <a:cubicBezTo>
                      <a:pt x="3832" y="215"/>
                      <a:pt x="3987" y="215"/>
                      <a:pt x="3987" y="215"/>
                    </a:cubicBezTo>
                    <a:lnTo>
                      <a:pt x="3987" y="215"/>
                    </a:lnTo>
                    <a:cubicBezTo>
                      <a:pt x="3878" y="230"/>
                      <a:pt x="3878" y="261"/>
                      <a:pt x="3832" y="292"/>
                    </a:cubicBezTo>
                    <a:cubicBezTo>
                      <a:pt x="4002" y="215"/>
                      <a:pt x="4157" y="215"/>
                      <a:pt x="4282" y="215"/>
                    </a:cubicBezTo>
                    <a:close/>
                    <a:moveTo>
                      <a:pt x="2932" y="2246"/>
                    </a:moveTo>
                    <a:cubicBezTo>
                      <a:pt x="2932" y="2277"/>
                      <a:pt x="2932" y="2308"/>
                      <a:pt x="2948" y="2339"/>
                    </a:cubicBezTo>
                    <a:cubicBezTo>
                      <a:pt x="2886" y="2308"/>
                      <a:pt x="2839" y="2293"/>
                      <a:pt x="2932" y="2246"/>
                    </a:cubicBezTo>
                    <a:close/>
                    <a:moveTo>
                      <a:pt x="2653" y="2215"/>
                    </a:moveTo>
                    <a:cubicBezTo>
                      <a:pt x="2653" y="2253"/>
                      <a:pt x="2653" y="2290"/>
                      <a:pt x="2677" y="2290"/>
                    </a:cubicBezTo>
                    <a:cubicBezTo>
                      <a:pt x="2693" y="2290"/>
                      <a:pt x="2719" y="2274"/>
                      <a:pt x="2762" y="2231"/>
                    </a:cubicBezTo>
                    <a:lnTo>
                      <a:pt x="2762" y="2231"/>
                    </a:lnTo>
                    <a:cubicBezTo>
                      <a:pt x="2746" y="2246"/>
                      <a:pt x="2762" y="2246"/>
                      <a:pt x="2762" y="2262"/>
                    </a:cubicBezTo>
                    <a:cubicBezTo>
                      <a:pt x="2731" y="2293"/>
                      <a:pt x="2684" y="2308"/>
                      <a:pt x="2653" y="2339"/>
                    </a:cubicBezTo>
                    <a:cubicBezTo>
                      <a:pt x="2653" y="2339"/>
                      <a:pt x="2638" y="2324"/>
                      <a:pt x="2638" y="2324"/>
                    </a:cubicBezTo>
                    <a:cubicBezTo>
                      <a:pt x="2638" y="2324"/>
                      <a:pt x="2638" y="2339"/>
                      <a:pt x="2638" y="2339"/>
                    </a:cubicBezTo>
                    <a:cubicBezTo>
                      <a:pt x="2622" y="2339"/>
                      <a:pt x="2607" y="2355"/>
                      <a:pt x="2591" y="2355"/>
                    </a:cubicBezTo>
                    <a:lnTo>
                      <a:pt x="2420" y="2355"/>
                    </a:lnTo>
                    <a:cubicBezTo>
                      <a:pt x="2420" y="2355"/>
                      <a:pt x="2420" y="2355"/>
                      <a:pt x="2420" y="2339"/>
                    </a:cubicBezTo>
                    <a:cubicBezTo>
                      <a:pt x="2498" y="2308"/>
                      <a:pt x="2576" y="2262"/>
                      <a:pt x="2653" y="2215"/>
                    </a:cubicBezTo>
                    <a:close/>
                    <a:moveTo>
                      <a:pt x="2869" y="2229"/>
                    </a:moveTo>
                    <a:lnTo>
                      <a:pt x="2869" y="2229"/>
                    </a:lnTo>
                    <a:cubicBezTo>
                      <a:pt x="2846" y="2269"/>
                      <a:pt x="2828" y="2340"/>
                      <a:pt x="2777" y="2370"/>
                    </a:cubicBezTo>
                    <a:lnTo>
                      <a:pt x="2762" y="2370"/>
                    </a:lnTo>
                    <a:cubicBezTo>
                      <a:pt x="2777" y="2339"/>
                      <a:pt x="2793" y="2308"/>
                      <a:pt x="2793" y="2262"/>
                    </a:cubicBezTo>
                    <a:cubicBezTo>
                      <a:pt x="2829" y="2262"/>
                      <a:pt x="2852" y="2248"/>
                      <a:pt x="2869" y="2229"/>
                    </a:cubicBezTo>
                    <a:close/>
                    <a:moveTo>
                      <a:pt x="3025" y="2370"/>
                    </a:moveTo>
                    <a:cubicBezTo>
                      <a:pt x="3010" y="2386"/>
                      <a:pt x="2994" y="2401"/>
                      <a:pt x="2994" y="2401"/>
                    </a:cubicBezTo>
                    <a:cubicBezTo>
                      <a:pt x="2994" y="2386"/>
                      <a:pt x="3010" y="2370"/>
                      <a:pt x="3025" y="2370"/>
                    </a:cubicBezTo>
                    <a:close/>
                    <a:moveTo>
                      <a:pt x="5352" y="1921"/>
                    </a:moveTo>
                    <a:lnTo>
                      <a:pt x="5817" y="2324"/>
                    </a:lnTo>
                    <a:cubicBezTo>
                      <a:pt x="5817" y="2355"/>
                      <a:pt x="5817" y="2370"/>
                      <a:pt x="5817" y="2401"/>
                    </a:cubicBezTo>
                    <a:cubicBezTo>
                      <a:pt x="5817" y="2401"/>
                      <a:pt x="5817" y="2401"/>
                      <a:pt x="5817" y="2417"/>
                    </a:cubicBezTo>
                    <a:lnTo>
                      <a:pt x="5352" y="1998"/>
                    </a:lnTo>
                    <a:cubicBezTo>
                      <a:pt x="5352" y="1967"/>
                      <a:pt x="5352" y="1936"/>
                      <a:pt x="5352" y="1921"/>
                    </a:cubicBezTo>
                    <a:close/>
                    <a:moveTo>
                      <a:pt x="5336" y="2045"/>
                    </a:moveTo>
                    <a:lnTo>
                      <a:pt x="5801" y="2433"/>
                    </a:lnTo>
                    <a:cubicBezTo>
                      <a:pt x="5786" y="2448"/>
                      <a:pt x="5786" y="2464"/>
                      <a:pt x="5770" y="2479"/>
                    </a:cubicBezTo>
                    <a:lnTo>
                      <a:pt x="5336" y="2107"/>
                    </a:lnTo>
                    <a:cubicBezTo>
                      <a:pt x="5336" y="2076"/>
                      <a:pt x="5336" y="2060"/>
                      <a:pt x="5336" y="2045"/>
                    </a:cubicBezTo>
                    <a:close/>
                    <a:moveTo>
                      <a:pt x="5352" y="2448"/>
                    </a:moveTo>
                    <a:cubicBezTo>
                      <a:pt x="5414" y="2510"/>
                      <a:pt x="5460" y="2541"/>
                      <a:pt x="5507" y="2588"/>
                    </a:cubicBezTo>
                    <a:cubicBezTo>
                      <a:pt x="5491" y="2588"/>
                      <a:pt x="5491" y="2603"/>
                      <a:pt x="5476" y="2603"/>
                    </a:cubicBezTo>
                    <a:cubicBezTo>
                      <a:pt x="5429" y="2572"/>
                      <a:pt x="5383" y="2526"/>
                      <a:pt x="5336" y="2479"/>
                    </a:cubicBezTo>
                    <a:lnTo>
                      <a:pt x="5352" y="2479"/>
                    </a:lnTo>
                    <a:cubicBezTo>
                      <a:pt x="5352" y="2464"/>
                      <a:pt x="5352" y="2464"/>
                      <a:pt x="5352" y="2448"/>
                    </a:cubicBezTo>
                    <a:close/>
                    <a:moveTo>
                      <a:pt x="21" y="2649"/>
                    </a:moveTo>
                    <a:cubicBezTo>
                      <a:pt x="19" y="2649"/>
                      <a:pt x="18" y="2649"/>
                      <a:pt x="16" y="2650"/>
                    </a:cubicBezTo>
                    <a:lnTo>
                      <a:pt x="191" y="2908"/>
                    </a:lnTo>
                    <a:lnTo>
                      <a:pt x="21" y="2649"/>
                    </a:lnTo>
                    <a:close/>
                    <a:moveTo>
                      <a:pt x="482" y="2510"/>
                    </a:moveTo>
                    <a:cubicBezTo>
                      <a:pt x="513" y="2557"/>
                      <a:pt x="544" y="2603"/>
                      <a:pt x="575" y="2634"/>
                    </a:cubicBezTo>
                    <a:cubicBezTo>
                      <a:pt x="590" y="2619"/>
                      <a:pt x="606" y="2603"/>
                      <a:pt x="621" y="2588"/>
                    </a:cubicBezTo>
                    <a:lnTo>
                      <a:pt x="621" y="2588"/>
                    </a:lnTo>
                    <a:lnTo>
                      <a:pt x="606" y="2619"/>
                    </a:lnTo>
                    <a:cubicBezTo>
                      <a:pt x="668" y="2619"/>
                      <a:pt x="730" y="2588"/>
                      <a:pt x="792" y="2557"/>
                    </a:cubicBezTo>
                    <a:cubicBezTo>
                      <a:pt x="792" y="2557"/>
                      <a:pt x="792" y="2572"/>
                      <a:pt x="792" y="2588"/>
                    </a:cubicBezTo>
                    <a:cubicBezTo>
                      <a:pt x="792" y="2588"/>
                      <a:pt x="792" y="2603"/>
                      <a:pt x="792" y="2603"/>
                    </a:cubicBezTo>
                    <a:cubicBezTo>
                      <a:pt x="761" y="2619"/>
                      <a:pt x="761" y="2650"/>
                      <a:pt x="792" y="2665"/>
                    </a:cubicBezTo>
                    <a:cubicBezTo>
                      <a:pt x="792" y="2665"/>
                      <a:pt x="792" y="2681"/>
                      <a:pt x="792" y="2681"/>
                    </a:cubicBezTo>
                    <a:cubicBezTo>
                      <a:pt x="745" y="2696"/>
                      <a:pt x="699" y="2743"/>
                      <a:pt x="668" y="2774"/>
                    </a:cubicBezTo>
                    <a:cubicBezTo>
                      <a:pt x="699" y="2836"/>
                      <a:pt x="730" y="2882"/>
                      <a:pt x="761" y="2944"/>
                    </a:cubicBezTo>
                    <a:lnTo>
                      <a:pt x="730" y="2944"/>
                    </a:lnTo>
                    <a:cubicBezTo>
                      <a:pt x="730" y="2960"/>
                      <a:pt x="714" y="2960"/>
                      <a:pt x="714" y="2960"/>
                    </a:cubicBezTo>
                    <a:cubicBezTo>
                      <a:pt x="714" y="2944"/>
                      <a:pt x="699" y="2944"/>
                      <a:pt x="699" y="2929"/>
                    </a:cubicBezTo>
                    <a:lnTo>
                      <a:pt x="668" y="2929"/>
                    </a:lnTo>
                    <a:cubicBezTo>
                      <a:pt x="683" y="2929"/>
                      <a:pt x="683" y="2944"/>
                      <a:pt x="699" y="2960"/>
                    </a:cubicBezTo>
                    <a:cubicBezTo>
                      <a:pt x="666" y="2976"/>
                      <a:pt x="638" y="2997"/>
                      <a:pt x="614" y="2997"/>
                    </a:cubicBezTo>
                    <a:cubicBezTo>
                      <a:pt x="592" y="2997"/>
                      <a:pt x="574" y="2980"/>
                      <a:pt x="559" y="2929"/>
                    </a:cubicBezTo>
                    <a:cubicBezTo>
                      <a:pt x="497" y="2898"/>
                      <a:pt x="513" y="2851"/>
                      <a:pt x="590" y="2820"/>
                    </a:cubicBezTo>
                    <a:cubicBezTo>
                      <a:pt x="606" y="2820"/>
                      <a:pt x="606" y="2836"/>
                      <a:pt x="621" y="2851"/>
                    </a:cubicBezTo>
                    <a:cubicBezTo>
                      <a:pt x="575" y="2774"/>
                      <a:pt x="528" y="2712"/>
                      <a:pt x="420" y="2712"/>
                    </a:cubicBezTo>
                    <a:cubicBezTo>
                      <a:pt x="482" y="2665"/>
                      <a:pt x="497" y="2665"/>
                      <a:pt x="513" y="2588"/>
                    </a:cubicBezTo>
                    <a:lnTo>
                      <a:pt x="513" y="2588"/>
                    </a:lnTo>
                    <a:lnTo>
                      <a:pt x="435" y="2634"/>
                    </a:lnTo>
                    <a:cubicBezTo>
                      <a:pt x="451" y="2603"/>
                      <a:pt x="466" y="2557"/>
                      <a:pt x="482" y="2510"/>
                    </a:cubicBezTo>
                    <a:close/>
                    <a:moveTo>
                      <a:pt x="6065" y="2479"/>
                    </a:moveTo>
                    <a:lnTo>
                      <a:pt x="6686" y="3022"/>
                    </a:lnTo>
                    <a:cubicBezTo>
                      <a:pt x="6670" y="3053"/>
                      <a:pt x="6655" y="3099"/>
                      <a:pt x="6655" y="3146"/>
                    </a:cubicBezTo>
                    <a:cubicBezTo>
                      <a:pt x="6717" y="3146"/>
                      <a:pt x="6717" y="3099"/>
                      <a:pt x="6717" y="3037"/>
                    </a:cubicBezTo>
                    <a:lnTo>
                      <a:pt x="6065" y="2479"/>
                    </a:lnTo>
                    <a:close/>
                    <a:moveTo>
                      <a:pt x="218" y="2867"/>
                    </a:moveTo>
                    <a:cubicBezTo>
                      <a:pt x="234" y="2867"/>
                      <a:pt x="249" y="2882"/>
                      <a:pt x="265" y="2898"/>
                    </a:cubicBezTo>
                    <a:cubicBezTo>
                      <a:pt x="265" y="2898"/>
                      <a:pt x="249" y="2913"/>
                      <a:pt x="249" y="2913"/>
                    </a:cubicBezTo>
                    <a:lnTo>
                      <a:pt x="575" y="3410"/>
                    </a:lnTo>
                    <a:lnTo>
                      <a:pt x="218" y="2867"/>
                    </a:lnTo>
                    <a:close/>
                    <a:moveTo>
                      <a:pt x="5879" y="3348"/>
                    </a:moveTo>
                    <a:lnTo>
                      <a:pt x="5879" y="3348"/>
                    </a:lnTo>
                    <a:cubicBezTo>
                      <a:pt x="5910" y="3379"/>
                      <a:pt x="5941" y="3394"/>
                      <a:pt x="5957" y="3394"/>
                    </a:cubicBezTo>
                    <a:cubicBezTo>
                      <a:pt x="5947" y="3454"/>
                      <a:pt x="5945" y="3498"/>
                      <a:pt x="5947" y="3531"/>
                    </a:cubicBezTo>
                    <a:lnTo>
                      <a:pt x="5947" y="3531"/>
                    </a:lnTo>
                    <a:cubicBezTo>
                      <a:pt x="5930" y="3475"/>
                      <a:pt x="5891" y="3407"/>
                      <a:pt x="5879" y="3348"/>
                    </a:cubicBezTo>
                    <a:close/>
                    <a:moveTo>
                      <a:pt x="4514" y="3658"/>
                    </a:moveTo>
                    <a:lnTo>
                      <a:pt x="4514" y="3658"/>
                    </a:lnTo>
                    <a:cubicBezTo>
                      <a:pt x="4514" y="3673"/>
                      <a:pt x="4530" y="3673"/>
                      <a:pt x="4530" y="3673"/>
                    </a:cubicBezTo>
                    <a:cubicBezTo>
                      <a:pt x="4530" y="3689"/>
                      <a:pt x="4530" y="3689"/>
                      <a:pt x="4530" y="3704"/>
                    </a:cubicBezTo>
                    <a:cubicBezTo>
                      <a:pt x="4514" y="3689"/>
                      <a:pt x="4514" y="3673"/>
                      <a:pt x="4514" y="3658"/>
                    </a:cubicBezTo>
                    <a:close/>
                    <a:moveTo>
                      <a:pt x="4623" y="3177"/>
                    </a:moveTo>
                    <a:cubicBezTo>
                      <a:pt x="4623" y="3208"/>
                      <a:pt x="4576" y="3223"/>
                      <a:pt x="4561" y="3223"/>
                    </a:cubicBezTo>
                    <a:cubicBezTo>
                      <a:pt x="4573" y="3244"/>
                      <a:pt x="4584" y="3251"/>
                      <a:pt x="4595" y="3251"/>
                    </a:cubicBezTo>
                    <a:cubicBezTo>
                      <a:pt x="4626" y="3251"/>
                      <a:pt x="4655" y="3192"/>
                      <a:pt x="4700" y="3192"/>
                    </a:cubicBezTo>
                    <a:cubicBezTo>
                      <a:pt x="4700" y="3208"/>
                      <a:pt x="4685" y="3223"/>
                      <a:pt x="4685" y="3239"/>
                    </a:cubicBezTo>
                    <a:cubicBezTo>
                      <a:pt x="4700" y="3223"/>
                      <a:pt x="4731" y="3192"/>
                      <a:pt x="4778" y="3192"/>
                    </a:cubicBezTo>
                    <a:lnTo>
                      <a:pt x="4778" y="3332"/>
                    </a:lnTo>
                    <a:lnTo>
                      <a:pt x="4762" y="3270"/>
                    </a:lnTo>
                    <a:cubicBezTo>
                      <a:pt x="4762" y="3270"/>
                      <a:pt x="4731" y="3363"/>
                      <a:pt x="4685" y="3441"/>
                    </a:cubicBezTo>
                    <a:cubicBezTo>
                      <a:pt x="4669" y="3503"/>
                      <a:pt x="4638" y="3565"/>
                      <a:pt x="4623" y="3596"/>
                    </a:cubicBezTo>
                    <a:cubicBezTo>
                      <a:pt x="4607" y="3627"/>
                      <a:pt x="4607" y="3673"/>
                      <a:pt x="4576" y="3704"/>
                    </a:cubicBezTo>
                    <a:cubicBezTo>
                      <a:pt x="4576" y="3704"/>
                      <a:pt x="4576" y="3720"/>
                      <a:pt x="4561" y="3720"/>
                    </a:cubicBezTo>
                    <a:cubicBezTo>
                      <a:pt x="4561" y="3735"/>
                      <a:pt x="4545" y="3735"/>
                      <a:pt x="4545" y="3735"/>
                    </a:cubicBezTo>
                    <a:cubicBezTo>
                      <a:pt x="4545" y="3735"/>
                      <a:pt x="4530" y="3720"/>
                      <a:pt x="4530" y="3720"/>
                    </a:cubicBezTo>
                    <a:cubicBezTo>
                      <a:pt x="4530" y="3704"/>
                      <a:pt x="4545" y="3704"/>
                      <a:pt x="4545" y="3689"/>
                    </a:cubicBezTo>
                    <a:cubicBezTo>
                      <a:pt x="4545" y="3689"/>
                      <a:pt x="4545" y="3689"/>
                      <a:pt x="4545" y="3673"/>
                    </a:cubicBezTo>
                    <a:cubicBezTo>
                      <a:pt x="4561" y="3658"/>
                      <a:pt x="4561" y="3627"/>
                      <a:pt x="4576" y="3596"/>
                    </a:cubicBezTo>
                    <a:lnTo>
                      <a:pt x="4576" y="3596"/>
                    </a:lnTo>
                    <a:cubicBezTo>
                      <a:pt x="4561" y="3611"/>
                      <a:pt x="4545" y="3627"/>
                      <a:pt x="4545" y="3642"/>
                    </a:cubicBezTo>
                    <a:cubicBezTo>
                      <a:pt x="4545" y="3549"/>
                      <a:pt x="4576" y="3441"/>
                      <a:pt x="4576" y="3348"/>
                    </a:cubicBezTo>
                    <a:cubicBezTo>
                      <a:pt x="4592" y="3363"/>
                      <a:pt x="4623" y="3363"/>
                      <a:pt x="4638" y="3379"/>
                    </a:cubicBezTo>
                    <a:cubicBezTo>
                      <a:pt x="4669" y="3348"/>
                      <a:pt x="4654" y="3286"/>
                      <a:pt x="4685" y="3255"/>
                    </a:cubicBezTo>
                    <a:lnTo>
                      <a:pt x="4685" y="3255"/>
                    </a:lnTo>
                    <a:cubicBezTo>
                      <a:pt x="4654" y="3286"/>
                      <a:pt x="4623" y="3301"/>
                      <a:pt x="4576" y="3317"/>
                    </a:cubicBezTo>
                    <a:cubicBezTo>
                      <a:pt x="4576" y="3286"/>
                      <a:pt x="4561" y="3255"/>
                      <a:pt x="4545" y="3239"/>
                    </a:cubicBezTo>
                    <a:cubicBezTo>
                      <a:pt x="4545" y="3239"/>
                      <a:pt x="4545" y="3239"/>
                      <a:pt x="4561" y="3223"/>
                    </a:cubicBezTo>
                    <a:cubicBezTo>
                      <a:pt x="4561" y="3208"/>
                      <a:pt x="4576" y="3192"/>
                      <a:pt x="4576" y="3177"/>
                    </a:cubicBezTo>
                    <a:close/>
                    <a:moveTo>
                      <a:pt x="1149" y="3844"/>
                    </a:moveTo>
                    <a:cubicBezTo>
                      <a:pt x="1133" y="3844"/>
                      <a:pt x="1133" y="3859"/>
                      <a:pt x="1133" y="3859"/>
                    </a:cubicBezTo>
                    <a:lnTo>
                      <a:pt x="1149" y="3875"/>
                    </a:lnTo>
                    <a:cubicBezTo>
                      <a:pt x="1149" y="3859"/>
                      <a:pt x="1149" y="3859"/>
                      <a:pt x="1149" y="3844"/>
                    </a:cubicBezTo>
                    <a:close/>
                    <a:moveTo>
                      <a:pt x="1087" y="3751"/>
                    </a:moveTo>
                    <a:cubicBezTo>
                      <a:pt x="1118" y="3782"/>
                      <a:pt x="1133" y="3813"/>
                      <a:pt x="1149" y="3844"/>
                    </a:cubicBezTo>
                    <a:cubicBezTo>
                      <a:pt x="1149" y="3844"/>
                      <a:pt x="1164" y="3844"/>
                      <a:pt x="1164" y="3859"/>
                    </a:cubicBezTo>
                    <a:cubicBezTo>
                      <a:pt x="1164" y="3859"/>
                      <a:pt x="1164" y="3859"/>
                      <a:pt x="1149" y="3875"/>
                    </a:cubicBezTo>
                    <a:cubicBezTo>
                      <a:pt x="1133" y="3890"/>
                      <a:pt x="1133" y="3906"/>
                      <a:pt x="1133" y="3906"/>
                    </a:cubicBezTo>
                    <a:lnTo>
                      <a:pt x="1102" y="3875"/>
                    </a:lnTo>
                    <a:lnTo>
                      <a:pt x="1133" y="3844"/>
                    </a:lnTo>
                    <a:cubicBezTo>
                      <a:pt x="1118" y="3813"/>
                      <a:pt x="1102" y="3782"/>
                      <a:pt x="1087" y="3766"/>
                    </a:cubicBezTo>
                    <a:cubicBezTo>
                      <a:pt x="1087" y="3751"/>
                      <a:pt x="1087" y="3751"/>
                      <a:pt x="1087" y="3751"/>
                    </a:cubicBezTo>
                    <a:close/>
                    <a:moveTo>
                      <a:pt x="1195" y="3906"/>
                    </a:moveTo>
                    <a:cubicBezTo>
                      <a:pt x="1195" y="3921"/>
                      <a:pt x="1211" y="3921"/>
                      <a:pt x="1211" y="3921"/>
                    </a:cubicBezTo>
                    <a:lnTo>
                      <a:pt x="1226" y="3921"/>
                    </a:lnTo>
                    <a:cubicBezTo>
                      <a:pt x="1211" y="3921"/>
                      <a:pt x="1211" y="3921"/>
                      <a:pt x="1211" y="3937"/>
                    </a:cubicBezTo>
                    <a:cubicBezTo>
                      <a:pt x="1226" y="3937"/>
                      <a:pt x="1226" y="3952"/>
                      <a:pt x="1226" y="3952"/>
                    </a:cubicBezTo>
                    <a:lnTo>
                      <a:pt x="1211" y="3952"/>
                    </a:lnTo>
                    <a:lnTo>
                      <a:pt x="1195" y="3968"/>
                    </a:lnTo>
                    <a:cubicBezTo>
                      <a:pt x="1180" y="3968"/>
                      <a:pt x="1180" y="3952"/>
                      <a:pt x="1180" y="3952"/>
                    </a:cubicBezTo>
                    <a:cubicBezTo>
                      <a:pt x="1180" y="3952"/>
                      <a:pt x="1180" y="3952"/>
                      <a:pt x="1164" y="3937"/>
                    </a:cubicBezTo>
                    <a:lnTo>
                      <a:pt x="1195" y="3937"/>
                    </a:lnTo>
                    <a:cubicBezTo>
                      <a:pt x="1195" y="3937"/>
                      <a:pt x="1195" y="3937"/>
                      <a:pt x="1195" y="3921"/>
                    </a:cubicBezTo>
                    <a:cubicBezTo>
                      <a:pt x="1195" y="3921"/>
                      <a:pt x="1195" y="3921"/>
                      <a:pt x="1195" y="3906"/>
                    </a:cubicBezTo>
                    <a:close/>
                    <a:moveTo>
                      <a:pt x="1211" y="3968"/>
                    </a:moveTo>
                    <a:lnTo>
                      <a:pt x="1211" y="3983"/>
                    </a:lnTo>
                    <a:cubicBezTo>
                      <a:pt x="1211" y="3999"/>
                      <a:pt x="1211" y="4014"/>
                      <a:pt x="1211" y="4030"/>
                    </a:cubicBezTo>
                    <a:lnTo>
                      <a:pt x="1195" y="4014"/>
                    </a:lnTo>
                    <a:cubicBezTo>
                      <a:pt x="1211" y="3999"/>
                      <a:pt x="1211" y="3983"/>
                      <a:pt x="1211" y="3968"/>
                    </a:cubicBezTo>
                    <a:close/>
                    <a:moveTo>
                      <a:pt x="1273" y="4014"/>
                    </a:moveTo>
                    <a:cubicBezTo>
                      <a:pt x="1273" y="4030"/>
                      <a:pt x="1288" y="4030"/>
                      <a:pt x="1288" y="4046"/>
                    </a:cubicBezTo>
                    <a:lnTo>
                      <a:pt x="1273" y="4046"/>
                    </a:lnTo>
                    <a:cubicBezTo>
                      <a:pt x="1273" y="4046"/>
                      <a:pt x="1273" y="4030"/>
                      <a:pt x="1257" y="4030"/>
                    </a:cubicBezTo>
                    <a:cubicBezTo>
                      <a:pt x="1273" y="4030"/>
                      <a:pt x="1273" y="4014"/>
                      <a:pt x="1273" y="4014"/>
                    </a:cubicBezTo>
                    <a:close/>
                    <a:moveTo>
                      <a:pt x="606" y="3441"/>
                    </a:moveTo>
                    <a:lnTo>
                      <a:pt x="1025" y="4061"/>
                    </a:lnTo>
                    <a:lnTo>
                      <a:pt x="1009" y="4061"/>
                    </a:lnTo>
                    <a:lnTo>
                      <a:pt x="590" y="3441"/>
                    </a:lnTo>
                    <a:close/>
                    <a:moveTo>
                      <a:pt x="5724" y="3766"/>
                    </a:moveTo>
                    <a:cubicBezTo>
                      <a:pt x="5739" y="3782"/>
                      <a:pt x="5739" y="3782"/>
                      <a:pt x="5755" y="3782"/>
                    </a:cubicBezTo>
                    <a:cubicBezTo>
                      <a:pt x="5739" y="3797"/>
                      <a:pt x="5724" y="3797"/>
                      <a:pt x="5724" y="3797"/>
                    </a:cubicBezTo>
                    <a:cubicBezTo>
                      <a:pt x="5724" y="3844"/>
                      <a:pt x="5724" y="3875"/>
                      <a:pt x="5708" y="3921"/>
                    </a:cubicBezTo>
                    <a:lnTo>
                      <a:pt x="5817" y="3782"/>
                    </a:lnTo>
                    <a:lnTo>
                      <a:pt x="5817" y="3782"/>
                    </a:lnTo>
                    <a:cubicBezTo>
                      <a:pt x="5770" y="3890"/>
                      <a:pt x="5833" y="3906"/>
                      <a:pt x="5879" y="3999"/>
                    </a:cubicBezTo>
                    <a:cubicBezTo>
                      <a:pt x="5708" y="4201"/>
                      <a:pt x="5538" y="4123"/>
                      <a:pt x="5429" y="4185"/>
                    </a:cubicBezTo>
                    <a:cubicBezTo>
                      <a:pt x="5429" y="4154"/>
                      <a:pt x="5429" y="4123"/>
                      <a:pt x="5445" y="4092"/>
                    </a:cubicBezTo>
                    <a:cubicBezTo>
                      <a:pt x="5460" y="4092"/>
                      <a:pt x="5491" y="4092"/>
                      <a:pt x="5522" y="4108"/>
                    </a:cubicBezTo>
                    <a:cubicBezTo>
                      <a:pt x="5507" y="3968"/>
                      <a:pt x="5553" y="3766"/>
                      <a:pt x="5724" y="3766"/>
                    </a:cubicBezTo>
                    <a:close/>
                    <a:moveTo>
                      <a:pt x="5212" y="4294"/>
                    </a:moveTo>
                    <a:cubicBezTo>
                      <a:pt x="5212" y="4294"/>
                      <a:pt x="5212" y="4309"/>
                      <a:pt x="5197" y="4309"/>
                    </a:cubicBezTo>
                    <a:cubicBezTo>
                      <a:pt x="5212" y="4309"/>
                      <a:pt x="5212" y="4309"/>
                      <a:pt x="5212" y="4294"/>
                    </a:cubicBezTo>
                    <a:close/>
                    <a:moveTo>
                      <a:pt x="1040" y="4092"/>
                    </a:moveTo>
                    <a:lnTo>
                      <a:pt x="1195" y="4309"/>
                    </a:lnTo>
                    <a:cubicBezTo>
                      <a:pt x="1195" y="4325"/>
                      <a:pt x="1195" y="4325"/>
                      <a:pt x="1195" y="4325"/>
                    </a:cubicBezTo>
                    <a:lnTo>
                      <a:pt x="1040" y="4092"/>
                    </a:lnTo>
                    <a:close/>
                    <a:moveTo>
                      <a:pt x="3925" y="4216"/>
                    </a:moveTo>
                    <a:cubicBezTo>
                      <a:pt x="3940" y="4232"/>
                      <a:pt x="3956" y="4232"/>
                      <a:pt x="3956" y="4232"/>
                    </a:cubicBezTo>
                    <a:cubicBezTo>
                      <a:pt x="3971" y="4247"/>
                      <a:pt x="3971" y="4263"/>
                      <a:pt x="3971" y="4278"/>
                    </a:cubicBezTo>
                    <a:cubicBezTo>
                      <a:pt x="3971" y="4294"/>
                      <a:pt x="3971" y="4309"/>
                      <a:pt x="3971" y="4325"/>
                    </a:cubicBezTo>
                    <a:cubicBezTo>
                      <a:pt x="3956" y="4340"/>
                      <a:pt x="3940" y="4356"/>
                      <a:pt x="3909" y="4371"/>
                    </a:cubicBezTo>
                    <a:cubicBezTo>
                      <a:pt x="3909" y="4356"/>
                      <a:pt x="3909" y="4340"/>
                      <a:pt x="3894" y="4325"/>
                    </a:cubicBezTo>
                    <a:cubicBezTo>
                      <a:pt x="3864" y="4334"/>
                      <a:pt x="3823" y="4363"/>
                      <a:pt x="3792" y="4363"/>
                    </a:cubicBezTo>
                    <a:cubicBezTo>
                      <a:pt x="3774" y="4363"/>
                      <a:pt x="3760" y="4353"/>
                      <a:pt x="3754" y="4325"/>
                    </a:cubicBezTo>
                    <a:cubicBezTo>
                      <a:pt x="3801" y="4294"/>
                      <a:pt x="3832" y="4263"/>
                      <a:pt x="3878" y="4232"/>
                    </a:cubicBezTo>
                    <a:lnTo>
                      <a:pt x="3925" y="4216"/>
                    </a:lnTo>
                    <a:close/>
                    <a:moveTo>
                      <a:pt x="5017" y="4378"/>
                    </a:moveTo>
                    <a:lnTo>
                      <a:pt x="5011" y="4402"/>
                    </a:lnTo>
                    <a:cubicBezTo>
                      <a:pt x="5015" y="4394"/>
                      <a:pt x="5017" y="4385"/>
                      <a:pt x="5017" y="4378"/>
                    </a:cubicBezTo>
                    <a:close/>
                    <a:moveTo>
                      <a:pt x="2591" y="4433"/>
                    </a:moveTo>
                    <a:cubicBezTo>
                      <a:pt x="2607" y="4433"/>
                      <a:pt x="2622" y="4449"/>
                      <a:pt x="2622" y="4464"/>
                    </a:cubicBezTo>
                    <a:cubicBezTo>
                      <a:pt x="2607" y="4449"/>
                      <a:pt x="2607" y="4433"/>
                      <a:pt x="2591" y="4433"/>
                    </a:cubicBezTo>
                    <a:close/>
                    <a:moveTo>
                      <a:pt x="2110" y="4387"/>
                    </a:moveTo>
                    <a:cubicBezTo>
                      <a:pt x="2141" y="4449"/>
                      <a:pt x="2157" y="4418"/>
                      <a:pt x="2157" y="4480"/>
                    </a:cubicBezTo>
                    <a:lnTo>
                      <a:pt x="2064" y="4480"/>
                    </a:lnTo>
                    <a:cubicBezTo>
                      <a:pt x="2079" y="4449"/>
                      <a:pt x="2095" y="4418"/>
                      <a:pt x="2110" y="4387"/>
                    </a:cubicBezTo>
                    <a:close/>
                    <a:moveTo>
                      <a:pt x="2529" y="4464"/>
                    </a:moveTo>
                    <a:cubicBezTo>
                      <a:pt x="2529" y="4480"/>
                      <a:pt x="2544" y="4495"/>
                      <a:pt x="2560" y="4511"/>
                    </a:cubicBezTo>
                    <a:lnTo>
                      <a:pt x="2498" y="4511"/>
                    </a:lnTo>
                    <a:cubicBezTo>
                      <a:pt x="2513" y="4495"/>
                      <a:pt x="2513" y="4480"/>
                      <a:pt x="2529" y="4464"/>
                    </a:cubicBezTo>
                    <a:close/>
                    <a:moveTo>
                      <a:pt x="1071" y="4511"/>
                    </a:moveTo>
                    <a:cubicBezTo>
                      <a:pt x="1062" y="4520"/>
                      <a:pt x="1056" y="4530"/>
                      <a:pt x="1051" y="4540"/>
                    </a:cubicBezTo>
                    <a:lnTo>
                      <a:pt x="1051" y="4540"/>
                    </a:lnTo>
                    <a:lnTo>
                      <a:pt x="1071" y="4511"/>
                    </a:lnTo>
                    <a:close/>
                    <a:moveTo>
                      <a:pt x="2560" y="4511"/>
                    </a:moveTo>
                    <a:lnTo>
                      <a:pt x="2560" y="4511"/>
                    </a:lnTo>
                    <a:cubicBezTo>
                      <a:pt x="2576" y="4526"/>
                      <a:pt x="2591" y="4557"/>
                      <a:pt x="2607" y="4573"/>
                    </a:cubicBezTo>
                    <a:cubicBezTo>
                      <a:pt x="2576" y="4573"/>
                      <a:pt x="2544" y="4542"/>
                      <a:pt x="2560" y="4511"/>
                    </a:cubicBezTo>
                    <a:close/>
                    <a:moveTo>
                      <a:pt x="3646" y="4588"/>
                    </a:moveTo>
                    <a:cubicBezTo>
                      <a:pt x="3646" y="4604"/>
                      <a:pt x="3661" y="4619"/>
                      <a:pt x="3661" y="4635"/>
                    </a:cubicBezTo>
                    <a:lnTo>
                      <a:pt x="3630" y="4635"/>
                    </a:lnTo>
                    <a:lnTo>
                      <a:pt x="3646" y="4588"/>
                    </a:lnTo>
                    <a:close/>
                    <a:moveTo>
                      <a:pt x="4434" y="4619"/>
                    </a:moveTo>
                    <a:lnTo>
                      <a:pt x="4434" y="4619"/>
                    </a:lnTo>
                    <a:cubicBezTo>
                      <a:pt x="4431" y="4625"/>
                      <a:pt x="4426" y="4630"/>
                      <a:pt x="4421" y="4635"/>
                    </a:cubicBezTo>
                    <a:cubicBezTo>
                      <a:pt x="4437" y="4635"/>
                      <a:pt x="4437" y="4619"/>
                      <a:pt x="4437" y="4619"/>
                    </a:cubicBezTo>
                    <a:close/>
                    <a:moveTo>
                      <a:pt x="4406" y="4371"/>
                    </a:moveTo>
                    <a:cubicBezTo>
                      <a:pt x="4406" y="4418"/>
                      <a:pt x="4406" y="4464"/>
                      <a:pt x="4390" y="4495"/>
                    </a:cubicBezTo>
                    <a:cubicBezTo>
                      <a:pt x="4359" y="4511"/>
                      <a:pt x="4328" y="4526"/>
                      <a:pt x="4313" y="4557"/>
                    </a:cubicBezTo>
                    <a:lnTo>
                      <a:pt x="4266" y="4557"/>
                    </a:lnTo>
                    <a:lnTo>
                      <a:pt x="4297" y="4588"/>
                    </a:lnTo>
                    <a:cubicBezTo>
                      <a:pt x="4297" y="4588"/>
                      <a:pt x="4297" y="4604"/>
                      <a:pt x="4297" y="4635"/>
                    </a:cubicBezTo>
                    <a:lnTo>
                      <a:pt x="4344" y="4619"/>
                    </a:lnTo>
                    <a:lnTo>
                      <a:pt x="4359" y="4635"/>
                    </a:lnTo>
                    <a:cubicBezTo>
                      <a:pt x="4328" y="4681"/>
                      <a:pt x="4266" y="4697"/>
                      <a:pt x="4235" y="4712"/>
                    </a:cubicBezTo>
                    <a:cubicBezTo>
                      <a:pt x="4251" y="4650"/>
                      <a:pt x="4235" y="4604"/>
                      <a:pt x="4204" y="4542"/>
                    </a:cubicBezTo>
                    <a:cubicBezTo>
                      <a:pt x="4220" y="4526"/>
                      <a:pt x="4251" y="4511"/>
                      <a:pt x="4266" y="4495"/>
                    </a:cubicBezTo>
                    <a:cubicBezTo>
                      <a:pt x="4282" y="4495"/>
                      <a:pt x="4282" y="4511"/>
                      <a:pt x="4282" y="4511"/>
                    </a:cubicBezTo>
                    <a:cubicBezTo>
                      <a:pt x="4282" y="4511"/>
                      <a:pt x="4282" y="4495"/>
                      <a:pt x="4282" y="4495"/>
                    </a:cubicBezTo>
                    <a:cubicBezTo>
                      <a:pt x="4313" y="4464"/>
                      <a:pt x="4359" y="4418"/>
                      <a:pt x="4406" y="4371"/>
                    </a:cubicBezTo>
                    <a:close/>
                    <a:moveTo>
                      <a:pt x="2141" y="4650"/>
                    </a:moveTo>
                    <a:cubicBezTo>
                      <a:pt x="2188" y="4650"/>
                      <a:pt x="2203" y="4681"/>
                      <a:pt x="2203" y="4712"/>
                    </a:cubicBezTo>
                    <a:cubicBezTo>
                      <a:pt x="2188" y="4712"/>
                      <a:pt x="2188" y="4728"/>
                      <a:pt x="2172" y="4728"/>
                    </a:cubicBezTo>
                    <a:cubicBezTo>
                      <a:pt x="2157" y="4697"/>
                      <a:pt x="2141" y="4681"/>
                      <a:pt x="2126" y="4666"/>
                    </a:cubicBezTo>
                    <a:cubicBezTo>
                      <a:pt x="2126" y="4650"/>
                      <a:pt x="2141" y="4650"/>
                      <a:pt x="2141" y="4650"/>
                    </a:cubicBezTo>
                    <a:close/>
                    <a:moveTo>
                      <a:pt x="3677" y="4712"/>
                    </a:moveTo>
                    <a:cubicBezTo>
                      <a:pt x="3677" y="4712"/>
                      <a:pt x="3677" y="4728"/>
                      <a:pt x="3677" y="4728"/>
                    </a:cubicBezTo>
                    <a:lnTo>
                      <a:pt x="3661" y="4743"/>
                    </a:lnTo>
                    <a:cubicBezTo>
                      <a:pt x="3661" y="4728"/>
                      <a:pt x="3677" y="4728"/>
                      <a:pt x="3677" y="4712"/>
                    </a:cubicBezTo>
                    <a:close/>
                    <a:moveTo>
                      <a:pt x="3909" y="4759"/>
                    </a:moveTo>
                    <a:cubicBezTo>
                      <a:pt x="3940" y="4774"/>
                      <a:pt x="3940" y="4790"/>
                      <a:pt x="3940" y="4805"/>
                    </a:cubicBezTo>
                    <a:cubicBezTo>
                      <a:pt x="3925" y="4790"/>
                      <a:pt x="3925" y="4774"/>
                      <a:pt x="3909" y="4759"/>
                    </a:cubicBezTo>
                    <a:close/>
                    <a:moveTo>
                      <a:pt x="3878" y="4883"/>
                    </a:moveTo>
                    <a:cubicBezTo>
                      <a:pt x="3878" y="4899"/>
                      <a:pt x="3863" y="4899"/>
                      <a:pt x="3863" y="4899"/>
                    </a:cubicBezTo>
                    <a:cubicBezTo>
                      <a:pt x="3863" y="4883"/>
                      <a:pt x="3863" y="4883"/>
                      <a:pt x="3863" y="4883"/>
                    </a:cubicBezTo>
                    <a:close/>
                    <a:moveTo>
                      <a:pt x="4064" y="4945"/>
                    </a:moveTo>
                    <a:cubicBezTo>
                      <a:pt x="4064" y="4961"/>
                      <a:pt x="4064" y="4961"/>
                      <a:pt x="4064" y="4976"/>
                    </a:cubicBezTo>
                    <a:cubicBezTo>
                      <a:pt x="4033" y="5007"/>
                      <a:pt x="4018" y="5023"/>
                      <a:pt x="3987" y="5038"/>
                    </a:cubicBezTo>
                    <a:cubicBezTo>
                      <a:pt x="4002" y="5007"/>
                      <a:pt x="4018" y="4992"/>
                      <a:pt x="4033" y="4976"/>
                    </a:cubicBezTo>
                    <a:cubicBezTo>
                      <a:pt x="4033" y="4961"/>
                      <a:pt x="4049" y="4961"/>
                      <a:pt x="4064" y="4945"/>
                    </a:cubicBezTo>
                    <a:close/>
                    <a:moveTo>
                      <a:pt x="3056" y="5178"/>
                    </a:moveTo>
                    <a:cubicBezTo>
                      <a:pt x="3056" y="5178"/>
                      <a:pt x="3072" y="5193"/>
                      <a:pt x="3072" y="5193"/>
                    </a:cubicBezTo>
                    <a:cubicBezTo>
                      <a:pt x="3072" y="5193"/>
                      <a:pt x="3056" y="5193"/>
                      <a:pt x="3056" y="5178"/>
                    </a:cubicBezTo>
                    <a:close/>
                    <a:moveTo>
                      <a:pt x="3366" y="5240"/>
                    </a:moveTo>
                    <a:cubicBezTo>
                      <a:pt x="3365" y="5240"/>
                      <a:pt x="3365" y="5241"/>
                      <a:pt x="3365" y="5243"/>
                    </a:cubicBezTo>
                    <a:lnTo>
                      <a:pt x="3365" y="5243"/>
                    </a:lnTo>
                    <a:cubicBezTo>
                      <a:pt x="3366" y="5242"/>
                      <a:pt x="3366" y="5241"/>
                      <a:pt x="3366" y="5240"/>
                    </a:cubicBezTo>
                    <a:close/>
                    <a:moveTo>
                      <a:pt x="2048" y="5255"/>
                    </a:moveTo>
                    <a:cubicBezTo>
                      <a:pt x="2048" y="5271"/>
                      <a:pt x="2048" y="5271"/>
                      <a:pt x="2064" y="5271"/>
                    </a:cubicBezTo>
                    <a:cubicBezTo>
                      <a:pt x="2048" y="5271"/>
                      <a:pt x="2033" y="5271"/>
                      <a:pt x="2017" y="5286"/>
                    </a:cubicBezTo>
                    <a:cubicBezTo>
                      <a:pt x="2033" y="5271"/>
                      <a:pt x="2033" y="5271"/>
                      <a:pt x="2048" y="5255"/>
                    </a:cubicBezTo>
                    <a:close/>
                    <a:moveTo>
                      <a:pt x="3630" y="4790"/>
                    </a:moveTo>
                    <a:cubicBezTo>
                      <a:pt x="3584" y="4821"/>
                      <a:pt x="3584" y="4930"/>
                      <a:pt x="3553" y="4961"/>
                    </a:cubicBezTo>
                    <a:cubicBezTo>
                      <a:pt x="3568" y="4961"/>
                      <a:pt x="3599" y="4961"/>
                      <a:pt x="3599" y="4945"/>
                    </a:cubicBezTo>
                    <a:lnTo>
                      <a:pt x="3599" y="4945"/>
                    </a:lnTo>
                    <a:cubicBezTo>
                      <a:pt x="3599" y="4976"/>
                      <a:pt x="3584" y="5023"/>
                      <a:pt x="3568" y="5038"/>
                    </a:cubicBezTo>
                    <a:cubicBezTo>
                      <a:pt x="3584" y="5038"/>
                      <a:pt x="3584" y="5054"/>
                      <a:pt x="3599" y="5054"/>
                    </a:cubicBezTo>
                    <a:cubicBezTo>
                      <a:pt x="3568" y="5100"/>
                      <a:pt x="3553" y="5162"/>
                      <a:pt x="3522" y="5162"/>
                    </a:cubicBezTo>
                    <a:cubicBezTo>
                      <a:pt x="3506" y="5162"/>
                      <a:pt x="3506" y="5131"/>
                      <a:pt x="3506" y="5116"/>
                    </a:cubicBezTo>
                    <a:cubicBezTo>
                      <a:pt x="3475" y="5162"/>
                      <a:pt x="3444" y="5209"/>
                      <a:pt x="3460" y="5271"/>
                    </a:cubicBezTo>
                    <a:cubicBezTo>
                      <a:pt x="3442" y="5288"/>
                      <a:pt x="3420" y="5306"/>
                      <a:pt x="3420" y="5317"/>
                    </a:cubicBezTo>
                    <a:lnTo>
                      <a:pt x="3420" y="5317"/>
                    </a:lnTo>
                    <a:cubicBezTo>
                      <a:pt x="3396" y="5288"/>
                      <a:pt x="3369" y="5254"/>
                      <a:pt x="3365" y="5243"/>
                    </a:cubicBezTo>
                    <a:lnTo>
                      <a:pt x="3365" y="5243"/>
                    </a:lnTo>
                    <a:cubicBezTo>
                      <a:pt x="3359" y="5271"/>
                      <a:pt x="3436" y="5320"/>
                      <a:pt x="3401" y="5320"/>
                    </a:cubicBezTo>
                    <a:cubicBezTo>
                      <a:pt x="3397" y="5320"/>
                      <a:pt x="3390" y="5319"/>
                      <a:pt x="3382" y="5317"/>
                    </a:cubicBezTo>
                    <a:cubicBezTo>
                      <a:pt x="3351" y="5302"/>
                      <a:pt x="3335" y="5286"/>
                      <a:pt x="3304" y="5271"/>
                    </a:cubicBezTo>
                    <a:cubicBezTo>
                      <a:pt x="3429" y="5131"/>
                      <a:pt x="3491" y="4961"/>
                      <a:pt x="3615" y="4790"/>
                    </a:cubicBezTo>
                    <a:close/>
                    <a:moveTo>
                      <a:pt x="3952" y="1"/>
                    </a:moveTo>
                    <a:cubicBezTo>
                      <a:pt x="3759" y="1"/>
                      <a:pt x="3624" y="30"/>
                      <a:pt x="3522" y="75"/>
                    </a:cubicBezTo>
                    <a:cubicBezTo>
                      <a:pt x="3382" y="137"/>
                      <a:pt x="3304" y="215"/>
                      <a:pt x="3242" y="292"/>
                    </a:cubicBezTo>
                    <a:cubicBezTo>
                      <a:pt x="3118" y="463"/>
                      <a:pt x="3041" y="649"/>
                      <a:pt x="2762" y="804"/>
                    </a:cubicBezTo>
                    <a:cubicBezTo>
                      <a:pt x="2739" y="771"/>
                      <a:pt x="2715" y="759"/>
                      <a:pt x="2691" y="759"/>
                    </a:cubicBezTo>
                    <a:cubicBezTo>
                      <a:pt x="2629" y="759"/>
                      <a:pt x="2567" y="841"/>
                      <a:pt x="2518" y="841"/>
                    </a:cubicBezTo>
                    <a:cubicBezTo>
                      <a:pt x="2499" y="841"/>
                      <a:pt x="2481" y="828"/>
                      <a:pt x="2467" y="788"/>
                    </a:cubicBezTo>
                    <a:cubicBezTo>
                      <a:pt x="2622" y="711"/>
                      <a:pt x="2560" y="664"/>
                      <a:pt x="2467" y="618"/>
                    </a:cubicBezTo>
                    <a:cubicBezTo>
                      <a:pt x="2405" y="726"/>
                      <a:pt x="2420" y="882"/>
                      <a:pt x="2219" y="928"/>
                    </a:cubicBezTo>
                    <a:cubicBezTo>
                      <a:pt x="2234" y="804"/>
                      <a:pt x="2048" y="835"/>
                      <a:pt x="2188" y="711"/>
                    </a:cubicBezTo>
                    <a:lnTo>
                      <a:pt x="2188" y="711"/>
                    </a:lnTo>
                    <a:cubicBezTo>
                      <a:pt x="1940" y="820"/>
                      <a:pt x="1831" y="913"/>
                      <a:pt x="1816" y="1114"/>
                    </a:cubicBezTo>
                    <a:cubicBezTo>
                      <a:pt x="1743" y="1238"/>
                      <a:pt x="1695" y="1271"/>
                      <a:pt x="1654" y="1271"/>
                    </a:cubicBezTo>
                    <a:cubicBezTo>
                      <a:pt x="1609" y="1271"/>
                      <a:pt x="1572" y="1230"/>
                      <a:pt x="1522" y="1230"/>
                    </a:cubicBezTo>
                    <a:cubicBezTo>
                      <a:pt x="1482" y="1230"/>
                      <a:pt x="1434" y="1256"/>
                      <a:pt x="1366" y="1347"/>
                    </a:cubicBezTo>
                    <a:lnTo>
                      <a:pt x="1366" y="1254"/>
                    </a:lnTo>
                    <a:lnTo>
                      <a:pt x="1195" y="1424"/>
                    </a:lnTo>
                    <a:lnTo>
                      <a:pt x="1304" y="1440"/>
                    </a:lnTo>
                    <a:lnTo>
                      <a:pt x="1180" y="1704"/>
                    </a:lnTo>
                    <a:cubicBezTo>
                      <a:pt x="1152" y="1787"/>
                      <a:pt x="1174" y="1805"/>
                      <a:pt x="1210" y="1805"/>
                    </a:cubicBezTo>
                    <a:cubicBezTo>
                      <a:pt x="1236" y="1805"/>
                      <a:pt x="1271" y="1795"/>
                      <a:pt x="1298" y="1795"/>
                    </a:cubicBezTo>
                    <a:cubicBezTo>
                      <a:pt x="1314" y="1795"/>
                      <a:pt x="1328" y="1799"/>
                      <a:pt x="1335" y="1812"/>
                    </a:cubicBezTo>
                    <a:lnTo>
                      <a:pt x="1288" y="1673"/>
                    </a:lnTo>
                    <a:cubicBezTo>
                      <a:pt x="1382" y="1646"/>
                      <a:pt x="1430" y="1490"/>
                      <a:pt x="1481" y="1490"/>
                    </a:cubicBezTo>
                    <a:cubicBezTo>
                      <a:pt x="1489" y="1490"/>
                      <a:pt x="1497" y="1494"/>
                      <a:pt x="1505" y="1502"/>
                    </a:cubicBezTo>
                    <a:cubicBezTo>
                      <a:pt x="1381" y="1642"/>
                      <a:pt x="1490" y="1688"/>
                      <a:pt x="1474" y="1766"/>
                    </a:cubicBezTo>
                    <a:lnTo>
                      <a:pt x="1567" y="1626"/>
                    </a:lnTo>
                    <a:lnTo>
                      <a:pt x="1660" y="1657"/>
                    </a:lnTo>
                    <a:cubicBezTo>
                      <a:pt x="1800" y="1564"/>
                      <a:pt x="1924" y="1502"/>
                      <a:pt x="1940" y="1347"/>
                    </a:cubicBezTo>
                    <a:cubicBezTo>
                      <a:pt x="1851" y="1347"/>
                      <a:pt x="1889" y="1472"/>
                      <a:pt x="1814" y="1472"/>
                    </a:cubicBezTo>
                    <a:cubicBezTo>
                      <a:pt x="1809" y="1472"/>
                      <a:pt x="1805" y="1472"/>
                      <a:pt x="1800" y="1471"/>
                    </a:cubicBezTo>
                    <a:cubicBezTo>
                      <a:pt x="1769" y="1285"/>
                      <a:pt x="1940" y="1145"/>
                      <a:pt x="2095" y="975"/>
                    </a:cubicBezTo>
                    <a:cubicBezTo>
                      <a:pt x="2110" y="990"/>
                      <a:pt x="2133" y="990"/>
                      <a:pt x="2153" y="990"/>
                    </a:cubicBezTo>
                    <a:cubicBezTo>
                      <a:pt x="2172" y="990"/>
                      <a:pt x="2188" y="990"/>
                      <a:pt x="2188" y="1006"/>
                    </a:cubicBezTo>
                    <a:cubicBezTo>
                      <a:pt x="2188" y="1021"/>
                      <a:pt x="2157" y="1052"/>
                      <a:pt x="2126" y="1052"/>
                    </a:cubicBezTo>
                    <a:cubicBezTo>
                      <a:pt x="2170" y="1097"/>
                      <a:pt x="2143" y="1166"/>
                      <a:pt x="2199" y="1166"/>
                    </a:cubicBezTo>
                    <a:cubicBezTo>
                      <a:pt x="2221" y="1166"/>
                      <a:pt x="2256" y="1156"/>
                      <a:pt x="2312" y="1130"/>
                    </a:cubicBezTo>
                    <a:cubicBezTo>
                      <a:pt x="2312" y="1176"/>
                      <a:pt x="2312" y="1238"/>
                      <a:pt x="2312" y="1300"/>
                    </a:cubicBezTo>
                    <a:cubicBezTo>
                      <a:pt x="2188" y="1347"/>
                      <a:pt x="1986" y="1347"/>
                      <a:pt x="1955" y="1517"/>
                    </a:cubicBezTo>
                    <a:cubicBezTo>
                      <a:pt x="1955" y="1517"/>
                      <a:pt x="1924" y="1688"/>
                      <a:pt x="1893" y="1890"/>
                    </a:cubicBezTo>
                    <a:cubicBezTo>
                      <a:pt x="1873" y="1920"/>
                      <a:pt x="1846" y="1944"/>
                      <a:pt x="1821" y="1944"/>
                    </a:cubicBezTo>
                    <a:cubicBezTo>
                      <a:pt x="1808" y="1944"/>
                      <a:pt x="1795" y="1937"/>
                      <a:pt x="1785" y="1921"/>
                    </a:cubicBezTo>
                    <a:cubicBezTo>
                      <a:pt x="1758" y="1973"/>
                      <a:pt x="1687" y="2070"/>
                      <a:pt x="1761" y="2070"/>
                    </a:cubicBezTo>
                    <a:cubicBezTo>
                      <a:pt x="1774" y="2070"/>
                      <a:pt x="1792" y="2067"/>
                      <a:pt x="1816" y="2060"/>
                    </a:cubicBezTo>
                    <a:lnTo>
                      <a:pt x="1816" y="2060"/>
                    </a:lnTo>
                    <a:lnTo>
                      <a:pt x="1753" y="2153"/>
                    </a:lnTo>
                    <a:cubicBezTo>
                      <a:pt x="1722" y="2184"/>
                      <a:pt x="1676" y="2215"/>
                      <a:pt x="1645" y="2246"/>
                    </a:cubicBezTo>
                    <a:cubicBezTo>
                      <a:pt x="1629" y="2184"/>
                      <a:pt x="1598" y="2138"/>
                      <a:pt x="1598" y="2091"/>
                    </a:cubicBezTo>
                    <a:cubicBezTo>
                      <a:pt x="1598" y="2122"/>
                      <a:pt x="1583" y="2107"/>
                      <a:pt x="1552" y="2122"/>
                    </a:cubicBezTo>
                    <a:cubicBezTo>
                      <a:pt x="1536" y="2060"/>
                      <a:pt x="1629" y="2076"/>
                      <a:pt x="1598" y="2014"/>
                    </a:cubicBezTo>
                    <a:cubicBezTo>
                      <a:pt x="1552" y="2014"/>
                      <a:pt x="1536" y="2045"/>
                      <a:pt x="1521" y="2076"/>
                    </a:cubicBezTo>
                    <a:cubicBezTo>
                      <a:pt x="1536" y="2029"/>
                      <a:pt x="1474" y="2014"/>
                      <a:pt x="1412" y="2014"/>
                    </a:cubicBezTo>
                    <a:cubicBezTo>
                      <a:pt x="1412" y="1983"/>
                      <a:pt x="1412" y="1952"/>
                      <a:pt x="1428" y="1921"/>
                    </a:cubicBezTo>
                    <a:lnTo>
                      <a:pt x="1428" y="1921"/>
                    </a:lnTo>
                    <a:cubicBezTo>
                      <a:pt x="1428" y="1921"/>
                      <a:pt x="1397" y="1967"/>
                      <a:pt x="1366" y="2014"/>
                    </a:cubicBezTo>
                    <a:cubicBezTo>
                      <a:pt x="1350" y="2014"/>
                      <a:pt x="1335" y="2029"/>
                      <a:pt x="1319" y="2029"/>
                    </a:cubicBezTo>
                    <a:cubicBezTo>
                      <a:pt x="1300" y="1978"/>
                      <a:pt x="1271" y="1959"/>
                      <a:pt x="1235" y="1959"/>
                    </a:cubicBezTo>
                    <a:cubicBezTo>
                      <a:pt x="1184" y="1959"/>
                      <a:pt x="1120" y="1999"/>
                      <a:pt x="1056" y="2045"/>
                    </a:cubicBezTo>
                    <a:lnTo>
                      <a:pt x="1118" y="2153"/>
                    </a:lnTo>
                    <a:cubicBezTo>
                      <a:pt x="978" y="2184"/>
                      <a:pt x="854" y="2153"/>
                      <a:pt x="776" y="2293"/>
                    </a:cubicBezTo>
                    <a:cubicBezTo>
                      <a:pt x="776" y="2293"/>
                      <a:pt x="776" y="2308"/>
                      <a:pt x="776" y="2324"/>
                    </a:cubicBezTo>
                    <a:lnTo>
                      <a:pt x="761" y="2324"/>
                    </a:lnTo>
                    <a:cubicBezTo>
                      <a:pt x="761" y="2324"/>
                      <a:pt x="761" y="2308"/>
                      <a:pt x="776" y="2293"/>
                    </a:cubicBezTo>
                    <a:lnTo>
                      <a:pt x="761" y="1983"/>
                    </a:lnTo>
                    <a:lnTo>
                      <a:pt x="714" y="1874"/>
                    </a:lnTo>
                    <a:lnTo>
                      <a:pt x="621" y="2122"/>
                    </a:lnTo>
                    <a:cubicBezTo>
                      <a:pt x="617" y="2105"/>
                      <a:pt x="609" y="2100"/>
                      <a:pt x="599" y="2100"/>
                    </a:cubicBezTo>
                    <a:cubicBezTo>
                      <a:pt x="586" y="2100"/>
                      <a:pt x="570" y="2109"/>
                      <a:pt x="556" y="2109"/>
                    </a:cubicBezTo>
                    <a:cubicBezTo>
                      <a:pt x="544" y="2109"/>
                      <a:pt x="533" y="2102"/>
                      <a:pt x="528" y="2076"/>
                    </a:cubicBezTo>
                    <a:cubicBezTo>
                      <a:pt x="528" y="2091"/>
                      <a:pt x="482" y="2169"/>
                      <a:pt x="513" y="2169"/>
                    </a:cubicBezTo>
                    <a:lnTo>
                      <a:pt x="544" y="2138"/>
                    </a:lnTo>
                    <a:cubicBezTo>
                      <a:pt x="559" y="2262"/>
                      <a:pt x="606" y="2308"/>
                      <a:pt x="621" y="2386"/>
                    </a:cubicBezTo>
                    <a:cubicBezTo>
                      <a:pt x="575" y="2401"/>
                      <a:pt x="544" y="2417"/>
                      <a:pt x="497" y="2433"/>
                    </a:cubicBezTo>
                    <a:cubicBezTo>
                      <a:pt x="513" y="2339"/>
                      <a:pt x="497" y="2246"/>
                      <a:pt x="466" y="2200"/>
                    </a:cubicBezTo>
                    <a:lnTo>
                      <a:pt x="466" y="2200"/>
                    </a:lnTo>
                    <a:cubicBezTo>
                      <a:pt x="528" y="2339"/>
                      <a:pt x="373" y="2277"/>
                      <a:pt x="311" y="2308"/>
                    </a:cubicBezTo>
                    <a:cubicBezTo>
                      <a:pt x="324" y="2268"/>
                      <a:pt x="349" y="2159"/>
                      <a:pt x="307" y="2159"/>
                    </a:cubicBezTo>
                    <a:cubicBezTo>
                      <a:pt x="300" y="2159"/>
                      <a:pt x="291" y="2162"/>
                      <a:pt x="280" y="2169"/>
                    </a:cubicBezTo>
                    <a:cubicBezTo>
                      <a:pt x="293" y="2222"/>
                      <a:pt x="217" y="2387"/>
                      <a:pt x="289" y="2387"/>
                    </a:cubicBezTo>
                    <a:cubicBezTo>
                      <a:pt x="302" y="2387"/>
                      <a:pt x="319" y="2382"/>
                      <a:pt x="342" y="2370"/>
                    </a:cubicBezTo>
                    <a:lnTo>
                      <a:pt x="342" y="2370"/>
                    </a:lnTo>
                    <a:cubicBezTo>
                      <a:pt x="327" y="2448"/>
                      <a:pt x="311" y="2572"/>
                      <a:pt x="218" y="2588"/>
                    </a:cubicBezTo>
                    <a:cubicBezTo>
                      <a:pt x="234" y="2479"/>
                      <a:pt x="156" y="2479"/>
                      <a:pt x="109" y="2386"/>
                    </a:cubicBezTo>
                    <a:lnTo>
                      <a:pt x="109" y="2386"/>
                    </a:lnTo>
                    <a:cubicBezTo>
                      <a:pt x="109" y="2495"/>
                      <a:pt x="187" y="2572"/>
                      <a:pt x="218" y="2619"/>
                    </a:cubicBezTo>
                    <a:cubicBezTo>
                      <a:pt x="179" y="2626"/>
                      <a:pt x="140" y="2630"/>
                      <a:pt x="104" y="2630"/>
                    </a:cubicBezTo>
                    <a:cubicBezTo>
                      <a:pt x="67" y="2630"/>
                      <a:pt x="32" y="2626"/>
                      <a:pt x="1" y="2619"/>
                    </a:cubicBezTo>
                    <a:lnTo>
                      <a:pt x="1" y="2619"/>
                    </a:lnTo>
                    <a:lnTo>
                      <a:pt x="21" y="2649"/>
                    </a:lnTo>
                    <a:lnTo>
                      <a:pt x="21" y="2649"/>
                    </a:lnTo>
                    <a:cubicBezTo>
                      <a:pt x="50" y="2642"/>
                      <a:pt x="76" y="2638"/>
                      <a:pt x="102" y="2638"/>
                    </a:cubicBezTo>
                    <a:cubicBezTo>
                      <a:pt x="129" y="2638"/>
                      <a:pt x="156" y="2642"/>
                      <a:pt x="187" y="2650"/>
                    </a:cubicBezTo>
                    <a:cubicBezTo>
                      <a:pt x="172" y="2696"/>
                      <a:pt x="156" y="2743"/>
                      <a:pt x="140" y="2774"/>
                    </a:cubicBezTo>
                    <a:lnTo>
                      <a:pt x="575" y="3425"/>
                    </a:lnTo>
                    <a:cubicBezTo>
                      <a:pt x="559" y="3441"/>
                      <a:pt x="559" y="3456"/>
                      <a:pt x="559" y="3456"/>
                    </a:cubicBezTo>
                    <a:lnTo>
                      <a:pt x="191" y="2908"/>
                    </a:lnTo>
                    <a:lnTo>
                      <a:pt x="559" y="3472"/>
                    </a:lnTo>
                    <a:cubicBezTo>
                      <a:pt x="575" y="3456"/>
                      <a:pt x="575" y="3456"/>
                      <a:pt x="590" y="3456"/>
                    </a:cubicBezTo>
                    <a:lnTo>
                      <a:pt x="1009" y="4077"/>
                    </a:lnTo>
                    <a:cubicBezTo>
                      <a:pt x="1009" y="4092"/>
                      <a:pt x="994" y="4092"/>
                      <a:pt x="994" y="4092"/>
                    </a:cubicBezTo>
                    <a:lnTo>
                      <a:pt x="1025" y="4092"/>
                    </a:lnTo>
                    <a:lnTo>
                      <a:pt x="1195" y="4356"/>
                    </a:lnTo>
                    <a:cubicBezTo>
                      <a:pt x="1195" y="4356"/>
                      <a:pt x="1180" y="4371"/>
                      <a:pt x="1180" y="4371"/>
                    </a:cubicBezTo>
                    <a:cubicBezTo>
                      <a:pt x="1180" y="4371"/>
                      <a:pt x="1180" y="4371"/>
                      <a:pt x="1164" y="4356"/>
                    </a:cubicBezTo>
                    <a:lnTo>
                      <a:pt x="559" y="3472"/>
                    </a:lnTo>
                    <a:lnTo>
                      <a:pt x="1164" y="4371"/>
                    </a:lnTo>
                    <a:cubicBezTo>
                      <a:pt x="1118" y="4480"/>
                      <a:pt x="1164" y="4588"/>
                      <a:pt x="1149" y="4681"/>
                    </a:cubicBezTo>
                    <a:lnTo>
                      <a:pt x="1536" y="5271"/>
                    </a:lnTo>
                    <a:cubicBezTo>
                      <a:pt x="1583" y="5240"/>
                      <a:pt x="1629" y="5224"/>
                      <a:pt x="1691" y="5224"/>
                    </a:cubicBezTo>
                    <a:cubicBezTo>
                      <a:pt x="1645" y="5302"/>
                      <a:pt x="1614" y="5348"/>
                      <a:pt x="1552" y="5395"/>
                    </a:cubicBezTo>
                    <a:lnTo>
                      <a:pt x="1040" y="4619"/>
                    </a:lnTo>
                    <a:cubicBezTo>
                      <a:pt x="1040" y="4597"/>
                      <a:pt x="1040" y="4567"/>
                      <a:pt x="1051" y="4540"/>
                    </a:cubicBezTo>
                    <a:lnTo>
                      <a:pt x="1051" y="4540"/>
                    </a:lnTo>
                    <a:lnTo>
                      <a:pt x="1009" y="4604"/>
                    </a:lnTo>
                    <a:lnTo>
                      <a:pt x="1552" y="5426"/>
                    </a:lnTo>
                    <a:lnTo>
                      <a:pt x="1660" y="5410"/>
                    </a:lnTo>
                    <a:lnTo>
                      <a:pt x="1660" y="5410"/>
                    </a:lnTo>
                    <a:cubicBezTo>
                      <a:pt x="1645" y="5426"/>
                      <a:pt x="1598" y="5457"/>
                      <a:pt x="1552" y="5472"/>
                    </a:cubicBezTo>
                    <a:lnTo>
                      <a:pt x="963" y="4588"/>
                    </a:lnTo>
                    <a:cubicBezTo>
                      <a:pt x="994" y="4418"/>
                      <a:pt x="1102" y="4216"/>
                      <a:pt x="963" y="4185"/>
                    </a:cubicBezTo>
                    <a:cubicBezTo>
                      <a:pt x="963" y="4185"/>
                      <a:pt x="963" y="4201"/>
                      <a:pt x="963" y="4201"/>
                    </a:cubicBezTo>
                    <a:cubicBezTo>
                      <a:pt x="963" y="4201"/>
                      <a:pt x="947" y="4185"/>
                      <a:pt x="947" y="4185"/>
                    </a:cubicBezTo>
                    <a:cubicBezTo>
                      <a:pt x="947" y="4123"/>
                      <a:pt x="931" y="4077"/>
                      <a:pt x="931" y="4077"/>
                    </a:cubicBezTo>
                    <a:lnTo>
                      <a:pt x="916" y="4139"/>
                    </a:lnTo>
                    <a:cubicBezTo>
                      <a:pt x="916" y="4139"/>
                      <a:pt x="931" y="4185"/>
                      <a:pt x="947" y="4216"/>
                    </a:cubicBezTo>
                    <a:cubicBezTo>
                      <a:pt x="916" y="4309"/>
                      <a:pt x="885" y="4418"/>
                      <a:pt x="869" y="4526"/>
                    </a:cubicBezTo>
                    <a:lnTo>
                      <a:pt x="1567" y="5581"/>
                    </a:lnTo>
                    <a:cubicBezTo>
                      <a:pt x="1676" y="5534"/>
                      <a:pt x="1769" y="5472"/>
                      <a:pt x="1862" y="5426"/>
                    </a:cubicBezTo>
                    <a:lnTo>
                      <a:pt x="1924" y="5503"/>
                    </a:lnTo>
                    <a:lnTo>
                      <a:pt x="1971" y="5565"/>
                    </a:lnTo>
                    <a:lnTo>
                      <a:pt x="2033" y="5659"/>
                    </a:lnTo>
                    <a:cubicBezTo>
                      <a:pt x="2079" y="5643"/>
                      <a:pt x="2141" y="5627"/>
                      <a:pt x="2203" y="5627"/>
                    </a:cubicBezTo>
                    <a:cubicBezTo>
                      <a:pt x="2275" y="5728"/>
                      <a:pt x="2321" y="5910"/>
                      <a:pt x="2501" y="5910"/>
                    </a:cubicBezTo>
                    <a:cubicBezTo>
                      <a:pt x="2515" y="5910"/>
                      <a:pt x="2529" y="5909"/>
                      <a:pt x="2544" y="5907"/>
                    </a:cubicBezTo>
                    <a:cubicBezTo>
                      <a:pt x="2544" y="5907"/>
                      <a:pt x="2653" y="5767"/>
                      <a:pt x="2653" y="5767"/>
                    </a:cubicBezTo>
                    <a:cubicBezTo>
                      <a:pt x="2839" y="5724"/>
                      <a:pt x="2999" y="5562"/>
                      <a:pt x="3132" y="5562"/>
                    </a:cubicBezTo>
                    <a:cubicBezTo>
                      <a:pt x="3143" y="5562"/>
                      <a:pt x="3154" y="5563"/>
                      <a:pt x="3165" y="5565"/>
                    </a:cubicBezTo>
                    <a:lnTo>
                      <a:pt x="3149" y="5581"/>
                    </a:lnTo>
                    <a:cubicBezTo>
                      <a:pt x="3327" y="5554"/>
                      <a:pt x="3288" y="5418"/>
                      <a:pt x="3181" y="5418"/>
                    </a:cubicBezTo>
                    <a:cubicBezTo>
                      <a:pt x="3166" y="5418"/>
                      <a:pt x="3150" y="5420"/>
                      <a:pt x="3134" y="5426"/>
                    </a:cubicBezTo>
                    <a:lnTo>
                      <a:pt x="3196" y="5348"/>
                    </a:lnTo>
                    <a:cubicBezTo>
                      <a:pt x="3227" y="5317"/>
                      <a:pt x="3258" y="5286"/>
                      <a:pt x="3258" y="5286"/>
                    </a:cubicBezTo>
                    <a:lnTo>
                      <a:pt x="3273" y="5317"/>
                    </a:lnTo>
                    <a:cubicBezTo>
                      <a:pt x="3289" y="5302"/>
                      <a:pt x="3289" y="5302"/>
                      <a:pt x="3289" y="5286"/>
                    </a:cubicBezTo>
                    <a:cubicBezTo>
                      <a:pt x="3320" y="5302"/>
                      <a:pt x="3335" y="5302"/>
                      <a:pt x="3351" y="5317"/>
                    </a:cubicBezTo>
                    <a:lnTo>
                      <a:pt x="3304" y="5302"/>
                    </a:lnTo>
                    <a:lnTo>
                      <a:pt x="3304" y="5302"/>
                    </a:lnTo>
                    <a:cubicBezTo>
                      <a:pt x="3342" y="5314"/>
                      <a:pt x="3380" y="5337"/>
                      <a:pt x="3385" y="5337"/>
                    </a:cubicBezTo>
                    <a:cubicBezTo>
                      <a:pt x="3386" y="5337"/>
                      <a:pt x="3385" y="5336"/>
                      <a:pt x="3382" y="5333"/>
                    </a:cubicBezTo>
                    <a:lnTo>
                      <a:pt x="3382" y="5333"/>
                    </a:lnTo>
                    <a:cubicBezTo>
                      <a:pt x="3382" y="5333"/>
                      <a:pt x="3413" y="5348"/>
                      <a:pt x="3429" y="5364"/>
                    </a:cubicBezTo>
                    <a:cubicBezTo>
                      <a:pt x="3475" y="5379"/>
                      <a:pt x="3491" y="5395"/>
                      <a:pt x="3553" y="5426"/>
                    </a:cubicBezTo>
                    <a:cubicBezTo>
                      <a:pt x="3553" y="5426"/>
                      <a:pt x="3444" y="5364"/>
                      <a:pt x="3444" y="5348"/>
                    </a:cubicBezTo>
                    <a:lnTo>
                      <a:pt x="3444" y="5348"/>
                    </a:lnTo>
                    <a:lnTo>
                      <a:pt x="3460" y="5364"/>
                    </a:lnTo>
                    <a:cubicBezTo>
                      <a:pt x="3460" y="5364"/>
                      <a:pt x="3445" y="5348"/>
                      <a:pt x="3428" y="5327"/>
                    </a:cubicBezTo>
                    <a:lnTo>
                      <a:pt x="3428" y="5327"/>
                    </a:lnTo>
                    <a:cubicBezTo>
                      <a:pt x="3436" y="5331"/>
                      <a:pt x="3451" y="5333"/>
                      <a:pt x="3475" y="5333"/>
                    </a:cubicBezTo>
                    <a:cubicBezTo>
                      <a:pt x="3568" y="5271"/>
                      <a:pt x="3537" y="5240"/>
                      <a:pt x="3506" y="5209"/>
                    </a:cubicBezTo>
                    <a:cubicBezTo>
                      <a:pt x="3506" y="5193"/>
                      <a:pt x="3506" y="5178"/>
                      <a:pt x="3506" y="5178"/>
                    </a:cubicBezTo>
                    <a:cubicBezTo>
                      <a:pt x="3553" y="5178"/>
                      <a:pt x="3553" y="5271"/>
                      <a:pt x="3630" y="5286"/>
                    </a:cubicBezTo>
                    <a:cubicBezTo>
                      <a:pt x="3630" y="5255"/>
                      <a:pt x="3646" y="5224"/>
                      <a:pt x="3677" y="5209"/>
                    </a:cubicBezTo>
                    <a:cubicBezTo>
                      <a:pt x="3692" y="5255"/>
                      <a:pt x="3708" y="5302"/>
                      <a:pt x="3708" y="5348"/>
                    </a:cubicBezTo>
                    <a:cubicBezTo>
                      <a:pt x="3723" y="5302"/>
                      <a:pt x="3739" y="5271"/>
                      <a:pt x="3770" y="5224"/>
                    </a:cubicBezTo>
                    <a:cubicBezTo>
                      <a:pt x="3816" y="5209"/>
                      <a:pt x="3847" y="5193"/>
                      <a:pt x="3878" y="5162"/>
                    </a:cubicBezTo>
                    <a:cubicBezTo>
                      <a:pt x="3894" y="5193"/>
                      <a:pt x="3909" y="5224"/>
                      <a:pt x="3909" y="5240"/>
                    </a:cubicBezTo>
                    <a:cubicBezTo>
                      <a:pt x="3909" y="5224"/>
                      <a:pt x="3909" y="5224"/>
                      <a:pt x="3925" y="5209"/>
                    </a:cubicBezTo>
                    <a:lnTo>
                      <a:pt x="4018" y="5271"/>
                    </a:lnTo>
                    <a:lnTo>
                      <a:pt x="3971" y="5271"/>
                    </a:lnTo>
                    <a:lnTo>
                      <a:pt x="4033" y="5286"/>
                    </a:lnTo>
                    <a:lnTo>
                      <a:pt x="4095" y="5317"/>
                    </a:lnTo>
                    <a:cubicBezTo>
                      <a:pt x="4065" y="5272"/>
                      <a:pt x="4108" y="5271"/>
                      <a:pt x="4125" y="5242"/>
                    </a:cubicBezTo>
                    <a:lnTo>
                      <a:pt x="4125" y="5242"/>
                    </a:lnTo>
                    <a:cubicBezTo>
                      <a:pt x="4125" y="5268"/>
                      <a:pt x="4236" y="5488"/>
                      <a:pt x="4251" y="5488"/>
                    </a:cubicBezTo>
                    <a:cubicBezTo>
                      <a:pt x="4279" y="5498"/>
                      <a:pt x="4302" y="5503"/>
                      <a:pt x="4322" y="5503"/>
                    </a:cubicBezTo>
                    <a:cubicBezTo>
                      <a:pt x="4419" y="5503"/>
                      <a:pt x="4421" y="5395"/>
                      <a:pt x="4499" y="5395"/>
                    </a:cubicBezTo>
                    <a:cubicBezTo>
                      <a:pt x="4351" y="5355"/>
                      <a:pt x="4436" y="5314"/>
                      <a:pt x="4340" y="5314"/>
                    </a:cubicBezTo>
                    <a:cubicBezTo>
                      <a:pt x="4326" y="5314"/>
                      <a:pt x="4306" y="5315"/>
                      <a:pt x="4282" y="5317"/>
                    </a:cubicBezTo>
                    <a:cubicBezTo>
                      <a:pt x="4282" y="5317"/>
                      <a:pt x="4251" y="5271"/>
                      <a:pt x="4220" y="5240"/>
                    </a:cubicBezTo>
                    <a:cubicBezTo>
                      <a:pt x="4204" y="5193"/>
                      <a:pt x="4173" y="5147"/>
                      <a:pt x="4173" y="5147"/>
                    </a:cubicBezTo>
                    <a:lnTo>
                      <a:pt x="4297" y="5069"/>
                    </a:lnTo>
                    <a:cubicBezTo>
                      <a:pt x="4256" y="5028"/>
                      <a:pt x="4288" y="4925"/>
                      <a:pt x="4230" y="4925"/>
                    </a:cubicBezTo>
                    <a:cubicBezTo>
                      <a:pt x="4223" y="4925"/>
                      <a:pt x="4214" y="4926"/>
                      <a:pt x="4204" y="4930"/>
                    </a:cubicBezTo>
                    <a:cubicBezTo>
                      <a:pt x="4189" y="4945"/>
                      <a:pt x="4189" y="4976"/>
                      <a:pt x="4173" y="4992"/>
                    </a:cubicBezTo>
                    <a:cubicBezTo>
                      <a:pt x="4126" y="4930"/>
                      <a:pt x="4157" y="4883"/>
                      <a:pt x="4173" y="4836"/>
                    </a:cubicBezTo>
                    <a:cubicBezTo>
                      <a:pt x="4189" y="4805"/>
                      <a:pt x="4204" y="4774"/>
                      <a:pt x="4220" y="4743"/>
                    </a:cubicBezTo>
                    <a:lnTo>
                      <a:pt x="4251" y="4712"/>
                    </a:lnTo>
                    <a:lnTo>
                      <a:pt x="4282" y="4774"/>
                    </a:lnTo>
                    <a:cubicBezTo>
                      <a:pt x="4313" y="4728"/>
                      <a:pt x="4344" y="4666"/>
                      <a:pt x="4375" y="4619"/>
                    </a:cubicBezTo>
                    <a:lnTo>
                      <a:pt x="4434" y="4619"/>
                    </a:lnTo>
                    <a:cubicBezTo>
                      <a:pt x="4452" y="4594"/>
                      <a:pt x="4452" y="4568"/>
                      <a:pt x="4452" y="4542"/>
                    </a:cubicBezTo>
                    <a:lnTo>
                      <a:pt x="4499" y="4542"/>
                    </a:lnTo>
                    <a:cubicBezTo>
                      <a:pt x="4499" y="4511"/>
                      <a:pt x="4499" y="4495"/>
                      <a:pt x="4499" y="4464"/>
                    </a:cubicBezTo>
                    <a:cubicBezTo>
                      <a:pt x="4528" y="4435"/>
                      <a:pt x="4564" y="4424"/>
                      <a:pt x="4602" y="4424"/>
                    </a:cubicBezTo>
                    <a:cubicBezTo>
                      <a:pt x="4624" y="4424"/>
                      <a:pt x="4647" y="4428"/>
                      <a:pt x="4669" y="4433"/>
                    </a:cubicBezTo>
                    <a:cubicBezTo>
                      <a:pt x="4669" y="4464"/>
                      <a:pt x="4669" y="4495"/>
                      <a:pt x="4654" y="4526"/>
                    </a:cubicBezTo>
                    <a:cubicBezTo>
                      <a:pt x="4685" y="4495"/>
                      <a:pt x="4700" y="4480"/>
                      <a:pt x="4731" y="4449"/>
                    </a:cubicBezTo>
                    <a:cubicBezTo>
                      <a:pt x="4747" y="4464"/>
                      <a:pt x="4762" y="4464"/>
                      <a:pt x="4778" y="4464"/>
                    </a:cubicBezTo>
                    <a:cubicBezTo>
                      <a:pt x="4782" y="4464"/>
                      <a:pt x="4785" y="4463"/>
                      <a:pt x="4788" y="4463"/>
                    </a:cubicBezTo>
                    <a:cubicBezTo>
                      <a:pt x="4857" y="4463"/>
                      <a:pt x="4874" y="4607"/>
                      <a:pt x="4933" y="4666"/>
                    </a:cubicBezTo>
                    <a:cubicBezTo>
                      <a:pt x="4995" y="4557"/>
                      <a:pt x="4902" y="4449"/>
                      <a:pt x="4979" y="4356"/>
                    </a:cubicBezTo>
                    <a:cubicBezTo>
                      <a:pt x="4985" y="4353"/>
                      <a:pt x="4990" y="4352"/>
                      <a:pt x="4995" y="4352"/>
                    </a:cubicBezTo>
                    <a:cubicBezTo>
                      <a:pt x="5008" y="4352"/>
                      <a:pt x="5016" y="4363"/>
                      <a:pt x="5017" y="4378"/>
                    </a:cubicBezTo>
                    <a:lnTo>
                      <a:pt x="5017" y="4378"/>
                    </a:lnTo>
                    <a:lnTo>
                      <a:pt x="5042" y="4278"/>
                    </a:lnTo>
                    <a:cubicBezTo>
                      <a:pt x="5043" y="4282"/>
                      <a:pt x="5047" y="4283"/>
                      <a:pt x="5052" y="4283"/>
                    </a:cubicBezTo>
                    <a:cubicBezTo>
                      <a:pt x="5077" y="4283"/>
                      <a:pt x="5136" y="4248"/>
                      <a:pt x="5175" y="4248"/>
                    </a:cubicBezTo>
                    <a:cubicBezTo>
                      <a:pt x="5197" y="4248"/>
                      <a:pt x="5212" y="4259"/>
                      <a:pt x="5212" y="4294"/>
                    </a:cubicBezTo>
                    <a:cubicBezTo>
                      <a:pt x="5212" y="4309"/>
                      <a:pt x="5212" y="4309"/>
                      <a:pt x="5212" y="4325"/>
                    </a:cubicBezTo>
                    <a:cubicBezTo>
                      <a:pt x="5197" y="4340"/>
                      <a:pt x="5181" y="4371"/>
                      <a:pt x="5150" y="4387"/>
                    </a:cubicBezTo>
                    <a:cubicBezTo>
                      <a:pt x="5308" y="4338"/>
                      <a:pt x="5532" y="4214"/>
                      <a:pt x="5674" y="4214"/>
                    </a:cubicBezTo>
                    <a:cubicBezTo>
                      <a:pt x="5714" y="4214"/>
                      <a:pt x="5747" y="4223"/>
                      <a:pt x="5770" y="4247"/>
                    </a:cubicBezTo>
                    <a:cubicBezTo>
                      <a:pt x="5864" y="4185"/>
                      <a:pt x="5786" y="4154"/>
                      <a:pt x="5957" y="4046"/>
                    </a:cubicBezTo>
                    <a:cubicBezTo>
                      <a:pt x="5941" y="3921"/>
                      <a:pt x="5817" y="3906"/>
                      <a:pt x="5848" y="3766"/>
                    </a:cubicBezTo>
                    <a:lnTo>
                      <a:pt x="5848" y="3766"/>
                    </a:lnTo>
                    <a:cubicBezTo>
                      <a:pt x="5864" y="3782"/>
                      <a:pt x="5879" y="3782"/>
                      <a:pt x="5879" y="3813"/>
                    </a:cubicBezTo>
                    <a:cubicBezTo>
                      <a:pt x="5879" y="3720"/>
                      <a:pt x="6019" y="3751"/>
                      <a:pt x="5972" y="3658"/>
                    </a:cubicBezTo>
                    <a:lnTo>
                      <a:pt x="5972" y="3658"/>
                    </a:lnTo>
                    <a:cubicBezTo>
                      <a:pt x="5988" y="3689"/>
                      <a:pt x="5941" y="3720"/>
                      <a:pt x="5895" y="3720"/>
                    </a:cubicBezTo>
                    <a:cubicBezTo>
                      <a:pt x="5910" y="3658"/>
                      <a:pt x="5864" y="3580"/>
                      <a:pt x="5926" y="3549"/>
                    </a:cubicBezTo>
                    <a:cubicBezTo>
                      <a:pt x="5941" y="3564"/>
                      <a:pt x="5956" y="3579"/>
                      <a:pt x="5957" y="3580"/>
                    </a:cubicBezTo>
                    <a:lnTo>
                      <a:pt x="5957" y="3580"/>
                    </a:lnTo>
                    <a:cubicBezTo>
                      <a:pt x="5993" y="3692"/>
                      <a:pt x="6113" y="3613"/>
                      <a:pt x="6019" y="3906"/>
                    </a:cubicBezTo>
                    <a:cubicBezTo>
                      <a:pt x="6051" y="3931"/>
                      <a:pt x="6084" y="3942"/>
                      <a:pt x="6117" y="3942"/>
                    </a:cubicBezTo>
                    <a:cubicBezTo>
                      <a:pt x="6207" y="3942"/>
                      <a:pt x="6296" y="3853"/>
                      <a:pt x="6375" y="3704"/>
                    </a:cubicBezTo>
                    <a:lnTo>
                      <a:pt x="6375" y="3704"/>
                    </a:lnTo>
                    <a:cubicBezTo>
                      <a:pt x="6359" y="3713"/>
                      <a:pt x="6344" y="3717"/>
                      <a:pt x="6330" y="3717"/>
                    </a:cubicBezTo>
                    <a:cubicBezTo>
                      <a:pt x="6245" y="3717"/>
                      <a:pt x="6208" y="3562"/>
                      <a:pt x="6093" y="3562"/>
                    </a:cubicBezTo>
                    <a:cubicBezTo>
                      <a:pt x="6071" y="3562"/>
                      <a:pt x="6047" y="3567"/>
                      <a:pt x="6019" y="3580"/>
                    </a:cubicBezTo>
                    <a:cubicBezTo>
                      <a:pt x="6081" y="3425"/>
                      <a:pt x="6034" y="3317"/>
                      <a:pt x="6003" y="3208"/>
                    </a:cubicBezTo>
                    <a:cubicBezTo>
                      <a:pt x="5988" y="3099"/>
                      <a:pt x="5988" y="3022"/>
                      <a:pt x="6127" y="2898"/>
                    </a:cubicBezTo>
                    <a:lnTo>
                      <a:pt x="6143" y="2929"/>
                    </a:lnTo>
                    <a:lnTo>
                      <a:pt x="6112" y="2774"/>
                    </a:lnTo>
                    <a:lnTo>
                      <a:pt x="6003" y="2696"/>
                    </a:lnTo>
                    <a:cubicBezTo>
                      <a:pt x="6019" y="2681"/>
                      <a:pt x="6019" y="2665"/>
                      <a:pt x="6034" y="2634"/>
                    </a:cubicBezTo>
                    <a:lnTo>
                      <a:pt x="6267" y="2851"/>
                    </a:lnTo>
                    <a:cubicBezTo>
                      <a:pt x="6251" y="2898"/>
                      <a:pt x="6236" y="2960"/>
                      <a:pt x="6251" y="3006"/>
                    </a:cubicBezTo>
                    <a:cubicBezTo>
                      <a:pt x="6313" y="2975"/>
                      <a:pt x="6344" y="2929"/>
                      <a:pt x="6360" y="2898"/>
                    </a:cubicBezTo>
                    <a:lnTo>
                      <a:pt x="6034" y="2603"/>
                    </a:lnTo>
                    <a:cubicBezTo>
                      <a:pt x="6050" y="2588"/>
                      <a:pt x="6050" y="2557"/>
                      <a:pt x="6050" y="2541"/>
                    </a:cubicBezTo>
                    <a:lnTo>
                      <a:pt x="6546" y="2975"/>
                    </a:lnTo>
                    <a:cubicBezTo>
                      <a:pt x="6530" y="2991"/>
                      <a:pt x="6515" y="3022"/>
                      <a:pt x="6484" y="3053"/>
                    </a:cubicBezTo>
                    <a:cubicBezTo>
                      <a:pt x="6489" y="2992"/>
                      <a:pt x="6485" y="2975"/>
                      <a:pt x="6474" y="2975"/>
                    </a:cubicBezTo>
                    <a:cubicBezTo>
                      <a:pt x="6460" y="2975"/>
                      <a:pt x="6435" y="3005"/>
                      <a:pt x="6406" y="3005"/>
                    </a:cubicBezTo>
                    <a:cubicBezTo>
                      <a:pt x="6396" y="3005"/>
                      <a:pt x="6386" y="3001"/>
                      <a:pt x="6375" y="2991"/>
                    </a:cubicBezTo>
                    <a:lnTo>
                      <a:pt x="6375" y="2991"/>
                    </a:lnTo>
                    <a:cubicBezTo>
                      <a:pt x="6406" y="3053"/>
                      <a:pt x="6298" y="3332"/>
                      <a:pt x="6158" y="3472"/>
                    </a:cubicBezTo>
                    <a:cubicBezTo>
                      <a:pt x="6175" y="3495"/>
                      <a:pt x="6193" y="3505"/>
                      <a:pt x="6212" y="3505"/>
                    </a:cubicBezTo>
                    <a:cubicBezTo>
                      <a:pt x="6282" y="3505"/>
                      <a:pt x="6368" y="3374"/>
                      <a:pt x="6453" y="3301"/>
                    </a:cubicBezTo>
                    <a:cubicBezTo>
                      <a:pt x="6453" y="3177"/>
                      <a:pt x="6515" y="3084"/>
                      <a:pt x="6577" y="2991"/>
                    </a:cubicBezTo>
                    <a:lnTo>
                      <a:pt x="6050" y="2526"/>
                    </a:lnTo>
                    <a:cubicBezTo>
                      <a:pt x="6050" y="2510"/>
                      <a:pt x="6065" y="2495"/>
                      <a:pt x="6065" y="2479"/>
                    </a:cubicBezTo>
                    <a:cubicBezTo>
                      <a:pt x="6112" y="2246"/>
                      <a:pt x="6127" y="1983"/>
                      <a:pt x="6081" y="1673"/>
                    </a:cubicBezTo>
                    <a:lnTo>
                      <a:pt x="4282" y="75"/>
                    </a:lnTo>
                    <a:cubicBezTo>
                      <a:pt x="4235" y="75"/>
                      <a:pt x="4189" y="91"/>
                      <a:pt x="4142" y="91"/>
                    </a:cubicBezTo>
                    <a:lnTo>
                      <a:pt x="4189" y="13"/>
                    </a:lnTo>
                    <a:cubicBezTo>
                      <a:pt x="4101" y="5"/>
                      <a:pt x="4023" y="1"/>
                      <a:pt x="3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15"/>
              <p:cNvSpPr/>
              <p:nvPr/>
            </p:nvSpPr>
            <p:spPr>
              <a:xfrm>
                <a:off x="3643850" y="943025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16" y="0"/>
                      <a:pt x="0" y="16"/>
                      <a:pt x="16" y="16"/>
                    </a:cubicBezTo>
                    <a:cubicBezTo>
                      <a:pt x="16" y="16"/>
                      <a:pt x="16" y="0"/>
                      <a:pt x="16" y="0"/>
                    </a:cubicBezTo>
                    <a:close/>
                    <a:moveTo>
                      <a:pt x="0" y="16"/>
                    </a:moveTo>
                    <a:cubicBezTo>
                      <a:pt x="16" y="16"/>
                      <a:pt x="16" y="31"/>
                      <a:pt x="16" y="31"/>
                    </a:cubicBezTo>
                    <a:cubicBezTo>
                      <a:pt x="16" y="31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15"/>
              <p:cNvSpPr/>
              <p:nvPr/>
            </p:nvSpPr>
            <p:spPr>
              <a:xfrm>
                <a:off x="3642300" y="9410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0" y="1"/>
                    </a:lnTo>
                    <a:cubicBezTo>
                      <a:pt x="0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15"/>
              <p:cNvSpPr/>
              <p:nvPr/>
            </p:nvSpPr>
            <p:spPr>
              <a:xfrm>
                <a:off x="3643450" y="943400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5" y="16"/>
                      <a:pt x="10" y="19"/>
                    </a:cubicBezTo>
                    <a:lnTo>
                      <a:pt x="10" y="19"/>
                    </a:lnTo>
                    <a:lnTo>
                      <a:pt x="1" y="1"/>
                    </a:lnTo>
                    <a:close/>
                    <a:moveTo>
                      <a:pt x="10" y="19"/>
                    </a:moveTo>
                    <a:lnTo>
                      <a:pt x="16" y="32"/>
                    </a:lnTo>
                    <a:cubicBezTo>
                      <a:pt x="16" y="25"/>
                      <a:pt x="13" y="21"/>
                      <a:pt x="10" y="1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15"/>
              <p:cNvSpPr/>
              <p:nvPr/>
            </p:nvSpPr>
            <p:spPr>
              <a:xfrm>
                <a:off x="3659750" y="992650"/>
                <a:ext cx="26775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389" extrusionOk="0">
                    <a:moveTo>
                      <a:pt x="1070" y="1"/>
                    </a:moveTo>
                    <a:cubicBezTo>
                      <a:pt x="791" y="125"/>
                      <a:pt x="543" y="249"/>
                      <a:pt x="0" y="388"/>
                    </a:cubicBezTo>
                    <a:cubicBezTo>
                      <a:pt x="0" y="388"/>
                      <a:pt x="310" y="311"/>
                      <a:pt x="574" y="218"/>
                    </a:cubicBezTo>
                    <a:cubicBezTo>
                      <a:pt x="837" y="109"/>
                      <a:pt x="1070" y="1"/>
                      <a:pt x="10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15"/>
              <p:cNvSpPr/>
              <p:nvPr/>
            </p:nvSpPr>
            <p:spPr>
              <a:xfrm>
                <a:off x="3740000" y="95350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0"/>
                    </a:moveTo>
                    <a:lnTo>
                      <a:pt x="1" y="124"/>
                    </a:lnTo>
                    <a:lnTo>
                      <a:pt x="94" y="78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15"/>
              <p:cNvSpPr/>
              <p:nvPr/>
            </p:nvSpPr>
            <p:spPr>
              <a:xfrm>
                <a:off x="3671375" y="859650"/>
                <a:ext cx="31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3" extrusionOk="0">
                    <a:moveTo>
                      <a:pt x="124" y="1"/>
                    </a:moveTo>
                    <a:lnTo>
                      <a:pt x="0" y="47"/>
                    </a:lnTo>
                    <a:cubicBezTo>
                      <a:pt x="37" y="47"/>
                      <a:pt x="45" y="133"/>
                      <a:pt x="54" y="133"/>
                    </a:cubicBezTo>
                    <a:cubicBezTo>
                      <a:pt x="56" y="133"/>
                      <a:pt x="59" y="126"/>
                      <a:pt x="62" y="109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15"/>
              <p:cNvSpPr/>
              <p:nvPr/>
            </p:nvSpPr>
            <p:spPr>
              <a:xfrm>
                <a:off x="3661300" y="874000"/>
                <a:ext cx="312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0" extrusionOk="0">
                    <a:moveTo>
                      <a:pt x="124" y="1"/>
                    </a:moveTo>
                    <a:lnTo>
                      <a:pt x="0" y="109"/>
                    </a:lnTo>
                    <a:lnTo>
                      <a:pt x="16" y="10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15"/>
              <p:cNvSpPr/>
              <p:nvPr/>
            </p:nvSpPr>
            <p:spPr>
              <a:xfrm>
                <a:off x="3641900" y="88215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47" y="0"/>
                    </a:moveTo>
                    <a:lnTo>
                      <a:pt x="1" y="124"/>
                    </a:lnTo>
                    <a:lnTo>
                      <a:pt x="32" y="124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15"/>
              <p:cNvSpPr/>
              <p:nvPr/>
            </p:nvSpPr>
            <p:spPr>
              <a:xfrm>
                <a:off x="3657400" y="9992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15"/>
              <p:cNvSpPr/>
              <p:nvPr/>
            </p:nvSpPr>
            <p:spPr>
              <a:xfrm>
                <a:off x="3619425" y="942625"/>
                <a:ext cx="3800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421" extrusionOk="0">
                    <a:moveTo>
                      <a:pt x="140" y="1"/>
                    </a:moveTo>
                    <a:cubicBezTo>
                      <a:pt x="93" y="94"/>
                      <a:pt x="47" y="187"/>
                      <a:pt x="0" y="280"/>
                    </a:cubicBezTo>
                    <a:lnTo>
                      <a:pt x="1427" y="2420"/>
                    </a:lnTo>
                    <a:lnTo>
                      <a:pt x="1504" y="2405"/>
                    </a:lnTo>
                    <a:lnTo>
                      <a:pt x="1520" y="2281"/>
                    </a:lnTo>
                    <a:lnTo>
                      <a:pt x="1520" y="2281"/>
                    </a:lnTo>
                    <a:cubicBezTo>
                      <a:pt x="1504" y="2296"/>
                      <a:pt x="1458" y="2327"/>
                      <a:pt x="1411" y="2343"/>
                    </a:cubicBezTo>
                    <a:lnTo>
                      <a:pt x="62" y="311"/>
                    </a:lnTo>
                    <a:cubicBezTo>
                      <a:pt x="78" y="265"/>
                      <a:pt x="93" y="218"/>
                      <a:pt x="124" y="203"/>
                    </a:cubicBezTo>
                    <a:lnTo>
                      <a:pt x="171" y="296"/>
                    </a:lnTo>
                    <a:cubicBezTo>
                      <a:pt x="171" y="296"/>
                      <a:pt x="171" y="218"/>
                      <a:pt x="155" y="141"/>
                    </a:cubicBezTo>
                    <a:cubicBezTo>
                      <a:pt x="155" y="78"/>
                      <a:pt x="140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15"/>
              <p:cNvSpPr/>
              <p:nvPr/>
            </p:nvSpPr>
            <p:spPr>
              <a:xfrm>
                <a:off x="3623325" y="935650"/>
                <a:ext cx="69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80" extrusionOk="0">
                    <a:moveTo>
                      <a:pt x="61" y="1"/>
                    </a:moveTo>
                    <a:lnTo>
                      <a:pt x="61" y="1"/>
                    </a:lnTo>
                    <a:cubicBezTo>
                      <a:pt x="0" y="148"/>
                      <a:pt x="74" y="217"/>
                      <a:pt x="161" y="217"/>
                    </a:cubicBezTo>
                    <a:cubicBezTo>
                      <a:pt x="185" y="217"/>
                      <a:pt x="209" y="212"/>
                      <a:pt x="232" y="202"/>
                    </a:cubicBezTo>
                    <a:lnTo>
                      <a:pt x="232" y="202"/>
                    </a:lnTo>
                    <a:cubicBezTo>
                      <a:pt x="212" y="273"/>
                      <a:pt x="177" y="283"/>
                      <a:pt x="147" y="283"/>
                    </a:cubicBezTo>
                    <a:cubicBezTo>
                      <a:pt x="136" y="283"/>
                      <a:pt x="126" y="281"/>
                      <a:pt x="117" y="281"/>
                    </a:cubicBezTo>
                    <a:cubicBezTo>
                      <a:pt x="92" y="281"/>
                      <a:pt x="81" y="292"/>
                      <a:pt x="108" y="373"/>
                    </a:cubicBezTo>
                    <a:cubicBezTo>
                      <a:pt x="117" y="378"/>
                      <a:pt x="126" y="380"/>
                      <a:pt x="135" y="380"/>
                    </a:cubicBezTo>
                    <a:cubicBezTo>
                      <a:pt x="213" y="380"/>
                      <a:pt x="264" y="213"/>
                      <a:pt x="278" y="171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15"/>
              <p:cNvSpPr/>
              <p:nvPr/>
            </p:nvSpPr>
            <p:spPr>
              <a:xfrm>
                <a:off x="3482925" y="1168700"/>
                <a:ext cx="116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12" extrusionOk="0">
                    <a:moveTo>
                      <a:pt x="202" y="0"/>
                    </a:moveTo>
                    <a:cubicBezTo>
                      <a:pt x="202" y="3"/>
                      <a:pt x="201" y="5"/>
                      <a:pt x="200" y="8"/>
                    </a:cubicBezTo>
                    <a:lnTo>
                      <a:pt x="200" y="8"/>
                    </a:lnTo>
                    <a:cubicBezTo>
                      <a:pt x="202" y="6"/>
                      <a:pt x="202" y="3"/>
                      <a:pt x="202" y="0"/>
                    </a:cubicBezTo>
                    <a:close/>
                    <a:moveTo>
                      <a:pt x="200" y="8"/>
                    </a:moveTo>
                    <a:lnTo>
                      <a:pt x="200" y="8"/>
                    </a:lnTo>
                    <a:cubicBezTo>
                      <a:pt x="196" y="16"/>
                      <a:pt x="183" y="19"/>
                      <a:pt x="171" y="31"/>
                    </a:cubicBezTo>
                    <a:cubicBezTo>
                      <a:pt x="164" y="52"/>
                      <a:pt x="145" y="60"/>
                      <a:pt x="124" y="60"/>
                    </a:cubicBezTo>
                    <a:cubicBezTo>
                      <a:pt x="98" y="60"/>
                      <a:pt x="71" y="48"/>
                      <a:pt x="63" y="31"/>
                    </a:cubicBezTo>
                    <a:lnTo>
                      <a:pt x="63" y="31"/>
                    </a:lnTo>
                    <a:cubicBezTo>
                      <a:pt x="94" y="155"/>
                      <a:pt x="1" y="109"/>
                      <a:pt x="156" y="202"/>
                    </a:cubicBezTo>
                    <a:cubicBezTo>
                      <a:pt x="177" y="244"/>
                      <a:pt x="159" y="264"/>
                      <a:pt x="131" y="264"/>
                    </a:cubicBezTo>
                    <a:cubicBezTo>
                      <a:pt x="97" y="264"/>
                      <a:pt x="48" y="237"/>
                      <a:pt x="32" y="186"/>
                    </a:cubicBezTo>
                    <a:lnTo>
                      <a:pt x="32" y="186"/>
                    </a:lnTo>
                    <a:cubicBezTo>
                      <a:pt x="32" y="187"/>
                      <a:pt x="47" y="233"/>
                      <a:pt x="47" y="279"/>
                    </a:cubicBezTo>
                    <a:lnTo>
                      <a:pt x="63" y="372"/>
                    </a:lnTo>
                    <a:lnTo>
                      <a:pt x="125" y="310"/>
                    </a:lnTo>
                    <a:lnTo>
                      <a:pt x="125" y="310"/>
                    </a:lnTo>
                    <a:cubicBezTo>
                      <a:pt x="249" y="403"/>
                      <a:pt x="16" y="419"/>
                      <a:pt x="156" y="512"/>
                    </a:cubicBezTo>
                    <a:lnTo>
                      <a:pt x="218" y="372"/>
                    </a:lnTo>
                    <a:lnTo>
                      <a:pt x="264" y="403"/>
                    </a:lnTo>
                    <a:cubicBezTo>
                      <a:pt x="233" y="341"/>
                      <a:pt x="280" y="295"/>
                      <a:pt x="311" y="279"/>
                    </a:cubicBezTo>
                    <a:cubicBezTo>
                      <a:pt x="326" y="295"/>
                      <a:pt x="373" y="310"/>
                      <a:pt x="357" y="341"/>
                    </a:cubicBezTo>
                    <a:cubicBezTo>
                      <a:pt x="464" y="189"/>
                      <a:pt x="166" y="171"/>
                      <a:pt x="200" y="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15"/>
              <p:cNvSpPr/>
              <p:nvPr/>
            </p:nvSpPr>
            <p:spPr>
              <a:xfrm>
                <a:off x="3518225" y="1133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15"/>
              <p:cNvSpPr/>
              <p:nvPr/>
            </p:nvSpPr>
            <p:spPr>
              <a:xfrm>
                <a:off x="3483325" y="1147350"/>
                <a:ext cx="4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79" extrusionOk="0">
                    <a:moveTo>
                      <a:pt x="16" y="1"/>
                    </a:moveTo>
                    <a:cubicBezTo>
                      <a:pt x="0" y="32"/>
                      <a:pt x="0" y="48"/>
                      <a:pt x="0" y="79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15"/>
              <p:cNvSpPr/>
              <p:nvPr/>
            </p:nvSpPr>
            <p:spPr>
              <a:xfrm>
                <a:off x="3492225" y="1147350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6" y="16"/>
                    </a:moveTo>
                    <a:lnTo>
                      <a:pt x="16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15"/>
              <p:cNvSpPr/>
              <p:nvPr/>
            </p:nvSpPr>
            <p:spPr>
              <a:xfrm>
                <a:off x="3495325" y="1155900"/>
                <a:ext cx="1322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69" extrusionOk="0">
                    <a:moveTo>
                      <a:pt x="342" y="0"/>
                    </a:moveTo>
                    <a:lnTo>
                      <a:pt x="156" y="140"/>
                    </a:lnTo>
                    <a:cubicBezTo>
                      <a:pt x="134" y="145"/>
                      <a:pt x="117" y="147"/>
                      <a:pt x="102" y="147"/>
                    </a:cubicBezTo>
                    <a:cubicBezTo>
                      <a:pt x="22" y="147"/>
                      <a:pt x="37" y="81"/>
                      <a:pt x="63" y="16"/>
                    </a:cubicBezTo>
                    <a:lnTo>
                      <a:pt x="63" y="16"/>
                    </a:lnTo>
                    <a:cubicBezTo>
                      <a:pt x="52" y="27"/>
                      <a:pt x="41" y="38"/>
                      <a:pt x="25" y="38"/>
                    </a:cubicBezTo>
                    <a:cubicBezTo>
                      <a:pt x="18" y="38"/>
                      <a:pt x="10" y="36"/>
                      <a:pt x="1" y="31"/>
                    </a:cubicBezTo>
                    <a:lnTo>
                      <a:pt x="1" y="31"/>
                    </a:lnTo>
                    <a:cubicBezTo>
                      <a:pt x="37" y="56"/>
                      <a:pt x="26" y="213"/>
                      <a:pt x="72" y="213"/>
                    </a:cubicBezTo>
                    <a:cubicBezTo>
                      <a:pt x="85" y="213"/>
                      <a:pt x="102" y="201"/>
                      <a:pt x="125" y="171"/>
                    </a:cubicBezTo>
                    <a:cubicBezTo>
                      <a:pt x="249" y="264"/>
                      <a:pt x="125" y="310"/>
                      <a:pt x="125" y="372"/>
                    </a:cubicBezTo>
                    <a:cubicBezTo>
                      <a:pt x="131" y="371"/>
                      <a:pt x="136" y="370"/>
                      <a:pt x="141" y="370"/>
                    </a:cubicBezTo>
                    <a:cubicBezTo>
                      <a:pt x="190" y="370"/>
                      <a:pt x="207" y="436"/>
                      <a:pt x="249" y="450"/>
                    </a:cubicBezTo>
                    <a:cubicBezTo>
                      <a:pt x="249" y="419"/>
                      <a:pt x="234" y="372"/>
                      <a:pt x="265" y="357"/>
                    </a:cubicBezTo>
                    <a:cubicBezTo>
                      <a:pt x="327" y="372"/>
                      <a:pt x="342" y="450"/>
                      <a:pt x="296" y="481"/>
                    </a:cubicBezTo>
                    <a:cubicBezTo>
                      <a:pt x="301" y="480"/>
                      <a:pt x="305" y="480"/>
                      <a:pt x="309" y="480"/>
                    </a:cubicBezTo>
                    <a:cubicBezTo>
                      <a:pt x="374" y="480"/>
                      <a:pt x="367" y="568"/>
                      <a:pt x="418" y="568"/>
                    </a:cubicBezTo>
                    <a:cubicBezTo>
                      <a:pt x="427" y="568"/>
                      <a:pt x="437" y="565"/>
                      <a:pt x="451" y="559"/>
                    </a:cubicBezTo>
                    <a:cubicBezTo>
                      <a:pt x="497" y="388"/>
                      <a:pt x="528" y="248"/>
                      <a:pt x="404" y="16"/>
                    </a:cubicBezTo>
                    <a:cubicBezTo>
                      <a:pt x="389" y="124"/>
                      <a:pt x="358" y="248"/>
                      <a:pt x="265" y="295"/>
                    </a:cubicBezTo>
                    <a:lnTo>
                      <a:pt x="172" y="186"/>
                    </a:lnTo>
                    <a:cubicBezTo>
                      <a:pt x="311" y="171"/>
                      <a:pt x="280" y="78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3478275" y="1164125"/>
                <a:ext cx="4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1"/>
                    </a:moveTo>
                    <a:cubicBezTo>
                      <a:pt x="4" y="1"/>
                      <a:pt x="1" y="5"/>
                      <a:pt x="1" y="12"/>
                    </a:cubicBezTo>
                    <a:lnTo>
                      <a:pt x="16" y="12"/>
                    </a:lnTo>
                    <a:cubicBezTo>
                      <a:pt x="16" y="5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15"/>
              <p:cNvSpPr/>
              <p:nvPr/>
            </p:nvSpPr>
            <p:spPr>
              <a:xfrm>
                <a:off x="3448800" y="118457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6" y="16"/>
                      <a:pt x="16" y="16"/>
                    </a:cubicBezTo>
                    <a:cubicBezTo>
                      <a:pt x="16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15"/>
              <p:cNvSpPr/>
              <p:nvPr/>
            </p:nvSpPr>
            <p:spPr>
              <a:xfrm>
                <a:off x="3450350" y="118342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0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15"/>
              <p:cNvSpPr/>
              <p:nvPr/>
            </p:nvSpPr>
            <p:spPr>
              <a:xfrm>
                <a:off x="3448025" y="1183800"/>
                <a:ext cx="50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3" extrusionOk="0">
                    <a:moveTo>
                      <a:pt x="109" y="1"/>
                    </a:moveTo>
                    <a:cubicBezTo>
                      <a:pt x="109" y="16"/>
                      <a:pt x="109" y="32"/>
                      <a:pt x="109" y="47"/>
                    </a:cubicBezTo>
                    <a:cubicBezTo>
                      <a:pt x="76" y="36"/>
                      <a:pt x="59" y="25"/>
                      <a:pt x="52" y="25"/>
                    </a:cubicBezTo>
                    <a:cubicBezTo>
                      <a:pt x="49" y="25"/>
                      <a:pt x="47" y="27"/>
                      <a:pt x="47" y="32"/>
                    </a:cubicBezTo>
                    <a:cubicBezTo>
                      <a:pt x="63" y="32"/>
                      <a:pt x="78" y="47"/>
                      <a:pt x="109" y="63"/>
                    </a:cubicBezTo>
                    <a:cubicBezTo>
                      <a:pt x="94" y="94"/>
                      <a:pt x="94" y="125"/>
                      <a:pt x="140" y="156"/>
                    </a:cubicBezTo>
                    <a:lnTo>
                      <a:pt x="1" y="265"/>
                    </a:lnTo>
                    <a:lnTo>
                      <a:pt x="94" y="342"/>
                    </a:lnTo>
                    <a:cubicBezTo>
                      <a:pt x="187" y="265"/>
                      <a:pt x="202" y="156"/>
                      <a:pt x="187" y="63"/>
                    </a:cubicBezTo>
                    <a:cubicBezTo>
                      <a:pt x="156" y="47"/>
                      <a:pt x="140" y="32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15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15"/>
              <p:cNvSpPr/>
              <p:nvPr/>
            </p:nvSpPr>
            <p:spPr>
              <a:xfrm>
                <a:off x="3421275" y="11644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16" y="0"/>
                    </a:moveTo>
                    <a:cubicBezTo>
                      <a:pt x="16" y="0"/>
                      <a:pt x="1" y="16"/>
                      <a:pt x="1" y="16"/>
                    </a:cubicBezTo>
                    <a:cubicBezTo>
                      <a:pt x="63" y="47"/>
                      <a:pt x="109" y="78"/>
                      <a:pt x="156" y="93"/>
                    </a:cubicBezTo>
                    <a:cubicBezTo>
                      <a:pt x="109" y="62"/>
                      <a:pt x="63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15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15"/>
              <p:cNvSpPr/>
              <p:nvPr/>
            </p:nvSpPr>
            <p:spPr>
              <a:xfrm>
                <a:off x="3386375" y="1042675"/>
                <a:ext cx="1516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988" extrusionOk="0">
                    <a:moveTo>
                      <a:pt x="2901" y="1784"/>
                    </a:moveTo>
                    <a:cubicBezTo>
                      <a:pt x="2917" y="1784"/>
                      <a:pt x="2932" y="1784"/>
                      <a:pt x="2963" y="1800"/>
                    </a:cubicBezTo>
                    <a:lnTo>
                      <a:pt x="2994" y="1800"/>
                    </a:lnTo>
                    <a:cubicBezTo>
                      <a:pt x="3010" y="1815"/>
                      <a:pt x="3025" y="1815"/>
                      <a:pt x="3041" y="1815"/>
                    </a:cubicBezTo>
                    <a:cubicBezTo>
                      <a:pt x="3041" y="1831"/>
                      <a:pt x="3041" y="1831"/>
                      <a:pt x="3041" y="1831"/>
                    </a:cubicBezTo>
                    <a:cubicBezTo>
                      <a:pt x="3010" y="1815"/>
                      <a:pt x="2994" y="1815"/>
                      <a:pt x="2963" y="1800"/>
                    </a:cubicBezTo>
                    <a:lnTo>
                      <a:pt x="2948" y="1800"/>
                    </a:lnTo>
                    <a:cubicBezTo>
                      <a:pt x="2932" y="1800"/>
                      <a:pt x="2917" y="1784"/>
                      <a:pt x="2901" y="1784"/>
                    </a:cubicBezTo>
                    <a:close/>
                    <a:moveTo>
                      <a:pt x="3072" y="2079"/>
                    </a:moveTo>
                    <a:cubicBezTo>
                      <a:pt x="3072" y="2079"/>
                      <a:pt x="3087" y="2079"/>
                      <a:pt x="3087" y="2094"/>
                    </a:cubicBezTo>
                    <a:cubicBezTo>
                      <a:pt x="3072" y="2094"/>
                      <a:pt x="3072" y="2110"/>
                      <a:pt x="3056" y="2110"/>
                    </a:cubicBezTo>
                    <a:cubicBezTo>
                      <a:pt x="3056" y="2110"/>
                      <a:pt x="3041" y="2125"/>
                      <a:pt x="3041" y="2125"/>
                    </a:cubicBezTo>
                    <a:cubicBezTo>
                      <a:pt x="3041" y="2094"/>
                      <a:pt x="3056" y="2079"/>
                      <a:pt x="3072" y="2079"/>
                    </a:cubicBezTo>
                    <a:close/>
                    <a:moveTo>
                      <a:pt x="2901" y="2032"/>
                    </a:moveTo>
                    <a:cubicBezTo>
                      <a:pt x="2917" y="2048"/>
                      <a:pt x="2948" y="2063"/>
                      <a:pt x="2963" y="2094"/>
                    </a:cubicBezTo>
                    <a:cubicBezTo>
                      <a:pt x="2963" y="2094"/>
                      <a:pt x="2963" y="2110"/>
                      <a:pt x="2963" y="2110"/>
                    </a:cubicBezTo>
                    <a:lnTo>
                      <a:pt x="2886" y="2172"/>
                    </a:lnTo>
                    <a:lnTo>
                      <a:pt x="2901" y="2032"/>
                    </a:lnTo>
                    <a:close/>
                    <a:moveTo>
                      <a:pt x="4589" y="2209"/>
                    </a:moveTo>
                    <a:lnTo>
                      <a:pt x="4589" y="2209"/>
                    </a:lnTo>
                    <a:cubicBezTo>
                      <a:pt x="4584" y="2211"/>
                      <a:pt x="4580" y="2214"/>
                      <a:pt x="4576" y="2218"/>
                    </a:cubicBezTo>
                    <a:cubicBezTo>
                      <a:pt x="4581" y="2216"/>
                      <a:pt x="4585" y="2213"/>
                      <a:pt x="4589" y="2209"/>
                    </a:cubicBezTo>
                    <a:close/>
                    <a:moveTo>
                      <a:pt x="4576" y="2218"/>
                    </a:moveTo>
                    <a:lnTo>
                      <a:pt x="4576" y="2218"/>
                    </a:lnTo>
                    <a:cubicBezTo>
                      <a:pt x="4572" y="2220"/>
                      <a:pt x="4569" y="2223"/>
                      <a:pt x="4566" y="2226"/>
                    </a:cubicBezTo>
                    <a:lnTo>
                      <a:pt x="4566" y="2226"/>
                    </a:lnTo>
                    <a:cubicBezTo>
                      <a:pt x="4570" y="2224"/>
                      <a:pt x="4573" y="2221"/>
                      <a:pt x="4576" y="2218"/>
                    </a:cubicBezTo>
                    <a:close/>
                    <a:moveTo>
                      <a:pt x="4669" y="2017"/>
                    </a:moveTo>
                    <a:cubicBezTo>
                      <a:pt x="4654" y="2032"/>
                      <a:pt x="4638" y="2063"/>
                      <a:pt x="4638" y="2094"/>
                    </a:cubicBezTo>
                    <a:cubicBezTo>
                      <a:pt x="4625" y="2147"/>
                      <a:pt x="4612" y="2189"/>
                      <a:pt x="4589" y="2209"/>
                    </a:cubicBezTo>
                    <a:lnTo>
                      <a:pt x="4589" y="2209"/>
                    </a:lnTo>
                    <a:cubicBezTo>
                      <a:pt x="4591" y="2209"/>
                      <a:pt x="4594" y="2208"/>
                      <a:pt x="4596" y="2208"/>
                    </a:cubicBezTo>
                    <a:cubicBezTo>
                      <a:pt x="4607" y="2208"/>
                      <a:pt x="4620" y="2216"/>
                      <a:pt x="4638" y="2234"/>
                    </a:cubicBezTo>
                    <a:cubicBezTo>
                      <a:pt x="4638" y="2234"/>
                      <a:pt x="4638" y="2249"/>
                      <a:pt x="4638" y="2265"/>
                    </a:cubicBezTo>
                    <a:cubicBezTo>
                      <a:pt x="4592" y="2280"/>
                      <a:pt x="4561" y="2280"/>
                      <a:pt x="4530" y="2296"/>
                    </a:cubicBezTo>
                    <a:cubicBezTo>
                      <a:pt x="4543" y="2282"/>
                      <a:pt x="4545" y="2245"/>
                      <a:pt x="4566" y="2226"/>
                    </a:cubicBezTo>
                    <a:lnTo>
                      <a:pt x="4566" y="2226"/>
                    </a:lnTo>
                    <a:cubicBezTo>
                      <a:pt x="4549" y="2234"/>
                      <a:pt x="4527" y="2234"/>
                      <a:pt x="4514" y="2234"/>
                    </a:cubicBezTo>
                    <a:cubicBezTo>
                      <a:pt x="4561" y="2172"/>
                      <a:pt x="4561" y="2094"/>
                      <a:pt x="4561" y="2032"/>
                    </a:cubicBezTo>
                    <a:cubicBezTo>
                      <a:pt x="4592" y="2017"/>
                      <a:pt x="4623" y="2017"/>
                      <a:pt x="4669" y="2017"/>
                    </a:cubicBezTo>
                    <a:close/>
                    <a:moveTo>
                      <a:pt x="4430" y="2202"/>
                    </a:moveTo>
                    <a:cubicBezTo>
                      <a:pt x="4454" y="2202"/>
                      <a:pt x="4479" y="2224"/>
                      <a:pt x="4499" y="2234"/>
                    </a:cubicBezTo>
                    <a:cubicBezTo>
                      <a:pt x="4483" y="2234"/>
                      <a:pt x="4468" y="2234"/>
                      <a:pt x="4437" y="2218"/>
                    </a:cubicBezTo>
                    <a:lnTo>
                      <a:pt x="4437" y="2218"/>
                    </a:lnTo>
                    <a:cubicBezTo>
                      <a:pt x="4468" y="2234"/>
                      <a:pt x="4499" y="2280"/>
                      <a:pt x="4514" y="2311"/>
                    </a:cubicBezTo>
                    <a:cubicBezTo>
                      <a:pt x="4499" y="2311"/>
                      <a:pt x="4483" y="2327"/>
                      <a:pt x="4483" y="2327"/>
                    </a:cubicBezTo>
                    <a:cubicBezTo>
                      <a:pt x="4623" y="2435"/>
                      <a:pt x="4499" y="2497"/>
                      <a:pt x="4421" y="2559"/>
                    </a:cubicBezTo>
                    <a:cubicBezTo>
                      <a:pt x="4421" y="2559"/>
                      <a:pt x="4421" y="2559"/>
                      <a:pt x="4406" y="2544"/>
                    </a:cubicBezTo>
                    <a:lnTo>
                      <a:pt x="4421" y="2544"/>
                    </a:lnTo>
                    <a:lnTo>
                      <a:pt x="4390" y="2513"/>
                    </a:lnTo>
                    <a:cubicBezTo>
                      <a:pt x="4421" y="2497"/>
                      <a:pt x="4390" y="2466"/>
                      <a:pt x="4374" y="2435"/>
                    </a:cubicBezTo>
                    <a:cubicBezTo>
                      <a:pt x="4390" y="2373"/>
                      <a:pt x="4406" y="2296"/>
                      <a:pt x="4390" y="2234"/>
                    </a:cubicBezTo>
                    <a:cubicBezTo>
                      <a:pt x="4402" y="2210"/>
                      <a:pt x="4416" y="2202"/>
                      <a:pt x="4430" y="2202"/>
                    </a:cubicBezTo>
                    <a:close/>
                    <a:moveTo>
                      <a:pt x="4669" y="2528"/>
                    </a:moveTo>
                    <a:cubicBezTo>
                      <a:pt x="4685" y="2559"/>
                      <a:pt x="4669" y="2590"/>
                      <a:pt x="4654" y="2622"/>
                    </a:cubicBezTo>
                    <a:cubicBezTo>
                      <a:pt x="4638" y="2590"/>
                      <a:pt x="4638" y="2559"/>
                      <a:pt x="4623" y="2544"/>
                    </a:cubicBezTo>
                    <a:cubicBezTo>
                      <a:pt x="4623" y="2582"/>
                      <a:pt x="4615" y="2594"/>
                      <a:pt x="4604" y="2594"/>
                    </a:cubicBezTo>
                    <a:cubicBezTo>
                      <a:pt x="4587" y="2594"/>
                      <a:pt x="4563" y="2569"/>
                      <a:pt x="4545" y="2559"/>
                    </a:cubicBezTo>
                    <a:cubicBezTo>
                      <a:pt x="4576" y="2544"/>
                      <a:pt x="4592" y="2544"/>
                      <a:pt x="4623" y="2544"/>
                    </a:cubicBezTo>
                    <a:cubicBezTo>
                      <a:pt x="4638" y="2528"/>
                      <a:pt x="4654" y="2528"/>
                      <a:pt x="4669" y="2528"/>
                    </a:cubicBezTo>
                    <a:close/>
                    <a:moveTo>
                      <a:pt x="4514" y="2575"/>
                    </a:moveTo>
                    <a:cubicBezTo>
                      <a:pt x="4514" y="2590"/>
                      <a:pt x="4514" y="2606"/>
                      <a:pt x="4514" y="2622"/>
                    </a:cubicBezTo>
                    <a:cubicBezTo>
                      <a:pt x="4514" y="2637"/>
                      <a:pt x="4499" y="2637"/>
                      <a:pt x="4499" y="2637"/>
                    </a:cubicBezTo>
                    <a:cubicBezTo>
                      <a:pt x="4499" y="2606"/>
                      <a:pt x="4499" y="2590"/>
                      <a:pt x="4514" y="2575"/>
                    </a:cubicBezTo>
                    <a:close/>
                    <a:moveTo>
                      <a:pt x="683" y="2739"/>
                    </a:moveTo>
                    <a:cubicBezTo>
                      <a:pt x="679" y="2739"/>
                      <a:pt x="674" y="2741"/>
                      <a:pt x="668" y="2746"/>
                    </a:cubicBezTo>
                    <a:lnTo>
                      <a:pt x="719" y="2823"/>
                    </a:lnTo>
                    <a:lnTo>
                      <a:pt x="719" y="2823"/>
                    </a:lnTo>
                    <a:cubicBezTo>
                      <a:pt x="706" y="2791"/>
                      <a:pt x="705" y="2739"/>
                      <a:pt x="683" y="2739"/>
                    </a:cubicBezTo>
                    <a:close/>
                    <a:moveTo>
                      <a:pt x="719" y="2823"/>
                    </a:moveTo>
                    <a:lnTo>
                      <a:pt x="719" y="2823"/>
                    </a:lnTo>
                    <a:cubicBezTo>
                      <a:pt x="722" y="2829"/>
                      <a:pt x="725" y="2835"/>
                      <a:pt x="729" y="2839"/>
                    </a:cubicBezTo>
                    <a:lnTo>
                      <a:pt x="729" y="2839"/>
                    </a:lnTo>
                    <a:cubicBezTo>
                      <a:pt x="729" y="2839"/>
                      <a:pt x="729" y="2839"/>
                      <a:pt x="730" y="2839"/>
                    </a:cubicBezTo>
                    <a:lnTo>
                      <a:pt x="719" y="2823"/>
                    </a:lnTo>
                    <a:close/>
                    <a:moveTo>
                      <a:pt x="4592" y="2854"/>
                    </a:moveTo>
                    <a:cubicBezTo>
                      <a:pt x="4592" y="2854"/>
                      <a:pt x="4623" y="2885"/>
                      <a:pt x="4654" y="2916"/>
                    </a:cubicBezTo>
                    <a:cubicBezTo>
                      <a:pt x="4638" y="2947"/>
                      <a:pt x="4623" y="2978"/>
                      <a:pt x="4576" y="2994"/>
                    </a:cubicBezTo>
                    <a:cubicBezTo>
                      <a:pt x="4561" y="2978"/>
                      <a:pt x="4561" y="2963"/>
                      <a:pt x="4545" y="2963"/>
                    </a:cubicBezTo>
                    <a:cubicBezTo>
                      <a:pt x="4545" y="2947"/>
                      <a:pt x="4545" y="2947"/>
                      <a:pt x="4545" y="2932"/>
                    </a:cubicBezTo>
                    <a:cubicBezTo>
                      <a:pt x="4561" y="2916"/>
                      <a:pt x="4592" y="2916"/>
                      <a:pt x="4623" y="2916"/>
                    </a:cubicBezTo>
                    <a:cubicBezTo>
                      <a:pt x="4607" y="2901"/>
                      <a:pt x="4592" y="2885"/>
                      <a:pt x="4592" y="2854"/>
                    </a:cubicBezTo>
                    <a:close/>
                    <a:moveTo>
                      <a:pt x="4716" y="2994"/>
                    </a:moveTo>
                    <a:cubicBezTo>
                      <a:pt x="4731" y="3009"/>
                      <a:pt x="4778" y="3087"/>
                      <a:pt x="4778" y="3087"/>
                    </a:cubicBezTo>
                    <a:cubicBezTo>
                      <a:pt x="4793" y="3118"/>
                      <a:pt x="4793" y="3133"/>
                      <a:pt x="4793" y="3149"/>
                    </a:cubicBezTo>
                    <a:cubicBezTo>
                      <a:pt x="4793" y="3164"/>
                      <a:pt x="4793" y="3164"/>
                      <a:pt x="4793" y="3164"/>
                    </a:cubicBezTo>
                    <a:cubicBezTo>
                      <a:pt x="4762" y="3133"/>
                      <a:pt x="4731" y="3118"/>
                      <a:pt x="4700" y="3087"/>
                    </a:cubicBezTo>
                    <a:cubicBezTo>
                      <a:pt x="4700" y="3056"/>
                      <a:pt x="4716" y="3025"/>
                      <a:pt x="4716" y="2994"/>
                    </a:cubicBezTo>
                    <a:close/>
                    <a:moveTo>
                      <a:pt x="4126" y="3226"/>
                    </a:moveTo>
                    <a:lnTo>
                      <a:pt x="4126" y="3226"/>
                    </a:lnTo>
                    <a:cubicBezTo>
                      <a:pt x="4188" y="3242"/>
                      <a:pt x="4219" y="3273"/>
                      <a:pt x="4173" y="3335"/>
                    </a:cubicBezTo>
                    <a:cubicBezTo>
                      <a:pt x="4173" y="3319"/>
                      <a:pt x="4157" y="3304"/>
                      <a:pt x="4142" y="3288"/>
                    </a:cubicBezTo>
                    <a:lnTo>
                      <a:pt x="4173" y="3288"/>
                    </a:lnTo>
                    <a:cubicBezTo>
                      <a:pt x="4157" y="3273"/>
                      <a:pt x="4142" y="3257"/>
                      <a:pt x="4126" y="3226"/>
                    </a:cubicBezTo>
                    <a:close/>
                    <a:moveTo>
                      <a:pt x="2575" y="3319"/>
                    </a:moveTo>
                    <a:cubicBezTo>
                      <a:pt x="2575" y="3350"/>
                      <a:pt x="2591" y="3366"/>
                      <a:pt x="2606" y="3381"/>
                    </a:cubicBezTo>
                    <a:cubicBezTo>
                      <a:pt x="2591" y="3397"/>
                      <a:pt x="2560" y="3428"/>
                      <a:pt x="2544" y="3459"/>
                    </a:cubicBezTo>
                    <a:cubicBezTo>
                      <a:pt x="2529" y="3459"/>
                      <a:pt x="2529" y="3459"/>
                      <a:pt x="2513" y="3475"/>
                    </a:cubicBezTo>
                    <a:cubicBezTo>
                      <a:pt x="2498" y="3444"/>
                      <a:pt x="2498" y="3413"/>
                      <a:pt x="2482" y="3382"/>
                    </a:cubicBezTo>
                    <a:lnTo>
                      <a:pt x="2482" y="3382"/>
                    </a:lnTo>
                    <a:lnTo>
                      <a:pt x="2498" y="3412"/>
                    </a:lnTo>
                    <a:lnTo>
                      <a:pt x="2544" y="3335"/>
                    </a:lnTo>
                    <a:cubicBezTo>
                      <a:pt x="2544" y="3335"/>
                      <a:pt x="2560" y="3335"/>
                      <a:pt x="2575" y="3319"/>
                    </a:cubicBezTo>
                    <a:close/>
                    <a:moveTo>
                      <a:pt x="4312" y="3428"/>
                    </a:moveTo>
                    <a:cubicBezTo>
                      <a:pt x="4312" y="3428"/>
                      <a:pt x="4312" y="3444"/>
                      <a:pt x="4312" y="3444"/>
                    </a:cubicBezTo>
                    <a:cubicBezTo>
                      <a:pt x="4297" y="3459"/>
                      <a:pt x="4281" y="3475"/>
                      <a:pt x="4281" y="3475"/>
                    </a:cubicBezTo>
                    <a:cubicBezTo>
                      <a:pt x="4281" y="3459"/>
                      <a:pt x="4297" y="3444"/>
                      <a:pt x="4312" y="3428"/>
                    </a:cubicBezTo>
                    <a:close/>
                    <a:moveTo>
                      <a:pt x="4250" y="3521"/>
                    </a:moveTo>
                    <a:cubicBezTo>
                      <a:pt x="4250" y="3552"/>
                      <a:pt x="4266" y="3599"/>
                      <a:pt x="4281" y="3645"/>
                    </a:cubicBezTo>
                    <a:cubicBezTo>
                      <a:pt x="4281" y="3661"/>
                      <a:pt x="4266" y="3661"/>
                      <a:pt x="4266" y="3676"/>
                    </a:cubicBezTo>
                    <a:cubicBezTo>
                      <a:pt x="4250" y="3645"/>
                      <a:pt x="4250" y="3630"/>
                      <a:pt x="4235" y="3599"/>
                    </a:cubicBezTo>
                    <a:cubicBezTo>
                      <a:pt x="4235" y="3568"/>
                      <a:pt x="4235" y="3552"/>
                      <a:pt x="4250" y="3521"/>
                    </a:cubicBezTo>
                    <a:close/>
                    <a:moveTo>
                      <a:pt x="2870" y="3893"/>
                    </a:moveTo>
                    <a:cubicBezTo>
                      <a:pt x="2855" y="3893"/>
                      <a:pt x="2855" y="3909"/>
                      <a:pt x="2839" y="3909"/>
                    </a:cubicBezTo>
                    <a:cubicBezTo>
                      <a:pt x="2839" y="3909"/>
                      <a:pt x="2839" y="3893"/>
                      <a:pt x="2839" y="3893"/>
                    </a:cubicBezTo>
                    <a:close/>
                    <a:moveTo>
                      <a:pt x="3894" y="3940"/>
                    </a:moveTo>
                    <a:lnTo>
                      <a:pt x="3909" y="3955"/>
                    </a:lnTo>
                    <a:cubicBezTo>
                      <a:pt x="3925" y="3971"/>
                      <a:pt x="3925" y="3971"/>
                      <a:pt x="3940" y="3986"/>
                    </a:cubicBezTo>
                    <a:cubicBezTo>
                      <a:pt x="3929" y="3997"/>
                      <a:pt x="3926" y="4008"/>
                      <a:pt x="3909" y="4008"/>
                    </a:cubicBezTo>
                    <a:cubicBezTo>
                      <a:pt x="3903" y="4008"/>
                      <a:pt x="3895" y="4007"/>
                      <a:pt x="3885" y="4004"/>
                    </a:cubicBezTo>
                    <a:lnTo>
                      <a:pt x="3885" y="4004"/>
                    </a:lnTo>
                    <a:cubicBezTo>
                      <a:pt x="3889" y="3986"/>
                      <a:pt x="3894" y="3965"/>
                      <a:pt x="3894" y="3940"/>
                    </a:cubicBezTo>
                    <a:close/>
                    <a:moveTo>
                      <a:pt x="3568" y="4002"/>
                    </a:moveTo>
                    <a:cubicBezTo>
                      <a:pt x="3568" y="4002"/>
                      <a:pt x="3568" y="4002"/>
                      <a:pt x="3584" y="4017"/>
                    </a:cubicBezTo>
                    <a:cubicBezTo>
                      <a:pt x="3568" y="4017"/>
                      <a:pt x="3552" y="4033"/>
                      <a:pt x="3552" y="4064"/>
                    </a:cubicBezTo>
                    <a:cubicBezTo>
                      <a:pt x="3552" y="4048"/>
                      <a:pt x="3537" y="4048"/>
                      <a:pt x="3537" y="4048"/>
                    </a:cubicBezTo>
                    <a:cubicBezTo>
                      <a:pt x="3537" y="4033"/>
                      <a:pt x="3552" y="4017"/>
                      <a:pt x="3568" y="4002"/>
                    </a:cubicBezTo>
                    <a:close/>
                    <a:moveTo>
                      <a:pt x="2064" y="4017"/>
                    </a:moveTo>
                    <a:lnTo>
                      <a:pt x="2064" y="4017"/>
                    </a:lnTo>
                    <a:cubicBezTo>
                      <a:pt x="2095" y="4048"/>
                      <a:pt x="2110" y="4048"/>
                      <a:pt x="2126" y="4048"/>
                    </a:cubicBezTo>
                    <a:lnTo>
                      <a:pt x="2095" y="4141"/>
                    </a:lnTo>
                    <a:cubicBezTo>
                      <a:pt x="2048" y="4095"/>
                      <a:pt x="1986" y="4079"/>
                      <a:pt x="2064" y="4017"/>
                    </a:cubicBezTo>
                    <a:close/>
                    <a:moveTo>
                      <a:pt x="2389" y="3676"/>
                    </a:moveTo>
                    <a:cubicBezTo>
                      <a:pt x="2265" y="3878"/>
                      <a:pt x="2374" y="3924"/>
                      <a:pt x="2575" y="3924"/>
                    </a:cubicBezTo>
                    <a:cubicBezTo>
                      <a:pt x="2606" y="3971"/>
                      <a:pt x="2653" y="4017"/>
                      <a:pt x="2699" y="4064"/>
                    </a:cubicBezTo>
                    <a:cubicBezTo>
                      <a:pt x="2668" y="4095"/>
                      <a:pt x="2637" y="4126"/>
                      <a:pt x="2606" y="4157"/>
                    </a:cubicBezTo>
                    <a:cubicBezTo>
                      <a:pt x="2622" y="4110"/>
                      <a:pt x="2606" y="4079"/>
                      <a:pt x="2575" y="4048"/>
                    </a:cubicBezTo>
                    <a:cubicBezTo>
                      <a:pt x="2562" y="4062"/>
                      <a:pt x="2491" y="4098"/>
                      <a:pt x="2432" y="4098"/>
                    </a:cubicBezTo>
                    <a:cubicBezTo>
                      <a:pt x="2423" y="4098"/>
                      <a:pt x="2413" y="4097"/>
                      <a:pt x="2405" y="4095"/>
                    </a:cubicBezTo>
                    <a:cubicBezTo>
                      <a:pt x="2358" y="3986"/>
                      <a:pt x="2312" y="3862"/>
                      <a:pt x="2281" y="3785"/>
                    </a:cubicBezTo>
                    <a:cubicBezTo>
                      <a:pt x="2281" y="3785"/>
                      <a:pt x="2296" y="3769"/>
                      <a:pt x="2296" y="3754"/>
                    </a:cubicBezTo>
                    <a:cubicBezTo>
                      <a:pt x="2296" y="3754"/>
                      <a:pt x="2281" y="3754"/>
                      <a:pt x="2281" y="3738"/>
                    </a:cubicBezTo>
                    <a:cubicBezTo>
                      <a:pt x="2296" y="3723"/>
                      <a:pt x="2296" y="3692"/>
                      <a:pt x="2312" y="3676"/>
                    </a:cubicBezTo>
                    <a:close/>
                    <a:moveTo>
                      <a:pt x="4864" y="4199"/>
                    </a:moveTo>
                    <a:lnTo>
                      <a:pt x="4871" y="4219"/>
                    </a:lnTo>
                    <a:cubicBezTo>
                      <a:pt x="4871" y="4214"/>
                      <a:pt x="4869" y="4206"/>
                      <a:pt x="4864" y="4199"/>
                    </a:cubicBezTo>
                    <a:close/>
                    <a:moveTo>
                      <a:pt x="1784" y="4126"/>
                    </a:moveTo>
                    <a:cubicBezTo>
                      <a:pt x="1769" y="4172"/>
                      <a:pt x="1753" y="4235"/>
                      <a:pt x="1784" y="4266"/>
                    </a:cubicBezTo>
                    <a:cubicBezTo>
                      <a:pt x="1784" y="4281"/>
                      <a:pt x="1769" y="4281"/>
                      <a:pt x="1769" y="4297"/>
                    </a:cubicBezTo>
                    <a:cubicBezTo>
                      <a:pt x="1738" y="4219"/>
                      <a:pt x="1660" y="4141"/>
                      <a:pt x="1784" y="4126"/>
                    </a:cubicBezTo>
                    <a:close/>
                    <a:moveTo>
                      <a:pt x="404" y="4188"/>
                    </a:moveTo>
                    <a:lnTo>
                      <a:pt x="404" y="4188"/>
                    </a:lnTo>
                    <a:cubicBezTo>
                      <a:pt x="451" y="4219"/>
                      <a:pt x="482" y="4250"/>
                      <a:pt x="528" y="4281"/>
                    </a:cubicBezTo>
                    <a:cubicBezTo>
                      <a:pt x="528" y="4281"/>
                      <a:pt x="513" y="4297"/>
                      <a:pt x="497" y="4312"/>
                    </a:cubicBezTo>
                    <a:cubicBezTo>
                      <a:pt x="494" y="4309"/>
                      <a:pt x="490" y="4306"/>
                      <a:pt x="486" y="4304"/>
                    </a:cubicBezTo>
                    <a:lnTo>
                      <a:pt x="486" y="4304"/>
                    </a:lnTo>
                    <a:cubicBezTo>
                      <a:pt x="490" y="4307"/>
                      <a:pt x="493" y="4310"/>
                      <a:pt x="497" y="4312"/>
                    </a:cubicBezTo>
                    <a:cubicBezTo>
                      <a:pt x="487" y="4312"/>
                      <a:pt x="476" y="4305"/>
                      <a:pt x="466" y="4296"/>
                    </a:cubicBezTo>
                    <a:lnTo>
                      <a:pt x="466" y="4296"/>
                    </a:lnTo>
                    <a:cubicBezTo>
                      <a:pt x="472" y="4298"/>
                      <a:pt x="479" y="4301"/>
                      <a:pt x="486" y="4304"/>
                    </a:cubicBezTo>
                    <a:lnTo>
                      <a:pt x="486" y="4304"/>
                    </a:lnTo>
                    <a:cubicBezTo>
                      <a:pt x="446" y="4274"/>
                      <a:pt x="418" y="4231"/>
                      <a:pt x="404" y="4188"/>
                    </a:cubicBezTo>
                    <a:close/>
                    <a:moveTo>
                      <a:pt x="2575" y="4235"/>
                    </a:moveTo>
                    <a:lnTo>
                      <a:pt x="2606" y="4250"/>
                    </a:lnTo>
                    <a:cubicBezTo>
                      <a:pt x="2564" y="4264"/>
                      <a:pt x="2599" y="4330"/>
                      <a:pt x="2559" y="4330"/>
                    </a:cubicBezTo>
                    <a:cubicBezTo>
                      <a:pt x="2555" y="4330"/>
                      <a:pt x="2550" y="4329"/>
                      <a:pt x="2544" y="4328"/>
                    </a:cubicBezTo>
                    <a:lnTo>
                      <a:pt x="2529" y="4328"/>
                    </a:lnTo>
                    <a:cubicBezTo>
                      <a:pt x="2529" y="4328"/>
                      <a:pt x="2513" y="4312"/>
                      <a:pt x="2513" y="4297"/>
                    </a:cubicBezTo>
                    <a:cubicBezTo>
                      <a:pt x="2513" y="4297"/>
                      <a:pt x="2513" y="4297"/>
                      <a:pt x="2513" y="4281"/>
                    </a:cubicBezTo>
                    <a:cubicBezTo>
                      <a:pt x="2513" y="4297"/>
                      <a:pt x="2529" y="4312"/>
                      <a:pt x="2544" y="4328"/>
                    </a:cubicBezTo>
                    <a:cubicBezTo>
                      <a:pt x="2544" y="4297"/>
                      <a:pt x="2560" y="4266"/>
                      <a:pt x="2575" y="4235"/>
                    </a:cubicBezTo>
                    <a:close/>
                    <a:moveTo>
                      <a:pt x="1971" y="4157"/>
                    </a:moveTo>
                    <a:lnTo>
                      <a:pt x="2002" y="4266"/>
                    </a:lnTo>
                    <a:lnTo>
                      <a:pt x="2048" y="4266"/>
                    </a:lnTo>
                    <a:lnTo>
                      <a:pt x="2017" y="4343"/>
                    </a:lnTo>
                    <a:cubicBezTo>
                      <a:pt x="2010" y="4341"/>
                      <a:pt x="2004" y="4340"/>
                      <a:pt x="1998" y="4340"/>
                    </a:cubicBezTo>
                    <a:cubicBezTo>
                      <a:pt x="1970" y="4340"/>
                      <a:pt x="1948" y="4362"/>
                      <a:pt x="1889" y="4362"/>
                    </a:cubicBezTo>
                    <a:cubicBezTo>
                      <a:pt x="1876" y="4362"/>
                      <a:pt x="1862" y="4361"/>
                      <a:pt x="1846" y="4359"/>
                    </a:cubicBezTo>
                    <a:cubicBezTo>
                      <a:pt x="1815" y="4343"/>
                      <a:pt x="1815" y="4328"/>
                      <a:pt x="1815" y="4297"/>
                    </a:cubicBezTo>
                    <a:cubicBezTo>
                      <a:pt x="1831" y="4297"/>
                      <a:pt x="1831" y="4312"/>
                      <a:pt x="1846" y="4312"/>
                    </a:cubicBezTo>
                    <a:cubicBezTo>
                      <a:pt x="1846" y="4266"/>
                      <a:pt x="1862" y="4219"/>
                      <a:pt x="1862" y="4172"/>
                    </a:cubicBezTo>
                    <a:cubicBezTo>
                      <a:pt x="1877" y="4188"/>
                      <a:pt x="1893" y="4203"/>
                      <a:pt x="1893" y="4266"/>
                    </a:cubicBezTo>
                    <a:cubicBezTo>
                      <a:pt x="1893" y="4235"/>
                      <a:pt x="1893" y="4203"/>
                      <a:pt x="1908" y="4172"/>
                    </a:cubicBezTo>
                    <a:cubicBezTo>
                      <a:pt x="1924" y="4188"/>
                      <a:pt x="1936" y="4200"/>
                      <a:pt x="1945" y="4200"/>
                    </a:cubicBezTo>
                    <a:cubicBezTo>
                      <a:pt x="1955" y="4200"/>
                      <a:pt x="1963" y="4188"/>
                      <a:pt x="1971" y="4157"/>
                    </a:cubicBezTo>
                    <a:close/>
                    <a:moveTo>
                      <a:pt x="1722" y="4250"/>
                    </a:moveTo>
                    <a:cubicBezTo>
                      <a:pt x="1738" y="4266"/>
                      <a:pt x="1753" y="4281"/>
                      <a:pt x="1753" y="4297"/>
                    </a:cubicBezTo>
                    <a:cubicBezTo>
                      <a:pt x="1738" y="4328"/>
                      <a:pt x="1722" y="4343"/>
                      <a:pt x="1722" y="4374"/>
                    </a:cubicBezTo>
                    <a:cubicBezTo>
                      <a:pt x="1722" y="4359"/>
                      <a:pt x="1707" y="4359"/>
                      <a:pt x="1691" y="4328"/>
                    </a:cubicBezTo>
                    <a:lnTo>
                      <a:pt x="1691" y="4328"/>
                    </a:lnTo>
                    <a:cubicBezTo>
                      <a:pt x="1660" y="4374"/>
                      <a:pt x="1645" y="4421"/>
                      <a:pt x="1722" y="4436"/>
                    </a:cubicBezTo>
                    <a:cubicBezTo>
                      <a:pt x="1715" y="4452"/>
                      <a:pt x="1703" y="4456"/>
                      <a:pt x="1687" y="4456"/>
                    </a:cubicBezTo>
                    <a:cubicBezTo>
                      <a:pt x="1672" y="4456"/>
                      <a:pt x="1653" y="4452"/>
                      <a:pt x="1629" y="4452"/>
                    </a:cubicBezTo>
                    <a:cubicBezTo>
                      <a:pt x="1645" y="4390"/>
                      <a:pt x="1660" y="4328"/>
                      <a:pt x="1691" y="4281"/>
                    </a:cubicBezTo>
                    <a:lnTo>
                      <a:pt x="1707" y="4281"/>
                    </a:lnTo>
                    <a:cubicBezTo>
                      <a:pt x="1707" y="4266"/>
                      <a:pt x="1722" y="4250"/>
                      <a:pt x="1722" y="4250"/>
                    </a:cubicBezTo>
                    <a:close/>
                    <a:moveTo>
                      <a:pt x="1831" y="4374"/>
                    </a:moveTo>
                    <a:cubicBezTo>
                      <a:pt x="1846" y="4390"/>
                      <a:pt x="1877" y="4421"/>
                      <a:pt x="1924" y="4436"/>
                    </a:cubicBezTo>
                    <a:cubicBezTo>
                      <a:pt x="1939" y="4514"/>
                      <a:pt x="1862" y="4591"/>
                      <a:pt x="1862" y="4638"/>
                    </a:cubicBezTo>
                    <a:cubicBezTo>
                      <a:pt x="1827" y="4652"/>
                      <a:pt x="1789" y="4659"/>
                      <a:pt x="1752" y="4659"/>
                    </a:cubicBezTo>
                    <a:cubicBezTo>
                      <a:pt x="1707" y="4659"/>
                      <a:pt x="1663" y="4648"/>
                      <a:pt x="1629" y="4622"/>
                    </a:cubicBezTo>
                    <a:cubicBezTo>
                      <a:pt x="1629" y="4622"/>
                      <a:pt x="1629" y="4607"/>
                      <a:pt x="1629" y="4607"/>
                    </a:cubicBezTo>
                    <a:lnTo>
                      <a:pt x="1691" y="4638"/>
                    </a:lnTo>
                    <a:cubicBezTo>
                      <a:pt x="1707" y="4560"/>
                      <a:pt x="1769" y="4452"/>
                      <a:pt x="1831" y="4374"/>
                    </a:cubicBezTo>
                    <a:close/>
                    <a:moveTo>
                      <a:pt x="947" y="4669"/>
                    </a:moveTo>
                    <a:cubicBezTo>
                      <a:pt x="978" y="4684"/>
                      <a:pt x="1009" y="4700"/>
                      <a:pt x="1040" y="4715"/>
                    </a:cubicBezTo>
                    <a:lnTo>
                      <a:pt x="978" y="4715"/>
                    </a:lnTo>
                    <a:cubicBezTo>
                      <a:pt x="962" y="4700"/>
                      <a:pt x="947" y="4684"/>
                      <a:pt x="931" y="4684"/>
                    </a:cubicBezTo>
                    <a:cubicBezTo>
                      <a:pt x="931" y="4669"/>
                      <a:pt x="947" y="4669"/>
                      <a:pt x="947" y="4669"/>
                    </a:cubicBezTo>
                    <a:close/>
                    <a:moveTo>
                      <a:pt x="1335" y="4917"/>
                    </a:moveTo>
                    <a:cubicBezTo>
                      <a:pt x="1366" y="4932"/>
                      <a:pt x="1412" y="4963"/>
                      <a:pt x="1459" y="4994"/>
                    </a:cubicBezTo>
                    <a:cubicBezTo>
                      <a:pt x="1459" y="4994"/>
                      <a:pt x="1459" y="5010"/>
                      <a:pt x="1443" y="5010"/>
                    </a:cubicBezTo>
                    <a:cubicBezTo>
                      <a:pt x="1412" y="4994"/>
                      <a:pt x="1381" y="4963"/>
                      <a:pt x="1335" y="4932"/>
                    </a:cubicBezTo>
                    <a:cubicBezTo>
                      <a:pt x="1335" y="4932"/>
                      <a:pt x="1335" y="4917"/>
                      <a:pt x="1335" y="4917"/>
                    </a:cubicBezTo>
                    <a:close/>
                    <a:moveTo>
                      <a:pt x="1521" y="5025"/>
                    </a:moveTo>
                    <a:cubicBezTo>
                      <a:pt x="1552" y="5041"/>
                      <a:pt x="1583" y="5072"/>
                      <a:pt x="1598" y="5088"/>
                    </a:cubicBezTo>
                    <a:lnTo>
                      <a:pt x="1567" y="5088"/>
                    </a:lnTo>
                    <a:cubicBezTo>
                      <a:pt x="1552" y="5072"/>
                      <a:pt x="1536" y="5072"/>
                      <a:pt x="1505" y="5057"/>
                    </a:cubicBezTo>
                    <a:lnTo>
                      <a:pt x="1521" y="5025"/>
                    </a:lnTo>
                    <a:close/>
                    <a:moveTo>
                      <a:pt x="1505" y="5088"/>
                    </a:moveTo>
                    <a:cubicBezTo>
                      <a:pt x="1505" y="5088"/>
                      <a:pt x="1521" y="5103"/>
                      <a:pt x="1521" y="5103"/>
                    </a:cubicBezTo>
                    <a:lnTo>
                      <a:pt x="1505" y="5103"/>
                    </a:lnTo>
                    <a:lnTo>
                      <a:pt x="1505" y="5088"/>
                    </a:lnTo>
                    <a:close/>
                    <a:moveTo>
                      <a:pt x="1350" y="4994"/>
                    </a:moveTo>
                    <a:lnTo>
                      <a:pt x="1350" y="4994"/>
                    </a:lnTo>
                    <a:cubicBezTo>
                      <a:pt x="1381" y="5010"/>
                      <a:pt x="1412" y="5025"/>
                      <a:pt x="1428" y="5041"/>
                    </a:cubicBezTo>
                    <a:cubicBezTo>
                      <a:pt x="1428" y="5072"/>
                      <a:pt x="1428" y="5119"/>
                      <a:pt x="1428" y="5134"/>
                    </a:cubicBezTo>
                    <a:cubicBezTo>
                      <a:pt x="1421" y="5136"/>
                      <a:pt x="1416" y="5136"/>
                      <a:pt x="1410" y="5136"/>
                    </a:cubicBezTo>
                    <a:cubicBezTo>
                      <a:pt x="1365" y="5136"/>
                      <a:pt x="1364" y="5078"/>
                      <a:pt x="1350" y="4994"/>
                    </a:cubicBezTo>
                    <a:close/>
                    <a:moveTo>
                      <a:pt x="1753" y="4715"/>
                    </a:moveTo>
                    <a:lnTo>
                      <a:pt x="1753" y="4715"/>
                    </a:lnTo>
                    <a:cubicBezTo>
                      <a:pt x="1769" y="4731"/>
                      <a:pt x="1784" y="4731"/>
                      <a:pt x="1800" y="4746"/>
                    </a:cubicBezTo>
                    <a:cubicBezTo>
                      <a:pt x="1800" y="4762"/>
                      <a:pt x="1800" y="4762"/>
                      <a:pt x="1815" y="4793"/>
                    </a:cubicBezTo>
                    <a:lnTo>
                      <a:pt x="1831" y="4793"/>
                    </a:lnTo>
                    <a:cubicBezTo>
                      <a:pt x="1831" y="4824"/>
                      <a:pt x="1769" y="4870"/>
                      <a:pt x="1722" y="4886"/>
                    </a:cubicBezTo>
                    <a:lnTo>
                      <a:pt x="1722" y="4855"/>
                    </a:lnTo>
                    <a:lnTo>
                      <a:pt x="1707" y="4901"/>
                    </a:lnTo>
                    <a:lnTo>
                      <a:pt x="1676" y="4901"/>
                    </a:lnTo>
                    <a:cubicBezTo>
                      <a:pt x="1676" y="4855"/>
                      <a:pt x="1614" y="4855"/>
                      <a:pt x="1567" y="4824"/>
                    </a:cubicBezTo>
                    <a:lnTo>
                      <a:pt x="1567" y="4824"/>
                    </a:lnTo>
                    <a:cubicBezTo>
                      <a:pt x="1567" y="4917"/>
                      <a:pt x="1645" y="4948"/>
                      <a:pt x="1722" y="4948"/>
                    </a:cubicBezTo>
                    <a:cubicBezTo>
                      <a:pt x="1738" y="4932"/>
                      <a:pt x="1769" y="4932"/>
                      <a:pt x="1784" y="4917"/>
                    </a:cubicBezTo>
                    <a:lnTo>
                      <a:pt x="1800" y="5010"/>
                    </a:lnTo>
                    <a:cubicBezTo>
                      <a:pt x="1722" y="5010"/>
                      <a:pt x="1645" y="4994"/>
                      <a:pt x="1552" y="4963"/>
                    </a:cubicBezTo>
                    <a:lnTo>
                      <a:pt x="1552" y="4963"/>
                    </a:lnTo>
                    <a:cubicBezTo>
                      <a:pt x="1629" y="5010"/>
                      <a:pt x="1722" y="5072"/>
                      <a:pt x="1800" y="5119"/>
                    </a:cubicBezTo>
                    <a:cubicBezTo>
                      <a:pt x="1800" y="5134"/>
                      <a:pt x="1800" y="5150"/>
                      <a:pt x="1800" y="5150"/>
                    </a:cubicBezTo>
                    <a:cubicBezTo>
                      <a:pt x="1645" y="5057"/>
                      <a:pt x="1474" y="4948"/>
                      <a:pt x="1319" y="4855"/>
                    </a:cubicBezTo>
                    <a:cubicBezTo>
                      <a:pt x="1335" y="4839"/>
                      <a:pt x="1335" y="4824"/>
                      <a:pt x="1350" y="4824"/>
                    </a:cubicBezTo>
                    <a:cubicBezTo>
                      <a:pt x="1366" y="4839"/>
                      <a:pt x="1381" y="4855"/>
                      <a:pt x="1412" y="4870"/>
                    </a:cubicBezTo>
                    <a:cubicBezTo>
                      <a:pt x="1412" y="4839"/>
                      <a:pt x="1428" y="4824"/>
                      <a:pt x="1428" y="4808"/>
                    </a:cubicBezTo>
                    <a:cubicBezTo>
                      <a:pt x="1443" y="4808"/>
                      <a:pt x="1459" y="4793"/>
                      <a:pt x="1459" y="4777"/>
                    </a:cubicBezTo>
                    <a:lnTo>
                      <a:pt x="1490" y="4793"/>
                    </a:lnTo>
                    <a:cubicBezTo>
                      <a:pt x="1474" y="4824"/>
                      <a:pt x="1459" y="4855"/>
                      <a:pt x="1459" y="4901"/>
                    </a:cubicBezTo>
                    <a:cubicBezTo>
                      <a:pt x="1490" y="4901"/>
                      <a:pt x="1521" y="4855"/>
                      <a:pt x="1521" y="4824"/>
                    </a:cubicBezTo>
                    <a:lnTo>
                      <a:pt x="1536" y="4824"/>
                    </a:lnTo>
                    <a:cubicBezTo>
                      <a:pt x="1552" y="4808"/>
                      <a:pt x="1567" y="4793"/>
                      <a:pt x="1583" y="4777"/>
                    </a:cubicBezTo>
                    <a:cubicBezTo>
                      <a:pt x="1583" y="4762"/>
                      <a:pt x="1598" y="4746"/>
                      <a:pt x="1598" y="4731"/>
                    </a:cubicBezTo>
                    <a:cubicBezTo>
                      <a:pt x="1637" y="4740"/>
                      <a:pt x="1706" y="4792"/>
                      <a:pt x="1741" y="4792"/>
                    </a:cubicBezTo>
                    <a:cubicBezTo>
                      <a:pt x="1762" y="4792"/>
                      <a:pt x="1771" y="4774"/>
                      <a:pt x="1753" y="4715"/>
                    </a:cubicBezTo>
                    <a:close/>
                    <a:moveTo>
                      <a:pt x="1614" y="5088"/>
                    </a:moveTo>
                    <a:lnTo>
                      <a:pt x="1614" y="5088"/>
                    </a:lnTo>
                    <a:cubicBezTo>
                      <a:pt x="1660" y="5119"/>
                      <a:pt x="1691" y="5150"/>
                      <a:pt x="1738" y="5165"/>
                    </a:cubicBezTo>
                    <a:cubicBezTo>
                      <a:pt x="1645" y="5134"/>
                      <a:pt x="1598" y="5103"/>
                      <a:pt x="1614" y="5088"/>
                    </a:cubicBezTo>
                    <a:close/>
                    <a:moveTo>
                      <a:pt x="1862" y="5258"/>
                    </a:moveTo>
                    <a:cubicBezTo>
                      <a:pt x="1877" y="5258"/>
                      <a:pt x="1893" y="5274"/>
                      <a:pt x="1908" y="5289"/>
                    </a:cubicBezTo>
                    <a:lnTo>
                      <a:pt x="1893" y="5289"/>
                    </a:lnTo>
                    <a:cubicBezTo>
                      <a:pt x="1877" y="5289"/>
                      <a:pt x="1877" y="5289"/>
                      <a:pt x="1862" y="5274"/>
                    </a:cubicBezTo>
                    <a:cubicBezTo>
                      <a:pt x="1862" y="5274"/>
                      <a:pt x="1862" y="5258"/>
                      <a:pt x="1862" y="5258"/>
                    </a:cubicBezTo>
                    <a:close/>
                    <a:moveTo>
                      <a:pt x="1971" y="5227"/>
                    </a:moveTo>
                    <a:cubicBezTo>
                      <a:pt x="1971" y="5243"/>
                      <a:pt x="1971" y="5243"/>
                      <a:pt x="1986" y="5243"/>
                    </a:cubicBezTo>
                    <a:cubicBezTo>
                      <a:pt x="1986" y="5258"/>
                      <a:pt x="1986" y="5274"/>
                      <a:pt x="2002" y="5289"/>
                    </a:cubicBezTo>
                    <a:cubicBezTo>
                      <a:pt x="1986" y="5274"/>
                      <a:pt x="1955" y="5258"/>
                      <a:pt x="1939" y="5243"/>
                    </a:cubicBezTo>
                    <a:lnTo>
                      <a:pt x="1971" y="5227"/>
                    </a:lnTo>
                    <a:close/>
                    <a:moveTo>
                      <a:pt x="1939" y="5305"/>
                    </a:moveTo>
                    <a:lnTo>
                      <a:pt x="1939" y="5305"/>
                    </a:lnTo>
                    <a:cubicBezTo>
                      <a:pt x="1971" y="5320"/>
                      <a:pt x="1986" y="5336"/>
                      <a:pt x="2002" y="5351"/>
                    </a:cubicBezTo>
                    <a:cubicBezTo>
                      <a:pt x="2002" y="5351"/>
                      <a:pt x="2002" y="5367"/>
                      <a:pt x="2002" y="5367"/>
                    </a:cubicBezTo>
                    <a:cubicBezTo>
                      <a:pt x="1986" y="5351"/>
                      <a:pt x="1955" y="5336"/>
                      <a:pt x="1939" y="5320"/>
                    </a:cubicBezTo>
                    <a:lnTo>
                      <a:pt x="1955" y="5320"/>
                    </a:lnTo>
                    <a:lnTo>
                      <a:pt x="1939" y="5305"/>
                    </a:lnTo>
                    <a:close/>
                    <a:moveTo>
                      <a:pt x="2451" y="5398"/>
                    </a:moveTo>
                    <a:cubicBezTo>
                      <a:pt x="2482" y="5429"/>
                      <a:pt x="2529" y="5475"/>
                      <a:pt x="2529" y="5506"/>
                    </a:cubicBezTo>
                    <a:cubicBezTo>
                      <a:pt x="2526" y="5511"/>
                      <a:pt x="2523" y="5513"/>
                      <a:pt x="2518" y="5513"/>
                    </a:cubicBezTo>
                    <a:cubicBezTo>
                      <a:pt x="2494" y="5513"/>
                      <a:pt x="2444" y="5452"/>
                      <a:pt x="2405" y="5413"/>
                    </a:cubicBezTo>
                    <a:cubicBezTo>
                      <a:pt x="2420" y="5413"/>
                      <a:pt x="2451" y="5398"/>
                      <a:pt x="2451" y="5398"/>
                    </a:cubicBezTo>
                    <a:close/>
                    <a:moveTo>
                      <a:pt x="3227" y="5553"/>
                    </a:moveTo>
                    <a:cubicBezTo>
                      <a:pt x="3227" y="5554"/>
                      <a:pt x="3227" y="5555"/>
                      <a:pt x="3227" y="5556"/>
                    </a:cubicBezTo>
                    <a:lnTo>
                      <a:pt x="3227" y="5556"/>
                    </a:lnTo>
                    <a:cubicBezTo>
                      <a:pt x="3227" y="5555"/>
                      <a:pt x="3227" y="5554"/>
                      <a:pt x="3227" y="5553"/>
                    </a:cubicBezTo>
                    <a:close/>
                    <a:moveTo>
                      <a:pt x="2189" y="5782"/>
                    </a:moveTo>
                    <a:cubicBezTo>
                      <a:pt x="2189" y="5783"/>
                      <a:pt x="2188" y="5784"/>
                      <a:pt x="2188" y="5785"/>
                    </a:cubicBezTo>
                    <a:cubicBezTo>
                      <a:pt x="2188" y="5784"/>
                      <a:pt x="2189" y="5783"/>
                      <a:pt x="2189" y="5782"/>
                    </a:cubicBezTo>
                    <a:close/>
                    <a:moveTo>
                      <a:pt x="652" y="4917"/>
                    </a:moveTo>
                    <a:lnTo>
                      <a:pt x="2219" y="5925"/>
                    </a:lnTo>
                    <a:cubicBezTo>
                      <a:pt x="2219" y="5910"/>
                      <a:pt x="2219" y="5894"/>
                      <a:pt x="2219" y="5894"/>
                    </a:cubicBezTo>
                    <a:cubicBezTo>
                      <a:pt x="2219" y="5894"/>
                      <a:pt x="2203" y="5910"/>
                      <a:pt x="2203" y="5910"/>
                    </a:cubicBezTo>
                    <a:lnTo>
                      <a:pt x="652" y="4917"/>
                    </a:lnTo>
                    <a:close/>
                    <a:moveTo>
                      <a:pt x="2436" y="0"/>
                    </a:moveTo>
                    <a:cubicBezTo>
                      <a:pt x="2420" y="109"/>
                      <a:pt x="2405" y="233"/>
                      <a:pt x="2250" y="295"/>
                    </a:cubicBezTo>
                    <a:cubicBezTo>
                      <a:pt x="2405" y="249"/>
                      <a:pt x="2420" y="233"/>
                      <a:pt x="2513" y="171"/>
                    </a:cubicBezTo>
                    <a:lnTo>
                      <a:pt x="2513" y="171"/>
                    </a:lnTo>
                    <a:cubicBezTo>
                      <a:pt x="2451" y="311"/>
                      <a:pt x="2544" y="249"/>
                      <a:pt x="2575" y="342"/>
                    </a:cubicBezTo>
                    <a:cubicBezTo>
                      <a:pt x="2563" y="337"/>
                      <a:pt x="2551" y="334"/>
                      <a:pt x="2538" y="334"/>
                    </a:cubicBezTo>
                    <a:cubicBezTo>
                      <a:pt x="2474" y="334"/>
                      <a:pt x="2401" y="387"/>
                      <a:pt x="2370" y="387"/>
                    </a:cubicBezTo>
                    <a:cubicBezTo>
                      <a:pt x="2350" y="387"/>
                      <a:pt x="2347" y="365"/>
                      <a:pt x="2374" y="295"/>
                    </a:cubicBezTo>
                    <a:lnTo>
                      <a:pt x="2374" y="295"/>
                    </a:lnTo>
                    <a:cubicBezTo>
                      <a:pt x="2281" y="342"/>
                      <a:pt x="2110" y="450"/>
                      <a:pt x="2110" y="528"/>
                    </a:cubicBezTo>
                    <a:lnTo>
                      <a:pt x="2203" y="528"/>
                    </a:lnTo>
                    <a:cubicBezTo>
                      <a:pt x="2095" y="605"/>
                      <a:pt x="2033" y="760"/>
                      <a:pt x="2064" y="900"/>
                    </a:cubicBezTo>
                    <a:cubicBezTo>
                      <a:pt x="2188" y="776"/>
                      <a:pt x="2064" y="621"/>
                      <a:pt x="2265" y="497"/>
                    </a:cubicBezTo>
                    <a:cubicBezTo>
                      <a:pt x="2287" y="494"/>
                      <a:pt x="2305" y="493"/>
                      <a:pt x="2320" y="493"/>
                    </a:cubicBezTo>
                    <a:cubicBezTo>
                      <a:pt x="2491" y="493"/>
                      <a:pt x="2299" y="640"/>
                      <a:pt x="2498" y="683"/>
                    </a:cubicBezTo>
                    <a:cubicBezTo>
                      <a:pt x="2498" y="683"/>
                      <a:pt x="2513" y="636"/>
                      <a:pt x="2529" y="590"/>
                    </a:cubicBezTo>
                    <a:cubicBezTo>
                      <a:pt x="2560" y="543"/>
                      <a:pt x="2575" y="497"/>
                      <a:pt x="2575" y="497"/>
                    </a:cubicBezTo>
                    <a:lnTo>
                      <a:pt x="2575" y="497"/>
                    </a:lnTo>
                    <a:lnTo>
                      <a:pt x="2498" y="528"/>
                    </a:lnTo>
                    <a:cubicBezTo>
                      <a:pt x="2467" y="419"/>
                      <a:pt x="2591" y="404"/>
                      <a:pt x="2637" y="342"/>
                    </a:cubicBezTo>
                    <a:lnTo>
                      <a:pt x="4204" y="884"/>
                    </a:lnTo>
                    <a:cubicBezTo>
                      <a:pt x="4142" y="900"/>
                      <a:pt x="4095" y="915"/>
                      <a:pt x="4049" y="931"/>
                    </a:cubicBezTo>
                    <a:cubicBezTo>
                      <a:pt x="3971" y="962"/>
                      <a:pt x="3909" y="977"/>
                      <a:pt x="3847" y="1009"/>
                    </a:cubicBezTo>
                    <a:lnTo>
                      <a:pt x="2793" y="652"/>
                    </a:lnTo>
                    <a:cubicBezTo>
                      <a:pt x="2730" y="621"/>
                      <a:pt x="2637" y="652"/>
                      <a:pt x="2653" y="590"/>
                    </a:cubicBezTo>
                    <a:lnTo>
                      <a:pt x="2653" y="590"/>
                    </a:lnTo>
                    <a:cubicBezTo>
                      <a:pt x="2513" y="636"/>
                      <a:pt x="2529" y="776"/>
                      <a:pt x="2498" y="884"/>
                    </a:cubicBezTo>
                    <a:cubicBezTo>
                      <a:pt x="2486" y="872"/>
                      <a:pt x="2471" y="868"/>
                      <a:pt x="2455" y="868"/>
                    </a:cubicBezTo>
                    <a:cubicBezTo>
                      <a:pt x="2416" y="868"/>
                      <a:pt x="2369" y="896"/>
                      <a:pt x="2340" y="896"/>
                    </a:cubicBezTo>
                    <a:cubicBezTo>
                      <a:pt x="2323" y="896"/>
                      <a:pt x="2312" y="886"/>
                      <a:pt x="2312" y="853"/>
                    </a:cubicBezTo>
                    <a:lnTo>
                      <a:pt x="2312" y="1040"/>
                    </a:lnTo>
                    <a:cubicBezTo>
                      <a:pt x="2223" y="1040"/>
                      <a:pt x="2155" y="1153"/>
                      <a:pt x="2091" y="1153"/>
                    </a:cubicBezTo>
                    <a:cubicBezTo>
                      <a:pt x="2077" y="1153"/>
                      <a:pt x="2062" y="1147"/>
                      <a:pt x="2048" y="1133"/>
                    </a:cubicBezTo>
                    <a:lnTo>
                      <a:pt x="2048" y="1133"/>
                    </a:lnTo>
                    <a:cubicBezTo>
                      <a:pt x="1986" y="1210"/>
                      <a:pt x="2126" y="1272"/>
                      <a:pt x="2002" y="1319"/>
                    </a:cubicBezTo>
                    <a:cubicBezTo>
                      <a:pt x="1986" y="1288"/>
                      <a:pt x="1971" y="1288"/>
                      <a:pt x="1986" y="1272"/>
                    </a:cubicBezTo>
                    <a:cubicBezTo>
                      <a:pt x="1924" y="1272"/>
                      <a:pt x="1815" y="1350"/>
                      <a:pt x="1831" y="1443"/>
                    </a:cubicBezTo>
                    <a:cubicBezTo>
                      <a:pt x="1854" y="1434"/>
                      <a:pt x="1866" y="1431"/>
                      <a:pt x="1874" y="1431"/>
                    </a:cubicBezTo>
                    <a:cubicBezTo>
                      <a:pt x="1883" y="1431"/>
                      <a:pt x="1887" y="1434"/>
                      <a:pt x="1894" y="1434"/>
                    </a:cubicBezTo>
                    <a:cubicBezTo>
                      <a:pt x="1904" y="1434"/>
                      <a:pt x="1919" y="1430"/>
                      <a:pt x="1955" y="1412"/>
                    </a:cubicBezTo>
                    <a:lnTo>
                      <a:pt x="1955" y="1412"/>
                    </a:lnTo>
                    <a:cubicBezTo>
                      <a:pt x="1986" y="1458"/>
                      <a:pt x="1971" y="1598"/>
                      <a:pt x="1846" y="1613"/>
                    </a:cubicBezTo>
                    <a:cubicBezTo>
                      <a:pt x="1846" y="1521"/>
                      <a:pt x="1810" y="1501"/>
                      <a:pt x="1768" y="1501"/>
                    </a:cubicBezTo>
                    <a:cubicBezTo>
                      <a:pt x="1738" y="1501"/>
                      <a:pt x="1705" y="1511"/>
                      <a:pt x="1681" y="1511"/>
                    </a:cubicBezTo>
                    <a:cubicBezTo>
                      <a:pt x="1660" y="1511"/>
                      <a:pt x="1645" y="1503"/>
                      <a:pt x="1645" y="1474"/>
                    </a:cubicBezTo>
                    <a:cubicBezTo>
                      <a:pt x="1459" y="1629"/>
                      <a:pt x="1505" y="1877"/>
                      <a:pt x="1505" y="2110"/>
                    </a:cubicBezTo>
                    <a:cubicBezTo>
                      <a:pt x="1381" y="2296"/>
                      <a:pt x="1148" y="2466"/>
                      <a:pt x="1164" y="2684"/>
                    </a:cubicBezTo>
                    <a:lnTo>
                      <a:pt x="1180" y="2668"/>
                    </a:lnTo>
                    <a:lnTo>
                      <a:pt x="1195" y="2792"/>
                    </a:lnTo>
                    <a:cubicBezTo>
                      <a:pt x="1190" y="2799"/>
                      <a:pt x="1184" y="2802"/>
                      <a:pt x="1177" y="2802"/>
                    </a:cubicBezTo>
                    <a:cubicBezTo>
                      <a:pt x="1150" y="2802"/>
                      <a:pt x="1107" y="2759"/>
                      <a:pt x="1075" y="2759"/>
                    </a:cubicBezTo>
                    <a:cubicBezTo>
                      <a:pt x="1060" y="2759"/>
                      <a:pt x="1048" y="2768"/>
                      <a:pt x="1040" y="2792"/>
                    </a:cubicBezTo>
                    <a:cubicBezTo>
                      <a:pt x="947" y="2684"/>
                      <a:pt x="1117" y="2653"/>
                      <a:pt x="1086" y="2513"/>
                    </a:cubicBezTo>
                    <a:lnTo>
                      <a:pt x="1086" y="2513"/>
                    </a:lnTo>
                    <a:cubicBezTo>
                      <a:pt x="1069" y="2517"/>
                      <a:pt x="1055" y="2519"/>
                      <a:pt x="1042" y="2519"/>
                    </a:cubicBezTo>
                    <a:cubicBezTo>
                      <a:pt x="916" y="2519"/>
                      <a:pt x="1034" y="2326"/>
                      <a:pt x="914" y="2326"/>
                    </a:cubicBezTo>
                    <a:cubicBezTo>
                      <a:pt x="909" y="2326"/>
                      <a:pt x="905" y="2326"/>
                      <a:pt x="900" y="2327"/>
                    </a:cubicBezTo>
                    <a:cubicBezTo>
                      <a:pt x="1102" y="2559"/>
                      <a:pt x="745" y="2622"/>
                      <a:pt x="792" y="2823"/>
                    </a:cubicBezTo>
                    <a:cubicBezTo>
                      <a:pt x="772" y="2840"/>
                      <a:pt x="758" y="2847"/>
                      <a:pt x="747" y="2847"/>
                    </a:cubicBezTo>
                    <a:cubicBezTo>
                      <a:pt x="739" y="2847"/>
                      <a:pt x="734" y="2844"/>
                      <a:pt x="729" y="2839"/>
                    </a:cubicBezTo>
                    <a:lnTo>
                      <a:pt x="729" y="2839"/>
                    </a:lnTo>
                    <a:cubicBezTo>
                      <a:pt x="704" y="2845"/>
                      <a:pt x="683" y="2849"/>
                      <a:pt x="665" y="2849"/>
                    </a:cubicBezTo>
                    <a:cubicBezTo>
                      <a:pt x="639" y="2849"/>
                      <a:pt x="617" y="2841"/>
                      <a:pt x="590" y="2823"/>
                    </a:cubicBezTo>
                    <a:cubicBezTo>
                      <a:pt x="466" y="2901"/>
                      <a:pt x="420" y="3056"/>
                      <a:pt x="466" y="3226"/>
                    </a:cubicBezTo>
                    <a:cubicBezTo>
                      <a:pt x="470" y="3189"/>
                      <a:pt x="476" y="3176"/>
                      <a:pt x="485" y="3176"/>
                    </a:cubicBezTo>
                    <a:cubicBezTo>
                      <a:pt x="506" y="3176"/>
                      <a:pt x="540" y="3253"/>
                      <a:pt x="581" y="3253"/>
                    </a:cubicBezTo>
                    <a:cubicBezTo>
                      <a:pt x="594" y="3253"/>
                      <a:pt x="607" y="3246"/>
                      <a:pt x="621" y="3226"/>
                    </a:cubicBezTo>
                    <a:lnTo>
                      <a:pt x="621" y="3226"/>
                    </a:lnTo>
                    <a:cubicBezTo>
                      <a:pt x="652" y="3288"/>
                      <a:pt x="621" y="3381"/>
                      <a:pt x="575" y="3459"/>
                    </a:cubicBezTo>
                    <a:cubicBezTo>
                      <a:pt x="575" y="3366"/>
                      <a:pt x="342" y="3428"/>
                      <a:pt x="482" y="3304"/>
                    </a:cubicBezTo>
                    <a:cubicBezTo>
                      <a:pt x="459" y="3294"/>
                      <a:pt x="443" y="3289"/>
                      <a:pt x="431" y="3289"/>
                    </a:cubicBezTo>
                    <a:cubicBezTo>
                      <a:pt x="373" y="3289"/>
                      <a:pt x="440" y="3405"/>
                      <a:pt x="389" y="3444"/>
                    </a:cubicBezTo>
                    <a:cubicBezTo>
                      <a:pt x="373" y="3381"/>
                      <a:pt x="342" y="3257"/>
                      <a:pt x="326" y="3257"/>
                    </a:cubicBezTo>
                    <a:lnTo>
                      <a:pt x="326" y="3257"/>
                    </a:lnTo>
                    <a:cubicBezTo>
                      <a:pt x="420" y="3475"/>
                      <a:pt x="1" y="3506"/>
                      <a:pt x="94" y="3630"/>
                    </a:cubicBezTo>
                    <a:cubicBezTo>
                      <a:pt x="156" y="3769"/>
                      <a:pt x="171" y="3940"/>
                      <a:pt x="202" y="4095"/>
                    </a:cubicBezTo>
                    <a:cubicBezTo>
                      <a:pt x="156" y="4110"/>
                      <a:pt x="125" y="4126"/>
                      <a:pt x="109" y="4141"/>
                    </a:cubicBezTo>
                    <a:cubicBezTo>
                      <a:pt x="218" y="4219"/>
                      <a:pt x="326" y="4312"/>
                      <a:pt x="451" y="4390"/>
                    </a:cubicBezTo>
                    <a:lnTo>
                      <a:pt x="683" y="4560"/>
                    </a:lnTo>
                    <a:cubicBezTo>
                      <a:pt x="683" y="4560"/>
                      <a:pt x="683" y="4576"/>
                      <a:pt x="683" y="4576"/>
                    </a:cubicBezTo>
                    <a:lnTo>
                      <a:pt x="575" y="4514"/>
                    </a:lnTo>
                    <a:lnTo>
                      <a:pt x="575" y="4514"/>
                    </a:lnTo>
                    <a:cubicBezTo>
                      <a:pt x="699" y="4607"/>
                      <a:pt x="652" y="4793"/>
                      <a:pt x="652" y="4917"/>
                    </a:cubicBezTo>
                    <a:cubicBezTo>
                      <a:pt x="683" y="4746"/>
                      <a:pt x="745" y="4700"/>
                      <a:pt x="807" y="4653"/>
                    </a:cubicBezTo>
                    <a:lnTo>
                      <a:pt x="900" y="4715"/>
                    </a:lnTo>
                    <a:cubicBezTo>
                      <a:pt x="978" y="4762"/>
                      <a:pt x="1040" y="4808"/>
                      <a:pt x="1117" y="4855"/>
                    </a:cubicBezTo>
                    <a:cubicBezTo>
                      <a:pt x="1086" y="4886"/>
                      <a:pt x="1055" y="4886"/>
                      <a:pt x="1024" y="4886"/>
                    </a:cubicBezTo>
                    <a:cubicBezTo>
                      <a:pt x="1055" y="4948"/>
                      <a:pt x="1148" y="5010"/>
                      <a:pt x="1164" y="5103"/>
                    </a:cubicBezTo>
                    <a:lnTo>
                      <a:pt x="1086" y="5088"/>
                    </a:lnTo>
                    <a:lnTo>
                      <a:pt x="1086" y="5103"/>
                    </a:lnTo>
                    <a:lnTo>
                      <a:pt x="1862" y="5599"/>
                    </a:lnTo>
                    <a:cubicBezTo>
                      <a:pt x="1971" y="5537"/>
                      <a:pt x="1908" y="5429"/>
                      <a:pt x="1877" y="5320"/>
                    </a:cubicBezTo>
                    <a:lnTo>
                      <a:pt x="1877" y="5320"/>
                    </a:lnTo>
                    <a:cubicBezTo>
                      <a:pt x="1924" y="5351"/>
                      <a:pt x="1955" y="5382"/>
                      <a:pt x="2002" y="5413"/>
                    </a:cubicBezTo>
                    <a:cubicBezTo>
                      <a:pt x="2002" y="5475"/>
                      <a:pt x="1986" y="5537"/>
                      <a:pt x="1986" y="5599"/>
                    </a:cubicBezTo>
                    <a:cubicBezTo>
                      <a:pt x="2095" y="5615"/>
                      <a:pt x="2033" y="5692"/>
                      <a:pt x="2033" y="5754"/>
                    </a:cubicBezTo>
                    <a:lnTo>
                      <a:pt x="885" y="5010"/>
                    </a:lnTo>
                    <a:cubicBezTo>
                      <a:pt x="872" y="4972"/>
                      <a:pt x="849" y="4944"/>
                      <a:pt x="789" y="4944"/>
                    </a:cubicBezTo>
                    <a:cubicBezTo>
                      <a:pt x="776" y="4944"/>
                      <a:pt x="762" y="4945"/>
                      <a:pt x="745" y="4948"/>
                    </a:cubicBezTo>
                    <a:lnTo>
                      <a:pt x="761" y="4963"/>
                    </a:lnTo>
                    <a:lnTo>
                      <a:pt x="2126" y="5848"/>
                    </a:lnTo>
                    <a:lnTo>
                      <a:pt x="2095" y="5739"/>
                    </a:lnTo>
                    <a:cubicBezTo>
                      <a:pt x="2107" y="5727"/>
                      <a:pt x="2119" y="5722"/>
                      <a:pt x="2132" y="5722"/>
                    </a:cubicBezTo>
                    <a:cubicBezTo>
                      <a:pt x="2166" y="5722"/>
                      <a:pt x="2196" y="5759"/>
                      <a:pt x="2189" y="5782"/>
                    </a:cubicBezTo>
                    <a:lnTo>
                      <a:pt x="2189" y="5782"/>
                    </a:lnTo>
                    <a:cubicBezTo>
                      <a:pt x="2219" y="5709"/>
                      <a:pt x="2218" y="5738"/>
                      <a:pt x="2188" y="5661"/>
                    </a:cubicBezTo>
                    <a:cubicBezTo>
                      <a:pt x="2219" y="5615"/>
                      <a:pt x="2250" y="5584"/>
                      <a:pt x="2281" y="5584"/>
                    </a:cubicBezTo>
                    <a:cubicBezTo>
                      <a:pt x="2296" y="5599"/>
                      <a:pt x="2312" y="5615"/>
                      <a:pt x="2343" y="5630"/>
                    </a:cubicBezTo>
                    <a:cubicBezTo>
                      <a:pt x="2343" y="5630"/>
                      <a:pt x="2343" y="5615"/>
                      <a:pt x="2343" y="5615"/>
                    </a:cubicBezTo>
                    <a:cubicBezTo>
                      <a:pt x="2367" y="5651"/>
                      <a:pt x="2400" y="5687"/>
                      <a:pt x="2450" y="5687"/>
                    </a:cubicBezTo>
                    <a:cubicBezTo>
                      <a:pt x="2464" y="5687"/>
                      <a:pt x="2480" y="5684"/>
                      <a:pt x="2498" y="5677"/>
                    </a:cubicBezTo>
                    <a:cubicBezTo>
                      <a:pt x="2451" y="5661"/>
                      <a:pt x="2420" y="5646"/>
                      <a:pt x="2389" y="5615"/>
                    </a:cubicBezTo>
                    <a:lnTo>
                      <a:pt x="2420" y="5615"/>
                    </a:lnTo>
                    <a:cubicBezTo>
                      <a:pt x="2451" y="5630"/>
                      <a:pt x="2482" y="5646"/>
                      <a:pt x="2513" y="5677"/>
                    </a:cubicBezTo>
                    <a:cubicBezTo>
                      <a:pt x="2529" y="5661"/>
                      <a:pt x="2544" y="5661"/>
                      <a:pt x="2560" y="5646"/>
                    </a:cubicBezTo>
                    <a:cubicBezTo>
                      <a:pt x="2529" y="5630"/>
                      <a:pt x="2498" y="5599"/>
                      <a:pt x="2467" y="5584"/>
                    </a:cubicBezTo>
                    <a:lnTo>
                      <a:pt x="2482" y="5584"/>
                    </a:lnTo>
                    <a:cubicBezTo>
                      <a:pt x="2513" y="5599"/>
                      <a:pt x="2544" y="5615"/>
                      <a:pt x="2575" y="5630"/>
                    </a:cubicBezTo>
                    <a:cubicBezTo>
                      <a:pt x="2575" y="5630"/>
                      <a:pt x="2575" y="5646"/>
                      <a:pt x="2575" y="5646"/>
                    </a:cubicBezTo>
                    <a:cubicBezTo>
                      <a:pt x="2591" y="5661"/>
                      <a:pt x="2622" y="5677"/>
                      <a:pt x="2653" y="5692"/>
                    </a:cubicBezTo>
                    <a:cubicBezTo>
                      <a:pt x="2637" y="5630"/>
                      <a:pt x="2606" y="5553"/>
                      <a:pt x="2575" y="5475"/>
                    </a:cubicBezTo>
                    <a:lnTo>
                      <a:pt x="2637" y="5398"/>
                    </a:lnTo>
                    <a:cubicBezTo>
                      <a:pt x="2668" y="5429"/>
                      <a:pt x="2684" y="5444"/>
                      <a:pt x="2653" y="5475"/>
                    </a:cubicBezTo>
                    <a:cubicBezTo>
                      <a:pt x="2676" y="5461"/>
                      <a:pt x="2704" y="5456"/>
                      <a:pt x="2733" y="5456"/>
                    </a:cubicBezTo>
                    <a:cubicBezTo>
                      <a:pt x="2797" y="5456"/>
                      <a:pt x="2864" y="5485"/>
                      <a:pt x="2886" y="5506"/>
                    </a:cubicBezTo>
                    <a:cubicBezTo>
                      <a:pt x="2870" y="5413"/>
                      <a:pt x="2730" y="5429"/>
                      <a:pt x="2653" y="5382"/>
                    </a:cubicBezTo>
                    <a:lnTo>
                      <a:pt x="2684" y="5351"/>
                    </a:lnTo>
                    <a:lnTo>
                      <a:pt x="2730" y="5398"/>
                    </a:lnTo>
                    <a:lnTo>
                      <a:pt x="2699" y="5274"/>
                    </a:lnTo>
                    <a:cubicBezTo>
                      <a:pt x="2699" y="5320"/>
                      <a:pt x="2668" y="5351"/>
                      <a:pt x="2622" y="5351"/>
                    </a:cubicBezTo>
                    <a:cubicBezTo>
                      <a:pt x="2622" y="5336"/>
                      <a:pt x="2622" y="5320"/>
                      <a:pt x="2622" y="5289"/>
                    </a:cubicBezTo>
                    <a:cubicBezTo>
                      <a:pt x="2591" y="5305"/>
                      <a:pt x="2575" y="5320"/>
                      <a:pt x="2560" y="5320"/>
                    </a:cubicBezTo>
                    <a:cubicBezTo>
                      <a:pt x="2560" y="5320"/>
                      <a:pt x="2544" y="5320"/>
                      <a:pt x="2529" y="5305"/>
                    </a:cubicBezTo>
                    <a:cubicBezTo>
                      <a:pt x="2529" y="5274"/>
                      <a:pt x="2529" y="5258"/>
                      <a:pt x="2544" y="5227"/>
                    </a:cubicBezTo>
                    <a:cubicBezTo>
                      <a:pt x="2651" y="5227"/>
                      <a:pt x="2746" y="5193"/>
                      <a:pt x="2839" y="5193"/>
                    </a:cubicBezTo>
                    <a:cubicBezTo>
                      <a:pt x="2855" y="5193"/>
                      <a:pt x="2870" y="5194"/>
                      <a:pt x="2886" y="5196"/>
                    </a:cubicBezTo>
                    <a:cubicBezTo>
                      <a:pt x="2886" y="5212"/>
                      <a:pt x="2901" y="5212"/>
                      <a:pt x="2917" y="5227"/>
                    </a:cubicBezTo>
                    <a:lnTo>
                      <a:pt x="2901" y="5227"/>
                    </a:lnTo>
                    <a:cubicBezTo>
                      <a:pt x="2979" y="5336"/>
                      <a:pt x="3056" y="5475"/>
                      <a:pt x="3041" y="5537"/>
                    </a:cubicBezTo>
                    <a:cubicBezTo>
                      <a:pt x="3211" y="5413"/>
                      <a:pt x="3118" y="5413"/>
                      <a:pt x="3273" y="5289"/>
                    </a:cubicBezTo>
                    <a:cubicBezTo>
                      <a:pt x="3397" y="5351"/>
                      <a:pt x="3289" y="5506"/>
                      <a:pt x="3397" y="5522"/>
                    </a:cubicBezTo>
                    <a:lnTo>
                      <a:pt x="3242" y="5615"/>
                    </a:lnTo>
                    <a:cubicBezTo>
                      <a:pt x="3257" y="5600"/>
                      <a:pt x="3230" y="5572"/>
                      <a:pt x="3227" y="5556"/>
                    </a:cubicBezTo>
                    <a:lnTo>
                      <a:pt x="3227" y="5556"/>
                    </a:lnTo>
                    <a:cubicBezTo>
                      <a:pt x="3241" y="5692"/>
                      <a:pt x="3119" y="5662"/>
                      <a:pt x="3211" y="5801"/>
                    </a:cubicBezTo>
                    <a:cubicBezTo>
                      <a:pt x="3207" y="5802"/>
                      <a:pt x="3202" y="5802"/>
                      <a:pt x="3199" y="5802"/>
                    </a:cubicBezTo>
                    <a:cubicBezTo>
                      <a:pt x="3144" y="5802"/>
                      <a:pt x="3157" y="5718"/>
                      <a:pt x="3131" y="5718"/>
                    </a:cubicBezTo>
                    <a:cubicBezTo>
                      <a:pt x="3128" y="5718"/>
                      <a:pt x="3123" y="5720"/>
                      <a:pt x="3118" y="5723"/>
                    </a:cubicBezTo>
                    <a:cubicBezTo>
                      <a:pt x="3118" y="5677"/>
                      <a:pt x="3010" y="5553"/>
                      <a:pt x="2948" y="5475"/>
                    </a:cubicBezTo>
                    <a:lnTo>
                      <a:pt x="2948" y="5475"/>
                    </a:lnTo>
                    <a:cubicBezTo>
                      <a:pt x="2824" y="5553"/>
                      <a:pt x="3041" y="5630"/>
                      <a:pt x="3041" y="5739"/>
                    </a:cubicBezTo>
                    <a:lnTo>
                      <a:pt x="2917" y="5739"/>
                    </a:lnTo>
                    <a:cubicBezTo>
                      <a:pt x="2917" y="5770"/>
                      <a:pt x="2979" y="5754"/>
                      <a:pt x="3010" y="5770"/>
                    </a:cubicBezTo>
                    <a:cubicBezTo>
                      <a:pt x="3025" y="5832"/>
                      <a:pt x="2932" y="5801"/>
                      <a:pt x="2932" y="5816"/>
                    </a:cubicBezTo>
                    <a:cubicBezTo>
                      <a:pt x="2963" y="5832"/>
                      <a:pt x="2994" y="5832"/>
                      <a:pt x="3041" y="5863"/>
                    </a:cubicBezTo>
                    <a:cubicBezTo>
                      <a:pt x="3020" y="5859"/>
                      <a:pt x="3004" y="5858"/>
                      <a:pt x="2992" y="5858"/>
                    </a:cubicBezTo>
                    <a:cubicBezTo>
                      <a:pt x="2970" y="5858"/>
                      <a:pt x="2960" y="5862"/>
                      <a:pt x="2947" y="5862"/>
                    </a:cubicBezTo>
                    <a:cubicBezTo>
                      <a:pt x="2936" y="5862"/>
                      <a:pt x="2924" y="5859"/>
                      <a:pt x="2901" y="5848"/>
                    </a:cubicBezTo>
                    <a:cubicBezTo>
                      <a:pt x="2901" y="5863"/>
                      <a:pt x="2901" y="5863"/>
                      <a:pt x="2901" y="5863"/>
                    </a:cubicBezTo>
                    <a:cubicBezTo>
                      <a:pt x="2979" y="5894"/>
                      <a:pt x="3041" y="5910"/>
                      <a:pt x="3103" y="5941"/>
                    </a:cubicBezTo>
                    <a:cubicBezTo>
                      <a:pt x="3142" y="5954"/>
                      <a:pt x="3170" y="5966"/>
                      <a:pt x="3196" y="5979"/>
                    </a:cubicBezTo>
                    <a:lnTo>
                      <a:pt x="3196" y="5979"/>
                    </a:lnTo>
                    <a:cubicBezTo>
                      <a:pt x="3196" y="5971"/>
                      <a:pt x="3199" y="5968"/>
                      <a:pt x="3211" y="5956"/>
                    </a:cubicBezTo>
                    <a:cubicBezTo>
                      <a:pt x="3211" y="5941"/>
                      <a:pt x="3227" y="5925"/>
                      <a:pt x="3242" y="5910"/>
                    </a:cubicBezTo>
                    <a:cubicBezTo>
                      <a:pt x="3273" y="5863"/>
                      <a:pt x="3304" y="5816"/>
                      <a:pt x="3320" y="5708"/>
                    </a:cubicBezTo>
                    <a:lnTo>
                      <a:pt x="3366" y="5754"/>
                    </a:lnTo>
                    <a:cubicBezTo>
                      <a:pt x="3723" y="5630"/>
                      <a:pt x="3211" y="5351"/>
                      <a:pt x="3382" y="5103"/>
                    </a:cubicBezTo>
                    <a:lnTo>
                      <a:pt x="3382" y="5103"/>
                    </a:lnTo>
                    <a:cubicBezTo>
                      <a:pt x="3409" y="5119"/>
                      <a:pt x="3428" y="5126"/>
                      <a:pt x="3443" y="5126"/>
                    </a:cubicBezTo>
                    <a:cubicBezTo>
                      <a:pt x="3495" y="5126"/>
                      <a:pt x="3483" y="5042"/>
                      <a:pt x="3524" y="5042"/>
                    </a:cubicBezTo>
                    <a:cubicBezTo>
                      <a:pt x="3538" y="5042"/>
                      <a:pt x="3556" y="5051"/>
                      <a:pt x="3584" y="5072"/>
                    </a:cubicBezTo>
                    <a:cubicBezTo>
                      <a:pt x="3506" y="5150"/>
                      <a:pt x="3584" y="5165"/>
                      <a:pt x="3661" y="5196"/>
                    </a:cubicBezTo>
                    <a:cubicBezTo>
                      <a:pt x="3646" y="5119"/>
                      <a:pt x="3552" y="5010"/>
                      <a:pt x="3677" y="4963"/>
                    </a:cubicBezTo>
                    <a:cubicBezTo>
                      <a:pt x="3723" y="5057"/>
                      <a:pt x="3847" y="5010"/>
                      <a:pt x="3816" y="5119"/>
                    </a:cubicBezTo>
                    <a:cubicBezTo>
                      <a:pt x="3925" y="5025"/>
                      <a:pt x="3956" y="4948"/>
                      <a:pt x="3878" y="4793"/>
                    </a:cubicBezTo>
                    <a:cubicBezTo>
                      <a:pt x="3878" y="4690"/>
                      <a:pt x="3903" y="4665"/>
                      <a:pt x="3937" y="4665"/>
                    </a:cubicBezTo>
                    <a:cubicBezTo>
                      <a:pt x="3971" y="4665"/>
                      <a:pt x="4014" y="4689"/>
                      <a:pt x="4054" y="4689"/>
                    </a:cubicBezTo>
                    <a:cubicBezTo>
                      <a:pt x="4090" y="4689"/>
                      <a:pt x="4123" y="4668"/>
                      <a:pt x="4142" y="4591"/>
                    </a:cubicBezTo>
                    <a:lnTo>
                      <a:pt x="4173" y="4638"/>
                    </a:lnTo>
                    <a:cubicBezTo>
                      <a:pt x="4142" y="4700"/>
                      <a:pt x="4126" y="4715"/>
                      <a:pt x="4188" y="4808"/>
                    </a:cubicBezTo>
                    <a:cubicBezTo>
                      <a:pt x="4126" y="4870"/>
                      <a:pt x="4064" y="4917"/>
                      <a:pt x="4002" y="4917"/>
                    </a:cubicBezTo>
                    <a:cubicBezTo>
                      <a:pt x="4002" y="4948"/>
                      <a:pt x="4064" y="5010"/>
                      <a:pt x="4064" y="5041"/>
                    </a:cubicBezTo>
                    <a:cubicBezTo>
                      <a:pt x="4064" y="5025"/>
                      <a:pt x="4064" y="5025"/>
                      <a:pt x="4080" y="5010"/>
                    </a:cubicBezTo>
                    <a:lnTo>
                      <a:pt x="4250" y="5119"/>
                    </a:lnTo>
                    <a:cubicBezTo>
                      <a:pt x="4235" y="5072"/>
                      <a:pt x="4266" y="5072"/>
                      <a:pt x="4266" y="5041"/>
                    </a:cubicBezTo>
                    <a:cubicBezTo>
                      <a:pt x="4266" y="5041"/>
                      <a:pt x="4312" y="5103"/>
                      <a:pt x="4343" y="5165"/>
                    </a:cubicBezTo>
                    <a:cubicBezTo>
                      <a:pt x="4374" y="5227"/>
                      <a:pt x="4406" y="5274"/>
                      <a:pt x="4406" y="5274"/>
                    </a:cubicBezTo>
                    <a:cubicBezTo>
                      <a:pt x="4438" y="5287"/>
                      <a:pt x="4463" y="5293"/>
                      <a:pt x="4484" y="5293"/>
                    </a:cubicBezTo>
                    <a:cubicBezTo>
                      <a:pt x="4585" y="5293"/>
                      <a:pt x="4579" y="5165"/>
                      <a:pt x="4669" y="5165"/>
                    </a:cubicBezTo>
                    <a:cubicBezTo>
                      <a:pt x="4531" y="5142"/>
                      <a:pt x="4572" y="5102"/>
                      <a:pt x="4526" y="5102"/>
                    </a:cubicBezTo>
                    <a:cubicBezTo>
                      <a:pt x="4511" y="5102"/>
                      <a:pt x="4484" y="5107"/>
                      <a:pt x="4437" y="5119"/>
                    </a:cubicBezTo>
                    <a:lnTo>
                      <a:pt x="4312" y="4948"/>
                    </a:lnTo>
                    <a:lnTo>
                      <a:pt x="4421" y="4870"/>
                    </a:lnTo>
                    <a:cubicBezTo>
                      <a:pt x="4380" y="4843"/>
                      <a:pt x="4375" y="4756"/>
                      <a:pt x="4322" y="4756"/>
                    </a:cubicBezTo>
                    <a:cubicBezTo>
                      <a:pt x="4315" y="4756"/>
                      <a:pt x="4306" y="4758"/>
                      <a:pt x="4297" y="4762"/>
                    </a:cubicBezTo>
                    <a:cubicBezTo>
                      <a:pt x="4297" y="4777"/>
                      <a:pt x="4297" y="4808"/>
                      <a:pt x="4281" y="4808"/>
                    </a:cubicBezTo>
                    <a:cubicBezTo>
                      <a:pt x="4188" y="4731"/>
                      <a:pt x="4297" y="4653"/>
                      <a:pt x="4204" y="4607"/>
                    </a:cubicBezTo>
                    <a:lnTo>
                      <a:pt x="4250" y="4514"/>
                    </a:lnTo>
                    <a:lnTo>
                      <a:pt x="4142" y="4498"/>
                    </a:lnTo>
                    <a:lnTo>
                      <a:pt x="4157" y="4281"/>
                    </a:lnTo>
                    <a:cubicBezTo>
                      <a:pt x="4145" y="4220"/>
                      <a:pt x="4123" y="4205"/>
                      <a:pt x="4098" y="4205"/>
                    </a:cubicBezTo>
                    <a:cubicBezTo>
                      <a:pt x="4071" y="4205"/>
                      <a:pt x="4041" y="4220"/>
                      <a:pt x="4013" y="4220"/>
                    </a:cubicBezTo>
                    <a:cubicBezTo>
                      <a:pt x="3998" y="4220"/>
                      <a:pt x="3984" y="4216"/>
                      <a:pt x="3971" y="4203"/>
                    </a:cubicBezTo>
                    <a:lnTo>
                      <a:pt x="3971" y="4203"/>
                    </a:lnTo>
                    <a:lnTo>
                      <a:pt x="4064" y="4312"/>
                    </a:lnTo>
                    <a:cubicBezTo>
                      <a:pt x="4010" y="4353"/>
                      <a:pt x="4027" y="4476"/>
                      <a:pt x="3981" y="4476"/>
                    </a:cubicBezTo>
                    <a:cubicBezTo>
                      <a:pt x="3974" y="4476"/>
                      <a:pt x="3966" y="4473"/>
                      <a:pt x="3956" y="4467"/>
                    </a:cubicBezTo>
                    <a:cubicBezTo>
                      <a:pt x="4002" y="4359"/>
                      <a:pt x="3894" y="4328"/>
                      <a:pt x="3878" y="4266"/>
                    </a:cubicBezTo>
                    <a:lnTo>
                      <a:pt x="3863" y="4390"/>
                    </a:lnTo>
                    <a:lnTo>
                      <a:pt x="3770" y="4359"/>
                    </a:lnTo>
                    <a:lnTo>
                      <a:pt x="3692" y="4250"/>
                    </a:lnTo>
                    <a:lnTo>
                      <a:pt x="3754" y="4359"/>
                    </a:lnTo>
                    <a:cubicBezTo>
                      <a:pt x="3692" y="4452"/>
                      <a:pt x="3630" y="4514"/>
                      <a:pt x="3677" y="4638"/>
                    </a:cubicBezTo>
                    <a:cubicBezTo>
                      <a:pt x="3749" y="4623"/>
                      <a:pt x="3659" y="4528"/>
                      <a:pt x="3710" y="4528"/>
                    </a:cubicBezTo>
                    <a:cubicBezTo>
                      <a:pt x="3714" y="4528"/>
                      <a:pt x="3718" y="4528"/>
                      <a:pt x="3723" y="4529"/>
                    </a:cubicBezTo>
                    <a:cubicBezTo>
                      <a:pt x="3832" y="4669"/>
                      <a:pt x="3770" y="4793"/>
                      <a:pt x="3739" y="4932"/>
                    </a:cubicBezTo>
                    <a:cubicBezTo>
                      <a:pt x="3723" y="4917"/>
                      <a:pt x="3708" y="4917"/>
                      <a:pt x="3694" y="4917"/>
                    </a:cubicBezTo>
                    <a:cubicBezTo>
                      <a:pt x="3680" y="4917"/>
                      <a:pt x="3669" y="4917"/>
                      <a:pt x="3661" y="4901"/>
                    </a:cubicBezTo>
                    <a:cubicBezTo>
                      <a:pt x="3646" y="4886"/>
                      <a:pt x="3661" y="4870"/>
                      <a:pt x="3677" y="4870"/>
                    </a:cubicBezTo>
                    <a:cubicBezTo>
                      <a:pt x="3623" y="4838"/>
                      <a:pt x="3606" y="4791"/>
                      <a:pt x="3570" y="4791"/>
                    </a:cubicBezTo>
                    <a:cubicBezTo>
                      <a:pt x="3554" y="4791"/>
                      <a:pt x="3534" y="4800"/>
                      <a:pt x="3506" y="4824"/>
                    </a:cubicBezTo>
                    <a:cubicBezTo>
                      <a:pt x="3490" y="4808"/>
                      <a:pt x="3490" y="4808"/>
                      <a:pt x="3475" y="4793"/>
                    </a:cubicBezTo>
                    <a:cubicBezTo>
                      <a:pt x="3552" y="4715"/>
                      <a:pt x="3351" y="4545"/>
                      <a:pt x="3320" y="4421"/>
                    </a:cubicBezTo>
                    <a:lnTo>
                      <a:pt x="3320" y="4421"/>
                    </a:lnTo>
                    <a:cubicBezTo>
                      <a:pt x="3328" y="4446"/>
                      <a:pt x="3344" y="4456"/>
                      <a:pt x="3365" y="4456"/>
                    </a:cubicBezTo>
                    <a:cubicBezTo>
                      <a:pt x="3413" y="4456"/>
                      <a:pt x="3487" y="4404"/>
                      <a:pt x="3551" y="4404"/>
                    </a:cubicBezTo>
                    <a:cubicBezTo>
                      <a:pt x="3557" y="4404"/>
                      <a:pt x="3562" y="4404"/>
                      <a:pt x="3568" y="4405"/>
                    </a:cubicBezTo>
                    <a:cubicBezTo>
                      <a:pt x="3568" y="4328"/>
                      <a:pt x="3521" y="4235"/>
                      <a:pt x="3521" y="4157"/>
                    </a:cubicBezTo>
                    <a:cubicBezTo>
                      <a:pt x="3537" y="4157"/>
                      <a:pt x="3552" y="4157"/>
                      <a:pt x="3568" y="4172"/>
                    </a:cubicBezTo>
                    <a:cubicBezTo>
                      <a:pt x="3568" y="4157"/>
                      <a:pt x="3568" y="4141"/>
                      <a:pt x="3568" y="4126"/>
                    </a:cubicBezTo>
                    <a:cubicBezTo>
                      <a:pt x="3568" y="4126"/>
                      <a:pt x="3568" y="4141"/>
                      <a:pt x="3584" y="4141"/>
                    </a:cubicBezTo>
                    <a:cubicBezTo>
                      <a:pt x="3599" y="4126"/>
                      <a:pt x="3646" y="4095"/>
                      <a:pt x="3677" y="4064"/>
                    </a:cubicBezTo>
                    <a:cubicBezTo>
                      <a:pt x="3749" y="4100"/>
                      <a:pt x="3821" y="4136"/>
                      <a:pt x="3871" y="4136"/>
                    </a:cubicBezTo>
                    <a:cubicBezTo>
                      <a:pt x="3886" y="4136"/>
                      <a:pt x="3899" y="4133"/>
                      <a:pt x="3909" y="4126"/>
                    </a:cubicBezTo>
                    <a:lnTo>
                      <a:pt x="3878" y="4048"/>
                    </a:lnTo>
                    <a:cubicBezTo>
                      <a:pt x="3878" y="4036"/>
                      <a:pt x="3881" y="4023"/>
                      <a:pt x="3884" y="4010"/>
                    </a:cubicBezTo>
                    <a:lnTo>
                      <a:pt x="3884" y="4010"/>
                    </a:lnTo>
                    <a:cubicBezTo>
                      <a:pt x="3921" y="4063"/>
                      <a:pt x="3958" y="4084"/>
                      <a:pt x="3993" y="4084"/>
                    </a:cubicBezTo>
                    <a:cubicBezTo>
                      <a:pt x="4044" y="4084"/>
                      <a:pt x="4090" y="4040"/>
                      <a:pt x="4126" y="3986"/>
                    </a:cubicBezTo>
                    <a:lnTo>
                      <a:pt x="4033" y="3909"/>
                    </a:lnTo>
                    <a:cubicBezTo>
                      <a:pt x="4080" y="3893"/>
                      <a:pt x="4142" y="3878"/>
                      <a:pt x="4173" y="3862"/>
                    </a:cubicBezTo>
                    <a:lnTo>
                      <a:pt x="4173" y="3862"/>
                    </a:lnTo>
                    <a:cubicBezTo>
                      <a:pt x="4157" y="3955"/>
                      <a:pt x="4250" y="4079"/>
                      <a:pt x="4126" y="4110"/>
                    </a:cubicBezTo>
                    <a:lnTo>
                      <a:pt x="4080" y="4048"/>
                    </a:lnTo>
                    <a:lnTo>
                      <a:pt x="4080" y="4048"/>
                    </a:lnTo>
                    <a:cubicBezTo>
                      <a:pt x="4080" y="4064"/>
                      <a:pt x="4095" y="4157"/>
                      <a:pt x="4173" y="4188"/>
                    </a:cubicBezTo>
                    <a:cubicBezTo>
                      <a:pt x="4188" y="4095"/>
                      <a:pt x="4173" y="4064"/>
                      <a:pt x="4235" y="4002"/>
                    </a:cubicBezTo>
                    <a:cubicBezTo>
                      <a:pt x="4281" y="4064"/>
                      <a:pt x="4281" y="4157"/>
                      <a:pt x="4250" y="4203"/>
                    </a:cubicBezTo>
                    <a:lnTo>
                      <a:pt x="4359" y="4281"/>
                    </a:lnTo>
                    <a:cubicBezTo>
                      <a:pt x="4437" y="4405"/>
                      <a:pt x="4235" y="4359"/>
                      <a:pt x="4312" y="4498"/>
                    </a:cubicBezTo>
                    <a:lnTo>
                      <a:pt x="4421" y="4467"/>
                    </a:lnTo>
                    <a:cubicBezTo>
                      <a:pt x="4421" y="4483"/>
                      <a:pt x="4421" y="4483"/>
                      <a:pt x="4421" y="4498"/>
                    </a:cubicBezTo>
                    <a:cubicBezTo>
                      <a:pt x="4437" y="4452"/>
                      <a:pt x="4437" y="4421"/>
                      <a:pt x="4421" y="4390"/>
                    </a:cubicBezTo>
                    <a:cubicBezTo>
                      <a:pt x="4421" y="4312"/>
                      <a:pt x="4483" y="4292"/>
                      <a:pt x="4549" y="4292"/>
                    </a:cubicBezTo>
                    <a:cubicBezTo>
                      <a:pt x="4602" y="4292"/>
                      <a:pt x="4657" y="4305"/>
                      <a:pt x="4685" y="4312"/>
                    </a:cubicBezTo>
                    <a:cubicBezTo>
                      <a:pt x="4691" y="4309"/>
                      <a:pt x="4697" y="4308"/>
                      <a:pt x="4703" y="4308"/>
                    </a:cubicBezTo>
                    <a:cubicBezTo>
                      <a:pt x="4759" y="4308"/>
                      <a:pt x="4816" y="4424"/>
                      <a:pt x="4886" y="4452"/>
                    </a:cubicBezTo>
                    <a:cubicBezTo>
                      <a:pt x="4917" y="4359"/>
                      <a:pt x="4793" y="4281"/>
                      <a:pt x="4809" y="4188"/>
                    </a:cubicBezTo>
                    <a:cubicBezTo>
                      <a:pt x="4818" y="4185"/>
                      <a:pt x="4825" y="4184"/>
                      <a:pt x="4832" y="4184"/>
                    </a:cubicBezTo>
                    <a:cubicBezTo>
                      <a:pt x="4848" y="4184"/>
                      <a:pt x="4858" y="4191"/>
                      <a:pt x="4864" y="4199"/>
                    </a:cubicBezTo>
                    <a:lnTo>
                      <a:pt x="4864" y="4199"/>
                    </a:lnTo>
                    <a:lnTo>
                      <a:pt x="4840" y="4126"/>
                    </a:lnTo>
                    <a:lnTo>
                      <a:pt x="4840" y="4126"/>
                    </a:lnTo>
                    <a:cubicBezTo>
                      <a:pt x="4842" y="4127"/>
                      <a:pt x="4845" y="4127"/>
                      <a:pt x="4848" y="4127"/>
                    </a:cubicBezTo>
                    <a:cubicBezTo>
                      <a:pt x="4880" y="4127"/>
                      <a:pt x="4932" y="4079"/>
                      <a:pt x="4973" y="4079"/>
                    </a:cubicBezTo>
                    <a:cubicBezTo>
                      <a:pt x="4996" y="4079"/>
                      <a:pt x="5015" y="4094"/>
                      <a:pt x="5026" y="4141"/>
                    </a:cubicBezTo>
                    <a:cubicBezTo>
                      <a:pt x="5010" y="4141"/>
                      <a:pt x="4995" y="4172"/>
                      <a:pt x="4979" y="4188"/>
                    </a:cubicBezTo>
                    <a:cubicBezTo>
                      <a:pt x="5109" y="4123"/>
                      <a:pt x="5281" y="3983"/>
                      <a:pt x="5407" y="3983"/>
                    </a:cubicBezTo>
                    <a:cubicBezTo>
                      <a:pt x="5432" y="3983"/>
                      <a:pt x="5455" y="3989"/>
                      <a:pt x="5476" y="4002"/>
                    </a:cubicBezTo>
                    <a:cubicBezTo>
                      <a:pt x="5538" y="3924"/>
                      <a:pt x="5476" y="3924"/>
                      <a:pt x="5569" y="3816"/>
                    </a:cubicBezTo>
                    <a:cubicBezTo>
                      <a:pt x="5507" y="3707"/>
                      <a:pt x="5383" y="3723"/>
                      <a:pt x="5383" y="3568"/>
                    </a:cubicBezTo>
                    <a:lnTo>
                      <a:pt x="5274" y="3645"/>
                    </a:lnTo>
                    <a:cubicBezTo>
                      <a:pt x="5290" y="3676"/>
                      <a:pt x="5305" y="3707"/>
                      <a:pt x="5305" y="3738"/>
                    </a:cubicBezTo>
                    <a:lnTo>
                      <a:pt x="5352" y="3614"/>
                    </a:lnTo>
                    <a:cubicBezTo>
                      <a:pt x="5352" y="3707"/>
                      <a:pt x="5414" y="3723"/>
                      <a:pt x="5491" y="3785"/>
                    </a:cubicBezTo>
                    <a:cubicBezTo>
                      <a:pt x="5414" y="3971"/>
                      <a:pt x="5228" y="3924"/>
                      <a:pt x="5150" y="3986"/>
                    </a:cubicBezTo>
                    <a:cubicBezTo>
                      <a:pt x="5103" y="3909"/>
                      <a:pt x="5181" y="3831"/>
                      <a:pt x="5041" y="3800"/>
                    </a:cubicBezTo>
                    <a:cubicBezTo>
                      <a:pt x="5181" y="3769"/>
                      <a:pt x="4995" y="3676"/>
                      <a:pt x="5134" y="3614"/>
                    </a:cubicBezTo>
                    <a:lnTo>
                      <a:pt x="5134" y="3614"/>
                    </a:lnTo>
                    <a:lnTo>
                      <a:pt x="5150" y="3645"/>
                    </a:lnTo>
                    <a:cubicBezTo>
                      <a:pt x="5103" y="3537"/>
                      <a:pt x="5212" y="3568"/>
                      <a:pt x="5165" y="3475"/>
                    </a:cubicBezTo>
                    <a:lnTo>
                      <a:pt x="5165" y="3475"/>
                    </a:lnTo>
                    <a:cubicBezTo>
                      <a:pt x="5171" y="3480"/>
                      <a:pt x="5176" y="3481"/>
                      <a:pt x="5181" y="3481"/>
                    </a:cubicBezTo>
                    <a:cubicBezTo>
                      <a:pt x="5191" y="3481"/>
                      <a:pt x="5202" y="3475"/>
                      <a:pt x="5212" y="3475"/>
                    </a:cubicBezTo>
                    <a:cubicBezTo>
                      <a:pt x="5219" y="3404"/>
                      <a:pt x="5204" y="3401"/>
                      <a:pt x="5179" y="3401"/>
                    </a:cubicBezTo>
                    <a:cubicBezTo>
                      <a:pt x="5177" y="3401"/>
                      <a:pt x="5174" y="3401"/>
                      <a:pt x="5171" y="3401"/>
                    </a:cubicBezTo>
                    <a:cubicBezTo>
                      <a:pt x="5142" y="3401"/>
                      <a:pt x="5103" y="3397"/>
                      <a:pt x="5072" y="3304"/>
                    </a:cubicBezTo>
                    <a:cubicBezTo>
                      <a:pt x="5095" y="3268"/>
                      <a:pt x="5123" y="3255"/>
                      <a:pt x="5152" y="3255"/>
                    </a:cubicBezTo>
                    <a:cubicBezTo>
                      <a:pt x="5219" y="3255"/>
                      <a:pt x="5296" y="3321"/>
                      <a:pt x="5342" y="3321"/>
                    </a:cubicBezTo>
                    <a:cubicBezTo>
                      <a:pt x="5345" y="3321"/>
                      <a:pt x="5349" y="3320"/>
                      <a:pt x="5352" y="3319"/>
                    </a:cubicBezTo>
                    <a:cubicBezTo>
                      <a:pt x="5429" y="3614"/>
                      <a:pt x="5553" y="3381"/>
                      <a:pt x="5569" y="3692"/>
                    </a:cubicBezTo>
                    <a:cubicBezTo>
                      <a:pt x="5602" y="3705"/>
                      <a:pt x="5631" y="3711"/>
                      <a:pt x="5658" y="3711"/>
                    </a:cubicBezTo>
                    <a:cubicBezTo>
                      <a:pt x="5755" y="3711"/>
                      <a:pt x="5808" y="3628"/>
                      <a:pt x="5832" y="3506"/>
                    </a:cubicBezTo>
                    <a:lnTo>
                      <a:pt x="5832" y="3506"/>
                    </a:lnTo>
                    <a:cubicBezTo>
                      <a:pt x="5818" y="3514"/>
                      <a:pt x="5803" y="3518"/>
                      <a:pt x="5788" y="3518"/>
                    </a:cubicBezTo>
                    <a:cubicBezTo>
                      <a:pt x="5711" y="3518"/>
                      <a:pt x="5632" y="3425"/>
                      <a:pt x="5534" y="3425"/>
                    </a:cubicBezTo>
                    <a:cubicBezTo>
                      <a:pt x="5510" y="3425"/>
                      <a:pt x="5486" y="3431"/>
                      <a:pt x="5460" y="3444"/>
                    </a:cubicBezTo>
                    <a:cubicBezTo>
                      <a:pt x="5460" y="3211"/>
                      <a:pt x="5150" y="3133"/>
                      <a:pt x="5352" y="2947"/>
                    </a:cubicBezTo>
                    <a:lnTo>
                      <a:pt x="5352" y="2947"/>
                    </a:lnTo>
                    <a:lnTo>
                      <a:pt x="5383" y="2963"/>
                    </a:lnTo>
                    <a:lnTo>
                      <a:pt x="5290" y="2839"/>
                    </a:lnTo>
                    <a:cubicBezTo>
                      <a:pt x="5290" y="2839"/>
                      <a:pt x="5305" y="2808"/>
                      <a:pt x="5336" y="2777"/>
                    </a:cubicBezTo>
                    <a:cubicBezTo>
                      <a:pt x="5352" y="2746"/>
                      <a:pt x="5383" y="2715"/>
                      <a:pt x="5383" y="2715"/>
                    </a:cubicBezTo>
                    <a:cubicBezTo>
                      <a:pt x="5538" y="2839"/>
                      <a:pt x="5429" y="2932"/>
                      <a:pt x="5507" y="3009"/>
                    </a:cubicBezTo>
                    <a:cubicBezTo>
                      <a:pt x="5724" y="2885"/>
                      <a:pt x="5398" y="2746"/>
                      <a:pt x="5445" y="2575"/>
                    </a:cubicBezTo>
                    <a:cubicBezTo>
                      <a:pt x="5481" y="2552"/>
                      <a:pt x="5508" y="2542"/>
                      <a:pt x="5527" y="2542"/>
                    </a:cubicBezTo>
                    <a:cubicBezTo>
                      <a:pt x="5623" y="2542"/>
                      <a:pt x="5548" y="2784"/>
                      <a:pt x="5677" y="2823"/>
                    </a:cubicBezTo>
                    <a:cubicBezTo>
                      <a:pt x="5651" y="2770"/>
                      <a:pt x="5728" y="2693"/>
                      <a:pt x="5779" y="2693"/>
                    </a:cubicBezTo>
                    <a:cubicBezTo>
                      <a:pt x="5787" y="2693"/>
                      <a:pt x="5795" y="2695"/>
                      <a:pt x="5801" y="2699"/>
                    </a:cubicBezTo>
                    <a:cubicBezTo>
                      <a:pt x="5693" y="2870"/>
                      <a:pt x="5879" y="2839"/>
                      <a:pt x="5739" y="3025"/>
                    </a:cubicBezTo>
                    <a:cubicBezTo>
                      <a:pt x="5728" y="2987"/>
                      <a:pt x="5718" y="2975"/>
                      <a:pt x="5705" y="2975"/>
                    </a:cubicBezTo>
                    <a:cubicBezTo>
                      <a:pt x="5687" y="2975"/>
                      <a:pt x="5667" y="3000"/>
                      <a:pt x="5639" y="3000"/>
                    </a:cubicBezTo>
                    <a:cubicBezTo>
                      <a:pt x="5631" y="3000"/>
                      <a:pt x="5624" y="2998"/>
                      <a:pt x="5615" y="2994"/>
                    </a:cubicBezTo>
                    <a:lnTo>
                      <a:pt x="5615" y="2994"/>
                    </a:lnTo>
                    <a:cubicBezTo>
                      <a:pt x="5662" y="3040"/>
                      <a:pt x="5631" y="3242"/>
                      <a:pt x="5569" y="3350"/>
                    </a:cubicBezTo>
                    <a:cubicBezTo>
                      <a:pt x="5587" y="3365"/>
                      <a:pt x="5602" y="3372"/>
                      <a:pt x="5616" y="3372"/>
                    </a:cubicBezTo>
                    <a:cubicBezTo>
                      <a:pt x="5676" y="3372"/>
                      <a:pt x="5711" y="3261"/>
                      <a:pt x="5786" y="3211"/>
                    </a:cubicBezTo>
                    <a:cubicBezTo>
                      <a:pt x="5693" y="3009"/>
                      <a:pt x="5972" y="2885"/>
                      <a:pt x="5848" y="2715"/>
                    </a:cubicBezTo>
                    <a:cubicBezTo>
                      <a:pt x="5848" y="2647"/>
                      <a:pt x="5860" y="2625"/>
                      <a:pt x="5877" y="2625"/>
                    </a:cubicBezTo>
                    <a:cubicBezTo>
                      <a:pt x="5910" y="2625"/>
                      <a:pt x="5962" y="2715"/>
                      <a:pt x="5972" y="2715"/>
                    </a:cubicBezTo>
                    <a:cubicBezTo>
                      <a:pt x="6065" y="2544"/>
                      <a:pt x="5894" y="2622"/>
                      <a:pt x="5863" y="2559"/>
                    </a:cubicBezTo>
                    <a:cubicBezTo>
                      <a:pt x="5801" y="2296"/>
                      <a:pt x="6034" y="2280"/>
                      <a:pt x="6050" y="2079"/>
                    </a:cubicBezTo>
                    <a:cubicBezTo>
                      <a:pt x="6034" y="2079"/>
                      <a:pt x="6034" y="2063"/>
                      <a:pt x="6019" y="2048"/>
                    </a:cubicBezTo>
                    <a:lnTo>
                      <a:pt x="5321" y="1443"/>
                    </a:lnTo>
                    <a:cubicBezTo>
                      <a:pt x="5305" y="1319"/>
                      <a:pt x="5274" y="1210"/>
                      <a:pt x="5228" y="1133"/>
                    </a:cubicBezTo>
                    <a:cubicBezTo>
                      <a:pt x="5165" y="1024"/>
                      <a:pt x="5072" y="931"/>
                      <a:pt x="4995" y="853"/>
                    </a:cubicBezTo>
                    <a:lnTo>
                      <a:pt x="2436" y="0"/>
                    </a:lnTo>
                    <a:close/>
                    <a:moveTo>
                      <a:pt x="3196" y="5979"/>
                    </a:moveTo>
                    <a:cubicBezTo>
                      <a:pt x="3196" y="5982"/>
                      <a:pt x="3196" y="5984"/>
                      <a:pt x="3196" y="5987"/>
                    </a:cubicBezTo>
                    <a:lnTo>
                      <a:pt x="3211" y="5987"/>
                    </a:lnTo>
                    <a:cubicBezTo>
                      <a:pt x="3206" y="5985"/>
                      <a:pt x="3201" y="5982"/>
                      <a:pt x="3196" y="597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15"/>
              <p:cNvSpPr/>
              <p:nvPr/>
            </p:nvSpPr>
            <p:spPr>
              <a:xfrm>
                <a:off x="3533725" y="1116725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47" y="1"/>
                    </a:moveTo>
                    <a:cubicBezTo>
                      <a:pt x="31" y="32"/>
                      <a:pt x="0" y="63"/>
                      <a:pt x="31" y="125"/>
                    </a:cubicBezTo>
                    <a:cubicBezTo>
                      <a:pt x="109" y="125"/>
                      <a:pt x="47" y="47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15"/>
              <p:cNvSpPr/>
              <p:nvPr/>
            </p:nvSpPr>
            <p:spPr>
              <a:xfrm>
                <a:off x="3452675" y="1184975"/>
                <a:ext cx="62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56" extrusionOk="0">
                    <a:moveTo>
                      <a:pt x="94" y="62"/>
                    </a:moveTo>
                    <a:lnTo>
                      <a:pt x="94" y="62"/>
                    </a:lnTo>
                    <a:cubicBezTo>
                      <a:pt x="98" y="65"/>
                      <a:pt x="103" y="67"/>
                      <a:pt x="107" y="69"/>
                    </a:cubicBezTo>
                    <a:lnTo>
                      <a:pt x="107" y="69"/>
                    </a:lnTo>
                    <a:cubicBezTo>
                      <a:pt x="102" y="62"/>
                      <a:pt x="94" y="62"/>
                      <a:pt x="94" y="62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78" y="62"/>
                      <a:pt x="156" y="109"/>
                      <a:pt x="218" y="156"/>
                    </a:cubicBezTo>
                    <a:lnTo>
                      <a:pt x="249" y="156"/>
                    </a:lnTo>
                    <a:cubicBezTo>
                      <a:pt x="218" y="140"/>
                      <a:pt x="187" y="124"/>
                      <a:pt x="156" y="109"/>
                    </a:cubicBezTo>
                    <a:lnTo>
                      <a:pt x="156" y="109"/>
                    </a:lnTo>
                    <a:cubicBezTo>
                      <a:pt x="184" y="118"/>
                      <a:pt x="213" y="134"/>
                      <a:pt x="223" y="134"/>
                    </a:cubicBezTo>
                    <a:cubicBezTo>
                      <a:pt x="230" y="134"/>
                      <a:pt x="230" y="127"/>
                      <a:pt x="218" y="109"/>
                    </a:cubicBezTo>
                    <a:cubicBezTo>
                      <a:pt x="218" y="109"/>
                      <a:pt x="164" y="96"/>
                      <a:pt x="107" y="69"/>
                    </a:cubicBezTo>
                    <a:lnTo>
                      <a:pt x="107" y="69"/>
                    </a:lnTo>
                    <a:cubicBezTo>
                      <a:pt x="108" y="71"/>
                      <a:pt x="109" y="74"/>
                      <a:pt x="109" y="78"/>
                    </a:cubicBezTo>
                    <a:cubicBezTo>
                      <a:pt x="78" y="47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15"/>
              <p:cNvSpPr/>
              <p:nvPr/>
            </p:nvSpPr>
            <p:spPr>
              <a:xfrm>
                <a:off x="3396850" y="1160550"/>
                <a:ext cx="50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81" extrusionOk="0">
                    <a:moveTo>
                      <a:pt x="1955" y="993"/>
                    </a:moveTo>
                    <a:cubicBezTo>
                      <a:pt x="1955" y="993"/>
                      <a:pt x="1955" y="1010"/>
                      <a:pt x="1957" y="1033"/>
                    </a:cubicBezTo>
                    <a:lnTo>
                      <a:pt x="1957" y="1033"/>
                    </a:lnTo>
                    <a:cubicBezTo>
                      <a:pt x="1958" y="1019"/>
                      <a:pt x="1957" y="1006"/>
                      <a:pt x="1955" y="993"/>
                    </a:cubicBezTo>
                    <a:close/>
                    <a:moveTo>
                      <a:pt x="63" y="0"/>
                    </a:moveTo>
                    <a:cubicBezTo>
                      <a:pt x="32" y="31"/>
                      <a:pt x="16" y="78"/>
                      <a:pt x="1" y="109"/>
                    </a:cubicBezTo>
                    <a:lnTo>
                      <a:pt x="1970" y="1381"/>
                    </a:lnTo>
                    <a:cubicBezTo>
                      <a:pt x="2017" y="1319"/>
                      <a:pt x="2032" y="1257"/>
                      <a:pt x="2017" y="1210"/>
                    </a:cubicBezTo>
                    <a:lnTo>
                      <a:pt x="1970" y="1210"/>
                    </a:lnTo>
                    <a:cubicBezTo>
                      <a:pt x="1970" y="1210"/>
                      <a:pt x="1970" y="1164"/>
                      <a:pt x="1970" y="1101"/>
                    </a:cubicBezTo>
                    <a:cubicBezTo>
                      <a:pt x="1963" y="1079"/>
                      <a:pt x="1959" y="1054"/>
                      <a:pt x="1957" y="1033"/>
                    </a:cubicBezTo>
                    <a:lnTo>
                      <a:pt x="1957" y="1033"/>
                    </a:lnTo>
                    <a:cubicBezTo>
                      <a:pt x="1953" y="1116"/>
                      <a:pt x="1904" y="1208"/>
                      <a:pt x="1877" y="1288"/>
                    </a:cubicBezTo>
                    <a:lnTo>
                      <a:pt x="125" y="155"/>
                    </a:lnTo>
                    <a:cubicBezTo>
                      <a:pt x="125" y="78"/>
                      <a:pt x="125" y="31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15"/>
              <p:cNvSpPr/>
              <p:nvPr/>
            </p:nvSpPr>
            <p:spPr>
              <a:xfrm>
                <a:off x="3478475" y="1170700"/>
                <a:ext cx="21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86" h="107" extrusionOk="0">
                    <a:moveTo>
                      <a:pt x="1" y="0"/>
                    </a:moveTo>
                    <a:cubicBezTo>
                      <a:pt x="0" y="0"/>
                      <a:pt x="2" y="4"/>
                      <a:pt x="8" y="13"/>
                    </a:cubicBezTo>
                    <a:lnTo>
                      <a:pt x="39" y="106"/>
                    </a:lnTo>
                    <a:lnTo>
                      <a:pt x="86" y="60"/>
                    </a:lnTo>
                    <a:cubicBezTo>
                      <a:pt x="61" y="60"/>
                      <a:pt x="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15"/>
              <p:cNvSpPr/>
              <p:nvPr/>
            </p:nvSpPr>
            <p:spPr>
              <a:xfrm>
                <a:off x="3479050" y="1159775"/>
                <a:ext cx="12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4" extrusionOk="0">
                    <a:moveTo>
                      <a:pt x="32" y="0"/>
                    </a:moveTo>
                    <a:lnTo>
                      <a:pt x="1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15"/>
              <p:cNvSpPr/>
              <p:nvPr/>
            </p:nvSpPr>
            <p:spPr>
              <a:xfrm>
                <a:off x="3491450" y="1148925"/>
                <a:ext cx="23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1" y="78"/>
                      <a:pt x="16" y="109"/>
                    </a:cubicBezTo>
                    <a:lnTo>
                      <a:pt x="1" y="109"/>
                    </a:lnTo>
                    <a:lnTo>
                      <a:pt x="1" y="202"/>
                    </a:lnTo>
                    <a:lnTo>
                      <a:pt x="47" y="202"/>
                    </a:lnTo>
                    <a:lnTo>
                      <a:pt x="32" y="124"/>
                    </a:lnTo>
                    <a:lnTo>
                      <a:pt x="32" y="124"/>
                    </a:lnTo>
                    <a:cubicBezTo>
                      <a:pt x="47" y="140"/>
                      <a:pt x="47" y="140"/>
                      <a:pt x="63" y="140"/>
                    </a:cubicBezTo>
                    <a:cubicBezTo>
                      <a:pt x="47" y="140"/>
                      <a:pt x="47" y="124"/>
                      <a:pt x="32" y="109"/>
                    </a:cubicBezTo>
                    <a:cubicBezTo>
                      <a:pt x="32" y="62"/>
                      <a:pt x="94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15"/>
              <p:cNvSpPr/>
              <p:nvPr/>
            </p:nvSpPr>
            <p:spPr>
              <a:xfrm>
                <a:off x="3385225" y="1051975"/>
                <a:ext cx="4847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250" extrusionOk="0">
                    <a:moveTo>
                      <a:pt x="1241" y="435"/>
                    </a:moveTo>
                    <a:cubicBezTo>
                      <a:pt x="1240" y="441"/>
                      <a:pt x="1239" y="447"/>
                      <a:pt x="1238" y="453"/>
                    </a:cubicBezTo>
                    <a:lnTo>
                      <a:pt x="1238" y="453"/>
                    </a:lnTo>
                    <a:cubicBezTo>
                      <a:pt x="1240" y="446"/>
                      <a:pt x="1241" y="440"/>
                      <a:pt x="1241" y="435"/>
                    </a:cubicBezTo>
                    <a:close/>
                    <a:moveTo>
                      <a:pt x="1449" y="1171"/>
                    </a:moveTo>
                    <a:lnTo>
                      <a:pt x="1449" y="1171"/>
                    </a:lnTo>
                    <a:cubicBezTo>
                      <a:pt x="1445" y="1195"/>
                      <a:pt x="1443" y="1210"/>
                      <a:pt x="1443" y="1210"/>
                    </a:cubicBezTo>
                    <a:cubicBezTo>
                      <a:pt x="1449" y="1197"/>
                      <a:pt x="1451" y="1184"/>
                      <a:pt x="1449" y="1171"/>
                    </a:cubicBezTo>
                    <a:close/>
                    <a:moveTo>
                      <a:pt x="1815" y="1"/>
                    </a:moveTo>
                    <a:cubicBezTo>
                      <a:pt x="1753" y="109"/>
                      <a:pt x="1598" y="63"/>
                      <a:pt x="1536" y="109"/>
                    </a:cubicBezTo>
                    <a:cubicBezTo>
                      <a:pt x="1737" y="249"/>
                      <a:pt x="1381" y="311"/>
                      <a:pt x="1365" y="435"/>
                    </a:cubicBezTo>
                    <a:lnTo>
                      <a:pt x="1303" y="528"/>
                    </a:lnTo>
                    <a:lnTo>
                      <a:pt x="1272" y="543"/>
                    </a:lnTo>
                    <a:cubicBezTo>
                      <a:pt x="1244" y="543"/>
                      <a:pt x="1228" y="517"/>
                      <a:pt x="1238" y="453"/>
                    </a:cubicBezTo>
                    <a:lnTo>
                      <a:pt x="1238" y="453"/>
                    </a:lnTo>
                    <a:cubicBezTo>
                      <a:pt x="1218" y="516"/>
                      <a:pt x="1107" y="610"/>
                      <a:pt x="1163" y="652"/>
                    </a:cubicBezTo>
                    <a:cubicBezTo>
                      <a:pt x="1163" y="652"/>
                      <a:pt x="1101" y="714"/>
                      <a:pt x="1039" y="776"/>
                    </a:cubicBezTo>
                    <a:cubicBezTo>
                      <a:pt x="977" y="838"/>
                      <a:pt x="915" y="916"/>
                      <a:pt x="915" y="916"/>
                    </a:cubicBezTo>
                    <a:lnTo>
                      <a:pt x="869" y="916"/>
                    </a:lnTo>
                    <a:cubicBezTo>
                      <a:pt x="869" y="931"/>
                      <a:pt x="869" y="931"/>
                      <a:pt x="884" y="947"/>
                    </a:cubicBezTo>
                    <a:cubicBezTo>
                      <a:pt x="884" y="947"/>
                      <a:pt x="621" y="1241"/>
                      <a:pt x="404" y="1521"/>
                    </a:cubicBezTo>
                    <a:cubicBezTo>
                      <a:pt x="186" y="1815"/>
                      <a:pt x="0" y="2094"/>
                      <a:pt x="0" y="2094"/>
                    </a:cubicBezTo>
                    <a:cubicBezTo>
                      <a:pt x="47" y="2048"/>
                      <a:pt x="124" y="2032"/>
                      <a:pt x="186" y="1986"/>
                    </a:cubicBezTo>
                    <a:cubicBezTo>
                      <a:pt x="203" y="2032"/>
                      <a:pt x="218" y="2048"/>
                      <a:pt x="232" y="2048"/>
                    </a:cubicBezTo>
                    <a:cubicBezTo>
                      <a:pt x="260" y="2048"/>
                      <a:pt x="286" y="1988"/>
                      <a:pt x="325" y="1988"/>
                    </a:cubicBezTo>
                    <a:cubicBezTo>
                      <a:pt x="339" y="1988"/>
                      <a:pt x="355" y="1996"/>
                      <a:pt x="372" y="2017"/>
                    </a:cubicBezTo>
                    <a:cubicBezTo>
                      <a:pt x="388" y="2094"/>
                      <a:pt x="341" y="2141"/>
                      <a:pt x="295" y="2156"/>
                    </a:cubicBezTo>
                    <a:cubicBezTo>
                      <a:pt x="341" y="2203"/>
                      <a:pt x="435" y="2203"/>
                      <a:pt x="497" y="2250"/>
                    </a:cubicBezTo>
                    <a:cubicBezTo>
                      <a:pt x="667" y="2172"/>
                      <a:pt x="404" y="1939"/>
                      <a:pt x="543" y="1831"/>
                    </a:cubicBezTo>
                    <a:lnTo>
                      <a:pt x="543" y="1831"/>
                    </a:lnTo>
                    <a:cubicBezTo>
                      <a:pt x="586" y="1874"/>
                      <a:pt x="614" y="1932"/>
                      <a:pt x="648" y="1932"/>
                    </a:cubicBezTo>
                    <a:cubicBezTo>
                      <a:pt x="663" y="1932"/>
                      <a:pt x="679" y="1921"/>
                      <a:pt x="698" y="1893"/>
                    </a:cubicBezTo>
                    <a:lnTo>
                      <a:pt x="698" y="1924"/>
                    </a:lnTo>
                    <a:cubicBezTo>
                      <a:pt x="729" y="1722"/>
                      <a:pt x="931" y="1939"/>
                      <a:pt x="822" y="1691"/>
                    </a:cubicBezTo>
                    <a:lnTo>
                      <a:pt x="822" y="1691"/>
                    </a:lnTo>
                    <a:lnTo>
                      <a:pt x="915" y="1784"/>
                    </a:lnTo>
                    <a:cubicBezTo>
                      <a:pt x="884" y="1660"/>
                      <a:pt x="993" y="1536"/>
                      <a:pt x="1039" y="1443"/>
                    </a:cubicBezTo>
                    <a:lnTo>
                      <a:pt x="1055" y="1474"/>
                    </a:lnTo>
                    <a:cubicBezTo>
                      <a:pt x="1117" y="1179"/>
                      <a:pt x="1132" y="1334"/>
                      <a:pt x="1288" y="1071"/>
                    </a:cubicBezTo>
                    <a:lnTo>
                      <a:pt x="1303" y="1272"/>
                    </a:lnTo>
                    <a:cubicBezTo>
                      <a:pt x="1412" y="1241"/>
                      <a:pt x="1319" y="1117"/>
                      <a:pt x="1381" y="1071"/>
                    </a:cubicBezTo>
                    <a:lnTo>
                      <a:pt x="1381" y="1071"/>
                    </a:lnTo>
                    <a:cubicBezTo>
                      <a:pt x="1393" y="1083"/>
                      <a:pt x="1443" y="1124"/>
                      <a:pt x="1449" y="1171"/>
                    </a:cubicBezTo>
                    <a:lnTo>
                      <a:pt x="1449" y="1171"/>
                    </a:lnTo>
                    <a:cubicBezTo>
                      <a:pt x="1457" y="1131"/>
                      <a:pt x="1470" y="1067"/>
                      <a:pt x="1489" y="1009"/>
                    </a:cubicBezTo>
                    <a:cubicBezTo>
                      <a:pt x="1520" y="900"/>
                      <a:pt x="1551" y="792"/>
                      <a:pt x="1551" y="792"/>
                    </a:cubicBezTo>
                    <a:cubicBezTo>
                      <a:pt x="1551" y="716"/>
                      <a:pt x="1529" y="704"/>
                      <a:pt x="1500" y="704"/>
                    </a:cubicBezTo>
                    <a:cubicBezTo>
                      <a:pt x="1487" y="704"/>
                      <a:pt x="1473" y="707"/>
                      <a:pt x="1459" y="707"/>
                    </a:cubicBezTo>
                    <a:cubicBezTo>
                      <a:pt x="1448" y="707"/>
                      <a:pt x="1437" y="705"/>
                      <a:pt x="1427" y="699"/>
                    </a:cubicBezTo>
                    <a:cubicBezTo>
                      <a:pt x="1403" y="637"/>
                      <a:pt x="1494" y="576"/>
                      <a:pt x="1565" y="576"/>
                    </a:cubicBezTo>
                    <a:cubicBezTo>
                      <a:pt x="1583" y="576"/>
                      <a:pt x="1600" y="580"/>
                      <a:pt x="1613" y="590"/>
                    </a:cubicBezTo>
                    <a:cubicBezTo>
                      <a:pt x="1613" y="637"/>
                      <a:pt x="1567" y="714"/>
                      <a:pt x="1644" y="714"/>
                    </a:cubicBezTo>
                    <a:cubicBezTo>
                      <a:pt x="1644" y="714"/>
                      <a:pt x="1644" y="652"/>
                      <a:pt x="1629" y="590"/>
                    </a:cubicBezTo>
                    <a:cubicBezTo>
                      <a:pt x="1629" y="528"/>
                      <a:pt x="1613" y="481"/>
                      <a:pt x="1613" y="481"/>
                    </a:cubicBezTo>
                    <a:cubicBezTo>
                      <a:pt x="1624" y="480"/>
                      <a:pt x="1633" y="479"/>
                      <a:pt x="1642" y="479"/>
                    </a:cubicBezTo>
                    <a:cubicBezTo>
                      <a:pt x="1816" y="479"/>
                      <a:pt x="1675" y="766"/>
                      <a:pt x="1675" y="869"/>
                    </a:cubicBezTo>
                    <a:cubicBezTo>
                      <a:pt x="1815" y="776"/>
                      <a:pt x="1768" y="637"/>
                      <a:pt x="1923" y="528"/>
                    </a:cubicBezTo>
                    <a:lnTo>
                      <a:pt x="1923" y="528"/>
                    </a:lnTo>
                    <a:cubicBezTo>
                      <a:pt x="1905" y="532"/>
                      <a:pt x="1888" y="534"/>
                      <a:pt x="1872" y="534"/>
                    </a:cubicBezTo>
                    <a:cubicBezTo>
                      <a:pt x="1833" y="534"/>
                      <a:pt x="1797" y="523"/>
                      <a:pt x="1753" y="512"/>
                    </a:cubicBezTo>
                    <a:cubicBezTo>
                      <a:pt x="1660" y="404"/>
                      <a:pt x="1846" y="342"/>
                      <a:pt x="1939" y="249"/>
                    </a:cubicBezTo>
                    <a:cubicBezTo>
                      <a:pt x="1846" y="249"/>
                      <a:pt x="1846" y="171"/>
                      <a:pt x="1861" y="94"/>
                    </a:cubicBezTo>
                    <a:cubicBezTo>
                      <a:pt x="1877" y="78"/>
                      <a:pt x="1877" y="78"/>
                      <a:pt x="1877" y="63"/>
                    </a:cubicBezTo>
                    <a:lnTo>
                      <a:pt x="1877" y="32"/>
                    </a:lnTo>
                    <a:lnTo>
                      <a:pt x="1861" y="47"/>
                    </a:lnTo>
                    <a:cubicBezTo>
                      <a:pt x="1861" y="32"/>
                      <a:pt x="1846" y="16"/>
                      <a:pt x="18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15"/>
              <p:cNvSpPr/>
              <p:nvPr/>
            </p:nvSpPr>
            <p:spPr>
              <a:xfrm>
                <a:off x="3384050" y="1104325"/>
                <a:ext cx="12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78" extrusionOk="0">
                    <a:moveTo>
                      <a:pt x="47" y="0"/>
                    </a:moveTo>
                    <a:cubicBezTo>
                      <a:pt x="32" y="16"/>
                      <a:pt x="1" y="31"/>
                      <a:pt x="1" y="78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15"/>
              <p:cNvSpPr/>
              <p:nvPr/>
            </p:nvSpPr>
            <p:spPr>
              <a:xfrm>
                <a:off x="3435225" y="1046925"/>
                <a:ext cx="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81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218" y="1"/>
                      <a:pt x="156" y="32"/>
                      <a:pt x="110" y="79"/>
                    </a:cubicBezTo>
                    <a:cubicBezTo>
                      <a:pt x="48" y="110"/>
                      <a:pt x="1" y="156"/>
                      <a:pt x="1" y="156"/>
                    </a:cubicBezTo>
                    <a:cubicBezTo>
                      <a:pt x="32" y="187"/>
                      <a:pt x="32" y="249"/>
                      <a:pt x="63" y="280"/>
                    </a:cubicBezTo>
                    <a:lnTo>
                      <a:pt x="234" y="156"/>
                    </a:lnTo>
                    <a:cubicBezTo>
                      <a:pt x="141" y="141"/>
                      <a:pt x="234" y="48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15"/>
              <p:cNvSpPr/>
              <p:nvPr/>
            </p:nvSpPr>
            <p:spPr>
              <a:xfrm>
                <a:off x="3432125" y="1049875"/>
                <a:ext cx="312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6" extrusionOk="0">
                    <a:moveTo>
                      <a:pt x="45" y="1"/>
                    </a:moveTo>
                    <a:cubicBezTo>
                      <a:pt x="32" y="1"/>
                      <a:pt x="18" y="3"/>
                      <a:pt x="1" y="7"/>
                    </a:cubicBezTo>
                    <a:cubicBezTo>
                      <a:pt x="16" y="38"/>
                      <a:pt x="16" y="69"/>
                      <a:pt x="1" y="116"/>
                    </a:cubicBezTo>
                    <a:lnTo>
                      <a:pt x="125" y="38"/>
                    </a:lnTo>
                    <a:cubicBezTo>
                      <a:pt x="102" y="15"/>
                      <a:pt x="80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15"/>
              <p:cNvSpPr/>
              <p:nvPr/>
            </p:nvSpPr>
            <p:spPr>
              <a:xfrm>
                <a:off x="3371250" y="1103925"/>
                <a:ext cx="217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242" extrusionOk="0">
                    <a:moveTo>
                      <a:pt x="668" y="1"/>
                    </a:moveTo>
                    <a:lnTo>
                      <a:pt x="637" y="140"/>
                    </a:lnTo>
                    <a:lnTo>
                      <a:pt x="606" y="94"/>
                    </a:lnTo>
                    <a:lnTo>
                      <a:pt x="544" y="218"/>
                    </a:lnTo>
                    <a:cubicBezTo>
                      <a:pt x="621" y="249"/>
                      <a:pt x="652" y="234"/>
                      <a:pt x="714" y="280"/>
                    </a:cubicBezTo>
                    <a:cubicBezTo>
                      <a:pt x="665" y="330"/>
                      <a:pt x="635" y="344"/>
                      <a:pt x="609" y="344"/>
                    </a:cubicBezTo>
                    <a:cubicBezTo>
                      <a:pt x="574" y="344"/>
                      <a:pt x="546" y="317"/>
                      <a:pt x="487" y="317"/>
                    </a:cubicBezTo>
                    <a:cubicBezTo>
                      <a:pt x="468" y="317"/>
                      <a:pt x="446" y="319"/>
                      <a:pt x="420" y="327"/>
                    </a:cubicBezTo>
                    <a:lnTo>
                      <a:pt x="327" y="497"/>
                    </a:lnTo>
                    <a:lnTo>
                      <a:pt x="311" y="466"/>
                    </a:lnTo>
                    <a:lnTo>
                      <a:pt x="311" y="466"/>
                    </a:lnTo>
                    <a:cubicBezTo>
                      <a:pt x="311" y="482"/>
                      <a:pt x="311" y="497"/>
                      <a:pt x="327" y="513"/>
                    </a:cubicBezTo>
                    <a:lnTo>
                      <a:pt x="1" y="1056"/>
                    </a:lnTo>
                    <a:cubicBezTo>
                      <a:pt x="1" y="1195"/>
                      <a:pt x="172" y="1102"/>
                      <a:pt x="234" y="1242"/>
                    </a:cubicBezTo>
                    <a:cubicBezTo>
                      <a:pt x="302" y="1145"/>
                      <a:pt x="456" y="1049"/>
                      <a:pt x="393" y="953"/>
                    </a:cubicBezTo>
                    <a:lnTo>
                      <a:pt x="393" y="953"/>
                    </a:lnTo>
                    <a:cubicBezTo>
                      <a:pt x="402" y="960"/>
                      <a:pt x="412" y="966"/>
                      <a:pt x="422" y="966"/>
                    </a:cubicBezTo>
                    <a:cubicBezTo>
                      <a:pt x="427" y="966"/>
                      <a:pt x="431" y="965"/>
                      <a:pt x="435" y="962"/>
                    </a:cubicBezTo>
                    <a:lnTo>
                      <a:pt x="358" y="807"/>
                    </a:lnTo>
                    <a:lnTo>
                      <a:pt x="280" y="854"/>
                    </a:lnTo>
                    <a:cubicBezTo>
                      <a:pt x="203" y="699"/>
                      <a:pt x="389" y="513"/>
                      <a:pt x="482" y="513"/>
                    </a:cubicBezTo>
                    <a:cubicBezTo>
                      <a:pt x="435" y="668"/>
                      <a:pt x="621" y="699"/>
                      <a:pt x="435" y="823"/>
                    </a:cubicBezTo>
                    <a:cubicBezTo>
                      <a:pt x="482" y="838"/>
                      <a:pt x="559" y="854"/>
                      <a:pt x="559" y="900"/>
                    </a:cubicBezTo>
                    <a:cubicBezTo>
                      <a:pt x="652" y="683"/>
                      <a:pt x="838" y="544"/>
                      <a:pt x="869" y="234"/>
                    </a:cubicBezTo>
                    <a:lnTo>
                      <a:pt x="869" y="234"/>
                    </a:lnTo>
                    <a:cubicBezTo>
                      <a:pt x="834" y="247"/>
                      <a:pt x="809" y="252"/>
                      <a:pt x="791" y="252"/>
                    </a:cubicBezTo>
                    <a:cubicBezTo>
                      <a:pt x="679" y="252"/>
                      <a:pt x="828" y="41"/>
                      <a:pt x="6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15"/>
              <p:cNvSpPr/>
              <p:nvPr/>
            </p:nvSpPr>
            <p:spPr>
              <a:xfrm>
                <a:off x="3859025" y="669275"/>
                <a:ext cx="4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79" extrusionOk="0">
                    <a:moveTo>
                      <a:pt x="1" y="1"/>
                    </a:moveTo>
                    <a:lnTo>
                      <a:pt x="1" y="78"/>
                    </a:lnTo>
                    <a:lnTo>
                      <a:pt x="16" y="78"/>
                    </a:lnTo>
                    <a:cubicBezTo>
                      <a:pt x="16" y="63"/>
                      <a:pt x="16" y="32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15"/>
              <p:cNvSpPr/>
              <p:nvPr/>
            </p:nvSpPr>
            <p:spPr>
              <a:xfrm>
                <a:off x="3870675" y="633225"/>
                <a:ext cx="89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00" extrusionOk="0">
                    <a:moveTo>
                      <a:pt x="357" y="0"/>
                    </a:moveTo>
                    <a:cubicBezTo>
                      <a:pt x="357" y="0"/>
                      <a:pt x="310" y="62"/>
                      <a:pt x="264" y="124"/>
                    </a:cubicBezTo>
                    <a:cubicBezTo>
                      <a:pt x="217" y="186"/>
                      <a:pt x="171" y="248"/>
                      <a:pt x="171" y="248"/>
                    </a:cubicBezTo>
                    <a:cubicBezTo>
                      <a:pt x="171" y="226"/>
                      <a:pt x="159" y="222"/>
                      <a:pt x="145" y="222"/>
                    </a:cubicBezTo>
                    <a:cubicBezTo>
                      <a:pt x="135" y="222"/>
                      <a:pt x="124" y="224"/>
                      <a:pt x="115" y="224"/>
                    </a:cubicBezTo>
                    <a:cubicBezTo>
                      <a:pt x="99" y="224"/>
                      <a:pt x="87" y="218"/>
                      <a:pt x="93" y="186"/>
                    </a:cubicBezTo>
                    <a:lnTo>
                      <a:pt x="93" y="186"/>
                    </a:lnTo>
                    <a:cubicBezTo>
                      <a:pt x="78" y="202"/>
                      <a:pt x="0" y="264"/>
                      <a:pt x="47" y="279"/>
                    </a:cubicBezTo>
                    <a:lnTo>
                      <a:pt x="93" y="248"/>
                    </a:lnTo>
                    <a:lnTo>
                      <a:pt x="93" y="248"/>
                    </a:lnTo>
                    <a:cubicBezTo>
                      <a:pt x="62" y="466"/>
                      <a:pt x="171" y="481"/>
                      <a:pt x="62" y="698"/>
                    </a:cubicBezTo>
                    <a:cubicBezTo>
                      <a:pt x="72" y="699"/>
                      <a:pt x="82" y="700"/>
                      <a:pt x="90" y="700"/>
                    </a:cubicBezTo>
                    <a:cubicBezTo>
                      <a:pt x="218" y="700"/>
                      <a:pt x="219" y="598"/>
                      <a:pt x="248" y="497"/>
                    </a:cubicBezTo>
                    <a:cubicBezTo>
                      <a:pt x="264" y="481"/>
                      <a:pt x="279" y="466"/>
                      <a:pt x="295" y="450"/>
                    </a:cubicBezTo>
                    <a:cubicBezTo>
                      <a:pt x="295" y="450"/>
                      <a:pt x="310" y="357"/>
                      <a:pt x="326" y="279"/>
                    </a:cubicBezTo>
                    <a:cubicBezTo>
                      <a:pt x="341" y="202"/>
                      <a:pt x="357" y="124"/>
                      <a:pt x="357" y="124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15"/>
              <p:cNvSpPr/>
              <p:nvPr/>
            </p:nvSpPr>
            <p:spPr>
              <a:xfrm>
                <a:off x="3899350" y="75885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0"/>
                    </a:moveTo>
                    <a:lnTo>
                      <a:pt x="1" y="62"/>
                    </a:lnTo>
                    <a:cubicBezTo>
                      <a:pt x="16" y="47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15"/>
              <p:cNvSpPr/>
              <p:nvPr/>
            </p:nvSpPr>
            <p:spPr>
              <a:xfrm>
                <a:off x="3898975" y="75845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445;p15"/>
              <p:cNvSpPr/>
              <p:nvPr/>
            </p:nvSpPr>
            <p:spPr>
              <a:xfrm>
                <a:off x="3909825" y="723950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1" y="1"/>
                    </a:moveTo>
                    <a:cubicBezTo>
                      <a:pt x="8" y="8"/>
                      <a:pt x="16" y="12"/>
                      <a:pt x="22" y="12"/>
                    </a:cubicBezTo>
                    <a:cubicBezTo>
                      <a:pt x="28" y="12"/>
                      <a:pt x="32" y="8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446;p15"/>
              <p:cNvSpPr/>
              <p:nvPr/>
            </p:nvSpPr>
            <p:spPr>
              <a:xfrm>
                <a:off x="3958300" y="689450"/>
                <a:ext cx="19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9" extrusionOk="0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47"/>
                      <a:pt x="47" y="78"/>
                      <a:pt x="78" y="109"/>
                    </a:cubicBezTo>
                    <a:cubicBezTo>
                      <a:pt x="78" y="109"/>
                      <a:pt x="78" y="93"/>
                      <a:pt x="78" y="93"/>
                    </a:cubicBezTo>
                    <a:cubicBezTo>
                      <a:pt x="47" y="62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15"/>
              <p:cNvSpPr/>
              <p:nvPr/>
            </p:nvSpPr>
            <p:spPr>
              <a:xfrm>
                <a:off x="3890050" y="763500"/>
                <a:ext cx="43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10" extrusionOk="0">
                    <a:moveTo>
                      <a:pt x="1" y="0"/>
                    </a:moveTo>
                    <a:cubicBezTo>
                      <a:pt x="63" y="32"/>
                      <a:pt x="109" y="78"/>
                      <a:pt x="156" y="109"/>
                    </a:cubicBezTo>
                    <a:cubicBezTo>
                      <a:pt x="171" y="109"/>
                      <a:pt x="156" y="94"/>
                      <a:pt x="140" y="78"/>
                    </a:cubicBezTo>
                    <a:cubicBezTo>
                      <a:pt x="109" y="47"/>
                      <a:pt x="78" y="32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15"/>
              <p:cNvSpPr/>
              <p:nvPr/>
            </p:nvSpPr>
            <p:spPr>
              <a:xfrm>
                <a:off x="3884625" y="761175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32" y="31"/>
                      <a:pt x="47" y="47"/>
                      <a:pt x="78" y="62"/>
                    </a:cubicBezTo>
                    <a:lnTo>
                      <a:pt x="94" y="62"/>
                    </a:lnTo>
                    <a:cubicBezTo>
                      <a:pt x="78" y="62"/>
                      <a:pt x="78" y="62"/>
                      <a:pt x="78" y="47"/>
                    </a:cubicBezTo>
                    <a:cubicBezTo>
                      <a:pt x="47" y="31"/>
                      <a:pt x="32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15"/>
              <p:cNvSpPr/>
              <p:nvPr/>
            </p:nvSpPr>
            <p:spPr>
              <a:xfrm>
                <a:off x="3961800" y="6937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6" y="32"/>
                      <a:pt x="16" y="32"/>
                      <a:pt x="31" y="47"/>
                    </a:cubicBezTo>
                    <a:cubicBezTo>
                      <a:pt x="31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15"/>
              <p:cNvSpPr/>
              <p:nvPr/>
            </p:nvSpPr>
            <p:spPr>
              <a:xfrm>
                <a:off x="3791175" y="620800"/>
                <a:ext cx="186150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6019" extrusionOk="0">
                    <a:moveTo>
                      <a:pt x="4374" y="342"/>
                    </a:moveTo>
                    <a:lnTo>
                      <a:pt x="4374" y="342"/>
                    </a:lnTo>
                    <a:cubicBezTo>
                      <a:pt x="4343" y="404"/>
                      <a:pt x="4312" y="466"/>
                      <a:pt x="4297" y="513"/>
                    </a:cubicBezTo>
                    <a:lnTo>
                      <a:pt x="4219" y="497"/>
                    </a:lnTo>
                    <a:lnTo>
                      <a:pt x="4235" y="420"/>
                    </a:lnTo>
                    <a:cubicBezTo>
                      <a:pt x="4281" y="404"/>
                      <a:pt x="4328" y="373"/>
                      <a:pt x="4374" y="342"/>
                    </a:cubicBezTo>
                    <a:close/>
                    <a:moveTo>
                      <a:pt x="5507" y="859"/>
                    </a:moveTo>
                    <a:cubicBezTo>
                      <a:pt x="5524" y="859"/>
                      <a:pt x="5540" y="865"/>
                      <a:pt x="5553" y="885"/>
                    </a:cubicBezTo>
                    <a:cubicBezTo>
                      <a:pt x="5538" y="901"/>
                      <a:pt x="5522" y="932"/>
                      <a:pt x="5507" y="963"/>
                    </a:cubicBezTo>
                    <a:cubicBezTo>
                      <a:pt x="5472" y="988"/>
                      <a:pt x="5450" y="999"/>
                      <a:pt x="5435" y="999"/>
                    </a:cubicBezTo>
                    <a:cubicBezTo>
                      <a:pt x="5397" y="999"/>
                      <a:pt x="5414" y="930"/>
                      <a:pt x="5414" y="885"/>
                    </a:cubicBezTo>
                    <a:cubicBezTo>
                      <a:pt x="5429" y="885"/>
                      <a:pt x="5429" y="869"/>
                      <a:pt x="5445" y="869"/>
                    </a:cubicBezTo>
                    <a:cubicBezTo>
                      <a:pt x="5462" y="869"/>
                      <a:pt x="5485" y="859"/>
                      <a:pt x="5507" y="859"/>
                    </a:cubicBezTo>
                    <a:close/>
                    <a:moveTo>
                      <a:pt x="5367" y="994"/>
                    </a:moveTo>
                    <a:cubicBezTo>
                      <a:pt x="5367" y="1009"/>
                      <a:pt x="5383" y="1025"/>
                      <a:pt x="5367" y="1040"/>
                    </a:cubicBezTo>
                    <a:cubicBezTo>
                      <a:pt x="5367" y="1040"/>
                      <a:pt x="5367" y="1040"/>
                      <a:pt x="5367" y="1056"/>
                    </a:cubicBezTo>
                    <a:lnTo>
                      <a:pt x="5352" y="1025"/>
                    </a:lnTo>
                    <a:cubicBezTo>
                      <a:pt x="5352" y="1025"/>
                      <a:pt x="5352" y="1009"/>
                      <a:pt x="5367" y="994"/>
                    </a:cubicBezTo>
                    <a:close/>
                    <a:moveTo>
                      <a:pt x="6236" y="1211"/>
                    </a:moveTo>
                    <a:cubicBezTo>
                      <a:pt x="6228" y="1218"/>
                      <a:pt x="6224" y="1230"/>
                      <a:pt x="6220" y="1242"/>
                    </a:cubicBezTo>
                    <a:cubicBezTo>
                      <a:pt x="6229" y="1224"/>
                      <a:pt x="6236" y="1211"/>
                      <a:pt x="6236" y="1211"/>
                    </a:cubicBezTo>
                    <a:close/>
                    <a:moveTo>
                      <a:pt x="6220" y="1242"/>
                    </a:moveTo>
                    <a:lnTo>
                      <a:pt x="6220" y="1242"/>
                    </a:lnTo>
                    <a:cubicBezTo>
                      <a:pt x="6215" y="1251"/>
                      <a:pt x="6210" y="1262"/>
                      <a:pt x="6205" y="1273"/>
                    </a:cubicBezTo>
                    <a:cubicBezTo>
                      <a:pt x="6212" y="1265"/>
                      <a:pt x="6216" y="1253"/>
                      <a:pt x="6220" y="1242"/>
                    </a:cubicBezTo>
                    <a:close/>
                    <a:moveTo>
                      <a:pt x="5336" y="1164"/>
                    </a:moveTo>
                    <a:lnTo>
                      <a:pt x="5336" y="1164"/>
                    </a:lnTo>
                    <a:cubicBezTo>
                      <a:pt x="5367" y="1211"/>
                      <a:pt x="5398" y="1257"/>
                      <a:pt x="5445" y="1304"/>
                    </a:cubicBezTo>
                    <a:lnTo>
                      <a:pt x="5352" y="1211"/>
                    </a:lnTo>
                    <a:cubicBezTo>
                      <a:pt x="5352" y="1195"/>
                      <a:pt x="5336" y="1180"/>
                      <a:pt x="5336" y="1164"/>
                    </a:cubicBezTo>
                    <a:close/>
                    <a:moveTo>
                      <a:pt x="5910" y="1118"/>
                    </a:moveTo>
                    <a:lnTo>
                      <a:pt x="6143" y="1381"/>
                    </a:lnTo>
                    <a:cubicBezTo>
                      <a:pt x="6143" y="1397"/>
                      <a:pt x="6143" y="1412"/>
                      <a:pt x="6127" y="1428"/>
                    </a:cubicBezTo>
                    <a:lnTo>
                      <a:pt x="5987" y="1257"/>
                    </a:lnTo>
                    <a:lnTo>
                      <a:pt x="5972" y="1304"/>
                    </a:lnTo>
                    <a:lnTo>
                      <a:pt x="5817" y="1319"/>
                    </a:lnTo>
                    <a:cubicBezTo>
                      <a:pt x="5817" y="1195"/>
                      <a:pt x="5863" y="1149"/>
                      <a:pt x="5910" y="1118"/>
                    </a:cubicBezTo>
                    <a:close/>
                    <a:moveTo>
                      <a:pt x="6251" y="1847"/>
                    </a:moveTo>
                    <a:cubicBezTo>
                      <a:pt x="6298" y="1909"/>
                      <a:pt x="6344" y="1955"/>
                      <a:pt x="6375" y="1986"/>
                    </a:cubicBezTo>
                    <a:cubicBezTo>
                      <a:pt x="6375" y="2002"/>
                      <a:pt x="6360" y="2002"/>
                      <a:pt x="6360" y="2017"/>
                    </a:cubicBezTo>
                    <a:cubicBezTo>
                      <a:pt x="6313" y="1955"/>
                      <a:pt x="6267" y="1909"/>
                      <a:pt x="6220" y="1847"/>
                    </a:cubicBezTo>
                    <a:lnTo>
                      <a:pt x="6220" y="1847"/>
                    </a:lnTo>
                    <a:cubicBezTo>
                      <a:pt x="6236" y="1862"/>
                      <a:pt x="6251" y="1862"/>
                      <a:pt x="6251" y="1862"/>
                    </a:cubicBezTo>
                    <a:cubicBezTo>
                      <a:pt x="6251" y="1862"/>
                      <a:pt x="6251" y="1847"/>
                      <a:pt x="6251" y="1847"/>
                    </a:cubicBezTo>
                    <a:close/>
                    <a:moveTo>
                      <a:pt x="761" y="2529"/>
                    </a:moveTo>
                    <a:cubicBezTo>
                      <a:pt x="759" y="2535"/>
                      <a:pt x="758" y="2540"/>
                      <a:pt x="757" y="2546"/>
                    </a:cubicBezTo>
                    <a:lnTo>
                      <a:pt x="757" y="2546"/>
                    </a:lnTo>
                    <a:cubicBezTo>
                      <a:pt x="759" y="2540"/>
                      <a:pt x="761" y="2535"/>
                      <a:pt x="761" y="2529"/>
                    </a:cubicBezTo>
                    <a:close/>
                    <a:moveTo>
                      <a:pt x="326" y="2576"/>
                    </a:moveTo>
                    <a:cubicBezTo>
                      <a:pt x="337" y="2580"/>
                      <a:pt x="347" y="2583"/>
                      <a:pt x="357" y="2585"/>
                    </a:cubicBezTo>
                    <a:lnTo>
                      <a:pt x="357" y="2585"/>
                    </a:lnTo>
                    <a:cubicBezTo>
                      <a:pt x="346" y="2579"/>
                      <a:pt x="334" y="2576"/>
                      <a:pt x="326" y="2576"/>
                    </a:cubicBezTo>
                    <a:close/>
                    <a:moveTo>
                      <a:pt x="5693" y="668"/>
                    </a:moveTo>
                    <a:cubicBezTo>
                      <a:pt x="5677" y="683"/>
                      <a:pt x="5662" y="714"/>
                      <a:pt x="5646" y="730"/>
                    </a:cubicBezTo>
                    <a:cubicBezTo>
                      <a:pt x="5662" y="730"/>
                      <a:pt x="5693" y="730"/>
                      <a:pt x="5708" y="714"/>
                    </a:cubicBezTo>
                    <a:lnTo>
                      <a:pt x="6205" y="1288"/>
                    </a:lnTo>
                    <a:lnTo>
                      <a:pt x="7414" y="2700"/>
                    </a:lnTo>
                    <a:cubicBezTo>
                      <a:pt x="7399" y="2715"/>
                      <a:pt x="7399" y="2731"/>
                      <a:pt x="7399" y="2762"/>
                    </a:cubicBezTo>
                    <a:cubicBezTo>
                      <a:pt x="7408" y="2771"/>
                      <a:pt x="7416" y="2775"/>
                      <a:pt x="7422" y="2775"/>
                    </a:cubicBezTo>
                    <a:cubicBezTo>
                      <a:pt x="7438" y="2775"/>
                      <a:pt x="7445" y="2753"/>
                      <a:pt x="7445" y="2731"/>
                    </a:cubicBezTo>
                    <a:lnTo>
                      <a:pt x="6205" y="1273"/>
                    </a:lnTo>
                    <a:lnTo>
                      <a:pt x="5693" y="668"/>
                    </a:lnTo>
                    <a:close/>
                    <a:moveTo>
                      <a:pt x="4964" y="2746"/>
                    </a:moveTo>
                    <a:lnTo>
                      <a:pt x="4964" y="2746"/>
                    </a:lnTo>
                    <a:cubicBezTo>
                      <a:pt x="4948" y="2777"/>
                      <a:pt x="4948" y="2793"/>
                      <a:pt x="4917" y="2793"/>
                    </a:cubicBezTo>
                    <a:cubicBezTo>
                      <a:pt x="4933" y="2777"/>
                      <a:pt x="4948" y="2762"/>
                      <a:pt x="4964" y="2746"/>
                    </a:cubicBezTo>
                    <a:close/>
                    <a:moveTo>
                      <a:pt x="966" y="2740"/>
                    </a:moveTo>
                    <a:cubicBezTo>
                      <a:pt x="975" y="2740"/>
                      <a:pt x="984" y="2742"/>
                      <a:pt x="993" y="2746"/>
                    </a:cubicBezTo>
                    <a:cubicBezTo>
                      <a:pt x="978" y="2777"/>
                      <a:pt x="962" y="2793"/>
                      <a:pt x="931" y="2808"/>
                    </a:cubicBezTo>
                    <a:cubicBezTo>
                      <a:pt x="916" y="2793"/>
                      <a:pt x="916" y="2777"/>
                      <a:pt x="900" y="2762"/>
                    </a:cubicBezTo>
                    <a:cubicBezTo>
                      <a:pt x="922" y="2751"/>
                      <a:pt x="944" y="2740"/>
                      <a:pt x="966" y="2740"/>
                    </a:cubicBezTo>
                    <a:close/>
                    <a:moveTo>
                      <a:pt x="6561" y="3196"/>
                    </a:moveTo>
                    <a:lnTo>
                      <a:pt x="6546" y="3211"/>
                    </a:lnTo>
                    <a:cubicBezTo>
                      <a:pt x="6561" y="3211"/>
                      <a:pt x="6561" y="3211"/>
                      <a:pt x="6561" y="3196"/>
                    </a:cubicBezTo>
                    <a:close/>
                    <a:moveTo>
                      <a:pt x="6515" y="3180"/>
                    </a:moveTo>
                    <a:cubicBezTo>
                      <a:pt x="6515" y="3199"/>
                      <a:pt x="6520" y="3206"/>
                      <a:pt x="6531" y="3206"/>
                    </a:cubicBezTo>
                    <a:cubicBezTo>
                      <a:pt x="6538" y="3206"/>
                      <a:pt x="6548" y="3202"/>
                      <a:pt x="6561" y="3196"/>
                    </a:cubicBezTo>
                    <a:lnTo>
                      <a:pt x="6561" y="3196"/>
                    </a:lnTo>
                    <a:cubicBezTo>
                      <a:pt x="6561" y="3196"/>
                      <a:pt x="6561" y="3196"/>
                      <a:pt x="6561" y="3196"/>
                    </a:cubicBezTo>
                    <a:cubicBezTo>
                      <a:pt x="6573" y="3190"/>
                      <a:pt x="6587" y="3184"/>
                      <a:pt x="6601" y="3184"/>
                    </a:cubicBezTo>
                    <a:cubicBezTo>
                      <a:pt x="6623" y="3184"/>
                      <a:pt x="6645" y="3200"/>
                      <a:pt x="6654" y="3258"/>
                    </a:cubicBezTo>
                    <a:cubicBezTo>
                      <a:pt x="6654" y="3242"/>
                      <a:pt x="6654" y="3227"/>
                      <a:pt x="6654" y="3227"/>
                    </a:cubicBezTo>
                    <a:cubicBezTo>
                      <a:pt x="6670" y="3242"/>
                      <a:pt x="6701" y="3273"/>
                      <a:pt x="6716" y="3305"/>
                    </a:cubicBezTo>
                    <a:cubicBezTo>
                      <a:pt x="6592" y="3460"/>
                      <a:pt x="6437" y="3398"/>
                      <a:pt x="6329" y="3429"/>
                    </a:cubicBezTo>
                    <a:cubicBezTo>
                      <a:pt x="6329" y="3413"/>
                      <a:pt x="6329" y="3413"/>
                      <a:pt x="6329" y="3398"/>
                    </a:cubicBezTo>
                    <a:cubicBezTo>
                      <a:pt x="6360" y="3336"/>
                      <a:pt x="6375" y="3289"/>
                      <a:pt x="6391" y="3227"/>
                    </a:cubicBezTo>
                    <a:cubicBezTo>
                      <a:pt x="6422" y="3196"/>
                      <a:pt x="6468" y="3180"/>
                      <a:pt x="6515" y="3180"/>
                    </a:cubicBezTo>
                    <a:close/>
                    <a:moveTo>
                      <a:pt x="6051" y="3588"/>
                    </a:moveTo>
                    <a:cubicBezTo>
                      <a:pt x="6050" y="3588"/>
                      <a:pt x="6050" y="3591"/>
                      <a:pt x="6050" y="3599"/>
                    </a:cubicBezTo>
                    <a:cubicBezTo>
                      <a:pt x="6050" y="3615"/>
                      <a:pt x="6050" y="3615"/>
                      <a:pt x="6065" y="3615"/>
                    </a:cubicBezTo>
                    <a:lnTo>
                      <a:pt x="6050" y="3723"/>
                    </a:lnTo>
                    <a:lnTo>
                      <a:pt x="6143" y="3646"/>
                    </a:lnTo>
                    <a:cubicBezTo>
                      <a:pt x="6112" y="3646"/>
                      <a:pt x="6096" y="3615"/>
                      <a:pt x="6065" y="3599"/>
                    </a:cubicBezTo>
                    <a:cubicBezTo>
                      <a:pt x="6057" y="3591"/>
                      <a:pt x="6053" y="3588"/>
                      <a:pt x="6051" y="3588"/>
                    </a:cubicBezTo>
                    <a:close/>
                    <a:moveTo>
                      <a:pt x="3739" y="3723"/>
                    </a:moveTo>
                    <a:lnTo>
                      <a:pt x="3739" y="3723"/>
                    </a:lnTo>
                    <a:cubicBezTo>
                      <a:pt x="3739" y="3723"/>
                      <a:pt x="3739" y="3723"/>
                      <a:pt x="3739" y="3723"/>
                    </a:cubicBezTo>
                    <a:close/>
                    <a:moveTo>
                      <a:pt x="4840" y="3677"/>
                    </a:moveTo>
                    <a:lnTo>
                      <a:pt x="4840" y="3677"/>
                    </a:lnTo>
                    <a:cubicBezTo>
                      <a:pt x="4871" y="3708"/>
                      <a:pt x="4902" y="3723"/>
                      <a:pt x="4917" y="3739"/>
                    </a:cubicBezTo>
                    <a:cubicBezTo>
                      <a:pt x="4902" y="3739"/>
                      <a:pt x="4886" y="3739"/>
                      <a:pt x="4871" y="3754"/>
                    </a:cubicBezTo>
                    <a:lnTo>
                      <a:pt x="4840" y="3677"/>
                    </a:lnTo>
                    <a:close/>
                    <a:moveTo>
                      <a:pt x="3925" y="3506"/>
                    </a:moveTo>
                    <a:lnTo>
                      <a:pt x="3878" y="3677"/>
                    </a:lnTo>
                    <a:lnTo>
                      <a:pt x="3894" y="3677"/>
                    </a:lnTo>
                    <a:cubicBezTo>
                      <a:pt x="3863" y="3723"/>
                      <a:pt x="3847" y="3770"/>
                      <a:pt x="3816" y="3816"/>
                    </a:cubicBezTo>
                    <a:cubicBezTo>
                      <a:pt x="3739" y="3754"/>
                      <a:pt x="3677" y="3708"/>
                      <a:pt x="3661" y="3692"/>
                    </a:cubicBezTo>
                    <a:cubicBezTo>
                      <a:pt x="3677" y="3677"/>
                      <a:pt x="3692" y="3661"/>
                      <a:pt x="3708" y="3661"/>
                    </a:cubicBezTo>
                    <a:lnTo>
                      <a:pt x="3739" y="3723"/>
                    </a:lnTo>
                    <a:cubicBezTo>
                      <a:pt x="3723" y="3630"/>
                      <a:pt x="3816" y="3568"/>
                      <a:pt x="3925" y="3506"/>
                    </a:cubicBezTo>
                    <a:close/>
                    <a:moveTo>
                      <a:pt x="5491" y="3909"/>
                    </a:moveTo>
                    <a:cubicBezTo>
                      <a:pt x="5507" y="3925"/>
                      <a:pt x="5522" y="3940"/>
                      <a:pt x="5522" y="3971"/>
                    </a:cubicBezTo>
                    <a:lnTo>
                      <a:pt x="5398" y="4033"/>
                    </a:lnTo>
                    <a:lnTo>
                      <a:pt x="5367" y="4033"/>
                    </a:lnTo>
                    <a:cubicBezTo>
                      <a:pt x="5383" y="4002"/>
                      <a:pt x="5429" y="3971"/>
                      <a:pt x="5491" y="3909"/>
                    </a:cubicBezTo>
                    <a:close/>
                    <a:moveTo>
                      <a:pt x="4855" y="3816"/>
                    </a:moveTo>
                    <a:cubicBezTo>
                      <a:pt x="4917" y="3894"/>
                      <a:pt x="5103" y="3847"/>
                      <a:pt x="4995" y="4002"/>
                    </a:cubicBezTo>
                    <a:cubicBezTo>
                      <a:pt x="4995" y="3909"/>
                      <a:pt x="4871" y="3940"/>
                      <a:pt x="4824" y="3909"/>
                    </a:cubicBezTo>
                    <a:cubicBezTo>
                      <a:pt x="4793" y="3925"/>
                      <a:pt x="4778" y="3971"/>
                      <a:pt x="4778" y="4018"/>
                    </a:cubicBezTo>
                    <a:cubicBezTo>
                      <a:pt x="4762" y="4049"/>
                      <a:pt x="4731" y="4064"/>
                      <a:pt x="4700" y="4064"/>
                    </a:cubicBezTo>
                    <a:cubicBezTo>
                      <a:pt x="4716" y="4018"/>
                      <a:pt x="4731" y="3956"/>
                      <a:pt x="4747" y="3909"/>
                    </a:cubicBezTo>
                    <a:cubicBezTo>
                      <a:pt x="4778" y="3894"/>
                      <a:pt x="4809" y="3863"/>
                      <a:pt x="4855" y="3816"/>
                    </a:cubicBezTo>
                    <a:close/>
                    <a:moveTo>
                      <a:pt x="5119" y="4111"/>
                    </a:moveTo>
                    <a:cubicBezTo>
                      <a:pt x="5119" y="4111"/>
                      <a:pt x="5119" y="4127"/>
                      <a:pt x="5119" y="4127"/>
                    </a:cubicBezTo>
                    <a:cubicBezTo>
                      <a:pt x="5103" y="4142"/>
                      <a:pt x="5103" y="4158"/>
                      <a:pt x="5088" y="4158"/>
                    </a:cubicBezTo>
                    <a:cubicBezTo>
                      <a:pt x="5088" y="4142"/>
                      <a:pt x="5103" y="4127"/>
                      <a:pt x="5119" y="4111"/>
                    </a:cubicBezTo>
                    <a:close/>
                    <a:moveTo>
                      <a:pt x="5522" y="4033"/>
                    </a:moveTo>
                    <a:lnTo>
                      <a:pt x="5522" y="4033"/>
                    </a:lnTo>
                    <a:cubicBezTo>
                      <a:pt x="5507" y="4095"/>
                      <a:pt x="5491" y="4158"/>
                      <a:pt x="5491" y="4189"/>
                    </a:cubicBezTo>
                    <a:cubicBezTo>
                      <a:pt x="5476" y="4204"/>
                      <a:pt x="5460" y="4204"/>
                      <a:pt x="5445" y="4220"/>
                    </a:cubicBezTo>
                    <a:lnTo>
                      <a:pt x="5383" y="4080"/>
                    </a:lnTo>
                    <a:lnTo>
                      <a:pt x="5383" y="4080"/>
                    </a:lnTo>
                    <a:cubicBezTo>
                      <a:pt x="5397" y="4083"/>
                      <a:pt x="5410" y="4084"/>
                      <a:pt x="5421" y="4084"/>
                    </a:cubicBezTo>
                    <a:cubicBezTo>
                      <a:pt x="5472" y="4084"/>
                      <a:pt x="5497" y="4059"/>
                      <a:pt x="5522" y="4033"/>
                    </a:cubicBezTo>
                    <a:close/>
                    <a:moveTo>
                      <a:pt x="5414" y="4282"/>
                    </a:moveTo>
                    <a:cubicBezTo>
                      <a:pt x="5429" y="4282"/>
                      <a:pt x="5429" y="4282"/>
                      <a:pt x="5429" y="4297"/>
                    </a:cubicBezTo>
                    <a:lnTo>
                      <a:pt x="5383" y="4328"/>
                    </a:lnTo>
                    <a:cubicBezTo>
                      <a:pt x="5398" y="4313"/>
                      <a:pt x="5398" y="4297"/>
                      <a:pt x="5414" y="4282"/>
                    </a:cubicBezTo>
                    <a:close/>
                    <a:moveTo>
                      <a:pt x="3552" y="4359"/>
                    </a:moveTo>
                    <a:cubicBezTo>
                      <a:pt x="3552" y="4359"/>
                      <a:pt x="3552" y="4375"/>
                      <a:pt x="3537" y="4375"/>
                    </a:cubicBezTo>
                    <a:cubicBezTo>
                      <a:pt x="3537" y="4375"/>
                      <a:pt x="3537" y="4375"/>
                      <a:pt x="3537" y="4359"/>
                    </a:cubicBezTo>
                    <a:close/>
                    <a:moveTo>
                      <a:pt x="5305" y="4297"/>
                    </a:moveTo>
                    <a:cubicBezTo>
                      <a:pt x="5321" y="4313"/>
                      <a:pt x="5336" y="4328"/>
                      <a:pt x="5336" y="4359"/>
                    </a:cubicBezTo>
                    <a:lnTo>
                      <a:pt x="5305" y="4390"/>
                    </a:lnTo>
                    <a:cubicBezTo>
                      <a:pt x="5321" y="4344"/>
                      <a:pt x="5305" y="4328"/>
                      <a:pt x="5305" y="4297"/>
                    </a:cubicBezTo>
                    <a:close/>
                    <a:moveTo>
                      <a:pt x="4762" y="4390"/>
                    </a:moveTo>
                    <a:lnTo>
                      <a:pt x="4762" y="4390"/>
                    </a:lnTo>
                    <a:cubicBezTo>
                      <a:pt x="4760" y="4394"/>
                      <a:pt x="4758" y="4398"/>
                      <a:pt x="4757" y="4402"/>
                    </a:cubicBezTo>
                    <a:lnTo>
                      <a:pt x="4757" y="4402"/>
                    </a:lnTo>
                    <a:cubicBezTo>
                      <a:pt x="4760" y="4399"/>
                      <a:pt x="4762" y="4396"/>
                      <a:pt x="4762" y="4390"/>
                    </a:cubicBezTo>
                    <a:close/>
                    <a:moveTo>
                      <a:pt x="2793" y="4452"/>
                    </a:moveTo>
                    <a:cubicBezTo>
                      <a:pt x="2793" y="4467"/>
                      <a:pt x="2793" y="4468"/>
                      <a:pt x="2778" y="4468"/>
                    </a:cubicBezTo>
                    <a:lnTo>
                      <a:pt x="2778" y="4468"/>
                    </a:lnTo>
                    <a:cubicBezTo>
                      <a:pt x="2783" y="4463"/>
                      <a:pt x="2787" y="4457"/>
                      <a:pt x="2793" y="4452"/>
                    </a:cubicBezTo>
                    <a:close/>
                    <a:moveTo>
                      <a:pt x="5352" y="4064"/>
                    </a:moveTo>
                    <a:cubicBezTo>
                      <a:pt x="5445" y="4173"/>
                      <a:pt x="5290" y="4204"/>
                      <a:pt x="5274" y="4282"/>
                    </a:cubicBezTo>
                    <a:cubicBezTo>
                      <a:pt x="5290" y="4282"/>
                      <a:pt x="5290" y="4282"/>
                      <a:pt x="5305" y="4297"/>
                    </a:cubicBezTo>
                    <a:cubicBezTo>
                      <a:pt x="5274" y="4421"/>
                      <a:pt x="5197" y="4452"/>
                      <a:pt x="5165" y="4514"/>
                    </a:cubicBezTo>
                    <a:lnTo>
                      <a:pt x="5134" y="4514"/>
                    </a:lnTo>
                    <a:lnTo>
                      <a:pt x="5072" y="4313"/>
                    </a:lnTo>
                    <a:lnTo>
                      <a:pt x="5212" y="4251"/>
                    </a:lnTo>
                    <a:cubicBezTo>
                      <a:pt x="5197" y="4235"/>
                      <a:pt x="5197" y="4220"/>
                      <a:pt x="5197" y="4204"/>
                    </a:cubicBezTo>
                    <a:cubicBezTo>
                      <a:pt x="5274" y="4158"/>
                      <a:pt x="5290" y="4111"/>
                      <a:pt x="5321" y="4080"/>
                    </a:cubicBezTo>
                    <a:cubicBezTo>
                      <a:pt x="5336" y="4064"/>
                      <a:pt x="5336" y="4064"/>
                      <a:pt x="5352" y="4064"/>
                    </a:cubicBezTo>
                    <a:close/>
                    <a:moveTo>
                      <a:pt x="388" y="3475"/>
                    </a:moveTo>
                    <a:lnTo>
                      <a:pt x="388" y="3475"/>
                    </a:lnTo>
                    <a:cubicBezTo>
                      <a:pt x="373" y="3491"/>
                      <a:pt x="373" y="3506"/>
                      <a:pt x="358" y="3506"/>
                    </a:cubicBezTo>
                    <a:lnTo>
                      <a:pt x="1110" y="4538"/>
                    </a:lnTo>
                    <a:lnTo>
                      <a:pt x="373" y="3522"/>
                    </a:lnTo>
                    <a:cubicBezTo>
                      <a:pt x="373" y="3506"/>
                      <a:pt x="373" y="3491"/>
                      <a:pt x="388" y="3475"/>
                    </a:cubicBezTo>
                    <a:close/>
                    <a:moveTo>
                      <a:pt x="2281" y="4499"/>
                    </a:moveTo>
                    <a:cubicBezTo>
                      <a:pt x="2296" y="4514"/>
                      <a:pt x="2327" y="4530"/>
                      <a:pt x="2343" y="4545"/>
                    </a:cubicBezTo>
                    <a:lnTo>
                      <a:pt x="2327" y="4545"/>
                    </a:lnTo>
                    <a:cubicBezTo>
                      <a:pt x="2312" y="4530"/>
                      <a:pt x="2281" y="4530"/>
                      <a:pt x="2265" y="4514"/>
                    </a:cubicBezTo>
                    <a:cubicBezTo>
                      <a:pt x="2281" y="4499"/>
                      <a:pt x="2281" y="4499"/>
                      <a:pt x="2281" y="4499"/>
                    </a:cubicBezTo>
                    <a:close/>
                    <a:moveTo>
                      <a:pt x="2234" y="4545"/>
                    </a:moveTo>
                    <a:cubicBezTo>
                      <a:pt x="2234" y="4545"/>
                      <a:pt x="2250" y="4561"/>
                      <a:pt x="2265" y="4561"/>
                    </a:cubicBezTo>
                    <a:cubicBezTo>
                      <a:pt x="2265" y="4561"/>
                      <a:pt x="2265" y="4576"/>
                      <a:pt x="2250" y="4576"/>
                    </a:cubicBezTo>
                    <a:cubicBezTo>
                      <a:pt x="2250" y="4576"/>
                      <a:pt x="2250" y="4576"/>
                      <a:pt x="2250" y="4592"/>
                    </a:cubicBezTo>
                    <a:cubicBezTo>
                      <a:pt x="2250" y="4576"/>
                      <a:pt x="2234" y="4561"/>
                      <a:pt x="2219" y="4561"/>
                    </a:cubicBezTo>
                    <a:cubicBezTo>
                      <a:pt x="2234" y="4545"/>
                      <a:pt x="2234" y="4545"/>
                      <a:pt x="2234" y="4545"/>
                    </a:cubicBezTo>
                    <a:close/>
                    <a:moveTo>
                      <a:pt x="4762" y="4064"/>
                    </a:moveTo>
                    <a:lnTo>
                      <a:pt x="4778" y="4111"/>
                    </a:lnTo>
                    <a:cubicBezTo>
                      <a:pt x="4778" y="4127"/>
                      <a:pt x="4778" y="4127"/>
                      <a:pt x="4778" y="4127"/>
                    </a:cubicBezTo>
                    <a:cubicBezTo>
                      <a:pt x="4793" y="4142"/>
                      <a:pt x="4840" y="4173"/>
                      <a:pt x="4855" y="4204"/>
                    </a:cubicBezTo>
                    <a:cubicBezTo>
                      <a:pt x="4824" y="4220"/>
                      <a:pt x="4778" y="4235"/>
                      <a:pt x="4747" y="4235"/>
                    </a:cubicBezTo>
                    <a:cubicBezTo>
                      <a:pt x="4747" y="4251"/>
                      <a:pt x="4747" y="4266"/>
                      <a:pt x="4747" y="4282"/>
                    </a:cubicBezTo>
                    <a:cubicBezTo>
                      <a:pt x="4747" y="4297"/>
                      <a:pt x="4762" y="4313"/>
                      <a:pt x="4762" y="4328"/>
                    </a:cubicBezTo>
                    <a:cubicBezTo>
                      <a:pt x="4762" y="4359"/>
                      <a:pt x="4731" y="4390"/>
                      <a:pt x="4762" y="4390"/>
                    </a:cubicBezTo>
                    <a:lnTo>
                      <a:pt x="4809" y="4390"/>
                    </a:lnTo>
                    <a:cubicBezTo>
                      <a:pt x="4809" y="4390"/>
                      <a:pt x="4809" y="4390"/>
                      <a:pt x="4809" y="4375"/>
                    </a:cubicBezTo>
                    <a:lnTo>
                      <a:pt x="4933" y="4499"/>
                    </a:lnTo>
                    <a:cubicBezTo>
                      <a:pt x="4933" y="4452"/>
                      <a:pt x="4948" y="4437"/>
                      <a:pt x="4979" y="4421"/>
                    </a:cubicBezTo>
                    <a:cubicBezTo>
                      <a:pt x="4995" y="4468"/>
                      <a:pt x="4995" y="4514"/>
                      <a:pt x="4979" y="4576"/>
                    </a:cubicBezTo>
                    <a:lnTo>
                      <a:pt x="4809" y="4576"/>
                    </a:lnTo>
                    <a:cubicBezTo>
                      <a:pt x="4809" y="4592"/>
                      <a:pt x="4809" y="4592"/>
                      <a:pt x="4809" y="4592"/>
                    </a:cubicBezTo>
                    <a:cubicBezTo>
                      <a:pt x="4764" y="4532"/>
                      <a:pt x="4720" y="4487"/>
                      <a:pt x="4757" y="4402"/>
                    </a:cubicBezTo>
                    <a:lnTo>
                      <a:pt x="4757" y="4402"/>
                    </a:lnTo>
                    <a:cubicBezTo>
                      <a:pt x="4750" y="4408"/>
                      <a:pt x="4736" y="4411"/>
                      <a:pt x="4716" y="4421"/>
                    </a:cubicBezTo>
                    <a:cubicBezTo>
                      <a:pt x="4710" y="4438"/>
                      <a:pt x="4694" y="4445"/>
                      <a:pt x="4676" y="4445"/>
                    </a:cubicBezTo>
                    <a:cubicBezTo>
                      <a:pt x="4644" y="4445"/>
                      <a:pt x="4607" y="4425"/>
                      <a:pt x="4607" y="4406"/>
                    </a:cubicBezTo>
                    <a:cubicBezTo>
                      <a:pt x="4592" y="4452"/>
                      <a:pt x="4592" y="4468"/>
                      <a:pt x="4576" y="4483"/>
                    </a:cubicBezTo>
                    <a:lnTo>
                      <a:pt x="4607" y="4375"/>
                    </a:lnTo>
                    <a:lnTo>
                      <a:pt x="4638" y="4390"/>
                    </a:lnTo>
                    <a:cubicBezTo>
                      <a:pt x="4669" y="4313"/>
                      <a:pt x="4669" y="4220"/>
                      <a:pt x="4685" y="4127"/>
                    </a:cubicBezTo>
                    <a:lnTo>
                      <a:pt x="4762" y="4064"/>
                    </a:lnTo>
                    <a:close/>
                    <a:moveTo>
                      <a:pt x="4638" y="4623"/>
                    </a:moveTo>
                    <a:cubicBezTo>
                      <a:pt x="4638" y="4654"/>
                      <a:pt x="4623" y="4669"/>
                      <a:pt x="4592" y="4669"/>
                    </a:cubicBezTo>
                    <a:cubicBezTo>
                      <a:pt x="4592" y="4669"/>
                      <a:pt x="4576" y="4669"/>
                      <a:pt x="4576" y="4654"/>
                    </a:cubicBezTo>
                    <a:cubicBezTo>
                      <a:pt x="4592" y="4638"/>
                      <a:pt x="4607" y="4623"/>
                      <a:pt x="4638" y="4623"/>
                    </a:cubicBezTo>
                    <a:close/>
                    <a:moveTo>
                      <a:pt x="4824" y="4623"/>
                    </a:moveTo>
                    <a:cubicBezTo>
                      <a:pt x="4855" y="4623"/>
                      <a:pt x="4886" y="4623"/>
                      <a:pt x="4902" y="4638"/>
                    </a:cubicBezTo>
                    <a:cubicBezTo>
                      <a:pt x="4902" y="4669"/>
                      <a:pt x="4871" y="4685"/>
                      <a:pt x="4855" y="4685"/>
                    </a:cubicBezTo>
                    <a:cubicBezTo>
                      <a:pt x="4855" y="4669"/>
                      <a:pt x="4840" y="4638"/>
                      <a:pt x="4824" y="4623"/>
                    </a:cubicBezTo>
                    <a:close/>
                    <a:moveTo>
                      <a:pt x="2389" y="4669"/>
                    </a:moveTo>
                    <a:cubicBezTo>
                      <a:pt x="2420" y="4669"/>
                      <a:pt x="2436" y="4685"/>
                      <a:pt x="2451" y="4700"/>
                    </a:cubicBezTo>
                    <a:cubicBezTo>
                      <a:pt x="2451" y="4700"/>
                      <a:pt x="2451" y="4700"/>
                      <a:pt x="2436" y="4716"/>
                    </a:cubicBezTo>
                    <a:cubicBezTo>
                      <a:pt x="2420" y="4700"/>
                      <a:pt x="2405" y="4700"/>
                      <a:pt x="2389" y="4685"/>
                    </a:cubicBezTo>
                    <a:lnTo>
                      <a:pt x="2389" y="4669"/>
                    </a:lnTo>
                    <a:close/>
                    <a:moveTo>
                      <a:pt x="2870" y="4716"/>
                    </a:moveTo>
                    <a:lnTo>
                      <a:pt x="2855" y="4747"/>
                    </a:lnTo>
                    <a:lnTo>
                      <a:pt x="2856" y="4747"/>
                    </a:lnTo>
                    <a:cubicBezTo>
                      <a:pt x="2861" y="4738"/>
                      <a:pt x="2866" y="4728"/>
                      <a:pt x="2870" y="4716"/>
                    </a:cubicBezTo>
                    <a:close/>
                    <a:moveTo>
                      <a:pt x="2358" y="4731"/>
                    </a:moveTo>
                    <a:lnTo>
                      <a:pt x="2358" y="4731"/>
                    </a:lnTo>
                    <a:cubicBezTo>
                      <a:pt x="2374" y="4747"/>
                      <a:pt x="2389" y="4762"/>
                      <a:pt x="2405" y="4762"/>
                    </a:cubicBezTo>
                    <a:cubicBezTo>
                      <a:pt x="2389" y="4778"/>
                      <a:pt x="2389" y="4778"/>
                      <a:pt x="2389" y="4778"/>
                    </a:cubicBezTo>
                    <a:cubicBezTo>
                      <a:pt x="2358" y="4778"/>
                      <a:pt x="2358" y="4762"/>
                      <a:pt x="2358" y="4731"/>
                    </a:cubicBezTo>
                    <a:close/>
                    <a:moveTo>
                      <a:pt x="2778" y="4468"/>
                    </a:moveTo>
                    <a:lnTo>
                      <a:pt x="2778" y="4468"/>
                    </a:lnTo>
                    <a:cubicBezTo>
                      <a:pt x="2824" y="4468"/>
                      <a:pt x="2870" y="4468"/>
                      <a:pt x="2901" y="4483"/>
                    </a:cubicBezTo>
                    <a:cubicBezTo>
                      <a:pt x="2886" y="4561"/>
                      <a:pt x="2886" y="4654"/>
                      <a:pt x="2870" y="4747"/>
                    </a:cubicBezTo>
                    <a:lnTo>
                      <a:pt x="2856" y="4747"/>
                    </a:lnTo>
                    <a:cubicBezTo>
                      <a:pt x="2831" y="4791"/>
                      <a:pt x="2801" y="4802"/>
                      <a:pt x="2771" y="4802"/>
                    </a:cubicBezTo>
                    <a:cubicBezTo>
                      <a:pt x="2745" y="4802"/>
                      <a:pt x="2719" y="4793"/>
                      <a:pt x="2699" y="4793"/>
                    </a:cubicBezTo>
                    <a:cubicBezTo>
                      <a:pt x="2699" y="4793"/>
                      <a:pt x="2684" y="4809"/>
                      <a:pt x="2684" y="4809"/>
                    </a:cubicBezTo>
                    <a:cubicBezTo>
                      <a:pt x="2668" y="4793"/>
                      <a:pt x="2653" y="4778"/>
                      <a:pt x="2622" y="4762"/>
                    </a:cubicBezTo>
                    <a:cubicBezTo>
                      <a:pt x="2637" y="4762"/>
                      <a:pt x="2637" y="4747"/>
                      <a:pt x="2637" y="4747"/>
                    </a:cubicBezTo>
                    <a:cubicBezTo>
                      <a:pt x="2653" y="4762"/>
                      <a:pt x="2684" y="4778"/>
                      <a:pt x="2699" y="4793"/>
                    </a:cubicBezTo>
                    <a:cubicBezTo>
                      <a:pt x="2699" y="4762"/>
                      <a:pt x="2715" y="4716"/>
                      <a:pt x="2715" y="4685"/>
                    </a:cubicBezTo>
                    <a:cubicBezTo>
                      <a:pt x="2715" y="4669"/>
                      <a:pt x="2715" y="4669"/>
                      <a:pt x="2715" y="4669"/>
                    </a:cubicBezTo>
                    <a:cubicBezTo>
                      <a:pt x="2730" y="4654"/>
                      <a:pt x="2746" y="4638"/>
                      <a:pt x="2761" y="4638"/>
                    </a:cubicBezTo>
                    <a:cubicBezTo>
                      <a:pt x="2746" y="4638"/>
                      <a:pt x="2746" y="4607"/>
                      <a:pt x="2730" y="4592"/>
                    </a:cubicBezTo>
                    <a:cubicBezTo>
                      <a:pt x="2746" y="4576"/>
                      <a:pt x="2761" y="4576"/>
                      <a:pt x="2761" y="4561"/>
                    </a:cubicBezTo>
                    <a:cubicBezTo>
                      <a:pt x="2746" y="4561"/>
                      <a:pt x="2746" y="4561"/>
                      <a:pt x="2730" y="4545"/>
                    </a:cubicBezTo>
                    <a:cubicBezTo>
                      <a:pt x="2743" y="4519"/>
                      <a:pt x="2756" y="4494"/>
                      <a:pt x="2778" y="4468"/>
                    </a:cubicBezTo>
                    <a:close/>
                    <a:moveTo>
                      <a:pt x="2172" y="4607"/>
                    </a:moveTo>
                    <a:cubicBezTo>
                      <a:pt x="2188" y="4623"/>
                      <a:pt x="2203" y="4638"/>
                      <a:pt x="2219" y="4638"/>
                    </a:cubicBezTo>
                    <a:cubicBezTo>
                      <a:pt x="2188" y="4685"/>
                      <a:pt x="2157" y="4731"/>
                      <a:pt x="2110" y="4747"/>
                    </a:cubicBezTo>
                    <a:cubicBezTo>
                      <a:pt x="2110" y="4747"/>
                      <a:pt x="2126" y="4762"/>
                      <a:pt x="2157" y="4793"/>
                    </a:cubicBezTo>
                    <a:cubicBezTo>
                      <a:pt x="2126" y="4809"/>
                      <a:pt x="2095" y="4824"/>
                      <a:pt x="2064" y="4855"/>
                    </a:cubicBezTo>
                    <a:cubicBezTo>
                      <a:pt x="2064" y="4824"/>
                      <a:pt x="2048" y="4793"/>
                      <a:pt x="2017" y="4762"/>
                    </a:cubicBezTo>
                    <a:cubicBezTo>
                      <a:pt x="2064" y="4716"/>
                      <a:pt x="2110" y="4654"/>
                      <a:pt x="2172" y="4607"/>
                    </a:cubicBezTo>
                    <a:close/>
                    <a:moveTo>
                      <a:pt x="4793" y="4731"/>
                    </a:moveTo>
                    <a:cubicBezTo>
                      <a:pt x="4793" y="4747"/>
                      <a:pt x="4809" y="4762"/>
                      <a:pt x="4809" y="4778"/>
                    </a:cubicBezTo>
                    <a:cubicBezTo>
                      <a:pt x="4824" y="4762"/>
                      <a:pt x="4824" y="4762"/>
                      <a:pt x="4840" y="4747"/>
                    </a:cubicBezTo>
                    <a:cubicBezTo>
                      <a:pt x="4840" y="4762"/>
                      <a:pt x="4855" y="4762"/>
                      <a:pt x="4855" y="4778"/>
                    </a:cubicBezTo>
                    <a:lnTo>
                      <a:pt x="4809" y="4778"/>
                    </a:lnTo>
                    <a:cubicBezTo>
                      <a:pt x="4747" y="4793"/>
                      <a:pt x="4716" y="4824"/>
                      <a:pt x="4669" y="4840"/>
                    </a:cubicBezTo>
                    <a:cubicBezTo>
                      <a:pt x="4654" y="4855"/>
                      <a:pt x="4623" y="4855"/>
                      <a:pt x="4607" y="4855"/>
                    </a:cubicBezTo>
                    <a:lnTo>
                      <a:pt x="4638" y="4809"/>
                    </a:lnTo>
                    <a:lnTo>
                      <a:pt x="4669" y="4840"/>
                    </a:lnTo>
                    <a:cubicBezTo>
                      <a:pt x="4669" y="4793"/>
                      <a:pt x="4716" y="4747"/>
                      <a:pt x="4747" y="4731"/>
                    </a:cubicBezTo>
                    <a:close/>
                    <a:moveTo>
                      <a:pt x="2591" y="4793"/>
                    </a:moveTo>
                    <a:cubicBezTo>
                      <a:pt x="2622" y="4824"/>
                      <a:pt x="2653" y="4840"/>
                      <a:pt x="2684" y="4855"/>
                    </a:cubicBezTo>
                    <a:cubicBezTo>
                      <a:pt x="2684" y="4855"/>
                      <a:pt x="2684" y="4855"/>
                      <a:pt x="2684" y="4840"/>
                    </a:cubicBezTo>
                    <a:cubicBezTo>
                      <a:pt x="2684" y="4855"/>
                      <a:pt x="2684" y="4871"/>
                      <a:pt x="2699" y="4871"/>
                    </a:cubicBezTo>
                    <a:cubicBezTo>
                      <a:pt x="2684" y="4871"/>
                      <a:pt x="2684" y="4871"/>
                      <a:pt x="2684" y="4855"/>
                    </a:cubicBezTo>
                    <a:cubicBezTo>
                      <a:pt x="2684" y="4871"/>
                      <a:pt x="2668" y="4871"/>
                      <a:pt x="2668" y="4871"/>
                    </a:cubicBezTo>
                    <a:lnTo>
                      <a:pt x="2653" y="4855"/>
                    </a:lnTo>
                    <a:lnTo>
                      <a:pt x="2622" y="4824"/>
                    </a:lnTo>
                    <a:cubicBezTo>
                      <a:pt x="2622" y="4824"/>
                      <a:pt x="2622" y="4824"/>
                      <a:pt x="2622" y="4840"/>
                    </a:cubicBezTo>
                    <a:cubicBezTo>
                      <a:pt x="2606" y="4824"/>
                      <a:pt x="2591" y="4824"/>
                      <a:pt x="2560" y="4809"/>
                    </a:cubicBezTo>
                    <a:lnTo>
                      <a:pt x="2575" y="4809"/>
                    </a:lnTo>
                    <a:cubicBezTo>
                      <a:pt x="2575" y="4809"/>
                      <a:pt x="2575" y="4793"/>
                      <a:pt x="2591" y="4793"/>
                    </a:cubicBezTo>
                    <a:close/>
                    <a:moveTo>
                      <a:pt x="1753" y="4716"/>
                    </a:moveTo>
                    <a:cubicBezTo>
                      <a:pt x="1753" y="4747"/>
                      <a:pt x="1753" y="4762"/>
                      <a:pt x="1753" y="4793"/>
                    </a:cubicBezTo>
                    <a:lnTo>
                      <a:pt x="1846" y="4855"/>
                    </a:lnTo>
                    <a:cubicBezTo>
                      <a:pt x="1862" y="4871"/>
                      <a:pt x="1877" y="4886"/>
                      <a:pt x="1893" y="4902"/>
                    </a:cubicBezTo>
                    <a:lnTo>
                      <a:pt x="1660" y="4747"/>
                    </a:lnTo>
                    <a:cubicBezTo>
                      <a:pt x="1691" y="4731"/>
                      <a:pt x="1722" y="4716"/>
                      <a:pt x="1738" y="4716"/>
                    </a:cubicBezTo>
                    <a:close/>
                    <a:moveTo>
                      <a:pt x="2668" y="4871"/>
                    </a:moveTo>
                    <a:cubicBezTo>
                      <a:pt x="2684" y="4886"/>
                      <a:pt x="2684" y="4886"/>
                      <a:pt x="2699" y="4902"/>
                    </a:cubicBezTo>
                    <a:cubicBezTo>
                      <a:pt x="2699" y="4902"/>
                      <a:pt x="2699" y="4917"/>
                      <a:pt x="2699" y="4917"/>
                    </a:cubicBezTo>
                    <a:lnTo>
                      <a:pt x="2668" y="4871"/>
                    </a:lnTo>
                    <a:close/>
                    <a:moveTo>
                      <a:pt x="4561" y="4731"/>
                    </a:moveTo>
                    <a:lnTo>
                      <a:pt x="4561" y="4731"/>
                    </a:lnTo>
                    <a:cubicBezTo>
                      <a:pt x="4607" y="4793"/>
                      <a:pt x="4576" y="4824"/>
                      <a:pt x="4530" y="4855"/>
                    </a:cubicBezTo>
                    <a:cubicBezTo>
                      <a:pt x="4514" y="4855"/>
                      <a:pt x="4514" y="4840"/>
                      <a:pt x="4499" y="4840"/>
                    </a:cubicBezTo>
                    <a:lnTo>
                      <a:pt x="4499" y="4840"/>
                    </a:lnTo>
                    <a:cubicBezTo>
                      <a:pt x="4499" y="4840"/>
                      <a:pt x="4514" y="4855"/>
                      <a:pt x="4514" y="4855"/>
                    </a:cubicBezTo>
                    <a:cubicBezTo>
                      <a:pt x="4499" y="4886"/>
                      <a:pt x="4483" y="4917"/>
                      <a:pt x="4514" y="4949"/>
                    </a:cubicBezTo>
                    <a:cubicBezTo>
                      <a:pt x="4483" y="4949"/>
                      <a:pt x="4452" y="4949"/>
                      <a:pt x="4437" y="4964"/>
                    </a:cubicBezTo>
                    <a:lnTo>
                      <a:pt x="4421" y="4871"/>
                    </a:lnTo>
                    <a:cubicBezTo>
                      <a:pt x="4437" y="4871"/>
                      <a:pt x="4452" y="4855"/>
                      <a:pt x="4452" y="4840"/>
                    </a:cubicBezTo>
                    <a:cubicBezTo>
                      <a:pt x="4452" y="4824"/>
                      <a:pt x="4468" y="4809"/>
                      <a:pt x="4483" y="4793"/>
                    </a:cubicBezTo>
                    <a:lnTo>
                      <a:pt x="4561" y="4731"/>
                    </a:lnTo>
                    <a:close/>
                    <a:moveTo>
                      <a:pt x="2560" y="4886"/>
                    </a:moveTo>
                    <a:cubicBezTo>
                      <a:pt x="2575" y="4886"/>
                      <a:pt x="2591" y="4902"/>
                      <a:pt x="2606" y="4917"/>
                    </a:cubicBezTo>
                    <a:cubicBezTo>
                      <a:pt x="2606" y="4933"/>
                      <a:pt x="2591" y="4949"/>
                      <a:pt x="2575" y="4964"/>
                    </a:cubicBezTo>
                    <a:cubicBezTo>
                      <a:pt x="2575" y="4964"/>
                      <a:pt x="2575" y="4980"/>
                      <a:pt x="2560" y="4980"/>
                    </a:cubicBezTo>
                    <a:cubicBezTo>
                      <a:pt x="2560" y="4964"/>
                      <a:pt x="2544" y="4933"/>
                      <a:pt x="2544" y="4917"/>
                    </a:cubicBezTo>
                    <a:cubicBezTo>
                      <a:pt x="2544" y="4902"/>
                      <a:pt x="2560" y="4886"/>
                      <a:pt x="2560" y="4886"/>
                    </a:cubicBezTo>
                    <a:close/>
                    <a:moveTo>
                      <a:pt x="1971" y="4949"/>
                    </a:moveTo>
                    <a:lnTo>
                      <a:pt x="2017" y="4980"/>
                    </a:lnTo>
                    <a:cubicBezTo>
                      <a:pt x="2017" y="4980"/>
                      <a:pt x="2033" y="4995"/>
                      <a:pt x="2033" y="5011"/>
                    </a:cubicBezTo>
                    <a:lnTo>
                      <a:pt x="1971" y="4964"/>
                    </a:lnTo>
                    <a:lnTo>
                      <a:pt x="1971" y="4949"/>
                    </a:lnTo>
                    <a:close/>
                    <a:moveTo>
                      <a:pt x="4297" y="4995"/>
                    </a:moveTo>
                    <a:cubicBezTo>
                      <a:pt x="4328" y="5011"/>
                      <a:pt x="4359" y="5011"/>
                      <a:pt x="4374" y="5011"/>
                    </a:cubicBezTo>
                    <a:cubicBezTo>
                      <a:pt x="4359" y="5042"/>
                      <a:pt x="4328" y="5057"/>
                      <a:pt x="4297" y="5057"/>
                    </a:cubicBezTo>
                    <a:cubicBezTo>
                      <a:pt x="4297" y="5026"/>
                      <a:pt x="4297" y="5011"/>
                      <a:pt x="4297" y="4995"/>
                    </a:cubicBezTo>
                    <a:close/>
                    <a:moveTo>
                      <a:pt x="2405" y="5119"/>
                    </a:moveTo>
                    <a:lnTo>
                      <a:pt x="2389" y="5135"/>
                    </a:lnTo>
                    <a:cubicBezTo>
                      <a:pt x="2389" y="5135"/>
                      <a:pt x="2405" y="5135"/>
                      <a:pt x="2405" y="5119"/>
                    </a:cubicBezTo>
                    <a:close/>
                    <a:moveTo>
                      <a:pt x="4080" y="4871"/>
                    </a:moveTo>
                    <a:cubicBezTo>
                      <a:pt x="4126" y="4886"/>
                      <a:pt x="4157" y="4917"/>
                      <a:pt x="4204" y="4933"/>
                    </a:cubicBezTo>
                    <a:cubicBezTo>
                      <a:pt x="4235" y="4980"/>
                      <a:pt x="4266" y="5011"/>
                      <a:pt x="4281" y="5135"/>
                    </a:cubicBezTo>
                    <a:cubicBezTo>
                      <a:pt x="4188" y="5104"/>
                      <a:pt x="4095" y="5057"/>
                      <a:pt x="4002" y="5011"/>
                    </a:cubicBezTo>
                    <a:cubicBezTo>
                      <a:pt x="4018" y="4949"/>
                      <a:pt x="4049" y="4902"/>
                      <a:pt x="4080" y="4871"/>
                    </a:cubicBezTo>
                    <a:close/>
                    <a:moveTo>
                      <a:pt x="2513" y="4995"/>
                    </a:moveTo>
                    <a:cubicBezTo>
                      <a:pt x="2513" y="5011"/>
                      <a:pt x="2529" y="5011"/>
                      <a:pt x="2544" y="5026"/>
                    </a:cubicBezTo>
                    <a:cubicBezTo>
                      <a:pt x="2513" y="5057"/>
                      <a:pt x="2482" y="5104"/>
                      <a:pt x="2467" y="5135"/>
                    </a:cubicBezTo>
                    <a:lnTo>
                      <a:pt x="2451" y="5104"/>
                    </a:lnTo>
                    <a:cubicBezTo>
                      <a:pt x="2451" y="5135"/>
                      <a:pt x="2436" y="5150"/>
                      <a:pt x="2436" y="5166"/>
                    </a:cubicBezTo>
                    <a:lnTo>
                      <a:pt x="2389" y="5135"/>
                    </a:lnTo>
                    <a:lnTo>
                      <a:pt x="2203" y="5011"/>
                    </a:lnTo>
                    <a:cubicBezTo>
                      <a:pt x="2219" y="4995"/>
                      <a:pt x="2219" y="4995"/>
                      <a:pt x="2219" y="4995"/>
                    </a:cubicBezTo>
                    <a:cubicBezTo>
                      <a:pt x="2234" y="5073"/>
                      <a:pt x="2358" y="5011"/>
                      <a:pt x="2405" y="5119"/>
                    </a:cubicBezTo>
                    <a:cubicBezTo>
                      <a:pt x="2436" y="5073"/>
                      <a:pt x="2482" y="5042"/>
                      <a:pt x="2513" y="4995"/>
                    </a:cubicBezTo>
                    <a:close/>
                    <a:moveTo>
                      <a:pt x="2265" y="5150"/>
                    </a:moveTo>
                    <a:lnTo>
                      <a:pt x="2312" y="5181"/>
                    </a:lnTo>
                    <a:lnTo>
                      <a:pt x="2296" y="5181"/>
                    </a:lnTo>
                    <a:cubicBezTo>
                      <a:pt x="2281" y="5166"/>
                      <a:pt x="2265" y="5166"/>
                      <a:pt x="2265" y="5150"/>
                    </a:cubicBezTo>
                    <a:close/>
                    <a:moveTo>
                      <a:pt x="3987" y="5026"/>
                    </a:moveTo>
                    <a:cubicBezTo>
                      <a:pt x="4018" y="5104"/>
                      <a:pt x="4018" y="5181"/>
                      <a:pt x="3971" y="5243"/>
                    </a:cubicBezTo>
                    <a:cubicBezTo>
                      <a:pt x="3971" y="5166"/>
                      <a:pt x="3971" y="5104"/>
                      <a:pt x="3987" y="5026"/>
                    </a:cubicBezTo>
                    <a:close/>
                    <a:moveTo>
                      <a:pt x="2327" y="5197"/>
                    </a:moveTo>
                    <a:lnTo>
                      <a:pt x="2405" y="5243"/>
                    </a:lnTo>
                    <a:cubicBezTo>
                      <a:pt x="2405" y="5259"/>
                      <a:pt x="2405" y="5259"/>
                      <a:pt x="2405" y="5274"/>
                    </a:cubicBezTo>
                    <a:lnTo>
                      <a:pt x="2312" y="5212"/>
                    </a:lnTo>
                    <a:cubicBezTo>
                      <a:pt x="2312" y="5197"/>
                      <a:pt x="2327" y="5197"/>
                      <a:pt x="2327" y="5197"/>
                    </a:cubicBezTo>
                    <a:close/>
                    <a:moveTo>
                      <a:pt x="1769" y="5305"/>
                    </a:moveTo>
                    <a:lnTo>
                      <a:pt x="1738" y="5321"/>
                    </a:lnTo>
                    <a:cubicBezTo>
                      <a:pt x="1753" y="5321"/>
                      <a:pt x="1753" y="5321"/>
                      <a:pt x="1769" y="5305"/>
                    </a:cubicBezTo>
                    <a:close/>
                    <a:moveTo>
                      <a:pt x="3674" y="5349"/>
                    </a:moveTo>
                    <a:cubicBezTo>
                      <a:pt x="3670" y="5373"/>
                      <a:pt x="3672" y="5390"/>
                      <a:pt x="3679" y="5401"/>
                    </a:cubicBezTo>
                    <a:lnTo>
                      <a:pt x="3679" y="5401"/>
                    </a:lnTo>
                    <a:cubicBezTo>
                      <a:pt x="3678" y="5400"/>
                      <a:pt x="3677" y="5399"/>
                      <a:pt x="3677" y="5398"/>
                    </a:cubicBezTo>
                    <a:cubicBezTo>
                      <a:pt x="3665" y="5376"/>
                      <a:pt x="3670" y="5361"/>
                      <a:pt x="3674" y="5349"/>
                    </a:cubicBezTo>
                    <a:close/>
                    <a:moveTo>
                      <a:pt x="2265" y="5274"/>
                    </a:moveTo>
                    <a:cubicBezTo>
                      <a:pt x="2281" y="5305"/>
                      <a:pt x="2296" y="5321"/>
                      <a:pt x="2312" y="5352"/>
                    </a:cubicBezTo>
                    <a:cubicBezTo>
                      <a:pt x="2343" y="5321"/>
                      <a:pt x="2358" y="5305"/>
                      <a:pt x="2374" y="5305"/>
                    </a:cubicBezTo>
                    <a:cubicBezTo>
                      <a:pt x="2374" y="5290"/>
                      <a:pt x="2358" y="5290"/>
                      <a:pt x="2358" y="5274"/>
                    </a:cubicBezTo>
                    <a:lnTo>
                      <a:pt x="2358" y="5274"/>
                    </a:lnTo>
                    <a:lnTo>
                      <a:pt x="2389" y="5290"/>
                    </a:lnTo>
                    <a:cubicBezTo>
                      <a:pt x="2374" y="5290"/>
                      <a:pt x="2374" y="5290"/>
                      <a:pt x="2374" y="5305"/>
                    </a:cubicBezTo>
                    <a:cubicBezTo>
                      <a:pt x="2389" y="5321"/>
                      <a:pt x="2405" y="5336"/>
                      <a:pt x="2420" y="5352"/>
                    </a:cubicBezTo>
                    <a:cubicBezTo>
                      <a:pt x="2343" y="5398"/>
                      <a:pt x="2265" y="5445"/>
                      <a:pt x="2203" y="5460"/>
                    </a:cubicBezTo>
                    <a:cubicBezTo>
                      <a:pt x="2203" y="5383"/>
                      <a:pt x="2219" y="5321"/>
                      <a:pt x="2265" y="5274"/>
                    </a:cubicBezTo>
                    <a:close/>
                    <a:moveTo>
                      <a:pt x="2963" y="5460"/>
                    </a:moveTo>
                    <a:cubicBezTo>
                      <a:pt x="2948" y="5476"/>
                      <a:pt x="2932" y="5476"/>
                      <a:pt x="2917" y="5507"/>
                    </a:cubicBezTo>
                    <a:lnTo>
                      <a:pt x="2886" y="5476"/>
                    </a:lnTo>
                    <a:cubicBezTo>
                      <a:pt x="2901" y="5460"/>
                      <a:pt x="2932" y="5460"/>
                      <a:pt x="2963" y="5460"/>
                    </a:cubicBezTo>
                    <a:close/>
                    <a:moveTo>
                      <a:pt x="2870" y="5569"/>
                    </a:moveTo>
                    <a:lnTo>
                      <a:pt x="3196" y="5802"/>
                    </a:lnTo>
                    <a:cubicBezTo>
                      <a:pt x="3196" y="5771"/>
                      <a:pt x="3180" y="5740"/>
                      <a:pt x="3196" y="5708"/>
                    </a:cubicBezTo>
                    <a:cubicBezTo>
                      <a:pt x="3209" y="5689"/>
                      <a:pt x="3224" y="5680"/>
                      <a:pt x="3242" y="5680"/>
                    </a:cubicBezTo>
                    <a:cubicBezTo>
                      <a:pt x="3266" y="5680"/>
                      <a:pt x="3293" y="5697"/>
                      <a:pt x="3320" y="5724"/>
                    </a:cubicBezTo>
                    <a:cubicBezTo>
                      <a:pt x="3196" y="5755"/>
                      <a:pt x="3273" y="5833"/>
                      <a:pt x="3273" y="5895"/>
                    </a:cubicBezTo>
                    <a:lnTo>
                      <a:pt x="2839" y="5584"/>
                    </a:lnTo>
                    <a:cubicBezTo>
                      <a:pt x="2855" y="5584"/>
                      <a:pt x="2855" y="5584"/>
                      <a:pt x="2870" y="5569"/>
                    </a:cubicBezTo>
                    <a:close/>
                    <a:moveTo>
                      <a:pt x="577" y="2854"/>
                    </a:moveTo>
                    <a:cubicBezTo>
                      <a:pt x="581" y="2854"/>
                      <a:pt x="586" y="2854"/>
                      <a:pt x="590" y="2855"/>
                    </a:cubicBezTo>
                    <a:cubicBezTo>
                      <a:pt x="652" y="2932"/>
                      <a:pt x="714" y="3010"/>
                      <a:pt x="776" y="3087"/>
                    </a:cubicBezTo>
                    <a:lnTo>
                      <a:pt x="776" y="3103"/>
                    </a:lnTo>
                    <a:cubicBezTo>
                      <a:pt x="792" y="3134"/>
                      <a:pt x="807" y="3149"/>
                      <a:pt x="823" y="3165"/>
                    </a:cubicBezTo>
                    <a:cubicBezTo>
                      <a:pt x="823" y="3149"/>
                      <a:pt x="838" y="3118"/>
                      <a:pt x="854" y="3118"/>
                    </a:cubicBezTo>
                    <a:cubicBezTo>
                      <a:pt x="854" y="3134"/>
                      <a:pt x="900" y="3196"/>
                      <a:pt x="885" y="3242"/>
                    </a:cubicBezTo>
                    <a:cubicBezTo>
                      <a:pt x="869" y="3227"/>
                      <a:pt x="854" y="3196"/>
                      <a:pt x="823" y="3165"/>
                    </a:cubicBezTo>
                    <a:cubicBezTo>
                      <a:pt x="823" y="3211"/>
                      <a:pt x="823" y="3242"/>
                      <a:pt x="792" y="3258"/>
                    </a:cubicBezTo>
                    <a:cubicBezTo>
                      <a:pt x="838" y="3320"/>
                      <a:pt x="900" y="3398"/>
                      <a:pt x="947" y="3460"/>
                    </a:cubicBezTo>
                    <a:cubicBezTo>
                      <a:pt x="931" y="3491"/>
                      <a:pt x="916" y="3522"/>
                      <a:pt x="916" y="3568"/>
                    </a:cubicBezTo>
                    <a:cubicBezTo>
                      <a:pt x="978" y="3646"/>
                      <a:pt x="1040" y="3739"/>
                      <a:pt x="1102" y="3832"/>
                    </a:cubicBezTo>
                    <a:cubicBezTo>
                      <a:pt x="1086" y="3863"/>
                      <a:pt x="1055" y="3878"/>
                      <a:pt x="1040" y="3878"/>
                    </a:cubicBezTo>
                    <a:cubicBezTo>
                      <a:pt x="1117" y="3878"/>
                      <a:pt x="1133" y="3894"/>
                      <a:pt x="1164" y="3909"/>
                    </a:cubicBezTo>
                    <a:cubicBezTo>
                      <a:pt x="1211" y="3971"/>
                      <a:pt x="1257" y="4049"/>
                      <a:pt x="1319" y="4111"/>
                    </a:cubicBezTo>
                    <a:cubicBezTo>
                      <a:pt x="1226" y="4111"/>
                      <a:pt x="1102" y="4033"/>
                      <a:pt x="1055" y="4002"/>
                    </a:cubicBezTo>
                    <a:cubicBezTo>
                      <a:pt x="1024" y="4033"/>
                      <a:pt x="993" y="4064"/>
                      <a:pt x="978" y="4080"/>
                    </a:cubicBezTo>
                    <a:lnTo>
                      <a:pt x="1505" y="4809"/>
                    </a:lnTo>
                    <a:cubicBezTo>
                      <a:pt x="1536" y="4793"/>
                      <a:pt x="1583" y="4778"/>
                      <a:pt x="1629" y="4762"/>
                    </a:cubicBezTo>
                    <a:lnTo>
                      <a:pt x="1939" y="4980"/>
                    </a:lnTo>
                    <a:cubicBezTo>
                      <a:pt x="1955" y="4995"/>
                      <a:pt x="1971" y="5011"/>
                      <a:pt x="1971" y="5026"/>
                    </a:cubicBezTo>
                    <a:cubicBezTo>
                      <a:pt x="1971" y="5026"/>
                      <a:pt x="1971" y="5011"/>
                      <a:pt x="1971" y="5011"/>
                    </a:cubicBezTo>
                    <a:lnTo>
                      <a:pt x="2033" y="5042"/>
                    </a:lnTo>
                    <a:cubicBezTo>
                      <a:pt x="1993" y="5068"/>
                      <a:pt x="1965" y="5077"/>
                      <a:pt x="1942" y="5077"/>
                    </a:cubicBezTo>
                    <a:cubicBezTo>
                      <a:pt x="1911" y="5077"/>
                      <a:pt x="1889" y="5059"/>
                      <a:pt x="1862" y="5042"/>
                    </a:cubicBezTo>
                    <a:cubicBezTo>
                      <a:pt x="1846" y="5135"/>
                      <a:pt x="1784" y="5197"/>
                      <a:pt x="1707" y="5228"/>
                    </a:cubicBezTo>
                    <a:lnTo>
                      <a:pt x="637" y="3754"/>
                    </a:lnTo>
                    <a:cubicBezTo>
                      <a:pt x="761" y="3615"/>
                      <a:pt x="1009" y="3537"/>
                      <a:pt x="854" y="3367"/>
                    </a:cubicBezTo>
                    <a:lnTo>
                      <a:pt x="854" y="3367"/>
                    </a:lnTo>
                    <a:cubicBezTo>
                      <a:pt x="807" y="3413"/>
                      <a:pt x="730" y="3491"/>
                      <a:pt x="714" y="3599"/>
                    </a:cubicBezTo>
                    <a:lnTo>
                      <a:pt x="559" y="3444"/>
                    </a:lnTo>
                    <a:lnTo>
                      <a:pt x="559" y="3444"/>
                    </a:lnTo>
                    <a:cubicBezTo>
                      <a:pt x="466" y="3537"/>
                      <a:pt x="652" y="3568"/>
                      <a:pt x="559" y="3692"/>
                    </a:cubicBezTo>
                    <a:lnTo>
                      <a:pt x="590" y="3677"/>
                    </a:lnTo>
                    <a:lnTo>
                      <a:pt x="590" y="3677"/>
                    </a:lnTo>
                    <a:cubicBezTo>
                      <a:pt x="575" y="3692"/>
                      <a:pt x="575" y="3708"/>
                      <a:pt x="575" y="3708"/>
                    </a:cubicBezTo>
                    <a:lnTo>
                      <a:pt x="1738" y="5305"/>
                    </a:lnTo>
                    <a:cubicBezTo>
                      <a:pt x="1815" y="5212"/>
                      <a:pt x="1955" y="5150"/>
                      <a:pt x="2079" y="5073"/>
                    </a:cubicBezTo>
                    <a:lnTo>
                      <a:pt x="2157" y="5135"/>
                    </a:lnTo>
                    <a:cubicBezTo>
                      <a:pt x="2188" y="5166"/>
                      <a:pt x="2203" y="5197"/>
                      <a:pt x="2219" y="5228"/>
                    </a:cubicBezTo>
                    <a:cubicBezTo>
                      <a:pt x="2172" y="5243"/>
                      <a:pt x="2141" y="5259"/>
                      <a:pt x="2095" y="5290"/>
                    </a:cubicBezTo>
                    <a:lnTo>
                      <a:pt x="2188" y="5522"/>
                    </a:lnTo>
                    <a:cubicBezTo>
                      <a:pt x="2104" y="5574"/>
                      <a:pt x="2055" y="5594"/>
                      <a:pt x="2028" y="5594"/>
                    </a:cubicBezTo>
                    <a:cubicBezTo>
                      <a:pt x="1934" y="5594"/>
                      <a:pt x="2113" y="5346"/>
                      <a:pt x="2017" y="5346"/>
                    </a:cubicBezTo>
                    <a:cubicBezTo>
                      <a:pt x="2009" y="5346"/>
                      <a:pt x="1998" y="5348"/>
                      <a:pt x="1986" y="5352"/>
                    </a:cubicBezTo>
                    <a:cubicBezTo>
                      <a:pt x="1910" y="5413"/>
                      <a:pt x="1879" y="5489"/>
                      <a:pt x="1848" y="5550"/>
                    </a:cubicBezTo>
                    <a:lnTo>
                      <a:pt x="1848" y="5550"/>
                    </a:lnTo>
                    <a:lnTo>
                      <a:pt x="1110" y="4538"/>
                    </a:lnTo>
                    <a:lnTo>
                      <a:pt x="1846" y="5553"/>
                    </a:lnTo>
                    <a:cubicBezTo>
                      <a:pt x="1847" y="5552"/>
                      <a:pt x="1848" y="5551"/>
                      <a:pt x="1848" y="5550"/>
                    </a:cubicBezTo>
                    <a:lnTo>
                      <a:pt x="1848" y="5550"/>
                    </a:lnTo>
                    <a:lnTo>
                      <a:pt x="1862" y="5569"/>
                    </a:lnTo>
                    <a:cubicBezTo>
                      <a:pt x="1895" y="5547"/>
                      <a:pt x="1920" y="5537"/>
                      <a:pt x="1940" y="5537"/>
                    </a:cubicBezTo>
                    <a:cubicBezTo>
                      <a:pt x="2030" y="5537"/>
                      <a:pt x="1997" y="5735"/>
                      <a:pt x="2103" y="5735"/>
                    </a:cubicBezTo>
                    <a:cubicBezTo>
                      <a:pt x="2134" y="5735"/>
                      <a:pt x="2175" y="5719"/>
                      <a:pt x="2234" y="5677"/>
                    </a:cubicBezTo>
                    <a:lnTo>
                      <a:pt x="2234" y="5677"/>
                    </a:lnTo>
                    <a:cubicBezTo>
                      <a:pt x="2250" y="5802"/>
                      <a:pt x="2157" y="5910"/>
                      <a:pt x="2048" y="5957"/>
                    </a:cubicBezTo>
                    <a:lnTo>
                      <a:pt x="47" y="3211"/>
                    </a:lnTo>
                    <a:cubicBezTo>
                      <a:pt x="78" y="3180"/>
                      <a:pt x="109" y="3165"/>
                      <a:pt x="140" y="3149"/>
                    </a:cubicBezTo>
                    <a:cubicBezTo>
                      <a:pt x="311" y="3165"/>
                      <a:pt x="202" y="3273"/>
                      <a:pt x="218" y="3382"/>
                    </a:cubicBezTo>
                    <a:lnTo>
                      <a:pt x="1939" y="5740"/>
                    </a:lnTo>
                    <a:cubicBezTo>
                      <a:pt x="1955" y="5724"/>
                      <a:pt x="1955" y="5693"/>
                      <a:pt x="1939" y="5662"/>
                    </a:cubicBezTo>
                    <a:cubicBezTo>
                      <a:pt x="1939" y="5677"/>
                      <a:pt x="1924" y="5693"/>
                      <a:pt x="1908" y="5693"/>
                    </a:cubicBezTo>
                    <a:lnTo>
                      <a:pt x="264" y="3413"/>
                    </a:lnTo>
                    <a:cubicBezTo>
                      <a:pt x="311" y="3336"/>
                      <a:pt x="280" y="3320"/>
                      <a:pt x="249" y="3227"/>
                    </a:cubicBezTo>
                    <a:cubicBezTo>
                      <a:pt x="400" y="3121"/>
                      <a:pt x="419" y="2854"/>
                      <a:pt x="577" y="2854"/>
                    </a:cubicBezTo>
                    <a:close/>
                    <a:moveTo>
                      <a:pt x="4685" y="1"/>
                    </a:moveTo>
                    <a:cubicBezTo>
                      <a:pt x="4607" y="63"/>
                      <a:pt x="4545" y="110"/>
                      <a:pt x="4514" y="156"/>
                    </a:cubicBezTo>
                    <a:lnTo>
                      <a:pt x="4421" y="47"/>
                    </a:lnTo>
                    <a:lnTo>
                      <a:pt x="4235" y="141"/>
                    </a:lnTo>
                    <a:lnTo>
                      <a:pt x="4359" y="187"/>
                    </a:lnTo>
                    <a:cubicBezTo>
                      <a:pt x="4359" y="187"/>
                      <a:pt x="4281" y="249"/>
                      <a:pt x="4219" y="296"/>
                    </a:cubicBezTo>
                    <a:cubicBezTo>
                      <a:pt x="4157" y="358"/>
                      <a:pt x="4095" y="404"/>
                      <a:pt x="4095" y="404"/>
                    </a:cubicBezTo>
                    <a:cubicBezTo>
                      <a:pt x="4049" y="482"/>
                      <a:pt x="4049" y="497"/>
                      <a:pt x="4080" y="513"/>
                    </a:cubicBezTo>
                    <a:cubicBezTo>
                      <a:pt x="3971" y="621"/>
                      <a:pt x="4281" y="621"/>
                      <a:pt x="4142" y="807"/>
                    </a:cubicBezTo>
                    <a:cubicBezTo>
                      <a:pt x="4126" y="807"/>
                      <a:pt x="4111" y="823"/>
                      <a:pt x="4111" y="823"/>
                    </a:cubicBezTo>
                    <a:lnTo>
                      <a:pt x="4049" y="823"/>
                    </a:lnTo>
                    <a:cubicBezTo>
                      <a:pt x="4049" y="823"/>
                      <a:pt x="4049" y="807"/>
                      <a:pt x="4049" y="807"/>
                    </a:cubicBezTo>
                    <a:cubicBezTo>
                      <a:pt x="4067" y="799"/>
                      <a:pt x="4079" y="790"/>
                      <a:pt x="4093" y="790"/>
                    </a:cubicBezTo>
                    <a:cubicBezTo>
                      <a:pt x="4103" y="790"/>
                      <a:pt x="4113" y="794"/>
                      <a:pt x="4126" y="807"/>
                    </a:cubicBezTo>
                    <a:cubicBezTo>
                      <a:pt x="4143" y="713"/>
                      <a:pt x="4104" y="681"/>
                      <a:pt x="4039" y="681"/>
                    </a:cubicBezTo>
                    <a:cubicBezTo>
                      <a:pt x="3986" y="681"/>
                      <a:pt x="3917" y="702"/>
                      <a:pt x="3847" y="730"/>
                    </a:cubicBezTo>
                    <a:lnTo>
                      <a:pt x="3863" y="854"/>
                    </a:lnTo>
                    <a:cubicBezTo>
                      <a:pt x="3807" y="854"/>
                      <a:pt x="3753" y="847"/>
                      <a:pt x="3702" y="847"/>
                    </a:cubicBezTo>
                    <a:cubicBezTo>
                      <a:pt x="3624" y="847"/>
                      <a:pt x="3549" y="863"/>
                      <a:pt x="3475" y="947"/>
                    </a:cubicBezTo>
                    <a:cubicBezTo>
                      <a:pt x="3475" y="947"/>
                      <a:pt x="3444" y="1087"/>
                      <a:pt x="3428" y="1242"/>
                    </a:cubicBezTo>
                    <a:cubicBezTo>
                      <a:pt x="3413" y="1319"/>
                      <a:pt x="3397" y="1381"/>
                      <a:pt x="3397" y="1443"/>
                    </a:cubicBezTo>
                    <a:cubicBezTo>
                      <a:pt x="3366" y="1490"/>
                      <a:pt x="3335" y="1552"/>
                      <a:pt x="3304" y="1614"/>
                    </a:cubicBezTo>
                    <a:cubicBezTo>
                      <a:pt x="3299" y="1613"/>
                      <a:pt x="3294" y="1612"/>
                      <a:pt x="3288" y="1612"/>
                    </a:cubicBezTo>
                    <a:cubicBezTo>
                      <a:pt x="3247" y="1612"/>
                      <a:pt x="3208" y="1640"/>
                      <a:pt x="3175" y="1640"/>
                    </a:cubicBezTo>
                    <a:cubicBezTo>
                      <a:pt x="3151" y="1640"/>
                      <a:pt x="3131" y="1624"/>
                      <a:pt x="3118" y="1567"/>
                    </a:cubicBezTo>
                    <a:cubicBezTo>
                      <a:pt x="3072" y="1536"/>
                      <a:pt x="3087" y="1474"/>
                      <a:pt x="3165" y="1459"/>
                    </a:cubicBezTo>
                    <a:cubicBezTo>
                      <a:pt x="3180" y="1459"/>
                      <a:pt x="3180" y="1490"/>
                      <a:pt x="3196" y="1490"/>
                    </a:cubicBezTo>
                    <a:cubicBezTo>
                      <a:pt x="3165" y="1412"/>
                      <a:pt x="3118" y="1335"/>
                      <a:pt x="3010" y="1335"/>
                    </a:cubicBezTo>
                    <a:cubicBezTo>
                      <a:pt x="3087" y="1288"/>
                      <a:pt x="3103" y="1288"/>
                      <a:pt x="3118" y="1211"/>
                    </a:cubicBezTo>
                    <a:lnTo>
                      <a:pt x="3118" y="1211"/>
                    </a:lnTo>
                    <a:lnTo>
                      <a:pt x="3041" y="1257"/>
                    </a:lnTo>
                    <a:cubicBezTo>
                      <a:pt x="3134" y="1149"/>
                      <a:pt x="3227" y="885"/>
                      <a:pt x="3165" y="807"/>
                    </a:cubicBezTo>
                    <a:lnTo>
                      <a:pt x="3165" y="807"/>
                    </a:lnTo>
                    <a:cubicBezTo>
                      <a:pt x="3211" y="947"/>
                      <a:pt x="3041" y="885"/>
                      <a:pt x="2963" y="916"/>
                    </a:cubicBezTo>
                    <a:cubicBezTo>
                      <a:pt x="2990" y="863"/>
                      <a:pt x="3051" y="752"/>
                      <a:pt x="3008" y="752"/>
                    </a:cubicBezTo>
                    <a:cubicBezTo>
                      <a:pt x="3001" y="752"/>
                      <a:pt x="2992" y="754"/>
                      <a:pt x="2979" y="761"/>
                    </a:cubicBezTo>
                    <a:cubicBezTo>
                      <a:pt x="2979" y="815"/>
                      <a:pt x="2847" y="989"/>
                      <a:pt x="2941" y="989"/>
                    </a:cubicBezTo>
                    <a:cubicBezTo>
                      <a:pt x="2954" y="989"/>
                      <a:pt x="2971" y="986"/>
                      <a:pt x="2994" y="978"/>
                    </a:cubicBezTo>
                    <a:lnTo>
                      <a:pt x="2994" y="978"/>
                    </a:lnTo>
                    <a:cubicBezTo>
                      <a:pt x="2948" y="1056"/>
                      <a:pt x="2917" y="1180"/>
                      <a:pt x="2824" y="1195"/>
                    </a:cubicBezTo>
                    <a:cubicBezTo>
                      <a:pt x="2855" y="1071"/>
                      <a:pt x="2777" y="1071"/>
                      <a:pt x="2746" y="978"/>
                    </a:cubicBezTo>
                    <a:lnTo>
                      <a:pt x="2746" y="978"/>
                    </a:lnTo>
                    <a:cubicBezTo>
                      <a:pt x="2715" y="1102"/>
                      <a:pt x="2777" y="1180"/>
                      <a:pt x="2808" y="1226"/>
                    </a:cubicBezTo>
                    <a:cubicBezTo>
                      <a:pt x="2743" y="1241"/>
                      <a:pt x="2679" y="1244"/>
                      <a:pt x="2618" y="1244"/>
                    </a:cubicBezTo>
                    <a:cubicBezTo>
                      <a:pt x="2562" y="1244"/>
                      <a:pt x="2508" y="1241"/>
                      <a:pt x="2457" y="1241"/>
                    </a:cubicBezTo>
                    <a:cubicBezTo>
                      <a:pt x="2327" y="1241"/>
                      <a:pt x="2218" y="1260"/>
                      <a:pt x="2141" y="1397"/>
                    </a:cubicBezTo>
                    <a:cubicBezTo>
                      <a:pt x="2140" y="1399"/>
                      <a:pt x="2139" y="1401"/>
                      <a:pt x="2140" y="1401"/>
                    </a:cubicBezTo>
                    <a:cubicBezTo>
                      <a:pt x="2143" y="1401"/>
                      <a:pt x="2198" y="1322"/>
                      <a:pt x="2243" y="1322"/>
                    </a:cubicBezTo>
                    <a:cubicBezTo>
                      <a:pt x="2257" y="1322"/>
                      <a:pt x="2271" y="1330"/>
                      <a:pt x="2281" y="1350"/>
                    </a:cubicBezTo>
                    <a:cubicBezTo>
                      <a:pt x="2262" y="1452"/>
                      <a:pt x="2206" y="1473"/>
                      <a:pt x="2142" y="1473"/>
                    </a:cubicBezTo>
                    <a:cubicBezTo>
                      <a:pt x="2097" y="1473"/>
                      <a:pt x="2047" y="1463"/>
                      <a:pt x="2003" y="1463"/>
                    </a:cubicBezTo>
                    <a:cubicBezTo>
                      <a:pt x="1957" y="1463"/>
                      <a:pt x="1916" y="1474"/>
                      <a:pt x="1893" y="1521"/>
                    </a:cubicBezTo>
                    <a:lnTo>
                      <a:pt x="2033" y="1614"/>
                    </a:lnTo>
                    <a:cubicBezTo>
                      <a:pt x="2017" y="1676"/>
                      <a:pt x="1955" y="1769"/>
                      <a:pt x="1908" y="1816"/>
                    </a:cubicBezTo>
                    <a:cubicBezTo>
                      <a:pt x="1862" y="1785"/>
                      <a:pt x="1676" y="1800"/>
                      <a:pt x="1722" y="1692"/>
                    </a:cubicBezTo>
                    <a:lnTo>
                      <a:pt x="1722" y="1692"/>
                    </a:lnTo>
                    <a:cubicBezTo>
                      <a:pt x="1474" y="1785"/>
                      <a:pt x="1784" y="2095"/>
                      <a:pt x="1536" y="2234"/>
                    </a:cubicBezTo>
                    <a:cubicBezTo>
                      <a:pt x="1660" y="2188"/>
                      <a:pt x="1676" y="2172"/>
                      <a:pt x="1738" y="2095"/>
                    </a:cubicBezTo>
                    <a:lnTo>
                      <a:pt x="1738" y="2095"/>
                    </a:lnTo>
                    <a:cubicBezTo>
                      <a:pt x="1722" y="2234"/>
                      <a:pt x="1784" y="2172"/>
                      <a:pt x="1846" y="2265"/>
                    </a:cubicBezTo>
                    <a:cubicBezTo>
                      <a:pt x="1833" y="2260"/>
                      <a:pt x="1820" y="2258"/>
                      <a:pt x="1807" y="2258"/>
                    </a:cubicBezTo>
                    <a:cubicBezTo>
                      <a:pt x="1742" y="2258"/>
                      <a:pt x="1689" y="2315"/>
                      <a:pt x="1662" y="2315"/>
                    </a:cubicBezTo>
                    <a:cubicBezTo>
                      <a:pt x="1646" y="2315"/>
                      <a:pt x="1640" y="2295"/>
                      <a:pt x="1645" y="2234"/>
                    </a:cubicBezTo>
                    <a:lnTo>
                      <a:pt x="1645" y="2234"/>
                    </a:lnTo>
                    <a:cubicBezTo>
                      <a:pt x="1583" y="2281"/>
                      <a:pt x="1443" y="2374"/>
                      <a:pt x="1459" y="2451"/>
                    </a:cubicBezTo>
                    <a:lnTo>
                      <a:pt x="1552" y="2451"/>
                    </a:lnTo>
                    <a:cubicBezTo>
                      <a:pt x="1459" y="2529"/>
                      <a:pt x="1428" y="2669"/>
                      <a:pt x="1459" y="2793"/>
                    </a:cubicBezTo>
                    <a:cubicBezTo>
                      <a:pt x="1567" y="2684"/>
                      <a:pt x="1428" y="2529"/>
                      <a:pt x="1583" y="2436"/>
                    </a:cubicBezTo>
                    <a:cubicBezTo>
                      <a:pt x="1610" y="2430"/>
                      <a:pt x="1632" y="2428"/>
                      <a:pt x="1649" y="2428"/>
                    </a:cubicBezTo>
                    <a:cubicBezTo>
                      <a:pt x="1777" y="2428"/>
                      <a:pt x="1653" y="2564"/>
                      <a:pt x="1831" y="2591"/>
                    </a:cubicBezTo>
                    <a:lnTo>
                      <a:pt x="1877" y="2405"/>
                    </a:lnTo>
                    <a:lnTo>
                      <a:pt x="1800" y="2436"/>
                    </a:lnTo>
                    <a:cubicBezTo>
                      <a:pt x="1722" y="2296"/>
                      <a:pt x="2002" y="2296"/>
                      <a:pt x="1862" y="2157"/>
                    </a:cubicBezTo>
                    <a:lnTo>
                      <a:pt x="1862" y="2157"/>
                    </a:lnTo>
                    <a:cubicBezTo>
                      <a:pt x="1876" y="2158"/>
                      <a:pt x="1890" y="2158"/>
                      <a:pt x="1902" y="2158"/>
                    </a:cubicBezTo>
                    <a:cubicBezTo>
                      <a:pt x="2076" y="2158"/>
                      <a:pt x="2063" y="2063"/>
                      <a:pt x="2281" y="2048"/>
                    </a:cubicBezTo>
                    <a:cubicBezTo>
                      <a:pt x="2281" y="2017"/>
                      <a:pt x="2271" y="2006"/>
                      <a:pt x="2255" y="2006"/>
                    </a:cubicBezTo>
                    <a:cubicBezTo>
                      <a:pt x="2233" y="2006"/>
                      <a:pt x="2200" y="2030"/>
                      <a:pt x="2172" y="2048"/>
                    </a:cubicBezTo>
                    <a:cubicBezTo>
                      <a:pt x="2250" y="1986"/>
                      <a:pt x="2141" y="1847"/>
                      <a:pt x="2296" y="1847"/>
                    </a:cubicBezTo>
                    <a:cubicBezTo>
                      <a:pt x="2354" y="1835"/>
                      <a:pt x="2292" y="1772"/>
                      <a:pt x="2218" y="1772"/>
                    </a:cubicBezTo>
                    <a:cubicBezTo>
                      <a:pt x="2200" y="1772"/>
                      <a:pt x="2181" y="1776"/>
                      <a:pt x="2163" y="1785"/>
                    </a:cubicBezTo>
                    <a:lnTo>
                      <a:pt x="2163" y="1785"/>
                    </a:lnTo>
                    <a:cubicBezTo>
                      <a:pt x="2231" y="1736"/>
                      <a:pt x="2290" y="1656"/>
                      <a:pt x="2374" y="1614"/>
                    </a:cubicBezTo>
                    <a:lnTo>
                      <a:pt x="2203" y="1583"/>
                    </a:lnTo>
                    <a:lnTo>
                      <a:pt x="2296" y="1505"/>
                    </a:lnTo>
                    <a:lnTo>
                      <a:pt x="2172" y="1521"/>
                    </a:lnTo>
                    <a:cubicBezTo>
                      <a:pt x="2308" y="1385"/>
                      <a:pt x="2504" y="1249"/>
                      <a:pt x="2686" y="1249"/>
                    </a:cubicBezTo>
                    <a:cubicBezTo>
                      <a:pt x="2711" y="1249"/>
                      <a:pt x="2737" y="1252"/>
                      <a:pt x="2761" y="1257"/>
                    </a:cubicBezTo>
                    <a:cubicBezTo>
                      <a:pt x="2668" y="1490"/>
                      <a:pt x="2389" y="1660"/>
                      <a:pt x="2451" y="1893"/>
                    </a:cubicBezTo>
                    <a:cubicBezTo>
                      <a:pt x="2453" y="1894"/>
                      <a:pt x="2455" y="1894"/>
                      <a:pt x="2457" y="1894"/>
                    </a:cubicBezTo>
                    <a:cubicBezTo>
                      <a:pt x="2501" y="1894"/>
                      <a:pt x="2482" y="1747"/>
                      <a:pt x="2559" y="1747"/>
                    </a:cubicBezTo>
                    <a:cubicBezTo>
                      <a:pt x="2576" y="1747"/>
                      <a:pt x="2596" y="1753"/>
                      <a:pt x="2622" y="1769"/>
                    </a:cubicBezTo>
                    <a:lnTo>
                      <a:pt x="2591" y="1645"/>
                    </a:lnTo>
                    <a:cubicBezTo>
                      <a:pt x="2615" y="1596"/>
                      <a:pt x="2689" y="1498"/>
                      <a:pt x="2757" y="1498"/>
                    </a:cubicBezTo>
                    <a:cubicBezTo>
                      <a:pt x="2774" y="1498"/>
                      <a:pt x="2792" y="1505"/>
                      <a:pt x="2808" y="1521"/>
                    </a:cubicBezTo>
                    <a:cubicBezTo>
                      <a:pt x="2715" y="1707"/>
                      <a:pt x="2730" y="1816"/>
                      <a:pt x="2730" y="1955"/>
                    </a:cubicBezTo>
                    <a:cubicBezTo>
                      <a:pt x="2746" y="1971"/>
                      <a:pt x="2746" y="2002"/>
                      <a:pt x="2730" y="2017"/>
                    </a:cubicBezTo>
                    <a:lnTo>
                      <a:pt x="2715" y="2017"/>
                    </a:lnTo>
                    <a:cubicBezTo>
                      <a:pt x="2684" y="2064"/>
                      <a:pt x="2606" y="2110"/>
                      <a:pt x="2591" y="2157"/>
                    </a:cubicBezTo>
                    <a:cubicBezTo>
                      <a:pt x="2581" y="2162"/>
                      <a:pt x="2572" y="2164"/>
                      <a:pt x="2564" y="2164"/>
                    </a:cubicBezTo>
                    <a:cubicBezTo>
                      <a:pt x="2524" y="2164"/>
                      <a:pt x="2513" y="2105"/>
                      <a:pt x="2513" y="2079"/>
                    </a:cubicBezTo>
                    <a:cubicBezTo>
                      <a:pt x="2250" y="2110"/>
                      <a:pt x="2389" y="2482"/>
                      <a:pt x="2157" y="2545"/>
                    </a:cubicBezTo>
                    <a:cubicBezTo>
                      <a:pt x="2135" y="2517"/>
                      <a:pt x="2104" y="2511"/>
                      <a:pt x="2072" y="2511"/>
                    </a:cubicBezTo>
                    <a:cubicBezTo>
                      <a:pt x="2045" y="2511"/>
                      <a:pt x="2018" y="2516"/>
                      <a:pt x="1997" y="2516"/>
                    </a:cubicBezTo>
                    <a:cubicBezTo>
                      <a:pt x="1972" y="2516"/>
                      <a:pt x="1955" y="2510"/>
                      <a:pt x="1955" y="2482"/>
                    </a:cubicBezTo>
                    <a:cubicBezTo>
                      <a:pt x="1846" y="2545"/>
                      <a:pt x="1877" y="2684"/>
                      <a:pt x="1862" y="2777"/>
                    </a:cubicBezTo>
                    <a:cubicBezTo>
                      <a:pt x="1850" y="2770"/>
                      <a:pt x="1838" y="2767"/>
                      <a:pt x="1827" y="2767"/>
                    </a:cubicBezTo>
                    <a:cubicBezTo>
                      <a:pt x="1785" y="2767"/>
                      <a:pt x="1745" y="2804"/>
                      <a:pt x="1720" y="2804"/>
                    </a:cubicBezTo>
                    <a:cubicBezTo>
                      <a:pt x="1706" y="2804"/>
                      <a:pt x="1696" y="2794"/>
                      <a:pt x="1691" y="2762"/>
                    </a:cubicBezTo>
                    <a:lnTo>
                      <a:pt x="1691" y="2762"/>
                    </a:lnTo>
                    <a:lnTo>
                      <a:pt x="1707" y="2948"/>
                    </a:lnTo>
                    <a:cubicBezTo>
                      <a:pt x="1631" y="2948"/>
                      <a:pt x="1565" y="3041"/>
                      <a:pt x="1501" y="3041"/>
                    </a:cubicBezTo>
                    <a:cubicBezTo>
                      <a:pt x="1487" y="3041"/>
                      <a:pt x="1473" y="3037"/>
                      <a:pt x="1459" y="3025"/>
                    </a:cubicBezTo>
                    <a:lnTo>
                      <a:pt x="1459" y="3025"/>
                    </a:lnTo>
                    <a:cubicBezTo>
                      <a:pt x="1412" y="3087"/>
                      <a:pt x="1536" y="3165"/>
                      <a:pt x="1428" y="3180"/>
                    </a:cubicBezTo>
                    <a:cubicBezTo>
                      <a:pt x="1412" y="3165"/>
                      <a:pt x="1397" y="3149"/>
                      <a:pt x="1412" y="3149"/>
                    </a:cubicBezTo>
                    <a:cubicBezTo>
                      <a:pt x="1404" y="3147"/>
                      <a:pt x="1396" y="3146"/>
                      <a:pt x="1387" y="3146"/>
                    </a:cubicBezTo>
                    <a:cubicBezTo>
                      <a:pt x="1328" y="3146"/>
                      <a:pt x="1257" y="3192"/>
                      <a:pt x="1257" y="3273"/>
                    </a:cubicBezTo>
                    <a:cubicBezTo>
                      <a:pt x="1273" y="3270"/>
                      <a:pt x="1284" y="3269"/>
                      <a:pt x="1292" y="3269"/>
                    </a:cubicBezTo>
                    <a:cubicBezTo>
                      <a:pt x="1313" y="3269"/>
                      <a:pt x="1310" y="3278"/>
                      <a:pt x="1331" y="3278"/>
                    </a:cubicBezTo>
                    <a:cubicBezTo>
                      <a:pt x="1338" y="3278"/>
                      <a:pt x="1349" y="3277"/>
                      <a:pt x="1366" y="3273"/>
                    </a:cubicBezTo>
                    <a:lnTo>
                      <a:pt x="1366" y="3273"/>
                    </a:lnTo>
                    <a:cubicBezTo>
                      <a:pt x="1409" y="3317"/>
                      <a:pt x="1384" y="3430"/>
                      <a:pt x="1278" y="3430"/>
                    </a:cubicBezTo>
                    <a:cubicBezTo>
                      <a:pt x="1271" y="3430"/>
                      <a:pt x="1264" y="3429"/>
                      <a:pt x="1257" y="3429"/>
                    </a:cubicBezTo>
                    <a:cubicBezTo>
                      <a:pt x="1273" y="3227"/>
                      <a:pt x="1086" y="3351"/>
                      <a:pt x="1086" y="3258"/>
                    </a:cubicBezTo>
                    <a:cubicBezTo>
                      <a:pt x="1040" y="3273"/>
                      <a:pt x="1009" y="3320"/>
                      <a:pt x="978" y="3367"/>
                    </a:cubicBezTo>
                    <a:cubicBezTo>
                      <a:pt x="947" y="3336"/>
                      <a:pt x="916" y="3289"/>
                      <a:pt x="885" y="3258"/>
                    </a:cubicBezTo>
                    <a:cubicBezTo>
                      <a:pt x="885" y="3227"/>
                      <a:pt x="916" y="3180"/>
                      <a:pt x="931" y="3118"/>
                    </a:cubicBezTo>
                    <a:cubicBezTo>
                      <a:pt x="931" y="3134"/>
                      <a:pt x="947" y="3165"/>
                      <a:pt x="947" y="3180"/>
                    </a:cubicBezTo>
                    <a:cubicBezTo>
                      <a:pt x="962" y="3118"/>
                      <a:pt x="1040" y="3072"/>
                      <a:pt x="1102" y="3025"/>
                    </a:cubicBezTo>
                    <a:cubicBezTo>
                      <a:pt x="1102" y="3025"/>
                      <a:pt x="1102" y="3041"/>
                      <a:pt x="1102" y="3041"/>
                    </a:cubicBezTo>
                    <a:cubicBezTo>
                      <a:pt x="1149" y="3025"/>
                      <a:pt x="1164" y="2994"/>
                      <a:pt x="1195" y="2948"/>
                    </a:cubicBezTo>
                    <a:cubicBezTo>
                      <a:pt x="1257" y="2886"/>
                      <a:pt x="1319" y="2808"/>
                      <a:pt x="1319" y="2700"/>
                    </a:cubicBezTo>
                    <a:cubicBezTo>
                      <a:pt x="1319" y="2653"/>
                      <a:pt x="1288" y="2607"/>
                      <a:pt x="1257" y="2560"/>
                    </a:cubicBezTo>
                    <a:cubicBezTo>
                      <a:pt x="1273" y="2545"/>
                      <a:pt x="1288" y="2529"/>
                      <a:pt x="1288" y="2529"/>
                    </a:cubicBezTo>
                    <a:cubicBezTo>
                      <a:pt x="1211" y="2514"/>
                      <a:pt x="1195" y="2451"/>
                      <a:pt x="1211" y="2374"/>
                    </a:cubicBezTo>
                    <a:cubicBezTo>
                      <a:pt x="1211" y="2374"/>
                      <a:pt x="1211" y="2358"/>
                      <a:pt x="1211" y="2343"/>
                    </a:cubicBezTo>
                    <a:lnTo>
                      <a:pt x="1211" y="2327"/>
                    </a:lnTo>
                    <a:lnTo>
                      <a:pt x="1195" y="2327"/>
                    </a:lnTo>
                    <a:cubicBezTo>
                      <a:pt x="1180" y="2312"/>
                      <a:pt x="1180" y="2296"/>
                      <a:pt x="1149" y="2296"/>
                    </a:cubicBezTo>
                    <a:cubicBezTo>
                      <a:pt x="1133" y="2327"/>
                      <a:pt x="1086" y="2343"/>
                      <a:pt x="1055" y="2343"/>
                    </a:cubicBezTo>
                    <a:cubicBezTo>
                      <a:pt x="1024" y="2296"/>
                      <a:pt x="978" y="2265"/>
                      <a:pt x="947" y="2219"/>
                    </a:cubicBezTo>
                    <a:cubicBezTo>
                      <a:pt x="943" y="2216"/>
                      <a:pt x="938" y="2215"/>
                      <a:pt x="931" y="2215"/>
                    </a:cubicBezTo>
                    <a:cubicBezTo>
                      <a:pt x="867" y="2215"/>
                      <a:pt x="707" y="2354"/>
                      <a:pt x="792" y="2467"/>
                    </a:cubicBezTo>
                    <a:cubicBezTo>
                      <a:pt x="854" y="2467"/>
                      <a:pt x="854" y="2498"/>
                      <a:pt x="854" y="2529"/>
                    </a:cubicBezTo>
                    <a:cubicBezTo>
                      <a:pt x="854" y="2545"/>
                      <a:pt x="838" y="2560"/>
                      <a:pt x="838" y="2576"/>
                    </a:cubicBezTo>
                    <a:lnTo>
                      <a:pt x="792" y="2622"/>
                    </a:lnTo>
                    <a:lnTo>
                      <a:pt x="776" y="2638"/>
                    </a:lnTo>
                    <a:cubicBezTo>
                      <a:pt x="762" y="2624"/>
                      <a:pt x="748" y="2597"/>
                      <a:pt x="757" y="2546"/>
                    </a:cubicBezTo>
                    <a:lnTo>
                      <a:pt x="757" y="2546"/>
                    </a:lnTo>
                    <a:cubicBezTo>
                      <a:pt x="741" y="2587"/>
                      <a:pt x="673" y="2629"/>
                      <a:pt x="714" y="2684"/>
                    </a:cubicBezTo>
                    <a:lnTo>
                      <a:pt x="699" y="2684"/>
                    </a:lnTo>
                    <a:cubicBezTo>
                      <a:pt x="683" y="2653"/>
                      <a:pt x="683" y="2607"/>
                      <a:pt x="683" y="2560"/>
                    </a:cubicBezTo>
                    <a:cubicBezTo>
                      <a:pt x="656" y="2525"/>
                      <a:pt x="628" y="2512"/>
                      <a:pt x="600" y="2512"/>
                    </a:cubicBezTo>
                    <a:cubicBezTo>
                      <a:pt x="532" y="2512"/>
                      <a:pt x="461" y="2587"/>
                      <a:pt x="380" y="2587"/>
                    </a:cubicBezTo>
                    <a:cubicBezTo>
                      <a:pt x="372" y="2587"/>
                      <a:pt x="365" y="2586"/>
                      <a:pt x="357" y="2585"/>
                    </a:cubicBezTo>
                    <a:lnTo>
                      <a:pt x="357" y="2585"/>
                    </a:lnTo>
                    <a:cubicBezTo>
                      <a:pt x="369" y="2591"/>
                      <a:pt x="381" y="2599"/>
                      <a:pt x="389" y="2607"/>
                    </a:cubicBezTo>
                    <a:lnTo>
                      <a:pt x="280" y="2669"/>
                    </a:lnTo>
                    <a:cubicBezTo>
                      <a:pt x="290" y="2666"/>
                      <a:pt x="299" y="2665"/>
                      <a:pt x="308" y="2665"/>
                    </a:cubicBezTo>
                    <a:cubicBezTo>
                      <a:pt x="401" y="2665"/>
                      <a:pt x="385" y="2813"/>
                      <a:pt x="342" y="2870"/>
                    </a:cubicBezTo>
                    <a:cubicBezTo>
                      <a:pt x="318" y="2894"/>
                      <a:pt x="275" y="2947"/>
                      <a:pt x="250" y="2947"/>
                    </a:cubicBezTo>
                    <a:cubicBezTo>
                      <a:pt x="243" y="2947"/>
                      <a:pt x="237" y="2943"/>
                      <a:pt x="233" y="2932"/>
                    </a:cubicBezTo>
                    <a:lnTo>
                      <a:pt x="249" y="2855"/>
                    </a:lnTo>
                    <a:lnTo>
                      <a:pt x="249" y="2855"/>
                    </a:lnTo>
                    <a:cubicBezTo>
                      <a:pt x="140" y="2886"/>
                      <a:pt x="202" y="3087"/>
                      <a:pt x="63" y="3103"/>
                    </a:cubicBezTo>
                    <a:cubicBezTo>
                      <a:pt x="32" y="3072"/>
                      <a:pt x="32" y="3041"/>
                      <a:pt x="32" y="3010"/>
                    </a:cubicBezTo>
                    <a:cubicBezTo>
                      <a:pt x="32" y="3072"/>
                      <a:pt x="16" y="3118"/>
                      <a:pt x="1" y="3165"/>
                    </a:cubicBezTo>
                    <a:lnTo>
                      <a:pt x="2064" y="6019"/>
                    </a:lnTo>
                    <a:cubicBezTo>
                      <a:pt x="2141" y="5941"/>
                      <a:pt x="2219" y="5879"/>
                      <a:pt x="2296" y="5771"/>
                    </a:cubicBezTo>
                    <a:lnTo>
                      <a:pt x="2296" y="5771"/>
                    </a:lnTo>
                    <a:lnTo>
                      <a:pt x="2281" y="5988"/>
                    </a:lnTo>
                    <a:cubicBezTo>
                      <a:pt x="2327" y="5771"/>
                      <a:pt x="2575" y="5646"/>
                      <a:pt x="2808" y="5584"/>
                    </a:cubicBezTo>
                    <a:lnTo>
                      <a:pt x="3366" y="5988"/>
                    </a:lnTo>
                    <a:cubicBezTo>
                      <a:pt x="3428" y="5895"/>
                      <a:pt x="3506" y="5802"/>
                      <a:pt x="3568" y="5724"/>
                    </a:cubicBezTo>
                    <a:lnTo>
                      <a:pt x="3568" y="5848"/>
                    </a:lnTo>
                    <a:cubicBezTo>
                      <a:pt x="3770" y="5833"/>
                      <a:pt x="3785" y="5755"/>
                      <a:pt x="3754" y="5646"/>
                    </a:cubicBezTo>
                    <a:cubicBezTo>
                      <a:pt x="3661" y="5584"/>
                      <a:pt x="3584" y="5522"/>
                      <a:pt x="3490" y="5460"/>
                    </a:cubicBezTo>
                    <a:lnTo>
                      <a:pt x="3506" y="5460"/>
                    </a:lnTo>
                    <a:cubicBezTo>
                      <a:pt x="3506" y="5460"/>
                      <a:pt x="3506" y="5460"/>
                      <a:pt x="3506" y="5460"/>
                    </a:cubicBezTo>
                    <a:lnTo>
                      <a:pt x="3506" y="5460"/>
                    </a:lnTo>
                    <a:cubicBezTo>
                      <a:pt x="3521" y="5476"/>
                      <a:pt x="3537" y="5476"/>
                      <a:pt x="3552" y="5476"/>
                    </a:cubicBezTo>
                    <a:cubicBezTo>
                      <a:pt x="3615" y="5522"/>
                      <a:pt x="3677" y="5569"/>
                      <a:pt x="3739" y="5615"/>
                    </a:cubicBezTo>
                    <a:cubicBezTo>
                      <a:pt x="3739" y="5600"/>
                      <a:pt x="3723" y="5584"/>
                      <a:pt x="3723" y="5584"/>
                    </a:cubicBezTo>
                    <a:lnTo>
                      <a:pt x="3723" y="5584"/>
                    </a:lnTo>
                    <a:cubicBezTo>
                      <a:pt x="3754" y="5600"/>
                      <a:pt x="3785" y="5631"/>
                      <a:pt x="3816" y="5662"/>
                    </a:cubicBezTo>
                    <a:cubicBezTo>
                      <a:pt x="3832" y="5677"/>
                      <a:pt x="3863" y="5693"/>
                      <a:pt x="3878" y="5708"/>
                    </a:cubicBezTo>
                    <a:cubicBezTo>
                      <a:pt x="3889" y="5714"/>
                      <a:pt x="3899" y="5715"/>
                      <a:pt x="3909" y="5715"/>
                    </a:cubicBezTo>
                    <a:cubicBezTo>
                      <a:pt x="3928" y="5715"/>
                      <a:pt x="3945" y="5708"/>
                      <a:pt x="3956" y="5708"/>
                    </a:cubicBezTo>
                    <a:cubicBezTo>
                      <a:pt x="3878" y="5646"/>
                      <a:pt x="3785" y="5584"/>
                      <a:pt x="3708" y="5522"/>
                    </a:cubicBezTo>
                    <a:cubicBezTo>
                      <a:pt x="3692" y="5522"/>
                      <a:pt x="3692" y="5507"/>
                      <a:pt x="3692" y="5491"/>
                    </a:cubicBezTo>
                    <a:lnTo>
                      <a:pt x="3692" y="5491"/>
                    </a:lnTo>
                    <a:cubicBezTo>
                      <a:pt x="3801" y="5569"/>
                      <a:pt x="3894" y="5646"/>
                      <a:pt x="4002" y="5708"/>
                    </a:cubicBezTo>
                    <a:cubicBezTo>
                      <a:pt x="4018" y="5724"/>
                      <a:pt x="4080" y="5755"/>
                      <a:pt x="4095" y="5786"/>
                    </a:cubicBezTo>
                    <a:cubicBezTo>
                      <a:pt x="4126" y="5802"/>
                      <a:pt x="4157" y="5833"/>
                      <a:pt x="4188" y="5848"/>
                    </a:cubicBezTo>
                    <a:cubicBezTo>
                      <a:pt x="4188" y="5833"/>
                      <a:pt x="4188" y="5802"/>
                      <a:pt x="4188" y="5771"/>
                    </a:cubicBezTo>
                    <a:cubicBezTo>
                      <a:pt x="3978" y="5665"/>
                      <a:pt x="3870" y="5560"/>
                      <a:pt x="3694" y="5413"/>
                    </a:cubicBezTo>
                    <a:lnTo>
                      <a:pt x="3694" y="5413"/>
                    </a:lnTo>
                    <a:cubicBezTo>
                      <a:pt x="3700" y="5416"/>
                      <a:pt x="3708" y="5417"/>
                      <a:pt x="3717" y="5417"/>
                    </a:cubicBezTo>
                    <a:cubicBezTo>
                      <a:pt x="3762" y="5417"/>
                      <a:pt x="3833" y="5385"/>
                      <a:pt x="3894" y="5367"/>
                    </a:cubicBezTo>
                    <a:cubicBezTo>
                      <a:pt x="3909" y="5383"/>
                      <a:pt x="3909" y="5398"/>
                      <a:pt x="3925" y="5429"/>
                    </a:cubicBezTo>
                    <a:cubicBezTo>
                      <a:pt x="3909" y="5414"/>
                      <a:pt x="3894" y="5398"/>
                      <a:pt x="3863" y="5398"/>
                    </a:cubicBezTo>
                    <a:cubicBezTo>
                      <a:pt x="3832" y="5476"/>
                      <a:pt x="3940" y="5569"/>
                      <a:pt x="4033" y="5600"/>
                    </a:cubicBezTo>
                    <a:lnTo>
                      <a:pt x="4018" y="5553"/>
                    </a:lnTo>
                    <a:lnTo>
                      <a:pt x="4142" y="5584"/>
                    </a:lnTo>
                    <a:cubicBezTo>
                      <a:pt x="3956" y="5445"/>
                      <a:pt x="4142" y="5383"/>
                      <a:pt x="4126" y="5259"/>
                    </a:cubicBezTo>
                    <a:lnTo>
                      <a:pt x="4126" y="5259"/>
                    </a:lnTo>
                    <a:cubicBezTo>
                      <a:pt x="4156" y="5362"/>
                      <a:pt x="4298" y="5508"/>
                      <a:pt x="4177" y="5508"/>
                    </a:cubicBezTo>
                    <a:cubicBezTo>
                      <a:pt x="4171" y="5508"/>
                      <a:pt x="4165" y="5508"/>
                      <a:pt x="4157" y="5507"/>
                    </a:cubicBezTo>
                    <a:lnTo>
                      <a:pt x="4157" y="5507"/>
                    </a:lnTo>
                    <a:lnTo>
                      <a:pt x="4250" y="5569"/>
                    </a:lnTo>
                    <a:cubicBezTo>
                      <a:pt x="4235" y="5615"/>
                      <a:pt x="4111" y="5600"/>
                      <a:pt x="4204" y="5677"/>
                    </a:cubicBezTo>
                    <a:lnTo>
                      <a:pt x="4204" y="5615"/>
                    </a:lnTo>
                    <a:lnTo>
                      <a:pt x="4266" y="5646"/>
                    </a:lnTo>
                    <a:cubicBezTo>
                      <a:pt x="4281" y="5615"/>
                      <a:pt x="4235" y="5507"/>
                      <a:pt x="4312" y="5507"/>
                    </a:cubicBezTo>
                    <a:cubicBezTo>
                      <a:pt x="4281" y="5429"/>
                      <a:pt x="4204" y="5321"/>
                      <a:pt x="4312" y="5228"/>
                    </a:cubicBezTo>
                    <a:lnTo>
                      <a:pt x="4328" y="5243"/>
                    </a:lnTo>
                    <a:cubicBezTo>
                      <a:pt x="4204" y="5042"/>
                      <a:pt x="4592" y="5135"/>
                      <a:pt x="4576" y="5011"/>
                    </a:cubicBezTo>
                    <a:cubicBezTo>
                      <a:pt x="4561" y="4995"/>
                      <a:pt x="4545" y="4980"/>
                      <a:pt x="4530" y="4964"/>
                    </a:cubicBezTo>
                    <a:lnTo>
                      <a:pt x="4576" y="4902"/>
                    </a:lnTo>
                    <a:cubicBezTo>
                      <a:pt x="4607" y="4964"/>
                      <a:pt x="4623" y="5057"/>
                      <a:pt x="4623" y="5088"/>
                    </a:cubicBezTo>
                    <a:lnTo>
                      <a:pt x="4886" y="5073"/>
                    </a:lnTo>
                    <a:cubicBezTo>
                      <a:pt x="4964" y="4917"/>
                      <a:pt x="5088" y="4840"/>
                      <a:pt x="5197" y="4700"/>
                    </a:cubicBezTo>
                    <a:cubicBezTo>
                      <a:pt x="5259" y="4669"/>
                      <a:pt x="5290" y="4607"/>
                      <a:pt x="5367" y="4607"/>
                    </a:cubicBezTo>
                    <a:cubicBezTo>
                      <a:pt x="5321" y="4592"/>
                      <a:pt x="5305" y="4576"/>
                      <a:pt x="5290" y="4576"/>
                    </a:cubicBezTo>
                    <a:cubicBezTo>
                      <a:pt x="5305" y="4545"/>
                      <a:pt x="5321" y="4530"/>
                      <a:pt x="5321" y="4499"/>
                    </a:cubicBezTo>
                    <a:lnTo>
                      <a:pt x="5367" y="4561"/>
                    </a:lnTo>
                    <a:cubicBezTo>
                      <a:pt x="5414" y="4545"/>
                      <a:pt x="5445" y="4530"/>
                      <a:pt x="5476" y="4514"/>
                    </a:cubicBezTo>
                    <a:cubicBezTo>
                      <a:pt x="5476" y="4537"/>
                      <a:pt x="5484" y="4551"/>
                      <a:pt x="5507" y="4551"/>
                    </a:cubicBezTo>
                    <a:cubicBezTo>
                      <a:pt x="5515" y="4551"/>
                      <a:pt x="5525" y="4549"/>
                      <a:pt x="5538" y="4545"/>
                    </a:cubicBezTo>
                    <a:cubicBezTo>
                      <a:pt x="5646" y="4359"/>
                      <a:pt x="5739" y="4220"/>
                      <a:pt x="5693" y="3940"/>
                    </a:cubicBezTo>
                    <a:lnTo>
                      <a:pt x="5693" y="3940"/>
                    </a:lnTo>
                    <a:cubicBezTo>
                      <a:pt x="5662" y="3987"/>
                      <a:pt x="5631" y="4049"/>
                      <a:pt x="5600" y="4095"/>
                    </a:cubicBezTo>
                    <a:cubicBezTo>
                      <a:pt x="5600" y="4049"/>
                      <a:pt x="5584" y="4002"/>
                      <a:pt x="5584" y="3956"/>
                    </a:cubicBezTo>
                    <a:cubicBezTo>
                      <a:pt x="5600" y="3940"/>
                      <a:pt x="5615" y="3925"/>
                      <a:pt x="5631" y="3909"/>
                    </a:cubicBezTo>
                    <a:lnTo>
                      <a:pt x="5631" y="3909"/>
                    </a:lnTo>
                    <a:lnTo>
                      <a:pt x="5584" y="3940"/>
                    </a:lnTo>
                    <a:cubicBezTo>
                      <a:pt x="5584" y="3847"/>
                      <a:pt x="5600" y="3754"/>
                      <a:pt x="5677" y="3661"/>
                    </a:cubicBezTo>
                    <a:cubicBezTo>
                      <a:pt x="5677" y="3677"/>
                      <a:pt x="5693" y="3677"/>
                      <a:pt x="5708" y="3677"/>
                    </a:cubicBezTo>
                    <a:cubicBezTo>
                      <a:pt x="5712" y="3676"/>
                      <a:pt x="5715" y="3676"/>
                      <a:pt x="5719" y="3676"/>
                    </a:cubicBezTo>
                    <a:cubicBezTo>
                      <a:pt x="5786" y="3676"/>
                      <a:pt x="5789" y="3819"/>
                      <a:pt x="5848" y="3863"/>
                    </a:cubicBezTo>
                    <a:cubicBezTo>
                      <a:pt x="5925" y="3770"/>
                      <a:pt x="5817" y="3661"/>
                      <a:pt x="5879" y="3568"/>
                    </a:cubicBezTo>
                    <a:cubicBezTo>
                      <a:pt x="5910" y="3568"/>
                      <a:pt x="5910" y="3568"/>
                      <a:pt x="5925" y="3584"/>
                    </a:cubicBezTo>
                    <a:cubicBezTo>
                      <a:pt x="5863" y="3661"/>
                      <a:pt x="5879" y="3692"/>
                      <a:pt x="5941" y="3692"/>
                    </a:cubicBezTo>
                    <a:lnTo>
                      <a:pt x="5941" y="3708"/>
                    </a:lnTo>
                    <a:lnTo>
                      <a:pt x="6003" y="3708"/>
                    </a:lnTo>
                    <a:cubicBezTo>
                      <a:pt x="6003" y="3708"/>
                      <a:pt x="6003" y="3692"/>
                      <a:pt x="6003" y="3692"/>
                    </a:cubicBezTo>
                    <a:lnTo>
                      <a:pt x="6019" y="3677"/>
                    </a:lnTo>
                    <a:lnTo>
                      <a:pt x="6003" y="3615"/>
                    </a:lnTo>
                    <a:lnTo>
                      <a:pt x="5987" y="3615"/>
                    </a:lnTo>
                    <a:cubicBezTo>
                      <a:pt x="5987" y="3584"/>
                      <a:pt x="5987" y="3537"/>
                      <a:pt x="5987" y="3506"/>
                    </a:cubicBezTo>
                    <a:cubicBezTo>
                      <a:pt x="6003" y="3491"/>
                      <a:pt x="6019" y="3491"/>
                      <a:pt x="6050" y="3491"/>
                    </a:cubicBezTo>
                    <a:cubicBezTo>
                      <a:pt x="6061" y="3487"/>
                      <a:pt x="6072" y="3485"/>
                      <a:pt x="6081" y="3485"/>
                    </a:cubicBezTo>
                    <a:cubicBezTo>
                      <a:pt x="6109" y="3485"/>
                      <a:pt x="6123" y="3502"/>
                      <a:pt x="6112" y="3537"/>
                    </a:cubicBezTo>
                    <a:cubicBezTo>
                      <a:pt x="6096" y="3553"/>
                      <a:pt x="6081" y="3584"/>
                      <a:pt x="6065" y="3599"/>
                    </a:cubicBezTo>
                    <a:cubicBezTo>
                      <a:pt x="6201" y="3565"/>
                      <a:pt x="6387" y="3481"/>
                      <a:pt x="6514" y="3481"/>
                    </a:cubicBezTo>
                    <a:cubicBezTo>
                      <a:pt x="6560" y="3481"/>
                      <a:pt x="6598" y="3493"/>
                      <a:pt x="6623" y="3522"/>
                    </a:cubicBezTo>
                    <a:cubicBezTo>
                      <a:pt x="6716" y="3475"/>
                      <a:pt x="6639" y="3444"/>
                      <a:pt x="6778" y="3351"/>
                    </a:cubicBezTo>
                    <a:cubicBezTo>
                      <a:pt x="6763" y="3289"/>
                      <a:pt x="6716" y="3242"/>
                      <a:pt x="6685" y="3196"/>
                    </a:cubicBezTo>
                    <a:cubicBezTo>
                      <a:pt x="6732" y="3180"/>
                      <a:pt x="6778" y="3165"/>
                      <a:pt x="6763" y="3103"/>
                    </a:cubicBezTo>
                    <a:lnTo>
                      <a:pt x="6763" y="3103"/>
                    </a:lnTo>
                    <a:cubicBezTo>
                      <a:pt x="6763" y="3149"/>
                      <a:pt x="6716" y="3165"/>
                      <a:pt x="6670" y="3165"/>
                    </a:cubicBezTo>
                    <a:cubicBezTo>
                      <a:pt x="6670" y="3149"/>
                      <a:pt x="6670" y="3134"/>
                      <a:pt x="6670" y="3118"/>
                    </a:cubicBezTo>
                    <a:cubicBezTo>
                      <a:pt x="6670" y="3118"/>
                      <a:pt x="6670" y="3103"/>
                      <a:pt x="6670" y="3103"/>
                    </a:cubicBezTo>
                    <a:cubicBezTo>
                      <a:pt x="6685" y="3087"/>
                      <a:pt x="6685" y="3072"/>
                      <a:pt x="6685" y="3056"/>
                    </a:cubicBezTo>
                    <a:cubicBezTo>
                      <a:pt x="6685" y="3025"/>
                      <a:pt x="6685" y="3010"/>
                      <a:pt x="6716" y="3010"/>
                    </a:cubicBezTo>
                    <a:cubicBezTo>
                      <a:pt x="6732" y="3010"/>
                      <a:pt x="6732" y="3041"/>
                      <a:pt x="6732" y="3041"/>
                    </a:cubicBezTo>
                    <a:cubicBezTo>
                      <a:pt x="6763" y="2963"/>
                      <a:pt x="6685" y="2839"/>
                      <a:pt x="6685" y="2762"/>
                    </a:cubicBezTo>
                    <a:cubicBezTo>
                      <a:pt x="6670" y="2746"/>
                      <a:pt x="6654" y="2731"/>
                      <a:pt x="6654" y="2715"/>
                    </a:cubicBezTo>
                    <a:lnTo>
                      <a:pt x="6654" y="2715"/>
                    </a:lnTo>
                    <a:cubicBezTo>
                      <a:pt x="6670" y="2731"/>
                      <a:pt x="6670" y="2731"/>
                      <a:pt x="6685" y="2746"/>
                    </a:cubicBezTo>
                    <a:cubicBezTo>
                      <a:pt x="6716" y="2762"/>
                      <a:pt x="6747" y="2793"/>
                      <a:pt x="6763" y="2793"/>
                    </a:cubicBezTo>
                    <a:cubicBezTo>
                      <a:pt x="6763" y="2808"/>
                      <a:pt x="6763" y="2824"/>
                      <a:pt x="6763" y="2839"/>
                    </a:cubicBezTo>
                    <a:cubicBezTo>
                      <a:pt x="6778" y="2870"/>
                      <a:pt x="6810" y="2901"/>
                      <a:pt x="6825" y="2917"/>
                    </a:cubicBezTo>
                    <a:cubicBezTo>
                      <a:pt x="6887" y="2700"/>
                      <a:pt x="6654" y="2529"/>
                      <a:pt x="6934" y="2420"/>
                    </a:cubicBezTo>
                    <a:lnTo>
                      <a:pt x="6949" y="2451"/>
                    </a:lnTo>
                    <a:lnTo>
                      <a:pt x="6918" y="2343"/>
                    </a:lnTo>
                    <a:lnTo>
                      <a:pt x="6143" y="1428"/>
                    </a:lnTo>
                    <a:cubicBezTo>
                      <a:pt x="6143" y="1412"/>
                      <a:pt x="6143" y="1397"/>
                      <a:pt x="6158" y="1381"/>
                    </a:cubicBezTo>
                    <a:lnTo>
                      <a:pt x="7042" y="2436"/>
                    </a:lnTo>
                    <a:cubicBezTo>
                      <a:pt x="7042" y="2467"/>
                      <a:pt x="7027" y="2498"/>
                      <a:pt x="7042" y="2545"/>
                    </a:cubicBezTo>
                    <a:cubicBezTo>
                      <a:pt x="7089" y="2545"/>
                      <a:pt x="7120" y="2514"/>
                      <a:pt x="7135" y="2498"/>
                    </a:cubicBezTo>
                    <a:lnTo>
                      <a:pt x="6158" y="1366"/>
                    </a:lnTo>
                    <a:lnTo>
                      <a:pt x="5863" y="1009"/>
                    </a:lnTo>
                    <a:cubicBezTo>
                      <a:pt x="5755" y="1071"/>
                      <a:pt x="5786" y="1273"/>
                      <a:pt x="5662" y="1366"/>
                    </a:cubicBezTo>
                    <a:lnTo>
                      <a:pt x="5569" y="1257"/>
                    </a:lnTo>
                    <a:cubicBezTo>
                      <a:pt x="5615" y="1195"/>
                      <a:pt x="5739" y="1118"/>
                      <a:pt x="5693" y="1025"/>
                    </a:cubicBezTo>
                    <a:lnTo>
                      <a:pt x="5693" y="1025"/>
                    </a:lnTo>
                    <a:cubicBezTo>
                      <a:pt x="5686" y="1053"/>
                      <a:pt x="5652" y="1066"/>
                      <a:pt x="5616" y="1066"/>
                    </a:cubicBezTo>
                    <a:cubicBezTo>
                      <a:pt x="5574" y="1066"/>
                      <a:pt x="5531" y="1049"/>
                      <a:pt x="5522" y="1025"/>
                    </a:cubicBezTo>
                    <a:cubicBezTo>
                      <a:pt x="5708" y="978"/>
                      <a:pt x="5600" y="885"/>
                      <a:pt x="5770" y="838"/>
                    </a:cubicBezTo>
                    <a:lnTo>
                      <a:pt x="6189" y="1319"/>
                    </a:lnTo>
                    <a:lnTo>
                      <a:pt x="7290" y="2607"/>
                    </a:lnTo>
                    <a:cubicBezTo>
                      <a:pt x="7275" y="2622"/>
                      <a:pt x="7259" y="2638"/>
                      <a:pt x="7244" y="2638"/>
                    </a:cubicBezTo>
                    <a:cubicBezTo>
                      <a:pt x="7257" y="2586"/>
                      <a:pt x="7251" y="2574"/>
                      <a:pt x="7236" y="2574"/>
                    </a:cubicBezTo>
                    <a:cubicBezTo>
                      <a:pt x="7225" y="2574"/>
                      <a:pt x="7208" y="2581"/>
                      <a:pt x="7192" y="2581"/>
                    </a:cubicBezTo>
                    <a:cubicBezTo>
                      <a:pt x="7177" y="2581"/>
                      <a:pt x="7163" y="2576"/>
                      <a:pt x="7151" y="2560"/>
                    </a:cubicBezTo>
                    <a:lnTo>
                      <a:pt x="7151" y="2560"/>
                    </a:lnTo>
                    <a:cubicBezTo>
                      <a:pt x="7182" y="2622"/>
                      <a:pt x="7073" y="2808"/>
                      <a:pt x="6949" y="2901"/>
                    </a:cubicBezTo>
                    <a:cubicBezTo>
                      <a:pt x="6970" y="2930"/>
                      <a:pt x="6991" y="2942"/>
                      <a:pt x="7012" y="2942"/>
                    </a:cubicBezTo>
                    <a:cubicBezTo>
                      <a:pt x="7070" y="2942"/>
                      <a:pt x="7133" y="2858"/>
                      <a:pt x="7213" y="2824"/>
                    </a:cubicBezTo>
                    <a:cubicBezTo>
                      <a:pt x="7213" y="2731"/>
                      <a:pt x="7259" y="2684"/>
                      <a:pt x="7321" y="2638"/>
                    </a:cubicBezTo>
                    <a:lnTo>
                      <a:pt x="6189" y="1304"/>
                    </a:lnTo>
                    <a:lnTo>
                      <a:pt x="5755" y="807"/>
                    </a:lnTo>
                    <a:cubicBezTo>
                      <a:pt x="5693" y="823"/>
                      <a:pt x="5631" y="838"/>
                      <a:pt x="5584" y="869"/>
                    </a:cubicBezTo>
                    <a:lnTo>
                      <a:pt x="468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15"/>
              <p:cNvSpPr/>
              <p:nvPr/>
            </p:nvSpPr>
            <p:spPr>
              <a:xfrm>
                <a:off x="3959850" y="692150"/>
                <a:ext cx="101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0" extrusionOk="0">
                    <a:moveTo>
                      <a:pt x="109" y="109"/>
                    </a:moveTo>
                    <a:cubicBezTo>
                      <a:pt x="125" y="125"/>
                      <a:pt x="140" y="125"/>
                      <a:pt x="156" y="140"/>
                    </a:cubicBezTo>
                    <a:cubicBezTo>
                      <a:pt x="156" y="151"/>
                      <a:pt x="156" y="157"/>
                      <a:pt x="156" y="163"/>
                    </a:cubicBezTo>
                    <a:lnTo>
                      <a:pt x="156" y="163"/>
                    </a:lnTo>
                    <a:cubicBezTo>
                      <a:pt x="140" y="141"/>
                      <a:pt x="120" y="121"/>
                      <a:pt x="109" y="109"/>
                    </a:cubicBezTo>
                    <a:close/>
                    <a:moveTo>
                      <a:pt x="16" y="1"/>
                    </a:moveTo>
                    <a:lnTo>
                      <a:pt x="16" y="1"/>
                    </a:lnTo>
                    <a:cubicBezTo>
                      <a:pt x="0" y="233"/>
                      <a:pt x="171" y="94"/>
                      <a:pt x="78" y="388"/>
                    </a:cubicBezTo>
                    <a:cubicBezTo>
                      <a:pt x="124" y="424"/>
                      <a:pt x="164" y="440"/>
                      <a:pt x="202" y="440"/>
                    </a:cubicBezTo>
                    <a:cubicBezTo>
                      <a:pt x="279" y="440"/>
                      <a:pt x="341" y="374"/>
                      <a:pt x="404" y="280"/>
                    </a:cubicBezTo>
                    <a:lnTo>
                      <a:pt x="404" y="280"/>
                    </a:lnTo>
                    <a:cubicBezTo>
                      <a:pt x="395" y="282"/>
                      <a:pt x="387" y="283"/>
                      <a:pt x="379" y="283"/>
                    </a:cubicBezTo>
                    <a:cubicBezTo>
                      <a:pt x="277" y="283"/>
                      <a:pt x="253" y="109"/>
                      <a:pt x="109" y="109"/>
                    </a:cubicBezTo>
                    <a:lnTo>
                      <a:pt x="78" y="109"/>
                    </a:lnTo>
                    <a:cubicBezTo>
                      <a:pt x="78" y="94"/>
                      <a:pt x="78" y="94"/>
                      <a:pt x="78" y="78"/>
                    </a:cubicBezTo>
                    <a:cubicBezTo>
                      <a:pt x="63" y="47"/>
                      <a:pt x="31" y="32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15"/>
              <p:cNvSpPr/>
              <p:nvPr/>
            </p:nvSpPr>
            <p:spPr>
              <a:xfrm>
                <a:off x="3884625" y="761550"/>
                <a:ext cx="19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48" extrusionOk="0">
                    <a:moveTo>
                      <a:pt x="1" y="1"/>
                    </a:moveTo>
                    <a:cubicBezTo>
                      <a:pt x="1" y="1"/>
                      <a:pt x="16" y="16"/>
                      <a:pt x="16" y="16"/>
                    </a:cubicBezTo>
                    <a:cubicBezTo>
                      <a:pt x="32" y="32"/>
                      <a:pt x="47" y="32"/>
                      <a:pt x="63" y="47"/>
                    </a:cubicBezTo>
                    <a:lnTo>
                      <a:pt x="78" y="47"/>
                    </a:lnTo>
                    <a:cubicBezTo>
                      <a:pt x="47" y="32"/>
                      <a:pt x="32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15"/>
              <p:cNvSpPr/>
              <p:nvPr/>
            </p:nvSpPr>
            <p:spPr>
              <a:xfrm>
                <a:off x="3886575" y="76272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16" y="16"/>
                    </a:moveTo>
                    <a:lnTo>
                      <a:pt x="16" y="16"/>
                    </a:lnTo>
                    <a:cubicBezTo>
                      <a:pt x="0" y="1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15"/>
              <p:cNvSpPr/>
              <p:nvPr/>
            </p:nvSpPr>
            <p:spPr>
              <a:xfrm>
                <a:off x="3886950" y="76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15"/>
              <p:cNvSpPr/>
              <p:nvPr/>
            </p:nvSpPr>
            <p:spPr>
              <a:xfrm>
                <a:off x="3898975" y="753425"/>
                <a:ext cx="70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02" extrusionOk="0">
                    <a:moveTo>
                      <a:pt x="78" y="0"/>
                    </a:moveTo>
                    <a:cubicBezTo>
                      <a:pt x="0" y="62"/>
                      <a:pt x="125" y="140"/>
                      <a:pt x="125" y="202"/>
                    </a:cubicBezTo>
                    <a:cubicBezTo>
                      <a:pt x="171" y="109"/>
                      <a:pt x="202" y="124"/>
                      <a:pt x="280" y="0"/>
                    </a:cubicBezTo>
                    <a:lnTo>
                      <a:pt x="280" y="0"/>
                    </a:lnTo>
                    <a:cubicBezTo>
                      <a:pt x="225" y="31"/>
                      <a:pt x="190" y="47"/>
                      <a:pt x="161" y="47"/>
                    </a:cubicBezTo>
                    <a:cubicBezTo>
                      <a:pt x="132" y="47"/>
                      <a:pt x="109" y="31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15"/>
              <p:cNvSpPr/>
              <p:nvPr/>
            </p:nvSpPr>
            <p:spPr>
              <a:xfrm>
                <a:off x="3907500" y="751050"/>
                <a:ext cx="2200" cy="13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53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80" y="1"/>
                      <a:pt x="79" y="1"/>
                      <a:pt x="78" y="2"/>
                    </a:cubicBezTo>
                    <a:cubicBezTo>
                      <a:pt x="53" y="15"/>
                      <a:pt x="38" y="37"/>
                      <a:pt x="17" y="37"/>
                    </a:cubicBezTo>
                    <a:cubicBezTo>
                      <a:pt x="12" y="37"/>
                      <a:pt x="7" y="36"/>
                      <a:pt x="1" y="33"/>
                    </a:cubicBezTo>
                    <a:lnTo>
                      <a:pt x="1" y="33"/>
                    </a:lnTo>
                    <a:cubicBezTo>
                      <a:pt x="15" y="47"/>
                      <a:pt x="27" y="53"/>
                      <a:pt x="38" y="53"/>
                    </a:cubicBezTo>
                    <a:cubicBezTo>
                      <a:pt x="71" y="53"/>
                      <a:pt x="87" y="1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15"/>
              <p:cNvSpPr/>
              <p:nvPr/>
            </p:nvSpPr>
            <p:spPr>
              <a:xfrm>
                <a:off x="3892775" y="625475"/>
                <a:ext cx="3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25" extrusionOk="0">
                    <a:moveTo>
                      <a:pt x="124" y="0"/>
                    </a:moveTo>
                    <a:lnTo>
                      <a:pt x="0" y="109"/>
                    </a:lnTo>
                    <a:lnTo>
                      <a:pt x="47" y="124"/>
                    </a:lnTo>
                    <a:lnTo>
                      <a:pt x="155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15"/>
              <p:cNvSpPr/>
              <p:nvPr/>
            </p:nvSpPr>
            <p:spPr>
              <a:xfrm>
                <a:off x="3810175" y="7014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1"/>
                    </a:moveTo>
                    <a:lnTo>
                      <a:pt x="1" y="32"/>
                    </a:lnTo>
                    <a:lnTo>
                      <a:pt x="32" y="32"/>
                    </a:lnTo>
                    <a:cubicBezTo>
                      <a:pt x="32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15"/>
              <p:cNvSpPr/>
              <p:nvPr/>
            </p:nvSpPr>
            <p:spPr>
              <a:xfrm>
                <a:off x="3809025" y="697975"/>
                <a:ext cx="157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0" extrusionOk="0">
                    <a:moveTo>
                      <a:pt x="62" y="0"/>
                    </a:moveTo>
                    <a:cubicBezTo>
                      <a:pt x="31" y="31"/>
                      <a:pt x="16" y="47"/>
                      <a:pt x="0" y="47"/>
                    </a:cubicBezTo>
                    <a:cubicBezTo>
                      <a:pt x="16" y="78"/>
                      <a:pt x="31" y="109"/>
                      <a:pt x="62" y="140"/>
                    </a:cubicBezTo>
                    <a:lnTo>
                      <a:pt x="62" y="16"/>
                    </a:lnTo>
                    <a:cubicBezTo>
                      <a:pt x="62" y="16"/>
                      <a:pt x="62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15"/>
              <p:cNvSpPr/>
              <p:nvPr/>
            </p:nvSpPr>
            <p:spPr>
              <a:xfrm>
                <a:off x="3823375" y="673925"/>
                <a:ext cx="5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65" extrusionOk="0">
                    <a:moveTo>
                      <a:pt x="155" y="1"/>
                    </a:moveTo>
                    <a:lnTo>
                      <a:pt x="0" y="125"/>
                    </a:lnTo>
                    <a:cubicBezTo>
                      <a:pt x="31" y="171"/>
                      <a:pt x="47" y="218"/>
                      <a:pt x="78" y="264"/>
                    </a:cubicBezTo>
                    <a:lnTo>
                      <a:pt x="202" y="140"/>
                    </a:lnTo>
                    <a:cubicBezTo>
                      <a:pt x="124" y="125"/>
                      <a:pt x="186" y="47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15"/>
              <p:cNvSpPr/>
              <p:nvPr/>
            </p:nvSpPr>
            <p:spPr>
              <a:xfrm>
                <a:off x="3820650" y="676150"/>
                <a:ext cx="27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14" extrusionOk="0">
                    <a:moveTo>
                      <a:pt x="31" y="1"/>
                    </a:moveTo>
                    <a:cubicBezTo>
                      <a:pt x="23" y="1"/>
                      <a:pt x="12" y="2"/>
                      <a:pt x="1" y="5"/>
                    </a:cubicBezTo>
                    <a:cubicBezTo>
                      <a:pt x="16" y="36"/>
                      <a:pt x="32" y="67"/>
                      <a:pt x="32" y="113"/>
                    </a:cubicBezTo>
                    <a:lnTo>
                      <a:pt x="109" y="36"/>
                    </a:lnTo>
                    <a:cubicBezTo>
                      <a:pt x="84" y="23"/>
                      <a:pt x="69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15"/>
              <p:cNvSpPr/>
              <p:nvPr/>
            </p:nvSpPr>
            <p:spPr>
              <a:xfrm>
                <a:off x="3802050" y="708450"/>
                <a:ext cx="353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970" extrusionOk="0">
                    <a:moveTo>
                      <a:pt x="31" y="0"/>
                    </a:moveTo>
                    <a:lnTo>
                      <a:pt x="0" y="78"/>
                    </a:lnTo>
                    <a:lnTo>
                      <a:pt x="1380" y="1970"/>
                    </a:lnTo>
                    <a:lnTo>
                      <a:pt x="1411" y="1923"/>
                    </a:lnTo>
                    <a:lnTo>
                      <a:pt x="1396" y="1923"/>
                    </a:lnTo>
                    <a:lnTo>
                      <a:pt x="1365" y="1939"/>
                    </a:lnTo>
                    <a:lnTo>
                      <a:pt x="16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15"/>
              <p:cNvSpPr/>
              <p:nvPr/>
            </p:nvSpPr>
            <p:spPr>
              <a:xfrm>
                <a:off x="3814450" y="700300"/>
                <a:ext cx="4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78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78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15"/>
              <p:cNvSpPr/>
              <p:nvPr/>
            </p:nvSpPr>
            <p:spPr>
              <a:xfrm>
                <a:off x="3801650" y="681300"/>
                <a:ext cx="1975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07" extrusionOk="0">
                    <a:moveTo>
                      <a:pt x="78" y="0"/>
                    </a:moveTo>
                    <a:cubicBezTo>
                      <a:pt x="32" y="31"/>
                      <a:pt x="16" y="62"/>
                      <a:pt x="1" y="94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3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15"/>
              <p:cNvSpPr/>
              <p:nvPr/>
            </p:nvSpPr>
            <p:spPr>
              <a:xfrm>
                <a:off x="3874550" y="625475"/>
                <a:ext cx="19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2" extrusionOk="0">
                    <a:moveTo>
                      <a:pt x="0" y="0"/>
                    </a:moveTo>
                    <a:cubicBezTo>
                      <a:pt x="16" y="8"/>
                      <a:pt x="27" y="12"/>
                      <a:pt x="39" y="12"/>
                    </a:cubicBezTo>
                    <a:cubicBezTo>
                      <a:pt x="51" y="12"/>
                      <a:pt x="62" y="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15"/>
              <p:cNvSpPr/>
              <p:nvPr/>
            </p:nvSpPr>
            <p:spPr>
              <a:xfrm>
                <a:off x="3586450" y="492075"/>
                <a:ext cx="236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211" extrusionOk="0">
                    <a:moveTo>
                      <a:pt x="289" y="376"/>
                    </a:moveTo>
                    <a:cubicBezTo>
                      <a:pt x="293" y="384"/>
                      <a:pt x="295" y="389"/>
                      <a:pt x="295" y="389"/>
                    </a:cubicBezTo>
                    <a:cubicBezTo>
                      <a:pt x="294" y="384"/>
                      <a:pt x="292" y="380"/>
                      <a:pt x="289" y="376"/>
                    </a:cubicBezTo>
                    <a:close/>
                    <a:moveTo>
                      <a:pt x="94" y="1"/>
                    </a:moveTo>
                    <a:cubicBezTo>
                      <a:pt x="32" y="32"/>
                      <a:pt x="171" y="125"/>
                      <a:pt x="125" y="202"/>
                    </a:cubicBezTo>
                    <a:cubicBezTo>
                      <a:pt x="140" y="171"/>
                      <a:pt x="94" y="140"/>
                      <a:pt x="78" y="125"/>
                    </a:cubicBezTo>
                    <a:lnTo>
                      <a:pt x="1" y="218"/>
                    </a:lnTo>
                    <a:lnTo>
                      <a:pt x="792" y="1211"/>
                    </a:lnTo>
                    <a:lnTo>
                      <a:pt x="947" y="1133"/>
                    </a:lnTo>
                    <a:cubicBezTo>
                      <a:pt x="916" y="1086"/>
                      <a:pt x="823" y="1071"/>
                      <a:pt x="854" y="1009"/>
                    </a:cubicBezTo>
                    <a:cubicBezTo>
                      <a:pt x="844" y="999"/>
                      <a:pt x="834" y="995"/>
                      <a:pt x="825" y="995"/>
                    </a:cubicBezTo>
                    <a:cubicBezTo>
                      <a:pt x="790" y="995"/>
                      <a:pt x="764" y="1056"/>
                      <a:pt x="776" y="1117"/>
                    </a:cubicBezTo>
                    <a:lnTo>
                      <a:pt x="761" y="1040"/>
                    </a:lnTo>
                    <a:cubicBezTo>
                      <a:pt x="761" y="1071"/>
                      <a:pt x="745" y="1071"/>
                      <a:pt x="730" y="1071"/>
                    </a:cubicBezTo>
                    <a:lnTo>
                      <a:pt x="125" y="295"/>
                    </a:lnTo>
                    <a:cubicBezTo>
                      <a:pt x="128" y="294"/>
                      <a:pt x="133" y="293"/>
                      <a:pt x="138" y="293"/>
                    </a:cubicBezTo>
                    <a:cubicBezTo>
                      <a:pt x="177" y="293"/>
                      <a:pt x="263" y="337"/>
                      <a:pt x="289" y="376"/>
                    </a:cubicBezTo>
                    <a:lnTo>
                      <a:pt x="289" y="376"/>
                    </a:lnTo>
                    <a:cubicBezTo>
                      <a:pt x="274" y="348"/>
                      <a:pt x="235" y="275"/>
                      <a:pt x="187" y="202"/>
                    </a:cubicBezTo>
                    <a:cubicBezTo>
                      <a:pt x="140" y="94"/>
                      <a:pt x="94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15"/>
              <p:cNvSpPr/>
              <p:nvPr/>
            </p:nvSpPr>
            <p:spPr>
              <a:xfrm>
                <a:off x="3587625" y="489750"/>
                <a:ext cx="19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94" extrusionOk="0">
                    <a:moveTo>
                      <a:pt x="0" y="1"/>
                    </a:moveTo>
                    <a:lnTo>
                      <a:pt x="47" y="94"/>
                    </a:lnTo>
                    <a:cubicBezTo>
                      <a:pt x="47" y="94"/>
                      <a:pt x="62" y="78"/>
                      <a:pt x="78" y="78"/>
                    </a:cubicBezTo>
                    <a:cubicBezTo>
                      <a:pt x="47" y="63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15"/>
              <p:cNvSpPr/>
              <p:nvPr/>
            </p:nvSpPr>
            <p:spPr>
              <a:xfrm>
                <a:off x="3593825" y="499450"/>
                <a:ext cx="85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44" extrusionOk="0">
                    <a:moveTo>
                      <a:pt x="47" y="0"/>
                    </a:moveTo>
                    <a:lnTo>
                      <a:pt x="0" y="94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6"/>
                    </a:lnTo>
                    <a:cubicBezTo>
                      <a:pt x="50" y="114"/>
                      <a:pt x="61" y="70"/>
                      <a:pt x="47" y="0"/>
                    </a:cubicBezTo>
                    <a:close/>
                    <a:moveTo>
                      <a:pt x="47" y="156"/>
                    </a:moveTo>
                    <a:cubicBezTo>
                      <a:pt x="47" y="161"/>
                      <a:pt x="47" y="166"/>
                      <a:pt x="47" y="171"/>
                    </a:cubicBezTo>
                    <a:lnTo>
                      <a:pt x="194" y="349"/>
                    </a:lnTo>
                    <a:lnTo>
                      <a:pt x="47" y="156"/>
                    </a:lnTo>
                    <a:close/>
                    <a:moveTo>
                      <a:pt x="194" y="349"/>
                    </a:moveTo>
                    <a:lnTo>
                      <a:pt x="342" y="543"/>
                    </a:lnTo>
                    <a:lnTo>
                      <a:pt x="342" y="528"/>
                    </a:lnTo>
                    <a:lnTo>
                      <a:pt x="194" y="349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15"/>
              <p:cNvSpPr/>
              <p:nvPr/>
            </p:nvSpPr>
            <p:spPr>
              <a:xfrm>
                <a:off x="3595375" y="494800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47"/>
                      <a:pt x="16" y="47"/>
                      <a:pt x="31" y="78"/>
                    </a:cubicBezTo>
                    <a:cubicBezTo>
                      <a:pt x="31" y="78"/>
                      <a:pt x="31" y="62"/>
                      <a:pt x="31" y="47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15"/>
              <p:cNvSpPr/>
              <p:nvPr/>
            </p:nvSpPr>
            <p:spPr>
              <a:xfrm>
                <a:off x="3589550" y="4917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0"/>
                    </a:moveTo>
                    <a:cubicBezTo>
                      <a:pt x="16" y="16"/>
                      <a:pt x="32" y="31"/>
                      <a:pt x="47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15"/>
              <p:cNvSpPr/>
              <p:nvPr/>
            </p:nvSpPr>
            <p:spPr>
              <a:xfrm>
                <a:off x="3567450" y="474625"/>
                <a:ext cx="62450" cy="694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778" extrusionOk="0">
                    <a:moveTo>
                      <a:pt x="373" y="78"/>
                    </a:moveTo>
                    <a:lnTo>
                      <a:pt x="373" y="78"/>
                    </a:lnTo>
                    <a:cubicBezTo>
                      <a:pt x="376" y="83"/>
                      <a:pt x="380" y="87"/>
                      <a:pt x="385" y="92"/>
                    </a:cubicBezTo>
                    <a:lnTo>
                      <a:pt x="385" y="92"/>
                    </a:lnTo>
                    <a:cubicBezTo>
                      <a:pt x="388" y="89"/>
                      <a:pt x="386" y="85"/>
                      <a:pt x="373" y="78"/>
                    </a:cubicBezTo>
                    <a:close/>
                    <a:moveTo>
                      <a:pt x="2358" y="2436"/>
                    </a:moveTo>
                    <a:lnTo>
                      <a:pt x="2358" y="2436"/>
                    </a:lnTo>
                    <a:cubicBezTo>
                      <a:pt x="2336" y="2447"/>
                      <a:pt x="2322" y="2458"/>
                      <a:pt x="2305" y="2458"/>
                    </a:cubicBezTo>
                    <a:cubicBezTo>
                      <a:pt x="2298" y="2458"/>
                      <a:pt x="2290" y="2456"/>
                      <a:pt x="2281" y="2451"/>
                    </a:cubicBezTo>
                    <a:lnTo>
                      <a:pt x="2358" y="2436"/>
                    </a:lnTo>
                    <a:close/>
                    <a:moveTo>
                      <a:pt x="342" y="1"/>
                    </a:moveTo>
                    <a:lnTo>
                      <a:pt x="342" y="1"/>
                    </a:lnTo>
                    <a:cubicBezTo>
                      <a:pt x="311" y="16"/>
                      <a:pt x="311" y="47"/>
                      <a:pt x="311" y="78"/>
                    </a:cubicBezTo>
                    <a:cubicBezTo>
                      <a:pt x="305" y="47"/>
                      <a:pt x="281" y="36"/>
                      <a:pt x="252" y="36"/>
                    </a:cubicBezTo>
                    <a:cubicBezTo>
                      <a:pt x="210" y="36"/>
                      <a:pt x="159" y="60"/>
                      <a:pt x="140" y="78"/>
                    </a:cubicBezTo>
                    <a:cubicBezTo>
                      <a:pt x="140" y="187"/>
                      <a:pt x="78" y="265"/>
                      <a:pt x="1" y="358"/>
                    </a:cubicBezTo>
                    <a:lnTo>
                      <a:pt x="1908" y="2777"/>
                    </a:lnTo>
                    <a:cubicBezTo>
                      <a:pt x="1970" y="2762"/>
                      <a:pt x="2017" y="2731"/>
                      <a:pt x="2048" y="2700"/>
                    </a:cubicBezTo>
                    <a:lnTo>
                      <a:pt x="2048" y="2700"/>
                    </a:lnTo>
                    <a:cubicBezTo>
                      <a:pt x="2048" y="2715"/>
                      <a:pt x="2033" y="2746"/>
                      <a:pt x="2064" y="2762"/>
                    </a:cubicBezTo>
                    <a:cubicBezTo>
                      <a:pt x="2219" y="2684"/>
                      <a:pt x="2327" y="2700"/>
                      <a:pt x="2498" y="2560"/>
                    </a:cubicBezTo>
                    <a:lnTo>
                      <a:pt x="2436" y="2343"/>
                    </a:lnTo>
                    <a:cubicBezTo>
                      <a:pt x="2429" y="2336"/>
                      <a:pt x="2423" y="2333"/>
                      <a:pt x="2417" y="2333"/>
                    </a:cubicBezTo>
                    <a:cubicBezTo>
                      <a:pt x="2398" y="2333"/>
                      <a:pt x="2386" y="2369"/>
                      <a:pt x="2374" y="2405"/>
                    </a:cubicBezTo>
                    <a:cubicBezTo>
                      <a:pt x="2360" y="2365"/>
                      <a:pt x="2347" y="2324"/>
                      <a:pt x="2313" y="2324"/>
                    </a:cubicBezTo>
                    <a:cubicBezTo>
                      <a:pt x="2308" y="2324"/>
                      <a:pt x="2302" y="2325"/>
                      <a:pt x="2296" y="2327"/>
                    </a:cubicBezTo>
                    <a:cubicBezTo>
                      <a:pt x="2288" y="2325"/>
                      <a:pt x="2280" y="2324"/>
                      <a:pt x="2274" y="2324"/>
                    </a:cubicBezTo>
                    <a:cubicBezTo>
                      <a:pt x="2178" y="2324"/>
                      <a:pt x="2213" y="2514"/>
                      <a:pt x="2141" y="2529"/>
                    </a:cubicBezTo>
                    <a:lnTo>
                      <a:pt x="2141" y="2498"/>
                    </a:lnTo>
                    <a:cubicBezTo>
                      <a:pt x="2064" y="2498"/>
                      <a:pt x="1986" y="2544"/>
                      <a:pt x="1970" y="2637"/>
                    </a:cubicBezTo>
                    <a:cubicBezTo>
                      <a:pt x="1846" y="2498"/>
                      <a:pt x="2141" y="2513"/>
                      <a:pt x="1970" y="2420"/>
                    </a:cubicBezTo>
                    <a:lnTo>
                      <a:pt x="1970" y="2420"/>
                    </a:lnTo>
                    <a:cubicBezTo>
                      <a:pt x="1976" y="2421"/>
                      <a:pt x="1981" y="2421"/>
                      <a:pt x="1985" y="2421"/>
                    </a:cubicBezTo>
                    <a:cubicBezTo>
                      <a:pt x="2082" y="2421"/>
                      <a:pt x="2112" y="2279"/>
                      <a:pt x="2157" y="2250"/>
                    </a:cubicBezTo>
                    <a:cubicBezTo>
                      <a:pt x="2048" y="2250"/>
                      <a:pt x="1908" y="2126"/>
                      <a:pt x="1877" y="2017"/>
                    </a:cubicBezTo>
                    <a:lnTo>
                      <a:pt x="1877" y="2017"/>
                    </a:lnTo>
                    <a:cubicBezTo>
                      <a:pt x="1753" y="2203"/>
                      <a:pt x="2048" y="2374"/>
                      <a:pt x="1908" y="2513"/>
                    </a:cubicBezTo>
                    <a:lnTo>
                      <a:pt x="1815" y="2529"/>
                    </a:lnTo>
                    <a:lnTo>
                      <a:pt x="218" y="513"/>
                    </a:lnTo>
                    <a:lnTo>
                      <a:pt x="249" y="497"/>
                    </a:lnTo>
                    <a:lnTo>
                      <a:pt x="109" y="342"/>
                    </a:lnTo>
                    <a:cubicBezTo>
                      <a:pt x="116" y="333"/>
                      <a:pt x="123" y="330"/>
                      <a:pt x="130" y="330"/>
                    </a:cubicBezTo>
                    <a:cubicBezTo>
                      <a:pt x="162" y="330"/>
                      <a:pt x="200" y="406"/>
                      <a:pt x="239" y="406"/>
                    </a:cubicBezTo>
                    <a:cubicBezTo>
                      <a:pt x="253" y="406"/>
                      <a:pt x="266" y="397"/>
                      <a:pt x="280" y="373"/>
                    </a:cubicBezTo>
                    <a:cubicBezTo>
                      <a:pt x="218" y="296"/>
                      <a:pt x="342" y="280"/>
                      <a:pt x="311" y="218"/>
                    </a:cubicBezTo>
                    <a:lnTo>
                      <a:pt x="311" y="218"/>
                    </a:lnTo>
                    <a:cubicBezTo>
                      <a:pt x="331" y="238"/>
                      <a:pt x="356" y="257"/>
                      <a:pt x="381" y="257"/>
                    </a:cubicBezTo>
                    <a:cubicBezTo>
                      <a:pt x="395" y="257"/>
                      <a:pt x="408" y="251"/>
                      <a:pt x="420" y="233"/>
                    </a:cubicBezTo>
                    <a:cubicBezTo>
                      <a:pt x="404" y="218"/>
                      <a:pt x="342" y="171"/>
                      <a:pt x="373" y="140"/>
                    </a:cubicBezTo>
                    <a:lnTo>
                      <a:pt x="373" y="140"/>
                    </a:lnTo>
                    <a:cubicBezTo>
                      <a:pt x="559" y="249"/>
                      <a:pt x="326" y="265"/>
                      <a:pt x="513" y="342"/>
                    </a:cubicBezTo>
                    <a:cubicBezTo>
                      <a:pt x="599" y="227"/>
                      <a:pt x="445" y="152"/>
                      <a:pt x="385" y="92"/>
                    </a:cubicBezTo>
                    <a:lnTo>
                      <a:pt x="385" y="92"/>
                    </a:lnTo>
                    <a:cubicBezTo>
                      <a:pt x="381" y="97"/>
                      <a:pt x="366" y="100"/>
                      <a:pt x="357" y="109"/>
                    </a:cubicBezTo>
                    <a:cubicBezTo>
                      <a:pt x="311" y="63"/>
                      <a:pt x="404" y="47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15"/>
              <p:cNvSpPr/>
              <p:nvPr/>
            </p:nvSpPr>
            <p:spPr>
              <a:xfrm>
                <a:off x="3641900" y="4281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6" y="1"/>
                    </a:moveTo>
                    <a:cubicBezTo>
                      <a:pt x="1" y="16"/>
                      <a:pt x="1" y="32"/>
                      <a:pt x="1" y="63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15"/>
              <p:cNvSpPr/>
              <p:nvPr/>
            </p:nvSpPr>
            <p:spPr>
              <a:xfrm>
                <a:off x="3641900" y="4296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15"/>
              <p:cNvSpPr/>
              <p:nvPr/>
            </p:nvSpPr>
            <p:spPr>
              <a:xfrm>
                <a:off x="3665175" y="489375"/>
                <a:ext cx="195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6" extrusionOk="0">
                    <a:moveTo>
                      <a:pt x="0" y="0"/>
                    </a:moveTo>
                    <a:cubicBezTo>
                      <a:pt x="0" y="34"/>
                      <a:pt x="34" y="85"/>
                      <a:pt x="58" y="85"/>
                    </a:cubicBezTo>
                    <a:cubicBezTo>
                      <a:pt x="66" y="85"/>
                      <a:pt x="74" y="79"/>
                      <a:pt x="78" y="62"/>
                    </a:cubicBezTo>
                    <a:cubicBezTo>
                      <a:pt x="47" y="47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15"/>
              <p:cNvSpPr/>
              <p:nvPr/>
            </p:nvSpPr>
            <p:spPr>
              <a:xfrm>
                <a:off x="3676800" y="5014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15"/>
              <p:cNvSpPr/>
              <p:nvPr/>
            </p:nvSpPr>
            <p:spPr>
              <a:xfrm>
                <a:off x="3673300" y="46262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0"/>
                    </a:lnTo>
                    <a:lnTo>
                      <a:pt x="1" y="16"/>
                    </a:ln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15"/>
              <p:cNvSpPr/>
              <p:nvPr/>
            </p:nvSpPr>
            <p:spPr>
              <a:xfrm>
                <a:off x="3677950" y="46377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32"/>
                    </a:cubicBezTo>
                    <a:cubicBezTo>
                      <a:pt x="17" y="32"/>
                      <a:pt x="17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15"/>
              <p:cNvSpPr/>
              <p:nvPr/>
            </p:nvSpPr>
            <p:spPr>
              <a:xfrm>
                <a:off x="3604300" y="511850"/>
                <a:ext cx="2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" extrusionOk="0">
                    <a:moveTo>
                      <a:pt x="0" y="1"/>
                    </a:moveTo>
                    <a:lnTo>
                      <a:pt x="0" y="16"/>
                    </a:lnTo>
                    <a:cubicBezTo>
                      <a:pt x="9" y="34"/>
                      <a:pt x="46" y="56"/>
                      <a:pt x="70" y="56"/>
                    </a:cubicBezTo>
                    <a:cubicBezTo>
                      <a:pt x="89" y="56"/>
                      <a:pt x="98" y="4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15"/>
              <p:cNvSpPr/>
              <p:nvPr/>
            </p:nvSpPr>
            <p:spPr>
              <a:xfrm>
                <a:off x="3645000" y="4839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0"/>
                    </a:moveTo>
                    <a:cubicBezTo>
                      <a:pt x="1" y="0"/>
                      <a:pt x="1" y="31"/>
                      <a:pt x="1" y="31"/>
                    </a:cubicBezTo>
                    <a:cubicBezTo>
                      <a:pt x="16" y="31"/>
                      <a:pt x="16" y="31"/>
                      <a:pt x="32" y="1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15"/>
              <p:cNvSpPr/>
              <p:nvPr/>
            </p:nvSpPr>
            <p:spPr>
              <a:xfrm>
                <a:off x="3676025" y="454850"/>
                <a:ext cx="4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3" extrusionOk="0">
                    <a:moveTo>
                      <a:pt x="0" y="1"/>
                    </a:moveTo>
                    <a:cubicBezTo>
                      <a:pt x="0" y="32"/>
                      <a:pt x="0" y="47"/>
                      <a:pt x="0" y="63"/>
                    </a:cubicBezTo>
                    <a:cubicBezTo>
                      <a:pt x="0" y="47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15"/>
              <p:cNvSpPr/>
              <p:nvPr/>
            </p:nvSpPr>
            <p:spPr>
              <a:xfrm>
                <a:off x="3628325" y="526600"/>
                <a:ext cx="19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94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16" y="31"/>
                      <a:pt x="32" y="62"/>
                      <a:pt x="47" y="93"/>
                    </a:cubicBezTo>
                    <a:cubicBezTo>
                      <a:pt x="47" y="78"/>
                      <a:pt x="47" y="78"/>
                      <a:pt x="63" y="78"/>
                    </a:cubicBezTo>
                    <a:cubicBezTo>
                      <a:pt x="63" y="78"/>
                      <a:pt x="63" y="78"/>
                      <a:pt x="78" y="93"/>
                    </a:cubicBezTo>
                    <a:cubicBezTo>
                      <a:pt x="47" y="62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15"/>
              <p:cNvSpPr/>
              <p:nvPr/>
            </p:nvSpPr>
            <p:spPr>
              <a:xfrm>
                <a:off x="3627550" y="523625"/>
                <a:ext cx="352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0" extrusionOk="0">
                    <a:moveTo>
                      <a:pt x="34" y="1"/>
                    </a:moveTo>
                    <a:cubicBezTo>
                      <a:pt x="23" y="1"/>
                      <a:pt x="12" y="8"/>
                      <a:pt x="1" y="26"/>
                    </a:cubicBezTo>
                    <a:cubicBezTo>
                      <a:pt x="1" y="26"/>
                      <a:pt x="1" y="42"/>
                      <a:pt x="1" y="42"/>
                    </a:cubicBezTo>
                    <a:cubicBezTo>
                      <a:pt x="32" y="42"/>
                      <a:pt x="32" y="57"/>
                      <a:pt x="32" y="73"/>
                    </a:cubicBezTo>
                    <a:cubicBezTo>
                      <a:pt x="58" y="78"/>
                      <a:pt x="77" y="79"/>
                      <a:pt x="91" y="79"/>
                    </a:cubicBezTo>
                    <a:cubicBezTo>
                      <a:pt x="120" y="79"/>
                      <a:pt x="130" y="73"/>
                      <a:pt x="140" y="73"/>
                    </a:cubicBezTo>
                    <a:cubicBezTo>
                      <a:pt x="105" y="73"/>
                      <a:pt x="69" y="1"/>
                      <a:pt x="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15"/>
              <p:cNvSpPr/>
              <p:nvPr/>
            </p:nvSpPr>
            <p:spPr>
              <a:xfrm>
                <a:off x="3630275" y="528925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0" y="0"/>
                    </a:moveTo>
                    <a:cubicBezTo>
                      <a:pt x="0" y="0"/>
                      <a:pt x="16" y="16"/>
                      <a:pt x="31" y="31"/>
                    </a:cubicBezTo>
                    <a:cubicBezTo>
                      <a:pt x="31" y="31"/>
                      <a:pt x="47" y="47"/>
                      <a:pt x="62" y="47"/>
                    </a:cubicBezTo>
                    <a:cubicBezTo>
                      <a:pt x="47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15"/>
              <p:cNvSpPr/>
              <p:nvPr/>
            </p:nvSpPr>
            <p:spPr>
              <a:xfrm>
                <a:off x="3576375" y="419175"/>
                <a:ext cx="124100" cy="11597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4639" extrusionOk="0">
                    <a:moveTo>
                      <a:pt x="2032" y="187"/>
                    </a:moveTo>
                    <a:lnTo>
                      <a:pt x="2046" y="197"/>
                    </a:lnTo>
                    <a:lnTo>
                      <a:pt x="2046" y="197"/>
                    </a:lnTo>
                    <a:cubicBezTo>
                      <a:pt x="2044" y="191"/>
                      <a:pt x="2040" y="187"/>
                      <a:pt x="2032" y="187"/>
                    </a:cubicBezTo>
                    <a:close/>
                    <a:moveTo>
                      <a:pt x="2046" y="197"/>
                    </a:moveTo>
                    <a:lnTo>
                      <a:pt x="2046" y="197"/>
                    </a:lnTo>
                    <a:cubicBezTo>
                      <a:pt x="2048" y="203"/>
                      <a:pt x="2048" y="211"/>
                      <a:pt x="2048" y="218"/>
                    </a:cubicBezTo>
                    <a:lnTo>
                      <a:pt x="2048" y="203"/>
                    </a:lnTo>
                    <a:lnTo>
                      <a:pt x="2404" y="466"/>
                    </a:lnTo>
                    <a:lnTo>
                      <a:pt x="2404" y="466"/>
                    </a:lnTo>
                    <a:lnTo>
                      <a:pt x="2046" y="197"/>
                    </a:lnTo>
                    <a:close/>
                    <a:moveTo>
                      <a:pt x="2715" y="668"/>
                    </a:moveTo>
                    <a:lnTo>
                      <a:pt x="2746" y="683"/>
                    </a:lnTo>
                    <a:cubicBezTo>
                      <a:pt x="2730" y="699"/>
                      <a:pt x="2730" y="699"/>
                      <a:pt x="2730" y="714"/>
                    </a:cubicBezTo>
                    <a:cubicBezTo>
                      <a:pt x="2730" y="714"/>
                      <a:pt x="2730" y="730"/>
                      <a:pt x="2730" y="730"/>
                    </a:cubicBezTo>
                    <a:cubicBezTo>
                      <a:pt x="2730" y="730"/>
                      <a:pt x="2715" y="714"/>
                      <a:pt x="2715" y="699"/>
                    </a:cubicBezTo>
                    <a:cubicBezTo>
                      <a:pt x="2715" y="683"/>
                      <a:pt x="2715" y="683"/>
                      <a:pt x="2715" y="668"/>
                    </a:cubicBezTo>
                    <a:close/>
                    <a:moveTo>
                      <a:pt x="2901" y="761"/>
                    </a:moveTo>
                    <a:lnTo>
                      <a:pt x="2901" y="776"/>
                    </a:lnTo>
                    <a:lnTo>
                      <a:pt x="2885" y="761"/>
                    </a:lnTo>
                    <a:close/>
                    <a:moveTo>
                      <a:pt x="2079" y="885"/>
                    </a:moveTo>
                    <a:lnTo>
                      <a:pt x="2079" y="885"/>
                    </a:lnTo>
                    <a:cubicBezTo>
                      <a:pt x="2110" y="901"/>
                      <a:pt x="2141" y="901"/>
                      <a:pt x="2172" y="901"/>
                    </a:cubicBezTo>
                    <a:cubicBezTo>
                      <a:pt x="2156" y="916"/>
                      <a:pt x="2156" y="932"/>
                      <a:pt x="2125" y="947"/>
                    </a:cubicBezTo>
                    <a:cubicBezTo>
                      <a:pt x="2110" y="932"/>
                      <a:pt x="2094" y="916"/>
                      <a:pt x="2079" y="885"/>
                    </a:cubicBezTo>
                    <a:close/>
                    <a:moveTo>
                      <a:pt x="1288" y="807"/>
                    </a:moveTo>
                    <a:lnTo>
                      <a:pt x="1179" y="978"/>
                    </a:lnTo>
                    <a:cubicBezTo>
                      <a:pt x="1226" y="932"/>
                      <a:pt x="1257" y="885"/>
                      <a:pt x="1288" y="807"/>
                    </a:cubicBezTo>
                    <a:close/>
                    <a:moveTo>
                      <a:pt x="2870" y="792"/>
                    </a:moveTo>
                    <a:lnTo>
                      <a:pt x="2901" y="807"/>
                    </a:lnTo>
                    <a:lnTo>
                      <a:pt x="2901" y="838"/>
                    </a:lnTo>
                    <a:cubicBezTo>
                      <a:pt x="2916" y="838"/>
                      <a:pt x="2916" y="823"/>
                      <a:pt x="2916" y="823"/>
                    </a:cubicBezTo>
                    <a:lnTo>
                      <a:pt x="3040" y="916"/>
                    </a:lnTo>
                    <a:cubicBezTo>
                      <a:pt x="3040" y="916"/>
                      <a:pt x="3025" y="916"/>
                      <a:pt x="3025" y="932"/>
                    </a:cubicBezTo>
                    <a:lnTo>
                      <a:pt x="2901" y="838"/>
                    </a:lnTo>
                    <a:lnTo>
                      <a:pt x="3009" y="932"/>
                    </a:lnTo>
                    <a:cubicBezTo>
                      <a:pt x="2994" y="932"/>
                      <a:pt x="2978" y="947"/>
                      <a:pt x="2963" y="947"/>
                    </a:cubicBezTo>
                    <a:lnTo>
                      <a:pt x="2963" y="932"/>
                    </a:lnTo>
                    <a:cubicBezTo>
                      <a:pt x="2932" y="932"/>
                      <a:pt x="2916" y="947"/>
                      <a:pt x="2916" y="963"/>
                    </a:cubicBezTo>
                    <a:cubicBezTo>
                      <a:pt x="2901" y="978"/>
                      <a:pt x="2885" y="978"/>
                      <a:pt x="2870" y="994"/>
                    </a:cubicBezTo>
                    <a:lnTo>
                      <a:pt x="2792" y="916"/>
                    </a:lnTo>
                    <a:cubicBezTo>
                      <a:pt x="2792" y="870"/>
                      <a:pt x="2808" y="838"/>
                      <a:pt x="2854" y="807"/>
                    </a:cubicBezTo>
                    <a:lnTo>
                      <a:pt x="2901" y="838"/>
                    </a:lnTo>
                    <a:lnTo>
                      <a:pt x="2854" y="792"/>
                    </a:lnTo>
                    <a:close/>
                    <a:moveTo>
                      <a:pt x="3754" y="1257"/>
                    </a:moveTo>
                    <a:cubicBezTo>
                      <a:pt x="3816" y="1366"/>
                      <a:pt x="3769" y="1366"/>
                      <a:pt x="3785" y="1428"/>
                    </a:cubicBezTo>
                    <a:lnTo>
                      <a:pt x="3630" y="1319"/>
                    </a:lnTo>
                    <a:cubicBezTo>
                      <a:pt x="3661" y="1288"/>
                      <a:pt x="3692" y="1273"/>
                      <a:pt x="3738" y="1257"/>
                    </a:cubicBezTo>
                    <a:close/>
                    <a:moveTo>
                      <a:pt x="3630" y="1350"/>
                    </a:moveTo>
                    <a:lnTo>
                      <a:pt x="3831" y="1505"/>
                    </a:lnTo>
                    <a:cubicBezTo>
                      <a:pt x="3831" y="1505"/>
                      <a:pt x="3816" y="1521"/>
                      <a:pt x="3816" y="1521"/>
                    </a:cubicBezTo>
                    <a:lnTo>
                      <a:pt x="3645" y="1397"/>
                    </a:lnTo>
                    <a:cubicBezTo>
                      <a:pt x="3645" y="1381"/>
                      <a:pt x="3630" y="1366"/>
                      <a:pt x="3630" y="1350"/>
                    </a:cubicBezTo>
                    <a:close/>
                    <a:moveTo>
                      <a:pt x="890" y="1561"/>
                    </a:moveTo>
                    <a:lnTo>
                      <a:pt x="890" y="1561"/>
                    </a:lnTo>
                    <a:cubicBezTo>
                      <a:pt x="895" y="1566"/>
                      <a:pt x="900" y="1571"/>
                      <a:pt x="905" y="1576"/>
                    </a:cubicBezTo>
                    <a:lnTo>
                      <a:pt x="905" y="1576"/>
                    </a:lnTo>
                    <a:cubicBezTo>
                      <a:pt x="901" y="1569"/>
                      <a:pt x="896" y="1564"/>
                      <a:pt x="890" y="1561"/>
                    </a:cubicBezTo>
                    <a:close/>
                    <a:moveTo>
                      <a:pt x="1877" y="885"/>
                    </a:moveTo>
                    <a:cubicBezTo>
                      <a:pt x="1935" y="900"/>
                      <a:pt x="1885" y="995"/>
                      <a:pt x="1916" y="995"/>
                    </a:cubicBezTo>
                    <a:cubicBezTo>
                      <a:pt x="1918" y="995"/>
                      <a:pt x="1921" y="995"/>
                      <a:pt x="1924" y="994"/>
                    </a:cubicBezTo>
                    <a:cubicBezTo>
                      <a:pt x="1924" y="1009"/>
                      <a:pt x="1924" y="1025"/>
                      <a:pt x="1924" y="1056"/>
                    </a:cubicBezTo>
                    <a:cubicBezTo>
                      <a:pt x="1924" y="1056"/>
                      <a:pt x="1908" y="1071"/>
                      <a:pt x="1893" y="1087"/>
                    </a:cubicBezTo>
                    <a:cubicBezTo>
                      <a:pt x="1908" y="1087"/>
                      <a:pt x="1924" y="1102"/>
                      <a:pt x="1939" y="1102"/>
                    </a:cubicBezTo>
                    <a:cubicBezTo>
                      <a:pt x="1955" y="1164"/>
                      <a:pt x="1986" y="1226"/>
                      <a:pt x="2017" y="1288"/>
                    </a:cubicBezTo>
                    <a:cubicBezTo>
                      <a:pt x="2048" y="1273"/>
                      <a:pt x="2063" y="1257"/>
                      <a:pt x="2048" y="1226"/>
                    </a:cubicBezTo>
                    <a:lnTo>
                      <a:pt x="2048" y="1226"/>
                    </a:lnTo>
                    <a:lnTo>
                      <a:pt x="2063" y="1242"/>
                    </a:lnTo>
                    <a:cubicBezTo>
                      <a:pt x="2063" y="1226"/>
                      <a:pt x="2048" y="1211"/>
                      <a:pt x="2048" y="1195"/>
                    </a:cubicBezTo>
                    <a:cubicBezTo>
                      <a:pt x="2032" y="1180"/>
                      <a:pt x="2032" y="1164"/>
                      <a:pt x="2017" y="1133"/>
                    </a:cubicBezTo>
                    <a:cubicBezTo>
                      <a:pt x="2048" y="1118"/>
                      <a:pt x="2048" y="1087"/>
                      <a:pt x="2001" y="1056"/>
                    </a:cubicBezTo>
                    <a:cubicBezTo>
                      <a:pt x="2006" y="1050"/>
                      <a:pt x="2012" y="1048"/>
                      <a:pt x="2019" y="1048"/>
                    </a:cubicBezTo>
                    <a:cubicBezTo>
                      <a:pt x="2053" y="1048"/>
                      <a:pt x="2105" y="1102"/>
                      <a:pt x="2156" y="1102"/>
                    </a:cubicBezTo>
                    <a:lnTo>
                      <a:pt x="2110" y="1257"/>
                    </a:lnTo>
                    <a:cubicBezTo>
                      <a:pt x="2105" y="1262"/>
                      <a:pt x="2099" y="1264"/>
                      <a:pt x="2095" y="1264"/>
                    </a:cubicBezTo>
                    <a:cubicBezTo>
                      <a:pt x="2086" y="1264"/>
                      <a:pt x="2079" y="1257"/>
                      <a:pt x="2079" y="1257"/>
                    </a:cubicBezTo>
                    <a:lnTo>
                      <a:pt x="2079" y="1257"/>
                    </a:lnTo>
                    <a:lnTo>
                      <a:pt x="2156" y="1350"/>
                    </a:lnTo>
                    <a:cubicBezTo>
                      <a:pt x="2145" y="1356"/>
                      <a:pt x="2134" y="1360"/>
                      <a:pt x="2122" y="1360"/>
                    </a:cubicBezTo>
                    <a:cubicBezTo>
                      <a:pt x="2103" y="1360"/>
                      <a:pt x="2083" y="1349"/>
                      <a:pt x="2063" y="1319"/>
                    </a:cubicBezTo>
                    <a:lnTo>
                      <a:pt x="2063" y="1319"/>
                    </a:lnTo>
                    <a:cubicBezTo>
                      <a:pt x="2032" y="1412"/>
                      <a:pt x="2125" y="1536"/>
                      <a:pt x="2048" y="1583"/>
                    </a:cubicBezTo>
                    <a:cubicBezTo>
                      <a:pt x="2001" y="1474"/>
                      <a:pt x="1970" y="1412"/>
                      <a:pt x="2017" y="1366"/>
                    </a:cubicBezTo>
                    <a:lnTo>
                      <a:pt x="2017" y="1366"/>
                    </a:lnTo>
                    <a:lnTo>
                      <a:pt x="1970" y="1397"/>
                    </a:lnTo>
                    <a:cubicBezTo>
                      <a:pt x="1955" y="1381"/>
                      <a:pt x="1939" y="1350"/>
                      <a:pt x="1939" y="1319"/>
                    </a:cubicBezTo>
                    <a:cubicBezTo>
                      <a:pt x="1955" y="1257"/>
                      <a:pt x="1986" y="1195"/>
                      <a:pt x="1893" y="1118"/>
                    </a:cubicBezTo>
                    <a:cubicBezTo>
                      <a:pt x="1877" y="1149"/>
                      <a:pt x="1877" y="1180"/>
                      <a:pt x="1877" y="1211"/>
                    </a:cubicBezTo>
                    <a:cubicBezTo>
                      <a:pt x="1784" y="1242"/>
                      <a:pt x="1815" y="1273"/>
                      <a:pt x="1691" y="1304"/>
                    </a:cubicBezTo>
                    <a:cubicBezTo>
                      <a:pt x="1598" y="1211"/>
                      <a:pt x="1722" y="1118"/>
                      <a:pt x="1629" y="1056"/>
                    </a:cubicBezTo>
                    <a:lnTo>
                      <a:pt x="1784" y="1040"/>
                    </a:lnTo>
                    <a:lnTo>
                      <a:pt x="1784" y="1040"/>
                    </a:lnTo>
                    <a:cubicBezTo>
                      <a:pt x="1769" y="1056"/>
                      <a:pt x="1784" y="1087"/>
                      <a:pt x="1784" y="1102"/>
                    </a:cubicBezTo>
                    <a:cubicBezTo>
                      <a:pt x="1815" y="978"/>
                      <a:pt x="1908" y="1056"/>
                      <a:pt x="1877" y="885"/>
                    </a:cubicBezTo>
                    <a:close/>
                    <a:moveTo>
                      <a:pt x="3850" y="1552"/>
                    </a:moveTo>
                    <a:cubicBezTo>
                      <a:pt x="3849" y="1552"/>
                      <a:pt x="3848" y="1552"/>
                      <a:pt x="3847" y="1552"/>
                    </a:cubicBezTo>
                    <a:lnTo>
                      <a:pt x="3924" y="1614"/>
                    </a:lnTo>
                    <a:lnTo>
                      <a:pt x="3850" y="1552"/>
                    </a:lnTo>
                    <a:close/>
                    <a:moveTo>
                      <a:pt x="3645" y="1397"/>
                    </a:moveTo>
                    <a:lnTo>
                      <a:pt x="3816" y="1536"/>
                    </a:lnTo>
                    <a:lnTo>
                      <a:pt x="3831" y="1536"/>
                    </a:lnTo>
                    <a:lnTo>
                      <a:pt x="3850" y="1552"/>
                    </a:lnTo>
                    <a:lnTo>
                      <a:pt x="3850" y="1552"/>
                    </a:lnTo>
                    <a:cubicBezTo>
                      <a:pt x="3862" y="1550"/>
                      <a:pt x="3862" y="1536"/>
                      <a:pt x="3862" y="1536"/>
                    </a:cubicBezTo>
                    <a:lnTo>
                      <a:pt x="3924" y="1583"/>
                    </a:lnTo>
                    <a:cubicBezTo>
                      <a:pt x="3924" y="1583"/>
                      <a:pt x="3924" y="1598"/>
                      <a:pt x="3924" y="1614"/>
                    </a:cubicBezTo>
                    <a:cubicBezTo>
                      <a:pt x="3924" y="1629"/>
                      <a:pt x="3909" y="1661"/>
                      <a:pt x="3909" y="1676"/>
                    </a:cubicBezTo>
                    <a:cubicBezTo>
                      <a:pt x="3862" y="1661"/>
                      <a:pt x="3862" y="1567"/>
                      <a:pt x="3816" y="1567"/>
                    </a:cubicBezTo>
                    <a:lnTo>
                      <a:pt x="3800" y="1583"/>
                    </a:lnTo>
                    <a:cubicBezTo>
                      <a:pt x="3738" y="1567"/>
                      <a:pt x="3676" y="1567"/>
                      <a:pt x="3661" y="1443"/>
                    </a:cubicBezTo>
                    <a:cubicBezTo>
                      <a:pt x="3661" y="1428"/>
                      <a:pt x="3645" y="1412"/>
                      <a:pt x="3645" y="1397"/>
                    </a:cubicBezTo>
                    <a:close/>
                    <a:moveTo>
                      <a:pt x="1046" y="1749"/>
                    </a:moveTo>
                    <a:lnTo>
                      <a:pt x="1055" y="1769"/>
                    </a:lnTo>
                    <a:cubicBezTo>
                      <a:pt x="1055" y="1762"/>
                      <a:pt x="1052" y="1754"/>
                      <a:pt x="1046" y="1749"/>
                    </a:cubicBezTo>
                    <a:close/>
                    <a:moveTo>
                      <a:pt x="3924" y="1102"/>
                    </a:moveTo>
                    <a:cubicBezTo>
                      <a:pt x="3955" y="1133"/>
                      <a:pt x="3971" y="1180"/>
                      <a:pt x="4002" y="1226"/>
                    </a:cubicBezTo>
                    <a:cubicBezTo>
                      <a:pt x="4002" y="1211"/>
                      <a:pt x="4017" y="1211"/>
                      <a:pt x="4017" y="1211"/>
                    </a:cubicBezTo>
                    <a:cubicBezTo>
                      <a:pt x="4002" y="1180"/>
                      <a:pt x="3986" y="1164"/>
                      <a:pt x="3986" y="1133"/>
                    </a:cubicBezTo>
                    <a:lnTo>
                      <a:pt x="3986" y="1133"/>
                    </a:lnTo>
                    <a:lnTo>
                      <a:pt x="4359" y="1800"/>
                    </a:lnTo>
                    <a:cubicBezTo>
                      <a:pt x="4359" y="1831"/>
                      <a:pt x="4359" y="1847"/>
                      <a:pt x="4359" y="1862"/>
                    </a:cubicBezTo>
                    <a:cubicBezTo>
                      <a:pt x="4297" y="1769"/>
                      <a:pt x="4250" y="1661"/>
                      <a:pt x="4188" y="1552"/>
                    </a:cubicBezTo>
                    <a:lnTo>
                      <a:pt x="4173" y="1567"/>
                    </a:lnTo>
                    <a:cubicBezTo>
                      <a:pt x="4204" y="1645"/>
                      <a:pt x="4250" y="1707"/>
                      <a:pt x="4281" y="1785"/>
                    </a:cubicBezTo>
                    <a:cubicBezTo>
                      <a:pt x="4297" y="1785"/>
                      <a:pt x="4297" y="1785"/>
                      <a:pt x="4312" y="1800"/>
                    </a:cubicBezTo>
                    <a:cubicBezTo>
                      <a:pt x="4312" y="1800"/>
                      <a:pt x="4312" y="1810"/>
                      <a:pt x="4312" y="1831"/>
                    </a:cubicBezTo>
                    <a:cubicBezTo>
                      <a:pt x="4297" y="1816"/>
                      <a:pt x="4297" y="1800"/>
                      <a:pt x="4281" y="1785"/>
                    </a:cubicBezTo>
                    <a:cubicBezTo>
                      <a:pt x="4235" y="1754"/>
                      <a:pt x="4188" y="1707"/>
                      <a:pt x="4157" y="1661"/>
                    </a:cubicBezTo>
                    <a:cubicBezTo>
                      <a:pt x="4173" y="1645"/>
                      <a:pt x="4173" y="1614"/>
                      <a:pt x="4157" y="1583"/>
                    </a:cubicBezTo>
                    <a:lnTo>
                      <a:pt x="4173" y="1567"/>
                    </a:lnTo>
                    <a:cubicBezTo>
                      <a:pt x="4157" y="1536"/>
                      <a:pt x="4126" y="1505"/>
                      <a:pt x="4111" y="1474"/>
                    </a:cubicBezTo>
                    <a:lnTo>
                      <a:pt x="4080" y="1474"/>
                    </a:lnTo>
                    <a:cubicBezTo>
                      <a:pt x="4064" y="1474"/>
                      <a:pt x="4048" y="1474"/>
                      <a:pt x="4048" y="1521"/>
                    </a:cubicBezTo>
                    <a:cubicBezTo>
                      <a:pt x="4048" y="1536"/>
                      <a:pt x="4064" y="1552"/>
                      <a:pt x="4064" y="1567"/>
                    </a:cubicBezTo>
                    <a:cubicBezTo>
                      <a:pt x="4033" y="1552"/>
                      <a:pt x="4002" y="1521"/>
                      <a:pt x="3986" y="1490"/>
                    </a:cubicBezTo>
                    <a:cubicBezTo>
                      <a:pt x="3980" y="1510"/>
                      <a:pt x="3965" y="1516"/>
                      <a:pt x="3947" y="1516"/>
                    </a:cubicBezTo>
                    <a:cubicBezTo>
                      <a:pt x="3923" y="1516"/>
                      <a:pt x="3896" y="1505"/>
                      <a:pt x="3878" y="1505"/>
                    </a:cubicBezTo>
                    <a:lnTo>
                      <a:pt x="3785" y="1443"/>
                    </a:lnTo>
                    <a:cubicBezTo>
                      <a:pt x="3785" y="1412"/>
                      <a:pt x="3800" y="1366"/>
                      <a:pt x="3816" y="1366"/>
                    </a:cubicBezTo>
                    <a:lnTo>
                      <a:pt x="3847" y="1412"/>
                    </a:lnTo>
                    <a:lnTo>
                      <a:pt x="3893" y="1335"/>
                    </a:lnTo>
                    <a:cubicBezTo>
                      <a:pt x="3889" y="1301"/>
                      <a:pt x="3881" y="1292"/>
                      <a:pt x="3871" y="1292"/>
                    </a:cubicBezTo>
                    <a:cubicBezTo>
                      <a:pt x="3857" y="1292"/>
                      <a:pt x="3838" y="1313"/>
                      <a:pt x="3818" y="1313"/>
                    </a:cubicBezTo>
                    <a:cubicBezTo>
                      <a:pt x="3807" y="1313"/>
                      <a:pt x="3796" y="1307"/>
                      <a:pt x="3785" y="1288"/>
                    </a:cubicBezTo>
                    <a:lnTo>
                      <a:pt x="3785" y="1257"/>
                    </a:lnTo>
                    <a:cubicBezTo>
                      <a:pt x="3862" y="1242"/>
                      <a:pt x="3924" y="1242"/>
                      <a:pt x="3971" y="1226"/>
                    </a:cubicBezTo>
                    <a:cubicBezTo>
                      <a:pt x="3955" y="1195"/>
                      <a:pt x="3924" y="1149"/>
                      <a:pt x="3909" y="1102"/>
                    </a:cubicBezTo>
                    <a:close/>
                    <a:moveTo>
                      <a:pt x="3614" y="1692"/>
                    </a:moveTo>
                    <a:lnTo>
                      <a:pt x="3614" y="1692"/>
                    </a:lnTo>
                    <a:cubicBezTo>
                      <a:pt x="3630" y="1692"/>
                      <a:pt x="3645" y="1707"/>
                      <a:pt x="3661" y="1707"/>
                    </a:cubicBezTo>
                    <a:cubicBezTo>
                      <a:pt x="3707" y="1754"/>
                      <a:pt x="3707" y="1800"/>
                      <a:pt x="3707" y="1847"/>
                    </a:cubicBezTo>
                    <a:lnTo>
                      <a:pt x="3738" y="1816"/>
                    </a:lnTo>
                    <a:lnTo>
                      <a:pt x="3738" y="1816"/>
                    </a:lnTo>
                    <a:cubicBezTo>
                      <a:pt x="3723" y="1847"/>
                      <a:pt x="3707" y="1893"/>
                      <a:pt x="3707" y="1909"/>
                    </a:cubicBezTo>
                    <a:cubicBezTo>
                      <a:pt x="3676" y="1847"/>
                      <a:pt x="3645" y="1769"/>
                      <a:pt x="3614" y="1692"/>
                    </a:cubicBezTo>
                    <a:close/>
                    <a:moveTo>
                      <a:pt x="1086" y="1940"/>
                    </a:moveTo>
                    <a:cubicBezTo>
                      <a:pt x="1086" y="1955"/>
                      <a:pt x="1086" y="1955"/>
                      <a:pt x="1071" y="1955"/>
                    </a:cubicBezTo>
                    <a:cubicBezTo>
                      <a:pt x="1086" y="1955"/>
                      <a:pt x="1086" y="1940"/>
                      <a:pt x="1086" y="1940"/>
                    </a:cubicBezTo>
                    <a:close/>
                    <a:moveTo>
                      <a:pt x="3847" y="1676"/>
                    </a:moveTo>
                    <a:lnTo>
                      <a:pt x="3878" y="1738"/>
                    </a:lnTo>
                    <a:cubicBezTo>
                      <a:pt x="3878" y="1723"/>
                      <a:pt x="3878" y="1723"/>
                      <a:pt x="3878" y="1723"/>
                    </a:cubicBezTo>
                    <a:cubicBezTo>
                      <a:pt x="3893" y="1699"/>
                      <a:pt x="3906" y="1690"/>
                      <a:pt x="3918" y="1690"/>
                    </a:cubicBezTo>
                    <a:cubicBezTo>
                      <a:pt x="3956" y="1690"/>
                      <a:pt x="3983" y="1778"/>
                      <a:pt x="4020" y="1778"/>
                    </a:cubicBezTo>
                    <a:cubicBezTo>
                      <a:pt x="4033" y="1778"/>
                      <a:pt x="4048" y="1767"/>
                      <a:pt x="4064" y="1738"/>
                    </a:cubicBezTo>
                    <a:cubicBezTo>
                      <a:pt x="4064" y="1754"/>
                      <a:pt x="4064" y="1769"/>
                      <a:pt x="4064" y="1785"/>
                    </a:cubicBezTo>
                    <a:cubicBezTo>
                      <a:pt x="4080" y="1769"/>
                      <a:pt x="4080" y="1754"/>
                      <a:pt x="4095" y="1738"/>
                    </a:cubicBezTo>
                    <a:lnTo>
                      <a:pt x="4111" y="1754"/>
                    </a:lnTo>
                    <a:cubicBezTo>
                      <a:pt x="4111" y="1785"/>
                      <a:pt x="4111" y="1831"/>
                      <a:pt x="4126" y="1878"/>
                    </a:cubicBezTo>
                    <a:cubicBezTo>
                      <a:pt x="4095" y="1924"/>
                      <a:pt x="4064" y="1955"/>
                      <a:pt x="4048" y="1986"/>
                    </a:cubicBezTo>
                    <a:lnTo>
                      <a:pt x="4033" y="2002"/>
                    </a:lnTo>
                    <a:lnTo>
                      <a:pt x="4002" y="1955"/>
                    </a:lnTo>
                    <a:lnTo>
                      <a:pt x="4002" y="2064"/>
                    </a:lnTo>
                    <a:lnTo>
                      <a:pt x="3986" y="2064"/>
                    </a:lnTo>
                    <a:cubicBezTo>
                      <a:pt x="3971" y="2033"/>
                      <a:pt x="3955" y="2017"/>
                      <a:pt x="3955" y="2002"/>
                    </a:cubicBezTo>
                    <a:cubicBezTo>
                      <a:pt x="3955" y="2002"/>
                      <a:pt x="3955" y="2002"/>
                      <a:pt x="3940" y="1986"/>
                    </a:cubicBezTo>
                    <a:lnTo>
                      <a:pt x="3940" y="2002"/>
                    </a:lnTo>
                    <a:cubicBezTo>
                      <a:pt x="3940" y="1986"/>
                      <a:pt x="3924" y="1986"/>
                      <a:pt x="3909" y="1955"/>
                    </a:cubicBezTo>
                    <a:cubicBezTo>
                      <a:pt x="3893" y="1940"/>
                      <a:pt x="3893" y="1940"/>
                      <a:pt x="3893" y="1940"/>
                    </a:cubicBezTo>
                    <a:cubicBezTo>
                      <a:pt x="3862" y="1847"/>
                      <a:pt x="3862" y="1831"/>
                      <a:pt x="3878" y="1754"/>
                    </a:cubicBezTo>
                    <a:cubicBezTo>
                      <a:pt x="3847" y="1738"/>
                      <a:pt x="3831" y="1738"/>
                      <a:pt x="3816" y="1738"/>
                    </a:cubicBezTo>
                    <a:lnTo>
                      <a:pt x="3847" y="1676"/>
                    </a:lnTo>
                    <a:close/>
                    <a:moveTo>
                      <a:pt x="1272" y="1412"/>
                    </a:moveTo>
                    <a:cubicBezTo>
                      <a:pt x="1288" y="1443"/>
                      <a:pt x="1303" y="1474"/>
                      <a:pt x="1319" y="1505"/>
                    </a:cubicBezTo>
                    <a:cubicBezTo>
                      <a:pt x="1319" y="1490"/>
                      <a:pt x="1334" y="1474"/>
                      <a:pt x="1350" y="1474"/>
                    </a:cubicBezTo>
                    <a:cubicBezTo>
                      <a:pt x="1378" y="1516"/>
                      <a:pt x="1380" y="1570"/>
                      <a:pt x="1436" y="1570"/>
                    </a:cubicBezTo>
                    <a:cubicBezTo>
                      <a:pt x="1443" y="1570"/>
                      <a:pt x="1450" y="1569"/>
                      <a:pt x="1458" y="1567"/>
                    </a:cubicBezTo>
                    <a:cubicBezTo>
                      <a:pt x="1489" y="1614"/>
                      <a:pt x="1505" y="1676"/>
                      <a:pt x="1520" y="1738"/>
                    </a:cubicBezTo>
                    <a:cubicBezTo>
                      <a:pt x="1520" y="1785"/>
                      <a:pt x="1505" y="1831"/>
                      <a:pt x="1505" y="1893"/>
                    </a:cubicBezTo>
                    <a:cubicBezTo>
                      <a:pt x="1488" y="1901"/>
                      <a:pt x="1467" y="1919"/>
                      <a:pt x="1447" y="1919"/>
                    </a:cubicBezTo>
                    <a:cubicBezTo>
                      <a:pt x="1429" y="1919"/>
                      <a:pt x="1411" y="1906"/>
                      <a:pt x="1396" y="1862"/>
                    </a:cubicBezTo>
                    <a:cubicBezTo>
                      <a:pt x="1396" y="1878"/>
                      <a:pt x="1396" y="1893"/>
                      <a:pt x="1381" y="1909"/>
                    </a:cubicBezTo>
                    <a:lnTo>
                      <a:pt x="1365" y="1909"/>
                    </a:lnTo>
                    <a:cubicBezTo>
                      <a:pt x="1334" y="1924"/>
                      <a:pt x="1319" y="1940"/>
                      <a:pt x="1334" y="1955"/>
                    </a:cubicBezTo>
                    <a:cubicBezTo>
                      <a:pt x="1303" y="1971"/>
                      <a:pt x="1288" y="2002"/>
                      <a:pt x="1319" y="2033"/>
                    </a:cubicBezTo>
                    <a:cubicBezTo>
                      <a:pt x="1319" y="2002"/>
                      <a:pt x="1319" y="1986"/>
                      <a:pt x="1350" y="1971"/>
                    </a:cubicBezTo>
                    <a:cubicBezTo>
                      <a:pt x="1365" y="1986"/>
                      <a:pt x="1381" y="2017"/>
                      <a:pt x="1412" y="2033"/>
                    </a:cubicBezTo>
                    <a:cubicBezTo>
                      <a:pt x="1412" y="2033"/>
                      <a:pt x="1412" y="2048"/>
                      <a:pt x="1412" y="2048"/>
                    </a:cubicBezTo>
                    <a:cubicBezTo>
                      <a:pt x="1406" y="2054"/>
                      <a:pt x="1401" y="2058"/>
                      <a:pt x="1394" y="2058"/>
                    </a:cubicBezTo>
                    <a:cubicBezTo>
                      <a:pt x="1383" y="2058"/>
                      <a:pt x="1369" y="2047"/>
                      <a:pt x="1350" y="2017"/>
                    </a:cubicBezTo>
                    <a:lnTo>
                      <a:pt x="1350" y="2017"/>
                    </a:lnTo>
                    <a:cubicBezTo>
                      <a:pt x="1350" y="2048"/>
                      <a:pt x="1334" y="2095"/>
                      <a:pt x="1381" y="2126"/>
                    </a:cubicBezTo>
                    <a:cubicBezTo>
                      <a:pt x="1381" y="2141"/>
                      <a:pt x="1381" y="2141"/>
                      <a:pt x="1396" y="2157"/>
                    </a:cubicBezTo>
                    <a:cubicBezTo>
                      <a:pt x="1350" y="2157"/>
                      <a:pt x="1319" y="2157"/>
                      <a:pt x="1303" y="2172"/>
                    </a:cubicBezTo>
                    <a:cubicBezTo>
                      <a:pt x="1226" y="2095"/>
                      <a:pt x="1179" y="2064"/>
                      <a:pt x="1148" y="1971"/>
                    </a:cubicBezTo>
                    <a:cubicBezTo>
                      <a:pt x="1179" y="1971"/>
                      <a:pt x="1210" y="1986"/>
                      <a:pt x="1241" y="2002"/>
                    </a:cubicBezTo>
                    <a:cubicBezTo>
                      <a:pt x="1117" y="1754"/>
                      <a:pt x="1536" y="1862"/>
                      <a:pt x="1303" y="1629"/>
                    </a:cubicBezTo>
                    <a:cubicBezTo>
                      <a:pt x="1299" y="1625"/>
                      <a:pt x="1296" y="1623"/>
                      <a:pt x="1293" y="1623"/>
                    </a:cubicBezTo>
                    <a:cubicBezTo>
                      <a:pt x="1288" y="1623"/>
                      <a:pt x="1288" y="1634"/>
                      <a:pt x="1288" y="1645"/>
                    </a:cubicBezTo>
                    <a:cubicBezTo>
                      <a:pt x="1288" y="1661"/>
                      <a:pt x="1288" y="1676"/>
                      <a:pt x="1272" y="1692"/>
                    </a:cubicBezTo>
                    <a:cubicBezTo>
                      <a:pt x="1272" y="1676"/>
                      <a:pt x="1272" y="1676"/>
                      <a:pt x="1272" y="1676"/>
                    </a:cubicBezTo>
                    <a:cubicBezTo>
                      <a:pt x="1210" y="1536"/>
                      <a:pt x="1241" y="1490"/>
                      <a:pt x="1272" y="1412"/>
                    </a:cubicBezTo>
                    <a:close/>
                    <a:moveTo>
                      <a:pt x="2715" y="2514"/>
                    </a:moveTo>
                    <a:cubicBezTo>
                      <a:pt x="2715" y="2514"/>
                      <a:pt x="2730" y="2514"/>
                      <a:pt x="2746" y="2529"/>
                    </a:cubicBezTo>
                    <a:cubicBezTo>
                      <a:pt x="2746" y="2529"/>
                      <a:pt x="2730" y="2545"/>
                      <a:pt x="2730" y="2560"/>
                    </a:cubicBezTo>
                    <a:lnTo>
                      <a:pt x="2761" y="2560"/>
                    </a:lnTo>
                    <a:cubicBezTo>
                      <a:pt x="2761" y="2556"/>
                      <a:pt x="2763" y="2554"/>
                      <a:pt x="2765" y="2554"/>
                    </a:cubicBezTo>
                    <a:cubicBezTo>
                      <a:pt x="2770" y="2554"/>
                      <a:pt x="2781" y="2565"/>
                      <a:pt x="2792" y="2576"/>
                    </a:cubicBezTo>
                    <a:cubicBezTo>
                      <a:pt x="2792" y="2591"/>
                      <a:pt x="2777" y="2607"/>
                      <a:pt x="2777" y="2607"/>
                    </a:cubicBezTo>
                    <a:cubicBezTo>
                      <a:pt x="2777" y="2638"/>
                      <a:pt x="2792" y="2669"/>
                      <a:pt x="2777" y="2684"/>
                    </a:cubicBezTo>
                    <a:cubicBezTo>
                      <a:pt x="2761" y="2684"/>
                      <a:pt x="2746" y="2669"/>
                      <a:pt x="2746" y="2653"/>
                    </a:cubicBezTo>
                    <a:cubicBezTo>
                      <a:pt x="2746" y="2638"/>
                      <a:pt x="2746" y="2638"/>
                      <a:pt x="2746" y="2622"/>
                    </a:cubicBezTo>
                    <a:lnTo>
                      <a:pt x="2730" y="2622"/>
                    </a:lnTo>
                    <a:lnTo>
                      <a:pt x="2715" y="2591"/>
                    </a:lnTo>
                    <a:cubicBezTo>
                      <a:pt x="2715" y="2576"/>
                      <a:pt x="2715" y="2560"/>
                      <a:pt x="2715" y="2560"/>
                    </a:cubicBezTo>
                    <a:lnTo>
                      <a:pt x="2715" y="2514"/>
                    </a:lnTo>
                    <a:close/>
                    <a:moveTo>
                      <a:pt x="3955" y="2808"/>
                    </a:moveTo>
                    <a:cubicBezTo>
                      <a:pt x="3955" y="2808"/>
                      <a:pt x="3955" y="2824"/>
                      <a:pt x="3955" y="2824"/>
                    </a:cubicBezTo>
                    <a:cubicBezTo>
                      <a:pt x="3940" y="2824"/>
                      <a:pt x="3940" y="2808"/>
                      <a:pt x="3940" y="2808"/>
                    </a:cubicBezTo>
                    <a:close/>
                    <a:moveTo>
                      <a:pt x="3785" y="2746"/>
                    </a:moveTo>
                    <a:lnTo>
                      <a:pt x="3847" y="2855"/>
                    </a:lnTo>
                    <a:cubicBezTo>
                      <a:pt x="3831" y="2855"/>
                      <a:pt x="3816" y="2839"/>
                      <a:pt x="3816" y="2839"/>
                    </a:cubicBezTo>
                    <a:lnTo>
                      <a:pt x="3800" y="2777"/>
                    </a:lnTo>
                    <a:cubicBezTo>
                      <a:pt x="3800" y="2808"/>
                      <a:pt x="3800" y="2824"/>
                      <a:pt x="3800" y="2839"/>
                    </a:cubicBezTo>
                    <a:cubicBezTo>
                      <a:pt x="3769" y="2824"/>
                      <a:pt x="3738" y="2824"/>
                      <a:pt x="3707" y="2777"/>
                    </a:cubicBezTo>
                    <a:cubicBezTo>
                      <a:pt x="3723" y="2777"/>
                      <a:pt x="3723" y="2762"/>
                      <a:pt x="3738" y="2762"/>
                    </a:cubicBezTo>
                    <a:lnTo>
                      <a:pt x="3785" y="2746"/>
                    </a:lnTo>
                    <a:close/>
                    <a:moveTo>
                      <a:pt x="729" y="2389"/>
                    </a:moveTo>
                    <a:lnTo>
                      <a:pt x="729" y="2389"/>
                    </a:lnTo>
                    <a:cubicBezTo>
                      <a:pt x="838" y="2545"/>
                      <a:pt x="962" y="2684"/>
                      <a:pt x="1086" y="2839"/>
                    </a:cubicBezTo>
                    <a:cubicBezTo>
                      <a:pt x="1040" y="2855"/>
                      <a:pt x="1024" y="2870"/>
                      <a:pt x="1024" y="2917"/>
                    </a:cubicBezTo>
                    <a:cubicBezTo>
                      <a:pt x="1024" y="2917"/>
                      <a:pt x="1009" y="2901"/>
                      <a:pt x="1009" y="2901"/>
                    </a:cubicBezTo>
                    <a:cubicBezTo>
                      <a:pt x="978" y="2839"/>
                      <a:pt x="1040" y="2746"/>
                      <a:pt x="931" y="2715"/>
                    </a:cubicBezTo>
                    <a:lnTo>
                      <a:pt x="931" y="2715"/>
                    </a:lnTo>
                    <a:lnTo>
                      <a:pt x="978" y="2855"/>
                    </a:lnTo>
                    <a:cubicBezTo>
                      <a:pt x="900" y="2762"/>
                      <a:pt x="838" y="2669"/>
                      <a:pt x="760" y="2576"/>
                    </a:cubicBezTo>
                    <a:cubicBezTo>
                      <a:pt x="760" y="2514"/>
                      <a:pt x="745" y="2451"/>
                      <a:pt x="729" y="2389"/>
                    </a:cubicBezTo>
                    <a:close/>
                    <a:moveTo>
                      <a:pt x="822" y="2917"/>
                    </a:moveTo>
                    <a:lnTo>
                      <a:pt x="822" y="2917"/>
                    </a:lnTo>
                    <a:cubicBezTo>
                      <a:pt x="819" y="2925"/>
                      <a:pt x="815" y="2933"/>
                      <a:pt x="812" y="2942"/>
                    </a:cubicBezTo>
                    <a:lnTo>
                      <a:pt x="812" y="2942"/>
                    </a:lnTo>
                    <a:cubicBezTo>
                      <a:pt x="815" y="2933"/>
                      <a:pt x="819" y="2924"/>
                      <a:pt x="822" y="2917"/>
                    </a:cubicBezTo>
                    <a:close/>
                    <a:moveTo>
                      <a:pt x="760" y="2622"/>
                    </a:moveTo>
                    <a:cubicBezTo>
                      <a:pt x="838" y="2715"/>
                      <a:pt x="916" y="2808"/>
                      <a:pt x="993" y="2917"/>
                    </a:cubicBezTo>
                    <a:lnTo>
                      <a:pt x="1009" y="2948"/>
                    </a:lnTo>
                    <a:cubicBezTo>
                      <a:pt x="916" y="2839"/>
                      <a:pt x="838" y="2746"/>
                      <a:pt x="760" y="2638"/>
                    </a:cubicBezTo>
                    <a:cubicBezTo>
                      <a:pt x="760" y="2638"/>
                      <a:pt x="760" y="2622"/>
                      <a:pt x="760" y="2622"/>
                    </a:cubicBezTo>
                    <a:close/>
                    <a:moveTo>
                      <a:pt x="1055" y="2932"/>
                    </a:moveTo>
                    <a:cubicBezTo>
                      <a:pt x="1055" y="2932"/>
                      <a:pt x="1055" y="2948"/>
                      <a:pt x="1055" y="2948"/>
                    </a:cubicBezTo>
                    <a:cubicBezTo>
                      <a:pt x="1055" y="2948"/>
                      <a:pt x="1040" y="2948"/>
                      <a:pt x="1040" y="2932"/>
                    </a:cubicBezTo>
                    <a:close/>
                    <a:moveTo>
                      <a:pt x="3583" y="2793"/>
                    </a:moveTo>
                    <a:cubicBezTo>
                      <a:pt x="3622" y="2793"/>
                      <a:pt x="3650" y="2804"/>
                      <a:pt x="3658" y="2816"/>
                    </a:cubicBezTo>
                    <a:lnTo>
                      <a:pt x="3658" y="2816"/>
                    </a:lnTo>
                    <a:cubicBezTo>
                      <a:pt x="3645" y="2860"/>
                      <a:pt x="3645" y="2903"/>
                      <a:pt x="3645" y="2932"/>
                    </a:cubicBezTo>
                    <a:cubicBezTo>
                      <a:pt x="3614" y="2948"/>
                      <a:pt x="3599" y="2948"/>
                      <a:pt x="3568" y="2948"/>
                    </a:cubicBezTo>
                    <a:cubicBezTo>
                      <a:pt x="3552" y="2932"/>
                      <a:pt x="3521" y="2917"/>
                      <a:pt x="3506" y="2901"/>
                    </a:cubicBezTo>
                    <a:cubicBezTo>
                      <a:pt x="3521" y="2870"/>
                      <a:pt x="3552" y="2839"/>
                      <a:pt x="3552" y="2808"/>
                    </a:cubicBezTo>
                    <a:cubicBezTo>
                      <a:pt x="3568" y="2808"/>
                      <a:pt x="3583" y="2808"/>
                      <a:pt x="3583" y="2793"/>
                    </a:cubicBezTo>
                    <a:close/>
                    <a:moveTo>
                      <a:pt x="3769" y="2932"/>
                    </a:moveTo>
                    <a:lnTo>
                      <a:pt x="3769" y="2932"/>
                    </a:lnTo>
                    <a:cubicBezTo>
                      <a:pt x="3769" y="2948"/>
                      <a:pt x="3754" y="2963"/>
                      <a:pt x="3754" y="2963"/>
                    </a:cubicBezTo>
                    <a:lnTo>
                      <a:pt x="3769" y="2932"/>
                    </a:lnTo>
                    <a:close/>
                    <a:moveTo>
                      <a:pt x="1024" y="2948"/>
                    </a:moveTo>
                    <a:cubicBezTo>
                      <a:pt x="1040" y="2963"/>
                      <a:pt x="1040" y="2979"/>
                      <a:pt x="1055" y="2994"/>
                    </a:cubicBezTo>
                    <a:cubicBezTo>
                      <a:pt x="1055" y="2994"/>
                      <a:pt x="1055" y="3010"/>
                      <a:pt x="1055" y="3010"/>
                    </a:cubicBezTo>
                    <a:cubicBezTo>
                      <a:pt x="1040" y="2994"/>
                      <a:pt x="1024" y="2979"/>
                      <a:pt x="1009" y="2963"/>
                    </a:cubicBezTo>
                    <a:lnTo>
                      <a:pt x="1024" y="2948"/>
                    </a:lnTo>
                    <a:close/>
                    <a:moveTo>
                      <a:pt x="3986" y="2793"/>
                    </a:moveTo>
                    <a:cubicBezTo>
                      <a:pt x="4002" y="2808"/>
                      <a:pt x="4002" y="2839"/>
                      <a:pt x="4033" y="2855"/>
                    </a:cubicBezTo>
                    <a:cubicBezTo>
                      <a:pt x="4033" y="2922"/>
                      <a:pt x="4056" y="3035"/>
                      <a:pt x="4013" y="3035"/>
                    </a:cubicBezTo>
                    <a:cubicBezTo>
                      <a:pt x="4006" y="3035"/>
                      <a:pt x="3997" y="3032"/>
                      <a:pt x="3986" y="3025"/>
                    </a:cubicBezTo>
                    <a:cubicBezTo>
                      <a:pt x="4017" y="2963"/>
                      <a:pt x="4017" y="2886"/>
                      <a:pt x="3986" y="2793"/>
                    </a:cubicBezTo>
                    <a:close/>
                    <a:moveTo>
                      <a:pt x="3893" y="2994"/>
                    </a:moveTo>
                    <a:lnTo>
                      <a:pt x="3847" y="3041"/>
                    </a:lnTo>
                    <a:cubicBezTo>
                      <a:pt x="3862" y="3041"/>
                      <a:pt x="3878" y="3025"/>
                      <a:pt x="3893" y="2994"/>
                    </a:cubicBezTo>
                    <a:close/>
                    <a:moveTo>
                      <a:pt x="3754" y="2979"/>
                    </a:moveTo>
                    <a:cubicBezTo>
                      <a:pt x="3754" y="3010"/>
                      <a:pt x="3754" y="3041"/>
                      <a:pt x="3785" y="3072"/>
                    </a:cubicBezTo>
                    <a:cubicBezTo>
                      <a:pt x="3754" y="3087"/>
                      <a:pt x="3723" y="3087"/>
                      <a:pt x="3692" y="3103"/>
                    </a:cubicBezTo>
                    <a:cubicBezTo>
                      <a:pt x="3692" y="3072"/>
                      <a:pt x="3692" y="3041"/>
                      <a:pt x="3692" y="3010"/>
                    </a:cubicBezTo>
                    <a:cubicBezTo>
                      <a:pt x="3707" y="3025"/>
                      <a:pt x="3723" y="3025"/>
                      <a:pt x="3754" y="3041"/>
                    </a:cubicBezTo>
                    <a:lnTo>
                      <a:pt x="3754" y="2979"/>
                    </a:lnTo>
                    <a:close/>
                    <a:moveTo>
                      <a:pt x="1272" y="3475"/>
                    </a:moveTo>
                    <a:lnTo>
                      <a:pt x="1272" y="3491"/>
                    </a:lnTo>
                    <a:cubicBezTo>
                      <a:pt x="1303" y="3522"/>
                      <a:pt x="1319" y="3537"/>
                      <a:pt x="1334" y="3568"/>
                    </a:cubicBezTo>
                    <a:cubicBezTo>
                      <a:pt x="1319" y="3584"/>
                      <a:pt x="1288" y="3599"/>
                      <a:pt x="1272" y="3630"/>
                    </a:cubicBezTo>
                    <a:cubicBezTo>
                      <a:pt x="1179" y="3537"/>
                      <a:pt x="1241" y="3522"/>
                      <a:pt x="1272" y="3475"/>
                    </a:cubicBezTo>
                    <a:close/>
                    <a:moveTo>
                      <a:pt x="2305" y="3688"/>
                    </a:moveTo>
                    <a:cubicBezTo>
                      <a:pt x="2317" y="3688"/>
                      <a:pt x="2330" y="3711"/>
                      <a:pt x="2342" y="3723"/>
                    </a:cubicBezTo>
                    <a:cubicBezTo>
                      <a:pt x="2327" y="3754"/>
                      <a:pt x="2311" y="3754"/>
                      <a:pt x="2296" y="3770"/>
                    </a:cubicBezTo>
                    <a:cubicBezTo>
                      <a:pt x="2280" y="3739"/>
                      <a:pt x="2280" y="3723"/>
                      <a:pt x="2296" y="3692"/>
                    </a:cubicBezTo>
                    <a:cubicBezTo>
                      <a:pt x="2299" y="3689"/>
                      <a:pt x="2302" y="3688"/>
                      <a:pt x="2305" y="3688"/>
                    </a:cubicBezTo>
                    <a:close/>
                    <a:moveTo>
                      <a:pt x="2513" y="3708"/>
                    </a:moveTo>
                    <a:cubicBezTo>
                      <a:pt x="2498" y="3754"/>
                      <a:pt x="2482" y="3785"/>
                      <a:pt x="2482" y="3785"/>
                    </a:cubicBezTo>
                    <a:cubicBezTo>
                      <a:pt x="2478" y="3769"/>
                      <a:pt x="2471" y="3763"/>
                      <a:pt x="2463" y="3763"/>
                    </a:cubicBezTo>
                    <a:cubicBezTo>
                      <a:pt x="2448" y="3763"/>
                      <a:pt x="2427" y="3783"/>
                      <a:pt x="2403" y="3783"/>
                    </a:cubicBezTo>
                    <a:cubicBezTo>
                      <a:pt x="2394" y="3783"/>
                      <a:pt x="2383" y="3780"/>
                      <a:pt x="2373" y="3770"/>
                    </a:cubicBezTo>
                    <a:cubicBezTo>
                      <a:pt x="2420" y="3723"/>
                      <a:pt x="2467" y="3708"/>
                      <a:pt x="2513" y="3708"/>
                    </a:cubicBezTo>
                    <a:close/>
                    <a:moveTo>
                      <a:pt x="3149" y="3801"/>
                    </a:moveTo>
                    <a:cubicBezTo>
                      <a:pt x="3149" y="3801"/>
                      <a:pt x="3149" y="3816"/>
                      <a:pt x="3164" y="3816"/>
                    </a:cubicBezTo>
                    <a:cubicBezTo>
                      <a:pt x="3149" y="3801"/>
                      <a:pt x="3149" y="3801"/>
                      <a:pt x="3149" y="3801"/>
                    </a:cubicBezTo>
                    <a:close/>
                    <a:moveTo>
                      <a:pt x="2156" y="3692"/>
                    </a:moveTo>
                    <a:cubicBezTo>
                      <a:pt x="2187" y="3739"/>
                      <a:pt x="2203" y="3785"/>
                      <a:pt x="2187" y="3816"/>
                    </a:cubicBezTo>
                    <a:cubicBezTo>
                      <a:pt x="2187" y="3832"/>
                      <a:pt x="2187" y="3832"/>
                      <a:pt x="2187" y="3832"/>
                    </a:cubicBezTo>
                    <a:lnTo>
                      <a:pt x="2125" y="3708"/>
                    </a:lnTo>
                    <a:cubicBezTo>
                      <a:pt x="2141" y="3708"/>
                      <a:pt x="2156" y="3708"/>
                      <a:pt x="2156" y="3692"/>
                    </a:cubicBezTo>
                    <a:close/>
                    <a:moveTo>
                      <a:pt x="2147" y="3814"/>
                    </a:moveTo>
                    <a:cubicBezTo>
                      <a:pt x="2155" y="3814"/>
                      <a:pt x="2163" y="3818"/>
                      <a:pt x="2172" y="3832"/>
                    </a:cubicBezTo>
                    <a:cubicBezTo>
                      <a:pt x="2141" y="3847"/>
                      <a:pt x="2110" y="3863"/>
                      <a:pt x="2079" y="3878"/>
                    </a:cubicBezTo>
                    <a:cubicBezTo>
                      <a:pt x="2079" y="3863"/>
                      <a:pt x="2079" y="3863"/>
                      <a:pt x="2079" y="3847"/>
                    </a:cubicBezTo>
                    <a:cubicBezTo>
                      <a:pt x="2079" y="3847"/>
                      <a:pt x="2063" y="3832"/>
                      <a:pt x="2063" y="3816"/>
                    </a:cubicBezTo>
                    <a:lnTo>
                      <a:pt x="2063" y="3816"/>
                    </a:lnTo>
                    <a:cubicBezTo>
                      <a:pt x="2077" y="3823"/>
                      <a:pt x="2088" y="3825"/>
                      <a:pt x="2098" y="3825"/>
                    </a:cubicBezTo>
                    <a:cubicBezTo>
                      <a:pt x="2120" y="3825"/>
                      <a:pt x="2134" y="3814"/>
                      <a:pt x="2147" y="3814"/>
                    </a:cubicBezTo>
                    <a:close/>
                    <a:moveTo>
                      <a:pt x="2560" y="3723"/>
                    </a:moveTo>
                    <a:cubicBezTo>
                      <a:pt x="2591" y="3739"/>
                      <a:pt x="2622" y="3739"/>
                      <a:pt x="2668" y="3754"/>
                    </a:cubicBezTo>
                    <a:cubicBezTo>
                      <a:pt x="2668" y="3770"/>
                      <a:pt x="2668" y="3785"/>
                      <a:pt x="2684" y="3785"/>
                    </a:cubicBezTo>
                    <a:cubicBezTo>
                      <a:pt x="2668" y="3801"/>
                      <a:pt x="2653" y="3801"/>
                      <a:pt x="2653" y="3816"/>
                    </a:cubicBezTo>
                    <a:cubicBezTo>
                      <a:pt x="2637" y="3801"/>
                      <a:pt x="2622" y="3801"/>
                      <a:pt x="2606" y="3785"/>
                    </a:cubicBezTo>
                    <a:lnTo>
                      <a:pt x="2606" y="3785"/>
                    </a:lnTo>
                    <a:lnTo>
                      <a:pt x="2637" y="3832"/>
                    </a:lnTo>
                    <a:cubicBezTo>
                      <a:pt x="2622" y="3847"/>
                      <a:pt x="2622" y="3863"/>
                      <a:pt x="2622" y="3878"/>
                    </a:cubicBezTo>
                    <a:cubicBezTo>
                      <a:pt x="2606" y="3878"/>
                      <a:pt x="2591" y="3878"/>
                      <a:pt x="2591" y="3863"/>
                    </a:cubicBezTo>
                    <a:cubicBezTo>
                      <a:pt x="2591" y="3863"/>
                      <a:pt x="2591" y="3863"/>
                      <a:pt x="2575" y="3847"/>
                    </a:cubicBezTo>
                    <a:cubicBezTo>
                      <a:pt x="2606" y="3832"/>
                      <a:pt x="2591" y="3801"/>
                      <a:pt x="2560" y="3754"/>
                    </a:cubicBezTo>
                    <a:cubicBezTo>
                      <a:pt x="2560" y="3739"/>
                      <a:pt x="2560" y="3739"/>
                      <a:pt x="2560" y="3723"/>
                    </a:cubicBezTo>
                    <a:close/>
                    <a:moveTo>
                      <a:pt x="2746" y="3832"/>
                    </a:moveTo>
                    <a:cubicBezTo>
                      <a:pt x="2746" y="3863"/>
                      <a:pt x="2761" y="3894"/>
                      <a:pt x="2792" y="3909"/>
                    </a:cubicBezTo>
                    <a:cubicBezTo>
                      <a:pt x="2786" y="3916"/>
                      <a:pt x="2774" y="3920"/>
                      <a:pt x="2759" y="3920"/>
                    </a:cubicBezTo>
                    <a:cubicBezTo>
                      <a:pt x="2738" y="3920"/>
                      <a:pt x="2711" y="3912"/>
                      <a:pt x="2684" y="3894"/>
                    </a:cubicBezTo>
                    <a:cubicBezTo>
                      <a:pt x="2699" y="3878"/>
                      <a:pt x="2699" y="3847"/>
                      <a:pt x="2715" y="3832"/>
                    </a:cubicBezTo>
                    <a:close/>
                    <a:moveTo>
                      <a:pt x="2668" y="3925"/>
                    </a:moveTo>
                    <a:lnTo>
                      <a:pt x="2699" y="3987"/>
                    </a:lnTo>
                    <a:cubicBezTo>
                      <a:pt x="2684" y="3971"/>
                      <a:pt x="2668" y="3971"/>
                      <a:pt x="2653" y="3956"/>
                    </a:cubicBezTo>
                    <a:cubicBezTo>
                      <a:pt x="2668" y="3956"/>
                      <a:pt x="2668" y="3940"/>
                      <a:pt x="2668" y="3925"/>
                    </a:cubicBezTo>
                    <a:close/>
                    <a:moveTo>
                      <a:pt x="2977" y="4089"/>
                    </a:moveTo>
                    <a:cubicBezTo>
                      <a:pt x="2976" y="4097"/>
                      <a:pt x="2976" y="4104"/>
                      <a:pt x="2978" y="4111"/>
                    </a:cubicBezTo>
                    <a:cubicBezTo>
                      <a:pt x="2978" y="4103"/>
                      <a:pt x="2978" y="4096"/>
                      <a:pt x="2977" y="4089"/>
                    </a:cubicBezTo>
                    <a:close/>
                    <a:moveTo>
                      <a:pt x="2467" y="4266"/>
                    </a:moveTo>
                    <a:cubicBezTo>
                      <a:pt x="2472" y="4266"/>
                      <a:pt x="2477" y="4267"/>
                      <a:pt x="2481" y="4267"/>
                    </a:cubicBezTo>
                    <a:lnTo>
                      <a:pt x="2481" y="4267"/>
                    </a:lnTo>
                    <a:cubicBezTo>
                      <a:pt x="2477" y="4271"/>
                      <a:pt x="2467" y="4282"/>
                      <a:pt x="2467" y="4282"/>
                    </a:cubicBezTo>
                    <a:cubicBezTo>
                      <a:pt x="2467" y="4266"/>
                      <a:pt x="2467" y="4266"/>
                      <a:pt x="2467" y="4266"/>
                    </a:cubicBezTo>
                    <a:close/>
                    <a:moveTo>
                      <a:pt x="2342" y="4204"/>
                    </a:moveTo>
                    <a:cubicBezTo>
                      <a:pt x="2404" y="4204"/>
                      <a:pt x="2373" y="4266"/>
                      <a:pt x="2373" y="4313"/>
                    </a:cubicBezTo>
                    <a:cubicBezTo>
                      <a:pt x="2358" y="4266"/>
                      <a:pt x="2342" y="4266"/>
                      <a:pt x="2311" y="4235"/>
                    </a:cubicBezTo>
                    <a:cubicBezTo>
                      <a:pt x="2311" y="4220"/>
                      <a:pt x="2327" y="4220"/>
                      <a:pt x="2342" y="4204"/>
                    </a:cubicBezTo>
                    <a:close/>
                    <a:moveTo>
                      <a:pt x="2467" y="4251"/>
                    </a:moveTo>
                    <a:cubicBezTo>
                      <a:pt x="2467" y="4266"/>
                      <a:pt x="2467" y="4266"/>
                      <a:pt x="2451" y="4282"/>
                    </a:cubicBezTo>
                    <a:cubicBezTo>
                      <a:pt x="2420" y="4297"/>
                      <a:pt x="2404" y="4297"/>
                      <a:pt x="2389" y="4328"/>
                    </a:cubicBezTo>
                    <a:cubicBezTo>
                      <a:pt x="2389" y="4328"/>
                      <a:pt x="2389" y="4313"/>
                      <a:pt x="2389" y="4313"/>
                    </a:cubicBezTo>
                    <a:cubicBezTo>
                      <a:pt x="2389" y="4266"/>
                      <a:pt x="2389" y="4251"/>
                      <a:pt x="2404" y="4251"/>
                    </a:cubicBezTo>
                    <a:close/>
                    <a:moveTo>
                      <a:pt x="1862" y="1"/>
                    </a:moveTo>
                    <a:cubicBezTo>
                      <a:pt x="1862" y="63"/>
                      <a:pt x="1908" y="79"/>
                      <a:pt x="1955" y="94"/>
                    </a:cubicBezTo>
                    <a:lnTo>
                      <a:pt x="2420" y="451"/>
                    </a:lnTo>
                    <a:cubicBezTo>
                      <a:pt x="2420" y="451"/>
                      <a:pt x="2404" y="451"/>
                      <a:pt x="2404" y="466"/>
                    </a:cubicBezTo>
                    <a:cubicBezTo>
                      <a:pt x="2373" y="482"/>
                      <a:pt x="2358" y="497"/>
                      <a:pt x="2327" y="528"/>
                    </a:cubicBezTo>
                    <a:cubicBezTo>
                      <a:pt x="2356" y="524"/>
                      <a:pt x="2379" y="520"/>
                      <a:pt x="2398" y="520"/>
                    </a:cubicBezTo>
                    <a:cubicBezTo>
                      <a:pt x="2441" y="520"/>
                      <a:pt x="2465" y="537"/>
                      <a:pt x="2498" y="590"/>
                    </a:cubicBezTo>
                    <a:cubicBezTo>
                      <a:pt x="2513" y="590"/>
                      <a:pt x="2529" y="575"/>
                      <a:pt x="2529" y="559"/>
                    </a:cubicBezTo>
                    <a:cubicBezTo>
                      <a:pt x="2529" y="544"/>
                      <a:pt x="2529" y="544"/>
                      <a:pt x="2529" y="528"/>
                    </a:cubicBezTo>
                    <a:lnTo>
                      <a:pt x="2622" y="606"/>
                    </a:lnTo>
                    <a:cubicBezTo>
                      <a:pt x="2622" y="606"/>
                      <a:pt x="2622" y="621"/>
                      <a:pt x="2622" y="621"/>
                    </a:cubicBezTo>
                    <a:lnTo>
                      <a:pt x="2529" y="559"/>
                    </a:lnTo>
                    <a:lnTo>
                      <a:pt x="2622" y="637"/>
                    </a:lnTo>
                    <a:cubicBezTo>
                      <a:pt x="2606" y="652"/>
                      <a:pt x="2591" y="683"/>
                      <a:pt x="2560" y="699"/>
                    </a:cubicBezTo>
                    <a:lnTo>
                      <a:pt x="2544" y="668"/>
                    </a:lnTo>
                    <a:cubicBezTo>
                      <a:pt x="2544" y="699"/>
                      <a:pt x="2544" y="730"/>
                      <a:pt x="2544" y="745"/>
                    </a:cubicBezTo>
                    <a:lnTo>
                      <a:pt x="2529" y="730"/>
                    </a:lnTo>
                    <a:cubicBezTo>
                      <a:pt x="2467" y="730"/>
                      <a:pt x="2435" y="745"/>
                      <a:pt x="2404" y="761"/>
                    </a:cubicBezTo>
                    <a:cubicBezTo>
                      <a:pt x="2387" y="755"/>
                      <a:pt x="2368" y="752"/>
                      <a:pt x="2352" y="752"/>
                    </a:cubicBezTo>
                    <a:cubicBezTo>
                      <a:pt x="2323" y="752"/>
                      <a:pt x="2302" y="762"/>
                      <a:pt x="2311" y="792"/>
                    </a:cubicBezTo>
                    <a:cubicBezTo>
                      <a:pt x="2311" y="807"/>
                      <a:pt x="2327" y="823"/>
                      <a:pt x="2342" y="838"/>
                    </a:cubicBezTo>
                    <a:cubicBezTo>
                      <a:pt x="2327" y="838"/>
                      <a:pt x="2311" y="854"/>
                      <a:pt x="2296" y="854"/>
                    </a:cubicBezTo>
                    <a:cubicBezTo>
                      <a:pt x="2280" y="792"/>
                      <a:pt x="2265" y="730"/>
                      <a:pt x="2280" y="699"/>
                    </a:cubicBezTo>
                    <a:lnTo>
                      <a:pt x="2063" y="637"/>
                    </a:lnTo>
                    <a:cubicBezTo>
                      <a:pt x="1955" y="776"/>
                      <a:pt x="1831" y="761"/>
                      <a:pt x="1753" y="932"/>
                    </a:cubicBezTo>
                    <a:lnTo>
                      <a:pt x="1722" y="870"/>
                    </a:lnTo>
                    <a:cubicBezTo>
                      <a:pt x="1711" y="868"/>
                      <a:pt x="1700" y="868"/>
                      <a:pt x="1690" y="868"/>
                    </a:cubicBezTo>
                    <a:cubicBezTo>
                      <a:pt x="1405" y="868"/>
                      <a:pt x="1747" y="1292"/>
                      <a:pt x="1582" y="1397"/>
                    </a:cubicBezTo>
                    <a:cubicBezTo>
                      <a:pt x="1554" y="1359"/>
                      <a:pt x="1537" y="1347"/>
                      <a:pt x="1526" y="1347"/>
                    </a:cubicBezTo>
                    <a:cubicBezTo>
                      <a:pt x="1506" y="1347"/>
                      <a:pt x="1502" y="1381"/>
                      <a:pt x="1484" y="1381"/>
                    </a:cubicBezTo>
                    <a:cubicBezTo>
                      <a:pt x="1478" y="1381"/>
                      <a:pt x="1470" y="1377"/>
                      <a:pt x="1458" y="1366"/>
                    </a:cubicBezTo>
                    <a:cubicBezTo>
                      <a:pt x="1474" y="1335"/>
                      <a:pt x="1474" y="1304"/>
                      <a:pt x="1443" y="1242"/>
                    </a:cubicBezTo>
                    <a:cubicBezTo>
                      <a:pt x="1396" y="1164"/>
                      <a:pt x="1288" y="1071"/>
                      <a:pt x="1179" y="978"/>
                    </a:cubicBezTo>
                    <a:cubicBezTo>
                      <a:pt x="1133" y="932"/>
                      <a:pt x="1071" y="885"/>
                      <a:pt x="1009" y="823"/>
                    </a:cubicBezTo>
                    <a:cubicBezTo>
                      <a:pt x="1002" y="817"/>
                      <a:pt x="994" y="814"/>
                      <a:pt x="986" y="814"/>
                    </a:cubicBezTo>
                    <a:cubicBezTo>
                      <a:pt x="953" y="814"/>
                      <a:pt x="919" y="861"/>
                      <a:pt x="993" y="947"/>
                    </a:cubicBezTo>
                    <a:cubicBezTo>
                      <a:pt x="1093" y="976"/>
                      <a:pt x="1061" y="1057"/>
                      <a:pt x="1105" y="1057"/>
                    </a:cubicBezTo>
                    <a:cubicBezTo>
                      <a:pt x="1108" y="1057"/>
                      <a:pt x="1112" y="1057"/>
                      <a:pt x="1117" y="1056"/>
                    </a:cubicBezTo>
                    <a:lnTo>
                      <a:pt x="1117" y="1056"/>
                    </a:lnTo>
                    <a:lnTo>
                      <a:pt x="1071" y="1133"/>
                    </a:lnTo>
                    <a:cubicBezTo>
                      <a:pt x="1102" y="1102"/>
                      <a:pt x="1117" y="1087"/>
                      <a:pt x="1133" y="1056"/>
                    </a:cubicBezTo>
                    <a:lnTo>
                      <a:pt x="1148" y="1056"/>
                    </a:lnTo>
                    <a:cubicBezTo>
                      <a:pt x="1195" y="1102"/>
                      <a:pt x="1226" y="1164"/>
                      <a:pt x="1226" y="1195"/>
                    </a:cubicBezTo>
                    <a:cubicBezTo>
                      <a:pt x="1210" y="1195"/>
                      <a:pt x="1195" y="1211"/>
                      <a:pt x="1195" y="1211"/>
                    </a:cubicBezTo>
                    <a:cubicBezTo>
                      <a:pt x="1148" y="1164"/>
                      <a:pt x="1179" y="1149"/>
                      <a:pt x="1102" y="1118"/>
                    </a:cubicBezTo>
                    <a:lnTo>
                      <a:pt x="1102" y="1118"/>
                    </a:lnTo>
                    <a:cubicBezTo>
                      <a:pt x="1148" y="1195"/>
                      <a:pt x="1117" y="1180"/>
                      <a:pt x="1179" y="1226"/>
                    </a:cubicBezTo>
                    <a:cubicBezTo>
                      <a:pt x="1148" y="1257"/>
                      <a:pt x="1148" y="1319"/>
                      <a:pt x="1179" y="1412"/>
                    </a:cubicBezTo>
                    <a:cubicBezTo>
                      <a:pt x="1172" y="1461"/>
                      <a:pt x="1160" y="1478"/>
                      <a:pt x="1145" y="1478"/>
                    </a:cubicBezTo>
                    <a:cubicBezTo>
                      <a:pt x="1110" y="1478"/>
                      <a:pt x="1058" y="1378"/>
                      <a:pt x="1015" y="1378"/>
                    </a:cubicBezTo>
                    <a:cubicBezTo>
                      <a:pt x="1001" y="1378"/>
                      <a:pt x="989" y="1387"/>
                      <a:pt x="978" y="1412"/>
                    </a:cubicBezTo>
                    <a:lnTo>
                      <a:pt x="947" y="1350"/>
                    </a:lnTo>
                    <a:lnTo>
                      <a:pt x="900" y="1412"/>
                    </a:lnTo>
                    <a:lnTo>
                      <a:pt x="978" y="1474"/>
                    </a:lnTo>
                    <a:lnTo>
                      <a:pt x="947" y="1598"/>
                    </a:lnTo>
                    <a:cubicBezTo>
                      <a:pt x="934" y="1598"/>
                      <a:pt x="920" y="1589"/>
                      <a:pt x="905" y="1576"/>
                    </a:cubicBezTo>
                    <a:lnTo>
                      <a:pt x="905" y="1576"/>
                    </a:lnTo>
                    <a:cubicBezTo>
                      <a:pt x="939" y="1624"/>
                      <a:pt x="950" y="1756"/>
                      <a:pt x="1011" y="1756"/>
                    </a:cubicBezTo>
                    <a:cubicBezTo>
                      <a:pt x="1015" y="1756"/>
                      <a:pt x="1019" y="1755"/>
                      <a:pt x="1024" y="1754"/>
                    </a:cubicBezTo>
                    <a:cubicBezTo>
                      <a:pt x="1024" y="1738"/>
                      <a:pt x="1024" y="1738"/>
                      <a:pt x="1024" y="1738"/>
                    </a:cubicBezTo>
                    <a:cubicBezTo>
                      <a:pt x="1032" y="1738"/>
                      <a:pt x="1041" y="1742"/>
                      <a:pt x="1046" y="1749"/>
                    </a:cubicBezTo>
                    <a:lnTo>
                      <a:pt x="1046" y="1749"/>
                    </a:lnTo>
                    <a:lnTo>
                      <a:pt x="1009" y="1661"/>
                    </a:lnTo>
                    <a:cubicBezTo>
                      <a:pt x="1009" y="1661"/>
                      <a:pt x="1009" y="1645"/>
                      <a:pt x="1009" y="1645"/>
                    </a:cubicBezTo>
                    <a:cubicBezTo>
                      <a:pt x="1044" y="1645"/>
                      <a:pt x="1043" y="1573"/>
                      <a:pt x="1069" y="1573"/>
                    </a:cubicBezTo>
                    <a:cubicBezTo>
                      <a:pt x="1077" y="1573"/>
                      <a:pt x="1087" y="1580"/>
                      <a:pt x="1102" y="1598"/>
                    </a:cubicBezTo>
                    <a:cubicBezTo>
                      <a:pt x="1055" y="1645"/>
                      <a:pt x="1133" y="1738"/>
                      <a:pt x="1133" y="1785"/>
                    </a:cubicBezTo>
                    <a:lnTo>
                      <a:pt x="1164" y="1707"/>
                    </a:lnTo>
                    <a:cubicBezTo>
                      <a:pt x="1179" y="1738"/>
                      <a:pt x="1195" y="1769"/>
                      <a:pt x="1164" y="1800"/>
                    </a:cubicBezTo>
                    <a:lnTo>
                      <a:pt x="1195" y="1785"/>
                    </a:lnTo>
                    <a:lnTo>
                      <a:pt x="1195" y="1785"/>
                    </a:lnTo>
                    <a:cubicBezTo>
                      <a:pt x="1195" y="1831"/>
                      <a:pt x="1164" y="1862"/>
                      <a:pt x="1148" y="1893"/>
                    </a:cubicBezTo>
                    <a:cubicBezTo>
                      <a:pt x="1133" y="1909"/>
                      <a:pt x="1117" y="1924"/>
                      <a:pt x="1102" y="1940"/>
                    </a:cubicBezTo>
                    <a:cubicBezTo>
                      <a:pt x="1052" y="1854"/>
                      <a:pt x="1013" y="1826"/>
                      <a:pt x="976" y="1826"/>
                    </a:cubicBezTo>
                    <a:cubicBezTo>
                      <a:pt x="966" y="1826"/>
                      <a:pt x="956" y="1828"/>
                      <a:pt x="947" y="1831"/>
                    </a:cubicBezTo>
                    <a:lnTo>
                      <a:pt x="993" y="1940"/>
                    </a:lnTo>
                    <a:cubicBezTo>
                      <a:pt x="947" y="1924"/>
                      <a:pt x="900" y="1878"/>
                      <a:pt x="869" y="1878"/>
                    </a:cubicBezTo>
                    <a:cubicBezTo>
                      <a:pt x="861" y="1873"/>
                      <a:pt x="854" y="1872"/>
                      <a:pt x="847" y="1872"/>
                    </a:cubicBezTo>
                    <a:cubicBezTo>
                      <a:pt x="831" y="1872"/>
                      <a:pt x="822" y="1886"/>
                      <a:pt x="822" y="1909"/>
                    </a:cubicBezTo>
                    <a:cubicBezTo>
                      <a:pt x="822" y="1909"/>
                      <a:pt x="822" y="1924"/>
                      <a:pt x="838" y="1971"/>
                    </a:cubicBezTo>
                    <a:cubicBezTo>
                      <a:pt x="822" y="2002"/>
                      <a:pt x="822" y="2064"/>
                      <a:pt x="854" y="2126"/>
                    </a:cubicBezTo>
                    <a:cubicBezTo>
                      <a:pt x="807" y="2126"/>
                      <a:pt x="822" y="2219"/>
                      <a:pt x="776" y="2234"/>
                    </a:cubicBezTo>
                    <a:cubicBezTo>
                      <a:pt x="776" y="2234"/>
                      <a:pt x="776" y="2234"/>
                      <a:pt x="791" y="2250"/>
                    </a:cubicBezTo>
                    <a:cubicBezTo>
                      <a:pt x="825" y="2283"/>
                      <a:pt x="858" y="2348"/>
                      <a:pt x="880" y="2348"/>
                    </a:cubicBezTo>
                    <a:cubicBezTo>
                      <a:pt x="889" y="2348"/>
                      <a:pt x="896" y="2338"/>
                      <a:pt x="900" y="2312"/>
                    </a:cubicBezTo>
                    <a:cubicBezTo>
                      <a:pt x="900" y="2343"/>
                      <a:pt x="916" y="2358"/>
                      <a:pt x="916" y="2358"/>
                    </a:cubicBezTo>
                    <a:lnTo>
                      <a:pt x="885" y="2405"/>
                    </a:lnTo>
                    <a:cubicBezTo>
                      <a:pt x="838" y="2358"/>
                      <a:pt x="807" y="2420"/>
                      <a:pt x="760" y="2296"/>
                    </a:cubicBezTo>
                    <a:cubicBezTo>
                      <a:pt x="735" y="2258"/>
                      <a:pt x="741" y="2230"/>
                      <a:pt x="761" y="2230"/>
                    </a:cubicBezTo>
                    <a:cubicBezTo>
                      <a:pt x="765" y="2230"/>
                      <a:pt x="770" y="2232"/>
                      <a:pt x="776" y="2234"/>
                    </a:cubicBezTo>
                    <a:cubicBezTo>
                      <a:pt x="745" y="2172"/>
                      <a:pt x="714" y="2110"/>
                      <a:pt x="667" y="2048"/>
                    </a:cubicBezTo>
                    <a:lnTo>
                      <a:pt x="667" y="2048"/>
                    </a:lnTo>
                    <a:cubicBezTo>
                      <a:pt x="679" y="2054"/>
                      <a:pt x="688" y="2058"/>
                      <a:pt x="694" y="2058"/>
                    </a:cubicBezTo>
                    <a:cubicBezTo>
                      <a:pt x="706" y="2058"/>
                      <a:pt x="708" y="2047"/>
                      <a:pt x="698" y="2017"/>
                    </a:cubicBezTo>
                    <a:lnTo>
                      <a:pt x="667" y="2017"/>
                    </a:lnTo>
                    <a:cubicBezTo>
                      <a:pt x="698" y="1971"/>
                      <a:pt x="683" y="1847"/>
                      <a:pt x="652" y="1754"/>
                    </a:cubicBezTo>
                    <a:cubicBezTo>
                      <a:pt x="667" y="1754"/>
                      <a:pt x="683" y="1754"/>
                      <a:pt x="683" y="1738"/>
                    </a:cubicBezTo>
                    <a:cubicBezTo>
                      <a:pt x="729" y="1862"/>
                      <a:pt x="760" y="1909"/>
                      <a:pt x="760" y="2048"/>
                    </a:cubicBezTo>
                    <a:cubicBezTo>
                      <a:pt x="782" y="2062"/>
                      <a:pt x="797" y="2069"/>
                      <a:pt x="807" y="2069"/>
                    </a:cubicBezTo>
                    <a:cubicBezTo>
                      <a:pt x="840" y="2069"/>
                      <a:pt x="819" y="1999"/>
                      <a:pt x="807" y="1940"/>
                    </a:cubicBezTo>
                    <a:cubicBezTo>
                      <a:pt x="807" y="1924"/>
                      <a:pt x="822" y="1909"/>
                      <a:pt x="822" y="1909"/>
                    </a:cubicBezTo>
                    <a:lnTo>
                      <a:pt x="760" y="1692"/>
                    </a:lnTo>
                    <a:cubicBezTo>
                      <a:pt x="791" y="1676"/>
                      <a:pt x="807" y="1661"/>
                      <a:pt x="838" y="1645"/>
                    </a:cubicBezTo>
                    <a:cubicBezTo>
                      <a:pt x="900" y="1754"/>
                      <a:pt x="885" y="1816"/>
                      <a:pt x="869" y="1878"/>
                    </a:cubicBezTo>
                    <a:cubicBezTo>
                      <a:pt x="900" y="1847"/>
                      <a:pt x="947" y="1816"/>
                      <a:pt x="978" y="1800"/>
                    </a:cubicBezTo>
                    <a:lnTo>
                      <a:pt x="822" y="1598"/>
                    </a:lnTo>
                    <a:cubicBezTo>
                      <a:pt x="846" y="1569"/>
                      <a:pt x="863" y="1558"/>
                      <a:pt x="878" y="1558"/>
                    </a:cubicBezTo>
                    <a:cubicBezTo>
                      <a:pt x="882" y="1558"/>
                      <a:pt x="886" y="1559"/>
                      <a:pt x="890" y="1561"/>
                    </a:cubicBezTo>
                    <a:lnTo>
                      <a:pt x="890" y="1561"/>
                    </a:lnTo>
                    <a:cubicBezTo>
                      <a:pt x="846" y="1516"/>
                      <a:pt x="795" y="1446"/>
                      <a:pt x="754" y="1446"/>
                    </a:cubicBezTo>
                    <a:cubicBezTo>
                      <a:pt x="739" y="1446"/>
                      <a:pt x="726" y="1454"/>
                      <a:pt x="714" y="1474"/>
                    </a:cubicBezTo>
                    <a:cubicBezTo>
                      <a:pt x="605" y="1335"/>
                      <a:pt x="667" y="1257"/>
                      <a:pt x="729" y="1257"/>
                    </a:cubicBezTo>
                    <a:cubicBezTo>
                      <a:pt x="900" y="1335"/>
                      <a:pt x="776" y="1381"/>
                      <a:pt x="885" y="1505"/>
                    </a:cubicBezTo>
                    <a:cubicBezTo>
                      <a:pt x="916" y="1443"/>
                      <a:pt x="885" y="1428"/>
                      <a:pt x="838" y="1350"/>
                    </a:cubicBezTo>
                    <a:cubicBezTo>
                      <a:pt x="924" y="1313"/>
                      <a:pt x="864" y="1159"/>
                      <a:pt x="936" y="1159"/>
                    </a:cubicBezTo>
                    <a:cubicBezTo>
                      <a:pt x="955" y="1159"/>
                      <a:pt x="983" y="1170"/>
                      <a:pt x="1024" y="1195"/>
                    </a:cubicBezTo>
                    <a:cubicBezTo>
                      <a:pt x="1040" y="1133"/>
                      <a:pt x="993" y="1071"/>
                      <a:pt x="947" y="994"/>
                    </a:cubicBezTo>
                    <a:cubicBezTo>
                      <a:pt x="897" y="944"/>
                      <a:pt x="867" y="934"/>
                      <a:pt x="841" y="934"/>
                    </a:cubicBezTo>
                    <a:cubicBezTo>
                      <a:pt x="824" y="934"/>
                      <a:pt x="809" y="938"/>
                      <a:pt x="790" y="938"/>
                    </a:cubicBezTo>
                    <a:cubicBezTo>
                      <a:pt x="767" y="938"/>
                      <a:pt x="740" y="932"/>
                      <a:pt x="698" y="901"/>
                    </a:cubicBezTo>
                    <a:lnTo>
                      <a:pt x="698" y="901"/>
                    </a:lnTo>
                    <a:cubicBezTo>
                      <a:pt x="714" y="916"/>
                      <a:pt x="745" y="932"/>
                      <a:pt x="760" y="947"/>
                    </a:cubicBezTo>
                    <a:lnTo>
                      <a:pt x="698" y="963"/>
                    </a:lnTo>
                    <a:cubicBezTo>
                      <a:pt x="776" y="963"/>
                      <a:pt x="822" y="1087"/>
                      <a:pt x="807" y="1118"/>
                    </a:cubicBezTo>
                    <a:cubicBezTo>
                      <a:pt x="807" y="1128"/>
                      <a:pt x="792" y="1146"/>
                      <a:pt x="773" y="1146"/>
                    </a:cubicBezTo>
                    <a:cubicBezTo>
                      <a:pt x="764" y="1146"/>
                      <a:pt x="755" y="1143"/>
                      <a:pt x="745" y="1133"/>
                    </a:cubicBezTo>
                    <a:cubicBezTo>
                      <a:pt x="745" y="1133"/>
                      <a:pt x="745" y="1087"/>
                      <a:pt x="745" y="1087"/>
                    </a:cubicBezTo>
                    <a:cubicBezTo>
                      <a:pt x="742" y="1086"/>
                      <a:pt x="740" y="1086"/>
                      <a:pt x="738" y="1086"/>
                    </a:cubicBezTo>
                    <a:cubicBezTo>
                      <a:pt x="695" y="1086"/>
                      <a:pt x="741" y="1203"/>
                      <a:pt x="694" y="1203"/>
                    </a:cubicBezTo>
                    <a:cubicBezTo>
                      <a:pt x="687" y="1203"/>
                      <a:pt x="679" y="1201"/>
                      <a:pt x="667" y="1195"/>
                    </a:cubicBezTo>
                    <a:cubicBezTo>
                      <a:pt x="636" y="1180"/>
                      <a:pt x="636" y="1149"/>
                      <a:pt x="621" y="1133"/>
                    </a:cubicBezTo>
                    <a:lnTo>
                      <a:pt x="621" y="1133"/>
                    </a:lnTo>
                    <a:cubicBezTo>
                      <a:pt x="667" y="1257"/>
                      <a:pt x="621" y="1273"/>
                      <a:pt x="621" y="1397"/>
                    </a:cubicBezTo>
                    <a:lnTo>
                      <a:pt x="543" y="1242"/>
                    </a:lnTo>
                    <a:lnTo>
                      <a:pt x="543" y="1242"/>
                    </a:lnTo>
                    <a:cubicBezTo>
                      <a:pt x="590" y="1335"/>
                      <a:pt x="574" y="1381"/>
                      <a:pt x="528" y="1428"/>
                    </a:cubicBezTo>
                    <a:cubicBezTo>
                      <a:pt x="481" y="1459"/>
                      <a:pt x="404" y="1490"/>
                      <a:pt x="342" y="1490"/>
                    </a:cubicBezTo>
                    <a:cubicBezTo>
                      <a:pt x="357" y="1505"/>
                      <a:pt x="388" y="1505"/>
                      <a:pt x="404" y="1536"/>
                    </a:cubicBezTo>
                    <a:cubicBezTo>
                      <a:pt x="399" y="1562"/>
                      <a:pt x="384" y="1572"/>
                      <a:pt x="365" y="1572"/>
                    </a:cubicBezTo>
                    <a:cubicBezTo>
                      <a:pt x="324" y="1572"/>
                      <a:pt x="265" y="1527"/>
                      <a:pt x="233" y="1474"/>
                    </a:cubicBezTo>
                    <a:lnTo>
                      <a:pt x="233" y="1474"/>
                    </a:lnTo>
                    <a:cubicBezTo>
                      <a:pt x="264" y="1536"/>
                      <a:pt x="187" y="1567"/>
                      <a:pt x="125" y="1583"/>
                    </a:cubicBezTo>
                    <a:cubicBezTo>
                      <a:pt x="63" y="1614"/>
                      <a:pt x="0" y="1661"/>
                      <a:pt x="32" y="1769"/>
                    </a:cubicBezTo>
                    <a:cubicBezTo>
                      <a:pt x="32" y="1769"/>
                      <a:pt x="109" y="2002"/>
                      <a:pt x="202" y="2234"/>
                    </a:cubicBezTo>
                    <a:cubicBezTo>
                      <a:pt x="295" y="2451"/>
                      <a:pt x="388" y="2684"/>
                      <a:pt x="388" y="2684"/>
                    </a:cubicBezTo>
                    <a:cubicBezTo>
                      <a:pt x="388" y="2653"/>
                      <a:pt x="388" y="2638"/>
                      <a:pt x="388" y="2622"/>
                    </a:cubicBezTo>
                    <a:cubicBezTo>
                      <a:pt x="528" y="2684"/>
                      <a:pt x="528" y="2653"/>
                      <a:pt x="590" y="2808"/>
                    </a:cubicBezTo>
                    <a:cubicBezTo>
                      <a:pt x="574" y="2700"/>
                      <a:pt x="466" y="2638"/>
                      <a:pt x="528" y="2560"/>
                    </a:cubicBezTo>
                    <a:lnTo>
                      <a:pt x="528" y="2560"/>
                    </a:lnTo>
                    <a:cubicBezTo>
                      <a:pt x="543" y="2607"/>
                      <a:pt x="605" y="2684"/>
                      <a:pt x="667" y="2715"/>
                    </a:cubicBezTo>
                    <a:cubicBezTo>
                      <a:pt x="760" y="2824"/>
                      <a:pt x="838" y="2932"/>
                      <a:pt x="916" y="3025"/>
                    </a:cubicBezTo>
                    <a:lnTo>
                      <a:pt x="854" y="3025"/>
                    </a:lnTo>
                    <a:cubicBezTo>
                      <a:pt x="807" y="3002"/>
                      <a:pt x="804" y="2970"/>
                      <a:pt x="812" y="2942"/>
                    </a:cubicBezTo>
                    <a:lnTo>
                      <a:pt x="812" y="2942"/>
                    </a:lnTo>
                    <a:cubicBezTo>
                      <a:pt x="801" y="2976"/>
                      <a:pt x="791" y="3024"/>
                      <a:pt x="791" y="3072"/>
                    </a:cubicBezTo>
                    <a:cubicBezTo>
                      <a:pt x="822" y="3134"/>
                      <a:pt x="807" y="3273"/>
                      <a:pt x="869" y="3382"/>
                    </a:cubicBezTo>
                    <a:lnTo>
                      <a:pt x="838" y="3382"/>
                    </a:lnTo>
                    <a:cubicBezTo>
                      <a:pt x="838" y="3367"/>
                      <a:pt x="822" y="3367"/>
                      <a:pt x="822" y="3367"/>
                    </a:cubicBezTo>
                    <a:cubicBezTo>
                      <a:pt x="822" y="3367"/>
                      <a:pt x="822" y="3382"/>
                      <a:pt x="822" y="3382"/>
                    </a:cubicBezTo>
                    <a:lnTo>
                      <a:pt x="791" y="3398"/>
                    </a:lnTo>
                    <a:lnTo>
                      <a:pt x="1024" y="3692"/>
                    </a:lnTo>
                    <a:lnTo>
                      <a:pt x="1040" y="3708"/>
                    </a:lnTo>
                    <a:lnTo>
                      <a:pt x="1040" y="3723"/>
                    </a:lnTo>
                    <a:cubicBezTo>
                      <a:pt x="1040" y="3723"/>
                      <a:pt x="1055" y="3708"/>
                      <a:pt x="1055" y="3708"/>
                    </a:cubicBezTo>
                    <a:lnTo>
                      <a:pt x="1117" y="3708"/>
                    </a:lnTo>
                    <a:lnTo>
                      <a:pt x="1133" y="3646"/>
                    </a:lnTo>
                    <a:lnTo>
                      <a:pt x="1102" y="3646"/>
                    </a:lnTo>
                    <a:cubicBezTo>
                      <a:pt x="1055" y="3506"/>
                      <a:pt x="1071" y="3367"/>
                      <a:pt x="1148" y="3351"/>
                    </a:cubicBezTo>
                    <a:lnTo>
                      <a:pt x="1024" y="3351"/>
                    </a:lnTo>
                    <a:lnTo>
                      <a:pt x="1024" y="3305"/>
                    </a:lnTo>
                    <a:cubicBezTo>
                      <a:pt x="1055" y="3305"/>
                      <a:pt x="1071" y="3305"/>
                      <a:pt x="1102" y="3289"/>
                    </a:cubicBezTo>
                    <a:lnTo>
                      <a:pt x="1210" y="3413"/>
                    </a:lnTo>
                    <a:lnTo>
                      <a:pt x="1195" y="3413"/>
                    </a:lnTo>
                    <a:cubicBezTo>
                      <a:pt x="1241" y="3491"/>
                      <a:pt x="1071" y="3522"/>
                      <a:pt x="1195" y="3708"/>
                    </a:cubicBezTo>
                    <a:cubicBezTo>
                      <a:pt x="1272" y="3692"/>
                      <a:pt x="1350" y="3677"/>
                      <a:pt x="1412" y="3661"/>
                    </a:cubicBezTo>
                    <a:cubicBezTo>
                      <a:pt x="1551" y="3832"/>
                      <a:pt x="1660" y="3971"/>
                      <a:pt x="1784" y="4127"/>
                    </a:cubicBezTo>
                    <a:cubicBezTo>
                      <a:pt x="1831" y="4127"/>
                      <a:pt x="1862" y="4189"/>
                      <a:pt x="1893" y="4204"/>
                    </a:cubicBezTo>
                    <a:lnTo>
                      <a:pt x="1924" y="4204"/>
                    </a:lnTo>
                    <a:lnTo>
                      <a:pt x="1955" y="4220"/>
                    </a:lnTo>
                    <a:cubicBezTo>
                      <a:pt x="2017" y="4406"/>
                      <a:pt x="2079" y="4561"/>
                      <a:pt x="2079" y="4561"/>
                    </a:cubicBezTo>
                    <a:cubicBezTo>
                      <a:pt x="2079" y="4576"/>
                      <a:pt x="2094" y="4607"/>
                      <a:pt x="2094" y="4638"/>
                    </a:cubicBezTo>
                    <a:cubicBezTo>
                      <a:pt x="2187" y="4576"/>
                      <a:pt x="2125" y="4452"/>
                      <a:pt x="2063" y="4344"/>
                    </a:cubicBezTo>
                    <a:cubicBezTo>
                      <a:pt x="2063" y="4328"/>
                      <a:pt x="2063" y="4313"/>
                      <a:pt x="2079" y="4313"/>
                    </a:cubicBezTo>
                    <a:cubicBezTo>
                      <a:pt x="2048" y="4282"/>
                      <a:pt x="2017" y="4251"/>
                      <a:pt x="2001" y="4204"/>
                    </a:cubicBezTo>
                    <a:cubicBezTo>
                      <a:pt x="1986" y="4204"/>
                      <a:pt x="1986" y="4189"/>
                      <a:pt x="1986" y="4173"/>
                    </a:cubicBezTo>
                    <a:lnTo>
                      <a:pt x="1986" y="4173"/>
                    </a:lnTo>
                    <a:cubicBezTo>
                      <a:pt x="2017" y="4220"/>
                      <a:pt x="2048" y="4251"/>
                      <a:pt x="2079" y="4297"/>
                    </a:cubicBezTo>
                    <a:cubicBezTo>
                      <a:pt x="2079" y="4282"/>
                      <a:pt x="2079" y="4282"/>
                      <a:pt x="2079" y="4282"/>
                    </a:cubicBezTo>
                    <a:lnTo>
                      <a:pt x="2110" y="4282"/>
                    </a:lnTo>
                    <a:cubicBezTo>
                      <a:pt x="2094" y="4282"/>
                      <a:pt x="2094" y="4266"/>
                      <a:pt x="2079" y="4266"/>
                    </a:cubicBezTo>
                    <a:lnTo>
                      <a:pt x="2079" y="4251"/>
                    </a:lnTo>
                    <a:cubicBezTo>
                      <a:pt x="2063" y="4251"/>
                      <a:pt x="2063" y="4235"/>
                      <a:pt x="2048" y="4220"/>
                    </a:cubicBezTo>
                    <a:lnTo>
                      <a:pt x="2001" y="4158"/>
                    </a:lnTo>
                    <a:cubicBezTo>
                      <a:pt x="2013" y="4122"/>
                      <a:pt x="2007" y="4085"/>
                      <a:pt x="2032" y="4085"/>
                    </a:cubicBezTo>
                    <a:cubicBezTo>
                      <a:pt x="2039" y="4085"/>
                      <a:pt x="2049" y="4089"/>
                      <a:pt x="2063" y="4096"/>
                    </a:cubicBezTo>
                    <a:lnTo>
                      <a:pt x="2079" y="4158"/>
                    </a:lnTo>
                    <a:cubicBezTo>
                      <a:pt x="2079" y="4142"/>
                      <a:pt x="2094" y="4127"/>
                      <a:pt x="2094" y="4127"/>
                    </a:cubicBezTo>
                    <a:cubicBezTo>
                      <a:pt x="2125" y="4158"/>
                      <a:pt x="2156" y="4204"/>
                      <a:pt x="2187" y="4251"/>
                    </a:cubicBezTo>
                    <a:cubicBezTo>
                      <a:pt x="2187" y="4251"/>
                      <a:pt x="2203" y="4235"/>
                      <a:pt x="2203" y="4235"/>
                    </a:cubicBezTo>
                    <a:cubicBezTo>
                      <a:pt x="2203" y="4235"/>
                      <a:pt x="2203" y="4235"/>
                      <a:pt x="2203" y="4251"/>
                    </a:cubicBezTo>
                    <a:lnTo>
                      <a:pt x="2187" y="4251"/>
                    </a:lnTo>
                    <a:cubicBezTo>
                      <a:pt x="2203" y="4251"/>
                      <a:pt x="2203" y="4266"/>
                      <a:pt x="2203" y="4266"/>
                    </a:cubicBezTo>
                    <a:cubicBezTo>
                      <a:pt x="2203" y="4328"/>
                      <a:pt x="2187" y="4359"/>
                      <a:pt x="2218" y="4390"/>
                    </a:cubicBezTo>
                    <a:cubicBezTo>
                      <a:pt x="2234" y="4398"/>
                      <a:pt x="2249" y="4402"/>
                      <a:pt x="2265" y="4402"/>
                    </a:cubicBezTo>
                    <a:cubicBezTo>
                      <a:pt x="2280" y="4402"/>
                      <a:pt x="2296" y="4398"/>
                      <a:pt x="2311" y="4390"/>
                    </a:cubicBezTo>
                    <a:cubicBezTo>
                      <a:pt x="2342" y="4437"/>
                      <a:pt x="2373" y="4483"/>
                      <a:pt x="2420" y="4530"/>
                    </a:cubicBezTo>
                    <a:cubicBezTo>
                      <a:pt x="2420" y="4514"/>
                      <a:pt x="2420" y="4499"/>
                      <a:pt x="2420" y="4483"/>
                    </a:cubicBezTo>
                    <a:cubicBezTo>
                      <a:pt x="2467" y="4514"/>
                      <a:pt x="2575" y="4545"/>
                      <a:pt x="2591" y="4607"/>
                    </a:cubicBezTo>
                    <a:cubicBezTo>
                      <a:pt x="2699" y="4607"/>
                      <a:pt x="2435" y="4390"/>
                      <a:pt x="2467" y="4297"/>
                    </a:cubicBezTo>
                    <a:cubicBezTo>
                      <a:pt x="2467" y="4297"/>
                      <a:pt x="2467" y="4282"/>
                      <a:pt x="2481" y="4267"/>
                    </a:cubicBezTo>
                    <a:lnTo>
                      <a:pt x="2481" y="4267"/>
                    </a:lnTo>
                    <a:cubicBezTo>
                      <a:pt x="2494" y="4269"/>
                      <a:pt x="2504" y="4273"/>
                      <a:pt x="2512" y="4273"/>
                    </a:cubicBezTo>
                    <a:cubicBezTo>
                      <a:pt x="2518" y="4273"/>
                      <a:pt x="2523" y="4271"/>
                      <a:pt x="2529" y="4266"/>
                    </a:cubicBezTo>
                    <a:cubicBezTo>
                      <a:pt x="2575" y="4297"/>
                      <a:pt x="2560" y="4344"/>
                      <a:pt x="2591" y="4375"/>
                    </a:cubicBezTo>
                    <a:lnTo>
                      <a:pt x="2653" y="4297"/>
                    </a:lnTo>
                    <a:cubicBezTo>
                      <a:pt x="2622" y="4266"/>
                      <a:pt x="2591" y="4220"/>
                      <a:pt x="2560" y="4189"/>
                    </a:cubicBezTo>
                    <a:lnTo>
                      <a:pt x="2544" y="4204"/>
                    </a:lnTo>
                    <a:cubicBezTo>
                      <a:pt x="2529" y="4173"/>
                      <a:pt x="2513" y="4158"/>
                      <a:pt x="2498" y="4142"/>
                    </a:cubicBezTo>
                    <a:cubicBezTo>
                      <a:pt x="2513" y="4127"/>
                      <a:pt x="2529" y="4096"/>
                      <a:pt x="2544" y="4080"/>
                    </a:cubicBezTo>
                    <a:cubicBezTo>
                      <a:pt x="2560" y="4064"/>
                      <a:pt x="2575" y="4033"/>
                      <a:pt x="2606" y="4018"/>
                    </a:cubicBezTo>
                    <a:cubicBezTo>
                      <a:pt x="2606" y="4018"/>
                      <a:pt x="2622" y="4002"/>
                      <a:pt x="2637" y="3987"/>
                    </a:cubicBezTo>
                    <a:lnTo>
                      <a:pt x="2637" y="3987"/>
                    </a:lnTo>
                    <a:cubicBezTo>
                      <a:pt x="2637" y="4018"/>
                      <a:pt x="2622" y="4033"/>
                      <a:pt x="2606" y="4049"/>
                    </a:cubicBezTo>
                    <a:cubicBezTo>
                      <a:pt x="2591" y="4064"/>
                      <a:pt x="2575" y="4080"/>
                      <a:pt x="2560" y="4096"/>
                    </a:cubicBezTo>
                    <a:cubicBezTo>
                      <a:pt x="2622" y="4111"/>
                      <a:pt x="2653" y="4158"/>
                      <a:pt x="2668" y="4220"/>
                    </a:cubicBezTo>
                    <a:cubicBezTo>
                      <a:pt x="2668" y="4220"/>
                      <a:pt x="2684" y="4235"/>
                      <a:pt x="2684" y="4235"/>
                    </a:cubicBezTo>
                    <a:lnTo>
                      <a:pt x="2684" y="4251"/>
                    </a:lnTo>
                    <a:lnTo>
                      <a:pt x="2699" y="4251"/>
                    </a:lnTo>
                    <a:cubicBezTo>
                      <a:pt x="2699" y="4266"/>
                      <a:pt x="2715" y="4282"/>
                      <a:pt x="2746" y="4297"/>
                    </a:cubicBezTo>
                    <a:cubicBezTo>
                      <a:pt x="2739" y="4270"/>
                      <a:pt x="2758" y="4264"/>
                      <a:pt x="2785" y="4264"/>
                    </a:cubicBezTo>
                    <a:cubicBezTo>
                      <a:pt x="2810" y="4264"/>
                      <a:pt x="2842" y="4269"/>
                      <a:pt x="2864" y="4269"/>
                    </a:cubicBezTo>
                    <a:cubicBezTo>
                      <a:pt x="2873" y="4269"/>
                      <a:pt x="2880" y="4269"/>
                      <a:pt x="2885" y="4266"/>
                    </a:cubicBezTo>
                    <a:cubicBezTo>
                      <a:pt x="2699" y="4127"/>
                      <a:pt x="2916" y="4158"/>
                      <a:pt x="2901" y="4080"/>
                    </a:cubicBezTo>
                    <a:lnTo>
                      <a:pt x="2916" y="4018"/>
                    </a:lnTo>
                    <a:lnTo>
                      <a:pt x="2932" y="4002"/>
                    </a:lnTo>
                    <a:cubicBezTo>
                      <a:pt x="2945" y="4016"/>
                      <a:pt x="2971" y="4041"/>
                      <a:pt x="2977" y="4089"/>
                    </a:cubicBezTo>
                    <a:lnTo>
                      <a:pt x="2977" y="4089"/>
                    </a:lnTo>
                    <a:cubicBezTo>
                      <a:pt x="2984" y="4050"/>
                      <a:pt x="3031" y="4008"/>
                      <a:pt x="2978" y="3956"/>
                    </a:cubicBezTo>
                    <a:lnTo>
                      <a:pt x="3118" y="3816"/>
                    </a:lnTo>
                    <a:cubicBezTo>
                      <a:pt x="3133" y="3816"/>
                      <a:pt x="3149" y="3832"/>
                      <a:pt x="3164" y="3832"/>
                    </a:cubicBezTo>
                    <a:cubicBezTo>
                      <a:pt x="3164" y="3816"/>
                      <a:pt x="3149" y="3816"/>
                      <a:pt x="3133" y="3801"/>
                    </a:cubicBezTo>
                    <a:lnTo>
                      <a:pt x="3149" y="3801"/>
                    </a:lnTo>
                    <a:cubicBezTo>
                      <a:pt x="3149" y="3801"/>
                      <a:pt x="3180" y="3754"/>
                      <a:pt x="3242" y="3708"/>
                    </a:cubicBezTo>
                    <a:cubicBezTo>
                      <a:pt x="3257" y="3723"/>
                      <a:pt x="3273" y="3754"/>
                      <a:pt x="3289" y="3754"/>
                    </a:cubicBezTo>
                    <a:cubicBezTo>
                      <a:pt x="3335" y="3754"/>
                      <a:pt x="3289" y="3723"/>
                      <a:pt x="3257" y="3692"/>
                    </a:cubicBezTo>
                    <a:cubicBezTo>
                      <a:pt x="3273" y="3677"/>
                      <a:pt x="3289" y="3646"/>
                      <a:pt x="3320" y="3630"/>
                    </a:cubicBezTo>
                    <a:cubicBezTo>
                      <a:pt x="3352" y="3641"/>
                      <a:pt x="3378" y="3652"/>
                      <a:pt x="3400" y="3652"/>
                    </a:cubicBezTo>
                    <a:cubicBezTo>
                      <a:pt x="3410" y="3652"/>
                      <a:pt x="3419" y="3650"/>
                      <a:pt x="3428" y="3646"/>
                    </a:cubicBezTo>
                    <a:cubicBezTo>
                      <a:pt x="3397" y="3599"/>
                      <a:pt x="3397" y="3568"/>
                      <a:pt x="3397" y="3537"/>
                    </a:cubicBezTo>
                    <a:cubicBezTo>
                      <a:pt x="3428" y="3506"/>
                      <a:pt x="3459" y="3491"/>
                      <a:pt x="3475" y="3460"/>
                    </a:cubicBezTo>
                    <a:cubicBezTo>
                      <a:pt x="3490" y="3460"/>
                      <a:pt x="3490" y="3444"/>
                      <a:pt x="3506" y="3444"/>
                    </a:cubicBezTo>
                    <a:cubicBezTo>
                      <a:pt x="3521" y="3429"/>
                      <a:pt x="3552" y="3413"/>
                      <a:pt x="3568" y="3398"/>
                    </a:cubicBezTo>
                    <a:cubicBezTo>
                      <a:pt x="3599" y="3444"/>
                      <a:pt x="3630" y="3475"/>
                      <a:pt x="3676" y="3522"/>
                    </a:cubicBezTo>
                    <a:cubicBezTo>
                      <a:pt x="3614" y="3382"/>
                      <a:pt x="3599" y="3367"/>
                      <a:pt x="3599" y="3320"/>
                    </a:cubicBezTo>
                    <a:cubicBezTo>
                      <a:pt x="3645" y="3273"/>
                      <a:pt x="3692" y="3227"/>
                      <a:pt x="3723" y="3180"/>
                    </a:cubicBezTo>
                    <a:cubicBezTo>
                      <a:pt x="3754" y="3149"/>
                      <a:pt x="3785" y="3118"/>
                      <a:pt x="3800" y="3103"/>
                    </a:cubicBezTo>
                    <a:cubicBezTo>
                      <a:pt x="3831" y="3087"/>
                      <a:pt x="3847" y="3072"/>
                      <a:pt x="3847" y="3041"/>
                    </a:cubicBezTo>
                    <a:cubicBezTo>
                      <a:pt x="3862" y="3025"/>
                      <a:pt x="3862" y="2994"/>
                      <a:pt x="3847" y="2963"/>
                    </a:cubicBezTo>
                    <a:lnTo>
                      <a:pt x="3816" y="2963"/>
                    </a:lnTo>
                    <a:lnTo>
                      <a:pt x="3816" y="2932"/>
                    </a:lnTo>
                    <a:cubicBezTo>
                      <a:pt x="3831" y="2917"/>
                      <a:pt x="3847" y="2886"/>
                      <a:pt x="3862" y="2870"/>
                    </a:cubicBezTo>
                    <a:lnTo>
                      <a:pt x="3893" y="2917"/>
                    </a:lnTo>
                    <a:cubicBezTo>
                      <a:pt x="3924" y="2917"/>
                      <a:pt x="3940" y="2917"/>
                      <a:pt x="3940" y="2886"/>
                    </a:cubicBezTo>
                    <a:cubicBezTo>
                      <a:pt x="3940" y="2901"/>
                      <a:pt x="3955" y="2917"/>
                      <a:pt x="3971" y="2948"/>
                    </a:cubicBezTo>
                    <a:lnTo>
                      <a:pt x="3878" y="2979"/>
                    </a:lnTo>
                    <a:lnTo>
                      <a:pt x="3893" y="2994"/>
                    </a:lnTo>
                    <a:lnTo>
                      <a:pt x="3909" y="3025"/>
                    </a:lnTo>
                    <a:cubicBezTo>
                      <a:pt x="3909" y="3103"/>
                      <a:pt x="4064" y="3227"/>
                      <a:pt x="4033" y="3289"/>
                    </a:cubicBezTo>
                    <a:cubicBezTo>
                      <a:pt x="4062" y="3289"/>
                      <a:pt x="4102" y="3313"/>
                      <a:pt x="4129" y="3313"/>
                    </a:cubicBezTo>
                    <a:cubicBezTo>
                      <a:pt x="4146" y="3313"/>
                      <a:pt x="4157" y="3303"/>
                      <a:pt x="4157" y="3273"/>
                    </a:cubicBezTo>
                    <a:cubicBezTo>
                      <a:pt x="4173" y="3273"/>
                      <a:pt x="4204" y="3149"/>
                      <a:pt x="4188" y="3072"/>
                    </a:cubicBezTo>
                    <a:lnTo>
                      <a:pt x="4188" y="3072"/>
                    </a:lnTo>
                    <a:cubicBezTo>
                      <a:pt x="4188" y="3118"/>
                      <a:pt x="4177" y="3133"/>
                      <a:pt x="4158" y="3133"/>
                    </a:cubicBezTo>
                    <a:cubicBezTo>
                      <a:pt x="4133" y="3133"/>
                      <a:pt x="4093" y="3105"/>
                      <a:pt x="4048" y="3087"/>
                    </a:cubicBezTo>
                    <a:cubicBezTo>
                      <a:pt x="4073" y="3075"/>
                      <a:pt x="4048" y="3012"/>
                      <a:pt x="4070" y="3012"/>
                    </a:cubicBezTo>
                    <a:cubicBezTo>
                      <a:pt x="4075" y="3012"/>
                      <a:pt x="4083" y="3016"/>
                      <a:pt x="4095" y="3025"/>
                    </a:cubicBezTo>
                    <a:lnTo>
                      <a:pt x="4111" y="3056"/>
                    </a:lnTo>
                    <a:lnTo>
                      <a:pt x="4095" y="2963"/>
                    </a:lnTo>
                    <a:lnTo>
                      <a:pt x="4095" y="2963"/>
                    </a:lnTo>
                    <a:cubicBezTo>
                      <a:pt x="4173" y="3072"/>
                      <a:pt x="4219" y="2948"/>
                      <a:pt x="4250" y="3103"/>
                    </a:cubicBezTo>
                    <a:cubicBezTo>
                      <a:pt x="4281" y="3041"/>
                      <a:pt x="4204" y="2994"/>
                      <a:pt x="4219" y="2932"/>
                    </a:cubicBezTo>
                    <a:lnTo>
                      <a:pt x="4219" y="2932"/>
                    </a:lnTo>
                    <a:lnTo>
                      <a:pt x="4111" y="2948"/>
                    </a:lnTo>
                    <a:lnTo>
                      <a:pt x="4048" y="2839"/>
                    </a:lnTo>
                    <a:cubicBezTo>
                      <a:pt x="4042" y="2805"/>
                      <a:pt x="4050" y="2798"/>
                      <a:pt x="4063" y="2798"/>
                    </a:cubicBezTo>
                    <a:cubicBezTo>
                      <a:pt x="4074" y="2798"/>
                      <a:pt x="4087" y="2802"/>
                      <a:pt x="4100" y="2802"/>
                    </a:cubicBezTo>
                    <a:cubicBezTo>
                      <a:pt x="4110" y="2802"/>
                      <a:pt x="4119" y="2800"/>
                      <a:pt x="4126" y="2793"/>
                    </a:cubicBezTo>
                    <a:lnTo>
                      <a:pt x="4126" y="2793"/>
                    </a:lnTo>
                    <a:cubicBezTo>
                      <a:pt x="4151" y="2819"/>
                      <a:pt x="4175" y="2844"/>
                      <a:pt x="4188" y="2870"/>
                    </a:cubicBezTo>
                    <a:cubicBezTo>
                      <a:pt x="4173" y="2793"/>
                      <a:pt x="4111" y="2746"/>
                      <a:pt x="4064" y="2700"/>
                    </a:cubicBezTo>
                    <a:lnTo>
                      <a:pt x="4033" y="2684"/>
                    </a:lnTo>
                    <a:lnTo>
                      <a:pt x="4173" y="2746"/>
                    </a:lnTo>
                    <a:cubicBezTo>
                      <a:pt x="4111" y="2669"/>
                      <a:pt x="4188" y="2669"/>
                      <a:pt x="4188" y="2638"/>
                    </a:cubicBezTo>
                    <a:cubicBezTo>
                      <a:pt x="4204" y="2653"/>
                      <a:pt x="4235" y="2684"/>
                      <a:pt x="4266" y="2715"/>
                    </a:cubicBezTo>
                    <a:cubicBezTo>
                      <a:pt x="4281" y="2731"/>
                      <a:pt x="4281" y="2746"/>
                      <a:pt x="4297" y="2777"/>
                    </a:cubicBezTo>
                    <a:cubicBezTo>
                      <a:pt x="4303" y="2779"/>
                      <a:pt x="4309" y="2780"/>
                      <a:pt x="4315" y="2780"/>
                    </a:cubicBezTo>
                    <a:cubicBezTo>
                      <a:pt x="4355" y="2780"/>
                      <a:pt x="4396" y="2736"/>
                      <a:pt x="4436" y="2669"/>
                    </a:cubicBezTo>
                    <a:cubicBezTo>
                      <a:pt x="4483" y="2669"/>
                      <a:pt x="4514" y="2591"/>
                      <a:pt x="4560" y="2560"/>
                    </a:cubicBezTo>
                    <a:lnTo>
                      <a:pt x="4560" y="2607"/>
                    </a:lnTo>
                    <a:cubicBezTo>
                      <a:pt x="4601" y="2634"/>
                      <a:pt x="4630" y="2646"/>
                      <a:pt x="4648" y="2646"/>
                    </a:cubicBezTo>
                    <a:cubicBezTo>
                      <a:pt x="4672" y="2646"/>
                      <a:pt x="4678" y="2626"/>
                      <a:pt x="4669" y="2591"/>
                    </a:cubicBezTo>
                    <a:lnTo>
                      <a:pt x="4669" y="2591"/>
                    </a:lnTo>
                    <a:cubicBezTo>
                      <a:pt x="4731" y="2700"/>
                      <a:pt x="4653" y="2653"/>
                      <a:pt x="4731" y="2762"/>
                    </a:cubicBezTo>
                    <a:cubicBezTo>
                      <a:pt x="4708" y="2753"/>
                      <a:pt x="4691" y="2749"/>
                      <a:pt x="4678" y="2749"/>
                    </a:cubicBezTo>
                    <a:cubicBezTo>
                      <a:pt x="4576" y="2749"/>
                      <a:pt x="4719" y="2979"/>
                      <a:pt x="4588" y="2979"/>
                    </a:cubicBezTo>
                    <a:cubicBezTo>
                      <a:pt x="4584" y="2979"/>
                      <a:pt x="4580" y="2979"/>
                      <a:pt x="4576" y="2979"/>
                    </a:cubicBezTo>
                    <a:cubicBezTo>
                      <a:pt x="4542" y="2928"/>
                      <a:pt x="4522" y="2910"/>
                      <a:pt x="4510" y="2910"/>
                    </a:cubicBezTo>
                    <a:cubicBezTo>
                      <a:pt x="4479" y="2910"/>
                      <a:pt x="4499" y="3032"/>
                      <a:pt x="4463" y="3032"/>
                    </a:cubicBezTo>
                    <a:cubicBezTo>
                      <a:pt x="4449" y="3032"/>
                      <a:pt x="4427" y="3014"/>
                      <a:pt x="4390" y="2963"/>
                    </a:cubicBezTo>
                    <a:cubicBezTo>
                      <a:pt x="4452" y="2963"/>
                      <a:pt x="4421" y="2777"/>
                      <a:pt x="4405" y="2762"/>
                    </a:cubicBezTo>
                    <a:lnTo>
                      <a:pt x="4405" y="2762"/>
                    </a:lnTo>
                    <a:cubicBezTo>
                      <a:pt x="4365" y="2802"/>
                      <a:pt x="4325" y="2842"/>
                      <a:pt x="4274" y="2842"/>
                    </a:cubicBezTo>
                    <a:cubicBezTo>
                      <a:pt x="4266" y="2842"/>
                      <a:pt x="4258" y="2841"/>
                      <a:pt x="4250" y="2839"/>
                    </a:cubicBezTo>
                    <a:lnTo>
                      <a:pt x="4250" y="2839"/>
                    </a:lnTo>
                    <a:cubicBezTo>
                      <a:pt x="4328" y="2901"/>
                      <a:pt x="4405" y="3041"/>
                      <a:pt x="4436" y="3134"/>
                    </a:cubicBezTo>
                    <a:cubicBezTo>
                      <a:pt x="4452" y="3080"/>
                      <a:pt x="4518" y="3072"/>
                      <a:pt x="4595" y="3072"/>
                    </a:cubicBezTo>
                    <a:cubicBezTo>
                      <a:pt x="4626" y="3072"/>
                      <a:pt x="4659" y="3073"/>
                      <a:pt x="4691" y="3073"/>
                    </a:cubicBezTo>
                    <a:cubicBezTo>
                      <a:pt x="4740" y="3073"/>
                      <a:pt x="4787" y="3070"/>
                      <a:pt x="4824" y="3056"/>
                    </a:cubicBezTo>
                    <a:lnTo>
                      <a:pt x="4731" y="2917"/>
                    </a:lnTo>
                    <a:cubicBezTo>
                      <a:pt x="4737" y="2885"/>
                      <a:pt x="4744" y="2873"/>
                      <a:pt x="4750" y="2873"/>
                    </a:cubicBezTo>
                    <a:cubicBezTo>
                      <a:pt x="4774" y="2873"/>
                      <a:pt x="4803" y="3030"/>
                      <a:pt x="4855" y="3030"/>
                    </a:cubicBezTo>
                    <a:cubicBezTo>
                      <a:pt x="4860" y="3030"/>
                      <a:pt x="4865" y="3029"/>
                      <a:pt x="4870" y="3025"/>
                    </a:cubicBezTo>
                    <a:lnTo>
                      <a:pt x="4839" y="2901"/>
                    </a:lnTo>
                    <a:lnTo>
                      <a:pt x="4855" y="2917"/>
                    </a:lnTo>
                    <a:lnTo>
                      <a:pt x="4824" y="2746"/>
                    </a:lnTo>
                    <a:lnTo>
                      <a:pt x="4824" y="2746"/>
                    </a:lnTo>
                    <a:cubicBezTo>
                      <a:pt x="4797" y="2773"/>
                      <a:pt x="4851" y="2845"/>
                      <a:pt x="4817" y="2845"/>
                    </a:cubicBezTo>
                    <a:cubicBezTo>
                      <a:pt x="4812" y="2845"/>
                      <a:pt x="4804" y="2844"/>
                      <a:pt x="4793" y="2839"/>
                    </a:cubicBezTo>
                    <a:cubicBezTo>
                      <a:pt x="4731" y="2808"/>
                      <a:pt x="4731" y="2731"/>
                      <a:pt x="4700" y="2638"/>
                    </a:cubicBezTo>
                    <a:lnTo>
                      <a:pt x="4700" y="2638"/>
                    </a:lnTo>
                    <a:cubicBezTo>
                      <a:pt x="4707" y="2643"/>
                      <a:pt x="4716" y="2644"/>
                      <a:pt x="4725" y="2644"/>
                    </a:cubicBezTo>
                    <a:cubicBezTo>
                      <a:pt x="4745" y="2644"/>
                      <a:pt x="4766" y="2635"/>
                      <a:pt x="4784" y="2635"/>
                    </a:cubicBezTo>
                    <a:cubicBezTo>
                      <a:pt x="4807" y="2635"/>
                      <a:pt x="4824" y="2650"/>
                      <a:pt x="4824" y="2715"/>
                    </a:cubicBezTo>
                    <a:lnTo>
                      <a:pt x="4824" y="2576"/>
                    </a:lnTo>
                    <a:lnTo>
                      <a:pt x="3583" y="327"/>
                    </a:lnTo>
                    <a:lnTo>
                      <a:pt x="3568" y="404"/>
                    </a:lnTo>
                    <a:cubicBezTo>
                      <a:pt x="3537" y="342"/>
                      <a:pt x="3552" y="311"/>
                      <a:pt x="3552" y="265"/>
                    </a:cubicBezTo>
                    <a:lnTo>
                      <a:pt x="3552" y="265"/>
                    </a:lnTo>
                    <a:lnTo>
                      <a:pt x="3475" y="342"/>
                    </a:lnTo>
                    <a:lnTo>
                      <a:pt x="3459" y="327"/>
                    </a:lnTo>
                    <a:cubicBezTo>
                      <a:pt x="3428" y="435"/>
                      <a:pt x="3320" y="497"/>
                      <a:pt x="3320" y="621"/>
                    </a:cubicBezTo>
                    <a:cubicBezTo>
                      <a:pt x="3506" y="668"/>
                      <a:pt x="3335" y="792"/>
                      <a:pt x="3397" y="854"/>
                    </a:cubicBezTo>
                    <a:cubicBezTo>
                      <a:pt x="3396" y="854"/>
                      <a:pt x="3394" y="855"/>
                      <a:pt x="3393" y="855"/>
                    </a:cubicBezTo>
                    <a:cubicBezTo>
                      <a:pt x="3340" y="855"/>
                      <a:pt x="3181" y="617"/>
                      <a:pt x="3211" y="466"/>
                    </a:cubicBezTo>
                    <a:lnTo>
                      <a:pt x="3211" y="466"/>
                    </a:lnTo>
                    <a:cubicBezTo>
                      <a:pt x="3225" y="477"/>
                      <a:pt x="3236" y="482"/>
                      <a:pt x="3245" y="482"/>
                    </a:cubicBezTo>
                    <a:cubicBezTo>
                      <a:pt x="3290" y="482"/>
                      <a:pt x="3297" y="380"/>
                      <a:pt x="3335" y="342"/>
                    </a:cubicBezTo>
                    <a:cubicBezTo>
                      <a:pt x="3328" y="341"/>
                      <a:pt x="3322" y="340"/>
                      <a:pt x="3316" y="340"/>
                    </a:cubicBezTo>
                    <a:cubicBezTo>
                      <a:pt x="3244" y="340"/>
                      <a:pt x="3254" y="422"/>
                      <a:pt x="3211" y="451"/>
                    </a:cubicBezTo>
                    <a:cubicBezTo>
                      <a:pt x="3211" y="358"/>
                      <a:pt x="3102" y="404"/>
                      <a:pt x="3071" y="342"/>
                    </a:cubicBezTo>
                    <a:cubicBezTo>
                      <a:pt x="3057" y="298"/>
                      <a:pt x="3000" y="170"/>
                      <a:pt x="3087" y="170"/>
                    </a:cubicBezTo>
                    <a:cubicBezTo>
                      <a:pt x="3092" y="170"/>
                      <a:pt x="3097" y="171"/>
                      <a:pt x="3102" y="172"/>
                    </a:cubicBezTo>
                    <a:cubicBezTo>
                      <a:pt x="3113" y="166"/>
                      <a:pt x="3122" y="164"/>
                      <a:pt x="3130" y="164"/>
                    </a:cubicBezTo>
                    <a:cubicBezTo>
                      <a:pt x="3184" y="164"/>
                      <a:pt x="3183" y="272"/>
                      <a:pt x="3191" y="272"/>
                    </a:cubicBezTo>
                    <a:cubicBezTo>
                      <a:pt x="3192" y="272"/>
                      <a:pt x="3194" y="270"/>
                      <a:pt x="3195" y="265"/>
                    </a:cubicBezTo>
                    <a:cubicBezTo>
                      <a:pt x="3218" y="291"/>
                      <a:pt x="3237" y="301"/>
                      <a:pt x="3254" y="301"/>
                    </a:cubicBezTo>
                    <a:cubicBezTo>
                      <a:pt x="3312" y="301"/>
                      <a:pt x="3337" y="171"/>
                      <a:pt x="3404" y="171"/>
                    </a:cubicBezTo>
                    <a:cubicBezTo>
                      <a:pt x="3407" y="171"/>
                      <a:pt x="3410" y="171"/>
                      <a:pt x="3413" y="172"/>
                    </a:cubicBezTo>
                    <a:cubicBezTo>
                      <a:pt x="3428" y="187"/>
                      <a:pt x="3413" y="203"/>
                      <a:pt x="3397" y="218"/>
                    </a:cubicBezTo>
                    <a:cubicBezTo>
                      <a:pt x="3428" y="203"/>
                      <a:pt x="3475" y="172"/>
                      <a:pt x="3490" y="141"/>
                    </a:cubicBezTo>
                    <a:lnTo>
                      <a:pt x="4933" y="2746"/>
                    </a:lnTo>
                    <a:cubicBezTo>
                      <a:pt x="4917" y="2777"/>
                      <a:pt x="4917" y="2808"/>
                      <a:pt x="4933" y="2855"/>
                    </a:cubicBezTo>
                    <a:lnTo>
                      <a:pt x="4964" y="2793"/>
                    </a:lnTo>
                    <a:lnTo>
                      <a:pt x="3475" y="94"/>
                    </a:lnTo>
                    <a:lnTo>
                      <a:pt x="3428" y="172"/>
                    </a:lnTo>
                    <a:cubicBezTo>
                      <a:pt x="3382" y="156"/>
                      <a:pt x="3413" y="48"/>
                      <a:pt x="3351" y="16"/>
                    </a:cubicBezTo>
                    <a:cubicBezTo>
                      <a:pt x="3335" y="63"/>
                      <a:pt x="3304" y="94"/>
                      <a:pt x="3257" y="94"/>
                    </a:cubicBezTo>
                    <a:lnTo>
                      <a:pt x="3242" y="48"/>
                    </a:lnTo>
                    <a:cubicBezTo>
                      <a:pt x="3222" y="40"/>
                      <a:pt x="3201" y="36"/>
                      <a:pt x="3181" y="36"/>
                    </a:cubicBezTo>
                    <a:cubicBezTo>
                      <a:pt x="3079" y="36"/>
                      <a:pt x="2984" y="125"/>
                      <a:pt x="2932" y="203"/>
                    </a:cubicBezTo>
                    <a:cubicBezTo>
                      <a:pt x="3025" y="389"/>
                      <a:pt x="3056" y="528"/>
                      <a:pt x="3133" y="714"/>
                    </a:cubicBezTo>
                    <a:lnTo>
                      <a:pt x="3118" y="714"/>
                    </a:lnTo>
                    <a:lnTo>
                      <a:pt x="3133" y="838"/>
                    </a:lnTo>
                    <a:cubicBezTo>
                      <a:pt x="3102" y="838"/>
                      <a:pt x="3087" y="870"/>
                      <a:pt x="3071" y="901"/>
                    </a:cubicBezTo>
                    <a:lnTo>
                      <a:pt x="2947" y="807"/>
                    </a:lnTo>
                    <a:cubicBezTo>
                      <a:pt x="2963" y="761"/>
                      <a:pt x="2963" y="699"/>
                      <a:pt x="2963" y="668"/>
                    </a:cubicBezTo>
                    <a:cubicBezTo>
                      <a:pt x="2963" y="683"/>
                      <a:pt x="2978" y="699"/>
                      <a:pt x="3009" y="714"/>
                    </a:cubicBezTo>
                    <a:cubicBezTo>
                      <a:pt x="3056" y="652"/>
                      <a:pt x="3009" y="513"/>
                      <a:pt x="2932" y="451"/>
                    </a:cubicBezTo>
                    <a:lnTo>
                      <a:pt x="2932" y="497"/>
                    </a:lnTo>
                    <a:lnTo>
                      <a:pt x="2823" y="435"/>
                    </a:lnTo>
                    <a:lnTo>
                      <a:pt x="2823" y="435"/>
                    </a:lnTo>
                    <a:cubicBezTo>
                      <a:pt x="2916" y="590"/>
                      <a:pt x="2808" y="606"/>
                      <a:pt x="2761" y="668"/>
                    </a:cubicBezTo>
                    <a:lnTo>
                      <a:pt x="2715" y="637"/>
                    </a:lnTo>
                    <a:cubicBezTo>
                      <a:pt x="2691" y="552"/>
                      <a:pt x="2685" y="477"/>
                      <a:pt x="2728" y="477"/>
                    </a:cubicBezTo>
                    <a:cubicBezTo>
                      <a:pt x="2740" y="477"/>
                      <a:pt x="2756" y="483"/>
                      <a:pt x="2777" y="497"/>
                    </a:cubicBezTo>
                    <a:lnTo>
                      <a:pt x="2715" y="404"/>
                    </a:lnTo>
                    <a:cubicBezTo>
                      <a:pt x="2761" y="342"/>
                      <a:pt x="2870" y="420"/>
                      <a:pt x="2839" y="296"/>
                    </a:cubicBezTo>
                    <a:lnTo>
                      <a:pt x="2839" y="296"/>
                    </a:lnTo>
                    <a:lnTo>
                      <a:pt x="2777" y="358"/>
                    </a:lnTo>
                    <a:lnTo>
                      <a:pt x="2746" y="311"/>
                    </a:lnTo>
                    <a:cubicBezTo>
                      <a:pt x="2718" y="339"/>
                      <a:pt x="2703" y="440"/>
                      <a:pt x="2645" y="440"/>
                    </a:cubicBezTo>
                    <a:cubicBezTo>
                      <a:pt x="2638" y="440"/>
                      <a:pt x="2630" y="439"/>
                      <a:pt x="2622" y="435"/>
                    </a:cubicBezTo>
                    <a:lnTo>
                      <a:pt x="2622" y="435"/>
                    </a:lnTo>
                    <a:cubicBezTo>
                      <a:pt x="2622" y="482"/>
                      <a:pt x="2637" y="528"/>
                      <a:pt x="2637" y="575"/>
                    </a:cubicBezTo>
                    <a:lnTo>
                      <a:pt x="2529" y="497"/>
                    </a:lnTo>
                    <a:cubicBezTo>
                      <a:pt x="2513" y="451"/>
                      <a:pt x="2498" y="420"/>
                      <a:pt x="2513" y="389"/>
                    </a:cubicBezTo>
                    <a:lnTo>
                      <a:pt x="2513" y="389"/>
                    </a:lnTo>
                    <a:cubicBezTo>
                      <a:pt x="2498" y="420"/>
                      <a:pt x="2467" y="420"/>
                      <a:pt x="2451" y="435"/>
                    </a:cubicBezTo>
                    <a:lnTo>
                      <a:pt x="18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15"/>
              <p:cNvSpPr/>
              <p:nvPr/>
            </p:nvSpPr>
            <p:spPr>
              <a:xfrm>
                <a:off x="3675625" y="449825"/>
                <a:ext cx="47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80" extrusionOk="0">
                    <a:moveTo>
                      <a:pt x="1" y="0"/>
                    </a:moveTo>
                    <a:cubicBezTo>
                      <a:pt x="32" y="47"/>
                      <a:pt x="63" y="93"/>
                      <a:pt x="78" y="140"/>
                    </a:cubicBezTo>
                    <a:cubicBezTo>
                      <a:pt x="78" y="155"/>
                      <a:pt x="94" y="171"/>
                      <a:pt x="94" y="202"/>
                    </a:cubicBezTo>
                    <a:cubicBezTo>
                      <a:pt x="94" y="217"/>
                      <a:pt x="110" y="233"/>
                      <a:pt x="110" y="248"/>
                    </a:cubicBezTo>
                    <a:cubicBezTo>
                      <a:pt x="110" y="233"/>
                      <a:pt x="110" y="217"/>
                      <a:pt x="110" y="202"/>
                    </a:cubicBezTo>
                    <a:cubicBezTo>
                      <a:pt x="110" y="202"/>
                      <a:pt x="110" y="186"/>
                      <a:pt x="110" y="186"/>
                    </a:cubicBezTo>
                    <a:cubicBezTo>
                      <a:pt x="125" y="217"/>
                      <a:pt x="141" y="233"/>
                      <a:pt x="141" y="248"/>
                    </a:cubicBezTo>
                    <a:cubicBezTo>
                      <a:pt x="156" y="264"/>
                      <a:pt x="172" y="264"/>
                      <a:pt x="187" y="279"/>
                    </a:cubicBezTo>
                    <a:cubicBezTo>
                      <a:pt x="172" y="248"/>
                      <a:pt x="141" y="202"/>
                      <a:pt x="125" y="171"/>
                    </a:cubicBezTo>
                    <a:cubicBezTo>
                      <a:pt x="141" y="155"/>
                      <a:pt x="141" y="140"/>
                      <a:pt x="110" y="124"/>
                    </a:cubicBezTo>
                    <a:lnTo>
                      <a:pt x="94" y="124"/>
                    </a:lnTo>
                    <a:cubicBezTo>
                      <a:pt x="78" y="78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15"/>
              <p:cNvSpPr/>
              <p:nvPr/>
            </p:nvSpPr>
            <p:spPr>
              <a:xfrm>
                <a:off x="3679125" y="454075"/>
                <a:ext cx="23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6" extrusionOk="0">
                    <a:moveTo>
                      <a:pt x="16" y="1"/>
                    </a:moveTo>
                    <a:lnTo>
                      <a:pt x="1" y="16"/>
                    </a:lnTo>
                    <a:cubicBezTo>
                      <a:pt x="16" y="16"/>
                      <a:pt x="16" y="32"/>
                      <a:pt x="32" y="32"/>
                    </a:cubicBezTo>
                    <a:lnTo>
                      <a:pt x="32" y="32"/>
                    </a:lnTo>
                    <a:lnTo>
                      <a:pt x="16" y="1"/>
                    </a:lnTo>
                    <a:close/>
                    <a:moveTo>
                      <a:pt x="32" y="32"/>
                    </a:moveTo>
                    <a:lnTo>
                      <a:pt x="78" y="125"/>
                    </a:lnTo>
                    <a:lnTo>
                      <a:pt x="32" y="32"/>
                    </a:lnTo>
                    <a:close/>
                    <a:moveTo>
                      <a:pt x="47" y="109"/>
                    </a:moveTo>
                    <a:cubicBezTo>
                      <a:pt x="63" y="125"/>
                      <a:pt x="63" y="140"/>
                      <a:pt x="78" y="156"/>
                    </a:cubicBezTo>
                    <a:lnTo>
                      <a:pt x="94" y="156"/>
                    </a:lnTo>
                    <a:lnTo>
                      <a:pt x="78" y="125"/>
                    </a:lnTo>
                    <a:cubicBezTo>
                      <a:pt x="63" y="125"/>
                      <a:pt x="63" y="109"/>
                      <a:pt x="47" y="10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15"/>
              <p:cNvSpPr/>
              <p:nvPr/>
            </p:nvSpPr>
            <p:spPr>
              <a:xfrm>
                <a:off x="3638025" y="534350"/>
                <a:ext cx="25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16"/>
                      <a:pt x="47" y="47"/>
                      <a:pt x="63" y="62"/>
                    </a:cubicBezTo>
                    <a:cubicBezTo>
                      <a:pt x="75" y="69"/>
                      <a:pt x="86" y="73"/>
                      <a:pt x="92" y="73"/>
                    </a:cubicBezTo>
                    <a:cubicBezTo>
                      <a:pt x="101" y="73"/>
                      <a:pt x="103" y="65"/>
                      <a:pt x="94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15"/>
              <p:cNvSpPr/>
              <p:nvPr/>
            </p:nvSpPr>
            <p:spPr>
              <a:xfrm>
                <a:off x="3655475" y="51457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11"/>
                      <a:pt x="21" y="14"/>
                      <a:pt x="36" y="20"/>
                    </a:cubicBezTo>
                    <a:lnTo>
                      <a:pt x="36" y="20"/>
                    </a:lnTo>
                    <a:cubicBezTo>
                      <a:pt x="33" y="18"/>
                      <a:pt x="31" y="16"/>
                      <a:pt x="31" y="16"/>
                    </a:cubicBezTo>
                    <a:cubicBezTo>
                      <a:pt x="16" y="0"/>
                      <a:pt x="0" y="0"/>
                      <a:pt x="0" y="0"/>
                    </a:cubicBezTo>
                    <a:close/>
                    <a:moveTo>
                      <a:pt x="36" y="20"/>
                    </a:moveTo>
                    <a:cubicBezTo>
                      <a:pt x="42" y="24"/>
                      <a:pt x="52" y="31"/>
                      <a:pt x="62" y="31"/>
                    </a:cubicBezTo>
                    <a:cubicBezTo>
                      <a:pt x="52" y="26"/>
                      <a:pt x="44" y="23"/>
                      <a:pt x="36" y="2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15"/>
              <p:cNvSpPr/>
              <p:nvPr/>
            </p:nvSpPr>
            <p:spPr>
              <a:xfrm>
                <a:off x="3631825" y="5300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6"/>
                      <a:pt x="16" y="16"/>
                      <a:pt x="31" y="32"/>
                    </a:cubicBezTo>
                    <a:cubicBezTo>
                      <a:pt x="31" y="23"/>
                      <a:pt x="31" y="13"/>
                      <a:pt x="35" y="7"/>
                    </a:cubicBezTo>
                    <a:lnTo>
                      <a:pt x="35" y="7"/>
                    </a:lnTo>
                    <a:cubicBezTo>
                      <a:pt x="36" y="8"/>
                      <a:pt x="37" y="8"/>
                      <a:pt x="38" y="8"/>
                    </a:cubicBezTo>
                    <a:cubicBezTo>
                      <a:pt x="43" y="8"/>
                      <a:pt x="47" y="6"/>
                      <a:pt x="47" y="1"/>
                    </a:cubicBezTo>
                    <a:lnTo>
                      <a:pt x="47" y="1"/>
                    </a:lnTo>
                    <a:cubicBezTo>
                      <a:pt x="41" y="1"/>
                      <a:pt x="37" y="3"/>
                      <a:pt x="35" y="7"/>
                    </a:cubicBezTo>
                    <a:lnTo>
                      <a:pt x="35" y="7"/>
                    </a:lnTo>
                    <a:cubicBezTo>
                      <a:pt x="24" y="6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15"/>
              <p:cNvSpPr/>
              <p:nvPr/>
            </p:nvSpPr>
            <p:spPr>
              <a:xfrm>
                <a:off x="3629100" y="526200"/>
                <a:ext cx="23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10" extrusionOk="0">
                    <a:moveTo>
                      <a:pt x="1" y="1"/>
                    </a:moveTo>
                    <a:cubicBezTo>
                      <a:pt x="16" y="32"/>
                      <a:pt x="47" y="78"/>
                      <a:pt x="78" y="109"/>
                    </a:cubicBezTo>
                    <a:cubicBezTo>
                      <a:pt x="94" y="94"/>
                      <a:pt x="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15"/>
              <p:cNvSpPr/>
              <p:nvPr/>
            </p:nvSpPr>
            <p:spPr>
              <a:xfrm>
                <a:off x="3636850" y="532400"/>
                <a:ext cx="12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1" y="1"/>
                    </a:moveTo>
                    <a:cubicBezTo>
                      <a:pt x="1" y="16"/>
                      <a:pt x="1" y="32"/>
                      <a:pt x="1" y="47"/>
                    </a:cubicBezTo>
                    <a:lnTo>
                      <a:pt x="48" y="78"/>
                    </a:lnTo>
                    <a:cubicBezTo>
                      <a:pt x="32" y="47"/>
                      <a:pt x="16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15"/>
              <p:cNvSpPr/>
              <p:nvPr/>
            </p:nvSpPr>
            <p:spPr>
              <a:xfrm>
                <a:off x="3657025" y="514175"/>
                <a:ext cx="16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49" extrusionOk="0">
                    <a:moveTo>
                      <a:pt x="31" y="1"/>
                    </a:moveTo>
                    <a:cubicBezTo>
                      <a:pt x="16" y="1"/>
                      <a:pt x="0" y="1"/>
                      <a:pt x="31" y="32"/>
                    </a:cubicBezTo>
                    <a:cubicBezTo>
                      <a:pt x="48" y="44"/>
                      <a:pt x="56" y="49"/>
                      <a:pt x="58" y="49"/>
                    </a:cubicBezTo>
                    <a:cubicBezTo>
                      <a:pt x="65" y="49"/>
                      <a:pt x="31" y="12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15"/>
              <p:cNvSpPr/>
              <p:nvPr/>
            </p:nvSpPr>
            <p:spPr>
              <a:xfrm>
                <a:off x="3672525" y="496350"/>
                <a:ext cx="35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62"/>
                      <a:pt x="78" y="124"/>
                      <a:pt x="32" y="155"/>
                    </a:cubicBezTo>
                    <a:lnTo>
                      <a:pt x="140" y="264"/>
                    </a:lnTo>
                    <a:cubicBezTo>
                      <a:pt x="47" y="155"/>
                      <a:pt x="94" y="78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15"/>
              <p:cNvSpPr/>
              <p:nvPr/>
            </p:nvSpPr>
            <p:spPr>
              <a:xfrm>
                <a:off x="3683000" y="494025"/>
                <a:ext cx="19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7" extrusionOk="0">
                    <a:moveTo>
                      <a:pt x="1" y="0"/>
                    </a:moveTo>
                    <a:lnTo>
                      <a:pt x="16" y="47"/>
                    </a:lnTo>
                    <a:lnTo>
                      <a:pt x="78" y="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15"/>
              <p:cNvSpPr/>
              <p:nvPr/>
            </p:nvSpPr>
            <p:spPr>
              <a:xfrm>
                <a:off x="3689975" y="48937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6" y="0"/>
                    </a:moveTo>
                    <a:lnTo>
                      <a:pt x="1" y="78"/>
                    </a:lnTo>
                    <a:lnTo>
                      <a:pt x="16" y="7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15"/>
              <p:cNvSpPr/>
              <p:nvPr/>
            </p:nvSpPr>
            <p:spPr>
              <a:xfrm>
                <a:off x="3658575" y="432750"/>
                <a:ext cx="80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1" extrusionOk="0">
                    <a:moveTo>
                      <a:pt x="1" y="1"/>
                    </a:moveTo>
                    <a:lnTo>
                      <a:pt x="1" y="32"/>
                    </a:lnTo>
                    <a:lnTo>
                      <a:pt x="32" y="1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15"/>
              <p:cNvSpPr/>
              <p:nvPr/>
            </p:nvSpPr>
            <p:spPr>
              <a:xfrm>
                <a:off x="3630950" y="432375"/>
                <a:ext cx="205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4" extrusionOk="0">
                    <a:moveTo>
                      <a:pt x="35" y="0"/>
                    </a:moveTo>
                    <a:cubicBezTo>
                      <a:pt x="10" y="0"/>
                      <a:pt x="0" y="33"/>
                      <a:pt x="14" y="33"/>
                    </a:cubicBezTo>
                    <a:cubicBezTo>
                      <a:pt x="15" y="33"/>
                      <a:pt x="17" y="33"/>
                      <a:pt x="20" y="31"/>
                    </a:cubicBezTo>
                    <a:cubicBezTo>
                      <a:pt x="30" y="31"/>
                      <a:pt x="41" y="24"/>
                      <a:pt x="55" y="24"/>
                    </a:cubicBezTo>
                    <a:cubicBezTo>
                      <a:pt x="63" y="24"/>
                      <a:pt x="72" y="26"/>
                      <a:pt x="82" y="31"/>
                    </a:cubicBezTo>
                    <a:cubicBezTo>
                      <a:pt x="63" y="8"/>
                      <a:pt x="47" y="0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15"/>
              <p:cNvSpPr/>
              <p:nvPr/>
            </p:nvSpPr>
            <p:spPr>
              <a:xfrm>
                <a:off x="3607775" y="456800"/>
                <a:ext cx="12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7" extrusionOk="0">
                    <a:moveTo>
                      <a:pt x="47" y="0"/>
                    </a:moveTo>
                    <a:lnTo>
                      <a:pt x="1" y="47"/>
                    </a:lnTo>
                    <a:lnTo>
                      <a:pt x="16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15"/>
              <p:cNvSpPr/>
              <p:nvPr/>
            </p:nvSpPr>
            <p:spPr>
              <a:xfrm>
                <a:off x="3598475" y="4556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16" y="1"/>
                    </a:moveTo>
                    <a:lnTo>
                      <a:pt x="1" y="63"/>
                    </a:lnTo>
                    <a:lnTo>
                      <a:pt x="32" y="94"/>
                    </a:lnTo>
                    <a:lnTo>
                      <a:pt x="32" y="16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15"/>
              <p:cNvSpPr/>
              <p:nvPr/>
            </p:nvSpPr>
            <p:spPr>
              <a:xfrm>
                <a:off x="3642675" y="5258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32" y="62"/>
                      <a:pt x="63" y="78"/>
                      <a:pt x="94" y="78"/>
                    </a:cubicBezTo>
                    <a:cubicBezTo>
                      <a:pt x="63" y="47"/>
                      <a:pt x="47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15"/>
              <p:cNvSpPr/>
              <p:nvPr/>
            </p:nvSpPr>
            <p:spPr>
              <a:xfrm>
                <a:off x="3609325" y="436250"/>
                <a:ext cx="35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87" extrusionOk="0">
                    <a:moveTo>
                      <a:pt x="77" y="184"/>
                    </a:moveTo>
                    <a:lnTo>
                      <a:pt x="77" y="184"/>
                    </a:lnTo>
                    <a:cubicBezTo>
                      <a:pt x="77" y="185"/>
                      <a:pt x="78" y="186"/>
                      <a:pt x="78" y="187"/>
                    </a:cubicBezTo>
                    <a:lnTo>
                      <a:pt x="77" y="184"/>
                    </a:lnTo>
                    <a:close/>
                    <a:moveTo>
                      <a:pt x="78" y="0"/>
                    </a:moveTo>
                    <a:lnTo>
                      <a:pt x="1" y="93"/>
                    </a:lnTo>
                    <a:lnTo>
                      <a:pt x="77" y="184"/>
                    </a:lnTo>
                    <a:lnTo>
                      <a:pt x="77" y="184"/>
                    </a:lnTo>
                    <a:cubicBezTo>
                      <a:pt x="64" y="167"/>
                      <a:pt x="64" y="107"/>
                      <a:pt x="98" y="107"/>
                    </a:cubicBezTo>
                    <a:cubicBezTo>
                      <a:pt x="101" y="107"/>
                      <a:pt x="105" y="108"/>
                      <a:pt x="109" y="109"/>
                    </a:cubicBezTo>
                    <a:lnTo>
                      <a:pt x="140" y="18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15"/>
              <p:cNvSpPr/>
              <p:nvPr/>
            </p:nvSpPr>
            <p:spPr>
              <a:xfrm>
                <a:off x="3610875" y="432750"/>
                <a:ext cx="50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0" extrusionOk="0">
                    <a:moveTo>
                      <a:pt x="16" y="1"/>
                    </a:moveTo>
                    <a:lnTo>
                      <a:pt x="16" y="1"/>
                    </a:lnTo>
                    <a:cubicBezTo>
                      <a:pt x="1" y="78"/>
                      <a:pt x="109" y="187"/>
                      <a:pt x="187" y="202"/>
                    </a:cubicBezTo>
                    <a:cubicBezTo>
                      <a:pt x="187" y="223"/>
                      <a:pt x="180" y="230"/>
                      <a:pt x="171" y="230"/>
                    </a:cubicBezTo>
                    <a:cubicBezTo>
                      <a:pt x="149" y="230"/>
                      <a:pt x="113" y="195"/>
                      <a:pt x="104" y="195"/>
                    </a:cubicBezTo>
                    <a:lnTo>
                      <a:pt x="104" y="195"/>
                    </a:lnTo>
                    <a:cubicBezTo>
                      <a:pt x="98" y="195"/>
                      <a:pt x="102" y="208"/>
                      <a:pt x="125" y="249"/>
                    </a:cubicBezTo>
                    <a:cubicBezTo>
                      <a:pt x="147" y="271"/>
                      <a:pt x="162" y="279"/>
                      <a:pt x="174" y="279"/>
                    </a:cubicBezTo>
                    <a:cubicBezTo>
                      <a:pt x="202" y="279"/>
                      <a:pt x="202" y="225"/>
                      <a:pt x="202" y="20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15"/>
              <p:cNvSpPr/>
              <p:nvPr/>
            </p:nvSpPr>
            <p:spPr>
              <a:xfrm>
                <a:off x="3621750" y="425000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0" y="1"/>
                    </a:moveTo>
                    <a:lnTo>
                      <a:pt x="31" y="47"/>
                    </a:lnTo>
                    <a:lnTo>
                      <a:pt x="78" y="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15"/>
              <p:cNvSpPr/>
              <p:nvPr/>
            </p:nvSpPr>
            <p:spPr>
              <a:xfrm>
                <a:off x="3621350" y="426175"/>
                <a:ext cx="2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9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32" y="62"/>
                      <a:pt x="63" y="93"/>
                      <a:pt x="94" y="109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15"/>
              <p:cNvSpPr/>
              <p:nvPr/>
            </p:nvSpPr>
            <p:spPr>
              <a:xfrm>
                <a:off x="3618250" y="42772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16" y="31"/>
                      <a:pt x="47" y="16"/>
                      <a:pt x="63" y="1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15"/>
              <p:cNvSpPr/>
              <p:nvPr/>
            </p:nvSpPr>
            <p:spPr>
              <a:xfrm>
                <a:off x="3616700" y="424575"/>
                <a:ext cx="467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7" extrusionOk="0">
                    <a:moveTo>
                      <a:pt x="40" y="1"/>
                    </a:moveTo>
                    <a:cubicBezTo>
                      <a:pt x="23" y="1"/>
                      <a:pt x="10" y="10"/>
                      <a:pt x="0" y="33"/>
                    </a:cubicBezTo>
                    <a:lnTo>
                      <a:pt x="109" y="126"/>
                    </a:lnTo>
                    <a:lnTo>
                      <a:pt x="187" y="95"/>
                    </a:lnTo>
                    <a:cubicBezTo>
                      <a:pt x="132" y="52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15"/>
              <p:cNvSpPr/>
              <p:nvPr/>
            </p:nvSpPr>
            <p:spPr>
              <a:xfrm>
                <a:off x="3602750" y="459500"/>
                <a:ext cx="4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95" extrusionOk="0">
                    <a:moveTo>
                      <a:pt x="0" y="1"/>
                    </a:moveTo>
                    <a:lnTo>
                      <a:pt x="0" y="79"/>
                    </a:lnTo>
                    <a:lnTo>
                      <a:pt x="16" y="94"/>
                    </a:lnTo>
                    <a:lnTo>
                      <a:pt x="16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15"/>
              <p:cNvSpPr/>
              <p:nvPr/>
            </p:nvSpPr>
            <p:spPr>
              <a:xfrm>
                <a:off x="3594975" y="440525"/>
                <a:ext cx="10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55" extrusionOk="0">
                    <a:moveTo>
                      <a:pt x="32" y="0"/>
                    </a:moveTo>
                    <a:cubicBezTo>
                      <a:pt x="1" y="0"/>
                      <a:pt x="1" y="16"/>
                      <a:pt x="16" y="31"/>
                    </a:cubicBezTo>
                    <a:cubicBezTo>
                      <a:pt x="29" y="48"/>
                      <a:pt x="35" y="55"/>
                      <a:pt x="37" y="55"/>
                    </a:cubicBezTo>
                    <a:cubicBezTo>
                      <a:pt x="42" y="55"/>
                      <a:pt x="21" y="1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15"/>
              <p:cNvSpPr/>
              <p:nvPr/>
            </p:nvSpPr>
            <p:spPr>
              <a:xfrm>
                <a:off x="3612425" y="430575"/>
                <a:ext cx="120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57" extrusionOk="0">
                    <a:moveTo>
                      <a:pt x="22" y="0"/>
                    </a:moveTo>
                    <a:cubicBezTo>
                      <a:pt x="1" y="0"/>
                      <a:pt x="1" y="33"/>
                      <a:pt x="1" y="57"/>
                    </a:cubicBezTo>
                    <a:cubicBezTo>
                      <a:pt x="16" y="41"/>
                      <a:pt x="47" y="41"/>
                      <a:pt x="47" y="10"/>
                    </a:cubicBezTo>
                    <a:cubicBezTo>
                      <a:pt x="37" y="3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510" name="Google Shape;2510;p15"/>
          <p:cNvSpPr txBox="1">
            <a:spLocks noGrp="1"/>
          </p:cNvSpPr>
          <p:nvPr>
            <p:ph type="title"/>
          </p:nvPr>
        </p:nvSpPr>
        <p:spPr>
          <a:xfrm>
            <a:off x="1307425" y="2215050"/>
            <a:ext cx="3876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511" name="Google Shape;2511;p15"/>
          <p:cNvSpPr txBox="1">
            <a:spLocks noGrp="1"/>
          </p:cNvSpPr>
          <p:nvPr>
            <p:ph type="title" idx="2" hasCustomPrompt="1"/>
          </p:nvPr>
        </p:nvSpPr>
        <p:spPr>
          <a:xfrm>
            <a:off x="1931725" y="1373250"/>
            <a:ext cx="2627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12" name="Google Shape;2512;p15"/>
          <p:cNvSpPr txBox="1">
            <a:spLocks noGrp="1"/>
          </p:cNvSpPr>
          <p:nvPr>
            <p:ph type="subTitle" idx="1"/>
          </p:nvPr>
        </p:nvSpPr>
        <p:spPr>
          <a:xfrm>
            <a:off x="1950175" y="3056850"/>
            <a:ext cx="25908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12_1">
    <p:spTree>
      <p:nvGrpSpPr>
        <p:cNvPr id="1" name="Shape 2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4" name="Google Shape;2514;p16"/>
          <p:cNvGrpSpPr/>
          <p:nvPr/>
        </p:nvGrpSpPr>
        <p:grpSpPr>
          <a:xfrm>
            <a:off x="-483490" y="-1302395"/>
            <a:ext cx="10396040" cy="7007633"/>
            <a:chOff x="-483490" y="-1302395"/>
            <a:chExt cx="10396040" cy="7007633"/>
          </a:xfrm>
        </p:grpSpPr>
        <p:sp>
          <p:nvSpPr>
            <p:cNvPr id="2515" name="Google Shape;2515;p16"/>
            <p:cNvSpPr/>
            <p:nvPr/>
          </p:nvSpPr>
          <p:spPr>
            <a:xfrm rot="-124119">
              <a:off x="-446792" y="-1171477"/>
              <a:ext cx="7292695" cy="2168552"/>
            </a:xfrm>
            <a:custGeom>
              <a:avLst/>
              <a:gdLst/>
              <a:ahLst/>
              <a:cxnLst/>
              <a:rect l="l" t="t" r="r" b="b"/>
              <a:pathLst>
                <a:path w="121032" h="67808" extrusionOk="0">
                  <a:moveTo>
                    <a:pt x="54729" y="0"/>
                  </a:moveTo>
                  <a:cubicBezTo>
                    <a:pt x="38147" y="0"/>
                    <a:pt x="21127" y="6850"/>
                    <a:pt x="7990" y="25280"/>
                  </a:cubicBezTo>
                  <a:cubicBezTo>
                    <a:pt x="7990" y="25280"/>
                    <a:pt x="0" y="58867"/>
                    <a:pt x="20932" y="66452"/>
                  </a:cubicBezTo>
                  <a:cubicBezTo>
                    <a:pt x="23539" y="67396"/>
                    <a:pt x="25970" y="67807"/>
                    <a:pt x="28248" y="67807"/>
                  </a:cubicBezTo>
                  <a:cubicBezTo>
                    <a:pt x="43461" y="67807"/>
                    <a:pt x="51797" y="49474"/>
                    <a:pt x="59682" y="49474"/>
                  </a:cubicBezTo>
                  <a:cubicBezTo>
                    <a:pt x="60093" y="49474"/>
                    <a:pt x="60503" y="49523"/>
                    <a:pt x="60913" y="49628"/>
                  </a:cubicBezTo>
                  <a:cubicBezTo>
                    <a:pt x="66653" y="51092"/>
                    <a:pt x="81127" y="58573"/>
                    <a:pt x="93960" y="58573"/>
                  </a:cubicBezTo>
                  <a:cubicBezTo>
                    <a:pt x="102210" y="58573"/>
                    <a:pt x="109782" y="55481"/>
                    <a:pt x="113919" y="45711"/>
                  </a:cubicBezTo>
                  <a:cubicBezTo>
                    <a:pt x="121031" y="28924"/>
                    <a:pt x="88805" y="0"/>
                    <a:pt x="547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6"/>
            <p:cNvSpPr/>
            <p:nvPr/>
          </p:nvSpPr>
          <p:spPr>
            <a:xfrm rot="10800000">
              <a:off x="6127725" y="3056838"/>
              <a:ext cx="3467950" cy="2648400"/>
            </a:xfrm>
            <a:custGeom>
              <a:avLst/>
              <a:gdLst/>
              <a:ahLst/>
              <a:cxnLst/>
              <a:rect l="l" t="t" r="r" b="b"/>
              <a:pathLst>
                <a:path w="138718" h="105936" extrusionOk="0">
                  <a:moveTo>
                    <a:pt x="88883" y="0"/>
                  </a:moveTo>
                  <a:cubicBezTo>
                    <a:pt x="62943" y="0"/>
                    <a:pt x="9014" y="23349"/>
                    <a:pt x="8608" y="24370"/>
                  </a:cubicBezTo>
                  <a:cubicBezTo>
                    <a:pt x="0" y="46145"/>
                    <a:pt x="2528" y="82593"/>
                    <a:pt x="19170" y="101220"/>
                  </a:cubicBezTo>
                  <a:cubicBezTo>
                    <a:pt x="22130" y="104536"/>
                    <a:pt x="27307" y="105936"/>
                    <a:pt x="33862" y="105936"/>
                  </a:cubicBezTo>
                  <a:cubicBezTo>
                    <a:pt x="64125" y="105936"/>
                    <a:pt x="123782" y="76111"/>
                    <a:pt x="130513" y="67378"/>
                  </a:cubicBezTo>
                  <a:cubicBezTo>
                    <a:pt x="138718" y="56754"/>
                    <a:pt x="117191" y="7123"/>
                    <a:pt x="96253" y="888"/>
                  </a:cubicBezTo>
                  <a:cubicBezTo>
                    <a:pt x="94198" y="277"/>
                    <a:pt x="91706" y="0"/>
                    <a:pt x="88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6"/>
            <p:cNvSpPr/>
            <p:nvPr/>
          </p:nvSpPr>
          <p:spPr>
            <a:xfrm rot="10800000">
              <a:off x="6366850" y="4360513"/>
              <a:ext cx="644825" cy="464925"/>
            </a:xfrm>
            <a:custGeom>
              <a:avLst/>
              <a:gdLst/>
              <a:ahLst/>
              <a:cxnLst/>
              <a:rect l="l" t="t" r="r" b="b"/>
              <a:pathLst>
                <a:path w="25793" h="18597" extrusionOk="0">
                  <a:moveTo>
                    <a:pt x="7616" y="5475"/>
                  </a:moveTo>
                  <a:cubicBezTo>
                    <a:pt x="7610" y="5478"/>
                    <a:pt x="7606" y="5483"/>
                    <a:pt x="7603" y="5491"/>
                  </a:cubicBezTo>
                  <a:lnTo>
                    <a:pt x="7603" y="5491"/>
                  </a:lnTo>
                  <a:cubicBezTo>
                    <a:pt x="7607" y="5486"/>
                    <a:pt x="7611" y="5480"/>
                    <a:pt x="7616" y="5475"/>
                  </a:cubicBezTo>
                  <a:close/>
                  <a:moveTo>
                    <a:pt x="11664" y="10329"/>
                  </a:moveTo>
                  <a:cubicBezTo>
                    <a:pt x="11659" y="10334"/>
                    <a:pt x="11656" y="10338"/>
                    <a:pt x="11653" y="10342"/>
                  </a:cubicBezTo>
                  <a:lnTo>
                    <a:pt x="11653" y="10342"/>
                  </a:lnTo>
                  <a:cubicBezTo>
                    <a:pt x="11660" y="10337"/>
                    <a:pt x="11664" y="10333"/>
                    <a:pt x="11664" y="10329"/>
                  </a:cubicBezTo>
                  <a:close/>
                  <a:moveTo>
                    <a:pt x="760" y="0"/>
                  </a:moveTo>
                  <a:lnTo>
                    <a:pt x="760" y="0"/>
                  </a:lnTo>
                  <a:cubicBezTo>
                    <a:pt x="714" y="47"/>
                    <a:pt x="667" y="419"/>
                    <a:pt x="683" y="636"/>
                  </a:cubicBezTo>
                  <a:lnTo>
                    <a:pt x="791" y="667"/>
                  </a:lnTo>
                  <a:cubicBezTo>
                    <a:pt x="807" y="1148"/>
                    <a:pt x="729" y="776"/>
                    <a:pt x="698" y="1241"/>
                  </a:cubicBezTo>
                  <a:cubicBezTo>
                    <a:pt x="697" y="1241"/>
                    <a:pt x="696" y="1241"/>
                    <a:pt x="694" y="1241"/>
                  </a:cubicBezTo>
                  <a:cubicBezTo>
                    <a:pt x="621" y="1241"/>
                    <a:pt x="621" y="831"/>
                    <a:pt x="636" y="465"/>
                  </a:cubicBezTo>
                  <a:lnTo>
                    <a:pt x="636" y="465"/>
                  </a:lnTo>
                  <a:cubicBezTo>
                    <a:pt x="605" y="791"/>
                    <a:pt x="528" y="1117"/>
                    <a:pt x="605" y="1272"/>
                  </a:cubicBezTo>
                  <a:cubicBezTo>
                    <a:pt x="580" y="1403"/>
                    <a:pt x="558" y="1421"/>
                    <a:pt x="535" y="1421"/>
                  </a:cubicBezTo>
                  <a:cubicBezTo>
                    <a:pt x="526" y="1421"/>
                    <a:pt x="517" y="1418"/>
                    <a:pt x="508" y="1418"/>
                  </a:cubicBezTo>
                  <a:cubicBezTo>
                    <a:pt x="482" y="1418"/>
                    <a:pt x="454" y="1440"/>
                    <a:pt x="419" y="1613"/>
                  </a:cubicBezTo>
                  <a:cubicBezTo>
                    <a:pt x="419" y="1892"/>
                    <a:pt x="481" y="2264"/>
                    <a:pt x="404" y="2606"/>
                  </a:cubicBezTo>
                  <a:lnTo>
                    <a:pt x="388" y="2590"/>
                  </a:lnTo>
                  <a:cubicBezTo>
                    <a:pt x="202" y="3397"/>
                    <a:pt x="388" y="3846"/>
                    <a:pt x="218" y="4606"/>
                  </a:cubicBezTo>
                  <a:lnTo>
                    <a:pt x="202" y="4513"/>
                  </a:lnTo>
                  <a:cubicBezTo>
                    <a:pt x="124" y="4777"/>
                    <a:pt x="140" y="5320"/>
                    <a:pt x="47" y="5816"/>
                  </a:cubicBezTo>
                  <a:cubicBezTo>
                    <a:pt x="64" y="5741"/>
                    <a:pt x="94" y="5670"/>
                    <a:pt x="116" y="5670"/>
                  </a:cubicBezTo>
                  <a:cubicBezTo>
                    <a:pt x="135" y="5670"/>
                    <a:pt x="147" y="5720"/>
                    <a:pt x="140" y="5863"/>
                  </a:cubicBezTo>
                  <a:cubicBezTo>
                    <a:pt x="47" y="6437"/>
                    <a:pt x="62" y="6824"/>
                    <a:pt x="0" y="7259"/>
                  </a:cubicBezTo>
                  <a:lnTo>
                    <a:pt x="78" y="7677"/>
                  </a:lnTo>
                  <a:cubicBezTo>
                    <a:pt x="78" y="7739"/>
                    <a:pt x="78" y="7801"/>
                    <a:pt x="62" y="7879"/>
                  </a:cubicBezTo>
                  <a:cubicBezTo>
                    <a:pt x="62" y="7910"/>
                    <a:pt x="62" y="7941"/>
                    <a:pt x="62" y="7988"/>
                  </a:cubicBezTo>
                  <a:cubicBezTo>
                    <a:pt x="62" y="8050"/>
                    <a:pt x="62" y="8112"/>
                    <a:pt x="62" y="8174"/>
                  </a:cubicBezTo>
                  <a:cubicBezTo>
                    <a:pt x="78" y="8468"/>
                    <a:pt x="62" y="8794"/>
                    <a:pt x="109" y="9135"/>
                  </a:cubicBezTo>
                  <a:cubicBezTo>
                    <a:pt x="187" y="9833"/>
                    <a:pt x="264" y="10671"/>
                    <a:pt x="373" y="11617"/>
                  </a:cubicBezTo>
                  <a:cubicBezTo>
                    <a:pt x="714" y="11849"/>
                    <a:pt x="1102" y="12098"/>
                    <a:pt x="1520" y="12377"/>
                  </a:cubicBezTo>
                  <a:cubicBezTo>
                    <a:pt x="1737" y="12532"/>
                    <a:pt x="1939" y="12609"/>
                    <a:pt x="2156" y="12733"/>
                  </a:cubicBezTo>
                  <a:cubicBezTo>
                    <a:pt x="2420" y="12873"/>
                    <a:pt x="2668" y="13013"/>
                    <a:pt x="2947" y="13152"/>
                  </a:cubicBezTo>
                  <a:cubicBezTo>
                    <a:pt x="3444" y="12982"/>
                    <a:pt x="3971" y="12749"/>
                    <a:pt x="4483" y="12547"/>
                  </a:cubicBezTo>
                  <a:cubicBezTo>
                    <a:pt x="4746" y="12423"/>
                    <a:pt x="5010" y="12268"/>
                    <a:pt x="5274" y="12129"/>
                  </a:cubicBezTo>
                  <a:lnTo>
                    <a:pt x="5661" y="11911"/>
                  </a:lnTo>
                  <a:cubicBezTo>
                    <a:pt x="5801" y="11834"/>
                    <a:pt x="5925" y="11741"/>
                    <a:pt x="6049" y="11663"/>
                  </a:cubicBezTo>
                  <a:lnTo>
                    <a:pt x="6437" y="11400"/>
                  </a:lnTo>
                  <a:lnTo>
                    <a:pt x="6685" y="11229"/>
                  </a:lnTo>
                  <a:cubicBezTo>
                    <a:pt x="6825" y="11105"/>
                    <a:pt x="6964" y="10996"/>
                    <a:pt x="7104" y="10888"/>
                  </a:cubicBezTo>
                  <a:cubicBezTo>
                    <a:pt x="7398" y="10655"/>
                    <a:pt x="7647" y="10423"/>
                    <a:pt x="7895" y="10205"/>
                  </a:cubicBezTo>
                  <a:cubicBezTo>
                    <a:pt x="7922" y="10180"/>
                    <a:pt x="7949" y="10155"/>
                    <a:pt x="7975" y="10130"/>
                  </a:cubicBezTo>
                  <a:lnTo>
                    <a:pt x="7975" y="10130"/>
                  </a:lnTo>
                  <a:cubicBezTo>
                    <a:pt x="7905" y="10969"/>
                    <a:pt x="7863" y="11868"/>
                    <a:pt x="7941" y="12516"/>
                  </a:cubicBezTo>
                  <a:cubicBezTo>
                    <a:pt x="7941" y="12718"/>
                    <a:pt x="7926" y="12951"/>
                    <a:pt x="7941" y="13168"/>
                  </a:cubicBezTo>
                  <a:cubicBezTo>
                    <a:pt x="7972" y="13385"/>
                    <a:pt x="7988" y="13602"/>
                    <a:pt x="8019" y="13819"/>
                  </a:cubicBezTo>
                  <a:cubicBezTo>
                    <a:pt x="8267" y="14036"/>
                    <a:pt x="8531" y="14253"/>
                    <a:pt x="8748" y="14440"/>
                  </a:cubicBezTo>
                  <a:cubicBezTo>
                    <a:pt x="8655" y="14346"/>
                    <a:pt x="8608" y="14284"/>
                    <a:pt x="8639" y="14284"/>
                  </a:cubicBezTo>
                  <a:cubicBezTo>
                    <a:pt x="8670" y="14284"/>
                    <a:pt x="8748" y="14331"/>
                    <a:pt x="8825" y="14393"/>
                  </a:cubicBezTo>
                  <a:cubicBezTo>
                    <a:pt x="8965" y="14517"/>
                    <a:pt x="9074" y="14610"/>
                    <a:pt x="9151" y="14672"/>
                  </a:cubicBezTo>
                  <a:cubicBezTo>
                    <a:pt x="9446" y="14843"/>
                    <a:pt x="9430" y="14796"/>
                    <a:pt x="9477" y="14812"/>
                  </a:cubicBezTo>
                  <a:cubicBezTo>
                    <a:pt x="9492" y="14812"/>
                    <a:pt x="9523" y="14812"/>
                    <a:pt x="9632" y="14843"/>
                  </a:cubicBezTo>
                  <a:cubicBezTo>
                    <a:pt x="9694" y="14874"/>
                    <a:pt x="9756" y="14889"/>
                    <a:pt x="9865" y="14920"/>
                  </a:cubicBezTo>
                  <a:cubicBezTo>
                    <a:pt x="9973" y="14967"/>
                    <a:pt x="10113" y="15029"/>
                    <a:pt x="10283" y="15091"/>
                  </a:cubicBezTo>
                  <a:cubicBezTo>
                    <a:pt x="10314" y="15106"/>
                    <a:pt x="10361" y="15122"/>
                    <a:pt x="10438" y="15153"/>
                  </a:cubicBezTo>
                  <a:cubicBezTo>
                    <a:pt x="10718" y="15075"/>
                    <a:pt x="11043" y="14936"/>
                    <a:pt x="11415" y="14796"/>
                  </a:cubicBezTo>
                  <a:cubicBezTo>
                    <a:pt x="11509" y="14765"/>
                    <a:pt x="11602" y="14719"/>
                    <a:pt x="11710" y="14688"/>
                  </a:cubicBezTo>
                  <a:cubicBezTo>
                    <a:pt x="11819" y="14641"/>
                    <a:pt x="11912" y="14579"/>
                    <a:pt x="12020" y="14533"/>
                  </a:cubicBezTo>
                  <a:cubicBezTo>
                    <a:pt x="12237" y="14424"/>
                    <a:pt x="12470" y="14300"/>
                    <a:pt x="12703" y="14176"/>
                  </a:cubicBezTo>
                  <a:cubicBezTo>
                    <a:pt x="13153" y="13881"/>
                    <a:pt x="13680" y="13555"/>
                    <a:pt x="14145" y="13183"/>
                  </a:cubicBezTo>
                  <a:cubicBezTo>
                    <a:pt x="14471" y="12951"/>
                    <a:pt x="14781" y="12687"/>
                    <a:pt x="15091" y="12423"/>
                  </a:cubicBezTo>
                  <a:cubicBezTo>
                    <a:pt x="15386" y="12160"/>
                    <a:pt x="15696" y="11880"/>
                    <a:pt x="16006" y="11617"/>
                  </a:cubicBezTo>
                  <a:cubicBezTo>
                    <a:pt x="16192" y="11446"/>
                    <a:pt x="16192" y="11446"/>
                    <a:pt x="16239" y="11415"/>
                  </a:cubicBezTo>
                  <a:lnTo>
                    <a:pt x="16363" y="11307"/>
                  </a:lnTo>
                  <a:cubicBezTo>
                    <a:pt x="16503" y="11198"/>
                    <a:pt x="16627" y="11120"/>
                    <a:pt x="16735" y="11058"/>
                  </a:cubicBezTo>
                  <a:cubicBezTo>
                    <a:pt x="16830" y="11011"/>
                    <a:pt x="16898" y="10991"/>
                    <a:pt x="16945" y="10991"/>
                  </a:cubicBezTo>
                  <a:cubicBezTo>
                    <a:pt x="16960" y="10991"/>
                    <a:pt x="16972" y="10993"/>
                    <a:pt x="16983" y="10996"/>
                  </a:cubicBezTo>
                  <a:lnTo>
                    <a:pt x="17030" y="10934"/>
                  </a:lnTo>
                  <a:lnTo>
                    <a:pt x="17045" y="10934"/>
                  </a:lnTo>
                  <a:cubicBezTo>
                    <a:pt x="17061" y="10934"/>
                    <a:pt x="17061" y="10950"/>
                    <a:pt x="17076" y="10965"/>
                  </a:cubicBezTo>
                  <a:cubicBezTo>
                    <a:pt x="17076" y="10981"/>
                    <a:pt x="17076" y="11027"/>
                    <a:pt x="17076" y="11074"/>
                  </a:cubicBezTo>
                  <a:cubicBezTo>
                    <a:pt x="17076" y="11167"/>
                    <a:pt x="17061" y="11260"/>
                    <a:pt x="17076" y="11338"/>
                  </a:cubicBezTo>
                  <a:cubicBezTo>
                    <a:pt x="17076" y="11353"/>
                    <a:pt x="17092" y="11353"/>
                    <a:pt x="17092" y="11369"/>
                  </a:cubicBezTo>
                  <a:lnTo>
                    <a:pt x="17061" y="11384"/>
                  </a:lnTo>
                  <a:cubicBezTo>
                    <a:pt x="17061" y="11415"/>
                    <a:pt x="17076" y="11446"/>
                    <a:pt x="17061" y="11508"/>
                  </a:cubicBezTo>
                  <a:cubicBezTo>
                    <a:pt x="17061" y="11570"/>
                    <a:pt x="17045" y="11663"/>
                    <a:pt x="17045" y="11772"/>
                  </a:cubicBezTo>
                  <a:cubicBezTo>
                    <a:pt x="17014" y="12191"/>
                    <a:pt x="16983" y="12609"/>
                    <a:pt x="16937" y="13059"/>
                  </a:cubicBezTo>
                  <a:cubicBezTo>
                    <a:pt x="16906" y="13540"/>
                    <a:pt x="16844" y="13959"/>
                    <a:pt x="16797" y="14424"/>
                  </a:cubicBezTo>
                  <a:cubicBezTo>
                    <a:pt x="16704" y="15324"/>
                    <a:pt x="16611" y="16239"/>
                    <a:pt x="16518" y="17076"/>
                  </a:cubicBezTo>
                  <a:cubicBezTo>
                    <a:pt x="16658" y="17216"/>
                    <a:pt x="16813" y="17340"/>
                    <a:pt x="16937" y="17464"/>
                  </a:cubicBezTo>
                  <a:lnTo>
                    <a:pt x="16999" y="17510"/>
                  </a:lnTo>
                  <a:lnTo>
                    <a:pt x="17014" y="17541"/>
                  </a:lnTo>
                  <a:lnTo>
                    <a:pt x="17061" y="17603"/>
                  </a:lnTo>
                  <a:cubicBezTo>
                    <a:pt x="17092" y="17650"/>
                    <a:pt x="17123" y="17681"/>
                    <a:pt x="17154" y="17712"/>
                  </a:cubicBezTo>
                  <a:cubicBezTo>
                    <a:pt x="17263" y="17852"/>
                    <a:pt x="17356" y="17960"/>
                    <a:pt x="17402" y="18022"/>
                  </a:cubicBezTo>
                  <a:lnTo>
                    <a:pt x="17371" y="17960"/>
                  </a:lnTo>
                  <a:lnTo>
                    <a:pt x="17371" y="17960"/>
                  </a:lnTo>
                  <a:cubicBezTo>
                    <a:pt x="17666" y="18239"/>
                    <a:pt x="17604" y="18317"/>
                    <a:pt x="17774" y="18534"/>
                  </a:cubicBezTo>
                  <a:cubicBezTo>
                    <a:pt x="17789" y="18548"/>
                    <a:pt x="17790" y="18563"/>
                    <a:pt x="17802" y="18590"/>
                  </a:cubicBezTo>
                  <a:lnTo>
                    <a:pt x="17802" y="18590"/>
                  </a:lnTo>
                  <a:cubicBezTo>
                    <a:pt x="17839" y="18571"/>
                    <a:pt x="18210" y="18532"/>
                    <a:pt x="18348" y="18519"/>
                  </a:cubicBezTo>
                  <a:lnTo>
                    <a:pt x="18348" y="18519"/>
                  </a:lnTo>
                  <a:lnTo>
                    <a:pt x="18333" y="18534"/>
                  </a:lnTo>
                  <a:cubicBezTo>
                    <a:pt x="18379" y="18534"/>
                    <a:pt x="18457" y="18534"/>
                    <a:pt x="18534" y="18519"/>
                  </a:cubicBezTo>
                  <a:cubicBezTo>
                    <a:pt x="18643" y="18503"/>
                    <a:pt x="18751" y="18503"/>
                    <a:pt x="18876" y="18488"/>
                  </a:cubicBezTo>
                  <a:cubicBezTo>
                    <a:pt x="19139" y="18472"/>
                    <a:pt x="19387" y="18410"/>
                    <a:pt x="19667" y="18394"/>
                  </a:cubicBezTo>
                  <a:cubicBezTo>
                    <a:pt x="19744" y="18301"/>
                    <a:pt x="19806" y="18239"/>
                    <a:pt x="19868" y="18177"/>
                  </a:cubicBezTo>
                  <a:lnTo>
                    <a:pt x="19868" y="18177"/>
                  </a:lnTo>
                  <a:lnTo>
                    <a:pt x="19822" y="18332"/>
                  </a:lnTo>
                  <a:cubicBezTo>
                    <a:pt x="20147" y="17945"/>
                    <a:pt x="20597" y="17479"/>
                    <a:pt x="21016" y="17045"/>
                  </a:cubicBezTo>
                  <a:cubicBezTo>
                    <a:pt x="21450" y="16549"/>
                    <a:pt x="21869" y="16084"/>
                    <a:pt x="22086" y="15835"/>
                  </a:cubicBezTo>
                  <a:cubicBezTo>
                    <a:pt x="22226" y="15680"/>
                    <a:pt x="22365" y="15541"/>
                    <a:pt x="22505" y="15370"/>
                  </a:cubicBezTo>
                  <a:cubicBezTo>
                    <a:pt x="22660" y="15199"/>
                    <a:pt x="22815" y="15013"/>
                    <a:pt x="22970" y="14827"/>
                  </a:cubicBezTo>
                  <a:cubicBezTo>
                    <a:pt x="23249" y="14502"/>
                    <a:pt x="23544" y="14160"/>
                    <a:pt x="23839" y="13804"/>
                  </a:cubicBezTo>
                  <a:cubicBezTo>
                    <a:pt x="24273" y="13261"/>
                    <a:pt x="24707" y="12687"/>
                    <a:pt x="25048" y="12098"/>
                  </a:cubicBezTo>
                  <a:cubicBezTo>
                    <a:pt x="25048" y="12098"/>
                    <a:pt x="25219" y="11942"/>
                    <a:pt x="25390" y="11803"/>
                  </a:cubicBezTo>
                  <a:cubicBezTo>
                    <a:pt x="25560" y="11648"/>
                    <a:pt x="25731" y="11493"/>
                    <a:pt x="25731" y="11493"/>
                  </a:cubicBezTo>
                  <a:lnTo>
                    <a:pt x="25793" y="11369"/>
                  </a:lnTo>
                  <a:cubicBezTo>
                    <a:pt x="25793" y="11369"/>
                    <a:pt x="25421" y="10702"/>
                    <a:pt x="24862" y="10205"/>
                  </a:cubicBezTo>
                  <a:cubicBezTo>
                    <a:pt x="24499" y="9872"/>
                    <a:pt x="24056" y="9611"/>
                    <a:pt x="23599" y="9611"/>
                  </a:cubicBezTo>
                  <a:cubicBezTo>
                    <a:pt x="23354" y="9611"/>
                    <a:pt x="23105" y="9686"/>
                    <a:pt x="22862" y="9864"/>
                  </a:cubicBezTo>
                  <a:lnTo>
                    <a:pt x="22815" y="9802"/>
                  </a:lnTo>
                  <a:cubicBezTo>
                    <a:pt x="22815" y="9802"/>
                    <a:pt x="22768" y="9880"/>
                    <a:pt x="22737" y="9942"/>
                  </a:cubicBezTo>
                  <a:cubicBezTo>
                    <a:pt x="22691" y="10019"/>
                    <a:pt x="22644" y="10081"/>
                    <a:pt x="22644" y="10081"/>
                  </a:cubicBezTo>
                  <a:cubicBezTo>
                    <a:pt x="22419" y="10346"/>
                    <a:pt x="22364" y="10532"/>
                    <a:pt x="22323" y="10532"/>
                  </a:cubicBezTo>
                  <a:cubicBezTo>
                    <a:pt x="22316" y="10532"/>
                    <a:pt x="22310" y="10527"/>
                    <a:pt x="22303" y="10516"/>
                  </a:cubicBezTo>
                  <a:lnTo>
                    <a:pt x="22629" y="10081"/>
                  </a:lnTo>
                  <a:lnTo>
                    <a:pt x="22629" y="10081"/>
                  </a:lnTo>
                  <a:cubicBezTo>
                    <a:pt x="22542" y="10189"/>
                    <a:pt x="22501" y="10230"/>
                    <a:pt x="22486" y="10230"/>
                  </a:cubicBezTo>
                  <a:cubicBezTo>
                    <a:pt x="22458" y="10230"/>
                    <a:pt x="22521" y="10089"/>
                    <a:pt x="22551" y="9988"/>
                  </a:cubicBezTo>
                  <a:lnTo>
                    <a:pt x="22551" y="9988"/>
                  </a:lnTo>
                  <a:cubicBezTo>
                    <a:pt x="22458" y="10128"/>
                    <a:pt x="22350" y="10252"/>
                    <a:pt x="22257" y="10345"/>
                  </a:cubicBezTo>
                  <a:cubicBezTo>
                    <a:pt x="22253" y="10365"/>
                    <a:pt x="22255" y="10372"/>
                    <a:pt x="22261" y="10372"/>
                  </a:cubicBezTo>
                  <a:cubicBezTo>
                    <a:pt x="22279" y="10372"/>
                    <a:pt x="22331" y="10306"/>
                    <a:pt x="22365" y="10283"/>
                  </a:cubicBezTo>
                  <a:lnTo>
                    <a:pt x="22365" y="10283"/>
                  </a:lnTo>
                  <a:cubicBezTo>
                    <a:pt x="22257" y="10469"/>
                    <a:pt x="22148" y="10748"/>
                    <a:pt x="21977" y="10950"/>
                  </a:cubicBezTo>
                  <a:cubicBezTo>
                    <a:pt x="21884" y="11072"/>
                    <a:pt x="21844" y="11094"/>
                    <a:pt x="21814" y="11094"/>
                  </a:cubicBezTo>
                  <a:cubicBezTo>
                    <a:pt x="21797" y="11094"/>
                    <a:pt x="21783" y="11087"/>
                    <a:pt x="21766" y="11087"/>
                  </a:cubicBezTo>
                  <a:cubicBezTo>
                    <a:pt x="21732" y="11087"/>
                    <a:pt x="21682" y="11114"/>
                    <a:pt x="21559" y="11276"/>
                  </a:cubicBezTo>
                  <a:lnTo>
                    <a:pt x="21218" y="11725"/>
                  </a:lnTo>
                  <a:lnTo>
                    <a:pt x="21031" y="11958"/>
                  </a:lnTo>
                  <a:lnTo>
                    <a:pt x="20938" y="12067"/>
                  </a:lnTo>
                  <a:lnTo>
                    <a:pt x="20923" y="12067"/>
                  </a:lnTo>
                  <a:cubicBezTo>
                    <a:pt x="20892" y="12098"/>
                    <a:pt x="20876" y="12113"/>
                    <a:pt x="20845" y="12129"/>
                  </a:cubicBezTo>
                  <a:cubicBezTo>
                    <a:pt x="20799" y="12160"/>
                    <a:pt x="20752" y="12160"/>
                    <a:pt x="20721" y="12175"/>
                  </a:cubicBezTo>
                  <a:cubicBezTo>
                    <a:pt x="20690" y="12175"/>
                    <a:pt x="20659" y="12206"/>
                    <a:pt x="20628" y="12237"/>
                  </a:cubicBezTo>
                  <a:cubicBezTo>
                    <a:pt x="20644" y="12206"/>
                    <a:pt x="20644" y="12191"/>
                    <a:pt x="20659" y="12175"/>
                  </a:cubicBezTo>
                  <a:cubicBezTo>
                    <a:pt x="20659" y="12160"/>
                    <a:pt x="20675" y="12144"/>
                    <a:pt x="20690" y="12113"/>
                  </a:cubicBezTo>
                  <a:lnTo>
                    <a:pt x="20675" y="12113"/>
                  </a:lnTo>
                  <a:cubicBezTo>
                    <a:pt x="20663" y="12131"/>
                    <a:pt x="20658" y="12135"/>
                    <a:pt x="20654" y="12135"/>
                  </a:cubicBezTo>
                  <a:cubicBezTo>
                    <a:pt x="20651" y="12135"/>
                    <a:pt x="20650" y="12133"/>
                    <a:pt x="20646" y="12133"/>
                  </a:cubicBezTo>
                  <a:cubicBezTo>
                    <a:pt x="20642" y="12133"/>
                    <a:pt x="20637" y="12135"/>
                    <a:pt x="20628" y="12144"/>
                  </a:cubicBezTo>
                  <a:cubicBezTo>
                    <a:pt x="20649" y="12109"/>
                    <a:pt x="20671" y="12073"/>
                    <a:pt x="20692" y="12039"/>
                  </a:cubicBezTo>
                  <a:lnTo>
                    <a:pt x="20692" y="12039"/>
                  </a:lnTo>
                  <a:cubicBezTo>
                    <a:pt x="20691" y="12044"/>
                    <a:pt x="20690" y="12048"/>
                    <a:pt x="20690" y="12051"/>
                  </a:cubicBezTo>
                  <a:cubicBezTo>
                    <a:pt x="20690" y="12067"/>
                    <a:pt x="20690" y="12082"/>
                    <a:pt x="20690" y="12098"/>
                  </a:cubicBezTo>
                  <a:cubicBezTo>
                    <a:pt x="20690" y="12077"/>
                    <a:pt x="20692" y="12056"/>
                    <a:pt x="20694" y="12036"/>
                  </a:cubicBezTo>
                  <a:lnTo>
                    <a:pt x="20694" y="12036"/>
                  </a:lnTo>
                  <a:cubicBezTo>
                    <a:pt x="20719" y="11997"/>
                    <a:pt x="20743" y="11960"/>
                    <a:pt x="20768" y="11927"/>
                  </a:cubicBezTo>
                  <a:lnTo>
                    <a:pt x="20768" y="11927"/>
                  </a:lnTo>
                  <a:cubicBezTo>
                    <a:pt x="20737" y="11958"/>
                    <a:pt x="20721" y="11973"/>
                    <a:pt x="20721" y="11989"/>
                  </a:cubicBezTo>
                  <a:cubicBezTo>
                    <a:pt x="20706" y="11989"/>
                    <a:pt x="20706" y="11973"/>
                    <a:pt x="20706" y="11973"/>
                  </a:cubicBezTo>
                  <a:cubicBezTo>
                    <a:pt x="20706" y="11993"/>
                    <a:pt x="20700" y="12012"/>
                    <a:pt x="20695" y="12027"/>
                  </a:cubicBezTo>
                  <a:lnTo>
                    <a:pt x="20695" y="12027"/>
                  </a:lnTo>
                  <a:cubicBezTo>
                    <a:pt x="20700" y="11990"/>
                    <a:pt x="20706" y="11956"/>
                    <a:pt x="20706" y="11927"/>
                  </a:cubicBezTo>
                  <a:cubicBezTo>
                    <a:pt x="20737" y="11493"/>
                    <a:pt x="20752" y="11183"/>
                    <a:pt x="20768" y="11151"/>
                  </a:cubicBezTo>
                  <a:lnTo>
                    <a:pt x="20628" y="11074"/>
                  </a:lnTo>
                  <a:cubicBezTo>
                    <a:pt x="20737" y="9507"/>
                    <a:pt x="20830" y="10562"/>
                    <a:pt x="20892" y="9089"/>
                  </a:cubicBezTo>
                  <a:cubicBezTo>
                    <a:pt x="20845" y="8980"/>
                    <a:pt x="20845" y="8794"/>
                    <a:pt x="20845" y="8577"/>
                  </a:cubicBezTo>
                  <a:cubicBezTo>
                    <a:pt x="20845" y="8360"/>
                    <a:pt x="20876" y="8112"/>
                    <a:pt x="20892" y="7848"/>
                  </a:cubicBezTo>
                  <a:cubicBezTo>
                    <a:pt x="20706" y="7646"/>
                    <a:pt x="20520" y="7445"/>
                    <a:pt x="20396" y="7414"/>
                  </a:cubicBezTo>
                  <a:cubicBezTo>
                    <a:pt x="20411" y="7398"/>
                    <a:pt x="20194" y="7212"/>
                    <a:pt x="20240" y="7166"/>
                  </a:cubicBezTo>
                  <a:lnTo>
                    <a:pt x="20240" y="7166"/>
                  </a:lnTo>
                  <a:cubicBezTo>
                    <a:pt x="20231" y="7168"/>
                    <a:pt x="20221" y="7169"/>
                    <a:pt x="20211" y="7169"/>
                  </a:cubicBezTo>
                  <a:cubicBezTo>
                    <a:pt x="20085" y="7169"/>
                    <a:pt x="19980" y="6988"/>
                    <a:pt x="19822" y="6902"/>
                  </a:cubicBezTo>
                  <a:cubicBezTo>
                    <a:pt x="19812" y="6897"/>
                    <a:pt x="19806" y="6895"/>
                    <a:pt x="19803" y="6895"/>
                  </a:cubicBezTo>
                  <a:cubicBezTo>
                    <a:pt x="19787" y="6895"/>
                    <a:pt x="19855" y="6956"/>
                    <a:pt x="19868" y="6995"/>
                  </a:cubicBezTo>
                  <a:cubicBezTo>
                    <a:pt x="19868" y="6995"/>
                    <a:pt x="19791" y="6933"/>
                    <a:pt x="19713" y="6871"/>
                  </a:cubicBezTo>
                  <a:cubicBezTo>
                    <a:pt x="19620" y="6809"/>
                    <a:pt x="19542" y="6731"/>
                    <a:pt x="19542" y="6731"/>
                  </a:cubicBezTo>
                  <a:cubicBezTo>
                    <a:pt x="19475" y="6655"/>
                    <a:pt x="19444" y="6602"/>
                    <a:pt x="19462" y="6602"/>
                  </a:cubicBezTo>
                  <a:cubicBezTo>
                    <a:pt x="19474" y="6602"/>
                    <a:pt x="19505" y="6622"/>
                    <a:pt x="19558" y="6669"/>
                  </a:cubicBezTo>
                  <a:cubicBezTo>
                    <a:pt x="19449" y="6561"/>
                    <a:pt x="19279" y="6468"/>
                    <a:pt x="19062" y="6312"/>
                  </a:cubicBezTo>
                  <a:cubicBezTo>
                    <a:pt x="18798" y="6126"/>
                    <a:pt x="18488" y="5894"/>
                    <a:pt x="18131" y="5661"/>
                  </a:cubicBezTo>
                  <a:cubicBezTo>
                    <a:pt x="17712" y="5832"/>
                    <a:pt x="17247" y="6095"/>
                    <a:pt x="16766" y="6344"/>
                  </a:cubicBezTo>
                  <a:cubicBezTo>
                    <a:pt x="16254" y="6685"/>
                    <a:pt x="15743" y="6995"/>
                    <a:pt x="15200" y="7460"/>
                  </a:cubicBezTo>
                  <a:cubicBezTo>
                    <a:pt x="14936" y="7677"/>
                    <a:pt x="14657" y="7879"/>
                    <a:pt x="14409" y="8112"/>
                  </a:cubicBezTo>
                  <a:lnTo>
                    <a:pt x="13649" y="8779"/>
                  </a:lnTo>
                  <a:cubicBezTo>
                    <a:pt x="13385" y="9011"/>
                    <a:pt x="13122" y="9244"/>
                    <a:pt x="12873" y="9461"/>
                  </a:cubicBezTo>
                  <a:cubicBezTo>
                    <a:pt x="12625" y="9694"/>
                    <a:pt x="12393" y="9880"/>
                    <a:pt x="12175" y="10066"/>
                  </a:cubicBezTo>
                  <a:cubicBezTo>
                    <a:pt x="12051" y="10143"/>
                    <a:pt x="11958" y="10236"/>
                    <a:pt x="11865" y="10298"/>
                  </a:cubicBezTo>
                  <a:cubicBezTo>
                    <a:pt x="11850" y="10314"/>
                    <a:pt x="11850" y="10314"/>
                    <a:pt x="11850" y="10329"/>
                  </a:cubicBezTo>
                  <a:cubicBezTo>
                    <a:pt x="11850" y="10423"/>
                    <a:pt x="11865" y="10361"/>
                    <a:pt x="11896" y="10485"/>
                  </a:cubicBezTo>
                  <a:cubicBezTo>
                    <a:pt x="11889" y="10531"/>
                    <a:pt x="11877" y="10531"/>
                    <a:pt x="11867" y="10531"/>
                  </a:cubicBezTo>
                  <a:cubicBezTo>
                    <a:pt x="11857" y="10531"/>
                    <a:pt x="11850" y="10531"/>
                    <a:pt x="11850" y="10578"/>
                  </a:cubicBezTo>
                  <a:cubicBezTo>
                    <a:pt x="11834" y="10392"/>
                    <a:pt x="11803" y="10485"/>
                    <a:pt x="11819" y="10392"/>
                  </a:cubicBezTo>
                  <a:cubicBezTo>
                    <a:pt x="11819" y="10376"/>
                    <a:pt x="11834" y="10345"/>
                    <a:pt x="11850" y="10283"/>
                  </a:cubicBezTo>
                  <a:lnTo>
                    <a:pt x="11850" y="10283"/>
                  </a:lnTo>
                  <a:lnTo>
                    <a:pt x="11788" y="10454"/>
                  </a:lnTo>
                  <a:lnTo>
                    <a:pt x="11819" y="10345"/>
                  </a:lnTo>
                  <a:lnTo>
                    <a:pt x="11819" y="10345"/>
                  </a:lnTo>
                  <a:cubicBezTo>
                    <a:pt x="11803" y="10392"/>
                    <a:pt x="11772" y="10438"/>
                    <a:pt x="11757" y="10438"/>
                  </a:cubicBezTo>
                  <a:cubicBezTo>
                    <a:pt x="11750" y="10445"/>
                    <a:pt x="11746" y="10448"/>
                    <a:pt x="11744" y="10448"/>
                  </a:cubicBezTo>
                  <a:cubicBezTo>
                    <a:pt x="11739" y="10448"/>
                    <a:pt x="11760" y="10409"/>
                    <a:pt x="11772" y="10361"/>
                  </a:cubicBezTo>
                  <a:lnTo>
                    <a:pt x="11772" y="10361"/>
                  </a:lnTo>
                  <a:cubicBezTo>
                    <a:pt x="11753" y="10373"/>
                    <a:pt x="11720" y="10381"/>
                    <a:pt x="11693" y="10381"/>
                  </a:cubicBezTo>
                  <a:cubicBezTo>
                    <a:pt x="11659" y="10381"/>
                    <a:pt x="11634" y="10369"/>
                    <a:pt x="11653" y="10342"/>
                  </a:cubicBezTo>
                  <a:lnTo>
                    <a:pt x="11653" y="10342"/>
                  </a:lnTo>
                  <a:cubicBezTo>
                    <a:pt x="11637" y="10353"/>
                    <a:pt x="11605" y="10365"/>
                    <a:pt x="11585" y="10365"/>
                  </a:cubicBezTo>
                  <a:cubicBezTo>
                    <a:pt x="11579" y="10365"/>
                    <a:pt x="11574" y="10363"/>
                    <a:pt x="11571" y="10361"/>
                  </a:cubicBezTo>
                  <a:cubicBezTo>
                    <a:pt x="11617" y="10345"/>
                    <a:pt x="11602" y="10345"/>
                    <a:pt x="11586" y="10314"/>
                  </a:cubicBezTo>
                  <a:cubicBezTo>
                    <a:pt x="11571" y="10283"/>
                    <a:pt x="11555" y="10252"/>
                    <a:pt x="11602" y="10252"/>
                  </a:cubicBezTo>
                  <a:cubicBezTo>
                    <a:pt x="11602" y="10236"/>
                    <a:pt x="11602" y="10221"/>
                    <a:pt x="11602" y="10190"/>
                  </a:cubicBezTo>
                  <a:cubicBezTo>
                    <a:pt x="11617" y="10112"/>
                    <a:pt x="11617" y="10019"/>
                    <a:pt x="11633" y="9942"/>
                  </a:cubicBezTo>
                  <a:cubicBezTo>
                    <a:pt x="11633" y="9814"/>
                    <a:pt x="11624" y="9721"/>
                    <a:pt x="11587" y="9721"/>
                  </a:cubicBezTo>
                  <a:cubicBezTo>
                    <a:pt x="11575" y="9721"/>
                    <a:pt x="11559" y="9732"/>
                    <a:pt x="11540" y="9756"/>
                  </a:cubicBezTo>
                  <a:cubicBezTo>
                    <a:pt x="11599" y="9684"/>
                    <a:pt x="11686" y="9330"/>
                    <a:pt x="11723" y="9330"/>
                  </a:cubicBezTo>
                  <a:cubicBezTo>
                    <a:pt x="11734" y="9330"/>
                    <a:pt x="11741" y="9362"/>
                    <a:pt x="11741" y="9445"/>
                  </a:cubicBezTo>
                  <a:cubicBezTo>
                    <a:pt x="11788" y="9244"/>
                    <a:pt x="11834" y="9058"/>
                    <a:pt x="11834" y="8918"/>
                  </a:cubicBezTo>
                  <a:lnTo>
                    <a:pt x="11834" y="8918"/>
                  </a:lnTo>
                  <a:lnTo>
                    <a:pt x="11741" y="9166"/>
                  </a:lnTo>
                  <a:cubicBezTo>
                    <a:pt x="11850" y="8484"/>
                    <a:pt x="12020" y="8143"/>
                    <a:pt x="12005" y="7662"/>
                  </a:cubicBezTo>
                  <a:lnTo>
                    <a:pt x="12005" y="7662"/>
                  </a:lnTo>
                  <a:lnTo>
                    <a:pt x="11896" y="7910"/>
                  </a:lnTo>
                  <a:cubicBezTo>
                    <a:pt x="11974" y="7491"/>
                    <a:pt x="12051" y="7150"/>
                    <a:pt x="12206" y="7010"/>
                  </a:cubicBezTo>
                  <a:lnTo>
                    <a:pt x="12206" y="7010"/>
                  </a:lnTo>
                  <a:lnTo>
                    <a:pt x="12160" y="7445"/>
                  </a:lnTo>
                  <a:cubicBezTo>
                    <a:pt x="12300" y="6747"/>
                    <a:pt x="12377" y="6328"/>
                    <a:pt x="12439" y="5708"/>
                  </a:cubicBezTo>
                  <a:lnTo>
                    <a:pt x="12439" y="5708"/>
                  </a:lnTo>
                  <a:lnTo>
                    <a:pt x="12393" y="5925"/>
                  </a:lnTo>
                  <a:cubicBezTo>
                    <a:pt x="12393" y="5615"/>
                    <a:pt x="12517" y="4855"/>
                    <a:pt x="12579" y="3924"/>
                  </a:cubicBezTo>
                  <a:lnTo>
                    <a:pt x="9585" y="2699"/>
                  </a:lnTo>
                  <a:cubicBezTo>
                    <a:pt x="8794" y="3877"/>
                    <a:pt x="7848" y="5227"/>
                    <a:pt x="7662" y="5599"/>
                  </a:cubicBezTo>
                  <a:lnTo>
                    <a:pt x="7941" y="5413"/>
                  </a:lnTo>
                  <a:lnTo>
                    <a:pt x="7634" y="5919"/>
                  </a:lnTo>
                  <a:lnTo>
                    <a:pt x="7634" y="5919"/>
                  </a:lnTo>
                  <a:cubicBezTo>
                    <a:pt x="7668" y="5851"/>
                    <a:pt x="7576" y="5567"/>
                    <a:pt x="7603" y="5491"/>
                  </a:cubicBezTo>
                  <a:lnTo>
                    <a:pt x="7603" y="5491"/>
                  </a:lnTo>
                  <a:cubicBezTo>
                    <a:pt x="7331" y="5843"/>
                    <a:pt x="6656" y="6682"/>
                    <a:pt x="5801" y="7507"/>
                  </a:cubicBezTo>
                  <a:cubicBezTo>
                    <a:pt x="5584" y="7724"/>
                    <a:pt x="5351" y="7925"/>
                    <a:pt x="5103" y="8127"/>
                  </a:cubicBezTo>
                  <a:lnTo>
                    <a:pt x="4746" y="8422"/>
                  </a:lnTo>
                  <a:cubicBezTo>
                    <a:pt x="4684" y="8468"/>
                    <a:pt x="4622" y="8515"/>
                    <a:pt x="4560" y="8546"/>
                  </a:cubicBezTo>
                  <a:lnTo>
                    <a:pt x="4467" y="8623"/>
                  </a:lnTo>
                  <a:cubicBezTo>
                    <a:pt x="4312" y="8732"/>
                    <a:pt x="4126" y="8841"/>
                    <a:pt x="3955" y="8903"/>
                  </a:cubicBezTo>
                  <a:cubicBezTo>
                    <a:pt x="3893" y="8934"/>
                    <a:pt x="3831" y="8965"/>
                    <a:pt x="3769" y="8980"/>
                  </a:cubicBezTo>
                  <a:cubicBezTo>
                    <a:pt x="3738" y="8996"/>
                    <a:pt x="3707" y="8996"/>
                    <a:pt x="3676" y="9011"/>
                  </a:cubicBezTo>
                  <a:lnTo>
                    <a:pt x="3645" y="9027"/>
                  </a:lnTo>
                  <a:lnTo>
                    <a:pt x="3614" y="9027"/>
                  </a:lnTo>
                  <a:lnTo>
                    <a:pt x="3614" y="8996"/>
                  </a:lnTo>
                  <a:cubicBezTo>
                    <a:pt x="3599" y="8887"/>
                    <a:pt x="3599" y="8794"/>
                    <a:pt x="3599" y="8748"/>
                  </a:cubicBezTo>
                  <a:cubicBezTo>
                    <a:pt x="3630" y="8546"/>
                    <a:pt x="3754" y="8561"/>
                    <a:pt x="3769" y="8530"/>
                  </a:cubicBezTo>
                  <a:cubicBezTo>
                    <a:pt x="3738" y="8499"/>
                    <a:pt x="3723" y="8499"/>
                    <a:pt x="3707" y="8499"/>
                  </a:cubicBezTo>
                  <a:cubicBezTo>
                    <a:pt x="3695" y="8506"/>
                    <a:pt x="3682" y="8512"/>
                    <a:pt x="3671" y="8512"/>
                  </a:cubicBezTo>
                  <a:cubicBezTo>
                    <a:pt x="3656" y="8512"/>
                    <a:pt x="3645" y="8499"/>
                    <a:pt x="3645" y="8453"/>
                  </a:cubicBezTo>
                  <a:cubicBezTo>
                    <a:pt x="3661" y="8406"/>
                    <a:pt x="3723" y="8406"/>
                    <a:pt x="3738" y="8406"/>
                  </a:cubicBezTo>
                  <a:cubicBezTo>
                    <a:pt x="3724" y="8379"/>
                    <a:pt x="3748" y="8326"/>
                    <a:pt x="3720" y="8326"/>
                  </a:cubicBezTo>
                  <a:cubicBezTo>
                    <a:pt x="3716" y="8326"/>
                    <a:pt x="3712" y="8327"/>
                    <a:pt x="3707" y="8329"/>
                  </a:cubicBezTo>
                  <a:cubicBezTo>
                    <a:pt x="3676" y="8406"/>
                    <a:pt x="3552" y="8468"/>
                    <a:pt x="3475" y="8561"/>
                  </a:cubicBezTo>
                  <a:lnTo>
                    <a:pt x="3490" y="8344"/>
                  </a:lnTo>
                  <a:lnTo>
                    <a:pt x="3568" y="8313"/>
                  </a:lnTo>
                  <a:cubicBezTo>
                    <a:pt x="3568" y="8298"/>
                    <a:pt x="3506" y="8298"/>
                    <a:pt x="3459" y="8251"/>
                  </a:cubicBezTo>
                  <a:cubicBezTo>
                    <a:pt x="3428" y="8236"/>
                    <a:pt x="3397" y="8220"/>
                    <a:pt x="3397" y="8174"/>
                  </a:cubicBezTo>
                  <a:cubicBezTo>
                    <a:pt x="3381" y="8143"/>
                    <a:pt x="3381" y="8127"/>
                    <a:pt x="3381" y="8096"/>
                  </a:cubicBezTo>
                  <a:cubicBezTo>
                    <a:pt x="3381" y="8065"/>
                    <a:pt x="3381" y="8065"/>
                    <a:pt x="3381" y="7972"/>
                  </a:cubicBezTo>
                  <a:cubicBezTo>
                    <a:pt x="3413" y="7476"/>
                    <a:pt x="3428" y="6948"/>
                    <a:pt x="3475" y="6421"/>
                  </a:cubicBezTo>
                  <a:cubicBezTo>
                    <a:pt x="3490" y="6157"/>
                    <a:pt x="3506" y="5894"/>
                    <a:pt x="3521" y="5630"/>
                  </a:cubicBezTo>
                  <a:cubicBezTo>
                    <a:pt x="3552" y="5366"/>
                    <a:pt x="3583" y="5087"/>
                    <a:pt x="3599" y="4839"/>
                  </a:cubicBezTo>
                  <a:cubicBezTo>
                    <a:pt x="3645" y="4855"/>
                    <a:pt x="3661" y="5072"/>
                    <a:pt x="3661" y="5304"/>
                  </a:cubicBezTo>
                  <a:cubicBezTo>
                    <a:pt x="3676" y="5165"/>
                    <a:pt x="3692" y="4948"/>
                    <a:pt x="3738" y="4824"/>
                  </a:cubicBezTo>
                  <a:lnTo>
                    <a:pt x="3738" y="4824"/>
                  </a:lnTo>
                  <a:cubicBezTo>
                    <a:pt x="3721" y="4862"/>
                    <a:pt x="3709" y="4878"/>
                    <a:pt x="3701" y="4878"/>
                  </a:cubicBezTo>
                  <a:cubicBezTo>
                    <a:pt x="3662" y="4878"/>
                    <a:pt x="3698" y="4538"/>
                    <a:pt x="3678" y="4538"/>
                  </a:cubicBezTo>
                  <a:cubicBezTo>
                    <a:pt x="3674" y="4538"/>
                    <a:pt x="3669" y="4549"/>
                    <a:pt x="3661" y="4575"/>
                  </a:cubicBezTo>
                  <a:cubicBezTo>
                    <a:pt x="3552" y="3784"/>
                    <a:pt x="3831" y="2807"/>
                    <a:pt x="3769" y="2094"/>
                  </a:cubicBezTo>
                  <a:cubicBezTo>
                    <a:pt x="3676" y="2047"/>
                    <a:pt x="2978" y="1629"/>
                    <a:pt x="2265" y="1210"/>
                  </a:cubicBezTo>
                  <a:cubicBezTo>
                    <a:pt x="1551" y="791"/>
                    <a:pt x="822" y="450"/>
                    <a:pt x="714" y="450"/>
                  </a:cubicBezTo>
                  <a:cubicBezTo>
                    <a:pt x="729" y="248"/>
                    <a:pt x="745" y="62"/>
                    <a:pt x="760" y="0"/>
                  </a:cubicBezTo>
                  <a:close/>
                  <a:moveTo>
                    <a:pt x="17802" y="18590"/>
                  </a:moveTo>
                  <a:cubicBezTo>
                    <a:pt x="17798" y="18592"/>
                    <a:pt x="17799" y="18594"/>
                    <a:pt x="17805" y="18596"/>
                  </a:cubicBezTo>
                  <a:cubicBezTo>
                    <a:pt x="17804" y="18594"/>
                    <a:pt x="17803" y="18592"/>
                    <a:pt x="17802" y="185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18" name="Google Shape;2518;p16"/>
            <p:cNvGrpSpPr/>
            <p:nvPr/>
          </p:nvGrpSpPr>
          <p:grpSpPr>
            <a:xfrm>
              <a:off x="7715975" y="-375400"/>
              <a:ext cx="2196575" cy="2507300"/>
              <a:chOff x="5018375" y="-52700"/>
              <a:chExt cx="2196575" cy="2507300"/>
            </a:xfrm>
          </p:grpSpPr>
          <p:sp>
            <p:nvSpPr>
              <p:cNvPr id="2519" name="Google Shape;2519;p16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16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16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22" name="Google Shape;2522;p16"/>
            <p:cNvGrpSpPr/>
            <p:nvPr/>
          </p:nvGrpSpPr>
          <p:grpSpPr>
            <a:xfrm rot="10800000">
              <a:off x="365050" y="-12"/>
              <a:ext cx="1165950" cy="1168100"/>
              <a:chOff x="1419375" y="3941050"/>
              <a:chExt cx="1165950" cy="1168100"/>
            </a:xfrm>
          </p:grpSpPr>
          <p:sp>
            <p:nvSpPr>
              <p:cNvPr id="2523" name="Google Shape;2523;p16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16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16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16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16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16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16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16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16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16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16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16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16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16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16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16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16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16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16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16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16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16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16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16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16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16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16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16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16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16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53" name="Google Shape;2553;p16"/>
            <p:cNvGrpSpPr/>
            <p:nvPr/>
          </p:nvGrpSpPr>
          <p:grpSpPr>
            <a:xfrm rot="10800000">
              <a:off x="8335825" y="3933513"/>
              <a:ext cx="632450" cy="714300"/>
              <a:chOff x="1431000" y="1568225"/>
              <a:chExt cx="632450" cy="714300"/>
            </a:xfrm>
          </p:grpSpPr>
          <p:sp>
            <p:nvSpPr>
              <p:cNvPr id="2554" name="Google Shape;2554;p16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16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16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16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16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16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16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16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16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16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64" name="Google Shape;2564;p16"/>
            <p:cNvSpPr/>
            <p:nvPr/>
          </p:nvSpPr>
          <p:spPr>
            <a:xfrm>
              <a:off x="98350" y="4219488"/>
              <a:ext cx="1348150" cy="384000"/>
            </a:xfrm>
            <a:custGeom>
              <a:avLst/>
              <a:gdLst/>
              <a:ahLst/>
              <a:cxnLst/>
              <a:rect l="l" t="t" r="r" b="b"/>
              <a:pathLst>
                <a:path w="53926" h="15360" extrusionOk="0">
                  <a:moveTo>
                    <a:pt x="12560" y="848"/>
                  </a:moveTo>
                  <a:cubicBezTo>
                    <a:pt x="13552" y="848"/>
                    <a:pt x="12437" y="2961"/>
                    <a:pt x="12185" y="3452"/>
                  </a:cubicBezTo>
                  <a:cubicBezTo>
                    <a:pt x="11611" y="4553"/>
                    <a:pt x="10944" y="5608"/>
                    <a:pt x="10169" y="6570"/>
                  </a:cubicBezTo>
                  <a:cubicBezTo>
                    <a:pt x="9192" y="7779"/>
                    <a:pt x="8044" y="8912"/>
                    <a:pt x="6788" y="9858"/>
                  </a:cubicBezTo>
                  <a:cubicBezTo>
                    <a:pt x="6788" y="9563"/>
                    <a:pt x="6819" y="9284"/>
                    <a:pt x="6850" y="9005"/>
                  </a:cubicBezTo>
                  <a:cubicBezTo>
                    <a:pt x="6989" y="7888"/>
                    <a:pt x="7284" y="6787"/>
                    <a:pt x="7703" y="5763"/>
                  </a:cubicBezTo>
                  <a:cubicBezTo>
                    <a:pt x="8509" y="3809"/>
                    <a:pt x="10060" y="1638"/>
                    <a:pt x="12169" y="924"/>
                  </a:cubicBezTo>
                  <a:cubicBezTo>
                    <a:pt x="12326" y="872"/>
                    <a:pt x="12455" y="848"/>
                    <a:pt x="12560" y="848"/>
                  </a:cubicBezTo>
                  <a:close/>
                  <a:moveTo>
                    <a:pt x="22458" y="1902"/>
                  </a:moveTo>
                  <a:cubicBezTo>
                    <a:pt x="22754" y="1902"/>
                    <a:pt x="22964" y="2058"/>
                    <a:pt x="22995" y="2475"/>
                  </a:cubicBezTo>
                  <a:cubicBezTo>
                    <a:pt x="23042" y="2971"/>
                    <a:pt x="22793" y="3452"/>
                    <a:pt x="22561" y="3871"/>
                  </a:cubicBezTo>
                  <a:cubicBezTo>
                    <a:pt x="22266" y="4398"/>
                    <a:pt x="21940" y="4926"/>
                    <a:pt x="21584" y="5437"/>
                  </a:cubicBezTo>
                  <a:cubicBezTo>
                    <a:pt x="20917" y="6399"/>
                    <a:pt x="20157" y="7299"/>
                    <a:pt x="19335" y="8121"/>
                  </a:cubicBezTo>
                  <a:cubicBezTo>
                    <a:pt x="18420" y="9020"/>
                    <a:pt x="17427" y="9842"/>
                    <a:pt x="16357" y="10556"/>
                  </a:cubicBezTo>
                  <a:cubicBezTo>
                    <a:pt x="16388" y="9966"/>
                    <a:pt x="16481" y="9377"/>
                    <a:pt x="16605" y="8834"/>
                  </a:cubicBezTo>
                  <a:cubicBezTo>
                    <a:pt x="16853" y="7733"/>
                    <a:pt x="17272" y="6694"/>
                    <a:pt x="17861" y="5732"/>
                  </a:cubicBezTo>
                  <a:cubicBezTo>
                    <a:pt x="18466" y="4755"/>
                    <a:pt x="19226" y="3886"/>
                    <a:pt x="20110" y="3157"/>
                  </a:cubicBezTo>
                  <a:cubicBezTo>
                    <a:pt x="20453" y="2870"/>
                    <a:pt x="21721" y="1902"/>
                    <a:pt x="22458" y="1902"/>
                  </a:cubicBezTo>
                  <a:close/>
                  <a:moveTo>
                    <a:pt x="30991" y="3856"/>
                  </a:moveTo>
                  <a:cubicBezTo>
                    <a:pt x="31291" y="3856"/>
                    <a:pt x="31494" y="4081"/>
                    <a:pt x="31463" y="4538"/>
                  </a:cubicBezTo>
                  <a:cubicBezTo>
                    <a:pt x="31432" y="5112"/>
                    <a:pt x="31122" y="5639"/>
                    <a:pt x="30874" y="6135"/>
                  </a:cubicBezTo>
                  <a:cubicBezTo>
                    <a:pt x="30331" y="7174"/>
                    <a:pt x="29680" y="8167"/>
                    <a:pt x="28935" y="9082"/>
                  </a:cubicBezTo>
                  <a:cubicBezTo>
                    <a:pt x="28330" y="9827"/>
                    <a:pt x="27648" y="10525"/>
                    <a:pt x="26934" y="11160"/>
                  </a:cubicBezTo>
                  <a:cubicBezTo>
                    <a:pt x="26888" y="10866"/>
                    <a:pt x="26872" y="10587"/>
                    <a:pt x="26888" y="10292"/>
                  </a:cubicBezTo>
                  <a:cubicBezTo>
                    <a:pt x="26950" y="9036"/>
                    <a:pt x="27431" y="7810"/>
                    <a:pt x="28051" y="6740"/>
                  </a:cubicBezTo>
                  <a:cubicBezTo>
                    <a:pt x="28641" y="5748"/>
                    <a:pt x="29463" y="4646"/>
                    <a:pt x="30455" y="4041"/>
                  </a:cubicBezTo>
                  <a:cubicBezTo>
                    <a:pt x="30648" y="3918"/>
                    <a:pt x="30833" y="3856"/>
                    <a:pt x="30991" y="3856"/>
                  </a:cubicBezTo>
                  <a:close/>
                  <a:moveTo>
                    <a:pt x="40079" y="4041"/>
                  </a:moveTo>
                  <a:cubicBezTo>
                    <a:pt x="40710" y="4041"/>
                    <a:pt x="40830" y="4668"/>
                    <a:pt x="40769" y="5189"/>
                  </a:cubicBezTo>
                  <a:cubicBezTo>
                    <a:pt x="40660" y="6259"/>
                    <a:pt x="40009" y="7376"/>
                    <a:pt x="39451" y="8276"/>
                  </a:cubicBezTo>
                  <a:cubicBezTo>
                    <a:pt x="38846" y="9222"/>
                    <a:pt x="38132" y="10075"/>
                    <a:pt x="37310" y="10819"/>
                  </a:cubicBezTo>
                  <a:cubicBezTo>
                    <a:pt x="37140" y="10990"/>
                    <a:pt x="36954" y="11145"/>
                    <a:pt x="36752" y="11300"/>
                  </a:cubicBezTo>
                  <a:cubicBezTo>
                    <a:pt x="36488" y="10307"/>
                    <a:pt x="36566" y="9206"/>
                    <a:pt x="36799" y="8229"/>
                  </a:cubicBezTo>
                  <a:cubicBezTo>
                    <a:pt x="37109" y="7004"/>
                    <a:pt x="37714" y="5872"/>
                    <a:pt x="38582" y="4957"/>
                  </a:cubicBezTo>
                  <a:cubicBezTo>
                    <a:pt x="38954" y="4569"/>
                    <a:pt x="39482" y="4041"/>
                    <a:pt x="40056" y="4041"/>
                  </a:cubicBezTo>
                  <a:cubicBezTo>
                    <a:pt x="40063" y="4041"/>
                    <a:pt x="40071" y="4041"/>
                    <a:pt x="40079" y="4041"/>
                  </a:cubicBezTo>
                  <a:close/>
                  <a:moveTo>
                    <a:pt x="12590" y="0"/>
                  </a:moveTo>
                  <a:cubicBezTo>
                    <a:pt x="12538" y="0"/>
                    <a:pt x="12486" y="3"/>
                    <a:pt x="12433" y="9"/>
                  </a:cubicBezTo>
                  <a:cubicBezTo>
                    <a:pt x="11208" y="118"/>
                    <a:pt x="9967" y="1157"/>
                    <a:pt x="9145" y="2010"/>
                  </a:cubicBezTo>
                  <a:cubicBezTo>
                    <a:pt x="7299" y="3902"/>
                    <a:pt x="6276" y="6554"/>
                    <a:pt x="5997" y="9160"/>
                  </a:cubicBezTo>
                  <a:cubicBezTo>
                    <a:pt x="5950" y="9578"/>
                    <a:pt x="5935" y="10013"/>
                    <a:pt x="5950" y="10431"/>
                  </a:cubicBezTo>
                  <a:cubicBezTo>
                    <a:pt x="5500" y="10726"/>
                    <a:pt x="5035" y="11005"/>
                    <a:pt x="4554" y="11238"/>
                  </a:cubicBezTo>
                  <a:cubicBezTo>
                    <a:pt x="3678" y="11670"/>
                    <a:pt x="2727" y="11969"/>
                    <a:pt x="1762" y="11969"/>
                  </a:cubicBezTo>
                  <a:cubicBezTo>
                    <a:pt x="1411" y="11969"/>
                    <a:pt x="1059" y="11930"/>
                    <a:pt x="708" y="11843"/>
                  </a:cubicBezTo>
                  <a:cubicBezTo>
                    <a:pt x="670" y="11834"/>
                    <a:pt x="634" y="11830"/>
                    <a:pt x="600" y="11830"/>
                  </a:cubicBezTo>
                  <a:cubicBezTo>
                    <a:pt x="153" y="11830"/>
                    <a:pt x="1" y="12534"/>
                    <a:pt x="491" y="12649"/>
                  </a:cubicBezTo>
                  <a:cubicBezTo>
                    <a:pt x="926" y="12760"/>
                    <a:pt x="1359" y="12810"/>
                    <a:pt x="1789" y="12810"/>
                  </a:cubicBezTo>
                  <a:cubicBezTo>
                    <a:pt x="3290" y="12810"/>
                    <a:pt x="4748" y="12194"/>
                    <a:pt x="6074" y="11362"/>
                  </a:cubicBezTo>
                  <a:cubicBezTo>
                    <a:pt x="6183" y="11889"/>
                    <a:pt x="6384" y="12386"/>
                    <a:pt x="6694" y="12820"/>
                  </a:cubicBezTo>
                  <a:cubicBezTo>
                    <a:pt x="7364" y="13752"/>
                    <a:pt x="8432" y="14128"/>
                    <a:pt x="9525" y="14128"/>
                  </a:cubicBezTo>
                  <a:cubicBezTo>
                    <a:pt x="9724" y="14128"/>
                    <a:pt x="9924" y="14116"/>
                    <a:pt x="10122" y="14092"/>
                  </a:cubicBezTo>
                  <a:cubicBezTo>
                    <a:pt x="11471" y="13937"/>
                    <a:pt x="12774" y="13425"/>
                    <a:pt x="13984" y="12851"/>
                  </a:cubicBezTo>
                  <a:cubicBezTo>
                    <a:pt x="14558" y="12587"/>
                    <a:pt x="15101" y="12308"/>
                    <a:pt x="15644" y="11998"/>
                  </a:cubicBezTo>
                  <a:cubicBezTo>
                    <a:pt x="15752" y="12510"/>
                    <a:pt x="15938" y="13006"/>
                    <a:pt x="16233" y="13456"/>
                  </a:cubicBezTo>
                  <a:cubicBezTo>
                    <a:pt x="16946" y="14541"/>
                    <a:pt x="18172" y="15146"/>
                    <a:pt x="19443" y="15317"/>
                  </a:cubicBezTo>
                  <a:cubicBezTo>
                    <a:pt x="19676" y="15346"/>
                    <a:pt x="19908" y="15359"/>
                    <a:pt x="20141" y="15359"/>
                  </a:cubicBezTo>
                  <a:cubicBezTo>
                    <a:pt x="22422" y="15359"/>
                    <a:pt x="24684" y="14040"/>
                    <a:pt x="26500" y="12618"/>
                  </a:cubicBezTo>
                  <a:cubicBezTo>
                    <a:pt x="26671" y="12944"/>
                    <a:pt x="26903" y="13270"/>
                    <a:pt x="27183" y="13549"/>
                  </a:cubicBezTo>
                  <a:cubicBezTo>
                    <a:pt x="28063" y="14415"/>
                    <a:pt x="29202" y="14737"/>
                    <a:pt x="30385" y="14737"/>
                  </a:cubicBezTo>
                  <a:cubicBezTo>
                    <a:pt x="31745" y="14737"/>
                    <a:pt x="33164" y="14311"/>
                    <a:pt x="34317" y="13797"/>
                  </a:cubicBezTo>
                  <a:cubicBezTo>
                    <a:pt x="35046" y="13471"/>
                    <a:pt x="35744" y="13068"/>
                    <a:pt x="36411" y="12618"/>
                  </a:cubicBezTo>
                  <a:cubicBezTo>
                    <a:pt x="36706" y="13130"/>
                    <a:pt x="37093" y="13580"/>
                    <a:pt x="37636" y="13921"/>
                  </a:cubicBezTo>
                  <a:cubicBezTo>
                    <a:pt x="38542" y="14517"/>
                    <a:pt x="39656" y="14715"/>
                    <a:pt x="40741" y="14715"/>
                  </a:cubicBezTo>
                  <a:cubicBezTo>
                    <a:pt x="41012" y="14715"/>
                    <a:pt x="41281" y="14703"/>
                    <a:pt x="41545" y="14681"/>
                  </a:cubicBezTo>
                  <a:cubicBezTo>
                    <a:pt x="44569" y="14433"/>
                    <a:pt x="47345" y="13084"/>
                    <a:pt x="49842" y="11440"/>
                  </a:cubicBezTo>
                  <a:cubicBezTo>
                    <a:pt x="51129" y="10587"/>
                    <a:pt x="52355" y="9671"/>
                    <a:pt x="53580" y="8741"/>
                  </a:cubicBezTo>
                  <a:cubicBezTo>
                    <a:pt x="53925" y="8472"/>
                    <a:pt x="53712" y="7930"/>
                    <a:pt x="53383" y="7930"/>
                  </a:cubicBezTo>
                  <a:cubicBezTo>
                    <a:pt x="53313" y="7930"/>
                    <a:pt x="53238" y="7955"/>
                    <a:pt x="53161" y="8012"/>
                  </a:cubicBezTo>
                  <a:cubicBezTo>
                    <a:pt x="51145" y="9547"/>
                    <a:pt x="49098" y="11083"/>
                    <a:pt x="46833" y="12231"/>
                  </a:cubicBezTo>
                  <a:cubicBezTo>
                    <a:pt x="45067" y="13133"/>
                    <a:pt x="42957" y="13896"/>
                    <a:pt x="40906" y="13896"/>
                  </a:cubicBezTo>
                  <a:cubicBezTo>
                    <a:pt x="40490" y="13896"/>
                    <a:pt x="40076" y="13865"/>
                    <a:pt x="39668" y="13797"/>
                  </a:cubicBezTo>
                  <a:cubicBezTo>
                    <a:pt x="38582" y="13611"/>
                    <a:pt x="37605" y="13084"/>
                    <a:pt x="37078" y="12122"/>
                  </a:cubicBezTo>
                  <a:cubicBezTo>
                    <a:pt x="38350" y="11114"/>
                    <a:pt x="39451" y="9889"/>
                    <a:pt x="40288" y="8493"/>
                  </a:cubicBezTo>
                  <a:cubicBezTo>
                    <a:pt x="40924" y="7469"/>
                    <a:pt x="41638" y="6166"/>
                    <a:pt x="41622" y="4910"/>
                  </a:cubicBezTo>
                  <a:cubicBezTo>
                    <a:pt x="41610" y="3913"/>
                    <a:pt x="40933" y="3209"/>
                    <a:pt x="40057" y="3209"/>
                  </a:cubicBezTo>
                  <a:cubicBezTo>
                    <a:pt x="39830" y="3209"/>
                    <a:pt x="39589" y="3257"/>
                    <a:pt x="39342" y="3359"/>
                  </a:cubicBezTo>
                  <a:cubicBezTo>
                    <a:pt x="38086" y="3871"/>
                    <a:pt x="37140" y="5251"/>
                    <a:pt x="36566" y="6414"/>
                  </a:cubicBezTo>
                  <a:cubicBezTo>
                    <a:pt x="35961" y="7702"/>
                    <a:pt x="35651" y="9160"/>
                    <a:pt x="35790" y="10571"/>
                  </a:cubicBezTo>
                  <a:cubicBezTo>
                    <a:pt x="35837" y="11005"/>
                    <a:pt x="35930" y="11440"/>
                    <a:pt x="36070" y="11843"/>
                  </a:cubicBezTo>
                  <a:cubicBezTo>
                    <a:pt x="34658" y="12851"/>
                    <a:pt x="33014" y="13611"/>
                    <a:pt x="31324" y="13828"/>
                  </a:cubicBezTo>
                  <a:cubicBezTo>
                    <a:pt x="31039" y="13866"/>
                    <a:pt x="30747" y="13888"/>
                    <a:pt x="30454" y="13888"/>
                  </a:cubicBezTo>
                  <a:cubicBezTo>
                    <a:pt x="29660" y="13888"/>
                    <a:pt x="28859" y="13727"/>
                    <a:pt x="28191" y="13285"/>
                  </a:cubicBezTo>
                  <a:cubicBezTo>
                    <a:pt x="27710" y="12975"/>
                    <a:pt x="27384" y="12541"/>
                    <a:pt x="27183" y="12044"/>
                  </a:cubicBezTo>
                  <a:cubicBezTo>
                    <a:pt x="27260" y="11982"/>
                    <a:pt x="27322" y="11920"/>
                    <a:pt x="27400" y="11858"/>
                  </a:cubicBezTo>
                  <a:cubicBezTo>
                    <a:pt x="28470" y="10928"/>
                    <a:pt x="29416" y="9873"/>
                    <a:pt x="30238" y="8741"/>
                  </a:cubicBezTo>
                  <a:cubicBezTo>
                    <a:pt x="31014" y="7671"/>
                    <a:pt x="31898" y="6399"/>
                    <a:pt x="32223" y="5096"/>
                  </a:cubicBezTo>
                  <a:cubicBezTo>
                    <a:pt x="32444" y="4143"/>
                    <a:pt x="32075" y="2994"/>
                    <a:pt x="31050" y="2994"/>
                  </a:cubicBezTo>
                  <a:cubicBezTo>
                    <a:pt x="30924" y="2994"/>
                    <a:pt x="30788" y="3011"/>
                    <a:pt x="30641" y="3049"/>
                  </a:cubicBezTo>
                  <a:cubicBezTo>
                    <a:pt x="29990" y="3204"/>
                    <a:pt x="29463" y="3716"/>
                    <a:pt x="28997" y="4166"/>
                  </a:cubicBezTo>
                  <a:cubicBezTo>
                    <a:pt x="28485" y="4662"/>
                    <a:pt x="28036" y="5220"/>
                    <a:pt x="27648" y="5810"/>
                  </a:cubicBezTo>
                  <a:cubicBezTo>
                    <a:pt x="26578" y="7407"/>
                    <a:pt x="25663" y="9811"/>
                    <a:pt x="26175" y="11796"/>
                  </a:cubicBezTo>
                  <a:cubicBezTo>
                    <a:pt x="25306" y="12479"/>
                    <a:pt x="24375" y="13099"/>
                    <a:pt x="23383" y="13595"/>
                  </a:cubicBezTo>
                  <a:cubicBezTo>
                    <a:pt x="22409" y="14090"/>
                    <a:pt x="21139" y="14483"/>
                    <a:pt x="19943" y="14483"/>
                  </a:cubicBezTo>
                  <a:cubicBezTo>
                    <a:pt x="18625" y="14483"/>
                    <a:pt x="17395" y="14006"/>
                    <a:pt x="16745" y="12665"/>
                  </a:cubicBezTo>
                  <a:cubicBezTo>
                    <a:pt x="16574" y="12308"/>
                    <a:pt x="16466" y="11920"/>
                    <a:pt x="16419" y="11517"/>
                  </a:cubicBezTo>
                  <a:cubicBezTo>
                    <a:pt x="16838" y="11253"/>
                    <a:pt x="17241" y="10974"/>
                    <a:pt x="17644" y="10680"/>
                  </a:cubicBezTo>
                  <a:cubicBezTo>
                    <a:pt x="19878" y="9005"/>
                    <a:pt x="21770" y="6911"/>
                    <a:pt x="23166" y="4491"/>
                  </a:cubicBezTo>
                  <a:cubicBezTo>
                    <a:pt x="23677" y="3607"/>
                    <a:pt x="24329" y="2134"/>
                    <a:pt x="23305" y="1343"/>
                  </a:cubicBezTo>
                  <a:cubicBezTo>
                    <a:pt x="23031" y="1133"/>
                    <a:pt x="22730" y="1047"/>
                    <a:pt x="22419" y="1047"/>
                  </a:cubicBezTo>
                  <a:cubicBezTo>
                    <a:pt x="21466" y="1047"/>
                    <a:pt x="20420" y="1856"/>
                    <a:pt x="19754" y="2382"/>
                  </a:cubicBezTo>
                  <a:cubicBezTo>
                    <a:pt x="17613" y="4041"/>
                    <a:pt x="16109" y="6539"/>
                    <a:pt x="15675" y="9222"/>
                  </a:cubicBezTo>
                  <a:cubicBezTo>
                    <a:pt x="15566" y="9827"/>
                    <a:pt x="15519" y="10447"/>
                    <a:pt x="15550" y="11083"/>
                  </a:cubicBezTo>
                  <a:cubicBezTo>
                    <a:pt x="14930" y="11455"/>
                    <a:pt x="14294" y="11796"/>
                    <a:pt x="13643" y="12091"/>
                  </a:cubicBezTo>
                  <a:cubicBezTo>
                    <a:pt x="12582" y="12583"/>
                    <a:pt x="10931" y="13319"/>
                    <a:pt x="9507" y="13319"/>
                  </a:cubicBezTo>
                  <a:cubicBezTo>
                    <a:pt x="8598" y="13319"/>
                    <a:pt x="7782" y="13020"/>
                    <a:pt x="7268" y="12169"/>
                  </a:cubicBezTo>
                  <a:cubicBezTo>
                    <a:pt x="7020" y="11765"/>
                    <a:pt x="6896" y="11315"/>
                    <a:pt x="6834" y="10866"/>
                  </a:cubicBezTo>
                  <a:cubicBezTo>
                    <a:pt x="7423" y="10431"/>
                    <a:pt x="7997" y="9966"/>
                    <a:pt x="8509" y="9516"/>
                  </a:cubicBezTo>
                  <a:cubicBezTo>
                    <a:pt x="10680" y="7593"/>
                    <a:pt x="12464" y="5158"/>
                    <a:pt x="13565" y="2475"/>
                  </a:cubicBezTo>
                  <a:cubicBezTo>
                    <a:pt x="13782" y="1948"/>
                    <a:pt x="13953" y="1343"/>
                    <a:pt x="13751" y="784"/>
                  </a:cubicBezTo>
                  <a:cubicBezTo>
                    <a:pt x="13568" y="277"/>
                    <a:pt x="13104" y="0"/>
                    <a:pt x="125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6"/>
            <p:cNvSpPr/>
            <p:nvPr/>
          </p:nvSpPr>
          <p:spPr>
            <a:xfrm>
              <a:off x="5328634" y="4506650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6"/>
            <p:cNvSpPr/>
            <p:nvPr/>
          </p:nvSpPr>
          <p:spPr>
            <a:xfrm>
              <a:off x="8741125" y="403150"/>
              <a:ext cx="203344" cy="211129"/>
            </a:xfrm>
            <a:custGeom>
              <a:avLst/>
              <a:gdLst/>
              <a:ahLst/>
              <a:cxnLst/>
              <a:rect l="l" t="t" r="r" b="b"/>
              <a:pathLst>
                <a:path w="5407" h="5614" extrusionOk="0">
                  <a:moveTo>
                    <a:pt x="1573" y="0"/>
                  </a:moveTo>
                  <a:lnTo>
                    <a:pt x="537" y="595"/>
                  </a:lnTo>
                  <a:lnTo>
                    <a:pt x="1977" y="2643"/>
                  </a:lnTo>
                  <a:lnTo>
                    <a:pt x="13" y="4072"/>
                  </a:lnTo>
                  <a:cubicBezTo>
                    <a:pt x="1" y="4084"/>
                    <a:pt x="680" y="4882"/>
                    <a:pt x="763" y="4894"/>
                  </a:cubicBezTo>
                  <a:cubicBezTo>
                    <a:pt x="764" y="4894"/>
                    <a:pt x="764" y="4894"/>
                    <a:pt x="765" y="4894"/>
                  </a:cubicBezTo>
                  <a:cubicBezTo>
                    <a:pt x="864" y="4894"/>
                    <a:pt x="2478" y="3620"/>
                    <a:pt x="2513" y="3620"/>
                  </a:cubicBezTo>
                  <a:cubicBezTo>
                    <a:pt x="2561" y="3620"/>
                    <a:pt x="4061" y="5525"/>
                    <a:pt x="4156" y="5608"/>
                  </a:cubicBezTo>
                  <a:cubicBezTo>
                    <a:pt x="4161" y="5611"/>
                    <a:pt x="4167" y="5613"/>
                    <a:pt x="4175" y="5613"/>
                  </a:cubicBezTo>
                  <a:cubicBezTo>
                    <a:pt x="4331" y="5613"/>
                    <a:pt x="5085" y="4987"/>
                    <a:pt x="5085" y="4953"/>
                  </a:cubicBezTo>
                  <a:cubicBezTo>
                    <a:pt x="5097" y="4906"/>
                    <a:pt x="3704" y="2893"/>
                    <a:pt x="3740" y="2846"/>
                  </a:cubicBezTo>
                  <a:cubicBezTo>
                    <a:pt x="3763" y="2786"/>
                    <a:pt x="5383" y="1441"/>
                    <a:pt x="5394" y="1369"/>
                  </a:cubicBezTo>
                  <a:cubicBezTo>
                    <a:pt x="5406" y="1286"/>
                    <a:pt x="4847" y="512"/>
                    <a:pt x="4847" y="512"/>
                  </a:cubicBezTo>
                  <a:lnTo>
                    <a:pt x="2894" y="1881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6"/>
            <p:cNvSpPr/>
            <p:nvPr/>
          </p:nvSpPr>
          <p:spPr>
            <a:xfrm>
              <a:off x="256134" y="2660100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8" name="Google Shape;2568;p16"/>
          <p:cNvSpPr txBox="1">
            <a:spLocks noGrp="1"/>
          </p:cNvSpPr>
          <p:nvPr>
            <p:ph type="title"/>
          </p:nvPr>
        </p:nvSpPr>
        <p:spPr>
          <a:xfrm>
            <a:off x="5247206" y="2215050"/>
            <a:ext cx="2627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569" name="Google Shape;2569;p16"/>
          <p:cNvSpPr txBox="1">
            <a:spLocks noGrp="1"/>
          </p:cNvSpPr>
          <p:nvPr>
            <p:ph type="title" idx="2" hasCustomPrompt="1"/>
          </p:nvPr>
        </p:nvSpPr>
        <p:spPr>
          <a:xfrm>
            <a:off x="5247206" y="1373250"/>
            <a:ext cx="2627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70" name="Google Shape;2570;p16"/>
          <p:cNvSpPr txBox="1">
            <a:spLocks noGrp="1"/>
          </p:cNvSpPr>
          <p:nvPr>
            <p:ph type="subTitle" idx="1"/>
          </p:nvPr>
        </p:nvSpPr>
        <p:spPr>
          <a:xfrm>
            <a:off x="5265656" y="3056850"/>
            <a:ext cx="25908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spTree>
      <p:nvGrpSpPr>
        <p:cNvPr id="1" name="Shape 2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2" name="Google Shape;2572;p17"/>
          <p:cNvGrpSpPr/>
          <p:nvPr/>
        </p:nvGrpSpPr>
        <p:grpSpPr>
          <a:xfrm>
            <a:off x="-603825" y="-464650"/>
            <a:ext cx="9919175" cy="6476175"/>
            <a:chOff x="-603825" y="-464650"/>
            <a:chExt cx="9919175" cy="6476175"/>
          </a:xfrm>
        </p:grpSpPr>
        <p:sp>
          <p:nvSpPr>
            <p:cNvPr id="2573" name="Google Shape;2573;p17"/>
            <p:cNvSpPr/>
            <p:nvPr/>
          </p:nvSpPr>
          <p:spPr>
            <a:xfrm>
              <a:off x="6473975" y="3486675"/>
              <a:ext cx="2841375" cy="2524850"/>
            </a:xfrm>
            <a:custGeom>
              <a:avLst/>
              <a:gdLst/>
              <a:ahLst/>
              <a:cxnLst/>
              <a:rect l="l" t="t" r="r" b="b"/>
              <a:pathLst>
                <a:path w="113655" h="100994" extrusionOk="0">
                  <a:moveTo>
                    <a:pt x="59821" y="0"/>
                  </a:moveTo>
                  <a:cubicBezTo>
                    <a:pt x="59365" y="0"/>
                    <a:pt x="58910" y="2"/>
                    <a:pt x="58456" y="6"/>
                  </a:cubicBezTo>
                  <a:cubicBezTo>
                    <a:pt x="57417" y="6"/>
                    <a:pt x="56362" y="22"/>
                    <a:pt x="55292" y="22"/>
                  </a:cubicBezTo>
                  <a:cubicBezTo>
                    <a:pt x="41799" y="161"/>
                    <a:pt x="25064" y="735"/>
                    <a:pt x="15153" y="10305"/>
                  </a:cubicBezTo>
                  <a:cubicBezTo>
                    <a:pt x="8562" y="16664"/>
                    <a:pt x="7631" y="28777"/>
                    <a:pt x="5785" y="37214"/>
                  </a:cubicBezTo>
                  <a:cubicBezTo>
                    <a:pt x="3350" y="48319"/>
                    <a:pt x="1365" y="59563"/>
                    <a:pt x="791" y="70932"/>
                  </a:cubicBezTo>
                  <a:cubicBezTo>
                    <a:pt x="0" y="86286"/>
                    <a:pt x="7119" y="93452"/>
                    <a:pt x="21931" y="95530"/>
                  </a:cubicBezTo>
                  <a:cubicBezTo>
                    <a:pt x="34881" y="97345"/>
                    <a:pt x="47863" y="99082"/>
                    <a:pt x="60906" y="99950"/>
                  </a:cubicBezTo>
                  <a:cubicBezTo>
                    <a:pt x="66360" y="100308"/>
                    <a:pt x="72094" y="100994"/>
                    <a:pt x="77753" y="100994"/>
                  </a:cubicBezTo>
                  <a:cubicBezTo>
                    <a:pt x="82396" y="100994"/>
                    <a:pt x="86989" y="100532"/>
                    <a:pt x="91336" y="99051"/>
                  </a:cubicBezTo>
                  <a:cubicBezTo>
                    <a:pt x="101138" y="95732"/>
                    <a:pt x="105233" y="86519"/>
                    <a:pt x="107016" y="76887"/>
                  </a:cubicBezTo>
                  <a:cubicBezTo>
                    <a:pt x="109250" y="64852"/>
                    <a:pt x="110304" y="52630"/>
                    <a:pt x="112088" y="40533"/>
                  </a:cubicBezTo>
                  <a:cubicBezTo>
                    <a:pt x="113655" y="30002"/>
                    <a:pt x="112864" y="18215"/>
                    <a:pt x="103558" y="11421"/>
                  </a:cubicBezTo>
                  <a:cubicBezTo>
                    <a:pt x="91092" y="2313"/>
                    <a:pt x="74929" y="0"/>
                    <a:pt x="59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7"/>
            <p:cNvSpPr/>
            <p:nvPr/>
          </p:nvSpPr>
          <p:spPr>
            <a:xfrm>
              <a:off x="-603825" y="-464650"/>
              <a:ext cx="3467950" cy="2648400"/>
            </a:xfrm>
            <a:custGeom>
              <a:avLst/>
              <a:gdLst/>
              <a:ahLst/>
              <a:cxnLst/>
              <a:rect l="l" t="t" r="r" b="b"/>
              <a:pathLst>
                <a:path w="138718" h="105936" extrusionOk="0">
                  <a:moveTo>
                    <a:pt x="88883" y="0"/>
                  </a:moveTo>
                  <a:cubicBezTo>
                    <a:pt x="62943" y="0"/>
                    <a:pt x="9014" y="23349"/>
                    <a:pt x="8608" y="24370"/>
                  </a:cubicBezTo>
                  <a:cubicBezTo>
                    <a:pt x="0" y="46145"/>
                    <a:pt x="2528" y="82593"/>
                    <a:pt x="19170" y="101220"/>
                  </a:cubicBezTo>
                  <a:cubicBezTo>
                    <a:pt x="22130" y="104536"/>
                    <a:pt x="27307" y="105936"/>
                    <a:pt x="33862" y="105936"/>
                  </a:cubicBezTo>
                  <a:cubicBezTo>
                    <a:pt x="64125" y="105936"/>
                    <a:pt x="123782" y="76111"/>
                    <a:pt x="130513" y="67378"/>
                  </a:cubicBezTo>
                  <a:cubicBezTo>
                    <a:pt x="138718" y="56754"/>
                    <a:pt x="117191" y="7123"/>
                    <a:pt x="96253" y="888"/>
                  </a:cubicBezTo>
                  <a:cubicBezTo>
                    <a:pt x="94198" y="277"/>
                    <a:pt x="91706" y="0"/>
                    <a:pt x="88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7"/>
            <p:cNvSpPr/>
            <p:nvPr/>
          </p:nvSpPr>
          <p:spPr>
            <a:xfrm>
              <a:off x="5738400" y="-419000"/>
              <a:ext cx="1667775" cy="1210850"/>
            </a:xfrm>
            <a:custGeom>
              <a:avLst/>
              <a:gdLst/>
              <a:ahLst/>
              <a:cxnLst/>
              <a:rect l="l" t="t" r="r" b="b"/>
              <a:pathLst>
                <a:path w="66711" h="48434" extrusionOk="0">
                  <a:moveTo>
                    <a:pt x="27498" y="1"/>
                  </a:moveTo>
                  <a:cubicBezTo>
                    <a:pt x="24823" y="1"/>
                    <a:pt x="21803" y="129"/>
                    <a:pt x="18845" y="626"/>
                  </a:cubicBezTo>
                  <a:cubicBezTo>
                    <a:pt x="14657" y="1324"/>
                    <a:pt x="10609" y="2736"/>
                    <a:pt x="7895" y="5481"/>
                  </a:cubicBezTo>
                  <a:cubicBezTo>
                    <a:pt x="5662" y="7730"/>
                    <a:pt x="4095" y="10553"/>
                    <a:pt x="2979" y="13484"/>
                  </a:cubicBezTo>
                  <a:cubicBezTo>
                    <a:pt x="730" y="19362"/>
                    <a:pt x="1" y="26016"/>
                    <a:pt x="714" y="32250"/>
                  </a:cubicBezTo>
                  <a:cubicBezTo>
                    <a:pt x="2017" y="43697"/>
                    <a:pt x="18519" y="48148"/>
                    <a:pt x="27747" y="48427"/>
                  </a:cubicBezTo>
                  <a:cubicBezTo>
                    <a:pt x="27904" y="48432"/>
                    <a:pt x="28060" y="48434"/>
                    <a:pt x="28216" y="48434"/>
                  </a:cubicBezTo>
                  <a:cubicBezTo>
                    <a:pt x="46296" y="48434"/>
                    <a:pt x="66711" y="18433"/>
                    <a:pt x="49135" y="6070"/>
                  </a:cubicBezTo>
                  <a:cubicBezTo>
                    <a:pt x="43148" y="1867"/>
                    <a:pt x="35688" y="130"/>
                    <a:pt x="28461" y="6"/>
                  </a:cubicBezTo>
                  <a:cubicBezTo>
                    <a:pt x="28146" y="3"/>
                    <a:pt x="27824" y="1"/>
                    <a:pt x="27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76" name="Google Shape;2576;p17"/>
            <p:cNvGrpSpPr/>
            <p:nvPr/>
          </p:nvGrpSpPr>
          <p:grpSpPr>
            <a:xfrm>
              <a:off x="2740800" y="4354100"/>
              <a:ext cx="2470700" cy="1442275"/>
              <a:chOff x="2740800" y="4354100"/>
              <a:chExt cx="2470700" cy="1442275"/>
            </a:xfrm>
          </p:grpSpPr>
          <p:sp>
            <p:nvSpPr>
              <p:cNvPr id="2577" name="Google Shape;2577;p17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17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17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17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17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17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17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17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5" name="Google Shape;2585;p17"/>
            <p:cNvGrpSpPr/>
            <p:nvPr/>
          </p:nvGrpSpPr>
          <p:grpSpPr>
            <a:xfrm>
              <a:off x="137025" y="3975400"/>
              <a:ext cx="1165950" cy="1168100"/>
              <a:chOff x="1419375" y="3941050"/>
              <a:chExt cx="1165950" cy="1168100"/>
            </a:xfrm>
          </p:grpSpPr>
          <p:sp>
            <p:nvSpPr>
              <p:cNvPr id="2586" name="Google Shape;2586;p17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17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17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17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17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17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17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17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17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17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17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17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17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17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17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17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17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17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17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17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17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17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17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17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17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17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17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17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17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17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16" name="Google Shape;2616;p17"/>
            <p:cNvSpPr/>
            <p:nvPr/>
          </p:nvSpPr>
          <p:spPr>
            <a:xfrm>
              <a:off x="1115925" y="157025"/>
              <a:ext cx="644825" cy="464925"/>
            </a:xfrm>
            <a:custGeom>
              <a:avLst/>
              <a:gdLst/>
              <a:ahLst/>
              <a:cxnLst/>
              <a:rect l="l" t="t" r="r" b="b"/>
              <a:pathLst>
                <a:path w="25793" h="18597" extrusionOk="0">
                  <a:moveTo>
                    <a:pt x="7616" y="5475"/>
                  </a:moveTo>
                  <a:cubicBezTo>
                    <a:pt x="7610" y="5478"/>
                    <a:pt x="7606" y="5483"/>
                    <a:pt x="7603" y="5491"/>
                  </a:cubicBezTo>
                  <a:lnTo>
                    <a:pt x="7603" y="5491"/>
                  </a:lnTo>
                  <a:cubicBezTo>
                    <a:pt x="7607" y="5486"/>
                    <a:pt x="7611" y="5480"/>
                    <a:pt x="7616" y="5475"/>
                  </a:cubicBezTo>
                  <a:close/>
                  <a:moveTo>
                    <a:pt x="11664" y="10329"/>
                  </a:moveTo>
                  <a:cubicBezTo>
                    <a:pt x="11659" y="10334"/>
                    <a:pt x="11656" y="10338"/>
                    <a:pt x="11653" y="10342"/>
                  </a:cubicBezTo>
                  <a:lnTo>
                    <a:pt x="11653" y="10342"/>
                  </a:lnTo>
                  <a:cubicBezTo>
                    <a:pt x="11660" y="10337"/>
                    <a:pt x="11664" y="10333"/>
                    <a:pt x="11664" y="10329"/>
                  </a:cubicBezTo>
                  <a:close/>
                  <a:moveTo>
                    <a:pt x="760" y="0"/>
                  </a:moveTo>
                  <a:lnTo>
                    <a:pt x="760" y="0"/>
                  </a:lnTo>
                  <a:cubicBezTo>
                    <a:pt x="714" y="47"/>
                    <a:pt x="667" y="419"/>
                    <a:pt x="683" y="636"/>
                  </a:cubicBezTo>
                  <a:lnTo>
                    <a:pt x="791" y="667"/>
                  </a:lnTo>
                  <a:cubicBezTo>
                    <a:pt x="807" y="1148"/>
                    <a:pt x="729" y="776"/>
                    <a:pt x="698" y="1241"/>
                  </a:cubicBezTo>
                  <a:cubicBezTo>
                    <a:pt x="697" y="1241"/>
                    <a:pt x="696" y="1241"/>
                    <a:pt x="694" y="1241"/>
                  </a:cubicBezTo>
                  <a:cubicBezTo>
                    <a:pt x="621" y="1241"/>
                    <a:pt x="621" y="831"/>
                    <a:pt x="636" y="465"/>
                  </a:cubicBezTo>
                  <a:lnTo>
                    <a:pt x="636" y="465"/>
                  </a:lnTo>
                  <a:cubicBezTo>
                    <a:pt x="605" y="791"/>
                    <a:pt x="528" y="1117"/>
                    <a:pt x="605" y="1272"/>
                  </a:cubicBezTo>
                  <a:cubicBezTo>
                    <a:pt x="580" y="1403"/>
                    <a:pt x="558" y="1421"/>
                    <a:pt x="535" y="1421"/>
                  </a:cubicBezTo>
                  <a:cubicBezTo>
                    <a:pt x="526" y="1421"/>
                    <a:pt x="517" y="1418"/>
                    <a:pt x="508" y="1418"/>
                  </a:cubicBezTo>
                  <a:cubicBezTo>
                    <a:pt x="482" y="1418"/>
                    <a:pt x="454" y="1440"/>
                    <a:pt x="419" y="1613"/>
                  </a:cubicBezTo>
                  <a:cubicBezTo>
                    <a:pt x="419" y="1892"/>
                    <a:pt x="481" y="2264"/>
                    <a:pt x="404" y="2606"/>
                  </a:cubicBezTo>
                  <a:lnTo>
                    <a:pt x="388" y="2590"/>
                  </a:lnTo>
                  <a:cubicBezTo>
                    <a:pt x="202" y="3397"/>
                    <a:pt x="388" y="3846"/>
                    <a:pt x="218" y="4606"/>
                  </a:cubicBezTo>
                  <a:lnTo>
                    <a:pt x="202" y="4513"/>
                  </a:lnTo>
                  <a:cubicBezTo>
                    <a:pt x="124" y="4777"/>
                    <a:pt x="140" y="5320"/>
                    <a:pt x="47" y="5816"/>
                  </a:cubicBezTo>
                  <a:cubicBezTo>
                    <a:pt x="64" y="5741"/>
                    <a:pt x="94" y="5670"/>
                    <a:pt x="116" y="5670"/>
                  </a:cubicBezTo>
                  <a:cubicBezTo>
                    <a:pt x="135" y="5670"/>
                    <a:pt x="147" y="5720"/>
                    <a:pt x="140" y="5863"/>
                  </a:cubicBezTo>
                  <a:cubicBezTo>
                    <a:pt x="47" y="6437"/>
                    <a:pt x="62" y="6824"/>
                    <a:pt x="0" y="7259"/>
                  </a:cubicBezTo>
                  <a:lnTo>
                    <a:pt x="78" y="7677"/>
                  </a:lnTo>
                  <a:cubicBezTo>
                    <a:pt x="78" y="7739"/>
                    <a:pt x="78" y="7801"/>
                    <a:pt x="62" y="7879"/>
                  </a:cubicBezTo>
                  <a:cubicBezTo>
                    <a:pt x="62" y="7910"/>
                    <a:pt x="62" y="7941"/>
                    <a:pt x="62" y="7988"/>
                  </a:cubicBezTo>
                  <a:cubicBezTo>
                    <a:pt x="62" y="8050"/>
                    <a:pt x="62" y="8112"/>
                    <a:pt x="62" y="8174"/>
                  </a:cubicBezTo>
                  <a:cubicBezTo>
                    <a:pt x="78" y="8468"/>
                    <a:pt x="62" y="8794"/>
                    <a:pt x="109" y="9135"/>
                  </a:cubicBezTo>
                  <a:cubicBezTo>
                    <a:pt x="187" y="9833"/>
                    <a:pt x="264" y="10671"/>
                    <a:pt x="373" y="11617"/>
                  </a:cubicBezTo>
                  <a:cubicBezTo>
                    <a:pt x="714" y="11849"/>
                    <a:pt x="1102" y="12098"/>
                    <a:pt x="1520" y="12377"/>
                  </a:cubicBezTo>
                  <a:cubicBezTo>
                    <a:pt x="1737" y="12532"/>
                    <a:pt x="1939" y="12609"/>
                    <a:pt x="2156" y="12733"/>
                  </a:cubicBezTo>
                  <a:cubicBezTo>
                    <a:pt x="2420" y="12873"/>
                    <a:pt x="2668" y="13013"/>
                    <a:pt x="2947" y="13152"/>
                  </a:cubicBezTo>
                  <a:cubicBezTo>
                    <a:pt x="3444" y="12982"/>
                    <a:pt x="3971" y="12749"/>
                    <a:pt x="4483" y="12547"/>
                  </a:cubicBezTo>
                  <a:cubicBezTo>
                    <a:pt x="4746" y="12423"/>
                    <a:pt x="5010" y="12268"/>
                    <a:pt x="5274" y="12129"/>
                  </a:cubicBezTo>
                  <a:lnTo>
                    <a:pt x="5661" y="11911"/>
                  </a:lnTo>
                  <a:cubicBezTo>
                    <a:pt x="5801" y="11834"/>
                    <a:pt x="5925" y="11741"/>
                    <a:pt x="6049" y="11663"/>
                  </a:cubicBezTo>
                  <a:lnTo>
                    <a:pt x="6437" y="11400"/>
                  </a:lnTo>
                  <a:lnTo>
                    <a:pt x="6685" y="11229"/>
                  </a:lnTo>
                  <a:cubicBezTo>
                    <a:pt x="6825" y="11105"/>
                    <a:pt x="6964" y="10996"/>
                    <a:pt x="7104" y="10888"/>
                  </a:cubicBezTo>
                  <a:cubicBezTo>
                    <a:pt x="7398" y="10655"/>
                    <a:pt x="7647" y="10423"/>
                    <a:pt x="7895" y="10205"/>
                  </a:cubicBezTo>
                  <a:cubicBezTo>
                    <a:pt x="7922" y="10180"/>
                    <a:pt x="7949" y="10155"/>
                    <a:pt x="7975" y="10130"/>
                  </a:cubicBezTo>
                  <a:lnTo>
                    <a:pt x="7975" y="10130"/>
                  </a:lnTo>
                  <a:cubicBezTo>
                    <a:pt x="7905" y="10969"/>
                    <a:pt x="7863" y="11868"/>
                    <a:pt x="7941" y="12516"/>
                  </a:cubicBezTo>
                  <a:cubicBezTo>
                    <a:pt x="7941" y="12718"/>
                    <a:pt x="7926" y="12951"/>
                    <a:pt x="7941" y="13168"/>
                  </a:cubicBezTo>
                  <a:cubicBezTo>
                    <a:pt x="7972" y="13385"/>
                    <a:pt x="7988" y="13602"/>
                    <a:pt x="8019" y="13819"/>
                  </a:cubicBezTo>
                  <a:cubicBezTo>
                    <a:pt x="8267" y="14036"/>
                    <a:pt x="8531" y="14253"/>
                    <a:pt x="8748" y="14440"/>
                  </a:cubicBezTo>
                  <a:cubicBezTo>
                    <a:pt x="8655" y="14346"/>
                    <a:pt x="8608" y="14284"/>
                    <a:pt x="8639" y="14284"/>
                  </a:cubicBezTo>
                  <a:cubicBezTo>
                    <a:pt x="8670" y="14284"/>
                    <a:pt x="8748" y="14331"/>
                    <a:pt x="8825" y="14393"/>
                  </a:cubicBezTo>
                  <a:cubicBezTo>
                    <a:pt x="8965" y="14517"/>
                    <a:pt x="9074" y="14610"/>
                    <a:pt x="9151" y="14672"/>
                  </a:cubicBezTo>
                  <a:cubicBezTo>
                    <a:pt x="9446" y="14843"/>
                    <a:pt x="9430" y="14796"/>
                    <a:pt x="9477" y="14812"/>
                  </a:cubicBezTo>
                  <a:cubicBezTo>
                    <a:pt x="9492" y="14812"/>
                    <a:pt x="9523" y="14812"/>
                    <a:pt x="9632" y="14843"/>
                  </a:cubicBezTo>
                  <a:cubicBezTo>
                    <a:pt x="9694" y="14874"/>
                    <a:pt x="9756" y="14889"/>
                    <a:pt x="9865" y="14920"/>
                  </a:cubicBezTo>
                  <a:cubicBezTo>
                    <a:pt x="9973" y="14967"/>
                    <a:pt x="10113" y="15029"/>
                    <a:pt x="10283" y="15091"/>
                  </a:cubicBezTo>
                  <a:cubicBezTo>
                    <a:pt x="10314" y="15106"/>
                    <a:pt x="10361" y="15122"/>
                    <a:pt x="10438" y="15153"/>
                  </a:cubicBezTo>
                  <a:cubicBezTo>
                    <a:pt x="10718" y="15075"/>
                    <a:pt x="11043" y="14936"/>
                    <a:pt x="11415" y="14796"/>
                  </a:cubicBezTo>
                  <a:cubicBezTo>
                    <a:pt x="11509" y="14765"/>
                    <a:pt x="11602" y="14719"/>
                    <a:pt x="11710" y="14688"/>
                  </a:cubicBezTo>
                  <a:cubicBezTo>
                    <a:pt x="11819" y="14641"/>
                    <a:pt x="11912" y="14579"/>
                    <a:pt x="12020" y="14533"/>
                  </a:cubicBezTo>
                  <a:cubicBezTo>
                    <a:pt x="12237" y="14424"/>
                    <a:pt x="12470" y="14300"/>
                    <a:pt x="12703" y="14176"/>
                  </a:cubicBezTo>
                  <a:cubicBezTo>
                    <a:pt x="13153" y="13881"/>
                    <a:pt x="13680" y="13555"/>
                    <a:pt x="14145" y="13183"/>
                  </a:cubicBezTo>
                  <a:cubicBezTo>
                    <a:pt x="14471" y="12951"/>
                    <a:pt x="14781" y="12687"/>
                    <a:pt x="15091" y="12423"/>
                  </a:cubicBezTo>
                  <a:cubicBezTo>
                    <a:pt x="15386" y="12160"/>
                    <a:pt x="15696" y="11880"/>
                    <a:pt x="16006" y="11617"/>
                  </a:cubicBezTo>
                  <a:cubicBezTo>
                    <a:pt x="16192" y="11446"/>
                    <a:pt x="16192" y="11446"/>
                    <a:pt x="16239" y="11415"/>
                  </a:cubicBezTo>
                  <a:lnTo>
                    <a:pt x="16363" y="11307"/>
                  </a:lnTo>
                  <a:cubicBezTo>
                    <a:pt x="16503" y="11198"/>
                    <a:pt x="16627" y="11120"/>
                    <a:pt x="16735" y="11058"/>
                  </a:cubicBezTo>
                  <a:cubicBezTo>
                    <a:pt x="16830" y="11011"/>
                    <a:pt x="16898" y="10991"/>
                    <a:pt x="16945" y="10991"/>
                  </a:cubicBezTo>
                  <a:cubicBezTo>
                    <a:pt x="16960" y="10991"/>
                    <a:pt x="16972" y="10993"/>
                    <a:pt x="16983" y="10996"/>
                  </a:cubicBezTo>
                  <a:lnTo>
                    <a:pt x="17030" y="10934"/>
                  </a:lnTo>
                  <a:lnTo>
                    <a:pt x="17045" y="10934"/>
                  </a:lnTo>
                  <a:cubicBezTo>
                    <a:pt x="17061" y="10934"/>
                    <a:pt x="17061" y="10950"/>
                    <a:pt x="17076" y="10965"/>
                  </a:cubicBezTo>
                  <a:cubicBezTo>
                    <a:pt x="17076" y="10981"/>
                    <a:pt x="17076" y="11027"/>
                    <a:pt x="17076" y="11074"/>
                  </a:cubicBezTo>
                  <a:cubicBezTo>
                    <a:pt x="17076" y="11167"/>
                    <a:pt x="17061" y="11260"/>
                    <a:pt x="17076" y="11338"/>
                  </a:cubicBezTo>
                  <a:cubicBezTo>
                    <a:pt x="17076" y="11353"/>
                    <a:pt x="17092" y="11353"/>
                    <a:pt x="17092" y="11369"/>
                  </a:cubicBezTo>
                  <a:lnTo>
                    <a:pt x="17061" y="11384"/>
                  </a:lnTo>
                  <a:cubicBezTo>
                    <a:pt x="17061" y="11415"/>
                    <a:pt x="17076" y="11446"/>
                    <a:pt x="17061" y="11508"/>
                  </a:cubicBezTo>
                  <a:cubicBezTo>
                    <a:pt x="17061" y="11570"/>
                    <a:pt x="17045" y="11663"/>
                    <a:pt x="17045" y="11772"/>
                  </a:cubicBezTo>
                  <a:cubicBezTo>
                    <a:pt x="17014" y="12191"/>
                    <a:pt x="16983" y="12609"/>
                    <a:pt x="16937" y="13059"/>
                  </a:cubicBezTo>
                  <a:cubicBezTo>
                    <a:pt x="16906" y="13540"/>
                    <a:pt x="16844" y="13959"/>
                    <a:pt x="16797" y="14424"/>
                  </a:cubicBezTo>
                  <a:cubicBezTo>
                    <a:pt x="16704" y="15324"/>
                    <a:pt x="16611" y="16239"/>
                    <a:pt x="16518" y="17076"/>
                  </a:cubicBezTo>
                  <a:cubicBezTo>
                    <a:pt x="16658" y="17216"/>
                    <a:pt x="16813" y="17340"/>
                    <a:pt x="16937" y="17464"/>
                  </a:cubicBezTo>
                  <a:lnTo>
                    <a:pt x="16999" y="17510"/>
                  </a:lnTo>
                  <a:lnTo>
                    <a:pt x="17014" y="17541"/>
                  </a:lnTo>
                  <a:lnTo>
                    <a:pt x="17061" y="17603"/>
                  </a:lnTo>
                  <a:cubicBezTo>
                    <a:pt x="17092" y="17650"/>
                    <a:pt x="17123" y="17681"/>
                    <a:pt x="17154" y="17712"/>
                  </a:cubicBezTo>
                  <a:cubicBezTo>
                    <a:pt x="17263" y="17852"/>
                    <a:pt x="17356" y="17960"/>
                    <a:pt x="17402" y="18022"/>
                  </a:cubicBezTo>
                  <a:lnTo>
                    <a:pt x="17371" y="17960"/>
                  </a:lnTo>
                  <a:lnTo>
                    <a:pt x="17371" y="17960"/>
                  </a:lnTo>
                  <a:cubicBezTo>
                    <a:pt x="17666" y="18239"/>
                    <a:pt x="17604" y="18317"/>
                    <a:pt x="17774" y="18534"/>
                  </a:cubicBezTo>
                  <a:cubicBezTo>
                    <a:pt x="17789" y="18548"/>
                    <a:pt x="17790" y="18563"/>
                    <a:pt x="17802" y="18590"/>
                  </a:cubicBezTo>
                  <a:lnTo>
                    <a:pt x="17802" y="18590"/>
                  </a:lnTo>
                  <a:cubicBezTo>
                    <a:pt x="17839" y="18571"/>
                    <a:pt x="18210" y="18532"/>
                    <a:pt x="18348" y="18519"/>
                  </a:cubicBezTo>
                  <a:lnTo>
                    <a:pt x="18348" y="18519"/>
                  </a:lnTo>
                  <a:lnTo>
                    <a:pt x="18333" y="18534"/>
                  </a:lnTo>
                  <a:cubicBezTo>
                    <a:pt x="18379" y="18534"/>
                    <a:pt x="18457" y="18534"/>
                    <a:pt x="18534" y="18519"/>
                  </a:cubicBezTo>
                  <a:cubicBezTo>
                    <a:pt x="18643" y="18503"/>
                    <a:pt x="18751" y="18503"/>
                    <a:pt x="18876" y="18488"/>
                  </a:cubicBezTo>
                  <a:cubicBezTo>
                    <a:pt x="19139" y="18472"/>
                    <a:pt x="19387" y="18410"/>
                    <a:pt x="19667" y="18394"/>
                  </a:cubicBezTo>
                  <a:cubicBezTo>
                    <a:pt x="19744" y="18301"/>
                    <a:pt x="19806" y="18239"/>
                    <a:pt x="19868" y="18177"/>
                  </a:cubicBezTo>
                  <a:lnTo>
                    <a:pt x="19868" y="18177"/>
                  </a:lnTo>
                  <a:lnTo>
                    <a:pt x="19822" y="18332"/>
                  </a:lnTo>
                  <a:cubicBezTo>
                    <a:pt x="20147" y="17945"/>
                    <a:pt x="20597" y="17479"/>
                    <a:pt x="21016" y="17045"/>
                  </a:cubicBezTo>
                  <a:cubicBezTo>
                    <a:pt x="21450" y="16549"/>
                    <a:pt x="21869" y="16084"/>
                    <a:pt x="22086" y="15835"/>
                  </a:cubicBezTo>
                  <a:cubicBezTo>
                    <a:pt x="22226" y="15680"/>
                    <a:pt x="22365" y="15541"/>
                    <a:pt x="22505" y="15370"/>
                  </a:cubicBezTo>
                  <a:cubicBezTo>
                    <a:pt x="22660" y="15199"/>
                    <a:pt x="22815" y="15013"/>
                    <a:pt x="22970" y="14827"/>
                  </a:cubicBezTo>
                  <a:cubicBezTo>
                    <a:pt x="23249" y="14502"/>
                    <a:pt x="23544" y="14160"/>
                    <a:pt x="23839" y="13804"/>
                  </a:cubicBezTo>
                  <a:cubicBezTo>
                    <a:pt x="24273" y="13261"/>
                    <a:pt x="24707" y="12687"/>
                    <a:pt x="25048" y="12098"/>
                  </a:cubicBezTo>
                  <a:cubicBezTo>
                    <a:pt x="25048" y="12098"/>
                    <a:pt x="25219" y="11942"/>
                    <a:pt x="25390" y="11803"/>
                  </a:cubicBezTo>
                  <a:cubicBezTo>
                    <a:pt x="25560" y="11648"/>
                    <a:pt x="25731" y="11493"/>
                    <a:pt x="25731" y="11493"/>
                  </a:cubicBezTo>
                  <a:lnTo>
                    <a:pt x="25793" y="11369"/>
                  </a:lnTo>
                  <a:cubicBezTo>
                    <a:pt x="25793" y="11369"/>
                    <a:pt x="25421" y="10702"/>
                    <a:pt x="24862" y="10205"/>
                  </a:cubicBezTo>
                  <a:cubicBezTo>
                    <a:pt x="24499" y="9872"/>
                    <a:pt x="24056" y="9611"/>
                    <a:pt x="23599" y="9611"/>
                  </a:cubicBezTo>
                  <a:cubicBezTo>
                    <a:pt x="23354" y="9611"/>
                    <a:pt x="23105" y="9686"/>
                    <a:pt x="22862" y="9864"/>
                  </a:cubicBezTo>
                  <a:lnTo>
                    <a:pt x="22815" y="9802"/>
                  </a:lnTo>
                  <a:cubicBezTo>
                    <a:pt x="22815" y="9802"/>
                    <a:pt x="22768" y="9880"/>
                    <a:pt x="22737" y="9942"/>
                  </a:cubicBezTo>
                  <a:cubicBezTo>
                    <a:pt x="22691" y="10019"/>
                    <a:pt x="22644" y="10081"/>
                    <a:pt x="22644" y="10081"/>
                  </a:cubicBezTo>
                  <a:cubicBezTo>
                    <a:pt x="22419" y="10346"/>
                    <a:pt x="22364" y="10532"/>
                    <a:pt x="22323" y="10532"/>
                  </a:cubicBezTo>
                  <a:cubicBezTo>
                    <a:pt x="22316" y="10532"/>
                    <a:pt x="22310" y="10527"/>
                    <a:pt x="22303" y="10516"/>
                  </a:cubicBezTo>
                  <a:lnTo>
                    <a:pt x="22629" y="10081"/>
                  </a:lnTo>
                  <a:lnTo>
                    <a:pt x="22629" y="10081"/>
                  </a:lnTo>
                  <a:cubicBezTo>
                    <a:pt x="22542" y="10189"/>
                    <a:pt x="22501" y="10230"/>
                    <a:pt x="22486" y="10230"/>
                  </a:cubicBezTo>
                  <a:cubicBezTo>
                    <a:pt x="22458" y="10230"/>
                    <a:pt x="22521" y="10089"/>
                    <a:pt x="22551" y="9988"/>
                  </a:cubicBezTo>
                  <a:lnTo>
                    <a:pt x="22551" y="9988"/>
                  </a:lnTo>
                  <a:cubicBezTo>
                    <a:pt x="22458" y="10128"/>
                    <a:pt x="22350" y="10252"/>
                    <a:pt x="22257" y="10345"/>
                  </a:cubicBezTo>
                  <a:cubicBezTo>
                    <a:pt x="22253" y="10365"/>
                    <a:pt x="22255" y="10372"/>
                    <a:pt x="22261" y="10372"/>
                  </a:cubicBezTo>
                  <a:cubicBezTo>
                    <a:pt x="22279" y="10372"/>
                    <a:pt x="22331" y="10306"/>
                    <a:pt x="22365" y="10283"/>
                  </a:cubicBezTo>
                  <a:lnTo>
                    <a:pt x="22365" y="10283"/>
                  </a:lnTo>
                  <a:cubicBezTo>
                    <a:pt x="22257" y="10469"/>
                    <a:pt x="22148" y="10748"/>
                    <a:pt x="21977" y="10950"/>
                  </a:cubicBezTo>
                  <a:cubicBezTo>
                    <a:pt x="21884" y="11072"/>
                    <a:pt x="21844" y="11094"/>
                    <a:pt x="21814" y="11094"/>
                  </a:cubicBezTo>
                  <a:cubicBezTo>
                    <a:pt x="21797" y="11094"/>
                    <a:pt x="21783" y="11087"/>
                    <a:pt x="21766" y="11087"/>
                  </a:cubicBezTo>
                  <a:cubicBezTo>
                    <a:pt x="21732" y="11087"/>
                    <a:pt x="21682" y="11114"/>
                    <a:pt x="21559" y="11276"/>
                  </a:cubicBezTo>
                  <a:lnTo>
                    <a:pt x="21218" y="11725"/>
                  </a:lnTo>
                  <a:lnTo>
                    <a:pt x="21031" y="11958"/>
                  </a:lnTo>
                  <a:lnTo>
                    <a:pt x="20938" y="12067"/>
                  </a:lnTo>
                  <a:lnTo>
                    <a:pt x="20923" y="12067"/>
                  </a:lnTo>
                  <a:cubicBezTo>
                    <a:pt x="20892" y="12098"/>
                    <a:pt x="20876" y="12113"/>
                    <a:pt x="20845" y="12129"/>
                  </a:cubicBezTo>
                  <a:cubicBezTo>
                    <a:pt x="20799" y="12160"/>
                    <a:pt x="20752" y="12160"/>
                    <a:pt x="20721" y="12175"/>
                  </a:cubicBezTo>
                  <a:cubicBezTo>
                    <a:pt x="20690" y="12175"/>
                    <a:pt x="20659" y="12206"/>
                    <a:pt x="20628" y="12237"/>
                  </a:cubicBezTo>
                  <a:cubicBezTo>
                    <a:pt x="20644" y="12206"/>
                    <a:pt x="20644" y="12191"/>
                    <a:pt x="20659" y="12175"/>
                  </a:cubicBezTo>
                  <a:cubicBezTo>
                    <a:pt x="20659" y="12160"/>
                    <a:pt x="20675" y="12144"/>
                    <a:pt x="20690" y="12113"/>
                  </a:cubicBezTo>
                  <a:lnTo>
                    <a:pt x="20675" y="12113"/>
                  </a:lnTo>
                  <a:cubicBezTo>
                    <a:pt x="20663" y="12131"/>
                    <a:pt x="20658" y="12135"/>
                    <a:pt x="20654" y="12135"/>
                  </a:cubicBezTo>
                  <a:cubicBezTo>
                    <a:pt x="20651" y="12135"/>
                    <a:pt x="20650" y="12133"/>
                    <a:pt x="20646" y="12133"/>
                  </a:cubicBezTo>
                  <a:cubicBezTo>
                    <a:pt x="20642" y="12133"/>
                    <a:pt x="20637" y="12135"/>
                    <a:pt x="20628" y="12144"/>
                  </a:cubicBezTo>
                  <a:cubicBezTo>
                    <a:pt x="20649" y="12109"/>
                    <a:pt x="20671" y="12073"/>
                    <a:pt x="20692" y="12039"/>
                  </a:cubicBezTo>
                  <a:lnTo>
                    <a:pt x="20692" y="12039"/>
                  </a:lnTo>
                  <a:cubicBezTo>
                    <a:pt x="20691" y="12044"/>
                    <a:pt x="20690" y="12048"/>
                    <a:pt x="20690" y="12051"/>
                  </a:cubicBezTo>
                  <a:cubicBezTo>
                    <a:pt x="20690" y="12067"/>
                    <a:pt x="20690" y="12082"/>
                    <a:pt x="20690" y="12098"/>
                  </a:cubicBezTo>
                  <a:cubicBezTo>
                    <a:pt x="20690" y="12077"/>
                    <a:pt x="20692" y="12056"/>
                    <a:pt x="20694" y="12036"/>
                  </a:cubicBezTo>
                  <a:lnTo>
                    <a:pt x="20694" y="12036"/>
                  </a:lnTo>
                  <a:cubicBezTo>
                    <a:pt x="20719" y="11997"/>
                    <a:pt x="20743" y="11960"/>
                    <a:pt x="20768" y="11927"/>
                  </a:cubicBezTo>
                  <a:lnTo>
                    <a:pt x="20768" y="11927"/>
                  </a:lnTo>
                  <a:cubicBezTo>
                    <a:pt x="20737" y="11958"/>
                    <a:pt x="20721" y="11973"/>
                    <a:pt x="20721" y="11989"/>
                  </a:cubicBezTo>
                  <a:cubicBezTo>
                    <a:pt x="20706" y="11989"/>
                    <a:pt x="20706" y="11973"/>
                    <a:pt x="20706" y="11973"/>
                  </a:cubicBezTo>
                  <a:cubicBezTo>
                    <a:pt x="20706" y="11993"/>
                    <a:pt x="20700" y="12012"/>
                    <a:pt x="20695" y="12027"/>
                  </a:cubicBezTo>
                  <a:lnTo>
                    <a:pt x="20695" y="12027"/>
                  </a:lnTo>
                  <a:cubicBezTo>
                    <a:pt x="20700" y="11990"/>
                    <a:pt x="20706" y="11956"/>
                    <a:pt x="20706" y="11927"/>
                  </a:cubicBezTo>
                  <a:cubicBezTo>
                    <a:pt x="20737" y="11493"/>
                    <a:pt x="20752" y="11183"/>
                    <a:pt x="20768" y="11151"/>
                  </a:cubicBezTo>
                  <a:lnTo>
                    <a:pt x="20628" y="11074"/>
                  </a:lnTo>
                  <a:cubicBezTo>
                    <a:pt x="20737" y="9507"/>
                    <a:pt x="20830" y="10562"/>
                    <a:pt x="20892" y="9089"/>
                  </a:cubicBezTo>
                  <a:cubicBezTo>
                    <a:pt x="20845" y="8980"/>
                    <a:pt x="20845" y="8794"/>
                    <a:pt x="20845" y="8577"/>
                  </a:cubicBezTo>
                  <a:cubicBezTo>
                    <a:pt x="20845" y="8360"/>
                    <a:pt x="20876" y="8112"/>
                    <a:pt x="20892" y="7848"/>
                  </a:cubicBezTo>
                  <a:cubicBezTo>
                    <a:pt x="20706" y="7646"/>
                    <a:pt x="20520" y="7445"/>
                    <a:pt x="20396" y="7414"/>
                  </a:cubicBezTo>
                  <a:cubicBezTo>
                    <a:pt x="20411" y="7398"/>
                    <a:pt x="20194" y="7212"/>
                    <a:pt x="20240" y="7166"/>
                  </a:cubicBezTo>
                  <a:lnTo>
                    <a:pt x="20240" y="7166"/>
                  </a:lnTo>
                  <a:cubicBezTo>
                    <a:pt x="20231" y="7168"/>
                    <a:pt x="20221" y="7169"/>
                    <a:pt x="20211" y="7169"/>
                  </a:cubicBezTo>
                  <a:cubicBezTo>
                    <a:pt x="20085" y="7169"/>
                    <a:pt x="19980" y="6988"/>
                    <a:pt x="19822" y="6902"/>
                  </a:cubicBezTo>
                  <a:cubicBezTo>
                    <a:pt x="19812" y="6897"/>
                    <a:pt x="19806" y="6895"/>
                    <a:pt x="19803" y="6895"/>
                  </a:cubicBezTo>
                  <a:cubicBezTo>
                    <a:pt x="19787" y="6895"/>
                    <a:pt x="19855" y="6956"/>
                    <a:pt x="19868" y="6995"/>
                  </a:cubicBezTo>
                  <a:cubicBezTo>
                    <a:pt x="19868" y="6995"/>
                    <a:pt x="19791" y="6933"/>
                    <a:pt x="19713" y="6871"/>
                  </a:cubicBezTo>
                  <a:cubicBezTo>
                    <a:pt x="19620" y="6809"/>
                    <a:pt x="19542" y="6731"/>
                    <a:pt x="19542" y="6731"/>
                  </a:cubicBezTo>
                  <a:cubicBezTo>
                    <a:pt x="19475" y="6655"/>
                    <a:pt x="19444" y="6602"/>
                    <a:pt x="19462" y="6602"/>
                  </a:cubicBezTo>
                  <a:cubicBezTo>
                    <a:pt x="19474" y="6602"/>
                    <a:pt x="19505" y="6622"/>
                    <a:pt x="19558" y="6669"/>
                  </a:cubicBezTo>
                  <a:cubicBezTo>
                    <a:pt x="19449" y="6561"/>
                    <a:pt x="19279" y="6468"/>
                    <a:pt x="19062" y="6312"/>
                  </a:cubicBezTo>
                  <a:cubicBezTo>
                    <a:pt x="18798" y="6126"/>
                    <a:pt x="18488" y="5894"/>
                    <a:pt x="18131" y="5661"/>
                  </a:cubicBezTo>
                  <a:cubicBezTo>
                    <a:pt x="17712" y="5832"/>
                    <a:pt x="17247" y="6095"/>
                    <a:pt x="16766" y="6344"/>
                  </a:cubicBezTo>
                  <a:cubicBezTo>
                    <a:pt x="16254" y="6685"/>
                    <a:pt x="15743" y="6995"/>
                    <a:pt x="15200" y="7460"/>
                  </a:cubicBezTo>
                  <a:cubicBezTo>
                    <a:pt x="14936" y="7677"/>
                    <a:pt x="14657" y="7879"/>
                    <a:pt x="14409" y="8112"/>
                  </a:cubicBezTo>
                  <a:lnTo>
                    <a:pt x="13649" y="8779"/>
                  </a:lnTo>
                  <a:cubicBezTo>
                    <a:pt x="13385" y="9011"/>
                    <a:pt x="13122" y="9244"/>
                    <a:pt x="12873" y="9461"/>
                  </a:cubicBezTo>
                  <a:cubicBezTo>
                    <a:pt x="12625" y="9694"/>
                    <a:pt x="12393" y="9880"/>
                    <a:pt x="12175" y="10066"/>
                  </a:cubicBezTo>
                  <a:cubicBezTo>
                    <a:pt x="12051" y="10143"/>
                    <a:pt x="11958" y="10236"/>
                    <a:pt x="11865" y="10298"/>
                  </a:cubicBezTo>
                  <a:cubicBezTo>
                    <a:pt x="11850" y="10314"/>
                    <a:pt x="11850" y="10314"/>
                    <a:pt x="11850" y="10329"/>
                  </a:cubicBezTo>
                  <a:cubicBezTo>
                    <a:pt x="11850" y="10423"/>
                    <a:pt x="11865" y="10361"/>
                    <a:pt x="11896" y="10485"/>
                  </a:cubicBezTo>
                  <a:cubicBezTo>
                    <a:pt x="11889" y="10531"/>
                    <a:pt x="11877" y="10531"/>
                    <a:pt x="11867" y="10531"/>
                  </a:cubicBezTo>
                  <a:cubicBezTo>
                    <a:pt x="11857" y="10531"/>
                    <a:pt x="11850" y="10531"/>
                    <a:pt x="11850" y="10578"/>
                  </a:cubicBezTo>
                  <a:cubicBezTo>
                    <a:pt x="11834" y="10392"/>
                    <a:pt x="11803" y="10485"/>
                    <a:pt x="11819" y="10392"/>
                  </a:cubicBezTo>
                  <a:cubicBezTo>
                    <a:pt x="11819" y="10376"/>
                    <a:pt x="11834" y="10345"/>
                    <a:pt x="11850" y="10283"/>
                  </a:cubicBezTo>
                  <a:lnTo>
                    <a:pt x="11850" y="10283"/>
                  </a:lnTo>
                  <a:lnTo>
                    <a:pt x="11788" y="10454"/>
                  </a:lnTo>
                  <a:lnTo>
                    <a:pt x="11819" y="10345"/>
                  </a:lnTo>
                  <a:lnTo>
                    <a:pt x="11819" y="10345"/>
                  </a:lnTo>
                  <a:cubicBezTo>
                    <a:pt x="11803" y="10392"/>
                    <a:pt x="11772" y="10438"/>
                    <a:pt x="11757" y="10438"/>
                  </a:cubicBezTo>
                  <a:cubicBezTo>
                    <a:pt x="11750" y="10445"/>
                    <a:pt x="11746" y="10448"/>
                    <a:pt x="11744" y="10448"/>
                  </a:cubicBezTo>
                  <a:cubicBezTo>
                    <a:pt x="11739" y="10448"/>
                    <a:pt x="11760" y="10409"/>
                    <a:pt x="11772" y="10361"/>
                  </a:cubicBezTo>
                  <a:lnTo>
                    <a:pt x="11772" y="10361"/>
                  </a:lnTo>
                  <a:cubicBezTo>
                    <a:pt x="11753" y="10373"/>
                    <a:pt x="11720" y="10381"/>
                    <a:pt x="11693" y="10381"/>
                  </a:cubicBezTo>
                  <a:cubicBezTo>
                    <a:pt x="11659" y="10381"/>
                    <a:pt x="11634" y="10369"/>
                    <a:pt x="11653" y="10342"/>
                  </a:cubicBezTo>
                  <a:lnTo>
                    <a:pt x="11653" y="10342"/>
                  </a:lnTo>
                  <a:cubicBezTo>
                    <a:pt x="11637" y="10353"/>
                    <a:pt x="11605" y="10365"/>
                    <a:pt x="11585" y="10365"/>
                  </a:cubicBezTo>
                  <a:cubicBezTo>
                    <a:pt x="11579" y="10365"/>
                    <a:pt x="11574" y="10363"/>
                    <a:pt x="11571" y="10361"/>
                  </a:cubicBezTo>
                  <a:cubicBezTo>
                    <a:pt x="11617" y="10345"/>
                    <a:pt x="11602" y="10345"/>
                    <a:pt x="11586" y="10314"/>
                  </a:cubicBezTo>
                  <a:cubicBezTo>
                    <a:pt x="11571" y="10283"/>
                    <a:pt x="11555" y="10252"/>
                    <a:pt x="11602" y="10252"/>
                  </a:cubicBezTo>
                  <a:cubicBezTo>
                    <a:pt x="11602" y="10236"/>
                    <a:pt x="11602" y="10221"/>
                    <a:pt x="11602" y="10190"/>
                  </a:cubicBezTo>
                  <a:cubicBezTo>
                    <a:pt x="11617" y="10112"/>
                    <a:pt x="11617" y="10019"/>
                    <a:pt x="11633" y="9942"/>
                  </a:cubicBezTo>
                  <a:cubicBezTo>
                    <a:pt x="11633" y="9814"/>
                    <a:pt x="11624" y="9721"/>
                    <a:pt x="11587" y="9721"/>
                  </a:cubicBezTo>
                  <a:cubicBezTo>
                    <a:pt x="11575" y="9721"/>
                    <a:pt x="11559" y="9732"/>
                    <a:pt x="11540" y="9756"/>
                  </a:cubicBezTo>
                  <a:cubicBezTo>
                    <a:pt x="11599" y="9684"/>
                    <a:pt x="11686" y="9330"/>
                    <a:pt x="11723" y="9330"/>
                  </a:cubicBezTo>
                  <a:cubicBezTo>
                    <a:pt x="11734" y="9330"/>
                    <a:pt x="11741" y="9362"/>
                    <a:pt x="11741" y="9445"/>
                  </a:cubicBezTo>
                  <a:cubicBezTo>
                    <a:pt x="11788" y="9244"/>
                    <a:pt x="11834" y="9058"/>
                    <a:pt x="11834" y="8918"/>
                  </a:cubicBezTo>
                  <a:lnTo>
                    <a:pt x="11834" y="8918"/>
                  </a:lnTo>
                  <a:lnTo>
                    <a:pt x="11741" y="9166"/>
                  </a:lnTo>
                  <a:cubicBezTo>
                    <a:pt x="11850" y="8484"/>
                    <a:pt x="12020" y="8143"/>
                    <a:pt x="12005" y="7662"/>
                  </a:cubicBezTo>
                  <a:lnTo>
                    <a:pt x="12005" y="7662"/>
                  </a:lnTo>
                  <a:lnTo>
                    <a:pt x="11896" y="7910"/>
                  </a:lnTo>
                  <a:cubicBezTo>
                    <a:pt x="11974" y="7491"/>
                    <a:pt x="12051" y="7150"/>
                    <a:pt x="12206" y="7010"/>
                  </a:cubicBezTo>
                  <a:lnTo>
                    <a:pt x="12206" y="7010"/>
                  </a:lnTo>
                  <a:lnTo>
                    <a:pt x="12160" y="7445"/>
                  </a:lnTo>
                  <a:cubicBezTo>
                    <a:pt x="12300" y="6747"/>
                    <a:pt x="12377" y="6328"/>
                    <a:pt x="12439" y="5708"/>
                  </a:cubicBezTo>
                  <a:lnTo>
                    <a:pt x="12439" y="5708"/>
                  </a:lnTo>
                  <a:lnTo>
                    <a:pt x="12393" y="5925"/>
                  </a:lnTo>
                  <a:cubicBezTo>
                    <a:pt x="12393" y="5615"/>
                    <a:pt x="12517" y="4855"/>
                    <a:pt x="12579" y="3924"/>
                  </a:cubicBezTo>
                  <a:lnTo>
                    <a:pt x="9585" y="2699"/>
                  </a:lnTo>
                  <a:cubicBezTo>
                    <a:pt x="8794" y="3877"/>
                    <a:pt x="7848" y="5227"/>
                    <a:pt x="7662" y="5599"/>
                  </a:cubicBezTo>
                  <a:lnTo>
                    <a:pt x="7941" y="5413"/>
                  </a:lnTo>
                  <a:lnTo>
                    <a:pt x="7634" y="5919"/>
                  </a:lnTo>
                  <a:lnTo>
                    <a:pt x="7634" y="5919"/>
                  </a:lnTo>
                  <a:cubicBezTo>
                    <a:pt x="7668" y="5851"/>
                    <a:pt x="7576" y="5567"/>
                    <a:pt x="7603" y="5491"/>
                  </a:cubicBezTo>
                  <a:lnTo>
                    <a:pt x="7603" y="5491"/>
                  </a:lnTo>
                  <a:cubicBezTo>
                    <a:pt x="7331" y="5843"/>
                    <a:pt x="6656" y="6682"/>
                    <a:pt x="5801" y="7507"/>
                  </a:cubicBezTo>
                  <a:cubicBezTo>
                    <a:pt x="5584" y="7724"/>
                    <a:pt x="5351" y="7925"/>
                    <a:pt x="5103" y="8127"/>
                  </a:cubicBezTo>
                  <a:lnTo>
                    <a:pt x="4746" y="8422"/>
                  </a:lnTo>
                  <a:cubicBezTo>
                    <a:pt x="4684" y="8468"/>
                    <a:pt x="4622" y="8515"/>
                    <a:pt x="4560" y="8546"/>
                  </a:cubicBezTo>
                  <a:lnTo>
                    <a:pt x="4467" y="8623"/>
                  </a:lnTo>
                  <a:cubicBezTo>
                    <a:pt x="4312" y="8732"/>
                    <a:pt x="4126" y="8841"/>
                    <a:pt x="3955" y="8903"/>
                  </a:cubicBezTo>
                  <a:cubicBezTo>
                    <a:pt x="3893" y="8934"/>
                    <a:pt x="3831" y="8965"/>
                    <a:pt x="3769" y="8980"/>
                  </a:cubicBezTo>
                  <a:cubicBezTo>
                    <a:pt x="3738" y="8996"/>
                    <a:pt x="3707" y="8996"/>
                    <a:pt x="3676" y="9011"/>
                  </a:cubicBezTo>
                  <a:lnTo>
                    <a:pt x="3645" y="9027"/>
                  </a:lnTo>
                  <a:lnTo>
                    <a:pt x="3614" y="9027"/>
                  </a:lnTo>
                  <a:lnTo>
                    <a:pt x="3614" y="8996"/>
                  </a:lnTo>
                  <a:cubicBezTo>
                    <a:pt x="3599" y="8887"/>
                    <a:pt x="3599" y="8794"/>
                    <a:pt x="3599" y="8748"/>
                  </a:cubicBezTo>
                  <a:cubicBezTo>
                    <a:pt x="3630" y="8546"/>
                    <a:pt x="3754" y="8561"/>
                    <a:pt x="3769" y="8530"/>
                  </a:cubicBezTo>
                  <a:cubicBezTo>
                    <a:pt x="3738" y="8499"/>
                    <a:pt x="3723" y="8499"/>
                    <a:pt x="3707" y="8499"/>
                  </a:cubicBezTo>
                  <a:cubicBezTo>
                    <a:pt x="3695" y="8506"/>
                    <a:pt x="3682" y="8512"/>
                    <a:pt x="3671" y="8512"/>
                  </a:cubicBezTo>
                  <a:cubicBezTo>
                    <a:pt x="3656" y="8512"/>
                    <a:pt x="3645" y="8499"/>
                    <a:pt x="3645" y="8453"/>
                  </a:cubicBezTo>
                  <a:cubicBezTo>
                    <a:pt x="3661" y="8406"/>
                    <a:pt x="3723" y="8406"/>
                    <a:pt x="3738" y="8406"/>
                  </a:cubicBezTo>
                  <a:cubicBezTo>
                    <a:pt x="3724" y="8379"/>
                    <a:pt x="3748" y="8326"/>
                    <a:pt x="3720" y="8326"/>
                  </a:cubicBezTo>
                  <a:cubicBezTo>
                    <a:pt x="3716" y="8326"/>
                    <a:pt x="3712" y="8327"/>
                    <a:pt x="3707" y="8329"/>
                  </a:cubicBezTo>
                  <a:cubicBezTo>
                    <a:pt x="3676" y="8406"/>
                    <a:pt x="3552" y="8468"/>
                    <a:pt x="3475" y="8561"/>
                  </a:cubicBezTo>
                  <a:lnTo>
                    <a:pt x="3490" y="8344"/>
                  </a:lnTo>
                  <a:lnTo>
                    <a:pt x="3568" y="8313"/>
                  </a:lnTo>
                  <a:cubicBezTo>
                    <a:pt x="3568" y="8298"/>
                    <a:pt x="3506" y="8298"/>
                    <a:pt x="3459" y="8251"/>
                  </a:cubicBezTo>
                  <a:cubicBezTo>
                    <a:pt x="3428" y="8236"/>
                    <a:pt x="3397" y="8220"/>
                    <a:pt x="3397" y="8174"/>
                  </a:cubicBezTo>
                  <a:cubicBezTo>
                    <a:pt x="3381" y="8143"/>
                    <a:pt x="3381" y="8127"/>
                    <a:pt x="3381" y="8096"/>
                  </a:cubicBezTo>
                  <a:cubicBezTo>
                    <a:pt x="3381" y="8065"/>
                    <a:pt x="3381" y="8065"/>
                    <a:pt x="3381" y="7972"/>
                  </a:cubicBezTo>
                  <a:cubicBezTo>
                    <a:pt x="3413" y="7476"/>
                    <a:pt x="3428" y="6948"/>
                    <a:pt x="3475" y="6421"/>
                  </a:cubicBezTo>
                  <a:cubicBezTo>
                    <a:pt x="3490" y="6157"/>
                    <a:pt x="3506" y="5894"/>
                    <a:pt x="3521" y="5630"/>
                  </a:cubicBezTo>
                  <a:cubicBezTo>
                    <a:pt x="3552" y="5366"/>
                    <a:pt x="3583" y="5087"/>
                    <a:pt x="3599" y="4839"/>
                  </a:cubicBezTo>
                  <a:cubicBezTo>
                    <a:pt x="3645" y="4855"/>
                    <a:pt x="3661" y="5072"/>
                    <a:pt x="3661" y="5304"/>
                  </a:cubicBezTo>
                  <a:cubicBezTo>
                    <a:pt x="3676" y="5165"/>
                    <a:pt x="3692" y="4948"/>
                    <a:pt x="3738" y="4824"/>
                  </a:cubicBezTo>
                  <a:lnTo>
                    <a:pt x="3738" y="4824"/>
                  </a:lnTo>
                  <a:cubicBezTo>
                    <a:pt x="3721" y="4862"/>
                    <a:pt x="3709" y="4878"/>
                    <a:pt x="3701" y="4878"/>
                  </a:cubicBezTo>
                  <a:cubicBezTo>
                    <a:pt x="3662" y="4878"/>
                    <a:pt x="3698" y="4538"/>
                    <a:pt x="3678" y="4538"/>
                  </a:cubicBezTo>
                  <a:cubicBezTo>
                    <a:pt x="3674" y="4538"/>
                    <a:pt x="3669" y="4549"/>
                    <a:pt x="3661" y="4575"/>
                  </a:cubicBezTo>
                  <a:cubicBezTo>
                    <a:pt x="3552" y="3784"/>
                    <a:pt x="3831" y="2807"/>
                    <a:pt x="3769" y="2094"/>
                  </a:cubicBezTo>
                  <a:cubicBezTo>
                    <a:pt x="3676" y="2047"/>
                    <a:pt x="2978" y="1629"/>
                    <a:pt x="2265" y="1210"/>
                  </a:cubicBezTo>
                  <a:cubicBezTo>
                    <a:pt x="1551" y="791"/>
                    <a:pt x="822" y="450"/>
                    <a:pt x="714" y="450"/>
                  </a:cubicBezTo>
                  <a:cubicBezTo>
                    <a:pt x="729" y="248"/>
                    <a:pt x="745" y="62"/>
                    <a:pt x="760" y="0"/>
                  </a:cubicBezTo>
                  <a:close/>
                  <a:moveTo>
                    <a:pt x="17802" y="18590"/>
                  </a:moveTo>
                  <a:cubicBezTo>
                    <a:pt x="17798" y="18592"/>
                    <a:pt x="17799" y="18594"/>
                    <a:pt x="17805" y="18596"/>
                  </a:cubicBezTo>
                  <a:cubicBezTo>
                    <a:pt x="17804" y="18594"/>
                    <a:pt x="17803" y="18592"/>
                    <a:pt x="17802" y="18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17" name="Google Shape;2617;p17"/>
            <p:cNvGrpSpPr/>
            <p:nvPr/>
          </p:nvGrpSpPr>
          <p:grpSpPr>
            <a:xfrm>
              <a:off x="269350" y="862738"/>
              <a:ext cx="632450" cy="714300"/>
              <a:chOff x="1431000" y="1568225"/>
              <a:chExt cx="632450" cy="714300"/>
            </a:xfrm>
          </p:grpSpPr>
          <p:sp>
            <p:nvSpPr>
              <p:cNvPr id="2618" name="Google Shape;2618;p17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17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17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17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17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17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17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17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17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17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28" name="Google Shape;2628;p17"/>
            <p:cNvSpPr/>
            <p:nvPr/>
          </p:nvSpPr>
          <p:spPr>
            <a:xfrm>
              <a:off x="8063813" y="4354100"/>
              <a:ext cx="842600" cy="532850"/>
            </a:xfrm>
            <a:custGeom>
              <a:avLst/>
              <a:gdLst/>
              <a:ahLst/>
              <a:cxnLst/>
              <a:rect l="l" t="t" r="r" b="b"/>
              <a:pathLst>
                <a:path w="33704" h="21314" extrusionOk="0">
                  <a:moveTo>
                    <a:pt x="29214" y="5195"/>
                  </a:moveTo>
                  <a:lnTo>
                    <a:pt x="29214" y="5195"/>
                  </a:lnTo>
                  <a:cubicBezTo>
                    <a:pt x="29217" y="5199"/>
                    <a:pt x="29219" y="5202"/>
                    <a:pt x="29222" y="5205"/>
                  </a:cubicBezTo>
                  <a:lnTo>
                    <a:pt x="29222" y="5205"/>
                  </a:lnTo>
                  <a:cubicBezTo>
                    <a:pt x="29221" y="5203"/>
                    <a:pt x="29221" y="5201"/>
                    <a:pt x="29221" y="5199"/>
                  </a:cubicBezTo>
                  <a:cubicBezTo>
                    <a:pt x="29219" y="5198"/>
                    <a:pt x="29217" y="5197"/>
                    <a:pt x="29214" y="5195"/>
                  </a:cubicBezTo>
                  <a:close/>
                  <a:moveTo>
                    <a:pt x="29222" y="5205"/>
                  </a:moveTo>
                  <a:lnTo>
                    <a:pt x="29222" y="5205"/>
                  </a:lnTo>
                  <a:cubicBezTo>
                    <a:pt x="29225" y="5219"/>
                    <a:pt x="29239" y="5232"/>
                    <a:pt x="29252" y="5246"/>
                  </a:cubicBezTo>
                  <a:cubicBezTo>
                    <a:pt x="29242" y="5232"/>
                    <a:pt x="29232" y="5219"/>
                    <a:pt x="29222" y="5205"/>
                  </a:cubicBezTo>
                  <a:close/>
                  <a:moveTo>
                    <a:pt x="11137" y="9433"/>
                  </a:moveTo>
                  <a:cubicBezTo>
                    <a:pt x="11134" y="9439"/>
                    <a:pt x="11135" y="9446"/>
                    <a:pt x="11137" y="9455"/>
                  </a:cubicBezTo>
                  <a:lnTo>
                    <a:pt x="11137" y="9455"/>
                  </a:lnTo>
                  <a:cubicBezTo>
                    <a:pt x="11137" y="9447"/>
                    <a:pt x="11137" y="9440"/>
                    <a:pt x="11137" y="9433"/>
                  </a:cubicBezTo>
                  <a:close/>
                  <a:moveTo>
                    <a:pt x="31726" y="13912"/>
                  </a:moveTo>
                  <a:lnTo>
                    <a:pt x="31726" y="13912"/>
                  </a:lnTo>
                  <a:cubicBezTo>
                    <a:pt x="31723" y="13917"/>
                    <a:pt x="31723" y="13919"/>
                    <a:pt x="31725" y="13919"/>
                  </a:cubicBezTo>
                  <a:cubicBezTo>
                    <a:pt x="31727" y="13919"/>
                    <a:pt x="31729" y="13918"/>
                    <a:pt x="31734" y="13915"/>
                  </a:cubicBezTo>
                  <a:cubicBezTo>
                    <a:pt x="31731" y="13914"/>
                    <a:pt x="31729" y="13913"/>
                    <a:pt x="31726" y="13912"/>
                  </a:cubicBezTo>
                  <a:close/>
                  <a:moveTo>
                    <a:pt x="31619" y="1"/>
                  </a:moveTo>
                  <a:cubicBezTo>
                    <a:pt x="30703" y="1"/>
                    <a:pt x="29782" y="290"/>
                    <a:pt x="29547" y="1306"/>
                  </a:cubicBezTo>
                  <a:lnTo>
                    <a:pt x="29454" y="1291"/>
                  </a:lnTo>
                  <a:lnTo>
                    <a:pt x="29454" y="1291"/>
                  </a:lnTo>
                  <a:cubicBezTo>
                    <a:pt x="29454" y="1291"/>
                    <a:pt x="29469" y="1384"/>
                    <a:pt x="29485" y="1492"/>
                  </a:cubicBezTo>
                  <a:cubicBezTo>
                    <a:pt x="29500" y="1601"/>
                    <a:pt x="29516" y="1694"/>
                    <a:pt x="29516" y="1694"/>
                  </a:cubicBezTo>
                  <a:cubicBezTo>
                    <a:pt x="29501" y="2189"/>
                    <a:pt x="29631" y="2408"/>
                    <a:pt x="29541" y="2408"/>
                  </a:cubicBezTo>
                  <a:cubicBezTo>
                    <a:pt x="29538" y="2408"/>
                    <a:pt x="29535" y="2408"/>
                    <a:pt x="29531" y="2407"/>
                  </a:cubicBezTo>
                  <a:lnTo>
                    <a:pt x="29485" y="1709"/>
                  </a:lnTo>
                  <a:lnTo>
                    <a:pt x="29485" y="1709"/>
                  </a:lnTo>
                  <a:cubicBezTo>
                    <a:pt x="29491" y="1909"/>
                    <a:pt x="29483" y="1979"/>
                    <a:pt x="29466" y="1979"/>
                  </a:cubicBezTo>
                  <a:cubicBezTo>
                    <a:pt x="29440" y="1979"/>
                    <a:pt x="29392" y="1807"/>
                    <a:pt x="29345" y="1694"/>
                  </a:cubicBezTo>
                  <a:lnTo>
                    <a:pt x="29345" y="1694"/>
                  </a:lnTo>
                  <a:cubicBezTo>
                    <a:pt x="29361" y="1895"/>
                    <a:pt x="29361" y="2097"/>
                    <a:pt x="29345" y="2268"/>
                  </a:cubicBezTo>
                  <a:cubicBezTo>
                    <a:pt x="29355" y="2291"/>
                    <a:pt x="29362" y="2301"/>
                    <a:pt x="29367" y="2301"/>
                  </a:cubicBezTo>
                  <a:cubicBezTo>
                    <a:pt x="29386" y="2301"/>
                    <a:pt x="29379" y="2173"/>
                    <a:pt x="29392" y="2113"/>
                  </a:cubicBezTo>
                  <a:cubicBezTo>
                    <a:pt x="29454" y="2376"/>
                    <a:pt x="29578" y="2749"/>
                    <a:pt x="29562" y="3090"/>
                  </a:cubicBezTo>
                  <a:cubicBezTo>
                    <a:pt x="29578" y="3602"/>
                    <a:pt x="29407" y="3136"/>
                    <a:pt x="29423" y="3741"/>
                  </a:cubicBezTo>
                  <a:lnTo>
                    <a:pt x="29454" y="4470"/>
                  </a:lnTo>
                  <a:lnTo>
                    <a:pt x="29454" y="4827"/>
                  </a:lnTo>
                  <a:lnTo>
                    <a:pt x="29454" y="5013"/>
                  </a:lnTo>
                  <a:lnTo>
                    <a:pt x="29454" y="5028"/>
                  </a:lnTo>
                  <a:cubicBezTo>
                    <a:pt x="29438" y="5075"/>
                    <a:pt x="29438" y="5106"/>
                    <a:pt x="29423" y="5153"/>
                  </a:cubicBezTo>
                  <a:cubicBezTo>
                    <a:pt x="29392" y="5230"/>
                    <a:pt x="29376" y="5261"/>
                    <a:pt x="29345" y="5292"/>
                  </a:cubicBezTo>
                  <a:cubicBezTo>
                    <a:pt x="29314" y="5323"/>
                    <a:pt x="29314" y="5385"/>
                    <a:pt x="29299" y="5432"/>
                  </a:cubicBezTo>
                  <a:cubicBezTo>
                    <a:pt x="29283" y="5401"/>
                    <a:pt x="29283" y="5370"/>
                    <a:pt x="29283" y="5354"/>
                  </a:cubicBezTo>
                  <a:cubicBezTo>
                    <a:pt x="29268" y="5339"/>
                    <a:pt x="29268" y="5308"/>
                    <a:pt x="29252" y="5261"/>
                  </a:cubicBezTo>
                  <a:lnTo>
                    <a:pt x="29252" y="5277"/>
                  </a:lnTo>
                  <a:cubicBezTo>
                    <a:pt x="29260" y="5315"/>
                    <a:pt x="29256" y="5319"/>
                    <a:pt x="29248" y="5319"/>
                  </a:cubicBezTo>
                  <a:cubicBezTo>
                    <a:pt x="29246" y="5319"/>
                    <a:pt x="29244" y="5319"/>
                    <a:pt x="29242" y="5319"/>
                  </a:cubicBezTo>
                  <a:cubicBezTo>
                    <a:pt x="29235" y="5319"/>
                    <a:pt x="29227" y="5321"/>
                    <a:pt x="29221" y="5339"/>
                  </a:cubicBezTo>
                  <a:cubicBezTo>
                    <a:pt x="29214" y="5289"/>
                    <a:pt x="29207" y="5236"/>
                    <a:pt x="29201" y="5185"/>
                  </a:cubicBezTo>
                  <a:lnTo>
                    <a:pt x="29201" y="5185"/>
                  </a:lnTo>
                  <a:cubicBezTo>
                    <a:pt x="29205" y="5189"/>
                    <a:pt x="29210" y="5192"/>
                    <a:pt x="29214" y="5195"/>
                  </a:cubicBezTo>
                  <a:lnTo>
                    <a:pt x="29214" y="5195"/>
                  </a:lnTo>
                  <a:cubicBezTo>
                    <a:pt x="29210" y="5189"/>
                    <a:pt x="29205" y="5182"/>
                    <a:pt x="29200" y="5176"/>
                  </a:cubicBezTo>
                  <a:lnTo>
                    <a:pt x="29200" y="5176"/>
                  </a:lnTo>
                  <a:cubicBezTo>
                    <a:pt x="29194" y="5120"/>
                    <a:pt x="29190" y="5068"/>
                    <a:pt x="29190" y="5028"/>
                  </a:cubicBezTo>
                  <a:cubicBezTo>
                    <a:pt x="29190" y="5075"/>
                    <a:pt x="29190" y="5106"/>
                    <a:pt x="29174" y="5121"/>
                  </a:cubicBezTo>
                  <a:lnTo>
                    <a:pt x="29160" y="5121"/>
                  </a:lnTo>
                  <a:cubicBezTo>
                    <a:pt x="29160" y="5121"/>
                    <a:pt x="29159" y="5120"/>
                    <a:pt x="29159" y="5120"/>
                  </a:cubicBezTo>
                  <a:lnTo>
                    <a:pt x="29159" y="5120"/>
                  </a:lnTo>
                  <a:cubicBezTo>
                    <a:pt x="29159" y="5108"/>
                    <a:pt x="29158" y="5106"/>
                    <a:pt x="29150" y="5106"/>
                  </a:cubicBezTo>
                  <a:lnTo>
                    <a:pt x="29150" y="5106"/>
                  </a:lnTo>
                  <a:cubicBezTo>
                    <a:pt x="29151" y="5108"/>
                    <a:pt x="29153" y="5111"/>
                    <a:pt x="29155" y="5114"/>
                  </a:cubicBezTo>
                  <a:lnTo>
                    <a:pt x="29155" y="5114"/>
                  </a:lnTo>
                  <a:cubicBezTo>
                    <a:pt x="29153" y="5111"/>
                    <a:pt x="29151" y="5109"/>
                    <a:pt x="29149" y="5106"/>
                  </a:cubicBezTo>
                  <a:lnTo>
                    <a:pt x="29149" y="5106"/>
                  </a:lnTo>
                  <a:cubicBezTo>
                    <a:pt x="29149" y="5106"/>
                    <a:pt x="29150" y="5106"/>
                    <a:pt x="29150" y="5106"/>
                  </a:cubicBezTo>
                  <a:lnTo>
                    <a:pt x="29150" y="5106"/>
                  </a:lnTo>
                  <a:cubicBezTo>
                    <a:pt x="29148" y="5104"/>
                    <a:pt x="29147" y="5103"/>
                    <a:pt x="29146" y="5101"/>
                  </a:cubicBezTo>
                  <a:lnTo>
                    <a:pt x="29146" y="5101"/>
                  </a:lnTo>
                  <a:cubicBezTo>
                    <a:pt x="29147" y="5103"/>
                    <a:pt x="29148" y="5104"/>
                    <a:pt x="29149" y="5106"/>
                  </a:cubicBezTo>
                  <a:lnTo>
                    <a:pt x="29149" y="5106"/>
                  </a:lnTo>
                  <a:cubicBezTo>
                    <a:pt x="29148" y="5106"/>
                    <a:pt x="29146" y="5106"/>
                    <a:pt x="29143" y="5106"/>
                  </a:cubicBezTo>
                  <a:lnTo>
                    <a:pt x="29143" y="5098"/>
                  </a:lnTo>
                  <a:lnTo>
                    <a:pt x="29143" y="5098"/>
                  </a:lnTo>
                  <a:cubicBezTo>
                    <a:pt x="29144" y="5099"/>
                    <a:pt x="29145" y="5100"/>
                    <a:pt x="29146" y="5101"/>
                  </a:cubicBezTo>
                  <a:lnTo>
                    <a:pt x="29146" y="5101"/>
                  </a:lnTo>
                  <a:cubicBezTo>
                    <a:pt x="29145" y="5100"/>
                    <a:pt x="29144" y="5099"/>
                    <a:pt x="29143" y="5098"/>
                  </a:cubicBezTo>
                  <a:lnTo>
                    <a:pt x="29143" y="5098"/>
                  </a:lnTo>
                  <a:lnTo>
                    <a:pt x="29143" y="5090"/>
                  </a:lnTo>
                  <a:cubicBezTo>
                    <a:pt x="29141" y="5090"/>
                    <a:pt x="29140" y="5090"/>
                    <a:pt x="29139" y="5091"/>
                  </a:cubicBezTo>
                  <a:lnTo>
                    <a:pt x="29139" y="5091"/>
                  </a:lnTo>
                  <a:cubicBezTo>
                    <a:pt x="29135" y="5085"/>
                    <a:pt x="29131" y="5080"/>
                    <a:pt x="29128" y="5075"/>
                  </a:cubicBezTo>
                  <a:cubicBezTo>
                    <a:pt x="28802" y="4625"/>
                    <a:pt x="28570" y="4299"/>
                    <a:pt x="28554" y="4268"/>
                  </a:cubicBezTo>
                  <a:lnTo>
                    <a:pt x="28352" y="4299"/>
                  </a:lnTo>
                  <a:cubicBezTo>
                    <a:pt x="27189" y="2686"/>
                    <a:pt x="28135" y="3648"/>
                    <a:pt x="26988" y="2159"/>
                  </a:cubicBezTo>
                  <a:cubicBezTo>
                    <a:pt x="26879" y="2082"/>
                    <a:pt x="26708" y="1911"/>
                    <a:pt x="26538" y="1694"/>
                  </a:cubicBezTo>
                  <a:cubicBezTo>
                    <a:pt x="26367" y="1477"/>
                    <a:pt x="26181" y="1213"/>
                    <a:pt x="25995" y="934"/>
                  </a:cubicBezTo>
                  <a:cubicBezTo>
                    <a:pt x="25792" y="915"/>
                    <a:pt x="25583" y="891"/>
                    <a:pt x="25415" y="891"/>
                  </a:cubicBezTo>
                  <a:cubicBezTo>
                    <a:pt x="25300" y="891"/>
                    <a:pt x="25205" y="903"/>
                    <a:pt x="25142" y="934"/>
                  </a:cubicBezTo>
                  <a:cubicBezTo>
                    <a:pt x="25157" y="903"/>
                    <a:pt x="24785" y="903"/>
                    <a:pt x="24801" y="825"/>
                  </a:cubicBezTo>
                  <a:lnTo>
                    <a:pt x="24801" y="825"/>
                  </a:lnTo>
                  <a:cubicBezTo>
                    <a:pt x="24747" y="879"/>
                    <a:pt x="24667" y="892"/>
                    <a:pt x="24575" y="892"/>
                  </a:cubicBezTo>
                  <a:cubicBezTo>
                    <a:pt x="24488" y="892"/>
                    <a:pt x="24391" y="881"/>
                    <a:pt x="24294" y="881"/>
                  </a:cubicBezTo>
                  <a:cubicBezTo>
                    <a:pt x="24256" y="881"/>
                    <a:pt x="24218" y="882"/>
                    <a:pt x="24180" y="887"/>
                  </a:cubicBezTo>
                  <a:cubicBezTo>
                    <a:pt x="24087" y="918"/>
                    <a:pt x="24242" y="918"/>
                    <a:pt x="24304" y="949"/>
                  </a:cubicBezTo>
                  <a:cubicBezTo>
                    <a:pt x="24304" y="949"/>
                    <a:pt x="24165" y="965"/>
                    <a:pt x="24041" y="965"/>
                  </a:cubicBezTo>
                  <a:lnTo>
                    <a:pt x="23777" y="965"/>
                  </a:lnTo>
                  <a:cubicBezTo>
                    <a:pt x="23560" y="918"/>
                    <a:pt x="23498" y="887"/>
                    <a:pt x="23731" y="887"/>
                  </a:cubicBezTo>
                  <a:cubicBezTo>
                    <a:pt x="23705" y="885"/>
                    <a:pt x="23679" y="884"/>
                    <a:pt x="23651" y="884"/>
                  </a:cubicBezTo>
                  <a:cubicBezTo>
                    <a:pt x="23475" y="884"/>
                    <a:pt x="23250" y="923"/>
                    <a:pt x="22955" y="949"/>
                  </a:cubicBezTo>
                  <a:cubicBezTo>
                    <a:pt x="22552" y="980"/>
                    <a:pt x="22056" y="1011"/>
                    <a:pt x="21513" y="1058"/>
                  </a:cubicBezTo>
                  <a:cubicBezTo>
                    <a:pt x="21249" y="1570"/>
                    <a:pt x="21016" y="2206"/>
                    <a:pt x="20737" y="2842"/>
                  </a:cubicBezTo>
                  <a:cubicBezTo>
                    <a:pt x="20536" y="3586"/>
                    <a:pt x="20287" y="4315"/>
                    <a:pt x="20132" y="5199"/>
                  </a:cubicBezTo>
                  <a:cubicBezTo>
                    <a:pt x="20039" y="5633"/>
                    <a:pt x="19946" y="6068"/>
                    <a:pt x="19900" y="6486"/>
                  </a:cubicBezTo>
                  <a:lnTo>
                    <a:pt x="19698" y="7743"/>
                  </a:lnTo>
                  <a:cubicBezTo>
                    <a:pt x="19636" y="8192"/>
                    <a:pt x="19574" y="8627"/>
                    <a:pt x="19496" y="9045"/>
                  </a:cubicBezTo>
                  <a:cubicBezTo>
                    <a:pt x="19434" y="9464"/>
                    <a:pt x="19357" y="9836"/>
                    <a:pt x="19295" y="10209"/>
                  </a:cubicBezTo>
                  <a:cubicBezTo>
                    <a:pt x="19264" y="10379"/>
                    <a:pt x="19233" y="10534"/>
                    <a:pt x="19202" y="10689"/>
                  </a:cubicBezTo>
                  <a:cubicBezTo>
                    <a:pt x="19202" y="10689"/>
                    <a:pt x="19202" y="10705"/>
                    <a:pt x="19202" y="10720"/>
                  </a:cubicBezTo>
                  <a:cubicBezTo>
                    <a:pt x="19295" y="10814"/>
                    <a:pt x="19233" y="10736"/>
                    <a:pt x="19388" y="10829"/>
                  </a:cubicBezTo>
                  <a:cubicBezTo>
                    <a:pt x="19450" y="10938"/>
                    <a:pt x="19341" y="10860"/>
                    <a:pt x="19403" y="10969"/>
                  </a:cubicBezTo>
                  <a:cubicBezTo>
                    <a:pt x="19248" y="10798"/>
                    <a:pt x="19295" y="10922"/>
                    <a:pt x="19233" y="10814"/>
                  </a:cubicBezTo>
                  <a:cubicBezTo>
                    <a:pt x="19217" y="10782"/>
                    <a:pt x="19202" y="10751"/>
                    <a:pt x="19171" y="10674"/>
                  </a:cubicBezTo>
                  <a:lnTo>
                    <a:pt x="19171" y="10674"/>
                  </a:lnTo>
                  <a:lnTo>
                    <a:pt x="19248" y="10891"/>
                  </a:lnTo>
                  <a:lnTo>
                    <a:pt x="19202" y="10767"/>
                  </a:lnTo>
                  <a:lnTo>
                    <a:pt x="19202" y="10767"/>
                  </a:lnTo>
                  <a:cubicBezTo>
                    <a:pt x="19217" y="10829"/>
                    <a:pt x="19217" y="10891"/>
                    <a:pt x="19202" y="10907"/>
                  </a:cubicBezTo>
                  <a:cubicBezTo>
                    <a:pt x="19202" y="10922"/>
                    <a:pt x="19202" y="10929"/>
                    <a:pt x="19201" y="10929"/>
                  </a:cubicBezTo>
                  <a:cubicBezTo>
                    <a:pt x="19200" y="10929"/>
                    <a:pt x="19194" y="10871"/>
                    <a:pt x="19171" y="10814"/>
                  </a:cubicBezTo>
                  <a:cubicBezTo>
                    <a:pt x="19171" y="10814"/>
                    <a:pt x="19155" y="10814"/>
                    <a:pt x="19155" y="10829"/>
                  </a:cubicBezTo>
                  <a:cubicBezTo>
                    <a:pt x="19145" y="10861"/>
                    <a:pt x="19090" y="10922"/>
                    <a:pt x="19057" y="10922"/>
                  </a:cubicBezTo>
                  <a:cubicBezTo>
                    <a:pt x="19042" y="10922"/>
                    <a:pt x="19031" y="10910"/>
                    <a:pt x="19031" y="10876"/>
                  </a:cubicBezTo>
                  <a:cubicBezTo>
                    <a:pt x="19031" y="10891"/>
                    <a:pt x="19000" y="10984"/>
                    <a:pt x="18954" y="10984"/>
                  </a:cubicBezTo>
                  <a:cubicBezTo>
                    <a:pt x="18985" y="10938"/>
                    <a:pt x="18969" y="10938"/>
                    <a:pt x="18938" y="10938"/>
                  </a:cubicBezTo>
                  <a:cubicBezTo>
                    <a:pt x="18907" y="10922"/>
                    <a:pt x="18861" y="10891"/>
                    <a:pt x="18907" y="10845"/>
                  </a:cubicBezTo>
                  <a:cubicBezTo>
                    <a:pt x="18892" y="10829"/>
                    <a:pt x="18876" y="10829"/>
                    <a:pt x="18861" y="10782"/>
                  </a:cubicBezTo>
                  <a:cubicBezTo>
                    <a:pt x="18799" y="10705"/>
                    <a:pt x="18737" y="10596"/>
                    <a:pt x="18674" y="10519"/>
                  </a:cubicBezTo>
                  <a:cubicBezTo>
                    <a:pt x="18595" y="10419"/>
                    <a:pt x="18522" y="10339"/>
                    <a:pt x="18480" y="10339"/>
                  </a:cubicBezTo>
                  <a:cubicBezTo>
                    <a:pt x="18456" y="10339"/>
                    <a:pt x="18442" y="10364"/>
                    <a:pt x="18442" y="10426"/>
                  </a:cubicBezTo>
                  <a:cubicBezTo>
                    <a:pt x="18442" y="10302"/>
                    <a:pt x="18223" y="9849"/>
                    <a:pt x="18279" y="9849"/>
                  </a:cubicBezTo>
                  <a:cubicBezTo>
                    <a:pt x="18293" y="9849"/>
                    <a:pt x="18324" y="9877"/>
                    <a:pt x="18380" y="9945"/>
                  </a:cubicBezTo>
                  <a:cubicBezTo>
                    <a:pt x="18256" y="9728"/>
                    <a:pt x="18163" y="9511"/>
                    <a:pt x="18039" y="9356"/>
                  </a:cubicBezTo>
                  <a:lnTo>
                    <a:pt x="18039" y="9356"/>
                  </a:lnTo>
                  <a:lnTo>
                    <a:pt x="18163" y="9666"/>
                  </a:lnTo>
                  <a:cubicBezTo>
                    <a:pt x="17713" y="8937"/>
                    <a:pt x="17604" y="8441"/>
                    <a:pt x="17186" y="8006"/>
                  </a:cubicBezTo>
                  <a:lnTo>
                    <a:pt x="17186" y="8006"/>
                  </a:lnTo>
                  <a:lnTo>
                    <a:pt x="17294" y="8316"/>
                  </a:lnTo>
                  <a:cubicBezTo>
                    <a:pt x="17030" y="7851"/>
                    <a:pt x="16813" y="7463"/>
                    <a:pt x="16844" y="7200"/>
                  </a:cubicBezTo>
                  <a:lnTo>
                    <a:pt x="16844" y="7200"/>
                  </a:lnTo>
                  <a:lnTo>
                    <a:pt x="17155" y="7665"/>
                  </a:lnTo>
                  <a:cubicBezTo>
                    <a:pt x="16736" y="6874"/>
                    <a:pt x="16457" y="6393"/>
                    <a:pt x="16007" y="5742"/>
                  </a:cubicBezTo>
                  <a:lnTo>
                    <a:pt x="16007" y="5742"/>
                  </a:lnTo>
                  <a:lnTo>
                    <a:pt x="16146" y="5990"/>
                  </a:lnTo>
                  <a:cubicBezTo>
                    <a:pt x="15898" y="5695"/>
                    <a:pt x="15402" y="4858"/>
                    <a:pt x="14720" y="3896"/>
                  </a:cubicBezTo>
                  <a:lnTo>
                    <a:pt x="10796" y="5137"/>
                  </a:lnTo>
                  <a:cubicBezTo>
                    <a:pt x="10982" y="6936"/>
                    <a:pt x="11168" y="8999"/>
                    <a:pt x="11276" y="9526"/>
                  </a:cubicBezTo>
                  <a:lnTo>
                    <a:pt x="11400" y="9138"/>
                  </a:lnTo>
                  <a:lnTo>
                    <a:pt x="11505" y="9844"/>
                  </a:lnTo>
                  <a:lnTo>
                    <a:pt x="11505" y="9844"/>
                  </a:lnTo>
                  <a:cubicBezTo>
                    <a:pt x="11467" y="9745"/>
                    <a:pt x="11166" y="9543"/>
                    <a:pt x="11137" y="9455"/>
                  </a:cubicBezTo>
                  <a:lnTo>
                    <a:pt x="11137" y="9455"/>
                  </a:lnTo>
                  <a:cubicBezTo>
                    <a:pt x="11153" y="10026"/>
                    <a:pt x="11181" y="11391"/>
                    <a:pt x="11028" y="12907"/>
                  </a:cubicBezTo>
                  <a:cubicBezTo>
                    <a:pt x="10982" y="13280"/>
                    <a:pt x="10920" y="13667"/>
                    <a:pt x="10858" y="14071"/>
                  </a:cubicBezTo>
                  <a:lnTo>
                    <a:pt x="10734" y="14644"/>
                  </a:lnTo>
                  <a:cubicBezTo>
                    <a:pt x="10718" y="14737"/>
                    <a:pt x="10703" y="14830"/>
                    <a:pt x="10672" y="14924"/>
                  </a:cubicBezTo>
                  <a:lnTo>
                    <a:pt x="10641" y="15063"/>
                  </a:lnTo>
                  <a:cubicBezTo>
                    <a:pt x="10578" y="15296"/>
                    <a:pt x="10485" y="15559"/>
                    <a:pt x="10377" y="15761"/>
                  </a:cubicBezTo>
                  <a:cubicBezTo>
                    <a:pt x="10330" y="15839"/>
                    <a:pt x="10299" y="15916"/>
                    <a:pt x="10253" y="15994"/>
                  </a:cubicBezTo>
                  <a:cubicBezTo>
                    <a:pt x="10222" y="16025"/>
                    <a:pt x="10206" y="16056"/>
                    <a:pt x="10191" y="16087"/>
                  </a:cubicBezTo>
                  <a:lnTo>
                    <a:pt x="10160" y="16133"/>
                  </a:lnTo>
                  <a:cubicBezTo>
                    <a:pt x="10144" y="16133"/>
                    <a:pt x="10144" y="16149"/>
                    <a:pt x="10144" y="16149"/>
                  </a:cubicBezTo>
                  <a:lnTo>
                    <a:pt x="10113" y="16133"/>
                  </a:lnTo>
                  <a:cubicBezTo>
                    <a:pt x="10020" y="16025"/>
                    <a:pt x="9943" y="15947"/>
                    <a:pt x="9896" y="15885"/>
                  </a:cubicBezTo>
                  <a:cubicBezTo>
                    <a:pt x="9772" y="15684"/>
                    <a:pt x="9881" y="15590"/>
                    <a:pt x="9881" y="15559"/>
                  </a:cubicBezTo>
                  <a:cubicBezTo>
                    <a:pt x="9867" y="15555"/>
                    <a:pt x="9855" y="15553"/>
                    <a:pt x="9844" y="15553"/>
                  </a:cubicBezTo>
                  <a:cubicBezTo>
                    <a:pt x="9817" y="15553"/>
                    <a:pt x="9798" y="15564"/>
                    <a:pt x="9787" y="15575"/>
                  </a:cubicBezTo>
                  <a:cubicBezTo>
                    <a:pt x="9778" y="15593"/>
                    <a:pt x="9775" y="15617"/>
                    <a:pt x="9760" y="15617"/>
                  </a:cubicBezTo>
                  <a:cubicBezTo>
                    <a:pt x="9750" y="15617"/>
                    <a:pt x="9735" y="15606"/>
                    <a:pt x="9710" y="15575"/>
                  </a:cubicBezTo>
                  <a:cubicBezTo>
                    <a:pt x="9679" y="15513"/>
                    <a:pt x="9741" y="15466"/>
                    <a:pt x="9756" y="15451"/>
                  </a:cubicBezTo>
                  <a:cubicBezTo>
                    <a:pt x="9723" y="15428"/>
                    <a:pt x="9705" y="15381"/>
                    <a:pt x="9686" y="15381"/>
                  </a:cubicBezTo>
                  <a:cubicBezTo>
                    <a:pt x="9679" y="15381"/>
                    <a:pt x="9672" y="15388"/>
                    <a:pt x="9663" y="15404"/>
                  </a:cubicBezTo>
                  <a:cubicBezTo>
                    <a:pt x="9694" y="15497"/>
                    <a:pt x="9632" y="15652"/>
                    <a:pt x="9632" y="15808"/>
                  </a:cubicBezTo>
                  <a:lnTo>
                    <a:pt x="9446" y="15606"/>
                  </a:lnTo>
                  <a:lnTo>
                    <a:pt x="9508" y="15513"/>
                  </a:lnTo>
                  <a:cubicBezTo>
                    <a:pt x="9505" y="15510"/>
                    <a:pt x="9501" y="15509"/>
                    <a:pt x="9495" y="15509"/>
                  </a:cubicBezTo>
                  <a:cubicBezTo>
                    <a:pt x="9469" y="15509"/>
                    <a:pt x="9416" y="15531"/>
                    <a:pt x="9353" y="15544"/>
                  </a:cubicBezTo>
                  <a:cubicBezTo>
                    <a:pt x="9322" y="15544"/>
                    <a:pt x="9276" y="15544"/>
                    <a:pt x="9229" y="15497"/>
                  </a:cubicBezTo>
                  <a:cubicBezTo>
                    <a:pt x="9198" y="15482"/>
                    <a:pt x="9167" y="15466"/>
                    <a:pt x="9152" y="15435"/>
                  </a:cubicBezTo>
                  <a:cubicBezTo>
                    <a:pt x="9121" y="15404"/>
                    <a:pt x="9121" y="15404"/>
                    <a:pt x="9059" y="15311"/>
                  </a:cubicBezTo>
                  <a:cubicBezTo>
                    <a:pt x="8671" y="14799"/>
                    <a:pt x="8268" y="14303"/>
                    <a:pt x="7864" y="13745"/>
                  </a:cubicBezTo>
                  <a:cubicBezTo>
                    <a:pt x="7678" y="13466"/>
                    <a:pt x="7477" y="13202"/>
                    <a:pt x="7275" y="12923"/>
                  </a:cubicBezTo>
                  <a:cubicBezTo>
                    <a:pt x="7089" y="12644"/>
                    <a:pt x="6903" y="12364"/>
                    <a:pt x="6717" y="12085"/>
                  </a:cubicBezTo>
                  <a:cubicBezTo>
                    <a:pt x="6719" y="12085"/>
                    <a:pt x="6721" y="12085"/>
                    <a:pt x="6723" y="12085"/>
                  </a:cubicBezTo>
                  <a:cubicBezTo>
                    <a:pt x="6791" y="12085"/>
                    <a:pt x="6971" y="12294"/>
                    <a:pt x="7151" y="12489"/>
                  </a:cubicBezTo>
                  <a:cubicBezTo>
                    <a:pt x="7042" y="12349"/>
                    <a:pt x="6887" y="12132"/>
                    <a:pt x="6825" y="11977"/>
                  </a:cubicBezTo>
                  <a:lnTo>
                    <a:pt x="6825" y="11977"/>
                  </a:lnTo>
                  <a:cubicBezTo>
                    <a:pt x="6842" y="12033"/>
                    <a:pt x="6841" y="12055"/>
                    <a:pt x="6828" y="12055"/>
                  </a:cubicBezTo>
                  <a:cubicBezTo>
                    <a:pt x="6779" y="12055"/>
                    <a:pt x="6563" y="11734"/>
                    <a:pt x="6546" y="11734"/>
                  </a:cubicBezTo>
                  <a:lnTo>
                    <a:pt x="6546" y="11734"/>
                  </a:lnTo>
                  <a:cubicBezTo>
                    <a:pt x="6543" y="11734"/>
                    <a:pt x="6547" y="11746"/>
                    <a:pt x="6561" y="11775"/>
                  </a:cubicBezTo>
                  <a:cubicBezTo>
                    <a:pt x="5802" y="11124"/>
                    <a:pt x="5290" y="9929"/>
                    <a:pt x="4638" y="9294"/>
                  </a:cubicBezTo>
                  <a:cubicBezTo>
                    <a:pt x="4514" y="9309"/>
                    <a:pt x="3491" y="9480"/>
                    <a:pt x="2467" y="9650"/>
                  </a:cubicBezTo>
                  <a:cubicBezTo>
                    <a:pt x="1428" y="9836"/>
                    <a:pt x="435" y="10085"/>
                    <a:pt x="327" y="10162"/>
                  </a:cubicBezTo>
                  <a:cubicBezTo>
                    <a:pt x="187" y="9960"/>
                    <a:pt x="32" y="9774"/>
                    <a:pt x="16" y="9697"/>
                  </a:cubicBezTo>
                  <a:lnTo>
                    <a:pt x="16" y="9697"/>
                  </a:lnTo>
                  <a:cubicBezTo>
                    <a:pt x="1" y="9774"/>
                    <a:pt x="265" y="10193"/>
                    <a:pt x="451" y="10379"/>
                  </a:cubicBezTo>
                  <a:lnTo>
                    <a:pt x="590" y="10317"/>
                  </a:lnTo>
                  <a:cubicBezTo>
                    <a:pt x="994" y="10767"/>
                    <a:pt x="606" y="10472"/>
                    <a:pt x="963" y="10953"/>
                  </a:cubicBezTo>
                  <a:cubicBezTo>
                    <a:pt x="957" y="10960"/>
                    <a:pt x="950" y="10963"/>
                    <a:pt x="941" y="10963"/>
                  </a:cubicBezTo>
                  <a:cubicBezTo>
                    <a:pt x="841" y="10963"/>
                    <a:pt x="520" y="10596"/>
                    <a:pt x="265" y="10255"/>
                  </a:cubicBezTo>
                  <a:lnTo>
                    <a:pt x="265" y="10255"/>
                  </a:lnTo>
                  <a:cubicBezTo>
                    <a:pt x="497" y="10612"/>
                    <a:pt x="683" y="10969"/>
                    <a:pt x="900" y="11062"/>
                  </a:cubicBezTo>
                  <a:cubicBezTo>
                    <a:pt x="1087" y="11434"/>
                    <a:pt x="761" y="11093"/>
                    <a:pt x="994" y="11542"/>
                  </a:cubicBezTo>
                  <a:cubicBezTo>
                    <a:pt x="1226" y="11822"/>
                    <a:pt x="1583" y="12132"/>
                    <a:pt x="1769" y="12520"/>
                  </a:cubicBezTo>
                  <a:lnTo>
                    <a:pt x="1754" y="12520"/>
                  </a:lnTo>
                  <a:cubicBezTo>
                    <a:pt x="2234" y="13450"/>
                    <a:pt x="2777" y="13745"/>
                    <a:pt x="3227" y="14613"/>
                  </a:cubicBezTo>
                  <a:lnTo>
                    <a:pt x="3149" y="14551"/>
                  </a:lnTo>
                  <a:lnTo>
                    <a:pt x="3149" y="14551"/>
                  </a:lnTo>
                  <a:cubicBezTo>
                    <a:pt x="3289" y="14877"/>
                    <a:pt x="3723" y="15373"/>
                    <a:pt x="4064" y="15932"/>
                  </a:cubicBezTo>
                  <a:cubicBezTo>
                    <a:pt x="4008" y="15838"/>
                    <a:pt x="3975" y="15733"/>
                    <a:pt x="4008" y="15733"/>
                  </a:cubicBezTo>
                  <a:cubicBezTo>
                    <a:pt x="4030" y="15733"/>
                    <a:pt x="4081" y="15778"/>
                    <a:pt x="4173" y="15901"/>
                  </a:cubicBezTo>
                  <a:cubicBezTo>
                    <a:pt x="4561" y="16537"/>
                    <a:pt x="4886" y="16893"/>
                    <a:pt x="5166" y="17374"/>
                  </a:cubicBezTo>
                  <a:lnTo>
                    <a:pt x="5584" y="17715"/>
                  </a:lnTo>
                  <a:cubicBezTo>
                    <a:pt x="5631" y="17777"/>
                    <a:pt x="5693" y="17855"/>
                    <a:pt x="5755" y="17917"/>
                  </a:cubicBezTo>
                  <a:cubicBezTo>
                    <a:pt x="5770" y="17963"/>
                    <a:pt x="5802" y="17994"/>
                    <a:pt x="5833" y="18025"/>
                  </a:cubicBezTo>
                  <a:cubicBezTo>
                    <a:pt x="5895" y="18088"/>
                    <a:pt x="5941" y="18150"/>
                    <a:pt x="5988" y="18212"/>
                  </a:cubicBezTo>
                  <a:cubicBezTo>
                    <a:pt x="6236" y="18491"/>
                    <a:pt x="6484" y="18816"/>
                    <a:pt x="6810" y="19127"/>
                  </a:cubicBezTo>
                  <a:cubicBezTo>
                    <a:pt x="7461" y="19747"/>
                    <a:pt x="8205" y="20491"/>
                    <a:pt x="9090" y="21313"/>
                  </a:cubicBezTo>
                  <a:cubicBezTo>
                    <a:pt x="9617" y="21251"/>
                    <a:pt x="10206" y="21189"/>
                    <a:pt x="10827" y="21127"/>
                  </a:cubicBezTo>
                  <a:cubicBezTo>
                    <a:pt x="11152" y="21096"/>
                    <a:pt x="11431" y="21003"/>
                    <a:pt x="11742" y="20941"/>
                  </a:cubicBezTo>
                  <a:cubicBezTo>
                    <a:pt x="12098" y="20879"/>
                    <a:pt x="12455" y="20802"/>
                    <a:pt x="12827" y="20709"/>
                  </a:cubicBezTo>
                  <a:cubicBezTo>
                    <a:pt x="13200" y="20150"/>
                    <a:pt x="13510" y="19499"/>
                    <a:pt x="13851" y="18878"/>
                  </a:cubicBezTo>
                  <a:cubicBezTo>
                    <a:pt x="14006" y="18537"/>
                    <a:pt x="14130" y="18181"/>
                    <a:pt x="14270" y="17824"/>
                  </a:cubicBezTo>
                  <a:lnTo>
                    <a:pt x="14487" y="17297"/>
                  </a:lnTo>
                  <a:cubicBezTo>
                    <a:pt x="14549" y="17110"/>
                    <a:pt x="14595" y="16924"/>
                    <a:pt x="14642" y="16738"/>
                  </a:cubicBezTo>
                  <a:lnTo>
                    <a:pt x="14813" y="16164"/>
                  </a:lnTo>
                  <a:lnTo>
                    <a:pt x="14906" y="15792"/>
                  </a:lnTo>
                  <a:cubicBezTo>
                    <a:pt x="14952" y="15575"/>
                    <a:pt x="14999" y="15342"/>
                    <a:pt x="15045" y="15125"/>
                  </a:cubicBezTo>
                  <a:cubicBezTo>
                    <a:pt x="15138" y="14675"/>
                    <a:pt x="15200" y="14241"/>
                    <a:pt x="15247" y="13822"/>
                  </a:cubicBezTo>
                  <a:cubicBezTo>
                    <a:pt x="15253" y="13774"/>
                    <a:pt x="15259" y="13726"/>
                    <a:pt x="15265" y="13678"/>
                  </a:cubicBezTo>
                  <a:lnTo>
                    <a:pt x="15265" y="13678"/>
                  </a:lnTo>
                  <a:cubicBezTo>
                    <a:pt x="15884" y="14553"/>
                    <a:pt x="16573" y="15464"/>
                    <a:pt x="17186" y="16025"/>
                  </a:cubicBezTo>
                  <a:cubicBezTo>
                    <a:pt x="17341" y="16226"/>
                    <a:pt x="17511" y="16475"/>
                    <a:pt x="17713" y="16661"/>
                  </a:cubicBezTo>
                  <a:cubicBezTo>
                    <a:pt x="17914" y="16847"/>
                    <a:pt x="18116" y="17048"/>
                    <a:pt x="18318" y="17234"/>
                  </a:cubicBezTo>
                  <a:cubicBezTo>
                    <a:pt x="18737" y="17234"/>
                    <a:pt x="19171" y="17250"/>
                    <a:pt x="19527" y="17250"/>
                  </a:cubicBezTo>
                  <a:cubicBezTo>
                    <a:pt x="19357" y="17234"/>
                    <a:pt x="19279" y="17203"/>
                    <a:pt x="19310" y="17172"/>
                  </a:cubicBezTo>
                  <a:cubicBezTo>
                    <a:pt x="19326" y="17157"/>
                    <a:pt x="19434" y="17141"/>
                    <a:pt x="19559" y="17141"/>
                  </a:cubicBezTo>
                  <a:cubicBezTo>
                    <a:pt x="19807" y="17141"/>
                    <a:pt x="19993" y="17157"/>
                    <a:pt x="20117" y="17157"/>
                  </a:cubicBezTo>
                  <a:cubicBezTo>
                    <a:pt x="20536" y="17064"/>
                    <a:pt x="20505" y="17033"/>
                    <a:pt x="20536" y="17017"/>
                  </a:cubicBezTo>
                  <a:cubicBezTo>
                    <a:pt x="20551" y="17002"/>
                    <a:pt x="20598" y="16971"/>
                    <a:pt x="20737" y="16924"/>
                  </a:cubicBezTo>
                  <a:cubicBezTo>
                    <a:pt x="20799" y="16893"/>
                    <a:pt x="20892" y="16862"/>
                    <a:pt x="21016" y="16816"/>
                  </a:cubicBezTo>
                  <a:cubicBezTo>
                    <a:pt x="21156" y="16769"/>
                    <a:pt x="21327" y="16707"/>
                    <a:pt x="21559" y="16630"/>
                  </a:cubicBezTo>
                  <a:cubicBezTo>
                    <a:pt x="21606" y="16614"/>
                    <a:pt x="21668" y="16599"/>
                    <a:pt x="21761" y="16568"/>
                  </a:cubicBezTo>
                  <a:cubicBezTo>
                    <a:pt x="21962" y="16257"/>
                    <a:pt x="22164" y="15870"/>
                    <a:pt x="22428" y="15420"/>
                  </a:cubicBezTo>
                  <a:cubicBezTo>
                    <a:pt x="22490" y="15311"/>
                    <a:pt x="22552" y="15203"/>
                    <a:pt x="22614" y="15079"/>
                  </a:cubicBezTo>
                  <a:cubicBezTo>
                    <a:pt x="22676" y="14939"/>
                    <a:pt x="22738" y="14799"/>
                    <a:pt x="22800" y="14660"/>
                  </a:cubicBezTo>
                  <a:cubicBezTo>
                    <a:pt x="22909" y="14381"/>
                    <a:pt x="23033" y="14086"/>
                    <a:pt x="23172" y="13776"/>
                  </a:cubicBezTo>
                  <a:cubicBezTo>
                    <a:pt x="23358" y="13124"/>
                    <a:pt x="23622" y="12364"/>
                    <a:pt x="23777" y="11636"/>
                  </a:cubicBezTo>
                  <a:cubicBezTo>
                    <a:pt x="23886" y="11139"/>
                    <a:pt x="23963" y="10627"/>
                    <a:pt x="24056" y="10116"/>
                  </a:cubicBezTo>
                  <a:cubicBezTo>
                    <a:pt x="24134" y="9619"/>
                    <a:pt x="24211" y="9107"/>
                    <a:pt x="24289" y="8596"/>
                  </a:cubicBezTo>
                  <a:cubicBezTo>
                    <a:pt x="24335" y="8270"/>
                    <a:pt x="24335" y="8285"/>
                    <a:pt x="24351" y="8208"/>
                  </a:cubicBezTo>
                  <a:lnTo>
                    <a:pt x="24398" y="8006"/>
                  </a:lnTo>
                  <a:cubicBezTo>
                    <a:pt x="24444" y="7789"/>
                    <a:pt x="24491" y="7603"/>
                    <a:pt x="24553" y="7463"/>
                  </a:cubicBezTo>
                  <a:cubicBezTo>
                    <a:pt x="24630" y="7308"/>
                    <a:pt x="24692" y="7215"/>
                    <a:pt x="24739" y="7184"/>
                  </a:cubicBezTo>
                  <a:lnTo>
                    <a:pt x="24739" y="7107"/>
                  </a:lnTo>
                  <a:cubicBezTo>
                    <a:pt x="24754" y="7091"/>
                    <a:pt x="24754" y="7091"/>
                    <a:pt x="24754" y="7076"/>
                  </a:cubicBezTo>
                  <a:cubicBezTo>
                    <a:pt x="24770" y="7076"/>
                    <a:pt x="24785" y="7076"/>
                    <a:pt x="24801" y="7091"/>
                  </a:cubicBezTo>
                  <a:cubicBezTo>
                    <a:pt x="24832" y="7107"/>
                    <a:pt x="24863" y="7153"/>
                    <a:pt x="24894" y="7200"/>
                  </a:cubicBezTo>
                  <a:cubicBezTo>
                    <a:pt x="24971" y="7293"/>
                    <a:pt x="25033" y="7386"/>
                    <a:pt x="25111" y="7448"/>
                  </a:cubicBezTo>
                  <a:cubicBezTo>
                    <a:pt x="25126" y="7463"/>
                    <a:pt x="25142" y="7463"/>
                    <a:pt x="25157" y="7479"/>
                  </a:cubicBezTo>
                  <a:lnTo>
                    <a:pt x="25142" y="7510"/>
                  </a:lnTo>
                  <a:cubicBezTo>
                    <a:pt x="25173" y="7541"/>
                    <a:pt x="25204" y="7572"/>
                    <a:pt x="25235" y="7619"/>
                  </a:cubicBezTo>
                  <a:cubicBezTo>
                    <a:pt x="25297" y="7696"/>
                    <a:pt x="25359" y="7789"/>
                    <a:pt x="25437" y="7898"/>
                  </a:cubicBezTo>
                  <a:cubicBezTo>
                    <a:pt x="25747" y="8332"/>
                    <a:pt x="26057" y="8782"/>
                    <a:pt x="26383" y="9232"/>
                  </a:cubicBezTo>
                  <a:cubicBezTo>
                    <a:pt x="26739" y="9728"/>
                    <a:pt x="27034" y="10193"/>
                    <a:pt x="27360" y="10674"/>
                  </a:cubicBezTo>
                  <a:cubicBezTo>
                    <a:pt x="27996" y="11636"/>
                    <a:pt x="28647" y="12597"/>
                    <a:pt x="29236" y="13497"/>
                  </a:cubicBezTo>
                  <a:cubicBezTo>
                    <a:pt x="29500" y="13497"/>
                    <a:pt x="29733" y="13512"/>
                    <a:pt x="29965" y="13528"/>
                  </a:cubicBezTo>
                  <a:lnTo>
                    <a:pt x="30059" y="13528"/>
                  </a:lnTo>
                  <a:lnTo>
                    <a:pt x="30105" y="13543"/>
                  </a:lnTo>
                  <a:lnTo>
                    <a:pt x="30198" y="13559"/>
                  </a:lnTo>
                  <a:cubicBezTo>
                    <a:pt x="30260" y="13574"/>
                    <a:pt x="30322" y="13590"/>
                    <a:pt x="30369" y="13590"/>
                  </a:cubicBezTo>
                  <a:cubicBezTo>
                    <a:pt x="30601" y="13636"/>
                    <a:pt x="30772" y="13667"/>
                    <a:pt x="30881" y="13683"/>
                  </a:cubicBezTo>
                  <a:lnTo>
                    <a:pt x="30787" y="13652"/>
                  </a:lnTo>
                  <a:lnTo>
                    <a:pt x="30787" y="13652"/>
                  </a:lnTo>
                  <a:cubicBezTo>
                    <a:pt x="31299" y="13698"/>
                    <a:pt x="31299" y="13807"/>
                    <a:pt x="31656" y="13884"/>
                  </a:cubicBezTo>
                  <a:cubicBezTo>
                    <a:pt x="31670" y="13899"/>
                    <a:pt x="31698" y="13900"/>
                    <a:pt x="31726" y="13912"/>
                  </a:cubicBezTo>
                  <a:lnTo>
                    <a:pt x="31726" y="13912"/>
                  </a:lnTo>
                  <a:cubicBezTo>
                    <a:pt x="31757" y="13860"/>
                    <a:pt x="32076" y="13538"/>
                    <a:pt x="32183" y="13404"/>
                  </a:cubicBezTo>
                  <a:lnTo>
                    <a:pt x="32199" y="13435"/>
                  </a:lnTo>
                  <a:cubicBezTo>
                    <a:pt x="32245" y="13388"/>
                    <a:pt x="32307" y="13326"/>
                    <a:pt x="32385" y="13249"/>
                  </a:cubicBezTo>
                  <a:cubicBezTo>
                    <a:pt x="32478" y="13155"/>
                    <a:pt x="32571" y="13047"/>
                    <a:pt x="32695" y="12938"/>
                  </a:cubicBezTo>
                  <a:cubicBezTo>
                    <a:pt x="32928" y="12706"/>
                    <a:pt x="33114" y="12442"/>
                    <a:pt x="33378" y="12209"/>
                  </a:cubicBezTo>
                  <a:cubicBezTo>
                    <a:pt x="33378" y="12070"/>
                    <a:pt x="33393" y="11946"/>
                    <a:pt x="33393" y="11822"/>
                  </a:cubicBezTo>
                  <a:lnTo>
                    <a:pt x="33486" y="12023"/>
                  </a:lnTo>
                  <a:cubicBezTo>
                    <a:pt x="33486" y="11372"/>
                    <a:pt x="33548" y="10565"/>
                    <a:pt x="33595" y="9790"/>
                  </a:cubicBezTo>
                  <a:cubicBezTo>
                    <a:pt x="33610" y="8968"/>
                    <a:pt x="33641" y="8177"/>
                    <a:pt x="33641" y="7743"/>
                  </a:cubicBezTo>
                  <a:cubicBezTo>
                    <a:pt x="33657" y="7494"/>
                    <a:pt x="33672" y="7231"/>
                    <a:pt x="33688" y="6967"/>
                  </a:cubicBezTo>
                  <a:cubicBezTo>
                    <a:pt x="33688" y="6672"/>
                    <a:pt x="33688" y="6378"/>
                    <a:pt x="33688" y="6052"/>
                  </a:cubicBezTo>
                  <a:cubicBezTo>
                    <a:pt x="33688" y="5509"/>
                    <a:pt x="33703" y="4935"/>
                    <a:pt x="33703" y="4346"/>
                  </a:cubicBezTo>
                  <a:cubicBezTo>
                    <a:pt x="33688" y="3477"/>
                    <a:pt x="33641" y="2547"/>
                    <a:pt x="33486" y="1694"/>
                  </a:cubicBezTo>
                  <a:cubicBezTo>
                    <a:pt x="33486" y="1694"/>
                    <a:pt x="33533" y="1415"/>
                    <a:pt x="33579" y="1136"/>
                  </a:cubicBezTo>
                  <a:cubicBezTo>
                    <a:pt x="33626" y="841"/>
                    <a:pt x="33657" y="562"/>
                    <a:pt x="33657" y="562"/>
                  </a:cubicBezTo>
                  <a:lnTo>
                    <a:pt x="33610" y="391"/>
                  </a:lnTo>
                  <a:cubicBezTo>
                    <a:pt x="33610" y="391"/>
                    <a:pt x="32726" y="34"/>
                    <a:pt x="31765" y="3"/>
                  </a:cubicBezTo>
                  <a:cubicBezTo>
                    <a:pt x="31716" y="2"/>
                    <a:pt x="31667" y="1"/>
                    <a:pt x="31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29" name="Google Shape;2629;p17"/>
          <p:cNvSpPr txBox="1">
            <a:spLocks noGrp="1"/>
          </p:cNvSpPr>
          <p:nvPr>
            <p:ph type="subTitle" idx="1"/>
          </p:nvPr>
        </p:nvSpPr>
        <p:spPr>
          <a:xfrm>
            <a:off x="2419650" y="2853807"/>
            <a:ext cx="4304700" cy="77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0" name="Google Shape;2630;p17"/>
          <p:cNvSpPr txBox="1">
            <a:spLocks noGrp="1"/>
          </p:cNvSpPr>
          <p:nvPr>
            <p:ph type="title"/>
          </p:nvPr>
        </p:nvSpPr>
        <p:spPr>
          <a:xfrm>
            <a:off x="1845750" y="1534723"/>
            <a:ext cx="5452500" cy="131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">
    <p:spTree>
      <p:nvGrpSpPr>
        <p:cNvPr id="1" name="Shape 2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2" name="Google Shape;2632;p18"/>
          <p:cNvGrpSpPr/>
          <p:nvPr/>
        </p:nvGrpSpPr>
        <p:grpSpPr>
          <a:xfrm>
            <a:off x="-2533447" y="-517075"/>
            <a:ext cx="12026919" cy="10171161"/>
            <a:chOff x="-2533447" y="-517075"/>
            <a:chExt cx="12026919" cy="10171161"/>
          </a:xfrm>
        </p:grpSpPr>
        <p:sp>
          <p:nvSpPr>
            <p:cNvPr id="2633" name="Google Shape;2633;p18"/>
            <p:cNvSpPr/>
            <p:nvPr/>
          </p:nvSpPr>
          <p:spPr>
            <a:xfrm>
              <a:off x="-735200" y="-517075"/>
              <a:ext cx="3467950" cy="2648400"/>
            </a:xfrm>
            <a:custGeom>
              <a:avLst/>
              <a:gdLst/>
              <a:ahLst/>
              <a:cxnLst/>
              <a:rect l="l" t="t" r="r" b="b"/>
              <a:pathLst>
                <a:path w="138718" h="105936" extrusionOk="0">
                  <a:moveTo>
                    <a:pt x="88883" y="0"/>
                  </a:moveTo>
                  <a:cubicBezTo>
                    <a:pt x="62943" y="0"/>
                    <a:pt x="9014" y="23349"/>
                    <a:pt x="8608" y="24370"/>
                  </a:cubicBezTo>
                  <a:cubicBezTo>
                    <a:pt x="0" y="46145"/>
                    <a:pt x="2528" y="82593"/>
                    <a:pt x="19170" y="101220"/>
                  </a:cubicBezTo>
                  <a:cubicBezTo>
                    <a:pt x="22130" y="104536"/>
                    <a:pt x="27307" y="105936"/>
                    <a:pt x="33862" y="105936"/>
                  </a:cubicBezTo>
                  <a:cubicBezTo>
                    <a:pt x="64125" y="105936"/>
                    <a:pt x="123782" y="76111"/>
                    <a:pt x="130513" y="67378"/>
                  </a:cubicBezTo>
                  <a:cubicBezTo>
                    <a:pt x="138718" y="56754"/>
                    <a:pt x="117191" y="7123"/>
                    <a:pt x="96253" y="888"/>
                  </a:cubicBezTo>
                  <a:cubicBezTo>
                    <a:pt x="94198" y="277"/>
                    <a:pt x="91706" y="0"/>
                    <a:pt x="88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8"/>
            <p:cNvSpPr/>
            <p:nvPr/>
          </p:nvSpPr>
          <p:spPr>
            <a:xfrm>
              <a:off x="1998300" y="122275"/>
              <a:ext cx="644825" cy="464925"/>
            </a:xfrm>
            <a:custGeom>
              <a:avLst/>
              <a:gdLst/>
              <a:ahLst/>
              <a:cxnLst/>
              <a:rect l="l" t="t" r="r" b="b"/>
              <a:pathLst>
                <a:path w="25793" h="18597" extrusionOk="0">
                  <a:moveTo>
                    <a:pt x="7616" y="5475"/>
                  </a:moveTo>
                  <a:cubicBezTo>
                    <a:pt x="7610" y="5478"/>
                    <a:pt x="7606" y="5483"/>
                    <a:pt x="7603" y="5491"/>
                  </a:cubicBezTo>
                  <a:lnTo>
                    <a:pt x="7603" y="5491"/>
                  </a:lnTo>
                  <a:cubicBezTo>
                    <a:pt x="7607" y="5486"/>
                    <a:pt x="7611" y="5480"/>
                    <a:pt x="7616" y="5475"/>
                  </a:cubicBezTo>
                  <a:close/>
                  <a:moveTo>
                    <a:pt x="11664" y="10329"/>
                  </a:moveTo>
                  <a:cubicBezTo>
                    <a:pt x="11659" y="10334"/>
                    <a:pt x="11656" y="10338"/>
                    <a:pt x="11653" y="10342"/>
                  </a:cubicBezTo>
                  <a:lnTo>
                    <a:pt x="11653" y="10342"/>
                  </a:lnTo>
                  <a:cubicBezTo>
                    <a:pt x="11660" y="10337"/>
                    <a:pt x="11664" y="10333"/>
                    <a:pt x="11664" y="10329"/>
                  </a:cubicBezTo>
                  <a:close/>
                  <a:moveTo>
                    <a:pt x="760" y="0"/>
                  </a:moveTo>
                  <a:lnTo>
                    <a:pt x="760" y="0"/>
                  </a:lnTo>
                  <a:cubicBezTo>
                    <a:pt x="714" y="47"/>
                    <a:pt x="667" y="419"/>
                    <a:pt x="683" y="636"/>
                  </a:cubicBezTo>
                  <a:lnTo>
                    <a:pt x="791" y="667"/>
                  </a:lnTo>
                  <a:cubicBezTo>
                    <a:pt x="807" y="1148"/>
                    <a:pt x="729" y="776"/>
                    <a:pt x="698" y="1241"/>
                  </a:cubicBezTo>
                  <a:cubicBezTo>
                    <a:pt x="697" y="1241"/>
                    <a:pt x="696" y="1241"/>
                    <a:pt x="694" y="1241"/>
                  </a:cubicBezTo>
                  <a:cubicBezTo>
                    <a:pt x="621" y="1241"/>
                    <a:pt x="621" y="831"/>
                    <a:pt x="636" y="465"/>
                  </a:cubicBezTo>
                  <a:lnTo>
                    <a:pt x="636" y="465"/>
                  </a:lnTo>
                  <a:cubicBezTo>
                    <a:pt x="605" y="791"/>
                    <a:pt x="528" y="1117"/>
                    <a:pt x="605" y="1272"/>
                  </a:cubicBezTo>
                  <a:cubicBezTo>
                    <a:pt x="580" y="1403"/>
                    <a:pt x="558" y="1421"/>
                    <a:pt x="535" y="1421"/>
                  </a:cubicBezTo>
                  <a:cubicBezTo>
                    <a:pt x="526" y="1421"/>
                    <a:pt x="517" y="1418"/>
                    <a:pt x="508" y="1418"/>
                  </a:cubicBezTo>
                  <a:cubicBezTo>
                    <a:pt x="482" y="1418"/>
                    <a:pt x="454" y="1440"/>
                    <a:pt x="419" y="1613"/>
                  </a:cubicBezTo>
                  <a:cubicBezTo>
                    <a:pt x="419" y="1892"/>
                    <a:pt x="481" y="2264"/>
                    <a:pt x="404" y="2606"/>
                  </a:cubicBezTo>
                  <a:lnTo>
                    <a:pt x="388" y="2590"/>
                  </a:lnTo>
                  <a:cubicBezTo>
                    <a:pt x="202" y="3397"/>
                    <a:pt x="388" y="3846"/>
                    <a:pt x="218" y="4606"/>
                  </a:cubicBezTo>
                  <a:lnTo>
                    <a:pt x="202" y="4513"/>
                  </a:lnTo>
                  <a:cubicBezTo>
                    <a:pt x="124" y="4777"/>
                    <a:pt x="140" y="5320"/>
                    <a:pt x="47" y="5816"/>
                  </a:cubicBezTo>
                  <a:cubicBezTo>
                    <a:pt x="64" y="5741"/>
                    <a:pt x="94" y="5670"/>
                    <a:pt x="116" y="5670"/>
                  </a:cubicBezTo>
                  <a:cubicBezTo>
                    <a:pt x="135" y="5670"/>
                    <a:pt x="147" y="5720"/>
                    <a:pt x="140" y="5863"/>
                  </a:cubicBezTo>
                  <a:cubicBezTo>
                    <a:pt x="47" y="6437"/>
                    <a:pt x="62" y="6824"/>
                    <a:pt x="0" y="7259"/>
                  </a:cubicBezTo>
                  <a:lnTo>
                    <a:pt x="78" y="7677"/>
                  </a:lnTo>
                  <a:cubicBezTo>
                    <a:pt x="78" y="7739"/>
                    <a:pt x="78" y="7801"/>
                    <a:pt x="62" y="7879"/>
                  </a:cubicBezTo>
                  <a:cubicBezTo>
                    <a:pt x="62" y="7910"/>
                    <a:pt x="62" y="7941"/>
                    <a:pt x="62" y="7988"/>
                  </a:cubicBezTo>
                  <a:cubicBezTo>
                    <a:pt x="62" y="8050"/>
                    <a:pt x="62" y="8112"/>
                    <a:pt x="62" y="8174"/>
                  </a:cubicBezTo>
                  <a:cubicBezTo>
                    <a:pt x="78" y="8468"/>
                    <a:pt x="62" y="8794"/>
                    <a:pt x="109" y="9135"/>
                  </a:cubicBezTo>
                  <a:cubicBezTo>
                    <a:pt x="187" y="9833"/>
                    <a:pt x="264" y="10671"/>
                    <a:pt x="373" y="11617"/>
                  </a:cubicBezTo>
                  <a:cubicBezTo>
                    <a:pt x="714" y="11849"/>
                    <a:pt x="1102" y="12098"/>
                    <a:pt x="1520" y="12377"/>
                  </a:cubicBezTo>
                  <a:cubicBezTo>
                    <a:pt x="1737" y="12532"/>
                    <a:pt x="1939" y="12609"/>
                    <a:pt x="2156" y="12733"/>
                  </a:cubicBezTo>
                  <a:cubicBezTo>
                    <a:pt x="2420" y="12873"/>
                    <a:pt x="2668" y="13013"/>
                    <a:pt x="2947" y="13152"/>
                  </a:cubicBezTo>
                  <a:cubicBezTo>
                    <a:pt x="3444" y="12982"/>
                    <a:pt x="3971" y="12749"/>
                    <a:pt x="4483" y="12547"/>
                  </a:cubicBezTo>
                  <a:cubicBezTo>
                    <a:pt x="4746" y="12423"/>
                    <a:pt x="5010" y="12268"/>
                    <a:pt x="5274" y="12129"/>
                  </a:cubicBezTo>
                  <a:lnTo>
                    <a:pt x="5661" y="11911"/>
                  </a:lnTo>
                  <a:cubicBezTo>
                    <a:pt x="5801" y="11834"/>
                    <a:pt x="5925" y="11741"/>
                    <a:pt x="6049" y="11663"/>
                  </a:cubicBezTo>
                  <a:lnTo>
                    <a:pt x="6437" y="11400"/>
                  </a:lnTo>
                  <a:lnTo>
                    <a:pt x="6685" y="11229"/>
                  </a:lnTo>
                  <a:cubicBezTo>
                    <a:pt x="6825" y="11105"/>
                    <a:pt x="6964" y="10996"/>
                    <a:pt x="7104" y="10888"/>
                  </a:cubicBezTo>
                  <a:cubicBezTo>
                    <a:pt x="7398" y="10655"/>
                    <a:pt x="7647" y="10423"/>
                    <a:pt x="7895" y="10205"/>
                  </a:cubicBezTo>
                  <a:cubicBezTo>
                    <a:pt x="7922" y="10180"/>
                    <a:pt x="7949" y="10155"/>
                    <a:pt x="7975" y="10130"/>
                  </a:cubicBezTo>
                  <a:lnTo>
                    <a:pt x="7975" y="10130"/>
                  </a:lnTo>
                  <a:cubicBezTo>
                    <a:pt x="7905" y="10969"/>
                    <a:pt x="7863" y="11868"/>
                    <a:pt x="7941" y="12516"/>
                  </a:cubicBezTo>
                  <a:cubicBezTo>
                    <a:pt x="7941" y="12718"/>
                    <a:pt x="7926" y="12951"/>
                    <a:pt x="7941" y="13168"/>
                  </a:cubicBezTo>
                  <a:cubicBezTo>
                    <a:pt x="7972" y="13385"/>
                    <a:pt x="7988" y="13602"/>
                    <a:pt x="8019" y="13819"/>
                  </a:cubicBezTo>
                  <a:cubicBezTo>
                    <a:pt x="8267" y="14036"/>
                    <a:pt x="8531" y="14253"/>
                    <a:pt x="8748" y="14440"/>
                  </a:cubicBezTo>
                  <a:cubicBezTo>
                    <a:pt x="8655" y="14346"/>
                    <a:pt x="8608" y="14284"/>
                    <a:pt x="8639" y="14284"/>
                  </a:cubicBezTo>
                  <a:cubicBezTo>
                    <a:pt x="8670" y="14284"/>
                    <a:pt x="8748" y="14331"/>
                    <a:pt x="8825" y="14393"/>
                  </a:cubicBezTo>
                  <a:cubicBezTo>
                    <a:pt x="8965" y="14517"/>
                    <a:pt x="9074" y="14610"/>
                    <a:pt x="9151" y="14672"/>
                  </a:cubicBezTo>
                  <a:cubicBezTo>
                    <a:pt x="9446" y="14843"/>
                    <a:pt x="9430" y="14796"/>
                    <a:pt x="9477" y="14812"/>
                  </a:cubicBezTo>
                  <a:cubicBezTo>
                    <a:pt x="9492" y="14812"/>
                    <a:pt x="9523" y="14812"/>
                    <a:pt x="9632" y="14843"/>
                  </a:cubicBezTo>
                  <a:cubicBezTo>
                    <a:pt x="9694" y="14874"/>
                    <a:pt x="9756" y="14889"/>
                    <a:pt x="9865" y="14920"/>
                  </a:cubicBezTo>
                  <a:cubicBezTo>
                    <a:pt x="9973" y="14967"/>
                    <a:pt x="10113" y="15029"/>
                    <a:pt x="10283" y="15091"/>
                  </a:cubicBezTo>
                  <a:cubicBezTo>
                    <a:pt x="10314" y="15106"/>
                    <a:pt x="10361" y="15122"/>
                    <a:pt x="10438" y="15153"/>
                  </a:cubicBezTo>
                  <a:cubicBezTo>
                    <a:pt x="10718" y="15075"/>
                    <a:pt x="11043" y="14936"/>
                    <a:pt x="11415" y="14796"/>
                  </a:cubicBezTo>
                  <a:cubicBezTo>
                    <a:pt x="11509" y="14765"/>
                    <a:pt x="11602" y="14719"/>
                    <a:pt x="11710" y="14688"/>
                  </a:cubicBezTo>
                  <a:cubicBezTo>
                    <a:pt x="11819" y="14641"/>
                    <a:pt x="11912" y="14579"/>
                    <a:pt x="12020" y="14533"/>
                  </a:cubicBezTo>
                  <a:cubicBezTo>
                    <a:pt x="12237" y="14424"/>
                    <a:pt x="12470" y="14300"/>
                    <a:pt x="12703" y="14176"/>
                  </a:cubicBezTo>
                  <a:cubicBezTo>
                    <a:pt x="13153" y="13881"/>
                    <a:pt x="13680" y="13555"/>
                    <a:pt x="14145" y="13183"/>
                  </a:cubicBezTo>
                  <a:cubicBezTo>
                    <a:pt x="14471" y="12951"/>
                    <a:pt x="14781" y="12687"/>
                    <a:pt x="15091" y="12423"/>
                  </a:cubicBezTo>
                  <a:cubicBezTo>
                    <a:pt x="15386" y="12160"/>
                    <a:pt x="15696" y="11880"/>
                    <a:pt x="16006" y="11617"/>
                  </a:cubicBezTo>
                  <a:cubicBezTo>
                    <a:pt x="16192" y="11446"/>
                    <a:pt x="16192" y="11446"/>
                    <a:pt x="16239" y="11415"/>
                  </a:cubicBezTo>
                  <a:lnTo>
                    <a:pt x="16363" y="11307"/>
                  </a:lnTo>
                  <a:cubicBezTo>
                    <a:pt x="16503" y="11198"/>
                    <a:pt x="16627" y="11120"/>
                    <a:pt x="16735" y="11058"/>
                  </a:cubicBezTo>
                  <a:cubicBezTo>
                    <a:pt x="16830" y="11011"/>
                    <a:pt x="16898" y="10991"/>
                    <a:pt x="16945" y="10991"/>
                  </a:cubicBezTo>
                  <a:cubicBezTo>
                    <a:pt x="16960" y="10991"/>
                    <a:pt x="16972" y="10993"/>
                    <a:pt x="16983" y="10996"/>
                  </a:cubicBezTo>
                  <a:lnTo>
                    <a:pt x="17030" y="10934"/>
                  </a:lnTo>
                  <a:lnTo>
                    <a:pt x="17045" y="10934"/>
                  </a:lnTo>
                  <a:cubicBezTo>
                    <a:pt x="17061" y="10934"/>
                    <a:pt x="17061" y="10950"/>
                    <a:pt x="17076" y="10965"/>
                  </a:cubicBezTo>
                  <a:cubicBezTo>
                    <a:pt x="17076" y="10981"/>
                    <a:pt x="17076" y="11027"/>
                    <a:pt x="17076" y="11074"/>
                  </a:cubicBezTo>
                  <a:cubicBezTo>
                    <a:pt x="17076" y="11167"/>
                    <a:pt x="17061" y="11260"/>
                    <a:pt x="17076" y="11338"/>
                  </a:cubicBezTo>
                  <a:cubicBezTo>
                    <a:pt x="17076" y="11353"/>
                    <a:pt x="17092" y="11353"/>
                    <a:pt x="17092" y="11369"/>
                  </a:cubicBezTo>
                  <a:lnTo>
                    <a:pt x="17061" y="11384"/>
                  </a:lnTo>
                  <a:cubicBezTo>
                    <a:pt x="17061" y="11415"/>
                    <a:pt x="17076" y="11446"/>
                    <a:pt x="17061" y="11508"/>
                  </a:cubicBezTo>
                  <a:cubicBezTo>
                    <a:pt x="17061" y="11570"/>
                    <a:pt x="17045" y="11663"/>
                    <a:pt x="17045" y="11772"/>
                  </a:cubicBezTo>
                  <a:cubicBezTo>
                    <a:pt x="17014" y="12191"/>
                    <a:pt x="16983" y="12609"/>
                    <a:pt x="16937" y="13059"/>
                  </a:cubicBezTo>
                  <a:cubicBezTo>
                    <a:pt x="16906" y="13540"/>
                    <a:pt x="16844" y="13959"/>
                    <a:pt x="16797" y="14424"/>
                  </a:cubicBezTo>
                  <a:cubicBezTo>
                    <a:pt x="16704" y="15324"/>
                    <a:pt x="16611" y="16239"/>
                    <a:pt x="16518" y="17076"/>
                  </a:cubicBezTo>
                  <a:cubicBezTo>
                    <a:pt x="16658" y="17216"/>
                    <a:pt x="16813" y="17340"/>
                    <a:pt x="16937" y="17464"/>
                  </a:cubicBezTo>
                  <a:lnTo>
                    <a:pt x="16999" y="17510"/>
                  </a:lnTo>
                  <a:lnTo>
                    <a:pt x="17014" y="17541"/>
                  </a:lnTo>
                  <a:lnTo>
                    <a:pt x="17061" y="17603"/>
                  </a:lnTo>
                  <a:cubicBezTo>
                    <a:pt x="17092" y="17650"/>
                    <a:pt x="17123" y="17681"/>
                    <a:pt x="17154" y="17712"/>
                  </a:cubicBezTo>
                  <a:cubicBezTo>
                    <a:pt x="17263" y="17852"/>
                    <a:pt x="17356" y="17960"/>
                    <a:pt x="17402" y="18022"/>
                  </a:cubicBezTo>
                  <a:lnTo>
                    <a:pt x="17371" y="17960"/>
                  </a:lnTo>
                  <a:lnTo>
                    <a:pt x="17371" y="17960"/>
                  </a:lnTo>
                  <a:cubicBezTo>
                    <a:pt x="17666" y="18239"/>
                    <a:pt x="17604" y="18317"/>
                    <a:pt x="17774" y="18534"/>
                  </a:cubicBezTo>
                  <a:cubicBezTo>
                    <a:pt x="17789" y="18548"/>
                    <a:pt x="17790" y="18563"/>
                    <a:pt x="17802" y="18590"/>
                  </a:cubicBezTo>
                  <a:lnTo>
                    <a:pt x="17802" y="18590"/>
                  </a:lnTo>
                  <a:cubicBezTo>
                    <a:pt x="17839" y="18571"/>
                    <a:pt x="18210" y="18532"/>
                    <a:pt x="18348" y="18519"/>
                  </a:cubicBezTo>
                  <a:lnTo>
                    <a:pt x="18348" y="18519"/>
                  </a:lnTo>
                  <a:lnTo>
                    <a:pt x="18333" y="18534"/>
                  </a:lnTo>
                  <a:cubicBezTo>
                    <a:pt x="18379" y="18534"/>
                    <a:pt x="18457" y="18534"/>
                    <a:pt x="18534" y="18519"/>
                  </a:cubicBezTo>
                  <a:cubicBezTo>
                    <a:pt x="18643" y="18503"/>
                    <a:pt x="18751" y="18503"/>
                    <a:pt x="18876" y="18488"/>
                  </a:cubicBezTo>
                  <a:cubicBezTo>
                    <a:pt x="19139" y="18472"/>
                    <a:pt x="19387" y="18410"/>
                    <a:pt x="19667" y="18394"/>
                  </a:cubicBezTo>
                  <a:cubicBezTo>
                    <a:pt x="19744" y="18301"/>
                    <a:pt x="19806" y="18239"/>
                    <a:pt x="19868" y="18177"/>
                  </a:cubicBezTo>
                  <a:lnTo>
                    <a:pt x="19868" y="18177"/>
                  </a:lnTo>
                  <a:lnTo>
                    <a:pt x="19822" y="18332"/>
                  </a:lnTo>
                  <a:cubicBezTo>
                    <a:pt x="20147" y="17945"/>
                    <a:pt x="20597" y="17479"/>
                    <a:pt x="21016" y="17045"/>
                  </a:cubicBezTo>
                  <a:cubicBezTo>
                    <a:pt x="21450" y="16549"/>
                    <a:pt x="21869" y="16084"/>
                    <a:pt x="22086" y="15835"/>
                  </a:cubicBezTo>
                  <a:cubicBezTo>
                    <a:pt x="22226" y="15680"/>
                    <a:pt x="22365" y="15541"/>
                    <a:pt x="22505" y="15370"/>
                  </a:cubicBezTo>
                  <a:cubicBezTo>
                    <a:pt x="22660" y="15199"/>
                    <a:pt x="22815" y="15013"/>
                    <a:pt x="22970" y="14827"/>
                  </a:cubicBezTo>
                  <a:cubicBezTo>
                    <a:pt x="23249" y="14502"/>
                    <a:pt x="23544" y="14160"/>
                    <a:pt x="23839" y="13804"/>
                  </a:cubicBezTo>
                  <a:cubicBezTo>
                    <a:pt x="24273" y="13261"/>
                    <a:pt x="24707" y="12687"/>
                    <a:pt x="25048" y="12098"/>
                  </a:cubicBezTo>
                  <a:cubicBezTo>
                    <a:pt x="25048" y="12098"/>
                    <a:pt x="25219" y="11942"/>
                    <a:pt x="25390" y="11803"/>
                  </a:cubicBezTo>
                  <a:cubicBezTo>
                    <a:pt x="25560" y="11648"/>
                    <a:pt x="25731" y="11493"/>
                    <a:pt x="25731" y="11493"/>
                  </a:cubicBezTo>
                  <a:lnTo>
                    <a:pt x="25793" y="11369"/>
                  </a:lnTo>
                  <a:cubicBezTo>
                    <a:pt x="25793" y="11369"/>
                    <a:pt x="25421" y="10702"/>
                    <a:pt x="24862" y="10205"/>
                  </a:cubicBezTo>
                  <a:cubicBezTo>
                    <a:pt x="24499" y="9872"/>
                    <a:pt x="24056" y="9611"/>
                    <a:pt x="23599" y="9611"/>
                  </a:cubicBezTo>
                  <a:cubicBezTo>
                    <a:pt x="23354" y="9611"/>
                    <a:pt x="23105" y="9686"/>
                    <a:pt x="22862" y="9864"/>
                  </a:cubicBezTo>
                  <a:lnTo>
                    <a:pt x="22815" y="9802"/>
                  </a:lnTo>
                  <a:cubicBezTo>
                    <a:pt x="22815" y="9802"/>
                    <a:pt x="22768" y="9880"/>
                    <a:pt x="22737" y="9942"/>
                  </a:cubicBezTo>
                  <a:cubicBezTo>
                    <a:pt x="22691" y="10019"/>
                    <a:pt x="22644" y="10081"/>
                    <a:pt x="22644" y="10081"/>
                  </a:cubicBezTo>
                  <a:cubicBezTo>
                    <a:pt x="22419" y="10346"/>
                    <a:pt x="22364" y="10532"/>
                    <a:pt x="22323" y="10532"/>
                  </a:cubicBezTo>
                  <a:cubicBezTo>
                    <a:pt x="22316" y="10532"/>
                    <a:pt x="22310" y="10527"/>
                    <a:pt x="22303" y="10516"/>
                  </a:cubicBezTo>
                  <a:lnTo>
                    <a:pt x="22629" y="10081"/>
                  </a:lnTo>
                  <a:lnTo>
                    <a:pt x="22629" y="10081"/>
                  </a:lnTo>
                  <a:cubicBezTo>
                    <a:pt x="22542" y="10189"/>
                    <a:pt x="22501" y="10230"/>
                    <a:pt x="22486" y="10230"/>
                  </a:cubicBezTo>
                  <a:cubicBezTo>
                    <a:pt x="22458" y="10230"/>
                    <a:pt x="22521" y="10089"/>
                    <a:pt x="22551" y="9988"/>
                  </a:cubicBezTo>
                  <a:lnTo>
                    <a:pt x="22551" y="9988"/>
                  </a:lnTo>
                  <a:cubicBezTo>
                    <a:pt x="22458" y="10128"/>
                    <a:pt x="22350" y="10252"/>
                    <a:pt x="22257" y="10345"/>
                  </a:cubicBezTo>
                  <a:cubicBezTo>
                    <a:pt x="22253" y="10365"/>
                    <a:pt x="22255" y="10372"/>
                    <a:pt x="22261" y="10372"/>
                  </a:cubicBezTo>
                  <a:cubicBezTo>
                    <a:pt x="22279" y="10372"/>
                    <a:pt x="22331" y="10306"/>
                    <a:pt x="22365" y="10283"/>
                  </a:cubicBezTo>
                  <a:lnTo>
                    <a:pt x="22365" y="10283"/>
                  </a:lnTo>
                  <a:cubicBezTo>
                    <a:pt x="22257" y="10469"/>
                    <a:pt x="22148" y="10748"/>
                    <a:pt x="21977" y="10950"/>
                  </a:cubicBezTo>
                  <a:cubicBezTo>
                    <a:pt x="21884" y="11072"/>
                    <a:pt x="21844" y="11094"/>
                    <a:pt x="21814" y="11094"/>
                  </a:cubicBezTo>
                  <a:cubicBezTo>
                    <a:pt x="21797" y="11094"/>
                    <a:pt x="21783" y="11087"/>
                    <a:pt x="21766" y="11087"/>
                  </a:cubicBezTo>
                  <a:cubicBezTo>
                    <a:pt x="21732" y="11087"/>
                    <a:pt x="21682" y="11114"/>
                    <a:pt x="21559" y="11276"/>
                  </a:cubicBezTo>
                  <a:lnTo>
                    <a:pt x="21218" y="11725"/>
                  </a:lnTo>
                  <a:lnTo>
                    <a:pt x="21031" y="11958"/>
                  </a:lnTo>
                  <a:lnTo>
                    <a:pt x="20938" y="12067"/>
                  </a:lnTo>
                  <a:lnTo>
                    <a:pt x="20923" y="12067"/>
                  </a:lnTo>
                  <a:cubicBezTo>
                    <a:pt x="20892" y="12098"/>
                    <a:pt x="20876" y="12113"/>
                    <a:pt x="20845" y="12129"/>
                  </a:cubicBezTo>
                  <a:cubicBezTo>
                    <a:pt x="20799" y="12160"/>
                    <a:pt x="20752" y="12160"/>
                    <a:pt x="20721" y="12175"/>
                  </a:cubicBezTo>
                  <a:cubicBezTo>
                    <a:pt x="20690" y="12175"/>
                    <a:pt x="20659" y="12206"/>
                    <a:pt x="20628" y="12237"/>
                  </a:cubicBezTo>
                  <a:cubicBezTo>
                    <a:pt x="20644" y="12206"/>
                    <a:pt x="20644" y="12191"/>
                    <a:pt x="20659" y="12175"/>
                  </a:cubicBezTo>
                  <a:cubicBezTo>
                    <a:pt x="20659" y="12160"/>
                    <a:pt x="20675" y="12144"/>
                    <a:pt x="20690" y="12113"/>
                  </a:cubicBezTo>
                  <a:lnTo>
                    <a:pt x="20675" y="12113"/>
                  </a:lnTo>
                  <a:cubicBezTo>
                    <a:pt x="20663" y="12131"/>
                    <a:pt x="20658" y="12135"/>
                    <a:pt x="20654" y="12135"/>
                  </a:cubicBezTo>
                  <a:cubicBezTo>
                    <a:pt x="20651" y="12135"/>
                    <a:pt x="20650" y="12133"/>
                    <a:pt x="20646" y="12133"/>
                  </a:cubicBezTo>
                  <a:cubicBezTo>
                    <a:pt x="20642" y="12133"/>
                    <a:pt x="20637" y="12135"/>
                    <a:pt x="20628" y="12144"/>
                  </a:cubicBezTo>
                  <a:cubicBezTo>
                    <a:pt x="20649" y="12109"/>
                    <a:pt x="20671" y="12073"/>
                    <a:pt x="20692" y="12039"/>
                  </a:cubicBezTo>
                  <a:lnTo>
                    <a:pt x="20692" y="12039"/>
                  </a:lnTo>
                  <a:cubicBezTo>
                    <a:pt x="20691" y="12044"/>
                    <a:pt x="20690" y="12048"/>
                    <a:pt x="20690" y="12051"/>
                  </a:cubicBezTo>
                  <a:cubicBezTo>
                    <a:pt x="20690" y="12067"/>
                    <a:pt x="20690" y="12082"/>
                    <a:pt x="20690" y="12098"/>
                  </a:cubicBezTo>
                  <a:cubicBezTo>
                    <a:pt x="20690" y="12077"/>
                    <a:pt x="20692" y="12056"/>
                    <a:pt x="20694" y="12036"/>
                  </a:cubicBezTo>
                  <a:lnTo>
                    <a:pt x="20694" y="12036"/>
                  </a:lnTo>
                  <a:cubicBezTo>
                    <a:pt x="20719" y="11997"/>
                    <a:pt x="20743" y="11960"/>
                    <a:pt x="20768" y="11927"/>
                  </a:cubicBezTo>
                  <a:lnTo>
                    <a:pt x="20768" y="11927"/>
                  </a:lnTo>
                  <a:cubicBezTo>
                    <a:pt x="20737" y="11958"/>
                    <a:pt x="20721" y="11973"/>
                    <a:pt x="20721" y="11989"/>
                  </a:cubicBezTo>
                  <a:cubicBezTo>
                    <a:pt x="20706" y="11989"/>
                    <a:pt x="20706" y="11973"/>
                    <a:pt x="20706" y="11973"/>
                  </a:cubicBezTo>
                  <a:cubicBezTo>
                    <a:pt x="20706" y="11993"/>
                    <a:pt x="20700" y="12012"/>
                    <a:pt x="20695" y="12027"/>
                  </a:cubicBezTo>
                  <a:lnTo>
                    <a:pt x="20695" y="12027"/>
                  </a:lnTo>
                  <a:cubicBezTo>
                    <a:pt x="20700" y="11990"/>
                    <a:pt x="20706" y="11956"/>
                    <a:pt x="20706" y="11927"/>
                  </a:cubicBezTo>
                  <a:cubicBezTo>
                    <a:pt x="20737" y="11493"/>
                    <a:pt x="20752" y="11183"/>
                    <a:pt x="20768" y="11151"/>
                  </a:cubicBezTo>
                  <a:lnTo>
                    <a:pt x="20628" y="11074"/>
                  </a:lnTo>
                  <a:cubicBezTo>
                    <a:pt x="20737" y="9507"/>
                    <a:pt x="20830" y="10562"/>
                    <a:pt x="20892" y="9089"/>
                  </a:cubicBezTo>
                  <a:cubicBezTo>
                    <a:pt x="20845" y="8980"/>
                    <a:pt x="20845" y="8794"/>
                    <a:pt x="20845" y="8577"/>
                  </a:cubicBezTo>
                  <a:cubicBezTo>
                    <a:pt x="20845" y="8360"/>
                    <a:pt x="20876" y="8112"/>
                    <a:pt x="20892" y="7848"/>
                  </a:cubicBezTo>
                  <a:cubicBezTo>
                    <a:pt x="20706" y="7646"/>
                    <a:pt x="20520" y="7445"/>
                    <a:pt x="20396" y="7414"/>
                  </a:cubicBezTo>
                  <a:cubicBezTo>
                    <a:pt x="20411" y="7398"/>
                    <a:pt x="20194" y="7212"/>
                    <a:pt x="20240" y="7166"/>
                  </a:cubicBezTo>
                  <a:lnTo>
                    <a:pt x="20240" y="7166"/>
                  </a:lnTo>
                  <a:cubicBezTo>
                    <a:pt x="20231" y="7168"/>
                    <a:pt x="20221" y="7169"/>
                    <a:pt x="20211" y="7169"/>
                  </a:cubicBezTo>
                  <a:cubicBezTo>
                    <a:pt x="20085" y="7169"/>
                    <a:pt x="19980" y="6988"/>
                    <a:pt x="19822" y="6902"/>
                  </a:cubicBezTo>
                  <a:cubicBezTo>
                    <a:pt x="19812" y="6897"/>
                    <a:pt x="19806" y="6895"/>
                    <a:pt x="19803" y="6895"/>
                  </a:cubicBezTo>
                  <a:cubicBezTo>
                    <a:pt x="19787" y="6895"/>
                    <a:pt x="19855" y="6956"/>
                    <a:pt x="19868" y="6995"/>
                  </a:cubicBezTo>
                  <a:cubicBezTo>
                    <a:pt x="19868" y="6995"/>
                    <a:pt x="19791" y="6933"/>
                    <a:pt x="19713" y="6871"/>
                  </a:cubicBezTo>
                  <a:cubicBezTo>
                    <a:pt x="19620" y="6809"/>
                    <a:pt x="19542" y="6731"/>
                    <a:pt x="19542" y="6731"/>
                  </a:cubicBezTo>
                  <a:cubicBezTo>
                    <a:pt x="19475" y="6655"/>
                    <a:pt x="19444" y="6602"/>
                    <a:pt x="19462" y="6602"/>
                  </a:cubicBezTo>
                  <a:cubicBezTo>
                    <a:pt x="19474" y="6602"/>
                    <a:pt x="19505" y="6622"/>
                    <a:pt x="19558" y="6669"/>
                  </a:cubicBezTo>
                  <a:cubicBezTo>
                    <a:pt x="19449" y="6561"/>
                    <a:pt x="19279" y="6468"/>
                    <a:pt x="19062" y="6312"/>
                  </a:cubicBezTo>
                  <a:cubicBezTo>
                    <a:pt x="18798" y="6126"/>
                    <a:pt x="18488" y="5894"/>
                    <a:pt x="18131" y="5661"/>
                  </a:cubicBezTo>
                  <a:cubicBezTo>
                    <a:pt x="17712" y="5832"/>
                    <a:pt x="17247" y="6095"/>
                    <a:pt x="16766" y="6344"/>
                  </a:cubicBezTo>
                  <a:cubicBezTo>
                    <a:pt x="16254" y="6685"/>
                    <a:pt x="15743" y="6995"/>
                    <a:pt x="15200" y="7460"/>
                  </a:cubicBezTo>
                  <a:cubicBezTo>
                    <a:pt x="14936" y="7677"/>
                    <a:pt x="14657" y="7879"/>
                    <a:pt x="14409" y="8112"/>
                  </a:cubicBezTo>
                  <a:lnTo>
                    <a:pt x="13649" y="8779"/>
                  </a:lnTo>
                  <a:cubicBezTo>
                    <a:pt x="13385" y="9011"/>
                    <a:pt x="13122" y="9244"/>
                    <a:pt x="12873" y="9461"/>
                  </a:cubicBezTo>
                  <a:cubicBezTo>
                    <a:pt x="12625" y="9694"/>
                    <a:pt x="12393" y="9880"/>
                    <a:pt x="12175" y="10066"/>
                  </a:cubicBezTo>
                  <a:cubicBezTo>
                    <a:pt x="12051" y="10143"/>
                    <a:pt x="11958" y="10236"/>
                    <a:pt x="11865" y="10298"/>
                  </a:cubicBezTo>
                  <a:cubicBezTo>
                    <a:pt x="11850" y="10314"/>
                    <a:pt x="11850" y="10314"/>
                    <a:pt x="11850" y="10329"/>
                  </a:cubicBezTo>
                  <a:cubicBezTo>
                    <a:pt x="11850" y="10423"/>
                    <a:pt x="11865" y="10361"/>
                    <a:pt x="11896" y="10485"/>
                  </a:cubicBezTo>
                  <a:cubicBezTo>
                    <a:pt x="11889" y="10531"/>
                    <a:pt x="11877" y="10531"/>
                    <a:pt x="11867" y="10531"/>
                  </a:cubicBezTo>
                  <a:cubicBezTo>
                    <a:pt x="11857" y="10531"/>
                    <a:pt x="11850" y="10531"/>
                    <a:pt x="11850" y="10578"/>
                  </a:cubicBezTo>
                  <a:cubicBezTo>
                    <a:pt x="11834" y="10392"/>
                    <a:pt x="11803" y="10485"/>
                    <a:pt x="11819" y="10392"/>
                  </a:cubicBezTo>
                  <a:cubicBezTo>
                    <a:pt x="11819" y="10376"/>
                    <a:pt x="11834" y="10345"/>
                    <a:pt x="11850" y="10283"/>
                  </a:cubicBezTo>
                  <a:lnTo>
                    <a:pt x="11850" y="10283"/>
                  </a:lnTo>
                  <a:lnTo>
                    <a:pt x="11788" y="10454"/>
                  </a:lnTo>
                  <a:lnTo>
                    <a:pt x="11819" y="10345"/>
                  </a:lnTo>
                  <a:lnTo>
                    <a:pt x="11819" y="10345"/>
                  </a:lnTo>
                  <a:cubicBezTo>
                    <a:pt x="11803" y="10392"/>
                    <a:pt x="11772" y="10438"/>
                    <a:pt x="11757" y="10438"/>
                  </a:cubicBezTo>
                  <a:cubicBezTo>
                    <a:pt x="11750" y="10445"/>
                    <a:pt x="11746" y="10448"/>
                    <a:pt x="11744" y="10448"/>
                  </a:cubicBezTo>
                  <a:cubicBezTo>
                    <a:pt x="11739" y="10448"/>
                    <a:pt x="11760" y="10409"/>
                    <a:pt x="11772" y="10361"/>
                  </a:cubicBezTo>
                  <a:lnTo>
                    <a:pt x="11772" y="10361"/>
                  </a:lnTo>
                  <a:cubicBezTo>
                    <a:pt x="11753" y="10373"/>
                    <a:pt x="11720" y="10381"/>
                    <a:pt x="11693" y="10381"/>
                  </a:cubicBezTo>
                  <a:cubicBezTo>
                    <a:pt x="11659" y="10381"/>
                    <a:pt x="11634" y="10369"/>
                    <a:pt x="11653" y="10342"/>
                  </a:cubicBezTo>
                  <a:lnTo>
                    <a:pt x="11653" y="10342"/>
                  </a:lnTo>
                  <a:cubicBezTo>
                    <a:pt x="11637" y="10353"/>
                    <a:pt x="11605" y="10365"/>
                    <a:pt x="11585" y="10365"/>
                  </a:cubicBezTo>
                  <a:cubicBezTo>
                    <a:pt x="11579" y="10365"/>
                    <a:pt x="11574" y="10363"/>
                    <a:pt x="11571" y="10361"/>
                  </a:cubicBezTo>
                  <a:cubicBezTo>
                    <a:pt x="11617" y="10345"/>
                    <a:pt x="11602" y="10345"/>
                    <a:pt x="11586" y="10314"/>
                  </a:cubicBezTo>
                  <a:cubicBezTo>
                    <a:pt x="11571" y="10283"/>
                    <a:pt x="11555" y="10252"/>
                    <a:pt x="11602" y="10252"/>
                  </a:cubicBezTo>
                  <a:cubicBezTo>
                    <a:pt x="11602" y="10236"/>
                    <a:pt x="11602" y="10221"/>
                    <a:pt x="11602" y="10190"/>
                  </a:cubicBezTo>
                  <a:cubicBezTo>
                    <a:pt x="11617" y="10112"/>
                    <a:pt x="11617" y="10019"/>
                    <a:pt x="11633" y="9942"/>
                  </a:cubicBezTo>
                  <a:cubicBezTo>
                    <a:pt x="11633" y="9814"/>
                    <a:pt x="11624" y="9721"/>
                    <a:pt x="11587" y="9721"/>
                  </a:cubicBezTo>
                  <a:cubicBezTo>
                    <a:pt x="11575" y="9721"/>
                    <a:pt x="11559" y="9732"/>
                    <a:pt x="11540" y="9756"/>
                  </a:cubicBezTo>
                  <a:cubicBezTo>
                    <a:pt x="11599" y="9684"/>
                    <a:pt x="11686" y="9330"/>
                    <a:pt x="11723" y="9330"/>
                  </a:cubicBezTo>
                  <a:cubicBezTo>
                    <a:pt x="11734" y="9330"/>
                    <a:pt x="11741" y="9362"/>
                    <a:pt x="11741" y="9445"/>
                  </a:cubicBezTo>
                  <a:cubicBezTo>
                    <a:pt x="11788" y="9244"/>
                    <a:pt x="11834" y="9058"/>
                    <a:pt x="11834" y="8918"/>
                  </a:cubicBezTo>
                  <a:lnTo>
                    <a:pt x="11834" y="8918"/>
                  </a:lnTo>
                  <a:lnTo>
                    <a:pt x="11741" y="9166"/>
                  </a:lnTo>
                  <a:cubicBezTo>
                    <a:pt x="11850" y="8484"/>
                    <a:pt x="12020" y="8143"/>
                    <a:pt x="12005" y="7662"/>
                  </a:cubicBezTo>
                  <a:lnTo>
                    <a:pt x="12005" y="7662"/>
                  </a:lnTo>
                  <a:lnTo>
                    <a:pt x="11896" y="7910"/>
                  </a:lnTo>
                  <a:cubicBezTo>
                    <a:pt x="11974" y="7491"/>
                    <a:pt x="12051" y="7150"/>
                    <a:pt x="12206" y="7010"/>
                  </a:cubicBezTo>
                  <a:lnTo>
                    <a:pt x="12206" y="7010"/>
                  </a:lnTo>
                  <a:lnTo>
                    <a:pt x="12160" y="7445"/>
                  </a:lnTo>
                  <a:cubicBezTo>
                    <a:pt x="12300" y="6747"/>
                    <a:pt x="12377" y="6328"/>
                    <a:pt x="12439" y="5708"/>
                  </a:cubicBezTo>
                  <a:lnTo>
                    <a:pt x="12439" y="5708"/>
                  </a:lnTo>
                  <a:lnTo>
                    <a:pt x="12393" y="5925"/>
                  </a:lnTo>
                  <a:cubicBezTo>
                    <a:pt x="12393" y="5615"/>
                    <a:pt x="12517" y="4855"/>
                    <a:pt x="12579" y="3924"/>
                  </a:cubicBezTo>
                  <a:lnTo>
                    <a:pt x="9585" y="2699"/>
                  </a:lnTo>
                  <a:cubicBezTo>
                    <a:pt x="8794" y="3877"/>
                    <a:pt x="7848" y="5227"/>
                    <a:pt x="7662" y="5599"/>
                  </a:cubicBezTo>
                  <a:lnTo>
                    <a:pt x="7941" y="5413"/>
                  </a:lnTo>
                  <a:lnTo>
                    <a:pt x="7634" y="5919"/>
                  </a:lnTo>
                  <a:lnTo>
                    <a:pt x="7634" y="5919"/>
                  </a:lnTo>
                  <a:cubicBezTo>
                    <a:pt x="7668" y="5851"/>
                    <a:pt x="7576" y="5567"/>
                    <a:pt x="7603" y="5491"/>
                  </a:cubicBezTo>
                  <a:lnTo>
                    <a:pt x="7603" y="5491"/>
                  </a:lnTo>
                  <a:cubicBezTo>
                    <a:pt x="7331" y="5843"/>
                    <a:pt x="6656" y="6682"/>
                    <a:pt x="5801" y="7507"/>
                  </a:cubicBezTo>
                  <a:cubicBezTo>
                    <a:pt x="5584" y="7724"/>
                    <a:pt x="5351" y="7925"/>
                    <a:pt x="5103" y="8127"/>
                  </a:cubicBezTo>
                  <a:lnTo>
                    <a:pt x="4746" y="8422"/>
                  </a:lnTo>
                  <a:cubicBezTo>
                    <a:pt x="4684" y="8468"/>
                    <a:pt x="4622" y="8515"/>
                    <a:pt x="4560" y="8546"/>
                  </a:cubicBezTo>
                  <a:lnTo>
                    <a:pt x="4467" y="8623"/>
                  </a:lnTo>
                  <a:cubicBezTo>
                    <a:pt x="4312" y="8732"/>
                    <a:pt x="4126" y="8841"/>
                    <a:pt x="3955" y="8903"/>
                  </a:cubicBezTo>
                  <a:cubicBezTo>
                    <a:pt x="3893" y="8934"/>
                    <a:pt x="3831" y="8965"/>
                    <a:pt x="3769" y="8980"/>
                  </a:cubicBezTo>
                  <a:cubicBezTo>
                    <a:pt x="3738" y="8996"/>
                    <a:pt x="3707" y="8996"/>
                    <a:pt x="3676" y="9011"/>
                  </a:cubicBezTo>
                  <a:lnTo>
                    <a:pt x="3645" y="9027"/>
                  </a:lnTo>
                  <a:lnTo>
                    <a:pt x="3614" y="9027"/>
                  </a:lnTo>
                  <a:lnTo>
                    <a:pt x="3614" y="8996"/>
                  </a:lnTo>
                  <a:cubicBezTo>
                    <a:pt x="3599" y="8887"/>
                    <a:pt x="3599" y="8794"/>
                    <a:pt x="3599" y="8748"/>
                  </a:cubicBezTo>
                  <a:cubicBezTo>
                    <a:pt x="3630" y="8546"/>
                    <a:pt x="3754" y="8561"/>
                    <a:pt x="3769" y="8530"/>
                  </a:cubicBezTo>
                  <a:cubicBezTo>
                    <a:pt x="3738" y="8499"/>
                    <a:pt x="3723" y="8499"/>
                    <a:pt x="3707" y="8499"/>
                  </a:cubicBezTo>
                  <a:cubicBezTo>
                    <a:pt x="3695" y="8506"/>
                    <a:pt x="3682" y="8512"/>
                    <a:pt x="3671" y="8512"/>
                  </a:cubicBezTo>
                  <a:cubicBezTo>
                    <a:pt x="3656" y="8512"/>
                    <a:pt x="3645" y="8499"/>
                    <a:pt x="3645" y="8453"/>
                  </a:cubicBezTo>
                  <a:cubicBezTo>
                    <a:pt x="3661" y="8406"/>
                    <a:pt x="3723" y="8406"/>
                    <a:pt x="3738" y="8406"/>
                  </a:cubicBezTo>
                  <a:cubicBezTo>
                    <a:pt x="3724" y="8379"/>
                    <a:pt x="3748" y="8326"/>
                    <a:pt x="3720" y="8326"/>
                  </a:cubicBezTo>
                  <a:cubicBezTo>
                    <a:pt x="3716" y="8326"/>
                    <a:pt x="3712" y="8327"/>
                    <a:pt x="3707" y="8329"/>
                  </a:cubicBezTo>
                  <a:cubicBezTo>
                    <a:pt x="3676" y="8406"/>
                    <a:pt x="3552" y="8468"/>
                    <a:pt x="3475" y="8561"/>
                  </a:cubicBezTo>
                  <a:lnTo>
                    <a:pt x="3490" y="8344"/>
                  </a:lnTo>
                  <a:lnTo>
                    <a:pt x="3568" y="8313"/>
                  </a:lnTo>
                  <a:cubicBezTo>
                    <a:pt x="3568" y="8298"/>
                    <a:pt x="3506" y="8298"/>
                    <a:pt x="3459" y="8251"/>
                  </a:cubicBezTo>
                  <a:cubicBezTo>
                    <a:pt x="3428" y="8236"/>
                    <a:pt x="3397" y="8220"/>
                    <a:pt x="3397" y="8174"/>
                  </a:cubicBezTo>
                  <a:cubicBezTo>
                    <a:pt x="3381" y="8143"/>
                    <a:pt x="3381" y="8127"/>
                    <a:pt x="3381" y="8096"/>
                  </a:cubicBezTo>
                  <a:cubicBezTo>
                    <a:pt x="3381" y="8065"/>
                    <a:pt x="3381" y="8065"/>
                    <a:pt x="3381" y="7972"/>
                  </a:cubicBezTo>
                  <a:cubicBezTo>
                    <a:pt x="3413" y="7476"/>
                    <a:pt x="3428" y="6948"/>
                    <a:pt x="3475" y="6421"/>
                  </a:cubicBezTo>
                  <a:cubicBezTo>
                    <a:pt x="3490" y="6157"/>
                    <a:pt x="3506" y="5894"/>
                    <a:pt x="3521" y="5630"/>
                  </a:cubicBezTo>
                  <a:cubicBezTo>
                    <a:pt x="3552" y="5366"/>
                    <a:pt x="3583" y="5087"/>
                    <a:pt x="3599" y="4839"/>
                  </a:cubicBezTo>
                  <a:cubicBezTo>
                    <a:pt x="3645" y="4855"/>
                    <a:pt x="3661" y="5072"/>
                    <a:pt x="3661" y="5304"/>
                  </a:cubicBezTo>
                  <a:cubicBezTo>
                    <a:pt x="3676" y="5165"/>
                    <a:pt x="3692" y="4948"/>
                    <a:pt x="3738" y="4824"/>
                  </a:cubicBezTo>
                  <a:lnTo>
                    <a:pt x="3738" y="4824"/>
                  </a:lnTo>
                  <a:cubicBezTo>
                    <a:pt x="3721" y="4862"/>
                    <a:pt x="3709" y="4878"/>
                    <a:pt x="3701" y="4878"/>
                  </a:cubicBezTo>
                  <a:cubicBezTo>
                    <a:pt x="3662" y="4878"/>
                    <a:pt x="3698" y="4538"/>
                    <a:pt x="3678" y="4538"/>
                  </a:cubicBezTo>
                  <a:cubicBezTo>
                    <a:pt x="3674" y="4538"/>
                    <a:pt x="3669" y="4549"/>
                    <a:pt x="3661" y="4575"/>
                  </a:cubicBezTo>
                  <a:cubicBezTo>
                    <a:pt x="3552" y="3784"/>
                    <a:pt x="3831" y="2807"/>
                    <a:pt x="3769" y="2094"/>
                  </a:cubicBezTo>
                  <a:cubicBezTo>
                    <a:pt x="3676" y="2047"/>
                    <a:pt x="2978" y="1629"/>
                    <a:pt x="2265" y="1210"/>
                  </a:cubicBezTo>
                  <a:cubicBezTo>
                    <a:pt x="1551" y="791"/>
                    <a:pt x="822" y="450"/>
                    <a:pt x="714" y="450"/>
                  </a:cubicBezTo>
                  <a:cubicBezTo>
                    <a:pt x="729" y="248"/>
                    <a:pt x="745" y="62"/>
                    <a:pt x="760" y="0"/>
                  </a:cubicBezTo>
                  <a:close/>
                  <a:moveTo>
                    <a:pt x="17802" y="18590"/>
                  </a:moveTo>
                  <a:cubicBezTo>
                    <a:pt x="17798" y="18592"/>
                    <a:pt x="17799" y="18594"/>
                    <a:pt x="17805" y="18596"/>
                  </a:cubicBezTo>
                  <a:cubicBezTo>
                    <a:pt x="17804" y="18594"/>
                    <a:pt x="17803" y="18592"/>
                    <a:pt x="17802" y="18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35" name="Google Shape;2635;p18"/>
            <p:cNvGrpSpPr/>
            <p:nvPr/>
          </p:nvGrpSpPr>
          <p:grpSpPr>
            <a:xfrm>
              <a:off x="3814025" y="122275"/>
              <a:ext cx="914325" cy="775900"/>
              <a:chOff x="3063000" y="419175"/>
              <a:chExt cx="914325" cy="775900"/>
            </a:xfrm>
          </p:grpSpPr>
          <p:sp>
            <p:nvSpPr>
              <p:cNvPr id="2636" name="Google Shape;2636;p18"/>
              <p:cNvSpPr/>
              <p:nvPr/>
            </p:nvSpPr>
            <p:spPr>
              <a:xfrm>
                <a:off x="3576375" y="419175"/>
                <a:ext cx="124100" cy="11597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4639" extrusionOk="0">
                    <a:moveTo>
                      <a:pt x="2032" y="187"/>
                    </a:moveTo>
                    <a:lnTo>
                      <a:pt x="2046" y="197"/>
                    </a:lnTo>
                    <a:lnTo>
                      <a:pt x="2046" y="197"/>
                    </a:lnTo>
                    <a:cubicBezTo>
                      <a:pt x="2044" y="191"/>
                      <a:pt x="2040" y="187"/>
                      <a:pt x="2032" y="187"/>
                    </a:cubicBezTo>
                    <a:close/>
                    <a:moveTo>
                      <a:pt x="2046" y="197"/>
                    </a:moveTo>
                    <a:lnTo>
                      <a:pt x="2046" y="197"/>
                    </a:lnTo>
                    <a:cubicBezTo>
                      <a:pt x="2048" y="203"/>
                      <a:pt x="2048" y="211"/>
                      <a:pt x="2048" y="218"/>
                    </a:cubicBezTo>
                    <a:lnTo>
                      <a:pt x="2048" y="203"/>
                    </a:lnTo>
                    <a:lnTo>
                      <a:pt x="2404" y="466"/>
                    </a:lnTo>
                    <a:lnTo>
                      <a:pt x="2404" y="466"/>
                    </a:lnTo>
                    <a:lnTo>
                      <a:pt x="2046" y="197"/>
                    </a:lnTo>
                    <a:close/>
                    <a:moveTo>
                      <a:pt x="2715" y="668"/>
                    </a:moveTo>
                    <a:lnTo>
                      <a:pt x="2746" y="683"/>
                    </a:lnTo>
                    <a:cubicBezTo>
                      <a:pt x="2730" y="699"/>
                      <a:pt x="2730" y="699"/>
                      <a:pt x="2730" y="714"/>
                    </a:cubicBezTo>
                    <a:cubicBezTo>
                      <a:pt x="2730" y="714"/>
                      <a:pt x="2730" y="730"/>
                      <a:pt x="2730" y="730"/>
                    </a:cubicBezTo>
                    <a:cubicBezTo>
                      <a:pt x="2730" y="730"/>
                      <a:pt x="2715" y="714"/>
                      <a:pt x="2715" y="699"/>
                    </a:cubicBezTo>
                    <a:cubicBezTo>
                      <a:pt x="2715" y="683"/>
                      <a:pt x="2715" y="683"/>
                      <a:pt x="2715" y="668"/>
                    </a:cubicBezTo>
                    <a:close/>
                    <a:moveTo>
                      <a:pt x="2901" y="761"/>
                    </a:moveTo>
                    <a:lnTo>
                      <a:pt x="2901" y="776"/>
                    </a:lnTo>
                    <a:lnTo>
                      <a:pt x="2885" y="761"/>
                    </a:lnTo>
                    <a:close/>
                    <a:moveTo>
                      <a:pt x="2079" y="885"/>
                    </a:moveTo>
                    <a:lnTo>
                      <a:pt x="2079" y="885"/>
                    </a:lnTo>
                    <a:cubicBezTo>
                      <a:pt x="2110" y="901"/>
                      <a:pt x="2141" y="901"/>
                      <a:pt x="2172" y="901"/>
                    </a:cubicBezTo>
                    <a:cubicBezTo>
                      <a:pt x="2156" y="916"/>
                      <a:pt x="2156" y="932"/>
                      <a:pt x="2125" y="947"/>
                    </a:cubicBezTo>
                    <a:cubicBezTo>
                      <a:pt x="2110" y="932"/>
                      <a:pt x="2094" y="916"/>
                      <a:pt x="2079" y="885"/>
                    </a:cubicBezTo>
                    <a:close/>
                    <a:moveTo>
                      <a:pt x="1288" y="807"/>
                    </a:moveTo>
                    <a:lnTo>
                      <a:pt x="1179" y="978"/>
                    </a:lnTo>
                    <a:cubicBezTo>
                      <a:pt x="1226" y="932"/>
                      <a:pt x="1257" y="885"/>
                      <a:pt x="1288" y="807"/>
                    </a:cubicBezTo>
                    <a:close/>
                    <a:moveTo>
                      <a:pt x="2870" y="792"/>
                    </a:moveTo>
                    <a:lnTo>
                      <a:pt x="2901" y="807"/>
                    </a:lnTo>
                    <a:lnTo>
                      <a:pt x="2901" y="838"/>
                    </a:lnTo>
                    <a:cubicBezTo>
                      <a:pt x="2916" y="838"/>
                      <a:pt x="2916" y="823"/>
                      <a:pt x="2916" y="823"/>
                    </a:cubicBezTo>
                    <a:lnTo>
                      <a:pt x="3040" y="916"/>
                    </a:lnTo>
                    <a:cubicBezTo>
                      <a:pt x="3040" y="916"/>
                      <a:pt x="3025" y="916"/>
                      <a:pt x="3025" y="932"/>
                    </a:cubicBezTo>
                    <a:lnTo>
                      <a:pt x="2901" y="838"/>
                    </a:lnTo>
                    <a:lnTo>
                      <a:pt x="3009" y="932"/>
                    </a:lnTo>
                    <a:cubicBezTo>
                      <a:pt x="2994" y="932"/>
                      <a:pt x="2978" y="947"/>
                      <a:pt x="2963" y="947"/>
                    </a:cubicBezTo>
                    <a:lnTo>
                      <a:pt x="2963" y="932"/>
                    </a:lnTo>
                    <a:cubicBezTo>
                      <a:pt x="2932" y="932"/>
                      <a:pt x="2916" y="947"/>
                      <a:pt x="2916" y="963"/>
                    </a:cubicBezTo>
                    <a:cubicBezTo>
                      <a:pt x="2901" y="978"/>
                      <a:pt x="2885" y="978"/>
                      <a:pt x="2870" y="994"/>
                    </a:cubicBezTo>
                    <a:lnTo>
                      <a:pt x="2792" y="916"/>
                    </a:lnTo>
                    <a:cubicBezTo>
                      <a:pt x="2792" y="870"/>
                      <a:pt x="2808" y="838"/>
                      <a:pt x="2854" y="807"/>
                    </a:cubicBezTo>
                    <a:lnTo>
                      <a:pt x="2901" y="838"/>
                    </a:lnTo>
                    <a:lnTo>
                      <a:pt x="2854" y="792"/>
                    </a:lnTo>
                    <a:close/>
                    <a:moveTo>
                      <a:pt x="3754" y="1257"/>
                    </a:moveTo>
                    <a:cubicBezTo>
                      <a:pt x="3816" y="1366"/>
                      <a:pt x="3769" y="1366"/>
                      <a:pt x="3785" y="1428"/>
                    </a:cubicBezTo>
                    <a:lnTo>
                      <a:pt x="3630" y="1319"/>
                    </a:lnTo>
                    <a:cubicBezTo>
                      <a:pt x="3661" y="1288"/>
                      <a:pt x="3692" y="1273"/>
                      <a:pt x="3738" y="1257"/>
                    </a:cubicBezTo>
                    <a:close/>
                    <a:moveTo>
                      <a:pt x="3630" y="1350"/>
                    </a:moveTo>
                    <a:lnTo>
                      <a:pt x="3831" y="1505"/>
                    </a:lnTo>
                    <a:cubicBezTo>
                      <a:pt x="3831" y="1505"/>
                      <a:pt x="3816" y="1521"/>
                      <a:pt x="3816" y="1521"/>
                    </a:cubicBezTo>
                    <a:lnTo>
                      <a:pt x="3645" y="1397"/>
                    </a:lnTo>
                    <a:cubicBezTo>
                      <a:pt x="3645" y="1381"/>
                      <a:pt x="3630" y="1366"/>
                      <a:pt x="3630" y="1350"/>
                    </a:cubicBezTo>
                    <a:close/>
                    <a:moveTo>
                      <a:pt x="890" y="1561"/>
                    </a:moveTo>
                    <a:lnTo>
                      <a:pt x="890" y="1561"/>
                    </a:lnTo>
                    <a:cubicBezTo>
                      <a:pt x="895" y="1566"/>
                      <a:pt x="900" y="1571"/>
                      <a:pt x="905" y="1576"/>
                    </a:cubicBezTo>
                    <a:lnTo>
                      <a:pt x="905" y="1576"/>
                    </a:lnTo>
                    <a:cubicBezTo>
                      <a:pt x="901" y="1569"/>
                      <a:pt x="896" y="1564"/>
                      <a:pt x="890" y="1561"/>
                    </a:cubicBezTo>
                    <a:close/>
                    <a:moveTo>
                      <a:pt x="1877" y="885"/>
                    </a:moveTo>
                    <a:cubicBezTo>
                      <a:pt x="1935" y="900"/>
                      <a:pt x="1885" y="995"/>
                      <a:pt x="1916" y="995"/>
                    </a:cubicBezTo>
                    <a:cubicBezTo>
                      <a:pt x="1918" y="995"/>
                      <a:pt x="1921" y="995"/>
                      <a:pt x="1924" y="994"/>
                    </a:cubicBezTo>
                    <a:cubicBezTo>
                      <a:pt x="1924" y="1009"/>
                      <a:pt x="1924" y="1025"/>
                      <a:pt x="1924" y="1056"/>
                    </a:cubicBezTo>
                    <a:cubicBezTo>
                      <a:pt x="1924" y="1056"/>
                      <a:pt x="1908" y="1071"/>
                      <a:pt x="1893" y="1087"/>
                    </a:cubicBezTo>
                    <a:cubicBezTo>
                      <a:pt x="1908" y="1087"/>
                      <a:pt x="1924" y="1102"/>
                      <a:pt x="1939" y="1102"/>
                    </a:cubicBezTo>
                    <a:cubicBezTo>
                      <a:pt x="1955" y="1164"/>
                      <a:pt x="1986" y="1226"/>
                      <a:pt x="2017" y="1288"/>
                    </a:cubicBezTo>
                    <a:cubicBezTo>
                      <a:pt x="2048" y="1273"/>
                      <a:pt x="2063" y="1257"/>
                      <a:pt x="2048" y="1226"/>
                    </a:cubicBezTo>
                    <a:lnTo>
                      <a:pt x="2048" y="1226"/>
                    </a:lnTo>
                    <a:lnTo>
                      <a:pt x="2063" y="1242"/>
                    </a:lnTo>
                    <a:cubicBezTo>
                      <a:pt x="2063" y="1226"/>
                      <a:pt x="2048" y="1211"/>
                      <a:pt x="2048" y="1195"/>
                    </a:cubicBezTo>
                    <a:cubicBezTo>
                      <a:pt x="2032" y="1180"/>
                      <a:pt x="2032" y="1164"/>
                      <a:pt x="2017" y="1133"/>
                    </a:cubicBezTo>
                    <a:cubicBezTo>
                      <a:pt x="2048" y="1118"/>
                      <a:pt x="2048" y="1087"/>
                      <a:pt x="2001" y="1056"/>
                    </a:cubicBezTo>
                    <a:cubicBezTo>
                      <a:pt x="2006" y="1050"/>
                      <a:pt x="2012" y="1048"/>
                      <a:pt x="2019" y="1048"/>
                    </a:cubicBezTo>
                    <a:cubicBezTo>
                      <a:pt x="2053" y="1048"/>
                      <a:pt x="2105" y="1102"/>
                      <a:pt x="2156" y="1102"/>
                    </a:cubicBezTo>
                    <a:lnTo>
                      <a:pt x="2110" y="1257"/>
                    </a:lnTo>
                    <a:cubicBezTo>
                      <a:pt x="2105" y="1262"/>
                      <a:pt x="2099" y="1264"/>
                      <a:pt x="2095" y="1264"/>
                    </a:cubicBezTo>
                    <a:cubicBezTo>
                      <a:pt x="2086" y="1264"/>
                      <a:pt x="2079" y="1257"/>
                      <a:pt x="2079" y="1257"/>
                    </a:cubicBezTo>
                    <a:lnTo>
                      <a:pt x="2079" y="1257"/>
                    </a:lnTo>
                    <a:lnTo>
                      <a:pt x="2156" y="1350"/>
                    </a:lnTo>
                    <a:cubicBezTo>
                      <a:pt x="2145" y="1356"/>
                      <a:pt x="2134" y="1360"/>
                      <a:pt x="2122" y="1360"/>
                    </a:cubicBezTo>
                    <a:cubicBezTo>
                      <a:pt x="2103" y="1360"/>
                      <a:pt x="2083" y="1349"/>
                      <a:pt x="2063" y="1319"/>
                    </a:cubicBezTo>
                    <a:lnTo>
                      <a:pt x="2063" y="1319"/>
                    </a:lnTo>
                    <a:cubicBezTo>
                      <a:pt x="2032" y="1412"/>
                      <a:pt x="2125" y="1536"/>
                      <a:pt x="2048" y="1583"/>
                    </a:cubicBezTo>
                    <a:cubicBezTo>
                      <a:pt x="2001" y="1474"/>
                      <a:pt x="1970" y="1412"/>
                      <a:pt x="2017" y="1366"/>
                    </a:cubicBezTo>
                    <a:lnTo>
                      <a:pt x="2017" y="1366"/>
                    </a:lnTo>
                    <a:lnTo>
                      <a:pt x="1970" y="1397"/>
                    </a:lnTo>
                    <a:cubicBezTo>
                      <a:pt x="1955" y="1381"/>
                      <a:pt x="1939" y="1350"/>
                      <a:pt x="1939" y="1319"/>
                    </a:cubicBezTo>
                    <a:cubicBezTo>
                      <a:pt x="1955" y="1257"/>
                      <a:pt x="1986" y="1195"/>
                      <a:pt x="1893" y="1118"/>
                    </a:cubicBezTo>
                    <a:cubicBezTo>
                      <a:pt x="1877" y="1149"/>
                      <a:pt x="1877" y="1180"/>
                      <a:pt x="1877" y="1211"/>
                    </a:cubicBezTo>
                    <a:cubicBezTo>
                      <a:pt x="1784" y="1242"/>
                      <a:pt x="1815" y="1273"/>
                      <a:pt x="1691" y="1304"/>
                    </a:cubicBezTo>
                    <a:cubicBezTo>
                      <a:pt x="1598" y="1211"/>
                      <a:pt x="1722" y="1118"/>
                      <a:pt x="1629" y="1056"/>
                    </a:cubicBezTo>
                    <a:lnTo>
                      <a:pt x="1784" y="1040"/>
                    </a:lnTo>
                    <a:lnTo>
                      <a:pt x="1784" y="1040"/>
                    </a:lnTo>
                    <a:cubicBezTo>
                      <a:pt x="1769" y="1056"/>
                      <a:pt x="1784" y="1087"/>
                      <a:pt x="1784" y="1102"/>
                    </a:cubicBezTo>
                    <a:cubicBezTo>
                      <a:pt x="1815" y="978"/>
                      <a:pt x="1908" y="1056"/>
                      <a:pt x="1877" y="885"/>
                    </a:cubicBezTo>
                    <a:close/>
                    <a:moveTo>
                      <a:pt x="3850" y="1552"/>
                    </a:moveTo>
                    <a:cubicBezTo>
                      <a:pt x="3849" y="1552"/>
                      <a:pt x="3848" y="1552"/>
                      <a:pt x="3847" y="1552"/>
                    </a:cubicBezTo>
                    <a:lnTo>
                      <a:pt x="3924" y="1614"/>
                    </a:lnTo>
                    <a:lnTo>
                      <a:pt x="3850" y="1552"/>
                    </a:lnTo>
                    <a:close/>
                    <a:moveTo>
                      <a:pt x="3645" y="1397"/>
                    </a:moveTo>
                    <a:lnTo>
                      <a:pt x="3816" y="1536"/>
                    </a:lnTo>
                    <a:lnTo>
                      <a:pt x="3831" y="1536"/>
                    </a:lnTo>
                    <a:lnTo>
                      <a:pt x="3850" y="1552"/>
                    </a:lnTo>
                    <a:lnTo>
                      <a:pt x="3850" y="1552"/>
                    </a:lnTo>
                    <a:cubicBezTo>
                      <a:pt x="3862" y="1550"/>
                      <a:pt x="3862" y="1536"/>
                      <a:pt x="3862" y="1536"/>
                    </a:cubicBezTo>
                    <a:lnTo>
                      <a:pt x="3924" y="1583"/>
                    </a:lnTo>
                    <a:cubicBezTo>
                      <a:pt x="3924" y="1583"/>
                      <a:pt x="3924" y="1598"/>
                      <a:pt x="3924" y="1614"/>
                    </a:cubicBezTo>
                    <a:cubicBezTo>
                      <a:pt x="3924" y="1629"/>
                      <a:pt x="3909" y="1661"/>
                      <a:pt x="3909" y="1676"/>
                    </a:cubicBezTo>
                    <a:cubicBezTo>
                      <a:pt x="3862" y="1661"/>
                      <a:pt x="3862" y="1567"/>
                      <a:pt x="3816" y="1567"/>
                    </a:cubicBezTo>
                    <a:lnTo>
                      <a:pt x="3800" y="1583"/>
                    </a:lnTo>
                    <a:cubicBezTo>
                      <a:pt x="3738" y="1567"/>
                      <a:pt x="3676" y="1567"/>
                      <a:pt x="3661" y="1443"/>
                    </a:cubicBezTo>
                    <a:cubicBezTo>
                      <a:pt x="3661" y="1428"/>
                      <a:pt x="3645" y="1412"/>
                      <a:pt x="3645" y="1397"/>
                    </a:cubicBezTo>
                    <a:close/>
                    <a:moveTo>
                      <a:pt x="1046" y="1749"/>
                    </a:moveTo>
                    <a:lnTo>
                      <a:pt x="1055" y="1769"/>
                    </a:lnTo>
                    <a:cubicBezTo>
                      <a:pt x="1055" y="1762"/>
                      <a:pt x="1052" y="1754"/>
                      <a:pt x="1046" y="1749"/>
                    </a:cubicBezTo>
                    <a:close/>
                    <a:moveTo>
                      <a:pt x="3924" y="1102"/>
                    </a:moveTo>
                    <a:cubicBezTo>
                      <a:pt x="3955" y="1133"/>
                      <a:pt x="3971" y="1180"/>
                      <a:pt x="4002" y="1226"/>
                    </a:cubicBezTo>
                    <a:cubicBezTo>
                      <a:pt x="4002" y="1211"/>
                      <a:pt x="4017" y="1211"/>
                      <a:pt x="4017" y="1211"/>
                    </a:cubicBezTo>
                    <a:cubicBezTo>
                      <a:pt x="4002" y="1180"/>
                      <a:pt x="3986" y="1164"/>
                      <a:pt x="3986" y="1133"/>
                    </a:cubicBezTo>
                    <a:lnTo>
                      <a:pt x="3986" y="1133"/>
                    </a:lnTo>
                    <a:lnTo>
                      <a:pt x="4359" y="1800"/>
                    </a:lnTo>
                    <a:cubicBezTo>
                      <a:pt x="4359" y="1831"/>
                      <a:pt x="4359" y="1847"/>
                      <a:pt x="4359" y="1862"/>
                    </a:cubicBezTo>
                    <a:cubicBezTo>
                      <a:pt x="4297" y="1769"/>
                      <a:pt x="4250" y="1661"/>
                      <a:pt x="4188" y="1552"/>
                    </a:cubicBezTo>
                    <a:lnTo>
                      <a:pt x="4173" y="1567"/>
                    </a:lnTo>
                    <a:cubicBezTo>
                      <a:pt x="4204" y="1645"/>
                      <a:pt x="4250" y="1707"/>
                      <a:pt x="4281" y="1785"/>
                    </a:cubicBezTo>
                    <a:cubicBezTo>
                      <a:pt x="4297" y="1785"/>
                      <a:pt x="4297" y="1785"/>
                      <a:pt x="4312" y="1800"/>
                    </a:cubicBezTo>
                    <a:cubicBezTo>
                      <a:pt x="4312" y="1800"/>
                      <a:pt x="4312" y="1810"/>
                      <a:pt x="4312" y="1831"/>
                    </a:cubicBezTo>
                    <a:cubicBezTo>
                      <a:pt x="4297" y="1816"/>
                      <a:pt x="4297" y="1800"/>
                      <a:pt x="4281" y="1785"/>
                    </a:cubicBezTo>
                    <a:cubicBezTo>
                      <a:pt x="4235" y="1754"/>
                      <a:pt x="4188" y="1707"/>
                      <a:pt x="4157" y="1661"/>
                    </a:cubicBezTo>
                    <a:cubicBezTo>
                      <a:pt x="4173" y="1645"/>
                      <a:pt x="4173" y="1614"/>
                      <a:pt x="4157" y="1583"/>
                    </a:cubicBezTo>
                    <a:lnTo>
                      <a:pt x="4173" y="1567"/>
                    </a:lnTo>
                    <a:cubicBezTo>
                      <a:pt x="4157" y="1536"/>
                      <a:pt x="4126" y="1505"/>
                      <a:pt x="4111" y="1474"/>
                    </a:cubicBezTo>
                    <a:lnTo>
                      <a:pt x="4080" y="1474"/>
                    </a:lnTo>
                    <a:cubicBezTo>
                      <a:pt x="4064" y="1474"/>
                      <a:pt x="4048" y="1474"/>
                      <a:pt x="4048" y="1521"/>
                    </a:cubicBezTo>
                    <a:cubicBezTo>
                      <a:pt x="4048" y="1536"/>
                      <a:pt x="4064" y="1552"/>
                      <a:pt x="4064" y="1567"/>
                    </a:cubicBezTo>
                    <a:cubicBezTo>
                      <a:pt x="4033" y="1552"/>
                      <a:pt x="4002" y="1521"/>
                      <a:pt x="3986" y="1490"/>
                    </a:cubicBezTo>
                    <a:cubicBezTo>
                      <a:pt x="3980" y="1510"/>
                      <a:pt x="3965" y="1516"/>
                      <a:pt x="3947" y="1516"/>
                    </a:cubicBezTo>
                    <a:cubicBezTo>
                      <a:pt x="3923" y="1516"/>
                      <a:pt x="3896" y="1505"/>
                      <a:pt x="3878" y="1505"/>
                    </a:cubicBezTo>
                    <a:lnTo>
                      <a:pt x="3785" y="1443"/>
                    </a:lnTo>
                    <a:cubicBezTo>
                      <a:pt x="3785" y="1412"/>
                      <a:pt x="3800" y="1366"/>
                      <a:pt x="3816" y="1366"/>
                    </a:cubicBezTo>
                    <a:lnTo>
                      <a:pt x="3847" y="1412"/>
                    </a:lnTo>
                    <a:lnTo>
                      <a:pt x="3893" y="1335"/>
                    </a:lnTo>
                    <a:cubicBezTo>
                      <a:pt x="3889" y="1301"/>
                      <a:pt x="3881" y="1292"/>
                      <a:pt x="3871" y="1292"/>
                    </a:cubicBezTo>
                    <a:cubicBezTo>
                      <a:pt x="3857" y="1292"/>
                      <a:pt x="3838" y="1313"/>
                      <a:pt x="3818" y="1313"/>
                    </a:cubicBezTo>
                    <a:cubicBezTo>
                      <a:pt x="3807" y="1313"/>
                      <a:pt x="3796" y="1307"/>
                      <a:pt x="3785" y="1288"/>
                    </a:cubicBezTo>
                    <a:lnTo>
                      <a:pt x="3785" y="1257"/>
                    </a:lnTo>
                    <a:cubicBezTo>
                      <a:pt x="3862" y="1242"/>
                      <a:pt x="3924" y="1242"/>
                      <a:pt x="3971" y="1226"/>
                    </a:cubicBezTo>
                    <a:cubicBezTo>
                      <a:pt x="3955" y="1195"/>
                      <a:pt x="3924" y="1149"/>
                      <a:pt x="3909" y="1102"/>
                    </a:cubicBezTo>
                    <a:close/>
                    <a:moveTo>
                      <a:pt x="3614" y="1692"/>
                    </a:moveTo>
                    <a:lnTo>
                      <a:pt x="3614" y="1692"/>
                    </a:lnTo>
                    <a:cubicBezTo>
                      <a:pt x="3630" y="1692"/>
                      <a:pt x="3645" y="1707"/>
                      <a:pt x="3661" y="1707"/>
                    </a:cubicBezTo>
                    <a:cubicBezTo>
                      <a:pt x="3707" y="1754"/>
                      <a:pt x="3707" y="1800"/>
                      <a:pt x="3707" y="1847"/>
                    </a:cubicBezTo>
                    <a:lnTo>
                      <a:pt x="3738" y="1816"/>
                    </a:lnTo>
                    <a:lnTo>
                      <a:pt x="3738" y="1816"/>
                    </a:lnTo>
                    <a:cubicBezTo>
                      <a:pt x="3723" y="1847"/>
                      <a:pt x="3707" y="1893"/>
                      <a:pt x="3707" y="1909"/>
                    </a:cubicBezTo>
                    <a:cubicBezTo>
                      <a:pt x="3676" y="1847"/>
                      <a:pt x="3645" y="1769"/>
                      <a:pt x="3614" y="1692"/>
                    </a:cubicBezTo>
                    <a:close/>
                    <a:moveTo>
                      <a:pt x="1086" y="1940"/>
                    </a:moveTo>
                    <a:cubicBezTo>
                      <a:pt x="1086" y="1955"/>
                      <a:pt x="1086" y="1955"/>
                      <a:pt x="1071" y="1955"/>
                    </a:cubicBezTo>
                    <a:cubicBezTo>
                      <a:pt x="1086" y="1955"/>
                      <a:pt x="1086" y="1940"/>
                      <a:pt x="1086" y="1940"/>
                    </a:cubicBezTo>
                    <a:close/>
                    <a:moveTo>
                      <a:pt x="3847" y="1676"/>
                    </a:moveTo>
                    <a:lnTo>
                      <a:pt x="3878" y="1738"/>
                    </a:lnTo>
                    <a:cubicBezTo>
                      <a:pt x="3878" y="1723"/>
                      <a:pt x="3878" y="1723"/>
                      <a:pt x="3878" y="1723"/>
                    </a:cubicBezTo>
                    <a:cubicBezTo>
                      <a:pt x="3893" y="1699"/>
                      <a:pt x="3906" y="1690"/>
                      <a:pt x="3918" y="1690"/>
                    </a:cubicBezTo>
                    <a:cubicBezTo>
                      <a:pt x="3956" y="1690"/>
                      <a:pt x="3983" y="1778"/>
                      <a:pt x="4020" y="1778"/>
                    </a:cubicBezTo>
                    <a:cubicBezTo>
                      <a:pt x="4033" y="1778"/>
                      <a:pt x="4048" y="1767"/>
                      <a:pt x="4064" y="1738"/>
                    </a:cubicBezTo>
                    <a:cubicBezTo>
                      <a:pt x="4064" y="1754"/>
                      <a:pt x="4064" y="1769"/>
                      <a:pt x="4064" y="1785"/>
                    </a:cubicBezTo>
                    <a:cubicBezTo>
                      <a:pt x="4080" y="1769"/>
                      <a:pt x="4080" y="1754"/>
                      <a:pt x="4095" y="1738"/>
                    </a:cubicBezTo>
                    <a:lnTo>
                      <a:pt x="4111" y="1754"/>
                    </a:lnTo>
                    <a:cubicBezTo>
                      <a:pt x="4111" y="1785"/>
                      <a:pt x="4111" y="1831"/>
                      <a:pt x="4126" y="1878"/>
                    </a:cubicBezTo>
                    <a:cubicBezTo>
                      <a:pt x="4095" y="1924"/>
                      <a:pt x="4064" y="1955"/>
                      <a:pt x="4048" y="1986"/>
                    </a:cubicBezTo>
                    <a:lnTo>
                      <a:pt x="4033" y="2002"/>
                    </a:lnTo>
                    <a:lnTo>
                      <a:pt x="4002" y="1955"/>
                    </a:lnTo>
                    <a:lnTo>
                      <a:pt x="4002" y="2064"/>
                    </a:lnTo>
                    <a:lnTo>
                      <a:pt x="3986" y="2064"/>
                    </a:lnTo>
                    <a:cubicBezTo>
                      <a:pt x="3971" y="2033"/>
                      <a:pt x="3955" y="2017"/>
                      <a:pt x="3955" y="2002"/>
                    </a:cubicBezTo>
                    <a:cubicBezTo>
                      <a:pt x="3955" y="2002"/>
                      <a:pt x="3955" y="2002"/>
                      <a:pt x="3940" y="1986"/>
                    </a:cubicBezTo>
                    <a:lnTo>
                      <a:pt x="3940" y="2002"/>
                    </a:lnTo>
                    <a:cubicBezTo>
                      <a:pt x="3940" y="1986"/>
                      <a:pt x="3924" y="1986"/>
                      <a:pt x="3909" y="1955"/>
                    </a:cubicBezTo>
                    <a:cubicBezTo>
                      <a:pt x="3893" y="1940"/>
                      <a:pt x="3893" y="1940"/>
                      <a:pt x="3893" y="1940"/>
                    </a:cubicBezTo>
                    <a:cubicBezTo>
                      <a:pt x="3862" y="1847"/>
                      <a:pt x="3862" y="1831"/>
                      <a:pt x="3878" y="1754"/>
                    </a:cubicBezTo>
                    <a:cubicBezTo>
                      <a:pt x="3847" y="1738"/>
                      <a:pt x="3831" y="1738"/>
                      <a:pt x="3816" y="1738"/>
                    </a:cubicBezTo>
                    <a:lnTo>
                      <a:pt x="3847" y="1676"/>
                    </a:lnTo>
                    <a:close/>
                    <a:moveTo>
                      <a:pt x="1272" y="1412"/>
                    </a:moveTo>
                    <a:cubicBezTo>
                      <a:pt x="1288" y="1443"/>
                      <a:pt x="1303" y="1474"/>
                      <a:pt x="1319" y="1505"/>
                    </a:cubicBezTo>
                    <a:cubicBezTo>
                      <a:pt x="1319" y="1490"/>
                      <a:pt x="1334" y="1474"/>
                      <a:pt x="1350" y="1474"/>
                    </a:cubicBezTo>
                    <a:cubicBezTo>
                      <a:pt x="1378" y="1516"/>
                      <a:pt x="1380" y="1570"/>
                      <a:pt x="1436" y="1570"/>
                    </a:cubicBezTo>
                    <a:cubicBezTo>
                      <a:pt x="1443" y="1570"/>
                      <a:pt x="1450" y="1569"/>
                      <a:pt x="1458" y="1567"/>
                    </a:cubicBezTo>
                    <a:cubicBezTo>
                      <a:pt x="1489" y="1614"/>
                      <a:pt x="1505" y="1676"/>
                      <a:pt x="1520" y="1738"/>
                    </a:cubicBezTo>
                    <a:cubicBezTo>
                      <a:pt x="1520" y="1785"/>
                      <a:pt x="1505" y="1831"/>
                      <a:pt x="1505" y="1893"/>
                    </a:cubicBezTo>
                    <a:cubicBezTo>
                      <a:pt x="1488" y="1901"/>
                      <a:pt x="1467" y="1919"/>
                      <a:pt x="1447" y="1919"/>
                    </a:cubicBezTo>
                    <a:cubicBezTo>
                      <a:pt x="1429" y="1919"/>
                      <a:pt x="1411" y="1906"/>
                      <a:pt x="1396" y="1862"/>
                    </a:cubicBezTo>
                    <a:cubicBezTo>
                      <a:pt x="1396" y="1878"/>
                      <a:pt x="1396" y="1893"/>
                      <a:pt x="1381" y="1909"/>
                    </a:cubicBezTo>
                    <a:lnTo>
                      <a:pt x="1365" y="1909"/>
                    </a:lnTo>
                    <a:cubicBezTo>
                      <a:pt x="1334" y="1924"/>
                      <a:pt x="1319" y="1940"/>
                      <a:pt x="1334" y="1955"/>
                    </a:cubicBezTo>
                    <a:cubicBezTo>
                      <a:pt x="1303" y="1971"/>
                      <a:pt x="1288" y="2002"/>
                      <a:pt x="1319" y="2033"/>
                    </a:cubicBezTo>
                    <a:cubicBezTo>
                      <a:pt x="1319" y="2002"/>
                      <a:pt x="1319" y="1986"/>
                      <a:pt x="1350" y="1971"/>
                    </a:cubicBezTo>
                    <a:cubicBezTo>
                      <a:pt x="1365" y="1986"/>
                      <a:pt x="1381" y="2017"/>
                      <a:pt x="1412" y="2033"/>
                    </a:cubicBezTo>
                    <a:cubicBezTo>
                      <a:pt x="1412" y="2033"/>
                      <a:pt x="1412" y="2048"/>
                      <a:pt x="1412" y="2048"/>
                    </a:cubicBezTo>
                    <a:cubicBezTo>
                      <a:pt x="1406" y="2054"/>
                      <a:pt x="1401" y="2058"/>
                      <a:pt x="1394" y="2058"/>
                    </a:cubicBezTo>
                    <a:cubicBezTo>
                      <a:pt x="1383" y="2058"/>
                      <a:pt x="1369" y="2047"/>
                      <a:pt x="1350" y="2017"/>
                    </a:cubicBezTo>
                    <a:lnTo>
                      <a:pt x="1350" y="2017"/>
                    </a:lnTo>
                    <a:cubicBezTo>
                      <a:pt x="1350" y="2048"/>
                      <a:pt x="1334" y="2095"/>
                      <a:pt x="1381" y="2126"/>
                    </a:cubicBezTo>
                    <a:cubicBezTo>
                      <a:pt x="1381" y="2141"/>
                      <a:pt x="1381" y="2141"/>
                      <a:pt x="1396" y="2157"/>
                    </a:cubicBezTo>
                    <a:cubicBezTo>
                      <a:pt x="1350" y="2157"/>
                      <a:pt x="1319" y="2157"/>
                      <a:pt x="1303" y="2172"/>
                    </a:cubicBezTo>
                    <a:cubicBezTo>
                      <a:pt x="1226" y="2095"/>
                      <a:pt x="1179" y="2064"/>
                      <a:pt x="1148" y="1971"/>
                    </a:cubicBezTo>
                    <a:cubicBezTo>
                      <a:pt x="1179" y="1971"/>
                      <a:pt x="1210" y="1986"/>
                      <a:pt x="1241" y="2002"/>
                    </a:cubicBezTo>
                    <a:cubicBezTo>
                      <a:pt x="1117" y="1754"/>
                      <a:pt x="1536" y="1862"/>
                      <a:pt x="1303" y="1629"/>
                    </a:cubicBezTo>
                    <a:cubicBezTo>
                      <a:pt x="1299" y="1625"/>
                      <a:pt x="1296" y="1623"/>
                      <a:pt x="1293" y="1623"/>
                    </a:cubicBezTo>
                    <a:cubicBezTo>
                      <a:pt x="1288" y="1623"/>
                      <a:pt x="1288" y="1634"/>
                      <a:pt x="1288" y="1645"/>
                    </a:cubicBezTo>
                    <a:cubicBezTo>
                      <a:pt x="1288" y="1661"/>
                      <a:pt x="1288" y="1676"/>
                      <a:pt x="1272" y="1692"/>
                    </a:cubicBezTo>
                    <a:cubicBezTo>
                      <a:pt x="1272" y="1676"/>
                      <a:pt x="1272" y="1676"/>
                      <a:pt x="1272" y="1676"/>
                    </a:cubicBezTo>
                    <a:cubicBezTo>
                      <a:pt x="1210" y="1536"/>
                      <a:pt x="1241" y="1490"/>
                      <a:pt x="1272" y="1412"/>
                    </a:cubicBezTo>
                    <a:close/>
                    <a:moveTo>
                      <a:pt x="2715" y="2514"/>
                    </a:moveTo>
                    <a:cubicBezTo>
                      <a:pt x="2715" y="2514"/>
                      <a:pt x="2730" y="2514"/>
                      <a:pt x="2746" y="2529"/>
                    </a:cubicBezTo>
                    <a:cubicBezTo>
                      <a:pt x="2746" y="2529"/>
                      <a:pt x="2730" y="2545"/>
                      <a:pt x="2730" y="2560"/>
                    </a:cubicBezTo>
                    <a:lnTo>
                      <a:pt x="2761" y="2560"/>
                    </a:lnTo>
                    <a:cubicBezTo>
                      <a:pt x="2761" y="2556"/>
                      <a:pt x="2763" y="2554"/>
                      <a:pt x="2765" y="2554"/>
                    </a:cubicBezTo>
                    <a:cubicBezTo>
                      <a:pt x="2770" y="2554"/>
                      <a:pt x="2781" y="2565"/>
                      <a:pt x="2792" y="2576"/>
                    </a:cubicBezTo>
                    <a:cubicBezTo>
                      <a:pt x="2792" y="2591"/>
                      <a:pt x="2777" y="2607"/>
                      <a:pt x="2777" y="2607"/>
                    </a:cubicBezTo>
                    <a:cubicBezTo>
                      <a:pt x="2777" y="2638"/>
                      <a:pt x="2792" y="2669"/>
                      <a:pt x="2777" y="2684"/>
                    </a:cubicBezTo>
                    <a:cubicBezTo>
                      <a:pt x="2761" y="2684"/>
                      <a:pt x="2746" y="2669"/>
                      <a:pt x="2746" y="2653"/>
                    </a:cubicBezTo>
                    <a:cubicBezTo>
                      <a:pt x="2746" y="2638"/>
                      <a:pt x="2746" y="2638"/>
                      <a:pt x="2746" y="2622"/>
                    </a:cubicBezTo>
                    <a:lnTo>
                      <a:pt x="2730" y="2622"/>
                    </a:lnTo>
                    <a:lnTo>
                      <a:pt x="2715" y="2591"/>
                    </a:lnTo>
                    <a:cubicBezTo>
                      <a:pt x="2715" y="2576"/>
                      <a:pt x="2715" y="2560"/>
                      <a:pt x="2715" y="2560"/>
                    </a:cubicBezTo>
                    <a:lnTo>
                      <a:pt x="2715" y="2514"/>
                    </a:lnTo>
                    <a:close/>
                    <a:moveTo>
                      <a:pt x="3955" y="2808"/>
                    </a:moveTo>
                    <a:cubicBezTo>
                      <a:pt x="3955" y="2808"/>
                      <a:pt x="3955" y="2824"/>
                      <a:pt x="3955" y="2824"/>
                    </a:cubicBezTo>
                    <a:cubicBezTo>
                      <a:pt x="3940" y="2824"/>
                      <a:pt x="3940" y="2808"/>
                      <a:pt x="3940" y="2808"/>
                    </a:cubicBezTo>
                    <a:close/>
                    <a:moveTo>
                      <a:pt x="3785" y="2746"/>
                    </a:moveTo>
                    <a:lnTo>
                      <a:pt x="3847" y="2855"/>
                    </a:lnTo>
                    <a:cubicBezTo>
                      <a:pt x="3831" y="2855"/>
                      <a:pt x="3816" y="2839"/>
                      <a:pt x="3816" y="2839"/>
                    </a:cubicBezTo>
                    <a:lnTo>
                      <a:pt x="3800" y="2777"/>
                    </a:lnTo>
                    <a:cubicBezTo>
                      <a:pt x="3800" y="2808"/>
                      <a:pt x="3800" y="2824"/>
                      <a:pt x="3800" y="2839"/>
                    </a:cubicBezTo>
                    <a:cubicBezTo>
                      <a:pt x="3769" y="2824"/>
                      <a:pt x="3738" y="2824"/>
                      <a:pt x="3707" y="2777"/>
                    </a:cubicBezTo>
                    <a:cubicBezTo>
                      <a:pt x="3723" y="2777"/>
                      <a:pt x="3723" y="2762"/>
                      <a:pt x="3738" y="2762"/>
                    </a:cubicBezTo>
                    <a:lnTo>
                      <a:pt x="3785" y="2746"/>
                    </a:lnTo>
                    <a:close/>
                    <a:moveTo>
                      <a:pt x="729" y="2389"/>
                    </a:moveTo>
                    <a:lnTo>
                      <a:pt x="729" y="2389"/>
                    </a:lnTo>
                    <a:cubicBezTo>
                      <a:pt x="838" y="2545"/>
                      <a:pt x="962" y="2684"/>
                      <a:pt x="1086" y="2839"/>
                    </a:cubicBezTo>
                    <a:cubicBezTo>
                      <a:pt x="1040" y="2855"/>
                      <a:pt x="1024" y="2870"/>
                      <a:pt x="1024" y="2917"/>
                    </a:cubicBezTo>
                    <a:cubicBezTo>
                      <a:pt x="1024" y="2917"/>
                      <a:pt x="1009" y="2901"/>
                      <a:pt x="1009" y="2901"/>
                    </a:cubicBezTo>
                    <a:cubicBezTo>
                      <a:pt x="978" y="2839"/>
                      <a:pt x="1040" y="2746"/>
                      <a:pt x="931" y="2715"/>
                    </a:cubicBezTo>
                    <a:lnTo>
                      <a:pt x="931" y="2715"/>
                    </a:lnTo>
                    <a:lnTo>
                      <a:pt x="978" y="2855"/>
                    </a:lnTo>
                    <a:cubicBezTo>
                      <a:pt x="900" y="2762"/>
                      <a:pt x="838" y="2669"/>
                      <a:pt x="760" y="2576"/>
                    </a:cubicBezTo>
                    <a:cubicBezTo>
                      <a:pt x="760" y="2514"/>
                      <a:pt x="745" y="2451"/>
                      <a:pt x="729" y="2389"/>
                    </a:cubicBezTo>
                    <a:close/>
                    <a:moveTo>
                      <a:pt x="822" y="2917"/>
                    </a:moveTo>
                    <a:lnTo>
                      <a:pt x="822" y="2917"/>
                    </a:lnTo>
                    <a:cubicBezTo>
                      <a:pt x="819" y="2925"/>
                      <a:pt x="815" y="2933"/>
                      <a:pt x="812" y="2942"/>
                    </a:cubicBezTo>
                    <a:lnTo>
                      <a:pt x="812" y="2942"/>
                    </a:lnTo>
                    <a:cubicBezTo>
                      <a:pt x="815" y="2933"/>
                      <a:pt x="819" y="2924"/>
                      <a:pt x="822" y="2917"/>
                    </a:cubicBezTo>
                    <a:close/>
                    <a:moveTo>
                      <a:pt x="760" y="2622"/>
                    </a:moveTo>
                    <a:cubicBezTo>
                      <a:pt x="838" y="2715"/>
                      <a:pt x="916" y="2808"/>
                      <a:pt x="993" y="2917"/>
                    </a:cubicBezTo>
                    <a:lnTo>
                      <a:pt x="1009" y="2948"/>
                    </a:lnTo>
                    <a:cubicBezTo>
                      <a:pt x="916" y="2839"/>
                      <a:pt x="838" y="2746"/>
                      <a:pt x="760" y="2638"/>
                    </a:cubicBezTo>
                    <a:cubicBezTo>
                      <a:pt x="760" y="2638"/>
                      <a:pt x="760" y="2622"/>
                      <a:pt x="760" y="2622"/>
                    </a:cubicBezTo>
                    <a:close/>
                    <a:moveTo>
                      <a:pt x="1055" y="2932"/>
                    </a:moveTo>
                    <a:cubicBezTo>
                      <a:pt x="1055" y="2932"/>
                      <a:pt x="1055" y="2948"/>
                      <a:pt x="1055" y="2948"/>
                    </a:cubicBezTo>
                    <a:cubicBezTo>
                      <a:pt x="1055" y="2948"/>
                      <a:pt x="1040" y="2948"/>
                      <a:pt x="1040" y="2932"/>
                    </a:cubicBezTo>
                    <a:close/>
                    <a:moveTo>
                      <a:pt x="3583" y="2793"/>
                    </a:moveTo>
                    <a:cubicBezTo>
                      <a:pt x="3622" y="2793"/>
                      <a:pt x="3650" y="2804"/>
                      <a:pt x="3658" y="2816"/>
                    </a:cubicBezTo>
                    <a:lnTo>
                      <a:pt x="3658" y="2816"/>
                    </a:lnTo>
                    <a:cubicBezTo>
                      <a:pt x="3645" y="2860"/>
                      <a:pt x="3645" y="2903"/>
                      <a:pt x="3645" y="2932"/>
                    </a:cubicBezTo>
                    <a:cubicBezTo>
                      <a:pt x="3614" y="2948"/>
                      <a:pt x="3599" y="2948"/>
                      <a:pt x="3568" y="2948"/>
                    </a:cubicBezTo>
                    <a:cubicBezTo>
                      <a:pt x="3552" y="2932"/>
                      <a:pt x="3521" y="2917"/>
                      <a:pt x="3506" y="2901"/>
                    </a:cubicBezTo>
                    <a:cubicBezTo>
                      <a:pt x="3521" y="2870"/>
                      <a:pt x="3552" y="2839"/>
                      <a:pt x="3552" y="2808"/>
                    </a:cubicBezTo>
                    <a:cubicBezTo>
                      <a:pt x="3568" y="2808"/>
                      <a:pt x="3583" y="2808"/>
                      <a:pt x="3583" y="2793"/>
                    </a:cubicBezTo>
                    <a:close/>
                    <a:moveTo>
                      <a:pt x="3769" y="2932"/>
                    </a:moveTo>
                    <a:lnTo>
                      <a:pt x="3769" y="2932"/>
                    </a:lnTo>
                    <a:cubicBezTo>
                      <a:pt x="3769" y="2948"/>
                      <a:pt x="3754" y="2963"/>
                      <a:pt x="3754" y="2963"/>
                    </a:cubicBezTo>
                    <a:lnTo>
                      <a:pt x="3769" y="2932"/>
                    </a:lnTo>
                    <a:close/>
                    <a:moveTo>
                      <a:pt x="1024" y="2948"/>
                    </a:moveTo>
                    <a:cubicBezTo>
                      <a:pt x="1040" y="2963"/>
                      <a:pt x="1040" y="2979"/>
                      <a:pt x="1055" y="2994"/>
                    </a:cubicBezTo>
                    <a:cubicBezTo>
                      <a:pt x="1055" y="2994"/>
                      <a:pt x="1055" y="3010"/>
                      <a:pt x="1055" y="3010"/>
                    </a:cubicBezTo>
                    <a:cubicBezTo>
                      <a:pt x="1040" y="2994"/>
                      <a:pt x="1024" y="2979"/>
                      <a:pt x="1009" y="2963"/>
                    </a:cubicBezTo>
                    <a:lnTo>
                      <a:pt x="1024" y="2948"/>
                    </a:lnTo>
                    <a:close/>
                    <a:moveTo>
                      <a:pt x="3986" y="2793"/>
                    </a:moveTo>
                    <a:cubicBezTo>
                      <a:pt x="4002" y="2808"/>
                      <a:pt x="4002" y="2839"/>
                      <a:pt x="4033" y="2855"/>
                    </a:cubicBezTo>
                    <a:cubicBezTo>
                      <a:pt x="4033" y="2922"/>
                      <a:pt x="4056" y="3035"/>
                      <a:pt x="4013" y="3035"/>
                    </a:cubicBezTo>
                    <a:cubicBezTo>
                      <a:pt x="4006" y="3035"/>
                      <a:pt x="3997" y="3032"/>
                      <a:pt x="3986" y="3025"/>
                    </a:cubicBezTo>
                    <a:cubicBezTo>
                      <a:pt x="4017" y="2963"/>
                      <a:pt x="4017" y="2886"/>
                      <a:pt x="3986" y="2793"/>
                    </a:cubicBezTo>
                    <a:close/>
                    <a:moveTo>
                      <a:pt x="3893" y="2994"/>
                    </a:moveTo>
                    <a:lnTo>
                      <a:pt x="3847" y="3041"/>
                    </a:lnTo>
                    <a:cubicBezTo>
                      <a:pt x="3862" y="3041"/>
                      <a:pt x="3878" y="3025"/>
                      <a:pt x="3893" y="2994"/>
                    </a:cubicBezTo>
                    <a:close/>
                    <a:moveTo>
                      <a:pt x="3754" y="2979"/>
                    </a:moveTo>
                    <a:cubicBezTo>
                      <a:pt x="3754" y="3010"/>
                      <a:pt x="3754" y="3041"/>
                      <a:pt x="3785" y="3072"/>
                    </a:cubicBezTo>
                    <a:cubicBezTo>
                      <a:pt x="3754" y="3087"/>
                      <a:pt x="3723" y="3087"/>
                      <a:pt x="3692" y="3103"/>
                    </a:cubicBezTo>
                    <a:cubicBezTo>
                      <a:pt x="3692" y="3072"/>
                      <a:pt x="3692" y="3041"/>
                      <a:pt x="3692" y="3010"/>
                    </a:cubicBezTo>
                    <a:cubicBezTo>
                      <a:pt x="3707" y="3025"/>
                      <a:pt x="3723" y="3025"/>
                      <a:pt x="3754" y="3041"/>
                    </a:cubicBezTo>
                    <a:lnTo>
                      <a:pt x="3754" y="2979"/>
                    </a:lnTo>
                    <a:close/>
                    <a:moveTo>
                      <a:pt x="1272" y="3475"/>
                    </a:moveTo>
                    <a:lnTo>
                      <a:pt x="1272" y="3491"/>
                    </a:lnTo>
                    <a:cubicBezTo>
                      <a:pt x="1303" y="3522"/>
                      <a:pt x="1319" y="3537"/>
                      <a:pt x="1334" y="3568"/>
                    </a:cubicBezTo>
                    <a:cubicBezTo>
                      <a:pt x="1319" y="3584"/>
                      <a:pt x="1288" y="3599"/>
                      <a:pt x="1272" y="3630"/>
                    </a:cubicBezTo>
                    <a:cubicBezTo>
                      <a:pt x="1179" y="3537"/>
                      <a:pt x="1241" y="3522"/>
                      <a:pt x="1272" y="3475"/>
                    </a:cubicBezTo>
                    <a:close/>
                    <a:moveTo>
                      <a:pt x="2305" y="3688"/>
                    </a:moveTo>
                    <a:cubicBezTo>
                      <a:pt x="2317" y="3688"/>
                      <a:pt x="2330" y="3711"/>
                      <a:pt x="2342" y="3723"/>
                    </a:cubicBezTo>
                    <a:cubicBezTo>
                      <a:pt x="2327" y="3754"/>
                      <a:pt x="2311" y="3754"/>
                      <a:pt x="2296" y="3770"/>
                    </a:cubicBezTo>
                    <a:cubicBezTo>
                      <a:pt x="2280" y="3739"/>
                      <a:pt x="2280" y="3723"/>
                      <a:pt x="2296" y="3692"/>
                    </a:cubicBezTo>
                    <a:cubicBezTo>
                      <a:pt x="2299" y="3689"/>
                      <a:pt x="2302" y="3688"/>
                      <a:pt x="2305" y="3688"/>
                    </a:cubicBezTo>
                    <a:close/>
                    <a:moveTo>
                      <a:pt x="2513" y="3708"/>
                    </a:moveTo>
                    <a:cubicBezTo>
                      <a:pt x="2498" y="3754"/>
                      <a:pt x="2482" y="3785"/>
                      <a:pt x="2482" y="3785"/>
                    </a:cubicBezTo>
                    <a:cubicBezTo>
                      <a:pt x="2478" y="3769"/>
                      <a:pt x="2471" y="3763"/>
                      <a:pt x="2463" y="3763"/>
                    </a:cubicBezTo>
                    <a:cubicBezTo>
                      <a:pt x="2448" y="3763"/>
                      <a:pt x="2427" y="3783"/>
                      <a:pt x="2403" y="3783"/>
                    </a:cubicBezTo>
                    <a:cubicBezTo>
                      <a:pt x="2394" y="3783"/>
                      <a:pt x="2383" y="3780"/>
                      <a:pt x="2373" y="3770"/>
                    </a:cubicBezTo>
                    <a:cubicBezTo>
                      <a:pt x="2420" y="3723"/>
                      <a:pt x="2467" y="3708"/>
                      <a:pt x="2513" y="3708"/>
                    </a:cubicBezTo>
                    <a:close/>
                    <a:moveTo>
                      <a:pt x="3149" y="3801"/>
                    </a:moveTo>
                    <a:cubicBezTo>
                      <a:pt x="3149" y="3801"/>
                      <a:pt x="3149" y="3816"/>
                      <a:pt x="3164" y="3816"/>
                    </a:cubicBezTo>
                    <a:cubicBezTo>
                      <a:pt x="3149" y="3801"/>
                      <a:pt x="3149" y="3801"/>
                      <a:pt x="3149" y="3801"/>
                    </a:cubicBezTo>
                    <a:close/>
                    <a:moveTo>
                      <a:pt x="2156" y="3692"/>
                    </a:moveTo>
                    <a:cubicBezTo>
                      <a:pt x="2187" y="3739"/>
                      <a:pt x="2203" y="3785"/>
                      <a:pt x="2187" y="3816"/>
                    </a:cubicBezTo>
                    <a:cubicBezTo>
                      <a:pt x="2187" y="3832"/>
                      <a:pt x="2187" y="3832"/>
                      <a:pt x="2187" y="3832"/>
                    </a:cubicBezTo>
                    <a:lnTo>
                      <a:pt x="2125" y="3708"/>
                    </a:lnTo>
                    <a:cubicBezTo>
                      <a:pt x="2141" y="3708"/>
                      <a:pt x="2156" y="3708"/>
                      <a:pt x="2156" y="3692"/>
                    </a:cubicBezTo>
                    <a:close/>
                    <a:moveTo>
                      <a:pt x="2147" y="3814"/>
                    </a:moveTo>
                    <a:cubicBezTo>
                      <a:pt x="2155" y="3814"/>
                      <a:pt x="2163" y="3818"/>
                      <a:pt x="2172" y="3832"/>
                    </a:cubicBezTo>
                    <a:cubicBezTo>
                      <a:pt x="2141" y="3847"/>
                      <a:pt x="2110" y="3863"/>
                      <a:pt x="2079" y="3878"/>
                    </a:cubicBezTo>
                    <a:cubicBezTo>
                      <a:pt x="2079" y="3863"/>
                      <a:pt x="2079" y="3863"/>
                      <a:pt x="2079" y="3847"/>
                    </a:cubicBezTo>
                    <a:cubicBezTo>
                      <a:pt x="2079" y="3847"/>
                      <a:pt x="2063" y="3832"/>
                      <a:pt x="2063" y="3816"/>
                    </a:cubicBezTo>
                    <a:lnTo>
                      <a:pt x="2063" y="3816"/>
                    </a:lnTo>
                    <a:cubicBezTo>
                      <a:pt x="2077" y="3823"/>
                      <a:pt x="2088" y="3825"/>
                      <a:pt x="2098" y="3825"/>
                    </a:cubicBezTo>
                    <a:cubicBezTo>
                      <a:pt x="2120" y="3825"/>
                      <a:pt x="2134" y="3814"/>
                      <a:pt x="2147" y="3814"/>
                    </a:cubicBezTo>
                    <a:close/>
                    <a:moveTo>
                      <a:pt x="2560" y="3723"/>
                    </a:moveTo>
                    <a:cubicBezTo>
                      <a:pt x="2591" y="3739"/>
                      <a:pt x="2622" y="3739"/>
                      <a:pt x="2668" y="3754"/>
                    </a:cubicBezTo>
                    <a:cubicBezTo>
                      <a:pt x="2668" y="3770"/>
                      <a:pt x="2668" y="3785"/>
                      <a:pt x="2684" y="3785"/>
                    </a:cubicBezTo>
                    <a:cubicBezTo>
                      <a:pt x="2668" y="3801"/>
                      <a:pt x="2653" y="3801"/>
                      <a:pt x="2653" y="3816"/>
                    </a:cubicBezTo>
                    <a:cubicBezTo>
                      <a:pt x="2637" y="3801"/>
                      <a:pt x="2622" y="3801"/>
                      <a:pt x="2606" y="3785"/>
                    </a:cubicBezTo>
                    <a:lnTo>
                      <a:pt x="2606" y="3785"/>
                    </a:lnTo>
                    <a:lnTo>
                      <a:pt x="2637" y="3832"/>
                    </a:lnTo>
                    <a:cubicBezTo>
                      <a:pt x="2622" y="3847"/>
                      <a:pt x="2622" y="3863"/>
                      <a:pt x="2622" y="3878"/>
                    </a:cubicBezTo>
                    <a:cubicBezTo>
                      <a:pt x="2606" y="3878"/>
                      <a:pt x="2591" y="3878"/>
                      <a:pt x="2591" y="3863"/>
                    </a:cubicBezTo>
                    <a:cubicBezTo>
                      <a:pt x="2591" y="3863"/>
                      <a:pt x="2591" y="3863"/>
                      <a:pt x="2575" y="3847"/>
                    </a:cubicBezTo>
                    <a:cubicBezTo>
                      <a:pt x="2606" y="3832"/>
                      <a:pt x="2591" y="3801"/>
                      <a:pt x="2560" y="3754"/>
                    </a:cubicBezTo>
                    <a:cubicBezTo>
                      <a:pt x="2560" y="3739"/>
                      <a:pt x="2560" y="3739"/>
                      <a:pt x="2560" y="3723"/>
                    </a:cubicBezTo>
                    <a:close/>
                    <a:moveTo>
                      <a:pt x="2746" y="3832"/>
                    </a:moveTo>
                    <a:cubicBezTo>
                      <a:pt x="2746" y="3863"/>
                      <a:pt x="2761" y="3894"/>
                      <a:pt x="2792" y="3909"/>
                    </a:cubicBezTo>
                    <a:cubicBezTo>
                      <a:pt x="2786" y="3916"/>
                      <a:pt x="2774" y="3920"/>
                      <a:pt x="2759" y="3920"/>
                    </a:cubicBezTo>
                    <a:cubicBezTo>
                      <a:pt x="2738" y="3920"/>
                      <a:pt x="2711" y="3912"/>
                      <a:pt x="2684" y="3894"/>
                    </a:cubicBezTo>
                    <a:cubicBezTo>
                      <a:pt x="2699" y="3878"/>
                      <a:pt x="2699" y="3847"/>
                      <a:pt x="2715" y="3832"/>
                    </a:cubicBezTo>
                    <a:close/>
                    <a:moveTo>
                      <a:pt x="2668" y="3925"/>
                    </a:moveTo>
                    <a:lnTo>
                      <a:pt x="2699" y="3987"/>
                    </a:lnTo>
                    <a:cubicBezTo>
                      <a:pt x="2684" y="3971"/>
                      <a:pt x="2668" y="3971"/>
                      <a:pt x="2653" y="3956"/>
                    </a:cubicBezTo>
                    <a:cubicBezTo>
                      <a:pt x="2668" y="3956"/>
                      <a:pt x="2668" y="3940"/>
                      <a:pt x="2668" y="3925"/>
                    </a:cubicBezTo>
                    <a:close/>
                    <a:moveTo>
                      <a:pt x="2977" y="4089"/>
                    </a:moveTo>
                    <a:cubicBezTo>
                      <a:pt x="2976" y="4097"/>
                      <a:pt x="2976" y="4104"/>
                      <a:pt x="2978" y="4111"/>
                    </a:cubicBezTo>
                    <a:cubicBezTo>
                      <a:pt x="2978" y="4103"/>
                      <a:pt x="2978" y="4096"/>
                      <a:pt x="2977" y="4089"/>
                    </a:cubicBezTo>
                    <a:close/>
                    <a:moveTo>
                      <a:pt x="2467" y="4266"/>
                    </a:moveTo>
                    <a:cubicBezTo>
                      <a:pt x="2472" y="4266"/>
                      <a:pt x="2477" y="4267"/>
                      <a:pt x="2481" y="4267"/>
                    </a:cubicBezTo>
                    <a:lnTo>
                      <a:pt x="2481" y="4267"/>
                    </a:lnTo>
                    <a:cubicBezTo>
                      <a:pt x="2477" y="4271"/>
                      <a:pt x="2467" y="4282"/>
                      <a:pt x="2467" y="4282"/>
                    </a:cubicBezTo>
                    <a:cubicBezTo>
                      <a:pt x="2467" y="4266"/>
                      <a:pt x="2467" y="4266"/>
                      <a:pt x="2467" y="4266"/>
                    </a:cubicBezTo>
                    <a:close/>
                    <a:moveTo>
                      <a:pt x="2342" y="4204"/>
                    </a:moveTo>
                    <a:cubicBezTo>
                      <a:pt x="2404" y="4204"/>
                      <a:pt x="2373" y="4266"/>
                      <a:pt x="2373" y="4313"/>
                    </a:cubicBezTo>
                    <a:cubicBezTo>
                      <a:pt x="2358" y="4266"/>
                      <a:pt x="2342" y="4266"/>
                      <a:pt x="2311" y="4235"/>
                    </a:cubicBezTo>
                    <a:cubicBezTo>
                      <a:pt x="2311" y="4220"/>
                      <a:pt x="2327" y="4220"/>
                      <a:pt x="2342" y="4204"/>
                    </a:cubicBezTo>
                    <a:close/>
                    <a:moveTo>
                      <a:pt x="2467" y="4251"/>
                    </a:moveTo>
                    <a:cubicBezTo>
                      <a:pt x="2467" y="4266"/>
                      <a:pt x="2467" y="4266"/>
                      <a:pt x="2451" y="4282"/>
                    </a:cubicBezTo>
                    <a:cubicBezTo>
                      <a:pt x="2420" y="4297"/>
                      <a:pt x="2404" y="4297"/>
                      <a:pt x="2389" y="4328"/>
                    </a:cubicBezTo>
                    <a:cubicBezTo>
                      <a:pt x="2389" y="4328"/>
                      <a:pt x="2389" y="4313"/>
                      <a:pt x="2389" y="4313"/>
                    </a:cubicBezTo>
                    <a:cubicBezTo>
                      <a:pt x="2389" y="4266"/>
                      <a:pt x="2389" y="4251"/>
                      <a:pt x="2404" y="4251"/>
                    </a:cubicBezTo>
                    <a:close/>
                    <a:moveTo>
                      <a:pt x="1862" y="1"/>
                    </a:moveTo>
                    <a:cubicBezTo>
                      <a:pt x="1862" y="63"/>
                      <a:pt x="1908" y="79"/>
                      <a:pt x="1955" y="94"/>
                    </a:cubicBezTo>
                    <a:lnTo>
                      <a:pt x="2420" y="451"/>
                    </a:lnTo>
                    <a:cubicBezTo>
                      <a:pt x="2420" y="451"/>
                      <a:pt x="2404" y="451"/>
                      <a:pt x="2404" y="466"/>
                    </a:cubicBezTo>
                    <a:cubicBezTo>
                      <a:pt x="2373" y="482"/>
                      <a:pt x="2358" y="497"/>
                      <a:pt x="2327" y="528"/>
                    </a:cubicBezTo>
                    <a:cubicBezTo>
                      <a:pt x="2356" y="524"/>
                      <a:pt x="2379" y="520"/>
                      <a:pt x="2398" y="520"/>
                    </a:cubicBezTo>
                    <a:cubicBezTo>
                      <a:pt x="2441" y="520"/>
                      <a:pt x="2465" y="537"/>
                      <a:pt x="2498" y="590"/>
                    </a:cubicBezTo>
                    <a:cubicBezTo>
                      <a:pt x="2513" y="590"/>
                      <a:pt x="2529" y="575"/>
                      <a:pt x="2529" y="559"/>
                    </a:cubicBezTo>
                    <a:cubicBezTo>
                      <a:pt x="2529" y="544"/>
                      <a:pt x="2529" y="544"/>
                      <a:pt x="2529" y="528"/>
                    </a:cubicBezTo>
                    <a:lnTo>
                      <a:pt x="2622" y="606"/>
                    </a:lnTo>
                    <a:cubicBezTo>
                      <a:pt x="2622" y="606"/>
                      <a:pt x="2622" y="621"/>
                      <a:pt x="2622" y="621"/>
                    </a:cubicBezTo>
                    <a:lnTo>
                      <a:pt x="2529" y="559"/>
                    </a:lnTo>
                    <a:lnTo>
                      <a:pt x="2622" y="637"/>
                    </a:lnTo>
                    <a:cubicBezTo>
                      <a:pt x="2606" y="652"/>
                      <a:pt x="2591" y="683"/>
                      <a:pt x="2560" y="699"/>
                    </a:cubicBezTo>
                    <a:lnTo>
                      <a:pt x="2544" y="668"/>
                    </a:lnTo>
                    <a:cubicBezTo>
                      <a:pt x="2544" y="699"/>
                      <a:pt x="2544" y="730"/>
                      <a:pt x="2544" y="745"/>
                    </a:cubicBezTo>
                    <a:lnTo>
                      <a:pt x="2529" y="730"/>
                    </a:lnTo>
                    <a:cubicBezTo>
                      <a:pt x="2467" y="730"/>
                      <a:pt x="2435" y="745"/>
                      <a:pt x="2404" y="761"/>
                    </a:cubicBezTo>
                    <a:cubicBezTo>
                      <a:pt x="2387" y="755"/>
                      <a:pt x="2368" y="752"/>
                      <a:pt x="2352" y="752"/>
                    </a:cubicBezTo>
                    <a:cubicBezTo>
                      <a:pt x="2323" y="752"/>
                      <a:pt x="2302" y="762"/>
                      <a:pt x="2311" y="792"/>
                    </a:cubicBezTo>
                    <a:cubicBezTo>
                      <a:pt x="2311" y="807"/>
                      <a:pt x="2327" y="823"/>
                      <a:pt x="2342" y="838"/>
                    </a:cubicBezTo>
                    <a:cubicBezTo>
                      <a:pt x="2327" y="838"/>
                      <a:pt x="2311" y="854"/>
                      <a:pt x="2296" y="854"/>
                    </a:cubicBezTo>
                    <a:cubicBezTo>
                      <a:pt x="2280" y="792"/>
                      <a:pt x="2265" y="730"/>
                      <a:pt x="2280" y="699"/>
                    </a:cubicBezTo>
                    <a:lnTo>
                      <a:pt x="2063" y="637"/>
                    </a:lnTo>
                    <a:cubicBezTo>
                      <a:pt x="1955" y="776"/>
                      <a:pt x="1831" y="761"/>
                      <a:pt x="1753" y="932"/>
                    </a:cubicBezTo>
                    <a:lnTo>
                      <a:pt x="1722" y="870"/>
                    </a:lnTo>
                    <a:cubicBezTo>
                      <a:pt x="1711" y="868"/>
                      <a:pt x="1700" y="868"/>
                      <a:pt x="1690" y="868"/>
                    </a:cubicBezTo>
                    <a:cubicBezTo>
                      <a:pt x="1405" y="868"/>
                      <a:pt x="1747" y="1292"/>
                      <a:pt x="1582" y="1397"/>
                    </a:cubicBezTo>
                    <a:cubicBezTo>
                      <a:pt x="1554" y="1359"/>
                      <a:pt x="1537" y="1347"/>
                      <a:pt x="1526" y="1347"/>
                    </a:cubicBezTo>
                    <a:cubicBezTo>
                      <a:pt x="1506" y="1347"/>
                      <a:pt x="1502" y="1381"/>
                      <a:pt x="1484" y="1381"/>
                    </a:cubicBezTo>
                    <a:cubicBezTo>
                      <a:pt x="1478" y="1381"/>
                      <a:pt x="1470" y="1377"/>
                      <a:pt x="1458" y="1366"/>
                    </a:cubicBezTo>
                    <a:cubicBezTo>
                      <a:pt x="1474" y="1335"/>
                      <a:pt x="1474" y="1304"/>
                      <a:pt x="1443" y="1242"/>
                    </a:cubicBezTo>
                    <a:cubicBezTo>
                      <a:pt x="1396" y="1164"/>
                      <a:pt x="1288" y="1071"/>
                      <a:pt x="1179" y="978"/>
                    </a:cubicBezTo>
                    <a:cubicBezTo>
                      <a:pt x="1133" y="932"/>
                      <a:pt x="1071" y="885"/>
                      <a:pt x="1009" y="823"/>
                    </a:cubicBezTo>
                    <a:cubicBezTo>
                      <a:pt x="1002" y="817"/>
                      <a:pt x="994" y="814"/>
                      <a:pt x="986" y="814"/>
                    </a:cubicBezTo>
                    <a:cubicBezTo>
                      <a:pt x="953" y="814"/>
                      <a:pt x="919" y="861"/>
                      <a:pt x="993" y="947"/>
                    </a:cubicBezTo>
                    <a:cubicBezTo>
                      <a:pt x="1093" y="976"/>
                      <a:pt x="1061" y="1057"/>
                      <a:pt x="1105" y="1057"/>
                    </a:cubicBezTo>
                    <a:cubicBezTo>
                      <a:pt x="1108" y="1057"/>
                      <a:pt x="1112" y="1057"/>
                      <a:pt x="1117" y="1056"/>
                    </a:cubicBezTo>
                    <a:lnTo>
                      <a:pt x="1117" y="1056"/>
                    </a:lnTo>
                    <a:lnTo>
                      <a:pt x="1071" y="1133"/>
                    </a:lnTo>
                    <a:cubicBezTo>
                      <a:pt x="1102" y="1102"/>
                      <a:pt x="1117" y="1087"/>
                      <a:pt x="1133" y="1056"/>
                    </a:cubicBezTo>
                    <a:lnTo>
                      <a:pt x="1148" y="1056"/>
                    </a:lnTo>
                    <a:cubicBezTo>
                      <a:pt x="1195" y="1102"/>
                      <a:pt x="1226" y="1164"/>
                      <a:pt x="1226" y="1195"/>
                    </a:cubicBezTo>
                    <a:cubicBezTo>
                      <a:pt x="1210" y="1195"/>
                      <a:pt x="1195" y="1211"/>
                      <a:pt x="1195" y="1211"/>
                    </a:cubicBezTo>
                    <a:cubicBezTo>
                      <a:pt x="1148" y="1164"/>
                      <a:pt x="1179" y="1149"/>
                      <a:pt x="1102" y="1118"/>
                    </a:cubicBezTo>
                    <a:lnTo>
                      <a:pt x="1102" y="1118"/>
                    </a:lnTo>
                    <a:cubicBezTo>
                      <a:pt x="1148" y="1195"/>
                      <a:pt x="1117" y="1180"/>
                      <a:pt x="1179" y="1226"/>
                    </a:cubicBezTo>
                    <a:cubicBezTo>
                      <a:pt x="1148" y="1257"/>
                      <a:pt x="1148" y="1319"/>
                      <a:pt x="1179" y="1412"/>
                    </a:cubicBezTo>
                    <a:cubicBezTo>
                      <a:pt x="1172" y="1461"/>
                      <a:pt x="1160" y="1478"/>
                      <a:pt x="1145" y="1478"/>
                    </a:cubicBezTo>
                    <a:cubicBezTo>
                      <a:pt x="1110" y="1478"/>
                      <a:pt x="1058" y="1378"/>
                      <a:pt x="1015" y="1378"/>
                    </a:cubicBezTo>
                    <a:cubicBezTo>
                      <a:pt x="1001" y="1378"/>
                      <a:pt x="989" y="1387"/>
                      <a:pt x="978" y="1412"/>
                    </a:cubicBezTo>
                    <a:lnTo>
                      <a:pt x="947" y="1350"/>
                    </a:lnTo>
                    <a:lnTo>
                      <a:pt x="900" y="1412"/>
                    </a:lnTo>
                    <a:lnTo>
                      <a:pt x="978" y="1474"/>
                    </a:lnTo>
                    <a:lnTo>
                      <a:pt x="947" y="1598"/>
                    </a:lnTo>
                    <a:cubicBezTo>
                      <a:pt x="934" y="1598"/>
                      <a:pt x="920" y="1589"/>
                      <a:pt x="905" y="1576"/>
                    </a:cubicBezTo>
                    <a:lnTo>
                      <a:pt x="905" y="1576"/>
                    </a:lnTo>
                    <a:cubicBezTo>
                      <a:pt x="939" y="1624"/>
                      <a:pt x="950" y="1756"/>
                      <a:pt x="1011" y="1756"/>
                    </a:cubicBezTo>
                    <a:cubicBezTo>
                      <a:pt x="1015" y="1756"/>
                      <a:pt x="1019" y="1755"/>
                      <a:pt x="1024" y="1754"/>
                    </a:cubicBezTo>
                    <a:cubicBezTo>
                      <a:pt x="1024" y="1738"/>
                      <a:pt x="1024" y="1738"/>
                      <a:pt x="1024" y="1738"/>
                    </a:cubicBezTo>
                    <a:cubicBezTo>
                      <a:pt x="1032" y="1738"/>
                      <a:pt x="1041" y="1742"/>
                      <a:pt x="1046" y="1749"/>
                    </a:cubicBezTo>
                    <a:lnTo>
                      <a:pt x="1046" y="1749"/>
                    </a:lnTo>
                    <a:lnTo>
                      <a:pt x="1009" y="1661"/>
                    </a:lnTo>
                    <a:cubicBezTo>
                      <a:pt x="1009" y="1661"/>
                      <a:pt x="1009" y="1645"/>
                      <a:pt x="1009" y="1645"/>
                    </a:cubicBezTo>
                    <a:cubicBezTo>
                      <a:pt x="1044" y="1645"/>
                      <a:pt x="1043" y="1573"/>
                      <a:pt x="1069" y="1573"/>
                    </a:cubicBezTo>
                    <a:cubicBezTo>
                      <a:pt x="1077" y="1573"/>
                      <a:pt x="1087" y="1580"/>
                      <a:pt x="1102" y="1598"/>
                    </a:cubicBezTo>
                    <a:cubicBezTo>
                      <a:pt x="1055" y="1645"/>
                      <a:pt x="1133" y="1738"/>
                      <a:pt x="1133" y="1785"/>
                    </a:cubicBezTo>
                    <a:lnTo>
                      <a:pt x="1164" y="1707"/>
                    </a:lnTo>
                    <a:cubicBezTo>
                      <a:pt x="1179" y="1738"/>
                      <a:pt x="1195" y="1769"/>
                      <a:pt x="1164" y="1800"/>
                    </a:cubicBezTo>
                    <a:lnTo>
                      <a:pt x="1195" y="1785"/>
                    </a:lnTo>
                    <a:lnTo>
                      <a:pt x="1195" y="1785"/>
                    </a:lnTo>
                    <a:cubicBezTo>
                      <a:pt x="1195" y="1831"/>
                      <a:pt x="1164" y="1862"/>
                      <a:pt x="1148" y="1893"/>
                    </a:cubicBezTo>
                    <a:cubicBezTo>
                      <a:pt x="1133" y="1909"/>
                      <a:pt x="1117" y="1924"/>
                      <a:pt x="1102" y="1940"/>
                    </a:cubicBezTo>
                    <a:cubicBezTo>
                      <a:pt x="1052" y="1854"/>
                      <a:pt x="1013" y="1826"/>
                      <a:pt x="976" y="1826"/>
                    </a:cubicBezTo>
                    <a:cubicBezTo>
                      <a:pt x="966" y="1826"/>
                      <a:pt x="956" y="1828"/>
                      <a:pt x="947" y="1831"/>
                    </a:cubicBezTo>
                    <a:lnTo>
                      <a:pt x="993" y="1940"/>
                    </a:lnTo>
                    <a:cubicBezTo>
                      <a:pt x="947" y="1924"/>
                      <a:pt x="900" y="1878"/>
                      <a:pt x="869" y="1878"/>
                    </a:cubicBezTo>
                    <a:cubicBezTo>
                      <a:pt x="861" y="1873"/>
                      <a:pt x="854" y="1872"/>
                      <a:pt x="847" y="1872"/>
                    </a:cubicBezTo>
                    <a:cubicBezTo>
                      <a:pt x="831" y="1872"/>
                      <a:pt x="822" y="1886"/>
                      <a:pt x="822" y="1909"/>
                    </a:cubicBezTo>
                    <a:cubicBezTo>
                      <a:pt x="822" y="1909"/>
                      <a:pt x="822" y="1924"/>
                      <a:pt x="838" y="1971"/>
                    </a:cubicBezTo>
                    <a:cubicBezTo>
                      <a:pt x="822" y="2002"/>
                      <a:pt x="822" y="2064"/>
                      <a:pt x="854" y="2126"/>
                    </a:cubicBezTo>
                    <a:cubicBezTo>
                      <a:pt x="807" y="2126"/>
                      <a:pt x="822" y="2219"/>
                      <a:pt x="776" y="2234"/>
                    </a:cubicBezTo>
                    <a:cubicBezTo>
                      <a:pt x="776" y="2234"/>
                      <a:pt x="776" y="2234"/>
                      <a:pt x="791" y="2250"/>
                    </a:cubicBezTo>
                    <a:cubicBezTo>
                      <a:pt x="825" y="2283"/>
                      <a:pt x="858" y="2348"/>
                      <a:pt x="880" y="2348"/>
                    </a:cubicBezTo>
                    <a:cubicBezTo>
                      <a:pt x="889" y="2348"/>
                      <a:pt x="896" y="2338"/>
                      <a:pt x="900" y="2312"/>
                    </a:cubicBezTo>
                    <a:cubicBezTo>
                      <a:pt x="900" y="2343"/>
                      <a:pt x="916" y="2358"/>
                      <a:pt x="916" y="2358"/>
                    </a:cubicBezTo>
                    <a:lnTo>
                      <a:pt x="885" y="2405"/>
                    </a:lnTo>
                    <a:cubicBezTo>
                      <a:pt x="838" y="2358"/>
                      <a:pt x="807" y="2420"/>
                      <a:pt x="760" y="2296"/>
                    </a:cubicBezTo>
                    <a:cubicBezTo>
                      <a:pt x="735" y="2258"/>
                      <a:pt x="741" y="2230"/>
                      <a:pt x="761" y="2230"/>
                    </a:cubicBezTo>
                    <a:cubicBezTo>
                      <a:pt x="765" y="2230"/>
                      <a:pt x="770" y="2232"/>
                      <a:pt x="776" y="2234"/>
                    </a:cubicBezTo>
                    <a:cubicBezTo>
                      <a:pt x="745" y="2172"/>
                      <a:pt x="714" y="2110"/>
                      <a:pt x="667" y="2048"/>
                    </a:cubicBezTo>
                    <a:lnTo>
                      <a:pt x="667" y="2048"/>
                    </a:lnTo>
                    <a:cubicBezTo>
                      <a:pt x="679" y="2054"/>
                      <a:pt x="688" y="2058"/>
                      <a:pt x="694" y="2058"/>
                    </a:cubicBezTo>
                    <a:cubicBezTo>
                      <a:pt x="706" y="2058"/>
                      <a:pt x="708" y="2047"/>
                      <a:pt x="698" y="2017"/>
                    </a:cubicBezTo>
                    <a:lnTo>
                      <a:pt x="667" y="2017"/>
                    </a:lnTo>
                    <a:cubicBezTo>
                      <a:pt x="698" y="1971"/>
                      <a:pt x="683" y="1847"/>
                      <a:pt x="652" y="1754"/>
                    </a:cubicBezTo>
                    <a:cubicBezTo>
                      <a:pt x="667" y="1754"/>
                      <a:pt x="683" y="1754"/>
                      <a:pt x="683" y="1738"/>
                    </a:cubicBezTo>
                    <a:cubicBezTo>
                      <a:pt x="729" y="1862"/>
                      <a:pt x="760" y="1909"/>
                      <a:pt x="760" y="2048"/>
                    </a:cubicBezTo>
                    <a:cubicBezTo>
                      <a:pt x="782" y="2062"/>
                      <a:pt x="797" y="2069"/>
                      <a:pt x="807" y="2069"/>
                    </a:cubicBezTo>
                    <a:cubicBezTo>
                      <a:pt x="840" y="2069"/>
                      <a:pt x="819" y="1999"/>
                      <a:pt x="807" y="1940"/>
                    </a:cubicBezTo>
                    <a:cubicBezTo>
                      <a:pt x="807" y="1924"/>
                      <a:pt x="822" y="1909"/>
                      <a:pt x="822" y="1909"/>
                    </a:cubicBezTo>
                    <a:lnTo>
                      <a:pt x="760" y="1692"/>
                    </a:lnTo>
                    <a:cubicBezTo>
                      <a:pt x="791" y="1676"/>
                      <a:pt x="807" y="1661"/>
                      <a:pt x="838" y="1645"/>
                    </a:cubicBezTo>
                    <a:cubicBezTo>
                      <a:pt x="900" y="1754"/>
                      <a:pt x="885" y="1816"/>
                      <a:pt x="869" y="1878"/>
                    </a:cubicBezTo>
                    <a:cubicBezTo>
                      <a:pt x="900" y="1847"/>
                      <a:pt x="947" y="1816"/>
                      <a:pt x="978" y="1800"/>
                    </a:cubicBezTo>
                    <a:lnTo>
                      <a:pt x="822" y="1598"/>
                    </a:lnTo>
                    <a:cubicBezTo>
                      <a:pt x="846" y="1569"/>
                      <a:pt x="863" y="1558"/>
                      <a:pt x="878" y="1558"/>
                    </a:cubicBezTo>
                    <a:cubicBezTo>
                      <a:pt x="882" y="1558"/>
                      <a:pt x="886" y="1559"/>
                      <a:pt x="890" y="1561"/>
                    </a:cubicBezTo>
                    <a:lnTo>
                      <a:pt x="890" y="1561"/>
                    </a:lnTo>
                    <a:cubicBezTo>
                      <a:pt x="846" y="1516"/>
                      <a:pt x="795" y="1446"/>
                      <a:pt x="754" y="1446"/>
                    </a:cubicBezTo>
                    <a:cubicBezTo>
                      <a:pt x="739" y="1446"/>
                      <a:pt x="726" y="1454"/>
                      <a:pt x="714" y="1474"/>
                    </a:cubicBezTo>
                    <a:cubicBezTo>
                      <a:pt x="605" y="1335"/>
                      <a:pt x="667" y="1257"/>
                      <a:pt x="729" y="1257"/>
                    </a:cubicBezTo>
                    <a:cubicBezTo>
                      <a:pt x="900" y="1335"/>
                      <a:pt x="776" y="1381"/>
                      <a:pt x="885" y="1505"/>
                    </a:cubicBezTo>
                    <a:cubicBezTo>
                      <a:pt x="916" y="1443"/>
                      <a:pt x="885" y="1428"/>
                      <a:pt x="838" y="1350"/>
                    </a:cubicBezTo>
                    <a:cubicBezTo>
                      <a:pt x="924" y="1313"/>
                      <a:pt x="864" y="1159"/>
                      <a:pt x="936" y="1159"/>
                    </a:cubicBezTo>
                    <a:cubicBezTo>
                      <a:pt x="955" y="1159"/>
                      <a:pt x="983" y="1170"/>
                      <a:pt x="1024" y="1195"/>
                    </a:cubicBezTo>
                    <a:cubicBezTo>
                      <a:pt x="1040" y="1133"/>
                      <a:pt x="993" y="1071"/>
                      <a:pt x="947" y="994"/>
                    </a:cubicBezTo>
                    <a:cubicBezTo>
                      <a:pt x="897" y="944"/>
                      <a:pt x="867" y="934"/>
                      <a:pt x="841" y="934"/>
                    </a:cubicBezTo>
                    <a:cubicBezTo>
                      <a:pt x="824" y="934"/>
                      <a:pt x="809" y="938"/>
                      <a:pt x="790" y="938"/>
                    </a:cubicBezTo>
                    <a:cubicBezTo>
                      <a:pt x="767" y="938"/>
                      <a:pt x="740" y="932"/>
                      <a:pt x="698" y="901"/>
                    </a:cubicBezTo>
                    <a:lnTo>
                      <a:pt x="698" y="901"/>
                    </a:lnTo>
                    <a:cubicBezTo>
                      <a:pt x="714" y="916"/>
                      <a:pt x="745" y="932"/>
                      <a:pt x="760" y="947"/>
                    </a:cubicBezTo>
                    <a:lnTo>
                      <a:pt x="698" y="963"/>
                    </a:lnTo>
                    <a:cubicBezTo>
                      <a:pt x="776" y="963"/>
                      <a:pt x="822" y="1087"/>
                      <a:pt x="807" y="1118"/>
                    </a:cubicBezTo>
                    <a:cubicBezTo>
                      <a:pt x="807" y="1128"/>
                      <a:pt x="792" y="1146"/>
                      <a:pt x="773" y="1146"/>
                    </a:cubicBezTo>
                    <a:cubicBezTo>
                      <a:pt x="764" y="1146"/>
                      <a:pt x="755" y="1143"/>
                      <a:pt x="745" y="1133"/>
                    </a:cubicBezTo>
                    <a:cubicBezTo>
                      <a:pt x="745" y="1133"/>
                      <a:pt x="745" y="1087"/>
                      <a:pt x="745" y="1087"/>
                    </a:cubicBezTo>
                    <a:cubicBezTo>
                      <a:pt x="742" y="1086"/>
                      <a:pt x="740" y="1086"/>
                      <a:pt x="738" y="1086"/>
                    </a:cubicBezTo>
                    <a:cubicBezTo>
                      <a:pt x="695" y="1086"/>
                      <a:pt x="741" y="1203"/>
                      <a:pt x="694" y="1203"/>
                    </a:cubicBezTo>
                    <a:cubicBezTo>
                      <a:pt x="687" y="1203"/>
                      <a:pt x="679" y="1201"/>
                      <a:pt x="667" y="1195"/>
                    </a:cubicBezTo>
                    <a:cubicBezTo>
                      <a:pt x="636" y="1180"/>
                      <a:pt x="636" y="1149"/>
                      <a:pt x="621" y="1133"/>
                    </a:cubicBezTo>
                    <a:lnTo>
                      <a:pt x="621" y="1133"/>
                    </a:lnTo>
                    <a:cubicBezTo>
                      <a:pt x="667" y="1257"/>
                      <a:pt x="621" y="1273"/>
                      <a:pt x="621" y="1397"/>
                    </a:cubicBezTo>
                    <a:lnTo>
                      <a:pt x="543" y="1242"/>
                    </a:lnTo>
                    <a:lnTo>
                      <a:pt x="543" y="1242"/>
                    </a:lnTo>
                    <a:cubicBezTo>
                      <a:pt x="590" y="1335"/>
                      <a:pt x="574" y="1381"/>
                      <a:pt x="528" y="1428"/>
                    </a:cubicBezTo>
                    <a:cubicBezTo>
                      <a:pt x="481" y="1459"/>
                      <a:pt x="404" y="1490"/>
                      <a:pt x="342" y="1490"/>
                    </a:cubicBezTo>
                    <a:cubicBezTo>
                      <a:pt x="357" y="1505"/>
                      <a:pt x="388" y="1505"/>
                      <a:pt x="404" y="1536"/>
                    </a:cubicBezTo>
                    <a:cubicBezTo>
                      <a:pt x="399" y="1562"/>
                      <a:pt x="384" y="1572"/>
                      <a:pt x="365" y="1572"/>
                    </a:cubicBezTo>
                    <a:cubicBezTo>
                      <a:pt x="324" y="1572"/>
                      <a:pt x="265" y="1527"/>
                      <a:pt x="233" y="1474"/>
                    </a:cubicBezTo>
                    <a:lnTo>
                      <a:pt x="233" y="1474"/>
                    </a:lnTo>
                    <a:cubicBezTo>
                      <a:pt x="264" y="1536"/>
                      <a:pt x="187" y="1567"/>
                      <a:pt x="125" y="1583"/>
                    </a:cubicBezTo>
                    <a:cubicBezTo>
                      <a:pt x="63" y="1614"/>
                      <a:pt x="0" y="1661"/>
                      <a:pt x="32" y="1769"/>
                    </a:cubicBezTo>
                    <a:cubicBezTo>
                      <a:pt x="32" y="1769"/>
                      <a:pt x="109" y="2002"/>
                      <a:pt x="202" y="2234"/>
                    </a:cubicBezTo>
                    <a:cubicBezTo>
                      <a:pt x="295" y="2451"/>
                      <a:pt x="388" y="2684"/>
                      <a:pt x="388" y="2684"/>
                    </a:cubicBezTo>
                    <a:cubicBezTo>
                      <a:pt x="388" y="2653"/>
                      <a:pt x="388" y="2638"/>
                      <a:pt x="388" y="2622"/>
                    </a:cubicBezTo>
                    <a:cubicBezTo>
                      <a:pt x="528" y="2684"/>
                      <a:pt x="528" y="2653"/>
                      <a:pt x="590" y="2808"/>
                    </a:cubicBezTo>
                    <a:cubicBezTo>
                      <a:pt x="574" y="2700"/>
                      <a:pt x="466" y="2638"/>
                      <a:pt x="528" y="2560"/>
                    </a:cubicBezTo>
                    <a:lnTo>
                      <a:pt x="528" y="2560"/>
                    </a:lnTo>
                    <a:cubicBezTo>
                      <a:pt x="543" y="2607"/>
                      <a:pt x="605" y="2684"/>
                      <a:pt x="667" y="2715"/>
                    </a:cubicBezTo>
                    <a:cubicBezTo>
                      <a:pt x="760" y="2824"/>
                      <a:pt x="838" y="2932"/>
                      <a:pt x="916" y="3025"/>
                    </a:cubicBezTo>
                    <a:lnTo>
                      <a:pt x="854" y="3025"/>
                    </a:lnTo>
                    <a:cubicBezTo>
                      <a:pt x="807" y="3002"/>
                      <a:pt x="804" y="2970"/>
                      <a:pt x="812" y="2942"/>
                    </a:cubicBezTo>
                    <a:lnTo>
                      <a:pt x="812" y="2942"/>
                    </a:lnTo>
                    <a:cubicBezTo>
                      <a:pt x="801" y="2976"/>
                      <a:pt x="791" y="3024"/>
                      <a:pt x="791" y="3072"/>
                    </a:cubicBezTo>
                    <a:cubicBezTo>
                      <a:pt x="822" y="3134"/>
                      <a:pt x="807" y="3273"/>
                      <a:pt x="869" y="3382"/>
                    </a:cubicBezTo>
                    <a:lnTo>
                      <a:pt x="838" y="3382"/>
                    </a:lnTo>
                    <a:cubicBezTo>
                      <a:pt x="838" y="3367"/>
                      <a:pt x="822" y="3367"/>
                      <a:pt x="822" y="3367"/>
                    </a:cubicBezTo>
                    <a:cubicBezTo>
                      <a:pt x="822" y="3367"/>
                      <a:pt x="822" y="3382"/>
                      <a:pt x="822" y="3382"/>
                    </a:cubicBezTo>
                    <a:lnTo>
                      <a:pt x="791" y="3398"/>
                    </a:lnTo>
                    <a:lnTo>
                      <a:pt x="1024" y="3692"/>
                    </a:lnTo>
                    <a:lnTo>
                      <a:pt x="1040" y="3708"/>
                    </a:lnTo>
                    <a:lnTo>
                      <a:pt x="1040" y="3723"/>
                    </a:lnTo>
                    <a:cubicBezTo>
                      <a:pt x="1040" y="3723"/>
                      <a:pt x="1055" y="3708"/>
                      <a:pt x="1055" y="3708"/>
                    </a:cubicBezTo>
                    <a:lnTo>
                      <a:pt x="1117" y="3708"/>
                    </a:lnTo>
                    <a:lnTo>
                      <a:pt x="1133" y="3646"/>
                    </a:lnTo>
                    <a:lnTo>
                      <a:pt x="1102" y="3646"/>
                    </a:lnTo>
                    <a:cubicBezTo>
                      <a:pt x="1055" y="3506"/>
                      <a:pt x="1071" y="3367"/>
                      <a:pt x="1148" y="3351"/>
                    </a:cubicBezTo>
                    <a:lnTo>
                      <a:pt x="1024" y="3351"/>
                    </a:lnTo>
                    <a:lnTo>
                      <a:pt x="1024" y="3305"/>
                    </a:lnTo>
                    <a:cubicBezTo>
                      <a:pt x="1055" y="3305"/>
                      <a:pt x="1071" y="3305"/>
                      <a:pt x="1102" y="3289"/>
                    </a:cubicBezTo>
                    <a:lnTo>
                      <a:pt x="1210" y="3413"/>
                    </a:lnTo>
                    <a:lnTo>
                      <a:pt x="1195" y="3413"/>
                    </a:lnTo>
                    <a:cubicBezTo>
                      <a:pt x="1241" y="3491"/>
                      <a:pt x="1071" y="3522"/>
                      <a:pt x="1195" y="3708"/>
                    </a:cubicBezTo>
                    <a:cubicBezTo>
                      <a:pt x="1272" y="3692"/>
                      <a:pt x="1350" y="3677"/>
                      <a:pt x="1412" y="3661"/>
                    </a:cubicBezTo>
                    <a:cubicBezTo>
                      <a:pt x="1551" y="3832"/>
                      <a:pt x="1660" y="3971"/>
                      <a:pt x="1784" y="4127"/>
                    </a:cubicBezTo>
                    <a:cubicBezTo>
                      <a:pt x="1831" y="4127"/>
                      <a:pt x="1862" y="4189"/>
                      <a:pt x="1893" y="4204"/>
                    </a:cubicBezTo>
                    <a:lnTo>
                      <a:pt x="1924" y="4204"/>
                    </a:lnTo>
                    <a:lnTo>
                      <a:pt x="1955" y="4220"/>
                    </a:lnTo>
                    <a:cubicBezTo>
                      <a:pt x="2017" y="4406"/>
                      <a:pt x="2079" y="4561"/>
                      <a:pt x="2079" y="4561"/>
                    </a:cubicBezTo>
                    <a:cubicBezTo>
                      <a:pt x="2079" y="4576"/>
                      <a:pt x="2094" y="4607"/>
                      <a:pt x="2094" y="4638"/>
                    </a:cubicBezTo>
                    <a:cubicBezTo>
                      <a:pt x="2187" y="4576"/>
                      <a:pt x="2125" y="4452"/>
                      <a:pt x="2063" y="4344"/>
                    </a:cubicBezTo>
                    <a:cubicBezTo>
                      <a:pt x="2063" y="4328"/>
                      <a:pt x="2063" y="4313"/>
                      <a:pt x="2079" y="4313"/>
                    </a:cubicBezTo>
                    <a:cubicBezTo>
                      <a:pt x="2048" y="4282"/>
                      <a:pt x="2017" y="4251"/>
                      <a:pt x="2001" y="4204"/>
                    </a:cubicBezTo>
                    <a:cubicBezTo>
                      <a:pt x="1986" y="4204"/>
                      <a:pt x="1986" y="4189"/>
                      <a:pt x="1986" y="4173"/>
                    </a:cubicBezTo>
                    <a:lnTo>
                      <a:pt x="1986" y="4173"/>
                    </a:lnTo>
                    <a:cubicBezTo>
                      <a:pt x="2017" y="4220"/>
                      <a:pt x="2048" y="4251"/>
                      <a:pt x="2079" y="4297"/>
                    </a:cubicBezTo>
                    <a:cubicBezTo>
                      <a:pt x="2079" y="4282"/>
                      <a:pt x="2079" y="4282"/>
                      <a:pt x="2079" y="4282"/>
                    </a:cubicBezTo>
                    <a:lnTo>
                      <a:pt x="2110" y="4282"/>
                    </a:lnTo>
                    <a:cubicBezTo>
                      <a:pt x="2094" y="4282"/>
                      <a:pt x="2094" y="4266"/>
                      <a:pt x="2079" y="4266"/>
                    </a:cubicBezTo>
                    <a:lnTo>
                      <a:pt x="2079" y="4251"/>
                    </a:lnTo>
                    <a:cubicBezTo>
                      <a:pt x="2063" y="4251"/>
                      <a:pt x="2063" y="4235"/>
                      <a:pt x="2048" y="4220"/>
                    </a:cubicBezTo>
                    <a:lnTo>
                      <a:pt x="2001" y="4158"/>
                    </a:lnTo>
                    <a:cubicBezTo>
                      <a:pt x="2013" y="4122"/>
                      <a:pt x="2007" y="4085"/>
                      <a:pt x="2032" y="4085"/>
                    </a:cubicBezTo>
                    <a:cubicBezTo>
                      <a:pt x="2039" y="4085"/>
                      <a:pt x="2049" y="4089"/>
                      <a:pt x="2063" y="4096"/>
                    </a:cubicBezTo>
                    <a:lnTo>
                      <a:pt x="2079" y="4158"/>
                    </a:lnTo>
                    <a:cubicBezTo>
                      <a:pt x="2079" y="4142"/>
                      <a:pt x="2094" y="4127"/>
                      <a:pt x="2094" y="4127"/>
                    </a:cubicBezTo>
                    <a:cubicBezTo>
                      <a:pt x="2125" y="4158"/>
                      <a:pt x="2156" y="4204"/>
                      <a:pt x="2187" y="4251"/>
                    </a:cubicBezTo>
                    <a:cubicBezTo>
                      <a:pt x="2187" y="4251"/>
                      <a:pt x="2203" y="4235"/>
                      <a:pt x="2203" y="4235"/>
                    </a:cubicBezTo>
                    <a:cubicBezTo>
                      <a:pt x="2203" y="4235"/>
                      <a:pt x="2203" y="4235"/>
                      <a:pt x="2203" y="4251"/>
                    </a:cubicBezTo>
                    <a:lnTo>
                      <a:pt x="2187" y="4251"/>
                    </a:lnTo>
                    <a:cubicBezTo>
                      <a:pt x="2203" y="4251"/>
                      <a:pt x="2203" y="4266"/>
                      <a:pt x="2203" y="4266"/>
                    </a:cubicBezTo>
                    <a:cubicBezTo>
                      <a:pt x="2203" y="4328"/>
                      <a:pt x="2187" y="4359"/>
                      <a:pt x="2218" y="4390"/>
                    </a:cubicBezTo>
                    <a:cubicBezTo>
                      <a:pt x="2234" y="4398"/>
                      <a:pt x="2249" y="4402"/>
                      <a:pt x="2265" y="4402"/>
                    </a:cubicBezTo>
                    <a:cubicBezTo>
                      <a:pt x="2280" y="4402"/>
                      <a:pt x="2296" y="4398"/>
                      <a:pt x="2311" y="4390"/>
                    </a:cubicBezTo>
                    <a:cubicBezTo>
                      <a:pt x="2342" y="4437"/>
                      <a:pt x="2373" y="4483"/>
                      <a:pt x="2420" y="4530"/>
                    </a:cubicBezTo>
                    <a:cubicBezTo>
                      <a:pt x="2420" y="4514"/>
                      <a:pt x="2420" y="4499"/>
                      <a:pt x="2420" y="4483"/>
                    </a:cubicBezTo>
                    <a:cubicBezTo>
                      <a:pt x="2467" y="4514"/>
                      <a:pt x="2575" y="4545"/>
                      <a:pt x="2591" y="4607"/>
                    </a:cubicBezTo>
                    <a:cubicBezTo>
                      <a:pt x="2699" y="4607"/>
                      <a:pt x="2435" y="4390"/>
                      <a:pt x="2467" y="4297"/>
                    </a:cubicBezTo>
                    <a:cubicBezTo>
                      <a:pt x="2467" y="4297"/>
                      <a:pt x="2467" y="4282"/>
                      <a:pt x="2481" y="4267"/>
                    </a:cubicBezTo>
                    <a:lnTo>
                      <a:pt x="2481" y="4267"/>
                    </a:lnTo>
                    <a:cubicBezTo>
                      <a:pt x="2494" y="4269"/>
                      <a:pt x="2504" y="4273"/>
                      <a:pt x="2512" y="4273"/>
                    </a:cubicBezTo>
                    <a:cubicBezTo>
                      <a:pt x="2518" y="4273"/>
                      <a:pt x="2523" y="4271"/>
                      <a:pt x="2529" y="4266"/>
                    </a:cubicBezTo>
                    <a:cubicBezTo>
                      <a:pt x="2575" y="4297"/>
                      <a:pt x="2560" y="4344"/>
                      <a:pt x="2591" y="4375"/>
                    </a:cubicBezTo>
                    <a:lnTo>
                      <a:pt x="2653" y="4297"/>
                    </a:lnTo>
                    <a:cubicBezTo>
                      <a:pt x="2622" y="4266"/>
                      <a:pt x="2591" y="4220"/>
                      <a:pt x="2560" y="4189"/>
                    </a:cubicBezTo>
                    <a:lnTo>
                      <a:pt x="2544" y="4204"/>
                    </a:lnTo>
                    <a:cubicBezTo>
                      <a:pt x="2529" y="4173"/>
                      <a:pt x="2513" y="4158"/>
                      <a:pt x="2498" y="4142"/>
                    </a:cubicBezTo>
                    <a:cubicBezTo>
                      <a:pt x="2513" y="4127"/>
                      <a:pt x="2529" y="4096"/>
                      <a:pt x="2544" y="4080"/>
                    </a:cubicBezTo>
                    <a:cubicBezTo>
                      <a:pt x="2560" y="4064"/>
                      <a:pt x="2575" y="4033"/>
                      <a:pt x="2606" y="4018"/>
                    </a:cubicBezTo>
                    <a:cubicBezTo>
                      <a:pt x="2606" y="4018"/>
                      <a:pt x="2622" y="4002"/>
                      <a:pt x="2637" y="3987"/>
                    </a:cubicBezTo>
                    <a:lnTo>
                      <a:pt x="2637" y="3987"/>
                    </a:lnTo>
                    <a:cubicBezTo>
                      <a:pt x="2637" y="4018"/>
                      <a:pt x="2622" y="4033"/>
                      <a:pt x="2606" y="4049"/>
                    </a:cubicBezTo>
                    <a:cubicBezTo>
                      <a:pt x="2591" y="4064"/>
                      <a:pt x="2575" y="4080"/>
                      <a:pt x="2560" y="4096"/>
                    </a:cubicBezTo>
                    <a:cubicBezTo>
                      <a:pt x="2622" y="4111"/>
                      <a:pt x="2653" y="4158"/>
                      <a:pt x="2668" y="4220"/>
                    </a:cubicBezTo>
                    <a:cubicBezTo>
                      <a:pt x="2668" y="4220"/>
                      <a:pt x="2684" y="4235"/>
                      <a:pt x="2684" y="4235"/>
                    </a:cubicBezTo>
                    <a:lnTo>
                      <a:pt x="2684" y="4251"/>
                    </a:lnTo>
                    <a:lnTo>
                      <a:pt x="2699" y="4251"/>
                    </a:lnTo>
                    <a:cubicBezTo>
                      <a:pt x="2699" y="4266"/>
                      <a:pt x="2715" y="4282"/>
                      <a:pt x="2746" y="4297"/>
                    </a:cubicBezTo>
                    <a:cubicBezTo>
                      <a:pt x="2739" y="4270"/>
                      <a:pt x="2758" y="4264"/>
                      <a:pt x="2785" y="4264"/>
                    </a:cubicBezTo>
                    <a:cubicBezTo>
                      <a:pt x="2810" y="4264"/>
                      <a:pt x="2842" y="4269"/>
                      <a:pt x="2864" y="4269"/>
                    </a:cubicBezTo>
                    <a:cubicBezTo>
                      <a:pt x="2873" y="4269"/>
                      <a:pt x="2880" y="4269"/>
                      <a:pt x="2885" y="4266"/>
                    </a:cubicBezTo>
                    <a:cubicBezTo>
                      <a:pt x="2699" y="4127"/>
                      <a:pt x="2916" y="4158"/>
                      <a:pt x="2901" y="4080"/>
                    </a:cubicBezTo>
                    <a:lnTo>
                      <a:pt x="2916" y="4018"/>
                    </a:lnTo>
                    <a:lnTo>
                      <a:pt x="2932" y="4002"/>
                    </a:lnTo>
                    <a:cubicBezTo>
                      <a:pt x="2945" y="4016"/>
                      <a:pt x="2971" y="4041"/>
                      <a:pt x="2977" y="4089"/>
                    </a:cubicBezTo>
                    <a:lnTo>
                      <a:pt x="2977" y="4089"/>
                    </a:lnTo>
                    <a:cubicBezTo>
                      <a:pt x="2984" y="4050"/>
                      <a:pt x="3031" y="4008"/>
                      <a:pt x="2978" y="3956"/>
                    </a:cubicBezTo>
                    <a:lnTo>
                      <a:pt x="3118" y="3816"/>
                    </a:lnTo>
                    <a:cubicBezTo>
                      <a:pt x="3133" y="3816"/>
                      <a:pt x="3149" y="3832"/>
                      <a:pt x="3164" y="3832"/>
                    </a:cubicBezTo>
                    <a:cubicBezTo>
                      <a:pt x="3164" y="3816"/>
                      <a:pt x="3149" y="3816"/>
                      <a:pt x="3133" y="3801"/>
                    </a:cubicBezTo>
                    <a:lnTo>
                      <a:pt x="3149" y="3801"/>
                    </a:lnTo>
                    <a:cubicBezTo>
                      <a:pt x="3149" y="3801"/>
                      <a:pt x="3180" y="3754"/>
                      <a:pt x="3242" y="3708"/>
                    </a:cubicBezTo>
                    <a:cubicBezTo>
                      <a:pt x="3257" y="3723"/>
                      <a:pt x="3273" y="3754"/>
                      <a:pt x="3289" y="3754"/>
                    </a:cubicBezTo>
                    <a:cubicBezTo>
                      <a:pt x="3335" y="3754"/>
                      <a:pt x="3289" y="3723"/>
                      <a:pt x="3257" y="3692"/>
                    </a:cubicBezTo>
                    <a:cubicBezTo>
                      <a:pt x="3273" y="3677"/>
                      <a:pt x="3289" y="3646"/>
                      <a:pt x="3320" y="3630"/>
                    </a:cubicBezTo>
                    <a:cubicBezTo>
                      <a:pt x="3352" y="3641"/>
                      <a:pt x="3378" y="3652"/>
                      <a:pt x="3400" y="3652"/>
                    </a:cubicBezTo>
                    <a:cubicBezTo>
                      <a:pt x="3410" y="3652"/>
                      <a:pt x="3419" y="3650"/>
                      <a:pt x="3428" y="3646"/>
                    </a:cubicBezTo>
                    <a:cubicBezTo>
                      <a:pt x="3397" y="3599"/>
                      <a:pt x="3397" y="3568"/>
                      <a:pt x="3397" y="3537"/>
                    </a:cubicBezTo>
                    <a:cubicBezTo>
                      <a:pt x="3428" y="3506"/>
                      <a:pt x="3459" y="3491"/>
                      <a:pt x="3475" y="3460"/>
                    </a:cubicBezTo>
                    <a:cubicBezTo>
                      <a:pt x="3490" y="3460"/>
                      <a:pt x="3490" y="3444"/>
                      <a:pt x="3506" y="3444"/>
                    </a:cubicBezTo>
                    <a:cubicBezTo>
                      <a:pt x="3521" y="3429"/>
                      <a:pt x="3552" y="3413"/>
                      <a:pt x="3568" y="3398"/>
                    </a:cubicBezTo>
                    <a:cubicBezTo>
                      <a:pt x="3599" y="3444"/>
                      <a:pt x="3630" y="3475"/>
                      <a:pt x="3676" y="3522"/>
                    </a:cubicBezTo>
                    <a:cubicBezTo>
                      <a:pt x="3614" y="3382"/>
                      <a:pt x="3599" y="3367"/>
                      <a:pt x="3599" y="3320"/>
                    </a:cubicBezTo>
                    <a:cubicBezTo>
                      <a:pt x="3645" y="3273"/>
                      <a:pt x="3692" y="3227"/>
                      <a:pt x="3723" y="3180"/>
                    </a:cubicBezTo>
                    <a:cubicBezTo>
                      <a:pt x="3754" y="3149"/>
                      <a:pt x="3785" y="3118"/>
                      <a:pt x="3800" y="3103"/>
                    </a:cubicBezTo>
                    <a:cubicBezTo>
                      <a:pt x="3831" y="3087"/>
                      <a:pt x="3847" y="3072"/>
                      <a:pt x="3847" y="3041"/>
                    </a:cubicBezTo>
                    <a:cubicBezTo>
                      <a:pt x="3862" y="3025"/>
                      <a:pt x="3862" y="2994"/>
                      <a:pt x="3847" y="2963"/>
                    </a:cubicBezTo>
                    <a:lnTo>
                      <a:pt x="3816" y="2963"/>
                    </a:lnTo>
                    <a:lnTo>
                      <a:pt x="3816" y="2932"/>
                    </a:lnTo>
                    <a:cubicBezTo>
                      <a:pt x="3831" y="2917"/>
                      <a:pt x="3847" y="2886"/>
                      <a:pt x="3862" y="2870"/>
                    </a:cubicBezTo>
                    <a:lnTo>
                      <a:pt x="3893" y="2917"/>
                    </a:lnTo>
                    <a:cubicBezTo>
                      <a:pt x="3924" y="2917"/>
                      <a:pt x="3940" y="2917"/>
                      <a:pt x="3940" y="2886"/>
                    </a:cubicBezTo>
                    <a:cubicBezTo>
                      <a:pt x="3940" y="2901"/>
                      <a:pt x="3955" y="2917"/>
                      <a:pt x="3971" y="2948"/>
                    </a:cubicBezTo>
                    <a:lnTo>
                      <a:pt x="3878" y="2979"/>
                    </a:lnTo>
                    <a:lnTo>
                      <a:pt x="3893" y="2994"/>
                    </a:lnTo>
                    <a:lnTo>
                      <a:pt x="3909" y="3025"/>
                    </a:lnTo>
                    <a:cubicBezTo>
                      <a:pt x="3909" y="3103"/>
                      <a:pt x="4064" y="3227"/>
                      <a:pt x="4033" y="3289"/>
                    </a:cubicBezTo>
                    <a:cubicBezTo>
                      <a:pt x="4062" y="3289"/>
                      <a:pt x="4102" y="3313"/>
                      <a:pt x="4129" y="3313"/>
                    </a:cubicBezTo>
                    <a:cubicBezTo>
                      <a:pt x="4146" y="3313"/>
                      <a:pt x="4157" y="3303"/>
                      <a:pt x="4157" y="3273"/>
                    </a:cubicBezTo>
                    <a:cubicBezTo>
                      <a:pt x="4173" y="3273"/>
                      <a:pt x="4204" y="3149"/>
                      <a:pt x="4188" y="3072"/>
                    </a:cubicBezTo>
                    <a:lnTo>
                      <a:pt x="4188" y="3072"/>
                    </a:lnTo>
                    <a:cubicBezTo>
                      <a:pt x="4188" y="3118"/>
                      <a:pt x="4177" y="3133"/>
                      <a:pt x="4158" y="3133"/>
                    </a:cubicBezTo>
                    <a:cubicBezTo>
                      <a:pt x="4133" y="3133"/>
                      <a:pt x="4093" y="3105"/>
                      <a:pt x="4048" y="3087"/>
                    </a:cubicBezTo>
                    <a:cubicBezTo>
                      <a:pt x="4073" y="3075"/>
                      <a:pt x="4048" y="3012"/>
                      <a:pt x="4070" y="3012"/>
                    </a:cubicBezTo>
                    <a:cubicBezTo>
                      <a:pt x="4075" y="3012"/>
                      <a:pt x="4083" y="3016"/>
                      <a:pt x="4095" y="3025"/>
                    </a:cubicBezTo>
                    <a:lnTo>
                      <a:pt x="4111" y="3056"/>
                    </a:lnTo>
                    <a:lnTo>
                      <a:pt x="4095" y="2963"/>
                    </a:lnTo>
                    <a:lnTo>
                      <a:pt x="4095" y="2963"/>
                    </a:lnTo>
                    <a:cubicBezTo>
                      <a:pt x="4173" y="3072"/>
                      <a:pt x="4219" y="2948"/>
                      <a:pt x="4250" y="3103"/>
                    </a:cubicBezTo>
                    <a:cubicBezTo>
                      <a:pt x="4281" y="3041"/>
                      <a:pt x="4204" y="2994"/>
                      <a:pt x="4219" y="2932"/>
                    </a:cubicBezTo>
                    <a:lnTo>
                      <a:pt x="4219" y="2932"/>
                    </a:lnTo>
                    <a:lnTo>
                      <a:pt x="4111" y="2948"/>
                    </a:lnTo>
                    <a:lnTo>
                      <a:pt x="4048" y="2839"/>
                    </a:lnTo>
                    <a:cubicBezTo>
                      <a:pt x="4042" y="2805"/>
                      <a:pt x="4050" y="2798"/>
                      <a:pt x="4063" y="2798"/>
                    </a:cubicBezTo>
                    <a:cubicBezTo>
                      <a:pt x="4074" y="2798"/>
                      <a:pt x="4087" y="2802"/>
                      <a:pt x="4100" y="2802"/>
                    </a:cubicBezTo>
                    <a:cubicBezTo>
                      <a:pt x="4110" y="2802"/>
                      <a:pt x="4119" y="2800"/>
                      <a:pt x="4126" y="2793"/>
                    </a:cubicBezTo>
                    <a:lnTo>
                      <a:pt x="4126" y="2793"/>
                    </a:lnTo>
                    <a:cubicBezTo>
                      <a:pt x="4151" y="2819"/>
                      <a:pt x="4175" y="2844"/>
                      <a:pt x="4188" y="2870"/>
                    </a:cubicBezTo>
                    <a:cubicBezTo>
                      <a:pt x="4173" y="2793"/>
                      <a:pt x="4111" y="2746"/>
                      <a:pt x="4064" y="2700"/>
                    </a:cubicBezTo>
                    <a:lnTo>
                      <a:pt x="4033" y="2684"/>
                    </a:lnTo>
                    <a:lnTo>
                      <a:pt x="4173" y="2746"/>
                    </a:lnTo>
                    <a:cubicBezTo>
                      <a:pt x="4111" y="2669"/>
                      <a:pt x="4188" y="2669"/>
                      <a:pt x="4188" y="2638"/>
                    </a:cubicBezTo>
                    <a:cubicBezTo>
                      <a:pt x="4204" y="2653"/>
                      <a:pt x="4235" y="2684"/>
                      <a:pt x="4266" y="2715"/>
                    </a:cubicBezTo>
                    <a:cubicBezTo>
                      <a:pt x="4281" y="2731"/>
                      <a:pt x="4281" y="2746"/>
                      <a:pt x="4297" y="2777"/>
                    </a:cubicBezTo>
                    <a:cubicBezTo>
                      <a:pt x="4303" y="2779"/>
                      <a:pt x="4309" y="2780"/>
                      <a:pt x="4315" y="2780"/>
                    </a:cubicBezTo>
                    <a:cubicBezTo>
                      <a:pt x="4355" y="2780"/>
                      <a:pt x="4396" y="2736"/>
                      <a:pt x="4436" y="2669"/>
                    </a:cubicBezTo>
                    <a:cubicBezTo>
                      <a:pt x="4483" y="2669"/>
                      <a:pt x="4514" y="2591"/>
                      <a:pt x="4560" y="2560"/>
                    </a:cubicBezTo>
                    <a:lnTo>
                      <a:pt x="4560" y="2607"/>
                    </a:lnTo>
                    <a:cubicBezTo>
                      <a:pt x="4601" y="2634"/>
                      <a:pt x="4630" y="2646"/>
                      <a:pt x="4648" y="2646"/>
                    </a:cubicBezTo>
                    <a:cubicBezTo>
                      <a:pt x="4672" y="2646"/>
                      <a:pt x="4678" y="2626"/>
                      <a:pt x="4669" y="2591"/>
                    </a:cubicBezTo>
                    <a:lnTo>
                      <a:pt x="4669" y="2591"/>
                    </a:lnTo>
                    <a:cubicBezTo>
                      <a:pt x="4731" y="2700"/>
                      <a:pt x="4653" y="2653"/>
                      <a:pt x="4731" y="2762"/>
                    </a:cubicBezTo>
                    <a:cubicBezTo>
                      <a:pt x="4708" y="2753"/>
                      <a:pt x="4691" y="2749"/>
                      <a:pt x="4678" y="2749"/>
                    </a:cubicBezTo>
                    <a:cubicBezTo>
                      <a:pt x="4576" y="2749"/>
                      <a:pt x="4719" y="2979"/>
                      <a:pt x="4588" y="2979"/>
                    </a:cubicBezTo>
                    <a:cubicBezTo>
                      <a:pt x="4584" y="2979"/>
                      <a:pt x="4580" y="2979"/>
                      <a:pt x="4576" y="2979"/>
                    </a:cubicBezTo>
                    <a:cubicBezTo>
                      <a:pt x="4542" y="2928"/>
                      <a:pt x="4522" y="2910"/>
                      <a:pt x="4510" y="2910"/>
                    </a:cubicBezTo>
                    <a:cubicBezTo>
                      <a:pt x="4479" y="2910"/>
                      <a:pt x="4499" y="3032"/>
                      <a:pt x="4463" y="3032"/>
                    </a:cubicBezTo>
                    <a:cubicBezTo>
                      <a:pt x="4449" y="3032"/>
                      <a:pt x="4427" y="3014"/>
                      <a:pt x="4390" y="2963"/>
                    </a:cubicBezTo>
                    <a:cubicBezTo>
                      <a:pt x="4452" y="2963"/>
                      <a:pt x="4421" y="2777"/>
                      <a:pt x="4405" y="2762"/>
                    </a:cubicBezTo>
                    <a:lnTo>
                      <a:pt x="4405" y="2762"/>
                    </a:lnTo>
                    <a:cubicBezTo>
                      <a:pt x="4365" y="2802"/>
                      <a:pt x="4325" y="2842"/>
                      <a:pt x="4274" y="2842"/>
                    </a:cubicBezTo>
                    <a:cubicBezTo>
                      <a:pt x="4266" y="2842"/>
                      <a:pt x="4258" y="2841"/>
                      <a:pt x="4250" y="2839"/>
                    </a:cubicBezTo>
                    <a:lnTo>
                      <a:pt x="4250" y="2839"/>
                    </a:lnTo>
                    <a:cubicBezTo>
                      <a:pt x="4328" y="2901"/>
                      <a:pt x="4405" y="3041"/>
                      <a:pt x="4436" y="3134"/>
                    </a:cubicBezTo>
                    <a:cubicBezTo>
                      <a:pt x="4452" y="3080"/>
                      <a:pt x="4518" y="3072"/>
                      <a:pt x="4595" y="3072"/>
                    </a:cubicBezTo>
                    <a:cubicBezTo>
                      <a:pt x="4626" y="3072"/>
                      <a:pt x="4659" y="3073"/>
                      <a:pt x="4691" y="3073"/>
                    </a:cubicBezTo>
                    <a:cubicBezTo>
                      <a:pt x="4740" y="3073"/>
                      <a:pt x="4787" y="3070"/>
                      <a:pt x="4824" y="3056"/>
                    </a:cubicBezTo>
                    <a:lnTo>
                      <a:pt x="4731" y="2917"/>
                    </a:lnTo>
                    <a:cubicBezTo>
                      <a:pt x="4737" y="2885"/>
                      <a:pt x="4744" y="2873"/>
                      <a:pt x="4750" y="2873"/>
                    </a:cubicBezTo>
                    <a:cubicBezTo>
                      <a:pt x="4774" y="2873"/>
                      <a:pt x="4803" y="3030"/>
                      <a:pt x="4855" y="3030"/>
                    </a:cubicBezTo>
                    <a:cubicBezTo>
                      <a:pt x="4860" y="3030"/>
                      <a:pt x="4865" y="3029"/>
                      <a:pt x="4870" y="3025"/>
                    </a:cubicBezTo>
                    <a:lnTo>
                      <a:pt x="4839" y="2901"/>
                    </a:lnTo>
                    <a:lnTo>
                      <a:pt x="4855" y="2917"/>
                    </a:lnTo>
                    <a:lnTo>
                      <a:pt x="4824" y="2746"/>
                    </a:lnTo>
                    <a:lnTo>
                      <a:pt x="4824" y="2746"/>
                    </a:lnTo>
                    <a:cubicBezTo>
                      <a:pt x="4797" y="2773"/>
                      <a:pt x="4851" y="2845"/>
                      <a:pt x="4817" y="2845"/>
                    </a:cubicBezTo>
                    <a:cubicBezTo>
                      <a:pt x="4812" y="2845"/>
                      <a:pt x="4804" y="2844"/>
                      <a:pt x="4793" y="2839"/>
                    </a:cubicBezTo>
                    <a:cubicBezTo>
                      <a:pt x="4731" y="2808"/>
                      <a:pt x="4731" y="2731"/>
                      <a:pt x="4700" y="2638"/>
                    </a:cubicBezTo>
                    <a:lnTo>
                      <a:pt x="4700" y="2638"/>
                    </a:lnTo>
                    <a:cubicBezTo>
                      <a:pt x="4707" y="2643"/>
                      <a:pt x="4716" y="2644"/>
                      <a:pt x="4725" y="2644"/>
                    </a:cubicBezTo>
                    <a:cubicBezTo>
                      <a:pt x="4745" y="2644"/>
                      <a:pt x="4766" y="2635"/>
                      <a:pt x="4784" y="2635"/>
                    </a:cubicBezTo>
                    <a:cubicBezTo>
                      <a:pt x="4807" y="2635"/>
                      <a:pt x="4824" y="2650"/>
                      <a:pt x="4824" y="2715"/>
                    </a:cubicBezTo>
                    <a:lnTo>
                      <a:pt x="4824" y="2576"/>
                    </a:lnTo>
                    <a:lnTo>
                      <a:pt x="3583" y="327"/>
                    </a:lnTo>
                    <a:lnTo>
                      <a:pt x="3568" y="404"/>
                    </a:lnTo>
                    <a:cubicBezTo>
                      <a:pt x="3537" y="342"/>
                      <a:pt x="3552" y="311"/>
                      <a:pt x="3552" y="265"/>
                    </a:cubicBezTo>
                    <a:lnTo>
                      <a:pt x="3552" y="265"/>
                    </a:lnTo>
                    <a:lnTo>
                      <a:pt x="3475" y="342"/>
                    </a:lnTo>
                    <a:lnTo>
                      <a:pt x="3459" y="327"/>
                    </a:lnTo>
                    <a:cubicBezTo>
                      <a:pt x="3428" y="435"/>
                      <a:pt x="3320" y="497"/>
                      <a:pt x="3320" y="621"/>
                    </a:cubicBezTo>
                    <a:cubicBezTo>
                      <a:pt x="3506" y="668"/>
                      <a:pt x="3335" y="792"/>
                      <a:pt x="3397" y="854"/>
                    </a:cubicBezTo>
                    <a:cubicBezTo>
                      <a:pt x="3396" y="854"/>
                      <a:pt x="3394" y="855"/>
                      <a:pt x="3393" y="855"/>
                    </a:cubicBezTo>
                    <a:cubicBezTo>
                      <a:pt x="3340" y="855"/>
                      <a:pt x="3181" y="617"/>
                      <a:pt x="3211" y="466"/>
                    </a:cubicBezTo>
                    <a:lnTo>
                      <a:pt x="3211" y="466"/>
                    </a:lnTo>
                    <a:cubicBezTo>
                      <a:pt x="3225" y="477"/>
                      <a:pt x="3236" y="482"/>
                      <a:pt x="3245" y="482"/>
                    </a:cubicBezTo>
                    <a:cubicBezTo>
                      <a:pt x="3290" y="482"/>
                      <a:pt x="3297" y="380"/>
                      <a:pt x="3335" y="342"/>
                    </a:cubicBezTo>
                    <a:cubicBezTo>
                      <a:pt x="3328" y="341"/>
                      <a:pt x="3322" y="340"/>
                      <a:pt x="3316" y="340"/>
                    </a:cubicBezTo>
                    <a:cubicBezTo>
                      <a:pt x="3244" y="340"/>
                      <a:pt x="3254" y="422"/>
                      <a:pt x="3211" y="451"/>
                    </a:cubicBezTo>
                    <a:cubicBezTo>
                      <a:pt x="3211" y="358"/>
                      <a:pt x="3102" y="404"/>
                      <a:pt x="3071" y="342"/>
                    </a:cubicBezTo>
                    <a:cubicBezTo>
                      <a:pt x="3057" y="298"/>
                      <a:pt x="3000" y="170"/>
                      <a:pt x="3087" y="170"/>
                    </a:cubicBezTo>
                    <a:cubicBezTo>
                      <a:pt x="3092" y="170"/>
                      <a:pt x="3097" y="171"/>
                      <a:pt x="3102" y="172"/>
                    </a:cubicBezTo>
                    <a:cubicBezTo>
                      <a:pt x="3113" y="166"/>
                      <a:pt x="3122" y="164"/>
                      <a:pt x="3130" y="164"/>
                    </a:cubicBezTo>
                    <a:cubicBezTo>
                      <a:pt x="3184" y="164"/>
                      <a:pt x="3183" y="272"/>
                      <a:pt x="3191" y="272"/>
                    </a:cubicBezTo>
                    <a:cubicBezTo>
                      <a:pt x="3192" y="272"/>
                      <a:pt x="3194" y="270"/>
                      <a:pt x="3195" y="265"/>
                    </a:cubicBezTo>
                    <a:cubicBezTo>
                      <a:pt x="3218" y="291"/>
                      <a:pt x="3237" y="301"/>
                      <a:pt x="3254" y="301"/>
                    </a:cubicBezTo>
                    <a:cubicBezTo>
                      <a:pt x="3312" y="301"/>
                      <a:pt x="3337" y="171"/>
                      <a:pt x="3404" y="171"/>
                    </a:cubicBezTo>
                    <a:cubicBezTo>
                      <a:pt x="3407" y="171"/>
                      <a:pt x="3410" y="171"/>
                      <a:pt x="3413" y="172"/>
                    </a:cubicBezTo>
                    <a:cubicBezTo>
                      <a:pt x="3428" y="187"/>
                      <a:pt x="3413" y="203"/>
                      <a:pt x="3397" y="218"/>
                    </a:cubicBezTo>
                    <a:cubicBezTo>
                      <a:pt x="3428" y="203"/>
                      <a:pt x="3475" y="172"/>
                      <a:pt x="3490" y="141"/>
                    </a:cubicBezTo>
                    <a:lnTo>
                      <a:pt x="4933" y="2746"/>
                    </a:lnTo>
                    <a:cubicBezTo>
                      <a:pt x="4917" y="2777"/>
                      <a:pt x="4917" y="2808"/>
                      <a:pt x="4933" y="2855"/>
                    </a:cubicBezTo>
                    <a:lnTo>
                      <a:pt x="4964" y="2793"/>
                    </a:lnTo>
                    <a:lnTo>
                      <a:pt x="3475" y="94"/>
                    </a:lnTo>
                    <a:lnTo>
                      <a:pt x="3428" y="172"/>
                    </a:lnTo>
                    <a:cubicBezTo>
                      <a:pt x="3382" y="156"/>
                      <a:pt x="3413" y="48"/>
                      <a:pt x="3351" y="16"/>
                    </a:cubicBezTo>
                    <a:cubicBezTo>
                      <a:pt x="3335" y="63"/>
                      <a:pt x="3304" y="94"/>
                      <a:pt x="3257" y="94"/>
                    </a:cubicBezTo>
                    <a:lnTo>
                      <a:pt x="3242" y="48"/>
                    </a:lnTo>
                    <a:cubicBezTo>
                      <a:pt x="3222" y="40"/>
                      <a:pt x="3201" y="36"/>
                      <a:pt x="3181" y="36"/>
                    </a:cubicBezTo>
                    <a:cubicBezTo>
                      <a:pt x="3079" y="36"/>
                      <a:pt x="2984" y="125"/>
                      <a:pt x="2932" y="203"/>
                    </a:cubicBezTo>
                    <a:cubicBezTo>
                      <a:pt x="3025" y="389"/>
                      <a:pt x="3056" y="528"/>
                      <a:pt x="3133" y="714"/>
                    </a:cubicBezTo>
                    <a:lnTo>
                      <a:pt x="3118" y="714"/>
                    </a:lnTo>
                    <a:lnTo>
                      <a:pt x="3133" y="838"/>
                    </a:lnTo>
                    <a:cubicBezTo>
                      <a:pt x="3102" y="838"/>
                      <a:pt x="3087" y="870"/>
                      <a:pt x="3071" y="901"/>
                    </a:cubicBezTo>
                    <a:lnTo>
                      <a:pt x="2947" y="807"/>
                    </a:lnTo>
                    <a:cubicBezTo>
                      <a:pt x="2963" y="761"/>
                      <a:pt x="2963" y="699"/>
                      <a:pt x="2963" y="668"/>
                    </a:cubicBezTo>
                    <a:cubicBezTo>
                      <a:pt x="2963" y="683"/>
                      <a:pt x="2978" y="699"/>
                      <a:pt x="3009" y="714"/>
                    </a:cubicBezTo>
                    <a:cubicBezTo>
                      <a:pt x="3056" y="652"/>
                      <a:pt x="3009" y="513"/>
                      <a:pt x="2932" y="451"/>
                    </a:cubicBezTo>
                    <a:lnTo>
                      <a:pt x="2932" y="497"/>
                    </a:lnTo>
                    <a:lnTo>
                      <a:pt x="2823" y="435"/>
                    </a:lnTo>
                    <a:lnTo>
                      <a:pt x="2823" y="435"/>
                    </a:lnTo>
                    <a:cubicBezTo>
                      <a:pt x="2916" y="590"/>
                      <a:pt x="2808" y="606"/>
                      <a:pt x="2761" y="668"/>
                    </a:cubicBezTo>
                    <a:lnTo>
                      <a:pt x="2715" y="637"/>
                    </a:lnTo>
                    <a:cubicBezTo>
                      <a:pt x="2691" y="552"/>
                      <a:pt x="2685" y="477"/>
                      <a:pt x="2728" y="477"/>
                    </a:cubicBezTo>
                    <a:cubicBezTo>
                      <a:pt x="2740" y="477"/>
                      <a:pt x="2756" y="483"/>
                      <a:pt x="2777" y="497"/>
                    </a:cubicBezTo>
                    <a:lnTo>
                      <a:pt x="2715" y="404"/>
                    </a:lnTo>
                    <a:cubicBezTo>
                      <a:pt x="2761" y="342"/>
                      <a:pt x="2870" y="420"/>
                      <a:pt x="2839" y="296"/>
                    </a:cubicBezTo>
                    <a:lnTo>
                      <a:pt x="2839" y="296"/>
                    </a:lnTo>
                    <a:lnTo>
                      <a:pt x="2777" y="358"/>
                    </a:lnTo>
                    <a:lnTo>
                      <a:pt x="2746" y="311"/>
                    </a:lnTo>
                    <a:cubicBezTo>
                      <a:pt x="2718" y="339"/>
                      <a:pt x="2703" y="440"/>
                      <a:pt x="2645" y="440"/>
                    </a:cubicBezTo>
                    <a:cubicBezTo>
                      <a:pt x="2638" y="440"/>
                      <a:pt x="2630" y="439"/>
                      <a:pt x="2622" y="435"/>
                    </a:cubicBezTo>
                    <a:lnTo>
                      <a:pt x="2622" y="435"/>
                    </a:lnTo>
                    <a:cubicBezTo>
                      <a:pt x="2622" y="482"/>
                      <a:pt x="2637" y="528"/>
                      <a:pt x="2637" y="575"/>
                    </a:cubicBezTo>
                    <a:lnTo>
                      <a:pt x="2529" y="497"/>
                    </a:lnTo>
                    <a:cubicBezTo>
                      <a:pt x="2513" y="451"/>
                      <a:pt x="2498" y="420"/>
                      <a:pt x="2513" y="389"/>
                    </a:cubicBezTo>
                    <a:lnTo>
                      <a:pt x="2513" y="389"/>
                    </a:lnTo>
                    <a:cubicBezTo>
                      <a:pt x="2498" y="420"/>
                      <a:pt x="2467" y="420"/>
                      <a:pt x="2451" y="435"/>
                    </a:cubicBezTo>
                    <a:lnTo>
                      <a:pt x="18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18"/>
              <p:cNvSpPr/>
              <p:nvPr/>
            </p:nvSpPr>
            <p:spPr>
              <a:xfrm>
                <a:off x="3616700" y="424575"/>
                <a:ext cx="467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7" extrusionOk="0">
                    <a:moveTo>
                      <a:pt x="40" y="1"/>
                    </a:moveTo>
                    <a:cubicBezTo>
                      <a:pt x="23" y="1"/>
                      <a:pt x="10" y="10"/>
                      <a:pt x="0" y="33"/>
                    </a:cubicBezTo>
                    <a:lnTo>
                      <a:pt x="109" y="126"/>
                    </a:lnTo>
                    <a:lnTo>
                      <a:pt x="187" y="95"/>
                    </a:lnTo>
                    <a:cubicBezTo>
                      <a:pt x="132" y="52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18"/>
              <p:cNvSpPr/>
              <p:nvPr/>
            </p:nvSpPr>
            <p:spPr>
              <a:xfrm>
                <a:off x="3621750" y="425000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0" y="1"/>
                    </a:moveTo>
                    <a:lnTo>
                      <a:pt x="31" y="47"/>
                    </a:lnTo>
                    <a:lnTo>
                      <a:pt x="78" y="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18"/>
              <p:cNvSpPr/>
              <p:nvPr/>
            </p:nvSpPr>
            <p:spPr>
              <a:xfrm>
                <a:off x="3621350" y="426175"/>
                <a:ext cx="2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9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32" y="62"/>
                      <a:pt x="63" y="93"/>
                      <a:pt x="94" y="109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18"/>
              <p:cNvSpPr/>
              <p:nvPr/>
            </p:nvSpPr>
            <p:spPr>
              <a:xfrm>
                <a:off x="3618250" y="42772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16" y="31"/>
                      <a:pt x="47" y="16"/>
                      <a:pt x="63" y="1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18"/>
              <p:cNvSpPr/>
              <p:nvPr/>
            </p:nvSpPr>
            <p:spPr>
              <a:xfrm>
                <a:off x="3641900" y="4281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6" y="1"/>
                    </a:moveTo>
                    <a:cubicBezTo>
                      <a:pt x="1" y="16"/>
                      <a:pt x="1" y="32"/>
                      <a:pt x="1" y="63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18"/>
              <p:cNvSpPr/>
              <p:nvPr/>
            </p:nvSpPr>
            <p:spPr>
              <a:xfrm>
                <a:off x="3641900" y="4296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18"/>
              <p:cNvSpPr/>
              <p:nvPr/>
            </p:nvSpPr>
            <p:spPr>
              <a:xfrm>
                <a:off x="3612425" y="430575"/>
                <a:ext cx="120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57" extrusionOk="0">
                    <a:moveTo>
                      <a:pt x="22" y="0"/>
                    </a:moveTo>
                    <a:cubicBezTo>
                      <a:pt x="1" y="0"/>
                      <a:pt x="1" y="33"/>
                      <a:pt x="1" y="57"/>
                    </a:cubicBezTo>
                    <a:cubicBezTo>
                      <a:pt x="16" y="41"/>
                      <a:pt x="47" y="41"/>
                      <a:pt x="47" y="10"/>
                    </a:cubicBezTo>
                    <a:cubicBezTo>
                      <a:pt x="37" y="3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18"/>
              <p:cNvSpPr/>
              <p:nvPr/>
            </p:nvSpPr>
            <p:spPr>
              <a:xfrm>
                <a:off x="3630950" y="432375"/>
                <a:ext cx="205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4" extrusionOk="0">
                    <a:moveTo>
                      <a:pt x="35" y="0"/>
                    </a:moveTo>
                    <a:cubicBezTo>
                      <a:pt x="10" y="0"/>
                      <a:pt x="0" y="33"/>
                      <a:pt x="14" y="33"/>
                    </a:cubicBezTo>
                    <a:cubicBezTo>
                      <a:pt x="15" y="33"/>
                      <a:pt x="17" y="33"/>
                      <a:pt x="20" y="31"/>
                    </a:cubicBezTo>
                    <a:cubicBezTo>
                      <a:pt x="30" y="31"/>
                      <a:pt x="41" y="24"/>
                      <a:pt x="55" y="24"/>
                    </a:cubicBezTo>
                    <a:cubicBezTo>
                      <a:pt x="63" y="24"/>
                      <a:pt x="72" y="26"/>
                      <a:pt x="82" y="31"/>
                    </a:cubicBezTo>
                    <a:cubicBezTo>
                      <a:pt x="63" y="8"/>
                      <a:pt x="47" y="0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18"/>
              <p:cNvSpPr/>
              <p:nvPr/>
            </p:nvSpPr>
            <p:spPr>
              <a:xfrm>
                <a:off x="3610875" y="432750"/>
                <a:ext cx="50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0" extrusionOk="0">
                    <a:moveTo>
                      <a:pt x="16" y="1"/>
                    </a:moveTo>
                    <a:lnTo>
                      <a:pt x="16" y="1"/>
                    </a:lnTo>
                    <a:cubicBezTo>
                      <a:pt x="1" y="78"/>
                      <a:pt x="109" y="187"/>
                      <a:pt x="187" y="202"/>
                    </a:cubicBezTo>
                    <a:cubicBezTo>
                      <a:pt x="187" y="223"/>
                      <a:pt x="180" y="230"/>
                      <a:pt x="171" y="230"/>
                    </a:cubicBezTo>
                    <a:cubicBezTo>
                      <a:pt x="149" y="230"/>
                      <a:pt x="113" y="195"/>
                      <a:pt x="104" y="195"/>
                    </a:cubicBezTo>
                    <a:lnTo>
                      <a:pt x="104" y="195"/>
                    </a:lnTo>
                    <a:cubicBezTo>
                      <a:pt x="98" y="195"/>
                      <a:pt x="102" y="208"/>
                      <a:pt x="125" y="249"/>
                    </a:cubicBezTo>
                    <a:cubicBezTo>
                      <a:pt x="147" y="271"/>
                      <a:pt x="162" y="279"/>
                      <a:pt x="174" y="279"/>
                    </a:cubicBezTo>
                    <a:cubicBezTo>
                      <a:pt x="202" y="279"/>
                      <a:pt x="202" y="225"/>
                      <a:pt x="202" y="20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18"/>
              <p:cNvSpPr/>
              <p:nvPr/>
            </p:nvSpPr>
            <p:spPr>
              <a:xfrm>
                <a:off x="3658575" y="432750"/>
                <a:ext cx="80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1" extrusionOk="0">
                    <a:moveTo>
                      <a:pt x="1" y="1"/>
                    </a:moveTo>
                    <a:lnTo>
                      <a:pt x="1" y="32"/>
                    </a:lnTo>
                    <a:lnTo>
                      <a:pt x="32" y="1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18"/>
              <p:cNvSpPr/>
              <p:nvPr/>
            </p:nvSpPr>
            <p:spPr>
              <a:xfrm>
                <a:off x="3609325" y="436250"/>
                <a:ext cx="35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87" extrusionOk="0">
                    <a:moveTo>
                      <a:pt x="77" y="184"/>
                    </a:moveTo>
                    <a:lnTo>
                      <a:pt x="77" y="184"/>
                    </a:lnTo>
                    <a:cubicBezTo>
                      <a:pt x="77" y="185"/>
                      <a:pt x="78" y="186"/>
                      <a:pt x="78" y="187"/>
                    </a:cubicBezTo>
                    <a:lnTo>
                      <a:pt x="77" y="184"/>
                    </a:lnTo>
                    <a:close/>
                    <a:moveTo>
                      <a:pt x="78" y="0"/>
                    </a:moveTo>
                    <a:lnTo>
                      <a:pt x="1" y="93"/>
                    </a:lnTo>
                    <a:lnTo>
                      <a:pt x="77" y="184"/>
                    </a:lnTo>
                    <a:lnTo>
                      <a:pt x="77" y="184"/>
                    </a:lnTo>
                    <a:cubicBezTo>
                      <a:pt x="64" y="167"/>
                      <a:pt x="64" y="107"/>
                      <a:pt x="98" y="107"/>
                    </a:cubicBezTo>
                    <a:cubicBezTo>
                      <a:pt x="101" y="107"/>
                      <a:pt x="105" y="108"/>
                      <a:pt x="109" y="109"/>
                    </a:cubicBezTo>
                    <a:lnTo>
                      <a:pt x="140" y="18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18"/>
              <p:cNvSpPr/>
              <p:nvPr/>
            </p:nvSpPr>
            <p:spPr>
              <a:xfrm>
                <a:off x="3594975" y="440525"/>
                <a:ext cx="10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55" extrusionOk="0">
                    <a:moveTo>
                      <a:pt x="32" y="0"/>
                    </a:moveTo>
                    <a:cubicBezTo>
                      <a:pt x="1" y="0"/>
                      <a:pt x="1" y="16"/>
                      <a:pt x="16" y="31"/>
                    </a:cubicBezTo>
                    <a:cubicBezTo>
                      <a:pt x="29" y="48"/>
                      <a:pt x="35" y="55"/>
                      <a:pt x="37" y="55"/>
                    </a:cubicBezTo>
                    <a:cubicBezTo>
                      <a:pt x="42" y="55"/>
                      <a:pt x="21" y="1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18"/>
              <p:cNvSpPr/>
              <p:nvPr/>
            </p:nvSpPr>
            <p:spPr>
              <a:xfrm>
                <a:off x="3675625" y="449825"/>
                <a:ext cx="47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80" extrusionOk="0">
                    <a:moveTo>
                      <a:pt x="1" y="0"/>
                    </a:moveTo>
                    <a:cubicBezTo>
                      <a:pt x="32" y="47"/>
                      <a:pt x="63" y="93"/>
                      <a:pt x="78" y="140"/>
                    </a:cubicBezTo>
                    <a:cubicBezTo>
                      <a:pt x="78" y="155"/>
                      <a:pt x="94" y="171"/>
                      <a:pt x="94" y="202"/>
                    </a:cubicBezTo>
                    <a:cubicBezTo>
                      <a:pt x="94" y="217"/>
                      <a:pt x="110" y="233"/>
                      <a:pt x="110" y="248"/>
                    </a:cubicBezTo>
                    <a:cubicBezTo>
                      <a:pt x="110" y="233"/>
                      <a:pt x="110" y="217"/>
                      <a:pt x="110" y="202"/>
                    </a:cubicBezTo>
                    <a:cubicBezTo>
                      <a:pt x="110" y="202"/>
                      <a:pt x="110" y="186"/>
                      <a:pt x="110" y="186"/>
                    </a:cubicBezTo>
                    <a:cubicBezTo>
                      <a:pt x="125" y="217"/>
                      <a:pt x="141" y="233"/>
                      <a:pt x="141" y="248"/>
                    </a:cubicBezTo>
                    <a:cubicBezTo>
                      <a:pt x="156" y="264"/>
                      <a:pt x="172" y="264"/>
                      <a:pt x="187" y="279"/>
                    </a:cubicBezTo>
                    <a:cubicBezTo>
                      <a:pt x="172" y="248"/>
                      <a:pt x="141" y="202"/>
                      <a:pt x="125" y="171"/>
                    </a:cubicBezTo>
                    <a:cubicBezTo>
                      <a:pt x="141" y="155"/>
                      <a:pt x="141" y="140"/>
                      <a:pt x="110" y="124"/>
                    </a:cubicBezTo>
                    <a:lnTo>
                      <a:pt x="94" y="124"/>
                    </a:lnTo>
                    <a:cubicBezTo>
                      <a:pt x="78" y="78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18"/>
              <p:cNvSpPr/>
              <p:nvPr/>
            </p:nvSpPr>
            <p:spPr>
              <a:xfrm>
                <a:off x="3679125" y="454075"/>
                <a:ext cx="23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6" extrusionOk="0">
                    <a:moveTo>
                      <a:pt x="16" y="1"/>
                    </a:moveTo>
                    <a:lnTo>
                      <a:pt x="1" y="16"/>
                    </a:lnTo>
                    <a:cubicBezTo>
                      <a:pt x="16" y="16"/>
                      <a:pt x="16" y="32"/>
                      <a:pt x="32" y="32"/>
                    </a:cubicBezTo>
                    <a:lnTo>
                      <a:pt x="32" y="32"/>
                    </a:lnTo>
                    <a:lnTo>
                      <a:pt x="16" y="1"/>
                    </a:lnTo>
                    <a:close/>
                    <a:moveTo>
                      <a:pt x="32" y="32"/>
                    </a:moveTo>
                    <a:lnTo>
                      <a:pt x="78" y="125"/>
                    </a:lnTo>
                    <a:lnTo>
                      <a:pt x="32" y="32"/>
                    </a:lnTo>
                    <a:close/>
                    <a:moveTo>
                      <a:pt x="47" y="109"/>
                    </a:moveTo>
                    <a:cubicBezTo>
                      <a:pt x="63" y="125"/>
                      <a:pt x="63" y="140"/>
                      <a:pt x="78" y="156"/>
                    </a:cubicBezTo>
                    <a:lnTo>
                      <a:pt x="94" y="156"/>
                    </a:lnTo>
                    <a:lnTo>
                      <a:pt x="78" y="125"/>
                    </a:lnTo>
                    <a:cubicBezTo>
                      <a:pt x="63" y="125"/>
                      <a:pt x="63" y="109"/>
                      <a:pt x="47" y="10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18"/>
              <p:cNvSpPr/>
              <p:nvPr/>
            </p:nvSpPr>
            <p:spPr>
              <a:xfrm>
                <a:off x="3676025" y="454850"/>
                <a:ext cx="4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3" extrusionOk="0">
                    <a:moveTo>
                      <a:pt x="0" y="1"/>
                    </a:moveTo>
                    <a:cubicBezTo>
                      <a:pt x="0" y="32"/>
                      <a:pt x="0" y="47"/>
                      <a:pt x="0" y="63"/>
                    </a:cubicBezTo>
                    <a:cubicBezTo>
                      <a:pt x="0" y="47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18"/>
              <p:cNvSpPr/>
              <p:nvPr/>
            </p:nvSpPr>
            <p:spPr>
              <a:xfrm>
                <a:off x="3598475" y="4556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16" y="1"/>
                    </a:moveTo>
                    <a:lnTo>
                      <a:pt x="1" y="63"/>
                    </a:lnTo>
                    <a:lnTo>
                      <a:pt x="32" y="94"/>
                    </a:lnTo>
                    <a:lnTo>
                      <a:pt x="32" y="16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18"/>
              <p:cNvSpPr/>
              <p:nvPr/>
            </p:nvSpPr>
            <p:spPr>
              <a:xfrm>
                <a:off x="3607775" y="456800"/>
                <a:ext cx="12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7" extrusionOk="0">
                    <a:moveTo>
                      <a:pt x="47" y="0"/>
                    </a:moveTo>
                    <a:lnTo>
                      <a:pt x="1" y="47"/>
                    </a:lnTo>
                    <a:lnTo>
                      <a:pt x="16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18"/>
              <p:cNvSpPr/>
              <p:nvPr/>
            </p:nvSpPr>
            <p:spPr>
              <a:xfrm>
                <a:off x="3602750" y="459500"/>
                <a:ext cx="4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95" extrusionOk="0">
                    <a:moveTo>
                      <a:pt x="0" y="1"/>
                    </a:moveTo>
                    <a:lnTo>
                      <a:pt x="0" y="79"/>
                    </a:lnTo>
                    <a:lnTo>
                      <a:pt x="16" y="94"/>
                    </a:lnTo>
                    <a:lnTo>
                      <a:pt x="16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18"/>
              <p:cNvSpPr/>
              <p:nvPr/>
            </p:nvSpPr>
            <p:spPr>
              <a:xfrm>
                <a:off x="3673300" y="46262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0"/>
                    </a:lnTo>
                    <a:lnTo>
                      <a:pt x="1" y="16"/>
                    </a:ln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18"/>
              <p:cNvSpPr/>
              <p:nvPr/>
            </p:nvSpPr>
            <p:spPr>
              <a:xfrm>
                <a:off x="3677950" y="46377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32"/>
                    </a:cubicBezTo>
                    <a:cubicBezTo>
                      <a:pt x="17" y="32"/>
                      <a:pt x="17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18"/>
              <p:cNvSpPr/>
              <p:nvPr/>
            </p:nvSpPr>
            <p:spPr>
              <a:xfrm>
                <a:off x="3567450" y="474625"/>
                <a:ext cx="62450" cy="694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778" extrusionOk="0">
                    <a:moveTo>
                      <a:pt x="373" y="78"/>
                    </a:moveTo>
                    <a:lnTo>
                      <a:pt x="373" y="78"/>
                    </a:lnTo>
                    <a:cubicBezTo>
                      <a:pt x="376" y="83"/>
                      <a:pt x="380" y="87"/>
                      <a:pt x="385" y="92"/>
                    </a:cubicBezTo>
                    <a:lnTo>
                      <a:pt x="385" y="92"/>
                    </a:lnTo>
                    <a:cubicBezTo>
                      <a:pt x="388" y="89"/>
                      <a:pt x="386" y="85"/>
                      <a:pt x="373" y="78"/>
                    </a:cubicBezTo>
                    <a:close/>
                    <a:moveTo>
                      <a:pt x="2358" y="2436"/>
                    </a:moveTo>
                    <a:lnTo>
                      <a:pt x="2358" y="2436"/>
                    </a:lnTo>
                    <a:cubicBezTo>
                      <a:pt x="2336" y="2447"/>
                      <a:pt x="2322" y="2458"/>
                      <a:pt x="2305" y="2458"/>
                    </a:cubicBezTo>
                    <a:cubicBezTo>
                      <a:pt x="2298" y="2458"/>
                      <a:pt x="2290" y="2456"/>
                      <a:pt x="2281" y="2451"/>
                    </a:cubicBezTo>
                    <a:lnTo>
                      <a:pt x="2358" y="2436"/>
                    </a:lnTo>
                    <a:close/>
                    <a:moveTo>
                      <a:pt x="342" y="1"/>
                    </a:moveTo>
                    <a:lnTo>
                      <a:pt x="342" y="1"/>
                    </a:lnTo>
                    <a:cubicBezTo>
                      <a:pt x="311" y="16"/>
                      <a:pt x="311" y="47"/>
                      <a:pt x="311" y="78"/>
                    </a:cubicBezTo>
                    <a:cubicBezTo>
                      <a:pt x="305" y="47"/>
                      <a:pt x="281" y="36"/>
                      <a:pt x="252" y="36"/>
                    </a:cubicBezTo>
                    <a:cubicBezTo>
                      <a:pt x="210" y="36"/>
                      <a:pt x="159" y="60"/>
                      <a:pt x="140" y="78"/>
                    </a:cubicBezTo>
                    <a:cubicBezTo>
                      <a:pt x="140" y="187"/>
                      <a:pt x="78" y="265"/>
                      <a:pt x="1" y="358"/>
                    </a:cubicBezTo>
                    <a:lnTo>
                      <a:pt x="1908" y="2777"/>
                    </a:lnTo>
                    <a:cubicBezTo>
                      <a:pt x="1970" y="2762"/>
                      <a:pt x="2017" y="2731"/>
                      <a:pt x="2048" y="2700"/>
                    </a:cubicBezTo>
                    <a:lnTo>
                      <a:pt x="2048" y="2700"/>
                    </a:lnTo>
                    <a:cubicBezTo>
                      <a:pt x="2048" y="2715"/>
                      <a:pt x="2033" y="2746"/>
                      <a:pt x="2064" y="2762"/>
                    </a:cubicBezTo>
                    <a:cubicBezTo>
                      <a:pt x="2219" y="2684"/>
                      <a:pt x="2327" y="2700"/>
                      <a:pt x="2498" y="2560"/>
                    </a:cubicBezTo>
                    <a:lnTo>
                      <a:pt x="2436" y="2343"/>
                    </a:lnTo>
                    <a:cubicBezTo>
                      <a:pt x="2429" y="2336"/>
                      <a:pt x="2423" y="2333"/>
                      <a:pt x="2417" y="2333"/>
                    </a:cubicBezTo>
                    <a:cubicBezTo>
                      <a:pt x="2398" y="2333"/>
                      <a:pt x="2386" y="2369"/>
                      <a:pt x="2374" y="2405"/>
                    </a:cubicBezTo>
                    <a:cubicBezTo>
                      <a:pt x="2360" y="2365"/>
                      <a:pt x="2347" y="2324"/>
                      <a:pt x="2313" y="2324"/>
                    </a:cubicBezTo>
                    <a:cubicBezTo>
                      <a:pt x="2308" y="2324"/>
                      <a:pt x="2302" y="2325"/>
                      <a:pt x="2296" y="2327"/>
                    </a:cubicBezTo>
                    <a:cubicBezTo>
                      <a:pt x="2288" y="2325"/>
                      <a:pt x="2280" y="2324"/>
                      <a:pt x="2274" y="2324"/>
                    </a:cubicBezTo>
                    <a:cubicBezTo>
                      <a:pt x="2178" y="2324"/>
                      <a:pt x="2213" y="2514"/>
                      <a:pt x="2141" y="2529"/>
                    </a:cubicBezTo>
                    <a:lnTo>
                      <a:pt x="2141" y="2498"/>
                    </a:lnTo>
                    <a:cubicBezTo>
                      <a:pt x="2064" y="2498"/>
                      <a:pt x="1986" y="2544"/>
                      <a:pt x="1970" y="2637"/>
                    </a:cubicBezTo>
                    <a:cubicBezTo>
                      <a:pt x="1846" y="2498"/>
                      <a:pt x="2141" y="2513"/>
                      <a:pt x="1970" y="2420"/>
                    </a:cubicBezTo>
                    <a:lnTo>
                      <a:pt x="1970" y="2420"/>
                    </a:lnTo>
                    <a:cubicBezTo>
                      <a:pt x="1976" y="2421"/>
                      <a:pt x="1981" y="2421"/>
                      <a:pt x="1985" y="2421"/>
                    </a:cubicBezTo>
                    <a:cubicBezTo>
                      <a:pt x="2082" y="2421"/>
                      <a:pt x="2112" y="2279"/>
                      <a:pt x="2157" y="2250"/>
                    </a:cubicBezTo>
                    <a:cubicBezTo>
                      <a:pt x="2048" y="2250"/>
                      <a:pt x="1908" y="2126"/>
                      <a:pt x="1877" y="2017"/>
                    </a:cubicBezTo>
                    <a:lnTo>
                      <a:pt x="1877" y="2017"/>
                    </a:lnTo>
                    <a:cubicBezTo>
                      <a:pt x="1753" y="2203"/>
                      <a:pt x="2048" y="2374"/>
                      <a:pt x="1908" y="2513"/>
                    </a:cubicBezTo>
                    <a:lnTo>
                      <a:pt x="1815" y="2529"/>
                    </a:lnTo>
                    <a:lnTo>
                      <a:pt x="218" y="513"/>
                    </a:lnTo>
                    <a:lnTo>
                      <a:pt x="249" y="497"/>
                    </a:lnTo>
                    <a:lnTo>
                      <a:pt x="109" y="342"/>
                    </a:lnTo>
                    <a:cubicBezTo>
                      <a:pt x="116" y="333"/>
                      <a:pt x="123" y="330"/>
                      <a:pt x="130" y="330"/>
                    </a:cubicBezTo>
                    <a:cubicBezTo>
                      <a:pt x="162" y="330"/>
                      <a:pt x="200" y="406"/>
                      <a:pt x="239" y="406"/>
                    </a:cubicBezTo>
                    <a:cubicBezTo>
                      <a:pt x="253" y="406"/>
                      <a:pt x="266" y="397"/>
                      <a:pt x="280" y="373"/>
                    </a:cubicBezTo>
                    <a:cubicBezTo>
                      <a:pt x="218" y="296"/>
                      <a:pt x="342" y="280"/>
                      <a:pt x="311" y="218"/>
                    </a:cubicBezTo>
                    <a:lnTo>
                      <a:pt x="311" y="218"/>
                    </a:lnTo>
                    <a:cubicBezTo>
                      <a:pt x="331" y="238"/>
                      <a:pt x="356" y="257"/>
                      <a:pt x="381" y="257"/>
                    </a:cubicBezTo>
                    <a:cubicBezTo>
                      <a:pt x="395" y="257"/>
                      <a:pt x="408" y="251"/>
                      <a:pt x="420" y="233"/>
                    </a:cubicBezTo>
                    <a:cubicBezTo>
                      <a:pt x="404" y="218"/>
                      <a:pt x="342" y="171"/>
                      <a:pt x="373" y="140"/>
                    </a:cubicBezTo>
                    <a:lnTo>
                      <a:pt x="373" y="140"/>
                    </a:lnTo>
                    <a:cubicBezTo>
                      <a:pt x="559" y="249"/>
                      <a:pt x="326" y="265"/>
                      <a:pt x="513" y="342"/>
                    </a:cubicBezTo>
                    <a:cubicBezTo>
                      <a:pt x="599" y="227"/>
                      <a:pt x="445" y="152"/>
                      <a:pt x="385" y="92"/>
                    </a:cubicBezTo>
                    <a:lnTo>
                      <a:pt x="385" y="92"/>
                    </a:lnTo>
                    <a:cubicBezTo>
                      <a:pt x="381" y="97"/>
                      <a:pt x="366" y="100"/>
                      <a:pt x="357" y="109"/>
                    </a:cubicBezTo>
                    <a:cubicBezTo>
                      <a:pt x="311" y="63"/>
                      <a:pt x="404" y="47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18"/>
              <p:cNvSpPr/>
              <p:nvPr/>
            </p:nvSpPr>
            <p:spPr>
              <a:xfrm>
                <a:off x="3645000" y="4839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0"/>
                    </a:moveTo>
                    <a:cubicBezTo>
                      <a:pt x="1" y="0"/>
                      <a:pt x="1" y="31"/>
                      <a:pt x="1" y="31"/>
                    </a:cubicBezTo>
                    <a:cubicBezTo>
                      <a:pt x="16" y="31"/>
                      <a:pt x="16" y="31"/>
                      <a:pt x="32" y="1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18"/>
              <p:cNvSpPr/>
              <p:nvPr/>
            </p:nvSpPr>
            <p:spPr>
              <a:xfrm>
                <a:off x="3665175" y="489375"/>
                <a:ext cx="195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6" extrusionOk="0">
                    <a:moveTo>
                      <a:pt x="0" y="0"/>
                    </a:moveTo>
                    <a:cubicBezTo>
                      <a:pt x="0" y="34"/>
                      <a:pt x="34" y="85"/>
                      <a:pt x="58" y="85"/>
                    </a:cubicBezTo>
                    <a:cubicBezTo>
                      <a:pt x="66" y="85"/>
                      <a:pt x="74" y="79"/>
                      <a:pt x="78" y="62"/>
                    </a:cubicBezTo>
                    <a:cubicBezTo>
                      <a:pt x="47" y="47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18"/>
              <p:cNvSpPr/>
              <p:nvPr/>
            </p:nvSpPr>
            <p:spPr>
              <a:xfrm>
                <a:off x="3689975" y="48937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6" y="0"/>
                    </a:moveTo>
                    <a:lnTo>
                      <a:pt x="1" y="78"/>
                    </a:lnTo>
                    <a:lnTo>
                      <a:pt x="16" y="7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18"/>
              <p:cNvSpPr/>
              <p:nvPr/>
            </p:nvSpPr>
            <p:spPr>
              <a:xfrm>
                <a:off x="3587625" y="489750"/>
                <a:ext cx="19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94" extrusionOk="0">
                    <a:moveTo>
                      <a:pt x="0" y="1"/>
                    </a:moveTo>
                    <a:lnTo>
                      <a:pt x="47" y="94"/>
                    </a:lnTo>
                    <a:cubicBezTo>
                      <a:pt x="47" y="94"/>
                      <a:pt x="62" y="78"/>
                      <a:pt x="78" y="78"/>
                    </a:cubicBezTo>
                    <a:cubicBezTo>
                      <a:pt x="47" y="63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18"/>
              <p:cNvSpPr/>
              <p:nvPr/>
            </p:nvSpPr>
            <p:spPr>
              <a:xfrm>
                <a:off x="3589550" y="4917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0"/>
                    </a:moveTo>
                    <a:cubicBezTo>
                      <a:pt x="16" y="16"/>
                      <a:pt x="32" y="31"/>
                      <a:pt x="47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18"/>
              <p:cNvSpPr/>
              <p:nvPr/>
            </p:nvSpPr>
            <p:spPr>
              <a:xfrm>
                <a:off x="3586450" y="492075"/>
                <a:ext cx="236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211" extrusionOk="0">
                    <a:moveTo>
                      <a:pt x="289" y="376"/>
                    </a:moveTo>
                    <a:cubicBezTo>
                      <a:pt x="293" y="384"/>
                      <a:pt x="295" y="389"/>
                      <a:pt x="295" y="389"/>
                    </a:cubicBezTo>
                    <a:cubicBezTo>
                      <a:pt x="294" y="384"/>
                      <a:pt x="292" y="380"/>
                      <a:pt x="289" y="376"/>
                    </a:cubicBezTo>
                    <a:close/>
                    <a:moveTo>
                      <a:pt x="94" y="1"/>
                    </a:moveTo>
                    <a:cubicBezTo>
                      <a:pt x="32" y="32"/>
                      <a:pt x="171" y="125"/>
                      <a:pt x="125" y="202"/>
                    </a:cubicBezTo>
                    <a:cubicBezTo>
                      <a:pt x="140" y="171"/>
                      <a:pt x="94" y="140"/>
                      <a:pt x="78" y="125"/>
                    </a:cubicBezTo>
                    <a:lnTo>
                      <a:pt x="1" y="218"/>
                    </a:lnTo>
                    <a:lnTo>
                      <a:pt x="792" y="1211"/>
                    </a:lnTo>
                    <a:lnTo>
                      <a:pt x="947" y="1133"/>
                    </a:lnTo>
                    <a:cubicBezTo>
                      <a:pt x="916" y="1086"/>
                      <a:pt x="823" y="1071"/>
                      <a:pt x="854" y="1009"/>
                    </a:cubicBezTo>
                    <a:cubicBezTo>
                      <a:pt x="844" y="999"/>
                      <a:pt x="834" y="995"/>
                      <a:pt x="825" y="995"/>
                    </a:cubicBezTo>
                    <a:cubicBezTo>
                      <a:pt x="790" y="995"/>
                      <a:pt x="764" y="1056"/>
                      <a:pt x="776" y="1117"/>
                    </a:cubicBezTo>
                    <a:lnTo>
                      <a:pt x="761" y="1040"/>
                    </a:lnTo>
                    <a:cubicBezTo>
                      <a:pt x="761" y="1071"/>
                      <a:pt x="745" y="1071"/>
                      <a:pt x="730" y="1071"/>
                    </a:cubicBezTo>
                    <a:lnTo>
                      <a:pt x="125" y="295"/>
                    </a:lnTo>
                    <a:cubicBezTo>
                      <a:pt x="128" y="294"/>
                      <a:pt x="133" y="293"/>
                      <a:pt x="138" y="293"/>
                    </a:cubicBezTo>
                    <a:cubicBezTo>
                      <a:pt x="177" y="293"/>
                      <a:pt x="263" y="337"/>
                      <a:pt x="289" y="376"/>
                    </a:cubicBezTo>
                    <a:lnTo>
                      <a:pt x="289" y="376"/>
                    </a:lnTo>
                    <a:cubicBezTo>
                      <a:pt x="274" y="348"/>
                      <a:pt x="235" y="275"/>
                      <a:pt x="187" y="202"/>
                    </a:cubicBezTo>
                    <a:cubicBezTo>
                      <a:pt x="140" y="94"/>
                      <a:pt x="94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18"/>
              <p:cNvSpPr/>
              <p:nvPr/>
            </p:nvSpPr>
            <p:spPr>
              <a:xfrm>
                <a:off x="3683000" y="494025"/>
                <a:ext cx="19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7" extrusionOk="0">
                    <a:moveTo>
                      <a:pt x="1" y="0"/>
                    </a:moveTo>
                    <a:lnTo>
                      <a:pt x="16" y="47"/>
                    </a:lnTo>
                    <a:lnTo>
                      <a:pt x="78" y="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18"/>
              <p:cNvSpPr/>
              <p:nvPr/>
            </p:nvSpPr>
            <p:spPr>
              <a:xfrm>
                <a:off x="3595375" y="494800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47"/>
                      <a:pt x="16" y="47"/>
                      <a:pt x="31" y="78"/>
                    </a:cubicBezTo>
                    <a:cubicBezTo>
                      <a:pt x="31" y="78"/>
                      <a:pt x="31" y="62"/>
                      <a:pt x="31" y="47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18"/>
              <p:cNvSpPr/>
              <p:nvPr/>
            </p:nvSpPr>
            <p:spPr>
              <a:xfrm>
                <a:off x="3672525" y="496350"/>
                <a:ext cx="35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62"/>
                      <a:pt x="78" y="124"/>
                      <a:pt x="32" y="155"/>
                    </a:cubicBezTo>
                    <a:lnTo>
                      <a:pt x="140" y="264"/>
                    </a:lnTo>
                    <a:cubicBezTo>
                      <a:pt x="47" y="155"/>
                      <a:pt x="94" y="78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18"/>
              <p:cNvSpPr/>
              <p:nvPr/>
            </p:nvSpPr>
            <p:spPr>
              <a:xfrm>
                <a:off x="3593825" y="499450"/>
                <a:ext cx="85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44" extrusionOk="0">
                    <a:moveTo>
                      <a:pt x="47" y="0"/>
                    </a:moveTo>
                    <a:lnTo>
                      <a:pt x="0" y="94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6"/>
                    </a:lnTo>
                    <a:cubicBezTo>
                      <a:pt x="50" y="114"/>
                      <a:pt x="61" y="70"/>
                      <a:pt x="47" y="0"/>
                    </a:cubicBezTo>
                    <a:close/>
                    <a:moveTo>
                      <a:pt x="47" y="156"/>
                    </a:moveTo>
                    <a:cubicBezTo>
                      <a:pt x="47" y="161"/>
                      <a:pt x="47" y="166"/>
                      <a:pt x="47" y="171"/>
                    </a:cubicBezTo>
                    <a:lnTo>
                      <a:pt x="194" y="349"/>
                    </a:lnTo>
                    <a:lnTo>
                      <a:pt x="47" y="156"/>
                    </a:lnTo>
                    <a:close/>
                    <a:moveTo>
                      <a:pt x="194" y="349"/>
                    </a:moveTo>
                    <a:lnTo>
                      <a:pt x="342" y="543"/>
                    </a:lnTo>
                    <a:lnTo>
                      <a:pt x="342" y="528"/>
                    </a:lnTo>
                    <a:lnTo>
                      <a:pt x="194" y="349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18"/>
              <p:cNvSpPr/>
              <p:nvPr/>
            </p:nvSpPr>
            <p:spPr>
              <a:xfrm>
                <a:off x="3676800" y="5014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18"/>
              <p:cNvSpPr/>
              <p:nvPr/>
            </p:nvSpPr>
            <p:spPr>
              <a:xfrm>
                <a:off x="3604300" y="511850"/>
                <a:ext cx="2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" extrusionOk="0">
                    <a:moveTo>
                      <a:pt x="0" y="1"/>
                    </a:moveTo>
                    <a:lnTo>
                      <a:pt x="0" y="16"/>
                    </a:lnTo>
                    <a:cubicBezTo>
                      <a:pt x="9" y="34"/>
                      <a:pt x="46" y="56"/>
                      <a:pt x="70" y="56"/>
                    </a:cubicBezTo>
                    <a:cubicBezTo>
                      <a:pt x="89" y="56"/>
                      <a:pt x="98" y="4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18"/>
              <p:cNvSpPr/>
              <p:nvPr/>
            </p:nvSpPr>
            <p:spPr>
              <a:xfrm>
                <a:off x="3657025" y="514175"/>
                <a:ext cx="16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49" extrusionOk="0">
                    <a:moveTo>
                      <a:pt x="31" y="1"/>
                    </a:moveTo>
                    <a:cubicBezTo>
                      <a:pt x="16" y="1"/>
                      <a:pt x="0" y="1"/>
                      <a:pt x="31" y="32"/>
                    </a:cubicBezTo>
                    <a:cubicBezTo>
                      <a:pt x="48" y="44"/>
                      <a:pt x="56" y="49"/>
                      <a:pt x="58" y="49"/>
                    </a:cubicBezTo>
                    <a:cubicBezTo>
                      <a:pt x="65" y="49"/>
                      <a:pt x="31" y="12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18"/>
              <p:cNvSpPr/>
              <p:nvPr/>
            </p:nvSpPr>
            <p:spPr>
              <a:xfrm>
                <a:off x="3655475" y="51457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11"/>
                      <a:pt x="21" y="14"/>
                      <a:pt x="36" y="20"/>
                    </a:cubicBezTo>
                    <a:lnTo>
                      <a:pt x="36" y="20"/>
                    </a:lnTo>
                    <a:cubicBezTo>
                      <a:pt x="33" y="18"/>
                      <a:pt x="31" y="16"/>
                      <a:pt x="31" y="16"/>
                    </a:cubicBezTo>
                    <a:cubicBezTo>
                      <a:pt x="16" y="0"/>
                      <a:pt x="0" y="0"/>
                      <a:pt x="0" y="0"/>
                    </a:cubicBezTo>
                    <a:close/>
                    <a:moveTo>
                      <a:pt x="36" y="20"/>
                    </a:moveTo>
                    <a:cubicBezTo>
                      <a:pt x="42" y="24"/>
                      <a:pt x="52" y="31"/>
                      <a:pt x="62" y="31"/>
                    </a:cubicBezTo>
                    <a:cubicBezTo>
                      <a:pt x="52" y="26"/>
                      <a:pt x="44" y="23"/>
                      <a:pt x="36" y="2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18"/>
              <p:cNvSpPr/>
              <p:nvPr/>
            </p:nvSpPr>
            <p:spPr>
              <a:xfrm>
                <a:off x="3627550" y="523625"/>
                <a:ext cx="352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0" extrusionOk="0">
                    <a:moveTo>
                      <a:pt x="34" y="1"/>
                    </a:moveTo>
                    <a:cubicBezTo>
                      <a:pt x="23" y="1"/>
                      <a:pt x="12" y="8"/>
                      <a:pt x="1" y="26"/>
                    </a:cubicBezTo>
                    <a:cubicBezTo>
                      <a:pt x="1" y="26"/>
                      <a:pt x="1" y="42"/>
                      <a:pt x="1" y="42"/>
                    </a:cubicBezTo>
                    <a:cubicBezTo>
                      <a:pt x="32" y="42"/>
                      <a:pt x="32" y="57"/>
                      <a:pt x="32" y="73"/>
                    </a:cubicBezTo>
                    <a:cubicBezTo>
                      <a:pt x="58" y="78"/>
                      <a:pt x="77" y="79"/>
                      <a:pt x="91" y="79"/>
                    </a:cubicBezTo>
                    <a:cubicBezTo>
                      <a:pt x="120" y="79"/>
                      <a:pt x="130" y="73"/>
                      <a:pt x="140" y="73"/>
                    </a:cubicBezTo>
                    <a:cubicBezTo>
                      <a:pt x="105" y="73"/>
                      <a:pt x="69" y="1"/>
                      <a:pt x="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18"/>
              <p:cNvSpPr/>
              <p:nvPr/>
            </p:nvSpPr>
            <p:spPr>
              <a:xfrm>
                <a:off x="3642675" y="5258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32" y="62"/>
                      <a:pt x="63" y="78"/>
                      <a:pt x="94" y="78"/>
                    </a:cubicBezTo>
                    <a:cubicBezTo>
                      <a:pt x="63" y="47"/>
                      <a:pt x="47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18"/>
              <p:cNvSpPr/>
              <p:nvPr/>
            </p:nvSpPr>
            <p:spPr>
              <a:xfrm>
                <a:off x="3629100" y="526200"/>
                <a:ext cx="23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10" extrusionOk="0">
                    <a:moveTo>
                      <a:pt x="1" y="1"/>
                    </a:moveTo>
                    <a:cubicBezTo>
                      <a:pt x="16" y="32"/>
                      <a:pt x="47" y="78"/>
                      <a:pt x="78" y="109"/>
                    </a:cubicBezTo>
                    <a:cubicBezTo>
                      <a:pt x="94" y="94"/>
                      <a:pt x="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18"/>
              <p:cNvSpPr/>
              <p:nvPr/>
            </p:nvSpPr>
            <p:spPr>
              <a:xfrm>
                <a:off x="3628325" y="526600"/>
                <a:ext cx="19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94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16" y="31"/>
                      <a:pt x="32" y="62"/>
                      <a:pt x="47" y="93"/>
                    </a:cubicBezTo>
                    <a:cubicBezTo>
                      <a:pt x="47" y="78"/>
                      <a:pt x="47" y="78"/>
                      <a:pt x="63" y="78"/>
                    </a:cubicBezTo>
                    <a:cubicBezTo>
                      <a:pt x="63" y="78"/>
                      <a:pt x="63" y="78"/>
                      <a:pt x="78" y="93"/>
                    </a:cubicBezTo>
                    <a:cubicBezTo>
                      <a:pt x="47" y="62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18"/>
              <p:cNvSpPr/>
              <p:nvPr/>
            </p:nvSpPr>
            <p:spPr>
              <a:xfrm>
                <a:off x="3630275" y="528925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0" y="0"/>
                    </a:moveTo>
                    <a:cubicBezTo>
                      <a:pt x="0" y="0"/>
                      <a:pt x="16" y="16"/>
                      <a:pt x="31" y="31"/>
                    </a:cubicBezTo>
                    <a:cubicBezTo>
                      <a:pt x="31" y="31"/>
                      <a:pt x="47" y="47"/>
                      <a:pt x="62" y="47"/>
                    </a:cubicBezTo>
                    <a:cubicBezTo>
                      <a:pt x="47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18"/>
              <p:cNvSpPr/>
              <p:nvPr/>
            </p:nvSpPr>
            <p:spPr>
              <a:xfrm>
                <a:off x="3631825" y="5300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6"/>
                      <a:pt x="16" y="16"/>
                      <a:pt x="31" y="32"/>
                    </a:cubicBezTo>
                    <a:cubicBezTo>
                      <a:pt x="31" y="23"/>
                      <a:pt x="31" y="13"/>
                      <a:pt x="35" y="7"/>
                    </a:cubicBezTo>
                    <a:lnTo>
                      <a:pt x="35" y="7"/>
                    </a:lnTo>
                    <a:cubicBezTo>
                      <a:pt x="36" y="8"/>
                      <a:pt x="37" y="8"/>
                      <a:pt x="38" y="8"/>
                    </a:cubicBezTo>
                    <a:cubicBezTo>
                      <a:pt x="43" y="8"/>
                      <a:pt x="47" y="6"/>
                      <a:pt x="47" y="1"/>
                    </a:cubicBezTo>
                    <a:lnTo>
                      <a:pt x="47" y="1"/>
                    </a:lnTo>
                    <a:cubicBezTo>
                      <a:pt x="41" y="1"/>
                      <a:pt x="37" y="3"/>
                      <a:pt x="35" y="7"/>
                    </a:cubicBezTo>
                    <a:lnTo>
                      <a:pt x="35" y="7"/>
                    </a:lnTo>
                    <a:cubicBezTo>
                      <a:pt x="24" y="6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18"/>
              <p:cNvSpPr/>
              <p:nvPr/>
            </p:nvSpPr>
            <p:spPr>
              <a:xfrm>
                <a:off x="3636850" y="532400"/>
                <a:ext cx="12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1" y="1"/>
                    </a:moveTo>
                    <a:cubicBezTo>
                      <a:pt x="1" y="16"/>
                      <a:pt x="1" y="32"/>
                      <a:pt x="1" y="47"/>
                    </a:cubicBezTo>
                    <a:lnTo>
                      <a:pt x="48" y="78"/>
                    </a:lnTo>
                    <a:cubicBezTo>
                      <a:pt x="32" y="47"/>
                      <a:pt x="16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18"/>
              <p:cNvSpPr/>
              <p:nvPr/>
            </p:nvSpPr>
            <p:spPr>
              <a:xfrm>
                <a:off x="3638025" y="534350"/>
                <a:ext cx="25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16"/>
                      <a:pt x="47" y="47"/>
                      <a:pt x="63" y="62"/>
                    </a:cubicBezTo>
                    <a:cubicBezTo>
                      <a:pt x="75" y="69"/>
                      <a:pt x="86" y="73"/>
                      <a:pt x="92" y="73"/>
                    </a:cubicBezTo>
                    <a:cubicBezTo>
                      <a:pt x="101" y="73"/>
                      <a:pt x="103" y="65"/>
                      <a:pt x="94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18"/>
              <p:cNvSpPr/>
              <p:nvPr/>
            </p:nvSpPr>
            <p:spPr>
              <a:xfrm>
                <a:off x="3313875" y="537050"/>
                <a:ext cx="178375" cy="180825"/>
              </a:xfrm>
              <a:custGeom>
                <a:avLst/>
                <a:gdLst/>
                <a:ahLst/>
                <a:cxnLst/>
                <a:rect l="l" t="t" r="r" b="b"/>
                <a:pathLst>
                  <a:path w="7135" h="7233" extrusionOk="0">
                    <a:moveTo>
                      <a:pt x="4979" y="311"/>
                    </a:moveTo>
                    <a:lnTo>
                      <a:pt x="5227" y="528"/>
                    </a:lnTo>
                    <a:cubicBezTo>
                      <a:pt x="5227" y="590"/>
                      <a:pt x="5227" y="637"/>
                      <a:pt x="5150" y="699"/>
                    </a:cubicBezTo>
                    <a:cubicBezTo>
                      <a:pt x="5088" y="652"/>
                      <a:pt x="5150" y="606"/>
                      <a:pt x="5134" y="559"/>
                    </a:cubicBezTo>
                    <a:cubicBezTo>
                      <a:pt x="5124" y="555"/>
                      <a:pt x="5115" y="553"/>
                      <a:pt x="5108" y="553"/>
                    </a:cubicBezTo>
                    <a:cubicBezTo>
                      <a:pt x="5041" y="553"/>
                      <a:pt x="5104" y="736"/>
                      <a:pt x="4964" y="792"/>
                    </a:cubicBezTo>
                    <a:lnTo>
                      <a:pt x="4979" y="513"/>
                    </a:lnTo>
                    <a:lnTo>
                      <a:pt x="4902" y="544"/>
                    </a:lnTo>
                    <a:cubicBezTo>
                      <a:pt x="4886" y="435"/>
                      <a:pt x="4886" y="358"/>
                      <a:pt x="4886" y="358"/>
                    </a:cubicBezTo>
                    <a:lnTo>
                      <a:pt x="4886" y="358"/>
                    </a:lnTo>
                    <a:cubicBezTo>
                      <a:pt x="4890" y="361"/>
                      <a:pt x="4895" y="363"/>
                      <a:pt x="4901" y="363"/>
                    </a:cubicBezTo>
                    <a:cubicBezTo>
                      <a:pt x="4918" y="363"/>
                      <a:pt x="4944" y="346"/>
                      <a:pt x="4979" y="311"/>
                    </a:cubicBezTo>
                    <a:close/>
                    <a:moveTo>
                      <a:pt x="4374" y="931"/>
                    </a:moveTo>
                    <a:cubicBezTo>
                      <a:pt x="4390" y="947"/>
                      <a:pt x="4405" y="962"/>
                      <a:pt x="4421" y="978"/>
                    </a:cubicBezTo>
                    <a:lnTo>
                      <a:pt x="4405" y="978"/>
                    </a:lnTo>
                    <a:lnTo>
                      <a:pt x="4359" y="947"/>
                    </a:lnTo>
                    <a:lnTo>
                      <a:pt x="4359" y="947"/>
                    </a:lnTo>
                    <a:cubicBezTo>
                      <a:pt x="4374" y="962"/>
                      <a:pt x="4390" y="962"/>
                      <a:pt x="4390" y="978"/>
                    </a:cubicBezTo>
                    <a:lnTo>
                      <a:pt x="4328" y="978"/>
                    </a:lnTo>
                    <a:cubicBezTo>
                      <a:pt x="4343" y="962"/>
                      <a:pt x="4359" y="962"/>
                      <a:pt x="4359" y="947"/>
                    </a:cubicBezTo>
                    <a:cubicBezTo>
                      <a:pt x="4374" y="947"/>
                      <a:pt x="4374" y="931"/>
                      <a:pt x="4374" y="931"/>
                    </a:cubicBezTo>
                    <a:close/>
                    <a:moveTo>
                      <a:pt x="4514" y="1056"/>
                    </a:moveTo>
                    <a:cubicBezTo>
                      <a:pt x="4514" y="1071"/>
                      <a:pt x="4529" y="1071"/>
                      <a:pt x="4529" y="1087"/>
                    </a:cubicBezTo>
                    <a:cubicBezTo>
                      <a:pt x="4529" y="1087"/>
                      <a:pt x="4529" y="1087"/>
                      <a:pt x="4529" y="1102"/>
                    </a:cubicBezTo>
                    <a:cubicBezTo>
                      <a:pt x="4529" y="1118"/>
                      <a:pt x="4529" y="1133"/>
                      <a:pt x="4529" y="1149"/>
                    </a:cubicBezTo>
                    <a:cubicBezTo>
                      <a:pt x="4498" y="1133"/>
                      <a:pt x="4483" y="1102"/>
                      <a:pt x="4498" y="1071"/>
                    </a:cubicBezTo>
                    <a:cubicBezTo>
                      <a:pt x="4498" y="1071"/>
                      <a:pt x="4498" y="1071"/>
                      <a:pt x="4514" y="1056"/>
                    </a:cubicBezTo>
                    <a:close/>
                    <a:moveTo>
                      <a:pt x="5227" y="544"/>
                    </a:moveTo>
                    <a:lnTo>
                      <a:pt x="5522" y="838"/>
                    </a:lnTo>
                    <a:cubicBezTo>
                      <a:pt x="5460" y="900"/>
                      <a:pt x="5429" y="994"/>
                      <a:pt x="5444" y="1071"/>
                    </a:cubicBezTo>
                    <a:cubicBezTo>
                      <a:pt x="5320" y="1133"/>
                      <a:pt x="5196" y="1211"/>
                      <a:pt x="5088" y="1304"/>
                    </a:cubicBezTo>
                    <a:cubicBezTo>
                      <a:pt x="5063" y="1291"/>
                      <a:pt x="5058" y="1279"/>
                      <a:pt x="5041" y="1267"/>
                    </a:cubicBezTo>
                    <a:lnTo>
                      <a:pt x="5041" y="1267"/>
                    </a:lnTo>
                    <a:cubicBezTo>
                      <a:pt x="5041" y="1268"/>
                      <a:pt x="5041" y="1270"/>
                      <a:pt x="5041" y="1273"/>
                    </a:cubicBezTo>
                    <a:cubicBezTo>
                      <a:pt x="5040" y="1270"/>
                      <a:pt x="5038" y="1266"/>
                      <a:pt x="5036" y="1263"/>
                    </a:cubicBezTo>
                    <a:lnTo>
                      <a:pt x="5036" y="1263"/>
                    </a:lnTo>
                    <a:cubicBezTo>
                      <a:pt x="5038" y="1264"/>
                      <a:pt x="5040" y="1265"/>
                      <a:pt x="5041" y="1267"/>
                    </a:cubicBezTo>
                    <a:lnTo>
                      <a:pt x="5041" y="1267"/>
                    </a:lnTo>
                    <a:cubicBezTo>
                      <a:pt x="5041" y="1260"/>
                      <a:pt x="5040" y="1258"/>
                      <a:pt x="5033" y="1257"/>
                    </a:cubicBezTo>
                    <a:lnTo>
                      <a:pt x="5033" y="1257"/>
                    </a:lnTo>
                    <a:cubicBezTo>
                      <a:pt x="5034" y="1259"/>
                      <a:pt x="5035" y="1261"/>
                      <a:pt x="5036" y="1263"/>
                    </a:cubicBezTo>
                    <a:lnTo>
                      <a:pt x="5036" y="1263"/>
                    </a:lnTo>
                    <a:cubicBezTo>
                      <a:pt x="5033" y="1261"/>
                      <a:pt x="5030" y="1259"/>
                      <a:pt x="5026" y="1257"/>
                    </a:cubicBezTo>
                    <a:cubicBezTo>
                      <a:pt x="5029" y="1257"/>
                      <a:pt x="5031" y="1257"/>
                      <a:pt x="5033" y="1257"/>
                    </a:cubicBezTo>
                    <a:lnTo>
                      <a:pt x="5033" y="1257"/>
                    </a:lnTo>
                    <a:cubicBezTo>
                      <a:pt x="5021" y="1231"/>
                      <a:pt x="5010" y="1206"/>
                      <a:pt x="5010" y="1180"/>
                    </a:cubicBezTo>
                    <a:cubicBezTo>
                      <a:pt x="5119" y="978"/>
                      <a:pt x="5227" y="761"/>
                      <a:pt x="5227" y="544"/>
                    </a:cubicBezTo>
                    <a:close/>
                    <a:moveTo>
                      <a:pt x="4095" y="1009"/>
                    </a:moveTo>
                    <a:cubicBezTo>
                      <a:pt x="4080" y="1025"/>
                      <a:pt x="4064" y="1025"/>
                      <a:pt x="4048" y="1040"/>
                    </a:cubicBezTo>
                    <a:cubicBezTo>
                      <a:pt x="4048" y="1040"/>
                      <a:pt x="4048" y="1056"/>
                      <a:pt x="4048" y="1056"/>
                    </a:cubicBezTo>
                    <a:cubicBezTo>
                      <a:pt x="4017" y="1102"/>
                      <a:pt x="3986" y="1149"/>
                      <a:pt x="3955" y="1195"/>
                    </a:cubicBezTo>
                    <a:cubicBezTo>
                      <a:pt x="3862" y="1242"/>
                      <a:pt x="3769" y="1211"/>
                      <a:pt x="3723" y="1350"/>
                    </a:cubicBezTo>
                    <a:lnTo>
                      <a:pt x="3661" y="1366"/>
                    </a:lnTo>
                    <a:cubicBezTo>
                      <a:pt x="3723" y="1273"/>
                      <a:pt x="3785" y="1180"/>
                      <a:pt x="3847" y="1118"/>
                    </a:cubicBezTo>
                    <a:cubicBezTo>
                      <a:pt x="3924" y="1056"/>
                      <a:pt x="4002" y="1009"/>
                      <a:pt x="4095" y="1009"/>
                    </a:cubicBezTo>
                    <a:close/>
                    <a:moveTo>
                      <a:pt x="3723" y="1397"/>
                    </a:moveTo>
                    <a:cubicBezTo>
                      <a:pt x="3738" y="1412"/>
                      <a:pt x="3738" y="1412"/>
                      <a:pt x="3754" y="1412"/>
                    </a:cubicBezTo>
                    <a:lnTo>
                      <a:pt x="3707" y="1412"/>
                    </a:lnTo>
                    <a:lnTo>
                      <a:pt x="3723" y="1397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lnTo>
                      <a:pt x="5817" y="1428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cubicBezTo>
                      <a:pt x="5814" y="1428"/>
                      <a:pt x="5810" y="1428"/>
                      <a:pt x="5806" y="1429"/>
                    </a:cubicBezTo>
                    <a:lnTo>
                      <a:pt x="5806" y="1429"/>
                    </a:lnTo>
                    <a:lnTo>
                      <a:pt x="5817" y="1428"/>
                    </a:lnTo>
                    <a:close/>
                    <a:moveTo>
                      <a:pt x="5599" y="1428"/>
                    </a:moveTo>
                    <a:lnTo>
                      <a:pt x="5630" y="1443"/>
                    </a:lnTo>
                    <a:lnTo>
                      <a:pt x="5584" y="1459"/>
                    </a:lnTo>
                    <a:cubicBezTo>
                      <a:pt x="5584" y="1443"/>
                      <a:pt x="5599" y="1428"/>
                      <a:pt x="5599" y="1428"/>
                    </a:cubicBezTo>
                    <a:close/>
                    <a:moveTo>
                      <a:pt x="5584" y="1645"/>
                    </a:moveTo>
                    <a:cubicBezTo>
                      <a:pt x="5584" y="1660"/>
                      <a:pt x="5568" y="1660"/>
                      <a:pt x="5553" y="1660"/>
                    </a:cubicBezTo>
                    <a:cubicBezTo>
                      <a:pt x="5568" y="1645"/>
                      <a:pt x="5584" y="1645"/>
                      <a:pt x="5584" y="1645"/>
                    </a:cubicBezTo>
                    <a:close/>
                    <a:moveTo>
                      <a:pt x="5522" y="1676"/>
                    </a:moveTo>
                    <a:cubicBezTo>
                      <a:pt x="5522" y="1676"/>
                      <a:pt x="5506" y="1676"/>
                      <a:pt x="5506" y="1691"/>
                    </a:cubicBezTo>
                    <a:cubicBezTo>
                      <a:pt x="5506" y="1676"/>
                      <a:pt x="5506" y="1676"/>
                      <a:pt x="5506" y="1676"/>
                    </a:cubicBezTo>
                    <a:close/>
                    <a:moveTo>
                      <a:pt x="5677" y="1490"/>
                    </a:moveTo>
                    <a:lnTo>
                      <a:pt x="5832" y="1645"/>
                    </a:lnTo>
                    <a:cubicBezTo>
                      <a:pt x="5801" y="1722"/>
                      <a:pt x="5770" y="1784"/>
                      <a:pt x="5739" y="1847"/>
                    </a:cubicBezTo>
                    <a:cubicBezTo>
                      <a:pt x="5693" y="1800"/>
                      <a:pt x="5646" y="1753"/>
                      <a:pt x="5599" y="1707"/>
                    </a:cubicBezTo>
                    <a:cubicBezTo>
                      <a:pt x="5615" y="1676"/>
                      <a:pt x="5646" y="1645"/>
                      <a:pt x="5646" y="1614"/>
                    </a:cubicBezTo>
                    <a:cubicBezTo>
                      <a:pt x="5646" y="1598"/>
                      <a:pt x="5661" y="1583"/>
                      <a:pt x="5661" y="1567"/>
                    </a:cubicBezTo>
                    <a:lnTo>
                      <a:pt x="5646" y="1552"/>
                    </a:lnTo>
                    <a:cubicBezTo>
                      <a:pt x="5615" y="1583"/>
                      <a:pt x="5568" y="1614"/>
                      <a:pt x="5522" y="1629"/>
                    </a:cubicBezTo>
                    <a:cubicBezTo>
                      <a:pt x="5522" y="1629"/>
                      <a:pt x="5506" y="1614"/>
                      <a:pt x="5506" y="1614"/>
                    </a:cubicBezTo>
                    <a:cubicBezTo>
                      <a:pt x="5553" y="1567"/>
                      <a:pt x="5615" y="1521"/>
                      <a:pt x="5677" y="1490"/>
                    </a:cubicBezTo>
                    <a:close/>
                    <a:moveTo>
                      <a:pt x="5817" y="1428"/>
                    </a:moveTo>
                    <a:lnTo>
                      <a:pt x="6251" y="1847"/>
                    </a:lnTo>
                    <a:lnTo>
                      <a:pt x="6251" y="1847"/>
                    </a:lnTo>
                    <a:cubicBezTo>
                      <a:pt x="6251" y="1847"/>
                      <a:pt x="6251" y="1847"/>
                      <a:pt x="6251" y="1847"/>
                    </a:cubicBezTo>
                    <a:lnTo>
                      <a:pt x="5817" y="1428"/>
                    </a:lnTo>
                    <a:close/>
                    <a:moveTo>
                      <a:pt x="6251" y="1847"/>
                    </a:moveTo>
                    <a:cubicBezTo>
                      <a:pt x="6251" y="1862"/>
                      <a:pt x="6235" y="1862"/>
                      <a:pt x="6235" y="1862"/>
                    </a:cubicBezTo>
                    <a:lnTo>
                      <a:pt x="6266" y="1862"/>
                    </a:lnTo>
                    <a:lnTo>
                      <a:pt x="6251" y="1847"/>
                    </a:lnTo>
                    <a:close/>
                    <a:moveTo>
                      <a:pt x="3335" y="2048"/>
                    </a:moveTo>
                    <a:cubicBezTo>
                      <a:pt x="3320" y="2095"/>
                      <a:pt x="3320" y="2126"/>
                      <a:pt x="3335" y="2126"/>
                    </a:cubicBezTo>
                    <a:cubicBezTo>
                      <a:pt x="3320" y="2157"/>
                      <a:pt x="3289" y="2172"/>
                      <a:pt x="3273" y="2188"/>
                    </a:cubicBezTo>
                    <a:cubicBezTo>
                      <a:pt x="3273" y="2172"/>
                      <a:pt x="3258" y="2157"/>
                      <a:pt x="3242" y="2157"/>
                    </a:cubicBezTo>
                    <a:cubicBezTo>
                      <a:pt x="3273" y="2126"/>
                      <a:pt x="3289" y="2095"/>
                      <a:pt x="3335" y="2048"/>
                    </a:cubicBezTo>
                    <a:close/>
                    <a:moveTo>
                      <a:pt x="3121" y="2235"/>
                    </a:moveTo>
                    <a:lnTo>
                      <a:pt x="3121" y="2235"/>
                    </a:lnTo>
                    <a:cubicBezTo>
                      <a:pt x="3116" y="2236"/>
                      <a:pt x="3112" y="2240"/>
                      <a:pt x="3102" y="2250"/>
                    </a:cubicBezTo>
                    <a:cubicBezTo>
                      <a:pt x="3111" y="2246"/>
                      <a:pt x="3116" y="2241"/>
                      <a:pt x="3121" y="2235"/>
                    </a:cubicBezTo>
                    <a:close/>
                    <a:moveTo>
                      <a:pt x="3164" y="2219"/>
                    </a:moveTo>
                    <a:lnTo>
                      <a:pt x="3180" y="2250"/>
                    </a:lnTo>
                    <a:cubicBezTo>
                      <a:pt x="3180" y="2265"/>
                      <a:pt x="3180" y="2265"/>
                      <a:pt x="3180" y="2265"/>
                    </a:cubicBezTo>
                    <a:cubicBezTo>
                      <a:pt x="3164" y="2265"/>
                      <a:pt x="3164" y="2281"/>
                      <a:pt x="3149" y="2281"/>
                    </a:cubicBezTo>
                    <a:cubicBezTo>
                      <a:pt x="3118" y="2281"/>
                      <a:pt x="3149" y="2234"/>
                      <a:pt x="3149" y="2219"/>
                    </a:cubicBezTo>
                    <a:close/>
                    <a:moveTo>
                      <a:pt x="5724" y="1025"/>
                    </a:moveTo>
                    <a:lnTo>
                      <a:pt x="6933" y="2188"/>
                    </a:lnTo>
                    <a:cubicBezTo>
                      <a:pt x="6933" y="2219"/>
                      <a:pt x="6933" y="2250"/>
                      <a:pt x="6918" y="2281"/>
                    </a:cubicBezTo>
                    <a:cubicBezTo>
                      <a:pt x="6901" y="2264"/>
                      <a:pt x="6881" y="2244"/>
                      <a:pt x="6858" y="2244"/>
                    </a:cubicBezTo>
                    <a:cubicBezTo>
                      <a:pt x="6840" y="2244"/>
                      <a:pt x="6820" y="2257"/>
                      <a:pt x="6801" y="2296"/>
                    </a:cubicBezTo>
                    <a:lnTo>
                      <a:pt x="6801" y="2296"/>
                    </a:lnTo>
                    <a:cubicBezTo>
                      <a:pt x="6817" y="2233"/>
                      <a:pt x="6840" y="2181"/>
                      <a:pt x="6840" y="2141"/>
                    </a:cubicBezTo>
                    <a:lnTo>
                      <a:pt x="5724" y="1025"/>
                    </a:lnTo>
                    <a:close/>
                    <a:moveTo>
                      <a:pt x="5724" y="1226"/>
                    </a:moveTo>
                    <a:lnTo>
                      <a:pt x="6452" y="1955"/>
                    </a:lnTo>
                    <a:cubicBezTo>
                      <a:pt x="6452" y="2048"/>
                      <a:pt x="6452" y="2141"/>
                      <a:pt x="6468" y="2141"/>
                    </a:cubicBezTo>
                    <a:cubicBezTo>
                      <a:pt x="6359" y="2203"/>
                      <a:pt x="6313" y="2312"/>
                      <a:pt x="6220" y="2327"/>
                    </a:cubicBezTo>
                    <a:cubicBezTo>
                      <a:pt x="6220" y="2327"/>
                      <a:pt x="6204" y="2312"/>
                      <a:pt x="6204" y="2312"/>
                    </a:cubicBezTo>
                    <a:lnTo>
                      <a:pt x="6189" y="2126"/>
                    </a:lnTo>
                    <a:lnTo>
                      <a:pt x="6313" y="2126"/>
                    </a:lnTo>
                    <a:lnTo>
                      <a:pt x="6251" y="1971"/>
                    </a:lnTo>
                    <a:cubicBezTo>
                      <a:pt x="6189" y="2017"/>
                      <a:pt x="6111" y="2079"/>
                      <a:pt x="6034" y="2141"/>
                    </a:cubicBezTo>
                    <a:cubicBezTo>
                      <a:pt x="5987" y="2095"/>
                      <a:pt x="5956" y="2064"/>
                      <a:pt x="5925" y="2033"/>
                    </a:cubicBezTo>
                    <a:cubicBezTo>
                      <a:pt x="5956" y="1955"/>
                      <a:pt x="6003" y="1847"/>
                      <a:pt x="6018" y="1738"/>
                    </a:cubicBezTo>
                    <a:lnTo>
                      <a:pt x="5941" y="1645"/>
                    </a:lnTo>
                    <a:cubicBezTo>
                      <a:pt x="5925" y="1660"/>
                      <a:pt x="5925" y="1660"/>
                      <a:pt x="5925" y="1660"/>
                    </a:cubicBezTo>
                    <a:lnTo>
                      <a:pt x="5724" y="1459"/>
                    </a:lnTo>
                    <a:cubicBezTo>
                      <a:pt x="5749" y="1446"/>
                      <a:pt x="5785" y="1433"/>
                      <a:pt x="5806" y="1429"/>
                    </a:cubicBezTo>
                    <a:lnTo>
                      <a:pt x="5806" y="1429"/>
                    </a:lnTo>
                    <a:lnTo>
                      <a:pt x="5693" y="1443"/>
                    </a:lnTo>
                    <a:lnTo>
                      <a:pt x="5630" y="1381"/>
                    </a:lnTo>
                    <a:cubicBezTo>
                      <a:pt x="5646" y="1335"/>
                      <a:pt x="5693" y="1273"/>
                      <a:pt x="5724" y="1226"/>
                    </a:cubicBezTo>
                    <a:close/>
                    <a:moveTo>
                      <a:pt x="3071" y="2343"/>
                    </a:moveTo>
                    <a:lnTo>
                      <a:pt x="3071" y="2343"/>
                    </a:lnTo>
                    <a:cubicBezTo>
                      <a:pt x="3068" y="2346"/>
                      <a:pt x="3065" y="2350"/>
                      <a:pt x="3063" y="2353"/>
                    </a:cubicBezTo>
                    <a:lnTo>
                      <a:pt x="3063" y="2353"/>
                    </a:lnTo>
                    <a:cubicBezTo>
                      <a:pt x="3066" y="2350"/>
                      <a:pt x="3069" y="2346"/>
                      <a:pt x="3071" y="2343"/>
                    </a:cubicBezTo>
                    <a:close/>
                    <a:moveTo>
                      <a:pt x="6328" y="2281"/>
                    </a:moveTo>
                    <a:cubicBezTo>
                      <a:pt x="6343" y="2318"/>
                      <a:pt x="6371" y="2329"/>
                      <a:pt x="6402" y="2329"/>
                    </a:cubicBezTo>
                    <a:cubicBezTo>
                      <a:pt x="6451" y="2329"/>
                      <a:pt x="6509" y="2302"/>
                      <a:pt x="6544" y="2302"/>
                    </a:cubicBezTo>
                    <a:cubicBezTo>
                      <a:pt x="6581" y="2302"/>
                      <a:pt x="6594" y="2331"/>
                      <a:pt x="6546" y="2451"/>
                    </a:cubicBezTo>
                    <a:cubicBezTo>
                      <a:pt x="6540" y="2420"/>
                      <a:pt x="6523" y="2410"/>
                      <a:pt x="6500" y="2410"/>
                    </a:cubicBezTo>
                    <a:cubicBezTo>
                      <a:pt x="6454" y="2410"/>
                      <a:pt x="6385" y="2451"/>
                      <a:pt x="6344" y="2451"/>
                    </a:cubicBezTo>
                    <a:cubicBezTo>
                      <a:pt x="6344" y="2451"/>
                      <a:pt x="6328" y="2467"/>
                      <a:pt x="6328" y="2482"/>
                    </a:cubicBezTo>
                    <a:lnTo>
                      <a:pt x="6297" y="2451"/>
                    </a:lnTo>
                    <a:lnTo>
                      <a:pt x="6297" y="2451"/>
                    </a:lnTo>
                    <a:cubicBezTo>
                      <a:pt x="6297" y="2467"/>
                      <a:pt x="6313" y="2482"/>
                      <a:pt x="6313" y="2482"/>
                    </a:cubicBezTo>
                    <a:cubicBezTo>
                      <a:pt x="6297" y="2482"/>
                      <a:pt x="6282" y="2467"/>
                      <a:pt x="6282" y="2451"/>
                    </a:cubicBezTo>
                    <a:cubicBezTo>
                      <a:pt x="6282" y="2451"/>
                      <a:pt x="6282" y="2451"/>
                      <a:pt x="6282" y="2436"/>
                    </a:cubicBezTo>
                    <a:cubicBezTo>
                      <a:pt x="6297" y="2451"/>
                      <a:pt x="6297" y="2451"/>
                      <a:pt x="6297" y="2451"/>
                    </a:cubicBezTo>
                    <a:cubicBezTo>
                      <a:pt x="6297" y="2451"/>
                      <a:pt x="6297" y="2436"/>
                      <a:pt x="6297" y="2436"/>
                    </a:cubicBezTo>
                    <a:cubicBezTo>
                      <a:pt x="6297" y="2436"/>
                      <a:pt x="6297" y="2420"/>
                      <a:pt x="6297" y="2420"/>
                    </a:cubicBezTo>
                    <a:lnTo>
                      <a:pt x="6313" y="2420"/>
                    </a:lnTo>
                    <a:cubicBezTo>
                      <a:pt x="6297" y="2405"/>
                      <a:pt x="6297" y="2405"/>
                      <a:pt x="6282" y="2389"/>
                    </a:cubicBezTo>
                    <a:cubicBezTo>
                      <a:pt x="6297" y="2358"/>
                      <a:pt x="6313" y="2312"/>
                      <a:pt x="6328" y="2281"/>
                    </a:cubicBezTo>
                    <a:close/>
                    <a:moveTo>
                      <a:pt x="6902" y="2358"/>
                    </a:moveTo>
                    <a:cubicBezTo>
                      <a:pt x="6887" y="2420"/>
                      <a:pt x="6856" y="2467"/>
                      <a:pt x="6809" y="2482"/>
                    </a:cubicBezTo>
                    <a:lnTo>
                      <a:pt x="6902" y="2358"/>
                    </a:lnTo>
                    <a:close/>
                    <a:moveTo>
                      <a:pt x="6266" y="2482"/>
                    </a:moveTo>
                    <a:cubicBezTo>
                      <a:pt x="6282" y="2498"/>
                      <a:pt x="6297" y="2513"/>
                      <a:pt x="6313" y="2529"/>
                    </a:cubicBezTo>
                    <a:cubicBezTo>
                      <a:pt x="6297" y="2544"/>
                      <a:pt x="6297" y="2560"/>
                      <a:pt x="6297" y="2591"/>
                    </a:cubicBezTo>
                    <a:lnTo>
                      <a:pt x="6235" y="2591"/>
                    </a:lnTo>
                    <a:cubicBezTo>
                      <a:pt x="6235" y="2560"/>
                      <a:pt x="6251" y="2513"/>
                      <a:pt x="6266" y="2482"/>
                    </a:cubicBezTo>
                    <a:close/>
                    <a:moveTo>
                      <a:pt x="6685" y="2544"/>
                    </a:moveTo>
                    <a:lnTo>
                      <a:pt x="6685" y="2544"/>
                    </a:lnTo>
                    <a:cubicBezTo>
                      <a:pt x="6670" y="2653"/>
                      <a:pt x="6685" y="2762"/>
                      <a:pt x="6623" y="2824"/>
                    </a:cubicBezTo>
                    <a:lnTo>
                      <a:pt x="6639" y="2777"/>
                    </a:lnTo>
                    <a:lnTo>
                      <a:pt x="6639" y="2777"/>
                    </a:lnTo>
                    <a:cubicBezTo>
                      <a:pt x="6608" y="2793"/>
                      <a:pt x="6592" y="2824"/>
                      <a:pt x="6577" y="2839"/>
                    </a:cubicBezTo>
                    <a:cubicBezTo>
                      <a:pt x="6592" y="2746"/>
                      <a:pt x="6639" y="2653"/>
                      <a:pt x="6685" y="2544"/>
                    </a:cubicBezTo>
                    <a:close/>
                    <a:moveTo>
                      <a:pt x="6437" y="2839"/>
                    </a:moveTo>
                    <a:cubicBezTo>
                      <a:pt x="6468" y="2870"/>
                      <a:pt x="6484" y="2901"/>
                      <a:pt x="6515" y="2932"/>
                    </a:cubicBezTo>
                    <a:cubicBezTo>
                      <a:pt x="6484" y="2963"/>
                      <a:pt x="6468" y="3010"/>
                      <a:pt x="6452" y="3056"/>
                    </a:cubicBezTo>
                    <a:cubicBezTo>
                      <a:pt x="6452" y="3041"/>
                      <a:pt x="6452" y="3041"/>
                      <a:pt x="6452" y="3025"/>
                    </a:cubicBezTo>
                    <a:cubicBezTo>
                      <a:pt x="6437" y="3025"/>
                      <a:pt x="6437" y="3010"/>
                      <a:pt x="6421" y="2994"/>
                    </a:cubicBezTo>
                    <a:cubicBezTo>
                      <a:pt x="6457" y="2947"/>
                      <a:pt x="6474" y="2900"/>
                      <a:pt x="6427" y="2900"/>
                    </a:cubicBezTo>
                    <a:cubicBezTo>
                      <a:pt x="6412" y="2900"/>
                      <a:pt x="6390" y="2905"/>
                      <a:pt x="6359" y="2917"/>
                    </a:cubicBezTo>
                    <a:cubicBezTo>
                      <a:pt x="6390" y="2901"/>
                      <a:pt x="6421" y="2870"/>
                      <a:pt x="6437" y="2839"/>
                    </a:cubicBezTo>
                    <a:close/>
                    <a:moveTo>
                      <a:pt x="6251" y="2870"/>
                    </a:moveTo>
                    <a:lnTo>
                      <a:pt x="6251" y="2870"/>
                    </a:lnTo>
                    <a:cubicBezTo>
                      <a:pt x="6282" y="2901"/>
                      <a:pt x="6313" y="2932"/>
                      <a:pt x="6328" y="2979"/>
                    </a:cubicBezTo>
                    <a:cubicBezTo>
                      <a:pt x="6313" y="2963"/>
                      <a:pt x="6282" y="2963"/>
                      <a:pt x="6251" y="2963"/>
                    </a:cubicBezTo>
                    <a:cubicBezTo>
                      <a:pt x="6344" y="2963"/>
                      <a:pt x="6297" y="3025"/>
                      <a:pt x="6266" y="3072"/>
                    </a:cubicBezTo>
                    <a:cubicBezTo>
                      <a:pt x="6251" y="3010"/>
                      <a:pt x="6235" y="2963"/>
                      <a:pt x="6251" y="2870"/>
                    </a:cubicBezTo>
                    <a:close/>
                    <a:moveTo>
                      <a:pt x="6313" y="3103"/>
                    </a:moveTo>
                    <a:cubicBezTo>
                      <a:pt x="6297" y="3103"/>
                      <a:pt x="6297" y="3118"/>
                      <a:pt x="6297" y="3134"/>
                    </a:cubicBezTo>
                    <a:cubicBezTo>
                      <a:pt x="6297" y="3118"/>
                      <a:pt x="6282" y="3118"/>
                      <a:pt x="6282" y="3103"/>
                    </a:cubicBezTo>
                    <a:close/>
                    <a:moveTo>
                      <a:pt x="2342" y="3025"/>
                    </a:moveTo>
                    <a:lnTo>
                      <a:pt x="2342" y="3025"/>
                    </a:lnTo>
                    <a:cubicBezTo>
                      <a:pt x="2327" y="3072"/>
                      <a:pt x="2311" y="3118"/>
                      <a:pt x="2296" y="3149"/>
                    </a:cubicBezTo>
                    <a:lnTo>
                      <a:pt x="2265" y="3149"/>
                    </a:lnTo>
                    <a:cubicBezTo>
                      <a:pt x="2249" y="3103"/>
                      <a:pt x="2296" y="3056"/>
                      <a:pt x="2342" y="3025"/>
                    </a:cubicBezTo>
                    <a:close/>
                    <a:moveTo>
                      <a:pt x="6372" y="3128"/>
                    </a:moveTo>
                    <a:cubicBezTo>
                      <a:pt x="6377" y="3128"/>
                      <a:pt x="6383" y="3130"/>
                      <a:pt x="6390" y="3134"/>
                    </a:cubicBezTo>
                    <a:cubicBezTo>
                      <a:pt x="6406" y="3134"/>
                      <a:pt x="6421" y="3134"/>
                      <a:pt x="6421" y="3149"/>
                    </a:cubicBezTo>
                    <a:cubicBezTo>
                      <a:pt x="6421" y="3165"/>
                      <a:pt x="6421" y="3180"/>
                      <a:pt x="6421" y="3211"/>
                    </a:cubicBezTo>
                    <a:cubicBezTo>
                      <a:pt x="6406" y="3211"/>
                      <a:pt x="6390" y="3196"/>
                      <a:pt x="6390" y="3196"/>
                    </a:cubicBezTo>
                    <a:cubicBezTo>
                      <a:pt x="6359" y="3196"/>
                      <a:pt x="6344" y="3165"/>
                      <a:pt x="6359" y="3134"/>
                    </a:cubicBezTo>
                    <a:lnTo>
                      <a:pt x="6359" y="3134"/>
                    </a:lnTo>
                    <a:cubicBezTo>
                      <a:pt x="6359" y="3165"/>
                      <a:pt x="6375" y="3180"/>
                      <a:pt x="6390" y="3196"/>
                    </a:cubicBezTo>
                    <a:cubicBezTo>
                      <a:pt x="6355" y="3148"/>
                      <a:pt x="6356" y="3128"/>
                      <a:pt x="6372" y="3128"/>
                    </a:cubicBezTo>
                    <a:close/>
                    <a:moveTo>
                      <a:pt x="6142" y="3134"/>
                    </a:moveTo>
                    <a:cubicBezTo>
                      <a:pt x="6142" y="3149"/>
                      <a:pt x="6142" y="3165"/>
                      <a:pt x="6158" y="3180"/>
                    </a:cubicBezTo>
                    <a:cubicBezTo>
                      <a:pt x="6158" y="3211"/>
                      <a:pt x="6158" y="3242"/>
                      <a:pt x="6173" y="3273"/>
                    </a:cubicBezTo>
                    <a:lnTo>
                      <a:pt x="6127" y="3304"/>
                    </a:lnTo>
                    <a:cubicBezTo>
                      <a:pt x="6096" y="3320"/>
                      <a:pt x="6080" y="3320"/>
                      <a:pt x="6049" y="3351"/>
                    </a:cubicBezTo>
                    <a:lnTo>
                      <a:pt x="6096" y="3149"/>
                    </a:lnTo>
                    <a:lnTo>
                      <a:pt x="6127" y="3165"/>
                    </a:lnTo>
                    <a:cubicBezTo>
                      <a:pt x="6142" y="3149"/>
                      <a:pt x="6142" y="3149"/>
                      <a:pt x="6142" y="3134"/>
                    </a:cubicBezTo>
                    <a:close/>
                    <a:moveTo>
                      <a:pt x="6158" y="3460"/>
                    </a:moveTo>
                    <a:lnTo>
                      <a:pt x="6204" y="3537"/>
                    </a:lnTo>
                    <a:cubicBezTo>
                      <a:pt x="6182" y="3564"/>
                      <a:pt x="6165" y="3574"/>
                      <a:pt x="6153" y="3574"/>
                    </a:cubicBezTo>
                    <a:cubicBezTo>
                      <a:pt x="6123" y="3574"/>
                      <a:pt x="6113" y="3517"/>
                      <a:pt x="6080" y="3506"/>
                    </a:cubicBezTo>
                    <a:cubicBezTo>
                      <a:pt x="6096" y="3475"/>
                      <a:pt x="6127" y="3460"/>
                      <a:pt x="6142" y="3460"/>
                    </a:cubicBezTo>
                    <a:lnTo>
                      <a:pt x="6142" y="3475"/>
                    </a:lnTo>
                    <a:cubicBezTo>
                      <a:pt x="6142" y="3475"/>
                      <a:pt x="6158" y="3475"/>
                      <a:pt x="6158" y="3460"/>
                    </a:cubicBezTo>
                    <a:close/>
                    <a:moveTo>
                      <a:pt x="5987" y="3615"/>
                    </a:moveTo>
                    <a:cubicBezTo>
                      <a:pt x="5987" y="3661"/>
                      <a:pt x="5956" y="3692"/>
                      <a:pt x="5925" y="3723"/>
                    </a:cubicBezTo>
                    <a:cubicBezTo>
                      <a:pt x="5956" y="3677"/>
                      <a:pt x="5972" y="3646"/>
                      <a:pt x="5987" y="3615"/>
                    </a:cubicBezTo>
                    <a:close/>
                    <a:moveTo>
                      <a:pt x="5682" y="4081"/>
                    </a:moveTo>
                    <a:cubicBezTo>
                      <a:pt x="5679" y="4082"/>
                      <a:pt x="5683" y="4086"/>
                      <a:pt x="5693" y="4095"/>
                    </a:cubicBezTo>
                    <a:cubicBezTo>
                      <a:pt x="5693" y="4095"/>
                      <a:pt x="5686" y="4089"/>
                      <a:pt x="5682" y="4081"/>
                    </a:cubicBezTo>
                    <a:close/>
                    <a:moveTo>
                      <a:pt x="1412" y="4654"/>
                    </a:moveTo>
                    <a:cubicBezTo>
                      <a:pt x="1427" y="4669"/>
                      <a:pt x="1443" y="4685"/>
                      <a:pt x="1458" y="4700"/>
                    </a:cubicBezTo>
                    <a:cubicBezTo>
                      <a:pt x="1458" y="4700"/>
                      <a:pt x="1458" y="4700"/>
                      <a:pt x="1458" y="4716"/>
                    </a:cubicBezTo>
                    <a:lnTo>
                      <a:pt x="1443" y="4716"/>
                    </a:lnTo>
                    <a:cubicBezTo>
                      <a:pt x="1427" y="4700"/>
                      <a:pt x="1412" y="4685"/>
                      <a:pt x="1396" y="4669"/>
                    </a:cubicBezTo>
                    <a:cubicBezTo>
                      <a:pt x="1396" y="4654"/>
                      <a:pt x="1396" y="4654"/>
                      <a:pt x="1412" y="4654"/>
                    </a:cubicBezTo>
                    <a:close/>
                    <a:moveTo>
                      <a:pt x="790" y="4828"/>
                    </a:moveTo>
                    <a:cubicBezTo>
                      <a:pt x="803" y="4828"/>
                      <a:pt x="815" y="4832"/>
                      <a:pt x="823" y="4840"/>
                    </a:cubicBezTo>
                    <a:cubicBezTo>
                      <a:pt x="823" y="4840"/>
                      <a:pt x="823" y="4855"/>
                      <a:pt x="823" y="4855"/>
                    </a:cubicBezTo>
                    <a:cubicBezTo>
                      <a:pt x="809" y="4860"/>
                      <a:pt x="798" y="4862"/>
                      <a:pt x="789" y="4862"/>
                    </a:cubicBezTo>
                    <a:cubicBezTo>
                      <a:pt x="767" y="4862"/>
                      <a:pt x="756" y="4851"/>
                      <a:pt x="745" y="4840"/>
                    </a:cubicBezTo>
                    <a:cubicBezTo>
                      <a:pt x="760" y="4832"/>
                      <a:pt x="776" y="4828"/>
                      <a:pt x="790" y="4828"/>
                    </a:cubicBezTo>
                    <a:close/>
                    <a:moveTo>
                      <a:pt x="3862" y="4793"/>
                    </a:moveTo>
                    <a:cubicBezTo>
                      <a:pt x="3878" y="4809"/>
                      <a:pt x="3893" y="4809"/>
                      <a:pt x="3909" y="4824"/>
                    </a:cubicBezTo>
                    <a:cubicBezTo>
                      <a:pt x="3878" y="4840"/>
                      <a:pt x="3847" y="4855"/>
                      <a:pt x="3831" y="4886"/>
                    </a:cubicBezTo>
                    <a:cubicBezTo>
                      <a:pt x="3831" y="4871"/>
                      <a:pt x="3831" y="4855"/>
                      <a:pt x="3831" y="4840"/>
                    </a:cubicBezTo>
                    <a:cubicBezTo>
                      <a:pt x="3847" y="4824"/>
                      <a:pt x="3862" y="4809"/>
                      <a:pt x="3862" y="4793"/>
                    </a:cubicBezTo>
                    <a:close/>
                    <a:moveTo>
                      <a:pt x="2560" y="5088"/>
                    </a:moveTo>
                    <a:cubicBezTo>
                      <a:pt x="2606" y="5088"/>
                      <a:pt x="2668" y="5104"/>
                      <a:pt x="2715" y="5119"/>
                    </a:cubicBezTo>
                    <a:cubicBezTo>
                      <a:pt x="2715" y="5150"/>
                      <a:pt x="2699" y="5181"/>
                      <a:pt x="2699" y="5212"/>
                    </a:cubicBezTo>
                    <a:cubicBezTo>
                      <a:pt x="2688" y="5201"/>
                      <a:pt x="2693" y="5183"/>
                      <a:pt x="2686" y="5183"/>
                    </a:cubicBezTo>
                    <a:cubicBezTo>
                      <a:pt x="2683" y="5183"/>
                      <a:pt x="2678" y="5187"/>
                      <a:pt x="2668" y="5197"/>
                    </a:cubicBezTo>
                    <a:cubicBezTo>
                      <a:pt x="2653" y="5212"/>
                      <a:pt x="2637" y="5228"/>
                      <a:pt x="2637" y="5243"/>
                    </a:cubicBezTo>
                    <a:cubicBezTo>
                      <a:pt x="2606" y="5228"/>
                      <a:pt x="2606" y="5212"/>
                      <a:pt x="2637" y="5197"/>
                    </a:cubicBezTo>
                    <a:lnTo>
                      <a:pt x="2637" y="5197"/>
                    </a:lnTo>
                    <a:lnTo>
                      <a:pt x="2498" y="5243"/>
                    </a:lnTo>
                    <a:cubicBezTo>
                      <a:pt x="2513" y="5212"/>
                      <a:pt x="2529" y="5181"/>
                      <a:pt x="2544" y="5150"/>
                    </a:cubicBezTo>
                    <a:cubicBezTo>
                      <a:pt x="2544" y="5135"/>
                      <a:pt x="2560" y="5119"/>
                      <a:pt x="2560" y="5088"/>
                    </a:cubicBezTo>
                    <a:close/>
                    <a:moveTo>
                      <a:pt x="3862" y="5166"/>
                    </a:moveTo>
                    <a:cubicBezTo>
                      <a:pt x="3862" y="5181"/>
                      <a:pt x="3862" y="5181"/>
                      <a:pt x="3878" y="5181"/>
                    </a:cubicBezTo>
                    <a:lnTo>
                      <a:pt x="3955" y="5181"/>
                    </a:lnTo>
                    <a:cubicBezTo>
                      <a:pt x="3971" y="5197"/>
                      <a:pt x="3971" y="5228"/>
                      <a:pt x="3986" y="5243"/>
                    </a:cubicBezTo>
                    <a:cubicBezTo>
                      <a:pt x="3955" y="5274"/>
                      <a:pt x="3909" y="5290"/>
                      <a:pt x="3862" y="5290"/>
                    </a:cubicBezTo>
                    <a:lnTo>
                      <a:pt x="3878" y="5181"/>
                    </a:lnTo>
                    <a:lnTo>
                      <a:pt x="3878" y="5181"/>
                    </a:lnTo>
                    <a:cubicBezTo>
                      <a:pt x="3862" y="5181"/>
                      <a:pt x="3862" y="5197"/>
                      <a:pt x="3862" y="5197"/>
                    </a:cubicBezTo>
                    <a:lnTo>
                      <a:pt x="3862" y="5166"/>
                    </a:lnTo>
                    <a:close/>
                    <a:moveTo>
                      <a:pt x="3847" y="5228"/>
                    </a:moveTo>
                    <a:lnTo>
                      <a:pt x="3847" y="5228"/>
                    </a:lnTo>
                    <a:cubicBezTo>
                      <a:pt x="3821" y="5266"/>
                      <a:pt x="3785" y="5294"/>
                      <a:pt x="3747" y="5294"/>
                    </a:cubicBezTo>
                    <a:cubicBezTo>
                      <a:pt x="3739" y="5294"/>
                      <a:pt x="3731" y="5292"/>
                      <a:pt x="3723" y="5290"/>
                    </a:cubicBezTo>
                    <a:cubicBezTo>
                      <a:pt x="3754" y="5259"/>
                      <a:pt x="3800" y="5243"/>
                      <a:pt x="3847" y="5228"/>
                    </a:cubicBezTo>
                    <a:close/>
                    <a:moveTo>
                      <a:pt x="3831" y="5274"/>
                    </a:moveTo>
                    <a:lnTo>
                      <a:pt x="3847" y="5305"/>
                    </a:lnTo>
                    <a:lnTo>
                      <a:pt x="3800" y="5305"/>
                    </a:lnTo>
                    <a:lnTo>
                      <a:pt x="3831" y="5274"/>
                    </a:lnTo>
                    <a:close/>
                    <a:moveTo>
                      <a:pt x="4297" y="5321"/>
                    </a:moveTo>
                    <a:cubicBezTo>
                      <a:pt x="4297" y="5336"/>
                      <a:pt x="4297" y="5336"/>
                      <a:pt x="4297" y="5352"/>
                    </a:cubicBezTo>
                    <a:lnTo>
                      <a:pt x="4266" y="5352"/>
                    </a:lnTo>
                    <a:cubicBezTo>
                      <a:pt x="4281" y="5352"/>
                      <a:pt x="4281" y="5336"/>
                      <a:pt x="4297" y="5321"/>
                    </a:cubicBezTo>
                    <a:close/>
                    <a:moveTo>
                      <a:pt x="4219" y="5321"/>
                    </a:moveTo>
                    <a:cubicBezTo>
                      <a:pt x="4219" y="5336"/>
                      <a:pt x="4219" y="5367"/>
                      <a:pt x="4219" y="5383"/>
                    </a:cubicBezTo>
                    <a:cubicBezTo>
                      <a:pt x="4204" y="5383"/>
                      <a:pt x="4204" y="5398"/>
                      <a:pt x="4188" y="5398"/>
                    </a:cubicBezTo>
                    <a:cubicBezTo>
                      <a:pt x="4204" y="5367"/>
                      <a:pt x="4219" y="5336"/>
                      <a:pt x="4219" y="5321"/>
                    </a:cubicBezTo>
                    <a:close/>
                    <a:moveTo>
                      <a:pt x="3862" y="5367"/>
                    </a:moveTo>
                    <a:cubicBezTo>
                      <a:pt x="3831" y="5398"/>
                      <a:pt x="3785" y="5429"/>
                      <a:pt x="3754" y="5445"/>
                    </a:cubicBezTo>
                    <a:cubicBezTo>
                      <a:pt x="3754" y="5445"/>
                      <a:pt x="3769" y="5429"/>
                      <a:pt x="3769" y="5414"/>
                    </a:cubicBezTo>
                    <a:cubicBezTo>
                      <a:pt x="3800" y="5398"/>
                      <a:pt x="3831" y="5383"/>
                      <a:pt x="3862" y="5367"/>
                    </a:cubicBezTo>
                    <a:close/>
                    <a:moveTo>
                      <a:pt x="3715" y="5449"/>
                    </a:moveTo>
                    <a:lnTo>
                      <a:pt x="3715" y="5449"/>
                    </a:lnTo>
                    <a:cubicBezTo>
                      <a:pt x="3699" y="5461"/>
                      <a:pt x="3687" y="5465"/>
                      <a:pt x="3676" y="5476"/>
                    </a:cubicBezTo>
                    <a:lnTo>
                      <a:pt x="3676" y="5460"/>
                    </a:lnTo>
                    <a:cubicBezTo>
                      <a:pt x="3693" y="5460"/>
                      <a:pt x="3705" y="5456"/>
                      <a:pt x="3715" y="5449"/>
                    </a:cubicBezTo>
                    <a:close/>
                    <a:moveTo>
                      <a:pt x="3475" y="5476"/>
                    </a:moveTo>
                    <a:cubicBezTo>
                      <a:pt x="3475" y="5476"/>
                      <a:pt x="3475" y="5476"/>
                      <a:pt x="3475" y="5491"/>
                    </a:cubicBezTo>
                    <a:lnTo>
                      <a:pt x="3459" y="5491"/>
                    </a:lnTo>
                    <a:cubicBezTo>
                      <a:pt x="3459" y="5476"/>
                      <a:pt x="3459" y="5476"/>
                      <a:pt x="3475" y="5476"/>
                    </a:cubicBezTo>
                    <a:close/>
                    <a:moveTo>
                      <a:pt x="1939" y="5538"/>
                    </a:moveTo>
                    <a:cubicBezTo>
                      <a:pt x="1924" y="5553"/>
                      <a:pt x="1908" y="5569"/>
                      <a:pt x="1893" y="5584"/>
                    </a:cubicBezTo>
                    <a:lnTo>
                      <a:pt x="1877" y="5569"/>
                    </a:lnTo>
                    <a:cubicBezTo>
                      <a:pt x="1877" y="5553"/>
                      <a:pt x="1877" y="5553"/>
                      <a:pt x="1877" y="5553"/>
                    </a:cubicBezTo>
                    <a:cubicBezTo>
                      <a:pt x="1893" y="5553"/>
                      <a:pt x="1908" y="5538"/>
                      <a:pt x="1924" y="5538"/>
                    </a:cubicBezTo>
                    <a:close/>
                    <a:moveTo>
                      <a:pt x="3568" y="5538"/>
                    </a:moveTo>
                    <a:cubicBezTo>
                      <a:pt x="3568" y="5553"/>
                      <a:pt x="3568" y="5553"/>
                      <a:pt x="3568" y="5553"/>
                    </a:cubicBezTo>
                    <a:cubicBezTo>
                      <a:pt x="3552" y="5569"/>
                      <a:pt x="3552" y="5584"/>
                      <a:pt x="3552" y="5600"/>
                    </a:cubicBezTo>
                    <a:cubicBezTo>
                      <a:pt x="3552" y="5569"/>
                      <a:pt x="3537" y="5569"/>
                      <a:pt x="3537" y="5553"/>
                    </a:cubicBezTo>
                    <a:cubicBezTo>
                      <a:pt x="3552" y="5553"/>
                      <a:pt x="3552" y="5553"/>
                      <a:pt x="3568" y="5538"/>
                    </a:cubicBezTo>
                    <a:close/>
                    <a:moveTo>
                      <a:pt x="1815" y="5569"/>
                    </a:moveTo>
                    <a:lnTo>
                      <a:pt x="1846" y="5600"/>
                    </a:lnTo>
                    <a:cubicBezTo>
                      <a:pt x="1846" y="5615"/>
                      <a:pt x="1862" y="5615"/>
                      <a:pt x="1862" y="5615"/>
                    </a:cubicBezTo>
                    <a:cubicBezTo>
                      <a:pt x="1862" y="5631"/>
                      <a:pt x="1846" y="5631"/>
                      <a:pt x="1846" y="5631"/>
                    </a:cubicBezTo>
                    <a:cubicBezTo>
                      <a:pt x="1831" y="5615"/>
                      <a:pt x="1815" y="5600"/>
                      <a:pt x="1800" y="5569"/>
                    </a:cubicBezTo>
                    <a:close/>
                    <a:moveTo>
                      <a:pt x="2451" y="5615"/>
                    </a:moveTo>
                    <a:cubicBezTo>
                      <a:pt x="2467" y="5615"/>
                      <a:pt x="2467" y="5631"/>
                      <a:pt x="2482" y="5631"/>
                    </a:cubicBezTo>
                    <a:lnTo>
                      <a:pt x="2451" y="5631"/>
                    </a:lnTo>
                    <a:cubicBezTo>
                      <a:pt x="2435" y="5631"/>
                      <a:pt x="2435" y="5631"/>
                      <a:pt x="2435" y="5615"/>
                    </a:cubicBezTo>
                    <a:close/>
                    <a:moveTo>
                      <a:pt x="4111" y="5259"/>
                    </a:moveTo>
                    <a:cubicBezTo>
                      <a:pt x="4297" y="5321"/>
                      <a:pt x="4095" y="5383"/>
                      <a:pt x="4157" y="5414"/>
                    </a:cubicBezTo>
                    <a:cubicBezTo>
                      <a:pt x="4157" y="5429"/>
                      <a:pt x="4157" y="5429"/>
                      <a:pt x="4142" y="5429"/>
                    </a:cubicBezTo>
                    <a:cubicBezTo>
                      <a:pt x="4126" y="5414"/>
                      <a:pt x="4111" y="5383"/>
                      <a:pt x="4111" y="5367"/>
                    </a:cubicBezTo>
                    <a:cubicBezTo>
                      <a:pt x="4048" y="5414"/>
                      <a:pt x="4033" y="5460"/>
                      <a:pt x="4048" y="5507"/>
                    </a:cubicBezTo>
                    <a:cubicBezTo>
                      <a:pt x="4017" y="5522"/>
                      <a:pt x="3986" y="5538"/>
                      <a:pt x="3955" y="5569"/>
                    </a:cubicBezTo>
                    <a:cubicBezTo>
                      <a:pt x="3971" y="5522"/>
                      <a:pt x="3986" y="5491"/>
                      <a:pt x="3986" y="5476"/>
                    </a:cubicBezTo>
                    <a:lnTo>
                      <a:pt x="3986" y="5476"/>
                    </a:lnTo>
                    <a:lnTo>
                      <a:pt x="3862" y="5631"/>
                    </a:lnTo>
                    <a:cubicBezTo>
                      <a:pt x="3862" y="5631"/>
                      <a:pt x="3847" y="5631"/>
                      <a:pt x="3847" y="5646"/>
                    </a:cubicBezTo>
                    <a:cubicBezTo>
                      <a:pt x="3831" y="5553"/>
                      <a:pt x="3847" y="5491"/>
                      <a:pt x="3893" y="5414"/>
                    </a:cubicBezTo>
                    <a:cubicBezTo>
                      <a:pt x="3899" y="5416"/>
                      <a:pt x="3904" y="5418"/>
                      <a:pt x="3910" y="5418"/>
                    </a:cubicBezTo>
                    <a:cubicBezTo>
                      <a:pt x="3935" y="5418"/>
                      <a:pt x="3961" y="5390"/>
                      <a:pt x="3986" y="5352"/>
                    </a:cubicBezTo>
                    <a:cubicBezTo>
                      <a:pt x="4002" y="5352"/>
                      <a:pt x="4017" y="5367"/>
                      <a:pt x="4033" y="5367"/>
                    </a:cubicBezTo>
                    <a:cubicBezTo>
                      <a:pt x="4080" y="5321"/>
                      <a:pt x="4080" y="5305"/>
                      <a:pt x="4095" y="5259"/>
                    </a:cubicBezTo>
                    <a:close/>
                    <a:moveTo>
                      <a:pt x="1784" y="5615"/>
                    </a:moveTo>
                    <a:cubicBezTo>
                      <a:pt x="1800" y="5631"/>
                      <a:pt x="1800" y="5646"/>
                      <a:pt x="1815" y="5662"/>
                    </a:cubicBezTo>
                    <a:lnTo>
                      <a:pt x="1769" y="5631"/>
                    </a:lnTo>
                    <a:cubicBezTo>
                      <a:pt x="1769" y="5631"/>
                      <a:pt x="1784" y="5615"/>
                      <a:pt x="1784" y="5615"/>
                    </a:cubicBezTo>
                    <a:close/>
                    <a:moveTo>
                      <a:pt x="218" y="5398"/>
                    </a:moveTo>
                    <a:cubicBezTo>
                      <a:pt x="249" y="5460"/>
                      <a:pt x="295" y="5507"/>
                      <a:pt x="326" y="5553"/>
                    </a:cubicBezTo>
                    <a:cubicBezTo>
                      <a:pt x="311" y="5600"/>
                      <a:pt x="326" y="5631"/>
                      <a:pt x="311" y="5708"/>
                    </a:cubicBezTo>
                    <a:cubicBezTo>
                      <a:pt x="233" y="5693"/>
                      <a:pt x="202" y="5522"/>
                      <a:pt x="218" y="5398"/>
                    </a:cubicBezTo>
                    <a:close/>
                    <a:moveTo>
                      <a:pt x="1738" y="5631"/>
                    </a:moveTo>
                    <a:cubicBezTo>
                      <a:pt x="1753" y="5631"/>
                      <a:pt x="1753" y="5646"/>
                      <a:pt x="1769" y="5662"/>
                    </a:cubicBezTo>
                    <a:cubicBezTo>
                      <a:pt x="1769" y="5662"/>
                      <a:pt x="1769" y="5646"/>
                      <a:pt x="1769" y="5646"/>
                    </a:cubicBezTo>
                    <a:lnTo>
                      <a:pt x="1800" y="5677"/>
                    </a:lnTo>
                    <a:cubicBezTo>
                      <a:pt x="1800" y="5693"/>
                      <a:pt x="1800" y="5693"/>
                      <a:pt x="1800" y="5693"/>
                    </a:cubicBezTo>
                    <a:cubicBezTo>
                      <a:pt x="1784" y="5677"/>
                      <a:pt x="1769" y="5677"/>
                      <a:pt x="1769" y="5662"/>
                    </a:cubicBezTo>
                    <a:cubicBezTo>
                      <a:pt x="1753" y="5662"/>
                      <a:pt x="1753" y="5677"/>
                      <a:pt x="1753" y="5677"/>
                    </a:cubicBezTo>
                    <a:cubicBezTo>
                      <a:pt x="1753" y="5693"/>
                      <a:pt x="1769" y="5708"/>
                      <a:pt x="1784" y="5724"/>
                    </a:cubicBezTo>
                    <a:cubicBezTo>
                      <a:pt x="1769" y="5724"/>
                      <a:pt x="1769" y="5739"/>
                      <a:pt x="1769" y="5739"/>
                    </a:cubicBezTo>
                    <a:cubicBezTo>
                      <a:pt x="1753" y="5724"/>
                      <a:pt x="1753" y="5708"/>
                      <a:pt x="1738" y="5693"/>
                    </a:cubicBezTo>
                    <a:cubicBezTo>
                      <a:pt x="1725" y="5706"/>
                      <a:pt x="1723" y="5708"/>
                      <a:pt x="1713" y="5708"/>
                    </a:cubicBezTo>
                    <a:lnTo>
                      <a:pt x="1713" y="5708"/>
                    </a:lnTo>
                    <a:cubicBezTo>
                      <a:pt x="1713" y="5697"/>
                      <a:pt x="1710" y="5687"/>
                      <a:pt x="1707" y="5677"/>
                    </a:cubicBezTo>
                    <a:cubicBezTo>
                      <a:pt x="1707" y="5677"/>
                      <a:pt x="1707" y="5662"/>
                      <a:pt x="1707" y="5662"/>
                    </a:cubicBezTo>
                    <a:cubicBezTo>
                      <a:pt x="1722" y="5677"/>
                      <a:pt x="1722" y="5693"/>
                      <a:pt x="1738" y="5693"/>
                    </a:cubicBezTo>
                    <a:cubicBezTo>
                      <a:pt x="1738" y="5693"/>
                      <a:pt x="1738" y="5693"/>
                      <a:pt x="1753" y="5677"/>
                    </a:cubicBezTo>
                    <a:cubicBezTo>
                      <a:pt x="1738" y="5677"/>
                      <a:pt x="1738" y="5662"/>
                      <a:pt x="1722" y="5646"/>
                    </a:cubicBezTo>
                    <a:cubicBezTo>
                      <a:pt x="1738" y="5646"/>
                      <a:pt x="1738" y="5631"/>
                      <a:pt x="1738" y="5631"/>
                    </a:cubicBezTo>
                    <a:close/>
                    <a:moveTo>
                      <a:pt x="2017" y="5631"/>
                    </a:moveTo>
                    <a:cubicBezTo>
                      <a:pt x="2017" y="5631"/>
                      <a:pt x="2017" y="5646"/>
                      <a:pt x="2017" y="5646"/>
                    </a:cubicBezTo>
                    <a:lnTo>
                      <a:pt x="2094" y="5724"/>
                    </a:lnTo>
                    <a:cubicBezTo>
                      <a:pt x="2094" y="5724"/>
                      <a:pt x="2094" y="5739"/>
                      <a:pt x="2079" y="5739"/>
                    </a:cubicBezTo>
                    <a:lnTo>
                      <a:pt x="1986" y="5662"/>
                    </a:lnTo>
                    <a:cubicBezTo>
                      <a:pt x="1986" y="5646"/>
                      <a:pt x="2001" y="5646"/>
                      <a:pt x="2017" y="5631"/>
                    </a:cubicBezTo>
                    <a:close/>
                    <a:moveTo>
                      <a:pt x="2032" y="5770"/>
                    </a:moveTo>
                    <a:lnTo>
                      <a:pt x="2048" y="5786"/>
                    </a:lnTo>
                    <a:cubicBezTo>
                      <a:pt x="2032" y="5786"/>
                      <a:pt x="2032" y="5770"/>
                      <a:pt x="2032" y="5770"/>
                    </a:cubicBezTo>
                    <a:close/>
                    <a:moveTo>
                      <a:pt x="2110" y="5739"/>
                    </a:moveTo>
                    <a:lnTo>
                      <a:pt x="2203" y="5817"/>
                    </a:lnTo>
                    <a:cubicBezTo>
                      <a:pt x="2156" y="5817"/>
                      <a:pt x="2125" y="5786"/>
                      <a:pt x="2110" y="5739"/>
                    </a:cubicBezTo>
                    <a:close/>
                    <a:moveTo>
                      <a:pt x="4297" y="5770"/>
                    </a:moveTo>
                    <a:cubicBezTo>
                      <a:pt x="4297" y="5786"/>
                      <a:pt x="4297" y="5801"/>
                      <a:pt x="4297" y="5817"/>
                    </a:cubicBezTo>
                    <a:cubicBezTo>
                      <a:pt x="4288" y="5822"/>
                      <a:pt x="4280" y="5823"/>
                      <a:pt x="4273" y="5823"/>
                    </a:cubicBezTo>
                    <a:cubicBezTo>
                      <a:pt x="4258" y="5823"/>
                      <a:pt x="4250" y="5812"/>
                      <a:pt x="4250" y="5801"/>
                    </a:cubicBezTo>
                    <a:cubicBezTo>
                      <a:pt x="4266" y="5786"/>
                      <a:pt x="4281" y="5770"/>
                      <a:pt x="4297" y="5770"/>
                    </a:cubicBezTo>
                    <a:close/>
                    <a:moveTo>
                      <a:pt x="1924" y="5708"/>
                    </a:moveTo>
                    <a:lnTo>
                      <a:pt x="1924" y="5708"/>
                    </a:lnTo>
                    <a:cubicBezTo>
                      <a:pt x="1936" y="5721"/>
                      <a:pt x="1939" y="5723"/>
                      <a:pt x="1939" y="5732"/>
                    </a:cubicBezTo>
                    <a:lnTo>
                      <a:pt x="1939" y="5732"/>
                    </a:lnTo>
                    <a:lnTo>
                      <a:pt x="1934" y="5729"/>
                    </a:lnTo>
                    <a:lnTo>
                      <a:pt x="1939" y="5739"/>
                    </a:lnTo>
                    <a:cubicBezTo>
                      <a:pt x="1939" y="5736"/>
                      <a:pt x="1939" y="5734"/>
                      <a:pt x="1939" y="5732"/>
                    </a:cubicBezTo>
                    <a:lnTo>
                      <a:pt x="1939" y="5732"/>
                    </a:lnTo>
                    <a:lnTo>
                      <a:pt x="1955" y="5739"/>
                    </a:lnTo>
                    <a:cubicBezTo>
                      <a:pt x="1970" y="5770"/>
                      <a:pt x="1986" y="5801"/>
                      <a:pt x="2001" y="5817"/>
                    </a:cubicBezTo>
                    <a:cubicBezTo>
                      <a:pt x="2001" y="5832"/>
                      <a:pt x="2001" y="5832"/>
                      <a:pt x="2001" y="5832"/>
                    </a:cubicBezTo>
                    <a:lnTo>
                      <a:pt x="1970" y="5817"/>
                    </a:lnTo>
                    <a:cubicBezTo>
                      <a:pt x="1955" y="5786"/>
                      <a:pt x="1939" y="5755"/>
                      <a:pt x="1908" y="5724"/>
                    </a:cubicBezTo>
                    <a:lnTo>
                      <a:pt x="1924" y="5724"/>
                    </a:lnTo>
                    <a:lnTo>
                      <a:pt x="1934" y="5729"/>
                    </a:lnTo>
                    <a:lnTo>
                      <a:pt x="1924" y="5708"/>
                    </a:lnTo>
                    <a:close/>
                    <a:moveTo>
                      <a:pt x="1676" y="5708"/>
                    </a:moveTo>
                    <a:cubicBezTo>
                      <a:pt x="1676" y="5770"/>
                      <a:pt x="1676" y="5817"/>
                      <a:pt x="1613" y="5895"/>
                    </a:cubicBezTo>
                    <a:cubicBezTo>
                      <a:pt x="1598" y="5879"/>
                      <a:pt x="1598" y="5879"/>
                      <a:pt x="1582" y="5864"/>
                    </a:cubicBezTo>
                    <a:cubicBezTo>
                      <a:pt x="1582" y="5864"/>
                      <a:pt x="1582" y="5848"/>
                      <a:pt x="1582" y="5848"/>
                    </a:cubicBezTo>
                    <a:lnTo>
                      <a:pt x="1567" y="5864"/>
                    </a:lnTo>
                    <a:cubicBezTo>
                      <a:pt x="1551" y="5848"/>
                      <a:pt x="1536" y="5832"/>
                      <a:pt x="1536" y="5817"/>
                    </a:cubicBezTo>
                    <a:cubicBezTo>
                      <a:pt x="1551" y="5817"/>
                      <a:pt x="1567" y="5817"/>
                      <a:pt x="1582" y="5801"/>
                    </a:cubicBezTo>
                    <a:cubicBezTo>
                      <a:pt x="1582" y="5817"/>
                      <a:pt x="1582" y="5832"/>
                      <a:pt x="1582" y="5848"/>
                    </a:cubicBezTo>
                    <a:lnTo>
                      <a:pt x="1676" y="5708"/>
                    </a:lnTo>
                    <a:close/>
                    <a:moveTo>
                      <a:pt x="1893" y="5755"/>
                    </a:moveTo>
                    <a:cubicBezTo>
                      <a:pt x="1908" y="5786"/>
                      <a:pt x="1939" y="5832"/>
                      <a:pt x="1970" y="5864"/>
                    </a:cubicBezTo>
                    <a:cubicBezTo>
                      <a:pt x="1955" y="5879"/>
                      <a:pt x="1939" y="5895"/>
                      <a:pt x="1939" y="5895"/>
                    </a:cubicBezTo>
                    <a:cubicBezTo>
                      <a:pt x="1908" y="5864"/>
                      <a:pt x="1877" y="5817"/>
                      <a:pt x="1846" y="5786"/>
                    </a:cubicBezTo>
                    <a:cubicBezTo>
                      <a:pt x="1862" y="5770"/>
                      <a:pt x="1877" y="5755"/>
                      <a:pt x="1877" y="5755"/>
                    </a:cubicBezTo>
                    <a:close/>
                    <a:moveTo>
                      <a:pt x="1831" y="5801"/>
                    </a:moveTo>
                    <a:cubicBezTo>
                      <a:pt x="1862" y="5832"/>
                      <a:pt x="1893" y="5879"/>
                      <a:pt x="1924" y="5926"/>
                    </a:cubicBezTo>
                    <a:lnTo>
                      <a:pt x="1908" y="5926"/>
                    </a:lnTo>
                    <a:cubicBezTo>
                      <a:pt x="1877" y="5895"/>
                      <a:pt x="1846" y="5848"/>
                      <a:pt x="1815" y="5817"/>
                    </a:cubicBezTo>
                    <a:cubicBezTo>
                      <a:pt x="1831" y="5801"/>
                      <a:pt x="1831" y="5801"/>
                      <a:pt x="1831" y="5801"/>
                    </a:cubicBezTo>
                    <a:close/>
                    <a:moveTo>
                      <a:pt x="3971" y="5941"/>
                    </a:moveTo>
                    <a:lnTo>
                      <a:pt x="3971" y="5972"/>
                    </a:lnTo>
                    <a:cubicBezTo>
                      <a:pt x="3971" y="5972"/>
                      <a:pt x="3955" y="5988"/>
                      <a:pt x="3940" y="5988"/>
                    </a:cubicBezTo>
                    <a:cubicBezTo>
                      <a:pt x="3955" y="5972"/>
                      <a:pt x="3971" y="5957"/>
                      <a:pt x="3971" y="5941"/>
                    </a:cubicBezTo>
                    <a:close/>
                    <a:moveTo>
                      <a:pt x="729" y="5972"/>
                    </a:moveTo>
                    <a:cubicBezTo>
                      <a:pt x="729" y="5972"/>
                      <a:pt x="745" y="5988"/>
                      <a:pt x="745" y="6003"/>
                    </a:cubicBezTo>
                    <a:cubicBezTo>
                      <a:pt x="745" y="6003"/>
                      <a:pt x="745" y="6003"/>
                      <a:pt x="745" y="6019"/>
                    </a:cubicBezTo>
                    <a:cubicBezTo>
                      <a:pt x="729" y="6003"/>
                      <a:pt x="714" y="5988"/>
                      <a:pt x="714" y="5972"/>
                    </a:cubicBezTo>
                    <a:close/>
                    <a:moveTo>
                      <a:pt x="2560" y="5848"/>
                    </a:moveTo>
                    <a:cubicBezTo>
                      <a:pt x="2575" y="5864"/>
                      <a:pt x="2575" y="5864"/>
                      <a:pt x="2591" y="5879"/>
                    </a:cubicBezTo>
                    <a:cubicBezTo>
                      <a:pt x="2622" y="5910"/>
                      <a:pt x="2606" y="5972"/>
                      <a:pt x="2591" y="6034"/>
                    </a:cubicBezTo>
                    <a:cubicBezTo>
                      <a:pt x="2560" y="6065"/>
                      <a:pt x="2529" y="6096"/>
                      <a:pt x="2529" y="6158"/>
                    </a:cubicBezTo>
                    <a:lnTo>
                      <a:pt x="2358" y="6003"/>
                    </a:lnTo>
                    <a:lnTo>
                      <a:pt x="2296" y="5941"/>
                    </a:lnTo>
                    <a:cubicBezTo>
                      <a:pt x="2311" y="5926"/>
                      <a:pt x="2311" y="5926"/>
                      <a:pt x="2311" y="5926"/>
                    </a:cubicBezTo>
                    <a:cubicBezTo>
                      <a:pt x="2311" y="5926"/>
                      <a:pt x="2311" y="5926"/>
                      <a:pt x="2311" y="5910"/>
                    </a:cubicBezTo>
                    <a:lnTo>
                      <a:pt x="2358" y="5957"/>
                    </a:lnTo>
                    <a:cubicBezTo>
                      <a:pt x="2358" y="5972"/>
                      <a:pt x="2358" y="5988"/>
                      <a:pt x="2358" y="6003"/>
                    </a:cubicBezTo>
                    <a:lnTo>
                      <a:pt x="2373" y="5972"/>
                    </a:lnTo>
                    <a:lnTo>
                      <a:pt x="2420" y="6019"/>
                    </a:lnTo>
                    <a:cubicBezTo>
                      <a:pt x="2435" y="5972"/>
                      <a:pt x="2451" y="5941"/>
                      <a:pt x="2498" y="5895"/>
                    </a:cubicBezTo>
                    <a:lnTo>
                      <a:pt x="2498" y="5895"/>
                    </a:lnTo>
                    <a:cubicBezTo>
                      <a:pt x="2482" y="5957"/>
                      <a:pt x="2451" y="6019"/>
                      <a:pt x="2513" y="6050"/>
                    </a:cubicBezTo>
                    <a:cubicBezTo>
                      <a:pt x="2451" y="6003"/>
                      <a:pt x="2575" y="5910"/>
                      <a:pt x="2544" y="5864"/>
                    </a:cubicBezTo>
                    <a:cubicBezTo>
                      <a:pt x="2544" y="5864"/>
                      <a:pt x="2544" y="5864"/>
                      <a:pt x="2560" y="5848"/>
                    </a:cubicBezTo>
                    <a:close/>
                    <a:moveTo>
                      <a:pt x="3506" y="6205"/>
                    </a:moveTo>
                    <a:cubicBezTo>
                      <a:pt x="3552" y="6205"/>
                      <a:pt x="3583" y="6220"/>
                      <a:pt x="3583" y="6236"/>
                    </a:cubicBezTo>
                    <a:cubicBezTo>
                      <a:pt x="3537" y="6236"/>
                      <a:pt x="3521" y="6220"/>
                      <a:pt x="3506" y="6205"/>
                    </a:cubicBezTo>
                    <a:close/>
                    <a:moveTo>
                      <a:pt x="3645" y="5848"/>
                    </a:moveTo>
                    <a:cubicBezTo>
                      <a:pt x="3674" y="5896"/>
                      <a:pt x="3697" y="5944"/>
                      <a:pt x="3744" y="5944"/>
                    </a:cubicBezTo>
                    <a:cubicBezTo>
                      <a:pt x="3772" y="5944"/>
                      <a:pt x="3809" y="5926"/>
                      <a:pt x="3862" y="5879"/>
                    </a:cubicBezTo>
                    <a:cubicBezTo>
                      <a:pt x="3878" y="5895"/>
                      <a:pt x="3893" y="5910"/>
                      <a:pt x="3893" y="5926"/>
                    </a:cubicBezTo>
                    <a:cubicBezTo>
                      <a:pt x="3893" y="6065"/>
                      <a:pt x="3738" y="6189"/>
                      <a:pt x="3614" y="6236"/>
                    </a:cubicBezTo>
                    <a:cubicBezTo>
                      <a:pt x="3614" y="6189"/>
                      <a:pt x="3568" y="6158"/>
                      <a:pt x="3506" y="6158"/>
                    </a:cubicBezTo>
                    <a:cubicBezTo>
                      <a:pt x="3537" y="6081"/>
                      <a:pt x="3614" y="6003"/>
                      <a:pt x="3583" y="5910"/>
                    </a:cubicBezTo>
                    <a:lnTo>
                      <a:pt x="3583" y="5910"/>
                    </a:lnTo>
                    <a:cubicBezTo>
                      <a:pt x="3459" y="6034"/>
                      <a:pt x="3506" y="6034"/>
                      <a:pt x="3490" y="6143"/>
                    </a:cubicBezTo>
                    <a:lnTo>
                      <a:pt x="3459" y="6143"/>
                    </a:lnTo>
                    <a:cubicBezTo>
                      <a:pt x="3475" y="6096"/>
                      <a:pt x="3490" y="6050"/>
                      <a:pt x="3459" y="5988"/>
                    </a:cubicBezTo>
                    <a:cubicBezTo>
                      <a:pt x="3444" y="5980"/>
                      <a:pt x="3432" y="5976"/>
                      <a:pt x="3422" y="5976"/>
                    </a:cubicBezTo>
                    <a:cubicBezTo>
                      <a:pt x="3413" y="5976"/>
                      <a:pt x="3405" y="5980"/>
                      <a:pt x="3397" y="5988"/>
                    </a:cubicBezTo>
                    <a:cubicBezTo>
                      <a:pt x="3211" y="6065"/>
                      <a:pt x="3289" y="6081"/>
                      <a:pt x="3335" y="6112"/>
                    </a:cubicBezTo>
                    <a:cubicBezTo>
                      <a:pt x="3320" y="6158"/>
                      <a:pt x="3304" y="6189"/>
                      <a:pt x="3258" y="6236"/>
                    </a:cubicBezTo>
                    <a:lnTo>
                      <a:pt x="3195" y="6112"/>
                    </a:lnTo>
                    <a:lnTo>
                      <a:pt x="3180" y="6205"/>
                    </a:lnTo>
                    <a:cubicBezTo>
                      <a:pt x="3118" y="6158"/>
                      <a:pt x="3056" y="6096"/>
                      <a:pt x="3009" y="6050"/>
                    </a:cubicBezTo>
                    <a:cubicBezTo>
                      <a:pt x="3017" y="6042"/>
                      <a:pt x="3029" y="6038"/>
                      <a:pt x="3040" y="6038"/>
                    </a:cubicBezTo>
                    <a:cubicBezTo>
                      <a:pt x="3052" y="6038"/>
                      <a:pt x="3064" y="6042"/>
                      <a:pt x="3071" y="6050"/>
                    </a:cubicBezTo>
                    <a:cubicBezTo>
                      <a:pt x="3071" y="6034"/>
                      <a:pt x="3071" y="6034"/>
                      <a:pt x="3071" y="6019"/>
                    </a:cubicBezTo>
                    <a:cubicBezTo>
                      <a:pt x="3118" y="6003"/>
                      <a:pt x="3164" y="5988"/>
                      <a:pt x="3195" y="5972"/>
                    </a:cubicBezTo>
                    <a:cubicBezTo>
                      <a:pt x="3211" y="5988"/>
                      <a:pt x="3226" y="5988"/>
                      <a:pt x="3226" y="6003"/>
                    </a:cubicBezTo>
                    <a:cubicBezTo>
                      <a:pt x="3242" y="5972"/>
                      <a:pt x="3242" y="5957"/>
                      <a:pt x="3242" y="5941"/>
                    </a:cubicBezTo>
                    <a:cubicBezTo>
                      <a:pt x="3258" y="5926"/>
                      <a:pt x="3273" y="5910"/>
                      <a:pt x="3289" y="5910"/>
                    </a:cubicBezTo>
                    <a:cubicBezTo>
                      <a:pt x="3413" y="5910"/>
                      <a:pt x="3537" y="5864"/>
                      <a:pt x="3645" y="5848"/>
                    </a:cubicBezTo>
                    <a:close/>
                    <a:moveTo>
                      <a:pt x="1713" y="5720"/>
                    </a:moveTo>
                    <a:cubicBezTo>
                      <a:pt x="1730" y="5744"/>
                      <a:pt x="1755" y="5759"/>
                      <a:pt x="1769" y="5786"/>
                    </a:cubicBezTo>
                    <a:cubicBezTo>
                      <a:pt x="1769" y="5801"/>
                      <a:pt x="1769" y="5832"/>
                      <a:pt x="1784" y="5864"/>
                    </a:cubicBezTo>
                    <a:cubicBezTo>
                      <a:pt x="1784" y="5848"/>
                      <a:pt x="1800" y="5848"/>
                      <a:pt x="1800" y="5832"/>
                    </a:cubicBezTo>
                    <a:cubicBezTo>
                      <a:pt x="1831" y="5879"/>
                      <a:pt x="1862" y="5910"/>
                      <a:pt x="1893" y="5957"/>
                    </a:cubicBezTo>
                    <a:cubicBezTo>
                      <a:pt x="1826" y="6036"/>
                      <a:pt x="1782" y="6105"/>
                      <a:pt x="1820" y="6162"/>
                    </a:cubicBezTo>
                    <a:lnTo>
                      <a:pt x="1820" y="6162"/>
                    </a:lnTo>
                    <a:cubicBezTo>
                      <a:pt x="1808" y="6150"/>
                      <a:pt x="1791" y="6140"/>
                      <a:pt x="1772" y="6140"/>
                    </a:cubicBezTo>
                    <a:cubicBezTo>
                      <a:pt x="1766" y="6140"/>
                      <a:pt x="1760" y="6141"/>
                      <a:pt x="1753" y="6143"/>
                    </a:cubicBezTo>
                    <a:lnTo>
                      <a:pt x="1784" y="6251"/>
                    </a:lnTo>
                    <a:lnTo>
                      <a:pt x="1567" y="5941"/>
                    </a:lnTo>
                    <a:cubicBezTo>
                      <a:pt x="1644" y="5889"/>
                      <a:pt x="1711" y="5795"/>
                      <a:pt x="1713" y="5720"/>
                    </a:cubicBezTo>
                    <a:close/>
                    <a:moveTo>
                      <a:pt x="3956" y="6043"/>
                    </a:moveTo>
                    <a:cubicBezTo>
                      <a:pt x="3966" y="6043"/>
                      <a:pt x="3976" y="6044"/>
                      <a:pt x="3986" y="6050"/>
                    </a:cubicBezTo>
                    <a:lnTo>
                      <a:pt x="3986" y="6065"/>
                    </a:lnTo>
                    <a:cubicBezTo>
                      <a:pt x="3878" y="6112"/>
                      <a:pt x="3831" y="6205"/>
                      <a:pt x="3754" y="6251"/>
                    </a:cubicBezTo>
                    <a:cubicBezTo>
                      <a:pt x="3785" y="6189"/>
                      <a:pt x="3847" y="6127"/>
                      <a:pt x="3909" y="6050"/>
                    </a:cubicBezTo>
                    <a:cubicBezTo>
                      <a:pt x="3919" y="6050"/>
                      <a:pt x="3936" y="6043"/>
                      <a:pt x="3956" y="6043"/>
                    </a:cubicBezTo>
                    <a:close/>
                    <a:moveTo>
                      <a:pt x="2265" y="5988"/>
                    </a:moveTo>
                    <a:lnTo>
                      <a:pt x="2544" y="6236"/>
                    </a:lnTo>
                    <a:cubicBezTo>
                      <a:pt x="2529" y="6251"/>
                      <a:pt x="2529" y="6251"/>
                      <a:pt x="2513" y="6251"/>
                    </a:cubicBezTo>
                    <a:cubicBezTo>
                      <a:pt x="2498" y="6267"/>
                      <a:pt x="2482" y="6267"/>
                      <a:pt x="2482" y="6267"/>
                    </a:cubicBezTo>
                    <a:lnTo>
                      <a:pt x="2234" y="6050"/>
                    </a:lnTo>
                    <a:cubicBezTo>
                      <a:pt x="2234" y="6034"/>
                      <a:pt x="2234" y="6019"/>
                      <a:pt x="2249" y="6019"/>
                    </a:cubicBezTo>
                    <a:cubicBezTo>
                      <a:pt x="2249" y="6003"/>
                      <a:pt x="2265" y="5988"/>
                      <a:pt x="2265" y="5988"/>
                    </a:cubicBezTo>
                    <a:close/>
                    <a:moveTo>
                      <a:pt x="2994" y="6050"/>
                    </a:moveTo>
                    <a:cubicBezTo>
                      <a:pt x="3056" y="6112"/>
                      <a:pt x="3118" y="6158"/>
                      <a:pt x="3180" y="6220"/>
                    </a:cubicBezTo>
                    <a:lnTo>
                      <a:pt x="3180" y="6236"/>
                    </a:lnTo>
                    <a:cubicBezTo>
                      <a:pt x="3164" y="6251"/>
                      <a:pt x="3164" y="6251"/>
                      <a:pt x="3149" y="6251"/>
                    </a:cubicBezTo>
                    <a:cubicBezTo>
                      <a:pt x="3164" y="6251"/>
                      <a:pt x="3164" y="6267"/>
                      <a:pt x="3164" y="6267"/>
                    </a:cubicBezTo>
                    <a:lnTo>
                      <a:pt x="3164" y="6298"/>
                    </a:lnTo>
                    <a:cubicBezTo>
                      <a:pt x="3149" y="6282"/>
                      <a:pt x="3149" y="6267"/>
                      <a:pt x="3133" y="6267"/>
                    </a:cubicBezTo>
                    <a:cubicBezTo>
                      <a:pt x="3118" y="6267"/>
                      <a:pt x="3102" y="6251"/>
                      <a:pt x="3087" y="6220"/>
                    </a:cubicBezTo>
                    <a:lnTo>
                      <a:pt x="3087" y="6220"/>
                    </a:lnTo>
                    <a:cubicBezTo>
                      <a:pt x="3102" y="6236"/>
                      <a:pt x="3118" y="6251"/>
                      <a:pt x="3133" y="6267"/>
                    </a:cubicBezTo>
                    <a:cubicBezTo>
                      <a:pt x="3133" y="6267"/>
                      <a:pt x="3149" y="6251"/>
                      <a:pt x="3149" y="6251"/>
                    </a:cubicBezTo>
                    <a:cubicBezTo>
                      <a:pt x="3118" y="6220"/>
                      <a:pt x="3102" y="6189"/>
                      <a:pt x="3071" y="6174"/>
                    </a:cubicBezTo>
                    <a:lnTo>
                      <a:pt x="3071" y="6174"/>
                    </a:lnTo>
                    <a:cubicBezTo>
                      <a:pt x="3071" y="6189"/>
                      <a:pt x="3087" y="6205"/>
                      <a:pt x="3087" y="6220"/>
                    </a:cubicBezTo>
                    <a:cubicBezTo>
                      <a:pt x="3087" y="6220"/>
                      <a:pt x="3071" y="6205"/>
                      <a:pt x="3071" y="6205"/>
                    </a:cubicBezTo>
                    <a:cubicBezTo>
                      <a:pt x="3071" y="6189"/>
                      <a:pt x="3071" y="6189"/>
                      <a:pt x="3071" y="6174"/>
                    </a:cubicBezTo>
                    <a:cubicBezTo>
                      <a:pt x="3056" y="6158"/>
                      <a:pt x="3071" y="6158"/>
                      <a:pt x="3056" y="6143"/>
                    </a:cubicBezTo>
                    <a:lnTo>
                      <a:pt x="3056" y="6158"/>
                    </a:lnTo>
                    <a:cubicBezTo>
                      <a:pt x="3056" y="6174"/>
                      <a:pt x="3056" y="6174"/>
                      <a:pt x="3040" y="6189"/>
                    </a:cubicBezTo>
                    <a:cubicBezTo>
                      <a:pt x="3040" y="6174"/>
                      <a:pt x="3040" y="6174"/>
                      <a:pt x="3025" y="6158"/>
                    </a:cubicBezTo>
                    <a:cubicBezTo>
                      <a:pt x="3025" y="6143"/>
                      <a:pt x="3009" y="6143"/>
                      <a:pt x="3009" y="6127"/>
                    </a:cubicBezTo>
                    <a:lnTo>
                      <a:pt x="2978" y="6127"/>
                    </a:lnTo>
                    <a:cubicBezTo>
                      <a:pt x="2978" y="6112"/>
                      <a:pt x="2963" y="6112"/>
                      <a:pt x="2963" y="6112"/>
                    </a:cubicBezTo>
                    <a:cubicBezTo>
                      <a:pt x="2963" y="6096"/>
                      <a:pt x="2963" y="6096"/>
                      <a:pt x="2963" y="6096"/>
                    </a:cubicBezTo>
                    <a:cubicBezTo>
                      <a:pt x="2963" y="6081"/>
                      <a:pt x="2963" y="6081"/>
                      <a:pt x="2947" y="6081"/>
                    </a:cubicBezTo>
                    <a:cubicBezTo>
                      <a:pt x="2947" y="6081"/>
                      <a:pt x="2947" y="6065"/>
                      <a:pt x="2963" y="6065"/>
                    </a:cubicBezTo>
                    <a:cubicBezTo>
                      <a:pt x="2963" y="6081"/>
                      <a:pt x="2963" y="6081"/>
                      <a:pt x="2963" y="6081"/>
                    </a:cubicBezTo>
                    <a:cubicBezTo>
                      <a:pt x="2978" y="6065"/>
                      <a:pt x="2978" y="6050"/>
                      <a:pt x="2994" y="6050"/>
                    </a:cubicBezTo>
                    <a:close/>
                    <a:moveTo>
                      <a:pt x="2280" y="6127"/>
                    </a:moveTo>
                    <a:lnTo>
                      <a:pt x="2467" y="6282"/>
                    </a:lnTo>
                    <a:cubicBezTo>
                      <a:pt x="2451" y="6298"/>
                      <a:pt x="2435" y="6298"/>
                      <a:pt x="2420" y="6313"/>
                    </a:cubicBezTo>
                    <a:cubicBezTo>
                      <a:pt x="2373" y="6251"/>
                      <a:pt x="2327" y="6189"/>
                      <a:pt x="2280" y="6127"/>
                    </a:cubicBezTo>
                    <a:close/>
                    <a:moveTo>
                      <a:pt x="2203" y="6081"/>
                    </a:moveTo>
                    <a:cubicBezTo>
                      <a:pt x="2249" y="6158"/>
                      <a:pt x="2311" y="6251"/>
                      <a:pt x="2373" y="6329"/>
                    </a:cubicBezTo>
                    <a:cubicBezTo>
                      <a:pt x="2373" y="6329"/>
                      <a:pt x="2358" y="6329"/>
                      <a:pt x="2358" y="6344"/>
                    </a:cubicBezTo>
                    <a:cubicBezTo>
                      <a:pt x="2296" y="6251"/>
                      <a:pt x="2234" y="6174"/>
                      <a:pt x="2187" y="6096"/>
                    </a:cubicBezTo>
                    <a:cubicBezTo>
                      <a:pt x="2187" y="6096"/>
                      <a:pt x="2187" y="6096"/>
                      <a:pt x="2203" y="6081"/>
                    </a:cubicBezTo>
                    <a:close/>
                    <a:moveTo>
                      <a:pt x="3071" y="6236"/>
                    </a:moveTo>
                    <a:cubicBezTo>
                      <a:pt x="3102" y="6267"/>
                      <a:pt x="3133" y="6298"/>
                      <a:pt x="3164" y="6329"/>
                    </a:cubicBezTo>
                    <a:lnTo>
                      <a:pt x="3149" y="6360"/>
                    </a:lnTo>
                    <a:cubicBezTo>
                      <a:pt x="3118" y="6344"/>
                      <a:pt x="3102" y="6313"/>
                      <a:pt x="3071" y="6298"/>
                    </a:cubicBezTo>
                    <a:cubicBezTo>
                      <a:pt x="3071" y="6282"/>
                      <a:pt x="3071" y="6267"/>
                      <a:pt x="3071" y="6236"/>
                    </a:cubicBezTo>
                    <a:close/>
                    <a:moveTo>
                      <a:pt x="3226" y="6313"/>
                    </a:moveTo>
                    <a:cubicBezTo>
                      <a:pt x="3242" y="6329"/>
                      <a:pt x="3242" y="6344"/>
                      <a:pt x="3258" y="6344"/>
                    </a:cubicBezTo>
                    <a:cubicBezTo>
                      <a:pt x="3258" y="6360"/>
                      <a:pt x="3258" y="6360"/>
                      <a:pt x="3242" y="6360"/>
                    </a:cubicBezTo>
                    <a:cubicBezTo>
                      <a:pt x="3242" y="6360"/>
                      <a:pt x="3226" y="6344"/>
                      <a:pt x="3226" y="6344"/>
                    </a:cubicBezTo>
                    <a:cubicBezTo>
                      <a:pt x="3226" y="6329"/>
                      <a:pt x="3226" y="6329"/>
                      <a:pt x="3226" y="6313"/>
                    </a:cubicBezTo>
                    <a:close/>
                    <a:moveTo>
                      <a:pt x="2156" y="6143"/>
                    </a:moveTo>
                    <a:cubicBezTo>
                      <a:pt x="2218" y="6205"/>
                      <a:pt x="2265" y="6282"/>
                      <a:pt x="2311" y="6360"/>
                    </a:cubicBezTo>
                    <a:cubicBezTo>
                      <a:pt x="2296" y="6360"/>
                      <a:pt x="2296" y="6375"/>
                      <a:pt x="2280" y="6375"/>
                    </a:cubicBezTo>
                    <a:cubicBezTo>
                      <a:pt x="2234" y="6313"/>
                      <a:pt x="2187" y="6236"/>
                      <a:pt x="2141" y="6174"/>
                    </a:cubicBezTo>
                    <a:cubicBezTo>
                      <a:pt x="2141" y="6158"/>
                      <a:pt x="2156" y="6143"/>
                      <a:pt x="2156" y="6143"/>
                    </a:cubicBezTo>
                    <a:close/>
                    <a:moveTo>
                      <a:pt x="2125" y="6189"/>
                    </a:moveTo>
                    <a:cubicBezTo>
                      <a:pt x="2172" y="6267"/>
                      <a:pt x="2218" y="6329"/>
                      <a:pt x="2249" y="6391"/>
                    </a:cubicBezTo>
                    <a:lnTo>
                      <a:pt x="2234" y="6391"/>
                    </a:lnTo>
                    <a:cubicBezTo>
                      <a:pt x="2203" y="6329"/>
                      <a:pt x="2156" y="6267"/>
                      <a:pt x="2110" y="6205"/>
                    </a:cubicBezTo>
                    <a:cubicBezTo>
                      <a:pt x="2110" y="6205"/>
                      <a:pt x="2110" y="6205"/>
                      <a:pt x="2125" y="6189"/>
                    </a:cubicBezTo>
                    <a:close/>
                    <a:moveTo>
                      <a:pt x="1908" y="6267"/>
                    </a:moveTo>
                    <a:lnTo>
                      <a:pt x="1908" y="6267"/>
                    </a:lnTo>
                    <a:cubicBezTo>
                      <a:pt x="1924" y="6313"/>
                      <a:pt x="1924" y="6360"/>
                      <a:pt x="1893" y="6406"/>
                    </a:cubicBezTo>
                    <a:lnTo>
                      <a:pt x="1831" y="6313"/>
                    </a:lnTo>
                    <a:lnTo>
                      <a:pt x="1908" y="6267"/>
                    </a:lnTo>
                    <a:close/>
                    <a:moveTo>
                      <a:pt x="2622" y="6313"/>
                    </a:moveTo>
                    <a:lnTo>
                      <a:pt x="2715" y="6391"/>
                    </a:lnTo>
                    <a:cubicBezTo>
                      <a:pt x="2699" y="6391"/>
                      <a:pt x="2684" y="6406"/>
                      <a:pt x="2668" y="6406"/>
                    </a:cubicBezTo>
                    <a:lnTo>
                      <a:pt x="2637" y="6406"/>
                    </a:lnTo>
                    <a:lnTo>
                      <a:pt x="2606" y="6391"/>
                    </a:lnTo>
                    <a:cubicBezTo>
                      <a:pt x="2606" y="6375"/>
                      <a:pt x="2606" y="6360"/>
                      <a:pt x="2606" y="6344"/>
                    </a:cubicBezTo>
                    <a:cubicBezTo>
                      <a:pt x="2622" y="6329"/>
                      <a:pt x="2622" y="6329"/>
                      <a:pt x="2622" y="6313"/>
                    </a:cubicBezTo>
                    <a:close/>
                    <a:moveTo>
                      <a:pt x="3211" y="6375"/>
                    </a:moveTo>
                    <a:cubicBezTo>
                      <a:pt x="3211" y="6375"/>
                      <a:pt x="3226" y="6375"/>
                      <a:pt x="3226" y="6391"/>
                    </a:cubicBezTo>
                    <a:cubicBezTo>
                      <a:pt x="3226" y="6391"/>
                      <a:pt x="3211" y="6391"/>
                      <a:pt x="3211" y="6406"/>
                    </a:cubicBezTo>
                    <a:cubicBezTo>
                      <a:pt x="3211" y="6391"/>
                      <a:pt x="3211" y="6391"/>
                      <a:pt x="3211" y="6375"/>
                    </a:cubicBezTo>
                    <a:close/>
                    <a:moveTo>
                      <a:pt x="2676" y="6453"/>
                    </a:moveTo>
                    <a:cubicBezTo>
                      <a:pt x="2680" y="6457"/>
                      <a:pt x="2684" y="6461"/>
                      <a:pt x="2684" y="6468"/>
                    </a:cubicBezTo>
                    <a:lnTo>
                      <a:pt x="2676" y="6453"/>
                    </a:lnTo>
                    <a:close/>
                    <a:moveTo>
                      <a:pt x="3382" y="6468"/>
                    </a:moveTo>
                    <a:lnTo>
                      <a:pt x="3382" y="6468"/>
                    </a:lnTo>
                    <a:cubicBezTo>
                      <a:pt x="3397" y="6468"/>
                      <a:pt x="3413" y="6468"/>
                      <a:pt x="3413" y="6484"/>
                    </a:cubicBezTo>
                    <a:cubicBezTo>
                      <a:pt x="3397" y="6468"/>
                      <a:pt x="3397" y="6468"/>
                      <a:pt x="3382" y="6468"/>
                    </a:cubicBezTo>
                    <a:close/>
                    <a:moveTo>
                      <a:pt x="3118" y="6422"/>
                    </a:moveTo>
                    <a:cubicBezTo>
                      <a:pt x="3118" y="6453"/>
                      <a:pt x="3087" y="6484"/>
                      <a:pt x="3071" y="6515"/>
                    </a:cubicBezTo>
                    <a:cubicBezTo>
                      <a:pt x="3071" y="6515"/>
                      <a:pt x="3056" y="6530"/>
                      <a:pt x="3056" y="6530"/>
                    </a:cubicBezTo>
                    <a:cubicBezTo>
                      <a:pt x="3056" y="6499"/>
                      <a:pt x="3056" y="6484"/>
                      <a:pt x="3071" y="6453"/>
                    </a:cubicBezTo>
                    <a:cubicBezTo>
                      <a:pt x="3087" y="6437"/>
                      <a:pt x="3102" y="6437"/>
                      <a:pt x="3118" y="6422"/>
                    </a:cubicBezTo>
                    <a:close/>
                    <a:moveTo>
                      <a:pt x="2094" y="6236"/>
                    </a:moveTo>
                    <a:cubicBezTo>
                      <a:pt x="2125" y="6298"/>
                      <a:pt x="2172" y="6344"/>
                      <a:pt x="2218" y="6406"/>
                    </a:cubicBezTo>
                    <a:cubicBezTo>
                      <a:pt x="2141" y="6453"/>
                      <a:pt x="2063" y="6499"/>
                      <a:pt x="2017" y="6546"/>
                    </a:cubicBezTo>
                    <a:lnTo>
                      <a:pt x="2001" y="6546"/>
                    </a:lnTo>
                    <a:lnTo>
                      <a:pt x="1939" y="6468"/>
                    </a:lnTo>
                    <a:cubicBezTo>
                      <a:pt x="1970" y="6422"/>
                      <a:pt x="2001" y="6375"/>
                      <a:pt x="2032" y="6313"/>
                    </a:cubicBezTo>
                    <a:cubicBezTo>
                      <a:pt x="2048" y="6298"/>
                      <a:pt x="2079" y="6267"/>
                      <a:pt x="2094" y="6236"/>
                    </a:cubicBezTo>
                    <a:close/>
                    <a:moveTo>
                      <a:pt x="2839" y="6375"/>
                    </a:moveTo>
                    <a:cubicBezTo>
                      <a:pt x="2854" y="6391"/>
                      <a:pt x="2870" y="6437"/>
                      <a:pt x="2901" y="6468"/>
                    </a:cubicBezTo>
                    <a:cubicBezTo>
                      <a:pt x="2870" y="6484"/>
                      <a:pt x="2854" y="6515"/>
                      <a:pt x="2839" y="6530"/>
                    </a:cubicBezTo>
                    <a:lnTo>
                      <a:pt x="2839" y="6515"/>
                    </a:lnTo>
                    <a:cubicBezTo>
                      <a:pt x="2839" y="6530"/>
                      <a:pt x="2823" y="6530"/>
                      <a:pt x="2823" y="6546"/>
                    </a:cubicBezTo>
                    <a:cubicBezTo>
                      <a:pt x="2808" y="6546"/>
                      <a:pt x="2808" y="6561"/>
                      <a:pt x="2792" y="6561"/>
                    </a:cubicBezTo>
                    <a:lnTo>
                      <a:pt x="2715" y="6499"/>
                    </a:lnTo>
                    <a:lnTo>
                      <a:pt x="2699" y="6453"/>
                    </a:lnTo>
                    <a:lnTo>
                      <a:pt x="2715" y="6453"/>
                    </a:lnTo>
                    <a:lnTo>
                      <a:pt x="2823" y="6546"/>
                    </a:lnTo>
                    <a:lnTo>
                      <a:pt x="2730" y="6453"/>
                    </a:lnTo>
                    <a:cubicBezTo>
                      <a:pt x="2777" y="6422"/>
                      <a:pt x="2808" y="6406"/>
                      <a:pt x="2839" y="6375"/>
                    </a:cubicBezTo>
                    <a:close/>
                    <a:moveTo>
                      <a:pt x="2746" y="6546"/>
                    </a:moveTo>
                    <a:lnTo>
                      <a:pt x="2777" y="6577"/>
                    </a:lnTo>
                    <a:cubicBezTo>
                      <a:pt x="2777" y="6577"/>
                      <a:pt x="2777" y="6577"/>
                      <a:pt x="2777" y="6592"/>
                    </a:cubicBezTo>
                    <a:lnTo>
                      <a:pt x="2746" y="6546"/>
                    </a:lnTo>
                    <a:close/>
                    <a:moveTo>
                      <a:pt x="3091" y="6853"/>
                    </a:moveTo>
                    <a:cubicBezTo>
                      <a:pt x="3094" y="6855"/>
                      <a:pt x="3098" y="6856"/>
                      <a:pt x="3102" y="6856"/>
                    </a:cubicBezTo>
                    <a:cubicBezTo>
                      <a:pt x="3099" y="6855"/>
                      <a:pt x="3095" y="6854"/>
                      <a:pt x="3091" y="6853"/>
                    </a:cubicBezTo>
                    <a:close/>
                    <a:moveTo>
                      <a:pt x="4808" y="1"/>
                    </a:moveTo>
                    <a:cubicBezTo>
                      <a:pt x="4746" y="63"/>
                      <a:pt x="4715" y="140"/>
                      <a:pt x="4700" y="203"/>
                    </a:cubicBezTo>
                    <a:cubicBezTo>
                      <a:pt x="4684" y="280"/>
                      <a:pt x="4684" y="373"/>
                      <a:pt x="4669" y="451"/>
                    </a:cubicBezTo>
                    <a:cubicBezTo>
                      <a:pt x="4669" y="606"/>
                      <a:pt x="4622" y="745"/>
                      <a:pt x="4467" y="838"/>
                    </a:cubicBezTo>
                    <a:cubicBezTo>
                      <a:pt x="4467" y="761"/>
                      <a:pt x="4421" y="792"/>
                      <a:pt x="4390" y="776"/>
                    </a:cubicBezTo>
                    <a:cubicBezTo>
                      <a:pt x="4374" y="823"/>
                      <a:pt x="4359" y="869"/>
                      <a:pt x="4328" y="916"/>
                    </a:cubicBezTo>
                    <a:cubicBezTo>
                      <a:pt x="4328" y="931"/>
                      <a:pt x="4312" y="962"/>
                      <a:pt x="4312" y="978"/>
                    </a:cubicBezTo>
                    <a:cubicBezTo>
                      <a:pt x="4266" y="931"/>
                      <a:pt x="4204" y="869"/>
                      <a:pt x="4157" y="823"/>
                    </a:cubicBezTo>
                    <a:cubicBezTo>
                      <a:pt x="4157" y="869"/>
                      <a:pt x="4142" y="916"/>
                      <a:pt x="4111" y="931"/>
                    </a:cubicBezTo>
                    <a:cubicBezTo>
                      <a:pt x="4080" y="838"/>
                      <a:pt x="4017" y="854"/>
                      <a:pt x="3940" y="792"/>
                    </a:cubicBezTo>
                    <a:lnTo>
                      <a:pt x="3940" y="792"/>
                    </a:lnTo>
                    <a:cubicBezTo>
                      <a:pt x="3986" y="885"/>
                      <a:pt x="4080" y="931"/>
                      <a:pt x="4111" y="962"/>
                    </a:cubicBezTo>
                    <a:cubicBezTo>
                      <a:pt x="4064" y="994"/>
                      <a:pt x="4002" y="1009"/>
                      <a:pt x="3955" y="1025"/>
                    </a:cubicBezTo>
                    <a:cubicBezTo>
                      <a:pt x="3893" y="1040"/>
                      <a:pt x="3847" y="1040"/>
                      <a:pt x="3800" y="1056"/>
                    </a:cubicBezTo>
                    <a:cubicBezTo>
                      <a:pt x="3692" y="1087"/>
                      <a:pt x="3630" y="1118"/>
                      <a:pt x="3599" y="1257"/>
                    </a:cubicBezTo>
                    <a:cubicBezTo>
                      <a:pt x="3599" y="1260"/>
                      <a:pt x="3599" y="1261"/>
                      <a:pt x="3600" y="1261"/>
                    </a:cubicBezTo>
                    <a:cubicBezTo>
                      <a:pt x="3605" y="1261"/>
                      <a:pt x="3635" y="1161"/>
                      <a:pt x="3676" y="1161"/>
                    </a:cubicBezTo>
                    <a:cubicBezTo>
                      <a:pt x="3686" y="1161"/>
                      <a:pt x="3696" y="1166"/>
                      <a:pt x="3707" y="1180"/>
                    </a:cubicBezTo>
                    <a:cubicBezTo>
                      <a:pt x="3754" y="1412"/>
                      <a:pt x="3444" y="1257"/>
                      <a:pt x="3413" y="1428"/>
                    </a:cubicBezTo>
                    <a:lnTo>
                      <a:pt x="3568" y="1490"/>
                    </a:lnTo>
                    <a:cubicBezTo>
                      <a:pt x="3552" y="1552"/>
                      <a:pt x="3506" y="1660"/>
                      <a:pt x="3475" y="1707"/>
                    </a:cubicBezTo>
                    <a:cubicBezTo>
                      <a:pt x="3467" y="1705"/>
                      <a:pt x="3456" y="1704"/>
                      <a:pt x="3445" y="1704"/>
                    </a:cubicBezTo>
                    <a:cubicBezTo>
                      <a:pt x="3419" y="1704"/>
                      <a:pt x="3386" y="1708"/>
                      <a:pt x="3356" y="1708"/>
                    </a:cubicBezTo>
                    <a:cubicBezTo>
                      <a:pt x="3296" y="1708"/>
                      <a:pt x="3246" y="1694"/>
                      <a:pt x="3273" y="1614"/>
                    </a:cubicBezTo>
                    <a:lnTo>
                      <a:pt x="3273" y="1614"/>
                    </a:lnTo>
                    <a:cubicBezTo>
                      <a:pt x="3056" y="1738"/>
                      <a:pt x="3289" y="1955"/>
                      <a:pt x="3180" y="2157"/>
                    </a:cubicBezTo>
                    <a:cubicBezTo>
                      <a:pt x="3164" y="2157"/>
                      <a:pt x="3164" y="2157"/>
                      <a:pt x="3149" y="2172"/>
                    </a:cubicBezTo>
                    <a:lnTo>
                      <a:pt x="3149" y="2188"/>
                    </a:lnTo>
                    <a:cubicBezTo>
                      <a:pt x="3137" y="2199"/>
                      <a:pt x="3134" y="2219"/>
                      <a:pt x="3121" y="2235"/>
                    </a:cubicBezTo>
                    <a:lnTo>
                      <a:pt x="3121" y="2235"/>
                    </a:lnTo>
                    <a:cubicBezTo>
                      <a:pt x="3124" y="2234"/>
                      <a:pt x="3128" y="2234"/>
                      <a:pt x="3133" y="2234"/>
                    </a:cubicBezTo>
                    <a:cubicBezTo>
                      <a:pt x="3102" y="2281"/>
                      <a:pt x="3087" y="2327"/>
                      <a:pt x="3071" y="2374"/>
                    </a:cubicBezTo>
                    <a:cubicBezTo>
                      <a:pt x="3071" y="2389"/>
                      <a:pt x="3056" y="2389"/>
                      <a:pt x="3056" y="2389"/>
                    </a:cubicBezTo>
                    <a:cubicBezTo>
                      <a:pt x="3056" y="2377"/>
                      <a:pt x="3056" y="2365"/>
                      <a:pt x="3063" y="2353"/>
                    </a:cubicBezTo>
                    <a:lnTo>
                      <a:pt x="3063" y="2353"/>
                    </a:lnTo>
                    <a:cubicBezTo>
                      <a:pt x="3005" y="2426"/>
                      <a:pt x="2960" y="2484"/>
                      <a:pt x="2901" y="2529"/>
                    </a:cubicBezTo>
                    <a:lnTo>
                      <a:pt x="2901" y="2482"/>
                    </a:lnTo>
                    <a:cubicBezTo>
                      <a:pt x="2885" y="2498"/>
                      <a:pt x="2870" y="2529"/>
                      <a:pt x="2870" y="2544"/>
                    </a:cubicBezTo>
                    <a:cubicBezTo>
                      <a:pt x="2823" y="2575"/>
                      <a:pt x="2777" y="2607"/>
                      <a:pt x="2746" y="2638"/>
                    </a:cubicBezTo>
                    <a:cubicBezTo>
                      <a:pt x="2699" y="2607"/>
                      <a:pt x="2699" y="2560"/>
                      <a:pt x="2715" y="2498"/>
                    </a:cubicBezTo>
                    <a:cubicBezTo>
                      <a:pt x="2715" y="2482"/>
                      <a:pt x="2715" y="2482"/>
                      <a:pt x="2715" y="2467"/>
                    </a:cubicBezTo>
                    <a:lnTo>
                      <a:pt x="2715" y="2436"/>
                    </a:lnTo>
                    <a:lnTo>
                      <a:pt x="2699" y="2451"/>
                    </a:lnTo>
                    <a:cubicBezTo>
                      <a:pt x="2699" y="2436"/>
                      <a:pt x="2684" y="2420"/>
                      <a:pt x="2653" y="2420"/>
                    </a:cubicBezTo>
                    <a:cubicBezTo>
                      <a:pt x="2591" y="2529"/>
                      <a:pt x="2451" y="2498"/>
                      <a:pt x="2389" y="2544"/>
                    </a:cubicBezTo>
                    <a:cubicBezTo>
                      <a:pt x="2606" y="2669"/>
                      <a:pt x="2234" y="2746"/>
                      <a:pt x="2218" y="2870"/>
                    </a:cubicBezTo>
                    <a:lnTo>
                      <a:pt x="2141" y="2948"/>
                    </a:lnTo>
                    <a:lnTo>
                      <a:pt x="2110" y="2979"/>
                    </a:lnTo>
                    <a:cubicBezTo>
                      <a:pt x="2094" y="2963"/>
                      <a:pt x="2079" y="2932"/>
                      <a:pt x="2094" y="2855"/>
                    </a:cubicBezTo>
                    <a:lnTo>
                      <a:pt x="2094" y="2855"/>
                    </a:lnTo>
                    <a:cubicBezTo>
                      <a:pt x="2079" y="2932"/>
                      <a:pt x="1939" y="3025"/>
                      <a:pt x="2001" y="3072"/>
                    </a:cubicBezTo>
                    <a:cubicBezTo>
                      <a:pt x="2001" y="3072"/>
                      <a:pt x="1924" y="3134"/>
                      <a:pt x="1846" y="3196"/>
                    </a:cubicBezTo>
                    <a:cubicBezTo>
                      <a:pt x="1769" y="3242"/>
                      <a:pt x="1691" y="3304"/>
                      <a:pt x="1691" y="3304"/>
                    </a:cubicBezTo>
                    <a:cubicBezTo>
                      <a:pt x="1676" y="3304"/>
                      <a:pt x="1660" y="3304"/>
                      <a:pt x="1645" y="3289"/>
                    </a:cubicBezTo>
                    <a:cubicBezTo>
                      <a:pt x="1629" y="3320"/>
                      <a:pt x="1645" y="3320"/>
                      <a:pt x="1645" y="3335"/>
                    </a:cubicBezTo>
                    <a:cubicBezTo>
                      <a:pt x="1645" y="3335"/>
                      <a:pt x="1303" y="3584"/>
                      <a:pt x="962" y="3785"/>
                    </a:cubicBezTo>
                    <a:cubicBezTo>
                      <a:pt x="776" y="3878"/>
                      <a:pt x="605" y="3971"/>
                      <a:pt x="481" y="4018"/>
                    </a:cubicBezTo>
                    <a:cubicBezTo>
                      <a:pt x="357" y="4080"/>
                      <a:pt x="280" y="4111"/>
                      <a:pt x="280" y="4111"/>
                    </a:cubicBezTo>
                    <a:cubicBezTo>
                      <a:pt x="342" y="4111"/>
                      <a:pt x="419" y="4126"/>
                      <a:pt x="512" y="4126"/>
                    </a:cubicBezTo>
                    <a:cubicBezTo>
                      <a:pt x="496" y="4191"/>
                      <a:pt x="506" y="4207"/>
                      <a:pt x="527" y="4207"/>
                    </a:cubicBezTo>
                    <a:cubicBezTo>
                      <a:pt x="548" y="4207"/>
                      <a:pt x="581" y="4190"/>
                      <a:pt x="610" y="4190"/>
                    </a:cubicBezTo>
                    <a:cubicBezTo>
                      <a:pt x="635" y="4190"/>
                      <a:pt x="658" y="4203"/>
                      <a:pt x="667" y="4251"/>
                    </a:cubicBezTo>
                    <a:cubicBezTo>
                      <a:pt x="644" y="4298"/>
                      <a:pt x="593" y="4318"/>
                      <a:pt x="543" y="4318"/>
                    </a:cubicBezTo>
                    <a:cubicBezTo>
                      <a:pt x="527" y="4318"/>
                      <a:pt x="511" y="4316"/>
                      <a:pt x="497" y="4313"/>
                    </a:cubicBezTo>
                    <a:lnTo>
                      <a:pt x="497" y="4313"/>
                    </a:lnTo>
                    <a:cubicBezTo>
                      <a:pt x="512" y="4390"/>
                      <a:pt x="590" y="4421"/>
                      <a:pt x="621" y="4514"/>
                    </a:cubicBezTo>
                    <a:cubicBezTo>
                      <a:pt x="854" y="4514"/>
                      <a:pt x="729" y="4188"/>
                      <a:pt x="931" y="4142"/>
                    </a:cubicBezTo>
                    <a:cubicBezTo>
                      <a:pt x="954" y="4199"/>
                      <a:pt x="952" y="4264"/>
                      <a:pt x="992" y="4264"/>
                    </a:cubicBezTo>
                    <a:cubicBezTo>
                      <a:pt x="1006" y="4264"/>
                      <a:pt x="1026" y="4256"/>
                      <a:pt x="1055" y="4235"/>
                    </a:cubicBezTo>
                    <a:lnTo>
                      <a:pt x="1055" y="4235"/>
                    </a:lnTo>
                    <a:lnTo>
                      <a:pt x="1040" y="4282"/>
                    </a:lnTo>
                    <a:cubicBezTo>
                      <a:pt x="1084" y="4222"/>
                      <a:pt x="1126" y="4209"/>
                      <a:pt x="1161" y="4209"/>
                    </a:cubicBezTo>
                    <a:cubicBezTo>
                      <a:pt x="1191" y="4209"/>
                      <a:pt x="1217" y="4218"/>
                      <a:pt x="1238" y="4218"/>
                    </a:cubicBezTo>
                    <a:cubicBezTo>
                      <a:pt x="1269" y="4218"/>
                      <a:pt x="1288" y="4195"/>
                      <a:pt x="1288" y="4080"/>
                    </a:cubicBezTo>
                    <a:lnTo>
                      <a:pt x="1350" y="4204"/>
                    </a:lnTo>
                    <a:cubicBezTo>
                      <a:pt x="1381" y="4111"/>
                      <a:pt x="1458" y="4049"/>
                      <a:pt x="1536" y="3987"/>
                    </a:cubicBezTo>
                    <a:lnTo>
                      <a:pt x="1536" y="3987"/>
                    </a:lnTo>
                    <a:cubicBezTo>
                      <a:pt x="1458" y="4080"/>
                      <a:pt x="1396" y="4173"/>
                      <a:pt x="1334" y="4266"/>
                    </a:cubicBezTo>
                    <a:cubicBezTo>
                      <a:pt x="1334" y="4266"/>
                      <a:pt x="1319" y="4282"/>
                      <a:pt x="1319" y="4282"/>
                    </a:cubicBezTo>
                    <a:cubicBezTo>
                      <a:pt x="1288" y="4328"/>
                      <a:pt x="1257" y="4375"/>
                      <a:pt x="1241" y="4421"/>
                    </a:cubicBezTo>
                    <a:cubicBezTo>
                      <a:pt x="1226" y="4421"/>
                      <a:pt x="1210" y="4406"/>
                      <a:pt x="1210" y="4406"/>
                    </a:cubicBezTo>
                    <a:cubicBezTo>
                      <a:pt x="1195" y="4390"/>
                      <a:pt x="1195" y="4390"/>
                      <a:pt x="1179" y="4375"/>
                    </a:cubicBezTo>
                    <a:cubicBezTo>
                      <a:pt x="1179" y="4375"/>
                      <a:pt x="1179" y="4375"/>
                      <a:pt x="1164" y="4359"/>
                    </a:cubicBezTo>
                    <a:cubicBezTo>
                      <a:pt x="1164" y="4375"/>
                      <a:pt x="1164" y="4375"/>
                      <a:pt x="1164" y="4375"/>
                    </a:cubicBezTo>
                    <a:cubicBezTo>
                      <a:pt x="1157" y="4372"/>
                      <a:pt x="1151" y="4371"/>
                      <a:pt x="1144" y="4371"/>
                    </a:cubicBezTo>
                    <a:cubicBezTo>
                      <a:pt x="1037" y="4371"/>
                      <a:pt x="919" y="4667"/>
                      <a:pt x="780" y="4667"/>
                    </a:cubicBezTo>
                    <a:cubicBezTo>
                      <a:pt x="763" y="4667"/>
                      <a:pt x="747" y="4663"/>
                      <a:pt x="729" y="4654"/>
                    </a:cubicBezTo>
                    <a:cubicBezTo>
                      <a:pt x="698" y="4700"/>
                      <a:pt x="667" y="4762"/>
                      <a:pt x="652" y="4824"/>
                    </a:cubicBezTo>
                    <a:cubicBezTo>
                      <a:pt x="636" y="4809"/>
                      <a:pt x="621" y="4793"/>
                      <a:pt x="621" y="4762"/>
                    </a:cubicBezTo>
                    <a:cubicBezTo>
                      <a:pt x="528" y="4762"/>
                      <a:pt x="435" y="4793"/>
                      <a:pt x="357" y="4840"/>
                    </a:cubicBezTo>
                    <a:cubicBezTo>
                      <a:pt x="342" y="4855"/>
                      <a:pt x="342" y="4855"/>
                      <a:pt x="326" y="4871"/>
                    </a:cubicBezTo>
                    <a:lnTo>
                      <a:pt x="156" y="4638"/>
                    </a:lnTo>
                    <a:cubicBezTo>
                      <a:pt x="109" y="4654"/>
                      <a:pt x="47" y="4685"/>
                      <a:pt x="0" y="4700"/>
                    </a:cubicBezTo>
                    <a:cubicBezTo>
                      <a:pt x="63" y="4793"/>
                      <a:pt x="140" y="4886"/>
                      <a:pt x="202" y="4979"/>
                    </a:cubicBezTo>
                    <a:cubicBezTo>
                      <a:pt x="187" y="4995"/>
                      <a:pt x="171" y="5010"/>
                      <a:pt x="171" y="5026"/>
                    </a:cubicBezTo>
                    <a:cubicBezTo>
                      <a:pt x="202" y="5010"/>
                      <a:pt x="218" y="5010"/>
                      <a:pt x="218" y="5010"/>
                    </a:cubicBezTo>
                    <a:cubicBezTo>
                      <a:pt x="233" y="5010"/>
                      <a:pt x="233" y="5010"/>
                      <a:pt x="233" y="5026"/>
                    </a:cubicBezTo>
                    <a:cubicBezTo>
                      <a:pt x="233" y="5066"/>
                      <a:pt x="210" y="5141"/>
                      <a:pt x="273" y="5141"/>
                    </a:cubicBezTo>
                    <a:cubicBezTo>
                      <a:pt x="283" y="5141"/>
                      <a:pt x="296" y="5139"/>
                      <a:pt x="311" y="5135"/>
                    </a:cubicBezTo>
                    <a:lnTo>
                      <a:pt x="311" y="5135"/>
                    </a:lnTo>
                    <a:cubicBezTo>
                      <a:pt x="295" y="5166"/>
                      <a:pt x="249" y="5197"/>
                      <a:pt x="202" y="5228"/>
                    </a:cubicBezTo>
                    <a:cubicBezTo>
                      <a:pt x="311" y="5383"/>
                      <a:pt x="419" y="5538"/>
                      <a:pt x="543" y="5708"/>
                    </a:cubicBezTo>
                    <a:lnTo>
                      <a:pt x="528" y="5708"/>
                    </a:lnTo>
                    <a:cubicBezTo>
                      <a:pt x="497" y="5677"/>
                      <a:pt x="466" y="5631"/>
                      <a:pt x="435" y="5584"/>
                    </a:cubicBezTo>
                    <a:cubicBezTo>
                      <a:pt x="419" y="5553"/>
                      <a:pt x="404" y="5507"/>
                      <a:pt x="373" y="5491"/>
                    </a:cubicBezTo>
                    <a:cubicBezTo>
                      <a:pt x="311" y="5414"/>
                      <a:pt x="249" y="5336"/>
                      <a:pt x="187" y="5243"/>
                    </a:cubicBezTo>
                    <a:cubicBezTo>
                      <a:pt x="156" y="5243"/>
                      <a:pt x="140" y="5259"/>
                      <a:pt x="125" y="5274"/>
                    </a:cubicBezTo>
                    <a:cubicBezTo>
                      <a:pt x="156" y="5305"/>
                      <a:pt x="187" y="5352"/>
                      <a:pt x="218" y="5398"/>
                    </a:cubicBezTo>
                    <a:cubicBezTo>
                      <a:pt x="218" y="5398"/>
                      <a:pt x="218" y="5398"/>
                      <a:pt x="218" y="5398"/>
                    </a:cubicBezTo>
                    <a:lnTo>
                      <a:pt x="218" y="5398"/>
                    </a:lnTo>
                    <a:lnTo>
                      <a:pt x="63" y="5522"/>
                    </a:lnTo>
                    <a:cubicBezTo>
                      <a:pt x="63" y="5615"/>
                      <a:pt x="78" y="5724"/>
                      <a:pt x="63" y="5848"/>
                    </a:cubicBezTo>
                    <a:lnTo>
                      <a:pt x="311" y="6189"/>
                    </a:lnTo>
                    <a:cubicBezTo>
                      <a:pt x="419" y="6112"/>
                      <a:pt x="528" y="6034"/>
                      <a:pt x="636" y="5988"/>
                    </a:cubicBezTo>
                    <a:cubicBezTo>
                      <a:pt x="667" y="6019"/>
                      <a:pt x="683" y="6050"/>
                      <a:pt x="714" y="6081"/>
                    </a:cubicBezTo>
                    <a:cubicBezTo>
                      <a:pt x="698" y="6112"/>
                      <a:pt x="714" y="6127"/>
                      <a:pt x="760" y="6174"/>
                    </a:cubicBezTo>
                    <a:cubicBezTo>
                      <a:pt x="760" y="6158"/>
                      <a:pt x="760" y="6158"/>
                      <a:pt x="760" y="6158"/>
                    </a:cubicBezTo>
                    <a:cubicBezTo>
                      <a:pt x="807" y="6220"/>
                      <a:pt x="838" y="6267"/>
                      <a:pt x="885" y="6329"/>
                    </a:cubicBezTo>
                    <a:cubicBezTo>
                      <a:pt x="900" y="6313"/>
                      <a:pt x="900" y="6282"/>
                      <a:pt x="916" y="6267"/>
                    </a:cubicBezTo>
                    <a:cubicBezTo>
                      <a:pt x="885" y="6220"/>
                      <a:pt x="854" y="6174"/>
                      <a:pt x="807" y="6127"/>
                    </a:cubicBezTo>
                    <a:cubicBezTo>
                      <a:pt x="823" y="6112"/>
                      <a:pt x="823" y="6112"/>
                      <a:pt x="823" y="6112"/>
                    </a:cubicBezTo>
                    <a:cubicBezTo>
                      <a:pt x="869" y="6174"/>
                      <a:pt x="931" y="6251"/>
                      <a:pt x="978" y="6313"/>
                    </a:cubicBezTo>
                    <a:cubicBezTo>
                      <a:pt x="1024" y="6313"/>
                      <a:pt x="1102" y="6313"/>
                      <a:pt x="1040" y="6391"/>
                    </a:cubicBezTo>
                    <a:cubicBezTo>
                      <a:pt x="1040" y="6406"/>
                      <a:pt x="1055" y="6422"/>
                      <a:pt x="1055" y="6437"/>
                    </a:cubicBezTo>
                    <a:cubicBezTo>
                      <a:pt x="1117" y="6422"/>
                      <a:pt x="1086" y="6329"/>
                      <a:pt x="1117" y="6251"/>
                    </a:cubicBezTo>
                    <a:cubicBezTo>
                      <a:pt x="1117" y="6267"/>
                      <a:pt x="1133" y="6267"/>
                      <a:pt x="1133" y="6282"/>
                    </a:cubicBezTo>
                    <a:cubicBezTo>
                      <a:pt x="1148" y="6360"/>
                      <a:pt x="1148" y="6453"/>
                      <a:pt x="1164" y="6453"/>
                    </a:cubicBezTo>
                    <a:cubicBezTo>
                      <a:pt x="1164" y="6406"/>
                      <a:pt x="1164" y="6375"/>
                      <a:pt x="1179" y="6329"/>
                    </a:cubicBezTo>
                    <a:cubicBezTo>
                      <a:pt x="1241" y="6437"/>
                      <a:pt x="1319" y="6530"/>
                      <a:pt x="1381" y="6623"/>
                    </a:cubicBezTo>
                    <a:cubicBezTo>
                      <a:pt x="1427" y="6577"/>
                      <a:pt x="1443" y="6530"/>
                      <a:pt x="1474" y="6468"/>
                    </a:cubicBezTo>
                    <a:lnTo>
                      <a:pt x="1272" y="6189"/>
                    </a:lnTo>
                    <a:cubicBezTo>
                      <a:pt x="1303" y="6174"/>
                      <a:pt x="1319" y="6158"/>
                      <a:pt x="1334" y="6143"/>
                    </a:cubicBezTo>
                    <a:cubicBezTo>
                      <a:pt x="1427" y="6065"/>
                      <a:pt x="1505" y="6003"/>
                      <a:pt x="1520" y="5941"/>
                    </a:cubicBezTo>
                    <a:lnTo>
                      <a:pt x="1877" y="6453"/>
                    </a:lnTo>
                    <a:cubicBezTo>
                      <a:pt x="1862" y="6484"/>
                      <a:pt x="1846" y="6515"/>
                      <a:pt x="1831" y="6546"/>
                    </a:cubicBezTo>
                    <a:cubicBezTo>
                      <a:pt x="1769" y="6639"/>
                      <a:pt x="1707" y="6701"/>
                      <a:pt x="1645" y="6701"/>
                    </a:cubicBezTo>
                    <a:lnTo>
                      <a:pt x="1738" y="6825"/>
                    </a:lnTo>
                    <a:lnTo>
                      <a:pt x="1800" y="6701"/>
                    </a:lnTo>
                    <a:lnTo>
                      <a:pt x="1815" y="6732"/>
                    </a:lnTo>
                    <a:cubicBezTo>
                      <a:pt x="1831" y="6717"/>
                      <a:pt x="1815" y="6701"/>
                      <a:pt x="1815" y="6686"/>
                    </a:cubicBezTo>
                    <a:cubicBezTo>
                      <a:pt x="1815" y="6686"/>
                      <a:pt x="1831" y="6655"/>
                      <a:pt x="1877" y="6577"/>
                    </a:cubicBezTo>
                    <a:cubicBezTo>
                      <a:pt x="1893" y="6561"/>
                      <a:pt x="1908" y="6530"/>
                      <a:pt x="1924" y="6499"/>
                    </a:cubicBezTo>
                    <a:lnTo>
                      <a:pt x="1986" y="6592"/>
                    </a:lnTo>
                    <a:cubicBezTo>
                      <a:pt x="1970" y="6608"/>
                      <a:pt x="1955" y="6623"/>
                      <a:pt x="1939" y="6655"/>
                    </a:cubicBezTo>
                    <a:cubicBezTo>
                      <a:pt x="1877" y="6856"/>
                      <a:pt x="2048" y="7011"/>
                      <a:pt x="2141" y="7228"/>
                    </a:cubicBezTo>
                    <a:cubicBezTo>
                      <a:pt x="2145" y="7231"/>
                      <a:pt x="2151" y="7232"/>
                      <a:pt x="2160" y="7232"/>
                    </a:cubicBezTo>
                    <a:cubicBezTo>
                      <a:pt x="2249" y="7232"/>
                      <a:pt x="2554" y="7092"/>
                      <a:pt x="2498" y="6965"/>
                    </a:cubicBezTo>
                    <a:cubicBezTo>
                      <a:pt x="2334" y="6965"/>
                      <a:pt x="2538" y="6812"/>
                      <a:pt x="2455" y="6812"/>
                    </a:cubicBezTo>
                    <a:cubicBezTo>
                      <a:pt x="2436" y="6812"/>
                      <a:pt x="2401" y="6820"/>
                      <a:pt x="2342" y="6841"/>
                    </a:cubicBezTo>
                    <a:cubicBezTo>
                      <a:pt x="2280" y="6779"/>
                      <a:pt x="2327" y="6655"/>
                      <a:pt x="2435" y="6592"/>
                    </a:cubicBezTo>
                    <a:cubicBezTo>
                      <a:pt x="2451" y="6608"/>
                      <a:pt x="2467" y="6623"/>
                      <a:pt x="2467" y="6639"/>
                    </a:cubicBezTo>
                    <a:cubicBezTo>
                      <a:pt x="2467" y="6623"/>
                      <a:pt x="2467" y="6592"/>
                      <a:pt x="2467" y="6577"/>
                    </a:cubicBezTo>
                    <a:lnTo>
                      <a:pt x="2482" y="6577"/>
                    </a:lnTo>
                    <a:cubicBezTo>
                      <a:pt x="2482" y="6592"/>
                      <a:pt x="2498" y="6608"/>
                      <a:pt x="2498" y="6608"/>
                    </a:cubicBezTo>
                    <a:cubicBezTo>
                      <a:pt x="2498" y="6670"/>
                      <a:pt x="2420" y="6701"/>
                      <a:pt x="2529" y="6732"/>
                    </a:cubicBezTo>
                    <a:cubicBezTo>
                      <a:pt x="2529" y="6701"/>
                      <a:pt x="2544" y="6686"/>
                      <a:pt x="2544" y="6670"/>
                    </a:cubicBezTo>
                    <a:cubicBezTo>
                      <a:pt x="2560" y="6686"/>
                      <a:pt x="2575" y="6701"/>
                      <a:pt x="2575" y="6717"/>
                    </a:cubicBezTo>
                    <a:cubicBezTo>
                      <a:pt x="2591" y="6717"/>
                      <a:pt x="2591" y="6701"/>
                      <a:pt x="2606" y="6686"/>
                    </a:cubicBezTo>
                    <a:cubicBezTo>
                      <a:pt x="2591" y="6670"/>
                      <a:pt x="2575" y="6655"/>
                      <a:pt x="2575" y="6639"/>
                    </a:cubicBezTo>
                    <a:cubicBezTo>
                      <a:pt x="2575" y="6623"/>
                      <a:pt x="2575" y="6623"/>
                      <a:pt x="2575" y="6608"/>
                    </a:cubicBezTo>
                    <a:cubicBezTo>
                      <a:pt x="2591" y="6639"/>
                      <a:pt x="2606" y="6655"/>
                      <a:pt x="2622" y="6670"/>
                    </a:cubicBezTo>
                    <a:cubicBezTo>
                      <a:pt x="2622" y="6655"/>
                      <a:pt x="2637" y="6639"/>
                      <a:pt x="2653" y="6623"/>
                    </a:cubicBezTo>
                    <a:cubicBezTo>
                      <a:pt x="2622" y="6592"/>
                      <a:pt x="2591" y="6561"/>
                      <a:pt x="2575" y="6515"/>
                    </a:cubicBezTo>
                    <a:cubicBezTo>
                      <a:pt x="2560" y="6515"/>
                      <a:pt x="2544" y="6515"/>
                      <a:pt x="2544" y="6499"/>
                    </a:cubicBezTo>
                    <a:lnTo>
                      <a:pt x="2560" y="6499"/>
                    </a:lnTo>
                    <a:cubicBezTo>
                      <a:pt x="2560" y="6499"/>
                      <a:pt x="2560" y="6515"/>
                      <a:pt x="2575" y="6515"/>
                    </a:cubicBezTo>
                    <a:cubicBezTo>
                      <a:pt x="2591" y="6515"/>
                      <a:pt x="2606" y="6499"/>
                      <a:pt x="2653" y="6453"/>
                    </a:cubicBezTo>
                    <a:lnTo>
                      <a:pt x="2699" y="6499"/>
                    </a:lnTo>
                    <a:cubicBezTo>
                      <a:pt x="2699" y="6546"/>
                      <a:pt x="2684" y="6592"/>
                      <a:pt x="2653" y="6623"/>
                    </a:cubicBezTo>
                    <a:cubicBezTo>
                      <a:pt x="2668" y="6655"/>
                      <a:pt x="2699" y="6686"/>
                      <a:pt x="2715" y="6732"/>
                    </a:cubicBezTo>
                    <a:cubicBezTo>
                      <a:pt x="2730" y="6717"/>
                      <a:pt x="2730" y="6701"/>
                      <a:pt x="2730" y="6701"/>
                    </a:cubicBezTo>
                    <a:cubicBezTo>
                      <a:pt x="2730" y="6717"/>
                      <a:pt x="2730" y="6717"/>
                      <a:pt x="2730" y="6732"/>
                    </a:cubicBezTo>
                    <a:lnTo>
                      <a:pt x="2715" y="6732"/>
                    </a:lnTo>
                    <a:cubicBezTo>
                      <a:pt x="2715" y="6748"/>
                      <a:pt x="2699" y="6763"/>
                      <a:pt x="2699" y="6779"/>
                    </a:cubicBezTo>
                    <a:cubicBezTo>
                      <a:pt x="2699" y="6794"/>
                      <a:pt x="2715" y="6794"/>
                      <a:pt x="2715" y="6794"/>
                    </a:cubicBezTo>
                    <a:cubicBezTo>
                      <a:pt x="2699" y="6825"/>
                      <a:pt x="2699" y="6841"/>
                      <a:pt x="2684" y="6872"/>
                    </a:cubicBezTo>
                    <a:cubicBezTo>
                      <a:pt x="2702" y="6908"/>
                      <a:pt x="2731" y="6923"/>
                      <a:pt x="2767" y="6923"/>
                    </a:cubicBezTo>
                    <a:cubicBezTo>
                      <a:pt x="2793" y="6923"/>
                      <a:pt x="2822" y="6916"/>
                      <a:pt x="2854" y="6903"/>
                    </a:cubicBezTo>
                    <a:cubicBezTo>
                      <a:pt x="2870" y="6918"/>
                      <a:pt x="2870" y="6934"/>
                      <a:pt x="2885" y="6949"/>
                    </a:cubicBezTo>
                    <a:cubicBezTo>
                      <a:pt x="2885" y="6934"/>
                      <a:pt x="2901" y="6918"/>
                      <a:pt x="2916" y="6887"/>
                    </a:cubicBezTo>
                    <a:cubicBezTo>
                      <a:pt x="2966" y="6875"/>
                      <a:pt x="3027" y="6852"/>
                      <a:pt x="3073" y="6852"/>
                    </a:cubicBezTo>
                    <a:cubicBezTo>
                      <a:pt x="3079" y="6852"/>
                      <a:pt x="3085" y="6852"/>
                      <a:pt x="3091" y="6853"/>
                    </a:cubicBezTo>
                    <a:lnTo>
                      <a:pt x="3091" y="6853"/>
                    </a:lnTo>
                    <a:cubicBezTo>
                      <a:pt x="3080" y="6848"/>
                      <a:pt x="3071" y="6837"/>
                      <a:pt x="3071" y="6825"/>
                    </a:cubicBezTo>
                    <a:lnTo>
                      <a:pt x="3242" y="6763"/>
                    </a:lnTo>
                    <a:lnTo>
                      <a:pt x="3242" y="6763"/>
                    </a:lnTo>
                    <a:cubicBezTo>
                      <a:pt x="3225" y="6768"/>
                      <a:pt x="3210" y="6770"/>
                      <a:pt x="3198" y="6770"/>
                    </a:cubicBezTo>
                    <a:cubicBezTo>
                      <a:pt x="3093" y="6770"/>
                      <a:pt x="3186" y="6602"/>
                      <a:pt x="3242" y="6546"/>
                    </a:cubicBezTo>
                    <a:cubicBezTo>
                      <a:pt x="3273" y="6515"/>
                      <a:pt x="3320" y="6484"/>
                      <a:pt x="3366" y="6468"/>
                    </a:cubicBezTo>
                    <a:cubicBezTo>
                      <a:pt x="3366" y="6484"/>
                      <a:pt x="3382" y="6484"/>
                      <a:pt x="3397" y="6499"/>
                    </a:cubicBezTo>
                    <a:lnTo>
                      <a:pt x="3351" y="6561"/>
                    </a:lnTo>
                    <a:cubicBezTo>
                      <a:pt x="3382" y="6561"/>
                      <a:pt x="3397" y="6546"/>
                      <a:pt x="3413" y="6530"/>
                    </a:cubicBezTo>
                    <a:cubicBezTo>
                      <a:pt x="3428" y="6530"/>
                      <a:pt x="3444" y="6546"/>
                      <a:pt x="3459" y="6561"/>
                    </a:cubicBezTo>
                    <a:cubicBezTo>
                      <a:pt x="3459" y="6546"/>
                      <a:pt x="3459" y="6546"/>
                      <a:pt x="3475" y="6546"/>
                    </a:cubicBezTo>
                    <a:cubicBezTo>
                      <a:pt x="3459" y="6530"/>
                      <a:pt x="3444" y="6515"/>
                      <a:pt x="3444" y="6515"/>
                    </a:cubicBezTo>
                    <a:cubicBezTo>
                      <a:pt x="3444" y="6499"/>
                      <a:pt x="3459" y="6484"/>
                      <a:pt x="3459" y="6484"/>
                    </a:cubicBezTo>
                    <a:cubicBezTo>
                      <a:pt x="3475" y="6484"/>
                      <a:pt x="3490" y="6499"/>
                      <a:pt x="3490" y="6499"/>
                    </a:cubicBezTo>
                    <a:cubicBezTo>
                      <a:pt x="3490" y="6515"/>
                      <a:pt x="3475" y="6530"/>
                      <a:pt x="3475" y="6546"/>
                    </a:cubicBezTo>
                    <a:cubicBezTo>
                      <a:pt x="3506" y="6561"/>
                      <a:pt x="3537" y="6592"/>
                      <a:pt x="3568" y="6623"/>
                    </a:cubicBezTo>
                    <a:cubicBezTo>
                      <a:pt x="3583" y="6623"/>
                      <a:pt x="3583" y="6608"/>
                      <a:pt x="3599" y="6608"/>
                    </a:cubicBezTo>
                    <a:cubicBezTo>
                      <a:pt x="3661" y="6654"/>
                      <a:pt x="3722" y="6701"/>
                      <a:pt x="3769" y="6762"/>
                    </a:cubicBezTo>
                    <a:lnTo>
                      <a:pt x="3769" y="6762"/>
                    </a:lnTo>
                    <a:cubicBezTo>
                      <a:pt x="3722" y="6701"/>
                      <a:pt x="3661" y="6654"/>
                      <a:pt x="3599" y="6592"/>
                    </a:cubicBezTo>
                    <a:cubicBezTo>
                      <a:pt x="3645" y="6561"/>
                      <a:pt x="3661" y="6530"/>
                      <a:pt x="3661" y="6499"/>
                    </a:cubicBezTo>
                    <a:cubicBezTo>
                      <a:pt x="3633" y="6465"/>
                      <a:pt x="3609" y="6452"/>
                      <a:pt x="3587" y="6452"/>
                    </a:cubicBezTo>
                    <a:cubicBezTo>
                      <a:pt x="3558" y="6452"/>
                      <a:pt x="3532" y="6473"/>
                      <a:pt x="3506" y="6499"/>
                    </a:cubicBezTo>
                    <a:cubicBezTo>
                      <a:pt x="3490" y="6499"/>
                      <a:pt x="3475" y="6484"/>
                      <a:pt x="3475" y="6468"/>
                    </a:cubicBezTo>
                    <a:cubicBezTo>
                      <a:pt x="3521" y="6406"/>
                      <a:pt x="3552" y="6344"/>
                      <a:pt x="3630" y="6313"/>
                    </a:cubicBezTo>
                    <a:cubicBezTo>
                      <a:pt x="3645" y="6329"/>
                      <a:pt x="3661" y="6344"/>
                      <a:pt x="3676" y="6375"/>
                    </a:cubicBezTo>
                    <a:cubicBezTo>
                      <a:pt x="3676" y="6383"/>
                      <a:pt x="3676" y="6387"/>
                      <a:pt x="3676" y="6391"/>
                    </a:cubicBezTo>
                    <a:cubicBezTo>
                      <a:pt x="3707" y="6453"/>
                      <a:pt x="3723" y="6546"/>
                      <a:pt x="3707" y="6577"/>
                    </a:cubicBezTo>
                    <a:lnTo>
                      <a:pt x="4017" y="6437"/>
                    </a:lnTo>
                    <a:cubicBezTo>
                      <a:pt x="4157" y="6127"/>
                      <a:pt x="4328" y="5988"/>
                      <a:pt x="4436" y="5677"/>
                    </a:cubicBezTo>
                    <a:cubicBezTo>
                      <a:pt x="4467" y="5662"/>
                      <a:pt x="4498" y="5662"/>
                      <a:pt x="4514" y="5646"/>
                    </a:cubicBezTo>
                    <a:lnTo>
                      <a:pt x="4529" y="5646"/>
                    </a:lnTo>
                    <a:cubicBezTo>
                      <a:pt x="4529" y="5646"/>
                      <a:pt x="4545" y="5631"/>
                      <a:pt x="4560" y="5631"/>
                    </a:cubicBezTo>
                    <a:cubicBezTo>
                      <a:pt x="4576" y="5615"/>
                      <a:pt x="4607" y="5615"/>
                      <a:pt x="4622" y="5600"/>
                    </a:cubicBezTo>
                    <a:lnTo>
                      <a:pt x="4591" y="5600"/>
                    </a:lnTo>
                    <a:cubicBezTo>
                      <a:pt x="4638" y="5553"/>
                      <a:pt x="4669" y="5522"/>
                      <a:pt x="4700" y="5476"/>
                    </a:cubicBezTo>
                    <a:cubicBezTo>
                      <a:pt x="4746" y="5476"/>
                      <a:pt x="4793" y="5507"/>
                      <a:pt x="4793" y="5569"/>
                    </a:cubicBezTo>
                    <a:cubicBezTo>
                      <a:pt x="4824" y="5367"/>
                      <a:pt x="5320" y="5243"/>
                      <a:pt x="5351" y="4964"/>
                    </a:cubicBezTo>
                    <a:cubicBezTo>
                      <a:pt x="5351" y="4964"/>
                      <a:pt x="5367" y="4716"/>
                      <a:pt x="5382" y="4437"/>
                    </a:cubicBezTo>
                    <a:cubicBezTo>
                      <a:pt x="5444" y="4359"/>
                      <a:pt x="5460" y="4266"/>
                      <a:pt x="5413" y="4142"/>
                    </a:cubicBezTo>
                    <a:cubicBezTo>
                      <a:pt x="5429" y="4064"/>
                      <a:pt x="5460" y="4018"/>
                      <a:pt x="5475" y="4002"/>
                    </a:cubicBezTo>
                    <a:cubicBezTo>
                      <a:pt x="5537" y="4018"/>
                      <a:pt x="5615" y="4064"/>
                      <a:pt x="5677" y="4064"/>
                    </a:cubicBezTo>
                    <a:cubicBezTo>
                      <a:pt x="5677" y="4070"/>
                      <a:pt x="5679" y="4076"/>
                      <a:pt x="5682" y="4081"/>
                    </a:cubicBezTo>
                    <a:lnTo>
                      <a:pt x="5682" y="4081"/>
                    </a:lnTo>
                    <a:cubicBezTo>
                      <a:pt x="5683" y="4080"/>
                      <a:pt x="5687" y="4080"/>
                      <a:pt x="5693" y="4080"/>
                    </a:cubicBezTo>
                    <a:lnTo>
                      <a:pt x="5739" y="4080"/>
                    </a:lnTo>
                    <a:cubicBezTo>
                      <a:pt x="5724" y="4111"/>
                      <a:pt x="5661" y="4157"/>
                      <a:pt x="5708" y="4188"/>
                    </a:cubicBezTo>
                    <a:cubicBezTo>
                      <a:pt x="5755" y="4157"/>
                      <a:pt x="5770" y="4111"/>
                      <a:pt x="5786" y="4064"/>
                    </a:cubicBezTo>
                    <a:lnTo>
                      <a:pt x="5786" y="4064"/>
                    </a:lnTo>
                    <a:cubicBezTo>
                      <a:pt x="5781" y="4095"/>
                      <a:pt x="5795" y="4107"/>
                      <a:pt x="5819" y="4107"/>
                    </a:cubicBezTo>
                    <a:cubicBezTo>
                      <a:pt x="5880" y="4107"/>
                      <a:pt x="6005" y="4027"/>
                      <a:pt x="6049" y="3971"/>
                    </a:cubicBezTo>
                    <a:cubicBezTo>
                      <a:pt x="6065" y="3863"/>
                      <a:pt x="6158" y="3723"/>
                      <a:pt x="6266" y="3599"/>
                    </a:cubicBezTo>
                    <a:cubicBezTo>
                      <a:pt x="6344" y="3475"/>
                      <a:pt x="6421" y="3366"/>
                      <a:pt x="6484" y="3273"/>
                    </a:cubicBezTo>
                    <a:cubicBezTo>
                      <a:pt x="6499" y="3289"/>
                      <a:pt x="6499" y="3289"/>
                      <a:pt x="6515" y="3289"/>
                    </a:cubicBezTo>
                    <a:cubicBezTo>
                      <a:pt x="6515" y="3273"/>
                      <a:pt x="6499" y="3258"/>
                      <a:pt x="6499" y="3242"/>
                    </a:cubicBezTo>
                    <a:cubicBezTo>
                      <a:pt x="6515" y="3227"/>
                      <a:pt x="6530" y="3196"/>
                      <a:pt x="6546" y="3180"/>
                    </a:cubicBezTo>
                    <a:lnTo>
                      <a:pt x="6546" y="3180"/>
                    </a:lnTo>
                    <a:cubicBezTo>
                      <a:pt x="6546" y="3207"/>
                      <a:pt x="6534" y="3245"/>
                      <a:pt x="6551" y="3245"/>
                    </a:cubicBezTo>
                    <a:cubicBezTo>
                      <a:pt x="6553" y="3245"/>
                      <a:pt x="6557" y="3245"/>
                      <a:pt x="6561" y="3242"/>
                    </a:cubicBezTo>
                    <a:cubicBezTo>
                      <a:pt x="6794" y="2886"/>
                      <a:pt x="6949" y="2777"/>
                      <a:pt x="7135" y="2281"/>
                    </a:cubicBezTo>
                    <a:lnTo>
                      <a:pt x="4871" y="109"/>
                    </a:lnTo>
                    <a:cubicBezTo>
                      <a:pt x="4871" y="109"/>
                      <a:pt x="4871" y="171"/>
                      <a:pt x="4871" y="234"/>
                    </a:cubicBezTo>
                    <a:cubicBezTo>
                      <a:pt x="4871" y="296"/>
                      <a:pt x="4886" y="358"/>
                      <a:pt x="4886" y="358"/>
                    </a:cubicBezTo>
                    <a:cubicBezTo>
                      <a:pt x="4871" y="342"/>
                      <a:pt x="4871" y="311"/>
                      <a:pt x="4871" y="280"/>
                    </a:cubicBezTo>
                    <a:cubicBezTo>
                      <a:pt x="4855" y="280"/>
                      <a:pt x="4839" y="296"/>
                      <a:pt x="4839" y="296"/>
                    </a:cubicBezTo>
                    <a:lnTo>
                      <a:pt x="4839" y="265"/>
                    </a:lnTo>
                    <a:cubicBezTo>
                      <a:pt x="4824" y="125"/>
                      <a:pt x="4808" y="1"/>
                      <a:pt x="48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18"/>
              <p:cNvSpPr/>
              <p:nvPr/>
            </p:nvSpPr>
            <p:spPr>
              <a:xfrm>
                <a:off x="3424000" y="542100"/>
                <a:ext cx="39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6" extrusionOk="0">
                    <a:moveTo>
                      <a:pt x="155" y="1"/>
                    </a:moveTo>
                    <a:cubicBezTo>
                      <a:pt x="109" y="63"/>
                      <a:pt x="0" y="218"/>
                      <a:pt x="16" y="295"/>
                    </a:cubicBezTo>
                    <a:cubicBezTo>
                      <a:pt x="16" y="233"/>
                      <a:pt x="155" y="171"/>
                      <a:pt x="124" y="78"/>
                    </a:cubicBezTo>
                    <a:lnTo>
                      <a:pt x="124" y="78"/>
                    </a:lnTo>
                    <a:lnTo>
                      <a:pt x="140" y="94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18"/>
              <p:cNvSpPr/>
              <p:nvPr/>
            </p:nvSpPr>
            <p:spPr>
              <a:xfrm>
                <a:off x="3422825" y="5541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2" y="0"/>
                    </a:moveTo>
                    <a:cubicBezTo>
                      <a:pt x="1" y="78"/>
                      <a:pt x="1" y="93"/>
                      <a:pt x="32" y="93"/>
                    </a:cubicBezTo>
                    <a:cubicBezTo>
                      <a:pt x="32" y="62"/>
                      <a:pt x="32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18"/>
              <p:cNvSpPr/>
              <p:nvPr/>
            </p:nvSpPr>
            <p:spPr>
              <a:xfrm>
                <a:off x="3422050" y="5595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18"/>
              <p:cNvSpPr/>
              <p:nvPr/>
            </p:nvSpPr>
            <p:spPr>
              <a:xfrm>
                <a:off x="3457350" y="569625"/>
                <a:ext cx="15900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86" extrusionOk="0">
                    <a:moveTo>
                      <a:pt x="31" y="1"/>
                    </a:moveTo>
                    <a:lnTo>
                      <a:pt x="0" y="32"/>
                    </a:lnTo>
                    <a:cubicBezTo>
                      <a:pt x="0" y="32"/>
                      <a:pt x="16" y="16"/>
                      <a:pt x="31" y="16"/>
                    </a:cubicBezTo>
                    <a:lnTo>
                      <a:pt x="620" y="590"/>
                    </a:lnTo>
                    <a:lnTo>
                      <a:pt x="31" y="1"/>
                    </a:lnTo>
                    <a:close/>
                    <a:moveTo>
                      <a:pt x="620" y="590"/>
                    </a:moveTo>
                    <a:cubicBezTo>
                      <a:pt x="593" y="632"/>
                      <a:pt x="540" y="686"/>
                      <a:pt x="596" y="686"/>
                    </a:cubicBezTo>
                    <a:cubicBezTo>
                      <a:pt x="602" y="686"/>
                      <a:pt x="610" y="685"/>
                      <a:pt x="620" y="683"/>
                    </a:cubicBezTo>
                    <a:lnTo>
                      <a:pt x="636" y="606"/>
                    </a:lnTo>
                    <a:lnTo>
                      <a:pt x="620" y="5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18"/>
              <p:cNvSpPr/>
              <p:nvPr/>
            </p:nvSpPr>
            <p:spPr>
              <a:xfrm>
                <a:off x="3384450" y="590950"/>
                <a:ext cx="58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11" extrusionOk="0">
                    <a:moveTo>
                      <a:pt x="171" y="1"/>
                    </a:moveTo>
                    <a:lnTo>
                      <a:pt x="0" y="187"/>
                    </a:lnTo>
                    <a:cubicBezTo>
                      <a:pt x="31" y="218"/>
                      <a:pt x="47" y="280"/>
                      <a:pt x="93" y="311"/>
                    </a:cubicBezTo>
                    <a:lnTo>
                      <a:pt x="233" y="140"/>
                    </a:lnTo>
                    <a:lnTo>
                      <a:pt x="233" y="140"/>
                    </a:lnTo>
                    <a:cubicBezTo>
                      <a:pt x="227" y="141"/>
                      <a:pt x="223" y="142"/>
                      <a:pt x="218" y="142"/>
                    </a:cubicBezTo>
                    <a:cubicBezTo>
                      <a:pt x="147" y="142"/>
                      <a:pt x="200" y="30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18"/>
              <p:cNvSpPr/>
              <p:nvPr/>
            </p:nvSpPr>
            <p:spPr>
              <a:xfrm>
                <a:off x="3381350" y="594800"/>
                <a:ext cx="31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59" y="0"/>
                    </a:moveTo>
                    <a:cubicBezTo>
                      <a:pt x="43" y="0"/>
                      <a:pt x="24" y="5"/>
                      <a:pt x="0" y="17"/>
                    </a:cubicBezTo>
                    <a:cubicBezTo>
                      <a:pt x="16" y="48"/>
                      <a:pt x="16" y="79"/>
                      <a:pt x="16" y="126"/>
                    </a:cubicBezTo>
                    <a:lnTo>
                      <a:pt x="124" y="33"/>
                    </a:lnTo>
                    <a:cubicBezTo>
                      <a:pt x="105" y="14"/>
                      <a:pt x="86" y="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18"/>
              <p:cNvSpPr/>
              <p:nvPr/>
            </p:nvSpPr>
            <p:spPr>
              <a:xfrm>
                <a:off x="3471300" y="597550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16"/>
                    </a:cubicBezTo>
                    <a:lnTo>
                      <a:pt x="16" y="16"/>
                    </a:ln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18"/>
              <p:cNvSpPr/>
              <p:nvPr/>
            </p:nvSpPr>
            <p:spPr>
              <a:xfrm>
                <a:off x="3471675" y="5979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18"/>
              <p:cNvSpPr/>
              <p:nvPr/>
            </p:nvSpPr>
            <p:spPr>
              <a:xfrm>
                <a:off x="3791175" y="620800"/>
                <a:ext cx="186150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6019" extrusionOk="0">
                    <a:moveTo>
                      <a:pt x="4374" y="342"/>
                    </a:moveTo>
                    <a:lnTo>
                      <a:pt x="4374" y="342"/>
                    </a:lnTo>
                    <a:cubicBezTo>
                      <a:pt x="4343" y="404"/>
                      <a:pt x="4312" y="466"/>
                      <a:pt x="4297" y="513"/>
                    </a:cubicBezTo>
                    <a:lnTo>
                      <a:pt x="4219" y="497"/>
                    </a:lnTo>
                    <a:lnTo>
                      <a:pt x="4235" y="420"/>
                    </a:lnTo>
                    <a:cubicBezTo>
                      <a:pt x="4281" y="404"/>
                      <a:pt x="4328" y="373"/>
                      <a:pt x="4374" y="342"/>
                    </a:cubicBezTo>
                    <a:close/>
                    <a:moveTo>
                      <a:pt x="5507" y="859"/>
                    </a:moveTo>
                    <a:cubicBezTo>
                      <a:pt x="5524" y="859"/>
                      <a:pt x="5540" y="865"/>
                      <a:pt x="5553" y="885"/>
                    </a:cubicBezTo>
                    <a:cubicBezTo>
                      <a:pt x="5538" y="901"/>
                      <a:pt x="5522" y="932"/>
                      <a:pt x="5507" y="963"/>
                    </a:cubicBezTo>
                    <a:cubicBezTo>
                      <a:pt x="5472" y="988"/>
                      <a:pt x="5450" y="999"/>
                      <a:pt x="5435" y="999"/>
                    </a:cubicBezTo>
                    <a:cubicBezTo>
                      <a:pt x="5397" y="999"/>
                      <a:pt x="5414" y="930"/>
                      <a:pt x="5414" y="885"/>
                    </a:cubicBezTo>
                    <a:cubicBezTo>
                      <a:pt x="5429" y="885"/>
                      <a:pt x="5429" y="869"/>
                      <a:pt x="5445" y="869"/>
                    </a:cubicBezTo>
                    <a:cubicBezTo>
                      <a:pt x="5462" y="869"/>
                      <a:pt x="5485" y="859"/>
                      <a:pt x="5507" y="859"/>
                    </a:cubicBezTo>
                    <a:close/>
                    <a:moveTo>
                      <a:pt x="5367" y="994"/>
                    </a:moveTo>
                    <a:cubicBezTo>
                      <a:pt x="5367" y="1009"/>
                      <a:pt x="5383" y="1025"/>
                      <a:pt x="5367" y="1040"/>
                    </a:cubicBezTo>
                    <a:cubicBezTo>
                      <a:pt x="5367" y="1040"/>
                      <a:pt x="5367" y="1040"/>
                      <a:pt x="5367" y="1056"/>
                    </a:cubicBezTo>
                    <a:lnTo>
                      <a:pt x="5352" y="1025"/>
                    </a:lnTo>
                    <a:cubicBezTo>
                      <a:pt x="5352" y="1025"/>
                      <a:pt x="5352" y="1009"/>
                      <a:pt x="5367" y="994"/>
                    </a:cubicBezTo>
                    <a:close/>
                    <a:moveTo>
                      <a:pt x="6236" y="1211"/>
                    </a:moveTo>
                    <a:cubicBezTo>
                      <a:pt x="6228" y="1218"/>
                      <a:pt x="6224" y="1230"/>
                      <a:pt x="6220" y="1242"/>
                    </a:cubicBezTo>
                    <a:cubicBezTo>
                      <a:pt x="6229" y="1224"/>
                      <a:pt x="6236" y="1211"/>
                      <a:pt x="6236" y="1211"/>
                    </a:cubicBezTo>
                    <a:close/>
                    <a:moveTo>
                      <a:pt x="6220" y="1242"/>
                    </a:moveTo>
                    <a:lnTo>
                      <a:pt x="6220" y="1242"/>
                    </a:lnTo>
                    <a:cubicBezTo>
                      <a:pt x="6215" y="1251"/>
                      <a:pt x="6210" y="1262"/>
                      <a:pt x="6205" y="1273"/>
                    </a:cubicBezTo>
                    <a:cubicBezTo>
                      <a:pt x="6212" y="1265"/>
                      <a:pt x="6216" y="1253"/>
                      <a:pt x="6220" y="1242"/>
                    </a:cubicBezTo>
                    <a:close/>
                    <a:moveTo>
                      <a:pt x="5336" y="1164"/>
                    </a:moveTo>
                    <a:lnTo>
                      <a:pt x="5336" y="1164"/>
                    </a:lnTo>
                    <a:cubicBezTo>
                      <a:pt x="5367" y="1211"/>
                      <a:pt x="5398" y="1257"/>
                      <a:pt x="5445" y="1304"/>
                    </a:cubicBezTo>
                    <a:lnTo>
                      <a:pt x="5352" y="1211"/>
                    </a:lnTo>
                    <a:cubicBezTo>
                      <a:pt x="5352" y="1195"/>
                      <a:pt x="5336" y="1180"/>
                      <a:pt x="5336" y="1164"/>
                    </a:cubicBezTo>
                    <a:close/>
                    <a:moveTo>
                      <a:pt x="5910" y="1118"/>
                    </a:moveTo>
                    <a:lnTo>
                      <a:pt x="6143" y="1381"/>
                    </a:lnTo>
                    <a:cubicBezTo>
                      <a:pt x="6143" y="1397"/>
                      <a:pt x="6143" y="1412"/>
                      <a:pt x="6127" y="1428"/>
                    </a:cubicBezTo>
                    <a:lnTo>
                      <a:pt x="5987" y="1257"/>
                    </a:lnTo>
                    <a:lnTo>
                      <a:pt x="5972" y="1304"/>
                    </a:lnTo>
                    <a:lnTo>
                      <a:pt x="5817" y="1319"/>
                    </a:lnTo>
                    <a:cubicBezTo>
                      <a:pt x="5817" y="1195"/>
                      <a:pt x="5863" y="1149"/>
                      <a:pt x="5910" y="1118"/>
                    </a:cubicBezTo>
                    <a:close/>
                    <a:moveTo>
                      <a:pt x="6251" y="1847"/>
                    </a:moveTo>
                    <a:cubicBezTo>
                      <a:pt x="6298" y="1909"/>
                      <a:pt x="6344" y="1955"/>
                      <a:pt x="6375" y="1986"/>
                    </a:cubicBezTo>
                    <a:cubicBezTo>
                      <a:pt x="6375" y="2002"/>
                      <a:pt x="6360" y="2002"/>
                      <a:pt x="6360" y="2017"/>
                    </a:cubicBezTo>
                    <a:cubicBezTo>
                      <a:pt x="6313" y="1955"/>
                      <a:pt x="6267" y="1909"/>
                      <a:pt x="6220" y="1847"/>
                    </a:cubicBezTo>
                    <a:lnTo>
                      <a:pt x="6220" y="1847"/>
                    </a:lnTo>
                    <a:cubicBezTo>
                      <a:pt x="6236" y="1862"/>
                      <a:pt x="6251" y="1862"/>
                      <a:pt x="6251" y="1862"/>
                    </a:cubicBezTo>
                    <a:cubicBezTo>
                      <a:pt x="6251" y="1862"/>
                      <a:pt x="6251" y="1847"/>
                      <a:pt x="6251" y="1847"/>
                    </a:cubicBezTo>
                    <a:close/>
                    <a:moveTo>
                      <a:pt x="761" y="2529"/>
                    </a:moveTo>
                    <a:cubicBezTo>
                      <a:pt x="759" y="2535"/>
                      <a:pt x="758" y="2540"/>
                      <a:pt x="757" y="2546"/>
                    </a:cubicBezTo>
                    <a:lnTo>
                      <a:pt x="757" y="2546"/>
                    </a:lnTo>
                    <a:cubicBezTo>
                      <a:pt x="759" y="2540"/>
                      <a:pt x="761" y="2535"/>
                      <a:pt x="761" y="2529"/>
                    </a:cubicBezTo>
                    <a:close/>
                    <a:moveTo>
                      <a:pt x="326" y="2576"/>
                    </a:moveTo>
                    <a:cubicBezTo>
                      <a:pt x="337" y="2580"/>
                      <a:pt x="347" y="2583"/>
                      <a:pt x="357" y="2585"/>
                    </a:cubicBezTo>
                    <a:lnTo>
                      <a:pt x="357" y="2585"/>
                    </a:lnTo>
                    <a:cubicBezTo>
                      <a:pt x="346" y="2579"/>
                      <a:pt x="334" y="2576"/>
                      <a:pt x="326" y="2576"/>
                    </a:cubicBezTo>
                    <a:close/>
                    <a:moveTo>
                      <a:pt x="5693" y="668"/>
                    </a:moveTo>
                    <a:cubicBezTo>
                      <a:pt x="5677" y="683"/>
                      <a:pt x="5662" y="714"/>
                      <a:pt x="5646" y="730"/>
                    </a:cubicBezTo>
                    <a:cubicBezTo>
                      <a:pt x="5662" y="730"/>
                      <a:pt x="5693" y="730"/>
                      <a:pt x="5708" y="714"/>
                    </a:cubicBezTo>
                    <a:lnTo>
                      <a:pt x="6205" y="1288"/>
                    </a:lnTo>
                    <a:lnTo>
                      <a:pt x="7414" y="2700"/>
                    </a:lnTo>
                    <a:cubicBezTo>
                      <a:pt x="7399" y="2715"/>
                      <a:pt x="7399" y="2731"/>
                      <a:pt x="7399" y="2762"/>
                    </a:cubicBezTo>
                    <a:cubicBezTo>
                      <a:pt x="7408" y="2771"/>
                      <a:pt x="7416" y="2775"/>
                      <a:pt x="7422" y="2775"/>
                    </a:cubicBezTo>
                    <a:cubicBezTo>
                      <a:pt x="7438" y="2775"/>
                      <a:pt x="7445" y="2753"/>
                      <a:pt x="7445" y="2731"/>
                    </a:cubicBezTo>
                    <a:lnTo>
                      <a:pt x="6205" y="1273"/>
                    </a:lnTo>
                    <a:lnTo>
                      <a:pt x="5693" y="668"/>
                    </a:lnTo>
                    <a:close/>
                    <a:moveTo>
                      <a:pt x="4964" y="2746"/>
                    </a:moveTo>
                    <a:lnTo>
                      <a:pt x="4964" y="2746"/>
                    </a:lnTo>
                    <a:cubicBezTo>
                      <a:pt x="4948" y="2777"/>
                      <a:pt x="4948" y="2793"/>
                      <a:pt x="4917" y="2793"/>
                    </a:cubicBezTo>
                    <a:cubicBezTo>
                      <a:pt x="4933" y="2777"/>
                      <a:pt x="4948" y="2762"/>
                      <a:pt x="4964" y="2746"/>
                    </a:cubicBezTo>
                    <a:close/>
                    <a:moveTo>
                      <a:pt x="966" y="2740"/>
                    </a:moveTo>
                    <a:cubicBezTo>
                      <a:pt x="975" y="2740"/>
                      <a:pt x="984" y="2742"/>
                      <a:pt x="993" y="2746"/>
                    </a:cubicBezTo>
                    <a:cubicBezTo>
                      <a:pt x="978" y="2777"/>
                      <a:pt x="962" y="2793"/>
                      <a:pt x="931" y="2808"/>
                    </a:cubicBezTo>
                    <a:cubicBezTo>
                      <a:pt x="916" y="2793"/>
                      <a:pt x="916" y="2777"/>
                      <a:pt x="900" y="2762"/>
                    </a:cubicBezTo>
                    <a:cubicBezTo>
                      <a:pt x="922" y="2751"/>
                      <a:pt x="944" y="2740"/>
                      <a:pt x="966" y="2740"/>
                    </a:cubicBezTo>
                    <a:close/>
                    <a:moveTo>
                      <a:pt x="6561" y="3196"/>
                    </a:moveTo>
                    <a:lnTo>
                      <a:pt x="6546" y="3211"/>
                    </a:lnTo>
                    <a:cubicBezTo>
                      <a:pt x="6561" y="3211"/>
                      <a:pt x="6561" y="3211"/>
                      <a:pt x="6561" y="3196"/>
                    </a:cubicBezTo>
                    <a:close/>
                    <a:moveTo>
                      <a:pt x="6515" y="3180"/>
                    </a:moveTo>
                    <a:cubicBezTo>
                      <a:pt x="6515" y="3199"/>
                      <a:pt x="6520" y="3206"/>
                      <a:pt x="6531" y="3206"/>
                    </a:cubicBezTo>
                    <a:cubicBezTo>
                      <a:pt x="6538" y="3206"/>
                      <a:pt x="6548" y="3202"/>
                      <a:pt x="6561" y="3196"/>
                    </a:cubicBezTo>
                    <a:lnTo>
                      <a:pt x="6561" y="3196"/>
                    </a:lnTo>
                    <a:cubicBezTo>
                      <a:pt x="6561" y="3196"/>
                      <a:pt x="6561" y="3196"/>
                      <a:pt x="6561" y="3196"/>
                    </a:cubicBezTo>
                    <a:cubicBezTo>
                      <a:pt x="6573" y="3190"/>
                      <a:pt x="6587" y="3184"/>
                      <a:pt x="6601" y="3184"/>
                    </a:cubicBezTo>
                    <a:cubicBezTo>
                      <a:pt x="6623" y="3184"/>
                      <a:pt x="6645" y="3200"/>
                      <a:pt x="6654" y="3258"/>
                    </a:cubicBezTo>
                    <a:cubicBezTo>
                      <a:pt x="6654" y="3242"/>
                      <a:pt x="6654" y="3227"/>
                      <a:pt x="6654" y="3227"/>
                    </a:cubicBezTo>
                    <a:cubicBezTo>
                      <a:pt x="6670" y="3242"/>
                      <a:pt x="6701" y="3273"/>
                      <a:pt x="6716" y="3305"/>
                    </a:cubicBezTo>
                    <a:cubicBezTo>
                      <a:pt x="6592" y="3460"/>
                      <a:pt x="6437" y="3398"/>
                      <a:pt x="6329" y="3429"/>
                    </a:cubicBezTo>
                    <a:cubicBezTo>
                      <a:pt x="6329" y="3413"/>
                      <a:pt x="6329" y="3413"/>
                      <a:pt x="6329" y="3398"/>
                    </a:cubicBezTo>
                    <a:cubicBezTo>
                      <a:pt x="6360" y="3336"/>
                      <a:pt x="6375" y="3289"/>
                      <a:pt x="6391" y="3227"/>
                    </a:cubicBezTo>
                    <a:cubicBezTo>
                      <a:pt x="6422" y="3196"/>
                      <a:pt x="6468" y="3180"/>
                      <a:pt x="6515" y="3180"/>
                    </a:cubicBezTo>
                    <a:close/>
                    <a:moveTo>
                      <a:pt x="6051" y="3588"/>
                    </a:moveTo>
                    <a:cubicBezTo>
                      <a:pt x="6050" y="3588"/>
                      <a:pt x="6050" y="3591"/>
                      <a:pt x="6050" y="3599"/>
                    </a:cubicBezTo>
                    <a:cubicBezTo>
                      <a:pt x="6050" y="3615"/>
                      <a:pt x="6050" y="3615"/>
                      <a:pt x="6065" y="3615"/>
                    </a:cubicBezTo>
                    <a:lnTo>
                      <a:pt x="6050" y="3723"/>
                    </a:lnTo>
                    <a:lnTo>
                      <a:pt x="6143" y="3646"/>
                    </a:lnTo>
                    <a:cubicBezTo>
                      <a:pt x="6112" y="3646"/>
                      <a:pt x="6096" y="3615"/>
                      <a:pt x="6065" y="3599"/>
                    </a:cubicBezTo>
                    <a:cubicBezTo>
                      <a:pt x="6057" y="3591"/>
                      <a:pt x="6053" y="3588"/>
                      <a:pt x="6051" y="3588"/>
                    </a:cubicBezTo>
                    <a:close/>
                    <a:moveTo>
                      <a:pt x="3739" y="3723"/>
                    </a:moveTo>
                    <a:lnTo>
                      <a:pt x="3739" y="3723"/>
                    </a:lnTo>
                    <a:cubicBezTo>
                      <a:pt x="3739" y="3723"/>
                      <a:pt x="3739" y="3723"/>
                      <a:pt x="3739" y="3723"/>
                    </a:cubicBezTo>
                    <a:close/>
                    <a:moveTo>
                      <a:pt x="4840" y="3677"/>
                    </a:moveTo>
                    <a:lnTo>
                      <a:pt x="4840" y="3677"/>
                    </a:lnTo>
                    <a:cubicBezTo>
                      <a:pt x="4871" y="3708"/>
                      <a:pt x="4902" y="3723"/>
                      <a:pt x="4917" y="3739"/>
                    </a:cubicBezTo>
                    <a:cubicBezTo>
                      <a:pt x="4902" y="3739"/>
                      <a:pt x="4886" y="3739"/>
                      <a:pt x="4871" y="3754"/>
                    </a:cubicBezTo>
                    <a:lnTo>
                      <a:pt x="4840" y="3677"/>
                    </a:lnTo>
                    <a:close/>
                    <a:moveTo>
                      <a:pt x="3925" y="3506"/>
                    </a:moveTo>
                    <a:lnTo>
                      <a:pt x="3878" y="3677"/>
                    </a:lnTo>
                    <a:lnTo>
                      <a:pt x="3894" y="3677"/>
                    </a:lnTo>
                    <a:cubicBezTo>
                      <a:pt x="3863" y="3723"/>
                      <a:pt x="3847" y="3770"/>
                      <a:pt x="3816" y="3816"/>
                    </a:cubicBezTo>
                    <a:cubicBezTo>
                      <a:pt x="3739" y="3754"/>
                      <a:pt x="3677" y="3708"/>
                      <a:pt x="3661" y="3692"/>
                    </a:cubicBezTo>
                    <a:cubicBezTo>
                      <a:pt x="3677" y="3677"/>
                      <a:pt x="3692" y="3661"/>
                      <a:pt x="3708" y="3661"/>
                    </a:cubicBezTo>
                    <a:lnTo>
                      <a:pt x="3739" y="3723"/>
                    </a:lnTo>
                    <a:cubicBezTo>
                      <a:pt x="3723" y="3630"/>
                      <a:pt x="3816" y="3568"/>
                      <a:pt x="3925" y="3506"/>
                    </a:cubicBezTo>
                    <a:close/>
                    <a:moveTo>
                      <a:pt x="5491" y="3909"/>
                    </a:moveTo>
                    <a:cubicBezTo>
                      <a:pt x="5507" y="3925"/>
                      <a:pt x="5522" y="3940"/>
                      <a:pt x="5522" y="3971"/>
                    </a:cubicBezTo>
                    <a:lnTo>
                      <a:pt x="5398" y="4033"/>
                    </a:lnTo>
                    <a:lnTo>
                      <a:pt x="5367" y="4033"/>
                    </a:lnTo>
                    <a:cubicBezTo>
                      <a:pt x="5383" y="4002"/>
                      <a:pt x="5429" y="3971"/>
                      <a:pt x="5491" y="3909"/>
                    </a:cubicBezTo>
                    <a:close/>
                    <a:moveTo>
                      <a:pt x="4855" y="3816"/>
                    </a:moveTo>
                    <a:cubicBezTo>
                      <a:pt x="4917" y="3894"/>
                      <a:pt x="5103" y="3847"/>
                      <a:pt x="4995" y="4002"/>
                    </a:cubicBezTo>
                    <a:cubicBezTo>
                      <a:pt x="4995" y="3909"/>
                      <a:pt x="4871" y="3940"/>
                      <a:pt x="4824" y="3909"/>
                    </a:cubicBezTo>
                    <a:cubicBezTo>
                      <a:pt x="4793" y="3925"/>
                      <a:pt x="4778" y="3971"/>
                      <a:pt x="4778" y="4018"/>
                    </a:cubicBezTo>
                    <a:cubicBezTo>
                      <a:pt x="4762" y="4049"/>
                      <a:pt x="4731" y="4064"/>
                      <a:pt x="4700" y="4064"/>
                    </a:cubicBezTo>
                    <a:cubicBezTo>
                      <a:pt x="4716" y="4018"/>
                      <a:pt x="4731" y="3956"/>
                      <a:pt x="4747" y="3909"/>
                    </a:cubicBezTo>
                    <a:cubicBezTo>
                      <a:pt x="4778" y="3894"/>
                      <a:pt x="4809" y="3863"/>
                      <a:pt x="4855" y="3816"/>
                    </a:cubicBezTo>
                    <a:close/>
                    <a:moveTo>
                      <a:pt x="5119" y="4111"/>
                    </a:moveTo>
                    <a:cubicBezTo>
                      <a:pt x="5119" y="4111"/>
                      <a:pt x="5119" y="4127"/>
                      <a:pt x="5119" y="4127"/>
                    </a:cubicBezTo>
                    <a:cubicBezTo>
                      <a:pt x="5103" y="4142"/>
                      <a:pt x="5103" y="4158"/>
                      <a:pt x="5088" y="4158"/>
                    </a:cubicBezTo>
                    <a:cubicBezTo>
                      <a:pt x="5088" y="4142"/>
                      <a:pt x="5103" y="4127"/>
                      <a:pt x="5119" y="4111"/>
                    </a:cubicBezTo>
                    <a:close/>
                    <a:moveTo>
                      <a:pt x="5522" y="4033"/>
                    </a:moveTo>
                    <a:lnTo>
                      <a:pt x="5522" y="4033"/>
                    </a:lnTo>
                    <a:cubicBezTo>
                      <a:pt x="5507" y="4095"/>
                      <a:pt x="5491" y="4158"/>
                      <a:pt x="5491" y="4189"/>
                    </a:cubicBezTo>
                    <a:cubicBezTo>
                      <a:pt x="5476" y="4204"/>
                      <a:pt x="5460" y="4204"/>
                      <a:pt x="5445" y="4220"/>
                    </a:cubicBezTo>
                    <a:lnTo>
                      <a:pt x="5383" y="4080"/>
                    </a:lnTo>
                    <a:lnTo>
                      <a:pt x="5383" y="4080"/>
                    </a:lnTo>
                    <a:cubicBezTo>
                      <a:pt x="5397" y="4083"/>
                      <a:pt x="5410" y="4084"/>
                      <a:pt x="5421" y="4084"/>
                    </a:cubicBezTo>
                    <a:cubicBezTo>
                      <a:pt x="5472" y="4084"/>
                      <a:pt x="5497" y="4059"/>
                      <a:pt x="5522" y="4033"/>
                    </a:cubicBezTo>
                    <a:close/>
                    <a:moveTo>
                      <a:pt x="5414" y="4282"/>
                    </a:moveTo>
                    <a:cubicBezTo>
                      <a:pt x="5429" y="4282"/>
                      <a:pt x="5429" y="4282"/>
                      <a:pt x="5429" y="4297"/>
                    </a:cubicBezTo>
                    <a:lnTo>
                      <a:pt x="5383" y="4328"/>
                    </a:lnTo>
                    <a:cubicBezTo>
                      <a:pt x="5398" y="4313"/>
                      <a:pt x="5398" y="4297"/>
                      <a:pt x="5414" y="4282"/>
                    </a:cubicBezTo>
                    <a:close/>
                    <a:moveTo>
                      <a:pt x="3552" y="4359"/>
                    </a:moveTo>
                    <a:cubicBezTo>
                      <a:pt x="3552" y="4359"/>
                      <a:pt x="3552" y="4375"/>
                      <a:pt x="3537" y="4375"/>
                    </a:cubicBezTo>
                    <a:cubicBezTo>
                      <a:pt x="3537" y="4375"/>
                      <a:pt x="3537" y="4375"/>
                      <a:pt x="3537" y="4359"/>
                    </a:cubicBezTo>
                    <a:close/>
                    <a:moveTo>
                      <a:pt x="5305" y="4297"/>
                    </a:moveTo>
                    <a:cubicBezTo>
                      <a:pt x="5321" y="4313"/>
                      <a:pt x="5336" y="4328"/>
                      <a:pt x="5336" y="4359"/>
                    </a:cubicBezTo>
                    <a:lnTo>
                      <a:pt x="5305" y="4390"/>
                    </a:lnTo>
                    <a:cubicBezTo>
                      <a:pt x="5321" y="4344"/>
                      <a:pt x="5305" y="4328"/>
                      <a:pt x="5305" y="4297"/>
                    </a:cubicBezTo>
                    <a:close/>
                    <a:moveTo>
                      <a:pt x="4762" y="4390"/>
                    </a:moveTo>
                    <a:lnTo>
                      <a:pt x="4762" y="4390"/>
                    </a:lnTo>
                    <a:cubicBezTo>
                      <a:pt x="4760" y="4394"/>
                      <a:pt x="4758" y="4398"/>
                      <a:pt x="4757" y="4402"/>
                    </a:cubicBezTo>
                    <a:lnTo>
                      <a:pt x="4757" y="4402"/>
                    </a:lnTo>
                    <a:cubicBezTo>
                      <a:pt x="4760" y="4399"/>
                      <a:pt x="4762" y="4396"/>
                      <a:pt x="4762" y="4390"/>
                    </a:cubicBezTo>
                    <a:close/>
                    <a:moveTo>
                      <a:pt x="2793" y="4452"/>
                    </a:moveTo>
                    <a:cubicBezTo>
                      <a:pt x="2793" y="4467"/>
                      <a:pt x="2793" y="4468"/>
                      <a:pt x="2778" y="4468"/>
                    </a:cubicBezTo>
                    <a:lnTo>
                      <a:pt x="2778" y="4468"/>
                    </a:lnTo>
                    <a:cubicBezTo>
                      <a:pt x="2783" y="4463"/>
                      <a:pt x="2787" y="4457"/>
                      <a:pt x="2793" y="4452"/>
                    </a:cubicBezTo>
                    <a:close/>
                    <a:moveTo>
                      <a:pt x="5352" y="4064"/>
                    </a:moveTo>
                    <a:cubicBezTo>
                      <a:pt x="5445" y="4173"/>
                      <a:pt x="5290" y="4204"/>
                      <a:pt x="5274" y="4282"/>
                    </a:cubicBezTo>
                    <a:cubicBezTo>
                      <a:pt x="5290" y="4282"/>
                      <a:pt x="5290" y="4282"/>
                      <a:pt x="5305" y="4297"/>
                    </a:cubicBezTo>
                    <a:cubicBezTo>
                      <a:pt x="5274" y="4421"/>
                      <a:pt x="5197" y="4452"/>
                      <a:pt x="5165" y="4514"/>
                    </a:cubicBezTo>
                    <a:lnTo>
                      <a:pt x="5134" y="4514"/>
                    </a:lnTo>
                    <a:lnTo>
                      <a:pt x="5072" y="4313"/>
                    </a:lnTo>
                    <a:lnTo>
                      <a:pt x="5212" y="4251"/>
                    </a:lnTo>
                    <a:cubicBezTo>
                      <a:pt x="5197" y="4235"/>
                      <a:pt x="5197" y="4220"/>
                      <a:pt x="5197" y="4204"/>
                    </a:cubicBezTo>
                    <a:cubicBezTo>
                      <a:pt x="5274" y="4158"/>
                      <a:pt x="5290" y="4111"/>
                      <a:pt x="5321" y="4080"/>
                    </a:cubicBezTo>
                    <a:cubicBezTo>
                      <a:pt x="5336" y="4064"/>
                      <a:pt x="5336" y="4064"/>
                      <a:pt x="5352" y="4064"/>
                    </a:cubicBezTo>
                    <a:close/>
                    <a:moveTo>
                      <a:pt x="388" y="3475"/>
                    </a:moveTo>
                    <a:lnTo>
                      <a:pt x="388" y="3475"/>
                    </a:lnTo>
                    <a:cubicBezTo>
                      <a:pt x="373" y="3491"/>
                      <a:pt x="373" y="3506"/>
                      <a:pt x="358" y="3506"/>
                    </a:cubicBezTo>
                    <a:lnTo>
                      <a:pt x="1110" y="4538"/>
                    </a:lnTo>
                    <a:lnTo>
                      <a:pt x="373" y="3522"/>
                    </a:lnTo>
                    <a:cubicBezTo>
                      <a:pt x="373" y="3506"/>
                      <a:pt x="373" y="3491"/>
                      <a:pt x="388" y="3475"/>
                    </a:cubicBezTo>
                    <a:close/>
                    <a:moveTo>
                      <a:pt x="2281" y="4499"/>
                    </a:moveTo>
                    <a:cubicBezTo>
                      <a:pt x="2296" y="4514"/>
                      <a:pt x="2327" y="4530"/>
                      <a:pt x="2343" y="4545"/>
                    </a:cubicBezTo>
                    <a:lnTo>
                      <a:pt x="2327" y="4545"/>
                    </a:lnTo>
                    <a:cubicBezTo>
                      <a:pt x="2312" y="4530"/>
                      <a:pt x="2281" y="4530"/>
                      <a:pt x="2265" y="4514"/>
                    </a:cubicBezTo>
                    <a:cubicBezTo>
                      <a:pt x="2281" y="4499"/>
                      <a:pt x="2281" y="4499"/>
                      <a:pt x="2281" y="4499"/>
                    </a:cubicBezTo>
                    <a:close/>
                    <a:moveTo>
                      <a:pt x="2234" y="4545"/>
                    </a:moveTo>
                    <a:cubicBezTo>
                      <a:pt x="2234" y="4545"/>
                      <a:pt x="2250" y="4561"/>
                      <a:pt x="2265" y="4561"/>
                    </a:cubicBezTo>
                    <a:cubicBezTo>
                      <a:pt x="2265" y="4561"/>
                      <a:pt x="2265" y="4576"/>
                      <a:pt x="2250" y="4576"/>
                    </a:cubicBezTo>
                    <a:cubicBezTo>
                      <a:pt x="2250" y="4576"/>
                      <a:pt x="2250" y="4576"/>
                      <a:pt x="2250" y="4592"/>
                    </a:cubicBezTo>
                    <a:cubicBezTo>
                      <a:pt x="2250" y="4576"/>
                      <a:pt x="2234" y="4561"/>
                      <a:pt x="2219" y="4561"/>
                    </a:cubicBezTo>
                    <a:cubicBezTo>
                      <a:pt x="2234" y="4545"/>
                      <a:pt x="2234" y="4545"/>
                      <a:pt x="2234" y="4545"/>
                    </a:cubicBezTo>
                    <a:close/>
                    <a:moveTo>
                      <a:pt x="4762" y="4064"/>
                    </a:moveTo>
                    <a:lnTo>
                      <a:pt x="4778" y="4111"/>
                    </a:lnTo>
                    <a:cubicBezTo>
                      <a:pt x="4778" y="4127"/>
                      <a:pt x="4778" y="4127"/>
                      <a:pt x="4778" y="4127"/>
                    </a:cubicBezTo>
                    <a:cubicBezTo>
                      <a:pt x="4793" y="4142"/>
                      <a:pt x="4840" y="4173"/>
                      <a:pt x="4855" y="4204"/>
                    </a:cubicBezTo>
                    <a:cubicBezTo>
                      <a:pt x="4824" y="4220"/>
                      <a:pt x="4778" y="4235"/>
                      <a:pt x="4747" y="4235"/>
                    </a:cubicBezTo>
                    <a:cubicBezTo>
                      <a:pt x="4747" y="4251"/>
                      <a:pt x="4747" y="4266"/>
                      <a:pt x="4747" y="4282"/>
                    </a:cubicBezTo>
                    <a:cubicBezTo>
                      <a:pt x="4747" y="4297"/>
                      <a:pt x="4762" y="4313"/>
                      <a:pt x="4762" y="4328"/>
                    </a:cubicBezTo>
                    <a:cubicBezTo>
                      <a:pt x="4762" y="4359"/>
                      <a:pt x="4731" y="4390"/>
                      <a:pt x="4762" y="4390"/>
                    </a:cubicBezTo>
                    <a:lnTo>
                      <a:pt x="4809" y="4390"/>
                    </a:lnTo>
                    <a:cubicBezTo>
                      <a:pt x="4809" y="4390"/>
                      <a:pt x="4809" y="4390"/>
                      <a:pt x="4809" y="4375"/>
                    </a:cubicBezTo>
                    <a:lnTo>
                      <a:pt x="4933" y="4499"/>
                    </a:lnTo>
                    <a:cubicBezTo>
                      <a:pt x="4933" y="4452"/>
                      <a:pt x="4948" y="4437"/>
                      <a:pt x="4979" y="4421"/>
                    </a:cubicBezTo>
                    <a:cubicBezTo>
                      <a:pt x="4995" y="4468"/>
                      <a:pt x="4995" y="4514"/>
                      <a:pt x="4979" y="4576"/>
                    </a:cubicBezTo>
                    <a:lnTo>
                      <a:pt x="4809" y="4576"/>
                    </a:lnTo>
                    <a:cubicBezTo>
                      <a:pt x="4809" y="4592"/>
                      <a:pt x="4809" y="4592"/>
                      <a:pt x="4809" y="4592"/>
                    </a:cubicBezTo>
                    <a:cubicBezTo>
                      <a:pt x="4764" y="4532"/>
                      <a:pt x="4720" y="4487"/>
                      <a:pt x="4757" y="4402"/>
                    </a:cubicBezTo>
                    <a:lnTo>
                      <a:pt x="4757" y="4402"/>
                    </a:lnTo>
                    <a:cubicBezTo>
                      <a:pt x="4750" y="4408"/>
                      <a:pt x="4736" y="4411"/>
                      <a:pt x="4716" y="4421"/>
                    </a:cubicBezTo>
                    <a:cubicBezTo>
                      <a:pt x="4710" y="4438"/>
                      <a:pt x="4694" y="4445"/>
                      <a:pt x="4676" y="4445"/>
                    </a:cubicBezTo>
                    <a:cubicBezTo>
                      <a:pt x="4644" y="4445"/>
                      <a:pt x="4607" y="4425"/>
                      <a:pt x="4607" y="4406"/>
                    </a:cubicBezTo>
                    <a:cubicBezTo>
                      <a:pt x="4592" y="4452"/>
                      <a:pt x="4592" y="4468"/>
                      <a:pt x="4576" y="4483"/>
                    </a:cubicBezTo>
                    <a:lnTo>
                      <a:pt x="4607" y="4375"/>
                    </a:lnTo>
                    <a:lnTo>
                      <a:pt x="4638" y="4390"/>
                    </a:lnTo>
                    <a:cubicBezTo>
                      <a:pt x="4669" y="4313"/>
                      <a:pt x="4669" y="4220"/>
                      <a:pt x="4685" y="4127"/>
                    </a:cubicBezTo>
                    <a:lnTo>
                      <a:pt x="4762" y="4064"/>
                    </a:lnTo>
                    <a:close/>
                    <a:moveTo>
                      <a:pt x="4638" y="4623"/>
                    </a:moveTo>
                    <a:cubicBezTo>
                      <a:pt x="4638" y="4654"/>
                      <a:pt x="4623" y="4669"/>
                      <a:pt x="4592" y="4669"/>
                    </a:cubicBezTo>
                    <a:cubicBezTo>
                      <a:pt x="4592" y="4669"/>
                      <a:pt x="4576" y="4669"/>
                      <a:pt x="4576" y="4654"/>
                    </a:cubicBezTo>
                    <a:cubicBezTo>
                      <a:pt x="4592" y="4638"/>
                      <a:pt x="4607" y="4623"/>
                      <a:pt x="4638" y="4623"/>
                    </a:cubicBezTo>
                    <a:close/>
                    <a:moveTo>
                      <a:pt x="4824" y="4623"/>
                    </a:moveTo>
                    <a:cubicBezTo>
                      <a:pt x="4855" y="4623"/>
                      <a:pt x="4886" y="4623"/>
                      <a:pt x="4902" y="4638"/>
                    </a:cubicBezTo>
                    <a:cubicBezTo>
                      <a:pt x="4902" y="4669"/>
                      <a:pt x="4871" y="4685"/>
                      <a:pt x="4855" y="4685"/>
                    </a:cubicBezTo>
                    <a:cubicBezTo>
                      <a:pt x="4855" y="4669"/>
                      <a:pt x="4840" y="4638"/>
                      <a:pt x="4824" y="4623"/>
                    </a:cubicBezTo>
                    <a:close/>
                    <a:moveTo>
                      <a:pt x="2389" y="4669"/>
                    </a:moveTo>
                    <a:cubicBezTo>
                      <a:pt x="2420" y="4669"/>
                      <a:pt x="2436" y="4685"/>
                      <a:pt x="2451" y="4700"/>
                    </a:cubicBezTo>
                    <a:cubicBezTo>
                      <a:pt x="2451" y="4700"/>
                      <a:pt x="2451" y="4700"/>
                      <a:pt x="2436" y="4716"/>
                    </a:cubicBezTo>
                    <a:cubicBezTo>
                      <a:pt x="2420" y="4700"/>
                      <a:pt x="2405" y="4700"/>
                      <a:pt x="2389" y="4685"/>
                    </a:cubicBezTo>
                    <a:lnTo>
                      <a:pt x="2389" y="4669"/>
                    </a:lnTo>
                    <a:close/>
                    <a:moveTo>
                      <a:pt x="2870" y="4716"/>
                    </a:moveTo>
                    <a:lnTo>
                      <a:pt x="2855" y="4747"/>
                    </a:lnTo>
                    <a:lnTo>
                      <a:pt x="2856" y="4747"/>
                    </a:lnTo>
                    <a:cubicBezTo>
                      <a:pt x="2861" y="4738"/>
                      <a:pt x="2866" y="4728"/>
                      <a:pt x="2870" y="4716"/>
                    </a:cubicBezTo>
                    <a:close/>
                    <a:moveTo>
                      <a:pt x="2358" y="4731"/>
                    </a:moveTo>
                    <a:lnTo>
                      <a:pt x="2358" y="4731"/>
                    </a:lnTo>
                    <a:cubicBezTo>
                      <a:pt x="2374" y="4747"/>
                      <a:pt x="2389" y="4762"/>
                      <a:pt x="2405" y="4762"/>
                    </a:cubicBezTo>
                    <a:cubicBezTo>
                      <a:pt x="2389" y="4778"/>
                      <a:pt x="2389" y="4778"/>
                      <a:pt x="2389" y="4778"/>
                    </a:cubicBezTo>
                    <a:cubicBezTo>
                      <a:pt x="2358" y="4778"/>
                      <a:pt x="2358" y="4762"/>
                      <a:pt x="2358" y="4731"/>
                    </a:cubicBezTo>
                    <a:close/>
                    <a:moveTo>
                      <a:pt x="2778" y="4468"/>
                    </a:moveTo>
                    <a:lnTo>
                      <a:pt x="2778" y="4468"/>
                    </a:lnTo>
                    <a:cubicBezTo>
                      <a:pt x="2824" y="4468"/>
                      <a:pt x="2870" y="4468"/>
                      <a:pt x="2901" y="4483"/>
                    </a:cubicBezTo>
                    <a:cubicBezTo>
                      <a:pt x="2886" y="4561"/>
                      <a:pt x="2886" y="4654"/>
                      <a:pt x="2870" y="4747"/>
                    </a:cubicBezTo>
                    <a:lnTo>
                      <a:pt x="2856" y="4747"/>
                    </a:lnTo>
                    <a:cubicBezTo>
                      <a:pt x="2831" y="4791"/>
                      <a:pt x="2801" y="4802"/>
                      <a:pt x="2771" y="4802"/>
                    </a:cubicBezTo>
                    <a:cubicBezTo>
                      <a:pt x="2745" y="4802"/>
                      <a:pt x="2719" y="4793"/>
                      <a:pt x="2699" y="4793"/>
                    </a:cubicBezTo>
                    <a:cubicBezTo>
                      <a:pt x="2699" y="4793"/>
                      <a:pt x="2684" y="4809"/>
                      <a:pt x="2684" y="4809"/>
                    </a:cubicBezTo>
                    <a:cubicBezTo>
                      <a:pt x="2668" y="4793"/>
                      <a:pt x="2653" y="4778"/>
                      <a:pt x="2622" y="4762"/>
                    </a:cubicBezTo>
                    <a:cubicBezTo>
                      <a:pt x="2637" y="4762"/>
                      <a:pt x="2637" y="4747"/>
                      <a:pt x="2637" y="4747"/>
                    </a:cubicBezTo>
                    <a:cubicBezTo>
                      <a:pt x="2653" y="4762"/>
                      <a:pt x="2684" y="4778"/>
                      <a:pt x="2699" y="4793"/>
                    </a:cubicBezTo>
                    <a:cubicBezTo>
                      <a:pt x="2699" y="4762"/>
                      <a:pt x="2715" y="4716"/>
                      <a:pt x="2715" y="4685"/>
                    </a:cubicBezTo>
                    <a:cubicBezTo>
                      <a:pt x="2715" y="4669"/>
                      <a:pt x="2715" y="4669"/>
                      <a:pt x="2715" y="4669"/>
                    </a:cubicBezTo>
                    <a:cubicBezTo>
                      <a:pt x="2730" y="4654"/>
                      <a:pt x="2746" y="4638"/>
                      <a:pt x="2761" y="4638"/>
                    </a:cubicBezTo>
                    <a:cubicBezTo>
                      <a:pt x="2746" y="4638"/>
                      <a:pt x="2746" y="4607"/>
                      <a:pt x="2730" y="4592"/>
                    </a:cubicBezTo>
                    <a:cubicBezTo>
                      <a:pt x="2746" y="4576"/>
                      <a:pt x="2761" y="4576"/>
                      <a:pt x="2761" y="4561"/>
                    </a:cubicBezTo>
                    <a:cubicBezTo>
                      <a:pt x="2746" y="4561"/>
                      <a:pt x="2746" y="4561"/>
                      <a:pt x="2730" y="4545"/>
                    </a:cubicBezTo>
                    <a:cubicBezTo>
                      <a:pt x="2743" y="4519"/>
                      <a:pt x="2756" y="4494"/>
                      <a:pt x="2778" y="4468"/>
                    </a:cubicBezTo>
                    <a:close/>
                    <a:moveTo>
                      <a:pt x="2172" y="4607"/>
                    </a:moveTo>
                    <a:cubicBezTo>
                      <a:pt x="2188" y="4623"/>
                      <a:pt x="2203" y="4638"/>
                      <a:pt x="2219" y="4638"/>
                    </a:cubicBezTo>
                    <a:cubicBezTo>
                      <a:pt x="2188" y="4685"/>
                      <a:pt x="2157" y="4731"/>
                      <a:pt x="2110" y="4747"/>
                    </a:cubicBezTo>
                    <a:cubicBezTo>
                      <a:pt x="2110" y="4747"/>
                      <a:pt x="2126" y="4762"/>
                      <a:pt x="2157" y="4793"/>
                    </a:cubicBezTo>
                    <a:cubicBezTo>
                      <a:pt x="2126" y="4809"/>
                      <a:pt x="2095" y="4824"/>
                      <a:pt x="2064" y="4855"/>
                    </a:cubicBezTo>
                    <a:cubicBezTo>
                      <a:pt x="2064" y="4824"/>
                      <a:pt x="2048" y="4793"/>
                      <a:pt x="2017" y="4762"/>
                    </a:cubicBezTo>
                    <a:cubicBezTo>
                      <a:pt x="2064" y="4716"/>
                      <a:pt x="2110" y="4654"/>
                      <a:pt x="2172" y="4607"/>
                    </a:cubicBezTo>
                    <a:close/>
                    <a:moveTo>
                      <a:pt x="4793" y="4731"/>
                    </a:moveTo>
                    <a:cubicBezTo>
                      <a:pt x="4793" y="4747"/>
                      <a:pt x="4809" y="4762"/>
                      <a:pt x="4809" y="4778"/>
                    </a:cubicBezTo>
                    <a:cubicBezTo>
                      <a:pt x="4824" y="4762"/>
                      <a:pt x="4824" y="4762"/>
                      <a:pt x="4840" y="4747"/>
                    </a:cubicBezTo>
                    <a:cubicBezTo>
                      <a:pt x="4840" y="4762"/>
                      <a:pt x="4855" y="4762"/>
                      <a:pt x="4855" y="4778"/>
                    </a:cubicBezTo>
                    <a:lnTo>
                      <a:pt x="4809" y="4778"/>
                    </a:lnTo>
                    <a:cubicBezTo>
                      <a:pt x="4747" y="4793"/>
                      <a:pt x="4716" y="4824"/>
                      <a:pt x="4669" y="4840"/>
                    </a:cubicBezTo>
                    <a:cubicBezTo>
                      <a:pt x="4654" y="4855"/>
                      <a:pt x="4623" y="4855"/>
                      <a:pt x="4607" y="4855"/>
                    </a:cubicBezTo>
                    <a:lnTo>
                      <a:pt x="4638" y="4809"/>
                    </a:lnTo>
                    <a:lnTo>
                      <a:pt x="4669" y="4840"/>
                    </a:lnTo>
                    <a:cubicBezTo>
                      <a:pt x="4669" y="4793"/>
                      <a:pt x="4716" y="4747"/>
                      <a:pt x="4747" y="4731"/>
                    </a:cubicBezTo>
                    <a:close/>
                    <a:moveTo>
                      <a:pt x="2591" y="4793"/>
                    </a:moveTo>
                    <a:cubicBezTo>
                      <a:pt x="2622" y="4824"/>
                      <a:pt x="2653" y="4840"/>
                      <a:pt x="2684" y="4855"/>
                    </a:cubicBezTo>
                    <a:cubicBezTo>
                      <a:pt x="2684" y="4855"/>
                      <a:pt x="2684" y="4855"/>
                      <a:pt x="2684" y="4840"/>
                    </a:cubicBezTo>
                    <a:cubicBezTo>
                      <a:pt x="2684" y="4855"/>
                      <a:pt x="2684" y="4871"/>
                      <a:pt x="2699" y="4871"/>
                    </a:cubicBezTo>
                    <a:cubicBezTo>
                      <a:pt x="2684" y="4871"/>
                      <a:pt x="2684" y="4871"/>
                      <a:pt x="2684" y="4855"/>
                    </a:cubicBezTo>
                    <a:cubicBezTo>
                      <a:pt x="2684" y="4871"/>
                      <a:pt x="2668" y="4871"/>
                      <a:pt x="2668" y="4871"/>
                    </a:cubicBezTo>
                    <a:lnTo>
                      <a:pt x="2653" y="4855"/>
                    </a:lnTo>
                    <a:lnTo>
                      <a:pt x="2622" y="4824"/>
                    </a:lnTo>
                    <a:cubicBezTo>
                      <a:pt x="2622" y="4824"/>
                      <a:pt x="2622" y="4824"/>
                      <a:pt x="2622" y="4840"/>
                    </a:cubicBezTo>
                    <a:cubicBezTo>
                      <a:pt x="2606" y="4824"/>
                      <a:pt x="2591" y="4824"/>
                      <a:pt x="2560" y="4809"/>
                    </a:cubicBezTo>
                    <a:lnTo>
                      <a:pt x="2575" y="4809"/>
                    </a:lnTo>
                    <a:cubicBezTo>
                      <a:pt x="2575" y="4809"/>
                      <a:pt x="2575" y="4793"/>
                      <a:pt x="2591" y="4793"/>
                    </a:cubicBezTo>
                    <a:close/>
                    <a:moveTo>
                      <a:pt x="1753" y="4716"/>
                    </a:moveTo>
                    <a:cubicBezTo>
                      <a:pt x="1753" y="4747"/>
                      <a:pt x="1753" y="4762"/>
                      <a:pt x="1753" y="4793"/>
                    </a:cubicBezTo>
                    <a:lnTo>
                      <a:pt x="1846" y="4855"/>
                    </a:lnTo>
                    <a:cubicBezTo>
                      <a:pt x="1862" y="4871"/>
                      <a:pt x="1877" y="4886"/>
                      <a:pt x="1893" y="4902"/>
                    </a:cubicBezTo>
                    <a:lnTo>
                      <a:pt x="1660" y="4747"/>
                    </a:lnTo>
                    <a:cubicBezTo>
                      <a:pt x="1691" y="4731"/>
                      <a:pt x="1722" y="4716"/>
                      <a:pt x="1738" y="4716"/>
                    </a:cubicBezTo>
                    <a:close/>
                    <a:moveTo>
                      <a:pt x="2668" y="4871"/>
                    </a:moveTo>
                    <a:cubicBezTo>
                      <a:pt x="2684" y="4886"/>
                      <a:pt x="2684" y="4886"/>
                      <a:pt x="2699" y="4902"/>
                    </a:cubicBezTo>
                    <a:cubicBezTo>
                      <a:pt x="2699" y="4902"/>
                      <a:pt x="2699" y="4917"/>
                      <a:pt x="2699" y="4917"/>
                    </a:cubicBezTo>
                    <a:lnTo>
                      <a:pt x="2668" y="4871"/>
                    </a:lnTo>
                    <a:close/>
                    <a:moveTo>
                      <a:pt x="4561" y="4731"/>
                    </a:moveTo>
                    <a:lnTo>
                      <a:pt x="4561" y="4731"/>
                    </a:lnTo>
                    <a:cubicBezTo>
                      <a:pt x="4607" y="4793"/>
                      <a:pt x="4576" y="4824"/>
                      <a:pt x="4530" y="4855"/>
                    </a:cubicBezTo>
                    <a:cubicBezTo>
                      <a:pt x="4514" y="4855"/>
                      <a:pt x="4514" y="4840"/>
                      <a:pt x="4499" y="4840"/>
                    </a:cubicBezTo>
                    <a:lnTo>
                      <a:pt x="4499" y="4840"/>
                    </a:lnTo>
                    <a:cubicBezTo>
                      <a:pt x="4499" y="4840"/>
                      <a:pt x="4514" y="4855"/>
                      <a:pt x="4514" y="4855"/>
                    </a:cubicBezTo>
                    <a:cubicBezTo>
                      <a:pt x="4499" y="4886"/>
                      <a:pt x="4483" y="4917"/>
                      <a:pt x="4514" y="4949"/>
                    </a:cubicBezTo>
                    <a:cubicBezTo>
                      <a:pt x="4483" y="4949"/>
                      <a:pt x="4452" y="4949"/>
                      <a:pt x="4437" y="4964"/>
                    </a:cubicBezTo>
                    <a:lnTo>
                      <a:pt x="4421" y="4871"/>
                    </a:lnTo>
                    <a:cubicBezTo>
                      <a:pt x="4437" y="4871"/>
                      <a:pt x="4452" y="4855"/>
                      <a:pt x="4452" y="4840"/>
                    </a:cubicBezTo>
                    <a:cubicBezTo>
                      <a:pt x="4452" y="4824"/>
                      <a:pt x="4468" y="4809"/>
                      <a:pt x="4483" y="4793"/>
                    </a:cubicBezTo>
                    <a:lnTo>
                      <a:pt x="4561" y="4731"/>
                    </a:lnTo>
                    <a:close/>
                    <a:moveTo>
                      <a:pt x="2560" y="4886"/>
                    </a:moveTo>
                    <a:cubicBezTo>
                      <a:pt x="2575" y="4886"/>
                      <a:pt x="2591" y="4902"/>
                      <a:pt x="2606" y="4917"/>
                    </a:cubicBezTo>
                    <a:cubicBezTo>
                      <a:pt x="2606" y="4933"/>
                      <a:pt x="2591" y="4949"/>
                      <a:pt x="2575" y="4964"/>
                    </a:cubicBezTo>
                    <a:cubicBezTo>
                      <a:pt x="2575" y="4964"/>
                      <a:pt x="2575" y="4980"/>
                      <a:pt x="2560" y="4980"/>
                    </a:cubicBezTo>
                    <a:cubicBezTo>
                      <a:pt x="2560" y="4964"/>
                      <a:pt x="2544" y="4933"/>
                      <a:pt x="2544" y="4917"/>
                    </a:cubicBezTo>
                    <a:cubicBezTo>
                      <a:pt x="2544" y="4902"/>
                      <a:pt x="2560" y="4886"/>
                      <a:pt x="2560" y="4886"/>
                    </a:cubicBezTo>
                    <a:close/>
                    <a:moveTo>
                      <a:pt x="1971" y="4949"/>
                    </a:moveTo>
                    <a:lnTo>
                      <a:pt x="2017" y="4980"/>
                    </a:lnTo>
                    <a:cubicBezTo>
                      <a:pt x="2017" y="4980"/>
                      <a:pt x="2033" y="4995"/>
                      <a:pt x="2033" y="5011"/>
                    </a:cubicBezTo>
                    <a:lnTo>
                      <a:pt x="1971" y="4964"/>
                    </a:lnTo>
                    <a:lnTo>
                      <a:pt x="1971" y="4949"/>
                    </a:lnTo>
                    <a:close/>
                    <a:moveTo>
                      <a:pt x="4297" y="4995"/>
                    </a:moveTo>
                    <a:cubicBezTo>
                      <a:pt x="4328" y="5011"/>
                      <a:pt x="4359" y="5011"/>
                      <a:pt x="4374" y="5011"/>
                    </a:cubicBezTo>
                    <a:cubicBezTo>
                      <a:pt x="4359" y="5042"/>
                      <a:pt x="4328" y="5057"/>
                      <a:pt x="4297" y="5057"/>
                    </a:cubicBezTo>
                    <a:cubicBezTo>
                      <a:pt x="4297" y="5026"/>
                      <a:pt x="4297" y="5011"/>
                      <a:pt x="4297" y="4995"/>
                    </a:cubicBezTo>
                    <a:close/>
                    <a:moveTo>
                      <a:pt x="2405" y="5119"/>
                    </a:moveTo>
                    <a:lnTo>
                      <a:pt x="2389" y="5135"/>
                    </a:lnTo>
                    <a:cubicBezTo>
                      <a:pt x="2389" y="5135"/>
                      <a:pt x="2405" y="5135"/>
                      <a:pt x="2405" y="5119"/>
                    </a:cubicBezTo>
                    <a:close/>
                    <a:moveTo>
                      <a:pt x="4080" y="4871"/>
                    </a:moveTo>
                    <a:cubicBezTo>
                      <a:pt x="4126" y="4886"/>
                      <a:pt x="4157" y="4917"/>
                      <a:pt x="4204" y="4933"/>
                    </a:cubicBezTo>
                    <a:cubicBezTo>
                      <a:pt x="4235" y="4980"/>
                      <a:pt x="4266" y="5011"/>
                      <a:pt x="4281" y="5135"/>
                    </a:cubicBezTo>
                    <a:cubicBezTo>
                      <a:pt x="4188" y="5104"/>
                      <a:pt x="4095" y="5057"/>
                      <a:pt x="4002" y="5011"/>
                    </a:cubicBezTo>
                    <a:cubicBezTo>
                      <a:pt x="4018" y="4949"/>
                      <a:pt x="4049" y="4902"/>
                      <a:pt x="4080" y="4871"/>
                    </a:cubicBezTo>
                    <a:close/>
                    <a:moveTo>
                      <a:pt x="2513" y="4995"/>
                    </a:moveTo>
                    <a:cubicBezTo>
                      <a:pt x="2513" y="5011"/>
                      <a:pt x="2529" y="5011"/>
                      <a:pt x="2544" y="5026"/>
                    </a:cubicBezTo>
                    <a:cubicBezTo>
                      <a:pt x="2513" y="5057"/>
                      <a:pt x="2482" y="5104"/>
                      <a:pt x="2467" y="5135"/>
                    </a:cubicBezTo>
                    <a:lnTo>
                      <a:pt x="2451" y="5104"/>
                    </a:lnTo>
                    <a:cubicBezTo>
                      <a:pt x="2451" y="5135"/>
                      <a:pt x="2436" y="5150"/>
                      <a:pt x="2436" y="5166"/>
                    </a:cubicBezTo>
                    <a:lnTo>
                      <a:pt x="2389" y="5135"/>
                    </a:lnTo>
                    <a:lnTo>
                      <a:pt x="2203" y="5011"/>
                    </a:lnTo>
                    <a:cubicBezTo>
                      <a:pt x="2219" y="4995"/>
                      <a:pt x="2219" y="4995"/>
                      <a:pt x="2219" y="4995"/>
                    </a:cubicBezTo>
                    <a:cubicBezTo>
                      <a:pt x="2234" y="5073"/>
                      <a:pt x="2358" y="5011"/>
                      <a:pt x="2405" y="5119"/>
                    </a:cubicBezTo>
                    <a:cubicBezTo>
                      <a:pt x="2436" y="5073"/>
                      <a:pt x="2482" y="5042"/>
                      <a:pt x="2513" y="4995"/>
                    </a:cubicBezTo>
                    <a:close/>
                    <a:moveTo>
                      <a:pt x="2265" y="5150"/>
                    </a:moveTo>
                    <a:lnTo>
                      <a:pt x="2312" y="5181"/>
                    </a:lnTo>
                    <a:lnTo>
                      <a:pt x="2296" y="5181"/>
                    </a:lnTo>
                    <a:cubicBezTo>
                      <a:pt x="2281" y="5166"/>
                      <a:pt x="2265" y="5166"/>
                      <a:pt x="2265" y="5150"/>
                    </a:cubicBezTo>
                    <a:close/>
                    <a:moveTo>
                      <a:pt x="3987" y="5026"/>
                    </a:moveTo>
                    <a:cubicBezTo>
                      <a:pt x="4018" y="5104"/>
                      <a:pt x="4018" y="5181"/>
                      <a:pt x="3971" y="5243"/>
                    </a:cubicBezTo>
                    <a:cubicBezTo>
                      <a:pt x="3971" y="5166"/>
                      <a:pt x="3971" y="5104"/>
                      <a:pt x="3987" y="5026"/>
                    </a:cubicBezTo>
                    <a:close/>
                    <a:moveTo>
                      <a:pt x="2327" y="5197"/>
                    </a:moveTo>
                    <a:lnTo>
                      <a:pt x="2405" y="5243"/>
                    </a:lnTo>
                    <a:cubicBezTo>
                      <a:pt x="2405" y="5259"/>
                      <a:pt x="2405" y="5259"/>
                      <a:pt x="2405" y="5274"/>
                    </a:cubicBezTo>
                    <a:lnTo>
                      <a:pt x="2312" y="5212"/>
                    </a:lnTo>
                    <a:cubicBezTo>
                      <a:pt x="2312" y="5197"/>
                      <a:pt x="2327" y="5197"/>
                      <a:pt x="2327" y="5197"/>
                    </a:cubicBezTo>
                    <a:close/>
                    <a:moveTo>
                      <a:pt x="1769" y="5305"/>
                    </a:moveTo>
                    <a:lnTo>
                      <a:pt x="1738" y="5321"/>
                    </a:lnTo>
                    <a:cubicBezTo>
                      <a:pt x="1753" y="5321"/>
                      <a:pt x="1753" y="5321"/>
                      <a:pt x="1769" y="5305"/>
                    </a:cubicBezTo>
                    <a:close/>
                    <a:moveTo>
                      <a:pt x="3674" y="5349"/>
                    </a:moveTo>
                    <a:cubicBezTo>
                      <a:pt x="3670" y="5373"/>
                      <a:pt x="3672" y="5390"/>
                      <a:pt x="3679" y="5401"/>
                    </a:cubicBezTo>
                    <a:lnTo>
                      <a:pt x="3679" y="5401"/>
                    </a:lnTo>
                    <a:cubicBezTo>
                      <a:pt x="3678" y="5400"/>
                      <a:pt x="3677" y="5399"/>
                      <a:pt x="3677" y="5398"/>
                    </a:cubicBezTo>
                    <a:cubicBezTo>
                      <a:pt x="3665" y="5376"/>
                      <a:pt x="3670" y="5361"/>
                      <a:pt x="3674" y="5349"/>
                    </a:cubicBezTo>
                    <a:close/>
                    <a:moveTo>
                      <a:pt x="2265" y="5274"/>
                    </a:moveTo>
                    <a:cubicBezTo>
                      <a:pt x="2281" y="5305"/>
                      <a:pt x="2296" y="5321"/>
                      <a:pt x="2312" y="5352"/>
                    </a:cubicBezTo>
                    <a:cubicBezTo>
                      <a:pt x="2343" y="5321"/>
                      <a:pt x="2358" y="5305"/>
                      <a:pt x="2374" y="5305"/>
                    </a:cubicBezTo>
                    <a:cubicBezTo>
                      <a:pt x="2374" y="5290"/>
                      <a:pt x="2358" y="5290"/>
                      <a:pt x="2358" y="5274"/>
                    </a:cubicBezTo>
                    <a:lnTo>
                      <a:pt x="2358" y="5274"/>
                    </a:lnTo>
                    <a:lnTo>
                      <a:pt x="2389" y="5290"/>
                    </a:lnTo>
                    <a:cubicBezTo>
                      <a:pt x="2374" y="5290"/>
                      <a:pt x="2374" y="5290"/>
                      <a:pt x="2374" y="5305"/>
                    </a:cubicBezTo>
                    <a:cubicBezTo>
                      <a:pt x="2389" y="5321"/>
                      <a:pt x="2405" y="5336"/>
                      <a:pt x="2420" y="5352"/>
                    </a:cubicBezTo>
                    <a:cubicBezTo>
                      <a:pt x="2343" y="5398"/>
                      <a:pt x="2265" y="5445"/>
                      <a:pt x="2203" y="5460"/>
                    </a:cubicBezTo>
                    <a:cubicBezTo>
                      <a:pt x="2203" y="5383"/>
                      <a:pt x="2219" y="5321"/>
                      <a:pt x="2265" y="5274"/>
                    </a:cubicBezTo>
                    <a:close/>
                    <a:moveTo>
                      <a:pt x="2963" y="5460"/>
                    </a:moveTo>
                    <a:cubicBezTo>
                      <a:pt x="2948" y="5476"/>
                      <a:pt x="2932" y="5476"/>
                      <a:pt x="2917" y="5507"/>
                    </a:cubicBezTo>
                    <a:lnTo>
                      <a:pt x="2886" y="5476"/>
                    </a:lnTo>
                    <a:cubicBezTo>
                      <a:pt x="2901" y="5460"/>
                      <a:pt x="2932" y="5460"/>
                      <a:pt x="2963" y="5460"/>
                    </a:cubicBezTo>
                    <a:close/>
                    <a:moveTo>
                      <a:pt x="2870" y="5569"/>
                    </a:moveTo>
                    <a:lnTo>
                      <a:pt x="3196" y="5802"/>
                    </a:lnTo>
                    <a:cubicBezTo>
                      <a:pt x="3196" y="5771"/>
                      <a:pt x="3180" y="5740"/>
                      <a:pt x="3196" y="5708"/>
                    </a:cubicBezTo>
                    <a:cubicBezTo>
                      <a:pt x="3209" y="5689"/>
                      <a:pt x="3224" y="5680"/>
                      <a:pt x="3242" y="5680"/>
                    </a:cubicBezTo>
                    <a:cubicBezTo>
                      <a:pt x="3266" y="5680"/>
                      <a:pt x="3293" y="5697"/>
                      <a:pt x="3320" y="5724"/>
                    </a:cubicBezTo>
                    <a:cubicBezTo>
                      <a:pt x="3196" y="5755"/>
                      <a:pt x="3273" y="5833"/>
                      <a:pt x="3273" y="5895"/>
                    </a:cubicBezTo>
                    <a:lnTo>
                      <a:pt x="2839" y="5584"/>
                    </a:lnTo>
                    <a:cubicBezTo>
                      <a:pt x="2855" y="5584"/>
                      <a:pt x="2855" y="5584"/>
                      <a:pt x="2870" y="5569"/>
                    </a:cubicBezTo>
                    <a:close/>
                    <a:moveTo>
                      <a:pt x="577" y="2854"/>
                    </a:moveTo>
                    <a:cubicBezTo>
                      <a:pt x="581" y="2854"/>
                      <a:pt x="586" y="2854"/>
                      <a:pt x="590" y="2855"/>
                    </a:cubicBezTo>
                    <a:cubicBezTo>
                      <a:pt x="652" y="2932"/>
                      <a:pt x="714" y="3010"/>
                      <a:pt x="776" y="3087"/>
                    </a:cubicBezTo>
                    <a:lnTo>
                      <a:pt x="776" y="3103"/>
                    </a:lnTo>
                    <a:cubicBezTo>
                      <a:pt x="792" y="3134"/>
                      <a:pt x="807" y="3149"/>
                      <a:pt x="823" y="3165"/>
                    </a:cubicBezTo>
                    <a:cubicBezTo>
                      <a:pt x="823" y="3149"/>
                      <a:pt x="838" y="3118"/>
                      <a:pt x="854" y="3118"/>
                    </a:cubicBezTo>
                    <a:cubicBezTo>
                      <a:pt x="854" y="3134"/>
                      <a:pt x="900" y="3196"/>
                      <a:pt x="885" y="3242"/>
                    </a:cubicBezTo>
                    <a:cubicBezTo>
                      <a:pt x="869" y="3227"/>
                      <a:pt x="854" y="3196"/>
                      <a:pt x="823" y="3165"/>
                    </a:cubicBezTo>
                    <a:cubicBezTo>
                      <a:pt x="823" y="3211"/>
                      <a:pt x="823" y="3242"/>
                      <a:pt x="792" y="3258"/>
                    </a:cubicBezTo>
                    <a:cubicBezTo>
                      <a:pt x="838" y="3320"/>
                      <a:pt x="900" y="3398"/>
                      <a:pt x="947" y="3460"/>
                    </a:cubicBezTo>
                    <a:cubicBezTo>
                      <a:pt x="931" y="3491"/>
                      <a:pt x="916" y="3522"/>
                      <a:pt x="916" y="3568"/>
                    </a:cubicBezTo>
                    <a:cubicBezTo>
                      <a:pt x="978" y="3646"/>
                      <a:pt x="1040" y="3739"/>
                      <a:pt x="1102" y="3832"/>
                    </a:cubicBezTo>
                    <a:cubicBezTo>
                      <a:pt x="1086" y="3863"/>
                      <a:pt x="1055" y="3878"/>
                      <a:pt x="1040" y="3878"/>
                    </a:cubicBezTo>
                    <a:cubicBezTo>
                      <a:pt x="1117" y="3878"/>
                      <a:pt x="1133" y="3894"/>
                      <a:pt x="1164" y="3909"/>
                    </a:cubicBezTo>
                    <a:cubicBezTo>
                      <a:pt x="1211" y="3971"/>
                      <a:pt x="1257" y="4049"/>
                      <a:pt x="1319" y="4111"/>
                    </a:cubicBezTo>
                    <a:cubicBezTo>
                      <a:pt x="1226" y="4111"/>
                      <a:pt x="1102" y="4033"/>
                      <a:pt x="1055" y="4002"/>
                    </a:cubicBezTo>
                    <a:cubicBezTo>
                      <a:pt x="1024" y="4033"/>
                      <a:pt x="993" y="4064"/>
                      <a:pt x="978" y="4080"/>
                    </a:cubicBezTo>
                    <a:lnTo>
                      <a:pt x="1505" y="4809"/>
                    </a:lnTo>
                    <a:cubicBezTo>
                      <a:pt x="1536" y="4793"/>
                      <a:pt x="1583" y="4778"/>
                      <a:pt x="1629" y="4762"/>
                    </a:cubicBezTo>
                    <a:lnTo>
                      <a:pt x="1939" y="4980"/>
                    </a:lnTo>
                    <a:cubicBezTo>
                      <a:pt x="1955" y="4995"/>
                      <a:pt x="1971" y="5011"/>
                      <a:pt x="1971" y="5026"/>
                    </a:cubicBezTo>
                    <a:cubicBezTo>
                      <a:pt x="1971" y="5026"/>
                      <a:pt x="1971" y="5011"/>
                      <a:pt x="1971" y="5011"/>
                    </a:cubicBezTo>
                    <a:lnTo>
                      <a:pt x="2033" y="5042"/>
                    </a:lnTo>
                    <a:cubicBezTo>
                      <a:pt x="1993" y="5068"/>
                      <a:pt x="1965" y="5077"/>
                      <a:pt x="1942" y="5077"/>
                    </a:cubicBezTo>
                    <a:cubicBezTo>
                      <a:pt x="1911" y="5077"/>
                      <a:pt x="1889" y="5059"/>
                      <a:pt x="1862" y="5042"/>
                    </a:cubicBezTo>
                    <a:cubicBezTo>
                      <a:pt x="1846" y="5135"/>
                      <a:pt x="1784" y="5197"/>
                      <a:pt x="1707" y="5228"/>
                    </a:cubicBezTo>
                    <a:lnTo>
                      <a:pt x="637" y="3754"/>
                    </a:lnTo>
                    <a:cubicBezTo>
                      <a:pt x="761" y="3615"/>
                      <a:pt x="1009" y="3537"/>
                      <a:pt x="854" y="3367"/>
                    </a:cubicBezTo>
                    <a:lnTo>
                      <a:pt x="854" y="3367"/>
                    </a:lnTo>
                    <a:cubicBezTo>
                      <a:pt x="807" y="3413"/>
                      <a:pt x="730" y="3491"/>
                      <a:pt x="714" y="3599"/>
                    </a:cubicBezTo>
                    <a:lnTo>
                      <a:pt x="559" y="3444"/>
                    </a:lnTo>
                    <a:lnTo>
                      <a:pt x="559" y="3444"/>
                    </a:lnTo>
                    <a:cubicBezTo>
                      <a:pt x="466" y="3537"/>
                      <a:pt x="652" y="3568"/>
                      <a:pt x="559" y="3692"/>
                    </a:cubicBezTo>
                    <a:lnTo>
                      <a:pt x="590" y="3677"/>
                    </a:lnTo>
                    <a:lnTo>
                      <a:pt x="590" y="3677"/>
                    </a:lnTo>
                    <a:cubicBezTo>
                      <a:pt x="575" y="3692"/>
                      <a:pt x="575" y="3708"/>
                      <a:pt x="575" y="3708"/>
                    </a:cubicBezTo>
                    <a:lnTo>
                      <a:pt x="1738" y="5305"/>
                    </a:lnTo>
                    <a:cubicBezTo>
                      <a:pt x="1815" y="5212"/>
                      <a:pt x="1955" y="5150"/>
                      <a:pt x="2079" y="5073"/>
                    </a:cubicBezTo>
                    <a:lnTo>
                      <a:pt x="2157" y="5135"/>
                    </a:lnTo>
                    <a:cubicBezTo>
                      <a:pt x="2188" y="5166"/>
                      <a:pt x="2203" y="5197"/>
                      <a:pt x="2219" y="5228"/>
                    </a:cubicBezTo>
                    <a:cubicBezTo>
                      <a:pt x="2172" y="5243"/>
                      <a:pt x="2141" y="5259"/>
                      <a:pt x="2095" y="5290"/>
                    </a:cubicBezTo>
                    <a:lnTo>
                      <a:pt x="2188" y="5522"/>
                    </a:lnTo>
                    <a:cubicBezTo>
                      <a:pt x="2104" y="5574"/>
                      <a:pt x="2055" y="5594"/>
                      <a:pt x="2028" y="5594"/>
                    </a:cubicBezTo>
                    <a:cubicBezTo>
                      <a:pt x="1934" y="5594"/>
                      <a:pt x="2113" y="5346"/>
                      <a:pt x="2017" y="5346"/>
                    </a:cubicBezTo>
                    <a:cubicBezTo>
                      <a:pt x="2009" y="5346"/>
                      <a:pt x="1998" y="5348"/>
                      <a:pt x="1986" y="5352"/>
                    </a:cubicBezTo>
                    <a:cubicBezTo>
                      <a:pt x="1910" y="5413"/>
                      <a:pt x="1879" y="5489"/>
                      <a:pt x="1848" y="5550"/>
                    </a:cubicBezTo>
                    <a:lnTo>
                      <a:pt x="1848" y="5550"/>
                    </a:lnTo>
                    <a:lnTo>
                      <a:pt x="1110" y="4538"/>
                    </a:lnTo>
                    <a:lnTo>
                      <a:pt x="1846" y="5553"/>
                    </a:lnTo>
                    <a:cubicBezTo>
                      <a:pt x="1847" y="5552"/>
                      <a:pt x="1848" y="5551"/>
                      <a:pt x="1848" y="5550"/>
                    </a:cubicBezTo>
                    <a:lnTo>
                      <a:pt x="1848" y="5550"/>
                    </a:lnTo>
                    <a:lnTo>
                      <a:pt x="1862" y="5569"/>
                    </a:lnTo>
                    <a:cubicBezTo>
                      <a:pt x="1895" y="5547"/>
                      <a:pt x="1920" y="5537"/>
                      <a:pt x="1940" y="5537"/>
                    </a:cubicBezTo>
                    <a:cubicBezTo>
                      <a:pt x="2030" y="5537"/>
                      <a:pt x="1997" y="5735"/>
                      <a:pt x="2103" y="5735"/>
                    </a:cubicBezTo>
                    <a:cubicBezTo>
                      <a:pt x="2134" y="5735"/>
                      <a:pt x="2175" y="5719"/>
                      <a:pt x="2234" y="5677"/>
                    </a:cubicBezTo>
                    <a:lnTo>
                      <a:pt x="2234" y="5677"/>
                    </a:lnTo>
                    <a:cubicBezTo>
                      <a:pt x="2250" y="5802"/>
                      <a:pt x="2157" y="5910"/>
                      <a:pt x="2048" y="5957"/>
                    </a:cubicBezTo>
                    <a:lnTo>
                      <a:pt x="47" y="3211"/>
                    </a:lnTo>
                    <a:cubicBezTo>
                      <a:pt x="78" y="3180"/>
                      <a:pt x="109" y="3165"/>
                      <a:pt x="140" y="3149"/>
                    </a:cubicBezTo>
                    <a:cubicBezTo>
                      <a:pt x="311" y="3165"/>
                      <a:pt x="202" y="3273"/>
                      <a:pt x="218" y="3382"/>
                    </a:cubicBezTo>
                    <a:lnTo>
                      <a:pt x="1939" y="5740"/>
                    </a:lnTo>
                    <a:cubicBezTo>
                      <a:pt x="1955" y="5724"/>
                      <a:pt x="1955" y="5693"/>
                      <a:pt x="1939" y="5662"/>
                    </a:cubicBezTo>
                    <a:cubicBezTo>
                      <a:pt x="1939" y="5677"/>
                      <a:pt x="1924" y="5693"/>
                      <a:pt x="1908" y="5693"/>
                    </a:cubicBezTo>
                    <a:lnTo>
                      <a:pt x="264" y="3413"/>
                    </a:lnTo>
                    <a:cubicBezTo>
                      <a:pt x="311" y="3336"/>
                      <a:pt x="280" y="3320"/>
                      <a:pt x="249" y="3227"/>
                    </a:cubicBezTo>
                    <a:cubicBezTo>
                      <a:pt x="400" y="3121"/>
                      <a:pt x="419" y="2854"/>
                      <a:pt x="577" y="2854"/>
                    </a:cubicBezTo>
                    <a:close/>
                    <a:moveTo>
                      <a:pt x="4685" y="1"/>
                    </a:moveTo>
                    <a:cubicBezTo>
                      <a:pt x="4607" y="63"/>
                      <a:pt x="4545" y="110"/>
                      <a:pt x="4514" y="156"/>
                    </a:cubicBezTo>
                    <a:lnTo>
                      <a:pt x="4421" y="47"/>
                    </a:lnTo>
                    <a:lnTo>
                      <a:pt x="4235" y="141"/>
                    </a:lnTo>
                    <a:lnTo>
                      <a:pt x="4359" y="187"/>
                    </a:lnTo>
                    <a:cubicBezTo>
                      <a:pt x="4359" y="187"/>
                      <a:pt x="4281" y="249"/>
                      <a:pt x="4219" y="296"/>
                    </a:cubicBezTo>
                    <a:cubicBezTo>
                      <a:pt x="4157" y="358"/>
                      <a:pt x="4095" y="404"/>
                      <a:pt x="4095" y="404"/>
                    </a:cubicBezTo>
                    <a:cubicBezTo>
                      <a:pt x="4049" y="482"/>
                      <a:pt x="4049" y="497"/>
                      <a:pt x="4080" y="513"/>
                    </a:cubicBezTo>
                    <a:cubicBezTo>
                      <a:pt x="3971" y="621"/>
                      <a:pt x="4281" y="621"/>
                      <a:pt x="4142" y="807"/>
                    </a:cubicBezTo>
                    <a:cubicBezTo>
                      <a:pt x="4126" y="807"/>
                      <a:pt x="4111" y="823"/>
                      <a:pt x="4111" y="823"/>
                    </a:cubicBezTo>
                    <a:lnTo>
                      <a:pt x="4049" y="823"/>
                    </a:lnTo>
                    <a:cubicBezTo>
                      <a:pt x="4049" y="823"/>
                      <a:pt x="4049" y="807"/>
                      <a:pt x="4049" y="807"/>
                    </a:cubicBezTo>
                    <a:cubicBezTo>
                      <a:pt x="4067" y="799"/>
                      <a:pt x="4079" y="790"/>
                      <a:pt x="4093" y="790"/>
                    </a:cubicBezTo>
                    <a:cubicBezTo>
                      <a:pt x="4103" y="790"/>
                      <a:pt x="4113" y="794"/>
                      <a:pt x="4126" y="807"/>
                    </a:cubicBezTo>
                    <a:cubicBezTo>
                      <a:pt x="4143" y="713"/>
                      <a:pt x="4104" y="681"/>
                      <a:pt x="4039" y="681"/>
                    </a:cubicBezTo>
                    <a:cubicBezTo>
                      <a:pt x="3986" y="681"/>
                      <a:pt x="3917" y="702"/>
                      <a:pt x="3847" y="730"/>
                    </a:cubicBezTo>
                    <a:lnTo>
                      <a:pt x="3863" y="854"/>
                    </a:lnTo>
                    <a:cubicBezTo>
                      <a:pt x="3807" y="854"/>
                      <a:pt x="3753" y="847"/>
                      <a:pt x="3702" y="847"/>
                    </a:cubicBezTo>
                    <a:cubicBezTo>
                      <a:pt x="3624" y="847"/>
                      <a:pt x="3549" y="863"/>
                      <a:pt x="3475" y="947"/>
                    </a:cubicBezTo>
                    <a:cubicBezTo>
                      <a:pt x="3475" y="947"/>
                      <a:pt x="3444" y="1087"/>
                      <a:pt x="3428" y="1242"/>
                    </a:cubicBezTo>
                    <a:cubicBezTo>
                      <a:pt x="3413" y="1319"/>
                      <a:pt x="3397" y="1381"/>
                      <a:pt x="3397" y="1443"/>
                    </a:cubicBezTo>
                    <a:cubicBezTo>
                      <a:pt x="3366" y="1490"/>
                      <a:pt x="3335" y="1552"/>
                      <a:pt x="3304" y="1614"/>
                    </a:cubicBezTo>
                    <a:cubicBezTo>
                      <a:pt x="3299" y="1613"/>
                      <a:pt x="3294" y="1612"/>
                      <a:pt x="3288" y="1612"/>
                    </a:cubicBezTo>
                    <a:cubicBezTo>
                      <a:pt x="3247" y="1612"/>
                      <a:pt x="3208" y="1640"/>
                      <a:pt x="3175" y="1640"/>
                    </a:cubicBezTo>
                    <a:cubicBezTo>
                      <a:pt x="3151" y="1640"/>
                      <a:pt x="3131" y="1624"/>
                      <a:pt x="3118" y="1567"/>
                    </a:cubicBezTo>
                    <a:cubicBezTo>
                      <a:pt x="3072" y="1536"/>
                      <a:pt x="3087" y="1474"/>
                      <a:pt x="3165" y="1459"/>
                    </a:cubicBezTo>
                    <a:cubicBezTo>
                      <a:pt x="3180" y="1459"/>
                      <a:pt x="3180" y="1490"/>
                      <a:pt x="3196" y="1490"/>
                    </a:cubicBezTo>
                    <a:cubicBezTo>
                      <a:pt x="3165" y="1412"/>
                      <a:pt x="3118" y="1335"/>
                      <a:pt x="3010" y="1335"/>
                    </a:cubicBezTo>
                    <a:cubicBezTo>
                      <a:pt x="3087" y="1288"/>
                      <a:pt x="3103" y="1288"/>
                      <a:pt x="3118" y="1211"/>
                    </a:cubicBezTo>
                    <a:lnTo>
                      <a:pt x="3118" y="1211"/>
                    </a:lnTo>
                    <a:lnTo>
                      <a:pt x="3041" y="1257"/>
                    </a:lnTo>
                    <a:cubicBezTo>
                      <a:pt x="3134" y="1149"/>
                      <a:pt x="3227" y="885"/>
                      <a:pt x="3165" y="807"/>
                    </a:cubicBezTo>
                    <a:lnTo>
                      <a:pt x="3165" y="807"/>
                    </a:lnTo>
                    <a:cubicBezTo>
                      <a:pt x="3211" y="947"/>
                      <a:pt x="3041" y="885"/>
                      <a:pt x="2963" y="916"/>
                    </a:cubicBezTo>
                    <a:cubicBezTo>
                      <a:pt x="2990" y="863"/>
                      <a:pt x="3051" y="752"/>
                      <a:pt x="3008" y="752"/>
                    </a:cubicBezTo>
                    <a:cubicBezTo>
                      <a:pt x="3001" y="752"/>
                      <a:pt x="2992" y="754"/>
                      <a:pt x="2979" y="761"/>
                    </a:cubicBezTo>
                    <a:cubicBezTo>
                      <a:pt x="2979" y="815"/>
                      <a:pt x="2847" y="989"/>
                      <a:pt x="2941" y="989"/>
                    </a:cubicBezTo>
                    <a:cubicBezTo>
                      <a:pt x="2954" y="989"/>
                      <a:pt x="2971" y="986"/>
                      <a:pt x="2994" y="978"/>
                    </a:cubicBezTo>
                    <a:lnTo>
                      <a:pt x="2994" y="978"/>
                    </a:lnTo>
                    <a:cubicBezTo>
                      <a:pt x="2948" y="1056"/>
                      <a:pt x="2917" y="1180"/>
                      <a:pt x="2824" y="1195"/>
                    </a:cubicBezTo>
                    <a:cubicBezTo>
                      <a:pt x="2855" y="1071"/>
                      <a:pt x="2777" y="1071"/>
                      <a:pt x="2746" y="978"/>
                    </a:cubicBezTo>
                    <a:lnTo>
                      <a:pt x="2746" y="978"/>
                    </a:lnTo>
                    <a:cubicBezTo>
                      <a:pt x="2715" y="1102"/>
                      <a:pt x="2777" y="1180"/>
                      <a:pt x="2808" y="1226"/>
                    </a:cubicBezTo>
                    <a:cubicBezTo>
                      <a:pt x="2743" y="1241"/>
                      <a:pt x="2679" y="1244"/>
                      <a:pt x="2618" y="1244"/>
                    </a:cubicBezTo>
                    <a:cubicBezTo>
                      <a:pt x="2562" y="1244"/>
                      <a:pt x="2508" y="1241"/>
                      <a:pt x="2457" y="1241"/>
                    </a:cubicBezTo>
                    <a:cubicBezTo>
                      <a:pt x="2327" y="1241"/>
                      <a:pt x="2218" y="1260"/>
                      <a:pt x="2141" y="1397"/>
                    </a:cubicBezTo>
                    <a:cubicBezTo>
                      <a:pt x="2140" y="1399"/>
                      <a:pt x="2139" y="1401"/>
                      <a:pt x="2140" y="1401"/>
                    </a:cubicBezTo>
                    <a:cubicBezTo>
                      <a:pt x="2143" y="1401"/>
                      <a:pt x="2198" y="1322"/>
                      <a:pt x="2243" y="1322"/>
                    </a:cubicBezTo>
                    <a:cubicBezTo>
                      <a:pt x="2257" y="1322"/>
                      <a:pt x="2271" y="1330"/>
                      <a:pt x="2281" y="1350"/>
                    </a:cubicBezTo>
                    <a:cubicBezTo>
                      <a:pt x="2262" y="1452"/>
                      <a:pt x="2206" y="1473"/>
                      <a:pt x="2142" y="1473"/>
                    </a:cubicBezTo>
                    <a:cubicBezTo>
                      <a:pt x="2097" y="1473"/>
                      <a:pt x="2047" y="1463"/>
                      <a:pt x="2003" y="1463"/>
                    </a:cubicBezTo>
                    <a:cubicBezTo>
                      <a:pt x="1957" y="1463"/>
                      <a:pt x="1916" y="1474"/>
                      <a:pt x="1893" y="1521"/>
                    </a:cubicBezTo>
                    <a:lnTo>
                      <a:pt x="2033" y="1614"/>
                    </a:lnTo>
                    <a:cubicBezTo>
                      <a:pt x="2017" y="1676"/>
                      <a:pt x="1955" y="1769"/>
                      <a:pt x="1908" y="1816"/>
                    </a:cubicBezTo>
                    <a:cubicBezTo>
                      <a:pt x="1862" y="1785"/>
                      <a:pt x="1676" y="1800"/>
                      <a:pt x="1722" y="1692"/>
                    </a:cubicBezTo>
                    <a:lnTo>
                      <a:pt x="1722" y="1692"/>
                    </a:lnTo>
                    <a:cubicBezTo>
                      <a:pt x="1474" y="1785"/>
                      <a:pt x="1784" y="2095"/>
                      <a:pt x="1536" y="2234"/>
                    </a:cubicBezTo>
                    <a:cubicBezTo>
                      <a:pt x="1660" y="2188"/>
                      <a:pt x="1676" y="2172"/>
                      <a:pt x="1738" y="2095"/>
                    </a:cubicBezTo>
                    <a:lnTo>
                      <a:pt x="1738" y="2095"/>
                    </a:lnTo>
                    <a:cubicBezTo>
                      <a:pt x="1722" y="2234"/>
                      <a:pt x="1784" y="2172"/>
                      <a:pt x="1846" y="2265"/>
                    </a:cubicBezTo>
                    <a:cubicBezTo>
                      <a:pt x="1833" y="2260"/>
                      <a:pt x="1820" y="2258"/>
                      <a:pt x="1807" y="2258"/>
                    </a:cubicBezTo>
                    <a:cubicBezTo>
                      <a:pt x="1742" y="2258"/>
                      <a:pt x="1689" y="2315"/>
                      <a:pt x="1662" y="2315"/>
                    </a:cubicBezTo>
                    <a:cubicBezTo>
                      <a:pt x="1646" y="2315"/>
                      <a:pt x="1640" y="2295"/>
                      <a:pt x="1645" y="2234"/>
                    </a:cubicBezTo>
                    <a:lnTo>
                      <a:pt x="1645" y="2234"/>
                    </a:lnTo>
                    <a:cubicBezTo>
                      <a:pt x="1583" y="2281"/>
                      <a:pt x="1443" y="2374"/>
                      <a:pt x="1459" y="2451"/>
                    </a:cubicBezTo>
                    <a:lnTo>
                      <a:pt x="1552" y="2451"/>
                    </a:lnTo>
                    <a:cubicBezTo>
                      <a:pt x="1459" y="2529"/>
                      <a:pt x="1428" y="2669"/>
                      <a:pt x="1459" y="2793"/>
                    </a:cubicBezTo>
                    <a:cubicBezTo>
                      <a:pt x="1567" y="2684"/>
                      <a:pt x="1428" y="2529"/>
                      <a:pt x="1583" y="2436"/>
                    </a:cubicBezTo>
                    <a:cubicBezTo>
                      <a:pt x="1610" y="2430"/>
                      <a:pt x="1632" y="2428"/>
                      <a:pt x="1649" y="2428"/>
                    </a:cubicBezTo>
                    <a:cubicBezTo>
                      <a:pt x="1777" y="2428"/>
                      <a:pt x="1653" y="2564"/>
                      <a:pt x="1831" y="2591"/>
                    </a:cubicBezTo>
                    <a:lnTo>
                      <a:pt x="1877" y="2405"/>
                    </a:lnTo>
                    <a:lnTo>
                      <a:pt x="1800" y="2436"/>
                    </a:lnTo>
                    <a:cubicBezTo>
                      <a:pt x="1722" y="2296"/>
                      <a:pt x="2002" y="2296"/>
                      <a:pt x="1862" y="2157"/>
                    </a:cubicBezTo>
                    <a:lnTo>
                      <a:pt x="1862" y="2157"/>
                    </a:lnTo>
                    <a:cubicBezTo>
                      <a:pt x="1876" y="2158"/>
                      <a:pt x="1890" y="2158"/>
                      <a:pt x="1902" y="2158"/>
                    </a:cubicBezTo>
                    <a:cubicBezTo>
                      <a:pt x="2076" y="2158"/>
                      <a:pt x="2063" y="2063"/>
                      <a:pt x="2281" y="2048"/>
                    </a:cubicBezTo>
                    <a:cubicBezTo>
                      <a:pt x="2281" y="2017"/>
                      <a:pt x="2271" y="2006"/>
                      <a:pt x="2255" y="2006"/>
                    </a:cubicBezTo>
                    <a:cubicBezTo>
                      <a:pt x="2233" y="2006"/>
                      <a:pt x="2200" y="2030"/>
                      <a:pt x="2172" y="2048"/>
                    </a:cubicBezTo>
                    <a:cubicBezTo>
                      <a:pt x="2250" y="1986"/>
                      <a:pt x="2141" y="1847"/>
                      <a:pt x="2296" y="1847"/>
                    </a:cubicBezTo>
                    <a:cubicBezTo>
                      <a:pt x="2354" y="1835"/>
                      <a:pt x="2292" y="1772"/>
                      <a:pt x="2218" y="1772"/>
                    </a:cubicBezTo>
                    <a:cubicBezTo>
                      <a:pt x="2200" y="1772"/>
                      <a:pt x="2181" y="1776"/>
                      <a:pt x="2163" y="1785"/>
                    </a:cubicBezTo>
                    <a:lnTo>
                      <a:pt x="2163" y="1785"/>
                    </a:lnTo>
                    <a:cubicBezTo>
                      <a:pt x="2231" y="1736"/>
                      <a:pt x="2290" y="1656"/>
                      <a:pt x="2374" y="1614"/>
                    </a:cubicBezTo>
                    <a:lnTo>
                      <a:pt x="2203" y="1583"/>
                    </a:lnTo>
                    <a:lnTo>
                      <a:pt x="2296" y="1505"/>
                    </a:lnTo>
                    <a:lnTo>
                      <a:pt x="2172" y="1521"/>
                    </a:lnTo>
                    <a:cubicBezTo>
                      <a:pt x="2308" y="1385"/>
                      <a:pt x="2504" y="1249"/>
                      <a:pt x="2686" y="1249"/>
                    </a:cubicBezTo>
                    <a:cubicBezTo>
                      <a:pt x="2711" y="1249"/>
                      <a:pt x="2737" y="1252"/>
                      <a:pt x="2761" y="1257"/>
                    </a:cubicBezTo>
                    <a:cubicBezTo>
                      <a:pt x="2668" y="1490"/>
                      <a:pt x="2389" y="1660"/>
                      <a:pt x="2451" y="1893"/>
                    </a:cubicBezTo>
                    <a:cubicBezTo>
                      <a:pt x="2453" y="1894"/>
                      <a:pt x="2455" y="1894"/>
                      <a:pt x="2457" y="1894"/>
                    </a:cubicBezTo>
                    <a:cubicBezTo>
                      <a:pt x="2501" y="1894"/>
                      <a:pt x="2482" y="1747"/>
                      <a:pt x="2559" y="1747"/>
                    </a:cubicBezTo>
                    <a:cubicBezTo>
                      <a:pt x="2576" y="1747"/>
                      <a:pt x="2596" y="1753"/>
                      <a:pt x="2622" y="1769"/>
                    </a:cubicBezTo>
                    <a:lnTo>
                      <a:pt x="2591" y="1645"/>
                    </a:lnTo>
                    <a:cubicBezTo>
                      <a:pt x="2615" y="1596"/>
                      <a:pt x="2689" y="1498"/>
                      <a:pt x="2757" y="1498"/>
                    </a:cubicBezTo>
                    <a:cubicBezTo>
                      <a:pt x="2774" y="1498"/>
                      <a:pt x="2792" y="1505"/>
                      <a:pt x="2808" y="1521"/>
                    </a:cubicBezTo>
                    <a:cubicBezTo>
                      <a:pt x="2715" y="1707"/>
                      <a:pt x="2730" y="1816"/>
                      <a:pt x="2730" y="1955"/>
                    </a:cubicBezTo>
                    <a:cubicBezTo>
                      <a:pt x="2746" y="1971"/>
                      <a:pt x="2746" y="2002"/>
                      <a:pt x="2730" y="2017"/>
                    </a:cubicBezTo>
                    <a:lnTo>
                      <a:pt x="2715" y="2017"/>
                    </a:lnTo>
                    <a:cubicBezTo>
                      <a:pt x="2684" y="2064"/>
                      <a:pt x="2606" y="2110"/>
                      <a:pt x="2591" y="2157"/>
                    </a:cubicBezTo>
                    <a:cubicBezTo>
                      <a:pt x="2581" y="2162"/>
                      <a:pt x="2572" y="2164"/>
                      <a:pt x="2564" y="2164"/>
                    </a:cubicBezTo>
                    <a:cubicBezTo>
                      <a:pt x="2524" y="2164"/>
                      <a:pt x="2513" y="2105"/>
                      <a:pt x="2513" y="2079"/>
                    </a:cubicBezTo>
                    <a:cubicBezTo>
                      <a:pt x="2250" y="2110"/>
                      <a:pt x="2389" y="2482"/>
                      <a:pt x="2157" y="2545"/>
                    </a:cubicBezTo>
                    <a:cubicBezTo>
                      <a:pt x="2135" y="2517"/>
                      <a:pt x="2104" y="2511"/>
                      <a:pt x="2072" y="2511"/>
                    </a:cubicBezTo>
                    <a:cubicBezTo>
                      <a:pt x="2045" y="2511"/>
                      <a:pt x="2018" y="2516"/>
                      <a:pt x="1997" y="2516"/>
                    </a:cubicBezTo>
                    <a:cubicBezTo>
                      <a:pt x="1972" y="2516"/>
                      <a:pt x="1955" y="2510"/>
                      <a:pt x="1955" y="2482"/>
                    </a:cubicBezTo>
                    <a:cubicBezTo>
                      <a:pt x="1846" y="2545"/>
                      <a:pt x="1877" y="2684"/>
                      <a:pt x="1862" y="2777"/>
                    </a:cubicBezTo>
                    <a:cubicBezTo>
                      <a:pt x="1850" y="2770"/>
                      <a:pt x="1838" y="2767"/>
                      <a:pt x="1827" y="2767"/>
                    </a:cubicBezTo>
                    <a:cubicBezTo>
                      <a:pt x="1785" y="2767"/>
                      <a:pt x="1745" y="2804"/>
                      <a:pt x="1720" y="2804"/>
                    </a:cubicBezTo>
                    <a:cubicBezTo>
                      <a:pt x="1706" y="2804"/>
                      <a:pt x="1696" y="2794"/>
                      <a:pt x="1691" y="2762"/>
                    </a:cubicBezTo>
                    <a:lnTo>
                      <a:pt x="1691" y="2762"/>
                    </a:lnTo>
                    <a:lnTo>
                      <a:pt x="1707" y="2948"/>
                    </a:lnTo>
                    <a:cubicBezTo>
                      <a:pt x="1631" y="2948"/>
                      <a:pt x="1565" y="3041"/>
                      <a:pt x="1501" y="3041"/>
                    </a:cubicBezTo>
                    <a:cubicBezTo>
                      <a:pt x="1487" y="3041"/>
                      <a:pt x="1473" y="3037"/>
                      <a:pt x="1459" y="3025"/>
                    </a:cubicBezTo>
                    <a:lnTo>
                      <a:pt x="1459" y="3025"/>
                    </a:lnTo>
                    <a:cubicBezTo>
                      <a:pt x="1412" y="3087"/>
                      <a:pt x="1536" y="3165"/>
                      <a:pt x="1428" y="3180"/>
                    </a:cubicBezTo>
                    <a:cubicBezTo>
                      <a:pt x="1412" y="3165"/>
                      <a:pt x="1397" y="3149"/>
                      <a:pt x="1412" y="3149"/>
                    </a:cubicBezTo>
                    <a:cubicBezTo>
                      <a:pt x="1404" y="3147"/>
                      <a:pt x="1396" y="3146"/>
                      <a:pt x="1387" y="3146"/>
                    </a:cubicBezTo>
                    <a:cubicBezTo>
                      <a:pt x="1328" y="3146"/>
                      <a:pt x="1257" y="3192"/>
                      <a:pt x="1257" y="3273"/>
                    </a:cubicBezTo>
                    <a:cubicBezTo>
                      <a:pt x="1273" y="3270"/>
                      <a:pt x="1284" y="3269"/>
                      <a:pt x="1292" y="3269"/>
                    </a:cubicBezTo>
                    <a:cubicBezTo>
                      <a:pt x="1313" y="3269"/>
                      <a:pt x="1310" y="3278"/>
                      <a:pt x="1331" y="3278"/>
                    </a:cubicBezTo>
                    <a:cubicBezTo>
                      <a:pt x="1338" y="3278"/>
                      <a:pt x="1349" y="3277"/>
                      <a:pt x="1366" y="3273"/>
                    </a:cubicBezTo>
                    <a:lnTo>
                      <a:pt x="1366" y="3273"/>
                    </a:lnTo>
                    <a:cubicBezTo>
                      <a:pt x="1409" y="3317"/>
                      <a:pt x="1384" y="3430"/>
                      <a:pt x="1278" y="3430"/>
                    </a:cubicBezTo>
                    <a:cubicBezTo>
                      <a:pt x="1271" y="3430"/>
                      <a:pt x="1264" y="3429"/>
                      <a:pt x="1257" y="3429"/>
                    </a:cubicBezTo>
                    <a:cubicBezTo>
                      <a:pt x="1273" y="3227"/>
                      <a:pt x="1086" y="3351"/>
                      <a:pt x="1086" y="3258"/>
                    </a:cubicBezTo>
                    <a:cubicBezTo>
                      <a:pt x="1040" y="3273"/>
                      <a:pt x="1009" y="3320"/>
                      <a:pt x="978" y="3367"/>
                    </a:cubicBezTo>
                    <a:cubicBezTo>
                      <a:pt x="947" y="3336"/>
                      <a:pt x="916" y="3289"/>
                      <a:pt x="885" y="3258"/>
                    </a:cubicBezTo>
                    <a:cubicBezTo>
                      <a:pt x="885" y="3227"/>
                      <a:pt x="916" y="3180"/>
                      <a:pt x="931" y="3118"/>
                    </a:cubicBezTo>
                    <a:cubicBezTo>
                      <a:pt x="931" y="3134"/>
                      <a:pt x="947" y="3165"/>
                      <a:pt x="947" y="3180"/>
                    </a:cubicBezTo>
                    <a:cubicBezTo>
                      <a:pt x="962" y="3118"/>
                      <a:pt x="1040" y="3072"/>
                      <a:pt x="1102" y="3025"/>
                    </a:cubicBezTo>
                    <a:cubicBezTo>
                      <a:pt x="1102" y="3025"/>
                      <a:pt x="1102" y="3041"/>
                      <a:pt x="1102" y="3041"/>
                    </a:cubicBezTo>
                    <a:cubicBezTo>
                      <a:pt x="1149" y="3025"/>
                      <a:pt x="1164" y="2994"/>
                      <a:pt x="1195" y="2948"/>
                    </a:cubicBezTo>
                    <a:cubicBezTo>
                      <a:pt x="1257" y="2886"/>
                      <a:pt x="1319" y="2808"/>
                      <a:pt x="1319" y="2700"/>
                    </a:cubicBezTo>
                    <a:cubicBezTo>
                      <a:pt x="1319" y="2653"/>
                      <a:pt x="1288" y="2607"/>
                      <a:pt x="1257" y="2560"/>
                    </a:cubicBezTo>
                    <a:cubicBezTo>
                      <a:pt x="1273" y="2545"/>
                      <a:pt x="1288" y="2529"/>
                      <a:pt x="1288" y="2529"/>
                    </a:cubicBezTo>
                    <a:cubicBezTo>
                      <a:pt x="1211" y="2514"/>
                      <a:pt x="1195" y="2451"/>
                      <a:pt x="1211" y="2374"/>
                    </a:cubicBezTo>
                    <a:cubicBezTo>
                      <a:pt x="1211" y="2374"/>
                      <a:pt x="1211" y="2358"/>
                      <a:pt x="1211" y="2343"/>
                    </a:cubicBezTo>
                    <a:lnTo>
                      <a:pt x="1211" y="2327"/>
                    </a:lnTo>
                    <a:lnTo>
                      <a:pt x="1195" y="2327"/>
                    </a:lnTo>
                    <a:cubicBezTo>
                      <a:pt x="1180" y="2312"/>
                      <a:pt x="1180" y="2296"/>
                      <a:pt x="1149" y="2296"/>
                    </a:cubicBezTo>
                    <a:cubicBezTo>
                      <a:pt x="1133" y="2327"/>
                      <a:pt x="1086" y="2343"/>
                      <a:pt x="1055" y="2343"/>
                    </a:cubicBezTo>
                    <a:cubicBezTo>
                      <a:pt x="1024" y="2296"/>
                      <a:pt x="978" y="2265"/>
                      <a:pt x="947" y="2219"/>
                    </a:cubicBezTo>
                    <a:cubicBezTo>
                      <a:pt x="943" y="2216"/>
                      <a:pt x="938" y="2215"/>
                      <a:pt x="931" y="2215"/>
                    </a:cubicBezTo>
                    <a:cubicBezTo>
                      <a:pt x="867" y="2215"/>
                      <a:pt x="707" y="2354"/>
                      <a:pt x="792" y="2467"/>
                    </a:cubicBezTo>
                    <a:cubicBezTo>
                      <a:pt x="854" y="2467"/>
                      <a:pt x="854" y="2498"/>
                      <a:pt x="854" y="2529"/>
                    </a:cubicBezTo>
                    <a:cubicBezTo>
                      <a:pt x="854" y="2545"/>
                      <a:pt x="838" y="2560"/>
                      <a:pt x="838" y="2576"/>
                    </a:cubicBezTo>
                    <a:lnTo>
                      <a:pt x="792" y="2622"/>
                    </a:lnTo>
                    <a:lnTo>
                      <a:pt x="776" y="2638"/>
                    </a:lnTo>
                    <a:cubicBezTo>
                      <a:pt x="762" y="2624"/>
                      <a:pt x="748" y="2597"/>
                      <a:pt x="757" y="2546"/>
                    </a:cubicBezTo>
                    <a:lnTo>
                      <a:pt x="757" y="2546"/>
                    </a:lnTo>
                    <a:cubicBezTo>
                      <a:pt x="741" y="2587"/>
                      <a:pt x="673" y="2629"/>
                      <a:pt x="714" y="2684"/>
                    </a:cubicBezTo>
                    <a:lnTo>
                      <a:pt x="699" y="2684"/>
                    </a:lnTo>
                    <a:cubicBezTo>
                      <a:pt x="683" y="2653"/>
                      <a:pt x="683" y="2607"/>
                      <a:pt x="683" y="2560"/>
                    </a:cubicBezTo>
                    <a:cubicBezTo>
                      <a:pt x="656" y="2525"/>
                      <a:pt x="628" y="2512"/>
                      <a:pt x="600" y="2512"/>
                    </a:cubicBezTo>
                    <a:cubicBezTo>
                      <a:pt x="532" y="2512"/>
                      <a:pt x="461" y="2587"/>
                      <a:pt x="380" y="2587"/>
                    </a:cubicBezTo>
                    <a:cubicBezTo>
                      <a:pt x="372" y="2587"/>
                      <a:pt x="365" y="2586"/>
                      <a:pt x="357" y="2585"/>
                    </a:cubicBezTo>
                    <a:lnTo>
                      <a:pt x="357" y="2585"/>
                    </a:lnTo>
                    <a:cubicBezTo>
                      <a:pt x="369" y="2591"/>
                      <a:pt x="381" y="2599"/>
                      <a:pt x="389" y="2607"/>
                    </a:cubicBezTo>
                    <a:lnTo>
                      <a:pt x="280" y="2669"/>
                    </a:lnTo>
                    <a:cubicBezTo>
                      <a:pt x="290" y="2666"/>
                      <a:pt x="299" y="2665"/>
                      <a:pt x="308" y="2665"/>
                    </a:cubicBezTo>
                    <a:cubicBezTo>
                      <a:pt x="401" y="2665"/>
                      <a:pt x="385" y="2813"/>
                      <a:pt x="342" y="2870"/>
                    </a:cubicBezTo>
                    <a:cubicBezTo>
                      <a:pt x="318" y="2894"/>
                      <a:pt x="275" y="2947"/>
                      <a:pt x="250" y="2947"/>
                    </a:cubicBezTo>
                    <a:cubicBezTo>
                      <a:pt x="243" y="2947"/>
                      <a:pt x="237" y="2943"/>
                      <a:pt x="233" y="2932"/>
                    </a:cubicBezTo>
                    <a:lnTo>
                      <a:pt x="249" y="2855"/>
                    </a:lnTo>
                    <a:lnTo>
                      <a:pt x="249" y="2855"/>
                    </a:lnTo>
                    <a:cubicBezTo>
                      <a:pt x="140" y="2886"/>
                      <a:pt x="202" y="3087"/>
                      <a:pt x="63" y="3103"/>
                    </a:cubicBezTo>
                    <a:cubicBezTo>
                      <a:pt x="32" y="3072"/>
                      <a:pt x="32" y="3041"/>
                      <a:pt x="32" y="3010"/>
                    </a:cubicBezTo>
                    <a:cubicBezTo>
                      <a:pt x="32" y="3072"/>
                      <a:pt x="16" y="3118"/>
                      <a:pt x="1" y="3165"/>
                    </a:cubicBezTo>
                    <a:lnTo>
                      <a:pt x="2064" y="6019"/>
                    </a:lnTo>
                    <a:cubicBezTo>
                      <a:pt x="2141" y="5941"/>
                      <a:pt x="2219" y="5879"/>
                      <a:pt x="2296" y="5771"/>
                    </a:cubicBezTo>
                    <a:lnTo>
                      <a:pt x="2296" y="5771"/>
                    </a:lnTo>
                    <a:lnTo>
                      <a:pt x="2281" y="5988"/>
                    </a:lnTo>
                    <a:cubicBezTo>
                      <a:pt x="2327" y="5771"/>
                      <a:pt x="2575" y="5646"/>
                      <a:pt x="2808" y="5584"/>
                    </a:cubicBezTo>
                    <a:lnTo>
                      <a:pt x="3366" y="5988"/>
                    </a:lnTo>
                    <a:cubicBezTo>
                      <a:pt x="3428" y="5895"/>
                      <a:pt x="3506" y="5802"/>
                      <a:pt x="3568" y="5724"/>
                    </a:cubicBezTo>
                    <a:lnTo>
                      <a:pt x="3568" y="5848"/>
                    </a:lnTo>
                    <a:cubicBezTo>
                      <a:pt x="3770" y="5833"/>
                      <a:pt x="3785" y="5755"/>
                      <a:pt x="3754" y="5646"/>
                    </a:cubicBezTo>
                    <a:cubicBezTo>
                      <a:pt x="3661" y="5584"/>
                      <a:pt x="3584" y="5522"/>
                      <a:pt x="3490" y="5460"/>
                    </a:cubicBezTo>
                    <a:lnTo>
                      <a:pt x="3506" y="5460"/>
                    </a:lnTo>
                    <a:cubicBezTo>
                      <a:pt x="3506" y="5460"/>
                      <a:pt x="3506" y="5460"/>
                      <a:pt x="3506" y="5460"/>
                    </a:cubicBezTo>
                    <a:lnTo>
                      <a:pt x="3506" y="5460"/>
                    </a:lnTo>
                    <a:cubicBezTo>
                      <a:pt x="3521" y="5476"/>
                      <a:pt x="3537" y="5476"/>
                      <a:pt x="3552" y="5476"/>
                    </a:cubicBezTo>
                    <a:cubicBezTo>
                      <a:pt x="3615" y="5522"/>
                      <a:pt x="3677" y="5569"/>
                      <a:pt x="3739" y="5615"/>
                    </a:cubicBezTo>
                    <a:cubicBezTo>
                      <a:pt x="3739" y="5600"/>
                      <a:pt x="3723" y="5584"/>
                      <a:pt x="3723" y="5584"/>
                    </a:cubicBezTo>
                    <a:lnTo>
                      <a:pt x="3723" y="5584"/>
                    </a:lnTo>
                    <a:cubicBezTo>
                      <a:pt x="3754" y="5600"/>
                      <a:pt x="3785" y="5631"/>
                      <a:pt x="3816" y="5662"/>
                    </a:cubicBezTo>
                    <a:cubicBezTo>
                      <a:pt x="3832" y="5677"/>
                      <a:pt x="3863" y="5693"/>
                      <a:pt x="3878" y="5708"/>
                    </a:cubicBezTo>
                    <a:cubicBezTo>
                      <a:pt x="3889" y="5714"/>
                      <a:pt x="3899" y="5715"/>
                      <a:pt x="3909" y="5715"/>
                    </a:cubicBezTo>
                    <a:cubicBezTo>
                      <a:pt x="3928" y="5715"/>
                      <a:pt x="3945" y="5708"/>
                      <a:pt x="3956" y="5708"/>
                    </a:cubicBezTo>
                    <a:cubicBezTo>
                      <a:pt x="3878" y="5646"/>
                      <a:pt x="3785" y="5584"/>
                      <a:pt x="3708" y="5522"/>
                    </a:cubicBezTo>
                    <a:cubicBezTo>
                      <a:pt x="3692" y="5522"/>
                      <a:pt x="3692" y="5507"/>
                      <a:pt x="3692" y="5491"/>
                    </a:cubicBezTo>
                    <a:lnTo>
                      <a:pt x="3692" y="5491"/>
                    </a:lnTo>
                    <a:cubicBezTo>
                      <a:pt x="3801" y="5569"/>
                      <a:pt x="3894" y="5646"/>
                      <a:pt x="4002" y="5708"/>
                    </a:cubicBezTo>
                    <a:cubicBezTo>
                      <a:pt x="4018" y="5724"/>
                      <a:pt x="4080" y="5755"/>
                      <a:pt x="4095" y="5786"/>
                    </a:cubicBezTo>
                    <a:cubicBezTo>
                      <a:pt x="4126" y="5802"/>
                      <a:pt x="4157" y="5833"/>
                      <a:pt x="4188" y="5848"/>
                    </a:cubicBezTo>
                    <a:cubicBezTo>
                      <a:pt x="4188" y="5833"/>
                      <a:pt x="4188" y="5802"/>
                      <a:pt x="4188" y="5771"/>
                    </a:cubicBezTo>
                    <a:cubicBezTo>
                      <a:pt x="3978" y="5665"/>
                      <a:pt x="3870" y="5560"/>
                      <a:pt x="3694" y="5413"/>
                    </a:cubicBezTo>
                    <a:lnTo>
                      <a:pt x="3694" y="5413"/>
                    </a:lnTo>
                    <a:cubicBezTo>
                      <a:pt x="3700" y="5416"/>
                      <a:pt x="3708" y="5417"/>
                      <a:pt x="3717" y="5417"/>
                    </a:cubicBezTo>
                    <a:cubicBezTo>
                      <a:pt x="3762" y="5417"/>
                      <a:pt x="3833" y="5385"/>
                      <a:pt x="3894" y="5367"/>
                    </a:cubicBezTo>
                    <a:cubicBezTo>
                      <a:pt x="3909" y="5383"/>
                      <a:pt x="3909" y="5398"/>
                      <a:pt x="3925" y="5429"/>
                    </a:cubicBezTo>
                    <a:cubicBezTo>
                      <a:pt x="3909" y="5414"/>
                      <a:pt x="3894" y="5398"/>
                      <a:pt x="3863" y="5398"/>
                    </a:cubicBezTo>
                    <a:cubicBezTo>
                      <a:pt x="3832" y="5476"/>
                      <a:pt x="3940" y="5569"/>
                      <a:pt x="4033" y="5600"/>
                    </a:cubicBezTo>
                    <a:lnTo>
                      <a:pt x="4018" y="5553"/>
                    </a:lnTo>
                    <a:lnTo>
                      <a:pt x="4142" y="5584"/>
                    </a:lnTo>
                    <a:cubicBezTo>
                      <a:pt x="3956" y="5445"/>
                      <a:pt x="4142" y="5383"/>
                      <a:pt x="4126" y="5259"/>
                    </a:cubicBezTo>
                    <a:lnTo>
                      <a:pt x="4126" y="5259"/>
                    </a:lnTo>
                    <a:cubicBezTo>
                      <a:pt x="4156" y="5362"/>
                      <a:pt x="4298" y="5508"/>
                      <a:pt x="4177" y="5508"/>
                    </a:cubicBezTo>
                    <a:cubicBezTo>
                      <a:pt x="4171" y="5508"/>
                      <a:pt x="4165" y="5508"/>
                      <a:pt x="4157" y="5507"/>
                    </a:cubicBezTo>
                    <a:lnTo>
                      <a:pt x="4157" y="5507"/>
                    </a:lnTo>
                    <a:lnTo>
                      <a:pt x="4250" y="5569"/>
                    </a:lnTo>
                    <a:cubicBezTo>
                      <a:pt x="4235" y="5615"/>
                      <a:pt x="4111" y="5600"/>
                      <a:pt x="4204" y="5677"/>
                    </a:cubicBezTo>
                    <a:lnTo>
                      <a:pt x="4204" y="5615"/>
                    </a:lnTo>
                    <a:lnTo>
                      <a:pt x="4266" y="5646"/>
                    </a:lnTo>
                    <a:cubicBezTo>
                      <a:pt x="4281" y="5615"/>
                      <a:pt x="4235" y="5507"/>
                      <a:pt x="4312" y="5507"/>
                    </a:cubicBezTo>
                    <a:cubicBezTo>
                      <a:pt x="4281" y="5429"/>
                      <a:pt x="4204" y="5321"/>
                      <a:pt x="4312" y="5228"/>
                    </a:cubicBezTo>
                    <a:lnTo>
                      <a:pt x="4328" y="5243"/>
                    </a:lnTo>
                    <a:cubicBezTo>
                      <a:pt x="4204" y="5042"/>
                      <a:pt x="4592" y="5135"/>
                      <a:pt x="4576" y="5011"/>
                    </a:cubicBezTo>
                    <a:cubicBezTo>
                      <a:pt x="4561" y="4995"/>
                      <a:pt x="4545" y="4980"/>
                      <a:pt x="4530" y="4964"/>
                    </a:cubicBezTo>
                    <a:lnTo>
                      <a:pt x="4576" y="4902"/>
                    </a:lnTo>
                    <a:cubicBezTo>
                      <a:pt x="4607" y="4964"/>
                      <a:pt x="4623" y="5057"/>
                      <a:pt x="4623" y="5088"/>
                    </a:cubicBezTo>
                    <a:lnTo>
                      <a:pt x="4886" y="5073"/>
                    </a:lnTo>
                    <a:cubicBezTo>
                      <a:pt x="4964" y="4917"/>
                      <a:pt x="5088" y="4840"/>
                      <a:pt x="5197" y="4700"/>
                    </a:cubicBezTo>
                    <a:cubicBezTo>
                      <a:pt x="5259" y="4669"/>
                      <a:pt x="5290" y="4607"/>
                      <a:pt x="5367" y="4607"/>
                    </a:cubicBezTo>
                    <a:cubicBezTo>
                      <a:pt x="5321" y="4592"/>
                      <a:pt x="5305" y="4576"/>
                      <a:pt x="5290" y="4576"/>
                    </a:cubicBezTo>
                    <a:cubicBezTo>
                      <a:pt x="5305" y="4545"/>
                      <a:pt x="5321" y="4530"/>
                      <a:pt x="5321" y="4499"/>
                    </a:cubicBezTo>
                    <a:lnTo>
                      <a:pt x="5367" y="4561"/>
                    </a:lnTo>
                    <a:cubicBezTo>
                      <a:pt x="5414" y="4545"/>
                      <a:pt x="5445" y="4530"/>
                      <a:pt x="5476" y="4514"/>
                    </a:cubicBezTo>
                    <a:cubicBezTo>
                      <a:pt x="5476" y="4537"/>
                      <a:pt x="5484" y="4551"/>
                      <a:pt x="5507" y="4551"/>
                    </a:cubicBezTo>
                    <a:cubicBezTo>
                      <a:pt x="5515" y="4551"/>
                      <a:pt x="5525" y="4549"/>
                      <a:pt x="5538" y="4545"/>
                    </a:cubicBezTo>
                    <a:cubicBezTo>
                      <a:pt x="5646" y="4359"/>
                      <a:pt x="5739" y="4220"/>
                      <a:pt x="5693" y="3940"/>
                    </a:cubicBezTo>
                    <a:lnTo>
                      <a:pt x="5693" y="3940"/>
                    </a:lnTo>
                    <a:cubicBezTo>
                      <a:pt x="5662" y="3987"/>
                      <a:pt x="5631" y="4049"/>
                      <a:pt x="5600" y="4095"/>
                    </a:cubicBezTo>
                    <a:cubicBezTo>
                      <a:pt x="5600" y="4049"/>
                      <a:pt x="5584" y="4002"/>
                      <a:pt x="5584" y="3956"/>
                    </a:cubicBezTo>
                    <a:cubicBezTo>
                      <a:pt x="5600" y="3940"/>
                      <a:pt x="5615" y="3925"/>
                      <a:pt x="5631" y="3909"/>
                    </a:cubicBezTo>
                    <a:lnTo>
                      <a:pt x="5631" y="3909"/>
                    </a:lnTo>
                    <a:lnTo>
                      <a:pt x="5584" y="3940"/>
                    </a:lnTo>
                    <a:cubicBezTo>
                      <a:pt x="5584" y="3847"/>
                      <a:pt x="5600" y="3754"/>
                      <a:pt x="5677" y="3661"/>
                    </a:cubicBezTo>
                    <a:cubicBezTo>
                      <a:pt x="5677" y="3677"/>
                      <a:pt x="5693" y="3677"/>
                      <a:pt x="5708" y="3677"/>
                    </a:cubicBezTo>
                    <a:cubicBezTo>
                      <a:pt x="5712" y="3676"/>
                      <a:pt x="5715" y="3676"/>
                      <a:pt x="5719" y="3676"/>
                    </a:cubicBezTo>
                    <a:cubicBezTo>
                      <a:pt x="5786" y="3676"/>
                      <a:pt x="5789" y="3819"/>
                      <a:pt x="5848" y="3863"/>
                    </a:cubicBezTo>
                    <a:cubicBezTo>
                      <a:pt x="5925" y="3770"/>
                      <a:pt x="5817" y="3661"/>
                      <a:pt x="5879" y="3568"/>
                    </a:cubicBezTo>
                    <a:cubicBezTo>
                      <a:pt x="5910" y="3568"/>
                      <a:pt x="5910" y="3568"/>
                      <a:pt x="5925" y="3584"/>
                    </a:cubicBezTo>
                    <a:cubicBezTo>
                      <a:pt x="5863" y="3661"/>
                      <a:pt x="5879" y="3692"/>
                      <a:pt x="5941" y="3692"/>
                    </a:cubicBezTo>
                    <a:lnTo>
                      <a:pt x="5941" y="3708"/>
                    </a:lnTo>
                    <a:lnTo>
                      <a:pt x="6003" y="3708"/>
                    </a:lnTo>
                    <a:cubicBezTo>
                      <a:pt x="6003" y="3708"/>
                      <a:pt x="6003" y="3692"/>
                      <a:pt x="6003" y="3692"/>
                    </a:cubicBezTo>
                    <a:lnTo>
                      <a:pt x="6019" y="3677"/>
                    </a:lnTo>
                    <a:lnTo>
                      <a:pt x="6003" y="3615"/>
                    </a:lnTo>
                    <a:lnTo>
                      <a:pt x="5987" y="3615"/>
                    </a:lnTo>
                    <a:cubicBezTo>
                      <a:pt x="5987" y="3584"/>
                      <a:pt x="5987" y="3537"/>
                      <a:pt x="5987" y="3506"/>
                    </a:cubicBezTo>
                    <a:cubicBezTo>
                      <a:pt x="6003" y="3491"/>
                      <a:pt x="6019" y="3491"/>
                      <a:pt x="6050" y="3491"/>
                    </a:cubicBezTo>
                    <a:cubicBezTo>
                      <a:pt x="6061" y="3487"/>
                      <a:pt x="6072" y="3485"/>
                      <a:pt x="6081" y="3485"/>
                    </a:cubicBezTo>
                    <a:cubicBezTo>
                      <a:pt x="6109" y="3485"/>
                      <a:pt x="6123" y="3502"/>
                      <a:pt x="6112" y="3537"/>
                    </a:cubicBezTo>
                    <a:cubicBezTo>
                      <a:pt x="6096" y="3553"/>
                      <a:pt x="6081" y="3584"/>
                      <a:pt x="6065" y="3599"/>
                    </a:cubicBezTo>
                    <a:cubicBezTo>
                      <a:pt x="6201" y="3565"/>
                      <a:pt x="6387" y="3481"/>
                      <a:pt x="6514" y="3481"/>
                    </a:cubicBezTo>
                    <a:cubicBezTo>
                      <a:pt x="6560" y="3481"/>
                      <a:pt x="6598" y="3493"/>
                      <a:pt x="6623" y="3522"/>
                    </a:cubicBezTo>
                    <a:cubicBezTo>
                      <a:pt x="6716" y="3475"/>
                      <a:pt x="6639" y="3444"/>
                      <a:pt x="6778" y="3351"/>
                    </a:cubicBezTo>
                    <a:cubicBezTo>
                      <a:pt x="6763" y="3289"/>
                      <a:pt x="6716" y="3242"/>
                      <a:pt x="6685" y="3196"/>
                    </a:cubicBezTo>
                    <a:cubicBezTo>
                      <a:pt x="6732" y="3180"/>
                      <a:pt x="6778" y="3165"/>
                      <a:pt x="6763" y="3103"/>
                    </a:cubicBezTo>
                    <a:lnTo>
                      <a:pt x="6763" y="3103"/>
                    </a:lnTo>
                    <a:cubicBezTo>
                      <a:pt x="6763" y="3149"/>
                      <a:pt x="6716" y="3165"/>
                      <a:pt x="6670" y="3165"/>
                    </a:cubicBezTo>
                    <a:cubicBezTo>
                      <a:pt x="6670" y="3149"/>
                      <a:pt x="6670" y="3134"/>
                      <a:pt x="6670" y="3118"/>
                    </a:cubicBezTo>
                    <a:cubicBezTo>
                      <a:pt x="6670" y="3118"/>
                      <a:pt x="6670" y="3103"/>
                      <a:pt x="6670" y="3103"/>
                    </a:cubicBezTo>
                    <a:cubicBezTo>
                      <a:pt x="6685" y="3087"/>
                      <a:pt x="6685" y="3072"/>
                      <a:pt x="6685" y="3056"/>
                    </a:cubicBezTo>
                    <a:cubicBezTo>
                      <a:pt x="6685" y="3025"/>
                      <a:pt x="6685" y="3010"/>
                      <a:pt x="6716" y="3010"/>
                    </a:cubicBezTo>
                    <a:cubicBezTo>
                      <a:pt x="6732" y="3010"/>
                      <a:pt x="6732" y="3041"/>
                      <a:pt x="6732" y="3041"/>
                    </a:cubicBezTo>
                    <a:cubicBezTo>
                      <a:pt x="6763" y="2963"/>
                      <a:pt x="6685" y="2839"/>
                      <a:pt x="6685" y="2762"/>
                    </a:cubicBezTo>
                    <a:cubicBezTo>
                      <a:pt x="6670" y="2746"/>
                      <a:pt x="6654" y="2731"/>
                      <a:pt x="6654" y="2715"/>
                    </a:cubicBezTo>
                    <a:lnTo>
                      <a:pt x="6654" y="2715"/>
                    </a:lnTo>
                    <a:cubicBezTo>
                      <a:pt x="6670" y="2731"/>
                      <a:pt x="6670" y="2731"/>
                      <a:pt x="6685" y="2746"/>
                    </a:cubicBezTo>
                    <a:cubicBezTo>
                      <a:pt x="6716" y="2762"/>
                      <a:pt x="6747" y="2793"/>
                      <a:pt x="6763" y="2793"/>
                    </a:cubicBezTo>
                    <a:cubicBezTo>
                      <a:pt x="6763" y="2808"/>
                      <a:pt x="6763" y="2824"/>
                      <a:pt x="6763" y="2839"/>
                    </a:cubicBezTo>
                    <a:cubicBezTo>
                      <a:pt x="6778" y="2870"/>
                      <a:pt x="6810" y="2901"/>
                      <a:pt x="6825" y="2917"/>
                    </a:cubicBezTo>
                    <a:cubicBezTo>
                      <a:pt x="6887" y="2700"/>
                      <a:pt x="6654" y="2529"/>
                      <a:pt x="6934" y="2420"/>
                    </a:cubicBezTo>
                    <a:lnTo>
                      <a:pt x="6949" y="2451"/>
                    </a:lnTo>
                    <a:lnTo>
                      <a:pt x="6918" y="2343"/>
                    </a:lnTo>
                    <a:lnTo>
                      <a:pt x="6143" y="1428"/>
                    </a:lnTo>
                    <a:cubicBezTo>
                      <a:pt x="6143" y="1412"/>
                      <a:pt x="6143" y="1397"/>
                      <a:pt x="6158" y="1381"/>
                    </a:cubicBezTo>
                    <a:lnTo>
                      <a:pt x="7042" y="2436"/>
                    </a:lnTo>
                    <a:cubicBezTo>
                      <a:pt x="7042" y="2467"/>
                      <a:pt x="7027" y="2498"/>
                      <a:pt x="7042" y="2545"/>
                    </a:cubicBezTo>
                    <a:cubicBezTo>
                      <a:pt x="7089" y="2545"/>
                      <a:pt x="7120" y="2514"/>
                      <a:pt x="7135" y="2498"/>
                    </a:cubicBezTo>
                    <a:lnTo>
                      <a:pt x="6158" y="1366"/>
                    </a:lnTo>
                    <a:lnTo>
                      <a:pt x="5863" y="1009"/>
                    </a:lnTo>
                    <a:cubicBezTo>
                      <a:pt x="5755" y="1071"/>
                      <a:pt x="5786" y="1273"/>
                      <a:pt x="5662" y="1366"/>
                    </a:cubicBezTo>
                    <a:lnTo>
                      <a:pt x="5569" y="1257"/>
                    </a:lnTo>
                    <a:cubicBezTo>
                      <a:pt x="5615" y="1195"/>
                      <a:pt x="5739" y="1118"/>
                      <a:pt x="5693" y="1025"/>
                    </a:cubicBezTo>
                    <a:lnTo>
                      <a:pt x="5693" y="1025"/>
                    </a:lnTo>
                    <a:cubicBezTo>
                      <a:pt x="5686" y="1053"/>
                      <a:pt x="5652" y="1066"/>
                      <a:pt x="5616" y="1066"/>
                    </a:cubicBezTo>
                    <a:cubicBezTo>
                      <a:pt x="5574" y="1066"/>
                      <a:pt x="5531" y="1049"/>
                      <a:pt x="5522" y="1025"/>
                    </a:cubicBezTo>
                    <a:cubicBezTo>
                      <a:pt x="5708" y="978"/>
                      <a:pt x="5600" y="885"/>
                      <a:pt x="5770" y="838"/>
                    </a:cubicBezTo>
                    <a:lnTo>
                      <a:pt x="6189" y="1319"/>
                    </a:lnTo>
                    <a:lnTo>
                      <a:pt x="7290" y="2607"/>
                    </a:lnTo>
                    <a:cubicBezTo>
                      <a:pt x="7275" y="2622"/>
                      <a:pt x="7259" y="2638"/>
                      <a:pt x="7244" y="2638"/>
                    </a:cubicBezTo>
                    <a:cubicBezTo>
                      <a:pt x="7257" y="2586"/>
                      <a:pt x="7251" y="2574"/>
                      <a:pt x="7236" y="2574"/>
                    </a:cubicBezTo>
                    <a:cubicBezTo>
                      <a:pt x="7225" y="2574"/>
                      <a:pt x="7208" y="2581"/>
                      <a:pt x="7192" y="2581"/>
                    </a:cubicBezTo>
                    <a:cubicBezTo>
                      <a:pt x="7177" y="2581"/>
                      <a:pt x="7163" y="2576"/>
                      <a:pt x="7151" y="2560"/>
                    </a:cubicBezTo>
                    <a:lnTo>
                      <a:pt x="7151" y="2560"/>
                    </a:lnTo>
                    <a:cubicBezTo>
                      <a:pt x="7182" y="2622"/>
                      <a:pt x="7073" y="2808"/>
                      <a:pt x="6949" y="2901"/>
                    </a:cubicBezTo>
                    <a:cubicBezTo>
                      <a:pt x="6970" y="2930"/>
                      <a:pt x="6991" y="2942"/>
                      <a:pt x="7012" y="2942"/>
                    </a:cubicBezTo>
                    <a:cubicBezTo>
                      <a:pt x="7070" y="2942"/>
                      <a:pt x="7133" y="2858"/>
                      <a:pt x="7213" y="2824"/>
                    </a:cubicBezTo>
                    <a:cubicBezTo>
                      <a:pt x="7213" y="2731"/>
                      <a:pt x="7259" y="2684"/>
                      <a:pt x="7321" y="2638"/>
                    </a:cubicBezTo>
                    <a:lnTo>
                      <a:pt x="6189" y="1304"/>
                    </a:lnTo>
                    <a:lnTo>
                      <a:pt x="5755" y="807"/>
                    </a:lnTo>
                    <a:cubicBezTo>
                      <a:pt x="5693" y="823"/>
                      <a:pt x="5631" y="838"/>
                      <a:pt x="5584" y="869"/>
                    </a:cubicBezTo>
                    <a:lnTo>
                      <a:pt x="468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18"/>
              <p:cNvSpPr/>
              <p:nvPr/>
            </p:nvSpPr>
            <p:spPr>
              <a:xfrm>
                <a:off x="3542250" y="624700"/>
                <a:ext cx="157075" cy="157425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6297" extrusionOk="0">
                    <a:moveTo>
                      <a:pt x="2094" y="132"/>
                    </a:moveTo>
                    <a:lnTo>
                      <a:pt x="2529" y="295"/>
                    </a:lnTo>
                    <a:lnTo>
                      <a:pt x="2513" y="295"/>
                    </a:lnTo>
                    <a:lnTo>
                      <a:pt x="2094" y="132"/>
                    </a:lnTo>
                    <a:close/>
                    <a:moveTo>
                      <a:pt x="2978" y="496"/>
                    </a:moveTo>
                    <a:lnTo>
                      <a:pt x="3258" y="605"/>
                    </a:lnTo>
                    <a:lnTo>
                      <a:pt x="3242" y="605"/>
                    </a:lnTo>
                    <a:lnTo>
                      <a:pt x="2978" y="496"/>
                    </a:lnTo>
                    <a:close/>
                    <a:moveTo>
                      <a:pt x="2978" y="481"/>
                    </a:moveTo>
                    <a:lnTo>
                      <a:pt x="3258" y="589"/>
                    </a:lnTo>
                    <a:cubicBezTo>
                      <a:pt x="3258" y="589"/>
                      <a:pt x="3258" y="589"/>
                      <a:pt x="3258" y="605"/>
                    </a:cubicBezTo>
                    <a:lnTo>
                      <a:pt x="2978" y="481"/>
                    </a:lnTo>
                    <a:close/>
                    <a:moveTo>
                      <a:pt x="2963" y="512"/>
                    </a:moveTo>
                    <a:lnTo>
                      <a:pt x="3227" y="620"/>
                    </a:lnTo>
                    <a:cubicBezTo>
                      <a:pt x="3211" y="636"/>
                      <a:pt x="3211" y="651"/>
                      <a:pt x="3196" y="667"/>
                    </a:cubicBezTo>
                    <a:lnTo>
                      <a:pt x="2901" y="543"/>
                    </a:lnTo>
                    <a:cubicBezTo>
                      <a:pt x="2932" y="527"/>
                      <a:pt x="2947" y="527"/>
                      <a:pt x="2963" y="512"/>
                    </a:cubicBezTo>
                    <a:close/>
                    <a:moveTo>
                      <a:pt x="2513" y="713"/>
                    </a:moveTo>
                    <a:cubicBezTo>
                      <a:pt x="2513" y="713"/>
                      <a:pt x="2513" y="729"/>
                      <a:pt x="2513" y="729"/>
                    </a:cubicBezTo>
                    <a:cubicBezTo>
                      <a:pt x="2513" y="729"/>
                      <a:pt x="2498" y="713"/>
                      <a:pt x="2498" y="713"/>
                    </a:cubicBezTo>
                    <a:close/>
                    <a:moveTo>
                      <a:pt x="2120" y="776"/>
                    </a:moveTo>
                    <a:cubicBezTo>
                      <a:pt x="2117" y="781"/>
                      <a:pt x="2113" y="786"/>
                      <a:pt x="2110" y="791"/>
                    </a:cubicBezTo>
                    <a:lnTo>
                      <a:pt x="2094" y="791"/>
                    </a:lnTo>
                    <a:cubicBezTo>
                      <a:pt x="2108" y="777"/>
                      <a:pt x="2110" y="776"/>
                      <a:pt x="2120" y="776"/>
                    </a:cubicBezTo>
                    <a:close/>
                    <a:moveTo>
                      <a:pt x="2234" y="682"/>
                    </a:moveTo>
                    <a:cubicBezTo>
                      <a:pt x="2219" y="713"/>
                      <a:pt x="2219" y="745"/>
                      <a:pt x="2219" y="776"/>
                    </a:cubicBezTo>
                    <a:cubicBezTo>
                      <a:pt x="2208" y="787"/>
                      <a:pt x="2189" y="797"/>
                      <a:pt x="2179" y="797"/>
                    </a:cubicBezTo>
                    <a:cubicBezTo>
                      <a:pt x="2175" y="797"/>
                      <a:pt x="2172" y="796"/>
                      <a:pt x="2172" y="791"/>
                    </a:cubicBezTo>
                    <a:lnTo>
                      <a:pt x="2234" y="682"/>
                    </a:lnTo>
                    <a:close/>
                    <a:moveTo>
                      <a:pt x="3015" y="832"/>
                    </a:moveTo>
                    <a:cubicBezTo>
                      <a:pt x="3013" y="832"/>
                      <a:pt x="3011" y="832"/>
                      <a:pt x="3009" y="832"/>
                    </a:cubicBezTo>
                    <a:lnTo>
                      <a:pt x="3009" y="832"/>
                    </a:lnTo>
                    <a:cubicBezTo>
                      <a:pt x="3019" y="836"/>
                      <a:pt x="3030" y="838"/>
                      <a:pt x="3041" y="838"/>
                    </a:cubicBezTo>
                    <a:cubicBezTo>
                      <a:pt x="3033" y="834"/>
                      <a:pt x="3024" y="832"/>
                      <a:pt x="3015" y="832"/>
                    </a:cubicBezTo>
                    <a:close/>
                    <a:moveTo>
                      <a:pt x="3800" y="698"/>
                    </a:moveTo>
                    <a:lnTo>
                      <a:pt x="4033" y="884"/>
                    </a:lnTo>
                    <a:lnTo>
                      <a:pt x="3645" y="729"/>
                    </a:lnTo>
                    <a:cubicBezTo>
                      <a:pt x="3707" y="729"/>
                      <a:pt x="3754" y="713"/>
                      <a:pt x="3800" y="698"/>
                    </a:cubicBezTo>
                    <a:close/>
                    <a:moveTo>
                      <a:pt x="3227" y="869"/>
                    </a:moveTo>
                    <a:lnTo>
                      <a:pt x="3227" y="869"/>
                    </a:lnTo>
                    <a:cubicBezTo>
                      <a:pt x="3250" y="876"/>
                      <a:pt x="3269" y="884"/>
                      <a:pt x="3289" y="892"/>
                    </a:cubicBezTo>
                    <a:lnTo>
                      <a:pt x="3289" y="892"/>
                    </a:lnTo>
                    <a:lnTo>
                      <a:pt x="3227" y="869"/>
                    </a:lnTo>
                    <a:close/>
                    <a:moveTo>
                      <a:pt x="1908" y="62"/>
                    </a:moveTo>
                    <a:lnTo>
                      <a:pt x="1955" y="80"/>
                    </a:lnTo>
                    <a:lnTo>
                      <a:pt x="1955" y="80"/>
                    </a:lnTo>
                    <a:cubicBezTo>
                      <a:pt x="1955" y="90"/>
                      <a:pt x="1955" y="100"/>
                      <a:pt x="1960" y="100"/>
                    </a:cubicBezTo>
                    <a:cubicBezTo>
                      <a:pt x="1963" y="100"/>
                      <a:pt x="1966" y="98"/>
                      <a:pt x="1970" y="93"/>
                    </a:cubicBezTo>
                    <a:lnTo>
                      <a:pt x="1985" y="99"/>
                    </a:lnTo>
                    <a:lnTo>
                      <a:pt x="1985" y="99"/>
                    </a:lnTo>
                    <a:cubicBezTo>
                      <a:pt x="1974" y="193"/>
                      <a:pt x="2049" y="343"/>
                      <a:pt x="2110" y="419"/>
                    </a:cubicBezTo>
                    <a:cubicBezTo>
                      <a:pt x="2219" y="295"/>
                      <a:pt x="2156" y="248"/>
                      <a:pt x="2110" y="171"/>
                    </a:cubicBezTo>
                    <a:lnTo>
                      <a:pt x="2110" y="171"/>
                    </a:lnTo>
                    <a:lnTo>
                      <a:pt x="2560" y="341"/>
                    </a:lnTo>
                    <a:lnTo>
                      <a:pt x="2482" y="388"/>
                    </a:lnTo>
                    <a:lnTo>
                      <a:pt x="2467" y="372"/>
                    </a:lnTo>
                    <a:lnTo>
                      <a:pt x="2467" y="388"/>
                    </a:lnTo>
                    <a:lnTo>
                      <a:pt x="2358" y="434"/>
                    </a:lnTo>
                    <a:cubicBezTo>
                      <a:pt x="2389" y="434"/>
                      <a:pt x="2406" y="427"/>
                      <a:pt x="2419" y="427"/>
                    </a:cubicBezTo>
                    <a:cubicBezTo>
                      <a:pt x="2425" y="427"/>
                      <a:pt x="2430" y="429"/>
                      <a:pt x="2436" y="434"/>
                    </a:cubicBezTo>
                    <a:lnTo>
                      <a:pt x="2389" y="496"/>
                    </a:lnTo>
                    <a:lnTo>
                      <a:pt x="2358" y="434"/>
                    </a:lnTo>
                    <a:lnTo>
                      <a:pt x="2358" y="636"/>
                    </a:lnTo>
                    <a:cubicBezTo>
                      <a:pt x="2358" y="558"/>
                      <a:pt x="2420" y="481"/>
                      <a:pt x="2482" y="481"/>
                    </a:cubicBezTo>
                    <a:cubicBezTo>
                      <a:pt x="2467" y="527"/>
                      <a:pt x="2420" y="605"/>
                      <a:pt x="2374" y="651"/>
                    </a:cubicBezTo>
                    <a:cubicBezTo>
                      <a:pt x="2358" y="651"/>
                      <a:pt x="2327" y="636"/>
                      <a:pt x="2312" y="636"/>
                    </a:cubicBezTo>
                    <a:lnTo>
                      <a:pt x="2312" y="636"/>
                    </a:lnTo>
                    <a:cubicBezTo>
                      <a:pt x="2327" y="651"/>
                      <a:pt x="2343" y="651"/>
                      <a:pt x="2374" y="667"/>
                    </a:cubicBezTo>
                    <a:lnTo>
                      <a:pt x="2358" y="667"/>
                    </a:lnTo>
                    <a:cubicBezTo>
                      <a:pt x="2343" y="651"/>
                      <a:pt x="2327" y="651"/>
                      <a:pt x="2312" y="651"/>
                    </a:cubicBezTo>
                    <a:cubicBezTo>
                      <a:pt x="2312" y="651"/>
                      <a:pt x="2312" y="667"/>
                      <a:pt x="2312" y="682"/>
                    </a:cubicBezTo>
                    <a:lnTo>
                      <a:pt x="2281" y="636"/>
                    </a:lnTo>
                    <a:cubicBezTo>
                      <a:pt x="2281" y="636"/>
                      <a:pt x="2265" y="620"/>
                      <a:pt x="2250" y="620"/>
                    </a:cubicBezTo>
                    <a:cubicBezTo>
                      <a:pt x="2234" y="636"/>
                      <a:pt x="2234" y="667"/>
                      <a:pt x="2234" y="682"/>
                    </a:cubicBezTo>
                    <a:lnTo>
                      <a:pt x="2234" y="682"/>
                    </a:lnTo>
                    <a:lnTo>
                      <a:pt x="2234" y="682"/>
                    </a:lnTo>
                    <a:cubicBezTo>
                      <a:pt x="2180" y="696"/>
                      <a:pt x="2150" y="732"/>
                      <a:pt x="2123" y="772"/>
                    </a:cubicBezTo>
                    <a:lnTo>
                      <a:pt x="2123" y="772"/>
                    </a:lnTo>
                    <a:cubicBezTo>
                      <a:pt x="2031" y="663"/>
                      <a:pt x="1986" y="480"/>
                      <a:pt x="2001" y="372"/>
                    </a:cubicBezTo>
                    <a:lnTo>
                      <a:pt x="2001" y="372"/>
                    </a:lnTo>
                    <a:cubicBezTo>
                      <a:pt x="1769" y="667"/>
                      <a:pt x="1877" y="620"/>
                      <a:pt x="1676" y="900"/>
                    </a:cubicBezTo>
                    <a:cubicBezTo>
                      <a:pt x="1557" y="870"/>
                      <a:pt x="1679" y="587"/>
                      <a:pt x="1596" y="587"/>
                    </a:cubicBezTo>
                    <a:cubicBezTo>
                      <a:pt x="1592" y="587"/>
                      <a:pt x="1588" y="588"/>
                      <a:pt x="1583" y="589"/>
                    </a:cubicBezTo>
                    <a:lnTo>
                      <a:pt x="1784" y="341"/>
                    </a:lnTo>
                    <a:lnTo>
                      <a:pt x="1784" y="341"/>
                    </a:lnTo>
                    <a:cubicBezTo>
                      <a:pt x="1769" y="388"/>
                      <a:pt x="1784" y="403"/>
                      <a:pt x="1800" y="434"/>
                    </a:cubicBezTo>
                    <a:cubicBezTo>
                      <a:pt x="1815" y="233"/>
                      <a:pt x="1924" y="202"/>
                      <a:pt x="1908" y="62"/>
                    </a:cubicBezTo>
                    <a:close/>
                    <a:moveTo>
                      <a:pt x="2963" y="791"/>
                    </a:moveTo>
                    <a:lnTo>
                      <a:pt x="2963" y="791"/>
                    </a:lnTo>
                    <a:cubicBezTo>
                      <a:pt x="3009" y="807"/>
                      <a:pt x="3041" y="822"/>
                      <a:pt x="3087" y="838"/>
                    </a:cubicBezTo>
                    <a:cubicBezTo>
                      <a:pt x="3072" y="869"/>
                      <a:pt x="3056" y="900"/>
                      <a:pt x="3041" y="931"/>
                    </a:cubicBezTo>
                    <a:cubicBezTo>
                      <a:pt x="3009" y="915"/>
                      <a:pt x="2963" y="900"/>
                      <a:pt x="2916" y="884"/>
                    </a:cubicBezTo>
                    <a:lnTo>
                      <a:pt x="2932" y="884"/>
                    </a:lnTo>
                    <a:cubicBezTo>
                      <a:pt x="2954" y="852"/>
                      <a:pt x="2983" y="834"/>
                      <a:pt x="3009" y="832"/>
                    </a:cubicBezTo>
                    <a:lnTo>
                      <a:pt x="3009" y="832"/>
                    </a:lnTo>
                    <a:cubicBezTo>
                      <a:pt x="2990" y="825"/>
                      <a:pt x="2973" y="811"/>
                      <a:pt x="2963" y="791"/>
                    </a:cubicBezTo>
                    <a:close/>
                    <a:moveTo>
                      <a:pt x="3630" y="745"/>
                    </a:moveTo>
                    <a:lnTo>
                      <a:pt x="4080" y="915"/>
                    </a:lnTo>
                    <a:lnTo>
                      <a:pt x="4095" y="931"/>
                    </a:lnTo>
                    <a:lnTo>
                      <a:pt x="3614" y="745"/>
                    </a:lnTo>
                    <a:lnTo>
                      <a:pt x="3855" y="845"/>
                    </a:lnTo>
                    <a:lnTo>
                      <a:pt x="3599" y="745"/>
                    </a:lnTo>
                    <a:close/>
                    <a:moveTo>
                      <a:pt x="3103" y="931"/>
                    </a:moveTo>
                    <a:cubicBezTo>
                      <a:pt x="3103" y="931"/>
                      <a:pt x="3103" y="946"/>
                      <a:pt x="3103" y="946"/>
                    </a:cubicBezTo>
                    <a:lnTo>
                      <a:pt x="3087" y="946"/>
                    </a:lnTo>
                    <a:cubicBezTo>
                      <a:pt x="3087" y="946"/>
                      <a:pt x="3087" y="946"/>
                      <a:pt x="3103" y="962"/>
                    </a:cubicBezTo>
                    <a:cubicBezTo>
                      <a:pt x="3087" y="962"/>
                      <a:pt x="3087" y="946"/>
                      <a:pt x="3072" y="946"/>
                    </a:cubicBezTo>
                    <a:lnTo>
                      <a:pt x="3087" y="946"/>
                    </a:lnTo>
                    <a:cubicBezTo>
                      <a:pt x="3087" y="946"/>
                      <a:pt x="3103" y="931"/>
                      <a:pt x="3103" y="931"/>
                    </a:cubicBezTo>
                    <a:close/>
                    <a:moveTo>
                      <a:pt x="2451" y="931"/>
                    </a:moveTo>
                    <a:cubicBezTo>
                      <a:pt x="2451" y="946"/>
                      <a:pt x="2451" y="962"/>
                      <a:pt x="2451" y="977"/>
                    </a:cubicBezTo>
                    <a:cubicBezTo>
                      <a:pt x="2451" y="962"/>
                      <a:pt x="2436" y="962"/>
                      <a:pt x="2420" y="962"/>
                    </a:cubicBezTo>
                    <a:cubicBezTo>
                      <a:pt x="2436" y="946"/>
                      <a:pt x="2436" y="946"/>
                      <a:pt x="2451" y="931"/>
                    </a:cubicBezTo>
                    <a:close/>
                    <a:moveTo>
                      <a:pt x="3289" y="1024"/>
                    </a:moveTo>
                    <a:cubicBezTo>
                      <a:pt x="3289" y="1024"/>
                      <a:pt x="3289" y="1039"/>
                      <a:pt x="3304" y="1039"/>
                    </a:cubicBezTo>
                    <a:cubicBezTo>
                      <a:pt x="3304" y="1024"/>
                      <a:pt x="3289" y="1024"/>
                      <a:pt x="3289" y="1024"/>
                    </a:cubicBezTo>
                    <a:close/>
                    <a:moveTo>
                      <a:pt x="3366" y="884"/>
                    </a:moveTo>
                    <a:lnTo>
                      <a:pt x="3397" y="900"/>
                    </a:lnTo>
                    <a:cubicBezTo>
                      <a:pt x="3382" y="915"/>
                      <a:pt x="3382" y="915"/>
                      <a:pt x="3366" y="915"/>
                    </a:cubicBezTo>
                    <a:cubicBezTo>
                      <a:pt x="3405" y="934"/>
                      <a:pt x="3443" y="953"/>
                      <a:pt x="3481" y="969"/>
                    </a:cubicBezTo>
                    <a:lnTo>
                      <a:pt x="3481" y="969"/>
                    </a:lnTo>
                    <a:lnTo>
                      <a:pt x="3366" y="931"/>
                    </a:lnTo>
                    <a:cubicBezTo>
                      <a:pt x="3366" y="931"/>
                      <a:pt x="3351" y="946"/>
                      <a:pt x="3351" y="946"/>
                    </a:cubicBezTo>
                    <a:cubicBezTo>
                      <a:pt x="3366" y="962"/>
                      <a:pt x="3397" y="962"/>
                      <a:pt x="3413" y="977"/>
                    </a:cubicBezTo>
                    <a:cubicBezTo>
                      <a:pt x="3413" y="962"/>
                      <a:pt x="3428" y="962"/>
                      <a:pt x="3428" y="962"/>
                    </a:cubicBezTo>
                    <a:lnTo>
                      <a:pt x="3428" y="977"/>
                    </a:lnTo>
                    <a:cubicBezTo>
                      <a:pt x="3475" y="993"/>
                      <a:pt x="3506" y="1008"/>
                      <a:pt x="3537" y="1024"/>
                    </a:cubicBezTo>
                    <a:cubicBezTo>
                      <a:pt x="3534" y="1027"/>
                      <a:pt x="3530" y="1028"/>
                      <a:pt x="3525" y="1028"/>
                    </a:cubicBezTo>
                    <a:cubicBezTo>
                      <a:pt x="3504" y="1028"/>
                      <a:pt x="3469" y="1005"/>
                      <a:pt x="3444" y="993"/>
                    </a:cubicBezTo>
                    <a:lnTo>
                      <a:pt x="3444" y="993"/>
                    </a:lnTo>
                    <a:lnTo>
                      <a:pt x="3459" y="1101"/>
                    </a:lnTo>
                    <a:cubicBezTo>
                      <a:pt x="3428" y="1086"/>
                      <a:pt x="3397" y="1070"/>
                      <a:pt x="3366" y="1070"/>
                    </a:cubicBezTo>
                    <a:cubicBezTo>
                      <a:pt x="3366" y="1070"/>
                      <a:pt x="3366" y="1070"/>
                      <a:pt x="3366" y="1086"/>
                    </a:cubicBezTo>
                    <a:cubicBezTo>
                      <a:pt x="3320" y="1070"/>
                      <a:pt x="3289" y="1055"/>
                      <a:pt x="3289" y="1039"/>
                    </a:cubicBezTo>
                    <a:cubicBezTo>
                      <a:pt x="3289" y="1039"/>
                      <a:pt x="3289" y="1024"/>
                      <a:pt x="3289" y="1024"/>
                    </a:cubicBezTo>
                    <a:cubicBezTo>
                      <a:pt x="3289" y="1008"/>
                      <a:pt x="3289" y="977"/>
                      <a:pt x="3304" y="962"/>
                    </a:cubicBezTo>
                    <a:cubicBezTo>
                      <a:pt x="3273" y="931"/>
                      <a:pt x="3227" y="946"/>
                      <a:pt x="3196" y="931"/>
                    </a:cubicBezTo>
                    <a:lnTo>
                      <a:pt x="3196" y="931"/>
                    </a:lnTo>
                    <a:cubicBezTo>
                      <a:pt x="3196" y="962"/>
                      <a:pt x="3211" y="977"/>
                      <a:pt x="3227" y="993"/>
                    </a:cubicBezTo>
                    <a:cubicBezTo>
                      <a:pt x="3196" y="993"/>
                      <a:pt x="3180" y="977"/>
                      <a:pt x="3149" y="977"/>
                    </a:cubicBezTo>
                    <a:lnTo>
                      <a:pt x="3149" y="977"/>
                    </a:lnTo>
                    <a:cubicBezTo>
                      <a:pt x="3180" y="977"/>
                      <a:pt x="3196" y="993"/>
                      <a:pt x="3227" y="1008"/>
                    </a:cubicBezTo>
                    <a:cubicBezTo>
                      <a:pt x="3211" y="1008"/>
                      <a:pt x="3180" y="993"/>
                      <a:pt x="3149" y="977"/>
                    </a:cubicBezTo>
                    <a:cubicBezTo>
                      <a:pt x="3149" y="946"/>
                      <a:pt x="3149" y="931"/>
                      <a:pt x="3134" y="915"/>
                    </a:cubicBezTo>
                    <a:cubicBezTo>
                      <a:pt x="3149" y="915"/>
                      <a:pt x="3165" y="900"/>
                      <a:pt x="3196" y="884"/>
                    </a:cubicBezTo>
                    <a:cubicBezTo>
                      <a:pt x="3242" y="900"/>
                      <a:pt x="3273" y="915"/>
                      <a:pt x="3320" y="931"/>
                    </a:cubicBezTo>
                    <a:cubicBezTo>
                      <a:pt x="3335" y="931"/>
                      <a:pt x="3335" y="915"/>
                      <a:pt x="3351" y="915"/>
                    </a:cubicBezTo>
                    <a:cubicBezTo>
                      <a:pt x="3351" y="900"/>
                      <a:pt x="3366" y="900"/>
                      <a:pt x="3366" y="884"/>
                    </a:cubicBezTo>
                    <a:close/>
                    <a:moveTo>
                      <a:pt x="3568" y="1039"/>
                    </a:moveTo>
                    <a:cubicBezTo>
                      <a:pt x="3630" y="1055"/>
                      <a:pt x="3692" y="1086"/>
                      <a:pt x="3754" y="1101"/>
                    </a:cubicBezTo>
                    <a:cubicBezTo>
                      <a:pt x="3754" y="1117"/>
                      <a:pt x="3754" y="1117"/>
                      <a:pt x="3754" y="1117"/>
                    </a:cubicBezTo>
                    <a:lnTo>
                      <a:pt x="3552" y="1101"/>
                    </a:lnTo>
                    <a:cubicBezTo>
                      <a:pt x="3568" y="1086"/>
                      <a:pt x="3568" y="1055"/>
                      <a:pt x="3568" y="1039"/>
                    </a:cubicBezTo>
                    <a:close/>
                    <a:moveTo>
                      <a:pt x="3568" y="745"/>
                    </a:moveTo>
                    <a:lnTo>
                      <a:pt x="4157" y="993"/>
                    </a:lnTo>
                    <a:lnTo>
                      <a:pt x="4312" y="1117"/>
                    </a:lnTo>
                    <a:lnTo>
                      <a:pt x="3475" y="776"/>
                    </a:lnTo>
                    <a:cubicBezTo>
                      <a:pt x="3490" y="776"/>
                      <a:pt x="3506" y="776"/>
                      <a:pt x="3521" y="760"/>
                    </a:cubicBezTo>
                    <a:cubicBezTo>
                      <a:pt x="3537" y="760"/>
                      <a:pt x="3552" y="760"/>
                      <a:pt x="3568" y="745"/>
                    </a:cubicBezTo>
                    <a:close/>
                    <a:moveTo>
                      <a:pt x="3754" y="1194"/>
                    </a:moveTo>
                    <a:cubicBezTo>
                      <a:pt x="3754" y="1194"/>
                      <a:pt x="3754" y="1210"/>
                      <a:pt x="3754" y="1210"/>
                    </a:cubicBezTo>
                    <a:cubicBezTo>
                      <a:pt x="3754" y="1210"/>
                      <a:pt x="3754" y="1210"/>
                      <a:pt x="3754" y="1225"/>
                    </a:cubicBezTo>
                    <a:cubicBezTo>
                      <a:pt x="3723" y="1210"/>
                      <a:pt x="3707" y="1194"/>
                      <a:pt x="3676" y="1194"/>
                    </a:cubicBezTo>
                    <a:lnTo>
                      <a:pt x="3692" y="1194"/>
                    </a:lnTo>
                    <a:cubicBezTo>
                      <a:pt x="3707" y="1194"/>
                      <a:pt x="3723" y="1210"/>
                      <a:pt x="3754" y="1210"/>
                    </a:cubicBezTo>
                    <a:cubicBezTo>
                      <a:pt x="3738" y="1210"/>
                      <a:pt x="3723" y="1194"/>
                      <a:pt x="3707" y="1194"/>
                    </a:cubicBezTo>
                    <a:close/>
                    <a:moveTo>
                      <a:pt x="5072" y="1241"/>
                    </a:moveTo>
                    <a:cubicBezTo>
                      <a:pt x="5072" y="1256"/>
                      <a:pt x="5088" y="1272"/>
                      <a:pt x="5088" y="1272"/>
                    </a:cubicBezTo>
                    <a:lnTo>
                      <a:pt x="5057" y="1241"/>
                    </a:lnTo>
                    <a:close/>
                    <a:moveTo>
                      <a:pt x="4979" y="1241"/>
                    </a:moveTo>
                    <a:lnTo>
                      <a:pt x="5057" y="1287"/>
                    </a:lnTo>
                    <a:lnTo>
                      <a:pt x="4917" y="1241"/>
                    </a:lnTo>
                    <a:close/>
                    <a:moveTo>
                      <a:pt x="3475" y="1179"/>
                    </a:moveTo>
                    <a:cubicBezTo>
                      <a:pt x="3475" y="1225"/>
                      <a:pt x="3475" y="1272"/>
                      <a:pt x="3475" y="1318"/>
                    </a:cubicBezTo>
                    <a:cubicBezTo>
                      <a:pt x="3335" y="1303"/>
                      <a:pt x="3242" y="1287"/>
                      <a:pt x="3289" y="1241"/>
                    </a:cubicBezTo>
                    <a:lnTo>
                      <a:pt x="3289" y="1241"/>
                    </a:lnTo>
                    <a:lnTo>
                      <a:pt x="3227" y="1287"/>
                    </a:lnTo>
                    <a:cubicBezTo>
                      <a:pt x="3227" y="1256"/>
                      <a:pt x="3242" y="1241"/>
                      <a:pt x="3242" y="1225"/>
                    </a:cubicBezTo>
                    <a:cubicBezTo>
                      <a:pt x="3258" y="1210"/>
                      <a:pt x="3289" y="1194"/>
                      <a:pt x="3304" y="1179"/>
                    </a:cubicBezTo>
                    <a:close/>
                    <a:moveTo>
                      <a:pt x="4871" y="1241"/>
                    </a:moveTo>
                    <a:lnTo>
                      <a:pt x="5026" y="1303"/>
                    </a:lnTo>
                    <a:cubicBezTo>
                      <a:pt x="5026" y="1318"/>
                      <a:pt x="5041" y="1349"/>
                      <a:pt x="5057" y="1380"/>
                    </a:cubicBezTo>
                    <a:cubicBezTo>
                      <a:pt x="5045" y="1389"/>
                      <a:pt x="5035" y="1393"/>
                      <a:pt x="5027" y="1393"/>
                    </a:cubicBezTo>
                    <a:cubicBezTo>
                      <a:pt x="4994" y="1393"/>
                      <a:pt x="4992" y="1325"/>
                      <a:pt x="4979" y="1287"/>
                    </a:cubicBezTo>
                    <a:lnTo>
                      <a:pt x="4855" y="1241"/>
                    </a:lnTo>
                    <a:close/>
                    <a:moveTo>
                      <a:pt x="4111" y="1365"/>
                    </a:moveTo>
                    <a:cubicBezTo>
                      <a:pt x="4157" y="1380"/>
                      <a:pt x="4204" y="1396"/>
                      <a:pt x="4250" y="1411"/>
                    </a:cubicBezTo>
                    <a:lnTo>
                      <a:pt x="4235" y="1411"/>
                    </a:lnTo>
                    <a:cubicBezTo>
                      <a:pt x="4188" y="1396"/>
                      <a:pt x="4157" y="1380"/>
                      <a:pt x="4111" y="1365"/>
                    </a:cubicBezTo>
                    <a:close/>
                    <a:moveTo>
                      <a:pt x="4204" y="1241"/>
                    </a:moveTo>
                    <a:cubicBezTo>
                      <a:pt x="4235" y="1303"/>
                      <a:pt x="4297" y="1334"/>
                      <a:pt x="4281" y="1411"/>
                    </a:cubicBezTo>
                    <a:lnTo>
                      <a:pt x="4266" y="1411"/>
                    </a:lnTo>
                    <a:cubicBezTo>
                      <a:pt x="4219" y="1396"/>
                      <a:pt x="4157" y="1380"/>
                      <a:pt x="4111" y="1349"/>
                    </a:cubicBezTo>
                    <a:cubicBezTo>
                      <a:pt x="4157" y="1318"/>
                      <a:pt x="4188" y="1287"/>
                      <a:pt x="4204" y="1241"/>
                    </a:cubicBezTo>
                    <a:close/>
                    <a:moveTo>
                      <a:pt x="4452" y="1225"/>
                    </a:moveTo>
                    <a:lnTo>
                      <a:pt x="4716" y="1427"/>
                    </a:lnTo>
                    <a:lnTo>
                      <a:pt x="4297" y="1411"/>
                    </a:lnTo>
                    <a:lnTo>
                      <a:pt x="4374" y="1225"/>
                    </a:lnTo>
                    <a:close/>
                    <a:moveTo>
                      <a:pt x="4328" y="1442"/>
                    </a:moveTo>
                    <a:cubicBezTo>
                      <a:pt x="4343" y="1458"/>
                      <a:pt x="4359" y="1458"/>
                      <a:pt x="4359" y="1458"/>
                    </a:cubicBezTo>
                    <a:lnTo>
                      <a:pt x="4328" y="1458"/>
                    </a:lnTo>
                    <a:cubicBezTo>
                      <a:pt x="4328" y="1442"/>
                      <a:pt x="4328" y="1442"/>
                      <a:pt x="4328" y="1442"/>
                    </a:cubicBezTo>
                    <a:close/>
                    <a:moveTo>
                      <a:pt x="5150" y="1365"/>
                    </a:moveTo>
                    <a:cubicBezTo>
                      <a:pt x="5181" y="1442"/>
                      <a:pt x="5227" y="1520"/>
                      <a:pt x="5243" y="1598"/>
                    </a:cubicBezTo>
                    <a:lnTo>
                      <a:pt x="5103" y="1489"/>
                    </a:lnTo>
                    <a:cubicBezTo>
                      <a:pt x="5119" y="1442"/>
                      <a:pt x="5119" y="1396"/>
                      <a:pt x="5134" y="1365"/>
                    </a:cubicBezTo>
                    <a:close/>
                    <a:moveTo>
                      <a:pt x="5305" y="1504"/>
                    </a:moveTo>
                    <a:lnTo>
                      <a:pt x="5522" y="1675"/>
                    </a:lnTo>
                    <a:cubicBezTo>
                      <a:pt x="5507" y="1675"/>
                      <a:pt x="5491" y="1691"/>
                      <a:pt x="5476" y="1691"/>
                    </a:cubicBezTo>
                    <a:cubicBezTo>
                      <a:pt x="5476" y="1675"/>
                      <a:pt x="5491" y="1675"/>
                      <a:pt x="5491" y="1660"/>
                    </a:cubicBezTo>
                    <a:lnTo>
                      <a:pt x="5491" y="1660"/>
                    </a:lnTo>
                    <a:cubicBezTo>
                      <a:pt x="5476" y="1675"/>
                      <a:pt x="5476" y="1675"/>
                      <a:pt x="5476" y="1691"/>
                    </a:cubicBezTo>
                    <a:lnTo>
                      <a:pt x="5367" y="1691"/>
                    </a:lnTo>
                    <a:lnTo>
                      <a:pt x="5274" y="1613"/>
                    </a:lnTo>
                    <a:cubicBezTo>
                      <a:pt x="5320" y="1613"/>
                      <a:pt x="5320" y="1567"/>
                      <a:pt x="5305" y="1504"/>
                    </a:cubicBezTo>
                    <a:close/>
                    <a:moveTo>
                      <a:pt x="1238" y="1651"/>
                    </a:moveTo>
                    <a:cubicBezTo>
                      <a:pt x="1244" y="1651"/>
                      <a:pt x="1251" y="1653"/>
                      <a:pt x="1257" y="1660"/>
                    </a:cubicBezTo>
                    <a:cubicBezTo>
                      <a:pt x="1257" y="1675"/>
                      <a:pt x="1241" y="1706"/>
                      <a:pt x="1241" y="1722"/>
                    </a:cubicBezTo>
                    <a:cubicBezTo>
                      <a:pt x="1257" y="1722"/>
                      <a:pt x="1272" y="1737"/>
                      <a:pt x="1288" y="1753"/>
                    </a:cubicBezTo>
                    <a:cubicBezTo>
                      <a:pt x="1241" y="1784"/>
                      <a:pt x="1195" y="1815"/>
                      <a:pt x="1164" y="1830"/>
                    </a:cubicBezTo>
                    <a:cubicBezTo>
                      <a:pt x="1182" y="1830"/>
                      <a:pt x="1204" y="1820"/>
                      <a:pt x="1224" y="1820"/>
                    </a:cubicBezTo>
                    <a:cubicBezTo>
                      <a:pt x="1238" y="1820"/>
                      <a:pt x="1250" y="1826"/>
                      <a:pt x="1257" y="1846"/>
                    </a:cubicBezTo>
                    <a:cubicBezTo>
                      <a:pt x="1242" y="1876"/>
                      <a:pt x="1227" y="1905"/>
                      <a:pt x="1198" y="1921"/>
                    </a:cubicBezTo>
                    <a:lnTo>
                      <a:pt x="1198" y="1921"/>
                    </a:lnTo>
                    <a:lnTo>
                      <a:pt x="1210" y="1861"/>
                    </a:lnTo>
                    <a:lnTo>
                      <a:pt x="1195" y="1923"/>
                    </a:lnTo>
                    <a:cubicBezTo>
                      <a:pt x="1196" y="1923"/>
                      <a:pt x="1197" y="1922"/>
                      <a:pt x="1198" y="1921"/>
                    </a:cubicBezTo>
                    <a:lnTo>
                      <a:pt x="1198" y="1921"/>
                    </a:lnTo>
                    <a:lnTo>
                      <a:pt x="1195" y="1939"/>
                    </a:lnTo>
                    <a:cubicBezTo>
                      <a:pt x="1164" y="1954"/>
                      <a:pt x="1148" y="1954"/>
                      <a:pt x="1117" y="1970"/>
                    </a:cubicBezTo>
                    <a:cubicBezTo>
                      <a:pt x="1133" y="1877"/>
                      <a:pt x="1148" y="1784"/>
                      <a:pt x="1164" y="1675"/>
                    </a:cubicBezTo>
                    <a:cubicBezTo>
                      <a:pt x="1167" y="1677"/>
                      <a:pt x="1171" y="1678"/>
                      <a:pt x="1175" y="1678"/>
                    </a:cubicBezTo>
                    <a:cubicBezTo>
                      <a:pt x="1196" y="1678"/>
                      <a:pt x="1217" y="1651"/>
                      <a:pt x="1238" y="1651"/>
                    </a:cubicBezTo>
                    <a:close/>
                    <a:moveTo>
                      <a:pt x="5072" y="1753"/>
                    </a:moveTo>
                    <a:cubicBezTo>
                      <a:pt x="5072" y="1830"/>
                      <a:pt x="5088" y="1892"/>
                      <a:pt x="5103" y="1954"/>
                    </a:cubicBezTo>
                    <a:cubicBezTo>
                      <a:pt x="5072" y="1970"/>
                      <a:pt x="5057" y="1985"/>
                      <a:pt x="5041" y="2001"/>
                    </a:cubicBezTo>
                    <a:cubicBezTo>
                      <a:pt x="5029" y="2001"/>
                      <a:pt x="5016" y="2040"/>
                      <a:pt x="4988" y="2040"/>
                    </a:cubicBezTo>
                    <a:cubicBezTo>
                      <a:pt x="4981" y="2040"/>
                      <a:pt x="4973" y="2038"/>
                      <a:pt x="4964" y="2032"/>
                    </a:cubicBezTo>
                    <a:cubicBezTo>
                      <a:pt x="4979" y="1939"/>
                      <a:pt x="4995" y="1861"/>
                      <a:pt x="5026" y="1784"/>
                    </a:cubicBezTo>
                    <a:cubicBezTo>
                      <a:pt x="5041" y="1784"/>
                      <a:pt x="5057" y="1768"/>
                      <a:pt x="5072" y="1753"/>
                    </a:cubicBezTo>
                    <a:close/>
                    <a:moveTo>
                      <a:pt x="4033" y="2389"/>
                    </a:moveTo>
                    <a:cubicBezTo>
                      <a:pt x="4033" y="2435"/>
                      <a:pt x="4033" y="2466"/>
                      <a:pt x="4049" y="2497"/>
                    </a:cubicBezTo>
                    <a:cubicBezTo>
                      <a:pt x="4033" y="2482"/>
                      <a:pt x="4033" y="2466"/>
                      <a:pt x="4033" y="2466"/>
                    </a:cubicBezTo>
                    <a:cubicBezTo>
                      <a:pt x="4033" y="2435"/>
                      <a:pt x="4033" y="2420"/>
                      <a:pt x="4033" y="2389"/>
                    </a:cubicBezTo>
                    <a:close/>
                    <a:moveTo>
                      <a:pt x="4111" y="2435"/>
                    </a:moveTo>
                    <a:cubicBezTo>
                      <a:pt x="4111" y="2447"/>
                      <a:pt x="4120" y="2440"/>
                      <a:pt x="4132" y="2452"/>
                    </a:cubicBezTo>
                    <a:lnTo>
                      <a:pt x="4132" y="2452"/>
                    </a:lnTo>
                    <a:cubicBezTo>
                      <a:pt x="4129" y="2451"/>
                      <a:pt x="4126" y="2451"/>
                      <a:pt x="4126" y="2451"/>
                    </a:cubicBezTo>
                    <a:lnTo>
                      <a:pt x="4126" y="2451"/>
                    </a:lnTo>
                    <a:cubicBezTo>
                      <a:pt x="4129" y="2452"/>
                      <a:pt x="4132" y="2454"/>
                      <a:pt x="4135" y="2455"/>
                    </a:cubicBezTo>
                    <a:lnTo>
                      <a:pt x="4135" y="2455"/>
                    </a:lnTo>
                    <a:cubicBezTo>
                      <a:pt x="4137" y="2458"/>
                      <a:pt x="4139" y="2461"/>
                      <a:pt x="4142" y="2466"/>
                    </a:cubicBezTo>
                    <a:cubicBezTo>
                      <a:pt x="4142" y="2463"/>
                      <a:pt x="4141" y="2460"/>
                      <a:pt x="4140" y="2458"/>
                    </a:cubicBezTo>
                    <a:lnTo>
                      <a:pt x="4140" y="2458"/>
                    </a:lnTo>
                    <a:cubicBezTo>
                      <a:pt x="4162" y="2471"/>
                      <a:pt x="4175" y="2484"/>
                      <a:pt x="4188" y="2497"/>
                    </a:cubicBezTo>
                    <a:lnTo>
                      <a:pt x="4080" y="2497"/>
                    </a:lnTo>
                    <a:cubicBezTo>
                      <a:pt x="4080" y="2466"/>
                      <a:pt x="4095" y="2451"/>
                      <a:pt x="4111" y="2435"/>
                    </a:cubicBezTo>
                    <a:close/>
                    <a:moveTo>
                      <a:pt x="2234" y="2575"/>
                    </a:moveTo>
                    <a:cubicBezTo>
                      <a:pt x="2234" y="2575"/>
                      <a:pt x="2234" y="2590"/>
                      <a:pt x="2234" y="2606"/>
                    </a:cubicBezTo>
                    <a:lnTo>
                      <a:pt x="2219" y="2606"/>
                    </a:lnTo>
                    <a:cubicBezTo>
                      <a:pt x="2219" y="2590"/>
                      <a:pt x="2219" y="2575"/>
                      <a:pt x="2234" y="2575"/>
                    </a:cubicBezTo>
                    <a:close/>
                    <a:moveTo>
                      <a:pt x="5639" y="2575"/>
                    </a:moveTo>
                    <a:lnTo>
                      <a:pt x="5639" y="2575"/>
                    </a:lnTo>
                    <a:cubicBezTo>
                      <a:pt x="5615" y="2595"/>
                      <a:pt x="5592" y="2621"/>
                      <a:pt x="5569" y="2621"/>
                    </a:cubicBezTo>
                    <a:cubicBezTo>
                      <a:pt x="5583" y="2593"/>
                      <a:pt x="5610" y="2577"/>
                      <a:pt x="5639" y="2575"/>
                    </a:cubicBezTo>
                    <a:close/>
                    <a:moveTo>
                      <a:pt x="1614" y="1954"/>
                    </a:moveTo>
                    <a:cubicBezTo>
                      <a:pt x="1645" y="1985"/>
                      <a:pt x="1660" y="2016"/>
                      <a:pt x="1676" y="2016"/>
                    </a:cubicBezTo>
                    <a:cubicBezTo>
                      <a:pt x="1676" y="2125"/>
                      <a:pt x="1629" y="2264"/>
                      <a:pt x="1567" y="2342"/>
                    </a:cubicBezTo>
                    <a:lnTo>
                      <a:pt x="1536" y="2326"/>
                    </a:lnTo>
                    <a:lnTo>
                      <a:pt x="1536" y="2326"/>
                    </a:lnTo>
                    <a:cubicBezTo>
                      <a:pt x="1491" y="2416"/>
                      <a:pt x="1547" y="2622"/>
                      <a:pt x="1454" y="2622"/>
                    </a:cubicBezTo>
                    <a:cubicBezTo>
                      <a:pt x="1450" y="2622"/>
                      <a:pt x="1447" y="2622"/>
                      <a:pt x="1443" y="2621"/>
                    </a:cubicBezTo>
                    <a:lnTo>
                      <a:pt x="1443" y="2621"/>
                    </a:lnTo>
                    <a:cubicBezTo>
                      <a:pt x="1443" y="2666"/>
                      <a:pt x="1443" y="2768"/>
                      <a:pt x="1484" y="2768"/>
                    </a:cubicBezTo>
                    <a:cubicBezTo>
                      <a:pt x="1500" y="2768"/>
                      <a:pt x="1522" y="2753"/>
                      <a:pt x="1552" y="2714"/>
                    </a:cubicBezTo>
                    <a:lnTo>
                      <a:pt x="1552" y="2714"/>
                    </a:lnTo>
                    <a:cubicBezTo>
                      <a:pt x="1552" y="2714"/>
                      <a:pt x="1552" y="2776"/>
                      <a:pt x="1536" y="2854"/>
                    </a:cubicBezTo>
                    <a:cubicBezTo>
                      <a:pt x="1536" y="2905"/>
                      <a:pt x="1536" y="2966"/>
                      <a:pt x="1536" y="2978"/>
                    </a:cubicBezTo>
                    <a:cubicBezTo>
                      <a:pt x="1505" y="2978"/>
                      <a:pt x="1490" y="2962"/>
                      <a:pt x="1474" y="2962"/>
                    </a:cubicBezTo>
                    <a:cubicBezTo>
                      <a:pt x="1443" y="2652"/>
                      <a:pt x="1381" y="2358"/>
                      <a:pt x="1443" y="2032"/>
                    </a:cubicBezTo>
                    <a:lnTo>
                      <a:pt x="1443" y="2032"/>
                    </a:lnTo>
                    <a:cubicBezTo>
                      <a:pt x="1453" y="2039"/>
                      <a:pt x="1464" y="2042"/>
                      <a:pt x="1476" y="2042"/>
                    </a:cubicBezTo>
                    <a:cubicBezTo>
                      <a:pt x="1517" y="2042"/>
                      <a:pt x="1565" y="2003"/>
                      <a:pt x="1614" y="1954"/>
                    </a:cubicBezTo>
                    <a:close/>
                    <a:moveTo>
                      <a:pt x="4064" y="3055"/>
                    </a:moveTo>
                    <a:cubicBezTo>
                      <a:pt x="4064" y="3071"/>
                      <a:pt x="4064" y="3086"/>
                      <a:pt x="4080" y="3086"/>
                    </a:cubicBezTo>
                    <a:lnTo>
                      <a:pt x="4049" y="3086"/>
                    </a:lnTo>
                    <a:cubicBezTo>
                      <a:pt x="4049" y="3086"/>
                      <a:pt x="4049" y="3071"/>
                      <a:pt x="4064" y="3055"/>
                    </a:cubicBezTo>
                    <a:close/>
                    <a:moveTo>
                      <a:pt x="5276" y="3031"/>
                    </a:moveTo>
                    <a:cubicBezTo>
                      <a:pt x="5287" y="3031"/>
                      <a:pt x="5301" y="3041"/>
                      <a:pt x="5320" y="3071"/>
                    </a:cubicBezTo>
                    <a:cubicBezTo>
                      <a:pt x="5320" y="3086"/>
                      <a:pt x="5320" y="3086"/>
                      <a:pt x="5320" y="3102"/>
                    </a:cubicBezTo>
                    <a:cubicBezTo>
                      <a:pt x="5320" y="3071"/>
                      <a:pt x="5289" y="3055"/>
                      <a:pt x="5258" y="3040"/>
                    </a:cubicBezTo>
                    <a:cubicBezTo>
                      <a:pt x="5264" y="3034"/>
                      <a:pt x="5270" y="3031"/>
                      <a:pt x="5276" y="3031"/>
                    </a:cubicBezTo>
                    <a:close/>
                    <a:moveTo>
                      <a:pt x="3940" y="2978"/>
                    </a:moveTo>
                    <a:lnTo>
                      <a:pt x="3940" y="2978"/>
                    </a:lnTo>
                    <a:cubicBezTo>
                      <a:pt x="3956" y="2978"/>
                      <a:pt x="3971" y="2993"/>
                      <a:pt x="3987" y="2993"/>
                    </a:cubicBezTo>
                    <a:lnTo>
                      <a:pt x="3956" y="2993"/>
                    </a:lnTo>
                    <a:cubicBezTo>
                      <a:pt x="3987" y="3009"/>
                      <a:pt x="3987" y="3055"/>
                      <a:pt x="4002" y="3102"/>
                    </a:cubicBezTo>
                    <a:cubicBezTo>
                      <a:pt x="4002" y="3149"/>
                      <a:pt x="4018" y="3211"/>
                      <a:pt x="4064" y="3242"/>
                    </a:cubicBezTo>
                    <a:cubicBezTo>
                      <a:pt x="4033" y="3226"/>
                      <a:pt x="4018" y="3195"/>
                      <a:pt x="3987" y="3195"/>
                    </a:cubicBezTo>
                    <a:cubicBezTo>
                      <a:pt x="3956" y="3117"/>
                      <a:pt x="3956" y="3040"/>
                      <a:pt x="3940" y="2978"/>
                    </a:cubicBezTo>
                    <a:close/>
                    <a:moveTo>
                      <a:pt x="5214" y="3267"/>
                    </a:moveTo>
                    <a:lnTo>
                      <a:pt x="5227" y="3288"/>
                    </a:lnTo>
                    <a:cubicBezTo>
                      <a:pt x="5227" y="3282"/>
                      <a:pt x="5222" y="3273"/>
                      <a:pt x="5214" y="3267"/>
                    </a:cubicBezTo>
                    <a:close/>
                    <a:moveTo>
                      <a:pt x="606" y="3474"/>
                    </a:moveTo>
                    <a:cubicBezTo>
                      <a:pt x="637" y="3490"/>
                      <a:pt x="637" y="3505"/>
                      <a:pt x="652" y="3521"/>
                    </a:cubicBezTo>
                    <a:cubicBezTo>
                      <a:pt x="637" y="3505"/>
                      <a:pt x="621" y="3490"/>
                      <a:pt x="606" y="3474"/>
                    </a:cubicBezTo>
                    <a:close/>
                    <a:moveTo>
                      <a:pt x="761" y="3722"/>
                    </a:moveTo>
                    <a:cubicBezTo>
                      <a:pt x="761" y="3728"/>
                      <a:pt x="762" y="3731"/>
                      <a:pt x="765" y="3734"/>
                    </a:cubicBezTo>
                    <a:lnTo>
                      <a:pt x="765" y="3734"/>
                    </a:lnTo>
                    <a:cubicBezTo>
                      <a:pt x="761" y="3729"/>
                      <a:pt x="761" y="3723"/>
                      <a:pt x="761" y="3722"/>
                    </a:cubicBezTo>
                    <a:close/>
                    <a:moveTo>
                      <a:pt x="765" y="3734"/>
                    </a:moveTo>
                    <a:cubicBezTo>
                      <a:pt x="767" y="3736"/>
                      <a:pt x="771" y="3738"/>
                      <a:pt x="776" y="3738"/>
                    </a:cubicBezTo>
                    <a:cubicBezTo>
                      <a:pt x="776" y="3738"/>
                      <a:pt x="770" y="3738"/>
                      <a:pt x="765" y="3734"/>
                    </a:cubicBezTo>
                    <a:close/>
                    <a:moveTo>
                      <a:pt x="932" y="3753"/>
                    </a:moveTo>
                    <a:cubicBezTo>
                      <a:pt x="937" y="3756"/>
                      <a:pt x="942" y="3758"/>
                      <a:pt x="946" y="3761"/>
                    </a:cubicBezTo>
                    <a:lnTo>
                      <a:pt x="946" y="3761"/>
                    </a:lnTo>
                    <a:cubicBezTo>
                      <a:pt x="943" y="3757"/>
                      <a:pt x="939" y="3754"/>
                      <a:pt x="932" y="3753"/>
                    </a:cubicBezTo>
                    <a:close/>
                    <a:moveTo>
                      <a:pt x="946" y="3761"/>
                    </a:moveTo>
                    <a:cubicBezTo>
                      <a:pt x="950" y="3765"/>
                      <a:pt x="954" y="3769"/>
                      <a:pt x="962" y="3769"/>
                    </a:cubicBezTo>
                    <a:cubicBezTo>
                      <a:pt x="957" y="3766"/>
                      <a:pt x="952" y="3764"/>
                      <a:pt x="946" y="3761"/>
                    </a:cubicBezTo>
                    <a:close/>
                    <a:moveTo>
                      <a:pt x="4964" y="3924"/>
                    </a:moveTo>
                    <a:cubicBezTo>
                      <a:pt x="4964" y="3924"/>
                      <a:pt x="4964" y="3924"/>
                      <a:pt x="4964" y="3924"/>
                    </a:cubicBezTo>
                    <a:cubicBezTo>
                      <a:pt x="4964" y="3924"/>
                      <a:pt x="4964" y="3924"/>
                      <a:pt x="4964" y="3924"/>
                    </a:cubicBezTo>
                    <a:close/>
                    <a:moveTo>
                      <a:pt x="4616" y="3930"/>
                    </a:moveTo>
                    <a:lnTo>
                      <a:pt x="4622" y="3955"/>
                    </a:lnTo>
                    <a:cubicBezTo>
                      <a:pt x="4622" y="3944"/>
                      <a:pt x="4620" y="3936"/>
                      <a:pt x="4616" y="3930"/>
                    </a:cubicBezTo>
                    <a:close/>
                    <a:moveTo>
                      <a:pt x="4126" y="4141"/>
                    </a:moveTo>
                    <a:lnTo>
                      <a:pt x="4126" y="4141"/>
                    </a:lnTo>
                    <a:cubicBezTo>
                      <a:pt x="4157" y="4250"/>
                      <a:pt x="4173" y="4327"/>
                      <a:pt x="4111" y="4405"/>
                    </a:cubicBezTo>
                    <a:lnTo>
                      <a:pt x="4033" y="4374"/>
                    </a:lnTo>
                    <a:lnTo>
                      <a:pt x="4033" y="4358"/>
                    </a:lnTo>
                    <a:lnTo>
                      <a:pt x="4049" y="4358"/>
                    </a:lnTo>
                    <a:lnTo>
                      <a:pt x="4033" y="4343"/>
                    </a:lnTo>
                    <a:cubicBezTo>
                      <a:pt x="4049" y="4296"/>
                      <a:pt x="4049" y="4265"/>
                      <a:pt x="4064" y="4219"/>
                    </a:cubicBezTo>
                    <a:lnTo>
                      <a:pt x="4080" y="4219"/>
                    </a:lnTo>
                    <a:cubicBezTo>
                      <a:pt x="4080" y="4219"/>
                      <a:pt x="4080" y="4219"/>
                      <a:pt x="4064" y="4203"/>
                    </a:cubicBezTo>
                    <a:cubicBezTo>
                      <a:pt x="4080" y="4188"/>
                      <a:pt x="4095" y="4157"/>
                      <a:pt x="4126" y="4141"/>
                    </a:cubicBezTo>
                    <a:close/>
                    <a:moveTo>
                      <a:pt x="1971" y="4638"/>
                    </a:moveTo>
                    <a:cubicBezTo>
                      <a:pt x="2002" y="4653"/>
                      <a:pt x="2033" y="4669"/>
                      <a:pt x="2063" y="4684"/>
                    </a:cubicBezTo>
                    <a:cubicBezTo>
                      <a:pt x="2063" y="4684"/>
                      <a:pt x="2063" y="4699"/>
                      <a:pt x="2063" y="4699"/>
                    </a:cubicBezTo>
                    <a:cubicBezTo>
                      <a:pt x="2033" y="4669"/>
                      <a:pt x="2002" y="4653"/>
                      <a:pt x="1971" y="4638"/>
                    </a:cubicBezTo>
                    <a:close/>
                    <a:moveTo>
                      <a:pt x="1117" y="4017"/>
                    </a:moveTo>
                    <a:cubicBezTo>
                      <a:pt x="1117" y="4017"/>
                      <a:pt x="1133" y="4033"/>
                      <a:pt x="1133" y="4033"/>
                    </a:cubicBezTo>
                    <a:cubicBezTo>
                      <a:pt x="1133" y="4033"/>
                      <a:pt x="1133" y="4033"/>
                      <a:pt x="1133" y="4033"/>
                    </a:cubicBezTo>
                    <a:lnTo>
                      <a:pt x="1133" y="4033"/>
                    </a:lnTo>
                    <a:cubicBezTo>
                      <a:pt x="1133" y="4043"/>
                      <a:pt x="1140" y="4046"/>
                      <a:pt x="1144" y="4047"/>
                    </a:cubicBezTo>
                    <a:lnTo>
                      <a:pt x="1144" y="4047"/>
                    </a:lnTo>
                    <a:cubicBezTo>
                      <a:pt x="1141" y="4043"/>
                      <a:pt x="1138" y="4038"/>
                      <a:pt x="1133" y="4033"/>
                    </a:cubicBezTo>
                    <a:lnTo>
                      <a:pt x="1133" y="4033"/>
                    </a:lnTo>
                    <a:cubicBezTo>
                      <a:pt x="1133" y="4033"/>
                      <a:pt x="1135" y="4034"/>
                      <a:pt x="1148" y="4048"/>
                    </a:cubicBezTo>
                    <a:cubicBezTo>
                      <a:pt x="1148" y="4048"/>
                      <a:pt x="1147" y="4048"/>
                      <a:pt x="1144" y="4047"/>
                    </a:cubicBezTo>
                    <a:lnTo>
                      <a:pt x="1144" y="4047"/>
                    </a:lnTo>
                    <a:cubicBezTo>
                      <a:pt x="1150" y="4057"/>
                      <a:pt x="1154" y="4064"/>
                      <a:pt x="1164" y="4064"/>
                    </a:cubicBezTo>
                    <a:cubicBezTo>
                      <a:pt x="1164" y="4064"/>
                      <a:pt x="1164" y="4064"/>
                      <a:pt x="1179" y="4079"/>
                    </a:cubicBezTo>
                    <a:cubicBezTo>
                      <a:pt x="1179" y="4095"/>
                      <a:pt x="1179" y="4095"/>
                      <a:pt x="1179" y="4095"/>
                    </a:cubicBezTo>
                    <a:cubicBezTo>
                      <a:pt x="1195" y="4095"/>
                      <a:pt x="1195" y="4110"/>
                      <a:pt x="1195" y="4110"/>
                    </a:cubicBezTo>
                    <a:cubicBezTo>
                      <a:pt x="1210" y="4126"/>
                      <a:pt x="1210" y="4126"/>
                      <a:pt x="1210" y="4126"/>
                    </a:cubicBezTo>
                    <a:cubicBezTo>
                      <a:pt x="1210" y="4126"/>
                      <a:pt x="1210" y="4141"/>
                      <a:pt x="1210" y="4141"/>
                    </a:cubicBezTo>
                    <a:lnTo>
                      <a:pt x="1226" y="4141"/>
                    </a:lnTo>
                    <a:cubicBezTo>
                      <a:pt x="1226" y="4141"/>
                      <a:pt x="1226" y="4157"/>
                      <a:pt x="1226" y="4157"/>
                    </a:cubicBezTo>
                    <a:cubicBezTo>
                      <a:pt x="1226" y="4157"/>
                      <a:pt x="1241" y="4157"/>
                      <a:pt x="1241" y="4172"/>
                    </a:cubicBezTo>
                    <a:cubicBezTo>
                      <a:pt x="1241" y="4172"/>
                      <a:pt x="1241" y="4172"/>
                      <a:pt x="1241" y="4188"/>
                    </a:cubicBezTo>
                    <a:cubicBezTo>
                      <a:pt x="1303" y="4219"/>
                      <a:pt x="1397" y="4281"/>
                      <a:pt x="1490" y="4343"/>
                    </a:cubicBezTo>
                    <a:cubicBezTo>
                      <a:pt x="1490" y="4374"/>
                      <a:pt x="1490" y="4389"/>
                      <a:pt x="1490" y="4420"/>
                    </a:cubicBezTo>
                    <a:lnTo>
                      <a:pt x="1505" y="4420"/>
                    </a:lnTo>
                    <a:cubicBezTo>
                      <a:pt x="1521" y="4436"/>
                      <a:pt x="1521" y="4451"/>
                      <a:pt x="1536" y="4467"/>
                    </a:cubicBezTo>
                    <a:lnTo>
                      <a:pt x="1505" y="4498"/>
                    </a:lnTo>
                    <a:cubicBezTo>
                      <a:pt x="1490" y="4498"/>
                      <a:pt x="1490" y="4482"/>
                      <a:pt x="1490" y="4482"/>
                    </a:cubicBezTo>
                    <a:cubicBezTo>
                      <a:pt x="1490" y="4498"/>
                      <a:pt x="1490" y="4513"/>
                      <a:pt x="1490" y="4529"/>
                    </a:cubicBezTo>
                    <a:cubicBezTo>
                      <a:pt x="1459" y="4560"/>
                      <a:pt x="1443" y="4591"/>
                      <a:pt x="1412" y="4637"/>
                    </a:cubicBezTo>
                    <a:lnTo>
                      <a:pt x="1397" y="4591"/>
                    </a:lnTo>
                    <a:lnTo>
                      <a:pt x="1397" y="4591"/>
                    </a:lnTo>
                    <a:cubicBezTo>
                      <a:pt x="1397" y="4622"/>
                      <a:pt x="1397" y="4637"/>
                      <a:pt x="1412" y="4653"/>
                    </a:cubicBezTo>
                    <a:lnTo>
                      <a:pt x="1397" y="4668"/>
                    </a:lnTo>
                    <a:cubicBezTo>
                      <a:pt x="1319" y="4699"/>
                      <a:pt x="1257" y="4746"/>
                      <a:pt x="1241" y="4839"/>
                    </a:cubicBezTo>
                    <a:lnTo>
                      <a:pt x="1303" y="4901"/>
                    </a:lnTo>
                    <a:lnTo>
                      <a:pt x="1102" y="4761"/>
                    </a:lnTo>
                    <a:cubicBezTo>
                      <a:pt x="1126" y="4701"/>
                      <a:pt x="1122" y="4612"/>
                      <a:pt x="1097" y="4561"/>
                    </a:cubicBezTo>
                    <a:lnTo>
                      <a:pt x="1097" y="4561"/>
                    </a:lnTo>
                    <a:lnTo>
                      <a:pt x="1133" y="4606"/>
                    </a:lnTo>
                    <a:cubicBezTo>
                      <a:pt x="1096" y="4496"/>
                      <a:pt x="1163" y="4446"/>
                      <a:pt x="1230" y="4446"/>
                    </a:cubicBezTo>
                    <a:cubicBezTo>
                      <a:pt x="1276" y="4446"/>
                      <a:pt x="1322" y="4469"/>
                      <a:pt x="1334" y="4513"/>
                    </a:cubicBezTo>
                    <a:lnTo>
                      <a:pt x="1334" y="4498"/>
                    </a:lnTo>
                    <a:cubicBezTo>
                      <a:pt x="1334" y="4498"/>
                      <a:pt x="1288" y="4420"/>
                      <a:pt x="1241" y="4312"/>
                    </a:cubicBezTo>
                    <a:lnTo>
                      <a:pt x="1241" y="4312"/>
                    </a:lnTo>
                    <a:lnTo>
                      <a:pt x="1334" y="4389"/>
                    </a:lnTo>
                    <a:lnTo>
                      <a:pt x="1226" y="4265"/>
                    </a:lnTo>
                    <a:cubicBezTo>
                      <a:pt x="1226" y="4265"/>
                      <a:pt x="1226" y="4250"/>
                      <a:pt x="1210" y="4250"/>
                    </a:cubicBezTo>
                    <a:cubicBezTo>
                      <a:pt x="1179" y="4157"/>
                      <a:pt x="1133" y="4048"/>
                      <a:pt x="1117" y="4017"/>
                    </a:cubicBezTo>
                    <a:close/>
                    <a:moveTo>
                      <a:pt x="3987" y="4932"/>
                    </a:moveTo>
                    <a:cubicBezTo>
                      <a:pt x="3971" y="4948"/>
                      <a:pt x="3956" y="4963"/>
                      <a:pt x="3925" y="4963"/>
                    </a:cubicBezTo>
                    <a:cubicBezTo>
                      <a:pt x="3940" y="4948"/>
                      <a:pt x="3940" y="4948"/>
                      <a:pt x="3940" y="4932"/>
                    </a:cubicBezTo>
                    <a:close/>
                    <a:moveTo>
                      <a:pt x="2591" y="5025"/>
                    </a:moveTo>
                    <a:cubicBezTo>
                      <a:pt x="2591" y="5025"/>
                      <a:pt x="2591" y="5025"/>
                      <a:pt x="2591" y="5025"/>
                    </a:cubicBezTo>
                    <a:lnTo>
                      <a:pt x="2591" y="5025"/>
                    </a:lnTo>
                    <a:cubicBezTo>
                      <a:pt x="2594" y="5025"/>
                      <a:pt x="2597" y="5025"/>
                      <a:pt x="2601" y="5025"/>
                    </a:cubicBezTo>
                    <a:lnTo>
                      <a:pt x="2601" y="5025"/>
                    </a:lnTo>
                    <a:cubicBezTo>
                      <a:pt x="2598" y="5025"/>
                      <a:pt x="2594" y="5025"/>
                      <a:pt x="2591" y="5025"/>
                    </a:cubicBezTo>
                    <a:close/>
                    <a:moveTo>
                      <a:pt x="2668" y="5025"/>
                    </a:moveTo>
                    <a:cubicBezTo>
                      <a:pt x="2684" y="5025"/>
                      <a:pt x="2699" y="5041"/>
                      <a:pt x="2699" y="5041"/>
                    </a:cubicBezTo>
                    <a:cubicBezTo>
                      <a:pt x="2699" y="5025"/>
                      <a:pt x="2684" y="5025"/>
                      <a:pt x="2668" y="5025"/>
                    </a:cubicBezTo>
                    <a:close/>
                    <a:moveTo>
                      <a:pt x="2405" y="4932"/>
                    </a:moveTo>
                    <a:cubicBezTo>
                      <a:pt x="2389" y="4963"/>
                      <a:pt x="2374" y="4994"/>
                      <a:pt x="2374" y="5025"/>
                    </a:cubicBezTo>
                    <a:lnTo>
                      <a:pt x="2358" y="4979"/>
                    </a:lnTo>
                    <a:cubicBezTo>
                      <a:pt x="2343" y="4994"/>
                      <a:pt x="2343" y="4994"/>
                      <a:pt x="2327" y="4994"/>
                    </a:cubicBezTo>
                    <a:cubicBezTo>
                      <a:pt x="2327" y="5010"/>
                      <a:pt x="2312" y="5010"/>
                      <a:pt x="2312" y="5010"/>
                    </a:cubicBezTo>
                    <a:cubicBezTo>
                      <a:pt x="2358" y="5025"/>
                      <a:pt x="2405" y="5041"/>
                      <a:pt x="2451" y="5056"/>
                    </a:cubicBezTo>
                    <a:lnTo>
                      <a:pt x="2451" y="5056"/>
                    </a:lnTo>
                    <a:lnTo>
                      <a:pt x="2451" y="5056"/>
                    </a:lnTo>
                    <a:cubicBezTo>
                      <a:pt x="2482" y="5072"/>
                      <a:pt x="2529" y="5087"/>
                      <a:pt x="2560" y="5103"/>
                    </a:cubicBezTo>
                    <a:cubicBezTo>
                      <a:pt x="2575" y="5072"/>
                      <a:pt x="2575" y="5056"/>
                      <a:pt x="2591" y="5025"/>
                    </a:cubicBezTo>
                    <a:lnTo>
                      <a:pt x="2591" y="5025"/>
                    </a:lnTo>
                    <a:cubicBezTo>
                      <a:pt x="2586" y="5025"/>
                      <a:pt x="2580" y="5025"/>
                      <a:pt x="2575" y="5025"/>
                    </a:cubicBezTo>
                    <a:cubicBezTo>
                      <a:pt x="2560" y="5010"/>
                      <a:pt x="2544" y="4994"/>
                      <a:pt x="2529" y="4979"/>
                    </a:cubicBezTo>
                    <a:cubicBezTo>
                      <a:pt x="2529" y="4979"/>
                      <a:pt x="2529" y="4994"/>
                      <a:pt x="2529" y="4994"/>
                    </a:cubicBezTo>
                    <a:cubicBezTo>
                      <a:pt x="2482" y="4963"/>
                      <a:pt x="2451" y="4932"/>
                      <a:pt x="2405" y="4932"/>
                    </a:cubicBezTo>
                    <a:close/>
                    <a:moveTo>
                      <a:pt x="2979" y="5087"/>
                    </a:moveTo>
                    <a:lnTo>
                      <a:pt x="2979" y="5087"/>
                    </a:lnTo>
                    <a:cubicBezTo>
                      <a:pt x="3010" y="5103"/>
                      <a:pt x="3041" y="5103"/>
                      <a:pt x="3072" y="5103"/>
                    </a:cubicBezTo>
                    <a:cubicBezTo>
                      <a:pt x="3072" y="5103"/>
                      <a:pt x="3072" y="5118"/>
                      <a:pt x="3072" y="5118"/>
                    </a:cubicBezTo>
                    <a:cubicBezTo>
                      <a:pt x="3072" y="5118"/>
                      <a:pt x="3072" y="5103"/>
                      <a:pt x="3056" y="5103"/>
                    </a:cubicBezTo>
                    <a:cubicBezTo>
                      <a:pt x="3025" y="5103"/>
                      <a:pt x="3010" y="5103"/>
                      <a:pt x="2979" y="5087"/>
                    </a:cubicBezTo>
                    <a:close/>
                    <a:moveTo>
                      <a:pt x="2601" y="5025"/>
                    </a:moveTo>
                    <a:cubicBezTo>
                      <a:pt x="2671" y="5027"/>
                      <a:pt x="2696" y="5044"/>
                      <a:pt x="2622" y="5118"/>
                    </a:cubicBezTo>
                    <a:cubicBezTo>
                      <a:pt x="2637" y="5118"/>
                      <a:pt x="2653" y="5134"/>
                      <a:pt x="2668" y="5134"/>
                    </a:cubicBezTo>
                    <a:cubicBezTo>
                      <a:pt x="2699" y="5134"/>
                      <a:pt x="2715" y="5118"/>
                      <a:pt x="2730" y="5103"/>
                    </a:cubicBezTo>
                    <a:cubicBezTo>
                      <a:pt x="2730" y="5087"/>
                      <a:pt x="2715" y="5056"/>
                      <a:pt x="2699" y="5041"/>
                    </a:cubicBezTo>
                    <a:cubicBezTo>
                      <a:pt x="2674" y="5028"/>
                      <a:pt x="2638" y="5026"/>
                      <a:pt x="2601" y="5025"/>
                    </a:cubicBezTo>
                    <a:close/>
                    <a:moveTo>
                      <a:pt x="2544" y="4793"/>
                    </a:moveTo>
                    <a:lnTo>
                      <a:pt x="2637" y="4839"/>
                    </a:lnTo>
                    <a:cubicBezTo>
                      <a:pt x="2637" y="4870"/>
                      <a:pt x="2637" y="4917"/>
                      <a:pt x="2653" y="4948"/>
                    </a:cubicBezTo>
                    <a:cubicBezTo>
                      <a:pt x="2653" y="4948"/>
                      <a:pt x="2653" y="4948"/>
                      <a:pt x="2668" y="4963"/>
                    </a:cubicBezTo>
                    <a:cubicBezTo>
                      <a:pt x="2699" y="4963"/>
                      <a:pt x="2730" y="4994"/>
                      <a:pt x="2730" y="4994"/>
                    </a:cubicBezTo>
                    <a:cubicBezTo>
                      <a:pt x="2777" y="4979"/>
                      <a:pt x="2792" y="4963"/>
                      <a:pt x="2792" y="4932"/>
                    </a:cubicBezTo>
                    <a:lnTo>
                      <a:pt x="2839" y="4948"/>
                    </a:lnTo>
                    <a:cubicBezTo>
                      <a:pt x="2839" y="4963"/>
                      <a:pt x="2839" y="4979"/>
                      <a:pt x="2839" y="4994"/>
                    </a:cubicBezTo>
                    <a:cubicBezTo>
                      <a:pt x="2823" y="5010"/>
                      <a:pt x="2808" y="5025"/>
                      <a:pt x="2792" y="5041"/>
                    </a:cubicBezTo>
                    <a:lnTo>
                      <a:pt x="2699" y="5041"/>
                    </a:lnTo>
                    <a:cubicBezTo>
                      <a:pt x="2730" y="5041"/>
                      <a:pt x="2761" y="5041"/>
                      <a:pt x="2792" y="5056"/>
                    </a:cubicBezTo>
                    <a:cubicBezTo>
                      <a:pt x="2777" y="5072"/>
                      <a:pt x="2761" y="5087"/>
                      <a:pt x="2730" y="5103"/>
                    </a:cubicBezTo>
                    <a:cubicBezTo>
                      <a:pt x="2746" y="5118"/>
                      <a:pt x="2746" y="5149"/>
                      <a:pt x="2761" y="5165"/>
                    </a:cubicBezTo>
                    <a:cubicBezTo>
                      <a:pt x="2730" y="5165"/>
                      <a:pt x="2699" y="5149"/>
                      <a:pt x="2668" y="5134"/>
                    </a:cubicBezTo>
                    <a:cubicBezTo>
                      <a:pt x="2653" y="5134"/>
                      <a:pt x="2637" y="5134"/>
                      <a:pt x="2606" y="5118"/>
                    </a:cubicBezTo>
                    <a:lnTo>
                      <a:pt x="2622" y="5118"/>
                    </a:lnTo>
                    <a:cubicBezTo>
                      <a:pt x="2591" y="5118"/>
                      <a:pt x="2575" y="5103"/>
                      <a:pt x="2560" y="5103"/>
                    </a:cubicBezTo>
                    <a:cubicBezTo>
                      <a:pt x="2560" y="5103"/>
                      <a:pt x="2560" y="5118"/>
                      <a:pt x="2560" y="5118"/>
                    </a:cubicBezTo>
                    <a:cubicBezTo>
                      <a:pt x="2544" y="5149"/>
                      <a:pt x="2513" y="5196"/>
                      <a:pt x="2498" y="5227"/>
                    </a:cubicBezTo>
                    <a:lnTo>
                      <a:pt x="2451" y="5211"/>
                    </a:lnTo>
                    <a:cubicBezTo>
                      <a:pt x="2424" y="5157"/>
                      <a:pt x="2397" y="5115"/>
                      <a:pt x="2330" y="5115"/>
                    </a:cubicBezTo>
                    <a:cubicBezTo>
                      <a:pt x="2319" y="5115"/>
                      <a:pt x="2308" y="5116"/>
                      <a:pt x="2296" y="5118"/>
                    </a:cubicBezTo>
                    <a:cubicBezTo>
                      <a:pt x="2296" y="5041"/>
                      <a:pt x="2296" y="5025"/>
                      <a:pt x="2312" y="5010"/>
                    </a:cubicBezTo>
                    <a:lnTo>
                      <a:pt x="2281" y="5010"/>
                    </a:lnTo>
                    <a:cubicBezTo>
                      <a:pt x="2296" y="4994"/>
                      <a:pt x="2296" y="4994"/>
                      <a:pt x="2312" y="4994"/>
                    </a:cubicBezTo>
                    <a:cubicBezTo>
                      <a:pt x="2327" y="4979"/>
                      <a:pt x="2343" y="4963"/>
                      <a:pt x="2358" y="4963"/>
                    </a:cubicBezTo>
                    <a:lnTo>
                      <a:pt x="2358" y="4979"/>
                    </a:lnTo>
                    <a:cubicBezTo>
                      <a:pt x="2358" y="4963"/>
                      <a:pt x="2374" y="4948"/>
                      <a:pt x="2389" y="4932"/>
                    </a:cubicBezTo>
                    <a:lnTo>
                      <a:pt x="2405" y="4932"/>
                    </a:lnTo>
                    <a:cubicBezTo>
                      <a:pt x="2405" y="4932"/>
                      <a:pt x="2405" y="4917"/>
                      <a:pt x="2420" y="4917"/>
                    </a:cubicBezTo>
                    <a:cubicBezTo>
                      <a:pt x="2451" y="4932"/>
                      <a:pt x="2482" y="4963"/>
                      <a:pt x="2529" y="4979"/>
                    </a:cubicBezTo>
                    <a:cubicBezTo>
                      <a:pt x="2529" y="4979"/>
                      <a:pt x="2513" y="4948"/>
                      <a:pt x="2513" y="4917"/>
                    </a:cubicBezTo>
                    <a:cubicBezTo>
                      <a:pt x="2513" y="4901"/>
                      <a:pt x="2498" y="4870"/>
                      <a:pt x="2498" y="4839"/>
                    </a:cubicBezTo>
                    <a:cubicBezTo>
                      <a:pt x="2513" y="4824"/>
                      <a:pt x="2529" y="4808"/>
                      <a:pt x="2544" y="4793"/>
                    </a:cubicBezTo>
                    <a:close/>
                    <a:moveTo>
                      <a:pt x="4235" y="5754"/>
                    </a:moveTo>
                    <a:cubicBezTo>
                      <a:pt x="4188" y="5785"/>
                      <a:pt x="4111" y="5847"/>
                      <a:pt x="4033" y="5909"/>
                    </a:cubicBezTo>
                    <a:cubicBezTo>
                      <a:pt x="4095" y="5863"/>
                      <a:pt x="4188" y="5785"/>
                      <a:pt x="4235" y="5754"/>
                    </a:cubicBezTo>
                    <a:close/>
                    <a:moveTo>
                      <a:pt x="590" y="3614"/>
                    </a:moveTo>
                    <a:cubicBezTo>
                      <a:pt x="606" y="3629"/>
                      <a:pt x="621" y="3629"/>
                      <a:pt x="621" y="3645"/>
                    </a:cubicBezTo>
                    <a:cubicBezTo>
                      <a:pt x="621" y="3660"/>
                      <a:pt x="637" y="3676"/>
                      <a:pt x="683" y="3676"/>
                    </a:cubicBezTo>
                    <a:cubicBezTo>
                      <a:pt x="714" y="3691"/>
                      <a:pt x="730" y="3707"/>
                      <a:pt x="761" y="3722"/>
                    </a:cubicBezTo>
                    <a:cubicBezTo>
                      <a:pt x="761" y="3722"/>
                      <a:pt x="761" y="3722"/>
                      <a:pt x="761" y="3722"/>
                    </a:cubicBezTo>
                    <a:lnTo>
                      <a:pt x="761" y="3722"/>
                    </a:lnTo>
                    <a:cubicBezTo>
                      <a:pt x="776" y="3738"/>
                      <a:pt x="776" y="3738"/>
                      <a:pt x="776" y="3738"/>
                    </a:cubicBezTo>
                    <a:lnTo>
                      <a:pt x="792" y="3738"/>
                    </a:lnTo>
                    <a:cubicBezTo>
                      <a:pt x="823" y="3769"/>
                      <a:pt x="854" y="3784"/>
                      <a:pt x="869" y="3800"/>
                    </a:cubicBezTo>
                    <a:cubicBezTo>
                      <a:pt x="869" y="3800"/>
                      <a:pt x="869" y="3815"/>
                      <a:pt x="885" y="3815"/>
                    </a:cubicBezTo>
                    <a:lnTo>
                      <a:pt x="900" y="3831"/>
                    </a:lnTo>
                    <a:cubicBezTo>
                      <a:pt x="911" y="3831"/>
                      <a:pt x="914" y="3838"/>
                      <a:pt x="920" y="3842"/>
                    </a:cubicBezTo>
                    <a:lnTo>
                      <a:pt x="920" y="3842"/>
                    </a:lnTo>
                    <a:cubicBezTo>
                      <a:pt x="924" y="3848"/>
                      <a:pt x="931" y="3852"/>
                      <a:pt x="931" y="3862"/>
                    </a:cubicBezTo>
                    <a:cubicBezTo>
                      <a:pt x="950" y="3871"/>
                      <a:pt x="963" y="3881"/>
                      <a:pt x="978" y="3890"/>
                    </a:cubicBezTo>
                    <a:lnTo>
                      <a:pt x="978" y="3890"/>
                    </a:lnTo>
                    <a:cubicBezTo>
                      <a:pt x="978" y="3893"/>
                      <a:pt x="978" y="3893"/>
                      <a:pt x="978" y="3893"/>
                    </a:cubicBezTo>
                    <a:cubicBezTo>
                      <a:pt x="993" y="3908"/>
                      <a:pt x="1009" y="3908"/>
                      <a:pt x="1024" y="3924"/>
                    </a:cubicBezTo>
                    <a:cubicBezTo>
                      <a:pt x="1012" y="3912"/>
                      <a:pt x="1000" y="3909"/>
                      <a:pt x="995" y="3901"/>
                    </a:cubicBezTo>
                    <a:lnTo>
                      <a:pt x="995" y="3901"/>
                    </a:lnTo>
                    <a:cubicBezTo>
                      <a:pt x="1000" y="3904"/>
                      <a:pt x="1004" y="3906"/>
                      <a:pt x="1009" y="3908"/>
                    </a:cubicBezTo>
                    <a:lnTo>
                      <a:pt x="1024" y="3924"/>
                    </a:lnTo>
                    <a:lnTo>
                      <a:pt x="1024" y="3924"/>
                    </a:lnTo>
                    <a:cubicBezTo>
                      <a:pt x="1024" y="3924"/>
                      <a:pt x="1024" y="3924"/>
                      <a:pt x="1024" y="3924"/>
                    </a:cubicBezTo>
                    <a:lnTo>
                      <a:pt x="1055" y="3955"/>
                    </a:lnTo>
                    <a:cubicBezTo>
                      <a:pt x="1055" y="3955"/>
                      <a:pt x="1055" y="3955"/>
                      <a:pt x="1055" y="3955"/>
                    </a:cubicBezTo>
                    <a:lnTo>
                      <a:pt x="1055" y="3955"/>
                    </a:lnTo>
                    <a:cubicBezTo>
                      <a:pt x="1055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71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86" y="3971"/>
                      <a:pt x="1086" y="3986"/>
                      <a:pt x="1086" y="3986"/>
                    </a:cubicBezTo>
                    <a:lnTo>
                      <a:pt x="1086" y="3986"/>
                    </a:lnTo>
                    <a:cubicBezTo>
                      <a:pt x="1091" y="3991"/>
                      <a:pt x="1097" y="3996"/>
                      <a:pt x="1102" y="4002"/>
                    </a:cubicBezTo>
                    <a:cubicBezTo>
                      <a:pt x="1040" y="4126"/>
                      <a:pt x="1195" y="4157"/>
                      <a:pt x="1133" y="4312"/>
                    </a:cubicBezTo>
                    <a:cubicBezTo>
                      <a:pt x="1148" y="4250"/>
                      <a:pt x="1102" y="4219"/>
                      <a:pt x="1086" y="4203"/>
                    </a:cubicBezTo>
                    <a:cubicBezTo>
                      <a:pt x="1055" y="4281"/>
                      <a:pt x="1024" y="4358"/>
                      <a:pt x="1009" y="4436"/>
                    </a:cubicBezTo>
                    <a:cubicBezTo>
                      <a:pt x="978" y="4529"/>
                      <a:pt x="947" y="4637"/>
                      <a:pt x="931" y="4730"/>
                    </a:cubicBezTo>
                    <a:lnTo>
                      <a:pt x="1365" y="5041"/>
                    </a:lnTo>
                    <a:cubicBezTo>
                      <a:pt x="1381" y="5165"/>
                      <a:pt x="1428" y="5273"/>
                      <a:pt x="1443" y="5382"/>
                    </a:cubicBezTo>
                    <a:lnTo>
                      <a:pt x="2265" y="5677"/>
                    </a:lnTo>
                    <a:cubicBezTo>
                      <a:pt x="2281" y="5692"/>
                      <a:pt x="2281" y="5708"/>
                      <a:pt x="2296" y="5723"/>
                    </a:cubicBezTo>
                    <a:cubicBezTo>
                      <a:pt x="2358" y="5785"/>
                      <a:pt x="2451" y="5847"/>
                      <a:pt x="2187" y="6049"/>
                    </a:cubicBezTo>
                    <a:lnTo>
                      <a:pt x="249" y="4606"/>
                    </a:lnTo>
                    <a:cubicBezTo>
                      <a:pt x="249" y="4591"/>
                      <a:pt x="249" y="4560"/>
                      <a:pt x="249" y="4544"/>
                    </a:cubicBezTo>
                    <a:cubicBezTo>
                      <a:pt x="249" y="4544"/>
                      <a:pt x="280" y="4451"/>
                      <a:pt x="311" y="4358"/>
                    </a:cubicBezTo>
                    <a:cubicBezTo>
                      <a:pt x="357" y="4250"/>
                      <a:pt x="388" y="4203"/>
                      <a:pt x="388" y="4203"/>
                    </a:cubicBezTo>
                    <a:cubicBezTo>
                      <a:pt x="388" y="4203"/>
                      <a:pt x="342" y="4157"/>
                      <a:pt x="311" y="4110"/>
                    </a:cubicBezTo>
                    <a:cubicBezTo>
                      <a:pt x="264" y="4079"/>
                      <a:pt x="233" y="4033"/>
                      <a:pt x="233" y="4033"/>
                    </a:cubicBezTo>
                    <a:cubicBezTo>
                      <a:pt x="248" y="3989"/>
                      <a:pt x="262" y="3974"/>
                      <a:pt x="276" y="3974"/>
                    </a:cubicBezTo>
                    <a:cubicBezTo>
                      <a:pt x="302" y="3974"/>
                      <a:pt x="329" y="4029"/>
                      <a:pt x="361" y="4029"/>
                    </a:cubicBezTo>
                    <a:cubicBezTo>
                      <a:pt x="382" y="4029"/>
                      <a:pt x="407" y="4004"/>
                      <a:pt x="435" y="3924"/>
                    </a:cubicBezTo>
                    <a:cubicBezTo>
                      <a:pt x="373" y="3831"/>
                      <a:pt x="512" y="3707"/>
                      <a:pt x="481" y="3645"/>
                    </a:cubicBezTo>
                    <a:lnTo>
                      <a:pt x="481" y="3645"/>
                    </a:lnTo>
                    <a:cubicBezTo>
                      <a:pt x="495" y="3652"/>
                      <a:pt x="509" y="3659"/>
                      <a:pt x="524" y="3659"/>
                    </a:cubicBezTo>
                    <a:cubicBezTo>
                      <a:pt x="543" y="3659"/>
                      <a:pt x="564" y="3648"/>
                      <a:pt x="590" y="3614"/>
                    </a:cubicBezTo>
                    <a:close/>
                    <a:moveTo>
                      <a:pt x="151" y="4510"/>
                    </a:moveTo>
                    <a:cubicBezTo>
                      <a:pt x="179" y="4510"/>
                      <a:pt x="187" y="4546"/>
                      <a:pt x="187" y="4591"/>
                    </a:cubicBezTo>
                    <a:lnTo>
                      <a:pt x="2219" y="6095"/>
                    </a:lnTo>
                    <a:cubicBezTo>
                      <a:pt x="2312" y="6033"/>
                      <a:pt x="2451" y="5940"/>
                      <a:pt x="2529" y="5878"/>
                    </a:cubicBezTo>
                    <a:cubicBezTo>
                      <a:pt x="2570" y="5837"/>
                      <a:pt x="2584" y="5809"/>
                      <a:pt x="2547" y="5809"/>
                    </a:cubicBezTo>
                    <a:cubicBezTo>
                      <a:pt x="2529" y="5809"/>
                      <a:pt x="2498" y="5816"/>
                      <a:pt x="2451" y="5832"/>
                    </a:cubicBezTo>
                    <a:cubicBezTo>
                      <a:pt x="2482" y="5816"/>
                      <a:pt x="2513" y="5785"/>
                      <a:pt x="2544" y="5770"/>
                    </a:cubicBezTo>
                    <a:lnTo>
                      <a:pt x="2668" y="5816"/>
                    </a:lnTo>
                    <a:cubicBezTo>
                      <a:pt x="2529" y="5925"/>
                      <a:pt x="2374" y="6049"/>
                      <a:pt x="2250" y="6157"/>
                    </a:cubicBezTo>
                    <a:lnTo>
                      <a:pt x="125" y="4575"/>
                    </a:lnTo>
                    <a:cubicBezTo>
                      <a:pt x="125" y="4560"/>
                      <a:pt x="109" y="4544"/>
                      <a:pt x="109" y="4529"/>
                    </a:cubicBezTo>
                    <a:cubicBezTo>
                      <a:pt x="127" y="4516"/>
                      <a:pt x="141" y="4510"/>
                      <a:pt x="151" y="4510"/>
                    </a:cubicBezTo>
                    <a:close/>
                    <a:moveTo>
                      <a:pt x="1800" y="0"/>
                    </a:moveTo>
                    <a:cubicBezTo>
                      <a:pt x="1784" y="62"/>
                      <a:pt x="1753" y="124"/>
                      <a:pt x="1738" y="217"/>
                    </a:cubicBezTo>
                    <a:lnTo>
                      <a:pt x="1676" y="155"/>
                    </a:lnTo>
                    <a:lnTo>
                      <a:pt x="1676" y="155"/>
                    </a:lnTo>
                    <a:cubicBezTo>
                      <a:pt x="1195" y="589"/>
                      <a:pt x="1753" y="760"/>
                      <a:pt x="1552" y="1225"/>
                    </a:cubicBezTo>
                    <a:cubicBezTo>
                      <a:pt x="1534" y="1219"/>
                      <a:pt x="1520" y="1216"/>
                      <a:pt x="1507" y="1216"/>
                    </a:cubicBezTo>
                    <a:cubicBezTo>
                      <a:pt x="1413" y="1216"/>
                      <a:pt x="1446" y="1379"/>
                      <a:pt x="1377" y="1379"/>
                    </a:cubicBezTo>
                    <a:cubicBezTo>
                      <a:pt x="1365" y="1379"/>
                      <a:pt x="1352" y="1374"/>
                      <a:pt x="1334" y="1365"/>
                    </a:cubicBezTo>
                    <a:cubicBezTo>
                      <a:pt x="1381" y="1260"/>
                      <a:pt x="1349" y="1234"/>
                      <a:pt x="1291" y="1234"/>
                    </a:cubicBezTo>
                    <a:cubicBezTo>
                      <a:pt x="1271" y="1234"/>
                      <a:pt x="1249" y="1237"/>
                      <a:pt x="1226" y="1241"/>
                    </a:cubicBezTo>
                    <a:cubicBezTo>
                      <a:pt x="1257" y="1349"/>
                      <a:pt x="1350" y="1442"/>
                      <a:pt x="1226" y="1582"/>
                    </a:cubicBezTo>
                    <a:cubicBezTo>
                      <a:pt x="1164" y="1489"/>
                      <a:pt x="1040" y="1598"/>
                      <a:pt x="1071" y="1427"/>
                    </a:cubicBezTo>
                    <a:lnTo>
                      <a:pt x="1071" y="1427"/>
                    </a:lnTo>
                    <a:cubicBezTo>
                      <a:pt x="953" y="1618"/>
                      <a:pt x="919" y="1754"/>
                      <a:pt x="1009" y="1900"/>
                    </a:cubicBezTo>
                    <a:lnTo>
                      <a:pt x="1009" y="1900"/>
                    </a:lnTo>
                    <a:cubicBezTo>
                      <a:pt x="1009" y="1897"/>
                      <a:pt x="1009" y="1895"/>
                      <a:pt x="1009" y="1892"/>
                    </a:cubicBezTo>
                    <a:lnTo>
                      <a:pt x="1009" y="1892"/>
                    </a:lnTo>
                    <a:cubicBezTo>
                      <a:pt x="1009" y="1895"/>
                      <a:pt x="1010" y="1898"/>
                      <a:pt x="1010" y="1901"/>
                    </a:cubicBezTo>
                    <a:lnTo>
                      <a:pt x="1010" y="1901"/>
                    </a:lnTo>
                    <a:cubicBezTo>
                      <a:pt x="1010" y="1901"/>
                      <a:pt x="1009" y="1900"/>
                      <a:pt x="1009" y="1900"/>
                    </a:cubicBezTo>
                    <a:lnTo>
                      <a:pt x="1009" y="1900"/>
                    </a:lnTo>
                    <a:cubicBezTo>
                      <a:pt x="1009" y="1904"/>
                      <a:pt x="1009" y="1909"/>
                      <a:pt x="1010" y="1912"/>
                    </a:cubicBezTo>
                    <a:lnTo>
                      <a:pt x="1010" y="1912"/>
                    </a:lnTo>
                    <a:cubicBezTo>
                      <a:pt x="1010" y="1909"/>
                      <a:pt x="1010" y="1905"/>
                      <a:pt x="1010" y="1901"/>
                    </a:cubicBezTo>
                    <a:lnTo>
                      <a:pt x="1010" y="1901"/>
                    </a:lnTo>
                    <a:cubicBezTo>
                      <a:pt x="1014" y="1909"/>
                      <a:pt x="1019" y="1916"/>
                      <a:pt x="1024" y="1923"/>
                    </a:cubicBezTo>
                    <a:cubicBezTo>
                      <a:pt x="1016" y="1923"/>
                      <a:pt x="1012" y="1919"/>
                      <a:pt x="1010" y="1912"/>
                    </a:cubicBezTo>
                    <a:lnTo>
                      <a:pt x="1010" y="1912"/>
                    </a:lnTo>
                    <a:cubicBezTo>
                      <a:pt x="1010" y="2105"/>
                      <a:pt x="592" y="2273"/>
                      <a:pt x="652" y="2528"/>
                    </a:cubicBezTo>
                    <a:cubicBezTo>
                      <a:pt x="652" y="2528"/>
                      <a:pt x="714" y="2838"/>
                      <a:pt x="807" y="3133"/>
                    </a:cubicBezTo>
                    <a:cubicBezTo>
                      <a:pt x="823" y="3180"/>
                      <a:pt x="823" y="3211"/>
                      <a:pt x="838" y="3257"/>
                    </a:cubicBezTo>
                    <a:cubicBezTo>
                      <a:pt x="823" y="3288"/>
                      <a:pt x="792" y="3319"/>
                      <a:pt x="807" y="3381"/>
                    </a:cubicBezTo>
                    <a:lnTo>
                      <a:pt x="931" y="3536"/>
                    </a:lnTo>
                    <a:cubicBezTo>
                      <a:pt x="962" y="3645"/>
                      <a:pt x="993" y="3707"/>
                      <a:pt x="993" y="3707"/>
                    </a:cubicBezTo>
                    <a:cubicBezTo>
                      <a:pt x="993" y="3676"/>
                      <a:pt x="993" y="3645"/>
                      <a:pt x="993" y="3614"/>
                    </a:cubicBezTo>
                    <a:lnTo>
                      <a:pt x="1133" y="3769"/>
                    </a:lnTo>
                    <a:lnTo>
                      <a:pt x="1133" y="3831"/>
                    </a:lnTo>
                    <a:cubicBezTo>
                      <a:pt x="1086" y="3831"/>
                      <a:pt x="1071" y="3862"/>
                      <a:pt x="1055" y="3862"/>
                    </a:cubicBezTo>
                    <a:lnTo>
                      <a:pt x="993" y="3707"/>
                    </a:lnTo>
                    <a:lnTo>
                      <a:pt x="993" y="3707"/>
                    </a:lnTo>
                    <a:cubicBezTo>
                      <a:pt x="1009" y="3769"/>
                      <a:pt x="1024" y="3815"/>
                      <a:pt x="1055" y="3862"/>
                    </a:cubicBezTo>
                    <a:cubicBezTo>
                      <a:pt x="1040" y="3862"/>
                      <a:pt x="1009" y="3862"/>
                      <a:pt x="962" y="3815"/>
                    </a:cubicBezTo>
                    <a:cubicBezTo>
                      <a:pt x="916" y="3800"/>
                      <a:pt x="900" y="3769"/>
                      <a:pt x="931" y="3753"/>
                    </a:cubicBezTo>
                    <a:lnTo>
                      <a:pt x="931" y="3753"/>
                    </a:lnTo>
                    <a:cubicBezTo>
                      <a:pt x="931" y="3753"/>
                      <a:pt x="932" y="3753"/>
                      <a:pt x="932" y="3753"/>
                    </a:cubicBezTo>
                    <a:lnTo>
                      <a:pt x="932" y="3753"/>
                    </a:lnTo>
                    <a:cubicBezTo>
                      <a:pt x="876" y="3724"/>
                      <a:pt x="810" y="3691"/>
                      <a:pt x="745" y="3691"/>
                    </a:cubicBezTo>
                    <a:cubicBezTo>
                      <a:pt x="776" y="3660"/>
                      <a:pt x="792" y="3676"/>
                      <a:pt x="745" y="3629"/>
                    </a:cubicBezTo>
                    <a:cubicBezTo>
                      <a:pt x="745" y="3629"/>
                      <a:pt x="730" y="3645"/>
                      <a:pt x="714" y="3645"/>
                    </a:cubicBezTo>
                    <a:cubicBezTo>
                      <a:pt x="804" y="3450"/>
                      <a:pt x="633" y="3443"/>
                      <a:pt x="580" y="3373"/>
                    </a:cubicBezTo>
                    <a:lnTo>
                      <a:pt x="580" y="3373"/>
                    </a:lnTo>
                    <a:cubicBezTo>
                      <a:pt x="585" y="3386"/>
                      <a:pt x="569" y="3399"/>
                      <a:pt x="543" y="3412"/>
                    </a:cubicBezTo>
                    <a:cubicBezTo>
                      <a:pt x="512" y="3397"/>
                      <a:pt x="528" y="3366"/>
                      <a:pt x="543" y="3350"/>
                    </a:cubicBezTo>
                    <a:cubicBezTo>
                      <a:pt x="559" y="3350"/>
                      <a:pt x="559" y="3366"/>
                      <a:pt x="574" y="3366"/>
                    </a:cubicBezTo>
                    <a:cubicBezTo>
                      <a:pt x="576" y="3368"/>
                      <a:pt x="578" y="3371"/>
                      <a:pt x="580" y="3373"/>
                    </a:cubicBezTo>
                    <a:lnTo>
                      <a:pt x="580" y="3373"/>
                    </a:lnTo>
                    <a:cubicBezTo>
                      <a:pt x="579" y="3371"/>
                      <a:pt x="577" y="3368"/>
                      <a:pt x="574" y="3366"/>
                    </a:cubicBezTo>
                    <a:lnTo>
                      <a:pt x="574" y="3366"/>
                    </a:lnTo>
                    <a:cubicBezTo>
                      <a:pt x="683" y="3459"/>
                      <a:pt x="745" y="3459"/>
                      <a:pt x="823" y="3598"/>
                    </a:cubicBezTo>
                    <a:cubicBezTo>
                      <a:pt x="931" y="3567"/>
                      <a:pt x="869" y="3490"/>
                      <a:pt x="807" y="3428"/>
                    </a:cubicBezTo>
                    <a:cubicBezTo>
                      <a:pt x="807" y="3412"/>
                      <a:pt x="807" y="3397"/>
                      <a:pt x="807" y="3381"/>
                    </a:cubicBezTo>
                    <a:cubicBezTo>
                      <a:pt x="807" y="3381"/>
                      <a:pt x="761" y="3319"/>
                      <a:pt x="714" y="3273"/>
                    </a:cubicBezTo>
                    <a:cubicBezTo>
                      <a:pt x="668" y="3211"/>
                      <a:pt x="621" y="3149"/>
                      <a:pt x="621" y="3149"/>
                    </a:cubicBezTo>
                    <a:lnTo>
                      <a:pt x="528" y="3086"/>
                    </a:lnTo>
                    <a:lnTo>
                      <a:pt x="528" y="3086"/>
                    </a:lnTo>
                    <a:cubicBezTo>
                      <a:pt x="528" y="3087"/>
                      <a:pt x="580" y="3280"/>
                      <a:pt x="589" y="3302"/>
                    </a:cubicBezTo>
                    <a:lnTo>
                      <a:pt x="589" y="3302"/>
                    </a:lnTo>
                    <a:cubicBezTo>
                      <a:pt x="581" y="3295"/>
                      <a:pt x="574" y="3292"/>
                      <a:pt x="567" y="3292"/>
                    </a:cubicBezTo>
                    <a:cubicBezTo>
                      <a:pt x="559" y="3292"/>
                      <a:pt x="551" y="3296"/>
                      <a:pt x="543" y="3304"/>
                    </a:cubicBezTo>
                    <a:cubicBezTo>
                      <a:pt x="543" y="3304"/>
                      <a:pt x="528" y="3288"/>
                      <a:pt x="512" y="3288"/>
                    </a:cubicBezTo>
                    <a:cubicBezTo>
                      <a:pt x="512" y="3288"/>
                      <a:pt x="512" y="3304"/>
                      <a:pt x="512" y="3304"/>
                    </a:cubicBezTo>
                    <a:cubicBezTo>
                      <a:pt x="497" y="3304"/>
                      <a:pt x="497" y="3304"/>
                      <a:pt x="481" y="3288"/>
                    </a:cubicBezTo>
                    <a:lnTo>
                      <a:pt x="481" y="3288"/>
                    </a:lnTo>
                    <a:cubicBezTo>
                      <a:pt x="481" y="3304"/>
                      <a:pt x="481" y="3319"/>
                      <a:pt x="497" y="3350"/>
                    </a:cubicBezTo>
                    <a:cubicBezTo>
                      <a:pt x="497" y="3366"/>
                      <a:pt x="481" y="3397"/>
                      <a:pt x="481" y="3412"/>
                    </a:cubicBezTo>
                    <a:cubicBezTo>
                      <a:pt x="481" y="3391"/>
                      <a:pt x="472" y="3383"/>
                      <a:pt x="459" y="3383"/>
                    </a:cubicBezTo>
                    <a:cubicBezTo>
                      <a:pt x="443" y="3383"/>
                      <a:pt x="421" y="3395"/>
                      <a:pt x="404" y="3412"/>
                    </a:cubicBezTo>
                    <a:cubicBezTo>
                      <a:pt x="382" y="3401"/>
                      <a:pt x="368" y="3390"/>
                      <a:pt x="356" y="3390"/>
                    </a:cubicBezTo>
                    <a:cubicBezTo>
                      <a:pt x="351" y="3390"/>
                      <a:pt x="346" y="3392"/>
                      <a:pt x="342" y="3397"/>
                    </a:cubicBezTo>
                    <a:cubicBezTo>
                      <a:pt x="357" y="3397"/>
                      <a:pt x="357" y="3412"/>
                      <a:pt x="373" y="3428"/>
                    </a:cubicBezTo>
                    <a:cubicBezTo>
                      <a:pt x="326" y="3474"/>
                      <a:pt x="280" y="3521"/>
                      <a:pt x="264" y="3552"/>
                    </a:cubicBezTo>
                    <a:cubicBezTo>
                      <a:pt x="280" y="3784"/>
                      <a:pt x="94" y="4064"/>
                      <a:pt x="1" y="4560"/>
                    </a:cubicBezTo>
                    <a:lnTo>
                      <a:pt x="2312" y="6266"/>
                    </a:lnTo>
                    <a:cubicBezTo>
                      <a:pt x="2343" y="6235"/>
                      <a:pt x="2389" y="6219"/>
                      <a:pt x="2420" y="6188"/>
                    </a:cubicBezTo>
                    <a:lnTo>
                      <a:pt x="2420" y="6188"/>
                    </a:lnTo>
                    <a:cubicBezTo>
                      <a:pt x="2374" y="6235"/>
                      <a:pt x="2296" y="6297"/>
                      <a:pt x="2358" y="6297"/>
                    </a:cubicBezTo>
                    <a:cubicBezTo>
                      <a:pt x="2606" y="6157"/>
                      <a:pt x="2777" y="6018"/>
                      <a:pt x="2916" y="5894"/>
                    </a:cubicBezTo>
                    <a:lnTo>
                      <a:pt x="3180" y="5987"/>
                    </a:lnTo>
                    <a:cubicBezTo>
                      <a:pt x="3211" y="5956"/>
                      <a:pt x="3242" y="5940"/>
                      <a:pt x="3289" y="5925"/>
                    </a:cubicBezTo>
                    <a:lnTo>
                      <a:pt x="3289" y="5925"/>
                    </a:lnTo>
                    <a:lnTo>
                      <a:pt x="3273" y="5956"/>
                    </a:lnTo>
                    <a:cubicBezTo>
                      <a:pt x="3435" y="5875"/>
                      <a:pt x="3399" y="5777"/>
                      <a:pt x="3312" y="5777"/>
                    </a:cubicBezTo>
                    <a:cubicBezTo>
                      <a:pt x="3282" y="5777"/>
                      <a:pt x="3247" y="5788"/>
                      <a:pt x="3211" y="5816"/>
                    </a:cubicBezTo>
                    <a:cubicBezTo>
                      <a:pt x="3211" y="5816"/>
                      <a:pt x="3227" y="5770"/>
                      <a:pt x="3258" y="5708"/>
                    </a:cubicBezTo>
                    <a:cubicBezTo>
                      <a:pt x="3273" y="5661"/>
                      <a:pt x="3304" y="5615"/>
                      <a:pt x="3304" y="5615"/>
                    </a:cubicBezTo>
                    <a:lnTo>
                      <a:pt x="3335" y="5630"/>
                    </a:lnTo>
                    <a:cubicBezTo>
                      <a:pt x="3351" y="5599"/>
                      <a:pt x="3351" y="5568"/>
                      <a:pt x="3366" y="5552"/>
                    </a:cubicBezTo>
                    <a:cubicBezTo>
                      <a:pt x="3397" y="5459"/>
                      <a:pt x="3413" y="5366"/>
                      <a:pt x="3428" y="5258"/>
                    </a:cubicBezTo>
                    <a:lnTo>
                      <a:pt x="3568" y="5335"/>
                    </a:lnTo>
                    <a:cubicBezTo>
                      <a:pt x="3599" y="5320"/>
                      <a:pt x="3614" y="5304"/>
                      <a:pt x="3630" y="5273"/>
                    </a:cubicBezTo>
                    <a:cubicBezTo>
                      <a:pt x="3692" y="5320"/>
                      <a:pt x="3754" y="5397"/>
                      <a:pt x="3769" y="5459"/>
                    </a:cubicBezTo>
                    <a:cubicBezTo>
                      <a:pt x="3769" y="5382"/>
                      <a:pt x="3800" y="5289"/>
                      <a:pt x="3832" y="5196"/>
                    </a:cubicBezTo>
                    <a:lnTo>
                      <a:pt x="3863" y="5211"/>
                    </a:lnTo>
                    <a:cubicBezTo>
                      <a:pt x="3925" y="5103"/>
                      <a:pt x="4049" y="4932"/>
                      <a:pt x="4157" y="4824"/>
                    </a:cubicBezTo>
                    <a:cubicBezTo>
                      <a:pt x="4148" y="4815"/>
                      <a:pt x="4138" y="4811"/>
                      <a:pt x="4128" y="4811"/>
                    </a:cubicBezTo>
                    <a:cubicBezTo>
                      <a:pt x="4099" y="4811"/>
                      <a:pt x="4065" y="4837"/>
                      <a:pt x="4037" y="4837"/>
                    </a:cubicBezTo>
                    <a:cubicBezTo>
                      <a:pt x="4023" y="4837"/>
                      <a:pt x="4011" y="4830"/>
                      <a:pt x="4002" y="4808"/>
                    </a:cubicBezTo>
                    <a:cubicBezTo>
                      <a:pt x="4049" y="4715"/>
                      <a:pt x="4126" y="4606"/>
                      <a:pt x="4157" y="4513"/>
                    </a:cubicBezTo>
                    <a:lnTo>
                      <a:pt x="4018" y="4513"/>
                    </a:lnTo>
                    <a:cubicBezTo>
                      <a:pt x="4018" y="4498"/>
                      <a:pt x="4033" y="4482"/>
                      <a:pt x="4033" y="4451"/>
                    </a:cubicBezTo>
                    <a:cubicBezTo>
                      <a:pt x="4056" y="4459"/>
                      <a:pt x="4084" y="4467"/>
                      <a:pt x="4107" y="4467"/>
                    </a:cubicBezTo>
                    <a:cubicBezTo>
                      <a:pt x="4130" y="4467"/>
                      <a:pt x="4149" y="4459"/>
                      <a:pt x="4157" y="4436"/>
                    </a:cubicBezTo>
                    <a:lnTo>
                      <a:pt x="4126" y="4420"/>
                    </a:lnTo>
                    <a:lnTo>
                      <a:pt x="4235" y="4281"/>
                    </a:lnTo>
                    <a:lnTo>
                      <a:pt x="4235" y="4281"/>
                    </a:lnTo>
                    <a:cubicBezTo>
                      <a:pt x="4250" y="4420"/>
                      <a:pt x="4018" y="4668"/>
                      <a:pt x="4188" y="4746"/>
                    </a:cubicBezTo>
                    <a:cubicBezTo>
                      <a:pt x="4281" y="4529"/>
                      <a:pt x="4390" y="4219"/>
                      <a:pt x="4405" y="3986"/>
                    </a:cubicBezTo>
                    <a:cubicBezTo>
                      <a:pt x="4529" y="3986"/>
                      <a:pt x="4545" y="3846"/>
                      <a:pt x="4622" y="3753"/>
                    </a:cubicBezTo>
                    <a:lnTo>
                      <a:pt x="4622" y="3753"/>
                    </a:lnTo>
                    <a:lnTo>
                      <a:pt x="4607" y="3877"/>
                    </a:lnTo>
                    <a:lnTo>
                      <a:pt x="4607" y="3831"/>
                    </a:lnTo>
                    <a:lnTo>
                      <a:pt x="4560" y="3908"/>
                    </a:lnTo>
                    <a:cubicBezTo>
                      <a:pt x="4572" y="3908"/>
                      <a:pt x="4603" y="3908"/>
                      <a:pt x="4616" y="3930"/>
                    </a:cubicBezTo>
                    <a:lnTo>
                      <a:pt x="4616" y="3930"/>
                    </a:lnTo>
                    <a:lnTo>
                      <a:pt x="4607" y="3893"/>
                    </a:lnTo>
                    <a:lnTo>
                      <a:pt x="4669" y="3815"/>
                    </a:lnTo>
                    <a:lnTo>
                      <a:pt x="4622" y="3753"/>
                    </a:lnTo>
                    <a:cubicBezTo>
                      <a:pt x="4638" y="3738"/>
                      <a:pt x="4654" y="3707"/>
                      <a:pt x="4685" y="3691"/>
                    </a:cubicBezTo>
                    <a:lnTo>
                      <a:pt x="4793" y="3707"/>
                    </a:lnTo>
                    <a:cubicBezTo>
                      <a:pt x="4793" y="3707"/>
                      <a:pt x="4809" y="3722"/>
                      <a:pt x="4809" y="3738"/>
                    </a:cubicBezTo>
                    <a:lnTo>
                      <a:pt x="4809" y="3738"/>
                    </a:lnTo>
                    <a:cubicBezTo>
                      <a:pt x="4814" y="3733"/>
                      <a:pt x="4819" y="3728"/>
                      <a:pt x="4824" y="3722"/>
                    </a:cubicBezTo>
                    <a:lnTo>
                      <a:pt x="4824" y="3722"/>
                    </a:lnTo>
                    <a:cubicBezTo>
                      <a:pt x="4917" y="3815"/>
                      <a:pt x="4747" y="3908"/>
                      <a:pt x="4871" y="4002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63" y="3904"/>
                      <a:pt x="4964" y="3914"/>
                      <a:pt x="4964" y="3924"/>
                    </a:cubicBezTo>
                    <a:cubicBezTo>
                      <a:pt x="4964" y="3908"/>
                      <a:pt x="4964" y="3908"/>
                      <a:pt x="4964" y="3893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58" y="3847"/>
                      <a:pt x="4943" y="3813"/>
                      <a:pt x="4917" y="3800"/>
                    </a:cubicBezTo>
                    <a:cubicBezTo>
                      <a:pt x="4855" y="3629"/>
                      <a:pt x="5041" y="3552"/>
                      <a:pt x="5119" y="3521"/>
                    </a:cubicBezTo>
                    <a:cubicBezTo>
                      <a:pt x="5130" y="3502"/>
                      <a:pt x="5145" y="3495"/>
                      <a:pt x="5162" y="3495"/>
                    </a:cubicBezTo>
                    <a:cubicBezTo>
                      <a:pt x="5212" y="3495"/>
                      <a:pt x="5281" y="3553"/>
                      <a:pt x="5337" y="3553"/>
                    </a:cubicBezTo>
                    <a:cubicBezTo>
                      <a:pt x="5342" y="3553"/>
                      <a:pt x="5347" y="3553"/>
                      <a:pt x="5351" y="3552"/>
                    </a:cubicBezTo>
                    <a:cubicBezTo>
                      <a:pt x="5336" y="3428"/>
                      <a:pt x="5196" y="3428"/>
                      <a:pt x="5165" y="3288"/>
                    </a:cubicBezTo>
                    <a:cubicBezTo>
                      <a:pt x="5178" y="3270"/>
                      <a:pt x="5190" y="3264"/>
                      <a:pt x="5200" y="3264"/>
                    </a:cubicBezTo>
                    <a:cubicBezTo>
                      <a:pt x="5205" y="3264"/>
                      <a:pt x="5210" y="3265"/>
                      <a:pt x="5214" y="3267"/>
                    </a:cubicBezTo>
                    <a:lnTo>
                      <a:pt x="5214" y="3267"/>
                    </a:lnTo>
                    <a:lnTo>
                      <a:pt x="5165" y="3195"/>
                    </a:lnTo>
                    <a:lnTo>
                      <a:pt x="5243" y="3211"/>
                    </a:lnTo>
                    <a:cubicBezTo>
                      <a:pt x="5305" y="3164"/>
                      <a:pt x="5320" y="3133"/>
                      <a:pt x="5320" y="3117"/>
                    </a:cubicBezTo>
                    <a:cubicBezTo>
                      <a:pt x="5320" y="3133"/>
                      <a:pt x="5320" y="3149"/>
                      <a:pt x="5320" y="3180"/>
                    </a:cubicBezTo>
                    <a:cubicBezTo>
                      <a:pt x="5367" y="3071"/>
                      <a:pt x="5413" y="2931"/>
                      <a:pt x="5460" y="2807"/>
                    </a:cubicBezTo>
                    <a:cubicBezTo>
                      <a:pt x="5476" y="2776"/>
                      <a:pt x="5476" y="2761"/>
                      <a:pt x="5491" y="2745"/>
                    </a:cubicBezTo>
                    <a:cubicBezTo>
                      <a:pt x="5539" y="2709"/>
                      <a:pt x="5587" y="2673"/>
                      <a:pt x="5628" y="2673"/>
                    </a:cubicBezTo>
                    <a:cubicBezTo>
                      <a:pt x="5640" y="2673"/>
                      <a:pt x="5651" y="2676"/>
                      <a:pt x="5662" y="2683"/>
                    </a:cubicBezTo>
                    <a:cubicBezTo>
                      <a:pt x="5693" y="2637"/>
                      <a:pt x="5724" y="2637"/>
                      <a:pt x="5662" y="2559"/>
                    </a:cubicBezTo>
                    <a:cubicBezTo>
                      <a:pt x="5656" y="2562"/>
                      <a:pt x="5651" y="2565"/>
                      <a:pt x="5646" y="2569"/>
                    </a:cubicBezTo>
                    <a:lnTo>
                      <a:pt x="5646" y="2569"/>
                    </a:lnTo>
                    <a:cubicBezTo>
                      <a:pt x="5646" y="2526"/>
                      <a:pt x="5646" y="2496"/>
                      <a:pt x="5631" y="2482"/>
                    </a:cubicBezTo>
                    <a:cubicBezTo>
                      <a:pt x="5662" y="2466"/>
                      <a:pt x="5708" y="2451"/>
                      <a:pt x="5739" y="2420"/>
                    </a:cubicBezTo>
                    <a:cubicBezTo>
                      <a:pt x="5739" y="2446"/>
                      <a:pt x="5751" y="2519"/>
                      <a:pt x="5754" y="2519"/>
                    </a:cubicBezTo>
                    <a:cubicBezTo>
                      <a:pt x="5754" y="2519"/>
                      <a:pt x="5755" y="2517"/>
                      <a:pt x="5755" y="2513"/>
                    </a:cubicBezTo>
                    <a:cubicBezTo>
                      <a:pt x="5817" y="2420"/>
                      <a:pt x="5925" y="2326"/>
                      <a:pt x="6003" y="2249"/>
                    </a:cubicBezTo>
                    <a:cubicBezTo>
                      <a:pt x="6080" y="2156"/>
                      <a:pt x="6204" y="2063"/>
                      <a:pt x="6267" y="1985"/>
                    </a:cubicBezTo>
                    <a:cubicBezTo>
                      <a:pt x="6215" y="1985"/>
                      <a:pt x="6217" y="2039"/>
                      <a:pt x="6156" y="2039"/>
                    </a:cubicBezTo>
                    <a:cubicBezTo>
                      <a:pt x="6144" y="2039"/>
                      <a:pt x="6130" y="2037"/>
                      <a:pt x="6111" y="2032"/>
                    </a:cubicBezTo>
                    <a:cubicBezTo>
                      <a:pt x="6096" y="1985"/>
                      <a:pt x="6142" y="1970"/>
                      <a:pt x="6158" y="1954"/>
                    </a:cubicBezTo>
                    <a:cubicBezTo>
                      <a:pt x="6147" y="1925"/>
                      <a:pt x="6137" y="1913"/>
                      <a:pt x="6126" y="1913"/>
                    </a:cubicBezTo>
                    <a:cubicBezTo>
                      <a:pt x="6095" y="1913"/>
                      <a:pt x="6058" y="2004"/>
                      <a:pt x="5982" y="2004"/>
                    </a:cubicBezTo>
                    <a:cubicBezTo>
                      <a:pt x="5974" y="2004"/>
                      <a:pt x="5965" y="2003"/>
                      <a:pt x="5956" y="2001"/>
                    </a:cubicBezTo>
                    <a:cubicBezTo>
                      <a:pt x="5956" y="2001"/>
                      <a:pt x="5987" y="1939"/>
                      <a:pt x="6018" y="1892"/>
                    </a:cubicBezTo>
                    <a:cubicBezTo>
                      <a:pt x="6049" y="1846"/>
                      <a:pt x="6080" y="1815"/>
                      <a:pt x="6080" y="1815"/>
                    </a:cubicBezTo>
                    <a:cubicBezTo>
                      <a:pt x="6080" y="1815"/>
                      <a:pt x="5961" y="1735"/>
                      <a:pt x="5943" y="1735"/>
                    </a:cubicBezTo>
                    <a:cubicBezTo>
                      <a:pt x="5943" y="1735"/>
                      <a:pt x="5942" y="1735"/>
                      <a:pt x="5942" y="1736"/>
                    </a:cubicBezTo>
                    <a:lnTo>
                      <a:pt x="5942" y="1736"/>
                    </a:lnTo>
                    <a:cubicBezTo>
                      <a:pt x="5951" y="1721"/>
                      <a:pt x="6024" y="1609"/>
                      <a:pt x="6111" y="1551"/>
                    </a:cubicBezTo>
                    <a:cubicBezTo>
                      <a:pt x="6158" y="1520"/>
                      <a:pt x="6204" y="1489"/>
                      <a:pt x="6235" y="1489"/>
                    </a:cubicBezTo>
                    <a:cubicBezTo>
                      <a:pt x="6267" y="1473"/>
                      <a:pt x="6282" y="1473"/>
                      <a:pt x="6282" y="1473"/>
                    </a:cubicBezTo>
                    <a:cubicBezTo>
                      <a:pt x="6235" y="1422"/>
                      <a:pt x="6184" y="1401"/>
                      <a:pt x="6133" y="1401"/>
                    </a:cubicBezTo>
                    <a:cubicBezTo>
                      <a:pt x="6030" y="1401"/>
                      <a:pt x="5930" y="1484"/>
                      <a:pt x="5879" y="1567"/>
                    </a:cubicBezTo>
                    <a:cubicBezTo>
                      <a:pt x="5832" y="1613"/>
                      <a:pt x="5786" y="1660"/>
                      <a:pt x="5739" y="1706"/>
                    </a:cubicBezTo>
                    <a:cubicBezTo>
                      <a:pt x="5724" y="1691"/>
                      <a:pt x="5708" y="1675"/>
                      <a:pt x="5693" y="1675"/>
                    </a:cubicBezTo>
                    <a:cubicBezTo>
                      <a:pt x="5674" y="1723"/>
                      <a:pt x="5655" y="1741"/>
                      <a:pt x="5639" y="1741"/>
                    </a:cubicBezTo>
                    <a:cubicBezTo>
                      <a:pt x="5629" y="1741"/>
                      <a:pt x="5621" y="1734"/>
                      <a:pt x="5615" y="1722"/>
                    </a:cubicBezTo>
                    <a:cubicBezTo>
                      <a:pt x="5600" y="1691"/>
                      <a:pt x="5584" y="1644"/>
                      <a:pt x="5569" y="1598"/>
                    </a:cubicBezTo>
                    <a:cubicBezTo>
                      <a:pt x="5569" y="1613"/>
                      <a:pt x="5553" y="1629"/>
                      <a:pt x="5553" y="1644"/>
                    </a:cubicBezTo>
                    <a:lnTo>
                      <a:pt x="5289" y="1442"/>
                    </a:lnTo>
                    <a:cubicBezTo>
                      <a:pt x="5274" y="1365"/>
                      <a:pt x="5227" y="1272"/>
                      <a:pt x="5212" y="1194"/>
                    </a:cubicBezTo>
                    <a:lnTo>
                      <a:pt x="5181" y="1163"/>
                    </a:lnTo>
                    <a:lnTo>
                      <a:pt x="4948" y="1163"/>
                    </a:lnTo>
                    <a:lnTo>
                      <a:pt x="3723" y="186"/>
                    </a:lnTo>
                    <a:cubicBezTo>
                      <a:pt x="3672" y="211"/>
                      <a:pt x="3622" y="237"/>
                      <a:pt x="3681" y="237"/>
                    </a:cubicBezTo>
                    <a:cubicBezTo>
                      <a:pt x="3694" y="237"/>
                      <a:pt x="3713" y="236"/>
                      <a:pt x="3738" y="233"/>
                    </a:cubicBezTo>
                    <a:lnTo>
                      <a:pt x="4886" y="1163"/>
                    </a:lnTo>
                    <a:lnTo>
                      <a:pt x="4700" y="1148"/>
                    </a:lnTo>
                    <a:lnTo>
                      <a:pt x="4685" y="1148"/>
                    </a:lnTo>
                    <a:lnTo>
                      <a:pt x="3754" y="403"/>
                    </a:lnTo>
                    <a:cubicBezTo>
                      <a:pt x="3661" y="450"/>
                      <a:pt x="3521" y="496"/>
                      <a:pt x="3382" y="512"/>
                    </a:cubicBezTo>
                    <a:cubicBezTo>
                      <a:pt x="3366" y="419"/>
                      <a:pt x="3676" y="372"/>
                      <a:pt x="3444" y="341"/>
                    </a:cubicBezTo>
                    <a:lnTo>
                      <a:pt x="3444" y="341"/>
                    </a:lnTo>
                    <a:cubicBezTo>
                      <a:pt x="3351" y="419"/>
                      <a:pt x="3289" y="450"/>
                      <a:pt x="3258" y="481"/>
                    </a:cubicBezTo>
                    <a:cubicBezTo>
                      <a:pt x="3227" y="496"/>
                      <a:pt x="3227" y="512"/>
                      <a:pt x="3289" y="574"/>
                    </a:cubicBezTo>
                    <a:lnTo>
                      <a:pt x="3273" y="574"/>
                    </a:lnTo>
                    <a:lnTo>
                      <a:pt x="2994" y="465"/>
                    </a:lnTo>
                    <a:cubicBezTo>
                      <a:pt x="3025" y="450"/>
                      <a:pt x="3041" y="419"/>
                      <a:pt x="3056" y="403"/>
                    </a:cubicBezTo>
                    <a:cubicBezTo>
                      <a:pt x="3072" y="372"/>
                      <a:pt x="3087" y="341"/>
                      <a:pt x="3118" y="310"/>
                    </a:cubicBezTo>
                    <a:cubicBezTo>
                      <a:pt x="3134" y="279"/>
                      <a:pt x="3149" y="248"/>
                      <a:pt x="3227" y="202"/>
                    </a:cubicBezTo>
                    <a:cubicBezTo>
                      <a:pt x="3227" y="155"/>
                      <a:pt x="3165" y="140"/>
                      <a:pt x="3103" y="140"/>
                    </a:cubicBezTo>
                    <a:cubicBezTo>
                      <a:pt x="3056" y="155"/>
                      <a:pt x="2978" y="171"/>
                      <a:pt x="2901" y="202"/>
                    </a:cubicBezTo>
                    <a:cubicBezTo>
                      <a:pt x="2823" y="233"/>
                      <a:pt x="2746" y="264"/>
                      <a:pt x="2668" y="279"/>
                    </a:cubicBezTo>
                    <a:cubicBezTo>
                      <a:pt x="2637" y="295"/>
                      <a:pt x="2606" y="295"/>
                      <a:pt x="2575" y="310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18"/>
              <p:cNvSpPr/>
              <p:nvPr/>
            </p:nvSpPr>
            <p:spPr>
              <a:xfrm>
                <a:off x="3874550" y="625475"/>
                <a:ext cx="19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2" extrusionOk="0">
                    <a:moveTo>
                      <a:pt x="0" y="0"/>
                    </a:moveTo>
                    <a:cubicBezTo>
                      <a:pt x="16" y="8"/>
                      <a:pt x="27" y="12"/>
                      <a:pt x="39" y="12"/>
                    </a:cubicBezTo>
                    <a:cubicBezTo>
                      <a:pt x="51" y="12"/>
                      <a:pt x="62" y="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18"/>
              <p:cNvSpPr/>
              <p:nvPr/>
            </p:nvSpPr>
            <p:spPr>
              <a:xfrm>
                <a:off x="3892775" y="625475"/>
                <a:ext cx="3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25" extrusionOk="0">
                    <a:moveTo>
                      <a:pt x="124" y="0"/>
                    </a:moveTo>
                    <a:lnTo>
                      <a:pt x="0" y="109"/>
                    </a:lnTo>
                    <a:lnTo>
                      <a:pt x="47" y="124"/>
                    </a:lnTo>
                    <a:lnTo>
                      <a:pt x="155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18"/>
              <p:cNvSpPr/>
              <p:nvPr/>
            </p:nvSpPr>
            <p:spPr>
              <a:xfrm>
                <a:off x="3610875" y="625850"/>
                <a:ext cx="662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55" extrusionOk="0">
                    <a:moveTo>
                      <a:pt x="264" y="1"/>
                    </a:moveTo>
                    <a:cubicBezTo>
                      <a:pt x="125" y="47"/>
                      <a:pt x="78" y="78"/>
                      <a:pt x="1" y="140"/>
                    </a:cubicBezTo>
                    <a:cubicBezTo>
                      <a:pt x="11" y="150"/>
                      <a:pt x="22" y="155"/>
                      <a:pt x="34" y="155"/>
                    </a:cubicBezTo>
                    <a:cubicBezTo>
                      <a:pt x="94" y="155"/>
                      <a:pt x="174" y="40"/>
                      <a:pt x="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18"/>
              <p:cNvSpPr/>
              <p:nvPr/>
            </p:nvSpPr>
            <p:spPr>
              <a:xfrm>
                <a:off x="3870675" y="633225"/>
                <a:ext cx="89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00" extrusionOk="0">
                    <a:moveTo>
                      <a:pt x="357" y="0"/>
                    </a:moveTo>
                    <a:cubicBezTo>
                      <a:pt x="357" y="0"/>
                      <a:pt x="310" y="62"/>
                      <a:pt x="264" y="124"/>
                    </a:cubicBezTo>
                    <a:cubicBezTo>
                      <a:pt x="217" y="186"/>
                      <a:pt x="171" y="248"/>
                      <a:pt x="171" y="248"/>
                    </a:cubicBezTo>
                    <a:cubicBezTo>
                      <a:pt x="171" y="226"/>
                      <a:pt x="159" y="222"/>
                      <a:pt x="145" y="222"/>
                    </a:cubicBezTo>
                    <a:cubicBezTo>
                      <a:pt x="135" y="222"/>
                      <a:pt x="124" y="224"/>
                      <a:pt x="115" y="224"/>
                    </a:cubicBezTo>
                    <a:cubicBezTo>
                      <a:pt x="99" y="224"/>
                      <a:pt x="87" y="218"/>
                      <a:pt x="93" y="186"/>
                    </a:cubicBezTo>
                    <a:lnTo>
                      <a:pt x="93" y="186"/>
                    </a:lnTo>
                    <a:cubicBezTo>
                      <a:pt x="78" y="202"/>
                      <a:pt x="0" y="264"/>
                      <a:pt x="47" y="279"/>
                    </a:cubicBezTo>
                    <a:lnTo>
                      <a:pt x="93" y="248"/>
                    </a:lnTo>
                    <a:lnTo>
                      <a:pt x="93" y="248"/>
                    </a:lnTo>
                    <a:cubicBezTo>
                      <a:pt x="62" y="466"/>
                      <a:pt x="171" y="481"/>
                      <a:pt x="62" y="698"/>
                    </a:cubicBezTo>
                    <a:cubicBezTo>
                      <a:pt x="72" y="699"/>
                      <a:pt x="82" y="700"/>
                      <a:pt x="90" y="700"/>
                    </a:cubicBezTo>
                    <a:cubicBezTo>
                      <a:pt x="218" y="700"/>
                      <a:pt x="219" y="598"/>
                      <a:pt x="248" y="497"/>
                    </a:cubicBezTo>
                    <a:cubicBezTo>
                      <a:pt x="264" y="481"/>
                      <a:pt x="279" y="466"/>
                      <a:pt x="295" y="450"/>
                    </a:cubicBezTo>
                    <a:cubicBezTo>
                      <a:pt x="295" y="450"/>
                      <a:pt x="310" y="357"/>
                      <a:pt x="326" y="279"/>
                    </a:cubicBezTo>
                    <a:cubicBezTo>
                      <a:pt x="341" y="202"/>
                      <a:pt x="357" y="124"/>
                      <a:pt x="357" y="124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18"/>
              <p:cNvSpPr/>
              <p:nvPr/>
            </p:nvSpPr>
            <p:spPr>
              <a:xfrm>
                <a:off x="3318525" y="639800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32"/>
                    </a:cubicBez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18"/>
              <p:cNvSpPr/>
              <p:nvPr/>
            </p:nvSpPr>
            <p:spPr>
              <a:xfrm>
                <a:off x="3599250" y="6402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6" y="16"/>
                      <a:pt x="32" y="16"/>
                      <a:pt x="32" y="31"/>
                    </a:cubicBezTo>
                    <a:lnTo>
                      <a:pt x="32" y="16"/>
                    </a:lnTo>
                    <a:cubicBezTo>
                      <a:pt x="16" y="16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18"/>
              <p:cNvSpPr/>
              <p:nvPr/>
            </p:nvSpPr>
            <p:spPr>
              <a:xfrm>
                <a:off x="3311925" y="640975"/>
                <a:ext cx="1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482" extrusionOk="0">
                    <a:moveTo>
                      <a:pt x="451" y="0"/>
                    </a:moveTo>
                    <a:lnTo>
                      <a:pt x="358" y="94"/>
                    </a:lnTo>
                    <a:lnTo>
                      <a:pt x="342" y="47"/>
                    </a:lnTo>
                    <a:lnTo>
                      <a:pt x="218" y="109"/>
                    </a:lnTo>
                    <a:cubicBezTo>
                      <a:pt x="265" y="187"/>
                      <a:pt x="296" y="187"/>
                      <a:pt x="311" y="264"/>
                    </a:cubicBezTo>
                    <a:cubicBezTo>
                      <a:pt x="287" y="268"/>
                      <a:pt x="267" y="270"/>
                      <a:pt x="251" y="270"/>
                    </a:cubicBezTo>
                    <a:cubicBezTo>
                      <a:pt x="132" y="270"/>
                      <a:pt x="199" y="177"/>
                      <a:pt x="63" y="109"/>
                    </a:cubicBezTo>
                    <a:cubicBezTo>
                      <a:pt x="47" y="125"/>
                      <a:pt x="16" y="125"/>
                      <a:pt x="1" y="140"/>
                    </a:cubicBezTo>
                    <a:lnTo>
                      <a:pt x="234" y="481"/>
                    </a:lnTo>
                    <a:cubicBezTo>
                      <a:pt x="249" y="466"/>
                      <a:pt x="265" y="466"/>
                      <a:pt x="280" y="466"/>
                    </a:cubicBezTo>
                    <a:cubicBezTo>
                      <a:pt x="342" y="435"/>
                      <a:pt x="420" y="373"/>
                      <a:pt x="482" y="311"/>
                    </a:cubicBezTo>
                    <a:cubicBezTo>
                      <a:pt x="218" y="249"/>
                      <a:pt x="590" y="156"/>
                      <a:pt x="4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18"/>
              <p:cNvSpPr/>
              <p:nvPr/>
            </p:nvSpPr>
            <p:spPr>
              <a:xfrm>
                <a:off x="3450750" y="644850"/>
                <a:ext cx="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87" extrusionOk="0">
                    <a:moveTo>
                      <a:pt x="0" y="1"/>
                    </a:moveTo>
                    <a:lnTo>
                      <a:pt x="16" y="187"/>
                    </a:lnTo>
                    <a:lnTo>
                      <a:pt x="31" y="1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18"/>
              <p:cNvSpPr/>
              <p:nvPr/>
            </p:nvSpPr>
            <p:spPr>
              <a:xfrm>
                <a:off x="3342575" y="645475"/>
                <a:ext cx="117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3" extrusionOk="0">
                    <a:moveTo>
                      <a:pt x="14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7"/>
                      <a:pt x="16" y="22"/>
                      <a:pt x="16" y="22"/>
                    </a:cubicBezTo>
                    <a:lnTo>
                      <a:pt x="47" y="22"/>
                    </a:lnTo>
                    <a:cubicBezTo>
                      <a:pt x="36" y="11"/>
                      <a:pt x="25" y="0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18"/>
              <p:cNvSpPr/>
              <p:nvPr/>
            </p:nvSpPr>
            <p:spPr>
              <a:xfrm>
                <a:off x="3626000" y="64757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18"/>
              <p:cNvSpPr/>
              <p:nvPr/>
            </p:nvSpPr>
            <p:spPr>
              <a:xfrm>
                <a:off x="3624850" y="647950"/>
                <a:ext cx="11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8" extrusionOk="0">
                    <a:moveTo>
                      <a:pt x="16" y="1"/>
                    </a:moveTo>
                    <a:cubicBezTo>
                      <a:pt x="16" y="16"/>
                      <a:pt x="0" y="16"/>
                      <a:pt x="0" y="32"/>
                    </a:cubicBezTo>
                    <a:cubicBezTo>
                      <a:pt x="0" y="32"/>
                      <a:pt x="16" y="32"/>
                      <a:pt x="16" y="47"/>
                    </a:cubicBezTo>
                    <a:cubicBezTo>
                      <a:pt x="31" y="47"/>
                      <a:pt x="31" y="32"/>
                      <a:pt x="47" y="16"/>
                    </a:cubicBezTo>
                    <a:cubicBezTo>
                      <a:pt x="31" y="16"/>
                      <a:pt x="3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18"/>
              <p:cNvSpPr/>
              <p:nvPr/>
            </p:nvSpPr>
            <p:spPr>
              <a:xfrm>
                <a:off x="3626400" y="649125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0"/>
                    </a:moveTo>
                    <a:cubicBezTo>
                      <a:pt x="16" y="0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18"/>
              <p:cNvSpPr/>
              <p:nvPr/>
            </p:nvSpPr>
            <p:spPr>
              <a:xfrm>
                <a:off x="3627175" y="649125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16"/>
                      <a:pt x="31" y="16"/>
                      <a:pt x="47" y="1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18"/>
              <p:cNvSpPr/>
              <p:nvPr/>
            </p:nvSpPr>
            <p:spPr>
              <a:xfrm>
                <a:off x="3624850" y="649900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16" y="16"/>
                      <a:pt x="0" y="31"/>
                    </a:cubicBezTo>
                    <a:cubicBezTo>
                      <a:pt x="16" y="31"/>
                      <a:pt x="47" y="47"/>
                      <a:pt x="62" y="47"/>
                    </a:cubicBezTo>
                    <a:cubicBezTo>
                      <a:pt x="62" y="31"/>
                      <a:pt x="47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18"/>
              <p:cNvSpPr/>
              <p:nvPr/>
            </p:nvSpPr>
            <p:spPr>
              <a:xfrm>
                <a:off x="3624450" y="650675"/>
                <a:ext cx="19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32" extrusionOk="0">
                    <a:moveTo>
                      <a:pt x="1" y="0"/>
                    </a:moveTo>
                    <a:cubicBezTo>
                      <a:pt x="16" y="0"/>
                      <a:pt x="47" y="16"/>
                      <a:pt x="78" y="31"/>
                    </a:cubicBezTo>
                    <a:cubicBezTo>
                      <a:pt x="78" y="31"/>
                      <a:pt x="78" y="16"/>
                      <a:pt x="78" y="16"/>
                    </a:cubicBezTo>
                    <a:cubicBezTo>
                      <a:pt x="47" y="1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18"/>
              <p:cNvSpPr/>
              <p:nvPr/>
            </p:nvSpPr>
            <p:spPr>
              <a:xfrm>
                <a:off x="3569775" y="655325"/>
                <a:ext cx="257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38" extrusionOk="0">
                    <a:moveTo>
                      <a:pt x="78" y="0"/>
                    </a:moveTo>
                    <a:lnTo>
                      <a:pt x="1" y="109"/>
                    </a:lnTo>
                    <a:cubicBezTo>
                      <a:pt x="7" y="105"/>
                      <a:pt x="14" y="103"/>
                      <a:pt x="20" y="103"/>
                    </a:cubicBezTo>
                    <a:cubicBezTo>
                      <a:pt x="52" y="103"/>
                      <a:pt x="87" y="137"/>
                      <a:pt x="98" y="137"/>
                    </a:cubicBezTo>
                    <a:cubicBezTo>
                      <a:pt x="103" y="137"/>
                      <a:pt x="102" y="130"/>
                      <a:pt x="94" y="109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18"/>
              <p:cNvSpPr/>
              <p:nvPr/>
            </p:nvSpPr>
            <p:spPr>
              <a:xfrm>
                <a:off x="3682225" y="657200"/>
                <a:ext cx="85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05" extrusionOk="0">
                    <a:moveTo>
                      <a:pt x="340" y="1"/>
                    </a:moveTo>
                    <a:cubicBezTo>
                      <a:pt x="338" y="1"/>
                      <a:pt x="334" y="2"/>
                      <a:pt x="329" y="5"/>
                    </a:cubicBezTo>
                    <a:lnTo>
                      <a:pt x="329" y="5"/>
                    </a:lnTo>
                    <a:cubicBezTo>
                      <a:pt x="334" y="4"/>
                      <a:pt x="338" y="3"/>
                      <a:pt x="342" y="3"/>
                    </a:cubicBezTo>
                    <a:cubicBezTo>
                      <a:pt x="342" y="1"/>
                      <a:pt x="341" y="1"/>
                      <a:pt x="340" y="1"/>
                    </a:cubicBezTo>
                    <a:close/>
                    <a:moveTo>
                      <a:pt x="329" y="5"/>
                    </a:moveTo>
                    <a:lnTo>
                      <a:pt x="329" y="5"/>
                    </a:lnTo>
                    <a:cubicBezTo>
                      <a:pt x="218" y="24"/>
                      <a:pt x="30" y="100"/>
                      <a:pt x="1" y="204"/>
                    </a:cubicBezTo>
                    <a:cubicBezTo>
                      <a:pt x="32" y="111"/>
                      <a:pt x="218" y="127"/>
                      <a:pt x="249" y="49"/>
                    </a:cubicBezTo>
                    <a:lnTo>
                      <a:pt x="249" y="65"/>
                    </a:lnTo>
                    <a:cubicBezTo>
                      <a:pt x="249" y="65"/>
                      <a:pt x="304" y="19"/>
                      <a:pt x="329" y="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18"/>
              <p:cNvSpPr/>
              <p:nvPr/>
            </p:nvSpPr>
            <p:spPr>
              <a:xfrm>
                <a:off x="3315825" y="6638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0" y="1"/>
                    </a:moveTo>
                    <a:cubicBezTo>
                      <a:pt x="16" y="1"/>
                      <a:pt x="16" y="16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16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18"/>
              <p:cNvSpPr/>
              <p:nvPr/>
            </p:nvSpPr>
            <p:spPr>
              <a:xfrm>
                <a:off x="3316200" y="664625"/>
                <a:ext cx="275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1" extrusionOk="0">
                    <a:moveTo>
                      <a:pt x="1" y="1"/>
                    </a:moveTo>
                    <a:cubicBezTo>
                      <a:pt x="32" y="47"/>
                      <a:pt x="63" y="94"/>
                      <a:pt x="94" y="140"/>
                    </a:cubicBezTo>
                    <a:cubicBezTo>
                      <a:pt x="94" y="140"/>
                      <a:pt x="94" y="125"/>
                      <a:pt x="109" y="125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18"/>
              <p:cNvSpPr/>
              <p:nvPr/>
            </p:nvSpPr>
            <p:spPr>
              <a:xfrm>
                <a:off x="3572500" y="667725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0" y="1"/>
                    </a:move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18"/>
              <p:cNvSpPr/>
              <p:nvPr/>
            </p:nvSpPr>
            <p:spPr>
              <a:xfrm>
                <a:off x="3859025" y="669275"/>
                <a:ext cx="4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79" extrusionOk="0">
                    <a:moveTo>
                      <a:pt x="1" y="1"/>
                    </a:moveTo>
                    <a:lnTo>
                      <a:pt x="1" y="78"/>
                    </a:lnTo>
                    <a:lnTo>
                      <a:pt x="16" y="78"/>
                    </a:lnTo>
                    <a:cubicBezTo>
                      <a:pt x="16" y="63"/>
                      <a:pt x="16" y="32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18"/>
              <p:cNvSpPr/>
              <p:nvPr/>
            </p:nvSpPr>
            <p:spPr>
              <a:xfrm>
                <a:off x="3823375" y="673925"/>
                <a:ext cx="5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65" extrusionOk="0">
                    <a:moveTo>
                      <a:pt x="155" y="1"/>
                    </a:moveTo>
                    <a:lnTo>
                      <a:pt x="0" y="125"/>
                    </a:lnTo>
                    <a:cubicBezTo>
                      <a:pt x="31" y="171"/>
                      <a:pt x="47" y="218"/>
                      <a:pt x="78" y="264"/>
                    </a:cubicBezTo>
                    <a:lnTo>
                      <a:pt x="202" y="140"/>
                    </a:lnTo>
                    <a:cubicBezTo>
                      <a:pt x="124" y="125"/>
                      <a:pt x="186" y="47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18"/>
              <p:cNvSpPr/>
              <p:nvPr/>
            </p:nvSpPr>
            <p:spPr>
              <a:xfrm>
                <a:off x="3820650" y="676150"/>
                <a:ext cx="27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14" extrusionOk="0">
                    <a:moveTo>
                      <a:pt x="31" y="1"/>
                    </a:moveTo>
                    <a:cubicBezTo>
                      <a:pt x="23" y="1"/>
                      <a:pt x="12" y="2"/>
                      <a:pt x="1" y="5"/>
                    </a:cubicBezTo>
                    <a:cubicBezTo>
                      <a:pt x="16" y="36"/>
                      <a:pt x="32" y="67"/>
                      <a:pt x="32" y="113"/>
                    </a:cubicBezTo>
                    <a:lnTo>
                      <a:pt x="109" y="36"/>
                    </a:lnTo>
                    <a:cubicBezTo>
                      <a:pt x="84" y="23"/>
                      <a:pt x="69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18"/>
              <p:cNvSpPr/>
              <p:nvPr/>
            </p:nvSpPr>
            <p:spPr>
              <a:xfrm>
                <a:off x="3579475" y="677425"/>
                <a:ext cx="12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40" extrusionOk="0">
                    <a:moveTo>
                      <a:pt x="47" y="0"/>
                    </a:moveTo>
                    <a:lnTo>
                      <a:pt x="32" y="16"/>
                    </a:lnTo>
                    <a:lnTo>
                      <a:pt x="1" y="140"/>
                    </a:lnTo>
                    <a:lnTo>
                      <a:pt x="47" y="0"/>
                    </a:lnTo>
                    <a:close/>
                    <a:moveTo>
                      <a:pt x="1" y="140"/>
                    </a:moveTo>
                    <a:lnTo>
                      <a:pt x="1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18"/>
              <p:cNvSpPr/>
              <p:nvPr/>
            </p:nvSpPr>
            <p:spPr>
              <a:xfrm>
                <a:off x="3801650" y="681300"/>
                <a:ext cx="1975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07" extrusionOk="0">
                    <a:moveTo>
                      <a:pt x="78" y="0"/>
                    </a:moveTo>
                    <a:cubicBezTo>
                      <a:pt x="32" y="31"/>
                      <a:pt x="16" y="62"/>
                      <a:pt x="1" y="94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3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18"/>
              <p:cNvSpPr/>
              <p:nvPr/>
            </p:nvSpPr>
            <p:spPr>
              <a:xfrm>
                <a:off x="3643075" y="685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18"/>
              <p:cNvSpPr/>
              <p:nvPr/>
            </p:nvSpPr>
            <p:spPr>
              <a:xfrm>
                <a:off x="3405375" y="687900"/>
                <a:ext cx="35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9" extrusionOk="0">
                    <a:moveTo>
                      <a:pt x="1" y="0"/>
                    </a:moveTo>
                    <a:cubicBezTo>
                      <a:pt x="1" y="39"/>
                      <a:pt x="38" y="109"/>
                      <a:pt x="76" y="109"/>
                    </a:cubicBezTo>
                    <a:cubicBezTo>
                      <a:pt x="99" y="109"/>
                      <a:pt x="123" y="85"/>
                      <a:pt x="140" y="16"/>
                    </a:cubicBezTo>
                    <a:lnTo>
                      <a:pt x="140" y="16"/>
                    </a:lnTo>
                    <a:cubicBezTo>
                      <a:pt x="133" y="23"/>
                      <a:pt x="109" y="31"/>
                      <a:pt x="82" y="31"/>
                    </a:cubicBezTo>
                    <a:cubicBezTo>
                      <a:pt x="55" y="31"/>
                      <a:pt x="2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18"/>
              <p:cNvSpPr/>
              <p:nvPr/>
            </p:nvSpPr>
            <p:spPr>
              <a:xfrm>
                <a:off x="3390650" y="688275"/>
                <a:ext cx="117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" extrusionOk="0">
                    <a:moveTo>
                      <a:pt x="0" y="1"/>
                    </a:moveTo>
                    <a:cubicBezTo>
                      <a:pt x="0" y="1"/>
                      <a:pt x="16" y="16"/>
                      <a:pt x="47" y="16"/>
                    </a:cubicBezTo>
                    <a:cubicBezTo>
                      <a:pt x="47" y="16"/>
                      <a:pt x="31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18"/>
              <p:cNvSpPr/>
              <p:nvPr/>
            </p:nvSpPr>
            <p:spPr>
              <a:xfrm>
                <a:off x="3387925" y="6890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6"/>
                    </a:cubicBezTo>
                    <a:lnTo>
                      <a:pt x="32" y="16"/>
                    </a:lnTo>
                    <a:cubicBezTo>
                      <a:pt x="16" y="16"/>
                      <a:pt x="16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18"/>
              <p:cNvSpPr/>
              <p:nvPr/>
            </p:nvSpPr>
            <p:spPr>
              <a:xfrm>
                <a:off x="3388700" y="6894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18"/>
              <p:cNvSpPr/>
              <p:nvPr/>
            </p:nvSpPr>
            <p:spPr>
              <a:xfrm>
                <a:off x="3958300" y="689450"/>
                <a:ext cx="19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9" extrusionOk="0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47"/>
                      <a:pt x="47" y="78"/>
                      <a:pt x="78" y="109"/>
                    </a:cubicBezTo>
                    <a:cubicBezTo>
                      <a:pt x="78" y="109"/>
                      <a:pt x="78" y="93"/>
                      <a:pt x="78" y="93"/>
                    </a:cubicBezTo>
                    <a:cubicBezTo>
                      <a:pt x="47" y="62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18"/>
              <p:cNvSpPr/>
              <p:nvPr/>
            </p:nvSpPr>
            <p:spPr>
              <a:xfrm>
                <a:off x="3388700" y="689825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cubicBezTo>
                      <a:pt x="6" y="6"/>
                      <a:pt x="11" y="9"/>
                      <a:pt x="16" y="12"/>
                    </a:cubicBezTo>
                    <a:lnTo>
                      <a:pt x="16" y="12"/>
                    </a:lnTo>
                    <a:cubicBezTo>
                      <a:pt x="16" y="1"/>
                      <a:pt x="15" y="1"/>
                      <a:pt x="1" y="1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6" y="15"/>
                      <a:pt x="16" y="16"/>
                    </a:cubicBezTo>
                    <a:cubicBezTo>
                      <a:pt x="20" y="16"/>
                      <a:pt x="22" y="16"/>
                      <a:pt x="24" y="16"/>
                    </a:cubicBezTo>
                    <a:lnTo>
                      <a:pt x="24" y="16"/>
                    </a:lnTo>
                    <a:cubicBezTo>
                      <a:pt x="22" y="15"/>
                      <a:pt x="19" y="14"/>
                      <a:pt x="16" y="12"/>
                    </a:cubicBezTo>
                    <a:close/>
                    <a:moveTo>
                      <a:pt x="24" y="16"/>
                    </a:moveTo>
                    <a:cubicBezTo>
                      <a:pt x="32" y="20"/>
                      <a:pt x="40" y="24"/>
                      <a:pt x="47" y="32"/>
                    </a:cubicBezTo>
                    <a:cubicBezTo>
                      <a:pt x="35" y="19"/>
                      <a:pt x="33" y="17"/>
                      <a:pt x="24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18"/>
              <p:cNvSpPr/>
              <p:nvPr/>
            </p:nvSpPr>
            <p:spPr>
              <a:xfrm>
                <a:off x="3325900" y="69060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18"/>
              <p:cNvSpPr/>
              <p:nvPr/>
            </p:nvSpPr>
            <p:spPr>
              <a:xfrm>
                <a:off x="3389875" y="6906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18"/>
              <p:cNvSpPr/>
              <p:nvPr/>
            </p:nvSpPr>
            <p:spPr>
              <a:xfrm>
                <a:off x="3323175" y="691000"/>
                <a:ext cx="58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156" extrusionOk="0">
                    <a:moveTo>
                      <a:pt x="125" y="0"/>
                    </a:moveTo>
                    <a:cubicBezTo>
                      <a:pt x="125" y="31"/>
                      <a:pt x="1" y="109"/>
                      <a:pt x="47" y="155"/>
                    </a:cubicBezTo>
                    <a:lnTo>
                      <a:pt x="233" y="62"/>
                    </a:lnTo>
                    <a:cubicBezTo>
                      <a:pt x="187" y="62"/>
                      <a:pt x="156" y="31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18"/>
              <p:cNvSpPr/>
              <p:nvPr/>
            </p:nvSpPr>
            <p:spPr>
              <a:xfrm>
                <a:off x="3329000" y="691375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78" y="1"/>
                    </a:moveTo>
                    <a:lnTo>
                      <a:pt x="0" y="47"/>
                    </a:lnTo>
                    <a:cubicBezTo>
                      <a:pt x="16" y="47"/>
                      <a:pt x="47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18"/>
              <p:cNvSpPr/>
              <p:nvPr/>
            </p:nvSpPr>
            <p:spPr>
              <a:xfrm>
                <a:off x="3354200" y="6917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2" y="0"/>
                    </a:moveTo>
                    <a:cubicBezTo>
                      <a:pt x="16" y="16"/>
                      <a:pt x="0" y="47"/>
                      <a:pt x="0" y="47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18"/>
              <p:cNvSpPr/>
              <p:nvPr/>
            </p:nvSpPr>
            <p:spPr>
              <a:xfrm>
                <a:off x="3959850" y="692150"/>
                <a:ext cx="101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0" extrusionOk="0">
                    <a:moveTo>
                      <a:pt x="109" y="109"/>
                    </a:moveTo>
                    <a:cubicBezTo>
                      <a:pt x="125" y="125"/>
                      <a:pt x="140" y="125"/>
                      <a:pt x="156" y="140"/>
                    </a:cubicBezTo>
                    <a:cubicBezTo>
                      <a:pt x="156" y="151"/>
                      <a:pt x="156" y="157"/>
                      <a:pt x="156" y="163"/>
                    </a:cubicBezTo>
                    <a:lnTo>
                      <a:pt x="156" y="163"/>
                    </a:lnTo>
                    <a:cubicBezTo>
                      <a:pt x="140" y="141"/>
                      <a:pt x="120" y="121"/>
                      <a:pt x="109" y="109"/>
                    </a:cubicBezTo>
                    <a:close/>
                    <a:moveTo>
                      <a:pt x="16" y="1"/>
                    </a:moveTo>
                    <a:lnTo>
                      <a:pt x="16" y="1"/>
                    </a:lnTo>
                    <a:cubicBezTo>
                      <a:pt x="0" y="233"/>
                      <a:pt x="171" y="94"/>
                      <a:pt x="78" y="388"/>
                    </a:cubicBezTo>
                    <a:cubicBezTo>
                      <a:pt x="124" y="424"/>
                      <a:pt x="164" y="440"/>
                      <a:pt x="202" y="440"/>
                    </a:cubicBezTo>
                    <a:cubicBezTo>
                      <a:pt x="279" y="440"/>
                      <a:pt x="341" y="374"/>
                      <a:pt x="404" y="280"/>
                    </a:cubicBezTo>
                    <a:lnTo>
                      <a:pt x="404" y="280"/>
                    </a:lnTo>
                    <a:cubicBezTo>
                      <a:pt x="395" y="282"/>
                      <a:pt x="387" y="283"/>
                      <a:pt x="379" y="283"/>
                    </a:cubicBezTo>
                    <a:cubicBezTo>
                      <a:pt x="277" y="283"/>
                      <a:pt x="253" y="109"/>
                      <a:pt x="109" y="109"/>
                    </a:cubicBezTo>
                    <a:lnTo>
                      <a:pt x="78" y="109"/>
                    </a:lnTo>
                    <a:cubicBezTo>
                      <a:pt x="78" y="94"/>
                      <a:pt x="78" y="94"/>
                      <a:pt x="78" y="78"/>
                    </a:cubicBezTo>
                    <a:cubicBezTo>
                      <a:pt x="63" y="47"/>
                      <a:pt x="31" y="32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18"/>
              <p:cNvSpPr/>
              <p:nvPr/>
            </p:nvSpPr>
            <p:spPr>
              <a:xfrm>
                <a:off x="3350700" y="692925"/>
                <a:ext cx="66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7" extrusionOk="0">
                    <a:moveTo>
                      <a:pt x="140" y="1"/>
                    </a:moveTo>
                    <a:lnTo>
                      <a:pt x="140" y="1"/>
                    </a:lnTo>
                    <a:cubicBezTo>
                      <a:pt x="94" y="94"/>
                      <a:pt x="47" y="171"/>
                      <a:pt x="1" y="233"/>
                    </a:cubicBezTo>
                    <a:lnTo>
                      <a:pt x="172" y="466"/>
                    </a:lnTo>
                    <a:cubicBezTo>
                      <a:pt x="218" y="280"/>
                      <a:pt x="16" y="264"/>
                      <a:pt x="265" y="94"/>
                    </a:cubicBezTo>
                    <a:cubicBezTo>
                      <a:pt x="218" y="78"/>
                      <a:pt x="125" y="78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18"/>
              <p:cNvSpPr/>
              <p:nvPr/>
            </p:nvSpPr>
            <p:spPr>
              <a:xfrm>
                <a:off x="3336750" y="69332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6" y="31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18"/>
              <p:cNvSpPr/>
              <p:nvPr/>
            </p:nvSpPr>
            <p:spPr>
              <a:xfrm>
                <a:off x="3961800" y="6937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6" y="32"/>
                      <a:pt x="16" y="32"/>
                      <a:pt x="31" y="47"/>
                    </a:cubicBezTo>
                    <a:cubicBezTo>
                      <a:pt x="31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18"/>
              <p:cNvSpPr/>
              <p:nvPr/>
            </p:nvSpPr>
            <p:spPr>
              <a:xfrm>
                <a:off x="3337150" y="6941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0" y="16"/>
                      <a:pt x="0" y="16"/>
                      <a:pt x="16" y="31"/>
                    </a:cubicBez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18"/>
              <p:cNvSpPr/>
              <p:nvPr/>
            </p:nvSpPr>
            <p:spPr>
              <a:xfrm>
                <a:off x="3337525" y="694875"/>
                <a:ext cx="2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1" y="0"/>
                    </a:moveTo>
                    <a:cubicBezTo>
                      <a:pt x="32" y="31"/>
                      <a:pt x="47" y="62"/>
                      <a:pt x="78" y="93"/>
                    </a:cubicBezTo>
                    <a:cubicBezTo>
                      <a:pt x="78" y="93"/>
                      <a:pt x="78" y="93"/>
                      <a:pt x="94" y="78"/>
                    </a:cubicBezTo>
                    <a:cubicBezTo>
                      <a:pt x="63" y="47"/>
                      <a:pt x="47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18"/>
              <p:cNvSpPr/>
              <p:nvPr/>
            </p:nvSpPr>
            <p:spPr>
              <a:xfrm>
                <a:off x="3809025" y="697975"/>
                <a:ext cx="157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0" extrusionOk="0">
                    <a:moveTo>
                      <a:pt x="62" y="0"/>
                    </a:moveTo>
                    <a:cubicBezTo>
                      <a:pt x="31" y="31"/>
                      <a:pt x="16" y="47"/>
                      <a:pt x="0" y="47"/>
                    </a:cubicBezTo>
                    <a:cubicBezTo>
                      <a:pt x="16" y="78"/>
                      <a:pt x="31" y="109"/>
                      <a:pt x="62" y="140"/>
                    </a:cubicBezTo>
                    <a:lnTo>
                      <a:pt x="62" y="16"/>
                    </a:lnTo>
                    <a:cubicBezTo>
                      <a:pt x="62" y="16"/>
                      <a:pt x="62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18"/>
              <p:cNvSpPr/>
              <p:nvPr/>
            </p:nvSpPr>
            <p:spPr>
              <a:xfrm>
                <a:off x="3814450" y="700300"/>
                <a:ext cx="4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78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78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18"/>
              <p:cNvSpPr/>
              <p:nvPr/>
            </p:nvSpPr>
            <p:spPr>
              <a:xfrm>
                <a:off x="3810175" y="7014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1"/>
                    </a:moveTo>
                    <a:lnTo>
                      <a:pt x="1" y="32"/>
                    </a:lnTo>
                    <a:lnTo>
                      <a:pt x="32" y="32"/>
                    </a:lnTo>
                    <a:cubicBezTo>
                      <a:pt x="32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18"/>
              <p:cNvSpPr/>
              <p:nvPr/>
            </p:nvSpPr>
            <p:spPr>
              <a:xfrm>
                <a:off x="3379025" y="703800"/>
                <a:ext cx="235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0" extrusionOk="0">
                    <a:moveTo>
                      <a:pt x="16" y="0"/>
                    </a:moveTo>
                    <a:cubicBezTo>
                      <a:pt x="0" y="0"/>
                      <a:pt x="0" y="16"/>
                      <a:pt x="0" y="16"/>
                    </a:cubicBezTo>
                    <a:cubicBezTo>
                      <a:pt x="31" y="62"/>
                      <a:pt x="62" y="93"/>
                      <a:pt x="93" y="140"/>
                    </a:cubicBezTo>
                    <a:cubicBezTo>
                      <a:pt x="93" y="124"/>
                      <a:pt x="93" y="124"/>
                      <a:pt x="93" y="109"/>
                    </a:cubicBezTo>
                    <a:cubicBezTo>
                      <a:pt x="62" y="78"/>
                      <a:pt x="31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18"/>
              <p:cNvSpPr/>
              <p:nvPr/>
            </p:nvSpPr>
            <p:spPr>
              <a:xfrm>
                <a:off x="3408100" y="704375"/>
                <a:ext cx="182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6" extrusionOk="0">
                    <a:moveTo>
                      <a:pt x="68" y="1"/>
                    </a:moveTo>
                    <a:cubicBezTo>
                      <a:pt x="67" y="1"/>
                      <a:pt x="65" y="3"/>
                      <a:pt x="62" y="8"/>
                    </a:cubicBezTo>
                    <a:cubicBezTo>
                      <a:pt x="47" y="24"/>
                      <a:pt x="31" y="39"/>
                      <a:pt x="0" y="70"/>
                    </a:cubicBezTo>
                    <a:cubicBezTo>
                      <a:pt x="16" y="70"/>
                      <a:pt x="16" y="70"/>
                      <a:pt x="31" y="86"/>
                    </a:cubicBezTo>
                    <a:cubicBezTo>
                      <a:pt x="57" y="60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18"/>
              <p:cNvSpPr/>
              <p:nvPr/>
            </p:nvSpPr>
            <p:spPr>
              <a:xfrm>
                <a:off x="3354975" y="70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18"/>
              <p:cNvSpPr/>
              <p:nvPr/>
            </p:nvSpPr>
            <p:spPr>
              <a:xfrm>
                <a:off x="3391425" y="708450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0"/>
                      <a:pt x="31" y="16"/>
                      <a:pt x="47" y="16"/>
                    </a:cubicBezTo>
                    <a:cubicBezTo>
                      <a:pt x="31" y="0"/>
                      <a:pt x="16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18"/>
              <p:cNvSpPr/>
              <p:nvPr/>
            </p:nvSpPr>
            <p:spPr>
              <a:xfrm>
                <a:off x="3802050" y="708450"/>
                <a:ext cx="353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970" extrusionOk="0">
                    <a:moveTo>
                      <a:pt x="31" y="0"/>
                    </a:moveTo>
                    <a:lnTo>
                      <a:pt x="0" y="78"/>
                    </a:lnTo>
                    <a:lnTo>
                      <a:pt x="1380" y="1970"/>
                    </a:lnTo>
                    <a:lnTo>
                      <a:pt x="1411" y="1923"/>
                    </a:lnTo>
                    <a:lnTo>
                      <a:pt x="1396" y="1923"/>
                    </a:lnTo>
                    <a:lnTo>
                      <a:pt x="1365" y="1939"/>
                    </a:lnTo>
                    <a:lnTo>
                      <a:pt x="16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18"/>
              <p:cNvSpPr/>
              <p:nvPr/>
            </p:nvSpPr>
            <p:spPr>
              <a:xfrm>
                <a:off x="3385225" y="70995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108" y="1"/>
                    </a:moveTo>
                    <a:cubicBezTo>
                      <a:pt x="70" y="1"/>
                      <a:pt x="50" y="86"/>
                      <a:pt x="0" y="111"/>
                    </a:cubicBezTo>
                    <a:cubicBezTo>
                      <a:pt x="78" y="80"/>
                      <a:pt x="93" y="64"/>
                      <a:pt x="140" y="18"/>
                    </a:cubicBezTo>
                    <a:cubicBezTo>
                      <a:pt x="128" y="6"/>
                      <a:pt x="117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18"/>
              <p:cNvSpPr/>
              <p:nvPr/>
            </p:nvSpPr>
            <p:spPr>
              <a:xfrm>
                <a:off x="3691925" y="710200"/>
                <a:ext cx="195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" extrusionOk="0">
                    <a:moveTo>
                      <a:pt x="17" y="1"/>
                    </a:moveTo>
                    <a:cubicBezTo>
                      <a:pt x="11" y="1"/>
                      <a:pt x="6" y="3"/>
                      <a:pt x="0" y="8"/>
                    </a:cubicBezTo>
                    <a:lnTo>
                      <a:pt x="78" y="8"/>
                    </a:lnTo>
                    <a:cubicBezTo>
                      <a:pt x="47" y="8"/>
                      <a:pt x="30" y="1"/>
                      <a:pt x="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18"/>
              <p:cNvSpPr/>
              <p:nvPr/>
            </p:nvSpPr>
            <p:spPr>
              <a:xfrm>
                <a:off x="3561650" y="71812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"/>
                      <a:pt x="31" y="16"/>
                      <a:pt x="47" y="3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18"/>
              <p:cNvSpPr/>
              <p:nvPr/>
            </p:nvSpPr>
            <p:spPr>
              <a:xfrm>
                <a:off x="3662075" y="718525"/>
                <a:ext cx="1980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102" extrusionOk="0">
                    <a:moveTo>
                      <a:pt x="558" y="497"/>
                    </a:moveTo>
                    <a:lnTo>
                      <a:pt x="527" y="528"/>
                    </a:lnTo>
                    <a:cubicBezTo>
                      <a:pt x="543" y="528"/>
                      <a:pt x="543" y="512"/>
                      <a:pt x="558" y="497"/>
                    </a:cubicBezTo>
                    <a:close/>
                    <a:moveTo>
                      <a:pt x="186" y="1040"/>
                    </a:moveTo>
                    <a:lnTo>
                      <a:pt x="186" y="1040"/>
                    </a:lnTo>
                    <a:cubicBezTo>
                      <a:pt x="171" y="1055"/>
                      <a:pt x="155" y="1071"/>
                      <a:pt x="155" y="1086"/>
                    </a:cubicBezTo>
                    <a:lnTo>
                      <a:pt x="186" y="1040"/>
                    </a:lnTo>
                    <a:close/>
                    <a:moveTo>
                      <a:pt x="496" y="0"/>
                    </a:moveTo>
                    <a:lnTo>
                      <a:pt x="496" y="0"/>
                    </a:lnTo>
                    <a:cubicBezTo>
                      <a:pt x="527" y="155"/>
                      <a:pt x="574" y="311"/>
                      <a:pt x="496" y="419"/>
                    </a:cubicBezTo>
                    <a:lnTo>
                      <a:pt x="372" y="373"/>
                    </a:lnTo>
                    <a:cubicBezTo>
                      <a:pt x="496" y="249"/>
                      <a:pt x="419" y="155"/>
                      <a:pt x="434" y="16"/>
                    </a:cubicBezTo>
                    <a:lnTo>
                      <a:pt x="434" y="16"/>
                    </a:lnTo>
                    <a:lnTo>
                      <a:pt x="341" y="311"/>
                    </a:lnTo>
                    <a:cubicBezTo>
                      <a:pt x="304" y="353"/>
                      <a:pt x="277" y="370"/>
                      <a:pt x="255" y="370"/>
                    </a:cubicBezTo>
                    <a:cubicBezTo>
                      <a:pt x="213" y="370"/>
                      <a:pt x="196" y="305"/>
                      <a:pt x="186" y="233"/>
                    </a:cubicBezTo>
                    <a:cubicBezTo>
                      <a:pt x="186" y="264"/>
                      <a:pt x="171" y="295"/>
                      <a:pt x="155" y="295"/>
                    </a:cubicBezTo>
                    <a:cubicBezTo>
                      <a:pt x="189" y="306"/>
                      <a:pt x="246" y="468"/>
                      <a:pt x="287" y="468"/>
                    </a:cubicBezTo>
                    <a:cubicBezTo>
                      <a:pt x="303" y="468"/>
                      <a:pt x="317" y="443"/>
                      <a:pt x="326" y="373"/>
                    </a:cubicBezTo>
                    <a:cubicBezTo>
                      <a:pt x="481" y="388"/>
                      <a:pt x="388" y="543"/>
                      <a:pt x="419" y="605"/>
                    </a:cubicBezTo>
                    <a:cubicBezTo>
                      <a:pt x="434" y="590"/>
                      <a:pt x="465" y="590"/>
                      <a:pt x="481" y="590"/>
                    </a:cubicBezTo>
                    <a:cubicBezTo>
                      <a:pt x="434" y="667"/>
                      <a:pt x="388" y="729"/>
                      <a:pt x="326" y="807"/>
                    </a:cubicBezTo>
                    <a:lnTo>
                      <a:pt x="295" y="791"/>
                    </a:lnTo>
                    <a:lnTo>
                      <a:pt x="357" y="621"/>
                    </a:lnTo>
                    <a:cubicBezTo>
                      <a:pt x="310" y="621"/>
                      <a:pt x="271" y="549"/>
                      <a:pt x="228" y="549"/>
                    </a:cubicBezTo>
                    <a:cubicBezTo>
                      <a:pt x="215" y="549"/>
                      <a:pt x="201" y="556"/>
                      <a:pt x="186" y="574"/>
                    </a:cubicBezTo>
                    <a:cubicBezTo>
                      <a:pt x="186" y="590"/>
                      <a:pt x="217" y="621"/>
                      <a:pt x="202" y="652"/>
                    </a:cubicBezTo>
                    <a:cubicBezTo>
                      <a:pt x="76" y="624"/>
                      <a:pt x="139" y="459"/>
                      <a:pt x="41" y="459"/>
                    </a:cubicBezTo>
                    <a:cubicBezTo>
                      <a:pt x="29" y="459"/>
                      <a:pt x="16" y="461"/>
                      <a:pt x="0" y="466"/>
                    </a:cubicBezTo>
                    <a:cubicBezTo>
                      <a:pt x="31" y="605"/>
                      <a:pt x="0" y="621"/>
                      <a:pt x="109" y="714"/>
                    </a:cubicBezTo>
                    <a:cubicBezTo>
                      <a:pt x="93" y="838"/>
                      <a:pt x="62" y="931"/>
                      <a:pt x="16" y="977"/>
                    </a:cubicBezTo>
                    <a:cubicBezTo>
                      <a:pt x="31" y="1008"/>
                      <a:pt x="109" y="1024"/>
                      <a:pt x="124" y="1071"/>
                    </a:cubicBezTo>
                    <a:cubicBezTo>
                      <a:pt x="124" y="1055"/>
                      <a:pt x="124" y="1040"/>
                      <a:pt x="124" y="1040"/>
                    </a:cubicBezTo>
                    <a:lnTo>
                      <a:pt x="186" y="1040"/>
                    </a:lnTo>
                    <a:lnTo>
                      <a:pt x="326" y="1024"/>
                    </a:lnTo>
                    <a:cubicBezTo>
                      <a:pt x="295" y="993"/>
                      <a:pt x="310" y="962"/>
                      <a:pt x="310" y="915"/>
                    </a:cubicBezTo>
                    <a:lnTo>
                      <a:pt x="310" y="915"/>
                    </a:lnTo>
                    <a:cubicBezTo>
                      <a:pt x="310" y="915"/>
                      <a:pt x="357" y="962"/>
                      <a:pt x="419" y="1008"/>
                    </a:cubicBezTo>
                    <a:cubicBezTo>
                      <a:pt x="481" y="1055"/>
                      <a:pt x="543" y="1102"/>
                      <a:pt x="543" y="1102"/>
                    </a:cubicBezTo>
                    <a:cubicBezTo>
                      <a:pt x="745" y="1040"/>
                      <a:pt x="620" y="869"/>
                      <a:pt x="714" y="791"/>
                    </a:cubicBezTo>
                    <a:lnTo>
                      <a:pt x="714" y="791"/>
                    </a:lnTo>
                    <a:cubicBezTo>
                      <a:pt x="667" y="815"/>
                      <a:pt x="638" y="821"/>
                      <a:pt x="618" y="821"/>
                    </a:cubicBezTo>
                    <a:cubicBezTo>
                      <a:pt x="591" y="821"/>
                      <a:pt x="582" y="808"/>
                      <a:pt x="569" y="808"/>
                    </a:cubicBezTo>
                    <a:cubicBezTo>
                      <a:pt x="555" y="808"/>
                      <a:pt x="537" y="825"/>
                      <a:pt x="481" y="900"/>
                    </a:cubicBezTo>
                    <a:lnTo>
                      <a:pt x="341" y="807"/>
                    </a:lnTo>
                    <a:lnTo>
                      <a:pt x="481" y="605"/>
                    </a:lnTo>
                    <a:cubicBezTo>
                      <a:pt x="512" y="605"/>
                      <a:pt x="543" y="621"/>
                      <a:pt x="574" y="621"/>
                    </a:cubicBezTo>
                    <a:cubicBezTo>
                      <a:pt x="558" y="590"/>
                      <a:pt x="543" y="574"/>
                      <a:pt x="527" y="528"/>
                    </a:cubicBezTo>
                    <a:cubicBezTo>
                      <a:pt x="527" y="512"/>
                      <a:pt x="527" y="512"/>
                      <a:pt x="527" y="497"/>
                    </a:cubicBezTo>
                    <a:lnTo>
                      <a:pt x="558" y="497"/>
                    </a:lnTo>
                    <a:cubicBezTo>
                      <a:pt x="605" y="497"/>
                      <a:pt x="636" y="559"/>
                      <a:pt x="620" y="621"/>
                    </a:cubicBezTo>
                    <a:cubicBezTo>
                      <a:pt x="635" y="607"/>
                      <a:pt x="647" y="601"/>
                      <a:pt x="659" y="601"/>
                    </a:cubicBezTo>
                    <a:cubicBezTo>
                      <a:pt x="695" y="601"/>
                      <a:pt x="721" y="656"/>
                      <a:pt x="751" y="656"/>
                    </a:cubicBezTo>
                    <a:cubicBezTo>
                      <a:pt x="763" y="656"/>
                      <a:pt x="776" y="647"/>
                      <a:pt x="791" y="621"/>
                    </a:cubicBezTo>
                    <a:cubicBezTo>
                      <a:pt x="760" y="388"/>
                      <a:pt x="714" y="186"/>
                      <a:pt x="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18"/>
              <p:cNvSpPr/>
              <p:nvPr/>
            </p:nvSpPr>
            <p:spPr>
              <a:xfrm>
                <a:off x="3562800" y="7189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16"/>
                      <a:pt x="32" y="16"/>
                      <a:pt x="32" y="32"/>
                    </a:cubicBezTo>
                    <a:lnTo>
                      <a:pt x="47" y="32"/>
                    </a:lnTo>
                    <a:lnTo>
                      <a:pt x="32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18"/>
              <p:cNvSpPr/>
              <p:nvPr/>
            </p:nvSpPr>
            <p:spPr>
              <a:xfrm>
                <a:off x="3658975" y="719100"/>
                <a:ext cx="3125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50" extrusionOk="0">
                    <a:moveTo>
                      <a:pt x="31" y="0"/>
                    </a:moveTo>
                    <a:cubicBezTo>
                      <a:pt x="23" y="0"/>
                      <a:pt x="13" y="3"/>
                      <a:pt x="0" y="8"/>
                    </a:cubicBezTo>
                    <a:cubicBezTo>
                      <a:pt x="29" y="52"/>
                      <a:pt x="17" y="149"/>
                      <a:pt x="104" y="149"/>
                    </a:cubicBezTo>
                    <a:cubicBezTo>
                      <a:pt x="110" y="149"/>
                      <a:pt x="117" y="149"/>
                      <a:pt x="124" y="148"/>
                    </a:cubicBezTo>
                    <a:cubicBezTo>
                      <a:pt x="28" y="134"/>
                      <a:pt x="89" y="0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18"/>
              <p:cNvSpPr/>
              <p:nvPr/>
            </p:nvSpPr>
            <p:spPr>
              <a:xfrm>
                <a:off x="3563975" y="7196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31" y="32"/>
                      <a:pt x="47" y="32"/>
                    </a:cubicBezTo>
                    <a:cubicBezTo>
                      <a:pt x="31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18"/>
              <p:cNvSpPr/>
              <p:nvPr/>
            </p:nvSpPr>
            <p:spPr>
              <a:xfrm>
                <a:off x="3566675" y="722000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18"/>
              <p:cNvSpPr/>
              <p:nvPr/>
            </p:nvSpPr>
            <p:spPr>
              <a:xfrm>
                <a:off x="3909825" y="723950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1" y="1"/>
                    </a:moveTo>
                    <a:cubicBezTo>
                      <a:pt x="8" y="8"/>
                      <a:pt x="16" y="12"/>
                      <a:pt x="22" y="12"/>
                    </a:cubicBezTo>
                    <a:cubicBezTo>
                      <a:pt x="28" y="12"/>
                      <a:pt x="32" y="8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18"/>
              <p:cNvSpPr/>
              <p:nvPr/>
            </p:nvSpPr>
            <p:spPr>
              <a:xfrm>
                <a:off x="3570950" y="725900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" y="1"/>
                    </a:moveTo>
                    <a:cubicBezTo>
                      <a:pt x="16" y="16"/>
                      <a:pt x="31" y="31"/>
                      <a:pt x="31" y="47"/>
                    </a:cubicBezTo>
                    <a:cubicBezTo>
                      <a:pt x="31" y="47"/>
                      <a:pt x="31" y="47"/>
                      <a:pt x="31" y="31"/>
                    </a:cubicBezTo>
                    <a:cubicBezTo>
                      <a:pt x="16" y="16"/>
                      <a:pt x="16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18"/>
              <p:cNvSpPr/>
              <p:nvPr/>
            </p:nvSpPr>
            <p:spPr>
              <a:xfrm>
                <a:off x="3570950" y="7262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18"/>
              <p:cNvSpPr/>
              <p:nvPr/>
            </p:nvSpPr>
            <p:spPr>
              <a:xfrm>
                <a:off x="3571725" y="72705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16" y="1"/>
                      <a:pt x="0" y="1"/>
                    </a:cubicBezTo>
                    <a:close/>
                    <a:moveTo>
                      <a:pt x="16" y="16"/>
                    </a:moveTo>
                    <a:lnTo>
                      <a:pt x="31" y="47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18"/>
              <p:cNvSpPr/>
              <p:nvPr/>
            </p:nvSpPr>
            <p:spPr>
              <a:xfrm>
                <a:off x="3571725" y="72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18"/>
              <p:cNvSpPr/>
              <p:nvPr/>
            </p:nvSpPr>
            <p:spPr>
              <a:xfrm>
                <a:off x="3572500" y="727825"/>
                <a:ext cx="8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63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cubicBezTo>
                      <a:pt x="6" y="16"/>
                      <a:pt x="12" y="18"/>
                      <a:pt x="17" y="22"/>
                    </a:cubicBezTo>
                    <a:lnTo>
                      <a:pt x="17" y="22"/>
                    </a:lnTo>
                    <a:cubicBezTo>
                      <a:pt x="12" y="14"/>
                      <a:pt x="6" y="6"/>
                      <a:pt x="0" y="1"/>
                    </a:cubicBezTo>
                    <a:close/>
                    <a:moveTo>
                      <a:pt x="17" y="22"/>
                    </a:moveTo>
                    <a:cubicBezTo>
                      <a:pt x="25" y="37"/>
                      <a:pt x="31" y="53"/>
                      <a:pt x="31" y="63"/>
                    </a:cubicBezTo>
                    <a:cubicBezTo>
                      <a:pt x="31" y="43"/>
                      <a:pt x="25" y="30"/>
                      <a:pt x="17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18"/>
              <p:cNvSpPr/>
              <p:nvPr/>
            </p:nvSpPr>
            <p:spPr>
              <a:xfrm>
                <a:off x="3572500" y="7282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0" y="0"/>
                    </a:cubicBezTo>
                    <a:lnTo>
                      <a:pt x="0" y="0"/>
                    </a:ln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18"/>
              <p:cNvSpPr/>
              <p:nvPr/>
            </p:nvSpPr>
            <p:spPr>
              <a:xfrm>
                <a:off x="3572875" y="728225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lnTo>
                      <a:pt x="5" y="16"/>
                    </a:lnTo>
                    <a:cubicBezTo>
                      <a:pt x="3" y="11"/>
                      <a:pt x="1" y="5"/>
                      <a:pt x="1" y="0"/>
                    </a:cubicBezTo>
                    <a:close/>
                    <a:moveTo>
                      <a:pt x="5" y="16"/>
                    </a:moveTo>
                    <a:cubicBezTo>
                      <a:pt x="10" y="26"/>
                      <a:pt x="16" y="36"/>
                      <a:pt x="16" y="47"/>
                    </a:cubicBezTo>
                    <a:cubicBezTo>
                      <a:pt x="16" y="33"/>
                      <a:pt x="16" y="19"/>
                      <a:pt x="5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18"/>
              <p:cNvSpPr/>
              <p:nvPr/>
            </p:nvSpPr>
            <p:spPr>
              <a:xfrm>
                <a:off x="3572875" y="728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18"/>
              <p:cNvSpPr/>
              <p:nvPr/>
            </p:nvSpPr>
            <p:spPr>
              <a:xfrm>
                <a:off x="3573275" y="729375"/>
                <a:ext cx="622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56" extrusionOk="0">
                    <a:moveTo>
                      <a:pt x="0" y="1"/>
                    </a:moveTo>
                    <a:cubicBezTo>
                      <a:pt x="78" y="47"/>
                      <a:pt x="171" y="94"/>
                      <a:pt x="249" y="156"/>
                    </a:cubicBezTo>
                    <a:cubicBezTo>
                      <a:pt x="171" y="94"/>
                      <a:pt x="93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18"/>
              <p:cNvSpPr/>
              <p:nvPr/>
            </p:nvSpPr>
            <p:spPr>
              <a:xfrm>
                <a:off x="3575600" y="732075"/>
                <a:ext cx="157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12" extrusionOk="0">
                    <a:moveTo>
                      <a:pt x="62" y="0"/>
                    </a:moveTo>
                    <a:cubicBezTo>
                      <a:pt x="58" y="0"/>
                      <a:pt x="0" y="203"/>
                      <a:pt x="0" y="203"/>
                    </a:cubicBezTo>
                    <a:lnTo>
                      <a:pt x="63" y="311"/>
                    </a:lnTo>
                    <a:cubicBezTo>
                      <a:pt x="63" y="218"/>
                      <a:pt x="63" y="110"/>
                      <a:pt x="63" y="1"/>
                    </a:cubicBezTo>
                    <a:cubicBezTo>
                      <a:pt x="63" y="1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18"/>
              <p:cNvSpPr/>
              <p:nvPr/>
            </p:nvSpPr>
            <p:spPr>
              <a:xfrm>
                <a:off x="3586850" y="737525"/>
                <a:ext cx="27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31"/>
                      <a:pt x="78" y="47"/>
                      <a:pt x="109" y="78"/>
                    </a:cubicBezTo>
                    <a:lnTo>
                      <a:pt x="109" y="78"/>
                    </a:lnTo>
                    <a:cubicBezTo>
                      <a:pt x="78" y="47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18"/>
              <p:cNvSpPr/>
              <p:nvPr/>
            </p:nvSpPr>
            <p:spPr>
              <a:xfrm>
                <a:off x="3591525" y="740625"/>
                <a:ext cx="23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3" h="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16"/>
                      <a:pt x="62" y="32"/>
                      <a:pt x="92" y="62"/>
                    </a:cubicBezTo>
                    <a:cubicBezTo>
                      <a:pt x="92" y="62"/>
                      <a:pt x="92" y="47"/>
                      <a:pt x="92" y="47"/>
                    </a:cubicBezTo>
                    <a:cubicBezTo>
                      <a:pt x="62" y="32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18"/>
              <p:cNvSpPr/>
              <p:nvPr/>
            </p:nvSpPr>
            <p:spPr>
              <a:xfrm>
                <a:off x="3660125" y="744900"/>
                <a:ext cx="132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60" extrusionOk="0">
                    <a:moveTo>
                      <a:pt x="202" y="16"/>
                    </a:moveTo>
                    <a:lnTo>
                      <a:pt x="202" y="16"/>
                    </a:lnTo>
                    <a:cubicBezTo>
                      <a:pt x="205" y="27"/>
                      <a:pt x="209" y="37"/>
                      <a:pt x="213" y="46"/>
                    </a:cubicBezTo>
                    <a:lnTo>
                      <a:pt x="213" y="46"/>
                    </a:lnTo>
                    <a:cubicBezTo>
                      <a:pt x="215" y="34"/>
                      <a:pt x="211" y="25"/>
                      <a:pt x="202" y="16"/>
                    </a:cubicBezTo>
                    <a:close/>
                    <a:moveTo>
                      <a:pt x="94" y="0"/>
                    </a:moveTo>
                    <a:cubicBezTo>
                      <a:pt x="109" y="31"/>
                      <a:pt x="94" y="140"/>
                      <a:pt x="32" y="140"/>
                    </a:cubicBezTo>
                    <a:lnTo>
                      <a:pt x="1" y="62"/>
                    </a:lnTo>
                    <a:lnTo>
                      <a:pt x="16" y="295"/>
                    </a:lnTo>
                    <a:lnTo>
                      <a:pt x="109" y="171"/>
                    </a:lnTo>
                    <a:cubicBezTo>
                      <a:pt x="187" y="264"/>
                      <a:pt x="109" y="279"/>
                      <a:pt x="280" y="279"/>
                    </a:cubicBezTo>
                    <a:cubicBezTo>
                      <a:pt x="348" y="313"/>
                      <a:pt x="308" y="364"/>
                      <a:pt x="244" y="364"/>
                    </a:cubicBezTo>
                    <a:cubicBezTo>
                      <a:pt x="222" y="364"/>
                      <a:pt x="196" y="358"/>
                      <a:pt x="171" y="341"/>
                    </a:cubicBezTo>
                    <a:lnTo>
                      <a:pt x="171" y="341"/>
                    </a:lnTo>
                    <a:cubicBezTo>
                      <a:pt x="171" y="341"/>
                      <a:pt x="218" y="388"/>
                      <a:pt x="249" y="434"/>
                    </a:cubicBezTo>
                    <a:cubicBezTo>
                      <a:pt x="280" y="481"/>
                      <a:pt x="311" y="512"/>
                      <a:pt x="311" y="512"/>
                    </a:cubicBezTo>
                    <a:cubicBezTo>
                      <a:pt x="311" y="512"/>
                      <a:pt x="311" y="481"/>
                      <a:pt x="311" y="450"/>
                    </a:cubicBezTo>
                    <a:cubicBezTo>
                      <a:pt x="311" y="434"/>
                      <a:pt x="326" y="403"/>
                      <a:pt x="326" y="403"/>
                    </a:cubicBezTo>
                    <a:lnTo>
                      <a:pt x="326" y="403"/>
                    </a:lnTo>
                    <a:cubicBezTo>
                      <a:pt x="459" y="418"/>
                      <a:pt x="325" y="559"/>
                      <a:pt x="459" y="559"/>
                    </a:cubicBezTo>
                    <a:cubicBezTo>
                      <a:pt x="466" y="559"/>
                      <a:pt x="473" y="559"/>
                      <a:pt x="481" y="558"/>
                    </a:cubicBezTo>
                    <a:cubicBezTo>
                      <a:pt x="481" y="558"/>
                      <a:pt x="435" y="403"/>
                      <a:pt x="435" y="403"/>
                    </a:cubicBezTo>
                    <a:lnTo>
                      <a:pt x="481" y="403"/>
                    </a:lnTo>
                    <a:cubicBezTo>
                      <a:pt x="419" y="372"/>
                      <a:pt x="435" y="279"/>
                      <a:pt x="450" y="248"/>
                    </a:cubicBezTo>
                    <a:cubicBezTo>
                      <a:pt x="481" y="248"/>
                      <a:pt x="512" y="248"/>
                      <a:pt x="528" y="279"/>
                    </a:cubicBezTo>
                    <a:cubicBezTo>
                      <a:pt x="528" y="59"/>
                      <a:pt x="291" y="214"/>
                      <a:pt x="213" y="46"/>
                    </a:cubicBezTo>
                    <a:lnTo>
                      <a:pt x="213" y="46"/>
                    </a:lnTo>
                    <a:cubicBezTo>
                      <a:pt x="212" y="55"/>
                      <a:pt x="209" y="65"/>
                      <a:pt x="202" y="78"/>
                    </a:cubicBezTo>
                    <a:cubicBezTo>
                      <a:pt x="202" y="124"/>
                      <a:pt x="156" y="155"/>
                      <a:pt x="125" y="155"/>
                    </a:cubicBezTo>
                    <a:lnTo>
                      <a:pt x="171" y="93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18"/>
              <p:cNvSpPr/>
              <p:nvPr/>
            </p:nvSpPr>
            <p:spPr>
              <a:xfrm>
                <a:off x="3606625" y="748775"/>
                <a:ext cx="31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8" extrusionOk="0">
                    <a:moveTo>
                      <a:pt x="0" y="47"/>
                    </a:moveTo>
                    <a:lnTo>
                      <a:pt x="0" y="47"/>
                    </a:lnTo>
                    <a:cubicBezTo>
                      <a:pt x="16" y="62"/>
                      <a:pt x="47" y="62"/>
                      <a:pt x="62" y="62"/>
                    </a:cubicBezTo>
                    <a:cubicBezTo>
                      <a:pt x="43" y="58"/>
                      <a:pt x="23" y="54"/>
                      <a:pt x="0" y="47"/>
                    </a:cubicBezTo>
                    <a:close/>
                    <a:moveTo>
                      <a:pt x="47" y="0"/>
                    </a:moveTo>
                    <a:cubicBezTo>
                      <a:pt x="47" y="31"/>
                      <a:pt x="62" y="31"/>
                      <a:pt x="62" y="31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2" y="62"/>
                    </a:lnTo>
                    <a:cubicBezTo>
                      <a:pt x="82" y="66"/>
                      <a:pt x="101" y="70"/>
                      <a:pt x="124" y="78"/>
                    </a:cubicBezTo>
                    <a:cubicBezTo>
                      <a:pt x="109" y="47"/>
                      <a:pt x="93" y="16"/>
                      <a:pt x="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18"/>
              <p:cNvSpPr/>
              <p:nvPr/>
            </p:nvSpPr>
            <p:spPr>
              <a:xfrm>
                <a:off x="3654300" y="749425"/>
                <a:ext cx="61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47" extrusionOk="0">
                    <a:moveTo>
                      <a:pt x="100" y="1"/>
                    </a:moveTo>
                    <a:cubicBezTo>
                      <a:pt x="42" y="1"/>
                      <a:pt x="1" y="119"/>
                      <a:pt x="1" y="145"/>
                    </a:cubicBezTo>
                    <a:lnTo>
                      <a:pt x="203" y="346"/>
                    </a:lnTo>
                    <a:cubicBezTo>
                      <a:pt x="245" y="204"/>
                      <a:pt x="158" y="127"/>
                      <a:pt x="71" y="127"/>
                    </a:cubicBezTo>
                    <a:cubicBezTo>
                      <a:pt x="63" y="127"/>
                      <a:pt x="55" y="128"/>
                      <a:pt x="47" y="129"/>
                    </a:cubicBezTo>
                    <a:cubicBezTo>
                      <a:pt x="57" y="85"/>
                      <a:pt x="77" y="73"/>
                      <a:pt x="96" y="73"/>
                    </a:cubicBezTo>
                    <a:cubicBezTo>
                      <a:pt x="117" y="73"/>
                      <a:pt x="139" y="87"/>
                      <a:pt x="150" y="87"/>
                    </a:cubicBezTo>
                    <a:cubicBezTo>
                      <a:pt x="161" y="87"/>
                      <a:pt x="162" y="73"/>
                      <a:pt x="140" y="21"/>
                    </a:cubicBezTo>
                    <a:cubicBezTo>
                      <a:pt x="126" y="7"/>
                      <a:pt x="113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18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18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18"/>
              <p:cNvSpPr/>
              <p:nvPr/>
            </p:nvSpPr>
            <p:spPr>
              <a:xfrm>
                <a:off x="3606625" y="749925"/>
                <a:ext cx="19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7" extrusionOk="0">
                    <a:moveTo>
                      <a:pt x="0" y="1"/>
                    </a:moveTo>
                    <a:cubicBezTo>
                      <a:pt x="31" y="16"/>
                      <a:pt x="62" y="16"/>
                      <a:pt x="78" y="16"/>
                    </a:cubicBezTo>
                    <a:cubicBezTo>
                      <a:pt x="62" y="16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18"/>
              <p:cNvSpPr/>
              <p:nvPr/>
            </p:nvSpPr>
            <p:spPr>
              <a:xfrm>
                <a:off x="3608550" y="750325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18"/>
              <p:cNvSpPr/>
              <p:nvPr/>
            </p:nvSpPr>
            <p:spPr>
              <a:xfrm>
                <a:off x="3907500" y="751050"/>
                <a:ext cx="2200" cy="13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53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80" y="1"/>
                      <a:pt x="79" y="1"/>
                      <a:pt x="78" y="2"/>
                    </a:cubicBezTo>
                    <a:cubicBezTo>
                      <a:pt x="53" y="15"/>
                      <a:pt x="38" y="37"/>
                      <a:pt x="17" y="37"/>
                    </a:cubicBezTo>
                    <a:cubicBezTo>
                      <a:pt x="12" y="37"/>
                      <a:pt x="7" y="36"/>
                      <a:pt x="1" y="33"/>
                    </a:cubicBezTo>
                    <a:lnTo>
                      <a:pt x="1" y="33"/>
                    </a:lnTo>
                    <a:cubicBezTo>
                      <a:pt x="15" y="47"/>
                      <a:pt x="27" y="53"/>
                      <a:pt x="38" y="53"/>
                    </a:cubicBezTo>
                    <a:cubicBezTo>
                      <a:pt x="71" y="53"/>
                      <a:pt x="87" y="1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18"/>
              <p:cNvSpPr/>
              <p:nvPr/>
            </p:nvSpPr>
            <p:spPr>
              <a:xfrm>
                <a:off x="3898975" y="753425"/>
                <a:ext cx="70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02" extrusionOk="0">
                    <a:moveTo>
                      <a:pt x="78" y="0"/>
                    </a:moveTo>
                    <a:cubicBezTo>
                      <a:pt x="0" y="62"/>
                      <a:pt x="125" y="140"/>
                      <a:pt x="125" y="202"/>
                    </a:cubicBezTo>
                    <a:cubicBezTo>
                      <a:pt x="171" y="109"/>
                      <a:pt x="202" y="124"/>
                      <a:pt x="280" y="0"/>
                    </a:cubicBezTo>
                    <a:lnTo>
                      <a:pt x="280" y="0"/>
                    </a:lnTo>
                    <a:cubicBezTo>
                      <a:pt x="225" y="31"/>
                      <a:pt x="190" y="47"/>
                      <a:pt x="161" y="47"/>
                    </a:cubicBezTo>
                    <a:cubicBezTo>
                      <a:pt x="132" y="47"/>
                      <a:pt x="109" y="31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18"/>
              <p:cNvSpPr/>
              <p:nvPr/>
            </p:nvSpPr>
            <p:spPr>
              <a:xfrm>
                <a:off x="3898975" y="75845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18"/>
              <p:cNvSpPr/>
              <p:nvPr/>
            </p:nvSpPr>
            <p:spPr>
              <a:xfrm>
                <a:off x="3899350" y="75885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0"/>
                    </a:moveTo>
                    <a:lnTo>
                      <a:pt x="1" y="62"/>
                    </a:lnTo>
                    <a:cubicBezTo>
                      <a:pt x="16" y="47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18"/>
              <p:cNvSpPr/>
              <p:nvPr/>
            </p:nvSpPr>
            <p:spPr>
              <a:xfrm>
                <a:off x="3628125" y="760400"/>
                <a:ext cx="44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43" extrusionOk="0">
                    <a:moveTo>
                      <a:pt x="40" y="0"/>
                    </a:moveTo>
                    <a:cubicBezTo>
                      <a:pt x="51" y="3"/>
                      <a:pt x="64" y="5"/>
                      <a:pt x="76" y="7"/>
                    </a:cubicBezTo>
                    <a:lnTo>
                      <a:pt x="76" y="7"/>
                    </a:lnTo>
                    <a:cubicBezTo>
                      <a:pt x="68" y="3"/>
                      <a:pt x="57" y="0"/>
                      <a:pt x="40" y="0"/>
                    </a:cubicBezTo>
                    <a:close/>
                    <a:moveTo>
                      <a:pt x="76" y="7"/>
                    </a:moveTo>
                    <a:lnTo>
                      <a:pt x="76" y="7"/>
                    </a:lnTo>
                    <a:cubicBezTo>
                      <a:pt x="128" y="35"/>
                      <a:pt x="1" y="142"/>
                      <a:pt x="44" y="142"/>
                    </a:cubicBezTo>
                    <a:cubicBezTo>
                      <a:pt x="54" y="142"/>
                      <a:pt x="72" y="137"/>
                      <a:pt x="102" y="124"/>
                    </a:cubicBezTo>
                    <a:cubicBezTo>
                      <a:pt x="178" y="23"/>
                      <a:pt x="130" y="15"/>
                      <a:pt x="76" y="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18"/>
              <p:cNvSpPr/>
              <p:nvPr/>
            </p:nvSpPr>
            <p:spPr>
              <a:xfrm>
                <a:off x="3654700" y="760400"/>
                <a:ext cx="19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7" extrusionOk="0">
                    <a:moveTo>
                      <a:pt x="78" y="0"/>
                    </a:moveTo>
                    <a:cubicBezTo>
                      <a:pt x="47" y="31"/>
                      <a:pt x="16" y="47"/>
                      <a:pt x="0" y="93"/>
                    </a:cubicBezTo>
                    <a:cubicBezTo>
                      <a:pt x="9" y="102"/>
                      <a:pt x="17" y="106"/>
                      <a:pt x="24" y="106"/>
                    </a:cubicBezTo>
                    <a:cubicBezTo>
                      <a:pt x="53" y="106"/>
                      <a:pt x="65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18"/>
              <p:cNvSpPr/>
              <p:nvPr/>
            </p:nvSpPr>
            <p:spPr>
              <a:xfrm>
                <a:off x="3884625" y="761175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32" y="31"/>
                      <a:pt x="47" y="47"/>
                      <a:pt x="78" y="62"/>
                    </a:cubicBezTo>
                    <a:lnTo>
                      <a:pt x="94" y="62"/>
                    </a:lnTo>
                    <a:cubicBezTo>
                      <a:pt x="78" y="62"/>
                      <a:pt x="78" y="62"/>
                      <a:pt x="78" y="47"/>
                    </a:cubicBezTo>
                    <a:cubicBezTo>
                      <a:pt x="47" y="31"/>
                      <a:pt x="32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18"/>
              <p:cNvSpPr/>
              <p:nvPr/>
            </p:nvSpPr>
            <p:spPr>
              <a:xfrm>
                <a:off x="3884625" y="761550"/>
                <a:ext cx="19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48" extrusionOk="0">
                    <a:moveTo>
                      <a:pt x="1" y="1"/>
                    </a:moveTo>
                    <a:cubicBezTo>
                      <a:pt x="1" y="1"/>
                      <a:pt x="16" y="16"/>
                      <a:pt x="16" y="16"/>
                    </a:cubicBezTo>
                    <a:cubicBezTo>
                      <a:pt x="32" y="32"/>
                      <a:pt x="47" y="32"/>
                      <a:pt x="63" y="47"/>
                    </a:cubicBezTo>
                    <a:lnTo>
                      <a:pt x="78" y="47"/>
                    </a:lnTo>
                    <a:cubicBezTo>
                      <a:pt x="47" y="32"/>
                      <a:pt x="32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18"/>
              <p:cNvSpPr/>
              <p:nvPr/>
            </p:nvSpPr>
            <p:spPr>
              <a:xfrm>
                <a:off x="3886575" y="76272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16" y="16"/>
                    </a:moveTo>
                    <a:lnTo>
                      <a:pt x="16" y="16"/>
                    </a:lnTo>
                    <a:cubicBezTo>
                      <a:pt x="0" y="1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18"/>
              <p:cNvSpPr/>
              <p:nvPr/>
            </p:nvSpPr>
            <p:spPr>
              <a:xfrm>
                <a:off x="3886950" y="76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18"/>
              <p:cNvSpPr/>
              <p:nvPr/>
            </p:nvSpPr>
            <p:spPr>
              <a:xfrm>
                <a:off x="3890050" y="763500"/>
                <a:ext cx="43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10" extrusionOk="0">
                    <a:moveTo>
                      <a:pt x="1" y="0"/>
                    </a:moveTo>
                    <a:cubicBezTo>
                      <a:pt x="63" y="32"/>
                      <a:pt x="109" y="78"/>
                      <a:pt x="156" y="109"/>
                    </a:cubicBezTo>
                    <a:cubicBezTo>
                      <a:pt x="171" y="109"/>
                      <a:pt x="156" y="94"/>
                      <a:pt x="140" y="78"/>
                    </a:cubicBezTo>
                    <a:cubicBezTo>
                      <a:pt x="109" y="47"/>
                      <a:pt x="78" y="32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18"/>
              <p:cNvSpPr/>
              <p:nvPr/>
            </p:nvSpPr>
            <p:spPr>
              <a:xfrm>
                <a:off x="3063000" y="796450"/>
                <a:ext cx="165200" cy="171125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6845" extrusionOk="0">
                    <a:moveTo>
                      <a:pt x="4219" y="1242"/>
                    </a:moveTo>
                    <a:cubicBezTo>
                      <a:pt x="4235" y="1273"/>
                      <a:pt x="4235" y="1288"/>
                      <a:pt x="4250" y="1288"/>
                    </a:cubicBezTo>
                    <a:lnTo>
                      <a:pt x="4188" y="1304"/>
                    </a:lnTo>
                    <a:cubicBezTo>
                      <a:pt x="4204" y="1273"/>
                      <a:pt x="4219" y="1242"/>
                      <a:pt x="4219" y="1242"/>
                    </a:cubicBezTo>
                    <a:close/>
                    <a:moveTo>
                      <a:pt x="4412" y="1427"/>
                    </a:moveTo>
                    <a:cubicBezTo>
                      <a:pt x="4410" y="1427"/>
                      <a:pt x="4408" y="1428"/>
                      <a:pt x="4406" y="1428"/>
                    </a:cubicBezTo>
                    <a:cubicBezTo>
                      <a:pt x="4412" y="1428"/>
                      <a:pt x="4413" y="1428"/>
                      <a:pt x="4412" y="1427"/>
                    </a:cubicBezTo>
                    <a:close/>
                    <a:moveTo>
                      <a:pt x="4374" y="1412"/>
                    </a:moveTo>
                    <a:lnTo>
                      <a:pt x="4374" y="1412"/>
                    </a:lnTo>
                    <a:cubicBezTo>
                      <a:pt x="4390" y="1443"/>
                      <a:pt x="4406" y="1474"/>
                      <a:pt x="4437" y="1521"/>
                    </a:cubicBezTo>
                    <a:cubicBezTo>
                      <a:pt x="4468" y="1490"/>
                      <a:pt x="4421" y="1443"/>
                      <a:pt x="4374" y="1412"/>
                    </a:cubicBezTo>
                    <a:close/>
                    <a:moveTo>
                      <a:pt x="4840" y="1567"/>
                    </a:moveTo>
                    <a:cubicBezTo>
                      <a:pt x="4840" y="1583"/>
                      <a:pt x="4840" y="1598"/>
                      <a:pt x="4840" y="1614"/>
                    </a:cubicBezTo>
                    <a:cubicBezTo>
                      <a:pt x="4824" y="1598"/>
                      <a:pt x="4824" y="1598"/>
                      <a:pt x="4824" y="1567"/>
                    </a:cubicBezTo>
                    <a:close/>
                    <a:moveTo>
                      <a:pt x="4886" y="1552"/>
                    </a:moveTo>
                    <a:cubicBezTo>
                      <a:pt x="4917" y="1583"/>
                      <a:pt x="4933" y="1614"/>
                      <a:pt x="4964" y="1629"/>
                    </a:cubicBezTo>
                    <a:cubicBezTo>
                      <a:pt x="4933" y="1614"/>
                      <a:pt x="4871" y="1598"/>
                      <a:pt x="4871" y="1567"/>
                    </a:cubicBezTo>
                    <a:cubicBezTo>
                      <a:pt x="4886" y="1567"/>
                      <a:pt x="4886" y="1552"/>
                      <a:pt x="4886" y="1552"/>
                    </a:cubicBezTo>
                    <a:close/>
                    <a:moveTo>
                      <a:pt x="4685" y="1257"/>
                    </a:moveTo>
                    <a:cubicBezTo>
                      <a:pt x="4716" y="1257"/>
                      <a:pt x="4747" y="1257"/>
                      <a:pt x="4762" y="1273"/>
                    </a:cubicBezTo>
                    <a:lnTo>
                      <a:pt x="4747" y="1335"/>
                    </a:lnTo>
                    <a:cubicBezTo>
                      <a:pt x="4772" y="1301"/>
                      <a:pt x="4810" y="1286"/>
                      <a:pt x="4852" y="1286"/>
                    </a:cubicBezTo>
                    <a:cubicBezTo>
                      <a:pt x="4889" y="1286"/>
                      <a:pt x="4928" y="1298"/>
                      <a:pt x="4964" y="1319"/>
                    </a:cubicBezTo>
                    <a:cubicBezTo>
                      <a:pt x="5072" y="1350"/>
                      <a:pt x="5134" y="1428"/>
                      <a:pt x="5196" y="1474"/>
                    </a:cubicBezTo>
                    <a:lnTo>
                      <a:pt x="5181" y="1505"/>
                    </a:lnTo>
                    <a:cubicBezTo>
                      <a:pt x="5072" y="1505"/>
                      <a:pt x="5041" y="1567"/>
                      <a:pt x="5041" y="1645"/>
                    </a:cubicBezTo>
                    <a:lnTo>
                      <a:pt x="4995" y="1645"/>
                    </a:lnTo>
                    <a:cubicBezTo>
                      <a:pt x="4964" y="1614"/>
                      <a:pt x="4933" y="1567"/>
                      <a:pt x="4902" y="1536"/>
                    </a:cubicBezTo>
                    <a:cubicBezTo>
                      <a:pt x="4917" y="1536"/>
                      <a:pt x="4917" y="1536"/>
                      <a:pt x="4917" y="1521"/>
                    </a:cubicBezTo>
                    <a:cubicBezTo>
                      <a:pt x="4917" y="1521"/>
                      <a:pt x="4902" y="1505"/>
                      <a:pt x="4902" y="1505"/>
                    </a:cubicBezTo>
                    <a:cubicBezTo>
                      <a:pt x="4886" y="1490"/>
                      <a:pt x="4886" y="1490"/>
                      <a:pt x="4871" y="1490"/>
                    </a:cubicBezTo>
                    <a:cubicBezTo>
                      <a:pt x="4824" y="1443"/>
                      <a:pt x="4793" y="1381"/>
                      <a:pt x="4747" y="1335"/>
                    </a:cubicBezTo>
                    <a:cubicBezTo>
                      <a:pt x="4731" y="1304"/>
                      <a:pt x="4716" y="1288"/>
                      <a:pt x="4685" y="1257"/>
                    </a:cubicBezTo>
                    <a:close/>
                    <a:moveTo>
                      <a:pt x="5739" y="606"/>
                    </a:moveTo>
                    <a:cubicBezTo>
                      <a:pt x="5724" y="606"/>
                      <a:pt x="5724" y="606"/>
                      <a:pt x="5724" y="621"/>
                    </a:cubicBezTo>
                    <a:lnTo>
                      <a:pt x="6148" y="1650"/>
                    </a:lnTo>
                    <a:lnTo>
                      <a:pt x="5739" y="606"/>
                    </a:lnTo>
                    <a:close/>
                    <a:moveTo>
                      <a:pt x="4483" y="1614"/>
                    </a:moveTo>
                    <a:cubicBezTo>
                      <a:pt x="4483" y="1629"/>
                      <a:pt x="4499" y="1645"/>
                      <a:pt x="4499" y="1660"/>
                    </a:cubicBezTo>
                    <a:cubicBezTo>
                      <a:pt x="4483" y="1676"/>
                      <a:pt x="4483" y="1691"/>
                      <a:pt x="4483" y="1707"/>
                    </a:cubicBezTo>
                    <a:cubicBezTo>
                      <a:pt x="4468" y="1676"/>
                      <a:pt x="4437" y="1645"/>
                      <a:pt x="4437" y="1629"/>
                    </a:cubicBezTo>
                    <a:cubicBezTo>
                      <a:pt x="4452" y="1629"/>
                      <a:pt x="4468" y="1629"/>
                      <a:pt x="4483" y="1614"/>
                    </a:cubicBezTo>
                    <a:close/>
                    <a:moveTo>
                      <a:pt x="4669" y="1273"/>
                    </a:moveTo>
                    <a:cubicBezTo>
                      <a:pt x="4731" y="1335"/>
                      <a:pt x="4793" y="1412"/>
                      <a:pt x="4855" y="1490"/>
                    </a:cubicBezTo>
                    <a:cubicBezTo>
                      <a:pt x="4840" y="1505"/>
                      <a:pt x="4824" y="1521"/>
                      <a:pt x="4809" y="1521"/>
                    </a:cubicBezTo>
                    <a:cubicBezTo>
                      <a:pt x="4809" y="1474"/>
                      <a:pt x="4809" y="1443"/>
                      <a:pt x="4793" y="1428"/>
                    </a:cubicBezTo>
                    <a:lnTo>
                      <a:pt x="4793" y="1428"/>
                    </a:lnTo>
                    <a:cubicBezTo>
                      <a:pt x="4809" y="1490"/>
                      <a:pt x="4793" y="1521"/>
                      <a:pt x="4762" y="1536"/>
                    </a:cubicBezTo>
                    <a:cubicBezTo>
                      <a:pt x="4731" y="1552"/>
                      <a:pt x="4685" y="1567"/>
                      <a:pt x="4669" y="1598"/>
                    </a:cubicBezTo>
                    <a:cubicBezTo>
                      <a:pt x="4654" y="1614"/>
                      <a:pt x="4638" y="1614"/>
                      <a:pt x="4623" y="1614"/>
                    </a:cubicBezTo>
                    <a:cubicBezTo>
                      <a:pt x="4638" y="1629"/>
                      <a:pt x="4638" y="1629"/>
                      <a:pt x="4638" y="1629"/>
                    </a:cubicBezTo>
                    <a:cubicBezTo>
                      <a:pt x="4654" y="1645"/>
                      <a:pt x="4654" y="1645"/>
                      <a:pt x="4654" y="1660"/>
                    </a:cubicBezTo>
                    <a:cubicBezTo>
                      <a:pt x="4654" y="1660"/>
                      <a:pt x="4654" y="1676"/>
                      <a:pt x="4654" y="1691"/>
                    </a:cubicBezTo>
                    <a:lnTo>
                      <a:pt x="4594" y="1679"/>
                    </a:lnTo>
                    <a:lnTo>
                      <a:pt x="4594" y="1679"/>
                    </a:lnTo>
                    <a:lnTo>
                      <a:pt x="4623" y="1722"/>
                    </a:lnTo>
                    <a:cubicBezTo>
                      <a:pt x="4608" y="1722"/>
                      <a:pt x="4607" y="1708"/>
                      <a:pt x="4593" y="1679"/>
                    </a:cubicBezTo>
                    <a:lnTo>
                      <a:pt x="4593" y="1679"/>
                    </a:lnTo>
                    <a:lnTo>
                      <a:pt x="4594" y="1679"/>
                    </a:lnTo>
                    <a:lnTo>
                      <a:pt x="4594" y="1679"/>
                    </a:lnTo>
                    <a:lnTo>
                      <a:pt x="4592" y="1676"/>
                    </a:lnTo>
                    <a:lnTo>
                      <a:pt x="4592" y="1676"/>
                    </a:lnTo>
                    <a:cubicBezTo>
                      <a:pt x="4592" y="1677"/>
                      <a:pt x="4593" y="1678"/>
                      <a:pt x="4593" y="1679"/>
                    </a:cubicBezTo>
                    <a:lnTo>
                      <a:pt x="4593" y="1679"/>
                    </a:lnTo>
                    <a:lnTo>
                      <a:pt x="4576" y="1676"/>
                    </a:lnTo>
                    <a:cubicBezTo>
                      <a:pt x="4576" y="1676"/>
                      <a:pt x="4561" y="1660"/>
                      <a:pt x="4561" y="1660"/>
                    </a:cubicBezTo>
                    <a:cubicBezTo>
                      <a:pt x="4561" y="1660"/>
                      <a:pt x="4561" y="1645"/>
                      <a:pt x="4545" y="1645"/>
                    </a:cubicBezTo>
                    <a:lnTo>
                      <a:pt x="4530" y="1645"/>
                    </a:lnTo>
                    <a:cubicBezTo>
                      <a:pt x="4530" y="1629"/>
                      <a:pt x="4530" y="1614"/>
                      <a:pt x="4514" y="1598"/>
                    </a:cubicBezTo>
                    <a:lnTo>
                      <a:pt x="4530" y="1598"/>
                    </a:lnTo>
                    <a:cubicBezTo>
                      <a:pt x="4530" y="1583"/>
                      <a:pt x="4530" y="1583"/>
                      <a:pt x="4514" y="1567"/>
                    </a:cubicBezTo>
                    <a:cubicBezTo>
                      <a:pt x="4530" y="1552"/>
                      <a:pt x="4530" y="1521"/>
                      <a:pt x="4545" y="1505"/>
                    </a:cubicBezTo>
                    <a:lnTo>
                      <a:pt x="4545" y="1505"/>
                    </a:lnTo>
                    <a:cubicBezTo>
                      <a:pt x="4545" y="1505"/>
                      <a:pt x="4530" y="1505"/>
                      <a:pt x="4499" y="1521"/>
                    </a:cubicBezTo>
                    <a:lnTo>
                      <a:pt x="4483" y="1521"/>
                    </a:lnTo>
                    <a:cubicBezTo>
                      <a:pt x="4483" y="1536"/>
                      <a:pt x="4468" y="1536"/>
                      <a:pt x="4452" y="1552"/>
                    </a:cubicBezTo>
                    <a:lnTo>
                      <a:pt x="4452" y="1567"/>
                    </a:lnTo>
                    <a:lnTo>
                      <a:pt x="4437" y="1567"/>
                    </a:lnTo>
                    <a:cubicBezTo>
                      <a:pt x="4421" y="1567"/>
                      <a:pt x="4406" y="1583"/>
                      <a:pt x="4390" y="1598"/>
                    </a:cubicBezTo>
                    <a:cubicBezTo>
                      <a:pt x="4359" y="1614"/>
                      <a:pt x="4343" y="1629"/>
                      <a:pt x="4328" y="1645"/>
                    </a:cubicBezTo>
                    <a:cubicBezTo>
                      <a:pt x="4297" y="1598"/>
                      <a:pt x="4266" y="1552"/>
                      <a:pt x="4219" y="1521"/>
                    </a:cubicBezTo>
                    <a:cubicBezTo>
                      <a:pt x="4250" y="1474"/>
                      <a:pt x="4250" y="1443"/>
                      <a:pt x="4219" y="1397"/>
                    </a:cubicBezTo>
                    <a:lnTo>
                      <a:pt x="4219" y="1397"/>
                    </a:lnTo>
                    <a:cubicBezTo>
                      <a:pt x="4235" y="1412"/>
                      <a:pt x="4250" y="1459"/>
                      <a:pt x="4281" y="1459"/>
                    </a:cubicBezTo>
                    <a:lnTo>
                      <a:pt x="4266" y="1319"/>
                    </a:lnTo>
                    <a:lnTo>
                      <a:pt x="4266" y="1319"/>
                    </a:lnTo>
                    <a:cubicBezTo>
                      <a:pt x="4281" y="1335"/>
                      <a:pt x="4297" y="1319"/>
                      <a:pt x="4312" y="1366"/>
                    </a:cubicBezTo>
                    <a:cubicBezTo>
                      <a:pt x="4343" y="1397"/>
                      <a:pt x="4359" y="1412"/>
                      <a:pt x="4374" y="1412"/>
                    </a:cubicBezTo>
                    <a:cubicBezTo>
                      <a:pt x="4385" y="1412"/>
                      <a:pt x="4395" y="1419"/>
                      <a:pt x="4401" y="1419"/>
                    </a:cubicBezTo>
                    <a:cubicBezTo>
                      <a:pt x="4404" y="1419"/>
                      <a:pt x="4406" y="1417"/>
                      <a:pt x="4406" y="1412"/>
                    </a:cubicBezTo>
                    <a:cubicBezTo>
                      <a:pt x="4406" y="1421"/>
                      <a:pt x="4411" y="1425"/>
                      <a:pt x="4412" y="1427"/>
                    </a:cubicBezTo>
                    <a:lnTo>
                      <a:pt x="4412" y="1427"/>
                    </a:lnTo>
                    <a:cubicBezTo>
                      <a:pt x="4421" y="1423"/>
                      <a:pt x="4424" y="1412"/>
                      <a:pt x="4437" y="1412"/>
                    </a:cubicBezTo>
                    <a:cubicBezTo>
                      <a:pt x="4452" y="1397"/>
                      <a:pt x="4483" y="1381"/>
                      <a:pt x="4499" y="1366"/>
                    </a:cubicBezTo>
                    <a:cubicBezTo>
                      <a:pt x="4545" y="1319"/>
                      <a:pt x="4607" y="1273"/>
                      <a:pt x="4669" y="1273"/>
                    </a:cubicBezTo>
                    <a:close/>
                    <a:moveTo>
                      <a:pt x="3617" y="1696"/>
                    </a:moveTo>
                    <a:lnTo>
                      <a:pt x="3646" y="1738"/>
                    </a:lnTo>
                    <a:cubicBezTo>
                      <a:pt x="3630" y="1722"/>
                      <a:pt x="3630" y="1722"/>
                      <a:pt x="3615" y="1722"/>
                    </a:cubicBezTo>
                    <a:cubicBezTo>
                      <a:pt x="3615" y="1713"/>
                      <a:pt x="3616" y="1704"/>
                      <a:pt x="3617" y="1696"/>
                    </a:cubicBezTo>
                    <a:close/>
                    <a:moveTo>
                      <a:pt x="3646" y="1602"/>
                    </a:moveTo>
                    <a:cubicBezTo>
                      <a:pt x="3649" y="1602"/>
                      <a:pt x="3653" y="1606"/>
                      <a:pt x="3661" y="1614"/>
                    </a:cubicBezTo>
                    <a:cubicBezTo>
                      <a:pt x="3661" y="1645"/>
                      <a:pt x="3661" y="1676"/>
                      <a:pt x="3692" y="1676"/>
                    </a:cubicBezTo>
                    <a:lnTo>
                      <a:pt x="3677" y="1676"/>
                    </a:lnTo>
                    <a:cubicBezTo>
                      <a:pt x="3723" y="1676"/>
                      <a:pt x="3770" y="1691"/>
                      <a:pt x="3801" y="1707"/>
                    </a:cubicBezTo>
                    <a:cubicBezTo>
                      <a:pt x="3801" y="1722"/>
                      <a:pt x="3801" y="1722"/>
                      <a:pt x="3801" y="1722"/>
                    </a:cubicBezTo>
                    <a:lnTo>
                      <a:pt x="3754" y="1707"/>
                    </a:lnTo>
                    <a:lnTo>
                      <a:pt x="3770" y="1769"/>
                    </a:lnTo>
                    <a:lnTo>
                      <a:pt x="3816" y="1738"/>
                    </a:lnTo>
                    <a:lnTo>
                      <a:pt x="3816" y="1738"/>
                    </a:lnTo>
                    <a:cubicBezTo>
                      <a:pt x="3816" y="1784"/>
                      <a:pt x="3816" y="1815"/>
                      <a:pt x="3801" y="1846"/>
                    </a:cubicBezTo>
                    <a:lnTo>
                      <a:pt x="3770" y="1769"/>
                    </a:lnTo>
                    <a:lnTo>
                      <a:pt x="3723" y="1784"/>
                    </a:lnTo>
                    <a:cubicBezTo>
                      <a:pt x="3723" y="1769"/>
                      <a:pt x="3708" y="1769"/>
                      <a:pt x="3677" y="1753"/>
                    </a:cubicBezTo>
                    <a:lnTo>
                      <a:pt x="3661" y="1753"/>
                    </a:lnTo>
                    <a:cubicBezTo>
                      <a:pt x="3661" y="1722"/>
                      <a:pt x="3677" y="1676"/>
                      <a:pt x="3677" y="1676"/>
                    </a:cubicBezTo>
                    <a:lnTo>
                      <a:pt x="3677" y="1676"/>
                    </a:lnTo>
                    <a:lnTo>
                      <a:pt x="3619" y="1690"/>
                    </a:lnTo>
                    <a:lnTo>
                      <a:pt x="3619" y="1690"/>
                    </a:lnTo>
                    <a:cubicBezTo>
                      <a:pt x="3626" y="1656"/>
                      <a:pt x="3642" y="1626"/>
                      <a:pt x="3630" y="1614"/>
                    </a:cubicBezTo>
                    <a:cubicBezTo>
                      <a:pt x="3638" y="1606"/>
                      <a:pt x="3642" y="1602"/>
                      <a:pt x="3646" y="1602"/>
                    </a:cubicBezTo>
                    <a:close/>
                    <a:moveTo>
                      <a:pt x="3677" y="1815"/>
                    </a:moveTo>
                    <a:cubicBezTo>
                      <a:pt x="3677" y="1831"/>
                      <a:pt x="3677" y="1846"/>
                      <a:pt x="3692" y="1862"/>
                    </a:cubicBezTo>
                    <a:cubicBezTo>
                      <a:pt x="3686" y="1859"/>
                      <a:pt x="3680" y="1857"/>
                      <a:pt x="3674" y="1857"/>
                    </a:cubicBezTo>
                    <a:cubicBezTo>
                      <a:pt x="3659" y="1857"/>
                      <a:pt x="3647" y="1866"/>
                      <a:pt x="3632" y="1866"/>
                    </a:cubicBezTo>
                    <a:cubicBezTo>
                      <a:pt x="3627" y="1866"/>
                      <a:pt x="3621" y="1865"/>
                      <a:pt x="3615" y="1862"/>
                    </a:cubicBezTo>
                    <a:lnTo>
                      <a:pt x="3630" y="1862"/>
                    </a:lnTo>
                    <a:lnTo>
                      <a:pt x="3630" y="1846"/>
                    </a:lnTo>
                    <a:lnTo>
                      <a:pt x="3599" y="1846"/>
                    </a:lnTo>
                    <a:cubicBezTo>
                      <a:pt x="3599" y="1846"/>
                      <a:pt x="3584" y="1831"/>
                      <a:pt x="3584" y="1815"/>
                    </a:cubicBezTo>
                    <a:lnTo>
                      <a:pt x="3599" y="1815"/>
                    </a:lnTo>
                    <a:lnTo>
                      <a:pt x="3630" y="1846"/>
                    </a:lnTo>
                    <a:lnTo>
                      <a:pt x="3677" y="1815"/>
                    </a:lnTo>
                    <a:close/>
                    <a:moveTo>
                      <a:pt x="3739" y="1815"/>
                    </a:moveTo>
                    <a:cubicBezTo>
                      <a:pt x="3754" y="1831"/>
                      <a:pt x="3770" y="1846"/>
                      <a:pt x="3785" y="1862"/>
                    </a:cubicBezTo>
                    <a:cubicBezTo>
                      <a:pt x="3785" y="1862"/>
                      <a:pt x="3770" y="1877"/>
                      <a:pt x="3754" y="1877"/>
                    </a:cubicBezTo>
                    <a:cubicBezTo>
                      <a:pt x="3739" y="1846"/>
                      <a:pt x="3739" y="1831"/>
                      <a:pt x="3739" y="1815"/>
                    </a:cubicBezTo>
                    <a:close/>
                    <a:moveTo>
                      <a:pt x="3552" y="1831"/>
                    </a:moveTo>
                    <a:cubicBezTo>
                      <a:pt x="3552" y="1862"/>
                      <a:pt x="3552" y="1893"/>
                      <a:pt x="3521" y="1893"/>
                    </a:cubicBezTo>
                    <a:cubicBezTo>
                      <a:pt x="3537" y="1877"/>
                      <a:pt x="3537" y="1862"/>
                      <a:pt x="3537" y="1846"/>
                    </a:cubicBezTo>
                    <a:cubicBezTo>
                      <a:pt x="3537" y="1846"/>
                      <a:pt x="3552" y="1846"/>
                      <a:pt x="3552" y="1831"/>
                    </a:cubicBezTo>
                    <a:close/>
                    <a:moveTo>
                      <a:pt x="6148" y="1650"/>
                    </a:move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264" y="1944"/>
                      <a:pt x="6265" y="1942"/>
                      <a:pt x="6267" y="1940"/>
                    </a:cubicBezTo>
                    <a:lnTo>
                      <a:pt x="6148" y="1650"/>
                    </a:lnTo>
                    <a:close/>
                    <a:moveTo>
                      <a:pt x="3708" y="1877"/>
                    </a:moveTo>
                    <a:cubicBezTo>
                      <a:pt x="3723" y="1893"/>
                      <a:pt x="3739" y="1893"/>
                      <a:pt x="3754" y="1908"/>
                    </a:cubicBezTo>
                    <a:cubicBezTo>
                      <a:pt x="3754" y="1955"/>
                      <a:pt x="3754" y="1986"/>
                      <a:pt x="3770" y="2017"/>
                    </a:cubicBezTo>
                    <a:lnTo>
                      <a:pt x="3723" y="2017"/>
                    </a:lnTo>
                    <a:cubicBezTo>
                      <a:pt x="3677" y="1986"/>
                      <a:pt x="3661" y="1940"/>
                      <a:pt x="3677" y="1893"/>
                    </a:cubicBezTo>
                    <a:cubicBezTo>
                      <a:pt x="3677" y="1888"/>
                      <a:pt x="3681" y="1887"/>
                      <a:pt x="3686" y="1887"/>
                    </a:cubicBezTo>
                    <a:cubicBezTo>
                      <a:pt x="3700" y="1887"/>
                      <a:pt x="3723" y="1898"/>
                      <a:pt x="3723" y="1908"/>
                    </a:cubicBezTo>
                    <a:cubicBezTo>
                      <a:pt x="3723" y="1893"/>
                      <a:pt x="3708" y="1893"/>
                      <a:pt x="3708" y="1877"/>
                    </a:cubicBezTo>
                    <a:close/>
                    <a:moveTo>
                      <a:pt x="4142" y="1583"/>
                    </a:moveTo>
                    <a:cubicBezTo>
                      <a:pt x="4157" y="1614"/>
                      <a:pt x="4188" y="1645"/>
                      <a:pt x="4250" y="1676"/>
                    </a:cubicBezTo>
                    <a:cubicBezTo>
                      <a:pt x="4204" y="1722"/>
                      <a:pt x="4173" y="1784"/>
                      <a:pt x="4157" y="1862"/>
                    </a:cubicBezTo>
                    <a:cubicBezTo>
                      <a:pt x="4111" y="1924"/>
                      <a:pt x="4080" y="1986"/>
                      <a:pt x="4002" y="2033"/>
                    </a:cubicBezTo>
                    <a:cubicBezTo>
                      <a:pt x="4018" y="2033"/>
                      <a:pt x="4049" y="2048"/>
                      <a:pt x="4064" y="2064"/>
                    </a:cubicBezTo>
                    <a:lnTo>
                      <a:pt x="4002" y="2064"/>
                    </a:lnTo>
                    <a:cubicBezTo>
                      <a:pt x="4002" y="2048"/>
                      <a:pt x="4002" y="2048"/>
                      <a:pt x="4002" y="2033"/>
                    </a:cubicBezTo>
                    <a:cubicBezTo>
                      <a:pt x="4064" y="1971"/>
                      <a:pt x="4111" y="1893"/>
                      <a:pt x="4111" y="1784"/>
                    </a:cubicBezTo>
                    <a:cubicBezTo>
                      <a:pt x="4095" y="1738"/>
                      <a:pt x="4064" y="1691"/>
                      <a:pt x="4033" y="1660"/>
                    </a:cubicBezTo>
                    <a:cubicBezTo>
                      <a:pt x="4064" y="1629"/>
                      <a:pt x="4111" y="1614"/>
                      <a:pt x="4142" y="1583"/>
                    </a:cubicBezTo>
                    <a:close/>
                    <a:moveTo>
                      <a:pt x="3459" y="1908"/>
                    </a:moveTo>
                    <a:cubicBezTo>
                      <a:pt x="3490" y="2017"/>
                      <a:pt x="3490" y="2141"/>
                      <a:pt x="3366" y="2141"/>
                    </a:cubicBezTo>
                    <a:cubicBezTo>
                      <a:pt x="3362" y="2123"/>
                      <a:pt x="3356" y="2117"/>
                      <a:pt x="3349" y="2117"/>
                    </a:cubicBezTo>
                    <a:cubicBezTo>
                      <a:pt x="3334" y="2117"/>
                      <a:pt x="3313" y="2143"/>
                      <a:pt x="3286" y="2143"/>
                    </a:cubicBezTo>
                    <a:cubicBezTo>
                      <a:pt x="3282" y="2143"/>
                      <a:pt x="3278" y="2143"/>
                      <a:pt x="3273" y="2141"/>
                    </a:cubicBezTo>
                    <a:cubicBezTo>
                      <a:pt x="3320" y="2064"/>
                      <a:pt x="3320" y="1971"/>
                      <a:pt x="3382" y="1924"/>
                    </a:cubicBezTo>
                    <a:cubicBezTo>
                      <a:pt x="3382" y="1924"/>
                      <a:pt x="3397" y="1908"/>
                      <a:pt x="3397" y="1908"/>
                    </a:cubicBezTo>
                    <a:close/>
                    <a:moveTo>
                      <a:pt x="3010" y="2079"/>
                    </a:moveTo>
                    <a:cubicBezTo>
                      <a:pt x="3010" y="2110"/>
                      <a:pt x="3010" y="2141"/>
                      <a:pt x="2994" y="2172"/>
                    </a:cubicBezTo>
                    <a:cubicBezTo>
                      <a:pt x="2979" y="2141"/>
                      <a:pt x="2963" y="2095"/>
                      <a:pt x="3010" y="2079"/>
                    </a:cubicBezTo>
                    <a:close/>
                    <a:moveTo>
                      <a:pt x="3150" y="2213"/>
                    </a:moveTo>
                    <a:cubicBezTo>
                      <a:pt x="3150" y="2214"/>
                      <a:pt x="3149" y="2216"/>
                      <a:pt x="3149" y="2219"/>
                    </a:cubicBezTo>
                    <a:cubicBezTo>
                      <a:pt x="3150" y="2217"/>
                      <a:pt x="3150" y="2215"/>
                      <a:pt x="3150" y="2213"/>
                    </a:cubicBezTo>
                    <a:close/>
                    <a:moveTo>
                      <a:pt x="3242" y="2172"/>
                    </a:moveTo>
                    <a:cubicBezTo>
                      <a:pt x="3242" y="2188"/>
                      <a:pt x="3242" y="2203"/>
                      <a:pt x="3258" y="2219"/>
                    </a:cubicBezTo>
                    <a:lnTo>
                      <a:pt x="3227" y="2188"/>
                    </a:lnTo>
                    <a:cubicBezTo>
                      <a:pt x="3242" y="2188"/>
                      <a:pt x="3242" y="2188"/>
                      <a:pt x="3242" y="2172"/>
                    </a:cubicBezTo>
                    <a:close/>
                    <a:moveTo>
                      <a:pt x="4252" y="2228"/>
                    </a:moveTo>
                    <a:cubicBezTo>
                      <a:pt x="4257" y="2228"/>
                      <a:pt x="4261" y="2230"/>
                      <a:pt x="4266" y="2234"/>
                    </a:cubicBezTo>
                    <a:cubicBezTo>
                      <a:pt x="4250" y="2250"/>
                      <a:pt x="4235" y="2265"/>
                      <a:pt x="4219" y="2281"/>
                    </a:cubicBezTo>
                    <a:cubicBezTo>
                      <a:pt x="4219" y="2265"/>
                      <a:pt x="4219" y="2265"/>
                      <a:pt x="4219" y="2250"/>
                    </a:cubicBezTo>
                    <a:cubicBezTo>
                      <a:pt x="4230" y="2239"/>
                      <a:pt x="4241" y="2228"/>
                      <a:pt x="4252" y="2228"/>
                    </a:cubicBezTo>
                    <a:close/>
                    <a:moveTo>
                      <a:pt x="2994" y="2203"/>
                    </a:moveTo>
                    <a:lnTo>
                      <a:pt x="2994" y="2203"/>
                    </a:lnTo>
                    <a:cubicBezTo>
                      <a:pt x="2979" y="2234"/>
                      <a:pt x="2979" y="2281"/>
                      <a:pt x="2963" y="2327"/>
                    </a:cubicBezTo>
                    <a:lnTo>
                      <a:pt x="2932" y="2250"/>
                    </a:lnTo>
                    <a:cubicBezTo>
                      <a:pt x="2948" y="2234"/>
                      <a:pt x="2963" y="2219"/>
                      <a:pt x="2994" y="2203"/>
                    </a:cubicBezTo>
                    <a:close/>
                    <a:moveTo>
                      <a:pt x="4050" y="2325"/>
                    </a:moveTo>
                    <a:cubicBezTo>
                      <a:pt x="4062" y="2325"/>
                      <a:pt x="4071" y="2334"/>
                      <a:pt x="4080" y="2343"/>
                    </a:cubicBezTo>
                    <a:lnTo>
                      <a:pt x="4018" y="2343"/>
                    </a:lnTo>
                    <a:cubicBezTo>
                      <a:pt x="4031" y="2330"/>
                      <a:pt x="4041" y="2325"/>
                      <a:pt x="4050" y="2325"/>
                    </a:cubicBezTo>
                    <a:close/>
                    <a:moveTo>
                      <a:pt x="3103" y="2126"/>
                    </a:moveTo>
                    <a:cubicBezTo>
                      <a:pt x="3133" y="2126"/>
                      <a:pt x="3163" y="2126"/>
                      <a:pt x="3150" y="2213"/>
                    </a:cubicBezTo>
                    <a:lnTo>
                      <a:pt x="3150" y="2213"/>
                    </a:lnTo>
                    <a:cubicBezTo>
                      <a:pt x="3154" y="2203"/>
                      <a:pt x="3165" y="2201"/>
                      <a:pt x="3165" y="2188"/>
                    </a:cubicBezTo>
                    <a:cubicBezTo>
                      <a:pt x="3165" y="2234"/>
                      <a:pt x="3196" y="2265"/>
                      <a:pt x="3227" y="2281"/>
                    </a:cubicBezTo>
                    <a:cubicBezTo>
                      <a:pt x="3227" y="2281"/>
                      <a:pt x="3227" y="2281"/>
                      <a:pt x="3227" y="2296"/>
                    </a:cubicBezTo>
                    <a:cubicBezTo>
                      <a:pt x="3227" y="2281"/>
                      <a:pt x="3211" y="2281"/>
                      <a:pt x="3211" y="2281"/>
                    </a:cubicBezTo>
                    <a:lnTo>
                      <a:pt x="3211" y="2281"/>
                    </a:lnTo>
                    <a:cubicBezTo>
                      <a:pt x="3227" y="2312"/>
                      <a:pt x="3227" y="2327"/>
                      <a:pt x="3242" y="2358"/>
                    </a:cubicBezTo>
                    <a:cubicBezTo>
                      <a:pt x="3230" y="2352"/>
                      <a:pt x="3220" y="2346"/>
                      <a:pt x="3214" y="2346"/>
                    </a:cubicBezTo>
                    <a:cubicBezTo>
                      <a:pt x="3206" y="2346"/>
                      <a:pt x="3208" y="2359"/>
                      <a:pt x="3227" y="2405"/>
                    </a:cubicBezTo>
                    <a:cubicBezTo>
                      <a:pt x="3196" y="2374"/>
                      <a:pt x="3165" y="2343"/>
                      <a:pt x="3134" y="2343"/>
                    </a:cubicBezTo>
                    <a:lnTo>
                      <a:pt x="3134" y="2281"/>
                    </a:lnTo>
                    <a:lnTo>
                      <a:pt x="3087" y="2343"/>
                    </a:lnTo>
                    <a:cubicBezTo>
                      <a:pt x="3072" y="2327"/>
                      <a:pt x="3072" y="2312"/>
                      <a:pt x="3056" y="2312"/>
                    </a:cubicBezTo>
                    <a:cubicBezTo>
                      <a:pt x="3072" y="2327"/>
                      <a:pt x="3072" y="2327"/>
                      <a:pt x="3072" y="2343"/>
                    </a:cubicBezTo>
                    <a:lnTo>
                      <a:pt x="3041" y="2374"/>
                    </a:lnTo>
                    <a:cubicBezTo>
                      <a:pt x="3025" y="2343"/>
                      <a:pt x="3025" y="2327"/>
                      <a:pt x="3010" y="2312"/>
                    </a:cubicBezTo>
                    <a:cubicBezTo>
                      <a:pt x="3025" y="2281"/>
                      <a:pt x="3025" y="2265"/>
                      <a:pt x="3010" y="2234"/>
                    </a:cubicBezTo>
                    <a:cubicBezTo>
                      <a:pt x="3025" y="2188"/>
                      <a:pt x="3056" y="2141"/>
                      <a:pt x="3103" y="2126"/>
                    </a:cubicBezTo>
                    <a:close/>
                    <a:moveTo>
                      <a:pt x="1643" y="2451"/>
                    </a:moveTo>
                    <a:cubicBezTo>
                      <a:pt x="1643" y="2451"/>
                      <a:pt x="1644" y="2451"/>
                      <a:pt x="1645" y="2451"/>
                    </a:cubicBezTo>
                    <a:cubicBezTo>
                      <a:pt x="1644" y="2451"/>
                      <a:pt x="1643" y="2451"/>
                      <a:pt x="1643" y="2451"/>
                    </a:cubicBezTo>
                    <a:close/>
                    <a:moveTo>
                      <a:pt x="3227" y="2405"/>
                    </a:moveTo>
                    <a:lnTo>
                      <a:pt x="3227" y="2405"/>
                    </a:lnTo>
                    <a:cubicBezTo>
                      <a:pt x="3245" y="2423"/>
                      <a:pt x="3258" y="2430"/>
                      <a:pt x="3268" y="2430"/>
                    </a:cubicBezTo>
                    <a:cubicBezTo>
                      <a:pt x="3276" y="2430"/>
                      <a:pt x="3282" y="2427"/>
                      <a:pt x="3289" y="2420"/>
                    </a:cubicBezTo>
                    <a:cubicBezTo>
                      <a:pt x="3289" y="2451"/>
                      <a:pt x="3304" y="2467"/>
                      <a:pt x="3320" y="2482"/>
                    </a:cubicBezTo>
                    <a:cubicBezTo>
                      <a:pt x="3289" y="2467"/>
                      <a:pt x="3258" y="2436"/>
                      <a:pt x="3227" y="2405"/>
                    </a:cubicBezTo>
                    <a:close/>
                    <a:moveTo>
                      <a:pt x="3249" y="2441"/>
                    </a:moveTo>
                    <a:cubicBezTo>
                      <a:pt x="3293" y="2441"/>
                      <a:pt x="3303" y="2542"/>
                      <a:pt x="3335" y="2606"/>
                    </a:cubicBezTo>
                    <a:cubicBezTo>
                      <a:pt x="3320" y="2606"/>
                      <a:pt x="3320" y="2606"/>
                      <a:pt x="3320" y="2622"/>
                    </a:cubicBezTo>
                    <a:cubicBezTo>
                      <a:pt x="3304" y="2622"/>
                      <a:pt x="3304" y="2637"/>
                      <a:pt x="3289" y="2653"/>
                    </a:cubicBezTo>
                    <a:lnTo>
                      <a:pt x="3165" y="2513"/>
                    </a:lnTo>
                    <a:cubicBezTo>
                      <a:pt x="3203" y="2461"/>
                      <a:pt x="3229" y="2441"/>
                      <a:pt x="3249" y="2441"/>
                    </a:cubicBezTo>
                    <a:close/>
                    <a:moveTo>
                      <a:pt x="3180" y="2560"/>
                    </a:moveTo>
                    <a:cubicBezTo>
                      <a:pt x="3211" y="2622"/>
                      <a:pt x="3227" y="2653"/>
                      <a:pt x="3227" y="2684"/>
                    </a:cubicBezTo>
                    <a:cubicBezTo>
                      <a:pt x="3196" y="2684"/>
                      <a:pt x="3165" y="2653"/>
                      <a:pt x="3149" y="2591"/>
                    </a:cubicBezTo>
                    <a:cubicBezTo>
                      <a:pt x="3165" y="2575"/>
                      <a:pt x="3165" y="2575"/>
                      <a:pt x="3180" y="2560"/>
                    </a:cubicBezTo>
                    <a:close/>
                    <a:moveTo>
                      <a:pt x="5662" y="2467"/>
                    </a:moveTo>
                    <a:cubicBezTo>
                      <a:pt x="5724" y="2529"/>
                      <a:pt x="5770" y="2606"/>
                      <a:pt x="5832" y="2684"/>
                    </a:cubicBezTo>
                    <a:cubicBezTo>
                      <a:pt x="5770" y="2606"/>
                      <a:pt x="5724" y="2544"/>
                      <a:pt x="5662" y="2467"/>
                    </a:cubicBezTo>
                    <a:close/>
                    <a:moveTo>
                      <a:pt x="2079" y="1397"/>
                    </a:moveTo>
                    <a:lnTo>
                      <a:pt x="2033" y="1505"/>
                    </a:lnTo>
                    <a:lnTo>
                      <a:pt x="1986" y="1459"/>
                    </a:lnTo>
                    <a:cubicBezTo>
                      <a:pt x="1939" y="1521"/>
                      <a:pt x="1955" y="1660"/>
                      <a:pt x="1846" y="1676"/>
                    </a:cubicBezTo>
                    <a:cubicBezTo>
                      <a:pt x="1877" y="1769"/>
                      <a:pt x="1939" y="1893"/>
                      <a:pt x="1815" y="2017"/>
                    </a:cubicBezTo>
                    <a:lnTo>
                      <a:pt x="1800" y="1986"/>
                    </a:lnTo>
                    <a:lnTo>
                      <a:pt x="1800" y="1986"/>
                    </a:lnTo>
                    <a:cubicBezTo>
                      <a:pt x="1908" y="2203"/>
                      <a:pt x="1505" y="2157"/>
                      <a:pt x="1552" y="2281"/>
                    </a:cubicBezTo>
                    <a:cubicBezTo>
                      <a:pt x="1586" y="2323"/>
                      <a:pt x="1614" y="2338"/>
                      <a:pt x="1638" y="2338"/>
                    </a:cubicBezTo>
                    <a:cubicBezTo>
                      <a:pt x="1709" y="2338"/>
                      <a:pt x="1746" y="2203"/>
                      <a:pt x="1822" y="2203"/>
                    </a:cubicBezTo>
                    <a:cubicBezTo>
                      <a:pt x="1825" y="2203"/>
                      <a:pt x="1828" y="2203"/>
                      <a:pt x="1831" y="2203"/>
                    </a:cubicBezTo>
                    <a:cubicBezTo>
                      <a:pt x="1862" y="2312"/>
                      <a:pt x="1722" y="2296"/>
                      <a:pt x="1862" y="2327"/>
                    </a:cubicBezTo>
                    <a:cubicBezTo>
                      <a:pt x="1856" y="2394"/>
                      <a:pt x="1826" y="2409"/>
                      <a:pt x="1793" y="2409"/>
                    </a:cubicBezTo>
                    <a:cubicBezTo>
                      <a:pt x="1767" y="2409"/>
                      <a:pt x="1739" y="2400"/>
                      <a:pt x="1718" y="2400"/>
                    </a:cubicBezTo>
                    <a:cubicBezTo>
                      <a:pt x="1690" y="2400"/>
                      <a:pt x="1675" y="2415"/>
                      <a:pt x="1691" y="2482"/>
                    </a:cubicBezTo>
                    <a:lnTo>
                      <a:pt x="1784" y="2451"/>
                    </a:lnTo>
                    <a:lnTo>
                      <a:pt x="1784" y="2451"/>
                    </a:lnTo>
                    <a:cubicBezTo>
                      <a:pt x="1831" y="2560"/>
                      <a:pt x="1738" y="2606"/>
                      <a:pt x="1784" y="2699"/>
                    </a:cubicBezTo>
                    <a:cubicBezTo>
                      <a:pt x="1810" y="2719"/>
                      <a:pt x="1827" y="2727"/>
                      <a:pt x="1839" y="2727"/>
                    </a:cubicBezTo>
                    <a:cubicBezTo>
                      <a:pt x="1884" y="2727"/>
                      <a:pt x="1853" y="2609"/>
                      <a:pt x="1939" y="2560"/>
                    </a:cubicBezTo>
                    <a:lnTo>
                      <a:pt x="2002" y="2668"/>
                    </a:lnTo>
                    <a:lnTo>
                      <a:pt x="2033" y="2420"/>
                    </a:lnTo>
                    <a:cubicBezTo>
                      <a:pt x="1908" y="2265"/>
                      <a:pt x="1877" y="2312"/>
                      <a:pt x="1846" y="2110"/>
                    </a:cubicBezTo>
                    <a:lnTo>
                      <a:pt x="1846" y="2110"/>
                    </a:lnTo>
                    <a:cubicBezTo>
                      <a:pt x="1943" y="2121"/>
                      <a:pt x="2061" y="2168"/>
                      <a:pt x="2156" y="2232"/>
                    </a:cubicBezTo>
                    <a:lnTo>
                      <a:pt x="2156" y="2232"/>
                    </a:lnTo>
                    <a:cubicBezTo>
                      <a:pt x="2095" y="2124"/>
                      <a:pt x="2142" y="1985"/>
                      <a:pt x="2234" y="1877"/>
                    </a:cubicBezTo>
                    <a:lnTo>
                      <a:pt x="2250" y="1971"/>
                    </a:lnTo>
                    <a:cubicBezTo>
                      <a:pt x="2343" y="1893"/>
                      <a:pt x="2296" y="1800"/>
                      <a:pt x="2281" y="1738"/>
                    </a:cubicBezTo>
                    <a:lnTo>
                      <a:pt x="2281" y="1738"/>
                    </a:lnTo>
                    <a:cubicBezTo>
                      <a:pt x="2296" y="1753"/>
                      <a:pt x="2312" y="1753"/>
                      <a:pt x="2358" y="1753"/>
                    </a:cubicBezTo>
                    <a:cubicBezTo>
                      <a:pt x="2405" y="1660"/>
                      <a:pt x="2343" y="1521"/>
                      <a:pt x="2234" y="1505"/>
                    </a:cubicBezTo>
                    <a:lnTo>
                      <a:pt x="2234" y="1567"/>
                    </a:lnTo>
                    <a:lnTo>
                      <a:pt x="2095" y="1552"/>
                    </a:lnTo>
                    <a:lnTo>
                      <a:pt x="2095" y="1552"/>
                    </a:lnTo>
                    <a:cubicBezTo>
                      <a:pt x="2250" y="1722"/>
                      <a:pt x="2017" y="1800"/>
                      <a:pt x="2017" y="1955"/>
                    </a:cubicBezTo>
                    <a:cubicBezTo>
                      <a:pt x="1986" y="1831"/>
                      <a:pt x="1877" y="1645"/>
                      <a:pt x="2048" y="1645"/>
                    </a:cubicBezTo>
                    <a:lnTo>
                      <a:pt x="1955" y="1583"/>
                    </a:lnTo>
                    <a:cubicBezTo>
                      <a:pt x="2002" y="1490"/>
                      <a:pt x="2141" y="1521"/>
                      <a:pt x="2079" y="1397"/>
                    </a:cubicBezTo>
                    <a:close/>
                    <a:moveTo>
                      <a:pt x="5879" y="2730"/>
                    </a:moveTo>
                    <a:cubicBezTo>
                      <a:pt x="5879" y="2746"/>
                      <a:pt x="5894" y="2762"/>
                      <a:pt x="5910" y="2777"/>
                    </a:cubicBezTo>
                    <a:cubicBezTo>
                      <a:pt x="5910" y="2777"/>
                      <a:pt x="5910" y="2777"/>
                      <a:pt x="5910" y="2762"/>
                    </a:cubicBezTo>
                    <a:cubicBezTo>
                      <a:pt x="5894" y="2746"/>
                      <a:pt x="5894" y="2746"/>
                      <a:pt x="5879" y="2730"/>
                    </a:cubicBezTo>
                    <a:close/>
                    <a:moveTo>
                      <a:pt x="2917" y="2692"/>
                    </a:moveTo>
                    <a:cubicBezTo>
                      <a:pt x="2917" y="2699"/>
                      <a:pt x="2920" y="2699"/>
                      <a:pt x="2932" y="2699"/>
                    </a:cubicBezTo>
                    <a:cubicBezTo>
                      <a:pt x="2948" y="2746"/>
                      <a:pt x="2963" y="2808"/>
                      <a:pt x="2979" y="2839"/>
                    </a:cubicBezTo>
                    <a:lnTo>
                      <a:pt x="2948" y="2886"/>
                    </a:lnTo>
                    <a:cubicBezTo>
                      <a:pt x="2948" y="2886"/>
                      <a:pt x="2948" y="2870"/>
                      <a:pt x="2948" y="2870"/>
                    </a:cubicBezTo>
                    <a:lnTo>
                      <a:pt x="2948" y="2808"/>
                    </a:lnTo>
                    <a:lnTo>
                      <a:pt x="2932" y="2839"/>
                    </a:lnTo>
                    <a:cubicBezTo>
                      <a:pt x="2932" y="2780"/>
                      <a:pt x="2918" y="2736"/>
                      <a:pt x="2917" y="2692"/>
                    </a:cubicBezTo>
                    <a:close/>
                    <a:moveTo>
                      <a:pt x="2498" y="3320"/>
                    </a:moveTo>
                    <a:cubicBezTo>
                      <a:pt x="2498" y="3320"/>
                      <a:pt x="2513" y="3335"/>
                      <a:pt x="2513" y="3335"/>
                    </a:cubicBezTo>
                    <a:cubicBezTo>
                      <a:pt x="2513" y="3351"/>
                      <a:pt x="2513" y="3366"/>
                      <a:pt x="2529" y="3366"/>
                    </a:cubicBezTo>
                    <a:cubicBezTo>
                      <a:pt x="2513" y="3382"/>
                      <a:pt x="2498" y="3382"/>
                      <a:pt x="2482" y="3382"/>
                    </a:cubicBezTo>
                    <a:cubicBezTo>
                      <a:pt x="2482" y="3366"/>
                      <a:pt x="2482" y="3335"/>
                      <a:pt x="2498" y="3320"/>
                    </a:cubicBezTo>
                    <a:close/>
                    <a:moveTo>
                      <a:pt x="3242" y="3273"/>
                    </a:moveTo>
                    <a:cubicBezTo>
                      <a:pt x="3242" y="3289"/>
                      <a:pt x="3258" y="3289"/>
                      <a:pt x="3258" y="3304"/>
                    </a:cubicBezTo>
                    <a:cubicBezTo>
                      <a:pt x="3258" y="3351"/>
                      <a:pt x="3258" y="3413"/>
                      <a:pt x="3258" y="3459"/>
                    </a:cubicBezTo>
                    <a:cubicBezTo>
                      <a:pt x="3242" y="3490"/>
                      <a:pt x="3227" y="3506"/>
                      <a:pt x="3196" y="3506"/>
                    </a:cubicBezTo>
                    <a:cubicBezTo>
                      <a:pt x="3196" y="3459"/>
                      <a:pt x="3227" y="3397"/>
                      <a:pt x="3180" y="3382"/>
                    </a:cubicBezTo>
                    <a:cubicBezTo>
                      <a:pt x="3180" y="3366"/>
                      <a:pt x="3165" y="3366"/>
                      <a:pt x="3165" y="3366"/>
                    </a:cubicBezTo>
                    <a:cubicBezTo>
                      <a:pt x="3180" y="3351"/>
                      <a:pt x="3196" y="3335"/>
                      <a:pt x="3196" y="3335"/>
                    </a:cubicBezTo>
                    <a:cubicBezTo>
                      <a:pt x="3211" y="3335"/>
                      <a:pt x="3227" y="3335"/>
                      <a:pt x="3242" y="3273"/>
                    </a:cubicBezTo>
                    <a:close/>
                    <a:moveTo>
                      <a:pt x="2746" y="3708"/>
                    </a:moveTo>
                    <a:cubicBezTo>
                      <a:pt x="2746" y="3723"/>
                      <a:pt x="2746" y="3723"/>
                      <a:pt x="2761" y="3739"/>
                    </a:cubicBezTo>
                    <a:lnTo>
                      <a:pt x="2699" y="3739"/>
                    </a:lnTo>
                    <a:cubicBezTo>
                      <a:pt x="2715" y="3723"/>
                      <a:pt x="2715" y="3723"/>
                      <a:pt x="2730" y="3708"/>
                    </a:cubicBezTo>
                    <a:close/>
                    <a:moveTo>
                      <a:pt x="2637" y="3677"/>
                    </a:moveTo>
                    <a:cubicBezTo>
                      <a:pt x="2653" y="3677"/>
                      <a:pt x="2684" y="3692"/>
                      <a:pt x="2699" y="3708"/>
                    </a:cubicBezTo>
                    <a:cubicBezTo>
                      <a:pt x="2684" y="3739"/>
                      <a:pt x="2653" y="3754"/>
                      <a:pt x="2637" y="3770"/>
                    </a:cubicBezTo>
                    <a:cubicBezTo>
                      <a:pt x="2606" y="3754"/>
                      <a:pt x="2560" y="3739"/>
                      <a:pt x="2544" y="3723"/>
                    </a:cubicBezTo>
                    <a:lnTo>
                      <a:pt x="2544" y="3708"/>
                    </a:lnTo>
                    <a:cubicBezTo>
                      <a:pt x="2550" y="3719"/>
                      <a:pt x="2558" y="3725"/>
                      <a:pt x="2567" y="3725"/>
                    </a:cubicBezTo>
                    <a:cubicBezTo>
                      <a:pt x="2581" y="3725"/>
                      <a:pt x="2597" y="3711"/>
                      <a:pt x="2606" y="3692"/>
                    </a:cubicBezTo>
                    <a:cubicBezTo>
                      <a:pt x="2622" y="3708"/>
                      <a:pt x="2622" y="3723"/>
                      <a:pt x="2622" y="3723"/>
                    </a:cubicBezTo>
                    <a:cubicBezTo>
                      <a:pt x="2622" y="3708"/>
                      <a:pt x="2622" y="3692"/>
                      <a:pt x="2622" y="3677"/>
                    </a:cubicBezTo>
                    <a:close/>
                    <a:moveTo>
                      <a:pt x="2824" y="3816"/>
                    </a:moveTo>
                    <a:cubicBezTo>
                      <a:pt x="2829" y="3822"/>
                      <a:pt x="2838" y="3828"/>
                      <a:pt x="2846" y="3832"/>
                    </a:cubicBezTo>
                    <a:lnTo>
                      <a:pt x="2846" y="3832"/>
                    </a:lnTo>
                    <a:cubicBezTo>
                      <a:pt x="2840" y="3826"/>
                      <a:pt x="2832" y="3821"/>
                      <a:pt x="2824" y="3816"/>
                    </a:cubicBezTo>
                    <a:close/>
                    <a:moveTo>
                      <a:pt x="2777" y="3739"/>
                    </a:moveTo>
                    <a:cubicBezTo>
                      <a:pt x="2793" y="3770"/>
                      <a:pt x="2793" y="3801"/>
                      <a:pt x="2808" y="3847"/>
                    </a:cubicBezTo>
                    <a:cubicBezTo>
                      <a:pt x="2808" y="3816"/>
                      <a:pt x="2793" y="3770"/>
                      <a:pt x="2777" y="3739"/>
                    </a:cubicBezTo>
                    <a:close/>
                    <a:moveTo>
                      <a:pt x="2793" y="3599"/>
                    </a:moveTo>
                    <a:cubicBezTo>
                      <a:pt x="2793" y="3615"/>
                      <a:pt x="2793" y="3630"/>
                      <a:pt x="2808" y="3646"/>
                    </a:cubicBezTo>
                    <a:cubicBezTo>
                      <a:pt x="2824" y="3692"/>
                      <a:pt x="2870" y="3739"/>
                      <a:pt x="2901" y="3754"/>
                    </a:cubicBezTo>
                    <a:cubicBezTo>
                      <a:pt x="2901" y="3785"/>
                      <a:pt x="2901" y="3816"/>
                      <a:pt x="2886" y="3832"/>
                    </a:cubicBezTo>
                    <a:cubicBezTo>
                      <a:pt x="2881" y="3836"/>
                      <a:pt x="2875" y="3838"/>
                      <a:pt x="2869" y="3838"/>
                    </a:cubicBezTo>
                    <a:cubicBezTo>
                      <a:pt x="2862" y="3838"/>
                      <a:pt x="2854" y="3836"/>
                      <a:pt x="2846" y="3832"/>
                    </a:cubicBezTo>
                    <a:lnTo>
                      <a:pt x="2846" y="3832"/>
                    </a:lnTo>
                    <a:cubicBezTo>
                      <a:pt x="2863" y="3848"/>
                      <a:pt x="2874" y="3867"/>
                      <a:pt x="2886" y="3878"/>
                    </a:cubicBezTo>
                    <a:lnTo>
                      <a:pt x="2808" y="3847"/>
                    </a:lnTo>
                    <a:lnTo>
                      <a:pt x="2730" y="3832"/>
                    </a:lnTo>
                    <a:cubicBezTo>
                      <a:pt x="2730" y="3847"/>
                      <a:pt x="2715" y="3847"/>
                      <a:pt x="2715" y="3847"/>
                    </a:cubicBezTo>
                    <a:cubicBezTo>
                      <a:pt x="2715" y="3832"/>
                      <a:pt x="2715" y="3816"/>
                      <a:pt x="2699" y="3785"/>
                    </a:cubicBezTo>
                    <a:cubicBezTo>
                      <a:pt x="2730" y="3770"/>
                      <a:pt x="2746" y="3754"/>
                      <a:pt x="2777" y="3739"/>
                    </a:cubicBezTo>
                    <a:cubicBezTo>
                      <a:pt x="2777" y="3739"/>
                      <a:pt x="2777" y="3739"/>
                      <a:pt x="2777" y="3723"/>
                    </a:cubicBezTo>
                    <a:cubicBezTo>
                      <a:pt x="2793" y="3708"/>
                      <a:pt x="2808" y="3677"/>
                      <a:pt x="2808" y="3646"/>
                    </a:cubicBezTo>
                    <a:cubicBezTo>
                      <a:pt x="2793" y="3646"/>
                      <a:pt x="2777" y="3646"/>
                      <a:pt x="2761" y="3661"/>
                    </a:cubicBezTo>
                    <a:cubicBezTo>
                      <a:pt x="2761" y="3646"/>
                      <a:pt x="2761" y="3646"/>
                      <a:pt x="2761" y="3630"/>
                    </a:cubicBezTo>
                    <a:cubicBezTo>
                      <a:pt x="2777" y="3615"/>
                      <a:pt x="2777" y="3615"/>
                      <a:pt x="2793" y="3599"/>
                    </a:cubicBezTo>
                    <a:close/>
                    <a:moveTo>
                      <a:pt x="2513" y="3863"/>
                    </a:moveTo>
                    <a:cubicBezTo>
                      <a:pt x="2482" y="3909"/>
                      <a:pt x="2436" y="3925"/>
                      <a:pt x="2405" y="3940"/>
                    </a:cubicBezTo>
                    <a:cubicBezTo>
                      <a:pt x="2420" y="3925"/>
                      <a:pt x="2420" y="3909"/>
                      <a:pt x="2420" y="3894"/>
                    </a:cubicBezTo>
                    <a:cubicBezTo>
                      <a:pt x="2451" y="3878"/>
                      <a:pt x="2482" y="3863"/>
                      <a:pt x="2513" y="3863"/>
                    </a:cubicBezTo>
                    <a:close/>
                    <a:moveTo>
                      <a:pt x="2529" y="3863"/>
                    </a:moveTo>
                    <a:cubicBezTo>
                      <a:pt x="2591" y="3863"/>
                      <a:pt x="2637" y="3878"/>
                      <a:pt x="2668" y="3909"/>
                    </a:cubicBezTo>
                    <a:lnTo>
                      <a:pt x="2684" y="3971"/>
                    </a:lnTo>
                    <a:cubicBezTo>
                      <a:pt x="2699" y="3971"/>
                      <a:pt x="2699" y="3971"/>
                      <a:pt x="2715" y="3956"/>
                    </a:cubicBezTo>
                    <a:cubicBezTo>
                      <a:pt x="2730" y="3987"/>
                      <a:pt x="2746" y="4002"/>
                      <a:pt x="2761" y="4002"/>
                    </a:cubicBezTo>
                    <a:lnTo>
                      <a:pt x="2761" y="3987"/>
                    </a:lnTo>
                    <a:cubicBezTo>
                      <a:pt x="2808" y="4018"/>
                      <a:pt x="2839" y="4064"/>
                      <a:pt x="2777" y="4157"/>
                    </a:cubicBezTo>
                    <a:cubicBezTo>
                      <a:pt x="2761" y="4157"/>
                      <a:pt x="2746" y="4157"/>
                      <a:pt x="2730" y="4142"/>
                    </a:cubicBezTo>
                    <a:cubicBezTo>
                      <a:pt x="2715" y="4049"/>
                      <a:pt x="2684" y="3971"/>
                      <a:pt x="2684" y="3971"/>
                    </a:cubicBezTo>
                    <a:lnTo>
                      <a:pt x="2684" y="3971"/>
                    </a:lnTo>
                    <a:cubicBezTo>
                      <a:pt x="2622" y="4002"/>
                      <a:pt x="2715" y="4095"/>
                      <a:pt x="2684" y="4157"/>
                    </a:cubicBezTo>
                    <a:cubicBezTo>
                      <a:pt x="2684" y="4142"/>
                      <a:pt x="2668" y="4111"/>
                      <a:pt x="2653" y="4095"/>
                    </a:cubicBezTo>
                    <a:cubicBezTo>
                      <a:pt x="2653" y="4095"/>
                      <a:pt x="2606" y="4126"/>
                      <a:pt x="2575" y="4173"/>
                    </a:cubicBezTo>
                    <a:cubicBezTo>
                      <a:pt x="2575" y="4157"/>
                      <a:pt x="2575" y="4142"/>
                      <a:pt x="2575" y="4126"/>
                    </a:cubicBezTo>
                    <a:cubicBezTo>
                      <a:pt x="2554" y="4143"/>
                      <a:pt x="2537" y="4150"/>
                      <a:pt x="2520" y="4150"/>
                    </a:cubicBezTo>
                    <a:cubicBezTo>
                      <a:pt x="2475" y="4150"/>
                      <a:pt x="2437" y="4102"/>
                      <a:pt x="2358" y="4080"/>
                    </a:cubicBezTo>
                    <a:cubicBezTo>
                      <a:pt x="2358" y="4080"/>
                      <a:pt x="2358" y="4064"/>
                      <a:pt x="2358" y="4064"/>
                    </a:cubicBezTo>
                    <a:cubicBezTo>
                      <a:pt x="2467" y="4033"/>
                      <a:pt x="2591" y="4018"/>
                      <a:pt x="2591" y="3940"/>
                    </a:cubicBezTo>
                    <a:lnTo>
                      <a:pt x="2591" y="3940"/>
                    </a:lnTo>
                    <a:lnTo>
                      <a:pt x="2513" y="3987"/>
                    </a:lnTo>
                    <a:lnTo>
                      <a:pt x="2529" y="3863"/>
                    </a:lnTo>
                    <a:close/>
                    <a:moveTo>
                      <a:pt x="1784" y="4281"/>
                    </a:moveTo>
                    <a:cubicBezTo>
                      <a:pt x="1784" y="4281"/>
                      <a:pt x="1800" y="4297"/>
                      <a:pt x="1815" y="4312"/>
                    </a:cubicBezTo>
                    <a:cubicBezTo>
                      <a:pt x="1815" y="4319"/>
                      <a:pt x="1815" y="4323"/>
                      <a:pt x="1813" y="4323"/>
                    </a:cubicBezTo>
                    <a:cubicBezTo>
                      <a:pt x="1810" y="4323"/>
                      <a:pt x="1803" y="4315"/>
                      <a:pt x="1784" y="4297"/>
                    </a:cubicBezTo>
                    <a:lnTo>
                      <a:pt x="1784" y="4281"/>
                    </a:lnTo>
                    <a:close/>
                    <a:moveTo>
                      <a:pt x="2426" y="4154"/>
                    </a:moveTo>
                    <a:cubicBezTo>
                      <a:pt x="2438" y="4154"/>
                      <a:pt x="2452" y="4155"/>
                      <a:pt x="2467" y="4157"/>
                    </a:cubicBezTo>
                    <a:cubicBezTo>
                      <a:pt x="2498" y="4173"/>
                      <a:pt x="2498" y="4219"/>
                      <a:pt x="2498" y="4250"/>
                    </a:cubicBezTo>
                    <a:cubicBezTo>
                      <a:pt x="2482" y="4250"/>
                      <a:pt x="2467" y="4266"/>
                      <a:pt x="2451" y="4281"/>
                    </a:cubicBezTo>
                    <a:cubicBezTo>
                      <a:pt x="2451" y="4281"/>
                      <a:pt x="2436" y="4266"/>
                      <a:pt x="2420" y="4266"/>
                    </a:cubicBezTo>
                    <a:cubicBezTo>
                      <a:pt x="2420" y="4297"/>
                      <a:pt x="2405" y="4312"/>
                      <a:pt x="2405" y="4328"/>
                    </a:cubicBezTo>
                    <a:cubicBezTo>
                      <a:pt x="2400" y="4323"/>
                      <a:pt x="2393" y="4319"/>
                      <a:pt x="2386" y="4319"/>
                    </a:cubicBezTo>
                    <a:cubicBezTo>
                      <a:pt x="2374" y="4319"/>
                      <a:pt x="2363" y="4333"/>
                      <a:pt x="2374" y="4375"/>
                    </a:cubicBezTo>
                    <a:lnTo>
                      <a:pt x="2312" y="4266"/>
                    </a:lnTo>
                    <a:lnTo>
                      <a:pt x="2265" y="4266"/>
                    </a:lnTo>
                    <a:lnTo>
                      <a:pt x="2281" y="4204"/>
                    </a:lnTo>
                    <a:cubicBezTo>
                      <a:pt x="2321" y="4191"/>
                      <a:pt x="2349" y="4154"/>
                      <a:pt x="2426" y="4154"/>
                    </a:cubicBezTo>
                    <a:close/>
                    <a:moveTo>
                      <a:pt x="2482" y="4343"/>
                    </a:moveTo>
                    <a:cubicBezTo>
                      <a:pt x="2529" y="4359"/>
                      <a:pt x="2560" y="4375"/>
                      <a:pt x="2544" y="4406"/>
                    </a:cubicBezTo>
                    <a:lnTo>
                      <a:pt x="2560" y="4406"/>
                    </a:lnTo>
                    <a:cubicBezTo>
                      <a:pt x="2544" y="4437"/>
                      <a:pt x="2529" y="4452"/>
                      <a:pt x="2498" y="4452"/>
                    </a:cubicBezTo>
                    <a:lnTo>
                      <a:pt x="2436" y="4452"/>
                    </a:lnTo>
                    <a:cubicBezTo>
                      <a:pt x="2436" y="4437"/>
                      <a:pt x="2405" y="4375"/>
                      <a:pt x="2436" y="4375"/>
                    </a:cubicBezTo>
                    <a:cubicBezTo>
                      <a:pt x="2436" y="4375"/>
                      <a:pt x="2436" y="4375"/>
                      <a:pt x="2451" y="4390"/>
                    </a:cubicBezTo>
                    <a:cubicBezTo>
                      <a:pt x="2451" y="4390"/>
                      <a:pt x="2451" y="4375"/>
                      <a:pt x="2467" y="4375"/>
                    </a:cubicBezTo>
                    <a:cubicBezTo>
                      <a:pt x="2467" y="4359"/>
                      <a:pt x="2482" y="4359"/>
                      <a:pt x="2482" y="4343"/>
                    </a:cubicBezTo>
                    <a:close/>
                    <a:moveTo>
                      <a:pt x="2250" y="4390"/>
                    </a:moveTo>
                    <a:cubicBezTo>
                      <a:pt x="2296" y="4437"/>
                      <a:pt x="2358" y="4452"/>
                      <a:pt x="2296" y="4499"/>
                    </a:cubicBezTo>
                    <a:cubicBezTo>
                      <a:pt x="2265" y="4483"/>
                      <a:pt x="2250" y="4483"/>
                      <a:pt x="2234" y="4483"/>
                    </a:cubicBezTo>
                    <a:lnTo>
                      <a:pt x="2250" y="4390"/>
                    </a:lnTo>
                    <a:close/>
                    <a:moveTo>
                      <a:pt x="1722" y="4499"/>
                    </a:moveTo>
                    <a:lnTo>
                      <a:pt x="1831" y="4607"/>
                    </a:lnTo>
                    <a:lnTo>
                      <a:pt x="1846" y="4607"/>
                    </a:lnTo>
                    <a:lnTo>
                      <a:pt x="1831" y="4592"/>
                    </a:lnTo>
                    <a:lnTo>
                      <a:pt x="1722" y="4499"/>
                    </a:lnTo>
                    <a:close/>
                    <a:moveTo>
                      <a:pt x="1769" y="4281"/>
                    </a:moveTo>
                    <a:cubicBezTo>
                      <a:pt x="1784" y="4343"/>
                      <a:pt x="1815" y="4390"/>
                      <a:pt x="1784" y="4390"/>
                    </a:cubicBezTo>
                    <a:cubicBezTo>
                      <a:pt x="1800" y="4483"/>
                      <a:pt x="1815" y="4406"/>
                      <a:pt x="1831" y="4483"/>
                    </a:cubicBezTo>
                    <a:cubicBezTo>
                      <a:pt x="1830" y="4482"/>
                      <a:pt x="1828" y="4481"/>
                      <a:pt x="1828" y="4481"/>
                    </a:cubicBezTo>
                    <a:lnTo>
                      <a:pt x="1828" y="4481"/>
                    </a:lnTo>
                    <a:cubicBezTo>
                      <a:pt x="1818" y="4481"/>
                      <a:pt x="1832" y="4551"/>
                      <a:pt x="1846" y="4607"/>
                    </a:cubicBezTo>
                    <a:cubicBezTo>
                      <a:pt x="1846" y="4628"/>
                      <a:pt x="1846" y="4642"/>
                      <a:pt x="1846" y="4654"/>
                    </a:cubicBezTo>
                    <a:cubicBezTo>
                      <a:pt x="1846" y="4654"/>
                      <a:pt x="1831" y="4654"/>
                      <a:pt x="1831" y="4638"/>
                    </a:cubicBezTo>
                    <a:lnTo>
                      <a:pt x="1831" y="4638"/>
                    </a:lnTo>
                    <a:cubicBezTo>
                      <a:pt x="1831" y="4654"/>
                      <a:pt x="1846" y="4669"/>
                      <a:pt x="1846" y="4669"/>
                    </a:cubicBezTo>
                    <a:cubicBezTo>
                      <a:pt x="1846" y="4685"/>
                      <a:pt x="1846" y="4685"/>
                      <a:pt x="1846" y="4685"/>
                    </a:cubicBezTo>
                    <a:lnTo>
                      <a:pt x="1846" y="4700"/>
                    </a:lnTo>
                    <a:lnTo>
                      <a:pt x="1800" y="4700"/>
                    </a:lnTo>
                    <a:lnTo>
                      <a:pt x="1676" y="4576"/>
                    </a:lnTo>
                    <a:cubicBezTo>
                      <a:pt x="1691" y="4545"/>
                      <a:pt x="1707" y="4530"/>
                      <a:pt x="1722" y="4499"/>
                    </a:cubicBezTo>
                    <a:cubicBezTo>
                      <a:pt x="1753" y="4468"/>
                      <a:pt x="1769" y="4421"/>
                      <a:pt x="1784" y="4390"/>
                    </a:cubicBezTo>
                    <a:lnTo>
                      <a:pt x="1722" y="4375"/>
                    </a:lnTo>
                    <a:cubicBezTo>
                      <a:pt x="1753" y="4343"/>
                      <a:pt x="1722" y="4297"/>
                      <a:pt x="1753" y="4281"/>
                    </a:cubicBezTo>
                    <a:close/>
                    <a:moveTo>
                      <a:pt x="1645" y="4623"/>
                    </a:moveTo>
                    <a:lnTo>
                      <a:pt x="1753" y="4716"/>
                    </a:lnTo>
                    <a:cubicBezTo>
                      <a:pt x="1676" y="4747"/>
                      <a:pt x="1614" y="4762"/>
                      <a:pt x="1536" y="4809"/>
                    </a:cubicBezTo>
                    <a:cubicBezTo>
                      <a:pt x="1567" y="4747"/>
                      <a:pt x="1598" y="4685"/>
                      <a:pt x="1645" y="4623"/>
                    </a:cubicBezTo>
                    <a:close/>
                    <a:moveTo>
                      <a:pt x="1971" y="4530"/>
                    </a:moveTo>
                    <a:lnTo>
                      <a:pt x="1971" y="4530"/>
                    </a:lnTo>
                    <a:cubicBezTo>
                      <a:pt x="2033" y="4623"/>
                      <a:pt x="2110" y="4731"/>
                      <a:pt x="2141" y="4778"/>
                    </a:cubicBezTo>
                    <a:cubicBezTo>
                      <a:pt x="2141" y="4809"/>
                      <a:pt x="2141" y="4840"/>
                      <a:pt x="2126" y="4871"/>
                    </a:cubicBezTo>
                    <a:lnTo>
                      <a:pt x="2095" y="4871"/>
                    </a:lnTo>
                    <a:cubicBezTo>
                      <a:pt x="2095" y="4871"/>
                      <a:pt x="2095" y="4855"/>
                      <a:pt x="2079" y="4824"/>
                    </a:cubicBezTo>
                    <a:lnTo>
                      <a:pt x="2079" y="4824"/>
                    </a:lnTo>
                    <a:lnTo>
                      <a:pt x="2079" y="4824"/>
                    </a:lnTo>
                    <a:cubicBezTo>
                      <a:pt x="2079" y="4809"/>
                      <a:pt x="2079" y="4809"/>
                      <a:pt x="2079" y="4793"/>
                    </a:cubicBezTo>
                    <a:cubicBezTo>
                      <a:pt x="2079" y="4747"/>
                      <a:pt x="2064" y="4716"/>
                      <a:pt x="2033" y="4700"/>
                    </a:cubicBezTo>
                    <a:cubicBezTo>
                      <a:pt x="2017" y="4654"/>
                      <a:pt x="1986" y="4592"/>
                      <a:pt x="1971" y="4530"/>
                    </a:cubicBezTo>
                    <a:close/>
                    <a:moveTo>
                      <a:pt x="4425" y="4910"/>
                    </a:moveTo>
                    <a:cubicBezTo>
                      <a:pt x="4429" y="4924"/>
                      <a:pt x="4433" y="4933"/>
                      <a:pt x="4437" y="4933"/>
                    </a:cubicBezTo>
                    <a:cubicBezTo>
                      <a:pt x="4433" y="4924"/>
                      <a:pt x="4429" y="4916"/>
                      <a:pt x="4425" y="4910"/>
                    </a:cubicBezTo>
                    <a:close/>
                    <a:moveTo>
                      <a:pt x="2188" y="5150"/>
                    </a:moveTo>
                    <a:lnTo>
                      <a:pt x="2188" y="5150"/>
                    </a:lnTo>
                    <a:cubicBezTo>
                      <a:pt x="2203" y="5165"/>
                      <a:pt x="2219" y="5197"/>
                      <a:pt x="2250" y="5212"/>
                    </a:cubicBezTo>
                    <a:cubicBezTo>
                      <a:pt x="2234" y="5212"/>
                      <a:pt x="2219" y="5228"/>
                      <a:pt x="2203" y="5228"/>
                    </a:cubicBezTo>
                    <a:lnTo>
                      <a:pt x="2188" y="5150"/>
                    </a:lnTo>
                    <a:close/>
                    <a:moveTo>
                      <a:pt x="2017" y="5103"/>
                    </a:moveTo>
                    <a:cubicBezTo>
                      <a:pt x="2048" y="5150"/>
                      <a:pt x="2095" y="5197"/>
                      <a:pt x="2126" y="5243"/>
                    </a:cubicBezTo>
                    <a:cubicBezTo>
                      <a:pt x="2096" y="5231"/>
                      <a:pt x="2073" y="5226"/>
                      <a:pt x="2055" y="5226"/>
                    </a:cubicBezTo>
                    <a:cubicBezTo>
                      <a:pt x="2024" y="5226"/>
                      <a:pt x="2005" y="5239"/>
                      <a:pt x="1986" y="5259"/>
                    </a:cubicBezTo>
                    <a:cubicBezTo>
                      <a:pt x="1971" y="5243"/>
                      <a:pt x="1955" y="5228"/>
                      <a:pt x="1924" y="5228"/>
                    </a:cubicBezTo>
                    <a:cubicBezTo>
                      <a:pt x="1939" y="5197"/>
                      <a:pt x="1955" y="5165"/>
                      <a:pt x="1971" y="5134"/>
                    </a:cubicBezTo>
                    <a:cubicBezTo>
                      <a:pt x="1971" y="5119"/>
                      <a:pt x="1986" y="5103"/>
                      <a:pt x="2017" y="5103"/>
                    </a:cubicBezTo>
                    <a:close/>
                    <a:moveTo>
                      <a:pt x="2141" y="5243"/>
                    </a:moveTo>
                    <a:lnTo>
                      <a:pt x="2141" y="5243"/>
                    </a:lnTo>
                    <a:cubicBezTo>
                      <a:pt x="2170" y="5286"/>
                      <a:pt x="2199" y="5316"/>
                      <a:pt x="2215" y="5345"/>
                    </a:cubicBezTo>
                    <a:lnTo>
                      <a:pt x="2215" y="5345"/>
                    </a:lnTo>
                    <a:cubicBezTo>
                      <a:pt x="2184" y="5314"/>
                      <a:pt x="1968" y="5272"/>
                      <a:pt x="2141" y="5243"/>
                    </a:cubicBezTo>
                    <a:close/>
                    <a:moveTo>
                      <a:pt x="2219" y="5259"/>
                    </a:moveTo>
                    <a:lnTo>
                      <a:pt x="2219" y="5259"/>
                    </a:lnTo>
                    <a:cubicBezTo>
                      <a:pt x="2234" y="5274"/>
                      <a:pt x="2265" y="5290"/>
                      <a:pt x="2296" y="5305"/>
                    </a:cubicBezTo>
                    <a:cubicBezTo>
                      <a:pt x="2312" y="5321"/>
                      <a:pt x="2327" y="5336"/>
                      <a:pt x="2296" y="5352"/>
                    </a:cubicBezTo>
                    <a:cubicBezTo>
                      <a:pt x="2265" y="5321"/>
                      <a:pt x="2250" y="5290"/>
                      <a:pt x="2219" y="5259"/>
                    </a:cubicBezTo>
                    <a:close/>
                    <a:moveTo>
                      <a:pt x="2812" y="5401"/>
                    </a:moveTo>
                    <a:cubicBezTo>
                      <a:pt x="2823" y="5403"/>
                      <a:pt x="2833" y="5407"/>
                      <a:pt x="2839" y="5414"/>
                    </a:cubicBezTo>
                    <a:cubicBezTo>
                      <a:pt x="2828" y="5414"/>
                      <a:pt x="2825" y="5406"/>
                      <a:pt x="2812" y="5401"/>
                    </a:cubicBezTo>
                    <a:close/>
                    <a:moveTo>
                      <a:pt x="1706" y="6638"/>
                    </a:moveTo>
                    <a:cubicBezTo>
                      <a:pt x="1702" y="6639"/>
                      <a:pt x="1701" y="6639"/>
                      <a:pt x="1707" y="6639"/>
                    </a:cubicBezTo>
                    <a:lnTo>
                      <a:pt x="1706" y="6638"/>
                    </a:lnTo>
                    <a:close/>
                    <a:moveTo>
                      <a:pt x="1935" y="6608"/>
                    </a:moveTo>
                    <a:cubicBezTo>
                      <a:pt x="1924" y="6608"/>
                      <a:pt x="1924" y="6609"/>
                      <a:pt x="1924" y="6623"/>
                    </a:cubicBezTo>
                    <a:cubicBezTo>
                      <a:pt x="1908" y="6639"/>
                      <a:pt x="1893" y="6639"/>
                      <a:pt x="1877" y="6654"/>
                    </a:cubicBezTo>
                    <a:cubicBezTo>
                      <a:pt x="1853" y="6654"/>
                      <a:pt x="1830" y="6657"/>
                      <a:pt x="1812" y="6657"/>
                    </a:cubicBezTo>
                    <a:cubicBezTo>
                      <a:pt x="1786" y="6657"/>
                      <a:pt x="1769" y="6651"/>
                      <a:pt x="1769" y="6623"/>
                    </a:cubicBezTo>
                    <a:cubicBezTo>
                      <a:pt x="1815" y="6623"/>
                      <a:pt x="1860" y="6608"/>
                      <a:pt x="1935" y="6608"/>
                    </a:cubicBezTo>
                    <a:close/>
                    <a:moveTo>
                      <a:pt x="4421" y="1"/>
                    </a:moveTo>
                    <a:lnTo>
                      <a:pt x="4421" y="1"/>
                    </a:lnTo>
                    <a:cubicBezTo>
                      <a:pt x="4064" y="140"/>
                      <a:pt x="3521" y="171"/>
                      <a:pt x="3242" y="327"/>
                    </a:cubicBezTo>
                    <a:lnTo>
                      <a:pt x="3366" y="466"/>
                    </a:lnTo>
                    <a:cubicBezTo>
                      <a:pt x="3325" y="526"/>
                      <a:pt x="3299" y="548"/>
                      <a:pt x="3281" y="548"/>
                    </a:cubicBezTo>
                    <a:cubicBezTo>
                      <a:pt x="3235" y="548"/>
                      <a:pt x="3242" y="401"/>
                      <a:pt x="3170" y="401"/>
                    </a:cubicBezTo>
                    <a:cubicBezTo>
                      <a:pt x="3156" y="401"/>
                      <a:pt x="3139" y="406"/>
                      <a:pt x="3118" y="420"/>
                    </a:cubicBezTo>
                    <a:lnTo>
                      <a:pt x="3118" y="575"/>
                    </a:lnTo>
                    <a:lnTo>
                      <a:pt x="3103" y="575"/>
                    </a:lnTo>
                    <a:cubicBezTo>
                      <a:pt x="3103" y="575"/>
                      <a:pt x="3072" y="776"/>
                      <a:pt x="3072" y="776"/>
                    </a:cubicBezTo>
                    <a:cubicBezTo>
                      <a:pt x="3149" y="714"/>
                      <a:pt x="3041" y="637"/>
                      <a:pt x="3165" y="637"/>
                    </a:cubicBezTo>
                    <a:cubicBezTo>
                      <a:pt x="3173" y="636"/>
                      <a:pt x="3180" y="635"/>
                      <a:pt x="3187" y="635"/>
                    </a:cubicBezTo>
                    <a:cubicBezTo>
                      <a:pt x="3283" y="635"/>
                      <a:pt x="3244" y="736"/>
                      <a:pt x="3273" y="823"/>
                    </a:cubicBezTo>
                    <a:cubicBezTo>
                      <a:pt x="3222" y="823"/>
                      <a:pt x="3135" y="899"/>
                      <a:pt x="3098" y="899"/>
                    </a:cubicBezTo>
                    <a:cubicBezTo>
                      <a:pt x="3079" y="899"/>
                      <a:pt x="3072" y="880"/>
                      <a:pt x="3087" y="823"/>
                    </a:cubicBezTo>
                    <a:lnTo>
                      <a:pt x="3087" y="823"/>
                    </a:lnTo>
                    <a:cubicBezTo>
                      <a:pt x="3087" y="824"/>
                      <a:pt x="3010" y="1102"/>
                      <a:pt x="3010" y="1102"/>
                    </a:cubicBezTo>
                    <a:cubicBezTo>
                      <a:pt x="2963" y="1055"/>
                      <a:pt x="2979" y="993"/>
                      <a:pt x="2979" y="962"/>
                    </a:cubicBezTo>
                    <a:lnTo>
                      <a:pt x="2979" y="962"/>
                    </a:lnTo>
                    <a:cubicBezTo>
                      <a:pt x="2979" y="962"/>
                      <a:pt x="2886" y="1086"/>
                      <a:pt x="2886" y="1086"/>
                    </a:cubicBezTo>
                    <a:lnTo>
                      <a:pt x="2870" y="1071"/>
                    </a:lnTo>
                    <a:cubicBezTo>
                      <a:pt x="2824" y="1211"/>
                      <a:pt x="2699" y="1335"/>
                      <a:pt x="2715" y="1490"/>
                    </a:cubicBezTo>
                    <a:cubicBezTo>
                      <a:pt x="2742" y="1483"/>
                      <a:pt x="2763" y="1479"/>
                      <a:pt x="2780" y="1479"/>
                    </a:cubicBezTo>
                    <a:cubicBezTo>
                      <a:pt x="2908" y="1479"/>
                      <a:pt x="2771" y="1666"/>
                      <a:pt x="2839" y="1707"/>
                    </a:cubicBezTo>
                    <a:cubicBezTo>
                      <a:pt x="2834" y="1709"/>
                      <a:pt x="2828" y="1711"/>
                      <a:pt x="2821" y="1711"/>
                    </a:cubicBezTo>
                    <a:cubicBezTo>
                      <a:pt x="2742" y="1711"/>
                      <a:pt x="2546" y="1551"/>
                      <a:pt x="2560" y="1366"/>
                    </a:cubicBezTo>
                    <a:lnTo>
                      <a:pt x="2560" y="1366"/>
                    </a:lnTo>
                    <a:cubicBezTo>
                      <a:pt x="2569" y="1368"/>
                      <a:pt x="2577" y="1369"/>
                      <a:pt x="2584" y="1369"/>
                    </a:cubicBezTo>
                    <a:cubicBezTo>
                      <a:pt x="2666" y="1369"/>
                      <a:pt x="2657" y="1221"/>
                      <a:pt x="2699" y="1164"/>
                    </a:cubicBezTo>
                    <a:lnTo>
                      <a:pt x="2699" y="1164"/>
                    </a:lnTo>
                    <a:cubicBezTo>
                      <a:pt x="2591" y="1195"/>
                      <a:pt x="2622" y="1288"/>
                      <a:pt x="2575" y="1350"/>
                    </a:cubicBezTo>
                    <a:cubicBezTo>
                      <a:pt x="2570" y="1317"/>
                      <a:pt x="2549" y="1308"/>
                      <a:pt x="2522" y="1308"/>
                    </a:cubicBezTo>
                    <a:cubicBezTo>
                      <a:pt x="2484" y="1308"/>
                      <a:pt x="2436" y="1326"/>
                      <a:pt x="2401" y="1326"/>
                    </a:cubicBezTo>
                    <a:cubicBezTo>
                      <a:pt x="2390" y="1326"/>
                      <a:pt x="2381" y="1324"/>
                      <a:pt x="2374" y="1319"/>
                    </a:cubicBezTo>
                    <a:cubicBezTo>
                      <a:pt x="2343" y="1273"/>
                      <a:pt x="2265" y="1149"/>
                      <a:pt x="2389" y="1102"/>
                    </a:cubicBezTo>
                    <a:cubicBezTo>
                      <a:pt x="2415" y="1080"/>
                      <a:pt x="2435" y="1071"/>
                      <a:pt x="2451" y="1071"/>
                    </a:cubicBezTo>
                    <a:cubicBezTo>
                      <a:pt x="2504" y="1071"/>
                      <a:pt x="2514" y="1160"/>
                      <a:pt x="2523" y="1160"/>
                    </a:cubicBezTo>
                    <a:cubicBezTo>
                      <a:pt x="2525" y="1160"/>
                      <a:pt x="2527" y="1157"/>
                      <a:pt x="2529" y="1149"/>
                    </a:cubicBezTo>
                    <a:cubicBezTo>
                      <a:pt x="2549" y="1162"/>
                      <a:pt x="2566" y="1167"/>
                      <a:pt x="2581" y="1167"/>
                    </a:cubicBezTo>
                    <a:cubicBezTo>
                      <a:pt x="2671" y="1167"/>
                      <a:pt x="2684" y="958"/>
                      <a:pt x="2777" y="931"/>
                    </a:cubicBezTo>
                    <a:cubicBezTo>
                      <a:pt x="2793" y="931"/>
                      <a:pt x="2777" y="978"/>
                      <a:pt x="2777" y="993"/>
                    </a:cubicBezTo>
                    <a:cubicBezTo>
                      <a:pt x="2839" y="916"/>
                      <a:pt x="2994" y="792"/>
                      <a:pt x="2932" y="699"/>
                    </a:cubicBezTo>
                    <a:lnTo>
                      <a:pt x="2932" y="699"/>
                    </a:lnTo>
                    <a:cubicBezTo>
                      <a:pt x="2932" y="699"/>
                      <a:pt x="2901" y="745"/>
                      <a:pt x="2870" y="807"/>
                    </a:cubicBezTo>
                    <a:cubicBezTo>
                      <a:pt x="2824" y="869"/>
                      <a:pt x="2808" y="916"/>
                      <a:pt x="2808" y="916"/>
                    </a:cubicBezTo>
                    <a:cubicBezTo>
                      <a:pt x="2746" y="916"/>
                      <a:pt x="2793" y="792"/>
                      <a:pt x="2684" y="792"/>
                    </a:cubicBezTo>
                    <a:cubicBezTo>
                      <a:pt x="2668" y="854"/>
                      <a:pt x="2637" y="900"/>
                      <a:pt x="2560" y="931"/>
                    </a:cubicBezTo>
                    <a:lnTo>
                      <a:pt x="2544" y="885"/>
                    </a:lnTo>
                    <a:cubicBezTo>
                      <a:pt x="2374" y="916"/>
                      <a:pt x="2250" y="1086"/>
                      <a:pt x="2188" y="1226"/>
                    </a:cubicBezTo>
                    <a:cubicBezTo>
                      <a:pt x="2358" y="1428"/>
                      <a:pt x="2420" y="1583"/>
                      <a:pt x="2575" y="1800"/>
                    </a:cubicBezTo>
                    <a:cubicBezTo>
                      <a:pt x="2451" y="1955"/>
                      <a:pt x="2328" y="2094"/>
                      <a:pt x="2157" y="2234"/>
                    </a:cubicBezTo>
                    <a:lnTo>
                      <a:pt x="2157" y="2234"/>
                    </a:lnTo>
                    <a:cubicBezTo>
                      <a:pt x="2157" y="2233"/>
                      <a:pt x="2156" y="2233"/>
                      <a:pt x="2156" y="2232"/>
                    </a:cubicBezTo>
                    <a:lnTo>
                      <a:pt x="2156" y="2232"/>
                    </a:lnTo>
                    <a:cubicBezTo>
                      <a:pt x="2156" y="2233"/>
                      <a:pt x="2156" y="2234"/>
                      <a:pt x="2157" y="2234"/>
                    </a:cubicBezTo>
                    <a:cubicBezTo>
                      <a:pt x="2157" y="2234"/>
                      <a:pt x="2157" y="2234"/>
                      <a:pt x="2157" y="2234"/>
                    </a:cubicBezTo>
                    <a:lnTo>
                      <a:pt x="2157" y="2234"/>
                    </a:lnTo>
                    <a:cubicBezTo>
                      <a:pt x="2199" y="2262"/>
                      <a:pt x="2237" y="2294"/>
                      <a:pt x="2265" y="2327"/>
                    </a:cubicBezTo>
                    <a:cubicBezTo>
                      <a:pt x="2208" y="2339"/>
                      <a:pt x="2184" y="2401"/>
                      <a:pt x="2132" y="2401"/>
                    </a:cubicBezTo>
                    <a:cubicBezTo>
                      <a:pt x="2113" y="2401"/>
                      <a:pt x="2092" y="2394"/>
                      <a:pt x="2064" y="2374"/>
                    </a:cubicBezTo>
                    <a:lnTo>
                      <a:pt x="2064" y="2374"/>
                    </a:lnTo>
                    <a:cubicBezTo>
                      <a:pt x="2126" y="2498"/>
                      <a:pt x="2110" y="2699"/>
                      <a:pt x="2234" y="2746"/>
                    </a:cubicBezTo>
                    <a:cubicBezTo>
                      <a:pt x="2234" y="2746"/>
                      <a:pt x="2234" y="2762"/>
                      <a:pt x="2234" y="2762"/>
                    </a:cubicBezTo>
                    <a:cubicBezTo>
                      <a:pt x="2211" y="2759"/>
                      <a:pt x="2187" y="2758"/>
                      <a:pt x="2164" y="2758"/>
                    </a:cubicBezTo>
                    <a:cubicBezTo>
                      <a:pt x="2032" y="2758"/>
                      <a:pt x="1903" y="2798"/>
                      <a:pt x="1784" y="2917"/>
                    </a:cubicBezTo>
                    <a:cubicBezTo>
                      <a:pt x="1769" y="2948"/>
                      <a:pt x="1831" y="3010"/>
                      <a:pt x="1939" y="3056"/>
                    </a:cubicBezTo>
                    <a:cubicBezTo>
                      <a:pt x="1893" y="3072"/>
                      <a:pt x="1846" y="3087"/>
                      <a:pt x="1815" y="3118"/>
                    </a:cubicBezTo>
                    <a:cubicBezTo>
                      <a:pt x="1784" y="3072"/>
                      <a:pt x="1738" y="3010"/>
                      <a:pt x="1753" y="2963"/>
                    </a:cubicBezTo>
                    <a:lnTo>
                      <a:pt x="1753" y="2963"/>
                    </a:lnTo>
                    <a:lnTo>
                      <a:pt x="1567" y="3196"/>
                    </a:lnTo>
                    <a:lnTo>
                      <a:pt x="1521" y="3149"/>
                    </a:lnTo>
                    <a:lnTo>
                      <a:pt x="1536" y="3289"/>
                    </a:lnTo>
                    <a:cubicBezTo>
                      <a:pt x="1536" y="3236"/>
                      <a:pt x="1579" y="3191"/>
                      <a:pt x="1635" y="3191"/>
                    </a:cubicBezTo>
                    <a:cubicBezTo>
                      <a:pt x="1662" y="3191"/>
                      <a:pt x="1692" y="3202"/>
                      <a:pt x="1722" y="3227"/>
                    </a:cubicBezTo>
                    <a:cubicBezTo>
                      <a:pt x="1738" y="3397"/>
                      <a:pt x="1583" y="3397"/>
                      <a:pt x="1660" y="3568"/>
                    </a:cubicBezTo>
                    <a:cubicBezTo>
                      <a:pt x="1459" y="3459"/>
                      <a:pt x="1412" y="3475"/>
                      <a:pt x="1319" y="3382"/>
                    </a:cubicBezTo>
                    <a:cubicBezTo>
                      <a:pt x="1319" y="3366"/>
                      <a:pt x="1335" y="3366"/>
                      <a:pt x="1335" y="3366"/>
                    </a:cubicBezTo>
                    <a:cubicBezTo>
                      <a:pt x="1242" y="3273"/>
                      <a:pt x="1180" y="3118"/>
                      <a:pt x="1195" y="3041"/>
                    </a:cubicBezTo>
                    <a:lnTo>
                      <a:pt x="1195" y="3041"/>
                    </a:lnTo>
                    <a:cubicBezTo>
                      <a:pt x="993" y="3242"/>
                      <a:pt x="1102" y="3211"/>
                      <a:pt x="931" y="3397"/>
                    </a:cubicBezTo>
                    <a:cubicBezTo>
                      <a:pt x="807" y="3351"/>
                      <a:pt x="916" y="3134"/>
                      <a:pt x="807" y="3134"/>
                    </a:cubicBezTo>
                    <a:lnTo>
                      <a:pt x="978" y="2979"/>
                    </a:lnTo>
                    <a:lnTo>
                      <a:pt x="978" y="2979"/>
                    </a:lnTo>
                    <a:cubicBezTo>
                      <a:pt x="962" y="3010"/>
                      <a:pt x="993" y="3041"/>
                      <a:pt x="993" y="3056"/>
                    </a:cubicBezTo>
                    <a:cubicBezTo>
                      <a:pt x="993" y="2886"/>
                      <a:pt x="1133" y="2901"/>
                      <a:pt x="1055" y="2715"/>
                    </a:cubicBezTo>
                    <a:cubicBezTo>
                      <a:pt x="1063" y="2713"/>
                      <a:pt x="1069" y="2711"/>
                      <a:pt x="1075" y="2711"/>
                    </a:cubicBezTo>
                    <a:cubicBezTo>
                      <a:pt x="1129" y="2711"/>
                      <a:pt x="1104" y="2821"/>
                      <a:pt x="1129" y="2821"/>
                    </a:cubicBezTo>
                    <a:cubicBezTo>
                      <a:pt x="1133" y="2821"/>
                      <a:pt x="1140" y="2817"/>
                      <a:pt x="1148" y="2808"/>
                    </a:cubicBezTo>
                    <a:lnTo>
                      <a:pt x="1148" y="2808"/>
                    </a:lnTo>
                    <a:cubicBezTo>
                      <a:pt x="1133" y="2886"/>
                      <a:pt x="1226" y="3010"/>
                      <a:pt x="1304" y="3087"/>
                    </a:cubicBezTo>
                    <a:cubicBezTo>
                      <a:pt x="1428" y="2979"/>
                      <a:pt x="1195" y="2932"/>
                      <a:pt x="1226" y="2777"/>
                    </a:cubicBezTo>
                    <a:lnTo>
                      <a:pt x="1381" y="2746"/>
                    </a:lnTo>
                    <a:cubicBezTo>
                      <a:pt x="1389" y="2707"/>
                      <a:pt x="1373" y="2699"/>
                      <a:pt x="1352" y="2699"/>
                    </a:cubicBezTo>
                    <a:cubicBezTo>
                      <a:pt x="1338" y="2699"/>
                      <a:pt x="1321" y="2703"/>
                      <a:pt x="1307" y="2703"/>
                    </a:cubicBezTo>
                    <a:cubicBezTo>
                      <a:pt x="1300" y="2703"/>
                      <a:pt x="1293" y="2702"/>
                      <a:pt x="1288" y="2699"/>
                    </a:cubicBezTo>
                    <a:cubicBezTo>
                      <a:pt x="1304" y="2622"/>
                      <a:pt x="1381" y="2637"/>
                      <a:pt x="1412" y="2591"/>
                    </a:cubicBezTo>
                    <a:cubicBezTo>
                      <a:pt x="1400" y="2591"/>
                      <a:pt x="1385" y="2593"/>
                      <a:pt x="1369" y="2593"/>
                    </a:cubicBezTo>
                    <a:cubicBezTo>
                      <a:pt x="1346" y="2593"/>
                      <a:pt x="1322" y="2588"/>
                      <a:pt x="1304" y="2560"/>
                    </a:cubicBezTo>
                    <a:cubicBezTo>
                      <a:pt x="1426" y="2533"/>
                      <a:pt x="1441" y="2446"/>
                      <a:pt x="1579" y="2446"/>
                    </a:cubicBezTo>
                    <a:cubicBezTo>
                      <a:pt x="1598" y="2446"/>
                      <a:pt x="1619" y="2447"/>
                      <a:pt x="1643" y="2451"/>
                    </a:cubicBezTo>
                    <a:lnTo>
                      <a:pt x="1643" y="2451"/>
                    </a:lnTo>
                    <a:cubicBezTo>
                      <a:pt x="1536" y="2434"/>
                      <a:pt x="1490" y="2265"/>
                      <a:pt x="1490" y="2219"/>
                    </a:cubicBezTo>
                    <a:lnTo>
                      <a:pt x="1226" y="2265"/>
                    </a:lnTo>
                    <a:cubicBezTo>
                      <a:pt x="1133" y="2513"/>
                      <a:pt x="978" y="2591"/>
                      <a:pt x="916" y="2870"/>
                    </a:cubicBezTo>
                    <a:lnTo>
                      <a:pt x="869" y="2824"/>
                    </a:lnTo>
                    <a:lnTo>
                      <a:pt x="869" y="2824"/>
                    </a:lnTo>
                    <a:cubicBezTo>
                      <a:pt x="451" y="3087"/>
                      <a:pt x="993" y="3304"/>
                      <a:pt x="838" y="3630"/>
                    </a:cubicBezTo>
                    <a:cubicBezTo>
                      <a:pt x="815" y="3619"/>
                      <a:pt x="797" y="3615"/>
                      <a:pt x="783" y="3615"/>
                    </a:cubicBezTo>
                    <a:cubicBezTo>
                      <a:pt x="713" y="3615"/>
                      <a:pt x="748" y="3729"/>
                      <a:pt x="693" y="3729"/>
                    </a:cubicBezTo>
                    <a:cubicBezTo>
                      <a:pt x="680" y="3729"/>
                      <a:pt x="662" y="3723"/>
                      <a:pt x="637" y="3708"/>
                    </a:cubicBezTo>
                    <a:cubicBezTo>
                      <a:pt x="699" y="3615"/>
                      <a:pt x="621" y="3599"/>
                      <a:pt x="528" y="3584"/>
                    </a:cubicBezTo>
                    <a:lnTo>
                      <a:pt x="528" y="3584"/>
                    </a:lnTo>
                    <a:cubicBezTo>
                      <a:pt x="559" y="3677"/>
                      <a:pt x="652" y="3770"/>
                      <a:pt x="544" y="3863"/>
                    </a:cubicBezTo>
                    <a:cubicBezTo>
                      <a:pt x="482" y="3785"/>
                      <a:pt x="358" y="3863"/>
                      <a:pt x="389" y="3723"/>
                    </a:cubicBezTo>
                    <a:lnTo>
                      <a:pt x="389" y="3723"/>
                    </a:lnTo>
                    <a:cubicBezTo>
                      <a:pt x="264" y="3863"/>
                      <a:pt x="249" y="3987"/>
                      <a:pt x="358" y="4126"/>
                    </a:cubicBezTo>
                    <a:cubicBezTo>
                      <a:pt x="389" y="4499"/>
                      <a:pt x="140" y="4142"/>
                      <a:pt x="109" y="4530"/>
                    </a:cubicBezTo>
                    <a:cubicBezTo>
                      <a:pt x="109" y="4530"/>
                      <a:pt x="63" y="4452"/>
                      <a:pt x="63" y="4452"/>
                    </a:cubicBezTo>
                    <a:cubicBezTo>
                      <a:pt x="63" y="4452"/>
                      <a:pt x="47" y="4514"/>
                      <a:pt x="32" y="4576"/>
                    </a:cubicBezTo>
                    <a:cubicBezTo>
                      <a:pt x="16" y="4654"/>
                      <a:pt x="1" y="4716"/>
                      <a:pt x="1" y="4716"/>
                    </a:cubicBezTo>
                    <a:cubicBezTo>
                      <a:pt x="1" y="4716"/>
                      <a:pt x="125" y="4654"/>
                      <a:pt x="125" y="4654"/>
                    </a:cubicBezTo>
                    <a:lnTo>
                      <a:pt x="140" y="5057"/>
                    </a:lnTo>
                    <a:cubicBezTo>
                      <a:pt x="162" y="5147"/>
                      <a:pt x="182" y="5179"/>
                      <a:pt x="202" y="5179"/>
                    </a:cubicBezTo>
                    <a:cubicBezTo>
                      <a:pt x="249" y="5179"/>
                      <a:pt x="291" y="4991"/>
                      <a:pt x="332" y="4991"/>
                    </a:cubicBezTo>
                    <a:cubicBezTo>
                      <a:pt x="336" y="4991"/>
                      <a:pt x="339" y="4992"/>
                      <a:pt x="342" y="4995"/>
                    </a:cubicBezTo>
                    <a:lnTo>
                      <a:pt x="233" y="4902"/>
                    </a:lnTo>
                    <a:cubicBezTo>
                      <a:pt x="295" y="4747"/>
                      <a:pt x="218" y="4576"/>
                      <a:pt x="326" y="4576"/>
                    </a:cubicBezTo>
                    <a:cubicBezTo>
                      <a:pt x="280" y="4762"/>
                      <a:pt x="404" y="4731"/>
                      <a:pt x="435" y="4840"/>
                    </a:cubicBezTo>
                    <a:lnTo>
                      <a:pt x="435" y="4638"/>
                    </a:lnTo>
                    <a:lnTo>
                      <a:pt x="544" y="4623"/>
                    </a:lnTo>
                    <a:cubicBezTo>
                      <a:pt x="590" y="4468"/>
                      <a:pt x="652" y="4375"/>
                      <a:pt x="575" y="4250"/>
                    </a:cubicBezTo>
                    <a:lnTo>
                      <a:pt x="575" y="4250"/>
                    </a:lnTo>
                    <a:cubicBezTo>
                      <a:pt x="513" y="4297"/>
                      <a:pt x="637" y="4375"/>
                      <a:pt x="544" y="4406"/>
                    </a:cubicBezTo>
                    <a:cubicBezTo>
                      <a:pt x="404" y="4281"/>
                      <a:pt x="466" y="4095"/>
                      <a:pt x="482" y="3925"/>
                    </a:cubicBezTo>
                    <a:lnTo>
                      <a:pt x="482" y="3925"/>
                    </a:lnTo>
                    <a:cubicBezTo>
                      <a:pt x="486" y="3927"/>
                      <a:pt x="491" y="3928"/>
                      <a:pt x="496" y="3928"/>
                    </a:cubicBezTo>
                    <a:cubicBezTo>
                      <a:pt x="514" y="3928"/>
                      <a:pt x="532" y="3914"/>
                      <a:pt x="550" y="3914"/>
                    </a:cubicBezTo>
                    <a:cubicBezTo>
                      <a:pt x="558" y="3914"/>
                      <a:pt x="567" y="3917"/>
                      <a:pt x="575" y="3925"/>
                    </a:cubicBezTo>
                    <a:cubicBezTo>
                      <a:pt x="575" y="3940"/>
                      <a:pt x="575" y="3971"/>
                      <a:pt x="559" y="3971"/>
                    </a:cubicBezTo>
                    <a:cubicBezTo>
                      <a:pt x="598" y="3991"/>
                      <a:pt x="618" y="4034"/>
                      <a:pt x="651" y="4034"/>
                    </a:cubicBezTo>
                    <a:cubicBezTo>
                      <a:pt x="671" y="4034"/>
                      <a:pt x="695" y="4018"/>
                      <a:pt x="730" y="3971"/>
                    </a:cubicBezTo>
                    <a:cubicBezTo>
                      <a:pt x="823" y="4080"/>
                      <a:pt x="962" y="4250"/>
                      <a:pt x="993" y="4266"/>
                    </a:cubicBezTo>
                    <a:cubicBezTo>
                      <a:pt x="993" y="4343"/>
                      <a:pt x="962" y="4468"/>
                      <a:pt x="900" y="4514"/>
                    </a:cubicBezTo>
                    <a:lnTo>
                      <a:pt x="869" y="4514"/>
                    </a:lnTo>
                    <a:cubicBezTo>
                      <a:pt x="839" y="4574"/>
                      <a:pt x="882" y="4763"/>
                      <a:pt x="788" y="4763"/>
                    </a:cubicBezTo>
                    <a:cubicBezTo>
                      <a:pt x="784" y="4763"/>
                      <a:pt x="780" y="4763"/>
                      <a:pt x="776" y="4762"/>
                    </a:cubicBezTo>
                    <a:lnTo>
                      <a:pt x="776" y="4762"/>
                    </a:lnTo>
                    <a:cubicBezTo>
                      <a:pt x="787" y="4807"/>
                      <a:pt x="782" y="4909"/>
                      <a:pt x="820" y="4909"/>
                    </a:cubicBezTo>
                    <a:cubicBezTo>
                      <a:pt x="834" y="4909"/>
                      <a:pt x="855" y="4894"/>
                      <a:pt x="885" y="4855"/>
                    </a:cubicBezTo>
                    <a:cubicBezTo>
                      <a:pt x="885" y="4855"/>
                      <a:pt x="885" y="4855"/>
                      <a:pt x="885" y="4855"/>
                    </a:cubicBezTo>
                    <a:cubicBezTo>
                      <a:pt x="885" y="4855"/>
                      <a:pt x="885" y="5135"/>
                      <a:pt x="900" y="5165"/>
                    </a:cubicBezTo>
                    <a:cubicBezTo>
                      <a:pt x="872" y="5154"/>
                      <a:pt x="848" y="5149"/>
                      <a:pt x="825" y="5149"/>
                    </a:cubicBezTo>
                    <a:cubicBezTo>
                      <a:pt x="760" y="5149"/>
                      <a:pt x="714" y="5189"/>
                      <a:pt x="668" y="5212"/>
                    </a:cubicBezTo>
                    <a:cubicBezTo>
                      <a:pt x="651" y="5220"/>
                      <a:pt x="635" y="5226"/>
                      <a:pt x="618" y="5226"/>
                    </a:cubicBezTo>
                    <a:cubicBezTo>
                      <a:pt x="572" y="5226"/>
                      <a:pt x="527" y="5181"/>
                      <a:pt x="482" y="5010"/>
                    </a:cubicBezTo>
                    <a:cubicBezTo>
                      <a:pt x="482" y="5010"/>
                      <a:pt x="482" y="5026"/>
                      <a:pt x="482" y="5072"/>
                    </a:cubicBezTo>
                    <a:cubicBezTo>
                      <a:pt x="482" y="5103"/>
                      <a:pt x="482" y="5165"/>
                      <a:pt x="482" y="5259"/>
                    </a:cubicBezTo>
                    <a:lnTo>
                      <a:pt x="1706" y="6638"/>
                    </a:lnTo>
                    <a:lnTo>
                      <a:pt x="1706" y="6638"/>
                    </a:lnTo>
                    <a:cubicBezTo>
                      <a:pt x="1715" y="6637"/>
                      <a:pt x="1739" y="6634"/>
                      <a:pt x="1769" y="6623"/>
                    </a:cubicBezTo>
                    <a:lnTo>
                      <a:pt x="1769" y="6623"/>
                    </a:lnTo>
                    <a:cubicBezTo>
                      <a:pt x="1660" y="6701"/>
                      <a:pt x="1676" y="6747"/>
                      <a:pt x="1769" y="6778"/>
                    </a:cubicBezTo>
                    <a:cubicBezTo>
                      <a:pt x="1826" y="6801"/>
                      <a:pt x="1941" y="6816"/>
                      <a:pt x="2047" y="6816"/>
                    </a:cubicBezTo>
                    <a:cubicBezTo>
                      <a:pt x="2086" y="6816"/>
                      <a:pt x="2123" y="6814"/>
                      <a:pt x="2157" y="6810"/>
                    </a:cubicBezTo>
                    <a:lnTo>
                      <a:pt x="2203" y="6670"/>
                    </a:lnTo>
                    <a:cubicBezTo>
                      <a:pt x="2325" y="6686"/>
                      <a:pt x="2421" y="6711"/>
                      <a:pt x="2513" y="6711"/>
                    </a:cubicBezTo>
                    <a:cubicBezTo>
                      <a:pt x="2598" y="6711"/>
                      <a:pt x="2681" y="6690"/>
                      <a:pt x="2777" y="6623"/>
                    </a:cubicBezTo>
                    <a:cubicBezTo>
                      <a:pt x="2777" y="6623"/>
                      <a:pt x="2855" y="6468"/>
                      <a:pt x="2901" y="6329"/>
                    </a:cubicBezTo>
                    <a:cubicBezTo>
                      <a:pt x="2932" y="6174"/>
                      <a:pt x="2963" y="6034"/>
                      <a:pt x="2963" y="6034"/>
                    </a:cubicBezTo>
                    <a:cubicBezTo>
                      <a:pt x="2979" y="6003"/>
                      <a:pt x="3010" y="5972"/>
                      <a:pt x="3025" y="5956"/>
                    </a:cubicBezTo>
                    <a:cubicBezTo>
                      <a:pt x="3034" y="5960"/>
                      <a:pt x="3044" y="5962"/>
                      <a:pt x="3053" y="5962"/>
                    </a:cubicBezTo>
                    <a:cubicBezTo>
                      <a:pt x="3094" y="5962"/>
                      <a:pt x="3136" y="5935"/>
                      <a:pt x="3169" y="5935"/>
                    </a:cubicBezTo>
                    <a:cubicBezTo>
                      <a:pt x="3194" y="5935"/>
                      <a:pt x="3215" y="5950"/>
                      <a:pt x="3227" y="6003"/>
                    </a:cubicBezTo>
                    <a:cubicBezTo>
                      <a:pt x="3273" y="6034"/>
                      <a:pt x="3242" y="6096"/>
                      <a:pt x="3180" y="6112"/>
                    </a:cubicBezTo>
                    <a:cubicBezTo>
                      <a:pt x="3165" y="6112"/>
                      <a:pt x="3165" y="6081"/>
                      <a:pt x="3149" y="6081"/>
                    </a:cubicBezTo>
                    <a:cubicBezTo>
                      <a:pt x="3180" y="6158"/>
                      <a:pt x="3211" y="6236"/>
                      <a:pt x="3335" y="6251"/>
                    </a:cubicBezTo>
                    <a:cubicBezTo>
                      <a:pt x="3242" y="6282"/>
                      <a:pt x="3227" y="6282"/>
                      <a:pt x="3211" y="6360"/>
                    </a:cubicBezTo>
                    <a:lnTo>
                      <a:pt x="3289" y="6329"/>
                    </a:lnTo>
                    <a:lnTo>
                      <a:pt x="3289" y="6329"/>
                    </a:lnTo>
                    <a:cubicBezTo>
                      <a:pt x="3211" y="6422"/>
                      <a:pt x="3056" y="6685"/>
                      <a:pt x="3103" y="6778"/>
                    </a:cubicBezTo>
                    <a:cubicBezTo>
                      <a:pt x="3094" y="6689"/>
                      <a:pt x="3142" y="6677"/>
                      <a:pt x="3203" y="6677"/>
                    </a:cubicBezTo>
                    <a:cubicBezTo>
                      <a:pt x="3224" y="6677"/>
                      <a:pt x="3246" y="6678"/>
                      <a:pt x="3269" y="6678"/>
                    </a:cubicBezTo>
                    <a:cubicBezTo>
                      <a:pt x="3292" y="6678"/>
                      <a:pt x="3315" y="6677"/>
                      <a:pt x="3335" y="6670"/>
                    </a:cubicBezTo>
                    <a:lnTo>
                      <a:pt x="3335" y="6670"/>
                    </a:lnTo>
                    <a:cubicBezTo>
                      <a:pt x="3293" y="6726"/>
                      <a:pt x="3214" y="6845"/>
                      <a:pt x="3278" y="6845"/>
                    </a:cubicBezTo>
                    <a:cubicBezTo>
                      <a:pt x="3285" y="6845"/>
                      <a:pt x="3294" y="6844"/>
                      <a:pt x="3304" y="6841"/>
                    </a:cubicBezTo>
                    <a:cubicBezTo>
                      <a:pt x="3320" y="6794"/>
                      <a:pt x="3382" y="6732"/>
                      <a:pt x="3397" y="6670"/>
                    </a:cubicBezTo>
                    <a:cubicBezTo>
                      <a:pt x="3423" y="6619"/>
                      <a:pt x="3427" y="6588"/>
                      <a:pt x="3367" y="6588"/>
                    </a:cubicBezTo>
                    <a:cubicBezTo>
                      <a:pt x="3354" y="6588"/>
                      <a:pt x="3338" y="6590"/>
                      <a:pt x="3320" y="6592"/>
                    </a:cubicBezTo>
                    <a:cubicBezTo>
                      <a:pt x="3382" y="6515"/>
                      <a:pt x="3413" y="6406"/>
                      <a:pt x="3521" y="6391"/>
                    </a:cubicBezTo>
                    <a:lnTo>
                      <a:pt x="3521" y="6391"/>
                    </a:lnTo>
                    <a:cubicBezTo>
                      <a:pt x="3475" y="6515"/>
                      <a:pt x="3552" y="6515"/>
                      <a:pt x="3584" y="6608"/>
                    </a:cubicBezTo>
                    <a:cubicBezTo>
                      <a:pt x="3615" y="6484"/>
                      <a:pt x="3552" y="6406"/>
                      <a:pt x="3537" y="6360"/>
                    </a:cubicBezTo>
                    <a:cubicBezTo>
                      <a:pt x="3578" y="6349"/>
                      <a:pt x="3621" y="6346"/>
                      <a:pt x="3664" y="6346"/>
                    </a:cubicBezTo>
                    <a:cubicBezTo>
                      <a:pt x="3751" y="6346"/>
                      <a:pt x="3837" y="6360"/>
                      <a:pt x="3909" y="6360"/>
                    </a:cubicBezTo>
                    <a:cubicBezTo>
                      <a:pt x="4018" y="6360"/>
                      <a:pt x="4111" y="6329"/>
                      <a:pt x="4173" y="6205"/>
                    </a:cubicBezTo>
                    <a:cubicBezTo>
                      <a:pt x="4173" y="6202"/>
                      <a:pt x="4172" y="6201"/>
                      <a:pt x="4171" y="6201"/>
                    </a:cubicBezTo>
                    <a:cubicBezTo>
                      <a:pt x="4161" y="6201"/>
                      <a:pt x="4111" y="6279"/>
                      <a:pt x="4069" y="6279"/>
                    </a:cubicBezTo>
                    <a:cubicBezTo>
                      <a:pt x="4056" y="6279"/>
                      <a:pt x="4043" y="6272"/>
                      <a:pt x="4033" y="6251"/>
                    </a:cubicBezTo>
                    <a:cubicBezTo>
                      <a:pt x="4046" y="6150"/>
                      <a:pt x="4098" y="6129"/>
                      <a:pt x="4159" y="6129"/>
                    </a:cubicBezTo>
                    <a:cubicBezTo>
                      <a:pt x="4201" y="6129"/>
                      <a:pt x="4249" y="6139"/>
                      <a:pt x="4290" y="6139"/>
                    </a:cubicBezTo>
                    <a:cubicBezTo>
                      <a:pt x="4334" y="6139"/>
                      <a:pt x="4371" y="6127"/>
                      <a:pt x="4390" y="6081"/>
                    </a:cubicBezTo>
                    <a:lnTo>
                      <a:pt x="4250" y="5988"/>
                    </a:lnTo>
                    <a:cubicBezTo>
                      <a:pt x="4266" y="5941"/>
                      <a:pt x="4328" y="5848"/>
                      <a:pt x="4359" y="5801"/>
                    </a:cubicBezTo>
                    <a:cubicBezTo>
                      <a:pt x="4406" y="5832"/>
                      <a:pt x="4592" y="5817"/>
                      <a:pt x="4545" y="5925"/>
                    </a:cubicBezTo>
                    <a:cubicBezTo>
                      <a:pt x="4778" y="5832"/>
                      <a:pt x="4452" y="5538"/>
                      <a:pt x="4654" y="5414"/>
                    </a:cubicBezTo>
                    <a:lnTo>
                      <a:pt x="4654" y="5414"/>
                    </a:lnTo>
                    <a:cubicBezTo>
                      <a:pt x="4545" y="5445"/>
                      <a:pt x="4545" y="5460"/>
                      <a:pt x="4483" y="5522"/>
                    </a:cubicBezTo>
                    <a:cubicBezTo>
                      <a:pt x="4483" y="5398"/>
                      <a:pt x="4437" y="5460"/>
                      <a:pt x="4374" y="5383"/>
                    </a:cubicBezTo>
                    <a:lnTo>
                      <a:pt x="4374" y="5383"/>
                    </a:lnTo>
                    <a:cubicBezTo>
                      <a:pt x="4383" y="5385"/>
                      <a:pt x="4392" y="5386"/>
                      <a:pt x="4400" y="5386"/>
                    </a:cubicBezTo>
                    <a:cubicBezTo>
                      <a:pt x="4460" y="5386"/>
                      <a:pt x="4504" y="5325"/>
                      <a:pt x="4531" y="5325"/>
                    </a:cubicBezTo>
                    <a:cubicBezTo>
                      <a:pt x="4546" y="5325"/>
                      <a:pt x="4556" y="5343"/>
                      <a:pt x="4561" y="5398"/>
                    </a:cubicBezTo>
                    <a:cubicBezTo>
                      <a:pt x="4576" y="5383"/>
                      <a:pt x="4623" y="5352"/>
                      <a:pt x="4654" y="5305"/>
                    </a:cubicBezTo>
                    <a:cubicBezTo>
                      <a:pt x="4685" y="5274"/>
                      <a:pt x="4700" y="5243"/>
                      <a:pt x="4685" y="5212"/>
                    </a:cubicBezTo>
                    <a:lnTo>
                      <a:pt x="4607" y="5212"/>
                    </a:lnTo>
                    <a:cubicBezTo>
                      <a:pt x="4638" y="5181"/>
                      <a:pt x="4654" y="5119"/>
                      <a:pt x="4669" y="5057"/>
                    </a:cubicBezTo>
                    <a:cubicBezTo>
                      <a:pt x="4685" y="5010"/>
                      <a:pt x="4669" y="4933"/>
                      <a:pt x="4654" y="4871"/>
                    </a:cubicBezTo>
                    <a:lnTo>
                      <a:pt x="4654" y="4871"/>
                    </a:lnTo>
                    <a:cubicBezTo>
                      <a:pt x="4561" y="4995"/>
                      <a:pt x="4685" y="5134"/>
                      <a:pt x="4576" y="5228"/>
                    </a:cubicBezTo>
                    <a:cubicBezTo>
                      <a:pt x="4558" y="5230"/>
                      <a:pt x="4543" y="5232"/>
                      <a:pt x="4530" y="5232"/>
                    </a:cubicBezTo>
                    <a:cubicBezTo>
                      <a:pt x="4400" y="5232"/>
                      <a:pt x="4511" y="5101"/>
                      <a:pt x="4328" y="5072"/>
                    </a:cubicBezTo>
                    <a:lnTo>
                      <a:pt x="4328" y="5243"/>
                    </a:lnTo>
                    <a:lnTo>
                      <a:pt x="4374" y="5212"/>
                    </a:lnTo>
                    <a:lnTo>
                      <a:pt x="4374" y="5212"/>
                    </a:lnTo>
                    <a:cubicBezTo>
                      <a:pt x="4483" y="5352"/>
                      <a:pt x="4219" y="5352"/>
                      <a:pt x="4374" y="5476"/>
                    </a:cubicBezTo>
                    <a:cubicBezTo>
                      <a:pt x="4360" y="5475"/>
                      <a:pt x="4347" y="5474"/>
                      <a:pt x="4334" y="5474"/>
                    </a:cubicBezTo>
                    <a:cubicBezTo>
                      <a:pt x="4162" y="5474"/>
                      <a:pt x="4189" y="5569"/>
                      <a:pt x="3987" y="5569"/>
                    </a:cubicBezTo>
                    <a:cubicBezTo>
                      <a:pt x="3993" y="5602"/>
                      <a:pt x="4006" y="5612"/>
                      <a:pt x="4020" y="5612"/>
                    </a:cubicBezTo>
                    <a:cubicBezTo>
                      <a:pt x="4039" y="5612"/>
                      <a:pt x="4062" y="5593"/>
                      <a:pt x="4080" y="5584"/>
                    </a:cubicBezTo>
                    <a:lnTo>
                      <a:pt x="4080" y="5584"/>
                    </a:lnTo>
                    <a:cubicBezTo>
                      <a:pt x="4018" y="5631"/>
                      <a:pt x="4142" y="5770"/>
                      <a:pt x="3987" y="5770"/>
                    </a:cubicBezTo>
                    <a:cubicBezTo>
                      <a:pt x="3940" y="5782"/>
                      <a:pt x="4008" y="5838"/>
                      <a:pt x="4078" y="5838"/>
                    </a:cubicBezTo>
                    <a:cubicBezTo>
                      <a:pt x="4094" y="5838"/>
                      <a:pt x="4111" y="5835"/>
                      <a:pt x="4127" y="5827"/>
                    </a:cubicBezTo>
                    <a:lnTo>
                      <a:pt x="4127" y="5827"/>
                    </a:lnTo>
                    <a:cubicBezTo>
                      <a:pt x="4060" y="5874"/>
                      <a:pt x="4027" y="5944"/>
                      <a:pt x="3940" y="5988"/>
                    </a:cubicBezTo>
                    <a:lnTo>
                      <a:pt x="4095" y="6019"/>
                    </a:lnTo>
                    <a:lnTo>
                      <a:pt x="4018" y="6096"/>
                    </a:lnTo>
                    <a:lnTo>
                      <a:pt x="4018" y="6096"/>
                    </a:lnTo>
                    <a:lnTo>
                      <a:pt x="4126" y="6081"/>
                    </a:lnTo>
                    <a:lnTo>
                      <a:pt x="4126" y="6081"/>
                    </a:lnTo>
                    <a:cubicBezTo>
                      <a:pt x="4005" y="6215"/>
                      <a:pt x="3826" y="6338"/>
                      <a:pt x="3649" y="6338"/>
                    </a:cubicBezTo>
                    <a:cubicBezTo>
                      <a:pt x="3622" y="6338"/>
                      <a:pt x="3595" y="6335"/>
                      <a:pt x="3568" y="6329"/>
                    </a:cubicBezTo>
                    <a:cubicBezTo>
                      <a:pt x="3661" y="6096"/>
                      <a:pt x="3909" y="5941"/>
                      <a:pt x="3847" y="5724"/>
                    </a:cubicBezTo>
                    <a:cubicBezTo>
                      <a:pt x="3845" y="5723"/>
                      <a:pt x="3843" y="5723"/>
                      <a:pt x="3841" y="5723"/>
                    </a:cubicBezTo>
                    <a:cubicBezTo>
                      <a:pt x="3799" y="5723"/>
                      <a:pt x="3826" y="5856"/>
                      <a:pt x="3756" y="5856"/>
                    </a:cubicBezTo>
                    <a:cubicBezTo>
                      <a:pt x="3740" y="5856"/>
                      <a:pt x="3720" y="5849"/>
                      <a:pt x="3692" y="5832"/>
                    </a:cubicBezTo>
                    <a:lnTo>
                      <a:pt x="3692" y="5832"/>
                    </a:lnTo>
                    <a:lnTo>
                      <a:pt x="3723" y="5956"/>
                    </a:lnTo>
                    <a:cubicBezTo>
                      <a:pt x="3699" y="6005"/>
                      <a:pt x="3647" y="6090"/>
                      <a:pt x="3582" y="6090"/>
                    </a:cubicBezTo>
                    <a:cubicBezTo>
                      <a:pt x="3563" y="6090"/>
                      <a:pt x="3542" y="6083"/>
                      <a:pt x="3521" y="6065"/>
                    </a:cubicBezTo>
                    <a:cubicBezTo>
                      <a:pt x="3615" y="5879"/>
                      <a:pt x="3584" y="5786"/>
                      <a:pt x="3584" y="5646"/>
                    </a:cubicBezTo>
                    <a:cubicBezTo>
                      <a:pt x="3568" y="5631"/>
                      <a:pt x="3568" y="5615"/>
                      <a:pt x="3584" y="5584"/>
                    </a:cubicBezTo>
                    <a:cubicBezTo>
                      <a:pt x="3615" y="5553"/>
                      <a:pt x="3677" y="5507"/>
                      <a:pt x="3692" y="5460"/>
                    </a:cubicBezTo>
                    <a:cubicBezTo>
                      <a:pt x="3696" y="5459"/>
                      <a:pt x="3700" y="5458"/>
                      <a:pt x="3704" y="5458"/>
                    </a:cubicBezTo>
                    <a:cubicBezTo>
                      <a:pt x="3744" y="5458"/>
                      <a:pt x="3770" y="5524"/>
                      <a:pt x="3770" y="5538"/>
                    </a:cubicBezTo>
                    <a:cubicBezTo>
                      <a:pt x="4018" y="5522"/>
                      <a:pt x="3847" y="5165"/>
                      <a:pt x="4033" y="5103"/>
                    </a:cubicBezTo>
                    <a:cubicBezTo>
                      <a:pt x="4065" y="5135"/>
                      <a:pt x="4104" y="5141"/>
                      <a:pt x="4140" y="5141"/>
                    </a:cubicBezTo>
                    <a:cubicBezTo>
                      <a:pt x="4161" y="5141"/>
                      <a:pt x="4180" y="5139"/>
                      <a:pt x="4195" y="5139"/>
                    </a:cubicBezTo>
                    <a:cubicBezTo>
                      <a:pt x="4219" y="5139"/>
                      <a:pt x="4235" y="5143"/>
                      <a:pt x="4235" y="5165"/>
                    </a:cubicBezTo>
                    <a:cubicBezTo>
                      <a:pt x="4328" y="5119"/>
                      <a:pt x="4281" y="4995"/>
                      <a:pt x="4266" y="4902"/>
                    </a:cubicBezTo>
                    <a:lnTo>
                      <a:pt x="4266" y="4902"/>
                    </a:lnTo>
                    <a:cubicBezTo>
                      <a:pt x="4279" y="4910"/>
                      <a:pt x="4292" y="4913"/>
                      <a:pt x="4303" y="4913"/>
                    </a:cubicBezTo>
                    <a:cubicBezTo>
                      <a:pt x="4337" y="4913"/>
                      <a:pt x="4365" y="4887"/>
                      <a:pt x="4390" y="4887"/>
                    </a:cubicBezTo>
                    <a:cubicBezTo>
                      <a:pt x="4402" y="4887"/>
                      <a:pt x="4413" y="4893"/>
                      <a:pt x="4425" y="4910"/>
                    </a:cubicBezTo>
                    <a:lnTo>
                      <a:pt x="4425" y="4910"/>
                    </a:lnTo>
                    <a:cubicBezTo>
                      <a:pt x="4409" y="4860"/>
                      <a:pt x="4390" y="4747"/>
                      <a:pt x="4390" y="4747"/>
                    </a:cubicBezTo>
                    <a:cubicBezTo>
                      <a:pt x="4469" y="4747"/>
                      <a:pt x="4514" y="4625"/>
                      <a:pt x="4583" y="4625"/>
                    </a:cubicBezTo>
                    <a:cubicBezTo>
                      <a:pt x="4595" y="4625"/>
                      <a:pt x="4608" y="4629"/>
                      <a:pt x="4623" y="4638"/>
                    </a:cubicBezTo>
                    <a:cubicBezTo>
                      <a:pt x="4654" y="4561"/>
                      <a:pt x="4514" y="4514"/>
                      <a:pt x="4638" y="4468"/>
                    </a:cubicBezTo>
                    <a:lnTo>
                      <a:pt x="4638" y="4468"/>
                    </a:lnTo>
                    <a:cubicBezTo>
                      <a:pt x="4638" y="4483"/>
                      <a:pt x="4669" y="4483"/>
                      <a:pt x="4638" y="4499"/>
                    </a:cubicBezTo>
                    <a:cubicBezTo>
                      <a:pt x="4700" y="4499"/>
                      <a:pt x="4762" y="4437"/>
                      <a:pt x="4778" y="4375"/>
                    </a:cubicBezTo>
                    <a:cubicBezTo>
                      <a:pt x="4793" y="4375"/>
                      <a:pt x="4793" y="4312"/>
                      <a:pt x="4809" y="4281"/>
                    </a:cubicBezTo>
                    <a:lnTo>
                      <a:pt x="4809" y="4281"/>
                    </a:lnTo>
                    <a:cubicBezTo>
                      <a:pt x="4778" y="4297"/>
                      <a:pt x="4762" y="4297"/>
                      <a:pt x="4747" y="4328"/>
                    </a:cubicBezTo>
                    <a:cubicBezTo>
                      <a:pt x="4716" y="4343"/>
                      <a:pt x="4731" y="4328"/>
                      <a:pt x="4669" y="4375"/>
                    </a:cubicBezTo>
                    <a:cubicBezTo>
                      <a:pt x="4638" y="4343"/>
                      <a:pt x="4638" y="4297"/>
                      <a:pt x="4654" y="4250"/>
                    </a:cubicBezTo>
                    <a:cubicBezTo>
                      <a:pt x="4685" y="4219"/>
                      <a:pt x="4716" y="4204"/>
                      <a:pt x="4747" y="4188"/>
                    </a:cubicBezTo>
                    <a:cubicBezTo>
                      <a:pt x="4765" y="4249"/>
                      <a:pt x="4798" y="4262"/>
                      <a:pt x="4831" y="4262"/>
                    </a:cubicBezTo>
                    <a:cubicBezTo>
                      <a:pt x="4857" y="4262"/>
                      <a:pt x="4883" y="4255"/>
                      <a:pt x="4904" y="4255"/>
                    </a:cubicBezTo>
                    <a:cubicBezTo>
                      <a:pt x="4927" y="4255"/>
                      <a:pt x="4944" y="4263"/>
                      <a:pt x="4948" y="4297"/>
                    </a:cubicBezTo>
                    <a:cubicBezTo>
                      <a:pt x="5072" y="4188"/>
                      <a:pt x="5041" y="4033"/>
                      <a:pt x="5026" y="3878"/>
                    </a:cubicBezTo>
                    <a:cubicBezTo>
                      <a:pt x="5061" y="3861"/>
                      <a:pt x="5100" y="3859"/>
                      <a:pt x="5140" y="3859"/>
                    </a:cubicBezTo>
                    <a:cubicBezTo>
                      <a:pt x="5153" y="3859"/>
                      <a:pt x="5166" y="3859"/>
                      <a:pt x="5179" y="3859"/>
                    </a:cubicBezTo>
                    <a:cubicBezTo>
                      <a:pt x="5231" y="3859"/>
                      <a:pt x="5282" y="3855"/>
                      <a:pt x="5321" y="3816"/>
                    </a:cubicBezTo>
                    <a:cubicBezTo>
                      <a:pt x="5305" y="3692"/>
                      <a:pt x="5383" y="3584"/>
                      <a:pt x="5491" y="3459"/>
                    </a:cubicBezTo>
                    <a:lnTo>
                      <a:pt x="5491" y="3459"/>
                    </a:lnTo>
                    <a:cubicBezTo>
                      <a:pt x="5491" y="3521"/>
                      <a:pt x="5476" y="3584"/>
                      <a:pt x="5553" y="3599"/>
                    </a:cubicBezTo>
                    <a:cubicBezTo>
                      <a:pt x="5507" y="3521"/>
                      <a:pt x="5491" y="3475"/>
                      <a:pt x="5507" y="3444"/>
                    </a:cubicBezTo>
                    <a:cubicBezTo>
                      <a:pt x="5584" y="3366"/>
                      <a:pt x="5646" y="3289"/>
                      <a:pt x="5708" y="3227"/>
                    </a:cubicBezTo>
                    <a:cubicBezTo>
                      <a:pt x="5708" y="3258"/>
                      <a:pt x="5724" y="3258"/>
                      <a:pt x="5755" y="3273"/>
                    </a:cubicBezTo>
                    <a:cubicBezTo>
                      <a:pt x="5755" y="3284"/>
                      <a:pt x="5755" y="3295"/>
                      <a:pt x="5760" y="3295"/>
                    </a:cubicBezTo>
                    <a:cubicBezTo>
                      <a:pt x="5763" y="3295"/>
                      <a:pt x="5766" y="3293"/>
                      <a:pt x="5770" y="3289"/>
                    </a:cubicBezTo>
                    <a:cubicBezTo>
                      <a:pt x="5786" y="3289"/>
                      <a:pt x="5817" y="3304"/>
                      <a:pt x="5848" y="3304"/>
                    </a:cubicBezTo>
                    <a:cubicBezTo>
                      <a:pt x="5832" y="3273"/>
                      <a:pt x="5817" y="3258"/>
                      <a:pt x="5817" y="3227"/>
                    </a:cubicBezTo>
                    <a:lnTo>
                      <a:pt x="5817" y="3227"/>
                    </a:lnTo>
                    <a:cubicBezTo>
                      <a:pt x="5817" y="3242"/>
                      <a:pt x="5832" y="3242"/>
                      <a:pt x="5848" y="3273"/>
                    </a:cubicBezTo>
                    <a:cubicBezTo>
                      <a:pt x="5956" y="3242"/>
                      <a:pt x="6003" y="3134"/>
                      <a:pt x="6003" y="2979"/>
                    </a:cubicBezTo>
                    <a:lnTo>
                      <a:pt x="6003" y="2979"/>
                    </a:lnTo>
                    <a:cubicBezTo>
                      <a:pt x="5994" y="3003"/>
                      <a:pt x="5986" y="3012"/>
                      <a:pt x="5978" y="3012"/>
                    </a:cubicBezTo>
                    <a:cubicBezTo>
                      <a:pt x="5953" y="3012"/>
                      <a:pt x="5933" y="2902"/>
                      <a:pt x="5891" y="2902"/>
                    </a:cubicBezTo>
                    <a:cubicBezTo>
                      <a:pt x="5883" y="2902"/>
                      <a:pt x="5874" y="2906"/>
                      <a:pt x="5863" y="2917"/>
                    </a:cubicBezTo>
                    <a:cubicBezTo>
                      <a:pt x="5863" y="2870"/>
                      <a:pt x="5863" y="2839"/>
                      <a:pt x="5894" y="2808"/>
                    </a:cubicBezTo>
                    <a:cubicBezTo>
                      <a:pt x="6003" y="2963"/>
                      <a:pt x="6127" y="3103"/>
                      <a:pt x="6236" y="3258"/>
                    </a:cubicBezTo>
                    <a:cubicBezTo>
                      <a:pt x="6236" y="3258"/>
                      <a:pt x="6251" y="3242"/>
                      <a:pt x="6251" y="3242"/>
                    </a:cubicBezTo>
                    <a:cubicBezTo>
                      <a:pt x="6127" y="3087"/>
                      <a:pt x="6019" y="2948"/>
                      <a:pt x="5894" y="2793"/>
                    </a:cubicBezTo>
                    <a:cubicBezTo>
                      <a:pt x="5894" y="2793"/>
                      <a:pt x="5894" y="2777"/>
                      <a:pt x="5910" y="2777"/>
                    </a:cubicBezTo>
                    <a:cubicBezTo>
                      <a:pt x="5894" y="2762"/>
                      <a:pt x="5879" y="2746"/>
                      <a:pt x="5863" y="2730"/>
                    </a:cubicBezTo>
                    <a:lnTo>
                      <a:pt x="5879" y="2730"/>
                    </a:lnTo>
                    <a:cubicBezTo>
                      <a:pt x="5941" y="2653"/>
                      <a:pt x="5941" y="2560"/>
                      <a:pt x="5925" y="2482"/>
                    </a:cubicBezTo>
                    <a:cubicBezTo>
                      <a:pt x="5910" y="2374"/>
                      <a:pt x="5894" y="2281"/>
                      <a:pt x="6003" y="2188"/>
                    </a:cubicBezTo>
                    <a:lnTo>
                      <a:pt x="6003" y="2188"/>
                    </a:lnTo>
                    <a:cubicBezTo>
                      <a:pt x="6003" y="2188"/>
                      <a:pt x="5972" y="2203"/>
                      <a:pt x="5925" y="2203"/>
                    </a:cubicBezTo>
                    <a:cubicBezTo>
                      <a:pt x="5879" y="2219"/>
                      <a:pt x="5832" y="2219"/>
                      <a:pt x="5832" y="2219"/>
                    </a:cubicBezTo>
                    <a:cubicBezTo>
                      <a:pt x="5817" y="2389"/>
                      <a:pt x="5848" y="2529"/>
                      <a:pt x="5832" y="2668"/>
                    </a:cubicBezTo>
                    <a:cubicBezTo>
                      <a:pt x="5786" y="2606"/>
                      <a:pt x="5724" y="2529"/>
                      <a:pt x="5677" y="2467"/>
                    </a:cubicBezTo>
                    <a:cubicBezTo>
                      <a:pt x="5693" y="2420"/>
                      <a:pt x="5693" y="2374"/>
                      <a:pt x="5693" y="2343"/>
                    </a:cubicBezTo>
                    <a:cubicBezTo>
                      <a:pt x="5817" y="2265"/>
                      <a:pt x="5724" y="2079"/>
                      <a:pt x="5863" y="2064"/>
                    </a:cubicBezTo>
                    <a:lnTo>
                      <a:pt x="5863" y="2079"/>
                    </a:lnTo>
                    <a:lnTo>
                      <a:pt x="5956" y="1908"/>
                    </a:lnTo>
                    <a:lnTo>
                      <a:pt x="6143" y="1986"/>
                    </a:lnTo>
                    <a:cubicBezTo>
                      <a:pt x="6158" y="1971"/>
                      <a:pt x="6174" y="1955"/>
                      <a:pt x="6174" y="1924"/>
                    </a:cubicBezTo>
                    <a:lnTo>
                      <a:pt x="5693" y="699"/>
                    </a:lnTo>
                    <a:cubicBezTo>
                      <a:pt x="5607" y="649"/>
                      <a:pt x="5515" y="628"/>
                      <a:pt x="5445" y="628"/>
                    </a:cubicBezTo>
                    <a:cubicBezTo>
                      <a:pt x="5363" y="628"/>
                      <a:pt x="5311" y="657"/>
                      <a:pt x="5336" y="699"/>
                    </a:cubicBezTo>
                    <a:cubicBezTo>
                      <a:pt x="5134" y="575"/>
                      <a:pt x="5274" y="590"/>
                      <a:pt x="5259" y="497"/>
                    </a:cubicBezTo>
                    <a:cubicBezTo>
                      <a:pt x="5304" y="486"/>
                      <a:pt x="5370" y="479"/>
                      <a:pt x="5441" y="479"/>
                    </a:cubicBezTo>
                    <a:cubicBezTo>
                      <a:pt x="5564" y="479"/>
                      <a:pt x="5702" y="500"/>
                      <a:pt x="5770" y="559"/>
                    </a:cubicBezTo>
                    <a:lnTo>
                      <a:pt x="6329" y="1971"/>
                    </a:lnTo>
                    <a:cubicBezTo>
                      <a:pt x="6313" y="1986"/>
                      <a:pt x="6282" y="1986"/>
                      <a:pt x="6251" y="1986"/>
                    </a:cubicBezTo>
                    <a:cubicBezTo>
                      <a:pt x="6267" y="1986"/>
                      <a:pt x="6282" y="1971"/>
                      <a:pt x="6267" y="1955"/>
                    </a:cubicBez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054" y="2294"/>
                      <a:pt x="6453" y="2142"/>
                      <a:pt x="6422" y="2358"/>
                    </a:cubicBezTo>
                    <a:cubicBezTo>
                      <a:pt x="6484" y="2265"/>
                      <a:pt x="6608" y="2203"/>
                      <a:pt x="6592" y="2079"/>
                    </a:cubicBezTo>
                    <a:cubicBezTo>
                      <a:pt x="6592" y="2064"/>
                      <a:pt x="6592" y="2064"/>
                      <a:pt x="6592" y="2048"/>
                    </a:cubicBezTo>
                    <a:lnTo>
                      <a:pt x="5910" y="327"/>
                    </a:lnTo>
                    <a:cubicBezTo>
                      <a:pt x="5848" y="295"/>
                      <a:pt x="5739" y="249"/>
                      <a:pt x="5600" y="233"/>
                    </a:cubicBezTo>
                    <a:cubicBezTo>
                      <a:pt x="5527" y="215"/>
                      <a:pt x="5444" y="208"/>
                      <a:pt x="5368" y="208"/>
                    </a:cubicBezTo>
                    <a:cubicBezTo>
                      <a:pt x="5315" y="208"/>
                      <a:pt x="5266" y="212"/>
                      <a:pt x="5228" y="218"/>
                    </a:cubicBezTo>
                    <a:cubicBezTo>
                      <a:pt x="5253" y="215"/>
                      <a:pt x="5277" y="214"/>
                      <a:pt x="5301" y="214"/>
                    </a:cubicBezTo>
                    <a:cubicBezTo>
                      <a:pt x="5544" y="214"/>
                      <a:pt x="5658" y="357"/>
                      <a:pt x="5786" y="513"/>
                    </a:cubicBezTo>
                    <a:cubicBezTo>
                      <a:pt x="5631" y="404"/>
                      <a:pt x="5569" y="497"/>
                      <a:pt x="5460" y="389"/>
                    </a:cubicBezTo>
                    <a:lnTo>
                      <a:pt x="5507" y="373"/>
                    </a:lnTo>
                    <a:cubicBezTo>
                      <a:pt x="5507" y="373"/>
                      <a:pt x="5486" y="366"/>
                      <a:pt x="5458" y="366"/>
                    </a:cubicBezTo>
                    <a:cubicBezTo>
                      <a:pt x="5445" y="366"/>
                      <a:pt x="5429" y="368"/>
                      <a:pt x="5414" y="373"/>
                    </a:cubicBezTo>
                    <a:lnTo>
                      <a:pt x="5305" y="373"/>
                    </a:lnTo>
                    <a:cubicBezTo>
                      <a:pt x="5305" y="311"/>
                      <a:pt x="5165" y="264"/>
                      <a:pt x="5088" y="233"/>
                    </a:cubicBezTo>
                    <a:cubicBezTo>
                      <a:pt x="4995" y="218"/>
                      <a:pt x="4933" y="187"/>
                      <a:pt x="5103" y="140"/>
                    </a:cubicBezTo>
                    <a:cubicBezTo>
                      <a:pt x="4824" y="140"/>
                      <a:pt x="4995" y="233"/>
                      <a:pt x="4762" y="264"/>
                    </a:cubicBezTo>
                    <a:cubicBezTo>
                      <a:pt x="4762" y="264"/>
                      <a:pt x="4871" y="280"/>
                      <a:pt x="4979" y="295"/>
                    </a:cubicBezTo>
                    <a:cubicBezTo>
                      <a:pt x="5088" y="311"/>
                      <a:pt x="5212" y="358"/>
                      <a:pt x="5212" y="358"/>
                    </a:cubicBezTo>
                    <a:lnTo>
                      <a:pt x="5181" y="482"/>
                    </a:lnTo>
                    <a:cubicBezTo>
                      <a:pt x="5144" y="491"/>
                      <a:pt x="5114" y="495"/>
                      <a:pt x="5089" y="495"/>
                    </a:cubicBezTo>
                    <a:cubicBezTo>
                      <a:pt x="4987" y="495"/>
                      <a:pt x="4958" y="435"/>
                      <a:pt x="4809" y="435"/>
                    </a:cubicBezTo>
                    <a:lnTo>
                      <a:pt x="4824" y="575"/>
                    </a:lnTo>
                    <a:cubicBezTo>
                      <a:pt x="4824" y="575"/>
                      <a:pt x="4762" y="544"/>
                      <a:pt x="4685" y="528"/>
                    </a:cubicBezTo>
                    <a:cubicBezTo>
                      <a:pt x="4623" y="497"/>
                      <a:pt x="4545" y="482"/>
                      <a:pt x="4545" y="482"/>
                    </a:cubicBezTo>
                    <a:lnTo>
                      <a:pt x="4545" y="482"/>
                    </a:lnTo>
                    <a:cubicBezTo>
                      <a:pt x="4576" y="513"/>
                      <a:pt x="4530" y="544"/>
                      <a:pt x="4483" y="544"/>
                    </a:cubicBezTo>
                    <a:cubicBezTo>
                      <a:pt x="4437" y="559"/>
                      <a:pt x="4374" y="575"/>
                      <a:pt x="4359" y="590"/>
                    </a:cubicBezTo>
                    <a:cubicBezTo>
                      <a:pt x="4297" y="575"/>
                      <a:pt x="4266" y="513"/>
                      <a:pt x="4219" y="482"/>
                    </a:cubicBezTo>
                    <a:cubicBezTo>
                      <a:pt x="4205" y="460"/>
                      <a:pt x="4187" y="445"/>
                      <a:pt x="4164" y="445"/>
                    </a:cubicBezTo>
                    <a:cubicBezTo>
                      <a:pt x="4138" y="445"/>
                      <a:pt x="4105" y="463"/>
                      <a:pt x="4064" y="513"/>
                    </a:cubicBezTo>
                    <a:lnTo>
                      <a:pt x="4095" y="528"/>
                    </a:lnTo>
                    <a:cubicBezTo>
                      <a:pt x="3987" y="621"/>
                      <a:pt x="3940" y="668"/>
                      <a:pt x="3801" y="699"/>
                    </a:cubicBezTo>
                    <a:cubicBezTo>
                      <a:pt x="3801" y="668"/>
                      <a:pt x="3816" y="637"/>
                      <a:pt x="3832" y="621"/>
                    </a:cubicBezTo>
                    <a:lnTo>
                      <a:pt x="3832" y="621"/>
                    </a:lnTo>
                    <a:cubicBezTo>
                      <a:pt x="3617" y="648"/>
                      <a:pt x="3507" y="906"/>
                      <a:pt x="3371" y="906"/>
                    </a:cubicBezTo>
                    <a:cubicBezTo>
                      <a:pt x="3350" y="906"/>
                      <a:pt x="3328" y="900"/>
                      <a:pt x="3304" y="885"/>
                    </a:cubicBezTo>
                    <a:cubicBezTo>
                      <a:pt x="3242" y="776"/>
                      <a:pt x="3335" y="792"/>
                      <a:pt x="3273" y="683"/>
                    </a:cubicBezTo>
                    <a:cubicBezTo>
                      <a:pt x="3444" y="668"/>
                      <a:pt x="3459" y="590"/>
                      <a:pt x="3490" y="513"/>
                    </a:cubicBezTo>
                    <a:cubicBezTo>
                      <a:pt x="3506" y="420"/>
                      <a:pt x="3537" y="327"/>
                      <a:pt x="3754" y="264"/>
                    </a:cubicBezTo>
                    <a:cubicBezTo>
                      <a:pt x="3786" y="315"/>
                      <a:pt x="3815" y="335"/>
                      <a:pt x="3845" y="335"/>
                    </a:cubicBezTo>
                    <a:cubicBezTo>
                      <a:pt x="3888" y="335"/>
                      <a:pt x="3932" y="295"/>
                      <a:pt x="3987" y="249"/>
                    </a:cubicBezTo>
                    <a:cubicBezTo>
                      <a:pt x="4033" y="193"/>
                      <a:pt x="4102" y="148"/>
                      <a:pt x="4167" y="148"/>
                    </a:cubicBezTo>
                    <a:cubicBezTo>
                      <a:pt x="4209" y="148"/>
                      <a:pt x="4250" y="168"/>
                      <a:pt x="4281" y="218"/>
                    </a:cubicBezTo>
                    <a:cubicBezTo>
                      <a:pt x="4049" y="218"/>
                      <a:pt x="3909" y="482"/>
                      <a:pt x="3956" y="497"/>
                    </a:cubicBezTo>
                    <a:cubicBezTo>
                      <a:pt x="4069" y="426"/>
                      <a:pt x="4286" y="356"/>
                      <a:pt x="4429" y="356"/>
                    </a:cubicBezTo>
                    <a:cubicBezTo>
                      <a:pt x="4442" y="356"/>
                      <a:pt x="4455" y="356"/>
                      <a:pt x="4468" y="358"/>
                    </a:cubicBezTo>
                    <a:cubicBezTo>
                      <a:pt x="4328" y="280"/>
                      <a:pt x="4328" y="125"/>
                      <a:pt x="4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18"/>
              <p:cNvSpPr/>
              <p:nvPr/>
            </p:nvSpPr>
            <p:spPr>
              <a:xfrm>
                <a:off x="3177400" y="799550"/>
                <a:ext cx="54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3" extrusionOk="0">
                    <a:moveTo>
                      <a:pt x="0" y="1"/>
                    </a:moveTo>
                    <a:cubicBezTo>
                      <a:pt x="0" y="1"/>
                      <a:pt x="31" y="16"/>
                      <a:pt x="78" y="32"/>
                    </a:cubicBezTo>
                    <a:cubicBezTo>
                      <a:pt x="124" y="47"/>
                      <a:pt x="155" y="63"/>
                      <a:pt x="155" y="63"/>
                    </a:cubicBezTo>
                    <a:cubicBezTo>
                      <a:pt x="155" y="63"/>
                      <a:pt x="217" y="32"/>
                      <a:pt x="217" y="32"/>
                    </a:cubicBezTo>
                    <a:cubicBezTo>
                      <a:pt x="217" y="32"/>
                      <a:pt x="155" y="16"/>
                      <a:pt x="109" y="16"/>
                    </a:cubicBezTo>
                    <a:cubicBezTo>
                      <a:pt x="4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18"/>
              <p:cNvSpPr/>
              <p:nvPr/>
            </p:nvSpPr>
            <p:spPr>
              <a:xfrm>
                <a:off x="3174675" y="805375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1" y="1"/>
                    </a:moveTo>
                    <a:cubicBezTo>
                      <a:pt x="16" y="16"/>
                      <a:pt x="47" y="16"/>
                      <a:pt x="94" y="32"/>
                    </a:cubicBezTo>
                    <a:cubicBezTo>
                      <a:pt x="78" y="16"/>
                      <a:pt x="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18"/>
              <p:cNvSpPr/>
              <p:nvPr/>
            </p:nvSpPr>
            <p:spPr>
              <a:xfrm>
                <a:off x="3152975" y="806550"/>
                <a:ext cx="3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9" extrusionOk="0">
                    <a:moveTo>
                      <a:pt x="93" y="0"/>
                    </a:moveTo>
                    <a:lnTo>
                      <a:pt x="0" y="109"/>
                    </a:lnTo>
                    <a:lnTo>
                      <a:pt x="31" y="109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18"/>
              <p:cNvSpPr/>
              <p:nvPr/>
            </p:nvSpPr>
            <p:spPr>
              <a:xfrm>
                <a:off x="3359625" y="812875"/>
                <a:ext cx="158625" cy="158100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6324" extrusionOk="0">
                    <a:moveTo>
                      <a:pt x="4483" y="864"/>
                    </a:moveTo>
                    <a:lnTo>
                      <a:pt x="5010" y="1577"/>
                    </a:lnTo>
                    <a:cubicBezTo>
                      <a:pt x="4979" y="1562"/>
                      <a:pt x="4964" y="1562"/>
                      <a:pt x="4948" y="1546"/>
                    </a:cubicBezTo>
                    <a:lnTo>
                      <a:pt x="4871" y="1453"/>
                    </a:lnTo>
                    <a:cubicBezTo>
                      <a:pt x="4871" y="1422"/>
                      <a:pt x="4840" y="1391"/>
                      <a:pt x="4824" y="1360"/>
                    </a:cubicBezTo>
                    <a:lnTo>
                      <a:pt x="4809" y="1360"/>
                    </a:lnTo>
                    <a:lnTo>
                      <a:pt x="4483" y="926"/>
                    </a:lnTo>
                    <a:cubicBezTo>
                      <a:pt x="4467" y="910"/>
                      <a:pt x="4467" y="879"/>
                      <a:pt x="4483" y="864"/>
                    </a:cubicBezTo>
                    <a:close/>
                    <a:moveTo>
                      <a:pt x="4436" y="2725"/>
                    </a:moveTo>
                    <a:cubicBezTo>
                      <a:pt x="4452" y="2740"/>
                      <a:pt x="4452" y="2740"/>
                      <a:pt x="4452" y="2771"/>
                    </a:cubicBezTo>
                    <a:cubicBezTo>
                      <a:pt x="4452" y="2756"/>
                      <a:pt x="4436" y="2740"/>
                      <a:pt x="4436" y="2725"/>
                    </a:cubicBezTo>
                    <a:close/>
                    <a:moveTo>
                      <a:pt x="4312" y="2694"/>
                    </a:moveTo>
                    <a:cubicBezTo>
                      <a:pt x="4328" y="2709"/>
                      <a:pt x="4359" y="2709"/>
                      <a:pt x="4390" y="2709"/>
                    </a:cubicBezTo>
                    <a:cubicBezTo>
                      <a:pt x="4405" y="2740"/>
                      <a:pt x="4421" y="2771"/>
                      <a:pt x="4436" y="2802"/>
                    </a:cubicBezTo>
                    <a:cubicBezTo>
                      <a:pt x="4405" y="2787"/>
                      <a:pt x="4390" y="2787"/>
                      <a:pt x="4359" y="2771"/>
                    </a:cubicBezTo>
                    <a:cubicBezTo>
                      <a:pt x="4343" y="2740"/>
                      <a:pt x="4328" y="2709"/>
                      <a:pt x="4312" y="2694"/>
                    </a:cubicBezTo>
                    <a:close/>
                    <a:moveTo>
                      <a:pt x="4049" y="2833"/>
                    </a:moveTo>
                    <a:cubicBezTo>
                      <a:pt x="4064" y="2833"/>
                      <a:pt x="4080" y="2849"/>
                      <a:pt x="4095" y="2849"/>
                    </a:cubicBezTo>
                    <a:cubicBezTo>
                      <a:pt x="4095" y="2864"/>
                      <a:pt x="4111" y="2880"/>
                      <a:pt x="4111" y="2880"/>
                    </a:cubicBezTo>
                    <a:cubicBezTo>
                      <a:pt x="4111" y="2911"/>
                      <a:pt x="4111" y="2927"/>
                      <a:pt x="4095" y="2942"/>
                    </a:cubicBezTo>
                    <a:cubicBezTo>
                      <a:pt x="4080" y="2911"/>
                      <a:pt x="4064" y="2895"/>
                      <a:pt x="4049" y="2864"/>
                    </a:cubicBezTo>
                    <a:cubicBezTo>
                      <a:pt x="4049" y="2864"/>
                      <a:pt x="4049" y="2849"/>
                      <a:pt x="4049" y="2833"/>
                    </a:cubicBezTo>
                    <a:close/>
                    <a:moveTo>
                      <a:pt x="4488" y="2747"/>
                    </a:moveTo>
                    <a:cubicBezTo>
                      <a:pt x="4531" y="2807"/>
                      <a:pt x="4546" y="2866"/>
                      <a:pt x="4576" y="2911"/>
                    </a:cubicBezTo>
                    <a:cubicBezTo>
                      <a:pt x="4560" y="2911"/>
                      <a:pt x="4560" y="2927"/>
                      <a:pt x="4545" y="2942"/>
                    </a:cubicBezTo>
                    <a:cubicBezTo>
                      <a:pt x="4514" y="2895"/>
                      <a:pt x="4498" y="2833"/>
                      <a:pt x="4467" y="2771"/>
                    </a:cubicBezTo>
                    <a:cubicBezTo>
                      <a:pt x="4481" y="2771"/>
                      <a:pt x="4494" y="2760"/>
                      <a:pt x="4488" y="2747"/>
                    </a:cubicBezTo>
                    <a:close/>
                    <a:moveTo>
                      <a:pt x="3258" y="2927"/>
                    </a:moveTo>
                    <a:cubicBezTo>
                      <a:pt x="3258" y="2942"/>
                      <a:pt x="3258" y="2942"/>
                      <a:pt x="3258" y="2942"/>
                    </a:cubicBezTo>
                    <a:lnTo>
                      <a:pt x="3242" y="2942"/>
                    </a:lnTo>
                    <a:cubicBezTo>
                      <a:pt x="3242" y="2942"/>
                      <a:pt x="3242" y="2958"/>
                      <a:pt x="3242" y="2958"/>
                    </a:cubicBezTo>
                    <a:cubicBezTo>
                      <a:pt x="3242" y="2963"/>
                      <a:pt x="3240" y="2964"/>
                      <a:pt x="3238" y="2964"/>
                    </a:cubicBezTo>
                    <a:cubicBezTo>
                      <a:pt x="3232" y="2964"/>
                      <a:pt x="3221" y="2958"/>
                      <a:pt x="3211" y="2958"/>
                    </a:cubicBezTo>
                    <a:cubicBezTo>
                      <a:pt x="3211" y="2942"/>
                      <a:pt x="3227" y="2942"/>
                      <a:pt x="3242" y="2942"/>
                    </a:cubicBezTo>
                    <a:cubicBezTo>
                      <a:pt x="3242" y="2927"/>
                      <a:pt x="3258" y="2927"/>
                      <a:pt x="3258" y="2927"/>
                    </a:cubicBezTo>
                    <a:close/>
                    <a:moveTo>
                      <a:pt x="652" y="2958"/>
                    </a:moveTo>
                    <a:cubicBezTo>
                      <a:pt x="652" y="2968"/>
                      <a:pt x="666" y="2992"/>
                      <a:pt x="679" y="3015"/>
                    </a:cubicBezTo>
                    <a:lnTo>
                      <a:pt x="679" y="3015"/>
                    </a:lnTo>
                    <a:cubicBezTo>
                      <a:pt x="676" y="3008"/>
                      <a:pt x="673" y="2999"/>
                      <a:pt x="668" y="2989"/>
                    </a:cubicBezTo>
                    <a:lnTo>
                      <a:pt x="652" y="2958"/>
                    </a:lnTo>
                    <a:close/>
                    <a:moveTo>
                      <a:pt x="4483" y="2895"/>
                    </a:moveTo>
                    <a:cubicBezTo>
                      <a:pt x="4498" y="2927"/>
                      <a:pt x="4514" y="2958"/>
                      <a:pt x="4529" y="2973"/>
                    </a:cubicBezTo>
                    <a:cubicBezTo>
                      <a:pt x="4507" y="2995"/>
                      <a:pt x="4493" y="3017"/>
                      <a:pt x="4481" y="3017"/>
                    </a:cubicBezTo>
                    <a:cubicBezTo>
                      <a:pt x="4476" y="3017"/>
                      <a:pt x="4472" y="3013"/>
                      <a:pt x="4467" y="3004"/>
                    </a:cubicBezTo>
                    <a:lnTo>
                      <a:pt x="4483" y="2927"/>
                    </a:lnTo>
                    <a:cubicBezTo>
                      <a:pt x="4483" y="2927"/>
                      <a:pt x="4483" y="2927"/>
                      <a:pt x="4483" y="2911"/>
                    </a:cubicBezTo>
                    <a:lnTo>
                      <a:pt x="4483" y="2895"/>
                    </a:lnTo>
                    <a:close/>
                    <a:moveTo>
                      <a:pt x="679" y="3015"/>
                    </a:moveTo>
                    <a:cubicBezTo>
                      <a:pt x="685" y="3030"/>
                      <a:pt x="688" y="3040"/>
                      <a:pt x="699" y="3051"/>
                    </a:cubicBezTo>
                    <a:cubicBezTo>
                      <a:pt x="693" y="3040"/>
                      <a:pt x="686" y="3028"/>
                      <a:pt x="679" y="3015"/>
                    </a:cubicBezTo>
                    <a:close/>
                    <a:moveTo>
                      <a:pt x="4204" y="3035"/>
                    </a:moveTo>
                    <a:cubicBezTo>
                      <a:pt x="4204" y="3035"/>
                      <a:pt x="4204" y="3051"/>
                      <a:pt x="4219" y="3066"/>
                    </a:cubicBezTo>
                    <a:cubicBezTo>
                      <a:pt x="4204" y="3051"/>
                      <a:pt x="4204" y="3051"/>
                      <a:pt x="4204" y="3051"/>
                    </a:cubicBezTo>
                    <a:cubicBezTo>
                      <a:pt x="4204" y="3051"/>
                      <a:pt x="4204" y="3035"/>
                      <a:pt x="4204" y="3035"/>
                    </a:cubicBezTo>
                    <a:close/>
                    <a:moveTo>
                      <a:pt x="4188" y="2663"/>
                    </a:moveTo>
                    <a:cubicBezTo>
                      <a:pt x="4204" y="2694"/>
                      <a:pt x="4219" y="2725"/>
                      <a:pt x="4235" y="2756"/>
                    </a:cubicBezTo>
                    <a:cubicBezTo>
                      <a:pt x="4235" y="2771"/>
                      <a:pt x="4235" y="2771"/>
                      <a:pt x="4235" y="2771"/>
                    </a:cubicBezTo>
                    <a:cubicBezTo>
                      <a:pt x="4204" y="2787"/>
                      <a:pt x="4173" y="2802"/>
                      <a:pt x="4157" y="2833"/>
                    </a:cubicBezTo>
                    <a:cubicBezTo>
                      <a:pt x="4157" y="2833"/>
                      <a:pt x="4157" y="2833"/>
                      <a:pt x="4157" y="2849"/>
                    </a:cubicBezTo>
                    <a:cubicBezTo>
                      <a:pt x="4157" y="2864"/>
                      <a:pt x="4173" y="2895"/>
                      <a:pt x="4188" y="2927"/>
                    </a:cubicBezTo>
                    <a:cubicBezTo>
                      <a:pt x="4188" y="2942"/>
                      <a:pt x="4188" y="2958"/>
                      <a:pt x="4173" y="2973"/>
                    </a:cubicBezTo>
                    <a:cubicBezTo>
                      <a:pt x="4188" y="2958"/>
                      <a:pt x="4204" y="2958"/>
                      <a:pt x="4219" y="2958"/>
                    </a:cubicBezTo>
                    <a:cubicBezTo>
                      <a:pt x="4250" y="3004"/>
                      <a:pt x="4266" y="3035"/>
                      <a:pt x="4235" y="3066"/>
                    </a:cubicBezTo>
                    <a:lnTo>
                      <a:pt x="4204" y="3004"/>
                    </a:lnTo>
                    <a:cubicBezTo>
                      <a:pt x="4204" y="2973"/>
                      <a:pt x="4219" y="2958"/>
                      <a:pt x="4219" y="2958"/>
                    </a:cubicBezTo>
                    <a:lnTo>
                      <a:pt x="4219" y="2958"/>
                    </a:lnTo>
                    <a:cubicBezTo>
                      <a:pt x="4204" y="2973"/>
                      <a:pt x="4204" y="2989"/>
                      <a:pt x="4188" y="3004"/>
                    </a:cubicBezTo>
                    <a:cubicBezTo>
                      <a:pt x="4188" y="3004"/>
                      <a:pt x="4188" y="3020"/>
                      <a:pt x="4188" y="3020"/>
                    </a:cubicBezTo>
                    <a:cubicBezTo>
                      <a:pt x="4173" y="3004"/>
                      <a:pt x="4173" y="3004"/>
                      <a:pt x="4173" y="2989"/>
                    </a:cubicBezTo>
                    <a:lnTo>
                      <a:pt x="4173" y="2989"/>
                    </a:lnTo>
                    <a:cubicBezTo>
                      <a:pt x="4173" y="3004"/>
                      <a:pt x="4188" y="3004"/>
                      <a:pt x="4188" y="3004"/>
                    </a:cubicBezTo>
                    <a:lnTo>
                      <a:pt x="4173" y="2973"/>
                    </a:lnTo>
                    <a:lnTo>
                      <a:pt x="4126" y="2880"/>
                    </a:lnTo>
                    <a:cubicBezTo>
                      <a:pt x="4126" y="2880"/>
                      <a:pt x="4126" y="2864"/>
                      <a:pt x="4111" y="2864"/>
                    </a:cubicBezTo>
                    <a:lnTo>
                      <a:pt x="4126" y="2864"/>
                    </a:lnTo>
                    <a:cubicBezTo>
                      <a:pt x="4126" y="2849"/>
                      <a:pt x="4126" y="2849"/>
                      <a:pt x="4126" y="2849"/>
                    </a:cubicBezTo>
                    <a:cubicBezTo>
                      <a:pt x="4111" y="2833"/>
                      <a:pt x="4126" y="2818"/>
                      <a:pt x="4126" y="2787"/>
                    </a:cubicBezTo>
                    <a:lnTo>
                      <a:pt x="4126" y="2787"/>
                    </a:lnTo>
                    <a:cubicBezTo>
                      <a:pt x="4111" y="2802"/>
                      <a:pt x="4111" y="2818"/>
                      <a:pt x="4111" y="2849"/>
                    </a:cubicBezTo>
                    <a:cubicBezTo>
                      <a:pt x="4080" y="2802"/>
                      <a:pt x="4095" y="2787"/>
                      <a:pt x="4126" y="2787"/>
                    </a:cubicBezTo>
                    <a:cubicBezTo>
                      <a:pt x="4173" y="2771"/>
                      <a:pt x="4219" y="2771"/>
                      <a:pt x="4142" y="2709"/>
                    </a:cubicBezTo>
                    <a:cubicBezTo>
                      <a:pt x="4157" y="2694"/>
                      <a:pt x="4173" y="2678"/>
                      <a:pt x="4188" y="2663"/>
                    </a:cubicBezTo>
                    <a:close/>
                    <a:moveTo>
                      <a:pt x="3196" y="2958"/>
                    </a:moveTo>
                    <a:cubicBezTo>
                      <a:pt x="3227" y="3020"/>
                      <a:pt x="3258" y="3035"/>
                      <a:pt x="3304" y="3035"/>
                    </a:cubicBezTo>
                    <a:cubicBezTo>
                      <a:pt x="3304" y="3051"/>
                      <a:pt x="3304" y="3066"/>
                      <a:pt x="3304" y="3066"/>
                    </a:cubicBezTo>
                    <a:cubicBezTo>
                      <a:pt x="3273" y="3097"/>
                      <a:pt x="3227" y="3113"/>
                      <a:pt x="3196" y="3128"/>
                    </a:cubicBezTo>
                    <a:cubicBezTo>
                      <a:pt x="3180" y="3097"/>
                      <a:pt x="3149" y="3051"/>
                      <a:pt x="3134" y="3020"/>
                    </a:cubicBezTo>
                    <a:cubicBezTo>
                      <a:pt x="3149" y="3004"/>
                      <a:pt x="3165" y="2973"/>
                      <a:pt x="3196" y="2958"/>
                    </a:cubicBezTo>
                    <a:close/>
                    <a:moveTo>
                      <a:pt x="2963" y="3237"/>
                    </a:moveTo>
                    <a:cubicBezTo>
                      <a:pt x="2978" y="3252"/>
                      <a:pt x="2978" y="3268"/>
                      <a:pt x="2994" y="3283"/>
                    </a:cubicBezTo>
                    <a:cubicBezTo>
                      <a:pt x="2885" y="3361"/>
                      <a:pt x="2854" y="3423"/>
                      <a:pt x="2870" y="3469"/>
                    </a:cubicBezTo>
                    <a:cubicBezTo>
                      <a:pt x="2854" y="3485"/>
                      <a:pt x="2839" y="3485"/>
                      <a:pt x="2823" y="3500"/>
                    </a:cubicBezTo>
                    <a:cubicBezTo>
                      <a:pt x="2823" y="3423"/>
                      <a:pt x="2823" y="3376"/>
                      <a:pt x="2839" y="3330"/>
                    </a:cubicBezTo>
                    <a:cubicBezTo>
                      <a:pt x="2870" y="3299"/>
                      <a:pt x="2916" y="3268"/>
                      <a:pt x="2963" y="3237"/>
                    </a:cubicBezTo>
                    <a:close/>
                    <a:moveTo>
                      <a:pt x="2529" y="3531"/>
                    </a:moveTo>
                    <a:cubicBezTo>
                      <a:pt x="2544" y="3547"/>
                      <a:pt x="2560" y="3547"/>
                      <a:pt x="2575" y="3547"/>
                    </a:cubicBezTo>
                    <a:lnTo>
                      <a:pt x="2498" y="3624"/>
                    </a:lnTo>
                    <a:cubicBezTo>
                      <a:pt x="2498" y="3609"/>
                      <a:pt x="2498" y="3609"/>
                      <a:pt x="2498" y="3593"/>
                    </a:cubicBezTo>
                    <a:cubicBezTo>
                      <a:pt x="2498" y="3578"/>
                      <a:pt x="2498" y="3562"/>
                      <a:pt x="2498" y="3562"/>
                    </a:cubicBezTo>
                    <a:cubicBezTo>
                      <a:pt x="2498" y="3547"/>
                      <a:pt x="2513" y="3547"/>
                      <a:pt x="2529" y="3531"/>
                    </a:cubicBezTo>
                    <a:close/>
                    <a:moveTo>
                      <a:pt x="2963" y="3609"/>
                    </a:moveTo>
                    <a:cubicBezTo>
                      <a:pt x="2963" y="3609"/>
                      <a:pt x="2963" y="3609"/>
                      <a:pt x="2963" y="3624"/>
                    </a:cubicBezTo>
                    <a:cubicBezTo>
                      <a:pt x="2947" y="3609"/>
                      <a:pt x="2963" y="3609"/>
                      <a:pt x="2947" y="3609"/>
                    </a:cubicBezTo>
                    <a:close/>
                    <a:moveTo>
                      <a:pt x="2374" y="3702"/>
                    </a:moveTo>
                    <a:cubicBezTo>
                      <a:pt x="2389" y="3718"/>
                      <a:pt x="2389" y="3718"/>
                      <a:pt x="2405" y="3718"/>
                    </a:cubicBezTo>
                    <a:lnTo>
                      <a:pt x="2358" y="3764"/>
                    </a:lnTo>
                    <a:cubicBezTo>
                      <a:pt x="2327" y="3764"/>
                      <a:pt x="2296" y="3764"/>
                      <a:pt x="2265" y="3749"/>
                    </a:cubicBezTo>
                    <a:cubicBezTo>
                      <a:pt x="2265" y="3749"/>
                      <a:pt x="2265" y="3749"/>
                      <a:pt x="2265" y="3733"/>
                    </a:cubicBezTo>
                    <a:cubicBezTo>
                      <a:pt x="2282" y="3737"/>
                      <a:pt x="2296" y="3739"/>
                      <a:pt x="2309" y="3739"/>
                    </a:cubicBezTo>
                    <a:cubicBezTo>
                      <a:pt x="2343" y="3739"/>
                      <a:pt x="2362" y="3725"/>
                      <a:pt x="2374" y="3702"/>
                    </a:cubicBezTo>
                    <a:close/>
                    <a:moveTo>
                      <a:pt x="947" y="3718"/>
                    </a:moveTo>
                    <a:cubicBezTo>
                      <a:pt x="947" y="3732"/>
                      <a:pt x="947" y="3747"/>
                      <a:pt x="947" y="3762"/>
                    </a:cubicBezTo>
                    <a:lnTo>
                      <a:pt x="947" y="3762"/>
                    </a:lnTo>
                    <a:cubicBezTo>
                      <a:pt x="943" y="3760"/>
                      <a:pt x="939" y="3756"/>
                      <a:pt x="931" y="3749"/>
                    </a:cubicBezTo>
                    <a:lnTo>
                      <a:pt x="931" y="3749"/>
                    </a:lnTo>
                    <a:lnTo>
                      <a:pt x="947" y="3842"/>
                    </a:lnTo>
                    <a:cubicBezTo>
                      <a:pt x="916" y="3811"/>
                      <a:pt x="854" y="3749"/>
                      <a:pt x="947" y="3718"/>
                    </a:cubicBezTo>
                    <a:close/>
                    <a:moveTo>
                      <a:pt x="2901" y="3609"/>
                    </a:moveTo>
                    <a:cubicBezTo>
                      <a:pt x="2914" y="3690"/>
                      <a:pt x="2916" y="3770"/>
                      <a:pt x="2977" y="3770"/>
                    </a:cubicBezTo>
                    <a:cubicBezTo>
                      <a:pt x="2986" y="3770"/>
                      <a:pt x="2997" y="3768"/>
                      <a:pt x="3009" y="3764"/>
                    </a:cubicBezTo>
                    <a:lnTo>
                      <a:pt x="3009" y="3764"/>
                    </a:lnTo>
                    <a:cubicBezTo>
                      <a:pt x="3000" y="3810"/>
                      <a:pt x="2980" y="3823"/>
                      <a:pt x="2956" y="3823"/>
                    </a:cubicBezTo>
                    <a:cubicBezTo>
                      <a:pt x="2939" y="3823"/>
                      <a:pt x="2920" y="3817"/>
                      <a:pt x="2901" y="3811"/>
                    </a:cubicBezTo>
                    <a:cubicBezTo>
                      <a:pt x="2901" y="3795"/>
                      <a:pt x="2901" y="3780"/>
                      <a:pt x="2901" y="3749"/>
                    </a:cubicBezTo>
                    <a:cubicBezTo>
                      <a:pt x="2885" y="3764"/>
                      <a:pt x="2885" y="3795"/>
                      <a:pt x="2885" y="3811"/>
                    </a:cubicBezTo>
                    <a:cubicBezTo>
                      <a:pt x="2854" y="3811"/>
                      <a:pt x="2839" y="3811"/>
                      <a:pt x="2839" y="3842"/>
                    </a:cubicBezTo>
                    <a:cubicBezTo>
                      <a:pt x="2823" y="3826"/>
                      <a:pt x="2823" y="3811"/>
                      <a:pt x="2808" y="3795"/>
                    </a:cubicBezTo>
                    <a:cubicBezTo>
                      <a:pt x="2823" y="3780"/>
                      <a:pt x="2823" y="3749"/>
                      <a:pt x="2823" y="3718"/>
                    </a:cubicBezTo>
                    <a:cubicBezTo>
                      <a:pt x="2839" y="3718"/>
                      <a:pt x="2870" y="3718"/>
                      <a:pt x="2870" y="3686"/>
                    </a:cubicBezTo>
                    <a:lnTo>
                      <a:pt x="2823" y="3686"/>
                    </a:lnTo>
                    <a:lnTo>
                      <a:pt x="2823" y="3671"/>
                    </a:lnTo>
                    <a:cubicBezTo>
                      <a:pt x="2839" y="3655"/>
                      <a:pt x="2854" y="3640"/>
                      <a:pt x="2870" y="3609"/>
                    </a:cubicBezTo>
                    <a:close/>
                    <a:moveTo>
                      <a:pt x="869" y="3857"/>
                    </a:moveTo>
                    <a:lnTo>
                      <a:pt x="869" y="3857"/>
                    </a:lnTo>
                    <a:cubicBezTo>
                      <a:pt x="916" y="3873"/>
                      <a:pt x="931" y="3873"/>
                      <a:pt x="947" y="3873"/>
                    </a:cubicBezTo>
                    <a:lnTo>
                      <a:pt x="931" y="3873"/>
                    </a:lnTo>
                    <a:cubicBezTo>
                      <a:pt x="922" y="3877"/>
                      <a:pt x="914" y="3879"/>
                      <a:pt x="908" y="3879"/>
                    </a:cubicBezTo>
                    <a:cubicBezTo>
                      <a:pt x="891" y="3879"/>
                      <a:pt x="880" y="3868"/>
                      <a:pt x="869" y="3857"/>
                    </a:cubicBezTo>
                    <a:close/>
                    <a:moveTo>
                      <a:pt x="2017" y="3811"/>
                    </a:moveTo>
                    <a:cubicBezTo>
                      <a:pt x="2032" y="3873"/>
                      <a:pt x="2032" y="3935"/>
                      <a:pt x="2017" y="3981"/>
                    </a:cubicBezTo>
                    <a:cubicBezTo>
                      <a:pt x="1986" y="3981"/>
                      <a:pt x="1955" y="3966"/>
                      <a:pt x="1924" y="3950"/>
                    </a:cubicBezTo>
                    <a:cubicBezTo>
                      <a:pt x="1939" y="3888"/>
                      <a:pt x="1955" y="3842"/>
                      <a:pt x="2017" y="3811"/>
                    </a:cubicBezTo>
                    <a:close/>
                    <a:moveTo>
                      <a:pt x="1924" y="4012"/>
                    </a:moveTo>
                    <a:cubicBezTo>
                      <a:pt x="1970" y="4074"/>
                      <a:pt x="1970" y="4105"/>
                      <a:pt x="1939" y="4121"/>
                    </a:cubicBezTo>
                    <a:lnTo>
                      <a:pt x="1924" y="4136"/>
                    </a:lnTo>
                    <a:cubicBezTo>
                      <a:pt x="1902" y="4147"/>
                      <a:pt x="1872" y="4158"/>
                      <a:pt x="1840" y="4158"/>
                    </a:cubicBezTo>
                    <a:cubicBezTo>
                      <a:pt x="1827" y="4158"/>
                      <a:pt x="1813" y="4156"/>
                      <a:pt x="1800" y="4152"/>
                    </a:cubicBezTo>
                    <a:lnTo>
                      <a:pt x="1769" y="4105"/>
                    </a:lnTo>
                    <a:cubicBezTo>
                      <a:pt x="1786" y="4093"/>
                      <a:pt x="1802" y="4088"/>
                      <a:pt x="1816" y="4088"/>
                    </a:cubicBezTo>
                    <a:cubicBezTo>
                      <a:pt x="1839" y="4088"/>
                      <a:pt x="1858" y="4102"/>
                      <a:pt x="1877" y="4121"/>
                    </a:cubicBezTo>
                    <a:cubicBezTo>
                      <a:pt x="1877" y="4105"/>
                      <a:pt x="1893" y="4090"/>
                      <a:pt x="1893" y="4074"/>
                    </a:cubicBezTo>
                    <a:cubicBezTo>
                      <a:pt x="1908" y="4059"/>
                      <a:pt x="1908" y="4043"/>
                      <a:pt x="1924" y="4012"/>
                    </a:cubicBezTo>
                    <a:close/>
                    <a:moveTo>
                      <a:pt x="1846" y="4214"/>
                    </a:moveTo>
                    <a:lnTo>
                      <a:pt x="1846" y="4245"/>
                    </a:lnTo>
                    <a:lnTo>
                      <a:pt x="1831" y="4229"/>
                    </a:lnTo>
                    <a:cubicBezTo>
                      <a:pt x="1831" y="4229"/>
                      <a:pt x="1831" y="4260"/>
                      <a:pt x="1831" y="4260"/>
                    </a:cubicBezTo>
                    <a:lnTo>
                      <a:pt x="1800" y="4369"/>
                    </a:lnTo>
                    <a:lnTo>
                      <a:pt x="1815" y="4369"/>
                    </a:lnTo>
                    <a:cubicBezTo>
                      <a:pt x="1784" y="4400"/>
                      <a:pt x="1769" y="4415"/>
                      <a:pt x="1738" y="4446"/>
                    </a:cubicBezTo>
                    <a:cubicBezTo>
                      <a:pt x="1722" y="4446"/>
                      <a:pt x="1707" y="4431"/>
                      <a:pt x="1691" y="4415"/>
                    </a:cubicBezTo>
                    <a:cubicBezTo>
                      <a:pt x="1676" y="4400"/>
                      <a:pt x="1660" y="4400"/>
                      <a:pt x="1645" y="4384"/>
                    </a:cubicBezTo>
                    <a:cubicBezTo>
                      <a:pt x="1660" y="4353"/>
                      <a:pt x="1691" y="4338"/>
                      <a:pt x="1707" y="4307"/>
                    </a:cubicBezTo>
                    <a:cubicBezTo>
                      <a:pt x="1753" y="4260"/>
                      <a:pt x="1784" y="4214"/>
                      <a:pt x="1784" y="4214"/>
                    </a:cubicBezTo>
                    <a:close/>
                    <a:moveTo>
                      <a:pt x="3490" y="4400"/>
                    </a:moveTo>
                    <a:cubicBezTo>
                      <a:pt x="3475" y="4431"/>
                      <a:pt x="3475" y="4446"/>
                      <a:pt x="3475" y="4462"/>
                    </a:cubicBezTo>
                    <a:cubicBezTo>
                      <a:pt x="3475" y="4462"/>
                      <a:pt x="3475" y="4446"/>
                      <a:pt x="3475" y="4446"/>
                    </a:cubicBezTo>
                    <a:lnTo>
                      <a:pt x="3459" y="4431"/>
                    </a:lnTo>
                    <a:cubicBezTo>
                      <a:pt x="3475" y="4415"/>
                      <a:pt x="3475" y="4415"/>
                      <a:pt x="3490" y="4400"/>
                    </a:cubicBezTo>
                    <a:close/>
                    <a:moveTo>
                      <a:pt x="4312" y="4508"/>
                    </a:moveTo>
                    <a:lnTo>
                      <a:pt x="4312" y="4524"/>
                    </a:lnTo>
                    <a:cubicBezTo>
                      <a:pt x="4297" y="4524"/>
                      <a:pt x="4266" y="4540"/>
                      <a:pt x="4250" y="4555"/>
                    </a:cubicBezTo>
                    <a:cubicBezTo>
                      <a:pt x="4250" y="4540"/>
                      <a:pt x="4250" y="4540"/>
                      <a:pt x="4250" y="4524"/>
                    </a:cubicBezTo>
                    <a:cubicBezTo>
                      <a:pt x="4281" y="4508"/>
                      <a:pt x="4297" y="4508"/>
                      <a:pt x="4312" y="4508"/>
                    </a:cubicBezTo>
                    <a:close/>
                    <a:moveTo>
                      <a:pt x="1350" y="4741"/>
                    </a:moveTo>
                    <a:lnTo>
                      <a:pt x="1350" y="4741"/>
                    </a:lnTo>
                    <a:cubicBezTo>
                      <a:pt x="1396" y="4772"/>
                      <a:pt x="1443" y="4803"/>
                      <a:pt x="1490" y="4834"/>
                    </a:cubicBezTo>
                    <a:lnTo>
                      <a:pt x="1443" y="4927"/>
                    </a:lnTo>
                    <a:cubicBezTo>
                      <a:pt x="1412" y="4865"/>
                      <a:pt x="1381" y="4803"/>
                      <a:pt x="1350" y="4741"/>
                    </a:cubicBezTo>
                    <a:close/>
                    <a:moveTo>
                      <a:pt x="1164" y="4757"/>
                    </a:moveTo>
                    <a:lnTo>
                      <a:pt x="1164" y="4757"/>
                    </a:lnTo>
                    <a:lnTo>
                      <a:pt x="1164" y="4757"/>
                    </a:lnTo>
                    <a:cubicBezTo>
                      <a:pt x="1195" y="4803"/>
                      <a:pt x="1210" y="4834"/>
                      <a:pt x="1241" y="4881"/>
                    </a:cubicBezTo>
                    <a:cubicBezTo>
                      <a:pt x="1241" y="4896"/>
                      <a:pt x="1257" y="4927"/>
                      <a:pt x="1257" y="4943"/>
                    </a:cubicBezTo>
                    <a:lnTo>
                      <a:pt x="1148" y="4772"/>
                    </a:lnTo>
                    <a:cubicBezTo>
                      <a:pt x="1164" y="4772"/>
                      <a:pt x="1164" y="4757"/>
                      <a:pt x="1164" y="4757"/>
                    </a:cubicBezTo>
                    <a:close/>
                    <a:moveTo>
                      <a:pt x="2451" y="4819"/>
                    </a:moveTo>
                    <a:lnTo>
                      <a:pt x="2451" y="4834"/>
                    </a:lnTo>
                    <a:lnTo>
                      <a:pt x="2482" y="4834"/>
                    </a:lnTo>
                    <a:cubicBezTo>
                      <a:pt x="2606" y="4912"/>
                      <a:pt x="2498" y="4927"/>
                      <a:pt x="2513" y="4958"/>
                    </a:cubicBezTo>
                    <a:cubicBezTo>
                      <a:pt x="2502" y="4964"/>
                      <a:pt x="2488" y="4968"/>
                      <a:pt x="2474" y="4968"/>
                    </a:cubicBezTo>
                    <a:cubicBezTo>
                      <a:pt x="2448" y="4968"/>
                      <a:pt x="2419" y="4957"/>
                      <a:pt x="2389" y="4927"/>
                    </a:cubicBezTo>
                    <a:cubicBezTo>
                      <a:pt x="2389" y="4912"/>
                      <a:pt x="2389" y="4896"/>
                      <a:pt x="2374" y="4881"/>
                    </a:cubicBezTo>
                    <a:cubicBezTo>
                      <a:pt x="2405" y="4850"/>
                      <a:pt x="2436" y="4834"/>
                      <a:pt x="2451" y="4819"/>
                    </a:cubicBezTo>
                    <a:close/>
                    <a:moveTo>
                      <a:pt x="2575" y="4989"/>
                    </a:move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579" y="4997"/>
                      <a:pt x="2577" y="4993"/>
                      <a:pt x="2575" y="4989"/>
                    </a:cubicBezTo>
                    <a:close/>
                    <a:moveTo>
                      <a:pt x="2250" y="4943"/>
                    </a:moveTo>
                    <a:cubicBezTo>
                      <a:pt x="2250" y="4974"/>
                      <a:pt x="2265" y="5020"/>
                      <a:pt x="2265" y="5051"/>
                    </a:cubicBezTo>
                    <a:cubicBezTo>
                      <a:pt x="2250" y="5005"/>
                      <a:pt x="2234" y="4974"/>
                      <a:pt x="2218" y="4943"/>
                    </a:cubicBezTo>
                    <a:close/>
                    <a:moveTo>
                      <a:pt x="2296" y="5082"/>
                    </a:moveTo>
                    <a:lnTo>
                      <a:pt x="2265" y="5113"/>
                    </a:lnTo>
                    <a:cubicBezTo>
                      <a:pt x="2265" y="5098"/>
                      <a:pt x="2265" y="5098"/>
                      <a:pt x="2265" y="5082"/>
                    </a:cubicBezTo>
                    <a:close/>
                    <a:moveTo>
                      <a:pt x="2613" y="4772"/>
                    </a:moveTo>
                    <a:cubicBezTo>
                      <a:pt x="2637" y="4772"/>
                      <a:pt x="2664" y="4789"/>
                      <a:pt x="2684" y="4819"/>
                    </a:cubicBezTo>
                    <a:cubicBezTo>
                      <a:pt x="2529" y="4850"/>
                      <a:pt x="2715" y="4974"/>
                      <a:pt x="2591" y="5020"/>
                    </a:cubicBez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624" y="5101"/>
                      <a:pt x="2451" y="5148"/>
                      <a:pt x="2436" y="5237"/>
                    </a:cubicBezTo>
                    <a:cubicBezTo>
                      <a:pt x="2296" y="5206"/>
                      <a:pt x="2343" y="5113"/>
                      <a:pt x="2374" y="5051"/>
                    </a:cubicBezTo>
                    <a:lnTo>
                      <a:pt x="2482" y="4989"/>
                    </a:lnTo>
                    <a:lnTo>
                      <a:pt x="2498" y="5051"/>
                    </a:lnTo>
                    <a:lnTo>
                      <a:pt x="2529" y="4974"/>
                    </a:lnTo>
                    <a:cubicBezTo>
                      <a:pt x="2529" y="4974"/>
                      <a:pt x="2529" y="4989"/>
                      <a:pt x="2529" y="4989"/>
                    </a:cubicBezTo>
                    <a:cubicBezTo>
                      <a:pt x="2606" y="4912"/>
                      <a:pt x="2560" y="4834"/>
                      <a:pt x="2575" y="4788"/>
                    </a:cubicBezTo>
                    <a:cubicBezTo>
                      <a:pt x="2586" y="4777"/>
                      <a:pt x="2599" y="4772"/>
                      <a:pt x="2613" y="4772"/>
                    </a:cubicBezTo>
                    <a:close/>
                    <a:moveTo>
                      <a:pt x="1908" y="5206"/>
                    </a:moveTo>
                    <a:cubicBezTo>
                      <a:pt x="1939" y="5222"/>
                      <a:pt x="1955" y="5253"/>
                      <a:pt x="1970" y="5284"/>
                    </a:cubicBezTo>
                    <a:lnTo>
                      <a:pt x="1970" y="5284"/>
                    </a:lnTo>
                    <a:cubicBezTo>
                      <a:pt x="1957" y="5258"/>
                      <a:pt x="1944" y="5232"/>
                      <a:pt x="1923" y="5206"/>
                    </a:cubicBezTo>
                    <a:close/>
                    <a:moveTo>
                      <a:pt x="3180" y="5144"/>
                    </a:moveTo>
                    <a:lnTo>
                      <a:pt x="3211" y="5191"/>
                    </a:lnTo>
                    <a:cubicBezTo>
                      <a:pt x="3227" y="5253"/>
                      <a:pt x="3180" y="5268"/>
                      <a:pt x="3149" y="5284"/>
                    </a:cubicBezTo>
                    <a:lnTo>
                      <a:pt x="3149" y="5284"/>
                    </a:lnTo>
                    <a:cubicBezTo>
                      <a:pt x="3149" y="5237"/>
                      <a:pt x="3165" y="5175"/>
                      <a:pt x="3180" y="5144"/>
                    </a:cubicBezTo>
                    <a:close/>
                    <a:moveTo>
                      <a:pt x="1660" y="5067"/>
                    </a:moveTo>
                    <a:lnTo>
                      <a:pt x="1660" y="5067"/>
                    </a:lnTo>
                    <a:cubicBezTo>
                      <a:pt x="1691" y="5098"/>
                      <a:pt x="1722" y="5129"/>
                      <a:pt x="1753" y="5144"/>
                    </a:cubicBezTo>
                    <a:cubicBezTo>
                      <a:pt x="1769" y="5191"/>
                      <a:pt x="1800" y="5237"/>
                      <a:pt x="1831" y="5284"/>
                    </a:cubicBezTo>
                    <a:cubicBezTo>
                      <a:pt x="1815" y="5299"/>
                      <a:pt x="1800" y="5299"/>
                      <a:pt x="1800" y="5299"/>
                    </a:cubicBezTo>
                    <a:cubicBezTo>
                      <a:pt x="1769" y="5299"/>
                      <a:pt x="1753" y="5315"/>
                      <a:pt x="1722" y="5315"/>
                    </a:cubicBezTo>
                    <a:lnTo>
                      <a:pt x="1738" y="5331"/>
                    </a:lnTo>
                    <a:lnTo>
                      <a:pt x="1784" y="5315"/>
                    </a:lnTo>
                    <a:lnTo>
                      <a:pt x="1784" y="5315"/>
                    </a:lnTo>
                    <a:cubicBezTo>
                      <a:pt x="1769" y="5345"/>
                      <a:pt x="1926" y="5417"/>
                      <a:pt x="1801" y="5478"/>
                    </a:cubicBezTo>
                    <a:lnTo>
                      <a:pt x="1801" y="5478"/>
                    </a:lnTo>
                    <a:cubicBezTo>
                      <a:pt x="1811" y="5472"/>
                      <a:pt x="1821" y="5464"/>
                      <a:pt x="1831" y="5455"/>
                    </a:cubicBezTo>
                    <a:lnTo>
                      <a:pt x="1738" y="5331"/>
                    </a:lnTo>
                    <a:lnTo>
                      <a:pt x="1598" y="5377"/>
                    </a:lnTo>
                    <a:cubicBezTo>
                      <a:pt x="1614" y="5408"/>
                      <a:pt x="1629" y="5424"/>
                      <a:pt x="1660" y="5455"/>
                    </a:cubicBezTo>
                    <a:cubicBezTo>
                      <a:pt x="1638" y="5468"/>
                      <a:pt x="1622" y="5473"/>
                      <a:pt x="1611" y="5473"/>
                    </a:cubicBezTo>
                    <a:cubicBezTo>
                      <a:pt x="1581" y="5473"/>
                      <a:pt x="1578" y="5437"/>
                      <a:pt x="1567" y="5393"/>
                    </a:cubicBezTo>
                    <a:lnTo>
                      <a:pt x="1598" y="5377"/>
                    </a:lnTo>
                    <a:cubicBezTo>
                      <a:pt x="1583" y="5362"/>
                      <a:pt x="1567" y="5331"/>
                      <a:pt x="1552" y="5315"/>
                    </a:cubicBezTo>
                    <a:cubicBezTo>
                      <a:pt x="1536" y="5299"/>
                      <a:pt x="1536" y="5299"/>
                      <a:pt x="1521" y="5284"/>
                    </a:cubicBezTo>
                    <a:lnTo>
                      <a:pt x="1490" y="5284"/>
                    </a:lnTo>
                    <a:cubicBezTo>
                      <a:pt x="1508" y="5238"/>
                      <a:pt x="1532" y="5225"/>
                      <a:pt x="1558" y="5225"/>
                    </a:cubicBezTo>
                    <a:cubicBezTo>
                      <a:pt x="1576" y="5225"/>
                      <a:pt x="1595" y="5231"/>
                      <a:pt x="1614" y="5237"/>
                    </a:cubicBezTo>
                    <a:cubicBezTo>
                      <a:pt x="1614" y="5191"/>
                      <a:pt x="1707" y="5129"/>
                      <a:pt x="1660" y="5067"/>
                    </a:cubicBezTo>
                    <a:close/>
                    <a:moveTo>
                      <a:pt x="2250" y="5563"/>
                    </a:moveTo>
                    <a:cubicBezTo>
                      <a:pt x="2253" y="5566"/>
                      <a:pt x="2257" y="5568"/>
                      <a:pt x="2260" y="5571"/>
                    </a:cubicBezTo>
                    <a:lnTo>
                      <a:pt x="2260" y="5571"/>
                    </a:lnTo>
                    <a:cubicBezTo>
                      <a:pt x="2257" y="5568"/>
                      <a:pt x="2253" y="5565"/>
                      <a:pt x="2250" y="5563"/>
                    </a:cubicBezTo>
                    <a:close/>
                    <a:moveTo>
                      <a:pt x="1986" y="5222"/>
                    </a:moveTo>
                    <a:cubicBezTo>
                      <a:pt x="1986" y="5222"/>
                      <a:pt x="1970" y="5253"/>
                      <a:pt x="1970" y="5284"/>
                    </a:cubicBezTo>
                    <a:cubicBezTo>
                      <a:pt x="1970" y="5299"/>
                      <a:pt x="1970" y="5331"/>
                      <a:pt x="1970" y="5346"/>
                    </a:cubicBezTo>
                    <a:cubicBezTo>
                      <a:pt x="2017" y="5439"/>
                      <a:pt x="2079" y="5532"/>
                      <a:pt x="2125" y="5610"/>
                    </a:cubicBezTo>
                    <a:cubicBezTo>
                      <a:pt x="2125" y="5579"/>
                      <a:pt x="2187" y="5610"/>
                      <a:pt x="2094" y="5548"/>
                    </a:cubicBezTo>
                    <a:cubicBezTo>
                      <a:pt x="2094" y="5525"/>
                      <a:pt x="2103" y="5511"/>
                      <a:pt x="2113" y="5511"/>
                    </a:cubicBezTo>
                    <a:cubicBezTo>
                      <a:pt x="2117" y="5511"/>
                      <a:pt x="2121" y="5512"/>
                      <a:pt x="2125" y="5517"/>
                    </a:cubicBezTo>
                    <a:cubicBezTo>
                      <a:pt x="2125" y="5517"/>
                      <a:pt x="2125" y="5517"/>
                      <a:pt x="2125" y="5517"/>
                    </a:cubicBezTo>
                    <a:lnTo>
                      <a:pt x="2125" y="5517"/>
                    </a:lnTo>
                    <a:cubicBezTo>
                      <a:pt x="2154" y="5526"/>
                      <a:pt x="2188" y="5565"/>
                      <a:pt x="2207" y="5565"/>
                    </a:cubicBezTo>
                    <a:cubicBezTo>
                      <a:pt x="2219" y="5565"/>
                      <a:pt x="2225" y="5549"/>
                      <a:pt x="2218" y="5501"/>
                    </a:cubicBezTo>
                    <a:lnTo>
                      <a:pt x="2141" y="5486"/>
                    </a:lnTo>
                    <a:cubicBezTo>
                      <a:pt x="2110" y="5393"/>
                      <a:pt x="2203" y="5393"/>
                      <a:pt x="2172" y="5299"/>
                    </a:cubicBezTo>
                    <a:cubicBezTo>
                      <a:pt x="2145" y="5259"/>
                      <a:pt x="2129" y="5245"/>
                      <a:pt x="2117" y="5245"/>
                    </a:cubicBezTo>
                    <a:cubicBezTo>
                      <a:pt x="2088" y="5245"/>
                      <a:pt x="2088" y="5335"/>
                      <a:pt x="2032" y="5346"/>
                    </a:cubicBezTo>
                    <a:lnTo>
                      <a:pt x="1986" y="5222"/>
                    </a:lnTo>
                    <a:close/>
                    <a:moveTo>
                      <a:pt x="2125" y="5517"/>
                    </a:moveTo>
                    <a:cubicBezTo>
                      <a:pt x="2156" y="5548"/>
                      <a:pt x="2172" y="5594"/>
                      <a:pt x="2203" y="5641"/>
                    </a:cubicBezTo>
                    <a:cubicBezTo>
                      <a:pt x="2187" y="5594"/>
                      <a:pt x="2156" y="5548"/>
                      <a:pt x="2125" y="5517"/>
                    </a:cubicBezTo>
                    <a:close/>
                    <a:moveTo>
                      <a:pt x="978" y="4834"/>
                    </a:moveTo>
                    <a:lnTo>
                      <a:pt x="1428" y="5625"/>
                    </a:lnTo>
                    <a:cubicBezTo>
                      <a:pt x="1459" y="5625"/>
                      <a:pt x="1490" y="5625"/>
                      <a:pt x="1536" y="5610"/>
                    </a:cubicBezTo>
                    <a:lnTo>
                      <a:pt x="1536" y="5610"/>
                    </a:lnTo>
                    <a:cubicBezTo>
                      <a:pt x="1521" y="5641"/>
                      <a:pt x="1474" y="5672"/>
                      <a:pt x="1443" y="5687"/>
                    </a:cubicBezTo>
                    <a:lnTo>
                      <a:pt x="962" y="4834"/>
                    </a:lnTo>
                    <a:close/>
                    <a:moveTo>
                      <a:pt x="2901" y="5579"/>
                    </a:moveTo>
                    <a:lnTo>
                      <a:pt x="2932" y="5641"/>
                    </a:lnTo>
                    <a:lnTo>
                      <a:pt x="2947" y="5641"/>
                    </a:lnTo>
                    <a:cubicBezTo>
                      <a:pt x="2932" y="5656"/>
                      <a:pt x="2932" y="5687"/>
                      <a:pt x="2916" y="5687"/>
                    </a:cubicBezTo>
                    <a:cubicBezTo>
                      <a:pt x="2885" y="5641"/>
                      <a:pt x="2901" y="5610"/>
                      <a:pt x="2901" y="5579"/>
                    </a:cubicBezTo>
                    <a:close/>
                    <a:moveTo>
                      <a:pt x="2231" y="5633"/>
                    </a:moveTo>
                    <a:cubicBezTo>
                      <a:pt x="2221" y="5633"/>
                      <a:pt x="2212" y="5636"/>
                      <a:pt x="2203" y="5641"/>
                    </a:cubicBezTo>
                    <a:cubicBezTo>
                      <a:pt x="2187" y="5641"/>
                      <a:pt x="2172" y="5656"/>
                      <a:pt x="2156" y="5656"/>
                    </a:cubicBezTo>
                    <a:cubicBezTo>
                      <a:pt x="2172" y="5672"/>
                      <a:pt x="2172" y="5687"/>
                      <a:pt x="2187" y="5703"/>
                    </a:cubicBezTo>
                    <a:cubicBezTo>
                      <a:pt x="2203" y="5703"/>
                      <a:pt x="2234" y="5718"/>
                      <a:pt x="2265" y="5734"/>
                    </a:cubicBezTo>
                    <a:cubicBezTo>
                      <a:pt x="2265" y="5734"/>
                      <a:pt x="2265" y="5734"/>
                      <a:pt x="2265" y="5734"/>
                    </a:cubicBezTo>
                    <a:lnTo>
                      <a:pt x="2265" y="5734"/>
                    </a:lnTo>
                    <a:cubicBezTo>
                      <a:pt x="2284" y="5740"/>
                      <a:pt x="2301" y="5744"/>
                      <a:pt x="2313" y="5744"/>
                    </a:cubicBezTo>
                    <a:cubicBezTo>
                      <a:pt x="2329" y="5744"/>
                      <a:pt x="2336" y="5736"/>
                      <a:pt x="2327" y="5718"/>
                    </a:cubicBezTo>
                    <a:cubicBezTo>
                      <a:pt x="2283" y="5652"/>
                      <a:pt x="2255" y="5633"/>
                      <a:pt x="2231" y="5633"/>
                    </a:cubicBezTo>
                    <a:close/>
                    <a:moveTo>
                      <a:pt x="2436" y="5827"/>
                    </a:moveTo>
                    <a:cubicBezTo>
                      <a:pt x="2436" y="5827"/>
                      <a:pt x="2451" y="5827"/>
                      <a:pt x="2467" y="5842"/>
                    </a:cubicBezTo>
                    <a:cubicBezTo>
                      <a:pt x="2482" y="5842"/>
                      <a:pt x="2498" y="5858"/>
                      <a:pt x="2513" y="5858"/>
                    </a:cubicBezTo>
                    <a:cubicBezTo>
                      <a:pt x="2507" y="5861"/>
                      <a:pt x="2501" y="5862"/>
                      <a:pt x="2494" y="5862"/>
                    </a:cubicBezTo>
                    <a:cubicBezTo>
                      <a:pt x="2466" y="5862"/>
                      <a:pt x="2436" y="5839"/>
                      <a:pt x="2436" y="5827"/>
                    </a:cubicBezTo>
                    <a:close/>
                    <a:moveTo>
                      <a:pt x="4419" y="1"/>
                    </a:moveTo>
                    <a:cubicBezTo>
                      <a:pt x="4395" y="1"/>
                      <a:pt x="4369" y="4"/>
                      <a:pt x="4343" y="11"/>
                    </a:cubicBezTo>
                    <a:lnTo>
                      <a:pt x="4421" y="181"/>
                    </a:lnTo>
                    <a:cubicBezTo>
                      <a:pt x="4328" y="197"/>
                      <a:pt x="4142" y="243"/>
                      <a:pt x="4049" y="259"/>
                    </a:cubicBezTo>
                    <a:cubicBezTo>
                      <a:pt x="4018" y="212"/>
                      <a:pt x="3754" y="135"/>
                      <a:pt x="3940" y="57"/>
                    </a:cubicBezTo>
                    <a:cubicBezTo>
                      <a:pt x="3925" y="56"/>
                      <a:pt x="3911" y="56"/>
                      <a:pt x="3897" y="56"/>
                    </a:cubicBezTo>
                    <a:cubicBezTo>
                      <a:pt x="3530" y="56"/>
                      <a:pt x="3633" y="447"/>
                      <a:pt x="3289" y="492"/>
                    </a:cubicBezTo>
                    <a:cubicBezTo>
                      <a:pt x="3459" y="492"/>
                      <a:pt x="3475" y="476"/>
                      <a:pt x="3614" y="445"/>
                    </a:cubicBezTo>
                    <a:lnTo>
                      <a:pt x="3614" y="445"/>
                    </a:lnTo>
                    <a:cubicBezTo>
                      <a:pt x="3490" y="569"/>
                      <a:pt x="3599" y="523"/>
                      <a:pt x="3614" y="631"/>
                    </a:cubicBezTo>
                    <a:cubicBezTo>
                      <a:pt x="3587" y="608"/>
                      <a:pt x="3552" y="601"/>
                      <a:pt x="3517" y="601"/>
                    </a:cubicBezTo>
                    <a:cubicBezTo>
                      <a:pt x="3469" y="601"/>
                      <a:pt x="3420" y="614"/>
                      <a:pt x="3392" y="614"/>
                    </a:cubicBezTo>
                    <a:cubicBezTo>
                      <a:pt x="3361" y="614"/>
                      <a:pt x="3357" y="597"/>
                      <a:pt x="3413" y="523"/>
                    </a:cubicBezTo>
                    <a:lnTo>
                      <a:pt x="3413" y="523"/>
                    </a:lnTo>
                    <a:cubicBezTo>
                      <a:pt x="3304" y="554"/>
                      <a:pt x="3087" y="600"/>
                      <a:pt x="3072" y="678"/>
                    </a:cubicBezTo>
                    <a:lnTo>
                      <a:pt x="3165" y="709"/>
                    </a:lnTo>
                    <a:cubicBezTo>
                      <a:pt x="3025" y="755"/>
                      <a:pt x="2916" y="895"/>
                      <a:pt x="2916" y="1019"/>
                    </a:cubicBezTo>
                    <a:cubicBezTo>
                      <a:pt x="3072" y="941"/>
                      <a:pt x="2994" y="755"/>
                      <a:pt x="3227" y="693"/>
                    </a:cubicBezTo>
                    <a:lnTo>
                      <a:pt x="3227" y="693"/>
                    </a:lnTo>
                    <a:cubicBezTo>
                      <a:pt x="3506" y="740"/>
                      <a:pt x="3196" y="833"/>
                      <a:pt x="3413" y="941"/>
                    </a:cubicBezTo>
                    <a:cubicBezTo>
                      <a:pt x="3413" y="941"/>
                      <a:pt x="3444" y="895"/>
                      <a:pt x="3490" y="848"/>
                    </a:cubicBezTo>
                    <a:cubicBezTo>
                      <a:pt x="3521" y="817"/>
                      <a:pt x="3552" y="771"/>
                      <a:pt x="3552" y="771"/>
                    </a:cubicBezTo>
                    <a:lnTo>
                      <a:pt x="3552" y="771"/>
                    </a:lnTo>
                    <a:lnTo>
                      <a:pt x="3475" y="786"/>
                    </a:lnTo>
                    <a:cubicBezTo>
                      <a:pt x="3459" y="616"/>
                      <a:pt x="3769" y="724"/>
                      <a:pt x="3707" y="538"/>
                    </a:cubicBezTo>
                    <a:lnTo>
                      <a:pt x="3707" y="538"/>
                    </a:lnTo>
                    <a:cubicBezTo>
                      <a:pt x="3940" y="647"/>
                      <a:pt x="4002" y="538"/>
                      <a:pt x="4266" y="678"/>
                    </a:cubicBezTo>
                    <a:cubicBezTo>
                      <a:pt x="4343" y="600"/>
                      <a:pt x="4235" y="600"/>
                      <a:pt x="4157" y="600"/>
                    </a:cubicBezTo>
                    <a:cubicBezTo>
                      <a:pt x="4265" y="600"/>
                      <a:pt x="4290" y="489"/>
                      <a:pt x="4389" y="489"/>
                    </a:cubicBezTo>
                    <a:cubicBezTo>
                      <a:pt x="4418" y="489"/>
                      <a:pt x="4453" y="498"/>
                      <a:pt x="4498" y="523"/>
                    </a:cubicBezTo>
                    <a:lnTo>
                      <a:pt x="5863" y="2368"/>
                    </a:lnTo>
                    <a:cubicBezTo>
                      <a:pt x="5838" y="2411"/>
                      <a:pt x="5850" y="2435"/>
                      <a:pt x="5876" y="2435"/>
                    </a:cubicBezTo>
                    <a:cubicBezTo>
                      <a:pt x="5897" y="2435"/>
                      <a:pt x="5928" y="2419"/>
                      <a:pt x="5956" y="2384"/>
                    </a:cubicBezTo>
                    <a:lnTo>
                      <a:pt x="4498" y="429"/>
                    </a:lnTo>
                    <a:cubicBezTo>
                      <a:pt x="4467" y="398"/>
                      <a:pt x="4421" y="383"/>
                      <a:pt x="4359" y="383"/>
                    </a:cubicBezTo>
                    <a:lnTo>
                      <a:pt x="4498" y="383"/>
                    </a:lnTo>
                    <a:lnTo>
                      <a:pt x="6003" y="2399"/>
                    </a:lnTo>
                    <a:cubicBezTo>
                      <a:pt x="5972" y="2523"/>
                      <a:pt x="5941" y="2663"/>
                      <a:pt x="5863" y="2771"/>
                    </a:cubicBezTo>
                    <a:cubicBezTo>
                      <a:pt x="5863" y="2771"/>
                      <a:pt x="5910" y="2740"/>
                      <a:pt x="5956" y="2709"/>
                    </a:cubicBezTo>
                    <a:cubicBezTo>
                      <a:pt x="6018" y="2663"/>
                      <a:pt x="6065" y="2632"/>
                      <a:pt x="6065" y="2632"/>
                    </a:cubicBezTo>
                    <a:lnTo>
                      <a:pt x="6065" y="2632"/>
                    </a:lnTo>
                    <a:cubicBezTo>
                      <a:pt x="6065" y="2632"/>
                      <a:pt x="6049" y="2678"/>
                      <a:pt x="6018" y="2725"/>
                    </a:cubicBezTo>
                    <a:cubicBezTo>
                      <a:pt x="6003" y="2787"/>
                      <a:pt x="5987" y="2833"/>
                      <a:pt x="5987" y="2833"/>
                    </a:cubicBezTo>
                    <a:cubicBezTo>
                      <a:pt x="5987" y="2833"/>
                      <a:pt x="6098" y="2709"/>
                      <a:pt x="6110" y="2682"/>
                    </a:cubicBezTo>
                    <a:lnTo>
                      <a:pt x="6110" y="2682"/>
                    </a:lnTo>
                    <a:cubicBezTo>
                      <a:pt x="6033" y="2944"/>
                      <a:pt x="5925" y="3144"/>
                      <a:pt x="5786" y="3299"/>
                    </a:cubicBezTo>
                    <a:cubicBezTo>
                      <a:pt x="5801" y="3237"/>
                      <a:pt x="5832" y="3175"/>
                      <a:pt x="5848" y="3128"/>
                    </a:cubicBezTo>
                    <a:lnTo>
                      <a:pt x="5708" y="2864"/>
                    </a:lnTo>
                    <a:cubicBezTo>
                      <a:pt x="5724" y="2818"/>
                      <a:pt x="5739" y="2756"/>
                      <a:pt x="5739" y="2709"/>
                    </a:cubicBezTo>
                    <a:cubicBezTo>
                      <a:pt x="5755" y="2632"/>
                      <a:pt x="5739" y="2554"/>
                      <a:pt x="5708" y="2477"/>
                    </a:cubicBezTo>
                    <a:cubicBezTo>
                      <a:pt x="5646" y="2523"/>
                      <a:pt x="5693" y="2663"/>
                      <a:pt x="5646" y="2740"/>
                    </a:cubicBezTo>
                    <a:lnTo>
                      <a:pt x="5444" y="2322"/>
                    </a:lnTo>
                    <a:cubicBezTo>
                      <a:pt x="5444" y="2322"/>
                      <a:pt x="5444" y="2306"/>
                      <a:pt x="5444" y="2291"/>
                    </a:cubicBezTo>
                    <a:cubicBezTo>
                      <a:pt x="5444" y="2275"/>
                      <a:pt x="5460" y="2260"/>
                      <a:pt x="5476" y="2260"/>
                    </a:cubicBezTo>
                    <a:lnTo>
                      <a:pt x="5243" y="1965"/>
                    </a:lnTo>
                    <a:lnTo>
                      <a:pt x="5134" y="1748"/>
                    </a:lnTo>
                    <a:lnTo>
                      <a:pt x="5538" y="2275"/>
                    </a:lnTo>
                    <a:cubicBezTo>
                      <a:pt x="5538" y="2291"/>
                      <a:pt x="5553" y="2306"/>
                      <a:pt x="5553" y="2306"/>
                    </a:cubicBezTo>
                    <a:lnTo>
                      <a:pt x="5569" y="2291"/>
                    </a:lnTo>
                    <a:lnTo>
                      <a:pt x="5057" y="1593"/>
                    </a:lnTo>
                    <a:lnTo>
                      <a:pt x="4483" y="817"/>
                    </a:lnTo>
                    <a:cubicBezTo>
                      <a:pt x="4439" y="799"/>
                      <a:pt x="4397" y="792"/>
                      <a:pt x="4357" y="792"/>
                    </a:cubicBezTo>
                    <a:cubicBezTo>
                      <a:pt x="4258" y="792"/>
                      <a:pt x="4173" y="839"/>
                      <a:pt x="4095" y="895"/>
                    </a:cubicBezTo>
                    <a:cubicBezTo>
                      <a:pt x="4010" y="966"/>
                      <a:pt x="3925" y="1036"/>
                      <a:pt x="3805" y="1036"/>
                    </a:cubicBezTo>
                    <a:cubicBezTo>
                      <a:pt x="3793" y="1036"/>
                      <a:pt x="3782" y="1036"/>
                      <a:pt x="3769" y="1034"/>
                    </a:cubicBezTo>
                    <a:cubicBezTo>
                      <a:pt x="3754" y="926"/>
                      <a:pt x="3552" y="941"/>
                      <a:pt x="3599" y="879"/>
                    </a:cubicBezTo>
                    <a:lnTo>
                      <a:pt x="3599" y="879"/>
                    </a:lnTo>
                    <a:cubicBezTo>
                      <a:pt x="3459" y="895"/>
                      <a:pt x="3413" y="1034"/>
                      <a:pt x="3351" y="1127"/>
                    </a:cubicBezTo>
                    <a:cubicBezTo>
                      <a:pt x="3336" y="1103"/>
                      <a:pt x="3310" y="1097"/>
                      <a:pt x="3283" y="1097"/>
                    </a:cubicBezTo>
                    <a:cubicBezTo>
                      <a:pt x="3258" y="1097"/>
                      <a:pt x="3232" y="1102"/>
                      <a:pt x="3212" y="1102"/>
                    </a:cubicBezTo>
                    <a:cubicBezTo>
                      <a:pt x="3185" y="1102"/>
                      <a:pt x="3168" y="1093"/>
                      <a:pt x="3180" y="1050"/>
                    </a:cubicBezTo>
                    <a:lnTo>
                      <a:pt x="3180" y="1050"/>
                    </a:lnTo>
                    <a:lnTo>
                      <a:pt x="3118" y="1236"/>
                    </a:lnTo>
                    <a:cubicBezTo>
                      <a:pt x="3107" y="1233"/>
                      <a:pt x="3095" y="1231"/>
                      <a:pt x="3084" y="1231"/>
                    </a:cubicBezTo>
                    <a:cubicBezTo>
                      <a:pt x="3013" y="1231"/>
                      <a:pt x="2939" y="1284"/>
                      <a:pt x="2882" y="1284"/>
                    </a:cubicBezTo>
                    <a:cubicBezTo>
                      <a:pt x="2859" y="1284"/>
                      <a:pt x="2839" y="1275"/>
                      <a:pt x="2823" y="1251"/>
                    </a:cubicBezTo>
                    <a:lnTo>
                      <a:pt x="2823" y="1251"/>
                    </a:lnTo>
                    <a:cubicBezTo>
                      <a:pt x="2761" y="1314"/>
                      <a:pt x="2870" y="1407"/>
                      <a:pt x="2730" y="1407"/>
                    </a:cubicBezTo>
                    <a:cubicBezTo>
                      <a:pt x="2730" y="1391"/>
                      <a:pt x="2715" y="1376"/>
                      <a:pt x="2746" y="1376"/>
                    </a:cubicBezTo>
                    <a:cubicBezTo>
                      <a:pt x="2732" y="1370"/>
                      <a:pt x="2717" y="1367"/>
                      <a:pt x="2701" y="1367"/>
                    </a:cubicBezTo>
                    <a:cubicBezTo>
                      <a:pt x="2628" y="1367"/>
                      <a:pt x="2541" y="1423"/>
                      <a:pt x="2529" y="1500"/>
                    </a:cubicBezTo>
                    <a:cubicBezTo>
                      <a:pt x="2548" y="1496"/>
                      <a:pt x="2561" y="1495"/>
                      <a:pt x="2570" y="1495"/>
                    </a:cubicBezTo>
                    <a:cubicBezTo>
                      <a:pt x="2594" y="1495"/>
                      <a:pt x="2588" y="1504"/>
                      <a:pt x="2612" y="1504"/>
                    </a:cubicBezTo>
                    <a:cubicBezTo>
                      <a:pt x="2620" y="1504"/>
                      <a:pt x="2633" y="1503"/>
                      <a:pt x="2653" y="1500"/>
                    </a:cubicBezTo>
                    <a:lnTo>
                      <a:pt x="2653" y="1500"/>
                    </a:lnTo>
                    <a:cubicBezTo>
                      <a:pt x="2681" y="1542"/>
                      <a:pt x="2633" y="1659"/>
                      <a:pt x="2532" y="1659"/>
                    </a:cubicBezTo>
                    <a:cubicBezTo>
                      <a:pt x="2521" y="1659"/>
                      <a:pt x="2510" y="1658"/>
                      <a:pt x="2498" y="1655"/>
                    </a:cubicBezTo>
                    <a:cubicBezTo>
                      <a:pt x="2560" y="1453"/>
                      <a:pt x="2312" y="1577"/>
                      <a:pt x="2343" y="1469"/>
                    </a:cubicBezTo>
                    <a:lnTo>
                      <a:pt x="2343" y="1469"/>
                    </a:lnTo>
                    <a:cubicBezTo>
                      <a:pt x="2110" y="1562"/>
                      <a:pt x="2094" y="1810"/>
                      <a:pt x="2001" y="2042"/>
                    </a:cubicBezTo>
                    <a:cubicBezTo>
                      <a:pt x="1831" y="2167"/>
                      <a:pt x="1552" y="2275"/>
                      <a:pt x="1490" y="2492"/>
                    </a:cubicBezTo>
                    <a:lnTo>
                      <a:pt x="1505" y="2477"/>
                    </a:lnTo>
                    <a:lnTo>
                      <a:pt x="1474" y="2585"/>
                    </a:lnTo>
                    <a:lnTo>
                      <a:pt x="1459" y="2616"/>
                    </a:lnTo>
                    <a:cubicBezTo>
                      <a:pt x="1456" y="2617"/>
                      <a:pt x="1454" y="2617"/>
                      <a:pt x="1452" y="2617"/>
                    </a:cubicBezTo>
                    <a:cubicBezTo>
                      <a:pt x="1419" y="2617"/>
                      <a:pt x="1394" y="2540"/>
                      <a:pt x="1358" y="2540"/>
                    </a:cubicBezTo>
                    <a:cubicBezTo>
                      <a:pt x="1346" y="2540"/>
                      <a:pt x="1333" y="2548"/>
                      <a:pt x="1319" y="2570"/>
                    </a:cubicBezTo>
                    <a:cubicBezTo>
                      <a:pt x="1257" y="2430"/>
                      <a:pt x="1443" y="2446"/>
                      <a:pt x="1459" y="2306"/>
                    </a:cubicBezTo>
                    <a:cubicBezTo>
                      <a:pt x="1241" y="2291"/>
                      <a:pt x="1505" y="2105"/>
                      <a:pt x="1350" y="2073"/>
                    </a:cubicBezTo>
                    <a:lnTo>
                      <a:pt x="1350" y="2073"/>
                    </a:lnTo>
                    <a:cubicBezTo>
                      <a:pt x="1459" y="2337"/>
                      <a:pt x="1086" y="2322"/>
                      <a:pt x="1055" y="2539"/>
                    </a:cubicBezTo>
                    <a:cubicBezTo>
                      <a:pt x="1036" y="2547"/>
                      <a:pt x="1022" y="2551"/>
                      <a:pt x="1011" y="2551"/>
                    </a:cubicBezTo>
                    <a:cubicBezTo>
                      <a:pt x="948" y="2551"/>
                      <a:pt x="1005" y="2427"/>
                      <a:pt x="973" y="2427"/>
                    </a:cubicBezTo>
                    <a:cubicBezTo>
                      <a:pt x="970" y="2427"/>
                      <a:pt x="967" y="2428"/>
                      <a:pt x="962" y="2430"/>
                    </a:cubicBezTo>
                    <a:lnTo>
                      <a:pt x="978" y="2523"/>
                    </a:lnTo>
                    <a:cubicBezTo>
                      <a:pt x="957" y="2528"/>
                      <a:pt x="940" y="2532"/>
                      <a:pt x="925" y="2532"/>
                    </a:cubicBezTo>
                    <a:cubicBezTo>
                      <a:pt x="895" y="2532"/>
                      <a:pt x="874" y="2518"/>
                      <a:pt x="854" y="2477"/>
                    </a:cubicBezTo>
                    <a:cubicBezTo>
                      <a:pt x="699" y="2539"/>
                      <a:pt x="590" y="2694"/>
                      <a:pt x="574" y="2880"/>
                    </a:cubicBezTo>
                    <a:cubicBezTo>
                      <a:pt x="591" y="2846"/>
                      <a:pt x="603" y="2834"/>
                      <a:pt x="612" y="2834"/>
                    </a:cubicBezTo>
                    <a:cubicBezTo>
                      <a:pt x="639" y="2834"/>
                      <a:pt x="646" y="2936"/>
                      <a:pt x="696" y="2936"/>
                    </a:cubicBezTo>
                    <a:cubicBezTo>
                      <a:pt x="709" y="2936"/>
                      <a:pt x="725" y="2929"/>
                      <a:pt x="745" y="2911"/>
                    </a:cubicBezTo>
                    <a:lnTo>
                      <a:pt x="745" y="2911"/>
                    </a:lnTo>
                    <a:cubicBezTo>
                      <a:pt x="745" y="2942"/>
                      <a:pt x="730" y="2989"/>
                      <a:pt x="714" y="3020"/>
                    </a:cubicBezTo>
                    <a:cubicBezTo>
                      <a:pt x="699" y="3035"/>
                      <a:pt x="699" y="3035"/>
                      <a:pt x="699" y="3051"/>
                    </a:cubicBezTo>
                    <a:cubicBezTo>
                      <a:pt x="668" y="3082"/>
                      <a:pt x="637" y="3113"/>
                      <a:pt x="605" y="3144"/>
                    </a:cubicBezTo>
                    <a:cubicBezTo>
                      <a:pt x="652" y="3051"/>
                      <a:pt x="373" y="3097"/>
                      <a:pt x="559" y="2973"/>
                    </a:cubicBezTo>
                    <a:cubicBezTo>
                      <a:pt x="537" y="2959"/>
                      <a:pt x="520" y="2953"/>
                      <a:pt x="508" y="2953"/>
                    </a:cubicBezTo>
                    <a:cubicBezTo>
                      <a:pt x="453" y="2953"/>
                      <a:pt x="483" y="3077"/>
                      <a:pt x="419" y="3128"/>
                    </a:cubicBezTo>
                    <a:cubicBezTo>
                      <a:pt x="419" y="3051"/>
                      <a:pt x="435" y="2911"/>
                      <a:pt x="419" y="2895"/>
                    </a:cubicBezTo>
                    <a:lnTo>
                      <a:pt x="419" y="2895"/>
                    </a:lnTo>
                    <a:cubicBezTo>
                      <a:pt x="435" y="3020"/>
                      <a:pt x="326" y="3097"/>
                      <a:pt x="218" y="3159"/>
                    </a:cubicBezTo>
                    <a:cubicBezTo>
                      <a:pt x="109" y="3206"/>
                      <a:pt x="1" y="3268"/>
                      <a:pt x="32" y="3345"/>
                    </a:cubicBezTo>
                    <a:cubicBezTo>
                      <a:pt x="47" y="3500"/>
                      <a:pt x="32" y="3702"/>
                      <a:pt x="47" y="3888"/>
                    </a:cubicBezTo>
                    <a:lnTo>
                      <a:pt x="869" y="4865"/>
                    </a:lnTo>
                    <a:cubicBezTo>
                      <a:pt x="885" y="4850"/>
                      <a:pt x="885" y="4834"/>
                      <a:pt x="885" y="4819"/>
                    </a:cubicBezTo>
                    <a:cubicBezTo>
                      <a:pt x="900" y="4834"/>
                      <a:pt x="916" y="4834"/>
                      <a:pt x="931" y="4834"/>
                    </a:cubicBezTo>
                    <a:lnTo>
                      <a:pt x="1474" y="5796"/>
                    </a:lnTo>
                    <a:cubicBezTo>
                      <a:pt x="1598" y="5703"/>
                      <a:pt x="1660" y="5594"/>
                      <a:pt x="1691" y="5486"/>
                    </a:cubicBezTo>
                    <a:cubicBezTo>
                      <a:pt x="1708" y="5491"/>
                      <a:pt x="1725" y="5495"/>
                      <a:pt x="1742" y="5495"/>
                    </a:cubicBezTo>
                    <a:cubicBezTo>
                      <a:pt x="1758" y="5495"/>
                      <a:pt x="1774" y="5492"/>
                      <a:pt x="1789" y="5485"/>
                    </a:cubicBezTo>
                    <a:lnTo>
                      <a:pt x="1789" y="5485"/>
                    </a:lnTo>
                    <a:cubicBezTo>
                      <a:pt x="1807" y="5481"/>
                      <a:pt x="1824" y="5479"/>
                      <a:pt x="1840" y="5479"/>
                    </a:cubicBezTo>
                    <a:cubicBezTo>
                      <a:pt x="1952" y="5479"/>
                      <a:pt x="2035" y="5554"/>
                      <a:pt x="2048" y="5594"/>
                    </a:cubicBezTo>
                    <a:cubicBezTo>
                      <a:pt x="2056" y="5578"/>
                      <a:pt x="2060" y="5565"/>
                      <a:pt x="2059" y="5555"/>
                    </a:cubicBezTo>
                    <a:lnTo>
                      <a:pt x="2059" y="5555"/>
                    </a:lnTo>
                    <a:cubicBezTo>
                      <a:pt x="2061" y="5558"/>
                      <a:pt x="2062" y="5561"/>
                      <a:pt x="2063" y="5563"/>
                    </a:cubicBezTo>
                    <a:cubicBezTo>
                      <a:pt x="2063" y="5548"/>
                      <a:pt x="2063" y="5532"/>
                      <a:pt x="2048" y="5532"/>
                    </a:cubicBezTo>
                    <a:cubicBezTo>
                      <a:pt x="2055" y="5539"/>
                      <a:pt x="2059" y="5547"/>
                      <a:pt x="2059" y="5555"/>
                    </a:cubicBezTo>
                    <a:lnTo>
                      <a:pt x="2059" y="5555"/>
                    </a:lnTo>
                    <a:cubicBezTo>
                      <a:pt x="2030" y="5496"/>
                      <a:pt x="1999" y="5436"/>
                      <a:pt x="1955" y="5377"/>
                    </a:cubicBezTo>
                    <a:cubicBezTo>
                      <a:pt x="1955" y="5393"/>
                      <a:pt x="1955" y="5408"/>
                      <a:pt x="1955" y="5408"/>
                    </a:cubicBezTo>
                    <a:cubicBezTo>
                      <a:pt x="1986" y="5439"/>
                      <a:pt x="2001" y="5470"/>
                      <a:pt x="2017" y="5486"/>
                    </a:cubicBezTo>
                    <a:cubicBezTo>
                      <a:pt x="1970" y="5455"/>
                      <a:pt x="1877" y="5424"/>
                      <a:pt x="1862" y="5362"/>
                    </a:cubicBezTo>
                    <a:cubicBezTo>
                      <a:pt x="1877" y="5362"/>
                      <a:pt x="1877" y="5377"/>
                      <a:pt x="1877" y="5377"/>
                    </a:cubicBezTo>
                    <a:cubicBezTo>
                      <a:pt x="1893" y="5393"/>
                      <a:pt x="1908" y="5408"/>
                      <a:pt x="1939" y="5424"/>
                    </a:cubicBezTo>
                    <a:cubicBezTo>
                      <a:pt x="1908" y="5393"/>
                      <a:pt x="1908" y="5346"/>
                      <a:pt x="1893" y="5299"/>
                    </a:cubicBezTo>
                    <a:cubicBezTo>
                      <a:pt x="1893" y="5299"/>
                      <a:pt x="1893" y="5284"/>
                      <a:pt x="1893" y="5284"/>
                    </a:cubicBezTo>
                    <a:cubicBezTo>
                      <a:pt x="1893" y="5268"/>
                      <a:pt x="1877" y="5268"/>
                      <a:pt x="1877" y="5253"/>
                    </a:cubicBezTo>
                    <a:lnTo>
                      <a:pt x="1877" y="5253"/>
                    </a:lnTo>
                    <a:cubicBezTo>
                      <a:pt x="1893" y="5268"/>
                      <a:pt x="1893" y="5268"/>
                      <a:pt x="1893" y="5284"/>
                    </a:cubicBezTo>
                    <a:cubicBezTo>
                      <a:pt x="1924" y="5315"/>
                      <a:pt x="1939" y="5346"/>
                      <a:pt x="1955" y="5377"/>
                    </a:cubicBezTo>
                    <a:cubicBezTo>
                      <a:pt x="1955" y="5377"/>
                      <a:pt x="1955" y="5362"/>
                      <a:pt x="1970" y="5346"/>
                    </a:cubicBezTo>
                    <a:cubicBezTo>
                      <a:pt x="1939" y="5299"/>
                      <a:pt x="1893" y="5253"/>
                      <a:pt x="1862" y="5191"/>
                    </a:cubicBezTo>
                    <a:lnTo>
                      <a:pt x="1862" y="5191"/>
                    </a:lnTo>
                    <a:cubicBezTo>
                      <a:pt x="1877" y="5222"/>
                      <a:pt x="1877" y="5237"/>
                      <a:pt x="1877" y="5253"/>
                    </a:cubicBezTo>
                    <a:cubicBezTo>
                      <a:pt x="1862" y="5237"/>
                      <a:pt x="1846" y="5206"/>
                      <a:pt x="1831" y="5191"/>
                    </a:cubicBezTo>
                    <a:lnTo>
                      <a:pt x="1908" y="5191"/>
                    </a:lnTo>
                    <a:cubicBezTo>
                      <a:pt x="1913" y="5196"/>
                      <a:pt x="1918" y="5201"/>
                      <a:pt x="1923" y="5206"/>
                    </a:cubicBezTo>
                    <a:lnTo>
                      <a:pt x="2048" y="5206"/>
                    </a:lnTo>
                    <a:cubicBezTo>
                      <a:pt x="2187" y="5222"/>
                      <a:pt x="2312" y="5237"/>
                      <a:pt x="2343" y="5408"/>
                    </a:cubicBezTo>
                    <a:cubicBezTo>
                      <a:pt x="2467" y="5408"/>
                      <a:pt x="2622" y="5206"/>
                      <a:pt x="2761" y="5036"/>
                    </a:cubicBezTo>
                    <a:lnTo>
                      <a:pt x="2761" y="5036"/>
                    </a:lnTo>
                    <a:cubicBezTo>
                      <a:pt x="2777" y="5144"/>
                      <a:pt x="2777" y="5253"/>
                      <a:pt x="2746" y="5299"/>
                    </a:cubicBezTo>
                    <a:cubicBezTo>
                      <a:pt x="2963" y="5253"/>
                      <a:pt x="2885" y="5222"/>
                      <a:pt x="3056" y="5160"/>
                    </a:cubicBezTo>
                    <a:lnTo>
                      <a:pt x="3056" y="5160"/>
                    </a:lnTo>
                    <a:cubicBezTo>
                      <a:pt x="3041" y="5191"/>
                      <a:pt x="3025" y="5237"/>
                      <a:pt x="3072" y="5268"/>
                    </a:cubicBezTo>
                    <a:cubicBezTo>
                      <a:pt x="3041" y="5222"/>
                      <a:pt x="3072" y="5206"/>
                      <a:pt x="3103" y="5175"/>
                    </a:cubicBezTo>
                    <a:lnTo>
                      <a:pt x="3103" y="5175"/>
                    </a:lnTo>
                    <a:cubicBezTo>
                      <a:pt x="3149" y="5284"/>
                      <a:pt x="3009" y="5377"/>
                      <a:pt x="3087" y="5424"/>
                    </a:cubicBezTo>
                    <a:lnTo>
                      <a:pt x="2932" y="5455"/>
                    </a:lnTo>
                    <a:cubicBezTo>
                      <a:pt x="2932" y="5455"/>
                      <a:pt x="2916" y="5439"/>
                      <a:pt x="2916" y="5439"/>
                    </a:cubicBezTo>
                    <a:lnTo>
                      <a:pt x="2901" y="5439"/>
                    </a:lnTo>
                    <a:cubicBezTo>
                      <a:pt x="2901" y="5424"/>
                      <a:pt x="2901" y="5408"/>
                      <a:pt x="2901" y="5393"/>
                    </a:cubicBezTo>
                    <a:cubicBezTo>
                      <a:pt x="2839" y="5532"/>
                      <a:pt x="2746" y="5455"/>
                      <a:pt x="2761" y="5641"/>
                    </a:cubicBezTo>
                    <a:cubicBezTo>
                      <a:pt x="2689" y="5612"/>
                      <a:pt x="2765" y="5515"/>
                      <a:pt x="2725" y="5515"/>
                    </a:cubicBezTo>
                    <a:cubicBezTo>
                      <a:pt x="2722" y="5515"/>
                      <a:pt x="2719" y="5516"/>
                      <a:pt x="2715" y="5517"/>
                    </a:cubicBezTo>
                    <a:cubicBezTo>
                      <a:pt x="2730" y="5470"/>
                      <a:pt x="2699" y="5315"/>
                      <a:pt x="2668" y="5206"/>
                    </a:cubicBezTo>
                    <a:lnTo>
                      <a:pt x="2668" y="5206"/>
                    </a:lnTo>
                    <a:cubicBezTo>
                      <a:pt x="2529" y="5237"/>
                      <a:pt x="2699" y="5393"/>
                      <a:pt x="2622" y="5501"/>
                    </a:cubicBezTo>
                    <a:lnTo>
                      <a:pt x="2498" y="5455"/>
                    </a:lnTo>
                    <a:lnTo>
                      <a:pt x="2498" y="5455"/>
                    </a:lnTo>
                    <a:cubicBezTo>
                      <a:pt x="2467" y="5501"/>
                      <a:pt x="2544" y="5501"/>
                      <a:pt x="2575" y="5532"/>
                    </a:cubicBezTo>
                    <a:cubicBezTo>
                      <a:pt x="2564" y="5554"/>
                      <a:pt x="2550" y="5560"/>
                      <a:pt x="2533" y="5560"/>
                    </a:cubicBezTo>
                    <a:cubicBezTo>
                      <a:pt x="2508" y="5560"/>
                      <a:pt x="2479" y="5545"/>
                      <a:pt x="2453" y="5545"/>
                    </a:cubicBezTo>
                    <a:cubicBezTo>
                      <a:pt x="2447" y="5545"/>
                      <a:pt x="2441" y="5546"/>
                      <a:pt x="2436" y="5548"/>
                    </a:cubicBezTo>
                    <a:cubicBezTo>
                      <a:pt x="2467" y="5579"/>
                      <a:pt x="2513" y="5579"/>
                      <a:pt x="2529" y="5625"/>
                    </a:cubicBezTo>
                    <a:cubicBezTo>
                      <a:pt x="2503" y="5614"/>
                      <a:pt x="2483" y="5611"/>
                      <a:pt x="2465" y="5611"/>
                    </a:cubicBezTo>
                    <a:cubicBezTo>
                      <a:pt x="2438" y="5611"/>
                      <a:pt x="2415" y="5619"/>
                      <a:pt x="2387" y="5619"/>
                    </a:cubicBezTo>
                    <a:cubicBezTo>
                      <a:pt x="2356" y="5619"/>
                      <a:pt x="2318" y="5609"/>
                      <a:pt x="2260" y="5571"/>
                    </a:cubicBezTo>
                    <a:lnTo>
                      <a:pt x="2260" y="5571"/>
                    </a:lnTo>
                    <a:cubicBezTo>
                      <a:pt x="2330" y="5624"/>
                      <a:pt x="2359" y="5766"/>
                      <a:pt x="2374" y="5796"/>
                    </a:cubicBezTo>
                    <a:cubicBezTo>
                      <a:pt x="2374" y="5796"/>
                      <a:pt x="2389" y="5811"/>
                      <a:pt x="2420" y="5811"/>
                    </a:cubicBezTo>
                    <a:cubicBezTo>
                      <a:pt x="2405" y="5873"/>
                      <a:pt x="2389" y="5889"/>
                      <a:pt x="2389" y="5904"/>
                    </a:cubicBezTo>
                    <a:cubicBezTo>
                      <a:pt x="2343" y="5843"/>
                      <a:pt x="2312" y="5797"/>
                      <a:pt x="2266" y="5736"/>
                    </a:cubicBezTo>
                    <a:lnTo>
                      <a:pt x="2266" y="5736"/>
                    </a:lnTo>
                    <a:cubicBezTo>
                      <a:pt x="2312" y="5797"/>
                      <a:pt x="2343" y="5843"/>
                      <a:pt x="2374" y="5904"/>
                    </a:cubicBezTo>
                    <a:cubicBezTo>
                      <a:pt x="2374" y="5920"/>
                      <a:pt x="2374" y="5935"/>
                      <a:pt x="2420" y="6013"/>
                    </a:cubicBezTo>
                    <a:cubicBezTo>
                      <a:pt x="2420" y="6053"/>
                      <a:pt x="2403" y="6070"/>
                      <a:pt x="2383" y="6070"/>
                    </a:cubicBezTo>
                    <a:cubicBezTo>
                      <a:pt x="2348" y="6070"/>
                      <a:pt x="2302" y="6020"/>
                      <a:pt x="2312" y="5951"/>
                    </a:cubicBezTo>
                    <a:lnTo>
                      <a:pt x="2312" y="5951"/>
                    </a:lnTo>
                    <a:lnTo>
                      <a:pt x="2234" y="6137"/>
                    </a:lnTo>
                    <a:lnTo>
                      <a:pt x="2327" y="6106"/>
                    </a:lnTo>
                    <a:lnTo>
                      <a:pt x="2327" y="6106"/>
                    </a:lnTo>
                    <a:cubicBezTo>
                      <a:pt x="2389" y="6246"/>
                      <a:pt x="2172" y="6168"/>
                      <a:pt x="2234" y="6323"/>
                    </a:cubicBezTo>
                    <a:lnTo>
                      <a:pt x="2389" y="6199"/>
                    </a:lnTo>
                    <a:lnTo>
                      <a:pt x="2405" y="6246"/>
                    </a:lnTo>
                    <a:cubicBezTo>
                      <a:pt x="2420" y="6184"/>
                      <a:pt x="2498" y="6153"/>
                      <a:pt x="2529" y="6153"/>
                    </a:cubicBezTo>
                    <a:cubicBezTo>
                      <a:pt x="2544" y="6184"/>
                      <a:pt x="2560" y="6215"/>
                      <a:pt x="2544" y="6230"/>
                    </a:cubicBezTo>
                    <a:cubicBezTo>
                      <a:pt x="2715" y="6121"/>
                      <a:pt x="2513" y="6013"/>
                      <a:pt x="2560" y="5873"/>
                    </a:cubicBezTo>
                    <a:cubicBezTo>
                      <a:pt x="2575" y="5858"/>
                      <a:pt x="2591" y="5842"/>
                      <a:pt x="2622" y="5827"/>
                    </a:cubicBezTo>
                    <a:lnTo>
                      <a:pt x="2730" y="5982"/>
                    </a:lnTo>
                    <a:cubicBezTo>
                      <a:pt x="2730" y="5920"/>
                      <a:pt x="2761" y="5920"/>
                      <a:pt x="2792" y="5904"/>
                    </a:cubicBezTo>
                    <a:lnTo>
                      <a:pt x="2792" y="6199"/>
                    </a:lnTo>
                    <a:cubicBezTo>
                      <a:pt x="2832" y="6231"/>
                      <a:pt x="2866" y="6242"/>
                      <a:pt x="2895" y="6242"/>
                    </a:cubicBezTo>
                    <a:cubicBezTo>
                      <a:pt x="2973" y="6242"/>
                      <a:pt x="3025" y="6164"/>
                      <a:pt x="3093" y="6164"/>
                    </a:cubicBezTo>
                    <a:cubicBezTo>
                      <a:pt x="3101" y="6164"/>
                      <a:pt x="3109" y="6166"/>
                      <a:pt x="3118" y="6168"/>
                    </a:cubicBezTo>
                    <a:cubicBezTo>
                      <a:pt x="2947" y="6075"/>
                      <a:pt x="3118" y="6059"/>
                      <a:pt x="2901" y="6028"/>
                    </a:cubicBezTo>
                    <a:lnTo>
                      <a:pt x="2870" y="5827"/>
                    </a:lnTo>
                    <a:lnTo>
                      <a:pt x="3009" y="5796"/>
                    </a:lnTo>
                    <a:cubicBezTo>
                      <a:pt x="2994" y="5749"/>
                      <a:pt x="3009" y="5672"/>
                      <a:pt x="2994" y="5641"/>
                    </a:cubicBezTo>
                    <a:cubicBezTo>
                      <a:pt x="3025" y="5641"/>
                      <a:pt x="3056" y="5641"/>
                      <a:pt x="3072" y="5625"/>
                    </a:cubicBezTo>
                    <a:cubicBezTo>
                      <a:pt x="3072" y="5645"/>
                      <a:pt x="3078" y="5664"/>
                      <a:pt x="3102" y="5664"/>
                    </a:cubicBezTo>
                    <a:cubicBezTo>
                      <a:pt x="3116" y="5664"/>
                      <a:pt x="3136" y="5658"/>
                      <a:pt x="3165" y="5641"/>
                    </a:cubicBezTo>
                    <a:lnTo>
                      <a:pt x="3165" y="5641"/>
                    </a:lnTo>
                    <a:cubicBezTo>
                      <a:pt x="3242" y="5765"/>
                      <a:pt x="3103" y="5780"/>
                      <a:pt x="3072" y="5842"/>
                    </a:cubicBezTo>
                    <a:cubicBezTo>
                      <a:pt x="3134" y="5842"/>
                      <a:pt x="3118" y="5920"/>
                      <a:pt x="3149" y="5966"/>
                    </a:cubicBezTo>
                    <a:cubicBezTo>
                      <a:pt x="3165" y="5935"/>
                      <a:pt x="3165" y="5873"/>
                      <a:pt x="3211" y="5858"/>
                    </a:cubicBezTo>
                    <a:lnTo>
                      <a:pt x="3211" y="5858"/>
                    </a:lnTo>
                    <a:cubicBezTo>
                      <a:pt x="3273" y="5904"/>
                      <a:pt x="3242" y="5982"/>
                      <a:pt x="3180" y="5997"/>
                    </a:cubicBezTo>
                    <a:cubicBezTo>
                      <a:pt x="3289" y="6028"/>
                      <a:pt x="3180" y="6137"/>
                      <a:pt x="3289" y="6137"/>
                    </a:cubicBezTo>
                    <a:cubicBezTo>
                      <a:pt x="3428" y="5982"/>
                      <a:pt x="3521" y="5842"/>
                      <a:pt x="3490" y="5579"/>
                    </a:cubicBezTo>
                    <a:lnTo>
                      <a:pt x="3490" y="5579"/>
                    </a:lnTo>
                    <a:cubicBezTo>
                      <a:pt x="3428" y="5672"/>
                      <a:pt x="3351" y="5796"/>
                      <a:pt x="3242" y="5796"/>
                    </a:cubicBezTo>
                    <a:lnTo>
                      <a:pt x="3196" y="5672"/>
                    </a:lnTo>
                    <a:lnTo>
                      <a:pt x="3196" y="5672"/>
                    </a:lnTo>
                    <a:cubicBezTo>
                      <a:pt x="3214" y="5675"/>
                      <a:pt x="3231" y="5677"/>
                      <a:pt x="3245" y="5677"/>
                    </a:cubicBezTo>
                    <a:cubicBezTo>
                      <a:pt x="3352" y="5677"/>
                      <a:pt x="3362" y="5587"/>
                      <a:pt x="3444" y="5532"/>
                    </a:cubicBezTo>
                    <a:lnTo>
                      <a:pt x="3444" y="5532"/>
                    </a:lnTo>
                    <a:lnTo>
                      <a:pt x="3211" y="5625"/>
                    </a:lnTo>
                    <a:cubicBezTo>
                      <a:pt x="3165" y="5610"/>
                      <a:pt x="3134" y="5594"/>
                      <a:pt x="3118" y="5579"/>
                    </a:cubicBezTo>
                    <a:cubicBezTo>
                      <a:pt x="3134" y="5548"/>
                      <a:pt x="3149" y="5517"/>
                      <a:pt x="3149" y="5470"/>
                    </a:cubicBezTo>
                    <a:cubicBezTo>
                      <a:pt x="3149" y="5439"/>
                      <a:pt x="3149" y="5424"/>
                      <a:pt x="3149" y="5393"/>
                    </a:cubicBezTo>
                    <a:lnTo>
                      <a:pt x="3196" y="5393"/>
                    </a:lnTo>
                    <a:cubicBezTo>
                      <a:pt x="3196" y="5408"/>
                      <a:pt x="3196" y="5408"/>
                      <a:pt x="3196" y="5424"/>
                    </a:cubicBezTo>
                    <a:cubicBezTo>
                      <a:pt x="3211" y="5377"/>
                      <a:pt x="3227" y="5346"/>
                      <a:pt x="3227" y="5315"/>
                    </a:cubicBezTo>
                    <a:cubicBezTo>
                      <a:pt x="3249" y="5269"/>
                      <a:pt x="3285" y="5253"/>
                      <a:pt x="3324" y="5253"/>
                    </a:cubicBezTo>
                    <a:cubicBezTo>
                      <a:pt x="3390" y="5253"/>
                      <a:pt x="3467" y="5301"/>
                      <a:pt x="3506" y="5331"/>
                    </a:cubicBezTo>
                    <a:cubicBezTo>
                      <a:pt x="3583" y="5331"/>
                      <a:pt x="3599" y="5470"/>
                      <a:pt x="3645" y="5532"/>
                    </a:cubicBezTo>
                    <a:cubicBezTo>
                      <a:pt x="3707" y="5439"/>
                      <a:pt x="3614" y="5331"/>
                      <a:pt x="3676" y="5253"/>
                    </a:cubicBezTo>
                    <a:cubicBezTo>
                      <a:pt x="3723" y="5253"/>
                      <a:pt x="3723" y="5284"/>
                      <a:pt x="3723" y="5299"/>
                    </a:cubicBezTo>
                    <a:lnTo>
                      <a:pt x="3738" y="5191"/>
                    </a:lnTo>
                    <a:cubicBezTo>
                      <a:pt x="3744" y="5196"/>
                      <a:pt x="3752" y="5198"/>
                      <a:pt x="3762" y="5198"/>
                    </a:cubicBezTo>
                    <a:cubicBezTo>
                      <a:pt x="3786" y="5198"/>
                      <a:pt x="3819" y="5189"/>
                      <a:pt x="3847" y="5189"/>
                    </a:cubicBezTo>
                    <a:cubicBezTo>
                      <a:pt x="3882" y="5189"/>
                      <a:pt x="3908" y="5203"/>
                      <a:pt x="3894" y="5268"/>
                    </a:cubicBezTo>
                    <a:cubicBezTo>
                      <a:pt x="3878" y="5284"/>
                      <a:pt x="3863" y="5299"/>
                      <a:pt x="3847" y="5315"/>
                    </a:cubicBezTo>
                    <a:cubicBezTo>
                      <a:pt x="3958" y="5295"/>
                      <a:pt x="4109" y="5248"/>
                      <a:pt x="4226" y="5248"/>
                    </a:cubicBezTo>
                    <a:cubicBezTo>
                      <a:pt x="4289" y="5248"/>
                      <a:pt x="4342" y="5262"/>
                      <a:pt x="4374" y="5299"/>
                    </a:cubicBezTo>
                    <a:cubicBezTo>
                      <a:pt x="4452" y="5268"/>
                      <a:pt x="4390" y="5237"/>
                      <a:pt x="4514" y="5175"/>
                    </a:cubicBezTo>
                    <a:cubicBezTo>
                      <a:pt x="4498" y="5051"/>
                      <a:pt x="4374" y="5020"/>
                      <a:pt x="4436" y="4865"/>
                    </a:cubicBezTo>
                    <a:lnTo>
                      <a:pt x="4436" y="4865"/>
                    </a:lnTo>
                    <a:lnTo>
                      <a:pt x="4312" y="4912"/>
                    </a:lnTo>
                    <a:cubicBezTo>
                      <a:pt x="4312" y="4943"/>
                      <a:pt x="4312" y="4974"/>
                      <a:pt x="4297" y="5005"/>
                    </a:cubicBezTo>
                    <a:lnTo>
                      <a:pt x="4390" y="4912"/>
                    </a:lnTo>
                    <a:lnTo>
                      <a:pt x="4390" y="4912"/>
                    </a:lnTo>
                    <a:cubicBezTo>
                      <a:pt x="4359" y="5005"/>
                      <a:pt x="4405" y="5036"/>
                      <a:pt x="4452" y="5113"/>
                    </a:cubicBezTo>
                    <a:cubicBezTo>
                      <a:pt x="4397" y="5176"/>
                      <a:pt x="4335" y="5192"/>
                      <a:pt x="4274" y="5192"/>
                    </a:cubicBezTo>
                    <a:cubicBezTo>
                      <a:pt x="4210" y="5192"/>
                      <a:pt x="4146" y="5174"/>
                      <a:pt x="4092" y="5174"/>
                    </a:cubicBezTo>
                    <a:cubicBezTo>
                      <a:pt x="4082" y="5174"/>
                      <a:pt x="4073" y="5174"/>
                      <a:pt x="4064" y="5175"/>
                    </a:cubicBezTo>
                    <a:cubicBezTo>
                      <a:pt x="4064" y="5082"/>
                      <a:pt x="4142" y="5036"/>
                      <a:pt x="4033" y="4974"/>
                    </a:cubicBezTo>
                    <a:lnTo>
                      <a:pt x="4033" y="4974"/>
                    </a:lnTo>
                    <a:cubicBezTo>
                      <a:pt x="4043" y="4975"/>
                      <a:pt x="4052" y="4976"/>
                      <a:pt x="4059" y="4976"/>
                    </a:cubicBezTo>
                    <a:cubicBezTo>
                      <a:pt x="4123" y="4976"/>
                      <a:pt x="4111" y="4922"/>
                      <a:pt x="4111" y="4881"/>
                    </a:cubicBezTo>
                    <a:lnTo>
                      <a:pt x="4111" y="4881"/>
                    </a:lnTo>
                    <a:cubicBezTo>
                      <a:pt x="4120" y="4886"/>
                      <a:pt x="4131" y="4889"/>
                      <a:pt x="4144" y="4889"/>
                    </a:cubicBezTo>
                    <a:cubicBezTo>
                      <a:pt x="4172" y="4889"/>
                      <a:pt x="4207" y="4872"/>
                      <a:pt x="4250" y="4819"/>
                    </a:cubicBezTo>
                    <a:lnTo>
                      <a:pt x="4250" y="4896"/>
                    </a:lnTo>
                    <a:lnTo>
                      <a:pt x="4390" y="4772"/>
                    </a:lnTo>
                    <a:lnTo>
                      <a:pt x="4316" y="4735"/>
                    </a:lnTo>
                    <a:lnTo>
                      <a:pt x="4316" y="4735"/>
                    </a:lnTo>
                    <a:cubicBezTo>
                      <a:pt x="4343" y="4693"/>
                      <a:pt x="4343" y="4678"/>
                      <a:pt x="4328" y="4664"/>
                    </a:cubicBezTo>
                    <a:lnTo>
                      <a:pt x="4390" y="4555"/>
                    </a:lnTo>
                    <a:cubicBezTo>
                      <a:pt x="4405" y="4571"/>
                      <a:pt x="4436" y="4586"/>
                      <a:pt x="4452" y="4602"/>
                    </a:cubicBezTo>
                    <a:lnTo>
                      <a:pt x="4436" y="4602"/>
                    </a:lnTo>
                    <a:lnTo>
                      <a:pt x="4390" y="4710"/>
                    </a:lnTo>
                    <a:lnTo>
                      <a:pt x="4421" y="4726"/>
                    </a:lnTo>
                    <a:lnTo>
                      <a:pt x="4467" y="4617"/>
                    </a:lnTo>
                    <a:cubicBezTo>
                      <a:pt x="4483" y="4633"/>
                      <a:pt x="4483" y="4648"/>
                      <a:pt x="4498" y="4648"/>
                    </a:cubicBezTo>
                    <a:cubicBezTo>
                      <a:pt x="4452" y="4927"/>
                      <a:pt x="4654" y="4788"/>
                      <a:pt x="4560" y="5067"/>
                    </a:cubicBezTo>
                    <a:cubicBezTo>
                      <a:pt x="4608" y="5114"/>
                      <a:pt x="4651" y="5134"/>
                      <a:pt x="4690" y="5134"/>
                    </a:cubicBezTo>
                    <a:cubicBezTo>
                      <a:pt x="4753" y="5134"/>
                      <a:pt x="4807" y="5081"/>
                      <a:pt x="4855" y="5005"/>
                    </a:cubicBezTo>
                    <a:lnTo>
                      <a:pt x="4855" y="5005"/>
                    </a:lnTo>
                    <a:cubicBezTo>
                      <a:pt x="4851" y="5005"/>
                      <a:pt x="4848" y="5006"/>
                      <a:pt x="4844" y="5006"/>
                    </a:cubicBezTo>
                    <a:cubicBezTo>
                      <a:pt x="4745" y="5006"/>
                      <a:pt x="4725" y="4803"/>
                      <a:pt x="4560" y="4803"/>
                    </a:cubicBezTo>
                    <a:cubicBezTo>
                      <a:pt x="4638" y="4586"/>
                      <a:pt x="4390" y="4400"/>
                      <a:pt x="4654" y="4322"/>
                    </a:cubicBezTo>
                    <a:lnTo>
                      <a:pt x="4669" y="4338"/>
                    </a:lnTo>
                    <a:lnTo>
                      <a:pt x="4638" y="4198"/>
                    </a:lnTo>
                    <a:lnTo>
                      <a:pt x="4762" y="4136"/>
                    </a:lnTo>
                    <a:lnTo>
                      <a:pt x="4762" y="4136"/>
                    </a:lnTo>
                    <a:cubicBezTo>
                      <a:pt x="4855" y="4307"/>
                      <a:pt x="4731" y="4322"/>
                      <a:pt x="4762" y="4446"/>
                    </a:cubicBezTo>
                    <a:cubicBezTo>
                      <a:pt x="4855" y="4431"/>
                      <a:pt x="4871" y="4400"/>
                      <a:pt x="4871" y="4338"/>
                    </a:cubicBezTo>
                    <a:lnTo>
                      <a:pt x="4964" y="4152"/>
                    </a:lnTo>
                    <a:cubicBezTo>
                      <a:pt x="4964" y="4167"/>
                      <a:pt x="4964" y="4183"/>
                      <a:pt x="4979" y="4183"/>
                    </a:cubicBezTo>
                    <a:cubicBezTo>
                      <a:pt x="4964" y="4245"/>
                      <a:pt x="4948" y="4307"/>
                      <a:pt x="4995" y="4353"/>
                    </a:cubicBezTo>
                    <a:cubicBezTo>
                      <a:pt x="4983" y="4308"/>
                      <a:pt x="5055" y="4279"/>
                      <a:pt x="5107" y="4279"/>
                    </a:cubicBezTo>
                    <a:cubicBezTo>
                      <a:pt x="5125" y="4279"/>
                      <a:pt x="5141" y="4283"/>
                      <a:pt x="5150" y="4291"/>
                    </a:cubicBezTo>
                    <a:cubicBezTo>
                      <a:pt x="4995" y="4400"/>
                      <a:pt x="5165" y="4446"/>
                      <a:pt x="4964" y="4555"/>
                    </a:cubicBezTo>
                    <a:cubicBezTo>
                      <a:pt x="4971" y="4507"/>
                      <a:pt x="4959" y="4498"/>
                      <a:pt x="4942" y="4498"/>
                    </a:cubicBezTo>
                    <a:cubicBezTo>
                      <a:pt x="4932" y="4498"/>
                      <a:pt x="4920" y="4501"/>
                      <a:pt x="4909" y="4501"/>
                    </a:cubicBezTo>
                    <a:cubicBezTo>
                      <a:pt x="4895" y="4501"/>
                      <a:pt x="4880" y="4497"/>
                      <a:pt x="4871" y="4477"/>
                    </a:cubicBezTo>
                    <a:lnTo>
                      <a:pt x="4871" y="4477"/>
                    </a:lnTo>
                    <a:cubicBezTo>
                      <a:pt x="4886" y="4540"/>
                      <a:pt x="4793" y="4695"/>
                      <a:pt x="4669" y="4772"/>
                    </a:cubicBezTo>
                    <a:cubicBezTo>
                      <a:pt x="4692" y="4804"/>
                      <a:pt x="4715" y="4816"/>
                      <a:pt x="4738" y="4816"/>
                    </a:cubicBezTo>
                    <a:cubicBezTo>
                      <a:pt x="4795" y="4816"/>
                      <a:pt x="4856" y="4748"/>
                      <a:pt x="4933" y="4726"/>
                    </a:cubicBezTo>
                    <a:cubicBezTo>
                      <a:pt x="4933" y="4524"/>
                      <a:pt x="5227" y="4540"/>
                      <a:pt x="5181" y="4338"/>
                    </a:cubicBezTo>
                    <a:cubicBezTo>
                      <a:pt x="5207" y="4290"/>
                      <a:pt x="5227" y="4272"/>
                      <a:pt x="5243" y="4272"/>
                    </a:cubicBezTo>
                    <a:cubicBezTo>
                      <a:pt x="5283" y="4272"/>
                      <a:pt x="5294" y="4384"/>
                      <a:pt x="5305" y="4384"/>
                    </a:cubicBezTo>
                    <a:cubicBezTo>
                      <a:pt x="5460" y="4276"/>
                      <a:pt x="5258" y="4276"/>
                      <a:pt x="5274" y="4214"/>
                    </a:cubicBezTo>
                    <a:cubicBezTo>
                      <a:pt x="5336" y="3950"/>
                      <a:pt x="5553" y="4043"/>
                      <a:pt x="5662" y="3873"/>
                    </a:cubicBezTo>
                    <a:cubicBezTo>
                      <a:pt x="5615" y="3733"/>
                      <a:pt x="5677" y="3562"/>
                      <a:pt x="5755" y="3376"/>
                    </a:cubicBezTo>
                    <a:cubicBezTo>
                      <a:pt x="5801" y="3361"/>
                      <a:pt x="5832" y="3330"/>
                      <a:pt x="5879" y="3314"/>
                    </a:cubicBezTo>
                    <a:cubicBezTo>
                      <a:pt x="6018" y="3221"/>
                      <a:pt x="6127" y="3097"/>
                      <a:pt x="6189" y="2833"/>
                    </a:cubicBezTo>
                    <a:cubicBezTo>
                      <a:pt x="6189" y="2829"/>
                      <a:pt x="6188" y="2826"/>
                      <a:pt x="6187" y="2826"/>
                    </a:cubicBezTo>
                    <a:cubicBezTo>
                      <a:pt x="6176" y="2826"/>
                      <a:pt x="6110" y="3066"/>
                      <a:pt x="6056" y="3066"/>
                    </a:cubicBezTo>
                    <a:cubicBezTo>
                      <a:pt x="6048" y="3066"/>
                      <a:pt x="6041" y="3061"/>
                      <a:pt x="6034" y="3051"/>
                    </a:cubicBezTo>
                    <a:cubicBezTo>
                      <a:pt x="6034" y="2895"/>
                      <a:pt x="6080" y="2802"/>
                      <a:pt x="6142" y="2740"/>
                    </a:cubicBezTo>
                    <a:cubicBezTo>
                      <a:pt x="6220" y="2647"/>
                      <a:pt x="6298" y="2585"/>
                      <a:pt x="6344" y="2492"/>
                    </a:cubicBezTo>
                    <a:lnTo>
                      <a:pt x="4514" y="26"/>
                    </a:lnTo>
                    <a:cubicBezTo>
                      <a:pt x="4487" y="8"/>
                      <a:pt x="4454" y="1"/>
                      <a:pt x="44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18"/>
              <p:cNvSpPr/>
              <p:nvPr/>
            </p:nvSpPr>
            <p:spPr>
              <a:xfrm>
                <a:off x="3433675" y="821650"/>
                <a:ext cx="70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34" extrusionOk="0">
                    <a:moveTo>
                      <a:pt x="280" y="1"/>
                    </a:moveTo>
                    <a:cubicBezTo>
                      <a:pt x="280" y="1"/>
                      <a:pt x="203" y="32"/>
                      <a:pt x="141" y="47"/>
                    </a:cubicBezTo>
                    <a:cubicBezTo>
                      <a:pt x="79" y="63"/>
                      <a:pt x="1" y="94"/>
                      <a:pt x="1" y="94"/>
                    </a:cubicBezTo>
                    <a:cubicBezTo>
                      <a:pt x="32" y="141"/>
                      <a:pt x="16" y="203"/>
                      <a:pt x="32" y="234"/>
                    </a:cubicBezTo>
                    <a:cubicBezTo>
                      <a:pt x="32" y="234"/>
                      <a:pt x="94" y="218"/>
                      <a:pt x="141" y="203"/>
                    </a:cubicBezTo>
                    <a:cubicBezTo>
                      <a:pt x="187" y="187"/>
                      <a:pt x="249" y="156"/>
                      <a:pt x="249" y="156"/>
                    </a:cubicBezTo>
                    <a:cubicBezTo>
                      <a:pt x="156" y="125"/>
                      <a:pt x="280" y="63"/>
                      <a:pt x="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18"/>
              <p:cNvSpPr/>
              <p:nvPr/>
            </p:nvSpPr>
            <p:spPr>
              <a:xfrm>
                <a:off x="3430200" y="822425"/>
                <a:ext cx="35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0" extrusionOk="0">
                    <a:moveTo>
                      <a:pt x="47" y="1"/>
                    </a:moveTo>
                    <a:cubicBezTo>
                      <a:pt x="47" y="32"/>
                      <a:pt x="31" y="78"/>
                      <a:pt x="0" y="110"/>
                    </a:cubicBezTo>
                    <a:lnTo>
                      <a:pt x="140" y="63"/>
                    </a:lnTo>
                    <a:cubicBezTo>
                      <a:pt x="140" y="32"/>
                      <a:pt x="109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18"/>
              <p:cNvSpPr/>
              <p:nvPr/>
            </p:nvSpPr>
            <p:spPr>
              <a:xfrm>
                <a:off x="3367775" y="823975"/>
                <a:ext cx="62825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801" extrusionOk="0">
                    <a:moveTo>
                      <a:pt x="1784" y="249"/>
                    </a:moveTo>
                    <a:cubicBezTo>
                      <a:pt x="1780" y="256"/>
                      <a:pt x="1777" y="263"/>
                      <a:pt x="1775" y="269"/>
                    </a:cubicBezTo>
                    <a:lnTo>
                      <a:pt x="1775" y="269"/>
                    </a:lnTo>
                    <a:cubicBezTo>
                      <a:pt x="1779" y="262"/>
                      <a:pt x="1782" y="256"/>
                      <a:pt x="1784" y="249"/>
                    </a:cubicBezTo>
                    <a:close/>
                    <a:moveTo>
                      <a:pt x="1767" y="1029"/>
                    </a:moveTo>
                    <a:cubicBezTo>
                      <a:pt x="1758" y="1046"/>
                      <a:pt x="1753" y="1056"/>
                      <a:pt x="1753" y="1056"/>
                    </a:cubicBezTo>
                    <a:cubicBezTo>
                      <a:pt x="1760" y="1047"/>
                      <a:pt x="1764" y="1038"/>
                      <a:pt x="1767" y="1029"/>
                    </a:cubicBezTo>
                    <a:close/>
                    <a:moveTo>
                      <a:pt x="2451" y="1"/>
                    </a:moveTo>
                    <a:cubicBezTo>
                      <a:pt x="2417" y="29"/>
                      <a:pt x="2380" y="37"/>
                      <a:pt x="2342" y="37"/>
                    </a:cubicBezTo>
                    <a:cubicBezTo>
                      <a:pt x="2294" y="37"/>
                      <a:pt x="2245" y="24"/>
                      <a:pt x="2203" y="24"/>
                    </a:cubicBezTo>
                    <a:cubicBezTo>
                      <a:pt x="2186" y="24"/>
                      <a:pt x="2170" y="26"/>
                      <a:pt x="2156" y="32"/>
                    </a:cubicBezTo>
                    <a:cubicBezTo>
                      <a:pt x="2311" y="218"/>
                      <a:pt x="1939" y="187"/>
                      <a:pt x="1892" y="280"/>
                    </a:cubicBezTo>
                    <a:lnTo>
                      <a:pt x="1815" y="358"/>
                    </a:lnTo>
                    <a:lnTo>
                      <a:pt x="1784" y="373"/>
                    </a:lnTo>
                    <a:cubicBezTo>
                      <a:pt x="1756" y="346"/>
                      <a:pt x="1753" y="318"/>
                      <a:pt x="1775" y="269"/>
                    </a:cubicBezTo>
                    <a:lnTo>
                      <a:pt x="1775" y="269"/>
                    </a:lnTo>
                    <a:cubicBezTo>
                      <a:pt x="1738" y="324"/>
                      <a:pt x="1618" y="380"/>
                      <a:pt x="1660" y="435"/>
                    </a:cubicBezTo>
                    <a:cubicBezTo>
                      <a:pt x="1660" y="435"/>
                      <a:pt x="1582" y="466"/>
                      <a:pt x="1505" y="513"/>
                    </a:cubicBezTo>
                    <a:cubicBezTo>
                      <a:pt x="1412" y="559"/>
                      <a:pt x="1334" y="606"/>
                      <a:pt x="1334" y="606"/>
                    </a:cubicBezTo>
                    <a:cubicBezTo>
                      <a:pt x="1319" y="606"/>
                      <a:pt x="1303" y="590"/>
                      <a:pt x="1288" y="590"/>
                    </a:cubicBezTo>
                    <a:cubicBezTo>
                      <a:pt x="1288" y="606"/>
                      <a:pt x="1288" y="621"/>
                      <a:pt x="1303" y="621"/>
                    </a:cubicBezTo>
                    <a:cubicBezTo>
                      <a:pt x="1303" y="621"/>
                      <a:pt x="962" y="823"/>
                      <a:pt x="636" y="1040"/>
                    </a:cubicBezTo>
                    <a:cubicBezTo>
                      <a:pt x="311" y="1273"/>
                      <a:pt x="0" y="1521"/>
                      <a:pt x="0" y="1521"/>
                    </a:cubicBezTo>
                    <a:cubicBezTo>
                      <a:pt x="78" y="1490"/>
                      <a:pt x="171" y="1490"/>
                      <a:pt x="248" y="1459"/>
                    </a:cubicBezTo>
                    <a:cubicBezTo>
                      <a:pt x="248" y="1520"/>
                      <a:pt x="260" y="1538"/>
                      <a:pt x="277" y="1538"/>
                    </a:cubicBezTo>
                    <a:cubicBezTo>
                      <a:pt x="303" y="1538"/>
                      <a:pt x="344" y="1494"/>
                      <a:pt x="377" y="1494"/>
                    </a:cubicBezTo>
                    <a:cubicBezTo>
                      <a:pt x="394" y="1494"/>
                      <a:pt x="408" y="1504"/>
                      <a:pt x="419" y="1536"/>
                    </a:cubicBezTo>
                    <a:cubicBezTo>
                      <a:pt x="419" y="1614"/>
                      <a:pt x="342" y="1645"/>
                      <a:pt x="279" y="1645"/>
                    </a:cubicBezTo>
                    <a:cubicBezTo>
                      <a:pt x="311" y="1723"/>
                      <a:pt x="404" y="1738"/>
                      <a:pt x="450" y="1800"/>
                    </a:cubicBezTo>
                    <a:cubicBezTo>
                      <a:pt x="667" y="1769"/>
                      <a:pt x="481" y="1459"/>
                      <a:pt x="667" y="1397"/>
                    </a:cubicBezTo>
                    <a:cubicBezTo>
                      <a:pt x="701" y="1454"/>
                      <a:pt x="702" y="1519"/>
                      <a:pt x="737" y="1519"/>
                    </a:cubicBezTo>
                    <a:cubicBezTo>
                      <a:pt x="750" y="1519"/>
                      <a:pt x="767" y="1511"/>
                      <a:pt x="791" y="1490"/>
                    </a:cubicBezTo>
                    <a:lnTo>
                      <a:pt x="791" y="1490"/>
                    </a:lnTo>
                    <a:lnTo>
                      <a:pt x="776" y="1521"/>
                    </a:lnTo>
                    <a:cubicBezTo>
                      <a:pt x="810" y="1462"/>
                      <a:pt x="847" y="1448"/>
                      <a:pt x="881" y="1448"/>
                    </a:cubicBezTo>
                    <a:cubicBezTo>
                      <a:pt x="912" y="1448"/>
                      <a:pt x="940" y="1461"/>
                      <a:pt x="959" y="1461"/>
                    </a:cubicBezTo>
                    <a:cubicBezTo>
                      <a:pt x="985" y="1461"/>
                      <a:pt x="996" y="1439"/>
                      <a:pt x="977" y="1335"/>
                    </a:cubicBezTo>
                    <a:lnTo>
                      <a:pt x="977" y="1335"/>
                    </a:lnTo>
                    <a:lnTo>
                      <a:pt x="1055" y="1443"/>
                    </a:lnTo>
                    <a:cubicBezTo>
                      <a:pt x="1070" y="1319"/>
                      <a:pt x="1210" y="1226"/>
                      <a:pt x="1288" y="1149"/>
                    </a:cubicBezTo>
                    <a:lnTo>
                      <a:pt x="1303" y="1180"/>
                    </a:lnTo>
                    <a:cubicBezTo>
                      <a:pt x="1458" y="916"/>
                      <a:pt x="1412" y="1071"/>
                      <a:pt x="1644" y="870"/>
                    </a:cubicBezTo>
                    <a:lnTo>
                      <a:pt x="1644" y="870"/>
                    </a:lnTo>
                    <a:lnTo>
                      <a:pt x="1598" y="1071"/>
                    </a:lnTo>
                    <a:cubicBezTo>
                      <a:pt x="1722" y="1071"/>
                      <a:pt x="1660" y="916"/>
                      <a:pt x="1737" y="901"/>
                    </a:cubicBezTo>
                    <a:cubicBezTo>
                      <a:pt x="1737" y="927"/>
                      <a:pt x="1783" y="976"/>
                      <a:pt x="1767" y="1029"/>
                    </a:cubicBezTo>
                    <a:lnTo>
                      <a:pt x="1767" y="1029"/>
                    </a:lnTo>
                    <a:cubicBezTo>
                      <a:pt x="1785" y="995"/>
                      <a:pt x="1820" y="932"/>
                      <a:pt x="1861" y="870"/>
                    </a:cubicBezTo>
                    <a:cubicBezTo>
                      <a:pt x="1924" y="776"/>
                      <a:pt x="1986" y="683"/>
                      <a:pt x="1986" y="683"/>
                    </a:cubicBezTo>
                    <a:cubicBezTo>
                      <a:pt x="2017" y="559"/>
                      <a:pt x="1924" y="606"/>
                      <a:pt x="1877" y="559"/>
                    </a:cubicBezTo>
                    <a:cubicBezTo>
                      <a:pt x="1877" y="503"/>
                      <a:pt x="1941" y="469"/>
                      <a:pt x="2001" y="469"/>
                    </a:cubicBezTo>
                    <a:cubicBezTo>
                      <a:pt x="2039" y="469"/>
                      <a:pt x="2076" y="483"/>
                      <a:pt x="2094" y="513"/>
                    </a:cubicBezTo>
                    <a:cubicBezTo>
                      <a:pt x="2094" y="544"/>
                      <a:pt x="2017" y="621"/>
                      <a:pt x="2094" y="637"/>
                    </a:cubicBezTo>
                    <a:lnTo>
                      <a:pt x="2125" y="404"/>
                    </a:lnTo>
                    <a:lnTo>
                      <a:pt x="2125" y="404"/>
                    </a:lnTo>
                    <a:cubicBezTo>
                      <a:pt x="2342" y="451"/>
                      <a:pt x="2110" y="699"/>
                      <a:pt x="2079" y="807"/>
                    </a:cubicBezTo>
                    <a:cubicBezTo>
                      <a:pt x="2234" y="745"/>
                      <a:pt x="2234" y="606"/>
                      <a:pt x="2420" y="528"/>
                    </a:cubicBezTo>
                    <a:lnTo>
                      <a:pt x="2420" y="528"/>
                    </a:lnTo>
                    <a:cubicBezTo>
                      <a:pt x="2411" y="530"/>
                      <a:pt x="2402" y="531"/>
                      <a:pt x="2394" y="531"/>
                    </a:cubicBezTo>
                    <a:cubicBezTo>
                      <a:pt x="2341" y="531"/>
                      <a:pt x="2289" y="495"/>
                      <a:pt x="2249" y="482"/>
                    </a:cubicBezTo>
                    <a:cubicBezTo>
                      <a:pt x="2187" y="342"/>
                      <a:pt x="2389" y="327"/>
                      <a:pt x="2513" y="280"/>
                    </a:cubicBezTo>
                    <a:cubicBezTo>
                      <a:pt x="2404" y="249"/>
                      <a:pt x="2435" y="187"/>
                      <a:pt x="2482" y="110"/>
                    </a:cubicBezTo>
                    <a:cubicBezTo>
                      <a:pt x="2482" y="94"/>
                      <a:pt x="2482" y="94"/>
                      <a:pt x="2497" y="79"/>
                    </a:cubicBezTo>
                    <a:lnTo>
                      <a:pt x="2497" y="48"/>
                    </a:lnTo>
                    <a:lnTo>
                      <a:pt x="2482" y="63"/>
                    </a:lnTo>
                    <a:cubicBezTo>
                      <a:pt x="2482" y="48"/>
                      <a:pt x="2466" y="16"/>
                      <a:pt x="24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18"/>
              <p:cNvSpPr/>
              <p:nvPr/>
            </p:nvSpPr>
            <p:spPr>
              <a:xfrm>
                <a:off x="3174675" y="83252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32" y="47"/>
                      <a:pt x="32" y="78"/>
                    </a:cubicBezTo>
                    <a:cubicBezTo>
                      <a:pt x="32" y="47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18"/>
              <p:cNvSpPr/>
              <p:nvPr/>
            </p:nvSpPr>
            <p:spPr>
              <a:xfrm>
                <a:off x="3169625" y="833300"/>
                <a:ext cx="47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94" extrusionOk="0">
                    <a:moveTo>
                      <a:pt x="1" y="0"/>
                    </a:moveTo>
                    <a:cubicBezTo>
                      <a:pt x="1" y="93"/>
                      <a:pt x="78" y="62"/>
                      <a:pt x="172" y="93"/>
                    </a:cubicBezTo>
                    <a:cubicBezTo>
                      <a:pt x="172" y="78"/>
                      <a:pt x="172" y="78"/>
                      <a:pt x="187" y="78"/>
                    </a:cubicBezTo>
                    <a:cubicBezTo>
                      <a:pt x="172" y="62"/>
                      <a:pt x="172" y="47"/>
                      <a:pt x="172" y="47"/>
                    </a:cubicBezTo>
                    <a:cubicBezTo>
                      <a:pt x="109" y="31"/>
                      <a:pt x="47" y="47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18"/>
              <p:cNvSpPr/>
              <p:nvPr/>
            </p:nvSpPr>
            <p:spPr>
              <a:xfrm>
                <a:off x="3185925" y="834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47"/>
                      <a:pt x="62" y="94"/>
                      <a:pt x="93" y="125"/>
                    </a:cubicBezTo>
                    <a:lnTo>
                      <a:pt x="109" y="125"/>
                    </a:lnTo>
                    <a:cubicBezTo>
                      <a:pt x="78" y="94"/>
                      <a:pt x="31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18"/>
              <p:cNvSpPr/>
              <p:nvPr/>
            </p:nvSpPr>
            <p:spPr>
              <a:xfrm>
                <a:off x="3109150" y="835625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9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18"/>
              <p:cNvSpPr/>
              <p:nvPr/>
            </p:nvSpPr>
            <p:spPr>
              <a:xfrm>
                <a:off x="3176225" y="836000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63" y="1"/>
                    </a:moveTo>
                    <a:cubicBezTo>
                      <a:pt x="32" y="1"/>
                      <a:pt x="16" y="1"/>
                      <a:pt x="1" y="16"/>
                    </a:cubicBezTo>
                    <a:cubicBezTo>
                      <a:pt x="16" y="32"/>
                      <a:pt x="16" y="47"/>
                      <a:pt x="16" y="63"/>
                    </a:cubicBezTo>
                    <a:cubicBezTo>
                      <a:pt x="47" y="47"/>
                      <a:pt x="78" y="47"/>
                      <a:pt x="94" y="32"/>
                    </a:cubicBezTo>
                    <a:cubicBezTo>
                      <a:pt x="78" y="16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18"/>
              <p:cNvSpPr/>
              <p:nvPr/>
            </p:nvSpPr>
            <p:spPr>
              <a:xfrm>
                <a:off x="3109150" y="8379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18"/>
              <p:cNvSpPr/>
              <p:nvPr/>
            </p:nvSpPr>
            <p:spPr>
              <a:xfrm>
                <a:off x="3101000" y="838725"/>
                <a:ext cx="77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0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25" y="124"/>
                      <a:pt x="78" y="124"/>
                      <a:pt x="1" y="280"/>
                    </a:cubicBezTo>
                    <a:cubicBezTo>
                      <a:pt x="64" y="234"/>
                      <a:pt x="106" y="210"/>
                      <a:pt x="143" y="210"/>
                    </a:cubicBezTo>
                    <a:cubicBezTo>
                      <a:pt x="169" y="210"/>
                      <a:pt x="192" y="223"/>
                      <a:pt x="218" y="249"/>
                    </a:cubicBezTo>
                    <a:cubicBezTo>
                      <a:pt x="311" y="155"/>
                      <a:pt x="187" y="78"/>
                      <a:pt x="2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18"/>
              <p:cNvSpPr/>
              <p:nvPr/>
            </p:nvSpPr>
            <p:spPr>
              <a:xfrm>
                <a:off x="3613975" y="845000"/>
                <a:ext cx="167925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6717" h="5910" extrusionOk="0">
                    <a:moveTo>
                      <a:pt x="3898" y="975"/>
                    </a:moveTo>
                    <a:lnTo>
                      <a:pt x="3898" y="975"/>
                    </a:lnTo>
                    <a:cubicBezTo>
                      <a:pt x="3902" y="980"/>
                      <a:pt x="3906" y="985"/>
                      <a:pt x="3909" y="990"/>
                    </a:cubicBezTo>
                    <a:cubicBezTo>
                      <a:pt x="3909" y="990"/>
                      <a:pt x="3909" y="978"/>
                      <a:pt x="3898" y="975"/>
                    </a:cubicBezTo>
                    <a:close/>
                    <a:moveTo>
                      <a:pt x="3847" y="742"/>
                    </a:moveTo>
                    <a:lnTo>
                      <a:pt x="4033" y="1021"/>
                    </a:lnTo>
                    <a:lnTo>
                      <a:pt x="4018" y="1021"/>
                    </a:lnTo>
                    <a:cubicBezTo>
                      <a:pt x="3987" y="1021"/>
                      <a:pt x="3971" y="1021"/>
                      <a:pt x="3940" y="1037"/>
                    </a:cubicBez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3" y="1010"/>
                      <a:pt x="3925" y="1023"/>
                      <a:pt x="3925" y="1037"/>
                    </a:cubicBezTo>
                    <a:cubicBezTo>
                      <a:pt x="3925" y="1037"/>
                      <a:pt x="3909" y="1037"/>
                      <a:pt x="3909" y="1052"/>
                    </a:cubicBezTo>
                    <a:cubicBezTo>
                      <a:pt x="3909" y="1038"/>
                      <a:pt x="3909" y="1023"/>
                      <a:pt x="3909" y="995"/>
                    </a:cubicBezTo>
                    <a:lnTo>
                      <a:pt x="3909" y="995"/>
                    </a:ln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0" y="994"/>
                      <a:pt x="3909" y="992"/>
                      <a:pt x="3909" y="990"/>
                    </a:cubicBezTo>
                    <a:cubicBezTo>
                      <a:pt x="3909" y="992"/>
                      <a:pt x="3909" y="994"/>
                      <a:pt x="3909" y="995"/>
                    </a:cubicBezTo>
                    <a:lnTo>
                      <a:pt x="3909" y="995"/>
                    </a:lnTo>
                    <a:lnTo>
                      <a:pt x="3894" y="975"/>
                    </a:lnTo>
                    <a:cubicBezTo>
                      <a:pt x="3895" y="975"/>
                      <a:pt x="3897" y="975"/>
                      <a:pt x="3898" y="975"/>
                    </a:cubicBezTo>
                    <a:lnTo>
                      <a:pt x="3898" y="975"/>
                    </a:lnTo>
                    <a:cubicBezTo>
                      <a:pt x="3858" y="921"/>
                      <a:pt x="3818" y="867"/>
                      <a:pt x="3778" y="801"/>
                    </a:cubicBezTo>
                    <a:lnTo>
                      <a:pt x="3778" y="801"/>
                    </a:lnTo>
                    <a:cubicBezTo>
                      <a:pt x="3783" y="804"/>
                      <a:pt x="3792" y="804"/>
                      <a:pt x="3801" y="804"/>
                    </a:cubicBezTo>
                    <a:cubicBezTo>
                      <a:pt x="3816" y="788"/>
                      <a:pt x="3832" y="757"/>
                      <a:pt x="3847" y="742"/>
                    </a:cubicBezTo>
                    <a:close/>
                    <a:moveTo>
                      <a:pt x="3805" y="1092"/>
                    </a:moveTo>
                    <a:cubicBezTo>
                      <a:pt x="3814" y="1092"/>
                      <a:pt x="3823" y="1094"/>
                      <a:pt x="3832" y="1099"/>
                    </a:cubicBezTo>
                    <a:cubicBezTo>
                      <a:pt x="3801" y="1114"/>
                      <a:pt x="3785" y="1130"/>
                      <a:pt x="3754" y="1161"/>
                    </a:cubicBezTo>
                    <a:cubicBezTo>
                      <a:pt x="3754" y="1145"/>
                      <a:pt x="3754" y="1130"/>
                      <a:pt x="3739" y="1114"/>
                    </a:cubicBezTo>
                    <a:cubicBezTo>
                      <a:pt x="3761" y="1103"/>
                      <a:pt x="3783" y="1092"/>
                      <a:pt x="3805" y="1092"/>
                    </a:cubicBezTo>
                    <a:close/>
                    <a:moveTo>
                      <a:pt x="4824" y="1455"/>
                    </a:moveTo>
                    <a:lnTo>
                      <a:pt x="5305" y="1874"/>
                    </a:lnTo>
                    <a:cubicBezTo>
                      <a:pt x="5290" y="1905"/>
                      <a:pt x="5274" y="1921"/>
                      <a:pt x="5259" y="1921"/>
                    </a:cubicBezTo>
                    <a:lnTo>
                      <a:pt x="5181" y="1859"/>
                    </a:lnTo>
                    <a:cubicBezTo>
                      <a:pt x="5181" y="1828"/>
                      <a:pt x="5166" y="1797"/>
                      <a:pt x="5166" y="1781"/>
                    </a:cubicBezTo>
                    <a:lnTo>
                      <a:pt x="4824" y="1471"/>
                    </a:lnTo>
                    <a:cubicBezTo>
                      <a:pt x="4824" y="1471"/>
                      <a:pt x="4824" y="1471"/>
                      <a:pt x="4824" y="1455"/>
                    </a:cubicBezTo>
                    <a:close/>
                    <a:moveTo>
                      <a:pt x="3863" y="2014"/>
                    </a:moveTo>
                    <a:cubicBezTo>
                      <a:pt x="3863" y="2029"/>
                      <a:pt x="3863" y="2045"/>
                      <a:pt x="3847" y="2060"/>
                    </a:cubicBezTo>
                    <a:cubicBezTo>
                      <a:pt x="3847" y="2045"/>
                      <a:pt x="3847" y="2045"/>
                      <a:pt x="3832" y="2029"/>
                    </a:cubicBezTo>
                    <a:cubicBezTo>
                      <a:pt x="3847" y="2029"/>
                      <a:pt x="3863" y="2014"/>
                      <a:pt x="3863" y="2014"/>
                    </a:cubicBezTo>
                    <a:close/>
                    <a:moveTo>
                      <a:pt x="1288" y="2060"/>
                    </a:moveTo>
                    <a:cubicBezTo>
                      <a:pt x="1288" y="2076"/>
                      <a:pt x="1273" y="2076"/>
                      <a:pt x="1273" y="2091"/>
                    </a:cubicBezTo>
                    <a:cubicBezTo>
                      <a:pt x="1257" y="2091"/>
                      <a:pt x="1273" y="2076"/>
                      <a:pt x="1257" y="2076"/>
                    </a:cubicBezTo>
                    <a:cubicBezTo>
                      <a:pt x="1273" y="2076"/>
                      <a:pt x="1288" y="2060"/>
                      <a:pt x="1288" y="2060"/>
                    </a:cubicBezTo>
                    <a:close/>
                    <a:moveTo>
                      <a:pt x="1598" y="2091"/>
                    </a:moveTo>
                    <a:cubicBezTo>
                      <a:pt x="1598" y="2091"/>
                      <a:pt x="1598" y="2091"/>
                      <a:pt x="1598" y="2091"/>
                    </a:cubicBezTo>
                    <a:cubicBezTo>
                      <a:pt x="1598" y="2091"/>
                      <a:pt x="1598" y="2091"/>
                      <a:pt x="1598" y="2091"/>
                    </a:cubicBezTo>
                    <a:close/>
                    <a:moveTo>
                      <a:pt x="3677" y="2091"/>
                    </a:moveTo>
                    <a:cubicBezTo>
                      <a:pt x="3677" y="2107"/>
                      <a:pt x="3692" y="2107"/>
                      <a:pt x="3708" y="2122"/>
                    </a:cubicBezTo>
                    <a:cubicBezTo>
                      <a:pt x="3692" y="2138"/>
                      <a:pt x="3677" y="2138"/>
                      <a:pt x="3661" y="2153"/>
                    </a:cubicBezTo>
                    <a:cubicBezTo>
                      <a:pt x="3646" y="2138"/>
                      <a:pt x="3646" y="2138"/>
                      <a:pt x="3630" y="2138"/>
                    </a:cubicBezTo>
                    <a:cubicBezTo>
                      <a:pt x="3630" y="2138"/>
                      <a:pt x="3615" y="2122"/>
                      <a:pt x="3615" y="2122"/>
                    </a:cubicBezTo>
                    <a:cubicBezTo>
                      <a:pt x="3630" y="2107"/>
                      <a:pt x="3646" y="2091"/>
                      <a:pt x="3661" y="2091"/>
                    </a:cubicBezTo>
                    <a:close/>
                    <a:moveTo>
                      <a:pt x="2994" y="2060"/>
                    </a:moveTo>
                    <a:cubicBezTo>
                      <a:pt x="3010" y="2076"/>
                      <a:pt x="3010" y="2076"/>
                      <a:pt x="3010" y="2076"/>
                    </a:cubicBezTo>
                    <a:cubicBezTo>
                      <a:pt x="3010" y="2091"/>
                      <a:pt x="2994" y="2107"/>
                      <a:pt x="2994" y="2122"/>
                    </a:cubicBezTo>
                    <a:cubicBezTo>
                      <a:pt x="3010" y="2107"/>
                      <a:pt x="3010" y="2107"/>
                      <a:pt x="3025" y="2091"/>
                    </a:cubicBezTo>
                    <a:lnTo>
                      <a:pt x="3025" y="2091"/>
                    </a:lnTo>
                    <a:cubicBezTo>
                      <a:pt x="3025" y="2118"/>
                      <a:pt x="3014" y="2133"/>
                      <a:pt x="3001" y="2156"/>
                    </a:cubicBezTo>
                    <a:lnTo>
                      <a:pt x="3001" y="2156"/>
                    </a:lnTo>
                    <a:cubicBezTo>
                      <a:pt x="3003" y="2145"/>
                      <a:pt x="2994" y="2134"/>
                      <a:pt x="2994" y="2122"/>
                    </a:cubicBezTo>
                    <a:cubicBezTo>
                      <a:pt x="2994" y="2107"/>
                      <a:pt x="2979" y="2107"/>
                      <a:pt x="2963" y="2091"/>
                    </a:cubicBezTo>
                    <a:lnTo>
                      <a:pt x="2994" y="2060"/>
                    </a:lnTo>
                    <a:close/>
                    <a:moveTo>
                      <a:pt x="1552" y="2153"/>
                    </a:moveTo>
                    <a:cubicBezTo>
                      <a:pt x="1567" y="2169"/>
                      <a:pt x="1567" y="2169"/>
                      <a:pt x="1567" y="2184"/>
                    </a:cubicBezTo>
                    <a:cubicBezTo>
                      <a:pt x="1552" y="2184"/>
                      <a:pt x="1552" y="2169"/>
                      <a:pt x="1536" y="2169"/>
                    </a:cubicBezTo>
                    <a:cubicBezTo>
                      <a:pt x="1552" y="2169"/>
                      <a:pt x="1552" y="2169"/>
                      <a:pt x="1552" y="2153"/>
                    </a:cubicBezTo>
                    <a:close/>
                    <a:moveTo>
                      <a:pt x="2917" y="2153"/>
                    </a:moveTo>
                    <a:cubicBezTo>
                      <a:pt x="2917" y="2169"/>
                      <a:pt x="2917" y="2184"/>
                      <a:pt x="2917" y="2200"/>
                    </a:cubicBezTo>
                    <a:cubicBezTo>
                      <a:pt x="2913" y="2199"/>
                      <a:pt x="2910" y="2199"/>
                      <a:pt x="2907" y="2199"/>
                    </a:cubicBezTo>
                    <a:cubicBezTo>
                      <a:pt x="2898" y="2199"/>
                      <a:pt x="2890" y="2203"/>
                      <a:pt x="2884" y="2209"/>
                    </a:cubicBezTo>
                    <a:lnTo>
                      <a:pt x="2884" y="2209"/>
                    </a:lnTo>
                    <a:cubicBezTo>
                      <a:pt x="2895" y="2191"/>
                      <a:pt x="2905" y="2171"/>
                      <a:pt x="2917" y="2153"/>
                    </a:cubicBezTo>
                    <a:close/>
                    <a:moveTo>
                      <a:pt x="3072" y="2153"/>
                    </a:moveTo>
                    <a:cubicBezTo>
                      <a:pt x="3072" y="2169"/>
                      <a:pt x="3072" y="2200"/>
                      <a:pt x="3056" y="2215"/>
                    </a:cubicBezTo>
                    <a:cubicBezTo>
                      <a:pt x="3041" y="2215"/>
                      <a:pt x="3010" y="2231"/>
                      <a:pt x="2994" y="2246"/>
                    </a:cubicBezTo>
                    <a:cubicBezTo>
                      <a:pt x="2979" y="2231"/>
                      <a:pt x="2994" y="2215"/>
                      <a:pt x="2994" y="2200"/>
                    </a:cubicBezTo>
                    <a:lnTo>
                      <a:pt x="3010" y="2200"/>
                    </a:lnTo>
                    <a:cubicBezTo>
                      <a:pt x="3025" y="2184"/>
                      <a:pt x="3041" y="2169"/>
                      <a:pt x="3072" y="2153"/>
                    </a:cubicBezTo>
                    <a:close/>
                    <a:moveTo>
                      <a:pt x="5352" y="1859"/>
                    </a:moveTo>
                    <a:lnTo>
                      <a:pt x="5817" y="2277"/>
                    </a:lnTo>
                    <a:cubicBezTo>
                      <a:pt x="5817" y="2277"/>
                      <a:pt x="5817" y="2308"/>
                      <a:pt x="5817" y="2308"/>
                    </a:cubicBezTo>
                    <a:lnTo>
                      <a:pt x="5352" y="1905"/>
                    </a:lnTo>
                    <a:cubicBezTo>
                      <a:pt x="5352" y="1890"/>
                      <a:pt x="5352" y="1874"/>
                      <a:pt x="5352" y="1859"/>
                    </a:cubicBezTo>
                    <a:close/>
                    <a:moveTo>
                      <a:pt x="4282" y="215"/>
                    </a:moveTo>
                    <a:lnTo>
                      <a:pt x="5941" y="1688"/>
                    </a:lnTo>
                    <a:cubicBezTo>
                      <a:pt x="5957" y="1874"/>
                      <a:pt x="5972" y="2029"/>
                      <a:pt x="6019" y="2262"/>
                    </a:cubicBezTo>
                    <a:cubicBezTo>
                      <a:pt x="6003" y="2304"/>
                      <a:pt x="5991" y="2321"/>
                      <a:pt x="5981" y="2321"/>
                    </a:cubicBezTo>
                    <a:cubicBezTo>
                      <a:pt x="5963" y="2321"/>
                      <a:pt x="5957" y="2256"/>
                      <a:pt x="5957" y="2184"/>
                    </a:cubicBezTo>
                    <a:cubicBezTo>
                      <a:pt x="5947" y="2125"/>
                      <a:pt x="5937" y="2067"/>
                      <a:pt x="5927" y="2067"/>
                    </a:cubicBezTo>
                    <a:cubicBezTo>
                      <a:pt x="5921" y="2067"/>
                      <a:pt x="5916" y="2087"/>
                      <a:pt x="5910" y="2138"/>
                    </a:cubicBezTo>
                    <a:cubicBezTo>
                      <a:pt x="5910" y="1967"/>
                      <a:pt x="5833" y="1812"/>
                      <a:pt x="5739" y="1719"/>
                    </a:cubicBezTo>
                    <a:lnTo>
                      <a:pt x="4282" y="416"/>
                    </a:lnTo>
                    <a:cubicBezTo>
                      <a:pt x="4235" y="447"/>
                      <a:pt x="4204" y="494"/>
                      <a:pt x="4173" y="525"/>
                    </a:cubicBezTo>
                    <a:cubicBezTo>
                      <a:pt x="4220" y="540"/>
                      <a:pt x="4251" y="540"/>
                      <a:pt x="4282" y="540"/>
                    </a:cubicBezTo>
                    <a:lnTo>
                      <a:pt x="5615" y="1719"/>
                    </a:lnTo>
                    <a:cubicBezTo>
                      <a:pt x="5631" y="1905"/>
                      <a:pt x="5677" y="1967"/>
                      <a:pt x="5724" y="2029"/>
                    </a:cubicBezTo>
                    <a:cubicBezTo>
                      <a:pt x="5755" y="2076"/>
                      <a:pt x="5801" y="2138"/>
                      <a:pt x="5817" y="2262"/>
                    </a:cubicBezTo>
                    <a:lnTo>
                      <a:pt x="5352" y="1843"/>
                    </a:lnTo>
                    <a:cubicBezTo>
                      <a:pt x="5352" y="1797"/>
                      <a:pt x="5352" y="1781"/>
                      <a:pt x="5352" y="1781"/>
                    </a:cubicBezTo>
                    <a:lnTo>
                      <a:pt x="5414" y="1843"/>
                    </a:lnTo>
                    <a:lnTo>
                      <a:pt x="5383" y="1750"/>
                    </a:lnTo>
                    <a:lnTo>
                      <a:pt x="4282" y="773"/>
                    </a:lnTo>
                    <a:cubicBezTo>
                      <a:pt x="4220" y="788"/>
                      <a:pt x="4142" y="820"/>
                      <a:pt x="4080" y="851"/>
                    </a:cubicBezTo>
                    <a:cubicBezTo>
                      <a:pt x="4116" y="832"/>
                      <a:pt x="4158" y="825"/>
                      <a:pt x="4199" y="825"/>
                    </a:cubicBezTo>
                    <a:cubicBezTo>
                      <a:pt x="4228" y="825"/>
                      <a:pt x="4256" y="829"/>
                      <a:pt x="4282" y="835"/>
                    </a:cubicBezTo>
                    <a:lnTo>
                      <a:pt x="5321" y="1750"/>
                    </a:lnTo>
                    <a:cubicBezTo>
                      <a:pt x="5321" y="1781"/>
                      <a:pt x="5321" y="1797"/>
                      <a:pt x="5321" y="1812"/>
                    </a:cubicBezTo>
                    <a:lnTo>
                      <a:pt x="4731" y="1300"/>
                    </a:lnTo>
                    <a:cubicBezTo>
                      <a:pt x="4716" y="1331"/>
                      <a:pt x="4716" y="1347"/>
                      <a:pt x="4700" y="1362"/>
                    </a:cubicBezTo>
                    <a:cubicBezTo>
                      <a:pt x="4716" y="1362"/>
                      <a:pt x="4731" y="1347"/>
                      <a:pt x="4762" y="1347"/>
                    </a:cubicBezTo>
                    <a:lnTo>
                      <a:pt x="5321" y="1828"/>
                    </a:lnTo>
                    <a:cubicBezTo>
                      <a:pt x="5321" y="1843"/>
                      <a:pt x="5305" y="1859"/>
                      <a:pt x="5305" y="1859"/>
                    </a:cubicBezTo>
                    <a:lnTo>
                      <a:pt x="4809" y="1424"/>
                    </a:lnTo>
                    <a:cubicBezTo>
                      <a:pt x="4809" y="1440"/>
                      <a:pt x="4793" y="1440"/>
                      <a:pt x="4793" y="1440"/>
                    </a:cubicBezTo>
                    <a:lnTo>
                      <a:pt x="4700" y="1362"/>
                    </a:lnTo>
                    <a:lnTo>
                      <a:pt x="4282" y="990"/>
                    </a:lnTo>
                    <a:cubicBezTo>
                      <a:pt x="4204" y="1006"/>
                      <a:pt x="4126" y="1006"/>
                      <a:pt x="4049" y="1021"/>
                    </a:cubicBezTo>
                    <a:cubicBezTo>
                      <a:pt x="4049" y="1021"/>
                      <a:pt x="4049" y="1006"/>
                      <a:pt x="4049" y="1006"/>
                    </a:cubicBezTo>
                    <a:lnTo>
                      <a:pt x="3785" y="633"/>
                    </a:lnTo>
                    <a:lnTo>
                      <a:pt x="3785" y="633"/>
                    </a:lnTo>
                    <a:cubicBezTo>
                      <a:pt x="3878" y="525"/>
                      <a:pt x="4002" y="447"/>
                      <a:pt x="4142" y="416"/>
                    </a:cubicBezTo>
                    <a:cubicBezTo>
                      <a:pt x="4092" y="413"/>
                      <a:pt x="4046" y="412"/>
                      <a:pt x="4005" y="412"/>
                    </a:cubicBezTo>
                    <a:cubicBezTo>
                      <a:pt x="3832" y="412"/>
                      <a:pt x="3736" y="435"/>
                      <a:pt x="3661" y="447"/>
                    </a:cubicBezTo>
                    <a:lnTo>
                      <a:pt x="3630" y="416"/>
                    </a:lnTo>
                    <a:cubicBezTo>
                      <a:pt x="3630" y="416"/>
                      <a:pt x="3630" y="432"/>
                      <a:pt x="3630" y="432"/>
                    </a:cubicBezTo>
                    <a:cubicBezTo>
                      <a:pt x="3636" y="444"/>
                      <a:pt x="3640" y="452"/>
                      <a:pt x="3643" y="455"/>
                    </a:cubicBezTo>
                    <a:lnTo>
                      <a:pt x="3643" y="455"/>
                    </a:lnTo>
                    <a:cubicBezTo>
                      <a:pt x="3623" y="463"/>
                      <a:pt x="3608" y="466"/>
                      <a:pt x="3584" y="478"/>
                    </a:cubicBezTo>
                    <a:lnTo>
                      <a:pt x="3553" y="478"/>
                    </a:lnTo>
                    <a:cubicBezTo>
                      <a:pt x="3460" y="509"/>
                      <a:pt x="3366" y="540"/>
                      <a:pt x="3180" y="587"/>
                    </a:cubicBezTo>
                    <a:cubicBezTo>
                      <a:pt x="3134" y="540"/>
                      <a:pt x="3211" y="463"/>
                      <a:pt x="3304" y="401"/>
                    </a:cubicBezTo>
                    <a:cubicBezTo>
                      <a:pt x="3398" y="339"/>
                      <a:pt x="3506" y="277"/>
                      <a:pt x="3429" y="261"/>
                    </a:cubicBezTo>
                    <a:cubicBezTo>
                      <a:pt x="3429" y="261"/>
                      <a:pt x="3460" y="246"/>
                      <a:pt x="3506" y="246"/>
                    </a:cubicBezTo>
                    <a:cubicBezTo>
                      <a:pt x="3553" y="246"/>
                      <a:pt x="3615" y="230"/>
                      <a:pt x="3692" y="230"/>
                    </a:cubicBezTo>
                    <a:cubicBezTo>
                      <a:pt x="3832" y="215"/>
                      <a:pt x="3987" y="215"/>
                      <a:pt x="3987" y="215"/>
                    </a:cubicBezTo>
                    <a:lnTo>
                      <a:pt x="3987" y="215"/>
                    </a:lnTo>
                    <a:cubicBezTo>
                      <a:pt x="3878" y="230"/>
                      <a:pt x="3878" y="261"/>
                      <a:pt x="3832" y="292"/>
                    </a:cubicBezTo>
                    <a:cubicBezTo>
                      <a:pt x="4002" y="215"/>
                      <a:pt x="4157" y="215"/>
                      <a:pt x="4282" y="215"/>
                    </a:cubicBezTo>
                    <a:close/>
                    <a:moveTo>
                      <a:pt x="2932" y="2246"/>
                    </a:moveTo>
                    <a:cubicBezTo>
                      <a:pt x="2932" y="2277"/>
                      <a:pt x="2932" y="2308"/>
                      <a:pt x="2948" y="2339"/>
                    </a:cubicBezTo>
                    <a:cubicBezTo>
                      <a:pt x="2886" y="2308"/>
                      <a:pt x="2839" y="2293"/>
                      <a:pt x="2932" y="2246"/>
                    </a:cubicBezTo>
                    <a:close/>
                    <a:moveTo>
                      <a:pt x="2653" y="2215"/>
                    </a:moveTo>
                    <a:cubicBezTo>
                      <a:pt x="2653" y="2253"/>
                      <a:pt x="2653" y="2290"/>
                      <a:pt x="2677" y="2290"/>
                    </a:cubicBezTo>
                    <a:cubicBezTo>
                      <a:pt x="2693" y="2290"/>
                      <a:pt x="2719" y="2274"/>
                      <a:pt x="2762" y="2231"/>
                    </a:cubicBezTo>
                    <a:lnTo>
                      <a:pt x="2762" y="2231"/>
                    </a:lnTo>
                    <a:cubicBezTo>
                      <a:pt x="2746" y="2246"/>
                      <a:pt x="2762" y="2246"/>
                      <a:pt x="2762" y="2262"/>
                    </a:cubicBezTo>
                    <a:cubicBezTo>
                      <a:pt x="2731" y="2293"/>
                      <a:pt x="2684" y="2308"/>
                      <a:pt x="2653" y="2339"/>
                    </a:cubicBezTo>
                    <a:cubicBezTo>
                      <a:pt x="2653" y="2339"/>
                      <a:pt x="2638" y="2324"/>
                      <a:pt x="2638" y="2324"/>
                    </a:cubicBezTo>
                    <a:cubicBezTo>
                      <a:pt x="2638" y="2324"/>
                      <a:pt x="2638" y="2339"/>
                      <a:pt x="2638" y="2339"/>
                    </a:cubicBezTo>
                    <a:cubicBezTo>
                      <a:pt x="2622" y="2339"/>
                      <a:pt x="2607" y="2355"/>
                      <a:pt x="2591" y="2355"/>
                    </a:cubicBezTo>
                    <a:lnTo>
                      <a:pt x="2420" y="2355"/>
                    </a:lnTo>
                    <a:cubicBezTo>
                      <a:pt x="2420" y="2355"/>
                      <a:pt x="2420" y="2355"/>
                      <a:pt x="2420" y="2339"/>
                    </a:cubicBezTo>
                    <a:cubicBezTo>
                      <a:pt x="2498" y="2308"/>
                      <a:pt x="2576" y="2262"/>
                      <a:pt x="2653" y="2215"/>
                    </a:cubicBezTo>
                    <a:close/>
                    <a:moveTo>
                      <a:pt x="2869" y="2229"/>
                    </a:moveTo>
                    <a:lnTo>
                      <a:pt x="2869" y="2229"/>
                    </a:lnTo>
                    <a:cubicBezTo>
                      <a:pt x="2846" y="2269"/>
                      <a:pt x="2828" y="2340"/>
                      <a:pt x="2777" y="2370"/>
                    </a:cubicBezTo>
                    <a:lnTo>
                      <a:pt x="2762" y="2370"/>
                    </a:lnTo>
                    <a:cubicBezTo>
                      <a:pt x="2777" y="2339"/>
                      <a:pt x="2793" y="2308"/>
                      <a:pt x="2793" y="2262"/>
                    </a:cubicBezTo>
                    <a:cubicBezTo>
                      <a:pt x="2829" y="2262"/>
                      <a:pt x="2852" y="2248"/>
                      <a:pt x="2869" y="2229"/>
                    </a:cubicBezTo>
                    <a:close/>
                    <a:moveTo>
                      <a:pt x="3025" y="2370"/>
                    </a:moveTo>
                    <a:cubicBezTo>
                      <a:pt x="3010" y="2386"/>
                      <a:pt x="2994" y="2401"/>
                      <a:pt x="2994" y="2401"/>
                    </a:cubicBezTo>
                    <a:cubicBezTo>
                      <a:pt x="2994" y="2386"/>
                      <a:pt x="3010" y="2370"/>
                      <a:pt x="3025" y="2370"/>
                    </a:cubicBezTo>
                    <a:close/>
                    <a:moveTo>
                      <a:pt x="5352" y="1921"/>
                    </a:moveTo>
                    <a:lnTo>
                      <a:pt x="5817" y="2324"/>
                    </a:lnTo>
                    <a:cubicBezTo>
                      <a:pt x="5817" y="2355"/>
                      <a:pt x="5817" y="2370"/>
                      <a:pt x="5817" y="2401"/>
                    </a:cubicBezTo>
                    <a:cubicBezTo>
                      <a:pt x="5817" y="2401"/>
                      <a:pt x="5817" y="2401"/>
                      <a:pt x="5817" y="2417"/>
                    </a:cubicBezTo>
                    <a:lnTo>
                      <a:pt x="5352" y="1998"/>
                    </a:lnTo>
                    <a:cubicBezTo>
                      <a:pt x="5352" y="1967"/>
                      <a:pt x="5352" y="1936"/>
                      <a:pt x="5352" y="1921"/>
                    </a:cubicBezTo>
                    <a:close/>
                    <a:moveTo>
                      <a:pt x="5336" y="2045"/>
                    </a:moveTo>
                    <a:lnTo>
                      <a:pt x="5801" y="2433"/>
                    </a:lnTo>
                    <a:cubicBezTo>
                      <a:pt x="5786" y="2448"/>
                      <a:pt x="5786" y="2464"/>
                      <a:pt x="5770" y="2479"/>
                    </a:cubicBezTo>
                    <a:lnTo>
                      <a:pt x="5336" y="2107"/>
                    </a:lnTo>
                    <a:cubicBezTo>
                      <a:pt x="5336" y="2076"/>
                      <a:pt x="5336" y="2060"/>
                      <a:pt x="5336" y="2045"/>
                    </a:cubicBezTo>
                    <a:close/>
                    <a:moveTo>
                      <a:pt x="5352" y="2448"/>
                    </a:moveTo>
                    <a:cubicBezTo>
                      <a:pt x="5414" y="2510"/>
                      <a:pt x="5460" y="2541"/>
                      <a:pt x="5507" y="2588"/>
                    </a:cubicBezTo>
                    <a:cubicBezTo>
                      <a:pt x="5491" y="2588"/>
                      <a:pt x="5491" y="2603"/>
                      <a:pt x="5476" y="2603"/>
                    </a:cubicBezTo>
                    <a:cubicBezTo>
                      <a:pt x="5429" y="2572"/>
                      <a:pt x="5383" y="2526"/>
                      <a:pt x="5336" y="2479"/>
                    </a:cubicBezTo>
                    <a:lnTo>
                      <a:pt x="5352" y="2479"/>
                    </a:lnTo>
                    <a:cubicBezTo>
                      <a:pt x="5352" y="2464"/>
                      <a:pt x="5352" y="2464"/>
                      <a:pt x="5352" y="2448"/>
                    </a:cubicBezTo>
                    <a:close/>
                    <a:moveTo>
                      <a:pt x="21" y="2649"/>
                    </a:moveTo>
                    <a:cubicBezTo>
                      <a:pt x="19" y="2649"/>
                      <a:pt x="18" y="2649"/>
                      <a:pt x="16" y="2650"/>
                    </a:cubicBezTo>
                    <a:lnTo>
                      <a:pt x="191" y="2908"/>
                    </a:lnTo>
                    <a:lnTo>
                      <a:pt x="21" y="2649"/>
                    </a:lnTo>
                    <a:close/>
                    <a:moveTo>
                      <a:pt x="482" y="2510"/>
                    </a:moveTo>
                    <a:cubicBezTo>
                      <a:pt x="513" y="2557"/>
                      <a:pt x="544" y="2603"/>
                      <a:pt x="575" y="2634"/>
                    </a:cubicBezTo>
                    <a:cubicBezTo>
                      <a:pt x="590" y="2619"/>
                      <a:pt x="606" y="2603"/>
                      <a:pt x="621" y="2588"/>
                    </a:cubicBezTo>
                    <a:lnTo>
                      <a:pt x="621" y="2588"/>
                    </a:lnTo>
                    <a:lnTo>
                      <a:pt x="606" y="2619"/>
                    </a:lnTo>
                    <a:cubicBezTo>
                      <a:pt x="668" y="2619"/>
                      <a:pt x="730" y="2588"/>
                      <a:pt x="792" y="2557"/>
                    </a:cubicBezTo>
                    <a:cubicBezTo>
                      <a:pt x="792" y="2557"/>
                      <a:pt x="792" y="2572"/>
                      <a:pt x="792" y="2588"/>
                    </a:cubicBezTo>
                    <a:cubicBezTo>
                      <a:pt x="792" y="2588"/>
                      <a:pt x="792" y="2603"/>
                      <a:pt x="792" y="2603"/>
                    </a:cubicBezTo>
                    <a:cubicBezTo>
                      <a:pt x="761" y="2619"/>
                      <a:pt x="761" y="2650"/>
                      <a:pt x="792" y="2665"/>
                    </a:cubicBezTo>
                    <a:cubicBezTo>
                      <a:pt x="792" y="2665"/>
                      <a:pt x="792" y="2681"/>
                      <a:pt x="792" y="2681"/>
                    </a:cubicBezTo>
                    <a:cubicBezTo>
                      <a:pt x="745" y="2696"/>
                      <a:pt x="699" y="2743"/>
                      <a:pt x="668" y="2774"/>
                    </a:cubicBezTo>
                    <a:cubicBezTo>
                      <a:pt x="699" y="2836"/>
                      <a:pt x="730" y="2882"/>
                      <a:pt x="761" y="2944"/>
                    </a:cubicBezTo>
                    <a:lnTo>
                      <a:pt x="730" y="2944"/>
                    </a:lnTo>
                    <a:cubicBezTo>
                      <a:pt x="730" y="2960"/>
                      <a:pt x="714" y="2960"/>
                      <a:pt x="714" y="2960"/>
                    </a:cubicBezTo>
                    <a:cubicBezTo>
                      <a:pt x="714" y="2944"/>
                      <a:pt x="699" y="2944"/>
                      <a:pt x="699" y="2929"/>
                    </a:cubicBezTo>
                    <a:lnTo>
                      <a:pt x="668" y="2929"/>
                    </a:lnTo>
                    <a:cubicBezTo>
                      <a:pt x="683" y="2929"/>
                      <a:pt x="683" y="2944"/>
                      <a:pt x="699" y="2960"/>
                    </a:cubicBezTo>
                    <a:cubicBezTo>
                      <a:pt x="666" y="2976"/>
                      <a:pt x="638" y="2997"/>
                      <a:pt x="614" y="2997"/>
                    </a:cubicBezTo>
                    <a:cubicBezTo>
                      <a:pt x="592" y="2997"/>
                      <a:pt x="574" y="2980"/>
                      <a:pt x="559" y="2929"/>
                    </a:cubicBezTo>
                    <a:cubicBezTo>
                      <a:pt x="497" y="2898"/>
                      <a:pt x="513" y="2851"/>
                      <a:pt x="590" y="2820"/>
                    </a:cubicBezTo>
                    <a:cubicBezTo>
                      <a:pt x="606" y="2820"/>
                      <a:pt x="606" y="2836"/>
                      <a:pt x="621" y="2851"/>
                    </a:cubicBezTo>
                    <a:cubicBezTo>
                      <a:pt x="575" y="2774"/>
                      <a:pt x="528" y="2712"/>
                      <a:pt x="420" y="2712"/>
                    </a:cubicBezTo>
                    <a:cubicBezTo>
                      <a:pt x="482" y="2665"/>
                      <a:pt x="497" y="2665"/>
                      <a:pt x="513" y="2588"/>
                    </a:cubicBezTo>
                    <a:lnTo>
                      <a:pt x="513" y="2588"/>
                    </a:lnTo>
                    <a:lnTo>
                      <a:pt x="435" y="2634"/>
                    </a:lnTo>
                    <a:cubicBezTo>
                      <a:pt x="451" y="2603"/>
                      <a:pt x="466" y="2557"/>
                      <a:pt x="482" y="2510"/>
                    </a:cubicBezTo>
                    <a:close/>
                    <a:moveTo>
                      <a:pt x="6065" y="2479"/>
                    </a:moveTo>
                    <a:lnTo>
                      <a:pt x="6686" y="3022"/>
                    </a:lnTo>
                    <a:cubicBezTo>
                      <a:pt x="6670" y="3053"/>
                      <a:pt x="6655" y="3099"/>
                      <a:pt x="6655" y="3146"/>
                    </a:cubicBezTo>
                    <a:cubicBezTo>
                      <a:pt x="6717" y="3146"/>
                      <a:pt x="6717" y="3099"/>
                      <a:pt x="6717" y="3037"/>
                    </a:cubicBezTo>
                    <a:lnTo>
                      <a:pt x="6065" y="2479"/>
                    </a:lnTo>
                    <a:close/>
                    <a:moveTo>
                      <a:pt x="218" y="2867"/>
                    </a:moveTo>
                    <a:cubicBezTo>
                      <a:pt x="234" y="2867"/>
                      <a:pt x="249" y="2882"/>
                      <a:pt x="265" y="2898"/>
                    </a:cubicBezTo>
                    <a:cubicBezTo>
                      <a:pt x="265" y="2898"/>
                      <a:pt x="249" y="2913"/>
                      <a:pt x="249" y="2913"/>
                    </a:cubicBezTo>
                    <a:lnTo>
                      <a:pt x="575" y="3410"/>
                    </a:lnTo>
                    <a:lnTo>
                      <a:pt x="218" y="2867"/>
                    </a:lnTo>
                    <a:close/>
                    <a:moveTo>
                      <a:pt x="5879" y="3348"/>
                    </a:moveTo>
                    <a:lnTo>
                      <a:pt x="5879" y="3348"/>
                    </a:lnTo>
                    <a:cubicBezTo>
                      <a:pt x="5910" y="3379"/>
                      <a:pt x="5941" y="3394"/>
                      <a:pt x="5957" y="3394"/>
                    </a:cubicBezTo>
                    <a:cubicBezTo>
                      <a:pt x="5947" y="3454"/>
                      <a:pt x="5945" y="3498"/>
                      <a:pt x="5947" y="3531"/>
                    </a:cubicBezTo>
                    <a:lnTo>
                      <a:pt x="5947" y="3531"/>
                    </a:lnTo>
                    <a:cubicBezTo>
                      <a:pt x="5930" y="3475"/>
                      <a:pt x="5891" y="3407"/>
                      <a:pt x="5879" y="3348"/>
                    </a:cubicBezTo>
                    <a:close/>
                    <a:moveTo>
                      <a:pt x="4514" y="3658"/>
                    </a:moveTo>
                    <a:lnTo>
                      <a:pt x="4514" y="3658"/>
                    </a:lnTo>
                    <a:cubicBezTo>
                      <a:pt x="4514" y="3673"/>
                      <a:pt x="4530" y="3673"/>
                      <a:pt x="4530" y="3673"/>
                    </a:cubicBezTo>
                    <a:cubicBezTo>
                      <a:pt x="4530" y="3689"/>
                      <a:pt x="4530" y="3689"/>
                      <a:pt x="4530" y="3704"/>
                    </a:cubicBezTo>
                    <a:cubicBezTo>
                      <a:pt x="4514" y="3689"/>
                      <a:pt x="4514" y="3673"/>
                      <a:pt x="4514" y="3658"/>
                    </a:cubicBezTo>
                    <a:close/>
                    <a:moveTo>
                      <a:pt x="4623" y="3177"/>
                    </a:moveTo>
                    <a:cubicBezTo>
                      <a:pt x="4623" y="3208"/>
                      <a:pt x="4576" y="3223"/>
                      <a:pt x="4561" y="3223"/>
                    </a:cubicBezTo>
                    <a:cubicBezTo>
                      <a:pt x="4573" y="3244"/>
                      <a:pt x="4584" y="3251"/>
                      <a:pt x="4595" y="3251"/>
                    </a:cubicBezTo>
                    <a:cubicBezTo>
                      <a:pt x="4626" y="3251"/>
                      <a:pt x="4655" y="3192"/>
                      <a:pt x="4700" y="3192"/>
                    </a:cubicBezTo>
                    <a:cubicBezTo>
                      <a:pt x="4700" y="3208"/>
                      <a:pt x="4685" y="3223"/>
                      <a:pt x="4685" y="3239"/>
                    </a:cubicBezTo>
                    <a:cubicBezTo>
                      <a:pt x="4700" y="3223"/>
                      <a:pt x="4731" y="3192"/>
                      <a:pt x="4778" y="3192"/>
                    </a:cubicBezTo>
                    <a:lnTo>
                      <a:pt x="4778" y="3332"/>
                    </a:lnTo>
                    <a:lnTo>
                      <a:pt x="4762" y="3270"/>
                    </a:lnTo>
                    <a:cubicBezTo>
                      <a:pt x="4762" y="3270"/>
                      <a:pt x="4731" y="3363"/>
                      <a:pt x="4685" y="3441"/>
                    </a:cubicBezTo>
                    <a:cubicBezTo>
                      <a:pt x="4669" y="3503"/>
                      <a:pt x="4638" y="3565"/>
                      <a:pt x="4623" y="3596"/>
                    </a:cubicBezTo>
                    <a:cubicBezTo>
                      <a:pt x="4607" y="3627"/>
                      <a:pt x="4607" y="3673"/>
                      <a:pt x="4576" y="3704"/>
                    </a:cubicBezTo>
                    <a:cubicBezTo>
                      <a:pt x="4576" y="3704"/>
                      <a:pt x="4576" y="3720"/>
                      <a:pt x="4561" y="3720"/>
                    </a:cubicBezTo>
                    <a:cubicBezTo>
                      <a:pt x="4561" y="3735"/>
                      <a:pt x="4545" y="3735"/>
                      <a:pt x="4545" y="3735"/>
                    </a:cubicBezTo>
                    <a:cubicBezTo>
                      <a:pt x="4545" y="3735"/>
                      <a:pt x="4530" y="3720"/>
                      <a:pt x="4530" y="3720"/>
                    </a:cubicBezTo>
                    <a:cubicBezTo>
                      <a:pt x="4530" y="3704"/>
                      <a:pt x="4545" y="3704"/>
                      <a:pt x="4545" y="3689"/>
                    </a:cubicBezTo>
                    <a:cubicBezTo>
                      <a:pt x="4545" y="3689"/>
                      <a:pt x="4545" y="3689"/>
                      <a:pt x="4545" y="3673"/>
                    </a:cubicBezTo>
                    <a:cubicBezTo>
                      <a:pt x="4561" y="3658"/>
                      <a:pt x="4561" y="3627"/>
                      <a:pt x="4576" y="3596"/>
                    </a:cubicBezTo>
                    <a:lnTo>
                      <a:pt x="4576" y="3596"/>
                    </a:lnTo>
                    <a:cubicBezTo>
                      <a:pt x="4561" y="3611"/>
                      <a:pt x="4545" y="3627"/>
                      <a:pt x="4545" y="3642"/>
                    </a:cubicBezTo>
                    <a:cubicBezTo>
                      <a:pt x="4545" y="3549"/>
                      <a:pt x="4576" y="3441"/>
                      <a:pt x="4576" y="3348"/>
                    </a:cubicBezTo>
                    <a:cubicBezTo>
                      <a:pt x="4592" y="3363"/>
                      <a:pt x="4623" y="3363"/>
                      <a:pt x="4638" y="3379"/>
                    </a:cubicBezTo>
                    <a:cubicBezTo>
                      <a:pt x="4669" y="3348"/>
                      <a:pt x="4654" y="3286"/>
                      <a:pt x="4685" y="3255"/>
                    </a:cubicBezTo>
                    <a:lnTo>
                      <a:pt x="4685" y="3255"/>
                    </a:lnTo>
                    <a:cubicBezTo>
                      <a:pt x="4654" y="3286"/>
                      <a:pt x="4623" y="3301"/>
                      <a:pt x="4576" y="3317"/>
                    </a:cubicBezTo>
                    <a:cubicBezTo>
                      <a:pt x="4576" y="3286"/>
                      <a:pt x="4561" y="3255"/>
                      <a:pt x="4545" y="3239"/>
                    </a:cubicBezTo>
                    <a:cubicBezTo>
                      <a:pt x="4545" y="3239"/>
                      <a:pt x="4545" y="3239"/>
                      <a:pt x="4561" y="3223"/>
                    </a:cubicBezTo>
                    <a:cubicBezTo>
                      <a:pt x="4561" y="3208"/>
                      <a:pt x="4576" y="3192"/>
                      <a:pt x="4576" y="3177"/>
                    </a:cubicBezTo>
                    <a:close/>
                    <a:moveTo>
                      <a:pt x="1149" y="3844"/>
                    </a:moveTo>
                    <a:cubicBezTo>
                      <a:pt x="1133" y="3844"/>
                      <a:pt x="1133" y="3859"/>
                      <a:pt x="1133" y="3859"/>
                    </a:cubicBezTo>
                    <a:lnTo>
                      <a:pt x="1149" y="3875"/>
                    </a:lnTo>
                    <a:cubicBezTo>
                      <a:pt x="1149" y="3859"/>
                      <a:pt x="1149" y="3859"/>
                      <a:pt x="1149" y="3844"/>
                    </a:cubicBezTo>
                    <a:close/>
                    <a:moveTo>
                      <a:pt x="1087" y="3751"/>
                    </a:moveTo>
                    <a:cubicBezTo>
                      <a:pt x="1118" y="3782"/>
                      <a:pt x="1133" y="3813"/>
                      <a:pt x="1149" y="3844"/>
                    </a:cubicBezTo>
                    <a:cubicBezTo>
                      <a:pt x="1149" y="3844"/>
                      <a:pt x="1164" y="3844"/>
                      <a:pt x="1164" y="3859"/>
                    </a:cubicBezTo>
                    <a:cubicBezTo>
                      <a:pt x="1164" y="3859"/>
                      <a:pt x="1164" y="3859"/>
                      <a:pt x="1149" y="3875"/>
                    </a:cubicBezTo>
                    <a:cubicBezTo>
                      <a:pt x="1133" y="3890"/>
                      <a:pt x="1133" y="3906"/>
                      <a:pt x="1133" y="3906"/>
                    </a:cubicBezTo>
                    <a:lnTo>
                      <a:pt x="1102" y="3875"/>
                    </a:lnTo>
                    <a:lnTo>
                      <a:pt x="1133" y="3844"/>
                    </a:lnTo>
                    <a:cubicBezTo>
                      <a:pt x="1118" y="3813"/>
                      <a:pt x="1102" y="3782"/>
                      <a:pt x="1087" y="3766"/>
                    </a:cubicBezTo>
                    <a:cubicBezTo>
                      <a:pt x="1087" y="3751"/>
                      <a:pt x="1087" y="3751"/>
                      <a:pt x="1087" y="3751"/>
                    </a:cubicBezTo>
                    <a:close/>
                    <a:moveTo>
                      <a:pt x="1195" y="3906"/>
                    </a:moveTo>
                    <a:cubicBezTo>
                      <a:pt x="1195" y="3921"/>
                      <a:pt x="1211" y="3921"/>
                      <a:pt x="1211" y="3921"/>
                    </a:cubicBezTo>
                    <a:lnTo>
                      <a:pt x="1226" y="3921"/>
                    </a:lnTo>
                    <a:cubicBezTo>
                      <a:pt x="1211" y="3921"/>
                      <a:pt x="1211" y="3921"/>
                      <a:pt x="1211" y="3937"/>
                    </a:cubicBezTo>
                    <a:cubicBezTo>
                      <a:pt x="1226" y="3937"/>
                      <a:pt x="1226" y="3952"/>
                      <a:pt x="1226" y="3952"/>
                    </a:cubicBezTo>
                    <a:lnTo>
                      <a:pt x="1211" y="3952"/>
                    </a:lnTo>
                    <a:lnTo>
                      <a:pt x="1195" y="3968"/>
                    </a:lnTo>
                    <a:cubicBezTo>
                      <a:pt x="1180" y="3968"/>
                      <a:pt x="1180" y="3952"/>
                      <a:pt x="1180" y="3952"/>
                    </a:cubicBezTo>
                    <a:cubicBezTo>
                      <a:pt x="1180" y="3952"/>
                      <a:pt x="1180" y="3952"/>
                      <a:pt x="1164" y="3937"/>
                    </a:cubicBezTo>
                    <a:lnTo>
                      <a:pt x="1195" y="3937"/>
                    </a:lnTo>
                    <a:cubicBezTo>
                      <a:pt x="1195" y="3937"/>
                      <a:pt x="1195" y="3937"/>
                      <a:pt x="1195" y="3921"/>
                    </a:cubicBezTo>
                    <a:cubicBezTo>
                      <a:pt x="1195" y="3921"/>
                      <a:pt x="1195" y="3921"/>
                      <a:pt x="1195" y="3906"/>
                    </a:cubicBezTo>
                    <a:close/>
                    <a:moveTo>
                      <a:pt x="1211" y="3968"/>
                    </a:moveTo>
                    <a:lnTo>
                      <a:pt x="1211" y="3983"/>
                    </a:lnTo>
                    <a:cubicBezTo>
                      <a:pt x="1211" y="3999"/>
                      <a:pt x="1211" y="4014"/>
                      <a:pt x="1211" y="4030"/>
                    </a:cubicBezTo>
                    <a:lnTo>
                      <a:pt x="1195" y="4014"/>
                    </a:lnTo>
                    <a:cubicBezTo>
                      <a:pt x="1211" y="3999"/>
                      <a:pt x="1211" y="3983"/>
                      <a:pt x="1211" y="3968"/>
                    </a:cubicBezTo>
                    <a:close/>
                    <a:moveTo>
                      <a:pt x="1273" y="4014"/>
                    </a:moveTo>
                    <a:cubicBezTo>
                      <a:pt x="1273" y="4030"/>
                      <a:pt x="1288" y="4030"/>
                      <a:pt x="1288" y="4046"/>
                    </a:cubicBezTo>
                    <a:lnTo>
                      <a:pt x="1273" y="4046"/>
                    </a:lnTo>
                    <a:cubicBezTo>
                      <a:pt x="1273" y="4046"/>
                      <a:pt x="1273" y="4030"/>
                      <a:pt x="1257" y="4030"/>
                    </a:cubicBezTo>
                    <a:cubicBezTo>
                      <a:pt x="1273" y="4030"/>
                      <a:pt x="1273" y="4014"/>
                      <a:pt x="1273" y="4014"/>
                    </a:cubicBezTo>
                    <a:close/>
                    <a:moveTo>
                      <a:pt x="606" y="3441"/>
                    </a:moveTo>
                    <a:lnTo>
                      <a:pt x="1025" y="4061"/>
                    </a:lnTo>
                    <a:lnTo>
                      <a:pt x="1009" y="4061"/>
                    </a:lnTo>
                    <a:lnTo>
                      <a:pt x="590" y="3441"/>
                    </a:lnTo>
                    <a:close/>
                    <a:moveTo>
                      <a:pt x="5724" y="3766"/>
                    </a:moveTo>
                    <a:cubicBezTo>
                      <a:pt x="5739" y="3782"/>
                      <a:pt x="5739" y="3782"/>
                      <a:pt x="5755" y="3782"/>
                    </a:cubicBezTo>
                    <a:cubicBezTo>
                      <a:pt x="5739" y="3797"/>
                      <a:pt x="5724" y="3797"/>
                      <a:pt x="5724" y="3797"/>
                    </a:cubicBezTo>
                    <a:cubicBezTo>
                      <a:pt x="5724" y="3844"/>
                      <a:pt x="5724" y="3875"/>
                      <a:pt x="5708" y="3921"/>
                    </a:cubicBezTo>
                    <a:lnTo>
                      <a:pt x="5817" y="3782"/>
                    </a:lnTo>
                    <a:lnTo>
                      <a:pt x="5817" y="3782"/>
                    </a:lnTo>
                    <a:cubicBezTo>
                      <a:pt x="5770" y="3890"/>
                      <a:pt x="5833" y="3906"/>
                      <a:pt x="5879" y="3999"/>
                    </a:cubicBezTo>
                    <a:cubicBezTo>
                      <a:pt x="5708" y="4201"/>
                      <a:pt x="5538" y="4123"/>
                      <a:pt x="5429" y="4185"/>
                    </a:cubicBezTo>
                    <a:cubicBezTo>
                      <a:pt x="5429" y="4154"/>
                      <a:pt x="5429" y="4123"/>
                      <a:pt x="5445" y="4092"/>
                    </a:cubicBezTo>
                    <a:cubicBezTo>
                      <a:pt x="5460" y="4092"/>
                      <a:pt x="5491" y="4092"/>
                      <a:pt x="5522" y="4108"/>
                    </a:cubicBezTo>
                    <a:cubicBezTo>
                      <a:pt x="5507" y="3968"/>
                      <a:pt x="5553" y="3766"/>
                      <a:pt x="5724" y="3766"/>
                    </a:cubicBezTo>
                    <a:close/>
                    <a:moveTo>
                      <a:pt x="5212" y="4294"/>
                    </a:moveTo>
                    <a:cubicBezTo>
                      <a:pt x="5212" y="4294"/>
                      <a:pt x="5212" y="4309"/>
                      <a:pt x="5197" y="4309"/>
                    </a:cubicBezTo>
                    <a:cubicBezTo>
                      <a:pt x="5212" y="4309"/>
                      <a:pt x="5212" y="4309"/>
                      <a:pt x="5212" y="4294"/>
                    </a:cubicBezTo>
                    <a:close/>
                    <a:moveTo>
                      <a:pt x="1040" y="4092"/>
                    </a:moveTo>
                    <a:lnTo>
                      <a:pt x="1195" y="4309"/>
                    </a:lnTo>
                    <a:cubicBezTo>
                      <a:pt x="1195" y="4325"/>
                      <a:pt x="1195" y="4325"/>
                      <a:pt x="1195" y="4325"/>
                    </a:cubicBezTo>
                    <a:lnTo>
                      <a:pt x="1040" y="4092"/>
                    </a:lnTo>
                    <a:close/>
                    <a:moveTo>
                      <a:pt x="3925" y="4216"/>
                    </a:moveTo>
                    <a:cubicBezTo>
                      <a:pt x="3940" y="4232"/>
                      <a:pt x="3956" y="4232"/>
                      <a:pt x="3956" y="4232"/>
                    </a:cubicBezTo>
                    <a:cubicBezTo>
                      <a:pt x="3971" y="4247"/>
                      <a:pt x="3971" y="4263"/>
                      <a:pt x="3971" y="4278"/>
                    </a:cubicBezTo>
                    <a:cubicBezTo>
                      <a:pt x="3971" y="4294"/>
                      <a:pt x="3971" y="4309"/>
                      <a:pt x="3971" y="4325"/>
                    </a:cubicBezTo>
                    <a:cubicBezTo>
                      <a:pt x="3956" y="4340"/>
                      <a:pt x="3940" y="4356"/>
                      <a:pt x="3909" y="4371"/>
                    </a:cubicBezTo>
                    <a:cubicBezTo>
                      <a:pt x="3909" y="4356"/>
                      <a:pt x="3909" y="4340"/>
                      <a:pt x="3894" y="4325"/>
                    </a:cubicBezTo>
                    <a:cubicBezTo>
                      <a:pt x="3864" y="4334"/>
                      <a:pt x="3823" y="4363"/>
                      <a:pt x="3792" y="4363"/>
                    </a:cubicBezTo>
                    <a:cubicBezTo>
                      <a:pt x="3774" y="4363"/>
                      <a:pt x="3760" y="4353"/>
                      <a:pt x="3754" y="4325"/>
                    </a:cubicBezTo>
                    <a:cubicBezTo>
                      <a:pt x="3801" y="4294"/>
                      <a:pt x="3832" y="4263"/>
                      <a:pt x="3878" y="4232"/>
                    </a:cubicBezTo>
                    <a:lnTo>
                      <a:pt x="3925" y="4216"/>
                    </a:lnTo>
                    <a:close/>
                    <a:moveTo>
                      <a:pt x="5017" y="4378"/>
                    </a:moveTo>
                    <a:lnTo>
                      <a:pt x="5011" y="4402"/>
                    </a:lnTo>
                    <a:cubicBezTo>
                      <a:pt x="5015" y="4394"/>
                      <a:pt x="5017" y="4385"/>
                      <a:pt x="5017" y="4378"/>
                    </a:cubicBezTo>
                    <a:close/>
                    <a:moveTo>
                      <a:pt x="2591" y="4433"/>
                    </a:moveTo>
                    <a:cubicBezTo>
                      <a:pt x="2607" y="4433"/>
                      <a:pt x="2622" y="4449"/>
                      <a:pt x="2622" y="4464"/>
                    </a:cubicBezTo>
                    <a:cubicBezTo>
                      <a:pt x="2607" y="4449"/>
                      <a:pt x="2607" y="4433"/>
                      <a:pt x="2591" y="4433"/>
                    </a:cubicBezTo>
                    <a:close/>
                    <a:moveTo>
                      <a:pt x="2110" y="4387"/>
                    </a:moveTo>
                    <a:cubicBezTo>
                      <a:pt x="2141" y="4449"/>
                      <a:pt x="2157" y="4418"/>
                      <a:pt x="2157" y="4480"/>
                    </a:cubicBezTo>
                    <a:lnTo>
                      <a:pt x="2064" y="4480"/>
                    </a:lnTo>
                    <a:cubicBezTo>
                      <a:pt x="2079" y="4449"/>
                      <a:pt x="2095" y="4418"/>
                      <a:pt x="2110" y="4387"/>
                    </a:cubicBezTo>
                    <a:close/>
                    <a:moveTo>
                      <a:pt x="2529" y="4464"/>
                    </a:moveTo>
                    <a:cubicBezTo>
                      <a:pt x="2529" y="4480"/>
                      <a:pt x="2544" y="4495"/>
                      <a:pt x="2560" y="4511"/>
                    </a:cubicBezTo>
                    <a:lnTo>
                      <a:pt x="2498" y="4511"/>
                    </a:lnTo>
                    <a:cubicBezTo>
                      <a:pt x="2513" y="4495"/>
                      <a:pt x="2513" y="4480"/>
                      <a:pt x="2529" y="4464"/>
                    </a:cubicBezTo>
                    <a:close/>
                    <a:moveTo>
                      <a:pt x="1071" y="4511"/>
                    </a:moveTo>
                    <a:cubicBezTo>
                      <a:pt x="1062" y="4520"/>
                      <a:pt x="1056" y="4530"/>
                      <a:pt x="1051" y="4540"/>
                    </a:cubicBezTo>
                    <a:lnTo>
                      <a:pt x="1051" y="4540"/>
                    </a:lnTo>
                    <a:lnTo>
                      <a:pt x="1071" y="4511"/>
                    </a:lnTo>
                    <a:close/>
                    <a:moveTo>
                      <a:pt x="2560" y="4511"/>
                    </a:moveTo>
                    <a:lnTo>
                      <a:pt x="2560" y="4511"/>
                    </a:lnTo>
                    <a:cubicBezTo>
                      <a:pt x="2576" y="4526"/>
                      <a:pt x="2591" y="4557"/>
                      <a:pt x="2607" y="4573"/>
                    </a:cubicBezTo>
                    <a:cubicBezTo>
                      <a:pt x="2576" y="4573"/>
                      <a:pt x="2544" y="4542"/>
                      <a:pt x="2560" y="4511"/>
                    </a:cubicBezTo>
                    <a:close/>
                    <a:moveTo>
                      <a:pt x="3646" y="4588"/>
                    </a:moveTo>
                    <a:cubicBezTo>
                      <a:pt x="3646" y="4604"/>
                      <a:pt x="3661" y="4619"/>
                      <a:pt x="3661" y="4635"/>
                    </a:cubicBezTo>
                    <a:lnTo>
                      <a:pt x="3630" y="4635"/>
                    </a:lnTo>
                    <a:lnTo>
                      <a:pt x="3646" y="4588"/>
                    </a:lnTo>
                    <a:close/>
                    <a:moveTo>
                      <a:pt x="4434" y="4619"/>
                    </a:moveTo>
                    <a:lnTo>
                      <a:pt x="4434" y="4619"/>
                    </a:lnTo>
                    <a:cubicBezTo>
                      <a:pt x="4431" y="4625"/>
                      <a:pt x="4426" y="4630"/>
                      <a:pt x="4421" y="4635"/>
                    </a:cubicBezTo>
                    <a:cubicBezTo>
                      <a:pt x="4437" y="4635"/>
                      <a:pt x="4437" y="4619"/>
                      <a:pt x="4437" y="4619"/>
                    </a:cubicBezTo>
                    <a:close/>
                    <a:moveTo>
                      <a:pt x="4406" y="4371"/>
                    </a:moveTo>
                    <a:cubicBezTo>
                      <a:pt x="4406" y="4418"/>
                      <a:pt x="4406" y="4464"/>
                      <a:pt x="4390" y="4495"/>
                    </a:cubicBezTo>
                    <a:cubicBezTo>
                      <a:pt x="4359" y="4511"/>
                      <a:pt x="4328" y="4526"/>
                      <a:pt x="4313" y="4557"/>
                    </a:cubicBezTo>
                    <a:lnTo>
                      <a:pt x="4266" y="4557"/>
                    </a:lnTo>
                    <a:lnTo>
                      <a:pt x="4297" y="4588"/>
                    </a:lnTo>
                    <a:cubicBezTo>
                      <a:pt x="4297" y="4588"/>
                      <a:pt x="4297" y="4604"/>
                      <a:pt x="4297" y="4635"/>
                    </a:cubicBezTo>
                    <a:lnTo>
                      <a:pt x="4344" y="4619"/>
                    </a:lnTo>
                    <a:lnTo>
                      <a:pt x="4359" y="4635"/>
                    </a:lnTo>
                    <a:cubicBezTo>
                      <a:pt x="4328" y="4681"/>
                      <a:pt x="4266" y="4697"/>
                      <a:pt x="4235" y="4712"/>
                    </a:cubicBezTo>
                    <a:cubicBezTo>
                      <a:pt x="4251" y="4650"/>
                      <a:pt x="4235" y="4604"/>
                      <a:pt x="4204" y="4542"/>
                    </a:cubicBezTo>
                    <a:cubicBezTo>
                      <a:pt x="4220" y="4526"/>
                      <a:pt x="4251" y="4511"/>
                      <a:pt x="4266" y="4495"/>
                    </a:cubicBezTo>
                    <a:cubicBezTo>
                      <a:pt x="4282" y="4495"/>
                      <a:pt x="4282" y="4511"/>
                      <a:pt x="4282" y="4511"/>
                    </a:cubicBezTo>
                    <a:cubicBezTo>
                      <a:pt x="4282" y="4511"/>
                      <a:pt x="4282" y="4495"/>
                      <a:pt x="4282" y="4495"/>
                    </a:cubicBezTo>
                    <a:cubicBezTo>
                      <a:pt x="4313" y="4464"/>
                      <a:pt x="4359" y="4418"/>
                      <a:pt x="4406" y="4371"/>
                    </a:cubicBezTo>
                    <a:close/>
                    <a:moveTo>
                      <a:pt x="2141" y="4650"/>
                    </a:moveTo>
                    <a:cubicBezTo>
                      <a:pt x="2188" y="4650"/>
                      <a:pt x="2203" y="4681"/>
                      <a:pt x="2203" y="4712"/>
                    </a:cubicBezTo>
                    <a:cubicBezTo>
                      <a:pt x="2188" y="4712"/>
                      <a:pt x="2188" y="4728"/>
                      <a:pt x="2172" y="4728"/>
                    </a:cubicBezTo>
                    <a:cubicBezTo>
                      <a:pt x="2157" y="4697"/>
                      <a:pt x="2141" y="4681"/>
                      <a:pt x="2126" y="4666"/>
                    </a:cubicBezTo>
                    <a:cubicBezTo>
                      <a:pt x="2126" y="4650"/>
                      <a:pt x="2141" y="4650"/>
                      <a:pt x="2141" y="4650"/>
                    </a:cubicBezTo>
                    <a:close/>
                    <a:moveTo>
                      <a:pt x="3677" y="4712"/>
                    </a:moveTo>
                    <a:cubicBezTo>
                      <a:pt x="3677" y="4712"/>
                      <a:pt x="3677" y="4728"/>
                      <a:pt x="3677" y="4728"/>
                    </a:cubicBezTo>
                    <a:lnTo>
                      <a:pt x="3661" y="4743"/>
                    </a:lnTo>
                    <a:cubicBezTo>
                      <a:pt x="3661" y="4728"/>
                      <a:pt x="3677" y="4728"/>
                      <a:pt x="3677" y="4712"/>
                    </a:cubicBezTo>
                    <a:close/>
                    <a:moveTo>
                      <a:pt x="3909" y="4759"/>
                    </a:moveTo>
                    <a:cubicBezTo>
                      <a:pt x="3940" y="4774"/>
                      <a:pt x="3940" y="4790"/>
                      <a:pt x="3940" y="4805"/>
                    </a:cubicBezTo>
                    <a:cubicBezTo>
                      <a:pt x="3925" y="4790"/>
                      <a:pt x="3925" y="4774"/>
                      <a:pt x="3909" y="4759"/>
                    </a:cubicBezTo>
                    <a:close/>
                    <a:moveTo>
                      <a:pt x="3878" y="4883"/>
                    </a:moveTo>
                    <a:cubicBezTo>
                      <a:pt x="3878" y="4899"/>
                      <a:pt x="3863" y="4899"/>
                      <a:pt x="3863" y="4899"/>
                    </a:cubicBezTo>
                    <a:cubicBezTo>
                      <a:pt x="3863" y="4883"/>
                      <a:pt x="3863" y="4883"/>
                      <a:pt x="3863" y="4883"/>
                    </a:cubicBezTo>
                    <a:close/>
                    <a:moveTo>
                      <a:pt x="4064" y="4945"/>
                    </a:moveTo>
                    <a:cubicBezTo>
                      <a:pt x="4064" y="4961"/>
                      <a:pt x="4064" y="4961"/>
                      <a:pt x="4064" y="4976"/>
                    </a:cubicBezTo>
                    <a:cubicBezTo>
                      <a:pt x="4033" y="5007"/>
                      <a:pt x="4018" y="5023"/>
                      <a:pt x="3987" y="5038"/>
                    </a:cubicBezTo>
                    <a:cubicBezTo>
                      <a:pt x="4002" y="5007"/>
                      <a:pt x="4018" y="4992"/>
                      <a:pt x="4033" y="4976"/>
                    </a:cubicBezTo>
                    <a:cubicBezTo>
                      <a:pt x="4033" y="4961"/>
                      <a:pt x="4049" y="4961"/>
                      <a:pt x="4064" y="4945"/>
                    </a:cubicBezTo>
                    <a:close/>
                    <a:moveTo>
                      <a:pt x="3056" y="5178"/>
                    </a:moveTo>
                    <a:cubicBezTo>
                      <a:pt x="3056" y="5178"/>
                      <a:pt x="3072" y="5193"/>
                      <a:pt x="3072" y="5193"/>
                    </a:cubicBezTo>
                    <a:cubicBezTo>
                      <a:pt x="3072" y="5193"/>
                      <a:pt x="3056" y="5193"/>
                      <a:pt x="3056" y="5178"/>
                    </a:cubicBezTo>
                    <a:close/>
                    <a:moveTo>
                      <a:pt x="3366" y="5240"/>
                    </a:moveTo>
                    <a:cubicBezTo>
                      <a:pt x="3365" y="5240"/>
                      <a:pt x="3365" y="5241"/>
                      <a:pt x="3365" y="5243"/>
                    </a:cubicBezTo>
                    <a:lnTo>
                      <a:pt x="3365" y="5243"/>
                    </a:lnTo>
                    <a:cubicBezTo>
                      <a:pt x="3366" y="5242"/>
                      <a:pt x="3366" y="5241"/>
                      <a:pt x="3366" y="5240"/>
                    </a:cubicBezTo>
                    <a:close/>
                    <a:moveTo>
                      <a:pt x="2048" y="5255"/>
                    </a:moveTo>
                    <a:cubicBezTo>
                      <a:pt x="2048" y="5271"/>
                      <a:pt x="2048" y="5271"/>
                      <a:pt x="2064" y="5271"/>
                    </a:cubicBezTo>
                    <a:cubicBezTo>
                      <a:pt x="2048" y="5271"/>
                      <a:pt x="2033" y="5271"/>
                      <a:pt x="2017" y="5286"/>
                    </a:cubicBezTo>
                    <a:cubicBezTo>
                      <a:pt x="2033" y="5271"/>
                      <a:pt x="2033" y="5271"/>
                      <a:pt x="2048" y="5255"/>
                    </a:cubicBezTo>
                    <a:close/>
                    <a:moveTo>
                      <a:pt x="3630" y="4790"/>
                    </a:moveTo>
                    <a:cubicBezTo>
                      <a:pt x="3584" y="4821"/>
                      <a:pt x="3584" y="4930"/>
                      <a:pt x="3553" y="4961"/>
                    </a:cubicBezTo>
                    <a:cubicBezTo>
                      <a:pt x="3568" y="4961"/>
                      <a:pt x="3599" y="4961"/>
                      <a:pt x="3599" y="4945"/>
                    </a:cubicBezTo>
                    <a:lnTo>
                      <a:pt x="3599" y="4945"/>
                    </a:lnTo>
                    <a:cubicBezTo>
                      <a:pt x="3599" y="4976"/>
                      <a:pt x="3584" y="5023"/>
                      <a:pt x="3568" y="5038"/>
                    </a:cubicBezTo>
                    <a:cubicBezTo>
                      <a:pt x="3584" y="5038"/>
                      <a:pt x="3584" y="5054"/>
                      <a:pt x="3599" y="5054"/>
                    </a:cubicBezTo>
                    <a:cubicBezTo>
                      <a:pt x="3568" y="5100"/>
                      <a:pt x="3553" y="5162"/>
                      <a:pt x="3522" y="5162"/>
                    </a:cubicBezTo>
                    <a:cubicBezTo>
                      <a:pt x="3506" y="5162"/>
                      <a:pt x="3506" y="5131"/>
                      <a:pt x="3506" y="5116"/>
                    </a:cubicBezTo>
                    <a:cubicBezTo>
                      <a:pt x="3475" y="5162"/>
                      <a:pt x="3444" y="5209"/>
                      <a:pt x="3460" y="5271"/>
                    </a:cubicBezTo>
                    <a:cubicBezTo>
                      <a:pt x="3442" y="5288"/>
                      <a:pt x="3420" y="5306"/>
                      <a:pt x="3420" y="5317"/>
                    </a:cubicBezTo>
                    <a:lnTo>
                      <a:pt x="3420" y="5317"/>
                    </a:lnTo>
                    <a:cubicBezTo>
                      <a:pt x="3396" y="5288"/>
                      <a:pt x="3369" y="5254"/>
                      <a:pt x="3365" y="5243"/>
                    </a:cubicBezTo>
                    <a:lnTo>
                      <a:pt x="3365" y="5243"/>
                    </a:lnTo>
                    <a:cubicBezTo>
                      <a:pt x="3359" y="5271"/>
                      <a:pt x="3436" y="5320"/>
                      <a:pt x="3401" y="5320"/>
                    </a:cubicBezTo>
                    <a:cubicBezTo>
                      <a:pt x="3397" y="5320"/>
                      <a:pt x="3390" y="5319"/>
                      <a:pt x="3382" y="5317"/>
                    </a:cubicBezTo>
                    <a:cubicBezTo>
                      <a:pt x="3351" y="5302"/>
                      <a:pt x="3335" y="5286"/>
                      <a:pt x="3304" y="5271"/>
                    </a:cubicBezTo>
                    <a:cubicBezTo>
                      <a:pt x="3429" y="5131"/>
                      <a:pt x="3491" y="4961"/>
                      <a:pt x="3615" y="4790"/>
                    </a:cubicBezTo>
                    <a:close/>
                    <a:moveTo>
                      <a:pt x="3952" y="1"/>
                    </a:moveTo>
                    <a:cubicBezTo>
                      <a:pt x="3759" y="1"/>
                      <a:pt x="3624" y="30"/>
                      <a:pt x="3522" y="75"/>
                    </a:cubicBezTo>
                    <a:cubicBezTo>
                      <a:pt x="3382" y="137"/>
                      <a:pt x="3304" y="215"/>
                      <a:pt x="3242" y="292"/>
                    </a:cubicBezTo>
                    <a:cubicBezTo>
                      <a:pt x="3118" y="463"/>
                      <a:pt x="3041" y="649"/>
                      <a:pt x="2762" y="804"/>
                    </a:cubicBezTo>
                    <a:cubicBezTo>
                      <a:pt x="2739" y="771"/>
                      <a:pt x="2715" y="759"/>
                      <a:pt x="2691" y="759"/>
                    </a:cubicBezTo>
                    <a:cubicBezTo>
                      <a:pt x="2629" y="759"/>
                      <a:pt x="2567" y="841"/>
                      <a:pt x="2518" y="841"/>
                    </a:cubicBezTo>
                    <a:cubicBezTo>
                      <a:pt x="2499" y="841"/>
                      <a:pt x="2481" y="828"/>
                      <a:pt x="2467" y="788"/>
                    </a:cubicBezTo>
                    <a:cubicBezTo>
                      <a:pt x="2622" y="711"/>
                      <a:pt x="2560" y="664"/>
                      <a:pt x="2467" y="618"/>
                    </a:cubicBezTo>
                    <a:cubicBezTo>
                      <a:pt x="2405" y="726"/>
                      <a:pt x="2420" y="882"/>
                      <a:pt x="2219" y="928"/>
                    </a:cubicBezTo>
                    <a:cubicBezTo>
                      <a:pt x="2234" y="804"/>
                      <a:pt x="2048" y="835"/>
                      <a:pt x="2188" y="711"/>
                    </a:cubicBezTo>
                    <a:lnTo>
                      <a:pt x="2188" y="711"/>
                    </a:lnTo>
                    <a:cubicBezTo>
                      <a:pt x="1940" y="820"/>
                      <a:pt x="1831" y="913"/>
                      <a:pt x="1816" y="1114"/>
                    </a:cubicBezTo>
                    <a:cubicBezTo>
                      <a:pt x="1743" y="1238"/>
                      <a:pt x="1695" y="1271"/>
                      <a:pt x="1654" y="1271"/>
                    </a:cubicBezTo>
                    <a:cubicBezTo>
                      <a:pt x="1609" y="1271"/>
                      <a:pt x="1572" y="1230"/>
                      <a:pt x="1522" y="1230"/>
                    </a:cubicBezTo>
                    <a:cubicBezTo>
                      <a:pt x="1482" y="1230"/>
                      <a:pt x="1434" y="1256"/>
                      <a:pt x="1366" y="1347"/>
                    </a:cubicBezTo>
                    <a:lnTo>
                      <a:pt x="1366" y="1254"/>
                    </a:lnTo>
                    <a:lnTo>
                      <a:pt x="1195" y="1424"/>
                    </a:lnTo>
                    <a:lnTo>
                      <a:pt x="1304" y="1440"/>
                    </a:lnTo>
                    <a:lnTo>
                      <a:pt x="1180" y="1704"/>
                    </a:lnTo>
                    <a:cubicBezTo>
                      <a:pt x="1152" y="1787"/>
                      <a:pt x="1174" y="1805"/>
                      <a:pt x="1210" y="1805"/>
                    </a:cubicBezTo>
                    <a:cubicBezTo>
                      <a:pt x="1236" y="1805"/>
                      <a:pt x="1271" y="1795"/>
                      <a:pt x="1298" y="1795"/>
                    </a:cubicBezTo>
                    <a:cubicBezTo>
                      <a:pt x="1314" y="1795"/>
                      <a:pt x="1328" y="1799"/>
                      <a:pt x="1335" y="1812"/>
                    </a:cubicBezTo>
                    <a:lnTo>
                      <a:pt x="1288" y="1673"/>
                    </a:lnTo>
                    <a:cubicBezTo>
                      <a:pt x="1382" y="1646"/>
                      <a:pt x="1430" y="1490"/>
                      <a:pt x="1481" y="1490"/>
                    </a:cubicBezTo>
                    <a:cubicBezTo>
                      <a:pt x="1489" y="1490"/>
                      <a:pt x="1497" y="1494"/>
                      <a:pt x="1505" y="1502"/>
                    </a:cubicBezTo>
                    <a:cubicBezTo>
                      <a:pt x="1381" y="1642"/>
                      <a:pt x="1490" y="1688"/>
                      <a:pt x="1474" y="1766"/>
                    </a:cubicBezTo>
                    <a:lnTo>
                      <a:pt x="1567" y="1626"/>
                    </a:lnTo>
                    <a:lnTo>
                      <a:pt x="1660" y="1657"/>
                    </a:lnTo>
                    <a:cubicBezTo>
                      <a:pt x="1800" y="1564"/>
                      <a:pt x="1924" y="1502"/>
                      <a:pt x="1940" y="1347"/>
                    </a:cubicBezTo>
                    <a:cubicBezTo>
                      <a:pt x="1851" y="1347"/>
                      <a:pt x="1889" y="1472"/>
                      <a:pt x="1814" y="1472"/>
                    </a:cubicBezTo>
                    <a:cubicBezTo>
                      <a:pt x="1809" y="1472"/>
                      <a:pt x="1805" y="1472"/>
                      <a:pt x="1800" y="1471"/>
                    </a:cubicBezTo>
                    <a:cubicBezTo>
                      <a:pt x="1769" y="1285"/>
                      <a:pt x="1940" y="1145"/>
                      <a:pt x="2095" y="975"/>
                    </a:cubicBezTo>
                    <a:cubicBezTo>
                      <a:pt x="2110" y="990"/>
                      <a:pt x="2133" y="990"/>
                      <a:pt x="2153" y="990"/>
                    </a:cubicBezTo>
                    <a:cubicBezTo>
                      <a:pt x="2172" y="990"/>
                      <a:pt x="2188" y="990"/>
                      <a:pt x="2188" y="1006"/>
                    </a:cubicBezTo>
                    <a:cubicBezTo>
                      <a:pt x="2188" y="1021"/>
                      <a:pt x="2157" y="1052"/>
                      <a:pt x="2126" y="1052"/>
                    </a:cubicBezTo>
                    <a:cubicBezTo>
                      <a:pt x="2170" y="1097"/>
                      <a:pt x="2143" y="1166"/>
                      <a:pt x="2199" y="1166"/>
                    </a:cubicBezTo>
                    <a:cubicBezTo>
                      <a:pt x="2221" y="1166"/>
                      <a:pt x="2256" y="1156"/>
                      <a:pt x="2312" y="1130"/>
                    </a:cubicBezTo>
                    <a:cubicBezTo>
                      <a:pt x="2312" y="1176"/>
                      <a:pt x="2312" y="1238"/>
                      <a:pt x="2312" y="1300"/>
                    </a:cubicBezTo>
                    <a:cubicBezTo>
                      <a:pt x="2188" y="1347"/>
                      <a:pt x="1986" y="1347"/>
                      <a:pt x="1955" y="1517"/>
                    </a:cubicBezTo>
                    <a:cubicBezTo>
                      <a:pt x="1955" y="1517"/>
                      <a:pt x="1924" y="1688"/>
                      <a:pt x="1893" y="1890"/>
                    </a:cubicBezTo>
                    <a:cubicBezTo>
                      <a:pt x="1873" y="1920"/>
                      <a:pt x="1846" y="1944"/>
                      <a:pt x="1821" y="1944"/>
                    </a:cubicBezTo>
                    <a:cubicBezTo>
                      <a:pt x="1808" y="1944"/>
                      <a:pt x="1795" y="1937"/>
                      <a:pt x="1785" y="1921"/>
                    </a:cubicBezTo>
                    <a:cubicBezTo>
                      <a:pt x="1758" y="1973"/>
                      <a:pt x="1687" y="2070"/>
                      <a:pt x="1761" y="2070"/>
                    </a:cubicBezTo>
                    <a:cubicBezTo>
                      <a:pt x="1774" y="2070"/>
                      <a:pt x="1792" y="2067"/>
                      <a:pt x="1816" y="2060"/>
                    </a:cubicBezTo>
                    <a:lnTo>
                      <a:pt x="1816" y="2060"/>
                    </a:lnTo>
                    <a:lnTo>
                      <a:pt x="1753" y="2153"/>
                    </a:lnTo>
                    <a:cubicBezTo>
                      <a:pt x="1722" y="2184"/>
                      <a:pt x="1676" y="2215"/>
                      <a:pt x="1645" y="2246"/>
                    </a:cubicBezTo>
                    <a:cubicBezTo>
                      <a:pt x="1629" y="2184"/>
                      <a:pt x="1598" y="2138"/>
                      <a:pt x="1598" y="2091"/>
                    </a:cubicBezTo>
                    <a:cubicBezTo>
                      <a:pt x="1598" y="2122"/>
                      <a:pt x="1583" y="2107"/>
                      <a:pt x="1552" y="2122"/>
                    </a:cubicBezTo>
                    <a:cubicBezTo>
                      <a:pt x="1536" y="2060"/>
                      <a:pt x="1629" y="2076"/>
                      <a:pt x="1598" y="2014"/>
                    </a:cubicBezTo>
                    <a:cubicBezTo>
                      <a:pt x="1552" y="2014"/>
                      <a:pt x="1536" y="2045"/>
                      <a:pt x="1521" y="2076"/>
                    </a:cubicBezTo>
                    <a:cubicBezTo>
                      <a:pt x="1536" y="2029"/>
                      <a:pt x="1474" y="2014"/>
                      <a:pt x="1412" y="2014"/>
                    </a:cubicBezTo>
                    <a:cubicBezTo>
                      <a:pt x="1412" y="1983"/>
                      <a:pt x="1412" y="1952"/>
                      <a:pt x="1428" y="1921"/>
                    </a:cubicBezTo>
                    <a:lnTo>
                      <a:pt x="1428" y="1921"/>
                    </a:lnTo>
                    <a:cubicBezTo>
                      <a:pt x="1428" y="1921"/>
                      <a:pt x="1397" y="1967"/>
                      <a:pt x="1366" y="2014"/>
                    </a:cubicBezTo>
                    <a:cubicBezTo>
                      <a:pt x="1350" y="2014"/>
                      <a:pt x="1335" y="2029"/>
                      <a:pt x="1319" y="2029"/>
                    </a:cubicBezTo>
                    <a:cubicBezTo>
                      <a:pt x="1300" y="1978"/>
                      <a:pt x="1271" y="1959"/>
                      <a:pt x="1235" y="1959"/>
                    </a:cubicBezTo>
                    <a:cubicBezTo>
                      <a:pt x="1184" y="1959"/>
                      <a:pt x="1120" y="1999"/>
                      <a:pt x="1056" y="2045"/>
                    </a:cubicBezTo>
                    <a:lnTo>
                      <a:pt x="1118" y="2153"/>
                    </a:lnTo>
                    <a:cubicBezTo>
                      <a:pt x="978" y="2184"/>
                      <a:pt x="854" y="2153"/>
                      <a:pt x="776" y="2293"/>
                    </a:cubicBezTo>
                    <a:cubicBezTo>
                      <a:pt x="776" y="2293"/>
                      <a:pt x="776" y="2308"/>
                      <a:pt x="776" y="2324"/>
                    </a:cubicBezTo>
                    <a:lnTo>
                      <a:pt x="761" y="2324"/>
                    </a:lnTo>
                    <a:cubicBezTo>
                      <a:pt x="761" y="2324"/>
                      <a:pt x="761" y="2308"/>
                      <a:pt x="776" y="2293"/>
                    </a:cubicBezTo>
                    <a:lnTo>
                      <a:pt x="761" y="1983"/>
                    </a:lnTo>
                    <a:lnTo>
                      <a:pt x="714" y="1874"/>
                    </a:lnTo>
                    <a:lnTo>
                      <a:pt x="621" y="2122"/>
                    </a:lnTo>
                    <a:cubicBezTo>
                      <a:pt x="617" y="2105"/>
                      <a:pt x="609" y="2100"/>
                      <a:pt x="599" y="2100"/>
                    </a:cubicBezTo>
                    <a:cubicBezTo>
                      <a:pt x="586" y="2100"/>
                      <a:pt x="570" y="2109"/>
                      <a:pt x="556" y="2109"/>
                    </a:cubicBezTo>
                    <a:cubicBezTo>
                      <a:pt x="544" y="2109"/>
                      <a:pt x="533" y="2102"/>
                      <a:pt x="528" y="2076"/>
                    </a:cubicBezTo>
                    <a:cubicBezTo>
                      <a:pt x="528" y="2091"/>
                      <a:pt x="482" y="2169"/>
                      <a:pt x="513" y="2169"/>
                    </a:cubicBezTo>
                    <a:lnTo>
                      <a:pt x="544" y="2138"/>
                    </a:lnTo>
                    <a:cubicBezTo>
                      <a:pt x="559" y="2262"/>
                      <a:pt x="606" y="2308"/>
                      <a:pt x="621" y="2386"/>
                    </a:cubicBezTo>
                    <a:cubicBezTo>
                      <a:pt x="575" y="2401"/>
                      <a:pt x="544" y="2417"/>
                      <a:pt x="497" y="2433"/>
                    </a:cubicBezTo>
                    <a:cubicBezTo>
                      <a:pt x="513" y="2339"/>
                      <a:pt x="497" y="2246"/>
                      <a:pt x="466" y="2200"/>
                    </a:cubicBezTo>
                    <a:lnTo>
                      <a:pt x="466" y="2200"/>
                    </a:lnTo>
                    <a:cubicBezTo>
                      <a:pt x="528" y="2339"/>
                      <a:pt x="373" y="2277"/>
                      <a:pt x="311" y="2308"/>
                    </a:cubicBezTo>
                    <a:cubicBezTo>
                      <a:pt x="324" y="2268"/>
                      <a:pt x="349" y="2159"/>
                      <a:pt x="307" y="2159"/>
                    </a:cubicBezTo>
                    <a:cubicBezTo>
                      <a:pt x="300" y="2159"/>
                      <a:pt x="291" y="2162"/>
                      <a:pt x="280" y="2169"/>
                    </a:cubicBezTo>
                    <a:cubicBezTo>
                      <a:pt x="293" y="2222"/>
                      <a:pt x="217" y="2387"/>
                      <a:pt x="289" y="2387"/>
                    </a:cubicBezTo>
                    <a:cubicBezTo>
                      <a:pt x="302" y="2387"/>
                      <a:pt x="319" y="2382"/>
                      <a:pt x="342" y="2370"/>
                    </a:cubicBezTo>
                    <a:lnTo>
                      <a:pt x="342" y="2370"/>
                    </a:lnTo>
                    <a:cubicBezTo>
                      <a:pt x="327" y="2448"/>
                      <a:pt x="311" y="2572"/>
                      <a:pt x="218" y="2588"/>
                    </a:cubicBezTo>
                    <a:cubicBezTo>
                      <a:pt x="234" y="2479"/>
                      <a:pt x="156" y="2479"/>
                      <a:pt x="109" y="2386"/>
                    </a:cubicBezTo>
                    <a:lnTo>
                      <a:pt x="109" y="2386"/>
                    </a:lnTo>
                    <a:cubicBezTo>
                      <a:pt x="109" y="2495"/>
                      <a:pt x="187" y="2572"/>
                      <a:pt x="218" y="2619"/>
                    </a:cubicBezTo>
                    <a:cubicBezTo>
                      <a:pt x="179" y="2626"/>
                      <a:pt x="140" y="2630"/>
                      <a:pt x="104" y="2630"/>
                    </a:cubicBezTo>
                    <a:cubicBezTo>
                      <a:pt x="67" y="2630"/>
                      <a:pt x="32" y="2626"/>
                      <a:pt x="1" y="2619"/>
                    </a:cubicBezTo>
                    <a:lnTo>
                      <a:pt x="1" y="2619"/>
                    </a:lnTo>
                    <a:lnTo>
                      <a:pt x="21" y="2649"/>
                    </a:lnTo>
                    <a:lnTo>
                      <a:pt x="21" y="2649"/>
                    </a:lnTo>
                    <a:cubicBezTo>
                      <a:pt x="50" y="2642"/>
                      <a:pt x="76" y="2638"/>
                      <a:pt x="102" y="2638"/>
                    </a:cubicBezTo>
                    <a:cubicBezTo>
                      <a:pt x="129" y="2638"/>
                      <a:pt x="156" y="2642"/>
                      <a:pt x="187" y="2650"/>
                    </a:cubicBezTo>
                    <a:cubicBezTo>
                      <a:pt x="172" y="2696"/>
                      <a:pt x="156" y="2743"/>
                      <a:pt x="140" y="2774"/>
                    </a:cubicBezTo>
                    <a:lnTo>
                      <a:pt x="575" y="3425"/>
                    </a:lnTo>
                    <a:cubicBezTo>
                      <a:pt x="559" y="3441"/>
                      <a:pt x="559" y="3456"/>
                      <a:pt x="559" y="3456"/>
                    </a:cubicBezTo>
                    <a:lnTo>
                      <a:pt x="191" y="2908"/>
                    </a:lnTo>
                    <a:lnTo>
                      <a:pt x="559" y="3472"/>
                    </a:lnTo>
                    <a:cubicBezTo>
                      <a:pt x="575" y="3456"/>
                      <a:pt x="575" y="3456"/>
                      <a:pt x="590" y="3456"/>
                    </a:cubicBezTo>
                    <a:lnTo>
                      <a:pt x="1009" y="4077"/>
                    </a:lnTo>
                    <a:cubicBezTo>
                      <a:pt x="1009" y="4092"/>
                      <a:pt x="994" y="4092"/>
                      <a:pt x="994" y="4092"/>
                    </a:cubicBezTo>
                    <a:lnTo>
                      <a:pt x="1025" y="4092"/>
                    </a:lnTo>
                    <a:lnTo>
                      <a:pt x="1195" y="4356"/>
                    </a:lnTo>
                    <a:cubicBezTo>
                      <a:pt x="1195" y="4356"/>
                      <a:pt x="1180" y="4371"/>
                      <a:pt x="1180" y="4371"/>
                    </a:cubicBezTo>
                    <a:cubicBezTo>
                      <a:pt x="1180" y="4371"/>
                      <a:pt x="1180" y="4371"/>
                      <a:pt x="1164" y="4356"/>
                    </a:cubicBezTo>
                    <a:lnTo>
                      <a:pt x="559" y="3472"/>
                    </a:lnTo>
                    <a:lnTo>
                      <a:pt x="1164" y="4371"/>
                    </a:lnTo>
                    <a:cubicBezTo>
                      <a:pt x="1118" y="4480"/>
                      <a:pt x="1164" y="4588"/>
                      <a:pt x="1149" y="4681"/>
                    </a:cubicBezTo>
                    <a:lnTo>
                      <a:pt x="1536" y="5271"/>
                    </a:lnTo>
                    <a:cubicBezTo>
                      <a:pt x="1583" y="5240"/>
                      <a:pt x="1629" y="5224"/>
                      <a:pt x="1691" y="5224"/>
                    </a:cubicBezTo>
                    <a:cubicBezTo>
                      <a:pt x="1645" y="5302"/>
                      <a:pt x="1614" y="5348"/>
                      <a:pt x="1552" y="5395"/>
                    </a:cubicBezTo>
                    <a:lnTo>
                      <a:pt x="1040" y="4619"/>
                    </a:lnTo>
                    <a:cubicBezTo>
                      <a:pt x="1040" y="4597"/>
                      <a:pt x="1040" y="4567"/>
                      <a:pt x="1051" y="4540"/>
                    </a:cubicBezTo>
                    <a:lnTo>
                      <a:pt x="1051" y="4540"/>
                    </a:lnTo>
                    <a:lnTo>
                      <a:pt x="1009" y="4604"/>
                    </a:lnTo>
                    <a:lnTo>
                      <a:pt x="1552" y="5426"/>
                    </a:lnTo>
                    <a:lnTo>
                      <a:pt x="1660" y="5410"/>
                    </a:lnTo>
                    <a:lnTo>
                      <a:pt x="1660" y="5410"/>
                    </a:lnTo>
                    <a:cubicBezTo>
                      <a:pt x="1645" y="5426"/>
                      <a:pt x="1598" y="5457"/>
                      <a:pt x="1552" y="5472"/>
                    </a:cubicBezTo>
                    <a:lnTo>
                      <a:pt x="963" y="4588"/>
                    </a:lnTo>
                    <a:cubicBezTo>
                      <a:pt x="994" y="4418"/>
                      <a:pt x="1102" y="4216"/>
                      <a:pt x="963" y="4185"/>
                    </a:cubicBezTo>
                    <a:cubicBezTo>
                      <a:pt x="963" y="4185"/>
                      <a:pt x="963" y="4201"/>
                      <a:pt x="963" y="4201"/>
                    </a:cubicBezTo>
                    <a:cubicBezTo>
                      <a:pt x="963" y="4201"/>
                      <a:pt x="947" y="4185"/>
                      <a:pt x="947" y="4185"/>
                    </a:cubicBezTo>
                    <a:cubicBezTo>
                      <a:pt x="947" y="4123"/>
                      <a:pt x="931" y="4077"/>
                      <a:pt x="931" y="4077"/>
                    </a:cubicBezTo>
                    <a:lnTo>
                      <a:pt x="916" y="4139"/>
                    </a:lnTo>
                    <a:cubicBezTo>
                      <a:pt x="916" y="4139"/>
                      <a:pt x="931" y="4185"/>
                      <a:pt x="947" y="4216"/>
                    </a:cubicBezTo>
                    <a:cubicBezTo>
                      <a:pt x="916" y="4309"/>
                      <a:pt x="885" y="4418"/>
                      <a:pt x="869" y="4526"/>
                    </a:cubicBezTo>
                    <a:lnTo>
                      <a:pt x="1567" y="5581"/>
                    </a:lnTo>
                    <a:cubicBezTo>
                      <a:pt x="1676" y="5534"/>
                      <a:pt x="1769" y="5472"/>
                      <a:pt x="1862" y="5426"/>
                    </a:cubicBezTo>
                    <a:lnTo>
                      <a:pt x="1924" y="5503"/>
                    </a:lnTo>
                    <a:lnTo>
                      <a:pt x="1971" y="5565"/>
                    </a:lnTo>
                    <a:lnTo>
                      <a:pt x="2033" y="5659"/>
                    </a:lnTo>
                    <a:cubicBezTo>
                      <a:pt x="2079" y="5643"/>
                      <a:pt x="2141" y="5627"/>
                      <a:pt x="2203" y="5627"/>
                    </a:cubicBezTo>
                    <a:cubicBezTo>
                      <a:pt x="2275" y="5728"/>
                      <a:pt x="2321" y="5910"/>
                      <a:pt x="2501" y="5910"/>
                    </a:cubicBezTo>
                    <a:cubicBezTo>
                      <a:pt x="2515" y="5910"/>
                      <a:pt x="2529" y="5909"/>
                      <a:pt x="2544" y="5907"/>
                    </a:cubicBezTo>
                    <a:cubicBezTo>
                      <a:pt x="2544" y="5907"/>
                      <a:pt x="2653" y="5767"/>
                      <a:pt x="2653" y="5767"/>
                    </a:cubicBezTo>
                    <a:cubicBezTo>
                      <a:pt x="2839" y="5724"/>
                      <a:pt x="2999" y="5562"/>
                      <a:pt x="3132" y="5562"/>
                    </a:cubicBezTo>
                    <a:cubicBezTo>
                      <a:pt x="3143" y="5562"/>
                      <a:pt x="3154" y="5563"/>
                      <a:pt x="3165" y="5565"/>
                    </a:cubicBezTo>
                    <a:lnTo>
                      <a:pt x="3149" y="5581"/>
                    </a:lnTo>
                    <a:cubicBezTo>
                      <a:pt x="3327" y="5554"/>
                      <a:pt x="3288" y="5418"/>
                      <a:pt x="3181" y="5418"/>
                    </a:cubicBezTo>
                    <a:cubicBezTo>
                      <a:pt x="3166" y="5418"/>
                      <a:pt x="3150" y="5420"/>
                      <a:pt x="3134" y="5426"/>
                    </a:cubicBezTo>
                    <a:lnTo>
                      <a:pt x="3196" y="5348"/>
                    </a:lnTo>
                    <a:cubicBezTo>
                      <a:pt x="3227" y="5317"/>
                      <a:pt x="3258" y="5286"/>
                      <a:pt x="3258" y="5286"/>
                    </a:cubicBezTo>
                    <a:lnTo>
                      <a:pt x="3273" y="5317"/>
                    </a:lnTo>
                    <a:cubicBezTo>
                      <a:pt x="3289" y="5302"/>
                      <a:pt x="3289" y="5302"/>
                      <a:pt x="3289" y="5286"/>
                    </a:cubicBezTo>
                    <a:cubicBezTo>
                      <a:pt x="3320" y="5302"/>
                      <a:pt x="3335" y="5302"/>
                      <a:pt x="3351" y="5317"/>
                    </a:cubicBezTo>
                    <a:lnTo>
                      <a:pt x="3304" y="5302"/>
                    </a:lnTo>
                    <a:lnTo>
                      <a:pt x="3304" y="5302"/>
                    </a:lnTo>
                    <a:cubicBezTo>
                      <a:pt x="3342" y="5314"/>
                      <a:pt x="3380" y="5337"/>
                      <a:pt x="3385" y="5337"/>
                    </a:cubicBezTo>
                    <a:cubicBezTo>
                      <a:pt x="3386" y="5337"/>
                      <a:pt x="3385" y="5336"/>
                      <a:pt x="3382" y="5333"/>
                    </a:cubicBezTo>
                    <a:lnTo>
                      <a:pt x="3382" y="5333"/>
                    </a:lnTo>
                    <a:cubicBezTo>
                      <a:pt x="3382" y="5333"/>
                      <a:pt x="3413" y="5348"/>
                      <a:pt x="3429" y="5364"/>
                    </a:cubicBezTo>
                    <a:cubicBezTo>
                      <a:pt x="3475" y="5379"/>
                      <a:pt x="3491" y="5395"/>
                      <a:pt x="3553" y="5426"/>
                    </a:cubicBezTo>
                    <a:cubicBezTo>
                      <a:pt x="3553" y="5426"/>
                      <a:pt x="3444" y="5364"/>
                      <a:pt x="3444" y="5348"/>
                    </a:cubicBezTo>
                    <a:lnTo>
                      <a:pt x="3444" y="5348"/>
                    </a:lnTo>
                    <a:lnTo>
                      <a:pt x="3460" y="5364"/>
                    </a:lnTo>
                    <a:cubicBezTo>
                      <a:pt x="3460" y="5364"/>
                      <a:pt x="3445" y="5348"/>
                      <a:pt x="3428" y="5327"/>
                    </a:cubicBezTo>
                    <a:lnTo>
                      <a:pt x="3428" y="5327"/>
                    </a:lnTo>
                    <a:cubicBezTo>
                      <a:pt x="3436" y="5331"/>
                      <a:pt x="3451" y="5333"/>
                      <a:pt x="3475" y="5333"/>
                    </a:cubicBezTo>
                    <a:cubicBezTo>
                      <a:pt x="3568" y="5271"/>
                      <a:pt x="3537" y="5240"/>
                      <a:pt x="3506" y="5209"/>
                    </a:cubicBezTo>
                    <a:cubicBezTo>
                      <a:pt x="3506" y="5193"/>
                      <a:pt x="3506" y="5178"/>
                      <a:pt x="3506" y="5178"/>
                    </a:cubicBezTo>
                    <a:cubicBezTo>
                      <a:pt x="3553" y="5178"/>
                      <a:pt x="3553" y="5271"/>
                      <a:pt x="3630" y="5286"/>
                    </a:cubicBezTo>
                    <a:cubicBezTo>
                      <a:pt x="3630" y="5255"/>
                      <a:pt x="3646" y="5224"/>
                      <a:pt x="3677" y="5209"/>
                    </a:cubicBezTo>
                    <a:cubicBezTo>
                      <a:pt x="3692" y="5255"/>
                      <a:pt x="3708" y="5302"/>
                      <a:pt x="3708" y="5348"/>
                    </a:cubicBezTo>
                    <a:cubicBezTo>
                      <a:pt x="3723" y="5302"/>
                      <a:pt x="3739" y="5271"/>
                      <a:pt x="3770" y="5224"/>
                    </a:cubicBezTo>
                    <a:cubicBezTo>
                      <a:pt x="3816" y="5209"/>
                      <a:pt x="3847" y="5193"/>
                      <a:pt x="3878" y="5162"/>
                    </a:cubicBezTo>
                    <a:cubicBezTo>
                      <a:pt x="3894" y="5193"/>
                      <a:pt x="3909" y="5224"/>
                      <a:pt x="3909" y="5240"/>
                    </a:cubicBezTo>
                    <a:cubicBezTo>
                      <a:pt x="3909" y="5224"/>
                      <a:pt x="3909" y="5224"/>
                      <a:pt x="3925" y="5209"/>
                    </a:cubicBezTo>
                    <a:lnTo>
                      <a:pt x="4018" y="5271"/>
                    </a:lnTo>
                    <a:lnTo>
                      <a:pt x="3971" y="5271"/>
                    </a:lnTo>
                    <a:lnTo>
                      <a:pt x="4033" y="5286"/>
                    </a:lnTo>
                    <a:lnTo>
                      <a:pt x="4095" y="5317"/>
                    </a:lnTo>
                    <a:cubicBezTo>
                      <a:pt x="4065" y="5272"/>
                      <a:pt x="4108" y="5271"/>
                      <a:pt x="4125" y="5242"/>
                    </a:cubicBezTo>
                    <a:lnTo>
                      <a:pt x="4125" y="5242"/>
                    </a:lnTo>
                    <a:cubicBezTo>
                      <a:pt x="4125" y="5268"/>
                      <a:pt x="4236" y="5488"/>
                      <a:pt x="4251" y="5488"/>
                    </a:cubicBezTo>
                    <a:cubicBezTo>
                      <a:pt x="4279" y="5498"/>
                      <a:pt x="4302" y="5503"/>
                      <a:pt x="4322" y="5503"/>
                    </a:cubicBezTo>
                    <a:cubicBezTo>
                      <a:pt x="4419" y="5503"/>
                      <a:pt x="4421" y="5395"/>
                      <a:pt x="4499" y="5395"/>
                    </a:cubicBezTo>
                    <a:cubicBezTo>
                      <a:pt x="4351" y="5355"/>
                      <a:pt x="4436" y="5314"/>
                      <a:pt x="4340" y="5314"/>
                    </a:cubicBezTo>
                    <a:cubicBezTo>
                      <a:pt x="4326" y="5314"/>
                      <a:pt x="4306" y="5315"/>
                      <a:pt x="4282" y="5317"/>
                    </a:cubicBezTo>
                    <a:cubicBezTo>
                      <a:pt x="4282" y="5317"/>
                      <a:pt x="4251" y="5271"/>
                      <a:pt x="4220" y="5240"/>
                    </a:cubicBezTo>
                    <a:cubicBezTo>
                      <a:pt x="4204" y="5193"/>
                      <a:pt x="4173" y="5147"/>
                      <a:pt x="4173" y="5147"/>
                    </a:cubicBezTo>
                    <a:lnTo>
                      <a:pt x="4297" y="5069"/>
                    </a:lnTo>
                    <a:cubicBezTo>
                      <a:pt x="4256" y="5028"/>
                      <a:pt x="4288" y="4925"/>
                      <a:pt x="4230" y="4925"/>
                    </a:cubicBezTo>
                    <a:cubicBezTo>
                      <a:pt x="4223" y="4925"/>
                      <a:pt x="4214" y="4926"/>
                      <a:pt x="4204" y="4930"/>
                    </a:cubicBezTo>
                    <a:cubicBezTo>
                      <a:pt x="4189" y="4945"/>
                      <a:pt x="4189" y="4976"/>
                      <a:pt x="4173" y="4992"/>
                    </a:cubicBezTo>
                    <a:cubicBezTo>
                      <a:pt x="4126" y="4930"/>
                      <a:pt x="4157" y="4883"/>
                      <a:pt x="4173" y="4836"/>
                    </a:cubicBezTo>
                    <a:cubicBezTo>
                      <a:pt x="4189" y="4805"/>
                      <a:pt x="4204" y="4774"/>
                      <a:pt x="4220" y="4743"/>
                    </a:cubicBezTo>
                    <a:lnTo>
                      <a:pt x="4251" y="4712"/>
                    </a:lnTo>
                    <a:lnTo>
                      <a:pt x="4282" y="4774"/>
                    </a:lnTo>
                    <a:cubicBezTo>
                      <a:pt x="4313" y="4728"/>
                      <a:pt x="4344" y="4666"/>
                      <a:pt x="4375" y="4619"/>
                    </a:cubicBezTo>
                    <a:lnTo>
                      <a:pt x="4434" y="4619"/>
                    </a:lnTo>
                    <a:cubicBezTo>
                      <a:pt x="4452" y="4594"/>
                      <a:pt x="4452" y="4568"/>
                      <a:pt x="4452" y="4542"/>
                    </a:cubicBezTo>
                    <a:lnTo>
                      <a:pt x="4499" y="4542"/>
                    </a:lnTo>
                    <a:cubicBezTo>
                      <a:pt x="4499" y="4511"/>
                      <a:pt x="4499" y="4495"/>
                      <a:pt x="4499" y="4464"/>
                    </a:cubicBezTo>
                    <a:cubicBezTo>
                      <a:pt x="4528" y="4435"/>
                      <a:pt x="4564" y="4424"/>
                      <a:pt x="4602" y="4424"/>
                    </a:cubicBezTo>
                    <a:cubicBezTo>
                      <a:pt x="4624" y="4424"/>
                      <a:pt x="4647" y="4428"/>
                      <a:pt x="4669" y="4433"/>
                    </a:cubicBezTo>
                    <a:cubicBezTo>
                      <a:pt x="4669" y="4464"/>
                      <a:pt x="4669" y="4495"/>
                      <a:pt x="4654" y="4526"/>
                    </a:cubicBezTo>
                    <a:cubicBezTo>
                      <a:pt x="4685" y="4495"/>
                      <a:pt x="4700" y="4480"/>
                      <a:pt x="4731" y="4449"/>
                    </a:cubicBezTo>
                    <a:cubicBezTo>
                      <a:pt x="4747" y="4464"/>
                      <a:pt x="4762" y="4464"/>
                      <a:pt x="4778" y="4464"/>
                    </a:cubicBezTo>
                    <a:cubicBezTo>
                      <a:pt x="4782" y="4464"/>
                      <a:pt x="4785" y="4463"/>
                      <a:pt x="4788" y="4463"/>
                    </a:cubicBezTo>
                    <a:cubicBezTo>
                      <a:pt x="4857" y="4463"/>
                      <a:pt x="4874" y="4607"/>
                      <a:pt x="4933" y="4666"/>
                    </a:cubicBezTo>
                    <a:cubicBezTo>
                      <a:pt x="4995" y="4557"/>
                      <a:pt x="4902" y="4449"/>
                      <a:pt x="4979" y="4356"/>
                    </a:cubicBezTo>
                    <a:cubicBezTo>
                      <a:pt x="4985" y="4353"/>
                      <a:pt x="4990" y="4352"/>
                      <a:pt x="4995" y="4352"/>
                    </a:cubicBezTo>
                    <a:cubicBezTo>
                      <a:pt x="5008" y="4352"/>
                      <a:pt x="5016" y="4363"/>
                      <a:pt x="5017" y="4378"/>
                    </a:cubicBezTo>
                    <a:lnTo>
                      <a:pt x="5017" y="4378"/>
                    </a:lnTo>
                    <a:lnTo>
                      <a:pt x="5042" y="4278"/>
                    </a:lnTo>
                    <a:cubicBezTo>
                      <a:pt x="5043" y="4282"/>
                      <a:pt x="5047" y="4283"/>
                      <a:pt x="5052" y="4283"/>
                    </a:cubicBezTo>
                    <a:cubicBezTo>
                      <a:pt x="5077" y="4283"/>
                      <a:pt x="5136" y="4248"/>
                      <a:pt x="5175" y="4248"/>
                    </a:cubicBezTo>
                    <a:cubicBezTo>
                      <a:pt x="5197" y="4248"/>
                      <a:pt x="5212" y="4259"/>
                      <a:pt x="5212" y="4294"/>
                    </a:cubicBezTo>
                    <a:cubicBezTo>
                      <a:pt x="5212" y="4309"/>
                      <a:pt x="5212" y="4309"/>
                      <a:pt x="5212" y="4325"/>
                    </a:cubicBezTo>
                    <a:cubicBezTo>
                      <a:pt x="5197" y="4340"/>
                      <a:pt x="5181" y="4371"/>
                      <a:pt x="5150" y="4387"/>
                    </a:cubicBezTo>
                    <a:cubicBezTo>
                      <a:pt x="5308" y="4338"/>
                      <a:pt x="5532" y="4214"/>
                      <a:pt x="5674" y="4214"/>
                    </a:cubicBezTo>
                    <a:cubicBezTo>
                      <a:pt x="5714" y="4214"/>
                      <a:pt x="5747" y="4223"/>
                      <a:pt x="5770" y="4247"/>
                    </a:cubicBezTo>
                    <a:cubicBezTo>
                      <a:pt x="5864" y="4185"/>
                      <a:pt x="5786" y="4154"/>
                      <a:pt x="5957" y="4046"/>
                    </a:cubicBezTo>
                    <a:cubicBezTo>
                      <a:pt x="5941" y="3921"/>
                      <a:pt x="5817" y="3906"/>
                      <a:pt x="5848" y="3766"/>
                    </a:cubicBezTo>
                    <a:lnTo>
                      <a:pt x="5848" y="3766"/>
                    </a:lnTo>
                    <a:cubicBezTo>
                      <a:pt x="5864" y="3782"/>
                      <a:pt x="5879" y="3782"/>
                      <a:pt x="5879" y="3813"/>
                    </a:cubicBezTo>
                    <a:cubicBezTo>
                      <a:pt x="5879" y="3720"/>
                      <a:pt x="6019" y="3751"/>
                      <a:pt x="5972" y="3658"/>
                    </a:cubicBezTo>
                    <a:lnTo>
                      <a:pt x="5972" y="3658"/>
                    </a:lnTo>
                    <a:cubicBezTo>
                      <a:pt x="5988" y="3689"/>
                      <a:pt x="5941" y="3720"/>
                      <a:pt x="5895" y="3720"/>
                    </a:cubicBezTo>
                    <a:cubicBezTo>
                      <a:pt x="5910" y="3658"/>
                      <a:pt x="5864" y="3580"/>
                      <a:pt x="5926" y="3549"/>
                    </a:cubicBezTo>
                    <a:cubicBezTo>
                      <a:pt x="5941" y="3564"/>
                      <a:pt x="5956" y="3579"/>
                      <a:pt x="5957" y="3580"/>
                    </a:cubicBezTo>
                    <a:lnTo>
                      <a:pt x="5957" y="3580"/>
                    </a:lnTo>
                    <a:cubicBezTo>
                      <a:pt x="5993" y="3692"/>
                      <a:pt x="6113" y="3613"/>
                      <a:pt x="6019" y="3906"/>
                    </a:cubicBezTo>
                    <a:cubicBezTo>
                      <a:pt x="6051" y="3931"/>
                      <a:pt x="6084" y="3942"/>
                      <a:pt x="6117" y="3942"/>
                    </a:cubicBezTo>
                    <a:cubicBezTo>
                      <a:pt x="6207" y="3942"/>
                      <a:pt x="6296" y="3853"/>
                      <a:pt x="6375" y="3704"/>
                    </a:cubicBezTo>
                    <a:lnTo>
                      <a:pt x="6375" y="3704"/>
                    </a:lnTo>
                    <a:cubicBezTo>
                      <a:pt x="6359" y="3713"/>
                      <a:pt x="6344" y="3717"/>
                      <a:pt x="6330" y="3717"/>
                    </a:cubicBezTo>
                    <a:cubicBezTo>
                      <a:pt x="6245" y="3717"/>
                      <a:pt x="6208" y="3562"/>
                      <a:pt x="6093" y="3562"/>
                    </a:cubicBezTo>
                    <a:cubicBezTo>
                      <a:pt x="6071" y="3562"/>
                      <a:pt x="6047" y="3567"/>
                      <a:pt x="6019" y="3580"/>
                    </a:cubicBezTo>
                    <a:cubicBezTo>
                      <a:pt x="6081" y="3425"/>
                      <a:pt x="6034" y="3317"/>
                      <a:pt x="6003" y="3208"/>
                    </a:cubicBezTo>
                    <a:cubicBezTo>
                      <a:pt x="5988" y="3099"/>
                      <a:pt x="5988" y="3022"/>
                      <a:pt x="6127" y="2898"/>
                    </a:cubicBezTo>
                    <a:lnTo>
                      <a:pt x="6143" y="2929"/>
                    </a:lnTo>
                    <a:lnTo>
                      <a:pt x="6112" y="2774"/>
                    </a:lnTo>
                    <a:lnTo>
                      <a:pt x="6003" y="2696"/>
                    </a:lnTo>
                    <a:cubicBezTo>
                      <a:pt x="6019" y="2681"/>
                      <a:pt x="6019" y="2665"/>
                      <a:pt x="6034" y="2634"/>
                    </a:cubicBezTo>
                    <a:lnTo>
                      <a:pt x="6267" y="2851"/>
                    </a:lnTo>
                    <a:cubicBezTo>
                      <a:pt x="6251" y="2898"/>
                      <a:pt x="6236" y="2960"/>
                      <a:pt x="6251" y="3006"/>
                    </a:cubicBezTo>
                    <a:cubicBezTo>
                      <a:pt x="6313" y="2975"/>
                      <a:pt x="6344" y="2929"/>
                      <a:pt x="6360" y="2898"/>
                    </a:cubicBezTo>
                    <a:lnTo>
                      <a:pt x="6034" y="2603"/>
                    </a:lnTo>
                    <a:cubicBezTo>
                      <a:pt x="6050" y="2588"/>
                      <a:pt x="6050" y="2557"/>
                      <a:pt x="6050" y="2541"/>
                    </a:cubicBezTo>
                    <a:lnTo>
                      <a:pt x="6546" y="2975"/>
                    </a:lnTo>
                    <a:cubicBezTo>
                      <a:pt x="6530" y="2991"/>
                      <a:pt x="6515" y="3022"/>
                      <a:pt x="6484" y="3053"/>
                    </a:cubicBezTo>
                    <a:cubicBezTo>
                      <a:pt x="6489" y="2992"/>
                      <a:pt x="6485" y="2975"/>
                      <a:pt x="6474" y="2975"/>
                    </a:cubicBezTo>
                    <a:cubicBezTo>
                      <a:pt x="6460" y="2975"/>
                      <a:pt x="6435" y="3005"/>
                      <a:pt x="6406" y="3005"/>
                    </a:cubicBezTo>
                    <a:cubicBezTo>
                      <a:pt x="6396" y="3005"/>
                      <a:pt x="6386" y="3001"/>
                      <a:pt x="6375" y="2991"/>
                    </a:cubicBezTo>
                    <a:lnTo>
                      <a:pt x="6375" y="2991"/>
                    </a:lnTo>
                    <a:cubicBezTo>
                      <a:pt x="6406" y="3053"/>
                      <a:pt x="6298" y="3332"/>
                      <a:pt x="6158" y="3472"/>
                    </a:cubicBezTo>
                    <a:cubicBezTo>
                      <a:pt x="6175" y="3495"/>
                      <a:pt x="6193" y="3505"/>
                      <a:pt x="6212" y="3505"/>
                    </a:cubicBezTo>
                    <a:cubicBezTo>
                      <a:pt x="6282" y="3505"/>
                      <a:pt x="6368" y="3374"/>
                      <a:pt x="6453" y="3301"/>
                    </a:cubicBezTo>
                    <a:cubicBezTo>
                      <a:pt x="6453" y="3177"/>
                      <a:pt x="6515" y="3084"/>
                      <a:pt x="6577" y="2991"/>
                    </a:cubicBezTo>
                    <a:lnTo>
                      <a:pt x="6050" y="2526"/>
                    </a:lnTo>
                    <a:cubicBezTo>
                      <a:pt x="6050" y="2510"/>
                      <a:pt x="6065" y="2495"/>
                      <a:pt x="6065" y="2479"/>
                    </a:cubicBezTo>
                    <a:cubicBezTo>
                      <a:pt x="6112" y="2246"/>
                      <a:pt x="6127" y="1983"/>
                      <a:pt x="6081" y="1673"/>
                    </a:cubicBezTo>
                    <a:lnTo>
                      <a:pt x="4282" y="75"/>
                    </a:lnTo>
                    <a:cubicBezTo>
                      <a:pt x="4235" y="75"/>
                      <a:pt x="4189" y="91"/>
                      <a:pt x="4142" y="91"/>
                    </a:cubicBezTo>
                    <a:lnTo>
                      <a:pt x="4189" y="13"/>
                    </a:lnTo>
                    <a:cubicBezTo>
                      <a:pt x="4101" y="5"/>
                      <a:pt x="4023" y="1"/>
                      <a:pt x="3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18"/>
              <p:cNvSpPr/>
              <p:nvPr/>
            </p:nvSpPr>
            <p:spPr>
              <a:xfrm>
                <a:off x="3096950" y="847350"/>
                <a:ext cx="21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6" h="61" extrusionOk="0">
                    <a:moveTo>
                      <a:pt x="55" y="0"/>
                    </a:moveTo>
                    <a:cubicBezTo>
                      <a:pt x="17" y="0"/>
                      <a:pt x="1" y="60"/>
                      <a:pt x="18" y="60"/>
                    </a:cubicBezTo>
                    <a:cubicBezTo>
                      <a:pt x="19" y="60"/>
                      <a:pt x="21" y="60"/>
                      <a:pt x="23" y="59"/>
                    </a:cubicBezTo>
                    <a:cubicBezTo>
                      <a:pt x="39" y="43"/>
                      <a:pt x="54" y="12"/>
                      <a:pt x="85" y="12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18"/>
              <p:cNvSpPr/>
              <p:nvPr/>
            </p:nvSpPr>
            <p:spPr>
              <a:xfrm>
                <a:off x="3707825" y="852300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78" y="0"/>
                    </a:moveTo>
                    <a:lnTo>
                      <a:pt x="78" y="0"/>
                    </a:lnTo>
                    <a:cubicBezTo>
                      <a:pt x="47" y="16"/>
                      <a:pt x="31" y="16"/>
                      <a:pt x="0" y="31"/>
                    </a:cubicBezTo>
                    <a:cubicBezTo>
                      <a:pt x="47" y="16"/>
                      <a:pt x="62" y="16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18"/>
              <p:cNvSpPr/>
              <p:nvPr/>
            </p:nvSpPr>
            <p:spPr>
              <a:xfrm>
                <a:off x="3216550" y="853850"/>
                <a:ext cx="545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9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155"/>
                      <a:pt x="125" y="124"/>
                      <a:pt x="47" y="248"/>
                    </a:cubicBezTo>
                    <a:lnTo>
                      <a:pt x="218" y="248"/>
                    </a:lnTo>
                    <a:cubicBezTo>
                      <a:pt x="78" y="217"/>
                      <a:pt x="140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18"/>
              <p:cNvSpPr/>
              <p:nvPr/>
            </p:nvSpPr>
            <p:spPr>
              <a:xfrm>
                <a:off x="3205300" y="855000"/>
                <a:ext cx="27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78" y="1"/>
                      <a:pt x="47" y="15"/>
                      <a:pt x="26" y="15"/>
                    </a:cubicBezTo>
                    <a:cubicBezTo>
                      <a:pt x="15" y="15"/>
                      <a:pt x="6" y="11"/>
                      <a:pt x="1" y="1"/>
                    </a:cubicBezTo>
                    <a:lnTo>
                      <a:pt x="1" y="1"/>
                    </a:lnTo>
                    <a:cubicBezTo>
                      <a:pt x="10" y="28"/>
                      <a:pt x="45" y="54"/>
                      <a:pt x="72" y="54"/>
                    </a:cubicBezTo>
                    <a:cubicBezTo>
                      <a:pt x="93" y="54"/>
                      <a:pt x="109" y="40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18"/>
              <p:cNvSpPr/>
              <p:nvPr/>
            </p:nvSpPr>
            <p:spPr>
              <a:xfrm>
                <a:off x="3223150" y="855400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16" y="31"/>
                      <a:pt x="0" y="62"/>
                      <a:pt x="0" y="93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18"/>
              <p:cNvSpPr/>
              <p:nvPr/>
            </p:nvSpPr>
            <p:spPr>
              <a:xfrm>
                <a:off x="3671375" y="859650"/>
                <a:ext cx="31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3" extrusionOk="0">
                    <a:moveTo>
                      <a:pt x="124" y="1"/>
                    </a:moveTo>
                    <a:lnTo>
                      <a:pt x="0" y="47"/>
                    </a:lnTo>
                    <a:cubicBezTo>
                      <a:pt x="37" y="47"/>
                      <a:pt x="45" y="133"/>
                      <a:pt x="54" y="133"/>
                    </a:cubicBezTo>
                    <a:cubicBezTo>
                      <a:pt x="56" y="133"/>
                      <a:pt x="59" y="126"/>
                      <a:pt x="62" y="109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18"/>
              <p:cNvSpPr/>
              <p:nvPr/>
            </p:nvSpPr>
            <p:spPr>
              <a:xfrm>
                <a:off x="3099850" y="86000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40" y="1"/>
                    </a:moveTo>
                    <a:cubicBezTo>
                      <a:pt x="21" y="1"/>
                      <a:pt x="5" y="18"/>
                      <a:pt x="0" y="64"/>
                    </a:cubicBezTo>
                    <a:cubicBezTo>
                      <a:pt x="5" y="59"/>
                      <a:pt x="17" y="56"/>
                      <a:pt x="33" y="56"/>
                    </a:cubicBezTo>
                    <a:cubicBezTo>
                      <a:pt x="64" y="56"/>
                      <a:pt x="109" y="70"/>
                      <a:pt x="140" y="111"/>
                    </a:cubicBezTo>
                    <a:cubicBezTo>
                      <a:pt x="129" y="70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18"/>
              <p:cNvSpPr/>
              <p:nvPr/>
            </p:nvSpPr>
            <p:spPr>
              <a:xfrm>
                <a:off x="3365825" y="861975"/>
                <a:ext cx="19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79" extrusionOk="0">
                    <a:moveTo>
                      <a:pt x="78" y="1"/>
                    </a:moveTo>
                    <a:lnTo>
                      <a:pt x="78" y="1"/>
                    </a:lnTo>
                    <a:cubicBezTo>
                      <a:pt x="47" y="16"/>
                      <a:pt x="16" y="47"/>
                      <a:pt x="1" y="7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18"/>
              <p:cNvSpPr/>
              <p:nvPr/>
            </p:nvSpPr>
            <p:spPr>
              <a:xfrm>
                <a:off x="3339850" y="862375"/>
                <a:ext cx="547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785" extrusionOk="0">
                    <a:moveTo>
                      <a:pt x="1226" y="0"/>
                    </a:moveTo>
                    <a:lnTo>
                      <a:pt x="1164" y="140"/>
                    </a:lnTo>
                    <a:lnTo>
                      <a:pt x="1133" y="93"/>
                    </a:lnTo>
                    <a:lnTo>
                      <a:pt x="1009" y="218"/>
                    </a:lnTo>
                    <a:cubicBezTo>
                      <a:pt x="1102" y="264"/>
                      <a:pt x="1117" y="249"/>
                      <a:pt x="1179" y="326"/>
                    </a:cubicBezTo>
                    <a:cubicBezTo>
                      <a:pt x="1123" y="361"/>
                      <a:pt x="1089" y="372"/>
                      <a:pt x="1064" y="372"/>
                    </a:cubicBezTo>
                    <a:cubicBezTo>
                      <a:pt x="1010" y="372"/>
                      <a:pt x="998" y="318"/>
                      <a:pt x="907" y="318"/>
                    </a:cubicBezTo>
                    <a:cubicBezTo>
                      <a:pt x="888" y="318"/>
                      <a:pt x="865" y="320"/>
                      <a:pt x="838" y="326"/>
                    </a:cubicBezTo>
                    <a:lnTo>
                      <a:pt x="652" y="528"/>
                    </a:lnTo>
                    <a:lnTo>
                      <a:pt x="652" y="481"/>
                    </a:lnTo>
                    <a:cubicBezTo>
                      <a:pt x="637" y="497"/>
                      <a:pt x="637" y="512"/>
                      <a:pt x="637" y="528"/>
                    </a:cubicBezTo>
                    <a:cubicBezTo>
                      <a:pt x="435" y="776"/>
                      <a:pt x="218" y="1024"/>
                      <a:pt x="1" y="1396"/>
                    </a:cubicBezTo>
                    <a:lnTo>
                      <a:pt x="2048" y="3785"/>
                    </a:lnTo>
                    <a:lnTo>
                      <a:pt x="2048" y="3769"/>
                    </a:lnTo>
                    <a:cubicBezTo>
                      <a:pt x="2187" y="3630"/>
                      <a:pt x="1893" y="3661"/>
                      <a:pt x="1970" y="3490"/>
                    </a:cubicBezTo>
                    <a:cubicBezTo>
                      <a:pt x="1955" y="3490"/>
                      <a:pt x="1939" y="3506"/>
                      <a:pt x="1924" y="3506"/>
                    </a:cubicBezTo>
                    <a:lnTo>
                      <a:pt x="249" y="1551"/>
                    </a:lnTo>
                    <a:cubicBezTo>
                      <a:pt x="400" y="1340"/>
                      <a:pt x="611" y="1187"/>
                      <a:pt x="520" y="1079"/>
                    </a:cubicBezTo>
                    <a:lnTo>
                      <a:pt x="520" y="1079"/>
                    </a:lnTo>
                    <a:cubicBezTo>
                      <a:pt x="532" y="1092"/>
                      <a:pt x="549" y="1112"/>
                      <a:pt x="568" y="1112"/>
                    </a:cubicBezTo>
                    <a:cubicBezTo>
                      <a:pt x="575" y="1112"/>
                      <a:pt x="583" y="1109"/>
                      <a:pt x="590" y="1102"/>
                    </a:cubicBezTo>
                    <a:lnTo>
                      <a:pt x="559" y="915"/>
                    </a:lnTo>
                    <a:lnTo>
                      <a:pt x="450" y="978"/>
                    </a:lnTo>
                    <a:cubicBezTo>
                      <a:pt x="421" y="802"/>
                      <a:pt x="683" y="556"/>
                      <a:pt x="803" y="556"/>
                    </a:cubicBezTo>
                    <a:cubicBezTo>
                      <a:pt x="810" y="556"/>
                      <a:pt x="817" y="557"/>
                      <a:pt x="823" y="559"/>
                    </a:cubicBezTo>
                    <a:cubicBezTo>
                      <a:pt x="714" y="729"/>
                      <a:pt x="916" y="776"/>
                      <a:pt x="637" y="931"/>
                    </a:cubicBezTo>
                    <a:cubicBezTo>
                      <a:pt x="683" y="947"/>
                      <a:pt x="776" y="962"/>
                      <a:pt x="745" y="1024"/>
                    </a:cubicBezTo>
                    <a:cubicBezTo>
                      <a:pt x="947" y="745"/>
                      <a:pt x="1210" y="605"/>
                      <a:pt x="1350" y="295"/>
                    </a:cubicBezTo>
                    <a:lnTo>
                      <a:pt x="1350" y="295"/>
                    </a:lnTo>
                    <a:cubicBezTo>
                      <a:pt x="1326" y="299"/>
                      <a:pt x="1307" y="301"/>
                      <a:pt x="1292" y="301"/>
                    </a:cubicBezTo>
                    <a:cubicBezTo>
                      <a:pt x="1125" y="301"/>
                      <a:pt x="1396" y="86"/>
                      <a:pt x="1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18"/>
              <p:cNvSpPr/>
              <p:nvPr/>
            </p:nvSpPr>
            <p:spPr>
              <a:xfrm>
                <a:off x="3210725" y="865875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124"/>
                    </a:moveTo>
                    <a:cubicBezTo>
                      <a:pt x="94" y="124"/>
                      <a:pt x="94" y="124"/>
                      <a:pt x="94" y="124"/>
                    </a:cubicBezTo>
                    <a:cubicBezTo>
                      <a:pt x="63" y="78"/>
                      <a:pt x="32" y="3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31"/>
                      <a:pt x="63" y="78"/>
                      <a:pt x="94" y="12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18"/>
              <p:cNvSpPr/>
              <p:nvPr/>
            </p:nvSpPr>
            <p:spPr>
              <a:xfrm>
                <a:off x="3212675" y="868975"/>
                <a:ext cx="8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6" extrusionOk="0">
                    <a:moveTo>
                      <a:pt x="0" y="0"/>
                    </a:moveTo>
                    <a:cubicBezTo>
                      <a:pt x="16" y="16"/>
                      <a:pt x="32" y="16"/>
                      <a:pt x="32" y="16"/>
                    </a:cubicBezTo>
                    <a:cubicBezTo>
                      <a:pt x="32" y="16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18"/>
              <p:cNvSpPr/>
              <p:nvPr/>
            </p:nvSpPr>
            <p:spPr>
              <a:xfrm>
                <a:off x="3666725" y="870900"/>
                <a:ext cx="4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23" extrusionOk="0">
                    <a:moveTo>
                      <a:pt x="0" y="1"/>
                    </a:moveTo>
                    <a:cubicBezTo>
                      <a:pt x="0" y="12"/>
                      <a:pt x="0" y="23"/>
                      <a:pt x="6" y="23"/>
                    </a:cubicBezTo>
                    <a:cubicBezTo>
                      <a:pt x="8" y="23"/>
                      <a:pt x="11" y="21"/>
                      <a:pt x="16" y="16"/>
                    </a:cubicBezTo>
                    <a:cubicBezTo>
                      <a:pt x="16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18"/>
              <p:cNvSpPr/>
              <p:nvPr/>
            </p:nvSpPr>
            <p:spPr>
              <a:xfrm>
                <a:off x="3661300" y="874000"/>
                <a:ext cx="312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0" extrusionOk="0">
                    <a:moveTo>
                      <a:pt x="124" y="1"/>
                    </a:moveTo>
                    <a:lnTo>
                      <a:pt x="0" y="109"/>
                    </a:lnTo>
                    <a:lnTo>
                      <a:pt x="16" y="10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18"/>
              <p:cNvSpPr/>
              <p:nvPr/>
            </p:nvSpPr>
            <p:spPr>
              <a:xfrm>
                <a:off x="3215775" y="877875"/>
                <a:ext cx="93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82" extrusionOk="0">
                    <a:moveTo>
                      <a:pt x="125" y="1"/>
                    </a:moveTo>
                    <a:cubicBezTo>
                      <a:pt x="78" y="63"/>
                      <a:pt x="16" y="125"/>
                      <a:pt x="1" y="233"/>
                    </a:cubicBezTo>
                    <a:cubicBezTo>
                      <a:pt x="202" y="264"/>
                      <a:pt x="16" y="373"/>
                      <a:pt x="171" y="482"/>
                    </a:cubicBezTo>
                    <a:lnTo>
                      <a:pt x="187" y="404"/>
                    </a:lnTo>
                    <a:lnTo>
                      <a:pt x="202" y="435"/>
                    </a:lnTo>
                    <a:lnTo>
                      <a:pt x="264" y="373"/>
                    </a:lnTo>
                    <a:cubicBezTo>
                      <a:pt x="187" y="327"/>
                      <a:pt x="187" y="327"/>
                      <a:pt x="125" y="249"/>
                    </a:cubicBezTo>
                    <a:cubicBezTo>
                      <a:pt x="143" y="241"/>
                      <a:pt x="158" y="238"/>
                      <a:pt x="171" y="238"/>
                    </a:cubicBezTo>
                    <a:cubicBezTo>
                      <a:pt x="232" y="238"/>
                      <a:pt x="239" y="319"/>
                      <a:pt x="342" y="358"/>
                    </a:cubicBezTo>
                    <a:cubicBezTo>
                      <a:pt x="357" y="342"/>
                      <a:pt x="373" y="327"/>
                      <a:pt x="373" y="311"/>
                    </a:cubicBezTo>
                    <a:cubicBezTo>
                      <a:pt x="295" y="218"/>
                      <a:pt x="218" y="109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18"/>
              <p:cNvSpPr/>
              <p:nvPr/>
            </p:nvSpPr>
            <p:spPr>
              <a:xfrm>
                <a:off x="3641900" y="88215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47" y="0"/>
                    </a:moveTo>
                    <a:lnTo>
                      <a:pt x="1" y="124"/>
                    </a:lnTo>
                    <a:lnTo>
                      <a:pt x="32" y="124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18"/>
              <p:cNvSpPr/>
              <p:nvPr/>
            </p:nvSpPr>
            <p:spPr>
              <a:xfrm>
                <a:off x="3183200" y="882925"/>
                <a:ext cx="388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878" extrusionOk="0">
                    <a:moveTo>
                      <a:pt x="357" y="745"/>
                    </a:moveTo>
                    <a:cubicBezTo>
                      <a:pt x="355" y="753"/>
                      <a:pt x="355" y="761"/>
                      <a:pt x="357" y="770"/>
                    </a:cubicBezTo>
                    <a:lnTo>
                      <a:pt x="357" y="770"/>
                    </a:lnTo>
                    <a:cubicBezTo>
                      <a:pt x="357" y="754"/>
                      <a:pt x="357" y="745"/>
                      <a:pt x="357" y="745"/>
                    </a:cubicBezTo>
                    <a:close/>
                    <a:moveTo>
                      <a:pt x="652" y="1437"/>
                    </a:moveTo>
                    <a:cubicBezTo>
                      <a:pt x="650" y="1444"/>
                      <a:pt x="650" y="1451"/>
                      <a:pt x="652" y="1458"/>
                    </a:cubicBezTo>
                    <a:cubicBezTo>
                      <a:pt x="652" y="1451"/>
                      <a:pt x="652" y="1443"/>
                      <a:pt x="652" y="1437"/>
                    </a:cubicBezTo>
                    <a:close/>
                    <a:moveTo>
                      <a:pt x="1148" y="0"/>
                    </a:moveTo>
                    <a:cubicBezTo>
                      <a:pt x="993" y="0"/>
                      <a:pt x="1226" y="295"/>
                      <a:pt x="1117" y="326"/>
                    </a:cubicBezTo>
                    <a:cubicBezTo>
                      <a:pt x="1072" y="280"/>
                      <a:pt x="1043" y="226"/>
                      <a:pt x="1012" y="226"/>
                    </a:cubicBezTo>
                    <a:cubicBezTo>
                      <a:pt x="1001" y="226"/>
                      <a:pt x="990" y="232"/>
                      <a:pt x="978" y="249"/>
                    </a:cubicBezTo>
                    <a:lnTo>
                      <a:pt x="978" y="218"/>
                    </a:lnTo>
                    <a:cubicBezTo>
                      <a:pt x="973" y="273"/>
                      <a:pt x="948" y="286"/>
                      <a:pt x="921" y="286"/>
                    </a:cubicBezTo>
                    <a:cubicBezTo>
                      <a:pt x="898" y="286"/>
                      <a:pt x="874" y="277"/>
                      <a:pt x="859" y="277"/>
                    </a:cubicBezTo>
                    <a:cubicBezTo>
                      <a:pt x="838" y="277"/>
                      <a:pt x="835" y="296"/>
                      <a:pt x="885" y="388"/>
                    </a:cubicBezTo>
                    <a:lnTo>
                      <a:pt x="792" y="295"/>
                    </a:lnTo>
                    <a:lnTo>
                      <a:pt x="792" y="295"/>
                    </a:lnTo>
                    <a:cubicBezTo>
                      <a:pt x="807" y="357"/>
                      <a:pt x="792" y="404"/>
                      <a:pt x="776" y="435"/>
                    </a:cubicBezTo>
                    <a:cubicBezTo>
                      <a:pt x="745" y="481"/>
                      <a:pt x="714" y="528"/>
                      <a:pt x="699" y="559"/>
                    </a:cubicBezTo>
                    <a:lnTo>
                      <a:pt x="683" y="543"/>
                    </a:lnTo>
                    <a:cubicBezTo>
                      <a:pt x="652" y="807"/>
                      <a:pt x="621" y="652"/>
                      <a:pt x="513" y="869"/>
                    </a:cubicBezTo>
                    <a:lnTo>
                      <a:pt x="482" y="698"/>
                    </a:lnTo>
                    <a:cubicBezTo>
                      <a:pt x="373" y="714"/>
                      <a:pt x="482" y="838"/>
                      <a:pt x="435" y="869"/>
                    </a:cubicBezTo>
                    <a:cubicBezTo>
                      <a:pt x="422" y="856"/>
                      <a:pt x="367" y="812"/>
                      <a:pt x="357" y="770"/>
                    </a:cubicBezTo>
                    <a:lnTo>
                      <a:pt x="357" y="770"/>
                    </a:lnTo>
                    <a:cubicBezTo>
                      <a:pt x="356" y="804"/>
                      <a:pt x="353" y="868"/>
                      <a:pt x="342" y="931"/>
                    </a:cubicBezTo>
                    <a:cubicBezTo>
                      <a:pt x="326" y="1024"/>
                      <a:pt x="311" y="1133"/>
                      <a:pt x="311" y="1133"/>
                    </a:cubicBezTo>
                    <a:cubicBezTo>
                      <a:pt x="319" y="1195"/>
                      <a:pt x="338" y="1206"/>
                      <a:pt x="361" y="1206"/>
                    </a:cubicBezTo>
                    <a:cubicBezTo>
                      <a:pt x="375" y="1206"/>
                      <a:pt x="391" y="1202"/>
                      <a:pt x="406" y="1202"/>
                    </a:cubicBezTo>
                    <a:cubicBezTo>
                      <a:pt x="416" y="1202"/>
                      <a:pt x="426" y="1204"/>
                      <a:pt x="435" y="1210"/>
                    </a:cubicBezTo>
                    <a:cubicBezTo>
                      <a:pt x="472" y="1271"/>
                      <a:pt x="392" y="1333"/>
                      <a:pt x="327" y="1333"/>
                    </a:cubicBezTo>
                    <a:cubicBezTo>
                      <a:pt x="309" y="1333"/>
                      <a:pt x="293" y="1329"/>
                      <a:pt x="280" y="1319"/>
                    </a:cubicBezTo>
                    <a:cubicBezTo>
                      <a:pt x="264" y="1272"/>
                      <a:pt x="295" y="1195"/>
                      <a:pt x="233" y="1195"/>
                    </a:cubicBezTo>
                    <a:lnTo>
                      <a:pt x="295" y="1427"/>
                    </a:lnTo>
                    <a:cubicBezTo>
                      <a:pt x="286" y="1429"/>
                      <a:pt x="277" y="1429"/>
                      <a:pt x="269" y="1429"/>
                    </a:cubicBezTo>
                    <a:cubicBezTo>
                      <a:pt x="102" y="1429"/>
                      <a:pt x="187" y="1144"/>
                      <a:pt x="187" y="1055"/>
                    </a:cubicBezTo>
                    <a:lnTo>
                      <a:pt x="187" y="1055"/>
                    </a:lnTo>
                    <a:cubicBezTo>
                      <a:pt x="63" y="1148"/>
                      <a:pt x="125" y="1272"/>
                      <a:pt x="1" y="1396"/>
                    </a:cubicBezTo>
                    <a:cubicBezTo>
                      <a:pt x="24" y="1389"/>
                      <a:pt x="51" y="1385"/>
                      <a:pt x="78" y="1385"/>
                    </a:cubicBezTo>
                    <a:cubicBezTo>
                      <a:pt x="105" y="1385"/>
                      <a:pt x="133" y="1389"/>
                      <a:pt x="156" y="1396"/>
                    </a:cubicBezTo>
                    <a:cubicBezTo>
                      <a:pt x="264" y="1489"/>
                      <a:pt x="109" y="1567"/>
                      <a:pt x="32" y="1660"/>
                    </a:cubicBezTo>
                    <a:cubicBezTo>
                      <a:pt x="125" y="1660"/>
                      <a:pt x="140" y="1722"/>
                      <a:pt x="140" y="1800"/>
                    </a:cubicBezTo>
                    <a:cubicBezTo>
                      <a:pt x="140" y="1815"/>
                      <a:pt x="140" y="1815"/>
                      <a:pt x="140" y="1831"/>
                    </a:cubicBezTo>
                    <a:lnTo>
                      <a:pt x="140" y="1862"/>
                    </a:lnTo>
                    <a:lnTo>
                      <a:pt x="156" y="1846"/>
                    </a:lnTo>
                    <a:cubicBezTo>
                      <a:pt x="156" y="1862"/>
                      <a:pt x="171" y="1877"/>
                      <a:pt x="202" y="1877"/>
                    </a:cubicBezTo>
                    <a:cubicBezTo>
                      <a:pt x="233" y="1784"/>
                      <a:pt x="373" y="1815"/>
                      <a:pt x="420" y="1769"/>
                    </a:cubicBezTo>
                    <a:cubicBezTo>
                      <a:pt x="218" y="1644"/>
                      <a:pt x="528" y="1567"/>
                      <a:pt x="544" y="1458"/>
                    </a:cubicBezTo>
                    <a:lnTo>
                      <a:pt x="590" y="1381"/>
                    </a:lnTo>
                    <a:lnTo>
                      <a:pt x="606" y="1350"/>
                    </a:lnTo>
                    <a:cubicBezTo>
                      <a:pt x="634" y="1364"/>
                      <a:pt x="649" y="1378"/>
                      <a:pt x="652" y="1437"/>
                    </a:cubicBezTo>
                    <a:lnTo>
                      <a:pt x="652" y="1437"/>
                    </a:lnTo>
                    <a:cubicBezTo>
                      <a:pt x="662" y="1376"/>
                      <a:pt x="754" y="1298"/>
                      <a:pt x="699" y="1257"/>
                    </a:cubicBezTo>
                    <a:lnTo>
                      <a:pt x="869" y="1055"/>
                    </a:lnTo>
                    <a:lnTo>
                      <a:pt x="916" y="1055"/>
                    </a:lnTo>
                    <a:cubicBezTo>
                      <a:pt x="916" y="1040"/>
                      <a:pt x="900" y="1024"/>
                      <a:pt x="885" y="1024"/>
                    </a:cubicBezTo>
                    <a:cubicBezTo>
                      <a:pt x="885" y="1024"/>
                      <a:pt x="947" y="962"/>
                      <a:pt x="1009" y="884"/>
                    </a:cubicBezTo>
                    <a:cubicBezTo>
                      <a:pt x="1040" y="838"/>
                      <a:pt x="1086" y="791"/>
                      <a:pt x="1133" y="745"/>
                    </a:cubicBezTo>
                    <a:cubicBezTo>
                      <a:pt x="1164" y="714"/>
                      <a:pt x="1211" y="667"/>
                      <a:pt x="1242" y="621"/>
                    </a:cubicBezTo>
                    <a:cubicBezTo>
                      <a:pt x="1335" y="543"/>
                      <a:pt x="1412" y="435"/>
                      <a:pt x="1459" y="388"/>
                    </a:cubicBezTo>
                    <a:cubicBezTo>
                      <a:pt x="1521" y="357"/>
                      <a:pt x="1552" y="326"/>
                      <a:pt x="1552" y="326"/>
                    </a:cubicBezTo>
                    <a:cubicBezTo>
                      <a:pt x="1505" y="326"/>
                      <a:pt x="1459" y="311"/>
                      <a:pt x="1397" y="311"/>
                    </a:cubicBezTo>
                    <a:cubicBezTo>
                      <a:pt x="1381" y="264"/>
                      <a:pt x="1369" y="252"/>
                      <a:pt x="1356" y="252"/>
                    </a:cubicBezTo>
                    <a:cubicBezTo>
                      <a:pt x="1343" y="252"/>
                      <a:pt x="1329" y="266"/>
                      <a:pt x="1309" y="266"/>
                    </a:cubicBezTo>
                    <a:cubicBezTo>
                      <a:pt x="1291" y="266"/>
                      <a:pt x="1270" y="256"/>
                      <a:pt x="1242" y="218"/>
                    </a:cubicBezTo>
                    <a:cubicBezTo>
                      <a:pt x="1226" y="156"/>
                      <a:pt x="1273" y="156"/>
                      <a:pt x="1319" y="156"/>
                    </a:cubicBezTo>
                    <a:cubicBezTo>
                      <a:pt x="1273" y="109"/>
                      <a:pt x="1211" y="78"/>
                      <a:pt x="1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18"/>
              <p:cNvSpPr/>
              <p:nvPr/>
            </p:nvSpPr>
            <p:spPr>
              <a:xfrm>
                <a:off x="3073475" y="886025"/>
                <a:ext cx="2325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0" extrusionOk="0">
                    <a:moveTo>
                      <a:pt x="63" y="1"/>
                    </a:moveTo>
                    <a:lnTo>
                      <a:pt x="1" y="63"/>
                    </a:lnTo>
                    <a:cubicBezTo>
                      <a:pt x="3" y="61"/>
                      <a:pt x="6" y="61"/>
                      <a:pt x="9" y="61"/>
                    </a:cubicBezTo>
                    <a:cubicBezTo>
                      <a:pt x="35" y="61"/>
                      <a:pt x="82" y="100"/>
                      <a:pt x="90" y="100"/>
                    </a:cubicBezTo>
                    <a:cubicBezTo>
                      <a:pt x="93" y="100"/>
                      <a:pt x="90" y="94"/>
                      <a:pt x="78" y="78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18"/>
              <p:cNvSpPr/>
              <p:nvPr/>
            </p:nvSpPr>
            <p:spPr>
              <a:xfrm>
                <a:off x="3377075" y="8868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1"/>
                    </a:moveTo>
                    <a:cubicBezTo>
                      <a:pt x="1" y="16"/>
                      <a:pt x="1" y="32"/>
                      <a:pt x="16" y="63"/>
                    </a:cubicBezTo>
                    <a:cubicBezTo>
                      <a:pt x="16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18"/>
              <p:cNvSpPr/>
              <p:nvPr/>
            </p:nvSpPr>
            <p:spPr>
              <a:xfrm>
                <a:off x="3357700" y="8879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1" y="0"/>
                    </a:moveTo>
                    <a:lnTo>
                      <a:pt x="0" y="47"/>
                    </a:lnTo>
                    <a:cubicBezTo>
                      <a:pt x="16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18"/>
              <p:cNvSpPr/>
              <p:nvPr/>
            </p:nvSpPr>
            <p:spPr>
              <a:xfrm>
                <a:off x="3649275" y="889125"/>
                <a:ext cx="15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94" extrusionOk="0">
                    <a:moveTo>
                      <a:pt x="62" y="1"/>
                    </a:moveTo>
                    <a:lnTo>
                      <a:pt x="0" y="94"/>
                    </a:lnTo>
                    <a:cubicBezTo>
                      <a:pt x="31" y="63"/>
                      <a:pt x="47" y="32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18"/>
              <p:cNvSpPr/>
              <p:nvPr/>
            </p:nvSpPr>
            <p:spPr>
              <a:xfrm>
                <a:off x="3221975" y="8903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16" y="31"/>
                      <a:pt x="32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18"/>
              <p:cNvSpPr/>
              <p:nvPr/>
            </p:nvSpPr>
            <p:spPr>
              <a:xfrm>
                <a:off x="3076575" y="895725"/>
                <a:ext cx="4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" y="0"/>
                    </a:moveTo>
                    <a:cubicBezTo>
                      <a:pt x="1" y="8"/>
                      <a:pt x="1" y="12"/>
                      <a:pt x="3" y="12"/>
                    </a:cubicBezTo>
                    <a:cubicBezTo>
                      <a:pt x="5" y="12"/>
                      <a:pt x="8" y="8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18"/>
              <p:cNvSpPr/>
              <p:nvPr/>
            </p:nvSpPr>
            <p:spPr>
              <a:xfrm>
                <a:off x="3075425" y="898825"/>
                <a:ext cx="8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5" extrusionOk="0">
                    <a:moveTo>
                      <a:pt x="31" y="0"/>
                    </a:moveTo>
                    <a:lnTo>
                      <a:pt x="0" y="124"/>
                    </a:lnTo>
                    <a:lnTo>
                      <a:pt x="16" y="10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18"/>
              <p:cNvSpPr/>
              <p:nvPr/>
            </p:nvSpPr>
            <p:spPr>
              <a:xfrm>
                <a:off x="3106825" y="90347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6"/>
                      <a:pt x="2" y="9"/>
                      <a:pt x="5" y="12"/>
                    </a:cubicBezTo>
                    <a:lnTo>
                      <a:pt x="5" y="12"/>
                    </a:lnTo>
                    <a:cubicBezTo>
                      <a:pt x="0" y="7"/>
                      <a:pt x="0" y="1"/>
                      <a:pt x="0" y="0"/>
                    </a:cubicBezTo>
                    <a:close/>
                    <a:moveTo>
                      <a:pt x="5" y="12"/>
                    </a:moveTo>
                    <a:cubicBezTo>
                      <a:pt x="7" y="14"/>
                      <a:pt x="10" y="16"/>
                      <a:pt x="16" y="16"/>
                    </a:cubicBezTo>
                    <a:cubicBezTo>
                      <a:pt x="16" y="16"/>
                      <a:pt x="9" y="16"/>
                      <a:pt x="5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18"/>
              <p:cNvSpPr/>
              <p:nvPr/>
            </p:nvSpPr>
            <p:spPr>
              <a:xfrm>
                <a:off x="3107200" y="9038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18"/>
              <p:cNvSpPr/>
              <p:nvPr/>
            </p:nvSpPr>
            <p:spPr>
              <a:xfrm>
                <a:off x="3107200" y="9042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31"/>
                      <a:pt x="16" y="47"/>
                    </a:cubicBezTo>
                    <a:cubicBezTo>
                      <a:pt x="1" y="31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18"/>
              <p:cNvSpPr/>
              <p:nvPr/>
            </p:nvSpPr>
            <p:spPr>
              <a:xfrm>
                <a:off x="3107600" y="905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7"/>
                      <a:pt x="0" y="17"/>
                    </a:cubicBezTo>
                    <a:cubicBezTo>
                      <a:pt x="0" y="1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18"/>
              <p:cNvSpPr/>
              <p:nvPr/>
            </p:nvSpPr>
            <p:spPr>
              <a:xfrm>
                <a:off x="3107600" y="9058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lnTo>
                      <a:pt x="0" y="16"/>
                    </a:lnTo>
                    <a:cubicBezTo>
                      <a:pt x="0" y="1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18"/>
              <p:cNvSpPr/>
              <p:nvPr/>
            </p:nvSpPr>
            <p:spPr>
              <a:xfrm>
                <a:off x="3107600" y="906200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18"/>
              <p:cNvSpPr/>
              <p:nvPr/>
            </p:nvSpPr>
            <p:spPr>
              <a:xfrm>
                <a:off x="3107600" y="9062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31"/>
                    </a:moveTo>
                    <a:cubicBezTo>
                      <a:pt x="0" y="16"/>
                      <a:pt x="0" y="16"/>
                      <a:pt x="0" y="0"/>
                    </a:cubicBezTo>
                    <a:lnTo>
                      <a:pt x="0" y="0"/>
                    </a:lnTo>
                    <a:cubicBezTo>
                      <a:pt x="0" y="16"/>
                      <a:pt x="0" y="16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18"/>
              <p:cNvSpPr/>
              <p:nvPr/>
            </p:nvSpPr>
            <p:spPr>
              <a:xfrm>
                <a:off x="3107600" y="906575"/>
                <a:ext cx="4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0" y="1"/>
                    </a:moveTo>
                    <a:cubicBezTo>
                      <a:pt x="16" y="16"/>
                      <a:pt x="16" y="32"/>
                      <a:pt x="16" y="47"/>
                    </a:cubicBezTo>
                    <a:cubicBezTo>
                      <a:pt x="16" y="32"/>
                      <a:pt x="16" y="32"/>
                      <a:pt x="16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18"/>
              <p:cNvSpPr/>
              <p:nvPr/>
            </p:nvSpPr>
            <p:spPr>
              <a:xfrm>
                <a:off x="3107975" y="906975"/>
                <a:ext cx="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31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18"/>
              <p:cNvSpPr/>
              <p:nvPr/>
            </p:nvSpPr>
            <p:spPr>
              <a:xfrm>
                <a:off x="3107975" y="907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18"/>
              <p:cNvSpPr/>
              <p:nvPr/>
            </p:nvSpPr>
            <p:spPr>
              <a:xfrm>
                <a:off x="3107975" y="90775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16"/>
                    </a:moveTo>
                    <a:cubicBezTo>
                      <a:pt x="16" y="16"/>
                      <a:pt x="16" y="16"/>
                      <a:pt x="1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18"/>
              <p:cNvSpPr/>
              <p:nvPr/>
            </p:nvSpPr>
            <p:spPr>
              <a:xfrm>
                <a:off x="3107975" y="9077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6" y="16"/>
                      <a:pt x="16" y="31"/>
                      <a:pt x="16" y="47"/>
                    </a:cubicBezTo>
                    <a:cubicBezTo>
                      <a:pt x="16" y="31"/>
                      <a:pt x="16" y="31"/>
                      <a:pt x="16" y="16"/>
                    </a:cubicBezTo>
                    <a:cubicBezTo>
                      <a:pt x="16" y="16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18"/>
              <p:cNvSpPr/>
              <p:nvPr/>
            </p:nvSpPr>
            <p:spPr>
              <a:xfrm>
                <a:off x="3108375" y="9081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18"/>
              <p:cNvSpPr/>
              <p:nvPr/>
            </p:nvSpPr>
            <p:spPr>
              <a:xfrm>
                <a:off x="3108375" y="908900"/>
                <a:ext cx="4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0" y="1"/>
                    </a:moveTo>
                    <a:cubicBezTo>
                      <a:pt x="0" y="7"/>
                      <a:pt x="0" y="12"/>
                      <a:pt x="0" y="16"/>
                    </a:cubicBezTo>
                    <a:cubicBezTo>
                      <a:pt x="0" y="16"/>
                      <a:pt x="15" y="31"/>
                      <a:pt x="16" y="46"/>
                    </a:cubicBezTo>
                    <a:lnTo>
                      <a:pt x="16" y="46"/>
                    </a:lnTo>
                    <a:cubicBezTo>
                      <a:pt x="15" y="31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18"/>
              <p:cNvSpPr/>
              <p:nvPr/>
            </p:nvSpPr>
            <p:spPr>
              <a:xfrm>
                <a:off x="3108750" y="91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18"/>
              <p:cNvSpPr/>
              <p:nvPr/>
            </p:nvSpPr>
            <p:spPr>
              <a:xfrm>
                <a:off x="3108750" y="910075"/>
                <a:ext cx="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" extrusionOk="0">
                    <a:moveTo>
                      <a:pt x="1" y="47"/>
                    </a:moveTo>
                    <a:cubicBezTo>
                      <a:pt x="1" y="47"/>
                      <a:pt x="1" y="31"/>
                      <a:pt x="1" y="31"/>
                    </a:cubicBezTo>
                    <a:cubicBezTo>
                      <a:pt x="1" y="31"/>
                      <a:pt x="1" y="16"/>
                      <a:pt x="1" y="0"/>
                    </a:cubicBezTo>
                    <a:cubicBezTo>
                      <a:pt x="1" y="16"/>
                      <a:pt x="1" y="31"/>
                      <a:pt x="1" y="4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18"/>
              <p:cNvSpPr/>
              <p:nvPr/>
            </p:nvSpPr>
            <p:spPr>
              <a:xfrm>
                <a:off x="3627550" y="910850"/>
                <a:ext cx="31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71" extrusionOk="0">
                    <a:moveTo>
                      <a:pt x="32" y="0"/>
                    </a:moveTo>
                    <a:cubicBezTo>
                      <a:pt x="16" y="16"/>
                      <a:pt x="16" y="31"/>
                      <a:pt x="1" y="31"/>
                    </a:cubicBezTo>
                    <a:cubicBezTo>
                      <a:pt x="32" y="78"/>
                      <a:pt x="63" y="124"/>
                      <a:pt x="94" y="171"/>
                    </a:cubicBezTo>
                    <a:cubicBezTo>
                      <a:pt x="109" y="171"/>
                      <a:pt x="109" y="155"/>
                      <a:pt x="125" y="140"/>
                    </a:cubicBezTo>
                    <a:cubicBezTo>
                      <a:pt x="94" y="93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18"/>
              <p:cNvSpPr/>
              <p:nvPr/>
            </p:nvSpPr>
            <p:spPr>
              <a:xfrm>
                <a:off x="3108750" y="911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18"/>
              <p:cNvSpPr/>
              <p:nvPr/>
            </p:nvSpPr>
            <p:spPr>
              <a:xfrm>
                <a:off x="3108750" y="91240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18"/>
              <p:cNvSpPr/>
              <p:nvPr/>
            </p:nvSpPr>
            <p:spPr>
              <a:xfrm>
                <a:off x="3109150" y="91277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18"/>
              <p:cNvSpPr/>
              <p:nvPr/>
            </p:nvSpPr>
            <p:spPr>
              <a:xfrm>
                <a:off x="3109150" y="9131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18"/>
              <p:cNvSpPr/>
              <p:nvPr/>
            </p:nvSpPr>
            <p:spPr>
              <a:xfrm>
                <a:off x="3109150" y="91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18"/>
              <p:cNvSpPr/>
              <p:nvPr/>
            </p:nvSpPr>
            <p:spPr>
              <a:xfrm>
                <a:off x="3629500" y="915100"/>
                <a:ext cx="27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1" extrusionOk="0">
                    <a:moveTo>
                      <a:pt x="16" y="1"/>
                    </a:moveTo>
                    <a:cubicBezTo>
                      <a:pt x="16" y="1"/>
                      <a:pt x="16" y="16"/>
                      <a:pt x="0" y="16"/>
                    </a:cubicBezTo>
                    <a:cubicBezTo>
                      <a:pt x="31" y="63"/>
                      <a:pt x="47" y="94"/>
                      <a:pt x="78" y="125"/>
                    </a:cubicBezTo>
                    <a:cubicBezTo>
                      <a:pt x="93" y="125"/>
                      <a:pt x="93" y="140"/>
                      <a:pt x="109" y="140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18"/>
              <p:cNvSpPr/>
              <p:nvPr/>
            </p:nvSpPr>
            <p:spPr>
              <a:xfrm>
                <a:off x="3063400" y="915875"/>
                <a:ext cx="15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234" extrusionOk="0">
                    <a:moveTo>
                      <a:pt x="31" y="1"/>
                    </a:moveTo>
                    <a:lnTo>
                      <a:pt x="0" y="32"/>
                    </a:lnTo>
                    <a:lnTo>
                      <a:pt x="31" y="233"/>
                    </a:lnTo>
                    <a:lnTo>
                      <a:pt x="62" y="187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18"/>
              <p:cNvSpPr/>
              <p:nvPr/>
            </p:nvSpPr>
            <p:spPr>
              <a:xfrm>
                <a:off x="3073875" y="917425"/>
                <a:ext cx="4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5" extrusionOk="0">
                    <a:moveTo>
                      <a:pt x="0" y="1"/>
                    </a:moveTo>
                    <a:lnTo>
                      <a:pt x="0" y="125"/>
                    </a:lnTo>
                    <a:cubicBezTo>
                      <a:pt x="16" y="63"/>
                      <a:pt x="0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18"/>
              <p:cNvSpPr/>
              <p:nvPr/>
            </p:nvSpPr>
            <p:spPr>
              <a:xfrm>
                <a:off x="3487200" y="927525"/>
                <a:ext cx="15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6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0" y="47"/>
                      <a:pt x="0" y="93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0" y="38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18"/>
              <p:cNvSpPr/>
              <p:nvPr/>
            </p:nvSpPr>
            <p:spPr>
              <a:xfrm>
                <a:off x="3180100" y="928300"/>
                <a:ext cx="46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33" extrusionOk="0">
                    <a:moveTo>
                      <a:pt x="94" y="0"/>
                    </a:moveTo>
                    <a:lnTo>
                      <a:pt x="1" y="93"/>
                    </a:lnTo>
                    <a:cubicBezTo>
                      <a:pt x="94" y="109"/>
                      <a:pt x="47" y="186"/>
                      <a:pt x="78" y="233"/>
                    </a:cubicBezTo>
                    <a:lnTo>
                      <a:pt x="187" y="124"/>
                    </a:lnTo>
                    <a:cubicBezTo>
                      <a:pt x="156" y="78"/>
                      <a:pt x="125" y="31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18"/>
              <p:cNvSpPr/>
              <p:nvPr/>
            </p:nvSpPr>
            <p:spPr>
              <a:xfrm>
                <a:off x="3184750" y="929450"/>
                <a:ext cx="27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1" extrusionOk="0">
                    <a:moveTo>
                      <a:pt x="78" y="1"/>
                    </a:moveTo>
                    <a:lnTo>
                      <a:pt x="1" y="78"/>
                    </a:lnTo>
                    <a:cubicBezTo>
                      <a:pt x="23" y="89"/>
                      <a:pt x="45" y="100"/>
                      <a:pt x="72" y="100"/>
                    </a:cubicBezTo>
                    <a:cubicBezTo>
                      <a:pt x="83" y="100"/>
                      <a:pt x="96" y="98"/>
                      <a:pt x="109" y="94"/>
                    </a:cubicBezTo>
                    <a:cubicBezTo>
                      <a:pt x="94" y="78"/>
                      <a:pt x="78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18"/>
              <p:cNvSpPr/>
              <p:nvPr/>
            </p:nvSpPr>
            <p:spPr>
              <a:xfrm>
                <a:off x="3467425" y="9352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18"/>
              <p:cNvSpPr/>
              <p:nvPr/>
            </p:nvSpPr>
            <p:spPr>
              <a:xfrm>
                <a:off x="3623325" y="935650"/>
                <a:ext cx="69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80" extrusionOk="0">
                    <a:moveTo>
                      <a:pt x="61" y="1"/>
                    </a:moveTo>
                    <a:lnTo>
                      <a:pt x="61" y="1"/>
                    </a:lnTo>
                    <a:cubicBezTo>
                      <a:pt x="0" y="148"/>
                      <a:pt x="74" y="217"/>
                      <a:pt x="161" y="217"/>
                    </a:cubicBezTo>
                    <a:cubicBezTo>
                      <a:pt x="185" y="217"/>
                      <a:pt x="209" y="212"/>
                      <a:pt x="232" y="202"/>
                    </a:cubicBezTo>
                    <a:lnTo>
                      <a:pt x="232" y="202"/>
                    </a:lnTo>
                    <a:cubicBezTo>
                      <a:pt x="212" y="273"/>
                      <a:pt x="177" y="283"/>
                      <a:pt x="147" y="283"/>
                    </a:cubicBezTo>
                    <a:cubicBezTo>
                      <a:pt x="136" y="283"/>
                      <a:pt x="126" y="281"/>
                      <a:pt x="117" y="281"/>
                    </a:cubicBezTo>
                    <a:cubicBezTo>
                      <a:pt x="92" y="281"/>
                      <a:pt x="81" y="292"/>
                      <a:pt x="108" y="373"/>
                    </a:cubicBezTo>
                    <a:cubicBezTo>
                      <a:pt x="117" y="378"/>
                      <a:pt x="126" y="380"/>
                      <a:pt x="135" y="380"/>
                    </a:cubicBezTo>
                    <a:cubicBezTo>
                      <a:pt x="213" y="380"/>
                      <a:pt x="264" y="213"/>
                      <a:pt x="278" y="171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18"/>
              <p:cNvSpPr/>
              <p:nvPr/>
            </p:nvSpPr>
            <p:spPr>
              <a:xfrm>
                <a:off x="3152575" y="936050"/>
                <a:ext cx="4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78" extrusionOk="0">
                    <a:moveTo>
                      <a:pt x="1" y="0"/>
                    </a:moveTo>
                    <a:cubicBezTo>
                      <a:pt x="1" y="31"/>
                      <a:pt x="1" y="47"/>
                      <a:pt x="1" y="62"/>
                    </a:cubicBezTo>
                    <a:cubicBezTo>
                      <a:pt x="1" y="62"/>
                      <a:pt x="1" y="78"/>
                      <a:pt x="16" y="7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18"/>
              <p:cNvSpPr/>
              <p:nvPr/>
            </p:nvSpPr>
            <p:spPr>
              <a:xfrm>
                <a:off x="3757050" y="9395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18"/>
              <p:cNvSpPr/>
              <p:nvPr/>
            </p:nvSpPr>
            <p:spPr>
              <a:xfrm>
                <a:off x="3642300" y="9410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0" y="1"/>
                    </a:lnTo>
                    <a:cubicBezTo>
                      <a:pt x="0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18"/>
              <p:cNvSpPr/>
              <p:nvPr/>
            </p:nvSpPr>
            <p:spPr>
              <a:xfrm>
                <a:off x="3619425" y="942625"/>
                <a:ext cx="3800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421" extrusionOk="0">
                    <a:moveTo>
                      <a:pt x="140" y="1"/>
                    </a:moveTo>
                    <a:cubicBezTo>
                      <a:pt x="93" y="94"/>
                      <a:pt x="47" y="187"/>
                      <a:pt x="0" y="280"/>
                    </a:cubicBezTo>
                    <a:lnTo>
                      <a:pt x="1427" y="2420"/>
                    </a:lnTo>
                    <a:lnTo>
                      <a:pt x="1504" y="2405"/>
                    </a:lnTo>
                    <a:lnTo>
                      <a:pt x="1520" y="2281"/>
                    </a:lnTo>
                    <a:lnTo>
                      <a:pt x="1520" y="2281"/>
                    </a:lnTo>
                    <a:cubicBezTo>
                      <a:pt x="1504" y="2296"/>
                      <a:pt x="1458" y="2327"/>
                      <a:pt x="1411" y="2343"/>
                    </a:cubicBezTo>
                    <a:lnTo>
                      <a:pt x="62" y="311"/>
                    </a:lnTo>
                    <a:cubicBezTo>
                      <a:pt x="78" y="265"/>
                      <a:pt x="93" y="218"/>
                      <a:pt x="124" y="203"/>
                    </a:cubicBezTo>
                    <a:lnTo>
                      <a:pt x="171" y="296"/>
                    </a:lnTo>
                    <a:cubicBezTo>
                      <a:pt x="171" y="296"/>
                      <a:pt x="171" y="218"/>
                      <a:pt x="155" y="141"/>
                    </a:cubicBezTo>
                    <a:cubicBezTo>
                      <a:pt x="155" y="78"/>
                      <a:pt x="140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18"/>
              <p:cNvSpPr/>
              <p:nvPr/>
            </p:nvSpPr>
            <p:spPr>
              <a:xfrm>
                <a:off x="3643850" y="943025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16" y="0"/>
                      <a:pt x="0" y="16"/>
                      <a:pt x="16" y="16"/>
                    </a:cubicBezTo>
                    <a:cubicBezTo>
                      <a:pt x="16" y="16"/>
                      <a:pt x="16" y="0"/>
                      <a:pt x="16" y="0"/>
                    </a:cubicBezTo>
                    <a:close/>
                    <a:moveTo>
                      <a:pt x="0" y="16"/>
                    </a:moveTo>
                    <a:cubicBezTo>
                      <a:pt x="16" y="16"/>
                      <a:pt x="16" y="31"/>
                      <a:pt x="16" y="31"/>
                    </a:cubicBezTo>
                    <a:cubicBezTo>
                      <a:pt x="16" y="31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18"/>
              <p:cNvSpPr/>
              <p:nvPr/>
            </p:nvSpPr>
            <p:spPr>
              <a:xfrm>
                <a:off x="3643450" y="943400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5" y="16"/>
                      <a:pt x="10" y="19"/>
                    </a:cubicBezTo>
                    <a:lnTo>
                      <a:pt x="10" y="19"/>
                    </a:lnTo>
                    <a:lnTo>
                      <a:pt x="1" y="1"/>
                    </a:lnTo>
                    <a:close/>
                    <a:moveTo>
                      <a:pt x="10" y="19"/>
                    </a:moveTo>
                    <a:lnTo>
                      <a:pt x="16" y="32"/>
                    </a:lnTo>
                    <a:cubicBezTo>
                      <a:pt x="16" y="25"/>
                      <a:pt x="13" y="21"/>
                      <a:pt x="10" y="1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18"/>
              <p:cNvSpPr/>
              <p:nvPr/>
            </p:nvSpPr>
            <p:spPr>
              <a:xfrm>
                <a:off x="3399950" y="9438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31"/>
                      <a:pt x="32" y="31"/>
                    </a:cubicBezTo>
                    <a:cubicBezTo>
                      <a:pt x="32" y="31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18"/>
              <p:cNvSpPr/>
              <p:nvPr/>
            </p:nvSpPr>
            <p:spPr>
              <a:xfrm>
                <a:off x="3417025" y="948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cubicBezTo>
                      <a:pt x="12" y="36"/>
                      <a:pt x="50" y="125"/>
                      <a:pt x="82" y="125"/>
                    </a:cubicBezTo>
                    <a:cubicBezTo>
                      <a:pt x="92" y="125"/>
                      <a:pt x="101" y="116"/>
                      <a:pt x="109" y="94"/>
                    </a:cubicBezTo>
                    <a:cubicBezTo>
                      <a:pt x="93" y="94"/>
                      <a:pt x="31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18"/>
              <p:cNvSpPr/>
              <p:nvPr/>
            </p:nvSpPr>
            <p:spPr>
              <a:xfrm>
                <a:off x="3411200" y="951950"/>
                <a:ext cx="11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63" extrusionOk="0">
                    <a:moveTo>
                      <a:pt x="0" y="0"/>
                    </a:moveTo>
                    <a:cubicBezTo>
                      <a:pt x="16" y="16"/>
                      <a:pt x="31" y="31"/>
                      <a:pt x="47" y="62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18"/>
              <p:cNvSpPr/>
              <p:nvPr/>
            </p:nvSpPr>
            <p:spPr>
              <a:xfrm>
                <a:off x="3412750" y="9531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16" y="32"/>
                    </a:cubicBezTo>
                    <a:cubicBezTo>
                      <a:pt x="16" y="32"/>
                      <a:pt x="31" y="47"/>
                      <a:pt x="31" y="47"/>
                    </a:cubicBezTo>
                    <a:cubicBezTo>
                      <a:pt x="16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18"/>
              <p:cNvSpPr/>
              <p:nvPr/>
            </p:nvSpPr>
            <p:spPr>
              <a:xfrm>
                <a:off x="3740000" y="95350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0"/>
                    </a:moveTo>
                    <a:lnTo>
                      <a:pt x="1" y="124"/>
                    </a:lnTo>
                    <a:lnTo>
                      <a:pt x="94" y="78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18"/>
              <p:cNvSpPr/>
              <p:nvPr/>
            </p:nvSpPr>
            <p:spPr>
              <a:xfrm>
                <a:off x="3125825" y="955400"/>
                <a:ext cx="143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75" h="731" extrusionOk="0">
                    <a:moveTo>
                      <a:pt x="543" y="0"/>
                    </a:moveTo>
                    <a:cubicBezTo>
                      <a:pt x="401" y="0"/>
                      <a:pt x="384" y="102"/>
                      <a:pt x="326" y="203"/>
                    </a:cubicBezTo>
                    <a:cubicBezTo>
                      <a:pt x="311" y="234"/>
                      <a:pt x="295" y="250"/>
                      <a:pt x="264" y="265"/>
                    </a:cubicBezTo>
                    <a:cubicBezTo>
                      <a:pt x="264" y="265"/>
                      <a:pt x="264" y="281"/>
                      <a:pt x="248" y="312"/>
                    </a:cubicBezTo>
                    <a:cubicBezTo>
                      <a:pt x="233" y="343"/>
                      <a:pt x="202" y="389"/>
                      <a:pt x="171" y="436"/>
                    </a:cubicBezTo>
                    <a:cubicBezTo>
                      <a:pt x="109" y="514"/>
                      <a:pt x="47" y="607"/>
                      <a:pt x="47" y="607"/>
                    </a:cubicBezTo>
                    <a:cubicBezTo>
                      <a:pt x="47" y="607"/>
                      <a:pt x="0" y="731"/>
                      <a:pt x="0" y="731"/>
                    </a:cubicBezTo>
                    <a:cubicBezTo>
                      <a:pt x="14" y="731"/>
                      <a:pt x="308" y="514"/>
                      <a:pt x="341" y="474"/>
                    </a:cubicBezTo>
                    <a:lnTo>
                      <a:pt x="341" y="474"/>
                    </a:lnTo>
                    <a:cubicBezTo>
                      <a:pt x="335" y="540"/>
                      <a:pt x="480" y="470"/>
                      <a:pt x="435" y="560"/>
                    </a:cubicBezTo>
                    <a:cubicBezTo>
                      <a:pt x="450" y="529"/>
                      <a:pt x="559" y="452"/>
                      <a:pt x="512" y="452"/>
                    </a:cubicBezTo>
                    <a:lnTo>
                      <a:pt x="450" y="483"/>
                    </a:lnTo>
                    <a:cubicBezTo>
                      <a:pt x="528" y="250"/>
                      <a:pt x="435" y="234"/>
                      <a:pt x="574" y="2"/>
                    </a:cubicBezTo>
                    <a:cubicBezTo>
                      <a:pt x="563" y="1"/>
                      <a:pt x="553" y="0"/>
                      <a:pt x="5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18"/>
              <p:cNvSpPr/>
              <p:nvPr/>
            </p:nvSpPr>
            <p:spPr>
              <a:xfrm>
                <a:off x="3726050" y="958525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18"/>
              <p:cNvSpPr/>
              <p:nvPr/>
            </p:nvSpPr>
            <p:spPr>
              <a:xfrm>
                <a:off x="3725275" y="9589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1" y="0"/>
                    </a:moveTo>
                    <a:lnTo>
                      <a:pt x="0" y="93"/>
                    </a:lnTo>
                    <a:cubicBezTo>
                      <a:pt x="16" y="78"/>
                      <a:pt x="31" y="47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18"/>
              <p:cNvSpPr/>
              <p:nvPr/>
            </p:nvSpPr>
            <p:spPr>
              <a:xfrm>
                <a:off x="3721200" y="962400"/>
                <a:ext cx="130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64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90" y="12"/>
                      <a:pt x="79" y="23"/>
                      <a:pt x="63" y="23"/>
                    </a:cubicBezTo>
                    <a:cubicBezTo>
                      <a:pt x="56" y="23"/>
                      <a:pt x="48" y="21"/>
                      <a:pt x="39" y="16"/>
                    </a:cubicBezTo>
                    <a:lnTo>
                      <a:pt x="39" y="16"/>
                    </a:lnTo>
                    <a:cubicBezTo>
                      <a:pt x="64" y="53"/>
                      <a:pt x="0" y="227"/>
                      <a:pt x="59" y="227"/>
                    </a:cubicBezTo>
                    <a:cubicBezTo>
                      <a:pt x="74" y="227"/>
                      <a:pt x="97" y="216"/>
                      <a:pt x="132" y="187"/>
                    </a:cubicBezTo>
                    <a:lnTo>
                      <a:pt x="132" y="187"/>
                    </a:lnTo>
                    <a:cubicBezTo>
                      <a:pt x="241" y="296"/>
                      <a:pt x="86" y="327"/>
                      <a:pt x="86" y="404"/>
                    </a:cubicBezTo>
                    <a:cubicBezTo>
                      <a:pt x="89" y="403"/>
                      <a:pt x="92" y="402"/>
                      <a:pt x="95" y="402"/>
                    </a:cubicBezTo>
                    <a:cubicBezTo>
                      <a:pt x="133" y="402"/>
                      <a:pt x="137" y="484"/>
                      <a:pt x="194" y="513"/>
                    </a:cubicBezTo>
                    <a:cubicBezTo>
                      <a:pt x="194" y="466"/>
                      <a:pt x="179" y="420"/>
                      <a:pt x="225" y="389"/>
                    </a:cubicBezTo>
                    <a:cubicBezTo>
                      <a:pt x="287" y="420"/>
                      <a:pt x="272" y="513"/>
                      <a:pt x="225" y="528"/>
                    </a:cubicBezTo>
                    <a:cubicBezTo>
                      <a:pt x="309" y="528"/>
                      <a:pt x="267" y="641"/>
                      <a:pt x="337" y="641"/>
                    </a:cubicBezTo>
                    <a:cubicBezTo>
                      <a:pt x="345" y="641"/>
                      <a:pt x="354" y="640"/>
                      <a:pt x="365" y="637"/>
                    </a:cubicBezTo>
                    <a:cubicBezTo>
                      <a:pt x="442" y="466"/>
                      <a:pt x="520" y="327"/>
                      <a:pt x="489" y="47"/>
                    </a:cubicBezTo>
                    <a:lnTo>
                      <a:pt x="489" y="47"/>
                    </a:lnTo>
                    <a:cubicBezTo>
                      <a:pt x="411" y="172"/>
                      <a:pt x="349" y="296"/>
                      <a:pt x="225" y="327"/>
                    </a:cubicBezTo>
                    <a:lnTo>
                      <a:pt x="163" y="203"/>
                    </a:lnTo>
                    <a:cubicBezTo>
                      <a:pt x="334" y="203"/>
                      <a:pt x="318" y="94"/>
                      <a:pt x="411" y="16"/>
                    </a:cubicBezTo>
                    <a:lnTo>
                      <a:pt x="411" y="16"/>
                    </a:lnTo>
                    <a:lnTo>
                      <a:pt x="179" y="156"/>
                    </a:lnTo>
                    <a:cubicBezTo>
                      <a:pt x="8" y="156"/>
                      <a:pt x="55" y="94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18"/>
              <p:cNvSpPr/>
              <p:nvPr/>
            </p:nvSpPr>
            <p:spPr>
              <a:xfrm>
                <a:off x="3702400" y="9705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" y="16"/>
                      <a:pt x="31" y="16"/>
                      <a:pt x="31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18"/>
              <p:cNvSpPr/>
              <p:nvPr/>
            </p:nvSpPr>
            <p:spPr>
              <a:xfrm>
                <a:off x="3706275" y="975975"/>
                <a:ext cx="116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13" extrusionOk="0">
                    <a:moveTo>
                      <a:pt x="217" y="1"/>
                    </a:moveTo>
                    <a:cubicBezTo>
                      <a:pt x="216" y="4"/>
                      <a:pt x="216" y="8"/>
                      <a:pt x="215" y="11"/>
                    </a:cubicBezTo>
                    <a:lnTo>
                      <a:pt x="215" y="11"/>
                    </a:lnTo>
                    <a:cubicBezTo>
                      <a:pt x="216" y="8"/>
                      <a:pt x="217" y="4"/>
                      <a:pt x="217" y="1"/>
                    </a:cubicBezTo>
                    <a:close/>
                    <a:moveTo>
                      <a:pt x="215" y="11"/>
                    </a:moveTo>
                    <a:lnTo>
                      <a:pt x="215" y="11"/>
                    </a:lnTo>
                    <a:cubicBezTo>
                      <a:pt x="210" y="23"/>
                      <a:pt x="198" y="32"/>
                      <a:pt x="186" y="32"/>
                    </a:cubicBezTo>
                    <a:cubicBezTo>
                      <a:pt x="178" y="57"/>
                      <a:pt x="146" y="69"/>
                      <a:pt x="116" y="69"/>
                    </a:cubicBezTo>
                    <a:cubicBezTo>
                      <a:pt x="92" y="69"/>
                      <a:pt x="69" y="61"/>
                      <a:pt x="62" y="47"/>
                    </a:cubicBezTo>
                    <a:lnTo>
                      <a:pt x="62" y="47"/>
                    </a:lnTo>
                    <a:cubicBezTo>
                      <a:pt x="93" y="171"/>
                      <a:pt x="0" y="140"/>
                      <a:pt x="155" y="218"/>
                    </a:cubicBezTo>
                    <a:cubicBezTo>
                      <a:pt x="188" y="258"/>
                      <a:pt x="169" y="282"/>
                      <a:pt x="138" y="282"/>
                    </a:cubicBezTo>
                    <a:cubicBezTo>
                      <a:pt x="109" y="282"/>
                      <a:pt x="69" y="262"/>
                      <a:pt x="47" y="218"/>
                    </a:cubicBezTo>
                    <a:lnTo>
                      <a:pt x="47" y="218"/>
                    </a:lnTo>
                    <a:cubicBezTo>
                      <a:pt x="47" y="233"/>
                      <a:pt x="93" y="404"/>
                      <a:pt x="93" y="404"/>
                    </a:cubicBezTo>
                    <a:cubicBezTo>
                      <a:pt x="93" y="404"/>
                      <a:pt x="140" y="326"/>
                      <a:pt x="155" y="326"/>
                    </a:cubicBezTo>
                    <a:lnTo>
                      <a:pt x="155" y="326"/>
                    </a:lnTo>
                    <a:cubicBezTo>
                      <a:pt x="279" y="404"/>
                      <a:pt x="62" y="451"/>
                      <a:pt x="233" y="513"/>
                    </a:cubicBezTo>
                    <a:cubicBezTo>
                      <a:pt x="233" y="513"/>
                      <a:pt x="233" y="482"/>
                      <a:pt x="233" y="451"/>
                    </a:cubicBezTo>
                    <a:cubicBezTo>
                      <a:pt x="248" y="404"/>
                      <a:pt x="248" y="373"/>
                      <a:pt x="248" y="373"/>
                    </a:cubicBezTo>
                    <a:lnTo>
                      <a:pt x="295" y="404"/>
                    </a:lnTo>
                    <a:cubicBezTo>
                      <a:pt x="248" y="357"/>
                      <a:pt x="295" y="295"/>
                      <a:pt x="326" y="280"/>
                    </a:cubicBezTo>
                    <a:cubicBezTo>
                      <a:pt x="357" y="295"/>
                      <a:pt x="388" y="311"/>
                      <a:pt x="388" y="342"/>
                    </a:cubicBezTo>
                    <a:cubicBezTo>
                      <a:pt x="464" y="190"/>
                      <a:pt x="182" y="187"/>
                      <a:pt x="215" y="1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18"/>
              <p:cNvSpPr/>
              <p:nvPr/>
            </p:nvSpPr>
            <p:spPr>
              <a:xfrm>
                <a:off x="3659750" y="992650"/>
                <a:ext cx="26775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389" extrusionOk="0">
                    <a:moveTo>
                      <a:pt x="1070" y="1"/>
                    </a:moveTo>
                    <a:cubicBezTo>
                      <a:pt x="791" y="125"/>
                      <a:pt x="543" y="249"/>
                      <a:pt x="0" y="388"/>
                    </a:cubicBezTo>
                    <a:cubicBezTo>
                      <a:pt x="0" y="388"/>
                      <a:pt x="310" y="311"/>
                      <a:pt x="574" y="218"/>
                    </a:cubicBezTo>
                    <a:cubicBezTo>
                      <a:pt x="837" y="109"/>
                      <a:pt x="1070" y="1"/>
                      <a:pt x="10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18"/>
              <p:cNvSpPr/>
              <p:nvPr/>
            </p:nvSpPr>
            <p:spPr>
              <a:xfrm>
                <a:off x="3657400" y="9992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18"/>
              <p:cNvSpPr/>
              <p:nvPr/>
            </p:nvSpPr>
            <p:spPr>
              <a:xfrm>
                <a:off x="3129700" y="1037250"/>
                <a:ext cx="143875" cy="14542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5817" extrusionOk="0">
                    <a:moveTo>
                      <a:pt x="3676" y="807"/>
                    </a:moveTo>
                    <a:cubicBezTo>
                      <a:pt x="3707" y="838"/>
                      <a:pt x="3738" y="853"/>
                      <a:pt x="3785" y="884"/>
                    </a:cubicBezTo>
                    <a:cubicBezTo>
                      <a:pt x="3738" y="869"/>
                      <a:pt x="3707" y="838"/>
                      <a:pt x="3676" y="807"/>
                    </a:cubicBezTo>
                    <a:close/>
                    <a:moveTo>
                      <a:pt x="2528" y="0"/>
                    </a:moveTo>
                    <a:lnTo>
                      <a:pt x="2435" y="155"/>
                    </a:lnTo>
                    <a:cubicBezTo>
                      <a:pt x="2389" y="217"/>
                      <a:pt x="2358" y="279"/>
                      <a:pt x="2311" y="341"/>
                    </a:cubicBezTo>
                    <a:cubicBezTo>
                      <a:pt x="2296" y="466"/>
                      <a:pt x="2466" y="404"/>
                      <a:pt x="2513" y="559"/>
                    </a:cubicBezTo>
                    <a:cubicBezTo>
                      <a:pt x="2585" y="473"/>
                      <a:pt x="2749" y="400"/>
                      <a:pt x="2663" y="303"/>
                    </a:cubicBezTo>
                    <a:lnTo>
                      <a:pt x="2663" y="303"/>
                    </a:lnTo>
                    <a:cubicBezTo>
                      <a:pt x="2678" y="315"/>
                      <a:pt x="2696" y="326"/>
                      <a:pt x="2715" y="326"/>
                    </a:cubicBezTo>
                    <a:lnTo>
                      <a:pt x="2637" y="186"/>
                    </a:lnTo>
                    <a:lnTo>
                      <a:pt x="2575" y="202"/>
                    </a:lnTo>
                    <a:cubicBezTo>
                      <a:pt x="2531" y="143"/>
                      <a:pt x="2543" y="69"/>
                      <a:pt x="2584" y="36"/>
                    </a:cubicBezTo>
                    <a:lnTo>
                      <a:pt x="2584" y="36"/>
                    </a:lnTo>
                    <a:lnTo>
                      <a:pt x="2775" y="157"/>
                    </a:lnTo>
                    <a:lnTo>
                      <a:pt x="2775" y="157"/>
                    </a:lnTo>
                    <a:cubicBezTo>
                      <a:pt x="2776" y="156"/>
                      <a:pt x="2776" y="156"/>
                      <a:pt x="2777" y="155"/>
                    </a:cubicBezTo>
                    <a:lnTo>
                      <a:pt x="3955" y="908"/>
                    </a:lnTo>
                    <a:lnTo>
                      <a:pt x="3955" y="908"/>
                    </a:lnTo>
                    <a:lnTo>
                      <a:pt x="2591" y="31"/>
                    </a:lnTo>
                    <a:cubicBezTo>
                      <a:pt x="2588" y="33"/>
                      <a:pt x="2586" y="34"/>
                      <a:pt x="2584" y="36"/>
                    </a:cubicBezTo>
                    <a:lnTo>
                      <a:pt x="2584" y="36"/>
                    </a:lnTo>
                    <a:lnTo>
                      <a:pt x="2528" y="0"/>
                    </a:lnTo>
                    <a:close/>
                    <a:moveTo>
                      <a:pt x="3955" y="908"/>
                    </a:moveTo>
                    <a:lnTo>
                      <a:pt x="3955" y="908"/>
                    </a:lnTo>
                    <a:lnTo>
                      <a:pt x="3955" y="908"/>
                    </a:lnTo>
                    <a:close/>
                    <a:moveTo>
                      <a:pt x="3956" y="994"/>
                    </a:moveTo>
                    <a:cubicBezTo>
                      <a:pt x="3965" y="995"/>
                      <a:pt x="3971" y="999"/>
                      <a:pt x="3971" y="1008"/>
                    </a:cubicBezTo>
                    <a:cubicBezTo>
                      <a:pt x="3971" y="1008"/>
                      <a:pt x="3959" y="997"/>
                      <a:pt x="3956" y="994"/>
                    </a:cubicBezTo>
                    <a:close/>
                    <a:moveTo>
                      <a:pt x="3862" y="915"/>
                    </a:moveTo>
                    <a:lnTo>
                      <a:pt x="3986" y="993"/>
                    </a:lnTo>
                    <a:cubicBezTo>
                      <a:pt x="3986" y="993"/>
                      <a:pt x="3986" y="1008"/>
                      <a:pt x="3986" y="1008"/>
                    </a:cubicBezTo>
                    <a:cubicBezTo>
                      <a:pt x="3971" y="993"/>
                      <a:pt x="3955" y="977"/>
                      <a:pt x="3940" y="977"/>
                    </a:cubicBezTo>
                    <a:cubicBezTo>
                      <a:pt x="3940" y="977"/>
                      <a:pt x="3924" y="962"/>
                      <a:pt x="3924" y="962"/>
                    </a:cubicBezTo>
                    <a:cubicBezTo>
                      <a:pt x="3893" y="946"/>
                      <a:pt x="3878" y="931"/>
                      <a:pt x="3847" y="915"/>
                    </a:cubicBezTo>
                    <a:lnTo>
                      <a:pt x="3847" y="915"/>
                    </a:lnTo>
                    <a:cubicBezTo>
                      <a:pt x="3865" y="924"/>
                      <a:pt x="3878" y="939"/>
                      <a:pt x="3892" y="952"/>
                    </a:cubicBezTo>
                    <a:lnTo>
                      <a:pt x="3892" y="952"/>
                    </a:lnTo>
                    <a:cubicBezTo>
                      <a:pt x="3878" y="943"/>
                      <a:pt x="3862" y="931"/>
                      <a:pt x="3847" y="915"/>
                    </a:cubicBezTo>
                    <a:close/>
                    <a:moveTo>
                      <a:pt x="4048" y="1055"/>
                    </a:moveTo>
                    <a:cubicBezTo>
                      <a:pt x="4095" y="1070"/>
                      <a:pt x="4126" y="1101"/>
                      <a:pt x="4157" y="1117"/>
                    </a:cubicBezTo>
                    <a:cubicBezTo>
                      <a:pt x="4157" y="1132"/>
                      <a:pt x="4157" y="1132"/>
                      <a:pt x="4157" y="1132"/>
                    </a:cubicBezTo>
                    <a:cubicBezTo>
                      <a:pt x="4126" y="1101"/>
                      <a:pt x="4095" y="1086"/>
                      <a:pt x="4048" y="1055"/>
                    </a:cubicBezTo>
                    <a:close/>
                    <a:moveTo>
                      <a:pt x="1846" y="1148"/>
                    </a:moveTo>
                    <a:cubicBezTo>
                      <a:pt x="1862" y="1163"/>
                      <a:pt x="1893" y="1194"/>
                      <a:pt x="1924" y="1194"/>
                    </a:cubicBezTo>
                    <a:cubicBezTo>
                      <a:pt x="1916" y="1218"/>
                      <a:pt x="1904" y="1226"/>
                      <a:pt x="1893" y="1226"/>
                    </a:cubicBezTo>
                    <a:cubicBezTo>
                      <a:pt x="1881" y="1226"/>
                      <a:pt x="1869" y="1218"/>
                      <a:pt x="1862" y="1210"/>
                    </a:cubicBezTo>
                    <a:cubicBezTo>
                      <a:pt x="1862" y="1194"/>
                      <a:pt x="1846" y="1163"/>
                      <a:pt x="1846" y="1148"/>
                    </a:cubicBezTo>
                    <a:close/>
                    <a:moveTo>
                      <a:pt x="2094" y="1086"/>
                    </a:moveTo>
                    <a:lnTo>
                      <a:pt x="2094" y="1086"/>
                    </a:lnTo>
                    <a:cubicBezTo>
                      <a:pt x="2110" y="1148"/>
                      <a:pt x="2125" y="1210"/>
                      <a:pt x="2063" y="1226"/>
                    </a:cubicBezTo>
                    <a:cubicBezTo>
                      <a:pt x="2017" y="1179"/>
                      <a:pt x="2032" y="1148"/>
                      <a:pt x="2017" y="1132"/>
                    </a:cubicBezTo>
                    <a:lnTo>
                      <a:pt x="2094" y="1086"/>
                    </a:lnTo>
                    <a:close/>
                    <a:moveTo>
                      <a:pt x="2400" y="759"/>
                    </a:moveTo>
                    <a:cubicBezTo>
                      <a:pt x="2464" y="759"/>
                      <a:pt x="2398" y="877"/>
                      <a:pt x="2430" y="877"/>
                    </a:cubicBezTo>
                    <a:cubicBezTo>
                      <a:pt x="2435" y="877"/>
                      <a:pt x="2442" y="874"/>
                      <a:pt x="2451" y="869"/>
                    </a:cubicBezTo>
                    <a:lnTo>
                      <a:pt x="2451" y="869"/>
                    </a:lnTo>
                    <a:cubicBezTo>
                      <a:pt x="2404" y="946"/>
                      <a:pt x="2451" y="1101"/>
                      <a:pt x="2497" y="1210"/>
                    </a:cubicBezTo>
                    <a:cubicBezTo>
                      <a:pt x="2668" y="1117"/>
                      <a:pt x="2466" y="1008"/>
                      <a:pt x="2544" y="853"/>
                    </a:cubicBezTo>
                    <a:lnTo>
                      <a:pt x="2591" y="853"/>
                    </a:lnTo>
                    <a:lnTo>
                      <a:pt x="2916" y="1070"/>
                    </a:lnTo>
                    <a:cubicBezTo>
                      <a:pt x="2854" y="1117"/>
                      <a:pt x="2823" y="1179"/>
                      <a:pt x="2761" y="1226"/>
                    </a:cubicBezTo>
                    <a:lnTo>
                      <a:pt x="2730" y="1163"/>
                    </a:lnTo>
                    <a:cubicBezTo>
                      <a:pt x="2653" y="1194"/>
                      <a:pt x="2637" y="1303"/>
                      <a:pt x="2528" y="1365"/>
                    </a:cubicBezTo>
                    <a:lnTo>
                      <a:pt x="2451" y="1303"/>
                    </a:lnTo>
                    <a:cubicBezTo>
                      <a:pt x="2435" y="1319"/>
                      <a:pt x="2420" y="1334"/>
                      <a:pt x="2404" y="1365"/>
                    </a:cubicBezTo>
                    <a:cubicBezTo>
                      <a:pt x="2389" y="1272"/>
                      <a:pt x="2389" y="1179"/>
                      <a:pt x="2420" y="1132"/>
                    </a:cubicBezTo>
                    <a:cubicBezTo>
                      <a:pt x="2404" y="1132"/>
                      <a:pt x="2404" y="1132"/>
                      <a:pt x="2389" y="1148"/>
                    </a:cubicBezTo>
                    <a:cubicBezTo>
                      <a:pt x="2389" y="1132"/>
                      <a:pt x="2389" y="1117"/>
                      <a:pt x="2389" y="1117"/>
                    </a:cubicBezTo>
                    <a:cubicBezTo>
                      <a:pt x="2358" y="1070"/>
                      <a:pt x="2311" y="1024"/>
                      <a:pt x="2280" y="993"/>
                    </a:cubicBezTo>
                    <a:cubicBezTo>
                      <a:pt x="2327" y="915"/>
                      <a:pt x="2404" y="900"/>
                      <a:pt x="2389" y="760"/>
                    </a:cubicBezTo>
                    <a:cubicBezTo>
                      <a:pt x="2393" y="760"/>
                      <a:pt x="2397" y="759"/>
                      <a:pt x="2400" y="759"/>
                    </a:cubicBezTo>
                    <a:close/>
                    <a:moveTo>
                      <a:pt x="2032" y="1226"/>
                    </a:moveTo>
                    <a:cubicBezTo>
                      <a:pt x="2032" y="1241"/>
                      <a:pt x="2048" y="1241"/>
                      <a:pt x="2063" y="1257"/>
                    </a:cubicBezTo>
                    <a:cubicBezTo>
                      <a:pt x="2079" y="1303"/>
                      <a:pt x="2094" y="1350"/>
                      <a:pt x="2110" y="1381"/>
                    </a:cubicBezTo>
                    <a:cubicBezTo>
                      <a:pt x="2094" y="1396"/>
                      <a:pt x="2063" y="1412"/>
                      <a:pt x="2032" y="1427"/>
                    </a:cubicBezTo>
                    <a:cubicBezTo>
                      <a:pt x="1970" y="1396"/>
                      <a:pt x="2017" y="1303"/>
                      <a:pt x="2032" y="1226"/>
                    </a:cubicBezTo>
                    <a:close/>
                    <a:moveTo>
                      <a:pt x="2446" y="1493"/>
                    </a:moveTo>
                    <a:cubicBezTo>
                      <a:pt x="2487" y="1507"/>
                      <a:pt x="2517" y="1521"/>
                      <a:pt x="2560" y="1536"/>
                    </a:cubicBezTo>
                    <a:cubicBezTo>
                      <a:pt x="2560" y="1536"/>
                      <a:pt x="2528" y="1567"/>
                      <a:pt x="2513" y="1613"/>
                    </a:cubicBezTo>
                    <a:cubicBezTo>
                      <a:pt x="2482" y="1582"/>
                      <a:pt x="2451" y="1567"/>
                      <a:pt x="2435" y="1505"/>
                    </a:cubicBezTo>
                    <a:lnTo>
                      <a:pt x="2451" y="1505"/>
                    </a:lnTo>
                    <a:cubicBezTo>
                      <a:pt x="2451" y="1505"/>
                      <a:pt x="2451" y="1497"/>
                      <a:pt x="2446" y="1493"/>
                    </a:cubicBezTo>
                    <a:close/>
                    <a:moveTo>
                      <a:pt x="1317" y="1609"/>
                    </a:moveTo>
                    <a:cubicBezTo>
                      <a:pt x="1311" y="1615"/>
                      <a:pt x="1307" y="1621"/>
                      <a:pt x="1303" y="1629"/>
                    </a:cubicBezTo>
                    <a:lnTo>
                      <a:pt x="1317" y="1609"/>
                    </a:lnTo>
                    <a:close/>
                    <a:moveTo>
                      <a:pt x="1924" y="1257"/>
                    </a:moveTo>
                    <a:cubicBezTo>
                      <a:pt x="1955" y="1381"/>
                      <a:pt x="1970" y="1520"/>
                      <a:pt x="1862" y="1644"/>
                    </a:cubicBezTo>
                    <a:cubicBezTo>
                      <a:pt x="1834" y="1619"/>
                      <a:pt x="1814" y="1610"/>
                      <a:pt x="1799" y="1610"/>
                    </a:cubicBezTo>
                    <a:cubicBezTo>
                      <a:pt x="1754" y="1610"/>
                      <a:pt x="1754" y="1694"/>
                      <a:pt x="1715" y="1694"/>
                    </a:cubicBezTo>
                    <a:cubicBezTo>
                      <a:pt x="1702" y="1694"/>
                      <a:pt x="1685" y="1685"/>
                      <a:pt x="1660" y="1660"/>
                    </a:cubicBezTo>
                    <a:cubicBezTo>
                      <a:pt x="1722" y="1598"/>
                      <a:pt x="1691" y="1567"/>
                      <a:pt x="1629" y="1536"/>
                    </a:cubicBezTo>
                    <a:cubicBezTo>
                      <a:pt x="1660" y="1489"/>
                      <a:pt x="1660" y="1427"/>
                      <a:pt x="1675" y="1365"/>
                    </a:cubicBezTo>
                    <a:lnTo>
                      <a:pt x="1691" y="1381"/>
                    </a:lnTo>
                    <a:cubicBezTo>
                      <a:pt x="1675" y="1365"/>
                      <a:pt x="1675" y="1365"/>
                      <a:pt x="1675" y="1350"/>
                    </a:cubicBezTo>
                    <a:cubicBezTo>
                      <a:pt x="1691" y="1319"/>
                      <a:pt x="1706" y="1288"/>
                      <a:pt x="1738" y="1272"/>
                    </a:cubicBezTo>
                    <a:lnTo>
                      <a:pt x="1769" y="1350"/>
                    </a:lnTo>
                    <a:lnTo>
                      <a:pt x="1753" y="1272"/>
                    </a:lnTo>
                    <a:cubicBezTo>
                      <a:pt x="1769" y="1264"/>
                      <a:pt x="1784" y="1260"/>
                      <a:pt x="1800" y="1260"/>
                    </a:cubicBezTo>
                    <a:cubicBezTo>
                      <a:pt x="1815" y="1260"/>
                      <a:pt x="1831" y="1264"/>
                      <a:pt x="1846" y="1272"/>
                    </a:cubicBezTo>
                    <a:cubicBezTo>
                      <a:pt x="1864" y="1284"/>
                      <a:pt x="1877" y="1289"/>
                      <a:pt x="1888" y="1289"/>
                    </a:cubicBezTo>
                    <a:cubicBezTo>
                      <a:pt x="1904" y="1289"/>
                      <a:pt x="1914" y="1276"/>
                      <a:pt x="1924" y="1257"/>
                    </a:cubicBezTo>
                    <a:close/>
                    <a:moveTo>
                      <a:pt x="1489" y="1489"/>
                    </a:moveTo>
                    <a:cubicBezTo>
                      <a:pt x="1505" y="1505"/>
                      <a:pt x="1505" y="1505"/>
                      <a:pt x="1520" y="1505"/>
                    </a:cubicBezTo>
                    <a:lnTo>
                      <a:pt x="1474" y="1536"/>
                    </a:lnTo>
                    <a:cubicBezTo>
                      <a:pt x="1498" y="1536"/>
                      <a:pt x="1541" y="1601"/>
                      <a:pt x="1544" y="1601"/>
                    </a:cubicBezTo>
                    <a:cubicBezTo>
                      <a:pt x="1545" y="1601"/>
                      <a:pt x="1543" y="1596"/>
                      <a:pt x="1536" y="1582"/>
                    </a:cubicBezTo>
                    <a:lnTo>
                      <a:pt x="1536" y="1505"/>
                    </a:lnTo>
                    <a:cubicBezTo>
                      <a:pt x="1613" y="1551"/>
                      <a:pt x="1582" y="1613"/>
                      <a:pt x="1613" y="1675"/>
                    </a:cubicBezTo>
                    <a:cubicBezTo>
                      <a:pt x="1613" y="1706"/>
                      <a:pt x="1598" y="1722"/>
                      <a:pt x="1582" y="1737"/>
                    </a:cubicBezTo>
                    <a:cubicBezTo>
                      <a:pt x="1560" y="1726"/>
                      <a:pt x="1539" y="1715"/>
                      <a:pt x="1517" y="1715"/>
                    </a:cubicBezTo>
                    <a:cubicBezTo>
                      <a:pt x="1508" y="1715"/>
                      <a:pt x="1498" y="1717"/>
                      <a:pt x="1489" y="1722"/>
                    </a:cubicBezTo>
                    <a:cubicBezTo>
                      <a:pt x="1443" y="1691"/>
                      <a:pt x="1381" y="1675"/>
                      <a:pt x="1412" y="1598"/>
                    </a:cubicBezTo>
                    <a:lnTo>
                      <a:pt x="1412" y="1598"/>
                    </a:lnTo>
                    <a:cubicBezTo>
                      <a:pt x="1412" y="1598"/>
                      <a:pt x="1396" y="1613"/>
                      <a:pt x="1396" y="1613"/>
                    </a:cubicBezTo>
                    <a:cubicBezTo>
                      <a:pt x="1396" y="1567"/>
                      <a:pt x="1443" y="1520"/>
                      <a:pt x="1489" y="1489"/>
                    </a:cubicBezTo>
                    <a:close/>
                    <a:moveTo>
                      <a:pt x="1272" y="1644"/>
                    </a:moveTo>
                    <a:lnTo>
                      <a:pt x="1164" y="1768"/>
                    </a:lnTo>
                    <a:cubicBezTo>
                      <a:pt x="1210" y="1737"/>
                      <a:pt x="1241" y="1691"/>
                      <a:pt x="1272" y="1644"/>
                    </a:cubicBezTo>
                    <a:close/>
                    <a:moveTo>
                      <a:pt x="5133" y="1663"/>
                    </a:moveTo>
                    <a:lnTo>
                      <a:pt x="5320" y="1784"/>
                    </a:lnTo>
                    <a:cubicBezTo>
                      <a:pt x="5274" y="1861"/>
                      <a:pt x="5196" y="1908"/>
                      <a:pt x="5150" y="1908"/>
                    </a:cubicBezTo>
                    <a:cubicBezTo>
                      <a:pt x="5195" y="1786"/>
                      <a:pt x="5106" y="1739"/>
                      <a:pt x="5133" y="1663"/>
                    </a:cubicBezTo>
                    <a:close/>
                    <a:moveTo>
                      <a:pt x="4235" y="2141"/>
                    </a:moveTo>
                    <a:lnTo>
                      <a:pt x="4281" y="2172"/>
                    </a:lnTo>
                    <a:lnTo>
                      <a:pt x="4219" y="2141"/>
                    </a:lnTo>
                    <a:close/>
                    <a:moveTo>
                      <a:pt x="3490" y="2079"/>
                    </a:moveTo>
                    <a:cubicBezTo>
                      <a:pt x="3537" y="2110"/>
                      <a:pt x="3568" y="2125"/>
                      <a:pt x="3614" y="2156"/>
                    </a:cubicBezTo>
                    <a:cubicBezTo>
                      <a:pt x="3599" y="2172"/>
                      <a:pt x="3599" y="2203"/>
                      <a:pt x="3599" y="2218"/>
                    </a:cubicBezTo>
                    <a:cubicBezTo>
                      <a:pt x="3576" y="2196"/>
                      <a:pt x="3537" y="2148"/>
                      <a:pt x="3511" y="2148"/>
                    </a:cubicBezTo>
                    <a:cubicBezTo>
                      <a:pt x="3502" y="2148"/>
                      <a:pt x="3494" y="2155"/>
                      <a:pt x="3490" y="2172"/>
                    </a:cubicBezTo>
                    <a:cubicBezTo>
                      <a:pt x="3490" y="2172"/>
                      <a:pt x="3490" y="2172"/>
                      <a:pt x="3490" y="2156"/>
                    </a:cubicBezTo>
                    <a:cubicBezTo>
                      <a:pt x="3490" y="2172"/>
                      <a:pt x="3475" y="2172"/>
                      <a:pt x="3475" y="2172"/>
                    </a:cubicBezTo>
                    <a:cubicBezTo>
                      <a:pt x="3459" y="2156"/>
                      <a:pt x="3444" y="2156"/>
                      <a:pt x="3428" y="2141"/>
                    </a:cubicBezTo>
                    <a:cubicBezTo>
                      <a:pt x="3428" y="2141"/>
                      <a:pt x="3428" y="2125"/>
                      <a:pt x="3428" y="2125"/>
                    </a:cubicBezTo>
                    <a:cubicBezTo>
                      <a:pt x="3444" y="2110"/>
                      <a:pt x="3459" y="2094"/>
                      <a:pt x="3490" y="2079"/>
                    </a:cubicBezTo>
                    <a:close/>
                    <a:moveTo>
                      <a:pt x="3692" y="2203"/>
                    </a:moveTo>
                    <a:cubicBezTo>
                      <a:pt x="3707" y="2218"/>
                      <a:pt x="3707" y="2218"/>
                      <a:pt x="3723" y="2218"/>
                    </a:cubicBezTo>
                    <a:cubicBezTo>
                      <a:pt x="3723" y="2234"/>
                      <a:pt x="3723" y="2249"/>
                      <a:pt x="3723" y="2265"/>
                    </a:cubicBezTo>
                    <a:cubicBezTo>
                      <a:pt x="3707" y="2249"/>
                      <a:pt x="3692" y="2249"/>
                      <a:pt x="3676" y="2249"/>
                    </a:cubicBezTo>
                    <a:cubicBezTo>
                      <a:pt x="3676" y="2234"/>
                      <a:pt x="3692" y="2218"/>
                      <a:pt x="3692" y="2203"/>
                    </a:cubicBezTo>
                    <a:close/>
                    <a:moveTo>
                      <a:pt x="4824" y="2234"/>
                    </a:moveTo>
                    <a:cubicBezTo>
                      <a:pt x="4855" y="2234"/>
                      <a:pt x="4855" y="2234"/>
                      <a:pt x="4870" y="2265"/>
                    </a:cubicBezTo>
                    <a:lnTo>
                      <a:pt x="4824" y="2234"/>
                    </a:lnTo>
                    <a:close/>
                    <a:moveTo>
                      <a:pt x="4297" y="2187"/>
                    </a:moveTo>
                    <a:lnTo>
                      <a:pt x="4452" y="2280"/>
                    </a:lnTo>
                    <a:cubicBezTo>
                      <a:pt x="4467" y="2296"/>
                      <a:pt x="4467" y="2311"/>
                      <a:pt x="4483" y="2327"/>
                    </a:cubicBezTo>
                    <a:lnTo>
                      <a:pt x="4421" y="2296"/>
                    </a:lnTo>
                    <a:cubicBezTo>
                      <a:pt x="4421" y="2280"/>
                      <a:pt x="4436" y="2280"/>
                      <a:pt x="4436" y="2280"/>
                    </a:cubicBezTo>
                    <a:lnTo>
                      <a:pt x="4297" y="2187"/>
                    </a:lnTo>
                    <a:close/>
                    <a:moveTo>
                      <a:pt x="3800" y="2280"/>
                    </a:moveTo>
                    <a:cubicBezTo>
                      <a:pt x="3800" y="2280"/>
                      <a:pt x="3816" y="2296"/>
                      <a:pt x="3831" y="2296"/>
                    </a:cubicBezTo>
                    <a:lnTo>
                      <a:pt x="3831" y="2342"/>
                    </a:lnTo>
                    <a:lnTo>
                      <a:pt x="3816" y="2342"/>
                    </a:lnTo>
                    <a:cubicBezTo>
                      <a:pt x="3816" y="2342"/>
                      <a:pt x="3831" y="2342"/>
                      <a:pt x="3831" y="2327"/>
                    </a:cubicBezTo>
                    <a:lnTo>
                      <a:pt x="3831" y="2327"/>
                    </a:lnTo>
                    <a:lnTo>
                      <a:pt x="3800" y="2342"/>
                    </a:lnTo>
                    <a:lnTo>
                      <a:pt x="3800" y="2280"/>
                    </a:lnTo>
                    <a:close/>
                    <a:moveTo>
                      <a:pt x="5119" y="2389"/>
                    </a:moveTo>
                    <a:lnTo>
                      <a:pt x="5111" y="2404"/>
                    </a:lnTo>
                    <a:cubicBezTo>
                      <a:pt x="5115" y="2400"/>
                      <a:pt x="5119" y="2396"/>
                      <a:pt x="5119" y="2389"/>
                    </a:cubicBezTo>
                    <a:close/>
                    <a:moveTo>
                      <a:pt x="5111" y="2404"/>
                    </a:moveTo>
                    <a:lnTo>
                      <a:pt x="5111" y="2404"/>
                    </a:lnTo>
                    <a:cubicBezTo>
                      <a:pt x="5107" y="2408"/>
                      <a:pt x="5103" y="2412"/>
                      <a:pt x="5103" y="2420"/>
                    </a:cubicBezTo>
                    <a:lnTo>
                      <a:pt x="5111" y="2404"/>
                    </a:lnTo>
                    <a:close/>
                    <a:moveTo>
                      <a:pt x="4405" y="2311"/>
                    </a:moveTo>
                    <a:lnTo>
                      <a:pt x="4514" y="2373"/>
                    </a:lnTo>
                    <a:cubicBezTo>
                      <a:pt x="4498" y="2404"/>
                      <a:pt x="4498" y="2420"/>
                      <a:pt x="4498" y="2451"/>
                    </a:cubicBezTo>
                    <a:lnTo>
                      <a:pt x="4359" y="2373"/>
                    </a:lnTo>
                    <a:cubicBezTo>
                      <a:pt x="4374" y="2358"/>
                      <a:pt x="4390" y="2327"/>
                      <a:pt x="4405" y="2311"/>
                    </a:cubicBezTo>
                    <a:close/>
                    <a:moveTo>
                      <a:pt x="4467" y="2079"/>
                    </a:moveTo>
                    <a:lnTo>
                      <a:pt x="4870" y="2342"/>
                    </a:lnTo>
                    <a:cubicBezTo>
                      <a:pt x="4870" y="2404"/>
                      <a:pt x="4870" y="2482"/>
                      <a:pt x="4948" y="2497"/>
                    </a:cubicBezTo>
                    <a:lnTo>
                      <a:pt x="4964" y="2404"/>
                    </a:lnTo>
                    <a:lnTo>
                      <a:pt x="5057" y="2466"/>
                    </a:lnTo>
                    <a:lnTo>
                      <a:pt x="5072" y="2482"/>
                    </a:lnTo>
                    <a:lnTo>
                      <a:pt x="5041" y="2497"/>
                    </a:lnTo>
                    <a:cubicBezTo>
                      <a:pt x="5056" y="2482"/>
                      <a:pt x="5057" y="2482"/>
                      <a:pt x="5057" y="2482"/>
                    </a:cubicBezTo>
                    <a:lnTo>
                      <a:pt x="5057" y="2482"/>
                    </a:lnTo>
                    <a:cubicBezTo>
                      <a:pt x="5010" y="2513"/>
                      <a:pt x="4948" y="2544"/>
                      <a:pt x="4901" y="2575"/>
                    </a:cubicBezTo>
                    <a:lnTo>
                      <a:pt x="4715" y="2466"/>
                    </a:lnTo>
                    <a:cubicBezTo>
                      <a:pt x="4731" y="2451"/>
                      <a:pt x="4746" y="2435"/>
                      <a:pt x="4762" y="2435"/>
                    </a:cubicBezTo>
                    <a:cubicBezTo>
                      <a:pt x="4715" y="2389"/>
                      <a:pt x="4638" y="2389"/>
                      <a:pt x="4576" y="2342"/>
                    </a:cubicBezTo>
                    <a:lnTo>
                      <a:pt x="4576" y="2327"/>
                    </a:lnTo>
                    <a:lnTo>
                      <a:pt x="4281" y="2125"/>
                    </a:lnTo>
                    <a:cubicBezTo>
                      <a:pt x="4300" y="2119"/>
                      <a:pt x="4317" y="2115"/>
                      <a:pt x="4333" y="2115"/>
                    </a:cubicBezTo>
                    <a:cubicBezTo>
                      <a:pt x="4356" y="2115"/>
                      <a:pt x="4378" y="2122"/>
                      <a:pt x="4405" y="2141"/>
                    </a:cubicBezTo>
                    <a:cubicBezTo>
                      <a:pt x="4436" y="2125"/>
                      <a:pt x="4452" y="2110"/>
                      <a:pt x="4467" y="2079"/>
                    </a:cubicBezTo>
                    <a:close/>
                    <a:moveTo>
                      <a:pt x="4684" y="2482"/>
                    </a:moveTo>
                    <a:lnTo>
                      <a:pt x="4793" y="2544"/>
                    </a:lnTo>
                    <a:cubicBezTo>
                      <a:pt x="4777" y="2559"/>
                      <a:pt x="4762" y="2590"/>
                      <a:pt x="4731" y="2590"/>
                    </a:cubicBezTo>
                    <a:lnTo>
                      <a:pt x="4669" y="2559"/>
                    </a:lnTo>
                    <a:cubicBezTo>
                      <a:pt x="4669" y="2528"/>
                      <a:pt x="4669" y="2497"/>
                      <a:pt x="4684" y="2482"/>
                    </a:cubicBezTo>
                    <a:close/>
                    <a:moveTo>
                      <a:pt x="4855" y="2575"/>
                    </a:moveTo>
                    <a:lnTo>
                      <a:pt x="4870" y="2590"/>
                    </a:lnTo>
                    <a:cubicBezTo>
                      <a:pt x="4855" y="2590"/>
                      <a:pt x="4855" y="2590"/>
                      <a:pt x="4855" y="2575"/>
                    </a:cubicBezTo>
                    <a:close/>
                    <a:moveTo>
                      <a:pt x="5041" y="2590"/>
                    </a:moveTo>
                    <a:cubicBezTo>
                      <a:pt x="5041" y="2606"/>
                      <a:pt x="5026" y="2637"/>
                      <a:pt x="5026" y="2652"/>
                    </a:cubicBezTo>
                    <a:lnTo>
                      <a:pt x="4979" y="2621"/>
                    </a:lnTo>
                    <a:cubicBezTo>
                      <a:pt x="4995" y="2606"/>
                      <a:pt x="5026" y="2590"/>
                      <a:pt x="5041" y="2590"/>
                    </a:cubicBezTo>
                    <a:close/>
                    <a:moveTo>
                      <a:pt x="4948" y="2637"/>
                    </a:moveTo>
                    <a:lnTo>
                      <a:pt x="5010" y="2683"/>
                    </a:lnTo>
                    <a:cubicBezTo>
                      <a:pt x="4995" y="2699"/>
                      <a:pt x="4979" y="2714"/>
                      <a:pt x="4964" y="2730"/>
                    </a:cubicBezTo>
                    <a:lnTo>
                      <a:pt x="4917" y="2699"/>
                    </a:lnTo>
                    <a:cubicBezTo>
                      <a:pt x="4917" y="2683"/>
                      <a:pt x="4932" y="2683"/>
                      <a:pt x="4932" y="2668"/>
                    </a:cubicBezTo>
                    <a:cubicBezTo>
                      <a:pt x="4948" y="2652"/>
                      <a:pt x="4948" y="2652"/>
                      <a:pt x="4948" y="2637"/>
                    </a:cubicBezTo>
                    <a:close/>
                    <a:moveTo>
                      <a:pt x="1691" y="1939"/>
                    </a:moveTo>
                    <a:cubicBezTo>
                      <a:pt x="1706" y="1970"/>
                      <a:pt x="1722" y="2017"/>
                      <a:pt x="1738" y="2063"/>
                    </a:cubicBezTo>
                    <a:cubicBezTo>
                      <a:pt x="1784" y="2141"/>
                      <a:pt x="1815" y="2218"/>
                      <a:pt x="1831" y="2265"/>
                    </a:cubicBezTo>
                    <a:cubicBezTo>
                      <a:pt x="1815" y="2280"/>
                      <a:pt x="1800" y="2296"/>
                      <a:pt x="1784" y="2311"/>
                    </a:cubicBezTo>
                    <a:cubicBezTo>
                      <a:pt x="1776" y="2296"/>
                      <a:pt x="1761" y="2292"/>
                      <a:pt x="1743" y="2292"/>
                    </a:cubicBezTo>
                    <a:cubicBezTo>
                      <a:pt x="1726" y="2292"/>
                      <a:pt x="1706" y="2296"/>
                      <a:pt x="1691" y="2296"/>
                    </a:cubicBezTo>
                    <a:cubicBezTo>
                      <a:pt x="1660" y="2280"/>
                      <a:pt x="1629" y="2280"/>
                      <a:pt x="1598" y="2249"/>
                    </a:cubicBezTo>
                    <a:cubicBezTo>
                      <a:pt x="1567" y="2311"/>
                      <a:pt x="1551" y="2358"/>
                      <a:pt x="1567" y="2420"/>
                    </a:cubicBezTo>
                    <a:cubicBezTo>
                      <a:pt x="1489" y="2513"/>
                      <a:pt x="1443" y="2637"/>
                      <a:pt x="1427" y="2745"/>
                    </a:cubicBezTo>
                    <a:lnTo>
                      <a:pt x="1396" y="2745"/>
                    </a:lnTo>
                    <a:cubicBezTo>
                      <a:pt x="1365" y="2621"/>
                      <a:pt x="1334" y="2497"/>
                      <a:pt x="1303" y="2389"/>
                    </a:cubicBezTo>
                    <a:lnTo>
                      <a:pt x="1303" y="2389"/>
                    </a:lnTo>
                    <a:lnTo>
                      <a:pt x="1350" y="2404"/>
                    </a:lnTo>
                    <a:cubicBezTo>
                      <a:pt x="1427" y="2311"/>
                      <a:pt x="1505" y="2249"/>
                      <a:pt x="1474" y="2125"/>
                    </a:cubicBezTo>
                    <a:lnTo>
                      <a:pt x="1474" y="2125"/>
                    </a:lnTo>
                    <a:cubicBezTo>
                      <a:pt x="1401" y="2140"/>
                      <a:pt x="1478" y="2235"/>
                      <a:pt x="1412" y="2235"/>
                    </a:cubicBezTo>
                    <a:cubicBezTo>
                      <a:pt x="1408" y="2235"/>
                      <a:pt x="1402" y="2235"/>
                      <a:pt x="1396" y="2234"/>
                    </a:cubicBezTo>
                    <a:cubicBezTo>
                      <a:pt x="1381" y="2203"/>
                      <a:pt x="1365" y="2172"/>
                      <a:pt x="1365" y="2141"/>
                    </a:cubicBezTo>
                    <a:cubicBezTo>
                      <a:pt x="1443" y="2110"/>
                      <a:pt x="1505" y="2001"/>
                      <a:pt x="1567" y="1954"/>
                    </a:cubicBezTo>
                    <a:cubicBezTo>
                      <a:pt x="1582" y="1954"/>
                      <a:pt x="1582" y="1954"/>
                      <a:pt x="1598" y="1970"/>
                    </a:cubicBezTo>
                    <a:cubicBezTo>
                      <a:pt x="1644" y="2063"/>
                      <a:pt x="1629" y="2141"/>
                      <a:pt x="1598" y="2218"/>
                    </a:cubicBezTo>
                    <a:cubicBezTo>
                      <a:pt x="1644" y="2187"/>
                      <a:pt x="1691" y="2125"/>
                      <a:pt x="1738" y="2063"/>
                    </a:cubicBezTo>
                    <a:lnTo>
                      <a:pt x="1644" y="1970"/>
                    </a:lnTo>
                    <a:cubicBezTo>
                      <a:pt x="1660" y="1954"/>
                      <a:pt x="1675" y="1954"/>
                      <a:pt x="1691" y="1939"/>
                    </a:cubicBezTo>
                    <a:close/>
                    <a:moveTo>
                      <a:pt x="2265" y="2916"/>
                    </a:moveTo>
                    <a:cubicBezTo>
                      <a:pt x="2265" y="2932"/>
                      <a:pt x="2280" y="2932"/>
                      <a:pt x="2280" y="2932"/>
                    </a:cubicBezTo>
                    <a:cubicBezTo>
                      <a:pt x="2265" y="2932"/>
                      <a:pt x="2265" y="2947"/>
                      <a:pt x="2249" y="2963"/>
                    </a:cubicBezTo>
                    <a:lnTo>
                      <a:pt x="2218" y="2963"/>
                    </a:lnTo>
                    <a:cubicBezTo>
                      <a:pt x="2234" y="2947"/>
                      <a:pt x="2249" y="2932"/>
                      <a:pt x="2265" y="2916"/>
                    </a:cubicBezTo>
                    <a:close/>
                    <a:moveTo>
                      <a:pt x="93" y="3195"/>
                    </a:moveTo>
                    <a:cubicBezTo>
                      <a:pt x="93" y="3211"/>
                      <a:pt x="93" y="3211"/>
                      <a:pt x="93" y="3211"/>
                    </a:cubicBezTo>
                    <a:cubicBezTo>
                      <a:pt x="140" y="3242"/>
                      <a:pt x="187" y="3288"/>
                      <a:pt x="233" y="3319"/>
                    </a:cubicBezTo>
                    <a:cubicBezTo>
                      <a:pt x="187" y="3273"/>
                      <a:pt x="140" y="3242"/>
                      <a:pt x="93" y="3195"/>
                    </a:cubicBezTo>
                    <a:close/>
                    <a:moveTo>
                      <a:pt x="427" y="3340"/>
                    </a:moveTo>
                    <a:cubicBezTo>
                      <a:pt x="445" y="3340"/>
                      <a:pt x="463" y="3348"/>
                      <a:pt x="481" y="3366"/>
                    </a:cubicBezTo>
                    <a:cubicBezTo>
                      <a:pt x="481" y="3397"/>
                      <a:pt x="481" y="3428"/>
                      <a:pt x="481" y="3459"/>
                    </a:cubicBezTo>
                    <a:cubicBezTo>
                      <a:pt x="481" y="3474"/>
                      <a:pt x="481" y="3505"/>
                      <a:pt x="481" y="3521"/>
                    </a:cubicBezTo>
                    <a:cubicBezTo>
                      <a:pt x="543" y="3567"/>
                      <a:pt x="605" y="3614"/>
                      <a:pt x="667" y="3661"/>
                    </a:cubicBezTo>
                    <a:cubicBezTo>
                      <a:pt x="667" y="3676"/>
                      <a:pt x="667" y="3676"/>
                      <a:pt x="652" y="3676"/>
                    </a:cubicBezTo>
                    <a:cubicBezTo>
                      <a:pt x="605" y="3629"/>
                      <a:pt x="543" y="3583"/>
                      <a:pt x="481" y="3536"/>
                    </a:cubicBezTo>
                    <a:lnTo>
                      <a:pt x="481" y="3536"/>
                    </a:lnTo>
                    <a:cubicBezTo>
                      <a:pt x="481" y="3552"/>
                      <a:pt x="497" y="3552"/>
                      <a:pt x="497" y="3567"/>
                    </a:cubicBezTo>
                    <a:cubicBezTo>
                      <a:pt x="526" y="3596"/>
                      <a:pt x="555" y="3625"/>
                      <a:pt x="588" y="3655"/>
                    </a:cubicBezTo>
                    <a:lnTo>
                      <a:pt x="588" y="3655"/>
                    </a:lnTo>
                    <a:cubicBezTo>
                      <a:pt x="556" y="3632"/>
                      <a:pt x="524" y="3610"/>
                      <a:pt x="497" y="3583"/>
                    </a:cubicBezTo>
                    <a:cubicBezTo>
                      <a:pt x="497" y="3583"/>
                      <a:pt x="497" y="3598"/>
                      <a:pt x="497" y="3614"/>
                    </a:cubicBezTo>
                    <a:cubicBezTo>
                      <a:pt x="543" y="3645"/>
                      <a:pt x="590" y="3692"/>
                      <a:pt x="636" y="3723"/>
                    </a:cubicBezTo>
                    <a:cubicBezTo>
                      <a:pt x="621" y="3800"/>
                      <a:pt x="605" y="3862"/>
                      <a:pt x="605" y="3940"/>
                    </a:cubicBezTo>
                    <a:cubicBezTo>
                      <a:pt x="574" y="3754"/>
                      <a:pt x="280" y="3769"/>
                      <a:pt x="357" y="3567"/>
                    </a:cubicBezTo>
                    <a:lnTo>
                      <a:pt x="419" y="3521"/>
                    </a:lnTo>
                    <a:cubicBezTo>
                      <a:pt x="435" y="3536"/>
                      <a:pt x="466" y="3552"/>
                      <a:pt x="497" y="3583"/>
                    </a:cubicBezTo>
                    <a:cubicBezTo>
                      <a:pt x="497" y="3583"/>
                      <a:pt x="497" y="3567"/>
                      <a:pt x="497" y="3567"/>
                    </a:cubicBezTo>
                    <a:cubicBezTo>
                      <a:pt x="466" y="3552"/>
                      <a:pt x="450" y="3536"/>
                      <a:pt x="419" y="3505"/>
                    </a:cubicBezTo>
                    <a:lnTo>
                      <a:pt x="435" y="3490"/>
                    </a:lnTo>
                    <a:cubicBezTo>
                      <a:pt x="450" y="3505"/>
                      <a:pt x="466" y="3521"/>
                      <a:pt x="481" y="3536"/>
                    </a:cubicBezTo>
                    <a:cubicBezTo>
                      <a:pt x="481" y="3521"/>
                      <a:pt x="481" y="3521"/>
                      <a:pt x="481" y="3521"/>
                    </a:cubicBezTo>
                    <a:cubicBezTo>
                      <a:pt x="466" y="3505"/>
                      <a:pt x="466" y="3505"/>
                      <a:pt x="450" y="3490"/>
                    </a:cubicBezTo>
                    <a:lnTo>
                      <a:pt x="481" y="3459"/>
                    </a:lnTo>
                    <a:lnTo>
                      <a:pt x="388" y="3350"/>
                    </a:lnTo>
                    <a:cubicBezTo>
                      <a:pt x="401" y="3344"/>
                      <a:pt x="414" y="3340"/>
                      <a:pt x="427" y="3340"/>
                    </a:cubicBezTo>
                    <a:close/>
                    <a:moveTo>
                      <a:pt x="233" y="3490"/>
                    </a:moveTo>
                    <a:lnTo>
                      <a:pt x="233" y="3490"/>
                    </a:lnTo>
                    <a:cubicBezTo>
                      <a:pt x="412" y="3535"/>
                      <a:pt x="147" y="3708"/>
                      <a:pt x="304" y="3708"/>
                    </a:cubicBezTo>
                    <a:cubicBezTo>
                      <a:pt x="310" y="3708"/>
                      <a:pt x="317" y="3708"/>
                      <a:pt x="324" y="3707"/>
                    </a:cubicBezTo>
                    <a:lnTo>
                      <a:pt x="324" y="3707"/>
                    </a:lnTo>
                    <a:cubicBezTo>
                      <a:pt x="320" y="3708"/>
                      <a:pt x="307" y="3710"/>
                      <a:pt x="295" y="3723"/>
                    </a:cubicBezTo>
                    <a:lnTo>
                      <a:pt x="621" y="3986"/>
                    </a:lnTo>
                    <a:cubicBezTo>
                      <a:pt x="621" y="3986"/>
                      <a:pt x="621" y="3986"/>
                      <a:pt x="621" y="4002"/>
                    </a:cubicBezTo>
                    <a:lnTo>
                      <a:pt x="202" y="3661"/>
                    </a:lnTo>
                    <a:cubicBezTo>
                      <a:pt x="233" y="3614"/>
                      <a:pt x="249" y="3552"/>
                      <a:pt x="233" y="3490"/>
                    </a:cubicBezTo>
                    <a:close/>
                    <a:moveTo>
                      <a:pt x="1117" y="4095"/>
                    </a:moveTo>
                    <a:cubicBezTo>
                      <a:pt x="1164" y="4126"/>
                      <a:pt x="1210" y="4157"/>
                      <a:pt x="1241" y="4203"/>
                    </a:cubicBezTo>
                    <a:cubicBezTo>
                      <a:pt x="1195" y="4157"/>
                      <a:pt x="1164" y="4126"/>
                      <a:pt x="1117" y="4095"/>
                    </a:cubicBezTo>
                    <a:close/>
                    <a:moveTo>
                      <a:pt x="1117" y="4048"/>
                    </a:moveTo>
                    <a:cubicBezTo>
                      <a:pt x="1179" y="4095"/>
                      <a:pt x="1241" y="4141"/>
                      <a:pt x="1303" y="4188"/>
                    </a:cubicBezTo>
                    <a:lnTo>
                      <a:pt x="1288" y="4203"/>
                    </a:lnTo>
                    <a:cubicBezTo>
                      <a:pt x="1241" y="4157"/>
                      <a:pt x="1179" y="4110"/>
                      <a:pt x="1117" y="4064"/>
                    </a:cubicBezTo>
                    <a:cubicBezTo>
                      <a:pt x="1117" y="4064"/>
                      <a:pt x="1117" y="4048"/>
                      <a:pt x="1117" y="4048"/>
                    </a:cubicBezTo>
                    <a:close/>
                    <a:moveTo>
                      <a:pt x="1257" y="4203"/>
                    </a:moveTo>
                    <a:cubicBezTo>
                      <a:pt x="1272" y="4203"/>
                      <a:pt x="1272" y="4219"/>
                      <a:pt x="1272" y="4219"/>
                    </a:cubicBezTo>
                    <a:lnTo>
                      <a:pt x="1257" y="4203"/>
                    </a:lnTo>
                    <a:close/>
                    <a:moveTo>
                      <a:pt x="4343" y="4110"/>
                    </a:moveTo>
                    <a:lnTo>
                      <a:pt x="4343" y="4110"/>
                    </a:lnTo>
                    <a:cubicBezTo>
                      <a:pt x="4405" y="4203"/>
                      <a:pt x="4312" y="4219"/>
                      <a:pt x="4297" y="4265"/>
                    </a:cubicBezTo>
                    <a:cubicBezTo>
                      <a:pt x="4266" y="4250"/>
                      <a:pt x="4250" y="4234"/>
                      <a:pt x="4235" y="4219"/>
                    </a:cubicBezTo>
                    <a:cubicBezTo>
                      <a:pt x="4250" y="4203"/>
                      <a:pt x="4266" y="4188"/>
                      <a:pt x="4297" y="4172"/>
                    </a:cubicBezTo>
                    <a:cubicBezTo>
                      <a:pt x="4281" y="4172"/>
                      <a:pt x="4250" y="4157"/>
                      <a:pt x="4235" y="4141"/>
                    </a:cubicBezTo>
                    <a:lnTo>
                      <a:pt x="4343" y="4110"/>
                    </a:lnTo>
                    <a:close/>
                    <a:moveTo>
                      <a:pt x="4607" y="4250"/>
                    </a:moveTo>
                    <a:cubicBezTo>
                      <a:pt x="4603" y="4257"/>
                      <a:pt x="4604" y="4263"/>
                      <a:pt x="4607" y="4267"/>
                    </a:cubicBezTo>
                    <a:lnTo>
                      <a:pt x="4607" y="4267"/>
                    </a:lnTo>
                    <a:cubicBezTo>
                      <a:pt x="4607" y="4262"/>
                      <a:pt x="4607" y="4256"/>
                      <a:pt x="4607" y="4250"/>
                    </a:cubicBezTo>
                    <a:close/>
                    <a:moveTo>
                      <a:pt x="807" y="3862"/>
                    </a:moveTo>
                    <a:cubicBezTo>
                      <a:pt x="807" y="3862"/>
                      <a:pt x="807" y="3862"/>
                      <a:pt x="822" y="3878"/>
                    </a:cubicBezTo>
                    <a:cubicBezTo>
                      <a:pt x="822" y="3893"/>
                      <a:pt x="822" y="3924"/>
                      <a:pt x="822" y="3971"/>
                    </a:cubicBezTo>
                    <a:cubicBezTo>
                      <a:pt x="838" y="4017"/>
                      <a:pt x="838" y="4064"/>
                      <a:pt x="838" y="4064"/>
                    </a:cubicBezTo>
                    <a:lnTo>
                      <a:pt x="978" y="4064"/>
                    </a:lnTo>
                    <a:cubicBezTo>
                      <a:pt x="978" y="4064"/>
                      <a:pt x="993" y="4172"/>
                      <a:pt x="1024" y="4281"/>
                    </a:cubicBezTo>
                    <a:lnTo>
                      <a:pt x="621" y="3955"/>
                    </a:lnTo>
                    <a:cubicBezTo>
                      <a:pt x="636" y="3940"/>
                      <a:pt x="636" y="3909"/>
                      <a:pt x="667" y="3893"/>
                    </a:cubicBezTo>
                    <a:cubicBezTo>
                      <a:pt x="729" y="3940"/>
                      <a:pt x="683" y="3971"/>
                      <a:pt x="698" y="4002"/>
                    </a:cubicBezTo>
                    <a:cubicBezTo>
                      <a:pt x="715" y="4011"/>
                      <a:pt x="726" y="4015"/>
                      <a:pt x="734" y="4015"/>
                    </a:cubicBezTo>
                    <a:cubicBezTo>
                      <a:pt x="779" y="4015"/>
                      <a:pt x="715" y="3888"/>
                      <a:pt x="807" y="3862"/>
                    </a:cubicBezTo>
                    <a:close/>
                    <a:moveTo>
                      <a:pt x="1272" y="4312"/>
                    </a:moveTo>
                    <a:lnTo>
                      <a:pt x="1272" y="4312"/>
                    </a:lnTo>
                    <a:lnTo>
                      <a:pt x="1272" y="4312"/>
                    </a:lnTo>
                    <a:close/>
                    <a:moveTo>
                      <a:pt x="636" y="4002"/>
                    </a:moveTo>
                    <a:lnTo>
                      <a:pt x="1040" y="4343"/>
                    </a:lnTo>
                    <a:cubicBezTo>
                      <a:pt x="1040" y="4343"/>
                      <a:pt x="1040" y="4343"/>
                      <a:pt x="1040" y="4358"/>
                    </a:cubicBezTo>
                    <a:lnTo>
                      <a:pt x="636" y="4017"/>
                    </a:lnTo>
                    <a:cubicBezTo>
                      <a:pt x="636" y="4002"/>
                      <a:pt x="636" y="4002"/>
                      <a:pt x="636" y="4002"/>
                    </a:cubicBezTo>
                    <a:close/>
                    <a:moveTo>
                      <a:pt x="1381" y="4358"/>
                    </a:moveTo>
                    <a:cubicBezTo>
                      <a:pt x="1381" y="4374"/>
                      <a:pt x="1381" y="4374"/>
                      <a:pt x="1381" y="4374"/>
                    </a:cubicBezTo>
                    <a:cubicBezTo>
                      <a:pt x="1396" y="4374"/>
                      <a:pt x="1396" y="4358"/>
                      <a:pt x="1396" y="4358"/>
                    </a:cubicBezTo>
                    <a:close/>
                    <a:moveTo>
                      <a:pt x="1396" y="4281"/>
                    </a:moveTo>
                    <a:cubicBezTo>
                      <a:pt x="1443" y="4312"/>
                      <a:pt x="1474" y="4327"/>
                      <a:pt x="1505" y="4358"/>
                    </a:cubicBezTo>
                    <a:lnTo>
                      <a:pt x="1489" y="4374"/>
                    </a:lnTo>
                    <a:cubicBezTo>
                      <a:pt x="1458" y="4343"/>
                      <a:pt x="1427" y="4312"/>
                      <a:pt x="1396" y="4281"/>
                    </a:cubicBezTo>
                    <a:close/>
                    <a:moveTo>
                      <a:pt x="4390" y="4312"/>
                    </a:moveTo>
                    <a:lnTo>
                      <a:pt x="4405" y="4389"/>
                    </a:lnTo>
                    <a:lnTo>
                      <a:pt x="4421" y="4343"/>
                    </a:lnTo>
                    <a:lnTo>
                      <a:pt x="4390" y="4312"/>
                    </a:lnTo>
                    <a:close/>
                    <a:moveTo>
                      <a:pt x="4173" y="4265"/>
                    </a:moveTo>
                    <a:cubicBezTo>
                      <a:pt x="4219" y="4312"/>
                      <a:pt x="4250" y="4358"/>
                      <a:pt x="4188" y="4374"/>
                    </a:cubicBezTo>
                    <a:cubicBezTo>
                      <a:pt x="4174" y="4395"/>
                      <a:pt x="4157" y="4403"/>
                      <a:pt x="4141" y="4403"/>
                    </a:cubicBezTo>
                    <a:cubicBezTo>
                      <a:pt x="4121" y="4403"/>
                      <a:pt x="4103" y="4391"/>
                      <a:pt x="4095" y="4374"/>
                    </a:cubicBezTo>
                    <a:cubicBezTo>
                      <a:pt x="4110" y="4343"/>
                      <a:pt x="4141" y="4312"/>
                      <a:pt x="4173" y="4265"/>
                    </a:cubicBezTo>
                    <a:close/>
                    <a:moveTo>
                      <a:pt x="1381" y="4296"/>
                    </a:moveTo>
                    <a:cubicBezTo>
                      <a:pt x="1412" y="4327"/>
                      <a:pt x="1443" y="4358"/>
                      <a:pt x="1489" y="4389"/>
                    </a:cubicBezTo>
                    <a:cubicBezTo>
                      <a:pt x="1489" y="4405"/>
                      <a:pt x="1489" y="4405"/>
                      <a:pt x="1489" y="4405"/>
                    </a:cubicBezTo>
                    <a:cubicBezTo>
                      <a:pt x="1458" y="4374"/>
                      <a:pt x="1412" y="4343"/>
                      <a:pt x="1365" y="4312"/>
                    </a:cubicBezTo>
                    <a:cubicBezTo>
                      <a:pt x="1365" y="4312"/>
                      <a:pt x="1365" y="4296"/>
                      <a:pt x="1381" y="4296"/>
                    </a:cubicBezTo>
                    <a:close/>
                    <a:moveTo>
                      <a:pt x="1133" y="4420"/>
                    </a:moveTo>
                    <a:lnTo>
                      <a:pt x="1241" y="4498"/>
                    </a:lnTo>
                    <a:lnTo>
                      <a:pt x="1226" y="4498"/>
                    </a:lnTo>
                    <a:lnTo>
                      <a:pt x="1133" y="4420"/>
                    </a:lnTo>
                    <a:close/>
                    <a:moveTo>
                      <a:pt x="1117" y="4126"/>
                    </a:moveTo>
                    <a:lnTo>
                      <a:pt x="1117" y="4126"/>
                    </a:lnTo>
                    <a:cubicBezTo>
                      <a:pt x="1148" y="4157"/>
                      <a:pt x="1179" y="4172"/>
                      <a:pt x="1210" y="4203"/>
                    </a:cubicBezTo>
                    <a:cubicBezTo>
                      <a:pt x="1164" y="4203"/>
                      <a:pt x="1117" y="4250"/>
                      <a:pt x="1179" y="4296"/>
                    </a:cubicBezTo>
                    <a:lnTo>
                      <a:pt x="1257" y="4234"/>
                    </a:lnTo>
                    <a:cubicBezTo>
                      <a:pt x="1257" y="4234"/>
                      <a:pt x="1257" y="4234"/>
                      <a:pt x="1272" y="4250"/>
                    </a:cubicBezTo>
                    <a:lnTo>
                      <a:pt x="1272" y="4281"/>
                    </a:lnTo>
                    <a:cubicBezTo>
                      <a:pt x="1272" y="4296"/>
                      <a:pt x="1272" y="4312"/>
                      <a:pt x="1288" y="4327"/>
                    </a:cubicBezTo>
                    <a:lnTo>
                      <a:pt x="1272" y="4312"/>
                    </a:lnTo>
                    <a:lnTo>
                      <a:pt x="1272" y="4374"/>
                    </a:lnTo>
                    <a:cubicBezTo>
                      <a:pt x="1288" y="4358"/>
                      <a:pt x="1303" y="4327"/>
                      <a:pt x="1319" y="4296"/>
                    </a:cubicBezTo>
                    <a:cubicBezTo>
                      <a:pt x="1334" y="4312"/>
                      <a:pt x="1350" y="4312"/>
                      <a:pt x="1350" y="4327"/>
                    </a:cubicBezTo>
                    <a:cubicBezTo>
                      <a:pt x="1350" y="4327"/>
                      <a:pt x="1350" y="4327"/>
                      <a:pt x="1350" y="4312"/>
                    </a:cubicBezTo>
                    <a:cubicBezTo>
                      <a:pt x="1365" y="4327"/>
                      <a:pt x="1381" y="4343"/>
                      <a:pt x="1396" y="4358"/>
                    </a:cubicBezTo>
                    <a:cubicBezTo>
                      <a:pt x="1427" y="4374"/>
                      <a:pt x="1458" y="4405"/>
                      <a:pt x="1489" y="4420"/>
                    </a:cubicBezTo>
                    <a:cubicBezTo>
                      <a:pt x="1458" y="4436"/>
                      <a:pt x="1427" y="4436"/>
                      <a:pt x="1412" y="4452"/>
                    </a:cubicBezTo>
                    <a:cubicBezTo>
                      <a:pt x="1412" y="4452"/>
                      <a:pt x="1412" y="4467"/>
                      <a:pt x="1412" y="4483"/>
                    </a:cubicBezTo>
                    <a:lnTo>
                      <a:pt x="1412" y="4498"/>
                    </a:lnTo>
                    <a:cubicBezTo>
                      <a:pt x="1396" y="4483"/>
                      <a:pt x="1381" y="4467"/>
                      <a:pt x="1365" y="4452"/>
                    </a:cubicBezTo>
                    <a:lnTo>
                      <a:pt x="1350" y="4452"/>
                    </a:lnTo>
                    <a:lnTo>
                      <a:pt x="1272" y="4405"/>
                    </a:lnTo>
                    <a:cubicBezTo>
                      <a:pt x="1272" y="4358"/>
                      <a:pt x="1257" y="4312"/>
                      <a:pt x="1179" y="4296"/>
                    </a:cubicBezTo>
                    <a:lnTo>
                      <a:pt x="1148" y="4312"/>
                    </a:lnTo>
                    <a:lnTo>
                      <a:pt x="1334" y="4467"/>
                    </a:lnTo>
                    <a:cubicBezTo>
                      <a:pt x="1303" y="4467"/>
                      <a:pt x="1288" y="4467"/>
                      <a:pt x="1272" y="4483"/>
                    </a:cubicBezTo>
                    <a:lnTo>
                      <a:pt x="1148" y="4374"/>
                    </a:lnTo>
                    <a:cubicBezTo>
                      <a:pt x="1148" y="4312"/>
                      <a:pt x="1133" y="4250"/>
                      <a:pt x="1133" y="4172"/>
                    </a:cubicBezTo>
                    <a:cubicBezTo>
                      <a:pt x="1133" y="4157"/>
                      <a:pt x="1133" y="4141"/>
                      <a:pt x="1117" y="4126"/>
                    </a:cubicBezTo>
                    <a:close/>
                    <a:moveTo>
                      <a:pt x="1474" y="4514"/>
                    </a:moveTo>
                    <a:cubicBezTo>
                      <a:pt x="1474" y="4514"/>
                      <a:pt x="1474" y="4529"/>
                      <a:pt x="1474" y="4529"/>
                    </a:cubicBezTo>
                    <a:lnTo>
                      <a:pt x="1458" y="4529"/>
                    </a:lnTo>
                    <a:cubicBezTo>
                      <a:pt x="1458" y="4514"/>
                      <a:pt x="1458" y="4514"/>
                      <a:pt x="1474" y="4514"/>
                    </a:cubicBezTo>
                    <a:close/>
                    <a:moveTo>
                      <a:pt x="3847" y="4669"/>
                    </a:moveTo>
                    <a:cubicBezTo>
                      <a:pt x="3878" y="4684"/>
                      <a:pt x="3893" y="4700"/>
                      <a:pt x="3862" y="4700"/>
                    </a:cubicBezTo>
                    <a:cubicBezTo>
                      <a:pt x="3847" y="4700"/>
                      <a:pt x="3847" y="4684"/>
                      <a:pt x="3847" y="4684"/>
                    </a:cubicBezTo>
                    <a:cubicBezTo>
                      <a:pt x="3847" y="4684"/>
                      <a:pt x="3847" y="4669"/>
                      <a:pt x="3847" y="4669"/>
                    </a:cubicBezTo>
                    <a:close/>
                    <a:moveTo>
                      <a:pt x="3257" y="4700"/>
                    </a:moveTo>
                    <a:cubicBezTo>
                      <a:pt x="3211" y="4700"/>
                      <a:pt x="3180" y="4700"/>
                      <a:pt x="3149" y="4715"/>
                    </a:cubicBezTo>
                    <a:cubicBezTo>
                      <a:pt x="3180" y="4700"/>
                      <a:pt x="3195" y="4700"/>
                      <a:pt x="3226" y="4700"/>
                    </a:cubicBezTo>
                    <a:close/>
                    <a:moveTo>
                      <a:pt x="3528" y="4713"/>
                    </a:moveTo>
                    <a:cubicBezTo>
                      <a:pt x="3536" y="4715"/>
                      <a:pt x="3544" y="4715"/>
                      <a:pt x="3552" y="4715"/>
                    </a:cubicBezTo>
                    <a:cubicBezTo>
                      <a:pt x="3545" y="4715"/>
                      <a:pt x="3536" y="4714"/>
                      <a:pt x="3528" y="4713"/>
                    </a:cubicBezTo>
                    <a:close/>
                    <a:moveTo>
                      <a:pt x="2715" y="4405"/>
                    </a:moveTo>
                    <a:cubicBezTo>
                      <a:pt x="2730" y="4420"/>
                      <a:pt x="2746" y="4436"/>
                      <a:pt x="2761" y="4452"/>
                    </a:cubicBezTo>
                    <a:lnTo>
                      <a:pt x="2730" y="4452"/>
                    </a:lnTo>
                    <a:cubicBezTo>
                      <a:pt x="2730" y="4452"/>
                      <a:pt x="2730" y="4467"/>
                      <a:pt x="2730" y="4483"/>
                    </a:cubicBezTo>
                    <a:lnTo>
                      <a:pt x="2777" y="4483"/>
                    </a:lnTo>
                    <a:cubicBezTo>
                      <a:pt x="2792" y="4514"/>
                      <a:pt x="2808" y="4545"/>
                      <a:pt x="2854" y="4560"/>
                    </a:cubicBezTo>
                    <a:cubicBezTo>
                      <a:pt x="2854" y="4591"/>
                      <a:pt x="2823" y="4638"/>
                      <a:pt x="2823" y="4684"/>
                    </a:cubicBezTo>
                    <a:cubicBezTo>
                      <a:pt x="2792" y="4684"/>
                      <a:pt x="2761" y="4715"/>
                      <a:pt x="2730" y="4746"/>
                    </a:cubicBezTo>
                    <a:cubicBezTo>
                      <a:pt x="2719" y="4752"/>
                      <a:pt x="2705" y="4755"/>
                      <a:pt x="2691" y="4755"/>
                    </a:cubicBezTo>
                    <a:cubicBezTo>
                      <a:pt x="2667" y="4755"/>
                      <a:pt x="2641" y="4745"/>
                      <a:pt x="2622" y="4715"/>
                    </a:cubicBezTo>
                    <a:cubicBezTo>
                      <a:pt x="2653" y="4684"/>
                      <a:pt x="2668" y="4684"/>
                      <a:pt x="2668" y="4669"/>
                    </a:cubicBezTo>
                    <a:lnTo>
                      <a:pt x="2606" y="4669"/>
                    </a:lnTo>
                    <a:cubicBezTo>
                      <a:pt x="2606" y="4653"/>
                      <a:pt x="2606" y="4638"/>
                      <a:pt x="2606" y="4622"/>
                    </a:cubicBezTo>
                    <a:cubicBezTo>
                      <a:pt x="2606" y="4622"/>
                      <a:pt x="2606" y="4622"/>
                      <a:pt x="2606" y="4607"/>
                    </a:cubicBezTo>
                    <a:cubicBezTo>
                      <a:pt x="2606" y="4638"/>
                      <a:pt x="2591" y="4653"/>
                      <a:pt x="2591" y="4669"/>
                    </a:cubicBezTo>
                    <a:cubicBezTo>
                      <a:pt x="2575" y="4591"/>
                      <a:pt x="2575" y="4498"/>
                      <a:pt x="2653" y="4467"/>
                    </a:cubicBezTo>
                    <a:lnTo>
                      <a:pt x="2684" y="4467"/>
                    </a:lnTo>
                    <a:cubicBezTo>
                      <a:pt x="2668" y="4452"/>
                      <a:pt x="2684" y="4436"/>
                      <a:pt x="2715" y="4420"/>
                    </a:cubicBezTo>
                    <a:cubicBezTo>
                      <a:pt x="2715" y="4405"/>
                      <a:pt x="2699" y="4405"/>
                      <a:pt x="2699" y="4405"/>
                    </a:cubicBezTo>
                    <a:close/>
                    <a:moveTo>
                      <a:pt x="2373" y="4529"/>
                    </a:moveTo>
                    <a:lnTo>
                      <a:pt x="2373" y="4529"/>
                    </a:lnTo>
                    <a:cubicBezTo>
                      <a:pt x="2404" y="4560"/>
                      <a:pt x="2420" y="4591"/>
                      <a:pt x="2451" y="4622"/>
                    </a:cubicBezTo>
                    <a:cubicBezTo>
                      <a:pt x="2482" y="4669"/>
                      <a:pt x="2497" y="4700"/>
                      <a:pt x="2528" y="4731"/>
                    </a:cubicBezTo>
                    <a:lnTo>
                      <a:pt x="2513" y="4762"/>
                    </a:lnTo>
                    <a:cubicBezTo>
                      <a:pt x="2466" y="4731"/>
                      <a:pt x="2435" y="4715"/>
                      <a:pt x="2404" y="4700"/>
                    </a:cubicBezTo>
                    <a:cubicBezTo>
                      <a:pt x="2389" y="4669"/>
                      <a:pt x="2389" y="4653"/>
                      <a:pt x="2389" y="4638"/>
                    </a:cubicBezTo>
                    <a:cubicBezTo>
                      <a:pt x="2389" y="4591"/>
                      <a:pt x="2373" y="4560"/>
                      <a:pt x="2373" y="4529"/>
                    </a:cubicBezTo>
                    <a:close/>
                    <a:moveTo>
                      <a:pt x="3717" y="4734"/>
                    </a:moveTo>
                    <a:cubicBezTo>
                      <a:pt x="3758" y="4746"/>
                      <a:pt x="3788" y="4747"/>
                      <a:pt x="3831" y="4762"/>
                    </a:cubicBezTo>
                    <a:lnTo>
                      <a:pt x="3816" y="4762"/>
                    </a:lnTo>
                    <a:cubicBezTo>
                      <a:pt x="3785" y="4746"/>
                      <a:pt x="3754" y="4746"/>
                      <a:pt x="3723" y="4746"/>
                    </a:cubicBezTo>
                    <a:cubicBezTo>
                      <a:pt x="3723" y="4740"/>
                      <a:pt x="3720" y="4736"/>
                      <a:pt x="3717" y="4734"/>
                    </a:cubicBezTo>
                    <a:close/>
                    <a:moveTo>
                      <a:pt x="3537" y="4591"/>
                    </a:moveTo>
                    <a:cubicBezTo>
                      <a:pt x="3552" y="4591"/>
                      <a:pt x="3568" y="4607"/>
                      <a:pt x="3583" y="4607"/>
                    </a:cubicBezTo>
                    <a:cubicBezTo>
                      <a:pt x="3583" y="4653"/>
                      <a:pt x="3568" y="4684"/>
                      <a:pt x="3568" y="4715"/>
                    </a:cubicBezTo>
                    <a:cubicBezTo>
                      <a:pt x="3568" y="4731"/>
                      <a:pt x="3568" y="4731"/>
                      <a:pt x="3568" y="4731"/>
                    </a:cubicBezTo>
                    <a:cubicBezTo>
                      <a:pt x="3490" y="4731"/>
                      <a:pt x="3445" y="4785"/>
                      <a:pt x="3387" y="4785"/>
                    </a:cubicBezTo>
                    <a:cubicBezTo>
                      <a:pt x="3375" y="4785"/>
                      <a:pt x="3363" y="4782"/>
                      <a:pt x="3351" y="4777"/>
                    </a:cubicBezTo>
                    <a:lnTo>
                      <a:pt x="3351" y="4700"/>
                    </a:lnTo>
                    <a:lnTo>
                      <a:pt x="3413" y="4700"/>
                    </a:lnTo>
                    <a:cubicBezTo>
                      <a:pt x="3413" y="4715"/>
                      <a:pt x="3413" y="4731"/>
                      <a:pt x="3428" y="4746"/>
                    </a:cubicBezTo>
                    <a:lnTo>
                      <a:pt x="3459" y="4700"/>
                    </a:lnTo>
                    <a:cubicBezTo>
                      <a:pt x="3471" y="4700"/>
                      <a:pt x="3500" y="4709"/>
                      <a:pt x="3528" y="4713"/>
                    </a:cubicBezTo>
                    <a:lnTo>
                      <a:pt x="3528" y="4713"/>
                    </a:lnTo>
                    <a:cubicBezTo>
                      <a:pt x="3520" y="4711"/>
                      <a:pt x="3513" y="4707"/>
                      <a:pt x="3506" y="4700"/>
                    </a:cubicBezTo>
                    <a:lnTo>
                      <a:pt x="3506" y="4700"/>
                    </a:lnTo>
                    <a:cubicBezTo>
                      <a:pt x="3511" y="4703"/>
                      <a:pt x="3515" y="4704"/>
                      <a:pt x="3517" y="4704"/>
                    </a:cubicBezTo>
                    <a:cubicBezTo>
                      <a:pt x="3526" y="4704"/>
                      <a:pt x="3503" y="4678"/>
                      <a:pt x="3490" y="4653"/>
                    </a:cubicBezTo>
                    <a:lnTo>
                      <a:pt x="3537" y="4591"/>
                    </a:lnTo>
                    <a:close/>
                    <a:moveTo>
                      <a:pt x="2412" y="4851"/>
                    </a:moveTo>
                    <a:cubicBezTo>
                      <a:pt x="2442" y="4851"/>
                      <a:pt x="2457" y="4876"/>
                      <a:pt x="2482" y="4901"/>
                    </a:cubicBezTo>
                    <a:cubicBezTo>
                      <a:pt x="2482" y="4917"/>
                      <a:pt x="2482" y="4917"/>
                      <a:pt x="2482" y="4932"/>
                    </a:cubicBezTo>
                    <a:cubicBezTo>
                      <a:pt x="2455" y="4950"/>
                      <a:pt x="2438" y="4958"/>
                      <a:pt x="2426" y="4958"/>
                    </a:cubicBezTo>
                    <a:cubicBezTo>
                      <a:pt x="2417" y="4958"/>
                      <a:pt x="2411" y="4954"/>
                      <a:pt x="2404" y="4948"/>
                    </a:cubicBezTo>
                    <a:lnTo>
                      <a:pt x="2358" y="4917"/>
                    </a:lnTo>
                    <a:cubicBezTo>
                      <a:pt x="2373" y="4901"/>
                      <a:pt x="2389" y="4886"/>
                      <a:pt x="2389" y="4855"/>
                    </a:cubicBezTo>
                    <a:cubicBezTo>
                      <a:pt x="2397" y="4852"/>
                      <a:pt x="2405" y="4851"/>
                      <a:pt x="2412" y="4851"/>
                    </a:cubicBezTo>
                    <a:close/>
                    <a:moveTo>
                      <a:pt x="2342" y="5056"/>
                    </a:moveTo>
                    <a:cubicBezTo>
                      <a:pt x="2373" y="5087"/>
                      <a:pt x="2389" y="5103"/>
                      <a:pt x="2420" y="5118"/>
                    </a:cubicBezTo>
                    <a:cubicBezTo>
                      <a:pt x="2420" y="5134"/>
                      <a:pt x="2420" y="5134"/>
                      <a:pt x="2404" y="5134"/>
                    </a:cubicBezTo>
                    <a:cubicBezTo>
                      <a:pt x="2389" y="5118"/>
                      <a:pt x="2373" y="5103"/>
                      <a:pt x="2358" y="5087"/>
                    </a:cubicBezTo>
                    <a:cubicBezTo>
                      <a:pt x="2342" y="5072"/>
                      <a:pt x="2342" y="5072"/>
                      <a:pt x="2342" y="5056"/>
                    </a:cubicBezTo>
                    <a:close/>
                    <a:moveTo>
                      <a:pt x="2435" y="5134"/>
                    </a:moveTo>
                    <a:cubicBezTo>
                      <a:pt x="2451" y="5149"/>
                      <a:pt x="2482" y="5165"/>
                      <a:pt x="2497" y="5180"/>
                    </a:cubicBezTo>
                    <a:lnTo>
                      <a:pt x="2513" y="5211"/>
                    </a:lnTo>
                    <a:cubicBezTo>
                      <a:pt x="2482" y="5196"/>
                      <a:pt x="2451" y="5165"/>
                      <a:pt x="2435" y="5149"/>
                    </a:cubicBezTo>
                    <a:cubicBezTo>
                      <a:pt x="2435" y="5134"/>
                      <a:pt x="2435" y="5134"/>
                      <a:pt x="2435" y="5134"/>
                    </a:cubicBezTo>
                    <a:close/>
                    <a:moveTo>
                      <a:pt x="2777" y="5413"/>
                    </a:moveTo>
                    <a:cubicBezTo>
                      <a:pt x="2808" y="5444"/>
                      <a:pt x="2839" y="5475"/>
                      <a:pt x="2870" y="5491"/>
                    </a:cubicBezTo>
                    <a:cubicBezTo>
                      <a:pt x="2870" y="5491"/>
                      <a:pt x="2870" y="5506"/>
                      <a:pt x="2854" y="5506"/>
                    </a:cubicBezTo>
                    <a:cubicBezTo>
                      <a:pt x="2823" y="5475"/>
                      <a:pt x="2808" y="5444"/>
                      <a:pt x="2777" y="5429"/>
                    </a:cubicBezTo>
                    <a:cubicBezTo>
                      <a:pt x="2777" y="5429"/>
                      <a:pt x="2777" y="5413"/>
                      <a:pt x="2777" y="5413"/>
                    </a:cubicBezTo>
                    <a:close/>
                    <a:moveTo>
                      <a:pt x="2775" y="157"/>
                    </a:moveTo>
                    <a:lnTo>
                      <a:pt x="2775" y="157"/>
                    </a:lnTo>
                    <a:cubicBezTo>
                      <a:pt x="2760" y="172"/>
                      <a:pt x="2744" y="187"/>
                      <a:pt x="2699" y="217"/>
                    </a:cubicBezTo>
                    <a:cubicBezTo>
                      <a:pt x="2746" y="233"/>
                      <a:pt x="2823" y="248"/>
                      <a:pt x="2823" y="295"/>
                    </a:cubicBezTo>
                    <a:cubicBezTo>
                      <a:pt x="2823" y="264"/>
                      <a:pt x="2839" y="248"/>
                      <a:pt x="2854" y="217"/>
                    </a:cubicBezTo>
                    <a:lnTo>
                      <a:pt x="5041" y="1613"/>
                    </a:lnTo>
                    <a:cubicBezTo>
                      <a:pt x="4932" y="1799"/>
                      <a:pt x="4808" y="1954"/>
                      <a:pt x="4762" y="2187"/>
                    </a:cubicBezTo>
                    <a:lnTo>
                      <a:pt x="4498" y="2032"/>
                    </a:lnTo>
                    <a:cubicBezTo>
                      <a:pt x="4560" y="1923"/>
                      <a:pt x="4576" y="1815"/>
                      <a:pt x="4545" y="1706"/>
                    </a:cubicBezTo>
                    <a:lnTo>
                      <a:pt x="4545" y="1706"/>
                    </a:lnTo>
                    <a:cubicBezTo>
                      <a:pt x="4537" y="1747"/>
                      <a:pt x="4528" y="1761"/>
                      <a:pt x="4518" y="1761"/>
                    </a:cubicBezTo>
                    <a:cubicBezTo>
                      <a:pt x="4492" y="1761"/>
                      <a:pt x="4459" y="1683"/>
                      <a:pt x="4419" y="1683"/>
                    </a:cubicBezTo>
                    <a:cubicBezTo>
                      <a:pt x="4405" y="1683"/>
                      <a:pt x="4390" y="1693"/>
                      <a:pt x="4374" y="1722"/>
                    </a:cubicBezTo>
                    <a:cubicBezTo>
                      <a:pt x="4359" y="1644"/>
                      <a:pt x="4390" y="1551"/>
                      <a:pt x="4436" y="1458"/>
                    </a:cubicBezTo>
                    <a:lnTo>
                      <a:pt x="4436" y="1458"/>
                    </a:lnTo>
                    <a:cubicBezTo>
                      <a:pt x="4421" y="1567"/>
                      <a:pt x="4684" y="1474"/>
                      <a:pt x="4529" y="1613"/>
                    </a:cubicBezTo>
                    <a:cubicBezTo>
                      <a:pt x="4552" y="1623"/>
                      <a:pt x="4568" y="1628"/>
                      <a:pt x="4579" y="1628"/>
                    </a:cubicBezTo>
                    <a:cubicBezTo>
                      <a:pt x="4639" y="1628"/>
                      <a:pt x="4573" y="1508"/>
                      <a:pt x="4638" y="1443"/>
                    </a:cubicBezTo>
                    <a:lnTo>
                      <a:pt x="4638" y="1443"/>
                    </a:lnTo>
                    <a:cubicBezTo>
                      <a:pt x="4653" y="1520"/>
                      <a:pt x="4669" y="1660"/>
                      <a:pt x="4684" y="1660"/>
                    </a:cubicBezTo>
                    <a:cubicBezTo>
                      <a:pt x="4653" y="1567"/>
                      <a:pt x="4700" y="1505"/>
                      <a:pt x="4762" y="1443"/>
                    </a:cubicBezTo>
                    <a:lnTo>
                      <a:pt x="3133" y="404"/>
                    </a:lnTo>
                    <a:cubicBezTo>
                      <a:pt x="3040" y="466"/>
                      <a:pt x="2916" y="481"/>
                      <a:pt x="2963" y="559"/>
                    </a:cubicBezTo>
                    <a:cubicBezTo>
                      <a:pt x="3025" y="698"/>
                      <a:pt x="3025" y="853"/>
                      <a:pt x="3040" y="1024"/>
                    </a:cubicBezTo>
                    <a:cubicBezTo>
                      <a:pt x="3025" y="1024"/>
                      <a:pt x="3009" y="1024"/>
                      <a:pt x="2978" y="1039"/>
                    </a:cubicBezTo>
                    <a:lnTo>
                      <a:pt x="2389" y="636"/>
                    </a:lnTo>
                    <a:cubicBezTo>
                      <a:pt x="2373" y="652"/>
                      <a:pt x="2358" y="683"/>
                      <a:pt x="2342" y="698"/>
                    </a:cubicBezTo>
                    <a:lnTo>
                      <a:pt x="2327" y="636"/>
                    </a:lnTo>
                    <a:lnTo>
                      <a:pt x="2265" y="667"/>
                    </a:lnTo>
                    <a:cubicBezTo>
                      <a:pt x="2296" y="683"/>
                      <a:pt x="2311" y="698"/>
                      <a:pt x="2327" y="714"/>
                    </a:cubicBezTo>
                    <a:cubicBezTo>
                      <a:pt x="2280" y="760"/>
                      <a:pt x="2234" y="822"/>
                      <a:pt x="2203" y="900"/>
                    </a:cubicBezTo>
                    <a:lnTo>
                      <a:pt x="2156" y="822"/>
                    </a:lnTo>
                    <a:cubicBezTo>
                      <a:pt x="2141" y="838"/>
                      <a:pt x="2110" y="853"/>
                      <a:pt x="2079" y="869"/>
                    </a:cubicBezTo>
                    <a:cubicBezTo>
                      <a:pt x="2017" y="822"/>
                      <a:pt x="1955" y="791"/>
                      <a:pt x="1893" y="745"/>
                    </a:cubicBezTo>
                    <a:cubicBezTo>
                      <a:pt x="1890" y="742"/>
                      <a:pt x="1886" y="741"/>
                      <a:pt x="1882" y="741"/>
                    </a:cubicBezTo>
                    <a:cubicBezTo>
                      <a:pt x="1862" y="741"/>
                      <a:pt x="1828" y="768"/>
                      <a:pt x="1815" y="807"/>
                    </a:cubicBezTo>
                    <a:cubicBezTo>
                      <a:pt x="1784" y="838"/>
                      <a:pt x="1784" y="900"/>
                      <a:pt x="1846" y="946"/>
                    </a:cubicBezTo>
                    <a:cubicBezTo>
                      <a:pt x="1924" y="946"/>
                      <a:pt x="1924" y="993"/>
                      <a:pt x="1939" y="1024"/>
                    </a:cubicBezTo>
                    <a:cubicBezTo>
                      <a:pt x="1924" y="1055"/>
                      <a:pt x="1908" y="1101"/>
                      <a:pt x="1924" y="1148"/>
                    </a:cubicBezTo>
                    <a:lnTo>
                      <a:pt x="1769" y="977"/>
                    </a:lnTo>
                    <a:cubicBezTo>
                      <a:pt x="1769" y="993"/>
                      <a:pt x="1769" y="1008"/>
                      <a:pt x="1769" y="1024"/>
                    </a:cubicBezTo>
                    <a:cubicBezTo>
                      <a:pt x="1741" y="1003"/>
                      <a:pt x="1718" y="995"/>
                      <a:pt x="1697" y="995"/>
                    </a:cubicBezTo>
                    <a:cubicBezTo>
                      <a:pt x="1640" y="995"/>
                      <a:pt x="1601" y="1053"/>
                      <a:pt x="1534" y="1053"/>
                    </a:cubicBezTo>
                    <a:cubicBezTo>
                      <a:pt x="1516" y="1053"/>
                      <a:pt x="1496" y="1049"/>
                      <a:pt x="1474" y="1039"/>
                    </a:cubicBezTo>
                    <a:lnTo>
                      <a:pt x="1474" y="1039"/>
                    </a:lnTo>
                    <a:cubicBezTo>
                      <a:pt x="1489" y="1055"/>
                      <a:pt x="1520" y="1055"/>
                      <a:pt x="1551" y="1070"/>
                    </a:cubicBezTo>
                    <a:lnTo>
                      <a:pt x="1458" y="1117"/>
                    </a:lnTo>
                    <a:cubicBezTo>
                      <a:pt x="1468" y="1114"/>
                      <a:pt x="1477" y="1113"/>
                      <a:pt x="1486" y="1113"/>
                    </a:cubicBezTo>
                    <a:cubicBezTo>
                      <a:pt x="1572" y="1113"/>
                      <a:pt x="1597" y="1244"/>
                      <a:pt x="1582" y="1272"/>
                    </a:cubicBezTo>
                    <a:cubicBezTo>
                      <a:pt x="1570" y="1297"/>
                      <a:pt x="1547" y="1343"/>
                      <a:pt x="1523" y="1343"/>
                    </a:cubicBezTo>
                    <a:cubicBezTo>
                      <a:pt x="1517" y="1343"/>
                      <a:pt x="1511" y="1340"/>
                      <a:pt x="1505" y="1334"/>
                    </a:cubicBezTo>
                    <a:lnTo>
                      <a:pt x="1505" y="1272"/>
                    </a:lnTo>
                    <a:lnTo>
                      <a:pt x="1505" y="1272"/>
                    </a:lnTo>
                    <a:cubicBezTo>
                      <a:pt x="1412" y="1288"/>
                      <a:pt x="1520" y="1458"/>
                      <a:pt x="1396" y="1458"/>
                    </a:cubicBezTo>
                    <a:cubicBezTo>
                      <a:pt x="1365" y="1427"/>
                      <a:pt x="1365" y="1396"/>
                      <a:pt x="1350" y="1381"/>
                    </a:cubicBezTo>
                    <a:lnTo>
                      <a:pt x="1350" y="1381"/>
                    </a:lnTo>
                    <a:cubicBezTo>
                      <a:pt x="1381" y="1443"/>
                      <a:pt x="1381" y="1489"/>
                      <a:pt x="1365" y="1536"/>
                    </a:cubicBezTo>
                    <a:lnTo>
                      <a:pt x="1317" y="1609"/>
                    </a:lnTo>
                    <a:lnTo>
                      <a:pt x="1317" y="1609"/>
                    </a:lnTo>
                    <a:cubicBezTo>
                      <a:pt x="1333" y="1589"/>
                      <a:pt x="1353" y="1575"/>
                      <a:pt x="1365" y="1551"/>
                    </a:cubicBezTo>
                    <a:lnTo>
                      <a:pt x="1365" y="1551"/>
                    </a:lnTo>
                    <a:cubicBezTo>
                      <a:pt x="1365" y="1582"/>
                      <a:pt x="1365" y="1613"/>
                      <a:pt x="1350" y="1644"/>
                    </a:cubicBezTo>
                    <a:cubicBezTo>
                      <a:pt x="1350" y="1660"/>
                      <a:pt x="1334" y="1660"/>
                      <a:pt x="1334" y="1675"/>
                    </a:cubicBezTo>
                    <a:lnTo>
                      <a:pt x="1303" y="1629"/>
                    </a:lnTo>
                    <a:lnTo>
                      <a:pt x="1257" y="1551"/>
                    </a:lnTo>
                    <a:lnTo>
                      <a:pt x="1257" y="1551"/>
                    </a:lnTo>
                    <a:cubicBezTo>
                      <a:pt x="1272" y="1582"/>
                      <a:pt x="1272" y="1613"/>
                      <a:pt x="1272" y="1644"/>
                    </a:cubicBezTo>
                    <a:cubicBezTo>
                      <a:pt x="1288" y="1784"/>
                      <a:pt x="1133" y="1892"/>
                      <a:pt x="993" y="1939"/>
                    </a:cubicBezTo>
                    <a:cubicBezTo>
                      <a:pt x="1040" y="1954"/>
                      <a:pt x="1071" y="1939"/>
                      <a:pt x="1086" y="1970"/>
                    </a:cubicBezTo>
                    <a:cubicBezTo>
                      <a:pt x="1072" y="2013"/>
                      <a:pt x="1038" y="2032"/>
                      <a:pt x="1001" y="2032"/>
                    </a:cubicBezTo>
                    <a:cubicBezTo>
                      <a:pt x="958" y="2032"/>
                      <a:pt x="910" y="2005"/>
                      <a:pt x="884" y="1954"/>
                    </a:cubicBezTo>
                    <a:lnTo>
                      <a:pt x="884" y="1954"/>
                    </a:lnTo>
                    <a:cubicBezTo>
                      <a:pt x="947" y="2110"/>
                      <a:pt x="574" y="2141"/>
                      <a:pt x="652" y="2358"/>
                    </a:cubicBezTo>
                    <a:lnTo>
                      <a:pt x="838" y="2823"/>
                    </a:lnTo>
                    <a:cubicBezTo>
                      <a:pt x="807" y="2839"/>
                      <a:pt x="791" y="2870"/>
                      <a:pt x="776" y="2901"/>
                    </a:cubicBezTo>
                    <a:cubicBezTo>
                      <a:pt x="776" y="2901"/>
                      <a:pt x="822" y="3025"/>
                      <a:pt x="869" y="3133"/>
                    </a:cubicBezTo>
                    <a:cubicBezTo>
                      <a:pt x="869" y="3164"/>
                      <a:pt x="884" y="3180"/>
                      <a:pt x="884" y="3195"/>
                    </a:cubicBezTo>
                    <a:cubicBezTo>
                      <a:pt x="884" y="3211"/>
                      <a:pt x="884" y="3242"/>
                      <a:pt x="916" y="3257"/>
                    </a:cubicBezTo>
                    <a:cubicBezTo>
                      <a:pt x="931" y="3319"/>
                      <a:pt x="947" y="3350"/>
                      <a:pt x="947" y="3366"/>
                    </a:cubicBezTo>
                    <a:cubicBezTo>
                      <a:pt x="916" y="3381"/>
                      <a:pt x="900" y="3381"/>
                      <a:pt x="884" y="3412"/>
                    </a:cubicBezTo>
                    <a:cubicBezTo>
                      <a:pt x="871" y="3386"/>
                      <a:pt x="858" y="3328"/>
                      <a:pt x="845" y="3328"/>
                    </a:cubicBezTo>
                    <a:cubicBezTo>
                      <a:pt x="843" y="3328"/>
                      <a:pt x="840" y="3330"/>
                      <a:pt x="838" y="3335"/>
                    </a:cubicBezTo>
                    <a:cubicBezTo>
                      <a:pt x="822" y="3366"/>
                      <a:pt x="791" y="3412"/>
                      <a:pt x="776" y="3459"/>
                    </a:cubicBezTo>
                    <a:cubicBezTo>
                      <a:pt x="760" y="3443"/>
                      <a:pt x="745" y="3428"/>
                      <a:pt x="745" y="3412"/>
                    </a:cubicBezTo>
                    <a:cubicBezTo>
                      <a:pt x="698" y="3381"/>
                      <a:pt x="698" y="3335"/>
                      <a:pt x="745" y="3319"/>
                    </a:cubicBezTo>
                    <a:cubicBezTo>
                      <a:pt x="760" y="3335"/>
                      <a:pt x="760" y="3350"/>
                      <a:pt x="776" y="3350"/>
                    </a:cubicBezTo>
                    <a:cubicBezTo>
                      <a:pt x="729" y="3288"/>
                      <a:pt x="667" y="3226"/>
                      <a:pt x="574" y="3211"/>
                    </a:cubicBezTo>
                    <a:cubicBezTo>
                      <a:pt x="605" y="3195"/>
                      <a:pt x="621" y="3180"/>
                      <a:pt x="621" y="3180"/>
                    </a:cubicBezTo>
                    <a:cubicBezTo>
                      <a:pt x="652" y="3180"/>
                      <a:pt x="667" y="3164"/>
                      <a:pt x="683" y="3149"/>
                    </a:cubicBezTo>
                    <a:cubicBezTo>
                      <a:pt x="667" y="3118"/>
                      <a:pt x="605" y="3087"/>
                      <a:pt x="636" y="3040"/>
                    </a:cubicBezTo>
                    <a:lnTo>
                      <a:pt x="636" y="3040"/>
                    </a:lnTo>
                    <a:cubicBezTo>
                      <a:pt x="683" y="3056"/>
                      <a:pt x="698" y="3071"/>
                      <a:pt x="714" y="3087"/>
                    </a:cubicBezTo>
                    <a:cubicBezTo>
                      <a:pt x="714" y="3102"/>
                      <a:pt x="714" y="3102"/>
                      <a:pt x="714" y="3118"/>
                    </a:cubicBezTo>
                    <a:cubicBezTo>
                      <a:pt x="714" y="3164"/>
                      <a:pt x="636" y="3195"/>
                      <a:pt x="760" y="3242"/>
                    </a:cubicBezTo>
                    <a:cubicBezTo>
                      <a:pt x="807" y="3180"/>
                      <a:pt x="807" y="3133"/>
                      <a:pt x="776" y="3102"/>
                    </a:cubicBezTo>
                    <a:cubicBezTo>
                      <a:pt x="822" y="3071"/>
                      <a:pt x="791" y="3009"/>
                      <a:pt x="776" y="2947"/>
                    </a:cubicBezTo>
                    <a:cubicBezTo>
                      <a:pt x="776" y="2932"/>
                      <a:pt x="776" y="2916"/>
                      <a:pt x="776" y="2901"/>
                    </a:cubicBezTo>
                    <a:cubicBezTo>
                      <a:pt x="776" y="2901"/>
                      <a:pt x="760" y="2839"/>
                      <a:pt x="729" y="2776"/>
                    </a:cubicBezTo>
                    <a:cubicBezTo>
                      <a:pt x="714" y="2714"/>
                      <a:pt x="683" y="2637"/>
                      <a:pt x="683" y="2637"/>
                    </a:cubicBezTo>
                    <a:lnTo>
                      <a:pt x="621" y="2544"/>
                    </a:lnTo>
                    <a:lnTo>
                      <a:pt x="621" y="2761"/>
                    </a:lnTo>
                    <a:cubicBezTo>
                      <a:pt x="605" y="2730"/>
                      <a:pt x="586" y="2730"/>
                      <a:pt x="567" y="2730"/>
                    </a:cubicBezTo>
                    <a:cubicBezTo>
                      <a:pt x="547" y="2730"/>
                      <a:pt x="528" y="2730"/>
                      <a:pt x="512" y="2699"/>
                    </a:cubicBezTo>
                    <a:lnTo>
                      <a:pt x="512" y="2699"/>
                    </a:lnTo>
                    <a:cubicBezTo>
                      <a:pt x="512" y="2714"/>
                      <a:pt x="497" y="2761"/>
                      <a:pt x="528" y="2776"/>
                    </a:cubicBezTo>
                    <a:lnTo>
                      <a:pt x="543" y="2745"/>
                    </a:lnTo>
                    <a:cubicBezTo>
                      <a:pt x="605" y="2885"/>
                      <a:pt x="667" y="2916"/>
                      <a:pt x="698" y="3025"/>
                    </a:cubicBezTo>
                    <a:cubicBezTo>
                      <a:pt x="667" y="3009"/>
                      <a:pt x="652" y="2994"/>
                      <a:pt x="636" y="2963"/>
                    </a:cubicBezTo>
                    <a:lnTo>
                      <a:pt x="636" y="2963"/>
                    </a:lnTo>
                    <a:cubicBezTo>
                      <a:pt x="652" y="2994"/>
                      <a:pt x="636" y="2978"/>
                      <a:pt x="621" y="2994"/>
                    </a:cubicBezTo>
                    <a:cubicBezTo>
                      <a:pt x="574" y="2963"/>
                      <a:pt x="667" y="2932"/>
                      <a:pt x="590" y="2901"/>
                    </a:cubicBezTo>
                    <a:cubicBezTo>
                      <a:pt x="574" y="2901"/>
                      <a:pt x="574" y="2916"/>
                      <a:pt x="574" y="2932"/>
                    </a:cubicBezTo>
                    <a:cubicBezTo>
                      <a:pt x="559" y="2885"/>
                      <a:pt x="528" y="2823"/>
                      <a:pt x="497" y="2792"/>
                    </a:cubicBezTo>
                    <a:lnTo>
                      <a:pt x="497" y="2792"/>
                    </a:lnTo>
                    <a:cubicBezTo>
                      <a:pt x="547" y="2859"/>
                      <a:pt x="529" y="2872"/>
                      <a:pt x="495" y="2872"/>
                    </a:cubicBezTo>
                    <a:cubicBezTo>
                      <a:pt x="474" y="2872"/>
                      <a:pt x="447" y="2867"/>
                      <a:pt x="425" y="2867"/>
                    </a:cubicBezTo>
                    <a:cubicBezTo>
                      <a:pt x="417" y="2867"/>
                      <a:pt x="410" y="2868"/>
                      <a:pt x="404" y="2870"/>
                    </a:cubicBezTo>
                    <a:cubicBezTo>
                      <a:pt x="404" y="2829"/>
                      <a:pt x="392" y="2740"/>
                      <a:pt x="357" y="2740"/>
                    </a:cubicBezTo>
                    <a:cubicBezTo>
                      <a:pt x="353" y="2740"/>
                      <a:pt x="347" y="2742"/>
                      <a:pt x="342" y="2745"/>
                    </a:cubicBezTo>
                    <a:cubicBezTo>
                      <a:pt x="369" y="2800"/>
                      <a:pt x="336" y="2940"/>
                      <a:pt x="413" y="2940"/>
                    </a:cubicBezTo>
                    <a:cubicBezTo>
                      <a:pt x="423" y="2940"/>
                      <a:pt x="436" y="2937"/>
                      <a:pt x="450" y="2932"/>
                    </a:cubicBezTo>
                    <a:cubicBezTo>
                      <a:pt x="450" y="2947"/>
                      <a:pt x="450" y="2947"/>
                      <a:pt x="450" y="2963"/>
                    </a:cubicBezTo>
                    <a:cubicBezTo>
                      <a:pt x="419" y="2978"/>
                      <a:pt x="388" y="2994"/>
                      <a:pt x="373" y="3009"/>
                    </a:cubicBezTo>
                    <a:cubicBezTo>
                      <a:pt x="373" y="3025"/>
                      <a:pt x="373" y="3040"/>
                      <a:pt x="373" y="3056"/>
                    </a:cubicBezTo>
                    <a:cubicBezTo>
                      <a:pt x="357" y="2994"/>
                      <a:pt x="295" y="2978"/>
                      <a:pt x="249" y="2916"/>
                    </a:cubicBezTo>
                    <a:lnTo>
                      <a:pt x="249" y="2916"/>
                    </a:lnTo>
                    <a:cubicBezTo>
                      <a:pt x="280" y="2994"/>
                      <a:pt x="326" y="3056"/>
                      <a:pt x="357" y="3102"/>
                    </a:cubicBezTo>
                    <a:cubicBezTo>
                      <a:pt x="357" y="3102"/>
                      <a:pt x="357" y="3118"/>
                      <a:pt x="357" y="3133"/>
                    </a:cubicBezTo>
                    <a:cubicBezTo>
                      <a:pt x="252" y="3133"/>
                      <a:pt x="148" y="3107"/>
                      <a:pt x="69" y="3107"/>
                    </a:cubicBezTo>
                    <a:cubicBezTo>
                      <a:pt x="43" y="3107"/>
                      <a:pt x="20" y="3110"/>
                      <a:pt x="0" y="3118"/>
                    </a:cubicBezTo>
                    <a:cubicBezTo>
                      <a:pt x="31" y="3149"/>
                      <a:pt x="62" y="3180"/>
                      <a:pt x="93" y="3195"/>
                    </a:cubicBezTo>
                    <a:cubicBezTo>
                      <a:pt x="152" y="3160"/>
                      <a:pt x="210" y="3143"/>
                      <a:pt x="275" y="3143"/>
                    </a:cubicBezTo>
                    <a:cubicBezTo>
                      <a:pt x="296" y="3143"/>
                      <a:pt x="318" y="3145"/>
                      <a:pt x="342" y="3149"/>
                    </a:cubicBezTo>
                    <a:cubicBezTo>
                      <a:pt x="311" y="3211"/>
                      <a:pt x="280" y="3257"/>
                      <a:pt x="233" y="3319"/>
                    </a:cubicBezTo>
                    <a:cubicBezTo>
                      <a:pt x="187" y="3381"/>
                      <a:pt x="156" y="3428"/>
                      <a:pt x="125" y="3490"/>
                    </a:cubicBezTo>
                    <a:cubicBezTo>
                      <a:pt x="125" y="3474"/>
                      <a:pt x="125" y="3428"/>
                      <a:pt x="93" y="3428"/>
                    </a:cubicBezTo>
                    <a:cubicBezTo>
                      <a:pt x="62" y="3474"/>
                      <a:pt x="47" y="3505"/>
                      <a:pt x="16" y="3536"/>
                    </a:cubicBezTo>
                    <a:lnTo>
                      <a:pt x="621" y="4033"/>
                    </a:lnTo>
                    <a:cubicBezTo>
                      <a:pt x="636" y="4048"/>
                      <a:pt x="636" y="4064"/>
                      <a:pt x="636" y="4079"/>
                    </a:cubicBezTo>
                    <a:cubicBezTo>
                      <a:pt x="636" y="4064"/>
                      <a:pt x="636" y="4048"/>
                      <a:pt x="636" y="4048"/>
                    </a:cubicBezTo>
                    <a:lnTo>
                      <a:pt x="1055" y="4389"/>
                    </a:lnTo>
                    <a:cubicBezTo>
                      <a:pt x="1071" y="4436"/>
                      <a:pt x="1086" y="4483"/>
                      <a:pt x="1086" y="4483"/>
                    </a:cubicBezTo>
                    <a:cubicBezTo>
                      <a:pt x="1102" y="4467"/>
                      <a:pt x="1102" y="4452"/>
                      <a:pt x="1117" y="4436"/>
                    </a:cubicBezTo>
                    <a:lnTo>
                      <a:pt x="1210" y="4514"/>
                    </a:lnTo>
                    <a:cubicBezTo>
                      <a:pt x="1179" y="4545"/>
                      <a:pt x="1164" y="4591"/>
                      <a:pt x="1148" y="4653"/>
                    </a:cubicBezTo>
                    <a:cubicBezTo>
                      <a:pt x="1148" y="4653"/>
                      <a:pt x="1179" y="4684"/>
                      <a:pt x="1210" y="4731"/>
                    </a:cubicBezTo>
                    <a:cubicBezTo>
                      <a:pt x="1241" y="4762"/>
                      <a:pt x="1257" y="4808"/>
                      <a:pt x="1257" y="4808"/>
                    </a:cubicBezTo>
                    <a:cubicBezTo>
                      <a:pt x="1257" y="4855"/>
                      <a:pt x="1272" y="4917"/>
                      <a:pt x="1272" y="4963"/>
                    </a:cubicBezTo>
                    <a:lnTo>
                      <a:pt x="2777" y="5816"/>
                    </a:lnTo>
                    <a:cubicBezTo>
                      <a:pt x="2878" y="5744"/>
                      <a:pt x="2980" y="5644"/>
                      <a:pt x="3068" y="5644"/>
                    </a:cubicBezTo>
                    <a:cubicBezTo>
                      <a:pt x="3075" y="5644"/>
                      <a:pt x="3081" y="5645"/>
                      <a:pt x="3087" y="5646"/>
                    </a:cubicBezTo>
                    <a:lnTo>
                      <a:pt x="3071" y="5677"/>
                    </a:lnTo>
                    <a:cubicBezTo>
                      <a:pt x="3235" y="5649"/>
                      <a:pt x="3171" y="5514"/>
                      <a:pt x="3078" y="5514"/>
                    </a:cubicBezTo>
                    <a:cubicBezTo>
                      <a:pt x="3066" y="5514"/>
                      <a:pt x="3053" y="5516"/>
                      <a:pt x="3040" y="5522"/>
                    </a:cubicBezTo>
                    <a:lnTo>
                      <a:pt x="3118" y="5382"/>
                    </a:lnTo>
                    <a:lnTo>
                      <a:pt x="3133" y="5382"/>
                    </a:lnTo>
                    <a:lnTo>
                      <a:pt x="3149" y="5413"/>
                    </a:lnTo>
                    <a:cubicBezTo>
                      <a:pt x="3164" y="5398"/>
                      <a:pt x="3164" y="5382"/>
                      <a:pt x="3180" y="5367"/>
                    </a:cubicBezTo>
                    <a:cubicBezTo>
                      <a:pt x="3195" y="5367"/>
                      <a:pt x="3195" y="5351"/>
                      <a:pt x="3211" y="5336"/>
                    </a:cubicBezTo>
                    <a:lnTo>
                      <a:pt x="3195" y="5320"/>
                    </a:lnTo>
                    <a:cubicBezTo>
                      <a:pt x="3226" y="5258"/>
                      <a:pt x="3257" y="5196"/>
                      <a:pt x="3273" y="5118"/>
                    </a:cubicBezTo>
                    <a:cubicBezTo>
                      <a:pt x="3288" y="5134"/>
                      <a:pt x="3304" y="5149"/>
                      <a:pt x="3304" y="5180"/>
                    </a:cubicBezTo>
                    <a:cubicBezTo>
                      <a:pt x="3319" y="5165"/>
                      <a:pt x="3319" y="5149"/>
                      <a:pt x="3335" y="5149"/>
                    </a:cubicBezTo>
                    <a:lnTo>
                      <a:pt x="3366" y="5149"/>
                    </a:lnTo>
                    <a:cubicBezTo>
                      <a:pt x="3351" y="5134"/>
                      <a:pt x="3351" y="5134"/>
                      <a:pt x="3335" y="5134"/>
                    </a:cubicBezTo>
                    <a:cubicBezTo>
                      <a:pt x="3366" y="5103"/>
                      <a:pt x="3351" y="5041"/>
                      <a:pt x="3335" y="4994"/>
                    </a:cubicBezTo>
                    <a:cubicBezTo>
                      <a:pt x="3366" y="4917"/>
                      <a:pt x="3397" y="4855"/>
                      <a:pt x="3444" y="4777"/>
                    </a:cubicBezTo>
                    <a:cubicBezTo>
                      <a:pt x="3490" y="4932"/>
                      <a:pt x="3754" y="4808"/>
                      <a:pt x="3614" y="5010"/>
                    </a:cubicBezTo>
                    <a:cubicBezTo>
                      <a:pt x="3614" y="4917"/>
                      <a:pt x="3490" y="4948"/>
                      <a:pt x="3444" y="4917"/>
                    </a:cubicBezTo>
                    <a:cubicBezTo>
                      <a:pt x="3366" y="4948"/>
                      <a:pt x="3382" y="5103"/>
                      <a:pt x="3366" y="5149"/>
                    </a:cubicBezTo>
                    <a:cubicBezTo>
                      <a:pt x="3428" y="5180"/>
                      <a:pt x="3521" y="5336"/>
                      <a:pt x="3537" y="5444"/>
                    </a:cubicBezTo>
                    <a:cubicBezTo>
                      <a:pt x="3537" y="5367"/>
                      <a:pt x="3583" y="5305"/>
                      <a:pt x="3630" y="5242"/>
                    </a:cubicBezTo>
                    <a:cubicBezTo>
                      <a:pt x="3692" y="5180"/>
                      <a:pt x="3738" y="5118"/>
                      <a:pt x="3785" y="5056"/>
                    </a:cubicBezTo>
                    <a:cubicBezTo>
                      <a:pt x="3862" y="4963"/>
                      <a:pt x="3924" y="4870"/>
                      <a:pt x="3893" y="4777"/>
                    </a:cubicBezTo>
                    <a:cubicBezTo>
                      <a:pt x="3940" y="4777"/>
                      <a:pt x="3986" y="4793"/>
                      <a:pt x="4017" y="4793"/>
                    </a:cubicBezTo>
                    <a:lnTo>
                      <a:pt x="3893" y="4762"/>
                    </a:lnTo>
                    <a:cubicBezTo>
                      <a:pt x="3893" y="4762"/>
                      <a:pt x="3893" y="4746"/>
                      <a:pt x="3893" y="4746"/>
                    </a:cubicBezTo>
                    <a:cubicBezTo>
                      <a:pt x="3931" y="4759"/>
                      <a:pt x="3999" y="4781"/>
                      <a:pt x="4032" y="4781"/>
                    </a:cubicBezTo>
                    <a:cubicBezTo>
                      <a:pt x="4040" y="4781"/>
                      <a:pt x="4045" y="4780"/>
                      <a:pt x="4048" y="4777"/>
                    </a:cubicBezTo>
                    <a:lnTo>
                      <a:pt x="3924" y="4715"/>
                    </a:lnTo>
                    <a:lnTo>
                      <a:pt x="3940" y="4731"/>
                    </a:lnTo>
                    <a:cubicBezTo>
                      <a:pt x="3940" y="4731"/>
                      <a:pt x="3909" y="4700"/>
                      <a:pt x="3878" y="4684"/>
                    </a:cubicBezTo>
                    <a:cubicBezTo>
                      <a:pt x="3862" y="4669"/>
                      <a:pt x="3862" y="4669"/>
                      <a:pt x="3862" y="4669"/>
                    </a:cubicBezTo>
                    <a:cubicBezTo>
                      <a:pt x="3878" y="4653"/>
                      <a:pt x="3893" y="4638"/>
                      <a:pt x="3909" y="4607"/>
                    </a:cubicBezTo>
                    <a:cubicBezTo>
                      <a:pt x="3924" y="4622"/>
                      <a:pt x="3940" y="4653"/>
                      <a:pt x="3971" y="4669"/>
                    </a:cubicBezTo>
                    <a:cubicBezTo>
                      <a:pt x="3971" y="4669"/>
                      <a:pt x="3955" y="4638"/>
                      <a:pt x="3940" y="4607"/>
                    </a:cubicBezTo>
                    <a:cubicBezTo>
                      <a:pt x="3940" y="4591"/>
                      <a:pt x="3940" y="4591"/>
                      <a:pt x="3940" y="4576"/>
                    </a:cubicBezTo>
                    <a:cubicBezTo>
                      <a:pt x="3955" y="4560"/>
                      <a:pt x="3955" y="4560"/>
                      <a:pt x="3971" y="4545"/>
                    </a:cubicBezTo>
                    <a:cubicBezTo>
                      <a:pt x="4002" y="4560"/>
                      <a:pt x="4033" y="4607"/>
                      <a:pt x="4079" y="4607"/>
                    </a:cubicBezTo>
                    <a:cubicBezTo>
                      <a:pt x="4079" y="4576"/>
                      <a:pt x="4064" y="4529"/>
                      <a:pt x="4110" y="4514"/>
                    </a:cubicBezTo>
                    <a:lnTo>
                      <a:pt x="4157" y="4545"/>
                    </a:lnTo>
                    <a:cubicBezTo>
                      <a:pt x="4173" y="4545"/>
                      <a:pt x="4173" y="4529"/>
                      <a:pt x="4188" y="4529"/>
                    </a:cubicBezTo>
                    <a:cubicBezTo>
                      <a:pt x="4173" y="4576"/>
                      <a:pt x="4173" y="4607"/>
                      <a:pt x="4219" y="4684"/>
                    </a:cubicBezTo>
                    <a:cubicBezTo>
                      <a:pt x="4173" y="4762"/>
                      <a:pt x="4110" y="4824"/>
                      <a:pt x="4048" y="4839"/>
                    </a:cubicBezTo>
                    <a:cubicBezTo>
                      <a:pt x="4048" y="4870"/>
                      <a:pt x="4126" y="4917"/>
                      <a:pt x="4126" y="4948"/>
                    </a:cubicBezTo>
                    <a:cubicBezTo>
                      <a:pt x="4126" y="4948"/>
                      <a:pt x="4126" y="4932"/>
                      <a:pt x="4141" y="4932"/>
                    </a:cubicBezTo>
                    <a:lnTo>
                      <a:pt x="4328" y="5010"/>
                    </a:lnTo>
                    <a:cubicBezTo>
                      <a:pt x="4297" y="4963"/>
                      <a:pt x="4328" y="4948"/>
                      <a:pt x="4328" y="4917"/>
                    </a:cubicBezTo>
                    <a:lnTo>
                      <a:pt x="4498" y="5149"/>
                    </a:lnTo>
                    <a:cubicBezTo>
                      <a:pt x="4515" y="5152"/>
                      <a:pt x="4530" y="5153"/>
                      <a:pt x="4543" y="5153"/>
                    </a:cubicBezTo>
                    <a:cubicBezTo>
                      <a:pt x="4691" y="5153"/>
                      <a:pt x="4647" y="5007"/>
                      <a:pt x="4746" y="4979"/>
                    </a:cubicBezTo>
                    <a:cubicBezTo>
                      <a:pt x="4615" y="4979"/>
                      <a:pt x="4646" y="4932"/>
                      <a:pt x="4605" y="4932"/>
                    </a:cubicBezTo>
                    <a:cubicBezTo>
                      <a:pt x="4587" y="4932"/>
                      <a:pt x="4558" y="4941"/>
                      <a:pt x="4498" y="4963"/>
                    </a:cubicBezTo>
                    <a:lnTo>
                      <a:pt x="4374" y="4824"/>
                    </a:lnTo>
                    <a:lnTo>
                      <a:pt x="4467" y="4715"/>
                    </a:lnTo>
                    <a:cubicBezTo>
                      <a:pt x="4416" y="4689"/>
                      <a:pt x="4407" y="4611"/>
                      <a:pt x="4361" y="4611"/>
                    </a:cubicBezTo>
                    <a:cubicBezTo>
                      <a:pt x="4352" y="4611"/>
                      <a:pt x="4341" y="4614"/>
                      <a:pt x="4328" y="4622"/>
                    </a:cubicBezTo>
                    <a:cubicBezTo>
                      <a:pt x="4328" y="4638"/>
                      <a:pt x="4343" y="4669"/>
                      <a:pt x="4328" y="4684"/>
                    </a:cubicBezTo>
                    <a:cubicBezTo>
                      <a:pt x="4219" y="4622"/>
                      <a:pt x="4297" y="4529"/>
                      <a:pt x="4250" y="4483"/>
                    </a:cubicBezTo>
                    <a:cubicBezTo>
                      <a:pt x="4250" y="4467"/>
                      <a:pt x="4266" y="4467"/>
                      <a:pt x="4266" y="4452"/>
                    </a:cubicBezTo>
                    <a:cubicBezTo>
                      <a:pt x="4281" y="4405"/>
                      <a:pt x="4297" y="4374"/>
                      <a:pt x="4297" y="4327"/>
                    </a:cubicBezTo>
                    <a:cubicBezTo>
                      <a:pt x="4312" y="4327"/>
                      <a:pt x="4312" y="4343"/>
                      <a:pt x="4312" y="4343"/>
                    </a:cubicBezTo>
                    <a:lnTo>
                      <a:pt x="4390" y="4312"/>
                    </a:lnTo>
                    <a:lnTo>
                      <a:pt x="4421" y="4312"/>
                    </a:lnTo>
                    <a:cubicBezTo>
                      <a:pt x="4436" y="4312"/>
                      <a:pt x="4436" y="4312"/>
                      <a:pt x="4436" y="4327"/>
                    </a:cubicBezTo>
                    <a:cubicBezTo>
                      <a:pt x="4436" y="4281"/>
                      <a:pt x="4436" y="4250"/>
                      <a:pt x="4405" y="4219"/>
                    </a:cubicBezTo>
                    <a:cubicBezTo>
                      <a:pt x="4405" y="4188"/>
                      <a:pt x="4421" y="4157"/>
                      <a:pt x="4452" y="4141"/>
                    </a:cubicBezTo>
                    <a:lnTo>
                      <a:pt x="4607" y="4110"/>
                    </a:lnTo>
                    <a:cubicBezTo>
                      <a:pt x="4653" y="4141"/>
                      <a:pt x="4669" y="4203"/>
                      <a:pt x="4653" y="4250"/>
                    </a:cubicBezTo>
                    <a:cubicBezTo>
                      <a:pt x="4653" y="4265"/>
                      <a:pt x="4638" y="4273"/>
                      <a:pt x="4624" y="4273"/>
                    </a:cubicBezTo>
                    <a:cubicBezTo>
                      <a:pt x="4617" y="4273"/>
                      <a:pt x="4611" y="4271"/>
                      <a:pt x="4607" y="4267"/>
                    </a:cubicBezTo>
                    <a:lnTo>
                      <a:pt x="4607" y="4267"/>
                    </a:lnTo>
                    <a:cubicBezTo>
                      <a:pt x="4609" y="4304"/>
                      <a:pt x="4618" y="4315"/>
                      <a:pt x="4630" y="4315"/>
                    </a:cubicBezTo>
                    <a:cubicBezTo>
                      <a:pt x="4652" y="4315"/>
                      <a:pt x="4684" y="4280"/>
                      <a:pt x="4711" y="4280"/>
                    </a:cubicBezTo>
                    <a:cubicBezTo>
                      <a:pt x="4725" y="4280"/>
                      <a:pt x="4738" y="4292"/>
                      <a:pt x="4746" y="4327"/>
                    </a:cubicBezTo>
                    <a:cubicBezTo>
                      <a:pt x="4715" y="4343"/>
                      <a:pt x="4715" y="4389"/>
                      <a:pt x="4684" y="4405"/>
                    </a:cubicBezTo>
                    <a:cubicBezTo>
                      <a:pt x="4824" y="4358"/>
                      <a:pt x="4762" y="4234"/>
                      <a:pt x="4839" y="4203"/>
                    </a:cubicBezTo>
                    <a:cubicBezTo>
                      <a:pt x="4855" y="4219"/>
                      <a:pt x="4870" y="4219"/>
                      <a:pt x="4886" y="4219"/>
                    </a:cubicBezTo>
                    <a:cubicBezTo>
                      <a:pt x="4886" y="4219"/>
                      <a:pt x="4886" y="4203"/>
                      <a:pt x="4886" y="4203"/>
                    </a:cubicBezTo>
                    <a:lnTo>
                      <a:pt x="4932" y="4203"/>
                    </a:lnTo>
                    <a:cubicBezTo>
                      <a:pt x="4886" y="4095"/>
                      <a:pt x="4886" y="3940"/>
                      <a:pt x="4979" y="3893"/>
                    </a:cubicBezTo>
                    <a:lnTo>
                      <a:pt x="4979" y="3893"/>
                    </a:lnTo>
                    <a:cubicBezTo>
                      <a:pt x="4979" y="3909"/>
                      <a:pt x="4964" y="3940"/>
                      <a:pt x="4948" y="3955"/>
                    </a:cubicBezTo>
                    <a:cubicBezTo>
                      <a:pt x="5010" y="3924"/>
                      <a:pt x="5057" y="3878"/>
                      <a:pt x="5119" y="3847"/>
                    </a:cubicBezTo>
                    <a:cubicBezTo>
                      <a:pt x="5134" y="3847"/>
                      <a:pt x="5150" y="3847"/>
                      <a:pt x="5181" y="3893"/>
                    </a:cubicBezTo>
                    <a:cubicBezTo>
                      <a:pt x="5150" y="3831"/>
                      <a:pt x="5227" y="3816"/>
                      <a:pt x="5243" y="3769"/>
                    </a:cubicBezTo>
                    <a:cubicBezTo>
                      <a:pt x="5288" y="3746"/>
                      <a:pt x="5334" y="3732"/>
                      <a:pt x="5379" y="3732"/>
                    </a:cubicBezTo>
                    <a:cubicBezTo>
                      <a:pt x="5396" y="3732"/>
                      <a:pt x="5412" y="3734"/>
                      <a:pt x="5429" y="3738"/>
                    </a:cubicBezTo>
                    <a:cubicBezTo>
                      <a:pt x="5491" y="3676"/>
                      <a:pt x="5413" y="3676"/>
                      <a:pt x="5506" y="3567"/>
                    </a:cubicBezTo>
                    <a:cubicBezTo>
                      <a:pt x="5460" y="3505"/>
                      <a:pt x="5398" y="3490"/>
                      <a:pt x="5351" y="3443"/>
                    </a:cubicBezTo>
                    <a:cubicBezTo>
                      <a:pt x="5367" y="3443"/>
                      <a:pt x="5367" y="3443"/>
                      <a:pt x="5367" y="3428"/>
                    </a:cubicBezTo>
                    <a:cubicBezTo>
                      <a:pt x="5351" y="3428"/>
                      <a:pt x="5336" y="3412"/>
                      <a:pt x="5320" y="3397"/>
                    </a:cubicBezTo>
                    <a:cubicBezTo>
                      <a:pt x="5305" y="3381"/>
                      <a:pt x="5305" y="3350"/>
                      <a:pt x="5305" y="3319"/>
                    </a:cubicBezTo>
                    <a:lnTo>
                      <a:pt x="5258" y="3366"/>
                    </a:lnTo>
                    <a:cubicBezTo>
                      <a:pt x="5243" y="3350"/>
                      <a:pt x="5227" y="3350"/>
                      <a:pt x="5212" y="3335"/>
                    </a:cubicBezTo>
                    <a:lnTo>
                      <a:pt x="5212" y="3335"/>
                    </a:lnTo>
                    <a:cubicBezTo>
                      <a:pt x="5227" y="3350"/>
                      <a:pt x="5227" y="3366"/>
                      <a:pt x="5227" y="3381"/>
                    </a:cubicBezTo>
                    <a:lnTo>
                      <a:pt x="5212" y="3412"/>
                    </a:lnTo>
                    <a:cubicBezTo>
                      <a:pt x="5212" y="3443"/>
                      <a:pt x="5243" y="3474"/>
                      <a:pt x="5243" y="3505"/>
                    </a:cubicBezTo>
                    <a:lnTo>
                      <a:pt x="5258" y="3443"/>
                    </a:lnTo>
                    <a:cubicBezTo>
                      <a:pt x="5289" y="3521"/>
                      <a:pt x="5305" y="3614"/>
                      <a:pt x="5336" y="3614"/>
                    </a:cubicBezTo>
                    <a:cubicBezTo>
                      <a:pt x="5320" y="3583"/>
                      <a:pt x="5320" y="3521"/>
                      <a:pt x="5336" y="3474"/>
                    </a:cubicBezTo>
                    <a:cubicBezTo>
                      <a:pt x="5367" y="3490"/>
                      <a:pt x="5398" y="3521"/>
                      <a:pt x="5429" y="3536"/>
                    </a:cubicBezTo>
                    <a:cubicBezTo>
                      <a:pt x="5367" y="3692"/>
                      <a:pt x="5227" y="3707"/>
                      <a:pt x="5150" y="3738"/>
                    </a:cubicBezTo>
                    <a:cubicBezTo>
                      <a:pt x="5134" y="3692"/>
                      <a:pt x="5119" y="3661"/>
                      <a:pt x="5150" y="3645"/>
                    </a:cubicBezTo>
                    <a:cubicBezTo>
                      <a:pt x="5165" y="3645"/>
                      <a:pt x="5181" y="3661"/>
                      <a:pt x="5181" y="3661"/>
                    </a:cubicBezTo>
                    <a:cubicBezTo>
                      <a:pt x="5165" y="3583"/>
                      <a:pt x="5041" y="3490"/>
                      <a:pt x="5026" y="3412"/>
                    </a:cubicBezTo>
                    <a:cubicBezTo>
                      <a:pt x="5026" y="3397"/>
                      <a:pt x="5041" y="3397"/>
                      <a:pt x="5057" y="3381"/>
                    </a:cubicBezTo>
                    <a:lnTo>
                      <a:pt x="5088" y="3412"/>
                    </a:lnTo>
                    <a:cubicBezTo>
                      <a:pt x="5041" y="3319"/>
                      <a:pt x="5119" y="3335"/>
                      <a:pt x="5103" y="3273"/>
                    </a:cubicBezTo>
                    <a:cubicBezTo>
                      <a:pt x="5103" y="3257"/>
                      <a:pt x="5088" y="3257"/>
                      <a:pt x="5088" y="3242"/>
                    </a:cubicBezTo>
                    <a:lnTo>
                      <a:pt x="5088" y="3242"/>
                    </a:lnTo>
                    <a:cubicBezTo>
                      <a:pt x="5093" y="3247"/>
                      <a:pt x="5098" y="3249"/>
                      <a:pt x="5103" y="3249"/>
                    </a:cubicBezTo>
                    <a:cubicBezTo>
                      <a:pt x="5113" y="3249"/>
                      <a:pt x="5124" y="3242"/>
                      <a:pt x="5134" y="3242"/>
                    </a:cubicBezTo>
                    <a:cubicBezTo>
                      <a:pt x="5150" y="3164"/>
                      <a:pt x="5119" y="3164"/>
                      <a:pt x="5088" y="3164"/>
                    </a:cubicBezTo>
                    <a:cubicBezTo>
                      <a:pt x="5103" y="3133"/>
                      <a:pt x="5119" y="3087"/>
                      <a:pt x="5134" y="3056"/>
                    </a:cubicBezTo>
                    <a:cubicBezTo>
                      <a:pt x="5196" y="3071"/>
                      <a:pt x="5243" y="3102"/>
                      <a:pt x="5274" y="3102"/>
                    </a:cubicBezTo>
                    <a:cubicBezTo>
                      <a:pt x="5351" y="3366"/>
                      <a:pt x="5475" y="3164"/>
                      <a:pt x="5506" y="3443"/>
                    </a:cubicBezTo>
                    <a:cubicBezTo>
                      <a:pt x="5543" y="3458"/>
                      <a:pt x="5575" y="3465"/>
                      <a:pt x="5602" y="3465"/>
                    </a:cubicBezTo>
                    <a:cubicBezTo>
                      <a:pt x="5689" y="3465"/>
                      <a:pt x="5731" y="3395"/>
                      <a:pt x="5754" y="3288"/>
                    </a:cubicBezTo>
                    <a:lnTo>
                      <a:pt x="5754" y="3288"/>
                    </a:lnTo>
                    <a:cubicBezTo>
                      <a:pt x="5740" y="3297"/>
                      <a:pt x="5725" y="3300"/>
                      <a:pt x="5710" y="3300"/>
                    </a:cubicBezTo>
                    <a:cubicBezTo>
                      <a:pt x="5630" y="3300"/>
                      <a:pt x="5547" y="3199"/>
                      <a:pt x="5443" y="3199"/>
                    </a:cubicBezTo>
                    <a:cubicBezTo>
                      <a:pt x="5424" y="3199"/>
                      <a:pt x="5403" y="3202"/>
                      <a:pt x="5382" y="3211"/>
                    </a:cubicBezTo>
                    <a:cubicBezTo>
                      <a:pt x="5382" y="3056"/>
                      <a:pt x="5227" y="2978"/>
                      <a:pt x="5212" y="2885"/>
                    </a:cubicBezTo>
                    <a:lnTo>
                      <a:pt x="5212" y="2870"/>
                    </a:lnTo>
                    <a:cubicBezTo>
                      <a:pt x="5212" y="2854"/>
                      <a:pt x="5227" y="2823"/>
                      <a:pt x="5243" y="2807"/>
                    </a:cubicBezTo>
                    <a:lnTo>
                      <a:pt x="5553" y="2994"/>
                    </a:lnTo>
                    <a:cubicBezTo>
                      <a:pt x="5537" y="3040"/>
                      <a:pt x="5522" y="3102"/>
                      <a:pt x="5491" y="3133"/>
                    </a:cubicBezTo>
                    <a:cubicBezTo>
                      <a:pt x="5512" y="3148"/>
                      <a:pt x="5531" y="3154"/>
                      <a:pt x="5547" y="3154"/>
                    </a:cubicBezTo>
                    <a:cubicBezTo>
                      <a:pt x="5600" y="3154"/>
                      <a:pt x="5629" y="3088"/>
                      <a:pt x="5677" y="3040"/>
                    </a:cubicBezTo>
                    <a:lnTo>
                      <a:pt x="5243" y="2776"/>
                    </a:lnTo>
                    <a:cubicBezTo>
                      <a:pt x="5274" y="2714"/>
                      <a:pt x="5305" y="2637"/>
                      <a:pt x="5336" y="2559"/>
                    </a:cubicBezTo>
                    <a:lnTo>
                      <a:pt x="5103" y="2420"/>
                    </a:lnTo>
                    <a:lnTo>
                      <a:pt x="5026" y="2358"/>
                    </a:lnTo>
                    <a:lnTo>
                      <a:pt x="5088" y="2249"/>
                    </a:lnTo>
                    <a:cubicBezTo>
                      <a:pt x="4995" y="2234"/>
                      <a:pt x="4979" y="2249"/>
                      <a:pt x="4901" y="2187"/>
                    </a:cubicBezTo>
                    <a:cubicBezTo>
                      <a:pt x="4952" y="2131"/>
                      <a:pt x="4982" y="2116"/>
                      <a:pt x="5009" y="2116"/>
                    </a:cubicBezTo>
                    <a:cubicBezTo>
                      <a:pt x="5042" y="2116"/>
                      <a:pt x="5071" y="2141"/>
                      <a:pt x="5127" y="2141"/>
                    </a:cubicBezTo>
                    <a:cubicBezTo>
                      <a:pt x="5150" y="2141"/>
                      <a:pt x="5177" y="2136"/>
                      <a:pt x="5212" y="2125"/>
                    </a:cubicBezTo>
                    <a:lnTo>
                      <a:pt x="5320" y="1908"/>
                    </a:lnTo>
                    <a:lnTo>
                      <a:pt x="5336" y="1939"/>
                    </a:lnTo>
                    <a:cubicBezTo>
                      <a:pt x="5351" y="1923"/>
                      <a:pt x="5336" y="1908"/>
                      <a:pt x="5336" y="1892"/>
                    </a:cubicBezTo>
                    <a:lnTo>
                      <a:pt x="5382" y="1815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2775" y="157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18"/>
              <p:cNvSpPr/>
              <p:nvPr/>
            </p:nvSpPr>
            <p:spPr>
              <a:xfrm>
                <a:off x="3386375" y="1042675"/>
                <a:ext cx="1516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988" extrusionOk="0">
                    <a:moveTo>
                      <a:pt x="2901" y="1784"/>
                    </a:moveTo>
                    <a:cubicBezTo>
                      <a:pt x="2917" y="1784"/>
                      <a:pt x="2932" y="1784"/>
                      <a:pt x="2963" y="1800"/>
                    </a:cubicBezTo>
                    <a:lnTo>
                      <a:pt x="2994" y="1800"/>
                    </a:lnTo>
                    <a:cubicBezTo>
                      <a:pt x="3010" y="1815"/>
                      <a:pt x="3025" y="1815"/>
                      <a:pt x="3041" y="1815"/>
                    </a:cubicBezTo>
                    <a:cubicBezTo>
                      <a:pt x="3041" y="1831"/>
                      <a:pt x="3041" y="1831"/>
                      <a:pt x="3041" y="1831"/>
                    </a:cubicBezTo>
                    <a:cubicBezTo>
                      <a:pt x="3010" y="1815"/>
                      <a:pt x="2994" y="1815"/>
                      <a:pt x="2963" y="1800"/>
                    </a:cubicBezTo>
                    <a:lnTo>
                      <a:pt x="2948" y="1800"/>
                    </a:lnTo>
                    <a:cubicBezTo>
                      <a:pt x="2932" y="1800"/>
                      <a:pt x="2917" y="1784"/>
                      <a:pt x="2901" y="1784"/>
                    </a:cubicBezTo>
                    <a:close/>
                    <a:moveTo>
                      <a:pt x="3072" y="2079"/>
                    </a:moveTo>
                    <a:cubicBezTo>
                      <a:pt x="3072" y="2079"/>
                      <a:pt x="3087" y="2079"/>
                      <a:pt x="3087" y="2094"/>
                    </a:cubicBezTo>
                    <a:cubicBezTo>
                      <a:pt x="3072" y="2094"/>
                      <a:pt x="3072" y="2110"/>
                      <a:pt x="3056" y="2110"/>
                    </a:cubicBezTo>
                    <a:cubicBezTo>
                      <a:pt x="3056" y="2110"/>
                      <a:pt x="3041" y="2125"/>
                      <a:pt x="3041" y="2125"/>
                    </a:cubicBezTo>
                    <a:cubicBezTo>
                      <a:pt x="3041" y="2094"/>
                      <a:pt x="3056" y="2079"/>
                      <a:pt x="3072" y="2079"/>
                    </a:cubicBezTo>
                    <a:close/>
                    <a:moveTo>
                      <a:pt x="2901" y="2032"/>
                    </a:moveTo>
                    <a:cubicBezTo>
                      <a:pt x="2917" y="2048"/>
                      <a:pt x="2948" y="2063"/>
                      <a:pt x="2963" y="2094"/>
                    </a:cubicBezTo>
                    <a:cubicBezTo>
                      <a:pt x="2963" y="2094"/>
                      <a:pt x="2963" y="2110"/>
                      <a:pt x="2963" y="2110"/>
                    </a:cubicBezTo>
                    <a:lnTo>
                      <a:pt x="2886" y="2172"/>
                    </a:lnTo>
                    <a:lnTo>
                      <a:pt x="2901" y="2032"/>
                    </a:lnTo>
                    <a:close/>
                    <a:moveTo>
                      <a:pt x="4589" y="2209"/>
                    </a:moveTo>
                    <a:lnTo>
                      <a:pt x="4589" y="2209"/>
                    </a:lnTo>
                    <a:cubicBezTo>
                      <a:pt x="4584" y="2211"/>
                      <a:pt x="4580" y="2214"/>
                      <a:pt x="4576" y="2218"/>
                    </a:cubicBezTo>
                    <a:cubicBezTo>
                      <a:pt x="4581" y="2216"/>
                      <a:pt x="4585" y="2213"/>
                      <a:pt x="4589" y="2209"/>
                    </a:cubicBezTo>
                    <a:close/>
                    <a:moveTo>
                      <a:pt x="4576" y="2218"/>
                    </a:moveTo>
                    <a:lnTo>
                      <a:pt x="4576" y="2218"/>
                    </a:lnTo>
                    <a:cubicBezTo>
                      <a:pt x="4572" y="2220"/>
                      <a:pt x="4569" y="2223"/>
                      <a:pt x="4566" y="2226"/>
                    </a:cubicBezTo>
                    <a:lnTo>
                      <a:pt x="4566" y="2226"/>
                    </a:lnTo>
                    <a:cubicBezTo>
                      <a:pt x="4570" y="2224"/>
                      <a:pt x="4573" y="2221"/>
                      <a:pt x="4576" y="2218"/>
                    </a:cubicBezTo>
                    <a:close/>
                    <a:moveTo>
                      <a:pt x="4669" y="2017"/>
                    </a:moveTo>
                    <a:cubicBezTo>
                      <a:pt x="4654" y="2032"/>
                      <a:pt x="4638" y="2063"/>
                      <a:pt x="4638" y="2094"/>
                    </a:cubicBezTo>
                    <a:cubicBezTo>
                      <a:pt x="4625" y="2147"/>
                      <a:pt x="4612" y="2189"/>
                      <a:pt x="4589" y="2209"/>
                    </a:cubicBezTo>
                    <a:lnTo>
                      <a:pt x="4589" y="2209"/>
                    </a:lnTo>
                    <a:cubicBezTo>
                      <a:pt x="4591" y="2209"/>
                      <a:pt x="4594" y="2208"/>
                      <a:pt x="4596" y="2208"/>
                    </a:cubicBezTo>
                    <a:cubicBezTo>
                      <a:pt x="4607" y="2208"/>
                      <a:pt x="4620" y="2216"/>
                      <a:pt x="4638" y="2234"/>
                    </a:cubicBezTo>
                    <a:cubicBezTo>
                      <a:pt x="4638" y="2234"/>
                      <a:pt x="4638" y="2249"/>
                      <a:pt x="4638" y="2265"/>
                    </a:cubicBezTo>
                    <a:cubicBezTo>
                      <a:pt x="4592" y="2280"/>
                      <a:pt x="4561" y="2280"/>
                      <a:pt x="4530" y="2296"/>
                    </a:cubicBezTo>
                    <a:cubicBezTo>
                      <a:pt x="4543" y="2282"/>
                      <a:pt x="4545" y="2245"/>
                      <a:pt x="4566" y="2226"/>
                    </a:cubicBezTo>
                    <a:lnTo>
                      <a:pt x="4566" y="2226"/>
                    </a:lnTo>
                    <a:cubicBezTo>
                      <a:pt x="4549" y="2234"/>
                      <a:pt x="4527" y="2234"/>
                      <a:pt x="4514" y="2234"/>
                    </a:cubicBezTo>
                    <a:cubicBezTo>
                      <a:pt x="4561" y="2172"/>
                      <a:pt x="4561" y="2094"/>
                      <a:pt x="4561" y="2032"/>
                    </a:cubicBezTo>
                    <a:cubicBezTo>
                      <a:pt x="4592" y="2017"/>
                      <a:pt x="4623" y="2017"/>
                      <a:pt x="4669" y="2017"/>
                    </a:cubicBezTo>
                    <a:close/>
                    <a:moveTo>
                      <a:pt x="4430" y="2202"/>
                    </a:moveTo>
                    <a:cubicBezTo>
                      <a:pt x="4454" y="2202"/>
                      <a:pt x="4479" y="2224"/>
                      <a:pt x="4499" y="2234"/>
                    </a:cubicBezTo>
                    <a:cubicBezTo>
                      <a:pt x="4483" y="2234"/>
                      <a:pt x="4468" y="2234"/>
                      <a:pt x="4437" y="2218"/>
                    </a:cubicBezTo>
                    <a:lnTo>
                      <a:pt x="4437" y="2218"/>
                    </a:lnTo>
                    <a:cubicBezTo>
                      <a:pt x="4468" y="2234"/>
                      <a:pt x="4499" y="2280"/>
                      <a:pt x="4514" y="2311"/>
                    </a:cubicBezTo>
                    <a:cubicBezTo>
                      <a:pt x="4499" y="2311"/>
                      <a:pt x="4483" y="2327"/>
                      <a:pt x="4483" y="2327"/>
                    </a:cubicBezTo>
                    <a:cubicBezTo>
                      <a:pt x="4623" y="2435"/>
                      <a:pt x="4499" y="2497"/>
                      <a:pt x="4421" y="2559"/>
                    </a:cubicBezTo>
                    <a:cubicBezTo>
                      <a:pt x="4421" y="2559"/>
                      <a:pt x="4421" y="2559"/>
                      <a:pt x="4406" y="2544"/>
                    </a:cubicBezTo>
                    <a:lnTo>
                      <a:pt x="4421" y="2544"/>
                    </a:lnTo>
                    <a:lnTo>
                      <a:pt x="4390" y="2513"/>
                    </a:lnTo>
                    <a:cubicBezTo>
                      <a:pt x="4421" y="2497"/>
                      <a:pt x="4390" y="2466"/>
                      <a:pt x="4374" y="2435"/>
                    </a:cubicBezTo>
                    <a:cubicBezTo>
                      <a:pt x="4390" y="2373"/>
                      <a:pt x="4406" y="2296"/>
                      <a:pt x="4390" y="2234"/>
                    </a:cubicBezTo>
                    <a:cubicBezTo>
                      <a:pt x="4402" y="2210"/>
                      <a:pt x="4416" y="2202"/>
                      <a:pt x="4430" y="2202"/>
                    </a:cubicBezTo>
                    <a:close/>
                    <a:moveTo>
                      <a:pt x="4669" y="2528"/>
                    </a:moveTo>
                    <a:cubicBezTo>
                      <a:pt x="4685" y="2559"/>
                      <a:pt x="4669" y="2590"/>
                      <a:pt x="4654" y="2622"/>
                    </a:cubicBezTo>
                    <a:cubicBezTo>
                      <a:pt x="4638" y="2590"/>
                      <a:pt x="4638" y="2559"/>
                      <a:pt x="4623" y="2544"/>
                    </a:cubicBezTo>
                    <a:cubicBezTo>
                      <a:pt x="4623" y="2582"/>
                      <a:pt x="4615" y="2594"/>
                      <a:pt x="4604" y="2594"/>
                    </a:cubicBezTo>
                    <a:cubicBezTo>
                      <a:pt x="4587" y="2594"/>
                      <a:pt x="4563" y="2569"/>
                      <a:pt x="4545" y="2559"/>
                    </a:cubicBezTo>
                    <a:cubicBezTo>
                      <a:pt x="4576" y="2544"/>
                      <a:pt x="4592" y="2544"/>
                      <a:pt x="4623" y="2544"/>
                    </a:cubicBezTo>
                    <a:cubicBezTo>
                      <a:pt x="4638" y="2528"/>
                      <a:pt x="4654" y="2528"/>
                      <a:pt x="4669" y="2528"/>
                    </a:cubicBezTo>
                    <a:close/>
                    <a:moveTo>
                      <a:pt x="4514" y="2575"/>
                    </a:moveTo>
                    <a:cubicBezTo>
                      <a:pt x="4514" y="2590"/>
                      <a:pt x="4514" y="2606"/>
                      <a:pt x="4514" y="2622"/>
                    </a:cubicBezTo>
                    <a:cubicBezTo>
                      <a:pt x="4514" y="2637"/>
                      <a:pt x="4499" y="2637"/>
                      <a:pt x="4499" y="2637"/>
                    </a:cubicBezTo>
                    <a:cubicBezTo>
                      <a:pt x="4499" y="2606"/>
                      <a:pt x="4499" y="2590"/>
                      <a:pt x="4514" y="2575"/>
                    </a:cubicBezTo>
                    <a:close/>
                    <a:moveTo>
                      <a:pt x="683" y="2739"/>
                    </a:moveTo>
                    <a:cubicBezTo>
                      <a:pt x="679" y="2739"/>
                      <a:pt x="674" y="2741"/>
                      <a:pt x="668" y="2746"/>
                    </a:cubicBezTo>
                    <a:lnTo>
                      <a:pt x="719" y="2823"/>
                    </a:lnTo>
                    <a:lnTo>
                      <a:pt x="719" y="2823"/>
                    </a:lnTo>
                    <a:cubicBezTo>
                      <a:pt x="706" y="2791"/>
                      <a:pt x="705" y="2739"/>
                      <a:pt x="683" y="2739"/>
                    </a:cubicBezTo>
                    <a:close/>
                    <a:moveTo>
                      <a:pt x="719" y="2823"/>
                    </a:moveTo>
                    <a:lnTo>
                      <a:pt x="719" y="2823"/>
                    </a:lnTo>
                    <a:cubicBezTo>
                      <a:pt x="722" y="2829"/>
                      <a:pt x="725" y="2835"/>
                      <a:pt x="729" y="2839"/>
                    </a:cubicBezTo>
                    <a:lnTo>
                      <a:pt x="729" y="2839"/>
                    </a:lnTo>
                    <a:cubicBezTo>
                      <a:pt x="729" y="2839"/>
                      <a:pt x="729" y="2839"/>
                      <a:pt x="730" y="2839"/>
                    </a:cubicBezTo>
                    <a:lnTo>
                      <a:pt x="719" y="2823"/>
                    </a:lnTo>
                    <a:close/>
                    <a:moveTo>
                      <a:pt x="4592" y="2854"/>
                    </a:moveTo>
                    <a:cubicBezTo>
                      <a:pt x="4592" y="2854"/>
                      <a:pt x="4623" y="2885"/>
                      <a:pt x="4654" y="2916"/>
                    </a:cubicBezTo>
                    <a:cubicBezTo>
                      <a:pt x="4638" y="2947"/>
                      <a:pt x="4623" y="2978"/>
                      <a:pt x="4576" y="2994"/>
                    </a:cubicBezTo>
                    <a:cubicBezTo>
                      <a:pt x="4561" y="2978"/>
                      <a:pt x="4561" y="2963"/>
                      <a:pt x="4545" y="2963"/>
                    </a:cubicBezTo>
                    <a:cubicBezTo>
                      <a:pt x="4545" y="2947"/>
                      <a:pt x="4545" y="2947"/>
                      <a:pt x="4545" y="2932"/>
                    </a:cubicBezTo>
                    <a:cubicBezTo>
                      <a:pt x="4561" y="2916"/>
                      <a:pt x="4592" y="2916"/>
                      <a:pt x="4623" y="2916"/>
                    </a:cubicBezTo>
                    <a:cubicBezTo>
                      <a:pt x="4607" y="2901"/>
                      <a:pt x="4592" y="2885"/>
                      <a:pt x="4592" y="2854"/>
                    </a:cubicBezTo>
                    <a:close/>
                    <a:moveTo>
                      <a:pt x="4716" y="2994"/>
                    </a:moveTo>
                    <a:cubicBezTo>
                      <a:pt x="4731" y="3009"/>
                      <a:pt x="4778" y="3087"/>
                      <a:pt x="4778" y="3087"/>
                    </a:cubicBezTo>
                    <a:cubicBezTo>
                      <a:pt x="4793" y="3118"/>
                      <a:pt x="4793" y="3133"/>
                      <a:pt x="4793" y="3149"/>
                    </a:cubicBezTo>
                    <a:cubicBezTo>
                      <a:pt x="4793" y="3164"/>
                      <a:pt x="4793" y="3164"/>
                      <a:pt x="4793" y="3164"/>
                    </a:cubicBezTo>
                    <a:cubicBezTo>
                      <a:pt x="4762" y="3133"/>
                      <a:pt x="4731" y="3118"/>
                      <a:pt x="4700" y="3087"/>
                    </a:cubicBezTo>
                    <a:cubicBezTo>
                      <a:pt x="4700" y="3056"/>
                      <a:pt x="4716" y="3025"/>
                      <a:pt x="4716" y="2994"/>
                    </a:cubicBezTo>
                    <a:close/>
                    <a:moveTo>
                      <a:pt x="4126" y="3226"/>
                    </a:moveTo>
                    <a:lnTo>
                      <a:pt x="4126" y="3226"/>
                    </a:lnTo>
                    <a:cubicBezTo>
                      <a:pt x="4188" y="3242"/>
                      <a:pt x="4219" y="3273"/>
                      <a:pt x="4173" y="3335"/>
                    </a:cubicBezTo>
                    <a:cubicBezTo>
                      <a:pt x="4173" y="3319"/>
                      <a:pt x="4157" y="3304"/>
                      <a:pt x="4142" y="3288"/>
                    </a:cubicBezTo>
                    <a:lnTo>
                      <a:pt x="4173" y="3288"/>
                    </a:lnTo>
                    <a:cubicBezTo>
                      <a:pt x="4157" y="3273"/>
                      <a:pt x="4142" y="3257"/>
                      <a:pt x="4126" y="3226"/>
                    </a:cubicBezTo>
                    <a:close/>
                    <a:moveTo>
                      <a:pt x="2575" y="3319"/>
                    </a:moveTo>
                    <a:cubicBezTo>
                      <a:pt x="2575" y="3350"/>
                      <a:pt x="2591" y="3366"/>
                      <a:pt x="2606" y="3381"/>
                    </a:cubicBezTo>
                    <a:cubicBezTo>
                      <a:pt x="2591" y="3397"/>
                      <a:pt x="2560" y="3428"/>
                      <a:pt x="2544" y="3459"/>
                    </a:cubicBezTo>
                    <a:cubicBezTo>
                      <a:pt x="2529" y="3459"/>
                      <a:pt x="2529" y="3459"/>
                      <a:pt x="2513" y="3475"/>
                    </a:cubicBezTo>
                    <a:cubicBezTo>
                      <a:pt x="2498" y="3444"/>
                      <a:pt x="2498" y="3413"/>
                      <a:pt x="2482" y="3382"/>
                    </a:cubicBezTo>
                    <a:lnTo>
                      <a:pt x="2482" y="3382"/>
                    </a:lnTo>
                    <a:lnTo>
                      <a:pt x="2498" y="3412"/>
                    </a:lnTo>
                    <a:lnTo>
                      <a:pt x="2544" y="3335"/>
                    </a:lnTo>
                    <a:cubicBezTo>
                      <a:pt x="2544" y="3335"/>
                      <a:pt x="2560" y="3335"/>
                      <a:pt x="2575" y="3319"/>
                    </a:cubicBezTo>
                    <a:close/>
                    <a:moveTo>
                      <a:pt x="4312" y="3428"/>
                    </a:moveTo>
                    <a:cubicBezTo>
                      <a:pt x="4312" y="3428"/>
                      <a:pt x="4312" y="3444"/>
                      <a:pt x="4312" y="3444"/>
                    </a:cubicBezTo>
                    <a:cubicBezTo>
                      <a:pt x="4297" y="3459"/>
                      <a:pt x="4281" y="3475"/>
                      <a:pt x="4281" y="3475"/>
                    </a:cubicBezTo>
                    <a:cubicBezTo>
                      <a:pt x="4281" y="3459"/>
                      <a:pt x="4297" y="3444"/>
                      <a:pt x="4312" y="3428"/>
                    </a:cubicBezTo>
                    <a:close/>
                    <a:moveTo>
                      <a:pt x="4250" y="3521"/>
                    </a:moveTo>
                    <a:cubicBezTo>
                      <a:pt x="4250" y="3552"/>
                      <a:pt x="4266" y="3599"/>
                      <a:pt x="4281" y="3645"/>
                    </a:cubicBezTo>
                    <a:cubicBezTo>
                      <a:pt x="4281" y="3661"/>
                      <a:pt x="4266" y="3661"/>
                      <a:pt x="4266" y="3676"/>
                    </a:cubicBezTo>
                    <a:cubicBezTo>
                      <a:pt x="4250" y="3645"/>
                      <a:pt x="4250" y="3630"/>
                      <a:pt x="4235" y="3599"/>
                    </a:cubicBezTo>
                    <a:cubicBezTo>
                      <a:pt x="4235" y="3568"/>
                      <a:pt x="4235" y="3552"/>
                      <a:pt x="4250" y="3521"/>
                    </a:cubicBezTo>
                    <a:close/>
                    <a:moveTo>
                      <a:pt x="2870" y="3893"/>
                    </a:moveTo>
                    <a:cubicBezTo>
                      <a:pt x="2855" y="3893"/>
                      <a:pt x="2855" y="3909"/>
                      <a:pt x="2839" y="3909"/>
                    </a:cubicBezTo>
                    <a:cubicBezTo>
                      <a:pt x="2839" y="3909"/>
                      <a:pt x="2839" y="3893"/>
                      <a:pt x="2839" y="3893"/>
                    </a:cubicBezTo>
                    <a:close/>
                    <a:moveTo>
                      <a:pt x="3894" y="3940"/>
                    </a:moveTo>
                    <a:lnTo>
                      <a:pt x="3909" y="3955"/>
                    </a:lnTo>
                    <a:cubicBezTo>
                      <a:pt x="3925" y="3971"/>
                      <a:pt x="3925" y="3971"/>
                      <a:pt x="3940" y="3986"/>
                    </a:cubicBezTo>
                    <a:cubicBezTo>
                      <a:pt x="3929" y="3997"/>
                      <a:pt x="3926" y="4008"/>
                      <a:pt x="3909" y="4008"/>
                    </a:cubicBezTo>
                    <a:cubicBezTo>
                      <a:pt x="3903" y="4008"/>
                      <a:pt x="3895" y="4007"/>
                      <a:pt x="3885" y="4004"/>
                    </a:cubicBezTo>
                    <a:lnTo>
                      <a:pt x="3885" y="4004"/>
                    </a:lnTo>
                    <a:cubicBezTo>
                      <a:pt x="3889" y="3986"/>
                      <a:pt x="3894" y="3965"/>
                      <a:pt x="3894" y="3940"/>
                    </a:cubicBezTo>
                    <a:close/>
                    <a:moveTo>
                      <a:pt x="3568" y="4002"/>
                    </a:moveTo>
                    <a:cubicBezTo>
                      <a:pt x="3568" y="4002"/>
                      <a:pt x="3568" y="4002"/>
                      <a:pt x="3584" y="4017"/>
                    </a:cubicBezTo>
                    <a:cubicBezTo>
                      <a:pt x="3568" y="4017"/>
                      <a:pt x="3552" y="4033"/>
                      <a:pt x="3552" y="4064"/>
                    </a:cubicBezTo>
                    <a:cubicBezTo>
                      <a:pt x="3552" y="4048"/>
                      <a:pt x="3537" y="4048"/>
                      <a:pt x="3537" y="4048"/>
                    </a:cubicBezTo>
                    <a:cubicBezTo>
                      <a:pt x="3537" y="4033"/>
                      <a:pt x="3552" y="4017"/>
                      <a:pt x="3568" y="4002"/>
                    </a:cubicBezTo>
                    <a:close/>
                    <a:moveTo>
                      <a:pt x="2064" y="4017"/>
                    </a:moveTo>
                    <a:lnTo>
                      <a:pt x="2064" y="4017"/>
                    </a:lnTo>
                    <a:cubicBezTo>
                      <a:pt x="2095" y="4048"/>
                      <a:pt x="2110" y="4048"/>
                      <a:pt x="2126" y="4048"/>
                    </a:cubicBezTo>
                    <a:lnTo>
                      <a:pt x="2095" y="4141"/>
                    </a:lnTo>
                    <a:cubicBezTo>
                      <a:pt x="2048" y="4095"/>
                      <a:pt x="1986" y="4079"/>
                      <a:pt x="2064" y="4017"/>
                    </a:cubicBezTo>
                    <a:close/>
                    <a:moveTo>
                      <a:pt x="2389" y="3676"/>
                    </a:moveTo>
                    <a:cubicBezTo>
                      <a:pt x="2265" y="3878"/>
                      <a:pt x="2374" y="3924"/>
                      <a:pt x="2575" y="3924"/>
                    </a:cubicBezTo>
                    <a:cubicBezTo>
                      <a:pt x="2606" y="3971"/>
                      <a:pt x="2653" y="4017"/>
                      <a:pt x="2699" y="4064"/>
                    </a:cubicBezTo>
                    <a:cubicBezTo>
                      <a:pt x="2668" y="4095"/>
                      <a:pt x="2637" y="4126"/>
                      <a:pt x="2606" y="4157"/>
                    </a:cubicBezTo>
                    <a:cubicBezTo>
                      <a:pt x="2622" y="4110"/>
                      <a:pt x="2606" y="4079"/>
                      <a:pt x="2575" y="4048"/>
                    </a:cubicBezTo>
                    <a:cubicBezTo>
                      <a:pt x="2562" y="4062"/>
                      <a:pt x="2491" y="4098"/>
                      <a:pt x="2432" y="4098"/>
                    </a:cubicBezTo>
                    <a:cubicBezTo>
                      <a:pt x="2423" y="4098"/>
                      <a:pt x="2413" y="4097"/>
                      <a:pt x="2405" y="4095"/>
                    </a:cubicBezTo>
                    <a:cubicBezTo>
                      <a:pt x="2358" y="3986"/>
                      <a:pt x="2312" y="3862"/>
                      <a:pt x="2281" y="3785"/>
                    </a:cubicBezTo>
                    <a:cubicBezTo>
                      <a:pt x="2281" y="3785"/>
                      <a:pt x="2296" y="3769"/>
                      <a:pt x="2296" y="3754"/>
                    </a:cubicBezTo>
                    <a:cubicBezTo>
                      <a:pt x="2296" y="3754"/>
                      <a:pt x="2281" y="3754"/>
                      <a:pt x="2281" y="3738"/>
                    </a:cubicBezTo>
                    <a:cubicBezTo>
                      <a:pt x="2296" y="3723"/>
                      <a:pt x="2296" y="3692"/>
                      <a:pt x="2312" y="3676"/>
                    </a:cubicBezTo>
                    <a:close/>
                    <a:moveTo>
                      <a:pt x="4864" y="4199"/>
                    </a:moveTo>
                    <a:lnTo>
                      <a:pt x="4871" y="4219"/>
                    </a:lnTo>
                    <a:cubicBezTo>
                      <a:pt x="4871" y="4214"/>
                      <a:pt x="4869" y="4206"/>
                      <a:pt x="4864" y="4199"/>
                    </a:cubicBezTo>
                    <a:close/>
                    <a:moveTo>
                      <a:pt x="1784" y="4126"/>
                    </a:moveTo>
                    <a:cubicBezTo>
                      <a:pt x="1769" y="4172"/>
                      <a:pt x="1753" y="4235"/>
                      <a:pt x="1784" y="4266"/>
                    </a:cubicBezTo>
                    <a:cubicBezTo>
                      <a:pt x="1784" y="4281"/>
                      <a:pt x="1769" y="4281"/>
                      <a:pt x="1769" y="4297"/>
                    </a:cubicBezTo>
                    <a:cubicBezTo>
                      <a:pt x="1738" y="4219"/>
                      <a:pt x="1660" y="4141"/>
                      <a:pt x="1784" y="4126"/>
                    </a:cubicBezTo>
                    <a:close/>
                    <a:moveTo>
                      <a:pt x="404" y="4188"/>
                    </a:moveTo>
                    <a:lnTo>
                      <a:pt x="404" y="4188"/>
                    </a:lnTo>
                    <a:cubicBezTo>
                      <a:pt x="451" y="4219"/>
                      <a:pt x="482" y="4250"/>
                      <a:pt x="528" y="4281"/>
                    </a:cubicBezTo>
                    <a:cubicBezTo>
                      <a:pt x="528" y="4281"/>
                      <a:pt x="513" y="4297"/>
                      <a:pt x="497" y="4312"/>
                    </a:cubicBezTo>
                    <a:cubicBezTo>
                      <a:pt x="494" y="4309"/>
                      <a:pt x="490" y="4306"/>
                      <a:pt x="486" y="4304"/>
                    </a:cubicBezTo>
                    <a:lnTo>
                      <a:pt x="486" y="4304"/>
                    </a:lnTo>
                    <a:cubicBezTo>
                      <a:pt x="490" y="4307"/>
                      <a:pt x="493" y="4310"/>
                      <a:pt x="497" y="4312"/>
                    </a:cubicBezTo>
                    <a:cubicBezTo>
                      <a:pt x="487" y="4312"/>
                      <a:pt x="476" y="4305"/>
                      <a:pt x="466" y="4296"/>
                    </a:cubicBezTo>
                    <a:lnTo>
                      <a:pt x="466" y="4296"/>
                    </a:lnTo>
                    <a:cubicBezTo>
                      <a:pt x="472" y="4298"/>
                      <a:pt x="479" y="4301"/>
                      <a:pt x="486" y="4304"/>
                    </a:cubicBezTo>
                    <a:lnTo>
                      <a:pt x="486" y="4304"/>
                    </a:lnTo>
                    <a:cubicBezTo>
                      <a:pt x="446" y="4274"/>
                      <a:pt x="418" y="4231"/>
                      <a:pt x="404" y="4188"/>
                    </a:cubicBezTo>
                    <a:close/>
                    <a:moveTo>
                      <a:pt x="2575" y="4235"/>
                    </a:moveTo>
                    <a:lnTo>
                      <a:pt x="2606" y="4250"/>
                    </a:lnTo>
                    <a:cubicBezTo>
                      <a:pt x="2564" y="4264"/>
                      <a:pt x="2599" y="4330"/>
                      <a:pt x="2559" y="4330"/>
                    </a:cubicBezTo>
                    <a:cubicBezTo>
                      <a:pt x="2555" y="4330"/>
                      <a:pt x="2550" y="4329"/>
                      <a:pt x="2544" y="4328"/>
                    </a:cubicBezTo>
                    <a:lnTo>
                      <a:pt x="2529" y="4328"/>
                    </a:lnTo>
                    <a:cubicBezTo>
                      <a:pt x="2529" y="4328"/>
                      <a:pt x="2513" y="4312"/>
                      <a:pt x="2513" y="4297"/>
                    </a:cubicBezTo>
                    <a:cubicBezTo>
                      <a:pt x="2513" y="4297"/>
                      <a:pt x="2513" y="4297"/>
                      <a:pt x="2513" y="4281"/>
                    </a:cubicBezTo>
                    <a:cubicBezTo>
                      <a:pt x="2513" y="4297"/>
                      <a:pt x="2529" y="4312"/>
                      <a:pt x="2544" y="4328"/>
                    </a:cubicBezTo>
                    <a:cubicBezTo>
                      <a:pt x="2544" y="4297"/>
                      <a:pt x="2560" y="4266"/>
                      <a:pt x="2575" y="4235"/>
                    </a:cubicBezTo>
                    <a:close/>
                    <a:moveTo>
                      <a:pt x="1971" y="4157"/>
                    </a:moveTo>
                    <a:lnTo>
                      <a:pt x="2002" y="4266"/>
                    </a:lnTo>
                    <a:lnTo>
                      <a:pt x="2048" y="4266"/>
                    </a:lnTo>
                    <a:lnTo>
                      <a:pt x="2017" y="4343"/>
                    </a:lnTo>
                    <a:cubicBezTo>
                      <a:pt x="2010" y="4341"/>
                      <a:pt x="2004" y="4340"/>
                      <a:pt x="1998" y="4340"/>
                    </a:cubicBezTo>
                    <a:cubicBezTo>
                      <a:pt x="1970" y="4340"/>
                      <a:pt x="1948" y="4362"/>
                      <a:pt x="1889" y="4362"/>
                    </a:cubicBezTo>
                    <a:cubicBezTo>
                      <a:pt x="1876" y="4362"/>
                      <a:pt x="1862" y="4361"/>
                      <a:pt x="1846" y="4359"/>
                    </a:cubicBezTo>
                    <a:cubicBezTo>
                      <a:pt x="1815" y="4343"/>
                      <a:pt x="1815" y="4328"/>
                      <a:pt x="1815" y="4297"/>
                    </a:cubicBezTo>
                    <a:cubicBezTo>
                      <a:pt x="1831" y="4297"/>
                      <a:pt x="1831" y="4312"/>
                      <a:pt x="1846" y="4312"/>
                    </a:cubicBezTo>
                    <a:cubicBezTo>
                      <a:pt x="1846" y="4266"/>
                      <a:pt x="1862" y="4219"/>
                      <a:pt x="1862" y="4172"/>
                    </a:cubicBezTo>
                    <a:cubicBezTo>
                      <a:pt x="1877" y="4188"/>
                      <a:pt x="1893" y="4203"/>
                      <a:pt x="1893" y="4266"/>
                    </a:cubicBezTo>
                    <a:cubicBezTo>
                      <a:pt x="1893" y="4235"/>
                      <a:pt x="1893" y="4203"/>
                      <a:pt x="1908" y="4172"/>
                    </a:cubicBezTo>
                    <a:cubicBezTo>
                      <a:pt x="1924" y="4188"/>
                      <a:pt x="1936" y="4200"/>
                      <a:pt x="1945" y="4200"/>
                    </a:cubicBezTo>
                    <a:cubicBezTo>
                      <a:pt x="1955" y="4200"/>
                      <a:pt x="1963" y="4188"/>
                      <a:pt x="1971" y="4157"/>
                    </a:cubicBezTo>
                    <a:close/>
                    <a:moveTo>
                      <a:pt x="1722" y="4250"/>
                    </a:moveTo>
                    <a:cubicBezTo>
                      <a:pt x="1738" y="4266"/>
                      <a:pt x="1753" y="4281"/>
                      <a:pt x="1753" y="4297"/>
                    </a:cubicBezTo>
                    <a:cubicBezTo>
                      <a:pt x="1738" y="4328"/>
                      <a:pt x="1722" y="4343"/>
                      <a:pt x="1722" y="4374"/>
                    </a:cubicBezTo>
                    <a:cubicBezTo>
                      <a:pt x="1722" y="4359"/>
                      <a:pt x="1707" y="4359"/>
                      <a:pt x="1691" y="4328"/>
                    </a:cubicBezTo>
                    <a:lnTo>
                      <a:pt x="1691" y="4328"/>
                    </a:lnTo>
                    <a:cubicBezTo>
                      <a:pt x="1660" y="4374"/>
                      <a:pt x="1645" y="4421"/>
                      <a:pt x="1722" y="4436"/>
                    </a:cubicBezTo>
                    <a:cubicBezTo>
                      <a:pt x="1715" y="4452"/>
                      <a:pt x="1703" y="4456"/>
                      <a:pt x="1687" y="4456"/>
                    </a:cubicBezTo>
                    <a:cubicBezTo>
                      <a:pt x="1672" y="4456"/>
                      <a:pt x="1653" y="4452"/>
                      <a:pt x="1629" y="4452"/>
                    </a:cubicBezTo>
                    <a:cubicBezTo>
                      <a:pt x="1645" y="4390"/>
                      <a:pt x="1660" y="4328"/>
                      <a:pt x="1691" y="4281"/>
                    </a:cubicBezTo>
                    <a:lnTo>
                      <a:pt x="1707" y="4281"/>
                    </a:lnTo>
                    <a:cubicBezTo>
                      <a:pt x="1707" y="4266"/>
                      <a:pt x="1722" y="4250"/>
                      <a:pt x="1722" y="4250"/>
                    </a:cubicBezTo>
                    <a:close/>
                    <a:moveTo>
                      <a:pt x="1831" y="4374"/>
                    </a:moveTo>
                    <a:cubicBezTo>
                      <a:pt x="1846" y="4390"/>
                      <a:pt x="1877" y="4421"/>
                      <a:pt x="1924" y="4436"/>
                    </a:cubicBezTo>
                    <a:cubicBezTo>
                      <a:pt x="1939" y="4514"/>
                      <a:pt x="1862" y="4591"/>
                      <a:pt x="1862" y="4638"/>
                    </a:cubicBezTo>
                    <a:cubicBezTo>
                      <a:pt x="1827" y="4652"/>
                      <a:pt x="1789" y="4659"/>
                      <a:pt x="1752" y="4659"/>
                    </a:cubicBezTo>
                    <a:cubicBezTo>
                      <a:pt x="1707" y="4659"/>
                      <a:pt x="1663" y="4648"/>
                      <a:pt x="1629" y="4622"/>
                    </a:cubicBezTo>
                    <a:cubicBezTo>
                      <a:pt x="1629" y="4622"/>
                      <a:pt x="1629" y="4607"/>
                      <a:pt x="1629" y="4607"/>
                    </a:cubicBezTo>
                    <a:lnTo>
                      <a:pt x="1691" y="4638"/>
                    </a:lnTo>
                    <a:cubicBezTo>
                      <a:pt x="1707" y="4560"/>
                      <a:pt x="1769" y="4452"/>
                      <a:pt x="1831" y="4374"/>
                    </a:cubicBezTo>
                    <a:close/>
                    <a:moveTo>
                      <a:pt x="947" y="4669"/>
                    </a:moveTo>
                    <a:cubicBezTo>
                      <a:pt x="978" y="4684"/>
                      <a:pt x="1009" y="4700"/>
                      <a:pt x="1040" y="4715"/>
                    </a:cubicBezTo>
                    <a:lnTo>
                      <a:pt x="978" y="4715"/>
                    </a:lnTo>
                    <a:cubicBezTo>
                      <a:pt x="962" y="4700"/>
                      <a:pt x="947" y="4684"/>
                      <a:pt x="931" y="4684"/>
                    </a:cubicBezTo>
                    <a:cubicBezTo>
                      <a:pt x="931" y="4669"/>
                      <a:pt x="947" y="4669"/>
                      <a:pt x="947" y="4669"/>
                    </a:cubicBezTo>
                    <a:close/>
                    <a:moveTo>
                      <a:pt x="1335" y="4917"/>
                    </a:moveTo>
                    <a:cubicBezTo>
                      <a:pt x="1366" y="4932"/>
                      <a:pt x="1412" y="4963"/>
                      <a:pt x="1459" y="4994"/>
                    </a:cubicBezTo>
                    <a:cubicBezTo>
                      <a:pt x="1459" y="4994"/>
                      <a:pt x="1459" y="5010"/>
                      <a:pt x="1443" y="5010"/>
                    </a:cubicBezTo>
                    <a:cubicBezTo>
                      <a:pt x="1412" y="4994"/>
                      <a:pt x="1381" y="4963"/>
                      <a:pt x="1335" y="4932"/>
                    </a:cubicBezTo>
                    <a:cubicBezTo>
                      <a:pt x="1335" y="4932"/>
                      <a:pt x="1335" y="4917"/>
                      <a:pt x="1335" y="4917"/>
                    </a:cubicBezTo>
                    <a:close/>
                    <a:moveTo>
                      <a:pt x="1521" y="5025"/>
                    </a:moveTo>
                    <a:cubicBezTo>
                      <a:pt x="1552" y="5041"/>
                      <a:pt x="1583" y="5072"/>
                      <a:pt x="1598" y="5088"/>
                    </a:cubicBezTo>
                    <a:lnTo>
                      <a:pt x="1567" y="5088"/>
                    </a:lnTo>
                    <a:cubicBezTo>
                      <a:pt x="1552" y="5072"/>
                      <a:pt x="1536" y="5072"/>
                      <a:pt x="1505" y="5057"/>
                    </a:cubicBezTo>
                    <a:lnTo>
                      <a:pt x="1521" y="5025"/>
                    </a:lnTo>
                    <a:close/>
                    <a:moveTo>
                      <a:pt x="1505" y="5088"/>
                    </a:moveTo>
                    <a:cubicBezTo>
                      <a:pt x="1505" y="5088"/>
                      <a:pt x="1521" y="5103"/>
                      <a:pt x="1521" y="5103"/>
                    </a:cubicBezTo>
                    <a:lnTo>
                      <a:pt x="1505" y="5103"/>
                    </a:lnTo>
                    <a:lnTo>
                      <a:pt x="1505" y="5088"/>
                    </a:lnTo>
                    <a:close/>
                    <a:moveTo>
                      <a:pt x="1350" y="4994"/>
                    </a:moveTo>
                    <a:lnTo>
                      <a:pt x="1350" y="4994"/>
                    </a:lnTo>
                    <a:cubicBezTo>
                      <a:pt x="1381" y="5010"/>
                      <a:pt x="1412" y="5025"/>
                      <a:pt x="1428" y="5041"/>
                    </a:cubicBezTo>
                    <a:cubicBezTo>
                      <a:pt x="1428" y="5072"/>
                      <a:pt x="1428" y="5119"/>
                      <a:pt x="1428" y="5134"/>
                    </a:cubicBezTo>
                    <a:cubicBezTo>
                      <a:pt x="1421" y="5136"/>
                      <a:pt x="1416" y="5136"/>
                      <a:pt x="1410" y="5136"/>
                    </a:cubicBezTo>
                    <a:cubicBezTo>
                      <a:pt x="1365" y="5136"/>
                      <a:pt x="1364" y="5078"/>
                      <a:pt x="1350" y="4994"/>
                    </a:cubicBezTo>
                    <a:close/>
                    <a:moveTo>
                      <a:pt x="1753" y="4715"/>
                    </a:moveTo>
                    <a:lnTo>
                      <a:pt x="1753" y="4715"/>
                    </a:lnTo>
                    <a:cubicBezTo>
                      <a:pt x="1769" y="4731"/>
                      <a:pt x="1784" y="4731"/>
                      <a:pt x="1800" y="4746"/>
                    </a:cubicBezTo>
                    <a:cubicBezTo>
                      <a:pt x="1800" y="4762"/>
                      <a:pt x="1800" y="4762"/>
                      <a:pt x="1815" y="4793"/>
                    </a:cubicBezTo>
                    <a:lnTo>
                      <a:pt x="1831" y="4793"/>
                    </a:lnTo>
                    <a:cubicBezTo>
                      <a:pt x="1831" y="4824"/>
                      <a:pt x="1769" y="4870"/>
                      <a:pt x="1722" y="4886"/>
                    </a:cubicBezTo>
                    <a:lnTo>
                      <a:pt x="1722" y="4855"/>
                    </a:lnTo>
                    <a:lnTo>
                      <a:pt x="1707" y="4901"/>
                    </a:lnTo>
                    <a:lnTo>
                      <a:pt x="1676" y="4901"/>
                    </a:lnTo>
                    <a:cubicBezTo>
                      <a:pt x="1676" y="4855"/>
                      <a:pt x="1614" y="4855"/>
                      <a:pt x="1567" y="4824"/>
                    </a:cubicBezTo>
                    <a:lnTo>
                      <a:pt x="1567" y="4824"/>
                    </a:lnTo>
                    <a:cubicBezTo>
                      <a:pt x="1567" y="4917"/>
                      <a:pt x="1645" y="4948"/>
                      <a:pt x="1722" y="4948"/>
                    </a:cubicBezTo>
                    <a:cubicBezTo>
                      <a:pt x="1738" y="4932"/>
                      <a:pt x="1769" y="4932"/>
                      <a:pt x="1784" y="4917"/>
                    </a:cubicBezTo>
                    <a:lnTo>
                      <a:pt x="1800" y="5010"/>
                    </a:lnTo>
                    <a:cubicBezTo>
                      <a:pt x="1722" y="5010"/>
                      <a:pt x="1645" y="4994"/>
                      <a:pt x="1552" y="4963"/>
                    </a:cubicBezTo>
                    <a:lnTo>
                      <a:pt x="1552" y="4963"/>
                    </a:lnTo>
                    <a:cubicBezTo>
                      <a:pt x="1629" y="5010"/>
                      <a:pt x="1722" y="5072"/>
                      <a:pt x="1800" y="5119"/>
                    </a:cubicBezTo>
                    <a:cubicBezTo>
                      <a:pt x="1800" y="5134"/>
                      <a:pt x="1800" y="5150"/>
                      <a:pt x="1800" y="5150"/>
                    </a:cubicBezTo>
                    <a:cubicBezTo>
                      <a:pt x="1645" y="5057"/>
                      <a:pt x="1474" y="4948"/>
                      <a:pt x="1319" y="4855"/>
                    </a:cubicBezTo>
                    <a:cubicBezTo>
                      <a:pt x="1335" y="4839"/>
                      <a:pt x="1335" y="4824"/>
                      <a:pt x="1350" y="4824"/>
                    </a:cubicBezTo>
                    <a:cubicBezTo>
                      <a:pt x="1366" y="4839"/>
                      <a:pt x="1381" y="4855"/>
                      <a:pt x="1412" y="4870"/>
                    </a:cubicBezTo>
                    <a:cubicBezTo>
                      <a:pt x="1412" y="4839"/>
                      <a:pt x="1428" y="4824"/>
                      <a:pt x="1428" y="4808"/>
                    </a:cubicBezTo>
                    <a:cubicBezTo>
                      <a:pt x="1443" y="4808"/>
                      <a:pt x="1459" y="4793"/>
                      <a:pt x="1459" y="4777"/>
                    </a:cubicBezTo>
                    <a:lnTo>
                      <a:pt x="1490" y="4793"/>
                    </a:lnTo>
                    <a:cubicBezTo>
                      <a:pt x="1474" y="4824"/>
                      <a:pt x="1459" y="4855"/>
                      <a:pt x="1459" y="4901"/>
                    </a:cubicBezTo>
                    <a:cubicBezTo>
                      <a:pt x="1490" y="4901"/>
                      <a:pt x="1521" y="4855"/>
                      <a:pt x="1521" y="4824"/>
                    </a:cubicBezTo>
                    <a:lnTo>
                      <a:pt x="1536" y="4824"/>
                    </a:lnTo>
                    <a:cubicBezTo>
                      <a:pt x="1552" y="4808"/>
                      <a:pt x="1567" y="4793"/>
                      <a:pt x="1583" y="4777"/>
                    </a:cubicBezTo>
                    <a:cubicBezTo>
                      <a:pt x="1583" y="4762"/>
                      <a:pt x="1598" y="4746"/>
                      <a:pt x="1598" y="4731"/>
                    </a:cubicBezTo>
                    <a:cubicBezTo>
                      <a:pt x="1637" y="4740"/>
                      <a:pt x="1706" y="4792"/>
                      <a:pt x="1741" y="4792"/>
                    </a:cubicBezTo>
                    <a:cubicBezTo>
                      <a:pt x="1762" y="4792"/>
                      <a:pt x="1771" y="4774"/>
                      <a:pt x="1753" y="4715"/>
                    </a:cubicBezTo>
                    <a:close/>
                    <a:moveTo>
                      <a:pt x="1614" y="5088"/>
                    </a:moveTo>
                    <a:lnTo>
                      <a:pt x="1614" y="5088"/>
                    </a:lnTo>
                    <a:cubicBezTo>
                      <a:pt x="1660" y="5119"/>
                      <a:pt x="1691" y="5150"/>
                      <a:pt x="1738" y="5165"/>
                    </a:cubicBezTo>
                    <a:cubicBezTo>
                      <a:pt x="1645" y="5134"/>
                      <a:pt x="1598" y="5103"/>
                      <a:pt x="1614" y="5088"/>
                    </a:cubicBezTo>
                    <a:close/>
                    <a:moveTo>
                      <a:pt x="1862" y="5258"/>
                    </a:moveTo>
                    <a:cubicBezTo>
                      <a:pt x="1877" y="5258"/>
                      <a:pt x="1893" y="5274"/>
                      <a:pt x="1908" y="5289"/>
                    </a:cubicBezTo>
                    <a:lnTo>
                      <a:pt x="1893" y="5289"/>
                    </a:lnTo>
                    <a:cubicBezTo>
                      <a:pt x="1877" y="5289"/>
                      <a:pt x="1877" y="5289"/>
                      <a:pt x="1862" y="5274"/>
                    </a:cubicBezTo>
                    <a:cubicBezTo>
                      <a:pt x="1862" y="5274"/>
                      <a:pt x="1862" y="5258"/>
                      <a:pt x="1862" y="5258"/>
                    </a:cubicBezTo>
                    <a:close/>
                    <a:moveTo>
                      <a:pt x="1971" y="5227"/>
                    </a:moveTo>
                    <a:cubicBezTo>
                      <a:pt x="1971" y="5243"/>
                      <a:pt x="1971" y="5243"/>
                      <a:pt x="1986" y="5243"/>
                    </a:cubicBezTo>
                    <a:cubicBezTo>
                      <a:pt x="1986" y="5258"/>
                      <a:pt x="1986" y="5274"/>
                      <a:pt x="2002" y="5289"/>
                    </a:cubicBezTo>
                    <a:cubicBezTo>
                      <a:pt x="1986" y="5274"/>
                      <a:pt x="1955" y="5258"/>
                      <a:pt x="1939" y="5243"/>
                    </a:cubicBezTo>
                    <a:lnTo>
                      <a:pt x="1971" y="5227"/>
                    </a:lnTo>
                    <a:close/>
                    <a:moveTo>
                      <a:pt x="1939" y="5305"/>
                    </a:moveTo>
                    <a:lnTo>
                      <a:pt x="1939" y="5305"/>
                    </a:lnTo>
                    <a:cubicBezTo>
                      <a:pt x="1971" y="5320"/>
                      <a:pt x="1986" y="5336"/>
                      <a:pt x="2002" y="5351"/>
                    </a:cubicBezTo>
                    <a:cubicBezTo>
                      <a:pt x="2002" y="5351"/>
                      <a:pt x="2002" y="5367"/>
                      <a:pt x="2002" y="5367"/>
                    </a:cubicBezTo>
                    <a:cubicBezTo>
                      <a:pt x="1986" y="5351"/>
                      <a:pt x="1955" y="5336"/>
                      <a:pt x="1939" y="5320"/>
                    </a:cubicBezTo>
                    <a:lnTo>
                      <a:pt x="1955" y="5320"/>
                    </a:lnTo>
                    <a:lnTo>
                      <a:pt x="1939" y="5305"/>
                    </a:lnTo>
                    <a:close/>
                    <a:moveTo>
                      <a:pt x="2451" y="5398"/>
                    </a:moveTo>
                    <a:cubicBezTo>
                      <a:pt x="2482" y="5429"/>
                      <a:pt x="2529" y="5475"/>
                      <a:pt x="2529" y="5506"/>
                    </a:cubicBezTo>
                    <a:cubicBezTo>
                      <a:pt x="2526" y="5511"/>
                      <a:pt x="2523" y="5513"/>
                      <a:pt x="2518" y="5513"/>
                    </a:cubicBezTo>
                    <a:cubicBezTo>
                      <a:pt x="2494" y="5513"/>
                      <a:pt x="2444" y="5452"/>
                      <a:pt x="2405" y="5413"/>
                    </a:cubicBezTo>
                    <a:cubicBezTo>
                      <a:pt x="2420" y="5413"/>
                      <a:pt x="2451" y="5398"/>
                      <a:pt x="2451" y="5398"/>
                    </a:cubicBezTo>
                    <a:close/>
                    <a:moveTo>
                      <a:pt x="3227" y="5553"/>
                    </a:moveTo>
                    <a:cubicBezTo>
                      <a:pt x="3227" y="5554"/>
                      <a:pt x="3227" y="5555"/>
                      <a:pt x="3227" y="5556"/>
                    </a:cubicBezTo>
                    <a:lnTo>
                      <a:pt x="3227" y="5556"/>
                    </a:lnTo>
                    <a:cubicBezTo>
                      <a:pt x="3227" y="5555"/>
                      <a:pt x="3227" y="5554"/>
                      <a:pt x="3227" y="5553"/>
                    </a:cubicBezTo>
                    <a:close/>
                    <a:moveTo>
                      <a:pt x="2189" y="5782"/>
                    </a:moveTo>
                    <a:cubicBezTo>
                      <a:pt x="2189" y="5783"/>
                      <a:pt x="2188" y="5784"/>
                      <a:pt x="2188" y="5785"/>
                    </a:cubicBezTo>
                    <a:cubicBezTo>
                      <a:pt x="2188" y="5784"/>
                      <a:pt x="2189" y="5783"/>
                      <a:pt x="2189" y="5782"/>
                    </a:cubicBezTo>
                    <a:close/>
                    <a:moveTo>
                      <a:pt x="652" y="4917"/>
                    </a:moveTo>
                    <a:lnTo>
                      <a:pt x="2219" y="5925"/>
                    </a:lnTo>
                    <a:cubicBezTo>
                      <a:pt x="2219" y="5910"/>
                      <a:pt x="2219" y="5894"/>
                      <a:pt x="2219" y="5894"/>
                    </a:cubicBezTo>
                    <a:cubicBezTo>
                      <a:pt x="2219" y="5894"/>
                      <a:pt x="2203" y="5910"/>
                      <a:pt x="2203" y="5910"/>
                    </a:cubicBezTo>
                    <a:lnTo>
                      <a:pt x="652" y="4917"/>
                    </a:lnTo>
                    <a:close/>
                    <a:moveTo>
                      <a:pt x="2436" y="0"/>
                    </a:moveTo>
                    <a:cubicBezTo>
                      <a:pt x="2420" y="109"/>
                      <a:pt x="2405" y="233"/>
                      <a:pt x="2250" y="295"/>
                    </a:cubicBezTo>
                    <a:cubicBezTo>
                      <a:pt x="2405" y="249"/>
                      <a:pt x="2420" y="233"/>
                      <a:pt x="2513" y="171"/>
                    </a:cubicBezTo>
                    <a:lnTo>
                      <a:pt x="2513" y="171"/>
                    </a:lnTo>
                    <a:cubicBezTo>
                      <a:pt x="2451" y="311"/>
                      <a:pt x="2544" y="249"/>
                      <a:pt x="2575" y="342"/>
                    </a:cubicBezTo>
                    <a:cubicBezTo>
                      <a:pt x="2563" y="337"/>
                      <a:pt x="2551" y="334"/>
                      <a:pt x="2538" y="334"/>
                    </a:cubicBezTo>
                    <a:cubicBezTo>
                      <a:pt x="2474" y="334"/>
                      <a:pt x="2401" y="387"/>
                      <a:pt x="2370" y="387"/>
                    </a:cubicBezTo>
                    <a:cubicBezTo>
                      <a:pt x="2350" y="387"/>
                      <a:pt x="2347" y="365"/>
                      <a:pt x="2374" y="295"/>
                    </a:cubicBezTo>
                    <a:lnTo>
                      <a:pt x="2374" y="295"/>
                    </a:lnTo>
                    <a:cubicBezTo>
                      <a:pt x="2281" y="342"/>
                      <a:pt x="2110" y="450"/>
                      <a:pt x="2110" y="528"/>
                    </a:cubicBezTo>
                    <a:lnTo>
                      <a:pt x="2203" y="528"/>
                    </a:lnTo>
                    <a:cubicBezTo>
                      <a:pt x="2095" y="605"/>
                      <a:pt x="2033" y="760"/>
                      <a:pt x="2064" y="900"/>
                    </a:cubicBezTo>
                    <a:cubicBezTo>
                      <a:pt x="2188" y="776"/>
                      <a:pt x="2064" y="621"/>
                      <a:pt x="2265" y="497"/>
                    </a:cubicBezTo>
                    <a:cubicBezTo>
                      <a:pt x="2287" y="494"/>
                      <a:pt x="2305" y="493"/>
                      <a:pt x="2320" y="493"/>
                    </a:cubicBezTo>
                    <a:cubicBezTo>
                      <a:pt x="2491" y="493"/>
                      <a:pt x="2299" y="640"/>
                      <a:pt x="2498" y="683"/>
                    </a:cubicBezTo>
                    <a:cubicBezTo>
                      <a:pt x="2498" y="683"/>
                      <a:pt x="2513" y="636"/>
                      <a:pt x="2529" y="590"/>
                    </a:cubicBezTo>
                    <a:cubicBezTo>
                      <a:pt x="2560" y="543"/>
                      <a:pt x="2575" y="497"/>
                      <a:pt x="2575" y="497"/>
                    </a:cubicBezTo>
                    <a:lnTo>
                      <a:pt x="2575" y="497"/>
                    </a:lnTo>
                    <a:lnTo>
                      <a:pt x="2498" y="528"/>
                    </a:lnTo>
                    <a:cubicBezTo>
                      <a:pt x="2467" y="419"/>
                      <a:pt x="2591" y="404"/>
                      <a:pt x="2637" y="342"/>
                    </a:cubicBezTo>
                    <a:lnTo>
                      <a:pt x="4204" y="884"/>
                    </a:lnTo>
                    <a:cubicBezTo>
                      <a:pt x="4142" y="900"/>
                      <a:pt x="4095" y="915"/>
                      <a:pt x="4049" y="931"/>
                    </a:cubicBezTo>
                    <a:cubicBezTo>
                      <a:pt x="3971" y="962"/>
                      <a:pt x="3909" y="977"/>
                      <a:pt x="3847" y="1009"/>
                    </a:cubicBezTo>
                    <a:lnTo>
                      <a:pt x="2793" y="652"/>
                    </a:lnTo>
                    <a:cubicBezTo>
                      <a:pt x="2730" y="621"/>
                      <a:pt x="2637" y="652"/>
                      <a:pt x="2653" y="590"/>
                    </a:cubicBezTo>
                    <a:lnTo>
                      <a:pt x="2653" y="590"/>
                    </a:lnTo>
                    <a:cubicBezTo>
                      <a:pt x="2513" y="636"/>
                      <a:pt x="2529" y="776"/>
                      <a:pt x="2498" y="884"/>
                    </a:cubicBezTo>
                    <a:cubicBezTo>
                      <a:pt x="2486" y="872"/>
                      <a:pt x="2471" y="868"/>
                      <a:pt x="2455" y="868"/>
                    </a:cubicBezTo>
                    <a:cubicBezTo>
                      <a:pt x="2416" y="868"/>
                      <a:pt x="2369" y="896"/>
                      <a:pt x="2340" y="896"/>
                    </a:cubicBezTo>
                    <a:cubicBezTo>
                      <a:pt x="2323" y="896"/>
                      <a:pt x="2312" y="886"/>
                      <a:pt x="2312" y="853"/>
                    </a:cubicBezTo>
                    <a:lnTo>
                      <a:pt x="2312" y="1040"/>
                    </a:lnTo>
                    <a:cubicBezTo>
                      <a:pt x="2223" y="1040"/>
                      <a:pt x="2155" y="1153"/>
                      <a:pt x="2091" y="1153"/>
                    </a:cubicBezTo>
                    <a:cubicBezTo>
                      <a:pt x="2077" y="1153"/>
                      <a:pt x="2062" y="1147"/>
                      <a:pt x="2048" y="1133"/>
                    </a:cubicBezTo>
                    <a:lnTo>
                      <a:pt x="2048" y="1133"/>
                    </a:lnTo>
                    <a:cubicBezTo>
                      <a:pt x="1986" y="1210"/>
                      <a:pt x="2126" y="1272"/>
                      <a:pt x="2002" y="1319"/>
                    </a:cubicBezTo>
                    <a:cubicBezTo>
                      <a:pt x="1986" y="1288"/>
                      <a:pt x="1971" y="1288"/>
                      <a:pt x="1986" y="1272"/>
                    </a:cubicBezTo>
                    <a:cubicBezTo>
                      <a:pt x="1924" y="1272"/>
                      <a:pt x="1815" y="1350"/>
                      <a:pt x="1831" y="1443"/>
                    </a:cubicBezTo>
                    <a:cubicBezTo>
                      <a:pt x="1854" y="1434"/>
                      <a:pt x="1866" y="1431"/>
                      <a:pt x="1874" y="1431"/>
                    </a:cubicBezTo>
                    <a:cubicBezTo>
                      <a:pt x="1883" y="1431"/>
                      <a:pt x="1887" y="1434"/>
                      <a:pt x="1894" y="1434"/>
                    </a:cubicBezTo>
                    <a:cubicBezTo>
                      <a:pt x="1904" y="1434"/>
                      <a:pt x="1919" y="1430"/>
                      <a:pt x="1955" y="1412"/>
                    </a:cubicBezTo>
                    <a:lnTo>
                      <a:pt x="1955" y="1412"/>
                    </a:lnTo>
                    <a:cubicBezTo>
                      <a:pt x="1986" y="1458"/>
                      <a:pt x="1971" y="1598"/>
                      <a:pt x="1846" y="1613"/>
                    </a:cubicBezTo>
                    <a:cubicBezTo>
                      <a:pt x="1846" y="1521"/>
                      <a:pt x="1810" y="1501"/>
                      <a:pt x="1768" y="1501"/>
                    </a:cubicBezTo>
                    <a:cubicBezTo>
                      <a:pt x="1738" y="1501"/>
                      <a:pt x="1705" y="1511"/>
                      <a:pt x="1681" y="1511"/>
                    </a:cubicBezTo>
                    <a:cubicBezTo>
                      <a:pt x="1660" y="1511"/>
                      <a:pt x="1645" y="1503"/>
                      <a:pt x="1645" y="1474"/>
                    </a:cubicBezTo>
                    <a:cubicBezTo>
                      <a:pt x="1459" y="1629"/>
                      <a:pt x="1505" y="1877"/>
                      <a:pt x="1505" y="2110"/>
                    </a:cubicBezTo>
                    <a:cubicBezTo>
                      <a:pt x="1381" y="2296"/>
                      <a:pt x="1148" y="2466"/>
                      <a:pt x="1164" y="2684"/>
                    </a:cubicBezTo>
                    <a:lnTo>
                      <a:pt x="1180" y="2668"/>
                    </a:lnTo>
                    <a:lnTo>
                      <a:pt x="1195" y="2792"/>
                    </a:lnTo>
                    <a:cubicBezTo>
                      <a:pt x="1190" y="2799"/>
                      <a:pt x="1184" y="2802"/>
                      <a:pt x="1177" y="2802"/>
                    </a:cubicBezTo>
                    <a:cubicBezTo>
                      <a:pt x="1150" y="2802"/>
                      <a:pt x="1107" y="2759"/>
                      <a:pt x="1075" y="2759"/>
                    </a:cubicBezTo>
                    <a:cubicBezTo>
                      <a:pt x="1060" y="2759"/>
                      <a:pt x="1048" y="2768"/>
                      <a:pt x="1040" y="2792"/>
                    </a:cubicBezTo>
                    <a:cubicBezTo>
                      <a:pt x="947" y="2684"/>
                      <a:pt x="1117" y="2653"/>
                      <a:pt x="1086" y="2513"/>
                    </a:cubicBezTo>
                    <a:lnTo>
                      <a:pt x="1086" y="2513"/>
                    </a:lnTo>
                    <a:cubicBezTo>
                      <a:pt x="1069" y="2517"/>
                      <a:pt x="1055" y="2519"/>
                      <a:pt x="1042" y="2519"/>
                    </a:cubicBezTo>
                    <a:cubicBezTo>
                      <a:pt x="916" y="2519"/>
                      <a:pt x="1034" y="2326"/>
                      <a:pt x="914" y="2326"/>
                    </a:cubicBezTo>
                    <a:cubicBezTo>
                      <a:pt x="909" y="2326"/>
                      <a:pt x="905" y="2326"/>
                      <a:pt x="900" y="2327"/>
                    </a:cubicBezTo>
                    <a:cubicBezTo>
                      <a:pt x="1102" y="2559"/>
                      <a:pt x="745" y="2622"/>
                      <a:pt x="792" y="2823"/>
                    </a:cubicBezTo>
                    <a:cubicBezTo>
                      <a:pt x="772" y="2840"/>
                      <a:pt x="758" y="2847"/>
                      <a:pt x="747" y="2847"/>
                    </a:cubicBezTo>
                    <a:cubicBezTo>
                      <a:pt x="739" y="2847"/>
                      <a:pt x="734" y="2844"/>
                      <a:pt x="729" y="2839"/>
                    </a:cubicBezTo>
                    <a:lnTo>
                      <a:pt x="729" y="2839"/>
                    </a:lnTo>
                    <a:cubicBezTo>
                      <a:pt x="704" y="2845"/>
                      <a:pt x="683" y="2849"/>
                      <a:pt x="665" y="2849"/>
                    </a:cubicBezTo>
                    <a:cubicBezTo>
                      <a:pt x="639" y="2849"/>
                      <a:pt x="617" y="2841"/>
                      <a:pt x="590" y="2823"/>
                    </a:cubicBezTo>
                    <a:cubicBezTo>
                      <a:pt x="466" y="2901"/>
                      <a:pt x="420" y="3056"/>
                      <a:pt x="466" y="3226"/>
                    </a:cubicBezTo>
                    <a:cubicBezTo>
                      <a:pt x="470" y="3189"/>
                      <a:pt x="476" y="3176"/>
                      <a:pt x="485" y="3176"/>
                    </a:cubicBezTo>
                    <a:cubicBezTo>
                      <a:pt x="506" y="3176"/>
                      <a:pt x="540" y="3253"/>
                      <a:pt x="581" y="3253"/>
                    </a:cubicBezTo>
                    <a:cubicBezTo>
                      <a:pt x="594" y="3253"/>
                      <a:pt x="607" y="3246"/>
                      <a:pt x="621" y="3226"/>
                    </a:cubicBezTo>
                    <a:lnTo>
                      <a:pt x="621" y="3226"/>
                    </a:lnTo>
                    <a:cubicBezTo>
                      <a:pt x="652" y="3288"/>
                      <a:pt x="621" y="3381"/>
                      <a:pt x="575" y="3459"/>
                    </a:cubicBezTo>
                    <a:cubicBezTo>
                      <a:pt x="575" y="3366"/>
                      <a:pt x="342" y="3428"/>
                      <a:pt x="482" y="3304"/>
                    </a:cubicBezTo>
                    <a:cubicBezTo>
                      <a:pt x="459" y="3294"/>
                      <a:pt x="443" y="3289"/>
                      <a:pt x="431" y="3289"/>
                    </a:cubicBezTo>
                    <a:cubicBezTo>
                      <a:pt x="373" y="3289"/>
                      <a:pt x="440" y="3405"/>
                      <a:pt x="389" y="3444"/>
                    </a:cubicBezTo>
                    <a:cubicBezTo>
                      <a:pt x="373" y="3381"/>
                      <a:pt x="342" y="3257"/>
                      <a:pt x="326" y="3257"/>
                    </a:cubicBezTo>
                    <a:lnTo>
                      <a:pt x="326" y="3257"/>
                    </a:lnTo>
                    <a:cubicBezTo>
                      <a:pt x="420" y="3475"/>
                      <a:pt x="1" y="3506"/>
                      <a:pt x="94" y="3630"/>
                    </a:cubicBezTo>
                    <a:cubicBezTo>
                      <a:pt x="156" y="3769"/>
                      <a:pt x="171" y="3940"/>
                      <a:pt x="202" y="4095"/>
                    </a:cubicBezTo>
                    <a:cubicBezTo>
                      <a:pt x="156" y="4110"/>
                      <a:pt x="125" y="4126"/>
                      <a:pt x="109" y="4141"/>
                    </a:cubicBezTo>
                    <a:cubicBezTo>
                      <a:pt x="218" y="4219"/>
                      <a:pt x="326" y="4312"/>
                      <a:pt x="451" y="4390"/>
                    </a:cubicBezTo>
                    <a:lnTo>
                      <a:pt x="683" y="4560"/>
                    </a:lnTo>
                    <a:cubicBezTo>
                      <a:pt x="683" y="4560"/>
                      <a:pt x="683" y="4576"/>
                      <a:pt x="683" y="4576"/>
                    </a:cubicBezTo>
                    <a:lnTo>
                      <a:pt x="575" y="4514"/>
                    </a:lnTo>
                    <a:lnTo>
                      <a:pt x="575" y="4514"/>
                    </a:lnTo>
                    <a:cubicBezTo>
                      <a:pt x="699" y="4607"/>
                      <a:pt x="652" y="4793"/>
                      <a:pt x="652" y="4917"/>
                    </a:cubicBezTo>
                    <a:cubicBezTo>
                      <a:pt x="683" y="4746"/>
                      <a:pt x="745" y="4700"/>
                      <a:pt x="807" y="4653"/>
                    </a:cubicBezTo>
                    <a:lnTo>
                      <a:pt x="900" y="4715"/>
                    </a:lnTo>
                    <a:cubicBezTo>
                      <a:pt x="978" y="4762"/>
                      <a:pt x="1040" y="4808"/>
                      <a:pt x="1117" y="4855"/>
                    </a:cubicBezTo>
                    <a:cubicBezTo>
                      <a:pt x="1086" y="4886"/>
                      <a:pt x="1055" y="4886"/>
                      <a:pt x="1024" y="4886"/>
                    </a:cubicBezTo>
                    <a:cubicBezTo>
                      <a:pt x="1055" y="4948"/>
                      <a:pt x="1148" y="5010"/>
                      <a:pt x="1164" y="5103"/>
                    </a:cubicBezTo>
                    <a:lnTo>
                      <a:pt x="1086" y="5088"/>
                    </a:lnTo>
                    <a:lnTo>
                      <a:pt x="1086" y="5103"/>
                    </a:lnTo>
                    <a:lnTo>
                      <a:pt x="1862" y="5599"/>
                    </a:lnTo>
                    <a:cubicBezTo>
                      <a:pt x="1971" y="5537"/>
                      <a:pt x="1908" y="5429"/>
                      <a:pt x="1877" y="5320"/>
                    </a:cubicBezTo>
                    <a:lnTo>
                      <a:pt x="1877" y="5320"/>
                    </a:lnTo>
                    <a:cubicBezTo>
                      <a:pt x="1924" y="5351"/>
                      <a:pt x="1955" y="5382"/>
                      <a:pt x="2002" y="5413"/>
                    </a:cubicBezTo>
                    <a:cubicBezTo>
                      <a:pt x="2002" y="5475"/>
                      <a:pt x="1986" y="5537"/>
                      <a:pt x="1986" y="5599"/>
                    </a:cubicBezTo>
                    <a:cubicBezTo>
                      <a:pt x="2095" y="5615"/>
                      <a:pt x="2033" y="5692"/>
                      <a:pt x="2033" y="5754"/>
                    </a:cubicBezTo>
                    <a:lnTo>
                      <a:pt x="885" y="5010"/>
                    </a:lnTo>
                    <a:cubicBezTo>
                      <a:pt x="872" y="4972"/>
                      <a:pt x="849" y="4944"/>
                      <a:pt x="789" y="4944"/>
                    </a:cubicBezTo>
                    <a:cubicBezTo>
                      <a:pt x="776" y="4944"/>
                      <a:pt x="762" y="4945"/>
                      <a:pt x="745" y="4948"/>
                    </a:cubicBezTo>
                    <a:lnTo>
                      <a:pt x="761" y="4963"/>
                    </a:lnTo>
                    <a:lnTo>
                      <a:pt x="2126" y="5848"/>
                    </a:lnTo>
                    <a:lnTo>
                      <a:pt x="2095" y="5739"/>
                    </a:lnTo>
                    <a:cubicBezTo>
                      <a:pt x="2107" y="5727"/>
                      <a:pt x="2119" y="5722"/>
                      <a:pt x="2132" y="5722"/>
                    </a:cubicBezTo>
                    <a:cubicBezTo>
                      <a:pt x="2166" y="5722"/>
                      <a:pt x="2196" y="5759"/>
                      <a:pt x="2189" y="5782"/>
                    </a:cubicBezTo>
                    <a:lnTo>
                      <a:pt x="2189" y="5782"/>
                    </a:lnTo>
                    <a:cubicBezTo>
                      <a:pt x="2219" y="5709"/>
                      <a:pt x="2218" y="5738"/>
                      <a:pt x="2188" y="5661"/>
                    </a:cubicBezTo>
                    <a:cubicBezTo>
                      <a:pt x="2219" y="5615"/>
                      <a:pt x="2250" y="5584"/>
                      <a:pt x="2281" y="5584"/>
                    </a:cubicBezTo>
                    <a:cubicBezTo>
                      <a:pt x="2296" y="5599"/>
                      <a:pt x="2312" y="5615"/>
                      <a:pt x="2343" y="5630"/>
                    </a:cubicBezTo>
                    <a:cubicBezTo>
                      <a:pt x="2343" y="5630"/>
                      <a:pt x="2343" y="5615"/>
                      <a:pt x="2343" y="5615"/>
                    </a:cubicBezTo>
                    <a:cubicBezTo>
                      <a:pt x="2367" y="5651"/>
                      <a:pt x="2400" y="5687"/>
                      <a:pt x="2450" y="5687"/>
                    </a:cubicBezTo>
                    <a:cubicBezTo>
                      <a:pt x="2464" y="5687"/>
                      <a:pt x="2480" y="5684"/>
                      <a:pt x="2498" y="5677"/>
                    </a:cubicBezTo>
                    <a:cubicBezTo>
                      <a:pt x="2451" y="5661"/>
                      <a:pt x="2420" y="5646"/>
                      <a:pt x="2389" y="5615"/>
                    </a:cubicBezTo>
                    <a:lnTo>
                      <a:pt x="2420" y="5615"/>
                    </a:lnTo>
                    <a:cubicBezTo>
                      <a:pt x="2451" y="5630"/>
                      <a:pt x="2482" y="5646"/>
                      <a:pt x="2513" y="5677"/>
                    </a:cubicBezTo>
                    <a:cubicBezTo>
                      <a:pt x="2529" y="5661"/>
                      <a:pt x="2544" y="5661"/>
                      <a:pt x="2560" y="5646"/>
                    </a:cubicBezTo>
                    <a:cubicBezTo>
                      <a:pt x="2529" y="5630"/>
                      <a:pt x="2498" y="5599"/>
                      <a:pt x="2467" y="5584"/>
                    </a:cubicBezTo>
                    <a:lnTo>
                      <a:pt x="2482" y="5584"/>
                    </a:lnTo>
                    <a:cubicBezTo>
                      <a:pt x="2513" y="5599"/>
                      <a:pt x="2544" y="5615"/>
                      <a:pt x="2575" y="5630"/>
                    </a:cubicBezTo>
                    <a:cubicBezTo>
                      <a:pt x="2575" y="5630"/>
                      <a:pt x="2575" y="5646"/>
                      <a:pt x="2575" y="5646"/>
                    </a:cubicBezTo>
                    <a:cubicBezTo>
                      <a:pt x="2591" y="5661"/>
                      <a:pt x="2622" y="5677"/>
                      <a:pt x="2653" y="5692"/>
                    </a:cubicBezTo>
                    <a:cubicBezTo>
                      <a:pt x="2637" y="5630"/>
                      <a:pt x="2606" y="5553"/>
                      <a:pt x="2575" y="5475"/>
                    </a:cubicBezTo>
                    <a:lnTo>
                      <a:pt x="2637" y="5398"/>
                    </a:lnTo>
                    <a:cubicBezTo>
                      <a:pt x="2668" y="5429"/>
                      <a:pt x="2684" y="5444"/>
                      <a:pt x="2653" y="5475"/>
                    </a:cubicBezTo>
                    <a:cubicBezTo>
                      <a:pt x="2676" y="5461"/>
                      <a:pt x="2704" y="5456"/>
                      <a:pt x="2733" y="5456"/>
                    </a:cubicBezTo>
                    <a:cubicBezTo>
                      <a:pt x="2797" y="5456"/>
                      <a:pt x="2864" y="5485"/>
                      <a:pt x="2886" y="5506"/>
                    </a:cubicBezTo>
                    <a:cubicBezTo>
                      <a:pt x="2870" y="5413"/>
                      <a:pt x="2730" y="5429"/>
                      <a:pt x="2653" y="5382"/>
                    </a:cubicBezTo>
                    <a:lnTo>
                      <a:pt x="2684" y="5351"/>
                    </a:lnTo>
                    <a:lnTo>
                      <a:pt x="2730" y="5398"/>
                    </a:lnTo>
                    <a:lnTo>
                      <a:pt x="2699" y="5274"/>
                    </a:lnTo>
                    <a:cubicBezTo>
                      <a:pt x="2699" y="5320"/>
                      <a:pt x="2668" y="5351"/>
                      <a:pt x="2622" y="5351"/>
                    </a:cubicBezTo>
                    <a:cubicBezTo>
                      <a:pt x="2622" y="5336"/>
                      <a:pt x="2622" y="5320"/>
                      <a:pt x="2622" y="5289"/>
                    </a:cubicBezTo>
                    <a:cubicBezTo>
                      <a:pt x="2591" y="5305"/>
                      <a:pt x="2575" y="5320"/>
                      <a:pt x="2560" y="5320"/>
                    </a:cubicBezTo>
                    <a:cubicBezTo>
                      <a:pt x="2560" y="5320"/>
                      <a:pt x="2544" y="5320"/>
                      <a:pt x="2529" y="5305"/>
                    </a:cubicBezTo>
                    <a:cubicBezTo>
                      <a:pt x="2529" y="5274"/>
                      <a:pt x="2529" y="5258"/>
                      <a:pt x="2544" y="5227"/>
                    </a:cubicBezTo>
                    <a:cubicBezTo>
                      <a:pt x="2651" y="5227"/>
                      <a:pt x="2746" y="5193"/>
                      <a:pt x="2839" y="5193"/>
                    </a:cubicBezTo>
                    <a:cubicBezTo>
                      <a:pt x="2855" y="5193"/>
                      <a:pt x="2870" y="5194"/>
                      <a:pt x="2886" y="5196"/>
                    </a:cubicBezTo>
                    <a:cubicBezTo>
                      <a:pt x="2886" y="5212"/>
                      <a:pt x="2901" y="5212"/>
                      <a:pt x="2917" y="5227"/>
                    </a:cubicBezTo>
                    <a:lnTo>
                      <a:pt x="2901" y="5227"/>
                    </a:lnTo>
                    <a:cubicBezTo>
                      <a:pt x="2979" y="5336"/>
                      <a:pt x="3056" y="5475"/>
                      <a:pt x="3041" y="5537"/>
                    </a:cubicBezTo>
                    <a:cubicBezTo>
                      <a:pt x="3211" y="5413"/>
                      <a:pt x="3118" y="5413"/>
                      <a:pt x="3273" y="5289"/>
                    </a:cubicBezTo>
                    <a:cubicBezTo>
                      <a:pt x="3397" y="5351"/>
                      <a:pt x="3289" y="5506"/>
                      <a:pt x="3397" y="5522"/>
                    </a:cubicBezTo>
                    <a:lnTo>
                      <a:pt x="3242" y="5615"/>
                    </a:lnTo>
                    <a:cubicBezTo>
                      <a:pt x="3257" y="5600"/>
                      <a:pt x="3230" y="5572"/>
                      <a:pt x="3227" y="5556"/>
                    </a:cubicBezTo>
                    <a:lnTo>
                      <a:pt x="3227" y="5556"/>
                    </a:lnTo>
                    <a:cubicBezTo>
                      <a:pt x="3241" y="5692"/>
                      <a:pt x="3119" y="5662"/>
                      <a:pt x="3211" y="5801"/>
                    </a:cubicBezTo>
                    <a:cubicBezTo>
                      <a:pt x="3207" y="5802"/>
                      <a:pt x="3202" y="5802"/>
                      <a:pt x="3199" y="5802"/>
                    </a:cubicBezTo>
                    <a:cubicBezTo>
                      <a:pt x="3144" y="5802"/>
                      <a:pt x="3157" y="5718"/>
                      <a:pt x="3131" y="5718"/>
                    </a:cubicBezTo>
                    <a:cubicBezTo>
                      <a:pt x="3128" y="5718"/>
                      <a:pt x="3123" y="5720"/>
                      <a:pt x="3118" y="5723"/>
                    </a:cubicBezTo>
                    <a:cubicBezTo>
                      <a:pt x="3118" y="5677"/>
                      <a:pt x="3010" y="5553"/>
                      <a:pt x="2948" y="5475"/>
                    </a:cubicBezTo>
                    <a:lnTo>
                      <a:pt x="2948" y="5475"/>
                    </a:lnTo>
                    <a:cubicBezTo>
                      <a:pt x="2824" y="5553"/>
                      <a:pt x="3041" y="5630"/>
                      <a:pt x="3041" y="5739"/>
                    </a:cubicBezTo>
                    <a:lnTo>
                      <a:pt x="2917" y="5739"/>
                    </a:lnTo>
                    <a:cubicBezTo>
                      <a:pt x="2917" y="5770"/>
                      <a:pt x="2979" y="5754"/>
                      <a:pt x="3010" y="5770"/>
                    </a:cubicBezTo>
                    <a:cubicBezTo>
                      <a:pt x="3025" y="5832"/>
                      <a:pt x="2932" y="5801"/>
                      <a:pt x="2932" y="5816"/>
                    </a:cubicBezTo>
                    <a:cubicBezTo>
                      <a:pt x="2963" y="5832"/>
                      <a:pt x="2994" y="5832"/>
                      <a:pt x="3041" y="5863"/>
                    </a:cubicBezTo>
                    <a:cubicBezTo>
                      <a:pt x="3020" y="5859"/>
                      <a:pt x="3004" y="5858"/>
                      <a:pt x="2992" y="5858"/>
                    </a:cubicBezTo>
                    <a:cubicBezTo>
                      <a:pt x="2970" y="5858"/>
                      <a:pt x="2960" y="5862"/>
                      <a:pt x="2947" y="5862"/>
                    </a:cubicBezTo>
                    <a:cubicBezTo>
                      <a:pt x="2936" y="5862"/>
                      <a:pt x="2924" y="5859"/>
                      <a:pt x="2901" y="5848"/>
                    </a:cubicBezTo>
                    <a:cubicBezTo>
                      <a:pt x="2901" y="5863"/>
                      <a:pt x="2901" y="5863"/>
                      <a:pt x="2901" y="5863"/>
                    </a:cubicBezTo>
                    <a:cubicBezTo>
                      <a:pt x="2979" y="5894"/>
                      <a:pt x="3041" y="5910"/>
                      <a:pt x="3103" y="5941"/>
                    </a:cubicBezTo>
                    <a:cubicBezTo>
                      <a:pt x="3142" y="5954"/>
                      <a:pt x="3170" y="5966"/>
                      <a:pt x="3196" y="5979"/>
                    </a:cubicBezTo>
                    <a:lnTo>
                      <a:pt x="3196" y="5979"/>
                    </a:lnTo>
                    <a:cubicBezTo>
                      <a:pt x="3196" y="5971"/>
                      <a:pt x="3199" y="5968"/>
                      <a:pt x="3211" y="5956"/>
                    </a:cubicBezTo>
                    <a:cubicBezTo>
                      <a:pt x="3211" y="5941"/>
                      <a:pt x="3227" y="5925"/>
                      <a:pt x="3242" y="5910"/>
                    </a:cubicBezTo>
                    <a:cubicBezTo>
                      <a:pt x="3273" y="5863"/>
                      <a:pt x="3304" y="5816"/>
                      <a:pt x="3320" y="5708"/>
                    </a:cubicBezTo>
                    <a:lnTo>
                      <a:pt x="3366" y="5754"/>
                    </a:lnTo>
                    <a:cubicBezTo>
                      <a:pt x="3723" y="5630"/>
                      <a:pt x="3211" y="5351"/>
                      <a:pt x="3382" y="5103"/>
                    </a:cubicBezTo>
                    <a:lnTo>
                      <a:pt x="3382" y="5103"/>
                    </a:lnTo>
                    <a:cubicBezTo>
                      <a:pt x="3409" y="5119"/>
                      <a:pt x="3428" y="5126"/>
                      <a:pt x="3443" y="5126"/>
                    </a:cubicBezTo>
                    <a:cubicBezTo>
                      <a:pt x="3495" y="5126"/>
                      <a:pt x="3483" y="5042"/>
                      <a:pt x="3524" y="5042"/>
                    </a:cubicBezTo>
                    <a:cubicBezTo>
                      <a:pt x="3538" y="5042"/>
                      <a:pt x="3556" y="5051"/>
                      <a:pt x="3584" y="5072"/>
                    </a:cubicBezTo>
                    <a:cubicBezTo>
                      <a:pt x="3506" y="5150"/>
                      <a:pt x="3584" y="5165"/>
                      <a:pt x="3661" y="5196"/>
                    </a:cubicBezTo>
                    <a:cubicBezTo>
                      <a:pt x="3646" y="5119"/>
                      <a:pt x="3552" y="5010"/>
                      <a:pt x="3677" y="4963"/>
                    </a:cubicBezTo>
                    <a:cubicBezTo>
                      <a:pt x="3723" y="5057"/>
                      <a:pt x="3847" y="5010"/>
                      <a:pt x="3816" y="5119"/>
                    </a:cubicBezTo>
                    <a:cubicBezTo>
                      <a:pt x="3925" y="5025"/>
                      <a:pt x="3956" y="4948"/>
                      <a:pt x="3878" y="4793"/>
                    </a:cubicBezTo>
                    <a:cubicBezTo>
                      <a:pt x="3878" y="4690"/>
                      <a:pt x="3903" y="4665"/>
                      <a:pt x="3937" y="4665"/>
                    </a:cubicBezTo>
                    <a:cubicBezTo>
                      <a:pt x="3971" y="4665"/>
                      <a:pt x="4014" y="4689"/>
                      <a:pt x="4054" y="4689"/>
                    </a:cubicBezTo>
                    <a:cubicBezTo>
                      <a:pt x="4090" y="4689"/>
                      <a:pt x="4123" y="4668"/>
                      <a:pt x="4142" y="4591"/>
                    </a:cubicBezTo>
                    <a:lnTo>
                      <a:pt x="4173" y="4638"/>
                    </a:lnTo>
                    <a:cubicBezTo>
                      <a:pt x="4142" y="4700"/>
                      <a:pt x="4126" y="4715"/>
                      <a:pt x="4188" y="4808"/>
                    </a:cubicBezTo>
                    <a:cubicBezTo>
                      <a:pt x="4126" y="4870"/>
                      <a:pt x="4064" y="4917"/>
                      <a:pt x="4002" y="4917"/>
                    </a:cubicBezTo>
                    <a:cubicBezTo>
                      <a:pt x="4002" y="4948"/>
                      <a:pt x="4064" y="5010"/>
                      <a:pt x="4064" y="5041"/>
                    </a:cubicBezTo>
                    <a:cubicBezTo>
                      <a:pt x="4064" y="5025"/>
                      <a:pt x="4064" y="5025"/>
                      <a:pt x="4080" y="5010"/>
                    </a:cubicBezTo>
                    <a:lnTo>
                      <a:pt x="4250" y="5119"/>
                    </a:lnTo>
                    <a:cubicBezTo>
                      <a:pt x="4235" y="5072"/>
                      <a:pt x="4266" y="5072"/>
                      <a:pt x="4266" y="5041"/>
                    </a:cubicBezTo>
                    <a:cubicBezTo>
                      <a:pt x="4266" y="5041"/>
                      <a:pt x="4312" y="5103"/>
                      <a:pt x="4343" y="5165"/>
                    </a:cubicBezTo>
                    <a:cubicBezTo>
                      <a:pt x="4374" y="5227"/>
                      <a:pt x="4406" y="5274"/>
                      <a:pt x="4406" y="5274"/>
                    </a:cubicBezTo>
                    <a:cubicBezTo>
                      <a:pt x="4438" y="5287"/>
                      <a:pt x="4463" y="5293"/>
                      <a:pt x="4484" y="5293"/>
                    </a:cubicBezTo>
                    <a:cubicBezTo>
                      <a:pt x="4585" y="5293"/>
                      <a:pt x="4579" y="5165"/>
                      <a:pt x="4669" y="5165"/>
                    </a:cubicBezTo>
                    <a:cubicBezTo>
                      <a:pt x="4531" y="5142"/>
                      <a:pt x="4572" y="5102"/>
                      <a:pt x="4526" y="5102"/>
                    </a:cubicBezTo>
                    <a:cubicBezTo>
                      <a:pt x="4511" y="5102"/>
                      <a:pt x="4484" y="5107"/>
                      <a:pt x="4437" y="5119"/>
                    </a:cubicBezTo>
                    <a:lnTo>
                      <a:pt x="4312" y="4948"/>
                    </a:lnTo>
                    <a:lnTo>
                      <a:pt x="4421" y="4870"/>
                    </a:lnTo>
                    <a:cubicBezTo>
                      <a:pt x="4380" y="4843"/>
                      <a:pt x="4375" y="4756"/>
                      <a:pt x="4322" y="4756"/>
                    </a:cubicBezTo>
                    <a:cubicBezTo>
                      <a:pt x="4315" y="4756"/>
                      <a:pt x="4306" y="4758"/>
                      <a:pt x="4297" y="4762"/>
                    </a:cubicBezTo>
                    <a:cubicBezTo>
                      <a:pt x="4297" y="4777"/>
                      <a:pt x="4297" y="4808"/>
                      <a:pt x="4281" y="4808"/>
                    </a:cubicBezTo>
                    <a:cubicBezTo>
                      <a:pt x="4188" y="4731"/>
                      <a:pt x="4297" y="4653"/>
                      <a:pt x="4204" y="4607"/>
                    </a:cubicBezTo>
                    <a:lnTo>
                      <a:pt x="4250" y="4514"/>
                    </a:lnTo>
                    <a:lnTo>
                      <a:pt x="4142" y="4498"/>
                    </a:lnTo>
                    <a:lnTo>
                      <a:pt x="4157" y="4281"/>
                    </a:lnTo>
                    <a:cubicBezTo>
                      <a:pt x="4145" y="4220"/>
                      <a:pt x="4123" y="4205"/>
                      <a:pt x="4098" y="4205"/>
                    </a:cubicBezTo>
                    <a:cubicBezTo>
                      <a:pt x="4071" y="4205"/>
                      <a:pt x="4041" y="4220"/>
                      <a:pt x="4013" y="4220"/>
                    </a:cubicBezTo>
                    <a:cubicBezTo>
                      <a:pt x="3998" y="4220"/>
                      <a:pt x="3984" y="4216"/>
                      <a:pt x="3971" y="4203"/>
                    </a:cubicBezTo>
                    <a:lnTo>
                      <a:pt x="3971" y="4203"/>
                    </a:lnTo>
                    <a:lnTo>
                      <a:pt x="4064" y="4312"/>
                    </a:lnTo>
                    <a:cubicBezTo>
                      <a:pt x="4010" y="4353"/>
                      <a:pt x="4027" y="4476"/>
                      <a:pt x="3981" y="4476"/>
                    </a:cubicBezTo>
                    <a:cubicBezTo>
                      <a:pt x="3974" y="4476"/>
                      <a:pt x="3966" y="4473"/>
                      <a:pt x="3956" y="4467"/>
                    </a:cubicBezTo>
                    <a:cubicBezTo>
                      <a:pt x="4002" y="4359"/>
                      <a:pt x="3894" y="4328"/>
                      <a:pt x="3878" y="4266"/>
                    </a:cubicBezTo>
                    <a:lnTo>
                      <a:pt x="3863" y="4390"/>
                    </a:lnTo>
                    <a:lnTo>
                      <a:pt x="3770" y="4359"/>
                    </a:lnTo>
                    <a:lnTo>
                      <a:pt x="3692" y="4250"/>
                    </a:lnTo>
                    <a:lnTo>
                      <a:pt x="3754" y="4359"/>
                    </a:lnTo>
                    <a:cubicBezTo>
                      <a:pt x="3692" y="4452"/>
                      <a:pt x="3630" y="4514"/>
                      <a:pt x="3677" y="4638"/>
                    </a:cubicBezTo>
                    <a:cubicBezTo>
                      <a:pt x="3749" y="4623"/>
                      <a:pt x="3659" y="4528"/>
                      <a:pt x="3710" y="4528"/>
                    </a:cubicBezTo>
                    <a:cubicBezTo>
                      <a:pt x="3714" y="4528"/>
                      <a:pt x="3718" y="4528"/>
                      <a:pt x="3723" y="4529"/>
                    </a:cubicBezTo>
                    <a:cubicBezTo>
                      <a:pt x="3832" y="4669"/>
                      <a:pt x="3770" y="4793"/>
                      <a:pt x="3739" y="4932"/>
                    </a:cubicBezTo>
                    <a:cubicBezTo>
                      <a:pt x="3723" y="4917"/>
                      <a:pt x="3708" y="4917"/>
                      <a:pt x="3694" y="4917"/>
                    </a:cubicBezTo>
                    <a:cubicBezTo>
                      <a:pt x="3680" y="4917"/>
                      <a:pt x="3669" y="4917"/>
                      <a:pt x="3661" y="4901"/>
                    </a:cubicBezTo>
                    <a:cubicBezTo>
                      <a:pt x="3646" y="4886"/>
                      <a:pt x="3661" y="4870"/>
                      <a:pt x="3677" y="4870"/>
                    </a:cubicBezTo>
                    <a:cubicBezTo>
                      <a:pt x="3623" y="4838"/>
                      <a:pt x="3606" y="4791"/>
                      <a:pt x="3570" y="4791"/>
                    </a:cubicBezTo>
                    <a:cubicBezTo>
                      <a:pt x="3554" y="4791"/>
                      <a:pt x="3534" y="4800"/>
                      <a:pt x="3506" y="4824"/>
                    </a:cubicBezTo>
                    <a:cubicBezTo>
                      <a:pt x="3490" y="4808"/>
                      <a:pt x="3490" y="4808"/>
                      <a:pt x="3475" y="4793"/>
                    </a:cubicBezTo>
                    <a:cubicBezTo>
                      <a:pt x="3552" y="4715"/>
                      <a:pt x="3351" y="4545"/>
                      <a:pt x="3320" y="4421"/>
                    </a:cubicBezTo>
                    <a:lnTo>
                      <a:pt x="3320" y="4421"/>
                    </a:lnTo>
                    <a:cubicBezTo>
                      <a:pt x="3328" y="4446"/>
                      <a:pt x="3344" y="4456"/>
                      <a:pt x="3365" y="4456"/>
                    </a:cubicBezTo>
                    <a:cubicBezTo>
                      <a:pt x="3413" y="4456"/>
                      <a:pt x="3487" y="4404"/>
                      <a:pt x="3551" y="4404"/>
                    </a:cubicBezTo>
                    <a:cubicBezTo>
                      <a:pt x="3557" y="4404"/>
                      <a:pt x="3562" y="4404"/>
                      <a:pt x="3568" y="4405"/>
                    </a:cubicBezTo>
                    <a:cubicBezTo>
                      <a:pt x="3568" y="4328"/>
                      <a:pt x="3521" y="4235"/>
                      <a:pt x="3521" y="4157"/>
                    </a:cubicBezTo>
                    <a:cubicBezTo>
                      <a:pt x="3537" y="4157"/>
                      <a:pt x="3552" y="4157"/>
                      <a:pt x="3568" y="4172"/>
                    </a:cubicBezTo>
                    <a:cubicBezTo>
                      <a:pt x="3568" y="4157"/>
                      <a:pt x="3568" y="4141"/>
                      <a:pt x="3568" y="4126"/>
                    </a:cubicBezTo>
                    <a:cubicBezTo>
                      <a:pt x="3568" y="4126"/>
                      <a:pt x="3568" y="4141"/>
                      <a:pt x="3584" y="4141"/>
                    </a:cubicBezTo>
                    <a:cubicBezTo>
                      <a:pt x="3599" y="4126"/>
                      <a:pt x="3646" y="4095"/>
                      <a:pt x="3677" y="4064"/>
                    </a:cubicBezTo>
                    <a:cubicBezTo>
                      <a:pt x="3749" y="4100"/>
                      <a:pt x="3821" y="4136"/>
                      <a:pt x="3871" y="4136"/>
                    </a:cubicBezTo>
                    <a:cubicBezTo>
                      <a:pt x="3886" y="4136"/>
                      <a:pt x="3899" y="4133"/>
                      <a:pt x="3909" y="4126"/>
                    </a:cubicBezTo>
                    <a:lnTo>
                      <a:pt x="3878" y="4048"/>
                    </a:lnTo>
                    <a:cubicBezTo>
                      <a:pt x="3878" y="4036"/>
                      <a:pt x="3881" y="4023"/>
                      <a:pt x="3884" y="4010"/>
                    </a:cubicBezTo>
                    <a:lnTo>
                      <a:pt x="3884" y="4010"/>
                    </a:lnTo>
                    <a:cubicBezTo>
                      <a:pt x="3921" y="4063"/>
                      <a:pt x="3958" y="4084"/>
                      <a:pt x="3993" y="4084"/>
                    </a:cubicBezTo>
                    <a:cubicBezTo>
                      <a:pt x="4044" y="4084"/>
                      <a:pt x="4090" y="4040"/>
                      <a:pt x="4126" y="3986"/>
                    </a:cubicBezTo>
                    <a:lnTo>
                      <a:pt x="4033" y="3909"/>
                    </a:lnTo>
                    <a:cubicBezTo>
                      <a:pt x="4080" y="3893"/>
                      <a:pt x="4142" y="3878"/>
                      <a:pt x="4173" y="3862"/>
                    </a:cubicBezTo>
                    <a:lnTo>
                      <a:pt x="4173" y="3862"/>
                    </a:lnTo>
                    <a:cubicBezTo>
                      <a:pt x="4157" y="3955"/>
                      <a:pt x="4250" y="4079"/>
                      <a:pt x="4126" y="4110"/>
                    </a:cubicBezTo>
                    <a:lnTo>
                      <a:pt x="4080" y="4048"/>
                    </a:lnTo>
                    <a:lnTo>
                      <a:pt x="4080" y="4048"/>
                    </a:lnTo>
                    <a:cubicBezTo>
                      <a:pt x="4080" y="4064"/>
                      <a:pt x="4095" y="4157"/>
                      <a:pt x="4173" y="4188"/>
                    </a:cubicBezTo>
                    <a:cubicBezTo>
                      <a:pt x="4188" y="4095"/>
                      <a:pt x="4173" y="4064"/>
                      <a:pt x="4235" y="4002"/>
                    </a:cubicBezTo>
                    <a:cubicBezTo>
                      <a:pt x="4281" y="4064"/>
                      <a:pt x="4281" y="4157"/>
                      <a:pt x="4250" y="4203"/>
                    </a:cubicBezTo>
                    <a:lnTo>
                      <a:pt x="4359" y="4281"/>
                    </a:lnTo>
                    <a:cubicBezTo>
                      <a:pt x="4437" y="4405"/>
                      <a:pt x="4235" y="4359"/>
                      <a:pt x="4312" y="4498"/>
                    </a:cubicBezTo>
                    <a:lnTo>
                      <a:pt x="4421" y="4467"/>
                    </a:lnTo>
                    <a:cubicBezTo>
                      <a:pt x="4421" y="4483"/>
                      <a:pt x="4421" y="4483"/>
                      <a:pt x="4421" y="4498"/>
                    </a:cubicBezTo>
                    <a:cubicBezTo>
                      <a:pt x="4437" y="4452"/>
                      <a:pt x="4437" y="4421"/>
                      <a:pt x="4421" y="4390"/>
                    </a:cubicBezTo>
                    <a:cubicBezTo>
                      <a:pt x="4421" y="4312"/>
                      <a:pt x="4483" y="4292"/>
                      <a:pt x="4549" y="4292"/>
                    </a:cubicBezTo>
                    <a:cubicBezTo>
                      <a:pt x="4602" y="4292"/>
                      <a:pt x="4657" y="4305"/>
                      <a:pt x="4685" y="4312"/>
                    </a:cubicBezTo>
                    <a:cubicBezTo>
                      <a:pt x="4691" y="4309"/>
                      <a:pt x="4697" y="4308"/>
                      <a:pt x="4703" y="4308"/>
                    </a:cubicBezTo>
                    <a:cubicBezTo>
                      <a:pt x="4759" y="4308"/>
                      <a:pt x="4816" y="4424"/>
                      <a:pt x="4886" y="4452"/>
                    </a:cubicBezTo>
                    <a:cubicBezTo>
                      <a:pt x="4917" y="4359"/>
                      <a:pt x="4793" y="4281"/>
                      <a:pt x="4809" y="4188"/>
                    </a:cubicBezTo>
                    <a:cubicBezTo>
                      <a:pt x="4818" y="4185"/>
                      <a:pt x="4825" y="4184"/>
                      <a:pt x="4832" y="4184"/>
                    </a:cubicBezTo>
                    <a:cubicBezTo>
                      <a:pt x="4848" y="4184"/>
                      <a:pt x="4858" y="4191"/>
                      <a:pt x="4864" y="4199"/>
                    </a:cubicBezTo>
                    <a:lnTo>
                      <a:pt x="4864" y="4199"/>
                    </a:lnTo>
                    <a:lnTo>
                      <a:pt x="4840" y="4126"/>
                    </a:lnTo>
                    <a:lnTo>
                      <a:pt x="4840" y="4126"/>
                    </a:lnTo>
                    <a:cubicBezTo>
                      <a:pt x="4842" y="4127"/>
                      <a:pt x="4845" y="4127"/>
                      <a:pt x="4848" y="4127"/>
                    </a:cubicBezTo>
                    <a:cubicBezTo>
                      <a:pt x="4880" y="4127"/>
                      <a:pt x="4932" y="4079"/>
                      <a:pt x="4973" y="4079"/>
                    </a:cubicBezTo>
                    <a:cubicBezTo>
                      <a:pt x="4996" y="4079"/>
                      <a:pt x="5015" y="4094"/>
                      <a:pt x="5026" y="4141"/>
                    </a:cubicBezTo>
                    <a:cubicBezTo>
                      <a:pt x="5010" y="4141"/>
                      <a:pt x="4995" y="4172"/>
                      <a:pt x="4979" y="4188"/>
                    </a:cubicBezTo>
                    <a:cubicBezTo>
                      <a:pt x="5109" y="4123"/>
                      <a:pt x="5281" y="3983"/>
                      <a:pt x="5407" y="3983"/>
                    </a:cubicBezTo>
                    <a:cubicBezTo>
                      <a:pt x="5432" y="3983"/>
                      <a:pt x="5455" y="3989"/>
                      <a:pt x="5476" y="4002"/>
                    </a:cubicBezTo>
                    <a:cubicBezTo>
                      <a:pt x="5538" y="3924"/>
                      <a:pt x="5476" y="3924"/>
                      <a:pt x="5569" y="3816"/>
                    </a:cubicBezTo>
                    <a:cubicBezTo>
                      <a:pt x="5507" y="3707"/>
                      <a:pt x="5383" y="3723"/>
                      <a:pt x="5383" y="3568"/>
                    </a:cubicBezTo>
                    <a:lnTo>
                      <a:pt x="5274" y="3645"/>
                    </a:lnTo>
                    <a:cubicBezTo>
                      <a:pt x="5290" y="3676"/>
                      <a:pt x="5305" y="3707"/>
                      <a:pt x="5305" y="3738"/>
                    </a:cubicBezTo>
                    <a:lnTo>
                      <a:pt x="5352" y="3614"/>
                    </a:lnTo>
                    <a:cubicBezTo>
                      <a:pt x="5352" y="3707"/>
                      <a:pt x="5414" y="3723"/>
                      <a:pt x="5491" y="3785"/>
                    </a:cubicBezTo>
                    <a:cubicBezTo>
                      <a:pt x="5414" y="3971"/>
                      <a:pt x="5228" y="3924"/>
                      <a:pt x="5150" y="3986"/>
                    </a:cubicBezTo>
                    <a:cubicBezTo>
                      <a:pt x="5103" y="3909"/>
                      <a:pt x="5181" y="3831"/>
                      <a:pt x="5041" y="3800"/>
                    </a:cubicBezTo>
                    <a:cubicBezTo>
                      <a:pt x="5181" y="3769"/>
                      <a:pt x="4995" y="3676"/>
                      <a:pt x="5134" y="3614"/>
                    </a:cubicBezTo>
                    <a:lnTo>
                      <a:pt x="5134" y="3614"/>
                    </a:lnTo>
                    <a:lnTo>
                      <a:pt x="5150" y="3645"/>
                    </a:lnTo>
                    <a:cubicBezTo>
                      <a:pt x="5103" y="3537"/>
                      <a:pt x="5212" y="3568"/>
                      <a:pt x="5165" y="3475"/>
                    </a:cubicBezTo>
                    <a:lnTo>
                      <a:pt x="5165" y="3475"/>
                    </a:lnTo>
                    <a:cubicBezTo>
                      <a:pt x="5171" y="3480"/>
                      <a:pt x="5176" y="3481"/>
                      <a:pt x="5181" y="3481"/>
                    </a:cubicBezTo>
                    <a:cubicBezTo>
                      <a:pt x="5191" y="3481"/>
                      <a:pt x="5202" y="3475"/>
                      <a:pt x="5212" y="3475"/>
                    </a:cubicBezTo>
                    <a:cubicBezTo>
                      <a:pt x="5219" y="3404"/>
                      <a:pt x="5204" y="3401"/>
                      <a:pt x="5179" y="3401"/>
                    </a:cubicBezTo>
                    <a:cubicBezTo>
                      <a:pt x="5177" y="3401"/>
                      <a:pt x="5174" y="3401"/>
                      <a:pt x="5171" y="3401"/>
                    </a:cubicBezTo>
                    <a:cubicBezTo>
                      <a:pt x="5142" y="3401"/>
                      <a:pt x="5103" y="3397"/>
                      <a:pt x="5072" y="3304"/>
                    </a:cubicBezTo>
                    <a:cubicBezTo>
                      <a:pt x="5095" y="3268"/>
                      <a:pt x="5123" y="3255"/>
                      <a:pt x="5152" y="3255"/>
                    </a:cubicBezTo>
                    <a:cubicBezTo>
                      <a:pt x="5219" y="3255"/>
                      <a:pt x="5296" y="3321"/>
                      <a:pt x="5342" y="3321"/>
                    </a:cubicBezTo>
                    <a:cubicBezTo>
                      <a:pt x="5345" y="3321"/>
                      <a:pt x="5349" y="3320"/>
                      <a:pt x="5352" y="3319"/>
                    </a:cubicBezTo>
                    <a:cubicBezTo>
                      <a:pt x="5429" y="3614"/>
                      <a:pt x="5553" y="3381"/>
                      <a:pt x="5569" y="3692"/>
                    </a:cubicBezTo>
                    <a:cubicBezTo>
                      <a:pt x="5602" y="3705"/>
                      <a:pt x="5631" y="3711"/>
                      <a:pt x="5658" y="3711"/>
                    </a:cubicBezTo>
                    <a:cubicBezTo>
                      <a:pt x="5755" y="3711"/>
                      <a:pt x="5808" y="3628"/>
                      <a:pt x="5832" y="3506"/>
                    </a:cubicBezTo>
                    <a:lnTo>
                      <a:pt x="5832" y="3506"/>
                    </a:lnTo>
                    <a:cubicBezTo>
                      <a:pt x="5818" y="3514"/>
                      <a:pt x="5803" y="3518"/>
                      <a:pt x="5788" y="3518"/>
                    </a:cubicBezTo>
                    <a:cubicBezTo>
                      <a:pt x="5711" y="3518"/>
                      <a:pt x="5632" y="3425"/>
                      <a:pt x="5534" y="3425"/>
                    </a:cubicBezTo>
                    <a:cubicBezTo>
                      <a:pt x="5510" y="3425"/>
                      <a:pt x="5486" y="3431"/>
                      <a:pt x="5460" y="3444"/>
                    </a:cubicBezTo>
                    <a:cubicBezTo>
                      <a:pt x="5460" y="3211"/>
                      <a:pt x="5150" y="3133"/>
                      <a:pt x="5352" y="2947"/>
                    </a:cubicBezTo>
                    <a:lnTo>
                      <a:pt x="5352" y="2947"/>
                    </a:lnTo>
                    <a:lnTo>
                      <a:pt x="5383" y="2963"/>
                    </a:lnTo>
                    <a:lnTo>
                      <a:pt x="5290" y="2839"/>
                    </a:lnTo>
                    <a:cubicBezTo>
                      <a:pt x="5290" y="2839"/>
                      <a:pt x="5305" y="2808"/>
                      <a:pt x="5336" y="2777"/>
                    </a:cubicBezTo>
                    <a:cubicBezTo>
                      <a:pt x="5352" y="2746"/>
                      <a:pt x="5383" y="2715"/>
                      <a:pt x="5383" y="2715"/>
                    </a:cubicBezTo>
                    <a:cubicBezTo>
                      <a:pt x="5538" y="2839"/>
                      <a:pt x="5429" y="2932"/>
                      <a:pt x="5507" y="3009"/>
                    </a:cubicBezTo>
                    <a:cubicBezTo>
                      <a:pt x="5724" y="2885"/>
                      <a:pt x="5398" y="2746"/>
                      <a:pt x="5445" y="2575"/>
                    </a:cubicBezTo>
                    <a:cubicBezTo>
                      <a:pt x="5481" y="2552"/>
                      <a:pt x="5508" y="2542"/>
                      <a:pt x="5527" y="2542"/>
                    </a:cubicBezTo>
                    <a:cubicBezTo>
                      <a:pt x="5623" y="2542"/>
                      <a:pt x="5548" y="2784"/>
                      <a:pt x="5677" y="2823"/>
                    </a:cubicBezTo>
                    <a:cubicBezTo>
                      <a:pt x="5651" y="2770"/>
                      <a:pt x="5728" y="2693"/>
                      <a:pt x="5779" y="2693"/>
                    </a:cubicBezTo>
                    <a:cubicBezTo>
                      <a:pt x="5787" y="2693"/>
                      <a:pt x="5795" y="2695"/>
                      <a:pt x="5801" y="2699"/>
                    </a:cubicBezTo>
                    <a:cubicBezTo>
                      <a:pt x="5693" y="2870"/>
                      <a:pt x="5879" y="2839"/>
                      <a:pt x="5739" y="3025"/>
                    </a:cubicBezTo>
                    <a:cubicBezTo>
                      <a:pt x="5728" y="2987"/>
                      <a:pt x="5718" y="2975"/>
                      <a:pt x="5705" y="2975"/>
                    </a:cubicBezTo>
                    <a:cubicBezTo>
                      <a:pt x="5687" y="2975"/>
                      <a:pt x="5667" y="3000"/>
                      <a:pt x="5639" y="3000"/>
                    </a:cubicBezTo>
                    <a:cubicBezTo>
                      <a:pt x="5631" y="3000"/>
                      <a:pt x="5624" y="2998"/>
                      <a:pt x="5615" y="2994"/>
                    </a:cubicBezTo>
                    <a:lnTo>
                      <a:pt x="5615" y="2994"/>
                    </a:lnTo>
                    <a:cubicBezTo>
                      <a:pt x="5662" y="3040"/>
                      <a:pt x="5631" y="3242"/>
                      <a:pt x="5569" y="3350"/>
                    </a:cubicBezTo>
                    <a:cubicBezTo>
                      <a:pt x="5587" y="3365"/>
                      <a:pt x="5602" y="3372"/>
                      <a:pt x="5616" y="3372"/>
                    </a:cubicBezTo>
                    <a:cubicBezTo>
                      <a:pt x="5676" y="3372"/>
                      <a:pt x="5711" y="3261"/>
                      <a:pt x="5786" y="3211"/>
                    </a:cubicBezTo>
                    <a:cubicBezTo>
                      <a:pt x="5693" y="3009"/>
                      <a:pt x="5972" y="2885"/>
                      <a:pt x="5848" y="2715"/>
                    </a:cubicBezTo>
                    <a:cubicBezTo>
                      <a:pt x="5848" y="2647"/>
                      <a:pt x="5860" y="2625"/>
                      <a:pt x="5877" y="2625"/>
                    </a:cubicBezTo>
                    <a:cubicBezTo>
                      <a:pt x="5910" y="2625"/>
                      <a:pt x="5962" y="2715"/>
                      <a:pt x="5972" y="2715"/>
                    </a:cubicBezTo>
                    <a:cubicBezTo>
                      <a:pt x="6065" y="2544"/>
                      <a:pt x="5894" y="2622"/>
                      <a:pt x="5863" y="2559"/>
                    </a:cubicBezTo>
                    <a:cubicBezTo>
                      <a:pt x="5801" y="2296"/>
                      <a:pt x="6034" y="2280"/>
                      <a:pt x="6050" y="2079"/>
                    </a:cubicBezTo>
                    <a:cubicBezTo>
                      <a:pt x="6034" y="2079"/>
                      <a:pt x="6034" y="2063"/>
                      <a:pt x="6019" y="2048"/>
                    </a:cubicBezTo>
                    <a:lnTo>
                      <a:pt x="5321" y="1443"/>
                    </a:lnTo>
                    <a:cubicBezTo>
                      <a:pt x="5305" y="1319"/>
                      <a:pt x="5274" y="1210"/>
                      <a:pt x="5228" y="1133"/>
                    </a:cubicBezTo>
                    <a:cubicBezTo>
                      <a:pt x="5165" y="1024"/>
                      <a:pt x="5072" y="931"/>
                      <a:pt x="4995" y="853"/>
                    </a:cubicBezTo>
                    <a:lnTo>
                      <a:pt x="2436" y="0"/>
                    </a:lnTo>
                    <a:close/>
                    <a:moveTo>
                      <a:pt x="3196" y="5979"/>
                    </a:moveTo>
                    <a:cubicBezTo>
                      <a:pt x="3196" y="5982"/>
                      <a:pt x="3196" y="5984"/>
                      <a:pt x="3196" y="5987"/>
                    </a:cubicBezTo>
                    <a:lnTo>
                      <a:pt x="3211" y="5987"/>
                    </a:lnTo>
                    <a:cubicBezTo>
                      <a:pt x="3206" y="5985"/>
                      <a:pt x="3201" y="5982"/>
                      <a:pt x="3196" y="597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18"/>
              <p:cNvSpPr/>
              <p:nvPr/>
            </p:nvSpPr>
            <p:spPr>
              <a:xfrm>
                <a:off x="3435225" y="1046925"/>
                <a:ext cx="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81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218" y="1"/>
                      <a:pt x="156" y="32"/>
                      <a:pt x="110" y="79"/>
                    </a:cubicBezTo>
                    <a:cubicBezTo>
                      <a:pt x="48" y="110"/>
                      <a:pt x="1" y="156"/>
                      <a:pt x="1" y="156"/>
                    </a:cubicBezTo>
                    <a:cubicBezTo>
                      <a:pt x="32" y="187"/>
                      <a:pt x="32" y="249"/>
                      <a:pt x="63" y="280"/>
                    </a:cubicBezTo>
                    <a:lnTo>
                      <a:pt x="234" y="156"/>
                    </a:lnTo>
                    <a:cubicBezTo>
                      <a:pt x="141" y="141"/>
                      <a:pt x="234" y="48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18"/>
              <p:cNvSpPr/>
              <p:nvPr/>
            </p:nvSpPr>
            <p:spPr>
              <a:xfrm>
                <a:off x="3432125" y="1049875"/>
                <a:ext cx="312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6" extrusionOk="0">
                    <a:moveTo>
                      <a:pt x="45" y="1"/>
                    </a:moveTo>
                    <a:cubicBezTo>
                      <a:pt x="32" y="1"/>
                      <a:pt x="18" y="3"/>
                      <a:pt x="1" y="7"/>
                    </a:cubicBezTo>
                    <a:cubicBezTo>
                      <a:pt x="16" y="38"/>
                      <a:pt x="16" y="69"/>
                      <a:pt x="1" y="116"/>
                    </a:cubicBezTo>
                    <a:lnTo>
                      <a:pt x="125" y="38"/>
                    </a:lnTo>
                    <a:cubicBezTo>
                      <a:pt x="102" y="15"/>
                      <a:pt x="80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18"/>
              <p:cNvSpPr/>
              <p:nvPr/>
            </p:nvSpPr>
            <p:spPr>
              <a:xfrm>
                <a:off x="3187075" y="1051600"/>
                <a:ext cx="19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63" extrusionOk="0">
                    <a:moveTo>
                      <a:pt x="1" y="0"/>
                    </a:moveTo>
                    <a:lnTo>
                      <a:pt x="32" y="62"/>
                    </a:lnTo>
                    <a:lnTo>
                      <a:pt x="78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18"/>
              <p:cNvSpPr/>
              <p:nvPr/>
            </p:nvSpPr>
            <p:spPr>
              <a:xfrm>
                <a:off x="3181275" y="1051850"/>
                <a:ext cx="50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30" extrusionOk="0">
                    <a:moveTo>
                      <a:pt x="56" y="0"/>
                    </a:moveTo>
                    <a:cubicBezTo>
                      <a:pt x="35" y="0"/>
                      <a:pt x="16" y="11"/>
                      <a:pt x="0" y="37"/>
                    </a:cubicBezTo>
                    <a:lnTo>
                      <a:pt x="124" y="130"/>
                    </a:lnTo>
                    <a:lnTo>
                      <a:pt x="202" y="83"/>
                    </a:lnTo>
                    <a:cubicBezTo>
                      <a:pt x="150" y="42"/>
                      <a:pt x="98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18"/>
              <p:cNvSpPr/>
              <p:nvPr/>
            </p:nvSpPr>
            <p:spPr>
              <a:xfrm>
                <a:off x="3385225" y="1051975"/>
                <a:ext cx="4847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250" extrusionOk="0">
                    <a:moveTo>
                      <a:pt x="1241" y="435"/>
                    </a:moveTo>
                    <a:cubicBezTo>
                      <a:pt x="1240" y="441"/>
                      <a:pt x="1239" y="447"/>
                      <a:pt x="1238" y="453"/>
                    </a:cubicBezTo>
                    <a:lnTo>
                      <a:pt x="1238" y="453"/>
                    </a:lnTo>
                    <a:cubicBezTo>
                      <a:pt x="1240" y="446"/>
                      <a:pt x="1241" y="440"/>
                      <a:pt x="1241" y="435"/>
                    </a:cubicBezTo>
                    <a:close/>
                    <a:moveTo>
                      <a:pt x="1449" y="1171"/>
                    </a:moveTo>
                    <a:lnTo>
                      <a:pt x="1449" y="1171"/>
                    </a:lnTo>
                    <a:cubicBezTo>
                      <a:pt x="1445" y="1195"/>
                      <a:pt x="1443" y="1210"/>
                      <a:pt x="1443" y="1210"/>
                    </a:cubicBezTo>
                    <a:cubicBezTo>
                      <a:pt x="1449" y="1197"/>
                      <a:pt x="1451" y="1184"/>
                      <a:pt x="1449" y="1171"/>
                    </a:cubicBezTo>
                    <a:close/>
                    <a:moveTo>
                      <a:pt x="1815" y="1"/>
                    </a:moveTo>
                    <a:cubicBezTo>
                      <a:pt x="1753" y="109"/>
                      <a:pt x="1598" y="63"/>
                      <a:pt x="1536" y="109"/>
                    </a:cubicBezTo>
                    <a:cubicBezTo>
                      <a:pt x="1737" y="249"/>
                      <a:pt x="1381" y="311"/>
                      <a:pt x="1365" y="435"/>
                    </a:cubicBezTo>
                    <a:lnTo>
                      <a:pt x="1303" y="528"/>
                    </a:lnTo>
                    <a:lnTo>
                      <a:pt x="1272" y="543"/>
                    </a:lnTo>
                    <a:cubicBezTo>
                      <a:pt x="1244" y="543"/>
                      <a:pt x="1228" y="517"/>
                      <a:pt x="1238" y="453"/>
                    </a:cubicBezTo>
                    <a:lnTo>
                      <a:pt x="1238" y="453"/>
                    </a:lnTo>
                    <a:cubicBezTo>
                      <a:pt x="1218" y="516"/>
                      <a:pt x="1107" y="610"/>
                      <a:pt x="1163" y="652"/>
                    </a:cubicBezTo>
                    <a:cubicBezTo>
                      <a:pt x="1163" y="652"/>
                      <a:pt x="1101" y="714"/>
                      <a:pt x="1039" y="776"/>
                    </a:cubicBezTo>
                    <a:cubicBezTo>
                      <a:pt x="977" y="838"/>
                      <a:pt x="915" y="916"/>
                      <a:pt x="915" y="916"/>
                    </a:cubicBezTo>
                    <a:lnTo>
                      <a:pt x="869" y="916"/>
                    </a:lnTo>
                    <a:cubicBezTo>
                      <a:pt x="869" y="931"/>
                      <a:pt x="869" y="931"/>
                      <a:pt x="884" y="947"/>
                    </a:cubicBezTo>
                    <a:cubicBezTo>
                      <a:pt x="884" y="947"/>
                      <a:pt x="621" y="1241"/>
                      <a:pt x="404" y="1521"/>
                    </a:cubicBezTo>
                    <a:cubicBezTo>
                      <a:pt x="186" y="1815"/>
                      <a:pt x="0" y="2094"/>
                      <a:pt x="0" y="2094"/>
                    </a:cubicBezTo>
                    <a:cubicBezTo>
                      <a:pt x="47" y="2048"/>
                      <a:pt x="124" y="2032"/>
                      <a:pt x="186" y="1986"/>
                    </a:cubicBezTo>
                    <a:cubicBezTo>
                      <a:pt x="203" y="2032"/>
                      <a:pt x="218" y="2048"/>
                      <a:pt x="232" y="2048"/>
                    </a:cubicBezTo>
                    <a:cubicBezTo>
                      <a:pt x="260" y="2048"/>
                      <a:pt x="286" y="1988"/>
                      <a:pt x="325" y="1988"/>
                    </a:cubicBezTo>
                    <a:cubicBezTo>
                      <a:pt x="339" y="1988"/>
                      <a:pt x="355" y="1996"/>
                      <a:pt x="372" y="2017"/>
                    </a:cubicBezTo>
                    <a:cubicBezTo>
                      <a:pt x="388" y="2094"/>
                      <a:pt x="341" y="2141"/>
                      <a:pt x="295" y="2156"/>
                    </a:cubicBezTo>
                    <a:cubicBezTo>
                      <a:pt x="341" y="2203"/>
                      <a:pt x="435" y="2203"/>
                      <a:pt x="497" y="2250"/>
                    </a:cubicBezTo>
                    <a:cubicBezTo>
                      <a:pt x="667" y="2172"/>
                      <a:pt x="404" y="1939"/>
                      <a:pt x="543" y="1831"/>
                    </a:cubicBezTo>
                    <a:lnTo>
                      <a:pt x="543" y="1831"/>
                    </a:lnTo>
                    <a:cubicBezTo>
                      <a:pt x="586" y="1874"/>
                      <a:pt x="614" y="1932"/>
                      <a:pt x="648" y="1932"/>
                    </a:cubicBezTo>
                    <a:cubicBezTo>
                      <a:pt x="663" y="1932"/>
                      <a:pt x="679" y="1921"/>
                      <a:pt x="698" y="1893"/>
                    </a:cubicBezTo>
                    <a:lnTo>
                      <a:pt x="698" y="1924"/>
                    </a:lnTo>
                    <a:cubicBezTo>
                      <a:pt x="729" y="1722"/>
                      <a:pt x="931" y="1939"/>
                      <a:pt x="822" y="1691"/>
                    </a:cubicBezTo>
                    <a:lnTo>
                      <a:pt x="822" y="1691"/>
                    </a:lnTo>
                    <a:lnTo>
                      <a:pt x="915" y="1784"/>
                    </a:lnTo>
                    <a:cubicBezTo>
                      <a:pt x="884" y="1660"/>
                      <a:pt x="993" y="1536"/>
                      <a:pt x="1039" y="1443"/>
                    </a:cubicBezTo>
                    <a:lnTo>
                      <a:pt x="1055" y="1474"/>
                    </a:lnTo>
                    <a:cubicBezTo>
                      <a:pt x="1117" y="1179"/>
                      <a:pt x="1132" y="1334"/>
                      <a:pt x="1288" y="1071"/>
                    </a:cubicBezTo>
                    <a:lnTo>
                      <a:pt x="1303" y="1272"/>
                    </a:lnTo>
                    <a:cubicBezTo>
                      <a:pt x="1412" y="1241"/>
                      <a:pt x="1319" y="1117"/>
                      <a:pt x="1381" y="1071"/>
                    </a:cubicBezTo>
                    <a:lnTo>
                      <a:pt x="1381" y="1071"/>
                    </a:lnTo>
                    <a:cubicBezTo>
                      <a:pt x="1393" y="1083"/>
                      <a:pt x="1443" y="1124"/>
                      <a:pt x="1449" y="1171"/>
                    </a:cubicBezTo>
                    <a:lnTo>
                      <a:pt x="1449" y="1171"/>
                    </a:lnTo>
                    <a:cubicBezTo>
                      <a:pt x="1457" y="1131"/>
                      <a:pt x="1470" y="1067"/>
                      <a:pt x="1489" y="1009"/>
                    </a:cubicBezTo>
                    <a:cubicBezTo>
                      <a:pt x="1520" y="900"/>
                      <a:pt x="1551" y="792"/>
                      <a:pt x="1551" y="792"/>
                    </a:cubicBezTo>
                    <a:cubicBezTo>
                      <a:pt x="1551" y="716"/>
                      <a:pt x="1529" y="704"/>
                      <a:pt x="1500" y="704"/>
                    </a:cubicBezTo>
                    <a:cubicBezTo>
                      <a:pt x="1487" y="704"/>
                      <a:pt x="1473" y="707"/>
                      <a:pt x="1459" y="707"/>
                    </a:cubicBezTo>
                    <a:cubicBezTo>
                      <a:pt x="1448" y="707"/>
                      <a:pt x="1437" y="705"/>
                      <a:pt x="1427" y="699"/>
                    </a:cubicBezTo>
                    <a:cubicBezTo>
                      <a:pt x="1403" y="637"/>
                      <a:pt x="1494" y="576"/>
                      <a:pt x="1565" y="576"/>
                    </a:cubicBezTo>
                    <a:cubicBezTo>
                      <a:pt x="1583" y="576"/>
                      <a:pt x="1600" y="580"/>
                      <a:pt x="1613" y="590"/>
                    </a:cubicBezTo>
                    <a:cubicBezTo>
                      <a:pt x="1613" y="637"/>
                      <a:pt x="1567" y="714"/>
                      <a:pt x="1644" y="714"/>
                    </a:cubicBezTo>
                    <a:cubicBezTo>
                      <a:pt x="1644" y="714"/>
                      <a:pt x="1644" y="652"/>
                      <a:pt x="1629" y="590"/>
                    </a:cubicBezTo>
                    <a:cubicBezTo>
                      <a:pt x="1629" y="528"/>
                      <a:pt x="1613" y="481"/>
                      <a:pt x="1613" y="481"/>
                    </a:cubicBezTo>
                    <a:cubicBezTo>
                      <a:pt x="1624" y="480"/>
                      <a:pt x="1633" y="479"/>
                      <a:pt x="1642" y="479"/>
                    </a:cubicBezTo>
                    <a:cubicBezTo>
                      <a:pt x="1816" y="479"/>
                      <a:pt x="1675" y="766"/>
                      <a:pt x="1675" y="869"/>
                    </a:cubicBezTo>
                    <a:cubicBezTo>
                      <a:pt x="1815" y="776"/>
                      <a:pt x="1768" y="637"/>
                      <a:pt x="1923" y="528"/>
                    </a:cubicBezTo>
                    <a:lnTo>
                      <a:pt x="1923" y="528"/>
                    </a:lnTo>
                    <a:cubicBezTo>
                      <a:pt x="1905" y="532"/>
                      <a:pt x="1888" y="534"/>
                      <a:pt x="1872" y="534"/>
                    </a:cubicBezTo>
                    <a:cubicBezTo>
                      <a:pt x="1833" y="534"/>
                      <a:pt x="1797" y="523"/>
                      <a:pt x="1753" y="512"/>
                    </a:cubicBezTo>
                    <a:cubicBezTo>
                      <a:pt x="1660" y="404"/>
                      <a:pt x="1846" y="342"/>
                      <a:pt x="1939" y="249"/>
                    </a:cubicBezTo>
                    <a:cubicBezTo>
                      <a:pt x="1846" y="249"/>
                      <a:pt x="1846" y="171"/>
                      <a:pt x="1861" y="94"/>
                    </a:cubicBezTo>
                    <a:cubicBezTo>
                      <a:pt x="1877" y="78"/>
                      <a:pt x="1877" y="78"/>
                      <a:pt x="1877" y="63"/>
                    </a:cubicBezTo>
                    <a:lnTo>
                      <a:pt x="1877" y="32"/>
                    </a:lnTo>
                    <a:lnTo>
                      <a:pt x="1861" y="47"/>
                    </a:lnTo>
                    <a:cubicBezTo>
                      <a:pt x="1861" y="32"/>
                      <a:pt x="1846" y="16"/>
                      <a:pt x="18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18"/>
              <p:cNvSpPr/>
              <p:nvPr/>
            </p:nvSpPr>
            <p:spPr>
              <a:xfrm>
                <a:off x="3182825" y="1055075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62" y="1"/>
                    </a:moveTo>
                    <a:lnTo>
                      <a:pt x="0" y="32"/>
                    </a:lnTo>
                    <a:cubicBezTo>
                      <a:pt x="31" y="32"/>
                      <a:pt x="47" y="16"/>
                      <a:pt x="78" y="16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18"/>
              <p:cNvSpPr/>
              <p:nvPr/>
            </p:nvSpPr>
            <p:spPr>
              <a:xfrm>
                <a:off x="3168075" y="1060125"/>
                <a:ext cx="14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91" extrusionOk="0">
                    <a:moveTo>
                      <a:pt x="47" y="0"/>
                    </a:moveTo>
                    <a:cubicBezTo>
                      <a:pt x="1" y="31"/>
                      <a:pt x="1" y="47"/>
                      <a:pt x="1" y="78"/>
                    </a:cubicBezTo>
                    <a:cubicBezTo>
                      <a:pt x="16" y="87"/>
                      <a:pt x="26" y="91"/>
                      <a:pt x="32" y="91"/>
                    </a:cubicBezTo>
                    <a:cubicBezTo>
                      <a:pt x="58" y="91"/>
                      <a:pt x="22" y="25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18"/>
              <p:cNvSpPr/>
              <p:nvPr/>
            </p:nvSpPr>
            <p:spPr>
              <a:xfrm>
                <a:off x="3169250" y="10927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16" y="16"/>
                      <a:pt x="0" y="16"/>
                    </a:cubicBezTo>
                    <a:cubicBezTo>
                      <a:pt x="0" y="31"/>
                      <a:pt x="16" y="31"/>
                      <a:pt x="16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18"/>
              <p:cNvSpPr/>
              <p:nvPr/>
            </p:nvSpPr>
            <p:spPr>
              <a:xfrm>
                <a:off x="3142100" y="1097725"/>
                <a:ext cx="15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" extrusionOk="0">
                    <a:moveTo>
                      <a:pt x="1" y="1"/>
                    </a:moveTo>
                    <a:cubicBezTo>
                      <a:pt x="16" y="9"/>
                      <a:pt x="28" y="12"/>
                      <a:pt x="38" y="12"/>
                    </a:cubicBezTo>
                    <a:cubicBezTo>
                      <a:pt x="47" y="12"/>
                      <a:pt x="55" y="9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18"/>
              <p:cNvSpPr/>
              <p:nvPr/>
            </p:nvSpPr>
            <p:spPr>
              <a:xfrm>
                <a:off x="3371250" y="1103925"/>
                <a:ext cx="217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242" extrusionOk="0">
                    <a:moveTo>
                      <a:pt x="668" y="1"/>
                    </a:moveTo>
                    <a:lnTo>
                      <a:pt x="637" y="140"/>
                    </a:lnTo>
                    <a:lnTo>
                      <a:pt x="606" y="94"/>
                    </a:lnTo>
                    <a:lnTo>
                      <a:pt x="544" y="218"/>
                    </a:lnTo>
                    <a:cubicBezTo>
                      <a:pt x="621" y="249"/>
                      <a:pt x="652" y="234"/>
                      <a:pt x="714" y="280"/>
                    </a:cubicBezTo>
                    <a:cubicBezTo>
                      <a:pt x="665" y="330"/>
                      <a:pt x="635" y="344"/>
                      <a:pt x="609" y="344"/>
                    </a:cubicBezTo>
                    <a:cubicBezTo>
                      <a:pt x="574" y="344"/>
                      <a:pt x="546" y="317"/>
                      <a:pt x="487" y="317"/>
                    </a:cubicBezTo>
                    <a:cubicBezTo>
                      <a:pt x="468" y="317"/>
                      <a:pt x="446" y="319"/>
                      <a:pt x="420" y="327"/>
                    </a:cubicBezTo>
                    <a:lnTo>
                      <a:pt x="327" y="497"/>
                    </a:lnTo>
                    <a:lnTo>
                      <a:pt x="311" y="466"/>
                    </a:lnTo>
                    <a:lnTo>
                      <a:pt x="311" y="466"/>
                    </a:lnTo>
                    <a:cubicBezTo>
                      <a:pt x="311" y="482"/>
                      <a:pt x="311" y="497"/>
                      <a:pt x="327" y="513"/>
                    </a:cubicBezTo>
                    <a:lnTo>
                      <a:pt x="1" y="1056"/>
                    </a:lnTo>
                    <a:cubicBezTo>
                      <a:pt x="1" y="1195"/>
                      <a:pt x="172" y="1102"/>
                      <a:pt x="234" y="1242"/>
                    </a:cubicBezTo>
                    <a:cubicBezTo>
                      <a:pt x="302" y="1145"/>
                      <a:pt x="456" y="1049"/>
                      <a:pt x="393" y="953"/>
                    </a:cubicBezTo>
                    <a:lnTo>
                      <a:pt x="393" y="953"/>
                    </a:lnTo>
                    <a:cubicBezTo>
                      <a:pt x="402" y="960"/>
                      <a:pt x="412" y="966"/>
                      <a:pt x="422" y="966"/>
                    </a:cubicBezTo>
                    <a:cubicBezTo>
                      <a:pt x="427" y="966"/>
                      <a:pt x="431" y="965"/>
                      <a:pt x="435" y="962"/>
                    </a:cubicBezTo>
                    <a:lnTo>
                      <a:pt x="358" y="807"/>
                    </a:lnTo>
                    <a:lnTo>
                      <a:pt x="280" y="854"/>
                    </a:lnTo>
                    <a:cubicBezTo>
                      <a:pt x="203" y="699"/>
                      <a:pt x="389" y="513"/>
                      <a:pt x="482" y="513"/>
                    </a:cubicBezTo>
                    <a:cubicBezTo>
                      <a:pt x="435" y="668"/>
                      <a:pt x="621" y="699"/>
                      <a:pt x="435" y="823"/>
                    </a:cubicBezTo>
                    <a:cubicBezTo>
                      <a:pt x="482" y="838"/>
                      <a:pt x="559" y="854"/>
                      <a:pt x="559" y="900"/>
                    </a:cubicBezTo>
                    <a:cubicBezTo>
                      <a:pt x="652" y="683"/>
                      <a:pt x="838" y="544"/>
                      <a:pt x="869" y="234"/>
                    </a:cubicBezTo>
                    <a:lnTo>
                      <a:pt x="869" y="234"/>
                    </a:lnTo>
                    <a:cubicBezTo>
                      <a:pt x="834" y="247"/>
                      <a:pt x="809" y="252"/>
                      <a:pt x="791" y="252"/>
                    </a:cubicBezTo>
                    <a:cubicBezTo>
                      <a:pt x="679" y="252"/>
                      <a:pt x="828" y="41"/>
                      <a:pt x="6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18"/>
              <p:cNvSpPr/>
              <p:nvPr/>
            </p:nvSpPr>
            <p:spPr>
              <a:xfrm>
                <a:off x="3384050" y="1104325"/>
                <a:ext cx="12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78" extrusionOk="0">
                    <a:moveTo>
                      <a:pt x="47" y="0"/>
                    </a:moveTo>
                    <a:cubicBezTo>
                      <a:pt x="32" y="16"/>
                      <a:pt x="1" y="31"/>
                      <a:pt x="1" y="78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18"/>
              <p:cNvSpPr/>
              <p:nvPr/>
            </p:nvSpPr>
            <p:spPr>
              <a:xfrm>
                <a:off x="3533725" y="1116725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47" y="1"/>
                    </a:moveTo>
                    <a:cubicBezTo>
                      <a:pt x="31" y="32"/>
                      <a:pt x="0" y="63"/>
                      <a:pt x="31" y="125"/>
                    </a:cubicBezTo>
                    <a:cubicBezTo>
                      <a:pt x="109" y="125"/>
                      <a:pt x="47" y="47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18"/>
              <p:cNvSpPr/>
              <p:nvPr/>
            </p:nvSpPr>
            <p:spPr>
              <a:xfrm>
                <a:off x="3257275" y="1118575"/>
                <a:ext cx="27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36" y="1"/>
                    </a:moveTo>
                    <a:cubicBezTo>
                      <a:pt x="25" y="1"/>
                      <a:pt x="13" y="7"/>
                      <a:pt x="0" y="20"/>
                    </a:cubicBezTo>
                    <a:cubicBezTo>
                      <a:pt x="31" y="35"/>
                      <a:pt x="78" y="66"/>
                      <a:pt x="109" y="82"/>
                    </a:cubicBezTo>
                    <a:cubicBezTo>
                      <a:pt x="86" y="37"/>
                      <a:pt x="64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18"/>
              <p:cNvSpPr/>
              <p:nvPr/>
            </p:nvSpPr>
            <p:spPr>
              <a:xfrm>
                <a:off x="3259975" y="11221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18"/>
              <p:cNvSpPr/>
              <p:nvPr/>
            </p:nvSpPr>
            <p:spPr>
              <a:xfrm>
                <a:off x="3518225" y="1133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18"/>
              <p:cNvSpPr/>
              <p:nvPr/>
            </p:nvSpPr>
            <p:spPr>
              <a:xfrm>
                <a:off x="3161875" y="11454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63" y="0"/>
                    </a:moveTo>
                    <a:cubicBezTo>
                      <a:pt x="47" y="16"/>
                      <a:pt x="16" y="31"/>
                      <a:pt x="1" y="62"/>
                    </a:cubicBezTo>
                    <a:cubicBezTo>
                      <a:pt x="16" y="62"/>
                      <a:pt x="16" y="78"/>
                      <a:pt x="32" y="78"/>
                    </a:cubicBezTo>
                    <a:cubicBezTo>
                      <a:pt x="63" y="62"/>
                      <a:pt x="78" y="47"/>
                      <a:pt x="94" y="31"/>
                    </a:cubicBezTo>
                    <a:cubicBezTo>
                      <a:pt x="78" y="16"/>
                      <a:pt x="78" y="16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18"/>
              <p:cNvSpPr/>
              <p:nvPr/>
            </p:nvSpPr>
            <p:spPr>
              <a:xfrm>
                <a:off x="3239050" y="1145425"/>
                <a:ext cx="1357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69" extrusionOk="0">
                    <a:moveTo>
                      <a:pt x="47" y="47"/>
                    </a:moveTo>
                    <a:lnTo>
                      <a:pt x="47" y="47"/>
                    </a:lnTo>
                    <a:cubicBezTo>
                      <a:pt x="46" y="49"/>
                      <a:pt x="46" y="52"/>
                      <a:pt x="45" y="54"/>
                    </a:cubicBezTo>
                    <a:lnTo>
                      <a:pt x="45" y="54"/>
                    </a:lnTo>
                    <a:cubicBezTo>
                      <a:pt x="46" y="52"/>
                      <a:pt x="47" y="49"/>
                      <a:pt x="47" y="47"/>
                    </a:cubicBezTo>
                    <a:close/>
                    <a:moveTo>
                      <a:pt x="326" y="0"/>
                    </a:moveTo>
                    <a:lnTo>
                      <a:pt x="171" y="171"/>
                    </a:lnTo>
                    <a:cubicBezTo>
                      <a:pt x="146" y="177"/>
                      <a:pt x="126" y="179"/>
                      <a:pt x="109" y="179"/>
                    </a:cubicBezTo>
                    <a:cubicBezTo>
                      <a:pt x="34" y="179"/>
                      <a:pt x="34" y="127"/>
                      <a:pt x="45" y="54"/>
                    </a:cubicBezTo>
                    <a:lnTo>
                      <a:pt x="45" y="54"/>
                    </a:lnTo>
                    <a:cubicBezTo>
                      <a:pt x="41" y="67"/>
                      <a:pt x="26" y="78"/>
                      <a:pt x="0" y="78"/>
                    </a:cubicBezTo>
                    <a:cubicBezTo>
                      <a:pt x="36" y="102"/>
                      <a:pt x="35" y="253"/>
                      <a:pt x="81" y="253"/>
                    </a:cubicBezTo>
                    <a:cubicBezTo>
                      <a:pt x="96" y="253"/>
                      <a:pt x="114" y="238"/>
                      <a:pt x="140" y="202"/>
                    </a:cubicBezTo>
                    <a:cubicBezTo>
                      <a:pt x="279" y="264"/>
                      <a:pt x="155" y="342"/>
                      <a:pt x="171" y="404"/>
                    </a:cubicBezTo>
                    <a:cubicBezTo>
                      <a:pt x="175" y="402"/>
                      <a:pt x="179" y="402"/>
                      <a:pt x="183" y="402"/>
                    </a:cubicBezTo>
                    <a:cubicBezTo>
                      <a:pt x="223" y="402"/>
                      <a:pt x="253" y="466"/>
                      <a:pt x="295" y="466"/>
                    </a:cubicBezTo>
                    <a:cubicBezTo>
                      <a:pt x="295" y="435"/>
                      <a:pt x="264" y="388"/>
                      <a:pt x="295" y="357"/>
                    </a:cubicBezTo>
                    <a:cubicBezTo>
                      <a:pt x="372" y="373"/>
                      <a:pt x="388" y="450"/>
                      <a:pt x="341" y="481"/>
                    </a:cubicBezTo>
                    <a:cubicBezTo>
                      <a:pt x="346" y="480"/>
                      <a:pt x="351" y="480"/>
                      <a:pt x="355" y="480"/>
                    </a:cubicBezTo>
                    <a:cubicBezTo>
                      <a:pt x="421" y="480"/>
                      <a:pt x="425" y="568"/>
                      <a:pt x="478" y="568"/>
                    </a:cubicBezTo>
                    <a:cubicBezTo>
                      <a:pt x="487" y="568"/>
                      <a:pt x="499" y="565"/>
                      <a:pt x="512" y="559"/>
                    </a:cubicBezTo>
                    <a:cubicBezTo>
                      <a:pt x="543" y="373"/>
                      <a:pt x="543" y="233"/>
                      <a:pt x="403" y="16"/>
                    </a:cubicBezTo>
                    <a:cubicBezTo>
                      <a:pt x="388" y="125"/>
                      <a:pt x="372" y="249"/>
                      <a:pt x="279" y="295"/>
                    </a:cubicBezTo>
                    <a:lnTo>
                      <a:pt x="186" y="218"/>
                    </a:lnTo>
                    <a:cubicBezTo>
                      <a:pt x="202" y="202"/>
                      <a:pt x="217" y="202"/>
                      <a:pt x="217" y="187"/>
                    </a:cubicBezTo>
                    <a:lnTo>
                      <a:pt x="217" y="233"/>
                    </a:lnTo>
                    <a:lnTo>
                      <a:pt x="279" y="187"/>
                    </a:lnTo>
                    <a:lnTo>
                      <a:pt x="279" y="156"/>
                    </a:lnTo>
                    <a:cubicBezTo>
                      <a:pt x="310" y="109"/>
                      <a:pt x="295" y="47"/>
                      <a:pt x="3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18"/>
              <p:cNvSpPr/>
              <p:nvPr/>
            </p:nvSpPr>
            <p:spPr>
              <a:xfrm>
                <a:off x="3163425" y="1146575"/>
                <a:ext cx="15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9" extrusionOk="0">
                    <a:moveTo>
                      <a:pt x="32" y="1"/>
                    </a:moveTo>
                    <a:cubicBezTo>
                      <a:pt x="16" y="16"/>
                      <a:pt x="16" y="47"/>
                      <a:pt x="1" y="63"/>
                    </a:cubicBezTo>
                    <a:cubicBezTo>
                      <a:pt x="16" y="63"/>
                      <a:pt x="16" y="79"/>
                      <a:pt x="16" y="79"/>
                    </a:cubicBezTo>
                    <a:lnTo>
                      <a:pt x="63" y="79"/>
                    </a:lnTo>
                    <a:cubicBezTo>
                      <a:pt x="47" y="47"/>
                      <a:pt x="47" y="32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18"/>
              <p:cNvSpPr/>
              <p:nvPr/>
            </p:nvSpPr>
            <p:spPr>
              <a:xfrm>
                <a:off x="3483325" y="1147350"/>
                <a:ext cx="4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79" extrusionOk="0">
                    <a:moveTo>
                      <a:pt x="16" y="1"/>
                    </a:moveTo>
                    <a:cubicBezTo>
                      <a:pt x="0" y="32"/>
                      <a:pt x="0" y="48"/>
                      <a:pt x="0" y="79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18"/>
              <p:cNvSpPr/>
              <p:nvPr/>
            </p:nvSpPr>
            <p:spPr>
              <a:xfrm>
                <a:off x="3492225" y="1147350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6" y="16"/>
                    </a:moveTo>
                    <a:lnTo>
                      <a:pt x="16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18"/>
              <p:cNvSpPr/>
              <p:nvPr/>
            </p:nvSpPr>
            <p:spPr>
              <a:xfrm>
                <a:off x="3162650" y="1147375"/>
                <a:ext cx="800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" y="0"/>
                    </a:moveTo>
                    <a:cubicBezTo>
                      <a:pt x="16" y="16"/>
                      <a:pt x="16" y="31"/>
                      <a:pt x="32" y="31"/>
                    </a:cubicBezTo>
                    <a:cubicBezTo>
                      <a:pt x="16" y="15"/>
                      <a:pt x="16" y="1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18"/>
              <p:cNvSpPr/>
              <p:nvPr/>
            </p:nvSpPr>
            <p:spPr>
              <a:xfrm>
                <a:off x="3163425" y="11481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"/>
                      <a:pt x="1" y="17"/>
                      <a:pt x="1" y="17"/>
                    </a:cubicBezTo>
                    <a:lnTo>
                      <a:pt x="16" y="17"/>
                    </a:lnTo>
                    <a:cubicBezTo>
                      <a:pt x="16" y="17"/>
                      <a:pt x="16" y="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18"/>
              <p:cNvSpPr/>
              <p:nvPr/>
            </p:nvSpPr>
            <p:spPr>
              <a:xfrm>
                <a:off x="3196400" y="1148925"/>
                <a:ext cx="15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31"/>
                      <a:pt x="47" y="62"/>
                      <a:pt x="47" y="109"/>
                    </a:cubicBezTo>
                    <a:lnTo>
                      <a:pt x="62" y="124"/>
                    </a:lnTo>
                    <a:cubicBezTo>
                      <a:pt x="62" y="124"/>
                      <a:pt x="62" y="62"/>
                      <a:pt x="62" y="16"/>
                    </a:cubicBezTo>
                    <a:cubicBezTo>
                      <a:pt x="47" y="16"/>
                      <a:pt x="31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18"/>
              <p:cNvSpPr/>
              <p:nvPr/>
            </p:nvSpPr>
            <p:spPr>
              <a:xfrm>
                <a:off x="3491450" y="1148925"/>
                <a:ext cx="23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1" y="78"/>
                      <a:pt x="16" y="109"/>
                    </a:cubicBezTo>
                    <a:lnTo>
                      <a:pt x="1" y="109"/>
                    </a:lnTo>
                    <a:lnTo>
                      <a:pt x="1" y="202"/>
                    </a:lnTo>
                    <a:lnTo>
                      <a:pt x="47" y="202"/>
                    </a:lnTo>
                    <a:lnTo>
                      <a:pt x="32" y="124"/>
                    </a:lnTo>
                    <a:lnTo>
                      <a:pt x="32" y="124"/>
                    </a:lnTo>
                    <a:cubicBezTo>
                      <a:pt x="47" y="140"/>
                      <a:pt x="47" y="140"/>
                      <a:pt x="63" y="140"/>
                    </a:cubicBezTo>
                    <a:cubicBezTo>
                      <a:pt x="47" y="140"/>
                      <a:pt x="47" y="124"/>
                      <a:pt x="32" y="109"/>
                    </a:cubicBezTo>
                    <a:cubicBezTo>
                      <a:pt x="32" y="62"/>
                      <a:pt x="94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18"/>
              <p:cNvSpPr/>
              <p:nvPr/>
            </p:nvSpPr>
            <p:spPr>
              <a:xfrm>
                <a:off x="3196775" y="11512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32" y="31"/>
                    </a:cubicBezTo>
                    <a:cubicBezTo>
                      <a:pt x="32" y="31"/>
                      <a:pt x="32" y="31"/>
                      <a:pt x="32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18"/>
              <p:cNvSpPr/>
              <p:nvPr/>
            </p:nvSpPr>
            <p:spPr>
              <a:xfrm>
                <a:off x="3194850" y="11516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62" y="1"/>
                    </a:moveTo>
                    <a:cubicBezTo>
                      <a:pt x="16" y="1"/>
                      <a:pt x="16" y="16"/>
                      <a:pt x="0" y="47"/>
                    </a:cubicBezTo>
                    <a:cubicBezTo>
                      <a:pt x="47" y="63"/>
                      <a:pt x="62" y="78"/>
                      <a:pt x="62" y="94"/>
                    </a:cubicBezTo>
                    <a:cubicBezTo>
                      <a:pt x="78" y="78"/>
                      <a:pt x="78" y="78"/>
                      <a:pt x="155" y="78"/>
                    </a:cubicBezTo>
                    <a:cubicBezTo>
                      <a:pt x="155" y="78"/>
                      <a:pt x="124" y="47"/>
                      <a:pt x="109" y="16"/>
                    </a:cubicBezTo>
                    <a:cubicBezTo>
                      <a:pt x="93" y="32"/>
                      <a:pt x="93" y="47"/>
                      <a:pt x="93" y="6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18"/>
              <p:cNvSpPr/>
              <p:nvPr/>
            </p:nvSpPr>
            <p:spPr>
              <a:xfrm>
                <a:off x="3208400" y="1154725"/>
                <a:ext cx="23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7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16"/>
                    </a:cubicBezTo>
                    <a:cubicBezTo>
                      <a:pt x="32" y="1"/>
                      <a:pt x="63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18"/>
              <p:cNvSpPr/>
              <p:nvPr/>
            </p:nvSpPr>
            <p:spPr>
              <a:xfrm>
                <a:off x="3211900" y="1154725"/>
                <a:ext cx="1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31" y="1"/>
                    </a:moveTo>
                    <a:lnTo>
                      <a:pt x="16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31" y="1"/>
                      <a:pt x="47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18"/>
              <p:cNvSpPr/>
              <p:nvPr/>
            </p:nvSpPr>
            <p:spPr>
              <a:xfrm>
                <a:off x="3213450" y="1154725"/>
                <a:ext cx="12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1" extrusionOk="0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32" y="1"/>
                    </a:ln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16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18"/>
              <p:cNvSpPr/>
              <p:nvPr/>
            </p:nvSpPr>
            <p:spPr>
              <a:xfrm>
                <a:off x="3214225" y="115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18"/>
              <p:cNvSpPr/>
              <p:nvPr/>
            </p:nvSpPr>
            <p:spPr>
              <a:xfrm>
                <a:off x="3218500" y="11551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0" y="0"/>
                    </a:moveTo>
                    <a:cubicBezTo>
                      <a:pt x="0" y="0"/>
                      <a:pt x="16" y="0"/>
                      <a:pt x="16" y="0"/>
                    </a:cubicBezTo>
                    <a:lnTo>
                      <a:pt x="16" y="0"/>
                    </a:lnTo>
                    <a:cubicBezTo>
                      <a:pt x="16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18"/>
              <p:cNvSpPr/>
              <p:nvPr/>
            </p:nvSpPr>
            <p:spPr>
              <a:xfrm>
                <a:off x="3495325" y="1155900"/>
                <a:ext cx="1322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69" extrusionOk="0">
                    <a:moveTo>
                      <a:pt x="342" y="0"/>
                    </a:moveTo>
                    <a:lnTo>
                      <a:pt x="156" y="140"/>
                    </a:lnTo>
                    <a:cubicBezTo>
                      <a:pt x="134" y="145"/>
                      <a:pt x="117" y="147"/>
                      <a:pt x="102" y="147"/>
                    </a:cubicBezTo>
                    <a:cubicBezTo>
                      <a:pt x="22" y="147"/>
                      <a:pt x="37" y="81"/>
                      <a:pt x="63" y="16"/>
                    </a:cubicBezTo>
                    <a:lnTo>
                      <a:pt x="63" y="16"/>
                    </a:lnTo>
                    <a:cubicBezTo>
                      <a:pt x="52" y="27"/>
                      <a:pt x="41" y="38"/>
                      <a:pt x="25" y="38"/>
                    </a:cubicBezTo>
                    <a:cubicBezTo>
                      <a:pt x="18" y="38"/>
                      <a:pt x="10" y="36"/>
                      <a:pt x="1" y="31"/>
                    </a:cubicBezTo>
                    <a:lnTo>
                      <a:pt x="1" y="31"/>
                    </a:lnTo>
                    <a:cubicBezTo>
                      <a:pt x="37" y="56"/>
                      <a:pt x="26" y="213"/>
                      <a:pt x="72" y="213"/>
                    </a:cubicBezTo>
                    <a:cubicBezTo>
                      <a:pt x="85" y="213"/>
                      <a:pt x="102" y="201"/>
                      <a:pt x="125" y="171"/>
                    </a:cubicBezTo>
                    <a:cubicBezTo>
                      <a:pt x="249" y="264"/>
                      <a:pt x="125" y="310"/>
                      <a:pt x="125" y="372"/>
                    </a:cubicBezTo>
                    <a:cubicBezTo>
                      <a:pt x="131" y="371"/>
                      <a:pt x="136" y="370"/>
                      <a:pt x="141" y="370"/>
                    </a:cubicBezTo>
                    <a:cubicBezTo>
                      <a:pt x="190" y="370"/>
                      <a:pt x="207" y="436"/>
                      <a:pt x="249" y="450"/>
                    </a:cubicBezTo>
                    <a:cubicBezTo>
                      <a:pt x="249" y="419"/>
                      <a:pt x="234" y="372"/>
                      <a:pt x="265" y="357"/>
                    </a:cubicBezTo>
                    <a:cubicBezTo>
                      <a:pt x="327" y="372"/>
                      <a:pt x="342" y="450"/>
                      <a:pt x="296" y="481"/>
                    </a:cubicBezTo>
                    <a:cubicBezTo>
                      <a:pt x="301" y="480"/>
                      <a:pt x="305" y="480"/>
                      <a:pt x="309" y="480"/>
                    </a:cubicBezTo>
                    <a:cubicBezTo>
                      <a:pt x="374" y="480"/>
                      <a:pt x="367" y="568"/>
                      <a:pt x="418" y="568"/>
                    </a:cubicBezTo>
                    <a:cubicBezTo>
                      <a:pt x="427" y="568"/>
                      <a:pt x="437" y="565"/>
                      <a:pt x="451" y="559"/>
                    </a:cubicBezTo>
                    <a:cubicBezTo>
                      <a:pt x="497" y="388"/>
                      <a:pt x="528" y="248"/>
                      <a:pt x="404" y="16"/>
                    </a:cubicBezTo>
                    <a:cubicBezTo>
                      <a:pt x="389" y="124"/>
                      <a:pt x="358" y="248"/>
                      <a:pt x="265" y="295"/>
                    </a:cubicBezTo>
                    <a:lnTo>
                      <a:pt x="172" y="186"/>
                    </a:lnTo>
                    <a:cubicBezTo>
                      <a:pt x="311" y="171"/>
                      <a:pt x="280" y="78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18"/>
              <p:cNvSpPr/>
              <p:nvPr/>
            </p:nvSpPr>
            <p:spPr>
              <a:xfrm>
                <a:off x="3230125" y="1157050"/>
                <a:ext cx="9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0" y="1"/>
                    </a:moveTo>
                    <a:cubicBezTo>
                      <a:pt x="16" y="8"/>
                      <a:pt x="28" y="12"/>
                      <a:pt x="31" y="12"/>
                    </a:cubicBezTo>
                    <a:cubicBezTo>
                      <a:pt x="35" y="12"/>
                      <a:pt x="31" y="8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18"/>
              <p:cNvSpPr/>
              <p:nvPr/>
            </p:nvSpPr>
            <p:spPr>
              <a:xfrm>
                <a:off x="3479050" y="1159775"/>
                <a:ext cx="12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4" extrusionOk="0">
                    <a:moveTo>
                      <a:pt x="32" y="0"/>
                    </a:moveTo>
                    <a:lnTo>
                      <a:pt x="1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18"/>
              <p:cNvSpPr/>
              <p:nvPr/>
            </p:nvSpPr>
            <p:spPr>
              <a:xfrm>
                <a:off x="3396850" y="1160550"/>
                <a:ext cx="50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81" extrusionOk="0">
                    <a:moveTo>
                      <a:pt x="1955" y="993"/>
                    </a:moveTo>
                    <a:cubicBezTo>
                      <a:pt x="1955" y="993"/>
                      <a:pt x="1955" y="1010"/>
                      <a:pt x="1957" y="1033"/>
                    </a:cubicBezTo>
                    <a:lnTo>
                      <a:pt x="1957" y="1033"/>
                    </a:lnTo>
                    <a:cubicBezTo>
                      <a:pt x="1958" y="1019"/>
                      <a:pt x="1957" y="1006"/>
                      <a:pt x="1955" y="993"/>
                    </a:cubicBezTo>
                    <a:close/>
                    <a:moveTo>
                      <a:pt x="63" y="0"/>
                    </a:moveTo>
                    <a:cubicBezTo>
                      <a:pt x="32" y="31"/>
                      <a:pt x="16" y="78"/>
                      <a:pt x="1" y="109"/>
                    </a:cubicBezTo>
                    <a:lnTo>
                      <a:pt x="1970" y="1381"/>
                    </a:lnTo>
                    <a:cubicBezTo>
                      <a:pt x="2017" y="1319"/>
                      <a:pt x="2032" y="1257"/>
                      <a:pt x="2017" y="1210"/>
                    </a:cubicBezTo>
                    <a:lnTo>
                      <a:pt x="1970" y="1210"/>
                    </a:lnTo>
                    <a:cubicBezTo>
                      <a:pt x="1970" y="1210"/>
                      <a:pt x="1970" y="1164"/>
                      <a:pt x="1970" y="1101"/>
                    </a:cubicBezTo>
                    <a:cubicBezTo>
                      <a:pt x="1963" y="1079"/>
                      <a:pt x="1959" y="1054"/>
                      <a:pt x="1957" y="1033"/>
                    </a:cubicBezTo>
                    <a:lnTo>
                      <a:pt x="1957" y="1033"/>
                    </a:lnTo>
                    <a:cubicBezTo>
                      <a:pt x="1953" y="1116"/>
                      <a:pt x="1904" y="1208"/>
                      <a:pt x="1877" y="1288"/>
                    </a:cubicBezTo>
                    <a:lnTo>
                      <a:pt x="125" y="155"/>
                    </a:lnTo>
                    <a:cubicBezTo>
                      <a:pt x="125" y="78"/>
                      <a:pt x="125" y="31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18"/>
              <p:cNvSpPr/>
              <p:nvPr/>
            </p:nvSpPr>
            <p:spPr>
              <a:xfrm>
                <a:off x="3228175" y="1160925"/>
                <a:ext cx="120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60" extrusionOk="0">
                    <a:moveTo>
                      <a:pt x="187" y="1"/>
                    </a:moveTo>
                    <a:lnTo>
                      <a:pt x="187" y="1"/>
                    </a:lnTo>
                    <a:cubicBezTo>
                      <a:pt x="187" y="5"/>
                      <a:pt x="186" y="9"/>
                      <a:pt x="186" y="13"/>
                    </a:cubicBezTo>
                    <a:lnTo>
                      <a:pt x="186" y="13"/>
                    </a:lnTo>
                    <a:cubicBezTo>
                      <a:pt x="187" y="9"/>
                      <a:pt x="187" y="5"/>
                      <a:pt x="187" y="1"/>
                    </a:cubicBezTo>
                    <a:close/>
                    <a:moveTo>
                      <a:pt x="186" y="13"/>
                    </a:moveTo>
                    <a:lnTo>
                      <a:pt x="186" y="13"/>
                    </a:lnTo>
                    <a:cubicBezTo>
                      <a:pt x="185" y="24"/>
                      <a:pt x="179" y="36"/>
                      <a:pt x="156" y="47"/>
                    </a:cubicBezTo>
                    <a:cubicBezTo>
                      <a:pt x="156" y="73"/>
                      <a:pt x="132" y="84"/>
                      <a:pt x="106" y="84"/>
                    </a:cubicBezTo>
                    <a:cubicBezTo>
                      <a:pt x="85" y="84"/>
                      <a:pt x="61" y="77"/>
                      <a:pt x="47" y="63"/>
                    </a:cubicBezTo>
                    <a:lnTo>
                      <a:pt x="47" y="63"/>
                    </a:lnTo>
                    <a:cubicBezTo>
                      <a:pt x="94" y="187"/>
                      <a:pt x="1" y="156"/>
                      <a:pt x="156" y="233"/>
                    </a:cubicBezTo>
                    <a:cubicBezTo>
                      <a:pt x="188" y="274"/>
                      <a:pt x="170" y="298"/>
                      <a:pt x="138" y="298"/>
                    </a:cubicBezTo>
                    <a:cubicBezTo>
                      <a:pt x="110" y="298"/>
                      <a:pt x="70" y="278"/>
                      <a:pt x="47" y="233"/>
                    </a:cubicBezTo>
                    <a:lnTo>
                      <a:pt x="47" y="233"/>
                    </a:lnTo>
                    <a:lnTo>
                      <a:pt x="78" y="435"/>
                    </a:lnTo>
                    <a:lnTo>
                      <a:pt x="140" y="358"/>
                    </a:lnTo>
                    <a:lnTo>
                      <a:pt x="140" y="358"/>
                    </a:lnTo>
                    <a:cubicBezTo>
                      <a:pt x="280" y="420"/>
                      <a:pt x="47" y="482"/>
                      <a:pt x="202" y="559"/>
                    </a:cubicBezTo>
                    <a:lnTo>
                      <a:pt x="249" y="404"/>
                    </a:lnTo>
                    <a:lnTo>
                      <a:pt x="296" y="420"/>
                    </a:lnTo>
                    <a:cubicBezTo>
                      <a:pt x="249" y="373"/>
                      <a:pt x="311" y="311"/>
                      <a:pt x="342" y="295"/>
                    </a:cubicBezTo>
                    <a:cubicBezTo>
                      <a:pt x="358" y="295"/>
                      <a:pt x="389" y="311"/>
                      <a:pt x="389" y="342"/>
                    </a:cubicBezTo>
                    <a:cubicBezTo>
                      <a:pt x="480" y="160"/>
                      <a:pt x="184" y="201"/>
                      <a:pt x="186" y="1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18"/>
              <p:cNvSpPr/>
              <p:nvPr/>
            </p:nvSpPr>
            <p:spPr>
              <a:xfrm>
                <a:off x="3478275" y="1164125"/>
                <a:ext cx="4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1"/>
                    </a:moveTo>
                    <a:cubicBezTo>
                      <a:pt x="4" y="1"/>
                      <a:pt x="1" y="5"/>
                      <a:pt x="1" y="12"/>
                    </a:cubicBezTo>
                    <a:lnTo>
                      <a:pt x="16" y="12"/>
                    </a:lnTo>
                    <a:cubicBezTo>
                      <a:pt x="16" y="5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18"/>
              <p:cNvSpPr/>
              <p:nvPr/>
            </p:nvSpPr>
            <p:spPr>
              <a:xfrm>
                <a:off x="3421275" y="11644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16" y="0"/>
                    </a:moveTo>
                    <a:cubicBezTo>
                      <a:pt x="16" y="0"/>
                      <a:pt x="1" y="16"/>
                      <a:pt x="1" y="16"/>
                    </a:cubicBezTo>
                    <a:cubicBezTo>
                      <a:pt x="63" y="47"/>
                      <a:pt x="109" y="78"/>
                      <a:pt x="156" y="93"/>
                    </a:cubicBezTo>
                    <a:cubicBezTo>
                      <a:pt x="109" y="62"/>
                      <a:pt x="63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18"/>
              <p:cNvSpPr/>
              <p:nvPr/>
            </p:nvSpPr>
            <p:spPr>
              <a:xfrm>
                <a:off x="3482925" y="1168700"/>
                <a:ext cx="116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12" extrusionOk="0">
                    <a:moveTo>
                      <a:pt x="202" y="0"/>
                    </a:moveTo>
                    <a:cubicBezTo>
                      <a:pt x="202" y="3"/>
                      <a:pt x="201" y="5"/>
                      <a:pt x="200" y="8"/>
                    </a:cubicBezTo>
                    <a:lnTo>
                      <a:pt x="200" y="8"/>
                    </a:lnTo>
                    <a:cubicBezTo>
                      <a:pt x="202" y="6"/>
                      <a:pt x="202" y="3"/>
                      <a:pt x="202" y="0"/>
                    </a:cubicBezTo>
                    <a:close/>
                    <a:moveTo>
                      <a:pt x="200" y="8"/>
                    </a:moveTo>
                    <a:lnTo>
                      <a:pt x="200" y="8"/>
                    </a:lnTo>
                    <a:cubicBezTo>
                      <a:pt x="196" y="16"/>
                      <a:pt x="183" y="19"/>
                      <a:pt x="171" y="31"/>
                    </a:cubicBezTo>
                    <a:cubicBezTo>
                      <a:pt x="164" y="52"/>
                      <a:pt x="145" y="60"/>
                      <a:pt x="124" y="60"/>
                    </a:cubicBezTo>
                    <a:cubicBezTo>
                      <a:pt x="98" y="60"/>
                      <a:pt x="71" y="48"/>
                      <a:pt x="63" y="31"/>
                    </a:cubicBezTo>
                    <a:lnTo>
                      <a:pt x="63" y="31"/>
                    </a:lnTo>
                    <a:cubicBezTo>
                      <a:pt x="94" y="155"/>
                      <a:pt x="1" y="109"/>
                      <a:pt x="156" y="202"/>
                    </a:cubicBezTo>
                    <a:cubicBezTo>
                      <a:pt x="177" y="244"/>
                      <a:pt x="159" y="264"/>
                      <a:pt x="131" y="264"/>
                    </a:cubicBezTo>
                    <a:cubicBezTo>
                      <a:pt x="97" y="264"/>
                      <a:pt x="48" y="237"/>
                      <a:pt x="32" y="186"/>
                    </a:cubicBezTo>
                    <a:lnTo>
                      <a:pt x="32" y="186"/>
                    </a:lnTo>
                    <a:cubicBezTo>
                      <a:pt x="32" y="187"/>
                      <a:pt x="47" y="233"/>
                      <a:pt x="47" y="279"/>
                    </a:cubicBezTo>
                    <a:lnTo>
                      <a:pt x="63" y="372"/>
                    </a:lnTo>
                    <a:lnTo>
                      <a:pt x="125" y="310"/>
                    </a:lnTo>
                    <a:lnTo>
                      <a:pt x="125" y="310"/>
                    </a:lnTo>
                    <a:cubicBezTo>
                      <a:pt x="249" y="403"/>
                      <a:pt x="16" y="419"/>
                      <a:pt x="156" y="512"/>
                    </a:cubicBezTo>
                    <a:lnTo>
                      <a:pt x="218" y="372"/>
                    </a:lnTo>
                    <a:lnTo>
                      <a:pt x="264" y="403"/>
                    </a:lnTo>
                    <a:cubicBezTo>
                      <a:pt x="233" y="341"/>
                      <a:pt x="280" y="295"/>
                      <a:pt x="311" y="279"/>
                    </a:cubicBezTo>
                    <a:cubicBezTo>
                      <a:pt x="326" y="295"/>
                      <a:pt x="373" y="310"/>
                      <a:pt x="357" y="341"/>
                    </a:cubicBezTo>
                    <a:cubicBezTo>
                      <a:pt x="464" y="189"/>
                      <a:pt x="166" y="171"/>
                      <a:pt x="200" y="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8"/>
              <p:cNvSpPr/>
              <p:nvPr/>
            </p:nvSpPr>
            <p:spPr>
              <a:xfrm>
                <a:off x="3209450" y="1169475"/>
                <a:ext cx="53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0" extrusionOk="0">
                    <a:moveTo>
                      <a:pt x="98" y="0"/>
                    </a:moveTo>
                    <a:cubicBezTo>
                      <a:pt x="105" y="4"/>
                      <a:pt x="112" y="9"/>
                      <a:pt x="120" y="14"/>
                    </a:cubicBezTo>
                    <a:lnTo>
                      <a:pt x="120" y="14"/>
                    </a:lnTo>
                    <a:cubicBezTo>
                      <a:pt x="114" y="9"/>
                      <a:pt x="107" y="4"/>
                      <a:pt x="98" y="0"/>
                    </a:cubicBezTo>
                    <a:close/>
                    <a:moveTo>
                      <a:pt x="120" y="14"/>
                    </a:moveTo>
                    <a:lnTo>
                      <a:pt x="120" y="14"/>
                    </a:lnTo>
                    <a:cubicBezTo>
                      <a:pt x="191" y="73"/>
                      <a:pt x="1" y="140"/>
                      <a:pt x="145" y="140"/>
                    </a:cubicBezTo>
                    <a:cubicBezTo>
                      <a:pt x="211" y="73"/>
                      <a:pt x="164" y="41"/>
                      <a:pt x="120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8"/>
              <p:cNvSpPr/>
              <p:nvPr/>
            </p:nvSpPr>
            <p:spPr>
              <a:xfrm>
                <a:off x="3478475" y="1170700"/>
                <a:ext cx="21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86" h="107" extrusionOk="0">
                    <a:moveTo>
                      <a:pt x="1" y="0"/>
                    </a:moveTo>
                    <a:cubicBezTo>
                      <a:pt x="0" y="0"/>
                      <a:pt x="2" y="4"/>
                      <a:pt x="8" y="13"/>
                    </a:cubicBezTo>
                    <a:lnTo>
                      <a:pt x="39" y="106"/>
                    </a:lnTo>
                    <a:lnTo>
                      <a:pt x="86" y="60"/>
                    </a:lnTo>
                    <a:cubicBezTo>
                      <a:pt x="61" y="60"/>
                      <a:pt x="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8"/>
              <p:cNvSpPr/>
              <p:nvPr/>
            </p:nvSpPr>
            <p:spPr>
              <a:xfrm>
                <a:off x="3450350" y="118342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0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8"/>
              <p:cNvSpPr/>
              <p:nvPr/>
            </p:nvSpPr>
            <p:spPr>
              <a:xfrm>
                <a:off x="3448025" y="1183800"/>
                <a:ext cx="50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3" extrusionOk="0">
                    <a:moveTo>
                      <a:pt x="109" y="1"/>
                    </a:moveTo>
                    <a:cubicBezTo>
                      <a:pt x="109" y="16"/>
                      <a:pt x="109" y="32"/>
                      <a:pt x="109" y="47"/>
                    </a:cubicBezTo>
                    <a:cubicBezTo>
                      <a:pt x="76" y="36"/>
                      <a:pt x="59" y="25"/>
                      <a:pt x="52" y="25"/>
                    </a:cubicBezTo>
                    <a:cubicBezTo>
                      <a:pt x="49" y="25"/>
                      <a:pt x="47" y="27"/>
                      <a:pt x="47" y="32"/>
                    </a:cubicBezTo>
                    <a:cubicBezTo>
                      <a:pt x="63" y="32"/>
                      <a:pt x="78" y="47"/>
                      <a:pt x="109" y="63"/>
                    </a:cubicBezTo>
                    <a:cubicBezTo>
                      <a:pt x="94" y="94"/>
                      <a:pt x="94" y="125"/>
                      <a:pt x="140" y="156"/>
                    </a:cubicBezTo>
                    <a:lnTo>
                      <a:pt x="1" y="265"/>
                    </a:lnTo>
                    <a:lnTo>
                      <a:pt x="94" y="342"/>
                    </a:lnTo>
                    <a:cubicBezTo>
                      <a:pt x="187" y="265"/>
                      <a:pt x="202" y="156"/>
                      <a:pt x="187" y="63"/>
                    </a:cubicBezTo>
                    <a:cubicBezTo>
                      <a:pt x="156" y="47"/>
                      <a:pt x="140" y="32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8"/>
              <p:cNvSpPr/>
              <p:nvPr/>
            </p:nvSpPr>
            <p:spPr>
              <a:xfrm>
                <a:off x="3448800" y="118457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6" y="16"/>
                      <a:pt x="16" y="16"/>
                    </a:cubicBezTo>
                    <a:cubicBezTo>
                      <a:pt x="16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8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8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8"/>
              <p:cNvSpPr/>
              <p:nvPr/>
            </p:nvSpPr>
            <p:spPr>
              <a:xfrm>
                <a:off x="3452675" y="1184975"/>
                <a:ext cx="62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56" extrusionOk="0">
                    <a:moveTo>
                      <a:pt x="94" y="62"/>
                    </a:moveTo>
                    <a:lnTo>
                      <a:pt x="94" y="62"/>
                    </a:lnTo>
                    <a:cubicBezTo>
                      <a:pt x="98" y="65"/>
                      <a:pt x="103" y="67"/>
                      <a:pt x="107" y="69"/>
                    </a:cubicBezTo>
                    <a:lnTo>
                      <a:pt x="107" y="69"/>
                    </a:lnTo>
                    <a:cubicBezTo>
                      <a:pt x="102" y="62"/>
                      <a:pt x="94" y="62"/>
                      <a:pt x="94" y="62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78" y="62"/>
                      <a:pt x="156" y="109"/>
                      <a:pt x="218" y="156"/>
                    </a:cubicBezTo>
                    <a:lnTo>
                      <a:pt x="249" y="156"/>
                    </a:lnTo>
                    <a:cubicBezTo>
                      <a:pt x="218" y="140"/>
                      <a:pt x="187" y="124"/>
                      <a:pt x="156" y="109"/>
                    </a:cubicBezTo>
                    <a:lnTo>
                      <a:pt x="156" y="109"/>
                    </a:lnTo>
                    <a:cubicBezTo>
                      <a:pt x="184" y="118"/>
                      <a:pt x="213" y="134"/>
                      <a:pt x="223" y="134"/>
                    </a:cubicBezTo>
                    <a:cubicBezTo>
                      <a:pt x="230" y="134"/>
                      <a:pt x="230" y="127"/>
                      <a:pt x="218" y="109"/>
                    </a:cubicBezTo>
                    <a:cubicBezTo>
                      <a:pt x="218" y="109"/>
                      <a:pt x="164" y="96"/>
                      <a:pt x="107" y="69"/>
                    </a:cubicBezTo>
                    <a:lnTo>
                      <a:pt x="107" y="69"/>
                    </a:lnTo>
                    <a:cubicBezTo>
                      <a:pt x="108" y="71"/>
                      <a:pt x="109" y="74"/>
                      <a:pt x="109" y="78"/>
                    </a:cubicBezTo>
                    <a:cubicBezTo>
                      <a:pt x="78" y="47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18" name="Google Shape;2918;p18"/>
            <p:cNvGrpSpPr/>
            <p:nvPr/>
          </p:nvGrpSpPr>
          <p:grpSpPr>
            <a:xfrm rot="10800000" flipH="1">
              <a:off x="6451600" y="-366400"/>
              <a:ext cx="2470700" cy="1442275"/>
              <a:chOff x="2740800" y="4354100"/>
              <a:chExt cx="2470700" cy="1442275"/>
            </a:xfrm>
          </p:grpSpPr>
          <p:sp>
            <p:nvSpPr>
              <p:cNvPr id="2919" name="Google Shape;2919;p18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8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8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8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8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8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8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8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7" name="Google Shape;2927;p18"/>
            <p:cNvGrpSpPr/>
            <p:nvPr/>
          </p:nvGrpSpPr>
          <p:grpSpPr>
            <a:xfrm>
              <a:off x="711825" y="431600"/>
              <a:ext cx="632450" cy="714300"/>
              <a:chOff x="1431000" y="1568225"/>
              <a:chExt cx="632450" cy="714300"/>
            </a:xfrm>
          </p:grpSpPr>
          <p:sp>
            <p:nvSpPr>
              <p:cNvPr id="2928" name="Google Shape;2928;p18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8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8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8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18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18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38" name="Google Shape;2938;p18"/>
            <p:cNvSpPr/>
            <p:nvPr/>
          </p:nvSpPr>
          <p:spPr>
            <a:xfrm>
              <a:off x="5095875" y="2276475"/>
              <a:ext cx="4397596" cy="3990020"/>
            </a:xfrm>
            <a:custGeom>
              <a:avLst/>
              <a:gdLst/>
              <a:ahLst/>
              <a:cxnLst/>
              <a:rect l="l" t="t" r="r" b="b"/>
              <a:pathLst>
                <a:path w="113655" h="100994" extrusionOk="0">
                  <a:moveTo>
                    <a:pt x="59821" y="0"/>
                  </a:moveTo>
                  <a:cubicBezTo>
                    <a:pt x="59365" y="0"/>
                    <a:pt x="58910" y="2"/>
                    <a:pt x="58456" y="6"/>
                  </a:cubicBezTo>
                  <a:cubicBezTo>
                    <a:pt x="57417" y="6"/>
                    <a:pt x="56362" y="22"/>
                    <a:pt x="55292" y="22"/>
                  </a:cubicBezTo>
                  <a:cubicBezTo>
                    <a:pt x="41799" y="161"/>
                    <a:pt x="25064" y="735"/>
                    <a:pt x="15153" y="10305"/>
                  </a:cubicBezTo>
                  <a:cubicBezTo>
                    <a:pt x="8562" y="16664"/>
                    <a:pt x="7631" y="28777"/>
                    <a:pt x="5785" y="37214"/>
                  </a:cubicBezTo>
                  <a:cubicBezTo>
                    <a:pt x="3350" y="48319"/>
                    <a:pt x="1365" y="59563"/>
                    <a:pt x="791" y="70932"/>
                  </a:cubicBezTo>
                  <a:cubicBezTo>
                    <a:pt x="0" y="86286"/>
                    <a:pt x="7119" y="93452"/>
                    <a:pt x="21931" y="95530"/>
                  </a:cubicBezTo>
                  <a:cubicBezTo>
                    <a:pt x="34881" y="97345"/>
                    <a:pt x="47863" y="99082"/>
                    <a:pt x="60906" y="99950"/>
                  </a:cubicBezTo>
                  <a:cubicBezTo>
                    <a:pt x="66360" y="100308"/>
                    <a:pt x="72094" y="100994"/>
                    <a:pt x="77753" y="100994"/>
                  </a:cubicBezTo>
                  <a:cubicBezTo>
                    <a:pt x="82396" y="100994"/>
                    <a:pt x="86989" y="100532"/>
                    <a:pt x="91336" y="99051"/>
                  </a:cubicBezTo>
                  <a:cubicBezTo>
                    <a:pt x="101138" y="95732"/>
                    <a:pt x="105233" y="86519"/>
                    <a:pt x="107016" y="76887"/>
                  </a:cubicBezTo>
                  <a:cubicBezTo>
                    <a:pt x="109250" y="64852"/>
                    <a:pt x="110304" y="52630"/>
                    <a:pt x="112088" y="40533"/>
                  </a:cubicBezTo>
                  <a:cubicBezTo>
                    <a:pt x="113655" y="30002"/>
                    <a:pt x="112864" y="18215"/>
                    <a:pt x="103558" y="11421"/>
                  </a:cubicBezTo>
                  <a:cubicBezTo>
                    <a:pt x="91092" y="2313"/>
                    <a:pt x="74929" y="0"/>
                    <a:pt x="598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39" name="Google Shape;2939;p18"/>
            <p:cNvGrpSpPr/>
            <p:nvPr/>
          </p:nvGrpSpPr>
          <p:grpSpPr>
            <a:xfrm rot="10800000" flipH="1">
              <a:off x="6896786" y="4100206"/>
              <a:ext cx="1580329" cy="1583243"/>
              <a:chOff x="1419375" y="3941050"/>
              <a:chExt cx="1165950" cy="1168100"/>
            </a:xfrm>
          </p:grpSpPr>
          <p:sp>
            <p:nvSpPr>
              <p:cNvPr id="2940" name="Google Shape;2940;p18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18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18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18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18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18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70" name="Google Shape;2970;p18"/>
            <p:cNvSpPr/>
            <p:nvPr/>
          </p:nvSpPr>
          <p:spPr>
            <a:xfrm>
              <a:off x="4906750" y="4535363"/>
              <a:ext cx="1348500" cy="383925"/>
            </a:xfrm>
            <a:custGeom>
              <a:avLst/>
              <a:gdLst/>
              <a:ahLst/>
              <a:cxnLst/>
              <a:rect l="l" t="t" r="r" b="b"/>
              <a:pathLst>
                <a:path w="53940" h="15357" extrusionOk="0">
                  <a:moveTo>
                    <a:pt x="41380" y="845"/>
                  </a:moveTo>
                  <a:cubicBezTo>
                    <a:pt x="41486" y="845"/>
                    <a:pt x="41615" y="869"/>
                    <a:pt x="41771" y="921"/>
                  </a:cubicBezTo>
                  <a:cubicBezTo>
                    <a:pt x="43865" y="1635"/>
                    <a:pt x="45416" y="3806"/>
                    <a:pt x="46223" y="5760"/>
                  </a:cubicBezTo>
                  <a:cubicBezTo>
                    <a:pt x="46657" y="6784"/>
                    <a:pt x="46936" y="7885"/>
                    <a:pt x="47076" y="9002"/>
                  </a:cubicBezTo>
                  <a:cubicBezTo>
                    <a:pt x="47122" y="9281"/>
                    <a:pt x="47138" y="9560"/>
                    <a:pt x="47153" y="9855"/>
                  </a:cubicBezTo>
                  <a:cubicBezTo>
                    <a:pt x="45881" y="8909"/>
                    <a:pt x="44749" y="7776"/>
                    <a:pt x="43772" y="6567"/>
                  </a:cubicBezTo>
                  <a:cubicBezTo>
                    <a:pt x="42997" y="5605"/>
                    <a:pt x="42314" y="4550"/>
                    <a:pt x="41740" y="3449"/>
                  </a:cubicBezTo>
                  <a:cubicBezTo>
                    <a:pt x="41488" y="2959"/>
                    <a:pt x="40386" y="845"/>
                    <a:pt x="41380" y="845"/>
                  </a:cubicBezTo>
                  <a:close/>
                  <a:moveTo>
                    <a:pt x="31467" y="1899"/>
                  </a:moveTo>
                  <a:cubicBezTo>
                    <a:pt x="32204" y="1899"/>
                    <a:pt x="33472" y="2867"/>
                    <a:pt x="33815" y="3155"/>
                  </a:cubicBezTo>
                  <a:cubicBezTo>
                    <a:pt x="34699" y="3884"/>
                    <a:pt x="35459" y="4752"/>
                    <a:pt x="36064" y="5729"/>
                  </a:cubicBezTo>
                  <a:cubicBezTo>
                    <a:pt x="36653" y="6691"/>
                    <a:pt x="37087" y="7730"/>
                    <a:pt x="37336" y="8831"/>
                  </a:cubicBezTo>
                  <a:cubicBezTo>
                    <a:pt x="37460" y="9374"/>
                    <a:pt x="37553" y="9963"/>
                    <a:pt x="37568" y="10553"/>
                  </a:cubicBezTo>
                  <a:cubicBezTo>
                    <a:pt x="36498" y="9839"/>
                    <a:pt x="35505" y="9017"/>
                    <a:pt x="34606" y="8118"/>
                  </a:cubicBezTo>
                  <a:cubicBezTo>
                    <a:pt x="33768" y="7296"/>
                    <a:pt x="33008" y="6396"/>
                    <a:pt x="32342" y="5435"/>
                  </a:cubicBezTo>
                  <a:cubicBezTo>
                    <a:pt x="32000" y="4923"/>
                    <a:pt x="31675" y="4395"/>
                    <a:pt x="31364" y="3868"/>
                  </a:cubicBezTo>
                  <a:cubicBezTo>
                    <a:pt x="31132" y="3449"/>
                    <a:pt x="30899" y="2969"/>
                    <a:pt x="30930" y="2472"/>
                  </a:cubicBezTo>
                  <a:cubicBezTo>
                    <a:pt x="30961" y="2055"/>
                    <a:pt x="31171" y="1899"/>
                    <a:pt x="31467" y="1899"/>
                  </a:cubicBezTo>
                  <a:close/>
                  <a:moveTo>
                    <a:pt x="22938" y="3854"/>
                  </a:moveTo>
                  <a:cubicBezTo>
                    <a:pt x="23094" y="3854"/>
                    <a:pt x="23277" y="3916"/>
                    <a:pt x="23470" y="4039"/>
                  </a:cubicBezTo>
                  <a:cubicBezTo>
                    <a:pt x="24478" y="4644"/>
                    <a:pt x="25300" y="5745"/>
                    <a:pt x="25874" y="6737"/>
                  </a:cubicBezTo>
                  <a:cubicBezTo>
                    <a:pt x="26510" y="7808"/>
                    <a:pt x="26991" y="9033"/>
                    <a:pt x="27037" y="10289"/>
                  </a:cubicBezTo>
                  <a:cubicBezTo>
                    <a:pt x="27053" y="10584"/>
                    <a:pt x="27037" y="10863"/>
                    <a:pt x="26991" y="11158"/>
                  </a:cubicBezTo>
                  <a:cubicBezTo>
                    <a:pt x="26277" y="10522"/>
                    <a:pt x="25610" y="9824"/>
                    <a:pt x="25006" y="9079"/>
                  </a:cubicBezTo>
                  <a:cubicBezTo>
                    <a:pt x="24261" y="8164"/>
                    <a:pt x="23610" y="7172"/>
                    <a:pt x="23067" y="6132"/>
                  </a:cubicBezTo>
                  <a:cubicBezTo>
                    <a:pt x="22803" y="5636"/>
                    <a:pt x="22508" y="5109"/>
                    <a:pt x="22462" y="4535"/>
                  </a:cubicBezTo>
                  <a:cubicBezTo>
                    <a:pt x="22442" y="4078"/>
                    <a:pt x="22641" y="3854"/>
                    <a:pt x="22938" y="3854"/>
                  </a:cubicBezTo>
                  <a:close/>
                  <a:moveTo>
                    <a:pt x="13846" y="4038"/>
                  </a:moveTo>
                  <a:cubicBezTo>
                    <a:pt x="13854" y="4038"/>
                    <a:pt x="13862" y="4038"/>
                    <a:pt x="13870" y="4039"/>
                  </a:cubicBezTo>
                  <a:cubicBezTo>
                    <a:pt x="14459" y="4039"/>
                    <a:pt x="14971" y="4566"/>
                    <a:pt x="15343" y="4954"/>
                  </a:cubicBezTo>
                  <a:cubicBezTo>
                    <a:pt x="16212" y="5869"/>
                    <a:pt x="16832" y="7001"/>
                    <a:pt x="17127" y="8226"/>
                  </a:cubicBezTo>
                  <a:cubicBezTo>
                    <a:pt x="17375" y="9203"/>
                    <a:pt x="17437" y="10305"/>
                    <a:pt x="17173" y="11297"/>
                  </a:cubicBezTo>
                  <a:cubicBezTo>
                    <a:pt x="16987" y="11142"/>
                    <a:pt x="16801" y="10987"/>
                    <a:pt x="16615" y="10816"/>
                  </a:cubicBezTo>
                  <a:cubicBezTo>
                    <a:pt x="15793" y="10072"/>
                    <a:pt x="15079" y="9219"/>
                    <a:pt x="14490" y="8273"/>
                  </a:cubicBezTo>
                  <a:cubicBezTo>
                    <a:pt x="13916" y="7373"/>
                    <a:pt x="13265" y="6257"/>
                    <a:pt x="13156" y="5186"/>
                  </a:cubicBezTo>
                  <a:cubicBezTo>
                    <a:pt x="13110" y="4665"/>
                    <a:pt x="13216" y="4038"/>
                    <a:pt x="13846" y="4038"/>
                  </a:cubicBezTo>
                  <a:close/>
                  <a:moveTo>
                    <a:pt x="41367" y="1"/>
                  </a:moveTo>
                  <a:cubicBezTo>
                    <a:pt x="40854" y="1"/>
                    <a:pt x="40376" y="265"/>
                    <a:pt x="40189" y="782"/>
                  </a:cubicBezTo>
                  <a:cubicBezTo>
                    <a:pt x="39988" y="1340"/>
                    <a:pt x="40143" y="1945"/>
                    <a:pt x="40360" y="2472"/>
                  </a:cubicBezTo>
                  <a:cubicBezTo>
                    <a:pt x="41461" y="5155"/>
                    <a:pt x="43245" y="7590"/>
                    <a:pt x="45416" y="9514"/>
                  </a:cubicBezTo>
                  <a:cubicBezTo>
                    <a:pt x="45928" y="9963"/>
                    <a:pt x="46502" y="10429"/>
                    <a:pt x="47107" y="10863"/>
                  </a:cubicBezTo>
                  <a:cubicBezTo>
                    <a:pt x="47029" y="11313"/>
                    <a:pt x="46905" y="11762"/>
                    <a:pt x="46672" y="12166"/>
                  </a:cubicBezTo>
                  <a:cubicBezTo>
                    <a:pt x="46153" y="13017"/>
                    <a:pt x="45333" y="13316"/>
                    <a:pt x="44422" y="13316"/>
                  </a:cubicBezTo>
                  <a:cubicBezTo>
                    <a:pt x="42994" y="13316"/>
                    <a:pt x="41343" y="12581"/>
                    <a:pt x="40282" y="12088"/>
                  </a:cubicBezTo>
                  <a:cubicBezTo>
                    <a:pt x="39631" y="11793"/>
                    <a:pt x="38995" y="11452"/>
                    <a:pt x="38390" y="11080"/>
                  </a:cubicBezTo>
                  <a:cubicBezTo>
                    <a:pt x="38406" y="10444"/>
                    <a:pt x="38359" y="9824"/>
                    <a:pt x="38266" y="9219"/>
                  </a:cubicBezTo>
                  <a:cubicBezTo>
                    <a:pt x="37832" y="6536"/>
                    <a:pt x="36312" y="4039"/>
                    <a:pt x="34187" y="2379"/>
                  </a:cubicBezTo>
                  <a:cubicBezTo>
                    <a:pt x="33521" y="1853"/>
                    <a:pt x="32475" y="1044"/>
                    <a:pt x="31522" y="1044"/>
                  </a:cubicBezTo>
                  <a:cubicBezTo>
                    <a:pt x="31211" y="1044"/>
                    <a:pt x="30910" y="1130"/>
                    <a:pt x="30635" y="1340"/>
                  </a:cubicBezTo>
                  <a:cubicBezTo>
                    <a:pt x="29596" y="2131"/>
                    <a:pt x="30248" y="3604"/>
                    <a:pt x="30760" y="4488"/>
                  </a:cubicBezTo>
                  <a:cubicBezTo>
                    <a:pt x="32155" y="6908"/>
                    <a:pt x="34048" y="9002"/>
                    <a:pt x="36281" y="10677"/>
                  </a:cubicBezTo>
                  <a:cubicBezTo>
                    <a:pt x="36684" y="10971"/>
                    <a:pt x="37103" y="11251"/>
                    <a:pt x="37522" y="11514"/>
                  </a:cubicBezTo>
                  <a:cubicBezTo>
                    <a:pt x="37460" y="11918"/>
                    <a:pt x="37367" y="12305"/>
                    <a:pt x="37181" y="12662"/>
                  </a:cubicBezTo>
                  <a:cubicBezTo>
                    <a:pt x="36538" y="14003"/>
                    <a:pt x="35308" y="14480"/>
                    <a:pt x="33990" y="14480"/>
                  </a:cubicBezTo>
                  <a:cubicBezTo>
                    <a:pt x="32794" y="14480"/>
                    <a:pt x="31525" y="14087"/>
                    <a:pt x="30558" y="13593"/>
                  </a:cubicBezTo>
                  <a:cubicBezTo>
                    <a:pt x="29565" y="13096"/>
                    <a:pt x="28619" y="12476"/>
                    <a:pt x="27751" y="11793"/>
                  </a:cubicBezTo>
                  <a:cubicBezTo>
                    <a:pt x="28263" y="9808"/>
                    <a:pt x="27347" y="7404"/>
                    <a:pt x="26293" y="5807"/>
                  </a:cubicBezTo>
                  <a:cubicBezTo>
                    <a:pt x="25890" y="5217"/>
                    <a:pt x="25440" y="4659"/>
                    <a:pt x="24928" y="4163"/>
                  </a:cubicBezTo>
                  <a:cubicBezTo>
                    <a:pt x="24478" y="3713"/>
                    <a:pt x="23935" y="3201"/>
                    <a:pt x="23299" y="3046"/>
                  </a:cubicBezTo>
                  <a:cubicBezTo>
                    <a:pt x="23153" y="3009"/>
                    <a:pt x="23017" y="2991"/>
                    <a:pt x="22890" y="2991"/>
                  </a:cubicBezTo>
                  <a:cubicBezTo>
                    <a:pt x="21863" y="2991"/>
                    <a:pt x="21483" y="4141"/>
                    <a:pt x="21717" y="5093"/>
                  </a:cubicBezTo>
                  <a:cubicBezTo>
                    <a:pt x="22028" y="6396"/>
                    <a:pt x="22912" y="7668"/>
                    <a:pt x="23687" y="8738"/>
                  </a:cubicBezTo>
                  <a:cubicBezTo>
                    <a:pt x="24509" y="9870"/>
                    <a:pt x="25471" y="10925"/>
                    <a:pt x="26525" y="11856"/>
                  </a:cubicBezTo>
                  <a:cubicBezTo>
                    <a:pt x="26603" y="11918"/>
                    <a:pt x="26681" y="11980"/>
                    <a:pt x="26743" y="12042"/>
                  </a:cubicBezTo>
                  <a:cubicBezTo>
                    <a:pt x="26541" y="12538"/>
                    <a:pt x="26215" y="12972"/>
                    <a:pt x="25734" y="13282"/>
                  </a:cubicBezTo>
                  <a:cubicBezTo>
                    <a:pt x="25077" y="13724"/>
                    <a:pt x="24271" y="13885"/>
                    <a:pt x="23473" y="13885"/>
                  </a:cubicBezTo>
                  <a:cubicBezTo>
                    <a:pt x="23179" y="13885"/>
                    <a:pt x="22886" y="13863"/>
                    <a:pt x="22602" y="13825"/>
                  </a:cubicBezTo>
                  <a:cubicBezTo>
                    <a:pt x="20911" y="13608"/>
                    <a:pt x="19267" y="12848"/>
                    <a:pt x="17871" y="11840"/>
                  </a:cubicBezTo>
                  <a:cubicBezTo>
                    <a:pt x="18011" y="11437"/>
                    <a:pt x="18104" y="11002"/>
                    <a:pt x="18135" y="10568"/>
                  </a:cubicBezTo>
                  <a:cubicBezTo>
                    <a:pt x="18290" y="9157"/>
                    <a:pt x="17980" y="7699"/>
                    <a:pt x="17359" y="6412"/>
                  </a:cubicBezTo>
                  <a:cubicBezTo>
                    <a:pt x="16801" y="5248"/>
                    <a:pt x="15839" y="3868"/>
                    <a:pt x="14583" y="3356"/>
                  </a:cubicBezTo>
                  <a:cubicBezTo>
                    <a:pt x="14337" y="3254"/>
                    <a:pt x="14095" y="3206"/>
                    <a:pt x="13868" y="3206"/>
                  </a:cubicBezTo>
                  <a:cubicBezTo>
                    <a:pt x="12992" y="3206"/>
                    <a:pt x="12315" y="3910"/>
                    <a:pt x="12303" y="4907"/>
                  </a:cubicBezTo>
                  <a:cubicBezTo>
                    <a:pt x="12288" y="6163"/>
                    <a:pt x="13017" y="7466"/>
                    <a:pt x="13637" y="8490"/>
                  </a:cubicBezTo>
                  <a:cubicBezTo>
                    <a:pt x="14474" y="9886"/>
                    <a:pt x="15576" y="11111"/>
                    <a:pt x="16847" y="12119"/>
                  </a:cubicBezTo>
                  <a:cubicBezTo>
                    <a:pt x="16336" y="13081"/>
                    <a:pt x="15359" y="13608"/>
                    <a:pt x="14257" y="13794"/>
                  </a:cubicBezTo>
                  <a:cubicBezTo>
                    <a:pt x="13849" y="13862"/>
                    <a:pt x="13436" y="13894"/>
                    <a:pt x="13020" y="13894"/>
                  </a:cubicBezTo>
                  <a:cubicBezTo>
                    <a:pt x="10968" y="13894"/>
                    <a:pt x="8858" y="13130"/>
                    <a:pt x="7092" y="12228"/>
                  </a:cubicBezTo>
                  <a:cubicBezTo>
                    <a:pt x="4828" y="11080"/>
                    <a:pt x="2780" y="9545"/>
                    <a:pt x="780" y="8009"/>
                  </a:cubicBezTo>
                  <a:cubicBezTo>
                    <a:pt x="703" y="7952"/>
                    <a:pt x="627" y="7927"/>
                    <a:pt x="556" y="7927"/>
                  </a:cubicBezTo>
                  <a:cubicBezTo>
                    <a:pt x="224" y="7927"/>
                    <a:pt x="0" y="8470"/>
                    <a:pt x="345" y="8738"/>
                  </a:cubicBezTo>
                  <a:cubicBezTo>
                    <a:pt x="1571" y="9669"/>
                    <a:pt x="2796" y="10584"/>
                    <a:pt x="4083" y="11437"/>
                  </a:cubicBezTo>
                  <a:cubicBezTo>
                    <a:pt x="6580" y="13081"/>
                    <a:pt x="9372" y="14430"/>
                    <a:pt x="12396" y="14678"/>
                  </a:cubicBezTo>
                  <a:cubicBezTo>
                    <a:pt x="12660" y="14700"/>
                    <a:pt x="12929" y="14712"/>
                    <a:pt x="13199" y="14712"/>
                  </a:cubicBezTo>
                  <a:cubicBezTo>
                    <a:pt x="14280" y="14712"/>
                    <a:pt x="15386" y="14514"/>
                    <a:pt x="16305" y="13918"/>
                  </a:cubicBezTo>
                  <a:cubicBezTo>
                    <a:pt x="16832" y="13577"/>
                    <a:pt x="17235" y="13127"/>
                    <a:pt x="17530" y="12615"/>
                  </a:cubicBezTo>
                  <a:cubicBezTo>
                    <a:pt x="18181" y="13065"/>
                    <a:pt x="18879" y="13469"/>
                    <a:pt x="19624" y="13794"/>
                  </a:cubicBezTo>
                  <a:cubicBezTo>
                    <a:pt x="20768" y="14308"/>
                    <a:pt x="22183" y="14734"/>
                    <a:pt x="23542" y="14734"/>
                  </a:cubicBezTo>
                  <a:cubicBezTo>
                    <a:pt x="24724" y="14734"/>
                    <a:pt x="25862" y="14412"/>
                    <a:pt x="26743" y="13546"/>
                  </a:cubicBezTo>
                  <a:cubicBezTo>
                    <a:pt x="27037" y="13267"/>
                    <a:pt x="27254" y="12941"/>
                    <a:pt x="27425" y="12615"/>
                  </a:cubicBezTo>
                  <a:cubicBezTo>
                    <a:pt x="29241" y="14037"/>
                    <a:pt x="31504" y="15357"/>
                    <a:pt x="33796" y="15357"/>
                  </a:cubicBezTo>
                  <a:cubicBezTo>
                    <a:pt x="34030" y="15357"/>
                    <a:pt x="34264" y="15343"/>
                    <a:pt x="34497" y="15314"/>
                  </a:cubicBezTo>
                  <a:cubicBezTo>
                    <a:pt x="35754" y="15144"/>
                    <a:pt x="36979" y="14539"/>
                    <a:pt x="37708" y="13453"/>
                  </a:cubicBezTo>
                  <a:cubicBezTo>
                    <a:pt x="38003" y="13003"/>
                    <a:pt x="38189" y="12507"/>
                    <a:pt x="38282" y="11995"/>
                  </a:cubicBezTo>
                  <a:cubicBezTo>
                    <a:pt x="38825" y="12305"/>
                    <a:pt x="39367" y="12584"/>
                    <a:pt x="39941" y="12848"/>
                  </a:cubicBezTo>
                  <a:cubicBezTo>
                    <a:pt x="41166" y="13422"/>
                    <a:pt x="42469" y="13934"/>
                    <a:pt x="43803" y="14089"/>
                  </a:cubicBezTo>
                  <a:cubicBezTo>
                    <a:pt x="44004" y="14113"/>
                    <a:pt x="44205" y="14125"/>
                    <a:pt x="44405" y="14125"/>
                  </a:cubicBezTo>
                  <a:cubicBezTo>
                    <a:pt x="45504" y="14125"/>
                    <a:pt x="46562" y="13749"/>
                    <a:pt x="47231" y="12817"/>
                  </a:cubicBezTo>
                  <a:cubicBezTo>
                    <a:pt x="47556" y="12383"/>
                    <a:pt x="47743" y="11887"/>
                    <a:pt x="47851" y="11359"/>
                  </a:cubicBezTo>
                  <a:cubicBezTo>
                    <a:pt x="49177" y="12191"/>
                    <a:pt x="50635" y="12808"/>
                    <a:pt x="52144" y="12808"/>
                  </a:cubicBezTo>
                  <a:cubicBezTo>
                    <a:pt x="52575" y="12808"/>
                    <a:pt x="53012" y="12757"/>
                    <a:pt x="53450" y="12646"/>
                  </a:cubicBezTo>
                  <a:cubicBezTo>
                    <a:pt x="53940" y="12531"/>
                    <a:pt x="53774" y="11827"/>
                    <a:pt x="53325" y="11827"/>
                  </a:cubicBezTo>
                  <a:cubicBezTo>
                    <a:pt x="53291" y="11827"/>
                    <a:pt x="53255" y="11831"/>
                    <a:pt x="53217" y="11840"/>
                  </a:cubicBezTo>
                  <a:cubicBezTo>
                    <a:pt x="52866" y="11927"/>
                    <a:pt x="52514" y="11966"/>
                    <a:pt x="52163" y="11966"/>
                  </a:cubicBezTo>
                  <a:cubicBezTo>
                    <a:pt x="51198" y="11966"/>
                    <a:pt x="50247" y="11667"/>
                    <a:pt x="49371" y="11235"/>
                  </a:cubicBezTo>
                  <a:cubicBezTo>
                    <a:pt x="48890" y="11002"/>
                    <a:pt x="48425" y="10723"/>
                    <a:pt x="47975" y="10429"/>
                  </a:cubicBezTo>
                  <a:cubicBezTo>
                    <a:pt x="48006" y="10010"/>
                    <a:pt x="47975" y="9576"/>
                    <a:pt x="47944" y="9157"/>
                  </a:cubicBezTo>
                  <a:cubicBezTo>
                    <a:pt x="47665" y="6551"/>
                    <a:pt x="46641" y="3915"/>
                    <a:pt x="44796" y="2007"/>
                  </a:cubicBezTo>
                  <a:cubicBezTo>
                    <a:pt x="43974" y="1154"/>
                    <a:pt x="42717" y="115"/>
                    <a:pt x="41492" y="6"/>
                  </a:cubicBezTo>
                  <a:cubicBezTo>
                    <a:pt x="41450" y="3"/>
                    <a:pt x="41408" y="1"/>
                    <a:pt x="41367" y="1"/>
                  </a:cubicBezTo>
                  <a:close/>
                </a:path>
              </a:pathLst>
            </a:custGeom>
            <a:solidFill>
              <a:srgbClr val="EA4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8"/>
            <p:cNvSpPr/>
            <p:nvPr/>
          </p:nvSpPr>
          <p:spPr>
            <a:xfrm rot="3026172" flipH="1">
              <a:off x="-1792735" y="3546858"/>
              <a:ext cx="5881897" cy="4691705"/>
            </a:xfrm>
            <a:custGeom>
              <a:avLst/>
              <a:gdLst/>
              <a:ahLst/>
              <a:cxnLst/>
              <a:rect l="l" t="t" r="r" b="b"/>
              <a:pathLst>
                <a:path w="148829" h="125099" extrusionOk="0">
                  <a:moveTo>
                    <a:pt x="51824" y="1"/>
                  </a:moveTo>
                  <a:cubicBezTo>
                    <a:pt x="27158" y="1"/>
                    <a:pt x="0" y="22218"/>
                    <a:pt x="5967" y="47762"/>
                  </a:cubicBezTo>
                  <a:lnTo>
                    <a:pt x="15705" y="67237"/>
                  </a:lnTo>
                  <a:cubicBezTo>
                    <a:pt x="28480" y="84488"/>
                    <a:pt x="10551" y="108031"/>
                    <a:pt x="34502" y="119939"/>
                  </a:cubicBezTo>
                  <a:cubicBezTo>
                    <a:pt x="41683" y="123517"/>
                    <a:pt x="50917" y="125098"/>
                    <a:pt x="60868" y="125098"/>
                  </a:cubicBezTo>
                  <a:cubicBezTo>
                    <a:pt x="84778" y="125098"/>
                    <a:pt x="112831" y="115970"/>
                    <a:pt x="126506" y="103502"/>
                  </a:cubicBezTo>
                  <a:cubicBezTo>
                    <a:pt x="136135" y="94714"/>
                    <a:pt x="148829" y="78900"/>
                    <a:pt x="145466" y="64552"/>
                  </a:cubicBezTo>
                  <a:cubicBezTo>
                    <a:pt x="143133" y="54543"/>
                    <a:pt x="132799" y="50122"/>
                    <a:pt x="123739" y="47111"/>
                  </a:cubicBezTo>
                  <a:cubicBezTo>
                    <a:pt x="112564" y="43422"/>
                    <a:pt x="101471" y="44209"/>
                    <a:pt x="92764" y="35611"/>
                  </a:cubicBezTo>
                  <a:cubicBezTo>
                    <a:pt x="87149" y="30050"/>
                    <a:pt x="85223" y="23649"/>
                    <a:pt x="81372" y="16895"/>
                  </a:cubicBezTo>
                  <a:cubicBezTo>
                    <a:pt x="74589" y="4967"/>
                    <a:pt x="63485" y="1"/>
                    <a:pt x="51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72" name="Google Shape;2972;p18"/>
          <p:cNvSpPr txBox="1">
            <a:spLocks noGrp="1"/>
          </p:cNvSpPr>
          <p:nvPr>
            <p:ph type="title"/>
          </p:nvPr>
        </p:nvSpPr>
        <p:spPr>
          <a:xfrm>
            <a:off x="726425" y="1388800"/>
            <a:ext cx="3512100" cy="158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73" name="Google Shape;2973;p18"/>
          <p:cNvSpPr txBox="1">
            <a:spLocks noGrp="1"/>
          </p:cNvSpPr>
          <p:nvPr>
            <p:ph type="subTitle" idx="1"/>
          </p:nvPr>
        </p:nvSpPr>
        <p:spPr>
          <a:xfrm>
            <a:off x="726425" y="2966150"/>
            <a:ext cx="3087600" cy="80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2_1_1">
    <p:spTree>
      <p:nvGrpSpPr>
        <p:cNvPr id="1" name="Shape 2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5" name="Google Shape;2975;p19"/>
          <p:cNvGrpSpPr/>
          <p:nvPr/>
        </p:nvGrpSpPr>
        <p:grpSpPr>
          <a:xfrm>
            <a:off x="-897800" y="-2025394"/>
            <a:ext cx="11257963" cy="7744413"/>
            <a:chOff x="-897800" y="-2025394"/>
            <a:chExt cx="11257963" cy="7744413"/>
          </a:xfrm>
        </p:grpSpPr>
        <p:sp>
          <p:nvSpPr>
            <p:cNvPr id="2976" name="Google Shape;2976;p19"/>
            <p:cNvSpPr/>
            <p:nvPr/>
          </p:nvSpPr>
          <p:spPr>
            <a:xfrm rot="1325392" flipH="1">
              <a:off x="5820631" y="-1342904"/>
              <a:ext cx="4171088" cy="2773666"/>
            </a:xfrm>
            <a:custGeom>
              <a:avLst/>
              <a:gdLst/>
              <a:ahLst/>
              <a:cxnLst/>
              <a:rect l="l" t="t" r="r" b="b"/>
              <a:pathLst>
                <a:path w="234379" h="155856" extrusionOk="0">
                  <a:moveTo>
                    <a:pt x="85033" y="0"/>
                  </a:moveTo>
                  <a:cubicBezTo>
                    <a:pt x="84725" y="0"/>
                    <a:pt x="84418" y="2"/>
                    <a:pt x="84112" y="5"/>
                  </a:cubicBezTo>
                  <a:cubicBezTo>
                    <a:pt x="77087" y="59"/>
                    <a:pt x="69926" y="1524"/>
                    <a:pt x="64013" y="5322"/>
                  </a:cubicBezTo>
                  <a:cubicBezTo>
                    <a:pt x="63932" y="5376"/>
                    <a:pt x="63878" y="5430"/>
                    <a:pt x="63796" y="5484"/>
                  </a:cubicBezTo>
                  <a:cubicBezTo>
                    <a:pt x="55849" y="10692"/>
                    <a:pt x="49882" y="20131"/>
                    <a:pt x="43725" y="27238"/>
                  </a:cubicBezTo>
                  <a:cubicBezTo>
                    <a:pt x="35859" y="36270"/>
                    <a:pt x="28101" y="45438"/>
                    <a:pt x="20995" y="55094"/>
                  </a:cubicBezTo>
                  <a:cubicBezTo>
                    <a:pt x="11827" y="67571"/>
                    <a:pt x="1" y="84089"/>
                    <a:pt x="1411" y="100472"/>
                  </a:cubicBezTo>
                  <a:cubicBezTo>
                    <a:pt x="1818" y="105246"/>
                    <a:pt x="3663" y="109694"/>
                    <a:pt x="6863" y="113274"/>
                  </a:cubicBezTo>
                  <a:cubicBezTo>
                    <a:pt x="9874" y="116638"/>
                    <a:pt x="16953" y="122306"/>
                    <a:pt x="21700" y="122306"/>
                  </a:cubicBezTo>
                  <a:cubicBezTo>
                    <a:pt x="42965" y="129684"/>
                    <a:pt x="66997" y="124449"/>
                    <a:pt x="88533" y="132993"/>
                  </a:cubicBezTo>
                  <a:cubicBezTo>
                    <a:pt x="111205" y="142016"/>
                    <a:pt x="129589" y="155856"/>
                    <a:pt x="154263" y="155856"/>
                  </a:cubicBezTo>
                  <a:cubicBezTo>
                    <a:pt x="155773" y="155856"/>
                    <a:pt x="157306" y="155804"/>
                    <a:pt x="158865" y="155696"/>
                  </a:cubicBezTo>
                  <a:cubicBezTo>
                    <a:pt x="181568" y="154123"/>
                    <a:pt x="189976" y="135624"/>
                    <a:pt x="192390" y="115363"/>
                  </a:cubicBezTo>
                  <a:cubicBezTo>
                    <a:pt x="194886" y="94315"/>
                    <a:pt x="202236" y="89704"/>
                    <a:pt x="215636" y="74270"/>
                  </a:cubicBezTo>
                  <a:cubicBezTo>
                    <a:pt x="226702" y="61549"/>
                    <a:pt x="234378" y="44461"/>
                    <a:pt x="220843" y="31116"/>
                  </a:cubicBezTo>
                  <a:cubicBezTo>
                    <a:pt x="213084" y="23458"/>
                    <a:pt x="202542" y="21857"/>
                    <a:pt x="191584" y="21857"/>
                  </a:cubicBezTo>
                  <a:cubicBezTo>
                    <a:pt x="183703" y="21857"/>
                    <a:pt x="175607" y="22685"/>
                    <a:pt x="168176" y="22685"/>
                  </a:cubicBezTo>
                  <a:cubicBezTo>
                    <a:pt x="166689" y="22685"/>
                    <a:pt x="165229" y="22652"/>
                    <a:pt x="163802" y="22572"/>
                  </a:cubicBezTo>
                  <a:cubicBezTo>
                    <a:pt x="151108" y="21867"/>
                    <a:pt x="137763" y="19995"/>
                    <a:pt x="127022" y="13784"/>
                  </a:cubicBezTo>
                  <a:cubicBezTo>
                    <a:pt x="121055" y="10339"/>
                    <a:pt x="114789" y="5538"/>
                    <a:pt x="107981" y="3314"/>
                  </a:cubicBezTo>
                  <a:cubicBezTo>
                    <a:pt x="100840" y="969"/>
                    <a:pt x="92597" y="0"/>
                    <a:pt x="85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77" name="Google Shape;2977;p19"/>
            <p:cNvGrpSpPr/>
            <p:nvPr/>
          </p:nvGrpSpPr>
          <p:grpSpPr>
            <a:xfrm>
              <a:off x="-897800" y="-769437"/>
              <a:ext cx="10594925" cy="6488456"/>
              <a:chOff x="-897800" y="-769437"/>
              <a:chExt cx="10594925" cy="6488456"/>
            </a:xfrm>
          </p:grpSpPr>
          <p:sp>
            <p:nvSpPr>
              <p:cNvPr id="2978" name="Google Shape;2978;p19"/>
              <p:cNvSpPr/>
              <p:nvPr/>
            </p:nvSpPr>
            <p:spPr>
              <a:xfrm>
                <a:off x="-897800" y="1659257"/>
                <a:ext cx="4399650" cy="3698542"/>
              </a:xfrm>
              <a:custGeom>
                <a:avLst/>
                <a:gdLst/>
                <a:ahLst/>
                <a:cxnLst/>
                <a:rect l="l" t="t" r="r" b="b"/>
                <a:pathLst>
                  <a:path w="129183" h="108597" extrusionOk="0">
                    <a:moveTo>
                      <a:pt x="44989" y="0"/>
                    </a:moveTo>
                    <a:cubicBezTo>
                      <a:pt x="23578" y="0"/>
                      <a:pt x="1" y="19284"/>
                      <a:pt x="5191" y="41467"/>
                    </a:cubicBezTo>
                    <a:lnTo>
                      <a:pt x="13632" y="58362"/>
                    </a:lnTo>
                    <a:cubicBezTo>
                      <a:pt x="24741" y="73340"/>
                      <a:pt x="9167" y="93759"/>
                      <a:pt x="29956" y="104117"/>
                    </a:cubicBezTo>
                    <a:cubicBezTo>
                      <a:pt x="36190" y="107224"/>
                      <a:pt x="44205" y="108597"/>
                      <a:pt x="52843" y="108597"/>
                    </a:cubicBezTo>
                    <a:cubicBezTo>
                      <a:pt x="73600" y="108597"/>
                      <a:pt x="97951" y="100671"/>
                      <a:pt x="109823" y="89842"/>
                    </a:cubicBezTo>
                    <a:cubicBezTo>
                      <a:pt x="118181" y="82210"/>
                      <a:pt x="129182" y="68494"/>
                      <a:pt x="126277" y="56028"/>
                    </a:cubicBezTo>
                    <a:cubicBezTo>
                      <a:pt x="124265" y="47348"/>
                      <a:pt x="115276" y="43515"/>
                      <a:pt x="107418" y="40907"/>
                    </a:cubicBezTo>
                    <a:cubicBezTo>
                      <a:pt x="97726" y="37692"/>
                      <a:pt x="88094" y="38371"/>
                      <a:pt x="80534" y="30906"/>
                    </a:cubicBezTo>
                    <a:cubicBezTo>
                      <a:pt x="75652" y="26096"/>
                      <a:pt x="73973" y="20536"/>
                      <a:pt x="70639" y="14666"/>
                    </a:cubicBezTo>
                    <a:cubicBezTo>
                      <a:pt x="64753" y="4311"/>
                      <a:pt x="55113" y="0"/>
                      <a:pt x="449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19"/>
              <p:cNvSpPr/>
              <p:nvPr/>
            </p:nvSpPr>
            <p:spPr>
              <a:xfrm flipH="1">
                <a:off x="5708625" y="3036875"/>
                <a:ext cx="3988500" cy="2682144"/>
              </a:xfrm>
              <a:custGeom>
                <a:avLst/>
                <a:gdLst/>
                <a:ahLst/>
                <a:cxnLst/>
                <a:rect l="l" t="t" r="r" b="b"/>
                <a:pathLst>
                  <a:path w="203443" h="135291" extrusionOk="0">
                    <a:moveTo>
                      <a:pt x="73819" y="1"/>
                    </a:moveTo>
                    <a:cubicBezTo>
                      <a:pt x="73548" y="1"/>
                      <a:pt x="73278" y="2"/>
                      <a:pt x="73009" y="5"/>
                    </a:cubicBezTo>
                    <a:cubicBezTo>
                      <a:pt x="66913" y="65"/>
                      <a:pt x="60698" y="1339"/>
                      <a:pt x="55567" y="4637"/>
                    </a:cubicBezTo>
                    <a:cubicBezTo>
                      <a:pt x="55507" y="4684"/>
                      <a:pt x="55436" y="4720"/>
                      <a:pt x="55376" y="4768"/>
                    </a:cubicBezTo>
                    <a:cubicBezTo>
                      <a:pt x="48482" y="9292"/>
                      <a:pt x="43303" y="17483"/>
                      <a:pt x="37945" y="23639"/>
                    </a:cubicBezTo>
                    <a:cubicBezTo>
                      <a:pt x="31123" y="31497"/>
                      <a:pt x="24384" y="39438"/>
                      <a:pt x="18217" y="47832"/>
                    </a:cubicBezTo>
                    <a:cubicBezTo>
                      <a:pt x="10263" y="58655"/>
                      <a:pt x="0" y="73002"/>
                      <a:pt x="1226" y="87218"/>
                    </a:cubicBezTo>
                    <a:cubicBezTo>
                      <a:pt x="1584" y="91362"/>
                      <a:pt x="3167" y="95219"/>
                      <a:pt x="5953" y="98327"/>
                    </a:cubicBezTo>
                    <a:cubicBezTo>
                      <a:pt x="8561" y="101244"/>
                      <a:pt x="14716" y="106161"/>
                      <a:pt x="18836" y="106161"/>
                    </a:cubicBezTo>
                    <a:cubicBezTo>
                      <a:pt x="37302" y="112578"/>
                      <a:pt x="58162" y="108018"/>
                      <a:pt x="76855" y="115460"/>
                    </a:cubicBezTo>
                    <a:cubicBezTo>
                      <a:pt x="96526" y="123281"/>
                      <a:pt x="112475" y="135290"/>
                      <a:pt x="133910" y="135290"/>
                    </a:cubicBezTo>
                    <a:cubicBezTo>
                      <a:pt x="135219" y="135290"/>
                      <a:pt x="136547" y="135246"/>
                      <a:pt x="137898" y="135153"/>
                    </a:cubicBezTo>
                    <a:cubicBezTo>
                      <a:pt x="157603" y="133795"/>
                      <a:pt x="164902" y="117722"/>
                      <a:pt x="166997" y="100148"/>
                    </a:cubicBezTo>
                    <a:cubicBezTo>
                      <a:pt x="169164" y="81884"/>
                      <a:pt x="175546" y="77872"/>
                      <a:pt x="187178" y="64477"/>
                    </a:cubicBezTo>
                    <a:cubicBezTo>
                      <a:pt x="196775" y="53428"/>
                      <a:pt x="203442" y="38593"/>
                      <a:pt x="191691" y="27020"/>
                    </a:cubicBezTo>
                    <a:cubicBezTo>
                      <a:pt x="184953" y="20372"/>
                      <a:pt x="175803" y="18982"/>
                      <a:pt x="166289" y="18982"/>
                    </a:cubicBezTo>
                    <a:cubicBezTo>
                      <a:pt x="159449" y="18982"/>
                      <a:pt x="152422" y="19700"/>
                      <a:pt x="145969" y="19700"/>
                    </a:cubicBezTo>
                    <a:cubicBezTo>
                      <a:pt x="144678" y="19700"/>
                      <a:pt x="143411" y="19672"/>
                      <a:pt x="142173" y="19603"/>
                    </a:cubicBezTo>
                    <a:cubicBezTo>
                      <a:pt x="131171" y="18995"/>
                      <a:pt x="119563" y="17376"/>
                      <a:pt x="110252" y="11983"/>
                    </a:cubicBezTo>
                    <a:cubicBezTo>
                      <a:pt x="105073" y="8982"/>
                      <a:pt x="99644" y="4827"/>
                      <a:pt x="93738" y="2886"/>
                    </a:cubicBezTo>
                    <a:cubicBezTo>
                      <a:pt x="87529" y="840"/>
                      <a:pt x="80387" y="1"/>
                      <a:pt x="738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19"/>
              <p:cNvSpPr/>
              <p:nvPr/>
            </p:nvSpPr>
            <p:spPr>
              <a:xfrm rot="10800000">
                <a:off x="7476775" y="319706"/>
                <a:ext cx="1571925" cy="670050"/>
              </a:xfrm>
              <a:custGeom>
                <a:avLst/>
                <a:gdLst/>
                <a:ahLst/>
                <a:cxnLst/>
                <a:rect l="l" t="t" r="r" b="b"/>
                <a:pathLst>
                  <a:path w="62877" h="26802" extrusionOk="0">
                    <a:moveTo>
                      <a:pt x="14209" y="4218"/>
                    </a:moveTo>
                    <a:cubicBezTo>
                      <a:pt x="14236" y="4218"/>
                      <a:pt x="14262" y="4225"/>
                      <a:pt x="14288" y="4239"/>
                    </a:cubicBezTo>
                    <a:cubicBezTo>
                      <a:pt x="14728" y="4489"/>
                      <a:pt x="14645" y="6168"/>
                      <a:pt x="14609" y="6609"/>
                    </a:cubicBezTo>
                    <a:cubicBezTo>
                      <a:pt x="14538" y="7811"/>
                      <a:pt x="14145" y="9025"/>
                      <a:pt x="13787" y="10180"/>
                    </a:cubicBezTo>
                    <a:cubicBezTo>
                      <a:pt x="13466" y="11228"/>
                      <a:pt x="13109" y="12466"/>
                      <a:pt x="12656" y="13669"/>
                    </a:cubicBezTo>
                    <a:cubicBezTo>
                      <a:pt x="12347" y="10942"/>
                      <a:pt x="12859" y="8109"/>
                      <a:pt x="13395" y="5430"/>
                    </a:cubicBezTo>
                    <a:cubicBezTo>
                      <a:pt x="13417" y="5352"/>
                      <a:pt x="13860" y="4218"/>
                      <a:pt x="14209" y="4218"/>
                    </a:cubicBezTo>
                    <a:close/>
                    <a:moveTo>
                      <a:pt x="46518" y="4549"/>
                    </a:moveTo>
                    <a:cubicBezTo>
                      <a:pt x="46934" y="5013"/>
                      <a:pt x="47244" y="5549"/>
                      <a:pt x="47446" y="6132"/>
                    </a:cubicBezTo>
                    <a:cubicBezTo>
                      <a:pt x="47637" y="6585"/>
                      <a:pt x="47827" y="7037"/>
                      <a:pt x="48018" y="7501"/>
                    </a:cubicBezTo>
                    <a:cubicBezTo>
                      <a:pt x="48411" y="8454"/>
                      <a:pt x="48780" y="9418"/>
                      <a:pt x="49125" y="10395"/>
                    </a:cubicBezTo>
                    <a:cubicBezTo>
                      <a:pt x="49673" y="11907"/>
                      <a:pt x="50185" y="13443"/>
                      <a:pt x="50613" y="14991"/>
                    </a:cubicBezTo>
                    <a:cubicBezTo>
                      <a:pt x="48494" y="12050"/>
                      <a:pt x="47065" y="8573"/>
                      <a:pt x="46458" y="5013"/>
                    </a:cubicBezTo>
                    <a:cubicBezTo>
                      <a:pt x="46446" y="4954"/>
                      <a:pt x="46494" y="4656"/>
                      <a:pt x="46518" y="4549"/>
                    </a:cubicBezTo>
                    <a:close/>
                    <a:moveTo>
                      <a:pt x="36384" y="3202"/>
                    </a:moveTo>
                    <a:cubicBezTo>
                      <a:pt x="37024" y="3202"/>
                      <a:pt x="37371" y="4796"/>
                      <a:pt x="37517" y="5596"/>
                    </a:cubicBezTo>
                    <a:cubicBezTo>
                      <a:pt x="37910" y="7823"/>
                      <a:pt x="38160" y="10121"/>
                      <a:pt x="38195" y="12383"/>
                    </a:cubicBezTo>
                    <a:cubicBezTo>
                      <a:pt x="38219" y="13526"/>
                      <a:pt x="38183" y="14824"/>
                      <a:pt x="38029" y="16145"/>
                    </a:cubicBezTo>
                    <a:cubicBezTo>
                      <a:pt x="36957" y="13776"/>
                      <a:pt x="36076" y="11335"/>
                      <a:pt x="35373" y="8835"/>
                    </a:cubicBezTo>
                    <a:cubicBezTo>
                      <a:pt x="35112" y="7930"/>
                      <a:pt x="35028" y="6990"/>
                      <a:pt x="35112" y="6049"/>
                    </a:cubicBezTo>
                    <a:cubicBezTo>
                      <a:pt x="35183" y="5192"/>
                      <a:pt x="35350" y="4239"/>
                      <a:pt x="35707" y="3727"/>
                    </a:cubicBezTo>
                    <a:cubicBezTo>
                      <a:pt x="35962" y="3354"/>
                      <a:pt x="36187" y="3202"/>
                      <a:pt x="36384" y="3202"/>
                    </a:cubicBezTo>
                    <a:close/>
                    <a:moveTo>
                      <a:pt x="23844" y="1673"/>
                    </a:moveTo>
                    <a:cubicBezTo>
                      <a:pt x="24215" y="1673"/>
                      <a:pt x="24625" y="1909"/>
                      <a:pt x="25063" y="2525"/>
                    </a:cubicBezTo>
                    <a:cubicBezTo>
                      <a:pt x="25563" y="3215"/>
                      <a:pt x="25479" y="4382"/>
                      <a:pt x="25539" y="5204"/>
                    </a:cubicBezTo>
                    <a:cubicBezTo>
                      <a:pt x="25658" y="6870"/>
                      <a:pt x="25682" y="8561"/>
                      <a:pt x="25610" y="10240"/>
                    </a:cubicBezTo>
                    <a:cubicBezTo>
                      <a:pt x="25515" y="12395"/>
                      <a:pt x="25206" y="15395"/>
                      <a:pt x="24194" y="17836"/>
                    </a:cubicBezTo>
                    <a:cubicBezTo>
                      <a:pt x="24039" y="17455"/>
                      <a:pt x="23908" y="17098"/>
                      <a:pt x="23777" y="16776"/>
                    </a:cubicBezTo>
                    <a:cubicBezTo>
                      <a:pt x="22277" y="12705"/>
                      <a:pt x="21884" y="3918"/>
                      <a:pt x="21931" y="3799"/>
                    </a:cubicBezTo>
                    <a:cubicBezTo>
                      <a:pt x="22237" y="3120"/>
                      <a:pt x="22923" y="1673"/>
                      <a:pt x="23844" y="1673"/>
                    </a:cubicBezTo>
                    <a:close/>
                    <a:moveTo>
                      <a:pt x="23955" y="1"/>
                    </a:moveTo>
                    <a:cubicBezTo>
                      <a:pt x="22122" y="1"/>
                      <a:pt x="21122" y="1751"/>
                      <a:pt x="20455" y="3227"/>
                    </a:cubicBezTo>
                    <a:cubicBezTo>
                      <a:pt x="20157" y="6073"/>
                      <a:pt x="20919" y="14764"/>
                      <a:pt x="23205" y="19670"/>
                    </a:cubicBezTo>
                    <a:cubicBezTo>
                      <a:pt x="22789" y="20253"/>
                      <a:pt x="22300" y="20765"/>
                      <a:pt x="21729" y="21158"/>
                    </a:cubicBezTo>
                    <a:cubicBezTo>
                      <a:pt x="20991" y="21659"/>
                      <a:pt x="20240" y="21875"/>
                      <a:pt x="19505" y="21875"/>
                    </a:cubicBezTo>
                    <a:cubicBezTo>
                      <a:pt x="16658" y="21875"/>
                      <a:pt x="14034" y="18639"/>
                      <a:pt x="13192" y="16169"/>
                    </a:cubicBezTo>
                    <a:cubicBezTo>
                      <a:pt x="13621" y="15300"/>
                      <a:pt x="13978" y="14395"/>
                      <a:pt x="14311" y="13538"/>
                    </a:cubicBezTo>
                    <a:cubicBezTo>
                      <a:pt x="15157" y="11371"/>
                      <a:pt x="16050" y="8990"/>
                      <a:pt x="16216" y="6656"/>
                    </a:cubicBezTo>
                    <a:cubicBezTo>
                      <a:pt x="16312" y="5335"/>
                      <a:pt x="16133" y="3108"/>
                      <a:pt x="14799" y="2370"/>
                    </a:cubicBezTo>
                    <a:cubicBezTo>
                      <a:pt x="14638" y="2280"/>
                      <a:pt x="14476" y="2241"/>
                      <a:pt x="14316" y="2241"/>
                    </a:cubicBezTo>
                    <a:cubicBezTo>
                      <a:pt x="13071" y="2241"/>
                      <a:pt x="11930" y="4648"/>
                      <a:pt x="11930" y="4775"/>
                    </a:cubicBezTo>
                    <a:cubicBezTo>
                      <a:pt x="11906" y="4834"/>
                      <a:pt x="11871" y="4894"/>
                      <a:pt x="11859" y="4977"/>
                    </a:cubicBezTo>
                    <a:cubicBezTo>
                      <a:pt x="11132" y="8597"/>
                      <a:pt x="10525" y="12538"/>
                      <a:pt x="11513" y="16098"/>
                    </a:cubicBezTo>
                    <a:cubicBezTo>
                      <a:pt x="11109" y="16753"/>
                      <a:pt x="10644" y="17348"/>
                      <a:pt x="10097" y="17800"/>
                    </a:cubicBezTo>
                    <a:cubicBezTo>
                      <a:pt x="9513" y="18292"/>
                      <a:pt x="8867" y="18489"/>
                      <a:pt x="8208" y="18489"/>
                    </a:cubicBezTo>
                    <a:cubicBezTo>
                      <a:pt x="7240" y="18489"/>
                      <a:pt x="6246" y="18065"/>
                      <a:pt x="5382" y="17527"/>
                    </a:cubicBezTo>
                    <a:cubicBezTo>
                      <a:pt x="3727" y="16503"/>
                      <a:pt x="3096" y="15050"/>
                      <a:pt x="3024" y="13181"/>
                    </a:cubicBezTo>
                    <a:cubicBezTo>
                      <a:pt x="2917" y="10240"/>
                      <a:pt x="3762" y="7240"/>
                      <a:pt x="4393" y="4394"/>
                    </a:cubicBezTo>
                    <a:cubicBezTo>
                      <a:pt x="4531" y="3785"/>
                      <a:pt x="4016" y="3375"/>
                      <a:pt x="3541" y="3375"/>
                    </a:cubicBezTo>
                    <a:cubicBezTo>
                      <a:pt x="3235" y="3375"/>
                      <a:pt x="2946" y="3545"/>
                      <a:pt x="2858" y="3942"/>
                    </a:cubicBezTo>
                    <a:cubicBezTo>
                      <a:pt x="1988" y="7835"/>
                      <a:pt x="0" y="13645"/>
                      <a:pt x="2655" y="17241"/>
                    </a:cubicBezTo>
                    <a:cubicBezTo>
                      <a:pt x="3914" y="18939"/>
                      <a:pt x="6032" y="20070"/>
                      <a:pt x="8069" y="20070"/>
                    </a:cubicBezTo>
                    <a:cubicBezTo>
                      <a:pt x="9346" y="20070"/>
                      <a:pt x="10591" y="19626"/>
                      <a:pt x="11573" y="18598"/>
                    </a:cubicBezTo>
                    <a:cubicBezTo>
                      <a:pt x="11787" y="18384"/>
                      <a:pt x="11978" y="18134"/>
                      <a:pt x="12168" y="17884"/>
                    </a:cubicBezTo>
                    <a:cubicBezTo>
                      <a:pt x="12466" y="18550"/>
                      <a:pt x="12835" y="19193"/>
                      <a:pt x="13287" y="19813"/>
                    </a:cubicBezTo>
                    <a:cubicBezTo>
                      <a:pt x="14869" y="21962"/>
                      <a:pt x="17258" y="23300"/>
                      <a:pt x="19558" y="23300"/>
                    </a:cubicBezTo>
                    <a:cubicBezTo>
                      <a:pt x="21170" y="23300"/>
                      <a:pt x="22739" y="22642"/>
                      <a:pt x="23955" y="21146"/>
                    </a:cubicBezTo>
                    <a:cubicBezTo>
                      <a:pt x="24074" y="21372"/>
                      <a:pt x="24205" y="21610"/>
                      <a:pt x="24336" y="21837"/>
                    </a:cubicBezTo>
                    <a:cubicBezTo>
                      <a:pt x="26010" y="24741"/>
                      <a:pt x="28816" y="26802"/>
                      <a:pt x="31646" y="26802"/>
                    </a:cubicBezTo>
                    <a:cubicBezTo>
                      <a:pt x="33386" y="26802"/>
                      <a:pt x="35135" y="26023"/>
                      <a:pt x="36636" y="24182"/>
                    </a:cubicBezTo>
                    <a:cubicBezTo>
                      <a:pt x="37445" y="23182"/>
                      <a:pt x="38064" y="22075"/>
                      <a:pt x="38541" y="20908"/>
                    </a:cubicBezTo>
                    <a:cubicBezTo>
                      <a:pt x="39064" y="21789"/>
                      <a:pt x="39624" y="22634"/>
                      <a:pt x="40243" y="23444"/>
                    </a:cubicBezTo>
                    <a:cubicBezTo>
                      <a:pt x="41738" y="25421"/>
                      <a:pt x="44167" y="26685"/>
                      <a:pt x="46543" y="26685"/>
                    </a:cubicBezTo>
                    <a:cubicBezTo>
                      <a:pt x="48216" y="26685"/>
                      <a:pt x="49863" y="26057"/>
                      <a:pt x="51137" y="24611"/>
                    </a:cubicBezTo>
                    <a:cubicBezTo>
                      <a:pt x="52328" y="23253"/>
                      <a:pt x="52840" y="21658"/>
                      <a:pt x="52947" y="19979"/>
                    </a:cubicBezTo>
                    <a:cubicBezTo>
                      <a:pt x="54674" y="21527"/>
                      <a:pt x="56674" y="22789"/>
                      <a:pt x="58781" y="23182"/>
                    </a:cubicBezTo>
                    <a:cubicBezTo>
                      <a:pt x="59174" y="23255"/>
                      <a:pt x="59569" y="23307"/>
                      <a:pt x="59947" y="23307"/>
                    </a:cubicBezTo>
                    <a:cubicBezTo>
                      <a:pt x="60748" y="23307"/>
                      <a:pt x="61475" y="23070"/>
                      <a:pt x="61960" y="22277"/>
                    </a:cubicBezTo>
                    <a:cubicBezTo>
                      <a:pt x="62805" y="20896"/>
                      <a:pt x="62877" y="18634"/>
                      <a:pt x="62794" y="17050"/>
                    </a:cubicBezTo>
                    <a:cubicBezTo>
                      <a:pt x="62603" y="12728"/>
                      <a:pt x="60603" y="8823"/>
                      <a:pt x="58626" y="5061"/>
                    </a:cubicBezTo>
                    <a:cubicBezTo>
                      <a:pt x="58473" y="4766"/>
                      <a:pt x="58223" y="4644"/>
                      <a:pt x="57969" y="4644"/>
                    </a:cubicBezTo>
                    <a:cubicBezTo>
                      <a:pt x="57435" y="4644"/>
                      <a:pt x="56886" y="5189"/>
                      <a:pt x="57210" y="5811"/>
                    </a:cubicBezTo>
                    <a:cubicBezTo>
                      <a:pt x="58686" y="8621"/>
                      <a:pt x="60198" y="11490"/>
                      <a:pt x="60877" y="14621"/>
                    </a:cubicBezTo>
                    <a:cubicBezTo>
                      <a:pt x="61246" y="16384"/>
                      <a:pt x="61365" y="18253"/>
                      <a:pt x="60996" y="20039"/>
                    </a:cubicBezTo>
                    <a:cubicBezTo>
                      <a:pt x="60793" y="21003"/>
                      <a:pt x="60781" y="21610"/>
                      <a:pt x="59507" y="21682"/>
                    </a:cubicBezTo>
                    <a:cubicBezTo>
                      <a:pt x="59467" y="21684"/>
                      <a:pt x="59426" y="21685"/>
                      <a:pt x="59385" y="21685"/>
                    </a:cubicBezTo>
                    <a:cubicBezTo>
                      <a:pt x="58356" y="21685"/>
                      <a:pt x="57212" y="20982"/>
                      <a:pt x="56376" y="20455"/>
                    </a:cubicBezTo>
                    <a:cubicBezTo>
                      <a:pt x="55102" y="19658"/>
                      <a:pt x="53923" y="18705"/>
                      <a:pt x="52864" y="17646"/>
                    </a:cubicBezTo>
                    <a:cubicBezTo>
                      <a:pt x="52518" y="14860"/>
                      <a:pt x="51399" y="12002"/>
                      <a:pt x="50566" y="9692"/>
                    </a:cubicBezTo>
                    <a:cubicBezTo>
                      <a:pt x="49887" y="7823"/>
                      <a:pt x="49280" y="4751"/>
                      <a:pt x="47720" y="3441"/>
                    </a:cubicBezTo>
                    <a:cubicBezTo>
                      <a:pt x="47337" y="3122"/>
                      <a:pt x="46917" y="2975"/>
                      <a:pt x="46522" y="2975"/>
                    </a:cubicBezTo>
                    <a:cubicBezTo>
                      <a:pt x="45737" y="2975"/>
                      <a:pt x="45045" y="3552"/>
                      <a:pt x="44910" y="4501"/>
                    </a:cubicBezTo>
                    <a:cubicBezTo>
                      <a:pt x="44887" y="4656"/>
                      <a:pt x="44863" y="5192"/>
                      <a:pt x="44898" y="5370"/>
                    </a:cubicBezTo>
                    <a:cubicBezTo>
                      <a:pt x="45577" y="9335"/>
                      <a:pt x="47149" y="13038"/>
                      <a:pt x="49578" y="16253"/>
                    </a:cubicBezTo>
                    <a:cubicBezTo>
                      <a:pt x="50066" y="16896"/>
                      <a:pt x="50613" y="17562"/>
                      <a:pt x="51209" y="18229"/>
                    </a:cubicBezTo>
                    <a:cubicBezTo>
                      <a:pt x="51411" y="21467"/>
                      <a:pt x="50459" y="24920"/>
                      <a:pt x="46577" y="25087"/>
                    </a:cubicBezTo>
                    <a:cubicBezTo>
                      <a:pt x="46490" y="25091"/>
                      <a:pt x="46404" y="25093"/>
                      <a:pt x="46320" y="25093"/>
                    </a:cubicBezTo>
                    <a:cubicBezTo>
                      <a:pt x="42655" y="25093"/>
                      <a:pt x="40744" y="21625"/>
                      <a:pt x="39243" y="18670"/>
                    </a:cubicBezTo>
                    <a:cubicBezTo>
                      <a:pt x="40184" y="14764"/>
                      <a:pt x="39815" y="10395"/>
                      <a:pt x="39279" y="6620"/>
                    </a:cubicBezTo>
                    <a:cubicBezTo>
                      <a:pt x="39029" y="4787"/>
                      <a:pt x="38683" y="1477"/>
                      <a:pt x="36278" y="1179"/>
                    </a:cubicBezTo>
                    <a:cubicBezTo>
                      <a:pt x="36207" y="1170"/>
                      <a:pt x="36137" y="1166"/>
                      <a:pt x="36068" y="1166"/>
                    </a:cubicBezTo>
                    <a:cubicBezTo>
                      <a:pt x="33694" y="1166"/>
                      <a:pt x="33086" y="6448"/>
                      <a:pt x="33457" y="7906"/>
                    </a:cubicBezTo>
                    <a:cubicBezTo>
                      <a:pt x="34397" y="11597"/>
                      <a:pt x="35695" y="15502"/>
                      <a:pt x="37493" y="19027"/>
                    </a:cubicBezTo>
                    <a:cubicBezTo>
                      <a:pt x="36886" y="21313"/>
                      <a:pt x="35766" y="23408"/>
                      <a:pt x="33849" y="24599"/>
                    </a:cubicBezTo>
                    <a:cubicBezTo>
                      <a:pt x="32961" y="25154"/>
                      <a:pt x="32120" y="25395"/>
                      <a:pt x="31329" y="25395"/>
                    </a:cubicBezTo>
                    <a:cubicBezTo>
                      <a:pt x="28540" y="25395"/>
                      <a:pt x="26380" y="22392"/>
                      <a:pt x="24979" y="19562"/>
                    </a:cubicBezTo>
                    <a:cubicBezTo>
                      <a:pt x="27468" y="14967"/>
                      <a:pt x="27742" y="8871"/>
                      <a:pt x="27039" y="3846"/>
                    </a:cubicBezTo>
                    <a:cubicBezTo>
                      <a:pt x="26789" y="2132"/>
                      <a:pt x="26015" y="12"/>
                      <a:pt x="2395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19"/>
              <p:cNvSpPr/>
              <p:nvPr/>
            </p:nvSpPr>
            <p:spPr>
              <a:xfrm rot="10800000">
                <a:off x="8538099" y="2178988"/>
                <a:ext cx="323976" cy="338143"/>
              </a:xfrm>
              <a:custGeom>
                <a:avLst/>
                <a:gdLst/>
                <a:ahLst/>
                <a:cxnLst/>
                <a:rect l="l" t="t" r="r" b="b"/>
                <a:pathLst>
                  <a:path w="6037" h="6301" extrusionOk="0">
                    <a:moveTo>
                      <a:pt x="3179" y="0"/>
                    </a:moveTo>
                    <a:lnTo>
                      <a:pt x="2548" y="2441"/>
                    </a:lnTo>
                    <a:lnTo>
                      <a:pt x="191" y="1857"/>
                    </a:lnTo>
                    <a:cubicBezTo>
                      <a:pt x="167" y="1857"/>
                      <a:pt x="0" y="2893"/>
                      <a:pt x="36" y="2965"/>
                    </a:cubicBezTo>
                    <a:cubicBezTo>
                      <a:pt x="84" y="3024"/>
                      <a:pt x="2131" y="3453"/>
                      <a:pt x="2155" y="3477"/>
                    </a:cubicBezTo>
                    <a:cubicBezTo>
                      <a:pt x="2179" y="3512"/>
                      <a:pt x="1703" y="5894"/>
                      <a:pt x="1703" y="6013"/>
                    </a:cubicBezTo>
                    <a:cubicBezTo>
                      <a:pt x="1703" y="6125"/>
                      <a:pt x="2644" y="6300"/>
                      <a:pt x="2792" y="6300"/>
                    </a:cubicBezTo>
                    <a:cubicBezTo>
                      <a:pt x="2801" y="6300"/>
                      <a:pt x="2807" y="6300"/>
                      <a:pt x="2810" y="6298"/>
                    </a:cubicBezTo>
                    <a:cubicBezTo>
                      <a:pt x="2846" y="6275"/>
                      <a:pt x="3477" y="3917"/>
                      <a:pt x="3536" y="3905"/>
                    </a:cubicBezTo>
                    <a:cubicBezTo>
                      <a:pt x="3538" y="3905"/>
                      <a:pt x="3542" y="3904"/>
                      <a:pt x="3548" y="3904"/>
                    </a:cubicBezTo>
                    <a:cubicBezTo>
                      <a:pt x="3715" y="3904"/>
                      <a:pt x="5488" y="4217"/>
                      <a:pt x="5717" y="4217"/>
                    </a:cubicBezTo>
                    <a:cubicBezTo>
                      <a:pt x="5728" y="4217"/>
                      <a:pt x="5736" y="4216"/>
                      <a:pt x="5739" y="4215"/>
                    </a:cubicBezTo>
                    <a:cubicBezTo>
                      <a:pt x="5810" y="4179"/>
                      <a:pt x="6037" y="3239"/>
                      <a:pt x="6037" y="3239"/>
                    </a:cubicBezTo>
                    <a:lnTo>
                      <a:pt x="3727" y="2643"/>
                    </a:lnTo>
                    <a:lnTo>
                      <a:pt x="4298" y="417"/>
                    </a:lnTo>
                    <a:lnTo>
                      <a:pt x="31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982" name="Google Shape;2982;p19"/>
              <p:cNvGrpSpPr/>
              <p:nvPr/>
            </p:nvGrpSpPr>
            <p:grpSpPr>
              <a:xfrm rot="-8100000">
                <a:off x="7769307" y="3672526"/>
                <a:ext cx="1230516" cy="1471780"/>
                <a:chOff x="382475" y="877550"/>
                <a:chExt cx="734825" cy="878900"/>
              </a:xfrm>
            </p:grpSpPr>
            <p:sp>
              <p:nvSpPr>
                <p:cNvPr id="2983" name="Google Shape;2983;p19"/>
                <p:cNvSpPr/>
                <p:nvPr/>
              </p:nvSpPr>
              <p:spPr>
                <a:xfrm>
                  <a:off x="1003200" y="1692375"/>
                  <a:ext cx="87625" cy="6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2472" extrusionOk="0">
                      <a:moveTo>
                        <a:pt x="1707" y="0"/>
                      </a:moveTo>
                      <a:cubicBezTo>
                        <a:pt x="1436" y="0"/>
                        <a:pt x="1155" y="102"/>
                        <a:pt x="901" y="343"/>
                      </a:cubicBezTo>
                      <a:cubicBezTo>
                        <a:pt x="0" y="1197"/>
                        <a:pt x="845" y="2471"/>
                        <a:pt x="1802" y="2471"/>
                      </a:cubicBezTo>
                      <a:cubicBezTo>
                        <a:pt x="2073" y="2471"/>
                        <a:pt x="2352" y="2370"/>
                        <a:pt x="2604" y="2129"/>
                      </a:cubicBezTo>
                      <a:cubicBezTo>
                        <a:pt x="3504" y="1275"/>
                        <a:pt x="2667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4" name="Google Shape;2984;p19"/>
                <p:cNvSpPr/>
                <p:nvPr/>
              </p:nvSpPr>
              <p:spPr>
                <a:xfrm>
                  <a:off x="1054325" y="1557000"/>
                  <a:ext cx="62975" cy="4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9" h="1789" extrusionOk="0">
                      <a:moveTo>
                        <a:pt x="1221" y="0"/>
                      </a:moveTo>
                      <a:cubicBezTo>
                        <a:pt x="1026" y="0"/>
                        <a:pt x="825" y="73"/>
                        <a:pt x="642" y="245"/>
                      </a:cubicBezTo>
                      <a:cubicBezTo>
                        <a:pt x="1" y="868"/>
                        <a:pt x="607" y="1788"/>
                        <a:pt x="1295" y="1788"/>
                      </a:cubicBezTo>
                      <a:cubicBezTo>
                        <a:pt x="1488" y="1788"/>
                        <a:pt x="1688" y="1715"/>
                        <a:pt x="1868" y="1543"/>
                      </a:cubicBezTo>
                      <a:cubicBezTo>
                        <a:pt x="2519" y="920"/>
                        <a:pt x="1914" y="0"/>
                        <a:pt x="122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5" name="Google Shape;2985;p19"/>
                <p:cNvSpPr/>
                <p:nvPr/>
              </p:nvSpPr>
              <p:spPr>
                <a:xfrm>
                  <a:off x="801275" y="1705225"/>
                  <a:ext cx="55700" cy="5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" h="2049" extrusionOk="0">
                      <a:moveTo>
                        <a:pt x="945" y="0"/>
                      </a:moveTo>
                      <a:cubicBezTo>
                        <a:pt x="791" y="0"/>
                        <a:pt x="631" y="50"/>
                        <a:pt x="477" y="162"/>
                      </a:cubicBezTo>
                      <a:cubicBezTo>
                        <a:pt x="72" y="460"/>
                        <a:pt x="1" y="1043"/>
                        <a:pt x="358" y="1412"/>
                      </a:cubicBezTo>
                      <a:cubicBezTo>
                        <a:pt x="477" y="1543"/>
                        <a:pt x="608" y="1674"/>
                        <a:pt x="739" y="1805"/>
                      </a:cubicBezTo>
                      <a:cubicBezTo>
                        <a:pt x="893" y="1966"/>
                        <a:pt x="1101" y="2048"/>
                        <a:pt x="1308" y="2048"/>
                      </a:cubicBezTo>
                      <a:cubicBezTo>
                        <a:pt x="1468" y="2048"/>
                        <a:pt x="1628" y="1999"/>
                        <a:pt x="1763" y="1901"/>
                      </a:cubicBezTo>
                      <a:cubicBezTo>
                        <a:pt x="2049" y="1686"/>
                        <a:pt x="2227" y="1210"/>
                        <a:pt x="2001" y="889"/>
                      </a:cubicBezTo>
                      <a:cubicBezTo>
                        <a:pt x="1894" y="746"/>
                        <a:pt x="1798" y="591"/>
                        <a:pt x="1691" y="436"/>
                      </a:cubicBezTo>
                      <a:cubicBezTo>
                        <a:pt x="1505" y="173"/>
                        <a:pt x="1234" y="0"/>
                        <a:pt x="94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6" name="Google Shape;2986;p19"/>
                <p:cNvSpPr/>
                <p:nvPr/>
              </p:nvSpPr>
              <p:spPr>
                <a:xfrm>
                  <a:off x="909425" y="1595975"/>
                  <a:ext cx="50425" cy="3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7" h="1421" extrusionOk="0">
                      <a:moveTo>
                        <a:pt x="986" y="0"/>
                      </a:moveTo>
                      <a:cubicBezTo>
                        <a:pt x="830" y="0"/>
                        <a:pt x="668" y="59"/>
                        <a:pt x="520" y="198"/>
                      </a:cubicBezTo>
                      <a:cubicBezTo>
                        <a:pt x="1" y="690"/>
                        <a:pt x="486" y="1420"/>
                        <a:pt x="1036" y="1420"/>
                      </a:cubicBezTo>
                      <a:cubicBezTo>
                        <a:pt x="1191" y="1420"/>
                        <a:pt x="1352" y="1362"/>
                        <a:pt x="1497" y="1222"/>
                      </a:cubicBezTo>
                      <a:cubicBezTo>
                        <a:pt x="2016" y="731"/>
                        <a:pt x="1538" y="0"/>
                        <a:pt x="9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7" name="Google Shape;2987;p19"/>
                <p:cNvSpPr/>
                <p:nvPr/>
              </p:nvSpPr>
              <p:spPr>
                <a:xfrm>
                  <a:off x="929200" y="1354600"/>
                  <a:ext cx="80900" cy="5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2288" extrusionOk="0">
                      <a:moveTo>
                        <a:pt x="1576" y="1"/>
                      </a:moveTo>
                      <a:cubicBezTo>
                        <a:pt x="1327" y="1"/>
                        <a:pt x="1070" y="94"/>
                        <a:pt x="837" y="316"/>
                      </a:cubicBezTo>
                      <a:cubicBezTo>
                        <a:pt x="1" y="1106"/>
                        <a:pt x="774" y="2287"/>
                        <a:pt x="1663" y="2287"/>
                      </a:cubicBezTo>
                      <a:cubicBezTo>
                        <a:pt x="1913" y="2287"/>
                        <a:pt x="2173" y="2194"/>
                        <a:pt x="2408" y="1971"/>
                      </a:cubicBezTo>
                      <a:cubicBezTo>
                        <a:pt x="3235" y="1182"/>
                        <a:pt x="2460" y="1"/>
                        <a:pt x="157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8" name="Google Shape;2988;p19"/>
                <p:cNvSpPr/>
                <p:nvPr/>
              </p:nvSpPr>
              <p:spPr>
                <a:xfrm>
                  <a:off x="639450" y="1625950"/>
                  <a:ext cx="66275" cy="4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1880" extrusionOk="0">
                      <a:moveTo>
                        <a:pt x="1295" y="1"/>
                      </a:moveTo>
                      <a:cubicBezTo>
                        <a:pt x="1090" y="1"/>
                        <a:pt x="879" y="78"/>
                        <a:pt x="687" y="261"/>
                      </a:cubicBezTo>
                      <a:cubicBezTo>
                        <a:pt x="0" y="911"/>
                        <a:pt x="638" y="1880"/>
                        <a:pt x="1364" y="1880"/>
                      </a:cubicBezTo>
                      <a:cubicBezTo>
                        <a:pt x="1569" y="1880"/>
                        <a:pt x="1782" y="1802"/>
                        <a:pt x="1973" y="1619"/>
                      </a:cubicBezTo>
                      <a:cubicBezTo>
                        <a:pt x="2651" y="969"/>
                        <a:pt x="2018" y="1"/>
                        <a:pt x="12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9" name="Google Shape;2989;p19"/>
                <p:cNvSpPr/>
                <p:nvPr/>
              </p:nvSpPr>
              <p:spPr>
                <a:xfrm>
                  <a:off x="709075" y="1494625"/>
                  <a:ext cx="75475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9" h="2142" extrusionOk="0">
                      <a:moveTo>
                        <a:pt x="1470" y="1"/>
                      </a:moveTo>
                      <a:cubicBezTo>
                        <a:pt x="1235" y="1"/>
                        <a:pt x="992" y="89"/>
                        <a:pt x="772" y="300"/>
                      </a:cubicBezTo>
                      <a:cubicBezTo>
                        <a:pt x="1" y="1043"/>
                        <a:pt x="723" y="2141"/>
                        <a:pt x="1552" y="2141"/>
                      </a:cubicBezTo>
                      <a:cubicBezTo>
                        <a:pt x="1786" y="2141"/>
                        <a:pt x="2028" y="2054"/>
                        <a:pt x="2248" y="1847"/>
                      </a:cubicBezTo>
                      <a:cubicBezTo>
                        <a:pt x="3018" y="1105"/>
                        <a:pt x="2298" y="1"/>
                        <a:pt x="147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0" name="Google Shape;2990;p19"/>
                <p:cNvSpPr/>
                <p:nvPr/>
              </p:nvSpPr>
              <p:spPr>
                <a:xfrm>
                  <a:off x="800600" y="1389975"/>
                  <a:ext cx="84750" cy="6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0" h="2405" extrusionOk="0">
                      <a:moveTo>
                        <a:pt x="1645" y="0"/>
                      </a:moveTo>
                      <a:cubicBezTo>
                        <a:pt x="1385" y="0"/>
                        <a:pt x="1116" y="98"/>
                        <a:pt x="873" y="330"/>
                      </a:cubicBezTo>
                      <a:cubicBezTo>
                        <a:pt x="1" y="1165"/>
                        <a:pt x="813" y="2405"/>
                        <a:pt x="1738" y="2405"/>
                      </a:cubicBezTo>
                      <a:cubicBezTo>
                        <a:pt x="2000" y="2405"/>
                        <a:pt x="2271" y="2305"/>
                        <a:pt x="2516" y="2069"/>
                      </a:cubicBezTo>
                      <a:cubicBezTo>
                        <a:pt x="3390" y="1241"/>
                        <a:pt x="2573" y="0"/>
                        <a:pt x="164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1" name="Google Shape;2991;p19"/>
                <p:cNvSpPr/>
                <p:nvPr/>
              </p:nvSpPr>
              <p:spPr>
                <a:xfrm>
                  <a:off x="583275" y="1500475"/>
                  <a:ext cx="56450" cy="3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1594" extrusionOk="0">
                      <a:moveTo>
                        <a:pt x="1099" y="0"/>
                      </a:moveTo>
                      <a:cubicBezTo>
                        <a:pt x="924" y="0"/>
                        <a:pt x="742" y="66"/>
                        <a:pt x="577" y="220"/>
                      </a:cubicBezTo>
                      <a:cubicBezTo>
                        <a:pt x="0" y="769"/>
                        <a:pt x="542" y="1594"/>
                        <a:pt x="1159" y="1594"/>
                      </a:cubicBezTo>
                      <a:cubicBezTo>
                        <a:pt x="1332" y="1594"/>
                        <a:pt x="1511" y="1529"/>
                        <a:pt x="1672" y="1375"/>
                      </a:cubicBezTo>
                      <a:cubicBezTo>
                        <a:pt x="2257" y="818"/>
                        <a:pt x="1720" y="0"/>
                        <a:pt x="10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2" name="Google Shape;2992;p19"/>
                <p:cNvSpPr/>
                <p:nvPr/>
              </p:nvSpPr>
              <p:spPr>
                <a:xfrm>
                  <a:off x="748725" y="1255650"/>
                  <a:ext cx="75200" cy="6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551" extrusionOk="0">
                      <a:moveTo>
                        <a:pt x="1828" y="1"/>
                      </a:moveTo>
                      <a:cubicBezTo>
                        <a:pt x="1596" y="1"/>
                        <a:pt x="1365" y="83"/>
                        <a:pt x="1186" y="262"/>
                      </a:cubicBezTo>
                      <a:cubicBezTo>
                        <a:pt x="781" y="691"/>
                        <a:pt x="281" y="1084"/>
                        <a:pt x="114" y="1655"/>
                      </a:cubicBezTo>
                      <a:cubicBezTo>
                        <a:pt x="0" y="2032"/>
                        <a:pt x="291" y="2551"/>
                        <a:pt x="714" y="2551"/>
                      </a:cubicBezTo>
                      <a:cubicBezTo>
                        <a:pt x="732" y="2551"/>
                        <a:pt x="751" y="2550"/>
                        <a:pt x="769" y="2548"/>
                      </a:cubicBezTo>
                      <a:cubicBezTo>
                        <a:pt x="1388" y="2489"/>
                        <a:pt x="1817" y="2155"/>
                        <a:pt x="2317" y="1834"/>
                      </a:cubicBezTo>
                      <a:cubicBezTo>
                        <a:pt x="2805" y="1512"/>
                        <a:pt x="3008" y="905"/>
                        <a:pt x="2638" y="405"/>
                      </a:cubicBezTo>
                      <a:cubicBezTo>
                        <a:pt x="2448" y="147"/>
                        <a:pt x="2137" y="1"/>
                        <a:pt x="182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3" name="Google Shape;2993;p19"/>
                <p:cNvSpPr/>
                <p:nvPr/>
              </p:nvSpPr>
              <p:spPr>
                <a:xfrm>
                  <a:off x="647400" y="1328250"/>
                  <a:ext cx="83350" cy="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4" h="3177" extrusionOk="0">
                      <a:moveTo>
                        <a:pt x="1700" y="1"/>
                      </a:moveTo>
                      <a:cubicBezTo>
                        <a:pt x="1420" y="1"/>
                        <a:pt x="1137" y="74"/>
                        <a:pt x="869" y="180"/>
                      </a:cubicBezTo>
                      <a:cubicBezTo>
                        <a:pt x="286" y="418"/>
                        <a:pt x="0" y="1156"/>
                        <a:pt x="60" y="1751"/>
                      </a:cubicBezTo>
                      <a:cubicBezTo>
                        <a:pt x="142" y="2567"/>
                        <a:pt x="834" y="3177"/>
                        <a:pt x="1622" y="3177"/>
                      </a:cubicBezTo>
                      <a:cubicBezTo>
                        <a:pt x="1742" y="3177"/>
                        <a:pt x="1865" y="3163"/>
                        <a:pt x="1988" y="3133"/>
                      </a:cubicBezTo>
                      <a:cubicBezTo>
                        <a:pt x="2858" y="2930"/>
                        <a:pt x="3334" y="2061"/>
                        <a:pt x="3179" y="1216"/>
                      </a:cubicBezTo>
                      <a:cubicBezTo>
                        <a:pt x="3096" y="799"/>
                        <a:pt x="2798" y="454"/>
                        <a:pt x="2441" y="216"/>
                      </a:cubicBezTo>
                      <a:cubicBezTo>
                        <a:pt x="2208" y="62"/>
                        <a:pt x="1956" y="1"/>
                        <a:pt x="17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4" name="Google Shape;2994;p19"/>
                <p:cNvSpPr/>
                <p:nvPr/>
              </p:nvSpPr>
              <p:spPr>
                <a:xfrm>
                  <a:off x="820200" y="1111425"/>
                  <a:ext cx="761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7" h="2156" extrusionOk="0">
                      <a:moveTo>
                        <a:pt x="1488" y="1"/>
                      </a:moveTo>
                      <a:cubicBezTo>
                        <a:pt x="1251" y="1"/>
                        <a:pt x="1004" y="91"/>
                        <a:pt x="780" y="304"/>
                      </a:cubicBezTo>
                      <a:cubicBezTo>
                        <a:pt x="1" y="1046"/>
                        <a:pt x="731" y="2155"/>
                        <a:pt x="1564" y="2155"/>
                      </a:cubicBezTo>
                      <a:cubicBezTo>
                        <a:pt x="1801" y="2155"/>
                        <a:pt x="2046" y="2066"/>
                        <a:pt x="2268" y="1852"/>
                      </a:cubicBezTo>
                      <a:cubicBezTo>
                        <a:pt x="3046" y="1110"/>
                        <a:pt x="2324" y="1"/>
                        <a:pt x="148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5" name="Google Shape;2995;p19"/>
                <p:cNvSpPr/>
                <p:nvPr/>
              </p:nvSpPr>
              <p:spPr>
                <a:xfrm>
                  <a:off x="570525" y="1344275"/>
                  <a:ext cx="39775" cy="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1" h="1125" extrusionOk="0">
                      <a:moveTo>
                        <a:pt x="776" y="1"/>
                      </a:moveTo>
                      <a:cubicBezTo>
                        <a:pt x="652" y="1"/>
                        <a:pt x="524" y="47"/>
                        <a:pt x="408" y="158"/>
                      </a:cubicBezTo>
                      <a:cubicBezTo>
                        <a:pt x="0" y="547"/>
                        <a:pt x="379" y="1125"/>
                        <a:pt x="815" y="1125"/>
                      </a:cubicBezTo>
                      <a:cubicBezTo>
                        <a:pt x="938" y="1125"/>
                        <a:pt x="1066" y="1078"/>
                        <a:pt x="1182" y="968"/>
                      </a:cubicBezTo>
                      <a:cubicBezTo>
                        <a:pt x="1590" y="578"/>
                        <a:pt x="1211" y="1"/>
                        <a:pt x="77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6" name="Google Shape;2996;p19"/>
                <p:cNvSpPr/>
                <p:nvPr/>
              </p:nvSpPr>
              <p:spPr>
                <a:xfrm>
                  <a:off x="448550" y="1448750"/>
                  <a:ext cx="74150" cy="6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566" extrusionOk="0">
                      <a:moveTo>
                        <a:pt x="1220" y="0"/>
                      </a:moveTo>
                      <a:cubicBezTo>
                        <a:pt x="947" y="0"/>
                        <a:pt x="673" y="99"/>
                        <a:pt x="501" y="277"/>
                      </a:cubicBezTo>
                      <a:cubicBezTo>
                        <a:pt x="374" y="404"/>
                        <a:pt x="289" y="537"/>
                        <a:pt x="225" y="684"/>
                      </a:cubicBezTo>
                      <a:lnTo>
                        <a:pt x="225" y="684"/>
                      </a:lnTo>
                      <a:cubicBezTo>
                        <a:pt x="48" y="1026"/>
                        <a:pt x="1" y="1468"/>
                        <a:pt x="215" y="1789"/>
                      </a:cubicBezTo>
                      <a:cubicBezTo>
                        <a:pt x="554" y="2287"/>
                        <a:pt x="1011" y="2566"/>
                        <a:pt x="1498" y="2566"/>
                      </a:cubicBezTo>
                      <a:cubicBezTo>
                        <a:pt x="1816" y="2566"/>
                        <a:pt x="2146" y="2448"/>
                        <a:pt x="2465" y="2194"/>
                      </a:cubicBezTo>
                      <a:cubicBezTo>
                        <a:pt x="2965" y="1813"/>
                        <a:pt x="2942" y="920"/>
                        <a:pt x="2513" y="503"/>
                      </a:cubicBezTo>
                      <a:cubicBezTo>
                        <a:pt x="2301" y="302"/>
                        <a:pt x="2029" y="178"/>
                        <a:pt x="1749" y="148"/>
                      </a:cubicBezTo>
                      <a:lnTo>
                        <a:pt x="1749" y="148"/>
                      </a:lnTo>
                      <a:cubicBezTo>
                        <a:pt x="1596" y="47"/>
                        <a:pt x="1408" y="0"/>
                        <a:pt x="12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7" name="Google Shape;2997;p19"/>
                <p:cNvSpPr/>
                <p:nvPr/>
              </p:nvSpPr>
              <p:spPr>
                <a:xfrm>
                  <a:off x="711275" y="1114325"/>
                  <a:ext cx="72300" cy="5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2" h="2043" extrusionOk="0">
                      <a:moveTo>
                        <a:pt x="1408" y="1"/>
                      </a:moveTo>
                      <a:cubicBezTo>
                        <a:pt x="1184" y="1"/>
                        <a:pt x="953" y="84"/>
                        <a:pt x="743" y="283"/>
                      </a:cubicBezTo>
                      <a:cubicBezTo>
                        <a:pt x="0" y="989"/>
                        <a:pt x="691" y="2043"/>
                        <a:pt x="1484" y="2043"/>
                      </a:cubicBezTo>
                      <a:cubicBezTo>
                        <a:pt x="1707" y="2043"/>
                        <a:pt x="1939" y="1959"/>
                        <a:pt x="2148" y="1760"/>
                      </a:cubicBezTo>
                      <a:cubicBezTo>
                        <a:pt x="2891" y="1054"/>
                        <a:pt x="2200" y="1"/>
                        <a:pt x="140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8" name="Google Shape;2998;p19"/>
                <p:cNvSpPr/>
                <p:nvPr/>
              </p:nvSpPr>
              <p:spPr>
                <a:xfrm>
                  <a:off x="543750" y="1209550"/>
                  <a:ext cx="68925" cy="4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7" h="1951" extrusionOk="0">
                      <a:moveTo>
                        <a:pt x="1339" y="1"/>
                      </a:moveTo>
                      <a:cubicBezTo>
                        <a:pt x="1125" y="1"/>
                        <a:pt x="905" y="81"/>
                        <a:pt x="705" y="273"/>
                      </a:cubicBezTo>
                      <a:cubicBezTo>
                        <a:pt x="1" y="949"/>
                        <a:pt x="653" y="1951"/>
                        <a:pt x="1409" y="1951"/>
                      </a:cubicBezTo>
                      <a:cubicBezTo>
                        <a:pt x="1624" y="1951"/>
                        <a:pt x="1848" y="1870"/>
                        <a:pt x="2051" y="1677"/>
                      </a:cubicBezTo>
                      <a:cubicBezTo>
                        <a:pt x="2756" y="1009"/>
                        <a:pt x="2094" y="1"/>
                        <a:pt x="133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9" name="Google Shape;2999;p19"/>
                <p:cNvSpPr/>
                <p:nvPr/>
              </p:nvSpPr>
              <p:spPr>
                <a:xfrm>
                  <a:off x="404325" y="1315700"/>
                  <a:ext cx="79575" cy="5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3" h="2257" extrusionOk="0">
                      <a:moveTo>
                        <a:pt x="1549" y="0"/>
                      </a:moveTo>
                      <a:cubicBezTo>
                        <a:pt x="1303" y="0"/>
                        <a:pt x="1048" y="93"/>
                        <a:pt x="817" y="313"/>
                      </a:cubicBezTo>
                      <a:cubicBezTo>
                        <a:pt x="0" y="1093"/>
                        <a:pt x="762" y="2257"/>
                        <a:pt x="1634" y="2257"/>
                      </a:cubicBezTo>
                      <a:cubicBezTo>
                        <a:pt x="1880" y="2257"/>
                        <a:pt x="2134" y="2164"/>
                        <a:pt x="2365" y="1944"/>
                      </a:cubicBezTo>
                      <a:cubicBezTo>
                        <a:pt x="3182" y="1164"/>
                        <a:pt x="2421" y="0"/>
                        <a:pt x="15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0" name="Google Shape;3000;p19"/>
                <p:cNvSpPr/>
                <p:nvPr/>
              </p:nvSpPr>
              <p:spPr>
                <a:xfrm>
                  <a:off x="538175" y="1116200"/>
                  <a:ext cx="50300" cy="3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" h="1429" extrusionOk="0">
                      <a:moveTo>
                        <a:pt x="974" y="0"/>
                      </a:moveTo>
                      <a:cubicBezTo>
                        <a:pt x="819" y="0"/>
                        <a:pt x="658" y="58"/>
                        <a:pt x="511" y="197"/>
                      </a:cubicBezTo>
                      <a:cubicBezTo>
                        <a:pt x="0" y="689"/>
                        <a:pt x="483" y="1429"/>
                        <a:pt x="1037" y="1429"/>
                      </a:cubicBezTo>
                      <a:cubicBezTo>
                        <a:pt x="1193" y="1429"/>
                        <a:pt x="1354" y="1371"/>
                        <a:pt x="1500" y="1232"/>
                      </a:cubicBezTo>
                      <a:cubicBezTo>
                        <a:pt x="2011" y="740"/>
                        <a:pt x="1528" y="0"/>
                        <a:pt x="9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1" name="Google Shape;3001;p19"/>
                <p:cNvSpPr/>
                <p:nvPr/>
              </p:nvSpPr>
              <p:spPr>
                <a:xfrm>
                  <a:off x="674450" y="877550"/>
                  <a:ext cx="69475" cy="4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9" h="1966" extrusionOk="0">
                      <a:moveTo>
                        <a:pt x="1358" y="0"/>
                      </a:moveTo>
                      <a:cubicBezTo>
                        <a:pt x="1142" y="0"/>
                        <a:pt x="919" y="82"/>
                        <a:pt x="716" y="277"/>
                      </a:cubicBezTo>
                      <a:cubicBezTo>
                        <a:pt x="1" y="955"/>
                        <a:pt x="669" y="1966"/>
                        <a:pt x="1433" y="1966"/>
                      </a:cubicBezTo>
                      <a:cubicBezTo>
                        <a:pt x="1648" y="1966"/>
                        <a:pt x="1871" y="1885"/>
                        <a:pt x="2073" y="1694"/>
                      </a:cubicBezTo>
                      <a:cubicBezTo>
                        <a:pt x="2778" y="1017"/>
                        <a:pt x="2118" y="0"/>
                        <a:pt x="135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2" name="Google Shape;3002;p19"/>
                <p:cNvSpPr/>
                <p:nvPr/>
              </p:nvSpPr>
              <p:spPr>
                <a:xfrm>
                  <a:off x="382475" y="1112200"/>
                  <a:ext cx="65200" cy="6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8" h="2414" extrusionOk="0">
                      <a:moveTo>
                        <a:pt x="991" y="0"/>
                      </a:moveTo>
                      <a:cubicBezTo>
                        <a:pt x="801" y="0"/>
                        <a:pt x="613" y="51"/>
                        <a:pt x="441" y="178"/>
                      </a:cubicBezTo>
                      <a:cubicBezTo>
                        <a:pt x="12" y="499"/>
                        <a:pt x="1" y="1071"/>
                        <a:pt x="167" y="1535"/>
                      </a:cubicBezTo>
                      <a:cubicBezTo>
                        <a:pt x="366" y="2050"/>
                        <a:pt x="809" y="2414"/>
                        <a:pt x="1300" y="2414"/>
                      </a:cubicBezTo>
                      <a:cubicBezTo>
                        <a:pt x="1514" y="2414"/>
                        <a:pt x="1737" y="2345"/>
                        <a:pt x="1953" y="2190"/>
                      </a:cubicBezTo>
                      <a:cubicBezTo>
                        <a:pt x="2608" y="1714"/>
                        <a:pt x="2560" y="726"/>
                        <a:pt x="1870" y="297"/>
                      </a:cubicBezTo>
                      <a:cubicBezTo>
                        <a:pt x="1612" y="135"/>
                        <a:pt x="1299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3" name="Google Shape;3003;p19"/>
                <p:cNvSpPr/>
                <p:nvPr/>
              </p:nvSpPr>
              <p:spPr>
                <a:xfrm>
                  <a:off x="555775" y="925525"/>
                  <a:ext cx="75475" cy="5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9" h="2141" extrusionOk="0">
                      <a:moveTo>
                        <a:pt x="1470" y="0"/>
                      </a:moveTo>
                      <a:cubicBezTo>
                        <a:pt x="1236" y="0"/>
                        <a:pt x="993" y="89"/>
                        <a:pt x="772" y="299"/>
                      </a:cubicBezTo>
                      <a:cubicBezTo>
                        <a:pt x="1" y="1042"/>
                        <a:pt x="723" y="2140"/>
                        <a:pt x="1553" y="2140"/>
                      </a:cubicBezTo>
                      <a:cubicBezTo>
                        <a:pt x="1786" y="2140"/>
                        <a:pt x="2028" y="2053"/>
                        <a:pt x="2248" y="1847"/>
                      </a:cubicBezTo>
                      <a:cubicBezTo>
                        <a:pt x="3018" y="1104"/>
                        <a:pt x="2299" y="0"/>
                        <a:pt x="147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004" name="Google Shape;3004;p19"/>
              <p:cNvSpPr/>
              <p:nvPr/>
            </p:nvSpPr>
            <p:spPr>
              <a:xfrm rot="10800000">
                <a:off x="232396" y="2958717"/>
                <a:ext cx="579541" cy="385814"/>
              </a:xfrm>
              <a:custGeom>
                <a:avLst/>
                <a:gdLst/>
                <a:ahLst/>
                <a:cxnLst/>
                <a:rect l="l" t="t" r="r" b="b"/>
                <a:pathLst>
                  <a:path w="16253" h="10820" extrusionOk="0">
                    <a:moveTo>
                      <a:pt x="11026" y="2778"/>
                    </a:moveTo>
                    <a:lnTo>
                      <a:pt x="11026" y="2778"/>
                    </a:lnTo>
                    <a:cubicBezTo>
                      <a:pt x="11645" y="3135"/>
                      <a:pt x="12002" y="3873"/>
                      <a:pt x="11835" y="4504"/>
                    </a:cubicBezTo>
                    <a:cubicBezTo>
                      <a:pt x="11442" y="4481"/>
                      <a:pt x="11240" y="4195"/>
                      <a:pt x="11085" y="3897"/>
                    </a:cubicBezTo>
                    <a:cubicBezTo>
                      <a:pt x="10895" y="3552"/>
                      <a:pt x="10871" y="3171"/>
                      <a:pt x="11026" y="2778"/>
                    </a:cubicBezTo>
                    <a:close/>
                    <a:moveTo>
                      <a:pt x="5977" y="4802"/>
                    </a:moveTo>
                    <a:cubicBezTo>
                      <a:pt x="6311" y="4909"/>
                      <a:pt x="6489" y="5147"/>
                      <a:pt x="6656" y="5374"/>
                    </a:cubicBezTo>
                    <a:cubicBezTo>
                      <a:pt x="6787" y="5540"/>
                      <a:pt x="6870" y="5755"/>
                      <a:pt x="6966" y="5945"/>
                    </a:cubicBezTo>
                    <a:cubicBezTo>
                      <a:pt x="6978" y="5957"/>
                      <a:pt x="6978" y="5981"/>
                      <a:pt x="6978" y="5993"/>
                    </a:cubicBezTo>
                    <a:cubicBezTo>
                      <a:pt x="6989" y="6124"/>
                      <a:pt x="7025" y="6267"/>
                      <a:pt x="6894" y="6374"/>
                    </a:cubicBezTo>
                    <a:cubicBezTo>
                      <a:pt x="6846" y="6413"/>
                      <a:pt x="6769" y="6432"/>
                      <a:pt x="6688" y="6432"/>
                    </a:cubicBezTo>
                    <a:cubicBezTo>
                      <a:pt x="6572" y="6432"/>
                      <a:pt x="6446" y="6392"/>
                      <a:pt x="6382" y="6314"/>
                    </a:cubicBezTo>
                    <a:cubicBezTo>
                      <a:pt x="6263" y="6171"/>
                      <a:pt x="6132" y="6017"/>
                      <a:pt x="6073" y="5850"/>
                    </a:cubicBezTo>
                    <a:cubicBezTo>
                      <a:pt x="5954" y="5528"/>
                      <a:pt x="5882" y="5207"/>
                      <a:pt x="5977" y="4802"/>
                    </a:cubicBezTo>
                    <a:close/>
                    <a:moveTo>
                      <a:pt x="14249" y="1"/>
                    </a:moveTo>
                    <a:cubicBezTo>
                      <a:pt x="13972" y="1"/>
                      <a:pt x="13699" y="34"/>
                      <a:pt x="13431" y="75"/>
                    </a:cubicBezTo>
                    <a:cubicBezTo>
                      <a:pt x="12966" y="159"/>
                      <a:pt x="12490" y="278"/>
                      <a:pt x="12073" y="528"/>
                    </a:cubicBezTo>
                    <a:cubicBezTo>
                      <a:pt x="11704" y="742"/>
                      <a:pt x="11347" y="968"/>
                      <a:pt x="11038" y="1290"/>
                    </a:cubicBezTo>
                    <a:cubicBezTo>
                      <a:pt x="10978" y="1361"/>
                      <a:pt x="10883" y="1409"/>
                      <a:pt x="10835" y="1445"/>
                    </a:cubicBezTo>
                    <a:cubicBezTo>
                      <a:pt x="10371" y="1302"/>
                      <a:pt x="9954" y="1171"/>
                      <a:pt x="9537" y="1040"/>
                    </a:cubicBezTo>
                    <a:cubicBezTo>
                      <a:pt x="9395" y="992"/>
                      <a:pt x="9252" y="971"/>
                      <a:pt x="9109" y="971"/>
                    </a:cubicBezTo>
                    <a:cubicBezTo>
                      <a:pt x="8966" y="971"/>
                      <a:pt x="8823" y="992"/>
                      <a:pt x="8680" y="1028"/>
                    </a:cubicBezTo>
                    <a:cubicBezTo>
                      <a:pt x="8597" y="1040"/>
                      <a:pt x="8513" y="1064"/>
                      <a:pt x="8430" y="1075"/>
                    </a:cubicBezTo>
                    <a:cubicBezTo>
                      <a:pt x="7549" y="1159"/>
                      <a:pt x="6847" y="1575"/>
                      <a:pt x="6239" y="2195"/>
                    </a:cubicBezTo>
                    <a:cubicBezTo>
                      <a:pt x="5858" y="2576"/>
                      <a:pt x="5549" y="3004"/>
                      <a:pt x="5311" y="3540"/>
                    </a:cubicBezTo>
                    <a:cubicBezTo>
                      <a:pt x="5286" y="3538"/>
                      <a:pt x="5261" y="3537"/>
                      <a:pt x="5236" y="3537"/>
                    </a:cubicBezTo>
                    <a:cubicBezTo>
                      <a:pt x="5092" y="3537"/>
                      <a:pt x="4955" y="3570"/>
                      <a:pt x="4820" y="3570"/>
                    </a:cubicBezTo>
                    <a:cubicBezTo>
                      <a:pt x="4737" y="3570"/>
                      <a:pt x="4655" y="3557"/>
                      <a:pt x="4572" y="3516"/>
                    </a:cubicBezTo>
                    <a:cubicBezTo>
                      <a:pt x="4552" y="3506"/>
                      <a:pt x="4526" y="3502"/>
                      <a:pt x="4497" y="3502"/>
                    </a:cubicBezTo>
                    <a:cubicBezTo>
                      <a:pt x="4457" y="3502"/>
                      <a:pt x="4411" y="3509"/>
                      <a:pt x="4370" y="3516"/>
                    </a:cubicBezTo>
                    <a:cubicBezTo>
                      <a:pt x="3620" y="3623"/>
                      <a:pt x="2906" y="3850"/>
                      <a:pt x="2251" y="4242"/>
                    </a:cubicBezTo>
                    <a:cubicBezTo>
                      <a:pt x="893" y="5052"/>
                      <a:pt x="239" y="6302"/>
                      <a:pt x="60" y="7826"/>
                    </a:cubicBezTo>
                    <a:cubicBezTo>
                      <a:pt x="12" y="8219"/>
                      <a:pt x="0" y="8624"/>
                      <a:pt x="0" y="9017"/>
                    </a:cubicBezTo>
                    <a:cubicBezTo>
                      <a:pt x="12" y="9410"/>
                      <a:pt x="24" y="9803"/>
                      <a:pt x="96" y="10184"/>
                    </a:cubicBezTo>
                    <a:cubicBezTo>
                      <a:pt x="161" y="10632"/>
                      <a:pt x="408" y="10819"/>
                      <a:pt x="816" y="10819"/>
                    </a:cubicBezTo>
                    <a:cubicBezTo>
                      <a:pt x="852" y="10819"/>
                      <a:pt x="890" y="10818"/>
                      <a:pt x="929" y="10815"/>
                    </a:cubicBezTo>
                    <a:cubicBezTo>
                      <a:pt x="1024" y="10803"/>
                      <a:pt x="1132" y="10696"/>
                      <a:pt x="1120" y="10600"/>
                    </a:cubicBezTo>
                    <a:cubicBezTo>
                      <a:pt x="1108" y="10541"/>
                      <a:pt x="1096" y="10458"/>
                      <a:pt x="1060" y="10410"/>
                    </a:cubicBezTo>
                    <a:cubicBezTo>
                      <a:pt x="882" y="10207"/>
                      <a:pt x="893" y="9969"/>
                      <a:pt x="893" y="9731"/>
                    </a:cubicBezTo>
                    <a:cubicBezTo>
                      <a:pt x="917" y="8922"/>
                      <a:pt x="1013" y="8124"/>
                      <a:pt x="1191" y="7326"/>
                    </a:cubicBezTo>
                    <a:cubicBezTo>
                      <a:pt x="1322" y="6719"/>
                      <a:pt x="1572" y="6159"/>
                      <a:pt x="2013" y="5695"/>
                    </a:cubicBezTo>
                    <a:cubicBezTo>
                      <a:pt x="2620" y="5064"/>
                      <a:pt x="3334" y="4623"/>
                      <a:pt x="4191" y="4421"/>
                    </a:cubicBezTo>
                    <a:cubicBezTo>
                      <a:pt x="4332" y="4384"/>
                      <a:pt x="4479" y="4354"/>
                      <a:pt x="4629" y="4354"/>
                    </a:cubicBezTo>
                    <a:cubicBezTo>
                      <a:pt x="4771" y="4354"/>
                      <a:pt x="4916" y="4381"/>
                      <a:pt x="5061" y="4457"/>
                    </a:cubicBezTo>
                    <a:cubicBezTo>
                      <a:pt x="5049" y="4695"/>
                      <a:pt x="5025" y="4909"/>
                      <a:pt x="5025" y="5135"/>
                    </a:cubicBezTo>
                    <a:cubicBezTo>
                      <a:pt x="5013" y="5755"/>
                      <a:pt x="5192" y="6314"/>
                      <a:pt x="5596" y="6802"/>
                    </a:cubicBezTo>
                    <a:cubicBezTo>
                      <a:pt x="5825" y="7060"/>
                      <a:pt x="6103" y="7228"/>
                      <a:pt x="6438" y="7228"/>
                    </a:cubicBezTo>
                    <a:cubicBezTo>
                      <a:pt x="6504" y="7228"/>
                      <a:pt x="6573" y="7221"/>
                      <a:pt x="6644" y="7207"/>
                    </a:cubicBezTo>
                    <a:cubicBezTo>
                      <a:pt x="6739" y="7195"/>
                      <a:pt x="6847" y="7183"/>
                      <a:pt x="6954" y="7171"/>
                    </a:cubicBezTo>
                    <a:cubicBezTo>
                      <a:pt x="7751" y="7088"/>
                      <a:pt x="7954" y="6528"/>
                      <a:pt x="7942" y="6028"/>
                    </a:cubicBezTo>
                    <a:cubicBezTo>
                      <a:pt x="7930" y="5659"/>
                      <a:pt x="7811" y="5314"/>
                      <a:pt x="7620" y="5004"/>
                    </a:cubicBezTo>
                    <a:cubicBezTo>
                      <a:pt x="7299" y="4493"/>
                      <a:pt x="6918" y="4028"/>
                      <a:pt x="6347" y="3778"/>
                    </a:cubicBezTo>
                    <a:cubicBezTo>
                      <a:pt x="6323" y="3766"/>
                      <a:pt x="6311" y="3719"/>
                      <a:pt x="6287" y="3695"/>
                    </a:cubicBezTo>
                    <a:cubicBezTo>
                      <a:pt x="6287" y="3683"/>
                      <a:pt x="6287" y="3659"/>
                      <a:pt x="6287" y="3647"/>
                    </a:cubicBezTo>
                    <a:cubicBezTo>
                      <a:pt x="6311" y="3588"/>
                      <a:pt x="6335" y="3516"/>
                      <a:pt x="6370" y="3457"/>
                    </a:cubicBezTo>
                    <a:cubicBezTo>
                      <a:pt x="6680" y="2933"/>
                      <a:pt x="7120" y="2540"/>
                      <a:pt x="7620" y="2195"/>
                    </a:cubicBezTo>
                    <a:cubicBezTo>
                      <a:pt x="8011" y="1932"/>
                      <a:pt x="8412" y="1797"/>
                      <a:pt x="8834" y="1797"/>
                    </a:cubicBezTo>
                    <a:cubicBezTo>
                      <a:pt x="9043" y="1797"/>
                      <a:pt x="9257" y="1830"/>
                      <a:pt x="9478" y="1897"/>
                    </a:cubicBezTo>
                    <a:cubicBezTo>
                      <a:pt x="9787" y="1992"/>
                      <a:pt x="10073" y="2123"/>
                      <a:pt x="10371" y="2290"/>
                    </a:cubicBezTo>
                    <a:cubicBezTo>
                      <a:pt x="10335" y="2468"/>
                      <a:pt x="10299" y="2635"/>
                      <a:pt x="10264" y="2814"/>
                    </a:cubicBezTo>
                    <a:cubicBezTo>
                      <a:pt x="10192" y="3219"/>
                      <a:pt x="10204" y="3623"/>
                      <a:pt x="10359" y="4028"/>
                    </a:cubicBezTo>
                    <a:cubicBezTo>
                      <a:pt x="10514" y="4421"/>
                      <a:pt x="10776" y="4719"/>
                      <a:pt x="11097" y="4993"/>
                    </a:cubicBezTo>
                    <a:cubicBezTo>
                      <a:pt x="11309" y="5156"/>
                      <a:pt x="11537" y="5172"/>
                      <a:pt x="11767" y="5172"/>
                    </a:cubicBezTo>
                    <a:cubicBezTo>
                      <a:pt x="11822" y="5172"/>
                      <a:pt x="11876" y="5171"/>
                      <a:pt x="11931" y="5171"/>
                    </a:cubicBezTo>
                    <a:cubicBezTo>
                      <a:pt x="11944" y="5172"/>
                      <a:pt x="11957" y="5172"/>
                      <a:pt x="11971" y="5172"/>
                    </a:cubicBezTo>
                    <a:cubicBezTo>
                      <a:pt x="12327" y="5172"/>
                      <a:pt x="12542" y="5015"/>
                      <a:pt x="12645" y="4659"/>
                    </a:cubicBezTo>
                    <a:cubicBezTo>
                      <a:pt x="12752" y="4338"/>
                      <a:pt x="12728" y="4016"/>
                      <a:pt x="12657" y="3695"/>
                    </a:cubicBezTo>
                    <a:cubicBezTo>
                      <a:pt x="12550" y="3099"/>
                      <a:pt x="12240" y="2611"/>
                      <a:pt x="11823" y="2183"/>
                    </a:cubicBezTo>
                    <a:cubicBezTo>
                      <a:pt x="11716" y="2076"/>
                      <a:pt x="11621" y="1968"/>
                      <a:pt x="11502" y="1849"/>
                    </a:cubicBezTo>
                    <a:cubicBezTo>
                      <a:pt x="11573" y="1766"/>
                      <a:pt x="11621" y="1695"/>
                      <a:pt x="11692" y="1635"/>
                    </a:cubicBezTo>
                    <a:cubicBezTo>
                      <a:pt x="11978" y="1349"/>
                      <a:pt x="12323" y="1135"/>
                      <a:pt x="12704" y="944"/>
                    </a:cubicBezTo>
                    <a:cubicBezTo>
                      <a:pt x="13193" y="683"/>
                      <a:pt x="13716" y="552"/>
                      <a:pt x="14264" y="528"/>
                    </a:cubicBezTo>
                    <a:cubicBezTo>
                      <a:pt x="14309" y="525"/>
                      <a:pt x="14354" y="524"/>
                      <a:pt x="14399" y="524"/>
                    </a:cubicBezTo>
                    <a:cubicBezTo>
                      <a:pt x="14754" y="524"/>
                      <a:pt x="15091" y="607"/>
                      <a:pt x="15419" y="766"/>
                    </a:cubicBezTo>
                    <a:cubicBezTo>
                      <a:pt x="15562" y="837"/>
                      <a:pt x="15717" y="933"/>
                      <a:pt x="15872" y="992"/>
                    </a:cubicBezTo>
                    <a:cubicBezTo>
                      <a:pt x="15979" y="1028"/>
                      <a:pt x="16098" y="1016"/>
                      <a:pt x="16253" y="1040"/>
                    </a:cubicBezTo>
                    <a:cubicBezTo>
                      <a:pt x="16217" y="933"/>
                      <a:pt x="16217" y="861"/>
                      <a:pt x="16169" y="813"/>
                    </a:cubicBezTo>
                    <a:cubicBezTo>
                      <a:pt x="15800" y="456"/>
                      <a:pt x="15383" y="171"/>
                      <a:pt x="14859" y="63"/>
                    </a:cubicBezTo>
                    <a:cubicBezTo>
                      <a:pt x="14654" y="18"/>
                      <a:pt x="14450" y="1"/>
                      <a:pt x="142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9"/>
              <p:cNvSpPr/>
              <p:nvPr/>
            </p:nvSpPr>
            <p:spPr>
              <a:xfrm rot="10800000">
                <a:off x="4203318" y="4603505"/>
                <a:ext cx="803819" cy="291476"/>
              </a:xfrm>
              <a:custGeom>
                <a:avLst/>
                <a:gdLst/>
                <a:ahLst/>
                <a:cxnLst/>
                <a:rect l="l" t="t" r="r" b="b"/>
                <a:pathLst>
                  <a:path w="27481" h="9965" extrusionOk="0">
                    <a:moveTo>
                      <a:pt x="12002" y="3995"/>
                    </a:moveTo>
                    <a:cubicBezTo>
                      <a:pt x="12300" y="4412"/>
                      <a:pt x="12288" y="4840"/>
                      <a:pt x="12288" y="5257"/>
                    </a:cubicBezTo>
                    <a:cubicBezTo>
                      <a:pt x="12288" y="5567"/>
                      <a:pt x="12204" y="5888"/>
                      <a:pt x="12145" y="6210"/>
                    </a:cubicBezTo>
                    <a:cubicBezTo>
                      <a:pt x="12145" y="6221"/>
                      <a:pt x="12133" y="6245"/>
                      <a:pt x="12121" y="6269"/>
                    </a:cubicBezTo>
                    <a:cubicBezTo>
                      <a:pt x="12002" y="6436"/>
                      <a:pt x="11919" y="6638"/>
                      <a:pt x="11680" y="6638"/>
                    </a:cubicBezTo>
                    <a:cubicBezTo>
                      <a:pt x="11676" y="6638"/>
                      <a:pt x="11671" y="6639"/>
                      <a:pt x="11666" y="6639"/>
                    </a:cubicBezTo>
                    <a:cubicBezTo>
                      <a:pt x="11441" y="6639"/>
                      <a:pt x="11144" y="6371"/>
                      <a:pt x="11133" y="6114"/>
                    </a:cubicBezTo>
                    <a:cubicBezTo>
                      <a:pt x="11121" y="5840"/>
                      <a:pt x="11109" y="5555"/>
                      <a:pt x="11180" y="5305"/>
                    </a:cubicBezTo>
                    <a:cubicBezTo>
                      <a:pt x="11323" y="4828"/>
                      <a:pt x="11526" y="4364"/>
                      <a:pt x="12002" y="3995"/>
                    </a:cubicBezTo>
                    <a:close/>
                    <a:moveTo>
                      <a:pt x="19705" y="6079"/>
                    </a:moveTo>
                    <a:lnTo>
                      <a:pt x="19705" y="6079"/>
                    </a:lnTo>
                    <a:cubicBezTo>
                      <a:pt x="20122" y="7055"/>
                      <a:pt x="19872" y="8234"/>
                      <a:pt x="19134" y="8829"/>
                    </a:cubicBezTo>
                    <a:cubicBezTo>
                      <a:pt x="18681" y="8448"/>
                      <a:pt x="18693" y="7936"/>
                      <a:pt x="18777" y="7448"/>
                    </a:cubicBezTo>
                    <a:cubicBezTo>
                      <a:pt x="18872" y="6876"/>
                      <a:pt x="19170" y="6400"/>
                      <a:pt x="19705" y="6079"/>
                    </a:cubicBezTo>
                    <a:close/>
                    <a:moveTo>
                      <a:pt x="7368" y="0"/>
                    </a:moveTo>
                    <a:cubicBezTo>
                      <a:pt x="5405" y="0"/>
                      <a:pt x="3776" y="857"/>
                      <a:pt x="2382" y="2304"/>
                    </a:cubicBezTo>
                    <a:cubicBezTo>
                      <a:pt x="1977" y="2721"/>
                      <a:pt x="1620" y="3173"/>
                      <a:pt x="1274" y="3638"/>
                    </a:cubicBezTo>
                    <a:cubicBezTo>
                      <a:pt x="929" y="4102"/>
                      <a:pt x="596" y="4590"/>
                      <a:pt x="334" y="5090"/>
                    </a:cubicBezTo>
                    <a:cubicBezTo>
                      <a:pt x="0" y="5721"/>
                      <a:pt x="167" y="6198"/>
                      <a:pt x="762" y="6579"/>
                    </a:cubicBezTo>
                    <a:cubicBezTo>
                      <a:pt x="803" y="6603"/>
                      <a:pt x="854" y="6615"/>
                      <a:pt x="907" y="6615"/>
                    </a:cubicBezTo>
                    <a:cubicBezTo>
                      <a:pt x="1011" y="6615"/>
                      <a:pt x="1120" y="6570"/>
                      <a:pt x="1167" y="6483"/>
                    </a:cubicBezTo>
                    <a:cubicBezTo>
                      <a:pt x="1227" y="6400"/>
                      <a:pt x="1286" y="6305"/>
                      <a:pt x="1274" y="6210"/>
                    </a:cubicBezTo>
                    <a:cubicBezTo>
                      <a:pt x="1251" y="5817"/>
                      <a:pt x="1465" y="5543"/>
                      <a:pt x="1691" y="5269"/>
                    </a:cubicBezTo>
                    <a:cubicBezTo>
                      <a:pt x="2429" y="4340"/>
                      <a:pt x="3251" y="3483"/>
                      <a:pt x="4144" y="2721"/>
                    </a:cubicBezTo>
                    <a:cubicBezTo>
                      <a:pt x="4846" y="2126"/>
                      <a:pt x="5644" y="1685"/>
                      <a:pt x="6561" y="1530"/>
                    </a:cubicBezTo>
                    <a:cubicBezTo>
                      <a:pt x="6945" y="1469"/>
                      <a:pt x="7327" y="1437"/>
                      <a:pt x="7706" y="1437"/>
                    </a:cubicBezTo>
                    <a:cubicBezTo>
                      <a:pt x="8571" y="1437"/>
                      <a:pt x="9420" y="1603"/>
                      <a:pt x="10240" y="1959"/>
                    </a:cubicBezTo>
                    <a:cubicBezTo>
                      <a:pt x="10621" y="2126"/>
                      <a:pt x="11014" y="2328"/>
                      <a:pt x="11216" y="2781"/>
                    </a:cubicBezTo>
                    <a:cubicBezTo>
                      <a:pt x="11002" y="3031"/>
                      <a:pt x="10788" y="3281"/>
                      <a:pt x="10585" y="3531"/>
                    </a:cubicBezTo>
                    <a:cubicBezTo>
                      <a:pt x="10026" y="4257"/>
                      <a:pt x="9740" y="5078"/>
                      <a:pt x="9787" y="5995"/>
                    </a:cubicBezTo>
                    <a:cubicBezTo>
                      <a:pt x="9823" y="6602"/>
                      <a:pt x="10073" y="7102"/>
                      <a:pt x="10657" y="7400"/>
                    </a:cubicBezTo>
                    <a:cubicBezTo>
                      <a:pt x="10788" y="7472"/>
                      <a:pt x="10907" y="7555"/>
                      <a:pt x="11038" y="7626"/>
                    </a:cubicBezTo>
                    <a:cubicBezTo>
                      <a:pt x="11370" y="7830"/>
                      <a:pt x="11672" y="7913"/>
                      <a:pt x="11944" y="7913"/>
                    </a:cubicBezTo>
                    <a:cubicBezTo>
                      <a:pt x="12500" y="7913"/>
                      <a:pt x="12925" y="7562"/>
                      <a:pt x="13204" y="7162"/>
                    </a:cubicBezTo>
                    <a:cubicBezTo>
                      <a:pt x="13526" y="6721"/>
                      <a:pt x="13693" y="6221"/>
                      <a:pt x="13740" y="5686"/>
                    </a:cubicBezTo>
                    <a:cubicBezTo>
                      <a:pt x="13824" y="4793"/>
                      <a:pt x="13788" y="3924"/>
                      <a:pt x="13347" y="3114"/>
                    </a:cubicBezTo>
                    <a:cubicBezTo>
                      <a:pt x="13324" y="3078"/>
                      <a:pt x="13347" y="3019"/>
                      <a:pt x="13347" y="2971"/>
                    </a:cubicBezTo>
                    <a:cubicBezTo>
                      <a:pt x="13359" y="2947"/>
                      <a:pt x="13359" y="2923"/>
                      <a:pt x="13383" y="2911"/>
                    </a:cubicBezTo>
                    <a:cubicBezTo>
                      <a:pt x="13466" y="2852"/>
                      <a:pt x="13550" y="2804"/>
                      <a:pt x="13645" y="2757"/>
                    </a:cubicBezTo>
                    <a:cubicBezTo>
                      <a:pt x="14329" y="2473"/>
                      <a:pt x="15029" y="2374"/>
                      <a:pt x="15752" y="2374"/>
                    </a:cubicBezTo>
                    <a:cubicBezTo>
                      <a:pt x="15910" y="2374"/>
                      <a:pt x="16069" y="2379"/>
                      <a:pt x="16229" y="2388"/>
                    </a:cubicBezTo>
                    <a:cubicBezTo>
                      <a:pt x="17265" y="2435"/>
                      <a:pt x="18074" y="2852"/>
                      <a:pt x="18669" y="3673"/>
                    </a:cubicBezTo>
                    <a:cubicBezTo>
                      <a:pt x="18943" y="4066"/>
                      <a:pt x="19170" y="4483"/>
                      <a:pt x="19360" y="4924"/>
                    </a:cubicBezTo>
                    <a:cubicBezTo>
                      <a:pt x="19158" y="5114"/>
                      <a:pt x="18967" y="5281"/>
                      <a:pt x="18789" y="5448"/>
                    </a:cubicBezTo>
                    <a:cubicBezTo>
                      <a:pt x="18336" y="5864"/>
                      <a:pt x="17991" y="6352"/>
                      <a:pt x="17824" y="6948"/>
                    </a:cubicBezTo>
                    <a:cubicBezTo>
                      <a:pt x="17657" y="7555"/>
                      <a:pt x="17693" y="8138"/>
                      <a:pt x="17836" y="8746"/>
                    </a:cubicBezTo>
                    <a:cubicBezTo>
                      <a:pt x="17943" y="9210"/>
                      <a:pt x="18312" y="9436"/>
                      <a:pt x="18646" y="9698"/>
                    </a:cubicBezTo>
                    <a:cubicBezTo>
                      <a:pt x="18872" y="9875"/>
                      <a:pt x="19085" y="9965"/>
                      <a:pt x="19302" y="9965"/>
                    </a:cubicBezTo>
                    <a:cubicBezTo>
                      <a:pt x="19508" y="9965"/>
                      <a:pt x="19717" y="9884"/>
                      <a:pt x="19943" y="9722"/>
                    </a:cubicBezTo>
                    <a:cubicBezTo>
                      <a:pt x="20348" y="9436"/>
                      <a:pt x="20598" y="9031"/>
                      <a:pt x="20813" y="8603"/>
                    </a:cubicBezTo>
                    <a:cubicBezTo>
                      <a:pt x="21205" y="7805"/>
                      <a:pt x="21277" y="6960"/>
                      <a:pt x="21158" y="6090"/>
                    </a:cubicBezTo>
                    <a:cubicBezTo>
                      <a:pt x="21134" y="5876"/>
                      <a:pt x="21110" y="5662"/>
                      <a:pt x="21075" y="5412"/>
                    </a:cubicBezTo>
                    <a:cubicBezTo>
                      <a:pt x="21241" y="5376"/>
                      <a:pt x="21360" y="5340"/>
                      <a:pt x="21491" y="5328"/>
                    </a:cubicBezTo>
                    <a:cubicBezTo>
                      <a:pt x="21686" y="5305"/>
                      <a:pt x="21880" y="5294"/>
                      <a:pt x="22075" y="5294"/>
                    </a:cubicBezTo>
                    <a:cubicBezTo>
                      <a:pt x="22477" y="5294"/>
                      <a:pt x="22880" y="5340"/>
                      <a:pt x="23289" y="5412"/>
                    </a:cubicBezTo>
                    <a:cubicBezTo>
                      <a:pt x="24099" y="5555"/>
                      <a:pt x="24825" y="5852"/>
                      <a:pt x="25492" y="6317"/>
                    </a:cubicBezTo>
                    <a:cubicBezTo>
                      <a:pt x="25980" y="6650"/>
                      <a:pt x="26361" y="7079"/>
                      <a:pt x="26623" y="7603"/>
                    </a:cubicBezTo>
                    <a:cubicBezTo>
                      <a:pt x="26742" y="7829"/>
                      <a:pt x="26837" y="8067"/>
                      <a:pt x="26968" y="8281"/>
                    </a:cubicBezTo>
                    <a:cubicBezTo>
                      <a:pt x="27063" y="8412"/>
                      <a:pt x="27206" y="8519"/>
                      <a:pt x="27373" y="8674"/>
                    </a:cubicBezTo>
                    <a:cubicBezTo>
                      <a:pt x="27421" y="8519"/>
                      <a:pt x="27480" y="8424"/>
                      <a:pt x="27468" y="8341"/>
                    </a:cubicBezTo>
                    <a:cubicBezTo>
                      <a:pt x="27349" y="7579"/>
                      <a:pt x="27111" y="6888"/>
                      <a:pt x="26587" y="6293"/>
                    </a:cubicBezTo>
                    <a:cubicBezTo>
                      <a:pt x="26123" y="5745"/>
                      <a:pt x="25516" y="5376"/>
                      <a:pt x="24908" y="5055"/>
                    </a:cubicBezTo>
                    <a:cubicBezTo>
                      <a:pt x="24289" y="4721"/>
                      <a:pt x="23622" y="4447"/>
                      <a:pt x="22920" y="4364"/>
                    </a:cubicBezTo>
                    <a:cubicBezTo>
                      <a:pt x="22562" y="4323"/>
                      <a:pt x="22199" y="4289"/>
                      <a:pt x="21835" y="4289"/>
                    </a:cubicBezTo>
                    <a:cubicBezTo>
                      <a:pt x="21570" y="4289"/>
                      <a:pt x="21305" y="4307"/>
                      <a:pt x="21039" y="4352"/>
                    </a:cubicBezTo>
                    <a:cubicBezTo>
                      <a:pt x="20991" y="4360"/>
                      <a:pt x="20944" y="4363"/>
                      <a:pt x="20898" y="4363"/>
                    </a:cubicBezTo>
                    <a:cubicBezTo>
                      <a:pt x="20807" y="4363"/>
                      <a:pt x="20725" y="4352"/>
                      <a:pt x="20670" y="4352"/>
                    </a:cubicBezTo>
                    <a:cubicBezTo>
                      <a:pt x="20253" y="3781"/>
                      <a:pt x="19872" y="3257"/>
                      <a:pt x="19503" y="2733"/>
                    </a:cubicBezTo>
                    <a:cubicBezTo>
                      <a:pt x="19241" y="2376"/>
                      <a:pt x="18896" y="2126"/>
                      <a:pt x="18503" y="1947"/>
                    </a:cubicBezTo>
                    <a:cubicBezTo>
                      <a:pt x="18384" y="1899"/>
                      <a:pt x="18277" y="1852"/>
                      <a:pt x="18169" y="1780"/>
                    </a:cubicBezTo>
                    <a:cubicBezTo>
                      <a:pt x="17359" y="1284"/>
                      <a:pt x="16498" y="1087"/>
                      <a:pt x="15600" y="1087"/>
                    </a:cubicBezTo>
                    <a:cubicBezTo>
                      <a:pt x="15271" y="1087"/>
                      <a:pt x="14936" y="1113"/>
                      <a:pt x="14598" y="1161"/>
                    </a:cubicBezTo>
                    <a:cubicBezTo>
                      <a:pt x="13824" y="1280"/>
                      <a:pt x="13085" y="1507"/>
                      <a:pt x="12335" y="1923"/>
                    </a:cubicBezTo>
                    <a:cubicBezTo>
                      <a:pt x="12050" y="1661"/>
                      <a:pt x="11657" y="1590"/>
                      <a:pt x="11490" y="1245"/>
                    </a:cubicBezTo>
                    <a:cubicBezTo>
                      <a:pt x="11454" y="1161"/>
                      <a:pt x="11347" y="1114"/>
                      <a:pt x="11252" y="1066"/>
                    </a:cubicBezTo>
                    <a:cubicBezTo>
                      <a:pt x="10276" y="530"/>
                      <a:pt x="9240" y="161"/>
                      <a:pt x="8132" y="42"/>
                    </a:cubicBezTo>
                    <a:cubicBezTo>
                      <a:pt x="7872" y="14"/>
                      <a:pt x="7618" y="0"/>
                      <a:pt x="73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06" name="Google Shape;3006;p19"/>
              <p:cNvGrpSpPr/>
              <p:nvPr/>
            </p:nvGrpSpPr>
            <p:grpSpPr>
              <a:xfrm rot="8640885" flipH="1">
                <a:off x="-599221" y="-181167"/>
                <a:ext cx="2470797" cy="1442332"/>
                <a:chOff x="2740800" y="4354100"/>
                <a:chExt cx="2470700" cy="1442275"/>
              </a:xfrm>
            </p:grpSpPr>
            <p:sp>
              <p:nvSpPr>
                <p:cNvPr id="3007" name="Google Shape;3007;p19"/>
                <p:cNvSpPr/>
                <p:nvPr/>
              </p:nvSpPr>
              <p:spPr>
                <a:xfrm>
                  <a:off x="2740800" y="4354100"/>
                  <a:ext cx="2470700" cy="137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828" h="54900" extrusionOk="0">
                      <a:moveTo>
                        <a:pt x="58593" y="0"/>
                      </a:moveTo>
                      <a:cubicBezTo>
                        <a:pt x="58368" y="0"/>
                        <a:pt x="58147" y="4"/>
                        <a:pt x="57929" y="11"/>
                      </a:cubicBezTo>
                      <a:lnTo>
                        <a:pt x="56285" y="57"/>
                      </a:lnTo>
                      <a:cubicBezTo>
                        <a:pt x="50143" y="243"/>
                        <a:pt x="43784" y="414"/>
                        <a:pt x="37906" y="2198"/>
                      </a:cubicBezTo>
                      <a:cubicBezTo>
                        <a:pt x="33579" y="3516"/>
                        <a:pt x="28026" y="5548"/>
                        <a:pt x="23358" y="9689"/>
                      </a:cubicBezTo>
                      <a:lnTo>
                        <a:pt x="22706" y="10278"/>
                      </a:lnTo>
                      <a:cubicBezTo>
                        <a:pt x="20023" y="12651"/>
                        <a:pt x="17262" y="15117"/>
                        <a:pt x="14393" y="17242"/>
                      </a:cubicBezTo>
                      <a:cubicBezTo>
                        <a:pt x="13897" y="17614"/>
                        <a:pt x="13401" y="17971"/>
                        <a:pt x="12904" y="18328"/>
                      </a:cubicBezTo>
                      <a:cubicBezTo>
                        <a:pt x="11167" y="19553"/>
                        <a:pt x="9384" y="20825"/>
                        <a:pt x="7972" y="22469"/>
                      </a:cubicBezTo>
                      <a:cubicBezTo>
                        <a:pt x="512" y="31092"/>
                        <a:pt x="0" y="45423"/>
                        <a:pt x="31" y="49626"/>
                      </a:cubicBezTo>
                      <a:lnTo>
                        <a:pt x="683" y="49610"/>
                      </a:lnTo>
                      <a:cubicBezTo>
                        <a:pt x="667" y="45485"/>
                        <a:pt x="1148" y="31340"/>
                        <a:pt x="8453" y="22903"/>
                      </a:cubicBezTo>
                      <a:cubicBezTo>
                        <a:pt x="9833" y="21305"/>
                        <a:pt x="11586" y="20065"/>
                        <a:pt x="13277" y="18855"/>
                      </a:cubicBezTo>
                      <a:cubicBezTo>
                        <a:pt x="13788" y="18498"/>
                        <a:pt x="14285" y="18141"/>
                        <a:pt x="14781" y="17769"/>
                      </a:cubicBezTo>
                      <a:cubicBezTo>
                        <a:pt x="17666" y="15629"/>
                        <a:pt x="20457" y="13163"/>
                        <a:pt x="23141" y="10759"/>
                      </a:cubicBezTo>
                      <a:lnTo>
                        <a:pt x="23792" y="10185"/>
                      </a:lnTo>
                      <a:cubicBezTo>
                        <a:pt x="28367" y="6122"/>
                        <a:pt x="33842" y="4121"/>
                        <a:pt x="38092" y="2834"/>
                      </a:cubicBezTo>
                      <a:cubicBezTo>
                        <a:pt x="43892" y="1065"/>
                        <a:pt x="50205" y="895"/>
                        <a:pt x="56300" y="709"/>
                      </a:cubicBezTo>
                      <a:lnTo>
                        <a:pt x="57944" y="662"/>
                      </a:lnTo>
                      <a:cubicBezTo>
                        <a:pt x="58149" y="656"/>
                        <a:pt x="58356" y="653"/>
                        <a:pt x="58566" y="653"/>
                      </a:cubicBezTo>
                      <a:cubicBezTo>
                        <a:pt x="65133" y="653"/>
                        <a:pt x="74395" y="3671"/>
                        <a:pt x="79564" y="7564"/>
                      </a:cubicBezTo>
                      <a:cubicBezTo>
                        <a:pt x="80929" y="8603"/>
                        <a:pt x="82248" y="10045"/>
                        <a:pt x="83535" y="11426"/>
                      </a:cubicBezTo>
                      <a:cubicBezTo>
                        <a:pt x="84093" y="12031"/>
                        <a:pt x="84636" y="12636"/>
                        <a:pt x="85163" y="13163"/>
                      </a:cubicBezTo>
                      <a:cubicBezTo>
                        <a:pt x="87149" y="15195"/>
                        <a:pt x="88777" y="17506"/>
                        <a:pt x="90018" y="20034"/>
                      </a:cubicBezTo>
                      <a:cubicBezTo>
                        <a:pt x="91305" y="22701"/>
                        <a:pt x="92220" y="25602"/>
                        <a:pt x="93089" y="28409"/>
                      </a:cubicBezTo>
                      <a:cubicBezTo>
                        <a:pt x="93725" y="30425"/>
                        <a:pt x="94376" y="32503"/>
                        <a:pt x="95167" y="34489"/>
                      </a:cubicBezTo>
                      <a:cubicBezTo>
                        <a:pt x="96672" y="38304"/>
                        <a:pt x="97819" y="43314"/>
                        <a:pt x="98129" y="47563"/>
                      </a:cubicBezTo>
                      <a:cubicBezTo>
                        <a:pt x="98160" y="48090"/>
                        <a:pt x="98036" y="49130"/>
                        <a:pt x="97897" y="50215"/>
                      </a:cubicBezTo>
                      <a:cubicBezTo>
                        <a:pt x="97556" y="52852"/>
                        <a:pt x="97385" y="54465"/>
                        <a:pt x="98021" y="54899"/>
                      </a:cubicBezTo>
                      <a:lnTo>
                        <a:pt x="98393" y="54372"/>
                      </a:lnTo>
                      <a:cubicBezTo>
                        <a:pt x="98052" y="54077"/>
                        <a:pt x="98362" y="51627"/>
                        <a:pt x="98533" y="50308"/>
                      </a:cubicBezTo>
                      <a:cubicBezTo>
                        <a:pt x="98688" y="49176"/>
                        <a:pt x="98827" y="48106"/>
                        <a:pt x="98781" y="47517"/>
                      </a:cubicBezTo>
                      <a:cubicBezTo>
                        <a:pt x="98455" y="43205"/>
                        <a:pt x="97307" y="38118"/>
                        <a:pt x="95772" y="34240"/>
                      </a:cubicBezTo>
                      <a:cubicBezTo>
                        <a:pt x="94981" y="32286"/>
                        <a:pt x="94345" y="30208"/>
                        <a:pt x="93725" y="28207"/>
                      </a:cubicBezTo>
                      <a:cubicBezTo>
                        <a:pt x="92825" y="25384"/>
                        <a:pt x="91910" y="22453"/>
                        <a:pt x="90607" y="19754"/>
                      </a:cubicBezTo>
                      <a:cubicBezTo>
                        <a:pt x="89336" y="17164"/>
                        <a:pt x="87661" y="14791"/>
                        <a:pt x="85629" y="12713"/>
                      </a:cubicBezTo>
                      <a:cubicBezTo>
                        <a:pt x="85101" y="12170"/>
                        <a:pt x="84559" y="11596"/>
                        <a:pt x="84016" y="10992"/>
                      </a:cubicBezTo>
                      <a:cubicBezTo>
                        <a:pt x="82713" y="9580"/>
                        <a:pt x="81379" y="8107"/>
                        <a:pt x="79952" y="7037"/>
                      </a:cubicBezTo>
                      <a:cubicBezTo>
                        <a:pt x="74700" y="3090"/>
                        <a:pt x="65282" y="0"/>
                        <a:pt x="5859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8" name="Google Shape;3008;p19"/>
                <p:cNvSpPr/>
                <p:nvPr/>
              </p:nvSpPr>
              <p:spPr>
                <a:xfrm>
                  <a:off x="3508525" y="5182175"/>
                  <a:ext cx="996500" cy="47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860" h="19094" extrusionOk="0">
                      <a:moveTo>
                        <a:pt x="23290" y="1"/>
                      </a:moveTo>
                      <a:cubicBezTo>
                        <a:pt x="22261" y="1"/>
                        <a:pt x="21172" y="101"/>
                        <a:pt x="20008" y="295"/>
                      </a:cubicBezTo>
                      <a:cubicBezTo>
                        <a:pt x="19294" y="419"/>
                        <a:pt x="18503" y="528"/>
                        <a:pt x="17681" y="652"/>
                      </a:cubicBezTo>
                      <a:cubicBezTo>
                        <a:pt x="13819" y="1210"/>
                        <a:pt x="8996" y="1908"/>
                        <a:pt x="6065" y="4142"/>
                      </a:cubicBezTo>
                      <a:cubicBezTo>
                        <a:pt x="2373" y="6949"/>
                        <a:pt x="109" y="11617"/>
                        <a:pt x="0" y="16627"/>
                      </a:cubicBezTo>
                      <a:lnTo>
                        <a:pt x="652" y="16643"/>
                      </a:lnTo>
                      <a:cubicBezTo>
                        <a:pt x="760" y="11819"/>
                        <a:pt x="2932" y="7352"/>
                        <a:pt x="6452" y="4669"/>
                      </a:cubicBezTo>
                      <a:cubicBezTo>
                        <a:pt x="9260" y="2529"/>
                        <a:pt x="13990" y="1846"/>
                        <a:pt x="17774" y="1304"/>
                      </a:cubicBezTo>
                      <a:cubicBezTo>
                        <a:pt x="18596" y="1179"/>
                        <a:pt x="19387" y="1071"/>
                        <a:pt x="20116" y="947"/>
                      </a:cubicBezTo>
                      <a:cubicBezTo>
                        <a:pt x="21226" y="762"/>
                        <a:pt x="22266" y="667"/>
                        <a:pt x="23248" y="667"/>
                      </a:cubicBezTo>
                      <a:cubicBezTo>
                        <a:pt x="27206" y="667"/>
                        <a:pt x="30233" y="2207"/>
                        <a:pt x="33191" y="5600"/>
                      </a:cubicBezTo>
                      <a:cubicBezTo>
                        <a:pt x="35967" y="8810"/>
                        <a:pt x="38231" y="13851"/>
                        <a:pt x="39224" y="19093"/>
                      </a:cubicBezTo>
                      <a:lnTo>
                        <a:pt x="39860" y="18984"/>
                      </a:lnTo>
                      <a:cubicBezTo>
                        <a:pt x="38852" y="13618"/>
                        <a:pt x="36541" y="8469"/>
                        <a:pt x="33687" y="5181"/>
                      </a:cubicBezTo>
                      <a:cubicBezTo>
                        <a:pt x="30582" y="1616"/>
                        <a:pt x="27427" y="1"/>
                        <a:pt x="2329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9" name="Google Shape;3009;p19"/>
                <p:cNvSpPr/>
                <p:nvPr/>
              </p:nvSpPr>
              <p:spPr>
                <a:xfrm>
                  <a:off x="3408475" y="5054600"/>
                  <a:ext cx="1184200" cy="60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68" h="24398" extrusionOk="0">
                      <a:moveTo>
                        <a:pt x="26570" y="1"/>
                      </a:moveTo>
                      <a:cubicBezTo>
                        <a:pt x="24493" y="1"/>
                        <a:pt x="22229" y="376"/>
                        <a:pt x="19915" y="1133"/>
                      </a:cubicBezTo>
                      <a:cubicBezTo>
                        <a:pt x="19388" y="1319"/>
                        <a:pt x="18860" y="1490"/>
                        <a:pt x="18318" y="1661"/>
                      </a:cubicBezTo>
                      <a:cubicBezTo>
                        <a:pt x="13618" y="3150"/>
                        <a:pt x="8764" y="4700"/>
                        <a:pt x="5925" y="8935"/>
                      </a:cubicBezTo>
                      <a:lnTo>
                        <a:pt x="5600" y="9415"/>
                      </a:lnTo>
                      <a:cubicBezTo>
                        <a:pt x="2994" y="13293"/>
                        <a:pt x="32" y="17682"/>
                        <a:pt x="1" y="22474"/>
                      </a:cubicBezTo>
                      <a:lnTo>
                        <a:pt x="652" y="22490"/>
                      </a:lnTo>
                      <a:cubicBezTo>
                        <a:pt x="683" y="17884"/>
                        <a:pt x="3584" y="13587"/>
                        <a:pt x="6127" y="9788"/>
                      </a:cubicBezTo>
                      <a:lnTo>
                        <a:pt x="6468" y="9291"/>
                      </a:lnTo>
                      <a:cubicBezTo>
                        <a:pt x="9167" y="5259"/>
                        <a:pt x="13928" y="3739"/>
                        <a:pt x="18519" y="2281"/>
                      </a:cubicBezTo>
                      <a:cubicBezTo>
                        <a:pt x="19047" y="2110"/>
                        <a:pt x="19589" y="1940"/>
                        <a:pt x="20117" y="1769"/>
                      </a:cubicBezTo>
                      <a:cubicBezTo>
                        <a:pt x="22378" y="1022"/>
                        <a:pt x="24586" y="652"/>
                        <a:pt x="26600" y="652"/>
                      </a:cubicBezTo>
                      <a:cubicBezTo>
                        <a:pt x="29060" y="652"/>
                        <a:pt x="31230" y="1205"/>
                        <a:pt x="32850" y="2296"/>
                      </a:cubicBezTo>
                      <a:cubicBezTo>
                        <a:pt x="37472" y="5414"/>
                        <a:pt x="40760" y="10470"/>
                        <a:pt x="42699" y="14161"/>
                      </a:cubicBezTo>
                      <a:cubicBezTo>
                        <a:pt x="43040" y="14813"/>
                        <a:pt x="43428" y="15464"/>
                        <a:pt x="43784" y="16100"/>
                      </a:cubicBezTo>
                      <a:cubicBezTo>
                        <a:pt x="44405" y="17170"/>
                        <a:pt x="45056" y="18271"/>
                        <a:pt x="45506" y="19342"/>
                      </a:cubicBezTo>
                      <a:cubicBezTo>
                        <a:pt x="45801" y="20055"/>
                        <a:pt x="45956" y="20923"/>
                        <a:pt x="46095" y="21777"/>
                      </a:cubicBezTo>
                      <a:cubicBezTo>
                        <a:pt x="46250" y="22707"/>
                        <a:pt x="46406" y="23653"/>
                        <a:pt x="46778" y="24398"/>
                      </a:cubicBezTo>
                      <a:lnTo>
                        <a:pt x="47367" y="24118"/>
                      </a:lnTo>
                      <a:cubicBezTo>
                        <a:pt x="47041" y="23452"/>
                        <a:pt x="46902" y="22583"/>
                        <a:pt x="46747" y="21668"/>
                      </a:cubicBezTo>
                      <a:cubicBezTo>
                        <a:pt x="46592" y="20784"/>
                        <a:pt x="46437" y="19869"/>
                        <a:pt x="46111" y="19093"/>
                      </a:cubicBezTo>
                      <a:cubicBezTo>
                        <a:pt x="45646" y="17977"/>
                        <a:pt x="44979" y="16860"/>
                        <a:pt x="44358" y="15774"/>
                      </a:cubicBezTo>
                      <a:cubicBezTo>
                        <a:pt x="43986" y="15138"/>
                        <a:pt x="43614" y="14487"/>
                        <a:pt x="43288" y="13867"/>
                      </a:cubicBezTo>
                      <a:cubicBezTo>
                        <a:pt x="41303" y="10098"/>
                        <a:pt x="37953" y="4949"/>
                        <a:pt x="33222" y="1754"/>
                      </a:cubicBezTo>
                      <a:cubicBezTo>
                        <a:pt x="31480" y="589"/>
                        <a:pt x="29172" y="1"/>
                        <a:pt x="2657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0" name="Google Shape;3010;p19"/>
                <p:cNvSpPr/>
                <p:nvPr/>
              </p:nvSpPr>
              <p:spPr>
                <a:xfrm>
                  <a:off x="3301850" y="4961075"/>
                  <a:ext cx="1392800" cy="75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2" h="30373" extrusionOk="0">
                      <a:moveTo>
                        <a:pt x="32287" y="0"/>
                      </a:moveTo>
                      <a:cubicBezTo>
                        <a:pt x="28993" y="0"/>
                        <a:pt x="25453" y="546"/>
                        <a:pt x="22707" y="1354"/>
                      </a:cubicBezTo>
                      <a:cubicBezTo>
                        <a:pt x="16177" y="3277"/>
                        <a:pt x="9415" y="5619"/>
                        <a:pt x="4917" y="11218"/>
                      </a:cubicBezTo>
                      <a:cubicBezTo>
                        <a:pt x="3320" y="13203"/>
                        <a:pt x="2498" y="15591"/>
                        <a:pt x="1800" y="17871"/>
                      </a:cubicBezTo>
                      <a:cubicBezTo>
                        <a:pt x="1117" y="20043"/>
                        <a:pt x="1" y="24106"/>
                        <a:pt x="47" y="26975"/>
                      </a:cubicBezTo>
                      <a:lnTo>
                        <a:pt x="699" y="26960"/>
                      </a:lnTo>
                      <a:cubicBezTo>
                        <a:pt x="652" y="24199"/>
                        <a:pt x="1753" y="20198"/>
                        <a:pt x="2420" y="18057"/>
                      </a:cubicBezTo>
                      <a:cubicBezTo>
                        <a:pt x="3103" y="15840"/>
                        <a:pt x="3909" y="13529"/>
                        <a:pt x="5429" y="11636"/>
                      </a:cubicBezTo>
                      <a:cubicBezTo>
                        <a:pt x="9818" y="6162"/>
                        <a:pt x="16193" y="3944"/>
                        <a:pt x="22893" y="1974"/>
                      </a:cubicBezTo>
                      <a:cubicBezTo>
                        <a:pt x="25589" y="1181"/>
                        <a:pt x="29070" y="646"/>
                        <a:pt x="32298" y="646"/>
                      </a:cubicBezTo>
                      <a:cubicBezTo>
                        <a:pt x="34436" y="646"/>
                        <a:pt x="36463" y="881"/>
                        <a:pt x="38077" y="1431"/>
                      </a:cubicBezTo>
                      <a:cubicBezTo>
                        <a:pt x="42171" y="2843"/>
                        <a:pt x="46483" y="7495"/>
                        <a:pt x="51229" y="15669"/>
                      </a:cubicBezTo>
                      <a:cubicBezTo>
                        <a:pt x="52454" y="17763"/>
                        <a:pt x="52857" y="19857"/>
                        <a:pt x="53292" y="22090"/>
                      </a:cubicBezTo>
                      <a:cubicBezTo>
                        <a:pt x="53493" y="23098"/>
                        <a:pt x="53695" y="24168"/>
                        <a:pt x="53990" y="25238"/>
                      </a:cubicBezTo>
                      <a:cubicBezTo>
                        <a:pt x="54098" y="25642"/>
                        <a:pt x="54253" y="26433"/>
                        <a:pt x="54424" y="27255"/>
                      </a:cubicBezTo>
                      <a:cubicBezTo>
                        <a:pt x="54920" y="29705"/>
                        <a:pt x="55044" y="30201"/>
                        <a:pt x="55246" y="30372"/>
                      </a:cubicBezTo>
                      <a:lnTo>
                        <a:pt x="55711" y="29922"/>
                      </a:lnTo>
                      <a:cubicBezTo>
                        <a:pt x="55587" y="29705"/>
                        <a:pt x="55277" y="28154"/>
                        <a:pt x="55060" y="27131"/>
                      </a:cubicBezTo>
                      <a:cubicBezTo>
                        <a:pt x="54889" y="26293"/>
                        <a:pt x="54734" y="25487"/>
                        <a:pt x="54625" y="25068"/>
                      </a:cubicBezTo>
                      <a:cubicBezTo>
                        <a:pt x="54331" y="24013"/>
                        <a:pt x="54129" y="22974"/>
                        <a:pt x="53928" y="21950"/>
                      </a:cubicBezTo>
                      <a:cubicBezTo>
                        <a:pt x="53493" y="19670"/>
                        <a:pt x="53074" y="17515"/>
                        <a:pt x="51803" y="15343"/>
                      </a:cubicBezTo>
                      <a:cubicBezTo>
                        <a:pt x="46964" y="7030"/>
                        <a:pt x="42543" y="2284"/>
                        <a:pt x="38278" y="826"/>
                      </a:cubicBezTo>
                      <a:cubicBezTo>
                        <a:pt x="36602" y="247"/>
                        <a:pt x="34500" y="0"/>
                        <a:pt x="322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1" name="Google Shape;3011;p19"/>
                <p:cNvSpPr/>
                <p:nvPr/>
              </p:nvSpPr>
              <p:spPr>
                <a:xfrm>
                  <a:off x="3186700" y="4814650"/>
                  <a:ext cx="1587050" cy="89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82" h="35718" extrusionOk="0">
                      <a:moveTo>
                        <a:pt x="40357" y="1"/>
                      </a:moveTo>
                      <a:cubicBezTo>
                        <a:pt x="35035" y="1"/>
                        <a:pt x="28947" y="2413"/>
                        <a:pt x="24195" y="4295"/>
                      </a:cubicBezTo>
                      <a:cubicBezTo>
                        <a:pt x="23683" y="4496"/>
                        <a:pt x="23172" y="4698"/>
                        <a:pt x="22691" y="4884"/>
                      </a:cubicBezTo>
                      <a:cubicBezTo>
                        <a:pt x="22195" y="5086"/>
                        <a:pt x="21667" y="5287"/>
                        <a:pt x="21124" y="5489"/>
                      </a:cubicBezTo>
                      <a:cubicBezTo>
                        <a:pt x="15851" y="7505"/>
                        <a:pt x="8655" y="10250"/>
                        <a:pt x="6096" y="15120"/>
                      </a:cubicBezTo>
                      <a:cubicBezTo>
                        <a:pt x="3645" y="19804"/>
                        <a:pt x="698" y="27559"/>
                        <a:pt x="0" y="33515"/>
                      </a:cubicBezTo>
                      <a:lnTo>
                        <a:pt x="652" y="33592"/>
                      </a:lnTo>
                      <a:cubicBezTo>
                        <a:pt x="1334" y="27714"/>
                        <a:pt x="4250" y="20053"/>
                        <a:pt x="6669" y="15431"/>
                      </a:cubicBezTo>
                      <a:cubicBezTo>
                        <a:pt x="9120" y="10778"/>
                        <a:pt x="16192" y="8079"/>
                        <a:pt x="21357" y="6109"/>
                      </a:cubicBezTo>
                      <a:cubicBezTo>
                        <a:pt x="21900" y="5892"/>
                        <a:pt x="22427" y="5691"/>
                        <a:pt x="22924" y="5505"/>
                      </a:cubicBezTo>
                      <a:cubicBezTo>
                        <a:pt x="23404" y="5303"/>
                        <a:pt x="23916" y="5101"/>
                        <a:pt x="24443" y="4900"/>
                      </a:cubicBezTo>
                      <a:cubicBezTo>
                        <a:pt x="29139" y="3043"/>
                        <a:pt x="35177" y="649"/>
                        <a:pt x="40369" y="649"/>
                      </a:cubicBezTo>
                      <a:cubicBezTo>
                        <a:pt x="41899" y="649"/>
                        <a:pt x="43356" y="857"/>
                        <a:pt x="44683" y="1348"/>
                      </a:cubicBezTo>
                      <a:cubicBezTo>
                        <a:pt x="51880" y="4016"/>
                        <a:pt x="56921" y="10266"/>
                        <a:pt x="59635" y="19959"/>
                      </a:cubicBezTo>
                      <a:cubicBezTo>
                        <a:pt x="60410" y="22689"/>
                        <a:pt x="60938" y="25729"/>
                        <a:pt x="61449" y="28645"/>
                      </a:cubicBezTo>
                      <a:cubicBezTo>
                        <a:pt x="61884" y="31157"/>
                        <a:pt x="62302" y="33515"/>
                        <a:pt x="62845" y="35717"/>
                      </a:cubicBezTo>
                      <a:lnTo>
                        <a:pt x="63481" y="35562"/>
                      </a:lnTo>
                      <a:cubicBezTo>
                        <a:pt x="62938" y="33375"/>
                        <a:pt x="62519" y="31033"/>
                        <a:pt x="62085" y="28536"/>
                      </a:cubicBezTo>
                      <a:cubicBezTo>
                        <a:pt x="61573" y="25589"/>
                        <a:pt x="61046" y="22550"/>
                        <a:pt x="60271" y="19773"/>
                      </a:cubicBezTo>
                      <a:cubicBezTo>
                        <a:pt x="57494" y="9878"/>
                        <a:pt x="52314" y="3473"/>
                        <a:pt x="44916" y="743"/>
                      </a:cubicBezTo>
                      <a:cubicBezTo>
                        <a:pt x="43505" y="221"/>
                        <a:pt x="41966" y="1"/>
                        <a:pt x="403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2" name="Google Shape;3012;p19"/>
                <p:cNvSpPr/>
                <p:nvPr/>
              </p:nvSpPr>
              <p:spPr>
                <a:xfrm>
                  <a:off x="3047500" y="4729425"/>
                  <a:ext cx="1796800" cy="101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72" h="40724" extrusionOk="0">
                      <a:moveTo>
                        <a:pt x="46449" y="1"/>
                      </a:moveTo>
                      <a:cubicBezTo>
                        <a:pt x="43106" y="1"/>
                        <a:pt x="39833" y="707"/>
                        <a:pt x="36650" y="1391"/>
                      </a:cubicBezTo>
                      <a:lnTo>
                        <a:pt x="35424" y="1640"/>
                      </a:lnTo>
                      <a:cubicBezTo>
                        <a:pt x="27359" y="3346"/>
                        <a:pt x="16301" y="5672"/>
                        <a:pt x="9523" y="12915"/>
                      </a:cubicBezTo>
                      <a:cubicBezTo>
                        <a:pt x="9167" y="13303"/>
                        <a:pt x="8779" y="13690"/>
                        <a:pt x="8376" y="14094"/>
                      </a:cubicBezTo>
                      <a:cubicBezTo>
                        <a:pt x="7073" y="15412"/>
                        <a:pt x="5723" y="16761"/>
                        <a:pt x="4932" y="18312"/>
                      </a:cubicBezTo>
                      <a:cubicBezTo>
                        <a:pt x="4421" y="19320"/>
                        <a:pt x="4219" y="20499"/>
                        <a:pt x="4017" y="21631"/>
                      </a:cubicBezTo>
                      <a:cubicBezTo>
                        <a:pt x="3893" y="22407"/>
                        <a:pt x="3754" y="23151"/>
                        <a:pt x="3537" y="23834"/>
                      </a:cubicBezTo>
                      <a:cubicBezTo>
                        <a:pt x="3257" y="24749"/>
                        <a:pt x="2901" y="25710"/>
                        <a:pt x="2528" y="26750"/>
                      </a:cubicBezTo>
                      <a:cubicBezTo>
                        <a:pt x="1350" y="30069"/>
                        <a:pt x="0" y="33853"/>
                        <a:pt x="47" y="37001"/>
                      </a:cubicBezTo>
                      <a:lnTo>
                        <a:pt x="698" y="37001"/>
                      </a:lnTo>
                      <a:cubicBezTo>
                        <a:pt x="652" y="33962"/>
                        <a:pt x="1970" y="30239"/>
                        <a:pt x="3149" y="26967"/>
                      </a:cubicBezTo>
                      <a:cubicBezTo>
                        <a:pt x="3521" y="25928"/>
                        <a:pt x="3862" y="24950"/>
                        <a:pt x="4157" y="24035"/>
                      </a:cubicBezTo>
                      <a:cubicBezTo>
                        <a:pt x="4390" y="23306"/>
                        <a:pt x="4529" y="22515"/>
                        <a:pt x="4669" y="21740"/>
                      </a:cubicBezTo>
                      <a:cubicBezTo>
                        <a:pt x="4855" y="20654"/>
                        <a:pt x="5041" y="19538"/>
                        <a:pt x="5522" y="18607"/>
                      </a:cubicBezTo>
                      <a:cubicBezTo>
                        <a:pt x="6251" y="17149"/>
                        <a:pt x="7569" y="15831"/>
                        <a:pt x="8841" y="14559"/>
                      </a:cubicBezTo>
                      <a:cubicBezTo>
                        <a:pt x="9244" y="14140"/>
                        <a:pt x="9647" y="13753"/>
                        <a:pt x="10004" y="13365"/>
                      </a:cubicBezTo>
                      <a:cubicBezTo>
                        <a:pt x="16627" y="6277"/>
                        <a:pt x="27576" y="3966"/>
                        <a:pt x="35564" y="2291"/>
                      </a:cubicBezTo>
                      <a:lnTo>
                        <a:pt x="36789" y="2027"/>
                      </a:lnTo>
                      <a:cubicBezTo>
                        <a:pt x="39932" y="1357"/>
                        <a:pt x="43176" y="652"/>
                        <a:pt x="46444" y="652"/>
                      </a:cubicBezTo>
                      <a:cubicBezTo>
                        <a:pt x="47030" y="652"/>
                        <a:pt x="47617" y="675"/>
                        <a:pt x="48204" y="724"/>
                      </a:cubicBezTo>
                      <a:cubicBezTo>
                        <a:pt x="51554" y="1004"/>
                        <a:pt x="53369" y="2493"/>
                        <a:pt x="55897" y="4555"/>
                      </a:cubicBezTo>
                      <a:lnTo>
                        <a:pt x="56021" y="4648"/>
                      </a:lnTo>
                      <a:cubicBezTo>
                        <a:pt x="58642" y="6789"/>
                        <a:pt x="61000" y="8805"/>
                        <a:pt x="63202" y="11581"/>
                      </a:cubicBezTo>
                      <a:cubicBezTo>
                        <a:pt x="65327" y="14264"/>
                        <a:pt x="66319" y="17289"/>
                        <a:pt x="67359" y="20468"/>
                      </a:cubicBezTo>
                      <a:lnTo>
                        <a:pt x="67684" y="21476"/>
                      </a:lnTo>
                      <a:cubicBezTo>
                        <a:pt x="69763" y="27758"/>
                        <a:pt x="70445" y="33760"/>
                        <a:pt x="71158" y="40119"/>
                      </a:cubicBezTo>
                      <a:lnTo>
                        <a:pt x="71220" y="40724"/>
                      </a:lnTo>
                      <a:lnTo>
                        <a:pt x="71872" y="40646"/>
                      </a:lnTo>
                      <a:lnTo>
                        <a:pt x="71810" y="40041"/>
                      </a:lnTo>
                      <a:cubicBezTo>
                        <a:pt x="71081" y="33651"/>
                        <a:pt x="70398" y="27618"/>
                        <a:pt x="68305" y="21275"/>
                      </a:cubicBezTo>
                      <a:lnTo>
                        <a:pt x="67979" y="20267"/>
                      </a:lnTo>
                      <a:cubicBezTo>
                        <a:pt x="66924" y="17025"/>
                        <a:pt x="65916" y="13954"/>
                        <a:pt x="63714" y="11178"/>
                      </a:cubicBezTo>
                      <a:cubicBezTo>
                        <a:pt x="61480" y="8340"/>
                        <a:pt x="59092" y="6308"/>
                        <a:pt x="56424" y="4137"/>
                      </a:cubicBezTo>
                      <a:lnTo>
                        <a:pt x="56316" y="4044"/>
                      </a:lnTo>
                      <a:cubicBezTo>
                        <a:pt x="53695" y="1919"/>
                        <a:pt x="51802" y="368"/>
                        <a:pt x="48251" y="73"/>
                      </a:cubicBezTo>
                      <a:cubicBezTo>
                        <a:pt x="47648" y="24"/>
                        <a:pt x="47047" y="1"/>
                        <a:pt x="46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3" name="Google Shape;3013;p19"/>
                <p:cNvSpPr/>
                <p:nvPr/>
              </p:nvSpPr>
              <p:spPr>
                <a:xfrm>
                  <a:off x="2911025" y="4612125"/>
                  <a:ext cx="2070550" cy="115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22" h="46099" extrusionOk="0">
                      <a:moveTo>
                        <a:pt x="44899" y="0"/>
                      </a:moveTo>
                      <a:cubicBezTo>
                        <a:pt x="40706" y="0"/>
                        <a:pt x="36590" y="726"/>
                        <a:pt x="32244" y="2175"/>
                      </a:cubicBezTo>
                      <a:cubicBezTo>
                        <a:pt x="24428" y="4796"/>
                        <a:pt x="16099" y="9713"/>
                        <a:pt x="8778" y="16056"/>
                      </a:cubicBezTo>
                      <a:cubicBezTo>
                        <a:pt x="1629" y="22260"/>
                        <a:pt x="543" y="31519"/>
                        <a:pt x="0" y="41275"/>
                      </a:cubicBezTo>
                      <a:lnTo>
                        <a:pt x="651" y="41306"/>
                      </a:lnTo>
                      <a:cubicBezTo>
                        <a:pt x="1194" y="31705"/>
                        <a:pt x="2249" y="22586"/>
                        <a:pt x="9213" y="16552"/>
                      </a:cubicBezTo>
                      <a:cubicBezTo>
                        <a:pt x="16471" y="10271"/>
                        <a:pt x="24722" y="5385"/>
                        <a:pt x="32462" y="2795"/>
                      </a:cubicBezTo>
                      <a:cubicBezTo>
                        <a:pt x="36738" y="1370"/>
                        <a:pt x="40784" y="656"/>
                        <a:pt x="44908" y="656"/>
                      </a:cubicBezTo>
                      <a:cubicBezTo>
                        <a:pt x="49355" y="656"/>
                        <a:pt x="53892" y="1486"/>
                        <a:pt x="58905" y="3152"/>
                      </a:cubicBezTo>
                      <a:cubicBezTo>
                        <a:pt x="66086" y="5556"/>
                        <a:pt x="73205" y="12551"/>
                        <a:pt x="75485" y="19437"/>
                      </a:cubicBezTo>
                      <a:cubicBezTo>
                        <a:pt x="77114" y="24385"/>
                        <a:pt x="78292" y="29642"/>
                        <a:pt x="79425" y="34714"/>
                      </a:cubicBezTo>
                      <a:cubicBezTo>
                        <a:pt x="80262" y="38498"/>
                        <a:pt x="81146" y="42391"/>
                        <a:pt x="82185" y="46098"/>
                      </a:cubicBezTo>
                      <a:lnTo>
                        <a:pt x="82821" y="45912"/>
                      </a:lnTo>
                      <a:cubicBezTo>
                        <a:pt x="81782" y="42236"/>
                        <a:pt x="80898" y="38343"/>
                        <a:pt x="80061" y="34574"/>
                      </a:cubicBezTo>
                      <a:cubicBezTo>
                        <a:pt x="78928" y="29487"/>
                        <a:pt x="77750" y="24214"/>
                        <a:pt x="76106" y="19236"/>
                      </a:cubicBezTo>
                      <a:cubicBezTo>
                        <a:pt x="73779" y="12163"/>
                        <a:pt x="66474" y="4998"/>
                        <a:pt x="59107" y="2532"/>
                      </a:cubicBezTo>
                      <a:cubicBezTo>
                        <a:pt x="54024" y="843"/>
                        <a:pt x="49416" y="0"/>
                        <a:pt x="44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4" name="Google Shape;3014;p19"/>
                <p:cNvSpPr/>
                <p:nvPr/>
              </p:nvSpPr>
              <p:spPr>
                <a:xfrm>
                  <a:off x="2818350" y="4467400"/>
                  <a:ext cx="2255500" cy="132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20" h="53159" extrusionOk="0">
                      <a:moveTo>
                        <a:pt x="54927" y="1"/>
                      </a:moveTo>
                      <a:cubicBezTo>
                        <a:pt x="53233" y="1"/>
                        <a:pt x="51556" y="164"/>
                        <a:pt x="49910" y="333"/>
                      </a:cubicBezTo>
                      <a:cubicBezTo>
                        <a:pt x="49321" y="380"/>
                        <a:pt x="48731" y="442"/>
                        <a:pt x="48142" y="488"/>
                      </a:cubicBezTo>
                      <a:cubicBezTo>
                        <a:pt x="46917" y="597"/>
                        <a:pt x="45660" y="612"/>
                        <a:pt x="44435" y="628"/>
                      </a:cubicBezTo>
                      <a:cubicBezTo>
                        <a:pt x="42450" y="643"/>
                        <a:pt x="40387" y="659"/>
                        <a:pt x="38386" y="1093"/>
                      </a:cubicBezTo>
                      <a:cubicBezTo>
                        <a:pt x="32601" y="2318"/>
                        <a:pt x="27980" y="5498"/>
                        <a:pt x="24598" y="8135"/>
                      </a:cubicBezTo>
                      <a:cubicBezTo>
                        <a:pt x="22753" y="9561"/>
                        <a:pt x="21093" y="11221"/>
                        <a:pt x="19480" y="12834"/>
                      </a:cubicBezTo>
                      <a:cubicBezTo>
                        <a:pt x="17386" y="14928"/>
                        <a:pt x="15200" y="17115"/>
                        <a:pt x="12625" y="18759"/>
                      </a:cubicBezTo>
                      <a:cubicBezTo>
                        <a:pt x="9926" y="20465"/>
                        <a:pt x="7724" y="22140"/>
                        <a:pt x="5708" y="24730"/>
                      </a:cubicBezTo>
                      <a:cubicBezTo>
                        <a:pt x="4048" y="26855"/>
                        <a:pt x="3552" y="29336"/>
                        <a:pt x="3071" y="31756"/>
                      </a:cubicBezTo>
                      <a:cubicBezTo>
                        <a:pt x="2870" y="32702"/>
                        <a:pt x="2683" y="33694"/>
                        <a:pt x="2404" y="34656"/>
                      </a:cubicBezTo>
                      <a:cubicBezTo>
                        <a:pt x="1970" y="36207"/>
                        <a:pt x="1768" y="38022"/>
                        <a:pt x="1582" y="39774"/>
                      </a:cubicBezTo>
                      <a:cubicBezTo>
                        <a:pt x="1288" y="42318"/>
                        <a:pt x="993" y="44939"/>
                        <a:pt x="0" y="46800"/>
                      </a:cubicBezTo>
                      <a:lnTo>
                        <a:pt x="574" y="47110"/>
                      </a:lnTo>
                      <a:cubicBezTo>
                        <a:pt x="1629" y="45125"/>
                        <a:pt x="1939" y="42442"/>
                        <a:pt x="2218" y="39852"/>
                      </a:cubicBezTo>
                      <a:cubicBezTo>
                        <a:pt x="2420" y="38115"/>
                        <a:pt x="2621" y="36331"/>
                        <a:pt x="3040" y="34827"/>
                      </a:cubicBezTo>
                      <a:cubicBezTo>
                        <a:pt x="3319" y="33849"/>
                        <a:pt x="3521" y="32841"/>
                        <a:pt x="3707" y="31880"/>
                      </a:cubicBezTo>
                      <a:cubicBezTo>
                        <a:pt x="4203" y="29445"/>
                        <a:pt x="4669" y="27134"/>
                        <a:pt x="6220" y="25133"/>
                      </a:cubicBezTo>
                      <a:cubicBezTo>
                        <a:pt x="8189" y="22605"/>
                        <a:pt x="10268" y="21039"/>
                        <a:pt x="12966" y="19301"/>
                      </a:cubicBezTo>
                      <a:cubicBezTo>
                        <a:pt x="15618" y="17626"/>
                        <a:pt x="17821" y="15424"/>
                        <a:pt x="19946" y="13299"/>
                      </a:cubicBezTo>
                      <a:cubicBezTo>
                        <a:pt x="21543" y="11702"/>
                        <a:pt x="23187" y="10058"/>
                        <a:pt x="25002" y="8646"/>
                      </a:cubicBezTo>
                      <a:cubicBezTo>
                        <a:pt x="28321" y="6056"/>
                        <a:pt x="32881" y="2923"/>
                        <a:pt x="38526" y="1729"/>
                      </a:cubicBezTo>
                      <a:cubicBezTo>
                        <a:pt x="40449" y="1310"/>
                        <a:pt x="42481" y="1295"/>
                        <a:pt x="44451" y="1279"/>
                      </a:cubicBezTo>
                      <a:cubicBezTo>
                        <a:pt x="45676" y="1264"/>
                        <a:pt x="46948" y="1248"/>
                        <a:pt x="48204" y="1140"/>
                      </a:cubicBezTo>
                      <a:cubicBezTo>
                        <a:pt x="48793" y="1093"/>
                        <a:pt x="49383" y="1031"/>
                        <a:pt x="49972" y="985"/>
                      </a:cubicBezTo>
                      <a:cubicBezTo>
                        <a:pt x="51604" y="823"/>
                        <a:pt x="53276" y="656"/>
                        <a:pt x="54952" y="656"/>
                      </a:cubicBezTo>
                      <a:cubicBezTo>
                        <a:pt x="55857" y="656"/>
                        <a:pt x="56763" y="705"/>
                        <a:pt x="57665" y="830"/>
                      </a:cubicBezTo>
                      <a:cubicBezTo>
                        <a:pt x="61186" y="1326"/>
                        <a:pt x="69933" y="3063"/>
                        <a:pt x="75082" y="8755"/>
                      </a:cubicBezTo>
                      <a:cubicBezTo>
                        <a:pt x="76323" y="10135"/>
                        <a:pt x="78541" y="12787"/>
                        <a:pt x="79518" y="15052"/>
                      </a:cubicBezTo>
                      <a:cubicBezTo>
                        <a:pt x="79844" y="15796"/>
                        <a:pt x="80107" y="16556"/>
                        <a:pt x="80371" y="17301"/>
                      </a:cubicBezTo>
                      <a:cubicBezTo>
                        <a:pt x="80852" y="18681"/>
                        <a:pt x="81364" y="20123"/>
                        <a:pt x="82232" y="21504"/>
                      </a:cubicBezTo>
                      <a:cubicBezTo>
                        <a:pt x="84776" y="25536"/>
                        <a:pt x="85799" y="30391"/>
                        <a:pt x="86792" y="35075"/>
                      </a:cubicBezTo>
                      <a:cubicBezTo>
                        <a:pt x="86947" y="35788"/>
                        <a:pt x="87102" y="36517"/>
                        <a:pt x="87257" y="37231"/>
                      </a:cubicBezTo>
                      <a:cubicBezTo>
                        <a:pt x="87366" y="37758"/>
                        <a:pt x="87490" y="38301"/>
                        <a:pt x="87614" y="38844"/>
                      </a:cubicBezTo>
                      <a:cubicBezTo>
                        <a:pt x="88203" y="41387"/>
                        <a:pt x="88793" y="44024"/>
                        <a:pt x="88979" y="46629"/>
                      </a:cubicBezTo>
                      <a:cubicBezTo>
                        <a:pt x="89025" y="47234"/>
                        <a:pt x="89025" y="47886"/>
                        <a:pt x="89010" y="48568"/>
                      </a:cubicBezTo>
                      <a:cubicBezTo>
                        <a:pt x="88994" y="50197"/>
                        <a:pt x="88979" y="51872"/>
                        <a:pt x="89630" y="53159"/>
                      </a:cubicBezTo>
                      <a:lnTo>
                        <a:pt x="90219" y="52880"/>
                      </a:lnTo>
                      <a:cubicBezTo>
                        <a:pt x="89646" y="51717"/>
                        <a:pt x="89661" y="50119"/>
                        <a:pt x="89661" y="48568"/>
                      </a:cubicBezTo>
                      <a:cubicBezTo>
                        <a:pt x="89677" y="47901"/>
                        <a:pt x="89677" y="47219"/>
                        <a:pt x="89630" y="46583"/>
                      </a:cubicBezTo>
                      <a:cubicBezTo>
                        <a:pt x="89444" y="43931"/>
                        <a:pt x="88839" y="41263"/>
                        <a:pt x="88250" y="38688"/>
                      </a:cubicBezTo>
                      <a:cubicBezTo>
                        <a:pt x="88126" y="38161"/>
                        <a:pt x="88017" y="37618"/>
                        <a:pt x="87893" y="37091"/>
                      </a:cubicBezTo>
                      <a:cubicBezTo>
                        <a:pt x="87738" y="36378"/>
                        <a:pt x="87583" y="35649"/>
                        <a:pt x="87428" y="34935"/>
                      </a:cubicBezTo>
                      <a:cubicBezTo>
                        <a:pt x="86420" y="30189"/>
                        <a:pt x="85381" y="25288"/>
                        <a:pt x="82790" y="21163"/>
                      </a:cubicBezTo>
                      <a:cubicBezTo>
                        <a:pt x="81953" y="19829"/>
                        <a:pt x="81488" y="18495"/>
                        <a:pt x="80976" y="17084"/>
                      </a:cubicBezTo>
                      <a:cubicBezTo>
                        <a:pt x="80712" y="16339"/>
                        <a:pt x="80448" y="15564"/>
                        <a:pt x="80123" y="14804"/>
                      </a:cubicBezTo>
                      <a:cubicBezTo>
                        <a:pt x="79115" y="12431"/>
                        <a:pt x="76835" y="9732"/>
                        <a:pt x="75563" y="8321"/>
                      </a:cubicBezTo>
                      <a:cubicBezTo>
                        <a:pt x="70274" y="2474"/>
                        <a:pt x="61356" y="674"/>
                        <a:pt x="57758" y="178"/>
                      </a:cubicBezTo>
                      <a:cubicBezTo>
                        <a:pt x="56811" y="51"/>
                        <a:pt x="55867" y="1"/>
                        <a:pt x="549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015" name="Google Shape;3015;p19"/>
              <p:cNvSpPr/>
              <p:nvPr/>
            </p:nvSpPr>
            <p:spPr>
              <a:xfrm rot="10800000">
                <a:off x="2253349" y="83488"/>
                <a:ext cx="323976" cy="338143"/>
              </a:xfrm>
              <a:custGeom>
                <a:avLst/>
                <a:gdLst/>
                <a:ahLst/>
                <a:cxnLst/>
                <a:rect l="l" t="t" r="r" b="b"/>
                <a:pathLst>
                  <a:path w="6037" h="6301" extrusionOk="0">
                    <a:moveTo>
                      <a:pt x="3179" y="0"/>
                    </a:moveTo>
                    <a:lnTo>
                      <a:pt x="2548" y="2441"/>
                    </a:lnTo>
                    <a:lnTo>
                      <a:pt x="191" y="1857"/>
                    </a:lnTo>
                    <a:cubicBezTo>
                      <a:pt x="167" y="1857"/>
                      <a:pt x="0" y="2893"/>
                      <a:pt x="36" y="2965"/>
                    </a:cubicBezTo>
                    <a:cubicBezTo>
                      <a:pt x="84" y="3024"/>
                      <a:pt x="2131" y="3453"/>
                      <a:pt x="2155" y="3477"/>
                    </a:cubicBezTo>
                    <a:cubicBezTo>
                      <a:pt x="2179" y="3512"/>
                      <a:pt x="1703" y="5894"/>
                      <a:pt x="1703" y="6013"/>
                    </a:cubicBezTo>
                    <a:cubicBezTo>
                      <a:pt x="1703" y="6125"/>
                      <a:pt x="2644" y="6300"/>
                      <a:pt x="2792" y="6300"/>
                    </a:cubicBezTo>
                    <a:cubicBezTo>
                      <a:pt x="2801" y="6300"/>
                      <a:pt x="2807" y="6300"/>
                      <a:pt x="2810" y="6298"/>
                    </a:cubicBezTo>
                    <a:cubicBezTo>
                      <a:pt x="2846" y="6275"/>
                      <a:pt x="3477" y="3917"/>
                      <a:pt x="3536" y="3905"/>
                    </a:cubicBezTo>
                    <a:cubicBezTo>
                      <a:pt x="3538" y="3905"/>
                      <a:pt x="3542" y="3904"/>
                      <a:pt x="3548" y="3904"/>
                    </a:cubicBezTo>
                    <a:cubicBezTo>
                      <a:pt x="3715" y="3904"/>
                      <a:pt x="5488" y="4217"/>
                      <a:pt x="5717" y="4217"/>
                    </a:cubicBezTo>
                    <a:cubicBezTo>
                      <a:pt x="5728" y="4217"/>
                      <a:pt x="5736" y="4216"/>
                      <a:pt x="5739" y="4215"/>
                    </a:cubicBezTo>
                    <a:cubicBezTo>
                      <a:pt x="5810" y="4179"/>
                      <a:pt x="6037" y="3239"/>
                      <a:pt x="6037" y="3239"/>
                    </a:cubicBezTo>
                    <a:lnTo>
                      <a:pt x="3727" y="2643"/>
                    </a:lnTo>
                    <a:lnTo>
                      <a:pt x="4298" y="417"/>
                    </a:lnTo>
                    <a:lnTo>
                      <a:pt x="317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9"/>
              <p:cNvSpPr/>
              <p:nvPr/>
            </p:nvSpPr>
            <p:spPr>
              <a:xfrm rot="10800000">
                <a:off x="6796774" y="98663"/>
                <a:ext cx="323976" cy="338143"/>
              </a:xfrm>
              <a:custGeom>
                <a:avLst/>
                <a:gdLst/>
                <a:ahLst/>
                <a:cxnLst/>
                <a:rect l="l" t="t" r="r" b="b"/>
                <a:pathLst>
                  <a:path w="6037" h="6301" extrusionOk="0">
                    <a:moveTo>
                      <a:pt x="3179" y="0"/>
                    </a:moveTo>
                    <a:lnTo>
                      <a:pt x="2548" y="2441"/>
                    </a:lnTo>
                    <a:lnTo>
                      <a:pt x="191" y="1857"/>
                    </a:lnTo>
                    <a:cubicBezTo>
                      <a:pt x="167" y="1857"/>
                      <a:pt x="0" y="2893"/>
                      <a:pt x="36" y="2965"/>
                    </a:cubicBezTo>
                    <a:cubicBezTo>
                      <a:pt x="84" y="3024"/>
                      <a:pt x="2131" y="3453"/>
                      <a:pt x="2155" y="3477"/>
                    </a:cubicBezTo>
                    <a:cubicBezTo>
                      <a:pt x="2179" y="3512"/>
                      <a:pt x="1703" y="5894"/>
                      <a:pt x="1703" y="6013"/>
                    </a:cubicBezTo>
                    <a:cubicBezTo>
                      <a:pt x="1703" y="6125"/>
                      <a:pt x="2644" y="6300"/>
                      <a:pt x="2792" y="6300"/>
                    </a:cubicBezTo>
                    <a:cubicBezTo>
                      <a:pt x="2801" y="6300"/>
                      <a:pt x="2807" y="6300"/>
                      <a:pt x="2810" y="6298"/>
                    </a:cubicBezTo>
                    <a:cubicBezTo>
                      <a:pt x="2846" y="6275"/>
                      <a:pt x="3477" y="3917"/>
                      <a:pt x="3536" y="3905"/>
                    </a:cubicBezTo>
                    <a:cubicBezTo>
                      <a:pt x="3538" y="3905"/>
                      <a:pt x="3542" y="3904"/>
                      <a:pt x="3548" y="3904"/>
                    </a:cubicBezTo>
                    <a:cubicBezTo>
                      <a:pt x="3715" y="3904"/>
                      <a:pt x="5488" y="4217"/>
                      <a:pt x="5717" y="4217"/>
                    </a:cubicBezTo>
                    <a:cubicBezTo>
                      <a:pt x="5728" y="4217"/>
                      <a:pt x="5736" y="4216"/>
                      <a:pt x="5739" y="4215"/>
                    </a:cubicBezTo>
                    <a:cubicBezTo>
                      <a:pt x="5810" y="4179"/>
                      <a:pt x="6037" y="3239"/>
                      <a:pt x="6037" y="3239"/>
                    </a:cubicBezTo>
                    <a:lnTo>
                      <a:pt x="3727" y="2643"/>
                    </a:lnTo>
                    <a:lnTo>
                      <a:pt x="4298" y="417"/>
                    </a:lnTo>
                    <a:lnTo>
                      <a:pt x="31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017" name="Google Shape;3017;p19"/>
          <p:cNvSpPr txBox="1">
            <a:spLocks noGrp="1"/>
          </p:cNvSpPr>
          <p:nvPr>
            <p:ph type="title"/>
          </p:nvPr>
        </p:nvSpPr>
        <p:spPr>
          <a:xfrm>
            <a:off x="885825" y="1350700"/>
            <a:ext cx="3118500" cy="95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18" name="Google Shape;3018;p19"/>
          <p:cNvSpPr txBox="1">
            <a:spLocks noGrp="1"/>
          </p:cNvSpPr>
          <p:nvPr>
            <p:ph type="subTitle" idx="1"/>
          </p:nvPr>
        </p:nvSpPr>
        <p:spPr>
          <a:xfrm>
            <a:off x="885828" y="2529476"/>
            <a:ext cx="3118500" cy="115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9" name="Google Shape;3019;p19"/>
          <p:cNvGrpSpPr/>
          <p:nvPr/>
        </p:nvGrpSpPr>
        <p:grpSpPr>
          <a:xfrm>
            <a:off x="885825" y="4322550"/>
            <a:ext cx="632450" cy="714300"/>
            <a:chOff x="1431000" y="1568225"/>
            <a:chExt cx="632450" cy="714300"/>
          </a:xfrm>
        </p:grpSpPr>
        <p:sp>
          <p:nvSpPr>
            <p:cNvPr id="3020" name="Google Shape;3020;p19"/>
            <p:cNvSpPr/>
            <p:nvPr/>
          </p:nvSpPr>
          <p:spPr>
            <a:xfrm>
              <a:off x="1677225" y="1927725"/>
              <a:ext cx="214050" cy="149425"/>
            </a:xfrm>
            <a:custGeom>
              <a:avLst/>
              <a:gdLst/>
              <a:ahLst/>
              <a:cxnLst/>
              <a:rect l="l" t="t" r="r" b="b"/>
              <a:pathLst>
                <a:path w="8562" h="5977" extrusionOk="0">
                  <a:moveTo>
                    <a:pt x="2789" y="1137"/>
                  </a:moveTo>
                  <a:cubicBezTo>
                    <a:pt x="3365" y="1137"/>
                    <a:pt x="3985" y="1328"/>
                    <a:pt x="4421" y="1527"/>
                  </a:cubicBezTo>
                  <a:cubicBezTo>
                    <a:pt x="5010" y="1806"/>
                    <a:pt x="5599" y="2132"/>
                    <a:pt x="6111" y="2504"/>
                  </a:cubicBezTo>
                  <a:cubicBezTo>
                    <a:pt x="6484" y="2767"/>
                    <a:pt x="6871" y="3140"/>
                    <a:pt x="6871" y="3621"/>
                  </a:cubicBezTo>
                  <a:cubicBezTo>
                    <a:pt x="6856" y="4117"/>
                    <a:pt x="6453" y="4536"/>
                    <a:pt x="6034" y="4722"/>
                  </a:cubicBezTo>
                  <a:cubicBezTo>
                    <a:pt x="5721" y="4870"/>
                    <a:pt x="5382" y="4922"/>
                    <a:pt x="5042" y="4922"/>
                  </a:cubicBezTo>
                  <a:cubicBezTo>
                    <a:pt x="4742" y="4922"/>
                    <a:pt x="4441" y="4881"/>
                    <a:pt x="4157" y="4830"/>
                  </a:cubicBezTo>
                  <a:cubicBezTo>
                    <a:pt x="3831" y="4768"/>
                    <a:pt x="3444" y="4675"/>
                    <a:pt x="3056" y="4551"/>
                  </a:cubicBezTo>
                  <a:cubicBezTo>
                    <a:pt x="2575" y="4210"/>
                    <a:pt x="2063" y="3853"/>
                    <a:pt x="1707" y="3372"/>
                  </a:cubicBezTo>
                  <a:cubicBezTo>
                    <a:pt x="1412" y="3000"/>
                    <a:pt x="1210" y="2426"/>
                    <a:pt x="1396" y="1945"/>
                  </a:cubicBezTo>
                  <a:cubicBezTo>
                    <a:pt x="1648" y="1340"/>
                    <a:pt x="2195" y="1137"/>
                    <a:pt x="2789" y="1137"/>
                  </a:cubicBezTo>
                  <a:close/>
                  <a:moveTo>
                    <a:pt x="2903" y="0"/>
                  </a:moveTo>
                  <a:cubicBezTo>
                    <a:pt x="2835" y="0"/>
                    <a:pt x="2767" y="3"/>
                    <a:pt x="2699" y="7"/>
                  </a:cubicBezTo>
                  <a:cubicBezTo>
                    <a:pt x="1924" y="53"/>
                    <a:pt x="1148" y="379"/>
                    <a:pt x="652" y="984"/>
                  </a:cubicBezTo>
                  <a:cubicBezTo>
                    <a:pt x="32" y="1713"/>
                    <a:pt x="1" y="2752"/>
                    <a:pt x="435" y="3574"/>
                  </a:cubicBezTo>
                  <a:cubicBezTo>
                    <a:pt x="931" y="4567"/>
                    <a:pt x="1831" y="5125"/>
                    <a:pt x="2808" y="5590"/>
                  </a:cubicBezTo>
                  <a:cubicBezTo>
                    <a:pt x="2868" y="5616"/>
                    <a:pt x="2932" y="5627"/>
                    <a:pt x="2993" y="5627"/>
                  </a:cubicBezTo>
                  <a:cubicBezTo>
                    <a:pt x="3044" y="5627"/>
                    <a:pt x="3092" y="5620"/>
                    <a:pt x="3133" y="5606"/>
                  </a:cubicBezTo>
                  <a:cubicBezTo>
                    <a:pt x="3211" y="5637"/>
                    <a:pt x="3304" y="5652"/>
                    <a:pt x="3382" y="5683"/>
                  </a:cubicBezTo>
                  <a:cubicBezTo>
                    <a:pt x="3958" y="5840"/>
                    <a:pt x="4562" y="5976"/>
                    <a:pt x="5161" y="5976"/>
                  </a:cubicBezTo>
                  <a:cubicBezTo>
                    <a:pt x="5449" y="5976"/>
                    <a:pt x="5736" y="5945"/>
                    <a:pt x="6018" y="5869"/>
                  </a:cubicBezTo>
                  <a:cubicBezTo>
                    <a:pt x="6809" y="5652"/>
                    <a:pt x="7523" y="5125"/>
                    <a:pt x="7833" y="4365"/>
                  </a:cubicBezTo>
                  <a:cubicBezTo>
                    <a:pt x="8562" y="2612"/>
                    <a:pt x="6716" y="1496"/>
                    <a:pt x="5444" y="798"/>
                  </a:cubicBezTo>
                  <a:cubicBezTo>
                    <a:pt x="4650" y="379"/>
                    <a:pt x="3815" y="0"/>
                    <a:pt x="29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9"/>
            <p:cNvSpPr/>
            <p:nvPr/>
          </p:nvSpPr>
          <p:spPr>
            <a:xfrm>
              <a:off x="1571375" y="1739100"/>
              <a:ext cx="202800" cy="146700"/>
            </a:xfrm>
            <a:custGeom>
              <a:avLst/>
              <a:gdLst/>
              <a:ahLst/>
              <a:cxnLst/>
              <a:rect l="l" t="t" r="r" b="b"/>
              <a:pathLst>
                <a:path w="8112" h="5868" extrusionOk="0">
                  <a:moveTo>
                    <a:pt x="4660" y="1187"/>
                  </a:moveTo>
                  <a:cubicBezTo>
                    <a:pt x="5106" y="1187"/>
                    <a:pt x="5537" y="1296"/>
                    <a:pt x="5910" y="1565"/>
                  </a:cubicBezTo>
                  <a:cubicBezTo>
                    <a:pt x="6809" y="2216"/>
                    <a:pt x="6499" y="3333"/>
                    <a:pt x="5754" y="3969"/>
                  </a:cubicBezTo>
                  <a:cubicBezTo>
                    <a:pt x="5460" y="4217"/>
                    <a:pt x="5134" y="4403"/>
                    <a:pt x="4777" y="4527"/>
                  </a:cubicBezTo>
                  <a:cubicBezTo>
                    <a:pt x="4668" y="4516"/>
                    <a:pt x="4550" y="4505"/>
                    <a:pt x="4436" y="4505"/>
                  </a:cubicBezTo>
                  <a:cubicBezTo>
                    <a:pt x="4389" y="4505"/>
                    <a:pt x="4342" y="4507"/>
                    <a:pt x="4297" y="4512"/>
                  </a:cubicBezTo>
                  <a:cubicBezTo>
                    <a:pt x="3992" y="4553"/>
                    <a:pt x="3687" y="4607"/>
                    <a:pt x="3382" y="4607"/>
                  </a:cubicBezTo>
                  <a:cubicBezTo>
                    <a:pt x="3346" y="4607"/>
                    <a:pt x="3309" y="4607"/>
                    <a:pt x="3273" y="4605"/>
                  </a:cubicBezTo>
                  <a:cubicBezTo>
                    <a:pt x="2684" y="4605"/>
                    <a:pt x="2265" y="4496"/>
                    <a:pt x="1831" y="4124"/>
                  </a:cubicBezTo>
                  <a:cubicBezTo>
                    <a:pt x="1831" y="4110"/>
                    <a:pt x="1738" y="4029"/>
                    <a:pt x="1736" y="4029"/>
                  </a:cubicBezTo>
                  <a:lnTo>
                    <a:pt x="1736" y="4029"/>
                  </a:lnTo>
                  <a:cubicBezTo>
                    <a:pt x="1736" y="4029"/>
                    <a:pt x="1736" y="4030"/>
                    <a:pt x="1737" y="4031"/>
                  </a:cubicBezTo>
                  <a:lnTo>
                    <a:pt x="1737" y="4031"/>
                  </a:lnTo>
                  <a:cubicBezTo>
                    <a:pt x="1691" y="3985"/>
                    <a:pt x="1660" y="3938"/>
                    <a:pt x="1613" y="3892"/>
                  </a:cubicBezTo>
                  <a:cubicBezTo>
                    <a:pt x="1551" y="3814"/>
                    <a:pt x="1536" y="3783"/>
                    <a:pt x="1474" y="3643"/>
                  </a:cubicBezTo>
                  <a:cubicBezTo>
                    <a:pt x="1412" y="3488"/>
                    <a:pt x="1381" y="3256"/>
                    <a:pt x="1427" y="3070"/>
                  </a:cubicBezTo>
                  <a:cubicBezTo>
                    <a:pt x="1551" y="2558"/>
                    <a:pt x="2017" y="2154"/>
                    <a:pt x="2482" y="1875"/>
                  </a:cubicBezTo>
                  <a:cubicBezTo>
                    <a:pt x="3098" y="1504"/>
                    <a:pt x="3899" y="1187"/>
                    <a:pt x="4660" y="1187"/>
                  </a:cubicBezTo>
                  <a:close/>
                  <a:moveTo>
                    <a:pt x="4623" y="0"/>
                  </a:moveTo>
                  <a:cubicBezTo>
                    <a:pt x="3843" y="0"/>
                    <a:pt x="3038" y="219"/>
                    <a:pt x="2327" y="541"/>
                  </a:cubicBezTo>
                  <a:cubicBezTo>
                    <a:pt x="1598" y="883"/>
                    <a:pt x="853" y="1394"/>
                    <a:pt x="450" y="2108"/>
                  </a:cubicBezTo>
                  <a:cubicBezTo>
                    <a:pt x="16" y="2868"/>
                    <a:pt x="0" y="3752"/>
                    <a:pt x="466" y="4512"/>
                  </a:cubicBezTo>
                  <a:cubicBezTo>
                    <a:pt x="931" y="5256"/>
                    <a:pt x="1769" y="5691"/>
                    <a:pt x="2622" y="5815"/>
                  </a:cubicBezTo>
                  <a:cubicBezTo>
                    <a:pt x="2844" y="5848"/>
                    <a:pt x="3076" y="5867"/>
                    <a:pt x="3311" y="5867"/>
                  </a:cubicBezTo>
                  <a:cubicBezTo>
                    <a:pt x="3832" y="5867"/>
                    <a:pt x="4365" y="5775"/>
                    <a:pt x="4824" y="5551"/>
                  </a:cubicBezTo>
                  <a:cubicBezTo>
                    <a:pt x="5336" y="5458"/>
                    <a:pt x="5832" y="5272"/>
                    <a:pt x="6297" y="4931"/>
                  </a:cubicBezTo>
                  <a:cubicBezTo>
                    <a:pt x="7538" y="4031"/>
                    <a:pt x="8112" y="2201"/>
                    <a:pt x="6980" y="976"/>
                  </a:cubicBezTo>
                  <a:cubicBezTo>
                    <a:pt x="6334" y="272"/>
                    <a:pt x="5493" y="0"/>
                    <a:pt x="4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9"/>
            <p:cNvSpPr/>
            <p:nvPr/>
          </p:nvSpPr>
          <p:spPr>
            <a:xfrm>
              <a:off x="1815250" y="1773000"/>
              <a:ext cx="152425" cy="144675"/>
            </a:xfrm>
            <a:custGeom>
              <a:avLst/>
              <a:gdLst/>
              <a:ahLst/>
              <a:cxnLst/>
              <a:rect l="l" t="t" r="r" b="b"/>
              <a:pathLst>
                <a:path w="6097" h="5787" extrusionOk="0">
                  <a:moveTo>
                    <a:pt x="3041" y="1217"/>
                  </a:moveTo>
                  <a:cubicBezTo>
                    <a:pt x="3103" y="1233"/>
                    <a:pt x="3165" y="1233"/>
                    <a:pt x="3227" y="1233"/>
                  </a:cubicBezTo>
                  <a:cubicBezTo>
                    <a:pt x="3289" y="1233"/>
                    <a:pt x="3336" y="1248"/>
                    <a:pt x="3398" y="1248"/>
                  </a:cubicBezTo>
                  <a:cubicBezTo>
                    <a:pt x="3413" y="1248"/>
                    <a:pt x="3491" y="1264"/>
                    <a:pt x="3522" y="1279"/>
                  </a:cubicBezTo>
                  <a:cubicBezTo>
                    <a:pt x="3615" y="1295"/>
                    <a:pt x="3723" y="1341"/>
                    <a:pt x="3832" y="1372"/>
                  </a:cubicBezTo>
                  <a:cubicBezTo>
                    <a:pt x="3847" y="1388"/>
                    <a:pt x="3894" y="1403"/>
                    <a:pt x="3925" y="1419"/>
                  </a:cubicBezTo>
                  <a:cubicBezTo>
                    <a:pt x="3956" y="1434"/>
                    <a:pt x="4033" y="1481"/>
                    <a:pt x="4049" y="1496"/>
                  </a:cubicBezTo>
                  <a:cubicBezTo>
                    <a:pt x="4095" y="1527"/>
                    <a:pt x="4142" y="1558"/>
                    <a:pt x="4189" y="1589"/>
                  </a:cubicBezTo>
                  <a:cubicBezTo>
                    <a:pt x="4204" y="1605"/>
                    <a:pt x="4235" y="1620"/>
                    <a:pt x="4251" y="1636"/>
                  </a:cubicBezTo>
                  <a:cubicBezTo>
                    <a:pt x="4251" y="1651"/>
                    <a:pt x="4266" y="1651"/>
                    <a:pt x="4266" y="1651"/>
                  </a:cubicBezTo>
                  <a:cubicBezTo>
                    <a:pt x="4344" y="1745"/>
                    <a:pt x="4421" y="1822"/>
                    <a:pt x="4483" y="1931"/>
                  </a:cubicBezTo>
                  <a:cubicBezTo>
                    <a:pt x="4499" y="1931"/>
                    <a:pt x="4499" y="1946"/>
                    <a:pt x="4514" y="1946"/>
                  </a:cubicBezTo>
                  <a:cubicBezTo>
                    <a:pt x="4514" y="1962"/>
                    <a:pt x="4514" y="1962"/>
                    <a:pt x="4530" y="1977"/>
                  </a:cubicBezTo>
                  <a:cubicBezTo>
                    <a:pt x="4545" y="2039"/>
                    <a:pt x="4576" y="2086"/>
                    <a:pt x="4607" y="2148"/>
                  </a:cubicBezTo>
                  <a:cubicBezTo>
                    <a:pt x="4623" y="2194"/>
                    <a:pt x="4654" y="2256"/>
                    <a:pt x="4669" y="2303"/>
                  </a:cubicBezTo>
                  <a:cubicBezTo>
                    <a:pt x="4669" y="2318"/>
                    <a:pt x="4685" y="2365"/>
                    <a:pt x="4685" y="2396"/>
                  </a:cubicBezTo>
                  <a:cubicBezTo>
                    <a:pt x="4716" y="2520"/>
                    <a:pt x="4747" y="2644"/>
                    <a:pt x="4747" y="2768"/>
                  </a:cubicBezTo>
                  <a:cubicBezTo>
                    <a:pt x="4762" y="2784"/>
                    <a:pt x="4762" y="2799"/>
                    <a:pt x="4762" y="2799"/>
                  </a:cubicBezTo>
                  <a:cubicBezTo>
                    <a:pt x="4762" y="2815"/>
                    <a:pt x="4762" y="2815"/>
                    <a:pt x="4762" y="2830"/>
                  </a:cubicBezTo>
                  <a:cubicBezTo>
                    <a:pt x="4762" y="2892"/>
                    <a:pt x="4762" y="2939"/>
                    <a:pt x="4762" y="3001"/>
                  </a:cubicBezTo>
                  <a:cubicBezTo>
                    <a:pt x="4747" y="3125"/>
                    <a:pt x="4731" y="3264"/>
                    <a:pt x="4716" y="3389"/>
                  </a:cubicBezTo>
                  <a:cubicBezTo>
                    <a:pt x="4716" y="3404"/>
                    <a:pt x="4716" y="3420"/>
                    <a:pt x="4716" y="3420"/>
                  </a:cubicBezTo>
                  <a:cubicBezTo>
                    <a:pt x="4700" y="3420"/>
                    <a:pt x="4700" y="3435"/>
                    <a:pt x="4700" y="3451"/>
                  </a:cubicBezTo>
                  <a:cubicBezTo>
                    <a:pt x="4685" y="3497"/>
                    <a:pt x="4669" y="3559"/>
                    <a:pt x="4654" y="3606"/>
                  </a:cubicBezTo>
                  <a:cubicBezTo>
                    <a:pt x="4638" y="3668"/>
                    <a:pt x="4607" y="3714"/>
                    <a:pt x="4592" y="3761"/>
                  </a:cubicBezTo>
                  <a:cubicBezTo>
                    <a:pt x="4576" y="3792"/>
                    <a:pt x="4561" y="3838"/>
                    <a:pt x="4545" y="3869"/>
                  </a:cubicBezTo>
                  <a:cubicBezTo>
                    <a:pt x="4483" y="3978"/>
                    <a:pt x="4421" y="4055"/>
                    <a:pt x="4359" y="4149"/>
                  </a:cubicBezTo>
                  <a:cubicBezTo>
                    <a:pt x="4344" y="4164"/>
                    <a:pt x="4328" y="4195"/>
                    <a:pt x="4313" y="4211"/>
                  </a:cubicBezTo>
                  <a:cubicBezTo>
                    <a:pt x="4297" y="4226"/>
                    <a:pt x="4297" y="4226"/>
                    <a:pt x="4297" y="4226"/>
                  </a:cubicBezTo>
                  <a:cubicBezTo>
                    <a:pt x="4251" y="4273"/>
                    <a:pt x="4204" y="4319"/>
                    <a:pt x="4158" y="4366"/>
                  </a:cubicBezTo>
                  <a:cubicBezTo>
                    <a:pt x="3990" y="4503"/>
                    <a:pt x="3853" y="4580"/>
                    <a:pt x="3613" y="4656"/>
                  </a:cubicBezTo>
                  <a:lnTo>
                    <a:pt x="3613" y="4656"/>
                  </a:lnTo>
                  <a:cubicBezTo>
                    <a:pt x="3603" y="4656"/>
                    <a:pt x="3503" y="4676"/>
                    <a:pt x="3491" y="4676"/>
                  </a:cubicBezTo>
                  <a:cubicBezTo>
                    <a:pt x="3413" y="4691"/>
                    <a:pt x="3336" y="4707"/>
                    <a:pt x="3273" y="4722"/>
                  </a:cubicBezTo>
                  <a:lnTo>
                    <a:pt x="2963" y="4722"/>
                  </a:lnTo>
                  <a:cubicBezTo>
                    <a:pt x="2731" y="4707"/>
                    <a:pt x="2591" y="4676"/>
                    <a:pt x="2389" y="4598"/>
                  </a:cubicBezTo>
                  <a:cubicBezTo>
                    <a:pt x="2296" y="4521"/>
                    <a:pt x="2203" y="4443"/>
                    <a:pt x="2095" y="4366"/>
                  </a:cubicBezTo>
                  <a:cubicBezTo>
                    <a:pt x="2048" y="4319"/>
                    <a:pt x="2002" y="4288"/>
                    <a:pt x="1971" y="4257"/>
                  </a:cubicBezTo>
                  <a:lnTo>
                    <a:pt x="1955" y="4257"/>
                  </a:lnTo>
                  <a:cubicBezTo>
                    <a:pt x="1940" y="4226"/>
                    <a:pt x="1924" y="4211"/>
                    <a:pt x="1893" y="4180"/>
                  </a:cubicBezTo>
                  <a:cubicBezTo>
                    <a:pt x="1862" y="4133"/>
                    <a:pt x="1816" y="4102"/>
                    <a:pt x="1785" y="4055"/>
                  </a:cubicBezTo>
                  <a:cubicBezTo>
                    <a:pt x="1754" y="4024"/>
                    <a:pt x="1738" y="3993"/>
                    <a:pt x="1723" y="3962"/>
                  </a:cubicBezTo>
                  <a:cubicBezTo>
                    <a:pt x="1707" y="3947"/>
                    <a:pt x="1707" y="3947"/>
                    <a:pt x="1691" y="3931"/>
                  </a:cubicBezTo>
                  <a:cubicBezTo>
                    <a:pt x="1691" y="3900"/>
                    <a:pt x="1645" y="3838"/>
                    <a:pt x="1629" y="3823"/>
                  </a:cubicBezTo>
                  <a:cubicBezTo>
                    <a:pt x="1598" y="3761"/>
                    <a:pt x="1567" y="3699"/>
                    <a:pt x="1552" y="3637"/>
                  </a:cubicBezTo>
                  <a:cubicBezTo>
                    <a:pt x="1521" y="3575"/>
                    <a:pt x="1505" y="3513"/>
                    <a:pt x="1474" y="3451"/>
                  </a:cubicBezTo>
                  <a:cubicBezTo>
                    <a:pt x="1474" y="3435"/>
                    <a:pt x="1459" y="3404"/>
                    <a:pt x="1459" y="3389"/>
                  </a:cubicBezTo>
                  <a:cubicBezTo>
                    <a:pt x="1428" y="3264"/>
                    <a:pt x="1412" y="3140"/>
                    <a:pt x="1397" y="3001"/>
                  </a:cubicBezTo>
                  <a:cubicBezTo>
                    <a:pt x="1381" y="2970"/>
                    <a:pt x="1381" y="2923"/>
                    <a:pt x="1381" y="2892"/>
                  </a:cubicBezTo>
                  <a:cubicBezTo>
                    <a:pt x="1381" y="2892"/>
                    <a:pt x="1381" y="2877"/>
                    <a:pt x="1381" y="2861"/>
                  </a:cubicBezTo>
                  <a:cubicBezTo>
                    <a:pt x="1381" y="2846"/>
                    <a:pt x="1381" y="2753"/>
                    <a:pt x="1381" y="2737"/>
                  </a:cubicBezTo>
                  <a:cubicBezTo>
                    <a:pt x="1381" y="2675"/>
                    <a:pt x="1381" y="2629"/>
                    <a:pt x="1397" y="2567"/>
                  </a:cubicBezTo>
                  <a:cubicBezTo>
                    <a:pt x="1397" y="2536"/>
                    <a:pt x="1397" y="2504"/>
                    <a:pt x="1412" y="2473"/>
                  </a:cubicBezTo>
                  <a:cubicBezTo>
                    <a:pt x="1412" y="2473"/>
                    <a:pt x="1412" y="2427"/>
                    <a:pt x="1428" y="2396"/>
                  </a:cubicBezTo>
                  <a:cubicBezTo>
                    <a:pt x="1428" y="2365"/>
                    <a:pt x="1443" y="2303"/>
                    <a:pt x="1459" y="2287"/>
                  </a:cubicBezTo>
                  <a:cubicBezTo>
                    <a:pt x="1474" y="2225"/>
                    <a:pt x="1490" y="2179"/>
                    <a:pt x="1521" y="2117"/>
                  </a:cubicBezTo>
                  <a:cubicBezTo>
                    <a:pt x="1521" y="2101"/>
                    <a:pt x="1552" y="2039"/>
                    <a:pt x="1567" y="2008"/>
                  </a:cubicBezTo>
                  <a:cubicBezTo>
                    <a:pt x="1567" y="2008"/>
                    <a:pt x="1583" y="1993"/>
                    <a:pt x="1583" y="1993"/>
                  </a:cubicBezTo>
                  <a:cubicBezTo>
                    <a:pt x="1614" y="1946"/>
                    <a:pt x="1629" y="1900"/>
                    <a:pt x="1660" y="1869"/>
                  </a:cubicBezTo>
                  <a:cubicBezTo>
                    <a:pt x="1691" y="1822"/>
                    <a:pt x="1738" y="1776"/>
                    <a:pt x="1769" y="1729"/>
                  </a:cubicBezTo>
                  <a:cubicBezTo>
                    <a:pt x="1785" y="1714"/>
                    <a:pt x="1800" y="1714"/>
                    <a:pt x="1816" y="1698"/>
                  </a:cubicBezTo>
                  <a:cubicBezTo>
                    <a:pt x="1847" y="1651"/>
                    <a:pt x="1893" y="1620"/>
                    <a:pt x="1940" y="1589"/>
                  </a:cubicBezTo>
                  <a:cubicBezTo>
                    <a:pt x="1971" y="1558"/>
                    <a:pt x="2002" y="1543"/>
                    <a:pt x="2033" y="1527"/>
                  </a:cubicBezTo>
                  <a:cubicBezTo>
                    <a:pt x="2033" y="1512"/>
                    <a:pt x="2033" y="1512"/>
                    <a:pt x="2033" y="1512"/>
                  </a:cubicBezTo>
                  <a:cubicBezTo>
                    <a:pt x="2141" y="1450"/>
                    <a:pt x="2234" y="1403"/>
                    <a:pt x="2327" y="1372"/>
                  </a:cubicBezTo>
                  <a:cubicBezTo>
                    <a:pt x="2358" y="1357"/>
                    <a:pt x="2436" y="1326"/>
                    <a:pt x="2451" y="1326"/>
                  </a:cubicBezTo>
                  <a:cubicBezTo>
                    <a:pt x="2498" y="1310"/>
                    <a:pt x="2560" y="1295"/>
                    <a:pt x="2607" y="1279"/>
                  </a:cubicBezTo>
                  <a:cubicBezTo>
                    <a:pt x="2715" y="1248"/>
                    <a:pt x="2824" y="1233"/>
                    <a:pt x="2948" y="1233"/>
                  </a:cubicBezTo>
                  <a:cubicBezTo>
                    <a:pt x="2948" y="1233"/>
                    <a:pt x="2979" y="1233"/>
                    <a:pt x="3010" y="1217"/>
                  </a:cubicBezTo>
                  <a:close/>
                  <a:moveTo>
                    <a:pt x="3069" y="1"/>
                  </a:moveTo>
                  <a:cubicBezTo>
                    <a:pt x="1957" y="1"/>
                    <a:pt x="882" y="557"/>
                    <a:pt x="358" y="1605"/>
                  </a:cubicBezTo>
                  <a:cubicBezTo>
                    <a:pt x="1" y="2334"/>
                    <a:pt x="1" y="3187"/>
                    <a:pt x="265" y="3931"/>
                  </a:cubicBezTo>
                  <a:cubicBezTo>
                    <a:pt x="528" y="4660"/>
                    <a:pt x="1102" y="5389"/>
                    <a:pt x="1862" y="5591"/>
                  </a:cubicBezTo>
                  <a:cubicBezTo>
                    <a:pt x="1930" y="5614"/>
                    <a:pt x="2007" y="5628"/>
                    <a:pt x="2085" y="5628"/>
                  </a:cubicBezTo>
                  <a:cubicBezTo>
                    <a:pt x="2114" y="5628"/>
                    <a:pt x="2143" y="5626"/>
                    <a:pt x="2172" y="5622"/>
                  </a:cubicBezTo>
                  <a:cubicBezTo>
                    <a:pt x="2509" y="5734"/>
                    <a:pt x="2856" y="5786"/>
                    <a:pt x="3212" y="5786"/>
                  </a:cubicBezTo>
                  <a:cubicBezTo>
                    <a:pt x="3299" y="5786"/>
                    <a:pt x="3387" y="5783"/>
                    <a:pt x="3475" y="5777"/>
                  </a:cubicBezTo>
                  <a:cubicBezTo>
                    <a:pt x="4840" y="5637"/>
                    <a:pt x="5802" y="4443"/>
                    <a:pt x="5941" y="3125"/>
                  </a:cubicBezTo>
                  <a:cubicBezTo>
                    <a:pt x="6096" y="1760"/>
                    <a:pt x="5228" y="442"/>
                    <a:pt x="3878" y="101"/>
                  </a:cubicBezTo>
                  <a:cubicBezTo>
                    <a:pt x="3611" y="34"/>
                    <a:pt x="3339" y="1"/>
                    <a:pt x="30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9"/>
            <p:cNvSpPr/>
            <p:nvPr/>
          </p:nvSpPr>
          <p:spPr>
            <a:xfrm>
              <a:off x="1871875" y="2015050"/>
              <a:ext cx="165975" cy="179525"/>
            </a:xfrm>
            <a:custGeom>
              <a:avLst/>
              <a:gdLst/>
              <a:ahLst/>
              <a:cxnLst/>
              <a:rect l="l" t="t" r="r" b="b"/>
              <a:pathLst>
                <a:path w="6639" h="7181" extrusionOk="0">
                  <a:moveTo>
                    <a:pt x="4035" y="1329"/>
                  </a:moveTo>
                  <a:cubicBezTo>
                    <a:pt x="4212" y="1329"/>
                    <a:pt x="4381" y="1384"/>
                    <a:pt x="4514" y="1523"/>
                  </a:cubicBezTo>
                  <a:cubicBezTo>
                    <a:pt x="4839" y="1849"/>
                    <a:pt x="4793" y="2407"/>
                    <a:pt x="4669" y="2811"/>
                  </a:cubicBezTo>
                  <a:cubicBezTo>
                    <a:pt x="4498" y="3416"/>
                    <a:pt x="4219" y="3958"/>
                    <a:pt x="3878" y="4470"/>
                  </a:cubicBezTo>
                  <a:cubicBezTo>
                    <a:pt x="3568" y="4920"/>
                    <a:pt x="3195" y="5370"/>
                    <a:pt x="2730" y="5680"/>
                  </a:cubicBezTo>
                  <a:cubicBezTo>
                    <a:pt x="2525" y="5810"/>
                    <a:pt x="2267" y="5924"/>
                    <a:pt x="2014" y="5924"/>
                  </a:cubicBezTo>
                  <a:cubicBezTo>
                    <a:pt x="1904" y="5924"/>
                    <a:pt x="1794" y="5902"/>
                    <a:pt x="1691" y="5851"/>
                  </a:cubicBezTo>
                  <a:cubicBezTo>
                    <a:pt x="1675" y="5835"/>
                    <a:pt x="1660" y="5820"/>
                    <a:pt x="1644" y="5804"/>
                  </a:cubicBezTo>
                  <a:cubicBezTo>
                    <a:pt x="1644" y="5789"/>
                    <a:pt x="1644" y="5757"/>
                    <a:pt x="1629" y="5726"/>
                  </a:cubicBezTo>
                  <a:cubicBezTo>
                    <a:pt x="1505" y="5230"/>
                    <a:pt x="1350" y="4780"/>
                    <a:pt x="1427" y="4269"/>
                  </a:cubicBezTo>
                  <a:cubicBezTo>
                    <a:pt x="1505" y="3710"/>
                    <a:pt x="1815" y="3198"/>
                    <a:pt x="2156" y="2764"/>
                  </a:cubicBezTo>
                  <a:cubicBezTo>
                    <a:pt x="2513" y="2314"/>
                    <a:pt x="2916" y="1818"/>
                    <a:pt x="3412" y="1523"/>
                  </a:cubicBezTo>
                  <a:cubicBezTo>
                    <a:pt x="3592" y="1412"/>
                    <a:pt x="3819" y="1329"/>
                    <a:pt x="4035" y="1329"/>
                  </a:cubicBezTo>
                  <a:close/>
                  <a:moveTo>
                    <a:pt x="3997" y="1"/>
                  </a:moveTo>
                  <a:cubicBezTo>
                    <a:pt x="3902" y="1"/>
                    <a:pt x="3805" y="7"/>
                    <a:pt x="3707" y="19"/>
                  </a:cubicBezTo>
                  <a:cubicBezTo>
                    <a:pt x="2870" y="143"/>
                    <a:pt x="2218" y="717"/>
                    <a:pt x="1660" y="1322"/>
                  </a:cubicBezTo>
                  <a:cubicBezTo>
                    <a:pt x="993" y="2020"/>
                    <a:pt x="388" y="2826"/>
                    <a:pt x="171" y="3788"/>
                  </a:cubicBezTo>
                  <a:cubicBezTo>
                    <a:pt x="93" y="4082"/>
                    <a:pt x="62" y="4377"/>
                    <a:pt x="78" y="4672"/>
                  </a:cubicBezTo>
                  <a:cubicBezTo>
                    <a:pt x="0" y="5323"/>
                    <a:pt x="171" y="6037"/>
                    <a:pt x="605" y="6517"/>
                  </a:cubicBezTo>
                  <a:cubicBezTo>
                    <a:pt x="992" y="6951"/>
                    <a:pt x="1528" y="7181"/>
                    <a:pt x="2088" y="7181"/>
                  </a:cubicBezTo>
                  <a:cubicBezTo>
                    <a:pt x="2270" y="7181"/>
                    <a:pt x="2454" y="7156"/>
                    <a:pt x="2637" y="7107"/>
                  </a:cubicBezTo>
                  <a:cubicBezTo>
                    <a:pt x="3397" y="6890"/>
                    <a:pt x="4002" y="6378"/>
                    <a:pt x="4529" y="5789"/>
                  </a:cubicBezTo>
                  <a:cubicBezTo>
                    <a:pt x="5553" y="4641"/>
                    <a:pt x="6638" y="2594"/>
                    <a:pt x="5801" y="1074"/>
                  </a:cubicBezTo>
                  <a:cubicBezTo>
                    <a:pt x="5429" y="384"/>
                    <a:pt x="4762" y="1"/>
                    <a:pt x="39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9"/>
            <p:cNvSpPr/>
            <p:nvPr/>
          </p:nvSpPr>
          <p:spPr>
            <a:xfrm>
              <a:off x="1715225" y="1595475"/>
              <a:ext cx="130300" cy="124175"/>
            </a:xfrm>
            <a:custGeom>
              <a:avLst/>
              <a:gdLst/>
              <a:ahLst/>
              <a:cxnLst/>
              <a:rect l="l" t="t" r="r" b="b"/>
              <a:pathLst>
                <a:path w="5212" h="4967" extrusionOk="0">
                  <a:moveTo>
                    <a:pt x="2110" y="1199"/>
                  </a:moveTo>
                  <a:cubicBezTo>
                    <a:pt x="2141" y="1199"/>
                    <a:pt x="2172" y="1199"/>
                    <a:pt x="2218" y="1215"/>
                  </a:cubicBezTo>
                  <a:cubicBezTo>
                    <a:pt x="2311" y="1215"/>
                    <a:pt x="2420" y="1230"/>
                    <a:pt x="2513" y="1246"/>
                  </a:cubicBezTo>
                  <a:lnTo>
                    <a:pt x="2529" y="1246"/>
                  </a:lnTo>
                  <a:cubicBezTo>
                    <a:pt x="2544" y="1246"/>
                    <a:pt x="2544" y="1246"/>
                    <a:pt x="2560" y="1261"/>
                  </a:cubicBezTo>
                  <a:cubicBezTo>
                    <a:pt x="2591" y="1261"/>
                    <a:pt x="2622" y="1277"/>
                    <a:pt x="2653" y="1277"/>
                  </a:cubicBezTo>
                  <a:cubicBezTo>
                    <a:pt x="2761" y="1323"/>
                    <a:pt x="2870" y="1370"/>
                    <a:pt x="2978" y="1416"/>
                  </a:cubicBezTo>
                  <a:lnTo>
                    <a:pt x="2994" y="1416"/>
                  </a:lnTo>
                  <a:cubicBezTo>
                    <a:pt x="2994" y="1416"/>
                    <a:pt x="2994" y="1416"/>
                    <a:pt x="3009" y="1432"/>
                  </a:cubicBezTo>
                  <a:cubicBezTo>
                    <a:pt x="3056" y="1463"/>
                    <a:pt x="3087" y="1478"/>
                    <a:pt x="3133" y="1509"/>
                  </a:cubicBezTo>
                  <a:cubicBezTo>
                    <a:pt x="3226" y="1572"/>
                    <a:pt x="3320" y="1649"/>
                    <a:pt x="3413" y="1727"/>
                  </a:cubicBezTo>
                  <a:cubicBezTo>
                    <a:pt x="3428" y="1727"/>
                    <a:pt x="3444" y="1742"/>
                    <a:pt x="3444" y="1742"/>
                  </a:cubicBezTo>
                  <a:cubicBezTo>
                    <a:pt x="3490" y="1773"/>
                    <a:pt x="3521" y="1820"/>
                    <a:pt x="3568" y="1866"/>
                  </a:cubicBezTo>
                  <a:cubicBezTo>
                    <a:pt x="3599" y="1913"/>
                    <a:pt x="3630" y="1944"/>
                    <a:pt x="3676" y="1990"/>
                  </a:cubicBezTo>
                  <a:cubicBezTo>
                    <a:pt x="3676" y="2006"/>
                    <a:pt x="3754" y="2114"/>
                    <a:pt x="3769" y="2130"/>
                  </a:cubicBezTo>
                  <a:cubicBezTo>
                    <a:pt x="3816" y="2207"/>
                    <a:pt x="3847" y="2285"/>
                    <a:pt x="3893" y="2378"/>
                  </a:cubicBezTo>
                  <a:cubicBezTo>
                    <a:pt x="3893" y="2378"/>
                    <a:pt x="3924" y="2456"/>
                    <a:pt x="3924" y="2471"/>
                  </a:cubicBezTo>
                  <a:cubicBezTo>
                    <a:pt x="3940" y="2518"/>
                    <a:pt x="3955" y="2564"/>
                    <a:pt x="3955" y="2611"/>
                  </a:cubicBezTo>
                  <a:cubicBezTo>
                    <a:pt x="3986" y="2766"/>
                    <a:pt x="3986" y="2890"/>
                    <a:pt x="3955" y="3091"/>
                  </a:cubicBezTo>
                  <a:cubicBezTo>
                    <a:pt x="3940" y="3091"/>
                    <a:pt x="3924" y="3185"/>
                    <a:pt x="3924" y="3200"/>
                  </a:cubicBezTo>
                  <a:cubicBezTo>
                    <a:pt x="3893" y="3247"/>
                    <a:pt x="3878" y="3293"/>
                    <a:pt x="3862" y="3355"/>
                  </a:cubicBezTo>
                  <a:cubicBezTo>
                    <a:pt x="3847" y="3355"/>
                    <a:pt x="3847" y="3371"/>
                    <a:pt x="3847" y="3371"/>
                  </a:cubicBezTo>
                  <a:cubicBezTo>
                    <a:pt x="3847" y="3386"/>
                    <a:pt x="3831" y="3386"/>
                    <a:pt x="3831" y="3402"/>
                  </a:cubicBezTo>
                  <a:cubicBezTo>
                    <a:pt x="3800" y="3433"/>
                    <a:pt x="3785" y="3464"/>
                    <a:pt x="3769" y="3495"/>
                  </a:cubicBezTo>
                  <a:cubicBezTo>
                    <a:pt x="3754" y="3495"/>
                    <a:pt x="3707" y="3557"/>
                    <a:pt x="3692" y="3572"/>
                  </a:cubicBezTo>
                  <a:cubicBezTo>
                    <a:pt x="3661" y="3603"/>
                    <a:pt x="3630" y="3634"/>
                    <a:pt x="3599" y="3665"/>
                  </a:cubicBezTo>
                  <a:cubicBezTo>
                    <a:pt x="3599" y="3665"/>
                    <a:pt x="3521" y="3712"/>
                    <a:pt x="3506" y="3727"/>
                  </a:cubicBezTo>
                  <a:cubicBezTo>
                    <a:pt x="3475" y="3743"/>
                    <a:pt x="3428" y="3758"/>
                    <a:pt x="3397" y="3774"/>
                  </a:cubicBezTo>
                  <a:cubicBezTo>
                    <a:pt x="3382" y="3789"/>
                    <a:pt x="3366" y="3789"/>
                    <a:pt x="3351" y="3789"/>
                  </a:cubicBezTo>
                  <a:cubicBezTo>
                    <a:pt x="3351" y="3789"/>
                    <a:pt x="3335" y="3789"/>
                    <a:pt x="3320" y="3805"/>
                  </a:cubicBezTo>
                  <a:lnTo>
                    <a:pt x="3257" y="3805"/>
                  </a:lnTo>
                  <a:cubicBezTo>
                    <a:pt x="3102" y="3696"/>
                    <a:pt x="2901" y="3619"/>
                    <a:pt x="2715" y="3541"/>
                  </a:cubicBezTo>
                  <a:cubicBezTo>
                    <a:pt x="2451" y="3433"/>
                    <a:pt x="2296" y="3355"/>
                    <a:pt x="2079" y="3216"/>
                  </a:cubicBezTo>
                  <a:cubicBezTo>
                    <a:pt x="1862" y="3076"/>
                    <a:pt x="1738" y="2967"/>
                    <a:pt x="1598" y="2812"/>
                  </a:cubicBezTo>
                  <a:cubicBezTo>
                    <a:pt x="1551" y="2766"/>
                    <a:pt x="1520" y="2719"/>
                    <a:pt x="1489" y="2673"/>
                  </a:cubicBezTo>
                  <a:cubicBezTo>
                    <a:pt x="1489" y="2673"/>
                    <a:pt x="1443" y="2611"/>
                    <a:pt x="1427" y="2595"/>
                  </a:cubicBezTo>
                  <a:cubicBezTo>
                    <a:pt x="1381" y="2502"/>
                    <a:pt x="1334" y="2409"/>
                    <a:pt x="1303" y="2316"/>
                  </a:cubicBezTo>
                  <a:cubicBezTo>
                    <a:pt x="1288" y="2300"/>
                    <a:pt x="1288" y="2285"/>
                    <a:pt x="1288" y="2269"/>
                  </a:cubicBezTo>
                  <a:cubicBezTo>
                    <a:pt x="1288" y="2269"/>
                    <a:pt x="1288" y="2254"/>
                    <a:pt x="1272" y="2238"/>
                  </a:cubicBezTo>
                  <a:cubicBezTo>
                    <a:pt x="1272" y="2192"/>
                    <a:pt x="1257" y="2130"/>
                    <a:pt x="1241" y="2068"/>
                  </a:cubicBezTo>
                  <a:cubicBezTo>
                    <a:pt x="1241" y="2053"/>
                    <a:pt x="1241" y="2037"/>
                    <a:pt x="1241" y="2007"/>
                  </a:cubicBezTo>
                  <a:cubicBezTo>
                    <a:pt x="1241" y="2007"/>
                    <a:pt x="1241" y="1912"/>
                    <a:pt x="1241" y="1897"/>
                  </a:cubicBezTo>
                  <a:cubicBezTo>
                    <a:pt x="1241" y="1866"/>
                    <a:pt x="1241" y="1820"/>
                    <a:pt x="1257" y="1789"/>
                  </a:cubicBezTo>
                  <a:cubicBezTo>
                    <a:pt x="1257" y="1773"/>
                    <a:pt x="1272" y="1696"/>
                    <a:pt x="1272" y="1680"/>
                  </a:cubicBezTo>
                  <a:cubicBezTo>
                    <a:pt x="1288" y="1649"/>
                    <a:pt x="1303" y="1618"/>
                    <a:pt x="1319" y="1587"/>
                  </a:cubicBezTo>
                  <a:lnTo>
                    <a:pt x="1319" y="1587"/>
                  </a:lnTo>
                  <a:cubicBezTo>
                    <a:pt x="1307" y="1617"/>
                    <a:pt x="1303" y="1629"/>
                    <a:pt x="1304" y="1629"/>
                  </a:cubicBezTo>
                  <a:cubicBezTo>
                    <a:pt x="1307" y="1629"/>
                    <a:pt x="1357" y="1517"/>
                    <a:pt x="1381" y="1494"/>
                  </a:cubicBezTo>
                  <a:cubicBezTo>
                    <a:pt x="1393" y="1482"/>
                    <a:pt x="1433" y="1442"/>
                    <a:pt x="1443" y="1432"/>
                  </a:cubicBezTo>
                  <a:lnTo>
                    <a:pt x="1443" y="1432"/>
                  </a:lnTo>
                  <a:cubicBezTo>
                    <a:pt x="1458" y="1416"/>
                    <a:pt x="1474" y="1401"/>
                    <a:pt x="1489" y="1385"/>
                  </a:cubicBezTo>
                  <a:cubicBezTo>
                    <a:pt x="1505" y="1385"/>
                    <a:pt x="1520" y="1370"/>
                    <a:pt x="1536" y="1354"/>
                  </a:cubicBezTo>
                  <a:cubicBezTo>
                    <a:pt x="1551" y="1354"/>
                    <a:pt x="1598" y="1323"/>
                    <a:pt x="1613" y="1308"/>
                  </a:cubicBezTo>
                  <a:cubicBezTo>
                    <a:pt x="1660" y="1292"/>
                    <a:pt x="1691" y="1277"/>
                    <a:pt x="1738" y="1261"/>
                  </a:cubicBezTo>
                  <a:cubicBezTo>
                    <a:pt x="1846" y="1230"/>
                    <a:pt x="1939" y="1215"/>
                    <a:pt x="2032" y="1215"/>
                  </a:cubicBezTo>
                  <a:cubicBezTo>
                    <a:pt x="2063" y="1199"/>
                    <a:pt x="2094" y="1199"/>
                    <a:pt x="2110" y="1199"/>
                  </a:cubicBezTo>
                  <a:close/>
                  <a:moveTo>
                    <a:pt x="2132" y="0"/>
                  </a:moveTo>
                  <a:cubicBezTo>
                    <a:pt x="1627" y="0"/>
                    <a:pt x="1120" y="133"/>
                    <a:pt x="714" y="455"/>
                  </a:cubicBezTo>
                  <a:cubicBezTo>
                    <a:pt x="202" y="874"/>
                    <a:pt x="0" y="1509"/>
                    <a:pt x="47" y="2145"/>
                  </a:cubicBezTo>
                  <a:cubicBezTo>
                    <a:pt x="94" y="2797"/>
                    <a:pt x="466" y="3417"/>
                    <a:pt x="947" y="3836"/>
                  </a:cubicBezTo>
                  <a:cubicBezTo>
                    <a:pt x="1164" y="4100"/>
                    <a:pt x="1412" y="4332"/>
                    <a:pt x="1707" y="4518"/>
                  </a:cubicBezTo>
                  <a:cubicBezTo>
                    <a:pt x="2111" y="4784"/>
                    <a:pt x="2628" y="4967"/>
                    <a:pt x="3125" y="4967"/>
                  </a:cubicBezTo>
                  <a:cubicBezTo>
                    <a:pt x="3238" y="4967"/>
                    <a:pt x="3350" y="4957"/>
                    <a:pt x="3459" y="4937"/>
                  </a:cubicBezTo>
                  <a:cubicBezTo>
                    <a:pt x="4126" y="4829"/>
                    <a:pt x="4638" y="4394"/>
                    <a:pt x="4917" y="3805"/>
                  </a:cubicBezTo>
                  <a:cubicBezTo>
                    <a:pt x="5212" y="3231"/>
                    <a:pt x="5196" y="2549"/>
                    <a:pt x="4995" y="1959"/>
                  </a:cubicBezTo>
                  <a:cubicBezTo>
                    <a:pt x="4607" y="874"/>
                    <a:pt x="3428" y="52"/>
                    <a:pt x="2296" y="5"/>
                  </a:cubicBezTo>
                  <a:cubicBezTo>
                    <a:pt x="2241" y="2"/>
                    <a:pt x="2187" y="0"/>
                    <a:pt x="2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9"/>
            <p:cNvSpPr/>
            <p:nvPr/>
          </p:nvSpPr>
          <p:spPr>
            <a:xfrm>
              <a:off x="1510875" y="1931125"/>
              <a:ext cx="136125" cy="124175"/>
            </a:xfrm>
            <a:custGeom>
              <a:avLst/>
              <a:gdLst/>
              <a:ahLst/>
              <a:cxnLst/>
              <a:rect l="l" t="t" r="r" b="b"/>
              <a:pathLst>
                <a:path w="5445" h="4967" extrusionOk="0">
                  <a:moveTo>
                    <a:pt x="3196" y="1298"/>
                  </a:moveTo>
                  <a:cubicBezTo>
                    <a:pt x="3304" y="1298"/>
                    <a:pt x="3398" y="1313"/>
                    <a:pt x="3491" y="1329"/>
                  </a:cubicBezTo>
                  <a:cubicBezTo>
                    <a:pt x="3499" y="1330"/>
                    <a:pt x="3507" y="1330"/>
                    <a:pt x="3514" y="1331"/>
                  </a:cubicBezTo>
                  <a:lnTo>
                    <a:pt x="3514" y="1331"/>
                  </a:lnTo>
                  <a:cubicBezTo>
                    <a:pt x="3558" y="1346"/>
                    <a:pt x="3602" y="1361"/>
                    <a:pt x="3646" y="1375"/>
                  </a:cubicBezTo>
                  <a:cubicBezTo>
                    <a:pt x="3661" y="1375"/>
                    <a:pt x="3708" y="1406"/>
                    <a:pt x="3723" y="1406"/>
                  </a:cubicBezTo>
                  <a:cubicBezTo>
                    <a:pt x="3739" y="1422"/>
                    <a:pt x="3754" y="1437"/>
                    <a:pt x="3785" y="1437"/>
                  </a:cubicBezTo>
                  <a:cubicBezTo>
                    <a:pt x="3816" y="1468"/>
                    <a:pt x="3847" y="1484"/>
                    <a:pt x="3878" y="1515"/>
                  </a:cubicBezTo>
                  <a:cubicBezTo>
                    <a:pt x="3894" y="1530"/>
                    <a:pt x="3894" y="1530"/>
                    <a:pt x="3909" y="1530"/>
                  </a:cubicBezTo>
                  <a:cubicBezTo>
                    <a:pt x="3909" y="1546"/>
                    <a:pt x="3909" y="1546"/>
                    <a:pt x="3925" y="1561"/>
                  </a:cubicBezTo>
                  <a:cubicBezTo>
                    <a:pt x="3925" y="1561"/>
                    <a:pt x="3956" y="1623"/>
                    <a:pt x="3987" y="1639"/>
                  </a:cubicBezTo>
                  <a:cubicBezTo>
                    <a:pt x="3987" y="1670"/>
                    <a:pt x="4002" y="1685"/>
                    <a:pt x="4002" y="1701"/>
                  </a:cubicBezTo>
                  <a:cubicBezTo>
                    <a:pt x="4018" y="1716"/>
                    <a:pt x="4033" y="1763"/>
                    <a:pt x="4033" y="1778"/>
                  </a:cubicBezTo>
                  <a:cubicBezTo>
                    <a:pt x="4033" y="1794"/>
                    <a:pt x="4049" y="1825"/>
                    <a:pt x="4049" y="1856"/>
                  </a:cubicBezTo>
                  <a:cubicBezTo>
                    <a:pt x="4049" y="1856"/>
                    <a:pt x="4049" y="1856"/>
                    <a:pt x="4049" y="1872"/>
                  </a:cubicBezTo>
                  <a:cubicBezTo>
                    <a:pt x="4049" y="1918"/>
                    <a:pt x="4049" y="1965"/>
                    <a:pt x="4049" y="2011"/>
                  </a:cubicBezTo>
                  <a:cubicBezTo>
                    <a:pt x="4033" y="2027"/>
                    <a:pt x="4033" y="2073"/>
                    <a:pt x="4018" y="2089"/>
                  </a:cubicBezTo>
                  <a:cubicBezTo>
                    <a:pt x="4018" y="2135"/>
                    <a:pt x="4002" y="2182"/>
                    <a:pt x="3971" y="2228"/>
                  </a:cubicBezTo>
                  <a:cubicBezTo>
                    <a:pt x="3971" y="2259"/>
                    <a:pt x="3956" y="2290"/>
                    <a:pt x="3940" y="2321"/>
                  </a:cubicBezTo>
                  <a:cubicBezTo>
                    <a:pt x="3925" y="2337"/>
                    <a:pt x="3925" y="2352"/>
                    <a:pt x="3925" y="2352"/>
                  </a:cubicBezTo>
                  <a:cubicBezTo>
                    <a:pt x="3847" y="2445"/>
                    <a:pt x="3785" y="2538"/>
                    <a:pt x="3723" y="2631"/>
                  </a:cubicBezTo>
                  <a:cubicBezTo>
                    <a:pt x="3661" y="2694"/>
                    <a:pt x="3677" y="2678"/>
                    <a:pt x="3584" y="2756"/>
                  </a:cubicBezTo>
                  <a:cubicBezTo>
                    <a:pt x="3491" y="2833"/>
                    <a:pt x="3413" y="2911"/>
                    <a:pt x="3320" y="2988"/>
                  </a:cubicBezTo>
                  <a:cubicBezTo>
                    <a:pt x="2963" y="3267"/>
                    <a:pt x="2669" y="3485"/>
                    <a:pt x="2296" y="3655"/>
                  </a:cubicBezTo>
                  <a:cubicBezTo>
                    <a:pt x="2116" y="3725"/>
                    <a:pt x="1923" y="3782"/>
                    <a:pt x="1740" y="3782"/>
                  </a:cubicBezTo>
                  <a:cubicBezTo>
                    <a:pt x="1718" y="3782"/>
                    <a:pt x="1697" y="3781"/>
                    <a:pt x="1676" y="3779"/>
                  </a:cubicBezTo>
                  <a:cubicBezTo>
                    <a:pt x="1676" y="3593"/>
                    <a:pt x="1614" y="3438"/>
                    <a:pt x="1521" y="3283"/>
                  </a:cubicBezTo>
                  <a:cubicBezTo>
                    <a:pt x="1474" y="3205"/>
                    <a:pt x="1443" y="3143"/>
                    <a:pt x="1412" y="3066"/>
                  </a:cubicBezTo>
                  <a:cubicBezTo>
                    <a:pt x="1397" y="3050"/>
                    <a:pt x="1397" y="3019"/>
                    <a:pt x="1381" y="3004"/>
                  </a:cubicBezTo>
                  <a:cubicBezTo>
                    <a:pt x="1381" y="2957"/>
                    <a:pt x="1366" y="2926"/>
                    <a:pt x="1350" y="2880"/>
                  </a:cubicBezTo>
                  <a:cubicBezTo>
                    <a:pt x="1350" y="2864"/>
                    <a:pt x="1350" y="2849"/>
                    <a:pt x="1350" y="2833"/>
                  </a:cubicBezTo>
                  <a:cubicBezTo>
                    <a:pt x="1350" y="2833"/>
                    <a:pt x="1350" y="2802"/>
                    <a:pt x="1350" y="2787"/>
                  </a:cubicBezTo>
                  <a:cubicBezTo>
                    <a:pt x="1350" y="2709"/>
                    <a:pt x="1350" y="2631"/>
                    <a:pt x="1366" y="2554"/>
                  </a:cubicBezTo>
                  <a:cubicBezTo>
                    <a:pt x="1366" y="2538"/>
                    <a:pt x="1397" y="2445"/>
                    <a:pt x="1412" y="2399"/>
                  </a:cubicBezTo>
                  <a:cubicBezTo>
                    <a:pt x="1428" y="2368"/>
                    <a:pt x="1443" y="2321"/>
                    <a:pt x="1459" y="2275"/>
                  </a:cubicBezTo>
                  <a:cubicBezTo>
                    <a:pt x="1474" y="2259"/>
                    <a:pt x="1490" y="2228"/>
                    <a:pt x="1505" y="2213"/>
                  </a:cubicBezTo>
                  <a:cubicBezTo>
                    <a:pt x="1552" y="2135"/>
                    <a:pt x="1614" y="2058"/>
                    <a:pt x="1660" y="1996"/>
                  </a:cubicBezTo>
                  <a:cubicBezTo>
                    <a:pt x="1676" y="1996"/>
                    <a:pt x="1769" y="1903"/>
                    <a:pt x="1785" y="1872"/>
                  </a:cubicBezTo>
                  <a:cubicBezTo>
                    <a:pt x="1986" y="1716"/>
                    <a:pt x="2033" y="1685"/>
                    <a:pt x="2250" y="1577"/>
                  </a:cubicBezTo>
                  <a:cubicBezTo>
                    <a:pt x="2327" y="1530"/>
                    <a:pt x="2420" y="1499"/>
                    <a:pt x="2513" y="1453"/>
                  </a:cubicBezTo>
                  <a:cubicBezTo>
                    <a:pt x="2560" y="1437"/>
                    <a:pt x="2607" y="1422"/>
                    <a:pt x="2669" y="1406"/>
                  </a:cubicBezTo>
                  <a:cubicBezTo>
                    <a:pt x="2669" y="1391"/>
                    <a:pt x="2684" y="1391"/>
                    <a:pt x="2700" y="1391"/>
                  </a:cubicBezTo>
                  <a:cubicBezTo>
                    <a:pt x="2777" y="1360"/>
                    <a:pt x="2870" y="1344"/>
                    <a:pt x="2948" y="1329"/>
                  </a:cubicBezTo>
                  <a:cubicBezTo>
                    <a:pt x="2994" y="1313"/>
                    <a:pt x="3056" y="1313"/>
                    <a:pt x="3103" y="1313"/>
                  </a:cubicBezTo>
                  <a:cubicBezTo>
                    <a:pt x="3134" y="1298"/>
                    <a:pt x="3165" y="1298"/>
                    <a:pt x="3180" y="1298"/>
                  </a:cubicBezTo>
                  <a:close/>
                  <a:moveTo>
                    <a:pt x="3213" y="0"/>
                  </a:moveTo>
                  <a:cubicBezTo>
                    <a:pt x="2314" y="0"/>
                    <a:pt x="1373" y="441"/>
                    <a:pt x="776" y="1050"/>
                  </a:cubicBezTo>
                  <a:cubicBezTo>
                    <a:pt x="280" y="1561"/>
                    <a:pt x="1" y="2213"/>
                    <a:pt x="47" y="2942"/>
                  </a:cubicBezTo>
                  <a:cubicBezTo>
                    <a:pt x="63" y="3159"/>
                    <a:pt x="125" y="3391"/>
                    <a:pt x="218" y="3609"/>
                  </a:cubicBezTo>
                  <a:cubicBezTo>
                    <a:pt x="218" y="3702"/>
                    <a:pt x="234" y="3795"/>
                    <a:pt x="249" y="3872"/>
                  </a:cubicBezTo>
                  <a:cubicBezTo>
                    <a:pt x="435" y="4524"/>
                    <a:pt x="1071" y="4896"/>
                    <a:pt x="1722" y="4958"/>
                  </a:cubicBezTo>
                  <a:cubicBezTo>
                    <a:pt x="1784" y="4964"/>
                    <a:pt x="1845" y="4967"/>
                    <a:pt x="1905" y="4967"/>
                  </a:cubicBezTo>
                  <a:cubicBezTo>
                    <a:pt x="2482" y="4967"/>
                    <a:pt x="2998" y="4709"/>
                    <a:pt x="3475" y="4400"/>
                  </a:cubicBezTo>
                  <a:cubicBezTo>
                    <a:pt x="3987" y="4074"/>
                    <a:pt x="4514" y="3702"/>
                    <a:pt x="4871" y="3205"/>
                  </a:cubicBezTo>
                  <a:cubicBezTo>
                    <a:pt x="5243" y="2709"/>
                    <a:pt x="5445" y="2058"/>
                    <a:pt x="5290" y="1453"/>
                  </a:cubicBezTo>
                  <a:cubicBezTo>
                    <a:pt x="5119" y="832"/>
                    <a:pt x="4654" y="367"/>
                    <a:pt x="4064" y="150"/>
                  </a:cubicBezTo>
                  <a:cubicBezTo>
                    <a:pt x="3794" y="47"/>
                    <a:pt x="3506" y="0"/>
                    <a:pt x="3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9"/>
            <p:cNvSpPr/>
            <p:nvPr/>
          </p:nvSpPr>
          <p:spPr>
            <a:xfrm>
              <a:off x="1431000" y="1773025"/>
              <a:ext cx="110550" cy="140200"/>
            </a:xfrm>
            <a:custGeom>
              <a:avLst/>
              <a:gdLst/>
              <a:ahLst/>
              <a:cxnLst/>
              <a:rect l="l" t="t" r="r" b="b"/>
              <a:pathLst>
                <a:path w="4422" h="5608" extrusionOk="0">
                  <a:moveTo>
                    <a:pt x="2126" y="1232"/>
                  </a:moveTo>
                  <a:cubicBezTo>
                    <a:pt x="2157" y="1247"/>
                    <a:pt x="2203" y="1247"/>
                    <a:pt x="2234" y="1247"/>
                  </a:cubicBezTo>
                  <a:cubicBezTo>
                    <a:pt x="2250" y="1247"/>
                    <a:pt x="2250" y="1263"/>
                    <a:pt x="2265" y="1263"/>
                  </a:cubicBezTo>
                  <a:cubicBezTo>
                    <a:pt x="2296" y="1278"/>
                    <a:pt x="2405" y="1325"/>
                    <a:pt x="2405" y="1325"/>
                  </a:cubicBezTo>
                  <a:cubicBezTo>
                    <a:pt x="2467" y="1371"/>
                    <a:pt x="2529" y="1402"/>
                    <a:pt x="2591" y="1464"/>
                  </a:cubicBezTo>
                  <a:lnTo>
                    <a:pt x="2607" y="1464"/>
                  </a:lnTo>
                  <a:cubicBezTo>
                    <a:pt x="2607" y="1480"/>
                    <a:pt x="2607" y="1480"/>
                    <a:pt x="2622" y="1495"/>
                  </a:cubicBezTo>
                  <a:cubicBezTo>
                    <a:pt x="2653" y="1542"/>
                    <a:pt x="2700" y="1588"/>
                    <a:pt x="2731" y="1619"/>
                  </a:cubicBezTo>
                  <a:cubicBezTo>
                    <a:pt x="2731" y="1635"/>
                    <a:pt x="2746" y="1650"/>
                    <a:pt x="2762" y="1666"/>
                  </a:cubicBezTo>
                  <a:cubicBezTo>
                    <a:pt x="2777" y="1697"/>
                    <a:pt x="2793" y="1713"/>
                    <a:pt x="2808" y="1744"/>
                  </a:cubicBezTo>
                  <a:cubicBezTo>
                    <a:pt x="2824" y="1790"/>
                    <a:pt x="2839" y="1821"/>
                    <a:pt x="2870" y="1868"/>
                  </a:cubicBezTo>
                  <a:cubicBezTo>
                    <a:pt x="2870" y="1883"/>
                    <a:pt x="2870" y="1914"/>
                    <a:pt x="2886" y="1945"/>
                  </a:cubicBezTo>
                  <a:cubicBezTo>
                    <a:pt x="2886" y="1974"/>
                    <a:pt x="2913" y="2071"/>
                    <a:pt x="2916" y="2071"/>
                  </a:cubicBezTo>
                  <a:cubicBezTo>
                    <a:pt x="2917" y="2071"/>
                    <a:pt x="2917" y="2070"/>
                    <a:pt x="2917" y="2069"/>
                  </a:cubicBezTo>
                  <a:cubicBezTo>
                    <a:pt x="2917" y="2100"/>
                    <a:pt x="2932" y="2147"/>
                    <a:pt x="2932" y="2193"/>
                  </a:cubicBezTo>
                  <a:cubicBezTo>
                    <a:pt x="2948" y="2240"/>
                    <a:pt x="2948" y="2286"/>
                    <a:pt x="2948" y="2317"/>
                  </a:cubicBezTo>
                  <a:cubicBezTo>
                    <a:pt x="2948" y="2348"/>
                    <a:pt x="2963" y="2364"/>
                    <a:pt x="2963" y="2379"/>
                  </a:cubicBezTo>
                  <a:cubicBezTo>
                    <a:pt x="2963" y="2379"/>
                    <a:pt x="2963" y="2395"/>
                    <a:pt x="2948" y="2426"/>
                  </a:cubicBezTo>
                  <a:cubicBezTo>
                    <a:pt x="2948" y="2628"/>
                    <a:pt x="2932" y="2814"/>
                    <a:pt x="2901" y="3015"/>
                  </a:cubicBezTo>
                  <a:cubicBezTo>
                    <a:pt x="2886" y="3046"/>
                    <a:pt x="2886" y="3093"/>
                    <a:pt x="2870" y="3124"/>
                  </a:cubicBezTo>
                  <a:cubicBezTo>
                    <a:pt x="2870" y="3139"/>
                    <a:pt x="2855" y="3201"/>
                    <a:pt x="2855" y="3217"/>
                  </a:cubicBezTo>
                  <a:cubicBezTo>
                    <a:pt x="2824" y="3310"/>
                    <a:pt x="2808" y="3403"/>
                    <a:pt x="2762" y="3496"/>
                  </a:cubicBezTo>
                  <a:cubicBezTo>
                    <a:pt x="2746" y="3574"/>
                    <a:pt x="2715" y="3651"/>
                    <a:pt x="2684" y="3729"/>
                  </a:cubicBezTo>
                  <a:cubicBezTo>
                    <a:pt x="2669" y="3760"/>
                    <a:pt x="2653" y="3791"/>
                    <a:pt x="2638" y="3822"/>
                  </a:cubicBezTo>
                  <a:cubicBezTo>
                    <a:pt x="2638" y="3822"/>
                    <a:pt x="2607" y="3884"/>
                    <a:pt x="2591" y="3915"/>
                  </a:cubicBezTo>
                  <a:cubicBezTo>
                    <a:pt x="2591" y="3930"/>
                    <a:pt x="2576" y="3946"/>
                    <a:pt x="2576" y="3946"/>
                  </a:cubicBezTo>
                  <a:cubicBezTo>
                    <a:pt x="2545" y="3992"/>
                    <a:pt x="2529" y="4023"/>
                    <a:pt x="2498" y="4054"/>
                  </a:cubicBezTo>
                  <a:cubicBezTo>
                    <a:pt x="2451" y="4116"/>
                    <a:pt x="2405" y="4179"/>
                    <a:pt x="2358" y="4241"/>
                  </a:cubicBezTo>
                  <a:cubicBezTo>
                    <a:pt x="2343" y="4256"/>
                    <a:pt x="2281" y="4318"/>
                    <a:pt x="2250" y="4334"/>
                  </a:cubicBezTo>
                  <a:cubicBezTo>
                    <a:pt x="2250" y="4334"/>
                    <a:pt x="2219" y="4349"/>
                    <a:pt x="2188" y="4365"/>
                  </a:cubicBezTo>
                  <a:cubicBezTo>
                    <a:pt x="2172" y="4380"/>
                    <a:pt x="2126" y="4411"/>
                    <a:pt x="2126" y="4411"/>
                  </a:cubicBezTo>
                  <a:cubicBezTo>
                    <a:pt x="2110" y="4411"/>
                    <a:pt x="2095" y="4427"/>
                    <a:pt x="2079" y="4427"/>
                  </a:cubicBezTo>
                  <a:lnTo>
                    <a:pt x="2033" y="4427"/>
                  </a:lnTo>
                  <a:cubicBezTo>
                    <a:pt x="2048" y="4427"/>
                    <a:pt x="1986" y="4442"/>
                    <a:pt x="1955" y="4442"/>
                  </a:cubicBezTo>
                  <a:lnTo>
                    <a:pt x="1909" y="4442"/>
                  </a:lnTo>
                  <a:cubicBezTo>
                    <a:pt x="1893" y="4427"/>
                    <a:pt x="1831" y="4411"/>
                    <a:pt x="1816" y="4411"/>
                  </a:cubicBezTo>
                  <a:cubicBezTo>
                    <a:pt x="1800" y="4411"/>
                    <a:pt x="1785" y="4396"/>
                    <a:pt x="1754" y="4380"/>
                  </a:cubicBezTo>
                  <a:lnTo>
                    <a:pt x="1738" y="4380"/>
                  </a:lnTo>
                  <a:cubicBezTo>
                    <a:pt x="1629" y="4303"/>
                    <a:pt x="1645" y="4318"/>
                    <a:pt x="1583" y="4241"/>
                  </a:cubicBezTo>
                  <a:cubicBezTo>
                    <a:pt x="1443" y="4101"/>
                    <a:pt x="1381" y="3977"/>
                    <a:pt x="1335" y="3806"/>
                  </a:cubicBezTo>
                  <a:cubicBezTo>
                    <a:pt x="1304" y="3713"/>
                    <a:pt x="1288" y="3605"/>
                    <a:pt x="1273" y="3512"/>
                  </a:cubicBezTo>
                  <a:cubicBezTo>
                    <a:pt x="1273" y="3496"/>
                    <a:pt x="1288" y="3496"/>
                    <a:pt x="1288" y="3496"/>
                  </a:cubicBezTo>
                  <a:cubicBezTo>
                    <a:pt x="1335" y="3341"/>
                    <a:pt x="1319" y="3186"/>
                    <a:pt x="1304" y="3031"/>
                  </a:cubicBezTo>
                  <a:cubicBezTo>
                    <a:pt x="1288" y="2814"/>
                    <a:pt x="1288" y="2659"/>
                    <a:pt x="1304" y="2410"/>
                  </a:cubicBezTo>
                  <a:cubicBezTo>
                    <a:pt x="1304" y="2209"/>
                    <a:pt x="1335" y="2054"/>
                    <a:pt x="1381" y="1899"/>
                  </a:cubicBezTo>
                  <a:cubicBezTo>
                    <a:pt x="1412" y="1821"/>
                    <a:pt x="1443" y="1759"/>
                    <a:pt x="1490" y="1681"/>
                  </a:cubicBezTo>
                  <a:cubicBezTo>
                    <a:pt x="1490" y="1681"/>
                    <a:pt x="1490" y="1666"/>
                    <a:pt x="1490" y="1666"/>
                  </a:cubicBezTo>
                  <a:cubicBezTo>
                    <a:pt x="1536" y="1619"/>
                    <a:pt x="1567" y="1573"/>
                    <a:pt x="1598" y="1526"/>
                  </a:cubicBezTo>
                  <a:cubicBezTo>
                    <a:pt x="1614" y="1495"/>
                    <a:pt x="1629" y="1480"/>
                    <a:pt x="1645" y="1464"/>
                  </a:cubicBezTo>
                  <a:cubicBezTo>
                    <a:pt x="1645" y="1449"/>
                    <a:pt x="1676" y="1418"/>
                    <a:pt x="1691" y="1418"/>
                  </a:cubicBezTo>
                  <a:cubicBezTo>
                    <a:pt x="1723" y="1387"/>
                    <a:pt x="1754" y="1356"/>
                    <a:pt x="1785" y="1340"/>
                  </a:cubicBezTo>
                  <a:cubicBezTo>
                    <a:pt x="1800" y="1325"/>
                    <a:pt x="1816" y="1325"/>
                    <a:pt x="1831" y="1309"/>
                  </a:cubicBezTo>
                  <a:cubicBezTo>
                    <a:pt x="1878" y="1294"/>
                    <a:pt x="1955" y="1263"/>
                    <a:pt x="1955" y="1263"/>
                  </a:cubicBezTo>
                  <a:cubicBezTo>
                    <a:pt x="1986" y="1247"/>
                    <a:pt x="2017" y="1247"/>
                    <a:pt x="2064" y="1232"/>
                  </a:cubicBezTo>
                  <a:close/>
                  <a:moveTo>
                    <a:pt x="2074" y="0"/>
                  </a:moveTo>
                  <a:cubicBezTo>
                    <a:pt x="1729" y="0"/>
                    <a:pt x="1380" y="99"/>
                    <a:pt x="1056" y="317"/>
                  </a:cubicBezTo>
                  <a:cubicBezTo>
                    <a:pt x="528" y="658"/>
                    <a:pt x="218" y="1232"/>
                    <a:pt x="94" y="1837"/>
                  </a:cubicBezTo>
                  <a:cubicBezTo>
                    <a:pt x="32" y="2131"/>
                    <a:pt x="1" y="2441"/>
                    <a:pt x="16" y="2752"/>
                  </a:cubicBezTo>
                  <a:cubicBezTo>
                    <a:pt x="32" y="2938"/>
                    <a:pt x="32" y="3139"/>
                    <a:pt x="63" y="3326"/>
                  </a:cubicBezTo>
                  <a:cubicBezTo>
                    <a:pt x="78" y="3434"/>
                    <a:pt x="125" y="3543"/>
                    <a:pt x="187" y="3651"/>
                  </a:cubicBezTo>
                  <a:cubicBezTo>
                    <a:pt x="234" y="4349"/>
                    <a:pt x="544" y="5032"/>
                    <a:pt x="1195" y="5388"/>
                  </a:cubicBezTo>
                  <a:cubicBezTo>
                    <a:pt x="1446" y="5534"/>
                    <a:pt x="1726" y="5608"/>
                    <a:pt x="2007" y="5608"/>
                  </a:cubicBezTo>
                  <a:cubicBezTo>
                    <a:pt x="2265" y="5608"/>
                    <a:pt x="2524" y="5545"/>
                    <a:pt x="2762" y="5419"/>
                  </a:cubicBezTo>
                  <a:cubicBezTo>
                    <a:pt x="3211" y="5156"/>
                    <a:pt x="3522" y="4752"/>
                    <a:pt x="3754" y="4303"/>
                  </a:cubicBezTo>
                  <a:cubicBezTo>
                    <a:pt x="4220" y="3388"/>
                    <a:pt x="4421" y="2147"/>
                    <a:pt x="3940" y="1216"/>
                  </a:cubicBezTo>
                  <a:cubicBezTo>
                    <a:pt x="3567" y="480"/>
                    <a:pt x="2834" y="0"/>
                    <a:pt x="20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9"/>
            <p:cNvSpPr/>
            <p:nvPr/>
          </p:nvSpPr>
          <p:spPr>
            <a:xfrm>
              <a:off x="1664825" y="2111450"/>
              <a:ext cx="136125" cy="171075"/>
            </a:xfrm>
            <a:custGeom>
              <a:avLst/>
              <a:gdLst/>
              <a:ahLst/>
              <a:cxnLst/>
              <a:rect l="l" t="t" r="r" b="b"/>
              <a:pathLst>
                <a:path w="5445" h="6843" extrusionOk="0">
                  <a:moveTo>
                    <a:pt x="2490" y="1342"/>
                  </a:moveTo>
                  <a:cubicBezTo>
                    <a:pt x="2599" y="1342"/>
                    <a:pt x="2711" y="1363"/>
                    <a:pt x="2823" y="1405"/>
                  </a:cubicBezTo>
                  <a:cubicBezTo>
                    <a:pt x="3164" y="1529"/>
                    <a:pt x="3474" y="1777"/>
                    <a:pt x="3645" y="2103"/>
                  </a:cubicBezTo>
                  <a:cubicBezTo>
                    <a:pt x="3847" y="2506"/>
                    <a:pt x="3909" y="2956"/>
                    <a:pt x="3909" y="3390"/>
                  </a:cubicBezTo>
                  <a:cubicBezTo>
                    <a:pt x="3893" y="3902"/>
                    <a:pt x="3816" y="4414"/>
                    <a:pt x="3583" y="4864"/>
                  </a:cubicBezTo>
                  <a:cubicBezTo>
                    <a:pt x="3412" y="5221"/>
                    <a:pt x="3118" y="5500"/>
                    <a:pt x="2776" y="5577"/>
                  </a:cubicBezTo>
                  <a:cubicBezTo>
                    <a:pt x="2683" y="5599"/>
                    <a:pt x="2596" y="5610"/>
                    <a:pt x="2516" y="5610"/>
                  </a:cubicBezTo>
                  <a:cubicBezTo>
                    <a:pt x="2423" y="5610"/>
                    <a:pt x="2339" y="5595"/>
                    <a:pt x="2265" y="5562"/>
                  </a:cubicBezTo>
                  <a:cubicBezTo>
                    <a:pt x="2249" y="5546"/>
                    <a:pt x="2218" y="5531"/>
                    <a:pt x="2203" y="5515"/>
                  </a:cubicBezTo>
                  <a:cubicBezTo>
                    <a:pt x="2249" y="5407"/>
                    <a:pt x="2280" y="5283"/>
                    <a:pt x="2249" y="5158"/>
                  </a:cubicBezTo>
                  <a:cubicBezTo>
                    <a:pt x="2203" y="4864"/>
                    <a:pt x="2047" y="4631"/>
                    <a:pt x="1908" y="4368"/>
                  </a:cubicBezTo>
                  <a:cubicBezTo>
                    <a:pt x="1784" y="4119"/>
                    <a:pt x="1660" y="3856"/>
                    <a:pt x="1567" y="3592"/>
                  </a:cubicBezTo>
                  <a:cubicBezTo>
                    <a:pt x="1427" y="3158"/>
                    <a:pt x="1396" y="2817"/>
                    <a:pt x="1458" y="2382"/>
                  </a:cubicBezTo>
                  <a:cubicBezTo>
                    <a:pt x="1465" y="2352"/>
                    <a:pt x="1469" y="2332"/>
                    <a:pt x="1472" y="2320"/>
                  </a:cubicBezTo>
                  <a:lnTo>
                    <a:pt x="1472" y="2320"/>
                  </a:lnTo>
                  <a:cubicBezTo>
                    <a:pt x="1494" y="2264"/>
                    <a:pt x="1507" y="2202"/>
                    <a:pt x="1520" y="2150"/>
                  </a:cubicBezTo>
                  <a:cubicBezTo>
                    <a:pt x="1551" y="2072"/>
                    <a:pt x="1582" y="2010"/>
                    <a:pt x="1613" y="1933"/>
                  </a:cubicBezTo>
                  <a:cubicBezTo>
                    <a:pt x="1629" y="1901"/>
                    <a:pt x="1660" y="1870"/>
                    <a:pt x="1660" y="1855"/>
                  </a:cubicBezTo>
                  <a:cubicBezTo>
                    <a:pt x="1691" y="1808"/>
                    <a:pt x="1722" y="1762"/>
                    <a:pt x="1753" y="1715"/>
                  </a:cubicBezTo>
                  <a:cubicBezTo>
                    <a:pt x="1768" y="1700"/>
                    <a:pt x="1799" y="1669"/>
                    <a:pt x="1815" y="1638"/>
                  </a:cubicBezTo>
                  <a:cubicBezTo>
                    <a:pt x="1830" y="1638"/>
                    <a:pt x="1892" y="1576"/>
                    <a:pt x="1908" y="1560"/>
                  </a:cubicBezTo>
                  <a:cubicBezTo>
                    <a:pt x="2081" y="1418"/>
                    <a:pt x="2281" y="1342"/>
                    <a:pt x="2490" y="1342"/>
                  </a:cubicBezTo>
                  <a:close/>
                  <a:moveTo>
                    <a:pt x="2476" y="1"/>
                  </a:moveTo>
                  <a:cubicBezTo>
                    <a:pt x="2277" y="1"/>
                    <a:pt x="2076" y="28"/>
                    <a:pt x="1877" y="87"/>
                  </a:cubicBezTo>
                  <a:cubicBezTo>
                    <a:pt x="1179" y="288"/>
                    <a:pt x="683" y="785"/>
                    <a:pt x="372" y="1436"/>
                  </a:cubicBezTo>
                  <a:cubicBezTo>
                    <a:pt x="62" y="2072"/>
                    <a:pt x="0" y="2832"/>
                    <a:pt x="155" y="3514"/>
                  </a:cubicBezTo>
                  <a:cubicBezTo>
                    <a:pt x="233" y="3902"/>
                    <a:pt x="372" y="4274"/>
                    <a:pt x="528" y="4631"/>
                  </a:cubicBezTo>
                  <a:cubicBezTo>
                    <a:pt x="559" y="4926"/>
                    <a:pt x="621" y="5205"/>
                    <a:pt x="729" y="5484"/>
                  </a:cubicBezTo>
                  <a:cubicBezTo>
                    <a:pt x="993" y="6167"/>
                    <a:pt x="1567" y="6694"/>
                    <a:pt x="2311" y="6818"/>
                  </a:cubicBezTo>
                  <a:cubicBezTo>
                    <a:pt x="2410" y="6834"/>
                    <a:pt x="2510" y="6842"/>
                    <a:pt x="2612" y="6842"/>
                  </a:cubicBezTo>
                  <a:cubicBezTo>
                    <a:pt x="3178" y="6842"/>
                    <a:pt x="3764" y="6595"/>
                    <a:pt x="4172" y="6213"/>
                  </a:cubicBezTo>
                  <a:cubicBezTo>
                    <a:pt x="4762" y="5639"/>
                    <a:pt x="5056" y="4879"/>
                    <a:pt x="5196" y="4088"/>
                  </a:cubicBezTo>
                  <a:cubicBezTo>
                    <a:pt x="5444" y="2755"/>
                    <a:pt x="5087" y="1157"/>
                    <a:pt x="3847" y="413"/>
                  </a:cubicBezTo>
                  <a:cubicBezTo>
                    <a:pt x="3429" y="160"/>
                    <a:pt x="2958" y="1"/>
                    <a:pt x="2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9"/>
            <p:cNvSpPr/>
            <p:nvPr/>
          </p:nvSpPr>
          <p:spPr>
            <a:xfrm>
              <a:off x="1461250" y="1568225"/>
              <a:ext cx="136125" cy="171450"/>
            </a:xfrm>
            <a:custGeom>
              <a:avLst/>
              <a:gdLst/>
              <a:ahLst/>
              <a:cxnLst/>
              <a:rect l="l" t="t" r="r" b="b"/>
              <a:pathLst>
                <a:path w="5445" h="6858" extrusionOk="0">
                  <a:moveTo>
                    <a:pt x="2486" y="1349"/>
                  </a:moveTo>
                  <a:cubicBezTo>
                    <a:pt x="2597" y="1349"/>
                    <a:pt x="2711" y="1368"/>
                    <a:pt x="2823" y="1405"/>
                  </a:cubicBezTo>
                  <a:cubicBezTo>
                    <a:pt x="3165" y="1529"/>
                    <a:pt x="3475" y="1777"/>
                    <a:pt x="3645" y="2119"/>
                  </a:cubicBezTo>
                  <a:cubicBezTo>
                    <a:pt x="3847" y="2522"/>
                    <a:pt x="3909" y="2972"/>
                    <a:pt x="3894" y="3406"/>
                  </a:cubicBezTo>
                  <a:cubicBezTo>
                    <a:pt x="3894" y="3918"/>
                    <a:pt x="3816" y="4414"/>
                    <a:pt x="3583" y="4879"/>
                  </a:cubicBezTo>
                  <a:cubicBezTo>
                    <a:pt x="3413" y="5221"/>
                    <a:pt x="3103" y="5515"/>
                    <a:pt x="2777" y="5593"/>
                  </a:cubicBezTo>
                  <a:cubicBezTo>
                    <a:pt x="2683" y="5614"/>
                    <a:pt x="2593" y="5626"/>
                    <a:pt x="2511" y="5626"/>
                  </a:cubicBezTo>
                  <a:cubicBezTo>
                    <a:pt x="2416" y="5626"/>
                    <a:pt x="2332" y="5611"/>
                    <a:pt x="2265" y="5577"/>
                  </a:cubicBezTo>
                  <a:cubicBezTo>
                    <a:pt x="2234" y="5562"/>
                    <a:pt x="2219" y="5546"/>
                    <a:pt x="2188" y="5531"/>
                  </a:cubicBezTo>
                  <a:cubicBezTo>
                    <a:pt x="2250" y="5422"/>
                    <a:pt x="2265" y="5298"/>
                    <a:pt x="2250" y="5174"/>
                  </a:cubicBezTo>
                  <a:cubicBezTo>
                    <a:pt x="2188" y="4879"/>
                    <a:pt x="2048" y="4631"/>
                    <a:pt x="1908" y="4383"/>
                  </a:cubicBezTo>
                  <a:cubicBezTo>
                    <a:pt x="1784" y="4119"/>
                    <a:pt x="1660" y="3871"/>
                    <a:pt x="1567" y="3592"/>
                  </a:cubicBezTo>
                  <a:cubicBezTo>
                    <a:pt x="1412" y="3173"/>
                    <a:pt x="1381" y="2817"/>
                    <a:pt x="1459" y="2382"/>
                  </a:cubicBezTo>
                  <a:cubicBezTo>
                    <a:pt x="1459" y="2375"/>
                    <a:pt x="1460" y="2368"/>
                    <a:pt x="1461" y="2361"/>
                  </a:cubicBezTo>
                  <a:lnTo>
                    <a:pt x="1461" y="2361"/>
                  </a:lnTo>
                  <a:cubicBezTo>
                    <a:pt x="1460" y="2363"/>
                    <a:pt x="1459" y="2365"/>
                    <a:pt x="1459" y="2367"/>
                  </a:cubicBezTo>
                  <a:cubicBezTo>
                    <a:pt x="1460" y="2361"/>
                    <a:pt x="1461" y="2354"/>
                    <a:pt x="1463" y="2348"/>
                  </a:cubicBezTo>
                  <a:lnTo>
                    <a:pt x="1463" y="2348"/>
                  </a:lnTo>
                  <a:cubicBezTo>
                    <a:pt x="1462" y="2352"/>
                    <a:pt x="1462" y="2357"/>
                    <a:pt x="1461" y="2361"/>
                  </a:cubicBezTo>
                  <a:lnTo>
                    <a:pt x="1461" y="2361"/>
                  </a:lnTo>
                  <a:cubicBezTo>
                    <a:pt x="1465" y="2350"/>
                    <a:pt x="1468" y="2334"/>
                    <a:pt x="1469" y="2323"/>
                  </a:cubicBezTo>
                  <a:lnTo>
                    <a:pt x="1469" y="2323"/>
                  </a:lnTo>
                  <a:cubicBezTo>
                    <a:pt x="1467" y="2331"/>
                    <a:pt x="1465" y="2340"/>
                    <a:pt x="1463" y="2348"/>
                  </a:cubicBezTo>
                  <a:lnTo>
                    <a:pt x="1463" y="2348"/>
                  </a:lnTo>
                  <a:cubicBezTo>
                    <a:pt x="1466" y="2318"/>
                    <a:pt x="1469" y="2308"/>
                    <a:pt x="1470" y="2308"/>
                  </a:cubicBezTo>
                  <a:lnTo>
                    <a:pt x="1470" y="2308"/>
                  </a:lnTo>
                  <a:cubicBezTo>
                    <a:pt x="1470" y="2308"/>
                    <a:pt x="1470" y="2314"/>
                    <a:pt x="1469" y="2323"/>
                  </a:cubicBezTo>
                  <a:lnTo>
                    <a:pt x="1469" y="2323"/>
                  </a:lnTo>
                  <a:cubicBezTo>
                    <a:pt x="1486" y="2265"/>
                    <a:pt x="1508" y="2215"/>
                    <a:pt x="1521" y="2165"/>
                  </a:cubicBezTo>
                  <a:cubicBezTo>
                    <a:pt x="1552" y="2088"/>
                    <a:pt x="1583" y="2010"/>
                    <a:pt x="1614" y="1948"/>
                  </a:cubicBezTo>
                  <a:cubicBezTo>
                    <a:pt x="1629" y="1917"/>
                    <a:pt x="1645" y="1886"/>
                    <a:pt x="1660" y="1871"/>
                  </a:cubicBezTo>
                  <a:cubicBezTo>
                    <a:pt x="1691" y="1824"/>
                    <a:pt x="1722" y="1777"/>
                    <a:pt x="1753" y="1731"/>
                  </a:cubicBezTo>
                  <a:cubicBezTo>
                    <a:pt x="1769" y="1700"/>
                    <a:pt x="1784" y="1684"/>
                    <a:pt x="1815" y="1653"/>
                  </a:cubicBezTo>
                  <a:cubicBezTo>
                    <a:pt x="1815" y="1653"/>
                    <a:pt x="1893" y="1576"/>
                    <a:pt x="1908" y="1560"/>
                  </a:cubicBezTo>
                  <a:cubicBezTo>
                    <a:pt x="2071" y="1418"/>
                    <a:pt x="2274" y="1349"/>
                    <a:pt x="2486" y="1349"/>
                  </a:cubicBezTo>
                  <a:close/>
                  <a:moveTo>
                    <a:pt x="2470" y="1"/>
                  </a:moveTo>
                  <a:cubicBezTo>
                    <a:pt x="2271" y="1"/>
                    <a:pt x="2072" y="28"/>
                    <a:pt x="1877" y="87"/>
                  </a:cubicBezTo>
                  <a:cubicBezTo>
                    <a:pt x="1179" y="304"/>
                    <a:pt x="668" y="800"/>
                    <a:pt x="357" y="1452"/>
                  </a:cubicBezTo>
                  <a:cubicBezTo>
                    <a:pt x="47" y="2088"/>
                    <a:pt x="1" y="2832"/>
                    <a:pt x="140" y="3530"/>
                  </a:cubicBezTo>
                  <a:cubicBezTo>
                    <a:pt x="233" y="3918"/>
                    <a:pt x="357" y="4290"/>
                    <a:pt x="528" y="4647"/>
                  </a:cubicBezTo>
                  <a:cubicBezTo>
                    <a:pt x="544" y="4926"/>
                    <a:pt x="621" y="5221"/>
                    <a:pt x="730" y="5500"/>
                  </a:cubicBezTo>
                  <a:cubicBezTo>
                    <a:pt x="993" y="6182"/>
                    <a:pt x="1567" y="6710"/>
                    <a:pt x="2296" y="6834"/>
                  </a:cubicBezTo>
                  <a:cubicBezTo>
                    <a:pt x="2393" y="6849"/>
                    <a:pt x="2492" y="6857"/>
                    <a:pt x="2590" y="6857"/>
                  </a:cubicBezTo>
                  <a:cubicBezTo>
                    <a:pt x="3166" y="6857"/>
                    <a:pt x="3747" y="6597"/>
                    <a:pt x="4157" y="6213"/>
                  </a:cubicBezTo>
                  <a:cubicBezTo>
                    <a:pt x="4762" y="5655"/>
                    <a:pt x="5057" y="4895"/>
                    <a:pt x="5196" y="4104"/>
                  </a:cubicBezTo>
                  <a:cubicBezTo>
                    <a:pt x="5445" y="2770"/>
                    <a:pt x="5088" y="1173"/>
                    <a:pt x="3847" y="413"/>
                  </a:cubicBezTo>
                  <a:cubicBezTo>
                    <a:pt x="3430" y="160"/>
                    <a:pt x="2951" y="1"/>
                    <a:pt x="24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9"/>
            <p:cNvSpPr/>
            <p:nvPr/>
          </p:nvSpPr>
          <p:spPr>
            <a:xfrm>
              <a:off x="1912575" y="1596150"/>
              <a:ext cx="150875" cy="115575"/>
            </a:xfrm>
            <a:custGeom>
              <a:avLst/>
              <a:gdLst/>
              <a:ahLst/>
              <a:cxnLst/>
              <a:rect l="l" t="t" r="r" b="b"/>
              <a:pathLst>
                <a:path w="6035" h="4623" extrusionOk="0">
                  <a:moveTo>
                    <a:pt x="3242" y="1219"/>
                  </a:moveTo>
                  <a:cubicBezTo>
                    <a:pt x="3366" y="1234"/>
                    <a:pt x="3475" y="1234"/>
                    <a:pt x="3584" y="1265"/>
                  </a:cubicBezTo>
                  <a:cubicBezTo>
                    <a:pt x="3625" y="1265"/>
                    <a:pt x="3680" y="1279"/>
                    <a:pt x="3680" y="1279"/>
                  </a:cubicBezTo>
                  <a:cubicBezTo>
                    <a:pt x="3680" y="1279"/>
                    <a:pt x="3666" y="1276"/>
                    <a:pt x="3630" y="1265"/>
                  </a:cubicBezTo>
                  <a:lnTo>
                    <a:pt x="3630" y="1265"/>
                  </a:lnTo>
                  <a:cubicBezTo>
                    <a:pt x="3692" y="1281"/>
                    <a:pt x="3754" y="1296"/>
                    <a:pt x="3801" y="1312"/>
                  </a:cubicBezTo>
                  <a:cubicBezTo>
                    <a:pt x="3847" y="1343"/>
                    <a:pt x="3894" y="1358"/>
                    <a:pt x="3956" y="1374"/>
                  </a:cubicBezTo>
                  <a:cubicBezTo>
                    <a:pt x="3956" y="1374"/>
                    <a:pt x="4018" y="1405"/>
                    <a:pt x="4033" y="1420"/>
                  </a:cubicBezTo>
                  <a:cubicBezTo>
                    <a:pt x="4064" y="1436"/>
                    <a:pt x="4111" y="1451"/>
                    <a:pt x="4111" y="1467"/>
                  </a:cubicBezTo>
                  <a:cubicBezTo>
                    <a:pt x="4157" y="1498"/>
                    <a:pt x="4204" y="1529"/>
                    <a:pt x="4250" y="1560"/>
                  </a:cubicBezTo>
                  <a:cubicBezTo>
                    <a:pt x="4250" y="1576"/>
                    <a:pt x="4266" y="1576"/>
                    <a:pt x="4266" y="1576"/>
                  </a:cubicBezTo>
                  <a:cubicBezTo>
                    <a:pt x="4281" y="1591"/>
                    <a:pt x="4281" y="1607"/>
                    <a:pt x="4281" y="1607"/>
                  </a:cubicBezTo>
                  <a:cubicBezTo>
                    <a:pt x="4297" y="1607"/>
                    <a:pt x="4297" y="1607"/>
                    <a:pt x="4297" y="1622"/>
                  </a:cubicBezTo>
                  <a:cubicBezTo>
                    <a:pt x="4328" y="1653"/>
                    <a:pt x="4359" y="1684"/>
                    <a:pt x="4390" y="1731"/>
                  </a:cubicBezTo>
                  <a:cubicBezTo>
                    <a:pt x="4406" y="1746"/>
                    <a:pt x="4406" y="1762"/>
                    <a:pt x="4421" y="1762"/>
                  </a:cubicBezTo>
                  <a:cubicBezTo>
                    <a:pt x="4421" y="1777"/>
                    <a:pt x="4421" y="1777"/>
                    <a:pt x="4421" y="1777"/>
                  </a:cubicBezTo>
                  <a:cubicBezTo>
                    <a:pt x="4437" y="1824"/>
                    <a:pt x="4468" y="1870"/>
                    <a:pt x="4499" y="1932"/>
                  </a:cubicBezTo>
                  <a:cubicBezTo>
                    <a:pt x="4499" y="1932"/>
                    <a:pt x="4499" y="1932"/>
                    <a:pt x="4499" y="1948"/>
                  </a:cubicBezTo>
                  <a:cubicBezTo>
                    <a:pt x="4499" y="1948"/>
                    <a:pt x="4499" y="1948"/>
                    <a:pt x="4499" y="1963"/>
                  </a:cubicBezTo>
                  <a:cubicBezTo>
                    <a:pt x="4514" y="2010"/>
                    <a:pt x="4514" y="2056"/>
                    <a:pt x="4530" y="2103"/>
                  </a:cubicBezTo>
                  <a:cubicBezTo>
                    <a:pt x="4530" y="2131"/>
                    <a:pt x="4530" y="2183"/>
                    <a:pt x="4530" y="2183"/>
                  </a:cubicBezTo>
                  <a:cubicBezTo>
                    <a:pt x="4530" y="2229"/>
                    <a:pt x="4530" y="2274"/>
                    <a:pt x="4530" y="2320"/>
                  </a:cubicBezTo>
                  <a:cubicBezTo>
                    <a:pt x="4519" y="2351"/>
                    <a:pt x="4516" y="2382"/>
                    <a:pt x="4510" y="2413"/>
                  </a:cubicBezTo>
                  <a:lnTo>
                    <a:pt x="4510" y="2413"/>
                  </a:lnTo>
                  <a:cubicBezTo>
                    <a:pt x="4510" y="2410"/>
                    <a:pt x="4510" y="2409"/>
                    <a:pt x="4509" y="2409"/>
                  </a:cubicBezTo>
                  <a:lnTo>
                    <a:pt x="4509" y="2409"/>
                  </a:lnTo>
                  <a:cubicBezTo>
                    <a:pt x="4507" y="2409"/>
                    <a:pt x="4504" y="2423"/>
                    <a:pt x="4499" y="2460"/>
                  </a:cubicBezTo>
                  <a:cubicBezTo>
                    <a:pt x="4504" y="2444"/>
                    <a:pt x="4507" y="2428"/>
                    <a:pt x="4510" y="2413"/>
                  </a:cubicBezTo>
                  <a:lnTo>
                    <a:pt x="4510" y="2413"/>
                  </a:lnTo>
                  <a:cubicBezTo>
                    <a:pt x="4511" y="2425"/>
                    <a:pt x="4507" y="2465"/>
                    <a:pt x="4499" y="2491"/>
                  </a:cubicBezTo>
                  <a:cubicBezTo>
                    <a:pt x="4468" y="2584"/>
                    <a:pt x="4421" y="2677"/>
                    <a:pt x="4390" y="2770"/>
                  </a:cubicBezTo>
                  <a:cubicBezTo>
                    <a:pt x="4375" y="2785"/>
                    <a:pt x="4375" y="2801"/>
                    <a:pt x="4359" y="2816"/>
                  </a:cubicBezTo>
                  <a:cubicBezTo>
                    <a:pt x="4328" y="2863"/>
                    <a:pt x="4313" y="2894"/>
                    <a:pt x="4281" y="2940"/>
                  </a:cubicBezTo>
                  <a:cubicBezTo>
                    <a:pt x="4266" y="2956"/>
                    <a:pt x="4250" y="2971"/>
                    <a:pt x="4235" y="2987"/>
                  </a:cubicBezTo>
                  <a:cubicBezTo>
                    <a:pt x="4204" y="2971"/>
                    <a:pt x="4157" y="2956"/>
                    <a:pt x="4126" y="2940"/>
                  </a:cubicBezTo>
                  <a:cubicBezTo>
                    <a:pt x="4065" y="2929"/>
                    <a:pt x="4005" y="2924"/>
                    <a:pt x="3946" y="2924"/>
                  </a:cubicBezTo>
                  <a:cubicBezTo>
                    <a:pt x="3695" y="2924"/>
                    <a:pt x="3466" y="3017"/>
                    <a:pt x="3227" y="3080"/>
                  </a:cubicBezTo>
                  <a:cubicBezTo>
                    <a:pt x="3242" y="3077"/>
                    <a:pt x="3249" y="3076"/>
                    <a:pt x="3250" y="3076"/>
                  </a:cubicBezTo>
                  <a:cubicBezTo>
                    <a:pt x="3256" y="3076"/>
                    <a:pt x="3162" y="3098"/>
                    <a:pt x="3149" y="3111"/>
                  </a:cubicBezTo>
                  <a:cubicBezTo>
                    <a:pt x="3087" y="3127"/>
                    <a:pt x="3025" y="3142"/>
                    <a:pt x="2979" y="3142"/>
                  </a:cubicBezTo>
                  <a:cubicBezTo>
                    <a:pt x="2839" y="3173"/>
                    <a:pt x="2715" y="3189"/>
                    <a:pt x="2591" y="3204"/>
                  </a:cubicBezTo>
                  <a:lnTo>
                    <a:pt x="2343" y="3204"/>
                  </a:lnTo>
                  <a:cubicBezTo>
                    <a:pt x="2296" y="3189"/>
                    <a:pt x="2234" y="3189"/>
                    <a:pt x="2188" y="3173"/>
                  </a:cubicBezTo>
                  <a:cubicBezTo>
                    <a:pt x="2157" y="3173"/>
                    <a:pt x="2141" y="3158"/>
                    <a:pt x="2110" y="3158"/>
                  </a:cubicBezTo>
                  <a:cubicBezTo>
                    <a:pt x="2064" y="3142"/>
                    <a:pt x="2017" y="3127"/>
                    <a:pt x="1971" y="3111"/>
                  </a:cubicBezTo>
                  <a:cubicBezTo>
                    <a:pt x="1955" y="3095"/>
                    <a:pt x="1940" y="3095"/>
                    <a:pt x="1909" y="3080"/>
                  </a:cubicBezTo>
                  <a:cubicBezTo>
                    <a:pt x="1893" y="3080"/>
                    <a:pt x="1831" y="3033"/>
                    <a:pt x="1815" y="3033"/>
                  </a:cubicBezTo>
                  <a:cubicBezTo>
                    <a:pt x="1753" y="3002"/>
                    <a:pt x="1707" y="2956"/>
                    <a:pt x="1660" y="2925"/>
                  </a:cubicBezTo>
                  <a:cubicBezTo>
                    <a:pt x="1645" y="2909"/>
                    <a:pt x="1629" y="2894"/>
                    <a:pt x="1614" y="2878"/>
                  </a:cubicBezTo>
                  <a:lnTo>
                    <a:pt x="1598" y="2878"/>
                  </a:lnTo>
                  <a:cubicBezTo>
                    <a:pt x="1583" y="2847"/>
                    <a:pt x="1552" y="2816"/>
                    <a:pt x="1552" y="2801"/>
                  </a:cubicBezTo>
                  <a:cubicBezTo>
                    <a:pt x="1536" y="2785"/>
                    <a:pt x="1521" y="2770"/>
                    <a:pt x="1505" y="2739"/>
                  </a:cubicBezTo>
                  <a:cubicBezTo>
                    <a:pt x="1490" y="2739"/>
                    <a:pt x="1490" y="2723"/>
                    <a:pt x="1474" y="2708"/>
                  </a:cubicBezTo>
                  <a:cubicBezTo>
                    <a:pt x="1459" y="2677"/>
                    <a:pt x="1443" y="2646"/>
                    <a:pt x="1428" y="2615"/>
                  </a:cubicBezTo>
                  <a:cubicBezTo>
                    <a:pt x="1428" y="2599"/>
                    <a:pt x="1428" y="2599"/>
                    <a:pt x="1428" y="2599"/>
                  </a:cubicBezTo>
                  <a:cubicBezTo>
                    <a:pt x="1428" y="2584"/>
                    <a:pt x="1428" y="2584"/>
                    <a:pt x="1428" y="2568"/>
                  </a:cubicBezTo>
                  <a:cubicBezTo>
                    <a:pt x="1412" y="2537"/>
                    <a:pt x="1412" y="2491"/>
                    <a:pt x="1412" y="2460"/>
                  </a:cubicBezTo>
                  <a:cubicBezTo>
                    <a:pt x="1412" y="2444"/>
                    <a:pt x="1412" y="2398"/>
                    <a:pt x="1412" y="2367"/>
                  </a:cubicBezTo>
                  <a:cubicBezTo>
                    <a:pt x="1412" y="2336"/>
                    <a:pt x="1412" y="2304"/>
                    <a:pt x="1428" y="2273"/>
                  </a:cubicBezTo>
                  <a:lnTo>
                    <a:pt x="1412" y="2273"/>
                  </a:lnTo>
                  <a:cubicBezTo>
                    <a:pt x="1428" y="2227"/>
                    <a:pt x="1443" y="2180"/>
                    <a:pt x="1459" y="2134"/>
                  </a:cubicBezTo>
                  <a:cubicBezTo>
                    <a:pt x="1471" y="2109"/>
                    <a:pt x="1515" y="2032"/>
                    <a:pt x="1522" y="2021"/>
                  </a:cubicBezTo>
                  <a:lnTo>
                    <a:pt x="1522" y="2021"/>
                  </a:lnTo>
                  <a:cubicBezTo>
                    <a:pt x="1522" y="2022"/>
                    <a:pt x="1521" y="2024"/>
                    <a:pt x="1521" y="2025"/>
                  </a:cubicBezTo>
                  <a:cubicBezTo>
                    <a:pt x="1523" y="2022"/>
                    <a:pt x="1523" y="2020"/>
                    <a:pt x="1523" y="2020"/>
                  </a:cubicBezTo>
                  <a:lnTo>
                    <a:pt x="1523" y="2020"/>
                  </a:lnTo>
                  <a:cubicBezTo>
                    <a:pt x="1523" y="2020"/>
                    <a:pt x="1523" y="2020"/>
                    <a:pt x="1522" y="2021"/>
                  </a:cubicBezTo>
                  <a:lnTo>
                    <a:pt x="1522" y="2021"/>
                  </a:lnTo>
                  <a:cubicBezTo>
                    <a:pt x="1537" y="1977"/>
                    <a:pt x="1553" y="1947"/>
                    <a:pt x="1583" y="1917"/>
                  </a:cubicBezTo>
                  <a:cubicBezTo>
                    <a:pt x="1598" y="1901"/>
                    <a:pt x="1614" y="1870"/>
                    <a:pt x="1629" y="1855"/>
                  </a:cubicBezTo>
                  <a:cubicBezTo>
                    <a:pt x="1629" y="1855"/>
                    <a:pt x="1645" y="1824"/>
                    <a:pt x="1660" y="1808"/>
                  </a:cubicBezTo>
                  <a:cubicBezTo>
                    <a:pt x="1676" y="1793"/>
                    <a:pt x="1738" y="1746"/>
                    <a:pt x="1753" y="1731"/>
                  </a:cubicBezTo>
                  <a:cubicBezTo>
                    <a:pt x="1784" y="1700"/>
                    <a:pt x="1831" y="1653"/>
                    <a:pt x="1878" y="1622"/>
                  </a:cubicBezTo>
                  <a:cubicBezTo>
                    <a:pt x="1893" y="1607"/>
                    <a:pt x="1955" y="1560"/>
                    <a:pt x="1986" y="1560"/>
                  </a:cubicBezTo>
                  <a:cubicBezTo>
                    <a:pt x="1986" y="1545"/>
                    <a:pt x="2002" y="1545"/>
                    <a:pt x="2002" y="1545"/>
                  </a:cubicBezTo>
                  <a:cubicBezTo>
                    <a:pt x="2048" y="1514"/>
                    <a:pt x="2079" y="1498"/>
                    <a:pt x="2110" y="1482"/>
                  </a:cubicBezTo>
                  <a:cubicBezTo>
                    <a:pt x="2219" y="1436"/>
                    <a:pt x="2343" y="1389"/>
                    <a:pt x="2451" y="1343"/>
                  </a:cubicBezTo>
                  <a:lnTo>
                    <a:pt x="2467" y="1343"/>
                  </a:lnTo>
                  <a:cubicBezTo>
                    <a:pt x="2482" y="1327"/>
                    <a:pt x="2498" y="1327"/>
                    <a:pt x="2513" y="1327"/>
                  </a:cubicBezTo>
                  <a:cubicBezTo>
                    <a:pt x="2575" y="1312"/>
                    <a:pt x="2637" y="1296"/>
                    <a:pt x="2700" y="1281"/>
                  </a:cubicBezTo>
                  <a:cubicBezTo>
                    <a:pt x="2793" y="1250"/>
                    <a:pt x="2901" y="1234"/>
                    <a:pt x="3010" y="1234"/>
                  </a:cubicBezTo>
                  <a:cubicBezTo>
                    <a:pt x="3041" y="1234"/>
                    <a:pt x="3118" y="1219"/>
                    <a:pt x="3103" y="1219"/>
                  </a:cubicBezTo>
                  <a:close/>
                  <a:moveTo>
                    <a:pt x="3174" y="1"/>
                  </a:moveTo>
                  <a:cubicBezTo>
                    <a:pt x="2724" y="1"/>
                    <a:pt x="2273" y="83"/>
                    <a:pt x="1878" y="226"/>
                  </a:cubicBezTo>
                  <a:cubicBezTo>
                    <a:pt x="1211" y="459"/>
                    <a:pt x="652" y="909"/>
                    <a:pt x="327" y="1529"/>
                  </a:cubicBezTo>
                  <a:cubicBezTo>
                    <a:pt x="1" y="2180"/>
                    <a:pt x="47" y="2925"/>
                    <a:pt x="435" y="3514"/>
                  </a:cubicBezTo>
                  <a:cubicBezTo>
                    <a:pt x="776" y="4057"/>
                    <a:pt x="1428" y="4367"/>
                    <a:pt x="2048" y="4445"/>
                  </a:cubicBezTo>
                  <a:cubicBezTo>
                    <a:pt x="2377" y="4562"/>
                    <a:pt x="2727" y="4622"/>
                    <a:pt x="3075" y="4622"/>
                  </a:cubicBezTo>
                  <a:cubicBezTo>
                    <a:pt x="3645" y="4622"/>
                    <a:pt x="4213" y="4462"/>
                    <a:pt x="4685" y="4135"/>
                  </a:cubicBezTo>
                  <a:cubicBezTo>
                    <a:pt x="5693" y="3437"/>
                    <a:pt x="6034" y="1963"/>
                    <a:pt x="5305" y="955"/>
                  </a:cubicBezTo>
                  <a:cubicBezTo>
                    <a:pt x="4815" y="274"/>
                    <a:pt x="3994" y="1"/>
                    <a:pt x="3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2_1_1_1">
    <p:spTree>
      <p:nvGrpSpPr>
        <p:cNvPr id="1" name="Shape 3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1" name="Google Shape;3031;p20"/>
          <p:cNvGrpSpPr/>
          <p:nvPr/>
        </p:nvGrpSpPr>
        <p:grpSpPr>
          <a:xfrm>
            <a:off x="-552248" y="-593275"/>
            <a:ext cx="12026919" cy="10171161"/>
            <a:chOff x="-552248" y="-593275"/>
            <a:chExt cx="12026919" cy="10171161"/>
          </a:xfrm>
        </p:grpSpPr>
        <p:sp>
          <p:nvSpPr>
            <p:cNvPr id="3032" name="Google Shape;3032;p20"/>
            <p:cNvSpPr/>
            <p:nvPr/>
          </p:nvSpPr>
          <p:spPr>
            <a:xfrm rot="-3026172">
              <a:off x="4852061" y="3470658"/>
              <a:ext cx="5881897" cy="4691705"/>
            </a:xfrm>
            <a:custGeom>
              <a:avLst/>
              <a:gdLst/>
              <a:ahLst/>
              <a:cxnLst/>
              <a:rect l="l" t="t" r="r" b="b"/>
              <a:pathLst>
                <a:path w="148829" h="125099" extrusionOk="0">
                  <a:moveTo>
                    <a:pt x="51824" y="1"/>
                  </a:moveTo>
                  <a:cubicBezTo>
                    <a:pt x="27158" y="1"/>
                    <a:pt x="0" y="22218"/>
                    <a:pt x="5967" y="47762"/>
                  </a:cubicBezTo>
                  <a:lnTo>
                    <a:pt x="15705" y="67237"/>
                  </a:lnTo>
                  <a:cubicBezTo>
                    <a:pt x="28480" y="84488"/>
                    <a:pt x="10551" y="108031"/>
                    <a:pt x="34502" y="119939"/>
                  </a:cubicBezTo>
                  <a:cubicBezTo>
                    <a:pt x="41683" y="123517"/>
                    <a:pt x="50917" y="125098"/>
                    <a:pt x="60868" y="125098"/>
                  </a:cubicBezTo>
                  <a:cubicBezTo>
                    <a:pt x="84778" y="125098"/>
                    <a:pt x="112831" y="115970"/>
                    <a:pt x="126506" y="103502"/>
                  </a:cubicBezTo>
                  <a:cubicBezTo>
                    <a:pt x="136135" y="94714"/>
                    <a:pt x="148829" y="78900"/>
                    <a:pt x="145466" y="64552"/>
                  </a:cubicBezTo>
                  <a:cubicBezTo>
                    <a:pt x="143133" y="54543"/>
                    <a:pt x="132799" y="50122"/>
                    <a:pt x="123739" y="47111"/>
                  </a:cubicBezTo>
                  <a:cubicBezTo>
                    <a:pt x="112564" y="43422"/>
                    <a:pt x="101471" y="44209"/>
                    <a:pt x="92764" y="35611"/>
                  </a:cubicBezTo>
                  <a:cubicBezTo>
                    <a:pt x="87149" y="30050"/>
                    <a:pt x="85223" y="23649"/>
                    <a:pt x="81372" y="16895"/>
                  </a:cubicBezTo>
                  <a:cubicBezTo>
                    <a:pt x="74589" y="4967"/>
                    <a:pt x="63485" y="1"/>
                    <a:pt x="51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0"/>
            <p:cNvSpPr/>
            <p:nvPr/>
          </p:nvSpPr>
          <p:spPr>
            <a:xfrm flipH="1">
              <a:off x="-552248" y="2200275"/>
              <a:ext cx="4397596" cy="3990020"/>
            </a:xfrm>
            <a:custGeom>
              <a:avLst/>
              <a:gdLst/>
              <a:ahLst/>
              <a:cxnLst/>
              <a:rect l="l" t="t" r="r" b="b"/>
              <a:pathLst>
                <a:path w="113655" h="100994" extrusionOk="0">
                  <a:moveTo>
                    <a:pt x="59821" y="0"/>
                  </a:moveTo>
                  <a:cubicBezTo>
                    <a:pt x="59365" y="0"/>
                    <a:pt x="58910" y="2"/>
                    <a:pt x="58456" y="6"/>
                  </a:cubicBezTo>
                  <a:cubicBezTo>
                    <a:pt x="57417" y="6"/>
                    <a:pt x="56362" y="22"/>
                    <a:pt x="55292" y="22"/>
                  </a:cubicBezTo>
                  <a:cubicBezTo>
                    <a:pt x="41799" y="161"/>
                    <a:pt x="25064" y="735"/>
                    <a:pt x="15153" y="10305"/>
                  </a:cubicBezTo>
                  <a:cubicBezTo>
                    <a:pt x="8562" y="16664"/>
                    <a:pt x="7631" y="28777"/>
                    <a:pt x="5785" y="37214"/>
                  </a:cubicBezTo>
                  <a:cubicBezTo>
                    <a:pt x="3350" y="48319"/>
                    <a:pt x="1365" y="59563"/>
                    <a:pt x="791" y="70932"/>
                  </a:cubicBezTo>
                  <a:cubicBezTo>
                    <a:pt x="0" y="86286"/>
                    <a:pt x="7119" y="93452"/>
                    <a:pt x="21931" y="95530"/>
                  </a:cubicBezTo>
                  <a:cubicBezTo>
                    <a:pt x="34881" y="97345"/>
                    <a:pt x="47863" y="99082"/>
                    <a:pt x="60906" y="99950"/>
                  </a:cubicBezTo>
                  <a:cubicBezTo>
                    <a:pt x="66360" y="100308"/>
                    <a:pt x="72094" y="100994"/>
                    <a:pt x="77753" y="100994"/>
                  </a:cubicBezTo>
                  <a:cubicBezTo>
                    <a:pt x="82396" y="100994"/>
                    <a:pt x="86989" y="100532"/>
                    <a:pt x="91336" y="99051"/>
                  </a:cubicBezTo>
                  <a:cubicBezTo>
                    <a:pt x="101138" y="95732"/>
                    <a:pt x="105233" y="86519"/>
                    <a:pt x="107016" y="76887"/>
                  </a:cubicBezTo>
                  <a:cubicBezTo>
                    <a:pt x="109250" y="64852"/>
                    <a:pt x="110304" y="52630"/>
                    <a:pt x="112088" y="40533"/>
                  </a:cubicBezTo>
                  <a:cubicBezTo>
                    <a:pt x="113655" y="30002"/>
                    <a:pt x="112864" y="18215"/>
                    <a:pt x="103558" y="11421"/>
                  </a:cubicBezTo>
                  <a:cubicBezTo>
                    <a:pt x="91092" y="2313"/>
                    <a:pt x="74929" y="0"/>
                    <a:pt x="598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0"/>
            <p:cNvSpPr/>
            <p:nvPr/>
          </p:nvSpPr>
          <p:spPr>
            <a:xfrm flipH="1">
              <a:off x="6208474" y="-593275"/>
              <a:ext cx="3467950" cy="2648400"/>
            </a:xfrm>
            <a:custGeom>
              <a:avLst/>
              <a:gdLst/>
              <a:ahLst/>
              <a:cxnLst/>
              <a:rect l="l" t="t" r="r" b="b"/>
              <a:pathLst>
                <a:path w="138718" h="105936" extrusionOk="0">
                  <a:moveTo>
                    <a:pt x="88883" y="0"/>
                  </a:moveTo>
                  <a:cubicBezTo>
                    <a:pt x="62943" y="0"/>
                    <a:pt x="9014" y="23349"/>
                    <a:pt x="8608" y="24370"/>
                  </a:cubicBezTo>
                  <a:cubicBezTo>
                    <a:pt x="0" y="46145"/>
                    <a:pt x="2528" y="82593"/>
                    <a:pt x="19170" y="101220"/>
                  </a:cubicBezTo>
                  <a:cubicBezTo>
                    <a:pt x="22130" y="104536"/>
                    <a:pt x="27307" y="105936"/>
                    <a:pt x="33862" y="105936"/>
                  </a:cubicBezTo>
                  <a:cubicBezTo>
                    <a:pt x="64125" y="105936"/>
                    <a:pt x="123782" y="76111"/>
                    <a:pt x="130513" y="67378"/>
                  </a:cubicBezTo>
                  <a:cubicBezTo>
                    <a:pt x="138718" y="56754"/>
                    <a:pt x="117191" y="7123"/>
                    <a:pt x="96253" y="888"/>
                  </a:cubicBezTo>
                  <a:cubicBezTo>
                    <a:pt x="94198" y="277"/>
                    <a:pt x="91706" y="0"/>
                    <a:pt x="88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35" name="Google Shape;3035;p20"/>
            <p:cNvGrpSpPr/>
            <p:nvPr/>
          </p:nvGrpSpPr>
          <p:grpSpPr>
            <a:xfrm rot="10800000">
              <a:off x="-26642" y="3937031"/>
              <a:ext cx="1580329" cy="1583243"/>
              <a:chOff x="1419375" y="3941050"/>
              <a:chExt cx="1165950" cy="1168100"/>
            </a:xfrm>
          </p:grpSpPr>
          <p:sp>
            <p:nvSpPr>
              <p:cNvPr id="3036" name="Google Shape;3036;p20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0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0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0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0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0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0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0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0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0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0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0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0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0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20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20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0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0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0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0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0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0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0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0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0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0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0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0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0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0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6" name="Google Shape;3066;p20"/>
            <p:cNvGrpSpPr/>
            <p:nvPr/>
          </p:nvGrpSpPr>
          <p:grpSpPr>
            <a:xfrm rot="10800000">
              <a:off x="18924" y="-442600"/>
              <a:ext cx="2470700" cy="1442275"/>
              <a:chOff x="2740800" y="4354100"/>
              <a:chExt cx="2470700" cy="1442275"/>
            </a:xfrm>
          </p:grpSpPr>
          <p:sp>
            <p:nvSpPr>
              <p:cNvPr id="3067" name="Google Shape;3067;p20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0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0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0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0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0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0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0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75" name="Google Shape;3075;p20"/>
            <p:cNvSpPr/>
            <p:nvPr/>
          </p:nvSpPr>
          <p:spPr>
            <a:xfrm flipH="1">
              <a:off x="2685974" y="4459163"/>
              <a:ext cx="1348500" cy="383925"/>
            </a:xfrm>
            <a:custGeom>
              <a:avLst/>
              <a:gdLst/>
              <a:ahLst/>
              <a:cxnLst/>
              <a:rect l="l" t="t" r="r" b="b"/>
              <a:pathLst>
                <a:path w="53940" h="15357" extrusionOk="0">
                  <a:moveTo>
                    <a:pt x="41380" y="845"/>
                  </a:moveTo>
                  <a:cubicBezTo>
                    <a:pt x="41486" y="845"/>
                    <a:pt x="41615" y="869"/>
                    <a:pt x="41771" y="921"/>
                  </a:cubicBezTo>
                  <a:cubicBezTo>
                    <a:pt x="43865" y="1635"/>
                    <a:pt x="45416" y="3806"/>
                    <a:pt x="46223" y="5760"/>
                  </a:cubicBezTo>
                  <a:cubicBezTo>
                    <a:pt x="46657" y="6784"/>
                    <a:pt x="46936" y="7885"/>
                    <a:pt x="47076" y="9002"/>
                  </a:cubicBezTo>
                  <a:cubicBezTo>
                    <a:pt x="47122" y="9281"/>
                    <a:pt x="47138" y="9560"/>
                    <a:pt x="47153" y="9855"/>
                  </a:cubicBezTo>
                  <a:cubicBezTo>
                    <a:pt x="45881" y="8909"/>
                    <a:pt x="44749" y="7776"/>
                    <a:pt x="43772" y="6567"/>
                  </a:cubicBezTo>
                  <a:cubicBezTo>
                    <a:pt x="42997" y="5605"/>
                    <a:pt x="42314" y="4550"/>
                    <a:pt x="41740" y="3449"/>
                  </a:cubicBezTo>
                  <a:cubicBezTo>
                    <a:pt x="41488" y="2959"/>
                    <a:pt x="40386" y="845"/>
                    <a:pt x="41380" y="845"/>
                  </a:cubicBezTo>
                  <a:close/>
                  <a:moveTo>
                    <a:pt x="31467" y="1899"/>
                  </a:moveTo>
                  <a:cubicBezTo>
                    <a:pt x="32204" y="1899"/>
                    <a:pt x="33472" y="2867"/>
                    <a:pt x="33815" y="3155"/>
                  </a:cubicBezTo>
                  <a:cubicBezTo>
                    <a:pt x="34699" y="3884"/>
                    <a:pt x="35459" y="4752"/>
                    <a:pt x="36064" y="5729"/>
                  </a:cubicBezTo>
                  <a:cubicBezTo>
                    <a:pt x="36653" y="6691"/>
                    <a:pt x="37087" y="7730"/>
                    <a:pt x="37336" y="8831"/>
                  </a:cubicBezTo>
                  <a:cubicBezTo>
                    <a:pt x="37460" y="9374"/>
                    <a:pt x="37553" y="9963"/>
                    <a:pt x="37568" y="10553"/>
                  </a:cubicBezTo>
                  <a:cubicBezTo>
                    <a:pt x="36498" y="9839"/>
                    <a:pt x="35505" y="9017"/>
                    <a:pt x="34606" y="8118"/>
                  </a:cubicBezTo>
                  <a:cubicBezTo>
                    <a:pt x="33768" y="7296"/>
                    <a:pt x="33008" y="6396"/>
                    <a:pt x="32342" y="5435"/>
                  </a:cubicBezTo>
                  <a:cubicBezTo>
                    <a:pt x="32000" y="4923"/>
                    <a:pt x="31675" y="4395"/>
                    <a:pt x="31364" y="3868"/>
                  </a:cubicBezTo>
                  <a:cubicBezTo>
                    <a:pt x="31132" y="3449"/>
                    <a:pt x="30899" y="2969"/>
                    <a:pt x="30930" y="2472"/>
                  </a:cubicBezTo>
                  <a:cubicBezTo>
                    <a:pt x="30961" y="2055"/>
                    <a:pt x="31171" y="1899"/>
                    <a:pt x="31467" y="1899"/>
                  </a:cubicBezTo>
                  <a:close/>
                  <a:moveTo>
                    <a:pt x="22938" y="3854"/>
                  </a:moveTo>
                  <a:cubicBezTo>
                    <a:pt x="23094" y="3854"/>
                    <a:pt x="23277" y="3916"/>
                    <a:pt x="23470" y="4039"/>
                  </a:cubicBezTo>
                  <a:cubicBezTo>
                    <a:pt x="24478" y="4644"/>
                    <a:pt x="25300" y="5745"/>
                    <a:pt x="25874" y="6737"/>
                  </a:cubicBezTo>
                  <a:cubicBezTo>
                    <a:pt x="26510" y="7808"/>
                    <a:pt x="26991" y="9033"/>
                    <a:pt x="27037" y="10289"/>
                  </a:cubicBezTo>
                  <a:cubicBezTo>
                    <a:pt x="27053" y="10584"/>
                    <a:pt x="27037" y="10863"/>
                    <a:pt x="26991" y="11158"/>
                  </a:cubicBezTo>
                  <a:cubicBezTo>
                    <a:pt x="26277" y="10522"/>
                    <a:pt x="25610" y="9824"/>
                    <a:pt x="25006" y="9079"/>
                  </a:cubicBezTo>
                  <a:cubicBezTo>
                    <a:pt x="24261" y="8164"/>
                    <a:pt x="23610" y="7172"/>
                    <a:pt x="23067" y="6132"/>
                  </a:cubicBezTo>
                  <a:cubicBezTo>
                    <a:pt x="22803" y="5636"/>
                    <a:pt x="22508" y="5109"/>
                    <a:pt x="22462" y="4535"/>
                  </a:cubicBezTo>
                  <a:cubicBezTo>
                    <a:pt x="22442" y="4078"/>
                    <a:pt x="22641" y="3854"/>
                    <a:pt x="22938" y="3854"/>
                  </a:cubicBezTo>
                  <a:close/>
                  <a:moveTo>
                    <a:pt x="13846" y="4038"/>
                  </a:moveTo>
                  <a:cubicBezTo>
                    <a:pt x="13854" y="4038"/>
                    <a:pt x="13862" y="4038"/>
                    <a:pt x="13870" y="4039"/>
                  </a:cubicBezTo>
                  <a:cubicBezTo>
                    <a:pt x="14459" y="4039"/>
                    <a:pt x="14971" y="4566"/>
                    <a:pt x="15343" y="4954"/>
                  </a:cubicBezTo>
                  <a:cubicBezTo>
                    <a:pt x="16212" y="5869"/>
                    <a:pt x="16832" y="7001"/>
                    <a:pt x="17127" y="8226"/>
                  </a:cubicBezTo>
                  <a:cubicBezTo>
                    <a:pt x="17375" y="9203"/>
                    <a:pt x="17437" y="10305"/>
                    <a:pt x="17173" y="11297"/>
                  </a:cubicBezTo>
                  <a:cubicBezTo>
                    <a:pt x="16987" y="11142"/>
                    <a:pt x="16801" y="10987"/>
                    <a:pt x="16615" y="10816"/>
                  </a:cubicBezTo>
                  <a:cubicBezTo>
                    <a:pt x="15793" y="10072"/>
                    <a:pt x="15079" y="9219"/>
                    <a:pt x="14490" y="8273"/>
                  </a:cubicBezTo>
                  <a:cubicBezTo>
                    <a:pt x="13916" y="7373"/>
                    <a:pt x="13265" y="6257"/>
                    <a:pt x="13156" y="5186"/>
                  </a:cubicBezTo>
                  <a:cubicBezTo>
                    <a:pt x="13110" y="4665"/>
                    <a:pt x="13216" y="4038"/>
                    <a:pt x="13846" y="4038"/>
                  </a:cubicBezTo>
                  <a:close/>
                  <a:moveTo>
                    <a:pt x="41367" y="1"/>
                  </a:moveTo>
                  <a:cubicBezTo>
                    <a:pt x="40854" y="1"/>
                    <a:pt x="40376" y="265"/>
                    <a:pt x="40189" y="782"/>
                  </a:cubicBezTo>
                  <a:cubicBezTo>
                    <a:pt x="39988" y="1340"/>
                    <a:pt x="40143" y="1945"/>
                    <a:pt x="40360" y="2472"/>
                  </a:cubicBezTo>
                  <a:cubicBezTo>
                    <a:pt x="41461" y="5155"/>
                    <a:pt x="43245" y="7590"/>
                    <a:pt x="45416" y="9514"/>
                  </a:cubicBezTo>
                  <a:cubicBezTo>
                    <a:pt x="45928" y="9963"/>
                    <a:pt x="46502" y="10429"/>
                    <a:pt x="47107" y="10863"/>
                  </a:cubicBezTo>
                  <a:cubicBezTo>
                    <a:pt x="47029" y="11313"/>
                    <a:pt x="46905" y="11762"/>
                    <a:pt x="46672" y="12166"/>
                  </a:cubicBezTo>
                  <a:cubicBezTo>
                    <a:pt x="46153" y="13017"/>
                    <a:pt x="45333" y="13316"/>
                    <a:pt x="44422" y="13316"/>
                  </a:cubicBezTo>
                  <a:cubicBezTo>
                    <a:pt x="42994" y="13316"/>
                    <a:pt x="41343" y="12581"/>
                    <a:pt x="40282" y="12088"/>
                  </a:cubicBezTo>
                  <a:cubicBezTo>
                    <a:pt x="39631" y="11793"/>
                    <a:pt x="38995" y="11452"/>
                    <a:pt x="38390" y="11080"/>
                  </a:cubicBezTo>
                  <a:cubicBezTo>
                    <a:pt x="38406" y="10444"/>
                    <a:pt x="38359" y="9824"/>
                    <a:pt x="38266" y="9219"/>
                  </a:cubicBezTo>
                  <a:cubicBezTo>
                    <a:pt x="37832" y="6536"/>
                    <a:pt x="36312" y="4039"/>
                    <a:pt x="34187" y="2379"/>
                  </a:cubicBezTo>
                  <a:cubicBezTo>
                    <a:pt x="33521" y="1853"/>
                    <a:pt x="32475" y="1044"/>
                    <a:pt x="31522" y="1044"/>
                  </a:cubicBezTo>
                  <a:cubicBezTo>
                    <a:pt x="31211" y="1044"/>
                    <a:pt x="30910" y="1130"/>
                    <a:pt x="30635" y="1340"/>
                  </a:cubicBezTo>
                  <a:cubicBezTo>
                    <a:pt x="29596" y="2131"/>
                    <a:pt x="30248" y="3604"/>
                    <a:pt x="30760" y="4488"/>
                  </a:cubicBezTo>
                  <a:cubicBezTo>
                    <a:pt x="32155" y="6908"/>
                    <a:pt x="34048" y="9002"/>
                    <a:pt x="36281" y="10677"/>
                  </a:cubicBezTo>
                  <a:cubicBezTo>
                    <a:pt x="36684" y="10971"/>
                    <a:pt x="37103" y="11251"/>
                    <a:pt x="37522" y="11514"/>
                  </a:cubicBezTo>
                  <a:cubicBezTo>
                    <a:pt x="37460" y="11918"/>
                    <a:pt x="37367" y="12305"/>
                    <a:pt x="37181" y="12662"/>
                  </a:cubicBezTo>
                  <a:cubicBezTo>
                    <a:pt x="36538" y="14003"/>
                    <a:pt x="35308" y="14480"/>
                    <a:pt x="33990" y="14480"/>
                  </a:cubicBezTo>
                  <a:cubicBezTo>
                    <a:pt x="32794" y="14480"/>
                    <a:pt x="31525" y="14087"/>
                    <a:pt x="30558" y="13593"/>
                  </a:cubicBezTo>
                  <a:cubicBezTo>
                    <a:pt x="29565" y="13096"/>
                    <a:pt x="28619" y="12476"/>
                    <a:pt x="27751" y="11793"/>
                  </a:cubicBezTo>
                  <a:cubicBezTo>
                    <a:pt x="28263" y="9808"/>
                    <a:pt x="27347" y="7404"/>
                    <a:pt x="26293" y="5807"/>
                  </a:cubicBezTo>
                  <a:cubicBezTo>
                    <a:pt x="25890" y="5217"/>
                    <a:pt x="25440" y="4659"/>
                    <a:pt x="24928" y="4163"/>
                  </a:cubicBezTo>
                  <a:cubicBezTo>
                    <a:pt x="24478" y="3713"/>
                    <a:pt x="23935" y="3201"/>
                    <a:pt x="23299" y="3046"/>
                  </a:cubicBezTo>
                  <a:cubicBezTo>
                    <a:pt x="23153" y="3009"/>
                    <a:pt x="23017" y="2991"/>
                    <a:pt x="22890" y="2991"/>
                  </a:cubicBezTo>
                  <a:cubicBezTo>
                    <a:pt x="21863" y="2991"/>
                    <a:pt x="21483" y="4141"/>
                    <a:pt x="21717" y="5093"/>
                  </a:cubicBezTo>
                  <a:cubicBezTo>
                    <a:pt x="22028" y="6396"/>
                    <a:pt x="22912" y="7668"/>
                    <a:pt x="23687" y="8738"/>
                  </a:cubicBezTo>
                  <a:cubicBezTo>
                    <a:pt x="24509" y="9870"/>
                    <a:pt x="25471" y="10925"/>
                    <a:pt x="26525" y="11856"/>
                  </a:cubicBezTo>
                  <a:cubicBezTo>
                    <a:pt x="26603" y="11918"/>
                    <a:pt x="26681" y="11980"/>
                    <a:pt x="26743" y="12042"/>
                  </a:cubicBezTo>
                  <a:cubicBezTo>
                    <a:pt x="26541" y="12538"/>
                    <a:pt x="26215" y="12972"/>
                    <a:pt x="25734" y="13282"/>
                  </a:cubicBezTo>
                  <a:cubicBezTo>
                    <a:pt x="25077" y="13724"/>
                    <a:pt x="24271" y="13885"/>
                    <a:pt x="23473" y="13885"/>
                  </a:cubicBezTo>
                  <a:cubicBezTo>
                    <a:pt x="23179" y="13885"/>
                    <a:pt x="22886" y="13863"/>
                    <a:pt x="22602" y="13825"/>
                  </a:cubicBezTo>
                  <a:cubicBezTo>
                    <a:pt x="20911" y="13608"/>
                    <a:pt x="19267" y="12848"/>
                    <a:pt x="17871" y="11840"/>
                  </a:cubicBezTo>
                  <a:cubicBezTo>
                    <a:pt x="18011" y="11437"/>
                    <a:pt x="18104" y="11002"/>
                    <a:pt x="18135" y="10568"/>
                  </a:cubicBezTo>
                  <a:cubicBezTo>
                    <a:pt x="18290" y="9157"/>
                    <a:pt x="17980" y="7699"/>
                    <a:pt x="17359" y="6412"/>
                  </a:cubicBezTo>
                  <a:cubicBezTo>
                    <a:pt x="16801" y="5248"/>
                    <a:pt x="15839" y="3868"/>
                    <a:pt x="14583" y="3356"/>
                  </a:cubicBezTo>
                  <a:cubicBezTo>
                    <a:pt x="14337" y="3254"/>
                    <a:pt x="14095" y="3206"/>
                    <a:pt x="13868" y="3206"/>
                  </a:cubicBezTo>
                  <a:cubicBezTo>
                    <a:pt x="12992" y="3206"/>
                    <a:pt x="12315" y="3910"/>
                    <a:pt x="12303" y="4907"/>
                  </a:cubicBezTo>
                  <a:cubicBezTo>
                    <a:pt x="12288" y="6163"/>
                    <a:pt x="13017" y="7466"/>
                    <a:pt x="13637" y="8490"/>
                  </a:cubicBezTo>
                  <a:cubicBezTo>
                    <a:pt x="14474" y="9886"/>
                    <a:pt x="15576" y="11111"/>
                    <a:pt x="16847" y="12119"/>
                  </a:cubicBezTo>
                  <a:cubicBezTo>
                    <a:pt x="16336" y="13081"/>
                    <a:pt x="15359" y="13608"/>
                    <a:pt x="14257" y="13794"/>
                  </a:cubicBezTo>
                  <a:cubicBezTo>
                    <a:pt x="13849" y="13862"/>
                    <a:pt x="13436" y="13894"/>
                    <a:pt x="13020" y="13894"/>
                  </a:cubicBezTo>
                  <a:cubicBezTo>
                    <a:pt x="10968" y="13894"/>
                    <a:pt x="8858" y="13130"/>
                    <a:pt x="7092" y="12228"/>
                  </a:cubicBezTo>
                  <a:cubicBezTo>
                    <a:pt x="4828" y="11080"/>
                    <a:pt x="2780" y="9545"/>
                    <a:pt x="780" y="8009"/>
                  </a:cubicBezTo>
                  <a:cubicBezTo>
                    <a:pt x="703" y="7952"/>
                    <a:pt x="627" y="7927"/>
                    <a:pt x="556" y="7927"/>
                  </a:cubicBezTo>
                  <a:cubicBezTo>
                    <a:pt x="224" y="7927"/>
                    <a:pt x="0" y="8470"/>
                    <a:pt x="345" y="8738"/>
                  </a:cubicBezTo>
                  <a:cubicBezTo>
                    <a:pt x="1571" y="9669"/>
                    <a:pt x="2796" y="10584"/>
                    <a:pt x="4083" y="11437"/>
                  </a:cubicBezTo>
                  <a:cubicBezTo>
                    <a:pt x="6580" y="13081"/>
                    <a:pt x="9372" y="14430"/>
                    <a:pt x="12396" y="14678"/>
                  </a:cubicBezTo>
                  <a:cubicBezTo>
                    <a:pt x="12660" y="14700"/>
                    <a:pt x="12929" y="14712"/>
                    <a:pt x="13199" y="14712"/>
                  </a:cubicBezTo>
                  <a:cubicBezTo>
                    <a:pt x="14280" y="14712"/>
                    <a:pt x="15386" y="14514"/>
                    <a:pt x="16305" y="13918"/>
                  </a:cubicBezTo>
                  <a:cubicBezTo>
                    <a:pt x="16832" y="13577"/>
                    <a:pt x="17235" y="13127"/>
                    <a:pt x="17530" y="12615"/>
                  </a:cubicBezTo>
                  <a:cubicBezTo>
                    <a:pt x="18181" y="13065"/>
                    <a:pt x="18879" y="13469"/>
                    <a:pt x="19624" y="13794"/>
                  </a:cubicBezTo>
                  <a:cubicBezTo>
                    <a:pt x="20768" y="14308"/>
                    <a:pt x="22183" y="14734"/>
                    <a:pt x="23542" y="14734"/>
                  </a:cubicBezTo>
                  <a:cubicBezTo>
                    <a:pt x="24724" y="14734"/>
                    <a:pt x="25862" y="14412"/>
                    <a:pt x="26743" y="13546"/>
                  </a:cubicBezTo>
                  <a:cubicBezTo>
                    <a:pt x="27037" y="13267"/>
                    <a:pt x="27254" y="12941"/>
                    <a:pt x="27425" y="12615"/>
                  </a:cubicBezTo>
                  <a:cubicBezTo>
                    <a:pt x="29241" y="14037"/>
                    <a:pt x="31504" y="15357"/>
                    <a:pt x="33796" y="15357"/>
                  </a:cubicBezTo>
                  <a:cubicBezTo>
                    <a:pt x="34030" y="15357"/>
                    <a:pt x="34264" y="15343"/>
                    <a:pt x="34497" y="15314"/>
                  </a:cubicBezTo>
                  <a:cubicBezTo>
                    <a:pt x="35754" y="15144"/>
                    <a:pt x="36979" y="14539"/>
                    <a:pt x="37708" y="13453"/>
                  </a:cubicBezTo>
                  <a:cubicBezTo>
                    <a:pt x="38003" y="13003"/>
                    <a:pt x="38189" y="12507"/>
                    <a:pt x="38282" y="11995"/>
                  </a:cubicBezTo>
                  <a:cubicBezTo>
                    <a:pt x="38825" y="12305"/>
                    <a:pt x="39367" y="12584"/>
                    <a:pt x="39941" y="12848"/>
                  </a:cubicBezTo>
                  <a:cubicBezTo>
                    <a:pt x="41166" y="13422"/>
                    <a:pt x="42469" y="13934"/>
                    <a:pt x="43803" y="14089"/>
                  </a:cubicBezTo>
                  <a:cubicBezTo>
                    <a:pt x="44004" y="14113"/>
                    <a:pt x="44205" y="14125"/>
                    <a:pt x="44405" y="14125"/>
                  </a:cubicBezTo>
                  <a:cubicBezTo>
                    <a:pt x="45504" y="14125"/>
                    <a:pt x="46562" y="13749"/>
                    <a:pt x="47231" y="12817"/>
                  </a:cubicBezTo>
                  <a:cubicBezTo>
                    <a:pt x="47556" y="12383"/>
                    <a:pt x="47743" y="11887"/>
                    <a:pt x="47851" y="11359"/>
                  </a:cubicBezTo>
                  <a:cubicBezTo>
                    <a:pt x="49177" y="12191"/>
                    <a:pt x="50635" y="12808"/>
                    <a:pt x="52144" y="12808"/>
                  </a:cubicBezTo>
                  <a:cubicBezTo>
                    <a:pt x="52575" y="12808"/>
                    <a:pt x="53012" y="12757"/>
                    <a:pt x="53450" y="12646"/>
                  </a:cubicBezTo>
                  <a:cubicBezTo>
                    <a:pt x="53940" y="12531"/>
                    <a:pt x="53774" y="11827"/>
                    <a:pt x="53325" y="11827"/>
                  </a:cubicBezTo>
                  <a:cubicBezTo>
                    <a:pt x="53291" y="11827"/>
                    <a:pt x="53255" y="11831"/>
                    <a:pt x="53217" y="11840"/>
                  </a:cubicBezTo>
                  <a:cubicBezTo>
                    <a:pt x="52866" y="11927"/>
                    <a:pt x="52514" y="11966"/>
                    <a:pt x="52163" y="11966"/>
                  </a:cubicBezTo>
                  <a:cubicBezTo>
                    <a:pt x="51198" y="11966"/>
                    <a:pt x="50247" y="11667"/>
                    <a:pt x="49371" y="11235"/>
                  </a:cubicBezTo>
                  <a:cubicBezTo>
                    <a:pt x="48890" y="11002"/>
                    <a:pt x="48425" y="10723"/>
                    <a:pt x="47975" y="10429"/>
                  </a:cubicBezTo>
                  <a:cubicBezTo>
                    <a:pt x="48006" y="10010"/>
                    <a:pt x="47975" y="9576"/>
                    <a:pt x="47944" y="9157"/>
                  </a:cubicBezTo>
                  <a:cubicBezTo>
                    <a:pt x="47665" y="6551"/>
                    <a:pt x="46641" y="3915"/>
                    <a:pt x="44796" y="2007"/>
                  </a:cubicBezTo>
                  <a:cubicBezTo>
                    <a:pt x="43974" y="1154"/>
                    <a:pt x="42717" y="115"/>
                    <a:pt x="41492" y="6"/>
                  </a:cubicBezTo>
                  <a:cubicBezTo>
                    <a:pt x="41450" y="3"/>
                    <a:pt x="41408" y="1"/>
                    <a:pt x="41367" y="1"/>
                  </a:cubicBezTo>
                  <a:close/>
                </a:path>
              </a:pathLst>
            </a:custGeom>
            <a:solidFill>
              <a:srgbClr val="EA4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76" name="Google Shape;3076;p20"/>
            <p:cNvGrpSpPr/>
            <p:nvPr/>
          </p:nvGrpSpPr>
          <p:grpSpPr>
            <a:xfrm flipH="1">
              <a:off x="4212874" y="46075"/>
              <a:ext cx="914325" cy="775900"/>
              <a:chOff x="3063000" y="419175"/>
              <a:chExt cx="914325" cy="775900"/>
            </a:xfrm>
          </p:grpSpPr>
          <p:sp>
            <p:nvSpPr>
              <p:cNvPr id="3077" name="Google Shape;3077;p20"/>
              <p:cNvSpPr/>
              <p:nvPr/>
            </p:nvSpPr>
            <p:spPr>
              <a:xfrm>
                <a:off x="3422825" y="5541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2" y="0"/>
                    </a:moveTo>
                    <a:cubicBezTo>
                      <a:pt x="1" y="78"/>
                      <a:pt x="1" y="93"/>
                      <a:pt x="32" y="93"/>
                    </a:cubicBezTo>
                    <a:cubicBezTo>
                      <a:pt x="32" y="62"/>
                      <a:pt x="32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0"/>
              <p:cNvSpPr/>
              <p:nvPr/>
            </p:nvSpPr>
            <p:spPr>
              <a:xfrm>
                <a:off x="3391425" y="708450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0"/>
                      <a:pt x="31" y="16"/>
                      <a:pt x="47" y="16"/>
                    </a:cubicBezTo>
                    <a:cubicBezTo>
                      <a:pt x="31" y="0"/>
                      <a:pt x="16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0"/>
              <p:cNvSpPr/>
              <p:nvPr/>
            </p:nvSpPr>
            <p:spPr>
              <a:xfrm>
                <a:off x="3471300" y="597550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16"/>
                    </a:cubicBezTo>
                    <a:lnTo>
                      <a:pt x="16" y="16"/>
                    </a:ln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0"/>
              <p:cNvSpPr/>
              <p:nvPr/>
            </p:nvSpPr>
            <p:spPr>
              <a:xfrm>
                <a:off x="3471675" y="5979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0"/>
              <p:cNvSpPr/>
              <p:nvPr/>
            </p:nvSpPr>
            <p:spPr>
              <a:xfrm>
                <a:off x="3379025" y="703800"/>
                <a:ext cx="235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0" extrusionOk="0">
                    <a:moveTo>
                      <a:pt x="16" y="0"/>
                    </a:moveTo>
                    <a:cubicBezTo>
                      <a:pt x="0" y="0"/>
                      <a:pt x="0" y="16"/>
                      <a:pt x="0" y="16"/>
                    </a:cubicBezTo>
                    <a:cubicBezTo>
                      <a:pt x="31" y="62"/>
                      <a:pt x="62" y="93"/>
                      <a:pt x="93" y="140"/>
                    </a:cubicBezTo>
                    <a:cubicBezTo>
                      <a:pt x="93" y="124"/>
                      <a:pt x="93" y="124"/>
                      <a:pt x="93" y="109"/>
                    </a:cubicBezTo>
                    <a:cubicBezTo>
                      <a:pt x="62" y="78"/>
                      <a:pt x="31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0"/>
              <p:cNvSpPr/>
              <p:nvPr/>
            </p:nvSpPr>
            <p:spPr>
              <a:xfrm>
                <a:off x="3390650" y="688275"/>
                <a:ext cx="117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" extrusionOk="0">
                    <a:moveTo>
                      <a:pt x="0" y="1"/>
                    </a:moveTo>
                    <a:cubicBezTo>
                      <a:pt x="0" y="1"/>
                      <a:pt x="16" y="16"/>
                      <a:pt x="47" y="16"/>
                    </a:cubicBezTo>
                    <a:cubicBezTo>
                      <a:pt x="47" y="16"/>
                      <a:pt x="31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0"/>
              <p:cNvSpPr/>
              <p:nvPr/>
            </p:nvSpPr>
            <p:spPr>
              <a:xfrm>
                <a:off x="3337525" y="694875"/>
                <a:ext cx="2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1" y="0"/>
                    </a:moveTo>
                    <a:cubicBezTo>
                      <a:pt x="32" y="31"/>
                      <a:pt x="47" y="62"/>
                      <a:pt x="78" y="93"/>
                    </a:cubicBezTo>
                    <a:cubicBezTo>
                      <a:pt x="78" y="93"/>
                      <a:pt x="78" y="93"/>
                      <a:pt x="94" y="78"/>
                    </a:cubicBezTo>
                    <a:cubicBezTo>
                      <a:pt x="63" y="47"/>
                      <a:pt x="47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0"/>
              <p:cNvSpPr/>
              <p:nvPr/>
            </p:nvSpPr>
            <p:spPr>
              <a:xfrm>
                <a:off x="3337150" y="6941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0" y="16"/>
                      <a:pt x="0" y="16"/>
                      <a:pt x="16" y="31"/>
                    </a:cubicBez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0"/>
              <p:cNvSpPr/>
              <p:nvPr/>
            </p:nvSpPr>
            <p:spPr>
              <a:xfrm>
                <a:off x="3387925" y="6890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6"/>
                    </a:cubicBezTo>
                    <a:lnTo>
                      <a:pt x="32" y="16"/>
                    </a:lnTo>
                    <a:cubicBezTo>
                      <a:pt x="16" y="16"/>
                      <a:pt x="16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0"/>
              <p:cNvSpPr/>
              <p:nvPr/>
            </p:nvSpPr>
            <p:spPr>
              <a:xfrm>
                <a:off x="3313875" y="537050"/>
                <a:ext cx="178375" cy="180825"/>
              </a:xfrm>
              <a:custGeom>
                <a:avLst/>
                <a:gdLst/>
                <a:ahLst/>
                <a:cxnLst/>
                <a:rect l="l" t="t" r="r" b="b"/>
                <a:pathLst>
                  <a:path w="7135" h="7233" extrusionOk="0">
                    <a:moveTo>
                      <a:pt x="4979" y="311"/>
                    </a:moveTo>
                    <a:lnTo>
                      <a:pt x="5227" y="528"/>
                    </a:lnTo>
                    <a:cubicBezTo>
                      <a:pt x="5227" y="590"/>
                      <a:pt x="5227" y="637"/>
                      <a:pt x="5150" y="699"/>
                    </a:cubicBezTo>
                    <a:cubicBezTo>
                      <a:pt x="5088" y="652"/>
                      <a:pt x="5150" y="606"/>
                      <a:pt x="5134" y="559"/>
                    </a:cubicBezTo>
                    <a:cubicBezTo>
                      <a:pt x="5124" y="555"/>
                      <a:pt x="5115" y="553"/>
                      <a:pt x="5108" y="553"/>
                    </a:cubicBezTo>
                    <a:cubicBezTo>
                      <a:pt x="5041" y="553"/>
                      <a:pt x="5104" y="736"/>
                      <a:pt x="4964" y="792"/>
                    </a:cubicBezTo>
                    <a:lnTo>
                      <a:pt x="4979" y="513"/>
                    </a:lnTo>
                    <a:lnTo>
                      <a:pt x="4902" y="544"/>
                    </a:lnTo>
                    <a:cubicBezTo>
                      <a:pt x="4886" y="435"/>
                      <a:pt x="4886" y="358"/>
                      <a:pt x="4886" y="358"/>
                    </a:cubicBezTo>
                    <a:lnTo>
                      <a:pt x="4886" y="358"/>
                    </a:lnTo>
                    <a:cubicBezTo>
                      <a:pt x="4890" y="361"/>
                      <a:pt x="4895" y="363"/>
                      <a:pt x="4901" y="363"/>
                    </a:cubicBezTo>
                    <a:cubicBezTo>
                      <a:pt x="4918" y="363"/>
                      <a:pt x="4944" y="346"/>
                      <a:pt x="4979" y="311"/>
                    </a:cubicBezTo>
                    <a:close/>
                    <a:moveTo>
                      <a:pt x="4374" y="931"/>
                    </a:moveTo>
                    <a:cubicBezTo>
                      <a:pt x="4390" y="947"/>
                      <a:pt x="4405" y="962"/>
                      <a:pt x="4421" y="978"/>
                    </a:cubicBezTo>
                    <a:lnTo>
                      <a:pt x="4405" y="978"/>
                    </a:lnTo>
                    <a:lnTo>
                      <a:pt x="4359" y="947"/>
                    </a:lnTo>
                    <a:lnTo>
                      <a:pt x="4359" y="947"/>
                    </a:lnTo>
                    <a:cubicBezTo>
                      <a:pt x="4374" y="962"/>
                      <a:pt x="4390" y="962"/>
                      <a:pt x="4390" y="978"/>
                    </a:cubicBezTo>
                    <a:lnTo>
                      <a:pt x="4328" y="978"/>
                    </a:lnTo>
                    <a:cubicBezTo>
                      <a:pt x="4343" y="962"/>
                      <a:pt x="4359" y="962"/>
                      <a:pt x="4359" y="947"/>
                    </a:cubicBezTo>
                    <a:cubicBezTo>
                      <a:pt x="4374" y="947"/>
                      <a:pt x="4374" y="931"/>
                      <a:pt x="4374" y="931"/>
                    </a:cubicBezTo>
                    <a:close/>
                    <a:moveTo>
                      <a:pt x="4514" y="1056"/>
                    </a:moveTo>
                    <a:cubicBezTo>
                      <a:pt x="4514" y="1071"/>
                      <a:pt x="4529" y="1071"/>
                      <a:pt x="4529" y="1087"/>
                    </a:cubicBezTo>
                    <a:cubicBezTo>
                      <a:pt x="4529" y="1087"/>
                      <a:pt x="4529" y="1087"/>
                      <a:pt x="4529" y="1102"/>
                    </a:cubicBezTo>
                    <a:cubicBezTo>
                      <a:pt x="4529" y="1118"/>
                      <a:pt x="4529" y="1133"/>
                      <a:pt x="4529" y="1149"/>
                    </a:cubicBezTo>
                    <a:cubicBezTo>
                      <a:pt x="4498" y="1133"/>
                      <a:pt x="4483" y="1102"/>
                      <a:pt x="4498" y="1071"/>
                    </a:cubicBezTo>
                    <a:cubicBezTo>
                      <a:pt x="4498" y="1071"/>
                      <a:pt x="4498" y="1071"/>
                      <a:pt x="4514" y="1056"/>
                    </a:cubicBezTo>
                    <a:close/>
                    <a:moveTo>
                      <a:pt x="5227" y="544"/>
                    </a:moveTo>
                    <a:lnTo>
                      <a:pt x="5522" y="838"/>
                    </a:lnTo>
                    <a:cubicBezTo>
                      <a:pt x="5460" y="900"/>
                      <a:pt x="5429" y="994"/>
                      <a:pt x="5444" y="1071"/>
                    </a:cubicBezTo>
                    <a:cubicBezTo>
                      <a:pt x="5320" y="1133"/>
                      <a:pt x="5196" y="1211"/>
                      <a:pt x="5088" y="1304"/>
                    </a:cubicBezTo>
                    <a:cubicBezTo>
                      <a:pt x="5063" y="1291"/>
                      <a:pt x="5058" y="1279"/>
                      <a:pt x="5041" y="1267"/>
                    </a:cubicBezTo>
                    <a:lnTo>
                      <a:pt x="5041" y="1267"/>
                    </a:lnTo>
                    <a:cubicBezTo>
                      <a:pt x="5041" y="1268"/>
                      <a:pt x="5041" y="1270"/>
                      <a:pt x="5041" y="1273"/>
                    </a:cubicBezTo>
                    <a:cubicBezTo>
                      <a:pt x="5040" y="1270"/>
                      <a:pt x="5038" y="1266"/>
                      <a:pt x="5036" y="1263"/>
                    </a:cubicBezTo>
                    <a:lnTo>
                      <a:pt x="5036" y="1263"/>
                    </a:lnTo>
                    <a:cubicBezTo>
                      <a:pt x="5038" y="1264"/>
                      <a:pt x="5040" y="1265"/>
                      <a:pt x="5041" y="1267"/>
                    </a:cubicBezTo>
                    <a:lnTo>
                      <a:pt x="5041" y="1267"/>
                    </a:lnTo>
                    <a:cubicBezTo>
                      <a:pt x="5041" y="1260"/>
                      <a:pt x="5040" y="1258"/>
                      <a:pt x="5033" y="1257"/>
                    </a:cubicBezTo>
                    <a:lnTo>
                      <a:pt x="5033" y="1257"/>
                    </a:lnTo>
                    <a:cubicBezTo>
                      <a:pt x="5034" y="1259"/>
                      <a:pt x="5035" y="1261"/>
                      <a:pt x="5036" y="1263"/>
                    </a:cubicBezTo>
                    <a:lnTo>
                      <a:pt x="5036" y="1263"/>
                    </a:lnTo>
                    <a:cubicBezTo>
                      <a:pt x="5033" y="1261"/>
                      <a:pt x="5030" y="1259"/>
                      <a:pt x="5026" y="1257"/>
                    </a:cubicBezTo>
                    <a:cubicBezTo>
                      <a:pt x="5029" y="1257"/>
                      <a:pt x="5031" y="1257"/>
                      <a:pt x="5033" y="1257"/>
                    </a:cubicBezTo>
                    <a:lnTo>
                      <a:pt x="5033" y="1257"/>
                    </a:lnTo>
                    <a:cubicBezTo>
                      <a:pt x="5021" y="1231"/>
                      <a:pt x="5010" y="1206"/>
                      <a:pt x="5010" y="1180"/>
                    </a:cubicBezTo>
                    <a:cubicBezTo>
                      <a:pt x="5119" y="978"/>
                      <a:pt x="5227" y="761"/>
                      <a:pt x="5227" y="544"/>
                    </a:cubicBezTo>
                    <a:close/>
                    <a:moveTo>
                      <a:pt x="4095" y="1009"/>
                    </a:moveTo>
                    <a:cubicBezTo>
                      <a:pt x="4080" y="1025"/>
                      <a:pt x="4064" y="1025"/>
                      <a:pt x="4048" y="1040"/>
                    </a:cubicBezTo>
                    <a:cubicBezTo>
                      <a:pt x="4048" y="1040"/>
                      <a:pt x="4048" y="1056"/>
                      <a:pt x="4048" y="1056"/>
                    </a:cubicBezTo>
                    <a:cubicBezTo>
                      <a:pt x="4017" y="1102"/>
                      <a:pt x="3986" y="1149"/>
                      <a:pt x="3955" y="1195"/>
                    </a:cubicBezTo>
                    <a:cubicBezTo>
                      <a:pt x="3862" y="1242"/>
                      <a:pt x="3769" y="1211"/>
                      <a:pt x="3723" y="1350"/>
                    </a:cubicBezTo>
                    <a:lnTo>
                      <a:pt x="3661" y="1366"/>
                    </a:lnTo>
                    <a:cubicBezTo>
                      <a:pt x="3723" y="1273"/>
                      <a:pt x="3785" y="1180"/>
                      <a:pt x="3847" y="1118"/>
                    </a:cubicBezTo>
                    <a:cubicBezTo>
                      <a:pt x="3924" y="1056"/>
                      <a:pt x="4002" y="1009"/>
                      <a:pt x="4095" y="1009"/>
                    </a:cubicBezTo>
                    <a:close/>
                    <a:moveTo>
                      <a:pt x="3723" y="1397"/>
                    </a:moveTo>
                    <a:cubicBezTo>
                      <a:pt x="3738" y="1412"/>
                      <a:pt x="3738" y="1412"/>
                      <a:pt x="3754" y="1412"/>
                    </a:cubicBezTo>
                    <a:lnTo>
                      <a:pt x="3707" y="1412"/>
                    </a:lnTo>
                    <a:lnTo>
                      <a:pt x="3723" y="1397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lnTo>
                      <a:pt x="5817" y="1428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cubicBezTo>
                      <a:pt x="5814" y="1428"/>
                      <a:pt x="5810" y="1428"/>
                      <a:pt x="5806" y="1429"/>
                    </a:cubicBezTo>
                    <a:lnTo>
                      <a:pt x="5806" y="1429"/>
                    </a:lnTo>
                    <a:lnTo>
                      <a:pt x="5817" y="1428"/>
                    </a:lnTo>
                    <a:close/>
                    <a:moveTo>
                      <a:pt x="5599" y="1428"/>
                    </a:moveTo>
                    <a:lnTo>
                      <a:pt x="5630" y="1443"/>
                    </a:lnTo>
                    <a:lnTo>
                      <a:pt x="5584" y="1459"/>
                    </a:lnTo>
                    <a:cubicBezTo>
                      <a:pt x="5584" y="1443"/>
                      <a:pt x="5599" y="1428"/>
                      <a:pt x="5599" y="1428"/>
                    </a:cubicBezTo>
                    <a:close/>
                    <a:moveTo>
                      <a:pt x="5584" y="1645"/>
                    </a:moveTo>
                    <a:cubicBezTo>
                      <a:pt x="5584" y="1660"/>
                      <a:pt x="5568" y="1660"/>
                      <a:pt x="5553" y="1660"/>
                    </a:cubicBezTo>
                    <a:cubicBezTo>
                      <a:pt x="5568" y="1645"/>
                      <a:pt x="5584" y="1645"/>
                      <a:pt x="5584" y="1645"/>
                    </a:cubicBezTo>
                    <a:close/>
                    <a:moveTo>
                      <a:pt x="5522" y="1676"/>
                    </a:moveTo>
                    <a:cubicBezTo>
                      <a:pt x="5522" y="1676"/>
                      <a:pt x="5506" y="1676"/>
                      <a:pt x="5506" y="1691"/>
                    </a:cubicBezTo>
                    <a:cubicBezTo>
                      <a:pt x="5506" y="1676"/>
                      <a:pt x="5506" y="1676"/>
                      <a:pt x="5506" y="1676"/>
                    </a:cubicBezTo>
                    <a:close/>
                    <a:moveTo>
                      <a:pt x="5677" y="1490"/>
                    </a:moveTo>
                    <a:lnTo>
                      <a:pt x="5832" y="1645"/>
                    </a:lnTo>
                    <a:cubicBezTo>
                      <a:pt x="5801" y="1722"/>
                      <a:pt x="5770" y="1784"/>
                      <a:pt x="5739" y="1847"/>
                    </a:cubicBezTo>
                    <a:cubicBezTo>
                      <a:pt x="5693" y="1800"/>
                      <a:pt x="5646" y="1753"/>
                      <a:pt x="5599" y="1707"/>
                    </a:cubicBezTo>
                    <a:cubicBezTo>
                      <a:pt x="5615" y="1676"/>
                      <a:pt x="5646" y="1645"/>
                      <a:pt x="5646" y="1614"/>
                    </a:cubicBezTo>
                    <a:cubicBezTo>
                      <a:pt x="5646" y="1598"/>
                      <a:pt x="5661" y="1583"/>
                      <a:pt x="5661" y="1567"/>
                    </a:cubicBezTo>
                    <a:lnTo>
                      <a:pt x="5646" y="1552"/>
                    </a:lnTo>
                    <a:cubicBezTo>
                      <a:pt x="5615" y="1583"/>
                      <a:pt x="5568" y="1614"/>
                      <a:pt x="5522" y="1629"/>
                    </a:cubicBezTo>
                    <a:cubicBezTo>
                      <a:pt x="5522" y="1629"/>
                      <a:pt x="5506" y="1614"/>
                      <a:pt x="5506" y="1614"/>
                    </a:cubicBezTo>
                    <a:cubicBezTo>
                      <a:pt x="5553" y="1567"/>
                      <a:pt x="5615" y="1521"/>
                      <a:pt x="5677" y="1490"/>
                    </a:cubicBezTo>
                    <a:close/>
                    <a:moveTo>
                      <a:pt x="5817" y="1428"/>
                    </a:moveTo>
                    <a:lnTo>
                      <a:pt x="6251" y="1847"/>
                    </a:lnTo>
                    <a:lnTo>
                      <a:pt x="6251" y="1847"/>
                    </a:lnTo>
                    <a:cubicBezTo>
                      <a:pt x="6251" y="1847"/>
                      <a:pt x="6251" y="1847"/>
                      <a:pt x="6251" y="1847"/>
                    </a:cubicBezTo>
                    <a:lnTo>
                      <a:pt x="5817" y="1428"/>
                    </a:lnTo>
                    <a:close/>
                    <a:moveTo>
                      <a:pt x="6251" y="1847"/>
                    </a:moveTo>
                    <a:cubicBezTo>
                      <a:pt x="6251" y="1862"/>
                      <a:pt x="6235" y="1862"/>
                      <a:pt x="6235" y="1862"/>
                    </a:cubicBezTo>
                    <a:lnTo>
                      <a:pt x="6266" y="1862"/>
                    </a:lnTo>
                    <a:lnTo>
                      <a:pt x="6251" y="1847"/>
                    </a:lnTo>
                    <a:close/>
                    <a:moveTo>
                      <a:pt x="3335" y="2048"/>
                    </a:moveTo>
                    <a:cubicBezTo>
                      <a:pt x="3320" y="2095"/>
                      <a:pt x="3320" y="2126"/>
                      <a:pt x="3335" y="2126"/>
                    </a:cubicBezTo>
                    <a:cubicBezTo>
                      <a:pt x="3320" y="2157"/>
                      <a:pt x="3289" y="2172"/>
                      <a:pt x="3273" y="2188"/>
                    </a:cubicBezTo>
                    <a:cubicBezTo>
                      <a:pt x="3273" y="2172"/>
                      <a:pt x="3258" y="2157"/>
                      <a:pt x="3242" y="2157"/>
                    </a:cubicBezTo>
                    <a:cubicBezTo>
                      <a:pt x="3273" y="2126"/>
                      <a:pt x="3289" y="2095"/>
                      <a:pt x="3335" y="2048"/>
                    </a:cubicBezTo>
                    <a:close/>
                    <a:moveTo>
                      <a:pt x="3121" y="2235"/>
                    </a:moveTo>
                    <a:lnTo>
                      <a:pt x="3121" y="2235"/>
                    </a:lnTo>
                    <a:cubicBezTo>
                      <a:pt x="3116" y="2236"/>
                      <a:pt x="3112" y="2240"/>
                      <a:pt x="3102" y="2250"/>
                    </a:cubicBezTo>
                    <a:cubicBezTo>
                      <a:pt x="3111" y="2246"/>
                      <a:pt x="3116" y="2241"/>
                      <a:pt x="3121" y="2235"/>
                    </a:cubicBezTo>
                    <a:close/>
                    <a:moveTo>
                      <a:pt x="3164" y="2219"/>
                    </a:moveTo>
                    <a:lnTo>
                      <a:pt x="3180" y="2250"/>
                    </a:lnTo>
                    <a:cubicBezTo>
                      <a:pt x="3180" y="2265"/>
                      <a:pt x="3180" y="2265"/>
                      <a:pt x="3180" y="2265"/>
                    </a:cubicBezTo>
                    <a:cubicBezTo>
                      <a:pt x="3164" y="2265"/>
                      <a:pt x="3164" y="2281"/>
                      <a:pt x="3149" y="2281"/>
                    </a:cubicBezTo>
                    <a:cubicBezTo>
                      <a:pt x="3118" y="2281"/>
                      <a:pt x="3149" y="2234"/>
                      <a:pt x="3149" y="2219"/>
                    </a:cubicBezTo>
                    <a:close/>
                    <a:moveTo>
                      <a:pt x="5724" y="1025"/>
                    </a:moveTo>
                    <a:lnTo>
                      <a:pt x="6933" y="2188"/>
                    </a:lnTo>
                    <a:cubicBezTo>
                      <a:pt x="6933" y="2219"/>
                      <a:pt x="6933" y="2250"/>
                      <a:pt x="6918" y="2281"/>
                    </a:cubicBezTo>
                    <a:cubicBezTo>
                      <a:pt x="6901" y="2264"/>
                      <a:pt x="6881" y="2244"/>
                      <a:pt x="6858" y="2244"/>
                    </a:cubicBezTo>
                    <a:cubicBezTo>
                      <a:pt x="6840" y="2244"/>
                      <a:pt x="6820" y="2257"/>
                      <a:pt x="6801" y="2296"/>
                    </a:cubicBezTo>
                    <a:lnTo>
                      <a:pt x="6801" y="2296"/>
                    </a:lnTo>
                    <a:cubicBezTo>
                      <a:pt x="6817" y="2233"/>
                      <a:pt x="6840" y="2181"/>
                      <a:pt x="6840" y="2141"/>
                    </a:cubicBezTo>
                    <a:lnTo>
                      <a:pt x="5724" y="1025"/>
                    </a:lnTo>
                    <a:close/>
                    <a:moveTo>
                      <a:pt x="5724" y="1226"/>
                    </a:moveTo>
                    <a:lnTo>
                      <a:pt x="6452" y="1955"/>
                    </a:lnTo>
                    <a:cubicBezTo>
                      <a:pt x="6452" y="2048"/>
                      <a:pt x="6452" y="2141"/>
                      <a:pt x="6468" y="2141"/>
                    </a:cubicBezTo>
                    <a:cubicBezTo>
                      <a:pt x="6359" y="2203"/>
                      <a:pt x="6313" y="2312"/>
                      <a:pt x="6220" y="2327"/>
                    </a:cubicBezTo>
                    <a:cubicBezTo>
                      <a:pt x="6220" y="2327"/>
                      <a:pt x="6204" y="2312"/>
                      <a:pt x="6204" y="2312"/>
                    </a:cubicBezTo>
                    <a:lnTo>
                      <a:pt x="6189" y="2126"/>
                    </a:lnTo>
                    <a:lnTo>
                      <a:pt x="6313" y="2126"/>
                    </a:lnTo>
                    <a:lnTo>
                      <a:pt x="6251" y="1971"/>
                    </a:lnTo>
                    <a:cubicBezTo>
                      <a:pt x="6189" y="2017"/>
                      <a:pt x="6111" y="2079"/>
                      <a:pt x="6034" y="2141"/>
                    </a:cubicBezTo>
                    <a:cubicBezTo>
                      <a:pt x="5987" y="2095"/>
                      <a:pt x="5956" y="2064"/>
                      <a:pt x="5925" y="2033"/>
                    </a:cubicBezTo>
                    <a:cubicBezTo>
                      <a:pt x="5956" y="1955"/>
                      <a:pt x="6003" y="1847"/>
                      <a:pt x="6018" y="1738"/>
                    </a:cubicBezTo>
                    <a:lnTo>
                      <a:pt x="5941" y="1645"/>
                    </a:lnTo>
                    <a:cubicBezTo>
                      <a:pt x="5925" y="1660"/>
                      <a:pt x="5925" y="1660"/>
                      <a:pt x="5925" y="1660"/>
                    </a:cubicBezTo>
                    <a:lnTo>
                      <a:pt x="5724" y="1459"/>
                    </a:lnTo>
                    <a:cubicBezTo>
                      <a:pt x="5749" y="1446"/>
                      <a:pt x="5785" y="1433"/>
                      <a:pt x="5806" y="1429"/>
                    </a:cubicBezTo>
                    <a:lnTo>
                      <a:pt x="5806" y="1429"/>
                    </a:lnTo>
                    <a:lnTo>
                      <a:pt x="5693" y="1443"/>
                    </a:lnTo>
                    <a:lnTo>
                      <a:pt x="5630" y="1381"/>
                    </a:lnTo>
                    <a:cubicBezTo>
                      <a:pt x="5646" y="1335"/>
                      <a:pt x="5693" y="1273"/>
                      <a:pt x="5724" y="1226"/>
                    </a:cubicBezTo>
                    <a:close/>
                    <a:moveTo>
                      <a:pt x="3071" y="2343"/>
                    </a:moveTo>
                    <a:lnTo>
                      <a:pt x="3071" y="2343"/>
                    </a:lnTo>
                    <a:cubicBezTo>
                      <a:pt x="3068" y="2346"/>
                      <a:pt x="3065" y="2350"/>
                      <a:pt x="3063" y="2353"/>
                    </a:cubicBezTo>
                    <a:lnTo>
                      <a:pt x="3063" y="2353"/>
                    </a:lnTo>
                    <a:cubicBezTo>
                      <a:pt x="3066" y="2350"/>
                      <a:pt x="3069" y="2346"/>
                      <a:pt x="3071" y="2343"/>
                    </a:cubicBezTo>
                    <a:close/>
                    <a:moveTo>
                      <a:pt x="6328" y="2281"/>
                    </a:moveTo>
                    <a:cubicBezTo>
                      <a:pt x="6343" y="2318"/>
                      <a:pt x="6371" y="2329"/>
                      <a:pt x="6402" y="2329"/>
                    </a:cubicBezTo>
                    <a:cubicBezTo>
                      <a:pt x="6451" y="2329"/>
                      <a:pt x="6509" y="2302"/>
                      <a:pt x="6544" y="2302"/>
                    </a:cubicBezTo>
                    <a:cubicBezTo>
                      <a:pt x="6581" y="2302"/>
                      <a:pt x="6594" y="2331"/>
                      <a:pt x="6546" y="2451"/>
                    </a:cubicBezTo>
                    <a:cubicBezTo>
                      <a:pt x="6540" y="2420"/>
                      <a:pt x="6523" y="2410"/>
                      <a:pt x="6500" y="2410"/>
                    </a:cubicBezTo>
                    <a:cubicBezTo>
                      <a:pt x="6454" y="2410"/>
                      <a:pt x="6385" y="2451"/>
                      <a:pt x="6344" y="2451"/>
                    </a:cubicBezTo>
                    <a:cubicBezTo>
                      <a:pt x="6344" y="2451"/>
                      <a:pt x="6328" y="2467"/>
                      <a:pt x="6328" y="2482"/>
                    </a:cubicBezTo>
                    <a:lnTo>
                      <a:pt x="6297" y="2451"/>
                    </a:lnTo>
                    <a:lnTo>
                      <a:pt x="6297" y="2451"/>
                    </a:lnTo>
                    <a:cubicBezTo>
                      <a:pt x="6297" y="2467"/>
                      <a:pt x="6313" y="2482"/>
                      <a:pt x="6313" y="2482"/>
                    </a:cubicBezTo>
                    <a:cubicBezTo>
                      <a:pt x="6297" y="2482"/>
                      <a:pt x="6282" y="2467"/>
                      <a:pt x="6282" y="2451"/>
                    </a:cubicBezTo>
                    <a:cubicBezTo>
                      <a:pt x="6282" y="2451"/>
                      <a:pt x="6282" y="2451"/>
                      <a:pt x="6282" y="2436"/>
                    </a:cubicBezTo>
                    <a:cubicBezTo>
                      <a:pt x="6297" y="2451"/>
                      <a:pt x="6297" y="2451"/>
                      <a:pt x="6297" y="2451"/>
                    </a:cubicBezTo>
                    <a:cubicBezTo>
                      <a:pt x="6297" y="2451"/>
                      <a:pt x="6297" y="2436"/>
                      <a:pt x="6297" y="2436"/>
                    </a:cubicBezTo>
                    <a:cubicBezTo>
                      <a:pt x="6297" y="2436"/>
                      <a:pt x="6297" y="2420"/>
                      <a:pt x="6297" y="2420"/>
                    </a:cubicBezTo>
                    <a:lnTo>
                      <a:pt x="6313" y="2420"/>
                    </a:lnTo>
                    <a:cubicBezTo>
                      <a:pt x="6297" y="2405"/>
                      <a:pt x="6297" y="2405"/>
                      <a:pt x="6282" y="2389"/>
                    </a:cubicBezTo>
                    <a:cubicBezTo>
                      <a:pt x="6297" y="2358"/>
                      <a:pt x="6313" y="2312"/>
                      <a:pt x="6328" y="2281"/>
                    </a:cubicBezTo>
                    <a:close/>
                    <a:moveTo>
                      <a:pt x="6902" y="2358"/>
                    </a:moveTo>
                    <a:cubicBezTo>
                      <a:pt x="6887" y="2420"/>
                      <a:pt x="6856" y="2467"/>
                      <a:pt x="6809" y="2482"/>
                    </a:cubicBezTo>
                    <a:lnTo>
                      <a:pt x="6902" y="2358"/>
                    </a:lnTo>
                    <a:close/>
                    <a:moveTo>
                      <a:pt x="6266" y="2482"/>
                    </a:moveTo>
                    <a:cubicBezTo>
                      <a:pt x="6282" y="2498"/>
                      <a:pt x="6297" y="2513"/>
                      <a:pt x="6313" y="2529"/>
                    </a:cubicBezTo>
                    <a:cubicBezTo>
                      <a:pt x="6297" y="2544"/>
                      <a:pt x="6297" y="2560"/>
                      <a:pt x="6297" y="2591"/>
                    </a:cubicBezTo>
                    <a:lnTo>
                      <a:pt x="6235" y="2591"/>
                    </a:lnTo>
                    <a:cubicBezTo>
                      <a:pt x="6235" y="2560"/>
                      <a:pt x="6251" y="2513"/>
                      <a:pt x="6266" y="2482"/>
                    </a:cubicBezTo>
                    <a:close/>
                    <a:moveTo>
                      <a:pt x="6685" y="2544"/>
                    </a:moveTo>
                    <a:lnTo>
                      <a:pt x="6685" y="2544"/>
                    </a:lnTo>
                    <a:cubicBezTo>
                      <a:pt x="6670" y="2653"/>
                      <a:pt x="6685" y="2762"/>
                      <a:pt x="6623" y="2824"/>
                    </a:cubicBezTo>
                    <a:lnTo>
                      <a:pt x="6639" y="2777"/>
                    </a:lnTo>
                    <a:lnTo>
                      <a:pt x="6639" y="2777"/>
                    </a:lnTo>
                    <a:cubicBezTo>
                      <a:pt x="6608" y="2793"/>
                      <a:pt x="6592" y="2824"/>
                      <a:pt x="6577" y="2839"/>
                    </a:cubicBezTo>
                    <a:cubicBezTo>
                      <a:pt x="6592" y="2746"/>
                      <a:pt x="6639" y="2653"/>
                      <a:pt x="6685" y="2544"/>
                    </a:cubicBezTo>
                    <a:close/>
                    <a:moveTo>
                      <a:pt x="6437" y="2839"/>
                    </a:moveTo>
                    <a:cubicBezTo>
                      <a:pt x="6468" y="2870"/>
                      <a:pt x="6484" y="2901"/>
                      <a:pt x="6515" y="2932"/>
                    </a:cubicBezTo>
                    <a:cubicBezTo>
                      <a:pt x="6484" y="2963"/>
                      <a:pt x="6468" y="3010"/>
                      <a:pt x="6452" y="3056"/>
                    </a:cubicBezTo>
                    <a:cubicBezTo>
                      <a:pt x="6452" y="3041"/>
                      <a:pt x="6452" y="3041"/>
                      <a:pt x="6452" y="3025"/>
                    </a:cubicBezTo>
                    <a:cubicBezTo>
                      <a:pt x="6437" y="3025"/>
                      <a:pt x="6437" y="3010"/>
                      <a:pt x="6421" y="2994"/>
                    </a:cubicBezTo>
                    <a:cubicBezTo>
                      <a:pt x="6457" y="2947"/>
                      <a:pt x="6474" y="2900"/>
                      <a:pt x="6427" y="2900"/>
                    </a:cubicBezTo>
                    <a:cubicBezTo>
                      <a:pt x="6412" y="2900"/>
                      <a:pt x="6390" y="2905"/>
                      <a:pt x="6359" y="2917"/>
                    </a:cubicBezTo>
                    <a:cubicBezTo>
                      <a:pt x="6390" y="2901"/>
                      <a:pt x="6421" y="2870"/>
                      <a:pt x="6437" y="2839"/>
                    </a:cubicBezTo>
                    <a:close/>
                    <a:moveTo>
                      <a:pt x="6251" y="2870"/>
                    </a:moveTo>
                    <a:lnTo>
                      <a:pt x="6251" y="2870"/>
                    </a:lnTo>
                    <a:cubicBezTo>
                      <a:pt x="6282" y="2901"/>
                      <a:pt x="6313" y="2932"/>
                      <a:pt x="6328" y="2979"/>
                    </a:cubicBezTo>
                    <a:cubicBezTo>
                      <a:pt x="6313" y="2963"/>
                      <a:pt x="6282" y="2963"/>
                      <a:pt x="6251" y="2963"/>
                    </a:cubicBezTo>
                    <a:cubicBezTo>
                      <a:pt x="6344" y="2963"/>
                      <a:pt x="6297" y="3025"/>
                      <a:pt x="6266" y="3072"/>
                    </a:cubicBezTo>
                    <a:cubicBezTo>
                      <a:pt x="6251" y="3010"/>
                      <a:pt x="6235" y="2963"/>
                      <a:pt x="6251" y="2870"/>
                    </a:cubicBezTo>
                    <a:close/>
                    <a:moveTo>
                      <a:pt x="6313" y="3103"/>
                    </a:moveTo>
                    <a:cubicBezTo>
                      <a:pt x="6297" y="3103"/>
                      <a:pt x="6297" y="3118"/>
                      <a:pt x="6297" y="3134"/>
                    </a:cubicBezTo>
                    <a:cubicBezTo>
                      <a:pt x="6297" y="3118"/>
                      <a:pt x="6282" y="3118"/>
                      <a:pt x="6282" y="3103"/>
                    </a:cubicBezTo>
                    <a:close/>
                    <a:moveTo>
                      <a:pt x="2342" y="3025"/>
                    </a:moveTo>
                    <a:lnTo>
                      <a:pt x="2342" y="3025"/>
                    </a:lnTo>
                    <a:cubicBezTo>
                      <a:pt x="2327" y="3072"/>
                      <a:pt x="2311" y="3118"/>
                      <a:pt x="2296" y="3149"/>
                    </a:cubicBezTo>
                    <a:lnTo>
                      <a:pt x="2265" y="3149"/>
                    </a:lnTo>
                    <a:cubicBezTo>
                      <a:pt x="2249" y="3103"/>
                      <a:pt x="2296" y="3056"/>
                      <a:pt x="2342" y="3025"/>
                    </a:cubicBezTo>
                    <a:close/>
                    <a:moveTo>
                      <a:pt x="6372" y="3128"/>
                    </a:moveTo>
                    <a:cubicBezTo>
                      <a:pt x="6377" y="3128"/>
                      <a:pt x="6383" y="3130"/>
                      <a:pt x="6390" y="3134"/>
                    </a:cubicBezTo>
                    <a:cubicBezTo>
                      <a:pt x="6406" y="3134"/>
                      <a:pt x="6421" y="3134"/>
                      <a:pt x="6421" y="3149"/>
                    </a:cubicBezTo>
                    <a:cubicBezTo>
                      <a:pt x="6421" y="3165"/>
                      <a:pt x="6421" y="3180"/>
                      <a:pt x="6421" y="3211"/>
                    </a:cubicBezTo>
                    <a:cubicBezTo>
                      <a:pt x="6406" y="3211"/>
                      <a:pt x="6390" y="3196"/>
                      <a:pt x="6390" y="3196"/>
                    </a:cubicBezTo>
                    <a:cubicBezTo>
                      <a:pt x="6359" y="3196"/>
                      <a:pt x="6344" y="3165"/>
                      <a:pt x="6359" y="3134"/>
                    </a:cubicBezTo>
                    <a:lnTo>
                      <a:pt x="6359" y="3134"/>
                    </a:lnTo>
                    <a:cubicBezTo>
                      <a:pt x="6359" y="3165"/>
                      <a:pt x="6375" y="3180"/>
                      <a:pt x="6390" y="3196"/>
                    </a:cubicBezTo>
                    <a:cubicBezTo>
                      <a:pt x="6355" y="3148"/>
                      <a:pt x="6356" y="3128"/>
                      <a:pt x="6372" y="3128"/>
                    </a:cubicBezTo>
                    <a:close/>
                    <a:moveTo>
                      <a:pt x="6142" y="3134"/>
                    </a:moveTo>
                    <a:cubicBezTo>
                      <a:pt x="6142" y="3149"/>
                      <a:pt x="6142" y="3165"/>
                      <a:pt x="6158" y="3180"/>
                    </a:cubicBezTo>
                    <a:cubicBezTo>
                      <a:pt x="6158" y="3211"/>
                      <a:pt x="6158" y="3242"/>
                      <a:pt x="6173" y="3273"/>
                    </a:cubicBezTo>
                    <a:lnTo>
                      <a:pt x="6127" y="3304"/>
                    </a:lnTo>
                    <a:cubicBezTo>
                      <a:pt x="6096" y="3320"/>
                      <a:pt x="6080" y="3320"/>
                      <a:pt x="6049" y="3351"/>
                    </a:cubicBezTo>
                    <a:lnTo>
                      <a:pt x="6096" y="3149"/>
                    </a:lnTo>
                    <a:lnTo>
                      <a:pt x="6127" y="3165"/>
                    </a:lnTo>
                    <a:cubicBezTo>
                      <a:pt x="6142" y="3149"/>
                      <a:pt x="6142" y="3149"/>
                      <a:pt x="6142" y="3134"/>
                    </a:cubicBezTo>
                    <a:close/>
                    <a:moveTo>
                      <a:pt x="6158" y="3460"/>
                    </a:moveTo>
                    <a:lnTo>
                      <a:pt x="6204" y="3537"/>
                    </a:lnTo>
                    <a:cubicBezTo>
                      <a:pt x="6182" y="3564"/>
                      <a:pt x="6165" y="3574"/>
                      <a:pt x="6153" y="3574"/>
                    </a:cubicBezTo>
                    <a:cubicBezTo>
                      <a:pt x="6123" y="3574"/>
                      <a:pt x="6113" y="3517"/>
                      <a:pt x="6080" y="3506"/>
                    </a:cubicBezTo>
                    <a:cubicBezTo>
                      <a:pt x="6096" y="3475"/>
                      <a:pt x="6127" y="3460"/>
                      <a:pt x="6142" y="3460"/>
                    </a:cubicBezTo>
                    <a:lnTo>
                      <a:pt x="6142" y="3475"/>
                    </a:lnTo>
                    <a:cubicBezTo>
                      <a:pt x="6142" y="3475"/>
                      <a:pt x="6158" y="3475"/>
                      <a:pt x="6158" y="3460"/>
                    </a:cubicBezTo>
                    <a:close/>
                    <a:moveTo>
                      <a:pt x="5987" y="3615"/>
                    </a:moveTo>
                    <a:cubicBezTo>
                      <a:pt x="5987" y="3661"/>
                      <a:pt x="5956" y="3692"/>
                      <a:pt x="5925" y="3723"/>
                    </a:cubicBezTo>
                    <a:cubicBezTo>
                      <a:pt x="5956" y="3677"/>
                      <a:pt x="5972" y="3646"/>
                      <a:pt x="5987" y="3615"/>
                    </a:cubicBezTo>
                    <a:close/>
                    <a:moveTo>
                      <a:pt x="5682" y="4081"/>
                    </a:moveTo>
                    <a:cubicBezTo>
                      <a:pt x="5679" y="4082"/>
                      <a:pt x="5683" y="4086"/>
                      <a:pt x="5693" y="4095"/>
                    </a:cubicBezTo>
                    <a:cubicBezTo>
                      <a:pt x="5693" y="4095"/>
                      <a:pt x="5686" y="4089"/>
                      <a:pt x="5682" y="4081"/>
                    </a:cubicBezTo>
                    <a:close/>
                    <a:moveTo>
                      <a:pt x="1412" y="4654"/>
                    </a:moveTo>
                    <a:cubicBezTo>
                      <a:pt x="1427" y="4669"/>
                      <a:pt x="1443" y="4685"/>
                      <a:pt x="1458" y="4700"/>
                    </a:cubicBezTo>
                    <a:cubicBezTo>
                      <a:pt x="1458" y="4700"/>
                      <a:pt x="1458" y="4700"/>
                      <a:pt x="1458" y="4716"/>
                    </a:cubicBezTo>
                    <a:lnTo>
                      <a:pt x="1443" y="4716"/>
                    </a:lnTo>
                    <a:cubicBezTo>
                      <a:pt x="1427" y="4700"/>
                      <a:pt x="1412" y="4685"/>
                      <a:pt x="1396" y="4669"/>
                    </a:cubicBezTo>
                    <a:cubicBezTo>
                      <a:pt x="1396" y="4654"/>
                      <a:pt x="1396" y="4654"/>
                      <a:pt x="1412" y="4654"/>
                    </a:cubicBezTo>
                    <a:close/>
                    <a:moveTo>
                      <a:pt x="790" y="4828"/>
                    </a:moveTo>
                    <a:cubicBezTo>
                      <a:pt x="803" y="4828"/>
                      <a:pt x="815" y="4832"/>
                      <a:pt x="823" y="4840"/>
                    </a:cubicBezTo>
                    <a:cubicBezTo>
                      <a:pt x="823" y="4840"/>
                      <a:pt x="823" y="4855"/>
                      <a:pt x="823" y="4855"/>
                    </a:cubicBezTo>
                    <a:cubicBezTo>
                      <a:pt x="809" y="4860"/>
                      <a:pt x="798" y="4862"/>
                      <a:pt x="789" y="4862"/>
                    </a:cubicBezTo>
                    <a:cubicBezTo>
                      <a:pt x="767" y="4862"/>
                      <a:pt x="756" y="4851"/>
                      <a:pt x="745" y="4840"/>
                    </a:cubicBezTo>
                    <a:cubicBezTo>
                      <a:pt x="760" y="4832"/>
                      <a:pt x="776" y="4828"/>
                      <a:pt x="790" y="4828"/>
                    </a:cubicBezTo>
                    <a:close/>
                    <a:moveTo>
                      <a:pt x="3862" y="4793"/>
                    </a:moveTo>
                    <a:cubicBezTo>
                      <a:pt x="3878" y="4809"/>
                      <a:pt x="3893" y="4809"/>
                      <a:pt x="3909" y="4824"/>
                    </a:cubicBezTo>
                    <a:cubicBezTo>
                      <a:pt x="3878" y="4840"/>
                      <a:pt x="3847" y="4855"/>
                      <a:pt x="3831" y="4886"/>
                    </a:cubicBezTo>
                    <a:cubicBezTo>
                      <a:pt x="3831" y="4871"/>
                      <a:pt x="3831" y="4855"/>
                      <a:pt x="3831" y="4840"/>
                    </a:cubicBezTo>
                    <a:cubicBezTo>
                      <a:pt x="3847" y="4824"/>
                      <a:pt x="3862" y="4809"/>
                      <a:pt x="3862" y="4793"/>
                    </a:cubicBezTo>
                    <a:close/>
                    <a:moveTo>
                      <a:pt x="2560" y="5088"/>
                    </a:moveTo>
                    <a:cubicBezTo>
                      <a:pt x="2606" y="5088"/>
                      <a:pt x="2668" y="5104"/>
                      <a:pt x="2715" y="5119"/>
                    </a:cubicBezTo>
                    <a:cubicBezTo>
                      <a:pt x="2715" y="5150"/>
                      <a:pt x="2699" y="5181"/>
                      <a:pt x="2699" y="5212"/>
                    </a:cubicBezTo>
                    <a:cubicBezTo>
                      <a:pt x="2688" y="5201"/>
                      <a:pt x="2693" y="5183"/>
                      <a:pt x="2686" y="5183"/>
                    </a:cubicBezTo>
                    <a:cubicBezTo>
                      <a:pt x="2683" y="5183"/>
                      <a:pt x="2678" y="5187"/>
                      <a:pt x="2668" y="5197"/>
                    </a:cubicBezTo>
                    <a:cubicBezTo>
                      <a:pt x="2653" y="5212"/>
                      <a:pt x="2637" y="5228"/>
                      <a:pt x="2637" y="5243"/>
                    </a:cubicBezTo>
                    <a:cubicBezTo>
                      <a:pt x="2606" y="5228"/>
                      <a:pt x="2606" y="5212"/>
                      <a:pt x="2637" y="5197"/>
                    </a:cubicBezTo>
                    <a:lnTo>
                      <a:pt x="2637" y="5197"/>
                    </a:lnTo>
                    <a:lnTo>
                      <a:pt x="2498" y="5243"/>
                    </a:lnTo>
                    <a:cubicBezTo>
                      <a:pt x="2513" y="5212"/>
                      <a:pt x="2529" y="5181"/>
                      <a:pt x="2544" y="5150"/>
                    </a:cubicBezTo>
                    <a:cubicBezTo>
                      <a:pt x="2544" y="5135"/>
                      <a:pt x="2560" y="5119"/>
                      <a:pt x="2560" y="5088"/>
                    </a:cubicBezTo>
                    <a:close/>
                    <a:moveTo>
                      <a:pt x="3862" y="5166"/>
                    </a:moveTo>
                    <a:cubicBezTo>
                      <a:pt x="3862" y="5181"/>
                      <a:pt x="3862" y="5181"/>
                      <a:pt x="3878" y="5181"/>
                    </a:cubicBezTo>
                    <a:lnTo>
                      <a:pt x="3955" y="5181"/>
                    </a:lnTo>
                    <a:cubicBezTo>
                      <a:pt x="3971" y="5197"/>
                      <a:pt x="3971" y="5228"/>
                      <a:pt x="3986" y="5243"/>
                    </a:cubicBezTo>
                    <a:cubicBezTo>
                      <a:pt x="3955" y="5274"/>
                      <a:pt x="3909" y="5290"/>
                      <a:pt x="3862" y="5290"/>
                    </a:cubicBezTo>
                    <a:lnTo>
                      <a:pt x="3878" y="5181"/>
                    </a:lnTo>
                    <a:lnTo>
                      <a:pt x="3878" y="5181"/>
                    </a:lnTo>
                    <a:cubicBezTo>
                      <a:pt x="3862" y="5181"/>
                      <a:pt x="3862" y="5197"/>
                      <a:pt x="3862" y="5197"/>
                    </a:cubicBezTo>
                    <a:lnTo>
                      <a:pt x="3862" y="5166"/>
                    </a:lnTo>
                    <a:close/>
                    <a:moveTo>
                      <a:pt x="3847" y="5228"/>
                    </a:moveTo>
                    <a:lnTo>
                      <a:pt x="3847" y="5228"/>
                    </a:lnTo>
                    <a:cubicBezTo>
                      <a:pt x="3821" y="5266"/>
                      <a:pt x="3785" y="5294"/>
                      <a:pt x="3747" y="5294"/>
                    </a:cubicBezTo>
                    <a:cubicBezTo>
                      <a:pt x="3739" y="5294"/>
                      <a:pt x="3731" y="5292"/>
                      <a:pt x="3723" y="5290"/>
                    </a:cubicBezTo>
                    <a:cubicBezTo>
                      <a:pt x="3754" y="5259"/>
                      <a:pt x="3800" y="5243"/>
                      <a:pt x="3847" y="5228"/>
                    </a:cubicBezTo>
                    <a:close/>
                    <a:moveTo>
                      <a:pt x="3831" y="5274"/>
                    </a:moveTo>
                    <a:lnTo>
                      <a:pt x="3847" y="5305"/>
                    </a:lnTo>
                    <a:lnTo>
                      <a:pt x="3800" y="5305"/>
                    </a:lnTo>
                    <a:lnTo>
                      <a:pt x="3831" y="5274"/>
                    </a:lnTo>
                    <a:close/>
                    <a:moveTo>
                      <a:pt x="4297" y="5321"/>
                    </a:moveTo>
                    <a:cubicBezTo>
                      <a:pt x="4297" y="5336"/>
                      <a:pt x="4297" y="5336"/>
                      <a:pt x="4297" y="5352"/>
                    </a:cubicBezTo>
                    <a:lnTo>
                      <a:pt x="4266" y="5352"/>
                    </a:lnTo>
                    <a:cubicBezTo>
                      <a:pt x="4281" y="5352"/>
                      <a:pt x="4281" y="5336"/>
                      <a:pt x="4297" y="5321"/>
                    </a:cubicBezTo>
                    <a:close/>
                    <a:moveTo>
                      <a:pt x="4219" y="5321"/>
                    </a:moveTo>
                    <a:cubicBezTo>
                      <a:pt x="4219" y="5336"/>
                      <a:pt x="4219" y="5367"/>
                      <a:pt x="4219" y="5383"/>
                    </a:cubicBezTo>
                    <a:cubicBezTo>
                      <a:pt x="4204" y="5383"/>
                      <a:pt x="4204" y="5398"/>
                      <a:pt x="4188" y="5398"/>
                    </a:cubicBezTo>
                    <a:cubicBezTo>
                      <a:pt x="4204" y="5367"/>
                      <a:pt x="4219" y="5336"/>
                      <a:pt x="4219" y="5321"/>
                    </a:cubicBezTo>
                    <a:close/>
                    <a:moveTo>
                      <a:pt x="3862" y="5367"/>
                    </a:moveTo>
                    <a:cubicBezTo>
                      <a:pt x="3831" y="5398"/>
                      <a:pt x="3785" y="5429"/>
                      <a:pt x="3754" y="5445"/>
                    </a:cubicBezTo>
                    <a:cubicBezTo>
                      <a:pt x="3754" y="5445"/>
                      <a:pt x="3769" y="5429"/>
                      <a:pt x="3769" y="5414"/>
                    </a:cubicBezTo>
                    <a:cubicBezTo>
                      <a:pt x="3800" y="5398"/>
                      <a:pt x="3831" y="5383"/>
                      <a:pt x="3862" y="5367"/>
                    </a:cubicBezTo>
                    <a:close/>
                    <a:moveTo>
                      <a:pt x="3715" y="5449"/>
                    </a:moveTo>
                    <a:lnTo>
                      <a:pt x="3715" y="5449"/>
                    </a:lnTo>
                    <a:cubicBezTo>
                      <a:pt x="3699" y="5461"/>
                      <a:pt x="3687" y="5465"/>
                      <a:pt x="3676" y="5476"/>
                    </a:cubicBezTo>
                    <a:lnTo>
                      <a:pt x="3676" y="5460"/>
                    </a:lnTo>
                    <a:cubicBezTo>
                      <a:pt x="3693" y="5460"/>
                      <a:pt x="3705" y="5456"/>
                      <a:pt x="3715" y="5449"/>
                    </a:cubicBezTo>
                    <a:close/>
                    <a:moveTo>
                      <a:pt x="3475" y="5476"/>
                    </a:moveTo>
                    <a:cubicBezTo>
                      <a:pt x="3475" y="5476"/>
                      <a:pt x="3475" y="5476"/>
                      <a:pt x="3475" y="5491"/>
                    </a:cubicBezTo>
                    <a:lnTo>
                      <a:pt x="3459" y="5491"/>
                    </a:lnTo>
                    <a:cubicBezTo>
                      <a:pt x="3459" y="5476"/>
                      <a:pt x="3459" y="5476"/>
                      <a:pt x="3475" y="5476"/>
                    </a:cubicBezTo>
                    <a:close/>
                    <a:moveTo>
                      <a:pt x="1939" y="5538"/>
                    </a:moveTo>
                    <a:cubicBezTo>
                      <a:pt x="1924" y="5553"/>
                      <a:pt x="1908" y="5569"/>
                      <a:pt x="1893" y="5584"/>
                    </a:cubicBezTo>
                    <a:lnTo>
                      <a:pt x="1877" y="5569"/>
                    </a:lnTo>
                    <a:cubicBezTo>
                      <a:pt x="1877" y="5553"/>
                      <a:pt x="1877" y="5553"/>
                      <a:pt x="1877" y="5553"/>
                    </a:cubicBezTo>
                    <a:cubicBezTo>
                      <a:pt x="1893" y="5553"/>
                      <a:pt x="1908" y="5538"/>
                      <a:pt x="1924" y="5538"/>
                    </a:cubicBezTo>
                    <a:close/>
                    <a:moveTo>
                      <a:pt x="3568" y="5538"/>
                    </a:moveTo>
                    <a:cubicBezTo>
                      <a:pt x="3568" y="5553"/>
                      <a:pt x="3568" y="5553"/>
                      <a:pt x="3568" y="5553"/>
                    </a:cubicBezTo>
                    <a:cubicBezTo>
                      <a:pt x="3552" y="5569"/>
                      <a:pt x="3552" y="5584"/>
                      <a:pt x="3552" y="5600"/>
                    </a:cubicBezTo>
                    <a:cubicBezTo>
                      <a:pt x="3552" y="5569"/>
                      <a:pt x="3537" y="5569"/>
                      <a:pt x="3537" y="5553"/>
                    </a:cubicBezTo>
                    <a:cubicBezTo>
                      <a:pt x="3552" y="5553"/>
                      <a:pt x="3552" y="5553"/>
                      <a:pt x="3568" y="5538"/>
                    </a:cubicBezTo>
                    <a:close/>
                    <a:moveTo>
                      <a:pt x="1815" y="5569"/>
                    </a:moveTo>
                    <a:lnTo>
                      <a:pt x="1846" y="5600"/>
                    </a:lnTo>
                    <a:cubicBezTo>
                      <a:pt x="1846" y="5615"/>
                      <a:pt x="1862" y="5615"/>
                      <a:pt x="1862" y="5615"/>
                    </a:cubicBezTo>
                    <a:cubicBezTo>
                      <a:pt x="1862" y="5631"/>
                      <a:pt x="1846" y="5631"/>
                      <a:pt x="1846" y="5631"/>
                    </a:cubicBezTo>
                    <a:cubicBezTo>
                      <a:pt x="1831" y="5615"/>
                      <a:pt x="1815" y="5600"/>
                      <a:pt x="1800" y="5569"/>
                    </a:cubicBezTo>
                    <a:close/>
                    <a:moveTo>
                      <a:pt x="2451" y="5615"/>
                    </a:moveTo>
                    <a:cubicBezTo>
                      <a:pt x="2467" y="5615"/>
                      <a:pt x="2467" y="5631"/>
                      <a:pt x="2482" y="5631"/>
                    </a:cubicBezTo>
                    <a:lnTo>
                      <a:pt x="2451" y="5631"/>
                    </a:lnTo>
                    <a:cubicBezTo>
                      <a:pt x="2435" y="5631"/>
                      <a:pt x="2435" y="5631"/>
                      <a:pt x="2435" y="5615"/>
                    </a:cubicBezTo>
                    <a:close/>
                    <a:moveTo>
                      <a:pt x="4111" y="5259"/>
                    </a:moveTo>
                    <a:cubicBezTo>
                      <a:pt x="4297" y="5321"/>
                      <a:pt x="4095" y="5383"/>
                      <a:pt x="4157" y="5414"/>
                    </a:cubicBezTo>
                    <a:cubicBezTo>
                      <a:pt x="4157" y="5429"/>
                      <a:pt x="4157" y="5429"/>
                      <a:pt x="4142" y="5429"/>
                    </a:cubicBezTo>
                    <a:cubicBezTo>
                      <a:pt x="4126" y="5414"/>
                      <a:pt x="4111" y="5383"/>
                      <a:pt x="4111" y="5367"/>
                    </a:cubicBezTo>
                    <a:cubicBezTo>
                      <a:pt x="4048" y="5414"/>
                      <a:pt x="4033" y="5460"/>
                      <a:pt x="4048" y="5507"/>
                    </a:cubicBezTo>
                    <a:cubicBezTo>
                      <a:pt x="4017" y="5522"/>
                      <a:pt x="3986" y="5538"/>
                      <a:pt x="3955" y="5569"/>
                    </a:cubicBezTo>
                    <a:cubicBezTo>
                      <a:pt x="3971" y="5522"/>
                      <a:pt x="3986" y="5491"/>
                      <a:pt x="3986" y="5476"/>
                    </a:cubicBezTo>
                    <a:lnTo>
                      <a:pt x="3986" y="5476"/>
                    </a:lnTo>
                    <a:lnTo>
                      <a:pt x="3862" y="5631"/>
                    </a:lnTo>
                    <a:cubicBezTo>
                      <a:pt x="3862" y="5631"/>
                      <a:pt x="3847" y="5631"/>
                      <a:pt x="3847" y="5646"/>
                    </a:cubicBezTo>
                    <a:cubicBezTo>
                      <a:pt x="3831" y="5553"/>
                      <a:pt x="3847" y="5491"/>
                      <a:pt x="3893" y="5414"/>
                    </a:cubicBezTo>
                    <a:cubicBezTo>
                      <a:pt x="3899" y="5416"/>
                      <a:pt x="3904" y="5418"/>
                      <a:pt x="3910" y="5418"/>
                    </a:cubicBezTo>
                    <a:cubicBezTo>
                      <a:pt x="3935" y="5418"/>
                      <a:pt x="3961" y="5390"/>
                      <a:pt x="3986" y="5352"/>
                    </a:cubicBezTo>
                    <a:cubicBezTo>
                      <a:pt x="4002" y="5352"/>
                      <a:pt x="4017" y="5367"/>
                      <a:pt x="4033" y="5367"/>
                    </a:cubicBezTo>
                    <a:cubicBezTo>
                      <a:pt x="4080" y="5321"/>
                      <a:pt x="4080" y="5305"/>
                      <a:pt x="4095" y="5259"/>
                    </a:cubicBezTo>
                    <a:close/>
                    <a:moveTo>
                      <a:pt x="1784" y="5615"/>
                    </a:moveTo>
                    <a:cubicBezTo>
                      <a:pt x="1800" y="5631"/>
                      <a:pt x="1800" y="5646"/>
                      <a:pt x="1815" y="5662"/>
                    </a:cubicBezTo>
                    <a:lnTo>
                      <a:pt x="1769" y="5631"/>
                    </a:lnTo>
                    <a:cubicBezTo>
                      <a:pt x="1769" y="5631"/>
                      <a:pt x="1784" y="5615"/>
                      <a:pt x="1784" y="5615"/>
                    </a:cubicBezTo>
                    <a:close/>
                    <a:moveTo>
                      <a:pt x="218" y="5398"/>
                    </a:moveTo>
                    <a:cubicBezTo>
                      <a:pt x="249" y="5460"/>
                      <a:pt x="295" y="5507"/>
                      <a:pt x="326" y="5553"/>
                    </a:cubicBezTo>
                    <a:cubicBezTo>
                      <a:pt x="311" y="5600"/>
                      <a:pt x="326" y="5631"/>
                      <a:pt x="311" y="5708"/>
                    </a:cubicBezTo>
                    <a:cubicBezTo>
                      <a:pt x="233" y="5693"/>
                      <a:pt x="202" y="5522"/>
                      <a:pt x="218" y="5398"/>
                    </a:cubicBezTo>
                    <a:close/>
                    <a:moveTo>
                      <a:pt x="1738" y="5631"/>
                    </a:moveTo>
                    <a:cubicBezTo>
                      <a:pt x="1753" y="5631"/>
                      <a:pt x="1753" y="5646"/>
                      <a:pt x="1769" y="5662"/>
                    </a:cubicBezTo>
                    <a:cubicBezTo>
                      <a:pt x="1769" y="5662"/>
                      <a:pt x="1769" y="5646"/>
                      <a:pt x="1769" y="5646"/>
                    </a:cubicBezTo>
                    <a:lnTo>
                      <a:pt x="1800" y="5677"/>
                    </a:lnTo>
                    <a:cubicBezTo>
                      <a:pt x="1800" y="5693"/>
                      <a:pt x="1800" y="5693"/>
                      <a:pt x="1800" y="5693"/>
                    </a:cubicBezTo>
                    <a:cubicBezTo>
                      <a:pt x="1784" y="5677"/>
                      <a:pt x="1769" y="5677"/>
                      <a:pt x="1769" y="5662"/>
                    </a:cubicBezTo>
                    <a:cubicBezTo>
                      <a:pt x="1753" y="5662"/>
                      <a:pt x="1753" y="5677"/>
                      <a:pt x="1753" y="5677"/>
                    </a:cubicBezTo>
                    <a:cubicBezTo>
                      <a:pt x="1753" y="5693"/>
                      <a:pt x="1769" y="5708"/>
                      <a:pt x="1784" y="5724"/>
                    </a:cubicBezTo>
                    <a:cubicBezTo>
                      <a:pt x="1769" y="5724"/>
                      <a:pt x="1769" y="5739"/>
                      <a:pt x="1769" y="5739"/>
                    </a:cubicBezTo>
                    <a:cubicBezTo>
                      <a:pt x="1753" y="5724"/>
                      <a:pt x="1753" y="5708"/>
                      <a:pt x="1738" y="5693"/>
                    </a:cubicBezTo>
                    <a:cubicBezTo>
                      <a:pt x="1725" y="5706"/>
                      <a:pt x="1723" y="5708"/>
                      <a:pt x="1713" y="5708"/>
                    </a:cubicBezTo>
                    <a:lnTo>
                      <a:pt x="1713" y="5708"/>
                    </a:lnTo>
                    <a:cubicBezTo>
                      <a:pt x="1713" y="5697"/>
                      <a:pt x="1710" y="5687"/>
                      <a:pt x="1707" y="5677"/>
                    </a:cubicBezTo>
                    <a:cubicBezTo>
                      <a:pt x="1707" y="5677"/>
                      <a:pt x="1707" y="5662"/>
                      <a:pt x="1707" y="5662"/>
                    </a:cubicBezTo>
                    <a:cubicBezTo>
                      <a:pt x="1722" y="5677"/>
                      <a:pt x="1722" y="5693"/>
                      <a:pt x="1738" y="5693"/>
                    </a:cubicBezTo>
                    <a:cubicBezTo>
                      <a:pt x="1738" y="5693"/>
                      <a:pt x="1738" y="5693"/>
                      <a:pt x="1753" y="5677"/>
                    </a:cubicBezTo>
                    <a:cubicBezTo>
                      <a:pt x="1738" y="5677"/>
                      <a:pt x="1738" y="5662"/>
                      <a:pt x="1722" y="5646"/>
                    </a:cubicBezTo>
                    <a:cubicBezTo>
                      <a:pt x="1738" y="5646"/>
                      <a:pt x="1738" y="5631"/>
                      <a:pt x="1738" y="5631"/>
                    </a:cubicBezTo>
                    <a:close/>
                    <a:moveTo>
                      <a:pt x="2017" y="5631"/>
                    </a:moveTo>
                    <a:cubicBezTo>
                      <a:pt x="2017" y="5631"/>
                      <a:pt x="2017" y="5646"/>
                      <a:pt x="2017" y="5646"/>
                    </a:cubicBezTo>
                    <a:lnTo>
                      <a:pt x="2094" y="5724"/>
                    </a:lnTo>
                    <a:cubicBezTo>
                      <a:pt x="2094" y="5724"/>
                      <a:pt x="2094" y="5739"/>
                      <a:pt x="2079" y="5739"/>
                    </a:cubicBezTo>
                    <a:lnTo>
                      <a:pt x="1986" y="5662"/>
                    </a:lnTo>
                    <a:cubicBezTo>
                      <a:pt x="1986" y="5646"/>
                      <a:pt x="2001" y="5646"/>
                      <a:pt x="2017" y="5631"/>
                    </a:cubicBezTo>
                    <a:close/>
                    <a:moveTo>
                      <a:pt x="2032" y="5770"/>
                    </a:moveTo>
                    <a:lnTo>
                      <a:pt x="2048" y="5786"/>
                    </a:lnTo>
                    <a:cubicBezTo>
                      <a:pt x="2032" y="5786"/>
                      <a:pt x="2032" y="5770"/>
                      <a:pt x="2032" y="5770"/>
                    </a:cubicBezTo>
                    <a:close/>
                    <a:moveTo>
                      <a:pt x="2110" y="5739"/>
                    </a:moveTo>
                    <a:lnTo>
                      <a:pt x="2203" y="5817"/>
                    </a:lnTo>
                    <a:cubicBezTo>
                      <a:pt x="2156" y="5817"/>
                      <a:pt x="2125" y="5786"/>
                      <a:pt x="2110" y="5739"/>
                    </a:cubicBezTo>
                    <a:close/>
                    <a:moveTo>
                      <a:pt x="4297" y="5770"/>
                    </a:moveTo>
                    <a:cubicBezTo>
                      <a:pt x="4297" y="5786"/>
                      <a:pt x="4297" y="5801"/>
                      <a:pt x="4297" y="5817"/>
                    </a:cubicBezTo>
                    <a:cubicBezTo>
                      <a:pt x="4288" y="5822"/>
                      <a:pt x="4280" y="5823"/>
                      <a:pt x="4273" y="5823"/>
                    </a:cubicBezTo>
                    <a:cubicBezTo>
                      <a:pt x="4258" y="5823"/>
                      <a:pt x="4250" y="5812"/>
                      <a:pt x="4250" y="5801"/>
                    </a:cubicBezTo>
                    <a:cubicBezTo>
                      <a:pt x="4266" y="5786"/>
                      <a:pt x="4281" y="5770"/>
                      <a:pt x="4297" y="5770"/>
                    </a:cubicBezTo>
                    <a:close/>
                    <a:moveTo>
                      <a:pt x="1924" y="5708"/>
                    </a:moveTo>
                    <a:lnTo>
                      <a:pt x="1924" y="5708"/>
                    </a:lnTo>
                    <a:cubicBezTo>
                      <a:pt x="1936" y="5721"/>
                      <a:pt x="1939" y="5723"/>
                      <a:pt x="1939" y="5732"/>
                    </a:cubicBezTo>
                    <a:lnTo>
                      <a:pt x="1939" y="5732"/>
                    </a:lnTo>
                    <a:lnTo>
                      <a:pt x="1934" y="5729"/>
                    </a:lnTo>
                    <a:lnTo>
                      <a:pt x="1939" y="5739"/>
                    </a:lnTo>
                    <a:cubicBezTo>
                      <a:pt x="1939" y="5736"/>
                      <a:pt x="1939" y="5734"/>
                      <a:pt x="1939" y="5732"/>
                    </a:cubicBezTo>
                    <a:lnTo>
                      <a:pt x="1939" y="5732"/>
                    </a:lnTo>
                    <a:lnTo>
                      <a:pt x="1955" y="5739"/>
                    </a:lnTo>
                    <a:cubicBezTo>
                      <a:pt x="1970" y="5770"/>
                      <a:pt x="1986" y="5801"/>
                      <a:pt x="2001" y="5817"/>
                    </a:cubicBezTo>
                    <a:cubicBezTo>
                      <a:pt x="2001" y="5832"/>
                      <a:pt x="2001" y="5832"/>
                      <a:pt x="2001" y="5832"/>
                    </a:cubicBezTo>
                    <a:lnTo>
                      <a:pt x="1970" y="5817"/>
                    </a:lnTo>
                    <a:cubicBezTo>
                      <a:pt x="1955" y="5786"/>
                      <a:pt x="1939" y="5755"/>
                      <a:pt x="1908" y="5724"/>
                    </a:cubicBezTo>
                    <a:lnTo>
                      <a:pt x="1924" y="5724"/>
                    </a:lnTo>
                    <a:lnTo>
                      <a:pt x="1934" y="5729"/>
                    </a:lnTo>
                    <a:lnTo>
                      <a:pt x="1924" y="5708"/>
                    </a:lnTo>
                    <a:close/>
                    <a:moveTo>
                      <a:pt x="1676" y="5708"/>
                    </a:moveTo>
                    <a:cubicBezTo>
                      <a:pt x="1676" y="5770"/>
                      <a:pt x="1676" y="5817"/>
                      <a:pt x="1613" y="5895"/>
                    </a:cubicBezTo>
                    <a:cubicBezTo>
                      <a:pt x="1598" y="5879"/>
                      <a:pt x="1598" y="5879"/>
                      <a:pt x="1582" y="5864"/>
                    </a:cubicBezTo>
                    <a:cubicBezTo>
                      <a:pt x="1582" y="5864"/>
                      <a:pt x="1582" y="5848"/>
                      <a:pt x="1582" y="5848"/>
                    </a:cubicBezTo>
                    <a:lnTo>
                      <a:pt x="1567" y="5864"/>
                    </a:lnTo>
                    <a:cubicBezTo>
                      <a:pt x="1551" y="5848"/>
                      <a:pt x="1536" y="5832"/>
                      <a:pt x="1536" y="5817"/>
                    </a:cubicBezTo>
                    <a:cubicBezTo>
                      <a:pt x="1551" y="5817"/>
                      <a:pt x="1567" y="5817"/>
                      <a:pt x="1582" y="5801"/>
                    </a:cubicBezTo>
                    <a:cubicBezTo>
                      <a:pt x="1582" y="5817"/>
                      <a:pt x="1582" y="5832"/>
                      <a:pt x="1582" y="5848"/>
                    </a:cubicBezTo>
                    <a:lnTo>
                      <a:pt x="1676" y="5708"/>
                    </a:lnTo>
                    <a:close/>
                    <a:moveTo>
                      <a:pt x="1893" y="5755"/>
                    </a:moveTo>
                    <a:cubicBezTo>
                      <a:pt x="1908" y="5786"/>
                      <a:pt x="1939" y="5832"/>
                      <a:pt x="1970" y="5864"/>
                    </a:cubicBezTo>
                    <a:cubicBezTo>
                      <a:pt x="1955" y="5879"/>
                      <a:pt x="1939" y="5895"/>
                      <a:pt x="1939" y="5895"/>
                    </a:cubicBezTo>
                    <a:cubicBezTo>
                      <a:pt x="1908" y="5864"/>
                      <a:pt x="1877" y="5817"/>
                      <a:pt x="1846" y="5786"/>
                    </a:cubicBezTo>
                    <a:cubicBezTo>
                      <a:pt x="1862" y="5770"/>
                      <a:pt x="1877" y="5755"/>
                      <a:pt x="1877" y="5755"/>
                    </a:cubicBezTo>
                    <a:close/>
                    <a:moveTo>
                      <a:pt x="1831" y="5801"/>
                    </a:moveTo>
                    <a:cubicBezTo>
                      <a:pt x="1862" y="5832"/>
                      <a:pt x="1893" y="5879"/>
                      <a:pt x="1924" y="5926"/>
                    </a:cubicBezTo>
                    <a:lnTo>
                      <a:pt x="1908" y="5926"/>
                    </a:lnTo>
                    <a:cubicBezTo>
                      <a:pt x="1877" y="5895"/>
                      <a:pt x="1846" y="5848"/>
                      <a:pt x="1815" y="5817"/>
                    </a:cubicBezTo>
                    <a:cubicBezTo>
                      <a:pt x="1831" y="5801"/>
                      <a:pt x="1831" y="5801"/>
                      <a:pt x="1831" y="5801"/>
                    </a:cubicBezTo>
                    <a:close/>
                    <a:moveTo>
                      <a:pt x="3971" y="5941"/>
                    </a:moveTo>
                    <a:lnTo>
                      <a:pt x="3971" y="5972"/>
                    </a:lnTo>
                    <a:cubicBezTo>
                      <a:pt x="3971" y="5972"/>
                      <a:pt x="3955" y="5988"/>
                      <a:pt x="3940" y="5988"/>
                    </a:cubicBezTo>
                    <a:cubicBezTo>
                      <a:pt x="3955" y="5972"/>
                      <a:pt x="3971" y="5957"/>
                      <a:pt x="3971" y="5941"/>
                    </a:cubicBezTo>
                    <a:close/>
                    <a:moveTo>
                      <a:pt x="729" y="5972"/>
                    </a:moveTo>
                    <a:cubicBezTo>
                      <a:pt x="729" y="5972"/>
                      <a:pt x="745" y="5988"/>
                      <a:pt x="745" y="6003"/>
                    </a:cubicBezTo>
                    <a:cubicBezTo>
                      <a:pt x="745" y="6003"/>
                      <a:pt x="745" y="6003"/>
                      <a:pt x="745" y="6019"/>
                    </a:cubicBezTo>
                    <a:cubicBezTo>
                      <a:pt x="729" y="6003"/>
                      <a:pt x="714" y="5988"/>
                      <a:pt x="714" y="5972"/>
                    </a:cubicBezTo>
                    <a:close/>
                    <a:moveTo>
                      <a:pt x="2560" y="5848"/>
                    </a:moveTo>
                    <a:cubicBezTo>
                      <a:pt x="2575" y="5864"/>
                      <a:pt x="2575" y="5864"/>
                      <a:pt x="2591" y="5879"/>
                    </a:cubicBezTo>
                    <a:cubicBezTo>
                      <a:pt x="2622" y="5910"/>
                      <a:pt x="2606" y="5972"/>
                      <a:pt x="2591" y="6034"/>
                    </a:cubicBezTo>
                    <a:cubicBezTo>
                      <a:pt x="2560" y="6065"/>
                      <a:pt x="2529" y="6096"/>
                      <a:pt x="2529" y="6158"/>
                    </a:cubicBezTo>
                    <a:lnTo>
                      <a:pt x="2358" y="6003"/>
                    </a:lnTo>
                    <a:lnTo>
                      <a:pt x="2296" y="5941"/>
                    </a:lnTo>
                    <a:cubicBezTo>
                      <a:pt x="2311" y="5926"/>
                      <a:pt x="2311" y="5926"/>
                      <a:pt x="2311" y="5926"/>
                    </a:cubicBezTo>
                    <a:cubicBezTo>
                      <a:pt x="2311" y="5926"/>
                      <a:pt x="2311" y="5926"/>
                      <a:pt x="2311" y="5910"/>
                    </a:cubicBezTo>
                    <a:lnTo>
                      <a:pt x="2358" y="5957"/>
                    </a:lnTo>
                    <a:cubicBezTo>
                      <a:pt x="2358" y="5972"/>
                      <a:pt x="2358" y="5988"/>
                      <a:pt x="2358" y="6003"/>
                    </a:cubicBezTo>
                    <a:lnTo>
                      <a:pt x="2373" y="5972"/>
                    </a:lnTo>
                    <a:lnTo>
                      <a:pt x="2420" y="6019"/>
                    </a:lnTo>
                    <a:cubicBezTo>
                      <a:pt x="2435" y="5972"/>
                      <a:pt x="2451" y="5941"/>
                      <a:pt x="2498" y="5895"/>
                    </a:cubicBezTo>
                    <a:lnTo>
                      <a:pt x="2498" y="5895"/>
                    </a:lnTo>
                    <a:cubicBezTo>
                      <a:pt x="2482" y="5957"/>
                      <a:pt x="2451" y="6019"/>
                      <a:pt x="2513" y="6050"/>
                    </a:cubicBezTo>
                    <a:cubicBezTo>
                      <a:pt x="2451" y="6003"/>
                      <a:pt x="2575" y="5910"/>
                      <a:pt x="2544" y="5864"/>
                    </a:cubicBezTo>
                    <a:cubicBezTo>
                      <a:pt x="2544" y="5864"/>
                      <a:pt x="2544" y="5864"/>
                      <a:pt x="2560" y="5848"/>
                    </a:cubicBezTo>
                    <a:close/>
                    <a:moveTo>
                      <a:pt x="3506" y="6205"/>
                    </a:moveTo>
                    <a:cubicBezTo>
                      <a:pt x="3552" y="6205"/>
                      <a:pt x="3583" y="6220"/>
                      <a:pt x="3583" y="6236"/>
                    </a:cubicBezTo>
                    <a:cubicBezTo>
                      <a:pt x="3537" y="6236"/>
                      <a:pt x="3521" y="6220"/>
                      <a:pt x="3506" y="6205"/>
                    </a:cubicBezTo>
                    <a:close/>
                    <a:moveTo>
                      <a:pt x="3645" y="5848"/>
                    </a:moveTo>
                    <a:cubicBezTo>
                      <a:pt x="3674" y="5896"/>
                      <a:pt x="3697" y="5944"/>
                      <a:pt x="3744" y="5944"/>
                    </a:cubicBezTo>
                    <a:cubicBezTo>
                      <a:pt x="3772" y="5944"/>
                      <a:pt x="3809" y="5926"/>
                      <a:pt x="3862" y="5879"/>
                    </a:cubicBezTo>
                    <a:cubicBezTo>
                      <a:pt x="3878" y="5895"/>
                      <a:pt x="3893" y="5910"/>
                      <a:pt x="3893" y="5926"/>
                    </a:cubicBezTo>
                    <a:cubicBezTo>
                      <a:pt x="3893" y="6065"/>
                      <a:pt x="3738" y="6189"/>
                      <a:pt x="3614" y="6236"/>
                    </a:cubicBezTo>
                    <a:cubicBezTo>
                      <a:pt x="3614" y="6189"/>
                      <a:pt x="3568" y="6158"/>
                      <a:pt x="3506" y="6158"/>
                    </a:cubicBezTo>
                    <a:cubicBezTo>
                      <a:pt x="3537" y="6081"/>
                      <a:pt x="3614" y="6003"/>
                      <a:pt x="3583" y="5910"/>
                    </a:cubicBezTo>
                    <a:lnTo>
                      <a:pt x="3583" y="5910"/>
                    </a:lnTo>
                    <a:cubicBezTo>
                      <a:pt x="3459" y="6034"/>
                      <a:pt x="3506" y="6034"/>
                      <a:pt x="3490" y="6143"/>
                    </a:cubicBezTo>
                    <a:lnTo>
                      <a:pt x="3459" y="6143"/>
                    </a:lnTo>
                    <a:cubicBezTo>
                      <a:pt x="3475" y="6096"/>
                      <a:pt x="3490" y="6050"/>
                      <a:pt x="3459" y="5988"/>
                    </a:cubicBezTo>
                    <a:cubicBezTo>
                      <a:pt x="3444" y="5980"/>
                      <a:pt x="3432" y="5976"/>
                      <a:pt x="3422" y="5976"/>
                    </a:cubicBezTo>
                    <a:cubicBezTo>
                      <a:pt x="3413" y="5976"/>
                      <a:pt x="3405" y="5980"/>
                      <a:pt x="3397" y="5988"/>
                    </a:cubicBezTo>
                    <a:cubicBezTo>
                      <a:pt x="3211" y="6065"/>
                      <a:pt x="3289" y="6081"/>
                      <a:pt x="3335" y="6112"/>
                    </a:cubicBezTo>
                    <a:cubicBezTo>
                      <a:pt x="3320" y="6158"/>
                      <a:pt x="3304" y="6189"/>
                      <a:pt x="3258" y="6236"/>
                    </a:cubicBezTo>
                    <a:lnTo>
                      <a:pt x="3195" y="6112"/>
                    </a:lnTo>
                    <a:lnTo>
                      <a:pt x="3180" y="6205"/>
                    </a:lnTo>
                    <a:cubicBezTo>
                      <a:pt x="3118" y="6158"/>
                      <a:pt x="3056" y="6096"/>
                      <a:pt x="3009" y="6050"/>
                    </a:cubicBezTo>
                    <a:cubicBezTo>
                      <a:pt x="3017" y="6042"/>
                      <a:pt x="3029" y="6038"/>
                      <a:pt x="3040" y="6038"/>
                    </a:cubicBezTo>
                    <a:cubicBezTo>
                      <a:pt x="3052" y="6038"/>
                      <a:pt x="3064" y="6042"/>
                      <a:pt x="3071" y="6050"/>
                    </a:cubicBezTo>
                    <a:cubicBezTo>
                      <a:pt x="3071" y="6034"/>
                      <a:pt x="3071" y="6034"/>
                      <a:pt x="3071" y="6019"/>
                    </a:cubicBezTo>
                    <a:cubicBezTo>
                      <a:pt x="3118" y="6003"/>
                      <a:pt x="3164" y="5988"/>
                      <a:pt x="3195" y="5972"/>
                    </a:cubicBezTo>
                    <a:cubicBezTo>
                      <a:pt x="3211" y="5988"/>
                      <a:pt x="3226" y="5988"/>
                      <a:pt x="3226" y="6003"/>
                    </a:cubicBezTo>
                    <a:cubicBezTo>
                      <a:pt x="3242" y="5972"/>
                      <a:pt x="3242" y="5957"/>
                      <a:pt x="3242" y="5941"/>
                    </a:cubicBezTo>
                    <a:cubicBezTo>
                      <a:pt x="3258" y="5926"/>
                      <a:pt x="3273" y="5910"/>
                      <a:pt x="3289" y="5910"/>
                    </a:cubicBezTo>
                    <a:cubicBezTo>
                      <a:pt x="3413" y="5910"/>
                      <a:pt x="3537" y="5864"/>
                      <a:pt x="3645" y="5848"/>
                    </a:cubicBezTo>
                    <a:close/>
                    <a:moveTo>
                      <a:pt x="1713" y="5720"/>
                    </a:moveTo>
                    <a:cubicBezTo>
                      <a:pt x="1730" y="5744"/>
                      <a:pt x="1755" y="5759"/>
                      <a:pt x="1769" y="5786"/>
                    </a:cubicBezTo>
                    <a:cubicBezTo>
                      <a:pt x="1769" y="5801"/>
                      <a:pt x="1769" y="5832"/>
                      <a:pt x="1784" y="5864"/>
                    </a:cubicBezTo>
                    <a:cubicBezTo>
                      <a:pt x="1784" y="5848"/>
                      <a:pt x="1800" y="5848"/>
                      <a:pt x="1800" y="5832"/>
                    </a:cubicBezTo>
                    <a:cubicBezTo>
                      <a:pt x="1831" y="5879"/>
                      <a:pt x="1862" y="5910"/>
                      <a:pt x="1893" y="5957"/>
                    </a:cubicBezTo>
                    <a:cubicBezTo>
                      <a:pt x="1826" y="6036"/>
                      <a:pt x="1782" y="6105"/>
                      <a:pt x="1820" y="6162"/>
                    </a:cubicBezTo>
                    <a:lnTo>
                      <a:pt x="1820" y="6162"/>
                    </a:lnTo>
                    <a:cubicBezTo>
                      <a:pt x="1808" y="6150"/>
                      <a:pt x="1791" y="6140"/>
                      <a:pt x="1772" y="6140"/>
                    </a:cubicBezTo>
                    <a:cubicBezTo>
                      <a:pt x="1766" y="6140"/>
                      <a:pt x="1760" y="6141"/>
                      <a:pt x="1753" y="6143"/>
                    </a:cubicBezTo>
                    <a:lnTo>
                      <a:pt x="1784" y="6251"/>
                    </a:lnTo>
                    <a:lnTo>
                      <a:pt x="1567" y="5941"/>
                    </a:lnTo>
                    <a:cubicBezTo>
                      <a:pt x="1644" y="5889"/>
                      <a:pt x="1711" y="5795"/>
                      <a:pt x="1713" y="5720"/>
                    </a:cubicBezTo>
                    <a:close/>
                    <a:moveTo>
                      <a:pt x="3956" y="6043"/>
                    </a:moveTo>
                    <a:cubicBezTo>
                      <a:pt x="3966" y="6043"/>
                      <a:pt x="3976" y="6044"/>
                      <a:pt x="3986" y="6050"/>
                    </a:cubicBezTo>
                    <a:lnTo>
                      <a:pt x="3986" y="6065"/>
                    </a:lnTo>
                    <a:cubicBezTo>
                      <a:pt x="3878" y="6112"/>
                      <a:pt x="3831" y="6205"/>
                      <a:pt x="3754" y="6251"/>
                    </a:cubicBezTo>
                    <a:cubicBezTo>
                      <a:pt x="3785" y="6189"/>
                      <a:pt x="3847" y="6127"/>
                      <a:pt x="3909" y="6050"/>
                    </a:cubicBezTo>
                    <a:cubicBezTo>
                      <a:pt x="3919" y="6050"/>
                      <a:pt x="3936" y="6043"/>
                      <a:pt x="3956" y="6043"/>
                    </a:cubicBezTo>
                    <a:close/>
                    <a:moveTo>
                      <a:pt x="2265" y="5988"/>
                    </a:moveTo>
                    <a:lnTo>
                      <a:pt x="2544" y="6236"/>
                    </a:lnTo>
                    <a:cubicBezTo>
                      <a:pt x="2529" y="6251"/>
                      <a:pt x="2529" y="6251"/>
                      <a:pt x="2513" y="6251"/>
                    </a:cubicBezTo>
                    <a:cubicBezTo>
                      <a:pt x="2498" y="6267"/>
                      <a:pt x="2482" y="6267"/>
                      <a:pt x="2482" y="6267"/>
                    </a:cubicBezTo>
                    <a:lnTo>
                      <a:pt x="2234" y="6050"/>
                    </a:lnTo>
                    <a:cubicBezTo>
                      <a:pt x="2234" y="6034"/>
                      <a:pt x="2234" y="6019"/>
                      <a:pt x="2249" y="6019"/>
                    </a:cubicBezTo>
                    <a:cubicBezTo>
                      <a:pt x="2249" y="6003"/>
                      <a:pt x="2265" y="5988"/>
                      <a:pt x="2265" y="5988"/>
                    </a:cubicBezTo>
                    <a:close/>
                    <a:moveTo>
                      <a:pt x="2994" y="6050"/>
                    </a:moveTo>
                    <a:cubicBezTo>
                      <a:pt x="3056" y="6112"/>
                      <a:pt x="3118" y="6158"/>
                      <a:pt x="3180" y="6220"/>
                    </a:cubicBezTo>
                    <a:lnTo>
                      <a:pt x="3180" y="6236"/>
                    </a:lnTo>
                    <a:cubicBezTo>
                      <a:pt x="3164" y="6251"/>
                      <a:pt x="3164" y="6251"/>
                      <a:pt x="3149" y="6251"/>
                    </a:cubicBezTo>
                    <a:cubicBezTo>
                      <a:pt x="3164" y="6251"/>
                      <a:pt x="3164" y="6267"/>
                      <a:pt x="3164" y="6267"/>
                    </a:cubicBezTo>
                    <a:lnTo>
                      <a:pt x="3164" y="6298"/>
                    </a:lnTo>
                    <a:cubicBezTo>
                      <a:pt x="3149" y="6282"/>
                      <a:pt x="3149" y="6267"/>
                      <a:pt x="3133" y="6267"/>
                    </a:cubicBezTo>
                    <a:cubicBezTo>
                      <a:pt x="3118" y="6267"/>
                      <a:pt x="3102" y="6251"/>
                      <a:pt x="3087" y="6220"/>
                    </a:cubicBezTo>
                    <a:lnTo>
                      <a:pt x="3087" y="6220"/>
                    </a:lnTo>
                    <a:cubicBezTo>
                      <a:pt x="3102" y="6236"/>
                      <a:pt x="3118" y="6251"/>
                      <a:pt x="3133" y="6267"/>
                    </a:cubicBezTo>
                    <a:cubicBezTo>
                      <a:pt x="3133" y="6267"/>
                      <a:pt x="3149" y="6251"/>
                      <a:pt x="3149" y="6251"/>
                    </a:cubicBezTo>
                    <a:cubicBezTo>
                      <a:pt x="3118" y="6220"/>
                      <a:pt x="3102" y="6189"/>
                      <a:pt x="3071" y="6174"/>
                    </a:cubicBezTo>
                    <a:lnTo>
                      <a:pt x="3071" y="6174"/>
                    </a:lnTo>
                    <a:cubicBezTo>
                      <a:pt x="3071" y="6189"/>
                      <a:pt x="3087" y="6205"/>
                      <a:pt x="3087" y="6220"/>
                    </a:cubicBezTo>
                    <a:cubicBezTo>
                      <a:pt x="3087" y="6220"/>
                      <a:pt x="3071" y="6205"/>
                      <a:pt x="3071" y="6205"/>
                    </a:cubicBezTo>
                    <a:cubicBezTo>
                      <a:pt x="3071" y="6189"/>
                      <a:pt x="3071" y="6189"/>
                      <a:pt x="3071" y="6174"/>
                    </a:cubicBezTo>
                    <a:cubicBezTo>
                      <a:pt x="3056" y="6158"/>
                      <a:pt x="3071" y="6158"/>
                      <a:pt x="3056" y="6143"/>
                    </a:cubicBezTo>
                    <a:lnTo>
                      <a:pt x="3056" y="6158"/>
                    </a:lnTo>
                    <a:cubicBezTo>
                      <a:pt x="3056" y="6174"/>
                      <a:pt x="3056" y="6174"/>
                      <a:pt x="3040" y="6189"/>
                    </a:cubicBezTo>
                    <a:cubicBezTo>
                      <a:pt x="3040" y="6174"/>
                      <a:pt x="3040" y="6174"/>
                      <a:pt x="3025" y="6158"/>
                    </a:cubicBezTo>
                    <a:cubicBezTo>
                      <a:pt x="3025" y="6143"/>
                      <a:pt x="3009" y="6143"/>
                      <a:pt x="3009" y="6127"/>
                    </a:cubicBezTo>
                    <a:lnTo>
                      <a:pt x="2978" y="6127"/>
                    </a:lnTo>
                    <a:cubicBezTo>
                      <a:pt x="2978" y="6112"/>
                      <a:pt x="2963" y="6112"/>
                      <a:pt x="2963" y="6112"/>
                    </a:cubicBezTo>
                    <a:cubicBezTo>
                      <a:pt x="2963" y="6096"/>
                      <a:pt x="2963" y="6096"/>
                      <a:pt x="2963" y="6096"/>
                    </a:cubicBezTo>
                    <a:cubicBezTo>
                      <a:pt x="2963" y="6081"/>
                      <a:pt x="2963" y="6081"/>
                      <a:pt x="2947" y="6081"/>
                    </a:cubicBezTo>
                    <a:cubicBezTo>
                      <a:pt x="2947" y="6081"/>
                      <a:pt x="2947" y="6065"/>
                      <a:pt x="2963" y="6065"/>
                    </a:cubicBezTo>
                    <a:cubicBezTo>
                      <a:pt x="2963" y="6081"/>
                      <a:pt x="2963" y="6081"/>
                      <a:pt x="2963" y="6081"/>
                    </a:cubicBezTo>
                    <a:cubicBezTo>
                      <a:pt x="2978" y="6065"/>
                      <a:pt x="2978" y="6050"/>
                      <a:pt x="2994" y="6050"/>
                    </a:cubicBezTo>
                    <a:close/>
                    <a:moveTo>
                      <a:pt x="2280" y="6127"/>
                    </a:moveTo>
                    <a:lnTo>
                      <a:pt x="2467" y="6282"/>
                    </a:lnTo>
                    <a:cubicBezTo>
                      <a:pt x="2451" y="6298"/>
                      <a:pt x="2435" y="6298"/>
                      <a:pt x="2420" y="6313"/>
                    </a:cubicBezTo>
                    <a:cubicBezTo>
                      <a:pt x="2373" y="6251"/>
                      <a:pt x="2327" y="6189"/>
                      <a:pt x="2280" y="6127"/>
                    </a:cubicBezTo>
                    <a:close/>
                    <a:moveTo>
                      <a:pt x="2203" y="6081"/>
                    </a:moveTo>
                    <a:cubicBezTo>
                      <a:pt x="2249" y="6158"/>
                      <a:pt x="2311" y="6251"/>
                      <a:pt x="2373" y="6329"/>
                    </a:cubicBezTo>
                    <a:cubicBezTo>
                      <a:pt x="2373" y="6329"/>
                      <a:pt x="2358" y="6329"/>
                      <a:pt x="2358" y="6344"/>
                    </a:cubicBezTo>
                    <a:cubicBezTo>
                      <a:pt x="2296" y="6251"/>
                      <a:pt x="2234" y="6174"/>
                      <a:pt x="2187" y="6096"/>
                    </a:cubicBezTo>
                    <a:cubicBezTo>
                      <a:pt x="2187" y="6096"/>
                      <a:pt x="2187" y="6096"/>
                      <a:pt x="2203" y="6081"/>
                    </a:cubicBezTo>
                    <a:close/>
                    <a:moveTo>
                      <a:pt x="3071" y="6236"/>
                    </a:moveTo>
                    <a:cubicBezTo>
                      <a:pt x="3102" y="6267"/>
                      <a:pt x="3133" y="6298"/>
                      <a:pt x="3164" y="6329"/>
                    </a:cubicBezTo>
                    <a:lnTo>
                      <a:pt x="3149" y="6360"/>
                    </a:lnTo>
                    <a:cubicBezTo>
                      <a:pt x="3118" y="6344"/>
                      <a:pt x="3102" y="6313"/>
                      <a:pt x="3071" y="6298"/>
                    </a:cubicBezTo>
                    <a:cubicBezTo>
                      <a:pt x="3071" y="6282"/>
                      <a:pt x="3071" y="6267"/>
                      <a:pt x="3071" y="6236"/>
                    </a:cubicBezTo>
                    <a:close/>
                    <a:moveTo>
                      <a:pt x="3226" y="6313"/>
                    </a:moveTo>
                    <a:cubicBezTo>
                      <a:pt x="3242" y="6329"/>
                      <a:pt x="3242" y="6344"/>
                      <a:pt x="3258" y="6344"/>
                    </a:cubicBezTo>
                    <a:cubicBezTo>
                      <a:pt x="3258" y="6360"/>
                      <a:pt x="3258" y="6360"/>
                      <a:pt x="3242" y="6360"/>
                    </a:cubicBezTo>
                    <a:cubicBezTo>
                      <a:pt x="3242" y="6360"/>
                      <a:pt x="3226" y="6344"/>
                      <a:pt x="3226" y="6344"/>
                    </a:cubicBezTo>
                    <a:cubicBezTo>
                      <a:pt x="3226" y="6329"/>
                      <a:pt x="3226" y="6329"/>
                      <a:pt x="3226" y="6313"/>
                    </a:cubicBezTo>
                    <a:close/>
                    <a:moveTo>
                      <a:pt x="2156" y="6143"/>
                    </a:moveTo>
                    <a:cubicBezTo>
                      <a:pt x="2218" y="6205"/>
                      <a:pt x="2265" y="6282"/>
                      <a:pt x="2311" y="6360"/>
                    </a:cubicBezTo>
                    <a:cubicBezTo>
                      <a:pt x="2296" y="6360"/>
                      <a:pt x="2296" y="6375"/>
                      <a:pt x="2280" y="6375"/>
                    </a:cubicBezTo>
                    <a:cubicBezTo>
                      <a:pt x="2234" y="6313"/>
                      <a:pt x="2187" y="6236"/>
                      <a:pt x="2141" y="6174"/>
                    </a:cubicBezTo>
                    <a:cubicBezTo>
                      <a:pt x="2141" y="6158"/>
                      <a:pt x="2156" y="6143"/>
                      <a:pt x="2156" y="6143"/>
                    </a:cubicBezTo>
                    <a:close/>
                    <a:moveTo>
                      <a:pt x="2125" y="6189"/>
                    </a:moveTo>
                    <a:cubicBezTo>
                      <a:pt x="2172" y="6267"/>
                      <a:pt x="2218" y="6329"/>
                      <a:pt x="2249" y="6391"/>
                    </a:cubicBezTo>
                    <a:lnTo>
                      <a:pt x="2234" y="6391"/>
                    </a:lnTo>
                    <a:cubicBezTo>
                      <a:pt x="2203" y="6329"/>
                      <a:pt x="2156" y="6267"/>
                      <a:pt x="2110" y="6205"/>
                    </a:cubicBezTo>
                    <a:cubicBezTo>
                      <a:pt x="2110" y="6205"/>
                      <a:pt x="2110" y="6205"/>
                      <a:pt x="2125" y="6189"/>
                    </a:cubicBezTo>
                    <a:close/>
                    <a:moveTo>
                      <a:pt x="1908" y="6267"/>
                    </a:moveTo>
                    <a:lnTo>
                      <a:pt x="1908" y="6267"/>
                    </a:lnTo>
                    <a:cubicBezTo>
                      <a:pt x="1924" y="6313"/>
                      <a:pt x="1924" y="6360"/>
                      <a:pt x="1893" y="6406"/>
                    </a:cubicBezTo>
                    <a:lnTo>
                      <a:pt x="1831" y="6313"/>
                    </a:lnTo>
                    <a:lnTo>
                      <a:pt x="1908" y="6267"/>
                    </a:lnTo>
                    <a:close/>
                    <a:moveTo>
                      <a:pt x="2622" y="6313"/>
                    </a:moveTo>
                    <a:lnTo>
                      <a:pt x="2715" y="6391"/>
                    </a:lnTo>
                    <a:cubicBezTo>
                      <a:pt x="2699" y="6391"/>
                      <a:pt x="2684" y="6406"/>
                      <a:pt x="2668" y="6406"/>
                    </a:cubicBezTo>
                    <a:lnTo>
                      <a:pt x="2637" y="6406"/>
                    </a:lnTo>
                    <a:lnTo>
                      <a:pt x="2606" y="6391"/>
                    </a:lnTo>
                    <a:cubicBezTo>
                      <a:pt x="2606" y="6375"/>
                      <a:pt x="2606" y="6360"/>
                      <a:pt x="2606" y="6344"/>
                    </a:cubicBezTo>
                    <a:cubicBezTo>
                      <a:pt x="2622" y="6329"/>
                      <a:pt x="2622" y="6329"/>
                      <a:pt x="2622" y="6313"/>
                    </a:cubicBezTo>
                    <a:close/>
                    <a:moveTo>
                      <a:pt x="3211" y="6375"/>
                    </a:moveTo>
                    <a:cubicBezTo>
                      <a:pt x="3211" y="6375"/>
                      <a:pt x="3226" y="6375"/>
                      <a:pt x="3226" y="6391"/>
                    </a:cubicBezTo>
                    <a:cubicBezTo>
                      <a:pt x="3226" y="6391"/>
                      <a:pt x="3211" y="6391"/>
                      <a:pt x="3211" y="6406"/>
                    </a:cubicBezTo>
                    <a:cubicBezTo>
                      <a:pt x="3211" y="6391"/>
                      <a:pt x="3211" y="6391"/>
                      <a:pt x="3211" y="6375"/>
                    </a:cubicBezTo>
                    <a:close/>
                    <a:moveTo>
                      <a:pt x="2676" y="6453"/>
                    </a:moveTo>
                    <a:cubicBezTo>
                      <a:pt x="2680" y="6457"/>
                      <a:pt x="2684" y="6461"/>
                      <a:pt x="2684" y="6468"/>
                    </a:cubicBezTo>
                    <a:lnTo>
                      <a:pt x="2676" y="6453"/>
                    </a:lnTo>
                    <a:close/>
                    <a:moveTo>
                      <a:pt x="3382" y="6468"/>
                    </a:moveTo>
                    <a:lnTo>
                      <a:pt x="3382" y="6468"/>
                    </a:lnTo>
                    <a:cubicBezTo>
                      <a:pt x="3397" y="6468"/>
                      <a:pt x="3413" y="6468"/>
                      <a:pt x="3413" y="6484"/>
                    </a:cubicBezTo>
                    <a:cubicBezTo>
                      <a:pt x="3397" y="6468"/>
                      <a:pt x="3397" y="6468"/>
                      <a:pt x="3382" y="6468"/>
                    </a:cubicBezTo>
                    <a:close/>
                    <a:moveTo>
                      <a:pt x="3118" y="6422"/>
                    </a:moveTo>
                    <a:cubicBezTo>
                      <a:pt x="3118" y="6453"/>
                      <a:pt x="3087" y="6484"/>
                      <a:pt x="3071" y="6515"/>
                    </a:cubicBezTo>
                    <a:cubicBezTo>
                      <a:pt x="3071" y="6515"/>
                      <a:pt x="3056" y="6530"/>
                      <a:pt x="3056" y="6530"/>
                    </a:cubicBezTo>
                    <a:cubicBezTo>
                      <a:pt x="3056" y="6499"/>
                      <a:pt x="3056" y="6484"/>
                      <a:pt x="3071" y="6453"/>
                    </a:cubicBezTo>
                    <a:cubicBezTo>
                      <a:pt x="3087" y="6437"/>
                      <a:pt x="3102" y="6437"/>
                      <a:pt x="3118" y="6422"/>
                    </a:cubicBezTo>
                    <a:close/>
                    <a:moveTo>
                      <a:pt x="2094" y="6236"/>
                    </a:moveTo>
                    <a:cubicBezTo>
                      <a:pt x="2125" y="6298"/>
                      <a:pt x="2172" y="6344"/>
                      <a:pt x="2218" y="6406"/>
                    </a:cubicBezTo>
                    <a:cubicBezTo>
                      <a:pt x="2141" y="6453"/>
                      <a:pt x="2063" y="6499"/>
                      <a:pt x="2017" y="6546"/>
                    </a:cubicBezTo>
                    <a:lnTo>
                      <a:pt x="2001" y="6546"/>
                    </a:lnTo>
                    <a:lnTo>
                      <a:pt x="1939" y="6468"/>
                    </a:lnTo>
                    <a:cubicBezTo>
                      <a:pt x="1970" y="6422"/>
                      <a:pt x="2001" y="6375"/>
                      <a:pt x="2032" y="6313"/>
                    </a:cubicBezTo>
                    <a:cubicBezTo>
                      <a:pt x="2048" y="6298"/>
                      <a:pt x="2079" y="6267"/>
                      <a:pt x="2094" y="6236"/>
                    </a:cubicBezTo>
                    <a:close/>
                    <a:moveTo>
                      <a:pt x="2839" y="6375"/>
                    </a:moveTo>
                    <a:cubicBezTo>
                      <a:pt x="2854" y="6391"/>
                      <a:pt x="2870" y="6437"/>
                      <a:pt x="2901" y="6468"/>
                    </a:cubicBezTo>
                    <a:cubicBezTo>
                      <a:pt x="2870" y="6484"/>
                      <a:pt x="2854" y="6515"/>
                      <a:pt x="2839" y="6530"/>
                    </a:cubicBezTo>
                    <a:lnTo>
                      <a:pt x="2839" y="6515"/>
                    </a:lnTo>
                    <a:cubicBezTo>
                      <a:pt x="2839" y="6530"/>
                      <a:pt x="2823" y="6530"/>
                      <a:pt x="2823" y="6546"/>
                    </a:cubicBezTo>
                    <a:cubicBezTo>
                      <a:pt x="2808" y="6546"/>
                      <a:pt x="2808" y="6561"/>
                      <a:pt x="2792" y="6561"/>
                    </a:cubicBezTo>
                    <a:lnTo>
                      <a:pt x="2715" y="6499"/>
                    </a:lnTo>
                    <a:lnTo>
                      <a:pt x="2699" y="6453"/>
                    </a:lnTo>
                    <a:lnTo>
                      <a:pt x="2715" y="6453"/>
                    </a:lnTo>
                    <a:lnTo>
                      <a:pt x="2823" y="6546"/>
                    </a:lnTo>
                    <a:lnTo>
                      <a:pt x="2730" y="6453"/>
                    </a:lnTo>
                    <a:cubicBezTo>
                      <a:pt x="2777" y="6422"/>
                      <a:pt x="2808" y="6406"/>
                      <a:pt x="2839" y="6375"/>
                    </a:cubicBezTo>
                    <a:close/>
                    <a:moveTo>
                      <a:pt x="2746" y="6546"/>
                    </a:moveTo>
                    <a:lnTo>
                      <a:pt x="2777" y="6577"/>
                    </a:lnTo>
                    <a:cubicBezTo>
                      <a:pt x="2777" y="6577"/>
                      <a:pt x="2777" y="6577"/>
                      <a:pt x="2777" y="6592"/>
                    </a:cubicBezTo>
                    <a:lnTo>
                      <a:pt x="2746" y="6546"/>
                    </a:lnTo>
                    <a:close/>
                    <a:moveTo>
                      <a:pt x="3091" y="6853"/>
                    </a:moveTo>
                    <a:cubicBezTo>
                      <a:pt x="3094" y="6855"/>
                      <a:pt x="3098" y="6856"/>
                      <a:pt x="3102" y="6856"/>
                    </a:cubicBezTo>
                    <a:cubicBezTo>
                      <a:pt x="3099" y="6855"/>
                      <a:pt x="3095" y="6854"/>
                      <a:pt x="3091" y="6853"/>
                    </a:cubicBezTo>
                    <a:close/>
                    <a:moveTo>
                      <a:pt x="4808" y="1"/>
                    </a:moveTo>
                    <a:cubicBezTo>
                      <a:pt x="4746" y="63"/>
                      <a:pt x="4715" y="140"/>
                      <a:pt x="4700" y="203"/>
                    </a:cubicBezTo>
                    <a:cubicBezTo>
                      <a:pt x="4684" y="280"/>
                      <a:pt x="4684" y="373"/>
                      <a:pt x="4669" y="451"/>
                    </a:cubicBezTo>
                    <a:cubicBezTo>
                      <a:pt x="4669" y="606"/>
                      <a:pt x="4622" y="745"/>
                      <a:pt x="4467" y="838"/>
                    </a:cubicBezTo>
                    <a:cubicBezTo>
                      <a:pt x="4467" y="761"/>
                      <a:pt x="4421" y="792"/>
                      <a:pt x="4390" y="776"/>
                    </a:cubicBezTo>
                    <a:cubicBezTo>
                      <a:pt x="4374" y="823"/>
                      <a:pt x="4359" y="869"/>
                      <a:pt x="4328" y="916"/>
                    </a:cubicBezTo>
                    <a:cubicBezTo>
                      <a:pt x="4328" y="931"/>
                      <a:pt x="4312" y="962"/>
                      <a:pt x="4312" y="978"/>
                    </a:cubicBezTo>
                    <a:cubicBezTo>
                      <a:pt x="4266" y="931"/>
                      <a:pt x="4204" y="869"/>
                      <a:pt x="4157" y="823"/>
                    </a:cubicBezTo>
                    <a:cubicBezTo>
                      <a:pt x="4157" y="869"/>
                      <a:pt x="4142" y="916"/>
                      <a:pt x="4111" y="931"/>
                    </a:cubicBezTo>
                    <a:cubicBezTo>
                      <a:pt x="4080" y="838"/>
                      <a:pt x="4017" y="854"/>
                      <a:pt x="3940" y="792"/>
                    </a:cubicBezTo>
                    <a:lnTo>
                      <a:pt x="3940" y="792"/>
                    </a:lnTo>
                    <a:cubicBezTo>
                      <a:pt x="3986" y="885"/>
                      <a:pt x="4080" y="931"/>
                      <a:pt x="4111" y="962"/>
                    </a:cubicBezTo>
                    <a:cubicBezTo>
                      <a:pt x="4064" y="994"/>
                      <a:pt x="4002" y="1009"/>
                      <a:pt x="3955" y="1025"/>
                    </a:cubicBezTo>
                    <a:cubicBezTo>
                      <a:pt x="3893" y="1040"/>
                      <a:pt x="3847" y="1040"/>
                      <a:pt x="3800" y="1056"/>
                    </a:cubicBezTo>
                    <a:cubicBezTo>
                      <a:pt x="3692" y="1087"/>
                      <a:pt x="3630" y="1118"/>
                      <a:pt x="3599" y="1257"/>
                    </a:cubicBezTo>
                    <a:cubicBezTo>
                      <a:pt x="3599" y="1260"/>
                      <a:pt x="3599" y="1261"/>
                      <a:pt x="3600" y="1261"/>
                    </a:cubicBezTo>
                    <a:cubicBezTo>
                      <a:pt x="3605" y="1261"/>
                      <a:pt x="3635" y="1161"/>
                      <a:pt x="3676" y="1161"/>
                    </a:cubicBezTo>
                    <a:cubicBezTo>
                      <a:pt x="3686" y="1161"/>
                      <a:pt x="3696" y="1166"/>
                      <a:pt x="3707" y="1180"/>
                    </a:cubicBezTo>
                    <a:cubicBezTo>
                      <a:pt x="3754" y="1412"/>
                      <a:pt x="3444" y="1257"/>
                      <a:pt x="3413" y="1428"/>
                    </a:cubicBezTo>
                    <a:lnTo>
                      <a:pt x="3568" y="1490"/>
                    </a:lnTo>
                    <a:cubicBezTo>
                      <a:pt x="3552" y="1552"/>
                      <a:pt x="3506" y="1660"/>
                      <a:pt x="3475" y="1707"/>
                    </a:cubicBezTo>
                    <a:cubicBezTo>
                      <a:pt x="3467" y="1705"/>
                      <a:pt x="3456" y="1704"/>
                      <a:pt x="3445" y="1704"/>
                    </a:cubicBezTo>
                    <a:cubicBezTo>
                      <a:pt x="3419" y="1704"/>
                      <a:pt x="3386" y="1708"/>
                      <a:pt x="3356" y="1708"/>
                    </a:cubicBezTo>
                    <a:cubicBezTo>
                      <a:pt x="3296" y="1708"/>
                      <a:pt x="3246" y="1694"/>
                      <a:pt x="3273" y="1614"/>
                    </a:cubicBezTo>
                    <a:lnTo>
                      <a:pt x="3273" y="1614"/>
                    </a:lnTo>
                    <a:cubicBezTo>
                      <a:pt x="3056" y="1738"/>
                      <a:pt x="3289" y="1955"/>
                      <a:pt x="3180" y="2157"/>
                    </a:cubicBezTo>
                    <a:cubicBezTo>
                      <a:pt x="3164" y="2157"/>
                      <a:pt x="3164" y="2157"/>
                      <a:pt x="3149" y="2172"/>
                    </a:cubicBezTo>
                    <a:lnTo>
                      <a:pt x="3149" y="2188"/>
                    </a:lnTo>
                    <a:cubicBezTo>
                      <a:pt x="3137" y="2199"/>
                      <a:pt x="3134" y="2219"/>
                      <a:pt x="3121" y="2235"/>
                    </a:cubicBezTo>
                    <a:lnTo>
                      <a:pt x="3121" y="2235"/>
                    </a:lnTo>
                    <a:cubicBezTo>
                      <a:pt x="3124" y="2234"/>
                      <a:pt x="3128" y="2234"/>
                      <a:pt x="3133" y="2234"/>
                    </a:cubicBezTo>
                    <a:cubicBezTo>
                      <a:pt x="3102" y="2281"/>
                      <a:pt x="3087" y="2327"/>
                      <a:pt x="3071" y="2374"/>
                    </a:cubicBezTo>
                    <a:cubicBezTo>
                      <a:pt x="3071" y="2389"/>
                      <a:pt x="3056" y="2389"/>
                      <a:pt x="3056" y="2389"/>
                    </a:cubicBezTo>
                    <a:cubicBezTo>
                      <a:pt x="3056" y="2377"/>
                      <a:pt x="3056" y="2365"/>
                      <a:pt x="3063" y="2353"/>
                    </a:cubicBezTo>
                    <a:lnTo>
                      <a:pt x="3063" y="2353"/>
                    </a:lnTo>
                    <a:cubicBezTo>
                      <a:pt x="3005" y="2426"/>
                      <a:pt x="2960" y="2484"/>
                      <a:pt x="2901" y="2529"/>
                    </a:cubicBezTo>
                    <a:lnTo>
                      <a:pt x="2901" y="2482"/>
                    </a:lnTo>
                    <a:cubicBezTo>
                      <a:pt x="2885" y="2498"/>
                      <a:pt x="2870" y="2529"/>
                      <a:pt x="2870" y="2544"/>
                    </a:cubicBezTo>
                    <a:cubicBezTo>
                      <a:pt x="2823" y="2575"/>
                      <a:pt x="2777" y="2607"/>
                      <a:pt x="2746" y="2638"/>
                    </a:cubicBezTo>
                    <a:cubicBezTo>
                      <a:pt x="2699" y="2607"/>
                      <a:pt x="2699" y="2560"/>
                      <a:pt x="2715" y="2498"/>
                    </a:cubicBezTo>
                    <a:cubicBezTo>
                      <a:pt x="2715" y="2482"/>
                      <a:pt x="2715" y="2482"/>
                      <a:pt x="2715" y="2467"/>
                    </a:cubicBezTo>
                    <a:lnTo>
                      <a:pt x="2715" y="2436"/>
                    </a:lnTo>
                    <a:lnTo>
                      <a:pt x="2699" y="2451"/>
                    </a:lnTo>
                    <a:cubicBezTo>
                      <a:pt x="2699" y="2436"/>
                      <a:pt x="2684" y="2420"/>
                      <a:pt x="2653" y="2420"/>
                    </a:cubicBezTo>
                    <a:cubicBezTo>
                      <a:pt x="2591" y="2529"/>
                      <a:pt x="2451" y="2498"/>
                      <a:pt x="2389" y="2544"/>
                    </a:cubicBezTo>
                    <a:cubicBezTo>
                      <a:pt x="2606" y="2669"/>
                      <a:pt x="2234" y="2746"/>
                      <a:pt x="2218" y="2870"/>
                    </a:cubicBezTo>
                    <a:lnTo>
                      <a:pt x="2141" y="2948"/>
                    </a:lnTo>
                    <a:lnTo>
                      <a:pt x="2110" y="2979"/>
                    </a:lnTo>
                    <a:cubicBezTo>
                      <a:pt x="2094" y="2963"/>
                      <a:pt x="2079" y="2932"/>
                      <a:pt x="2094" y="2855"/>
                    </a:cubicBezTo>
                    <a:lnTo>
                      <a:pt x="2094" y="2855"/>
                    </a:lnTo>
                    <a:cubicBezTo>
                      <a:pt x="2079" y="2932"/>
                      <a:pt x="1939" y="3025"/>
                      <a:pt x="2001" y="3072"/>
                    </a:cubicBezTo>
                    <a:cubicBezTo>
                      <a:pt x="2001" y="3072"/>
                      <a:pt x="1924" y="3134"/>
                      <a:pt x="1846" y="3196"/>
                    </a:cubicBezTo>
                    <a:cubicBezTo>
                      <a:pt x="1769" y="3242"/>
                      <a:pt x="1691" y="3304"/>
                      <a:pt x="1691" y="3304"/>
                    </a:cubicBezTo>
                    <a:cubicBezTo>
                      <a:pt x="1676" y="3304"/>
                      <a:pt x="1660" y="3304"/>
                      <a:pt x="1645" y="3289"/>
                    </a:cubicBezTo>
                    <a:cubicBezTo>
                      <a:pt x="1629" y="3320"/>
                      <a:pt x="1645" y="3320"/>
                      <a:pt x="1645" y="3335"/>
                    </a:cubicBezTo>
                    <a:cubicBezTo>
                      <a:pt x="1645" y="3335"/>
                      <a:pt x="1303" y="3584"/>
                      <a:pt x="962" y="3785"/>
                    </a:cubicBezTo>
                    <a:cubicBezTo>
                      <a:pt x="776" y="3878"/>
                      <a:pt x="605" y="3971"/>
                      <a:pt x="481" y="4018"/>
                    </a:cubicBezTo>
                    <a:cubicBezTo>
                      <a:pt x="357" y="4080"/>
                      <a:pt x="280" y="4111"/>
                      <a:pt x="280" y="4111"/>
                    </a:cubicBezTo>
                    <a:cubicBezTo>
                      <a:pt x="342" y="4111"/>
                      <a:pt x="419" y="4126"/>
                      <a:pt x="512" y="4126"/>
                    </a:cubicBezTo>
                    <a:cubicBezTo>
                      <a:pt x="496" y="4191"/>
                      <a:pt x="506" y="4207"/>
                      <a:pt x="527" y="4207"/>
                    </a:cubicBezTo>
                    <a:cubicBezTo>
                      <a:pt x="548" y="4207"/>
                      <a:pt x="581" y="4190"/>
                      <a:pt x="610" y="4190"/>
                    </a:cubicBezTo>
                    <a:cubicBezTo>
                      <a:pt x="635" y="4190"/>
                      <a:pt x="658" y="4203"/>
                      <a:pt x="667" y="4251"/>
                    </a:cubicBezTo>
                    <a:cubicBezTo>
                      <a:pt x="644" y="4298"/>
                      <a:pt x="593" y="4318"/>
                      <a:pt x="543" y="4318"/>
                    </a:cubicBezTo>
                    <a:cubicBezTo>
                      <a:pt x="527" y="4318"/>
                      <a:pt x="511" y="4316"/>
                      <a:pt x="497" y="4313"/>
                    </a:cubicBezTo>
                    <a:lnTo>
                      <a:pt x="497" y="4313"/>
                    </a:lnTo>
                    <a:cubicBezTo>
                      <a:pt x="512" y="4390"/>
                      <a:pt x="590" y="4421"/>
                      <a:pt x="621" y="4514"/>
                    </a:cubicBezTo>
                    <a:cubicBezTo>
                      <a:pt x="854" y="4514"/>
                      <a:pt x="729" y="4188"/>
                      <a:pt x="931" y="4142"/>
                    </a:cubicBezTo>
                    <a:cubicBezTo>
                      <a:pt x="954" y="4199"/>
                      <a:pt x="952" y="4264"/>
                      <a:pt x="992" y="4264"/>
                    </a:cubicBezTo>
                    <a:cubicBezTo>
                      <a:pt x="1006" y="4264"/>
                      <a:pt x="1026" y="4256"/>
                      <a:pt x="1055" y="4235"/>
                    </a:cubicBezTo>
                    <a:lnTo>
                      <a:pt x="1055" y="4235"/>
                    </a:lnTo>
                    <a:lnTo>
                      <a:pt x="1040" y="4282"/>
                    </a:lnTo>
                    <a:cubicBezTo>
                      <a:pt x="1084" y="4222"/>
                      <a:pt x="1126" y="4209"/>
                      <a:pt x="1161" y="4209"/>
                    </a:cubicBezTo>
                    <a:cubicBezTo>
                      <a:pt x="1191" y="4209"/>
                      <a:pt x="1217" y="4218"/>
                      <a:pt x="1238" y="4218"/>
                    </a:cubicBezTo>
                    <a:cubicBezTo>
                      <a:pt x="1269" y="4218"/>
                      <a:pt x="1288" y="4195"/>
                      <a:pt x="1288" y="4080"/>
                    </a:cubicBezTo>
                    <a:lnTo>
                      <a:pt x="1350" y="4204"/>
                    </a:lnTo>
                    <a:cubicBezTo>
                      <a:pt x="1381" y="4111"/>
                      <a:pt x="1458" y="4049"/>
                      <a:pt x="1536" y="3987"/>
                    </a:cubicBezTo>
                    <a:lnTo>
                      <a:pt x="1536" y="3987"/>
                    </a:lnTo>
                    <a:cubicBezTo>
                      <a:pt x="1458" y="4080"/>
                      <a:pt x="1396" y="4173"/>
                      <a:pt x="1334" y="4266"/>
                    </a:cubicBezTo>
                    <a:cubicBezTo>
                      <a:pt x="1334" y="4266"/>
                      <a:pt x="1319" y="4282"/>
                      <a:pt x="1319" y="4282"/>
                    </a:cubicBezTo>
                    <a:cubicBezTo>
                      <a:pt x="1288" y="4328"/>
                      <a:pt x="1257" y="4375"/>
                      <a:pt x="1241" y="4421"/>
                    </a:cubicBezTo>
                    <a:cubicBezTo>
                      <a:pt x="1226" y="4421"/>
                      <a:pt x="1210" y="4406"/>
                      <a:pt x="1210" y="4406"/>
                    </a:cubicBezTo>
                    <a:cubicBezTo>
                      <a:pt x="1195" y="4390"/>
                      <a:pt x="1195" y="4390"/>
                      <a:pt x="1179" y="4375"/>
                    </a:cubicBezTo>
                    <a:cubicBezTo>
                      <a:pt x="1179" y="4375"/>
                      <a:pt x="1179" y="4375"/>
                      <a:pt x="1164" y="4359"/>
                    </a:cubicBezTo>
                    <a:cubicBezTo>
                      <a:pt x="1164" y="4375"/>
                      <a:pt x="1164" y="4375"/>
                      <a:pt x="1164" y="4375"/>
                    </a:cubicBezTo>
                    <a:cubicBezTo>
                      <a:pt x="1157" y="4372"/>
                      <a:pt x="1151" y="4371"/>
                      <a:pt x="1144" y="4371"/>
                    </a:cubicBezTo>
                    <a:cubicBezTo>
                      <a:pt x="1037" y="4371"/>
                      <a:pt x="919" y="4667"/>
                      <a:pt x="780" y="4667"/>
                    </a:cubicBezTo>
                    <a:cubicBezTo>
                      <a:pt x="763" y="4667"/>
                      <a:pt x="747" y="4663"/>
                      <a:pt x="729" y="4654"/>
                    </a:cubicBezTo>
                    <a:cubicBezTo>
                      <a:pt x="698" y="4700"/>
                      <a:pt x="667" y="4762"/>
                      <a:pt x="652" y="4824"/>
                    </a:cubicBezTo>
                    <a:cubicBezTo>
                      <a:pt x="636" y="4809"/>
                      <a:pt x="621" y="4793"/>
                      <a:pt x="621" y="4762"/>
                    </a:cubicBezTo>
                    <a:cubicBezTo>
                      <a:pt x="528" y="4762"/>
                      <a:pt x="435" y="4793"/>
                      <a:pt x="357" y="4840"/>
                    </a:cubicBezTo>
                    <a:cubicBezTo>
                      <a:pt x="342" y="4855"/>
                      <a:pt x="342" y="4855"/>
                      <a:pt x="326" y="4871"/>
                    </a:cubicBezTo>
                    <a:lnTo>
                      <a:pt x="156" y="4638"/>
                    </a:lnTo>
                    <a:cubicBezTo>
                      <a:pt x="109" y="4654"/>
                      <a:pt x="47" y="4685"/>
                      <a:pt x="0" y="4700"/>
                    </a:cubicBezTo>
                    <a:cubicBezTo>
                      <a:pt x="63" y="4793"/>
                      <a:pt x="140" y="4886"/>
                      <a:pt x="202" y="4979"/>
                    </a:cubicBezTo>
                    <a:cubicBezTo>
                      <a:pt x="187" y="4995"/>
                      <a:pt x="171" y="5010"/>
                      <a:pt x="171" y="5026"/>
                    </a:cubicBezTo>
                    <a:cubicBezTo>
                      <a:pt x="202" y="5010"/>
                      <a:pt x="218" y="5010"/>
                      <a:pt x="218" y="5010"/>
                    </a:cubicBezTo>
                    <a:cubicBezTo>
                      <a:pt x="233" y="5010"/>
                      <a:pt x="233" y="5010"/>
                      <a:pt x="233" y="5026"/>
                    </a:cubicBezTo>
                    <a:cubicBezTo>
                      <a:pt x="233" y="5066"/>
                      <a:pt x="210" y="5141"/>
                      <a:pt x="273" y="5141"/>
                    </a:cubicBezTo>
                    <a:cubicBezTo>
                      <a:pt x="283" y="5141"/>
                      <a:pt x="296" y="5139"/>
                      <a:pt x="311" y="5135"/>
                    </a:cubicBezTo>
                    <a:lnTo>
                      <a:pt x="311" y="5135"/>
                    </a:lnTo>
                    <a:cubicBezTo>
                      <a:pt x="295" y="5166"/>
                      <a:pt x="249" y="5197"/>
                      <a:pt x="202" y="5228"/>
                    </a:cubicBezTo>
                    <a:cubicBezTo>
                      <a:pt x="311" y="5383"/>
                      <a:pt x="419" y="5538"/>
                      <a:pt x="543" y="5708"/>
                    </a:cubicBezTo>
                    <a:lnTo>
                      <a:pt x="528" y="5708"/>
                    </a:lnTo>
                    <a:cubicBezTo>
                      <a:pt x="497" y="5677"/>
                      <a:pt x="466" y="5631"/>
                      <a:pt x="435" y="5584"/>
                    </a:cubicBezTo>
                    <a:cubicBezTo>
                      <a:pt x="419" y="5553"/>
                      <a:pt x="404" y="5507"/>
                      <a:pt x="373" y="5491"/>
                    </a:cubicBezTo>
                    <a:cubicBezTo>
                      <a:pt x="311" y="5414"/>
                      <a:pt x="249" y="5336"/>
                      <a:pt x="187" y="5243"/>
                    </a:cubicBezTo>
                    <a:cubicBezTo>
                      <a:pt x="156" y="5243"/>
                      <a:pt x="140" y="5259"/>
                      <a:pt x="125" y="5274"/>
                    </a:cubicBezTo>
                    <a:cubicBezTo>
                      <a:pt x="156" y="5305"/>
                      <a:pt x="187" y="5352"/>
                      <a:pt x="218" y="5398"/>
                    </a:cubicBezTo>
                    <a:cubicBezTo>
                      <a:pt x="218" y="5398"/>
                      <a:pt x="218" y="5398"/>
                      <a:pt x="218" y="5398"/>
                    </a:cubicBezTo>
                    <a:lnTo>
                      <a:pt x="218" y="5398"/>
                    </a:lnTo>
                    <a:lnTo>
                      <a:pt x="63" y="5522"/>
                    </a:lnTo>
                    <a:cubicBezTo>
                      <a:pt x="63" y="5615"/>
                      <a:pt x="78" y="5724"/>
                      <a:pt x="63" y="5848"/>
                    </a:cubicBezTo>
                    <a:lnTo>
                      <a:pt x="311" y="6189"/>
                    </a:lnTo>
                    <a:cubicBezTo>
                      <a:pt x="419" y="6112"/>
                      <a:pt x="528" y="6034"/>
                      <a:pt x="636" y="5988"/>
                    </a:cubicBezTo>
                    <a:cubicBezTo>
                      <a:pt x="667" y="6019"/>
                      <a:pt x="683" y="6050"/>
                      <a:pt x="714" y="6081"/>
                    </a:cubicBezTo>
                    <a:cubicBezTo>
                      <a:pt x="698" y="6112"/>
                      <a:pt x="714" y="6127"/>
                      <a:pt x="760" y="6174"/>
                    </a:cubicBezTo>
                    <a:cubicBezTo>
                      <a:pt x="760" y="6158"/>
                      <a:pt x="760" y="6158"/>
                      <a:pt x="760" y="6158"/>
                    </a:cubicBezTo>
                    <a:cubicBezTo>
                      <a:pt x="807" y="6220"/>
                      <a:pt x="838" y="6267"/>
                      <a:pt x="885" y="6329"/>
                    </a:cubicBezTo>
                    <a:cubicBezTo>
                      <a:pt x="900" y="6313"/>
                      <a:pt x="900" y="6282"/>
                      <a:pt x="916" y="6267"/>
                    </a:cubicBezTo>
                    <a:cubicBezTo>
                      <a:pt x="885" y="6220"/>
                      <a:pt x="854" y="6174"/>
                      <a:pt x="807" y="6127"/>
                    </a:cubicBezTo>
                    <a:cubicBezTo>
                      <a:pt x="823" y="6112"/>
                      <a:pt x="823" y="6112"/>
                      <a:pt x="823" y="6112"/>
                    </a:cubicBezTo>
                    <a:cubicBezTo>
                      <a:pt x="869" y="6174"/>
                      <a:pt x="931" y="6251"/>
                      <a:pt x="978" y="6313"/>
                    </a:cubicBezTo>
                    <a:cubicBezTo>
                      <a:pt x="1024" y="6313"/>
                      <a:pt x="1102" y="6313"/>
                      <a:pt x="1040" y="6391"/>
                    </a:cubicBezTo>
                    <a:cubicBezTo>
                      <a:pt x="1040" y="6406"/>
                      <a:pt x="1055" y="6422"/>
                      <a:pt x="1055" y="6437"/>
                    </a:cubicBezTo>
                    <a:cubicBezTo>
                      <a:pt x="1117" y="6422"/>
                      <a:pt x="1086" y="6329"/>
                      <a:pt x="1117" y="6251"/>
                    </a:cubicBezTo>
                    <a:cubicBezTo>
                      <a:pt x="1117" y="6267"/>
                      <a:pt x="1133" y="6267"/>
                      <a:pt x="1133" y="6282"/>
                    </a:cubicBezTo>
                    <a:cubicBezTo>
                      <a:pt x="1148" y="6360"/>
                      <a:pt x="1148" y="6453"/>
                      <a:pt x="1164" y="6453"/>
                    </a:cubicBezTo>
                    <a:cubicBezTo>
                      <a:pt x="1164" y="6406"/>
                      <a:pt x="1164" y="6375"/>
                      <a:pt x="1179" y="6329"/>
                    </a:cubicBezTo>
                    <a:cubicBezTo>
                      <a:pt x="1241" y="6437"/>
                      <a:pt x="1319" y="6530"/>
                      <a:pt x="1381" y="6623"/>
                    </a:cubicBezTo>
                    <a:cubicBezTo>
                      <a:pt x="1427" y="6577"/>
                      <a:pt x="1443" y="6530"/>
                      <a:pt x="1474" y="6468"/>
                    </a:cubicBezTo>
                    <a:lnTo>
                      <a:pt x="1272" y="6189"/>
                    </a:lnTo>
                    <a:cubicBezTo>
                      <a:pt x="1303" y="6174"/>
                      <a:pt x="1319" y="6158"/>
                      <a:pt x="1334" y="6143"/>
                    </a:cubicBezTo>
                    <a:cubicBezTo>
                      <a:pt x="1427" y="6065"/>
                      <a:pt x="1505" y="6003"/>
                      <a:pt x="1520" y="5941"/>
                    </a:cubicBezTo>
                    <a:lnTo>
                      <a:pt x="1877" y="6453"/>
                    </a:lnTo>
                    <a:cubicBezTo>
                      <a:pt x="1862" y="6484"/>
                      <a:pt x="1846" y="6515"/>
                      <a:pt x="1831" y="6546"/>
                    </a:cubicBezTo>
                    <a:cubicBezTo>
                      <a:pt x="1769" y="6639"/>
                      <a:pt x="1707" y="6701"/>
                      <a:pt x="1645" y="6701"/>
                    </a:cubicBezTo>
                    <a:lnTo>
                      <a:pt x="1738" y="6825"/>
                    </a:lnTo>
                    <a:lnTo>
                      <a:pt x="1800" y="6701"/>
                    </a:lnTo>
                    <a:lnTo>
                      <a:pt x="1815" y="6732"/>
                    </a:lnTo>
                    <a:cubicBezTo>
                      <a:pt x="1831" y="6717"/>
                      <a:pt x="1815" y="6701"/>
                      <a:pt x="1815" y="6686"/>
                    </a:cubicBezTo>
                    <a:cubicBezTo>
                      <a:pt x="1815" y="6686"/>
                      <a:pt x="1831" y="6655"/>
                      <a:pt x="1877" y="6577"/>
                    </a:cubicBezTo>
                    <a:cubicBezTo>
                      <a:pt x="1893" y="6561"/>
                      <a:pt x="1908" y="6530"/>
                      <a:pt x="1924" y="6499"/>
                    </a:cubicBezTo>
                    <a:lnTo>
                      <a:pt x="1986" y="6592"/>
                    </a:lnTo>
                    <a:cubicBezTo>
                      <a:pt x="1970" y="6608"/>
                      <a:pt x="1955" y="6623"/>
                      <a:pt x="1939" y="6655"/>
                    </a:cubicBezTo>
                    <a:cubicBezTo>
                      <a:pt x="1877" y="6856"/>
                      <a:pt x="2048" y="7011"/>
                      <a:pt x="2141" y="7228"/>
                    </a:cubicBezTo>
                    <a:cubicBezTo>
                      <a:pt x="2145" y="7231"/>
                      <a:pt x="2151" y="7232"/>
                      <a:pt x="2160" y="7232"/>
                    </a:cubicBezTo>
                    <a:cubicBezTo>
                      <a:pt x="2249" y="7232"/>
                      <a:pt x="2554" y="7092"/>
                      <a:pt x="2498" y="6965"/>
                    </a:cubicBezTo>
                    <a:cubicBezTo>
                      <a:pt x="2334" y="6965"/>
                      <a:pt x="2538" y="6812"/>
                      <a:pt x="2455" y="6812"/>
                    </a:cubicBezTo>
                    <a:cubicBezTo>
                      <a:pt x="2436" y="6812"/>
                      <a:pt x="2401" y="6820"/>
                      <a:pt x="2342" y="6841"/>
                    </a:cubicBezTo>
                    <a:cubicBezTo>
                      <a:pt x="2280" y="6779"/>
                      <a:pt x="2327" y="6655"/>
                      <a:pt x="2435" y="6592"/>
                    </a:cubicBezTo>
                    <a:cubicBezTo>
                      <a:pt x="2451" y="6608"/>
                      <a:pt x="2467" y="6623"/>
                      <a:pt x="2467" y="6639"/>
                    </a:cubicBezTo>
                    <a:cubicBezTo>
                      <a:pt x="2467" y="6623"/>
                      <a:pt x="2467" y="6592"/>
                      <a:pt x="2467" y="6577"/>
                    </a:cubicBezTo>
                    <a:lnTo>
                      <a:pt x="2482" y="6577"/>
                    </a:lnTo>
                    <a:cubicBezTo>
                      <a:pt x="2482" y="6592"/>
                      <a:pt x="2498" y="6608"/>
                      <a:pt x="2498" y="6608"/>
                    </a:cubicBezTo>
                    <a:cubicBezTo>
                      <a:pt x="2498" y="6670"/>
                      <a:pt x="2420" y="6701"/>
                      <a:pt x="2529" y="6732"/>
                    </a:cubicBezTo>
                    <a:cubicBezTo>
                      <a:pt x="2529" y="6701"/>
                      <a:pt x="2544" y="6686"/>
                      <a:pt x="2544" y="6670"/>
                    </a:cubicBezTo>
                    <a:cubicBezTo>
                      <a:pt x="2560" y="6686"/>
                      <a:pt x="2575" y="6701"/>
                      <a:pt x="2575" y="6717"/>
                    </a:cubicBezTo>
                    <a:cubicBezTo>
                      <a:pt x="2591" y="6717"/>
                      <a:pt x="2591" y="6701"/>
                      <a:pt x="2606" y="6686"/>
                    </a:cubicBezTo>
                    <a:cubicBezTo>
                      <a:pt x="2591" y="6670"/>
                      <a:pt x="2575" y="6655"/>
                      <a:pt x="2575" y="6639"/>
                    </a:cubicBezTo>
                    <a:cubicBezTo>
                      <a:pt x="2575" y="6623"/>
                      <a:pt x="2575" y="6623"/>
                      <a:pt x="2575" y="6608"/>
                    </a:cubicBezTo>
                    <a:cubicBezTo>
                      <a:pt x="2591" y="6639"/>
                      <a:pt x="2606" y="6655"/>
                      <a:pt x="2622" y="6670"/>
                    </a:cubicBezTo>
                    <a:cubicBezTo>
                      <a:pt x="2622" y="6655"/>
                      <a:pt x="2637" y="6639"/>
                      <a:pt x="2653" y="6623"/>
                    </a:cubicBezTo>
                    <a:cubicBezTo>
                      <a:pt x="2622" y="6592"/>
                      <a:pt x="2591" y="6561"/>
                      <a:pt x="2575" y="6515"/>
                    </a:cubicBezTo>
                    <a:cubicBezTo>
                      <a:pt x="2560" y="6515"/>
                      <a:pt x="2544" y="6515"/>
                      <a:pt x="2544" y="6499"/>
                    </a:cubicBezTo>
                    <a:lnTo>
                      <a:pt x="2560" y="6499"/>
                    </a:lnTo>
                    <a:cubicBezTo>
                      <a:pt x="2560" y="6499"/>
                      <a:pt x="2560" y="6515"/>
                      <a:pt x="2575" y="6515"/>
                    </a:cubicBezTo>
                    <a:cubicBezTo>
                      <a:pt x="2591" y="6515"/>
                      <a:pt x="2606" y="6499"/>
                      <a:pt x="2653" y="6453"/>
                    </a:cubicBezTo>
                    <a:lnTo>
                      <a:pt x="2699" y="6499"/>
                    </a:lnTo>
                    <a:cubicBezTo>
                      <a:pt x="2699" y="6546"/>
                      <a:pt x="2684" y="6592"/>
                      <a:pt x="2653" y="6623"/>
                    </a:cubicBezTo>
                    <a:cubicBezTo>
                      <a:pt x="2668" y="6655"/>
                      <a:pt x="2699" y="6686"/>
                      <a:pt x="2715" y="6732"/>
                    </a:cubicBezTo>
                    <a:cubicBezTo>
                      <a:pt x="2730" y="6717"/>
                      <a:pt x="2730" y="6701"/>
                      <a:pt x="2730" y="6701"/>
                    </a:cubicBezTo>
                    <a:cubicBezTo>
                      <a:pt x="2730" y="6717"/>
                      <a:pt x="2730" y="6717"/>
                      <a:pt x="2730" y="6732"/>
                    </a:cubicBezTo>
                    <a:lnTo>
                      <a:pt x="2715" y="6732"/>
                    </a:lnTo>
                    <a:cubicBezTo>
                      <a:pt x="2715" y="6748"/>
                      <a:pt x="2699" y="6763"/>
                      <a:pt x="2699" y="6779"/>
                    </a:cubicBezTo>
                    <a:cubicBezTo>
                      <a:pt x="2699" y="6794"/>
                      <a:pt x="2715" y="6794"/>
                      <a:pt x="2715" y="6794"/>
                    </a:cubicBezTo>
                    <a:cubicBezTo>
                      <a:pt x="2699" y="6825"/>
                      <a:pt x="2699" y="6841"/>
                      <a:pt x="2684" y="6872"/>
                    </a:cubicBezTo>
                    <a:cubicBezTo>
                      <a:pt x="2702" y="6908"/>
                      <a:pt x="2731" y="6923"/>
                      <a:pt x="2767" y="6923"/>
                    </a:cubicBezTo>
                    <a:cubicBezTo>
                      <a:pt x="2793" y="6923"/>
                      <a:pt x="2822" y="6916"/>
                      <a:pt x="2854" y="6903"/>
                    </a:cubicBezTo>
                    <a:cubicBezTo>
                      <a:pt x="2870" y="6918"/>
                      <a:pt x="2870" y="6934"/>
                      <a:pt x="2885" y="6949"/>
                    </a:cubicBezTo>
                    <a:cubicBezTo>
                      <a:pt x="2885" y="6934"/>
                      <a:pt x="2901" y="6918"/>
                      <a:pt x="2916" y="6887"/>
                    </a:cubicBezTo>
                    <a:cubicBezTo>
                      <a:pt x="2966" y="6875"/>
                      <a:pt x="3027" y="6852"/>
                      <a:pt x="3073" y="6852"/>
                    </a:cubicBezTo>
                    <a:cubicBezTo>
                      <a:pt x="3079" y="6852"/>
                      <a:pt x="3085" y="6852"/>
                      <a:pt x="3091" y="6853"/>
                    </a:cubicBezTo>
                    <a:lnTo>
                      <a:pt x="3091" y="6853"/>
                    </a:lnTo>
                    <a:cubicBezTo>
                      <a:pt x="3080" y="6848"/>
                      <a:pt x="3071" y="6837"/>
                      <a:pt x="3071" y="6825"/>
                    </a:cubicBezTo>
                    <a:lnTo>
                      <a:pt x="3242" y="6763"/>
                    </a:lnTo>
                    <a:lnTo>
                      <a:pt x="3242" y="6763"/>
                    </a:lnTo>
                    <a:cubicBezTo>
                      <a:pt x="3225" y="6768"/>
                      <a:pt x="3210" y="6770"/>
                      <a:pt x="3198" y="6770"/>
                    </a:cubicBezTo>
                    <a:cubicBezTo>
                      <a:pt x="3093" y="6770"/>
                      <a:pt x="3186" y="6602"/>
                      <a:pt x="3242" y="6546"/>
                    </a:cubicBezTo>
                    <a:cubicBezTo>
                      <a:pt x="3273" y="6515"/>
                      <a:pt x="3320" y="6484"/>
                      <a:pt x="3366" y="6468"/>
                    </a:cubicBezTo>
                    <a:cubicBezTo>
                      <a:pt x="3366" y="6484"/>
                      <a:pt x="3382" y="6484"/>
                      <a:pt x="3397" y="6499"/>
                    </a:cubicBezTo>
                    <a:lnTo>
                      <a:pt x="3351" y="6561"/>
                    </a:lnTo>
                    <a:cubicBezTo>
                      <a:pt x="3382" y="6561"/>
                      <a:pt x="3397" y="6546"/>
                      <a:pt x="3413" y="6530"/>
                    </a:cubicBezTo>
                    <a:cubicBezTo>
                      <a:pt x="3428" y="6530"/>
                      <a:pt x="3444" y="6546"/>
                      <a:pt x="3459" y="6561"/>
                    </a:cubicBezTo>
                    <a:cubicBezTo>
                      <a:pt x="3459" y="6546"/>
                      <a:pt x="3459" y="6546"/>
                      <a:pt x="3475" y="6546"/>
                    </a:cubicBezTo>
                    <a:cubicBezTo>
                      <a:pt x="3459" y="6530"/>
                      <a:pt x="3444" y="6515"/>
                      <a:pt x="3444" y="6515"/>
                    </a:cubicBezTo>
                    <a:cubicBezTo>
                      <a:pt x="3444" y="6499"/>
                      <a:pt x="3459" y="6484"/>
                      <a:pt x="3459" y="6484"/>
                    </a:cubicBezTo>
                    <a:cubicBezTo>
                      <a:pt x="3475" y="6484"/>
                      <a:pt x="3490" y="6499"/>
                      <a:pt x="3490" y="6499"/>
                    </a:cubicBezTo>
                    <a:cubicBezTo>
                      <a:pt x="3490" y="6515"/>
                      <a:pt x="3475" y="6530"/>
                      <a:pt x="3475" y="6546"/>
                    </a:cubicBezTo>
                    <a:cubicBezTo>
                      <a:pt x="3506" y="6561"/>
                      <a:pt x="3537" y="6592"/>
                      <a:pt x="3568" y="6623"/>
                    </a:cubicBezTo>
                    <a:cubicBezTo>
                      <a:pt x="3583" y="6623"/>
                      <a:pt x="3583" y="6608"/>
                      <a:pt x="3599" y="6608"/>
                    </a:cubicBezTo>
                    <a:cubicBezTo>
                      <a:pt x="3661" y="6654"/>
                      <a:pt x="3722" y="6701"/>
                      <a:pt x="3769" y="6762"/>
                    </a:cubicBezTo>
                    <a:lnTo>
                      <a:pt x="3769" y="6762"/>
                    </a:lnTo>
                    <a:cubicBezTo>
                      <a:pt x="3722" y="6701"/>
                      <a:pt x="3661" y="6654"/>
                      <a:pt x="3599" y="6592"/>
                    </a:cubicBezTo>
                    <a:cubicBezTo>
                      <a:pt x="3645" y="6561"/>
                      <a:pt x="3661" y="6530"/>
                      <a:pt x="3661" y="6499"/>
                    </a:cubicBezTo>
                    <a:cubicBezTo>
                      <a:pt x="3633" y="6465"/>
                      <a:pt x="3609" y="6452"/>
                      <a:pt x="3587" y="6452"/>
                    </a:cubicBezTo>
                    <a:cubicBezTo>
                      <a:pt x="3558" y="6452"/>
                      <a:pt x="3532" y="6473"/>
                      <a:pt x="3506" y="6499"/>
                    </a:cubicBezTo>
                    <a:cubicBezTo>
                      <a:pt x="3490" y="6499"/>
                      <a:pt x="3475" y="6484"/>
                      <a:pt x="3475" y="6468"/>
                    </a:cubicBezTo>
                    <a:cubicBezTo>
                      <a:pt x="3521" y="6406"/>
                      <a:pt x="3552" y="6344"/>
                      <a:pt x="3630" y="6313"/>
                    </a:cubicBezTo>
                    <a:cubicBezTo>
                      <a:pt x="3645" y="6329"/>
                      <a:pt x="3661" y="6344"/>
                      <a:pt x="3676" y="6375"/>
                    </a:cubicBezTo>
                    <a:cubicBezTo>
                      <a:pt x="3676" y="6383"/>
                      <a:pt x="3676" y="6387"/>
                      <a:pt x="3676" y="6391"/>
                    </a:cubicBezTo>
                    <a:cubicBezTo>
                      <a:pt x="3707" y="6453"/>
                      <a:pt x="3723" y="6546"/>
                      <a:pt x="3707" y="6577"/>
                    </a:cubicBezTo>
                    <a:lnTo>
                      <a:pt x="4017" y="6437"/>
                    </a:lnTo>
                    <a:cubicBezTo>
                      <a:pt x="4157" y="6127"/>
                      <a:pt x="4328" y="5988"/>
                      <a:pt x="4436" y="5677"/>
                    </a:cubicBezTo>
                    <a:cubicBezTo>
                      <a:pt x="4467" y="5662"/>
                      <a:pt x="4498" y="5662"/>
                      <a:pt x="4514" y="5646"/>
                    </a:cubicBezTo>
                    <a:lnTo>
                      <a:pt x="4529" y="5646"/>
                    </a:lnTo>
                    <a:cubicBezTo>
                      <a:pt x="4529" y="5646"/>
                      <a:pt x="4545" y="5631"/>
                      <a:pt x="4560" y="5631"/>
                    </a:cubicBezTo>
                    <a:cubicBezTo>
                      <a:pt x="4576" y="5615"/>
                      <a:pt x="4607" y="5615"/>
                      <a:pt x="4622" y="5600"/>
                    </a:cubicBezTo>
                    <a:lnTo>
                      <a:pt x="4591" y="5600"/>
                    </a:lnTo>
                    <a:cubicBezTo>
                      <a:pt x="4638" y="5553"/>
                      <a:pt x="4669" y="5522"/>
                      <a:pt x="4700" y="5476"/>
                    </a:cubicBezTo>
                    <a:cubicBezTo>
                      <a:pt x="4746" y="5476"/>
                      <a:pt x="4793" y="5507"/>
                      <a:pt x="4793" y="5569"/>
                    </a:cubicBezTo>
                    <a:cubicBezTo>
                      <a:pt x="4824" y="5367"/>
                      <a:pt x="5320" y="5243"/>
                      <a:pt x="5351" y="4964"/>
                    </a:cubicBezTo>
                    <a:cubicBezTo>
                      <a:pt x="5351" y="4964"/>
                      <a:pt x="5367" y="4716"/>
                      <a:pt x="5382" y="4437"/>
                    </a:cubicBezTo>
                    <a:cubicBezTo>
                      <a:pt x="5444" y="4359"/>
                      <a:pt x="5460" y="4266"/>
                      <a:pt x="5413" y="4142"/>
                    </a:cubicBezTo>
                    <a:cubicBezTo>
                      <a:pt x="5429" y="4064"/>
                      <a:pt x="5460" y="4018"/>
                      <a:pt x="5475" y="4002"/>
                    </a:cubicBezTo>
                    <a:cubicBezTo>
                      <a:pt x="5537" y="4018"/>
                      <a:pt x="5615" y="4064"/>
                      <a:pt x="5677" y="4064"/>
                    </a:cubicBezTo>
                    <a:cubicBezTo>
                      <a:pt x="5677" y="4070"/>
                      <a:pt x="5679" y="4076"/>
                      <a:pt x="5682" y="4081"/>
                    </a:cubicBezTo>
                    <a:lnTo>
                      <a:pt x="5682" y="4081"/>
                    </a:lnTo>
                    <a:cubicBezTo>
                      <a:pt x="5683" y="4080"/>
                      <a:pt x="5687" y="4080"/>
                      <a:pt x="5693" y="4080"/>
                    </a:cubicBezTo>
                    <a:lnTo>
                      <a:pt x="5739" y="4080"/>
                    </a:lnTo>
                    <a:cubicBezTo>
                      <a:pt x="5724" y="4111"/>
                      <a:pt x="5661" y="4157"/>
                      <a:pt x="5708" y="4188"/>
                    </a:cubicBezTo>
                    <a:cubicBezTo>
                      <a:pt x="5755" y="4157"/>
                      <a:pt x="5770" y="4111"/>
                      <a:pt x="5786" y="4064"/>
                    </a:cubicBezTo>
                    <a:lnTo>
                      <a:pt x="5786" y="4064"/>
                    </a:lnTo>
                    <a:cubicBezTo>
                      <a:pt x="5781" y="4095"/>
                      <a:pt x="5795" y="4107"/>
                      <a:pt x="5819" y="4107"/>
                    </a:cubicBezTo>
                    <a:cubicBezTo>
                      <a:pt x="5880" y="4107"/>
                      <a:pt x="6005" y="4027"/>
                      <a:pt x="6049" y="3971"/>
                    </a:cubicBezTo>
                    <a:cubicBezTo>
                      <a:pt x="6065" y="3863"/>
                      <a:pt x="6158" y="3723"/>
                      <a:pt x="6266" y="3599"/>
                    </a:cubicBezTo>
                    <a:cubicBezTo>
                      <a:pt x="6344" y="3475"/>
                      <a:pt x="6421" y="3366"/>
                      <a:pt x="6484" y="3273"/>
                    </a:cubicBezTo>
                    <a:cubicBezTo>
                      <a:pt x="6499" y="3289"/>
                      <a:pt x="6499" y="3289"/>
                      <a:pt x="6515" y="3289"/>
                    </a:cubicBezTo>
                    <a:cubicBezTo>
                      <a:pt x="6515" y="3273"/>
                      <a:pt x="6499" y="3258"/>
                      <a:pt x="6499" y="3242"/>
                    </a:cubicBezTo>
                    <a:cubicBezTo>
                      <a:pt x="6515" y="3227"/>
                      <a:pt x="6530" y="3196"/>
                      <a:pt x="6546" y="3180"/>
                    </a:cubicBezTo>
                    <a:lnTo>
                      <a:pt x="6546" y="3180"/>
                    </a:lnTo>
                    <a:cubicBezTo>
                      <a:pt x="6546" y="3207"/>
                      <a:pt x="6534" y="3245"/>
                      <a:pt x="6551" y="3245"/>
                    </a:cubicBezTo>
                    <a:cubicBezTo>
                      <a:pt x="6553" y="3245"/>
                      <a:pt x="6557" y="3245"/>
                      <a:pt x="6561" y="3242"/>
                    </a:cubicBezTo>
                    <a:cubicBezTo>
                      <a:pt x="6794" y="2886"/>
                      <a:pt x="6949" y="2777"/>
                      <a:pt x="7135" y="2281"/>
                    </a:cubicBezTo>
                    <a:lnTo>
                      <a:pt x="4871" y="109"/>
                    </a:lnTo>
                    <a:cubicBezTo>
                      <a:pt x="4871" y="109"/>
                      <a:pt x="4871" y="171"/>
                      <a:pt x="4871" y="234"/>
                    </a:cubicBezTo>
                    <a:cubicBezTo>
                      <a:pt x="4871" y="296"/>
                      <a:pt x="4886" y="358"/>
                      <a:pt x="4886" y="358"/>
                    </a:cubicBezTo>
                    <a:cubicBezTo>
                      <a:pt x="4871" y="342"/>
                      <a:pt x="4871" y="311"/>
                      <a:pt x="4871" y="280"/>
                    </a:cubicBezTo>
                    <a:cubicBezTo>
                      <a:pt x="4855" y="280"/>
                      <a:pt x="4839" y="296"/>
                      <a:pt x="4839" y="296"/>
                    </a:cubicBezTo>
                    <a:lnTo>
                      <a:pt x="4839" y="265"/>
                    </a:lnTo>
                    <a:cubicBezTo>
                      <a:pt x="4824" y="125"/>
                      <a:pt x="4808" y="1"/>
                      <a:pt x="48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0"/>
              <p:cNvSpPr/>
              <p:nvPr/>
            </p:nvSpPr>
            <p:spPr>
              <a:xfrm>
                <a:off x="3389875" y="6906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0"/>
              <p:cNvSpPr/>
              <p:nvPr/>
            </p:nvSpPr>
            <p:spPr>
              <a:xfrm>
                <a:off x="3422050" y="5595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0"/>
              <p:cNvSpPr/>
              <p:nvPr/>
            </p:nvSpPr>
            <p:spPr>
              <a:xfrm>
                <a:off x="3315825" y="6638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0" y="1"/>
                    </a:moveTo>
                    <a:cubicBezTo>
                      <a:pt x="16" y="1"/>
                      <a:pt x="16" y="16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16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0"/>
              <p:cNvSpPr/>
              <p:nvPr/>
            </p:nvSpPr>
            <p:spPr>
              <a:xfrm>
                <a:off x="3388700" y="6894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0"/>
              <p:cNvSpPr/>
              <p:nvPr/>
            </p:nvSpPr>
            <p:spPr>
              <a:xfrm>
                <a:off x="3316200" y="664625"/>
                <a:ext cx="275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1" extrusionOk="0">
                    <a:moveTo>
                      <a:pt x="1" y="1"/>
                    </a:moveTo>
                    <a:cubicBezTo>
                      <a:pt x="32" y="47"/>
                      <a:pt x="63" y="94"/>
                      <a:pt x="94" y="140"/>
                    </a:cubicBezTo>
                    <a:cubicBezTo>
                      <a:pt x="94" y="140"/>
                      <a:pt x="94" y="125"/>
                      <a:pt x="109" y="125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0"/>
              <p:cNvSpPr/>
              <p:nvPr/>
            </p:nvSpPr>
            <p:spPr>
              <a:xfrm>
                <a:off x="3388700" y="689825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cubicBezTo>
                      <a:pt x="6" y="6"/>
                      <a:pt x="11" y="9"/>
                      <a:pt x="16" y="12"/>
                    </a:cubicBezTo>
                    <a:lnTo>
                      <a:pt x="16" y="12"/>
                    </a:lnTo>
                    <a:cubicBezTo>
                      <a:pt x="16" y="1"/>
                      <a:pt x="15" y="1"/>
                      <a:pt x="1" y="1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6" y="15"/>
                      <a:pt x="16" y="16"/>
                    </a:cubicBezTo>
                    <a:cubicBezTo>
                      <a:pt x="20" y="16"/>
                      <a:pt x="22" y="16"/>
                      <a:pt x="24" y="16"/>
                    </a:cubicBezTo>
                    <a:lnTo>
                      <a:pt x="24" y="16"/>
                    </a:lnTo>
                    <a:cubicBezTo>
                      <a:pt x="22" y="15"/>
                      <a:pt x="19" y="14"/>
                      <a:pt x="16" y="12"/>
                    </a:cubicBezTo>
                    <a:close/>
                    <a:moveTo>
                      <a:pt x="24" y="16"/>
                    </a:moveTo>
                    <a:cubicBezTo>
                      <a:pt x="32" y="20"/>
                      <a:pt x="40" y="24"/>
                      <a:pt x="47" y="32"/>
                    </a:cubicBezTo>
                    <a:cubicBezTo>
                      <a:pt x="35" y="19"/>
                      <a:pt x="33" y="17"/>
                      <a:pt x="24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0"/>
              <p:cNvSpPr/>
              <p:nvPr/>
            </p:nvSpPr>
            <p:spPr>
              <a:xfrm>
                <a:off x="3336750" y="69332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6" y="31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0"/>
              <p:cNvSpPr/>
              <p:nvPr/>
            </p:nvSpPr>
            <p:spPr>
              <a:xfrm>
                <a:off x="3457350" y="569625"/>
                <a:ext cx="15900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86" extrusionOk="0">
                    <a:moveTo>
                      <a:pt x="31" y="1"/>
                    </a:moveTo>
                    <a:lnTo>
                      <a:pt x="0" y="32"/>
                    </a:lnTo>
                    <a:cubicBezTo>
                      <a:pt x="0" y="32"/>
                      <a:pt x="16" y="16"/>
                      <a:pt x="31" y="16"/>
                    </a:cubicBezTo>
                    <a:lnTo>
                      <a:pt x="620" y="590"/>
                    </a:lnTo>
                    <a:lnTo>
                      <a:pt x="31" y="1"/>
                    </a:lnTo>
                    <a:close/>
                    <a:moveTo>
                      <a:pt x="620" y="590"/>
                    </a:moveTo>
                    <a:cubicBezTo>
                      <a:pt x="593" y="632"/>
                      <a:pt x="540" y="686"/>
                      <a:pt x="596" y="686"/>
                    </a:cubicBezTo>
                    <a:cubicBezTo>
                      <a:pt x="602" y="686"/>
                      <a:pt x="610" y="685"/>
                      <a:pt x="620" y="683"/>
                    </a:cubicBezTo>
                    <a:lnTo>
                      <a:pt x="636" y="606"/>
                    </a:lnTo>
                    <a:lnTo>
                      <a:pt x="620" y="5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0"/>
              <p:cNvSpPr/>
              <p:nvPr/>
            </p:nvSpPr>
            <p:spPr>
              <a:xfrm>
                <a:off x="3450750" y="644850"/>
                <a:ext cx="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87" extrusionOk="0">
                    <a:moveTo>
                      <a:pt x="0" y="1"/>
                    </a:moveTo>
                    <a:lnTo>
                      <a:pt x="16" y="187"/>
                    </a:lnTo>
                    <a:lnTo>
                      <a:pt x="31" y="1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0"/>
              <p:cNvSpPr/>
              <p:nvPr/>
            </p:nvSpPr>
            <p:spPr>
              <a:xfrm>
                <a:off x="3342575" y="645475"/>
                <a:ext cx="117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3" extrusionOk="0">
                    <a:moveTo>
                      <a:pt x="14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7"/>
                      <a:pt x="16" y="22"/>
                      <a:pt x="16" y="22"/>
                    </a:cubicBezTo>
                    <a:lnTo>
                      <a:pt x="47" y="22"/>
                    </a:lnTo>
                    <a:cubicBezTo>
                      <a:pt x="36" y="11"/>
                      <a:pt x="25" y="0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0"/>
              <p:cNvSpPr/>
              <p:nvPr/>
            </p:nvSpPr>
            <p:spPr>
              <a:xfrm>
                <a:off x="3408100" y="704375"/>
                <a:ext cx="182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6" extrusionOk="0">
                    <a:moveTo>
                      <a:pt x="68" y="1"/>
                    </a:moveTo>
                    <a:cubicBezTo>
                      <a:pt x="67" y="1"/>
                      <a:pt x="65" y="3"/>
                      <a:pt x="62" y="8"/>
                    </a:cubicBezTo>
                    <a:cubicBezTo>
                      <a:pt x="47" y="24"/>
                      <a:pt x="31" y="39"/>
                      <a:pt x="0" y="70"/>
                    </a:cubicBezTo>
                    <a:cubicBezTo>
                      <a:pt x="16" y="70"/>
                      <a:pt x="16" y="70"/>
                      <a:pt x="31" y="86"/>
                    </a:cubicBezTo>
                    <a:cubicBezTo>
                      <a:pt x="57" y="60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0"/>
              <p:cNvSpPr/>
              <p:nvPr/>
            </p:nvSpPr>
            <p:spPr>
              <a:xfrm>
                <a:off x="3405375" y="687900"/>
                <a:ext cx="35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9" extrusionOk="0">
                    <a:moveTo>
                      <a:pt x="1" y="0"/>
                    </a:moveTo>
                    <a:cubicBezTo>
                      <a:pt x="1" y="39"/>
                      <a:pt x="38" y="109"/>
                      <a:pt x="76" y="109"/>
                    </a:cubicBezTo>
                    <a:cubicBezTo>
                      <a:pt x="99" y="109"/>
                      <a:pt x="123" y="85"/>
                      <a:pt x="140" y="16"/>
                    </a:cubicBezTo>
                    <a:lnTo>
                      <a:pt x="140" y="16"/>
                    </a:lnTo>
                    <a:cubicBezTo>
                      <a:pt x="133" y="23"/>
                      <a:pt x="109" y="31"/>
                      <a:pt x="82" y="31"/>
                    </a:cubicBezTo>
                    <a:cubicBezTo>
                      <a:pt x="55" y="31"/>
                      <a:pt x="2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0"/>
              <p:cNvSpPr/>
              <p:nvPr/>
            </p:nvSpPr>
            <p:spPr>
              <a:xfrm>
                <a:off x="3318525" y="639800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32"/>
                    </a:cubicBez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0"/>
              <p:cNvSpPr/>
              <p:nvPr/>
            </p:nvSpPr>
            <p:spPr>
              <a:xfrm>
                <a:off x="3384450" y="590950"/>
                <a:ext cx="58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11" extrusionOk="0">
                    <a:moveTo>
                      <a:pt x="171" y="1"/>
                    </a:moveTo>
                    <a:lnTo>
                      <a:pt x="0" y="187"/>
                    </a:lnTo>
                    <a:cubicBezTo>
                      <a:pt x="31" y="218"/>
                      <a:pt x="47" y="280"/>
                      <a:pt x="93" y="311"/>
                    </a:cubicBezTo>
                    <a:lnTo>
                      <a:pt x="233" y="140"/>
                    </a:lnTo>
                    <a:lnTo>
                      <a:pt x="233" y="140"/>
                    </a:lnTo>
                    <a:cubicBezTo>
                      <a:pt x="227" y="141"/>
                      <a:pt x="223" y="142"/>
                      <a:pt x="218" y="142"/>
                    </a:cubicBezTo>
                    <a:cubicBezTo>
                      <a:pt x="147" y="142"/>
                      <a:pt x="200" y="30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0"/>
              <p:cNvSpPr/>
              <p:nvPr/>
            </p:nvSpPr>
            <p:spPr>
              <a:xfrm>
                <a:off x="3381350" y="594800"/>
                <a:ext cx="31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59" y="0"/>
                    </a:moveTo>
                    <a:cubicBezTo>
                      <a:pt x="43" y="0"/>
                      <a:pt x="24" y="5"/>
                      <a:pt x="0" y="17"/>
                    </a:cubicBezTo>
                    <a:cubicBezTo>
                      <a:pt x="16" y="48"/>
                      <a:pt x="16" y="79"/>
                      <a:pt x="16" y="126"/>
                    </a:cubicBezTo>
                    <a:lnTo>
                      <a:pt x="124" y="33"/>
                    </a:lnTo>
                    <a:cubicBezTo>
                      <a:pt x="105" y="14"/>
                      <a:pt x="86" y="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0"/>
              <p:cNvSpPr/>
              <p:nvPr/>
            </p:nvSpPr>
            <p:spPr>
              <a:xfrm>
                <a:off x="3354200" y="6917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2" y="0"/>
                    </a:moveTo>
                    <a:cubicBezTo>
                      <a:pt x="16" y="16"/>
                      <a:pt x="0" y="47"/>
                      <a:pt x="0" y="47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0"/>
              <p:cNvSpPr/>
              <p:nvPr/>
            </p:nvSpPr>
            <p:spPr>
              <a:xfrm>
                <a:off x="3354975" y="70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0"/>
              <p:cNvSpPr/>
              <p:nvPr/>
            </p:nvSpPr>
            <p:spPr>
              <a:xfrm>
                <a:off x="3311925" y="640975"/>
                <a:ext cx="1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482" extrusionOk="0">
                    <a:moveTo>
                      <a:pt x="451" y="0"/>
                    </a:moveTo>
                    <a:lnTo>
                      <a:pt x="358" y="94"/>
                    </a:lnTo>
                    <a:lnTo>
                      <a:pt x="342" y="47"/>
                    </a:lnTo>
                    <a:lnTo>
                      <a:pt x="218" y="109"/>
                    </a:lnTo>
                    <a:cubicBezTo>
                      <a:pt x="265" y="187"/>
                      <a:pt x="296" y="187"/>
                      <a:pt x="311" y="264"/>
                    </a:cubicBezTo>
                    <a:cubicBezTo>
                      <a:pt x="287" y="268"/>
                      <a:pt x="267" y="270"/>
                      <a:pt x="251" y="270"/>
                    </a:cubicBezTo>
                    <a:cubicBezTo>
                      <a:pt x="132" y="270"/>
                      <a:pt x="199" y="177"/>
                      <a:pt x="63" y="109"/>
                    </a:cubicBezTo>
                    <a:cubicBezTo>
                      <a:pt x="47" y="125"/>
                      <a:pt x="16" y="125"/>
                      <a:pt x="1" y="140"/>
                    </a:cubicBezTo>
                    <a:lnTo>
                      <a:pt x="234" y="481"/>
                    </a:lnTo>
                    <a:cubicBezTo>
                      <a:pt x="249" y="466"/>
                      <a:pt x="265" y="466"/>
                      <a:pt x="280" y="466"/>
                    </a:cubicBezTo>
                    <a:cubicBezTo>
                      <a:pt x="342" y="435"/>
                      <a:pt x="420" y="373"/>
                      <a:pt x="482" y="311"/>
                    </a:cubicBezTo>
                    <a:cubicBezTo>
                      <a:pt x="218" y="249"/>
                      <a:pt x="590" y="156"/>
                      <a:pt x="4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0"/>
              <p:cNvSpPr/>
              <p:nvPr/>
            </p:nvSpPr>
            <p:spPr>
              <a:xfrm>
                <a:off x="3350700" y="692925"/>
                <a:ext cx="66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7" extrusionOk="0">
                    <a:moveTo>
                      <a:pt x="140" y="1"/>
                    </a:moveTo>
                    <a:lnTo>
                      <a:pt x="140" y="1"/>
                    </a:lnTo>
                    <a:cubicBezTo>
                      <a:pt x="94" y="94"/>
                      <a:pt x="47" y="171"/>
                      <a:pt x="1" y="233"/>
                    </a:cubicBezTo>
                    <a:lnTo>
                      <a:pt x="172" y="466"/>
                    </a:lnTo>
                    <a:cubicBezTo>
                      <a:pt x="218" y="280"/>
                      <a:pt x="16" y="264"/>
                      <a:pt x="265" y="94"/>
                    </a:cubicBezTo>
                    <a:cubicBezTo>
                      <a:pt x="218" y="78"/>
                      <a:pt x="125" y="78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20"/>
              <p:cNvSpPr/>
              <p:nvPr/>
            </p:nvSpPr>
            <p:spPr>
              <a:xfrm>
                <a:off x="3385225" y="70995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108" y="1"/>
                    </a:moveTo>
                    <a:cubicBezTo>
                      <a:pt x="70" y="1"/>
                      <a:pt x="50" y="86"/>
                      <a:pt x="0" y="111"/>
                    </a:cubicBezTo>
                    <a:cubicBezTo>
                      <a:pt x="78" y="80"/>
                      <a:pt x="93" y="64"/>
                      <a:pt x="140" y="18"/>
                    </a:cubicBezTo>
                    <a:cubicBezTo>
                      <a:pt x="128" y="6"/>
                      <a:pt x="117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20"/>
              <p:cNvSpPr/>
              <p:nvPr/>
            </p:nvSpPr>
            <p:spPr>
              <a:xfrm>
                <a:off x="3323175" y="691000"/>
                <a:ext cx="58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156" extrusionOk="0">
                    <a:moveTo>
                      <a:pt x="125" y="0"/>
                    </a:moveTo>
                    <a:cubicBezTo>
                      <a:pt x="125" y="31"/>
                      <a:pt x="1" y="109"/>
                      <a:pt x="47" y="155"/>
                    </a:cubicBezTo>
                    <a:lnTo>
                      <a:pt x="233" y="62"/>
                    </a:lnTo>
                    <a:cubicBezTo>
                      <a:pt x="187" y="62"/>
                      <a:pt x="156" y="31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20"/>
              <p:cNvSpPr/>
              <p:nvPr/>
            </p:nvSpPr>
            <p:spPr>
              <a:xfrm>
                <a:off x="3329000" y="691375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78" y="1"/>
                    </a:moveTo>
                    <a:lnTo>
                      <a:pt x="0" y="47"/>
                    </a:lnTo>
                    <a:cubicBezTo>
                      <a:pt x="16" y="47"/>
                      <a:pt x="47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20"/>
              <p:cNvSpPr/>
              <p:nvPr/>
            </p:nvSpPr>
            <p:spPr>
              <a:xfrm>
                <a:off x="3325900" y="69060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20"/>
              <p:cNvSpPr/>
              <p:nvPr/>
            </p:nvSpPr>
            <p:spPr>
              <a:xfrm>
                <a:off x="3424000" y="542100"/>
                <a:ext cx="39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6" extrusionOk="0">
                    <a:moveTo>
                      <a:pt x="155" y="1"/>
                    </a:moveTo>
                    <a:cubicBezTo>
                      <a:pt x="109" y="63"/>
                      <a:pt x="0" y="218"/>
                      <a:pt x="16" y="295"/>
                    </a:cubicBezTo>
                    <a:cubicBezTo>
                      <a:pt x="16" y="233"/>
                      <a:pt x="155" y="171"/>
                      <a:pt x="124" y="78"/>
                    </a:cubicBezTo>
                    <a:lnTo>
                      <a:pt x="124" y="78"/>
                    </a:lnTo>
                    <a:lnTo>
                      <a:pt x="140" y="94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20"/>
              <p:cNvSpPr/>
              <p:nvPr/>
            </p:nvSpPr>
            <p:spPr>
              <a:xfrm>
                <a:off x="3377075" y="8868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1"/>
                    </a:moveTo>
                    <a:cubicBezTo>
                      <a:pt x="1" y="16"/>
                      <a:pt x="1" y="32"/>
                      <a:pt x="16" y="63"/>
                    </a:cubicBezTo>
                    <a:cubicBezTo>
                      <a:pt x="16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20"/>
              <p:cNvSpPr/>
              <p:nvPr/>
            </p:nvSpPr>
            <p:spPr>
              <a:xfrm>
                <a:off x="3467425" y="9352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20"/>
              <p:cNvSpPr/>
              <p:nvPr/>
            </p:nvSpPr>
            <p:spPr>
              <a:xfrm>
                <a:off x="3399950" y="9438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31"/>
                      <a:pt x="32" y="31"/>
                    </a:cubicBezTo>
                    <a:cubicBezTo>
                      <a:pt x="32" y="31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20"/>
              <p:cNvSpPr/>
              <p:nvPr/>
            </p:nvSpPr>
            <p:spPr>
              <a:xfrm>
                <a:off x="3412750" y="9531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16" y="32"/>
                    </a:cubicBezTo>
                    <a:cubicBezTo>
                      <a:pt x="16" y="32"/>
                      <a:pt x="31" y="47"/>
                      <a:pt x="31" y="47"/>
                    </a:cubicBezTo>
                    <a:cubicBezTo>
                      <a:pt x="16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20"/>
              <p:cNvSpPr/>
              <p:nvPr/>
            </p:nvSpPr>
            <p:spPr>
              <a:xfrm>
                <a:off x="3411200" y="951950"/>
                <a:ext cx="11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63" extrusionOk="0">
                    <a:moveTo>
                      <a:pt x="0" y="0"/>
                    </a:moveTo>
                    <a:cubicBezTo>
                      <a:pt x="16" y="16"/>
                      <a:pt x="31" y="31"/>
                      <a:pt x="47" y="62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20"/>
              <p:cNvSpPr/>
              <p:nvPr/>
            </p:nvSpPr>
            <p:spPr>
              <a:xfrm>
                <a:off x="3359625" y="812875"/>
                <a:ext cx="158625" cy="158100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6324" extrusionOk="0">
                    <a:moveTo>
                      <a:pt x="4483" y="864"/>
                    </a:moveTo>
                    <a:lnTo>
                      <a:pt x="5010" y="1577"/>
                    </a:lnTo>
                    <a:cubicBezTo>
                      <a:pt x="4979" y="1562"/>
                      <a:pt x="4964" y="1562"/>
                      <a:pt x="4948" y="1546"/>
                    </a:cubicBezTo>
                    <a:lnTo>
                      <a:pt x="4871" y="1453"/>
                    </a:lnTo>
                    <a:cubicBezTo>
                      <a:pt x="4871" y="1422"/>
                      <a:pt x="4840" y="1391"/>
                      <a:pt x="4824" y="1360"/>
                    </a:cubicBezTo>
                    <a:lnTo>
                      <a:pt x="4809" y="1360"/>
                    </a:lnTo>
                    <a:lnTo>
                      <a:pt x="4483" y="926"/>
                    </a:lnTo>
                    <a:cubicBezTo>
                      <a:pt x="4467" y="910"/>
                      <a:pt x="4467" y="879"/>
                      <a:pt x="4483" y="864"/>
                    </a:cubicBezTo>
                    <a:close/>
                    <a:moveTo>
                      <a:pt x="4436" y="2725"/>
                    </a:moveTo>
                    <a:cubicBezTo>
                      <a:pt x="4452" y="2740"/>
                      <a:pt x="4452" y="2740"/>
                      <a:pt x="4452" y="2771"/>
                    </a:cubicBezTo>
                    <a:cubicBezTo>
                      <a:pt x="4452" y="2756"/>
                      <a:pt x="4436" y="2740"/>
                      <a:pt x="4436" y="2725"/>
                    </a:cubicBezTo>
                    <a:close/>
                    <a:moveTo>
                      <a:pt x="4312" y="2694"/>
                    </a:moveTo>
                    <a:cubicBezTo>
                      <a:pt x="4328" y="2709"/>
                      <a:pt x="4359" y="2709"/>
                      <a:pt x="4390" y="2709"/>
                    </a:cubicBezTo>
                    <a:cubicBezTo>
                      <a:pt x="4405" y="2740"/>
                      <a:pt x="4421" y="2771"/>
                      <a:pt x="4436" y="2802"/>
                    </a:cubicBezTo>
                    <a:cubicBezTo>
                      <a:pt x="4405" y="2787"/>
                      <a:pt x="4390" y="2787"/>
                      <a:pt x="4359" y="2771"/>
                    </a:cubicBezTo>
                    <a:cubicBezTo>
                      <a:pt x="4343" y="2740"/>
                      <a:pt x="4328" y="2709"/>
                      <a:pt x="4312" y="2694"/>
                    </a:cubicBezTo>
                    <a:close/>
                    <a:moveTo>
                      <a:pt x="4049" y="2833"/>
                    </a:moveTo>
                    <a:cubicBezTo>
                      <a:pt x="4064" y="2833"/>
                      <a:pt x="4080" y="2849"/>
                      <a:pt x="4095" y="2849"/>
                    </a:cubicBezTo>
                    <a:cubicBezTo>
                      <a:pt x="4095" y="2864"/>
                      <a:pt x="4111" y="2880"/>
                      <a:pt x="4111" y="2880"/>
                    </a:cubicBezTo>
                    <a:cubicBezTo>
                      <a:pt x="4111" y="2911"/>
                      <a:pt x="4111" y="2927"/>
                      <a:pt x="4095" y="2942"/>
                    </a:cubicBezTo>
                    <a:cubicBezTo>
                      <a:pt x="4080" y="2911"/>
                      <a:pt x="4064" y="2895"/>
                      <a:pt x="4049" y="2864"/>
                    </a:cubicBezTo>
                    <a:cubicBezTo>
                      <a:pt x="4049" y="2864"/>
                      <a:pt x="4049" y="2849"/>
                      <a:pt x="4049" y="2833"/>
                    </a:cubicBezTo>
                    <a:close/>
                    <a:moveTo>
                      <a:pt x="4488" y="2747"/>
                    </a:moveTo>
                    <a:cubicBezTo>
                      <a:pt x="4531" y="2807"/>
                      <a:pt x="4546" y="2866"/>
                      <a:pt x="4576" y="2911"/>
                    </a:cubicBezTo>
                    <a:cubicBezTo>
                      <a:pt x="4560" y="2911"/>
                      <a:pt x="4560" y="2927"/>
                      <a:pt x="4545" y="2942"/>
                    </a:cubicBezTo>
                    <a:cubicBezTo>
                      <a:pt x="4514" y="2895"/>
                      <a:pt x="4498" y="2833"/>
                      <a:pt x="4467" y="2771"/>
                    </a:cubicBezTo>
                    <a:cubicBezTo>
                      <a:pt x="4481" y="2771"/>
                      <a:pt x="4494" y="2760"/>
                      <a:pt x="4488" y="2747"/>
                    </a:cubicBezTo>
                    <a:close/>
                    <a:moveTo>
                      <a:pt x="3258" y="2927"/>
                    </a:moveTo>
                    <a:cubicBezTo>
                      <a:pt x="3258" y="2942"/>
                      <a:pt x="3258" y="2942"/>
                      <a:pt x="3258" y="2942"/>
                    </a:cubicBezTo>
                    <a:lnTo>
                      <a:pt x="3242" y="2942"/>
                    </a:lnTo>
                    <a:cubicBezTo>
                      <a:pt x="3242" y="2942"/>
                      <a:pt x="3242" y="2958"/>
                      <a:pt x="3242" y="2958"/>
                    </a:cubicBezTo>
                    <a:cubicBezTo>
                      <a:pt x="3242" y="2963"/>
                      <a:pt x="3240" y="2964"/>
                      <a:pt x="3238" y="2964"/>
                    </a:cubicBezTo>
                    <a:cubicBezTo>
                      <a:pt x="3232" y="2964"/>
                      <a:pt x="3221" y="2958"/>
                      <a:pt x="3211" y="2958"/>
                    </a:cubicBezTo>
                    <a:cubicBezTo>
                      <a:pt x="3211" y="2942"/>
                      <a:pt x="3227" y="2942"/>
                      <a:pt x="3242" y="2942"/>
                    </a:cubicBezTo>
                    <a:cubicBezTo>
                      <a:pt x="3242" y="2927"/>
                      <a:pt x="3258" y="2927"/>
                      <a:pt x="3258" y="2927"/>
                    </a:cubicBezTo>
                    <a:close/>
                    <a:moveTo>
                      <a:pt x="652" y="2958"/>
                    </a:moveTo>
                    <a:cubicBezTo>
                      <a:pt x="652" y="2968"/>
                      <a:pt x="666" y="2992"/>
                      <a:pt x="679" y="3015"/>
                    </a:cubicBezTo>
                    <a:lnTo>
                      <a:pt x="679" y="3015"/>
                    </a:lnTo>
                    <a:cubicBezTo>
                      <a:pt x="676" y="3008"/>
                      <a:pt x="673" y="2999"/>
                      <a:pt x="668" y="2989"/>
                    </a:cubicBezTo>
                    <a:lnTo>
                      <a:pt x="652" y="2958"/>
                    </a:lnTo>
                    <a:close/>
                    <a:moveTo>
                      <a:pt x="4483" y="2895"/>
                    </a:moveTo>
                    <a:cubicBezTo>
                      <a:pt x="4498" y="2927"/>
                      <a:pt x="4514" y="2958"/>
                      <a:pt x="4529" y="2973"/>
                    </a:cubicBezTo>
                    <a:cubicBezTo>
                      <a:pt x="4507" y="2995"/>
                      <a:pt x="4493" y="3017"/>
                      <a:pt x="4481" y="3017"/>
                    </a:cubicBezTo>
                    <a:cubicBezTo>
                      <a:pt x="4476" y="3017"/>
                      <a:pt x="4472" y="3013"/>
                      <a:pt x="4467" y="3004"/>
                    </a:cubicBezTo>
                    <a:lnTo>
                      <a:pt x="4483" y="2927"/>
                    </a:lnTo>
                    <a:cubicBezTo>
                      <a:pt x="4483" y="2927"/>
                      <a:pt x="4483" y="2927"/>
                      <a:pt x="4483" y="2911"/>
                    </a:cubicBezTo>
                    <a:lnTo>
                      <a:pt x="4483" y="2895"/>
                    </a:lnTo>
                    <a:close/>
                    <a:moveTo>
                      <a:pt x="679" y="3015"/>
                    </a:moveTo>
                    <a:cubicBezTo>
                      <a:pt x="685" y="3030"/>
                      <a:pt x="688" y="3040"/>
                      <a:pt x="699" y="3051"/>
                    </a:cubicBezTo>
                    <a:cubicBezTo>
                      <a:pt x="693" y="3040"/>
                      <a:pt x="686" y="3028"/>
                      <a:pt x="679" y="3015"/>
                    </a:cubicBezTo>
                    <a:close/>
                    <a:moveTo>
                      <a:pt x="4204" y="3035"/>
                    </a:moveTo>
                    <a:cubicBezTo>
                      <a:pt x="4204" y="3035"/>
                      <a:pt x="4204" y="3051"/>
                      <a:pt x="4219" y="3066"/>
                    </a:cubicBezTo>
                    <a:cubicBezTo>
                      <a:pt x="4204" y="3051"/>
                      <a:pt x="4204" y="3051"/>
                      <a:pt x="4204" y="3051"/>
                    </a:cubicBezTo>
                    <a:cubicBezTo>
                      <a:pt x="4204" y="3051"/>
                      <a:pt x="4204" y="3035"/>
                      <a:pt x="4204" y="3035"/>
                    </a:cubicBezTo>
                    <a:close/>
                    <a:moveTo>
                      <a:pt x="4188" y="2663"/>
                    </a:moveTo>
                    <a:cubicBezTo>
                      <a:pt x="4204" y="2694"/>
                      <a:pt x="4219" y="2725"/>
                      <a:pt x="4235" y="2756"/>
                    </a:cubicBezTo>
                    <a:cubicBezTo>
                      <a:pt x="4235" y="2771"/>
                      <a:pt x="4235" y="2771"/>
                      <a:pt x="4235" y="2771"/>
                    </a:cubicBezTo>
                    <a:cubicBezTo>
                      <a:pt x="4204" y="2787"/>
                      <a:pt x="4173" y="2802"/>
                      <a:pt x="4157" y="2833"/>
                    </a:cubicBezTo>
                    <a:cubicBezTo>
                      <a:pt x="4157" y="2833"/>
                      <a:pt x="4157" y="2833"/>
                      <a:pt x="4157" y="2849"/>
                    </a:cubicBezTo>
                    <a:cubicBezTo>
                      <a:pt x="4157" y="2864"/>
                      <a:pt x="4173" y="2895"/>
                      <a:pt x="4188" y="2927"/>
                    </a:cubicBezTo>
                    <a:cubicBezTo>
                      <a:pt x="4188" y="2942"/>
                      <a:pt x="4188" y="2958"/>
                      <a:pt x="4173" y="2973"/>
                    </a:cubicBezTo>
                    <a:cubicBezTo>
                      <a:pt x="4188" y="2958"/>
                      <a:pt x="4204" y="2958"/>
                      <a:pt x="4219" y="2958"/>
                    </a:cubicBezTo>
                    <a:cubicBezTo>
                      <a:pt x="4250" y="3004"/>
                      <a:pt x="4266" y="3035"/>
                      <a:pt x="4235" y="3066"/>
                    </a:cubicBezTo>
                    <a:lnTo>
                      <a:pt x="4204" y="3004"/>
                    </a:lnTo>
                    <a:cubicBezTo>
                      <a:pt x="4204" y="2973"/>
                      <a:pt x="4219" y="2958"/>
                      <a:pt x="4219" y="2958"/>
                    </a:cubicBezTo>
                    <a:lnTo>
                      <a:pt x="4219" y="2958"/>
                    </a:lnTo>
                    <a:cubicBezTo>
                      <a:pt x="4204" y="2973"/>
                      <a:pt x="4204" y="2989"/>
                      <a:pt x="4188" y="3004"/>
                    </a:cubicBezTo>
                    <a:cubicBezTo>
                      <a:pt x="4188" y="3004"/>
                      <a:pt x="4188" y="3020"/>
                      <a:pt x="4188" y="3020"/>
                    </a:cubicBezTo>
                    <a:cubicBezTo>
                      <a:pt x="4173" y="3004"/>
                      <a:pt x="4173" y="3004"/>
                      <a:pt x="4173" y="2989"/>
                    </a:cubicBezTo>
                    <a:lnTo>
                      <a:pt x="4173" y="2989"/>
                    </a:lnTo>
                    <a:cubicBezTo>
                      <a:pt x="4173" y="3004"/>
                      <a:pt x="4188" y="3004"/>
                      <a:pt x="4188" y="3004"/>
                    </a:cubicBezTo>
                    <a:lnTo>
                      <a:pt x="4173" y="2973"/>
                    </a:lnTo>
                    <a:lnTo>
                      <a:pt x="4126" y="2880"/>
                    </a:lnTo>
                    <a:cubicBezTo>
                      <a:pt x="4126" y="2880"/>
                      <a:pt x="4126" y="2864"/>
                      <a:pt x="4111" y="2864"/>
                    </a:cubicBezTo>
                    <a:lnTo>
                      <a:pt x="4126" y="2864"/>
                    </a:lnTo>
                    <a:cubicBezTo>
                      <a:pt x="4126" y="2849"/>
                      <a:pt x="4126" y="2849"/>
                      <a:pt x="4126" y="2849"/>
                    </a:cubicBezTo>
                    <a:cubicBezTo>
                      <a:pt x="4111" y="2833"/>
                      <a:pt x="4126" y="2818"/>
                      <a:pt x="4126" y="2787"/>
                    </a:cubicBezTo>
                    <a:lnTo>
                      <a:pt x="4126" y="2787"/>
                    </a:lnTo>
                    <a:cubicBezTo>
                      <a:pt x="4111" y="2802"/>
                      <a:pt x="4111" y="2818"/>
                      <a:pt x="4111" y="2849"/>
                    </a:cubicBezTo>
                    <a:cubicBezTo>
                      <a:pt x="4080" y="2802"/>
                      <a:pt x="4095" y="2787"/>
                      <a:pt x="4126" y="2787"/>
                    </a:cubicBezTo>
                    <a:cubicBezTo>
                      <a:pt x="4173" y="2771"/>
                      <a:pt x="4219" y="2771"/>
                      <a:pt x="4142" y="2709"/>
                    </a:cubicBezTo>
                    <a:cubicBezTo>
                      <a:pt x="4157" y="2694"/>
                      <a:pt x="4173" y="2678"/>
                      <a:pt x="4188" y="2663"/>
                    </a:cubicBezTo>
                    <a:close/>
                    <a:moveTo>
                      <a:pt x="3196" y="2958"/>
                    </a:moveTo>
                    <a:cubicBezTo>
                      <a:pt x="3227" y="3020"/>
                      <a:pt x="3258" y="3035"/>
                      <a:pt x="3304" y="3035"/>
                    </a:cubicBezTo>
                    <a:cubicBezTo>
                      <a:pt x="3304" y="3051"/>
                      <a:pt x="3304" y="3066"/>
                      <a:pt x="3304" y="3066"/>
                    </a:cubicBezTo>
                    <a:cubicBezTo>
                      <a:pt x="3273" y="3097"/>
                      <a:pt x="3227" y="3113"/>
                      <a:pt x="3196" y="3128"/>
                    </a:cubicBezTo>
                    <a:cubicBezTo>
                      <a:pt x="3180" y="3097"/>
                      <a:pt x="3149" y="3051"/>
                      <a:pt x="3134" y="3020"/>
                    </a:cubicBezTo>
                    <a:cubicBezTo>
                      <a:pt x="3149" y="3004"/>
                      <a:pt x="3165" y="2973"/>
                      <a:pt x="3196" y="2958"/>
                    </a:cubicBezTo>
                    <a:close/>
                    <a:moveTo>
                      <a:pt x="2963" y="3237"/>
                    </a:moveTo>
                    <a:cubicBezTo>
                      <a:pt x="2978" y="3252"/>
                      <a:pt x="2978" y="3268"/>
                      <a:pt x="2994" y="3283"/>
                    </a:cubicBezTo>
                    <a:cubicBezTo>
                      <a:pt x="2885" y="3361"/>
                      <a:pt x="2854" y="3423"/>
                      <a:pt x="2870" y="3469"/>
                    </a:cubicBezTo>
                    <a:cubicBezTo>
                      <a:pt x="2854" y="3485"/>
                      <a:pt x="2839" y="3485"/>
                      <a:pt x="2823" y="3500"/>
                    </a:cubicBezTo>
                    <a:cubicBezTo>
                      <a:pt x="2823" y="3423"/>
                      <a:pt x="2823" y="3376"/>
                      <a:pt x="2839" y="3330"/>
                    </a:cubicBezTo>
                    <a:cubicBezTo>
                      <a:pt x="2870" y="3299"/>
                      <a:pt x="2916" y="3268"/>
                      <a:pt x="2963" y="3237"/>
                    </a:cubicBezTo>
                    <a:close/>
                    <a:moveTo>
                      <a:pt x="2529" y="3531"/>
                    </a:moveTo>
                    <a:cubicBezTo>
                      <a:pt x="2544" y="3547"/>
                      <a:pt x="2560" y="3547"/>
                      <a:pt x="2575" y="3547"/>
                    </a:cubicBezTo>
                    <a:lnTo>
                      <a:pt x="2498" y="3624"/>
                    </a:lnTo>
                    <a:cubicBezTo>
                      <a:pt x="2498" y="3609"/>
                      <a:pt x="2498" y="3609"/>
                      <a:pt x="2498" y="3593"/>
                    </a:cubicBezTo>
                    <a:cubicBezTo>
                      <a:pt x="2498" y="3578"/>
                      <a:pt x="2498" y="3562"/>
                      <a:pt x="2498" y="3562"/>
                    </a:cubicBezTo>
                    <a:cubicBezTo>
                      <a:pt x="2498" y="3547"/>
                      <a:pt x="2513" y="3547"/>
                      <a:pt x="2529" y="3531"/>
                    </a:cubicBezTo>
                    <a:close/>
                    <a:moveTo>
                      <a:pt x="2963" y="3609"/>
                    </a:moveTo>
                    <a:cubicBezTo>
                      <a:pt x="2963" y="3609"/>
                      <a:pt x="2963" y="3609"/>
                      <a:pt x="2963" y="3624"/>
                    </a:cubicBezTo>
                    <a:cubicBezTo>
                      <a:pt x="2947" y="3609"/>
                      <a:pt x="2963" y="3609"/>
                      <a:pt x="2947" y="3609"/>
                    </a:cubicBezTo>
                    <a:close/>
                    <a:moveTo>
                      <a:pt x="2374" y="3702"/>
                    </a:moveTo>
                    <a:cubicBezTo>
                      <a:pt x="2389" y="3718"/>
                      <a:pt x="2389" y="3718"/>
                      <a:pt x="2405" y="3718"/>
                    </a:cubicBezTo>
                    <a:lnTo>
                      <a:pt x="2358" y="3764"/>
                    </a:lnTo>
                    <a:cubicBezTo>
                      <a:pt x="2327" y="3764"/>
                      <a:pt x="2296" y="3764"/>
                      <a:pt x="2265" y="3749"/>
                    </a:cubicBezTo>
                    <a:cubicBezTo>
                      <a:pt x="2265" y="3749"/>
                      <a:pt x="2265" y="3749"/>
                      <a:pt x="2265" y="3733"/>
                    </a:cubicBezTo>
                    <a:cubicBezTo>
                      <a:pt x="2282" y="3737"/>
                      <a:pt x="2296" y="3739"/>
                      <a:pt x="2309" y="3739"/>
                    </a:cubicBezTo>
                    <a:cubicBezTo>
                      <a:pt x="2343" y="3739"/>
                      <a:pt x="2362" y="3725"/>
                      <a:pt x="2374" y="3702"/>
                    </a:cubicBezTo>
                    <a:close/>
                    <a:moveTo>
                      <a:pt x="947" y="3718"/>
                    </a:moveTo>
                    <a:cubicBezTo>
                      <a:pt x="947" y="3732"/>
                      <a:pt x="947" y="3747"/>
                      <a:pt x="947" y="3762"/>
                    </a:cubicBezTo>
                    <a:lnTo>
                      <a:pt x="947" y="3762"/>
                    </a:lnTo>
                    <a:cubicBezTo>
                      <a:pt x="943" y="3760"/>
                      <a:pt x="939" y="3756"/>
                      <a:pt x="931" y="3749"/>
                    </a:cubicBezTo>
                    <a:lnTo>
                      <a:pt x="931" y="3749"/>
                    </a:lnTo>
                    <a:lnTo>
                      <a:pt x="947" y="3842"/>
                    </a:lnTo>
                    <a:cubicBezTo>
                      <a:pt x="916" y="3811"/>
                      <a:pt x="854" y="3749"/>
                      <a:pt x="947" y="3718"/>
                    </a:cubicBezTo>
                    <a:close/>
                    <a:moveTo>
                      <a:pt x="2901" y="3609"/>
                    </a:moveTo>
                    <a:cubicBezTo>
                      <a:pt x="2914" y="3690"/>
                      <a:pt x="2916" y="3770"/>
                      <a:pt x="2977" y="3770"/>
                    </a:cubicBezTo>
                    <a:cubicBezTo>
                      <a:pt x="2986" y="3770"/>
                      <a:pt x="2997" y="3768"/>
                      <a:pt x="3009" y="3764"/>
                    </a:cubicBezTo>
                    <a:lnTo>
                      <a:pt x="3009" y="3764"/>
                    </a:lnTo>
                    <a:cubicBezTo>
                      <a:pt x="3000" y="3810"/>
                      <a:pt x="2980" y="3823"/>
                      <a:pt x="2956" y="3823"/>
                    </a:cubicBezTo>
                    <a:cubicBezTo>
                      <a:pt x="2939" y="3823"/>
                      <a:pt x="2920" y="3817"/>
                      <a:pt x="2901" y="3811"/>
                    </a:cubicBezTo>
                    <a:cubicBezTo>
                      <a:pt x="2901" y="3795"/>
                      <a:pt x="2901" y="3780"/>
                      <a:pt x="2901" y="3749"/>
                    </a:cubicBezTo>
                    <a:cubicBezTo>
                      <a:pt x="2885" y="3764"/>
                      <a:pt x="2885" y="3795"/>
                      <a:pt x="2885" y="3811"/>
                    </a:cubicBezTo>
                    <a:cubicBezTo>
                      <a:pt x="2854" y="3811"/>
                      <a:pt x="2839" y="3811"/>
                      <a:pt x="2839" y="3842"/>
                    </a:cubicBezTo>
                    <a:cubicBezTo>
                      <a:pt x="2823" y="3826"/>
                      <a:pt x="2823" y="3811"/>
                      <a:pt x="2808" y="3795"/>
                    </a:cubicBezTo>
                    <a:cubicBezTo>
                      <a:pt x="2823" y="3780"/>
                      <a:pt x="2823" y="3749"/>
                      <a:pt x="2823" y="3718"/>
                    </a:cubicBezTo>
                    <a:cubicBezTo>
                      <a:pt x="2839" y="3718"/>
                      <a:pt x="2870" y="3718"/>
                      <a:pt x="2870" y="3686"/>
                    </a:cubicBezTo>
                    <a:lnTo>
                      <a:pt x="2823" y="3686"/>
                    </a:lnTo>
                    <a:lnTo>
                      <a:pt x="2823" y="3671"/>
                    </a:lnTo>
                    <a:cubicBezTo>
                      <a:pt x="2839" y="3655"/>
                      <a:pt x="2854" y="3640"/>
                      <a:pt x="2870" y="3609"/>
                    </a:cubicBezTo>
                    <a:close/>
                    <a:moveTo>
                      <a:pt x="869" y="3857"/>
                    </a:moveTo>
                    <a:lnTo>
                      <a:pt x="869" y="3857"/>
                    </a:lnTo>
                    <a:cubicBezTo>
                      <a:pt x="916" y="3873"/>
                      <a:pt x="931" y="3873"/>
                      <a:pt x="947" y="3873"/>
                    </a:cubicBezTo>
                    <a:lnTo>
                      <a:pt x="931" y="3873"/>
                    </a:lnTo>
                    <a:cubicBezTo>
                      <a:pt x="922" y="3877"/>
                      <a:pt x="914" y="3879"/>
                      <a:pt x="908" y="3879"/>
                    </a:cubicBezTo>
                    <a:cubicBezTo>
                      <a:pt x="891" y="3879"/>
                      <a:pt x="880" y="3868"/>
                      <a:pt x="869" y="3857"/>
                    </a:cubicBezTo>
                    <a:close/>
                    <a:moveTo>
                      <a:pt x="2017" y="3811"/>
                    </a:moveTo>
                    <a:cubicBezTo>
                      <a:pt x="2032" y="3873"/>
                      <a:pt x="2032" y="3935"/>
                      <a:pt x="2017" y="3981"/>
                    </a:cubicBezTo>
                    <a:cubicBezTo>
                      <a:pt x="1986" y="3981"/>
                      <a:pt x="1955" y="3966"/>
                      <a:pt x="1924" y="3950"/>
                    </a:cubicBezTo>
                    <a:cubicBezTo>
                      <a:pt x="1939" y="3888"/>
                      <a:pt x="1955" y="3842"/>
                      <a:pt x="2017" y="3811"/>
                    </a:cubicBezTo>
                    <a:close/>
                    <a:moveTo>
                      <a:pt x="1924" y="4012"/>
                    </a:moveTo>
                    <a:cubicBezTo>
                      <a:pt x="1970" y="4074"/>
                      <a:pt x="1970" y="4105"/>
                      <a:pt x="1939" y="4121"/>
                    </a:cubicBezTo>
                    <a:lnTo>
                      <a:pt x="1924" y="4136"/>
                    </a:lnTo>
                    <a:cubicBezTo>
                      <a:pt x="1902" y="4147"/>
                      <a:pt x="1872" y="4158"/>
                      <a:pt x="1840" y="4158"/>
                    </a:cubicBezTo>
                    <a:cubicBezTo>
                      <a:pt x="1827" y="4158"/>
                      <a:pt x="1813" y="4156"/>
                      <a:pt x="1800" y="4152"/>
                    </a:cubicBezTo>
                    <a:lnTo>
                      <a:pt x="1769" y="4105"/>
                    </a:lnTo>
                    <a:cubicBezTo>
                      <a:pt x="1786" y="4093"/>
                      <a:pt x="1802" y="4088"/>
                      <a:pt x="1816" y="4088"/>
                    </a:cubicBezTo>
                    <a:cubicBezTo>
                      <a:pt x="1839" y="4088"/>
                      <a:pt x="1858" y="4102"/>
                      <a:pt x="1877" y="4121"/>
                    </a:cubicBezTo>
                    <a:cubicBezTo>
                      <a:pt x="1877" y="4105"/>
                      <a:pt x="1893" y="4090"/>
                      <a:pt x="1893" y="4074"/>
                    </a:cubicBezTo>
                    <a:cubicBezTo>
                      <a:pt x="1908" y="4059"/>
                      <a:pt x="1908" y="4043"/>
                      <a:pt x="1924" y="4012"/>
                    </a:cubicBezTo>
                    <a:close/>
                    <a:moveTo>
                      <a:pt x="1846" y="4214"/>
                    </a:moveTo>
                    <a:lnTo>
                      <a:pt x="1846" y="4245"/>
                    </a:lnTo>
                    <a:lnTo>
                      <a:pt x="1831" y="4229"/>
                    </a:lnTo>
                    <a:cubicBezTo>
                      <a:pt x="1831" y="4229"/>
                      <a:pt x="1831" y="4260"/>
                      <a:pt x="1831" y="4260"/>
                    </a:cubicBezTo>
                    <a:lnTo>
                      <a:pt x="1800" y="4369"/>
                    </a:lnTo>
                    <a:lnTo>
                      <a:pt x="1815" y="4369"/>
                    </a:lnTo>
                    <a:cubicBezTo>
                      <a:pt x="1784" y="4400"/>
                      <a:pt x="1769" y="4415"/>
                      <a:pt x="1738" y="4446"/>
                    </a:cubicBezTo>
                    <a:cubicBezTo>
                      <a:pt x="1722" y="4446"/>
                      <a:pt x="1707" y="4431"/>
                      <a:pt x="1691" y="4415"/>
                    </a:cubicBezTo>
                    <a:cubicBezTo>
                      <a:pt x="1676" y="4400"/>
                      <a:pt x="1660" y="4400"/>
                      <a:pt x="1645" y="4384"/>
                    </a:cubicBezTo>
                    <a:cubicBezTo>
                      <a:pt x="1660" y="4353"/>
                      <a:pt x="1691" y="4338"/>
                      <a:pt x="1707" y="4307"/>
                    </a:cubicBezTo>
                    <a:cubicBezTo>
                      <a:pt x="1753" y="4260"/>
                      <a:pt x="1784" y="4214"/>
                      <a:pt x="1784" y="4214"/>
                    </a:cubicBezTo>
                    <a:close/>
                    <a:moveTo>
                      <a:pt x="3490" y="4400"/>
                    </a:moveTo>
                    <a:cubicBezTo>
                      <a:pt x="3475" y="4431"/>
                      <a:pt x="3475" y="4446"/>
                      <a:pt x="3475" y="4462"/>
                    </a:cubicBezTo>
                    <a:cubicBezTo>
                      <a:pt x="3475" y="4462"/>
                      <a:pt x="3475" y="4446"/>
                      <a:pt x="3475" y="4446"/>
                    </a:cubicBezTo>
                    <a:lnTo>
                      <a:pt x="3459" y="4431"/>
                    </a:lnTo>
                    <a:cubicBezTo>
                      <a:pt x="3475" y="4415"/>
                      <a:pt x="3475" y="4415"/>
                      <a:pt x="3490" y="4400"/>
                    </a:cubicBezTo>
                    <a:close/>
                    <a:moveTo>
                      <a:pt x="4312" y="4508"/>
                    </a:moveTo>
                    <a:lnTo>
                      <a:pt x="4312" y="4524"/>
                    </a:lnTo>
                    <a:cubicBezTo>
                      <a:pt x="4297" y="4524"/>
                      <a:pt x="4266" y="4540"/>
                      <a:pt x="4250" y="4555"/>
                    </a:cubicBezTo>
                    <a:cubicBezTo>
                      <a:pt x="4250" y="4540"/>
                      <a:pt x="4250" y="4540"/>
                      <a:pt x="4250" y="4524"/>
                    </a:cubicBezTo>
                    <a:cubicBezTo>
                      <a:pt x="4281" y="4508"/>
                      <a:pt x="4297" y="4508"/>
                      <a:pt x="4312" y="4508"/>
                    </a:cubicBezTo>
                    <a:close/>
                    <a:moveTo>
                      <a:pt x="1350" y="4741"/>
                    </a:moveTo>
                    <a:lnTo>
                      <a:pt x="1350" y="4741"/>
                    </a:lnTo>
                    <a:cubicBezTo>
                      <a:pt x="1396" y="4772"/>
                      <a:pt x="1443" y="4803"/>
                      <a:pt x="1490" y="4834"/>
                    </a:cubicBezTo>
                    <a:lnTo>
                      <a:pt x="1443" y="4927"/>
                    </a:lnTo>
                    <a:cubicBezTo>
                      <a:pt x="1412" y="4865"/>
                      <a:pt x="1381" y="4803"/>
                      <a:pt x="1350" y="4741"/>
                    </a:cubicBezTo>
                    <a:close/>
                    <a:moveTo>
                      <a:pt x="1164" y="4757"/>
                    </a:moveTo>
                    <a:lnTo>
                      <a:pt x="1164" y="4757"/>
                    </a:lnTo>
                    <a:lnTo>
                      <a:pt x="1164" y="4757"/>
                    </a:lnTo>
                    <a:cubicBezTo>
                      <a:pt x="1195" y="4803"/>
                      <a:pt x="1210" y="4834"/>
                      <a:pt x="1241" y="4881"/>
                    </a:cubicBezTo>
                    <a:cubicBezTo>
                      <a:pt x="1241" y="4896"/>
                      <a:pt x="1257" y="4927"/>
                      <a:pt x="1257" y="4943"/>
                    </a:cubicBezTo>
                    <a:lnTo>
                      <a:pt x="1148" y="4772"/>
                    </a:lnTo>
                    <a:cubicBezTo>
                      <a:pt x="1164" y="4772"/>
                      <a:pt x="1164" y="4757"/>
                      <a:pt x="1164" y="4757"/>
                    </a:cubicBezTo>
                    <a:close/>
                    <a:moveTo>
                      <a:pt x="2451" y="4819"/>
                    </a:moveTo>
                    <a:lnTo>
                      <a:pt x="2451" y="4834"/>
                    </a:lnTo>
                    <a:lnTo>
                      <a:pt x="2482" y="4834"/>
                    </a:lnTo>
                    <a:cubicBezTo>
                      <a:pt x="2606" y="4912"/>
                      <a:pt x="2498" y="4927"/>
                      <a:pt x="2513" y="4958"/>
                    </a:cubicBezTo>
                    <a:cubicBezTo>
                      <a:pt x="2502" y="4964"/>
                      <a:pt x="2488" y="4968"/>
                      <a:pt x="2474" y="4968"/>
                    </a:cubicBezTo>
                    <a:cubicBezTo>
                      <a:pt x="2448" y="4968"/>
                      <a:pt x="2419" y="4957"/>
                      <a:pt x="2389" y="4927"/>
                    </a:cubicBezTo>
                    <a:cubicBezTo>
                      <a:pt x="2389" y="4912"/>
                      <a:pt x="2389" y="4896"/>
                      <a:pt x="2374" y="4881"/>
                    </a:cubicBezTo>
                    <a:cubicBezTo>
                      <a:pt x="2405" y="4850"/>
                      <a:pt x="2436" y="4834"/>
                      <a:pt x="2451" y="4819"/>
                    </a:cubicBezTo>
                    <a:close/>
                    <a:moveTo>
                      <a:pt x="2575" y="4989"/>
                    </a:move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579" y="4997"/>
                      <a:pt x="2577" y="4993"/>
                      <a:pt x="2575" y="4989"/>
                    </a:cubicBezTo>
                    <a:close/>
                    <a:moveTo>
                      <a:pt x="2250" y="4943"/>
                    </a:moveTo>
                    <a:cubicBezTo>
                      <a:pt x="2250" y="4974"/>
                      <a:pt x="2265" y="5020"/>
                      <a:pt x="2265" y="5051"/>
                    </a:cubicBezTo>
                    <a:cubicBezTo>
                      <a:pt x="2250" y="5005"/>
                      <a:pt x="2234" y="4974"/>
                      <a:pt x="2218" y="4943"/>
                    </a:cubicBezTo>
                    <a:close/>
                    <a:moveTo>
                      <a:pt x="2296" y="5082"/>
                    </a:moveTo>
                    <a:lnTo>
                      <a:pt x="2265" y="5113"/>
                    </a:lnTo>
                    <a:cubicBezTo>
                      <a:pt x="2265" y="5098"/>
                      <a:pt x="2265" y="5098"/>
                      <a:pt x="2265" y="5082"/>
                    </a:cubicBezTo>
                    <a:close/>
                    <a:moveTo>
                      <a:pt x="2613" y="4772"/>
                    </a:moveTo>
                    <a:cubicBezTo>
                      <a:pt x="2637" y="4772"/>
                      <a:pt x="2664" y="4789"/>
                      <a:pt x="2684" y="4819"/>
                    </a:cubicBezTo>
                    <a:cubicBezTo>
                      <a:pt x="2529" y="4850"/>
                      <a:pt x="2715" y="4974"/>
                      <a:pt x="2591" y="5020"/>
                    </a:cubicBez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624" y="5101"/>
                      <a:pt x="2451" y="5148"/>
                      <a:pt x="2436" y="5237"/>
                    </a:cubicBezTo>
                    <a:cubicBezTo>
                      <a:pt x="2296" y="5206"/>
                      <a:pt x="2343" y="5113"/>
                      <a:pt x="2374" y="5051"/>
                    </a:cubicBezTo>
                    <a:lnTo>
                      <a:pt x="2482" y="4989"/>
                    </a:lnTo>
                    <a:lnTo>
                      <a:pt x="2498" y="5051"/>
                    </a:lnTo>
                    <a:lnTo>
                      <a:pt x="2529" y="4974"/>
                    </a:lnTo>
                    <a:cubicBezTo>
                      <a:pt x="2529" y="4974"/>
                      <a:pt x="2529" y="4989"/>
                      <a:pt x="2529" y="4989"/>
                    </a:cubicBezTo>
                    <a:cubicBezTo>
                      <a:pt x="2606" y="4912"/>
                      <a:pt x="2560" y="4834"/>
                      <a:pt x="2575" y="4788"/>
                    </a:cubicBezTo>
                    <a:cubicBezTo>
                      <a:pt x="2586" y="4777"/>
                      <a:pt x="2599" y="4772"/>
                      <a:pt x="2613" y="4772"/>
                    </a:cubicBezTo>
                    <a:close/>
                    <a:moveTo>
                      <a:pt x="1908" y="5206"/>
                    </a:moveTo>
                    <a:cubicBezTo>
                      <a:pt x="1939" y="5222"/>
                      <a:pt x="1955" y="5253"/>
                      <a:pt x="1970" y="5284"/>
                    </a:cubicBezTo>
                    <a:lnTo>
                      <a:pt x="1970" y="5284"/>
                    </a:lnTo>
                    <a:cubicBezTo>
                      <a:pt x="1957" y="5258"/>
                      <a:pt x="1944" y="5232"/>
                      <a:pt x="1923" y="5206"/>
                    </a:cubicBezTo>
                    <a:close/>
                    <a:moveTo>
                      <a:pt x="3180" y="5144"/>
                    </a:moveTo>
                    <a:lnTo>
                      <a:pt x="3211" y="5191"/>
                    </a:lnTo>
                    <a:cubicBezTo>
                      <a:pt x="3227" y="5253"/>
                      <a:pt x="3180" y="5268"/>
                      <a:pt x="3149" y="5284"/>
                    </a:cubicBezTo>
                    <a:lnTo>
                      <a:pt x="3149" y="5284"/>
                    </a:lnTo>
                    <a:cubicBezTo>
                      <a:pt x="3149" y="5237"/>
                      <a:pt x="3165" y="5175"/>
                      <a:pt x="3180" y="5144"/>
                    </a:cubicBezTo>
                    <a:close/>
                    <a:moveTo>
                      <a:pt x="1660" y="5067"/>
                    </a:moveTo>
                    <a:lnTo>
                      <a:pt x="1660" y="5067"/>
                    </a:lnTo>
                    <a:cubicBezTo>
                      <a:pt x="1691" y="5098"/>
                      <a:pt x="1722" y="5129"/>
                      <a:pt x="1753" y="5144"/>
                    </a:cubicBezTo>
                    <a:cubicBezTo>
                      <a:pt x="1769" y="5191"/>
                      <a:pt x="1800" y="5237"/>
                      <a:pt x="1831" y="5284"/>
                    </a:cubicBezTo>
                    <a:cubicBezTo>
                      <a:pt x="1815" y="5299"/>
                      <a:pt x="1800" y="5299"/>
                      <a:pt x="1800" y="5299"/>
                    </a:cubicBezTo>
                    <a:cubicBezTo>
                      <a:pt x="1769" y="5299"/>
                      <a:pt x="1753" y="5315"/>
                      <a:pt x="1722" y="5315"/>
                    </a:cubicBezTo>
                    <a:lnTo>
                      <a:pt x="1738" y="5331"/>
                    </a:lnTo>
                    <a:lnTo>
                      <a:pt x="1784" y="5315"/>
                    </a:lnTo>
                    <a:lnTo>
                      <a:pt x="1784" y="5315"/>
                    </a:lnTo>
                    <a:cubicBezTo>
                      <a:pt x="1769" y="5345"/>
                      <a:pt x="1926" y="5417"/>
                      <a:pt x="1801" y="5478"/>
                    </a:cubicBezTo>
                    <a:lnTo>
                      <a:pt x="1801" y="5478"/>
                    </a:lnTo>
                    <a:cubicBezTo>
                      <a:pt x="1811" y="5472"/>
                      <a:pt x="1821" y="5464"/>
                      <a:pt x="1831" y="5455"/>
                    </a:cubicBezTo>
                    <a:lnTo>
                      <a:pt x="1738" y="5331"/>
                    </a:lnTo>
                    <a:lnTo>
                      <a:pt x="1598" y="5377"/>
                    </a:lnTo>
                    <a:cubicBezTo>
                      <a:pt x="1614" y="5408"/>
                      <a:pt x="1629" y="5424"/>
                      <a:pt x="1660" y="5455"/>
                    </a:cubicBezTo>
                    <a:cubicBezTo>
                      <a:pt x="1638" y="5468"/>
                      <a:pt x="1622" y="5473"/>
                      <a:pt x="1611" y="5473"/>
                    </a:cubicBezTo>
                    <a:cubicBezTo>
                      <a:pt x="1581" y="5473"/>
                      <a:pt x="1578" y="5437"/>
                      <a:pt x="1567" y="5393"/>
                    </a:cubicBezTo>
                    <a:lnTo>
                      <a:pt x="1598" y="5377"/>
                    </a:lnTo>
                    <a:cubicBezTo>
                      <a:pt x="1583" y="5362"/>
                      <a:pt x="1567" y="5331"/>
                      <a:pt x="1552" y="5315"/>
                    </a:cubicBezTo>
                    <a:cubicBezTo>
                      <a:pt x="1536" y="5299"/>
                      <a:pt x="1536" y="5299"/>
                      <a:pt x="1521" y="5284"/>
                    </a:cubicBezTo>
                    <a:lnTo>
                      <a:pt x="1490" y="5284"/>
                    </a:lnTo>
                    <a:cubicBezTo>
                      <a:pt x="1508" y="5238"/>
                      <a:pt x="1532" y="5225"/>
                      <a:pt x="1558" y="5225"/>
                    </a:cubicBezTo>
                    <a:cubicBezTo>
                      <a:pt x="1576" y="5225"/>
                      <a:pt x="1595" y="5231"/>
                      <a:pt x="1614" y="5237"/>
                    </a:cubicBezTo>
                    <a:cubicBezTo>
                      <a:pt x="1614" y="5191"/>
                      <a:pt x="1707" y="5129"/>
                      <a:pt x="1660" y="5067"/>
                    </a:cubicBezTo>
                    <a:close/>
                    <a:moveTo>
                      <a:pt x="2250" y="5563"/>
                    </a:moveTo>
                    <a:cubicBezTo>
                      <a:pt x="2253" y="5566"/>
                      <a:pt x="2257" y="5568"/>
                      <a:pt x="2260" y="5571"/>
                    </a:cubicBezTo>
                    <a:lnTo>
                      <a:pt x="2260" y="5571"/>
                    </a:lnTo>
                    <a:cubicBezTo>
                      <a:pt x="2257" y="5568"/>
                      <a:pt x="2253" y="5565"/>
                      <a:pt x="2250" y="5563"/>
                    </a:cubicBezTo>
                    <a:close/>
                    <a:moveTo>
                      <a:pt x="1986" y="5222"/>
                    </a:moveTo>
                    <a:cubicBezTo>
                      <a:pt x="1986" y="5222"/>
                      <a:pt x="1970" y="5253"/>
                      <a:pt x="1970" y="5284"/>
                    </a:cubicBezTo>
                    <a:cubicBezTo>
                      <a:pt x="1970" y="5299"/>
                      <a:pt x="1970" y="5331"/>
                      <a:pt x="1970" y="5346"/>
                    </a:cubicBezTo>
                    <a:cubicBezTo>
                      <a:pt x="2017" y="5439"/>
                      <a:pt x="2079" y="5532"/>
                      <a:pt x="2125" y="5610"/>
                    </a:cubicBezTo>
                    <a:cubicBezTo>
                      <a:pt x="2125" y="5579"/>
                      <a:pt x="2187" y="5610"/>
                      <a:pt x="2094" y="5548"/>
                    </a:cubicBezTo>
                    <a:cubicBezTo>
                      <a:pt x="2094" y="5525"/>
                      <a:pt x="2103" y="5511"/>
                      <a:pt x="2113" y="5511"/>
                    </a:cubicBezTo>
                    <a:cubicBezTo>
                      <a:pt x="2117" y="5511"/>
                      <a:pt x="2121" y="5512"/>
                      <a:pt x="2125" y="5517"/>
                    </a:cubicBezTo>
                    <a:cubicBezTo>
                      <a:pt x="2125" y="5517"/>
                      <a:pt x="2125" y="5517"/>
                      <a:pt x="2125" y="5517"/>
                    </a:cubicBezTo>
                    <a:lnTo>
                      <a:pt x="2125" y="5517"/>
                    </a:lnTo>
                    <a:cubicBezTo>
                      <a:pt x="2154" y="5526"/>
                      <a:pt x="2188" y="5565"/>
                      <a:pt x="2207" y="5565"/>
                    </a:cubicBezTo>
                    <a:cubicBezTo>
                      <a:pt x="2219" y="5565"/>
                      <a:pt x="2225" y="5549"/>
                      <a:pt x="2218" y="5501"/>
                    </a:cubicBezTo>
                    <a:lnTo>
                      <a:pt x="2141" y="5486"/>
                    </a:lnTo>
                    <a:cubicBezTo>
                      <a:pt x="2110" y="5393"/>
                      <a:pt x="2203" y="5393"/>
                      <a:pt x="2172" y="5299"/>
                    </a:cubicBezTo>
                    <a:cubicBezTo>
                      <a:pt x="2145" y="5259"/>
                      <a:pt x="2129" y="5245"/>
                      <a:pt x="2117" y="5245"/>
                    </a:cubicBezTo>
                    <a:cubicBezTo>
                      <a:pt x="2088" y="5245"/>
                      <a:pt x="2088" y="5335"/>
                      <a:pt x="2032" y="5346"/>
                    </a:cubicBezTo>
                    <a:lnTo>
                      <a:pt x="1986" y="5222"/>
                    </a:lnTo>
                    <a:close/>
                    <a:moveTo>
                      <a:pt x="2125" y="5517"/>
                    </a:moveTo>
                    <a:cubicBezTo>
                      <a:pt x="2156" y="5548"/>
                      <a:pt x="2172" y="5594"/>
                      <a:pt x="2203" y="5641"/>
                    </a:cubicBezTo>
                    <a:cubicBezTo>
                      <a:pt x="2187" y="5594"/>
                      <a:pt x="2156" y="5548"/>
                      <a:pt x="2125" y="5517"/>
                    </a:cubicBezTo>
                    <a:close/>
                    <a:moveTo>
                      <a:pt x="978" y="4834"/>
                    </a:moveTo>
                    <a:lnTo>
                      <a:pt x="1428" y="5625"/>
                    </a:lnTo>
                    <a:cubicBezTo>
                      <a:pt x="1459" y="5625"/>
                      <a:pt x="1490" y="5625"/>
                      <a:pt x="1536" y="5610"/>
                    </a:cubicBezTo>
                    <a:lnTo>
                      <a:pt x="1536" y="5610"/>
                    </a:lnTo>
                    <a:cubicBezTo>
                      <a:pt x="1521" y="5641"/>
                      <a:pt x="1474" y="5672"/>
                      <a:pt x="1443" y="5687"/>
                    </a:cubicBezTo>
                    <a:lnTo>
                      <a:pt x="962" y="4834"/>
                    </a:lnTo>
                    <a:close/>
                    <a:moveTo>
                      <a:pt x="2901" y="5579"/>
                    </a:moveTo>
                    <a:lnTo>
                      <a:pt x="2932" y="5641"/>
                    </a:lnTo>
                    <a:lnTo>
                      <a:pt x="2947" y="5641"/>
                    </a:lnTo>
                    <a:cubicBezTo>
                      <a:pt x="2932" y="5656"/>
                      <a:pt x="2932" y="5687"/>
                      <a:pt x="2916" y="5687"/>
                    </a:cubicBezTo>
                    <a:cubicBezTo>
                      <a:pt x="2885" y="5641"/>
                      <a:pt x="2901" y="5610"/>
                      <a:pt x="2901" y="5579"/>
                    </a:cubicBezTo>
                    <a:close/>
                    <a:moveTo>
                      <a:pt x="2231" y="5633"/>
                    </a:moveTo>
                    <a:cubicBezTo>
                      <a:pt x="2221" y="5633"/>
                      <a:pt x="2212" y="5636"/>
                      <a:pt x="2203" y="5641"/>
                    </a:cubicBezTo>
                    <a:cubicBezTo>
                      <a:pt x="2187" y="5641"/>
                      <a:pt x="2172" y="5656"/>
                      <a:pt x="2156" y="5656"/>
                    </a:cubicBezTo>
                    <a:cubicBezTo>
                      <a:pt x="2172" y="5672"/>
                      <a:pt x="2172" y="5687"/>
                      <a:pt x="2187" y="5703"/>
                    </a:cubicBezTo>
                    <a:cubicBezTo>
                      <a:pt x="2203" y="5703"/>
                      <a:pt x="2234" y="5718"/>
                      <a:pt x="2265" y="5734"/>
                    </a:cubicBezTo>
                    <a:cubicBezTo>
                      <a:pt x="2265" y="5734"/>
                      <a:pt x="2265" y="5734"/>
                      <a:pt x="2265" y="5734"/>
                    </a:cubicBezTo>
                    <a:lnTo>
                      <a:pt x="2265" y="5734"/>
                    </a:lnTo>
                    <a:cubicBezTo>
                      <a:pt x="2284" y="5740"/>
                      <a:pt x="2301" y="5744"/>
                      <a:pt x="2313" y="5744"/>
                    </a:cubicBezTo>
                    <a:cubicBezTo>
                      <a:pt x="2329" y="5744"/>
                      <a:pt x="2336" y="5736"/>
                      <a:pt x="2327" y="5718"/>
                    </a:cubicBezTo>
                    <a:cubicBezTo>
                      <a:pt x="2283" y="5652"/>
                      <a:pt x="2255" y="5633"/>
                      <a:pt x="2231" y="5633"/>
                    </a:cubicBezTo>
                    <a:close/>
                    <a:moveTo>
                      <a:pt x="2436" y="5827"/>
                    </a:moveTo>
                    <a:cubicBezTo>
                      <a:pt x="2436" y="5827"/>
                      <a:pt x="2451" y="5827"/>
                      <a:pt x="2467" y="5842"/>
                    </a:cubicBezTo>
                    <a:cubicBezTo>
                      <a:pt x="2482" y="5842"/>
                      <a:pt x="2498" y="5858"/>
                      <a:pt x="2513" y="5858"/>
                    </a:cubicBezTo>
                    <a:cubicBezTo>
                      <a:pt x="2507" y="5861"/>
                      <a:pt x="2501" y="5862"/>
                      <a:pt x="2494" y="5862"/>
                    </a:cubicBezTo>
                    <a:cubicBezTo>
                      <a:pt x="2466" y="5862"/>
                      <a:pt x="2436" y="5839"/>
                      <a:pt x="2436" y="5827"/>
                    </a:cubicBezTo>
                    <a:close/>
                    <a:moveTo>
                      <a:pt x="4419" y="1"/>
                    </a:moveTo>
                    <a:cubicBezTo>
                      <a:pt x="4395" y="1"/>
                      <a:pt x="4369" y="4"/>
                      <a:pt x="4343" y="11"/>
                    </a:cubicBezTo>
                    <a:lnTo>
                      <a:pt x="4421" y="181"/>
                    </a:lnTo>
                    <a:cubicBezTo>
                      <a:pt x="4328" y="197"/>
                      <a:pt x="4142" y="243"/>
                      <a:pt x="4049" y="259"/>
                    </a:cubicBezTo>
                    <a:cubicBezTo>
                      <a:pt x="4018" y="212"/>
                      <a:pt x="3754" y="135"/>
                      <a:pt x="3940" y="57"/>
                    </a:cubicBezTo>
                    <a:cubicBezTo>
                      <a:pt x="3925" y="56"/>
                      <a:pt x="3911" y="56"/>
                      <a:pt x="3897" y="56"/>
                    </a:cubicBezTo>
                    <a:cubicBezTo>
                      <a:pt x="3530" y="56"/>
                      <a:pt x="3633" y="447"/>
                      <a:pt x="3289" y="492"/>
                    </a:cubicBezTo>
                    <a:cubicBezTo>
                      <a:pt x="3459" y="492"/>
                      <a:pt x="3475" y="476"/>
                      <a:pt x="3614" y="445"/>
                    </a:cubicBezTo>
                    <a:lnTo>
                      <a:pt x="3614" y="445"/>
                    </a:lnTo>
                    <a:cubicBezTo>
                      <a:pt x="3490" y="569"/>
                      <a:pt x="3599" y="523"/>
                      <a:pt x="3614" y="631"/>
                    </a:cubicBezTo>
                    <a:cubicBezTo>
                      <a:pt x="3587" y="608"/>
                      <a:pt x="3552" y="601"/>
                      <a:pt x="3517" y="601"/>
                    </a:cubicBezTo>
                    <a:cubicBezTo>
                      <a:pt x="3469" y="601"/>
                      <a:pt x="3420" y="614"/>
                      <a:pt x="3392" y="614"/>
                    </a:cubicBezTo>
                    <a:cubicBezTo>
                      <a:pt x="3361" y="614"/>
                      <a:pt x="3357" y="597"/>
                      <a:pt x="3413" y="523"/>
                    </a:cubicBezTo>
                    <a:lnTo>
                      <a:pt x="3413" y="523"/>
                    </a:lnTo>
                    <a:cubicBezTo>
                      <a:pt x="3304" y="554"/>
                      <a:pt x="3087" y="600"/>
                      <a:pt x="3072" y="678"/>
                    </a:cubicBezTo>
                    <a:lnTo>
                      <a:pt x="3165" y="709"/>
                    </a:lnTo>
                    <a:cubicBezTo>
                      <a:pt x="3025" y="755"/>
                      <a:pt x="2916" y="895"/>
                      <a:pt x="2916" y="1019"/>
                    </a:cubicBezTo>
                    <a:cubicBezTo>
                      <a:pt x="3072" y="941"/>
                      <a:pt x="2994" y="755"/>
                      <a:pt x="3227" y="693"/>
                    </a:cubicBezTo>
                    <a:lnTo>
                      <a:pt x="3227" y="693"/>
                    </a:lnTo>
                    <a:cubicBezTo>
                      <a:pt x="3506" y="740"/>
                      <a:pt x="3196" y="833"/>
                      <a:pt x="3413" y="941"/>
                    </a:cubicBezTo>
                    <a:cubicBezTo>
                      <a:pt x="3413" y="941"/>
                      <a:pt x="3444" y="895"/>
                      <a:pt x="3490" y="848"/>
                    </a:cubicBezTo>
                    <a:cubicBezTo>
                      <a:pt x="3521" y="817"/>
                      <a:pt x="3552" y="771"/>
                      <a:pt x="3552" y="771"/>
                    </a:cubicBezTo>
                    <a:lnTo>
                      <a:pt x="3552" y="771"/>
                    </a:lnTo>
                    <a:lnTo>
                      <a:pt x="3475" y="786"/>
                    </a:lnTo>
                    <a:cubicBezTo>
                      <a:pt x="3459" y="616"/>
                      <a:pt x="3769" y="724"/>
                      <a:pt x="3707" y="538"/>
                    </a:cubicBezTo>
                    <a:lnTo>
                      <a:pt x="3707" y="538"/>
                    </a:lnTo>
                    <a:cubicBezTo>
                      <a:pt x="3940" y="647"/>
                      <a:pt x="4002" y="538"/>
                      <a:pt x="4266" y="678"/>
                    </a:cubicBezTo>
                    <a:cubicBezTo>
                      <a:pt x="4343" y="600"/>
                      <a:pt x="4235" y="600"/>
                      <a:pt x="4157" y="600"/>
                    </a:cubicBezTo>
                    <a:cubicBezTo>
                      <a:pt x="4265" y="600"/>
                      <a:pt x="4290" y="489"/>
                      <a:pt x="4389" y="489"/>
                    </a:cubicBezTo>
                    <a:cubicBezTo>
                      <a:pt x="4418" y="489"/>
                      <a:pt x="4453" y="498"/>
                      <a:pt x="4498" y="523"/>
                    </a:cubicBezTo>
                    <a:lnTo>
                      <a:pt x="5863" y="2368"/>
                    </a:lnTo>
                    <a:cubicBezTo>
                      <a:pt x="5838" y="2411"/>
                      <a:pt x="5850" y="2435"/>
                      <a:pt x="5876" y="2435"/>
                    </a:cubicBezTo>
                    <a:cubicBezTo>
                      <a:pt x="5897" y="2435"/>
                      <a:pt x="5928" y="2419"/>
                      <a:pt x="5956" y="2384"/>
                    </a:cubicBezTo>
                    <a:lnTo>
                      <a:pt x="4498" y="429"/>
                    </a:lnTo>
                    <a:cubicBezTo>
                      <a:pt x="4467" y="398"/>
                      <a:pt x="4421" y="383"/>
                      <a:pt x="4359" y="383"/>
                    </a:cubicBezTo>
                    <a:lnTo>
                      <a:pt x="4498" y="383"/>
                    </a:lnTo>
                    <a:lnTo>
                      <a:pt x="6003" y="2399"/>
                    </a:lnTo>
                    <a:cubicBezTo>
                      <a:pt x="5972" y="2523"/>
                      <a:pt x="5941" y="2663"/>
                      <a:pt x="5863" y="2771"/>
                    </a:cubicBezTo>
                    <a:cubicBezTo>
                      <a:pt x="5863" y="2771"/>
                      <a:pt x="5910" y="2740"/>
                      <a:pt x="5956" y="2709"/>
                    </a:cubicBezTo>
                    <a:cubicBezTo>
                      <a:pt x="6018" y="2663"/>
                      <a:pt x="6065" y="2632"/>
                      <a:pt x="6065" y="2632"/>
                    </a:cubicBezTo>
                    <a:lnTo>
                      <a:pt x="6065" y="2632"/>
                    </a:lnTo>
                    <a:cubicBezTo>
                      <a:pt x="6065" y="2632"/>
                      <a:pt x="6049" y="2678"/>
                      <a:pt x="6018" y="2725"/>
                    </a:cubicBezTo>
                    <a:cubicBezTo>
                      <a:pt x="6003" y="2787"/>
                      <a:pt x="5987" y="2833"/>
                      <a:pt x="5987" y="2833"/>
                    </a:cubicBezTo>
                    <a:cubicBezTo>
                      <a:pt x="5987" y="2833"/>
                      <a:pt x="6098" y="2709"/>
                      <a:pt x="6110" y="2682"/>
                    </a:cubicBezTo>
                    <a:lnTo>
                      <a:pt x="6110" y="2682"/>
                    </a:lnTo>
                    <a:cubicBezTo>
                      <a:pt x="6033" y="2944"/>
                      <a:pt x="5925" y="3144"/>
                      <a:pt x="5786" y="3299"/>
                    </a:cubicBezTo>
                    <a:cubicBezTo>
                      <a:pt x="5801" y="3237"/>
                      <a:pt x="5832" y="3175"/>
                      <a:pt x="5848" y="3128"/>
                    </a:cubicBezTo>
                    <a:lnTo>
                      <a:pt x="5708" y="2864"/>
                    </a:lnTo>
                    <a:cubicBezTo>
                      <a:pt x="5724" y="2818"/>
                      <a:pt x="5739" y="2756"/>
                      <a:pt x="5739" y="2709"/>
                    </a:cubicBezTo>
                    <a:cubicBezTo>
                      <a:pt x="5755" y="2632"/>
                      <a:pt x="5739" y="2554"/>
                      <a:pt x="5708" y="2477"/>
                    </a:cubicBezTo>
                    <a:cubicBezTo>
                      <a:pt x="5646" y="2523"/>
                      <a:pt x="5693" y="2663"/>
                      <a:pt x="5646" y="2740"/>
                    </a:cubicBezTo>
                    <a:lnTo>
                      <a:pt x="5444" y="2322"/>
                    </a:lnTo>
                    <a:cubicBezTo>
                      <a:pt x="5444" y="2322"/>
                      <a:pt x="5444" y="2306"/>
                      <a:pt x="5444" y="2291"/>
                    </a:cubicBezTo>
                    <a:cubicBezTo>
                      <a:pt x="5444" y="2275"/>
                      <a:pt x="5460" y="2260"/>
                      <a:pt x="5476" y="2260"/>
                    </a:cubicBezTo>
                    <a:lnTo>
                      <a:pt x="5243" y="1965"/>
                    </a:lnTo>
                    <a:lnTo>
                      <a:pt x="5134" y="1748"/>
                    </a:lnTo>
                    <a:lnTo>
                      <a:pt x="5538" y="2275"/>
                    </a:lnTo>
                    <a:cubicBezTo>
                      <a:pt x="5538" y="2291"/>
                      <a:pt x="5553" y="2306"/>
                      <a:pt x="5553" y="2306"/>
                    </a:cubicBezTo>
                    <a:lnTo>
                      <a:pt x="5569" y="2291"/>
                    </a:lnTo>
                    <a:lnTo>
                      <a:pt x="5057" y="1593"/>
                    </a:lnTo>
                    <a:lnTo>
                      <a:pt x="4483" y="817"/>
                    </a:lnTo>
                    <a:cubicBezTo>
                      <a:pt x="4439" y="799"/>
                      <a:pt x="4397" y="792"/>
                      <a:pt x="4357" y="792"/>
                    </a:cubicBezTo>
                    <a:cubicBezTo>
                      <a:pt x="4258" y="792"/>
                      <a:pt x="4173" y="839"/>
                      <a:pt x="4095" y="895"/>
                    </a:cubicBezTo>
                    <a:cubicBezTo>
                      <a:pt x="4010" y="966"/>
                      <a:pt x="3925" y="1036"/>
                      <a:pt x="3805" y="1036"/>
                    </a:cubicBezTo>
                    <a:cubicBezTo>
                      <a:pt x="3793" y="1036"/>
                      <a:pt x="3782" y="1036"/>
                      <a:pt x="3769" y="1034"/>
                    </a:cubicBezTo>
                    <a:cubicBezTo>
                      <a:pt x="3754" y="926"/>
                      <a:pt x="3552" y="941"/>
                      <a:pt x="3599" y="879"/>
                    </a:cubicBezTo>
                    <a:lnTo>
                      <a:pt x="3599" y="879"/>
                    </a:lnTo>
                    <a:cubicBezTo>
                      <a:pt x="3459" y="895"/>
                      <a:pt x="3413" y="1034"/>
                      <a:pt x="3351" y="1127"/>
                    </a:cubicBezTo>
                    <a:cubicBezTo>
                      <a:pt x="3336" y="1103"/>
                      <a:pt x="3310" y="1097"/>
                      <a:pt x="3283" y="1097"/>
                    </a:cubicBezTo>
                    <a:cubicBezTo>
                      <a:pt x="3258" y="1097"/>
                      <a:pt x="3232" y="1102"/>
                      <a:pt x="3212" y="1102"/>
                    </a:cubicBezTo>
                    <a:cubicBezTo>
                      <a:pt x="3185" y="1102"/>
                      <a:pt x="3168" y="1093"/>
                      <a:pt x="3180" y="1050"/>
                    </a:cubicBezTo>
                    <a:lnTo>
                      <a:pt x="3180" y="1050"/>
                    </a:lnTo>
                    <a:lnTo>
                      <a:pt x="3118" y="1236"/>
                    </a:lnTo>
                    <a:cubicBezTo>
                      <a:pt x="3107" y="1233"/>
                      <a:pt x="3095" y="1231"/>
                      <a:pt x="3084" y="1231"/>
                    </a:cubicBezTo>
                    <a:cubicBezTo>
                      <a:pt x="3013" y="1231"/>
                      <a:pt x="2939" y="1284"/>
                      <a:pt x="2882" y="1284"/>
                    </a:cubicBezTo>
                    <a:cubicBezTo>
                      <a:pt x="2859" y="1284"/>
                      <a:pt x="2839" y="1275"/>
                      <a:pt x="2823" y="1251"/>
                    </a:cubicBezTo>
                    <a:lnTo>
                      <a:pt x="2823" y="1251"/>
                    </a:lnTo>
                    <a:cubicBezTo>
                      <a:pt x="2761" y="1314"/>
                      <a:pt x="2870" y="1407"/>
                      <a:pt x="2730" y="1407"/>
                    </a:cubicBezTo>
                    <a:cubicBezTo>
                      <a:pt x="2730" y="1391"/>
                      <a:pt x="2715" y="1376"/>
                      <a:pt x="2746" y="1376"/>
                    </a:cubicBezTo>
                    <a:cubicBezTo>
                      <a:pt x="2732" y="1370"/>
                      <a:pt x="2717" y="1367"/>
                      <a:pt x="2701" y="1367"/>
                    </a:cubicBezTo>
                    <a:cubicBezTo>
                      <a:pt x="2628" y="1367"/>
                      <a:pt x="2541" y="1423"/>
                      <a:pt x="2529" y="1500"/>
                    </a:cubicBezTo>
                    <a:cubicBezTo>
                      <a:pt x="2548" y="1496"/>
                      <a:pt x="2561" y="1495"/>
                      <a:pt x="2570" y="1495"/>
                    </a:cubicBezTo>
                    <a:cubicBezTo>
                      <a:pt x="2594" y="1495"/>
                      <a:pt x="2588" y="1504"/>
                      <a:pt x="2612" y="1504"/>
                    </a:cubicBezTo>
                    <a:cubicBezTo>
                      <a:pt x="2620" y="1504"/>
                      <a:pt x="2633" y="1503"/>
                      <a:pt x="2653" y="1500"/>
                    </a:cubicBezTo>
                    <a:lnTo>
                      <a:pt x="2653" y="1500"/>
                    </a:lnTo>
                    <a:cubicBezTo>
                      <a:pt x="2681" y="1542"/>
                      <a:pt x="2633" y="1659"/>
                      <a:pt x="2532" y="1659"/>
                    </a:cubicBezTo>
                    <a:cubicBezTo>
                      <a:pt x="2521" y="1659"/>
                      <a:pt x="2510" y="1658"/>
                      <a:pt x="2498" y="1655"/>
                    </a:cubicBezTo>
                    <a:cubicBezTo>
                      <a:pt x="2560" y="1453"/>
                      <a:pt x="2312" y="1577"/>
                      <a:pt x="2343" y="1469"/>
                    </a:cubicBezTo>
                    <a:lnTo>
                      <a:pt x="2343" y="1469"/>
                    </a:lnTo>
                    <a:cubicBezTo>
                      <a:pt x="2110" y="1562"/>
                      <a:pt x="2094" y="1810"/>
                      <a:pt x="2001" y="2042"/>
                    </a:cubicBezTo>
                    <a:cubicBezTo>
                      <a:pt x="1831" y="2167"/>
                      <a:pt x="1552" y="2275"/>
                      <a:pt x="1490" y="2492"/>
                    </a:cubicBezTo>
                    <a:lnTo>
                      <a:pt x="1505" y="2477"/>
                    </a:lnTo>
                    <a:lnTo>
                      <a:pt x="1474" y="2585"/>
                    </a:lnTo>
                    <a:lnTo>
                      <a:pt x="1459" y="2616"/>
                    </a:lnTo>
                    <a:cubicBezTo>
                      <a:pt x="1456" y="2617"/>
                      <a:pt x="1454" y="2617"/>
                      <a:pt x="1452" y="2617"/>
                    </a:cubicBezTo>
                    <a:cubicBezTo>
                      <a:pt x="1419" y="2617"/>
                      <a:pt x="1394" y="2540"/>
                      <a:pt x="1358" y="2540"/>
                    </a:cubicBezTo>
                    <a:cubicBezTo>
                      <a:pt x="1346" y="2540"/>
                      <a:pt x="1333" y="2548"/>
                      <a:pt x="1319" y="2570"/>
                    </a:cubicBezTo>
                    <a:cubicBezTo>
                      <a:pt x="1257" y="2430"/>
                      <a:pt x="1443" y="2446"/>
                      <a:pt x="1459" y="2306"/>
                    </a:cubicBezTo>
                    <a:cubicBezTo>
                      <a:pt x="1241" y="2291"/>
                      <a:pt x="1505" y="2105"/>
                      <a:pt x="1350" y="2073"/>
                    </a:cubicBezTo>
                    <a:lnTo>
                      <a:pt x="1350" y="2073"/>
                    </a:lnTo>
                    <a:cubicBezTo>
                      <a:pt x="1459" y="2337"/>
                      <a:pt x="1086" y="2322"/>
                      <a:pt x="1055" y="2539"/>
                    </a:cubicBezTo>
                    <a:cubicBezTo>
                      <a:pt x="1036" y="2547"/>
                      <a:pt x="1022" y="2551"/>
                      <a:pt x="1011" y="2551"/>
                    </a:cubicBezTo>
                    <a:cubicBezTo>
                      <a:pt x="948" y="2551"/>
                      <a:pt x="1005" y="2427"/>
                      <a:pt x="973" y="2427"/>
                    </a:cubicBezTo>
                    <a:cubicBezTo>
                      <a:pt x="970" y="2427"/>
                      <a:pt x="967" y="2428"/>
                      <a:pt x="962" y="2430"/>
                    </a:cubicBezTo>
                    <a:lnTo>
                      <a:pt x="978" y="2523"/>
                    </a:lnTo>
                    <a:cubicBezTo>
                      <a:pt x="957" y="2528"/>
                      <a:pt x="940" y="2532"/>
                      <a:pt x="925" y="2532"/>
                    </a:cubicBezTo>
                    <a:cubicBezTo>
                      <a:pt x="895" y="2532"/>
                      <a:pt x="874" y="2518"/>
                      <a:pt x="854" y="2477"/>
                    </a:cubicBezTo>
                    <a:cubicBezTo>
                      <a:pt x="699" y="2539"/>
                      <a:pt x="590" y="2694"/>
                      <a:pt x="574" y="2880"/>
                    </a:cubicBezTo>
                    <a:cubicBezTo>
                      <a:pt x="591" y="2846"/>
                      <a:pt x="603" y="2834"/>
                      <a:pt x="612" y="2834"/>
                    </a:cubicBezTo>
                    <a:cubicBezTo>
                      <a:pt x="639" y="2834"/>
                      <a:pt x="646" y="2936"/>
                      <a:pt x="696" y="2936"/>
                    </a:cubicBezTo>
                    <a:cubicBezTo>
                      <a:pt x="709" y="2936"/>
                      <a:pt x="725" y="2929"/>
                      <a:pt x="745" y="2911"/>
                    </a:cubicBezTo>
                    <a:lnTo>
                      <a:pt x="745" y="2911"/>
                    </a:lnTo>
                    <a:cubicBezTo>
                      <a:pt x="745" y="2942"/>
                      <a:pt x="730" y="2989"/>
                      <a:pt x="714" y="3020"/>
                    </a:cubicBezTo>
                    <a:cubicBezTo>
                      <a:pt x="699" y="3035"/>
                      <a:pt x="699" y="3035"/>
                      <a:pt x="699" y="3051"/>
                    </a:cubicBezTo>
                    <a:cubicBezTo>
                      <a:pt x="668" y="3082"/>
                      <a:pt x="637" y="3113"/>
                      <a:pt x="605" y="3144"/>
                    </a:cubicBezTo>
                    <a:cubicBezTo>
                      <a:pt x="652" y="3051"/>
                      <a:pt x="373" y="3097"/>
                      <a:pt x="559" y="2973"/>
                    </a:cubicBezTo>
                    <a:cubicBezTo>
                      <a:pt x="537" y="2959"/>
                      <a:pt x="520" y="2953"/>
                      <a:pt x="508" y="2953"/>
                    </a:cubicBezTo>
                    <a:cubicBezTo>
                      <a:pt x="453" y="2953"/>
                      <a:pt x="483" y="3077"/>
                      <a:pt x="419" y="3128"/>
                    </a:cubicBezTo>
                    <a:cubicBezTo>
                      <a:pt x="419" y="3051"/>
                      <a:pt x="435" y="2911"/>
                      <a:pt x="419" y="2895"/>
                    </a:cubicBezTo>
                    <a:lnTo>
                      <a:pt x="419" y="2895"/>
                    </a:lnTo>
                    <a:cubicBezTo>
                      <a:pt x="435" y="3020"/>
                      <a:pt x="326" y="3097"/>
                      <a:pt x="218" y="3159"/>
                    </a:cubicBezTo>
                    <a:cubicBezTo>
                      <a:pt x="109" y="3206"/>
                      <a:pt x="1" y="3268"/>
                      <a:pt x="32" y="3345"/>
                    </a:cubicBezTo>
                    <a:cubicBezTo>
                      <a:pt x="47" y="3500"/>
                      <a:pt x="32" y="3702"/>
                      <a:pt x="47" y="3888"/>
                    </a:cubicBezTo>
                    <a:lnTo>
                      <a:pt x="869" y="4865"/>
                    </a:lnTo>
                    <a:cubicBezTo>
                      <a:pt x="885" y="4850"/>
                      <a:pt x="885" y="4834"/>
                      <a:pt x="885" y="4819"/>
                    </a:cubicBezTo>
                    <a:cubicBezTo>
                      <a:pt x="900" y="4834"/>
                      <a:pt x="916" y="4834"/>
                      <a:pt x="931" y="4834"/>
                    </a:cubicBezTo>
                    <a:lnTo>
                      <a:pt x="1474" y="5796"/>
                    </a:lnTo>
                    <a:cubicBezTo>
                      <a:pt x="1598" y="5703"/>
                      <a:pt x="1660" y="5594"/>
                      <a:pt x="1691" y="5486"/>
                    </a:cubicBezTo>
                    <a:cubicBezTo>
                      <a:pt x="1708" y="5491"/>
                      <a:pt x="1725" y="5495"/>
                      <a:pt x="1742" y="5495"/>
                    </a:cubicBezTo>
                    <a:cubicBezTo>
                      <a:pt x="1758" y="5495"/>
                      <a:pt x="1774" y="5492"/>
                      <a:pt x="1789" y="5485"/>
                    </a:cubicBezTo>
                    <a:lnTo>
                      <a:pt x="1789" y="5485"/>
                    </a:lnTo>
                    <a:cubicBezTo>
                      <a:pt x="1807" y="5481"/>
                      <a:pt x="1824" y="5479"/>
                      <a:pt x="1840" y="5479"/>
                    </a:cubicBezTo>
                    <a:cubicBezTo>
                      <a:pt x="1952" y="5479"/>
                      <a:pt x="2035" y="5554"/>
                      <a:pt x="2048" y="5594"/>
                    </a:cubicBezTo>
                    <a:cubicBezTo>
                      <a:pt x="2056" y="5578"/>
                      <a:pt x="2060" y="5565"/>
                      <a:pt x="2059" y="5555"/>
                    </a:cubicBezTo>
                    <a:lnTo>
                      <a:pt x="2059" y="5555"/>
                    </a:lnTo>
                    <a:cubicBezTo>
                      <a:pt x="2061" y="5558"/>
                      <a:pt x="2062" y="5561"/>
                      <a:pt x="2063" y="5563"/>
                    </a:cubicBezTo>
                    <a:cubicBezTo>
                      <a:pt x="2063" y="5548"/>
                      <a:pt x="2063" y="5532"/>
                      <a:pt x="2048" y="5532"/>
                    </a:cubicBezTo>
                    <a:cubicBezTo>
                      <a:pt x="2055" y="5539"/>
                      <a:pt x="2059" y="5547"/>
                      <a:pt x="2059" y="5555"/>
                    </a:cubicBezTo>
                    <a:lnTo>
                      <a:pt x="2059" y="5555"/>
                    </a:lnTo>
                    <a:cubicBezTo>
                      <a:pt x="2030" y="5496"/>
                      <a:pt x="1999" y="5436"/>
                      <a:pt x="1955" y="5377"/>
                    </a:cubicBezTo>
                    <a:cubicBezTo>
                      <a:pt x="1955" y="5393"/>
                      <a:pt x="1955" y="5408"/>
                      <a:pt x="1955" y="5408"/>
                    </a:cubicBezTo>
                    <a:cubicBezTo>
                      <a:pt x="1986" y="5439"/>
                      <a:pt x="2001" y="5470"/>
                      <a:pt x="2017" y="5486"/>
                    </a:cubicBezTo>
                    <a:cubicBezTo>
                      <a:pt x="1970" y="5455"/>
                      <a:pt x="1877" y="5424"/>
                      <a:pt x="1862" y="5362"/>
                    </a:cubicBezTo>
                    <a:cubicBezTo>
                      <a:pt x="1877" y="5362"/>
                      <a:pt x="1877" y="5377"/>
                      <a:pt x="1877" y="5377"/>
                    </a:cubicBezTo>
                    <a:cubicBezTo>
                      <a:pt x="1893" y="5393"/>
                      <a:pt x="1908" y="5408"/>
                      <a:pt x="1939" y="5424"/>
                    </a:cubicBezTo>
                    <a:cubicBezTo>
                      <a:pt x="1908" y="5393"/>
                      <a:pt x="1908" y="5346"/>
                      <a:pt x="1893" y="5299"/>
                    </a:cubicBezTo>
                    <a:cubicBezTo>
                      <a:pt x="1893" y="5299"/>
                      <a:pt x="1893" y="5284"/>
                      <a:pt x="1893" y="5284"/>
                    </a:cubicBezTo>
                    <a:cubicBezTo>
                      <a:pt x="1893" y="5268"/>
                      <a:pt x="1877" y="5268"/>
                      <a:pt x="1877" y="5253"/>
                    </a:cubicBezTo>
                    <a:lnTo>
                      <a:pt x="1877" y="5253"/>
                    </a:lnTo>
                    <a:cubicBezTo>
                      <a:pt x="1893" y="5268"/>
                      <a:pt x="1893" y="5268"/>
                      <a:pt x="1893" y="5284"/>
                    </a:cubicBezTo>
                    <a:cubicBezTo>
                      <a:pt x="1924" y="5315"/>
                      <a:pt x="1939" y="5346"/>
                      <a:pt x="1955" y="5377"/>
                    </a:cubicBezTo>
                    <a:cubicBezTo>
                      <a:pt x="1955" y="5377"/>
                      <a:pt x="1955" y="5362"/>
                      <a:pt x="1970" y="5346"/>
                    </a:cubicBezTo>
                    <a:cubicBezTo>
                      <a:pt x="1939" y="5299"/>
                      <a:pt x="1893" y="5253"/>
                      <a:pt x="1862" y="5191"/>
                    </a:cubicBezTo>
                    <a:lnTo>
                      <a:pt x="1862" y="5191"/>
                    </a:lnTo>
                    <a:cubicBezTo>
                      <a:pt x="1877" y="5222"/>
                      <a:pt x="1877" y="5237"/>
                      <a:pt x="1877" y="5253"/>
                    </a:cubicBezTo>
                    <a:cubicBezTo>
                      <a:pt x="1862" y="5237"/>
                      <a:pt x="1846" y="5206"/>
                      <a:pt x="1831" y="5191"/>
                    </a:cubicBezTo>
                    <a:lnTo>
                      <a:pt x="1908" y="5191"/>
                    </a:lnTo>
                    <a:cubicBezTo>
                      <a:pt x="1913" y="5196"/>
                      <a:pt x="1918" y="5201"/>
                      <a:pt x="1923" y="5206"/>
                    </a:cubicBezTo>
                    <a:lnTo>
                      <a:pt x="2048" y="5206"/>
                    </a:lnTo>
                    <a:cubicBezTo>
                      <a:pt x="2187" y="5222"/>
                      <a:pt x="2312" y="5237"/>
                      <a:pt x="2343" y="5408"/>
                    </a:cubicBezTo>
                    <a:cubicBezTo>
                      <a:pt x="2467" y="5408"/>
                      <a:pt x="2622" y="5206"/>
                      <a:pt x="2761" y="5036"/>
                    </a:cubicBezTo>
                    <a:lnTo>
                      <a:pt x="2761" y="5036"/>
                    </a:lnTo>
                    <a:cubicBezTo>
                      <a:pt x="2777" y="5144"/>
                      <a:pt x="2777" y="5253"/>
                      <a:pt x="2746" y="5299"/>
                    </a:cubicBezTo>
                    <a:cubicBezTo>
                      <a:pt x="2963" y="5253"/>
                      <a:pt x="2885" y="5222"/>
                      <a:pt x="3056" y="5160"/>
                    </a:cubicBezTo>
                    <a:lnTo>
                      <a:pt x="3056" y="5160"/>
                    </a:lnTo>
                    <a:cubicBezTo>
                      <a:pt x="3041" y="5191"/>
                      <a:pt x="3025" y="5237"/>
                      <a:pt x="3072" y="5268"/>
                    </a:cubicBezTo>
                    <a:cubicBezTo>
                      <a:pt x="3041" y="5222"/>
                      <a:pt x="3072" y="5206"/>
                      <a:pt x="3103" y="5175"/>
                    </a:cubicBezTo>
                    <a:lnTo>
                      <a:pt x="3103" y="5175"/>
                    </a:lnTo>
                    <a:cubicBezTo>
                      <a:pt x="3149" y="5284"/>
                      <a:pt x="3009" y="5377"/>
                      <a:pt x="3087" y="5424"/>
                    </a:cubicBezTo>
                    <a:lnTo>
                      <a:pt x="2932" y="5455"/>
                    </a:lnTo>
                    <a:cubicBezTo>
                      <a:pt x="2932" y="5455"/>
                      <a:pt x="2916" y="5439"/>
                      <a:pt x="2916" y="5439"/>
                    </a:cubicBezTo>
                    <a:lnTo>
                      <a:pt x="2901" y="5439"/>
                    </a:lnTo>
                    <a:cubicBezTo>
                      <a:pt x="2901" y="5424"/>
                      <a:pt x="2901" y="5408"/>
                      <a:pt x="2901" y="5393"/>
                    </a:cubicBezTo>
                    <a:cubicBezTo>
                      <a:pt x="2839" y="5532"/>
                      <a:pt x="2746" y="5455"/>
                      <a:pt x="2761" y="5641"/>
                    </a:cubicBezTo>
                    <a:cubicBezTo>
                      <a:pt x="2689" y="5612"/>
                      <a:pt x="2765" y="5515"/>
                      <a:pt x="2725" y="5515"/>
                    </a:cubicBezTo>
                    <a:cubicBezTo>
                      <a:pt x="2722" y="5515"/>
                      <a:pt x="2719" y="5516"/>
                      <a:pt x="2715" y="5517"/>
                    </a:cubicBezTo>
                    <a:cubicBezTo>
                      <a:pt x="2730" y="5470"/>
                      <a:pt x="2699" y="5315"/>
                      <a:pt x="2668" y="5206"/>
                    </a:cubicBezTo>
                    <a:lnTo>
                      <a:pt x="2668" y="5206"/>
                    </a:lnTo>
                    <a:cubicBezTo>
                      <a:pt x="2529" y="5237"/>
                      <a:pt x="2699" y="5393"/>
                      <a:pt x="2622" y="5501"/>
                    </a:cubicBezTo>
                    <a:lnTo>
                      <a:pt x="2498" y="5455"/>
                    </a:lnTo>
                    <a:lnTo>
                      <a:pt x="2498" y="5455"/>
                    </a:lnTo>
                    <a:cubicBezTo>
                      <a:pt x="2467" y="5501"/>
                      <a:pt x="2544" y="5501"/>
                      <a:pt x="2575" y="5532"/>
                    </a:cubicBezTo>
                    <a:cubicBezTo>
                      <a:pt x="2564" y="5554"/>
                      <a:pt x="2550" y="5560"/>
                      <a:pt x="2533" y="5560"/>
                    </a:cubicBezTo>
                    <a:cubicBezTo>
                      <a:pt x="2508" y="5560"/>
                      <a:pt x="2479" y="5545"/>
                      <a:pt x="2453" y="5545"/>
                    </a:cubicBezTo>
                    <a:cubicBezTo>
                      <a:pt x="2447" y="5545"/>
                      <a:pt x="2441" y="5546"/>
                      <a:pt x="2436" y="5548"/>
                    </a:cubicBezTo>
                    <a:cubicBezTo>
                      <a:pt x="2467" y="5579"/>
                      <a:pt x="2513" y="5579"/>
                      <a:pt x="2529" y="5625"/>
                    </a:cubicBezTo>
                    <a:cubicBezTo>
                      <a:pt x="2503" y="5614"/>
                      <a:pt x="2483" y="5611"/>
                      <a:pt x="2465" y="5611"/>
                    </a:cubicBezTo>
                    <a:cubicBezTo>
                      <a:pt x="2438" y="5611"/>
                      <a:pt x="2415" y="5619"/>
                      <a:pt x="2387" y="5619"/>
                    </a:cubicBezTo>
                    <a:cubicBezTo>
                      <a:pt x="2356" y="5619"/>
                      <a:pt x="2318" y="5609"/>
                      <a:pt x="2260" y="5571"/>
                    </a:cubicBezTo>
                    <a:lnTo>
                      <a:pt x="2260" y="5571"/>
                    </a:lnTo>
                    <a:cubicBezTo>
                      <a:pt x="2330" y="5624"/>
                      <a:pt x="2359" y="5766"/>
                      <a:pt x="2374" y="5796"/>
                    </a:cubicBezTo>
                    <a:cubicBezTo>
                      <a:pt x="2374" y="5796"/>
                      <a:pt x="2389" y="5811"/>
                      <a:pt x="2420" y="5811"/>
                    </a:cubicBezTo>
                    <a:cubicBezTo>
                      <a:pt x="2405" y="5873"/>
                      <a:pt x="2389" y="5889"/>
                      <a:pt x="2389" y="5904"/>
                    </a:cubicBezTo>
                    <a:cubicBezTo>
                      <a:pt x="2343" y="5843"/>
                      <a:pt x="2312" y="5797"/>
                      <a:pt x="2266" y="5736"/>
                    </a:cubicBezTo>
                    <a:lnTo>
                      <a:pt x="2266" y="5736"/>
                    </a:lnTo>
                    <a:cubicBezTo>
                      <a:pt x="2312" y="5797"/>
                      <a:pt x="2343" y="5843"/>
                      <a:pt x="2374" y="5904"/>
                    </a:cubicBezTo>
                    <a:cubicBezTo>
                      <a:pt x="2374" y="5920"/>
                      <a:pt x="2374" y="5935"/>
                      <a:pt x="2420" y="6013"/>
                    </a:cubicBezTo>
                    <a:cubicBezTo>
                      <a:pt x="2420" y="6053"/>
                      <a:pt x="2403" y="6070"/>
                      <a:pt x="2383" y="6070"/>
                    </a:cubicBezTo>
                    <a:cubicBezTo>
                      <a:pt x="2348" y="6070"/>
                      <a:pt x="2302" y="6020"/>
                      <a:pt x="2312" y="5951"/>
                    </a:cubicBezTo>
                    <a:lnTo>
                      <a:pt x="2312" y="5951"/>
                    </a:lnTo>
                    <a:lnTo>
                      <a:pt x="2234" y="6137"/>
                    </a:lnTo>
                    <a:lnTo>
                      <a:pt x="2327" y="6106"/>
                    </a:lnTo>
                    <a:lnTo>
                      <a:pt x="2327" y="6106"/>
                    </a:lnTo>
                    <a:cubicBezTo>
                      <a:pt x="2389" y="6246"/>
                      <a:pt x="2172" y="6168"/>
                      <a:pt x="2234" y="6323"/>
                    </a:cubicBezTo>
                    <a:lnTo>
                      <a:pt x="2389" y="6199"/>
                    </a:lnTo>
                    <a:lnTo>
                      <a:pt x="2405" y="6246"/>
                    </a:lnTo>
                    <a:cubicBezTo>
                      <a:pt x="2420" y="6184"/>
                      <a:pt x="2498" y="6153"/>
                      <a:pt x="2529" y="6153"/>
                    </a:cubicBezTo>
                    <a:cubicBezTo>
                      <a:pt x="2544" y="6184"/>
                      <a:pt x="2560" y="6215"/>
                      <a:pt x="2544" y="6230"/>
                    </a:cubicBezTo>
                    <a:cubicBezTo>
                      <a:pt x="2715" y="6121"/>
                      <a:pt x="2513" y="6013"/>
                      <a:pt x="2560" y="5873"/>
                    </a:cubicBezTo>
                    <a:cubicBezTo>
                      <a:pt x="2575" y="5858"/>
                      <a:pt x="2591" y="5842"/>
                      <a:pt x="2622" y="5827"/>
                    </a:cubicBezTo>
                    <a:lnTo>
                      <a:pt x="2730" y="5982"/>
                    </a:lnTo>
                    <a:cubicBezTo>
                      <a:pt x="2730" y="5920"/>
                      <a:pt x="2761" y="5920"/>
                      <a:pt x="2792" y="5904"/>
                    </a:cubicBezTo>
                    <a:lnTo>
                      <a:pt x="2792" y="6199"/>
                    </a:lnTo>
                    <a:cubicBezTo>
                      <a:pt x="2832" y="6231"/>
                      <a:pt x="2866" y="6242"/>
                      <a:pt x="2895" y="6242"/>
                    </a:cubicBezTo>
                    <a:cubicBezTo>
                      <a:pt x="2973" y="6242"/>
                      <a:pt x="3025" y="6164"/>
                      <a:pt x="3093" y="6164"/>
                    </a:cubicBezTo>
                    <a:cubicBezTo>
                      <a:pt x="3101" y="6164"/>
                      <a:pt x="3109" y="6166"/>
                      <a:pt x="3118" y="6168"/>
                    </a:cubicBezTo>
                    <a:cubicBezTo>
                      <a:pt x="2947" y="6075"/>
                      <a:pt x="3118" y="6059"/>
                      <a:pt x="2901" y="6028"/>
                    </a:cubicBezTo>
                    <a:lnTo>
                      <a:pt x="2870" y="5827"/>
                    </a:lnTo>
                    <a:lnTo>
                      <a:pt x="3009" y="5796"/>
                    </a:lnTo>
                    <a:cubicBezTo>
                      <a:pt x="2994" y="5749"/>
                      <a:pt x="3009" y="5672"/>
                      <a:pt x="2994" y="5641"/>
                    </a:cubicBezTo>
                    <a:cubicBezTo>
                      <a:pt x="3025" y="5641"/>
                      <a:pt x="3056" y="5641"/>
                      <a:pt x="3072" y="5625"/>
                    </a:cubicBezTo>
                    <a:cubicBezTo>
                      <a:pt x="3072" y="5645"/>
                      <a:pt x="3078" y="5664"/>
                      <a:pt x="3102" y="5664"/>
                    </a:cubicBezTo>
                    <a:cubicBezTo>
                      <a:pt x="3116" y="5664"/>
                      <a:pt x="3136" y="5658"/>
                      <a:pt x="3165" y="5641"/>
                    </a:cubicBezTo>
                    <a:lnTo>
                      <a:pt x="3165" y="5641"/>
                    </a:lnTo>
                    <a:cubicBezTo>
                      <a:pt x="3242" y="5765"/>
                      <a:pt x="3103" y="5780"/>
                      <a:pt x="3072" y="5842"/>
                    </a:cubicBezTo>
                    <a:cubicBezTo>
                      <a:pt x="3134" y="5842"/>
                      <a:pt x="3118" y="5920"/>
                      <a:pt x="3149" y="5966"/>
                    </a:cubicBezTo>
                    <a:cubicBezTo>
                      <a:pt x="3165" y="5935"/>
                      <a:pt x="3165" y="5873"/>
                      <a:pt x="3211" y="5858"/>
                    </a:cubicBezTo>
                    <a:lnTo>
                      <a:pt x="3211" y="5858"/>
                    </a:lnTo>
                    <a:cubicBezTo>
                      <a:pt x="3273" y="5904"/>
                      <a:pt x="3242" y="5982"/>
                      <a:pt x="3180" y="5997"/>
                    </a:cubicBezTo>
                    <a:cubicBezTo>
                      <a:pt x="3289" y="6028"/>
                      <a:pt x="3180" y="6137"/>
                      <a:pt x="3289" y="6137"/>
                    </a:cubicBezTo>
                    <a:cubicBezTo>
                      <a:pt x="3428" y="5982"/>
                      <a:pt x="3521" y="5842"/>
                      <a:pt x="3490" y="5579"/>
                    </a:cubicBezTo>
                    <a:lnTo>
                      <a:pt x="3490" y="5579"/>
                    </a:lnTo>
                    <a:cubicBezTo>
                      <a:pt x="3428" y="5672"/>
                      <a:pt x="3351" y="5796"/>
                      <a:pt x="3242" y="5796"/>
                    </a:cubicBezTo>
                    <a:lnTo>
                      <a:pt x="3196" y="5672"/>
                    </a:lnTo>
                    <a:lnTo>
                      <a:pt x="3196" y="5672"/>
                    </a:lnTo>
                    <a:cubicBezTo>
                      <a:pt x="3214" y="5675"/>
                      <a:pt x="3231" y="5677"/>
                      <a:pt x="3245" y="5677"/>
                    </a:cubicBezTo>
                    <a:cubicBezTo>
                      <a:pt x="3352" y="5677"/>
                      <a:pt x="3362" y="5587"/>
                      <a:pt x="3444" y="5532"/>
                    </a:cubicBezTo>
                    <a:lnTo>
                      <a:pt x="3444" y="5532"/>
                    </a:lnTo>
                    <a:lnTo>
                      <a:pt x="3211" y="5625"/>
                    </a:lnTo>
                    <a:cubicBezTo>
                      <a:pt x="3165" y="5610"/>
                      <a:pt x="3134" y="5594"/>
                      <a:pt x="3118" y="5579"/>
                    </a:cubicBezTo>
                    <a:cubicBezTo>
                      <a:pt x="3134" y="5548"/>
                      <a:pt x="3149" y="5517"/>
                      <a:pt x="3149" y="5470"/>
                    </a:cubicBezTo>
                    <a:cubicBezTo>
                      <a:pt x="3149" y="5439"/>
                      <a:pt x="3149" y="5424"/>
                      <a:pt x="3149" y="5393"/>
                    </a:cubicBezTo>
                    <a:lnTo>
                      <a:pt x="3196" y="5393"/>
                    </a:lnTo>
                    <a:cubicBezTo>
                      <a:pt x="3196" y="5408"/>
                      <a:pt x="3196" y="5408"/>
                      <a:pt x="3196" y="5424"/>
                    </a:cubicBezTo>
                    <a:cubicBezTo>
                      <a:pt x="3211" y="5377"/>
                      <a:pt x="3227" y="5346"/>
                      <a:pt x="3227" y="5315"/>
                    </a:cubicBezTo>
                    <a:cubicBezTo>
                      <a:pt x="3249" y="5269"/>
                      <a:pt x="3285" y="5253"/>
                      <a:pt x="3324" y="5253"/>
                    </a:cubicBezTo>
                    <a:cubicBezTo>
                      <a:pt x="3390" y="5253"/>
                      <a:pt x="3467" y="5301"/>
                      <a:pt x="3506" y="5331"/>
                    </a:cubicBezTo>
                    <a:cubicBezTo>
                      <a:pt x="3583" y="5331"/>
                      <a:pt x="3599" y="5470"/>
                      <a:pt x="3645" y="5532"/>
                    </a:cubicBezTo>
                    <a:cubicBezTo>
                      <a:pt x="3707" y="5439"/>
                      <a:pt x="3614" y="5331"/>
                      <a:pt x="3676" y="5253"/>
                    </a:cubicBezTo>
                    <a:cubicBezTo>
                      <a:pt x="3723" y="5253"/>
                      <a:pt x="3723" y="5284"/>
                      <a:pt x="3723" y="5299"/>
                    </a:cubicBezTo>
                    <a:lnTo>
                      <a:pt x="3738" y="5191"/>
                    </a:lnTo>
                    <a:cubicBezTo>
                      <a:pt x="3744" y="5196"/>
                      <a:pt x="3752" y="5198"/>
                      <a:pt x="3762" y="5198"/>
                    </a:cubicBezTo>
                    <a:cubicBezTo>
                      <a:pt x="3786" y="5198"/>
                      <a:pt x="3819" y="5189"/>
                      <a:pt x="3847" y="5189"/>
                    </a:cubicBezTo>
                    <a:cubicBezTo>
                      <a:pt x="3882" y="5189"/>
                      <a:pt x="3908" y="5203"/>
                      <a:pt x="3894" y="5268"/>
                    </a:cubicBezTo>
                    <a:cubicBezTo>
                      <a:pt x="3878" y="5284"/>
                      <a:pt x="3863" y="5299"/>
                      <a:pt x="3847" y="5315"/>
                    </a:cubicBezTo>
                    <a:cubicBezTo>
                      <a:pt x="3958" y="5295"/>
                      <a:pt x="4109" y="5248"/>
                      <a:pt x="4226" y="5248"/>
                    </a:cubicBezTo>
                    <a:cubicBezTo>
                      <a:pt x="4289" y="5248"/>
                      <a:pt x="4342" y="5262"/>
                      <a:pt x="4374" y="5299"/>
                    </a:cubicBezTo>
                    <a:cubicBezTo>
                      <a:pt x="4452" y="5268"/>
                      <a:pt x="4390" y="5237"/>
                      <a:pt x="4514" y="5175"/>
                    </a:cubicBezTo>
                    <a:cubicBezTo>
                      <a:pt x="4498" y="5051"/>
                      <a:pt x="4374" y="5020"/>
                      <a:pt x="4436" y="4865"/>
                    </a:cubicBezTo>
                    <a:lnTo>
                      <a:pt x="4436" y="4865"/>
                    </a:lnTo>
                    <a:lnTo>
                      <a:pt x="4312" y="4912"/>
                    </a:lnTo>
                    <a:cubicBezTo>
                      <a:pt x="4312" y="4943"/>
                      <a:pt x="4312" y="4974"/>
                      <a:pt x="4297" y="5005"/>
                    </a:cubicBezTo>
                    <a:lnTo>
                      <a:pt x="4390" y="4912"/>
                    </a:lnTo>
                    <a:lnTo>
                      <a:pt x="4390" y="4912"/>
                    </a:lnTo>
                    <a:cubicBezTo>
                      <a:pt x="4359" y="5005"/>
                      <a:pt x="4405" y="5036"/>
                      <a:pt x="4452" y="5113"/>
                    </a:cubicBezTo>
                    <a:cubicBezTo>
                      <a:pt x="4397" y="5176"/>
                      <a:pt x="4335" y="5192"/>
                      <a:pt x="4274" y="5192"/>
                    </a:cubicBezTo>
                    <a:cubicBezTo>
                      <a:pt x="4210" y="5192"/>
                      <a:pt x="4146" y="5174"/>
                      <a:pt x="4092" y="5174"/>
                    </a:cubicBezTo>
                    <a:cubicBezTo>
                      <a:pt x="4082" y="5174"/>
                      <a:pt x="4073" y="5174"/>
                      <a:pt x="4064" y="5175"/>
                    </a:cubicBezTo>
                    <a:cubicBezTo>
                      <a:pt x="4064" y="5082"/>
                      <a:pt x="4142" y="5036"/>
                      <a:pt x="4033" y="4974"/>
                    </a:cubicBezTo>
                    <a:lnTo>
                      <a:pt x="4033" y="4974"/>
                    </a:lnTo>
                    <a:cubicBezTo>
                      <a:pt x="4043" y="4975"/>
                      <a:pt x="4052" y="4976"/>
                      <a:pt x="4059" y="4976"/>
                    </a:cubicBezTo>
                    <a:cubicBezTo>
                      <a:pt x="4123" y="4976"/>
                      <a:pt x="4111" y="4922"/>
                      <a:pt x="4111" y="4881"/>
                    </a:cubicBezTo>
                    <a:lnTo>
                      <a:pt x="4111" y="4881"/>
                    </a:lnTo>
                    <a:cubicBezTo>
                      <a:pt x="4120" y="4886"/>
                      <a:pt x="4131" y="4889"/>
                      <a:pt x="4144" y="4889"/>
                    </a:cubicBezTo>
                    <a:cubicBezTo>
                      <a:pt x="4172" y="4889"/>
                      <a:pt x="4207" y="4872"/>
                      <a:pt x="4250" y="4819"/>
                    </a:cubicBezTo>
                    <a:lnTo>
                      <a:pt x="4250" y="4896"/>
                    </a:lnTo>
                    <a:lnTo>
                      <a:pt x="4390" y="4772"/>
                    </a:lnTo>
                    <a:lnTo>
                      <a:pt x="4316" y="4735"/>
                    </a:lnTo>
                    <a:lnTo>
                      <a:pt x="4316" y="4735"/>
                    </a:lnTo>
                    <a:cubicBezTo>
                      <a:pt x="4343" y="4693"/>
                      <a:pt x="4343" y="4678"/>
                      <a:pt x="4328" y="4664"/>
                    </a:cubicBezTo>
                    <a:lnTo>
                      <a:pt x="4390" y="4555"/>
                    </a:lnTo>
                    <a:cubicBezTo>
                      <a:pt x="4405" y="4571"/>
                      <a:pt x="4436" y="4586"/>
                      <a:pt x="4452" y="4602"/>
                    </a:cubicBezTo>
                    <a:lnTo>
                      <a:pt x="4436" y="4602"/>
                    </a:lnTo>
                    <a:lnTo>
                      <a:pt x="4390" y="4710"/>
                    </a:lnTo>
                    <a:lnTo>
                      <a:pt x="4421" y="4726"/>
                    </a:lnTo>
                    <a:lnTo>
                      <a:pt x="4467" y="4617"/>
                    </a:lnTo>
                    <a:cubicBezTo>
                      <a:pt x="4483" y="4633"/>
                      <a:pt x="4483" y="4648"/>
                      <a:pt x="4498" y="4648"/>
                    </a:cubicBezTo>
                    <a:cubicBezTo>
                      <a:pt x="4452" y="4927"/>
                      <a:pt x="4654" y="4788"/>
                      <a:pt x="4560" y="5067"/>
                    </a:cubicBezTo>
                    <a:cubicBezTo>
                      <a:pt x="4608" y="5114"/>
                      <a:pt x="4651" y="5134"/>
                      <a:pt x="4690" y="5134"/>
                    </a:cubicBezTo>
                    <a:cubicBezTo>
                      <a:pt x="4753" y="5134"/>
                      <a:pt x="4807" y="5081"/>
                      <a:pt x="4855" y="5005"/>
                    </a:cubicBezTo>
                    <a:lnTo>
                      <a:pt x="4855" y="5005"/>
                    </a:lnTo>
                    <a:cubicBezTo>
                      <a:pt x="4851" y="5005"/>
                      <a:pt x="4848" y="5006"/>
                      <a:pt x="4844" y="5006"/>
                    </a:cubicBezTo>
                    <a:cubicBezTo>
                      <a:pt x="4745" y="5006"/>
                      <a:pt x="4725" y="4803"/>
                      <a:pt x="4560" y="4803"/>
                    </a:cubicBezTo>
                    <a:cubicBezTo>
                      <a:pt x="4638" y="4586"/>
                      <a:pt x="4390" y="4400"/>
                      <a:pt x="4654" y="4322"/>
                    </a:cubicBezTo>
                    <a:lnTo>
                      <a:pt x="4669" y="4338"/>
                    </a:lnTo>
                    <a:lnTo>
                      <a:pt x="4638" y="4198"/>
                    </a:lnTo>
                    <a:lnTo>
                      <a:pt x="4762" y="4136"/>
                    </a:lnTo>
                    <a:lnTo>
                      <a:pt x="4762" y="4136"/>
                    </a:lnTo>
                    <a:cubicBezTo>
                      <a:pt x="4855" y="4307"/>
                      <a:pt x="4731" y="4322"/>
                      <a:pt x="4762" y="4446"/>
                    </a:cubicBezTo>
                    <a:cubicBezTo>
                      <a:pt x="4855" y="4431"/>
                      <a:pt x="4871" y="4400"/>
                      <a:pt x="4871" y="4338"/>
                    </a:cubicBezTo>
                    <a:lnTo>
                      <a:pt x="4964" y="4152"/>
                    </a:lnTo>
                    <a:cubicBezTo>
                      <a:pt x="4964" y="4167"/>
                      <a:pt x="4964" y="4183"/>
                      <a:pt x="4979" y="4183"/>
                    </a:cubicBezTo>
                    <a:cubicBezTo>
                      <a:pt x="4964" y="4245"/>
                      <a:pt x="4948" y="4307"/>
                      <a:pt x="4995" y="4353"/>
                    </a:cubicBezTo>
                    <a:cubicBezTo>
                      <a:pt x="4983" y="4308"/>
                      <a:pt x="5055" y="4279"/>
                      <a:pt x="5107" y="4279"/>
                    </a:cubicBezTo>
                    <a:cubicBezTo>
                      <a:pt x="5125" y="4279"/>
                      <a:pt x="5141" y="4283"/>
                      <a:pt x="5150" y="4291"/>
                    </a:cubicBezTo>
                    <a:cubicBezTo>
                      <a:pt x="4995" y="4400"/>
                      <a:pt x="5165" y="4446"/>
                      <a:pt x="4964" y="4555"/>
                    </a:cubicBezTo>
                    <a:cubicBezTo>
                      <a:pt x="4971" y="4507"/>
                      <a:pt x="4959" y="4498"/>
                      <a:pt x="4942" y="4498"/>
                    </a:cubicBezTo>
                    <a:cubicBezTo>
                      <a:pt x="4932" y="4498"/>
                      <a:pt x="4920" y="4501"/>
                      <a:pt x="4909" y="4501"/>
                    </a:cubicBezTo>
                    <a:cubicBezTo>
                      <a:pt x="4895" y="4501"/>
                      <a:pt x="4880" y="4497"/>
                      <a:pt x="4871" y="4477"/>
                    </a:cubicBezTo>
                    <a:lnTo>
                      <a:pt x="4871" y="4477"/>
                    </a:lnTo>
                    <a:cubicBezTo>
                      <a:pt x="4886" y="4540"/>
                      <a:pt x="4793" y="4695"/>
                      <a:pt x="4669" y="4772"/>
                    </a:cubicBezTo>
                    <a:cubicBezTo>
                      <a:pt x="4692" y="4804"/>
                      <a:pt x="4715" y="4816"/>
                      <a:pt x="4738" y="4816"/>
                    </a:cubicBezTo>
                    <a:cubicBezTo>
                      <a:pt x="4795" y="4816"/>
                      <a:pt x="4856" y="4748"/>
                      <a:pt x="4933" y="4726"/>
                    </a:cubicBezTo>
                    <a:cubicBezTo>
                      <a:pt x="4933" y="4524"/>
                      <a:pt x="5227" y="4540"/>
                      <a:pt x="5181" y="4338"/>
                    </a:cubicBezTo>
                    <a:cubicBezTo>
                      <a:pt x="5207" y="4290"/>
                      <a:pt x="5227" y="4272"/>
                      <a:pt x="5243" y="4272"/>
                    </a:cubicBezTo>
                    <a:cubicBezTo>
                      <a:pt x="5283" y="4272"/>
                      <a:pt x="5294" y="4384"/>
                      <a:pt x="5305" y="4384"/>
                    </a:cubicBezTo>
                    <a:cubicBezTo>
                      <a:pt x="5460" y="4276"/>
                      <a:pt x="5258" y="4276"/>
                      <a:pt x="5274" y="4214"/>
                    </a:cubicBezTo>
                    <a:cubicBezTo>
                      <a:pt x="5336" y="3950"/>
                      <a:pt x="5553" y="4043"/>
                      <a:pt x="5662" y="3873"/>
                    </a:cubicBezTo>
                    <a:cubicBezTo>
                      <a:pt x="5615" y="3733"/>
                      <a:pt x="5677" y="3562"/>
                      <a:pt x="5755" y="3376"/>
                    </a:cubicBezTo>
                    <a:cubicBezTo>
                      <a:pt x="5801" y="3361"/>
                      <a:pt x="5832" y="3330"/>
                      <a:pt x="5879" y="3314"/>
                    </a:cubicBezTo>
                    <a:cubicBezTo>
                      <a:pt x="6018" y="3221"/>
                      <a:pt x="6127" y="3097"/>
                      <a:pt x="6189" y="2833"/>
                    </a:cubicBezTo>
                    <a:cubicBezTo>
                      <a:pt x="6189" y="2829"/>
                      <a:pt x="6188" y="2826"/>
                      <a:pt x="6187" y="2826"/>
                    </a:cubicBezTo>
                    <a:cubicBezTo>
                      <a:pt x="6176" y="2826"/>
                      <a:pt x="6110" y="3066"/>
                      <a:pt x="6056" y="3066"/>
                    </a:cubicBezTo>
                    <a:cubicBezTo>
                      <a:pt x="6048" y="3066"/>
                      <a:pt x="6041" y="3061"/>
                      <a:pt x="6034" y="3051"/>
                    </a:cubicBezTo>
                    <a:cubicBezTo>
                      <a:pt x="6034" y="2895"/>
                      <a:pt x="6080" y="2802"/>
                      <a:pt x="6142" y="2740"/>
                    </a:cubicBezTo>
                    <a:cubicBezTo>
                      <a:pt x="6220" y="2647"/>
                      <a:pt x="6298" y="2585"/>
                      <a:pt x="6344" y="2492"/>
                    </a:cubicBezTo>
                    <a:lnTo>
                      <a:pt x="4514" y="26"/>
                    </a:lnTo>
                    <a:cubicBezTo>
                      <a:pt x="4487" y="8"/>
                      <a:pt x="4454" y="1"/>
                      <a:pt x="44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20"/>
              <p:cNvSpPr/>
              <p:nvPr/>
            </p:nvSpPr>
            <p:spPr>
              <a:xfrm>
                <a:off x="3487200" y="927525"/>
                <a:ext cx="15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6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0" y="47"/>
                      <a:pt x="0" y="93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0" y="38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20"/>
              <p:cNvSpPr/>
              <p:nvPr/>
            </p:nvSpPr>
            <p:spPr>
              <a:xfrm>
                <a:off x="3417025" y="948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cubicBezTo>
                      <a:pt x="12" y="36"/>
                      <a:pt x="50" y="125"/>
                      <a:pt x="82" y="125"/>
                    </a:cubicBezTo>
                    <a:cubicBezTo>
                      <a:pt x="92" y="125"/>
                      <a:pt x="101" y="116"/>
                      <a:pt x="109" y="94"/>
                    </a:cubicBezTo>
                    <a:cubicBezTo>
                      <a:pt x="93" y="94"/>
                      <a:pt x="31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20"/>
              <p:cNvSpPr/>
              <p:nvPr/>
            </p:nvSpPr>
            <p:spPr>
              <a:xfrm>
                <a:off x="3367775" y="823975"/>
                <a:ext cx="62825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801" extrusionOk="0">
                    <a:moveTo>
                      <a:pt x="1784" y="249"/>
                    </a:moveTo>
                    <a:cubicBezTo>
                      <a:pt x="1780" y="256"/>
                      <a:pt x="1777" y="263"/>
                      <a:pt x="1775" y="269"/>
                    </a:cubicBezTo>
                    <a:lnTo>
                      <a:pt x="1775" y="269"/>
                    </a:lnTo>
                    <a:cubicBezTo>
                      <a:pt x="1779" y="262"/>
                      <a:pt x="1782" y="256"/>
                      <a:pt x="1784" y="249"/>
                    </a:cubicBezTo>
                    <a:close/>
                    <a:moveTo>
                      <a:pt x="1767" y="1029"/>
                    </a:moveTo>
                    <a:cubicBezTo>
                      <a:pt x="1758" y="1046"/>
                      <a:pt x="1753" y="1056"/>
                      <a:pt x="1753" y="1056"/>
                    </a:cubicBezTo>
                    <a:cubicBezTo>
                      <a:pt x="1760" y="1047"/>
                      <a:pt x="1764" y="1038"/>
                      <a:pt x="1767" y="1029"/>
                    </a:cubicBezTo>
                    <a:close/>
                    <a:moveTo>
                      <a:pt x="2451" y="1"/>
                    </a:moveTo>
                    <a:cubicBezTo>
                      <a:pt x="2417" y="29"/>
                      <a:pt x="2380" y="37"/>
                      <a:pt x="2342" y="37"/>
                    </a:cubicBezTo>
                    <a:cubicBezTo>
                      <a:pt x="2294" y="37"/>
                      <a:pt x="2245" y="24"/>
                      <a:pt x="2203" y="24"/>
                    </a:cubicBezTo>
                    <a:cubicBezTo>
                      <a:pt x="2186" y="24"/>
                      <a:pt x="2170" y="26"/>
                      <a:pt x="2156" y="32"/>
                    </a:cubicBezTo>
                    <a:cubicBezTo>
                      <a:pt x="2311" y="218"/>
                      <a:pt x="1939" y="187"/>
                      <a:pt x="1892" y="280"/>
                    </a:cubicBezTo>
                    <a:lnTo>
                      <a:pt x="1815" y="358"/>
                    </a:lnTo>
                    <a:lnTo>
                      <a:pt x="1784" y="373"/>
                    </a:lnTo>
                    <a:cubicBezTo>
                      <a:pt x="1756" y="346"/>
                      <a:pt x="1753" y="318"/>
                      <a:pt x="1775" y="269"/>
                    </a:cubicBezTo>
                    <a:lnTo>
                      <a:pt x="1775" y="269"/>
                    </a:lnTo>
                    <a:cubicBezTo>
                      <a:pt x="1738" y="324"/>
                      <a:pt x="1618" y="380"/>
                      <a:pt x="1660" y="435"/>
                    </a:cubicBezTo>
                    <a:cubicBezTo>
                      <a:pt x="1660" y="435"/>
                      <a:pt x="1582" y="466"/>
                      <a:pt x="1505" y="513"/>
                    </a:cubicBezTo>
                    <a:cubicBezTo>
                      <a:pt x="1412" y="559"/>
                      <a:pt x="1334" y="606"/>
                      <a:pt x="1334" y="606"/>
                    </a:cubicBezTo>
                    <a:cubicBezTo>
                      <a:pt x="1319" y="606"/>
                      <a:pt x="1303" y="590"/>
                      <a:pt x="1288" y="590"/>
                    </a:cubicBezTo>
                    <a:cubicBezTo>
                      <a:pt x="1288" y="606"/>
                      <a:pt x="1288" y="621"/>
                      <a:pt x="1303" y="621"/>
                    </a:cubicBezTo>
                    <a:cubicBezTo>
                      <a:pt x="1303" y="621"/>
                      <a:pt x="962" y="823"/>
                      <a:pt x="636" y="1040"/>
                    </a:cubicBezTo>
                    <a:cubicBezTo>
                      <a:pt x="311" y="1273"/>
                      <a:pt x="0" y="1521"/>
                      <a:pt x="0" y="1521"/>
                    </a:cubicBezTo>
                    <a:cubicBezTo>
                      <a:pt x="78" y="1490"/>
                      <a:pt x="171" y="1490"/>
                      <a:pt x="248" y="1459"/>
                    </a:cubicBezTo>
                    <a:cubicBezTo>
                      <a:pt x="248" y="1520"/>
                      <a:pt x="260" y="1538"/>
                      <a:pt x="277" y="1538"/>
                    </a:cubicBezTo>
                    <a:cubicBezTo>
                      <a:pt x="303" y="1538"/>
                      <a:pt x="344" y="1494"/>
                      <a:pt x="377" y="1494"/>
                    </a:cubicBezTo>
                    <a:cubicBezTo>
                      <a:pt x="394" y="1494"/>
                      <a:pt x="408" y="1504"/>
                      <a:pt x="419" y="1536"/>
                    </a:cubicBezTo>
                    <a:cubicBezTo>
                      <a:pt x="419" y="1614"/>
                      <a:pt x="342" y="1645"/>
                      <a:pt x="279" y="1645"/>
                    </a:cubicBezTo>
                    <a:cubicBezTo>
                      <a:pt x="311" y="1723"/>
                      <a:pt x="404" y="1738"/>
                      <a:pt x="450" y="1800"/>
                    </a:cubicBezTo>
                    <a:cubicBezTo>
                      <a:pt x="667" y="1769"/>
                      <a:pt x="481" y="1459"/>
                      <a:pt x="667" y="1397"/>
                    </a:cubicBezTo>
                    <a:cubicBezTo>
                      <a:pt x="701" y="1454"/>
                      <a:pt x="702" y="1519"/>
                      <a:pt x="737" y="1519"/>
                    </a:cubicBezTo>
                    <a:cubicBezTo>
                      <a:pt x="750" y="1519"/>
                      <a:pt x="767" y="1511"/>
                      <a:pt x="791" y="1490"/>
                    </a:cubicBezTo>
                    <a:lnTo>
                      <a:pt x="791" y="1490"/>
                    </a:lnTo>
                    <a:lnTo>
                      <a:pt x="776" y="1521"/>
                    </a:lnTo>
                    <a:cubicBezTo>
                      <a:pt x="810" y="1462"/>
                      <a:pt x="847" y="1448"/>
                      <a:pt x="881" y="1448"/>
                    </a:cubicBezTo>
                    <a:cubicBezTo>
                      <a:pt x="912" y="1448"/>
                      <a:pt x="940" y="1461"/>
                      <a:pt x="959" y="1461"/>
                    </a:cubicBezTo>
                    <a:cubicBezTo>
                      <a:pt x="985" y="1461"/>
                      <a:pt x="996" y="1439"/>
                      <a:pt x="977" y="1335"/>
                    </a:cubicBezTo>
                    <a:lnTo>
                      <a:pt x="977" y="1335"/>
                    </a:lnTo>
                    <a:lnTo>
                      <a:pt x="1055" y="1443"/>
                    </a:lnTo>
                    <a:cubicBezTo>
                      <a:pt x="1070" y="1319"/>
                      <a:pt x="1210" y="1226"/>
                      <a:pt x="1288" y="1149"/>
                    </a:cubicBezTo>
                    <a:lnTo>
                      <a:pt x="1303" y="1180"/>
                    </a:lnTo>
                    <a:cubicBezTo>
                      <a:pt x="1458" y="916"/>
                      <a:pt x="1412" y="1071"/>
                      <a:pt x="1644" y="870"/>
                    </a:cubicBezTo>
                    <a:lnTo>
                      <a:pt x="1644" y="870"/>
                    </a:lnTo>
                    <a:lnTo>
                      <a:pt x="1598" y="1071"/>
                    </a:lnTo>
                    <a:cubicBezTo>
                      <a:pt x="1722" y="1071"/>
                      <a:pt x="1660" y="916"/>
                      <a:pt x="1737" y="901"/>
                    </a:cubicBezTo>
                    <a:cubicBezTo>
                      <a:pt x="1737" y="927"/>
                      <a:pt x="1783" y="976"/>
                      <a:pt x="1767" y="1029"/>
                    </a:cubicBezTo>
                    <a:lnTo>
                      <a:pt x="1767" y="1029"/>
                    </a:lnTo>
                    <a:cubicBezTo>
                      <a:pt x="1785" y="995"/>
                      <a:pt x="1820" y="932"/>
                      <a:pt x="1861" y="870"/>
                    </a:cubicBezTo>
                    <a:cubicBezTo>
                      <a:pt x="1924" y="776"/>
                      <a:pt x="1986" y="683"/>
                      <a:pt x="1986" y="683"/>
                    </a:cubicBezTo>
                    <a:cubicBezTo>
                      <a:pt x="2017" y="559"/>
                      <a:pt x="1924" y="606"/>
                      <a:pt x="1877" y="559"/>
                    </a:cubicBezTo>
                    <a:cubicBezTo>
                      <a:pt x="1877" y="503"/>
                      <a:pt x="1941" y="469"/>
                      <a:pt x="2001" y="469"/>
                    </a:cubicBezTo>
                    <a:cubicBezTo>
                      <a:pt x="2039" y="469"/>
                      <a:pt x="2076" y="483"/>
                      <a:pt x="2094" y="513"/>
                    </a:cubicBezTo>
                    <a:cubicBezTo>
                      <a:pt x="2094" y="544"/>
                      <a:pt x="2017" y="621"/>
                      <a:pt x="2094" y="637"/>
                    </a:cubicBezTo>
                    <a:lnTo>
                      <a:pt x="2125" y="404"/>
                    </a:lnTo>
                    <a:lnTo>
                      <a:pt x="2125" y="404"/>
                    </a:lnTo>
                    <a:cubicBezTo>
                      <a:pt x="2342" y="451"/>
                      <a:pt x="2110" y="699"/>
                      <a:pt x="2079" y="807"/>
                    </a:cubicBezTo>
                    <a:cubicBezTo>
                      <a:pt x="2234" y="745"/>
                      <a:pt x="2234" y="606"/>
                      <a:pt x="2420" y="528"/>
                    </a:cubicBezTo>
                    <a:lnTo>
                      <a:pt x="2420" y="528"/>
                    </a:lnTo>
                    <a:cubicBezTo>
                      <a:pt x="2411" y="530"/>
                      <a:pt x="2402" y="531"/>
                      <a:pt x="2394" y="531"/>
                    </a:cubicBezTo>
                    <a:cubicBezTo>
                      <a:pt x="2341" y="531"/>
                      <a:pt x="2289" y="495"/>
                      <a:pt x="2249" y="482"/>
                    </a:cubicBezTo>
                    <a:cubicBezTo>
                      <a:pt x="2187" y="342"/>
                      <a:pt x="2389" y="327"/>
                      <a:pt x="2513" y="280"/>
                    </a:cubicBezTo>
                    <a:cubicBezTo>
                      <a:pt x="2404" y="249"/>
                      <a:pt x="2435" y="187"/>
                      <a:pt x="2482" y="110"/>
                    </a:cubicBezTo>
                    <a:cubicBezTo>
                      <a:pt x="2482" y="94"/>
                      <a:pt x="2482" y="94"/>
                      <a:pt x="2497" y="79"/>
                    </a:cubicBezTo>
                    <a:lnTo>
                      <a:pt x="2497" y="48"/>
                    </a:lnTo>
                    <a:lnTo>
                      <a:pt x="2482" y="63"/>
                    </a:lnTo>
                    <a:cubicBezTo>
                      <a:pt x="2482" y="48"/>
                      <a:pt x="2466" y="16"/>
                      <a:pt x="24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20"/>
              <p:cNvSpPr/>
              <p:nvPr/>
            </p:nvSpPr>
            <p:spPr>
              <a:xfrm>
                <a:off x="3365825" y="861975"/>
                <a:ext cx="19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79" extrusionOk="0">
                    <a:moveTo>
                      <a:pt x="78" y="1"/>
                    </a:moveTo>
                    <a:lnTo>
                      <a:pt x="78" y="1"/>
                    </a:lnTo>
                    <a:cubicBezTo>
                      <a:pt x="47" y="16"/>
                      <a:pt x="16" y="47"/>
                      <a:pt x="1" y="7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20"/>
              <p:cNvSpPr/>
              <p:nvPr/>
            </p:nvSpPr>
            <p:spPr>
              <a:xfrm>
                <a:off x="3433675" y="821650"/>
                <a:ext cx="70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34" extrusionOk="0">
                    <a:moveTo>
                      <a:pt x="280" y="1"/>
                    </a:moveTo>
                    <a:cubicBezTo>
                      <a:pt x="280" y="1"/>
                      <a:pt x="203" y="32"/>
                      <a:pt x="141" y="47"/>
                    </a:cubicBezTo>
                    <a:cubicBezTo>
                      <a:pt x="79" y="63"/>
                      <a:pt x="1" y="94"/>
                      <a:pt x="1" y="94"/>
                    </a:cubicBezTo>
                    <a:cubicBezTo>
                      <a:pt x="32" y="141"/>
                      <a:pt x="16" y="203"/>
                      <a:pt x="32" y="234"/>
                    </a:cubicBezTo>
                    <a:cubicBezTo>
                      <a:pt x="32" y="234"/>
                      <a:pt x="94" y="218"/>
                      <a:pt x="141" y="203"/>
                    </a:cubicBezTo>
                    <a:cubicBezTo>
                      <a:pt x="187" y="187"/>
                      <a:pt x="249" y="156"/>
                      <a:pt x="249" y="156"/>
                    </a:cubicBezTo>
                    <a:cubicBezTo>
                      <a:pt x="156" y="125"/>
                      <a:pt x="280" y="63"/>
                      <a:pt x="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20"/>
              <p:cNvSpPr/>
              <p:nvPr/>
            </p:nvSpPr>
            <p:spPr>
              <a:xfrm>
                <a:off x="3430200" y="822425"/>
                <a:ext cx="35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0" extrusionOk="0">
                    <a:moveTo>
                      <a:pt x="47" y="1"/>
                    </a:moveTo>
                    <a:cubicBezTo>
                      <a:pt x="47" y="32"/>
                      <a:pt x="31" y="78"/>
                      <a:pt x="0" y="110"/>
                    </a:cubicBezTo>
                    <a:lnTo>
                      <a:pt x="140" y="63"/>
                    </a:lnTo>
                    <a:cubicBezTo>
                      <a:pt x="140" y="32"/>
                      <a:pt x="109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20"/>
              <p:cNvSpPr/>
              <p:nvPr/>
            </p:nvSpPr>
            <p:spPr>
              <a:xfrm>
                <a:off x="3357700" y="8879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1" y="0"/>
                    </a:moveTo>
                    <a:lnTo>
                      <a:pt x="0" y="47"/>
                    </a:lnTo>
                    <a:cubicBezTo>
                      <a:pt x="16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20"/>
              <p:cNvSpPr/>
              <p:nvPr/>
            </p:nvSpPr>
            <p:spPr>
              <a:xfrm>
                <a:off x="3339850" y="862375"/>
                <a:ext cx="547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785" extrusionOk="0">
                    <a:moveTo>
                      <a:pt x="1226" y="0"/>
                    </a:moveTo>
                    <a:lnTo>
                      <a:pt x="1164" y="140"/>
                    </a:lnTo>
                    <a:lnTo>
                      <a:pt x="1133" y="93"/>
                    </a:lnTo>
                    <a:lnTo>
                      <a:pt x="1009" y="218"/>
                    </a:lnTo>
                    <a:cubicBezTo>
                      <a:pt x="1102" y="264"/>
                      <a:pt x="1117" y="249"/>
                      <a:pt x="1179" y="326"/>
                    </a:cubicBezTo>
                    <a:cubicBezTo>
                      <a:pt x="1123" y="361"/>
                      <a:pt x="1089" y="372"/>
                      <a:pt x="1064" y="372"/>
                    </a:cubicBezTo>
                    <a:cubicBezTo>
                      <a:pt x="1010" y="372"/>
                      <a:pt x="998" y="318"/>
                      <a:pt x="907" y="318"/>
                    </a:cubicBezTo>
                    <a:cubicBezTo>
                      <a:pt x="888" y="318"/>
                      <a:pt x="865" y="320"/>
                      <a:pt x="838" y="326"/>
                    </a:cubicBezTo>
                    <a:lnTo>
                      <a:pt x="652" y="528"/>
                    </a:lnTo>
                    <a:lnTo>
                      <a:pt x="652" y="481"/>
                    </a:lnTo>
                    <a:cubicBezTo>
                      <a:pt x="637" y="497"/>
                      <a:pt x="637" y="512"/>
                      <a:pt x="637" y="528"/>
                    </a:cubicBezTo>
                    <a:cubicBezTo>
                      <a:pt x="435" y="776"/>
                      <a:pt x="218" y="1024"/>
                      <a:pt x="1" y="1396"/>
                    </a:cubicBezTo>
                    <a:lnTo>
                      <a:pt x="2048" y="3785"/>
                    </a:lnTo>
                    <a:lnTo>
                      <a:pt x="2048" y="3769"/>
                    </a:lnTo>
                    <a:cubicBezTo>
                      <a:pt x="2187" y="3630"/>
                      <a:pt x="1893" y="3661"/>
                      <a:pt x="1970" y="3490"/>
                    </a:cubicBezTo>
                    <a:cubicBezTo>
                      <a:pt x="1955" y="3490"/>
                      <a:pt x="1939" y="3506"/>
                      <a:pt x="1924" y="3506"/>
                    </a:cubicBezTo>
                    <a:lnTo>
                      <a:pt x="249" y="1551"/>
                    </a:lnTo>
                    <a:cubicBezTo>
                      <a:pt x="400" y="1340"/>
                      <a:pt x="611" y="1187"/>
                      <a:pt x="520" y="1079"/>
                    </a:cubicBezTo>
                    <a:lnTo>
                      <a:pt x="520" y="1079"/>
                    </a:lnTo>
                    <a:cubicBezTo>
                      <a:pt x="532" y="1092"/>
                      <a:pt x="549" y="1112"/>
                      <a:pt x="568" y="1112"/>
                    </a:cubicBezTo>
                    <a:cubicBezTo>
                      <a:pt x="575" y="1112"/>
                      <a:pt x="583" y="1109"/>
                      <a:pt x="590" y="1102"/>
                    </a:cubicBezTo>
                    <a:lnTo>
                      <a:pt x="559" y="915"/>
                    </a:lnTo>
                    <a:lnTo>
                      <a:pt x="450" y="978"/>
                    </a:lnTo>
                    <a:cubicBezTo>
                      <a:pt x="421" y="802"/>
                      <a:pt x="683" y="556"/>
                      <a:pt x="803" y="556"/>
                    </a:cubicBezTo>
                    <a:cubicBezTo>
                      <a:pt x="810" y="556"/>
                      <a:pt x="817" y="557"/>
                      <a:pt x="823" y="559"/>
                    </a:cubicBezTo>
                    <a:cubicBezTo>
                      <a:pt x="714" y="729"/>
                      <a:pt x="916" y="776"/>
                      <a:pt x="637" y="931"/>
                    </a:cubicBezTo>
                    <a:cubicBezTo>
                      <a:pt x="683" y="947"/>
                      <a:pt x="776" y="962"/>
                      <a:pt x="745" y="1024"/>
                    </a:cubicBezTo>
                    <a:cubicBezTo>
                      <a:pt x="947" y="745"/>
                      <a:pt x="1210" y="605"/>
                      <a:pt x="1350" y="295"/>
                    </a:cubicBezTo>
                    <a:lnTo>
                      <a:pt x="1350" y="295"/>
                    </a:lnTo>
                    <a:cubicBezTo>
                      <a:pt x="1326" y="299"/>
                      <a:pt x="1307" y="301"/>
                      <a:pt x="1292" y="301"/>
                    </a:cubicBezTo>
                    <a:cubicBezTo>
                      <a:pt x="1125" y="301"/>
                      <a:pt x="1396" y="86"/>
                      <a:pt x="1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20"/>
              <p:cNvSpPr/>
              <p:nvPr/>
            </p:nvSpPr>
            <p:spPr>
              <a:xfrm>
                <a:off x="3152575" y="936050"/>
                <a:ext cx="4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78" extrusionOk="0">
                    <a:moveTo>
                      <a:pt x="1" y="0"/>
                    </a:moveTo>
                    <a:cubicBezTo>
                      <a:pt x="1" y="31"/>
                      <a:pt x="1" y="47"/>
                      <a:pt x="1" y="62"/>
                    </a:cubicBezTo>
                    <a:cubicBezTo>
                      <a:pt x="1" y="62"/>
                      <a:pt x="1" y="78"/>
                      <a:pt x="16" y="7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20"/>
              <p:cNvSpPr/>
              <p:nvPr/>
            </p:nvSpPr>
            <p:spPr>
              <a:xfrm>
                <a:off x="3125825" y="955400"/>
                <a:ext cx="143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75" h="731" extrusionOk="0">
                    <a:moveTo>
                      <a:pt x="543" y="0"/>
                    </a:moveTo>
                    <a:cubicBezTo>
                      <a:pt x="401" y="0"/>
                      <a:pt x="384" y="102"/>
                      <a:pt x="326" y="203"/>
                    </a:cubicBezTo>
                    <a:cubicBezTo>
                      <a:pt x="311" y="234"/>
                      <a:pt x="295" y="250"/>
                      <a:pt x="264" y="265"/>
                    </a:cubicBezTo>
                    <a:cubicBezTo>
                      <a:pt x="264" y="265"/>
                      <a:pt x="264" y="281"/>
                      <a:pt x="248" y="312"/>
                    </a:cubicBezTo>
                    <a:cubicBezTo>
                      <a:pt x="233" y="343"/>
                      <a:pt x="202" y="389"/>
                      <a:pt x="171" y="436"/>
                    </a:cubicBezTo>
                    <a:cubicBezTo>
                      <a:pt x="109" y="514"/>
                      <a:pt x="47" y="607"/>
                      <a:pt x="47" y="607"/>
                    </a:cubicBezTo>
                    <a:cubicBezTo>
                      <a:pt x="47" y="607"/>
                      <a:pt x="0" y="731"/>
                      <a:pt x="0" y="731"/>
                    </a:cubicBezTo>
                    <a:cubicBezTo>
                      <a:pt x="14" y="731"/>
                      <a:pt x="308" y="514"/>
                      <a:pt x="341" y="474"/>
                    </a:cubicBezTo>
                    <a:lnTo>
                      <a:pt x="341" y="474"/>
                    </a:lnTo>
                    <a:cubicBezTo>
                      <a:pt x="335" y="540"/>
                      <a:pt x="480" y="470"/>
                      <a:pt x="435" y="560"/>
                    </a:cubicBezTo>
                    <a:cubicBezTo>
                      <a:pt x="450" y="529"/>
                      <a:pt x="559" y="452"/>
                      <a:pt x="512" y="452"/>
                    </a:cubicBezTo>
                    <a:lnTo>
                      <a:pt x="450" y="483"/>
                    </a:lnTo>
                    <a:cubicBezTo>
                      <a:pt x="528" y="250"/>
                      <a:pt x="435" y="234"/>
                      <a:pt x="574" y="2"/>
                    </a:cubicBezTo>
                    <a:cubicBezTo>
                      <a:pt x="563" y="1"/>
                      <a:pt x="553" y="0"/>
                      <a:pt x="5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20"/>
              <p:cNvSpPr/>
              <p:nvPr/>
            </p:nvSpPr>
            <p:spPr>
              <a:xfrm>
                <a:off x="3109150" y="835625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9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20"/>
              <p:cNvSpPr/>
              <p:nvPr/>
            </p:nvSpPr>
            <p:spPr>
              <a:xfrm>
                <a:off x="3174675" y="805375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1" y="1"/>
                    </a:moveTo>
                    <a:cubicBezTo>
                      <a:pt x="16" y="16"/>
                      <a:pt x="47" y="16"/>
                      <a:pt x="94" y="32"/>
                    </a:cubicBezTo>
                    <a:cubicBezTo>
                      <a:pt x="78" y="16"/>
                      <a:pt x="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20"/>
              <p:cNvSpPr/>
              <p:nvPr/>
            </p:nvSpPr>
            <p:spPr>
              <a:xfrm>
                <a:off x="3109150" y="8379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20"/>
              <p:cNvSpPr/>
              <p:nvPr/>
            </p:nvSpPr>
            <p:spPr>
              <a:xfrm>
                <a:off x="3073875" y="917425"/>
                <a:ext cx="4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5" extrusionOk="0">
                    <a:moveTo>
                      <a:pt x="0" y="1"/>
                    </a:moveTo>
                    <a:lnTo>
                      <a:pt x="0" y="125"/>
                    </a:lnTo>
                    <a:cubicBezTo>
                      <a:pt x="16" y="63"/>
                      <a:pt x="0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20"/>
              <p:cNvSpPr/>
              <p:nvPr/>
            </p:nvSpPr>
            <p:spPr>
              <a:xfrm>
                <a:off x="3205300" y="855000"/>
                <a:ext cx="27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78" y="1"/>
                      <a:pt x="47" y="15"/>
                      <a:pt x="26" y="15"/>
                    </a:cubicBezTo>
                    <a:cubicBezTo>
                      <a:pt x="15" y="15"/>
                      <a:pt x="6" y="11"/>
                      <a:pt x="1" y="1"/>
                    </a:cubicBezTo>
                    <a:lnTo>
                      <a:pt x="1" y="1"/>
                    </a:lnTo>
                    <a:cubicBezTo>
                      <a:pt x="10" y="28"/>
                      <a:pt x="45" y="54"/>
                      <a:pt x="72" y="54"/>
                    </a:cubicBezTo>
                    <a:cubicBezTo>
                      <a:pt x="93" y="54"/>
                      <a:pt x="109" y="40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20"/>
              <p:cNvSpPr/>
              <p:nvPr/>
            </p:nvSpPr>
            <p:spPr>
              <a:xfrm>
                <a:off x="3076575" y="895725"/>
                <a:ext cx="4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" y="0"/>
                    </a:moveTo>
                    <a:cubicBezTo>
                      <a:pt x="1" y="8"/>
                      <a:pt x="1" y="12"/>
                      <a:pt x="3" y="12"/>
                    </a:cubicBezTo>
                    <a:cubicBezTo>
                      <a:pt x="5" y="12"/>
                      <a:pt x="8" y="8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20"/>
              <p:cNvSpPr/>
              <p:nvPr/>
            </p:nvSpPr>
            <p:spPr>
              <a:xfrm>
                <a:off x="3223150" y="855400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16" y="31"/>
                      <a:pt x="0" y="62"/>
                      <a:pt x="0" y="93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20"/>
              <p:cNvSpPr/>
              <p:nvPr/>
            </p:nvSpPr>
            <p:spPr>
              <a:xfrm>
                <a:off x="3212675" y="868975"/>
                <a:ext cx="8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6" extrusionOk="0">
                    <a:moveTo>
                      <a:pt x="0" y="0"/>
                    </a:moveTo>
                    <a:cubicBezTo>
                      <a:pt x="16" y="16"/>
                      <a:pt x="32" y="16"/>
                      <a:pt x="32" y="16"/>
                    </a:cubicBezTo>
                    <a:cubicBezTo>
                      <a:pt x="32" y="16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20"/>
              <p:cNvSpPr/>
              <p:nvPr/>
            </p:nvSpPr>
            <p:spPr>
              <a:xfrm>
                <a:off x="3210725" y="865875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124"/>
                    </a:moveTo>
                    <a:cubicBezTo>
                      <a:pt x="94" y="124"/>
                      <a:pt x="94" y="124"/>
                      <a:pt x="94" y="124"/>
                    </a:cubicBezTo>
                    <a:cubicBezTo>
                      <a:pt x="63" y="78"/>
                      <a:pt x="32" y="3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31"/>
                      <a:pt x="63" y="78"/>
                      <a:pt x="94" y="12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20"/>
              <p:cNvSpPr/>
              <p:nvPr/>
            </p:nvSpPr>
            <p:spPr>
              <a:xfrm>
                <a:off x="3176225" y="836000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63" y="1"/>
                    </a:moveTo>
                    <a:cubicBezTo>
                      <a:pt x="32" y="1"/>
                      <a:pt x="16" y="1"/>
                      <a:pt x="1" y="16"/>
                    </a:cubicBezTo>
                    <a:cubicBezTo>
                      <a:pt x="16" y="32"/>
                      <a:pt x="16" y="47"/>
                      <a:pt x="16" y="63"/>
                    </a:cubicBezTo>
                    <a:cubicBezTo>
                      <a:pt x="47" y="47"/>
                      <a:pt x="78" y="47"/>
                      <a:pt x="94" y="32"/>
                    </a:cubicBezTo>
                    <a:cubicBezTo>
                      <a:pt x="78" y="16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20"/>
              <p:cNvSpPr/>
              <p:nvPr/>
            </p:nvSpPr>
            <p:spPr>
              <a:xfrm>
                <a:off x="3108750" y="91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20"/>
              <p:cNvSpPr/>
              <p:nvPr/>
            </p:nvSpPr>
            <p:spPr>
              <a:xfrm>
                <a:off x="3174675" y="83252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32" y="47"/>
                      <a:pt x="32" y="78"/>
                    </a:cubicBezTo>
                    <a:cubicBezTo>
                      <a:pt x="32" y="47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20"/>
              <p:cNvSpPr/>
              <p:nvPr/>
            </p:nvSpPr>
            <p:spPr>
              <a:xfrm>
                <a:off x="3107600" y="906200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20"/>
              <p:cNvSpPr/>
              <p:nvPr/>
            </p:nvSpPr>
            <p:spPr>
              <a:xfrm>
                <a:off x="3108750" y="911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20"/>
              <p:cNvSpPr/>
              <p:nvPr/>
            </p:nvSpPr>
            <p:spPr>
              <a:xfrm>
                <a:off x="3107600" y="9058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lnTo>
                      <a:pt x="0" y="16"/>
                    </a:lnTo>
                    <a:cubicBezTo>
                      <a:pt x="0" y="1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20"/>
              <p:cNvSpPr/>
              <p:nvPr/>
            </p:nvSpPr>
            <p:spPr>
              <a:xfrm>
                <a:off x="3107200" y="9042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31"/>
                      <a:pt x="16" y="47"/>
                    </a:cubicBezTo>
                    <a:cubicBezTo>
                      <a:pt x="1" y="31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20"/>
              <p:cNvSpPr/>
              <p:nvPr/>
            </p:nvSpPr>
            <p:spPr>
              <a:xfrm>
                <a:off x="3063000" y="796450"/>
                <a:ext cx="165200" cy="171125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6845" extrusionOk="0">
                    <a:moveTo>
                      <a:pt x="4219" y="1242"/>
                    </a:moveTo>
                    <a:cubicBezTo>
                      <a:pt x="4235" y="1273"/>
                      <a:pt x="4235" y="1288"/>
                      <a:pt x="4250" y="1288"/>
                    </a:cubicBezTo>
                    <a:lnTo>
                      <a:pt x="4188" y="1304"/>
                    </a:lnTo>
                    <a:cubicBezTo>
                      <a:pt x="4204" y="1273"/>
                      <a:pt x="4219" y="1242"/>
                      <a:pt x="4219" y="1242"/>
                    </a:cubicBezTo>
                    <a:close/>
                    <a:moveTo>
                      <a:pt x="4412" y="1427"/>
                    </a:moveTo>
                    <a:cubicBezTo>
                      <a:pt x="4410" y="1427"/>
                      <a:pt x="4408" y="1428"/>
                      <a:pt x="4406" y="1428"/>
                    </a:cubicBezTo>
                    <a:cubicBezTo>
                      <a:pt x="4412" y="1428"/>
                      <a:pt x="4413" y="1428"/>
                      <a:pt x="4412" y="1427"/>
                    </a:cubicBezTo>
                    <a:close/>
                    <a:moveTo>
                      <a:pt x="4374" y="1412"/>
                    </a:moveTo>
                    <a:lnTo>
                      <a:pt x="4374" y="1412"/>
                    </a:lnTo>
                    <a:cubicBezTo>
                      <a:pt x="4390" y="1443"/>
                      <a:pt x="4406" y="1474"/>
                      <a:pt x="4437" y="1521"/>
                    </a:cubicBezTo>
                    <a:cubicBezTo>
                      <a:pt x="4468" y="1490"/>
                      <a:pt x="4421" y="1443"/>
                      <a:pt x="4374" y="1412"/>
                    </a:cubicBezTo>
                    <a:close/>
                    <a:moveTo>
                      <a:pt x="4840" y="1567"/>
                    </a:moveTo>
                    <a:cubicBezTo>
                      <a:pt x="4840" y="1583"/>
                      <a:pt x="4840" y="1598"/>
                      <a:pt x="4840" y="1614"/>
                    </a:cubicBezTo>
                    <a:cubicBezTo>
                      <a:pt x="4824" y="1598"/>
                      <a:pt x="4824" y="1598"/>
                      <a:pt x="4824" y="1567"/>
                    </a:cubicBezTo>
                    <a:close/>
                    <a:moveTo>
                      <a:pt x="4886" y="1552"/>
                    </a:moveTo>
                    <a:cubicBezTo>
                      <a:pt x="4917" y="1583"/>
                      <a:pt x="4933" y="1614"/>
                      <a:pt x="4964" y="1629"/>
                    </a:cubicBezTo>
                    <a:cubicBezTo>
                      <a:pt x="4933" y="1614"/>
                      <a:pt x="4871" y="1598"/>
                      <a:pt x="4871" y="1567"/>
                    </a:cubicBezTo>
                    <a:cubicBezTo>
                      <a:pt x="4886" y="1567"/>
                      <a:pt x="4886" y="1552"/>
                      <a:pt x="4886" y="1552"/>
                    </a:cubicBezTo>
                    <a:close/>
                    <a:moveTo>
                      <a:pt x="4685" y="1257"/>
                    </a:moveTo>
                    <a:cubicBezTo>
                      <a:pt x="4716" y="1257"/>
                      <a:pt x="4747" y="1257"/>
                      <a:pt x="4762" y="1273"/>
                    </a:cubicBezTo>
                    <a:lnTo>
                      <a:pt x="4747" y="1335"/>
                    </a:lnTo>
                    <a:cubicBezTo>
                      <a:pt x="4772" y="1301"/>
                      <a:pt x="4810" y="1286"/>
                      <a:pt x="4852" y="1286"/>
                    </a:cubicBezTo>
                    <a:cubicBezTo>
                      <a:pt x="4889" y="1286"/>
                      <a:pt x="4928" y="1298"/>
                      <a:pt x="4964" y="1319"/>
                    </a:cubicBezTo>
                    <a:cubicBezTo>
                      <a:pt x="5072" y="1350"/>
                      <a:pt x="5134" y="1428"/>
                      <a:pt x="5196" y="1474"/>
                    </a:cubicBezTo>
                    <a:lnTo>
                      <a:pt x="5181" y="1505"/>
                    </a:lnTo>
                    <a:cubicBezTo>
                      <a:pt x="5072" y="1505"/>
                      <a:pt x="5041" y="1567"/>
                      <a:pt x="5041" y="1645"/>
                    </a:cubicBezTo>
                    <a:lnTo>
                      <a:pt x="4995" y="1645"/>
                    </a:lnTo>
                    <a:cubicBezTo>
                      <a:pt x="4964" y="1614"/>
                      <a:pt x="4933" y="1567"/>
                      <a:pt x="4902" y="1536"/>
                    </a:cubicBezTo>
                    <a:cubicBezTo>
                      <a:pt x="4917" y="1536"/>
                      <a:pt x="4917" y="1536"/>
                      <a:pt x="4917" y="1521"/>
                    </a:cubicBezTo>
                    <a:cubicBezTo>
                      <a:pt x="4917" y="1521"/>
                      <a:pt x="4902" y="1505"/>
                      <a:pt x="4902" y="1505"/>
                    </a:cubicBezTo>
                    <a:cubicBezTo>
                      <a:pt x="4886" y="1490"/>
                      <a:pt x="4886" y="1490"/>
                      <a:pt x="4871" y="1490"/>
                    </a:cubicBezTo>
                    <a:cubicBezTo>
                      <a:pt x="4824" y="1443"/>
                      <a:pt x="4793" y="1381"/>
                      <a:pt x="4747" y="1335"/>
                    </a:cubicBezTo>
                    <a:cubicBezTo>
                      <a:pt x="4731" y="1304"/>
                      <a:pt x="4716" y="1288"/>
                      <a:pt x="4685" y="1257"/>
                    </a:cubicBezTo>
                    <a:close/>
                    <a:moveTo>
                      <a:pt x="5739" y="606"/>
                    </a:moveTo>
                    <a:cubicBezTo>
                      <a:pt x="5724" y="606"/>
                      <a:pt x="5724" y="606"/>
                      <a:pt x="5724" y="621"/>
                    </a:cubicBezTo>
                    <a:lnTo>
                      <a:pt x="6148" y="1650"/>
                    </a:lnTo>
                    <a:lnTo>
                      <a:pt x="5739" y="606"/>
                    </a:lnTo>
                    <a:close/>
                    <a:moveTo>
                      <a:pt x="4483" y="1614"/>
                    </a:moveTo>
                    <a:cubicBezTo>
                      <a:pt x="4483" y="1629"/>
                      <a:pt x="4499" y="1645"/>
                      <a:pt x="4499" y="1660"/>
                    </a:cubicBezTo>
                    <a:cubicBezTo>
                      <a:pt x="4483" y="1676"/>
                      <a:pt x="4483" y="1691"/>
                      <a:pt x="4483" y="1707"/>
                    </a:cubicBezTo>
                    <a:cubicBezTo>
                      <a:pt x="4468" y="1676"/>
                      <a:pt x="4437" y="1645"/>
                      <a:pt x="4437" y="1629"/>
                    </a:cubicBezTo>
                    <a:cubicBezTo>
                      <a:pt x="4452" y="1629"/>
                      <a:pt x="4468" y="1629"/>
                      <a:pt x="4483" y="1614"/>
                    </a:cubicBezTo>
                    <a:close/>
                    <a:moveTo>
                      <a:pt x="4669" y="1273"/>
                    </a:moveTo>
                    <a:cubicBezTo>
                      <a:pt x="4731" y="1335"/>
                      <a:pt x="4793" y="1412"/>
                      <a:pt x="4855" y="1490"/>
                    </a:cubicBezTo>
                    <a:cubicBezTo>
                      <a:pt x="4840" y="1505"/>
                      <a:pt x="4824" y="1521"/>
                      <a:pt x="4809" y="1521"/>
                    </a:cubicBezTo>
                    <a:cubicBezTo>
                      <a:pt x="4809" y="1474"/>
                      <a:pt x="4809" y="1443"/>
                      <a:pt x="4793" y="1428"/>
                    </a:cubicBezTo>
                    <a:lnTo>
                      <a:pt x="4793" y="1428"/>
                    </a:lnTo>
                    <a:cubicBezTo>
                      <a:pt x="4809" y="1490"/>
                      <a:pt x="4793" y="1521"/>
                      <a:pt x="4762" y="1536"/>
                    </a:cubicBezTo>
                    <a:cubicBezTo>
                      <a:pt x="4731" y="1552"/>
                      <a:pt x="4685" y="1567"/>
                      <a:pt x="4669" y="1598"/>
                    </a:cubicBezTo>
                    <a:cubicBezTo>
                      <a:pt x="4654" y="1614"/>
                      <a:pt x="4638" y="1614"/>
                      <a:pt x="4623" y="1614"/>
                    </a:cubicBezTo>
                    <a:cubicBezTo>
                      <a:pt x="4638" y="1629"/>
                      <a:pt x="4638" y="1629"/>
                      <a:pt x="4638" y="1629"/>
                    </a:cubicBezTo>
                    <a:cubicBezTo>
                      <a:pt x="4654" y="1645"/>
                      <a:pt x="4654" y="1645"/>
                      <a:pt x="4654" y="1660"/>
                    </a:cubicBezTo>
                    <a:cubicBezTo>
                      <a:pt x="4654" y="1660"/>
                      <a:pt x="4654" y="1676"/>
                      <a:pt x="4654" y="1691"/>
                    </a:cubicBezTo>
                    <a:lnTo>
                      <a:pt x="4594" y="1679"/>
                    </a:lnTo>
                    <a:lnTo>
                      <a:pt x="4594" y="1679"/>
                    </a:lnTo>
                    <a:lnTo>
                      <a:pt x="4623" y="1722"/>
                    </a:lnTo>
                    <a:cubicBezTo>
                      <a:pt x="4608" y="1722"/>
                      <a:pt x="4607" y="1708"/>
                      <a:pt x="4593" y="1679"/>
                    </a:cubicBezTo>
                    <a:lnTo>
                      <a:pt x="4593" y="1679"/>
                    </a:lnTo>
                    <a:lnTo>
                      <a:pt x="4594" y="1679"/>
                    </a:lnTo>
                    <a:lnTo>
                      <a:pt x="4594" y="1679"/>
                    </a:lnTo>
                    <a:lnTo>
                      <a:pt x="4592" y="1676"/>
                    </a:lnTo>
                    <a:lnTo>
                      <a:pt x="4592" y="1676"/>
                    </a:lnTo>
                    <a:cubicBezTo>
                      <a:pt x="4592" y="1677"/>
                      <a:pt x="4593" y="1678"/>
                      <a:pt x="4593" y="1679"/>
                    </a:cubicBezTo>
                    <a:lnTo>
                      <a:pt x="4593" y="1679"/>
                    </a:lnTo>
                    <a:lnTo>
                      <a:pt x="4576" y="1676"/>
                    </a:lnTo>
                    <a:cubicBezTo>
                      <a:pt x="4576" y="1676"/>
                      <a:pt x="4561" y="1660"/>
                      <a:pt x="4561" y="1660"/>
                    </a:cubicBezTo>
                    <a:cubicBezTo>
                      <a:pt x="4561" y="1660"/>
                      <a:pt x="4561" y="1645"/>
                      <a:pt x="4545" y="1645"/>
                    </a:cubicBezTo>
                    <a:lnTo>
                      <a:pt x="4530" y="1645"/>
                    </a:lnTo>
                    <a:cubicBezTo>
                      <a:pt x="4530" y="1629"/>
                      <a:pt x="4530" y="1614"/>
                      <a:pt x="4514" y="1598"/>
                    </a:cubicBezTo>
                    <a:lnTo>
                      <a:pt x="4530" y="1598"/>
                    </a:lnTo>
                    <a:cubicBezTo>
                      <a:pt x="4530" y="1583"/>
                      <a:pt x="4530" y="1583"/>
                      <a:pt x="4514" y="1567"/>
                    </a:cubicBezTo>
                    <a:cubicBezTo>
                      <a:pt x="4530" y="1552"/>
                      <a:pt x="4530" y="1521"/>
                      <a:pt x="4545" y="1505"/>
                    </a:cubicBezTo>
                    <a:lnTo>
                      <a:pt x="4545" y="1505"/>
                    </a:lnTo>
                    <a:cubicBezTo>
                      <a:pt x="4545" y="1505"/>
                      <a:pt x="4530" y="1505"/>
                      <a:pt x="4499" y="1521"/>
                    </a:cubicBezTo>
                    <a:lnTo>
                      <a:pt x="4483" y="1521"/>
                    </a:lnTo>
                    <a:cubicBezTo>
                      <a:pt x="4483" y="1536"/>
                      <a:pt x="4468" y="1536"/>
                      <a:pt x="4452" y="1552"/>
                    </a:cubicBezTo>
                    <a:lnTo>
                      <a:pt x="4452" y="1567"/>
                    </a:lnTo>
                    <a:lnTo>
                      <a:pt x="4437" y="1567"/>
                    </a:lnTo>
                    <a:cubicBezTo>
                      <a:pt x="4421" y="1567"/>
                      <a:pt x="4406" y="1583"/>
                      <a:pt x="4390" y="1598"/>
                    </a:cubicBezTo>
                    <a:cubicBezTo>
                      <a:pt x="4359" y="1614"/>
                      <a:pt x="4343" y="1629"/>
                      <a:pt x="4328" y="1645"/>
                    </a:cubicBezTo>
                    <a:cubicBezTo>
                      <a:pt x="4297" y="1598"/>
                      <a:pt x="4266" y="1552"/>
                      <a:pt x="4219" y="1521"/>
                    </a:cubicBezTo>
                    <a:cubicBezTo>
                      <a:pt x="4250" y="1474"/>
                      <a:pt x="4250" y="1443"/>
                      <a:pt x="4219" y="1397"/>
                    </a:cubicBezTo>
                    <a:lnTo>
                      <a:pt x="4219" y="1397"/>
                    </a:lnTo>
                    <a:cubicBezTo>
                      <a:pt x="4235" y="1412"/>
                      <a:pt x="4250" y="1459"/>
                      <a:pt x="4281" y="1459"/>
                    </a:cubicBezTo>
                    <a:lnTo>
                      <a:pt x="4266" y="1319"/>
                    </a:lnTo>
                    <a:lnTo>
                      <a:pt x="4266" y="1319"/>
                    </a:lnTo>
                    <a:cubicBezTo>
                      <a:pt x="4281" y="1335"/>
                      <a:pt x="4297" y="1319"/>
                      <a:pt x="4312" y="1366"/>
                    </a:cubicBezTo>
                    <a:cubicBezTo>
                      <a:pt x="4343" y="1397"/>
                      <a:pt x="4359" y="1412"/>
                      <a:pt x="4374" y="1412"/>
                    </a:cubicBezTo>
                    <a:cubicBezTo>
                      <a:pt x="4385" y="1412"/>
                      <a:pt x="4395" y="1419"/>
                      <a:pt x="4401" y="1419"/>
                    </a:cubicBezTo>
                    <a:cubicBezTo>
                      <a:pt x="4404" y="1419"/>
                      <a:pt x="4406" y="1417"/>
                      <a:pt x="4406" y="1412"/>
                    </a:cubicBezTo>
                    <a:cubicBezTo>
                      <a:pt x="4406" y="1421"/>
                      <a:pt x="4411" y="1425"/>
                      <a:pt x="4412" y="1427"/>
                    </a:cubicBezTo>
                    <a:lnTo>
                      <a:pt x="4412" y="1427"/>
                    </a:lnTo>
                    <a:cubicBezTo>
                      <a:pt x="4421" y="1423"/>
                      <a:pt x="4424" y="1412"/>
                      <a:pt x="4437" y="1412"/>
                    </a:cubicBezTo>
                    <a:cubicBezTo>
                      <a:pt x="4452" y="1397"/>
                      <a:pt x="4483" y="1381"/>
                      <a:pt x="4499" y="1366"/>
                    </a:cubicBezTo>
                    <a:cubicBezTo>
                      <a:pt x="4545" y="1319"/>
                      <a:pt x="4607" y="1273"/>
                      <a:pt x="4669" y="1273"/>
                    </a:cubicBezTo>
                    <a:close/>
                    <a:moveTo>
                      <a:pt x="3617" y="1696"/>
                    </a:moveTo>
                    <a:lnTo>
                      <a:pt x="3646" y="1738"/>
                    </a:lnTo>
                    <a:cubicBezTo>
                      <a:pt x="3630" y="1722"/>
                      <a:pt x="3630" y="1722"/>
                      <a:pt x="3615" y="1722"/>
                    </a:cubicBezTo>
                    <a:cubicBezTo>
                      <a:pt x="3615" y="1713"/>
                      <a:pt x="3616" y="1704"/>
                      <a:pt x="3617" y="1696"/>
                    </a:cubicBezTo>
                    <a:close/>
                    <a:moveTo>
                      <a:pt x="3646" y="1602"/>
                    </a:moveTo>
                    <a:cubicBezTo>
                      <a:pt x="3649" y="1602"/>
                      <a:pt x="3653" y="1606"/>
                      <a:pt x="3661" y="1614"/>
                    </a:cubicBezTo>
                    <a:cubicBezTo>
                      <a:pt x="3661" y="1645"/>
                      <a:pt x="3661" y="1676"/>
                      <a:pt x="3692" y="1676"/>
                    </a:cubicBezTo>
                    <a:lnTo>
                      <a:pt x="3677" y="1676"/>
                    </a:lnTo>
                    <a:cubicBezTo>
                      <a:pt x="3723" y="1676"/>
                      <a:pt x="3770" y="1691"/>
                      <a:pt x="3801" y="1707"/>
                    </a:cubicBezTo>
                    <a:cubicBezTo>
                      <a:pt x="3801" y="1722"/>
                      <a:pt x="3801" y="1722"/>
                      <a:pt x="3801" y="1722"/>
                    </a:cubicBezTo>
                    <a:lnTo>
                      <a:pt x="3754" y="1707"/>
                    </a:lnTo>
                    <a:lnTo>
                      <a:pt x="3770" y="1769"/>
                    </a:lnTo>
                    <a:lnTo>
                      <a:pt x="3816" y="1738"/>
                    </a:lnTo>
                    <a:lnTo>
                      <a:pt x="3816" y="1738"/>
                    </a:lnTo>
                    <a:cubicBezTo>
                      <a:pt x="3816" y="1784"/>
                      <a:pt x="3816" y="1815"/>
                      <a:pt x="3801" y="1846"/>
                    </a:cubicBezTo>
                    <a:lnTo>
                      <a:pt x="3770" y="1769"/>
                    </a:lnTo>
                    <a:lnTo>
                      <a:pt x="3723" y="1784"/>
                    </a:lnTo>
                    <a:cubicBezTo>
                      <a:pt x="3723" y="1769"/>
                      <a:pt x="3708" y="1769"/>
                      <a:pt x="3677" y="1753"/>
                    </a:cubicBezTo>
                    <a:lnTo>
                      <a:pt x="3661" y="1753"/>
                    </a:lnTo>
                    <a:cubicBezTo>
                      <a:pt x="3661" y="1722"/>
                      <a:pt x="3677" y="1676"/>
                      <a:pt x="3677" y="1676"/>
                    </a:cubicBezTo>
                    <a:lnTo>
                      <a:pt x="3677" y="1676"/>
                    </a:lnTo>
                    <a:lnTo>
                      <a:pt x="3619" y="1690"/>
                    </a:lnTo>
                    <a:lnTo>
                      <a:pt x="3619" y="1690"/>
                    </a:lnTo>
                    <a:cubicBezTo>
                      <a:pt x="3626" y="1656"/>
                      <a:pt x="3642" y="1626"/>
                      <a:pt x="3630" y="1614"/>
                    </a:cubicBezTo>
                    <a:cubicBezTo>
                      <a:pt x="3638" y="1606"/>
                      <a:pt x="3642" y="1602"/>
                      <a:pt x="3646" y="1602"/>
                    </a:cubicBezTo>
                    <a:close/>
                    <a:moveTo>
                      <a:pt x="3677" y="1815"/>
                    </a:moveTo>
                    <a:cubicBezTo>
                      <a:pt x="3677" y="1831"/>
                      <a:pt x="3677" y="1846"/>
                      <a:pt x="3692" y="1862"/>
                    </a:cubicBezTo>
                    <a:cubicBezTo>
                      <a:pt x="3686" y="1859"/>
                      <a:pt x="3680" y="1857"/>
                      <a:pt x="3674" y="1857"/>
                    </a:cubicBezTo>
                    <a:cubicBezTo>
                      <a:pt x="3659" y="1857"/>
                      <a:pt x="3647" y="1866"/>
                      <a:pt x="3632" y="1866"/>
                    </a:cubicBezTo>
                    <a:cubicBezTo>
                      <a:pt x="3627" y="1866"/>
                      <a:pt x="3621" y="1865"/>
                      <a:pt x="3615" y="1862"/>
                    </a:cubicBezTo>
                    <a:lnTo>
                      <a:pt x="3630" y="1862"/>
                    </a:lnTo>
                    <a:lnTo>
                      <a:pt x="3630" y="1846"/>
                    </a:lnTo>
                    <a:lnTo>
                      <a:pt x="3599" y="1846"/>
                    </a:lnTo>
                    <a:cubicBezTo>
                      <a:pt x="3599" y="1846"/>
                      <a:pt x="3584" y="1831"/>
                      <a:pt x="3584" y="1815"/>
                    </a:cubicBezTo>
                    <a:lnTo>
                      <a:pt x="3599" y="1815"/>
                    </a:lnTo>
                    <a:lnTo>
                      <a:pt x="3630" y="1846"/>
                    </a:lnTo>
                    <a:lnTo>
                      <a:pt x="3677" y="1815"/>
                    </a:lnTo>
                    <a:close/>
                    <a:moveTo>
                      <a:pt x="3739" y="1815"/>
                    </a:moveTo>
                    <a:cubicBezTo>
                      <a:pt x="3754" y="1831"/>
                      <a:pt x="3770" y="1846"/>
                      <a:pt x="3785" y="1862"/>
                    </a:cubicBezTo>
                    <a:cubicBezTo>
                      <a:pt x="3785" y="1862"/>
                      <a:pt x="3770" y="1877"/>
                      <a:pt x="3754" y="1877"/>
                    </a:cubicBezTo>
                    <a:cubicBezTo>
                      <a:pt x="3739" y="1846"/>
                      <a:pt x="3739" y="1831"/>
                      <a:pt x="3739" y="1815"/>
                    </a:cubicBezTo>
                    <a:close/>
                    <a:moveTo>
                      <a:pt x="3552" y="1831"/>
                    </a:moveTo>
                    <a:cubicBezTo>
                      <a:pt x="3552" y="1862"/>
                      <a:pt x="3552" y="1893"/>
                      <a:pt x="3521" y="1893"/>
                    </a:cubicBezTo>
                    <a:cubicBezTo>
                      <a:pt x="3537" y="1877"/>
                      <a:pt x="3537" y="1862"/>
                      <a:pt x="3537" y="1846"/>
                    </a:cubicBezTo>
                    <a:cubicBezTo>
                      <a:pt x="3537" y="1846"/>
                      <a:pt x="3552" y="1846"/>
                      <a:pt x="3552" y="1831"/>
                    </a:cubicBezTo>
                    <a:close/>
                    <a:moveTo>
                      <a:pt x="6148" y="1650"/>
                    </a:move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264" y="1944"/>
                      <a:pt x="6265" y="1942"/>
                      <a:pt x="6267" y="1940"/>
                    </a:cubicBezTo>
                    <a:lnTo>
                      <a:pt x="6148" y="1650"/>
                    </a:lnTo>
                    <a:close/>
                    <a:moveTo>
                      <a:pt x="3708" y="1877"/>
                    </a:moveTo>
                    <a:cubicBezTo>
                      <a:pt x="3723" y="1893"/>
                      <a:pt x="3739" y="1893"/>
                      <a:pt x="3754" y="1908"/>
                    </a:cubicBezTo>
                    <a:cubicBezTo>
                      <a:pt x="3754" y="1955"/>
                      <a:pt x="3754" y="1986"/>
                      <a:pt x="3770" y="2017"/>
                    </a:cubicBezTo>
                    <a:lnTo>
                      <a:pt x="3723" y="2017"/>
                    </a:lnTo>
                    <a:cubicBezTo>
                      <a:pt x="3677" y="1986"/>
                      <a:pt x="3661" y="1940"/>
                      <a:pt x="3677" y="1893"/>
                    </a:cubicBezTo>
                    <a:cubicBezTo>
                      <a:pt x="3677" y="1888"/>
                      <a:pt x="3681" y="1887"/>
                      <a:pt x="3686" y="1887"/>
                    </a:cubicBezTo>
                    <a:cubicBezTo>
                      <a:pt x="3700" y="1887"/>
                      <a:pt x="3723" y="1898"/>
                      <a:pt x="3723" y="1908"/>
                    </a:cubicBezTo>
                    <a:cubicBezTo>
                      <a:pt x="3723" y="1893"/>
                      <a:pt x="3708" y="1893"/>
                      <a:pt x="3708" y="1877"/>
                    </a:cubicBezTo>
                    <a:close/>
                    <a:moveTo>
                      <a:pt x="4142" y="1583"/>
                    </a:moveTo>
                    <a:cubicBezTo>
                      <a:pt x="4157" y="1614"/>
                      <a:pt x="4188" y="1645"/>
                      <a:pt x="4250" y="1676"/>
                    </a:cubicBezTo>
                    <a:cubicBezTo>
                      <a:pt x="4204" y="1722"/>
                      <a:pt x="4173" y="1784"/>
                      <a:pt x="4157" y="1862"/>
                    </a:cubicBezTo>
                    <a:cubicBezTo>
                      <a:pt x="4111" y="1924"/>
                      <a:pt x="4080" y="1986"/>
                      <a:pt x="4002" y="2033"/>
                    </a:cubicBezTo>
                    <a:cubicBezTo>
                      <a:pt x="4018" y="2033"/>
                      <a:pt x="4049" y="2048"/>
                      <a:pt x="4064" y="2064"/>
                    </a:cubicBezTo>
                    <a:lnTo>
                      <a:pt x="4002" y="2064"/>
                    </a:lnTo>
                    <a:cubicBezTo>
                      <a:pt x="4002" y="2048"/>
                      <a:pt x="4002" y="2048"/>
                      <a:pt x="4002" y="2033"/>
                    </a:cubicBezTo>
                    <a:cubicBezTo>
                      <a:pt x="4064" y="1971"/>
                      <a:pt x="4111" y="1893"/>
                      <a:pt x="4111" y="1784"/>
                    </a:cubicBezTo>
                    <a:cubicBezTo>
                      <a:pt x="4095" y="1738"/>
                      <a:pt x="4064" y="1691"/>
                      <a:pt x="4033" y="1660"/>
                    </a:cubicBezTo>
                    <a:cubicBezTo>
                      <a:pt x="4064" y="1629"/>
                      <a:pt x="4111" y="1614"/>
                      <a:pt x="4142" y="1583"/>
                    </a:cubicBezTo>
                    <a:close/>
                    <a:moveTo>
                      <a:pt x="3459" y="1908"/>
                    </a:moveTo>
                    <a:cubicBezTo>
                      <a:pt x="3490" y="2017"/>
                      <a:pt x="3490" y="2141"/>
                      <a:pt x="3366" y="2141"/>
                    </a:cubicBezTo>
                    <a:cubicBezTo>
                      <a:pt x="3362" y="2123"/>
                      <a:pt x="3356" y="2117"/>
                      <a:pt x="3349" y="2117"/>
                    </a:cubicBezTo>
                    <a:cubicBezTo>
                      <a:pt x="3334" y="2117"/>
                      <a:pt x="3313" y="2143"/>
                      <a:pt x="3286" y="2143"/>
                    </a:cubicBezTo>
                    <a:cubicBezTo>
                      <a:pt x="3282" y="2143"/>
                      <a:pt x="3278" y="2143"/>
                      <a:pt x="3273" y="2141"/>
                    </a:cubicBezTo>
                    <a:cubicBezTo>
                      <a:pt x="3320" y="2064"/>
                      <a:pt x="3320" y="1971"/>
                      <a:pt x="3382" y="1924"/>
                    </a:cubicBezTo>
                    <a:cubicBezTo>
                      <a:pt x="3382" y="1924"/>
                      <a:pt x="3397" y="1908"/>
                      <a:pt x="3397" y="1908"/>
                    </a:cubicBezTo>
                    <a:close/>
                    <a:moveTo>
                      <a:pt x="3010" y="2079"/>
                    </a:moveTo>
                    <a:cubicBezTo>
                      <a:pt x="3010" y="2110"/>
                      <a:pt x="3010" y="2141"/>
                      <a:pt x="2994" y="2172"/>
                    </a:cubicBezTo>
                    <a:cubicBezTo>
                      <a:pt x="2979" y="2141"/>
                      <a:pt x="2963" y="2095"/>
                      <a:pt x="3010" y="2079"/>
                    </a:cubicBezTo>
                    <a:close/>
                    <a:moveTo>
                      <a:pt x="3150" y="2213"/>
                    </a:moveTo>
                    <a:cubicBezTo>
                      <a:pt x="3150" y="2214"/>
                      <a:pt x="3149" y="2216"/>
                      <a:pt x="3149" y="2219"/>
                    </a:cubicBezTo>
                    <a:cubicBezTo>
                      <a:pt x="3150" y="2217"/>
                      <a:pt x="3150" y="2215"/>
                      <a:pt x="3150" y="2213"/>
                    </a:cubicBezTo>
                    <a:close/>
                    <a:moveTo>
                      <a:pt x="3242" y="2172"/>
                    </a:moveTo>
                    <a:cubicBezTo>
                      <a:pt x="3242" y="2188"/>
                      <a:pt x="3242" y="2203"/>
                      <a:pt x="3258" y="2219"/>
                    </a:cubicBezTo>
                    <a:lnTo>
                      <a:pt x="3227" y="2188"/>
                    </a:lnTo>
                    <a:cubicBezTo>
                      <a:pt x="3242" y="2188"/>
                      <a:pt x="3242" y="2188"/>
                      <a:pt x="3242" y="2172"/>
                    </a:cubicBezTo>
                    <a:close/>
                    <a:moveTo>
                      <a:pt x="4252" y="2228"/>
                    </a:moveTo>
                    <a:cubicBezTo>
                      <a:pt x="4257" y="2228"/>
                      <a:pt x="4261" y="2230"/>
                      <a:pt x="4266" y="2234"/>
                    </a:cubicBezTo>
                    <a:cubicBezTo>
                      <a:pt x="4250" y="2250"/>
                      <a:pt x="4235" y="2265"/>
                      <a:pt x="4219" y="2281"/>
                    </a:cubicBezTo>
                    <a:cubicBezTo>
                      <a:pt x="4219" y="2265"/>
                      <a:pt x="4219" y="2265"/>
                      <a:pt x="4219" y="2250"/>
                    </a:cubicBezTo>
                    <a:cubicBezTo>
                      <a:pt x="4230" y="2239"/>
                      <a:pt x="4241" y="2228"/>
                      <a:pt x="4252" y="2228"/>
                    </a:cubicBezTo>
                    <a:close/>
                    <a:moveTo>
                      <a:pt x="2994" y="2203"/>
                    </a:moveTo>
                    <a:lnTo>
                      <a:pt x="2994" y="2203"/>
                    </a:lnTo>
                    <a:cubicBezTo>
                      <a:pt x="2979" y="2234"/>
                      <a:pt x="2979" y="2281"/>
                      <a:pt x="2963" y="2327"/>
                    </a:cubicBezTo>
                    <a:lnTo>
                      <a:pt x="2932" y="2250"/>
                    </a:lnTo>
                    <a:cubicBezTo>
                      <a:pt x="2948" y="2234"/>
                      <a:pt x="2963" y="2219"/>
                      <a:pt x="2994" y="2203"/>
                    </a:cubicBezTo>
                    <a:close/>
                    <a:moveTo>
                      <a:pt x="4050" y="2325"/>
                    </a:moveTo>
                    <a:cubicBezTo>
                      <a:pt x="4062" y="2325"/>
                      <a:pt x="4071" y="2334"/>
                      <a:pt x="4080" y="2343"/>
                    </a:cubicBezTo>
                    <a:lnTo>
                      <a:pt x="4018" y="2343"/>
                    </a:lnTo>
                    <a:cubicBezTo>
                      <a:pt x="4031" y="2330"/>
                      <a:pt x="4041" y="2325"/>
                      <a:pt x="4050" y="2325"/>
                    </a:cubicBezTo>
                    <a:close/>
                    <a:moveTo>
                      <a:pt x="3103" y="2126"/>
                    </a:moveTo>
                    <a:cubicBezTo>
                      <a:pt x="3133" y="2126"/>
                      <a:pt x="3163" y="2126"/>
                      <a:pt x="3150" y="2213"/>
                    </a:cubicBezTo>
                    <a:lnTo>
                      <a:pt x="3150" y="2213"/>
                    </a:lnTo>
                    <a:cubicBezTo>
                      <a:pt x="3154" y="2203"/>
                      <a:pt x="3165" y="2201"/>
                      <a:pt x="3165" y="2188"/>
                    </a:cubicBezTo>
                    <a:cubicBezTo>
                      <a:pt x="3165" y="2234"/>
                      <a:pt x="3196" y="2265"/>
                      <a:pt x="3227" y="2281"/>
                    </a:cubicBezTo>
                    <a:cubicBezTo>
                      <a:pt x="3227" y="2281"/>
                      <a:pt x="3227" y="2281"/>
                      <a:pt x="3227" y="2296"/>
                    </a:cubicBezTo>
                    <a:cubicBezTo>
                      <a:pt x="3227" y="2281"/>
                      <a:pt x="3211" y="2281"/>
                      <a:pt x="3211" y="2281"/>
                    </a:cubicBezTo>
                    <a:lnTo>
                      <a:pt x="3211" y="2281"/>
                    </a:lnTo>
                    <a:cubicBezTo>
                      <a:pt x="3227" y="2312"/>
                      <a:pt x="3227" y="2327"/>
                      <a:pt x="3242" y="2358"/>
                    </a:cubicBezTo>
                    <a:cubicBezTo>
                      <a:pt x="3230" y="2352"/>
                      <a:pt x="3220" y="2346"/>
                      <a:pt x="3214" y="2346"/>
                    </a:cubicBezTo>
                    <a:cubicBezTo>
                      <a:pt x="3206" y="2346"/>
                      <a:pt x="3208" y="2359"/>
                      <a:pt x="3227" y="2405"/>
                    </a:cubicBezTo>
                    <a:cubicBezTo>
                      <a:pt x="3196" y="2374"/>
                      <a:pt x="3165" y="2343"/>
                      <a:pt x="3134" y="2343"/>
                    </a:cubicBezTo>
                    <a:lnTo>
                      <a:pt x="3134" y="2281"/>
                    </a:lnTo>
                    <a:lnTo>
                      <a:pt x="3087" y="2343"/>
                    </a:lnTo>
                    <a:cubicBezTo>
                      <a:pt x="3072" y="2327"/>
                      <a:pt x="3072" y="2312"/>
                      <a:pt x="3056" y="2312"/>
                    </a:cubicBezTo>
                    <a:cubicBezTo>
                      <a:pt x="3072" y="2327"/>
                      <a:pt x="3072" y="2327"/>
                      <a:pt x="3072" y="2343"/>
                    </a:cubicBezTo>
                    <a:lnTo>
                      <a:pt x="3041" y="2374"/>
                    </a:lnTo>
                    <a:cubicBezTo>
                      <a:pt x="3025" y="2343"/>
                      <a:pt x="3025" y="2327"/>
                      <a:pt x="3010" y="2312"/>
                    </a:cubicBezTo>
                    <a:cubicBezTo>
                      <a:pt x="3025" y="2281"/>
                      <a:pt x="3025" y="2265"/>
                      <a:pt x="3010" y="2234"/>
                    </a:cubicBezTo>
                    <a:cubicBezTo>
                      <a:pt x="3025" y="2188"/>
                      <a:pt x="3056" y="2141"/>
                      <a:pt x="3103" y="2126"/>
                    </a:cubicBezTo>
                    <a:close/>
                    <a:moveTo>
                      <a:pt x="1643" y="2451"/>
                    </a:moveTo>
                    <a:cubicBezTo>
                      <a:pt x="1643" y="2451"/>
                      <a:pt x="1644" y="2451"/>
                      <a:pt x="1645" y="2451"/>
                    </a:cubicBezTo>
                    <a:cubicBezTo>
                      <a:pt x="1644" y="2451"/>
                      <a:pt x="1643" y="2451"/>
                      <a:pt x="1643" y="2451"/>
                    </a:cubicBezTo>
                    <a:close/>
                    <a:moveTo>
                      <a:pt x="3227" y="2405"/>
                    </a:moveTo>
                    <a:lnTo>
                      <a:pt x="3227" y="2405"/>
                    </a:lnTo>
                    <a:cubicBezTo>
                      <a:pt x="3245" y="2423"/>
                      <a:pt x="3258" y="2430"/>
                      <a:pt x="3268" y="2430"/>
                    </a:cubicBezTo>
                    <a:cubicBezTo>
                      <a:pt x="3276" y="2430"/>
                      <a:pt x="3282" y="2427"/>
                      <a:pt x="3289" y="2420"/>
                    </a:cubicBezTo>
                    <a:cubicBezTo>
                      <a:pt x="3289" y="2451"/>
                      <a:pt x="3304" y="2467"/>
                      <a:pt x="3320" y="2482"/>
                    </a:cubicBezTo>
                    <a:cubicBezTo>
                      <a:pt x="3289" y="2467"/>
                      <a:pt x="3258" y="2436"/>
                      <a:pt x="3227" y="2405"/>
                    </a:cubicBezTo>
                    <a:close/>
                    <a:moveTo>
                      <a:pt x="3249" y="2441"/>
                    </a:moveTo>
                    <a:cubicBezTo>
                      <a:pt x="3293" y="2441"/>
                      <a:pt x="3303" y="2542"/>
                      <a:pt x="3335" y="2606"/>
                    </a:cubicBezTo>
                    <a:cubicBezTo>
                      <a:pt x="3320" y="2606"/>
                      <a:pt x="3320" y="2606"/>
                      <a:pt x="3320" y="2622"/>
                    </a:cubicBezTo>
                    <a:cubicBezTo>
                      <a:pt x="3304" y="2622"/>
                      <a:pt x="3304" y="2637"/>
                      <a:pt x="3289" y="2653"/>
                    </a:cubicBezTo>
                    <a:lnTo>
                      <a:pt x="3165" y="2513"/>
                    </a:lnTo>
                    <a:cubicBezTo>
                      <a:pt x="3203" y="2461"/>
                      <a:pt x="3229" y="2441"/>
                      <a:pt x="3249" y="2441"/>
                    </a:cubicBezTo>
                    <a:close/>
                    <a:moveTo>
                      <a:pt x="3180" y="2560"/>
                    </a:moveTo>
                    <a:cubicBezTo>
                      <a:pt x="3211" y="2622"/>
                      <a:pt x="3227" y="2653"/>
                      <a:pt x="3227" y="2684"/>
                    </a:cubicBezTo>
                    <a:cubicBezTo>
                      <a:pt x="3196" y="2684"/>
                      <a:pt x="3165" y="2653"/>
                      <a:pt x="3149" y="2591"/>
                    </a:cubicBezTo>
                    <a:cubicBezTo>
                      <a:pt x="3165" y="2575"/>
                      <a:pt x="3165" y="2575"/>
                      <a:pt x="3180" y="2560"/>
                    </a:cubicBezTo>
                    <a:close/>
                    <a:moveTo>
                      <a:pt x="5662" y="2467"/>
                    </a:moveTo>
                    <a:cubicBezTo>
                      <a:pt x="5724" y="2529"/>
                      <a:pt x="5770" y="2606"/>
                      <a:pt x="5832" y="2684"/>
                    </a:cubicBezTo>
                    <a:cubicBezTo>
                      <a:pt x="5770" y="2606"/>
                      <a:pt x="5724" y="2544"/>
                      <a:pt x="5662" y="2467"/>
                    </a:cubicBezTo>
                    <a:close/>
                    <a:moveTo>
                      <a:pt x="2079" y="1397"/>
                    </a:moveTo>
                    <a:lnTo>
                      <a:pt x="2033" y="1505"/>
                    </a:lnTo>
                    <a:lnTo>
                      <a:pt x="1986" y="1459"/>
                    </a:lnTo>
                    <a:cubicBezTo>
                      <a:pt x="1939" y="1521"/>
                      <a:pt x="1955" y="1660"/>
                      <a:pt x="1846" y="1676"/>
                    </a:cubicBezTo>
                    <a:cubicBezTo>
                      <a:pt x="1877" y="1769"/>
                      <a:pt x="1939" y="1893"/>
                      <a:pt x="1815" y="2017"/>
                    </a:cubicBezTo>
                    <a:lnTo>
                      <a:pt x="1800" y="1986"/>
                    </a:lnTo>
                    <a:lnTo>
                      <a:pt x="1800" y="1986"/>
                    </a:lnTo>
                    <a:cubicBezTo>
                      <a:pt x="1908" y="2203"/>
                      <a:pt x="1505" y="2157"/>
                      <a:pt x="1552" y="2281"/>
                    </a:cubicBezTo>
                    <a:cubicBezTo>
                      <a:pt x="1586" y="2323"/>
                      <a:pt x="1614" y="2338"/>
                      <a:pt x="1638" y="2338"/>
                    </a:cubicBezTo>
                    <a:cubicBezTo>
                      <a:pt x="1709" y="2338"/>
                      <a:pt x="1746" y="2203"/>
                      <a:pt x="1822" y="2203"/>
                    </a:cubicBezTo>
                    <a:cubicBezTo>
                      <a:pt x="1825" y="2203"/>
                      <a:pt x="1828" y="2203"/>
                      <a:pt x="1831" y="2203"/>
                    </a:cubicBezTo>
                    <a:cubicBezTo>
                      <a:pt x="1862" y="2312"/>
                      <a:pt x="1722" y="2296"/>
                      <a:pt x="1862" y="2327"/>
                    </a:cubicBezTo>
                    <a:cubicBezTo>
                      <a:pt x="1856" y="2394"/>
                      <a:pt x="1826" y="2409"/>
                      <a:pt x="1793" y="2409"/>
                    </a:cubicBezTo>
                    <a:cubicBezTo>
                      <a:pt x="1767" y="2409"/>
                      <a:pt x="1739" y="2400"/>
                      <a:pt x="1718" y="2400"/>
                    </a:cubicBezTo>
                    <a:cubicBezTo>
                      <a:pt x="1690" y="2400"/>
                      <a:pt x="1675" y="2415"/>
                      <a:pt x="1691" y="2482"/>
                    </a:cubicBezTo>
                    <a:lnTo>
                      <a:pt x="1784" y="2451"/>
                    </a:lnTo>
                    <a:lnTo>
                      <a:pt x="1784" y="2451"/>
                    </a:lnTo>
                    <a:cubicBezTo>
                      <a:pt x="1831" y="2560"/>
                      <a:pt x="1738" y="2606"/>
                      <a:pt x="1784" y="2699"/>
                    </a:cubicBezTo>
                    <a:cubicBezTo>
                      <a:pt x="1810" y="2719"/>
                      <a:pt x="1827" y="2727"/>
                      <a:pt x="1839" y="2727"/>
                    </a:cubicBezTo>
                    <a:cubicBezTo>
                      <a:pt x="1884" y="2727"/>
                      <a:pt x="1853" y="2609"/>
                      <a:pt x="1939" y="2560"/>
                    </a:cubicBezTo>
                    <a:lnTo>
                      <a:pt x="2002" y="2668"/>
                    </a:lnTo>
                    <a:lnTo>
                      <a:pt x="2033" y="2420"/>
                    </a:lnTo>
                    <a:cubicBezTo>
                      <a:pt x="1908" y="2265"/>
                      <a:pt x="1877" y="2312"/>
                      <a:pt x="1846" y="2110"/>
                    </a:cubicBezTo>
                    <a:lnTo>
                      <a:pt x="1846" y="2110"/>
                    </a:lnTo>
                    <a:cubicBezTo>
                      <a:pt x="1943" y="2121"/>
                      <a:pt x="2061" y="2168"/>
                      <a:pt x="2156" y="2232"/>
                    </a:cubicBezTo>
                    <a:lnTo>
                      <a:pt x="2156" y="2232"/>
                    </a:lnTo>
                    <a:cubicBezTo>
                      <a:pt x="2095" y="2124"/>
                      <a:pt x="2142" y="1985"/>
                      <a:pt x="2234" y="1877"/>
                    </a:cubicBezTo>
                    <a:lnTo>
                      <a:pt x="2250" y="1971"/>
                    </a:lnTo>
                    <a:cubicBezTo>
                      <a:pt x="2343" y="1893"/>
                      <a:pt x="2296" y="1800"/>
                      <a:pt x="2281" y="1738"/>
                    </a:cubicBezTo>
                    <a:lnTo>
                      <a:pt x="2281" y="1738"/>
                    </a:lnTo>
                    <a:cubicBezTo>
                      <a:pt x="2296" y="1753"/>
                      <a:pt x="2312" y="1753"/>
                      <a:pt x="2358" y="1753"/>
                    </a:cubicBezTo>
                    <a:cubicBezTo>
                      <a:pt x="2405" y="1660"/>
                      <a:pt x="2343" y="1521"/>
                      <a:pt x="2234" y="1505"/>
                    </a:cubicBezTo>
                    <a:lnTo>
                      <a:pt x="2234" y="1567"/>
                    </a:lnTo>
                    <a:lnTo>
                      <a:pt x="2095" y="1552"/>
                    </a:lnTo>
                    <a:lnTo>
                      <a:pt x="2095" y="1552"/>
                    </a:lnTo>
                    <a:cubicBezTo>
                      <a:pt x="2250" y="1722"/>
                      <a:pt x="2017" y="1800"/>
                      <a:pt x="2017" y="1955"/>
                    </a:cubicBezTo>
                    <a:cubicBezTo>
                      <a:pt x="1986" y="1831"/>
                      <a:pt x="1877" y="1645"/>
                      <a:pt x="2048" y="1645"/>
                    </a:cubicBezTo>
                    <a:lnTo>
                      <a:pt x="1955" y="1583"/>
                    </a:lnTo>
                    <a:cubicBezTo>
                      <a:pt x="2002" y="1490"/>
                      <a:pt x="2141" y="1521"/>
                      <a:pt x="2079" y="1397"/>
                    </a:cubicBezTo>
                    <a:close/>
                    <a:moveTo>
                      <a:pt x="5879" y="2730"/>
                    </a:moveTo>
                    <a:cubicBezTo>
                      <a:pt x="5879" y="2746"/>
                      <a:pt x="5894" y="2762"/>
                      <a:pt x="5910" y="2777"/>
                    </a:cubicBezTo>
                    <a:cubicBezTo>
                      <a:pt x="5910" y="2777"/>
                      <a:pt x="5910" y="2777"/>
                      <a:pt x="5910" y="2762"/>
                    </a:cubicBezTo>
                    <a:cubicBezTo>
                      <a:pt x="5894" y="2746"/>
                      <a:pt x="5894" y="2746"/>
                      <a:pt x="5879" y="2730"/>
                    </a:cubicBezTo>
                    <a:close/>
                    <a:moveTo>
                      <a:pt x="2917" y="2692"/>
                    </a:moveTo>
                    <a:cubicBezTo>
                      <a:pt x="2917" y="2699"/>
                      <a:pt x="2920" y="2699"/>
                      <a:pt x="2932" y="2699"/>
                    </a:cubicBezTo>
                    <a:cubicBezTo>
                      <a:pt x="2948" y="2746"/>
                      <a:pt x="2963" y="2808"/>
                      <a:pt x="2979" y="2839"/>
                    </a:cubicBezTo>
                    <a:lnTo>
                      <a:pt x="2948" y="2886"/>
                    </a:lnTo>
                    <a:cubicBezTo>
                      <a:pt x="2948" y="2886"/>
                      <a:pt x="2948" y="2870"/>
                      <a:pt x="2948" y="2870"/>
                    </a:cubicBezTo>
                    <a:lnTo>
                      <a:pt x="2948" y="2808"/>
                    </a:lnTo>
                    <a:lnTo>
                      <a:pt x="2932" y="2839"/>
                    </a:lnTo>
                    <a:cubicBezTo>
                      <a:pt x="2932" y="2780"/>
                      <a:pt x="2918" y="2736"/>
                      <a:pt x="2917" y="2692"/>
                    </a:cubicBezTo>
                    <a:close/>
                    <a:moveTo>
                      <a:pt x="2498" y="3320"/>
                    </a:moveTo>
                    <a:cubicBezTo>
                      <a:pt x="2498" y="3320"/>
                      <a:pt x="2513" y="3335"/>
                      <a:pt x="2513" y="3335"/>
                    </a:cubicBezTo>
                    <a:cubicBezTo>
                      <a:pt x="2513" y="3351"/>
                      <a:pt x="2513" y="3366"/>
                      <a:pt x="2529" y="3366"/>
                    </a:cubicBezTo>
                    <a:cubicBezTo>
                      <a:pt x="2513" y="3382"/>
                      <a:pt x="2498" y="3382"/>
                      <a:pt x="2482" y="3382"/>
                    </a:cubicBezTo>
                    <a:cubicBezTo>
                      <a:pt x="2482" y="3366"/>
                      <a:pt x="2482" y="3335"/>
                      <a:pt x="2498" y="3320"/>
                    </a:cubicBezTo>
                    <a:close/>
                    <a:moveTo>
                      <a:pt x="3242" y="3273"/>
                    </a:moveTo>
                    <a:cubicBezTo>
                      <a:pt x="3242" y="3289"/>
                      <a:pt x="3258" y="3289"/>
                      <a:pt x="3258" y="3304"/>
                    </a:cubicBezTo>
                    <a:cubicBezTo>
                      <a:pt x="3258" y="3351"/>
                      <a:pt x="3258" y="3413"/>
                      <a:pt x="3258" y="3459"/>
                    </a:cubicBezTo>
                    <a:cubicBezTo>
                      <a:pt x="3242" y="3490"/>
                      <a:pt x="3227" y="3506"/>
                      <a:pt x="3196" y="3506"/>
                    </a:cubicBezTo>
                    <a:cubicBezTo>
                      <a:pt x="3196" y="3459"/>
                      <a:pt x="3227" y="3397"/>
                      <a:pt x="3180" y="3382"/>
                    </a:cubicBezTo>
                    <a:cubicBezTo>
                      <a:pt x="3180" y="3366"/>
                      <a:pt x="3165" y="3366"/>
                      <a:pt x="3165" y="3366"/>
                    </a:cubicBezTo>
                    <a:cubicBezTo>
                      <a:pt x="3180" y="3351"/>
                      <a:pt x="3196" y="3335"/>
                      <a:pt x="3196" y="3335"/>
                    </a:cubicBezTo>
                    <a:cubicBezTo>
                      <a:pt x="3211" y="3335"/>
                      <a:pt x="3227" y="3335"/>
                      <a:pt x="3242" y="3273"/>
                    </a:cubicBezTo>
                    <a:close/>
                    <a:moveTo>
                      <a:pt x="2746" y="3708"/>
                    </a:moveTo>
                    <a:cubicBezTo>
                      <a:pt x="2746" y="3723"/>
                      <a:pt x="2746" y="3723"/>
                      <a:pt x="2761" y="3739"/>
                    </a:cubicBezTo>
                    <a:lnTo>
                      <a:pt x="2699" y="3739"/>
                    </a:lnTo>
                    <a:cubicBezTo>
                      <a:pt x="2715" y="3723"/>
                      <a:pt x="2715" y="3723"/>
                      <a:pt x="2730" y="3708"/>
                    </a:cubicBezTo>
                    <a:close/>
                    <a:moveTo>
                      <a:pt x="2637" y="3677"/>
                    </a:moveTo>
                    <a:cubicBezTo>
                      <a:pt x="2653" y="3677"/>
                      <a:pt x="2684" y="3692"/>
                      <a:pt x="2699" y="3708"/>
                    </a:cubicBezTo>
                    <a:cubicBezTo>
                      <a:pt x="2684" y="3739"/>
                      <a:pt x="2653" y="3754"/>
                      <a:pt x="2637" y="3770"/>
                    </a:cubicBezTo>
                    <a:cubicBezTo>
                      <a:pt x="2606" y="3754"/>
                      <a:pt x="2560" y="3739"/>
                      <a:pt x="2544" y="3723"/>
                    </a:cubicBezTo>
                    <a:lnTo>
                      <a:pt x="2544" y="3708"/>
                    </a:lnTo>
                    <a:cubicBezTo>
                      <a:pt x="2550" y="3719"/>
                      <a:pt x="2558" y="3725"/>
                      <a:pt x="2567" y="3725"/>
                    </a:cubicBezTo>
                    <a:cubicBezTo>
                      <a:pt x="2581" y="3725"/>
                      <a:pt x="2597" y="3711"/>
                      <a:pt x="2606" y="3692"/>
                    </a:cubicBezTo>
                    <a:cubicBezTo>
                      <a:pt x="2622" y="3708"/>
                      <a:pt x="2622" y="3723"/>
                      <a:pt x="2622" y="3723"/>
                    </a:cubicBezTo>
                    <a:cubicBezTo>
                      <a:pt x="2622" y="3708"/>
                      <a:pt x="2622" y="3692"/>
                      <a:pt x="2622" y="3677"/>
                    </a:cubicBezTo>
                    <a:close/>
                    <a:moveTo>
                      <a:pt x="2824" y="3816"/>
                    </a:moveTo>
                    <a:cubicBezTo>
                      <a:pt x="2829" y="3822"/>
                      <a:pt x="2838" y="3828"/>
                      <a:pt x="2846" y="3832"/>
                    </a:cubicBezTo>
                    <a:lnTo>
                      <a:pt x="2846" y="3832"/>
                    </a:lnTo>
                    <a:cubicBezTo>
                      <a:pt x="2840" y="3826"/>
                      <a:pt x="2832" y="3821"/>
                      <a:pt x="2824" y="3816"/>
                    </a:cubicBezTo>
                    <a:close/>
                    <a:moveTo>
                      <a:pt x="2777" y="3739"/>
                    </a:moveTo>
                    <a:cubicBezTo>
                      <a:pt x="2793" y="3770"/>
                      <a:pt x="2793" y="3801"/>
                      <a:pt x="2808" y="3847"/>
                    </a:cubicBezTo>
                    <a:cubicBezTo>
                      <a:pt x="2808" y="3816"/>
                      <a:pt x="2793" y="3770"/>
                      <a:pt x="2777" y="3739"/>
                    </a:cubicBezTo>
                    <a:close/>
                    <a:moveTo>
                      <a:pt x="2793" y="3599"/>
                    </a:moveTo>
                    <a:cubicBezTo>
                      <a:pt x="2793" y="3615"/>
                      <a:pt x="2793" y="3630"/>
                      <a:pt x="2808" y="3646"/>
                    </a:cubicBezTo>
                    <a:cubicBezTo>
                      <a:pt x="2824" y="3692"/>
                      <a:pt x="2870" y="3739"/>
                      <a:pt x="2901" y="3754"/>
                    </a:cubicBezTo>
                    <a:cubicBezTo>
                      <a:pt x="2901" y="3785"/>
                      <a:pt x="2901" y="3816"/>
                      <a:pt x="2886" y="3832"/>
                    </a:cubicBezTo>
                    <a:cubicBezTo>
                      <a:pt x="2881" y="3836"/>
                      <a:pt x="2875" y="3838"/>
                      <a:pt x="2869" y="3838"/>
                    </a:cubicBezTo>
                    <a:cubicBezTo>
                      <a:pt x="2862" y="3838"/>
                      <a:pt x="2854" y="3836"/>
                      <a:pt x="2846" y="3832"/>
                    </a:cubicBezTo>
                    <a:lnTo>
                      <a:pt x="2846" y="3832"/>
                    </a:lnTo>
                    <a:cubicBezTo>
                      <a:pt x="2863" y="3848"/>
                      <a:pt x="2874" y="3867"/>
                      <a:pt x="2886" y="3878"/>
                    </a:cubicBezTo>
                    <a:lnTo>
                      <a:pt x="2808" y="3847"/>
                    </a:lnTo>
                    <a:lnTo>
                      <a:pt x="2730" y="3832"/>
                    </a:lnTo>
                    <a:cubicBezTo>
                      <a:pt x="2730" y="3847"/>
                      <a:pt x="2715" y="3847"/>
                      <a:pt x="2715" y="3847"/>
                    </a:cubicBezTo>
                    <a:cubicBezTo>
                      <a:pt x="2715" y="3832"/>
                      <a:pt x="2715" y="3816"/>
                      <a:pt x="2699" y="3785"/>
                    </a:cubicBezTo>
                    <a:cubicBezTo>
                      <a:pt x="2730" y="3770"/>
                      <a:pt x="2746" y="3754"/>
                      <a:pt x="2777" y="3739"/>
                    </a:cubicBezTo>
                    <a:cubicBezTo>
                      <a:pt x="2777" y="3739"/>
                      <a:pt x="2777" y="3739"/>
                      <a:pt x="2777" y="3723"/>
                    </a:cubicBezTo>
                    <a:cubicBezTo>
                      <a:pt x="2793" y="3708"/>
                      <a:pt x="2808" y="3677"/>
                      <a:pt x="2808" y="3646"/>
                    </a:cubicBezTo>
                    <a:cubicBezTo>
                      <a:pt x="2793" y="3646"/>
                      <a:pt x="2777" y="3646"/>
                      <a:pt x="2761" y="3661"/>
                    </a:cubicBezTo>
                    <a:cubicBezTo>
                      <a:pt x="2761" y="3646"/>
                      <a:pt x="2761" y="3646"/>
                      <a:pt x="2761" y="3630"/>
                    </a:cubicBezTo>
                    <a:cubicBezTo>
                      <a:pt x="2777" y="3615"/>
                      <a:pt x="2777" y="3615"/>
                      <a:pt x="2793" y="3599"/>
                    </a:cubicBezTo>
                    <a:close/>
                    <a:moveTo>
                      <a:pt x="2513" y="3863"/>
                    </a:moveTo>
                    <a:cubicBezTo>
                      <a:pt x="2482" y="3909"/>
                      <a:pt x="2436" y="3925"/>
                      <a:pt x="2405" y="3940"/>
                    </a:cubicBezTo>
                    <a:cubicBezTo>
                      <a:pt x="2420" y="3925"/>
                      <a:pt x="2420" y="3909"/>
                      <a:pt x="2420" y="3894"/>
                    </a:cubicBezTo>
                    <a:cubicBezTo>
                      <a:pt x="2451" y="3878"/>
                      <a:pt x="2482" y="3863"/>
                      <a:pt x="2513" y="3863"/>
                    </a:cubicBezTo>
                    <a:close/>
                    <a:moveTo>
                      <a:pt x="2529" y="3863"/>
                    </a:moveTo>
                    <a:cubicBezTo>
                      <a:pt x="2591" y="3863"/>
                      <a:pt x="2637" y="3878"/>
                      <a:pt x="2668" y="3909"/>
                    </a:cubicBezTo>
                    <a:lnTo>
                      <a:pt x="2684" y="3971"/>
                    </a:lnTo>
                    <a:cubicBezTo>
                      <a:pt x="2699" y="3971"/>
                      <a:pt x="2699" y="3971"/>
                      <a:pt x="2715" y="3956"/>
                    </a:cubicBezTo>
                    <a:cubicBezTo>
                      <a:pt x="2730" y="3987"/>
                      <a:pt x="2746" y="4002"/>
                      <a:pt x="2761" y="4002"/>
                    </a:cubicBezTo>
                    <a:lnTo>
                      <a:pt x="2761" y="3987"/>
                    </a:lnTo>
                    <a:cubicBezTo>
                      <a:pt x="2808" y="4018"/>
                      <a:pt x="2839" y="4064"/>
                      <a:pt x="2777" y="4157"/>
                    </a:cubicBezTo>
                    <a:cubicBezTo>
                      <a:pt x="2761" y="4157"/>
                      <a:pt x="2746" y="4157"/>
                      <a:pt x="2730" y="4142"/>
                    </a:cubicBezTo>
                    <a:cubicBezTo>
                      <a:pt x="2715" y="4049"/>
                      <a:pt x="2684" y="3971"/>
                      <a:pt x="2684" y="3971"/>
                    </a:cubicBezTo>
                    <a:lnTo>
                      <a:pt x="2684" y="3971"/>
                    </a:lnTo>
                    <a:cubicBezTo>
                      <a:pt x="2622" y="4002"/>
                      <a:pt x="2715" y="4095"/>
                      <a:pt x="2684" y="4157"/>
                    </a:cubicBezTo>
                    <a:cubicBezTo>
                      <a:pt x="2684" y="4142"/>
                      <a:pt x="2668" y="4111"/>
                      <a:pt x="2653" y="4095"/>
                    </a:cubicBezTo>
                    <a:cubicBezTo>
                      <a:pt x="2653" y="4095"/>
                      <a:pt x="2606" y="4126"/>
                      <a:pt x="2575" y="4173"/>
                    </a:cubicBezTo>
                    <a:cubicBezTo>
                      <a:pt x="2575" y="4157"/>
                      <a:pt x="2575" y="4142"/>
                      <a:pt x="2575" y="4126"/>
                    </a:cubicBezTo>
                    <a:cubicBezTo>
                      <a:pt x="2554" y="4143"/>
                      <a:pt x="2537" y="4150"/>
                      <a:pt x="2520" y="4150"/>
                    </a:cubicBezTo>
                    <a:cubicBezTo>
                      <a:pt x="2475" y="4150"/>
                      <a:pt x="2437" y="4102"/>
                      <a:pt x="2358" y="4080"/>
                    </a:cubicBezTo>
                    <a:cubicBezTo>
                      <a:pt x="2358" y="4080"/>
                      <a:pt x="2358" y="4064"/>
                      <a:pt x="2358" y="4064"/>
                    </a:cubicBezTo>
                    <a:cubicBezTo>
                      <a:pt x="2467" y="4033"/>
                      <a:pt x="2591" y="4018"/>
                      <a:pt x="2591" y="3940"/>
                    </a:cubicBezTo>
                    <a:lnTo>
                      <a:pt x="2591" y="3940"/>
                    </a:lnTo>
                    <a:lnTo>
                      <a:pt x="2513" y="3987"/>
                    </a:lnTo>
                    <a:lnTo>
                      <a:pt x="2529" y="3863"/>
                    </a:lnTo>
                    <a:close/>
                    <a:moveTo>
                      <a:pt x="1784" y="4281"/>
                    </a:moveTo>
                    <a:cubicBezTo>
                      <a:pt x="1784" y="4281"/>
                      <a:pt x="1800" y="4297"/>
                      <a:pt x="1815" y="4312"/>
                    </a:cubicBezTo>
                    <a:cubicBezTo>
                      <a:pt x="1815" y="4319"/>
                      <a:pt x="1815" y="4323"/>
                      <a:pt x="1813" y="4323"/>
                    </a:cubicBezTo>
                    <a:cubicBezTo>
                      <a:pt x="1810" y="4323"/>
                      <a:pt x="1803" y="4315"/>
                      <a:pt x="1784" y="4297"/>
                    </a:cubicBezTo>
                    <a:lnTo>
                      <a:pt x="1784" y="4281"/>
                    </a:lnTo>
                    <a:close/>
                    <a:moveTo>
                      <a:pt x="2426" y="4154"/>
                    </a:moveTo>
                    <a:cubicBezTo>
                      <a:pt x="2438" y="4154"/>
                      <a:pt x="2452" y="4155"/>
                      <a:pt x="2467" y="4157"/>
                    </a:cubicBezTo>
                    <a:cubicBezTo>
                      <a:pt x="2498" y="4173"/>
                      <a:pt x="2498" y="4219"/>
                      <a:pt x="2498" y="4250"/>
                    </a:cubicBezTo>
                    <a:cubicBezTo>
                      <a:pt x="2482" y="4250"/>
                      <a:pt x="2467" y="4266"/>
                      <a:pt x="2451" y="4281"/>
                    </a:cubicBezTo>
                    <a:cubicBezTo>
                      <a:pt x="2451" y="4281"/>
                      <a:pt x="2436" y="4266"/>
                      <a:pt x="2420" y="4266"/>
                    </a:cubicBezTo>
                    <a:cubicBezTo>
                      <a:pt x="2420" y="4297"/>
                      <a:pt x="2405" y="4312"/>
                      <a:pt x="2405" y="4328"/>
                    </a:cubicBezTo>
                    <a:cubicBezTo>
                      <a:pt x="2400" y="4323"/>
                      <a:pt x="2393" y="4319"/>
                      <a:pt x="2386" y="4319"/>
                    </a:cubicBezTo>
                    <a:cubicBezTo>
                      <a:pt x="2374" y="4319"/>
                      <a:pt x="2363" y="4333"/>
                      <a:pt x="2374" y="4375"/>
                    </a:cubicBezTo>
                    <a:lnTo>
                      <a:pt x="2312" y="4266"/>
                    </a:lnTo>
                    <a:lnTo>
                      <a:pt x="2265" y="4266"/>
                    </a:lnTo>
                    <a:lnTo>
                      <a:pt x="2281" y="4204"/>
                    </a:lnTo>
                    <a:cubicBezTo>
                      <a:pt x="2321" y="4191"/>
                      <a:pt x="2349" y="4154"/>
                      <a:pt x="2426" y="4154"/>
                    </a:cubicBezTo>
                    <a:close/>
                    <a:moveTo>
                      <a:pt x="2482" y="4343"/>
                    </a:moveTo>
                    <a:cubicBezTo>
                      <a:pt x="2529" y="4359"/>
                      <a:pt x="2560" y="4375"/>
                      <a:pt x="2544" y="4406"/>
                    </a:cubicBezTo>
                    <a:lnTo>
                      <a:pt x="2560" y="4406"/>
                    </a:lnTo>
                    <a:cubicBezTo>
                      <a:pt x="2544" y="4437"/>
                      <a:pt x="2529" y="4452"/>
                      <a:pt x="2498" y="4452"/>
                    </a:cubicBezTo>
                    <a:lnTo>
                      <a:pt x="2436" y="4452"/>
                    </a:lnTo>
                    <a:cubicBezTo>
                      <a:pt x="2436" y="4437"/>
                      <a:pt x="2405" y="4375"/>
                      <a:pt x="2436" y="4375"/>
                    </a:cubicBezTo>
                    <a:cubicBezTo>
                      <a:pt x="2436" y="4375"/>
                      <a:pt x="2436" y="4375"/>
                      <a:pt x="2451" y="4390"/>
                    </a:cubicBezTo>
                    <a:cubicBezTo>
                      <a:pt x="2451" y="4390"/>
                      <a:pt x="2451" y="4375"/>
                      <a:pt x="2467" y="4375"/>
                    </a:cubicBezTo>
                    <a:cubicBezTo>
                      <a:pt x="2467" y="4359"/>
                      <a:pt x="2482" y="4359"/>
                      <a:pt x="2482" y="4343"/>
                    </a:cubicBezTo>
                    <a:close/>
                    <a:moveTo>
                      <a:pt x="2250" y="4390"/>
                    </a:moveTo>
                    <a:cubicBezTo>
                      <a:pt x="2296" y="4437"/>
                      <a:pt x="2358" y="4452"/>
                      <a:pt x="2296" y="4499"/>
                    </a:cubicBezTo>
                    <a:cubicBezTo>
                      <a:pt x="2265" y="4483"/>
                      <a:pt x="2250" y="4483"/>
                      <a:pt x="2234" y="4483"/>
                    </a:cubicBezTo>
                    <a:lnTo>
                      <a:pt x="2250" y="4390"/>
                    </a:lnTo>
                    <a:close/>
                    <a:moveTo>
                      <a:pt x="1722" y="4499"/>
                    </a:moveTo>
                    <a:lnTo>
                      <a:pt x="1831" y="4607"/>
                    </a:lnTo>
                    <a:lnTo>
                      <a:pt x="1846" y="4607"/>
                    </a:lnTo>
                    <a:lnTo>
                      <a:pt x="1831" y="4592"/>
                    </a:lnTo>
                    <a:lnTo>
                      <a:pt x="1722" y="4499"/>
                    </a:lnTo>
                    <a:close/>
                    <a:moveTo>
                      <a:pt x="1769" y="4281"/>
                    </a:moveTo>
                    <a:cubicBezTo>
                      <a:pt x="1784" y="4343"/>
                      <a:pt x="1815" y="4390"/>
                      <a:pt x="1784" y="4390"/>
                    </a:cubicBezTo>
                    <a:cubicBezTo>
                      <a:pt x="1800" y="4483"/>
                      <a:pt x="1815" y="4406"/>
                      <a:pt x="1831" y="4483"/>
                    </a:cubicBezTo>
                    <a:cubicBezTo>
                      <a:pt x="1830" y="4482"/>
                      <a:pt x="1828" y="4481"/>
                      <a:pt x="1828" y="4481"/>
                    </a:cubicBezTo>
                    <a:lnTo>
                      <a:pt x="1828" y="4481"/>
                    </a:lnTo>
                    <a:cubicBezTo>
                      <a:pt x="1818" y="4481"/>
                      <a:pt x="1832" y="4551"/>
                      <a:pt x="1846" y="4607"/>
                    </a:cubicBezTo>
                    <a:cubicBezTo>
                      <a:pt x="1846" y="4628"/>
                      <a:pt x="1846" y="4642"/>
                      <a:pt x="1846" y="4654"/>
                    </a:cubicBezTo>
                    <a:cubicBezTo>
                      <a:pt x="1846" y="4654"/>
                      <a:pt x="1831" y="4654"/>
                      <a:pt x="1831" y="4638"/>
                    </a:cubicBezTo>
                    <a:lnTo>
                      <a:pt x="1831" y="4638"/>
                    </a:lnTo>
                    <a:cubicBezTo>
                      <a:pt x="1831" y="4654"/>
                      <a:pt x="1846" y="4669"/>
                      <a:pt x="1846" y="4669"/>
                    </a:cubicBezTo>
                    <a:cubicBezTo>
                      <a:pt x="1846" y="4685"/>
                      <a:pt x="1846" y="4685"/>
                      <a:pt x="1846" y="4685"/>
                    </a:cubicBezTo>
                    <a:lnTo>
                      <a:pt x="1846" y="4700"/>
                    </a:lnTo>
                    <a:lnTo>
                      <a:pt x="1800" y="4700"/>
                    </a:lnTo>
                    <a:lnTo>
                      <a:pt x="1676" y="4576"/>
                    </a:lnTo>
                    <a:cubicBezTo>
                      <a:pt x="1691" y="4545"/>
                      <a:pt x="1707" y="4530"/>
                      <a:pt x="1722" y="4499"/>
                    </a:cubicBezTo>
                    <a:cubicBezTo>
                      <a:pt x="1753" y="4468"/>
                      <a:pt x="1769" y="4421"/>
                      <a:pt x="1784" y="4390"/>
                    </a:cubicBezTo>
                    <a:lnTo>
                      <a:pt x="1722" y="4375"/>
                    </a:lnTo>
                    <a:cubicBezTo>
                      <a:pt x="1753" y="4343"/>
                      <a:pt x="1722" y="4297"/>
                      <a:pt x="1753" y="4281"/>
                    </a:cubicBezTo>
                    <a:close/>
                    <a:moveTo>
                      <a:pt x="1645" y="4623"/>
                    </a:moveTo>
                    <a:lnTo>
                      <a:pt x="1753" y="4716"/>
                    </a:lnTo>
                    <a:cubicBezTo>
                      <a:pt x="1676" y="4747"/>
                      <a:pt x="1614" y="4762"/>
                      <a:pt x="1536" y="4809"/>
                    </a:cubicBezTo>
                    <a:cubicBezTo>
                      <a:pt x="1567" y="4747"/>
                      <a:pt x="1598" y="4685"/>
                      <a:pt x="1645" y="4623"/>
                    </a:cubicBezTo>
                    <a:close/>
                    <a:moveTo>
                      <a:pt x="1971" y="4530"/>
                    </a:moveTo>
                    <a:lnTo>
                      <a:pt x="1971" y="4530"/>
                    </a:lnTo>
                    <a:cubicBezTo>
                      <a:pt x="2033" y="4623"/>
                      <a:pt x="2110" y="4731"/>
                      <a:pt x="2141" y="4778"/>
                    </a:cubicBezTo>
                    <a:cubicBezTo>
                      <a:pt x="2141" y="4809"/>
                      <a:pt x="2141" y="4840"/>
                      <a:pt x="2126" y="4871"/>
                    </a:cubicBezTo>
                    <a:lnTo>
                      <a:pt x="2095" y="4871"/>
                    </a:lnTo>
                    <a:cubicBezTo>
                      <a:pt x="2095" y="4871"/>
                      <a:pt x="2095" y="4855"/>
                      <a:pt x="2079" y="4824"/>
                    </a:cubicBezTo>
                    <a:lnTo>
                      <a:pt x="2079" y="4824"/>
                    </a:lnTo>
                    <a:lnTo>
                      <a:pt x="2079" y="4824"/>
                    </a:lnTo>
                    <a:cubicBezTo>
                      <a:pt x="2079" y="4809"/>
                      <a:pt x="2079" y="4809"/>
                      <a:pt x="2079" y="4793"/>
                    </a:cubicBezTo>
                    <a:cubicBezTo>
                      <a:pt x="2079" y="4747"/>
                      <a:pt x="2064" y="4716"/>
                      <a:pt x="2033" y="4700"/>
                    </a:cubicBezTo>
                    <a:cubicBezTo>
                      <a:pt x="2017" y="4654"/>
                      <a:pt x="1986" y="4592"/>
                      <a:pt x="1971" y="4530"/>
                    </a:cubicBezTo>
                    <a:close/>
                    <a:moveTo>
                      <a:pt x="4425" y="4910"/>
                    </a:moveTo>
                    <a:cubicBezTo>
                      <a:pt x="4429" y="4924"/>
                      <a:pt x="4433" y="4933"/>
                      <a:pt x="4437" y="4933"/>
                    </a:cubicBezTo>
                    <a:cubicBezTo>
                      <a:pt x="4433" y="4924"/>
                      <a:pt x="4429" y="4916"/>
                      <a:pt x="4425" y="4910"/>
                    </a:cubicBezTo>
                    <a:close/>
                    <a:moveTo>
                      <a:pt x="2188" y="5150"/>
                    </a:moveTo>
                    <a:lnTo>
                      <a:pt x="2188" y="5150"/>
                    </a:lnTo>
                    <a:cubicBezTo>
                      <a:pt x="2203" y="5165"/>
                      <a:pt x="2219" y="5197"/>
                      <a:pt x="2250" y="5212"/>
                    </a:cubicBezTo>
                    <a:cubicBezTo>
                      <a:pt x="2234" y="5212"/>
                      <a:pt x="2219" y="5228"/>
                      <a:pt x="2203" y="5228"/>
                    </a:cubicBezTo>
                    <a:lnTo>
                      <a:pt x="2188" y="5150"/>
                    </a:lnTo>
                    <a:close/>
                    <a:moveTo>
                      <a:pt x="2017" y="5103"/>
                    </a:moveTo>
                    <a:cubicBezTo>
                      <a:pt x="2048" y="5150"/>
                      <a:pt x="2095" y="5197"/>
                      <a:pt x="2126" y="5243"/>
                    </a:cubicBezTo>
                    <a:cubicBezTo>
                      <a:pt x="2096" y="5231"/>
                      <a:pt x="2073" y="5226"/>
                      <a:pt x="2055" y="5226"/>
                    </a:cubicBezTo>
                    <a:cubicBezTo>
                      <a:pt x="2024" y="5226"/>
                      <a:pt x="2005" y="5239"/>
                      <a:pt x="1986" y="5259"/>
                    </a:cubicBezTo>
                    <a:cubicBezTo>
                      <a:pt x="1971" y="5243"/>
                      <a:pt x="1955" y="5228"/>
                      <a:pt x="1924" y="5228"/>
                    </a:cubicBezTo>
                    <a:cubicBezTo>
                      <a:pt x="1939" y="5197"/>
                      <a:pt x="1955" y="5165"/>
                      <a:pt x="1971" y="5134"/>
                    </a:cubicBezTo>
                    <a:cubicBezTo>
                      <a:pt x="1971" y="5119"/>
                      <a:pt x="1986" y="5103"/>
                      <a:pt x="2017" y="5103"/>
                    </a:cubicBezTo>
                    <a:close/>
                    <a:moveTo>
                      <a:pt x="2141" y="5243"/>
                    </a:moveTo>
                    <a:lnTo>
                      <a:pt x="2141" y="5243"/>
                    </a:lnTo>
                    <a:cubicBezTo>
                      <a:pt x="2170" y="5286"/>
                      <a:pt x="2199" y="5316"/>
                      <a:pt x="2215" y="5345"/>
                    </a:cubicBezTo>
                    <a:lnTo>
                      <a:pt x="2215" y="5345"/>
                    </a:lnTo>
                    <a:cubicBezTo>
                      <a:pt x="2184" y="5314"/>
                      <a:pt x="1968" y="5272"/>
                      <a:pt x="2141" y="5243"/>
                    </a:cubicBezTo>
                    <a:close/>
                    <a:moveTo>
                      <a:pt x="2219" y="5259"/>
                    </a:moveTo>
                    <a:lnTo>
                      <a:pt x="2219" y="5259"/>
                    </a:lnTo>
                    <a:cubicBezTo>
                      <a:pt x="2234" y="5274"/>
                      <a:pt x="2265" y="5290"/>
                      <a:pt x="2296" y="5305"/>
                    </a:cubicBezTo>
                    <a:cubicBezTo>
                      <a:pt x="2312" y="5321"/>
                      <a:pt x="2327" y="5336"/>
                      <a:pt x="2296" y="5352"/>
                    </a:cubicBezTo>
                    <a:cubicBezTo>
                      <a:pt x="2265" y="5321"/>
                      <a:pt x="2250" y="5290"/>
                      <a:pt x="2219" y="5259"/>
                    </a:cubicBezTo>
                    <a:close/>
                    <a:moveTo>
                      <a:pt x="2812" y="5401"/>
                    </a:moveTo>
                    <a:cubicBezTo>
                      <a:pt x="2823" y="5403"/>
                      <a:pt x="2833" y="5407"/>
                      <a:pt x="2839" y="5414"/>
                    </a:cubicBezTo>
                    <a:cubicBezTo>
                      <a:pt x="2828" y="5414"/>
                      <a:pt x="2825" y="5406"/>
                      <a:pt x="2812" y="5401"/>
                    </a:cubicBezTo>
                    <a:close/>
                    <a:moveTo>
                      <a:pt x="1706" y="6638"/>
                    </a:moveTo>
                    <a:cubicBezTo>
                      <a:pt x="1702" y="6639"/>
                      <a:pt x="1701" y="6639"/>
                      <a:pt x="1707" y="6639"/>
                    </a:cubicBezTo>
                    <a:lnTo>
                      <a:pt x="1706" y="6638"/>
                    </a:lnTo>
                    <a:close/>
                    <a:moveTo>
                      <a:pt x="1935" y="6608"/>
                    </a:moveTo>
                    <a:cubicBezTo>
                      <a:pt x="1924" y="6608"/>
                      <a:pt x="1924" y="6609"/>
                      <a:pt x="1924" y="6623"/>
                    </a:cubicBezTo>
                    <a:cubicBezTo>
                      <a:pt x="1908" y="6639"/>
                      <a:pt x="1893" y="6639"/>
                      <a:pt x="1877" y="6654"/>
                    </a:cubicBezTo>
                    <a:cubicBezTo>
                      <a:pt x="1853" y="6654"/>
                      <a:pt x="1830" y="6657"/>
                      <a:pt x="1812" y="6657"/>
                    </a:cubicBezTo>
                    <a:cubicBezTo>
                      <a:pt x="1786" y="6657"/>
                      <a:pt x="1769" y="6651"/>
                      <a:pt x="1769" y="6623"/>
                    </a:cubicBezTo>
                    <a:cubicBezTo>
                      <a:pt x="1815" y="6623"/>
                      <a:pt x="1860" y="6608"/>
                      <a:pt x="1935" y="6608"/>
                    </a:cubicBezTo>
                    <a:close/>
                    <a:moveTo>
                      <a:pt x="4421" y="1"/>
                    </a:moveTo>
                    <a:lnTo>
                      <a:pt x="4421" y="1"/>
                    </a:lnTo>
                    <a:cubicBezTo>
                      <a:pt x="4064" y="140"/>
                      <a:pt x="3521" y="171"/>
                      <a:pt x="3242" y="327"/>
                    </a:cubicBezTo>
                    <a:lnTo>
                      <a:pt x="3366" y="466"/>
                    </a:lnTo>
                    <a:cubicBezTo>
                      <a:pt x="3325" y="526"/>
                      <a:pt x="3299" y="548"/>
                      <a:pt x="3281" y="548"/>
                    </a:cubicBezTo>
                    <a:cubicBezTo>
                      <a:pt x="3235" y="548"/>
                      <a:pt x="3242" y="401"/>
                      <a:pt x="3170" y="401"/>
                    </a:cubicBezTo>
                    <a:cubicBezTo>
                      <a:pt x="3156" y="401"/>
                      <a:pt x="3139" y="406"/>
                      <a:pt x="3118" y="420"/>
                    </a:cubicBezTo>
                    <a:lnTo>
                      <a:pt x="3118" y="575"/>
                    </a:lnTo>
                    <a:lnTo>
                      <a:pt x="3103" y="575"/>
                    </a:lnTo>
                    <a:cubicBezTo>
                      <a:pt x="3103" y="575"/>
                      <a:pt x="3072" y="776"/>
                      <a:pt x="3072" y="776"/>
                    </a:cubicBezTo>
                    <a:cubicBezTo>
                      <a:pt x="3149" y="714"/>
                      <a:pt x="3041" y="637"/>
                      <a:pt x="3165" y="637"/>
                    </a:cubicBezTo>
                    <a:cubicBezTo>
                      <a:pt x="3173" y="636"/>
                      <a:pt x="3180" y="635"/>
                      <a:pt x="3187" y="635"/>
                    </a:cubicBezTo>
                    <a:cubicBezTo>
                      <a:pt x="3283" y="635"/>
                      <a:pt x="3244" y="736"/>
                      <a:pt x="3273" y="823"/>
                    </a:cubicBezTo>
                    <a:cubicBezTo>
                      <a:pt x="3222" y="823"/>
                      <a:pt x="3135" y="899"/>
                      <a:pt x="3098" y="899"/>
                    </a:cubicBezTo>
                    <a:cubicBezTo>
                      <a:pt x="3079" y="899"/>
                      <a:pt x="3072" y="880"/>
                      <a:pt x="3087" y="823"/>
                    </a:cubicBezTo>
                    <a:lnTo>
                      <a:pt x="3087" y="823"/>
                    </a:lnTo>
                    <a:cubicBezTo>
                      <a:pt x="3087" y="824"/>
                      <a:pt x="3010" y="1102"/>
                      <a:pt x="3010" y="1102"/>
                    </a:cubicBezTo>
                    <a:cubicBezTo>
                      <a:pt x="2963" y="1055"/>
                      <a:pt x="2979" y="993"/>
                      <a:pt x="2979" y="962"/>
                    </a:cubicBezTo>
                    <a:lnTo>
                      <a:pt x="2979" y="962"/>
                    </a:lnTo>
                    <a:cubicBezTo>
                      <a:pt x="2979" y="962"/>
                      <a:pt x="2886" y="1086"/>
                      <a:pt x="2886" y="1086"/>
                    </a:cubicBezTo>
                    <a:lnTo>
                      <a:pt x="2870" y="1071"/>
                    </a:lnTo>
                    <a:cubicBezTo>
                      <a:pt x="2824" y="1211"/>
                      <a:pt x="2699" y="1335"/>
                      <a:pt x="2715" y="1490"/>
                    </a:cubicBezTo>
                    <a:cubicBezTo>
                      <a:pt x="2742" y="1483"/>
                      <a:pt x="2763" y="1479"/>
                      <a:pt x="2780" y="1479"/>
                    </a:cubicBezTo>
                    <a:cubicBezTo>
                      <a:pt x="2908" y="1479"/>
                      <a:pt x="2771" y="1666"/>
                      <a:pt x="2839" y="1707"/>
                    </a:cubicBezTo>
                    <a:cubicBezTo>
                      <a:pt x="2834" y="1709"/>
                      <a:pt x="2828" y="1711"/>
                      <a:pt x="2821" y="1711"/>
                    </a:cubicBezTo>
                    <a:cubicBezTo>
                      <a:pt x="2742" y="1711"/>
                      <a:pt x="2546" y="1551"/>
                      <a:pt x="2560" y="1366"/>
                    </a:cubicBezTo>
                    <a:lnTo>
                      <a:pt x="2560" y="1366"/>
                    </a:lnTo>
                    <a:cubicBezTo>
                      <a:pt x="2569" y="1368"/>
                      <a:pt x="2577" y="1369"/>
                      <a:pt x="2584" y="1369"/>
                    </a:cubicBezTo>
                    <a:cubicBezTo>
                      <a:pt x="2666" y="1369"/>
                      <a:pt x="2657" y="1221"/>
                      <a:pt x="2699" y="1164"/>
                    </a:cubicBezTo>
                    <a:lnTo>
                      <a:pt x="2699" y="1164"/>
                    </a:lnTo>
                    <a:cubicBezTo>
                      <a:pt x="2591" y="1195"/>
                      <a:pt x="2622" y="1288"/>
                      <a:pt x="2575" y="1350"/>
                    </a:cubicBezTo>
                    <a:cubicBezTo>
                      <a:pt x="2570" y="1317"/>
                      <a:pt x="2549" y="1308"/>
                      <a:pt x="2522" y="1308"/>
                    </a:cubicBezTo>
                    <a:cubicBezTo>
                      <a:pt x="2484" y="1308"/>
                      <a:pt x="2436" y="1326"/>
                      <a:pt x="2401" y="1326"/>
                    </a:cubicBezTo>
                    <a:cubicBezTo>
                      <a:pt x="2390" y="1326"/>
                      <a:pt x="2381" y="1324"/>
                      <a:pt x="2374" y="1319"/>
                    </a:cubicBezTo>
                    <a:cubicBezTo>
                      <a:pt x="2343" y="1273"/>
                      <a:pt x="2265" y="1149"/>
                      <a:pt x="2389" y="1102"/>
                    </a:cubicBezTo>
                    <a:cubicBezTo>
                      <a:pt x="2415" y="1080"/>
                      <a:pt x="2435" y="1071"/>
                      <a:pt x="2451" y="1071"/>
                    </a:cubicBezTo>
                    <a:cubicBezTo>
                      <a:pt x="2504" y="1071"/>
                      <a:pt x="2514" y="1160"/>
                      <a:pt x="2523" y="1160"/>
                    </a:cubicBezTo>
                    <a:cubicBezTo>
                      <a:pt x="2525" y="1160"/>
                      <a:pt x="2527" y="1157"/>
                      <a:pt x="2529" y="1149"/>
                    </a:cubicBezTo>
                    <a:cubicBezTo>
                      <a:pt x="2549" y="1162"/>
                      <a:pt x="2566" y="1167"/>
                      <a:pt x="2581" y="1167"/>
                    </a:cubicBezTo>
                    <a:cubicBezTo>
                      <a:pt x="2671" y="1167"/>
                      <a:pt x="2684" y="958"/>
                      <a:pt x="2777" y="931"/>
                    </a:cubicBezTo>
                    <a:cubicBezTo>
                      <a:pt x="2793" y="931"/>
                      <a:pt x="2777" y="978"/>
                      <a:pt x="2777" y="993"/>
                    </a:cubicBezTo>
                    <a:cubicBezTo>
                      <a:pt x="2839" y="916"/>
                      <a:pt x="2994" y="792"/>
                      <a:pt x="2932" y="699"/>
                    </a:cubicBezTo>
                    <a:lnTo>
                      <a:pt x="2932" y="699"/>
                    </a:lnTo>
                    <a:cubicBezTo>
                      <a:pt x="2932" y="699"/>
                      <a:pt x="2901" y="745"/>
                      <a:pt x="2870" y="807"/>
                    </a:cubicBezTo>
                    <a:cubicBezTo>
                      <a:pt x="2824" y="869"/>
                      <a:pt x="2808" y="916"/>
                      <a:pt x="2808" y="916"/>
                    </a:cubicBezTo>
                    <a:cubicBezTo>
                      <a:pt x="2746" y="916"/>
                      <a:pt x="2793" y="792"/>
                      <a:pt x="2684" y="792"/>
                    </a:cubicBezTo>
                    <a:cubicBezTo>
                      <a:pt x="2668" y="854"/>
                      <a:pt x="2637" y="900"/>
                      <a:pt x="2560" y="931"/>
                    </a:cubicBezTo>
                    <a:lnTo>
                      <a:pt x="2544" y="885"/>
                    </a:lnTo>
                    <a:cubicBezTo>
                      <a:pt x="2374" y="916"/>
                      <a:pt x="2250" y="1086"/>
                      <a:pt x="2188" y="1226"/>
                    </a:cubicBezTo>
                    <a:cubicBezTo>
                      <a:pt x="2358" y="1428"/>
                      <a:pt x="2420" y="1583"/>
                      <a:pt x="2575" y="1800"/>
                    </a:cubicBezTo>
                    <a:cubicBezTo>
                      <a:pt x="2451" y="1955"/>
                      <a:pt x="2328" y="2094"/>
                      <a:pt x="2157" y="2234"/>
                    </a:cubicBezTo>
                    <a:lnTo>
                      <a:pt x="2157" y="2234"/>
                    </a:lnTo>
                    <a:cubicBezTo>
                      <a:pt x="2157" y="2233"/>
                      <a:pt x="2156" y="2233"/>
                      <a:pt x="2156" y="2232"/>
                    </a:cubicBezTo>
                    <a:lnTo>
                      <a:pt x="2156" y="2232"/>
                    </a:lnTo>
                    <a:cubicBezTo>
                      <a:pt x="2156" y="2233"/>
                      <a:pt x="2156" y="2234"/>
                      <a:pt x="2157" y="2234"/>
                    </a:cubicBezTo>
                    <a:cubicBezTo>
                      <a:pt x="2157" y="2234"/>
                      <a:pt x="2157" y="2234"/>
                      <a:pt x="2157" y="2234"/>
                    </a:cubicBezTo>
                    <a:lnTo>
                      <a:pt x="2157" y="2234"/>
                    </a:lnTo>
                    <a:cubicBezTo>
                      <a:pt x="2199" y="2262"/>
                      <a:pt x="2237" y="2294"/>
                      <a:pt x="2265" y="2327"/>
                    </a:cubicBezTo>
                    <a:cubicBezTo>
                      <a:pt x="2208" y="2339"/>
                      <a:pt x="2184" y="2401"/>
                      <a:pt x="2132" y="2401"/>
                    </a:cubicBezTo>
                    <a:cubicBezTo>
                      <a:pt x="2113" y="2401"/>
                      <a:pt x="2092" y="2394"/>
                      <a:pt x="2064" y="2374"/>
                    </a:cubicBezTo>
                    <a:lnTo>
                      <a:pt x="2064" y="2374"/>
                    </a:lnTo>
                    <a:cubicBezTo>
                      <a:pt x="2126" y="2498"/>
                      <a:pt x="2110" y="2699"/>
                      <a:pt x="2234" y="2746"/>
                    </a:cubicBezTo>
                    <a:cubicBezTo>
                      <a:pt x="2234" y="2746"/>
                      <a:pt x="2234" y="2762"/>
                      <a:pt x="2234" y="2762"/>
                    </a:cubicBezTo>
                    <a:cubicBezTo>
                      <a:pt x="2211" y="2759"/>
                      <a:pt x="2187" y="2758"/>
                      <a:pt x="2164" y="2758"/>
                    </a:cubicBezTo>
                    <a:cubicBezTo>
                      <a:pt x="2032" y="2758"/>
                      <a:pt x="1903" y="2798"/>
                      <a:pt x="1784" y="2917"/>
                    </a:cubicBezTo>
                    <a:cubicBezTo>
                      <a:pt x="1769" y="2948"/>
                      <a:pt x="1831" y="3010"/>
                      <a:pt x="1939" y="3056"/>
                    </a:cubicBezTo>
                    <a:cubicBezTo>
                      <a:pt x="1893" y="3072"/>
                      <a:pt x="1846" y="3087"/>
                      <a:pt x="1815" y="3118"/>
                    </a:cubicBezTo>
                    <a:cubicBezTo>
                      <a:pt x="1784" y="3072"/>
                      <a:pt x="1738" y="3010"/>
                      <a:pt x="1753" y="2963"/>
                    </a:cubicBezTo>
                    <a:lnTo>
                      <a:pt x="1753" y="2963"/>
                    </a:lnTo>
                    <a:lnTo>
                      <a:pt x="1567" y="3196"/>
                    </a:lnTo>
                    <a:lnTo>
                      <a:pt x="1521" y="3149"/>
                    </a:lnTo>
                    <a:lnTo>
                      <a:pt x="1536" y="3289"/>
                    </a:lnTo>
                    <a:cubicBezTo>
                      <a:pt x="1536" y="3236"/>
                      <a:pt x="1579" y="3191"/>
                      <a:pt x="1635" y="3191"/>
                    </a:cubicBezTo>
                    <a:cubicBezTo>
                      <a:pt x="1662" y="3191"/>
                      <a:pt x="1692" y="3202"/>
                      <a:pt x="1722" y="3227"/>
                    </a:cubicBezTo>
                    <a:cubicBezTo>
                      <a:pt x="1738" y="3397"/>
                      <a:pt x="1583" y="3397"/>
                      <a:pt x="1660" y="3568"/>
                    </a:cubicBezTo>
                    <a:cubicBezTo>
                      <a:pt x="1459" y="3459"/>
                      <a:pt x="1412" y="3475"/>
                      <a:pt x="1319" y="3382"/>
                    </a:cubicBezTo>
                    <a:cubicBezTo>
                      <a:pt x="1319" y="3366"/>
                      <a:pt x="1335" y="3366"/>
                      <a:pt x="1335" y="3366"/>
                    </a:cubicBezTo>
                    <a:cubicBezTo>
                      <a:pt x="1242" y="3273"/>
                      <a:pt x="1180" y="3118"/>
                      <a:pt x="1195" y="3041"/>
                    </a:cubicBezTo>
                    <a:lnTo>
                      <a:pt x="1195" y="3041"/>
                    </a:lnTo>
                    <a:cubicBezTo>
                      <a:pt x="993" y="3242"/>
                      <a:pt x="1102" y="3211"/>
                      <a:pt x="931" y="3397"/>
                    </a:cubicBezTo>
                    <a:cubicBezTo>
                      <a:pt x="807" y="3351"/>
                      <a:pt x="916" y="3134"/>
                      <a:pt x="807" y="3134"/>
                    </a:cubicBezTo>
                    <a:lnTo>
                      <a:pt x="978" y="2979"/>
                    </a:lnTo>
                    <a:lnTo>
                      <a:pt x="978" y="2979"/>
                    </a:lnTo>
                    <a:cubicBezTo>
                      <a:pt x="962" y="3010"/>
                      <a:pt x="993" y="3041"/>
                      <a:pt x="993" y="3056"/>
                    </a:cubicBezTo>
                    <a:cubicBezTo>
                      <a:pt x="993" y="2886"/>
                      <a:pt x="1133" y="2901"/>
                      <a:pt x="1055" y="2715"/>
                    </a:cubicBezTo>
                    <a:cubicBezTo>
                      <a:pt x="1063" y="2713"/>
                      <a:pt x="1069" y="2711"/>
                      <a:pt x="1075" y="2711"/>
                    </a:cubicBezTo>
                    <a:cubicBezTo>
                      <a:pt x="1129" y="2711"/>
                      <a:pt x="1104" y="2821"/>
                      <a:pt x="1129" y="2821"/>
                    </a:cubicBezTo>
                    <a:cubicBezTo>
                      <a:pt x="1133" y="2821"/>
                      <a:pt x="1140" y="2817"/>
                      <a:pt x="1148" y="2808"/>
                    </a:cubicBezTo>
                    <a:lnTo>
                      <a:pt x="1148" y="2808"/>
                    </a:lnTo>
                    <a:cubicBezTo>
                      <a:pt x="1133" y="2886"/>
                      <a:pt x="1226" y="3010"/>
                      <a:pt x="1304" y="3087"/>
                    </a:cubicBezTo>
                    <a:cubicBezTo>
                      <a:pt x="1428" y="2979"/>
                      <a:pt x="1195" y="2932"/>
                      <a:pt x="1226" y="2777"/>
                    </a:cubicBezTo>
                    <a:lnTo>
                      <a:pt x="1381" y="2746"/>
                    </a:lnTo>
                    <a:cubicBezTo>
                      <a:pt x="1389" y="2707"/>
                      <a:pt x="1373" y="2699"/>
                      <a:pt x="1352" y="2699"/>
                    </a:cubicBezTo>
                    <a:cubicBezTo>
                      <a:pt x="1338" y="2699"/>
                      <a:pt x="1321" y="2703"/>
                      <a:pt x="1307" y="2703"/>
                    </a:cubicBezTo>
                    <a:cubicBezTo>
                      <a:pt x="1300" y="2703"/>
                      <a:pt x="1293" y="2702"/>
                      <a:pt x="1288" y="2699"/>
                    </a:cubicBezTo>
                    <a:cubicBezTo>
                      <a:pt x="1304" y="2622"/>
                      <a:pt x="1381" y="2637"/>
                      <a:pt x="1412" y="2591"/>
                    </a:cubicBezTo>
                    <a:cubicBezTo>
                      <a:pt x="1400" y="2591"/>
                      <a:pt x="1385" y="2593"/>
                      <a:pt x="1369" y="2593"/>
                    </a:cubicBezTo>
                    <a:cubicBezTo>
                      <a:pt x="1346" y="2593"/>
                      <a:pt x="1322" y="2588"/>
                      <a:pt x="1304" y="2560"/>
                    </a:cubicBezTo>
                    <a:cubicBezTo>
                      <a:pt x="1426" y="2533"/>
                      <a:pt x="1441" y="2446"/>
                      <a:pt x="1579" y="2446"/>
                    </a:cubicBezTo>
                    <a:cubicBezTo>
                      <a:pt x="1598" y="2446"/>
                      <a:pt x="1619" y="2447"/>
                      <a:pt x="1643" y="2451"/>
                    </a:cubicBezTo>
                    <a:lnTo>
                      <a:pt x="1643" y="2451"/>
                    </a:lnTo>
                    <a:cubicBezTo>
                      <a:pt x="1536" y="2434"/>
                      <a:pt x="1490" y="2265"/>
                      <a:pt x="1490" y="2219"/>
                    </a:cubicBezTo>
                    <a:lnTo>
                      <a:pt x="1226" y="2265"/>
                    </a:lnTo>
                    <a:cubicBezTo>
                      <a:pt x="1133" y="2513"/>
                      <a:pt x="978" y="2591"/>
                      <a:pt x="916" y="2870"/>
                    </a:cubicBezTo>
                    <a:lnTo>
                      <a:pt x="869" y="2824"/>
                    </a:lnTo>
                    <a:lnTo>
                      <a:pt x="869" y="2824"/>
                    </a:lnTo>
                    <a:cubicBezTo>
                      <a:pt x="451" y="3087"/>
                      <a:pt x="993" y="3304"/>
                      <a:pt x="838" y="3630"/>
                    </a:cubicBezTo>
                    <a:cubicBezTo>
                      <a:pt x="815" y="3619"/>
                      <a:pt x="797" y="3615"/>
                      <a:pt x="783" y="3615"/>
                    </a:cubicBezTo>
                    <a:cubicBezTo>
                      <a:pt x="713" y="3615"/>
                      <a:pt x="748" y="3729"/>
                      <a:pt x="693" y="3729"/>
                    </a:cubicBezTo>
                    <a:cubicBezTo>
                      <a:pt x="680" y="3729"/>
                      <a:pt x="662" y="3723"/>
                      <a:pt x="637" y="3708"/>
                    </a:cubicBezTo>
                    <a:cubicBezTo>
                      <a:pt x="699" y="3615"/>
                      <a:pt x="621" y="3599"/>
                      <a:pt x="528" y="3584"/>
                    </a:cubicBezTo>
                    <a:lnTo>
                      <a:pt x="528" y="3584"/>
                    </a:lnTo>
                    <a:cubicBezTo>
                      <a:pt x="559" y="3677"/>
                      <a:pt x="652" y="3770"/>
                      <a:pt x="544" y="3863"/>
                    </a:cubicBezTo>
                    <a:cubicBezTo>
                      <a:pt x="482" y="3785"/>
                      <a:pt x="358" y="3863"/>
                      <a:pt x="389" y="3723"/>
                    </a:cubicBezTo>
                    <a:lnTo>
                      <a:pt x="389" y="3723"/>
                    </a:lnTo>
                    <a:cubicBezTo>
                      <a:pt x="264" y="3863"/>
                      <a:pt x="249" y="3987"/>
                      <a:pt x="358" y="4126"/>
                    </a:cubicBezTo>
                    <a:cubicBezTo>
                      <a:pt x="389" y="4499"/>
                      <a:pt x="140" y="4142"/>
                      <a:pt x="109" y="4530"/>
                    </a:cubicBezTo>
                    <a:cubicBezTo>
                      <a:pt x="109" y="4530"/>
                      <a:pt x="63" y="4452"/>
                      <a:pt x="63" y="4452"/>
                    </a:cubicBezTo>
                    <a:cubicBezTo>
                      <a:pt x="63" y="4452"/>
                      <a:pt x="47" y="4514"/>
                      <a:pt x="32" y="4576"/>
                    </a:cubicBezTo>
                    <a:cubicBezTo>
                      <a:pt x="16" y="4654"/>
                      <a:pt x="1" y="4716"/>
                      <a:pt x="1" y="4716"/>
                    </a:cubicBezTo>
                    <a:cubicBezTo>
                      <a:pt x="1" y="4716"/>
                      <a:pt x="125" y="4654"/>
                      <a:pt x="125" y="4654"/>
                    </a:cubicBezTo>
                    <a:lnTo>
                      <a:pt x="140" y="5057"/>
                    </a:lnTo>
                    <a:cubicBezTo>
                      <a:pt x="162" y="5147"/>
                      <a:pt x="182" y="5179"/>
                      <a:pt x="202" y="5179"/>
                    </a:cubicBezTo>
                    <a:cubicBezTo>
                      <a:pt x="249" y="5179"/>
                      <a:pt x="291" y="4991"/>
                      <a:pt x="332" y="4991"/>
                    </a:cubicBezTo>
                    <a:cubicBezTo>
                      <a:pt x="336" y="4991"/>
                      <a:pt x="339" y="4992"/>
                      <a:pt x="342" y="4995"/>
                    </a:cubicBezTo>
                    <a:lnTo>
                      <a:pt x="233" y="4902"/>
                    </a:lnTo>
                    <a:cubicBezTo>
                      <a:pt x="295" y="4747"/>
                      <a:pt x="218" y="4576"/>
                      <a:pt x="326" y="4576"/>
                    </a:cubicBezTo>
                    <a:cubicBezTo>
                      <a:pt x="280" y="4762"/>
                      <a:pt x="404" y="4731"/>
                      <a:pt x="435" y="4840"/>
                    </a:cubicBezTo>
                    <a:lnTo>
                      <a:pt x="435" y="4638"/>
                    </a:lnTo>
                    <a:lnTo>
                      <a:pt x="544" y="4623"/>
                    </a:lnTo>
                    <a:cubicBezTo>
                      <a:pt x="590" y="4468"/>
                      <a:pt x="652" y="4375"/>
                      <a:pt x="575" y="4250"/>
                    </a:cubicBezTo>
                    <a:lnTo>
                      <a:pt x="575" y="4250"/>
                    </a:lnTo>
                    <a:cubicBezTo>
                      <a:pt x="513" y="4297"/>
                      <a:pt x="637" y="4375"/>
                      <a:pt x="544" y="4406"/>
                    </a:cubicBezTo>
                    <a:cubicBezTo>
                      <a:pt x="404" y="4281"/>
                      <a:pt x="466" y="4095"/>
                      <a:pt x="482" y="3925"/>
                    </a:cubicBezTo>
                    <a:lnTo>
                      <a:pt x="482" y="3925"/>
                    </a:lnTo>
                    <a:cubicBezTo>
                      <a:pt x="486" y="3927"/>
                      <a:pt x="491" y="3928"/>
                      <a:pt x="496" y="3928"/>
                    </a:cubicBezTo>
                    <a:cubicBezTo>
                      <a:pt x="514" y="3928"/>
                      <a:pt x="532" y="3914"/>
                      <a:pt x="550" y="3914"/>
                    </a:cubicBezTo>
                    <a:cubicBezTo>
                      <a:pt x="558" y="3914"/>
                      <a:pt x="567" y="3917"/>
                      <a:pt x="575" y="3925"/>
                    </a:cubicBezTo>
                    <a:cubicBezTo>
                      <a:pt x="575" y="3940"/>
                      <a:pt x="575" y="3971"/>
                      <a:pt x="559" y="3971"/>
                    </a:cubicBezTo>
                    <a:cubicBezTo>
                      <a:pt x="598" y="3991"/>
                      <a:pt x="618" y="4034"/>
                      <a:pt x="651" y="4034"/>
                    </a:cubicBezTo>
                    <a:cubicBezTo>
                      <a:pt x="671" y="4034"/>
                      <a:pt x="695" y="4018"/>
                      <a:pt x="730" y="3971"/>
                    </a:cubicBezTo>
                    <a:cubicBezTo>
                      <a:pt x="823" y="4080"/>
                      <a:pt x="962" y="4250"/>
                      <a:pt x="993" y="4266"/>
                    </a:cubicBezTo>
                    <a:cubicBezTo>
                      <a:pt x="993" y="4343"/>
                      <a:pt x="962" y="4468"/>
                      <a:pt x="900" y="4514"/>
                    </a:cubicBezTo>
                    <a:lnTo>
                      <a:pt x="869" y="4514"/>
                    </a:lnTo>
                    <a:cubicBezTo>
                      <a:pt x="839" y="4574"/>
                      <a:pt x="882" y="4763"/>
                      <a:pt x="788" y="4763"/>
                    </a:cubicBezTo>
                    <a:cubicBezTo>
                      <a:pt x="784" y="4763"/>
                      <a:pt x="780" y="4763"/>
                      <a:pt x="776" y="4762"/>
                    </a:cubicBezTo>
                    <a:lnTo>
                      <a:pt x="776" y="4762"/>
                    </a:lnTo>
                    <a:cubicBezTo>
                      <a:pt x="787" y="4807"/>
                      <a:pt x="782" y="4909"/>
                      <a:pt x="820" y="4909"/>
                    </a:cubicBezTo>
                    <a:cubicBezTo>
                      <a:pt x="834" y="4909"/>
                      <a:pt x="855" y="4894"/>
                      <a:pt x="885" y="4855"/>
                    </a:cubicBezTo>
                    <a:cubicBezTo>
                      <a:pt x="885" y="4855"/>
                      <a:pt x="885" y="4855"/>
                      <a:pt x="885" y="4855"/>
                    </a:cubicBezTo>
                    <a:cubicBezTo>
                      <a:pt x="885" y="4855"/>
                      <a:pt x="885" y="5135"/>
                      <a:pt x="900" y="5165"/>
                    </a:cubicBezTo>
                    <a:cubicBezTo>
                      <a:pt x="872" y="5154"/>
                      <a:pt x="848" y="5149"/>
                      <a:pt x="825" y="5149"/>
                    </a:cubicBezTo>
                    <a:cubicBezTo>
                      <a:pt x="760" y="5149"/>
                      <a:pt x="714" y="5189"/>
                      <a:pt x="668" y="5212"/>
                    </a:cubicBezTo>
                    <a:cubicBezTo>
                      <a:pt x="651" y="5220"/>
                      <a:pt x="635" y="5226"/>
                      <a:pt x="618" y="5226"/>
                    </a:cubicBezTo>
                    <a:cubicBezTo>
                      <a:pt x="572" y="5226"/>
                      <a:pt x="527" y="5181"/>
                      <a:pt x="482" y="5010"/>
                    </a:cubicBezTo>
                    <a:cubicBezTo>
                      <a:pt x="482" y="5010"/>
                      <a:pt x="482" y="5026"/>
                      <a:pt x="482" y="5072"/>
                    </a:cubicBezTo>
                    <a:cubicBezTo>
                      <a:pt x="482" y="5103"/>
                      <a:pt x="482" y="5165"/>
                      <a:pt x="482" y="5259"/>
                    </a:cubicBezTo>
                    <a:lnTo>
                      <a:pt x="1706" y="6638"/>
                    </a:lnTo>
                    <a:lnTo>
                      <a:pt x="1706" y="6638"/>
                    </a:lnTo>
                    <a:cubicBezTo>
                      <a:pt x="1715" y="6637"/>
                      <a:pt x="1739" y="6634"/>
                      <a:pt x="1769" y="6623"/>
                    </a:cubicBezTo>
                    <a:lnTo>
                      <a:pt x="1769" y="6623"/>
                    </a:lnTo>
                    <a:cubicBezTo>
                      <a:pt x="1660" y="6701"/>
                      <a:pt x="1676" y="6747"/>
                      <a:pt x="1769" y="6778"/>
                    </a:cubicBezTo>
                    <a:cubicBezTo>
                      <a:pt x="1826" y="6801"/>
                      <a:pt x="1941" y="6816"/>
                      <a:pt x="2047" y="6816"/>
                    </a:cubicBezTo>
                    <a:cubicBezTo>
                      <a:pt x="2086" y="6816"/>
                      <a:pt x="2123" y="6814"/>
                      <a:pt x="2157" y="6810"/>
                    </a:cubicBezTo>
                    <a:lnTo>
                      <a:pt x="2203" y="6670"/>
                    </a:lnTo>
                    <a:cubicBezTo>
                      <a:pt x="2325" y="6686"/>
                      <a:pt x="2421" y="6711"/>
                      <a:pt x="2513" y="6711"/>
                    </a:cubicBezTo>
                    <a:cubicBezTo>
                      <a:pt x="2598" y="6711"/>
                      <a:pt x="2681" y="6690"/>
                      <a:pt x="2777" y="6623"/>
                    </a:cubicBezTo>
                    <a:cubicBezTo>
                      <a:pt x="2777" y="6623"/>
                      <a:pt x="2855" y="6468"/>
                      <a:pt x="2901" y="6329"/>
                    </a:cubicBezTo>
                    <a:cubicBezTo>
                      <a:pt x="2932" y="6174"/>
                      <a:pt x="2963" y="6034"/>
                      <a:pt x="2963" y="6034"/>
                    </a:cubicBezTo>
                    <a:cubicBezTo>
                      <a:pt x="2979" y="6003"/>
                      <a:pt x="3010" y="5972"/>
                      <a:pt x="3025" y="5956"/>
                    </a:cubicBezTo>
                    <a:cubicBezTo>
                      <a:pt x="3034" y="5960"/>
                      <a:pt x="3044" y="5962"/>
                      <a:pt x="3053" y="5962"/>
                    </a:cubicBezTo>
                    <a:cubicBezTo>
                      <a:pt x="3094" y="5962"/>
                      <a:pt x="3136" y="5935"/>
                      <a:pt x="3169" y="5935"/>
                    </a:cubicBezTo>
                    <a:cubicBezTo>
                      <a:pt x="3194" y="5935"/>
                      <a:pt x="3215" y="5950"/>
                      <a:pt x="3227" y="6003"/>
                    </a:cubicBezTo>
                    <a:cubicBezTo>
                      <a:pt x="3273" y="6034"/>
                      <a:pt x="3242" y="6096"/>
                      <a:pt x="3180" y="6112"/>
                    </a:cubicBezTo>
                    <a:cubicBezTo>
                      <a:pt x="3165" y="6112"/>
                      <a:pt x="3165" y="6081"/>
                      <a:pt x="3149" y="6081"/>
                    </a:cubicBezTo>
                    <a:cubicBezTo>
                      <a:pt x="3180" y="6158"/>
                      <a:pt x="3211" y="6236"/>
                      <a:pt x="3335" y="6251"/>
                    </a:cubicBezTo>
                    <a:cubicBezTo>
                      <a:pt x="3242" y="6282"/>
                      <a:pt x="3227" y="6282"/>
                      <a:pt x="3211" y="6360"/>
                    </a:cubicBezTo>
                    <a:lnTo>
                      <a:pt x="3289" y="6329"/>
                    </a:lnTo>
                    <a:lnTo>
                      <a:pt x="3289" y="6329"/>
                    </a:lnTo>
                    <a:cubicBezTo>
                      <a:pt x="3211" y="6422"/>
                      <a:pt x="3056" y="6685"/>
                      <a:pt x="3103" y="6778"/>
                    </a:cubicBezTo>
                    <a:cubicBezTo>
                      <a:pt x="3094" y="6689"/>
                      <a:pt x="3142" y="6677"/>
                      <a:pt x="3203" y="6677"/>
                    </a:cubicBezTo>
                    <a:cubicBezTo>
                      <a:pt x="3224" y="6677"/>
                      <a:pt x="3246" y="6678"/>
                      <a:pt x="3269" y="6678"/>
                    </a:cubicBezTo>
                    <a:cubicBezTo>
                      <a:pt x="3292" y="6678"/>
                      <a:pt x="3315" y="6677"/>
                      <a:pt x="3335" y="6670"/>
                    </a:cubicBezTo>
                    <a:lnTo>
                      <a:pt x="3335" y="6670"/>
                    </a:lnTo>
                    <a:cubicBezTo>
                      <a:pt x="3293" y="6726"/>
                      <a:pt x="3214" y="6845"/>
                      <a:pt x="3278" y="6845"/>
                    </a:cubicBezTo>
                    <a:cubicBezTo>
                      <a:pt x="3285" y="6845"/>
                      <a:pt x="3294" y="6844"/>
                      <a:pt x="3304" y="6841"/>
                    </a:cubicBezTo>
                    <a:cubicBezTo>
                      <a:pt x="3320" y="6794"/>
                      <a:pt x="3382" y="6732"/>
                      <a:pt x="3397" y="6670"/>
                    </a:cubicBezTo>
                    <a:cubicBezTo>
                      <a:pt x="3423" y="6619"/>
                      <a:pt x="3427" y="6588"/>
                      <a:pt x="3367" y="6588"/>
                    </a:cubicBezTo>
                    <a:cubicBezTo>
                      <a:pt x="3354" y="6588"/>
                      <a:pt x="3338" y="6590"/>
                      <a:pt x="3320" y="6592"/>
                    </a:cubicBezTo>
                    <a:cubicBezTo>
                      <a:pt x="3382" y="6515"/>
                      <a:pt x="3413" y="6406"/>
                      <a:pt x="3521" y="6391"/>
                    </a:cubicBezTo>
                    <a:lnTo>
                      <a:pt x="3521" y="6391"/>
                    </a:lnTo>
                    <a:cubicBezTo>
                      <a:pt x="3475" y="6515"/>
                      <a:pt x="3552" y="6515"/>
                      <a:pt x="3584" y="6608"/>
                    </a:cubicBezTo>
                    <a:cubicBezTo>
                      <a:pt x="3615" y="6484"/>
                      <a:pt x="3552" y="6406"/>
                      <a:pt x="3537" y="6360"/>
                    </a:cubicBezTo>
                    <a:cubicBezTo>
                      <a:pt x="3578" y="6349"/>
                      <a:pt x="3621" y="6346"/>
                      <a:pt x="3664" y="6346"/>
                    </a:cubicBezTo>
                    <a:cubicBezTo>
                      <a:pt x="3751" y="6346"/>
                      <a:pt x="3837" y="6360"/>
                      <a:pt x="3909" y="6360"/>
                    </a:cubicBezTo>
                    <a:cubicBezTo>
                      <a:pt x="4018" y="6360"/>
                      <a:pt x="4111" y="6329"/>
                      <a:pt x="4173" y="6205"/>
                    </a:cubicBezTo>
                    <a:cubicBezTo>
                      <a:pt x="4173" y="6202"/>
                      <a:pt x="4172" y="6201"/>
                      <a:pt x="4171" y="6201"/>
                    </a:cubicBezTo>
                    <a:cubicBezTo>
                      <a:pt x="4161" y="6201"/>
                      <a:pt x="4111" y="6279"/>
                      <a:pt x="4069" y="6279"/>
                    </a:cubicBezTo>
                    <a:cubicBezTo>
                      <a:pt x="4056" y="6279"/>
                      <a:pt x="4043" y="6272"/>
                      <a:pt x="4033" y="6251"/>
                    </a:cubicBezTo>
                    <a:cubicBezTo>
                      <a:pt x="4046" y="6150"/>
                      <a:pt x="4098" y="6129"/>
                      <a:pt x="4159" y="6129"/>
                    </a:cubicBezTo>
                    <a:cubicBezTo>
                      <a:pt x="4201" y="6129"/>
                      <a:pt x="4249" y="6139"/>
                      <a:pt x="4290" y="6139"/>
                    </a:cubicBezTo>
                    <a:cubicBezTo>
                      <a:pt x="4334" y="6139"/>
                      <a:pt x="4371" y="6127"/>
                      <a:pt x="4390" y="6081"/>
                    </a:cubicBezTo>
                    <a:lnTo>
                      <a:pt x="4250" y="5988"/>
                    </a:lnTo>
                    <a:cubicBezTo>
                      <a:pt x="4266" y="5941"/>
                      <a:pt x="4328" y="5848"/>
                      <a:pt x="4359" y="5801"/>
                    </a:cubicBezTo>
                    <a:cubicBezTo>
                      <a:pt x="4406" y="5832"/>
                      <a:pt x="4592" y="5817"/>
                      <a:pt x="4545" y="5925"/>
                    </a:cubicBezTo>
                    <a:cubicBezTo>
                      <a:pt x="4778" y="5832"/>
                      <a:pt x="4452" y="5538"/>
                      <a:pt x="4654" y="5414"/>
                    </a:cubicBezTo>
                    <a:lnTo>
                      <a:pt x="4654" y="5414"/>
                    </a:lnTo>
                    <a:cubicBezTo>
                      <a:pt x="4545" y="5445"/>
                      <a:pt x="4545" y="5460"/>
                      <a:pt x="4483" y="5522"/>
                    </a:cubicBezTo>
                    <a:cubicBezTo>
                      <a:pt x="4483" y="5398"/>
                      <a:pt x="4437" y="5460"/>
                      <a:pt x="4374" y="5383"/>
                    </a:cubicBezTo>
                    <a:lnTo>
                      <a:pt x="4374" y="5383"/>
                    </a:lnTo>
                    <a:cubicBezTo>
                      <a:pt x="4383" y="5385"/>
                      <a:pt x="4392" y="5386"/>
                      <a:pt x="4400" y="5386"/>
                    </a:cubicBezTo>
                    <a:cubicBezTo>
                      <a:pt x="4460" y="5386"/>
                      <a:pt x="4504" y="5325"/>
                      <a:pt x="4531" y="5325"/>
                    </a:cubicBezTo>
                    <a:cubicBezTo>
                      <a:pt x="4546" y="5325"/>
                      <a:pt x="4556" y="5343"/>
                      <a:pt x="4561" y="5398"/>
                    </a:cubicBezTo>
                    <a:cubicBezTo>
                      <a:pt x="4576" y="5383"/>
                      <a:pt x="4623" y="5352"/>
                      <a:pt x="4654" y="5305"/>
                    </a:cubicBezTo>
                    <a:cubicBezTo>
                      <a:pt x="4685" y="5274"/>
                      <a:pt x="4700" y="5243"/>
                      <a:pt x="4685" y="5212"/>
                    </a:cubicBezTo>
                    <a:lnTo>
                      <a:pt x="4607" y="5212"/>
                    </a:lnTo>
                    <a:cubicBezTo>
                      <a:pt x="4638" y="5181"/>
                      <a:pt x="4654" y="5119"/>
                      <a:pt x="4669" y="5057"/>
                    </a:cubicBezTo>
                    <a:cubicBezTo>
                      <a:pt x="4685" y="5010"/>
                      <a:pt x="4669" y="4933"/>
                      <a:pt x="4654" y="4871"/>
                    </a:cubicBezTo>
                    <a:lnTo>
                      <a:pt x="4654" y="4871"/>
                    </a:lnTo>
                    <a:cubicBezTo>
                      <a:pt x="4561" y="4995"/>
                      <a:pt x="4685" y="5134"/>
                      <a:pt x="4576" y="5228"/>
                    </a:cubicBezTo>
                    <a:cubicBezTo>
                      <a:pt x="4558" y="5230"/>
                      <a:pt x="4543" y="5232"/>
                      <a:pt x="4530" y="5232"/>
                    </a:cubicBezTo>
                    <a:cubicBezTo>
                      <a:pt x="4400" y="5232"/>
                      <a:pt x="4511" y="5101"/>
                      <a:pt x="4328" y="5072"/>
                    </a:cubicBezTo>
                    <a:lnTo>
                      <a:pt x="4328" y="5243"/>
                    </a:lnTo>
                    <a:lnTo>
                      <a:pt x="4374" y="5212"/>
                    </a:lnTo>
                    <a:lnTo>
                      <a:pt x="4374" y="5212"/>
                    </a:lnTo>
                    <a:cubicBezTo>
                      <a:pt x="4483" y="5352"/>
                      <a:pt x="4219" y="5352"/>
                      <a:pt x="4374" y="5476"/>
                    </a:cubicBezTo>
                    <a:cubicBezTo>
                      <a:pt x="4360" y="5475"/>
                      <a:pt x="4347" y="5474"/>
                      <a:pt x="4334" y="5474"/>
                    </a:cubicBezTo>
                    <a:cubicBezTo>
                      <a:pt x="4162" y="5474"/>
                      <a:pt x="4189" y="5569"/>
                      <a:pt x="3987" y="5569"/>
                    </a:cubicBezTo>
                    <a:cubicBezTo>
                      <a:pt x="3993" y="5602"/>
                      <a:pt x="4006" y="5612"/>
                      <a:pt x="4020" y="5612"/>
                    </a:cubicBezTo>
                    <a:cubicBezTo>
                      <a:pt x="4039" y="5612"/>
                      <a:pt x="4062" y="5593"/>
                      <a:pt x="4080" y="5584"/>
                    </a:cubicBezTo>
                    <a:lnTo>
                      <a:pt x="4080" y="5584"/>
                    </a:lnTo>
                    <a:cubicBezTo>
                      <a:pt x="4018" y="5631"/>
                      <a:pt x="4142" y="5770"/>
                      <a:pt x="3987" y="5770"/>
                    </a:cubicBezTo>
                    <a:cubicBezTo>
                      <a:pt x="3940" y="5782"/>
                      <a:pt x="4008" y="5838"/>
                      <a:pt x="4078" y="5838"/>
                    </a:cubicBezTo>
                    <a:cubicBezTo>
                      <a:pt x="4094" y="5838"/>
                      <a:pt x="4111" y="5835"/>
                      <a:pt x="4127" y="5827"/>
                    </a:cubicBezTo>
                    <a:lnTo>
                      <a:pt x="4127" y="5827"/>
                    </a:lnTo>
                    <a:cubicBezTo>
                      <a:pt x="4060" y="5874"/>
                      <a:pt x="4027" y="5944"/>
                      <a:pt x="3940" y="5988"/>
                    </a:cubicBezTo>
                    <a:lnTo>
                      <a:pt x="4095" y="6019"/>
                    </a:lnTo>
                    <a:lnTo>
                      <a:pt x="4018" y="6096"/>
                    </a:lnTo>
                    <a:lnTo>
                      <a:pt x="4018" y="6096"/>
                    </a:lnTo>
                    <a:lnTo>
                      <a:pt x="4126" y="6081"/>
                    </a:lnTo>
                    <a:lnTo>
                      <a:pt x="4126" y="6081"/>
                    </a:lnTo>
                    <a:cubicBezTo>
                      <a:pt x="4005" y="6215"/>
                      <a:pt x="3826" y="6338"/>
                      <a:pt x="3649" y="6338"/>
                    </a:cubicBezTo>
                    <a:cubicBezTo>
                      <a:pt x="3622" y="6338"/>
                      <a:pt x="3595" y="6335"/>
                      <a:pt x="3568" y="6329"/>
                    </a:cubicBezTo>
                    <a:cubicBezTo>
                      <a:pt x="3661" y="6096"/>
                      <a:pt x="3909" y="5941"/>
                      <a:pt x="3847" y="5724"/>
                    </a:cubicBezTo>
                    <a:cubicBezTo>
                      <a:pt x="3845" y="5723"/>
                      <a:pt x="3843" y="5723"/>
                      <a:pt x="3841" y="5723"/>
                    </a:cubicBezTo>
                    <a:cubicBezTo>
                      <a:pt x="3799" y="5723"/>
                      <a:pt x="3826" y="5856"/>
                      <a:pt x="3756" y="5856"/>
                    </a:cubicBezTo>
                    <a:cubicBezTo>
                      <a:pt x="3740" y="5856"/>
                      <a:pt x="3720" y="5849"/>
                      <a:pt x="3692" y="5832"/>
                    </a:cubicBezTo>
                    <a:lnTo>
                      <a:pt x="3692" y="5832"/>
                    </a:lnTo>
                    <a:lnTo>
                      <a:pt x="3723" y="5956"/>
                    </a:lnTo>
                    <a:cubicBezTo>
                      <a:pt x="3699" y="6005"/>
                      <a:pt x="3647" y="6090"/>
                      <a:pt x="3582" y="6090"/>
                    </a:cubicBezTo>
                    <a:cubicBezTo>
                      <a:pt x="3563" y="6090"/>
                      <a:pt x="3542" y="6083"/>
                      <a:pt x="3521" y="6065"/>
                    </a:cubicBezTo>
                    <a:cubicBezTo>
                      <a:pt x="3615" y="5879"/>
                      <a:pt x="3584" y="5786"/>
                      <a:pt x="3584" y="5646"/>
                    </a:cubicBezTo>
                    <a:cubicBezTo>
                      <a:pt x="3568" y="5631"/>
                      <a:pt x="3568" y="5615"/>
                      <a:pt x="3584" y="5584"/>
                    </a:cubicBezTo>
                    <a:cubicBezTo>
                      <a:pt x="3615" y="5553"/>
                      <a:pt x="3677" y="5507"/>
                      <a:pt x="3692" y="5460"/>
                    </a:cubicBezTo>
                    <a:cubicBezTo>
                      <a:pt x="3696" y="5459"/>
                      <a:pt x="3700" y="5458"/>
                      <a:pt x="3704" y="5458"/>
                    </a:cubicBezTo>
                    <a:cubicBezTo>
                      <a:pt x="3744" y="5458"/>
                      <a:pt x="3770" y="5524"/>
                      <a:pt x="3770" y="5538"/>
                    </a:cubicBezTo>
                    <a:cubicBezTo>
                      <a:pt x="4018" y="5522"/>
                      <a:pt x="3847" y="5165"/>
                      <a:pt x="4033" y="5103"/>
                    </a:cubicBezTo>
                    <a:cubicBezTo>
                      <a:pt x="4065" y="5135"/>
                      <a:pt x="4104" y="5141"/>
                      <a:pt x="4140" y="5141"/>
                    </a:cubicBezTo>
                    <a:cubicBezTo>
                      <a:pt x="4161" y="5141"/>
                      <a:pt x="4180" y="5139"/>
                      <a:pt x="4195" y="5139"/>
                    </a:cubicBezTo>
                    <a:cubicBezTo>
                      <a:pt x="4219" y="5139"/>
                      <a:pt x="4235" y="5143"/>
                      <a:pt x="4235" y="5165"/>
                    </a:cubicBezTo>
                    <a:cubicBezTo>
                      <a:pt x="4328" y="5119"/>
                      <a:pt x="4281" y="4995"/>
                      <a:pt x="4266" y="4902"/>
                    </a:cubicBezTo>
                    <a:lnTo>
                      <a:pt x="4266" y="4902"/>
                    </a:lnTo>
                    <a:cubicBezTo>
                      <a:pt x="4279" y="4910"/>
                      <a:pt x="4292" y="4913"/>
                      <a:pt x="4303" y="4913"/>
                    </a:cubicBezTo>
                    <a:cubicBezTo>
                      <a:pt x="4337" y="4913"/>
                      <a:pt x="4365" y="4887"/>
                      <a:pt x="4390" y="4887"/>
                    </a:cubicBezTo>
                    <a:cubicBezTo>
                      <a:pt x="4402" y="4887"/>
                      <a:pt x="4413" y="4893"/>
                      <a:pt x="4425" y="4910"/>
                    </a:cubicBezTo>
                    <a:lnTo>
                      <a:pt x="4425" y="4910"/>
                    </a:lnTo>
                    <a:cubicBezTo>
                      <a:pt x="4409" y="4860"/>
                      <a:pt x="4390" y="4747"/>
                      <a:pt x="4390" y="4747"/>
                    </a:cubicBezTo>
                    <a:cubicBezTo>
                      <a:pt x="4469" y="4747"/>
                      <a:pt x="4514" y="4625"/>
                      <a:pt x="4583" y="4625"/>
                    </a:cubicBezTo>
                    <a:cubicBezTo>
                      <a:pt x="4595" y="4625"/>
                      <a:pt x="4608" y="4629"/>
                      <a:pt x="4623" y="4638"/>
                    </a:cubicBezTo>
                    <a:cubicBezTo>
                      <a:pt x="4654" y="4561"/>
                      <a:pt x="4514" y="4514"/>
                      <a:pt x="4638" y="4468"/>
                    </a:cubicBezTo>
                    <a:lnTo>
                      <a:pt x="4638" y="4468"/>
                    </a:lnTo>
                    <a:cubicBezTo>
                      <a:pt x="4638" y="4483"/>
                      <a:pt x="4669" y="4483"/>
                      <a:pt x="4638" y="4499"/>
                    </a:cubicBezTo>
                    <a:cubicBezTo>
                      <a:pt x="4700" y="4499"/>
                      <a:pt x="4762" y="4437"/>
                      <a:pt x="4778" y="4375"/>
                    </a:cubicBezTo>
                    <a:cubicBezTo>
                      <a:pt x="4793" y="4375"/>
                      <a:pt x="4793" y="4312"/>
                      <a:pt x="4809" y="4281"/>
                    </a:cubicBezTo>
                    <a:lnTo>
                      <a:pt x="4809" y="4281"/>
                    </a:lnTo>
                    <a:cubicBezTo>
                      <a:pt x="4778" y="4297"/>
                      <a:pt x="4762" y="4297"/>
                      <a:pt x="4747" y="4328"/>
                    </a:cubicBezTo>
                    <a:cubicBezTo>
                      <a:pt x="4716" y="4343"/>
                      <a:pt x="4731" y="4328"/>
                      <a:pt x="4669" y="4375"/>
                    </a:cubicBezTo>
                    <a:cubicBezTo>
                      <a:pt x="4638" y="4343"/>
                      <a:pt x="4638" y="4297"/>
                      <a:pt x="4654" y="4250"/>
                    </a:cubicBezTo>
                    <a:cubicBezTo>
                      <a:pt x="4685" y="4219"/>
                      <a:pt x="4716" y="4204"/>
                      <a:pt x="4747" y="4188"/>
                    </a:cubicBezTo>
                    <a:cubicBezTo>
                      <a:pt x="4765" y="4249"/>
                      <a:pt x="4798" y="4262"/>
                      <a:pt x="4831" y="4262"/>
                    </a:cubicBezTo>
                    <a:cubicBezTo>
                      <a:pt x="4857" y="4262"/>
                      <a:pt x="4883" y="4255"/>
                      <a:pt x="4904" y="4255"/>
                    </a:cubicBezTo>
                    <a:cubicBezTo>
                      <a:pt x="4927" y="4255"/>
                      <a:pt x="4944" y="4263"/>
                      <a:pt x="4948" y="4297"/>
                    </a:cubicBezTo>
                    <a:cubicBezTo>
                      <a:pt x="5072" y="4188"/>
                      <a:pt x="5041" y="4033"/>
                      <a:pt x="5026" y="3878"/>
                    </a:cubicBezTo>
                    <a:cubicBezTo>
                      <a:pt x="5061" y="3861"/>
                      <a:pt x="5100" y="3859"/>
                      <a:pt x="5140" y="3859"/>
                    </a:cubicBezTo>
                    <a:cubicBezTo>
                      <a:pt x="5153" y="3859"/>
                      <a:pt x="5166" y="3859"/>
                      <a:pt x="5179" y="3859"/>
                    </a:cubicBezTo>
                    <a:cubicBezTo>
                      <a:pt x="5231" y="3859"/>
                      <a:pt x="5282" y="3855"/>
                      <a:pt x="5321" y="3816"/>
                    </a:cubicBezTo>
                    <a:cubicBezTo>
                      <a:pt x="5305" y="3692"/>
                      <a:pt x="5383" y="3584"/>
                      <a:pt x="5491" y="3459"/>
                    </a:cubicBezTo>
                    <a:lnTo>
                      <a:pt x="5491" y="3459"/>
                    </a:lnTo>
                    <a:cubicBezTo>
                      <a:pt x="5491" y="3521"/>
                      <a:pt x="5476" y="3584"/>
                      <a:pt x="5553" y="3599"/>
                    </a:cubicBezTo>
                    <a:cubicBezTo>
                      <a:pt x="5507" y="3521"/>
                      <a:pt x="5491" y="3475"/>
                      <a:pt x="5507" y="3444"/>
                    </a:cubicBezTo>
                    <a:cubicBezTo>
                      <a:pt x="5584" y="3366"/>
                      <a:pt x="5646" y="3289"/>
                      <a:pt x="5708" y="3227"/>
                    </a:cubicBezTo>
                    <a:cubicBezTo>
                      <a:pt x="5708" y="3258"/>
                      <a:pt x="5724" y="3258"/>
                      <a:pt x="5755" y="3273"/>
                    </a:cubicBezTo>
                    <a:cubicBezTo>
                      <a:pt x="5755" y="3284"/>
                      <a:pt x="5755" y="3295"/>
                      <a:pt x="5760" y="3295"/>
                    </a:cubicBezTo>
                    <a:cubicBezTo>
                      <a:pt x="5763" y="3295"/>
                      <a:pt x="5766" y="3293"/>
                      <a:pt x="5770" y="3289"/>
                    </a:cubicBezTo>
                    <a:cubicBezTo>
                      <a:pt x="5786" y="3289"/>
                      <a:pt x="5817" y="3304"/>
                      <a:pt x="5848" y="3304"/>
                    </a:cubicBezTo>
                    <a:cubicBezTo>
                      <a:pt x="5832" y="3273"/>
                      <a:pt x="5817" y="3258"/>
                      <a:pt x="5817" y="3227"/>
                    </a:cubicBezTo>
                    <a:lnTo>
                      <a:pt x="5817" y="3227"/>
                    </a:lnTo>
                    <a:cubicBezTo>
                      <a:pt x="5817" y="3242"/>
                      <a:pt x="5832" y="3242"/>
                      <a:pt x="5848" y="3273"/>
                    </a:cubicBezTo>
                    <a:cubicBezTo>
                      <a:pt x="5956" y="3242"/>
                      <a:pt x="6003" y="3134"/>
                      <a:pt x="6003" y="2979"/>
                    </a:cubicBezTo>
                    <a:lnTo>
                      <a:pt x="6003" y="2979"/>
                    </a:lnTo>
                    <a:cubicBezTo>
                      <a:pt x="5994" y="3003"/>
                      <a:pt x="5986" y="3012"/>
                      <a:pt x="5978" y="3012"/>
                    </a:cubicBezTo>
                    <a:cubicBezTo>
                      <a:pt x="5953" y="3012"/>
                      <a:pt x="5933" y="2902"/>
                      <a:pt x="5891" y="2902"/>
                    </a:cubicBezTo>
                    <a:cubicBezTo>
                      <a:pt x="5883" y="2902"/>
                      <a:pt x="5874" y="2906"/>
                      <a:pt x="5863" y="2917"/>
                    </a:cubicBezTo>
                    <a:cubicBezTo>
                      <a:pt x="5863" y="2870"/>
                      <a:pt x="5863" y="2839"/>
                      <a:pt x="5894" y="2808"/>
                    </a:cubicBezTo>
                    <a:cubicBezTo>
                      <a:pt x="6003" y="2963"/>
                      <a:pt x="6127" y="3103"/>
                      <a:pt x="6236" y="3258"/>
                    </a:cubicBezTo>
                    <a:cubicBezTo>
                      <a:pt x="6236" y="3258"/>
                      <a:pt x="6251" y="3242"/>
                      <a:pt x="6251" y="3242"/>
                    </a:cubicBezTo>
                    <a:cubicBezTo>
                      <a:pt x="6127" y="3087"/>
                      <a:pt x="6019" y="2948"/>
                      <a:pt x="5894" y="2793"/>
                    </a:cubicBezTo>
                    <a:cubicBezTo>
                      <a:pt x="5894" y="2793"/>
                      <a:pt x="5894" y="2777"/>
                      <a:pt x="5910" y="2777"/>
                    </a:cubicBezTo>
                    <a:cubicBezTo>
                      <a:pt x="5894" y="2762"/>
                      <a:pt x="5879" y="2746"/>
                      <a:pt x="5863" y="2730"/>
                    </a:cubicBezTo>
                    <a:lnTo>
                      <a:pt x="5879" y="2730"/>
                    </a:lnTo>
                    <a:cubicBezTo>
                      <a:pt x="5941" y="2653"/>
                      <a:pt x="5941" y="2560"/>
                      <a:pt x="5925" y="2482"/>
                    </a:cubicBezTo>
                    <a:cubicBezTo>
                      <a:pt x="5910" y="2374"/>
                      <a:pt x="5894" y="2281"/>
                      <a:pt x="6003" y="2188"/>
                    </a:cubicBezTo>
                    <a:lnTo>
                      <a:pt x="6003" y="2188"/>
                    </a:lnTo>
                    <a:cubicBezTo>
                      <a:pt x="6003" y="2188"/>
                      <a:pt x="5972" y="2203"/>
                      <a:pt x="5925" y="2203"/>
                    </a:cubicBezTo>
                    <a:cubicBezTo>
                      <a:pt x="5879" y="2219"/>
                      <a:pt x="5832" y="2219"/>
                      <a:pt x="5832" y="2219"/>
                    </a:cubicBezTo>
                    <a:cubicBezTo>
                      <a:pt x="5817" y="2389"/>
                      <a:pt x="5848" y="2529"/>
                      <a:pt x="5832" y="2668"/>
                    </a:cubicBezTo>
                    <a:cubicBezTo>
                      <a:pt x="5786" y="2606"/>
                      <a:pt x="5724" y="2529"/>
                      <a:pt x="5677" y="2467"/>
                    </a:cubicBezTo>
                    <a:cubicBezTo>
                      <a:pt x="5693" y="2420"/>
                      <a:pt x="5693" y="2374"/>
                      <a:pt x="5693" y="2343"/>
                    </a:cubicBezTo>
                    <a:cubicBezTo>
                      <a:pt x="5817" y="2265"/>
                      <a:pt x="5724" y="2079"/>
                      <a:pt x="5863" y="2064"/>
                    </a:cubicBezTo>
                    <a:lnTo>
                      <a:pt x="5863" y="2079"/>
                    </a:lnTo>
                    <a:lnTo>
                      <a:pt x="5956" y="1908"/>
                    </a:lnTo>
                    <a:lnTo>
                      <a:pt x="6143" y="1986"/>
                    </a:lnTo>
                    <a:cubicBezTo>
                      <a:pt x="6158" y="1971"/>
                      <a:pt x="6174" y="1955"/>
                      <a:pt x="6174" y="1924"/>
                    </a:cubicBezTo>
                    <a:lnTo>
                      <a:pt x="5693" y="699"/>
                    </a:lnTo>
                    <a:cubicBezTo>
                      <a:pt x="5607" y="649"/>
                      <a:pt x="5515" y="628"/>
                      <a:pt x="5445" y="628"/>
                    </a:cubicBezTo>
                    <a:cubicBezTo>
                      <a:pt x="5363" y="628"/>
                      <a:pt x="5311" y="657"/>
                      <a:pt x="5336" y="699"/>
                    </a:cubicBezTo>
                    <a:cubicBezTo>
                      <a:pt x="5134" y="575"/>
                      <a:pt x="5274" y="590"/>
                      <a:pt x="5259" y="497"/>
                    </a:cubicBezTo>
                    <a:cubicBezTo>
                      <a:pt x="5304" y="486"/>
                      <a:pt x="5370" y="479"/>
                      <a:pt x="5441" y="479"/>
                    </a:cubicBezTo>
                    <a:cubicBezTo>
                      <a:pt x="5564" y="479"/>
                      <a:pt x="5702" y="500"/>
                      <a:pt x="5770" y="559"/>
                    </a:cubicBezTo>
                    <a:lnTo>
                      <a:pt x="6329" y="1971"/>
                    </a:lnTo>
                    <a:cubicBezTo>
                      <a:pt x="6313" y="1986"/>
                      <a:pt x="6282" y="1986"/>
                      <a:pt x="6251" y="1986"/>
                    </a:cubicBezTo>
                    <a:cubicBezTo>
                      <a:pt x="6267" y="1986"/>
                      <a:pt x="6282" y="1971"/>
                      <a:pt x="6267" y="1955"/>
                    </a:cubicBez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054" y="2294"/>
                      <a:pt x="6453" y="2142"/>
                      <a:pt x="6422" y="2358"/>
                    </a:cubicBezTo>
                    <a:cubicBezTo>
                      <a:pt x="6484" y="2265"/>
                      <a:pt x="6608" y="2203"/>
                      <a:pt x="6592" y="2079"/>
                    </a:cubicBezTo>
                    <a:cubicBezTo>
                      <a:pt x="6592" y="2064"/>
                      <a:pt x="6592" y="2064"/>
                      <a:pt x="6592" y="2048"/>
                    </a:cubicBezTo>
                    <a:lnTo>
                      <a:pt x="5910" y="327"/>
                    </a:lnTo>
                    <a:cubicBezTo>
                      <a:pt x="5848" y="295"/>
                      <a:pt x="5739" y="249"/>
                      <a:pt x="5600" y="233"/>
                    </a:cubicBezTo>
                    <a:cubicBezTo>
                      <a:pt x="5527" y="215"/>
                      <a:pt x="5444" y="208"/>
                      <a:pt x="5368" y="208"/>
                    </a:cubicBezTo>
                    <a:cubicBezTo>
                      <a:pt x="5315" y="208"/>
                      <a:pt x="5266" y="212"/>
                      <a:pt x="5228" y="218"/>
                    </a:cubicBezTo>
                    <a:cubicBezTo>
                      <a:pt x="5253" y="215"/>
                      <a:pt x="5277" y="214"/>
                      <a:pt x="5301" y="214"/>
                    </a:cubicBezTo>
                    <a:cubicBezTo>
                      <a:pt x="5544" y="214"/>
                      <a:pt x="5658" y="357"/>
                      <a:pt x="5786" y="513"/>
                    </a:cubicBezTo>
                    <a:cubicBezTo>
                      <a:pt x="5631" y="404"/>
                      <a:pt x="5569" y="497"/>
                      <a:pt x="5460" y="389"/>
                    </a:cubicBezTo>
                    <a:lnTo>
                      <a:pt x="5507" y="373"/>
                    </a:lnTo>
                    <a:cubicBezTo>
                      <a:pt x="5507" y="373"/>
                      <a:pt x="5486" y="366"/>
                      <a:pt x="5458" y="366"/>
                    </a:cubicBezTo>
                    <a:cubicBezTo>
                      <a:pt x="5445" y="366"/>
                      <a:pt x="5429" y="368"/>
                      <a:pt x="5414" y="373"/>
                    </a:cubicBezTo>
                    <a:lnTo>
                      <a:pt x="5305" y="373"/>
                    </a:lnTo>
                    <a:cubicBezTo>
                      <a:pt x="5305" y="311"/>
                      <a:pt x="5165" y="264"/>
                      <a:pt x="5088" y="233"/>
                    </a:cubicBezTo>
                    <a:cubicBezTo>
                      <a:pt x="4995" y="218"/>
                      <a:pt x="4933" y="187"/>
                      <a:pt x="5103" y="140"/>
                    </a:cubicBezTo>
                    <a:cubicBezTo>
                      <a:pt x="4824" y="140"/>
                      <a:pt x="4995" y="233"/>
                      <a:pt x="4762" y="264"/>
                    </a:cubicBezTo>
                    <a:cubicBezTo>
                      <a:pt x="4762" y="264"/>
                      <a:pt x="4871" y="280"/>
                      <a:pt x="4979" y="295"/>
                    </a:cubicBezTo>
                    <a:cubicBezTo>
                      <a:pt x="5088" y="311"/>
                      <a:pt x="5212" y="358"/>
                      <a:pt x="5212" y="358"/>
                    </a:cubicBezTo>
                    <a:lnTo>
                      <a:pt x="5181" y="482"/>
                    </a:lnTo>
                    <a:cubicBezTo>
                      <a:pt x="5144" y="491"/>
                      <a:pt x="5114" y="495"/>
                      <a:pt x="5089" y="495"/>
                    </a:cubicBezTo>
                    <a:cubicBezTo>
                      <a:pt x="4987" y="495"/>
                      <a:pt x="4958" y="435"/>
                      <a:pt x="4809" y="435"/>
                    </a:cubicBezTo>
                    <a:lnTo>
                      <a:pt x="4824" y="575"/>
                    </a:lnTo>
                    <a:cubicBezTo>
                      <a:pt x="4824" y="575"/>
                      <a:pt x="4762" y="544"/>
                      <a:pt x="4685" y="528"/>
                    </a:cubicBezTo>
                    <a:cubicBezTo>
                      <a:pt x="4623" y="497"/>
                      <a:pt x="4545" y="482"/>
                      <a:pt x="4545" y="482"/>
                    </a:cubicBezTo>
                    <a:lnTo>
                      <a:pt x="4545" y="482"/>
                    </a:lnTo>
                    <a:cubicBezTo>
                      <a:pt x="4576" y="513"/>
                      <a:pt x="4530" y="544"/>
                      <a:pt x="4483" y="544"/>
                    </a:cubicBezTo>
                    <a:cubicBezTo>
                      <a:pt x="4437" y="559"/>
                      <a:pt x="4374" y="575"/>
                      <a:pt x="4359" y="590"/>
                    </a:cubicBezTo>
                    <a:cubicBezTo>
                      <a:pt x="4297" y="575"/>
                      <a:pt x="4266" y="513"/>
                      <a:pt x="4219" y="482"/>
                    </a:cubicBezTo>
                    <a:cubicBezTo>
                      <a:pt x="4205" y="460"/>
                      <a:pt x="4187" y="445"/>
                      <a:pt x="4164" y="445"/>
                    </a:cubicBezTo>
                    <a:cubicBezTo>
                      <a:pt x="4138" y="445"/>
                      <a:pt x="4105" y="463"/>
                      <a:pt x="4064" y="513"/>
                    </a:cubicBezTo>
                    <a:lnTo>
                      <a:pt x="4095" y="528"/>
                    </a:lnTo>
                    <a:cubicBezTo>
                      <a:pt x="3987" y="621"/>
                      <a:pt x="3940" y="668"/>
                      <a:pt x="3801" y="699"/>
                    </a:cubicBezTo>
                    <a:cubicBezTo>
                      <a:pt x="3801" y="668"/>
                      <a:pt x="3816" y="637"/>
                      <a:pt x="3832" y="621"/>
                    </a:cubicBezTo>
                    <a:lnTo>
                      <a:pt x="3832" y="621"/>
                    </a:lnTo>
                    <a:cubicBezTo>
                      <a:pt x="3617" y="648"/>
                      <a:pt x="3507" y="906"/>
                      <a:pt x="3371" y="906"/>
                    </a:cubicBezTo>
                    <a:cubicBezTo>
                      <a:pt x="3350" y="906"/>
                      <a:pt x="3328" y="900"/>
                      <a:pt x="3304" y="885"/>
                    </a:cubicBezTo>
                    <a:cubicBezTo>
                      <a:pt x="3242" y="776"/>
                      <a:pt x="3335" y="792"/>
                      <a:pt x="3273" y="683"/>
                    </a:cubicBezTo>
                    <a:cubicBezTo>
                      <a:pt x="3444" y="668"/>
                      <a:pt x="3459" y="590"/>
                      <a:pt x="3490" y="513"/>
                    </a:cubicBezTo>
                    <a:cubicBezTo>
                      <a:pt x="3506" y="420"/>
                      <a:pt x="3537" y="327"/>
                      <a:pt x="3754" y="264"/>
                    </a:cubicBezTo>
                    <a:cubicBezTo>
                      <a:pt x="3786" y="315"/>
                      <a:pt x="3815" y="335"/>
                      <a:pt x="3845" y="335"/>
                    </a:cubicBezTo>
                    <a:cubicBezTo>
                      <a:pt x="3888" y="335"/>
                      <a:pt x="3932" y="295"/>
                      <a:pt x="3987" y="249"/>
                    </a:cubicBezTo>
                    <a:cubicBezTo>
                      <a:pt x="4033" y="193"/>
                      <a:pt x="4102" y="148"/>
                      <a:pt x="4167" y="148"/>
                    </a:cubicBezTo>
                    <a:cubicBezTo>
                      <a:pt x="4209" y="148"/>
                      <a:pt x="4250" y="168"/>
                      <a:pt x="4281" y="218"/>
                    </a:cubicBezTo>
                    <a:cubicBezTo>
                      <a:pt x="4049" y="218"/>
                      <a:pt x="3909" y="482"/>
                      <a:pt x="3956" y="497"/>
                    </a:cubicBezTo>
                    <a:cubicBezTo>
                      <a:pt x="4069" y="426"/>
                      <a:pt x="4286" y="356"/>
                      <a:pt x="4429" y="356"/>
                    </a:cubicBezTo>
                    <a:cubicBezTo>
                      <a:pt x="4442" y="356"/>
                      <a:pt x="4455" y="356"/>
                      <a:pt x="4468" y="358"/>
                    </a:cubicBezTo>
                    <a:cubicBezTo>
                      <a:pt x="4328" y="280"/>
                      <a:pt x="4328" y="125"/>
                      <a:pt x="4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20"/>
              <p:cNvSpPr/>
              <p:nvPr/>
            </p:nvSpPr>
            <p:spPr>
              <a:xfrm>
                <a:off x="3107975" y="907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20"/>
              <p:cNvSpPr/>
              <p:nvPr/>
            </p:nvSpPr>
            <p:spPr>
              <a:xfrm>
                <a:off x="3107600" y="905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7"/>
                      <a:pt x="0" y="17"/>
                    </a:cubicBezTo>
                    <a:cubicBezTo>
                      <a:pt x="0" y="1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20"/>
              <p:cNvSpPr/>
              <p:nvPr/>
            </p:nvSpPr>
            <p:spPr>
              <a:xfrm>
                <a:off x="3108375" y="9081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20"/>
              <p:cNvSpPr/>
              <p:nvPr/>
            </p:nvSpPr>
            <p:spPr>
              <a:xfrm>
                <a:off x="3108750" y="910075"/>
                <a:ext cx="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" extrusionOk="0">
                    <a:moveTo>
                      <a:pt x="1" y="47"/>
                    </a:moveTo>
                    <a:cubicBezTo>
                      <a:pt x="1" y="47"/>
                      <a:pt x="1" y="31"/>
                      <a:pt x="1" y="31"/>
                    </a:cubicBezTo>
                    <a:cubicBezTo>
                      <a:pt x="1" y="31"/>
                      <a:pt x="1" y="16"/>
                      <a:pt x="1" y="0"/>
                    </a:cubicBezTo>
                    <a:cubicBezTo>
                      <a:pt x="1" y="16"/>
                      <a:pt x="1" y="31"/>
                      <a:pt x="1" y="4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20"/>
              <p:cNvSpPr/>
              <p:nvPr/>
            </p:nvSpPr>
            <p:spPr>
              <a:xfrm>
                <a:off x="3107975" y="90775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16"/>
                    </a:moveTo>
                    <a:cubicBezTo>
                      <a:pt x="16" y="16"/>
                      <a:pt x="16" y="16"/>
                      <a:pt x="1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20"/>
              <p:cNvSpPr/>
              <p:nvPr/>
            </p:nvSpPr>
            <p:spPr>
              <a:xfrm>
                <a:off x="3107600" y="9062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31"/>
                    </a:moveTo>
                    <a:cubicBezTo>
                      <a:pt x="0" y="16"/>
                      <a:pt x="0" y="16"/>
                      <a:pt x="0" y="0"/>
                    </a:cubicBezTo>
                    <a:lnTo>
                      <a:pt x="0" y="0"/>
                    </a:lnTo>
                    <a:cubicBezTo>
                      <a:pt x="0" y="16"/>
                      <a:pt x="0" y="16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20"/>
              <p:cNvSpPr/>
              <p:nvPr/>
            </p:nvSpPr>
            <p:spPr>
              <a:xfrm>
                <a:off x="3108375" y="908900"/>
                <a:ext cx="4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0" y="1"/>
                    </a:moveTo>
                    <a:cubicBezTo>
                      <a:pt x="0" y="7"/>
                      <a:pt x="0" y="12"/>
                      <a:pt x="0" y="16"/>
                    </a:cubicBezTo>
                    <a:cubicBezTo>
                      <a:pt x="0" y="16"/>
                      <a:pt x="15" y="31"/>
                      <a:pt x="16" y="46"/>
                    </a:cubicBezTo>
                    <a:lnTo>
                      <a:pt x="16" y="46"/>
                    </a:lnTo>
                    <a:cubicBezTo>
                      <a:pt x="15" y="31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20"/>
              <p:cNvSpPr/>
              <p:nvPr/>
            </p:nvSpPr>
            <p:spPr>
              <a:xfrm>
                <a:off x="3107600" y="906575"/>
                <a:ext cx="4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0" y="1"/>
                    </a:moveTo>
                    <a:cubicBezTo>
                      <a:pt x="16" y="16"/>
                      <a:pt x="16" y="32"/>
                      <a:pt x="16" y="47"/>
                    </a:cubicBezTo>
                    <a:cubicBezTo>
                      <a:pt x="16" y="32"/>
                      <a:pt x="16" y="32"/>
                      <a:pt x="16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20"/>
              <p:cNvSpPr/>
              <p:nvPr/>
            </p:nvSpPr>
            <p:spPr>
              <a:xfrm>
                <a:off x="3107975" y="9077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6" y="16"/>
                      <a:pt x="16" y="31"/>
                      <a:pt x="16" y="47"/>
                    </a:cubicBezTo>
                    <a:cubicBezTo>
                      <a:pt x="16" y="31"/>
                      <a:pt x="16" y="31"/>
                      <a:pt x="16" y="16"/>
                    </a:cubicBezTo>
                    <a:cubicBezTo>
                      <a:pt x="16" y="16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20"/>
              <p:cNvSpPr/>
              <p:nvPr/>
            </p:nvSpPr>
            <p:spPr>
              <a:xfrm>
                <a:off x="3107975" y="906975"/>
                <a:ext cx="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31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20"/>
              <p:cNvSpPr/>
              <p:nvPr/>
            </p:nvSpPr>
            <p:spPr>
              <a:xfrm>
                <a:off x="3109150" y="91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20"/>
              <p:cNvSpPr/>
              <p:nvPr/>
            </p:nvSpPr>
            <p:spPr>
              <a:xfrm>
                <a:off x="3185925" y="834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47"/>
                      <a:pt x="62" y="94"/>
                      <a:pt x="93" y="125"/>
                    </a:cubicBezTo>
                    <a:lnTo>
                      <a:pt x="109" y="125"/>
                    </a:lnTo>
                    <a:cubicBezTo>
                      <a:pt x="78" y="94"/>
                      <a:pt x="31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20"/>
              <p:cNvSpPr/>
              <p:nvPr/>
            </p:nvSpPr>
            <p:spPr>
              <a:xfrm>
                <a:off x="3169625" y="833300"/>
                <a:ext cx="47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94" extrusionOk="0">
                    <a:moveTo>
                      <a:pt x="1" y="0"/>
                    </a:moveTo>
                    <a:cubicBezTo>
                      <a:pt x="1" y="93"/>
                      <a:pt x="78" y="62"/>
                      <a:pt x="172" y="93"/>
                    </a:cubicBezTo>
                    <a:cubicBezTo>
                      <a:pt x="172" y="78"/>
                      <a:pt x="172" y="78"/>
                      <a:pt x="187" y="78"/>
                    </a:cubicBezTo>
                    <a:cubicBezTo>
                      <a:pt x="172" y="62"/>
                      <a:pt x="172" y="47"/>
                      <a:pt x="172" y="47"/>
                    </a:cubicBezTo>
                    <a:cubicBezTo>
                      <a:pt x="109" y="31"/>
                      <a:pt x="47" y="47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20"/>
              <p:cNvSpPr/>
              <p:nvPr/>
            </p:nvSpPr>
            <p:spPr>
              <a:xfrm>
                <a:off x="3109150" y="91277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20"/>
              <p:cNvSpPr/>
              <p:nvPr/>
            </p:nvSpPr>
            <p:spPr>
              <a:xfrm>
                <a:off x="3108750" y="91240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20"/>
              <p:cNvSpPr/>
              <p:nvPr/>
            </p:nvSpPr>
            <p:spPr>
              <a:xfrm>
                <a:off x="3107200" y="9038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20"/>
              <p:cNvSpPr/>
              <p:nvPr/>
            </p:nvSpPr>
            <p:spPr>
              <a:xfrm>
                <a:off x="3106825" y="90347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6"/>
                      <a:pt x="2" y="9"/>
                      <a:pt x="5" y="12"/>
                    </a:cubicBezTo>
                    <a:lnTo>
                      <a:pt x="5" y="12"/>
                    </a:lnTo>
                    <a:cubicBezTo>
                      <a:pt x="0" y="7"/>
                      <a:pt x="0" y="1"/>
                      <a:pt x="0" y="0"/>
                    </a:cubicBezTo>
                    <a:close/>
                    <a:moveTo>
                      <a:pt x="5" y="12"/>
                    </a:moveTo>
                    <a:cubicBezTo>
                      <a:pt x="7" y="14"/>
                      <a:pt x="10" y="16"/>
                      <a:pt x="16" y="16"/>
                    </a:cubicBezTo>
                    <a:cubicBezTo>
                      <a:pt x="16" y="16"/>
                      <a:pt x="9" y="16"/>
                      <a:pt x="5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20"/>
              <p:cNvSpPr/>
              <p:nvPr/>
            </p:nvSpPr>
            <p:spPr>
              <a:xfrm>
                <a:off x="3109150" y="9131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20"/>
              <p:cNvSpPr/>
              <p:nvPr/>
            </p:nvSpPr>
            <p:spPr>
              <a:xfrm>
                <a:off x="3216550" y="853850"/>
                <a:ext cx="545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9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155"/>
                      <a:pt x="125" y="124"/>
                      <a:pt x="47" y="248"/>
                    </a:cubicBezTo>
                    <a:lnTo>
                      <a:pt x="218" y="248"/>
                    </a:lnTo>
                    <a:cubicBezTo>
                      <a:pt x="78" y="217"/>
                      <a:pt x="140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20"/>
              <p:cNvSpPr/>
              <p:nvPr/>
            </p:nvSpPr>
            <p:spPr>
              <a:xfrm>
                <a:off x="3177400" y="799550"/>
                <a:ext cx="54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3" extrusionOk="0">
                    <a:moveTo>
                      <a:pt x="0" y="1"/>
                    </a:moveTo>
                    <a:cubicBezTo>
                      <a:pt x="0" y="1"/>
                      <a:pt x="31" y="16"/>
                      <a:pt x="78" y="32"/>
                    </a:cubicBezTo>
                    <a:cubicBezTo>
                      <a:pt x="124" y="47"/>
                      <a:pt x="155" y="63"/>
                      <a:pt x="155" y="63"/>
                    </a:cubicBezTo>
                    <a:cubicBezTo>
                      <a:pt x="155" y="63"/>
                      <a:pt x="217" y="32"/>
                      <a:pt x="217" y="32"/>
                    </a:cubicBezTo>
                    <a:cubicBezTo>
                      <a:pt x="217" y="32"/>
                      <a:pt x="155" y="16"/>
                      <a:pt x="109" y="16"/>
                    </a:cubicBezTo>
                    <a:cubicBezTo>
                      <a:pt x="4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20"/>
              <p:cNvSpPr/>
              <p:nvPr/>
            </p:nvSpPr>
            <p:spPr>
              <a:xfrm>
                <a:off x="3152975" y="806550"/>
                <a:ext cx="3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9" extrusionOk="0">
                    <a:moveTo>
                      <a:pt x="93" y="0"/>
                    </a:moveTo>
                    <a:lnTo>
                      <a:pt x="0" y="109"/>
                    </a:lnTo>
                    <a:lnTo>
                      <a:pt x="31" y="109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20"/>
              <p:cNvSpPr/>
              <p:nvPr/>
            </p:nvSpPr>
            <p:spPr>
              <a:xfrm>
                <a:off x="3101000" y="838725"/>
                <a:ext cx="77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0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25" y="124"/>
                      <a:pt x="78" y="124"/>
                      <a:pt x="1" y="280"/>
                    </a:cubicBezTo>
                    <a:cubicBezTo>
                      <a:pt x="64" y="234"/>
                      <a:pt x="106" y="210"/>
                      <a:pt x="143" y="210"/>
                    </a:cubicBezTo>
                    <a:cubicBezTo>
                      <a:pt x="169" y="210"/>
                      <a:pt x="192" y="223"/>
                      <a:pt x="218" y="249"/>
                    </a:cubicBezTo>
                    <a:cubicBezTo>
                      <a:pt x="311" y="155"/>
                      <a:pt x="187" y="78"/>
                      <a:pt x="2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20"/>
              <p:cNvSpPr/>
              <p:nvPr/>
            </p:nvSpPr>
            <p:spPr>
              <a:xfrm>
                <a:off x="3096950" y="847350"/>
                <a:ext cx="21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6" h="61" extrusionOk="0">
                    <a:moveTo>
                      <a:pt x="55" y="0"/>
                    </a:moveTo>
                    <a:cubicBezTo>
                      <a:pt x="17" y="0"/>
                      <a:pt x="1" y="60"/>
                      <a:pt x="18" y="60"/>
                    </a:cubicBezTo>
                    <a:cubicBezTo>
                      <a:pt x="19" y="60"/>
                      <a:pt x="21" y="60"/>
                      <a:pt x="23" y="59"/>
                    </a:cubicBezTo>
                    <a:cubicBezTo>
                      <a:pt x="39" y="43"/>
                      <a:pt x="54" y="12"/>
                      <a:pt x="85" y="12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20"/>
              <p:cNvSpPr/>
              <p:nvPr/>
            </p:nvSpPr>
            <p:spPr>
              <a:xfrm>
                <a:off x="3099850" y="86000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40" y="1"/>
                    </a:moveTo>
                    <a:cubicBezTo>
                      <a:pt x="21" y="1"/>
                      <a:pt x="5" y="18"/>
                      <a:pt x="0" y="64"/>
                    </a:cubicBezTo>
                    <a:cubicBezTo>
                      <a:pt x="5" y="59"/>
                      <a:pt x="17" y="56"/>
                      <a:pt x="33" y="56"/>
                    </a:cubicBezTo>
                    <a:cubicBezTo>
                      <a:pt x="64" y="56"/>
                      <a:pt x="109" y="70"/>
                      <a:pt x="140" y="111"/>
                    </a:cubicBezTo>
                    <a:cubicBezTo>
                      <a:pt x="129" y="70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20"/>
              <p:cNvSpPr/>
              <p:nvPr/>
            </p:nvSpPr>
            <p:spPr>
              <a:xfrm>
                <a:off x="3073475" y="886025"/>
                <a:ext cx="2325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0" extrusionOk="0">
                    <a:moveTo>
                      <a:pt x="63" y="1"/>
                    </a:moveTo>
                    <a:lnTo>
                      <a:pt x="1" y="63"/>
                    </a:lnTo>
                    <a:cubicBezTo>
                      <a:pt x="3" y="61"/>
                      <a:pt x="6" y="61"/>
                      <a:pt x="9" y="61"/>
                    </a:cubicBezTo>
                    <a:cubicBezTo>
                      <a:pt x="35" y="61"/>
                      <a:pt x="82" y="100"/>
                      <a:pt x="90" y="100"/>
                    </a:cubicBezTo>
                    <a:cubicBezTo>
                      <a:pt x="93" y="100"/>
                      <a:pt x="90" y="94"/>
                      <a:pt x="78" y="78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20"/>
              <p:cNvSpPr/>
              <p:nvPr/>
            </p:nvSpPr>
            <p:spPr>
              <a:xfrm>
                <a:off x="3075425" y="898825"/>
                <a:ext cx="8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5" extrusionOk="0">
                    <a:moveTo>
                      <a:pt x="31" y="0"/>
                    </a:moveTo>
                    <a:lnTo>
                      <a:pt x="0" y="124"/>
                    </a:lnTo>
                    <a:lnTo>
                      <a:pt x="16" y="10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20"/>
              <p:cNvSpPr/>
              <p:nvPr/>
            </p:nvSpPr>
            <p:spPr>
              <a:xfrm>
                <a:off x="3063400" y="915875"/>
                <a:ext cx="15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234" extrusionOk="0">
                    <a:moveTo>
                      <a:pt x="31" y="1"/>
                    </a:moveTo>
                    <a:lnTo>
                      <a:pt x="0" y="32"/>
                    </a:lnTo>
                    <a:lnTo>
                      <a:pt x="31" y="233"/>
                    </a:lnTo>
                    <a:lnTo>
                      <a:pt x="62" y="187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20"/>
              <p:cNvSpPr/>
              <p:nvPr/>
            </p:nvSpPr>
            <p:spPr>
              <a:xfrm>
                <a:off x="3183200" y="882925"/>
                <a:ext cx="388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878" extrusionOk="0">
                    <a:moveTo>
                      <a:pt x="357" y="745"/>
                    </a:moveTo>
                    <a:cubicBezTo>
                      <a:pt x="355" y="753"/>
                      <a:pt x="355" y="761"/>
                      <a:pt x="357" y="770"/>
                    </a:cubicBezTo>
                    <a:lnTo>
                      <a:pt x="357" y="770"/>
                    </a:lnTo>
                    <a:cubicBezTo>
                      <a:pt x="357" y="754"/>
                      <a:pt x="357" y="745"/>
                      <a:pt x="357" y="745"/>
                    </a:cubicBezTo>
                    <a:close/>
                    <a:moveTo>
                      <a:pt x="652" y="1437"/>
                    </a:moveTo>
                    <a:cubicBezTo>
                      <a:pt x="650" y="1444"/>
                      <a:pt x="650" y="1451"/>
                      <a:pt x="652" y="1458"/>
                    </a:cubicBezTo>
                    <a:cubicBezTo>
                      <a:pt x="652" y="1451"/>
                      <a:pt x="652" y="1443"/>
                      <a:pt x="652" y="1437"/>
                    </a:cubicBezTo>
                    <a:close/>
                    <a:moveTo>
                      <a:pt x="1148" y="0"/>
                    </a:moveTo>
                    <a:cubicBezTo>
                      <a:pt x="993" y="0"/>
                      <a:pt x="1226" y="295"/>
                      <a:pt x="1117" y="326"/>
                    </a:cubicBezTo>
                    <a:cubicBezTo>
                      <a:pt x="1072" y="280"/>
                      <a:pt x="1043" y="226"/>
                      <a:pt x="1012" y="226"/>
                    </a:cubicBezTo>
                    <a:cubicBezTo>
                      <a:pt x="1001" y="226"/>
                      <a:pt x="990" y="232"/>
                      <a:pt x="978" y="249"/>
                    </a:cubicBezTo>
                    <a:lnTo>
                      <a:pt x="978" y="218"/>
                    </a:lnTo>
                    <a:cubicBezTo>
                      <a:pt x="973" y="273"/>
                      <a:pt x="948" y="286"/>
                      <a:pt x="921" y="286"/>
                    </a:cubicBezTo>
                    <a:cubicBezTo>
                      <a:pt x="898" y="286"/>
                      <a:pt x="874" y="277"/>
                      <a:pt x="859" y="277"/>
                    </a:cubicBezTo>
                    <a:cubicBezTo>
                      <a:pt x="838" y="277"/>
                      <a:pt x="835" y="296"/>
                      <a:pt x="885" y="388"/>
                    </a:cubicBezTo>
                    <a:lnTo>
                      <a:pt x="792" y="295"/>
                    </a:lnTo>
                    <a:lnTo>
                      <a:pt x="792" y="295"/>
                    </a:lnTo>
                    <a:cubicBezTo>
                      <a:pt x="807" y="357"/>
                      <a:pt x="792" y="404"/>
                      <a:pt x="776" y="435"/>
                    </a:cubicBezTo>
                    <a:cubicBezTo>
                      <a:pt x="745" y="481"/>
                      <a:pt x="714" y="528"/>
                      <a:pt x="699" y="559"/>
                    </a:cubicBezTo>
                    <a:lnTo>
                      <a:pt x="683" y="543"/>
                    </a:lnTo>
                    <a:cubicBezTo>
                      <a:pt x="652" y="807"/>
                      <a:pt x="621" y="652"/>
                      <a:pt x="513" y="869"/>
                    </a:cubicBezTo>
                    <a:lnTo>
                      <a:pt x="482" y="698"/>
                    </a:lnTo>
                    <a:cubicBezTo>
                      <a:pt x="373" y="714"/>
                      <a:pt x="482" y="838"/>
                      <a:pt x="435" y="869"/>
                    </a:cubicBezTo>
                    <a:cubicBezTo>
                      <a:pt x="422" y="856"/>
                      <a:pt x="367" y="812"/>
                      <a:pt x="357" y="770"/>
                    </a:cubicBezTo>
                    <a:lnTo>
                      <a:pt x="357" y="770"/>
                    </a:lnTo>
                    <a:cubicBezTo>
                      <a:pt x="356" y="804"/>
                      <a:pt x="353" y="868"/>
                      <a:pt x="342" y="931"/>
                    </a:cubicBezTo>
                    <a:cubicBezTo>
                      <a:pt x="326" y="1024"/>
                      <a:pt x="311" y="1133"/>
                      <a:pt x="311" y="1133"/>
                    </a:cubicBezTo>
                    <a:cubicBezTo>
                      <a:pt x="319" y="1195"/>
                      <a:pt x="338" y="1206"/>
                      <a:pt x="361" y="1206"/>
                    </a:cubicBezTo>
                    <a:cubicBezTo>
                      <a:pt x="375" y="1206"/>
                      <a:pt x="391" y="1202"/>
                      <a:pt x="406" y="1202"/>
                    </a:cubicBezTo>
                    <a:cubicBezTo>
                      <a:pt x="416" y="1202"/>
                      <a:pt x="426" y="1204"/>
                      <a:pt x="435" y="1210"/>
                    </a:cubicBezTo>
                    <a:cubicBezTo>
                      <a:pt x="472" y="1271"/>
                      <a:pt x="392" y="1333"/>
                      <a:pt x="327" y="1333"/>
                    </a:cubicBezTo>
                    <a:cubicBezTo>
                      <a:pt x="309" y="1333"/>
                      <a:pt x="293" y="1329"/>
                      <a:pt x="280" y="1319"/>
                    </a:cubicBezTo>
                    <a:cubicBezTo>
                      <a:pt x="264" y="1272"/>
                      <a:pt x="295" y="1195"/>
                      <a:pt x="233" y="1195"/>
                    </a:cubicBezTo>
                    <a:lnTo>
                      <a:pt x="295" y="1427"/>
                    </a:lnTo>
                    <a:cubicBezTo>
                      <a:pt x="286" y="1429"/>
                      <a:pt x="277" y="1429"/>
                      <a:pt x="269" y="1429"/>
                    </a:cubicBezTo>
                    <a:cubicBezTo>
                      <a:pt x="102" y="1429"/>
                      <a:pt x="187" y="1144"/>
                      <a:pt x="187" y="1055"/>
                    </a:cubicBezTo>
                    <a:lnTo>
                      <a:pt x="187" y="1055"/>
                    </a:lnTo>
                    <a:cubicBezTo>
                      <a:pt x="63" y="1148"/>
                      <a:pt x="125" y="1272"/>
                      <a:pt x="1" y="1396"/>
                    </a:cubicBezTo>
                    <a:cubicBezTo>
                      <a:pt x="24" y="1389"/>
                      <a:pt x="51" y="1385"/>
                      <a:pt x="78" y="1385"/>
                    </a:cubicBezTo>
                    <a:cubicBezTo>
                      <a:pt x="105" y="1385"/>
                      <a:pt x="133" y="1389"/>
                      <a:pt x="156" y="1396"/>
                    </a:cubicBezTo>
                    <a:cubicBezTo>
                      <a:pt x="264" y="1489"/>
                      <a:pt x="109" y="1567"/>
                      <a:pt x="32" y="1660"/>
                    </a:cubicBezTo>
                    <a:cubicBezTo>
                      <a:pt x="125" y="1660"/>
                      <a:pt x="140" y="1722"/>
                      <a:pt x="140" y="1800"/>
                    </a:cubicBezTo>
                    <a:cubicBezTo>
                      <a:pt x="140" y="1815"/>
                      <a:pt x="140" y="1815"/>
                      <a:pt x="140" y="1831"/>
                    </a:cubicBezTo>
                    <a:lnTo>
                      <a:pt x="140" y="1862"/>
                    </a:lnTo>
                    <a:lnTo>
                      <a:pt x="156" y="1846"/>
                    </a:lnTo>
                    <a:cubicBezTo>
                      <a:pt x="156" y="1862"/>
                      <a:pt x="171" y="1877"/>
                      <a:pt x="202" y="1877"/>
                    </a:cubicBezTo>
                    <a:cubicBezTo>
                      <a:pt x="233" y="1784"/>
                      <a:pt x="373" y="1815"/>
                      <a:pt x="420" y="1769"/>
                    </a:cubicBezTo>
                    <a:cubicBezTo>
                      <a:pt x="218" y="1644"/>
                      <a:pt x="528" y="1567"/>
                      <a:pt x="544" y="1458"/>
                    </a:cubicBezTo>
                    <a:lnTo>
                      <a:pt x="590" y="1381"/>
                    </a:lnTo>
                    <a:lnTo>
                      <a:pt x="606" y="1350"/>
                    </a:lnTo>
                    <a:cubicBezTo>
                      <a:pt x="634" y="1364"/>
                      <a:pt x="649" y="1378"/>
                      <a:pt x="652" y="1437"/>
                    </a:cubicBezTo>
                    <a:lnTo>
                      <a:pt x="652" y="1437"/>
                    </a:lnTo>
                    <a:cubicBezTo>
                      <a:pt x="662" y="1376"/>
                      <a:pt x="754" y="1298"/>
                      <a:pt x="699" y="1257"/>
                    </a:cubicBezTo>
                    <a:lnTo>
                      <a:pt x="869" y="1055"/>
                    </a:lnTo>
                    <a:lnTo>
                      <a:pt x="916" y="1055"/>
                    </a:lnTo>
                    <a:cubicBezTo>
                      <a:pt x="916" y="1040"/>
                      <a:pt x="900" y="1024"/>
                      <a:pt x="885" y="1024"/>
                    </a:cubicBezTo>
                    <a:cubicBezTo>
                      <a:pt x="885" y="1024"/>
                      <a:pt x="947" y="962"/>
                      <a:pt x="1009" y="884"/>
                    </a:cubicBezTo>
                    <a:cubicBezTo>
                      <a:pt x="1040" y="838"/>
                      <a:pt x="1086" y="791"/>
                      <a:pt x="1133" y="745"/>
                    </a:cubicBezTo>
                    <a:cubicBezTo>
                      <a:pt x="1164" y="714"/>
                      <a:pt x="1211" y="667"/>
                      <a:pt x="1242" y="621"/>
                    </a:cubicBezTo>
                    <a:cubicBezTo>
                      <a:pt x="1335" y="543"/>
                      <a:pt x="1412" y="435"/>
                      <a:pt x="1459" y="388"/>
                    </a:cubicBezTo>
                    <a:cubicBezTo>
                      <a:pt x="1521" y="357"/>
                      <a:pt x="1552" y="326"/>
                      <a:pt x="1552" y="326"/>
                    </a:cubicBezTo>
                    <a:cubicBezTo>
                      <a:pt x="1505" y="326"/>
                      <a:pt x="1459" y="311"/>
                      <a:pt x="1397" y="311"/>
                    </a:cubicBezTo>
                    <a:cubicBezTo>
                      <a:pt x="1381" y="264"/>
                      <a:pt x="1369" y="252"/>
                      <a:pt x="1356" y="252"/>
                    </a:cubicBezTo>
                    <a:cubicBezTo>
                      <a:pt x="1343" y="252"/>
                      <a:pt x="1329" y="266"/>
                      <a:pt x="1309" y="266"/>
                    </a:cubicBezTo>
                    <a:cubicBezTo>
                      <a:pt x="1291" y="266"/>
                      <a:pt x="1270" y="256"/>
                      <a:pt x="1242" y="218"/>
                    </a:cubicBezTo>
                    <a:cubicBezTo>
                      <a:pt x="1226" y="156"/>
                      <a:pt x="1273" y="156"/>
                      <a:pt x="1319" y="156"/>
                    </a:cubicBezTo>
                    <a:cubicBezTo>
                      <a:pt x="1273" y="109"/>
                      <a:pt x="1211" y="78"/>
                      <a:pt x="1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20"/>
              <p:cNvSpPr/>
              <p:nvPr/>
            </p:nvSpPr>
            <p:spPr>
              <a:xfrm>
                <a:off x="3221975" y="8903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16" y="31"/>
                      <a:pt x="32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20"/>
              <p:cNvSpPr/>
              <p:nvPr/>
            </p:nvSpPr>
            <p:spPr>
              <a:xfrm>
                <a:off x="3180100" y="928300"/>
                <a:ext cx="46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33" extrusionOk="0">
                    <a:moveTo>
                      <a:pt x="94" y="0"/>
                    </a:moveTo>
                    <a:lnTo>
                      <a:pt x="1" y="93"/>
                    </a:lnTo>
                    <a:cubicBezTo>
                      <a:pt x="94" y="109"/>
                      <a:pt x="47" y="186"/>
                      <a:pt x="78" y="233"/>
                    </a:cubicBezTo>
                    <a:lnTo>
                      <a:pt x="187" y="124"/>
                    </a:lnTo>
                    <a:cubicBezTo>
                      <a:pt x="156" y="78"/>
                      <a:pt x="125" y="31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20"/>
              <p:cNvSpPr/>
              <p:nvPr/>
            </p:nvSpPr>
            <p:spPr>
              <a:xfrm>
                <a:off x="3184750" y="929450"/>
                <a:ext cx="27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1" extrusionOk="0">
                    <a:moveTo>
                      <a:pt x="78" y="1"/>
                    </a:moveTo>
                    <a:lnTo>
                      <a:pt x="1" y="78"/>
                    </a:lnTo>
                    <a:cubicBezTo>
                      <a:pt x="23" y="89"/>
                      <a:pt x="45" y="100"/>
                      <a:pt x="72" y="100"/>
                    </a:cubicBezTo>
                    <a:cubicBezTo>
                      <a:pt x="83" y="100"/>
                      <a:pt x="96" y="98"/>
                      <a:pt x="109" y="94"/>
                    </a:cubicBezTo>
                    <a:cubicBezTo>
                      <a:pt x="94" y="78"/>
                      <a:pt x="78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20"/>
              <p:cNvSpPr/>
              <p:nvPr/>
            </p:nvSpPr>
            <p:spPr>
              <a:xfrm>
                <a:off x="3215775" y="877875"/>
                <a:ext cx="93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82" extrusionOk="0">
                    <a:moveTo>
                      <a:pt x="125" y="1"/>
                    </a:moveTo>
                    <a:cubicBezTo>
                      <a:pt x="78" y="63"/>
                      <a:pt x="16" y="125"/>
                      <a:pt x="1" y="233"/>
                    </a:cubicBezTo>
                    <a:cubicBezTo>
                      <a:pt x="202" y="264"/>
                      <a:pt x="16" y="373"/>
                      <a:pt x="171" y="482"/>
                    </a:cubicBezTo>
                    <a:lnTo>
                      <a:pt x="187" y="404"/>
                    </a:lnTo>
                    <a:lnTo>
                      <a:pt x="202" y="435"/>
                    </a:lnTo>
                    <a:lnTo>
                      <a:pt x="264" y="373"/>
                    </a:lnTo>
                    <a:cubicBezTo>
                      <a:pt x="187" y="327"/>
                      <a:pt x="187" y="327"/>
                      <a:pt x="125" y="249"/>
                    </a:cubicBezTo>
                    <a:cubicBezTo>
                      <a:pt x="143" y="241"/>
                      <a:pt x="158" y="238"/>
                      <a:pt x="171" y="238"/>
                    </a:cubicBezTo>
                    <a:cubicBezTo>
                      <a:pt x="232" y="238"/>
                      <a:pt x="239" y="319"/>
                      <a:pt x="342" y="358"/>
                    </a:cubicBezTo>
                    <a:cubicBezTo>
                      <a:pt x="357" y="342"/>
                      <a:pt x="373" y="327"/>
                      <a:pt x="373" y="311"/>
                    </a:cubicBezTo>
                    <a:cubicBezTo>
                      <a:pt x="295" y="218"/>
                      <a:pt x="218" y="109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20"/>
              <p:cNvSpPr/>
              <p:nvPr/>
            </p:nvSpPr>
            <p:spPr>
              <a:xfrm>
                <a:off x="3228175" y="1160925"/>
                <a:ext cx="120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60" extrusionOk="0">
                    <a:moveTo>
                      <a:pt x="187" y="1"/>
                    </a:moveTo>
                    <a:lnTo>
                      <a:pt x="187" y="1"/>
                    </a:lnTo>
                    <a:cubicBezTo>
                      <a:pt x="187" y="5"/>
                      <a:pt x="186" y="9"/>
                      <a:pt x="186" y="13"/>
                    </a:cubicBezTo>
                    <a:lnTo>
                      <a:pt x="186" y="13"/>
                    </a:lnTo>
                    <a:cubicBezTo>
                      <a:pt x="187" y="9"/>
                      <a:pt x="187" y="5"/>
                      <a:pt x="187" y="1"/>
                    </a:cubicBezTo>
                    <a:close/>
                    <a:moveTo>
                      <a:pt x="186" y="13"/>
                    </a:moveTo>
                    <a:lnTo>
                      <a:pt x="186" y="13"/>
                    </a:lnTo>
                    <a:cubicBezTo>
                      <a:pt x="185" y="24"/>
                      <a:pt x="179" y="36"/>
                      <a:pt x="156" y="47"/>
                    </a:cubicBezTo>
                    <a:cubicBezTo>
                      <a:pt x="156" y="73"/>
                      <a:pt x="132" y="84"/>
                      <a:pt x="106" y="84"/>
                    </a:cubicBezTo>
                    <a:cubicBezTo>
                      <a:pt x="85" y="84"/>
                      <a:pt x="61" y="77"/>
                      <a:pt x="47" y="63"/>
                    </a:cubicBezTo>
                    <a:lnTo>
                      <a:pt x="47" y="63"/>
                    </a:lnTo>
                    <a:cubicBezTo>
                      <a:pt x="94" y="187"/>
                      <a:pt x="1" y="156"/>
                      <a:pt x="156" y="233"/>
                    </a:cubicBezTo>
                    <a:cubicBezTo>
                      <a:pt x="188" y="274"/>
                      <a:pt x="170" y="298"/>
                      <a:pt x="138" y="298"/>
                    </a:cubicBezTo>
                    <a:cubicBezTo>
                      <a:pt x="110" y="298"/>
                      <a:pt x="70" y="278"/>
                      <a:pt x="47" y="233"/>
                    </a:cubicBezTo>
                    <a:lnTo>
                      <a:pt x="47" y="233"/>
                    </a:lnTo>
                    <a:lnTo>
                      <a:pt x="78" y="435"/>
                    </a:lnTo>
                    <a:lnTo>
                      <a:pt x="140" y="358"/>
                    </a:lnTo>
                    <a:lnTo>
                      <a:pt x="140" y="358"/>
                    </a:lnTo>
                    <a:cubicBezTo>
                      <a:pt x="280" y="420"/>
                      <a:pt x="47" y="482"/>
                      <a:pt x="202" y="559"/>
                    </a:cubicBezTo>
                    <a:lnTo>
                      <a:pt x="249" y="404"/>
                    </a:lnTo>
                    <a:lnTo>
                      <a:pt x="296" y="420"/>
                    </a:lnTo>
                    <a:cubicBezTo>
                      <a:pt x="249" y="373"/>
                      <a:pt x="311" y="311"/>
                      <a:pt x="342" y="295"/>
                    </a:cubicBezTo>
                    <a:cubicBezTo>
                      <a:pt x="358" y="295"/>
                      <a:pt x="389" y="311"/>
                      <a:pt x="389" y="342"/>
                    </a:cubicBezTo>
                    <a:cubicBezTo>
                      <a:pt x="480" y="160"/>
                      <a:pt x="184" y="201"/>
                      <a:pt x="186" y="1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20"/>
              <p:cNvSpPr/>
              <p:nvPr/>
            </p:nvSpPr>
            <p:spPr>
              <a:xfrm>
                <a:off x="3169250" y="10927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16" y="16"/>
                      <a:pt x="0" y="16"/>
                    </a:cubicBezTo>
                    <a:cubicBezTo>
                      <a:pt x="0" y="31"/>
                      <a:pt x="16" y="31"/>
                      <a:pt x="16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20"/>
              <p:cNvSpPr/>
              <p:nvPr/>
            </p:nvSpPr>
            <p:spPr>
              <a:xfrm>
                <a:off x="3259975" y="11221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20"/>
              <p:cNvSpPr/>
              <p:nvPr/>
            </p:nvSpPr>
            <p:spPr>
              <a:xfrm>
                <a:off x="3239050" y="1145425"/>
                <a:ext cx="1357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69" extrusionOk="0">
                    <a:moveTo>
                      <a:pt x="47" y="47"/>
                    </a:moveTo>
                    <a:lnTo>
                      <a:pt x="47" y="47"/>
                    </a:lnTo>
                    <a:cubicBezTo>
                      <a:pt x="46" y="49"/>
                      <a:pt x="46" y="52"/>
                      <a:pt x="45" y="54"/>
                    </a:cubicBezTo>
                    <a:lnTo>
                      <a:pt x="45" y="54"/>
                    </a:lnTo>
                    <a:cubicBezTo>
                      <a:pt x="46" y="52"/>
                      <a:pt x="47" y="49"/>
                      <a:pt x="47" y="47"/>
                    </a:cubicBezTo>
                    <a:close/>
                    <a:moveTo>
                      <a:pt x="326" y="0"/>
                    </a:moveTo>
                    <a:lnTo>
                      <a:pt x="171" y="171"/>
                    </a:lnTo>
                    <a:cubicBezTo>
                      <a:pt x="146" y="177"/>
                      <a:pt x="126" y="179"/>
                      <a:pt x="109" y="179"/>
                    </a:cubicBezTo>
                    <a:cubicBezTo>
                      <a:pt x="34" y="179"/>
                      <a:pt x="34" y="127"/>
                      <a:pt x="45" y="54"/>
                    </a:cubicBezTo>
                    <a:lnTo>
                      <a:pt x="45" y="54"/>
                    </a:lnTo>
                    <a:cubicBezTo>
                      <a:pt x="41" y="67"/>
                      <a:pt x="26" y="78"/>
                      <a:pt x="0" y="78"/>
                    </a:cubicBezTo>
                    <a:cubicBezTo>
                      <a:pt x="36" y="102"/>
                      <a:pt x="35" y="253"/>
                      <a:pt x="81" y="253"/>
                    </a:cubicBezTo>
                    <a:cubicBezTo>
                      <a:pt x="96" y="253"/>
                      <a:pt x="114" y="238"/>
                      <a:pt x="140" y="202"/>
                    </a:cubicBezTo>
                    <a:cubicBezTo>
                      <a:pt x="279" y="264"/>
                      <a:pt x="155" y="342"/>
                      <a:pt x="171" y="404"/>
                    </a:cubicBezTo>
                    <a:cubicBezTo>
                      <a:pt x="175" y="402"/>
                      <a:pt x="179" y="402"/>
                      <a:pt x="183" y="402"/>
                    </a:cubicBezTo>
                    <a:cubicBezTo>
                      <a:pt x="223" y="402"/>
                      <a:pt x="253" y="466"/>
                      <a:pt x="295" y="466"/>
                    </a:cubicBezTo>
                    <a:cubicBezTo>
                      <a:pt x="295" y="435"/>
                      <a:pt x="264" y="388"/>
                      <a:pt x="295" y="357"/>
                    </a:cubicBezTo>
                    <a:cubicBezTo>
                      <a:pt x="372" y="373"/>
                      <a:pt x="388" y="450"/>
                      <a:pt x="341" y="481"/>
                    </a:cubicBezTo>
                    <a:cubicBezTo>
                      <a:pt x="346" y="480"/>
                      <a:pt x="351" y="480"/>
                      <a:pt x="355" y="480"/>
                    </a:cubicBezTo>
                    <a:cubicBezTo>
                      <a:pt x="421" y="480"/>
                      <a:pt x="425" y="568"/>
                      <a:pt x="478" y="568"/>
                    </a:cubicBezTo>
                    <a:cubicBezTo>
                      <a:pt x="487" y="568"/>
                      <a:pt x="499" y="565"/>
                      <a:pt x="512" y="559"/>
                    </a:cubicBezTo>
                    <a:cubicBezTo>
                      <a:pt x="543" y="373"/>
                      <a:pt x="543" y="233"/>
                      <a:pt x="403" y="16"/>
                    </a:cubicBezTo>
                    <a:cubicBezTo>
                      <a:pt x="388" y="125"/>
                      <a:pt x="372" y="249"/>
                      <a:pt x="279" y="295"/>
                    </a:cubicBezTo>
                    <a:lnTo>
                      <a:pt x="186" y="218"/>
                    </a:lnTo>
                    <a:cubicBezTo>
                      <a:pt x="202" y="202"/>
                      <a:pt x="217" y="202"/>
                      <a:pt x="217" y="187"/>
                    </a:cubicBezTo>
                    <a:lnTo>
                      <a:pt x="217" y="233"/>
                    </a:lnTo>
                    <a:lnTo>
                      <a:pt x="279" y="187"/>
                    </a:lnTo>
                    <a:lnTo>
                      <a:pt x="279" y="156"/>
                    </a:lnTo>
                    <a:cubicBezTo>
                      <a:pt x="310" y="109"/>
                      <a:pt x="295" y="47"/>
                      <a:pt x="3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20"/>
              <p:cNvSpPr/>
              <p:nvPr/>
            </p:nvSpPr>
            <p:spPr>
              <a:xfrm>
                <a:off x="3163425" y="11481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"/>
                      <a:pt x="1" y="17"/>
                      <a:pt x="1" y="17"/>
                    </a:cubicBezTo>
                    <a:lnTo>
                      <a:pt x="16" y="17"/>
                    </a:lnTo>
                    <a:cubicBezTo>
                      <a:pt x="16" y="17"/>
                      <a:pt x="16" y="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20"/>
              <p:cNvSpPr/>
              <p:nvPr/>
            </p:nvSpPr>
            <p:spPr>
              <a:xfrm>
                <a:off x="3162650" y="1147375"/>
                <a:ext cx="800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" y="0"/>
                    </a:moveTo>
                    <a:cubicBezTo>
                      <a:pt x="16" y="16"/>
                      <a:pt x="16" y="31"/>
                      <a:pt x="32" y="31"/>
                    </a:cubicBezTo>
                    <a:cubicBezTo>
                      <a:pt x="16" y="15"/>
                      <a:pt x="16" y="1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20"/>
              <p:cNvSpPr/>
              <p:nvPr/>
            </p:nvSpPr>
            <p:spPr>
              <a:xfrm>
                <a:off x="3208400" y="1154725"/>
                <a:ext cx="23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7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16"/>
                    </a:cubicBezTo>
                    <a:cubicBezTo>
                      <a:pt x="32" y="1"/>
                      <a:pt x="63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20"/>
              <p:cNvSpPr/>
              <p:nvPr/>
            </p:nvSpPr>
            <p:spPr>
              <a:xfrm>
                <a:off x="3211900" y="1154725"/>
                <a:ext cx="1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31" y="1"/>
                    </a:moveTo>
                    <a:lnTo>
                      <a:pt x="16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31" y="1"/>
                      <a:pt x="47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20"/>
              <p:cNvSpPr/>
              <p:nvPr/>
            </p:nvSpPr>
            <p:spPr>
              <a:xfrm>
                <a:off x="3161875" y="11454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63" y="0"/>
                    </a:moveTo>
                    <a:cubicBezTo>
                      <a:pt x="47" y="16"/>
                      <a:pt x="16" y="31"/>
                      <a:pt x="1" y="62"/>
                    </a:cubicBezTo>
                    <a:cubicBezTo>
                      <a:pt x="16" y="62"/>
                      <a:pt x="16" y="78"/>
                      <a:pt x="32" y="78"/>
                    </a:cubicBezTo>
                    <a:cubicBezTo>
                      <a:pt x="63" y="62"/>
                      <a:pt x="78" y="47"/>
                      <a:pt x="94" y="31"/>
                    </a:cubicBezTo>
                    <a:cubicBezTo>
                      <a:pt x="78" y="16"/>
                      <a:pt x="78" y="16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20"/>
              <p:cNvSpPr/>
              <p:nvPr/>
            </p:nvSpPr>
            <p:spPr>
              <a:xfrm>
                <a:off x="3163425" y="1146575"/>
                <a:ext cx="15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9" extrusionOk="0">
                    <a:moveTo>
                      <a:pt x="32" y="1"/>
                    </a:moveTo>
                    <a:cubicBezTo>
                      <a:pt x="16" y="16"/>
                      <a:pt x="16" y="47"/>
                      <a:pt x="1" y="63"/>
                    </a:cubicBezTo>
                    <a:cubicBezTo>
                      <a:pt x="16" y="63"/>
                      <a:pt x="16" y="79"/>
                      <a:pt x="16" y="79"/>
                    </a:cubicBezTo>
                    <a:lnTo>
                      <a:pt x="63" y="79"/>
                    </a:lnTo>
                    <a:cubicBezTo>
                      <a:pt x="47" y="47"/>
                      <a:pt x="47" y="32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20"/>
              <p:cNvSpPr/>
              <p:nvPr/>
            </p:nvSpPr>
            <p:spPr>
              <a:xfrm>
                <a:off x="3257275" y="1118575"/>
                <a:ext cx="27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36" y="1"/>
                    </a:moveTo>
                    <a:cubicBezTo>
                      <a:pt x="25" y="1"/>
                      <a:pt x="13" y="7"/>
                      <a:pt x="0" y="20"/>
                    </a:cubicBezTo>
                    <a:cubicBezTo>
                      <a:pt x="31" y="35"/>
                      <a:pt x="78" y="66"/>
                      <a:pt x="109" y="82"/>
                    </a:cubicBezTo>
                    <a:cubicBezTo>
                      <a:pt x="86" y="37"/>
                      <a:pt x="64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20"/>
              <p:cNvSpPr/>
              <p:nvPr/>
            </p:nvSpPr>
            <p:spPr>
              <a:xfrm>
                <a:off x="3129700" y="1037250"/>
                <a:ext cx="143875" cy="14542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5817" extrusionOk="0">
                    <a:moveTo>
                      <a:pt x="3676" y="807"/>
                    </a:moveTo>
                    <a:cubicBezTo>
                      <a:pt x="3707" y="838"/>
                      <a:pt x="3738" y="853"/>
                      <a:pt x="3785" y="884"/>
                    </a:cubicBezTo>
                    <a:cubicBezTo>
                      <a:pt x="3738" y="869"/>
                      <a:pt x="3707" y="838"/>
                      <a:pt x="3676" y="807"/>
                    </a:cubicBezTo>
                    <a:close/>
                    <a:moveTo>
                      <a:pt x="2528" y="0"/>
                    </a:moveTo>
                    <a:lnTo>
                      <a:pt x="2435" y="155"/>
                    </a:lnTo>
                    <a:cubicBezTo>
                      <a:pt x="2389" y="217"/>
                      <a:pt x="2358" y="279"/>
                      <a:pt x="2311" y="341"/>
                    </a:cubicBezTo>
                    <a:cubicBezTo>
                      <a:pt x="2296" y="466"/>
                      <a:pt x="2466" y="404"/>
                      <a:pt x="2513" y="559"/>
                    </a:cubicBezTo>
                    <a:cubicBezTo>
                      <a:pt x="2585" y="473"/>
                      <a:pt x="2749" y="400"/>
                      <a:pt x="2663" y="303"/>
                    </a:cubicBezTo>
                    <a:lnTo>
                      <a:pt x="2663" y="303"/>
                    </a:lnTo>
                    <a:cubicBezTo>
                      <a:pt x="2678" y="315"/>
                      <a:pt x="2696" y="326"/>
                      <a:pt x="2715" y="326"/>
                    </a:cubicBezTo>
                    <a:lnTo>
                      <a:pt x="2637" y="186"/>
                    </a:lnTo>
                    <a:lnTo>
                      <a:pt x="2575" y="202"/>
                    </a:lnTo>
                    <a:cubicBezTo>
                      <a:pt x="2531" y="143"/>
                      <a:pt x="2543" y="69"/>
                      <a:pt x="2584" y="36"/>
                    </a:cubicBezTo>
                    <a:lnTo>
                      <a:pt x="2584" y="36"/>
                    </a:lnTo>
                    <a:lnTo>
                      <a:pt x="2775" y="157"/>
                    </a:lnTo>
                    <a:lnTo>
                      <a:pt x="2775" y="157"/>
                    </a:lnTo>
                    <a:cubicBezTo>
                      <a:pt x="2776" y="156"/>
                      <a:pt x="2776" y="156"/>
                      <a:pt x="2777" y="155"/>
                    </a:cubicBezTo>
                    <a:lnTo>
                      <a:pt x="3955" y="908"/>
                    </a:lnTo>
                    <a:lnTo>
                      <a:pt x="3955" y="908"/>
                    </a:lnTo>
                    <a:lnTo>
                      <a:pt x="2591" y="31"/>
                    </a:lnTo>
                    <a:cubicBezTo>
                      <a:pt x="2588" y="33"/>
                      <a:pt x="2586" y="34"/>
                      <a:pt x="2584" y="36"/>
                    </a:cubicBezTo>
                    <a:lnTo>
                      <a:pt x="2584" y="36"/>
                    </a:lnTo>
                    <a:lnTo>
                      <a:pt x="2528" y="0"/>
                    </a:lnTo>
                    <a:close/>
                    <a:moveTo>
                      <a:pt x="3955" y="908"/>
                    </a:moveTo>
                    <a:lnTo>
                      <a:pt x="3955" y="908"/>
                    </a:lnTo>
                    <a:lnTo>
                      <a:pt x="3955" y="908"/>
                    </a:lnTo>
                    <a:close/>
                    <a:moveTo>
                      <a:pt x="3956" y="994"/>
                    </a:moveTo>
                    <a:cubicBezTo>
                      <a:pt x="3965" y="995"/>
                      <a:pt x="3971" y="999"/>
                      <a:pt x="3971" y="1008"/>
                    </a:cubicBezTo>
                    <a:cubicBezTo>
                      <a:pt x="3971" y="1008"/>
                      <a:pt x="3959" y="997"/>
                      <a:pt x="3956" y="994"/>
                    </a:cubicBezTo>
                    <a:close/>
                    <a:moveTo>
                      <a:pt x="3862" y="915"/>
                    </a:moveTo>
                    <a:lnTo>
                      <a:pt x="3986" y="993"/>
                    </a:lnTo>
                    <a:cubicBezTo>
                      <a:pt x="3986" y="993"/>
                      <a:pt x="3986" y="1008"/>
                      <a:pt x="3986" y="1008"/>
                    </a:cubicBezTo>
                    <a:cubicBezTo>
                      <a:pt x="3971" y="993"/>
                      <a:pt x="3955" y="977"/>
                      <a:pt x="3940" y="977"/>
                    </a:cubicBezTo>
                    <a:cubicBezTo>
                      <a:pt x="3940" y="977"/>
                      <a:pt x="3924" y="962"/>
                      <a:pt x="3924" y="962"/>
                    </a:cubicBezTo>
                    <a:cubicBezTo>
                      <a:pt x="3893" y="946"/>
                      <a:pt x="3878" y="931"/>
                      <a:pt x="3847" y="915"/>
                    </a:cubicBezTo>
                    <a:lnTo>
                      <a:pt x="3847" y="915"/>
                    </a:lnTo>
                    <a:cubicBezTo>
                      <a:pt x="3865" y="924"/>
                      <a:pt x="3878" y="939"/>
                      <a:pt x="3892" y="952"/>
                    </a:cubicBezTo>
                    <a:lnTo>
                      <a:pt x="3892" y="952"/>
                    </a:lnTo>
                    <a:cubicBezTo>
                      <a:pt x="3878" y="943"/>
                      <a:pt x="3862" y="931"/>
                      <a:pt x="3847" y="915"/>
                    </a:cubicBezTo>
                    <a:close/>
                    <a:moveTo>
                      <a:pt x="4048" y="1055"/>
                    </a:moveTo>
                    <a:cubicBezTo>
                      <a:pt x="4095" y="1070"/>
                      <a:pt x="4126" y="1101"/>
                      <a:pt x="4157" y="1117"/>
                    </a:cubicBezTo>
                    <a:cubicBezTo>
                      <a:pt x="4157" y="1132"/>
                      <a:pt x="4157" y="1132"/>
                      <a:pt x="4157" y="1132"/>
                    </a:cubicBezTo>
                    <a:cubicBezTo>
                      <a:pt x="4126" y="1101"/>
                      <a:pt x="4095" y="1086"/>
                      <a:pt x="4048" y="1055"/>
                    </a:cubicBezTo>
                    <a:close/>
                    <a:moveTo>
                      <a:pt x="1846" y="1148"/>
                    </a:moveTo>
                    <a:cubicBezTo>
                      <a:pt x="1862" y="1163"/>
                      <a:pt x="1893" y="1194"/>
                      <a:pt x="1924" y="1194"/>
                    </a:cubicBezTo>
                    <a:cubicBezTo>
                      <a:pt x="1916" y="1218"/>
                      <a:pt x="1904" y="1226"/>
                      <a:pt x="1893" y="1226"/>
                    </a:cubicBezTo>
                    <a:cubicBezTo>
                      <a:pt x="1881" y="1226"/>
                      <a:pt x="1869" y="1218"/>
                      <a:pt x="1862" y="1210"/>
                    </a:cubicBezTo>
                    <a:cubicBezTo>
                      <a:pt x="1862" y="1194"/>
                      <a:pt x="1846" y="1163"/>
                      <a:pt x="1846" y="1148"/>
                    </a:cubicBezTo>
                    <a:close/>
                    <a:moveTo>
                      <a:pt x="2094" y="1086"/>
                    </a:moveTo>
                    <a:lnTo>
                      <a:pt x="2094" y="1086"/>
                    </a:lnTo>
                    <a:cubicBezTo>
                      <a:pt x="2110" y="1148"/>
                      <a:pt x="2125" y="1210"/>
                      <a:pt x="2063" y="1226"/>
                    </a:cubicBezTo>
                    <a:cubicBezTo>
                      <a:pt x="2017" y="1179"/>
                      <a:pt x="2032" y="1148"/>
                      <a:pt x="2017" y="1132"/>
                    </a:cubicBezTo>
                    <a:lnTo>
                      <a:pt x="2094" y="1086"/>
                    </a:lnTo>
                    <a:close/>
                    <a:moveTo>
                      <a:pt x="2400" y="759"/>
                    </a:moveTo>
                    <a:cubicBezTo>
                      <a:pt x="2464" y="759"/>
                      <a:pt x="2398" y="877"/>
                      <a:pt x="2430" y="877"/>
                    </a:cubicBezTo>
                    <a:cubicBezTo>
                      <a:pt x="2435" y="877"/>
                      <a:pt x="2442" y="874"/>
                      <a:pt x="2451" y="869"/>
                    </a:cubicBezTo>
                    <a:lnTo>
                      <a:pt x="2451" y="869"/>
                    </a:lnTo>
                    <a:cubicBezTo>
                      <a:pt x="2404" y="946"/>
                      <a:pt x="2451" y="1101"/>
                      <a:pt x="2497" y="1210"/>
                    </a:cubicBezTo>
                    <a:cubicBezTo>
                      <a:pt x="2668" y="1117"/>
                      <a:pt x="2466" y="1008"/>
                      <a:pt x="2544" y="853"/>
                    </a:cubicBezTo>
                    <a:lnTo>
                      <a:pt x="2591" y="853"/>
                    </a:lnTo>
                    <a:lnTo>
                      <a:pt x="2916" y="1070"/>
                    </a:lnTo>
                    <a:cubicBezTo>
                      <a:pt x="2854" y="1117"/>
                      <a:pt x="2823" y="1179"/>
                      <a:pt x="2761" y="1226"/>
                    </a:cubicBezTo>
                    <a:lnTo>
                      <a:pt x="2730" y="1163"/>
                    </a:lnTo>
                    <a:cubicBezTo>
                      <a:pt x="2653" y="1194"/>
                      <a:pt x="2637" y="1303"/>
                      <a:pt x="2528" y="1365"/>
                    </a:cubicBezTo>
                    <a:lnTo>
                      <a:pt x="2451" y="1303"/>
                    </a:lnTo>
                    <a:cubicBezTo>
                      <a:pt x="2435" y="1319"/>
                      <a:pt x="2420" y="1334"/>
                      <a:pt x="2404" y="1365"/>
                    </a:cubicBezTo>
                    <a:cubicBezTo>
                      <a:pt x="2389" y="1272"/>
                      <a:pt x="2389" y="1179"/>
                      <a:pt x="2420" y="1132"/>
                    </a:cubicBezTo>
                    <a:cubicBezTo>
                      <a:pt x="2404" y="1132"/>
                      <a:pt x="2404" y="1132"/>
                      <a:pt x="2389" y="1148"/>
                    </a:cubicBezTo>
                    <a:cubicBezTo>
                      <a:pt x="2389" y="1132"/>
                      <a:pt x="2389" y="1117"/>
                      <a:pt x="2389" y="1117"/>
                    </a:cubicBezTo>
                    <a:cubicBezTo>
                      <a:pt x="2358" y="1070"/>
                      <a:pt x="2311" y="1024"/>
                      <a:pt x="2280" y="993"/>
                    </a:cubicBezTo>
                    <a:cubicBezTo>
                      <a:pt x="2327" y="915"/>
                      <a:pt x="2404" y="900"/>
                      <a:pt x="2389" y="760"/>
                    </a:cubicBezTo>
                    <a:cubicBezTo>
                      <a:pt x="2393" y="760"/>
                      <a:pt x="2397" y="759"/>
                      <a:pt x="2400" y="759"/>
                    </a:cubicBezTo>
                    <a:close/>
                    <a:moveTo>
                      <a:pt x="2032" y="1226"/>
                    </a:moveTo>
                    <a:cubicBezTo>
                      <a:pt x="2032" y="1241"/>
                      <a:pt x="2048" y="1241"/>
                      <a:pt x="2063" y="1257"/>
                    </a:cubicBezTo>
                    <a:cubicBezTo>
                      <a:pt x="2079" y="1303"/>
                      <a:pt x="2094" y="1350"/>
                      <a:pt x="2110" y="1381"/>
                    </a:cubicBezTo>
                    <a:cubicBezTo>
                      <a:pt x="2094" y="1396"/>
                      <a:pt x="2063" y="1412"/>
                      <a:pt x="2032" y="1427"/>
                    </a:cubicBezTo>
                    <a:cubicBezTo>
                      <a:pt x="1970" y="1396"/>
                      <a:pt x="2017" y="1303"/>
                      <a:pt x="2032" y="1226"/>
                    </a:cubicBezTo>
                    <a:close/>
                    <a:moveTo>
                      <a:pt x="2446" y="1493"/>
                    </a:moveTo>
                    <a:cubicBezTo>
                      <a:pt x="2487" y="1507"/>
                      <a:pt x="2517" y="1521"/>
                      <a:pt x="2560" y="1536"/>
                    </a:cubicBezTo>
                    <a:cubicBezTo>
                      <a:pt x="2560" y="1536"/>
                      <a:pt x="2528" y="1567"/>
                      <a:pt x="2513" y="1613"/>
                    </a:cubicBezTo>
                    <a:cubicBezTo>
                      <a:pt x="2482" y="1582"/>
                      <a:pt x="2451" y="1567"/>
                      <a:pt x="2435" y="1505"/>
                    </a:cubicBezTo>
                    <a:lnTo>
                      <a:pt x="2451" y="1505"/>
                    </a:lnTo>
                    <a:cubicBezTo>
                      <a:pt x="2451" y="1505"/>
                      <a:pt x="2451" y="1497"/>
                      <a:pt x="2446" y="1493"/>
                    </a:cubicBezTo>
                    <a:close/>
                    <a:moveTo>
                      <a:pt x="1317" y="1609"/>
                    </a:moveTo>
                    <a:cubicBezTo>
                      <a:pt x="1311" y="1615"/>
                      <a:pt x="1307" y="1621"/>
                      <a:pt x="1303" y="1629"/>
                    </a:cubicBezTo>
                    <a:lnTo>
                      <a:pt x="1317" y="1609"/>
                    </a:lnTo>
                    <a:close/>
                    <a:moveTo>
                      <a:pt x="1924" y="1257"/>
                    </a:moveTo>
                    <a:cubicBezTo>
                      <a:pt x="1955" y="1381"/>
                      <a:pt x="1970" y="1520"/>
                      <a:pt x="1862" y="1644"/>
                    </a:cubicBezTo>
                    <a:cubicBezTo>
                      <a:pt x="1834" y="1619"/>
                      <a:pt x="1814" y="1610"/>
                      <a:pt x="1799" y="1610"/>
                    </a:cubicBezTo>
                    <a:cubicBezTo>
                      <a:pt x="1754" y="1610"/>
                      <a:pt x="1754" y="1694"/>
                      <a:pt x="1715" y="1694"/>
                    </a:cubicBezTo>
                    <a:cubicBezTo>
                      <a:pt x="1702" y="1694"/>
                      <a:pt x="1685" y="1685"/>
                      <a:pt x="1660" y="1660"/>
                    </a:cubicBezTo>
                    <a:cubicBezTo>
                      <a:pt x="1722" y="1598"/>
                      <a:pt x="1691" y="1567"/>
                      <a:pt x="1629" y="1536"/>
                    </a:cubicBezTo>
                    <a:cubicBezTo>
                      <a:pt x="1660" y="1489"/>
                      <a:pt x="1660" y="1427"/>
                      <a:pt x="1675" y="1365"/>
                    </a:cubicBezTo>
                    <a:lnTo>
                      <a:pt x="1691" y="1381"/>
                    </a:lnTo>
                    <a:cubicBezTo>
                      <a:pt x="1675" y="1365"/>
                      <a:pt x="1675" y="1365"/>
                      <a:pt x="1675" y="1350"/>
                    </a:cubicBezTo>
                    <a:cubicBezTo>
                      <a:pt x="1691" y="1319"/>
                      <a:pt x="1706" y="1288"/>
                      <a:pt x="1738" y="1272"/>
                    </a:cubicBezTo>
                    <a:lnTo>
                      <a:pt x="1769" y="1350"/>
                    </a:lnTo>
                    <a:lnTo>
                      <a:pt x="1753" y="1272"/>
                    </a:lnTo>
                    <a:cubicBezTo>
                      <a:pt x="1769" y="1264"/>
                      <a:pt x="1784" y="1260"/>
                      <a:pt x="1800" y="1260"/>
                    </a:cubicBezTo>
                    <a:cubicBezTo>
                      <a:pt x="1815" y="1260"/>
                      <a:pt x="1831" y="1264"/>
                      <a:pt x="1846" y="1272"/>
                    </a:cubicBezTo>
                    <a:cubicBezTo>
                      <a:pt x="1864" y="1284"/>
                      <a:pt x="1877" y="1289"/>
                      <a:pt x="1888" y="1289"/>
                    </a:cubicBezTo>
                    <a:cubicBezTo>
                      <a:pt x="1904" y="1289"/>
                      <a:pt x="1914" y="1276"/>
                      <a:pt x="1924" y="1257"/>
                    </a:cubicBezTo>
                    <a:close/>
                    <a:moveTo>
                      <a:pt x="1489" y="1489"/>
                    </a:moveTo>
                    <a:cubicBezTo>
                      <a:pt x="1505" y="1505"/>
                      <a:pt x="1505" y="1505"/>
                      <a:pt x="1520" y="1505"/>
                    </a:cubicBezTo>
                    <a:lnTo>
                      <a:pt x="1474" y="1536"/>
                    </a:lnTo>
                    <a:cubicBezTo>
                      <a:pt x="1498" y="1536"/>
                      <a:pt x="1541" y="1601"/>
                      <a:pt x="1544" y="1601"/>
                    </a:cubicBezTo>
                    <a:cubicBezTo>
                      <a:pt x="1545" y="1601"/>
                      <a:pt x="1543" y="1596"/>
                      <a:pt x="1536" y="1582"/>
                    </a:cubicBezTo>
                    <a:lnTo>
                      <a:pt x="1536" y="1505"/>
                    </a:lnTo>
                    <a:cubicBezTo>
                      <a:pt x="1613" y="1551"/>
                      <a:pt x="1582" y="1613"/>
                      <a:pt x="1613" y="1675"/>
                    </a:cubicBezTo>
                    <a:cubicBezTo>
                      <a:pt x="1613" y="1706"/>
                      <a:pt x="1598" y="1722"/>
                      <a:pt x="1582" y="1737"/>
                    </a:cubicBezTo>
                    <a:cubicBezTo>
                      <a:pt x="1560" y="1726"/>
                      <a:pt x="1539" y="1715"/>
                      <a:pt x="1517" y="1715"/>
                    </a:cubicBezTo>
                    <a:cubicBezTo>
                      <a:pt x="1508" y="1715"/>
                      <a:pt x="1498" y="1717"/>
                      <a:pt x="1489" y="1722"/>
                    </a:cubicBezTo>
                    <a:cubicBezTo>
                      <a:pt x="1443" y="1691"/>
                      <a:pt x="1381" y="1675"/>
                      <a:pt x="1412" y="1598"/>
                    </a:cubicBezTo>
                    <a:lnTo>
                      <a:pt x="1412" y="1598"/>
                    </a:lnTo>
                    <a:cubicBezTo>
                      <a:pt x="1412" y="1598"/>
                      <a:pt x="1396" y="1613"/>
                      <a:pt x="1396" y="1613"/>
                    </a:cubicBezTo>
                    <a:cubicBezTo>
                      <a:pt x="1396" y="1567"/>
                      <a:pt x="1443" y="1520"/>
                      <a:pt x="1489" y="1489"/>
                    </a:cubicBezTo>
                    <a:close/>
                    <a:moveTo>
                      <a:pt x="1272" y="1644"/>
                    </a:moveTo>
                    <a:lnTo>
                      <a:pt x="1164" y="1768"/>
                    </a:lnTo>
                    <a:cubicBezTo>
                      <a:pt x="1210" y="1737"/>
                      <a:pt x="1241" y="1691"/>
                      <a:pt x="1272" y="1644"/>
                    </a:cubicBezTo>
                    <a:close/>
                    <a:moveTo>
                      <a:pt x="5133" y="1663"/>
                    </a:moveTo>
                    <a:lnTo>
                      <a:pt x="5320" y="1784"/>
                    </a:lnTo>
                    <a:cubicBezTo>
                      <a:pt x="5274" y="1861"/>
                      <a:pt x="5196" y="1908"/>
                      <a:pt x="5150" y="1908"/>
                    </a:cubicBezTo>
                    <a:cubicBezTo>
                      <a:pt x="5195" y="1786"/>
                      <a:pt x="5106" y="1739"/>
                      <a:pt x="5133" y="1663"/>
                    </a:cubicBezTo>
                    <a:close/>
                    <a:moveTo>
                      <a:pt x="4235" y="2141"/>
                    </a:moveTo>
                    <a:lnTo>
                      <a:pt x="4281" y="2172"/>
                    </a:lnTo>
                    <a:lnTo>
                      <a:pt x="4219" y="2141"/>
                    </a:lnTo>
                    <a:close/>
                    <a:moveTo>
                      <a:pt x="3490" y="2079"/>
                    </a:moveTo>
                    <a:cubicBezTo>
                      <a:pt x="3537" y="2110"/>
                      <a:pt x="3568" y="2125"/>
                      <a:pt x="3614" y="2156"/>
                    </a:cubicBezTo>
                    <a:cubicBezTo>
                      <a:pt x="3599" y="2172"/>
                      <a:pt x="3599" y="2203"/>
                      <a:pt x="3599" y="2218"/>
                    </a:cubicBezTo>
                    <a:cubicBezTo>
                      <a:pt x="3576" y="2196"/>
                      <a:pt x="3537" y="2148"/>
                      <a:pt x="3511" y="2148"/>
                    </a:cubicBezTo>
                    <a:cubicBezTo>
                      <a:pt x="3502" y="2148"/>
                      <a:pt x="3494" y="2155"/>
                      <a:pt x="3490" y="2172"/>
                    </a:cubicBezTo>
                    <a:cubicBezTo>
                      <a:pt x="3490" y="2172"/>
                      <a:pt x="3490" y="2172"/>
                      <a:pt x="3490" y="2156"/>
                    </a:cubicBezTo>
                    <a:cubicBezTo>
                      <a:pt x="3490" y="2172"/>
                      <a:pt x="3475" y="2172"/>
                      <a:pt x="3475" y="2172"/>
                    </a:cubicBezTo>
                    <a:cubicBezTo>
                      <a:pt x="3459" y="2156"/>
                      <a:pt x="3444" y="2156"/>
                      <a:pt x="3428" y="2141"/>
                    </a:cubicBezTo>
                    <a:cubicBezTo>
                      <a:pt x="3428" y="2141"/>
                      <a:pt x="3428" y="2125"/>
                      <a:pt x="3428" y="2125"/>
                    </a:cubicBezTo>
                    <a:cubicBezTo>
                      <a:pt x="3444" y="2110"/>
                      <a:pt x="3459" y="2094"/>
                      <a:pt x="3490" y="2079"/>
                    </a:cubicBezTo>
                    <a:close/>
                    <a:moveTo>
                      <a:pt x="3692" y="2203"/>
                    </a:moveTo>
                    <a:cubicBezTo>
                      <a:pt x="3707" y="2218"/>
                      <a:pt x="3707" y="2218"/>
                      <a:pt x="3723" y="2218"/>
                    </a:cubicBezTo>
                    <a:cubicBezTo>
                      <a:pt x="3723" y="2234"/>
                      <a:pt x="3723" y="2249"/>
                      <a:pt x="3723" y="2265"/>
                    </a:cubicBezTo>
                    <a:cubicBezTo>
                      <a:pt x="3707" y="2249"/>
                      <a:pt x="3692" y="2249"/>
                      <a:pt x="3676" y="2249"/>
                    </a:cubicBezTo>
                    <a:cubicBezTo>
                      <a:pt x="3676" y="2234"/>
                      <a:pt x="3692" y="2218"/>
                      <a:pt x="3692" y="2203"/>
                    </a:cubicBezTo>
                    <a:close/>
                    <a:moveTo>
                      <a:pt x="4824" y="2234"/>
                    </a:moveTo>
                    <a:cubicBezTo>
                      <a:pt x="4855" y="2234"/>
                      <a:pt x="4855" y="2234"/>
                      <a:pt x="4870" y="2265"/>
                    </a:cubicBezTo>
                    <a:lnTo>
                      <a:pt x="4824" y="2234"/>
                    </a:lnTo>
                    <a:close/>
                    <a:moveTo>
                      <a:pt x="4297" y="2187"/>
                    </a:moveTo>
                    <a:lnTo>
                      <a:pt x="4452" y="2280"/>
                    </a:lnTo>
                    <a:cubicBezTo>
                      <a:pt x="4467" y="2296"/>
                      <a:pt x="4467" y="2311"/>
                      <a:pt x="4483" y="2327"/>
                    </a:cubicBezTo>
                    <a:lnTo>
                      <a:pt x="4421" y="2296"/>
                    </a:lnTo>
                    <a:cubicBezTo>
                      <a:pt x="4421" y="2280"/>
                      <a:pt x="4436" y="2280"/>
                      <a:pt x="4436" y="2280"/>
                    </a:cubicBezTo>
                    <a:lnTo>
                      <a:pt x="4297" y="2187"/>
                    </a:lnTo>
                    <a:close/>
                    <a:moveTo>
                      <a:pt x="3800" y="2280"/>
                    </a:moveTo>
                    <a:cubicBezTo>
                      <a:pt x="3800" y="2280"/>
                      <a:pt x="3816" y="2296"/>
                      <a:pt x="3831" y="2296"/>
                    </a:cubicBezTo>
                    <a:lnTo>
                      <a:pt x="3831" y="2342"/>
                    </a:lnTo>
                    <a:lnTo>
                      <a:pt x="3816" y="2342"/>
                    </a:lnTo>
                    <a:cubicBezTo>
                      <a:pt x="3816" y="2342"/>
                      <a:pt x="3831" y="2342"/>
                      <a:pt x="3831" y="2327"/>
                    </a:cubicBezTo>
                    <a:lnTo>
                      <a:pt x="3831" y="2327"/>
                    </a:lnTo>
                    <a:lnTo>
                      <a:pt x="3800" y="2342"/>
                    </a:lnTo>
                    <a:lnTo>
                      <a:pt x="3800" y="2280"/>
                    </a:lnTo>
                    <a:close/>
                    <a:moveTo>
                      <a:pt x="5119" y="2389"/>
                    </a:moveTo>
                    <a:lnTo>
                      <a:pt x="5111" y="2404"/>
                    </a:lnTo>
                    <a:cubicBezTo>
                      <a:pt x="5115" y="2400"/>
                      <a:pt x="5119" y="2396"/>
                      <a:pt x="5119" y="2389"/>
                    </a:cubicBezTo>
                    <a:close/>
                    <a:moveTo>
                      <a:pt x="5111" y="2404"/>
                    </a:moveTo>
                    <a:lnTo>
                      <a:pt x="5111" y="2404"/>
                    </a:lnTo>
                    <a:cubicBezTo>
                      <a:pt x="5107" y="2408"/>
                      <a:pt x="5103" y="2412"/>
                      <a:pt x="5103" y="2420"/>
                    </a:cubicBezTo>
                    <a:lnTo>
                      <a:pt x="5111" y="2404"/>
                    </a:lnTo>
                    <a:close/>
                    <a:moveTo>
                      <a:pt x="4405" y="2311"/>
                    </a:moveTo>
                    <a:lnTo>
                      <a:pt x="4514" y="2373"/>
                    </a:lnTo>
                    <a:cubicBezTo>
                      <a:pt x="4498" y="2404"/>
                      <a:pt x="4498" y="2420"/>
                      <a:pt x="4498" y="2451"/>
                    </a:cubicBezTo>
                    <a:lnTo>
                      <a:pt x="4359" y="2373"/>
                    </a:lnTo>
                    <a:cubicBezTo>
                      <a:pt x="4374" y="2358"/>
                      <a:pt x="4390" y="2327"/>
                      <a:pt x="4405" y="2311"/>
                    </a:cubicBezTo>
                    <a:close/>
                    <a:moveTo>
                      <a:pt x="4467" y="2079"/>
                    </a:moveTo>
                    <a:lnTo>
                      <a:pt x="4870" y="2342"/>
                    </a:lnTo>
                    <a:cubicBezTo>
                      <a:pt x="4870" y="2404"/>
                      <a:pt x="4870" y="2482"/>
                      <a:pt x="4948" y="2497"/>
                    </a:cubicBezTo>
                    <a:lnTo>
                      <a:pt x="4964" y="2404"/>
                    </a:lnTo>
                    <a:lnTo>
                      <a:pt x="5057" y="2466"/>
                    </a:lnTo>
                    <a:lnTo>
                      <a:pt x="5072" y="2482"/>
                    </a:lnTo>
                    <a:lnTo>
                      <a:pt x="5041" y="2497"/>
                    </a:lnTo>
                    <a:cubicBezTo>
                      <a:pt x="5056" y="2482"/>
                      <a:pt x="5057" y="2482"/>
                      <a:pt x="5057" y="2482"/>
                    </a:cubicBezTo>
                    <a:lnTo>
                      <a:pt x="5057" y="2482"/>
                    </a:lnTo>
                    <a:cubicBezTo>
                      <a:pt x="5010" y="2513"/>
                      <a:pt x="4948" y="2544"/>
                      <a:pt x="4901" y="2575"/>
                    </a:cubicBezTo>
                    <a:lnTo>
                      <a:pt x="4715" y="2466"/>
                    </a:lnTo>
                    <a:cubicBezTo>
                      <a:pt x="4731" y="2451"/>
                      <a:pt x="4746" y="2435"/>
                      <a:pt x="4762" y="2435"/>
                    </a:cubicBezTo>
                    <a:cubicBezTo>
                      <a:pt x="4715" y="2389"/>
                      <a:pt x="4638" y="2389"/>
                      <a:pt x="4576" y="2342"/>
                    </a:cubicBezTo>
                    <a:lnTo>
                      <a:pt x="4576" y="2327"/>
                    </a:lnTo>
                    <a:lnTo>
                      <a:pt x="4281" y="2125"/>
                    </a:lnTo>
                    <a:cubicBezTo>
                      <a:pt x="4300" y="2119"/>
                      <a:pt x="4317" y="2115"/>
                      <a:pt x="4333" y="2115"/>
                    </a:cubicBezTo>
                    <a:cubicBezTo>
                      <a:pt x="4356" y="2115"/>
                      <a:pt x="4378" y="2122"/>
                      <a:pt x="4405" y="2141"/>
                    </a:cubicBezTo>
                    <a:cubicBezTo>
                      <a:pt x="4436" y="2125"/>
                      <a:pt x="4452" y="2110"/>
                      <a:pt x="4467" y="2079"/>
                    </a:cubicBezTo>
                    <a:close/>
                    <a:moveTo>
                      <a:pt x="4684" y="2482"/>
                    </a:moveTo>
                    <a:lnTo>
                      <a:pt x="4793" y="2544"/>
                    </a:lnTo>
                    <a:cubicBezTo>
                      <a:pt x="4777" y="2559"/>
                      <a:pt x="4762" y="2590"/>
                      <a:pt x="4731" y="2590"/>
                    </a:cubicBezTo>
                    <a:lnTo>
                      <a:pt x="4669" y="2559"/>
                    </a:lnTo>
                    <a:cubicBezTo>
                      <a:pt x="4669" y="2528"/>
                      <a:pt x="4669" y="2497"/>
                      <a:pt x="4684" y="2482"/>
                    </a:cubicBezTo>
                    <a:close/>
                    <a:moveTo>
                      <a:pt x="4855" y="2575"/>
                    </a:moveTo>
                    <a:lnTo>
                      <a:pt x="4870" y="2590"/>
                    </a:lnTo>
                    <a:cubicBezTo>
                      <a:pt x="4855" y="2590"/>
                      <a:pt x="4855" y="2590"/>
                      <a:pt x="4855" y="2575"/>
                    </a:cubicBezTo>
                    <a:close/>
                    <a:moveTo>
                      <a:pt x="5041" y="2590"/>
                    </a:moveTo>
                    <a:cubicBezTo>
                      <a:pt x="5041" y="2606"/>
                      <a:pt x="5026" y="2637"/>
                      <a:pt x="5026" y="2652"/>
                    </a:cubicBezTo>
                    <a:lnTo>
                      <a:pt x="4979" y="2621"/>
                    </a:lnTo>
                    <a:cubicBezTo>
                      <a:pt x="4995" y="2606"/>
                      <a:pt x="5026" y="2590"/>
                      <a:pt x="5041" y="2590"/>
                    </a:cubicBezTo>
                    <a:close/>
                    <a:moveTo>
                      <a:pt x="4948" y="2637"/>
                    </a:moveTo>
                    <a:lnTo>
                      <a:pt x="5010" y="2683"/>
                    </a:lnTo>
                    <a:cubicBezTo>
                      <a:pt x="4995" y="2699"/>
                      <a:pt x="4979" y="2714"/>
                      <a:pt x="4964" y="2730"/>
                    </a:cubicBezTo>
                    <a:lnTo>
                      <a:pt x="4917" y="2699"/>
                    </a:lnTo>
                    <a:cubicBezTo>
                      <a:pt x="4917" y="2683"/>
                      <a:pt x="4932" y="2683"/>
                      <a:pt x="4932" y="2668"/>
                    </a:cubicBezTo>
                    <a:cubicBezTo>
                      <a:pt x="4948" y="2652"/>
                      <a:pt x="4948" y="2652"/>
                      <a:pt x="4948" y="2637"/>
                    </a:cubicBezTo>
                    <a:close/>
                    <a:moveTo>
                      <a:pt x="1691" y="1939"/>
                    </a:moveTo>
                    <a:cubicBezTo>
                      <a:pt x="1706" y="1970"/>
                      <a:pt x="1722" y="2017"/>
                      <a:pt x="1738" y="2063"/>
                    </a:cubicBezTo>
                    <a:cubicBezTo>
                      <a:pt x="1784" y="2141"/>
                      <a:pt x="1815" y="2218"/>
                      <a:pt x="1831" y="2265"/>
                    </a:cubicBezTo>
                    <a:cubicBezTo>
                      <a:pt x="1815" y="2280"/>
                      <a:pt x="1800" y="2296"/>
                      <a:pt x="1784" y="2311"/>
                    </a:cubicBezTo>
                    <a:cubicBezTo>
                      <a:pt x="1776" y="2296"/>
                      <a:pt x="1761" y="2292"/>
                      <a:pt x="1743" y="2292"/>
                    </a:cubicBezTo>
                    <a:cubicBezTo>
                      <a:pt x="1726" y="2292"/>
                      <a:pt x="1706" y="2296"/>
                      <a:pt x="1691" y="2296"/>
                    </a:cubicBezTo>
                    <a:cubicBezTo>
                      <a:pt x="1660" y="2280"/>
                      <a:pt x="1629" y="2280"/>
                      <a:pt x="1598" y="2249"/>
                    </a:cubicBezTo>
                    <a:cubicBezTo>
                      <a:pt x="1567" y="2311"/>
                      <a:pt x="1551" y="2358"/>
                      <a:pt x="1567" y="2420"/>
                    </a:cubicBezTo>
                    <a:cubicBezTo>
                      <a:pt x="1489" y="2513"/>
                      <a:pt x="1443" y="2637"/>
                      <a:pt x="1427" y="2745"/>
                    </a:cubicBezTo>
                    <a:lnTo>
                      <a:pt x="1396" y="2745"/>
                    </a:lnTo>
                    <a:cubicBezTo>
                      <a:pt x="1365" y="2621"/>
                      <a:pt x="1334" y="2497"/>
                      <a:pt x="1303" y="2389"/>
                    </a:cubicBezTo>
                    <a:lnTo>
                      <a:pt x="1303" y="2389"/>
                    </a:lnTo>
                    <a:lnTo>
                      <a:pt x="1350" y="2404"/>
                    </a:lnTo>
                    <a:cubicBezTo>
                      <a:pt x="1427" y="2311"/>
                      <a:pt x="1505" y="2249"/>
                      <a:pt x="1474" y="2125"/>
                    </a:cubicBezTo>
                    <a:lnTo>
                      <a:pt x="1474" y="2125"/>
                    </a:lnTo>
                    <a:cubicBezTo>
                      <a:pt x="1401" y="2140"/>
                      <a:pt x="1478" y="2235"/>
                      <a:pt x="1412" y="2235"/>
                    </a:cubicBezTo>
                    <a:cubicBezTo>
                      <a:pt x="1408" y="2235"/>
                      <a:pt x="1402" y="2235"/>
                      <a:pt x="1396" y="2234"/>
                    </a:cubicBezTo>
                    <a:cubicBezTo>
                      <a:pt x="1381" y="2203"/>
                      <a:pt x="1365" y="2172"/>
                      <a:pt x="1365" y="2141"/>
                    </a:cubicBezTo>
                    <a:cubicBezTo>
                      <a:pt x="1443" y="2110"/>
                      <a:pt x="1505" y="2001"/>
                      <a:pt x="1567" y="1954"/>
                    </a:cubicBezTo>
                    <a:cubicBezTo>
                      <a:pt x="1582" y="1954"/>
                      <a:pt x="1582" y="1954"/>
                      <a:pt x="1598" y="1970"/>
                    </a:cubicBezTo>
                    <a:cubicBezTo>
                      <a:pt x="1644" y="2063"/>
                      <a:pt x="1629" y="2141"/>
                      <a:pt x="1598" y="2218"/>
                    </a:cubicBezTo>
                    <a:cubicBezTo>
                      <a:pt x="1644" y="2187"/>
                      <a:pt x="1691" y="2125"/>
                      <a:pt x="1738" y="2063"/>
                    </a:cubicBezTo>
                    <a:lnTo>
                      <a:pt x="1644" y="1970"/>
                    </a:lnTo>
                    <a:cubicBezTo>
                      <a:pt x="1660" y="1954"/>
                      <a:pt x="1675" y="1954"/>
                      <a:pt x="1691" y="1939"/>
                    </a:cubicBezTo>
                    <a:close/>
                    <a:moveTo>
                      <a:pt x="2265" y="2916"/>
                    </a:moveTo>
                    <a:cubicBezTo>
                      <a:pt x="2265" y="2932"/>
                      <a:pt x="2280" y="2932"/>
                      <a:pt x="2280" y="2932"/>
                    </a:cubicBezTo>
                    <a:cubicBezTo>
                      <a:pt x="2265" y="2932"/>
                      <a:pt x="2265" y="2947"/>
                      <a:pt x="2249" y="2963"/>
                    </a:cubicBezTo>
                    <a:lnTo>
                      <a:pt x="2218" y="2963"/>
                    </a:lnTo>
                    <a:cubicBezTo>
                      <a:pt x="2234" y="2947"/>
                      <a:pt x="2249" y="2932"/>
                      <a:pt x="2265" y="2916"/>
                    </a:cubicBezTo>
                    <a:close/>
                    <a:moveTo>
                      <a:pt x="93" y="3195"/>
                    </a:moveTo>
                    <a:cubicBezTo>
                      <a:pt x="93" y="3211"/>
                      <a:pt x="93" y="3211"/>
                      <a:pt x="93" y="3211"/>
                    </a:cubicBezTo>
                    <a:cubicBezTo>
                      <a:pt x="140" y="3242"/>
                      <a:pt x="187" y="3288"/>
                      <a:pt x="233" y="3319"/>
                    </a:cubicBezTo>
                    <a:cubicBezTo>
                      <a:pt x="187" y="3273"/>
                      <a:pt x="140" y="3242"/>
                      <a:pt x="93" y="3195"/>
                    </a:cubicBezTo>
                    <a:close/>
                    <a:moveTo>
                      <a:pt x="427" y="3340"/>
                    </a:moveTo>
                    <a:cubicBezTo>
                      <a:pt x="445" y="3340"/>
                      <a:pt x="463" y="3348"/>
                      <a:pt x="481" y="3366"/>
                    </a:cubicBezTo>
                    <a:cubicBezTo>
                      <a:pt x="481" y="3397"/>
                      <a:pt x="481" y="3428"/>
                      <a:pt x="481" y="3459"/>
                    </a:cubicBezTo>
                    <a:cubicBezTo>
                      <a:pt x="481" y="3474"/>
                      <a:pt x="481" y="3505"/>
                      <a:pt x="481" y="3521"/>
                    </a:cubicBezTo>
                    <a:cubicBezTo>
                      <a:pt x="543" y="3567"/>
                      <a:pt x="605" y="3614"/>
                      <a:pt x="667" y="3661"/>
                    </a:cubicBezTo>
                    <a:cubicBezTo>
                      <a:pt x="667" y="3676"/>
                      <a:pt x="667" y="3676"/>
                      <a:pt x="652" y="3676"/>
                    </a:cubicBezTo>
                    <a:cubicBezTo>
                      <a:pt x="605" y="3629"/>
                      <a:pt x="543" y="3583"/>
                      <a:pt x="481" y="3536"/>
                    </a:cubicBezTo>
                    <a:lnTo>
                      <a:pt x="481" y="3536"/>
                    </a:lnTo>
                    <a:cubicBezTo>
                      <a:pt x="481" y="3552"/>
                      <a:pt x="497" y="3552"/>
                      <a:pt x="497" y="3567"/>
                    </a:cubicBezTo>
                    <a:cubicBezTo>
                      <a:pt x="526" y="3596"/>
                      <a:pt x="555" y="3625"/>
                      <a:pt x="588" y="3655"/>
                    </a:cubicBezTo>
                    <a:lnTo>
                      <a:pt x="588" y="3655"/>
                    </a:lnTo>
                    <a:cubicBezTo>
                      <a:pt x="556" y="3632"/>
                      <a:pt x="524" y="3610"/>
                      <a:pt x="497" y="3583"/>
                    </a:cubicBezTo>
                    <a:cubicBezTo>
                      <a:pt x="497" y="3583"/>
                      <a:pt x="497" y="3598"/>
                      <a:pt x="497" y="3614"/>
                    </a:cubicBezTo>
                    <a:cubicBezTo>
                      <a:pt x="543" y="3645"/>
                      <a:pt x="590" y="3692"/>
                      <a:pt x="636" y="3723"/>
                    </a:cubicBezTo>
                    <a:cubicBezTo>
                      <a:pt x="621" y="3800"/>
                      <a:pt x="605" y="3862"/>
                      <a:pt x="605" y="3940"/>
                    </a:cubicBezTo>
                    <a:cubicBezTo>
                      <a:pt x="574" y="3754"/>
                      <a:pt x="280" y="3769"/>
                      <a:pt x="357" y="3567"/>
                    </a:cubicBezTo>
                    <a:lnTo>
                      <a:pt x="419" y="3521"/>
                    </a:lnTo>
                    <a:cubicBezTo>
                      <a:pt x="435" y="3536"/>
                      <a:pt x="466" y="3552"/>
                      <a:pt x="497" y="3583"/>
                    </a:cubicBezTo>
                    <a:cubicBezTo>
                      <a:pt x="497" y="3583"/>
                      <a:pt x="497" y="3567"/>
                      <a:pt x="497" y="3567"/>
                    </a:cubicBezTo>
                    <a:cubicBezTo>
                      <a:pt x="466" y="3552"/>
                      <a:pt x="450" y="3536"/>
                      <a:pt x="419" y="3505"/>
                    </a:cubicBezTo>
                    <a:lnTo>
                      <a:pt x="435" y="3490"/>
                    </a:lnTo>
                    <a:cubicBezTo>
                      <a:pt x="450" y="3505"/>
                      <a:pt x="466" y="3521"/>
                      <a:pt x="481" y="3536"/>
                    </a:cubicBezTo>
                    <a:cubicBezTo>
                      <a:pt x="481" y="3521"/>
                      <a:pt x="481" y="3521"/>
                      <a:pt x="481" y="3521"/>
                    </a:cubicBezTo>
                    <a:cubicBezTo>
                      <a:pt x="466" y="3505"/>
                      <a:pt x="466" y="3505"/>
                      <a:pt x="450" y="3490"/>
                    </a:cubicBezTo>
                    <a:lnTo>
                      <a:pt x="481" y="3459"/>
                    </a:lnTo>
                    <a:lnTo>
                      <a:pt x="388" y="3350"/>
                    </a:lnTo>
                    <a:cubicBezTo>
                      <a:pt x="401" y="3344"/>
                      <a:pt x="414" y="3340"/>
                      <a:pt x="427" y="3340"/>
                    </a:cubicBezTo>
                    <a:close/>
                    <a:moveTo>
                      <a:pt x="233" y="3490"/>
                    </a:moveTo>
                    <a:lnTo>
                      <a:pt x="233" y="3490"/>
                    </a:lnTo>
                    <a:cubicBezTo>
                      <a:pt x="412" y="3535"/>
                      <a:pt x="147" y="3708"/>
                      <a:pt x="304" y="3708"/>
                    </a:cubicBezTo>
                    <a:cubicBezTo>
                      <a:pt x="310" y="3708"/>
                      <a:pt x="317" y="3708"/>
                      <a:pt x="324" y="3707"/>
                    </a:cubicBezTo>
                    <a:lnTo>
                      <a:pt x="324" y="3707"/>
                    </a:lnTo>
                    <a:cubicBezTo>
                      <a:pt x="320" y="3708"/>
                      <a:pt x="307" y="3710"/>
                      <a:pt x="295" y="3723"/>
                    </a:cubicBezTo>
                    <a:lnTo>
                      <a:pt x="621" y="3986"/>
                    </a:lnTo>
                    <a:cubicBezTo>
                      <a:pt x="621" y="3986"/>
                      <a:pt x="621" y="3986"/>
                      <a:pt x="621" y="4002"/>
                    </a:cubicBezTo>
                    <a:lnTo>
                      <a:pt x="202" y="3661"/>
                    </a:lnTo>
                    <a:cubicBezTo>
                      <a:pt x="233" y="3614"/>
                      <a:pt x="249" y="3552"/>
                      <a:pt x="233" y="3490"/>
                    </a:cubicBezTo>
                    <a:close/>
                    <a:moveTo>
                      <a:pt x="1117" y="4095"/>
                    </a:moveTo>
                    <a:cubicBezTo>
                      <a:pt x="1164" y="4126"/>
                      <a:pt x="1210" y="4157"/>
                      <a:pt x="1241" y="4203"/>
                    </a:cubicBezTo>
                    <a:cubicBezTo>
                      <a:pt x="1195" y="4157"/>
                      <a:pt x="1164" y="4126"/>
                      <a:pt x="1117" y="4095"/>
                    </a:cubicBezTo>
                    <a:close/>
                    <a:moveTo>
                      <a:pt x="1117" y="4048"/>
                    </a:moveTo>
                    <a:cubicBezTo>
                      <a:pt x="1179" y="4095"/>
                      <a:pt x="1241" y="4141"/>
                      <a:pt x="1303" y="4188"/>
                    </a:cubicBezTo>
                    <a:lnTo>
                      <a:pt x="1288" y="4203"/>
                    </a:lnTo>
                    <a:cubicBezTo>
                      <a:pt x="1241" y="4157"/>
                      <a:pt x="1179" y="4110"/>
                      <a:pt x="1117" y="4064"/>
                    </a:cubicBezTo>
                    <a:cubicBezTo>
                      <a:pt x="1117" y="4064"/>
                      <a:pt x="1117" y="4048"/>
                      <a:pt x="1117" y="4048"/>
                    </a:cubicBezTo>
                    <a:close/>
                    <a:moveTo>
                      <a:pt x="1257" y="4203"/>
                    </a:moveTo>
                    <a:cubicBezTo>
                      <a:pt x="1272" y="4203"/>
                      <a:pt x="1272" y="4219"/>
                      <a:pt x="1272" y="4219"/>
                    </a:cubicBezTo>
                    <a:lnTo>
                      <a:pt x="1257" y="4203"/>
                    </a:lnTo>
                    <a:close/>
                    <a:moveTo>
                      <a:pt x="4343" y="4110"/>
                    </a:moveTo>
                    <a:lnTo>
                      <a:pt x="4343" y="4110"/>
                    </a:lnTo>
                    <a:cubicBezTo>
                      <a:pt x="4405" y="4203"/>
                      <a:pt x="4312" y="4219"/>
                      <a:pt x="4297" y="4265"/>
                    </a:cubicBezTo>
                    <a:cubicBezTo>
                      <a:pt x="4266" y="4250"/>
                      <a:pt x="4250" y="4234"/>
                      <a:pt x="4235" y="4219"/>
                    </a:cubicBezTo>
                    <a:cubicBezTo>
                      <a:pt x="4250" y="4203"/>
                      <a:pt x="4266" y="4188"/>
                      <a:pt x="4297" y="4172"/>
                    </a:cubicBezTo>
                    <a:cubicBezTo>
                      <a:pt x="4281" y="4172"/>
                      <a:pt x="4250" y="4157"/>
                      <a:pt x="4235" y="4141"/>
                    </a:cubicBezTo>
                    <a:lnTo>
                      <a:pt x="4343" y="4110"/>
                    </a:lnTo>
                    <a:close/>
                    <a:moveTo>
                      <a:pt x="4607" y="4250"/>
                    </a:moveTo>
                    <a:cubicBezTo>
                      <a:pt x="4603" y="4257"/>
                      <a:pt x="4604" y="4263"/>
                      <a:pt x="4607" y="4267"/>
                    </a:cubicBezTo>
                    <a:lnTo>
                      <a:pt x="4607" y="4267"/>
                    </a:lnTo>
                    <a:cubicBezTo>
                      <a:pt x="4607" y="4262"/>
                      <a:pt x="4607" y="4256"/>
                      <a:pt x="4607" y="4250"/>
                    </a:cubicBezTo>
                    <a:close/>
                    <a:moveTo>
                      <a:pt x="807" y="3862"/>
                    </a:moveTo>
                    <a:cubicBezTo>
                      <a:pt x="807" y="3862"/>
                      <a:pt x="807" y="3862"/>
                      <a:pt x="822" y="3878"/>
                    </a:cubicBezTo>
                    <a:cubicBezTo>
                      <a:pt x="822" y="3893"/>
                      <a:pt x="822" y="3924"/>
                      <a:pt x="822" y="3971"/>
                    </a:cubicBezTo>
                    <a:cubicBezTo>
                      <a:pt x="838" y="4017"/>
                      <a:pt x="838" y="4064"/>
                      <a:pt x="838" y="4064"/>
                    </a:cubicBezTo>
                    <a:lnTo>
                      <a:pt x="978" y="4064"/>
                    </a:lnTo>
                    <a:cubicBezTo>
                      <a:pt x="978" y="4064"/>
                      <a:pt x="993" y="4172"/>
                      <a:pt x="1024" y="4281"/>
                    </a:cubicBezTo>
                    <a:lnTo>
                      <a:pt x="621" y="3955"/>
                    </a:lnTo>
                    <a:cubicBezTo>
                      <a:pt x="636" y="3940"/>
                      <a:pt x="636" y="3909"/>
                      <a:pt x="667" y="3893"/>
                    </a:cubicBezTo>
                    <a:cubicBezTo>
                      <a:pt x="729" y="3940"/>
                      <a:pt x="683" y="3971"/>
                      <a:pt x="698" y="4002"/>
                    </a:cubicBezTo>
                    <a:cubicBezTo>
                      <a:pt x="715" y="4011"/>
                      <a:pt x="726" y="4015"/>
                      <a:pt x="734" y="4015"/>
                    </a:cubicBezTo>
                    <a:cubicBezTo>
                      <a:pt x="779" y="4015"/>
                      <a:pt x="715" y="3888"/>
                      <a:pt x="807" y="3862"/>
                    </a:cubicBezTo>
                    <a:close/>
                    <a:moveTo>
                      <a:pt x="1272" y="4312"/>
                    </a:moveTo>
                    <a:lnTo>
                      <a:pt x="1272" y="4312"/>
                    </a:lnTo>
                    <a:lnTo>
                      <a:pt x="1272" y="4312"/>
                    </a:lnTo>
                    <a:close/>
                    <a:moveTo>
                      <a:pt x="636" y="4002"/>
                    </a:moveTo>
                    <a:lnTo>
                      <a:pt x="1040" y="4343"/>
                    </a:lnTo>
                    <a:cubicBezTo>
                      <a:pt x="1040" y="4343"/>
                      <a:pt x="1040" y="4343"/>
                      <a:pt x="1040" y="4358"/>
                    </a:cubicBezTo>
                    <a:lnTo>
                      <a:pt x="636" y="4017"/>
                    </a:lnTo>
                    <a:cubicBezTo>
                      <a:pt x="636" y="4002"/>
                      <a:pt x="636" y="4002"/>
                      <a:pt x="636" y="4002"/>
                    </a:cubicBezTo>
                    <a:close/>
                    <a:moveTo>
                      <a:pt x="1381" y="4358"/>
                    </a:moveTo>
                    <a:cubicBezTo>
                      <a:pt x="1381" y="4374"/>
                      <a:pt x="1381" y="4374"/>
                      <a:pt x="1381" y="4374"/>
                    </a:cubicBezTo>
                    <a:cubicBezTo>
                      <a:pt x="1396" y="4374"/>
                      <a:pt x="1396" y="4358"/>
                      <a:pt x="1396" y="4358"/>
                    </a:cubicBezTo>
                    <a:close/>
                    <a:moveTo>
                      <a:pt x="1396" y="4281"/>
                    </a:moveTo>
                    <a:cubicBezTo>
                      <a:pt x="1443" y="4312"/>
                      <a:pt x="1474" y="4327"/>
                      <a:pt x="1505" y="4358"/>
                    </a:cubicBezTo>
                    <a:lnTo>
                      <a:pt x="1489" y="4374"/>
                    </a:lnTo>
                    <a:cubicBezTo>
                      <a:pt x="1458" y="4343"/>
                      <a:pt x="1427" y="4312"/>
                      <a:pt x="1396" y="4281"/>
                    </a:cubicBezTo>
                    <a:close/>
                    <a:moveTo>
                      <a:pt x="4390" y="4312"/>
                    </a:moveTo>
                    <a:lnTo>
                      <a:pt x="4405" y="4389"/>
                    </a:lnTo>
                    <a:lnTo>
                      <a:pt x="4421" y="4343"/>
                    </a:lnTo>
                    <a:lnTo>
                      <a:pt x="4390" y="4312"/>
                    </a:lnTo>
                    <a:close/>
                    <a:moveTo>
                      <a:pt x="4173" y="4265"/>
                    </a:moveTo>
                    <a:cubicBezTo>
                      <a:pt x="4219" y="4312"/>
                      <a:pt x="4250" y="4358"/>
                      <a:pt x="4188" y="4374"/>
                    </a:cubicBezTo>
                    <a:cubicBezTo>
                      <a:pt x="4174" y="4395"/>
                      <a:pt x="4157" y="4403"/>
                      <a:pt x="4141" y="4403"/>
                    </a:cubicBezTo>
                    <a:cubicBezTo>
                      <a:pt x="4121" y="4403"/>
                      <a:pt x="4103" y="4391"/>
                      <a:pt x="4095" y="4374"/>
                    </a:cubicBezTo>
                    <a:cubicBezTo>
                      <a:pt x="4110" y="4343"/>
                      <a:pt x="4141" y="4312"/>
                      <a:pt x="4173" y="4265"/>
                    </a:cubicBezTo>
                    <a:close/>
                    <a:moveTo>
                      <a:pt x="1381" y="4296"/>
                    </a:moveTo>
                    <a:cubicBezTo>
                      <a:pt x="1412" y="4327"/>
                      <a:pt x="1443" y="4358"/>
                      <a:pt x="1489" y="4389"/>
                    </a:cubicBezTo>
                    <a:cubicBezTo>
                      <a:pt x="1489" y="4405"/>
                      <a:pt x="1489" y="4405"/>
                      <a:pt x="1489" y="4405"/>
                    </a:cubicBezTo>
                    <a:cubicBezTo>
                      <a:pt x="1458" y="4374"/>
                      <a:pt x="1412" y="4343"/>
                      <a:pt x="1365" y="4312"/>
                    </a:cubicBezTo>
                    <a:cubicBezTo>
                      <a:pt x="1365" y="4312"/>
                      <a:pt x="1365" y="4296"/>
                      <a:pt x="1381" y="4296"/>
                    </a:cubicBezTo>
                    <a:close/>
                    <a:moveTo>
                      <a:pt x="1133" y="4420"/>
                    </a:moveTo>
                    <a:lnTo>
                      <a:pt x="1241" y="4498"/>
                    </a:lnTo>
                    <a:lnTo>
                      <a:pt x="1226" y="4498"/>
                    </a:lnTo>
                    <a:lnTo>
                      <a:pt x="1133" y="4420"/>
                    </a:lnTo>
                    <a:close/>
                    <a:moveTo>
                      <a:pt x="1117" y="4126"/>
                    </a:moveTo>
                    <a:lnTo>
                      <a:pt x="1117" y="4126"/>
                    </a:lnTo>
                    <a:cubicBezTo>
                      <a:pt x="1148" y="4157"/>
                      <a:pt x="1179" y="4172"/>
                      <a:pt x="1210" y="4203"/>
                    </a:cubicBezTo>
                    <a:cubicBezTo>
                      <a:pt x="1164" y="4203"/>
                      <a:pt x="1117" y="4250"/>
                      <a:pt x="1179" y="4296"/>
                    </a:cubicBezTo>
                    <a:lnTo>
                      <a:pt x="1257" y="4234"/>
                    </a:lnTo>
                    <a:cubicBezTo>
                      <a:pt x="1257" y="4234"/>
                      <a:pt x="1257" y="4234"/>
                      <a:pt x="1272" y="4250"/>
                    </a:cubicBezTo>
                    <a:lnTo>
                      <a:pt x="1272" y="4281"/>
                    </a:lnTo>
                    <a:cubicBezTo>
                      <a:pt x="1272" y="4296"/>
                      <a:pt x="1272" y="4312"/>
                      <a:pt x="1288" y="4327"/>
                    </a:cubicBezTo>
                    <a:lnTo>
                      <a:pt x="1272" y="4312"/>
                    </a:lnTo>
                    <a:lnTo>
                      <a:pt x="1272" y="4374"/>
                    </a:lnTo>
                    <a:cubicBezTo>
                      <a:pt x="1288" y="4358"/>
                      <a:pt x="1303" y="4327"/>
                      <a:pt x="1319" y="4296"/>
                    </a:cubicBezTo>
                    <a:cubicBezTo>
                      <a:pt x="1334" y="4312"/>
                      <a:pt x="1350" y="4312"/>
                      <a:pt x="1350" y="4327"/>
                    </a:cubicBezTo>
                    <a:cubicBezTo>
                      <a:pt x="1350" y="4327"/>
                      <a:pt x="1350" y="4327"/>
                      <a:pt x="1350" y="4312"/>
                    </a:cubicBezTo>
                    <a:cubicBezTo>
                      <a:pt x="1365" y="4327"/>
                      <a:pt x="1381" y="4343"/>
                      <a:pt x="1396" y="4358"/>
                    </a:cubicBezTo>
                    <a:cubicBezTo>
                      <a:pt x="1427" y="4374"/>
                      <a:pt x="1458" y="4405"/>
                      <a:pt x="1489" y="4420"/>
                    </a:cubicBezTo>
                    <a:cubicBezTo>
                      <a:pt x="1458" y="4436"/>
                      <a:pt x="1427" y="4436"/>
                      <a:pt x="1412" y="4452"/>
                    </a:cubicBezTo>
                    <a:cubicBezTo>
                      <a:pt x="1412" y="4452"/>
                      <a:pt x="1412" y="4467"/>
                      <a:pt x="1412" y="4483"/>
                    </a:cubicBezTo>
                    <a:lnTo>
                      <a:pt x="1412" y="4498"/>
                    </a:lnTo>
                    <a:cubicBezTo>
                      <a:pt x="1396" y="4483"/>
                      <a:pt x="1381" y="4467"/>
                      <a:pt x="1365" y="4452"/>
                    </a:cubicBezTo>
                    <a:lnTo>
                      <a:pt x="1350" y="4452"/>
                    </a:lnTo>
                    <a:lnTo>
                      <a:pt x="1272" y="4405"/>
                    </a:lnTo>
                    <a:cubicBezTo>
                      <a:pt x="1272" y="4358"/>
                      <a:pt x="1257" y="4312"/>
                      <a:pt x="1179" y="4296"/>
                    </a:cubicBezTo>
                    <a:lnTo>
                      <a:pt x="1148" y="4312"/>
                    </a:lnTo>
                    <a:lnTo>
                      <a:pt x="1334" y="4467"/>
                    </a:lnTo>
                    <a:cubicBezTo>
                      <a:pt x="1303" y="4467"/>
                      <a:pt x="1288" y="4467"/>
                      <a:pt x="1272" y="4483"/>
                    </a:cubicBezTo>
                    <a:lnTo>
                      <a:pt x="1148" y="4374"/>
                    </a:lnTo>
                    <a:cubicBezTo>
                      <a:pt x="1148" y="4312"/>
                      <a:pt x="1133" y="4250"/>
                      <a:pt x="1133" y="4172"/>
                    </a:cubicBezTo>
                    <a:cubicBezTo>
                      <a:pt x="1133" y="4157"/>
                      <a:pt x="1133" y="4141"/>
                      <a:pt x="1117" y="4126"/>
                    </a:cubicBezTo>
                    <a:close/>
                    <a:moveTo>
                      <a:pt x="1474" y="4514"/>
                    </a:moveTo>
                    <a:cubicBezTo>
                      <a:pt x="1474" y="4514"/>
                      <a:pt x="1474" y="4529"/>
                      <a:pt x="1474" y="4529"/>
                    </a:cubicBezTo>
                    <a:lnTo>
                      <a:pt x="1458" y="4529"/>
                    </a:lnTo>
                    <a:cubicBezTo>
                      <a:pt x="1458" y="4514"/>
                      <a:pt x="1458" y="4514"/>
                      <a:pt x="1474" y="4514"/>
                    </a:cubicBezTo>
                    <a:close/>
                    <a:moveTo>
                      <a:pt x="3847" y="4669"/>
                    </a:moveTo>
                    <a:cubicBezTo>
                      <a:pt x="3878" y="4684"/>
                      <a:pt x="3893" y="4700"/>
                      <a:pt x="3862" y="4700"/>
                    </a:cubicBezTo>
                    <a:cubicBezTo>
                      <a:pt x="3847" y="4700"/>
                      <a:pt x="3847" y="4684"/>
                      <a:pt x="3847" y="4684"/>
                    </a:cubicBezTo>
                    <a:cubicBezTo>
                      <a:pt x="3847" y="4684"/>
                      <a:pt x="3847" y="4669"/>
                      <a:pt x="3847" y="4669"/>
                    </a:cubicBezTo>
                    <a:close/>
                    <a:moveTo>
                      <a:pt x="3257" y="4700"/>
                    </a:moveTo>
                    <a:cubicBezTo>
                      <a:pt x="3211" y="4700"/>
                      <a:pt x="3180" y="4700"/>
                      <a:pt x="3149" y="4715"/>
                    </a:cubicBezTo>
                    <a:cubicBezTo>
                      <a:pt x="3180" y="4700"/>
                      <a:pt x="3195" y="4700"/>
                      <a:pt x="3226" y="4700"/>
                    </a:cubicBezTo>
                    <a:close/>
                    <a:moveTo>
                      <a:pt x="3528" y="4713"/>
                    </a:moveTo>
                    <a:cubicBezTo>
                      <a:pt x="3536" y="4715"/>
                      <a:pt x="3544" y="4715"/>
                      <a:pt x="3552" y="4715"/>
                    </a:cubicBezTo>
                    <a:cubicBezTo>
                      <a:pt x="3545" y="4715"/>
                      <a:pt x="3536" y="4714"/>
                      <a:pt x="3528" y="4713"/>
                    </a:cubicBezTo>
                    <a:close/>
                    <a:moveTo>
                      <a:pt x="2715" y="4405"/>
                    </a:moveTo>
                    <a:cubicBezTo>
                      <a:pt x="2730" y="4420"/>
                      <a:pt x="2746" y="4436"/>
                      <a:pt x="2761" y="4452"/>
                    </a:cubicBezTo>
                    <a:lnTo>
                      <a:pt x="2730" y="4452"/>
                    </a:lnTo>
                    <a:cubicBezTo>
                      <a:pt x="2730" y="4452"/>
                      <a:pt x="2730" y="4467"/>
                      <a:pt x="2730" y="4483"/>
                    </a:cubicBezTo>
                    <a:lnTo>
                      <a:pt x="2777" y="4483"/>
                    </a:lnTo>
                    <a:cubicBezTo>
                      <a:pt x="2792" y="4514"/>
                      <a:pt x="2808" y="4545"/>
                      <a:pt x="2854" y="4560"/>
                    </a:cubicBezTo>
                    <a:cubicBezTo>
                      <a:pt x="2854" y="4591"/>
                      <a:pt x="2823" y="4638"/>
                      <a:pt x="2823" y="4684"/>
                    </a:cubicBezTo>
                    <a:cubicBezTo>
                      <a:pt x="2792" y="4684"/>
                      <a:pt x="2761" y="4715"/>
                      <a:pt x="2730" y="4746"/>
                    </a:cubicBezTo>
                    <a:cubicBezTo>
                      <a:pt x="2719" y="4752"/>
                      <a:pt x="2705" y="4755"/>
                      <a:pt x="2691" y="4755"/>
                    </a:cubicBezTo>
                    <a:cubicBezTo>
                      <a:pt x="2667" y="4755"/>
                      <a:pt x="2641" y="4745"/>
                      <a:pt x="2622" y="4715"/>
                    </a:cubicBezTo>
                    <a:cubicBezTo>
                      <a:pt x="2653" y="4684"/>
                      <a:pt x="2668" y="4684"/>
                      <a:pt x="2668" y="4669"/>
                    </a:cubicBezTo>
                    <a:lnTo>
                      <a:pt x="2606" y="4669"/>
                    </a:lnTo>
                    <a:cubicBezTo>
                      <a:pt x="2606" y="4653"/>
                      <a:pt x="2606" y="4638"/>
                      <a:pt x="2606" y="4622"/>
                    </a:cubicBezTo>
                    <a:cubicBezTo>
                      <a:pt x="2606" y="4622"/>
                      <a:pt x="2606" y="4622"/>
                      <a:pt x="2606" y="4607"/>
                    </a:cubicBezTo>
                    <a:cubicBezTo>
                      <a:pt x="2606" y="4638"/>
                      <a:pt x="2591" y="4653"/>
                      <a:pt x="2591" y="4669"/>
                    </a:cubicBezTo>
                    <a:cubicBezTo>
                      <a:pt x="2575" y="4591"/>
                      <a:pt x="2575" y="4498"/>
                      <a:pt x="2653" y="4467"/>
                    </a:cubicBezTo>
                    <a:lnTo>
                      <a:pt x="2684" y="4467"/>
                    </a:lnTo>
                    <a:cubicBezTo>
                      <a:pt x="2668" y="4452"/>
                      <a:pt x="2684" y="4436"/>
                      <a:pt x="2715" y="4420"/>
                    </a:cubicBezTo>
                    <a:cubicBezTo>
                      <a:pt x="2715" y="4405"/>
                      <a:pt x="2699" y="4405"/>
                      <a:pt x="2699" y="4405"/>
                    </a:cubicBezTo>
                    <a:close/>
                    <a:moveTo>
                      <a:pt x="2373" y="4529"/>
                    </a:moveTo>
                    <a:lnTo>
                      <a:pt x="2373" y="4529"/>
                    </a:lnTo>
                    <a:cubicBezTo>
                      <a:pt x="2404" y="4560"/>
                      <a:pt x="2420" y="4591"/>
                      <a:pt x="2451" y="4622"/>
                    </a:cubicBezTo>
                    <a:cubicBezTo>
                      <a:pt x="2482" y="4669"/>
                      <a:pt x="2497" y="4700"/>
                      <a:pt x="2528" y="4731"/>
                    </a:cubicBezTo>
                    <a:lnTo>
                      <a:pt x="2513" y="4762"/>
                    </a:lnTo>
                    <a:cubicBezTo>
                      <a:pt x="2466" y="4731"/>
                      <a:pt x="2435" y="4715"/>
                      <a:pt x="2404" y="4700"/>
                    </a:cubicBezTo>
                    <a:cubicBezTo>
                      <a:pt x="2389" y="4669"/>
                      <a:pt x="2389" y="4653"/>
                      <a:pt x="2389" y="4638"/>
                    </a:cubicBezTo>
                    <a:cubicBezTo>
                      <a:pt x="2389" y="4591"/>
                      <a:pt x="2373" y="4560"/>
                      <a:pt x="2373" y="4529"/>
                    </a:cubicBezTo>
                    <a:close/>
                    <a:moveTo>
                      <a:pt x="3717" y="4734"/>
                    </a:moveTo>
                    <a:cubicBezTo>
                      <a:pt x="3758" y="4746"/>
                      <a:pt x="3788" y="4747"/>
                      <a:pt x="3831" y="4762"/>
                    </a:cubicBezTo>
                    <a:lnTo>
                      <a:pt x="3816" y="4762"/>
                    </a:lnTo>
                    <a:cubicBezTo>
                      <a:pt x="3785" y="4746"/>
                      <a:pt x="3754" y="4746"/>
                      <a:pt x="3723" y="4746"/>
                    </a:cubicBezTo>
                    <a:cubicBezTo>
                      <a:pt x="3723" y="4740"/>
                      <a:pt x="3720" y="4736"/>
                      <a:pt x="3717" y="4734"/>
                    </a:cubicBezTo>
                    <a:close/>
                    <a:moveTo>
                      <a:pt x="3537" y="4591"/>
                    </a:moveTo>
                    <a:cubicBezTo>
                      <a:pt x="3552" y="4591"/>
                      <a:pt x="3568" y="4607"/>
                      <a:pt x="3583" y="4607"/>
                    </a:cubicBezTo>
                    <a:cubicBezTo>
                      <a:pt x="3583" y="4653"/>
                      <a:pt x="3568" y="4684"/>
                      <a:pt x="3568" y="4715"/>
                    </a:cubicBezTo>
                    <a:cubicBezTo>
                      <a:pt x="3568" y="4731"/>
                      <a:pt x="3568" y="4731"/>
                      <a:pt x="3568" y="4731"/>
                    </a:cubicBezTo>
                    <a:cubicBezTo>
                      <a:pt x="3490" y="4731"/>
                      <a:pt x="3445" y="4785"/>
                      <a:pt x="3387" y="4785"/>
                    </a:cubicBezTo>
                    <a:cubicBezTo>
                      <a:pt x="3375" y="4785"/>
                      <a:pt x="3363" y="4782"/>
                      <a:pt x="3351" y="4777"/>
                    </a:cubicBezTo>
                    <a:lnTo>
                      <a:pt x="3351" y="4700"/>
                    </a:lnTo>
                    <a:lnTo>
                      <a:pt x="3413" y="4700"/>
                    </a:lnTo>
                    <a:cubicBezTo>
                      <a:pt x="3413" y="4715"/>
                      <a:pt x="3413" y="4731"/>
                      <a:pt x="3428" y="4746"/>
                    </a:cubicBezTo>
                    <a:lnTo>
                      <a:pt x="3459" y="4700"/>
                    </a:lnTo>
                    <a:cubicBezTo>
                      <a:pt x="3471" y="4700"/>
                      <a:pt x="3500" y="4709"/>
                      <a:pt x="3528" y="4713"/>
                    </a:cubicBezTo>
                    <a:lnTo>
                      <a:pt x="3528" y="4713"/>
                    </a:lnTo>
                    <a:cubicBezTo>
                      <a:pt x="3520" y="4711"/>
                      <a:pt x="3513" y="4707"/>
                      <a:pt x="3506" y="4700"/>
                    </a:cubicBezTo>
                    <a:lnTo>
                      <a:pt x="3506" y="4700"/>
                    </a:lnTo>
                    <a:cubicBezTo>
                      <a:pt x="3511" y="4703"/>
                      <a:pt x="3515" y="4704"/>
                      <a:pt x="3517" y="4704"/>
                    </a:cubicBezTo>
                    <a:cubicBezTo>
                      <a:pt x="3526" y="4704"/>
                      <a:pt x="3503" y="4678"/>
                      <a:pt x="3490" y="4653"/>
                    </a:cubicBezTo>
                    <a:lnTo>
                      <a:pt x="3537" y="4591"/>
                    </a:lnTo>
                    <a:close/>
                    <a:moveTo>
                      <a:pt x="2412" y="4851"/>
                    </a:moveTo>
                    <a:cubicBezTo>
                      <a:pt x="2442" y="4851"/>
                      <a:pt x="2457" y="4876"/>
                      <a:pt x="2482" y="4901"/>
                    </a:cubicBezTo>
                    <a:cubicBezTo>
                      <a:pt x="2482" y="4917"/>
                      <a:pt x="2482" y="4917"/>
                      <a:pt x="2482" y="4932"/>
                    </a:cubicBezTo>
                    <a:cubicBezTo>
                      <a:pt x="2455" y="4950"/>
                      <a:pt x="2438" y="4958"/>
                      <a:pt x="2426" y="4958"/>
                    </a:cubicBezTo>
                    <a:cubicBezTo>
                      <a:pt x="2417" y="4958"/>
                      <a:pt x="2411" y="4954"/>
                      <a:pt x="2404" y="4948"/>
                    </a:cubicBezTo>
                    <a:lnTo>
                      <a:pt x="2358" y="4917"/>
                    </a:lnTo>
                    <a:cubicBezTo>
                      <a:pt x="2373" y="4901"/>
                      <a:pt x="2389" y="4886"/>
                      <a:pt x="2389" y="4855"/>
                    </a:cubicBezTo>
                    <a:cubicBezTo>
                      <a:pt x="2397" y="4852"/>
                      <a:pt x="2405" y="4851"/>
                      <a:pt x="2412" y="4851"/>
                    </a:cubicBezTo>
                    <a:close/>
                    <a:moveTo>
                      <a:pt x="2342" y="5056"/>
                    </a:moveTo>
                    <a:cubicBezTo>
                      <a:pt x="2373" y="5087"/>
                      <a:pt x="2389" y="5103"/>
                      <a:pt x="2420" y="5118"/>
                    </a:cubicBezTo>
                    <a:cubicBezTo>
                      <a:pt x="2420" y="5134"/>
                      <a:pt x="2420" y="5134"/>
                      <a:pt x="2404" y="5134"/>
                    </a:cubicBezTo>
                    <a:cubicBezTo>
                      <a:pt x="2389" y="5118"/>
                      <a:pt x="2373" y="5103"/>
                      <a:pt x="2358" y="5087"/>
                    </a:cubicBezTo>
                    <a:cubicBezTo>
                      <a:pt x="2342" y="5072"/>
                      <a:pt x="2342" y="5072"/>
                      <a:pt x="2342" y="5056"/>
                    </a:cubicBezTo>
                    <a:close/>
                    <a:moveTo>
                      <a:pt x="2435" y="5134"/>
                    </a:moveTo>
                    <a:cubicBezTo>
                      <a:pt x="2451" y="5149"/>
                      <a:pt x="2482" y="5165"/>
                      <a:pt x="2497" y="5180"/>
                    </a:cubicBezTo>
                    <a:lnTo>
                      <a:pt x="2513" y="5211"/>
                    </a:lnTo>
                    <a:cubicBezTo>
                      <a:pt x="2482" y="5196"/>
                      <a:pt x="2451" y="5165"/>
                      <a:pt x="2435" y="5149"/>
                    </a:cubicBezTo>
                    <a:cubicBezTo>
                      <a:pt x="2435" y="5134"/>
                      <a:pt x="2435" y="5134"/>
                      <a:pt x="2435" y="5134"/>
                    </a:cubicBezTo>
                    <a:close/>
                    <a:moveTo>
                      <a:pt x="2777" y="5413"/>
                    </a:moveTo>
                    <a:cubicBezTo>
                      <a:pt x="2808" y="5444"/>
                      <a:pt x="2839" y="5475"/>
                      <a:pt x="2870" y="5491"/>
                    </a:cubicBezTo>
                    <a:cubicBezTo>
                      <a:pt x="2870" y="5491"/>
                      <a:pt x="2870" y="5506"/>
                      <a:pt x="2854" y="5506"/>
                    </a:cubicBezTo>
                    <a:cubicBezTo>
                      <a:pt x="2823" y="5475"/>
                      <a:pt x="2808" y="5444"/>
                      <a:pt x="2777" y="5429"/>
                    </a:cubicBezTo>
                    <a:cubicBezTo>
                      <a:pt x="2777" y="5429"/>
                      <a:pt x="2777" y="5413"/>
                      <a:pt x="2777" y="5413"/>
                    </a:cubicBezTo>
                    <a:close/>
                    <a:moveTo>
                      <a:pt x="2775" y="157"/>
                    </a:moveTo>
                    <a:lnTo>
                      <a:pt x="2775" y="157"/>
                    </a:lnTo>
                    <a:cubicBezTo>
                      <a:pt x="2760" y="172"/>
                      <a:pt x="2744" y="187"/>
                      <a:pt x="2699" y="217"/>
                    </a:cubicBezTo>
                    <a:cubicBezTo>
                      <a:pt x="2746" y="233"/>
                      <a:pt x="2823" y="248"/>
                      <a:pt x="2823" y="295"/>
                    </a:cubicBezTo>
                    <a:cubicBezTo>
                      <a:pt x="2823" y="264"/>
                      <a:pt x="2839" y="248"/>
                      <a:pt x="2854" y="217"/>
                    </a:cubicBezTo>
                    <a:lnTo>
                      <a:pt x="5041" y="1613"/>
                    </a:lnTo>
                    <a:cubicBezTo>
                      <a:pt x="4932" y="1799"/>
                      <a:pt x="4808" y="1954"/>
                      <a:pt x="4762" y="2187"/>
                    </a:cubicBezTo>
                    <a:lnTo>
                      <a:pt x="4498" y="2032"/>
                    </a:lnTo>
                    <a:cubicBezTo>
                      <a:pt x="4560" y="1923"/>
                      <a:pt x="4576" y="1815"/>
                      <a:pt x="4545" y="1706"/>
                    </a:cubicBezTo>
                    <a:lnTo>
                      <a:pt x="4545" y="1706"/>
                    </a:lnTo>
                    <a:cubicBezTo>
                      <a:pt x="4537" y="1747"/>
                      <a:pt x="4528" y="1761"/>
                      <a:pt x="4518" y="1761"/>
                    </a:cubicBezTo>
                    <a:cubicBezTo>
                      <a:pt x="4492" y="1761"/>
                      <a:pt x="4459" y="1683"/>
                      <a:pt x="4419" y="1683"/>
                    </a:cubicBezTo>
                    <a:cubicBezTo>
                      <a:pt x="4405" y="1683"/>
                      <a:pt x="4390" y="1693"/>
                      <a:pt x="4374" y="1722"/>
                    </a:cubicBezTo>
                    <a:cubicBezTo>
                      <a:pt x="4359" y="1644"/>
                      <a:pt x="4390" y="1551"/>
                      <a:pt x="4436" y="1458"/>
                    </a:cubicBezTo>
                    <a:lnTo>
                      <a:pt x="4436" y="1458"/>
                    </a:lnTo>
                    <a:cubicBezTo>
                      <a:pt x="4421" y="1567"/>
                      <a:pt x="4684" y="1474"/>
                      <a:pt x="4529" y="1613"/>
                    </a:cubicBezTo>
                    <a:cubicBezTo>
                      <a:pt x="4552" y="1623"/>
                      <a:pt x="4568" y="1628"/>
                      <a:pt x="4579" y="1628"/>
                    </a:cubicBezTo>
                    <a:cubicBezTo>
                      <a:pt x="4639" y="1628"/>
                      <a:pt x="4573" y="1508"/>
                      <a:pt x="4638" y="1443"/>
                    </a:cubicBezTo>
                    <a:lnTo>
                      <a:pt x="4638" y="1443"/>
                    </a:lnTo>
                    <a:cubicBezTo>
                      <a:pt x="4653" y="1520"/>
                      <a:pt x="4669" y="1660"/>
                      <a:pt x="4684" y="1660"/>
                    </a:cubicBezTo>
                    <a:cubicBezTo>
                      <a:pt x="4653" y="1567"/>
                      <a:pt x="4700" y="1505"/>
                      <a:pt x="4762" y="1443"/>
                    </a:cubicBezTo>
                    <a:lnTo>
                      <a:pt x="3133" y="404"/>
                    </a:lnTo>
                    <a:cubicBezTo>
                      <a:pt x="3040" y="466"/>
                      <a:pt x="2916" y="481"/>
                      <a:pt x="2963" y="559"/>
                    </a:cubicBezTo>
                    <a:cubicBezTo>
                      <a:pt x="3025" y="698"/>
                      <a:pt x="3025" y="853"/>
                      <a:pt x="3040" y="1024"/>
                    </a:cubicBezTo>
                    <a:cubicBezTo>
                      <a:pt x="3025" y="1024"/>
                      <a:pt x="3009" y="1024"/>
                      <a:pt x="2978" y="1039"/>
                    </a:cubicBezTo>
                    <a:lnTo>
                      <a:pt x="2389" y="636"/>
                    </a:lnTo>
                    <a:cubicBezTo>
                      <a:pt x="2373" y="652"/>
                      <a:pt x="2358" y="683"/>
                      <a:pt x="2342" y="698"/>
                    </a:cubicBezTo>
                    <a:lnTo>
                      <a:pt x="2327" y="636"/>
                    </a:lnTo>
                    <a:lnTo>
                      <a:pt x="2265" y="667"/>
                    </a:lnTo>
                    <a:cubicBezTo>
                      <a:pt x="2296" y="683"/>
                      <a:pt x="2311" y="698"/>
                      <a:pt x="2327" y="714"/>
                    </a:cubicBezTo>
                    <a:cubicBezTo>
                      <a:pt x="2280" y="760"/>
                      <a:pt x="2234" y="822"/>
                      <a:pt x="2203" y="900"/>
                    </a:cubicBezTo>
                    <a:lnTo>
                      <a:pt x="2156" y="822"/>
                    </a:lnTo>
                    <a:cubicBezTo>
                      <a:pt x="2141" y="838"/>
                      <a:pt x="2110" y="853"/>
                      <a:pt x="2079" y="869"/>
                    </a:cubicBezTo>
                    <a:cubicBezTo>
                      <a:pt x="2017" y="822"/>
                      <a:pt x="1955" y="791"/>
                      <a:pt x="1893" y="745"/>
                    </a:cubicBezTo>
                    <a:cubicBezTo>
                      <a:pt x="1890" y="742"/>
                      <a:pt x="1886" y="741"/>
                      <a:pt x="1882" y="741"/>
                    </a:cubicBezTo>
                    <a:cubicBezTo>
                      <a:pt x="1862" y="741"/>
                      <a:pt x="1828" y="768"/>
                      <a:pt x="1815" y="807"/>
                    </a:cubicBezTo>
                    <a:cubicBezTo>
                      <a:pt x="1784" y="838"/>
                      <a:pt x="1784" y="900"/>
                      <a:pt x="1846" y="946"/>
                    </a:cubicBezTo>
                    <a:cubicBezTo>
                      <a:pt x="1924" y="946"/>
                      <a:pt x="1924" y="993"/>
                      <a:pt x="1939" y="1024"/>
                    </a:cubicBezTo>
                    <a:cubicBezTo>
                      <a:pt x="1924" y="1055"/>
                      <a:pt x="1908" y="1101"/>
                      <a:pt x="1924" y="1148"/>
                    </a:cubicBezTo>
                    <a:lnTo>
                      <a:pt x="1769" y="977"/>
                    </a:lnTo>
                    <a:cubicBezTo>
                      <a:pt x="1769" y="993"/>
                      <a:pt x="1769" y="1008"/>
                      <a:pt x="1769" y="1024"/>
                    </a:cubicBezTo>
                    <a:cubicBezTo>
                      <a:pt x="1741" y="1003"/>
                      <a:pt x="1718" y="995"/>
                      <a:pt x="1697" y="995"/>
                    </a:cubicBezTo>
                    <a:cubicBezTo>
                      <a:pt x="1640" y="995"/>
                      <a:pt x="1601" y="1053"/>
                      <a:pt x="1534" y="1053"/>
                    </a:cubicBezTo>
                    <a:cubicBezTo>
                      <a:pt x="1516" y="1053"/>
                      <a:pt x="1496" y="1049"/>
                      <a:pt x="1474" y="1039"/>
                    </a:cubicBezTo>
                    <a:lnTo>
                      <a:pt x="1474" y="1039"/>
                    </a:lnTo>
                    <a:cubicBezTo>
                      <a:pt x="1489" y="1055"/>
                      <a:pt x="1520" y="1055"/>
                      <a:pt x="1551" y="1070"/>
                    </a:cubicBezTo>
                    <a:lnTo>
                      <a:pt x="1458" y="1117"/>
                    </a:lnTo>
                    <a:cubicBezTo>
                      <a:pt x="1468" y="1114"/>
                      <a:pt x="1477" y="1113"/>
                      <a:pt x="1486" y="1113"/>
                    </a:cubicBezTo>
                    <a:cubicBezTo>
                      <a:pt x="1572" y="1113"/>
                      <a:pt x="1597" y="1244"/>
                      <a:pt x="1582" y="1272"/>
                    </a:cubicBezTo>
                    <a:cubicBezTo>
                      <a:pt x="1570" y="1297"/>
                      <a:pt x="1547" y="1343"/>
                      <a:pt x="1523" y="1343"/>
                    </a:cubicBezTo>
                    <a:cubicBezTo>
                      <a:pt x="1517" y="1343"/>
                      <a:pt x="1511" y="1340"/>
                      <a:pt x="1505" y="1334"/>
                    </a:cubicBezTo>
                    <a:lnTo>
                      <a:pt x="1505" y="1272"/>
                    </a:lnTo>
                    <a:lnTo>
                      <a:pt x="1505" y="1272"/>
                    </a:lnTo>
                    <a:cubicBezTo>
                      <a:pt x="1412" y="1288"/>
                      <a:pt x="1520" y="1458"/>
                      <a:pt x="1396" y="1458"/>
                    </a:cubicBezTo>
                    <a:cubicBezTo>
                      <a:pt x="1365" y="1427"/>
                      <a:pt x="1365" y="1396"/>
                      <a:pt x="1350" y="1381"/>
                    </a:cubicBezTo>
                    <a:lnTo>
                      <a:pt x="1350" y="1381"/>
                    </a:lnTo>
                    <a:cubicBezTo>
                      <a:pt x="1381" y="1443"/>
                      <a:pt x="1381" y="1489"/>
                      <a:pt x="1365" y="1536"/>
                    </a:cubicBezTo>
                    <a:lnTo>
                      <a:pt x="1317" y="1609"/>
                    </a:lnTo>
                    <a:lnTo>
                      <a:pt x="1317" y="1609"/>
                    </a:lnTo>
                    <a:cubicBezTo>
                      <a:pt x="1333" y="1589"/>
                      <a:pt x="1353" y="1575"/>
                      <a:pt x="1365" y="1551"/>
                    </a:cubicBezTo>
                    <a:lnTo>
                      <a:pt x="1365" y="1551"/>
                    </a:lnTo>
                    <a:cubicBezTo>
                      <a:pt x="1365" y="1582"/>
                      <a:pt x="1365" y="1613"/>
                      <a:pt x="1350" y="1644"/>
                    </a:cubicBezTo>
                    <a:cubicBezTo>
                      <a:pt x="1350" y="1660"/>
                      <a:pt x="1334" y="1660"/>
                      <a:pt x="1334" y="1675"/>
                    </a:cubicBezTo>
                    <a:lnTo>
                      <a:pt x="1303" y="1629"/>
                    </a:lnTo>
                    <a:lnTo>
                      <a:pt x="1257" y="1551"/>
                    </a:lnTo>
                    <a:lnTo>
                      <a:pt x="1257" y="1551"/>
                    </a:lnTo>
                    <a:cubicBezTo>
                      <a:pt x="1272" y="1582"/>
                      <a:pt x="1272" y="1613"/>
                      <a:pt x="1272" y="1644"/>
                    </a:cubicBezTo>
                    <a:cubicBezTo>
                      <a:pt x="1288" y="1784"/>
                      <a:pt x="1133" y="1892"/>
                      <a:pt x="993" y="1939"/>
                    </a:cubicBezTo>
                    <a:cubicBezTo>
                      <a:pt x="1040" y="1954"/>
                      <a:pt x="1071" y="1939"/>
                      <a:pt x="1086" y="1970"/>
                    </a:cubicBezTo>
                    <a:cubicBezTo>
                      <a:pt x="1072" y="2013"/>
                      <a:pt x="1038" y="2032"/>
                      <a:pt x="1001" y="2032"/>
                    </a:cubicBezTo>
                    <a:cubicBezTo>
                      <a:pt x="958" y="2032"/>
                      <a:pt x="910" y="2005"/>
                      <a:pt x="884" y="1954"/>
                    </a:cubicBezTo>
                    <a:lnTo>
                      <a:pt x="884" y="1954"/>
                    </a:lnTo>
                    <a:cubicBezTo>
                      <a:pt x="947" y="2110"/>
                      <a:pt x="574" y="2141"/>
                      <a:pt x="652" y="2358"/>
                    </a:cubicBezTo>
                    <a:lnTo>
                      <a:pt x="838" y="2823"/>
                    </a:lnTo>
                    <a:cubicBezTo>
                      <a:pt x="807" y="2839"/>
                      <a:pt x="791" y="2870"/>
                      <a:pt x="776" y="2901"/>
                    </a:cubicBezTo>
                    <a:cubicBezTo>
                      <a:pt x="776" y="2901"/>
                      <a:pt x="822" y="3025"/>
                      <a:pt x="869" y="3133"/>
                    </a:cubicBezTo>
                    <a:cubicBezTo>
                      <a:pt x="869" y="3164"/>
                      <a:pt x="884" y="3180"/>
                      <a:pt x="884" y="3195"/>
                    </a:cubicBezTo>
                    <a:cubicBezTo>
                      <a:pt x="884" y="3211"/>
                      <a:pt x="884" y="3242"/>
                      <a:pt x="916" y="3257"/>
                    </a:cubicBezTo>
                    <a:cubicBezTo>
                      <a:pt x="931" y="3319"/>
                      <a:pt x="947" y="3350"/>
                      <a:pt x="947" y="3366"/>
                    </a:cubicBezTo>
                    <a:cubicBezTo>
                      <a:pt x="916" y="3381"/>
                      <a:pt x="900" y="3381"/>
                      <a:pt x="884" y="3412"/>
                    </a:cubicBezTo>
                    <a:cubicBezTo>
                      <a:pt x="871" y="3386"/>
                      <a:pt x="858" y="3328"/>
                      <a:pt x="845" y="3328"/>
                    </a:cubicBezTo>
                    <a:cubicBezTo>
                      <a:pt x="843" y="3328"/>
                      <a:pt x="840" y="3330"/>
                      <a:pt x="838" y="3335"/>
                    </a:cubicBezTo>
                    <a:cubicBezTo>
                      <a:pt x="822" y="3366"/>
                      <a:pt x="791" y="3412"/>
                      <a:pt x="776" y="3459"/>
                    </a:cubicBezTo>
                    <a:cubicBezTo>
                      <a:pt x="760" y="3443"/>
                      <a:pt x="745" y="3428"/>
                      <a:pt x="745" y="3412"/>
                    </a:cubicBezTo>
                    <a:cubicBezTo>
                      <a:pt x="698" y="3381"/>
                      <a:pt x="698" y="3335"/>
                      <a:pt x="745" y="3319"/>
                    </a:cubicBezTo>
                    <a:cubicBezTo>
                      <a:pt x="760" y="3335"/>
                      <a:pt x="760" y="3350"/>
                      <a:pt x="776" y="3350"/>
                    </a:cubicBezTo>
                    <a:cubicBezTo>
                      <a:pt x="729" y="3288"/>
                      <a:pt x="667" y="3226"/>
                      <a:pt x="574" y="3211"/>
                    </a:cubicBezTo>
                    <a:cubicBezTo>
                      <a:pt x="605" y="3195"/>
                      <a:pt x="621" y="3180"/>
                      <a:pt x="621" y="3180"/>
                    </a:cubicBezTo>
                    <a:cubicBezTo>
                      <a:pt x="652" y="3180"/>
                      <a:pt x="667" y="3164"/>
                      <a:pt x="683" y="3149"/>
                    </a:cubicBezTo>
                    <a:cubicBezTo>
                      <a:pt x="667" y="3118"/>
                      <a:pt x="605" y="3087"/>
                      <a:pt x="636" y="3040"/>
                    </a:cubicBezTo>
                    <a:lnTo>
                      <a:pt x="636" y="3040"/>
                    </a:lnTo>
                    <a:cubicBezTo>
                      <a:pt x="683" y="3056"/>
                      <a:pt x="698" y="3071"/>
                      <a:pt x="714" y="3087"/>
                    </a:cubicBezTo>
                    <a:cubicBezTo>
                      <a:pt x="714" y="3102"/>
                      <a:pt x="714" y="3102"/>
                      <a:pt x="714" y="3118"/>
                    </a:cubicBezTo>
                    <a:cubicBezTo>
                      <a:pt x="714" y="3164"/>
                      <a:pt x="636" y="3195"/>
                      <a:pt x="760" y="3242"/>
                    </a:cubicBezTo>
                    <a:cubicBezTo>
                      <a:pt x="807" y="3180"/>
                      <a:pt x="807" y="3133"/>
                      <a:pt x="776" y="3102"/>
                    </a:cubicBezTo>
                    <a:cubicBezTo>
                      <a:pt x="822" y="3071"/>
                      <a:pt x="791" y="3009"/>
                      <a:pt x="776" y="2947"/>
                    </a:cubicBezTo>
                    <a:cubicBezTo>
                      <a:pt x="776" y="2932"/>
                      <a:pt x="776" y="2916"/>
                      <a:pt x="776" y="2901"/>
                    </a:cubicBezTo>
                    <a:cubicBezTo>
                      <a:pt x="776" y="2901"/>
                      <a:pt x="760" y="2839"/>
                      <a:pt x="729" y="2776"/>
                    </a:cubicBezTo>
                    <a:cubicBezTo>
                      <a:pt x="714" y="2714"/>
                      <a:pt x="683" y="2637"/>
                      <a:pt x="683" y="2637"/>
                    </a:cubicBezTo>
                    <a:lnTo>
                      <a:pt x="621" y="2544"/>
                    </a:lnTo>
                    <a:lnTo>
                      <a:pt x="621" y="2761"/>
                    </a:lnTo>
                    <a:cubicBezTo>
                      <a:pt x="605" y="2730"/>
                      <a:pt x="586" y="2730"/>
                      <a:pt x="567" y="2730"/>
                    </a:cubicBezTo>
                    <a:cubicBezTo>
                      <a:pt x="547" y="2730"/>
                      <a:pt x="528" y="2730"/>
                      <a:pt x="512" y="2699"/>
                    </a:cubicBezTo>
                    <a:lnTo>
                      <a:pt x="512" y="2699"/>
                    </a:lnTo>
                    <a:cubicBezTo>
                      <a:pt x="512" y="2714"/>
                      <a:pt x="497" y="2761"/>
                      <a:pt x="528" y="2776"/>
                    </a:cubicBezTo>
                    <a:lnTo>
                      <a:pt x="543" y="2745"/>
                    </a:lnTo>
                    <a:cubicBezTo>
                      <a:pt x="605" y="2885"/>
                      <a:pt x="667" y="2916"/>
                      <a:pt x="698" y="3025"/>
                    </a:cubicBezTo>
                    <a:cubicBezTo>
                      <a:pt x="667" y="3009"/>
                      <a:pt x="652" y="2994"/>
                      <a:pt x="636" y="2963"/>
                    </a:cubicBezTo>
                    <a:lnTo>
                      <a:pt x="636" y="2963"/>
                    </a:lnTo>
                    <a:cubicBezTo>
                      <a:pt x="652" y="2994"/>
                      <a:pt x="636" y="2978"/>
                      <a:pt x="621" y="2994"/>
                    </a:cubicBezTo>
                    <a:cubicBezTo>
                      <a:pt x="574" y="2963"/>
                      <a:pt x="667" y="2932"/>
                      <a:pt x="590" y="2901"/>
                    </a:cubicBezTo>
                    <a:cubicBezTo>
                      <a:pt x="574" y="2901"/>
                      <a:pt x="574" y="2916"/>
                      <a:pt x="574" y="2932"/>
                    </a:cubicBezTo>
                    <a:cubicBezTo>
                      <a:pt x="559" y="2885"/>
                      <a:pt x="528" y="2823"/>
                      <a:pt x="497" y="2792"/>
                    </a:cubicBezTo>
                    <a:lnTo>
                      <a:pt x="497" y="2792"/>
                    </a:lnTo>
                    <a:cubicBezTo>
                      <a:pt x="547" y="2859"/>
                      <a:pt x="529" y="2872"/>
                      <a:pt x="495" y="2872"/>
                    </a:cubicBezTo>
                    <a:cubicBezTo>
                      <a:pt x="474" y="2872"/>
                      <a:pt x="447" y="2867"/>
                      <a:pt x="425" y="2867"/>
                    </a:cubicBezTo>
                    <a:cubicBezTo>
                      <a:pt x="417" y="2867"/>
                      <a:pt x="410" y="2868"/>
                      <a:pt x="404" y="2870"/>
                    </a:cubicBezTo>
                    <a:cubicBezTo>
                      <a:pt x="404" y="2829"/>
                      <a:pt x="392" y="2740"/>
                      <a:pt x="357" y="2740"/>
                    </a:cubicBezTo>
                    <a:cubicBezTo>
                      <a:pt x="353" y="2740"/>
                      <a:pt x="347" y="2742"/>
                      <a:pt x="342" y="2745"/>
                    </a:cubicBezTo>
                    <a:cubicBezTo>
                      <a:pt x="369" y="2800"/>
                      <a:pt x="336" y="2940"/>
                      <a:pt x="413" y="2940"/>
                    </a:cubicBezTo>
                    <a:cubicBezTo>
                      <a:pt x="423" y="2940"/>
                      <a:pt x="436" y="2937"/>
                      <a:pt x="450" y="2932"/>
                    </a:cubicBezTo>
                    <a:cubicBezTo>
                      <a:pt x="450" y="2947"/>
                      <a:pt x="450" y="2947"/>
                      <a:pt x="450" y="2963"/>
                    </a:cubicBezTo>
                    <a:cubicBezTo>
                      <a:pt x="419" y="2978"/>
                      <a:pt x="388" y="2994"/>
                      <a:pt x="373" y="3009"/>
                    </a:cubicBezTo>
                    <a:cubicBezTo>
                      <a:pt x="373" y="3025"/>
                      <a:pt x="373" y="3040"/>
                      <a:pt x="373" y="3056"/>
                    </a:cubicBezTo>
                    <a:cubicBezTo>
                      <a:pt x="357" y="2994"/>
                      <a:pt x="295" y="2978"/>
                      <a:pt x="249" y="2916"/>
                    </a:cubicBezTo>
                    <a:lnTo>
                      <a:pt x="249" y="2916"/>
                    </a:lnTo>
                    <a:cubicBezTo>
                      <a:pt x="280" y="2994"/>
                      <a:pt x="326" y="3056"/>
                      <a:pt x="357" y="3102"/>
                    </a:cubicBezTo>
                    <a:cubicBezTo>
                      <a:pt x="357" y="3102"/>
                      <a:pt x="357" y="3118"/>
                      <a:pt x="357" y="3133"/>
                    </a:cubicBezTo>
                    <a:cubicBezTo>
                      <a:pt x="252" y="3133"/>
                      <a:pt x="148" y="3107"/>
                      <a:pt x="69" y="3107"/>
                    </a:cubicBezTo>
                    <a:cubicBezTo>
                      <a:pt x="43" y="3107"/>
                      <a:pt x="20" y="3110"/>
                      <a:pt x="0" y="3118"/>
                    </a:cubicBezTo>
                    <a:cubicBezTo>
                      <a:pt x="31" y="3149"/>
                      <a:pt x="62" y="3180"/>
                      <a:pt x="93" y="3195"/>
                    </a:cubicBezTo>
                    <a:cubicBezTo>
                      <a:pt x="152" y="3160"/>
                      <a:pt x="210" y="3143"/>
                      <a:pt x="275" y="3143"/>
                    </a:cubicBezTo>
                    <a:cubicBezTo>
                      <a:pt x="296" y="3143"/>
                      <a:pt x="318" y="3145"/>
                      <a:pt x="342" y="3149"/>
                    </a:cubicBezTo>
                    <a:cubicBezTo>
                      <a:pt x="311" y="3211"/>
                      <a:pt x="280" y="3257"/>
                      <a:pt x="233" y="3319"/>
                    </a:cubicBezTo>
                    <a:cubicBezTo>
                      <a:pt x="187" y="3381"/>
                      <a:pt x="156" y="3428"/>
                      <a:pt x="125" y="3490"/>
                    </a:cubicBezTo>
                    <a:cubicBezTo>
                      <a:pt x="125" y="3474"/>
                      <a:pt x="125" y="3428"/>
                      <a:pt x="93" y="3428"/>
                    </a:cubicBezTo>
                    <a:cubicBezTo>
                      <a:pt x="62" y="3474"/>
                      <a:pt x="47" y="3505"/>
                      <a:pt x="16" y="3536"/>
                    </a:cubicBezTo>
                    <a:lnTo>
                      <a:pt x="621" y="4033"/>
                    </a:lnTo>
                    <a:cubicBezTo>
                      <a:pt x="636" y="4048"/>
                      <a:pt x="636" y="4064"/>
                      <a:pt x="636" y="4079"/>
                    </a:cubicBezTo>
                    <a:cubicBezTo>
                      <a:pt x="636" y="4064"/>
                      <a:pt x="636" y="4048"/>
                      <a:pt x="636" y="4048"/>
                    </a:cubicBezTo>
                    <a:lnTo>
                      <a:pt x="1055" y="4389"/>
                    </a:lnTo>
                    <a:cubicBezTo>
                      <a:pt x="1071" y="4436"/>
                      <a:pt x="1086" y="4483"/>
                      <a:pt x="1086" y="4483"/>
                    </a:cubicBezTo>
                    <a:cubicBezTo>
                      <a:pt x="1102" y="4467"/>
                      <a:pt x="1102" y="4452"/>
                      <a:pt x="1117" y="4436"/>
                    </a:cubicBezTo>
                    <a:lnTo>
                      <a:pt x="1210" y="4514"/>
                    </a:lnTo>
                    <a:cubicBezTo>
                      <a:pt x="1179" y="4545"/>
                      <a:pt x="1164" y="4591"/>
                      <a:pt x="1148" y="4653"/>
                    </a:cubicBezTo>
                    <a:cubicBezTo>
                      <a:pt x="1148" y="4653"/>
                      <a:pt x="1179" y="4684"/>
                      <a:pt x="1210" y="4731"/>
                    </a:cubicBezTo>
                    <a:cubicBezTo>
                      <a:pt x="1241" y="4762"/>
                      <a:pt x="1257" y="4808"/>
                      <a:pt x="1257" y="4808"/>
                    </a:cubicBezTo>
                    <a:cubicBezTo>
                      <a:pt x="1257" y="4855"/>
                      <a:pt x="1272" y="4917"/>
                      <a:pt x="1272" y="4963"/>
                    </a:cubicBezTo>
                    <a:lnTo>
                      <a:pt x="2777" y="5816"/>
                    </a:lnTo>
                    <a:cubicBezTo>
                      <a:pt x="2878" y="5744"/>
                      <a:pt x="2980" y="5644"/>
                      <a:pt x="3068" y="5644"/>
                    </a:cubicBezTo>
                    <a:cubicBezTo>
                      <a:pt x="3075" y="5644"/>
                      <a:pt x="3081" y="5645"/>
                      <a:pt x="3087" y="5646"/>
                    </a:cubicBezTo>
                    <a:lnTo>
                      <a:pt x="3071" y="5677"/>
                    </a:lnTo>
                    <a:cubicBezTo>
                      <a:pt x="3235" y="5649"/>
                      <a:pt x="3171" y="5514"/>
                      <a:pt x="3078" y="5514"/>
                    </a:cubicBezTo>
                    <a:cubicBezTo>
                      <a:pt x="3066" y="5514"/>
                      <a:pt x="3053" y="5516"/>
                      <a:pt x="3040" y="5522"/>
                    </a:cubicBezTo>
                    <a:lnTo>
                      <a:pt x="3118" y="5382"/>
                    </a:lnTo>
                    <a:lnTo>
                      <a:pt x="3133" y="5382"/>
                    </a:lnTo>
                    <a:lnTo>
                      <a:pt x="3149" y="5413"/>
                    </a:lnTo>
                    <a:cubicBezTo>
                      <a:pt x="3164" y="5398"/>
                      <a:pt x="3164" y="5382"/>
                      <a:pt x="3180" y="5367"/>
                    </a:cubicBezTo>
                    <a:cubicBezTo>
                      <a:pt x="3195" y="5367"/>
                      <a:pt x="3195" y="5351"/>
                      <a:pt x="3211" y="5336"/>
                    </a:cubicBezTo>
                    <a:lnTo>
                      <a:pt x="3195" y="5320"/>
                    </a:lnTo>
                    <a:cubicBezTo>
                      <a:pt x="3226" y="5258"/>
                      <a:pt x="3257" y="5196"/>
                      <a:pt x="3273" y="5118"/>
                    </a:cubicBezTo>
                    <a:cubicBezTo>
                      <a:pt x="3288" y="5134"/>
                      <a:pt x="3304" y="5149"/>
                      <a:pt x="3304" y="5180"/>
                    </a:cubicBezTo>
                    <a:cubicBezTo>
                      <a:pt x="3319" y="5165"/>
                      <a:pt x="3319" y="5149"/>
                      <a:pt x="3335" y="5149"/>
                    </a:cubicBezTo>
                    <a:lnTo>
                      <a:pt x="3366" y="5149"/>
                    </a:lnTo>
                    <a:cubicBezTo>
                      <a:pt x="3351" y="5134"/>
                      <a:pt x="3351" y="5134"/>
                      <a:pt x="3335" y="5134"/>
                    </a:cubicBezTo>
                    <a:cubicBezTo>
                      <a:pt x="3366" y="5103"/>
                      <a:pt x="3351" y="5041"/>
                      <a:pt x="3335" y="4994"/>
                    </a:cubicBezTo>
                    <a:cubicBezTo>
                      <a:pt x="3366" y="4917"/>
                      <a:pt x="3397" y="4855"/>
                      <a:pt x="3444" y="4777"/>
                    </a:cubicBezTo>
                    <a:cubicBezTo>
                      <a:pt x="3490" y="4932"/>
                      <a:pt x="3754" y="4808"/>
                      <a:pt x="3614" y="5010"/>
                    </a:cubicBezTo>
                    <a:cubicBezTo>
                      <a:pt x="3614" y="4917"/>
                      <a:pt x="3490" y="4948"/>
                      <a:pt x="3444" y="4917"/>
                    </a:cubicBezTo>
                    <a:cubicBezTo>
                      <a:pt x="3366" y="4948"/>
                      <a:pt x="3382" y="5103"/>
                      <a:pt x="3366" y="5149"/>
                    </a:cubicBezTo>
                    <a:cubicBezTo>
                      <a:pt x="3428" y="5180"/>
                      <a:pt x="3521" y="5336"/>
                      <a:pt x="3537" y="5444"/>
                    </a:cubicBezTo>
                    <a:cubicBezTo>
                      <a:pt x="3537" y="5367"/>
                      <a:pt x="3583" y="5305"/>
                      <a:pt x="3630" y="5242"/>
                    </a:cubicBezTo>
                    <a:cubicBezTo>
                      <a:pt x="3692" y="5180"/>
                      <a:pt x="3738" y="5118"/>
                      <a:pt x="3785" y="5056"/>
                    </a:cubicBezTo>
                    <a:cubicBezTo>
                      <a:pt x="3862" y="4963"/>
                      <a:pt x="3924" y="4870"/>
                      <a:pt x="3893" y="4777"/>
                    </a:cubicBezTo>
                    <a:cubicBezTo>
                      <a:pt x="3940" y="4777"/>
                      <a:pt x="3986" y="4793"/>
                      <a:pt x="4017" y="4793"/>
                    </a:cubicBezTo>
                    <a:lnTo>
                      <a:pt x="3893" y="4762"/>
                    </a:lnTo>
                    <a:cubicBezTo>
                      <a:pt x="3893" y="4762"/>
                      <a:pt x="3893" y="4746"/>
                      <a:pt x="3893" y="4746"/>
                    </a:cubicBezTo>
                    <a:cubicBezTo>
                      <a:pt x="3931" y="4759"/>
                      <a:pt x="3999" y="4781"/>
                      <a:pt x="4032" y="4781"/>
                    </a:cubicBezTo>
                    <a:cubicBezTo>
                      <a:pt x="4040" y="4781"/>
                      <a:pt x="4045" y="4780"/>
                      <a:pt x="4048" y="4777"/>
                    </a:cubicBezTo>
                    <a:lnTo>
                      <a:pt x="3924" y="4715"/>
                    </a:lnTo>
                    <a:lnTo>
                      <a:pt x="3940" y="4731"/>
                    </a:lnTo>
                    <a:cubicBezTo>
                      <a:pt x="3940" y="4731"/>
                      <a:pt x="3909" y="4700"/>
                      <a:pt x="3878" y="4684"/>
                    </a:cubicBezTo>
                    <a:cubicBezTo>
                      <a:pt x="3862" y="4669"/>
                      <a:pt x="3862" y="4669"/>
                      <a:pt x="3862" y="4669"/>
                    </a:cubicBezTo>
                    <a:cubicBezTo>
                      <a:pt x="3878" y="4653"/>
                      <a:pt x="3893" y="4638"/>
                      <a:pt x="3909" y="4607"/>
                    </a:cubicBezTo>
                    <a:cubicBezTo>
                      <a:pt x="3924" y="4622"/>
                      <a:pt x="3940" y="4653"/>
                      <a:pt x="3971" y="4669"/>
                    </a:cubicBezTo>
                    <a:cubicBezTo>
                      <a:pt x="3971" y="4669"/>
                      <a:pt x="3955" y="4638"/>
                      <a:pt x="3940" y="4607"/>
                    </a:cubicBezTo>
                    <a:cubicBezTo>
                      <a:pt x="3940" y="4591"/>
                      <a:pt x="3940" y="4591"/>
                      <a:pt x="3940" y="4576"/>
                    </a:cubicBezTo>
                    <a:cubicBezTo>
                      <a:pt x="3955" y="4560"/>
                      <a:pt x="3955" y="4560"/>
                      <a:pt x="3971" y="4545"/>
                    </a:cubicBezTo>
                    <a:cubicBezTo>
                      <a:pt x="4002" y="4560"/>
                      <a:pt x="4033" y="4607"/>
                      <a:pt x="4079" y="4607"/>
                    </a:cubicBezTo>
                    <a:cubicBezTo>
                      <a:pt x="4079" y="4576"/>
                      <a:pt x="4064" y="4529"/>
                      <a:pt x="4110" y="4514"/>
                    </a:cubicBezTo>
                    <a:lnTo>
                      <a:pt x="4157" y="4545"/>
                    </a:lnTo>
                    <a:cubicBezTo>
                      <a:pt x="4173" y="4545"/>
                      <a:pt x="4173" y="4529"/>
                      <a:pt x="4188" y="4529"/>
                    </a:cubicBezTo>
                    <a:cubicBezTo>
                      <a:pt x="4173" y="4576"/>
                      <a:pt x="4173" y="4607"/>
                      <a:pt x="4219" y="4684"/>
                    </a:cubicBezTo>
                    <a:cubicBezTo>
                      <a:pt x="4173" y="4762"/>
                      <a:pt x="4110" y="4824"/>
                      <a:pt x="4048" y="4839"/>
                    </a:cubicBezTo>
                    <a:cubicBezTo>
                      <a:pt x="4048" y="4870"/>
                      <a:pt x="4126" y="4917"/>
                      <a:pt x="4126" y="4948"/>
                    </a:cubicBezTo>
                    <a:cubicBezTo>
                      <a:pt x="4126" y="4948"/>
                      <a:pt x="4126" y="4932"/>
                      <a:pt x="4141" y="4932"/>
                    </a:cubicBezTo>
                    <a:lnTo>
                      <a:pt x="4328" y="5010"/>
                    </a:lnTo>
                    <a:cubicBezTo>
                      <a:pt x="4297" y="4963"/>
                      <a:pt x="4328" y="4948"/>
                      <a:pt x="4328" y="4917"/>
                    </a:cubicBezTo>
                    <a:lnTo>
                      <a:pt x="4498" y="5149"/>
                    </a:lnTo>
                    <a:cubicBezTo>
                      <a:pt x="4515" y="5152"/>
                      <a:pt x="4530" y="5153"/>
                      <a:pt x="4543" y="5153"/>
                    </a:cubicBezTo>
                    <a:cubicBezTo>
                      <a:pt x="4691" y="5153"/>
                      <a:pt x="4647" y="5007"/>
                      <a:pt x="4746" y="4979"/>
                    </a:cubicBezTo>
                    <a:cubicBezTo>
                      <a:pt x="4615" y="4979"/>
                      <a:pt x="4646" y="4932"/>
                      <a:pt x="4605" y="4932"/>
                    </a:cubicBezTo>
                    <a:cubicBezTo>
                      <a:pt x="4587" y="4932"/>
                      <a:pt x="4558" y="4941"/>
                      <a:pt x="4498" y="4963"/>
                    </a:cubicBezTo>
                    <a:lnTo>
                      <a:pt x="4374" y="4824"/>
                    </a:lnTo>
                    <a:lnTo>
                      <a:pt x="4467" y="4715"/>
                    </a:lnTo>
                    <a:cubicBezTo>
                      <a:pt x="4416" y="4689"/>
                      <a:pt x="4407" y="4611"/>
                      <a:pt x="4361" y="4611"/>
                    </a:cubicBezTo>
                    <a:cubicBezTo>
                      <a:pt x="4352" y="4611"/>
                      <a:pt x="4341" y="4614"/>
                      <a:pt x="4328" y="4622"/>
                    </a:cubicBezTo>
                    <a:cubicBezTo>
                      <a:pt x="4328" y="4638"/>
                      <a:pt x="4343" y="4669"/>
                      <a:pt x="4328" y="4684"/>
                    </a:cubicBezTo>
                    <a:cubicBezTo>
                      <a:pt x="4219" y="4622"/>
                      <a:pt x="4297" y="4529"/>
                      <a:pt x="4250" y="4483"/>
                    </a:cubicBezTo>
                    <a:cubicBezTo>
                      <a:pt x="4250" y="4467"/>
                      <a:pt x="4266" y="4467"/>
                      <a:pt x="4266" y="4452"/>
                    </a:cubicBezTo>
                    <a:cubicBezTo>
                      <a:pt x="4281" y="4405"/>
                      <a:pt x="4297" y="4374"/>
                      <a:pt x="4297" y="4327"/>
                    </a:cubicBezTo>
                    <a:cubicBezTo>
                      <a:pt x="4312" y="4327"/>
                      <a:pt x="4312" y="4343"/>
                      <a:pt x="4312" y="4343"/>
                    </a:cubicBezTo>
                    <a:lnTo>
                      <a:pt x="4390" y="4312"/>
                    </a:lnTo>
                    <a:lnTo>
                      <a:pt x="4421" y="4312"/>
                    </a:lnTo>
                    <a:cubicBezTo>
                      <a:pt x="4436" y="4312"/>
                      <a:pt x="4436" y="4312"/>
                      <a:pt x="4436" y="4327"/>
                    </a:cubicBezTo>
                    <a:cubicBezTo>
                      <a:pt x="4436" y="4281"/>
                      <a:pt x="4436" y="4250"/>
                      <a:pt x="4405" y="4219"/>
                    </a:cubicBezTo>
                    <a:cubicBezTo>
                      <a:pt x="4405" y="4188"/>
                      <a:pt x="4421" y="4157"/>
                      <a:pt x="4452" y="4141"/>
                    </a:cubicBezTo>
                    <a:lnTo>
                      <a:pt x="4607" y="4110"/>
                    </a:lnTo>
                    <a:cubicBezTo>
                      <a:pt x="4653" y="4141"/>
                      <a:pt x="4669" y="4203"/>
                      <a:pt x="4653" y="4250"/>
                    </a:cubicBezTo>
                    <a:cubicBezTo>
                      <a:pt x="4653" y="4265"/>
                      <a:pt x="4638" y="4273"/>
                      <a:pt x="4624" y="4273"/>
                    </a:cubicBezTo>
                    <a:cubicBezTo>
                      <a:pt x="4617" y="4273"/>
                      <a:pt x="4611" y="4271"/>
                      <a:pt x="4607" y="4267"/>
                    </a:cubicBezTo>
                    <a:lnTo>
                      <a:pt x="4607" y="4267"/>
                    </a:lnTo>
                    <a:cubicBezTo>
                      <a:pt x="4609" y="4304"/>
                      <a:pt x="4618" y="4315"/>
                      <a:pt x="4630" y="4315"/>
                    </a:cubicBezTo>
                    <a:cubicBezTo>
                      <a:pt x="4652" y="4315"/>
                      <a:pt x="4684" y="4280"/>
                      <a:pt x="4711" y="4280"/>
                    </a:cubicBezTo>
                    <a:cubicBezTo>
                      <a:pt x="4725" y="4280"/>
                      <a:pt x="4738" y="4292"/>
                      <a:pt x="4746" y="4327"/>
                    </a:cubicBezTo>
                    <a:cubicBezTo>
                      <a:pt x="4715" y="4343"/>
                      <a:pt x="4715" y="4389"/>
                      <a:pt x="4684" y="4405"/>
                    </a:cubicBezTo>
                    <a:cubicBezTo>
                      <a:pt x="4824" y="4358"/>
                      <a:pt x="4762" y="4234"/>
                      <a:pt x="4839" y="4203"/>
                    </a:cubicBezTo>
                    <a:cubicBezTo>
                      <a:pt x="4855" y="4219"/>
                      <a:pt x="4870" y="4219"/>
                      <a:pt x="4886" y="4219"/>
                    </a:cubicBezTo>
                    <a:cubicBezTo>
                      <a:pt x="4886" y="4219"/>
                      <a:pt x="4886" y="4203"/>
                      <a:pt x="4886" y="4203"/>
                    </a:cubicBezTo>
                    <a:lnTo>
                      <a:pt x="4932" y="4203"/>
                    </a:lnTo>
                    <a:cubicBezTo>
                      <a:pt x="4886" y="4095"/>
                      <a:pt x="4886" y="3940"/>
                      <a:pt x="4979" y="3893"/>
                    </a:cubicBezTo>
                    <a:lnTo>
                      <a:pt x="4979" y="3893"/>
                    </a:lnTo>
                    <a:cubicBezTo>
                      <a:pt x="4979" y="3909"/>
                      <a:pt x="4964" y="3940"/>
                      <a:pt x="4948" y="3955"/>
                    </a:cubicBezTo>
                    <a:cubicBezTo>
                      <a:pt x="5010" y="3924"/>
                      <a:pt x="5057" y="3878"/>
                      <a:pt x="5119" y="3847"/>
                    </a:cubicBezTo>
                    <a:cubicBezTo>
                      <a:pt x="5134" y="3847"/>
                      <a:pt x="5150" y="3847"/>
                      <a:pt x="5181" y="3893"/>
                    </a:cubicBezTo>
                    <a:cubicBezTo>
                      <a:pt x="5150" y="3831"/>
                      <a:pt x="5227" y="3816"/>
                      <a:pt x="5243" y="3769"/>
                    </a:cubicBezTo>
                    <a:cubicBezTo>
                      <a:pt x="5288" y="3746"/>
                      <a:pt x="5334" y="3732"/>
                      <a:pt x="5379" y="3732"/>
                    </a:cubicBezTo>
                    <a:cubicBezTo>
                      <a:pt x="5396" y="3732"/>
                      <a:pt x="5412" y="3734"/>
                      <a:pt x="5429" y="3738"/>
                    </a:cubicBezTo>
                    <a:cubicBezTo>
                      <a:pt x="5491" y="3676"/>
                      <a:pt x="5413" y="3676"/>
                      <a:pt x="5506" y="3567"/>
                    </a:cubicBezTo>
                    <a:cubicBezTo>
                      <a:pt x="5460" y="3505"/>
                      <a:pt x="5398" y="3490"/>
                      <a:pt x="5351" y="3443"/>
                    </a:cubicBezTo>
                    <a:cubicBezTo>
                      <a:pt x="5367" y="3443"/>
                      <a:pt x="5367" y="3443"/>
                      <a:pt x="5367" y="3428"/>
                    </a:cubicBezTo>
                    <a:cubicBezTo>
                      <a:pt x="5351" y="3428"/>
                      <a:pt x="5336" y="3412"/>
                      <a:pt x="5320" y="3397"/>
                    </a:cubicBezTo>
                    <a:cubicBezTo>
                      <a:pt x="5305" y="3381"/>
                      <a:pt x="5305" y="3350"/>
                      <a:pt x="5305" y="3319"/>
                    </a:cubicBezTo>
                    <a:lnTo>
                      <a:pt x="5258" y="3366"/>
                    </a:lnTo>
                    <a:cubicBezTo>
                      <a:pt x="5243" y="3350"/>
                      <a:pt x="5227" y="3350"/>
                      <a:pt x="5212" y="3335"/>
                    </a:cubicBezTo>
                    <a:lnTo>
                      <a:pt x="5212" y="3335"/>
                    </a:lnTo>
                    <a:cubicBezTo>
                      <a:pt x="5227" y="3350"/>
                      <a:pt x="5227" y="3366"/>
                      <a:pt x="5227" y="3381"/>
                    </a:cubicBezTo>
                    <a:lnTo>
                      <a:pt x="5212" y="3412"/>
                    </a:lnTo>
                    <a:cubicBezTo>
                      <a:pt x="5212" y="3443"/>
                      <a:pt x="5243" y="3474"/>
                      <a:pt x="5243" y="3505"/>
                    </a:cubicBezTo>
                    <a:lnTo>
                      <a:pt x="5258" y="3443"/>
                    </a:lnTo>
                    <a:cubicBezTo>
                      <a:pt x="5289" y="3521"/>
                      <a:pt x="5305" y="3614"/>
                      <a:pt x="5336" y="3614"/>
                    </a:cubicBezTo>
                    <a:cubicBezTo>
                      <a:pt x="5320" y="3583"/>
                      <a:pt x="5320" y="3521"/>
                      <a:pt x="5336" y="3474"/>
                    </a:cubicBezTo>
                    <a:cubicBezTo>
                      <a:pt x="5367" y="3490"/>
                      <a:pt x="5398" y="3521"/>
                      <a:pt x="5429" y="3536"/>
                    </a:cubicBezTo>
                    <a:cubicBezTo>
                      <a:pt x="5367" y="3692"/>
                      <a:pt x="5227" y="3707"/>
                      <a:pt x="5150" y="3738"/>
                    </a:cubicBezTo>
                    <a:cubicBezTo>
                      <a:pt x="5134" y="3692"/>
                      <a:pt x="5119" y="3661"/>
                      <a:pt x="5150" y="3645"/>
                    </a:cubicBezTo>
                    <a:cubicBezTo>
                      <a:pt x="5165" y="3645"/>
                      <a:pt x="5181" y="3661"/>
                      <a:pt x="5181" y="3661"/>
                    </a:cubicBezTo>
                    <a:cubicBezTo>
                      <a:pt x="5165" y="3583"/>
                      <a:pt x="5041" y="3490"/>
                      <a:pt x="5026" y="3412"/>
                    </a:cubicBezTo>
                    <a:cubicBezTo>
                      <a:pt x="5026" y="3397"/>
                      <a:pt x="5041" y="3397"/>
                      <a:pt x="5057" y="3381"/>
                    </a:cubicBezTo>
                    <a:lnTo>
                      <a:pt x="5088" y="3412"/>
                    </a:lnTo>
                    <a:cubicBezTo>
                      <a:pt x="5041" y="3319"/>
                      <a:pt x="5119" y="3335"/>
                      <a:pt x="5103" y="3273"/>
                    </a:cubicBezTo>
                    <a:cubicBezTo>
                      <a:pt x="5103" y="3257"/>
                      <a:pt x="5088" y="3257"/>
                      <a:pt x="5088" y="3242"/>
                    </a:cubicBezTo>
                    <a:lnTo>
                      <a:pt x="5088" y="3242"/>
                    </a:lnTo>
                    <a:cubicBezTo>
                      <a:pt x="5093" y="3247"/>
                      <a:pt x="5098" y="3249"/>
                      <a:pt x="5103" y="3249"/>
                    </a:cubicBezTo>
                    <a:cubicBezTo>
                      <a:pt x="5113" y="3249"/>
                      <a:pt x="5124" y="3242"/>
                      <a:pt x="5134" y="3242"/>
                    </a:cubicBezTo>
                    <a:cubicBezTo>
                      <a:pt x="5150" y="3164"/>
                      <a:pt x="5119" y="3164"/>
                      <a:pt x="5088" y="3164"/>
                    </a:cubicBezTo>
                    <a:cubicBezTo>
                      <a:pt x="5103" y="3133"/>
                      <a:pt x="5119" y="3087"/>
                      <a:pt x="5134" y="3056"/>
                    </a:cubicBezTo>
                    <a:cubicBezTo>
                      <a:pt x="5196" y="3071"/>
                      <a:pt x="5243" y="3102"/>
                      <a:pt x="5274" y="3102"/>
                    </a:cubicBezTo>
                    <a:cubicBezTo>
                      <a:pt x="5351" y="3366"/>
                      <a:pt x="5475" y="3164"/>
                      <a:pt x="5506" y="3443"/>
                    </a:cubicBezTo>
                    <a:cubicBezTo>
                      <a:pt x="5543" y="3458"/>
                      <a:pt x="5575" y="3465"/>
                      <a:pt x="5602" y="3465"/>
                    </a:cubicBezTo>
                    <a:cubicBezTo>
                      <a:pt x="5689" y="3465"/>
                      <a:pt x="5731" y="3395"/>
                      <a:pt x="5754" y="3288"/>
                    </a:cubicBezTo>
                    <a:lnTo>
                      <a:pt x="5754" y="3288"/>
                    </a:lnTo>
                    <a:cubicBezTo>
                      <a:pt x="5740" y="3297"/>
                      <a:pt x="5725" y="3300"/>
                      <a:pt x="5710" y="3300"/>
                    </a:cubicBezTo>
                    <a:cubicBezTo>
                      <a:pt x="5630" y="3300"/>
                      <a:pt x="5547" y="3199"/>
                      <a:pt x="5443" y="3199"/>
                    </a:cubicBezTo>
                    <a:cubicBezTo>
                      <a:pt x="5424" y="3199"/>
                      <a:pt x="5403" y="3202"/>
                      <a:pt x="5382" y="3211"/>
                    </a:cubicBezTo>
                    <a:cubicBezTo>
                      <a:pt x="5382" y="3056"/>
                      <a:pt x="5227" y="2978"/>
                      <a:pt x="5212" y="2885"/>
                    </a:cubicBezTo>
                    <a:lnTo>
                      <a:pt x="5212" y="2870"/>
                    </a:lnTo>
                    <a:cubicBezTo>
                      <a:pt x="5212" y="2854"/>
                      <a:pt x="5227" y="2823"/>
                      <a:pt x="5243" y="2807"/>
                    </a:cubicBezTo>
                    <a:lnTo>
                      <a:pt x="5553" y="2994"/>
                    </a:lnTo>
                    <a:cubicBezTo>
                      <a:pt x="5537" y="3040"/>
                      <a:pt x="5522" y="3102"/>
                      <a:pt x="5491" y="3133"/>
                    </a:cubicBezTo>
                    <a:cubicBezTo>
                      <a:pt x="5512" y="3148"/>
                      <a:pt x="5531" y="3154"/>
                      <a:pt x="5547" y="3154"/>
                    </a:cubicBezTo>
                    <a:cubicBezTo>
                      <a:pt x="5600" y="3154"/>
                      <a:pt x="5629" y="3088"/>
                      <a:pt x="5677" y="3040"/>
                    </a:cubicBezTo>
                    <a:lnTo>
                      <a:pt x="5243" y="2776"/>
                    </a:lnTo>
                    <a:cubicBezTo>
                      <a:pt x="5274" y="2714"/>
                      <a:pt x="5305" y="2637"/>
                      <a:pt x="5336" y="2559"/>
                    </a:cubicBezTo>
                    <a:lnTo>
                      <a:pt x="5103" y="2420"/>
                    </a:lnTo>
                    <a:lnTo>
                      <a:pt x="5026" y="2358"/>
                    </a:lnTo>
                    <a:lnTo>
                      <a:pt x="5088" y="2249"/>
                    </a:lnTo>
                    <a:cubicBezTo>
                      <a:pt x="4995" y="2234"/>
                      <a:pt x="4979" y="2249"/>
                      <a:pt x="4901" y="2187"/>
                    </a:cubicBezTo>
                    <a:cubicBezTo>
                      <a:pt x="4952" y="2131"/>
                      <a:pt x="4982" y="2116"/>
                      <a:pt x="5009" y="2116"/>
                    </a:cubicBezTo>
                    <a:cubicBezTo>
                      <a:pt x="5042" y="2116"/>
                      <a:pt x="5071" y="2141"/>
                      <a:pt x="5127" y="2141"/>
                    </a:cubicBezTo>
                    <a:cubicBezTo>
                      <a:pt x="5150" y="2141"/>
                      <a:pt x="5177" y="2136"/>
                      <a:pt x="5212" y="2125"/>
                    </a:cubicBezTo>
                    <a:lnTo>
                      <a:pt x="5320" y="1908"/>
                    </a:lnTo>
                    <a:lnTo>
                      <a:pt x="5336" y="1939"/>
                    </a:lnTo>
                    <a:cubicBezTo>
                      <a:pt x="5351" y="1923"/>
                      <a:pt x="5336" y="1908"/>
                      <a:pt x="5336" y="1892"/>
                    </a:cubicBezTo>
                    <a:lnTo>
                      <a:pt x="5382" y="1815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2775" y="157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20"/>
              <p:cNvSpPr/>
              <p:nvPr/>
            </p:nvSpPr>
            <p:spPr>
              <a:xfrm>
                <a:off x="3230125" y="1157050"/>
                <a:ext cx="9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0" y="1"/>
                    </a:moveTo>
                    <a:cubicBezTo>
                      <a:pt x="16" y="8"/>
                      <a:pt x="28" y="12"/>
                      <a:pt x="31" y="12"/>
                    </a:cubicBezTo>
                    <a:cubicBezTo>
                      <a:pt x="35" y="12"/>
                      <a:pt x="31" y="8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20"/>
              <p:cNvSpPr/>
              <p:nvPr/>
            </p:nvSpPr>
            <p:spPr>
              <a:xfrm>
                <a:off x="3214225" y="115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20"/>
              <p:cNvSpPr/>
              <p:nvPr/>
            </p:nvSpPr>
            <p:spPr>
              <a:xfrm>
                <a:off x="3196775" y="11512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32" y="31"/>
                    </a:cubicBezTo>
                    <a:cubicBezTo>
                      <a:pt x="32" y="31"/>
                      <a:pt x="32" y="31"/>
                      <a:pt x="32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20"/>
              <p:cNvSpPr/>
              <p:nvPr/>
            </p:nvSpPr>
            <p:spPr>
              <a:xfrm>
                <a:off x="3213450" y="1154725"/>
                <a:ext cx="12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1" extrusionOk="0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32" y="1"/>
                    </a:ln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16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20"/>
              <p:cNvSpPr/>
              <p:nvPr/>
            </p:nvSpPr>
            <p:spPr>
              <a:xfrm>
                <a:off x="3196400" y="1148925"/>
                <a:ext cx="15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31"/>
                      <a:pt x="47" y="62"/>
                      <a:pt x="47" y="109"/>
                    </a:cubicBezTo>
                    <a:lnTo>
                      <a:pt x="62" y="124"/>
                    </a:lnTo>
                    <a:cubicBezTo>
                      <a:pt x="62" y="124"/>
                      <a:pt x="62" y="62"/>
                      <a:pt x="62" y="16"/>
                    </a:cubicBezTo>
                    <a:cubicBezTo>
                      <a:pt x="47" y="16"/>
                      <a:pt x="31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20"/>
              <p:cNvSpPr/>
              <p:nvPr/>
            </p:nvSpPr>
            <p:spPr>
              <a:xfrm>
                <a:off x="3194850" y="11516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62" y="1"/>
                    </a:moveTo>
                    <a:cubicBezTo>
                      <a:pt x="16" y="1"/>
                      <a:pt x="16" y="16"/>
                      <a:pt x="0" y="47"/>
                    </a:cubicBezTo>
                    <a:cubicBezTo>
                      <a:pt x="47" y="63"/>
                      <a:pt x="62" y="78"/>
                      <a:pt x="62" y="94"/>
                    </a:cubicBezTo>
                    <a:cubicBezTo>
                      <a:pt x="78" y="78"/>
                      <a:pt x="78" y="78"/>
                      <a:pt x="155" y="78"/>
                    </a:cubicBezTo>
                    <a:cubicBezTo>
                      <a:pt x="155" y="78"/>
                      <a:pt x="124" y="47"/>
                      <a:pt x="109" y="16"/>
                    </a:cubicBezTo>
                    <a:cubicBezTo>
                      <a:pt x="93" y="32"/>
                      <a:pt x="93" y="47"/>
                      <a:pt x="93" y="6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20"/>
              <p:cNvSpPr/>
              <p:nvPr/>
            </p:nvSpPr>
            <p:spPr>
              <a:xfrm>
                <a:off x="3218500" y="11551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0" y="0"/>
                    </a:moveTo>
                    <a:cubicBezTo>
                      <a:pt x="0" y="0"/>
                      <a:pt x="16" y="0"/>
                      <a:pt x="16" y="0"/>
                    </a:cubicBezTo>
                    <a:lnTo>
                      <a:pt x="16" y="0"/>
                    </a:lnTo>
                    <a:cubicBezTo>
                      <a:pt x="16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20"/>
              <p:cNvSpPr/>
              <p:nvPr/>
            </p:nvSpPr>
            <p:spPr>
              <a:xfrm>
                <a:off x="3209450" y="1169475"/>
                <a:ext cx="53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0" extrusionOk="0">
                    <a:moveTo>
                      <a:pt x="98" y="0"/>
                    </a:moveTo>
                    <a:cubicBezTo>
                      <a:pt x="105" y="4"/>
                      <a:pt x="112" y="9"/>
                      <a:pt x="120" y="14"/>
                    </a:cubicBezTo>
                    <a:lnTo>
                      <a:pt x="120" y="14"/>
                    </a:lnTo>
                    <a:cubicBezTo>
                      <a:pt x="114" y="9"/>
                      <a:pt x="107" y="4"/>
                      <a:pt x="98" y="0"/>
                    </a:cubicBezTo>
                    <a:close/>
                    <a:moveTo>
                      <a:pt x="120" y="14"/>
                    </a:moveTo>
                    <a:lnTo>
                      <a:pt x="120" y="14"/>
                    </a:lnTo>
                    <a:cubicBezTo>
                      <a:pt x="191" y="73"/>
                      <a:pt x="1" y="140"/>
                      <a:pt x="145" y="140"/>
                    </a:cubicBezTo>
                    <a:cubicBezTo>
                      <a:pt x="211" y="73"/>
                      <a:pt x="164" y="41"/>
                      <a:pt x="120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20"/>
              <p:cNvSpPr/>
              <p:nvPr/>
            </p:nvSpPr>
            <p:spPr>
              <a:xfrm>
                <a:off x="3187075" y="1051600"/>
                <a:ext cx="19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63" extrusionOk="0">
                    <a:moveTo>
                      <a:pt x="1" y="0"/>
                    </a:moveTo>
                    <a:lnTo>
                      <a:pt x="32" y="62"/>
                    </a:lnTo>
                    <a:lnTo>
                      <a:pt x="78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20"/>
              <p:cNvSpPr/>
              <p:nvPr/>
            </p:nvSpPr>
            <p:spPr>
              <a:xfrm>
                <a:off x="3182825" y="1055075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62" y="1"/>
                    </a:moveTo>
                    <a:lnTo>
                      <a:pt x="0" y="32"/>
                    </a:lnTo>
                    <a:cubicBezTo>
                      <a:pt x="31" y="32"/>
                      <a:pt x="47" y="16"/>
                      <a:pt x="78" y="16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20"/>
              <p:cNvSpPr/>
              <p:nvPr/>
            </p:nvSpPr>
            <p:spPr>
              <a:xfrm>
                <a:off x="3181275" y="1051850"/>
                <a:ext cx="50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30" extrusionOk="0">
                    <a:moveTo>
                      <a:pt x="56" y="0"/>
                    </a:moveTo>
                    <a:cubicBezTo>
                      <a:pt x="35" y="0"/>
                      <a:pt x="16" y="11"/>
                      <a:pt x="0" y="37"/>
                    </a:cubicBezTo>
                    <a:lnTo>
                      <a:pt x="124" y="130"/>
                    </a:lnTo>
                    <a:lnTo>
                      <a:pt x="202" y="83"/>
                    </a:lnTo>
                    <a:cubicBezTo>
                      <a:pt x="150" y="42"/>
                      <a:pt x="98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20"/>
              <p:cNvSpPr/>
              <p:nvPr/>
            </p:nvSpPr>
            <p:spPr>
              <a:xfrm>
                <a:off x="3168075" y="1060125"/>
                <a:ext cx="14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91" extrusionOk="0">
                    <a:moveTo>
                      <a:pt x="47" y="0"/>
                    </a:moveTo>
                    <a:cubicBezTo>
                      <a:pt x="1" y="31"/>
                      <a:pt x="1" y="47"/>
                      <a:pt x="1" y="78"/>
                    </a:cubicBezTo>
                    <a:cubicBezTo>
                      <a:pt x="16" y="87"/>
                      <a:pt x="26" y="91"/>
                      <a:pt x="32" y="91"/>
                    </a:cubicBezTo>
                    <a:cubicBezTo>
                      <a:pt x="58" y="91"/>
                      <a:pt x="22" y="25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20"/>
              <p:cNvSpPr/>
              <p:nvPr/>
            </p:nvSpPr>
            <p:spPr>
              <a:xfrm>
                <a:off x="3142100" y="1097725"/>
                <a:ext cx="15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" extrusionOk="0">
                    <a:moveTo>
                      <a:pt x="1" y="1"/>
                    </a:moveTo>
                    <a:cubicBezTo>
                      <a:pt x="16" y="9"/>
                      <a:pt x="28" y="12"/>
                      <a:pt x="38" y="12"/>
                    </a:cubicBezTo>
                    <a:cubicBezTo>
                      <a:pt x="47" y="12"/>
                      <a:pt x="55" y="9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20"/>
              <p:cNvSpPr/>
              <p:nvPr/>
            </p:nvSpPr>
            <p:spPr>
              <a:xfrm>
                <a:off x="3660125" y="744900"/>
                <a:ext cx="132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60" extrusionOk="0">
                    <a:moveTo>
                      <a:pt x="202" y="16"/>
                    </a:moveTo>
                    <a:lnTo>
                      <a:pt x="202" y="16"/>
                    </a:lnTo>
                    <a:cubicBezTo>
                      <a:pt x="205" y="27"/>
                      <a:pt x="209" y="37"/>
                      <a:pt x="213" y="46"/>
                    </a:cubicBezTo>
                    <a:lnTo>
                      <a:pt x="213" y="46"/>
                    </a:lnTo>
                    <a:cubicBezTo>
                      <a:pt x="215" y="34"/>
                      <a:pt x="211" y="25"/>
                      <a:pt x="202" y="16"/>
                    </a:cubicBezTo>
                    <a:close/>
                    <a:moveTo>
                      <a:pt x="94" y="0"/>
                    </a:moveTo>
                    <a:cubicBezTo>
                      <a:pt x="109" y="31"/>
                      <a:pt x="94" y="140"/>
                      <a:pt x="32" y="140"/>
                    </a:cubicBezTo>
                    <a:lnTo>
                      <a:pt x="1" y="62"/>
                    </a:lnTo>
                    <a:lnTo>
                      <a:pt x="16" y="295"/>
                    </a:lnTo>
                    <a:lnTo>
                      <a:pt x="109" y="171"/>
                    </a:lnTo>
                    <a:cubicBezTo>
                      <a:pt x="187" y="264"/>
                      <a:pt x="109" y="279"/>
                      <a:pt x="280" y="279"/>
                    </a:cubicBezTo>
                    <a:cubicBezTo>
                      <a:pt x="348" y="313"/>
                      <a:pt x="308" y="364"/>
                      <a:pt x="244" y="364"/>
                    </a:cubicBezTo>
                    <a:cubicBezTo>
                      <a:pt x="222" y="364"/>
                      <a:pt x="196" y="358"/>
                      <a:pt x="171" y="341"/>
                    </a:cubicBezTo>
                    <a:lnTo>
                      <a:pt x="171" y="341"/>
                    </a:lnTo>
                    <a:cubicBezTo>
                      <a:pt x="171" y="341"/>
                      <a:pt x="218" y="388"/>
                      <a:pt x="249" y="434"/>
                    </a:cubicBezTo>
                    <a:cubicBezTo>
                      <a:pt x="280" y="481"/>
                      <a:pt x="311" y="512"/>
                      <a:pt x="311" y="512"/>
                    </a:cubicBezTo>
                    <a:cubicBezTo>
                      <a:pt x="311" y="512"/>
                      <a:pt x="311" y="481"/>
                      <a:pt x="311" y="450"/>
                    </a:cubicBezTo>
                    <a:cubicBezTo>
                      <a:pt x="311" y="434"/>
                      <a:pt x="326" y="403"/>
                      <a:pt x="326" y="403"/>
                    </a:cubicBezTo>
                    <a:lnTo>
                      <a:pt x="326" y="403"/>
                    </a:lnTo>
                    <a:cubicBezTo>
                      <a:pt x="459" y="418"/>
                      <a:pt x="325" y="559"/>
                      <a:pt x="459" y="559"/>
                    </a:cubicBezTo>
                    <a:cubicBezTo>
                      <a:pt x="466" y="559"/>
                      <a:pt x="473" y="559"/>
                      <a:pt x="481" y="558"/>
                    </a:cubicBezTo>
                    <a:cubicBezTo>
                      <a:pt x="481" y="558"/>
                      <a:pt x="435" y="403"/>
                      <a:pt x="435" y="403"/>
                    </a:cubicBezTo>
                    <a:lnTo>
                      <a:pt x="481" y="403"/>
                    </a:lnTo>
                    <a:cubicBezTo>
                      <a:pt x="419" y="372"/>
                      <a:pt x="435" y="279"/>
                      <a:pt x="450" y="248"/>
                    </a:cubicBezTo>
                    <a:cubicBezTo>
                      <a:pt x="481" y="248"/>
                      <a:pt x="512" y="248"/>
                      <a:pt x="528" y="279"/>
                    </a:cubicBezTo>
                    <a:cubicBezTo>
                      <a:pt x="528" y="59"/>
                      <a:pt x="291" y="214"/>
                      <a:pt x="213" y="46"/>
                    </a:cubicBezTo>
                    <a:lnTo>
                      <a:pt x="213" y="46"/>
                    </a:lnTo>
                    <a:cubicBezTo>
                      <a:pt x="212" y="55"/>
                      <a:pt x="209" y="65"/>
                      <a:pt x="202" y="78"/>
                    </a:cubicBezTo>
                    <a:cubicBezTo>
                      <a:pt x="202" y="124"/>
                      <a:pt x="156" y="155"/>
                      <a:pt x="125" y="155"/>
                    </a:cubicBezTo>
                    <a:lnTo>
                      <a:pt x="171" y="93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20"/>
              <p:cNvSpPr/>
              <p:nvPr/>
            </p:nvSpPr>
            <p:spPr>
              <a:xfrm>
                <a:off x="3662075" y="718525"/>
                <a:ext cx="1980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102" extrusionOk="0">
                    <a:moveTo>
                      <a:pt x="558" y="497"/>
                    </a:moveTo>
                    <a:lnTo>
                      <a:pt x="527" y="528"/>
                    </a:lnTo>
                    <a:cubicBezTo>
                      <a:pt x="543" y="528"/>
                      <a:pt x="543" y="512"/>
                      <a:pt x="558" y="497"/>
                    </a:cubicBezTo>
                    <a:close/>
                    <a:moveTo>
                      <a:pt x="186" y="1040"/>
                    </a:moveTo>
                    <a:lnTo>
                      <a:pt x="186" y="1040"/>
                    </a:lnTo>
                    <a:cubicBezTo>
                      <a:pt x="171" y="1055"/>
                      <a:pt x="155" y="1071"/>
                      <a:pt x="155" y="1086"/>
                    </a:cubicBezTo>
                    <a:lnTo>
                      <a:pt x="186" y="1040"/>
                    </a:lnTo>
                    <a:close/>
                    <a:moveTo>
                      <a:pt x="496" y="0"/>
                    </a:moveTo>
                    <a:lnTo>
                      <a:pt x="496" y="0"/>
                    </a:lnTo>
                    <a:cubicBezTo>
                      <a:pt x="527" y="155"/>
                      <a:pt x="574" y="311"/>
                      <a:pt x="496" y="419"/>
                    </a:cubicBezTo>
                    <a:lnTo>
                      <a:pt x="372" y="373"/>
                    </a:lnTo>
                    <a:cubicBezTo>
                      <a:pt x="496" y="249"/>
                      <a:pt x="419" y="155"/>
                      <a:pt x="434" y="16"/>
                    </a:cubicBezTo>
                    <a:lnTo>
                      <a:pt x="434" y="16"/>
                    </a:lnTo>
                    <a:lnTo>
                      <a:pt x="341" y="311"/>
                    </a:lnTo>
                    <a:cubicBezTo>
                      <a:pt x="304" y="353"/>
                      <a:pt x="277" y="370"/>
                      <a:pt x="255" y="370"/>
                    </a:cubicBezTo>
                    <a:cubicBezTo>
                      <a:pt x="213" y="370"/>
                      <a:pt x="196" y="305"/>
                      <a:pt x="186" y="233"/>
                    </a:cubicBezTo>
                    <a:cubicBezTo>
                      <a:pt x="186" y="264"/>
                      <a:pt x="171" y="295"/>
                      <a:pt x="155" y="295"/>
                    </a:cubicBezTo>
                    <a:cubicBezTo>
                      <a:pt x="189" y="306"/>
                      <a:pt x="246" y="468"/>
                      <a:pt x="287" y="468"/>
                    </a:cubicBezTo>
                    <a:cubicBezTo>
                      <a:pt x="303" y="468"/>
                      <a:pt x="317" y="443"/>
                      <a:pt x="326" y="373"/>
                    </a:cubicBezTo>
                    <a:cubicBezTo>
                      <a:pt x="481" y="388"/>
                      <a:pt x="388" y="543"/>
                      <a:pt x="419" y="605"/>
                    </a:cubicBezTo>
                    <a:cubicBezTo>
                      <a:pt x="434" y="590"/>
                      <a:pt x="465" y="590"/>
                      <a:pt x="481" y="590"/>
                    </a:cubicBezTo>
                    <a:cubicBezTo>
                      <a:pt x="434" y="667"/>
                      <a:pt x="388" y="729"/>
                      <a:pt x="326" y="807"/>
                    </a:cubicBezTo>
                    <a:lnTo>
                      <a:pt x="295" y="791"/>
                    </a:lnTo>
                    <a:lnTo>
                      <a:pt x="357" y="621"/>
                    </a:lnTo>
                    <a:cubicBezTo>
                      <a:pt x="310" y="621"/>
                      <a:pt x="271" y="549"/>
                      <a:pt x="228" y="549"/>
                    </a:cubicBezTo>
                    <a:cubicBezTo>
                      <a:pt x="215" y="549"/>
                      <a:pt x="201" y="556"/>
                      <a:pt x="186" y="574"/>
                    </a:cubicBezTo>
                    <a:cubicBezTo>
                      <a:pt x="186" y="590"/>
                      <a:pt x="217" y="621"/>
                      <a:pt x="202" y="652"/>
                    </a:cubicBezTo>
                    <a:cubicBezTo>
                      <a:pt x="76" y="624"/>
                      <a:pt x="139" y="459"/>
                      <a:pt x="41" y="459"/>
                    </a:cubicBezTo>
                    <a:cubicBezTo>
                      <a:pt x="29" y="459"/>
                      <a:pt x="16" y="461"/>
                      <a:pt x="0" y="466"/>
                    </a:cubicBezTo>
                    <a:cubicBezTo>
                      <a:pt x="31" y="605"/>
                      <a:pt x="0" y="621"/>
                      <a:pt x="109" y="714"/>
                    </a:cubicBezTo>
                    <a:cubicBezTo>
                      <a:pt x="93" y="838"/>
                      <a:pt x="62" y="931"/>
                      <a:pt x="16" y="977"/>
                    </a:cubicBezTo>
                    <a:cubicBezTo>
                      <a:pt x="31" y="1008"/>
                      <a:pt x="109" y="1024"/>
                      <a:pt x="124" y="1071"/>
                    </a:cubicBezTo>
                    <a:cubicBezTo>
                      <a:pt x="124" y="1055"/>
                      <a:pt x="124" y="1040"/>
                      <a:pt x="124" y="1040"/>
                    </a:cubicBezTo>
                    <a:lnTo>
                      <a:pt x="186" y="1040"/>
                    </a:lnTo>
                    <a:lnTo>
                      <a:pt x="326" y="1024"/>
                    </a:lnTo>
                    <a:cubicBezTo>
                      <a:pt x="295" y="993"/>
                      <a:pt x="310" y="962"/>
                      <a:pt x="310" y="915"/>
                    </a:cubicBezTo>
                    <a:lnTo>
                      <a:pt x="310" y="915"/>
                    </a:lnTo>
                    <a:cubicBezTo>
                      <a:pt x="310" y="915"/>
                      <a:pt x="357" y="962"/>
                      <a:pt x="419" y="1008"/>
                    </a:cubicBezTo>
                    <a:cubicBezTo>
                      <a:pt x="481" y="1055"/>
                      <a:pt x="543" y="1102"/>
                      <a:pt x="543" y="1102"/>
                    </a:cubicBezTo>
                    <a:cubicBezTo>
                      <a:pt x="745" y="1040"/>
                      <a:pt x="620" y="869"/>
                      <a:pt x="714" y="791"/>
                    </a:cubicBezTo>
                    <a:lnTo>
                      <a:pt x="714" y="791"/>
                    </a:lnTo>
                    <a:cubicBezTo>
                      <a:pt x="667" y="815"/>
                      <a:pt x="638" y="821"/>
                      <a:pt x="618" y="821"/>
                    </a:cubicBezTo>
                    <a:cubicBezTo>
                      <a:pt x="591" y="821"/>
                      <a:pt x="582" y="808"/>
                      <a:pt x="569" y="808"/>
                    </a:cubicBezTo>
                    <a:cubicBezTo>
                      <a:pt x="555" y="808"/>
                      <a:pt x="537" y="825"/>
                      <a:pt x="481" y="900"/>
                    </a:cubicBezTo>
                    <a:lnTo>
                      <a:pt x="341" y="807"/>
                    </a:lnTo>
                    <a:lnTo>
                      <a:pt x="481" y="605"/>
                    </a:lnTo>
                    <a:cubicBezTo>
                      <a:pt x="512" y="605"/>
                      <a:pt x="543" y="621"/>
                      <a:pt x="574" y="621"/>
                    </a:cubicBezTo>
                    <a:cubicBezTo>
                      <a:pt x="558" y="590"/>
                      <a:pt x="543" y="574"/>
                      <a:pt x="527" y="528"/>
                    </a:cubicBezTo>
                    <a:cubicBezTo>
                      <a:pt x="527" y="512"/>
                      <a:pt x="527" y="512"/>
                      <a:pt x="527" y="497"/>
                    </a:cubicBezTo>
                    <a:lnTo>
                      <a:pt x="558" y="497"/>
                    </a:lnTo>
                    <a:cubicBezTo>
                      <a:pt x="605" y="497"/>
                      <a:pt x="636" y="559"/>
                      <a:pt x="620" y="621"/>
                    </a:cubicBezTo>
                    <a:cubicBezTo>
                      <a:pt x="635" y="607"/>
                      <a:pt x="647" y="601"/>
                      <a:pt x="659" y="601"/>
                    </a:cubicBezTo>
                    <a:cubicBezTo>
                      <a:pt x="695" y="601"/>
                      <a:pt x="721" y="656"/>
                      <a:pt x="751" y="656"/>
                    </a:cubicBezTo>
                    <a:cubicBezTo>
                      <a:pt x="763" y="656"/>
                      <a:pt x="776" y="647"/>
                      <a:pt x="791" y="621"/>
                    </a:cubicBezTo>
                    <a:cubicBezTo>
                      <a:pt x="760" y="388"/>
                      <a:pt x="714" y="186"/>
                      <a:pt x="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20"/>
              <p:cNvSpPr/>
              <p:nvPr/>
            </p:nvSpPr>
            <p:spPr>
              <a:xfrm>
                <a:off x="3575600" y="732075"/>
                <a:ext cx="157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12" extrusionOk="0">
                    <a:moveTo>
                      <a:pt x="62" y="0"/>
                    </a:moveTo>
                    <a:cubicBezTo>
                      <a:pt x="58" y="0"/>
                      <a:pt x="0" y="203"/>
                      <a:pt x="0" y="203"/>
                    </a:cubicBezTo>
                    <a:lnTo>
                      <a:pt x="63" y="311"/>
                    </a:lnTo>
                    <a:cubicBezTo>
                      <a:pt x="63" y="218"/>
                      <a:pt x="63" y="110"/>
                      <a:pt x="63" y="1"/>
                    </a:cubicBezTo>
                    <a:cubicBezTo>
                      <a:pt x="63" y="1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20"/>
              <p:cNvSpPr/>
              <p:nvPr/>
            </p:nvSpPr>
            <p:spPr>
              <a:xfrm>
                <a:off x="3572500" y="667725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0" y="1"/>
                    </a:move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20"/>
              <p:cNvSpPr/>
              <p:nvPr/>
            </p:nvSpPr>
            <p:spPr>
              <a:xfrm>
                <a:off x="3599250" y="6402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6" y="16"/>
                      <a:pt x="32" y="16"/>
                      <a:pt x="32" y="31"/>
                    </a:cubicBezTo>
                    <a:lnTo>
                      <a:pt x="32" y="16"/>
                    </a:lnTo>
                    <a:cubicBezTo>
                      <a:pt x="16" y="16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20"/>
              <p:cNvSpPr/>
              <p:nvPr/>
            </p:nvSpPr>
            <p:spPr>
              <a:xfrm>
                <a:off x="3542250" y="624700"/>
                <a:ext cx="157075" cy="157425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6297" extrusionOk="0">
                    <a:moveTo>
                      <a:pt x="2094" y="132"/>
                    </a:moveTo>
                    <a:lnTo>
                      <a:pt x="2529" y="295"/>
                    </a:lnTo>
                    <a:lnTo>
                      <a:pt x="2513" y="295"/>
                    </a:lnTo>
                    <a:lnTo>
                      <a:pt x="2094" y="132"/>
                    </a:lnTo>
                    <a:close/>
                    <a:moveTo>
                      <a:pt x="2978" y="496"/>
                    </a:moveTo>
                    <a:lnTo>
                      <a:pt x="3258" y="605"/>
                    </a:lnTo>
                    <a:lnTo>
                      <a:pt x="3242" y="605"/>
                    </a:lnTo>
                    <a:lnTo>
                      <a:pt x="2978" y="496"/>
                    </a:lnTo>
                    <a:close/>
                    <a:moveTo>
                      <a:pt x="2978" y="481"/>
                    </a:moveTo>
                    <a:lnTo>
                      <a:pt x="3258" y="589"/>
                    </a:lnTo>
                    <a:cubicBezTo>
                      <a:pt x="3258" y="589"/>
                      <a:pt x="3258" y="589"/>
                      <a:pt x="3258" y="605"/>
                    </a:cubicBezTo>
                    <a:lnTo>
                      <a:pt x="2978" y="481"/>
                    </a:lnTo>
                    <a:close/>
                    <a:moveTo>
                      <a:pt x="2963" y="512"/>
                    </a:moveTo>
                    <a:lnTo>
                      <a:pt x="3227" y="620"/>
                    </a:lnTo>
                    <a:cubicBezTo>
                      <a:pt x="3211" y="636"/>
                      <a:pt x="3211" y="651"/>
                      <a:pt x="3196" y="667"/>
                    </a:cubicBezTo>
                    <a:lnTo>
                      <a:pt x="2901" y="543"/>
                    </a:lnTo>
                    <a:cubicBezTo>
                      <a:pt x="2932" y="527"/>
                      <a:pt x="2947" y="527"/>
                      <a:pt x="2963" y="512"/>
                    </a:cubicBezTo>
                    <a:close/>
                    <a:moveTo>
                      <a:pt x="2513" y="713"/>
                    </a:moveTo>
                    <a:cubicBezTo>
                      <a:pt x="2513" y="713"/>
                      <a:pt x="2513" y="729"/>
                      <a:pt x="2513" y="729"/>
                    </a:cubicBezTo>
                    <a:cubicBezTo>
                      <a:pt x="2513" y="729"/>
                      <a:pt x="2498" y="713"/>
                      <a:pt x="2498" y="713"/>
                    </a:cubicBezTo>
                    <a:close/>
                    <a:moveTo>
                      <a:pt x="2120" y="776"/>
                    </a:moveTo>
                    <a:cubicBezTo>
                      <a:pt x="2117" y="781"/>
                      <a:pt x="2113" y="786"/>
                      <a:pt x="2110" y="791"/>
                    </a:cubicBezTo>
                    <a:lnTo>
                      <a:pt x="2094" y="791"/>
                    </a:lnTo>
                    <a:cubicBezTo>
                      <a:pt x="2108" y="777"/>
                      <a:pt x="2110" y="776"/>
                      <a:pt x="2120" y="776"/>
                    </a:cubicBezTo>
                    <a:close/>
                    <a:moveTo>
                      <a:pt x="2234" y="682"/>
                    </a:moveTo>
                    <a:cubicBezTo>
                      <a:pt x="2219" y="713"/>
                      <a:pt x="2219" y="745"/>
                      <a:pt x="2219" y="776"/>
                    </a:cubicBezTo>
                    <a:cubicBezTo>
                      <a:pt x="2208" y="787"/>
                      <a:pt x="2189" y="797"/>
                      <a:pt x="2179" y="797"/>
                    </a:cubicBezTo>
                    <a:cubicBezTo>
                      <a:pt x="2175" y="797"/>
                      <a:pt x="2172" y="796"/>
                      <a:pt x="2172" y="791"/>
                    </a:cubicBezTo>
                    <a:lnTo>
                      <a:pt x="2234" y="682"/>
                    </a:lnTo>
                    <a:close/>
                    <a:moveTo>
                      <a:pt x="3015" y="832"/>
                    </a:moveTo>
                    <a:cubicBezTo>
                      <a:pt x="3013" y="832"/>
                      <a:pt x="3011" y="832"/>
                      <a:pt x="3009" y="832"/>
                    </a:cubicBezTo>
                    <a:lnTo>
                      <a:pt x="3009" y="832"/>
                    </a:lnTo>
                    <a:cubicBezTo>
                      <a:pt x="3019" y="836"/>
                      <a:pt x="3030" y="838"/>
                      <a:pt x="3041" y="838"/>
                    </a:cubicBezTo>
                    <a:cubicBezTo>
                      <a:pt x="3033" y="834"/>
                      <a:pt x="3024" y="832"/>
                      <a:pt x="3015" y="832"/>
                    </a:cubicBezTo>
                    <a:close/>
                    <a:moveTo>
                      <a:pt x="3800" y="698"/>
                    </a:moveTo>
                    <a:lnTo>
                      <a:pt x="4033" y="884"/>
                    </a:lnTo>
                    <a:lnTo>
                      <a:pt x="3645" y="729"/>
                    </a:lnTo>
                    <a:cubicBezTo>
                      <a:pt x="3707" y="729"/>
                      <a:pt x="3754" y="713"/>
                      <a:pt x="3800" y="698"/>
                    </a:cubicBezTo>
                    <a:close/>
                    <a:moveTo>
                      <a:pt x="3227" y="869"/>
                    </a:moveTo>
                    <a:lnTo>
                      <a:pt x="3227" y="869"/>
                    </a:lnTo>
                    <a:cubicBezTo>
                      <a:pt x="3250" y="876"/>
                      <a:pt x="3269" y="884"/>
                      <a:pt x="3289" y="892"/>
                    </a:cubicBezTo>
                    <a:lnTo>
                      <a:pt x="3289" y="892"/>
                    </a:lnTo>
                    <a:lnTo>
                      <a:pt x="3227" y="869"/>
                    </a:lnTo>
                    <a:close/>
                    <a:moveTo>
                      <a:pt x="1908" y="62"/>
                    </a:moveTo>
                    <a:lnTo>
                      <a:pt x="1955" y="80"/>
                    </a:lnTo>
                    <a:lnTo>
                      <a:pt x="1955" y="80"/>
                    </a:lnTo>
                    <a:cubicBezTo>
                      <a:pt x="1955" y="90"/>
                      <a:pt x="1955" y="100"/>
                      <a:pt x="1960" y="100"/>
                    </a:cubicBezTo>
                    <a:cubicBezTo>
                      <a:pt x="1963" y="100"/>
                      <a:pt x="1966" y="98"/>
                      <a:pt x="1970" y="93"/>
                    </a:cubicBezTo>
                    <a:lnTo>
                      <a:pt x="1985" y="99"/>
                    </a:lnTo>
                    <a:lnTo>
                      <a:pt x="1985" y="99"/>
                    </a:lnTo>
                    <a:cubicBezTo>
                      <a:pt x="1974" y="193"/>
                      <a:pt x="2049" y="343"/>
                      <a:pt x="2110" y="419"/>
                    </a:cubicBezTo>
                    <a:cubicBezTo>
                      <a:pt x="2219" y="295"/>
                      <a:pt x="2156" y="248"/>
                      <a:pt x="2110" y="171"/>
                    </a:cubicBezTo>
                    <a:lnTo>
                      <a:pt x="2110" y="171"/>
                    </a:lnTo>
                    <a:lnTo>
                      <a:pt x="2560" y="341"/>
                    </a:lnTo>
                    <a:lnTo>
                      <a:pt x="2482" y="388"/>
                    </a:lnTo>
                    <a:lnTo>
                      <a:pt x="2467" y="372"/>
                    </a:lnTo>
                    <a:lnTo>
                      <a:pt x="2467" y="388"/>
                    </a:lnTo>
                    <a:lnTo>
                      <a:pt x="2358" y="434"/>
                    </a:lnTo>
                    <a:cubicBezTo>
                      <a:pt x="2389" y="434"/>
                      <a:pt x="2406" y="427"/>
                      <a:pt x="2419" y="427"/>
                    </a:cubicBezTo>
                    <a:cubicBezTo>
                      <a:pt x="2425" y="427"/>
                      <a:pt x="2430" y="429"/>
                      <a:pt x="2436" y="434"/>
                    </a:cubicBezTo>
                    <a:lnTo>
                      <a:pt x="2389" y="496"/>
                    </a:lnTo>
                    <a:lnTo>
                      <a:pt x="2358" y="434"/>
                    </a:lnTo>
                    <a:lnTo>
                      <a:pt x="2358" y="636"/>
                    </a:lnTo>
                    <a:cubicBezTo>
                      <a:pt x="2358" y="558"/>
                      <a:pt x="2420" y="481"/>
                      <a:pt x="2482" y="481"/>
                    </a:cubicBezTo>
                    <a:cubicBezTo>
                      <a:pt x="2467" y="527"/>
                      <a:pt x="2420" y="605"/>
                      <a:pt x="2374" y="651"/>
                    </a:cubicBezTo>
                    <a:cubicBezTo>
                      <a:pt x="2358" y="651"/>
                      <a:pt x="2327" y="636"/>
                      <a:pt x="2312" y="636"/>
                    </a:cubicBezTo>
                    <a:lnTo>
                      <a:pt x="2312" y="636"/>
                    </a:lnTo>
                    <a:cubicBezTo>
                      <a:pt x="2327" y="651"/>
                      <a:pt x="2343" y="651"/>
                      <a:pt x="2374" y="667"/>
                    </a:cubicBezTo>
                    <a:lnTo>
                      <a:pt x="2358" y="667"/>
                    </a:lnTo>
                    <a:cubicBezTo>
                      <a:pt x="2343" y="651"/>
                      <a:pt x="2327" y="651"/>
                      <a:pt x="2312" y="651"/>
                    </a:cubicBezTo>
                    <a:cubicBezTo>
                      <a:pt x="2312" y="651"/>
                      <a:pt x="2312" y="667"/>
                      <a:pt x="2312" y="682"/>
                    </a:cubicBezTo>
                    <a:lnTo>
                      <a:pt x="2281" y="636"/>
                    </a:lnTo>
                    <a:cubicBezTo>
                      <a:pt x="2281" y="636"/>
                      <a:pt x="2265" y="620"/>
                      <a:pt x="2250" y="620"/>
                    </a:cubicBezTo>
                    <a:cubicBezTo>
                      <a:pt x="2234" y="636"/>
                      <a:pt x="2234" y="667"/>
                      <a:pt x="2234" y="682"/>
                    </a:cubicBezTo>
                    <a:lnTo>
                      <a:pt x="2234" y="682"/>
                    </a:lnTo>
                    <a:lnTo>
                      <a:pt x="2234" y="682"/>
                    </a:lnTo>
                    <a:cubicBezTo>
                      <a:pt x="2180" y="696"/>
                      <a:pt x="2150" y="732"/>
                      <a:pt x="2123" y="772"/>
                    </a:cubicBezTo>
                    <a:lnTo>
                      <a:pt x="2123" y="772"/>
                    </a:lnTo>
                    <a:cubicBezTo>
                      <a:pt x="2031" y="663"/>
                      <a:pt x="1986" y="480"/>
                      <a:pt x="2001" y="372"/>
                    </a:cubicBezTo>
                    <a:lnTo>
                      <a:pt x="2001" y="372"/>
                    </a:lnTo>
                    <a:cubicBezTo>
                      <a:pt x="1769" y="667"/>
                      <a:pt x="1877" y="620"/>
                      <a:pt x="1676" y="900"/>
                    </a:cubicBezTo>
                    <a:cubicBezTo>
                      <a:pt x="1557" y="870"/>
                      <a:pt x="1679" y="587"/>
                      <a:pt x="1596" y="587"/>
                    </a:cubicBezTo>
                    <a:cubicBezTo>
                      <a:pt x="1592" y="587"/>
                      <a:pt x="1588" y="588"/>
                      <a:pt x="1583" y="589"/>
                    </a:cubicBezTo>
                    <a:lnTo>
                      <a:pt x="1784" y="341"/>
                    </a:lnTo>
                    <a:lnTo>
                      <a:pt x="1784" y="341"/>
                    </a:lnTo>
                    <a:cubicBezTo>
                      <a:pt x="1769" y="388"/>
                      <a:pt x="1784" y="403"/>
                      <a:pt x="1800" y="434"/>
                    </a:cubicBezTo>
                    <a:cubicBezTo>
                      <a:pt x="1815" y="233"/>
                      <a:pt x="1924" y="202"/>
                      <a:pt x="1908" y="62"/>
                    </a:cubicBezTo>
                    <a:close/>
                    <a:moveTo>
                      <a:pt x="2963" y="791"/>
                    </a:moveTo>
                    <a:lnTo>
                      <a:pt x="2963" y="791"/>
                    </a:lnTo>
                    <a:cubicBezTo>
                      <a:pt x="3009" y="807"/>
                      <a:pt x="3041" y="822"/>
                      <a:pt x="3087" y="838"/>
                    </a:cubicBezTo>
                    <a:cubicBezTo>
                      <a:pt x="3072" y="869"/>
                      <a:pt x="3056" y="900"/>
                      <a:pt x="3041" y="931"/>
                    </a:cubicBezTo>
                    <a:cubicBezTo>
                      <a:pt x="3009" y="915"/>
                      <a:pt x="2963" y="900"/>
                      <a:pt x="2916" y="884"/>
                    </a:cubicBezTo>
                    <a:lnTo>
                      <a:pt x="2932" y="884"/>
                    </a:lnTo>
                    <a:cubicBezTo>
                      <a:pt x="2954" y="852"/>
                      <a:pt x="2983" y="834"/>
                      <a:pt x="3009" y="832"/>
                    </a:cubicBezTo>
                    <a:lnTo>
                      <a:pt x="3009" y="832"/>
                    </a:lnTo>
                    <a:cubicBezTo>
                      <a:pt x="2990" y="825"/>
                      <a:pt x="2973" y="811"/>
                      <a:pt x="2963" y="791"/>
                    </a:cubicBezTo>
                    <a:close/>
                    <a:moveTo>
                      <a:pt x="3630" y="745"/>
                    </a:moveTo>
                    <a:lnTo>
                      <a:pt x="4080" y="915"/>
                    </a:lnTo>
                    <a:lnTo>
                      <a:pt x="4095" y="931"/>
                    </a:lnTo>
                    <a:lnTo>
                      <a:pt x="3614" y="745"/>
                    </a:lnTo>
                    <a:lnTo>
                      <a:pt x="3855" y="845"/>
                    </a:lnTo>
                    <a:lnTo>
                      <a:pt x="3599" y="745"/>
                    </a:lnTo>
                    <a:close/>
                    <a:moveTo>
                      <a:pt x="3103" y="931"/>
                    </a:moveTo>
                    <a:cubicBezTo>
                      <a:pt x="3103" y="931"/>
                      <a:pt x="3103" y="946"/>
                      <a:pt x="3103" y="946"/>
                    </a:cubicBezTo>
                    <a:lnTo>
                      <a:pt x="3087" y="946"/>
                    </a:lnTo>
                    <a:cubicBezTo>
                      <a:pt x="3087" y="946"/>
                      <a:pt x="3087" y="946"/>
                      <a:pt x="3103" y="962"/>
                    </a:cubicBezTo>
                    <a:cubicBezTo>
                      <a:pt x="3087" y="962"/>
                      <a:pt x="3087" y="946"/>
                      <a:pt x="3072" y="946"/>
                    </a:cubicBezTo>
                    <a:lnTo>
                      <a:pt x="3087" y="946"/>
                    </a:lnTo>
                    <a:cubicBezTo>
                      <a:pt x="3087" y="946"/>
                      <a:pt x="3103" y="931"/>
                      <a:pt x="3103" y="931"/>
                    </a:cubicBezTo>
                    <a:close/>
                    <a:moveTo>
                      <a:pt x="2451" y="931"/>
                    </a:moveTo>
                    <a:cubicBezTo>
                      <a:pt x="2451" y="946"/>
                      <a:pt x="2451" y="962"/>
                      <a:pt x="2451" y="977"/>
                    </a:cubicBezTo>
                    <a:cubicBezTo>
                      <a:pt x="2451" y="962"/>
                      <a:pt x="2436" y="962"/>
                      <a:pt x="2420" y="962"/>
                    </a:cubicBezTo>
                    <a:cubicBezTo>
                      <a:pt x="2436" y="946"/>
                      <a:pt x="2436" y="946"/>
                      <a:pt x="2451" y="931"/>
                    </a:cubicBezTo>
                    <a:close/>
                    <a:moveTo>
                      <a:pt x="3289" y="1024"/>
                    </a:moveTo>
                    <a:cubicBezTo>
                      <a:pt x="3289" y="1024"/>
                      <a:pt x="3289" y="1039"/>
                      <a:pt x="3304" y="1039"/>
                    </a:cubicBezTo>
                    <a:cubicBezTo>
                      <a:pt x="3304" y="1024"/>
                      <a:pt x="3289" y="1024"/>
                      <a:pt x="3289" y="1024"/>
                    </a:cubicBezTo>
                    <a:close/>
                    <a:moveTo>
                      <a:pt x="3366" y="884"/>
                    </a:moveTo>
                    <a:lnTo>
                      <a:pt x="3397" y="900"/>
                    </a:lnTo>
                    <a:cubicBezTo>
                      <a:pt x="3382" y="915"/>
                      <a:pt x="3382" y="915"/>
                      <a:pt x="3366" y="915"/>
                    </a:cubicBezTo>
                    <a:cubicBezTo>
                      <a:pt x="3405" y="934"/>
                      <a:pt x="3443" y="953"/>
                      <a:pt x="3481" y="969"/>
                    </a:cubicBezTo>
                    <a:lnTo>
                      <a:pt x="3481" y="969"/>
                    </a:lnTo>
                    <a:lnTo>
                      <a:pt x="3366" y="931"/>
                    </a:lnTo>
                    <a:cubicBezTo>
                      <a:pt x="3366" y="931"/>
                      <a:pt x="3351" y="946"/>
                      <a:pt x="3351" y="946"/>
                    </a:cubicBezTo>
                    <a:cubicBezTo>
                      <a:pt x="3366" y="962"/>
                      <a:pt x="3397" y="962"/>
                      <a:pt x="3413" y="977"/>
                    </a:cubicBezTo>
                    <a:cubicBezTo>
                      <a:pt x="3413" y="962"/>
                      <a:pt x="3428" y="962"/>
                      <a:pt x="3428" y="962"/>
                    </a:cubicBezTo>
                    <a:lnTo>
                      <a:pt x="3428" y="977"/>
                    </a:lnTo>
                    <a:cubicBezTo>
                      <a:pt x="3475" y="993"/>
                      <a:pt x="3506" y="1008"/>
                      <a:pt x="3537" y="1024"/>
                    </a:cubicBezTo>
                    <a:cubicBezTo>
                      <a:pt x="3534" y="1027"/>
                      <a:pt x="3530" y="1028"/>
                      <a:pt x="3525" y="1028"/>
                    </a:cubicBezTo>
                    <a:cubicBezTo>
                      <a:pt x="3504" y="1028"/>
                      <a:pt x="3469" y="1005"/>
                      <a:pt x="3444" y="993"/>
                    </a:cubicBezTo>
                    <a:lnTo>
                      <a:pt x="3444" y="993"/>
                    </a:lnTo>
                    <a:lnTo>
                      <a:pt x="3459" y="1101"/>
                    </a:lnTo>
                    <a:cubicBezTo>
                      <a:pt x="3428" y="1086"/>
                      <a:pt x="3397" y="1070"/>
                      <a:pt x="3366" y="1070"/>
                    </a:cubicBezTo>
                    <a:cubicBezTo>
                      <a:pt x="3366" y="1070"/>
                      <a:pt x="3366" y="1070"/>
                      <a:pt x="3366" y="1086"/>
                    </a:cubicBezTo>
                    <a:cubicBezTo>
                      <a:pt x="3320" y="1070"/>
                      <a:pt x="3289" y="1055"/>
                      <a:pt x="3289" y="1039"/>
                    </a:cubicBezTo>
                    <a:cubicBezTo>
                      <a:pt x="3289" y="1039"/>
                      <a:pt x="3289" y="1024"/>
                      <a:pt x="3289" y="1024"/>
                    </a:cubicBezTo>
                    <a:cubicBezTo>
                      <a:pt x="3289" y="1008"/>
                      <a:pt x="3289" y="977"/>
                      <a:pt x="3304" y="962"/>
                    </a:cubicBezTo>
                    <a:cubicBezTo>
                      <a:pt x="3273" y="931"/>
                      <a:pt x="3227" y="946"/>
                      <a:pt x="3196" y="931"/>
                    </a:cubicBezTo>
                    <a:lnTo>
                      <a:pt x="3196" y="931"/>
                    </a:lnTo>
                    <a:cubicBezTo>
                      <a:pt x="3196" y="962"/>
                      <a:pt x="3211" y="977"/>
                      <a:pt x="3227" y="993"/>
                    </a:cubicBezTo>
                    <a:cubicBezTo>
                      <a:pt x="3196" y="993"/>
                      <a:pt x="3180" y="977"/>
                      <a:pt x="3149" y="977"/>
                    </a:cubicBezTo>
                    <a:lnTo>
                      <a:pt x="3149" y="977"/>
                    </a:lnTo>
                    <a:cubicBezTo>
                      <a:pt x="3180" y="977"/>
                      <a:pt x="3196" y="993"/>
                      <a:pt x="3227" y="1008"/>
                    </a:cubicBezTo>
                    <a:cubicBezTo>
                      <a:pt x="3211" y="1008"/>
                      <a:pt x="3180" y="993"/>
                      <a:pt x="3149" y="977"/>
                    </a:cubicBezTo>
                    <a:cubicBezTo>
                      <a:pt x="3149" y="946"/>
                      <a:pt x="3149" y="931"/>
                      <a:pt x="3134" y="915"/>
                    </a:cubicBezTo>
                    <a:cubicBezTo>
                      <a:pt x="3149" y="915"/>
                      <a:pt x="3165" y="900"/>
                      <a:pt x="3196" y="884"/>
                    </a:cubicBezTo>
                    <a:cubicBezTo>
                      <a:pt x="3242" y="900"/>
                      <a:pt x="3273" y="915"/>
                      <a:pt x="3320" y="931"/>
                    </a:cubicBezTo>
                    <a:cubicBezTo>
                      <a:pt x="3335" y="931"/>
                      <a:pt x="3335" y="915"/>
                      <a:pt x="3351" y="915"/>
                    </a:cubicBezTo>
                    <a:cubicBezTo>
                      <a:pt x="3351" y="900"/>
                      <a:pt x="3366" y="900"/>
                      <a:pt x="3366" y="884"/>
                    </a:cubicBezTo>
                    <a:close/>
                    <a:moveTo>
                      <a:pt x="3568" y="1039"/>
                    </a:moveTo>
                    <a:cubicBezTo>
                      <a:pt x="3630" y="1055"/>
                      <a:pt x="3692" y="1086"/>
                      <a:pt x="3754" y="1101"/>
                    </a:cubicBezTo>
                    <a:cubicBezTo>
                      <a:pt x="3754" y="1117"/>
                      <a:pt x="3754" y="1117"/>
                      <a:pt x="3754" y="1117"/>
                    </a:cubicBezTo>
                    <a:lnTo>
                      <a:pt x="3552" y="1101"/>
                    </a:lnTo>
                    <a:cubicBezTo>
                      <a:pt x="3568" y="1086"/>
                      <a:pt x="3568" y="1055"/>
                      <a:pt x="3568" y="1039"/>
                    </a:cubicBezTo>
                    <a:close/>
                    <a:moveTo>
                      <a:pt x="3568" y="745"/>
                    </a:moveTo>
                    <a:lnTo>
                      <a:pt x="4157" y="993"/>
                    </a:lnTo>
                    <a:lnTo>
                      <a:pt x="4312" y="1117"/>
                    </a:lnTo>
                    <a:lnTo>
                      <a:pt x="3475" y="776"/>
                    </a:lnTo>
                    <a:cubicBezTo>
                      <a:pt x="3490" y="776"/>
                      <a:pt x="3506" y="776"/>
                      <a:pt x="3521" y="760"/>
                    </a:cubicBezTo>
                    <a:cubicBezTo>
                      <a:pt x="3537" y="760"/>
                      <a:pt x="3552" y="760"/>
                      <a:pt x="3568" y="745"/>
                    </a:cubicBezTo>
                    <a:close/>
                    <a:moveTo>
                      <a:pt x="3754" y="1194"/>
                    </a:moveTo>
                    <a:cubicBezTo>
                      <a:pt x="3754" y="1194"/>
                      <a:pt x="3754" y="1210"/>
                      <a:pt x="3754" y="1210"/>
                    </a:cubicBezTo>
                    <a:cubicBezTo>
                      <a:pt x="3754" y="1210"/>
                      <a:pt x="3754" y="1210"/>
                      <a:pt x="3754" y="1225"/>
                    </a:cubicBezTo>
                    <a:cubicBezTo>
                      <a:pt x="3723" y="1210"/>
                      <a:pt x="3707" y="1194"/>
                      <a:pt x="3676" y="1194"/>
                    </a:cubicBezTo>
                    <a:lnTo>
                      <a:pt x="3692" y="1194"/>
                    </a:lnTo>
                    <a:cubicBezTo>
                      <a:pt x="3707" y="1194"/>
                      <a:pt x="3723" y="1210"/>
                      <a:pt x="3754" y="1210"/>
                    </a:cubicBezTo>
                    <a:cubicBezTo>
                      <a:pt x="3738" y="1210"/>
                      <a:pt x="3723" y="1194"/>
                      <a:pt x="3707" y="1194"/>
                    </a:cubicBezTo>
                    <a:close/>
                    <a:moveTo>
                      <a:pt x="5072" y="1241"/>
                    </a:moveTo>
                    <a:cubicBezTo>
                      <a:pt x="5072" y="1256"/>
                      <a:pt x="5088" y="1272"/>
                      <a:pt x="5088" y="1272"/>
                    </a:cubicBezTo>
                    <a:lnTo>
                      <a:pt x="5057" y="1241"/>
                    </a:lnTo>
                    <a:close/>
                    <a:moveTo>
                      <a:pt x="4979" y="1241"/>
                    </a:moveTo>
                    <a:lnTo>
                      <a:pt x="5057" y="1287"/>
                    </a:lnTo>
                    <a:lnTo>
                      <a:pt x="4917" y="1241"/>
                    </a:lnTo>
                    <a:close/>
                    <a:moveTo>
                      <a:pt x="3475" y="1179"/>
                    </a:moveTo>
                    <a:cubicBezTo>
                      <a:pt x="3475" y="1225"/>
                      <a:pt x="3475" y="1272"/>
                      <a:pt x="3475" y="1318"/>
                    </a:cubicBezTo>
                    <a:cubicBezTo>
                      <a:pt x="3335" y="1303"/>
                      <a:pt x="3242" y="1287"/>
                      <a:pt x="3289" y="1241"/>
                    </a:cubicBezTo>
                    <a:lnTo>
                      <a:pt x="3289" y="1241"/>
                    </a:lnTo>
                    <a:lnTo>
                      <a:pt x="3227" y="1287"/>
                    </a:lnTo>
                    <a:cubicBezTo>
                      <a:pt x="3227" y="1256"/>
                      <a:pt x="3242" y="1241"/>
                      <a:pt x="3242" y="1225"/>
                    </a:cubicBezTo>
                    <a:cubicBezTo>
                      <a:pt x="3258" y="1210"/>
                      <a:pt x="3289" y="1194"/>
                      <a:pt x="3304" y="1179"/>
                    </a:cubicBezTo>
                    <a:close/>
                    <a:moveTo>
                      <a:pt x="4871" y="1241"/>
                    </a:moveTo>
                    <a:lnTo>
                      <a:pt x="5026" y="1303"/>
                    </a:lnTo>
                    <a:cubicBezTo>
                      <a:pt x="5026" y="1318"/>
                      <a:pt x="5041" y="1349"/>
                      <a:pt x="5057" y="1380"/>
                    </a:cubicBezTo>
                    <a:cubicBezTo>
                      <a:pt x="5045" y="1389"/>
                      <a:pt x="5035" y="1393"/>
                      <a:pt x="5027" y="1393"/>
                    </a:cubicBezTo>
                    <a:cubicBezTo>
                      <a:pt x="4994" y="1393"/>
                      <a:pt x="4992" y="1325"/>
                      <a:pt x="4979" y="1287"/>
                    </a:cubicBezTo>
                    <a:lnTo>
                      <a:pt x="4855" y="1241"/>
                    </a:lnTo>
                    <a:close/>
                    <a:moveTo>
                      <a:pt x="4111" y="1365"/>
                    </a:moveTo>
                    <a:cubicBezTo>
                      <a:pt x="4157" y="1380"/>
                      <a:pt x="4204" y="1396"/>
                      <a:pt x="4250" y="1411"/>
                    </a:cubicBezTo>
                    <a:lnTo>
                      <a:pt x="4235" y="1411"/>
                    </a:lnTo>
                    <a:cubicBezTo>
                      <a:pt x="4188" y="1396"/>
                      <a:pt x="4157" y="1380"/>
                      <a:pt x="4111" y="1365"/>
                    </a:cubicBezTo>
                    <a:close/>
                    <a:moveTo>
                      <a:pt x="4204" y="1241"/>
                    </a:moveTo>
                    <a:cubicBezTo>
                      <a:pt x="4235" y="1303"/>
                      <a:pt x="4297" y="1334"/>
                      <a:pt x="4281" y="1411"/>
                    </a:cubicBezTo>
                    <a:lnTo>
                      <a:pt x="4266" y="1411"/>
                    </a:lnTo>
                    <a:cubicBezTo>
                      <a:pt x="4219" y="1396"/>
                      <a:pt x="4157" y="1380"/>
                      <a:pt x="4111" y="1349"/>
                    </a:cubicBezTo>
                    <a:cubicBezTo>
                      <a:pt x="4157" y="1318"/>
                      <a:pt x="4188" y="1287"/>
                      <a:pt x="4204" y="1241"/>
                    </a:cubicBezTo>
                    <a:close/>
                    <a:moveTo>
                      <a:pt x="4452" y="1225"/>
                    </a:moveTo>
                    <a:lnTo>
                      <a:pt x="4716" y="1427"/>
                    </a:lnTo>
                    <a:lnTo>
                      <a:pt x="4297" y="1411"/>
                    </a:lnTo>
                    <a:lnTo>
                      <a:pt x="4374" y="1225"/>
                    </a:lnTo>
                    <a:close/>
                    <a:moveTo>
                      <a:pt x="4328" y="1442"/>
                    </a:moveTo>
                    <a:cubicBezTo>
                      <a:pt x="4343" y="1458"/>
                      <a:pt x="4359" y="1458"/>
                      <a:pt x="4359" y="1458"/>
                    </a:cubicBezTo>
                    <a:lnTo>
                      <a:pt x="4328" y="1458"/>
                    </a:lnTo>
                    <a:cubicBezTo>
                      <a:pt x="4328" y="1442"/>
                      <a:pt x="4328" y="1442"/>
                      <a:pt x="4328" y="1442"/>
                    </a:cubicBezTo>
                    <a:close/>
                    <a:moveTo>
                      <a:pt x="5150" y="1365"/>
                    </a:moveTo>
                    <a:cubicBezTo>
                      <a:pt x="5181" y="1442"/>
                      <a:pt x="5227" y="1520"/>
                      <a:pt x="5243" y="1598"/>
                    </a:cubicBezTo>
                    <a:lnTo>
                      <a:pt x="5103" y="1489"/>
                    </a:lnTo>
                    <a:cubicBezTo>
                      <a:pt x="5119" y="1442"/>
                      <a:pt x="5119" y="1396"/>
                      <a:pt x="5134" y="1365"/>
                    </a:cubicBezTo>
                    <a:close/>
                    <a:moveTo>
                      <a:pt x="5305" y="1504"/>
                    </a:moveTo>
                    <a:lnTo>
                      <a:pt x="5522" y="1675"/>
                    </a:lnTo>
                    <a:cubicBezTo>
                      <a:pt x="5507" y="1675"/>
                      <a:pt x="5491" y="1691"/>
                      <a:pt x="5476" y="1691"/>
                    </a:cubicBezTo>
                    <a:cubicBezTo>
                      <a:pt x="5476" y="1675"/>
                      <a:pt x="5491" y="1675"/>
                      <a:pt x="5491" y="1660"/>
                    </a:cubicBezTo>
                    <a:lnTo>
                      <a:pt x="5491" y="1660"/>
                    </a:lnTo>
                    <a:cubicBezTo>
                      <a:pt x="5476" y="1675"/>
                      <a:pt x="5476" y="1675"/>
                      <a:pt x="5476" y="1691"/>
                    </a:cubicBezTo>
                    <a:lnTo>
                      <a:pt x="5367" y="1691"/>
                    </a:lnTo>
                    <a:lnTo>
                      <a:pt x="5274" y="1613"/>
                    </a:lnTo>
                    <a:cubicBezTo>
                      <a:pt x="5320" y="1613"/>
                      <a:pt x="5320" y="1567"/>
                      <a:pt x="5305" y="1504"/>
                    </a:cubicBezTo>
                    <a:close/>
                    <a:moveTo>
                      <a:pt x="1238" y="1651"/>
                    </a:moveTo>
                    <a:cubicBezTo>
                      <a:pt x="1244" y="1651"/>
                      <a:pt x="1251" y="1653"/>
                      <a:pt x="1257" y="1660"/>
                    </a:cubicBezTo>
                    <a:cubicBezTo>
                      <a:pt x="1257" y="1675"/>
                      <a:pt x="1241" y="1706"/>
                      <a:pt x="1241" y="1722"/>
                    </a:cubicBezTo>
                    <a:cubicBezTo>
                      <a:pt x="1257" y="1722"/>
                      <a:pt x="1272" y="1737"/>
                      <a:pt x="1288" y="1753"/>
                    </a:cubicBezTo>
                    <a:cubicBezTo>
                      <a:pt x="1241" y="1784"/>
                      <a:pt x="1195" y="1815"/>
                      <a:pt x="1164" y="1830"/>
                    </a:cubicBezTo>
                    <a:cubicBezTo>
                      <a:pt x="1182" y="1830"/>
                      <a:pt x="1204" y="1820"/>
                      <a:pt x="1224" y="1820"/>
                    </a:cubicBezTo>
                    <a:cubicBezTo>
                      <a:pt x="1238" y="1820"/>
                      <a:pt x="1250" y="1826"/>
                      <a:pt x="1257" y="1846"/>
                    </a:cubicBezTo>
                    <a:cubicBezTo>
                      <a:pt x="1242" y="1876"/>
                      <a:pt x="1227" y="1905"/>
                      <a:pt x="1198" y="1921"/>
                    </a:cubicBezTo>
                    <a:lnTo>
                      <a:pt x="1198" y="1921"/>
                    </a:lnTo>
                    <a:lnTo>
                      <a:pt x="1210" y="1861"/>
                    </a:lnTo>
                    <a:lnTo>
                      <a:pt x="1195" y="1923"/>
                    </a:lnTo>
                    <a:cubicBezTo>
                      <a:pt x="1196" y="1923"/>
                      <a:pt x="1197" y="1922"/>
                      <a:pt x="1198" y="1921"/>
                    </a:cubicBezTo>
                    <a:lnTo>
                      <a:pt x="1198" y="1921"/>
                    </a:lnTo>
                    <a:lnTo>
                      <a:pt x="1195" y="1939"/>
                    </a:lnTo>
                    <a:cubicBezTo>
                      <a:pt x="1164" y="1954"/>
                      <a:pt x="1148" y="1954"/>
                      <a:pt x="1117" y="1970"/>
                    </a:cubicBezTo>
                    <a:cubicBezTo>
                      <a:pt x="1133" y="1877"/>
                      <a:pt x="1148" y="1784"/>
                      <a:pt x="1164" y="1675"/>
                    </a:cubicBezTo>
                    <a:cubicBezTo>
                      <a:pt x="1167" y="1677"/>
                      <a:pt x="1171" y="1678"/>
                      <a:pt x="1175" y="1678"/>
                    </a:cubicBezTo>
                    <a:cubicBezTo>
                      <a:pt x="1196" y="1678"/>
                      <a:pt x="1217" y="1651"/>
                      <a:pt x="1238" y="1651"/>
                    </a:cubicBezTo>
                    <a:close/>
                    <a:moveTo>
                      <a:pt x="5072" y="1753"/>
                    </a:moveTo>
                    <a:cubicBezTo>
                      <a:pt x="5072" y="1830"/>
                      <a:pt x="5088" y="1892"/>
                      <a:pt x="5103" y="1954"/>
                    </a:cubicBezTo>
                    <a:cubicBezTo>
                      <a:pt x="5072" y="1970"/>
                      <a:pt x="5057" y="1985"/>
                      <a:pt x="5041" y="2001"/>
                    </a:cubicBezTo>
                    <a:cubicBezTo>
                      <a:pt x="5029" y="2001"/>
                      <a:pt x="5016" y="2040"/>
                      <a:pt x="4988" y="2040"/>
                    </a:cubicBezTo>
                    <a:cubicBezTo>
                      <a:pt x="4981" y="2040"/>
                      <a:pt x="4973" y="2038"/>
                      <a:pt x="4964" y="2032"/>
                    </a:cubicBezTo>
                    <a:cubicBezTo>
                      <a:pt x="4979" y="1939"/>
                      <a:pt x="4995" y="1861"/>
                      <a:pt x="5026" y="1784"/>
                    </a:cubicBezTo>
                    <a:cubicBezTo>
                      <a:pt x="5041" y="1784"/>
                      <a:pt x="5057" y="1768"/>
                      <a:pt x="5072" y="1753"/>
                    </a:cubicBezTo>
                    <a:close/>
                    <a:moveTo>
                      <a:pt x="4033" y="2389"/>
                    </a:moveTo>
                    <a:cubicBezTo>
                      <a:pt x="4033" y="2435"/>
                      <a:pt x="4033" y="2466"/>
                      <a:pt x="4049" y="2497"/>
                    </a:cubicBezTo>
                    <a:cubicBezTo>
                      <a:pt x="4033" y="2482"/>
                      <a:pt x="4033" y="2466"/>
                      <a:pt x="4033" y="2466"/>
                    </a:cubicBezTo>
                    <a:cubicBezTo>
                      <a:pt x="4033" y="2435"/>
                      <a:pt x="4033" y="2420"/>
                      <a:pt x="4033" y="2389"/>
                    </a:cubicBezTo>
                    <a:close/>
                    <a:moveTo>
                      <a:pt x="4111" y="2435"/>
                    </a:moveTo>
                    <a:cubicBezTo>
                      <a:pt x="4111" y="2447"/>
                      <a:pt x="4120" y="2440"/>
                      <a:pt x="4132" y="2452"/>
                    </a:cubicBezTo>
                    <a:lnTo>
                      <a:pt x="4132" y="2452"/>
                    </a:lnTo>
                    <a:cubicBezTo>
                      <a:pt x="4129" y="2451"/>
                      <a:pt x="4126" y="2451"/>
                      <a:pt x="4126" y="2451"/>
                    </a:cubicBezTo>
                    <a:lnTo>
                      <a:pt x="4126" y="2451"/>
                    </a:lnTo>
                    <a:cubicBezTo>
                      <a:pt x="4129" y="2452"/>
                      <a:pt x="4132" y="2454"/>
                      <a:pt x="4135" y="2455"/>
                    </a:cubicBezTo>
                    <a:lnTo>
                      <a:pt x="4135" y="2455"/>
                    </a:lnTo>
                    <a:cubicBezTo>
                      <a:pt x="4137" y="2458"/>
                      <a:pt x="4139" y="2461"/>
                      <a:pt x="4142" y="2466"/>
                    </a:cubicBezTo>
                    <a:cubicBezTo>
                      <a:pt x="4142" y="2463"/>
                      <a:pt x="4141" y="2460"/>
                      <a:pt x="4140" y="2458"/>
                    </a:cubicBezTo>
                    <a:lnTo>
                      <a:pt x="4140" y="2458"/>
                    </a:lnTo>
                    <a:cubicBezTo>
                      <a:pt x="4162" y="2471"/>
                      <a:pt x="4175" y="2484"/>
                      <a:pt x="4188" y="2497"/>
                    </a:cubicBezTo>
                    <a:lnTo>
                      <a:pt x="4080" y="2497"/>
                    </a:lnTo>
                    <a:cubicBezTo>
                      <a:pt x="4080" y="2466"/>
                      <a:pt x="4095" y="2451"/>
                      <a:pt x="4111" y="2435"/>
                    </a:cubicBezTo>
                    <a:close/>
                    <a:moveTo>
                      <a:pt x="2234" y="2575"/>
                    </a:moveTo>
                    <a:cubicBezTo>
                      <a:pt x="2234" y="2575"/>
                      <a:pt x="2234" y="2590"/>
                      <a:pt x="2234" y="2606"/>
                    </a:cubicBezTo>
                    <a:lnTo>
                      <a:pt x="2219" y="2606"/>
                    </a:lnTo>
                    <a:cubicBezTo>
                      <a:pt x="2219" y="2590"/>
                      <a:pt x="2219" y="2575"/>
                      <a:pt x="2234" y="2575"/>
                    </a:cubicBezTo>
                    <a:close/>
                    <a:moveTo>
                      <a:pt x="5639" y="2575"/>
                    </a:moveTo>
                    <a:lnTo>
                      <a:pt x="5639" y="2575"/>
                    </a:lnTo>
                    <a:cubicBezTo>
                      <a:pt x="5615" y="2595"/>
                      <a:pt x="5592" y="2621"/>
                      <a:pt x="5569" y="2621"/>
                    </a:cubicBezTo>
                    <a:cubicBezTo>
                      <a:pt x="5583" y="2593"/>
                      <a:pt x="5610" y="2577"/>
                      <a:pt x="5639" y="2575"/>
                    </a:cubicBezTo>
                    <a:close/>
                    <a:moveTo>
                      <a:pt x="1614" y="1954"/>
                    </a:moveTo>
                    <a:cubicBezTo>
                      <a:pt x="1645" y="1985"/>
                      <a:pt x="1660" y="2016"/>
                      <a:pt x="1676" y="2016"/>
                    </a:cubicBezTo>
                    <a:cubicBezTo>
                      <a:pt x="1676" y="2125"/>
                      <a:pt x="1629" y="2264"/>
                      <a:pt x="1567" y="2342"/>
                    </a:cubicBezTo>
                    <a:lnTo>
                      <a:pt x="1536" y="2326"/>
                    </a:lnTo>
                    <a:lnTo>
                      <a:pt x="1536" y="2326"/>
                    </a:lnTo>
                    <a:cubicBezTo>
                      <a:pt x="1491" y="2416"/>
                      <a:pt x="1547" y="2622"/>
                      <a:pt x="1454" y="2622"/>
                    </a:cubicBezTo>
                    <a:cubicBezTo>
                      <a:pt x="1450" y="2622"/>
                      <a:pt x="1447" y="2622"/>
                      <a:pt x="1443" y="2621"/>
                    </a:cubicBezTo>
                    <a:lnTo>
                      <a:pt x="1443" y="2621"/>
                    </a:lnTo>
                    <a:cubicBezTo>
                      <a:pt x="1443" y="2666"/>
                      <a:pt x="1443" y="2768"/>
                      <a:pt x="1484" y="2768"/>
                    </a:cubicBezTo>
                    <a:cubicBezTo>
                      <a:pt x="1500" y="2768"/>
                      <a:pt x="1522" y="2753"/>
                      <a:pt x="1552" y="2714"/>
                    </a:cubicBezTo>
                    <a:lnTo>
                      <a:pt x="1552" y="2714"/>
                    </a:lnTo>
                    <a:cubicBezTo>
                      <a:pt x="1552" y="2714"/>
                      <a:pt x="1552" y="2776"/>
                      <a:pt x="1536" y="2854"/>
                    </a:cubicBezTo>
                    <a:cubicBezTo>
                      <a:pt x="1536" y="2905"/>
                      <a:pt x="1536" y="2966"/>
                      <a:pt x="1536" y="2978"/>
                    </a:cubicBezTo>
                    <a:cubicBezTo>
                      <a:pt x="1505" y="2978"/>
                      <a:pt x="1490" y="2962"/>
                      <a:pt x="1474" y="2962"/>
                    </a:cubicBezTo>
                    <a:cubicBezTo>
                      <a:pt x="1443" y="2652"/>
                      <a:pt x="1381" y="2358"/>
                      <a:pt x="1443" y="2032"/>
                    </a:cubicBezTo>
                    <a:lnTo>
                      <a:pt x="1443" y="2032"/>
                    </a:lnTo>
                    <a:cubicBezTo>
                      <a:pt x="1453" y="2039"/>
                      <a:pt x="1464" y="2042"/>
                      <a:pt x="1476" y="2042"/>
                    </a:cubicBezTo>
                    <a:cubicBezTo>
                      <a:pt x="1517" y="2042"/>
                      <a:pt x="1565" y="2003"/>
                      <a:pt x="1614" y="1954"/>
                    </a:cubicBezTo>
                    <a:close/>
                    <a:moveTo>
                      <a:pt x="4064" y="3055"/>
                    </a:moveTo>
                    <a:cubicBezTo>
                      <a:pt x="4064" y="3071"/>
                      <a:pt x="4064" y="3086"/>
                      <a:pt x="4080" y="3086"/>
                    </a:cubicBezTo>
                    <a:lnTo>
                      <a:pt x="4049" y="3086"/>
                    </a:lnTo>
                    <a:cubicBezTo>
                      <a:pt x="4049" y="3086"/>
                      <a:pt x="4049" y="3071"/>
                      <a:pt x="4064" y="3055"/>
                    </a:cubicBezTo>
                    <a:close/>
                    <a:moveTo>
                      <a:pt x="5276" y="3031"/>
                    </a:moveTo>
                    <a:cubicBezTo>
                      <a:pt x="5287" y="3031"/>
                      <a:pt x="5301" y="3041"/>
                      <a:pt x="5320" y="3071"/>
                    </a:cubicBezTo>
                    <a:cubicBezTo>
                      <a:pt x="5320" y="3086"/>
                      <a:pt x="5320" y="3086"/>
                      <a:pt x="5320" y="3102"/>
                    </a:cubicBezTo>
                    <a:cubicBezTo>
                      <a:pt x="5320" y="3071"/>
                      <a:pt x="5289" y="3055"/>
                      <a:pt x="5258" y="3040"/>
                    </a:cubicBezTo>
                    <a:cubicBezTo>
                      <a:pt x="5264" y="3034"/>
                      <a:pt x="5270" y="3031"/>
                      <a:pt x="5276" y="3031"/>
                    </a:cubicBezTo>
                    <a:close/>
                    <a:moveTo>
                      <a:pt x="3940" y="2978"/>
                    </a:moveTo>
                    <a:lnTo>
                      <a:pt x="3940" y="2978"/>
                    </a:lnTo>
                    <a:cubicBezTo>
                      <a:pt x="3956" y="2978"/>
                      <a:pt x="3971" y="2993"/>
                      <a:pt x="3987" y="2993"/>
                    </a:cubicBezTo>
                    <a:lnTo>
                      <a:pt x="3956" y="2993"/>
                    </a:lnTo>
                    <a:cubicBezTo>
                      <a:pt x="3987" y="3009"/>
                      <a:pt x="3987" y="3055"/>
                      <a:pt x="4002" y="3102"/>
                    </a:cubicBezTo>
                    <a:cubicBezTo>
                      <a:pt x="4002" y="3149"/>
                      <a:pt x="4018" y="3211"/>
                      <a:pt x="4064" y="3242"/>
                    </a:cubicBezTo>
                    <a:cubicBezTo>
                      <a:pt x="4033" y="3226"/>
                      <a:pt x="4018" y="3195"/>
                      <a:pt x="3987" y="3195"/>
                    </a:cubicBezTo>
                    <a:cubicBezTo>
                      <a:pt x="3956" y="3117"/>
                      <a:pt x="3956" y="3040"/>
                      <a:pt x="3940" y="2978"/>
                    </a:cubicBezTo>
                    <a:close/>
                    <a:moveTo>
                      <a:pt x="5214" y="3267"/>
                    </a:moveTo>
                    <a:lnTo>
                      <a:pt x="5227" y="3288"/>
                    </a:lnTo>
                    <a:cubicBezTo>
                      <a:pt x="5227" y="3282"/>
                      <a:pt x="5222" y="3273"/>
                      <a:pt x="5214" y="3267"/>
                    </a:cubicBezTo>
                    <a:close/>
                    <a:moveTo>
                      <a:pt x="606" y="3474"/>
                    </a:moveTo>
                    <a:cubicBezTo>
                      <a:pt x="637" y="3490"/>
                      <a:pt x="637" y="3505"/>
                      <a:pt x="652" y="3521"/>
                    </a:cubicBezTo>
                    <a:cubicBezTo>
                      <a:pt x="637" y="3505"/>
                      <a:pt x="621" y="3490"/>
                      <a:pt x="606" y="3474"/>
                    </a:cubicBezTo>
                    <a:close/>
                    <a:moveTo>
                      <a:pt x="761" y="3722"/>
                    </a:moveTo>
                    <a:cubicBezTo>
                      <a:pt x="761" y="3728"/>
                      <a:pt x="762" y="3731"/>
                      <a:pt x="765" y="3734"/>
                    </a:cubicBezTo>
                    <a:lnTo>
                      <a:pt x="765" y="3734"/>
                    </a:lnTo>
                    <a:cubicBezTo>
                      <a:pt x="761" y="3729"/>
                      <a:pt x="761" y="3723"/>
                      <a:pt x="761" y="3722"/>
                    </a:cubicBezTo>
                    <a:close/>
                    <a:moveTo>
                      <a:pt x="765" y="3734"/>
                    </a:moveTo>
                    <a:cubicBezTo>
                      <a:pt x="767" y="3736"/>
                      <a:pt x="771" y="3738"/>
                      <a:pt x="776" y="3738"/>
                    </a:cubicBezTo>
                    <a:cubicBezTo>
                      <a:pt x="776" y="3738"/>
                      <a:pt x="770" y="3738"/>
                      <a:pt x="765" y="3734"/>
                    </a:cubicBezTo>
                    <a:close/>
                    <a:moveTo>
                      <a:pt x="932" y="3753"/>
                    </a:moveTo>
                    <a:cubicBezTo>
                      <a:pt x="937" y="3756"/>
                      <a:pt x="942" y="3758"/>
                      <a:pt x="946" y="3761"/>
                    </a:cubicBezTo>
                    <a:lnTo>
                      <a:pt x="946" y="3761"/>
                    </a:lnTo>
                    <a:cubicBezTo>
                      <a:pt x="943" y="3757"/>
                      <a:pt x="939" y="3754"/>
                      <a:pt x="932" y="3753"/>
                    </a:cubicBezTo>
                    <a:close/>
                    <a:moveTo>
                      <a:pt x="946" y="3761"/>
                    </a:moveTo>
                    <a:cubicBezTo>
                      <a:pt x="950" y="3765"/>
                      <a:pt x="954" y="3769"/>
                      <a:pt x="962" y="3769"/>
                    </a:cubicBezTo>
                    <a:cubicBezTo>
                      <a:pt x="957" y="3766"/>
                      <a:pt x="952" y="3764"/>
                      <a:pt x="946" y="3761"/>
                    </a:cubicBezTo>
                    <a:close/>
                    <a:moveTo>
                      <a:pt x="4964" y="3924"/>
                    </a:moveTo>
                    <a:cubicBezTo>
                      <a:pt x="4964" y="3924"/>
                      <a:pt x="4964" y="3924"/>
                      <a:pt x="4964" y="3924"/>
                    </a:cubicBezTo>
                    <a:cubicBezTo>
                      <a:pt x="4964" y="3924"/>
                      <a:pt x="4964" y="3924"/>
                      <a:pt x="4964" y="3924"/>
                    </a:cubicBezTo>
                    <a:close/>
                    <a:moveTo>
                      <a:pt x="4616" y="3930"/>
                    </a:moveTo>
                    <a:lnTo>
                      <a:pt x="4622" y="3955"/>
                    </a:lnTo>
                    <a:cubicBezTo>
                      <a:pt x="4622" y="3944"/>
                      <a:pt x="4620" y="3936"/>
                      <a:pt x="4616" y="3930"/>
                    </a:cubicBezTo>
                    <a:close/>
                    <a:moveTo>
                      <a:pt x="4126" y="4141"/>
                    </a:moveTo>
                    <a:lnTo>
                      <a:pt x="4126" y="4141"/>
                    </a:lnTo>
                    <a:cubicBezTo>
                      <a:pt x="4157" y="4250"/>
                      <a:pt x="4173" y="4327"/>
                      <a:pt x="4111" y="4405"/>
                    </a:cubicBezTo>
                    <a:lnTo>
                      <a:pt x="4033" y="4374"/>
                    </a:lnTo>
                    <a:lnTo>
                      <a:pt x="4033" y="4358"/>
                    </a:lnTo>
                    <a:lnTo>
                      <a:pt x="4049" y="4358"/>
                    </a:lnTo>
                    <a:lnTo>
                      <a:pt x="4033" y="4343"/>
                    </a:lnTo>
                    <a:cubicBezTo>
                      <a:pt x="4049" y="4296"/>
                      <a:pt x="4049" y="4265"/>
                      <a:pt x="4064" y="4219"/>
                    </a:cubicBezTo>
                    <a:lnTo>
                      <a:pt x="4080" y="4219"/>
                    </a:lnTo>
                    <a:cubicBezTo>
                      <a:pt x="4080" y="4219"/>
                      <a:pt x="4080" y="4219"/>
                      <a:pt x="4064" y="4203"/>
                    </a:cubicBezTo>
                    <a:cubicBezTo>
                      <a:pt x="4080" y="4188"/>
                      <a:pt x="4095" y="4157"/>
                      <a:pt x="4126" y="4141"/>
                    </a:cubicBezTo>
                    <a:close/>
                    <a:moveTo>
                      <a:pt x="1971" y="4638"/>
                    </a:moveTo>
                    <a:cubicBezTo>
                      <a:pt x="2002" y="4653"/>
                      <a:pt x="2033" y="4669"/>
                      <a:pt x="2063" y="4684"/>
                    </a:cubicBezTo>
                    <a:cubicBezTo>
                      <a:pt x="2063" y="4684"/>
                      <a:pt x="2063" y="4699"/>
                      <a:pt x="2063" y="4699"/>
                    </a:cubicBezTo>
                    <a:cubicBezTo>
                      <a:pt x="2033" y="4669"/>
                      <a:pt x="2002" y="4653"/>
                      <a:pt x="1971" y="4638"/>
                    </a:cubicBezTo>
                    <a:close/>
                    <a:moveTo>
                      <a:pt x="1117" y="4017"/>
                    </a:moveTo>
                    <a:cubicBezTo>
                      <a:pt x="1117" y="4017"/>
                      <a:pt x="1133" y="4033"/>
                      <a:pt x="1133" y="4033"/>
                    </a:cubicBezTo>
                    <a:cubicBezTo>
                      <a:pt x="1133" y="4033"/>
                      <a:pt x="1133" y="4033"/>
                      <a:pt x="1133" y="4033"/>
                    </a:cubicBezTo>
                    <a:lnTo>
                      <a:pt x="1133" y="4033"/>
                    </a:lnTo>
                    <a:cubicBezTo>
                      <a:pt x="1133" y="4043"/>
                      <a:pt x="1140" y="4046"/>
                      <a:pt x="1144" y="4047"/>
                    </a:cubicBezTo>
                    <a:lnTo>
                      <a:pt x="1144" y="4047"/>
                    </a:lnTo>
                    <a:cubicBezTo>
                      <a:pt x="1141" y="4043"/>
                      <a:pt x="1138" y="4038"/>
                      <a:pt x="1133" y="4033"/>
                    </a:cubicBezTo>
                    <a:lnTo>
                      <a:pt x="1133" y="4033"/>
                    </a:lnTo>
                    <a:cubicBezTo>
                      <a:pt x="1133" y="4033"/>
                      <a:pt x="1135" y="4034"/>
                      <a:pt x="1148" y="4048"/>
                    </a:cubicBezTo>
                    <a:cubicBezTo>
                      <a:pt x="1148" y="4048"/>
                      <a:pt x="1147" y="4048"/>
                      <a:pt x="1144" y="4047"/>
                    </a:cubicBezTo>
                    <a:lnTo>
                      <a:pt x="1144" y="4047"/>
                    </a:lnTo>
                    <a:cubicBezTo>
                      <a:pt x="1150" y="4057"/>
                      <a:pt x="1154" y="4064"/>
                      <a:pt x="1164" y="4064"/>
                    </a:cubicBezTo>
                    <a:cubicBezTo>
                      <a:pt x="1164" y="4064"/>
                      <a:pt x="1164" y="4064"/>
                      <a:pt x="1179" y="4079"/>
                    </a:cubicBezTo>
                    <a:cubicBezTo>
                      <a:pt x="1179" y="4095"/>
                      <a:pt x="1179" y="4095"/>
                      <a:pt x="1179" y="4095"/>
                    </a:cubicBezTo>
                    <a:cubicBezTo>
                      <a:pt x="1195" y="4095"/>
                      <a:pt x="1195" y="4110"/>
                      <a:pt x="1195" y="4110"/>
                    </a:cubicBezTo>
                    <a:cubicBezTo>
                      <a:pt x="1210" y="4126"/>
                      <a:pt x="1210" y="4126"/>
                      <a:pt x="1210" y="4126"/>
                    </a:cubicBezTo>
                    <a:cubicBezTo>
                      <a:pt x="1210" y="4126"/>
                      <a:pt x="1210" y="4141"/>
                      <a:pt x="1210" y="4141"/>
                    </a:cubicBezTo>
                    <a:lnTo>
                      <a:pt x="1226" y="4141"/>
                    </a:lnTo>
                    <a:cubicBezTo>
                      <a:pt x="1226" y="4141"/>
                      <a:pt x="1226" y="4157"/>
                      <a:pt x="1226" y="4157"/>
                    </a:cubicBezTo>
                    <a:cubicBezTo>
                      <a:pt x="1226" y="4157"/>
                      <a:pt x="1241" y="4157"/>
                      <a:pt x="1241" y="4172"/>
                    </a:cubicBezTo>
                    <a:cubicBezTo>
                      <a:pt x="1241" y="4172"/>
                      <a:pt x="1241" y="4172"/>
                      <a:pt x="1241" y="4188"/>
                    </a:cubicBezTo>
                    <a:cubicBezTo>
                      <a:pt x="1303" y="4219"/>
                      <a:pt x="1397" y="4281"/>
                      <a:pt x="1490" y="4343"/>
                    </a:cubicBezTo>
                    <a:cubicBezTo>
                      <a:pt x="1490" y="4374"/>
                      <a:pt x="1490" y="4389"/>
                      <a:pt x="1490" y="4420"/>
                    </a:cubicBezTo>
                    <a:lnTo>
                      <a:pt x="1505" y="4420"/>
                    </a:lnTo>
                    <a:cubicBezTo>
                      <a:pt x="1521" y="4436"/>
                      <a:pt x="1521" y="4451"/>
                      <a:pt x="1536" y="4467"/>
                    </a:cubicBezTo>
                    <a:lnTo>
                      <a:pt x="1505" y="4498"/>
                    </a:lnTo>
                    <a:cubicBezTo>
                      <a:pt x="1490" y="4498"/>
                      <a:pt x="1490" y="4482"/>
                      <a:pt x="1490" y="4482"/>
                    </a:cubicBezTo>
                    <a:cubicBezTo>
                      <a:pt x="1490" y="4498"/>
                      <a:pt x="1490" y="4513"/>
                      <a:pt x="1490" y="4529"/>
                    </a:cubicBezTo>
                    <a:cubicBezTo>
                      <a:pt x="1459" y="4560"/>
                      <a:pt x="1443" y="4591"/>
                      <a:pt x="1412" y="4637"/>
                    </a:cubicBezTo>
                    <a:lnTo>
                      <a:pt x="1397" y="4591"/>
                    </a:lnTo>
                    <a:lnTo>
                      <a:pt x="1397" y="4591"/>
                    </a:lnTo>
                    <a:cubicBezTo>
                      <a:pt x="1397" y="4622"/>
                      <a:pt x="1397" y="4637"/>
                      <a:pt x="1412" y="4653"/>
                    </a:cubicBezTo>
                    <a:lnTo>
                      <a:pt x="1397" y="4668"/>
                    </a:lnTo>
                    <a:cubicBezTo>
                      <a:pt x="1319" y="4699"/>
                      <a:pt x="1257" y="4746"/>
                      <a:pt x="1241" y="4839"/>
                    </a:cubicBezTo>
                    <a:lnTo>
                      <a:pt x="1303" y="4901"/>
                    </a:lnTo>
                    <a:lnTo>
                      <a:pt x="1102" y="4761"/>
                    </a:lnTo>
                    <a:cubicBezTo>
                      <a:pt x="1126" y="4701"/>
                      <a:pt x="1122" y="4612"/>
                      <a:pt x="1097" y="4561"/>
                    </a:cubicBezTo>
                    <a:lnTo>
                      <a:pt x="1097" y="4561"/>
                    </a:lnTo>
                    <a:lnTo>
                      <a:pt x="1133" y="4606"/>
                    </a:lnTo>
                    <a:cubicBezTo>
                      <a:pt x="1096" y="4496"/>
                      <a:pt x="1163" y="4446"/>
                      <a:pt x="1230" y="4446"/>
                    </a:cubicBezTo>
                    <a:cubicBezTo>
                      <a:pt x="1276" y="4446"/>
                      <a:pt x="1322" y="4469"/>
                      <a:pt x="1334" y="4513"/>
                    </a:cubicBezTo>
                    <a:lnTo>
                      <a:pt x="1334" y="4498"/>
                    </a:lnTo>
                    <a:cubicBezTo>
                      <a:pt x="1334" y="4498"/>
                      <a:pt x="1288" y="4420"/>
                      <a:pt x="1241" y="4312"/>
                    </a:cubicBezTo>
                    <a:lnTo>
                      <a:pt x="1241" y="4312"/>
                    </a:lnTo>
                    <a:lnTo>
                      <a:pt x="1334" y="4389"/>
                    </a:lnTo>
                    <a:lnTo>
                      <a:pt x="1226" y="4265"/>
                    </a:lnTo>
                    <a:cubicBezTo>
                      <a:pt x="1226" y="4265"/>
                      <a:pt x="1226" y="4250"/>
                      <a:pt x="1210" y="4250"/>
                    </a:cubicBezTo>
                    <a:cubicBezTo>
                      <a:pt x="1179" y="4157"/>
                      <a:pt x="1133" y="4048"/>
                      <a:pt x="1117" y="4017"/>
                    </a:cubicBezTo>
                    <a:close/>
                    <a:moveTo>
                      <a:pt x="3987" y="4932"/>
                    </a:moveTo>
                    <a:cubicBezTo>
                      <a:pt x="3971" y="4948"/>
                      <a:pt x="3956" y="4963"/>
                      <a:pt x="3925" y="4963"/>
                    </a:cubicBezTo>
                    <a:cubicBezTo>
                      <a:pt x="3940" y="4948"/>
                      <a:pt x="3940" y="4948"/>
                      <a:pt x="3940" y="4932"/>
                    </a:cubicBezTo>
                    <a:close/>
                    <a:moveTo>
                      <a:pt x="2591" y="5025"/>
                    </a:moveTo>
                    <a:cubicBezTo>
                      <a:pt x="2591" y="5025"/>
                      <a:pt x="2591" y="5025"/>
                      <a:pt x="2591" y="5025"/>
                    </a:cubicBezTo>
                    <a:lnTo>
                      <a:pt x="2591" y="5025"/>
                    </a:lnTo>
                    <a:cubicBezTo>
                      <a:pt x="2594" y="5025"/>
                      <a:pt x="2597" y="5025"/>
                      <a:pt x="2601" y="5025"/>
                    </a:cubicBezTo>
                    <a:lnTo>
                      <a:pt x="2601" y="5025"/>
                    </a:lnTo>
                    <a:cubicBezTo>
                      <a:pt x="2598" y="5025"/>
                      <a:pt x="2594" y="5025"/>
                      <a:pt x="2591" y="5025"/>
                    </a:cubicBezTo>
                    <a:close/>
                    <a:moveTo>
                      <a:pt x="2668" y="5025"/>
                    </a:moveTo>
                    <a:cubicBezTo>
                      <a:pt x="2684" y="5025"/>
                      <a:pt x="2699" y="5041"/>
                      <a:pt x="2699" y="5041"/>
                    </a:cubicBezTo>
                    <a:cubicBezTo>
                      <a:pt x="2699" y="5025"/>
                      <a:pt x="2684" y="5025"/>
                      <a:pt x="2668" y="5025"/>
                    </a:cubicBezTo>
                    <a:close/>
                    <a:moveTo>
                      <a:pt x="2405" y="4932"/>
                    </a:moveTo>
                    <a:cubicBezTo>
                      <a:pt x="2389" y="4963"/>
                      <a:pt x="2374" y="4994"/>
                      <a:pt x="2374" y="5025"/>
                    </a:cubicBezTo>
                    <a:lnTo>
                      <a:pt x="2358" y="4979"/>
                    </a:lnTo>
                    <a:cubicBezTo>
                      <a:pt x="2343" y="4994"/>
                      <a:pt x="2343" y="4994"/>
                      <a:pt x="2327" y="4994"/>
                    </a:cubicBezTo>
                    <a:cubicBezTo>
                      <a:pt x="2327" y="5010"/>
                      <a:pt x="2312" y="5010"/>
                      <a:pt x="2312" y="5010"/>
                    </a:cubicBezTo>
                    <a:cubicBezTo>
                      <a:pt x="2358" y="5025"/>
                      <a:pt x="2405" y="5041"/>
                      <a:pt x="2451" y="5056"/>
                    </a:cubicBezTo>
                    <a:lnTo>
                      <a:pt x="2451" y="5056"/>
                    </a:lnTo>
                    <a:lnTo>
                      <a:pt x="2451" y="5056"/>
                    </a:lnTo>
                    <a:cubicBezTo>
                      <a:pt x="2482" y="5072"/>
                      <a:pt x="2529" y="5087"/>
                      <a:pt x="2560" y="5103"/>
                    </a:cubicBezTo>
                    <a:cubicBezTo>
                      <a:pt x="2575" y="5072"/>
                      <a:pt x="2575" y="5056"/>
                      <a:pt x="2591" y="5025"/>
                    </a:cubicBezTo>
                    <a:lnTo>
                      <a:pt x="2591" y="5025"/>
                    </a:lnTo>
                    <a:cubicBezTo>
                      <a:pt x="2586" y="5025"/>
                      <a:pt x="2580" y="5025"/>
                      <a:pt x="2575" y="5025"/>
                    </a:cubicBezTo>
                    <a:cubicBezTo>
                      <a:pt x="2560" y="5010"/>
                      <a:pt x="2544" y="4994"/>
                      <a:pt x="2529" y="4979"/>
                    </a:cubicBezTo>
                    <a:cubicBezTo>
                      <a:pt x="2529" y="4979"/>
                      <a:pt x="2529" y="4994"/>
                      <a:pt x="2529" y="4994"/>
                    </a:cubicBezTo>
                    <a:cubicBezTo>
                      <a:pt x="2482" y="4963"/>
                      <a:pt x="2451" y="4932"/>
                      <a:pt x="2405" y="4932"/>
                    </a:cubicBezTo>
                    <a:close/>
                    <a:moveTo>
                      <a:pt x="2979" y="5087"/>
                    </a:moveTo>
                    <a:lnTo>
                      <a:pt x="2979" y="5087"/>
                    </a:lnTo>
                    <a:cubicBezTo>
                      <a:pt x="3010" y="5103"/>
                      <a:pt x="3041" y="5103"/>
                      <a:pt x="3072" y="5103"/>
                    </a:cubicBezTo>
                    <a:cubicBezTo>
                      <a:pt x="3072" y="5103"/>
                      <a:pt x="3072" y="5118"/>
                      <a:pt x="3072" y="5118"/>
                    </a:cubicBezTo>
                    <a:cubicBezTo>
                      <a:pt x="3072" y="5118"/>
                      <a:pt x="3072" y="5103"/>
                      <a:pt x="3056" y="5103"/>
                    </a:cubicBezTo>
                    <a:cubicBezTo>
                      <a:pt x="3025" y="5103"/>
                      <a:pt x="3010" y="5103"/>
                      <a:pt x="2979" y="5087"/>
                    </a:cubicBezTo>
                    <a:close/>
                    <a:moveTo>
                      <a:pt x="2601" y="5025"/>
                    </a:moveTo>
                    <a:cubicBezTo>
                      <a:pt x="2671" y="5027"/>
                      <a:pt x="2696" y="5044"/>
                      <a:pt x="2622" y="5118"/>
                    </a:cubicBezTo>
                    <a:cubicBezTo>
                      <a:pt x="2637" y="5118"/>
                      <a:pt x="2653" y="5134"/>
                      <a:pt x="2668" y="5134"/>
                    </a:cubicBezTo>
                    <a:cubicBezTo>
                      <a:pt x="2699" y="5134"/>
                      <a:pt x="2715" y="5118"/>
                      <a:pt x="2730" y="5103"/>
                    </a:cubicBezTo>
                    <a:cubicBezTo>
                      <a:pt x="2730" y="5087"/>
                      <a:pt x="2715" y="5056"/>
                      <a:pt x="2699" y="5041"/>
                    </a:cubicBezTo>
                    <a:cubicBezTo>
                      <a:pt x="2674" y="5028"/>
                      <a:pt x="2638" y="5026"/>
                      <a:pt x="2601" y="5025"/>
                    </a:cubicBezTo>
                    <a:close/>
                    <a:moveTo>
                      <a:pt x="2544" y="4793"/>
                    </a:moveTo>
                    <a:lnTo>
                      <a:pt x="2637" y="4839"/>
                    </a:lnTo>
                    <a:cubicBezTo>
                      <a:pt x="2637" y="4870"/>
                      <a:pt x="2637" y="4917"/>
                      <a:pt x="2653" y="4948"/>
                    </a:cubicBezTo>
                    <a:cubicBezTo>
                      <a:pt x="2653" y="4948"/>
                      <a:pt x="2653" y="4948"/>
                      <a:pt x="2668" y="4963"/>
                    </a:cubicBezTo>
                    <a:cubicBezTo>
                      <a:pt x="2699" y="4963"/>
                      <a:pt x="2730" y="4994"/>
                      <a:pt x="2730" y="4994"/>
                    </a:cubicBezTo>
                    <a:cubicBezTo>
                      <a:pt x="2777" y="4979"/>
                      <a:pt x="2792" y="4963"/>
                      <a:pt x="2792" y="4932"/>
                    </a:cubicBezTo>
                    <a:lnTo>
                      <a:pt x="2839" y="4948"/>
                    </a:lnTo>
                    <a:cubicBezTo>
                      <a:pt x="2839" y="4963"/>
                      <a:pt x="2839" y="4979"/>
                      <a:pt x="2839" y="4994"/>
                    </a:cubicBezTo>
                    <a:cubicBezTo>
                      <a:pt x="2823" y="5010"/>
                      <a:pt x="2808" y="5025"/>
                      <a:pt x="2792" y="5041"/>
                    </a:cubicBezTo>
                    <a:lnTo>
                      <a:pt x="2699" y="5041"/>
                    </a:lnTo>
                    <a:cubicBezTo>
                      <a:pt x="2730" y="5041"/>
                      <a:pt x="2761" y="5041"/>
                      <a:pt x="2792" y="5056"/>
                    </a:cubicBezTo>
                    <a:cubicBezTo>
                      <a:pt x="2777" y="5072"/>
                      <a:pt x="2761" y="5087"/>
                      <a:pt x="2730" y="5103"/>
                    </a:cubicBezTo>
                    <a:cubicBezTo>
                      <a:pt x="2746" y="5118"/>
                      <a:pt x="2746" y="5149"/>
                      <a:pt x="2761" y="5165"/>
                    </a:cubicBezTo>
                    <a:cubicBezTo>
                      <a:pt x="2730" y="5165"/>
                      <a:pt x="2699" y="5149"/>
                      <a:pt x="2668" y="5134"/>
                    </a:cubicBezTo>
                    <a:cubicBezTo>
                      <a:pt x="2653" y="5134"/>
                      <a:pt x="2637" y="5134"/>
                      <a:pt x="2606" y="5118"/>
                    </a:cubicBezTo>
                    <a:lnTo>
                      <a:pt x="2622" y="5118"/>
                    </a:lnTo>
                    <a:cubicBezTo>
                      <a:pt x="2591" y="5118"/>
                      <a:pt x="2575" y="5103"/>
                      <a:pt x="2560" y="5103"/>
                    </a:cubicBezTo>
                    <a:cubicBezTo>
                      <a:pt x="2560" y="5103"/>
                      <a:pt x="2560" y="5118"/>
                      <a:pt x="2560" y="5118"/>
                    </a:cubicBezTo>
                    <a:cubicBezTo>
                      <a:pt x="2544" y="5149"/>
                      <a:pt x="2513" y="5196"/>
                      <a:pt x="2498" y="5227"/>
                    </a:cubicBezTo>
                    <a:lnTo>
                      <a:pt x="2451" y="5211"/>
                    </a:lnTo>
                    <a:cubicBezTo>
                      <a:pt x="2424" y="5157"/>
                      <a:pt x="2397" y="5115"/>
                      <a:pt x="2330" y="5115"/>
                    </a:cubicBezTo>
                    <a:cubicBezTo>
                      <a:pt x="2319" y="5115"/>
                      <a:pt x="2308" y="5116"/>
                      <a:pt x="2296" y="5118"/>
                    </a:cubicBezTo>
                    <a:cubicBezTo>
                      <a:pt x="2296" y="5041"/>
                      <a:pt x="2296" y="5025"/>
                      <a:pt x="2312" y="5010"/>
                    </a:cubicBezTo>
                    <a:lnTo>
                      <a:pt x="2281" y="5010"/>
                    </a:lnTo>
                    <a:cubicBezTo>
                      <a:pt x="2296" y="4994"/>
                      <a:pt x="2296" y="4994"/>
                      <a:pt x="2312" y="4994"/>
                    </a:cubicBezTo>
                    <a:cubicBezTo>
                      <a:pt x="2327" y="4979"/>
                      <a:pt x="2343" y="4963"/>
                      <a:pt x="2358" y="4963"/>
                    </a:cubicBezTo>
                    <a:lnTo>
                      <a:pt x="2358" y="4979"/>
                    </a:lnTo>
                    <a:cubicBezTo>
                      <a:pt x="2358" y="4963"/>
                      <a:pt x="2374" y="4948"/>
                      <a:pt x="2389" y="4932"/>
                    </a:cubicBezTo>
                    <a:lnTo>
                      <a:pt x="2405" y="4932"/>
                    </a:lnTo>
                    <a:cubicBezTo>
                      <a:pt x="2405" y="4932"/>
                      <a:pt x="2405" y="4917"/>
                      <a:pt x="2420" y="4917"/>
                    </a:cubicBezTo>
                    <a:cubicBezTo>
                      <a:pt x="2451" y="4932"/>
                      <a:pt x="2482" y="4963"/>
                      <a:pt x="2529" y="4979"/>
                    </a:cubicBezTo>
                    <a:cubicBezTo>
                      <a:pt x="2529" y="4979"/>
                      <a:pt x="2513" y="4948"/>
                      <a:pt x="2513" y="4917"/>
                    </a:cubicBezTo>
                    <a:cubicBezTo>
                      <a:pt x="2513" y="4901"/>
                      <a:pt x="2498" y="4870"/>
                      <a:pt x="2498" y="4839"/>
                    </a:cubicBezTo>
                    <a:cubicBezTo>
                      <a:pt x="2513" y="4824"/>
                      <a:pt x="2529" y="4808"/>
                      <a:pt x="2544" y="4793"/>
                    </a:cubicBezTo>
                    <a:close/>
                    <a:moveTo>
                      <a:pt x="4235" y="5754"/>
                    </a:moveTo>
                    <a:cubicBezTo>
                      <a:pt x="4188" y="5785"/>
                      <a:pt x="4111" y="5847"/>
                      <a:pt x="4033" y="5909"/>
                    </a:cubicBezTo>
                    <a:cubicBezTo>
                      <a:pt x="4095" y="5863"/>
                      <a:pt x="4188" y="5785"/>
                      <a:pt x="4235" y="5754"/>
                    </a:cubicBezTo>
                    <a:close/>
                    <a:moveTo>
                      <a:pt x="590" y="3614"/>
                    </a:moveTo>
                    <a:cubicBezTo>
                      <a:pt x="606" y="3629"/>
                      <a:pt x="621" y="3629"/>
                      <a:pt x="621" y="3645"/>
                    </a:cubicBezTo>
                    <a:cubicBezTo>
                      <a:pt x="621" y="3660"/>
                      <a:pt x="637" y="3676"/>
                      <a:pt x="683" y="3676"/>
                    </a:cubicBezTo>
                    <a:cubicBezTo>
                      <a:pt x="714" y="3691"/>
                      <a:pt x="730" y="3707"/>
                      <a:pt x="761" y="3722"/>
                    </a:cubicBezTo>
                    <a:cubicBezTo>
                      <a:pt x="761" y="3722"/>
                      <a:pt x="761" y="3722"/>
                      <a:pt x="761" y="3722"/>
                    </a:cubicBezTo>
                    <a:lnTo>
                      <a:pt x="761" y="3722"/>
                    </a:lnTo>
                    <a:cubicBezTo>
                      <a:pt x="776" y="3738"/>
                      <a:pt x="776" y="3738"/>
                      <a:pt x="776" y="3738"/>
                    </a:cubicBezTo>
                    <a:lnTo>
                      <a:pt x="792" y="3738"/>
                    </a:lnTo>
                    <a:cubicBezTo>
                      <a:pt x="823" y="3769"/>
                      <a:pt x="854" y="3784"/>
                      <a:pt x="869" y="3800"/>
                    </a:cubicBezTo>
                    <a:cubicBezTo>
                      <a:pt x="869" y="3800"/>
                      <a:pt x="869" y="3815"/>
                      <a:pt x="885" y="3815"/>
                    </a:cubicBezTo>
                    <a:lnTo>
                      <a:pt x="900" y="3831"/>
                    </a:lnTo>
                    <a:cubicBezTo>
                      <a:pt x="911" y="3831"/>
                      <a:pt x="914" y="3838"/>
                      <a:pt x="920" y="3842"/>
                    </a:cubicBezTo>
                    <a:lnTo>
                      <a:pt x="920" y="3842"/>
                    </a:lnTo>
                    <a:cubicBezTo>
                      <a:pt x="924" y="3848"/>
                      <a:pt x="931" y="3852"/>
                      <a:pt x="931" y="3862"/>
                    </a:cubicBezTo>
                    <a:cubicBezTo>
                      <a:pt x="950" y="3871"/>
                      <a:pt x="963" y="3881"/>
                      <a:pt x="978" y="3890"/>
                    </a:cubicBezTo>
                    <a:lnTo>
                      <a:pt x="978" y="3890"/>
                    </a:lnTo>
                    <a:cubicBezTo>
                      <a:pt x="978" y="3893"/>
                      <a:pt x="978" y="3893"/>
                      <a:pt x="978" y="3893"/>
                    </a:cubicBezTo>
                    <a:cubicBezTo>
                      <a:pt x="993" y="3908"/>
                      <a:pt x="1009" y="3908"/>
                      <a:pt x="1024" y="3924"/>
                    </a:cubicBezTo>
                    <a:cubicBezTo>
                      <a:pt x="1012" y="3912"/>
                      <a:pt x="1000" y="3909"/>
                      <a:pt x="995" y="3901"/>
                    </a:cubicBezTo>
                    <a:lnTo>
                      <a:pt x="995" y="3901"/>
                    </a:lnTo>
                    <a:cubicBezTo>
                      <a:pt x="1000" y="3904"/>
                      <a:pt x="1004" y="3906"/>
                      <a:pt x="1009" y="3908"/>
                    </a:cubicBezTo>
                    <a:lnTo>
                      <a:pt x="1024" y="3924"/>
                    </a:lnTo>
                    <a:lnTo>
                      <a:pt x="1024" y="3924"/>
                    </a:lnTo>
                    <a:cubicBezTo>
                      <a:pt x="1024" y="3924"/>
                      <a:pt x="1024" y="3924"/>
                      <a:pt x="1024" y="3924"/>
                    </a:cubicBezTo>
                    <a:lnTo>
                      <a:pt x="1055" y="3955"/>
                    </a:lnTo>
                    <a:cubicBezTo>
                      <a:pt x="1055" y="3955"/>
                      <a:pt x="1055" y="3955"/>
                      <a:pt x="1055" y="3955"/>
                    </a:cubicBezTo>
                    <a:lnTo>
                      <a:pt x="1055" y="3955"/>
                    </a:lnTo>
                    <a:cubicBezTo>
                      <a:pt x="1055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71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86" y="3971"/>
                      <a:pt x="1086" y="3986"/>
                      <a:pt x="1086" y="3986"/>
                    </a:cubicBezTo>
                    <a:lnTo>
                      <a:pt x="1086" y="3986"/>
                    </a:lnTo>
                    <a:cubicBezTo>
                      <a:pt x="1091" y="3991"/>
                      <a:pt x="1097" y="3996"/>
                      <a:pt x="1102" y="4002"/>
                    </a:cubicBezTo>
                    <a:cubicBezTo>
                      <a:pt x="1040" y="4126"/>
                      <a:pt x="1195" y="4157"/>
                      <a:pt x="1133" y="4312"/>
                    </a:cubicBezTo>
                    <a:cubicBezTo>
                      <a:pt x="1148" y="4250"/>
                      <a:pt x="1102" y="4219"/>
                      <a:pt x="1086" y="4203"/>
                    </a:cubicBezTo>
                    <a:cubicBezTo>
                      <a:pt x="1055" y="4281"/>
                      <a:pt x="1024" y="4358"/>
                      <a:pt x="1009" y="4436"/>
                    </a:cubicBezTo>
                    <a:cubicBezTo>
                      <a:pt x="978" y="4529"/>
                      <a:pt x="947" y="4637"/>
                      <a:pt x="931" y="4730"/>
                    </a:cubicBezTo>
                    <a:lnTo>
                      <a:pt x="1365" y="5041"/>
                    </a:lnTo>
                    <a:cubicBezTo>
                      <a:pt x="1381" y="5165"/>
                      <a:pt x="1428" y="5273"/>
                      <a:pt x="1443" y="5382"/>
                    </a:cubicBezTo>
                    <a:lnTo>
                      <a:pt x="2265" y="5677"/>
                    </a:lnTo>
                    <a:cubicBezTo>
                      <a:pt x="2281" y="5692"/>
                      <a:pt x="2281" y="5708"/>
                      <a:pt x="2296" y="5723"/>
                    </a:cubicBezTo>
                    <a:cubicBezTo>
                      <a:pt x="2358" y="5785"/>
                      <a:pt x="2451" y="5847"/>
                      <a:pt x="2187" y="6049"/>
                    </a:cubicBezTo>
                    <a:lnTo>
                      <a:pt x="249" y="4606"/>
                    </a:lnTo>
                    <a:cubicBezTo>
                      <a:pt x="249" y="4591"/>
                      <a:pt x="249" y="4560"/>
                      <a:pt x="249" y="4544"/>
                    </a:cubicBezTo>
                    <a:cubicBezTo>
                      <a:pt x="249" y="4544"/>
                      <a:pt x="280" y="4451"/>
                      <a:pt x="311" y="4358"/>
                    </a:cubicBezTo>
                    <a:cubicBezTo>
                      <a:pt x="357" y="4250"/>
                      <a:pt x="388" y="4203"/>
                      <a:pt x="388" y="4203"/>
                    </a:cubicBezTo>
                    <a:cubicBezTo>
                      <a:pt x="388" y="4203"/>
                      <a:pt x="342" y="4157"/>
                      <a:pt x="311" y="4110"/>
                    </a:cubicBezTo>
                    <a:cubicBezTo>
                      <a:pt x="264" y="4079"/>
                      <a:pt x="233" y="4033"/>
                      <a:pt x="233" y="4033"/>
                    </a:cubicBezTo>
                    <a:cubicBezTo>
                      <a:pt x="248" y="3989"/>
                      <a:pt x="262" y="3974"/>
                      <a:pt x="276" y="3974"/>
                    </a:cubicBezTo>
                    <a:cubicBezTo>
                      <a:pt x="302" y="3974"/>
                      <a:pt x="329" y="4029"/>
                      <a:pt x="361" y="4029"/>
                    </a:cubicBezTo>
                    <a:cubicBezTo>
                      <a:pt x="382" y="4029"/>
                      <a:pt x="407" y="4004"/>
                      <a:pt x="435" y="3924"/>
                    </a:cubicBezTo>
                    <a:cubicBezTo>
                      <a:pt x="373" y="3831"/>
                      <a:pt x="512" y="3707"/>
                      <a:pt x="481" y="3645"/>
                    </a:cubicBezTo>
                    <a:lnTo>
                      <a:pt x="481" y="3645"/>
                    </a:lnTo>
                    <a:cubicBezTo>
                      <a:pt x="495" y="3652"/>
                      <a:pt x="509" y="3659"/>
                      <a:pt x="524" y="3659"/>
                    </a:cubicBezTo>
                    <a:cubicBezTo>
                      <a:pt x="543" y="3659"/>
                      <a:pt x="564" y="3648"/>
                      <a:pt x="590" y="3614"/>
                    </a:cubicBezTo>
                    <a:close/>
                    <a:moveTo>
                      <a:pt x="151" y="4510"/>
                    </a:moveTo>
                    <a:cubicBezTo>
                      <a:pt x="179" y="4510"/>
                      <a:pt x="187" y="4546"/>
                      <a:pt x="187" y="4591"/>
                    </a:cubicBezTo>
                    <a:lnTo>
                      <a:pt x="2219" y="6095"/>
                    </a:lnTo>
                    <a:cubicBezTo>
                      <a:pt x="2312" y="6033"/>
                      <a:pt x="2451" y="5940"/>
                      <a:pt x="2529" y="5878"/>
                    </a:cubicBezTo>
                    <a:cubicBezTo>
                      <a:pt x="2570" y="5837"/>
                      <a:pt x="2584" y="5809"/>
                      <a:pt x="2547" y="5809"/>
                    </a:cubicBezTo>
                    <a:cubicBezTo>
                      <a:pt x="2529" y="5809"/>
                      <a:pt x="2498" y="5816"/>
                      <a:pt x="2451" y="5832"/>
                    </a:cubicBezTo>
                    <a:cubicBezTo>
                      <a:pt x="2482" y="5816"/>
                      <a:pt x="2513" y="5785"/>
                      <a:pt x="2544" y="5770"/>
                    </a:cubicBezTo>
                    <a:lnTo>
                      <a:pt x="2668" y="5816"/>
                    </a:lnTo>
                    <a:cubicBezTo>
                      <a:pt x="2529" y="5925"/>
                      <a:pt x="2374" y="6049"/>
                      <a:pt x="2250" y="6157"/>
                    </a:cubicBezTo>
                    <a:lnTo>
                      <a:pt x="125" y="4575"/>
                    </a:lnTo>
                    <a:cubicBezTo>
                      <a:pt x="125" y="4560"/>
                      <a:pt x="109" y="4544"/>
                      <a:pt x="109" y="4529"/>
                    </a:cubicBezTo>
                    <a:cubicBezTo>
                      <a:pt x="127" y="4516"/>
                      <a:pt x="141" y="4510"/>
                      <a:pt x="151" y="4510"/>
                    </a:cubicBezTo>
                    <a:close/>
                    <a:moveTo>
                      <a:pt x="1800" y="0"/>
                    </a:moveTo>
                    <a:cubicBezTo>
                      <a:pt x="1784" y="62"/>
                      <a:pt x="1753" y="124"/>
                      <a:pt x="1738" y="217"/>
                    </a:cubicBezTo>
                    <a:lnTo>
                      <a:pt x="1676" y="155"/>
                    </a:lnTo>
                    <a:lnTo>
                      <a:pt x="1676" y="155"/>
                    </a:lnTo>
                    <a:cubicBezTo>
                      <a:pt x="1195" y="589"/>
                      <a:pt x="1753" y="760"/>
                      <a:pt x="1552" y="1225"/>
                    </a:cubicBezTo>
                    <a:cubicBezTo>
                      <a:pt x="1534" y="1219"/>
                      <a:pt x="1520" y="1216"/>
                      <a:pt x="1507" y="1216"/>
                    </a:cubicBezTo>
                    <a:cubicBezTo>
                      <a:pt x="1413" y="1216"/>
                      <a:pt x="1446" y="1379"/>
                      <a:pt x="1377" y="1379"/>
                    </a:cubicBezTo>
                    <a:cubicBezTo>
                      <a:pt x="1365" y="1379"/>
                      <a:pt x="1352" y="1374"/>
                      <a:pt x="1334" y="1365"/>
                    </a:cubicBezTo>
                    <a:cubicBezTo>
                      <a:pt x="1381" y="1260"/>
                      <a:pt x="1349" y="1234"/>
                      <a:pt x="1291" y="1234"/>
                    </a:cubicBezTo>
                    <a:cubicBezTo>
                      <a:pt x="1271" y="1234"/>
                      <a:pt x="1249" y="1237"/>
                      <a:pt x="1226" y="1241"/>
                    </a:cubicBezTo>
                    <a:cubicBezTo>
                      <a:pt x="1257" y="1349"/>
                      <a:pt x="1350" y="1442"/>
                      <a:pt x="1226" y="1582"/>
                    </a:cubicBezTo>
                    <a:cubicBezTo>
                      <a:pt x="1164" y="1489"/>
                      <a:pt x="1040" y="1598"/>
                      <a:pt x="1071" y="1427"/>
                    </a:cubicBezTo>
                    <a:lnTo>
                      <a:pt x="1071" y="1427"/>
                    </a:lnTo>
                    <a:cubicBezTo>
                      <a:pt x="953" y="1618"/>
                      <a:pt x="919" y="1754"/>
                      <a:pt x="1009" y="1900"/>
                    </a:cubicBezTo>
                    <a:lnTo>
                      <a:pt x="1009" y="1900"/>
                    </a:lnTo>
                    <a:cubicBezTo>
                      <a:pt x="1009" y="1897"/>
                      <a:pt x="1009" y="1895"/>
                      <a:pt x="1009" y="1892"/>
                    </a:cubicBezTo>
                    <a:lnTo>
                      <a:pt x="1009" y="1892"/>
                    </a:lnTo>
                    <a:cubicBezTo>
                      <a:pt x="1009" y="1895"/>
                      <a:pt x="1010" y="1898"/>
                      <a:pt x="1010" y="1901"/>
                    </a:cubicBezTo>
                    <a:lnTo>
                      <a:pt x="1010" y="1901"/>
                    </a:lnTo>
                    <a:cubicBezTo>
                      <a:pt x="1010" y="1901"/>
                      <a:pt x="1009" y="1900"/>
                      <a:pt x="1009" y="1900"/>
                    </a:cubicBezTo>
                    <a:lnTo>
                      <a:pt x="1009" y="1900"/>
                    </a:lnTo>
                    <a:cubicBezTo>
                      <a:pt x="1009" y="1904"/>
                      <a:pt x="1009" y="1909"/>
                      <a:pt x="1010" y="1912"/>
                    </a:cubicBezTo>
                    <a:lnTo>
                      <a:pt x="1010" y="1912"/>
                    </a:lnTo>
                    <a:cubicBezTo>
                      <a:pt x="1010" y="1909"/>
                      <a:pt x="1010" y="1905"/>
                      <a:pt x="1010" y="1901"/>
                    </a:cubicBezTo>
                    <a:lnTo>
                      <a:pt x="1010" y="1901"/>
                    </a:lnTo>
                    <a:cubicBezTo>
                      <a:pt x="1014" y="1909"/>
                      <a:pt x="1019" y="1916"/>
                      <a:pt x="1024" y="1923"/>
                    </a:cubicBezTo>
                    <a:cubicBezTo>
                      <a:pt x="1016" y="1923"/>
                      <a:pt x="1012" y="1919"/>
                      <a:pt x="1010" y="1912"/>
                    </a:cubicBezTo>
                    <a:lnTo>
                      <a:pt x="1010" y="1912"/>
                    </a:lnTo>
                    <a:cubicBezTo>
                      <a:pt x="1010" y="2105"/>
                      <a:pt x="592" y="2273"/>
                      <a:pt x="652" y="2528"/>
                    </a:cubicBezTo>
                    <a:cubicBezTo>
                      <a:pt x="652" y="2528"/>
                      <a:pt x="714" y="2838"/>
                      <a:pt x="807" y="3133"/>
                    </a:cubicBezTo>
                    <a:cubicBezTo>
                      <a:pt x="823" y="3180"/>
                      <a:pt x="823" y="3211"/>
                      <a:pt x="838" y="3257"/>
                    </a:cubicBezTo>
                    <a:cubicBezTo>
                      <a:pt x="823" y="3288"/>
                      <a:pt x="792" y="3319"/>
                      <a:pt x="807" y="3381"/>
                    </a:cubicBezTo>
                    <a:lnTo>
                      <a:pt x="931" y="3536"/>
                    </a:lnTo>
                    <a:cubicBezTo>
                      <a:pt x="962" y="3645"/>
                      <a:pt x="993" y="3707"/>
                      <a:pt x="993" y="3707"/>
                    </a:cubicBezTo>
                    <a:cubicBezTo>
                      <a:pt x="993" y="3676"/>
                      <a:pt x="993" y="3645"/>
                      <a:pt x="993" y="3614"/>
                    </a:cubicBezTo>
                    <a:lnTo>
                      <a:pt x="1133" y="3769"/>
                    </a:lnTo>
                    <a:lnTo>
                      <a:pt x="1133" y="3831"/>
                    </a:lnTo>
                    <a:cubicBezTo>
                      <a:pt x="1086" y="3831"/>
                      <a:pt x="1071" y="3862"/>
                      <a:pt x="1055" y="3862"/>
                    </a:cubicBezTo>
                    <a:lnTo>
                      <a:pt x="993" y="3707"/>
                    </a:lnTo>
                    <a:lnTo>
                      <a:pt x="993" y="3707"/>
                    </a:lnTo>
                    <a:cubicBezTo>
                      <a:pt x="1009" y="3769"/>
                      <a:pt x="1024" y="3815"/>
                      <a:pt x="1055" y="3862"/>
                    </a:cubicBezTo>
                    <a:cubicBezTo>
                      <a:pt x="1040" y="3862"/>
                      <a:pt x="1009" y="3862"/>
                      <a:pt x="962" y="3815"/>
                    </a:cubicBezTo>
                    <a:cubicBezTo>
                      <a:pt x="916" y="3800"/>
                      <a:pt x="900" y="3769"/>
                      <a:pt x="931" y="3753"/>
                    </a:cubicBezTo>
                    <a:lnTo>
                      <a:pt x="931" y="3753"/>
                    </a:lnTo>
                    <a:cubicBezTo>
                      <a:pt x="931" y="3753"/>
                      <a:pt x="932" y="3753"/>
                      <a:pt x="932" y="3753"/>
                    </a:cubicBezTo>
                    <a:lnTo>
                      <a:pt x="932" y="3753"/>
                    </a:lnTo>
                    <a:cubicBezTo>
                      <a:pt x="876" y="3724"/>
                      <a:pt x="810" y="3691"/>
                      <a:pt x="745" y="3691"/>
                    </a:cubicBezTo>
                    <a:cubicBezTo>
                      <a:pt x="776" y="3660"/>
                      <a:pt x="792" y="3676"/>
                      <a:pt x="745" y="3629"/>
                    </a:cubicBezTo>
                    <a:cubicBezTo>
                      <a:pt x="745" y="3629"/>
                      <a:pt x="730" y="3645"/>
                      <a:pt x="714" y="3645"/>
                    </a:cubicBezTo>
                    <a:cubicBezTo>
                      <a:pt x="804" y="3450"/>
                      <a:pt x="633" y="3443"/>
                      <a:pt x="580" y="3373"/>
                    </a:cubicBezTo>
                    <a:lnTo>
                      <a:pt x="580" y="3373"/>
                    </a:lnTo>
                    <a:cubicBezTo>
                      <a:pt x="585" y="3386"/>
                      <a:pt x="569" y="3399"/>
                      <a:pt x="543" y="3412"/>
                    </a:cubicBezTo>
                    <a:cubicBezTo>
                      <a:pt x="512" y="3397"/>
                      <a:pt x="528" y="3366"/>
                      <a:pt x="543" y="3350"/>
                    </a:cubicBezTo>
                    <a:cubicBezTo>
                      <a:pt x="559" y="3350"/>
                      <a:pt x="559" y="3366"/>
                      <a:pt x="574" y="3366"/>
                    </a:cubicBezTo>
                    <a:cubicBezTo>
                      <a:pt x="576" y="3368"/>
                      <a:pt x="578" y="3371"/>
                      <a:pt x="580" y="3373"/>
                    </a:cubicBezTo>
                    <a:lnTo>
                      <a:pt x="580" y="3373"/>
                    </a:lnTo>
                    <a:cubicBezTo>
                      <a:pt x="579" y="3371"/>
                      <a:pt x="577" y="3368"/>
                      <a:pt x="574" y="3366"/>
                    </a:cubicBezTo>
                    <a:lnTo>
                      <a:pt x="574" y="3366"/>
                    </a:lnTo>
                    <a:cubicBezTo>
                      <a:pt x="683" y="3459"/>
                      <a:pt x="745" y="3459"/>
                      <a:pt x="823" y="3598"/>
                    </a:cubicBezTo>
                    <a:cubicBezTo>
                      <a:pt x="931" y="3567"/>
                      <a:pt x="869" y="3490"/>
                      <a:pt x="807" y="3428"/>
                    </a:cubicBezTo>
                    <a:cubicBezTo>
                      <a:pt x="807" y="3412"/>
                      <a:pt x="807" y="3397"/>
                      <a:pt x="807" y="3381"/>
                    </a:cubicBezTo>
                    <a:cubicBezTo>
                      <a:pt x="807" y="3381"/>
                      <a:pt x="761" y="3319"/>
                      <a:pt x="714" y="3273"/>
                    </a:cubicBezTo>
                    <a:cubicBezTo>
                      <a:pt x="668" y="3211"/>
                      <a:pt x="621" y="3149"/>
                      <a:pt x="621" y="3149"/>
                    </a:cubicBezTo>
                    <a:lnTo>
                      <a:pt x="528" y="3086"/>
                    </a:lnTo>
                    <a:lnTo>
                      <a:pt x="528" y="3086"/>
                    </a:lnTo>
                    <a:cubicBezTo>
                      <a:pt x="528" y="3087"/>
                      <a:pt x="580" y="3280"/>
                      <a:pt x="589" y="3302"/>
                    </a:cubicBezTo>
                    <a:lnTo>
                      <a:pt x="589" y="3302"/>
                    </a:lnTo>
                    <a:cubicBezTo>
                      <a:pt x="581" y="3295"/>
                      <a:pt x="574" y="3292"/>
                      <a:pt x="567" y="3292"/>
                    </a:cubicBezTo>
                    <a:cubicBezTo>
                      <a:pt x="559" y="3292"/>
                      <a:pt x="551" y="3296"/>
                      <a:pt x="543" y="3304"/>
                    </a:cubicBezTo>
                    <a:cubicBezTo>
                      <a:pt x="543" y="3304"/>
                      <a:pt x="528" y="3288"/>
                      <a:pt x="512" y="3288"/>
                    </a:cubicBezTo>
                    <a:cubicBezTo>
                      <a:pt x="512" y="3288"/>
                      <a:pt x="512" y="3304"/>
                      <a:pt x="512" y="3304"/>
                    </a:cubicBezTo>
                    <a:cubicBezTo>
                      <a:pt x="497" y="3304"/>
                      <a:pt x="497" y="3304"/>
                      <a:pt x="481" y="3288"/>
                    </a:cubicBezTo>
                    <a:lnTo>
                      <a:pt x="481" y="3288"/>
                    </a:lnTo>
                    <a:cubicBezTo>
                      <a:pt x="481" y="3304"/>
                      <a:pt x="481" y="3319"/>
                      <a:pt x="497" y="3350"/>
                    </a:cubicBezTo>
                    <a:cubicBezTo>
                      <a:pt x="497" y="3366"/>
                      <a:pt x="481" y="3397"/>
                      <a:pt x="481" y="3412"/>
                    </a:cubicBezTo>
                    <a:cubicBezTo>
                      <a:pt x="481" y="3391"/>
                      <a:pt x="472" y="3383"/>
                      <a:pt x="459" y="3383"/>
                    </a:cubicBezTo>
                    <a:cubicBezTo>
                      <a:pt x="443" y="3383"/>
                      <a:pt x="421" y="3395"/>
                      <a:pt x="404" y="3412"/>
                    </a:cubicBezTo>
                    <a:cubicBezTo>
                      <a:pt x="382" y="3401"/>
                      <a:pt x="368" y="3390"/>
                      <a:pt x="356" y="3390"/>
                    </a:cubicBezTo>
                    <a:cubicBezTo>
                      <a:pt x="351" y="3390"/>
                      <a:pt x="346" y="3392"/>
                      <a:pt x="342" y="3397"/>
                    </a:cubicBezTo>
                    <a:cubicBezTo>
                      <a:pt x="357" y="3397"/>
                      <a:pt x="357" y="3412"/>
                      <a:pt x="373" y="3428"/>
                    </a:cubicBezTo>
                    <a:cubicBezTo>
                      <a:pt x="326" y="3474"/>
                      <a:pt x="280" y="3521"/>
                      <a:pt x="264" y="3552"/>
                    </a:cubicBezTo>
                    <a:cubicBezTo>
                      <a:pt x="280" y="3784"/>
                      <a:pt x="94" y="4064"/>
                      <a:pt x="1" y="4560"/>
                    </a:cubicBezTo>
                    <a:lnTo>
                      <a:pt x="2312" y="6266"/>
                    </a:lnTo>
                    <a:cubicBezTo>
                      <a:pt x="2343" y="6235"/>
                      <a:pt x="2389" y="6219"/>
                      <a:pt x="2420" y="6188"/>
                    </a:cubicBezTo>
                    <a:lnTo>
                      <a:pt x="2420" y="6188"/>
                    </a:lnTo>
                    <a:cubicBezTo>
                      <a:pt x="2374" y="6235"/>
                      <a:pt x="2296" y="6297"/>
                      <a:pt x="2358" y="6297"/>
                    </a:cubicBezTo>
                    <a:cubicBezTo>
                      <a:pt x="2606" y="6157"/>
                      <a:pt x="2777" y="6018"/>
                      <a:pt x="2916" y="5894"/>
                    </a:cubicBezTo>
                    <a:lnTo>
                      <a:pt x="3180" y="5987"/>
                    </a:lnTo>
                    <a:cubicBezTo>
                      <a:pt x="3211" y="5956"/>
                      <a:pt x="3242" y="5940"/>
                      <a:pt x="3289" y="5925"/>
                    </a:cubicBezTo>
                    <a:lnTo>
                      <a:pt x="3289" y="5925"/>
                    </a:lnTo>
                    <a:lnTo>
                      <a:pt x="3273" y="5956"/>
                    </a:lnTo>
                    <a:cubicBezTo>
                      <a:pt x="3435" y="5875"/>
                      <a:pt x="3399" y="5777"/>
                      <a:pt x="3312" y="5777"/>
                    </a:cubicBezTo>
                    <a:cubicBezTo>
                      <a:pt x="3282" y="5777"/>
                      <a:pt x="3247" y="5788"/>
                      <a:pt x="3211" y="5816"/>
                    </a:cubicBezTo>
                    <a:cubicBezTo>
                      <a:pt x="3211" y="5816"/>
                      <a:pt x="3227" y="5770"/>
                      <a:pt x="3258" y="5708"/>
                    </a:cubicBezTo>
                    <a:cubicBezTo>
                      <a:pt x="3273" y="5661"/>
                      <a:pt x="3304" y="5615"/>
                      <a:pt x="3304" y="5615"/>
                    </a:cubicBezTo>
                    <a:lnTo>
                      <a:pt x="3335" y="5630"/>
                    </a:lnTo>
                    <a:cubicBezTo>
                      <a:pt x="3351" y="5599"/>
                      <a:pt x="3351" y="5568"/>
                      <a:pt x="3366" y="5552"/>
                    </a:cubicBezTo>
                    <a:cubicBezTo>
                      <a:pt x="3397" y="5459"/>
                      <a:pt x="3413" y="5366"/>
                      <a:pt x="3428" y="5258"/>
                    </a:cubicBezTo>
                    <a:lnTo>
                      <a:pt x="3568" y="5335"/>
                    </a:lnTo>
                    <a:cubicBezTo>
                      <a:pt x="3599" y="5320"/>
                      <a:pt x="3614" y="5304"/>
                      <a:pt x="3630" y="5273"/>
                    </a:cubicBezTo>
                    <a:cubicBezTo>
                      <a:pt x="3692" y="5320"/>
                      <a:pt x="3754" y="5397"/>
                      <a:pt x="3769" y="5459"/>
                    </a:cubicBezTo>
                    <a:cubicBezTo>
                      <a:pt x="3769" y="5382"/>
                      <a:pt x="3800" y="5289"/>
                      <a:pt x="3832" y="5196"/>
                    </a:cubicBezTo>
                    <a:lnTo>
                      <a:pt x="3863" y="5211"/>
                    </a:lnTo>
                    <a:cubicBezTo>
                      <a:pt x="3925" y="5103"/>
                      <a:pt x="4049" y="4932"/>
                      <a:pt x="4157" y="4824"/>
                    </a:cubicBezTo>
                    <a:cubicBezTo>
                      <a:pt x="4148" y="4815"/>
                      <a:pt x="4138" y="4811"/>
                      <a:pt x="4128" y="4811"/>
                    </a:cubicBezTo>
                    <a:cubicBezTo>
                      <a:pt x="4099" y="4811"/>
                      <a:pt x="4065" y="4837"/>
                      <a:pt x="4037" y="4837"/>
                    </a:cubicBezTo>
                    <a:cubicBezTo>
                      <a:pt x="4023" y="4837"/>
                      <a:pt x="4011" y="4830"/>
                      <a:pt x="4002" y="4808"/>
                    </a:cubicBezTo>
                    <a:cubicBezTo>
                      <a:pt x="4049" y="4715"/>
                      <a:pt x="4126" y="4606"/>
                      <a:pt x="4157" y="4513"/>
                    </a:cubicBezTo>
                    <a:lnTo>
                      <a:pt x="4018" y="4513"/>
                    </a:lnTo>
                    <a:cubicBezTo>
                      <a:pt x="4018" y="4498"/>
                      <a:pt x="4033" y="4482"/>
                      <a:pt x="4033" y="4451"/>
                    </a:cubicBezTo>
                    <a:cubicBezTo>
                      <a:pt x="4056" y="4459"/>
                      <a:pt x="4084" y="4467"/>
                      <a:pt x="4107" y="4467"/>
                    </a:cubicBezTo>
                    <a:cubicBezTo>
                      <a:pt x="4130" y="4467"/>
                      <a:pt x="4149" y="4459"/>
                      <a:pt x="4157" y="4436"/>
                    </a:cubicBezTo>
                    <a:lnTo>
                      <a:pt x="4126" y="4420"/>
                    </a:lnTo>
                    <a:lnTo>
                      <a:pt x="4235" y="4281"/>
                    </a:lnTo>
                    <a:lnTo>
                      <a:pt x="4235" y="4281"/>
                    </a:lnTo>
                    <a:cubicBezTo>
                      <a:pt x="4250" y="4420"/>
                      <a:pt x="4018" y="4668"/>
                      <a:pt x="4188" y="4746"/>
                    </a:cubicBezTo>
                    <a:cubicBezTo>
                      <a:pt x="4281" y="4529"/>
                      <a:pt x="4390" y="4219"/>
                      <a:pt x="4405" y="3986"/>
                    </a:cubicBezTo>
                    <a:cubicBezTo>
                      <a:pt x="4529" y="3986"/>
                      <a:pt x="4545" y="3846"/>
                      <a:pt x="4622" y="3753"/>
                    </a:cubicBezTo>
                    <a:lnTo>
                      <a:pt x="4622" y="3753"/>
                    </a:lnTo>
                    <a:lnTo>
                      <a:pt x="4607" y="3877"/>
                    </a:lnTo>
                    <a:lnTo>
                      <a:pt x="4607" y="3831"/>
                    </a:lnTo>
                    <a:lnTo>
                      <a:pt x="4560" y="3908"/>
                    </a:lnTo>
                    <a:cubicBezTo>
                      <a:pt x="4572" y="3908"/>
                      <a:pt x="4603" y="3908"/>
                      <a:pt x="4616" y="3930"/>
                    </a:cubicBezTo>
                    <a:lnTo>
                      <a:pt x="4616" y="3930"/>
                    </a:lnTo>
                    <a:lnTo>
                      <a:pt x="4607" y="3893"/>
                    </a:lnTo>
                    <a:lnTo>
                      <a:pt x="4669" y="3815"/>
                    </a:lnTo>
                    <a:lnTo>
                      <a:pt x="4622" y="3753"/>
                    </a:lnTo>
                    <a:cubicBezTo>
                      <a:pt x="4638" y="3738"/>
                      <a:pt x="4654" y="3707"/>
                      <a:pt x="4685" y="3691"/>
                    </a:cubicBezTo>
                    <a:lnTo>
                      <a:pt x="4793" y="3707"/>
                    </a:lnTo>
                    <a:cubicBezTo>
                      <a:pt x="4793" y="3707"/>
                      <a:pt x="4809" y="3722"/>
                      <a:pt x="4809" y="3738"/>
                    </a:cubicBezTo>
                    <a:lnTo>
                      <a:pt x="4809" y="3738"/>
                    </a:lnTo>
                    <a:cubicBezTo>
                      <a:pt x="4814" y="3733"/>
                      <a:pt x="4819" y="3728"/>
                      <a:pt x="4824" y="3722"/>
                    </a:cubicBezTo>
                    <a:lnTo>
                      <a:pt x="4824" y="3722"/>
                    </a:lnTo>
                    <a:cubicBezTo>
                      <a:pt x="4917" y="3815"/>
                      <a:pt x="4747" y="3908"/>
                      <a:pt x="4871" y="4002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63" y="3904"/>
                      <a:pt x="4964" y="3914"/>
                      <a:pt x="4964" y="3924"/>
                    </a:cubicBezTo>
                    <a:cubicBezTo>
                      <a:pt x="4964" y="3908"/>
                      <a:pt x="4964" y="3908"/>
                      <a:pt x="4964" y="3893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58" y="3847"/>
                      <a:pt x="4943" y="3813"/>
                      <a:pt x="4917" y="3800"/>
                    </a:cubicBezTo>
                    <a:cubicBezTo>
                      <a:pt x="4855" y="3629"/>
                      <a:pt x="5041" y="3552"/>
                      <a:pt x="5119" y="3521"/>
                    </a:cubicBezTo>
                    <a:cubicBezTo>
                      <a:pt x="5130" y="3502"/>
                      <a:pt x="5145" y="3495"/>
                      <a:pt x="5162" y="3495"/>
                    </a:cubicBezTo>
                    <a:cubicBezTo>
                      <a:pt x="5212" y="3495"/>
                      <a:pt x="5281" y="3553"/>
                      <a:pt x="5337" y="3553"/>
                    </a:cubicBezTo>
                    <a:cubicBezTo>
                      <a:pt x="5342" y="3553"/>
                      <a:pt x="5347" y="3553"/>
                      <a:pt x="5351" y="3552"/>
                    </a:cubicBezTo>
                    <a:cubicBezTo>
                      <a:pt x="5336" y="3428"/>
                      <a:pt x="5196" y="3428"/>
                      <a:pt x="5165" y="3288"/>
                    </a:cubicBezTo>
                    <a:cubicBezTo>
                      <a:pt x="5178" y="3270"/>
                      <a:pt x="5190" y="3264"/>
                      <a:pt x="5200" y="3264"/>
                    </a:cubicBezTo>
                    <a:cubicBezTo>
                      <a:pt x="5205" y="3264"/>
                      <a:pt x="5210" y="3265"/>
                      <a:pt x="5214" y="3267"/>
                    </a:cubicBezTo>
                    <a:lnTo>
                      <a:pt x="5214" y="3267"/>
                    </a:lnTo>
                    <a:lnTo>
                      <a:pt x="5165" y="3195"/>
                    </a:lnTo>
                    <a:lnTo>
                      <a:pt x="5243" y="3211"/>
                    </a:lnTo>
                    <a:cubicBezTo>
                      <a:pt x="5305" y="3164"/>
                      <a:pt x="5320" y="3133"/>
                      <a:pt x="5320" y="3117"/>
                    </a:cubicBezTo>
                    <a:cubicBezTo>
                      <a:pt x="5320" y="3133"/>
                      <a:pt x="5320" y="3149"/>
                      <a:pt x="5320" y="3180"/>
                    </a:cubicBezTo>
                    <a:cubicBezTo>
                      <a:pt x="5367" y="3071"/>
                      <a:pt x="5413" y="2931"/>
                      <a:pt x="5460" y="2807"/>
                    </a:cubicBezTo>
                    <a:cubicBezTo>
                      <a:pt x="5476" y="2776"/>
                      <a:pt x="5476" y="2761"/>
                      <a:pt x="5491" y="2745"/>
                    </a:cubicBezTo>
                    <a:cubicBezTo>
                      <a:pt x="5539" y="2709"/>
                      <a:pt x="5587" y="2673"/>
                      <a:pt x="5628" y="2673"/>
                    </a:cubicBezTo>
                    <a:cubicBezTo>
                      <a:pt x="5640" y="2673"/>
                      <a:pt x="5651" y="2676"/>
                      <a:pt x="5662" y="2683"/>
                    </a:cubicBezTo>
                    <a:cubicBezTo>
                      <a:pt x="5693" y="2637"/>
                      <a:pt x="5724" y="2637"/>
                      <a:pt x="5662" y="2559"/>
                    </a:cubicBezTo>
                    <a:cubicBezTo>
                      <a:pt x="5656" y="2562"/>
                      <a:pt x="5651" y="2565"/>
                      <a:pt x="5646" y="2569"/>
                    </a:cubicBezTo>
                    <a:lnTo>
                      <a:pt x="5646" y="2569"/>
                    </a:lnTo>
                    <a:cubicBezTo>
                      <a:pt x="5646" y="2526"/>
                      <a:pt x="5646" y="2496"/>
                      <a:pt x="5631" y="2482"/>
                    </a:cubicBezTo>
                    <a:cubicBezTo>
                      <a:pt x="5662" y="2466"/>
                      <a:pt x="5708" y="2451"/>
                      <a:pt x="5739" y="2420"/>
                    </a:cubicBezTo>
                    <a:cubicBezTo>
                      <a:pt x="5739" y="2446"/>
                      <a:pt x="5751" y="2519"/>
                      <a:pt x="5754" y="2519"/>
                    </a:cubicBezTo>
                    <a:cubicBezTo>
                      <a:pt x="5754" y="2519"/>
                      <a:pt x="5755" y="2517"/>
                      <a:pt x="5755" y="2513"/>
                    </a:cubicBezTo>
                    <a:cubicBezTo>
                      <a:pt x="5817" y="2420"/>
                      <a:pt x="5925" y="2326"/>
                      <a:pt x="6003" y="2249"/>
                    </a:cubicBezTo>
                    <a:cubicBezTo>
                      <a:pt x="6080" y="2156"/>
                      <a:pt x="6204" y="2063"/>
                      <a:pt x="6267" y="1985"/>
                    </a:cubicBezTo>
                    <a:cubicBezTo>
                      <a:pt x="6215" y="1985"/>
                      <a:pt x="6217" y="2039"/>
                      <a:pt x="6156" y="2039"/>
                    </a:cubicBezTo>
                    <a:cubicBezTo>
                      <a:pt x="6144" y="2039"/>
                      <a:pt x="6130" y="2037"/>
                      <a:pt x="6111" y="2032"/>
                    </a:cubicBezTo>
                    <a:cubicBezTo>
                      <a:pt x="6096" y="1985"/>
                      <a:pt x="6142" y="1970"/>
                      <a:pt x="6158" y="1954"/>
                    </a:cubicBezTo>
                    <a:cubicBezTo>
                      <a:pt x="6147" y="1925"/>
                      <a:pt x="6137" y="1913"/>
                      <a:pt x="6126" y="1913"/>
                    </a:cubicBezTo>
                    <a:cubicBezTo>
                      <a:pt x="6095" y="1913"/>
                      <a:pt x="6058" y="2004"/>
                      <a:pt x="5982" y="2004"/>
                    </a:cubicBezTo>
                    <a:cubicBezTo>
                      <a:pt x="5974" y="2004"/>
                      <a:pt x="5965" y="2003"/>
                      <a:pt x="5956" y="2001"/>
                    </a:cubicBezTo>
                    <a:cubicBezTo>
                      <a:pt x="5956" y="2001"/>
                      <a:pt x="5987" y="1939"/>
                      <a:pt x="6018" y="1892"/>
                    </a:cubicBezTo>
                    <a:cubicBezTo>
                      <a:pt x="6049" y="1846"/>
                      <a:pt x="6080" y="1815"/>
                      <a:pt x="6080" y="1815"/>
                    </a:cubicBezTo>
                    <a:cubicBezTo>
                      <a:pt x="6080" y="1815"/>
                      <a:pt x="5961" y="1735"/>
                      <a:pt x="5943" y="1735"/>
                    </a:cubicBezTo>
                    <a:cubicBezTo>
                      <a:pt x="5943" y="1735"/>
                      <a:pt x="5942" y="1735"/>
                      <a:pt x="5942" y="1736"/>
                    </a:cubicBezTo>
                    <a:lnTo>
                      <a:pt x="5942" y="1736"/>
                    </a:lnTo>
                    <a:cubicBezTo>
                      <a:pt x="5951" y="1721"/>
                      <a:pt x="6024" y="1609"/>
                      <a:pt x="6111" y="1551"/>
                    </a:cubicBezTo>
                    <a:cubicBezTo>
                      <a:pt x="6158" y="1520"/>
                      <a:pt x="6204" y="1489"/>
                      <a:pt x="6235" y="1489"/>
                    </a:cubicBezTo>
                    <a:cubicBezTo>
                      <a:pt x="6267" y="1473"/>
                      <a:pt x="6282" y="1473"/>
                      <a:pt x="6282" y="1473"/>
                    </a:cubicBezTo>
                    <a:cubicBezTo>
                      <a:pt x="6235" y="1422"/>
                      <a:pt x="6184" y="1401"/>
                      <a:pt x="6133" y="1401"/>
                    </a:cubicBezTo>
                    <a:cubicBezTo>
                      <a:pt x="6030" y="1401"/>
                      <a:pt x="5930" y="1484"/>
                      <a:pt x="5879" y="1567"/>
                    </a:cubicBezTo>
                    <a:cubicBezTo>
                      <a:pt x="5832" y="1613"/>
                      <a:pt x="5786" y="1660"/>
                      <a:pt x="5739" y="1706"/>
                    </a:cubicBezTo>
                    <a:cubicBezTo>
                      <a:pt x="5724" y="1691"/>
                      <a:pt x="5708" y="1675"/>
                      <a:pt x="5693" y="1675"/>
                    </a:cubicBezTo>
                    <a:cubicBezTo>
                      <a:pt x="5674" y="1723"/>
                      <a:pt x="5655" y="1741"/>
                      <a:pt x="5639" y="1741"/>
                    </a:cubicBezTo>
                    <a:cubicBezTo>
                      <a:pt x="5629" y="1741"/>
                      <a:pt x="5621" y="1734"/>
                      <a:pt x="5615" y="1722"/>
                    </a:cubicBezTo>
                    <a:cubicBezTo>
                      <a:pt x="5600" y="1691"/>
                      <a:pt x="5584" y="1644"/>
                      <a:pt x="5569" y="1598"/>
                    </a:cubicBezTo>
                    <a:cubicBezTo>
                      <a:pt x="5569" y="1613"/>
                      <a:pt x="5553" y="1629"/>
                      <a:pt x="5553" y="1644"/>
                    </a:cubicBezTo>
                    <a:lnTo>
                      <a:pt x="5289" y="1442"/>
                    </a:lnTo>
                    <a:cubicBezTo>
                      <a:pt x="5274" y="1365"/>
                      <a:pt x="5227" y="1272"/>
                      <a:pt x="5212" y="1194"/>
                    </a:cubicBezTo>
                    <a:lnTo>
                      <a:pt x="5181" y="1163"/>
                    </a:lnTo>
                    <a:lnTo>
                      <a:pt x="4948" y="1163"/>
                    </a:lnTo>
                    <a:lnTo>
                      <a:pt x="3723" y="186"/>
                    </a:lnTo>
                    <a:cubicBezTo>
                      <a:pt x="3672" y="211"/>
                      <a:pt x="3622" y="237"/>
                      <a:pt x="3681" y="237"/>
                    </a:cubicBezTo>
                    <a:cubicBezTo>
                      <a:pt x="3694" y="237"/>
                      <a:pt x="3713" y="236"/>
                      <a:pt x="3738" y="233"/>
                    </a:cubicBezTo>
                    <a:lnTo>
                      <a:pt x="4886" y="1163"/>
                    </a:lnTo>
                    <a:lnTo>
                      <a:pt x="4700" y="1148"/>
                    </a:lnTo>
                    <a:lnTo>
                      <a:pt x="4685" y="1148"/>
                    </a:lnTo>
                    <a:lnTo>
                      <a:pt x="3754" y="403"/>
                    </a:lnTo>
                    <a:cubicBezTo>
                      <a:pt x="3661" y="450"/>
                      <a:pt x="3521" y="496"/>
                      <a:pt x="3382" y="512"/>
                    </a:cubicBezTo>
                    <a:cubicBezTo>
                      <a:pt x="3366" y="419"/>
                      <a:pt x="3676" y="372"/>
                      <a:pt x="3444" y="341"/>
                    </a:cubicBezTo>
                    <a:lnTo>
                      <a:pt x="3444" y="341"/>
                    </a:lnTo>
                    <a:cubicBezTo>
                      <a:pt x="3351" y="419"/>
                      <a:pt x="3289" y="450"/>
                      <a:pt x="3258" y="481"/>
                    </a:cubicBezTo>
                    <a:cubicBezTo>
                      <a:pt x="3227" y="496"/>
                      <a:pt x="3227" y="512"/>
                      <a:pt x="3289" y="574"/>
                    </a:cubicBezTo>
                    <a:lnTo>
                      <a:pt x="3273" y="574"/>
                    </a:lnTo>
                    <a:lnTo>
                      <a:pt x="2994" y="465"/>
                    </a:lnTo>
                    <a:cubicBezTo>
                      <a:pt x="3025" y="450"/>
                      <a:pt x="3041" y="419"/>
                      <a:pt x="3056" y="403"/>
                    </a:cubicBezTo>
                    <a:cubicBezTo>
                      <a:pt x="3072" y="372"/>
                      <a:pt x="3087" y="341"/>
                      <a:pt x="3118" y="310"/>
                    </a:cubicBezTo>
                    <a:cubicBezTo>
                      <a:pt x="3134" y="279"/>
                      <a:pt x="3149" y="248"/>
                      <a:pt x="3227" y="202"/>
                    </a:cubicBezTo>
                    <a:cubicBezTo>
                      <a:pt x="3227" y="155"/>
                      <a:pt x="3165" y="140"/>
                      <a:pt x="3103" y="140"/>
                    </a:cubicBezTo>
                    <a:cubicBezTo>
                      <a:pt x="3056" y="155"/>
                      <a:pt x="2978" y="171"/>
                      <a:pt x="2901" y="202"/>
                    </a:cubicBezTo>
                    <a:cubicBezTo>
                      <a:pt x="2823" y="233"/>
                      <a:pt x="2746" y="264"/>
                      <a:pt x="2668" y="279"/>
                    </a:cubicBezTo>
                    <a:cubicBezTo>
                      <a:pt x="2637" y="295"/>
                      <a:pt x="2606" y="295"/>
                      <a:pt x="2575" y="310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20"/>
              <p:cNvSpPr/>
              <p:nvPr/>
            </p:nvSpPr>
            <p:spPr>
              <a:xfrm>
                <a:off x="3562800" y="7189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16"/>
                      <a:pt x="32" y="16"/>
                      <a:pt x="32" y="32"/>
                    </a:cubicBezTo>
                    <a:lnTo>
                      <a:pt x="47" y="32"/>
                    </a:lnTo>
                    <a:lnTo>
                      <a:pt x="32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20"/>
              <p:cNvSpPr/>
              <p:nvPr/>
            </p:nvSpPr>
            <p:spPr>
              <a:xfrm>
                <a:off x="3563975" y="7196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31" y="32"/>
                      <a:pt x="47" y="32"/>
                    </a:cubicBezTo>
                    <a:cubicBezTo>
                      <a:pt x="31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20"/>
              <p:cNvSpPr/>
              <p:nvPr/>
            </p:nvSpPr>
            <p:spPr>
              <a:xfrm>
                <a:off x="3643075" y="685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20"/>
              <p:cNvSpPr/>
              <p:nvPr/>
            </p:nvSpPr>
            <p:spPr>
              <a:xfrm>
                <a:off x="3561650" y="71812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"/>
                      <a:pt x="31" y="16"/>
                      <a:pt x="47" y="3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20"/>
              <p:cNvSpPr/>
              <p:nvPr/>
            </p:nvSpPr>
            <p:spPr>
              <a:xfrm>
                <a:off x="3572875" y="728225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lnTo>
                      <a:pt x="5" y="16"/>
                    </a:lnTo>
                    <a:cubicBezTo>
                      <a:pt x="3" y="11"/>
                      <a:pt x="1" y="5"/>
                      <a:pt x="1" y="0"/>
                    </a:cubicBezTo>
                    <a:close/>
                    <a:moveTo>
                      <a:pt x="5" y="16"/>
                    </a:moveTo>
                    <a:cubicBezTo>
                      <a:pt x="10" y="26"/>
                      <a:pt x="16" y="36"/>
                      <a:pt x="16" y="47"/>
                    </a:cubicBezTo>
                    <a:cubicBezTo>
                      <a:pt x="16" y="33"/>
                      <a:pt x="16" y="19"/>
                      <a:pt x="5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20"/>
              <p:cNvSpPr/>
              <p:nvPr/>
            </p:nvSpPr>
            <p:spPr>
              <a:xfrm>
                <a:off x="3572875" y="728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20"/>
              <p:cNvSpPr/>
              <p:nvPr/>
            </p:nvSpPr>
            <p:spPr>
              <a:xfrm>
                <a:off x="3570950" y="7262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20"/>
              <p:cNvSpPr/>
              <p:nvPr/>
            </p:nvSpPr>
            <p:spPr>
              <a:xfrm>
                <a:off x="3586850" y="737525"/>
                <a:ext cx="27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31"/>
                      <a:pt x="78" y="47"/>
                      <a:pt x="109" y="78"/>
                    </a:cubicBezTo>
                    <a:lnTo>
                      <a:pt x="109" y="78"/>
                    </a:lnTo>
                    <a:cubicBezTo>
                      <a:pt x="78" y="47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20"/>
              <p:cNvSpPr/>
              <p:nvPr/>
            </p:nvSpPr>
            <p:spPr>
              <a:xfrm>
                <a:off x="3573275" y="729375"/>
                <a:ext cx="622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56" extrusionOk="0">
                    <a:moveTo>
                      <a:pt x="0" y="1"/>
                    </a:moveTo>
                    <a:cubicBezTo>
                      <a:pt x="78" y="47"/>
                      <a:pt x="171" y="94"/>
                      <a:pt x="249" y="156"/>
                    </a:cubicBezTo>
                    <a:cubicBezTo>
                      <a:pt x="171" y="94"/>
                      <a:pt x="93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20"/>
              <p:cNvSpPr/>
              <p:nvPr/>
            </p:nvSpPr>
            <p:spPr>
              <a:xfrm>
                <a:off x="3608550" y="750325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20"/>
              <p:cNvSpPr/>
              <p:nvPr/>
            </p:nvSpPr>
            <p:spPr>
              <a:xfrm>
                <a:off x="3606625" y="748775"/>
                <a:ext cx="31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8" extrusionOk="0">
                    <a:moveTo>
                      <a:pt x="0" y="47"/>
                    </a:moveTo>
                    <a:lnTo>
                      <a:pt x="0" y="47"/>
                    </a:lnTo>
                    <a:cubicBezTo>
                      <a:pt x="16" y="62"/>
                      <a:pt x="47" y="62"/>
                      <a:pt x="62" y="62"/>
                    </a:cubicBezTo>
                    <a:cubicBezTo>
                      <a:pt x="43" y="58"/>
                      <a:pt x="23" y="54"/>
                      <a:pt x="0" y="47"/>
                    </a:cubicBezTo>
                    <a:close/>
                    <a:moveTo>
                      <a:pt x="47" y="0"/>
                    </a:moveTo>
                    <a:cubicBezTo>
                      <a:pt x="47" y="31"/>
                      <a:pt x="62" y="31"/>
                      <a:pt x="62" y="31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2" y="62"/>
                    </a:lnTo>
                    <a:cubicBezTo>
                      <a:pt x="82" y="66"/>
                      <a:pt x="101" y="70"/>
                      <a:pt x="124" y="78"/>
                    </a:cubicBezTo>
                    <a:cubicBezTo>
                      <a:pt x="109" y="47"/>
                      <a:pt x="93" y="16"/>
                      <a:pt x="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20"/>
              <p:cNvSpPr/>
              <p:nvPr/>
            </p:nvSpPr>
            <p:spPr>
              <a:xfrm>
                <a:off x="3572500" y="727825"/>
                <a:ext cx="8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63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cubicBezTo>
                      <a:pt x="6" y="16"/>
                      <a:pt x="12" y="18"/>
                      <a:pt x="17" y="22"/>
                    </a:cubicBezTo>
                    <a:lnTo>
                      <a:pt x="17" y="22"/>
                    </a:lnTo>
                    <a:cubicBezTo>
                      <a:pt x="12" y="14"/>
                      <a:pt x="6" y="6"/>
                      <a:pt x="0" y="1"/>
                    </a:cubicBezTo>
                    <a:close/>
                    <a:moveTo>
                      <a:pt x="17" y="22"/>
                    </a:moveTo>
                    <a:cubicBezTo>
                      <a:pt x="25" y="37"/>
                      <a:pt x="31" y="53"/>
                      <a:pt x="31" y="63"/>
                    </a:cubicBezTo>
                    <a:cubicBezTo>
                      <a:pt x="31" y="43"/>
                      <a:pt x="25" y="30"/>
                      <a:pt x="17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20"/>
              <p:cNvSpPr/>
              <p:nvPr/>
            </p:nvSpPr>
            <p:spPr>
              <a:xfrm>
                <a:off x="3591525" y="740625"/>
                <a:ext cx="23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3" h="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16"/>
                      <a:pt x="62" y="32"/>
                      <a:pt x="92" y="62"/>
                    </a:cubicBezTo>
                    <a:cubicBezTo>
                      <a:pt x="92" y="62"/>
                      <a:pt x="92" y="47"/>
                      <a:pt x="92" y="47"/>
                    </a:cubicBezTo>
                    <a:cubicBezTo>
                      <a:pt x="62" y="32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20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20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20"/>
              <p:cNvSpPr/>
              <p:nvPr/>
            </p:nvSpPr>
            <p:spPr>
              <a:xfrm>
                <a:off x="3571725" y="72705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16" y="1"/>
                      <a:pt x="0" y="1"/>
                    </a:cubicBezTo>
                    <a:close/>
                    <a:moveTo>
                      <a:pt x="16" y="16"/>
                    </a:moveTo>
                    <a:lnTo>
                      <a:pt x="31" y="47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20"/>
              <p:cNvSpPr/>
              <p:nvPr/>
            </p:nvSpPr>
            <p:spPr>
              <a:xfrm>
                <a:off x="3624450" y="650675"/>
                <a:ext cx="19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32" extrusionOk="0">
                    <a:moveTo>
                      <a:pt x="1" y="0"/>
                    </a:moveTo>
                    <a:cubicBezTo>
                      <a:pt x="16" y="0"/>
                      <a:pt x="47" y="16"/>
                      <a:pt x="78" y="31"/>
                    </a:cubicBezTo>
                    <a:cubicBezTo>
                      <a:pt x="78" y="31"/>
                      <a:pt x="78" y="16"/>
                      <a:pt x="78" y="16"/>
                    </a:cubicBezTo>
                    <a:cubicBezTo>
                      <a:pt x="47" y="1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20"/>
              <p:cNvSpPr/>
              <p:nvPr/>
            </p:nvSpPr>
            <p:spPr>
              <a:xfrm>
                <a:off x="3627175" y="649125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16"/>
                      <a:pt x="31" y="16"/>
                      <a:pt x="47" y="1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20"/>
              <p:cNvSpPr/>
              <p:nvPr/>
            </p:nvSpPr>
            <p:spPr>
              <a:xfrm>
                <a:off x="3572500" y="7282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0" y="0"/>
                    </a:cubicBezTo>
                    <a:lnTo>
                      <a:pt x="0" y="0"/>
                    </a:ln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20"/>
              <p:cNvSpPr/>
              <p:nvPr/>
            </p:nvSpPr>
            <p:spPr>
              <a:xfrm>
                <a:off x="3626400" y="649125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0"/>
                    </a:moveTo>
                    <a:cubicBezTo>
                      <a:pt x="16" y="0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20"/>
              <p:cNvSpPr/>
              <p:nvPr/>
            </p:nvSpPr>
            <p:spPr>
              <a:xfrm>
                <a:off x="3566675" y="722000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20"/>
              <p:cNvSpPr/>
              <p:nvPr/>
            </p:nvSpPr>
            <p:spPr>
              <a:xfrm>
                <a:off x="3624850" y="647950"/>
                <a:ext cx="11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8" extrusionOk="0">
                    <a:moveTo>
                      <a:pt x="16" y="1"/>
                    </a:moveTo>
                    <a:cubicBezTo>
                      <a:pt x="16" y="16"/>
                      <a:pt x="0" y="16"/>
                      <a:pt x="0" y="32"/>
                    </a:cubicBezTo>
                    <a:cubicBezTo>
                      <a:pt x="0" y="32"/>
                      <a:pt x="16" y="32"/>
                      <a:pt x="16" y="47"/>
                    </a:cubicBezTo>
                    <a:cubicBezTo>
                      <a:pt x="31" y="47"/>
                      <a:pt x="31" y="32"/>
                      <a:pt x="47" y="16"/>
                    </a:cubicBezTo>
                    <a:cubicBezTo>
                      <a:pt x="31" y="16"/>
                      <a:pt x="3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20"/>
              <p:cNvSpPr/>
              <p:nvPr/>
            </p:nvSpPr>
            <p:spPr>
              <a:xfrm>
                <a:off x="3624850" y="649900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16" y="16"/>
                      <a:pt x="0" y="31"/>
                    </a:cubicBezTo>
                    <a:cubicBezTo>
                      <a:pt x="16" y="31"/>
                      <a:pt x="47" y="47"/>
                      <a:pt x="62" y="47"/>
                    </a:cubicBezTo>
                    <a:cubicBezTo>
                      <a:pt x="62" y="31"/>
                      <a:pt x="47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20"/>
              <p:cNvSpPr/>
              <p:nvPr/>
            </p:nvSpPr>
            <p:spPr>
              <a:xfrm>
                <a:off x="3606625" y="749925"/>
                <a:ext cx="19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7" extrusionOk="0">
                    <a:moveTo>
                      <a:pt x="0" y="1"/>
                    </a:moveTo>
                    <a:cubicBezTo>
                      <a:pt x="31" y="16"/>
                      <a:pt x="62" y="16"/>
                      <a:pt x="78" y="16"/>
                    </a:cubicBezTo>
                    <a:cubicBezTo>
                      <a:pt x="62" y="16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20"/>
              <p:cNvSpPr/>
              <p:nvPr/>
            </p:nvSpPr>
            <p:spPr>
              <a:xfrm>
                <a:off x="3626000" y="64757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20"/>
              <p:cNvSpPr/>
              <p:nvPr/>
            </p:nvSpPr>
            <p:spPr>
              <a:xfrm>
                <a:off x="3571725" y="72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20"/>
              <p:cNvSpPr/>
              <p:nvPr/>
            </p:nvSpPr>
            <p:spPr>
              <a:xfrm>
                <a:off x="3570950" y="725900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" y="1"/>
                    </a:moveTo>
                    <a:cubicBezTo>
                      <a:pt x="16" y="16"/>
                      <a:pt x="31" y="31"/>
                      <a:pt x="31" y="47"/>
                    </a:cubicBezTo>
                    <a:cubicBezTo>
                      <a:pt x="31" y="47"/>
                      <a:pt x="31" y="47"/>
                      <a:pt x="31" y="31"/>
                    </a:cubicBezTo>
                    <a:cubicBezTo>
                      <a:pt x="16" y="16"/>
                      <a:pt x="16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20"/>
              <p:cNvSpPr/>
              <p:nvPr/>
            </p:nvSpPr>
            <p:spPr>
              <a:xfrm>
                <a:off x="3658975" y="719100"/>
                <a:ext cx="3125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50" extrusionOk="0">
                    <a:moveTo>
                      <a:pt x="31" y="0"/>
                    </a:moveTo>
                    <a:cubicBezTo>
                      <a:pt x="23" y="0"/>
                      <a:pt x="13" y="3"/>
                      <a:pt x="0" y="8"/>
                    </a:cubicBezTo>
                    <a:cubicBezTo>
                      <a:pt x="29" y="52"/>
                      <a:pt x="17" y="149"/>
                      <a:pt x="104" y="149"/>
                    </a:cubicBezTo>
                    <a:cubicBezTo>
                      <a:pt x="110" y="149"/>
                      <a:pt x="117" y="149"/>
                      <a:pt x="124" y="148"/>
                    </a:cubicBezTo>
                    <a:cubicBezTo>
                      <a:pt x="28" y="134"/>
                      <a:pt x="89" y="0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20"/>
              <p:cNvSpPr/>
              <p:nvPr/>
            </p:nvSpPr>
            <p:spPr>
              <a:xfrm>
                <a:off x="3628125" y="760400"/>
                <a:ext cx="44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43" extrusionOk="0">
                    <a:moveTo>
                      <a:pt x="40" y="0"/>
                    </a:moveTo>
                    <a:cubicBezTo>
                      <a:pt x="51" y="3"/>
                      <a:pt x="64" y="5"/>
                      <a:pt x="76" y="7"/>
                    </a:cubicBezTo>
                    <a:lnTo>
                      <a:pt x="76" y="7"/>
                    </a:lnTo>
                    <a:cubicBezTo>
                      <a:pt x="68" y="3"/>
                      <a:pt x="57" y="0"/>
                      <a:pt x="40" y="0"/>
                    </a:cubicBezTo>
                    <a:close/>
                    <a:moveTo>
                      <a:pt x="76" y="7"/>
                    </a:moveTo>
                    <a:lnTo>
                      <a:pt x="76" y="7"/>
                    </a:lnTo>
                    <a:cubicBezTo>
                      <a:pt x="128" y="35"/>
                      <a:pt x="1" y="142"/>
                      <a:pt x="44" y="142"/>
                    </a:cubicBezTo>
                    <a:cubicBezTo>
                      <a:pt x="54" y="142"/>
                      <a:pt x="72" y="137"/>
                      <a:pt x="102" y="124"/>
                    </a:cubicBezTo>
                    <a:cubicBezTo>
                      <a:pt x="178" y="23"/>
                      <a:pt x="130" y="15"/>
                      <a:pt x="76" y="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20"/>
              <p:cNvSpPr/>
              <p:nvPr/>
            </p:nvSpPr>
            <p:spPr>
              <a:xfrm>
                <a:off x="3569775" y="655325"/>
                <a:ext cx="257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38" extrusionOk="0">
                    <a:moveTo>
                      <a:pt x="78" y="0"/>
                    </a:moveTo>
                    <a:lnTo>
                      <a:pt x="1" y="109"/>
                    </a:lnTo>
                    <a:cubicBezTo>
                      <a:pt x="7" y="105"/>
                      <a:pt x="14" y="103"/>
                      <a:pt x="20" y="103"/>
                    </a:cubicBezTo>
                    <a:cubicBezTo>
                      <a:pt x="52" y="103"/>
                      <a:pt x="87" y="137"/>
                      <a:pt x="98" y="137"/>
                    </a:cubicBezTo>
                    <a:cubicBezTo>
                      <a:pt x="103" y="137"/>
                      <a:pt x="102" y="130"/>
                      <a:pt x="94" y="109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20"/>
              <p:cNvSpPr/>
              <p:nvPr/>
            </p:nvSpPr>
            <p:spPr>
              <a:xfrm>
                <a:off x="3579475" y="677425"/>
                <a:ext cx="12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40" extrusionOk="0">
                    <a:moveTo>
                      <a:pt x="47" y="0"/>
                    </a:moveTo>
                    <a:lnTo>
                      <a:pt x="32" y="16"/>
                    </a:lnTo>
                    <a:lnTo>
                      <a:pt x="1" y="140"/>
                    </a:lnTo>
                    <a:lnTo>
                      <a:pt x="47" y="0"/>
                    </a:lnTo>
                    <a:close/>
                    <a:moveTo>
                      <a:pt x="1" y="140"/>
                    </a:moveTo>
                    <a:lnTo>
                      <a:pt x="1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20"/>
              <p:cNvSpPr/>
              <p:nvPr/>
            </p:nvSpPr>
            <p:spPr>
              <a:xfrm>
                <a:off x="3654300" y="749425"/>
                <a:ext cx="61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47" extrusionOk="0">
                    <a:moveTo>
                      <a:pt x="100" y="1"/>
                    </a:moveTo>
                    <a:cubicBezTo>
                      <a:pt x="42" y="1"/>
                      <a:pt x="1" y="119"/>
                      <a:pt x="1" y="145"/>
                    </a:cubicBezTo>
                    <a:lnTo>
                      <a:pt x="203" y="346"/>
                    </a:lnTo>
                    <a:cubicBezTo>
                      <a:pt x="245" y="204"/>
                      <a:pt x="158" y="127"/>
                      <a:pt x="71" y="127"/>
                    </a:cubicBezTo>
                    <a:cubicBezTo>
                      <a:pt x="63" y="127"/>
                      <a:pt x="55" y="128"/>
                      <a:pt x="47" y="129"/>
                    </a:cubicBezTo>
                    <a:cubicBezTo>
                      <a:pt x="57" y="85"/>
                      <a:pt x="77" y="73"/>
                      <a:pt x="96" y="73"/>
                    </a:cubicBezTo>
                    <a:cubicBezTo>
                      <a:pt x="117" y="73"/>
                      <a:pt x="139" y="87"/>
                      <a:pt x="150" y="87"/>
                    </a:cubicBezTo>
                    <a:cubicBezTo>
                      <a:pt x="161" y="87"/>
                      <a:pt x="162" y="73"/>
                      <a:pt x="140" y="21"/>
                    </a:cubicBezTo>
                    <a:cubicBezTo>
                      <a:pt x="126" y="7"/>
                      <a:pt x="113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20"/>
              <p:cNvSpPr/>
              <p:nvPr/>
            </p:nvSpPr>
            <p:spPr>
              <a:xfrm>
                <a:off x="3610875" y="625850"/>
                <a:ext cx="662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55" extrusionOk="0">
                    <a:moveTo>
                      <a:pt x="264" y="1"/>
                    </a:moveTo>
                    <a:cubicBezTo>
                      <a:pt x="125" y="47"/>
                      <a:pt x="78" y="78"/>
                      <a:pt x="1" y="140"/>
                    </a:cubicBezTo>
                    <a:cubicBezTo>
                      <a:pt x="11" y="150"/>
                      <a:pt x="22" y="155"/>
                      <a:pt x="34" y="155"/>
                    </a:cubicBezTo>
                    <a:cubicBezTo>
                      <a:pt x="94" y="155"/>
                      <a:pt x="174" y="40"/>
                      <a:pt x="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20"/>
              <p:cNvSpPr/>
              <p:nvPr/>
            </p:nvSpPr>
            <p:spPr>
              <a:xfrm>
                <a:off x="3654700" y="760400"/>
                <a:ext cx="19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7" extrusionOk="0">
                    <a:moveTo>
                      <a:pt x="78" y="0"/>
                    </a:moveTo>
                    <a:cubicBezTo>
                      <a:pt x="47" y="31"/>
                      <a:pt x="16" y="47"/>
                      <a:pt x="0" y="93"/>
                    </a:cubicBezTo>
                    <a:cubicBezTo>
                      <a:pt x="9" y="102"/>
                      <a:pt x="17" y="106"/>
                      <a:pt x="24" y="106"/>
                    </a:cubicBezTo>
                    <a:cubicBezTo>
                      <a:pt x="53" y="106"/>
                      <a:pt x="65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20"/>
              <p:cNvSpPr/>
              <p:nvPr/>
            </p:nvSpPr>
            <p:spPr>
              <a:xfrm>
                <a:off x="3691925" y="710200"/>
                <a:ext cx="195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" extrusionOk="0">
                    <a:moveTo>
                      <a:pt x="17" y="1"/>
                    </a:moveTo>
                    <a:cubicBezTo>
                      <a:pt x="11" y="1"/>
                      <a:pt x="6" y="3"/>
                      <a:pt x="0" y="8"/>
                    </a:cubicBezTo>
                    <a:lnTo>
                      <a:pt x="78" y="8"/>
                    </a:lnTo>
                    <a:cubicBezTo>
                      <a:pt x="47" y="8"/>
                      <a:pt x="30" y="1"/>
                      <a:pt x="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20"/>
              <p:cNvSpPr/>
              <p:nvPr/>
            </p:nvSpPr>
            <p:spPr>
              <a:xfrm>
                <a:off x="3682225" y="657200"/>
                <a:ext cx="85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05" extrusionOk="0">
                    <a:moveTo>
                      <a:pt x="340" y="1"/>
                    </a:moveTo>
                    <a:cubicBezTo>
                      <a:pt x="338" y="1"/>
                      <a:pt x="334" y="2"/>
                      <a:pt x="329" y="5"/>
                    </a:cubicBezTo>
                    <a:lnTo>
                      <a:pt x="329" y="5"/>
                    </a:lnTo>
                    <a:cubicBezTo>
                      <a:pt x="334" y="4"/>
                      <a:pt x="338" y="3"/>
                      <a:pt x="342" y="3"/>
                    </a:cubicBezTo>
                    <a:cubicBezTo>
                      <a:pt x="342" y="1"/>
                      <a:pt x="341" y="1"/>
                      <a:pt x="340" y="1"/>
                    </a:cubicBezTo>
                    <a:close/>
                    <a:moveTo>
                      <a:pt x="329" y="5"/>
                    </a:moveTo>
                    <a:lnTo>
                      <a:pt x="329" y="5"/>
                    </a:lnTo>
                    <a:cubicBezTo>
                      <a:pt x="218" y="24"/>
                      <a:pt x="30" y="100"/>
                      <a:pt x="1" y="204"/>
                    </a:cubicBezTo>
                    <a:cubicBezTo>
                      <a:pt x="32" y="111"/>
                      <a:pt x="218" y="127"/>
                      <a:pt x="249" y="49"/>
                    </a:cubicBezTo>
                    <a:lnTo>
                      <a:pt x="249" y="65"/>
                    </a:lnTo>
                    <a:cubicBezTo>
                      <a:pt x="249" y="65"/>
                      <a:pt x="304" y="19"/>
                      <a:pt x="329" y="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20"/>
              <p:cNvSpPr/>
              <p:nvPr/>
            </p:nvSpPr>
            <p:spPr>
              <a:xfrm>
                <a:off x="3706275" y="975975"/>
                <a:ext cx="116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13" extrusionOk="0">
                    <a:moveTo>
                      <a:pt x="217" y="1"/>
                    </a:moveTo>
                    <a:cubicBezTo>
                      <a:pt x="216" y="4"/>
                      <a:pt x="216" y="8"/>
                      <a:pt x="215" y="11"/>
                    </a:cubicBezTo>
                    <a:lnTo>
                      <a:pt x="215" y="11"/>
                    </a:lnTo>
                    <a:cubicBezTo>
                      <a:pt x="216" y="8"/>
                      <a:pt x="217" y="4"/>
                      <a:pt x="217" y="1"/>
                    </a:cubicBezTo>
                    <a:close/>
                    <a:moveTo>
                      <a:pt x="215" y="11"/>
                    </a:moveTo>
                    <a:lnTo>
                      <a:pt x="215" y="11"/>
                    </a:lnTo>
                    <a:cubicBezTo>
                      <a:pt x="210" y="23"/>
                      <a:pt x="198" y="32"/>
                      <a:pt x="186" y="32"/>
                    </a:cubicBezTo>
                    <a:cubicBezTo>
                      <a:pt x="178" y="57"/>
                      <a:pt x="146" y="69"/>
                      <a:pt x="116" y="69"/>
                    </a:cubicBezTo>
                    <a:cubicBezTo>
                      <a:pt x="92" y="69"/>
                      <a:pt x="69" y="61"/>
                      <a:pt x="62" y="47"/>
                    </a:cubicBezTo>
                    <a:lnTo>
                      <a:pt x="62" y="47"/>
                    </a:lnTo>
                    <a:cubicBezTo>
                      <a:pt x="93" y="171"/>
                      <a:pt x="0" y="140"/>
                      <a:pt x="155" y="218"/>
                    </a:cubicBezTo>
                    <a:cubicBezTo>
                      <a:pt x="188" y="258"/>
                      <a:pt x="169" y="282"/>
                      <a:pt x="138" y="282"/>
                    </a:cubicBezTo>
                    <a:cubicBezTo>
                      <a:pt x="109" y="282"/>
                      <a:pt x="69" y="262"/>
                      <a:pt x="47" y="218"/>
                    </a:cubicBezTo>
                    <a:lnTo>
                      <a:pt x="47" y="218"/>
                    </a:lnTo>
                    <a:cubicBezTo>
                      <a:pt x="47" y="233"/>
                      <a:pt x="93" y="404"/>
                      <a:pt x="93" y="404"/>
                    </a:cubicBezTo>
                    <a:cubicBezTo>
                      <a:pt x="93" y="404"/>
                      <a:pt x="140" y="326"/>
                      <a:pt x="155" y="326"/>
                    </a:cubicBezTo>
                    <a:lnTo>
                      <a:pt x="155" y="326"/>
                    </a:lnTo>
                    <a:cubicBezTo>
                      <a:pt x="279" y="404"/>
                      <a:pt x="62" y="451"/>
                      <a:pt x="233" y="513"/>
                    </a:cubicBezTo>
                    <a:cubicBezTo>
                      <a:pt x="233" y="513"/>
                      <a:pt x="233" y="482"/>
                      <a:pt x="233" y="451"/>
                    </a:cubicBezTo>
                    <a:cubicBezTo>
                      <a:pt x="248" y="404"/>
                      <a:pt x="248" y="373"/>
                      <a:pt x="248" y="373"/>
                    </a:cubicBezTo>
                    <a:lnTo>
                      <a:pt x="295" y="404"/>
                    </a:lnTo>
                    <a:cubicBezTo>
                      <a:pt x="248" y="357"/>
                      <a:pt x="295" y="295"/>
                      <a:pt x="326" y="280"/>
                    </a:cubicBezTo>
                    <a:cubicBezTo>
                      <a:pt x="357" y="295"/>
                      <a:pt x="388" y="311"/>
                      <a:pt x="388" y="342"/>
                    </a:cubicBezTo>
                    <a:cubicBezTo>
                      <a:pt x="464" y="190"/>
                      <a:pt x="182" y="187"/>
                      <a:pt x="215" y="1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20"/>
              <p:cNvSpPr/>
              <p:nvPr/>
            </p:nvSpPr>
            <p:spPr>
              <a:xfrm>
                <a:off x="3627550" y="910850"/>
                <a:ext cx="31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71" extrusionOk="0">
                    <a:moveTo>
                      <a:pt x="32" y="0"/>
                    </a:moveTo>
                    <a:cubicBezTo>
                      <a:pt x="16" y="16"/>
                      <a:pt x="16" y="31"/>
                      <a:pt x="1" y="31"/>
                    </a:cubicBezTo>
                    <a:cubicBezTo>
                      <a:pt x="32" y="78"/>
                      <a:pt x="63" y="124"/>
                      <a:pt x="94" y="171"/>
                    </a:cubicBezTo>
                    <a:cubicBezTo>
                      <a:pt x="109" y="171"/>
                      <a:pt x="109" y="155"/>
                      <a:pt x="125" y="140"/>
                    </a:cubicBezTo>
                    <a:cubicBezTo>
                      <a:pt x="94" y="93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20"/>
              <p:cNvSpPr/>
              <p:nvPr/>
            </p:nvSpPr>
            <p:spPr>
              <a:xfrm>
                <a:off x="3629500" y="915100"/>
                <a:ext cx="27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1" extrusionOk="0">
                    <a:moveTo>
                      <a:pt x="16" y="1"/>
                    </a:moveTo>
                    <a:cubicBezTo>
                      <a:pt x="16" y="1"/>
                      <a:pt x="16" y="16"/>
                      <a:pt x="0" y="16"/>
                    </a:cubicBezTo>
                    <a:cubicBezTo>
                      <a:pt x="31" y="63"/>
                      <a:pt x="47" y="94"/>
                      <a:pt x="78" y="125"/>
                    </a:cubicBezTo>
                    <a:cubicBezTo>
                      <a:pt x="93" y="125"/>
                      <a:pt x="93" y="140"/>
                      <a:pt x="109" y="140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20"/>
              <p:cNvSpPr/>
              <p:nvPr/>
            </p:nvSpPr>
            <p:spPr>
              <a:xfrm>
                <a:off x="3725275" y="9589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1" y="0"/>
                    </a:moveTo>
                    <a:lnTo>
                      <a:pt x="0" y="93"/>
                    </a:lnTo>
                    <a:cubicBezTo>
                      <a:pt x="16" y="78"/>
                      <a:pt x="31" y="47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20"/>
              <p:cNvSpPr/>
              <p:nvPr/>
            </p:nvSpPr>
            <p:spPr>
              <a:xfrm>
                <a:off x="3757050" y="9395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20"/>
              <p:cNvSpPr/>
              <p:nvPr/>
            </p:nvSpPr>
            <p:spPr>
              <a:xfrm>
                <a:off x="3726050" y="958525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20"/>
              <p:cNvSpPr/>
              <p:nvPr/>
            </p:nvSpPr>
            <p:spPr>
              <a:xfrm>
                <a:off x="3707825" y="852300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78" y="0"/>
                    </a:moveTo>
                    <a:lnTo>
                      <a:pt x="78" y="0"/>
                    </a:lnTo>
                    <a:cubicBezTo>
                      <a:pt x="47" y="16"/>
                      <a:pt x="31" y="16"/>
                      <a:pt x="0" y="31"/>
                    </a:cubicBezTo>
                    <a:cubicBezTo>
                      <a:pt x="47" y="16"/>
                      <a:pt x="62" y="16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20"/>
              <p:cNvSpPr/>
              <p:nvPr/>
            </p:nvSpPr>
            <p:spPr>
              <a:xfrm>
                <a:off x="3649275" y="889125"/>
                <a:ext cx="15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94" extrusionOk="0">
                    <a:moveTo>
                      <a:pt x="62" y="1"/>
                    </a:moveTo>
                    <a:lnTo>
                      <a:pt x="0" y="94"/>
                    </a:lnTo>
                    <a:cubicBezTo>
                      <a:pt x="31" y="63"/>
                      <a:pt x="47" y="32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20"/>
              <p:cNvSpPr/>
              <p:nvPr/>
            </p:nvSpPr>
            <p:spPr>
              <a:xfrm>
                <a:off x="3702400" y="9705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" y="16"/>
                      <a:pt x="31" y="16"/>
                      <a:pt x="31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20"/>
              <p:cNvSpPr/>
              <p:nvPr/>
            </p:nvSpPr>
            <p:spPr>
              <a:xfrm>
                <a:off x="3721200" y="962400"/>
                <a:ext cx="130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64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90" y="12"/>
                      <a:pt x="79" y="23"/>
                      <a:pt x="63" y="23"/>
                    </a:cubicBezTo>
                    <a:cubicBezTo>
                      <a:pt x="56" y="23"/>
                      <a:pt x="48" y="21"/>
                      <a:pt x="39" y="16"/>
                    </a:cubicBezTo>
                    <a:lnTo>
                      <a:pt x="39" y="16"/>
                    </a:lnTo>
                    <a:cubicBezTo>
                      <a:pt x="64" y="53"/>
                      <a:pt x="0" y="227"/>
                      <a:pt x="59" y="227"/>
                    </a:cubicBezTo>
                    <a:cubicBezTo>
                      <a:pt x="74" y="227"/>
                      <a:pt x="97" y="216"/>
                      <a:pt x="132" y="187"/>
                    </a:cubicBezTo>
                    <a:lnTo>
                      <a:pt x="132" y="187"/>
                    </a:lnTo>
                    <a:cubicBezTo>
                      <a:pt x="241" y="296"/>
                      <a:pt x="86" y="327"/>
                      <a:pt x="86" y="404"/>
                    </a:cubicBezTo>
                    <a:cubicBezTo>
                      <a:pt x="89" y="403"/>
                      <a:pt x="92" y="402"/>
                      <a:pt x="95" y="402"/>
                    </a:cubicBezTo>
                    <a:cubicBezTo>
                      <a:pt x="133" y="402"/>
                      <a:pt x="137" y="484"/>
                      <a:pt x="194" y="513"/>
                    </a:cubicBezTo>
                    <a:cubicBezTo>
                      <a:pt x="194" y="466"/>
                      <a:pt x="179" y="420"/>
                      <a:pt x="225" y="389"/>
                    </a:cubicBezTo>
                    <a:cubicBezTo>
                      <a:pt x="287" y="420"/>
                      <a:pt x="272" y="513"/>
                      <a:pt x="225" y="528"/>
                    </a:cubicBezTo>
                    <a:cubicBezTo>
                      <a:pt x="309" y="528"/>
                      <a:pt x="267" y="641"/>
                      <a:pt x="337" y="641"/>
                    </a:cubicBezTo>
                    <a:cubicBezTo>
                      <a:pt x="345" y="641"/>
                      <a:pt x="354" y="640"/>
                      <a:pt x="365" y="637"/>
                    </a:cubicBezTo>
                    <a:cubicBezTo>
                      <a:pt x="442" y="466"/>
                      <a:pt x="520" y="327"/>
                      <a:pt x="489" y="47"/>
                    </a:cubicBezTo>
                    <a:lnTo>
                      <a:pt x="489" y="47"/>
                    </a:lnTo>
                    <a:cubicBezTo>
                      <a:pt x="411" y="172"/>
                      <a:pt x="349" y="296"/>
                      <a:pt x="225" y="327"/>
                    </a:cubicBezTo>
                    <a:lnTo>
                      <a:pt x="163" y="203"/>
                    </a:lnTo>
                    <a:cubicBezTo>
                      <a:pt x="334" y="203"/>
                      <a:pt x="318" y="94"/>
                      <a:pt x="411" y="16"/>
                    </a:cubicBezTo>
                    <a:lnTo>
                      <a:pt x="411" y="16"/>
                    </a:lnTo>
                    <a:lnTo>
                      <a:pt x="179" y="156"/>
                    </a:lnTo>
                    <a:cubicBezTo>
                      <a:pt x="8" y="156"/>
                      <a:pt x="55" y="94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20"/>
              <p:cNvSpPr/>
              <p:nvPr/>
            </p:nvSpPr>
            <p:spPr>
              <a:xfrm>
                <a:off x="3666725" y="870900"/>
                <a:ext cx="4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23" extrusionOk="0">
                    <a:moveTo>
                      <a:pt x="0" y="1"/>
                    </a:moveTo>
                    <a:cubicBezTo>
                      <a:pt x="0" y="12"/>
                      <a:pt x="0" y="23"/>
                      <a:pt x="6" y="23"/>
                    </a:cubicBezTo>
                    <a:cubicBezTo>
                      <a:pt x="8" y="23"/>
                      <a:pt x="11" y="21"/>
                      <a:pt x="16" y="16"/>
                    </a:cubicBezTo>
                    <a:cubicBezTo>
                      <a:pt x="16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20"/>
              <p:cNvSpPr/>
              <p:nvPr/>
            </p:nvSpPr>
            <p:spPr>
              <a:xfrm>
                <a:off x="3613975" y="845000"/>
                <a:ext cx="167925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6717" h="5910" extrusionOk="0">
                    <a:moveTo>
                      <a:pt x="3898" y="975"/>
                    </a:moveTo>
                    <a:lnTo>
                      <a:pt x="3898" y="975"/>
                    </a:lnTo>
                    <a:cubicBezTo>
                      <a:pt x="3902" y="980"/>
                      <a:pt x="3906" y="985"/>
                      <a:pt x="3909" y="990"/>
                    </a:cubicBezTo>
                    <a:cubicBezTo>
                      <a:pt x="3909" y="990"/>
                      <a:pt x="3909" y="978"/>
                      <a:pt x="3898" y="975"/>
                    </a:cubicBezTo>
                    <a:close/>
                    <a:moveTo>
                      <a:pt x="3847" y="742"/>
                    </a:moveTo>
                    <a:lnTo>
                      <a:pt x="4033" y="1021"/>
                    </a:lnTo>
                    <a:lnTo>
                      <a:pt x="4018" y="1021"/>
                    </a:lnTo>
                    <a:cubicBezTo>
                      <a:pt x="3987" y="1021"/>
                      <a:pt x="3971" y="1021"/>
                      <a:pt x="3940" y="1037"/>
                    </a:cubicBez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3" y="1010"/>
                      <a:pt x="3925" y="1023"/>
                      <a:pt x="3925" y="1037"/>
                    </a:cubicBezTo>
                    <a:cubicBezTo>
                      <a:pt x="3925" y="1037"/>
                      <a:pt x="3909" y="1037"/>
                      <a:pt x="3909" y="1052"/>
                    </a:cubicBezTo>
                    <a:cubicBezTo>
                      <a:pt x="3909" y="1038"/>
                      <a:pt x="3909" y="1023"/>
                      <a:pt x="3909" y="995"/>
                    </a:cubicBezTo>
                    <a:lnTo>
                      <a:pt x="3909" y="995"/>
                    </a:ln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0" y="994"/>
                      <a:pt x="3909" y="992"/>
                      <a:pt x="3909" y="990"/>
                    </a:cubicBezTo>
                    <a:cubicBezTo>
                      <a:pt x="3909" y="992"/>
                      <a:pt x="3909" y="994"/>
                      <a:pt x="3909" y="995"/>
                    </a:cubicBezTo>
                    <a:lnTo>
                      <a:pt x="3909" y="995"/>
                    </a:lnTo>
                    <a:lnTo>
                      <a:pt x="3894" y="975"/>
                    </a:lnTo>
                    <a:cubicBezTo>
                      <a:pt x="3895" y="975"/>
                      <a:pt x="3897" y="975"/>
                      <a:pt x="3898" y="975"/>
                    </a:cubicBezTo>
                    <a:lnTo>
                      <a:pt x="3898" y="975"/>
                    </a:lnTo>
                    <a:cubicBezTo>
                      <a:pt x="3858" y="921"/>
                      <a:pt x="3818" y="867"/>
                      <a:pt x="3778" y="801"/>
                    </a:cubicBezTo>
                    <a:lnTo>
                      <a:pt x="3778" y="801"/>
                    </a:lnTo>
                    <a:cubicBezTo>
                      <a:pt x="3783" y="804"/>
                      <a:pt x="3792" y="804"/>
                      <a:pt x="3801" y="804"/>
                    </a:cubicBezTo>
                    <a:cubicBezTo>
                      <a:pt x="3816" y="788"/>
                      <a:pt x="3832" y="757"/>
                      <a:pt x="3847" y="742"/>
                    </a:cubicBezTo>
                    <a:close/>
                    <a:moveTo>
                      <a:pt x="3805" y="1092"/>
                    </a:moveTo>
                    <a:cubicBezTo>
                      <a:pt x="3814" y="1092"/>
                      <a:pt x="3823" y="1094"/>
                      <a:pt x="3832" y="1099"/>
                    </a:cubicBezTo>
                    <a:cubicBezTo>
                      <a:pt x="3801" y="1114"/>
                      <a:pt x="3785" y="1130"/>
                      <a:pt x="3754" y="1161"/>
                    </a:cubicBezTo>
                    <a:cubicBezTo>
                      <a:pt x="3754" y="1145"/>
                      <a:pt x="3754" y="1130"/>
                      <a:pt x="3739" y="1114"/>
                    </a:cubicBezTo>
                    <a:cubicBezTo>
                      <a:pt x="3761" y="1103"/>
                      <a:pt x="3783" y="1092"/>
                      <a:pt x="3805" y="1092"/>
                    </a:cubicBezTo>
                    <a:close/>
                    <a:moveTo>
                      <a:pt x="4824" y="1455"/>
                    </a:moveTo>
                    <a:lnTo>
                      <a:pt x="5305" y="1874"/>
                    </a:lnTo>
                    <a:cubicBezTo>
                      <a:pt x="5290" y="1905"/>
                      <a:pt x="5274" y="1921"/>
                      <a:pt x="5259" y="1921"/>
                    </a:cubicBezTo>
                    <a:lnTo>
                      <a:pt x="5181" y="1859"/>
                    </a:lnTo>
                    <a:cubicBezTo>
                      <a:pt x="5181" y="1828"/>
                      <a:pt x="5166" y="1797"/>
                      <a:pt x="5166" y="1781"/>
                    </a:cubicBezTo>
                    <a:lnTo>
                      <a:pt x="4824" y="1471"/>
                    </a:lnTo>
                    <a:cubicBezTo>
                      <a:pt x="4824" y="1471"/>
                      <a:pt x="4824" y="1471"/>
                      <a:pt x="4824" y="1455"/>
                    </a:cubicBezTo>
                    <a:close/>
                    <a:moveTo>
                      <a:pt x="3863" y="2014"/>
                    </a:moveTo>
                    <a:cubicBezTo>
                      <a:pt x="3863" y="2029"/>
                      <a:pt x="3863" y="2045"/>
                      <a:pt x="3847" y="2060"/>
                    </a:cubicBezTo>
                    <a:cubicBezTo>
                      <a:pt x="3847" y="2045"/>
                      <a:pt x="3847" y="2045"/>
                      <a:pt x="3832" y="2029"/>
                    </a:cubicBezTo>
                    <a:cubicBezTo>
                      <a:pt x="3847" y="2029"/>
                      <a:pt x="3863" y="2014"/>
                      <a:pt x="3863" y="2014"/>
                    </a:cubicBezTo>
                    <a:close/>
                    <a:moveTo>
                      <a:pt x="1288" y="2060"/>
                    </a:moveTo>
                    <a:cubicBezTo>
                      <a:pt x="1288" y="2076"/>
                      <a:pt x="1273" y="2076"/>
                      <a:pt x="1273" y="2091"/>
                    </a:cubicBezTo>
                    <a:cubicBezTo>
                      <a:pt x="1257" y="2091"/>
                      <a:pt x="1273" y="2076"/>
                      <a:pt x="1257" y="2076"/>
                    </a:cubicBezTo>
                    <a:cubicBezTo>
                      <a:pt x="1273" y="2076"/>
                      <a:pt x="1288" y="2060"/>
                      <a:pt x="1288" y="2060"/>
                    </a:cubicBezTo>
                    <a:close/>
                    <a:moveTo>
                      <a:pt x="1598" y="2091"/>
                    </a:moveTo>
                    <a:cubicBezTo>
                      <a:pt x="1598" y="2091"/>
                      <a:pt x="1598" y="2091"/>
                      <a:pt x="1598" y="2091"/>
                    </a:cubicBezTo>
                    <a:cubicBezTo>
                      <a:pt x="1598" y="2091"/>
                      <a:pt x="1598" y="2091"/>
                      <a:pt x="1598" y="2091"/>
                    </a:cubicBezTo>
                    <a:close/>
                    <a:moveTo>
                      <a:pt x="3677" y="2091"/>
                    </a:moveTo>
                    <a:cubicBezTo>
                      <a:pt x="3677" y="2107"/>
                      <a:pt x="3692" y="2107"/>
                      <a:pt x="3708" y="2122"/>
                    </a:cubicBezTo>
                    <a:cubicBezTo>
                      <a:pt x="3692" y="2138"/>
                      <a:pt x="3677" y="2138"/>
                      <a:pt x="3661" y="2153"/>
                    </a:cubicBezTo>
                    <a:cubicBezTo>
                      <a:pt x="3646" y="2138"/>
                      <a:pt x="3646" y="2138"/>
                      <a:pt x="3630" y="2138"/>
                    </a:cubicBezTo>
                    <a:cubicBezTo>
                      <a:pt x="3630" y="2138"/>
                      <a:pt x="3615" y="2122"/>
                      <a:pt x="3615" y="2122"/>
                    </a:cubicBezTo>
                    <a:cubicBezTo>
                      <a:pt x="3630" y="2107"/>
                      <a:pt x="3646" y="2091"/>
                      <a:pt x="3661" y="2091"/>
                    </a:cubicBezTo>
                    <a:close/>
                    <a:moveTo>
                      <a:pt x="2994" y="2060"/>
                    </a:moveTo>
                    <a:cubicBezTo>
                      <a:pt x="3010" y="2076"/>
                      <a:pt x="3010" y="2076"/>
                      <a:pt x="3010" y="2076"/>
                    </a:cubicBezTo>
                    <a:cubicBezTo>
                      <a:pt x="3010" y="2091"/>
                      <a:pt x="2994" y="2107"/>
                      <a:pt x="2994" y="2122"/>
                    </a:cubicBezTo>
                    <a:cubicBezTo>
                      <a:pt x="3010" y="2107"/>
                      <a:pt x="3010" y="2107"/>
                      <a:pt x="3025" y="2091"/>
                    </a:cubicBezTo>
                    <a:lnTo>
                      <a:pt x="3025" y="2091"/>
                    </a:lnTo>
                    <a:cubicBezTo>
                      <a:pt x="3025" y="2118"/>
                      <a:pt x="3014" y="2133"/>
                      <a:pt x="3001" y="2156"/>
                    </a:cubicBezTo>
                    <a:lnTo>
                      <a:pt x="3001" y="2156"/>
                    </a:lnTo>
                    <a:cubicBezTo>
                      <a:pt x="3003" y="2145"/>
                      <a:pt x="2994" y="2134"/>
                      <a:pt x="2994" y="2122"/>
                    </a:cubicBezTo>
                    <a:cubicBezTo>
                      <a:pt x="2994" y="2107"/>
                      <a:pt x="2979" y="2107"/>
                      <a:pt x="2963" y="2091"/>
                    </a:cubicBezTo>
                    <a:lnTo>
                      <a:pt x="2994" y="2060"/>
                    </a:lnTo>
                    <a:close/>
                    <a:moveTo>
                      <a:pt x="1552" y="2153"/>
                    </a:moveTo>
                    <a:cubicBezTo>
                      <a:pt x="1567" y="2169"/>
                      <a:pt x="1567" y="2169"/>
                      <a:pt x="1567" y="2184"/>
                    </a:cubicBezTo>
                    <a:cubicBezTo>
                      <a:pt x="1552" y="2184"/>
                      <a:pt x="1552" y="2169"/>
                      <a:pt x="1536" y="2169"/>
                    </a:cubicBezTo>
                    <a:cubicBezTo>
                      <a:pt x="1552" y="2169"/>
                      <a:pt x="1552" y="2169"/>
                      <a:pt x="1552" y="2153"/>
                    </a:cubicBezTo>
                    <a:close/>
                    <a:moveTo>
                      <a:pt x="2917" y="2153"/>
                    </a:moveTo>
                    <a:cubicBezTo>
                      <a:pt x="2917" y="2169"/>
                      <a:pt x="2917" y="2184"/>
                      <a:pt x="2917" y="2200"/>
                    </a:cubicBezTo>
                    <a:cubicBezTo>
                      <a:pt x="2913" y="2199"/>
                      <a:pt x="2910" y="2199"/>
                      <a:pt x="2907" y="2199"/>
                    </a:cubicBezTo>
                    <a:cubicBezTo>
                      <a:pt x="2898" y="2199"/>
                      <a:pt x="2890" y="2203"/>
                      <a:pt x="2884" y="2209"/>
                    </a:cubicBezTo>
                    <a:lnTo>
                      <a:pt x="2884" y="2209"/>
                    </a:lnTo>
                    <a:cubicBezTo>
                      <a:pt x="2895" y="2191"/>
                      <a:pt x="2905" y="2171"/>
                      <a:pt x="2917" y="2153"/>
                    </a:cubicBezTo>
                    <a:close/>
                    <a:moveTo>
                      <a:pt x="3072" y="2153"/>
                    </a:moveTo>
                    <a:cubicBezTo>
                      <a:pt x="3072" y="2169"/>
                      <a:pt x="3072" y="2200"/>
                      <a:pt x="3056" y="2215"/>
                    </a:cubicBezTo>
                    <a:cubicBezTo>
                      <a:pt x="3041" y="2215"/>
                      <a:pt x="3010" y="2231"/>
                      <a:pt x="2994" y="2246"/>
                    </a:cubicBezTo>
                    <a:cubicBezTo>
                      <a:pt x="2979" y="2231"/>
                      <a:pt x="2994" y="2215"/>
                      <a:pt x="2994" y="2200"/>
                    </a:cubicBezTo>
                    <a:lnTo>
                      <a:pt x="3010" y="2200"/>
                    </a:lnTo>
                    <a:cubicBezTo>
                      <a:pt x="3025" y="2184"/>
                      <a:pt x="3041" y="2169"/>
                      <a:pt x="3072" y="2153"/>
                    </a:cubicBezTo>
                    <a:close/>
                    <a:moveTo>
                      <a:pt x="5352" y="1859"/>
                    </a:moveTo>
                    <a:lnTo>
                      <a:pt x="5817" y="2277"/>
                    </a:lnTo>
                    <a:cubicBezTo>
                      <a:pt x="5817" y="2277"/>
                      <a:pt x="5817" y="2308"/>
                      <a:pt x="5817" y="2308"/>
                    </a:cubicBezTo>
                    <a:lnTo>
                      <a:pt x="5352" y="1905"/>
                    </a:lnTo>
                    <a:cubicBezTo>
                      <a:pt x="5352" y="1890"/>
                      <a:pt x="5352" y="1874"/>
                      <a:pt x="5352" y="1859"/>
                    </a:cubicBezTo>
                    <a:close/>
                    <a:moveTo>
                      <a:pt x="4282" y="215"/>
                    </a:moveTo>
                    <a:lnTo>
                      <a:pt x="5941" y="1688"/>
                    </a:lnTo>
                    <a:cubicBezTo>
                      <a:pt x="5957" y="1874"/>
                      <a:pt x="5972" y="2029"/>
                      <a:pt x="6019" y="2262"/>
                    </a:cubicBezTo>
                    <a:cubicBezTo>
                      <a:pt x="6003" y="2304"/>
                      <a:pt x="5991" y="2321"/>
                      <a:pt x="5981" y="2321"/>
                    </a:cubicBezTo>
                    <a:cubicBezTo>
                      <a:pt x="5963" y="2321"/>
                      <a:pt x="5957" y="2256"/>
                      <a:pt x="5957" y="2184"/>
                    </a:cubicBezTo>
                    <a:cubicBezTo>
                      <a:pt x="5947" y="2125"/>
                      <a:pt x="5937" y="2067"/>
                      <a:pt x="5927" y="2067"/>
                    </a:cubicBezTo>
                    <a:cubicBezTo>
                      <a:pt x="5921" y="2067"/>
                      <a:pt x="5916" y="2087"/>
                      <a:pt x="5910" y="2138"/>
                    </a:cubicBezTo>
                    <a:cubicBezTo>
                      <a:pt x="5910" y="1967"/>
                      <a:pt x="5833" y="1812"/>
                      <a:pt x="5739" y="1719"/>
                    </a:cubicBezTo>
                    <a:lnTo>
                      <a:pt x="4282" y="416"/>
                    </a:lnTo>
                    <a:cubicBezTo>
                      <a:pt x="4235" y="447"/>
                      <a:pt x="4204" y="494"/>
                      <a:pt x="4173" y="525"/>
                    </a:cubicBezTo>
                    <a:cubicBezTo>
                      <a:pt x="4220" y="540"/>
                      <a:pt x="4251" y="540"/>
                      <a:pt x="4282" y="540"/>
                    </a:cubicBezTo>
                    <a:lnTo>
                      <a:pt x="5615" y="1719"/>
                    </a:lnTo>
                    <a:cubicBezTo>
                      <a:pt x="5631" y="1905"/>
                      <a:pt x="5677" y="1967"/>
                      <a:pt x="5724" y="2029"/>
                    </a:cubicBezTo>
                    <a:cubicBezTo>
                      <a:pt x="5755" y="2076"/>
                      <a:pt x="5801" y="2138"/>
                      <a:pt x="5817" y="2262"/>
                    </a:cubicBezTo>
                    <a:lnTo>
                      <a:pt x="5352" y="1843"/>
                    </a:lnTo>
                    <a:cubicBezTo>
                      <a:pt x="5352" y="1797"/>
                      <a:pt x="5352" y="1781"/>
                      <a:pt x="5352" y="1781"/>
                    </a:cubicBezTo>
                    <a:lnTo>
                      <a:pt x="5414" y="1843"/>
                    </a:lnTo>
                    <a:lnTo>
                      <a:pt x="5383" y="1750"/>
                    </a:lnTo>
                    <a:lnTo>
                      <a:pt x="4282" y="773"/>
                    </a:lnTo>
                    <a:cubicBezTo>
                      <a:pt x="4220" y="788"/>
                      <a:pt x="4142" y="820"/>
                      <a:pt x="4080" y="851"/>
                    </a:cubicBezTo>
                    <a:cubicBezTo>
                      <a:pt x="4116" y="832"/>
                      <a:pt x="4158" y="825"/>
                      <a:pt x="4199" y="825"/>
                    </a:cubicBezTo>
                    <a:cubicBezTo>
                      <a:pt x="4228" y="825"/>
                      <a:pt x="4256" y="829"/>
                      <a:pt x="4282" y="835"/>
                    </a:cubicBezTo>
                    <a:lnTo>
                      <a:pt x="5321" y="1750"/>
                    </a:lnTo>
                    <a:cubicBezTo>
                      <a:pt x="5321" y="1781"/>
                      <a:pt x="5321" y="1797"/>
                      <a:pt x="5321" y="1812"/>
                    </a:cubicBezTo>
                    <a:lnTo>
                      <a:pt x="4731" y="1300"/>
                    </a:lnTo>
                    <a:cubicBezTo>
                      <a:pt x="4716" y="1331"/>
                      <a:pt x="4716" y="1347"/>
                      <a:pt x="4700" y="1362"/>
                    </a:cubicBezTo>
                    <a:cubicBezTo>
                      <a:pt x="4716" y="1362"/>
                      <a:pt x="4731" y="1347"/>
                      <a:pt x="4762" y="1347"/>
                    </a:cubicBezTo>
                    <a:lnTo>
                      <a:pt x="5321" y="1828"/>
                    </a:lnTo>
                    <a:cubicBezTo>
                      <a:pt x="5321" y="1843"/>
                      <a:pt x="5305" y="1859"/>
                      <a:pt x="5305" y="1859"/>
                    </a:cubicBezTo>
                    <a:lnTo>
                      <a:pt x="4809" y="1424"/>
                    </a:lnTo>
                    <a:cubicBezTo>
                      <a:pt x="4809" y="1440"/>
                      <a:pt x="4793" y="1440"/>
                      <a:pt x="4793" y="1440"/>
                    </a:cubicBezTo>
                    <a:lnTo>
                      <a:pt x="4700" y="1362"/>
                    </a:lnTo>
                    <a:lnTo>
                      <a:pt x="4282" y="990"/>
                    </a:lnTo>
                    <a:cubicBezTo>
                      <a:pt x="4204" y="1006"/>
                      <a:pt x="4126" y="1006"/>
                      <a:pt x="4049" y="1021"/>
                    </a:cubicBezTo>
                    <a:cubicBezTo>
                      <a:pt x="4049" y="1021"/>
                      <a:pt x="4049" y="1006"/>
                      <a:pt x="4049" y="1006"/>
                    </a:cubicBezTo>
                    <a:lnTo>
                      <a:pt x="3785" y="633"/>
                    </a:lnTo>
                    <a:lnTo>
                      <a:pt x="3785" y="633"/>
                    </a:lnTo>
                    <a:cubicBezTo>
                      <a:pt x="3878" y="525"/>
                      <a:pt x="4002" y="447"/>
                      <a:pt x="4142" y="416"/>
                    </a:cubicBezTo>
                    <a:cubicBezTo>
                      <a:pt x="4092" y="413"/>
                      <a:pt x="4046" y="412"/>
                      <a:pt x="4005" y="412"/>
                    </a:cubicBezTo>
                    <a:cubicBezTo>
                      <a:pt x="3832" y="412"/>
                      <a:pt x="3736" y="435"/>
                      <a:pt x="3661" y="447"/>
                    </a:cubicBezTo>
                    <a:lnTo>
                      <a:pt x="3630" y="416"/>
                    </a:lnTo>
                    <a:cubicBezTo>
                      <a:pt x="3630" y="416"/>
                      <a:pt x="3630" y="432"/>
                      <a:pt x="3630" y="432"/>
                    </a:cubicBezTo>
                    <a:cubicBezTo>
                      <a:pt x="3636" y="444"/>
                      <a:pt x="3640" y="452"/>
                      <a:pt x="3643" y="455"/>
                    </a:cubicBezTo>
                    <a:lnTo>
                      <a:pt x="3643" y="455"/>
                    </a:lnTo>
                    <a:cubicBezTo>
                      <a:pt x="3623" y="463"/>
                      <a:pt x="3608" y="466"/>
                      <a:pt x="3584" y="478"/>
                    </a:cubicBezTo>
                    <a:lnTo>
                      <a:pt x="3553" y="478"/>
                    </a:lnTo>
                    <a:cubicBezTo>
                      <a:pt x="3460" y="509"/>
                      <a:pt x="3366" y="540"/>
                      <a:pt x="3180" y="587"/>
                    </a:cubicBezTo>
                    <a:cubicBezTo>
                      <a:pt x="3134" y="540"/>
                      <a:pt x="3211" y="463"/>
                      <a:pt x="3304" y="401"/>
                    </a:cubicBezTo>
                    <a:cubicBezTo>
                      <a:pt x="3398" y="339"/>
                      <a:pt x="3506" y="277"/>
                      <a:pt x="3429" y="261"/>
                    </a:cubicBezTo>
                    <a:cubicBezTo>
                      <a:pt x="3429" y="261"/>
                      <a:pt x="3460" y="246"/>
                      <a:pt x="3506" y="246"/>
                    </a:cubicBezTo>
                    <a:cubicBezTo>
                      <a:pt x="3553" y="246"/>
                      <a:pt x="3615" y="230"/>
                      <a:pt x="3692" y="230"/>
                    </a:cubicBezTo>
                    <a:cubicBezTo>
                      <a:pt x="3832" y="215"/>
                      <a:pt x="3987" y="215"/>
                      <a:pt x="3987" y="215"/>
                    </a:cubicBezTo>
                    <a:lnTo>
                      <a:pt x="3987" y="215"/>
                    </a:lnTo>
                    <a:cubicBezTo>
                      <a:pt x="3878" y="230"/>
                      <a:pt x="3878" y="261"/>
                      <a:pt x="3832" y="292"/>
                    </a:cubicBezTo>
                    <a:cubicBezTo>
                      <a:pt x="4002" y="215"/>
                      <a:pt x="4157" y="215"/>
                      <a:pt x="4282" y="215"/>
                    </a:cubicBezTo>
                    <a:close/>
                    <a:moveTo>
                      <a:pt x="2932" y="2246"/>
                    </a:moveTo>
                    <a:cubicBezTo>
                      <a:pt x="2932" y="2277"/>
                      <a:pt x="2932" y="2308"/>
                      <a:pt x="2948" y="2339"/>
                    </a:cubicBezTo>
                    <a:cubicBezTo>
                      <a:pt x="2886" y="2308"/>
                      <a:pt x="2839" y="2293"/>
                      <a:pt x="2932" y="2246"/>
                    </a:cubicBezTo>
                    <a:close/>
                    <a:moveTo>
                      <a:pt x="2653" y="2215"/>
                    </a:moveTo>
                    <a:cubicBezTo>
                      <a:pt x="2653" y="2253"/>
                      <a:pt x="2653" y="2290"/>
                      <a:pt x="2677" y="2290"/>
                    </a:cubicBezTo>
                    <a:cubicBezTo>
                      <a:pt x="2693" y="2290"/>
                      <a:pt x="2719" y="2274"/>
                      <a:pt x="2762" y="2231"/>
                    </a:cubicBezTo>
                    <a:lnTo>
                      <a:pt x="2762" y="2231"/>
                    </a:lnTo>
                    <a:cubicBezTo>
                      <a:pt x="2746" y="2246"/>
                      <a:pt x="2762" y="2246"/>
                      <a:pt x="2762" y="2262"/>
                    </a:cubicBezTo>
                    <a:cubicBezTo>
                      <a:pt x="2731" y="2293"/>
                      <a:pt x="2684" y="2308"/>
                      <a:pt x="2653" y="2339"/>
                    </a:cubicBezTo>
                    <a:cubicBezTo>
                      <a:pt x="2653" y="2339"/>
                      <a:pt x="2638" y="2324"/>
                      <a:pt x="2638" y="2324"/>
                    </a:cubicBezTo>
                    <a:cubicBezTo>
                      <a:pt x="2638" y="2324"/>
                      <a:pt x="2638" y="2339"/>
                      <a:pt x="2638" y="2339"/>
                    </a:cubicBezTo>
                    <a:cubicBezTo>
                      <a:pt x="2622" y="2339"/>
                      <a:pt x="2607" y="2355"/>
                      <a:pt x="2591" y="2355"/>
                    </a:cubicBezTo>
                    <a:lnTo>
                      <a:pt x="2420" y="2355"/>
                    </a:lnTo>
                    <a:cubicBezTo>
                      <a:pt x="2420" y="2355"/>
                      <a:pt x="2420" y="2355"/>
                      <a:pt x="2420" y="2339"/>
                    </a:cubicBezTo>
                    <a:cubicBezTo>
                      <a:pt x="2498" y="2308"/>
                      <a:pt x="2576" y="2262"/>
                      <a:pt x="2653" y="2215"/>
                    </a:cubicBezTo>
                    <a:close/>
                    <a:moveTo>
                      <a:pt x="2869" y="2229"/>
                    </a:moveTo>
                    <a:lnTo>
                      <a:pt x="2869" y="2229"/>
                    </a:lnTo>
                    <a:cubicBezTo>
                      <a:pt x="2846" y="2269"/>
                      <a:pt x="2828" y="2340"/>
                      <a:pt x="2777" y="2370"/>
                    </a:cubicBezTo>
                    <a:lnTo>
                      <a:pt x="2762" y="2370"/>
                    </a:lnTo>
                    <a:cubicBezTo>
                      <a:pt x="2777" y="2339"/>
                      <a:pt x="2793" y="2308"/>
                      <a:pt x="2793" y="2262"/>
                    </a:cubicBezTo>
                    <a:cubicBezTo>
                      <a:pt x="2829" y="2262"/>
                      <a:pt x="2852" y="2248"/>
                      <a:pt x="2869" y="2229"/>
                    </a:cubicBezTo>
                    <a:close/>
                    <a:moveTo>
                      <a:pt x="3025" y="2370"/>
                    </a:moveTo>
                    <a:cubicBezTo>
                      <a:pt x="3010" y="2386"/>
                      <a:pt x="2994" y="2401"/>
                      <a:pt x="2994" y="2401"/>
                    </a:cubicBezTo>
                    <a:cubicBezTo>
                      <a:pt x="2994" y="2386"/>
                      <a:pt x="3010" y="2370"/>
                      <a:pt x="3025" y="2370"/>
                    </a:cubicBezTo>
                    <a:close/>
                    <a:moveTo>
                      <a:pt x="5352" y="1921"/>
                    </a:moveTo>
                    <a:lnTo>
                      <a:pt x="5817" y="2324"/>
                    </a:lnTo>
                    <a:cubicBezTo>
                      <a:pt x="5817" y="2355"/>
                      <a:pt x="5817" y="2370"/>
                      <a:pt x="5817" y="2401"/>
                    </a:cubicBezTo>
                    <a:cubicBezTo>
                      <a:pt x="5817" y="2401"/>
                      <a:pt x="5817" y="2401"/>
                      <a:pt x="5817" y="2417"/>
                    </a:cubicBezTo>
                    <a:lnTo>
                      <a:pt x="5352" y="1998"/>
                    </a:lnTo>
                    <a:cubicBezTo>
                      <a:pt x="5352" y="1967"/>
                      <a:pt x="5352" y="1936"/>
                      <a:pt x="5352" y="1921"/>
                    </a:cubicBezTo>
                    <a:close/>
                    <a:moveTo>
                      <a:pt x="5336" y="2045"/>
                    </a:moveTo>
                    <a:lnTo>
                      <a:pt x="5801" y="2433"/>
                    </a:lnTo>
                    <a:cubicBezTo>
                      <a:pt x="5786" y="2448"/>
                      <a:pt x="5786" y="2464"/>
                      <a:pt x="5770" y="2479"/>
                    </a:cubicBezTo>
                    <a:lnTo>
                      <a:pt x="5336" y="2107"/>
                    </a:lnTo>
                    <a:cubicBezTo>
                      <a:pt x="5336" y="2076"/>
                      <a:pt x="5336" y="2060"/>
                      <a:pt x="5336" y="2045"/>
                    </a:cubicBezTo>
                    <a:close/>
                    <a:moveTo>
                      <a:pt x="5352" y="2448"/>
                    </a:moveTo>
                    <a:cubicBezTo>
                      <a:pt x="5414" y="2510"/>
                      <a:pt x="5460" y="2541"/>
                      <a:pt x="5507" y="2588"/>
                    </a:cubicBezTo>
                    <a:cubicBezTo>
                      <a:pt x="5491" y="2588"/>
                      <a:pt x="5491" y="2603"/>
                      <a:pt x="5476" y="2603"/>
                    </a:cubicBezTo>
                    <a:cubicBezTo>
                      <a:pt x="5429" y="2572"/>
                      <a:pt x="5383" y="2526"/>
                      <a:pt x="5336" y="2479"/>
                    </a:cubicBezTo>
                    <a:lnTo>
                      <a:pt x="5352" y="2479"/>
                    </a:lnTo>
                    <a:cubicBezTo>
                      <a:pt x="5352" y="2464"/>
                      <a:pt x="5352" y="2464"/>
                      <a:pt x="5352" y="2448"/>
                    </a:cubicBezTo>
                    <a:close/>
                    <a:moveTo>
                      <a:pt x="21" y="2649"/>
                    </a:moveTo>
                    <a:cubicBezTo>
                      <a:pt x="19" y="2649"/>
                      <a:pt x="18" y="2649"/>
                      <a:pt x="16" y="2650"/>
                    </a:cubicBezTo>
                    <a:lnTo>
                      <a:pt x="191" y="2908"/>
                    </a:lnTo>
                    <a:lnTo>
                      <a:pt x="21" y="2649"/>
                    </a:lnTo>
                    <a:close/>
                    <a:moveTo>
                      <a:pt x="482" y="2510"/>
                    </a:moveTo>
                    <a:cubicBezTo>
                      <a:pt x="513" y="2557"/>
                      <a:pt x="544" y="2603"/>
                      <a:pt x="575" y="2634"/>
                    </a:cubicBezTo>
                    <a:cubicBezTo>
                      <a:pt x="590" y="2619"/>
                      <a:pt x="606" y="2603"/>
                      <a:pt x="621" y="2588"/>
                    </a:cubicBezTo>
                    <a:lnTo>
                      <a:pt x="621" y="2588"/>
                    </a:lnTo>
                    <a:lnTo>
                      <a:pt x="606" y="2619"/>
                    </a:lnTo>
                    <a:cubicBezTo>
                      <a:pt x="668" y="2619"/>
                      <a:pt x="730" y="2588"/>
                      <a:pt x="792" y="2557"/>
                    </a:cubicBezTo>
                    <a:cubicBezTo>
                      <a:pt x="792" y="2557"/>
                      <a:pt x="792" y="2572"/>
                      <a:pt x="792" y="2588"/>
                    </a:cubicBezTo>
                    <a:cubicBezTo>
                      <a:pt x="792" y="2588"/>
                      <a:pt x="792" y="2603"/>
                      <a:pt x="792" y="2603"/>
                    </a:cubicBezTo>
                    <a:cubicBezTo>
                      <a:pt x="761" y="2619"/>
                      <a:pt x="761" y="2650"/>
                      <a:pt x="792" y="2665"/>
                    </a:cubicBezTo>
                    <a:cubicBezTo>
                      <a:pt x="792" y="2665"/>
                      <a:pt x="792" y="2681"/>
                      <a:pt x="792" y="2681"/>
                    </a:cubicBezTo>
                    <a:cubicBezTo>
                      <a:pt x="745" y="2696"/>
                      <a:pt x="699" y="2743"/>
                      <a:pt x="668" y="2774"/>
                    </a:cubicBezTo>
                    <a:cubicBezTo>
                      <a:pt x="699" y="2836"/>
                      <a:pt x="730" y="2882"/>
                      <a:pt x="761" y="2944"/>
                    </a:cubicBezTo>
                    <a:lnTo>
                      <a:pt x="730" y="2944"/>
                    </a:lnTo>
                    <a:cubicBezTo>
                      <a:pt x="730" y="2960"/>
                      <a:pt x="714" y="2960"/>
                      <a:pt x="714" y="2960"/>
                    </a:cubicBezTo>
                    <a:cubicBezTo>
                      <a:pt x="714" y="2944"/>
                      <a:pt x="699" y="2944"/>
                      <a:pt x="699" y="2929"/>
                    </a:cubicBezTo>
                    <a:lnTo>
                      <a:pt x="668" y="2929"/>
                    </a:lnTo>
                    <a:cubicBezTo>
                      <a:pt x="683" y="2929"/>
                      <a:pt x="683" y="2944"/>
                      <a:pt x="699" y="2960"/>
                    </a:cubicBezTo>
                    <a:cubicBezTo>
                      <a:pt x="666" y="2976"/>
                      <a:pt x="638" y="2997"/>
                      <a:pt x="614" y="2997"/>
                    </a:cubicBezTo>
                    <a:cubicBezTo>
                      <a:pt x="592" y="2997"/>
                      <a:pt x="574" y="2980"/>
                      <a:pt x="559" y="2929"/>
                    </a:cubicBezTo>
                    <a:cubicBezTo>
                      <a:pt x="497" y="2898"/>
                      <a:pt x="513" y="2851"/>
                      <a:pt x="590" y="2820"/>
                    </a:cubicBezTo>
                    <a:cubicBezTo>
                      <a:pt x="606" y="2820"/>
                      <a:pt x="606" y="2836"/>
                      <a:pt x="621" y="2851"/>
                    </a:cubicBezTo>
                    <a:cubicBezTo>
                      <a:pt x="575" y="2774"/>
                      <a:pt x="528" y="2712"/>
                      <a:pt x="420" y="2712"/>
                    </a:cubicBezTo>
                    <a:cubicBezTo>
                      <a:pt x="482" y="2665"/>
                      <a:pt x="497" y="2665"/>
                      <a:pt x="513" y="2588"/>
                    </a:cubicBezTo>
                    <a:lnTo>
                      <a:pt x="513" y="2588"/>
                    </a:lnTo>
                    <a:lnTo>
                      <a:pt x="435" y="2634"/>
                    </a:lnTo>
                    <a:cubicBezTo>
                      <a:pt x="451" y="2603"/>
                      <a:pt x="466" y="2557"/>
                      <a:pt x="482" y="2510"/>
                    </a:cubicBezTo>
                    <a:close/>
                    <a:moveTo>
                      <a:pt x="6065" y="2479"/>
                    </a:moveTo>
                    <a:lnTo>
                      <a:pt x="6686" y="3022"/>
                    </a:lnTo>
                    <a:cubicBezTo>
                      <a:pt x="6670" y="3053"/>
                      <a:pt x="6655" y="3099"/>
                      <a:pt x="6655" y="3146"/>
                    </a:cubicBezTo>
                    <a:cubicBezTo>
                      <a:pt x="6717" y="3146"/>
                      <a:pt x="6717" y="3099"/>
                      <a:pt x="6717" y="3037"/>
                    </a:cubicBezTo>
                    <a:lnTo>
                      <a:pt x="6065" y="2479"/>
                    </a:lnTo>
                    <a:close/>
                    <a:moveTo>
                      <a:pt x="218" y="2867"/>
                    </a:moveTo>
                    <a:cubicBezTo>
                      <a:pt x="234" y="2867"/>
                      <a:pt x="249" y="2882"/>
                      <a:pt x="265" y="2898"/>
                    </a:cubicBezTo>
                    <a:cubicBezTo>
                      <a:pt x="265" y="2898"/>
                      <a:pt x="249" y="2913"/>
                      <a:pt x="249" y="2913"/>
                    </a:cubicBezTo>
                    <a:lnTo>
                      <a:pt x="575" y="3410"/>
                    </a:lnTo>
                    <a:lnTo>
                      <a:pt x="218" y="2867"/>
                    </a:lnTo>
                    <a:close/>
                    <a:moveTo>
                      <a:pt x="5879" y="3348"/>
                    </a:moveTo>
                    <a:lnTo>
                      <a:pt x="5879" y="3348"/>
                    </a:lnTo>
                    <a:cubicBezTo>
                      <a:pt x="5910" y="3379"/>
                      <a:pt x="5941" y="3394"/>
                      <a:pt x="5957" y="3394"/>
                    </a:cubicBezTo>
                    <a:cubicBezTo>
                      <a:pt x="5947" y="3454"/>
                      <a:pt x="5945" y="3498"/>
                      <a:pt x="5947" y="3531"/>
                    </a:cubicBezTo>
                    <a:lnTo>
                      <a:pt x="5947" y="3531"/>
                    </a:lnTo>
                    <a:cubicBezTo>
                      <a:pt x="5930" y="3475"/>
                      <a:pt x="5891" y="3407"/>
                      <a:pt x="5879" y="3348"/>
                    </a:cubicBezTo>
                    <a:close/>
                    <a:moveTo>
                      <a:pt x="4514" y="3658"/>
                    </a:moveTo>
                    <a:lnTo>
                      <a:pt x="4514" y="3658"/>
                    </a:lnTo>
                    <a:cubicBezTo>
                      <a:pt x="4514" y="3673"/>
                      <a:pt x="4530" y="3673"/>
                      <a:pt x="4530" y="3673"/>
                    </a:cubicBezTo>
                    <a:cubicBezTo>
                      <a:pt x="4530" y="3689"/>
                      <a:pt x="4530" y="3689"/>
                      <a:pt x="4530" y="3704"/>
                    </a:cubicBezTo>
                    <a:cubicBezTo>
                      <a:pt x="4514" y="3689"/>
                      <a:pt x="4514" y="3673"/>
                      <a:pt x="4514" y="3658"/>
                    </a:cubicBezTo>
                    <a:close/>
                    <a:moveTo>
                      <a:pt x="4623" y="3177"/>
                    </a:moveTo>
                    <a:cubicBezTo>
                      <a:pt x="4623" y="3208"/>
                      <a:pt x="4576" y="3223"/>
                      <a:pt x="4561" y="3223"/>
                    </a:cubicBezTo>
                    <a:cubicBezTo>
                      <a:pt x="4573" y="3244"/>
                      <a:pt x="4584" y="3251"/>
                      <a:pt x="4595" y="3251"/>
                    </a:cubicBezTo>
                    <a:cubicBezTo>
                      <a:pt x="4626" y="3251"/>
                      <a:pt x="4655" y="3192"/>
                      <a:pt x="4700" y="3192"/>
                    </a:cubicBezTo>
                    <a:cubicBezTo>
                      <a:pt x="4700" y="3208"/>
                      <a:pt x="4685" y="3223"/>
                      <a:pt x="4685" y="3239"/>
                    </a:cubicBezTo>
                    <a:cubicBezTo>
                      <a:pt x="4700" y="3223"/>
                      <a:pt x="4731" y="3192"/>
                      <a:pt x="4778" y="3192"/>
                    </a:cubicBezTo>
                    <a:lnTo>
                      <a:pt x="4778" y="3332"/>
                    </a:lnTo>
                    <a:lnTo>
                      <a:pt x="4762" y="3270"/>
                    </a:lnTo>
                    <a:cubicBezTo>
                      <a:pt x="4762" y="3270"/>
                      <a:pt x="4731" y="3363"/>
                      <a:pt x="4685" y="3441"/>
                    </a:cubicBezTo>
                    <a:cubicBezTo>
                      <a:pt x="4669" y="3503"/>
                      <a:pt x="4638" y="3565"/>
                      <a:pt x="4623" y="3596"/>
                    </a:cubicBezTo>
                    <a:cubicBezTo>
                      <a:pt x="4607" y="3627"/>
                      <a:pt x="4607" y="3673"/>
                      <a:pt x="4576" y="3704"/>
                    </a:cubicBezTo>
                    <a:cubicBezTo>
                      <a:pt x="4576" y="3704"/>
                      <a:pt x="4576" y="3720"/>
                      <a:pt x="4561" y="3720"/>
                    </a:cubicBezTo>
                    <a:cubicBezTo>
                      <a:pt x="4561" y="3735"/>
                      <a:pt x="4545" y="3735"/>
                      <a:pt x="4545" y="3735"/>
                    </a:cubicBezTo>
                    <a:cubicBezTo>
                      <a:pt x="4545" y="3735"/>
                      <a:pt x="4530" y="3720"/>
                      <a:pt x="4530" y="3720"/>
                    </a:cubicBezTo>
                    <a:cubicBezTo>
                      <a:pt x="4530" y="3704"/>
                      <a:pt x="4545" y="3704"/>
                      <a:pt x="4545" y="3689"/>
                    </a:cubicBezTo>
                    <a:cubicBezTo>
                      <a:pt x="4545" y="3689"/>
                      <a:pt x="4545" y="3689"/>
                      <a:pt x="4545" y="3673"/>
                    </a:cubicBezTo>
                    <a:cubicBezTo>
                      <a:pt x="4561" y="3658"/>
                      <a:pt x="4561" y="3627"/>
                      <a:pt x="4576" y="3596"/>
                    </a:cubicBezTo>
                    <a:lnTo>
                      <a:pt x="4576" y="3596"/>
                    </a:lnTo>
                    <a:cubicBezTo>
                      <a:pt x="4561" y="3611"/>
                      <a:pt x="4545" y="3627"/>
                      <a:pt x="4545" y="3642"/>
                    </a:cubicBezTo>
                    <a:cubicBezTo>
                      <a:pt x="4545" y="3549"/>
                      <a:pt x="4576" y="3441"/>
                      <a:pt x="4576" y="3348"/>
                    </a:cubicBezTo>
                    <a:cubicBezTo>
                      <a:pt x="4592" y="3363"/>
                      <a:pt x="4623" y="3363"/>
                      <a:pt x="4638" y="3379"/>
                    </a:cubicBezTo>
                    <a:cubicBezTo>
                      <a:pt x="4669" y="3348"/>
                      <a:pt x="4654" y="3286"/>
                      <a:pt x="4685" y="3255"/>
                    </a:cubicBezTo>
                    <a:lnTo>
                      <a:pt x="4685" y="3255"/>
                    </a:lnTo>
                    <a:cubicBezTo>
                      <a:pt x="4654" y="3286"/>
                      <a:pt x="4623" y="3301"/>
                      <a:pt x="4576" y="3317"/>
                    </a:cubicBezTo>
                    <a:cubicBezTo>
                      <a:pt x="4576" y="3286"/>
                      <a:pt x="4561" y="3255"/>
                      <a:pt x="4545" y="3239"/>
                    </a:cubicBezTo>
                    <a:cubicBezTo>
                      <a:pt x="4545" y="3239"/>
                      <a:pt x="4545" y="3239"/>
                      <a:pt x="4561" y="3223"/>
                    </a:cubicBezTo>
                    <a:cubicBezTo>
                      <a:pt x="4561" y="3208"/>
                      <a:pt x="4576" y="3192"/>
                      <a:pt x="4576" y="3177"/>
                    </a:cubicBezTo>
                    <a:close/>
                    <a:moveTo>
                      <a:pt x="1149" y="3844"/>
                    </a:moveTo>
                    <a:cubicBezTo>
                      <a:pt x="1133" y="3844"/>
                      <a:pt x="1133" y="3859"/>
                      <a:pt x="1133" y="3859"/>
                    </a:cubicBezTo>
                    <a:lnTo>
                      <a:pt x="1149" y="3875"/>
                    </a:lnTo>
                    <a:cubicBezTo>
                      <a:pt x="1149" y="3859"/>
                      <a:pt x="1149" y="3859"/>
                      <a:pt x="1149" y="3844"/>
                    </a:cubicBezTo>
                    <a:close/>
                    <a:moveTo>
                      <a:pt x="1087" y="3751"/>
                    </a:moveTo>
                    <a:cubicBezTo>
                      <a:pt x="1118" y="3782"/>
                      <a:pt x="1133" y="3813"/>
                      <a:pt x="1149" y="3844"/>
                    </a:cubicBezTo>
                    <a:cubicBezTo>
                      <a:pt x="1149" y="3844"/>
                      <a:pt x="1164" y="3844"/>
                      <a:pt x="1164" y="3859"/>
                    </a:cubicBezTo>
                    <a:cubicBezTo>
                      <a:pt x="1164" y="3859"/>
                      <a:pt x="1164" y="3859"/>
                      <a:pt x="1149" y="3875"/>
                    </a:cubicBezTo>
                    <a:cubicBezTo>
                      <a:pt x="1133" y="3890"/>
                      <a:pt x="1133" y="3906"/>
                      <a:pt x="1133" y="3906"/>
                    </a:cubicBezTo>
                    <a:lnTo>
                      <a:pt x="1102" y="3875"/>
                    </a:lnTo>
                    <a:lnTo>
                      <a:pt x="1133" y="3844"/>
                    </a:lnTo>
                    <a:cubicBezTo>
                      <a:pt x="1118" y="3813"/>
                      <a:pt x="1102" y="3782"/>
                      <a:pt x="1087" y="3766"/>
                    </a:cubicBezTo>
                    <a:cubicBezTo>
                      <a:pt x="1087" y="3751"/>
                      <a:pt x="1087" y="3751"/>
                      <a:pt x="1087" y="3751"/>
                    </a:cubicBezTo>
                    <a:close/>
                    <a:moveTo>
                      <a:pt x="1195" y="3906"/>
                    </a:moveTo>
                    <a:cubicBezTo>
                      <a:pt x="1195" y="3921"/>
                      <a:pt x="1211" y="3921"/>
                      <a:pt x="1211" y="3921"/>
                    </a:cubicBezTo>
                    <a:lnTo>
                      <a:pt x="1226" y="3921"/>
                    </a:lnTo>
                    <a:cubicBezTo>
                      <a:pt x="1211" y="3921"/>
                      <a:pt x="1211" y="3921"/>
                      <a:pt x="1211" y="3937"/>
                    </a:cubicBezTo>
                    <a:cubicBezTo>
                      <a:pt x="1226" y="3937"/>
                      <a:pt x="1226" y="3952"/>
                      <a:pt x="1226" y="3952"/>
                    </a:cubicBezTo>
                    <a:lnTo>
                      <a:pt x="1211" y="3952"/>
                    </a:lnTo>
                    <a:lnTo>
                      <a:pt x="1195" y="3968"/>
                    </a:lnTo>
                    <a:cubicBezTo>
                      <a:pt x="1180" y="3968"/>
                      <a:pt x="1180" y="3952"/>
                      <a:pt x="1180" y="3952"/>
                    </a:cubicBezTo>
                    <a:cubicBezTo>
                      <a:pt x="1180" y="3952"/>
                      <a:pt x="1180" y="3952"/>
                      <a:pt x="1164" y="3937"/>
                    </a:cubicBezTo>
                    <a:lnTo>
                      <a:pt x="1195" y="3937"/>
                    </a:lnTo>
                    <a:cubicBezTo>
                      <a:pt x="1195" y="3937"/>
                      <a:pt x="1195" y="3937"/>
                      <a:pt x="1195" y="3921"/>
                    </a:cubicBezTo>
                    <a:cubicBezTo>
                      <a:pt x="1195" y="3921"/>
                      <a:pt x="1195" y="3921"/>
                      <a:pt x="1195" y="3906"/>
                    </a:cubicBezTo>
                    <a:close/>
                    <a:moveTo>
                      <a:pt x="1211" y="3968"/>
                    </a:moveTo>
                    <a:lnTo>
                      <a:pt x="1211" y="3983"/>
                    </a:lnTo>
                    <a:cubicBezTo>
                      <a:pt x="1211" y="3999"/>
                      <a:pt x="1211" y="4014"/>
                      <a:pt x="1211" y="4030"/>
                    </a:cubicBezTo>
                    <a:lnTo>
                      <a:pt x="1195" y="4014"/>
                    </a:lnTo>
                    <a:cubicBezTo>
                      <a:pt x="1211" y="3999"/>
                      <a:pt x="1211" y="3983"/>
                      <a:pt x="1211" y="3968"/>
                    </a:cubicBezTo>
                    <a:close/>
                    <a:moveTo>
                      <a:pt x="1273" y="4014"/>
                    </a:moveTo>
                    <a:cubicBezTo>
                      <a:pt x="1273" y="4030"/>
                      <a:pt x="1288" y="4030"/>
                      <a:pt x="1288" y="4046"/>
                    </a:cubicBezTo>
                    <a:lnTo>
                      <a:pt x="1273" y="4046"/>
                    </a:lnTo>
                    <a:cubicBezTo>
                      <a:pt x="1273" y="4046"/>
                      <a:pt x="1273" y="4030"/>
                      <a:pt x="1257" y="4030"/>
                    </a:cubicBezTo>
                    <a:cubicBezTo>
                      <a:pt x="1273" y="4030"/>
                      <a:pt x="1273" y="4014"/>
                      <a:pt x="1273" y="4014"/>
                    </a:cubicBezTo>
                    <a:close/>
                    <a:moveTo>
                      <a:pt x="606" y="3441"/>
                    </a:moveTo>
                    <a:lnTo>
                      <a:pt x="1025" y="4061"/>
                    </a:lnTo>
                    <a:lnTo>
                      <a:pt x="1009" y="4061"/>
                    </a:lnTo>
                    <a:lnTo>
                      <a:pt x="590" y="3441"/>
                    </a:lnTo>
                    <a:close/>
                    <a:moveTo>
                      <a:pt x="5724" y="3766"/>
                    </a:moveTo>
                    <a:cubicBezTo>
                      <a:pt x="5739" y="3782"/>
                      <a:pt x="5739" y="3782"/>
                      <a:pt x="5755" y="3782"/>
                    </a:cubicBezTo>
                    <a:cubicBezTo>
                      <a:pt x="5739" y="3797"/>
                      <a:pt x="5724" y="3797"/>
                      <a:pt x="5724" y="3797"/>
                    </a:cubicBezTo>
                    <a:cubicBezTo>
                      <a:pt x="5724" y="3844"/>
                      <a:pt x="5724" y="3875"/>
                      <a:pt x="5708" y="3921"/>
                    </a:cubicBezTo>
                    <a:lnTo>
                      <a:pt x="5817" y="3782"/>
                    </a:lnTo>
                    <a:lnTo>
                      <a:pt x="5817" y="3782"/>
                    </a:lnTo>
                    <a:cubicBezTo>
                      <a:pt x="5770" y="3890"/>
                      <a:pt x="5833" y="3906"/>
                      <a:pt x="5879" y="3999"/>
                    </a:cubicBezTo>
                    <a:cubicBezTo>
                      <a:pt x="5708" y="4201"/>
                      <a:pt x="5538" y="4123"/>
                      <a:pt x="5429" y="4185"/>
                    </a:cubicBezTo>
                    <a:cubicBezTo>
                      <a:pt x="5429" y="4154"/>
                      <a:pt x="5429" y="4123"/>
                      <a:pt x="5445" y="4092"/>
                    </a:cubicBezTo>
                    <a:cubicBezTo>
                      <a:pt x="5460" y="4092"/>
                      <a:pt x="5491" y="4092"/>
                      <a:pt x="5522" y="4108"/>
                    </a:cubicBezTo>
                    <a:cubicBezTo>
                      <a:pt x="5507" y="3968"/>
                      <a:pt x="5553" y="3766"/>
                      <a:pt x="5724" y="3766"/>
                    </a:cubicBezTo>
                    <a:close/>
                    <a:moveTo>
                      <a:pt x="5212" y="4294"/>
                    </a:moveTo>
                    <a:cubicBezTo>
                      <a:pt x="5212" y="4294"/>
                      <a:pt x="5212" y="4309"/>
                      <a:pt x="5197" y="4309"/>
                    </a:cubicBezTo>
                    <a:cubicBezTo>
                      <a:pt x="5212" y="4309"/>
                      <a:pt x="5212" y="4309"/>
                      <a:pt x="5212" y="4294"/>
                    </a:cubicBezTo>
                    <a:close/>
                    <a:moveTo>
                      <a:pt x="1040" y="4092"/>
                    </a:moveTo>
                    <a:lnTo>
                      <a:pt x="1195" y="4309"/>
                    </a:lnTo>
                    <a:cubicBezTo>
                      <a:pt x="1195" y="4325"/>
                      <a:pt x="1195" y="4325"/>
                      <a:pt x="1195" y="4325"/>
                    </a:cubicBezTo>
                    <a:lnTo>
                      <a:pt x="1040" y="4092"/>
                    </a:lnTo>
                    <a:close/>
                    <a:moveTo>
                      <a:pt x="3925" y="4216"/>
                    </a:moveTo>
                    <a:cubicBezTo>
                      <a:pt x="3940" y="4232"/>
                      <a:pt x="3956" y="4232"/>
                      <a:pt x="3956" y="4232"/>
                    </a:cubicBezTo>
                    <a:cubicBezTo>
                      <a:pt x="3971" y="4247"/>
                      <a:pt x="3971" y="4263"/>
                      <a:pt x="3971" y="4278"/>
                    </a:cubicBezTo>
                    <a:cubicBezTo>
                      <a:pt x="3971" y="4294"/>
                      <a:pt x="3971" y="4309"/>
                      <a:pt x="3971" y="4325"/>
                    </a:cubicBezTo>
                    <a:cubicBezTo>
                      <a:pt x="3956" y="4340"/>
                      <a:pt x="3940" y="4356"/>
                      <a:pt x="3909" y="4371"/>
                    </a:cubicBezTo>
                    <a:cubicBezTo>
                      <a:pt x="3909" y="4356"/>
                      <a:pt x="3909" y="4340"/>
                      <a:pt x="3894" y="4325"/>
                    </a:cubicBezTo>
                    <a:cubicBezTo>
                      <a:pt x="3864" y="4334"/>
                      <a:pt x="3823" y="4363"/>
                      <a:pt x="3792" y="4363"/>
                    </a:cubicBezTo>
                    <a:cubicBezTo>
                      <a:pt x="3774" y="4363"/>
                      <a:pt x="3760" y="4353"/>
                      <a:pt x="3754" y="4325"/>
                    </a:cubicBezTo>
                    <a:cubicBezTo>
                      <a:pt x="3801" y="4294"/>
                      <a:pt x="3832" y="4263"/>
                      <a:pt x="3878" y="4232"/>
                    </a:cubicBezTo>
                    <a:lnTo>
                      <a:pt x="3925" y="4216"/>
                    </a:lnTo>
                    <a:close/>
                    <a:moveTo>
                      <a:pt x="5017" y="4378"/>
                    </a:moveTo>
                    <a:lnTo>
                      <a:pt x="5011" y="4402"/>
                    </a:lnTo>
                    <a:cubicBezTo>
                      <a:pt x="5015" y="4394"/>
                      <a:pt x="5017" y="4385"/>
                      <a:pt x="5017" y="4378"/>
                    </a:cubicBezTo>
                    <a:close/>
                    <a:moveTo>
                      <a:pt x="2591" y="4433"/>
                    </a:moveTo>
                    <a:cubicBezTo>
                      <a:pt x="2607" y="4433"/>
                      <a:pt x="2622" y="4449"/>
                      <a:pt x="2622" y="4464"/>
                    </a:cubicBezTo>
                    <a:cubicBezTo>
                      <a:pt x="2607" y="4449"/>
                      <a:pt x="2607" y="4433"/>
                      <a:pt x="2591" y="4433"/>
                    </a:cubicBezTo>
                    <a:close/>
                    <a:moveTo>
                      <a:pt x="2110" y="4387"/>
                    </a:moveTo>
                    <a:cubicBezTo>
                      <a:pt x="2141" y="4449"/>
                      <a:pt x="2157" y="4418"/>
                      <a:pt x="2157" y="4480"/>
                    </a:cubicBezTo>
                    <a:lnTo>
                      <a:pt x="2064" y="4480"/>
                    </a:lnTo>
                    <a:cubicBezTo>
                      <a:pt x="2079" y="4449"/>
                      <a:pt x="2095" y="4418"/>
                      <a:pt x="2110" y="4387"/>
                    </a:cubicBezTo>
                    <a:close/>
                    <a:moveTo>
                      <a:pt x="2529" y="4464"/>
                    </a:moveTo>
                    <a:cubicBezTo>
                      <a:pt x="2529" y="4480"/>
                      <a:pt x="2544" y="4495"/>
                      <a:pt x="2560" y="4511"/>
                    </a:cubicBezTo>
                    <a:lnTo>
                      <a:pt x="2498" y="4511"/>
                    </a:lnTo>
                    <a:cubicBezTo>
                      <a:pt x="2513" y="4495"/>
                      <a:pt x="2513" y="4480"/>
                      <a:pt x="2529" y="4464"/>
                    </a:cubicBezTo>
                    <a:close/>
                    <a:moveTo>
                      <a:pt x="1071" y="4511"/>
                    </a:moveTo>
                    <a:cubicBezTo>
                      <a:pt x="1062" y="4520"/>
                      <a:pt x="1056" y="4530"/>
                      <a:pt x="1051" y="4540"/>
                    </a:cubicBezTo>
                    <a:lnTo>
                      <a:pt x="1051" y="4540"/>
                    </a:lnTo>
                    <a:lnTo>
                      <a:pt x="1071" y="4511"/>
                    </a:lnTo>
                    <a:close/>
                    <a:moveTo>
                      <a:pt x="2560" y="4511"/>
                    </a:moveTo>
                    <a:lnTo>
                      <a:pt x="2560" y="4511"/>
                    </a:lnTo>
                    <a:cubicBezTo>
                      <a:pt x="2576" y="4526"/>
                      <a:pt x="2591" y="4557"/>
                      <a:pt x="2607" y="4573"/>
                    </a:cubicBezTo>
                    <a:cubicBezTo>
                      <a:pt x="2576" y="4573"/>
                      <a:pt x="2544" y="4542"/>
                      <a:pt x="2560" y="4511"/>
                    </a:cubicBezTo>
                    <a:close/>
                    <a:moveTo>
                      <a:pt x="3646" y="4588"/>
                    </a:moveTo>
                    <a:cubicBezTo>
                      <a:pt x="3646" y="4604"/>
                      <a:pt x="3661" y="4619"/>
                      <a:pt x="3661" y="4635"/>
                    </a:cubicBezTo>
                    <a:lnTo>
                      <a:pt x="3630" y="4635"/>
                    </a:lnTo>
                    <a:lnTo>
                      <a:pt x="3646" y="4588"/>
                    </a:lnTo>
                    <a:close/>
                    <a:moveTo>
                      <a:pt x="4434" y="4619"/>
                    </a:moveTo>
                    <a:lnTo>
                      <a:pt x="4434" y="4619"/>
                    </a:lnTo>
                    <a:cubicBezTo>
                      <a:pt x="4431" y="4625"/>
                      <a:pt x="4426" y="4630"/>
                      <a:pt x="4421" y="4635"/>
                    </a:cubicBezTo>
                    <a:cubicBezTo>
                      <a:pt x="4437" y="4635"/>
                      <a:pt x="4437" y="4619"/>
                      <a:pt x="4437" y="4619"/>
                    </a:cubicBezTo>
                    <a:close/>
                    <a:moveTo>
                      <a:pt x="4406" y="4371"/>
                    </a:moveTo>
                    <a:cubicBezTo>
                      <a:pt x="4406" y="4418"/>
                      <a:pt x="4406" y="4464"/>
                      <a:pt x="4390" y="4495"/>
                    </a:cubicBezTo>
                    <a:cubicBezTo>
                      <a:pt x="4359" y="4511"/>
                      <a:pt x="4328" y="4526"/>
                      <a:pt x="4313" y="4557"/>
                    </a:cubicBezTo>
                    <a:lnTo>
                      <a:pt x="4266" y="4557"/>
                    </a:lnTo>
                    <a:lnTo>
                      <a:pt x="4297" y="4588"/>
                    </a:lnTo>
                    <a:cubicBezTo>
                      <a:pt x="4297" y="4588"/>
                      <a:pt x="4297" y="4604"/>
                      <a:pt x="4297" y="4635"/>
                    </a:cubicBezTo>
                    <a:lnTo>
                      <a:pt x="4344" y="4619"/>
                    </a:lnTo>
                    <a:lnTo>
                      <a:pt x="4359" y="4635"/>
                    </a:lnTo>
                    <a:cubicBezTo>
                      <a:pt x="4328" y="4681"/>
                      <a:pt x="4266" y="4697"/>
                      <a:pt x="4235" y="4712"/>
                    </a:cubicBezTo>
                    <a:cubicBezTo>
                      <a:pt x="4251" y="4650"/>
                      <a:pt x="4235" y="4604"/>
                      <a:pt x="4204" y="4542"/>
                    </a:cubicBezTo>
                    <a:cubicBezTo>
                      <a:pt x="4220" y="4526"/>
                      <a:pt x="4251" y="4511"/>
                      <a:pt x="4266" y="4495"/>
                    </a:cubicBezTo>
                    <a:cubicBezTo>
                      <a:pt x="4282" y="4495"/>
                      <a:pt x="4282" y="4511"/>
                      <a:pt x="4282" y="4511"/>
                    </a:cubicBezTo>
                    <a:cubicBezTo>
                      <a:pt x="4282" y="4511"/>
                      <a:pt x="4282" y="4495"/>
                      <a:pt x="4282" y="4495"/>
                    </a:cubicBezTo>
                    <a:cubicBezTo>
                      <a:pt x="4313" y="4464"/>
                      <a:pt x="4359" y="4418"/>
                      <a:pt x="4406" y="4371"/>
                    </a:cubicBezTo>
                    <a:close/>
                    <a:moveTo>
                      <a:pt x="2141" y="4650"/>
                    </a:moveTo>
                    <a:cubicBezTo>
                      <a:pt x="2188" y="4650"/>
                      <a:pt x="2203" y="4681"/>
                      <a:pt x="2203" y="4712"/>
                    </a:cubicBezTo>
                    <a:cubicBezTo>
                      <a:pt x="2188" y="4712"/>
                      <a:pt x="2188" y="4728"/>
                      <a:pt x="2172" y="4728"/>
                    </a:cubicBezTo>
                    <a:cubicBezTo>
                      <a:pt x="2157" y="4697"/>
                      <a:pt x="2141" y="4681"/>
                      <a:pt x="2126" y="4666"/>
                    </a:cubicBezTo>
                    <a:cubicBezTo>
                      <a:pt x="2126" y="4650"/>
                      <a:pt x="2141" y="4650"/>
                      <a:pt x="2141" y="4650"/>
                    </a:cubicBezTo>
                    <a:close/>
                    <a:moveTo>
                      <a:pt x="3677" y="4712"/>
                    </a:moveTo>
                    <a:cubicBezTo>
                      <a:pt x="3677" y="4712"/>
                      <a:pt x="3677" y="4728"/>
                      <a:pt x="3677" y="4728"/>
                    </a:cubicBezTo>
                    <a:lnTo>
                      <a:pt x="3661" y="4743"/>
                    </a:lnTo>
                    <a:cubicBezTo>
                      <a:pt x="3661" y="4728"/>
                      <a:pt x="3677" y="4728"/>
                      <a:pt x="3677" y="4712"/>
                    </a:cubicBezTo>
                    <a:close/>
                    <a:moveTo>
                      <a:pt x="3909" y="4759"/>
                    </a:moveTo>
                    <a:cubicBezTo>
                      <a:pt x="3940" y="4774"/>
                      <a:pt x="3940" y="4790"/>
                      <a:pt x="3940" y="4805"/>
                    </a:cubicBezTo>
                    <a:cubicBezTo>
                      <a:pt x="3925" y="4790"/>
                      <a:pt x="3925" y="4774"/>
                      <a:pt x="3909" y="4759"/>
                    </a:cubicBezTo>
                    <a:close/>
                    <a:moveTo>
                      <a:pt x="3878" y="4883"/>
                    </a:moveTo>
                    <a:cubicBezTo>
                      <a:pt x="3878" y="4899"/>
                      <a:pt x="3863" y="4899"/>
                      <a:pt x="3863" y="4899"/>
                    </a:cubicBezTo>
                    <a:cubicBezTo>
                      <a:pt x="3863" y="4883"/>
                      <a:pt x="3863" y="4883"/>
                      <a:pt x="3863" y="4883"/>
                    </a:cubicBezTo>
                    <a:close/>
                    <a:moveTo>
                      <a:pt x="4064" y="4945"/>
                    </a:moveTo>
                    <a:cubicBezTo>
                      <a:pt x="4064" y="4961"/>
                      <a:pt x="4064" y="4961"/>
                      <a:pt x="4064" y="4976"/>
                    </a:cubicBezTo>
                    <a:cubicBezTo>
                      <a:pt x="4033" y="5007"/>
                      <a:pt x="4018" y="5023"/>
                      <a:pt x="3987" y="5038"/>
                    </a:cubicBezTo>
                    <a:cubicBezTo>
                      <a:pt x="4002" y="5007"/>
                      <a:pt x="4018" y="4992"/>
                      <a:pt x="4033" y="4976"/>
                    </a:cubicBezTo>
                    <a:cubicBezTo>
                      <a:pt x="4033" y="4961"/>
                      <a:pt x="4049" y="4961"/>
                      <a:pt x="4064" y="4945"/>
                    </a:cubicBezTo>
                    <a:close/>
                    <a:moveTo>
                      <a:pt x="3056" y="5178"/>
                    </a:moveTo>
                    <a:cubicBezTo>
                      <a:pt x="3056" y="5178"/>
                      <a:pt x="3072" y="5193"/>
                      <a:pt x="3072" y="5193"/>
                    </a:cubicBezTo>
                    <a:cubicBezTo>
                      <a:pt x="3072" y="5193"/>
                      <a:pt x="3056" y="5193"/>
                      <a:pt x="3056" y="5178"/>
                    </a:cubicBezTo>
                    <a:close/>
                    <a:moveTo>
                      <a:pt x="3366" y="5240"/>
                    </a:moveTo>
                    <a:cubicBezTo>
                      <a:pt x="3365" y="5240"/>
                      <a:pt x="3365" y="5241"/>
                      <a:pt x="3365" y="5243"/>
                    </a:cubicBezTo>
                    <a:lnTo>
                      <a:pt x="3365" y="5243"/>
                    </a:lnTo>
                    <a:cubicBezTo>
                      <a:pt x="3366" y="5242"/>
                      <a:pt x="3366" y="5241"/>
                      <a:pt x="3366" y="5240"/>
                    </a:cubicBezTo>
                    <a:close/>
                    <a:moveTo>
                      <a:pt x="2048" y="5255"/>
                    </a:moveTo>
                    <a:cubicBezTo>
                      <a:pt x="2048" y="5271"/>
                      <a:pt x="2048" y="5271"/>
                      <a:pt x="2064" y="5271"/>
                    </a:cubicBezTo>
                    <a:cubicBezTo>
                      <a:pt x="2048" y="5271"/>
                      <a:pt x="2033" y="5271"/>
                      <a:pt x="2017" y="5286"/>
                    </a:cubicBezTo>
                    <a:cubicBezTo>
                      <a:pt x="2033" y="5271"/>
                      <a:pt x="2033" y="5271"/>
                      <a:pt x="2048" y="5255"/>
                    </a:cubicBezTo>
                    <a:close/>
                    <a:moveTo>
                      <a:pt x="3630" y="4790"/>
                    </a:moveTo>
                    <a:cubicBezTo>
                      <a:pt x="3584" y="4821"/>
                      <a:pt x="3584" y="4930"/>
                      <a:pt x="3553" y="4961"/>
                    </a:cubicBezTo>
                    <a:cubicBezTo>
                      <a:pt x="3568" y="4961"/>
                      <a:pt x="3599" y="4961"/>
                      <a:pt x="3599" y="4945"/>
                    </a:cubicBezTo>
                    <a:lnTo>
                      <a:pt x="3599" y="4945"/>
                    </a:lnTo>
                    <a:cubicBezTo>
                      <a:pt x="3599" y="4976"/>
                      <a:pt x="3584" y="5023"/>
                      <a:pt x="3568" y="5038"/>
                    </a:cubicBezTo>
                    <a:cubicBezTo>
                      <a:pt x="3584" y="5038"/>
                      <a:pt x="3584" y="5054"/>
                      <a:pt x="3599" y="5054"/>
                    </a:cubicBezTo>
                    <a:cubicBezTo>
                      <a:pt x="3568" y="5100"/>
                      <a:pt x="3553" y="5162"/>
                      <a:pt x="3522" y="5162"/>
                    </a:cubicBezTo>
                    <a:cubicBezTo>
                      <a:pt x="3506" y="5162"/>
                      <a:pt x="3506" y="5131"/>
                      <a:pt x="3506" y="5116"/>
                    </a:cubicBezTo>
                    <a:cubicBezTo>
                      <a:pt x="3475" y="5162"/>
                      <a:pt x="3444" y="5209"/>
                      <a:pt x="3460" y="5271"/>
                    </a:cubicBezTo>
                    <a:cubicBezTo>
                      <a:pt x="3442" y="5288"/>
                      <a:pt x="3420" y="5306"/>
                      <a:pt x="3420" y="5317"/>
                    </a:cubicBezTo>
                    <a:lnTo>
                      <a:pt x="3420" y="5317"/>
                    </a:lnTo>
                    <a:cubicBezTo>
                      <a:pt x="3396" y="5288"/>
                      <a:pt x="3369" y="5254"/>
                      <a:pt x="3365" y="5243"/>
                    </a:cubicBezTo>
                    <a:lnTo>
                      <a:pt x="3365" y="5243"/>
                    </a:lnTo>
                    <a:cubicBezTo>
                      <a:pt x="3359" y="5271"/>
                      <a:pt x="3436" y="5320"/>
                      <a:pt x="3401" y="5320"/>
                    </a:cubicBezTo>
                    <a:cubicBezTo>
                      <a:pt x="3397" y="5320"/>
                      <a:pt x="3390" y="5319"/>
                      <a:pt x="3382" y="5317"/>
                    </a:cubicBezTo>
                    <a:cubicBezTo>
                      <a:pt x="3351" y="5302"/>
                      <a:pt x="3335" y="5286"/>
                      <a:pt x="3304" y="5271"/>
                    </a:cubicBezTo>
                    <a:cubicBezTo>
                      <a:pt x="3429" y="5131"/>
                      <a:pt x="3491" y="4961"/>
                      <a:pt x="3615" y="4790"/>
                    </a:cubicBezTo>
                    <a:close/>
                    <a:moveTo>
                      <a:pt x="3952" y="1"/>
                    </a:moveTo>
                    <a:cubicBezTo>
                      <a:pt x="3759" y="1"/>
                      <a:pt x="3624" y="30"/>
                      <a:pt x="3522" y="75"/>
                    </a:cubicBezTo>
                    <a:cubicBezTo>
                      <a:pt x="3382" y="137"/>
                      <a:pt x="3304" y="215"/>
                      <a:pt x="3242" y="292"/>
                    </a:cubicBezTo>
                    <a:cubicBezTo>
                      <a:pt x="3118" y="463"/>
                      <a:pt x="3041" y="649"/>
                      <a:pt x="2762" y="804"/>
                    </a:cubicBezTo>
                    <a:cubicBezTo>
                      <a:pt x="2739" y="771"/>
                      <a:pt x="2715" y="759"/>
                      <a:pt x="2691" y="759"/>
                    </a:cubicBezTo>
                    <a:cubicBezTo>
                      <a:pt x="2629" y="759"/>
                      <a:pt x="2567" y="841"/>
                      <a:pt x="2518" y="841"/>
                    </a:cubicBezTo>
                    <a:cubicBezTo>
                      <a:pt x="2499" y="841"/>
                      <a:pt x="2481" y="828"/>
                      <a:pt x="2467" y="788"/>
                    </a:cubicBezTo>
                    <a:cubicBezTo>
                      <a:pt x="2622" y="711"/>
                      <a:pt x="2560" y="664"/>
                      <a:pt x="2467" y="618"/>
                    </a:cubicBezTo>
                    <a:cubicBezTo>
                      <a:pt x="2405" y="726"/>
                      <a:pt x="2420" y="882"/>
                      <a:pt x="2219" y="928"/>
                    </a:cubicBezTo>
                    <a:cubicBezTo>
                      <a:pt x="2234" y="804"/>
                      <a:pt x="2048" y="835"/>
                      <a:pt x="2188" y="711"/>
                    </a:cubicBezTo>
                    <a:lnTo>
                      <a:pt x="2188" y="711"/>
                    </a:lnTo>
                    <a:cubicBezTo>
                      <a:pt x="1940" y="820"/>
                      <a:pt x="1831" y="913"/>
                      <a:pt x="1816" y="1114"/>
                    </a:cubicBezTo>
                    <a:cubicBezTo>
                      <a:pt x="1743" y="1238"/>
                      <a:pt x="1695" y="1271"/>
                      <a:pt x="1654" y="1271"/>
                    </a:cubicBezTo>
                    <a:cubicBezTo>
                      <a:pt x="1609" y="1271"/>
                      <a:pt x="1572" y="1230"/>
                      <a:pt x="1522" y="1230"/>
                    </a:cubicBezTo>
                    <a:cubicBezTo>
                      <a:pt x="1482" y="1230"/>
                      <a:pt x="1434" y="1256"/>
                      <a:pt x="1366" y="1347"/>
                    </a:cubicBezTo>
                    <a:lnTo>
                      <a:pt x="1366" y="1254"/>
                    </a:lnTo>
                    <a:lnTo>
                      <a:pt x="1195" y="1424"/>
                    </a:lnTo>
                    <a:lnTo>
                      <a:pt x="1304" y="1440"/>
                    </a:lnTo>
                    <a:lnTo>
                      <a:pt x="1180" y="1704"/>
                    </a:lnTo>
                    <a:cubicBezTo>
                      <a:pt x="1152" y="1787"/>
                      <a:pt x="1174" y="1805"/>
                      <a:pt x="1210" y="1805"/>
                    </a:cubicBezTo>
                    <a:cubicBezTo>
                      <a:pt x="1236" y="1805"/>
                      <a:pt x="1271" y="1795"/>
                      <a:pt x="1298" y="1795"/>
                    </a:cubicBezTo>
                    <a:cubicBezTo>
                      <a:pt x="1314" y="1795"/>
                      <a:pt x="1328" y="1799"/>
                      <a:pt x="1335" y="1812"/>
                    </a:cubicBezTo>
                    <a:lnTo>
                      <a:pt x="1288" y="1673"/>
                    </a:lnTo>
                    <a:cubicBezTo>
                      <a:pt x="1382" y="1646"/>
                      <a:pt x="1430" y="1490"/>
                      <a:pt x="1481" y="1490"/>
                    </a:cubicBezTo>
                    <a:cubicBezTo>
                      <a:pt x="1489" y="1490"/>
                      <a:pt x="1497" y="1494"/>
                      <a:pt x="1505" y="1502"/>
                    </a:cubicBezTo>
                    <a:cubicBezTo>
                      <a:pt x="1381" y="1642"/>
                      <a:pt x="1490" y="1688"/>
                      <a:pt x="1474" y="1766"/>
                    </a:cubicBezTo>
                    <a:lnTo>
                      <a:pt x="1567" y="1626"/>
                    </a:lnTo>
                    <a:lnTo>
                      <a:pt x="1660" y="1657"/>
                    </a:lnTo>
                    <a:cubicBezTo>
                      <a:pt x="1800" y="1564"/>
                      <a:pt x="1924" y="1502"/>
                      <a:pt x="1940" y="1347"/>
                    </a:cubicBezTo>
                    <a:cubicBezTo>
                      <a:pt x="1851" y="1347"/>
                      <a:pt x="1889" y="1472"/>
                      <a:pt x="1814" y="1472"/>
                    </a:cubicBezTo>
                    <a:cubicBezTo>
                      <a:pt x="1809" y="1472"/>
                      <a:pt x="1805" y="1472"/>
                      <a:pt x="1800" y="1471"/>
                    </a:cubicBezTo>
                    <a:cubicBezTo>
                      <a:pt x="1769" y="1285"/>
                      <a:pt x="1940" y="1145"/>
                      <a:pt x="2095" y="975"/>
                    </a:cubicBezTo>
                    <a:cubicBezTo>
                      <a:pt x="2110" y="990"/>
                      <a:pt x="2133" y="990"/>
                      <a:pt x="2153" y="990"/>
                    </a:cubicBezTo>
                    <a:cubicBezTo>
                      <a:pt x="2172" y="990"/>
                      <a:pt x="2188" y="990"/>
                      <a:pt x="2188" y="1006"/>
                    </a:cubicBezTo>
                    <a:cubicBezTo>
                      <a:pt x="2188" y="1021"/>
                      <a:pt x="2157" y="1052"/>
                      <a:pt x="2126" y="1052"/>
                    </a:cubicBezTo>
                    <a:cubicBezTo>
                      <a:pt x="2170" y="1097"/>
                      <a:pt x="2143" y="1166"/>
                      <a:pt x="2199" y="1166"/>
                    </a:cubicBezTo>
                    <a:cubicBezTo>
                      <a:pt x="2221" y="1166"/>
                      <a:pt x="2256" y="1156"/>
                      <a:pt x="2312" y="1130"/>
                    </a:cubicBezTo>
                    <a:cubicBezTo>
                      <a:pt x="2312" y="1176"/>
                      <a:pt x="2312" y="1238"/>
                      <a:pt x="2312" y="1300"/>
                    </a:cubicBezTo>
                    <a:cubicBezTo>
                      <a:pt x="2188" y="1347"/>
                      <a:pt x="1986" y="1347"/>
                      <a:pt x="1955" y="1517"/>
                    </a:cubicBezTo>
                    <a:cubicBezTo>
                      <a:pt x="1955" y="1517"/>
                      <a:pt x="1924" y="1688"/>
                      <a:pt x="1893" y="1890"/>
                    </a:cubicBezTo>
                    <a:cubicBezTo>
                      <a:pt x="1873" y="1920"/>
                      <a:pt x="1846" y="1944"/>
                      <a:pt x="1821" y="1944"/>
                    </a:cubicBezTo>
                    <a:cubicBezTo>
                      <a:pt x="1808" y="1944"/>
                      <a:pt x="1795" y="1937"/>
                      <a:pt x="1785" y="1921"/>
                    </a:cubicBezTo>
                    <a:cubicBezTo>
                      <a:pt x="1758" y="1973"/>
                      <a:pt x="1687" y="2070"/>
                      <a:pt x="1761" y="2070"/>
                    </a:cubicBezTo>
                    <a:cubicBezTo>
                      <a:pt x="1774" y="2070"/>
                      <a:pt x="1792" y="2067"/>
                      <a:pt x="1816" y="2060"/>
                    </a:cubicBezTo>
                    <a:lnTo>
                      <a:pt x="1816" y="2060"/>
                    </a:lnTo>
                    <a:lnTo>
                      <a:pt x="1753" y="2153"/>
                    </a:lnTo>
                    <a:cubicBezTo>
                      <a:pt x="1722" y="2184"/>
                      <a:pt x="1676" y="2215"/>
                      <a:pt x="1645" y="2246"/>
                    </a:cubicBezTo>
                    <a:cubicBezTo>
                      <a:pt x="1629" y="2184"/>
                      <a:pt x="1598" y="2138"/>
                      <a:pt x="1598" y="2091"/>
                    </a:cubicBezTo>
                    <a:cubicBezTo>
                      <a:pt x="1598" y="2122"/>
                      <a:pt x="1583" y="2107"/>
                      <a:pt x="1552" y="2122"/>
                    </a:cubicBezTo>
                    <a:cubicBezTo>
                      <a:pt x="1536" y="2060"/>
                      <a:pt x="1629" y="2076"/>
                      <a:pt x="1598" y="2014"/>
                    </a:cubicBezTo>
                    <a:cubicBezTo>
                      <a:pt x="1552" y="2014"/>
                      <a:pt x="1536" y="2045"/>
                      <a:pt x="1521" y="2076"/>
                    </a:cubicBezTo>
                    <a:cubicBezTo>
                      <a:pt x="1536" y="2029"/>
                      <a:pt x="1474" y="2014"/>
                      <a:pt x="1412" y="2014"/>
                    </a:cubicBezTo>
                    <a:cubicBezTo>
                      <a:pt x="1412" y="1983"/>
                      <a:pt x="1412" y="1952"/>
                      <a:pt x="1428" y="1921"/>
                    </a:cubicBezTo>
                    <a:lnTo>
                      <a:pt x="1428" y="1921"/>
                    </a:lnTo>
                    <a:cubicBezTo>
                      <a:pt x="1428" y="1921"/>
                      <a:pt x="1397" y="1967"/>
                      <a:pt x="1366" y="2014"/>
                    </a:cubicBezTo>
                    <a:cubicBezTo>
                      <a:pt x="1350" y="2014"/>
                      <a:pt x="1335" y="2029"/>
                      <a:pt x="1319" y="2029"/>
                    </a:cubicBezTo>
                    <a:cubicBezTo>
                      <a:pt x="1300" y="1978"/>
                      <a:pt x="1271" y="1959"/>
                      <a:pt x="1235" y="1959"/>
                    </a:cubicBezTo>
                    <a:cubicBezTo>
                      <a:pt x="1184" y="1959"/>
                      <a:pt x="1120" y="1999"/>
                      <a:pt x="1056" y="2045"/>
                    </a:cubicBezTo>
                    <a:lnTo>
                      <a:pt x="1118" y="2153"/>
                    </a:lnTo>
                    <a:cubicBezTo>
                      <a:pt x="978" y="2184"/>
                      <a:pt x="854" y="2153"/>
                      <a:pt x="776" y="2293"/>
                    </a:cubicBezTo>
                    <a:cubicBezTo>
                      <a:pt x="776" y="2293"/>
                      <a:pt x="776" y="2308"/>
                      <a:pt x="776" y="2324"/>
                    </a:cubicBezTo>
                    <a:lnTo>
                      <a:pt x="761" y="2324"/>
                    </a:lnTo>
                    <a:cubicBezTo>
                      <a:pt x="761" y="2324"/>
                      <a:pt x="761" y="2308"/>
                      <a:pt x="776" y="2293"/>
                    </a:cubicBezTo>
                    <a:lnTo>
                      <a:pt x="761" y="1983"/>
                    </a:lnTo>
                    <a:lnTo>
                      <a:pt x="714" y="1874"/>
                    </a:lnTo>
                    <a:lnTo>
                      <a:pt x="621" y="2122"/>
                    </a:lnTo>
                    <a:cubicBezTo>
                      <a:pt x="617" y="2105"/>
                      <a:pt x="609" y="2100"/>
                      <a:pt x="599" y="2100"/>
                    </a:cubicBezTo>
                    <a:cubicBezTo>
                      <a:pt x="586" y="2100"/>
                      <a:pt x="570" y="2109"/>
                      <a:pt x="556" y="2109"/>
                    </a:cubicBezTo>
                    <a:cubicBezTo>
                      <a:pt x="544" y="2109"/>
                      <a:pt x="533" y="2102"/>
                      <a:pt x="528" y="2076"/>
                    </a:cubicBezTo>
                    <a:cubicBezTo>
                      <a:pt x="528" y="2091"/>
                      <a:pt x="482" y="2169"/>
                      <a:pt x="513" y="2169"/>
                    </a:cubicBezTo>
                    <a:lnTo>
                      <a:pt x="544" y="2138"/>
                    </a:lnTo>
                    <a:cubicBezTo>
                      <a:pt x="559" y="2262"/>
                      <a:pt x="606" y="2308"/>
                      <a:pt x="621" y="2386"/>
                    </a:cubicBezTo>
                    <a:cubicBezTo>
                      <a:pt x="575" y="2401"/>
                      <a:pt x="544" y="2417"/>
                      <a:pt x="497" y="2433"/>
                    </a:cubicBezTo>
                    <a:cubicBezTo>
                      <a:pt x="513" y="2339"/>
                      <a:pt x="497" y="2246"/>
                      <a:pt x="466" y="2200"/>
                    </a:cubicBezTo>
                    <a:lnTo>
                      <a:pt x="466" y="2200"/>
                    </a:lnTo>
                    <a:cubicBezTo>
                      <a:pt x="528" y="2339"/>
                      <a:pt x="373" y="2277"/>
                      <a:pt x="311" y="2308"/>
                    </a:cubicBezTo>
                    <a:cubicBezTo>
                      <a:pt x="324" y="2268"/>
                      <a:pt x="349" y="2159"/>
                      <a:pt x="307" y="2159"/>
                    </a:cubicBezTo>
                    <a:cubicBezTo>
                      <a:pt x="300" y="2159"/>
                      <a:pt x="291" y="2162"/>
                      <a:pt x="280" y="2169"/>
                    </a:cubicBezTo>
                    <a:cubicBezTo>
                      <a:pt x="293" y="2222"/>
                      <a:pt x="217" y="2387"/>
                      <a:pt x="289" y="2387"/>
                    </a:cubicBezTo>
                    <a:cubicBezTo>
                      <a:pt x="302" y="2387"/>
                      <a:pt x="319" y="2382"/>
                      <a:pt x="342" y="2370"/>
                    </a:cubicBezTo>
                    <a:lnTo>
                      <a:pt x="342" y="2370"/>
                    </a:lnTo>
                    <a:cubicBezTo>
                      <a:pt x="327" y="2448"/>
                      <a:pt x="311" y="2572"/>
                      <a:pt x="218" y="2588"/>
                    </a:cubicBezTo>
                    <a:cubicBezTo>
                      <a:pt x="234" y="2479"/>
                      <a:pt x="156" y="2479"/>
                      <a:pt x="109" y="2386"/>
                    </a:cubicBezTo>
                    <a:lnTo>
                      <a:pt x="109" y="2386"/>
                    </a:lnTo>
                    <a:cubicBezTo>
                      <a:pt x="109" y="2495"/>
                      <a:pt x="187" y="2572"/>
                      <a:pt x="218" y="2619"/>
                    </a:cubicBezTo>
                    <a:cubicBezTo>
                      <a:pt x="179" y="2626"/>
                      <a:pt x="140" y="2630"/>
                      <a:pt x="104" y="2630"/>
                    </a:cubicBezTo>
                    <a:cubicBezTo>
                      <a:pt x="67" y="2630"/>
                      <a:pt x="32" y="2626"/>
                      <a:pt x="1" y="2619"/>
                    </a:cubicBezTo>
                    <a:lnTo>
                      <a:pt x="1" y="2619"/>
                    </a:lnTo>
                    <a:lnTo>
                      <a:pt x="21" y="2649"/>
                    </a:lnTo>
                    <a:lnTo>
                      <a:pt x="21" y="2649"/>
                    </a:lnTo>
                    <a:cubicBezTo>
                      <a:pt x="50" y="2642"/>
                      <a:pt x="76" y="2638"/>
                      <a:pt x="102" y="2638"/>
                    </a:cubicBezTo>
                    <a:cubicBezTo>
                      <a:pt x="129" y="2638"/>
                      <a:pt x="156" y="2642"/>
                      <a:pt x="187" y="2650"/>
                    </a:cubicBezTo>
                    <a:cubicBezTo>
                      <a:pt x="172" y="2696"/>
                      <a:pt x="156" y="2743"/>
                      <a:pt x="140" y="2774"/>
                    </a:cubicBezTo>
                    <a:lnTo>
                      <a:pt x="575" y="3425"/>
                    </a:lnTo>
                    <a:cubicBezTo>
                      <a:pt x="559" y="3441"/>
                      <a:pt x="559" y="3456"/>
                      <a:pt x="559" y="3456"/>
                    </a:cubicBezTo>
                    <a:lnTo>
                      <a:pt x="191" y="2908"/>
                    </a:lnTo>
                    <a:lnTo>
                      <a:pt x="559" y="3472"/>
                    </a:lnTo>
                    <a:cubicBezTo>
                      <a:pt x="575" y="3456"/>
                      <a:pt x="575" y="3456"/>
                      <a:pt x="590" y="3456"/>
                    </a:cubicBezTo>
                    <a:lnTo>
                      <a:pt x="1009" y="4077"/>
                    </a:lnTo>
                    <a:cubicBezTo>
                      <a:pt x="1009" y="4092"/>
                      <a:pt x="994" y="4092"/>
                      <a:pt x="994" y="4092"/>
                    </a:cubicBezTo>
                    <a:lnTo>
                      <a:pt x="1025" y="4092"/>
                    </a:lnTo>
                    <a:lnTo>
                      <a:pt x="1195" y="4356"/>
                    </a:lnTo>
                    <a:cubicBezTo>
                      <a:pt x="1195" y="4356"/>
                      <a:pt x="1180" y="4371"/>
                      <a:pt x="1180" y="4371"/>
                    </a:cubicBezTo>
                    <a:cubicBezTo>
                      <a:pt x="1180" y="4371"/>
                      <a:pt x="1180" y="4371"/>
                      <a:pt x="1164" y="4356"/>
                    </a:cubicBezTo>
                    <a:lnTo>
                      <a:pt x="559" y="3472"/>
                    </a:lnTo>
                    <a:lnTo>
                      <a:pt x="1164" y="4371"/>
                    </a:lnTo>
                    <a:cubicBezTo>
                      <a:pt x="1118" y="4480"/>
                      <a:pt x="1164" y="4588"/>
                      <a:pt x="1149" y="4681"/>
                    </a:cubicBezTo>
                    <a:lnTo>
                      <a:pt x="1536" y="5271"/>
                    </a:lnTo>
                    <a:cubicBezTo>
                      <a:pt x="1583" y="5240"/>
                      <a:pt x="1629" y="5224"/>
                      <a:pt x="1691" y="5224"/>
                    </a:cubicBezTo>
                    <a:cubicBezTo>
                      <a:pt x="1645" y="5302"/>
                      <a:pt x="1614" y="5348"/>
                      <a:pt x="1552" y="5395"/>
                    </a:cubicBezTo>
                    <a:lnTo>
                      <a:pt x="1040" y="4619"/>
                    </a:lnTo>
                    <a:cubicBezTo>
                      <a:pt x="1040" y="4597"/>
                      <a:pt x="1040" y="4567"/>
                      <a:pt x="1051" y="4540"/>
                    </a:cubicBezTo>
                    <a:lnTo>
                      <a:pt x="1051" y="4540"/>
                    </a:lnTo>
                    <a:lnTo>
                      <a:pt x="1009" y="4604"/>
                    </a:lnTo>
                    <a:lnTo>
                      <a:pt x="1552" y="5426"/>
                    </a:lnTo>
                    <a:lnTo>
                      <a:pt x="1660" y="5410"/>
                    </a:lnTo>
                    <a:lnTo>
                      <a:pt x="1660" y="5410"/>
                    </a:lnTo>
                    <a:cubicBezTo>
                      <a:pt x="1645" y="5426"/>
                      <a:pt x="1598" y="5457"/>
                      <a:pt x="1552" y="5472"/>
                    </a:cubicBezTo>
                    <a:lnTo>
                      <a:pt x="963" y="4588"/>
                    </a:lnTo>
                    <a:cubicBezTo>
                      <a:pt x="994" y="4418"/>
                      <a:pt x="1102" y="4216"/>
                      <a:pt x="963" y="4185"/>
                    </a:cubicBezTo>
                    <a:cubicBezTo>
                      <a:pt x="963" y="4185"/>
                      <a:pt x="963" y="4201"/>
                      <a:pt x="963" y="4201"/>
                    </a:cubicBezTo>
                    <a:cubicBezTo>
                      <a:pt x="963" y="4201"/>
                      <a:pt x="947" y="4185"/>
                      <a:pt x="947" y="4185"/>
                    </a:cubicBezTo>
                    <a:cubicBezTo>
                      <a:pt x="947" y="4123"/>
                      <a:pt x="931" y="4077"/>
                      <a:pt x="931" y="4077"/>
                    </a:cubicBezTo>
                    <a:lnTo>
                      <a:pt x="916" y="4139"/>
                    </a:lnTo>
                    <a:cubicBezTo>
                      <a:pt x="916" y="4139"/>
                      <a:pt x="931" y="4185"/>
                      <a:pt x="947" y="4216"/>
                    </a:cubicBezTo>
                    <a:cubicBezTo>
                      <a:pt x="916" y="4309"/>
                      <a:pt x="885" y="4418"/>
                      <a:pt x="869" y="4526"/>
                    </a:cubicBezTo>
                    <a:lnTo>
                      <a:pt x="1567" y="5581"/>
                    </a:lnTo>
                    <a:cubicBezTo>
                      <a:pt x="1676" y="5534"/>
                      <a:pt x="1769" y="5472"/>
                      <a:pt x="1862" y="5426"/>
                    </a:cubicBezTo>
                    <a:lnTo>
                      <a:pt x="1924" y="5503"/>
                    </a:lnTo>
                    <a:lnTo>
                      <a:pt x="1971" y="5565"/>
                    </a:lnTo>
                    <a:lnTo>
                      <a:pt x="2033" y="5659"/>
                    </a:lnTo>
                    <a:cubicBezTo>
                      <a:pt x="2079" y="5643"/>
                      <a:pt x="2141" y="5627"/>
                      <a:pt x="2203" y="5627"/>
                    </a:cubicBezTo>
                    <a:cubicBezTo>
                      <a:pt x="2275" y="5728"/>
                      <a:pt x="2321" y="5910"/>
                      <a:pt x="2501" y="5910"/>
                    </a:cubicBezTo>
                    <a:cubicBezTo>
                      <a:pt x="2515" y="5910"/>
                      <a:pt x="2529" y="5909"/>
                      <a:pt x="2544" y="5907"/>
                    </a:cubicBezTo>
                    <a:cubicBezTo>
                      <a:pt x="2544" y="5907"/>
                      <a:pt x="2653" y="5767"/>
                      <a:pt x="2653" y="5767"/>
                    </a:cubicBezTo>
                    <a:cubicBezTo>
                      <a:pt x="2839" y="5724"/>
                      <a:pt x="2999" y="5562"/>
                      <a:pt x="3132" y="5562"/>
                    </a:cubicBezTo>
                    <a:cubicBezTo>
                      <a:pt x="3143" y="5562"/>
                      <a:pt x="3154" y="5563"/>
                      <a:pt x="3165" y="5565"/>
                    </a:cubicBezTo>
                    <a:lnTo>
                      <a:pt x="3149" y="5581"/>
                    </a:lnTo>
                    <a:cubicBezTo>
                      <a:pt x="3327" y="5554"/>
                      <a:pt x="3288" y="5418"/>
                      <a:pt x="3181" y="5418"/>
                    </a:cubicBezTo>
                    <a:cubicBezTo>
                      <a:pt x="3166" y="5418"/>
                      <a:pt x="3150" y="5420"/>
                      <a:pt x="3134" y="5426"/>
                    </a:cubicBezTo>
                    <a:lnTo>
                      <a:pt x="3196" y="5348"/>
                    </a:lnTo>
                    <a:cubicBezTo>
                      <a:pt x="3227" y="5317"/>
                      <a:pt x="3258" y="5286"/>
                      <a:pt x="3258" y="5286"/>
                    </a:cubicBezTo>
                    <a:lnTo>
                      <a:pt x="3273" y="5317"/>
                    </a:lnTo>
                    <a:cubicBezTo>
                      <a:pt x="3289" y="5302"/>
                      <a:pt x="3289" y="5302"/>
                      <a:pt x="3289" y="5286"/>
                    </a:cubicBezTo>
                    <a:cubicBezTo>
                      <a:pt x="3320" y="5302"/>
                      <a:pt x="3335" y="5302"/>
                      <a:pt x="3351" y="5317"/>
                    </a:cubicBezTo>
                    <a:lnTo>
                      <a:pt x="3304" y="5302"/>
                    </a:lnTo>
                    <a:lnTo>
                      <a:pt x="3304" y="5302"/>
                    </a:lnTo>
                    <a:cubicBezTo>
                      <a:pt x="3342" y="5314"/>
                      <a:pt x="3380" y="5337"/>
                      <a:pt x="3385" y="5337"/>
                    </a:cubicBezTo>
                    <a:cubicBezTo>
                      <a:pt x="3386" y="5337"/>
                      <a:pt x="3385" y="5336"/>
                      <a:pt x="3382" y="5333"/>
                    </a:cubicBezTo>
                    <a:lnTo>
                      <a:pt x="3382" y="5333"/>
                    </a:lnTo>
                    <a:cubicBezTo>
                      <a:pt x="3382" y="5333"/>
                      <a:pt x="3413" y="5348"/>
                      <a:pt x="3429" y="5364"/>
                    </a:cubicBezTo>
                    <a:cubicBezTo>
                      <a:pt x="3475" y="5379"/>
                      <a:pt x="3491" y="5395"/>
                      <a:pt x="3553" y="5426"/>
                    </a:cubicBezTo>
                    <a:cubicBezTo>
                      <a:pt x="3553" y="5426"/>
                      <a:pt x="3444" y="5364"/>
                      <a:pt x="3444" y="5348"/>
                    </a:cubicBezTo>
                    <a:lnTo>
                      <a:pt x="3444" y="5348"/>
                    </a:lnTo>
                    <a:lnTo>
                      <a:pt x="3460" y="5364"/>
                    </a:lnTo>
                    <a:cubicBezTo>
                      <a:pt x="3460" y="5364"/>
                      <a:pt x="3445" y="5348"/>
                      <a:pt x="3428" y="5327"/>
                    </a:cubicBezTo>
                    <a:lnTo>
                      <a:pt x="3428" y="5327"/>
                    </a:lnTo>
                    <a:cubicBezTo>
                      <a:pt x="3436" y="5331"/>
                      <a:pt x="3451" y="5333"/>
                      <a:pt x="3475" y="5333"/>
                    </a:cubicBezTo>
                    <a:cubicBezTo>
                      <a:pt x="3568" y="5271"/>
                      <a:pt x="3537" y="5240"/>
                      <a:pt x="3506" y="5209"/>
                    </a:cubicBezTo>
                    <a:cubicBezTo>
                      <a:pt x="3506" y="5193"/>
                      <a:pt x="3506" y="5178"/>
                      <a:pt x="3506" y="5178"/>
                    </a:cubicBezTo>
                    <a:cubicBezTo>
                      <a:pt x="3553" y="5178"/>
                      <a:pt x="3553" y="5271"/>
                      <a:pt x="3630" y="5286"/>
                    </a:cubicBezTo>
                    <a:cubicBezTo>
                      <a:pt x="3630" y="5255"/>
                      <a:pt x="3646" y="5224"/>
                      <a:pt x="3677" y="5209"/>
                    </a:cubicBezTo>
                    <a:cubicBezTo>
                      <a:pt x="3692" y="5255"/>
                      <a:pt x="3708" y="5302"/>
                      <a:pt x="3708" y="5348"/>
                    </a:cubicBezTo>
                    <a:cubicBezTo>
                      <a:pt x="3723" y="5302"/>
                      <a:pt x="3739" y="5271"/>
                      <a:pt x="3770" y="5224"/>
                    </a:cubicBezTo>
                    <a:cubicBezTo>
                      <a:pt x="3816" y="5209"/>
                      <a:pt x="3847" y="5193"/>
                      <a:pt x="3878" y="5162"/>
                    </a:cubicBezTo>
                    <a:cubicBezTo>
                      <a:pt x="3894" y="5193"/>
                      <a:pt x="3909" y="5224"/>
                      <a:pt x="3909" y="5240"/>
                    </a:cubicBezTo>
                    <a:cubicBezTo>
                      <a:pt x="3909" y="5224"/>
                      <a:pt x="3909" y="5224"/>
                      <a:pt x="3925" y="5209"/>
                    </a:cubicBezTo>
                    <a:lnTo>
                      <a:pt x="4018" y="5271"/>
                    </a:lnTo>
                    <a:lnTo>
                      <a:pt x="3971" y="5271"/>
                    </a:lnTo>
                    <a:lnTo>
                      <a:pt x="4033" y="5286"/>
                    </a:lnTo>
                    <a:lnTo>
                      <a:pt x="4095" y="5317"/>
                    </a:lnTo>
                    <a:cubicBezTo>
                      <a:pt x="4065" y="5272"/>
                      <a:pt x="4108" y="5271"/>
                      <a:pt x="4125" y="5242"/>
                    </a:cubicBezTo>
                    <a:lnTo>
                      <a:pt x="4125" y="5242"/>
                    </a:lnTo>
                    <a:cubicBezTo>
                      <a:pt x="4125" y="5268"/>
                      <a:pt x="4236" y="5488"/>
                      <a:pt x="4251" y="5488"/>
                    </a:cubicBezTo>
                    <a:cubicBezTo>
                      <a:pt x="4279" y="5498"/>
                      <a:pt x="4302" y="5503"/>
                      <a:pt x="4322" y="5503"/>
                    </a:cubicBezTo>
                    <a:cubicBezTo>
                      <a:pt x="4419" y="5503"/>
                      <a:pt x="4421" y="5395"/>
                      <a:pt x="4499" y="5395"/>
                    </a:cubicBezTo>
                    <a:cubicBezTo>
                      <a:pt x="4351" y="5355"/>
                      <a:pt x="4436" y="5314"/>
                      <a:pt x="4340" y="5314"/>
                    </a:cubicBezTo>
                    <a:cubicBezTo>
                      <a:pt x="4326" y="5314"/>
                      <a:pt x="4306" y="5315"/>
                      <a:pt x="4282" y="5317"/>
                    </a:cubicBezTo>
                    <a:cubicBezTo>
                      <a:pt x="4282" y="5317"/>
                      <a:pt x="4251" y="5271"/>
                      <a:pt x="4220" y="5240"/>
                    </a:cubicBezTo>
                    <a:cubicBezTo>
                      <a:pt x="4204" y="5193"/>
                      <a:pt x="4173" y="5147"/>
                      <a:pt x="4173" y="5147"/>
                    </a:cubicBezTo>
                    <a:lnTo>
                      <a:pt x="4297" y="5069"/>
                    </a:lnTo>
                    <a:cubicBezTo>
                      <a:pt x="4256" y="5028"/>
                      <a:pt x="4288" y="4925"/>
                      <a:pt x="4230" y="4925"/>
                    </a:cubicBezTo>
                    <a:cubicBezTo>
                      <a:pt x="4223" y="4925"/>
                      <a:pt x="4214" y="4926"/>
                      <a:pt x="4204" y="4930"/>
                    </a:cubicBezTo>
                    <a:cubicBezTo>
                      <a:pt x="4189" y="4945"/>
                      <a:pt x="4189" y="4976"/>
                      <a:pt x="4173" y="4992"/>
                    </a:cubicBezTo>
                    <a:cubicBezTo>
                      <a:pt x="4126" y="4930"/>
                      <a:pt x="4157" y="4883"/>
                      <a:pt x="4173" y="4836"/>
                    </a:cubicBezTo>
                    <a:cubicBezTo>
                      <a:pt x="4189" y="4805"/>
                      <a:pt x="4204" y="4774"/>
                      <a:pt x="4220" y="4743"/>
                    </a:cubicBezTo>
                    <a:lnTo>
                      <a:pt x="4251" y="4712"/>
                    </a:lnTo>
                    <a:lnTo>
                      <a:pt x="4282" y="4774"/>
                    </a:lnTo>
                    <a:cubicBezTo>
                      <a:pt x="4313" y="4728"/>
                      <a:pt x="4344" y="4666"/>
                      <a:pt x="4375" y="4619"/>
                    </a:cubicBezTo>
                    <a:lnTo>
                      <a:pt x="4434" y="4619"/>
                    </a:lnTo>
                    <a:cubicBezTo>
                      <a:pt x="4452" y="4594"/>
                      <a:pt x="4452" y="4568"/>
                      <a:pt x="4452" y="4542"/>
                    </a:cubicBezTo>
                    <a:lnTo>
                      <a:pt x="4499" y="4542"/>
                    </a:lnTo>
                    <a:cubicBezTo>
                      <a:pt x="4499" y="4511"/>
                      <a:pt x="4499" y="4495"/>
                      <a:pt x="4499" y="4464"/>
                    </a:cubicBezTo>
                    <a:cubicBezTo>
                      <a:pt x="4528" y="4435"/>
                      <a:pt x="4564" y="4424"/>
                      <a:pt x="4602" y="4424"/>
                    </a:cubicBezTo>
                    <a:cubicBezTo>
                      <a:pt x="4624" y="4424"/>
                      <a:pt x="4647" y="4428"/>
                      <a:pt x="4669" y="4433"/>
                    </a:cubicBezTo>
                    <a:cubicBezTo>
                      <a:pt x="4669" y="4464"/>
                      <a:pt x="4669" y="4495"/>
                      <a:pt x="4654" y="4526"/>
                    </a:cubicBezTo>
                    <a:cubicBezTo>
                      <a:pt x="4685" y="4495"/>
                      <a:pt x="4700" y="4480"/>
                      <a:pt x="4731" y="4449"/>
                    </a:cubicBezTo>
                    <a:cubicBezTo>
                      <a:pt x="4747" y="4464"/>
                      <a:pt x="4762" y="4464"/>
                      <a:pt x="4778" y="4464"/>
                    </a:cubicBezTo>
                    <a:cubicBezTo>
                      <a:pt x="4782" y="4464"/>
                      <a:pt x="4785" y="4463"/>
                      <a:pt x="4788" y="4463"/>
                    </a:cubicBezTo>
                    <a:cubicBezTo>
                      <a:pt x="4857" y="4463"/>
                      <a:pt x="4874" y="4607"/>
                      <a:pt x="4933" y="4666"/>
                    </a:cubicBezTo>
                    <a:cubicBezTo>
                      <a:pt x="4995" y="4557"/>
                      <a:pt x="4902" y="4449"/>
                      <a:pt x="4979" y="4356"/>
                    </a:cubicBezTo>
                    <a:cubicBezTo>
                      <a:pt x="4985" y="4353"/>
                      <a:pt x="4990" y="4352"/>
                      <a:pt x="4995" y="4352"/>
                    </a:cubicBezTo>
                    <a:cubicBezTo>
                      <a:pt x="5008" y="4352"/>
                      <a:pt x="5016" y="4363"/>
                      <a:pt x="5017" y="4378"/>
                    </a:cubicBezTo>
                    <a:lnTo>
                      <a:pt x="5017" y="4378"/>
                    </a:lnTo>
                    <a:lnTo>
                      <a:pt x="5042" y="4278"/>
                    </a:lnTo>
                    <a:cubicBezTo>
                      <a:pt x="5043" y="4282"/>
                      <a:pt x="5047" y="4283"/>
                      <a:pt x="5052" y="4283"/>
                    </a:cubicBezTo>
                    <a:cubicBezTo>
                      <a:pt x="5077" y="4283"/>
                      <a:pt x="5136" y="4248"/>
                      <a:pt x="5175" y="4248"/>
                    </a:cubicBezTo>
                    <a:cubicBezTo>
                      <a:pt x="5197" y="4248"/>
                      <a:pt x="5212" y="4259"/>
                      <a:pt x="5212" y="4294"/>
                    </a:cubicBezTo>
                    <a:cubicBezTo>
                      <a:pt x="5212" y="4309"/>
                      <a:pt x="5212" y="4309"/>
                      <a:pt x="5212" y="4325"/>
                    </a:cubicBezTo>
                    <a:cubicBezTo>
                      <a:pt x="5197" y="4340"/>
                      <a:pt x="5181" y="4371"/>
                      <a:pt x="5150" y="4387"/>
                    </a:cubicBezTo>
                    <a:cubicBezTo>
                      <a:pt x="5308" y="4338"/>
                      <a:pt x="5532" y="4214"/>
                      <a:pt x="5674" y="4214"/>
                    </a:cubicBezTo>
                    <a:cubicBezTo>
                      <a:pt x="5714" y="4214"/>
                      <a:pt x="5747" y="4223"/>
                      <a:pt x="5770" y="4247"/>
                    </a:cubicBezTo>
                    <a:cubicBezTo>
                      <a:pt x="5864" y="4185"/>
                      <a:pt x="5786" y="4154"/>
                      <a:pt x="5957" y="4046"/>
                    </a:cubicBezTo>
                    <a:cubicBezTo>
                      <a:pt x="5941" y="3921"/>
                      <a:pt x="5817" y="3906"/>
                      <a:pt x="5848" y="3766"/>
                    </a:cubicBezTo>
                    <a:lnTo>
                      <a:pt x="5848" y="3766"/>
                    </a:lnTo>
                    <a:cubicBezTo>
                      <a:pt x="5864" y="3782"/>
                      <a:pt x="5879" y="3782"/>
                      <a:pt x="5879" y="3813"/>
                    </a:cubicBezTo>
                    <a:cubicBezTo>
                      <a:pt x="5879" y="3720"/>
                      <a:pt x="6019" y="3751"/>
                      <a:pt x="5972" y="3658"/>
                    </a:cubicBezTo>
                    <a:lnTo>
                      <a:pt x="5972" y="3658"/>
                    </a:lnTo>
                    <a:cubicBezTo>
                      <a:pt x="5988" y="3689"/>
                      <a:pt x="5941" y="3720"/>
                      <a:pt x="5895" y="3720"/>
                    </a:cubicBezTo>
                    <a:cubicBezTo>
                      <a:pt x="5910" y="3658"/>
                      <a:pt x="5864" y="3580"/>
                      <a:pt x="5926" y="3549"/>
                    </a:cubicBezTo>
                    <a:cubicBezTo>
                      <a:pt x="5941" y="3564"/>
                      <a:pt x="5956" y="3579"/>
                      <a:pt x="5957" y="3580"/>
                    </a:cubicBezTo>
                    <a:lnTo>
                      <a:pt x="5957" y="3580"/>
                    </a:lnTo>
                    <a:cubicBezTo>
                      <a:pt x="5993" y="3692"/>
                      <a:pt x="6113" y="3613"/>
                      <a:pt x="6019" y="3906"/>
                    </a:cubicBezTo>
                    <a:cubicBezTo>
                      <a:pt x="6051" y="3931"/>
                      <a:pt x="6084" y="3942"/>
                      <a:pt x="6117" y="3942"/>
                    </a:cubicBezTo>
                    <a:cubicBezTo>
                      <a:pt x="6207" y="3942"/>
                      <a:pt x="6296" y="3853"/>
                      <a:pt x="6375" y="3704"/>
                    </a:cubicBezTo>
                    <a:lnTo>
                      <a:pt x="6375" y="3704"/>
                    </a:lnTo>
                    <a:cubicBezTo>
                      <a:pt x="6359" y="3713"/>
                      <a:pt x="6344" y="3717"/>
                      <a:pt x="6330" y="3717"/>
                    </a:cubicBezTo>
                    <a:cubicBezTo>
                      <a:pt x="6245" y="3717"/>
                      <a:pt x="6208" y="3562"/>
                      <a:pt x="6093" y="3562"/>
                    </a:cubicBezTo>
                    <a:cubicBezTo>
                      <a:pt x="6071" y="3562"/>
                      <a:pt x="6047" y="3567"/>
                      <a:pt x="6019" y="3580"/>
                    </a:cubicBezTo>
                    <a:cubicBezTo>
                      <a:pt x="6081" y="3425"/>
                      <a:pt x="6034" y="3317"/>
                      <a:pt x="6003" y="3208"/>
                    </a:cubicBezTo>
                    <a:cubicBezTo>
                      <a:pt x="5988" y="3099"/>
                      <a:pt x="5988" y="3022"/>
                      <a:pt x="6127" y="2898"/>
                    </a:cubicBezTo>
                    <a:lnTo>
                      <a:pt x="6143" y="2929"/>
                    </a:lnTo>
                    <a:lnTo>
                      <a:pt x="6112" y="2774"/>
                    </a:lnTo>
                    <a:lnTo>
                      <a:pt x="6003" y="2696"/>
                    </a:lnTo>
                    <a:cubicBezTo>
                      <a:pt x="6019" y="2681"/>
                      <a:pt x="6019" y="2665"/>
                      <a:pt x="6034" y="2634"/>
                    </a:cubicBezTo>
                    <a:lnTo>
                      <a:pt x="6267" y="2851"/>
                    </a:lnTo>
                    <a:cubicBezTo>
                      <a:pt x="6251" y="2898"/>
                      <a:pt x="6236" y="2960"/>
                      <a:pt x="6251" y="3006"/>
                    </a:cubicBezTo>
                    <a:cubicBezTo>
                      <a:pt x="6313" y="2975"/>
                      <a:pt x="6344" y="2929"/>
                      <a:pt x="6360" y="2898"/>
                    </a:cubicBezTo>
                    <a:lnTo>
                      <a:pt x="6034" y="2603"/>
                    </a:lnTo>
                    <a:cubicBezTo>
                      <a:pt x="6050" y="2588"/>
                      <a:pt x="6050" y="2557"/>
                      <a:pt x="6050" y="2541"/>
                    </a:cubicBezTo>
                    <a:lnTo>
                      <a:pt x="6546" y="2975"/>
                    </a:lnTo>
                    <a:cubicBezTo>
                      <a:pt x="6530" y="2991"/>
                      <a:pt x="6515" y="3022"/>
                      <a:pt x="6484" y="3053"/>
                    </a:cubicBezTo>
                    <a:cubicBezTo>
                      <a:pt x="6489" y="2992"/>
                      <a:pt x="6485" y="2975"/>
                      <a:pt x="6474" y="2975"/>
                    </a:cubicBezTo>
                    <a:cubicBezTo>
                      <a:pt x="6460" y="2975"/>
                      <a:pt x="6435" y="3005"/>
                      <a:pt x="6406" y="3005"/>
                    </a:cubicBezTo>
                    <a:cubicBezTo>
                      <a:pt x="6396" y="3005"/>
                      <a:pt x="6386" y="3001"/>
                      <a:pt x="6375" y="2991"/>
                    </a:cubicBezTo>
                    <a:lnTo>
                      <a:pt x="6375" y="2991"/>
                    </a:lnTo>
                    <a:cubicBezTo>
                      <a:pt x="6406" y="3053"/>
                      <a:pt x="6298" y="3332"/>
                      <a:pt x="6158" y="3472"/>
                    </a:cubicBezTo>
                    <a:cubicBezTo>
                      <a:pt x="6175" y="3495"/>
                      <a:pt x="6193" y="3505"/>
                      <a:pt x="6212" y="3505"/>
                    </a:cubicBezTo>
                    <a:cubicBezTo>
                      <a:pt x="6282" y="3505"/>
                      <a:pt x="6368" y="3374"/>
                      <a:pt x="6453" y="3301"/>
                    </a:cubicBezTo>
                    <a:cubicBezTo>
                      <a:pt x="6453" y="3177"/>
                      <a:pt x="6515" y="3084"/>
                      <a:pt x="6577" y="2991"/>
                    </a:cubicBezTo>
                    <a:lnTo>
                      <a:pt x="6050" y="2526"/>
                    </a:lnTo>
                    <a:cubicBezTo>
                      <a:pt x="6050" y="2510"/>
                      <a:pt x="6065" y="2495"/>
                      <a:pt x="6065" y="2479"/>
                    </a:cubicBezTo>
                    <a:cubicBezTo>
                      <a:pt x="6112" y="2246"/>
                      <a:pt x="6127" y="1983"/>
                      <a:pt x="6081" y="1673"/>
                    </a:cubicBezTo>
                    <a:lnTo>
                      <a:pt x="4282" y="75"/>
                    </a:lnTo>
                    <a:cubicBezTo>
                      <a:pt x="4235" y="75"/>
                      <a:pt x="4189" y="91"/>
                      <a:pt x="4142" y="91"/>
                    </a:cubicBezTo>
                    <a:lnTo>
                      <a:pt x="4189" y="13"/>
                    </a:lnTo>
                    <a:cubicBezTo>
                      <a:pt x="4101" y="5"/>
                      <a:pt x="4023" y="1"/>
                      <a:pt x="3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20"/>
              <p:cNvSpPr/>
              <p:nvPr/>
            </p:nvSpPr>
            <p:spPr>
              <a:xfrm>
                <a:off x="3643850" y="943025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16" y="0"/>
                      <a:pt x="0" y="16"/>
                      <a:pt x="16" y="16"/>
                    </a:cubicBezTo>
                    <a:cubicBezTo>
                      <a:pt x="16" y="16"/>
                      <a:pt x="16" y="0"/>
                      <a:pt x="16" y="0"/>
                    </a:cubicBezTo>
                    <a:close/>
                    <a:moveTo>
                      <a:pt x="0" y="16"/>
                    </a:moveTo>
                    <a:cubicBezTo>
                      <a:pt x="16" y="16"/>
                      <a:pt x="16" y="31"/>
                      <a:pt x="16" y="31"/>
                    </a:cubicBezTo>
                    <a:cubicBezTo>
                      <a:pt x="16" y="31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20"/>
              <p:cNvSpPr/>
              <p:nvPr/>
            </p:nvSpPr>
            <p:spPr>
              <a:xfrm>
                <a:off x="3642300" y="9410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0" y="1"/>
                    </a:lnTo>
                    <a:cubicBezTo>
                      <a:pt x="0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20"/>
              <p:cNvSpPr/>
              <p:nvPr/>
            </p:nvSpPr>
            <p:spPr>
              <a:xfrm>
                <a:off x="3643450" y="943400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5" y="16"/>
                      <a:pt x="10" y="19"/>
                    </a:cubicBezTo>
                    <a:lnTo>
                      <a:pt x="10" y="19"/>
                    </a:lnTo>
                    <a:lnTo>
                      <a:pt x="1" y="1"/>
                    </a:lnTo>
                    <a:close/>
                    <a:moveTo>
                      <a:pt x="10" y="19"/>
                    </a:moveTo>
                    <a:lnTo>
                      <a:pt x="16" y="32"/>
                    </a:lnTo>
                    <a:cubicBezTo>
                      <a:pt x="16" y="25"/>
                      <a:pt x="13" y="21"/>
                      <a:pt x="10" y="1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20"/>
              <p:cNvSpPr/>
              <p:nvPr/>
            </p:nvSpPr>
            <p:spPr>
              <a:xfrm>
                <a:off x="3659750" y="992650"/>
                <a:ext cx="26775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389" extrusionOk="0">
                    <a:moveTo>
                      <a:pt x="1070" y="1"/>
                    </a:moveTo>
                    <a:cubicBezTo>
                      <a:pt x="791" y="125"/>
                      <a:pt x="543" y="249"/>
                      <a:pt x="0" y="388"/>
                    </a:cubicBezTo>
                    <a:cubicBezTo>
                      <a:pt x="0" y="388"/>
                      <a:pt x="310" y="311"/>
                      <a:pt x="574" y="218"/>
                    </a:cubicBezTo>
                    <a:cubicBezTo>
                      <a:pt x="837" y="109"/>
                      <a:pt x="1070" y="1"/>
                      <a:pt x="10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20"/>
              <p:cNvSpPr/>
              <p:nvPr/>
            </p:nvSpPr>
            <p:spPr>
              <a:xfrm>
                <a:off x="3740000" y="95350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0"/>
                    </a:moveTo>
                    <a:lnTo>
                      <a:pt x="1" y="124"/>
                    </a:lnTo>
                    <a:lnTo>
                      <a:pt x="94" y="78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20"/>
              <p:cNvSpPr/>
              <p:nvPr/>
            </p:nvSpPr>
            <p:spPr>
              <a:xfrm>
                <a:off x="3671375" y="859650"/>
                <a:ext cx="31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3" extrusionOk="0">
                    <a:moveTo>
                      <a:pt x="124" y="1"/>
                    </a:moveTo>
                    <a:lnTo>
                      <a:pt x="0" y="47"/>
                    </a:lnTo>
                    <a:cubicBezTo>
                      <a:pt x="37" y="47"/>
                      <a:pt x="45" y="133"/>
                      <a:pt x="54" y="133"/>
                    </a:cubicBezTo>
                    <a:cubicBezTo>
                      <a:pt x="56" y="133"/>
                      <a:pt x="59" y="126"/>
                      <a:pt x="62" y="109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20"/>
              <p:cNvSpPr/>
              <p:nvPr/>
            </p:nvSpPr>
            <p:spPr>
              <a:xfrm>
                <a:off x="3661300" y="874000"/>
                <a:ext cx="312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0" extrusionOk="0">
                    <a:moveTo>
                      <a:pt x="124" y="1"/>
                    </a:moveTo>
                    <a:lnTo>
                      <a:pt x="0" y="109"/>
                    </a:lnTo>
                    <a:lnTo>
                      <a:pt x="16" y="10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20"/>
              <p:cNvSpPr/>
              <p:nvPr/>
            </p:nvSpPr>
            <p:spPr>
              <a:xfrm>
                <a:off x="3641900" y="88215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47" y="0"/>
                    </a:moveTo>
                    <a:lnTo>
                      <a:pt x="1" y="124"/>
                    </a:lnTo>
                    <a:lnTo>
                      <a:pt x="32" y="124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20"/>
              <p:cNvSpPr/>
              <p:nvPr/>
            </p:nvSpPr>
            <p:spPr>
              <a:xfrm>
                <a:off x="3657400" y="9992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20"/>
              <p:cNvSpPr/>
              <p:nvPr/>
            </p:nvSpPr>
            <p:spPr>
              <a:xfrm>
                <a:off x="3619425" y="942625"/>
                <a:ext cx="3800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421" extrusionOk="0">
                    <a:moveTo>
                      <a:pt x="140" y="1"/>
                    </a:moveTo>
                    <a:cubicBezTo>
                      <a:pt x="93" y="94"/>
                      <a:pt x="47" y="187"/>
                      <a:pt x="0" y="280"/>
                    </a:cubicBezTo>
                    <a:lnTo>
                      <a:pt x="1427" y="2420"/>
                    </a:lnTo>
                    <a:lnTo>
                      <a:pt x="1504" y="2405"/>
                    </a:lnTo>
                    <a:lnTo>
                      <a:pt x="1520" y="2281"/>
                    </a:lnTo>
                    <a:lnTo>
                      <a:pt x="1520" y="2281"/>
                    </a:lnTo>
                    <a:cubicBezTo>
                      <a:pt x="1504" y="2296"/>
                      <a:pt x="1458" y="2327"/>
                      <a:pt x="1411" y="2343"/>
                    </a:cubicBezTo>
                    <a:lnTo>
                      <a:pt x="62" y="311"/>
                    </a:lnTo>
                    <a:cubicBezTo>
                      <a:pt x="78" y="265"/>
                      <a:pt x="93" y="218"/>
                      <a:pt x="124" y="203"/>
                    </a:cubicBezTo>
                    <a:lnTo>
                      <a:pt x="171" y="296"/>
                    </a:lnTo>
                    <a:cubicBezTo>
                      <a:pt x="171" y="296"/>
                      <a:pt x="171" y="218"/>
                      <a:pt x="155" y="141"/>
                    </a:cubicBezTo>
                    <a:cubicBezTo>
                      <a:pt x="155" y="78"/>
                      <a:pt x="140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20"/>
              <p:cNvSpPr/>
              <p:nvPr/>
            </p:nvSpPr>
            <p:spPr>
              <a:xfrm>
                <a:off x="3623325" y="935650"/>
                <a:ext cx="69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80" extrusionOk="0">
                    <a:moveTo>
                      <a:pt x="61" y="1"/>
                    </a:moveTo>
                    <a:lnTo>
                      <a:pt x="61" y="1"/>
                    </a:lnTo>
                    <a:cubicBezTo>
                      <a:pt x="0" y="148"/>
                      <a:pt x="74" y="217"/>
                      <a:pt x="161" y="217"/>
                    </a:cubicBezTo>
                    <a:cubicBezTo>
                      <a:pt x="185" y="217"/>
                      <a:pt x="209" y="212"/>
                      <a:pt x="232" y="202"/>
                    </a:cubicBezTo>
                    <a:lnTo>
                      <a:pt x="232" y="202"/>
                    </a:lnTo>
                    <a:cubicBezTo>
                      <a:pt x="212" y="273"/>
                      <a:pt x="177" y="283"/>
                      <a:pt x="147" y="283"/>
                    </a:cubicBezTo>
                    <a:cubicBezTo>
                      <a:pt x="136" y="283"/>
                      <a:pt x="126" y="281"/>
                      <a:pt x="117" y="281"/>
                    </a:cubicBezTo>
                    <a:cubicBezTo>
                      <a:pt x="92" y="281"/>
                      <a:pt x="81" y="292"/>
                      <a:pt x="108" y="373"/>
                    </a:cubicBezTo>
                    <a:cubicBezTo>
                      <a:pt x="117" y="378"/>
                      <a:pt x="126" y="380"/>
                      <a:pt x="135" y="380"/>
                    </a:cubicBezTo>
                    <a:cubicBezTo>
                      <a:pt x="213" y="380"/>
                      <a:pt x="264" y="213"/>
                      <a:pt x="278" y="171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20"/>
              <p:cNvSpPr/>
              <p:nvPr/>
            </p:nvSpPr>
            <p:spPr>
              <a:xfrm>
                <a:off x="3482925" y="1168700"/>
                <a:ext cx="116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12" extrusionOk="0">
                    <a:moveTo>
                      <a:pt x="202" y="0"/>
                    </a:moveTo>
                    <a:cubicBezTo>
                      <a:pt x="202" y="3"/>
                      <a:pt x="201" y="5"/>
                      <a:pt x="200" y="8"/>
                    </a:cubicBezTo>
                    <a:lnTo>
                      <a:pt x="200" y="8"/>
                    </a:lnTo>
                    <a:cubicBezTo>
                      <a:pt x="202" y="6"/>
                      <a:pt x="202" y="3"/>
                      <a:pt x="202" y="0"/>
                    </a:cubicBezTo>
                    <a:close/>
                    <a:moveTo>
                      <a:pt x="200" y="8"/>
                    </a:moveTo>
                    <a:lnTo>
                      <a:pt x="200" y="8"/>
                    </a:lnTo>
                    <a:cubicBezTo>
                      <a:pt x="196" y="16"/>
                      <a:pt x="183" y="19"/>
                      <a:pt x="171" y="31"/>
                    </a:cubicBezTo>
                    <a:cubicBezTo>
                      <a:pt x="164" y="52"/>
                      <a:pt x="145" y="60"/>
                      <a:pt x="124" y="60"/>
                    </a:cubicBezTo>
                    <a:cubicBezTo>
                      <a:pt x="98" y="60"/>
                      <a:pt x="71" y="48"/>
                      <a:pt x="63" y="31"/>
                    </a:cubicBezTo>
                    <a:lnTo>
                      <a:pt x="63" y="31"/>
                    </a:lnTo>
                    <a:cubicBezTo>
                      <a:pt x="94" y="155"/>
                      <a:pt x="1" y="109"/>
                      <a:pt x="156" y="202"/>
                    </a:cubicBezTo>
                    <a:cubicBezTo>
                      <a:pt x="177" y="244"/>
                      <a:pt x="159" y="264"/>
                      <a:pt x="131" y="264"/>
                    </a:cubicBezTo>
                    <a:cubicBezTo>
                      <a:pt x="97" y="264"/>
                      <a:pt x="48" y="237"/>
                      <a:pt x="32" y="186"/>
                    </a:cubicBezTo>
                    <a:lnTo>
                      <a:pt x="32" y="186"/>
                    </a:lnTo>
                    <a:cubicBezTo>
                      <a:pt x="32" y="187"/>
                      <a:pt x="47" y="233"/>
                      <a:pt x="47" y="279"/>
                    </a:cubicBezTo>
                    <a:lnTo>
                      <a:pt x="63" y="372"/>
                    </a:lnTo>
                    <a:lnTo>
                      <a:pt x="125" y="310"/>
                    </a:lnTo>
                    <a:lnTo>
                      <a:pt x="125" y="310"/>
                    </a:lnTo>
                    <a:cubicBezTo>
                      <a:pt x="249" y="403"/>
                      <a:pt x="16" y="419"/>
                      <a:pt x="156" y="512"/>
                    </a:cubicBezTo>
                    <a:lnTo>
                      <a:pt x="218" y="372"/>
                    </a:lnTo>
                    <a:lnTo>
                      <a:pt x="264" y="403"/>
                    </a:lnTo>
                    <a:cubicBezTo>
                      <a:pt x="233" y="341"/>
                      <a:pt x="280" y="295"/>
                      <a:pt x="311" y="279"/>
                    </a:cubicBezTo>
                    <a:cubicBezTo>
                      <a:pt x="326" y="295"/>
                      <a:pt x="373" y="310"/>
                      <a:pt x="357" y="341"/>
                    </a:cubicBezTo>
                    <a:cubicBezTo>
                      <a:pt x="464" y="189"/>
                      <a:pt x="166" y="171"/>
                      <a:pt x="200" y="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20"/>
              <p:cNvSpPr/>
              <p:nvPr/>
            </p:nvSpPr>
            <p:spPr>
              <a:xfrm>
                <a:off x="3518225" y="1133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20"/>
              <p:cNvSpPr/>
              <p:nvPr/>
            </p:nvSpPr>
            <p:spPr>
              <a:xfrm>
                <a:off x="3483325" y="1147350"/>
                <a:ext cx="4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79" extrusionOk="0">
                    <a:moveTo>
                      <a:pt x="16" y="1"/>
                    </a:moveTo>
                    <a:cubicBezTo>
                      <a:pt x="0" y="32"/>
                      <a:pt x="0" y="48"/>
                      <a:pt x="0" y="79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20"/>
              <p:cNvSpPr/>
              <p:nvPr/>
            </p:nvSpPr>
            <p:spPr>
              <a:xfrm>
                <a:off x="3492225" y="1147350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6" y="16"/>
                    </a:moveTo>
                    <a:lnTo>
                      <a:pt x="16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20"/>
              <p:cNvSpPr/>
              <p:nvPr/>
            </p:nvSpPr>
            <p:spPr>
              <a:xfrm>
                <a:off x="3495325" y="1155900"/>
                <a:ext cx="1322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69" extrusionOk="0">
                    <a:moveTo>
                      <a:pt x="342" y="0"/>
                    </a:moveTo>
                    <a:lnTo>
                      <a:pt x="156" y="140"/>
                    </a:lnTo>
                    <a:cubicBezTo>
                      <a:pt x="134" y="145"/>
                      <a:pt x="117" y="147"/>
                      <a:pt x="102" y="147"/>
                    </a:cubicBezTo>
                    <a:cubicBezTo>
                      <a:pt x="22" y="147"/>
                      <a:pt x="37" y="81"/>
                      <a:pt x="63" y="16"/>
                    </a:cubicBezTo>
                    <a:lnTo>
                      <a:pt x="63" y="16"/>
                    </a:lnTo>
                    <a:cubicBezTo>
                      <a:pt x="52" y="27"/>
                      <a:pt x="41" y="38"/>
                      <a:pt x="25" y="38"/>
                    </a:cubicBezTo>
                    <a:cubicBezTo>
                      <a:pt x="18" y="38"/>
                      <a:pt x="10" y="36"/>
                      <a:pt x="1" y="31"/>
                    </a:cubicBezTo>
                    <a:lnTo>
                      <a:pt x="1" y="31"/>
                    </a:lnTo>
                    <a:cubicBezTo>
                      <a:pt x="37" y="56"/>
                      <a:pt x="26" y="213"/>
                      <a:pt x="72" y="213"/>
                    </a:cubicBezTo>
                    <a:cubicBezTo>
                      <a:pt x="85" y="213"/>
                      <a:pt x="102" y="201"/>
                      <a:pt x="125" y="171"/>
                    </a:cubicBezTo>
                    <a:cubicBezTo>
                      <a:pt x="249" y="264"/>
                      <a:pt x="125" y="310"/>
                      <a:pt x="125" y="372"/>
                    </a:cubicBezTo>
                    <a:cubicBezTo>
                      <a:pt x="131" y="371"/>
                      <a:pt x="136" y="370"/>
                      <a:pt x="141" y="370"/>
                    </a:cubicBezTo>
                    <a:cubicBezTo>
                      <a:pt x="190" y="370"/>
                      <a:pt x="207" y="436"/>
                      <a:pt x="249" y="450"/>
                    </a:cubicBezTo>
                    <a:cubicBezTo>
                      <a:pt x="249" y="419"/>
                      <a:pt x="234" y="372"/>
                      <a:pt x="265" y="357"/>
                    </a:cubicBezTo>
                    <a:cubicBezTo>
                      <a:pt x="327" y="372"/>
                      <a:pt x="342" y="450"/>
                      <a:pt x="296" y="481"/>
                    </a:cubicBezTo>
                    <a:cubicBezTo>
                      <a:pt x="301" y="480"/>
                      <a:pt x="305" y="480"/>
                      <a:pt x="309" y="480"/>
                    </a:cubicBezTo>
                    <a:cubicBezTo>
                      <a:pt x="374" y="480"/>
                      <a:pt x="367" y="568"/>
                      <a:pt x="418" y="568"/>
                    </a:cubicBezTo>
                    <a:cubicBezTo>
                      <a:pt x="427" y="568"/>
                      <a:pt x="437" y="565"/>
                      <a:pt x="451" y="559"/>
                    </a:cubicBezTo>
                    <a:cubicBezTo>
                      <a:pt x="497" y="388"/>
                      <a:pt x="528" y="248"/>
                      <a:pt x="404" y="16"/>
                    </a:cubicBezTo>
                    <a:cubicBezTo>
                      <a:pt x="389" y="124"/>
                      <a:pt x="358" y="248"/>
                      <a:pt x="265" y="295"/>
                    </a:cubicBezTo>
                    <a:lnTo>
                      <a:pt x="172" y="186"/>
                    </a:lnTo>
                    <a:cubicBezTo>
                      <a:pt x="311" y="171"/>
                      <a:pt x="280" y="78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20"/>
              <p:cNvSpPr/>
              <p:nvPr/>
            </p:nvSpPr>
            <p:spPr>
              <a:xfrm>
                <a:off x="3478275" y="1164125"/>
                <a:ext cx="4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1"/>
                    </a:moveTo>
                    <a:cubicBezTo>
                      <a:pt x="4" y="1"/>
                      <a:pt x="1" y="5"/>
                      <a:pt x="1" y="12"/>
                    </a:cubicBezTo>
                    <a:lnTo>
                      <a:pt x="16" y="12"/>
                    </a:lnTo>
                    <a:cubicBezTo>
                      <a:pt x="16" y="5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20"/>
              <p:cNvSpPr/>
              <p:nvPr/>
            </p:nvSpPr>
            <p:spPr>
              <a:xfrm>
                <a:off x="3448800" y="118457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6" y="16"/>
                      <a:pt x="16" y="16"/>
                    </a:cubicBezTo>
                    <a:cubicBezTo>
                      <a:pt x="16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20"/>
              <p:cNvSpPr/>
              <p:nvPr/>
            </p:nvSpPr>
            <p:spPr>
              <a:xfrm>
                <a:off x="3450350" y="118342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0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20"/>
              <p:cNvSpPr/>
              <p:nvPr/>
            </p:nvSpPr>
            <p:spPr>
              <a:xfrm>
                <a:off x="3448025" y="1183800"/>
                <a:ext cx="50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3" extrusionOk="0">
                    <a:moveTo>
                      <a:pt x="109" y="1"/>
                    </a:moveTo>
                    <a:cubicBezTo>
                      <a:pt x="109" y="16"/>
                      <a:pt x="109" y="32"/>
                      <a:pt x="109" y="47"/>
                    </a:cubicBezTo>
                    <a:cubicBezTo>
                      <a:pt x="76" y="36"/>
                      <a:pt x="59" y="25"/>
                      <a:pt x="52" y="25"/>
                    </a:cubicBezTo>
                    <a:cubicBezTo>
                      <a:pt x="49" y="25"/>
                      <a:pt x="47" y="27"/>
                      <a:pt x="47" y="32"/>
                    </a:cubicBezTo>
                    <a:cubicBezTo>
                      <a:pt x="63" y="32"/>
                      <a:pt x="78" y="47"/>
                      <a:pt x="109" y="63"/>
                    </a:cubicBezTo>
                    <a:cubicBezTo>
                      <a:pt x="94" y="94"/>
                      <a:pt x="94" y="125"/>
                      <a:pt x="140" y="156"/>
                    </a:cubicBezTo>
                    <a:lnTo>
                      <a:pt x="1" y="265"/>
                    </a:lnTo>
                    <a:lnTo>
                      <a:pt x="94" y="342"/>
                    </a:lnTo>
                    <a:cubicBezTo>
                      <a:pt x="187" y="265"/>
                      <a:pt x="202" y="156"/>
                      <a:pt x="187" y="63"/>
                    </a:cubicBezTo>
                    <a:cubicBezTo>
                      <a:pt x="156" y="47"/>
                      <a:pt x="140" y="32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20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20"/>
              <p:cNvSpPr/>
              <p:nvPr/>
            </p:nvSpPr>
            <p:spPr>
              <a:xfrm>
                <a:off x="3421275" y="11644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16" y="0"/>
                    </a:moveTo>
                    <a:cubicBezTo>
                      <a:pt x="16" y="0"/>
                      <a:pt x="1" y="16"/>
                      <a:pt x="1" y="16"/>
                    </a:cubicBezTo>
                    <a:cubicBezTo>
                      <a:pt x="63" y="47"/>
                      <a:pt x="109" y="78"/>
                      <a:pt x="156" y="93"/>
                    </a:cubicBezTo>
                    <a:cubicBezTo>
                      <a:pt x="109" y="62"/>
                      <a:pt x="63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20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20"/>
              <p:cNvSpPr/>
              <p:nvPr/>
            </p:nvSpPr>
            <p:spPr>
              <a:xfrm>
                <a:off x="3386375" y="1042675"/>
                <a:ext cx="1516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988" extrusionOk="0">
                    <a:moveTo>
                      <a:pt x="2901" y="1784"/>
                    </a:moveTo>
                    <a:cubicBezTo>
                      <a:pt x="2917" y="1784"/>
                      <a:pt x="2932" y="1784"/>
                      <a:pt x="2963" y="1800"/>
                    </a:cubicBezTo>
                    <a:lnTo>
                      <a:pt x="2994" y="1800"/>
                    </a:lnTo>
                    <a:cubicBezTo>
                      <a:pt x="3010" y="1815"/>
                      <a:pt x="3025" y="1815"/>
                      <a:pt x="3041" y="1815"/>
                    </a:cubicBezTo>
                    <a:cubicBezTo>
                      <a:pt x="3041" y="1831"/>
                      <a:pt x="3041" y="1831"/>
                      <a:pt x="3041" y="1831"/>
                    </a:cubicBezTo>
                    <a:cubicBezTo>
                      <a:pt x="3010" y="1815"/>
                      <a:pt x="2994" y="1815"/>
                      <a:pt x="2963" y="1800"/>
                    </a:cubicBezTo>
                    <a:lnTo>
                      <a:pt x="2948" y="1800"/>
                    </a:lnTo>
                    <a:cubicBezTo>
                      <a:pt x="2932" y="1800"/>
                      <a:pt x="2917" y="1784"/>
                      <a:pt x="2901" y="1784"/>
                    </a:cubicBezTo>
                    <a:close/>
                    <a:moveTo>
                      <a:pt x="3072" y="2079"/>
                    </a:moveTo>
                    <a:cubicBezTo>
                      <a:pt x="3072" y="2079"/>
                      <a:pt x="3087" y="2079"/>
                      <a:pt x="3087" y="2094"/>
                    </a:cubicBezTo>
                    <a:cubicBezTo>
                      <a:pt x="3072" y="2094"/>
                      <a:pt x="3072" y="2110"/>
                      <a:pt x="3056" y="2110"/>
                    </a:cubicBezTo>
                    <a:cubicBezTo>
                      <a:pt x="3056" y="2110"/>
                      <a:pt x="3041" y="2125"/>
                      <a:pt x="3041" y="2125"/>
                    </a:cubicBezTo>
                    <a:cubicBezTo>
                      <a:pt x="3041" y="2094"/>
                      <a:pt x="3056" y="2079"/>
                      <a:pt x="3072" y="2079"/>
                    </a:cubicBezTo>
                    <a:close/>
                    <a:moveTo>
                      <a:pt x="2901" y="2032"/>
                    </a:moveTo>
                    <a:cubicBezTo>
                      <a:pt x="2917" y="2048"/>
                      <a:pt x="2948" y="2063"/>
                      <a:pt x="2963" y="2094"/>
                    </a:cubicBezTo>
                    <a:cubicBezTo>
                      <a:pt x="2963" y="2094"/>
                      <a:pt x="2963" y="2110"/>
                      <a:pt x="2963" y="2110"/>
                    </a:cubicBezTo>
                    <a:lnTo>
                      <a:pt x="2886" y="2172"/>
                    </a:lnTo>
                    <a:lnTo>
                      <a:pt x="2901" y="2032"/>
                    </a:lnTo>
                    <a:close/>
                    <a:moveTo>
                      <a:pt x="4589" y="2209"/>
                    </a:moveTo>
                    <a:lnTo>
                      <a:pt x="4589" y="2209"/>
                    </a:lnTo>
                    <a:cubicBezTo>
                      <a:pt x="4584" y="2211"/>
                      <a:pt x="4580" y="2214"/>
                      <a:pt x="4576" y="2218"/>
                    </a:cubicBezTo>
                    <a:cubicBezTo>
                      <a:pt x="4581" y="2216"/>
                      <a:pt x="4585" y="2213"/>
                      <a:pt x="4589" y="2209"/>
                    </a:cubicBezTo>
                    <a:close/>
                    <a:moveTo>
                      <a:pt x="4576" y="2218"/>
                    </a:moveTo>
                    <a:lnTo>
                      <a:pt x="4576" y="2218"/>
                    </a:lnTo>
                    <a:cubicBezTo>
                      <a:pt x="4572" y="2220"/>
                      <a:pt x="4569" y="2223"/>
                      <a:pt x="4566" y="2226"/>
                    </a:cubicBezTo>
                    <a:lnTo>
                      <a:pt x="4566" y="2226"/>
                    </a:lnTo>
                    <a:cubicBezTo>
                      <a:pt x="4570" y="2224"/>
                      <a:pt x="4573" y="2221"/>
                      <a:pt x="4576" y="2218"/>
                    </a:cubicBezTo>
                    <a:close/>
                    <a:moveTo>
                      <a:pt x="4669" y="2017"/>
                    </a:moveTo>
                    <a:cubicBezTo>
                      <a:pt x="4654" y="2032"/>
                      <a:pt x="4638" y="2063"/>
                      <a:pt x="4638" y="2094"/>
                    </a:cubicBezTo>
                    <a:cubicBezTo>
                      <a:pt x="4625" y="2147"/>
                      <a:pt x="4612" y="2189"/>
                      <a:pt x="4589" y="2209"/>
                    </a:cubicBezTo>
                    <a:lnTo>
                      <a:pt x="4589" y="2209"/>
                    </a:lnTo>
                    <a:cubicBezTo>
                      <a:pt x="4591" y="2209"/>
                      <a:pt x="4594" y="2208"/>
                      <a:pt x="4596" y="2208"/>
                    </a:cubicBezTo>
                    <a:cubicBezTo>
                      <a:pt x="4607" y="2208"/>
                      <a:pt x="4620" y="2216"/>
                      <a:pt x="4638" y="2234"/>
                    </a:cubicBezTo>
                    <a:cubicBezTo>
                      <a:pt x="4638" y="2234"/>
                      <a:pt x="4638" y="2249"/>
                      <a:pt x="4638" y="2265"/>
                    </a:cubicBezTo>
                    <a:cubicBezTo>
                      <a:pt x="4592" y="2280"/>
                      <a:pt x="4561" y="2280"/>
                      <a:pt x="4530" y="2296"/>
                    </a:cubicBezTo>
                    <a:cubicBezTo>
                      <a:pt x="4543" y="2282"/>
                      <a:pt x="4545" y="2245"/>
                      <a:pt x="4566" y="2226"/>
                    </a:cubicBezTo>
                    <a:lnTo>
                      <a:pt x="4566" y="2226"/>
                    </a:lnTo>
                    <a:cubicBezTo>
                      <a:pt x="4549" y="2234"/>
                      <a:pt x="4527" y="2234"/>
                      <a:pt x="4514" y="2234"/>
                    </a:cubicBezTo>
                    <a:cubicBezTo>
                      <a:pt x="4561" y="2172"/>
                      <a:pt x="4561" y="2094"/>
                      <a:pt x="4561" y="2032"/>
                    </a:cubicBezTo>
                    <a:cubicBezTo>
                      <a:pt x="4592" y="2017"/>
                      <a:pt x="4623" y="2017"/>
                      <a:pt x="4669" y="2017"/>
                    </a:cubicBezTo>
                    <a:close/>
                    <a:moveTo>
                      <a:pt x="4430" y="2202"/>
                    </a:moveTo>
                    <a:cubicBezTo>
                      <a:pt x="4454" y="2202"/>
                      <a:pt x="4479" y="2224"/>
                      <a:pt x="4499" y="2234"/>
                    </a:cubicBezTo>
                    <a:cubicBezTo>
                      <a:pt x="4483" y="2234"/>
                      <a:pt x="4468" y="2234"/>
                      <a:pt x="4437" y="2218"/>
                    </a:cubicBezTo>
                    <a:lnTo>
                      <a:pt x="4437" y="2218"/>
                    </a:lnTo>
                    <a:cubicBezTo>
                      <a:pt x="4468" y="2234"/>
                      <a:pt x="4499" y="2280"/>
                      <a:pt x="4514" y="2311"/>
                    </a:cubicBezTo>
                    <a:cubicBezTo>
                      <a:pt x="4499" y="2311"/>
                      <a:pt x="4483" y="2327"/>
                      <a:pt x="4483" y="2327"/>
                    </a:cubicBezTo>
                    <a:cubicBezTo>
                      <a:pt x="4623" y="2435"/>
                      <a:pt x="4499" y="2497"/>
                      <a:pt x="4421" y="2559"/>
                    </a:cubicBezTo>
                    <a:cubicBezTo>
                      <a:pt x="4421" y="2559"/>
                      <a:pt x="4421" y="2559"/>
                      <a:pt x="4406" y="2544"/>
                    </a:cubicBezTo>
                    <a:lnTo>
                      <a:pt x="4421" y="2544"/>
                    </a:lnTo>
                    <a:lnTo>
                      <a:pt x="4390" y="2513"/>
                    </a:lnTo>
                    <a:cubicBezTo>
                      <a:pt x="4421" y="2497"/>
                      <a:pt x="4390" y="2466"/>
                      <a:pt x="4374" y="2435"/>
                    </a:cubicBezTo>
                    <a:cubicBezTo>
                      <a:pt x="4390" y="2373"/>
                      <a:pt x="4406" y="2296"/>
                      <a:pt x="4390" y="2234"/>
                    </a:cubicBezTo>
                    <a:cubicBezTo>
                      <a:pt x="4402" y="2210"/>
                      <a:pt x="4416" y="2202"/>
                      <a:pt x="4430" y="2202"/>
                    </a:cubicBezTo>
                    <a:close/>
                    <a:moveTo>
                      <a:pt x="4669" y="2528"/>
                    </a:moveTo>
                    <a:cubicBezTo>
                      <a:pt x="4685" y="2559"/>
                      <a:pt x="4669" y="2590"/>
                      <a:pt x="4654" y="2622"/>
                    </a:cubicBezTo>
                    <a:cubicBezTo>
                      <a:pt x="4638" y="2590"/>
                      <a:pt x="4638" y="2559"/>
                      <a:pt x="4623" y="2544"/>
                    </a:cubicBezTo>
                    <a:cubicBezTo>
                      <a:pt x="4623" y="2582"/>
                      <a:pt x="4615" y="2594"/>
                      <a:pt x="4604" y="2594"/>
                    </a:cubicBezTo>
                    <a:cubicBezTo>
                      <a:pt x="4587" y="2594"/>
                      <a:pt x="4563" y="2569"/>
                      <a:pt x="4545" y="2559"/>
                    </a:cubicBezTo>
                    <a:cubicBezTo>
                      <a:pt x="4576" y="2544"/>
                      <a:pt x="4592" y="2544"/>
                      <a:pt x="4623" y="2544"/>
                    </a:cubicBezTo>
                    <a:cubicBezTo>
                      <a:pt x="4638" y="2528"/>
                      <a:pt x="4654" y="2528"/>
                      <a:pt x="4669" y="2528"/>
                    </a:cubicBezTo>
                    <a:close/>
                    <a:moveTo>
                      <a:pt x="4514" y="2575"/>
                    </a:moveTo>
                    <a:cubicBezTo>
                      <a:pt x="4514" y="2590"/>
                      <a:pt x="4514" y="2606"/>
                      <a:pt x="4514" y="2622"/>
                    </a:cubicBezTo>
                    <a:cubicBezTo>
                      <a:pt x="4514" y="2637"/>
                      <a:pt x="4499" y="2637"/>
                      <a:pt x="4499" y="2637"/>
                    </a:cubicBezTo>
                    <a:cubicBezTo>
                      <a:pt x="4499" y="2606"/>
                      <a:pt x="4499" y="2590"/>
                      <a:pt x="4514" y="2575"/>
                    </a:cubicBezTo>
                    <a:close/>
                    <a:moveTo>
                      <a:pt x="683" y="2739"/>
                    </a:moveTo>
                    <a:cubicBezTo>
                      <a:pt x="679" y="2739"/>
                      <a:pt x="674" y="2741"/>
                      <a:pt x="668" y="2746"/>
                    </a:cubicBezTo>
                    <a:lnTo>
                      <a:pt x="719" y="2823"/>
                    </a:lnTo>
                    <a:lnTo>
                      <a:pt x="719" y="2823"/>
                    </a:lnTo>
                    <a:cubicBezTo>
                      <a:pt x="706" y="2791"/>
                      <a:pt x="705" y="2739"/>
                      <a:pt x="683" y="2739"/>
                    </a:cubicBezTo>
                    <a:close/>
                    <a:moveTo>
                      <a:pt x="719" y="2823"/>
                    </a:moveTo>
                    <a:lnTo>
                      <a:pt x="719" y="2823"/>
                    </a:lnTo>
                    <a:cubicBezTo>
                      <a:pt x="722" y="2829"/>
                      <a:pt x="725" y="2835"/>
                      <a:pt x="729" y="2839"/>
                    </a:cubicBezTo>
                    <a:lnTo>
                      <a:pt x="729" y="2839"/>
                    </a:lnTo>
                    <a:cubicBezTo>
                      <a:pt x="729" y="2839"/>
                      <a:pt x="729" y="2839"/>
                      <a:pt x="730" y="2839"/>
                    </a:cubicBezTo>
                    <a:lnTo>
                      <a:pt x="719" y="2823"/>
                    </a:lnTo>
                    <a:close/>
                    <a:moveTo>
                      <a:pt x="4592" y="2854"/>
                    </a:moveTo>
                    <a:cubicBezTo>
                      <a:pt x="4592" y="2854"/>
                      <a:pt x="4623" y="2885"/>
                      <a:pt x="4654" y="2916"/>
                    </a:cubicBezTo>
                    <a:cubicBezTo>
                      <a:pt x="4638" y="2947"/>
                      <a:pt x="4623" y="2978"/>
                      <a:pt x="4576" y="2994"/>
                    </a:cubicBezTo>
                    <a:cubicBezTo>
                      <a:pt x="4561" y="2978"/>
                      <a:pt x="4561" y="2963"/>
                      <a:pt x="4545" y="2963"/>
                    </a:cubicBezTo>
                    <a:cubicBezTo>
                      <a:pt x="4545" y="2947"/>
                      <a:pt x="4545" y="2947"/>
                      <a:pt x="4545" y="2932"/>
                    </a:cubicBezTo>
                    <a:cubicBezTo>
                      <a:pt x="4561" y="2916"/>
                      <a:pt x="4592" y="2916"/>
                      <a:pt x="4623" y="2916"/>
                    </a:cubicBezTo>
                    <a:cubicBezTo>
                      <a:pt x="4607" y="2901"/>
                      <a:pt x="4592" y="2885"/>
                      <a:pt x="4592" y="2854"/>
                    </a:cubicBezTo>
                    <a:close/>
                    <a:moveTo>
                      <a:pt x="4716" y="2994"/>
                    </a:moveTo>
                    <a:cubicBezTo>
                      <a:pt x="4731" y="3009"/>
                      <a:pt x="4778" y="3087"/>
                      <a:pt x="4778" y="3087"/>
                    </a:cubicBezTo>
                    <a:cubicBezTo>
                      <a:pt x="4793" y="3118"/>
                      <a:pt x="4793" y="3133"/>
                      <a:pt x="4793" y="3149"/>
                    </a:cubicBezTo>
                    <a:cubicBezTo>
                      <a:pt x="4793" y="3164"/>
                      <a:pt x="4793" y="3164"/>
                      <a:pt x="4793" y="3164"/>
                    </a:cubicBezTo>
                    <a:cubicBezTo>
                      <a:pt x="4762" y="3133"/>
                      <a:pt x="4731" y="3118"/>
                      <a:pt x="4700" y="3087"/>
                    </a:cubicBezTo>
                    <a:cubicBezTo>
                      <a:pt x="4700" y="3056"/>
                      <a:pt x="4716" y="3025"/>
                      <a:pt x="4716" y="2994"/>
                    </a:cubicBezTo>
                    <a:close/>
                    <a:moveTo>
                      <a:pt x="4126" y="3226"/>
                    </a:moveTo>
                    <a:lnTo>
                      <a:pt x="4126" y="3226"/>
                    </a:lnTo>
                    <a:cubicBezTo>
                      <a:pt x="4188" y="3242"/>
                      <a:pt x="4219" y="3273"/>
                      <a:pt x="4173" y="3335"/>
                    </a:cubicBezTo>
                    <a:cubicBezTo>
                      <a:pt x="4173" y="3319"/>
                      <a:pt x="4157" y="3304"/>
                      <a:pt x="4142" y="3288"/>
                    </a:cubicBezTo>
                    <a:lnTo>
                      <a:pt x="4173" y="3288"/>
                    </a:lnTo>
                    <a:cubicBezTo>
                      <a:pt x="4157" y="3273"/>
                      <a:pt x="4142" y="3257"/>
                      <a:pt x="4126" y="3226"/>
                    </a:cubicBezTo>
                    <a:close/>
                    <a:moveTo>
                      <a:pt x="2575" y="3319"/>
                    </a:moveTo>
                    <a:cubicBezTo>
                      <a:pt x="2575" y="3350"/>
                      <a:pt x="2591" y="3366"/>
                      <a:pt x="2606" y="3381"/>
                    </a:cubicBezTo>
                    <a:cubicBezTo>
                      <a:pt x="2591" y="3397"/>
                      <a:pt x="2560" y="3428"/>
                      <a:pt x="2544" y="3459"/>
                    </a:cubicBezTo>
                    <a:cubicBezTo>
                      <a:pt x="2529" y="3459"/>
                      <a:pt x="2529" y="3459"/>
                      <a:pt x="2513" y="3475"/>
                    </a:cubicBezTo>
                    <a:cubicBezTo>
                      <a:pt x="2498" y="3444"/>
                      <a:pt x="2498" y="3413"/>
                      <a:pt x="2482" y="3382"/>
                    </a:cubicBezTo>
                    <a:lnTo>
                      <a:pt x="2482" y="3382"/>
                    </a:lnTo>
                    <a:lnTo>
                      <a:pt x="2498" y="3412"/>
                    </a:lnTo>
                    <a:lnTo>
                      <a:pt x="2544" y="3335"/>
                    </a:lnTo>
                    <a:cubicBezTo>
                      <a:pt x="2544" y="3335"/>
                      <a:pt x="2560" y="3335"/>
                      <a:pt x="2575" y="3319"/>
                    </a:cubicBezTo>
                    <a:close/>
                    <a:moveTo>
                      <a:pt x="4312" y="3428"/>
                    </a:moveTo>
                    <a:cubicBezTo>
                      <a:pt x="4312" y="3428"/>
                      <a:pt x="4312" y="3444"/>
                      <a:pt x="4312" y="3444"/>
                    </a:cubicBezTo>
                    <a:cubicBezTo>
                      <a:pt x="4297" y="3459"/>
                      <a:pt x="4281" y="3475"/>
                      <a:pt x="4281" y="3475"/>
                    </a:cubicBezTo>
                    <a:cubicBezTo>
                      <a:pt x="4281" y="3459"/>
                      <a:pt x="4297" y="3444"/>
                      <a:pt x="4312" y="3428"/>
                    </a:cubicBezTo>
                    <a:close/>
                    <a:moveTo>
                      <a:pt x="4250" y="3521"/>
                    </a:moveTo>
                    <a:cubicBezTo>
                      <a:pt x="4250" y="3552"/>
                      <a:pt x="4266" y="3599"/>
                      <a:pt x="4281" y="3645"/>
                    </a:cubicBezTo>
                    <a:cubicBezTo>
                      <a:pt x="4281" y="3661"/>
                      <a:pt x="4266" y="3661"/>
                      <a:pt x="4266" y="3676"/>
                    </a:cubicBezTo>
                    <a:cubicBezTo>
                      <a:pt x="4250" y="3645"/>
                      <a:pt x="4250" y="3630"/>
                      <a:pt x="4235" y="3599"/>
                    </a:cubicBezTo>
                    <a:cubicBezTo>
                      <a:pt x="4235" y="3568"/>
                      <a:pt x="4235" y="3552"/>
                      <a:pt x="4250" y="3521"/>
                    </a:cubicBezTo>
                    <a:close/>
                    <a:moveTo>
                      <a:pt x="2870" y="3893"/>
                    </a:moveTo>
                    <a:cubicBezTo>
                      <a:pt x="2855" y="3893"/>
                      <a:pt x="2855" y="3909"/>
                      <a:pt x="2839" y="3909"/>
                    </a:cubicBezTo>
                    <a:cubicBezTo>
                      <a:pt x="2839" y="3909"/>
                      <a:pt x="2839" y="3893"/>
                      <a:pt x="2839" y="3893"/>
                    </a:cubicBezTo>
                    <a:close/>
                    <a:moveTo>
                      <a:pt x="3894" y="3940"/>
                    </a:moveTo>
                    <a:lnTo>
                      <a:pt x="3909" y="3955"/>
                    </a:lnTo>
                    <a:cubicBezTo>
                      <a:pt x="3925" y="3971"/>
                      <a:pt x="3925" y="3971"/>
                      <a:pt x="3940" y="3986"/>
                    </a:cubicBezTo>
                    <a:cubicBezTo>
                      <a:pt x="3929" y="3997"/>
                      <a:pt x="3926" y="4008"/>
                      <a:pt x="3909" y="4008"/>
                    </a:cubicBezTo>
                    <a:cubicBezTo>
                      <a:pt x="3903" y="4008"/>
                      <a:pt x="3895" y="4007"/>
                      <a:pt x="3885" y="4004"/>
                    </a:cubicBezTo>
                    <a:lnTo>
                      <a:pt x="3885" y="4004"/>
                    </a:lnTo>
                    <a:cubicBezTo>
                      <a:pt x="3889" y="3986"/>
                      <a:pt x="3894" y="3965"/>
                      <a:pt x="3894" y="3940"/>
                    </a:cubicBezTo>
                    <a:close/>
                    <a:moveTo>
                      <a:pt x="3568" y="4002"/>
                    </a:moveTo>
                    <a:cubicBezTo>
                      <a:pt x="3568" y="4002"/>
                      <a:pt x="3568" y="4002"/>
                      <a:pt x="3584" y="4017"/>
                    </a:cubicBezTo>
                    <a:cubicBezTo>
                      <a:pt x="3568" y="4017"/>
                      <a:pt x="3552" y="4033"/>
                      <a:pt x="3552" y="4064"/>
                    </a:cubicBezTo>
                    <a:cubicBezTo>
                      <a:pt x="3552" y="4048"/>
                      <a:pt x="3537" y="4048"/>
                      <a:pt x="3537" y="4048"/>
                    </a:cubicBezTo>
                    <a:cubicBezTo>
                      <a:pt x="3537" y="4033"/>
                      <a:pt x="3552" y="4017"/>
                      <a:pt x="3568" y="4002"/>
                    </a:cubicBezTo>
                    <a:close/>
                    <a:moveTo>
                      <a:pt x="2064" y="4017"/>
                    </a:moveTo>
                    <a:lnTo>
                      <a:pt x="2064" y="4017"/>
                    </a:lnTo>
                    <a:cubicBezTo>
                      <a:pt x="2095" y="4048"/>
                      <a:pt x="2110" y="4048"/>
                      <a:pt x="2126" y="4048"/>
                    </a:cubicBezTo>
                    <a:lnTo>
                      <a:pt x="2095" y="4141"/>
                    </a:lnTo>
                    <a:cubicBezTo>
                      <a:pt x="2048" y="4095"/>
                      <a:pt x="1986" y="4079"/>
                      <a:pt x="2064" y="4017"/>
                    </a:cubicBezTo>
                    <a:close/>
                    <a:moveTo>
                      <a:pt x="2389" y="3676"/>
                    </a:moveTo>
                    <a:cubicBezTo>
                      <a:pt x="2265" y="3878"/>
                      <a:pt x="2374" y="3924"/>
                      <a:pt x="2575" y="3924"/>
                    </a:cubicBezTo>
                    <a:cubicBezTo>
                      <a:pt x="2606" y="3971"/>
                      <a:pt x="2653" y="4017"/>
                      <a:pt x="2699" y="4064"/>
                    </a:cubicBezTo>
                    <a:cubicBezTo>
                      <a:pt x="2668" y="4095"/>
                      <a:pt x="2637" y="4126"/>
                      <a:pt x="2606" y="4157"/>
                    </a:cubicBezTo>
                    <a:cubicBezTo>
                      <a:pt x="2622" y="4110"/>
                      <a:pt x="2606" y="4079"/>
                      <a:pt x="2575" y="4048"/>
                    </a:cubicBezTo>
                    <a:cubicBezTo>
                      <a:pt x="2562" y="4062"/>
                      <a:pt x="2491" y="4098"/>
                      <a:pt x="2432" y="4098"/>
                    </a:cubicBezTo>
                    <a:cubicBezTo>
                      <a:pt x="2423" y="4098"/>
                      <a:pt x="2413" y="4097"/>
                      <a:pt x="2405" y="4095"/>
                    </a:cubicBezTo>
                    <a:cubicBezTo>
                      <a:pt x="2358" y="3986"/>
                      <a:pt x="2312" y="3862"/>
                      <a:pt x="2281" y="3785"/>
                    </a:cubicBezTo>
                    <a:cubicBezTo>
                      <a:pt x="2281" y="3785"/>
                      <a:pt x="2296" y="3769"/>
                      <a:pt x="2296" y="3754"/>
                    </a:cubicBezTo>
                    <a:cubicBezTo>
                      <a:pt x="2296" y="3754"/>
                      <a:pt x="2281" y="3754"/>
                      <a:pt x="2281" y="3738"/>
                    </a:cubicBezTo>
                    <a:cubicBezTo>
                      <a:pt x="2296" y="3723"/>
                      <a:pt x="2296" y="3692"/>
                      <a:pt x="2312" y="3676"/>
                    </a:cubicBezTo>
                    <a:close/>
                    <a:moveTo>
                      <a:pt x="4864" y="4199"/>
                    </a:moveTo>
                    <a:lnTo>
                      <a:pt x="4871" y="4219"/>
                    </a:lnTo>
                    <a:cubicBezTo>
                      <a:pt x="4871" y="4214"/>
                      <a:pt x="4869" y="4206"/>
                      <a:pt x="4864" y="4199"/>
                    </a:cubicBezTo>
                    <a:close/>
                    <a:moveTo>
                      <a:pt x="1784" y="4126"/>
                    </a:moveTo>
                    <a:cubicBezTo>
                      <a:pt x="1769" y="4172"/>
                      <a:pt x="1753" y="4235"/>
                      <a:pt x="1784" y="4266"/>
                    </a:cubicBezTo>
                    <a:cubicBezTo>
                      <a:pt x="1784" y="4281"/>
                      <a:pt x="1769" y="4281"/>
                      <a:pt x="1769" y="4297"/>
                    </a:cubicBezTo>
                    <a:cubicBezTo>
                      <a:pt x="1738" y="4219"/>
                      <a:pt x="1660" y="4141"/>
                      <a:pt x="1784" y="4126"/>
                    </a:cubicBezTo>
                    <a:close/>
                    <a:moveTo>
                      <a:pt x="404" y="4188"/>
                    </a:moveTo>
                    <a:lnTo>
                      <a:pt x="404" y="4188"/>
                    </a:lnTo>
                    <a:cubicBezTo>
                      <a:pt x="451" y="4219"/>
                      <a:pt x="482" y="4250"/>
                      <a:pt x="528" y="4281"/>
                    </a:cubicBezTo>
                    <a:cubicBezTo>
                      <a:pt x="528" y="4281"/>
                      <a:pt x="513" y="4297"/>
                      <a:pt x="497" y="4312"/>
                    </a:cubicBezTo>
                    <a:cubicBezTo>
                      <a:pt x="494" y="4309"/>
                      <a:pt x="490" y="4306"/>
                      <a:pt x="486" y="4304"/>
                    </a:cubicBezTo>
                    <a:lnTo>
                      <a:pt x="486" y="4304"/>
                    </a:lnTo>
                    <a:cubicBezTo>
                      <a:pt x="490" y="4307"/>
                      <a:pt x="493" y="4310"/>
                      <a:pt x="497" y="4312"/>
                    </a:cubicBezTo>
                    <a:cubicBezTo>
                      <a:pt x="487" y="4312"/>
                      <a:pt x="476" y="4305"/>
                      <a:pt x="466" y="4296"/>
                    </a:cubicBezTo>
                    <a:lnTo>
                      <a:pt x="466" y="4296"/>
                    </a:lnTo>
                    <a:cubicBezTo>
                      <a:pt x="472" y="4298"/>
                      <a:pt x="479" y="4301"/>
                      <a:pt x="486" y="4304"/>
                    </a:cubicBezTo>
                    <a:lnTo>
                      <a:pt x="486" y="4304"/>
                    </a:lnTo>
                    <a:cubicBezTo>
                      <a:pt x="446" y="4274"/>
                      <a:pt x="418" y="4231"/>
                      <a:pt x="404" y="4188"/>
                    </a:cubicBezTo>
                    <a:close/>
                    <a:moveTo>
                      <a:pt x="2575" y="4235"/>
                    </a:moveTo>
                    <a:lnTo>
                      <a:pt x="2606" y="4250"/>
                    </a:lnTo>
                    <a:cubicBezTo>
                      <a:pt x="2564" y="4264"/>
                      <a:pt x="2599" y="4330"/>
                      <a:pt x="2559" y="4330"/>
                    </a:cubicBezTo>
                    <a:cubicBezTo>
                      <a:pt x="2555" y="4330"/>
                      <a:pt x="2550" y="4329"/>
                      <a:pt x="2544" y="4328"/>
                    </a:cubicBezTo>
                    <a:lnTo>
                      <a:pt x="2529" y="4328"/>
                    </a:lnTo>
                    <a:cubicBezTo>
                      <a:pt x="2529" y="4328"/>
                      <a:pt x="2513" y="4312"/>
                      <a:pt x="2513" y="4297"/>
                    </a:cubicBezTo>
                    <a:cubicBezTo>
                      <a:pt x="2513" y="4297"/>
                      <a:pt x="2513" y="4297"/>
                      <a:pt x="2513" y="4281"/>
                    </a:cubicBezTo>
                    <a:cubicBezTo>
                      <a:pt x="2513" y="4297"/>
                      <a:pt x="2529" y="4312"/>
                      <a:pt x="2544" y="4328"/>
                    </a:cubicBezTo>
                    <a:cubicBezTo>
                      <a:pt x="2544" y="4297"/>
                      <a:pt x="2560" y="4266"/>
                      <a:pt x="2575" y="4235"/>
                    </a:cubicBezTo>
                    <a:close/>
                    <a:moveTo>
                      <a:pt x="1971" y="4157"/>
                    </a:moveTo>
                    <a:lnTo>
                      <a:pt x="2002" y="4266"/>
                    </a:lnTo>
                    <a:lnTo>
                      <a:pt x="2048" y="4266"/>
                    </a:lnTo>
                    <a:lnTo>
                      <a:pt x="2017" y="4343"/>
                    </a:lnTo>
                    <a:cubicBezTo>
                      <a:pt x="2010" y="4341"/>
                      <a:pt x="2004" y="4340"/>
                      <a:pt x="1998" y="4340"/>
                    </a:cubicBezTo>
                    <a:cubicBezTo>
                      <a:pt x="1970" y="4340"/>
                      <a:pt x="1948" y="4362"/>
                      <a:pt x="1889" y="4362"/>
                    </a:cubicBezTo>
                    <a:cubicBezTo>
                      <a:pt x="1876" y="4362"/>
                      <a:pt x="1862" y="4361"/>
                      <a:pt x="1846" y="4359"/>
                    </a:cubicBezTo>
                    <a:cubicBezTo>
                      <a:pt x="1815" y="4343"/>
                      <a:pt x="1815" y="4328"/>
                      <a:pt x="1815" y="4297"/>
                    </a:cubicBezTo>
                    <a:cubicBezTo>
                      <a:pt x="1831" y="4297"/>
                      <a:pt x="1831" y="4312"/>
                      <a:pt x="1846" y="4312"/>
                    </a:cubicBezTo>
                    <a:cubicBezTo>
                      <a:pt x="1846" y="4266"/>
                      <a:pt x="1862" y="4219"/>
                      <a:pt x="1862" y="4172"/>
                    </a:cubicBezTo>
                    <a:cubicBezTo>
                      <a:pt x="1877" y="4188"/>
                      <a:pt x="1893" y="4203"/>
                      <a:pt x="1893" y="4266"/>
                    </a:cubicBezTo>
                    <a:cubicBezTo>
                      <a:pt x="1893" y="4235"/>
                      <a:pt x="1893" y="4203"/>
                      <a:pt x="1908" y="4172"/>
                    </a:cubicBezTo>
                    <a:cubicBezTo>
                      <a:pt x="1924" y="4188"/>
                      <a:pt x="1936" y="4200"/>
                      <a:pt x="1945" y="4200"/>
                    </a:cubicBezTo>
                    <a:cubicBezTo>
                      <a:pt x="1955" y="4200"/>
                      <a:pt x="1963" y="4188"/>
                      <a:pt x="1971" y="4157"/>
                    </a:cubicBezTo>
                    <a:close/>
                    <a:moveTo>
                      <a:pt x="1722" y="4250"/>
                    </a:moveTo>
                    <a:cubicBezTo>
                      <a:pt x="1738" y="4266"/>
                      <a:pt x="1753" y="4281"/>
                      <a:pt x="1753" y="4297"/>
                    </a:cubicBezTo>
                    <a:cubicBezTo>
                      <a:pt x="1738" y="4328"/>
                      <a:pt x="1722" y="4343"/>
                      <a:pt x="1722" y="4374"/>
                    </a:cubicBezTo>
                    <a:cubicBezTo>
                      <a:pt x="1722" y="4359"/>
                      <a:pt x="1707" y="4359"/>
                      <a:pt x="1691" y="4328"/>
                    </a:cubicBezTo>
                    <a:lnTo>
                      <a:pt x="1691" y="4328"/>
                    </a:lnTo>
                    <a:cubicBezTo>
                      <a:pt x="1660" y="4374"/>
                      <a:pt x="1645" y="4421"/>
                      <a:pt x="1722" y="4436"/>
                    </a:cubicBezTo>
                    <a:cubicBezTo>
                      <a:pt x="1715" y="4452"/>
                      <a:pt x="1703" y="4456"/>
                      <a:pt x="1687" y="4456"/>
                    </a:cubicBezTo>
                    <a:cubicBezTo>
                      <a:pt x="1672" y="4456"/>
                      <a:pt x="1653" y="4452"/>
                      <a:pt x="1629" y="4452"/>
                    </a:cubicBezTo>
                    <a:cubicBezTo>
                      <a:pt x="1645" y="4390"/>
                      <a:pt x="1660" y="4328"/>
                      <a:pt x="1691" y="4281"/>
                    </a:cubicBezTo>
                    <a:lnTo>
                      <a:pt x="1707" y="4281"/>
                    </a:lnTo>
                    <a:cubicBezTo>
                      <a:pt x="1707" y="4266"/>
                      <a:pt x="1722" y="4250"/>
                      <a:pt x="1722" y="4250"/>
                    </a:cubicBezTo>
                    <a:close/>
                    <a:moveTo>
                      <a:pt x="1831" y="4374"/>
                    </a:moveTo>
                    <a:cubicBezTo>
                      <a:pt x="1846" y="4390"/>
                      <a:pt x="1877" y="4421"/>
                      <a:pt x="1924" y="4436"/>
                    </a:cubicBezTo>
                    <a:cubicBezTo>
                      <a:pt x="1939" y="4514"/>
                      <a:pt x="1862" y="4591"/>
                      <a:pt x="1862" y="4638"/>
                    </a:cubicBezTo>
                    <a:cubicBezTo>
                      <a:pt x="1827" y="4652"/>
                      <a:pt x="1789" y="4659"/>
                      <a:pt x="1752" y="4659"/>
                    </a:cubicBezTo>
                    <a:cubicBezTo>
                      <a:pt x="1707" y="4659"/>
                      <a:pt x="1663" y="4648"/>
                      <a:pt x="1629" y="4622"/>
                    </a:cubicBezTo>
                    <a:cubicBezTo>
                      <a:pt x="1629" y="4622"/>
                      <a:pt x="1629" y="4607"/>
                      <a:pt x="1629" y="4607"/>
                    </a:cubicBezTo>
                    <a:lnTo>
                      <a:pt x="1691" y="4638"/>
                    </a:lnTo>
                    <a:cubicBezTo>
                      <a:pt x="1707" y="4560"/>
                      <a:pt x="1769" y="4452"/>
                      <a:pt x="1831" y="4374"/>
                    </a:cubicBezTo>
                    <a:close/>
                    <a:moveTo>
                      <a:pt x="947" y="4669"/>
                    </a:moveTo>
                    <a:cubicBezTo>
                      <a:pt x="978" y="4684"/>
                      <a:pt x="1009" y="4700"/>
                      <a:pt x="1040" y="4715"/>
                    </a:cubicBezTo>
                    <a:lnTo>
                      <a:pt x="978" y="4715"/>
                    </a:lnTo>
                    <a:cubicBezTo>
                      <a:pt x="962" y="4700"/>
                      <a:pt x="947" y="4684"/>
                      <a:pt x="931" y="4684"/>
                    </a:cubicBezTo>
                    <a:cubicBezTo>
                      <a:pt x="931" y="4669"/>
                      <a:pt x="947" y="4669"/>
                      <a:pt x="947" y="4669"/>
                    </a:cubicBezTo>
                    <a:close/>
                    <a:moveTo>
                      <a:pt x="1335" y="4917"/>
                    </a:moveTo>
                    <a:cubicBezTo>
                      <a:pt x="1366" y="4932"/>
                      <a:pt x="1412" y="4963"/>
                      <a:pt x="1459" y="4994"/>
                    </a:cubicBezTo>
                    <a:cubicBezTo>
                      <a:pt x="1459" y="4994"/>
                      <a:pt x="1459" y="5010"/>
                      <a:pt x="1443" y="5010"/>
                    </a:cubicBezTo>
                    <a:cubicBezTo>
                      <a:pt x="1412" y="4994"/>
                      <a:pt x="1381" y="4963"/>
                      <a:pt x="1335" y="4932"/>
                    </a:cubicBezTo>
                    <a:cubicBezTo>
                      <a:pt x="1335" y="4932"/>
                      <a:pt x="1335" y="4917"/>
                      <a:pt x="1335" y="4917"/>
                    </a:cubicBezTo>
                    <a:close/>
                    <a:moveTo>
                      <a:pt x="1521" y="5025"/>
                    </a:moveTo>
                    <a:cubicBezTo>
                      <a:pt x="1552" y="5041"/>
                      <a:pt x="1583" y="5072"/>
                      <a:pt x="1598" y="5088"/>
                    </a:cubicBezTo>
                    <a:lnTo>
                      <a:pt x="1567" y="5088"/>
                    </a:lnTo>
                    <a:cubicBezTo>
                      <a:pt x="1552" y="5072"/>
                      <a:pt x="1536" y="5072"/>
                      <a:pt x="1505" y="5057"/>
                    </a:cubicBezTo>
                    <a:lnTo>
                      <a:pt x="1521" y="5025"/>
                    </a:lnTo>
                    <a:close/>
                    <a:moveTo>
                      <a:pt x="1505" y="5088"/>
                    </a:moveTo>
                    <a:cubicBezTo>
                      <a:pt x="1505" y="5088"/>
                      <a:pt x="1521" y="5103"/>
                      <a:pt x="1521" y="5103"/>
                    </a:cubicBezTo>
                    <a:lnTo>
                      <a:pt x="1505" y="5103"/>
                    </a:lnTo>
                    <a:lnTo>
                      <a:pt x="1505" y="5088"/>
                    </a:lnTo>
                    <a:close/>
                    <a:moveTo>
                      <a:pt x="1350" y="4994"/>
                    </a:moveTo>
                    <a:lnTo>
                      <a:pt x="1350" y="4994"/>
                    </a:lnTo>
                    <a:cubicBezTo>
                      <a:pt x="1381" y="5010"/>
                      <a:pt x="1412" y="5025"/>
                      <a:pt x="1428" y="5041"/>
                    </a:cubicBezTo>
                    <a:cubicBezTo>
                      <a:pt x="1428" y="5072"/>
                      <a:pt x="1428" y="5119"/>
                      <a:pt x="1428" y="5134"/>
                    </a:cubicBezTo>
                    <a:cubicBezTo>
                      <a:pt x="1421" y="5136"/>
                      <a:pt x="1416" y="5136"/>
                      <a:pt x="1410" y="5136"/>
                    </a:cubicBezTo>
                    <a:cubicBezTo>
                      <a:pt x="1365" y="5136"/>
                      <a:pt x="1364" y="5078"/>
                      <a:pt x="1350" y="4994"/>
                    </a:cubicBezTo>
                    <a:close/>
                    <a:moveTo>
                      <a:pt x="1753" y="4715"/>
                    </a:moveTo>
                    <a:lnTo>
                      <a:pt x="1753" y="4715"/>
                    </a:lnTo>
                    <a:cubicBezTo>
                      <a:pt x="1769" y="4731"/>
                      <a:pt x="1784" y="4731"/>
                      <a:pt x="1800" y="4746"/>
                    </a:cubicBezTo>
                    <a:cubicBezTo>
                      <a:pt x="1800" y="4762"/>
                      <a:pt x="1800" y="4762"/>
                      <a:pt x="1815" y="4793"/>
                    </a:cubicBezTo>
                    <a:lnTo>
                      <a:pt x="1831" y="4793"/>
                    </a:lnTo>
                    <a:cubicBezTo>
                      <a:pt x="1831" y="4824"/>
                      <a:pt x="1769" y="4870"/>
                      <a:pt x="1722" y="4886"/>
                    </a:cubicBezTo>
                    <a:lnTo>
                      <a:pt x="1722" y="4855"/>
                    </a:lnTo>
                    <a:lnTo>
                      <a:pt x="1707" y="4901"/>
                    </a:lnTo>
                    <a:lnTo>
                      <a:pt x="1676" y="4901"/>
                    </a:lnTo>
                    <a:cubicBezTo>
                      <a:pt x="1676" y="4855"/>
                      <a:pt x="1614" y="4855"/>
                      <a:pt x="1567" y="4824"/>
                    </a:cubicBezTo>
                    <a:lnTo>
                      <a:pt x="1567" y="4824"/>
                    </a:lnTo>
                    <a:cubicBezTo>
                      <a:pt x="1567" y="4917"/>
                      <a:pt x="1645" y="4948"/>
                      <a:pt x="1722" y="4948"/>
                    </a:cubicBezTo>
                    <a:cubicBezTo>
                      <a:pt x="1738" y="4932"/>
                      <a:pt x="1769" y="4932"/>
                      <a:pt x="1784" y="4917"/>
                    </a:cubicBezTo>
                    <a:lnTo>
                      <a:pt x="1800" y="5010"/>
                    </a:lnTo>
                    <a:cubicBezTo>
                      <a:pt x="1722" y="5010"/>
                      <a:pt x="1645" y="4994"/>
                      <a:pt x="1552" y="4963"/>
                    </a:cubicBezTo>
                    <a:lnTo>
                      <a:pt x="1552" y="4963"/>
                    </a:lnTo>
                    <a:cubicBezTo>
                      <a:pt x="1629" y="5010"/>
                      <a:pt x="1722" y="5072"/>
                      <a:pt x="1800" y="5119"/>
                    </a:cubicBezTo>
                    <a:cubicBezTo>
                      <a:pt x="1800" y="5134"/>
                      <a:pt x="1800" y="5150"/>
                      <a:pt x="1800" y="5150"/>
                    </a:cubicBezTo>
                    <a:cubicBezTo>
                      <a:pt x="1645" y="5057"/>
                      <a:pt x="1474" y="4948"/>
                      <a:pt x="1319" y="4855"/>
                    </a:cubicBezTo>
                    <a:cubicBezTo>
                      <a:pt x="1335" y="4839"/>
                      <a:pt x="1335" y="4824"/>
                      <a:pt x="1350" y="4824"/>
                    </a:cubicBezTo>
                    <a:cubicBezTo>
                      <a:pt x="1366" y="4839"/>
                      <a:pt x="1381" y="4855"/>
                      <a:pt x="1412" y="4870"/>
                    </a:cubicBezTo>
                    <a:cubicBezTo>
                      <a:pt x="1412" y="4839"/>
                      <a:pt x="1428" y="4824"/>
                      <a:pt x="1428" y="4808"/>
                    </a:cubicBezTo>
                    <a:cubicBezTo>
                      <a:pt x="1443" y="4808"/>
                      <a:pt x="1459" y="4793"/>
                      <a:pt x="1459" y="4777"/>
                    </a:cubicBezTo>
                    <a:lnTo>
                      <a:pt x="1490" y="4793"/>
                    </a:lnTo>
                    <a:cubicBezTo>
                      <a:pt x="1474" y="4824"/>
                      <a:pt x="1459" y="4855"/>
                      <a:pt x="1459" y="4901"/>
                    </a:cubicBezTo>
                    <a:cubicBezTo>
                      <a:pt x="1490" y="4901"/>
                      <a:pt x="1521" y="4855"/>
                      <a:pt x="1521" y="4824"/>
                    </a:cubicBezTo>
                    <a:lnTo>
                      <a:pt x="1536" y="4824"/>
                    </a:lnTo>
                    <a:cubicBezTo>
                      <a:pt x="1552" y="4808"/>
                      <a:pt x="1567" y="4793"/>
                      <a:pt x="1583" y="4777"/>
                    </a:cubicBezTo>
                    <a:cubicBezTo>
                      <a:pt x="1583" y="4762"/>
                      <a:pt x="1598" y="4746"/>
                      <a:pt x="1598" y="4731"/>
                    </a:cubicBezTo>
                    <a:cubicBezTo>
                      <a:pt x="1637" y="4740"/>
                      <a:pt x="1706" y="4792"/>
                      <a:pt x="1741" y="4792"/>
                    </a:cubicBezTo>
                    <a:cubicBezTo>
                      <a:pt x="1762" y="4792"/>
                      <a:pt x="1771" y="4774"/>
                      <a:pt x="1753" y="4715"/>
                    </a:cubicBezTo>
                    <a:close/>
                    <a:moveTo>
                      <a:pt x="1614" y="5088"/>
                    </a:moveTo>
                    <a:lnTo>
                      <a:pt x="1614" y="5088"/>
                    </a:lnTo>
                    <a:cubicBezTo>
                      <a:pt x="1660" y="5119"/>
                      <a:pt x="1691" y="5150"/>
                      <a:pt x="1738" y="5165"/>
                    </a:cubicBezTo>
                    <a:cubicBezTo>
                      <a:pt x="1645" y="5134"/>
                      <a:pt x="1598" y="5103"/>
                      <a:pt x="1614" y="5088"/>
                    </a:cubicBezTo>
                    <a:close/>
                    <a:moveTo>
                      <a:pt x="1862" y="5258"/>
                    </a:moveTo>
                    <a:cubicBezTo>
                      <a:pt x="1877" y="5258"/>
                      <a:pt x="1893" y="5274"/>
                      <a:pt x="1908" y="5289"/>
                    </a:cubicBezTo>
                    <a:lnTo>
                      <a:pt x="1893" y="5289"/>
                    </a:lnTo>
                    <a:cubicBezTo>
                      <a:pt x="1877" y="5289"/>
                      <a:pt x="1877" y="5289"/>
                      <a:pt x="1862" y="5274"/>
                    </a:cubicBezTo>
                    <a:cubicBezTo>
                      <a:pt x="1862" y="5274"/>
                      <a:pt x="1862" y="5258"/>
                      <a:pt x="1862" y="5258"/>
                    </a:cubicBezTo>
                    <a:close/>
                    <a:moveTo>
                      <a:pt x="1971" y="5227"/>
                    </a:moveTo>
                    <a:cubicBezTo>
                      <a:pt x="1971" y="5243"/>
                      <a:pt x="1971" y="5243"/>
                      <a:pt x="1986" y="5243"/>
                    </a:cubicBezTo>
                    <a:cubicBezTo>
                      <a:pt x="1986" y="5258"/>
                      <a:pt x="1986" y="5274"/>
                      <a:pt x="2002" y="5289"/>
                    </a:cubicBezTo>
                    <a:cubicBezTo>
                      <a:pt x="1986" y="5274"/>
                      <a:pt x="1955" y="5258"/>
                      <a:pt x="1939" y="5243"/>
                    </a:cubicBezTo>
                    <a:lnTo>
                      <a:pt x="1971" y="5227"/>
                    </a:lnTo>
                    <a:close/>
                    <a:moveTo>
                      <a:pt x="1939" y="5305"/>
                    </a:moveTo>
                    <a:lnTo>
                      <a:pt x="1939" y="5305"/>
                    </a:lnTo>
                    <a:cubicBezTo>
                      <a:pt x="1971" y="5320"/>
                      <a:pt x="1986" y="5336"/>
                      <a:pt x="2002" y="5351"/>
                    </a:cubicBezTo>
                    <a:cubicBezTo>
                      <a:pt x="2002" y="5351"/>
                      <a:pt x="2002" y="5367"/>
                      <a:pt x="2002" y="5367"/>
                    </a:cubicBezTo>
                    <a:cubicBezTo>
                      <a:pt x="1986" y="5351"/>
                      <a:pt x="1955" y="5336"/>
                      <a:pt x="1939" y="5320"/>
                    </a:cubicBezTo>
                    <a:lnTo>
                      <a:pt x="1955" y="5320"/>
                    </a:lnTo>
                    <a:lnTo>
                      <a:pt x="1939" y="5305"/>
                    </a:lnTo>
                    <a:close/>
                    <a:moveTo>
                      <a:pt x="2451" y="5398"/>
                    </a:moveTo>
                    <a:cubicBezTo>
                      <a:pt x="2482" y="5429"/>
                      <a:pt x="2529" y="5475"/>
                      <a:pt x="2529" y="5506"/>
                    </a:cubicBezTo>
                    <a:cubicBezTo>
                      <a:pt x="2526" y="5511"/>
                      <a:pt x="2523" y="5513"/>
                      <a:pt x="2518" y="5513"/>
                    </a:cubicBezTo>
                    <a:cubicBezTo>
                      <a:pt x="2494" y="5513"/>
                      <a:pt x="2444" y="5452"/>
                      <a:pt x="2405" y="5413"/>
                    </a:cubicBezTo>
                    <a:cubicBezTo>
                      <a:pt x="2420" y="5413"/>
                      <a:pt x="2451" y="5398"/>
                      <a:pt x="2451" y="5398"/>
                    </a:cubicBezTo>
                    <a:close/>
                    <a:moveTo>
                      <a:pt x="3227" y="5553"/>
                    </a:moveTo>
                    <a:cubicBezTo>
                      <a:pt x="3227" y="5554"/>
                      <a:pt x="3227" y="5555"/>
                      <a:pt x="3227" y="5556"/>
                    </a:cubicBezTo>
                    <a:lnTo>
                      <a:pt x="3227" y="5556"/>
                    </a:lnTo>
                    <a:cubicBezTo>
                      <a:pt x="3227" y="5555"/>
                      <a:pt x="3227" y="5554"/>
                      <a:pt x="3227" y="5553"/>
                    </a:cubicBezTo>
                    <a:close/>
                    <a:moveTo>
                      <a:pt x="2189" y="5782"/>
                    </a:moveTo>
                    <a:cubicBezTo>
                      <a:pt x="2189" y="5783"/>
                      <a:pt x="2188" y="5784"/>
                      <a:pt x="2188" y="5785"/>
                    </a:cubicBezTo>
                    <a:cubicBezTo>
                      <a:pt x="2188" y="5784"/>
                      <a:pt x="2189" y="5783"/>
                      <a:pt x="2189" y="5782"/>
                    </a:cubicBezTo>
                    <a:close/>
                    <a:moveTo>
                      <a:pt x="652" y="4917"/>
                    </a:moveTo>
                    <a:lnTo>
                      <a:pt x="2219" y="5925"/>
                    </a:lnTo>
                    <a:cubicBezTo>
                      <a:pt x="2219" y="5910"/>
                      <a:pt x="2219" y="5894"/>
                      <a:pt x="2219" y="5894"/>
                    </a:cubicBezTo>
                    <a:cubicBezTo>
                      <a:pt x="2219" y="5894"/>
                      <a:pt x="2203" y="5910"/>
                      <a:pt x="2203" y="5910"/>
                    </a:cubicBezTo>
                    <a:lnTo>
                      <a:pt x="652" y="4917"/>
                    </a:lnTo>
                    <a:close/>
                    <a:moveTo>
                      <a:pt x="2436" y="0"/>
                    </a:moveTo>
                    <a:cubicBezTo>
                      <a:pt x="2420" y="109"/>
                      <a:pt x="2405" y="233"/>
                      <a:pt x="2250" y="295"/>
                    </a:cubicBezTo>
                    <a:cubicBezTo>
                      <a:pt x="2405" y="249"/>
                      <a:pt x="2420" y="233"/>
                      <a:pt x="2513" y="171"/>
                    </a:cubicBezTo>
                    <a:lnTo>
                      <a:pt x="2513" y="171"/>
                    </a:lnTo>
                    <a:cubicBezTo>
                      <a:pt x="2451" y="311"/>
                      <a:pt x="2544" y="249"/>
                      <a:pt x="2575" y="342"/>
                    </a:cubicBezTo>
                    <a:cubicBezTo>
                      <a:pt x="2563" y="337"/>
                      <a:pt x="2551" y="334"/>
                      <a:pt x="2538" y="334"/>
                    </a:cubicBezTo>
                    <a:cubicBezTo>
                      <a:pt x="2474" y="334"/>
                      <a:pt x="2401" y="387"/>
                      <a:pt x="2370" y="387"/>
                    </a:cubicBezTo>
                    <a:cubicBezTo>
                      <a:pt x="2350" y="387"/>
                      <a:pt x="2347" y="365"/>
                      <a:pt x="2374" y="295"/>
                    </a:cubicBezTo>
                    <a:lnTo>
                      <a:pt x="2374" y="295"/>
                    </a:lnTo>
                    <a:cubicBezTo>
                      <a:pt x="2281" y="342"/>
                      <a:pt x="2110" y="450"/>
                      <a:pt x="2110" y="528"/>
                    </a:cubicBezTo>
                    <a:lnTo>
                      <a:pt x="2203" y="528"/>
                    </a:lnTo>
                    <a:cubicBezTo>
                      <a:pt x="2095" y="605"/>
                      <a:pt x="2033" y="760"/>
                      <a:pt x="2064" y="900"/>
                    </a:cubicBezTo>
                    <a:cubicBezTo>
                      <a:pt x="2188" y="776"/>
                      <a:pt x="2064" y="621"/>
                      <a:pt x="2265" y="497"/>
                    </a:cubicBezTo>
                    <a:cubicBezTo>
                      <a:pt x="2287" y="494"/>
                      <a:pt x="2305" y="493"/>
                      <a:pt x="2320" y="493"/>
                    </a:cubicBezTo>
                    <a:cubicBezTo>
                      <a:pt x="2491" y="493"/>
                      <a:pt x="2299" y="640"/>
                      <a:pt x="2498" y="683"/>
                    </a:cubicBezTo>
                    <a:cubicBezTo>
                      <a:pt x="2498" y="683"/>
                      <a:pt x="2513" y="636"/>
                      <a:pt x="2529" y="590"/>
                    </a:cubicBezTo>
                    <a:cubicBezTo>
                      <a:pt x="2560" y="543"/>
                      <a:pt x="2575" y="497"/>
                      <a:pt x="2575" y="497"/>
                    </a:cubicBezTo>
                    <a:lnTo>
                      <a:pt x="2575" y="497"/>
                    </a:lnTo>
                    <a:lnTo>
                      <a:pt x="2498" y="528"/>
                    </a:lnTo>
                    <a:cubicBezTo>
                      <a:pt x="2467" y="419"/>
                      <a:pt x="2591" y="404"/>
                      <a:pt x="2637" y="342"/>
                    </a:cubicBezTo>
                    <a:lnTo>
                      <a:pt x="4204" y="884"/>
                    </a:lnTo>
                    <a:cubicBezTo>
                      <a:pt x="4142" y="900"/>
                      <a:pt x="4095" y="915"/>
                      <a:pt x="4049" y="931"/>
                    </a:cubicBezTo>
                    <a:cubicBezTo>
                      <a:pt x="3971" y="962"/>
                      <a:pt x="3909" y="977"/>
                      <a:pt x="3847" y="1009"/>
                    </a:cubicBezTo>
                    <a:lnTo>
                      <a:pt x="2793" y="652"/>
                    </a:lnTo>
                    <a:cubicBezTo>
                      <a:pt x="2730" y="621"/>
                      <a:pt x="2637" y="652"/>
                      <a:pt x="2653" y="590"/>
                    </a:cubicBezTo>
                    <a:lnTo>
                      <a:pt x="2653" y="590"/>
                    </a:lnTo>
                    <a:cubicBezTo>
                      <a:pt x="2513" y="636"/>
                      <a:pt x="2529" y="776"/>
                      <a:pt x="2498" y="884"/>
                    </a:cubicBezTo>
                    <a:cubicBezTo>
                      <a:pt x="2486" y="872"/>
                      <a:pt x="2471" y="868"/>
                      <a:pt x="2455" y="868"/>
                    </a:cubicBezTo>
                    <a:cubicBezTo>
                      <a:pt x="2416" y="868"/>
                      <a:pt x="2369" y="896"/>
                      <a:pt x="2340" y="896"/>
                    </a:cubicBezTo>
                    <a:cubicBezTo>
                      <a:pt x="2323" y="896"/>
                      <a:pt x="2312" y="886"/>
                      <a:pt x="2312" y="853"/>
                    </a:cubicBezTo>
                    <a:lnTo>
                      <a:pt x="2312" y="1040"/>
                    </a:lnTo>
                    <a:cubicBezTo>
                      <a:pt x="2223" y="1040"/>
                      <a:pt x="2155" y="1153"/>
                      <a:pt x="2091" y="1153"/>
                    </a:cubicBezTo>
                    <a:cubicBezTo>
                      <a:pt x="2077" y="1153"/>
                      <a:pt x="2062" y="1147"/>
                      <a:pt x="2048" y="1133"/>
                    </a:cubicBezTo>
                    <a:lnTo>
                      <a:pt x="2048" y="1133"/>
                    </a:lnTo>
                    <a:cubicBezTo>
                      <a:pt x="1986" y="1210"/>
                      <a:pt x="2126" y="1272"/>
                      <a:pt x="2002" y="1319"/>
                    </a:cubicBezTo>
                    <a:cubicBezTo>
                      <a:pt x="1986" y="1288"/>
                      <a:pt x="1971" y="1288"/>
                      <a:pt x="1986" y="1272"/>
                    </a:cubicBezTo>
                    <a:cubicBezTo>
                      <a:pt x="1924" y="1272"/>
                      <a:pt x="1815" y="1350"/>
                      <a:pt x="1831" y="1443"/>
                    </a:cubicBezTo>
                    <a:cubicBezTo>
                      <a:pt x="1854" y="1434"/>
                      <a:pt x="1866" y="1431"/>
                      <a:pt x="1874" y="1431"/>
                    </a:cubicBezTo>
                    <a:cubicBezTo>
                      <a:pt x="1883" y="1431"/>
                      <a:pt x="1887" y="1434"/>
                      <a:pt x="1894" y="1434"/>
                    </a:cubicBezTo>
                    <a:cubicBezTo>
                      <a:pt x="1904" y="1434"/>
                      <a:pt x="1919" y="1430"/>
                      <a:pt x="1955" y="1412"/>
                    </a:cubicBezTo>
                    <a:lnTo>
                      <a:pt x="1955" y="1412"/>
                    </a:lnTo>
                    <a:cubicBezTo>
                      <a:pt x="1986" y="1458"/>
                      <a:pt x="1971" y="1598"/>
                      <a:pt x="1846" y="1613"/>
                    </a:cubicBezTo>
                    <a:cubicBezTo>
                      <a:pt x="1846" y="1521"/>
                      <a:pt x="1810" y="1501"/>
                      <a:pt x="1768" y="1501"/>
                    </a:cubicBezTo>
                    <a:cubicBezTo>
                      <a:pt x="1738" y="1501"/>
                      <a:pt x="1705" y="1511"/>
                      <a:pt x="1681" y="1511"/>
                    </a:cubicBezTo>
                    <a:cubicBezTo>
                      <a:pt x="1660" y="1511"/>
                      <a:pt x="1645" y="1503"/>
                      <a:pt x="1645" y="1474"/>
                    </a:cubicBezTo>
                    <a:cubicBezTo>
                      <a:pt x="1459" y="1629"/>
                      <a:pt x="1505" y="1877"/>
                      <a:pt x="1505" y="2110"/>
                    </a:cubicBezTo>
                    <a:cubicBezTo>
                      <a:pt x="1381" y="2296"/>
                      <a:pt x="1148" y="2466"/>
                      <a:pt x="1164" y="2684"/>
                    </a:cubicBezTo>
                    <a:lnTo>
                      <a:pt x="1180" y="2668"/>
                    </a:lnTo>
                    <a:lnTo>
                      <a:pt x="1195" y="2792"/>
                    </a:lnTo>
                    <a:cubicBezTo>
                      <a:pt x="1190" y="2799"/>
                      <a:pt x="1184" y="2802"/>
                      <a:pt x="1177" y="2802"/>
                    </a:cubicBezTo>
                    <a:cubicBezTo>
                      <a:pt x="1150" y="2802"/>
                      <a:pt x="1107" y="2759"/>
                      <a:pt x="1075" y="2759"/>
                    </a:cubicBezTo>
                    <a:cubicBezTo>
                      <a:pt x="1060" y="2759"/>
                      <a:pt x="1048" y="2768"/>
                      <a:pt x="1040" y="2792"/>
                    </a:cubicBezTo>
                    <a:cubicBezTo>
                      <a:pt x="947" y="2684"/>
                      <a:pt x="1117" y="2653"/>
                      <a:pt x="1086" y="2513"/>
                    </a:cubicBezTo>
                    <a:lnTo>
                      <a:pt x="1086" y="2513"/>
                    </a:lnTo>
                    <a:cubicBezTo>
                      <a:pt x="1069" y="2517"/>
                      <a:pt x="1055" y="2519"/>
                      <a:pt x="1042" y="2519"/>
                    </a:cubicBezTo>
                    <a:cubicBezTo>
                      <a:pt x="916" y="2519"/>
                      <a:pt x="1034" y="2326"/>
                      <a:pt x="914" y="2326"/>
                    </a:cubicBezTo>
                    <a:cubicBezTo>
                      <a:pt x="909" y="2326"/>
                      <a:pt x="905" y="2326"/>
                      <a:pt x="900" y="2327"/>
                    </a:cubicBezTo>
                    <a:cubicBezTo>
                      <a:pt x="1102" y="2559"/>
                      <a:pt x="745" y="2622"/>
                      <a:pt x="792" y="2823"/>
                    </a:cubicBezTo>
                    <a:cubicBezTo>
                      <a:pt x="772" y="2840"/>
                      <a:pt x="758" y="2847"/>
                      <a:pt x="747" y="2847"/>
                    </a:cubicBezTo>
                    <a:cubicBezTo>
                      <a:pt x="739" y="2847"/>
                      <a:pt x="734" y="2844"/>
                      <a:pt x="729" y="2839"/>
                    </a:cubicBezTo>
                    <a:lnTo>
                      <a:pt x="729" y="2839"/>
                    </a:lnTo>
                    <a:cubicBezTo>
                      <a:pt x="704" y="2845"/>
                      <a:pt x="683" y="2849"/>
                      <a:pt x="665" y="2849"/>
                    </a:cubicBezTo>
                    <a:cubicBezTo>
                      <a:pt x="639" y="2849"/>
                      <a:pt x="617" y="2841"/>
                      <a:pt x="590" y="2823"/>
                    </a:cubicBezTo>
                    <a:cubicBezTo>
                      <a:pt x="466" y="2901"/>
                      <a:pt x="420" y="3056"/>
                      <a:pt x="466" y="3226"/>
                    </a:cubicBezTo>
                    <a:cubicBezTo>
                      <a:pt x="470" y="3189"/>
                      <a:pt x="476" y="3176"/>
                      <a:pt x="485" y="3176"/>
                    </a:cubicBezTo>
                    <a:cubicBezTo>
                      <a:pt x="506" y="3176"/>
                      <a:pt x="540" y="3253"/>
                      <a:pt x="581" y="3253"/>
                    </a:cubicBezTo>
                    <a:cubicBezTo>
                      <a:pt x="594" y="3253"/>
                      <a:pt x="607" y="3246"/>
                      <a:pt x="621" y="3226"/>
                    </a:cubicBezTo>
                    <a:lnTo>
                      <a:pt x="621" y="3226"/>
                    </a:lnTo>
                    <a:cubicBezTo>
                      <a:pt x="652" y="3288"/>
                      <a:pt x="621" y="3381"/>
                      <a:pt x="575" y="3459"/>
                    </a:cubicBezTo>
                    <a:cubicBezTo>
                      <a:pt x="575" y="3366"/>
                      <a:pt x="342" y="3428"/>
                      <a:pt x="482" y="3304"/>
                    </a:cubicBezTo>
                    <a:cubicBezTo>
                      <a:pt x="459" y="3294"/>
                      <a:pt x="443" y="3289"/>
                      <a:pt x="431" y="3289"/>
                    </a:cubicBezTo>
                    <a:cubicBezTo>
                      <a:pt x="373" y="3289"/>
                      <a:pt x="440" y="3405"/>
                      <a:pt x="389" y="3444"/>
                    </a:cubicBezTo>
                    <a:cubicBezTo>
                      <a:pt x="373" y="3381"/>
                      <a:pt x="342" y="3257"/>
                      <a:pt x="326" y="3257"/>
                    </a:cubicBezTo>
                    <a:lnTo>
                      <a:pt x="326" y="3257"/>
                    </a:lnTo>
                    <a:cubicBezTo>
                      <a:pt x="420" y="3475"/>
                      <a:pt x="1" y="3506"/>
                      <a:pt x="94" y="3630"/>
                    </a:cubicBezTo>
                    <a:cubicBezTo>
                      <a:pt x="156" y="3769"/>
                      <a:pt x="171" y="3940"/>
                      <a:pt x="202" y="4095"/>
                    </a:cubicBezTo>
                    <a:cubicBezTo>
                      <a:pt x="156" y="4110"/>
                      <a:pt x="125" y="4126"/>
                      <a:pt x="109" y="4141"/>
                    </a:cubicBezTo>
                    <a:cubicBezTo>
                      <a:pt x="218" y="4219"/>
                      <a:pt x="326" y="4312"/>
                      <a:pt x="451" y="4390"/>
                    </a:cubicBezTo>
                    <a:lnTo>
                      <a:pt x="683" y="4560"/>
                    </a:lnTo>
                    <a:cubicBezTo>
                      <a:pt x="683" y="4560"/>
                      <a:pt x="683" y="4576"/>
                      <a:pt x="683" y="4576"/>
                    </a:cubicBezTo>
                    <a:lnTo>
                      <a:pt x="575" y="4514"/>
                    </a:lnTo>
                    <a:lnTo>
                      <a:pt x="575" y="4514"/>
                    </a:lnTo>
                    <a:cubicBezTo>
                      <a:pt x="699" y="4607"/>
                      <a:pt x="652" y="4793"/>
                      <a:pt x="652" y="4917"/>
                    </a:cubicBezTo>
                    <a:cubicBezTo>
                      <a:pt x="683" y="4746"/>
                      <a:pt x="745" y="4700"/>
                      <a:pt x="807" y="4653"/>
                    </a:cubicBezTo>
                    <a:lnTo>
                      <a:pt x="900" y="4715"/>
                    </a:lnTo>
                    <a:cubicBezTo>
                      <a:pt x="978" y="4762"/>
                      <a:pt x="1040" y="4808"/>
                      <a:pt x="1117" y="4855"/>
                    </a:cubicBezTo>
                    <a:cubicBezTo>
                      <a:pt x="1086" y="4886"/>
                      <a:pt x="1055" y="4886"/>
                      <a:pt x="1024" y="4886"/>
                    </a:cubicBezTo>
                    <a:cubicBezTo>
                      <a:pt x="1055" y="4948"/>
                      <a:pt x="1148" y="5010"/>
                      <a:pt x="1164" y="5103"/>
                    </a:cubicBezTo>
                    <a:lnTo>
                      <a:pt x="1086" y="5088"/>
                    </a:lnTo>
                    <a:lnTo>
                      <a:pt x="1086" y="5103"/>
                    </a:lnTo>
                    <a:lnTo>
                      <a:pt x="1862" y="5599"/>
                    </a:lnTo>
                    <a:cubicBezTo>
                      <a:pt x="1971" y="5537"/>
                      <a:pt x="1908" y="5429"/>
                      <a:pt x="1877" y="5320"/>
                    </a:cubicBezTo>
                    <a:lnTo>
                      <a:pt x="1877" y="5320"/>
                    </a:lnTo>
                    <a:cubicBezTo>
                      <a:pt x="1924" y="5351"/>
                      <a:pt x="1955" y="5382"/>
                      <a:pt x="2002" y="5413"/>
                    </a:cubicBezTo>
                    <a:cubicBezTo>
                      <a:pt x="2002" y="5475"/>
                      <a:pt x="1986" y="5537"/>
                      <a:pt x="1986" y="5599"/>
                    </a:cubicBezTo>
                    <a:cubicBezTo>
                      <a:pt x="2095" y="5615"/>
                      <a:pt x="2033" y="5692"/>
                      <a:pt x="2033" y="5754"/>
                    </a:cubicBezTo>
                    <a:lnTo>
                      <a:pt x="885" y="5010"/>
                    </a:lnTo>
                    <a:cubicBezTo>
                      <a:pt x="872" y="4972"/>
                      <a:pt x="849" y="4944"/>
                      <a:pt x="789" y="4944"/>
                    </a:cubicBezTo>
                    <a:cubicBezTo>
                      <a:pt x="776" y="4944"/>
                      <a:pt x="762" y="4945"/>
                      <a:pt x="745" y="4948"/>
                    </a:cubicBezTo>
                    <a:lnTo>
                      <a:pt x="761" y="4963"/>
                    </a:lnTo>
                    <a:lnTo>
                      <a:pt x="2126" y="5848"/>
                    </a:lnTo>
                    <a:lnTo>
                      <a:pt x="2095" y="5739"/>
                    </a:lnTo>
                    <a:cubicBezTo>
                      <a:pt x="2107" y="5727"/>
                      <a:pt x="2119" y="5722"/>
                      <a:pt x="2132" y="5722"/>
                    </a:cubicBezTo>
                    <a:cubicBezTo>
                      <a:pt x="2166" y="5722"/>
                      <a:pt x="2196" y="5759"/>
                      <a:pt x="2189" y="5782"/>
                    </a:cubicBezTo>
                    <a:lnTo>
                      <a:pt x="2189" y="5782"/>
                    </a:lnTo>
                    <a:cubicBezTo>
                      <a:pt x="2219" y="5709"/>
                      <a:pt x="2218" y="5738"/>
                      <a:pt x="2188" y="5661"/>
                    </a:cubicBezTo>
                    <a:cubicBezTo>
                      <a:pt x="2219" y="5615"/>
                      <a:pt x="2250" y="5584"/>
                      <a:pt x="2281" y="5584"/>
                    </a:cubicBezTo>
                    <a:cubicBezTo>
                      <a:pt x="2296" y="5599"/>
                      <a:pt x="2312" y="5615"/>
                      <a:pt x="2343" y="5630"/>
                    </a:cubicBezTo>
                    <a:cubicBezTo>
                      <a:pt x="2343" y="5630"/>
                      <a:pt x="2343" y="5615"/>
                      <a:pt x="2343" y="5615"/>
                    </a:cubicBezTo>
                    <a:cubicBezTo>
                      <a:pt x="2367" y="5651"/>
                      <a:pt x="2400" y="5687"/>
                      <a:pt x="2450" y="5687"/>
                    </a:cubicBezTo>
                    <a:cubicBezTo>
                      <a:pt x="2464" y="5687"/>
                      <a:pt x="2480" y="5684"/>
                      <a:pt x="2498" y="5677"/>
                    </a:cubicBezTo>
                    <a:cubicBezTo>
                      <a:pt x="2451" y="5661"/>
                      <a:pt x="2420" y="5646"/>
                      <a:pt x="2389" y="5615"/>
                    </a:cubicBezTo>
                    <a:lnTo>
                      <a:pt x="2420" y="5615"/>
                    </a:lnTo>
                    <a:cubicBezTo>
                      <a:pt x="2451" y="5630"/>
                      <a:pt x="2482" y="5646"/>
                      <a:pt x="2513" y="5677"/>
                    </a:cubicBezTo>
                    <a:cubicBezTo>
                      <a:pt x="2529" y="5661"/>
                      <a:pt x="2544" y="5661"/>
                      <a:pt x="2560" y="5646"/>
                    </a:cubicBezTo>
                    <a:cubicBezTo>
                      <a:pt x="2529" y="5630"/>
                      <a:pt x="2498" y="5599"/>
                      <a:pt x="2467" y="5584"/>
                    </a:cubicBezTo>
                    <a:lnTo>
                      <a:pt x="2482" y="5584"/>
                    </a:lnTo>
                    <a:cubicBezTo>
                      <a:pt x="2513" y="5599"/>
                      <a:pt x="2544" y="5615"/>
                      <a:pt x="2575" y="5630"/>
                    </a:cubicBezTo>
                    <a:cubicBezTo>
                      <a:pt x="2575" y="5630"/>
                      <a:pt x="2575" y="5646"/>
                      <a:pt x="2575" y="5646"/>
                    </a:cubicBezTo>
                    <a:cubicBezTo>
                      <a:pt x="2591" y="5661"/>
                      <a:pt x="2622" y="5677"/>
                      <a:pt x="2653" y="5692"/>
                    </a:cubicBezTo>
                    <a:cubicBezTo>
                      <a:pt x="2637" y="5630"/>
                      <a:pt x="2606" y="5553"/>
                      <a:pt x="2575" y="5475"/>
                    </a:cubicBezTo>
                    <a:lnTo>
                      <a:pt x="2637" y="5398"/>
                    </a:lnTo>
                    <a:cubicBezTo>
                      <a:pt x="2668" y="5429"/>
                      <a:pt x="2684" y="5444"/>
                      <a:pt x="2653" y="5475"/>
                    </a:cubicBezTo>
                    <a:cubicBezTo>
                      <a:pt x="2676" y="5461"/>
                      <a:pt x="2704" y="5456"/>
                      <a:pt x="2733" y="5456"/>
                    </a:cubicBezTo>
                    <a:cubicBezTo>
                      <a:pt x="2797" y="5456"/>
                      <a:pt x="2864" y="5485"/>
                      <a:pt x="2886" y="5506"/>
                    </a:cubicBezTo>
                    <a:cubicBezTo>
                      <a:pt x="2870" y="5413"/>
                      <a:pt x="2730" y="5429"/>
                      <a:pt x="2653" y="5382"/>
                    </a:cubicBezTo>
                    <a:lnTo>
                      <a:pt x="2684" y="5351"/>
                    </a:lnTo>
                    <a:lnTo>
                      <a:pt x="2730" y="5398"/>
                    </a:lnTo>
                    <a:lnTo>
                      <a:pt x="2699" y="5274"/>
                    </a:lnTo>
                    <a:cubicBezTo>
                      <a:pt x="2699" y="5320"/>
                      <a:pt x="2668" y="5351"/>
                      <a:pt x="2622" y="5351"/>
                    </a:cubicBezTo>
                    <a:cubicBezTo>
                      <a:pt x="2622" y="5336"/>
                      <a:pt x="2622" y="5320"/>
                      <a:pt x="2622" y="5289"/>
                    </a:cubicBezTo>
                    <a:cubicBezTo>
                      <a:pt x="2591" y="5305"/>
                      <a:pt x="2575" y="5320"/>
                      <a:pt x="2560" y="5320"/>
                    </a:cubicBezTo>
                    <a:cubicBezTo>
                      <a:pt x="2560" y="5320"/>
                      <a:pt x="2544" y="5320"/>
                      <a:pt x="2529" y="5305"/>
                    </a:cubicBezTo>
                    <a:cubicBezTo>
                      <a:pt x="2529" y="5274"/>
                      <a:pt x="2529" y="5258"/>
                      <a:pt x="2544" y="5227"/>
                    </a:cubicBezTo>
                    <a:cubicBezTo>
                      <a:pt x="2651" y="5227"/>
                      <a:pt x="2746" y="5193"/>
                      <a:pt x="2839" y="5193"/>
                    </a:cubicBezTo>
                    <a:cubicBezTo>
                      <a:pt x="2855" y="5193"/>
                      <a:pt x="2870" y="5194"/>
                      <a:pt x="2886" y="5196"/>
                    </a:cubicBezTo>
                    <a:cubicBezTo>
                      <a:pt x="2886" y="5212"/>
                      <a:pt x="2901" y="5212"/>
                      <a:pt x="2917" y="5227"/>
                    </a:cubicBezTo>
                    <a:lnTo>
                      <a:pt x="2901" y="5227"/>
                    </a:lnTo>
                    <a:cubicBezTo>
                      <a:pt x="2979" y="5336"/>
                      <a:pt x="3056" y="5475"/>
                      <a:pt x="3041" y="5537"/>
                    </a:cubicBezTo>
                    <a:cubicBezTo>
                      <a:pt x="3211" y="5413"/>
                      <a:pt x="3118" y="5413"/>
                      <a:pt x="3273" y="5289"/>
                    </a:cubicBezTo>
                    <a:cubicBezTo>
                      <a:pt x="3397" y="5351"/>
                      <a:pt x="3289" y="5506"/>
                      <a:pt x="3397" y="5522"/>
                    </a:cubicBezTo>
                    <a:lnTo>
                      <a:pt x="3242" y="5615"/>
                    </a:lnTo>
                    <a:cubicBezTo>
                      <a:pt x="3257" y="5600"/>
                      <a:pt x="3230" y="5572"/>
                      <a:pt x="3227" y="5556"/>
                    </a:cubicBezTo>
                    <a:lnTo>
                      <a:pt x="3227" y="5556"/>
                    </a:lnTo>
                    <a:cubicBezTo>
                      <a:pt x="3241" y="5692"/>
                      <a:pt x="3119" y="5662"/>
                      <a:pt x="3211" y="5801"/>
                    </a:cubicBezTo>
                    <a:cubicBezTo>
                      <a:pt x="3207" y="5802"/>
                      <a:pt x="3202" y="5802"/>
                      <a:pt x="3199" y="5802"/>
                    </a:cubicBezTo>
                    <a:cubicBezTo>
                      <a:pt x="3144" y="5802"/>
                      <a:pt x="3157" y="5718"/>
                      <a:pt x="3131" y="5718"/>
                    </a:cubicBezTo>
                    <a:cubicBezTo>
                      <a:pt x="3128" y="5718"/>
                      <a:pt x="3123" y="5720"/>
                      <a:pt x="3118" y="5723"/>
                    </a:cubicBezTo>
                    <a:cubicBezTo>
                      <a:pt x="3118" y="5677"/>
                      <a:pt x="3010" y="5553"/>
                      <a:pt x="2948" y="5475"/>
                    </a:cubicBezTo>
                    <a:lnTo>
                      <a:pt x="2948" y="5475"/>
                    </a:lnTo>
                    <a:cubicBezTo>
                      <a:pt x="2824" y="5553"/>
                      <a:pt x="3041" y="5630"/>
                      <a:pt x="3041" y="5739"/>
                    </a:cubicBezTo>
                    <a:lnTo>
                      <a:pt x="2917" y="5739"/>
                    </a:lnTo>
                    <a:cubicBezTo>
                      <a:pt x="2917" y="5770"/>
                      <a:pt x="2979" y="5754"/>
                      <a:pt x="3010" y="5770"/>
                    </a:cubicBezTo>
                    <a:cubicBezTo>
                      <a:pt x="3025" y="5832"/>
                      <a:pt x="2932" y="5801"/>
                      <a:pt x="2932" y="5816"/>
                    </a:cubicBezTo>
                    <a:cubicBezTo>
                      <a:pt x="2963" y="5832"/>
                      <a:pt x="2994" y="5832"/>
                      <a:pt x="3041" y="5863"/>
                    </a:cubicBezTo>
                    <a:cubicBezTo>
                      <a:pt x="3020" y="5859"/>
                      <a:pt x="3004" y="5858"/>
                      <a:pt x="2992" y="5858"/>
                    </a:cubicBezTo>
                    <a:cubicBezTo>
                      <a:pt x="2970" y="5858"/>
                      <a:pt x="2960" y="5862"/>
                      <a:pt x="2947" y="5862"/>
                    </a:cubicBezTo>
                    <a:cubicBezTo>
                      <a:pt x="2936" y="5862"/>
                      <a:pt x="2924" y="5859"/>
                      <a:pt x="2901" y="5848"/>
                    </a:cubicBezTo>
                    <a:cubicBezTo>
                      <a:pt x="2901" y="5863"/>
                      <a:pt x="2901" y="5863"/>
                      <a:pt x="2901" y="5863"/>
                    </a:cubicBezTo>
                    <a:cubicBezTo>
                      <a:pt x="2979" y="5894"/>
                      <a:pt x="3041" y="5910"/>
                      <a:pt x="3103" y="5941"/>
                    </a:cubicBezTo>
                    <a:cubicBezTo>
                      <a:pt x="3142" y="5954"/>
                      <a:pt x="3170" y="5966"/>
                      <a:pt x="3196" y="5979"/>
                    </a:cubicBezTo>
                    <a:lnTo>
                      <a:pt x="3196" y="5979"/>
                    </a:lnTo>
                    <a:cubicBezTo>
                      <a:pt x="3196" y="5971"/>
                      <a:pt x="3199" y="5968"/>
                      <a:pt x="3211" y="5956"/>
                    </a:cubicBezTo>
                    <a:cubicBezTo>
                      <a:pt x="3211" y="5941"/>
                      <a:pt x="3227" y="5925"/>
                      <a:pt x="3242" y="5910"/>
                    </a:cubicBezTo>
                    <a:cubicBezTo>
                      <a:pt x="3273" y="5863"/>
                      <a:pt x="3304" y="5816"/>
                      <a:pt x="3320" y="5708"/>
                    </a:cubicBezTo>
                    <a:lnTo>
                      <a:pt x="3366" y="5754"/>
                    </a:lnTo>
                    <a:cubicBezTo>
                      <a:pt x="3723" y="5630"/>
                      <a:pt x="3211" y="5351"/>
                      <a:pt x="3382" y="5103"/>
                    </a:cubicBezTo>
                    <a:lnTo>
                      <a:pt x="3382" y="5103"/>
                    </a:lnTo>
                    <a:cubicBezTo>
                      <a:pt x="3409" y="5119"/>
                      <a:pt x="3428" y="5126"/>
                      <a:pt x="3443" y="5126"/>
                    </a:cubicBezTo>
                    <a:cubicBezTo>
                      <a:pt x="3495" y="5126"/>
                      <a:pt x="3483" y="5042"/>
                      <a:pt x="3524" y="5042"/>
                    </a:cubicBezTo>
                    <a:cubicBezTo>
                      <a:pt x="3538" y="5042"/>
                      <a:pt x="3556" y="5051"/>
                      <a:pt x="3584" y="5072"/>
                    </a:cubicBezTo>
                    <a:cubicBezTo>
                      <a:pt x="3506" y="5150"/>
                      <a:pt x="3584" y="5165"/>
                      <a:pt x="3661" y="5196"/>
                    </a:cubicBezTo>
                    <a:cubicBezTo>
                      <a:pt x="3646" y="5119"/>
                      <a:pt x="3552" y="5010"/>
                      <a:pt x="3677" y="4963"/>
                    </a:cubicBezTo>
                    <a:cubicBezTo>
                      <a:pt x="3723" y="5057"/>
                      <a:pt x="3847" y="5010"/>
                      <a:pt x="3816" y="5119"/>
                    </a:cubicBezTo>
                    <a:cubicBezTo>
                      <a:pt x="3925" y="5025"/>
                      <a:pt x="3956" y="4948"/>
                      <a:pt x="3878" y="4793"/>
                    </a:cubicBezTo>
                    <a:cubicBezTo>
                      <a:pt x="3878" y="4690"/>
                      <a:pt x="3903" y="4665"/>
                      <a:pt x="3937" y="4665"/>
                    </a:cubicBezTo>
                    <a:cubicBezTo>
                      <a:pt x="3971" y="4665"/>
                      <a:pt x="4014" y="4689"/>
                      <a:pt x="4054" y="4689"/>
                    </a:cubicBezTo>
                    <a:cubicBezTo>
                      <a:pt x="4090" y="4689"/>
                      <a:pt x="4123" y="4668"/>
                      <a:pt x="4142" y="4591"/>
                    </a:cubicBezTo>
                    <a:lnTo>
                      <a:pt x="4173" y="4638"/>
                    </a:lnTo>
                    <a:cubicBezTo>
                      <a:pt x="4142" y="4700"/>
                      <a:pt x="4126" y="4715"/>
                      <a:pt x="4188" y="4808"/>
                    </a:cubicBezTo>
                    <a:cubicBezTo>
                      <a:pt x="4126" y="4870"/>
                      <a:pt x="4064" y="4917"/>
                      <a:pt x="4002" y="4917"/>
                    </a:cubicBezTo>
                    <a:cubicBezTo>
                      <a:pt x="4002" y="4948"/>
                      <a:pt x="4064" y="5010"/>
                      <a:pt x="4064" y="5041"/>
                    </a:cubicBezTo>
                    <a:cubicBezTo>
                      <a:pt x="4064" y="5025"/>
                      <a:pt x="4064" y="5025"/>
                      <a:pt x="4080" y="5010"/>
                    </a:cubicBezTo>
                    <a:lnTo>
                      <a:pt x="4250" y="5119"/>
                    </a:lnTo>
                    <a:cubicBezTo>
                      <a:pt x="4235" y="5072"/>
                      <a:pt x="4266" y="5072"/>
                      <a:pt x="4266" y="5041"/>
                    </a:cubicBezTo>
                    <a:cubicBezTo>
                      <a:pt x="4266" y="5041"/>
                      <a:pt x="4312" y="5103"/>
                      <a:pt x="4343" y="5165"/>
                    </a:cubicBezTo>
                    <a:cubicBezTo>
                      <a:pt x="4374" y="5227"/>
                      <a:pt x="4406" y="5274"/>
                      <a:pt x="4406" y="5274"/>
                    </a:cubicBezTo>
                    <a:cubicBezTo>
                      <a:pt x="4438" y="5287"/>
                      <a:pt x="4463" y="5293"/>
                      <a:pt x="4484" y="5293"/>
                    </a:cubicBezTo>
                    <a:cubicBezTo>
                      <a:pt x="4585" y="5293"/>
                      <a:pt x="4579" y="5165"/>
                      <a:pt x="4669" y="5165"/>
                    </a:cubicBezTo>
                    <a:cubicBezTo>
                      <a:pt x="4531" y="5142"/>
                      <a:pt x="4572" y="5102"/>
                      <a:pt x="4526" y="5102"/>
                    </a:cubicBezTo>
                    <a:cubicBezTo>
                      <a:pt x="4511" y="5102"/>
                      <a:pt x="4484" y="5107"/>
                      <a:pt x="4437" y="5119"/>
                    </a:cubicBezTo>
                    <a:lnTo>
                      <a:pt x="4312" y="4948"/>
                    </a:lnTo>
                    <a:lnTo>
                      <a:pt x="4421" y="4870"/>
                    </a:lnTo>
                    <a:cubicBezTo>
                      <a:pt x="4380" y="4843"/>
                      <a:pt x="4375" y="4756"/>
                      <a:pt x="4322" y="4756"/>
                    </a:cubicBezTo>
                    <a:cubicBezTo>
                      <a:pt x="4315" y="4756"/>
                      <a:pt x="4306" y="4758"/>
                      <a:pt x="4297" y="4762"/>
                    </a:cubicBezTo>
                    <a:cubicBezTo>
                      <a:pt x="4297" y="4777"/>
                      <a:pt x="4297" y="4808"/>
                      <a:pt x="4281" y="4808"/>
                    </a:cubicBezTo>
                    <a:cubicBezTo>
                      <a:pt x="4188" y="4731"/>
                      <a:pt x="4297" y="4653"/>
                      <a:pt x="4204" y="4607"/>
                    </a:cubicBezTo>
                    <a:lnTo>
                      <a:pt x="4250" y="4514"/>
                    </a:lnTo>
                    <a:lnTo>
                      <a:pt x="4142" y="4498"/>
                    </a:lnTo>
                    <a:lnTo>
                      <a:pt x="4157" y="4281"/>
                    </a:lnTo>
                    <a:cubicBezTo>
                      <a:pt x="4145" y="4220"/>
                      <a:pt x="4123" y="4205"/>
                      <a:pt x="4098" y="4205"/>
                    </a:cubicBezTo>
                    <a:cubicBezTo>
                      <a:pt x="4071" y="4205"/>
                      <a:pt x="4041" y="4220"/>
                      <a:pt x="4013" y="4220"/>
                    </a:cubicBezTo>
                    <a:cubicBezTo>
                      <a:pt x="3998" y="4220"/>
                      <a:pt x="3984" y="4216"/>
                      <a:pt x="3971" y="4203"/>
                    </a:cubicBezTo>
                    <a:lnTo>
                      <a:pt x="3971" y="4203"/>
                    </a:lnTo>
                    <a:lnTo>
                      <a:pt x="4064" y="4312"/>
                    </a:lnTo>
                    <a:cubicBezTo>
                      <a:pt x="4010" y="4353"/>
                      <a:pt x="4027" y="4476"/>
                      <a:pt x="3981" y="4476"/>
                    </a:cubicBezTo>
                    <a:cubicBezTo>
                      <a:pt x="3974" y="4476"/>
                      <a:pt x="3966" y="4473"/>
                      <a:pt x="3956" y="4467"/>
                    </a:cubicBezTo>
                    <a:cubicBezTo>
                      <a:pt x="4002" y="4359"/>
                      <a:pt x="3894" y="4328"/>
                      <a:pt x="3878" y="4266"/>
                    </a:cubicBezTo>
                    <a:lnTo>
                      <a:pt x="3863" y="4390"/>
                    </a:lnTo>
                    <a:lnTo>
                      <a:pt x="3770" y="4359"/>
                    </a:lnTo>
                    <a:lnTo>
                      <a:pt x="3692" y="4250"/>
                    </a:lnTo>
                    <a:lnTo>
                      <a:pt x="3754" y="4359"/>
                    </a:lnTo>
                    <a:cubicBezTo>
                      <a:pt x="3692" y="4452"/>
                      <a:pt x="3630" y="4514"/>
                      <a:pt x="3677" y="4638"/>
                    </a:cubicBezTo>
                    <a:cubicBezTo>
                      <a:pt x="3749" y="4623"/>
                      <a:pt x="3659" y="4528"/>
                      <a:pt x="3710" y="4528"/>
                    </a:cubicBezTo>
                    <a:cubicBezTo>
                      <a:pt x="3714" y="4528"/>
                      <a:pt x="3718" y="4528"/>
                      <a:pt x="3723" y="4529"/>
                    </a:cubicBezTo>
                    <a:cubicBezTo>
                      <a:pt x="3832" y="4669"/>
                      <a:pt x="3770" y="4793"/>
                      <a:pt x="3739" y="4932"/>
                    </a:cubicBezTo>
                    <a:cubicBezTo>
                      <a:pt x="3723" y="4917"/>
                      <a:pt x="3708" y="4917"/>
                      <a:pt x="3694" y="4917"/>
                    </a:cubicBezTo>
                    <a:cubicBezTo>
                      <a:pt x="3680" y="4917"/>
                      <a:pt x="3669" y="4917"/>
                      <a:pt x="3661" y="4901"/>
                    </a:cubicBezTo>
                    <a:cubicBezTo>
                      <a:pt x="3646" y="4886"/>
                      <a:pt x="3661" y="4870"/>
                      <a:pt x="3677" y="4870"/>
                    </a:cubicBezTo>
                    <a:cubicBezTo>
                      <a:pt x="3623" y="4838"/>
                      <a:pt x="3606" y="4791"/>
                      <a:pt x="3570" y="4791"/>
                    </a:cubicBezTo>
                    <a:cubicBezTo>
                      <a:pt x="3554" y="4791"/>
                      <a:pt x="3534" y="4800"/>
                      <a:pt x="3506" y="4824"/>
                    </a:cubicBezTo>
                    <a:cubicBezTo>
                      <a:pt x="3490" y="4808"/>
                      <a:pt x="3490" y="4808"/>
                      <a:pt x="3475" y="4793"/>
                    </a:cubicBezTo>
                    <a:cubicBezTo>
                      <a:pt x="3552" y="4715"/>
                      <a:pt x="3351" y="4545"/>
                      <a:pt x="3320" y="4421"/>
                    </a:cubicBezTo>
                    <a:lnTo>
                      <a:pt x="3320" y="4421"/>
                    </a:lnTo>
                    <a:cubicBezTo>
                      <a:pt x="3328" y="4446"/>
                      <a:pt x="3344" y="4456"/>
                      <a:pt x="3365" y="4456"/>
                    </a:cubicBezTo>
                    <a:cubicBezTo>
                      <a:pt x="3413" y="4456"/>
                      <a:pt x="3487" y="4404"/>
                      <a:pt x="3551" y="4404"/>
                    </a:cubicBezTo>
                    <a:cubicBezTo>
                      <a:pt x="3557" y="4404"/>
                      <a:pt x="3562" y="4404"/>
                      <a:pt x="3568" y="4405"/>
                    </a:cubicBezTo>
                    <a:cubicBezTo>
                      <a:pt x="3568" y="4328"/>
                      <a:pt x="3521" y="4235"/>
                      <a:pt x="3521" y="4157"/>
                    </a:cubicBezTo>
                    <a:cubicBezTo>
                      <a:pt x="3537" y="4157"/>
                      <a:pt x="3552" y="4157"/>
                      <a:pt x="3568" y="4172"/>
                    </a:cubicBezTo>
                    <a:cubicBezTo>
                      <a:pt x="3568" y="4157"/>
                      <a:pt x="3568" y="4141"/>
                      <a:pt x="3568" y="4126"/>
                    </a:cubicBezTo>
                    <a:cubicBezTo>
                      <a:pt x="3568" y="4126"/>
                      <a:pt x="3568" y="4141"/>
                      <a:pt x="3584" y="4141"/>
                    </a:cubicBezTo>
                    <a:cubicBezTo>
                      <a:pt x="3599" y="4126"/>
                      <a:pt x="3646" y="4095"/>
                      <a:pt x="3677" y="4064"/>
                    </a:cubicBezTo>
                    <a:cubicBezTo>
                      <a:pt x="3749" y="4100"/>
                      <a:pt x="3821" y="4136"/>
                      <a:pt x="3871" y="4136"/>
                    </a:cubicBezTo>
                    <a:cubicBezTo>
                      <a:pt x="3886" y="4136"/>
                      <a:pt x="3899" y="4133"/>
                      <a:pt x="3909" y="4126"/>
                    </a:cubicBezTo>
                    <a:lnTo>
                      <a:pt x="3878" y="4048"/>
                    </a:lnTo>
                    <a:cubicBezTo>
                      <a:pt x="3878" y="4036"/>
                      <a:pt x="3881" y="4023"/>
                      <a:pt x="3884" y="4010"/>
                    </a:cubicBezTo>
                    <a:lnTo>
                      <a:pt x="3884" y="4010"/>
                    </a:lnTo>
                    <a:cubicBezTo>
                      <a:pt x="3921" y="4063"/>
                      <a:pt x="3958" y="4084"/>
                      <a:pt x="3993" y="4084"/>
                    </a:cubicBezTo>
                    <a:cubicBezTo>
                      <a:pt x="4044" y="4084"/>
                      <a:pt x="4090" y="4040"/>
                      <a:pt x="4126" y="3986"/>
                    </a:cubicBezTo>
                    <a:lnTo>
                      <a:pt x="4033" y="3909"/>
                    </a:lnTo>
                    <a:cubicBezTo>
                      <a:pt x="4080" y="3893"/>
                      <a:pt x="4142" y="3878"/>
                      <a:pt x="4173" y="3862"/>
                    </a:cubicBezTo>
                    <a:lnTo>
                      <a:pt x="4173" y="3862"/>
                    </a:lnTo>
                    <a:cubicBezTo>
                      <a:pt x="4157" y="3955"/>
                      <a:pt x="4250" y="4079"/>
                      <a:pt x="4126" y="4110"/>
                    </a:cubicBezTo>
                    <a:lnTo>
                      <a:pt x="4080" y="4048"/>
                    </a:lnTo>
                    <a:lnTo>
                      <a:pt x="4080" y="4048"/>
                    </a:lnTo>
                    <a:cubicBezTo>
                      <a:pt x="4080" y="4064"/>
                      <a:pt x="4095" y="4157"/>
                      <a:pt x="4173" y="4188"/>
                    </a:cubicBezTo>
                    <a:cubicBezTo>
                      <a:pt x="4188" y="4095"/>
                      <a:pt x="4173" y="4064"/>
                      <a:pt x="4235" y="4002"/>
                    </a:cubicBezTo>
                    <a:cubicBezTo>
                      <a:pt x="4281" y="4064"/>
                      <a:pt x="4281" y="4157"/>
                      <a:pt x="4250" y="4203"/>
                    </a:cubicBezTo>
                    <a:lnTo>
                      <a:pt x="4359" y="4281"/>
                    </a:lnTo>
                    <a:cubicBezTo>
                      <a:pt x="4437" y="4405"/>
                      <a:pt x="4235" y="4359"/>
                      <a:pt x="4312" y="4498"/>
                    </a:cubicBezTo>
                    <a:lnTo>
                      <a:pt x="4421" y="4467"/>
                    </a:lnTo>
                    <a:cubicBezTo>
                      <a:pt x="4421" y="4483"/>
                      <a:pt x="4421" y="4483"/>
                      <a:pt x="4421" y="4498"/>
                    </a:cubicBezTo>
                    <a:cubicBezTo>
                      <a:pt x="4437" y="4452"/>
                      <a:pt x="4437" y="4421"/>
                      <a:pt x="4421" y="4390"/>
                    </a:cubicBezTo>
                    <a:cubicBezTo>
                      <a:pt x="4421" y="4312"/>
                      <a:pt x="4483" y="4292"/>
                      <a:pt x="4549" y="4292"/>
                    </a:cubicBezTo>
                    <a:cubicBezTo>
                      <a:pt x="4602" y="4292"/>
                      <a:pt x="4657" y="4305"/>
                      <a:pt x="4685" y="4312"/>
                    </a:cubicBezTo>
                    <a:cubicBezTo>
                      <a:pt x="4691" y="4309"/>
                      <a:pt x="4697" y="4308"/>
                      <a:pt x="4703" y="4308"/>
                    </a:cubicBezTo>
                    <a:cubicBezTo>
                      <a:pt x="4759" y="4308"/>
                      <a:pt x="4816" y="4424"/>
                      <a:pt x="4886" y="4452"/>
                    </a:cubicBezTo>
                    <a:cubicBezTo>
                      <a:pt x="4917" y="4359"/>
                      <a:pt x="4793" y="4281"/>
                      <a:pt x="4809" y="4188"/>
                    </a:cubicBezTo>
                    <a:cubicBezTo>
                      <a:pt x="4818" y="4185"/>
                      <a:pt x="4825" y="4184"/>
                      <a:pt x="4832" y="4184"/>
                    </a:cubicBezTo>
                    <a:cubicBezTo>
                      <a:pt x="4848" y="4184"/>
                      <a:pt x="4858" y="4191"/>
                      <a:pt x="4864" y="4199"/>
                    </a:cubicBezTo>
                    <a:lnTo>
                      <a:pt x="4864" y="4199"/>
                    </a:lnTo>
                    <a:lnTo>
                      <a:pt x="4840" y="4126"/>
                    </a:lnTo>
                    <a:lnTo>
                      <a:pt x="4840" y="4126"/>
                    </a:lnTo>
                    <a:cubicBezTo>
                      <a:pt x="4842" y="4127"/>
                      <a:pt x="4845" y="4127"/>
                      <a:pt x="4848" y="4127"/>
                    </a:cubicBezTo>
                    <a:cubicBezTo>
                      <a:pt x="4880" y="4127"/>
                      <a:pt x="4932" y="4079"/>
                      <a:pt x="4973" y="4079"/>
                    </a:cubicBezTo>
                    <a:cubicBezTo>
                      <a:pt x="4996" y="4079"/>
                      <a:pt x="5015" y="4094"/>
                      <a:pt x="5026" y="4141"/>
                    </a:cubicBezTo>
                    <a:cubicBezTo>
                      <a:pt x="5010" y="4141"/>
                      <a:pt x="4995" y="4172"/>
                      <a:pt x="4979" y="4188"/>
                    </a:cubicBezTo>
                    <a:cubicBezTo>
                      <a:pt x="5109" y="4123"/>
                      <a:pt x="5281" y="3983"/>
                      <a:pt x="5407" y="3983"/>
                    </a:cubicBezTo>
                    <a:cubicBezTo>
                      <a:pt x="5432" y="3983"/>
                      <a:pt x="5455" y="3989"/>
                      <a:pt x="5476" y="4002"/>
                    </a:cubicBezTo>
                    <a:cubicBezTo>
                      <a:pt x="5538" y="3924"/>
                      <a:pt x="5476" y="3924"/>
                      <a:pt x="5569" y="3816"/>
                    </a:cubicBezTo>
                    <a:cubicBezTo>
                      <a:pt x="5507" y="3707"/>
                      <a:pt x="5383" y="3723"/>
                      <a:pt x="5383" y="3568"/>
                    </a:cubicBezTo>
                    <a:lnTo>
                      <a:pt x="5274" y="3645"/>
                    </a:lnTo>
                    <a:cubicBezTo>
                      <a:pt x="5290" y="3676"/>
                      <a:pt x="5305" y="3707"/>
                      <a:pt x="5305" y="3738"/>
                    </a:cubicBezTo>
                    <a:lnTo>
                      <a:pt x="5352" y="3614"/>
                    </a:lnTo>
                    <a:cubicBezTo>
                      <a:pt x="5352" y="3707"/>
                      <a:pt x="5414" y="3723"/>
                      <a:pt x="5491" y="3785"/>
                    </a:cubicBezTo>
                    <a:cubicBezTo>
                      <a:pt x="5414" y="3971"/>
                      <a:pt x="5228" y="3924"/>
                      <a:pt x="5150" y="3986"/>
                    </a:cubicBezTo>
                    <a:cubicBezTo>
                      <a:pt x="5103" y="3909"/>
                      <a:pt x="5181" y="3831"/>
                      <a:pt x="5041" y="3800"/>
                    </a:cubicBezTo>
                    <a:cubicBezTo>
                      <a:pt x="5181" y="3769"/>
                      <a:pt x="4995" y="3676"/>
                      <a:pt x="5134" y="3614"/>
                    </a:cubicBezTo>
                    <a:lnTo>
                      <a:pt x="5134" y="3614"/>
                    </a:lnTo>
                    <a:lnTo>
                      <a:pt x="5150" y="3645"/>
                    </a:lnTo>
                    <a:cubicBezTo>
                      <a:pt x="5103" y="3537"/>
                      <a:pt x="5212" y="3568"/>
                      <a:pt x="5165" y="3475"/>
                    </a:cubicBezTo>
                    <a:lnTo>
                      <a:pt x="5165" y="3475"/>
                    </a:lnTo>
                    <a:cubicBezTo>
                      <a:pt x="5171" y="3480"/>
                      <a:pt x="5176" y="3481"/>
                      <a:pt x="5181" y="3481"/>
                    </a:cubicBezTo>
                    <a:cubicBezTo>
                      <a:pt x="5191" y="3481"/>
                      <a:pt x="5202" y="3475"/>
                      <a:pt x="5212" y="3475"/>
                    </a:cubicBezTo>
                    <a:cubicBezTo>
                      <a:pt x="5219" y="3404"/>
                      <a:pt x="5204" y="3401"/>
                      <a:pt x="5179" y="3401"/>
                    </a:cubicBezTo>
                    <a:cubicBezTo>
                      <a:pt x="5177" y="3401"/>
                      <a:pt x="5174" y="3401"/>
                      <a:pt x="5171" y="3401"/>
                    </a:cubicBezTo>
                    <a:cubicBezTo>
                      <a:pt x="5142" y="3401"/>
                      <a:pt x="5103" y="3397"/>
                      <a:pt x="5072" y="3304"/>
                    </a:cubicBezTo>
                    <a:cubicBezTo>
                      <a:pt x="5095" y="3268"/>
                      <a:pt x="5123" y="3255"/>
                      <a:pt x="5152" y="3255"/>
                    </a:cubicBezTo>
                    <a:cubicBezTo>
                      <a:pt x="5219" y="3255"/>
                      <a:pt x="5296" y="3321"/>
                      <a:pt x="5342" y="3321"/>
                    </a:cubicBezTo>
                    <a:cubicBezTo>
                      <a:pt x="5345" y="3321"/>
                      <a:pt x="5349" y="3320"/>
                      <a:pt x="5352" y="3319"/>
                    </a:cubicBezTo>
                    <a:cubicBezTo>
                      <a:pt x="5429" y="3614"/>
                      <a:pt x="5553" y="3381"/>
                      <a:pt x="5569" y="3692"/>
                    </a:cubicBezTo>
                    <a:cubicBezTo>
                      <a:pt x="5602" y="3705"/>
                      <a:pt x="5631" y="3711"/>
                      <a:pt x="5658" y="3711"/>
                    </a:cubicBezTo>
                    <a:cubicBezTo>
                      <a:pt x="5755" y="3711"/>
                      <a:pt x="5808" y="3628"/>
                      <a:pt x="5832" y="3506"/>
                    </a:cubicBezTo>
                    <a:lnTo>
                      <a:pt x="5832" y="3506"/>
                    </a:lnTo>
                    <a:cubicBezTo>
                      <a:pt x="5818" y="3514"/>
                      <a:pt x="5803" y="3518"/>
                      <a:pt x="5788" y="3518"/>
                    </a:cubicBezTo>
                    <a:cubicBezTo>
                      <a:pt x="5711" y="3518"/>
                      <a:pt x="5632" y="3425"/>
                      <a:pt x="5534" y="3425"/>
                    </a:cubicBezTo>
                    <a:cubicBezTo>
                      <a:pt x="5510" y="3425"/>
                      <a:pt x="5486" y="3431"/>
                      <a:pt x="5460" y="3444"/>
                    </a:cubicBezTo>
                    <a:cubicBezTo>
                      <a:pt x="5460" y="3211"/>
                      <a:pt x="5150" y="3133"/>
                      <a:pt x="5352" y="2947"/>
                    </a:cubicBezTo>
                    <a:lnTo>
                      <a:pt x="5352" y="2947"/>
                    </a:lnTo>
                    <a:lnTo>
                      <a:pt x="5383" y="2963"/>
                    </a:lnTo>
                    <a:lnTo>
                      <a:pt x="5290" y="2839"/>
                    </a:lnTo>
                    <a:cubicBezTo>
                      <a:pt x="5290" y="2839"/>
                      <a:pt x="5305" y="2808"/>
                      <a:pt x="5336" y="2777"/>
                    </a:cubicBezTo>
                    <a:cubicBezTo>
                      <a:pt x="5352" y="2746"/>
                      <a:pt x="5383" y="2715"/>
                      <a:pt x="5383" y="2715"/>
                    </a:cubicBezTo>
                    <a:cubicBezTo>
                      <a:pt x="5538" y="2839"/>
                      <a:pt x="5429" y="2932"/>
                      <a:pt x="5507" y="3009"/>
                    </a:cubicBezTo>
                    <a:cubicBezTo>
                      <a:pt x="5724" y="2885"/>
                      <a:pt x="5398" y="2746"/>
                      <a:pt x="5445" y="2575"/>
                    </a:cubicBezTo>
                    <a:cubicBezTo>
                      <a:pt x="5481" y="2552"/>
                      <a:pt x="5508" y="2542"/>
                      <a:pt x="5527" y="2542"/>
                    </a:cubicBezTo>
                    <a:cubicBezTo>
                      <a:pt x="5623" y="2542"/>
                      <a:pt x="5548" y="2784"/>
                      <a:pt x="5677" y="2823"/>
                    </a:cubicBezTo>
                    <a:cubicBezTo>
                      <a:pt x="5651" y="2770"/>
                      <a:pt x="5728" y="2693"/>
                      <a:pt x="5779" y="2693"/>
                    </a:cubicBezTo>
                    <a:cubicBezTo>
                      <a:pt x="5787" y="2693"/>
                      <a:pt x="5795" y="2695"/>
                      <a:pt x="5801" y="2699"/>
                    </a:cubicBezTo>
                    <a:cubicBezTo>
                      <a:pt x="5693" y="2870"/>
                      <a:pt x="5879" y="2839"/>
                      <a:pt x="5739" y="3025"/>
                    </a:cubicBezTo>
                    <a:cubicBezTo>
                      <a:pt x="5728" y="2987"/>
                      <a:pt x="5718" y="2975"/>
                      <a:pt x="5705" y="2975"/>
                    </a:cubicBezTo>
                    <a:cubicBezTo>
                      <a:pt x="5687" y="2975"/>
                      <a:pt x="5667" y="3000"/>
                      <a:pt x="5639" y="3000"/>
                    </a:cubicBezTo>
                    <a:cubicBezTo>
                      <a:pt x="5631" y="3000"/>
                      <a:pt x="5624" y="2998"/>
                      <a:pt x="5615" y="2994"/>
                    </a:cubicBezTo>
                    <a:lnTo>
                      <a:pt x="5615" y="2994"/>
                    </a:lnTo>
                    <a:cubicBezTo>
                      <a:pt x="5662" y="3040"/>
                      <a:pt x="5631" y="3242"/>
                      <a:pt x="5569" y="3350"/>
                    </a:cubicBezTo>
                    <a:cubicBezTo>
                      <a:pt x="5587" y="3365"/>
                      <a:pt x="5602" y="3372"/>
                      <a:pt x="5616" y="3372"/>
                    </a:cubicBezTo>
                    <a:cubicBezTo>
                      <a:pt x="5676" y="3372"/>
                      <a:pt x="5711" y="3261"/>
                      <a:pt x="5786" y="3211"/>
                    </a:cubicBezTo>
                    <a:cubicBezTo>
                      <a:pt x="5693" y="3009"/>
                      <a:pt x="5972" y="2885"/>
                      <a:pt x="5848" y="2715"/>
                    </a:cubicBezTo>
                    <a:cubicBezTo>
                      <a:pt x="5848" y="2647"/>
                      <a:pt x="5860" y="2625"/>
                      <a:pt x="5877" y="2625"/>
                    </a:cubicBezTo>
                    <a:cubicBezTo>
                      <a:pt x="5910" y="2625"/>
                      <a:pt x="5962" y="2715"/>
                      <a:pt x="5972" y="2715"/>
                    </a:cubicBezTo>
                    <a:cubicBezTo>
                      <a:pt x="6065" y="2544"/>
                      <a:pt x="5894" y="2622"/>
                      <a:pt x="5863" y="2559"/>
                    </a:cubicBezTo>
                    <a:cubicBezTo>
                      <a:pt x="5801" y="2296"/>
                      <a:pt x="6034" y="2280"/>
                      <a:pt x="6050" y="2079"/>
                    </a:cubicBezTo>
                    <a:cubicBezTo>
                      <a:pt x="6034" y="2079"/>
                      <a:pt x="6034" y="2063"/>
                      <a:pt x="6019" y="2048"/>
                    </a:cubicBezTo>
                    <a:lnTo>
                      <a:pt x="5321" y="1443"/>
                    </a:lnTo>
                    <a:cubicBezTo>
                      <a:pt x="5305" y="1319"/>
                      <a:pt x="5274" y="1210"/>
                      <a:pt x="5228" y="1133"/>
                    </a:cubicBezTo>
                    <a:cubicBezTo>
                      <a:pt x="5165" y="1024"/>
                      <a:pt x="5072" y="931"/>
                      <a:pt x="4995" y="853"/>
                    </a:cubicBezTo>
                    <a:lnTo>
                      <a:pt x="2436" y="0"/>
                    </a:lnTo>
                    <a:close/>
                    <a:moveTo>
                      <a:pt x="3196" y="5979"/>
                    </a:moveTo>
                    <a:cubicBezTo>
                      <a:pt x="3196" y="5982"/>
                      <a:pt x="3196" y="5984"/>
                      <a:pt x="3196" y="5987"/>
                    </a:cubicBezTo>
                    <a:lnTo>
                      <a:pt x="3211" y="5987"/>
                    </a:lnTo>
                    <a:cubicBezTo>
                      <a:pt x="3206" y="5985"/>
                      <a:pt x="3201" y="5982"/>
                      <a:pt x="3196" y="597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20"/>
              <p:cNvSpPr/>
              <p:nvPr/>
            </p:nvSpPr>
            <p:spPr>
              <a:xfrm>
                <a:off x="3533725" y="1116725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47" y="1"/>
                    </a:moveTo>
                    <a:cubicBezTo>
                      <a:pt x="31" y="32"/>
                      <a:pt x="0" y="63"/>
                      <a:pt x="31" y="125"/>
                    </a:cubicBezTo>
                    <a:cubicBezTo>
                      <a:pt x="109" y="125"/>
                      <a:pt x="47" y="47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20"/>
              <p:cNvSpPr/>
              <p:nvPr/>
            </p:nvSpPr>
            <p:spPr>
              <a:xfrm>
                <a:off x="3452675" y="1184975"/>
                <a:ext cx="62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56" extrusionOk="0">
                    <a:moveTo>
                      <a:pt x="94" y="62"/>
                    </a:moveTo>
                    <a:lnTo>
                      <a:pt x="94" y="62"/>
                    </a:lnTo>
                    <a:cubicBezTo>
                      <a:pt x="98" y="65"/>
                      <a:pt x="103" y="67"/>
                      <a:pt x="107" y="69"/>
                    </a:cubicBezTo>
                    <a:lnTo>
                      <a:pt x="107" y="69"/>
                    </a:lnTo>
                    <a:cubicBezTo>
                      <a:pt x="102" y="62"/>
                      <a:pt x="94" y="62"/>
                      <a:pt x="94" y="62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78" y="62"/>
                      <a:pt x="156" y="109"/>
                      <a:pt x="218" y="156"/>
                    </a:cubicBezTo>
                    <a:lnTo>
                      <a:pt x="249" y="156"/>
                    </a:lnTo>
                    <a:cubicBezTo>
                      <a:pt x="218" y="140"/>
                      <a:pt x="187" y="124"/>
                      <a:pt x="156" y="109"/>
                    </a:cubicBezTo>
                    <a:lnTo>
                      <a:pt x="156" y="109"/>
                    </a:lnTo>
                    <a:cubicBezTo>
                      <a:pt x="184" y="118"/>
                      <a:pt x="213" y="134"/>
                      <a:pt x="223" y="134"/>
                    </a:cubicBezTo>
                    <a:cubicBezTo>
                      <a:pt x="230" y="134"/>
                      <a:pt x="230" y="127"/>
                      <a:pt x="218" y="109"/>
                    </a:cubicBezTo>
                    <a:cubicBezTo>
                      <a:pt x="218" y="109"/>
                      <a:pt x="164" y="96"/>
                      <a:pt x="107" y="69"/>
                    </a:cubicBezTo>
                    <a:lnTo>
                      <a:pt x="107" y="69"/>
                    </a:lnTo>
                    <a:cubicBezTo>
                      <a:pt x="108" y="71"/>
                      <a:pt x="109" y="74"/>
                      <a:pt x="109" y="78"/>
                    </a:cubicBezTo>
                    <a:cubicBezTo>
                      <a:pt x="78" y="47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20"/>
              <p:cNvSpPr/>
              <p:nvPr/>
            </p:nvSpPr>
            <p:spPr>
              <a:xfrm>
                <a:off x="3396850" y="1160550"/>
                <a:ext cx="50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81" extrusionOk="0">
                    <a:moveTo>
                      <a:pt x="1955" y="993"/>
                    </a:moveTo>
                    <a:cubicBezTo>
                      <a:pt x="1955" y="993"/>
                      <a:pt x="1955" y="1010"/>
                      <a:pt x="1957" y="1033"/>
                    </a:cubicBezTo>
                    <a:lnTo>
                      <a:pt x="1957" y="1033"/>
                    </a:lnTo>
                    <a:cubicBezTo>
                      <a:pt x="1958" y="1019"/>
                      <a:pt x="1957" y="1006"/>
                      <a:pt x="1955" y="993"/>
                    </a:cubicBezTo>
                    <a:close/>
                    <a:moveTo>
                      <a:pt x="63" y="0"/>
                    </a:moveTo>
                    <a:cubicBezTo>
                      <a:pt x="32" y="31"/>
                      <a:pt x="16" y="78"/>
                      <a:pt x="1" y="109"/>
                    </a:cubicBezTo>
                    <a:lnTo>
                      <a:pt x="1970" y="1381"/>
                    </a:lnTo>
                    <a:cubicBezTo>
                      <a:pt x="2017" y="1319"/>
                      <a:pt x="2032" y="1257"/>
                      <a:pt x="2017" y="1210"/>
                    </a:cubicBezTo>
                    <a:lnTo>
                      <a:pt x="1970" y="1210"/>
                    </a:lnTo>
                    <a:cubicBezTo>
                      <a:pt x="1970" y="1210"/>
                      <a:pt x="1970" y="1164"/>
                      <a:pt x="1970" y="1101"/>
                    </a:cubicBezTo>
                    <a:cubicBezTo>
                      <a:pt x="1963" y="1079"/>
                      <a:pt x="1959" y="1054"/>
                      <a:pt x="1957" y="1033"/>
                    </a:cubicBezTo>
                    <a:lnTo>
                      <a:pt x="1957" y="1033"/>
                    </a:lnTo>
                    <a:cubicBezTo>
                      <a:pt x="1953" y="1116"/>
                      <a:pt x="1904" y="1208"/>
                      <a:pt x="1877" y="1288"/>
                    </a:cubicBezTo>
                    <a:lnTo>
                      <a:pt x="125" y="155"/>
                    </a:lnTo>
                    <a:cubicBezTo>
                      <a:pt x="125" y="78"/>
                      <a:pt x="125" y="31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20"/>
              <p:cNvSpPr/>
              <p:nvPr/>
            </p:nvSpPr>
            <p:spPr>
              <a:xfrm>
                <a:off x="3478475" y="1170700"/>
                <a:ext cx="21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86" h="107" extrusionOk="0">
                    <a:moveTo>
                      <a:pt x="1" y="0"/>
                    </a:moveTo>
                    <a:cubicBezTo>
                      <a:pt x="0" y="0"/>
                      <a:pt x="2" y="4"/>
                      <a:pt x="8" y="13"/>
                    </a:cubicBezTo>
                    <a:lnTo>
                      <a:pt x="39" y="106"/>
                    </a:lnTo>
                    <a:lnTo>
                      <a:pt x="86" y="60"/>
                    </a:lnTo>
                    <a:cubicBezTo>
                      <a:pt x="61" y="60"/>
                      <a:pt x="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20"/>
              <p:cNvSpPr/>
              <p:nvPr/>
            </p:nvSpPr>
            <p:spPr>
              <a:xfrm>
                <a:off x="3479050" y="1159775"/>
                <a:ext cx="12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4" extrusionOk="0">
                    <a:moveTo>
                      <a:pt x="32" y="0"/>
                    </a:moveTo>
                    <a:lnTo>
                      <a:pt x="1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20"/>
              <p:cNvSpPr/>
              <p:nvPr/>
            </p:nvSpPr>
            <p:spPr>
              <a:xfrm>
                <a:off x="3491450" y="1148925"/>
                <a:ext cx="23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1" y="78"/>
                      <a:pt x="16" y="109"/>
                    </a:cubicBezTo>
                    <a:lnTo>
                      <a:pt x="1" y="109"/>
                    </a:lnTo>
                    <a:lnTo>
                      <a:pt x="1" y="202"/>
                    </a:lnTo>
                    <a:lnTo>
                      <a:pt x="47" y="202"/>
                    </a:lnTo>
                    <a:lnTo>
                      <a:pt x="32" y="124"/>
                    </a:lnTo>
                    <a:lnTo>
                      <a:pt x="32" y="124"/>
                    </a:lnTo>
                    <a:cubicBezTo>
                      <a:pt x="47" y="140"/>
                      <a:pt x="47" y="140"/>
                      <a:pt x="63" y="140"/>
                    </a:cubicBezTo>
                    <a:cubicBezTo>
                      <a:pt x="47" y="140"/>
                      <a:pt x="47" y="124"/>
                      <a:pt x="32" y="109"/>
                    </a:cubicBezTo>
                    <a:cubicBezTo>
                      <a:pt x="32" y="62"/>
                      <a:pt x="94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20"/>
              <p:cNvSpPr/>
              <p:nvPr/>
            </p:nvSpPr>
            <p:spPr>
              <a:xfrm>
                <a:off x="3385225" y="1051975"/>
                <a:ext cx="4847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250" extrusionOk="0">
                    <a:moveTo>
                      <a:pt x="1241" y="435"/>
                    </a:moveTo>
                    <a:cubicBezTo>
                      <a:pt x="1240" y="441"/>
                      <a:pt x="1239" y="447"/>
                      <a:pt x="1238" y="453"/>
                    </a:cubicBezTo>
                    <a:lnTo>
                      <a:pt x="1238" y="453"/>
                    </a:lnTo>
                    <a:cubicBezTo>
                      <a:pt x="1240" y="446"/>
                      <a:pt x="1241" y="440"/>
                      <a:pt x="1241" y="435"/>
                    </a:cubicBezTo>
                    <a:close/>
                    <a:moveTo>
                      <a:pt x="1449" y="1171"/>
                    </a:moveTo>
                    <a:lnTo>
                      <a:pt x="1449" y="1171"/>
                    </a:lnTo>
                    <a:cubicBezTo>
                      <a:pt x="1445" y="1195"/>
                      <a:pt x="1443" y="1210"/>
                      <a:pt x="1443" y="1210"/>
                    </a:cubicBezTo>
                    <a:cubicBezTo>
                      <a:pt x="1449" y="1197"/>
                      <a:pt x="1451" y="1184"/>
                      <a:pt x="1449" y="1171"/>
                    </a:cubicBezTo>
                    <a:close/>
                    <a:moveTo>
                      <a:pt x="1815" y="1"/>
                    </a:moveTo>
                    <a:cubicBezTo>
                      <a:pt x="1753" y="109"/>
                      <a:pt x="1598" y="63"/>
                      <a:pt x="1536" y="109"/>
                    </a:cubicBezTo>
                    <a:cubicBezTo>
                      <a:pt x="1737" y="249"/>
                      <a:pt x="1381" y="311"/>
                      <a:pt x="1365" y="435"/>
                    </a:cubicBezTo>
                    <a:lnTo>
                      <a:pt x="1303" y="528"/>
                    </a:lnTo>
                    <a:lnTo>
                      <a:pt x="1272" y="543"/>
                    </a:lnTo>
                    <a:cubicBezTo>
                      <a:pt x="1244" y="543"/>
                      <a:pt x="1228" y="517"/>
                      <a:pt x="1238" y="453"/>
                    </a:cubicBezTo>
                    <a:lnTo>
                      <a:pt x="1238" y="453"/>
                    </a:lnTo>
                    <a:cubicBezTo>
                      <a:pt x="1218" y="516"/>
                      <a:pt x="1107" y="610"/>
                      <a:pt x="1163" y="652"/>
                    </a:cubicBezTo>
                    <a:cubicBezTo>
                      <a:pt x="1163" y="652"/>
                      <a:pt x="1101" y="714"/>
                      <a:pt x="1039" y="776"/>
                    </a:cubicBezTo>
                    <a:cubicBezTo>
                      <a:pt x="977" y="838"/>
                      <a:pt x="915" y="916"/>
                      <a:pt x="915" y="916"/>
                    </a:cubicBezTo>
                    <a:lnTo>
                      <a:pt x="869" y="916"/>
                    </a:lnTo>
                    <a:cubicBezTo>
                      <a:pt x="869" y="931"/>
                      <a:pt x="869" y="931"/>
                      <a:pt x="884" y="947"/>
                    </a:cubicBezTo>
                    <a:cubicBezTo>
                      <a:pt x="884" y="947"/>
                      <a:pt x="621" y="1241"/>
                      <a:pt x="404" y="1521"/>
                    </a:cubicBezTo>
                    <a:cubicBezTo>
                      <a:pt x="186" y="1815"/>
                      <a:pt x="0" y="2094"/>
                      <a:pt x="0" y="2094"/>
                    </a:cubicBezTo>
                    <a:cubicBezTo>
                      <a:pt x="47" y="2048"/>
                      <a:pt x="124" y="2032"/>
                      <a:pt x="186" y="1986"/>
                    </a:cubicBezTo>
                    <a:cubicBezTo>
                      <a:pt x="203" y="2032"/>
                      <a:pt x="218" y="2048"/>
                      <a:pt x="232" y="2048"/>
                    </a:cubicBezTo>
                    <a:cubicBezTo>
                      <a:pt x="260" y="2048"/>
                      <a:pt x="286" y="1988"/>
                      <a:pt x="325" y="1988"/>
                    </a:cubicBezTo>
                    <a:cubicBezTo>
                      <a:pt x="339" y="1988"/>
                      <a:pt x="355" y="1996"/>
                      <a:pt x="372" y="2017"/>
                    </a:cubicBezTo>
                    <a:cubicBezTo>
                      <a:pt x="388" y="2094"/>
                      <a:pt x="341" y="2141"/>
                      <a:pt x="295" y="2156"/>
                    </a:cubicBezTo>
                    <a:cubicBezTo>
                      <a:pt x="341" y="2203"/>
                      <a:pt x="435" y="2203"/>
                      <a:pt x="497" y="2250"/>
                    </a:cubicBezTo>
                    <a:cubicBezTo>
                      <a:pt x="667" y="2172"/>
                      <a:pt x="404" y="1939"/>
                      <a:pt x="543" y="1831"/>
                    </a:cubicBezTo>
                    <a:lnTo>
                      <a:pt x="543" y="1831"/>
                    </a:lnTo>
                    <a:cubicBezTo>
                      <a:pt x="586" y="1874"/>
                      <a:pt x="614" y="1932"/>
                      <a:pt x="648" y="1932"/>
                    </a:cubicBezTo>
                    <a:cubicBezTo>
                      <a:pt x="663" y="1932"/>
                      <a:pt x="679" y="1921"/>
                      <a:pt x="698" y="1893"/>
                    </a:cubicBezTo>
                    <a:lnTo>
                      <a:pt x="698" y="1924"/>
                    </a:lnTo>
                    <a:cubicBezTo>
                      <a:pt x="729" y="1722"/>
                      <a:pt x="931" y="1939"/>
                      <a:pt x="822" y="1691"/>
                    </a:cubicBezTo>
                    <a:lnTo>
                      <a:pt x="822" y="1691"/>
                    </a:lnTo>
                    <a:lnTo>
                      <a:pt x="915" y="1784"/>
                    </a:lnTo>
                    <a:cubicBezTo>
                      <a:pt x="884" y="1660"/>
                      <a:pt x="993" y="1536"/>
                      <a:pt x="1039" y="1443"/>
                    </a:cubicBezTo>
                    <a:lnTo>
                      <a:pt x="1055" y="1474"/>
                    </a:lnTo>
                    <a:cubicBezTo>
                      <a:pt x="1117" y="1179"/>
                      <a:pt x="1132" y="1334"/>
                      <a:pt x="1288" y="1071"/>
                    </a:cubicBezTo>
                    <a:lnTo>
                      <a:pt x="1303" y="1272"/>
                    </a:lnTo>
                    <a:cubicBezTo>
                      <a:pt x="1412" y="1241"/>
                      <a:pt x="1319" y="1117"/>
                      <a:pt x="1381" y="1071"/>
                    </a:cubicBezTo>
                    <a:lnTo>
                      <a:pt x="1381" y="1071"/>
                    </a:lnTo>
                    <a:cubicBezTo>
                      <a:pt x="1393" y="1083"/>
                      <a:pt x="1443" y="1124"/>
                      <a:pt x="1449" y="1171"/>
                    </a:cubicBezTo>
                    <a:lnTo>
                      <a:pt x="1449" y="1171"/>
                    </a:lnTo>
                    <a:cubicBezTo>
                      <a:pt x="1457" y="1131"/>
                      <a:pt x="1470" y="1067"/>
                      <a:pt x="1489" y="1009"/>
                    </a:cubicBezTo>
                    <a:cubicBezTo>
                      <a:pt x="1520" y="900"/>
                      <a:pt x="1551" y="792"/>
                      <a:pt x="1551" y="792"/>
                    </a:cubicBezTo>
                    <a:cubicBezTo>
                      <a:pt x="1551" y="716"/>
                      <a:pt x="1529" y="704"/>
                      <a:pt x="1500" y="704"/>
                    </a:cubicBezTo>
                    <a:cubicBezTo>
                      <a:pt x="1487" y="704"/>
                      <a:pt x="1473" y="707"/>
                      <a:pt x="1459" y="707"/>
                    </a:cubicBezTo>
                    <a:cubicBezTo>
                      <a:pt x="1448" y="707"/>
                      <a:pt x="1437" y="705"/>
                      <a:pt x="1427" y="699"/>
                    </a:cubicBezTo>
                    <a:cubicBezTo>
                      <a:pt x="1403" y="637"/>
                      <a:pt x="1494" y="576"/>
                      <a:pt x="1565" y="576"/>
                    </a:cubicBezTo>
                    <a:cubicBezTo>
                      <a:pt x="1583" y="576"/>
                      <a:pt x="1600" y="580"/>
                      <a:pt x="1613" y="590"/>
                    </a:cubicBezTo>
                    <a:cubicBezTo>
                      <a:pt x="1613" y="637"/>
                      <a:pt x="1567" y="714"/>
                      <a:pt x="1644" y="714"/>
                    </a:cubicBezTo>
                    <a:cubicBezTo>
                      <a:pt x="1644" y="714"/>
                      <a:pt x="1644" y="652"/>
                      <a:pt x="1629" y="590"/>
                    </a:cubicBezTo>
                    <a:cubicBezTo>
                      <a:pt x="1629" y="528"/>
                      <a:pt x="1613" y="481"/>
                      <a:pt x="1613" y="481"/>
                    </a:cubicBezTo>
                    <a:cubicBezTo>
                      <a:pt x="1624" y="480"/>
                      <a:pt x="1633" y="479"/>
                      <a:pt x="1642" y="479"/>
                    </a:cubicBezTo>
                    <a:cubicBezTo>
                      <a:pt x="1816" y="479"/>
                      <a:pt x="1675" y="766"/>
                      <a:pt x="1675" y="869"/>
                    </a:cubicBezTo>
                    <a:cubicBezTo>
                      <a:pt x="1815" y="776"/>
                      <a:pt x="1768" y="637"/>
                      <a:pt x="1923" y="528"/>
                    </a:cubicBezTo>
                    <a:lnTo>
                      <a:pt x="1923" y="528"/>
                    </a:lnTo>
                    <a:cubicBezTo>
                      <a:pt x="1905" y="532"/>
                      <a:pt x="1888" y="534"/>
                      <a:pt x="1872" y="534"/>
                    </a:cubicBezTo>
                    <a:cubicBezTo>
                      <a:pt x="1833" y="534"/>
                      <a:pt x="1797" y="523"/>
                      <a:pt x="1753" y="512"/>
                    </a:cubicBezTo>
                    <a:cubicBezTo>
                      <a:pt x="1660" y="404"/>
                      <a:pt x="1846" y="342"/>
                      <a:pt x="1939" y="249"/>
                    </a:cubicBezTo>
                    <a:cubicBezTo>
                      <a:pt x="1846" y="249"/>
                      <a:pt x="1846" y="171"/>
                      <a:pt x="1861" y="94"/>
                    </a:cubicBezTo>
                    <a:cubicBezTo>
                      <a:pt x="1877" y="78"/>
                      <a:pt x="1877" y="78"/>
                      <a:pt x="1877" y="63"/>
                    </a:cubicBezTo>
                    <a:lnTo>
                      <a:pt x="1877" y="32"/>
                    </a:lnTo>
                    <a:lnTo>
                      <a:pt x="1861" y="47"/>
                    </a:lnTo>
                    <a:cubicBezTo>
                      <a:pt x="1861" y="32"/>
                      <a:pt x="1846" y="16"/>
                      <a:pt x="18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20"/>
              <p:cNvSpPr/>
              <p:nvPr/>
            </p:nvSpPr>
            <p:spPr>
              <a:xfrm>
                <a:off x="3384050" y="1104325"/>
                <a:ext cx="12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78" extrusionOk="0">
                    <a:moveTo>
                      <a:pt x="47" y="0"/>
                    </a:moveTo>
                    <a:cubicBezTo>
                      <a:pt x="32" y="16"/>
                      <a:pt x="1" y="31"/>
                      <a:pt x="1" y="78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20"/>
              <p:cNvSpPr/>
              <p:nvPr/>
            </p:nvSpPr>
            <p:spPr>
              <a:xfrm>
                <a:off x="3435225" y="1046925"/>
                <a:ext cx="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81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218" y="1"/>
                      <a:pt x="156" y="32"/>
                      <a:pt x="110" y="79"/>
                    </a:cubicBezTo>
                    <a:cubicBezTo>
                      <a:pt x="48" y="110"/>
                      <a:pt x="1" y="156"/>
                      <a:pt x="1" y="156"/>
                    </a:cubicBezTo>
                    <a:cubicBezTo>
                      <a:pt x="32" y="187"/>
                      <a:pt x="32" y="249"/>
                      <a:pt x="63" y="280"/>
                    </a:cubicBezTo>
                    <a:lnTo>
                      <a:pt x="234" y="156"/>
                    </a:lnTo>
                    <a:cubicBezTo>
                      <a:pt x="141" y="141"/>
                      <a:pt x="234" y="48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20"/>
              <p:cNvSpPr/>
              <p:nvPr/>
            </p:nvSpPr>
            <p:spPr>
              <a:xfrm>
                <a:off x="3432125" y="1049875"/>
                <a:ext cx="312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6" extrusionOk="0">
                    <a:moveTo>
                      <a:pt x="45" y="1"/>
                    </a:moveTo>
                    <a:cubicBezTo>
                      <a:pt x="32" y="1"/>
                      <a:pt x="18" y="3"/>
                      <a:pt x="1" y="7"/>
                    </a:cubicBezTo>
                    <a:cubicBezTo>
                      <a:pt x="16" y="38"/>
                      <a:pt x="16" y="69"/>
                      <a:pt x="1" y="116"/>
                    </a:cubicBezTo>
                    <a:lnTo>
                      <a:pt x="125" y="38"/>
                    </a:lnTo>
                    <a:cubicBezTo>
                      <a:pt x="102" y="15"/>
                      <a:pt x="80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20"/>
              <p:cNvSpPr/>
              <p:nvPr/>
            </p:nvSpPr>
            <p:spPr>
              <a:xfrm>
                <a:off x="3371250" y="1103925"/>
                <a:ext cx="217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242" extrusionOk="0">
                    <a:moveTo>
                      <a:pt x="668" y="1"/>
                    </a:moveTo>
                    <a:lnTo>
                      <a:pt x="637" y="140"/>
                    </a:lnTo>
                    <a:lnTo>
                      <a:pt x="606" y="94"/>
                    </a:lnTo>
                    <a:lnTo>
                      <a:pt x="544" y="218"/>
                    </a:lnTo>
                    <a:cubicBezTo>
                      <a:pt x="621" y="249"/>
                      <a:pt x="652" y="234"/>
                      <a:pt x="714" y="280"/>
                    </a:cubicBezTo>
                    <a:cubicBezTo>
                      <a:pt x="665" y="330"/>
                      <a:pt x="635" y="344"/>
                      <a:pt x="609" y="344"/>
                    </a:cubicBezTo>
                    <a:cubicBezTo>
                      <a:pt x="574" y="344"/>
                      <a:pt x="546" y="317"/>
                      <a:pt x="487" y="317"/>
                    </a:cubicBezTo>
                    <a:cubicBezTo>
                      <a:pt x="468" y="317"/>
                      <a:pt x="446" y="319"/>
                      <a:pt x="420" y="327"/>
                    </a:cubicBezTo>
                    <a:lnTo>
                      <a:pt x="327" y="497"/>
                    </a:lnTo>
                    <a:lnTo>
                      <a:pt x="311" y="466"/>
                    </a:lnTo>
                    <a:lnTo>
                      <a:pt x="311" y="466"/>
                    </a:lnTo>
                    <a:cubicBezTo>
                      <a:pt x="311" y="482"/>
                      <a:pt x="311" y="497"/>
                      <a:pt x="327" y="513"/>
                    </a:cubicBezTo>
                    <a:lnTo>
                      <a:pt x="1" y="1056"/>
                    </a:lnTo>
                    <a:cubicBezTo>
                      <a:pt x="1" y="1195"/>
                      <a:pt x="172" y="1102"/>
                      <a:pt x="234" y="1242"/>
                    </a:cubicBezTo>
                    <a:cubicBezTo>
                      <a:pt x="302" y="1145"/>
                      <a:pt x="456" y="1049"/>
                      <a:pt x="393" y="953"/>
                    </a:cubicBezTo>
                    <a:lnTo>
                      <a:pt x="393" y="953"/>
                    </a:lnTo>
                    <a:cubicBezTo>
                      <a:pt x="402" y="960"/>
                      <a:pt x="412" y="966"/>
                      <a:pt x="422" y="966"/>
                    </a:cubicBezTo>
                    <a:cubicBezTo>
                      <a:pt x="427" y="966"/>
                      <a:pt x="431" y="965"/>
                      <a:pt x="435" y="962"/>
                    </a:cubicBezTo>
                    <a:lnTo>
                      <a:pt x="358" y="807"/>
                    </a:lnTo>
                    <a:lnTo>
                      <a:pt x="280" y="854"/>
                    </a:lnTo>
                    <a:cubicBezTo>
                      <a:pt x="203" y="699"/>
                      <a:pt x="389" y="513"/>
                      <a:pt x="482" y="513"/>
                    </a:cubicBezTo>
                    <a:cubicBezTo>
                      <a:pt x="435" y="668"/>
                      <a:pt x="621" y="699"/>
                      <a:pt x="435" y="823"/>
                    </a:cubicBezTo>
                    <a:cubicBezTo>
                      <a:pt x="482" y="838"/>
                      <a:pt x="559" y="854"/>
                      <a:pt x="559" y="900"/>
                    </a:cubicBezTo>
                    <a:cubicBezTo>
                      <a:pt x="652" y="683"/>
                      <a:pt x="838" y="544"/>
                      <a:pt x="869" y="234"/>
                    </a:cubicBezTo>
                    <a:lnTo>
                      <a:pt x="869" y="234"/>
                    </a:lnTo>
                    <a:cubicBezTo>
                      <a:pt x="834" y="247"/>
                      <a:pt x="809" y="252"/>
                      <a:pt x="791" y="252"/>
                    </a:cubicBezTo>
                    <a:cubicBezTo>
                      <a:pt x="679" y="252"/>
                      <a:pt x="828" y="41"/>
                      <a:pt x="6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20"/>
              <p:cNvSpPr/>
              <p:nvPr/>
            </p:nvSpPr>
            <p:spPr>
              <a:xfrm>
                <a:off x="3859025" y="669275"/>
                <a:ext cx="4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79" extrusionOk="0">
                    <a:moveTo>
                      <a:pt x="1" y="1"/>
                    </a:moveTo>
                    <a:lnTo>
                      <a:pt x="1" y="78"/>
                    </a:lnTo>
                    <a:lnTo>
                      <a:pt x="16" y="78"/>
                    </a:lnTo>
                    <a:cubicBezTo>
                      <a:pt x="16" y="63"/>
                      <a:pt x="16" y="32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20"/>
              <p:cNvSpPr/>
              <p:nvPr/>
            </p:nvSpPr>
            <p:spPr>
              <a:xfrm>
                <a:off x="3870675" y="633225"/>
                <a:ext cx="89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00" extrusionOk="0">
                    <a:moveTo>
                      <a:pt x="357" y="0"/>
                    </a:moveTo>
                    <a:cubicBezTo>
                      <a:pt x="357" y="0"/>
                      <a:pt x="310" y="62"/>
                      <a:pt x="264" y="124"/>
                    </a:cubicBezTo>
                    <a:cubicBezTo>
                      <a:pt x="217" y="186"/>
                      <a:pt x="171" y="248"/>
                      <a:pt x="171" y="248"/>
                    </a:cubicBezTo>
                    <a:cubicBezTo>
                      <a:pt x="171" y="226"/>
                      <a:pt x="159" y="222"/>
                      <a:pt x="145" y="222"/>
                    </a:cubicBezTo>
                    <a:cubicBezTo>
                      <a:pt x="135" y="222"/>
                      <a:pt x="124" y="224"/>
                      <a:pt x="115" y="224"/>
                    </a:cubicBezTo>
                    <a:cubicBezTo>
                      <a:pt x="99" y="224"/>
                      <a:pt x="87" y="218"/>
                      <a:pt x="93" y="186"/>
                    </a:cubicBezTo>
                    <a:lnTo>
                      <a:pt x="93" y="186"/>
                    </a:lnTo>
                    <a:cubicBezTo>
                      <a:pt x="78" y="202"/>
                      <a:pt x="0" y="264"/>
                      <a:pt x="47" y="279"/>
                    </a:cubicBezTo>
                    <a:lnTo>
                      <a:pt x="93" y="248"/>
                    </a:lnTo>
                    <a:lnTo>
                      <a:pt x="93" y="248"/>
                    </a:lnTo>
                    <a:cubicBezTo>
                      <a:pt x="62" y="466"/>
                      <a:pt x="171" y="481"/>
                      <a:pt x="62" y="698"/>
                    </a:cubicBezTo>
                    <a:cubicBezTo>
                      <a:pt x="72" y="699"/>
                      <a:pt x="82" y="700"/>
                      <a:pt x="90" y="700"/>
                    </a:cubicBezTo>
                    <a:cubicBezTo>
                      <a:pt x="218" y="700"/>
                      <a:pt x="219" y="598"/>
                      <a:pt x="248" y="497"/>
                    </a:cubicBezTo>
                    <a:cubicBezTo>
                      <a:pt x="264" y="481"/>
                      <a:pt x="279" y="466"/>
                      <a:pt x="295" y="450"/>
                    </a:cubicBezTo>
                    <a:cubicBezTo>
                      <a:pt x="295" y="450"/>
                      <a:pt x="310" y="357"/>
                      <a:pt x="326" y="279"/>
                    </a:cubicBezTo>
                    <a:cubicBezTo>
                      <a:pt x="341" y="202"/>
                      <a:pt x="357" y="124"/>
                      <a:pt x="357" y="124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20"/>
              <p:cNvSpPr/>
              <p:nvPr/>
            </p:nvSpPr>
            <p:spPr>
              <a:xfrm>
                <a:off x="3899350" y="75885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0"/>
                    </a:moveTo>
                    <a:lnTo>
                      <a:pt x="1" y="62"/>
                    </a:lnTo>
                    <a:cubicBezTo>
                      <a:pt x="16" y="47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20"/>
              <p:cNvSpPr/>
              <p:nvPr/>
            </p:nvSpPr>
            <p:spPr>
              <a:xfrm>
                <a:off x="3898975" y="75845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20"/>
              <p:cNvSpPr/>
              <p:nvPr/>
            </p:nvSpPr>
            <p:spPr>
              <a:xfrm>
                <a:off x="3909825" y="723950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1" y="1"/>
                    </a:moveTo>
                    <a:cubicBezTo>
                      <a:pt x="8" y="8"/>
                      <a:pt x="16" y="12"/>
                      <a:pt x="22" y="12"/>
                    </a:cubicBezTo>
                    <a:cubicBezTo>
                      <a:pt x="28" y="12"/>
                      <a:pt x="32" y="8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20"/>
              <p:cNvSpPr/>
              <p:nvPr/>
            </p:nvSpPr>
            <p:spPr>
              <a:xfrm>
                <a:off x="3958300" y="689450"/>
                <a:ext cx="19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9" extrusionOk="0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47"/>
                      <a:pt x="47" y="78"/>
                      <a:pt x="78" y="109"/>
                    </a:cubicBezTo>
                    <a:cubicBezTo>
                      <a:pt x="78" y="109"/>
                      <a:pt x="78" y="93"/>
                      <a:pt x="78" y="93"/>
                    </a:cubicBezTo>
                    <a:cubicBezTo>
                      <a:pt x="47" y="62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20"/>
              <p:cNvSpPr/>
              <p:nvPr/>
            </p:nvSpPr>
            <p:spPr>
              <a:xfrm>
                <a:off x="3890050" y="763500"/>
                <a:ext cx="43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10" extrusionOk="0">
                    <a:moveTo>
                      <a:pt x="1" y="0"/>
                    </a:moveTo>
                    <a:cubicBezTo>
                      <a:pt x="63" y="32"/>
                      <a:pt x="109" y="78"/>
                      <a:pt x="156" y="109"/>
                    </a:cubicBezTo>
                    <a:cubicBezTo>
                      <a:pt x="171" y="109"/>
                      <a:pt x="156" y="94"/>
                      <a:pt x="140" y="78"/>
                    </a:cubicBezTo>
                    <a:cubicBezTo>
                      <a:pt x="109" y="47"/>
                      <a:pt x="78" y="32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20"/>
              <p:cNvSpPr/>
              <p:nvPr/>
            </p:nvSpPr>
            <p:spPr>
              <a:xfrm>
                <a:off x="3884625" y="761175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32" y="31"/>
                      <a:pt x="47" y="47"/>
                      <a:pt x="78" y="62"/>
                    </a:cubicBezTo>
                    <a:lnTo>
                      <a:pt x="94" y="62"/>
                    </a:lnTo>
                    <a:cubicBezTo>
                      <a:pt x="78" y="62"/>
                      <a:pt x="78" y="62"/>
                      <a:pt x="78" y="47"/>
                    </a:cubicBezTo>
                    <a:cubicBezTo>
                      <a:pt x="47" y="31"/>
                      <a:pt x="32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20"/>
              <p:cNvSpPr/>
              <p:nvPr/>
            </p:nvSpPr>
            <p:spPr>
              <a:xfrm>
                <a:off x="3961800" y="6937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6" y="32"/>
                      <a:pt x="16" y="32"/>
                      <a:pt x="31" y="47"/>
                    </a:cubicBezTo>
                    <a:cubicBezTo>
                      <a:pt x="31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20"/>
              <p:cNvSpPr/>
              <p:nvPr/>
            </p:nvSpPr>
            <p:spPr>
              <a:xfrm>
                <a:off x="3791175" y="620800"/>
                <a:ext cx="186150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6019" extrusionOk="0">
                    <a:moveTo>
                      <a:pt x="4374" y="342"/>
                    </a:moveTo>
                    <a:lnTo>
                      <a:pt x="4374" y="342"/>
                    </a:lnTo>
                    <a:cubicBezTo>
                      <a:pt x="4343" y="404"/>
                      <a:pt x="4312" y="466"/>
                      <a:pt x="4297" y="513"/>
                    </a:cubicBezTo>
                    <a:lnTo>
                      <a:pt x="4219" y="497"/>
                    </a:lnTo>
                    <a:lnTo>
                      <a:pt x="4235" y="420"/>
                    </a:lnTo>
                    <a:cubicBezTo>
                      <a:pt x="4281" y="404"/>
                      <a:pt x="4328" y="373"/>
                      <a:pt x="4374" y="342"/>
                    </a:cubicBezTo>
                    <a:close/>
                    <a:moveTo>
                      <a:pt x="5507" y="859"/>
                    </a:moveTo>
                    <a:cubicBezTo>
                      <a:pt x="5524" y="859"/>
                      <a:pt x="5540" y="865"/>
                      <a:pt x="5553" y="885"/>
                    </a:cubicBezTo>
                    <a:cubicBezTo>
                      <a:pt x="5538" y="901"/>
                      <a:pt x="5522" y="932"/>
                      <a:pt x="5507" y="963"/>
                    </a:cubicBezTo>
                    <a:cubicBezTo>
                      <a:pt x="5472" y="988"/>
                      <a:pt x="5450" y="999"/>
                      <a:pt x="5435" y="999"/>
                    </a:cubicBezTo>
                    <a:cubicBezTo>
                      <a:pt x="5397" y="999"/>
                      <a:pt x="5414" y="930"/>
                      <a:pt x="5414" y="885"/>
                    </a:cubicBezTo>
                    <a:cubicBezTo>
                      <a:pt x="5429" y="885"/>
                      <a:pt x="5429" y="869"/>
                      <a:pt x="5445" y="869"/>
                    </a:cubicBezTo>
                    <a:cubicBezTo>
                      <a:pt x="5462" y="869"/>
                      <a:pt x="5485" y="859"/>
                      <a:pt x="5507" y="859"/>
                    </a:cubicBezTo>
                    <a:close/>
                    <a:moveTo>
                      <a:pt x="5367" y="994"/>
                    </a:moveTo>
                    <a:cubicBezTo>
                      <a:pt x="5367" y="1009"/>
                      <a:pt x="5383" y="1025"/>
                      <a:pt x="5367" y="1040"/>
                    </a:cubicBezTo>
                    <a:cubicBezTo>
                      <a:pt x="5367" y="1040"/>
                      <a:pt x="5367" y="1040"/>
                      <a:pt x="5367" y="1056"/>
                    </a:cubicBezTo>
                    <a:lnTo>
                      <a:pt x="5352" y="1025"/>
                    </a:lnTo>
                    <a:cubicBezTo>
                      <a:pt x="5352" y="1025"/>
                      <a:pt x="5352" y="1009"/>
                      <a:pt x="5367" y="994"/>
                    </a:cubicBezTo>
                    <a:close/>
                    <a:moveTo>
                      <a:pt x="6236" y="1211"/>
                    </a:moveTo>
                    <a:cubicBezTo>
                      <a:pt x="6228" y="1218"/>
                      <a:pt x="6224" y="1230"/>
                      <a:pt x="6220" y="1242"/>
                    </a:cubicBezTo>
                    <a:cubicBezTo>
                      <a:pt x="6229" y="1224"/>
                      <a:pt x="6236" y="1211"/>
                      <a:pt x="6236" y="1211"/>
                    </a:cubicBezTo>
                    <a:close/>
                    <a:moveTo>
                      <a:pt x="6220" y="1242"/>
                    </a:moveTo>
                    <a:lnTo>
                      <a:pt x="6220" y="1242"/>
                    </a:lnTo>
                    <a:cubicBezTo>
                      <a:pt x="6215" y="1251"/>
                      <a:pt x="6210" y="1262"/>
                      <a:pt x="6205" y="1273"/>
                    </a:cubicBezTo>
                    <a:cubicBezTo>
                      <a:pt x="6212" y="1265"/>
                      <a:pt x="6216" y="1253"/>
                      <a:pt x="6220" y="1242"/>
                    </a:cubicBezTo>
                    <a:close/>
                    <a:moveTo>
                      <a:pt x="5336" y="1164"/>
                    </a:moveTo>
                    <a:lnTo>
                      <a:pt x="5336" y="1164"/>
                    </a:lnTo>
                    <a:cubicBezTo>
                      <a:pt x="5367" y="1211"/>
                      <a:pt x="5398" y="1257"/>
                      <a:pt x="5445" y="1304"/>
                    </a:cubicBezTo>
                    <a:lnTo>
                      <a:pt x="5352" y="1211"/>
                    </a:lnTo>
                    <a:cubicBezTo>
                      <a:pt x="5352" y="1195"/>
                      <a:pt x="5336" y="1180"/>
                      <a:pt x="5336" y="1164"/>
                    </a:cubicBezTo>
                    <a:close/>
                    <a:moveTo>
                      <a:pt x="5910" y="1118"/>
                    </a:moveTo>
                    <a:lnTo>
                      <a:pt x="6143" y="1381"/>
                    </a:lnTo>
                    <a:cubicBezTo>
                      <a:pt x="6143" y="1397"/>
                      <a:pt x="6143" y="1412"/>
                      <a:pt x="6127" y="1428"/>
                    </a:cubicBezTo>
                    <a:lnTo>
                      <a:pt x="5987" y="1257"/>
                    </a:lnTo>
                    <a:lnTo>
                      <a:pt x="5972" y="1304"/>
                    </a:lnTo>
                    <a:lnTo>
                      <a:pt x="5817" y="1319"/>
                    </a:lnTo>
                    <a:cubicBezTo>
                      <a:pt x="5817" y="1195"/>
                      <a:pt x="5863" y="1149"/>
                      <a:pt x="5910" y="1118"/>
                    </a:cubicBezTo>
                    <a:close/>
                    <a:moveTo>
                      <a:pt x="6251" y="1847"/>
                    </a:moveTo>
                    <a:cubicBezTo>
                      <a:pt x="6298" y="1909"/>
                      <a:pt x="6344" y="1955"/>
                      <a:pt x="6375" y="1986"/>
                    </a:cubicBezTo>
                    <a:cubicBezTo>
                      <a:pt x="6375" y="2002"/>
                      <a:pt x="6360" y="2002"/>
                      <a:pt x="6360" y="2017"/>
                    </a:cubicBezTo>
                    <a:cubicBezTo>
                      <a:pt x="6313" y="1955"/>
                      <a:pt x="6267" y="1909"/>
                      <a:pt x="6220" y="1847"/>
                    </a:cubicBezTo>
                    <a:lnTo>
                      <a:pt x="6220" y="1847"/>
                    </a:lnTo>
                    <a:cubicBezTo>
                      <a:pt x="6236" y="1862"/>
                      <a:pt x="6251" y="1862"/>
                      <a:pt x="6251" y="1862"/>
                    </a:cubicBezTo>
                    <a:cubicBezTo>
                      <a:pt x="6251" y="1862"/>
                      <a:pt x="6251" y="1847"/>
                      <a:pt x="6251" y="1847"/>
                    </a:cubicBezTo>
                    <a:close/>
                    <a:moveTo>
                      <a:pt x="761" y="2529"/>
                    </a:moveTo>
                    <a:cubicBezTo>
                      <a:pt x="759" y="2535"/>
                      <a:pt x="758" y="2540"/>
                      <a:pt x="757" y="2546"/>
                    </a:cubicBezTo>
                    <a:lnTo>
                      <a:pt x="757" y="2546"/>
                    </a:lnTo>
                    <a:cubicBezTo>
                      <a:pt x="759" y="2540"/>
                      <a:pt x="761" y="2535"/>
                      <a:pt x="761" y="2529"/>
                    </a:cubicBezTo>
                    <a:close/>
                    <a:moveTo>
                      <a:pt x="326" y="2576"/>
                    </a:moveTo>
                    <a:cubicBezTo>
                      <a:pt x="337" y="2580"/>
                      <a:pt x="347" y="2583"/>
                      <a:pt x="357" y="2585"/>
                    </a:cubicBezTo>
                    <a:lnTo>
                      <a:pt x="357" y="2585"/>
                    </a:lnTo>
                    <a:cubicBezTo>
                      <a:pt x="346" y="2579"/>
                      <a:pt x="334" y="2576"/>
                      <a:pt x="326" y="2576"/>
                    </a:cubicBezTo>
                    <a:close/>
                    <a:moveTo>
                      <a:pt x="5693" y="668"/>
                    </a:moveTo>
                    <a:cubicBezTo>
                      <a:pt x="5677" y="683"/>
                      <a:pt x="5662" y="714"/>
                      <a:pt x="5646" y="730"/>
                    </a:cubicBezTo>
                    <a:cubicBezTo>
                      <a:pt x="5662" y="730"/>
                      <a:pt x="5693" y="730"/>
                      <a:pt x="5708" y="714"/>
                    </a:cubicBezTo>
                    <a:lnTo>
                      <a:pt x="6205" y="1288"/>
                    </a:lnTo>
                    <a:lnTo>
                      <a:pt x="7414" y="2700"/>
                    </a:lnTo>
                    <a:cubicBezTo>
                      <a:pt x="7399" y="2715"/>
                      <a:pt x="7399" y="2731"/>
                      <a:pt x="7399" y="2762"/>
                    </a:cubicBezTo>
                    <a:cubicBezTo>
                      <a:pt x="7408" y="2771"/>
                      <a:pt x="7416" y="2775"/>
                      <a:pt x="7422" y="2775"/>
                    </a:cubicBezTo>
                    <a:cubicBezTo>
                      <a:pt x="7438" y="2775"/>
                      <a:pt x="7445" y="2753"/>
                      <a:pt x="7445" y="2731"/>
                    </a:cubicBezTo>
                    <a:lnTo>
                      <a:pt x="6205" y="1273"/>
                    </a:lnTo>
                    <a:lnTo>
                      <a:pt x="5693" y="668"/>
                    </a:lnTo>
                    <a:close/>
                    <a:moveTo>
                      <a:pt x="4964" y="2746"/>
                    </a:moveTo>
                    <a:lnTo>
                      <a:pt x="4964" y="2746"/>
                    </a:lnTo>
                    <a:cubicBezTo>
                      <a:pt x="4948" y="2777"/>
                      <a:pt x="4948" y="2793"/>
                      <a:pt x="4917" y="2793"/>
                    </a:cubicBezTo>
                    <a:cubicBezTo>
                      <a:pt x="4933" y="2777"/>
                      <a:pt x="4948" y="2762"/>
                      <a:pt x="4964" y="2746"/>
                    </a:cubicBezTo>
                    <a:close/>
                    <a:moveTo>
                      <a:pt x="966" y="2740"/>
                    </a:moveTo>
                    <a:cubicBezTo>
                      <a:pt x="975" y="2740"/>
                      <a:pt x="984" y="2742"/>
                      <a:pt x="993" y="2746"/>
                    </a:cubicBezTo>
                    <a:cubicBezTo>
                      <a:pt x="978" y="2777"/>
                      <a:pt x="962" y="2793"/>
                      <a:pt x="931" y="2808"/>
                    </a:cubicBezTo>
                    <a:cubicBezTo>
                      <a:pt x="916" y="2793"/>
                      <a:pt x="916" y="2777"/>
                      <a:pt x="900" y="2762"/>
                    </a:cubicBezTo>
                    <a:cubicBezTo>
                      <a:pt x="922" y="2751"/>
                      <a:pt x="944" y="2740"/>
                      <a:pt x="966" y="2740"/>
                    </a:cubicBezTo>
                    <a:close/>
                    <a:moveTo>
                      <a:pt x="6561" y="3196"/>
                    </a:moveTo>
                    <a:lnTo>
                      <a:pt x="6546" y="3211"/>
                    </a:lnTo>
                    <a:cubicBezTo>
                      <a:pt x="6561" y="3211"/>
                      <a:pt x="6561" y="3211"/>
                      <a:pt x="6561" y="3196"/>
                    </a:cubicBezTo>
                    <a:close/>
                    <a:moveTo>
                      <a:pt x="6515" y="3180"/>
                    </a:moveTo>
                    <a:cubicBezTo>
                      <a:pt x="6515" y="3199"/>
                      <a:pt x="6520" y="3206"/>
                      <a:pt x="6531" y="3206"/>
                    </a:cubicBezTo>
                    <a:cubicBezTo>
                      <a:pt x="6538" y="3206"/>
                      <a:pt x="6548" y="3202"/>
                      <a:pt x="6561" y="3196"/>
                    </a:cubicBezTo>
                    <a:lnTo>
                      <a:pt x="6561" y="3196"/>
                    </a:lnTo>
                    <a:cubicBezTo>
                      <a:pt x="6561" y="3196"/>
                      <a:pt x="6561" y="3196"/>
                      <a:pt x="6561" y="3196"/>
                    </a:cubicBezTo>
                    <a:cubicBezTo>
                      <a:pt x="6573" y="3190"/>
                      <a:pt x="6587" y="3184"/>
                      <a:pt x="6601" y="3184"/>
                    </a:cubicBezTo>
                    <a:cubicBezTo>
                      <a:pt x="6623" y="3184"/>
                      <a:pt x="6645" y="3200"/>
                      <a:pt x="6654" y="3258"/>
                    </a:cubicBezTo>
                    <a:cubicBezTo>
                      <a:pt x="6654" y="3242"/>
                      <a:pt x="6654" y="3227"/>
                      <a:pt x="6654" y="3227"/>
                    </a:cubicBezTo>
                    <a:cubicBezTo>
                      <a:pt x="6670" y="3242"/>
                      <a:pt x="6701" y="3273"/>
                      <a:pt x="6716" y="3305"/>
                    </a:cubicBezTo>
                    <a:cubicBezTo>
                      <a:pt x="6592" y="3460"/>
                      <a:pt x="6437" y="3398"/>
                      <a:pt x="6329" y="3429"/>
                    </a:cubicBezTo>
                    <a:cubicBezTo>
                      <a:pt x="6329" y="3413"/>
                      <a:pt x="6329" y="3413"/>
                      <a:pt x="6329" y="3398"/>
                    </a:cubicBezTo>
                    <a:cubicBezTo>
                      <a:pt x="6360" y="3336"/>
                      <a:pt x="6375" y="3289"/>
                      <a:pt x="6391" y="3227"/>
                    </a:cubicBezTo>
                    <a:cubicBezTo>
                      <a:pt x="6422" y="3196"/>
                      <a:pt x="6468" y="3180"/>
                      <a:pt x="6515" y="3180"/>
                    </a:cubicBezTo>
                    <a:close/>
                    <a:moveTo>
                      <a:pt x="6051" y="3588"/>
                    </a:moveTo>
                    <a:cubicBezTo>
                      <a:pt x="6050" y="3588"/>
                      <a:pt x="6050" y="3591"/>
                      <a:pt x="6050" y="3599"/>
                    </a:cubicBezTo>
                    <a:cubicBezTo>
                      <a:pt x="6050" y="3615"/>
                      <a:pt x="6050" y="3615"/>
                      <a:pt x="6065" y="3615"/>
                    </a:cubicBezTo>
                    <a:lnTo>
                      <a:pt x="6050" y="3723"/>
                    </a:lnTo>
                    <a:lnTo>
                      <a:pt x="6143" y="3646"/>
                    </a:lnTo>
                    <a:cubicBezTo>
                      <a:pt x="6112" y="3646"/>
                      <a:pt x="6096" y="3615"/>
                      <a:pt x="6065" y="3599"/>
                    </a:cubicBezTo>
                    <a:cubicBezTo>
                      <a:pt x="6057" y="3591"/>
                      <a:pt x="6053" y="3588"/>
                      <a:pt x="6051" y="3588"/>
                    </a:cubicBezTo>
                    <a:close/>
                    <a:moveTo>
                      <a:pt x="3739" y="3723"/>
                    </a:moveTo>
                    <a:lnTo>
                      <a:pt x="3739" y="3723"/>
                    </a:lnTo>
                    <a:cubicBezTo>
                      <a:pt x="3739" y="3723"/>
                      <a:pt x="3739" y="3723"/>
                      <a:pt x="3739" y="3723"/>
                    </a:cubicBezTo>
                    <a:close/>
                    <a:moveTo>
                      <a:pt x="4840" y="3677"/>
                    </a:moveTo>
                    <a:lnTo>
                      <a:pt x="4840" y="3677"/>
                    </a:lnTo>
                    <a:cubicBezTo>
                      <a:pt x="4871" y="3708"/>
                      <a:pt x="4902" y="3723"/>
                      <a:pt x="4917" y="3739"/>
                    </a:cubicBezTo>
                    <a:cubicBezTo>
                      <a:pt x="4902" y="3739"/>
                      <a:pt x="4886" y="3739"/>
                      <a:pt x="4871" y="3754"/>
                    </a:cubicBezTo>
                    <a:lnTo>
                      <a:pt x="4840" y="3677"/>
                    </a:lnTo>
                    <a:close/>
                    <a:moveTo>
                      <a:pt x="3925" y="3506"/>
                    </a:moveTo>
                    <a:lnTo>
                      <a:pt x="3878" y="3677"/>
                    </a:lnTo>
                    <a:lnTo>
                      <a:pt x="3894" y="3677"/>
                    </a:lnTo>
                    <a:cubicBezTo>
                      <a:pt x="3863" y="3723"/>
                      <a:pt x="3847" y="3770"/>
                      <a:pt x="3816" y="3816"/>
                    </a:cubicBezTo>
                    <a:cubicBezTo>
                      <a:pt x="3739" y="3754"/>
                      <a:pt x="3677" y="3708"/>
                      <a:pt x="3661" y="3692"/>
                    </a:cubicBezTo>
                    <a:cubicBezTo>
                      <a:pt x="3677" y="3677"/>
                      <a:pt x="3692" y="3661"/>
                      <a:pt x="3708" y="3661"/>
                    </a:cubicBezTo>
                    <a:lnTo>
                      <a:pt x="3739" y="3723"/>
                    </a:lnTo>
                    <a:cubicBezTo>
                      <a:pt x="3723" y="3630"/>
                      <a:pt x="3816" y="3568"/>
                      <a:pt x="3925" y="3506"/>
                    </a:cubicBezTo>
                    <a:close/>
                    <a:moveTo>
                      <a:pt x="5491" y="3909"/>
                    </a:moveTo>
                    <a:cubicBezTo>
                      <a:pt x="5507" y="3925"/>
                      <a:pt x="5522" y="3940"/>
                      <a:pt x="5522" y="3971"/>
                    </a:cubicBezTo>
                    <a:lnTo>
                      <a:pt x="5398" y="4033"/>
                    </a:lnTo>
                    <a:lnTo>
                      <a:pt x="5367" y="4033"/>
                    </a:lnTo>
                    <a:cubicBezTo>
                      <a:pt x="5383" y="4002"/>
                      <a:pt x="5429" y="3971"/>
                      <a:pt x="5491" y="3909"/>
                    </a:cubicBezTo>
                    <a:close/>
                    <a:moveTo>
                      <a:pt x="4855" y="3816"/>
                    </a:moveTo>
                    <a:cubicBezTo>
                      <a:pt x="4917" y="3894"/>
                      <a:pt x="5103" y="3847"/>
                      <a:pt x="4995" y="4002"/>
                    </a:cubicBezTo>
                    <a:cubicBezTo>
                      <a:pt x="4995" y="3909"/>
                      <a:pt x="4871" y="3940"/>
                      <a:pt x="4824" y="3909"/>
                    </a:cubicBezTo>
                    <a:cubicBezTo>
                      <a:pt x="4793" y="3925"/>
                      <a:pt x="4778" y="3971"/>
                      <a:pt x="4778" y="4018"/>
                    </a:cubicBezTo>
                    <a:cubicBezTo>
                      <a:pt x="4762" y="4049"/>
                      <a:pt x="4731" y="4064"/>
                      <a:pt x="4700" y="4064"/>
                    </a:cubicBezTo>
                    <a:cubicBezTo>
                      <a:pt x="4716" y="4018"/>
                      <a:pt x="4731" y="3956"/>
                      <a:pt x="4747" y="3909"/>
                    </a:cubicBezTo>
                    <a:cubicBezTo>
                      <a:pt x="4778" y="3894"/>
                      <a:pt x="4809" y="3863"/>
                      <a:pt x="4855" y="3816"/>
                    </a:cubicBezTo>
                    <a:close/>
                    <a:moveTo>
                      <a:pt x="5119" y="4111"/>
                    </a:moveTo>
                    <a:cubicBezTo>
                      <a:pt x="5119" y="4111"/>
                      <a:pt x="5119" y="4127"/>
                      <a:pt x="5119" y="4127"/>
                    </a:cubicBezTo>
                    <a:cubicBezTo>
                      <a:pt x="5103" y="4142"/>
                      <a:pt x="5103" y="4158"/>
                      <a:pt x="5088" y="4158"/>
                    </a:cubicBezTo>
                    <a:cubicBezTo>
                      <a:pt x="5088" y="4142"/>
                      <a:pt x="5103" y="4127"/>
                      <a:pt x="5119" y="4111"/>
                    </a:cubicBezTo>
                    <a:close/>
                    <a:moveTo>
                      <a:pt x="5522" y="4033"/>
                    </a:moveTo>
                    <a:lnTo>
                      <a:pt x="5522" y="4033"/>
                    </a:lnTo>
                    <a:cubicBezTo>
                      <a:pt x="5507" y="4095"/>
                      <a:pt x="5491" y="4158"/>
                      <a:pt x="5491" y="4189"/>
                    </a:cubicBezTo>
                    <a:cubicBezTo>
                      <a:pt x="5476" y="4204"/>
                      <a:pt x="5460" y="4204"/>
                      <a:pt x="5445" y="4220"/>
                    </a:cubicBezTo>
                    <a:lnTo>
                      <a:pt x="5383" y="4080"/>
                    </a:lnTo>
                    <a:lnTo>
                      <a:pt x="5383" y="4080"/>
                    </a:lnTo>
                    <a:cubicBezTo>
                      <a:pt x="5397" y="4083"/>
                      <a:pt x="5410" y="4084"/>
                      <a:pt x="5421" y="4084"/>
                    </a:cubicBezTo>
                    <a:cubicBezTo>
                      <a:pt x="5472" y="4084"/>
                      <a:pt x="5497" y="4059"/>
                      <a:pt x="5522" y="4033"/>
                    </a:cubicBezTo>
                    <a:close/>
                    <a:moveTo>
                      <a:pt x="5414" y="4282"/>
                    </a:moveTo>
                    <a:cubicBezTo>
                      <a:pt x="5429" y="4282"/>
                      <a:pt x="5429" y="4282"/>
                      <a:pt x="5429" y="4297"/>
                    </a:cubicBezTo>
                    <a:lnTo>
                      <a:pt x="5383" y="4328"/>
                    </a:lnTo>
                    <a:cubicBezTo>
                      <a:pt x="5398" y="4313"/>
                      <a:pt x="5398" y="4297"/>
                      <a:pt x="5414" y="4282"/>
                    </a:cubicBezTo>
                    <a:close/>
                    <a:moveTo>
                      <a:pt x="3552" y="4359"/>
                    </a:moveTo>
                    <a:cubicBezTo>
                      <a:pt x="3552" y="4359"/>
                      <a:pt x="3552" y="4375"/>
                      <a:pt x="3537" y="4375"/>
                    </a:cubicBezTo>
                    <a:cubicBezTo>
                      <a:pt x="3537" y="4375"/>
                      <a:pt x="3537" y="4375"/>
                      <a:pt x="3537" y="4359"/>
                    </a:cubicBezTo>
                    <a:close/>
                    <a:moveTo>
                      <a:pt x="5305" y="4297"/>
                    </a:moveTo>
                    <a:cubicBezTo>
                      <a:pt x="5321" y="4313"/>
                      <a:pt x="5336" y="4328"/>
                      <a:pt x="5336" y="4359"/>
                    </a:cubicBezTo>
                    <a:lnTo>
                      <a:pt x="5305" y="4390"/>
                    </a:lnTo>
                    <a:cubicBezTo>
                      <a:pt x="5321" y="4344"/>
                      <a:pt x="5305" y="4328"/>
                      <a:pt x="5305" y="4297"/>
                    </a:cubicBezTo>
                    <a:close/>
                    <a:moveTo>
                      <a:pt x="4762" y="4390"/>
                    </a:moveTo>
                    <a:lnTo>
                      <a:pt x="4762" y="4390"/>
                    </a:lnTo>
                    <a:cubicBezTo>
                      <a:pt x="4760" y="4394"/>
                      <a:pt x="4758" y="4398"/>
                      <a:pt x="4757" y="4402"/>
                    </a:cubicBezTo>
                    <a:lnTo>
                      <a:pt x="4757" y="4402"/>
                    </a:lnTo>
                    <a:cubicBezTo>
                      <a:pt x="4760" y="4399"/>
                      <a:pt x="4762" y="4396"/>
                      <a:pt x="4762" y="4390"/>
                    </a:cubicBezTo>
                    <a:close/>
                    <a:moveTo>
                      <a:pt x="2793" y="4452"/>
                    </a:moveTo>
                    <a:cubicBezTo>
                      <a:pt x="2793" y="4467"/>
                      <a:pt x="2793" y="4468"/>
                      <a:pt x="2778" y="4468"/>
                    </a:cubicBezTo>
                    <a:lnTo>
                      <a:pt x="2778" y="4468"/>
                    </a:lnTo>
                    <a:cubicBezTo>
                      <a:pt x="2783" y="4463"/>
                      <a:pt x="2787" y="4457"/>
                      <a:pt x="2793" y="4452"/>
                    </a:cubicBezTo>
                    <a:close/>
                    <a:moveTo>
                      <a:pt x="5352" y="4064"/>
                    </a:moveTo>
                    <a:cubicBezTo>
                      <a:pt x="5445" y="4173"/>
                      <a:pt x="5290" y="4204"/>
                      <a:pt x="5274" y="4282"/>
                    </a:cubicBezTo>
                    <a:cubicBezTo>
                      <a:pt x="5290" y="4282"/>
                      <a:pt x="5290" y="4282"/>
                      <a:pt x="5305" y="4297"/>
                    </a:cubicBezTo>
                    <a:cubicBezTo>
                      <a:pt x="5274" y="4421"/>
                      <a:pt x="5197" y="4452"/>
                      <a:pt x="5165" y="4514"/>
                    </a:cubicBezTo>
                    <a:lnTo>
                      <a:pt x="5134" y="4514"/>
                    </a:lnTo>
                    <a:lnTo>
                      <a:pt x="5072" y="4313"/>
                    </a:lnTo>
                    <a:lnTo>
                      <a:pt x="5212" y="4251"/>
                    </a:lnTo>
                    <a:cubicBezTo>
                      <a:pt x="5197" y="4235"/>
                      <a:pt x="5197" y="4220"/>
                      <a:pt x="5197" y="4204"/>
                    </a:cubicBezTo>
                    <a:cubicBezTo>
                      <a:pt x="5274" y="4158"/>
                      <a:pt x="5290" y="4111"/>
                      <a:pt x="5321" y="4080"/>
                    </a:cubicBezTo>
                    <a:cubicBezTo>
                      <a:pt x="5336" y="4064"/>
                      <a:pt x="5336" y="4064"/>
                      <a:pt x="5352" y="4064"/>
                    </a:cubicBezTo>
                    <a:close/>
                    <a:moveTo>
                      <a:pt x="388" y="3475"/>
                    </a:moveTo>
                    <a:lnTo>
                      <a:pt x="388" y="3475"/>
                    </a:lnTo>
                    <a:cubicBezTo>
                      <a:pt x="373" y="3491"/>
                      <a:pt x="373" y="3506"/>
                      <a:pt x="358" y="3506"/>
                    </a:cubicBezTo>
                    <a:lnTo>
                      <a:pt x="1110" y="4538"/>
                    </a:lnTo>
                    <a:lnTo>
                      <a:pt x="373" y="3522"/>
                    </a:lnTo>
                    <a:cubicBezTo>
                      <a:pt x="373" y="3506"/>
                      <a:pt x="373" y="3491"/>
                      <a:pt x="388" y="3475"/>
                    </a:cubicBezTo>
                    <a:close/>
                    <a:moveTo>
                      <a:pt x="2281" y="4499"/>
                    </a:moveTo>
                    <a:cubicBezTo>
                      <a:pt x="2296" y="4514"/>
                      <a:pt x="2327" y="4530"/>
                      <a:pt x="2343" y="4545"/>
                    </a:cubicBezTo>
                    <a:lnTo>
                      <a:pt x="2327" y="4545"/>
                    </a:lnTo>
                    <a:cubicBezTo>
                      <a:pt x="2312" y="4530"/>
                      <a:pt x="2281" y="4530"/>
                      <a:pt x="2265" y="4514"/>
                    </a:cubicBezTo>
                    <a:cubicBezTo>
                      <a:pt x="2281" y="4499"/>
                      <a:pt x="2281" y="4499"/>
                      <a:pt x="2281" y="4499"/>
                    </a:cubicBezTo>
                    <a:close/>
                    <a:moveTo>
                      <a:pt x="2234" y="4545"/>
                    </a:moveTo>
                    <a:cubicBezTo>
                      <a:pt x="2234" y="4545"/>
                      <a:pt x="2250" y="4561"/>
                      <a:pt x="2265" y="4561"/>
                    </a:cubicBezTo>
                    <a:cubicBezTo>
                      <a:pt x="2265" y="4561"/>
                      <a:pt x="2265" y="4576"/>
                      <a:pt x="2250" y="4576"/>
                    </a:cubicBezTo>
                    <a:cubicBezTo>
                      <a:pt x="2250" y="4576"/>
                      <a:pt x="2250" y="4576"/>
                      <a:pt x="2250" y="4592"/>
                    </a:cubicBezTo>
                    <a:cubicBezTo>
                      <a:pt x="2250" y="4576"/>
                      <a:pt x="2234" y="4561"/>
                      <a:pt x="2219" y="4561"/>
                    </a:cubicBezTo>
                    <a:cubicBezTo>
                      <a:pt x="2234" y="4545"/>
                      <a:pt x="2234" y="4545"/>
                      <a:pt x="2234" y="4545"/>
                    </a:cubicBezTo>
                    <a:close/>
                    <a:moveTo>
                      <a:pt x="4762" y="4064"/>
                    </a:moveTo>
                    <a:lnTo>
                      <a:pt x="4778" y="4111"/>
                    </a:lnTo>
                    <a:cubicBezTo>
                      <a:pt x="4778" y="4127"/>
                      <a:pt x="4778" y="4127"/>
                      <a:pt x="4778" y="4127"/>
                    </a:cubicBezTo>
                    <a:cubicBezTo>
                      <a:pt x="4793" y="4142"/>
                      <a:pt x="4840" y="4173"/>
                      <a:pt x="4855" y="4204"/>
                    </a:cubicBezTo>
                    <a:cubicBezTo>
                      <a:pt x="4824" y="4220"/>
                      <a:pt x="4778" y="4235"/>
                      <a:pt x="4747" y="4235"/>
                    </a:cubicBezTo>
                    <a:cubicBezTo>
                      <a:pt x="4747" y="4251"/>
                      <a:pt x="4747" y="4266"/>
                      <a:pt x="4747" y="4282"/>
                    </a:cubicBezTo>
                    <a:cubicBezTo>
                      <a:pt x="4747" y="4297"/>
                      <a:pt x="4762" y="4313"/>
                      <a:pt x="4762" y="4328"/>
                    </a:cubicBezTo>
                    <a:cubicBezTo>
                      <a:pt x="4762" y="4359"/>
                      <a:pt x="4731" y="4390"/>
                      <a:pt x="4762" y="4390"/>
                    </a:cubicBezTo>
                    <a:lnTo>
                      <a:pt x="4809" y="4390"/>
                    </a:lnTo>
                    <a:cubicBezTo>
                      <a:pt x="4809" y="4390"/>
                      <a:pt x="4809" y="4390"/>
                      <a:pt x="4809" y="4375"/>
                    </a:cubicBezTo>
                    <a:lnTo>
                      <a:pt x="4933" y="4499"/>
                    </a:lnTo>
                    <a:cubicBezTo>
                      <a:pt x="4933" y="4452"/>
                      <a:pt x="4948" y="4437"/>
                      <a:pt x="4979" y="4421"/>
                    </a:cubicBezTo>
                    <a:cubicBezTo>
                      <a:pt x="4995" y="4468"/>
                      <a:pt x="4995" y="4514"/>
                      <a:pt x="4979" y="4576"/>
                    </a:cubicBezTo>
                    <a:lnTo>
                      <a:pt x="4809" y="4576"/>
                    </a:lnTo>
                    <a:cubicBezTo>
                      <a:pt x="4809" y="4592"/>
                      <a:pt x="4809" y="4592"/>
                      <a:pt x="4809" y="4592"/>
                    </a:cubicBezTo>
                    <a:cubicBezTo>
                      <a:pt x="4764" y="4532"/>
                      <a:pt x="4720" y="4487"/>
                      <a:pt x="4757" y="4402"/>
                    </a:cubicBezTo>
                    <a:lnTo>
                      <a:pt x="4757" y="4402"/>
                    </a:lnTo>
                    <a:cubicBezTo>
                      <a:pt x="4750" y="4408"/>
                      <a:pt x="4736" y="4411"/>
                      <a:pt x="4716" y="4421"/>
                    </a:cubicBezTo>
                    <a:cubicBezTo>
                      <a:pt x="4710" y="4438"/>
                      <a:pt x="4694" y="4445"/>
                      <a:pt x="4676" y="4445"/>
                    </a:cubicBezTo>
                    <a:cubicBezTo>
                      <a:pt x="4644" y="4445"/>
                      <a:pt x="4607" y="4425"/>
                      <a:pt x="4607" y="4406"/>
                    </a:cubicBezTo>
                    <a:cubicBezTo>
                      <a:pt x="4592" y="4452"/>
                      <a:pt x="4592" y="4468"/>
                      <a:pt x="4576" y="4483"/>
                    </a:cubicBezTo>
                    <a:lnTo>
                      <a:pt x="4607" y="4375"/>
                    </a:lnTo>
                    <a:lnTo>
                      <a:pt x="4638" y="4390"/>
                    </a:lnTo>
                    <a:cubicBezTo>
                      <a:pt x="4669" y="4313"/>
                      <a:pt x="4669" y="4220"/>
                      <a:pt x="4685" y="4127"/>
                    </a:cubicBezTo>
                    <a:lnTo>
                      <a:pt x="4762" y="4064"/>
                    </a:lnTo>
                    <a:close/>
                    <a:moveTo>
                      <a:pt x="4638" y="4623"/>
                    </a:moveTo>
                    <a:cubicBezTo>
                      <a:pt x="4638" y="4654"/>
                      <a:pt x="4623" y="4669"/>
                      <a:pt x="4592" y="4669"/>
                    </a:cubicBezTo>
                    <a:cubicBezTo>
                      <a:pt x="4592" y="4669"/>
                      <a:pt x="4576" y="4669"/>
                      <a:pt x="4576" y="4654"/>
                    </a:cubicBezTo>
                    <a:cubicBezTo>
                      <a:pt x="4592" y="4638"/>
                      <a:pt x="4607" y="4623"/>
                      <a:pt x="4638" y="4623"/>
                    </a:cubicBezTo>
                    <a:close/>
                    <a:moveTo>
                      <a:pt x="4824" y="4623"/>
                    </a:moveTo>
                    <a:cubicBezTo>
                      <a:pt x="4855" y="4623"/>
                      <a:pt x="4886" y="4623"/>
                      <a:pt x="4902" y="4638"/>
                    </a:cubicBezTo>
                    <a:cubicBezTo>
                      <a:pt x="4902" y="4669"/>
                      <a:pt x="4871" y="4685"/>
                      <a:pt x="4855" y="4685"/>
                    </a:cubicBezTo>
                    <a:cubicBezTo>
                      <a:pt x="4855" y="4669"/>
                      <a:pt x="4840" y="4638"/>
                      <a:pt x="4824" y="4623"/>
                    </a:cubicBezTo>
                    <a:close/>
                    <a:moveTo>
                      <a:pt x="2389" y="4669"/>
                    </a:moveTo>
                    <a:cubicBezTo>
                      <a:pt x="2420" y="4669"/>
                      <a:pt x="2436" y="4685"/>
                      <a:pt x="2451" y="4700"/>
                    </a:cubicBezTo>
                    <a:cubicBezTo>
                      <a:pt x="2451" y="4700"/>
                      <a:pt x="2451" y="4700"/>
                      <a:pt x="2436" y="4716"/>
                    </a:cubicBezTo>
                    <a:cubicBezTo>
                      <a:pt x="2420" y="4700"/>
                      <a:pt x="2405" y="4700"/>
                      <a:pt x="2389" y="4685"/>
                    </a:cubicBezTo>
                    <a:lnTo>
                      <a:pt x="2389" y="4669"/>
                    </a:lnTo>
                    <a:close/>
                    <a:moveTo>
                      <a:pt x="2870" y="4716"/>
                    </a:moveTo>
                    <a:lnTo>
                      <a:pt x="2855" y="4747"/>
                    </a:lnTo>
                    <a:lnTo>
                      <a:pt x="2856" y="4747"/>
                    </a:lnTo>
                    <a:cubicBezTo>
                      <a:pt x="2861" y="4738"/>
                      <a:pt x="2866" y="4728"/>
                      <a:pt x="2870" y="4716"/>
                    </a:cubicBezTo>
                    <a:close/>
                    <a:moveTo>
                      <a:pt x="2358" y="4731"/>
                    </a:moveTo>
                    <a:lnTo>
                      <a:pt x="2358" y="4731"/>
                    </a:lnTo>
                    <a:cubicBezTo>
                      <a:pt x="2374" y="4747"/>
                      <a:pt x="2389" y="4762"/>
                      <a:pt x="2405" y="4762"/>
                    </a:cubicBezTo>
                    <a:cubicBezTo>
                      <a:pt x="2389" y="4778"/>
                      <a:pt x="2389" y="4778"/>
                      <a:pt x="2389" y="4778"/>
                    </a:cubicBezTo>
                    <a:cubicBezTo>
                      <a:pt x="2358" y="4778"/>
                      <a:pt x="2358" y="4762"/>
                      <a:pt x="2358" y="4731"/>
                    </a:cubicBezTo>
                    <a:close/>
                    <a:moveTo>
                      <a:pt x="2778" y="4468"/>
                    </a:moveTo>
                    <a:lnTo>
                      <a:pt x="2778" y="4468"/>
                    </a:lnTo>
                    <a:cubicBezTo>
                      <a:pt x="2824" y="4468"/>
                      <a:pt x="2870" y="4468"/>
                      <a:pt x="2901" y="4483"/>
                    </a:cubicBezTo>
                    <a:cubicBezTo>
                      <a:pt x="2886" y="4561"/>
                      <a:pt x="2886" y="4654"/>
                      <a:pt x="2870" y="4747"/>
                    </a:cubicBezTo>
                    <a:lnTo>
                      <a:pt x="2856" y="4747"/>
                    </a:lnTo>
                    <a:cubicBezTo>
                      <a:pt x="2831" y="4791"/>
                      <a:pt x="2801" y="4802"/>
                      <a:pt x="2771" y="4802"/>
                    </a:cubicBezTo>
                    <a:cubicBezTo>
                      <a:pt x="2745" y="4802"/>
                      <a:pt x="2719" y="4793"/>
                      <a:pt x="2699" y="4793"/>
                    </a:cubicBezTo>
                    <a:cubicBezTo>
                      <a:pt x="2699" y="4793"/>
                      <a:pt x="2684" y="4809"/>
                      <a:pt x="2684" y="4809"/>
                    </a:cubicBezTo>
                    <a:cubicBezTo>
                      <a:pt x="2668" y="4793"/>
                      <a:pt x="2653" y="4778"/>
                      <a:pt x="2622" y="4762"/>
                    </a:cubicBezTo>
                    <a:cubicBezTo>
                      <a:pt x="2637" y="4762"/>
                      <a:pt x="2637" y="4747"/>
                      <a:pt x="2637" y="4747"/>
                    </a:cubicBezTo>
                    <a:cubicBezTo>
                      <a:pt x="2653" y="4762"/>
                      <a:pt x="2684" y="4778"/>
                      <a:pt x="2699" y="4793"/>
                    </a:cubicBezTo>
                    <a:cubicBezTo>
                      <a:pt x="2699" y="4762"/>
                      <a:pt x="2715" y="4716"/>
                      <a:pt x="2715" y="4685"/>
                    </a:cubicBezTo>
                    <a:cubicBezTo>
                      <a:pt x="2715" y="4669"/>
                      <a:pt x="2715" y="4669"/>
                      <a:pt x="2715" y="4669"/>
                    </a:cubicBezTo>
                    <a:cubicBezTo>
                      <a:pt x="2730" y="4654"/>
                      <a:pt x="2746" y="4638"/>
                      <a:pt x="2761" y="4638"/>
                    </a:cubicBezTo>
                    <a:cubicBezTo>
                      <a:pt x="2746" y="4638"/>
                      <a:pt x="2746" y="4607"/>
                      <a:pt x="2730" y="4592"/>
                    </a:cubicBezTo>
                    <a:cubicBezTo>
                      <a:pt x="2746" y="4576"/>
                      <a:pt x="2761" y="4576"/>
                      <a:pt x="2761" y="4561"/>
                    </a:cubicBezTo>
                    <a:cubicBezTo>
                      <a:pt x="2746" y="4561"/>
                      <a:pt x="2746" y="4561"/>
                      <a:pt x="2730" y="4545"/>
                    </a:cubicBezTo>
                    <a:cubicBezTo>
                      <a:pt x="2743" y="4519"/>
                      <a:pt x="2756" y="4494"/>
                      <a:pt x="2778" y="4468"/>
                    </a:cubicBezTo>
                    <a:close/>
                    <a:moveTo>
                      <a:pt x="2172" y="4607"/>
                    </a:moveTo>
                    <a:cubicBezTo>
                      <a:pt x="2188" y="4623"/>
                      <a:pt x="2203" y="4638"/>
                      <a:pt x="2219" y="4638"/>
                    </a:cubicBezTo>
                    <a:cubicBezTo>
                      <a:pt x="2188" y="4685"/>
                      <a:pt x="2157" y="4731"/>
                      <a:pt x="2110" y="4747"/>
                    </a:cubicBezTo>
                    <a:cubicBezTo>
                      <a:pt x="2110" y="4747"/>
                      <a:pt x="2126" y="4762"/>
                      <a:pt x="2157" y="4793"/>
                    </a:cubicBezTo>
                    <a:cubicBezTo>
                      <a:pt x="2126" y="4809"/>
                      <a:pt x="2095" y="4824"/>
                      <a:pt x="2064" y="4855"/>
                    </a:cubicBezTo>
                    <a:cubicBezTo>
                      <a:pt x="2064" y="4824"/>
                      <a:pt x="2048" y="4793"/>
                      <a:pt x="2017" y="4762"/>
                    </a:cubicBezTo>
                    <a:cubicBezTo>
                      <a:pt x="2064" y="4716"/>
                      <a:pt x="2110" y="4654"/>
                      <a:pt x="2172" y="4607"/>
                    </a:cubicBezTo>
                    <a:close/>
                    <a:moveTo>
                      <a:pt x="4793" y="4731"/>
                    </a:moveTo>
                    <a:cubicBezTo>
                      <a:pt x="4793" y="4747"/>
                      <a:pt x="4809" y="4762"/>
                      <a:pt x="4809" y="4778"/>
                    </a:cubicBezTo>
                    <a:cubicBezTo>
                      <a:pt x="4824" y="4762"/>
                      <a:pt x="4824" y="4762"/>
                      <a:pt x="4840" y="4747"/>
                    </a:cubicBezTo>
                    <a:cubicBezTo>
                      <a:pt x="4840" y="4762"/>
                      <a:pt x="4855" y="4762"/>
                      <a:pt x="4855" y="4778"/>
                    </a:cubicBezTo>
                    <a:lnTo>
                      <a:pt x="4809" y="4778"/>
                    </a:lnTo>
                    <a:cubicBezTo>
                      <a:pt x="4747" y="4793"/>
                      <a:pt x="4716" y="4824"/>
                      <a:pt x="4669" y="4840"/>
                    </a:cubicBezTo>
                    <a:cubicBezTo>
                      <a:pt x="4654" y="4855"/>
                      <a:pt x="4623" y="4855"/>
                      <a:pt x="4607" y="4855"/>
                    </a:cubicBezTo>
                    <a:lnTo>
                      <a:pt x="4638" y="4809"/>
                    </a:lnTo>
                    <a:lnTo>
                      <a:pt x="4669" y="4840"/>
                    </a:lnTo>
                    <a:cubicBezTo>
                      <a:pt x="4669" y="4793"/>
                      <a:pt x="4716" y="4747"/>
                      <a:pt x="4747" y="4731"/>
                    </a:cubicBezTo>
                    <a:close/>
                    <a:moveTo>
                      <a:pt x="2591" y="4793"/>
                    </a:moveTo>
                    <a:cubicBezTo>
                      <a:pt x="2622" y="4824"/>
                      <a:pt x="2653" y="4840"/>
                      <a:pt x="2684" y="4855"/>
                    </a:cubicBezTo>
                    <a:cubicBezTo>
                      <a:pt x="2684" y="4855"/>
                      <a:pt x="2684" y="4855"/>
                      <a:pt x="2684" y="4840"/>
                    </a:cubicBezTo>
                    <a:cubicBezTo>
                      <a:pt x="2684" y="4855"/>
                      <a:pt x="2684" y="4871"/>
                      <a:pt x="2699" y="4871"/>
                    </a:cubicBezTo>
                    <a:cubicBezTo>
                      <a:pt x="2684" y="4871"/>
                      <a:pt x="2684" y="4871"/>
                      <a:pt x="2684" y="4855"/>
                    </a:cubicBezTo>
                    <a:cubicBezTo>
                      <a:pt x="2684" y="4871"/>
                      <a:pt x="2668" y="4871"/>
                      <a:pt x="2668" y="4871"/>
                    </a:cubicBezTo>
                    <a:lnTo>
                      <a:pt x="2653" y="4855"/>
                    </a:lnTo>
                    <a:lnTo>
                      <a:pt x="2622" y="4824"/>
                    </a:lnTo>
                    <a:cubicBezTo>
                      <a:pt x="2622" y="4824"/>
                      <a:pt x="2622" y="4824"/>
                      <a:pt x="2622" y="4840"/>
                    </a:cubicBezTo>
                    <a:cubicBezTo>
                      <a:pt x="2606" y="4824"/>
                      <a:pt x="2591" y="4824"/>
                      <a:pt x="2560" y="4809"/>
                    </a:cubicBezTo>
                    <a:lnTo>
                      <a:pt x="2575" y="4809"/>
                    </a:lnTo>
                    <a:cubicBezTo>
                      <a:pt x="2575" y="4809"/>
                      <a:pt x="2575" y="4793"/>
                      <a:pt x="2591" y="4793"/>
                    </a:cubicBezTo>
                    <a:close/>
                    <a:moveTo>
                      <a:pt x="1753" y="4716"/>
                    </a:moveTo>
                    <a:cubicBezTo>
                      <a:pt x="1753" y="4747"/>
                      <a:pt x="1753" y="4762"/>
                      <a:pt x="1753" y="4793"/>
                    </a:cubicBezTo>
                    <a:lnTo>
                      <a:pt x="1846" y="4855"/>
                    </a:lnTo>
                    <a:cubicBezTo>
                      <a:pt x="1862" y="4871"/>
                      <a:pt x="1877" y="4886"/>
                      <a:pt x="1893" y="4902"/>
                    </a:cubicBezTo>
                    <a:lnTo>
                      <a:pt x="1660" y="4747"/>
                    </a:lnTo>
                    <a:cubicBezTo>
                      <a:pt x="1691" y="4731"/>
                      <a:pt x="1722" y="4716"/>
                      <a:pt x="1738" y="4716"/>
                    </a:cubicBezTo>
                    <a:close/>
                    <a:moveTo>
                      <a:pt x="2668" y="4871"/>
                    </a:moveTo>
                    <a:cubicBezTo>
                      <a:pt x="2684" y="4886"/>
                      <a:pt x="2684" y="4886"/>
                      <a:pt x="2699" y="4902"/>
                    </a:cubicBezTo>
                    <a:cubicBezTo>
                      <a:pt x="2699" y="4902"/>
                      <a:pt x="2699" y="4917"/>
                      <a:pt x="2699" y="4917"/>
                    </a:cubicBezTo>
                    <a:lnTo>
                      <a:pt x="2668" y="4871"/>
                    </a:lnTo>
                    <a:close/>
                    <a:moveTo>
                      <a:pt x="4561" y="4731"/>
                    </a:moveTo>
                    <a:lnTo>
                      <a:pt x="4561" y="4731"/>
                    </a:lnTo>
                    <a:cubicBezTo>
                      <a:pt x="4607" y="4793"/>
                      <a:pt x="4576" y="4824"/>
                      <a:pt x="4530" y="4855"/>
                    </a:cubicBezTo>
                    <a:cubicBezTo>
                      <a:pt x="4514" y="4855"/>
                      <a:pt x="4514" y="4840"/>
                      <a:pt x="4499" y="4840"/>
                    </a:cubicBezTo>
                    <a:lnTo>
                      <a:pt x="4499" y="4840"/>
                    </a:lnTo>
                    <a:cubicBezTo>
                      <a:pt x="4499" y="4840"/>
                      <a:pt x="4514" y="4855"/>
                      <a:pt x="4514" y="4855"/>
                    </a:cubicBezTo>
                    <a:cubicBezTo>
                      <a:pt x="4499" y="4886"/>
                      <a:pt x="4483" y="4917"/>
                      <a:pt x="4514" y="4949"/>
                    </a:cubicBezTo>
                    <a:cubicBezTo>
                      <a:pt x="4483" y="4949"/>
                      <a:pt x="4452" y="4949"/>
                      <a:pt x="4437" y="4964"/>
                    </a:cubicBezTo>
                    <a:lnTo>
                      <a:pt x="4421" y="4871"/>
                    </a:lnTo>
                    <a:cubicBezTo>
                      <a:pt x="4437" y="4871"/>
                      <a:pt x="4452" y="4855"/>
                      <a:pt x="4452" y="4840"/>
                    </a:cubicBezTo>
                    <a:cubicBezTo>
                      <a:pt x="4452" y="4824"/>
                      <a:pt x="4468" y="4809"/>
                      <a:pt x="4483" y="4793"/>
                    </a:cubicBezTo>
                    <a:lnTo>
                      <a:pt x="4561" y="4731"/>
                    </a:lnTo>
                    <a:close/>
                    <a:moveTo>
                      <a:pt x="2560" y="4886"/>
                    </a:moveTo>
                    <a:cubicBezTo>
                      <a:pt x="2575" y="4886"/>
                      <a:pt x="2591" y="4902"/>
                      <a:pt x="2606" y="4917"/>
                    </a:cubicBezTo>
                    <a:cubicBezTo>
                      <a:pt x="2606" y="4933"/>
                      <a:pt x="2591" y="4949"/>
                      <a:pt x="2575" y="4964"/>
                    </a:cubicBezTo>
                    <a:cubicBezTo>
                      <a:pt x="2575" y="4964"/>
                      <a:pt x="2575" y="4980"/>
                      <a:pt x="2560" y="4980"/>
                    </a:cubicBezTo>
                    <a:cubicBezTo>
                      <a:pt x="2560" y="4964"/>
                      <a:pt x="2544" y="4933"/>
                      <a:pt x="2544" y="4917"/>
                    </a:cubicBezTo>
                    <a:cubicBezTo>
                      <a:pt x="2544" y="4902"/>
                      <a:pt x="2560" y="4886"/>
                      <a:pt x="2560" y="4886"/>
                    </a:cubicBezTo>
                    <a:close/>
                    <a:moveTo>
                      <a:pt x="1971" y="4949"/>
                    </a:moveTo>
                    <a:lnTo>
                      <a:pt x="2017" y="4980"/>
                    </a:lnTo>
                    <a:cubicBezTo>
                      <a:pt x="2017" y="4980"/>
                      <a:pt x="2033" y="4995"/>
                      <a:pt x="2033" y="5011"/>
                    </a:cubicBezTo>
                    <a:lnTo>
                      <a:pt x="1971" y="4964"/>
                    </a:lnTo>
                    <a:lnTo>
                      <a:pt x="1971" y="4949"/>
                    </a:lnTo>
                    <a:close/>
                    <a:moveTo>
                      <a:pt x="4297" y="4995"/>
                    </a:moveTo>
                    <a:cubicBezTo>
                      <a:pt x="4328" y="5011"/>
                      <a:pt x="4359" y="5011"/>
                      <a:pt x="4374" y="5011"/>
                    </a:cubicBezTo>
                    <a:cubicBezTo>
                      <a:pt x="4359" y="5042"/>
                      <a:pt x="4328" y="5057"/>
                      <a:pt x="4297" y="5057"/>
                    </a:cubicBezTo>
                    <a:cubicBezTo>
                      <a:pt x="4297" y="5026"/>
                      <a:pt x="4297" y="5011"/>
                      <a:pt x="4297" y="4995"/>
                    </a:cubicBezTo>
                    <a:close/>
                    <a:moveTo>
                      <a:pt x="2405" y="5119"/>
                    </a:moveTo>
                    <a:lnTo>
                      <a:pt x="2389" y="5135"/>
                    </a:lnTo>
                    <a:cubicBezTo>
                      <a:pt x="2389" y="5135"/>
                      <a:pt x="2405" y="5135"/>
                      <a:pt x="2405" y="5119"/>
                    </a:cubicBezTo>
                    <a:close/>
                    <a:moveTo>
                      <a:pt x="4080" y="4871"/>
                    </a:moveTo>
                    <a:cubicBezTo>
                      <a:pt x="4126" y="4886"/>
                      <a:pt x="4157" y="4917"/>
                      <a:pt x="4204" y="4933"/>
                    </a:cubicBezTo>
                    <a:cubicBezTo>
                      <a:pt x="4235" y="4980"/>
                      <a:pt x="4266" y="5011"/>
                      <a:pt x="4281" y="5135"/>
                    </a:cubicBezTo>
                    <a:cubicBezTo>
                      <a:pt x="4188" y="5104"/>
                      <a:pt x="4095" y="5057"/>
                      <a:pt x="4002" y="5011"/>
                    </a:cubicBezTo>
                    <a:cubicBezTo>
                      <a:pt x="4018" y="4949"/>
                      <a:pt x="4049" y="4902"/>
                      <a:pt x="4080" y="4871"/>
                    </a:cubicBezTo>
                    <a:close/>
                    <a:moveTo>
                      <a:pt x="2513" y="4995"/>
                    </a:moveTo>
                    <a:cubicBezTo>
                      <a:pt x="2513" y="5011"/>
                      <a:pt x="2529" y="5011"/>
                      <a:pt x="2544" y="5026"/>
                    </a:cubicBezTo>
                    <a:cubicBezTo>
                      <a:pt x="2513" y="5057"/>
                      <a:pt x="2482" y="5104"/>
                      <a:pt x="2467" y="5135"/>
                    </a:cubicBezTo>
                    <a:lnTo>
                      <a:pt x="2451" y="5104"/>
                    </a:lnTo>
                    <a:cubicBezTo>
                      <a:pt x="2451" y="5135"/>
                      <a:pt x="2436" y="5150"/>
                      <a:pt x="2436" y="5166"/>
                    </a:cubicBezTo>
                    <a:lnTo>
                      <a:pt x="2389" y="5135"/>
                    </a:lnTo>
                    <a:lnTo>
                      <a:pt x="2203" y="5011"/>
                    </a:lnTo>
                    <a:cubicBezTo>
                      <a:pt x="2219" y="4995"/>
                      <a:pt x="2219" y="4995"/>
                      <a:pt x="2219" y="4995"/>
                    </a:cubicBezTo>
                    <a:cubicBezTo>
                      <a:pt x="2234" y="5073"/>
                      <a:pt x="2358" y="5011"/>
                      <a:pt x="2405" y="5119"/>
                    </a:cubicBezTo>
                    <a:cubicBezTo>
                      <a:pt x="2436" y="5073"/>
                      <a:pt x="2482" y="5042"/>
                      <a:pt x="2513" y="4995"/>
                    </a:cubicBezTo>
                    <a:close/>
                    <a:moveTo>
                      <a:pt x="2265" y="5150"/>
                    </a:moveTo>
                    <a:lnTo>
                      <a:pt x="2312" y="5181"/>
                    </a:lnTo>
                    <a:lnTo>
                      <a:pt x="2296" y="5181"/>
                    </a:lnTo>
                    <a:cubicBezTo>
                      <a:pt x="2281" y="5166"/>
                      <a:pt x="2265" y="5166"/>
                      <a:pt x="2265" y="5150"/>
                    </a:cubicBezTo>
                    <a:close/>
                    <a:moveTo>
                      <a:pt x="3987" y="5026"/>
                    </a:moveTo>
                    <a:cubicBezTo>
                      <a:pt x="4018" y="5104"/>
                      <a:pt x="4018" y="5181"/>
                      <a:pt x="3971" y="5243"/>
                    </a:cubicBezTo>
                    <a:cubicBezTo>
                      <a:pt x="3971" y="5166"/>
                      <a:pt x="3971" y="5104"/>
                      <a:pt x="3987" y="5026"/>
                    </a:cubicBezTo>
                    <a:close/>
                    <a:moveTo>
                      <a:pt x="2327" y="5197"/>
                    </a:moveTo>
                    <a:lnTo>
                      <a:pt x="2405" y="5243"/>
                    </a:lnTo>
                    <a:cubicBezTo>
                      <a:pt x="2405" y="5259"/>
                      <a:pt x="2405" y="5259"/>
                      <a:pt x="2405" y="5274"/>
                    </a:cubicBezTo>
                    <a:lnTo>
                      <a:pt x="2312" y="5212"/>
                    </a:lnTo>
                    <a:cubicBezTo>
                      <a:pt x="2312" y="5197"/>
                      <a:pt x="2327" y="5197"/>
                      <a:pt x="2327" y="5197"/>
                    </a:cubicBezTo>
                    <a:close/>
                    <a:moveTo>
                      <a:pt x="1769" y="5305"/>
                    </a:moveTo>
                    <a:lnTo>
                      <a:pt x="1738" y="5321"/>
                    </a:lnTo>
                    <a:cubicBezTo>
                      <a:pt x="1753" y="5321"/>
                      <a:pt x="1753" y="5321"/>
                      <a:pt x="1769" y="5305"/>
                    </a:cubicBezTo>
                    <a:close/>
                    <a:moveTo>
                      <a:pt x="3674" y="5349"/>
                    </a:moveTo>
                    <a:cubicBezTo>
                      <a:pt x="3670" y="5373"/>
                      <a:pt x="3672" y="5390"/>
                      <a:pt x="3679" y="5401"/>
                    </a:cubicBezTo>
                    <a:lnTo>
                      <a:pt x="3679" y="5401"/>
                    </a:lnTo>
                    <a:cubicBezTo>
                      <a:pt x="3678" y="5400"/>
                      <a:pt x="3677" y="5399"/>
                      <a:pt x="3677" y="5398"/>
                    </a:cubicBezTo>
                    <a:cubicBezTo>
                      <a:pt x="3665" y="5376"/>
                      <a:pt x="3670" y="5361"/>
                      <a:pt x="3674" y="5349"/>
                    </a:cubicBezTo>
                    <a:close/>
                    <a:moveTo>
                      <a:pt x="2265" y="5274"/>
                    </a:moveTo>
                    <a:cubicBezTo>
                      <a:pt x="2281" y="5305"/>
                      <a:pt x="2296" y="5321"/>
                      <a:pt x="2312" y="5352"/>
                    </a:cubicBezTo>
                    <a:cubicBezTo>
                      <a:pt x="2343" y="5321"/>
                      <a:pt x="2358" y="5305"/>
                      <a:pt x="2374" y="5305"/>
                    </a:cubicBezTo>
                    <a:cubicBezTo>
                      <a:pt x="2374" y="5290"/>
                      <a:pt x="2358" y="5290"/>
                      <a:pt x="2358" y="5274"/>
                    </a:cubicBezTo>
                    <a:lnTo>
                      <a:pt x="2358" y="5274"/>
                    </a:lnTo>
                    <a:lnTo>
                      <a:pt x="2389" y="5290"/>
                    </a:lnTo>
                    <a:cubicBezTo>
                      <a:pt x="2374" y="5290"/>
                      <a:pt x="2374" y="5290"/>
                      <a:pt x="2374" y="5305"/>
                    </a:cubicBezTo>
                    <a:cubicBezTo>
                      <a:pt x="2389" y="5321"/>
                      <a:pt x="2405" y="5336"/>
                      <a:pt x="2420" y="5352"/>
                    </a:cubicBezTo>
                    <a:cubicBezTo>
                      <a:pt x="2343" y="5398"/>
                      <a:pt x="2265" y="5445"/>
                      <a:pt x="2203" y="5460"/>
                    </a:cubicBezTo>
                    <a:cubicBezTo>
                      <a:pt x="2203" y="5383"/>
                      <a:pt x="2219" y="5321"/>
                      <a:pt x="2265" y="5274"/>
                    </a:cubicBezTo>
                    <a:close/>
                    <a:moveTo>
                      <a:pt x="2963" y="5460"/>
                    </a:moveTo>
                    <a:cubicBezTo>
                      <a:pt x="2948" y="5476"/>
                      <a:pt x="2932" y="5476"/>
                      <a:pt x="2917" y="5507"/>
                    </a:cubicBezTo>
                    <a:lnTo>
                      <a:pt x="2886" y="5476"/>
                    </a:lnTo>
                    <a:cubicBezTo>
                      <a:pt x="2901" y="5460"/>
                      <a:pt x="2932" y="5460"/>
                      <a:pt x="2963" y="5460"/>
                    </a:cubicBezTo>
                    <a:close/>
                    <a:moveTo>
                      <a:pt x="2870" y="5569"/>
                    </a:moveTo>
                    <a:lnTo>
                      <a:pt x="3196" y="5802"/>
                    </a:lnTo>
                    <a:cubicBezTo>
                      <a:pt x="3196" y="5771"/>
                      <a:pt x="3180" y="5740"/>
                      <a:pt x="3196" y="5708"/>
                    </a:cubicBezTo>
                    <a:cubicBezTo>
                      <a:pt x="3209" y="5689"/>
                      <a:pt x="3224" y="5680"/>
                      <a:pt x="3242" y="5680"/>
                    </a:cubicBezTo>
                    <a:cubicBezTo>
                      <a:pt x="3266" y="5680"/>
                      <a:pt x="3293" y="5697"/>
                      <a:pt x="3320" y="5724"/>
                    </a:cubicBezTo>
                    <a:cubicBezTo>
                      <a:pt x="3196" y="5755"/>
                      <a:pt x="3273" y="5833"/>
                      <a:pt x="3273" y="5895"/>
                    </a:cubicBezTo>
                    <a:lnTo>
                      <a:pt x="2839" y="5584"/>
                    </a:lnTo>
                    <a:cubicBezTo>
                      <a:pt x="2855" y="5584"/>
                      <a:pt x="2855" y="5584"/>
                      <a:pt x="2870" y="5569"/>
                    </a:cubicBezTo>
                    <a:close/>
                    <a:moveTo>
                      <a:pt x="577" y="2854"/>
                    </a:moveTo>
                    <a:cubicBezTo>
                      <a:pt x="581" y="2854"/>
                      <a:pt x="586" y="2854"/>
                      <a:pt x="590" y="2855"/>
                    </a:cubicBezTo>
                    <a:cubicBezTo>
                      <a:pt x="652" y="2932"/>
                      <a:pt x="714" y="3010"/>
                      <a:pt x="776" y="3087"/>
                    </a:cubicBezTo>
                    <a:lnTo>
                      <a:pt x="776" y="3103"/>
                    </a:lnTo>
                    <a:cubicBezTo>
                      <a:pt x="792" y="3134"/>
                      <a:pt x="807" y="3149"/>
                      <a:pt x="823" y="3165"/>
                    </a:cubicBezTo>
                    <a:cubicBezTo>
                      <a:pt x="823" y="3149"/>
                      <a:pt x="838" y="3118"/>
                      <a:pt x="854" y="3118"/>
                    </a:cubicBezTo>
                    <a:cubicBezTo>
                      <a:pt x="854" y="3134"/>
                      <a:pt x="900" y="3196"/>
                      <a:pt x="885" y="3242"/>
                    </a:cubicBezTo>
                    <a:cubicBezTo>
                      <a:pt x="869" y="3227"/>
                      <a:pt x="854" y="3196"/>
                      <a:pt x="823" y="3165"/>
                    </a:cubicBezTo>
                    <a:cubicBezTo>
                      <a:pt x="823" y="3211"/>
                      <a:pt x="823" y="3242"/>
                      <a:pt x="792" y="3258"/>
                    </a:cubicBezTo>
                    <a:cubicBezTo>
                      <a:pt x="838" y="3320"/>
                      <a:pt x="900" y="3398"/>
                      <a:pt x="947" y="3460"/>
                    </a:cubicBezTo>
                    <a:cubicBezTo>
                      <a:pt x="931" y="3491"/>
                      <a:pt x="916" y="3522"/>
                      <a:pt x="916" y="3568"/>
                    </a:cubicBezTo>
                    <a:cubicBezTo>
                      <a:pt x="978" y="3646"/>
                      <a:pt x="1040" y="3739"/>
                      <a:pt x="1102" y="3832"/>
                    </a:cubicBezTo>
                    <a:cubicBezTo>
                      <a:pt x="1086" y="3863"/>
                      <a:pt x="1055" y="3878"/>
                      <a:pt x="1040" y="3878"/>
                    </a:cubicBezTo>
                    <a:cubicBezTo>
                      <a:pt x="1117" y="3878"/>
                      <a:pt x="1133" y="3894"/>
                      <a:pt x="1164" y="3909"/>
                    </a:cubicBezTo>
                    <a:cubicBezTo>
                      <a:pt x="1211" y="3971"/>
                      <a:pt x="1257" y="4049"/>
                      <a:pt x="1319" y="4111"/>
                    </a:cubicBezTo>
                    <a:cubicBezTo>
                      <a:pt x="1226" y="4111"/>
                      <a:pt x="1102" y="4033"/>
                      <a:pt x="1055" y="4002"/>
                    </a:cubicBezTo>
                    <a:cubicBezTo>
                      <a:pt x="1024" y="4033"/>
                      <a:pt x="993" y="4064"/>
                      <a:pt x="978" y="4080"/>
                    </a:cubicBezTo>
                    <a:lnTo>
                      <a:pt x="1505" y="4809"/>
                    </a:lnTo>
                    <a:cubicBezTo>
                      <a:pt x="1536" y="4793"/>
                      <a:pt x="1583" y="4778"/>
                      <a:pt x="1629" y="4762"/>
                    </a:cubicBezTo>
                    <a:lnTo>
                      <a:pt x="1939" y="4980"/>
                    </a:lnTo>
                    <a:cubicBezTo>
                      <a:pt x="1955" y="4995"/>
                      <a:pt x="1971" y="5011"/>
                      <a:pt x="1971" y="5026"/>
                    </a:cubicBezTo>
                    <a:cubicBezTo>
                      <a:pt x="1971" y="5026"/>
                      <a:pt x="1971" y="5011"/>
                      <a:pt x="1971" y="5011"/>
                    </a:cubicBezTo>
                    <a:lnTo>
                      <a:pt x="2033" y="5042"/>
                    </a:lnTo>
                    <a:cubicBezTo>
                      <a:pt x="1993" y="5068"/>
                      <a:pt x="1965" y="5077"/>
                      <a:pt x="1942" y="5077"/>
                    </a:cubicBezTo>
                    <a:cubicBezTo>
                      <a:pt x="1911" y="5077"/>
                      <a:pt x="1889" y="5059"/>
                      <a:pt x="1862" y="5042"/>
                    </a:cubicBezTo>
                    <a:cubicBezTo>
                      <a:pt x="1846" y="5135"/>
                      <a:pt x="1784" y="5197"/>
                      <a:pt x="1707" y="5228"/>
                    </a:cubicBezTo>
                    <a:lnTo>
                      <a:pt x="637" y="3754"/>
                    </a:lnTo>
                    <a:cubicBezTo>
                      <a:pt x="761" y="3615"/>
                      <a:pt x="1009" y="3537"/>
                      <a:pt x="854" y="3367"/>
                    </a:cubicBezTo>
                    <a:lnTo>
                      <a:pt x="854" y="3367"/>
                    </a:lnTo>
                    <a:cubicBezTo>
                      <a:pt x="807" y="3413"/>
                      <a:pt x="730" y="3491"/>
                      <a:pt x="714" y="3599"/>
                    </a:cubicBezTo>
                    <a:lnTo>
                      <a:pt x="559" y="3444"/>
                    </a:lnTo>
                    <a:lnTo>
                      <a:pt x="559" y="3444"/>
                    </a:lnTo>
                    <a:cubicBezTo>
                      <a:pt x="466" y="3537"/>
                      <a:pt x="652" y="3568"/>
                      <a:pt x="559" y="3692"/>
                    </a:cubicBezTo>
                    <a:lnTo>
                      <a:pt x="590" y="3677"/>
                    </a:lnTo>
                    <a:lnTo>
                      <a:pt x="590" y="3677"/>
                    </a:lnTo>
                    <a:cubicBezTo>
                      <a:pt x="575" y="3692"/>
                      <a:pt x="575" y="3708"/>
                      <a:pt x="575" y="3708"/>
                    </a:cubicBezTo>
                    <a:lnTo>
                      <a:pt x="1738" y="5305"/>
                    </a:lnTo>
                    <a:cubicBezTo>
                      <a:pt x="1815" y="5212"/>
                      <a:pt x="1955" y="5150"/>
                      <a:pt x="2079" y="5073"/>
                    </a:cubicBezTo>
                    <a:lnTo>
                      <a:pt x="2157" y="5135"/>
                    </a:lnTo>
                    <a:cubicBezTo>
                      <a:pt x="2188" y="5166"/>
                      <a:pt x="2203" y="5197"/>
                      <a:pt x="2219" y="5228"/>
                    </a:cubicBezTo>
                    <a:cubicBezTo>
                      <a:pt x="2172" y="5243"/>
                      <a:pt x="2141" y="5259"/>
                      <a:pt x="2095" y="5290"/>
                    </a:cubicBezTo>
                    <a:lnTo>
                      <a:pt x="2188" y="5522"/>
                    </a:lnTo>
                    <a:cubicBezTo>
                      <a:pt x="2104" y="5574"/>
                      <a:pt x="2055" y="5594"/>
                      <a:pt x="2028" y="5594"/>
                    </a:cubicBezTo>
                    <a:cubicBezTo>
                      <a:pt x="1934" y="5594"/>
                      <a:pt x="2113" y="5346"/>
                      <a:pt x="2017" y="5346"/>
                    </a:cubicBezTo>
                    <a:cubicBezTo>
                      <a:pt x="2009" y="5346"/>
                      <a:pt x="1998" y="5348"/>
                      <a:pt x="1986" y="5352"/>
                    </a:cubicBezTo>
                    <a:cubicBezTo>
                      <a:pt x="1910" y="5413"/>
                      <a:pt x="1879" y="5489"/>
                      <a:pt x="1848" y="5550"/>
                    </a:cubicBezTo>
                    <a:lnTo>
                      <a:pt x="1848" y="5550"/>
                    </a:lnTo>
                    <a:lnTo>
                      <a:pt x="1110" y="4538"/>
                    </a:lnTo>
                    <a:lnTo>
                      <a:pt x="1846" y="5553"/>
                    </a:lnTo>
                    <a:cubicBezTo>
                      <a:pt x="1847" y="5552"/>
                      <a:pt x="1848" y="5551"/>
                      <a:pt x="1848" y="5550"/>
                    </a:cubicBezTo>
                    <a:lnTo>
                      <a:pt x="1848" y="5550"/>
                    </a:lnTo>
                    <a:lnTo>
                      <a:pt x="1862" y="5569"/>
                    </a:lnTo>
                    <a:cubicBezTo>
                      <a:pt x="1895" y="5547"/>
                      <a:pt x="1920" y="5537"/>
                      <a:pt x="1940" y="5537"/>
                    </a:cubicBezTo>
                    <a:cubicBezTo>
                      <a:pt x="2030" y="5537"/>
                      <a:pt x="1997" y="5735"/>
                      <a:pt x="2103" y="5735"/>
                    </a:cubicBezTo>
                    <a:cubicBezTo>
                      <a:pt x="2134" y="5735"/>
                      <a:pt x="2175" y="5719"/>
                      <a:pt x="2234" y="5677"/>
                    </a:cubicBezTo>
                    <a:lnTo>
                      <a:pt x="2234" y="5677"/>
                    </a:lnTo>
                    <a:cubicBezTo>
                      <a:pt x="2250" y="5802"/>
                      <a:pt x="2157" y="5910"/>
                      <a:pt x="2048" y="5957"/>
                    </a:cubicBezTo>
                    <a:lnTo>
                      <a:pt x="47" y="3211"/>
                    </a:lnTo>
                    <a:cubicBezTo>
                      <a:pt x="78" y="3180"/>
                      <a:pt x="109" y="3165"/>
                      <a:pt x="140" y="3149"/>
                    </a:cubicBezTo>
                    <a:cubicBezTo>
                      <a:pt x="311" y="3165"/>
                      <a:pt x="202" y="3273"/>
                      <a:pt x="218" y="3382"/>
                    </a:cubicBezTo>
                    <a:lnTo>
                      <a:pt x="1939" y="5740"/>
                    </a:lnTo>
                    <a:cubicBezTo>
                      <a:pt x="1955" y="5724"/>
                      <a:pt x="1955" y="5693"/>
                      <a:pt x="1939" y="5662"/>
                    </a:cubicBezTo>
                    <a:cubicBezTo>
                      <a:pt x="1939" y="5677"/>
                      <a:pt x="1924" y="5693"/>
                      <a:pt x="1908" y="5693"/>
                    </a:cubicBezTo>
                    <a:lnTo>
                      <a:pt x="264" y="3413"/>
                    </a:lnTo>
                    <a:cubicBezTo>
                      <a:pt x="311" y="3336"/>
                      <a:pt x="280" y="3320"/>
                      <a:pt x="249" y="3227"/>
                    </a:cubicBezTo>
                    <a:cubicBezTo>
                      <a:pt x="400" y="3121"/>
                      <a:pt x="419" y="2854"/>
                      <a:pt x="577" y="2854"/>
                    </a:cubicBezTo>
                    <a:close/>
                    <a:moveTo>
                      <a:pt x="4685" y="1"/>
                    </a:moveTo>
                    <a:cubicBezTo>
                      <a:pt x="4607" y="63"/>
                      <a:pt x="4545" y="110"/>
                      <a:pt x="4514" y="156"/>
                    </a:cubicBezTo>
                    <a:lnTo>
                      <a:pt x="4421" y="47"/>
                    </a:lnTo>
                    <a:lnTo>
                      <a:pt x="4235" y="141"/>
                    </a:lnTo>
                    <a:lnTo>
                      <a:pt x="4359" y="187"/>
                    </a:lnTo>
                    <a:cubicBezTo>
                      <a:pt x="4359" y="187"/>
                      <a:pt x="4281" y="249"/>
                      <a:pt x="4219" y="296"/>
                    </a:cubicBezTo>
                    <a:cubicBezTo>
                      <a:pt x="4157" y="358"/>
                      <a:pt x="4095" y="404"/>
                      <a:pt x="4095" y="404"/>
                    </a:cubicBezTo>
                    <a:cubicBezTo>
                      <a:pt x="4049" y="482"/>
                      <a:pt x="4049" y="497"/>
                      <a:pt x="4080" y="513"/>
                    </a:cubicBezTo>
                    <a:cubicBezTo>
                      <a:pt x="3971" y="621"/>
                      <a:pt x="4281" y="621"/>
                      <a:pt x="4142" y="807"/>
                    </a:cubicBezTo>
                    <a:cubicBezTo>
                      <a:pt x="4126" y="807"/>
                      <a:pt x="4111" y="823"/>
                      <a:pt x="4111" y="823"/>
                    </a:cubicBezTo>
                    <a:lnTo>
                      <a:pt x="4049" y="823"/>
                    </a:lnTo>
                    <a:cubicBezTo>
                      <a:pt x="4049" y="823"/>
                      <a:pt x="4049" y="807"/>
                      <a:pt x="4049" y="807"/>
                    </a:cubicBezTo>
                    <a:cubicBezTo>
                      <a:pt x="4067" y="799"/>
                      <a:pt x="4079" y="790"/>
                      <a:pt x="4093" y="790"/>
                    </a:cubicBezTo>
                    <a:cubicBezTo>
                      <a:pt x="4103" y="790"/>
                      <a:pt x="4113" y="794"/>
                      <a:pt x="4126" y="807"/>
                    </a:cubicBezTo>
                    <a:cubicBezTo>
                      <a:pt x="4143" y="713"/>
                      <a:pt x="4104" y="681"/>
                      <a:pt x="4039" y="681"/>
                    </a:cubicBezTo>
                    <a:cubicBezTo>
                      <a:pt x="3986" y="681"/>
                      <a:pt x="3917" y="702"/>
                      <a:pt x="3847" y="730"/>
                    </a:cubicBezTo>
                    <a:lnTo>
                      <a:pt x="3863" y="854"/>
                    </a:lnTo>
                    <a:cubicBezTo>
                      <a:pt x="3807" y="854"/>
                      <a:pt x="3753" y="847"/>
                      <a:pt x="3702" y="847"/>
                    </a:cubicBezTo>
                    <a:cubicBezTo>
                      <a:pt x="3624" y="847"/>
                      <a:pt x="3549" y="863"/>
                      <a:pt x="3475" y="947"/>
                    </a:cubicBezTo>
                    <a:cubicBezTo>
                      <a:pt x="3475" y="947"/>
                      <a:pt x="3444" y="1087"/>
                      <a:pt x="3428" y="1242"/>
                    </a:cubicBezTo>
                    <a:cubicBezTo>
                      <a:pt x="3413" y="1319"/>
                      <a:pt x="3397" y="1381"/>
                      <a:pt x="3397" y="1443"/>
                    </a:cubicBezTo>
                    <a:cubicBezTo>
                      <a:pt x="3366" y="1490"/>
                      <a:pt x="3335" y="1552"/>
                      <a:pt x="3304" y="1614"/>
                    </a:cubicBezTo>
                    <a:cubicBezTo>
                      <a:pt x="3299" y="1613"/>
                      <a:pt x="3294" y="1612"/>
                      <a:pt x="3288" y="1612"/>
                    </a:cubicBezTo>
                    <a:cubicBezTo>
                      <a:pt x="3247" y="1612"/>
                      <a:pt x="3208" y="1640"/>
                      <a:pt x="3175" y="1640"/>
                    </a:cubicBezTo>
                    <a:cubicBezTo>
                      <a:pt x="3151" y="1640"/>
                      <a:pt x="3131" y="1624"/>
                      <a:pt x="3118" y="1567"/>
                    </a:cubicBezTo>
                    <a:cubicBezTo>
                      <a:pt x="3072" y="1536"/>
                      <a:pt x="3087" y="1474"/>
                      <a:pt x="3165" y="1459"/>
                    </a:cubicBezTo>
                    <a:cubicBezTo>
                      <a:pt x="3180" y="1459"/>
                      <a:pt x="3180" y="1490"/>
                      <a:pt x="3196" y="1490"/>
                    </a:cubicBezTo>
                    <a:cubicBezTo>
                      <a:pt x="3165" y="1412"/>
                      <a:pt x="3118" y="1335"/>
                      <a:pt x="3010" y="1335"/>
                    </a:cubicBezTo>
                    <a:cubicBezTo>
                      <a:pt x="3087" y="1288"/>
                      <a:pt x="3103" y="1288"/>
                      <a:pt x="3118" y="1211"/>
                    </a:cubicBezTo>
                    <a:lnTo>
                      <a:pt x="3118" y="1211"/>
                    </a:lnTo>
                    <a:lnTo>
                      <a:pt x="3041" y="1257"/>
                    </a:lnTo>
                    <a:cubicBezTo>
                      <a:pt x="3134" y="1149"/>
                      <a:pt x="3227" y="885"/>
                      <a:pt x="3165" y="807"/>
                    </a:cubicBezTo>
                    <a:lnTo>
                      <a:pt x="3165" y="807"/>
                    </a:lnTo>
                    <a:cubicBezTo>
                      <a:pt x="3211" y="947"/>
                      <a:pt x="3041" y="885"/>
                      <a:pt x="2963" y="916"/>
                    </a:cubicBezTo>
                    <a:cubicBezTo>
                      <a:pt x="2990" y="863"/>
                      <a:pt x="3051" y="752"/>
                      <a:pt x="3008" y="752"/>
                    </a:cubicBezTo>
                    <a:cubicBezTo>
                      <a:pt x="3001" y="752"/>
                      <a:pt x="2992" y="754"/>
                      <a:pt x="2979" y="761"/>
                    </a:cubicBezTo>
                    <a:cubicBezTo>
                      <a:pt x="2979" y="815"/>
                      <a:pt x="2847" y="989"/>
                      <a:pt x="2941" y="989"/>
                    </a:cubicBezTo>
                    <a:cubicBezTo>
                      <a:pt x="2954" y="989"/>
                      <a:pt x="2971" y="986"/>
                      <a:pt x="2994" y="978"/>
                    </a:cubicBezTo>
                    <a:lnTo>
                      <a:pt x="2994" y="978"/>
                    </a:lnTo>
                    <a:cubicBezTo>
                      <a:pt x="2948" y="1056"/>
                      <a:pt x="2917" y="1180"/>
                      <a:pt x="2824" y="1195"/>
                    </a:cubicBezTo>
                    <a:cubicBezTo>
                      <a:pt x="2855" y="1071"/>
                      <a:pt x="2777" y="1071"/>
                      <a:pt x="2746" y="978"/>
                    </a:cubicBezTo>
                    <a:lnTo>
                      <a:pt x="2746" y="978"/>
                    </a:lnTo>
                    <a:cubicBezTo>
                      <a:pt x="2715" y="1102"/>
                      <a:pt x="2777" y="1180"/>
                      <a:pt x="2808" y="1226"/>
                    </a:cubicBezTo>
                    <a:cubicBezTo>
                      <a:pt x="2743" y="1241"/>
                      <a:pt x="2679" y="1244"/>
                      <a:pt x="2618" y="1244"/>
                    </a:cubicBezTo>
                    <a:cubicBezTo>
                      <a:pt x="2562" y="1244"/>
                      <a:pt x="2508" y="1241"/>
                      <a:pt x="2457" y="1241"/>
                    </a:cubicBezTo>
                    <a:cubicBezTo>
                      <a:pt x="2327" y="1241"/>
                      <a:pt x="2218" y="1260"/>
                      <a:pt x="2141" y="1397"/>
                    </a:cubicBezTo>
                    <a:cubicBezTo>
                      <a:pt x="2140" y="1399"/>
                      <a:pt x="2139" y="1401"/>
                      <a:pt x="2140" y="1401"/>
                    </a:cubicBezTo>
                    <a:cubicBezTo>
                      <a:pt x="2143" y="1401"/>
                      <a:pt x="2198" y="1322"/>
                      <a:pt x="2243" y="1322"/>
                    </a:cubicBezTo>
                    <a:cubicBezTo>
                      <a:pt x="2257" y="1322"/>
                      <a:pt x="2271" y="1330"/>
                      <a:pt x="2281" y="1350"/>
                    </a:cubicBezTo>
                    <a:cubicBezTo>
                      <a:pt x="2262" y="1452"/>
                      <a:pt x="2206" y="1473"/>
                      <a:pt x="2142" y="1473"/>
                    </a:cubicBezTo>
                    <a:cubicBezTo>
                      <a:pt x="2097" y="1473"/>
                      <a:pt x="2047" y="1463"/>
                      <a:pt x="2003" y="1463"/>
                    </a:cubicBezTo>
                    <a:cubicBezTo>
                      <a:pt x="1957" y="1463"/>
                      <a:pt x="1916" y="1474"/>
                      <a:pt x="1893" y="1521"/>
                    </a:cubicBezTo>
                    <a:lnTo>
                      <a:pt x="2033" y="1614"/>
                    </a:lnTo>
                    <a:cubicBezTo>
                      <a:pt x="2017" y="1676"/>
                      <a:pt x="1955" y="1769"/>
                      <a:pt x="1908" y="1816"/>
                    </a:cubicBezTo>
                    <a:cubicBezTo>
                      <a:pt x="1862" y="1785"/>
                      <a:pt x="1676" y="1800"/>
                      <a:pt x="1722" y="1692"/>
                    </a:cubicBezTo>
                    <a:lnTo>
                      <a:pt x="1722" y="1692"/>
                    </a:lnTo>
                    <a:cubicBezTo>
                      <a:pt x="1474" y="1785"/>
                      <a:pt x="1784" y="2095"/>
                      <a:pt x="1536" y="2234"/>
                    </a:cubicBezTo>
                    <a:cubicBezTo>
                      <a:pt x="1660" y="2188"/>
                      <a:pt x="1676" y="2172"/>
                      <a:pt x="1738" y="2095"/>
                    </a:cubicBezTo>
                    <a:lnTo>
                      <a:pt x="1738" y="2095"/>
                    </a:lnTo>
                    <a:cubicBezTo>
                      <a:pt x="1722" y="2234"/>
                      <a:pt x="1784" y="2172"/>
                      <a:pt x="1846" y="2265"/>
                    </a:cubicBezTo>
                    <a:cubicBezTo>
                      <a:pt x="1833" y="2260"/>
                      <a:pt x="1820" y="2258"/>
                      <a:pt x="1807" y="2258"/>
                    </a:cubicBezTo>
                    <a:cubicBezTo>
                      <a:pt x="1742" y="2258"/>
                      <a:pt x="1689" y="2315"/>
                      <a:pt x="1662" y="2315"/>
                    </a:cubicBezTo>
                    <a:cubicBezTo>
                      <a:pt x="1646" y="2315"/>
                      <a:pt x="1640" y="2295"/>
                      <a:pt x="1645" y="2234"/>
                    </a:cubicBezTo>
                    <a:lnTo>
                      <a:pt x="1645" y="2234"/>
                    </a:lnTo>
                    <a:cubicBezTo>
                      <a:pt x="1583" y="2281"/>
                      <a:pt x="1443" y="2374"/>
                      <a:pt x="1459" y="2451"/>
                    </a:cubicBezTo>
                    <a:lnTo>
                      <a:pt x="1552" y="2451"/>
                    </a:lnTo>
                    <a:cubicBezTo>
                      <a:pt x="1459" y="2529"/>
                      <a:pt x="1428" y="2669"/>
                      <a:pt x="1459" y="2793"/>
                    </a:cubicBezTo>
                    <a:cubicBezTo>
                      <a:pt x="1567" y="2684"/>
                      <a:pt x="1428" y="2529"/>
                      <a:pt x="1583" y="2436"/>
                    </a:cubicBezTo>
                    <a:cubicBezTo>
                      <a:pt x="1610" y="2430"/>
                      <a:pt x="1632" y="2428"/>
                      <a:pt x="1649" y="2428"/>
                    </a:cubicBezTo>
                    <a:cubicBezTo>
                      <a:pt x="1777" y="2428"/>
                      <a:pt x="1653" y="2564"/>
                      <a:pt x="1831" y="2591"/>
                    </a:cubicBezTo>
                    <a:lnTo>
                      <a:pt x="1877" y="2405"/>
                    </a:lnTo>
                    <a:lnTo>
                      <a:pt x="1800" y="2436"/>
                    </a:lnTo>
                    <a:cubicBezTo>
                      <a:pt x="1722" y="2296"/>
                      <a:pt x="2002" y="2296"/>
                      <a:pt x="1862" y="2157"/>
                    </a:cubicBezTo>
                    <a:lnTo>
                      <a:pt x="1862" y="2157"/>
                    </a:lnTo>
                    <a:cubicBezTo>
                      <a:pt x="1876" y="2158"/>
                      <a:pt x="1890" y="2158"/>
                      <a:pt x="1902" y="2158"/>
                    </a:cubicBezTo>
                    <a:cubicBezTo>
                      <a:pt x="2076" y="2158"/>
                      <a:pt x="2063" y="2063"/>
                      <a:pt x="2281" y="2048"/>
                    </a:cubicBezTo>
                    <a:cubicBezTo>
                      <a:pt x="2281" y="2017"/>
                      <a:pt x="2271" y="2006"/>
                      <a:pt x="2255" y="2006"/>
                    </a:cubicBezTo>
                    <a:cubicBezTo>
                      <a:pt x="2233" y="2006"/>
                      <a:pt x="2200" y="2030"/>
                      <a:pt x="2172" y="2048"/>
                    </a:cubicBezTo>
                    <a:cubicBezTo>
                      <a:pt x="2250" y="1986"/>
                      <a:pt x="2141" y="1847"/>
                      <a:pt x="2296" y="1847"/>
                    </a:cubicBezTo>
                    <a:cubicBezTo>
                      <a:pt x="2354" y="1835"/>
                      <a:pt x="2292" y="1772"/>
                      <a:pt x="2218" y="1772"/>
                    </a:cubicBezTo>
                    <a:cubicBezTo>
                      <a:pt x="2200" y="1772"/>
                      <a:pt x="2181" y="1776"/>
                      <a:pt x="2163" y="1785"/>
                    </a:cubicBezTo>
                    <a:lnTo>
                      <a:pt x="2163" y="1785"/>
                    </a:lnTo>
                    <a:cubicBezTo>
                      <a:pt x="2231" y="1736"/>
                      <a:pt x="2290" y="1656"/>
                      <a:pt x="2374" y="1614"/>
                    </a:cubicBezTo>
                    <a:lnTo>
                      <a:pt x="2203" y="1583"/>
                    </a:lnTo>
                    <a:lnTo>
                      <a:pt x="2296" y="1505"/>
                    </a:lnTo>
                    <a:lnTo>
                      <a:pt x="2172" y="1521"/>
                    </a:lnTo>
                    <a:cubicBezTo>
                      <a:pt x="2308" y="1385"/>
                      <a:pt x="2504" y="1249"/>
                      <a:pt x="2686" y="1249"/>
                    </a:cubicBezTo>
                    <a:cubicBezTo>
                      <a:pt x="2711" y="1249"/>
                      <a:pt x="2737" y="1252"/>
                      <a:pt x="2761" y="1257"/>
                    </a:cubicBezTo>
                    <a:cubicBezTo>
                      <a:pt x="2668" y="1490"/>
                      <a:pt x="2389" y="1660"/>
                      <a:pt x="2451" y="1893"/>
                    </a:cubicBezTo>
                    <a:cubicBezTo>
                      <a:pt x="2453" y="1894"/>
                      <a:pt x="2455" y="1894"/>
                      <a:pt x="2457" y="1894"/>
                    </a:cubicBezTo>
                    <a:cubicBezTo>
                      <a:pt x="2501" y="1894"/>
                      <a:pt x="2482" y="1747"/>
                      <a:pt x="2559" y="1747"/>
                    </a:cubicBezTo>
                    <a:cubicBezTo>
                      <a:pt x="2576" y="1747"/>
                      <a:pt x="2596" y="1753"/>
                      <a:pt x="2622" y="1769"/>
                    </a:cubicBezTo>
                    <a:lnTo>
                      <a:pt x="2591" y="1645"/>
                    </a:lnTo>
                    <a:cubicBezTo>
                      <a:pt x="2615" y="1596"/>
                      <a:pt x="2689" y="1498"/>
                      <a:pt x="2757" y="1498"/>
                    </a:cubicBezTo>
                    <a:cubicBezTo>
                      <a:pt x="2774" y="1498"/>
                      <a:pt x="2792" y="1505"/>
                      <a:pt x="2808" y="1521"/>
                    </a:cubicBezTo>
                    <a:cubicBezTo>
                      <a:pt x="2715" y="1707"/>
                      <a:pt x="2730" y="1816"/>
                      <a:pt x="2730" y="1955"/>
                    </a:cubicBezTo>
                    <a:cubicBezTo>
                      <a:pt x="2746" y="1971"/>
                      <a:pt x="2746" y="2002"/>
                      <a:pt x="2730" y="2017"/>
                    </a:cubicBezTo>
                    <a:lnTo>
                      <a:pt x="2715" y="2017"/>
                    </a:lnTo>
                    <a:cubicBezTo>
                      <a:pt x="2684" y="2064"/>
                      <a:pt x="2606" y="2110"/>
                      <a:pt x="2591" y="2157"/>
                    </a:cubicBezTo>
                    <a:cubicBezTo>
                      <a:pt x="2581" y="2162"/>
                      <a:pt x="2572" y="2164"/>
                      <a:pt x="2564" y="2164"/>
                    </a:cubicBezTo>
                    <a:cubicBezTo>
                      <a:pt x="2524" y="2164"/>
                      <a:pt x="2513" y="2105"/>
                      <a:pt x="2513" y="2079"/>
                    </a:cubicBezTo>
                    <a:cubicBezTo>
                      <a:pt x="2250" y="2110"/>
                      <a:pt x="2389" y="2482"/>
                      <a:pt x="2157" y="2545"/>
                    </a:cubicBezTo>
                    <a:cubicBezTo>
                      <a:pt x="2135" y="2517"/>
                      <a:pt x="2104" y="2511"/>
                      <a:pt x="2072" y="2511"/>
                    </a:cubicBezTo>
                    <a:cubicBezTo>
                      <a:pt x="2045" y="2511"/>
                      <a:pt x="2018" y="2516"/>
                      <a:pt x="1997" y="2516"/>
                    </a:cubicBezTo>
                    <a:cubicBezTo>
                      <a:pt x="1972" y="2516"/>
                      <a:pt x="1955" y="2510"/>
                      <a:pt x="1955" y="2482"/>
                    </a:cubicBezTo>
                    <a:cubicBezTo>
                      <a:pt x="1846" y="2545"/>
                      <a:pt x="1877" y="2684"/>
                      <a:pt x="1862" y="2777"/>
                    </a:cubicBezTo>
                    <a:cubicBezTo>
                      <a:pt x="1850" y="2770"/>
                      <a:pt x="1838" y="2767"/>
                      <a:pt x="1827" y="2767"/>
                    </a:cubicBezTo>
                    <a:cubicBezTo>
                      <a:pt x="1785" y="2767"/>
                      <a:pt x="1745" y="2804"/>
                      <a:pt x="1720" y="2804"/>
                    </a:cubicBezTo>
                    <a:cubicBezTo>
                      <a:pt x="1706" y="2804"/>
                      <a:pt x="1696" y="2794"/>
                      <a:pt x="1691" y="2762"/>
                    </a:cubicBezTo>
                    <a:lnTo>
                      <a:pt x="1691" y="2762"/>
                    </a:lnTo>
                    <a:lnTo>
                      <a:pt x="1707" y="2948"/>
                    </a:lnTo>
                    <a:cubicBezTo>
                      <a:pt x="1631" y="2948"/>
                      <a:pt x="1565" y="3041"/>
                      <a:pt x="1501" y="3041"/>
                    </a:cubicBezTo>
                    <a:cubicBezTo>
                      <a:pt x="1487" y="3041"/>
                      <a:pt x="1473" y="3037"/>
                      <a:pt x="1459" y="3025"/>
                    </a:cubicBezTo>
                    <a:lnTo>
                      <a:pt x="1459" y="3025"/>
                    </a:lnTo>
                    <a:cubicBezTo>
                      <a:pt x="1412" y="3087"/>
                      <a:pt x="1536" y="3165"/>
                      <a:pt x="1428" y="3180"/>
                    </a:cubicBezTo>
                    <a:cubicBezTo>
                      <a:pt x="1412" y="3165"/>
                      <a:pt x="1397" y="3149"/>
                      <a:pt x="1412" y="3149"/>
                    </a:cubicBezTo>
                    <a:cubicBezTo>
                      <a:pt x="1404" y="3147"/>
                      <a:pt x="1396" y="3146"/>
                      <a:pt x="1387" y="3146"/>
                    </a:cubicBezTo>
                    <a:cubicBezTo>
                      <a:pt x="1328" y="3146"/>
                      <a:pt x="1257" y="3192"/>
                      <a:pt x="1257" y="3273"/>
                    </a:cubicBezTo>
                    <a:cubicBezTo>
                      <a:pt x="1273" y="3270"/>
                      <a:pt x="1284" y="3269"/>
                      <a:pt x="1292" y="3269"/>
                    </a:cubicBezTo>
                    <a:cubicBezTo>
                      <a:pt x="1313" y="3269"/>
                      <a:pt x="1310" y="3278"/>
                      <a:pt x="1331" y="3278"/>
                    </a:cubicBezTo>
                    <a:cubicBezTo>
                      <a:pt x="1338" y="3278"/>
                      <a:pt x="1349" y="3277"/>
                      <a:pt x="1366" y="3273"/>
                    </a:cubicBezTo>
                    <a:lnTo>
                      <a:pt x="1366" y="3273"/>
                    </a:lnTo>
                    <a:cubicBezTo>
                      <a:pt x="1409" y="3317"/>
                      <a:pt x="1384" y="3430"/>
                      <a:pt x="1278" y="3430"/>
                    </a:cubicBezTo>
                    <a:cubicBezTo>
                      <a:pt x="1271" y="3430"/>
                      <a:pt x="1264" y="3429"/>
                      <a:pt x="1257" y="3429"/>
                    </a:cubicBezTo>
                    <a:cubicBezTo>
                      <a:pt x="1273" y="3227"/>
                      <a:pt x="1086" y="3351"/>
                      <a:pt x="1086" y="3258"/>
                    </a:cubicBezTo>
                    <a:cubicBezTo>
                      <a:pt x="1040" y="3273"/>
                      <a:pt x="1009" y="3320"/>
                      <a:pt x="978" y="3367"/>
                    </a:cubicBezTo>
                    <a:cubicBezTo>
                      <a:pt x="947" y="3336"/>
                      <a:pt x="916" y="3289"/>
                      <a:pt x="885" y="3258"/>
                    </a:cubicBezTo>
                    <a:cubicBezTo>
                      <a:pt x="885" y="3227"/>
                      <a:pt x="916" y="3180"/>
                      <a:pt x="931" y="3118"/>
                    </a:cubicBezTo>
                    <a:cubicBezTo>
                      <a:pt x="931" y="3134"/>
                      <a:pt x="947" y="3165"/>
                      <a:pt x="947" y="3180"/>
                    </a:cubicBezTo>
                    <a:cubicBezTo>
                      <a:pt x="962" y="3118"/>
                      <a:pt x="1040" y="3072"/>
                      <a:pt x="1102" y="3025"/>
                    </a:cubicBezTo>
                    <a:cubicBezTo>
                      <a:pt x="1102" y="3025"/>
                      <a:pt x="1102" y="3041"/>
                      <a:pt x="1102" y="3041"/>
                    </a:cubicBezTo>
                    <a:cubicBezTo>
                      <a:pt x="1149" y="3025"/>
                      <a:pt x="1164" y="2994"/>
                      <a:pt x="1195" y="2948"/>
                    </a:cubicBezTo>
                    <a:cubicBezTo>
                      <a:pt x="1257" y="2886"/>
                      <a:pt x="1319" y="2808"/>
                      <a:pt x="1319" y="2700"/>
                    </a:cubicBezTo>
                    <a:cubicBezTo>
                      <a:pt x="1319" y="2653"/>
                      <a:pt x="1288" y="2607"/>
                      <a:pt x="1257" y="2560"/>
                    </a:cubicBezTo>
                    <a:cubicBezTo>
                      <a:pt x="1273" y="2545"/>
                      <a:pt x="1288" y="2529"/>
                      <a:pt x="1288" y="2529"/>
                    </a:cubicBezTo>
                    <a:cubicBezTo>
                      <a:pt x="1211" y="2514"/>
                      <a:pt x="1195" y="2451"/>
                      <a:pt x="1211" y="2374"/>
                    </a:cubicBezTo>
                    <a:cubicBezTo>
                      <a:pt x="1211" y="2374"/>
                      <a:pt x="1211" y="2358"/>
                      <a:pt x="1211" y="2343"/>
                    </a:cubicBezTo>
                    <a:lnTo>
                      <a:pt x="1211" y="2327"/>
                    </a:lnTo>
                    <a:lnTo>
                      <a:pt x="1195" y="2327"/>
                    </a:lnTo>
                    <a:cubicBezTo>
                      <a:pt x="1180" y="2312"/>
                      <a:pt x="1180" y="2296"/>
                      <a:pt x="1149" y="2296"/>
                    </a:cubicBezTo>
                    <a:cubicBezTo>
                      <a:pt x="1133" y="2327"/>
                      <a:pt x="1086" y="2343"/>
                      <a:pt x="1055" y="2343"/>
                    </a:cubicBezTo>
                    <a:cubicBezTo>
                      <a:pt x="1024" y="2296"/>
                      <a:pt x="978" y="2265"/>
                      <a:pt x="947" y="2219"/>
                    </a:cubicBezTo>
                    <a:cubicBezTo>
                      <a:pt x="943" y="2216"/>
                      <a:pt x="938" y="2215"/>
                      <a:pt x="931" y="2215"/>
                    </a:cubicBezTo>
                    <a:cubicBezTo>
                      <a:pt x="867" y="2215"/>
                      <a:pt x="707" y="2354"/>
                      <a:pt x="792" y="2467"/>
                    </a:cubicBezTo>
                    <a:cubicBezTo>
                      <a:pt x="854" y="2467"/>
                      <a:pt x="854" y="2498"/>
                      <a:pt x="854" y="2529"/>
                    </a:cubicBezTo>
                    <a:cubicBezTo>
                      <a:pt x="854" y="2545"/>
                      <a:pt x="838" y="2560"/>
                      <a:pt x="838" y="2576"/>
                    </a:cubicBezTo>
                    <a:lnTo>
                      <a:pt x="792" y="2622"/>
                    </a:lnTo>
                    <a:lnTo>
                      <a:pt x="776" y="2638"/>
                    </a:lnTo>
                    <a:cubicBezTo>
                      <a:pt x="762" y="2624"/>
                      <a:pt x="748" y="2597"/>
                      <a:pt x="757" y="2546"/>
                    </a:cubicBezTo>
                    <a:lnTo>
                      <a:pt x="757" y="2546"/>
                    </a:lnTo>
                    <a:cubicBezTo>
                      <a:pt x="741" y="2587"/>
                      <a:pt x="673" y="2629"/>
                      <a:pt x="714" y="2684"/>
                    </a:cubicBezTo>
                    <a:lnTo>
                      <a:pt x="699" y="2684"/>
                    </a:lnTo>
                    <a:cubicBezTo>
                      <a:pt x="683" y="2653"/>
                      <a:pt x="683" y="2607"/>
                      <a:pt x="683" y="2560"/>
                    </a:cubicBezTo>
                    <a:cubicBezTo>
                      <a:pt x="656" y="2525"/>
                      <a:pt x="628" y="2512"/>
                      <a:pt x="600" y="2512"/>
                    </a:cubicBezTo>
                    <a:cubicBezTo>
                      <a:pt x="532" y="2512"/>
                      <a:pt x="461" y="2587"/>
                      <a:pt x="380" y="2587"/>
                    </a:cubicBezTo>
                    <a:cubicBezTo>
                      <a:pt x="372" y="2587"/>
                      <a:pt x="365" y="2586"/>
                      <a:pt x="357" y="2585"/>
                    </a:cubicBezTo>
                    <a:lnTo>
                      <a:pt x="357" y="2585"/>
                    </a:lnTo>
                    <a:cubicBezTo>
                      <a:pt x="369" y="2591"/>
                      <a:pt x="381" y="2599"/>
                      <a:pt x="389" y="2607"/>
                    </a:cubicBezTo>
                    <a:lnTo>
                      <a:pt x="280" y="2669"/>
                    </a:lnTo>
                    <a:cubicBezTo>
                      <a:pt x="290" y="2666"/>
                      <a:pt x="299" y="2665"/>
                      <a:pt x="308" y="2665"/>
                    </a:cubicBezTo>
                    <a:cubicBezTo>
                      <a:pt x="401" y="2665"/>
                      <a:pt x="385" y="2813"/>
                      <a:pt x="342" y="2870"/>
                    </a:cubicBezTo>
                    <a:cubicBezTo>
                      <a:pt x="318" y="2894"/>
                      <a:pt x="275" y="2947"/>
                      <a:pt x="250" y="2947"/>
                    </a:cubicBezTo>
                    <a:cubicBezTo>
                      <a:pt x="243" y="2947"/>
                      <a:pt x="237" y="2943"/>
                      <a:pt x="233" y="2932"/>
                    </a:cubicBezTo>
                    <a:lnTo>
                      <a:pt x="249" y="2855"/>
                    </a:lnTo>
                    <a:lnTo>
                      <a:pt x="249" y="2855"/>
                    </a:lnTo>
                    <a:cubicBezTo>
                      <a:pt x="140" y="2886"/>
                      <a:pt x="202" y="3087"/>
                      <a:pt x="63" y="3103"/>
                    </a:cubicBezTo>
                    <a:cubicBezTo>
                      <a:pt x="32" y="3072"/>
                      <a:pt x="32" y="3041"/>
                      <a:pt x="32" y="3010"/>
                    </a:cubicBezTo>
                    <a:cubicBezTo>
                      <a:pt x="32" y="3072"/>
                      <a:pt x="16" y="3118"/>
                      <a:pt x="1" y="3165"/>
                    </a:cubicBezTo>
                    <a:lnTo>
                      <a:pt x="2064" y="6019"/>
                    </a:lnTo>
                    <a:cubicBezTo>
                      <a:pt x="2141" y="5941"/>
                      <a:pt x="2219" y="5879"/>
                      <a:pt x="2296" y="5771"/>
                    </a:cubicBezTo>
                    <a:lnTo>
                      <a:pt x="2296" y="5771"/>
                    </a:lnTo>
                    <a:lnTo>
                      <a:pt x="2281" y="5988"/>
                    </a:lnTo>
                    <a:cubicBezTo>
                      <a:pt x="2327" y="5771"/>
                      <a:pt x="2575" y="5646"/>
                      <a:pt x="2808" y="5584"/>
                    </a:cubicBezTo>
                    <a:lnTo>
                      <a:pt x="3366" y="5988"/>
                    </a:lnTo>
                    <a:cubicBezTo>
                      <a:pt x="3428" y="5895"/>
                      <a:pt x="3506" y="5802"/>
                      <a:pt x="3568" y="5724"/>
                    </a:cubicBezTo>
                    <a:lnTo>
                      <a:pt x="3568" y="5848"/>
                    </a:lnTo>
                    <a:cubicBezTo>
                      <a:pt x="3770" y="5833"/>
                      <a:pt x="3785" y="5755"/>
                      <a:pt x="3754" y="5646"/>
                    </a:cubicBezTo>
                    <a:cubicBezTo>
                      <a:pt x="3661" y="5584"/>
                      <a:pt x="3584" y="5522"/>
                      <a:pt x="3490" y="5460"/>
                    </a:cubicBezTo>
                    <a:lnTo>
                      <a:pt x="3506" y="5460"/>
                    </a:lnTo>
                    <a:cubicBezTo>
                      <a:pt x="3506" y="5460"/>
                      <a:pt x="3506" y="5460"/>
                      <a:pt x="3506" y="5460"/>
                    </a:cubicBezTo>
                    <a:lnTo>
                      <a:pt x="3506" y="5460"/>
                    </a:lnTo>
                    <a:cubicBezTo>
                      <a:pt x="3521" y="5476"/>
                      <a:pt x="3537" y="5476"/>
                      <a:pt x="3552" y="5476"/>
                    </a:cubicBezTo>
                    <a:cubicBezTo>
                      <a:pt x="3615" y="5522"/>
                      <a:pt x="3677" y="5569"/>
                      <a:pt x="3739" y="5615"/>
                    </a:cubicBezTo>
                    <a:cubicBezTo>
                      <a:pt x="3739" y="5600"/>
                      <a:pt x="3723" y="5584"/>
                      <a:pt x="3723" y="5584"/>
                    </a:cubicBezTo>
                    <a:lnTo>
                      <a:pt x="3723" y="5584"/>
                    </a:lnTo>
                    <a:cubicBezTo>
                      <a:pt x="3754" y="5600"/>
                      <a:pt x="3785" y="5631"/>
                      <a:pt x="3816" y="5662"/>
                    </a:cubicBezTo>
                    <a:cubicBezTo>
                      <a:pt x="3832" y="5677"/>
                      <a:pt x="3863" y="5693"/>
                      <a:pt x="3878" y="5708"/>
                    </a:cubicBezTo>
                    <a:cubicBezTo>
                      <a:pt x="3889" y="5714"/>
                      <a:pt x="3899" y="5715"/>
                      <a:pt x="3909" y="5715"/>
                    </a:cubicBezTo>
                    <a:cubicBezTo>
                      <a:pt x="3928" y="5715"/>
                      <a:pt x="3945" y="5708"/>
                      <a:pt x="3956" y="5708"/>
                    </a:cubicBezTo>
                    <a:cubicBezTo>
                      <a:pt x="3878" y="5646"/>
                      <a:pt x="3785" y="5584"/>
                      <a:pt x="3708" y="5522"/>
                    </a:cubicBezTo>
                    <a:cubicBezTo>
                      <a:pt x="3692" y="5522"/>
                      <a:pt x="3692" y="5507"/>
                      <a:pt x="3692" y="5491"/>
                    </a:cubicBezTo>
                    <a:lnTo>
                      <a:pt x="3692" y="5491"/>
                    </a:lnTo>
                    <a:cubicBezTo>
                      <a:pt x="3801" y="5569"/>
                      <a:pt x="3894" y="5646"/>
                      <a:pt x="4002" y="5708"/>
                    </a:cubicBezTo>
                    <a:cubicBezTo>
                      <a:pt x="4018" y="5724"/>
                      <a:pt x="4080" y="5755"/>
                      <a:pt x="4095" y="5786"/>
                    </a:cubicBezTo>
                    <a:cubicBezTo>
                      <a:pt x="4126" y="5802"/>
                      <a:pt x="4157" y="5833"/>
                      <a:pt x="4188" y="5848"/>
                    </a:cubicBezTo>
                    <a:cubicBezTo>
                      <a:pt x="4188" y="5833"/>
                      <a:pt x="4188" y="5802"/>
                      <a:pt x="4188" y="5771"/>
                    </a:cubicBezTo>
                    <a:cubicBezTo>
                      <a:pt x="3978" y="5665"/>
                      <a:pt x="3870" y="5560"/>
                      <a:pt x="3694" y="5413"/>
                    </a:cubicBezTo>
                    <a:lnTo>
                      <a:pt x="3694" y="5413"/>
                    </a:lnTo>
                    <a:cubicBezTo>
                      <a:pt x="3700" y="5416"/>
                      <a:pt x="3708" y="5417"/>
                      <a:pt x="3717" y="5417"/>
                    </a:cubicBezTo>
                    <a:cubicBezTo>
                      <a:pt x="3762" y="5417"/>
                      <a:pt x="3833" y="5385"/>
                      <a:pt x="3894" y="5367"/>
                    </a:cubicBezTo>
                    <a:cubicBezTo>
                      <a:pt x="3909" y="5383"/>
                      <a:pt x="3909" y="5398"/>
                      <a:pt x="3925" y="5429"/>
                    </a:cubicBezTo>
                    <a:cubicBezTo>
                      <a:pt x="3909" y="5414"/>
                      <a:pt x="3894" y="5398"/>
                      <a:pt x="3863" y="5398"/>
                    </a:cubicBezTo>
                    <a:cubicBezTo>
                      <a:pt x="3832" y="5476"/>
                      <a:pt x="3940" y="5569"/>
                      <a:pt x="4033" y="5600"/>
                    </a:cubicBezTo>
                    <a:lnTo>
                      <a:pt x="4018" y="5553"/>
                    </a:lnTo>
                    <a:lnTo>
                      <a:pt x="4142" y="5584"/>
                    </a:lnTo>
                    <a:cubicBezTo>
                      <a:pt x="3956" y="5445"/>
                      <a:pt x="4142" y="5383"/>
                      <a:pt x="4126" y="5259"/>
                    </a:cubicBezTo>
                    <a:lnTo>
                      <a:pt x="4126" y="5259"/>
                    </a:lnTo>
                    <a:cubicBezTo>
                      <a:pt x="4156" y="5362"/>
                      <a:pt x="4298" y="5508"/>
                      <a:pt x="4177" y="5508"/>
                    </a:cubicBezTo>
                    <a:cubicBezTo>
                      <a:pt x="4171" y="5508"/>
                      <a:pt x="4165" y="5508"/>
                      <a:pt x="4157" y="5507"/>
                    </a:cubicBezTo>
                    <a:lnTo>
                      <a:pt x="4157" y="5507"/>
                    </a:lnTo>
                    <a:lnTo>
                      <a:pt x="4250" y="5569"/>
                    </a:lnTo>
                    <a:cubicBezTo>
                      <a:pt x="4235" y="5615"/>
                      <a:pt x="4111" y="5600"/>
                      <a:pt x="4204" y="5677"/>
                    </a:cubicBezTo>
                    <a:lnTo>
                      <a:pt x="4204" y="5615"/>
                    </a:lnTo>
                    <a:lnTo>
                      <a:pt x="4266" y="5646"/>
                    </a:lnTo>
                    <a:cubicBezTo>
                      <a:pt x="4281" y="5615"/>
                      <a:pt x="4235" y="5507"/>
                      <a:pt x="4312" y="5507"/>
                    </a:cubicBezTo>
                    <a:cubicBezTo>
                      <a:pt x="4281" y="5429"/>
                      <a:pt x="4204" y="5321"/>
                      <a:pt x="4312" y="5228"/>
                    </a:cubicBezTo>
                    <a:lnTo>
                      <a:pt x="4328" y="5243"/>
                    </a:lnTo>
                    <a:cubicBezTo>
                      <a:pt x="4204" y="5042"/>
                      <a:pt x="4592" y="5135"/>
                      <a:pt x="4576" y="5011"/>
                    </a:cubicBezTo>
                    <a:cubicBezTo>
                      <a:pt x="4561" y="4995"/>
                      <a:pt x="4545" y="4980"/>
                      <a:pt x="4530" y="4964"/>
                    </a:cubicBezTo>
                    <a:lnTo>
                      <a:pt x="4576" y="4902"/>
                    </a:lnTo>
                    <a:cubicBezTo>
                      <a:pt x="4607" y="4964"/>
                      <a:pt x="4623" y="5057"/>
                      <a:pt x="4623" y="5088"/>
                    </a:cubicBezTo>
                    <a:lnTo>
                      <a:pt x="4886" y="5073"/>
                    </a:lnTo>
                    <a:cubicBezTo>
                      <a:pt x="4964" y="4917"/>
                      <a:pt x="5088" y="4840"/>
                      <a:pt x="5197" y="4700"/>
                    </a:cubicBezTo>
                    <a:cubicBezTo>
                      <a:pt x="5259" y="4669"/>
                      <a:pt x="5290" y="4607"/>
                      <a:pt x="5367" y="4607"/>
                    </a:cubicBezTo>
                    <a:cubicBezTo>
                      <a:pt x="5321" y="4592"/>
                      <a:pt x="5305" y="4576"/>
                      <a:pt x="5290" y="4576"/>
                    </a:cubicBezTo>
                    <a:cubicBezTo>
                      <a:pt x="5305" y="4545"/>
                      <a:pt x="5321" y="4530"/>
                      <a:pt x="5321" y="4499"/>
                    </a:cubicBezTo>
                    <a:lnTo>
                      <a:pt x="5367" y="4561"/>
                    </a:lnTo>
                    <a:cubicBezTo>
                      <a:pt x="5414" y="4545"/>
                      <a:pt x="5445" y="4530"/>
                      <a:pt x="5476" y="4514"/>
                    </a:cubicBezTo>
                    <a:cubicBezTo>
                      <a:pt x="5476" y="4537"/>
                      <a:pt x="5484" y="4551"/>
                      <a:pt x="5507" y="4551"/>
                    </a:cubicBezTo>
                    <a:cubicBezTo>
                      <a:pt x="5515" y="4551"/>
                      <a:pt x="5525" y="4549"/>
                      <a:pt x="5538" y="4545"/>
                    </a:cubicBezTo>
                    <a:cubicBezTo>
                      <a:pt x="5646" y="4359"/>
                      <a:pt x="5739" y="4220"/>
                      <a:pt x="5693" y="3940"/>
                    </a:cubicBezTo>
                    <a:lnTo>
                      <a:pt x="5693" y="3940"/>
                    </a:lnTo>
                    <a:cubicBezTo>
                      <a:pt x="5662" y="3987"/>
                      <a:pt x="5631" y="4049"/>
                      <a:pt x="5600" y="4095"/>
                    </a:cubicBezTo>
                    <a:cubicBezTo>
                      <a:pt x="5600" y="4049"/>
                      <a:pt x="5584" y="4002"/>
                      <a:pt x="5584" y="3956"/>
                    </a:cubicBezTo>
                    <a:cubicBezTo>
                      <a:pt x="5600" y="3940"/>
                      <a:pt x="5615" y="3925"/>
                      <a:pt x="5631" y="3909"/>
                    </a:cubicBezTo>
                    <a:lnTo>
                      <a:pt x="5631" y="3909"/>
                    </a:lnTo>
                    <a:lnTo>
                      <a:pt x="5584" y="3940"/>
                    </a:lnTo>
                    <a:cubicBezTo>
                      <a:pt x="5584" y="3847"/>
                      <a:pt x="5600" y="3754"/>
                      <a:pt x="5677" y="3661"/>
                    </a:cubicBezTo>
                    <a:cubicBezTo>
                      <a:pt x="5677" y="3677"/>
                      <a:pt x="5693" y="3677"/>
                      <a:pt x="5708" y="3677"/>
                    </a:cubicBezTo>
                    <a:cubicBezTo>
                      <a:pt x="5712" y="3676"/>
                      <a:pt x="5715" y="3676"/>
                      <a:pt x="5719" y="3676"/>
                    </a:cubicBezTo>
                    <a:cubicBezTo>
                      <a:pt x="5786" y="3676"/>
                      <a:pt x="5789" y="3819"/>
                      <a:pt x="5848" y="3863"/>
                    </a:cubicBezTo>
                    <a:cubicBezTo>
                      <a:pt x="5925" y="3770"/>
                      <a:pt x="5817" y="3661"/>
                      <a:pt x="5879" y="3568"/>
                    </a:cubicBezTo>
                    <a:cubicBezTo>
                      <a:pt x="5910" y="3568"/>
                      <a:pt x="5910" y="3568"/>
                      <a:pt x="5925" y="3584"/>
                    </a:cubicBezTo>
                    <a:cubicBezTo>
                      <a:pt x="5863" y="3661"/>
                      <a:pt x="5879" y="3692"/>
                      <a:pt x="5941" y="3692"/>
                    </a:cubicBezTo>
                    <a:lnTo>
                      <a:pt x="5941" y="3708"/>
                    </a:lnTo>
                    <a:lnTo>
                      <a:pt x="6003" y="3708"/>
                    </a:lnTo>
                    <a:cubicBezTo>
                      <a:pt x="6003" y="3708"/>
                      <a:pt x="6003" y="3692"/>
                      <a:pt x="6003" y="3692"/>
                    </a:cubicBezTo>
                    <a:lnTo>
                      <a:pt x="6019" y="3677"/>
                    </a:lnTo>
                    <a:lnTo>
                      <a:pt x="6003" y="3615"/>
                    </a:lnTo>
                    <a:lnTo>
                      <a:pt x="5987" y="3615"/>
                    </a:lnTo>
                    <a:cubicBezTo>
                      <a:pt x="5987" y="3584"/>
                      <a:pt x="5987" y="3537"/>
                      <a:pt x="5987" y="3506"/>
                    </a:cubicBezTo>
                    <a:cubicBezTo>
                      <a:pt x="6003" y="3491"/>
                      <a:pt x="6019" y="3491"/>
                      <a:pt x="6050" y="3491"/>
                    </a:cubicBezTo>
                    <a:cubicBezTo>
                      <a:pt x="6061" y="3487"/>
                      <a:pt x="6072" y="3485"/>
                      <a:pt x="6081" y="3485"/>
                    </a:cubicBezTo>
                    <a:cubicBezTo>
                      <a:pt x="6109" y="3485"/>
                      <a:pt x="6123" y="3502"/>
                      <a:pt x="6112" y="3537"/>
                    </a:cubicBezTo>
                    <a:cubicBezTo>
                      <a:pt x="6096" y="3553"/>
                      <a:pt x="6081" y="3584"/>
                      <a:pt x="6065" y="3599"/>
                    </a:cubicBezTo>
                    <a:cubicBezTo>
                      <a:pt x="6201" y="3565"/>
                      <a:pt x="6387" y="3481"/>
                      <a:pt x="6514" y="3481"/>
                    </a:cubicBezTo>
                    <a:cubicBezTo>
                      <a:pt x="6560" y="3481"/>
                      <a:pt x="6598" y="3493"/>
                      <a:pt x="6623" y="3522"/>
                    </a:cubicBezTo>
                    <a:cubicBezTo>
                      <a:pt x="6716" y="3475"/>
                      <a:pt x="6639" y="3444"/>
                      <a:pt x="6778" y="3351"/>
                    </a:cubicBezTo>
                    <a:cubicBezTo>
                      <a:pt x="6763" y="3289"/>
                      <a:pt x="6716" y="3242"/>
                      <a:pt x="6685" y="3196"/>
                    </a:cubicBezTo>
                    <a:cubicBezTo>
                      <a:pt x="6732" y="3180"/>
                      <a:pt x="6778" y="3165"/>
                      <a:pt x="6763" y="3103"/>
                    </a:cubicBezTo>
                    <a:lnTo>
                      <a:pt x="6763" y="3103"/>
                    </a:lnTo>
                    <a:cubicBezTo>
                      <a:pt x="6763" y="3149"/>
                      <a:pt x="6716" y="3165"/>
                      <a:pt x="6670" y="3165"/>
                    </a:cubicBezTo>
                    <a:cubicBezTo>
                      <a:pt x="6670" y="3149"/>
                      <a:pt x="6670" y="3134"/>
                      <a:pt x="6670" y="3118"/>
                    </a:cubicBezTo>
                    <a:cubicBezTo>
                      <a:pt x="6670" y="3118"/>
                      <a:pt x="6670" y="3103"/>
                      <a:pt x="6670" y="3103"/>
                    </a:cubicBezTo>
                    <a:cubicBezTo>
                      <a:pt x="6685" y="3087"/>
                      <a:pt x="6685" y="3072"/>
                      <a:pt x="6685" y="3056"/>
                    </a:cubicBezTo>
                    <a:cubicBezTo>
                      <a:pt x="6685" y="3025"/>
                      <a:pt x="6685" y="3010"/>
                      <a:pt x="6716" y="3010"/>
                    </a:cubicBezTo>
                    <a:cubicBezTo>
                      <a:pt x="6732" y="3010"/>
                      <a:pt x="6732" y="3041"/>
                      <a:pt x="6732" y="3041"/>
                    </a:cubicBezTo>
                    <a:cubicBezTo>
                      <a:pt x="6763" y="2963"/>
                      <a:pt x="6685" y="2839"/>
                      <a:pt x="6685" y="2762"/>
                    </a:cubicBezTo>
                    <a:cubicBezTo>
                      <a:pt x="6670" y="2746"/>
                      <a:pt x="6654" y="2731"/>
                      <a:pt x="6654" y="2715"/>
                    </a:cubicBezTo>
                    <a:lnTo>
                      <a:pt x="6654" y="2715"/>
                    </a:lnTo>
                    <a:cubicBezTo>
                      <a:pt x="6670" y="2731"/>
                      <a:pt x="6670" y="2731"/>
                      <a:pt x="6685" y="2746"/>
                    </a:cubicBezTo>
                    <a:cubicBezTo>
                      <a:pt x="6716" y="2762"/>
                      <a:pt x="6747" y="2793"/>
                      <a:pt x="6763" y="2793"/>
                    </a:cubicBezTo>
                    <a:cubicBezTo>
                      <a:pt x="6763" y="2808"/>
                      <a:pt x="6763" y="2824"/>
                      <a:pt x="6763" y="2839"/>
                    </a:cubicBezTo>
                    <a:cubicBezTo>
                      <a:pt x="6778" y="2870"/>
                      <a:pt x="6810" y="2901"/>
                      <a:pt x="6825" y="2917"/>
                    </a:cubicBezTo>
                    <a:cubicBezTo>
                      <a:pt x="6887" y="2700"/>
                      <a:pt x="6654" y="2529"/>
                      <a:pt x="6934" y="2420"/>
                    </a:cubicBezTo>
                    <a:lnTo>
                      <a:pt x="6949" y="2451"/>
                    </a:lnTo>
                    <a:lnTo>
                      <a:pt x="6918" y="2343"/>
                    </a:lnTo>
                    <a:lnTo>
                      <a:pt x="6143" y="1428"/>
                    </a:lnTo>
                    <a:cubicBezTo>
                      <a:pt x="6143" y="1412"/>
                      <a:pt x="6143" y="1397"/>
                      <a:pt x="6158" y="1381"/>
                    </a:cubicBezTo>
                    <a:lnTo>
                      <a:pt x="7042" y="2436"/>
                    </a:lnTo>
                    <a:cubicBezTo>
                      <a:pt x="7042" y="2467"/>
                      <a:pt x="7027" y="2498"/>
                      <a:pt x="7042" y="2545"/>
                    </a:cubicBezTo>
                    <a:cubicBezTo>
                      <a:pt x="7089" y="2545"/>
                      <a:pt x="7120" y="2514"/>
                      <a:pt x="7135" y="2498"/>
                    </a:cubicBezTo>
                    <a:lnTo>
                      <a:pt x="6158" y="1366"/>
                    </a:lnTo>
                    <a:lnTo>
                      <a:pt x="5863" y="1009"/>
                    </a:lnTo>
                    <a:cubicBezTo>
                      <a:pt x="5755" y="1071"/>
                      <a:pt x="5786" y="1273"/>
                      <a:pt x="5662" y="1366"/>
                    </a:cubicBezTo>
                    <a:lnTo>
                      <a:pt x="5569" y="1257"/>
                    </a:lnTo>
                    <a:cubicBezTo>
                      <a:pt x="5615" y="1195"/>
                      <a:pt x="5739" y="1118"/>
                      <a:pt x="5693" y="1025"/>
                    </a:cubicBezTo>
                    <a:lnTo>
                      <a:pt x="5693" y="1025"/>
                    </a:lnTo>
                    <a:cubicBezTo>
                      <a:pt x="5686" y="1053"/>
                      <a:pt x="5652" y="1066"/>
                      <a:pt x="5616" y="1066"/>
                    </a:cubicBezTo>
                    <a:cubicBezTo>
                      <a:pt x="5574" y="1066"/>
                      <a:pt x="5531" y="1049"/>
                      <a:pt x="5522" y="1025"/>
                    </a:cubicBezTo>
                    <a:cubicBezTo>
                      <a:pt x="5708" y="978"/>
                      <a:pt x="5600" y="885"/>
                      <a:pt x="5770" y="838"/>
                    </a:cubicBezTo>
                    <a:lnTo>
                      <a:pt x="6189" y="1319"/>
                    </a:lnTo>
                    <a:lnTo>
                      <a:pt x="7290" y="2607"/>
                    </a:lnTo>
                    <a:cubicBezTo>
                      <a:pt x="7275" y="2622"/>
                      <a:pt x="7259" y="2638"/>
                      <a:pt x="7244" y="2638"/>
                    </a:cubicBezTo>
                    <a:cubicBezTo>
                      <a:pt x="7257" y="2586"/>
                      <a:pt x="7251" y="2574"/>
                      <a:pt x="7236" y="2574"/>
                    </a:cubicBezTo>
                    <a:cubicBezTo>
                      <a:pt x="7225" y="2574"/>
                      <a:pt x="7208" y="2581"/>
                      <a:pt x="7192" y="2581"/>
                    </a:cubicBezTo>
                    <a:cubicBezTo>
                      <a:pt x="7177" y="2581"/>
                      <a:pt x="7163" y="2576"/>
                      <a:pt x="7151" y="2560"/>
                    </a:cubicBezTo>
                    <a:lnTo>
                      <a:pt x="7151" y="2560"/>
                    </a:lnTo>
                    <a:cubicBezTo>
                      <a:pt x="7182" y="2622"/>
                      <a:pt x="7073" y="2808"/>
                      <a:pt x="6949" y="2901"/>
                    </a:cubicBezTo>
                    <a:cubicBezTo>
                      <a:pt x="6970" y="2930"/>
                      <a:pt x="6991" y="2942"/>
                      <a:pt x="7012" y="2942"/>
                    </a:cubicBezTo>
                    <a:cubicBezTo>
                      <a:pt x="7070" y="2942"/>
                      <a:pt x="7133" y="2858"/>
                      <a:pt x="7213" y="2824"/>
                    </a:cubicBezTo>
                    <a:cubicBezTo>
                      <a:pt x="7213" y="2731"/>
                      <a:pt x="7259" y="2684"/>
                      <a:pt x="7321" y="2638"/>
                    </a:cubicBezTo>
                    <a:lnTo>
                      <a:pt x="6189" y="1304"/>
                    </a:lnTo>
                    <a:lnTo>
                      <a:pt x="5755" y="807"/>
                    </a:lnTo>
                    <a:cubicBezTo>
                      <a:pt x="5693" y="823"/>
                      <a:pt x="5631" y="838"/>
                      <a:pt x="5584" y="869"/>
                    </a:cubicBezTo>
                    <a:lnTo>
                      <a:pt x="468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20"/>
              <p:cNvSpPr/>
              <p:nvPr/>
            </p:nvSpPr>
            <p:spPr>
              <a:xfrm>
                <a:off x="3959850" y="692150"/>
                <a:ext cx="101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0" extrusionOk="0">
                    <a:moveTo>
                      <a:pt x="109" y="109"/>
                    </a:moveTo>
                    <a:cubicBezTo>
                      <a:pt x="125" y="125"/>
                      <a:pt x="140" y="125"/>
                      <a:pt x="156" y="140"/>
                    </a:cubicBezTo>
                    <a:cubicBezTo>
                      <a:pt x="156" y="151"/>
                      <a:pt x="156" y="157"/>
                      <a:pt x="156" y="163"/>
                    </a:cubicBezTo>
                    <a:lnTo>
                      <a:pt x="156" y="163"/>
                    </a:lnTo>
                    <a:cubicBezTo>
                      <a:pt x="140" y="141"/>
                      <a:pt x="120" y="121"/>
                      <a:pt x="109" y="109"/>
                    </a:cubicBezTo>
                    <a:close/>
                    <a:moveTo>
                      <a:pt x="16" y="1"/>
                    </a:moveTo>
                    <a:lnTo>
                      <a:pt x="16" y="1"/>
                    </a:lnTo>
                    <a:cubicBezTo>
                      <a:pt x="0" y="233"/>
                      <a:pt x="171" y="94"/>
                      <a:pt x="78" y="388"/>
                    </a:cubicBezTo>
                    <a:cubicBezTo>
                      <a:pt x="124" y="424"/>
                      <a:pt x="164" y="440"/>
                      <a:pt x="202" y="440"/>
                    </a:cubicBezTo>
                    <a:cubicBezTo>
                      <a:pt x="279" y="440"/>
                      <a:pt x="341" y="374"/>
                      <a:pt x="404" y="280"/>
                    </a:cubicBezTo>
                    <a:lnTo>
                      <a:pt x="404" y="280"/>
                    </a:lnTo>
                    <a:cubicBezTo>
                      <a:pt x="395" y="282"/>
                      <a:pt x="387" y="283"/>
                      <a:pt x="379" y="283"/>
                    </a:cubicBezTo>
                    <a:cubicBezTo>
                      <a:pt x="277" y="283"/>
                      <a:pt x="253" y="109"/>
                      <a:pt x="109" y="109"/>
                    </a:cubicBezTo>
                    <a:lnTo>
                      <a:pt x="78" y="109"/>
                    </a:lnTo>
                    <a:cubicBezTo>
                      <a:pt x="78" y="94"/>
                      <a:pt x="78" y="94"/>
                      <a:pt x="78" y="78"/>
                    </a:cubicBezTo>
                    <a:cubicBezTo>
                      <a:pt x="63" y="47"/>
                      <a:pt x="31" y="32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20"/>
              <p:cNvSpPr/>
              <p:nvPr/>
            </p:nvSpPr>
            <p:spPr>
              <a:xfrm>
                <a:off x="3884625" y="761550"/>
                <a:ext cx="19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48" extrusionOk="0">
                    <a:moveTo>
                      <a:pt x="1" y="1"/>
                    </a:moveTo>
                    <a:cubicBezTo>
                      <a:pt x="1" y="1"/>
                      <a:pt x="16" y="16"/>
                      <a:pt x="16" y="16"/>
                    </a:cubicBezTo>
                    <a:cubicBezTo>
                      <a:pt x="32" y="32"/>
                      <a:pt x="47" y="32"/>
                      <a:pt x="63" y="47"/>
                    </a:cubicBezTo>
                    <a:lnTo>
                      <a:pt x="78" y="47"/>
                    </a:lnTo>
                    <a:cubicBezTo>
                      <a:pt x="47" y="32"/>
                      <a:pt x="32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20"/>
              <p:cNvSpPr/>
              <p:nvPr/>
            </p:nvSpPr>
            <p:spPr>
              <a:xfrm>
                <a:off x="3886575" y="76272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16" y="16"/>
                    </a:moveTo>
                    <a:lnTo>
                      <a:pt x="16" y="16"/>
                    </a:lnTo>
                    <a:cubicBezTo>
                      <a:pt x="0" y="1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20"/>
              <p:cNvSpPr/>
              <p:nvPr/>
            </p:nvSpPr>
            <p:spPr>
              <a:xfrm>
                <a:off x="3886950" y="76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20"/>
              <p:cNvSpPr/>
              <p:nvPr/>
            </p:nvSpPr>
            <p:spPr>
              <a:xfrm>
                <a:off x="3898975" y="753425"/>
                <a:ext cx="70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02" extrusionOk="0">
                    <a:moveTo>
                      <a:pt x="78" y="0"/>
                    </a:moveTo>
                    <a:cubicBezTo>
                      <a:pt x="0" y="62"/>
                      <a:pt x="125" y="140"/>
                      <a:pt x="125" y="202"/>
                    </a:cubicBezTo>
                    <a:cubicBezTo>
                      <a:pt x="171" y="109"/>
                      <a:pt x="202" y="124"/>
                      <a:pt x="280" y="0"/>
                    </a:cubicBezTo>
                    <a:lnTo>
                      <a:pt x="280" y="0"/>
                    </a:lnTo>
                    <a:cubicBezTo>
                      <a:pt x="225" y="31"/>
                      <a:pt x="190" y="47"/>
                      <a:pt x="161" y="47"/>
                    </a:cubicBezTo>
                    <a:cubicBezTo>
                      <a:pt x="132" y="47"/>
                      <a:pt x="109" y="31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20"/>
              <p:cNvSpPr/>
              <p:nvPr/>
            </p:nvSpPr>
            <p:spPr>
              <a:xfrm>
                <a:off x="3907500" y="751050"/>
                <a:ext cx="2200" cy="13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53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80" y="1"/>
                      <a:pt x="79" y="1"/>
                      <a:pt x="78" y="2"/>
                    </a:cubicBezTo>
                    <a:cubicBezTo>
                      <a:pt x="53" y="15"/>
                      <a:pt x="38" y="37"/>
                      <a:pt x="17" y="37"/>
                    </a:cubicBezTo>
                    <a:cubicBezTo>
                      <a:pt x="12" y="37"/>
                      <a:pt x="7" y="36"/>
                      <a:pt x="1" y="33"/>
                    </a:cubicBezTo>
                    <a:lnTo>
                      <a:pt x="1" y="33"/>
                    </a:lnTo>
                    <a:cubicBezTo>
                      <a:pt x="15" y="47"/>
                      <a:pt x="27" y="53"/>
                      <a:pt x="38" y="53"/>
                    </a:cubicBezTo>
                    <a:cubicBezTo>
                      <a:pt x="71" y="53"/>
                      <a:pt x="87" y="1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20"/>
              <p:cNvSpPr/>
              <p:nvPr/>
            </p:nvSpPr>
            <p:spPr>
              <a:xfrm>
                <a:off x="3892775" y="625475"/>
                <a:ext cx="3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25" extrusionOk="0">
                    <a:moveTo>
                      <a:pt x="124" y="0"/>
                    </a:moveTo>
                    <a:lnTo>
                      <a:pt x="0" y="109"/>
                    </a:lnTo>
                    <a:lnTo>
                      <a:pt x="47" y="124"/>
                    </a:lnTo>
                    <a:lnTo>
                      <a:pt x="155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20"/>
              <p:cNvSpPr/>
              <p:nvPr/>
            </p:nvSpPr>
            <p:spPr>
              <a:xfrm>
                <a:off x="3810175" y="7014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1"/>
                    </a:moveTo>
                    <a:lnTo>
                      <a:pt x="1" y="32"/>
                    </a:lnTo>
                    <a:lnTo>
                      <a:pt x="32" y="32"/>
                    </a:lnTo>
                    <a:cubicBezTo>
                      <a:pt x="32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20"/>
              <p:cNvSpPr/>
              <p:nvPr/>
            </p:nvSpPr>
            <p:spPr>
              <a:xfrm>
                <a:off x="3809025" y="697975"/>
                <a:ext cx="157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0" extrusionOk="0">
                    <a:moveTo>
                      <a:pt x="62" y="0"/>
                    </a:moveTo>
                    <a:cubicBezTo>
                      <a:pt x="31" y="31"/>
                      <a:pt x="16" y="47"/>
                      <a:pt x="0" y="47"/>
                    </a:cubicBezTo>
                    <a:cubicBezTo>
                      <a:pt x="16" y="78"/>
                      <a:pt x="31" y="109"/>
                      <a:pt x="62" y="140"/>
                    </a:cubicBezTo>
                    <a:lnTo>
                      <a:pt x="62" y="16"/>
                    </a:lnTo>
                    <a:cubicBezTo>
                      <a:pt x="62" y="16"/>
                      <a:pt x="62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20"/>
              <p:cNvSpPr/>
              <p:nvPr/>
            </p:nvSpPr>
            <p:spPr>
              <a:xfrm>
                <a:off x="3823375" y="673925"/>
                <a:ext cx="5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65" extrusionOk="0">
                    <a:moveTo>
                      <a:pt x="155" y="1"/>
                    </a:moveTo>
                    <a:lnTo>
                      <a:pt x="0" y="125"/>
                    </a:lnTo>
                    <a:cubicBezTo>
                      <a:pt x="31" y="171"/>
                      <a:pt x="47" y="218"/>
                      <a:pt x="78" y="264"/>
                    </a:cubicBezTo>
                    <a:lnTo>
                      <a:pt x="202" y="140"/>
                    </a:lnTo>
                    <a:cubicBezTo>
                      <a:pt x="124" y="125"/>
                      <a:pt x="186" y="47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20"/>
              <p:cNvSpPr/>
              <p:nvPr/>
            </p:nvSpPr>
            <p:spPr>
              <a:xfrm>
                <a:off x="3820650" y="676150"/>
                <a:ext cx="27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14" extrusionOk="0">
                    <a:moveTo>
                      <a:pt x="31" y="1"/>
                    </a:moveTo>
                    <a:cubicBezTo>
                      <a:pt x="23" y="1"/>
                      <a:pt x="12" y="2"/>
                      <a:pt x="1" y="5"/>
                    </a:cubicBezTo>
                    <a:cubicBezTo>
                      <a:pt x="16" y="36"/>
                      <a:pt x="32" y="67"/>
                      <a:pt x="32" y="113"/>
                    </a:cubicBezTo>
                    <a:lnTo>
                      <a:pt x="109" y="36"/>
                    </a:lnTo>
                    <a:cubicBezTo>
                      <a:pt x="84" y="23"/>
                      <a:pt x="69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20"/>
              <p:cNvSpPr/>
              <p:nvPr/>
            </p:nvSpPr>
            <p:spPr>
              <a:xfrm>
                <a:off x="3802050" y="708450"/>
                <a:ext cx="353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970" extrusionOk="0">
                    <a:moveTo>
                      <a:pt x="31" y="0"/>
                    </a:moveTo>
                    <a:lnTo>
                      <a:pt x="0" y="78"/>
                    </a:lnTo>
                    <a:lnTo>
                      <a:pt x="1380" y="1970"/>
                    </a:lnTo>
                    <a:lnTo>
                      <a:pt x="1411" y="1923"/>
                    </a:lnTo>
                    <a:lnTo>
                      <a:pt x="1396" y="1923"/>
                    </a:lnTo>
                    <a:lnTo>
                      <a:pt x="1365" y="1939"/>
                    </a:lnTo>
                    <a:lnTo>
                      <a:pt x="16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20"/>
              <p:cNvSpPr/>
              <p:nvPr/>
            </p:nvSpPr>
            <p:spPr>
              <a:xfrm>
                <a:off x="3814450" y="700300"/>
                <a:ext cx="4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78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78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20"/>
              <p:cNvSpPr/>
              <p:nvPr/>
            </p:nvSpPr>
            <p:spPr>
              <a:xfrm>
                <a:off x="3801650" y="681300"/>
                <a:ext cx="1975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07" extrusionOk="0">
                    <a:moveTo>
                      <a:pt x="78" y="0"/>
                    </a:moveTo>
                    <a:cubicBezTo>
                      <a:pt x="32" y="31"/>
                      <a:pt x="16" y="62"/>
                      <a:pt x="1" y="94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3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20"/>
              <p:cNvSpPr/>
              <p:nvPr/>
            </p:nvSpPr>
            <p:spPr>
              <a:xfrm>
                <a:off x="3874550" y="625475"/>
                <a:ext cx="19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2" extrusionOk="0">
                    <a:moveTo>
                      <a:pt x="0" y="0"/>
                    </a:moveTo>
                    <a:cubicBezTo>
                      <a:pt x="16" y="8"/>
                      <a:pt x="27" y="12"/>
                      <a:pt x="39" y="12"/>
                    </a:cubicBezTo>
                    <a:cubicBezTo>
                      <a:pt x="51" y="12"/>
                      <a:pt x="62" y="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20"/>
              <p:cNvSpPr/>
              <p:nvPr/>
            </p:nvSpPr>
            <p:spPr>
              <a:xfrm>
                <a:off x="3586450" y="492075"/>
                <a:ext cx="236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211" extrusionOk="0">
                    <a:moveTo>
                      <a:pt x="289" y="376"/>
                    </a:moveTo>
                    <a:cubicBezTo>
                      <a:pt x="293" y="384"/>
                      <a:pt x="295" y="389"/>
                      <a:pt x="295" y="389"/>
                    </a:cubicBezTo>
                    <a:cubicBezTo>
                      <a:pt x="294" y="384"/>
                      <a:pt x="292" y="380"/>
                      <a:pt x="289" y="376"/>
                    </a:cubicBezTo>
                    <a:close/>
                    <a:moveTo>
                      <a:pt x="94" y="1"/>
                    </a:moveTo>
                    <a:cubicBezTo>
                      <a:pt x="32" y="32"/>
                      <a:pt x="171" y="125"/>
                      <a:pt x="125" y="202"/>
                    </a:cubicBezTo>
                    <a:cubicBezTo>
                      <a:pt x="140" y="171"/>
                      <a:pt x="94" y="140"/>
                      <a:pt x="78" y="125"/>
                    </a:cubicBezTo>
                    <a:lnTo>
                      <a:pt x="1" y="218"/>
                    </a:lnTo>
                    <a:lnTo>
                      <a:pt x="792" y="1211"/>
                    </a:lnTo>
                    <a:lnTo>
                      <a:pt x="947" y="1133"/>
                    </a:lnTo>
                    <a:cubicBezTo>
                      <a:pt x="916" y="1086"/>
                      <a:pt x="823" y="1071"/>
                      <a:pt x="854" y="1009"/>
                    </a:cubicBezTo>
                    <a:cubicBezTo>
                      <a:pt x="844" y="999"/>
                      <a:pt x="834" y="995"/>
                      <a:pt x="825" y="995"/>
                    </a:cubicBezTo>
                    <a:cubicBezTo>
                      <a:pt x="790" y="995"/>
                      <a:pt x="764" y="1056"/>
                      <a:pt x="776" y="1117"/>
                    </a:cubicBezTo>
                    <a:lnTo>
                      <a:pt x="761" y="1040"/>
                    </a:lnTo>
                    <a:cubicBezTo>
                      <a:pt x="761" y="1071"/>
                      <a:pt x="745" y="1071"/>
                      <a:pt x="730" y="1071"/>
                    </a:cubicBezTo>
                    <a:lnTo>
                      <a:pt x="125" y="295"/>
                    </a:lnTo>
                    <a:cubicBezTo>
                      <a:pt x="128" y="294"/>
                      <a:pt x="133" y="293"/>
                      <a:pt x="138" y="293"/>
                    </a:cubicBezTo>
                    <a:cubicBezTo>
                      <a:pt x="177" y="293"/>
                      <a:pt x="263" y="337"/>
                      <a:pt x="289" y="376"/>
                    </a:cubicBezTo>
                    <a:lnTo>
                      <a:pt x="289" y="376"/>
                    </a:lnTo>
                    <a:cubicBezTo>
                      <a:pt x="274" y="348"/>
                      <a:pt x="235" y="275"/>
                      <a:pt x="187" y="202"/>
                    </a:cubicBezTo>
                    <a:cubicBezTo>
                      <a:pt x="140" y="94"/>
                      <a:pt x="94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20"/>
              <p:cNvSpPr/>
              <p:nvPr/>
            </p:nvSpPr>
            <p:spPr>
              <a:xfrm>
                <a:off x="3587625" y="489750"/>
                <a:ext cx="19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94" extrusionOk="0">
                    <a:moveTo>
                      <a:pt x="0" y="1"/>
                    </a:moveTo>
                    <a:lnTo>
                      <a:pt x="47" y="94"/>
                    </a:lnTo>
                    <a:cubicBezTo>
                      <a:pt x="47" y="94"/>
                      <a:pt x="62" y="78"/>
                      <a:pt x="78" y="78"/>
                    </a:cubicBezTo>
                    <a:cubicBezTo>
                      <a:pt x="47" y="63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20"/>
              <p:cNvSpPr/>
              <p:nvPr/>
            </p:nvSpPr>
            <p:spPr>
              <a:xfrm>
                <a:off x="3593825" y="499450"/>
                <a:ext cx="85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44" extrusionOk="0">
                    <a:moveTo>
                      <a:pt x="47" y="0"/>
                    </a:moveTo>
                    <a:lnTo>
                      <a:pt x="0" y="94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6"/>
                    </a:lnTo>
                    <a:cubicBezTo>
                      <a:pt x="50" y="114"/>
                      <a:pt x="61" y="70"/>
                      <a:pt x="47" y="0"/>
                    </a:cubicBezTo>
                    <a:close/>
                    <a:moveTo>
                      <a:pt x="47" y="156"/>
                    </a:moveTo>
                    <a:cubicBezTo>
                      <a:pt x="47" y="161"/>
                      <a:pt x="47" y="166"/>
                      <a:pt x="47" y="171"/>
                    </a:cubicBezTo>
                    <a:lnTo>
                      <a:pt x="194" y="349"/>
                    </a:lnTo>
                    <a:lnTo>
                      <a:pt x="47" y="156"/>
                    </a:lnTo>
                    <a:close/>
                    <a:moveTo>
                      <a:pt x="194" y="349"/>
                    </a:moveTo>
                    <a:lnTo>
                      <a:pt x="342" y="543"/>
                    </a:lnTo>
                    <a:lnTo>
                      <a:pt x="342" y="528"/>
                    </a:lnTo>
                    <a:lnTo>
                      <a:pt x="194" y="349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20"/>
              <p:cNvSpPr/>
              <p:nvPr/>
            </p:nvSpPr>
            <p:spPr>
              <a:xfrm>
                <a:off x="3595375" y="494800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47"/>
                      <a:pt x="16" y="47"/>
                      <a:pt x="31" y="78"/>
                    </a:cubicBezTo>
                    <a:cubicBezTo>
                      <a:pt x="31" y="78"/>
                      <a:pt x="31" y="62"/>
                      <a:pt x="31" y="47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20"/>
              <p:cNvSpPr/>
              <p:nvPr/>
            </p:nvSpPr>
            <p:spPr>
              <a:xfrm>
                <a:off x="3589550" y="4917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0"/>
                    </a:moveTo>
                    <a:cubicBezTo>
                      <a:pt x="16" y="16"/>
                      <a:pt x="32" y="31"/>
                      <a:pt x="47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20"/>
              <p:cNvSpPr/>
              <p:nvPr/>
            </p:nvSpPr>
            <p:spPr>
              <a:xfrm>
                <a:off x="3567450" y="474625"/>
                <a:ext cx="62450" cy="694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778" extrusionOk="0">
                    <a:moveTo>
                      <a:pt x="373" y="78"/>
                    </a:moveTo>
                    <a:lnTo>
                      <a:pt x="373" y="78"/>
                    </a:lnTo>
                    <a:cubicBezTo>
                      <a:pt x="376" y="83"/>
                      <a:pt x="380" y="87"/>
                      <a:pt x="385" y="92"/>
                    </a:cubicBezTo>
                    <a:lnTo>
                      <a:pt x="385" y="92"/>
                    </a:lnTo>
                    <a:cubicBezTo>
                      <a:pt x="388" y="89"/>
                      <a:pt x="386" y="85"/>
                      <a:pt x="373" y="78"/>
                    </a:cubicBezTo>
                    <a:close/>
                    <a:moveTo>
                      <a:pt x="2358" y="2436"/>
                    </a:moveTo>
                    <a:lnTo>
                      <a:pt x="2358" y="2436"/>
                    </a:lnTo>
                    <a:cubicBezTo>
                      <a:pt x="2336" y="2447"/>
                      <a:pt x="2322" y="2458"/>
                      <a:pt x="2305" y="2458"/>
                    </a:cubicBezTo>
                    <a:cubicBezTo>
                      <a:pt x="2298" y="2458"/>
                      <a:pt x="2290" y="2456"/>
                      <a:pt x="2281" y="2451"/>
                    </a:cubicBezTo>
                    <a:lnTo>
                      <a:pt x="2358" y="2436"/>
                    </a:lnTo>
                    <a:close/>
                    <a:moveTo>
                      <a:pt x="342" y="1"/>
                    </a:moveTo>
                    <a:lnTo>
                      <a:pt x="342" y="1"/>
                    </a:lnTo>
                    <a:cubicBezTo>
                      <a:pt x="311" y="16"/>
                      <a:pt x="311" y="47"/>
                      <a:pt x="311" y="78"/>
                    </a:cubicBezTo>
                    <a:cubicBezTo>
                      <a:pt x="305" y="47"/>
                      <a:pt x="281" y="36"/>
                      <a:pt x="252" y="36"/>
                    </a:cubicBezTo>
                    <a:cubicBezTo>
                      <a:pt x="210" y="36"/>
                      <a:pt x="159" y="60"/>
                      <a:pt x="140" y="78"/>
                    </a:cubicBezTo>
                    <a:cubicBezTo>
                      <a:pt x="140" y="187"/>
                      <a:pt x="78" y="265"/>
                      <a:pt x="1" y="358"/>
                    </a:cubicBezTo>
                    <a:lnTo>
                      <a:pt x="1908" y="2777"/>
                    </a:lnTo>
                    <a:cubicBezTo>
                      <a:pt x="1970" y="2762"/>
                      <a:pt x="2017" y="2731"/>
                      <a:pt x="2048" y="2700"/>
                    </a:cubicBezTo>
                    <a:lnTo>
                      <a:pt x="2048" y="2700"/>
                    </a:lnTo>
                    <a:cubicBezTo>
                      <a:pt x="2048" y="2715"/>
                      <a:pt x="2033" y="2746"/>
                      <a:pt x="2064" y="2762"/>
                    </a:cubicBezTo>
                    <a:cubicBezTo>
                      <a:pt x="2219" y="2684"/>
                      <a:pt x="2327" y="2700"/>
                      <a:pt x="2498" y="2560"/>
                    </a:cubicBezTo>
                    <a:lnTo>
                      <a:pt x="2436" y="2343"/>
                    </a:lnTo>
                    <a:cubicBezTo>
                      <a:pt x="2429" y="2336"/>
                      <a:pt x="2423" y="2333"/>
                      <a:pt x="2417" y="2333"/>
                    </a:cubicBezTo>
                    <a:cubicBezTo>
                      <a:pt x="2398" y="2333"/>
                      <a:pt x="2386" y="2369"/>
                      <a:pt x="2374" y="2405"/>
                    </a:cubicBezTo>
                    <a:cubicBezTo>
                      <a:pt x="2360" y="2365"/>
                      <a:pt x="2347" y="2324"/>
                      <a:pt x="2313" y="2324"/>
                    </a:cubicBezTo>
                    <a:cubicBezTo>
                      <a:pt x="2308" y="2324"/>
                      <a:pt x="2302" y="2325"/>
                      <a:pt x="2296" y="2327"/>
                    </a:cubicBezTo>
                    <a:cubicBezTo>
                      <a:pt x="2288" y="2325"/>
                      <a:pt x="2280" y="2324"/>
                      <a:pt x="2274" y="2324"/>
                    </a:cubicBezTo>
                    <a:cubicBezTo>
                      <a:pt x="2178" y="2324"/>
                      <a:pt x="2213" y="2514"/>
                      <a:pt x="2141" y="2529"/>
                    </a:cubicBezTo>
                    <a:lnTo>
                      <a:pt x="2141" y="2498"/>
                    </a:lnTo>
                    <a:cubicBezTo>
                      <a:pt x="2064" y="2498"/>
                      <a:pt x="1986" y="2544"/>
                      <a:pt x="1970" y="2637"/>
                    </a:cubicBezTo>
                    <a:cubicBezTo>
                      <a:pt x="1846" y="2498"/>
                      <a:pt x="2141" y="2513"/>
                      <a:pt x="1970" y="2420"/>
                    </a:cubicBezTo>
                    <a:lnTo>
                      <a:pt x="1970" y="2420"/>
                    </a:lnTo>
                    <a:cubicBezTo>
                      <a:pt x="1976" y="2421"/>
                      <a:pt x="1981" y="2421"/>
                      <a:pt x="1985" y="2421"/>
                    </a:cubicBezTo>
                    <a:cubicBezTo>
                      <a:pt x="2082" y="2421"/>
                      <a:pt x="2112" y="2279"/>
                      <a:pt x="2157" y="2250"/>
                    </a:cubicBezTo>
                    <a:cubicBezTo>
                      <a:pt x="2048" y="2250"/>
                      <a:pt x="1908" y="2126"/>
                      <a:pt x="1877" y="2017"/>
                    </a:cubicBezTo>
                    <a:lnTo>
                      <a:pt x="1877" y="2017"/>
                    </a:lnTo>
                    <a:cubicBezTo>
                      <a:pt x="1753" y="2203"/>
                      <a:pt x="2048" y="2374"/>
                      <a:pt x="1908" y="2513"/>
                    </a:cubicBezTo>
                    <a:lnTo>
                      <a:pt x="1815" y="2529"/>
                    </a:lnTo>
                    <a:lnTo>
                      <a:pt x="218" y="513"/>
                    </a:lnTo>
                    <a:lnTo>
                      <a:pt x="249" y="497"/>
                    </a:lnTo>
                    <a:lnTo>
                      <a:pt x="109" y="342"/>
                    </a:lnTo>
                    <a:cubicBezTo>
                      <a:pt x="116" y="333"/>
                      <a:pt x="123" y="330"/>
                      <a:pt x="130" y="330"/>
                    </a:cubicBezTo>
                    <a:cubicBezTo>
                      <a:pt x="162" y="330"/>
                      <a:pt x="200" y="406"/>
                      <a:pt x="239" y="406"/>
                    </a:cubicBezTo>
                    <a:cubicBezTo>
                      <a:pt x="253" y="406"/>
                      <a:pt x="266" y="397"/>
                      <a:pt x="280" y="373"/>
                    </a:cubicBezTo>
                    <a:cubicBezTo>
                      <a:pt x="218" y="296"/>
                      <a:pt x="342" y="280"/>
                      <a:pt x="311" y="218"/>
                    </a:cubicBezTo>
                    <a:lnTo>
                      <a:pt x="311" y="218"/>
                    </a:lnTo>
                    <a:cubicBezTo>
                      <a:pt x="331" y="238"/>
                      <a:pt x="356" y="257"/>
                      <a:pt x="381" y="257"/>
                    </a:cubicBezTo>
                    <a:cubicBezTo>
                      <a:pt x="395" y="257"/>
                      <a:pt x="408" y="251"/>
                      <a:pt x="420" y="233"/>
                    </a:cubicBezTo>
                    <a:cubicBezTo>
                      <a:pt x="404" y="218"/>
                      <a:pt x="342" y="171"/>
                      <a:pt x="373" y="140"/>
                    </a:cubicBezTo>
                    <a:lnTo>
                      <a:pt x="373" y="140"/>
                    </a:lnTo>
                    <a:cubicBezTo>
                      <a:pt x="559" y="249"/>
                      <a:pt x="326" y="265"/>
                      <a:pt x="513" y="342"/>
                    </a:cubicBezTo>
                    <a:cubicBezTo>
                      <a:pt x="599" y="227"/>
                      <a:pt x="445" y="152"/>
                      <a:pt x="385" y="92"/>
                    </a:cubicBezTo>
                    <a:lnTo>
                      <a:pt x="385" y="92"/>
                    </a:lnTo>
                    <a:cubicBezTo>
                      <a:pt x="381" y="97"/>
                      <a:pt x="366" y="100"/>
                      <a:pt x="357" y="109"/>
                    </a:cubicBezTo>
                    <a:cubicBezTo>
                      <a:pt x="311" y="63"/>
                      <a:pt x="404" y="47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20"/>
              <p:cNvSpPr/>
              <p:nvPr/>
            </p:nvSpPr>
            <p:spPr>
              <a:xfrm>
                <a:off x="3641900" y="4281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6" y="1"/>
                    </a:moveTo>
                    <a:cubicBezTo>
                      <a:pt x="1" y="16"/>
                      <a:pt x="1" y="32"/>
                      <a:pt x="1" y="63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3641900" y="4296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20"/>
              <p:cNvSpPr/>
              <p:nvPr/>
            </p:nvSpPr>
            <p:spPr>
              <a:xfrm>
                <a:off x="3665175" y="489375"/>
                <a:ext cx="195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6" extrusionOk="0">
                    <a:moveTo>
                      <a:pt x="0" y="0"/>
                    </a:moveTo>
                    <a:cubicBezTo>
                      <a:pt x="0" y="34"/>
                      <a:pt x="34" y="85"/>
                      <a:pt x="58" y="85"/>
                    </a:cubicBezTo>
                    <a:cubicBezTo>
                      <a:pt x="66" y="85"/>
                      <a:pt x="74" y="79"/>
                      <a:pt x="78" y="62"/>
                    </a:cubicBezTo>
                    <a:cubicBezTo>
                      <a:pt x="47" y="47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20"/>
              <p:cNvSpPr/>
              <p:nvPr/>
            </p:nvSpPr>
            <p:spPr>
              <a:xfrm>
                <a:off x="3676800" y="5014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20"/>
              <p:cNvSpPr/>
              <p:nvPr/>
            </p:nvSpPr>
            <p:spPr>
              <a:xfrm>
                <a:off x="3673300" y="46262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0"/>
                    </a:lnTo>
                    <a:lnTo>
                      <a:pt x="1" y="16"/>
                    </a:ln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20"/>
              <p:cNvSpPr/>
              <p:nvPr/>
            </p:nvSpPr>
            <p:spPr>
              <a:xfrm>
                <a:off x="3677950" y="46377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32"/>
                    </a:cubicBezTo>
                    <a:cubicBezTo>
                      <a:pt x="17" y="32"/>
                      <a:pt x="17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20"/>
              <p:cNvSpPr/>
              <p:nvPr/>
            </p:nvSpPr>
            <p:spPr>
              <a:xfrm>
                <a:off x="3604300" y="511850"/>
                <a:ext cx="2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" extrusionOk="0">
                    <a:moveTo>
                      <a:pt x="0" y="1"/>
                    </a:moveTo>
                    <a:lnTo>
                      <a:pt x="0" y="16"/>
                    </a:lnTo>
                    <a:cubicBezTo>
                      <a:pt x="9" y="34"/>
                      <a:pt x="46" y="56"/>
                      <a:pt x="70" y="56"/>
                    </a:cubicBezTo>
                    <a:cubicBezTo>
                      <a:pt x="89" y="56"/>
                      <a:pt x="98" y="4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20"/>
              <p:cNvSpPr/>
              <p:nvPr/>
            </p:nvSpPr>
            <p:spPr>
              <a:xfrm>
                <a:off x="3645000" y="4839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0"/>
                    </a:moveTo>
                    <a:cubicBezTo>
                      <a:pt x="1" y="0"/>
                      <a:pt x="1" y="31"/>
                      <a:pt x="1" y="31"/>
                    </a:cubicBezTo>
                    <a:cubicBezTo>
                      <a:pt x="16" y="31"/>
                      <a:pt x="16" y="31"/>
                      <a:pt x="32" y="1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20"/>
              <p:cNvSpPr/>
              <p:nvPr/>
            </p:nvSpPr>
            <p:spPr>
              <a:xfrm>
                <a:off x="3676025" y="454850"/>
                <a:ext cx="4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3" extrusionOk="0">
                    <a:moveTo>
                      <a:pt x="0" y="1"/>
                    </a:moveTo>
                    <a:cubicBezTo>
                      <a:pt x="0" y="32"/>
                      <a:pt x="0" y="47"/>
                      <a:pt x="0" y="63"/>
                    </a:cubicBezTo>
                    <a:cubicBezTo>
                      <a:pt x="0" y="47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20"/>
              <p:cNvSpPr/>
              <p:nvPr/>
            </p:nvSpPr>
            <p:spPr>
              <a:xfrm>
                <a:off x="3628325" y="526600"/>
                <a:ext cx="19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94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16" y="31"/>
                      <a:pt x="32" y="62"/>
                      <a:pt x="47" y="93"/>
                    </a:cubicBezTo>
                    <a:cubicBezTo>
                      <a:pt x="47" y="78"/>
                      <a:pt x="47" y="78"/>
                      <a:pt x="63" y="78"/>
                    </a:cubicBezTo>
                    <a:cubicBezTo>
                      <a:pt x="63" y="78"/>
                      <a:pt x="63" y="78"/>
                      <a:pt x="78" y="93"/>
                    </a:cubicBezTo>
                    <a:cubicBezTo>
                      <a:pt x="47" y="62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20"/>
              <p:cNvSpPr/>
              <p:nvPr/>
            </p:nvSpPr>
            <p:spPr>
              <a:xfrm>
                <a:off x="3627550" y="523625"/>
                <a:ext cx="352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0" extrusionOk="0">
                    <a:moveTo>
                      <a:pt x="34" y="1"/>
                    </a:moveTo>
                    <a:cubicBezTo>
                      <a:pt x="23" y="1"/>
                      <a:pt x="12" y="8"/>
                      <a:pt x="1" y="26"/>
                    </a:cubicBezTo>
                    <a:cubicBezTo>
                      <a:pt x="1" y="26"/>
                      <a:pt x="1" y="42"/>
                      <a:pt x="1" y="42"/>
                    </a:cubicBezTo>
                    <a:cubicBezTo>
                      <a:pt x="32" y="42"/>
                      <a:pt x="32" y="57"/>
                      <a:pt x="32" y="73"/>
                    </a:cubicBezTo>
                    <a:cubicBezTo>
                      <a:pt x="58" y="78"/>
                      <a:pt x="77" y="79"/>
                      <a:pt x="91" y="79"/>
                    </a:cubicBezTo>
                    <a:cubicBezTo>
                      <a:pt x="120" y="79"/>
                      <a:pt x="130" y="73"/>
                      <a:pt x="140" y="73"/>
                    </a:cubicBezTo>
                    <a:cubicBezTo>
                      <a:pt x="105" y="73"/>
                      <a:pt x="69" y="1"/>
                      <a:pt x="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20"/>
              <p:cNvSpPr/>
              <p:nvPr/>
            </p:nvSpPr>
            <p:spPr>
              <a:xfrm>
                <a:off x="3630275" y="528925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0" y="0"/>
                    </a:moveTo>
                    <a:cubicBezTo>
                      <a:pt x="0" y="0"/>
                      <a:pt x="16" y="16"/>
                      <a:pt x="31" y="31"/>
                    </a:cubicBezTo>
                    <a:cubicBezTo>
                      <a:pt x="31" y="31"/>
                      <a:pt x="47" y="47"/>
                      <a:pt x="62" y="47"/>
                    </a:cubicBezTo>
                    <a:cubicBezTo>
                      <a:pt x="47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20"/>
              <p:cNvSpPr/>
              <p:nvPr/>
            </p:nvSpPr>
            <p:spPr>
              <a:xfrm>
                <a:off x="3576375" y="419175"/>
                <a:ext cx="124100" cy="11597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4639" extrusionOk="0">
                    <a:moveTo>
                      <a:pt x="2032" y="187"/>
                    </a:moveTo>
                    <a:lnTo>
                      <a:pt x="2046" y="197"/>
                    </a:lnTo>
                    <a:lnTo>
                      <a:pt x="2046" y="197"/>
                    </a:lnTo>
                    <a:cubicBezTo>
                      <a:pt x="2044" y="191"/>
                      <a:pt x="2040" y="187"/>
                      <a:pt x="2032" y="187"/>
                    </a:cubicBezTo>
                    <a:close/>
                    <a:moveTo>
                      <a:pt x="2046" y="197"/>
                    </a:moveTo>
                    <a:lnTo>
                      <a:pt x="2046" y="197"/>
                    </a:lnTo>
                    <a:cubicBezTo>
                      <a:pt x="2048" y="203"/>
                      <a:pt x="2048" y="211"/>
                      <a:pt x="2048" y="218"/>
                    </a:cubicBezTo>
                    <a:lnTo>
                      <a:pt x="2048" y="203"/>
                    </a:lnTo>
                    <a:lnTo>
                      <a:pt x="2404" y="466"/>
                    </a:lnTo>
                    <a:lnTo>
                      <a:pt x="2404" y="466"/>
                    </a:lnTo>
                    <a:lnTo>
                      <a:pt x="2046" y="197"/>
                    </a:lnTo>
                    <a:close/>
                    <a:moveTo>
                      <a:pt x="2715" y="668"/>
                    </a:moveTo>
                    <a:lnTo>
                      <a:pt x="2746" y="683"/>
                    </a:lnTo>
                    <a:cubicBezTo>
                      <a:pt x="2730" y="699"/>
                      <a:pt x="2730" y="699"/>
                      <a:pt x="2730" y="714"/>
                    </a:cubicBezTo>
                    <a:cubicBezTo>
                      <a:pt x="2730" y="714"/>
                      <a:pt x="2730" y="730"/>
                      <a:pt x="2730" y="730"/>
                    </a:cubicBezTo>
                    <a:cubicBezTo>
                      <a:pt x="2730" y="730"/>
                      <a:pt x="2715" y="714"/>
                      <a:pt x="2715" y="699"/>
                    </a:cubicBezTo>
                    <a:cubicBezTo>
                      <a:pt x="2715" y="683"/>
                      <a:pt x="2715" y="683"/>
                      <a:pt x="2715" y="668"/>
                    </a:cubicBezTo>
                    <a:close/>
                    <a:moveTo>
                      <a:pt x="2901" y="761"/>
                    </a:moveTo>
                    <a:lnTo>
                      <a:pt x="2901" y="776"/>
                    </a:lnTo>
                    <a:lnTo>
                      <a:pt x="2885" y="761"/>
                    </a:lnTo>
                    <a:close/>
                    <a:moveTo>
                      <a:pt x="2079" y="885"/>
                    </a:moveTo>
                    <a:lnTo>
                      <a:pt x="2079" y="885"/>
                    </a:lnTo>
                    <a:cubicBezTo>
                      <a:pt x="2110" y="901"/>
                      <a:pt x="2141" y="901"/>
                      <a:pt x="2172" y="901"/>
                    </a:cubicBezTo>
                    <a:cubicBezTo>
                      <a:pt x="2156" y="916"/>
                      <a:pt x="2156" y="932"/>
                      <a:pt x="2125" y="947"/>
                    </a:cubicBezTo>
                    <a:cubicBezTo>
                      <a:pt x="2110" y="932"/>
                      <a:pt x="2094" y="916"/>
                      <a:pt x="2079" y="885"/>
                    </a:cubicBezTo>
                    <a:close/>
                    <a:moveTo>
                      <a:pt x="1288" y="807"/>
                    </a:moveTo>
                    <a:lnTo>
                      <a:pt x="1179" y="978"/>
                    </a:lnTo>
                    <a:cubicBezTo>
                      <a:pt x="1226" y="932"/>
                      <a:pt x="1257" y="885"/>
                      <a:pt x="1288" y="807"/>
                    </a:cubicBezTo>
                    <a:close/>
                    <a:moveTo>
                      <a:pt x="2870" y="792"/>
                    </a:moveTo>
                    <a:lnTo>
                      <a:pt x="2901" y="807"/>
                    </a:lnTo>
                    <a:lnTo>
                      <a:pt x="2901" y="838"/>
                    </a:lnTo>
                    <a:cubicBezTo>
                      <a:pt x="2916" y="838"/>
                      <a:pt x="2916" y="823"/>
                      <a:pt x="2916" y="823"/>
                    </a:cubicBezTo>
                    <a:lnTo>
                      <a:pt x="3040" y="916"/>
                    </a:lnTo>
                    <a:cubicBezTo>
                      <a:pt x="3040" y="916"/>
                      <a:pt x="3025" y="916"/>
                      <a:pt x="3025" y="932"/>
                    </a:cubicBezTo>
                    <a:lnTo>
                      <a:pt x="2901" y="838"/>
                    </a:lnTo>
                    <a:lnTo>
                      <a:pt x="3009" y="932"/>
                    </a:lnTo>
                    <a:cubicBezTo>
                      <a:pt x="2994" y="932"/>
                      <a:pt x="2978" y="947"/>
                      <a:pt x="2963" y="947"/>
                    </a:cubicBezTo>
                    <a:lnTo>
                      <a:pt x="2963" y="932"/>
                    </a:lnTo>
                    <a:cubicBezTo>
                      <a:pt x="2932" y="932"/>
                      <a:pt x="2916" y="947"/>
                      <a:pt x="2916" y="963"/>
                    </a:cubicBezTo>
                    <a:cubicBezTo>
                      <a:pt x="2901" y="978"/>
                      <a:pt x="2885" y="978"/>
                      <a:pt x="2870" y="994"/>
                    </a:cubicBezTo>
                    <a:lnTo>
                      <a:pt x="2792" y="916"/>
                    </a:lnTo>
                    <a:cubicBezTo>
                      <a:pt x="2792" y="870"/>
                      <a:pt x="2808" y="838"/>
                      <a:pt x="2854" y="807"/>
                    </a:cubicBezTo>
                    <a:lnTo>
                      <a:pt x="2901" y="838"/>
                    </a:lnTo>
                    <a:lnTo>
                      <a:pt x="2854" y="792"/>
                    </a:lnTo>
                    <a:close/>
                    <a:moveTo>
                      <a:pt x="3754" y="1257"/>
                    </a:moveTo>
                    <a:cubicBezTo>
                      <a:pt x="3816" y="1366"/>
                      <a:pt x="3769" y="1366"/>
                      <a:pt x="3785" y="1428"/>
                    </a:cubicBezTo>
                    <a:lnTo>
                      <a:pt x="3630" y="1319"/>
                    </a:lnTo>
                    <a:cubicBezTo>
                      <a:pt x="3661" y="1288"/>
                      <a:pt x="3692" y="1273"/>
                      <a:pt x="3738" y="1257"/>
                    </a:cubicBezTo>
                    <a:close/>
                    <a:moveTo>
                      <a:pt x="3630" y="1350"/>
                    </a:moveTo>
                    <a:lnTo>
                      <a:pt x="3831" y="1505"/>
                    </a:lnTo>
                    <a:cubicBezTo>
                      <a:pt x="3831" y="1505"/>
                      <a:pt x="3816" y="1521"/>
                      <a:pt x="3816" y="1521"/>
                    </a:cubicBezTo>
                    <a:lnTo>
                      <a:pt x="3645" y="1397"/>
                    </a:lnTo>
                    <a:cubicBezTo>
                      <a:pt x="3645" y="1381"/>
                      <a:pt x="3630" y="1366"/>
                      <a:pt x="3630" y="1350"/>
                    </a:cubicBezTo>
                    <a:close/>
                    <a:moveTo>
                      <a:pt x="890" y="1561"/>
                    </a:moveTo>
                    <a:lnTo>
                      <a:pt x="890" y="1561"/>
                    </a:lnTo>
                    <a:cubicBezTo>
                      <a:pt x="895" y="1566"/>
                      <a:pt x="900" y="1571"/>
                      <a:pt x="905" y="1576"/>
                    </a:cubicBezTo>
                    <a:lnTo>
                      <a:pt x="905" y="1576"/>
                    </a:lnTo>
                    <a:cubicBezTo>
                      <a:pt x="901" y="1569"/>
                      <a:pt x="896" y="1564"/>
                      <a:pt x="890" y="1561"/>
                    </a:cubicBezTo>
                    <a:close/>
                    <a:moveTo>
                      <a:pt x="1877" y="885"/>
                    </a:moveTo>
                    <a:cubicBezTo>
                      <a:pt x="1935" y="900"/>
                      <a:pt x="1885" y="995"/>
                      <a:pt x="1916" y="995"/>
                    </a:cubicBezTo>
                    <a:cubicBezTo>
                      <a:pt x="1918" y="995"/>
                      <a:pt x="1921" y="995"/>
                      <a:pt x="1924" y="994"/>
                    </a:cubicBezTo>
                    <a:cubicBezTo>
                      <a:pt x="1924" y="1009"/>
                      <a:pt x="1924" y="1025"/>
                      <a:pt x="1924" y="1056"/>
                    </a:cubicBezTo>
                    <a:cubicBezTo>
                      <a:pt x="1924" y="1056"/>
                      <a:pt x="1908" y="1071"/>
                      <a:pt x="1893" y="1087"/>
                    </a:cubicBezTo>
                    <a:cubicBezTo>
                      <a:pt x="1908" y="1087"/>
                      <a:pt x="1924" y="1102"/>
                      <a:pt x="1939" y="1102"/>
                    </a:cubicBezTo>
                    <a:cubicBezTo>
                      <a:pt x="1955" y="1164"/>
                      <a:pt x="1986" y="1226"/>
                      <a:pt x="2017" y="1288"/>
                    </a:cubicBezTo>
                    <a:cubicBezTo>
                      <a:pt x="2048" y="1273"/>
                      <a:pt x="2063" y="1257"/>
                      <a:pt x="2048" y="1226"/>
                    </a:cubicBezTo>
                    <a:lnTo>
                      <a:pt x="2048" y="1226"/>
                    </a:lnTo>
                    <a:lnTo>
                      <a:pt x="2063" y="1242"/>
                    </a:lnTo>
                    <a:cubicBezTo>
                      <a:pt x="2063" y="1226"/>
                      <a:pt x="2048" y="1211"/>
                      <a:pt x="2048" y="1195"/>
                    </a:cubicBezTo>
                    <a:cubicBezTo>
                      <a:pt x="2032" y="1180"/>
                      <a:pt x="2032" y="1164"/>
                      <a:pt x="2017" y="1133"/>
                    </a:cubicBezTo>
                    <a:cubicBezTo>
                      <a:pt x="2048" y="1118"/>
                      <a:pt x="2048" y="1087"/>
                      <a:pt x="2001" y="1056"/>
                    </a:cubicBezTo>
                    <a:cubicBezTo>
                      <a:pt x="2006" y="1050"/>
                      <a:pt x="2012" y="1048"/>
                      <a:pt x="2019" y="1048"/>
                    </a:cubicBezTo>
                    <a:cubicBezTo>
                      <a:pt x="2053" y="1048"/>
                      <a:pt x="2105" y="1102"/>
                      <a:pt x="2156" y="1102"/>
                    </a:cubicBezTo>
                    <a:lnTo>
                      <a:pt x="2110" y="1257"/>
                    </a:lnTo>
                    <a:cubicBezTo>
                      <a:pt x="2105" y="1262"/>
                      <a:pt x="2099" y="1264"/>
                      <a:pt x="2095" y="1264"/>
                    </a:cubicBezTo>
                    <a:cubicBezTo>
                      <a:pt x="2086" y="1264"/>
                      <a:pt x="2079" y="1257"/>
                      <a:pt x="2079" y="1257"/>
                    </a:cubicBezTo>
                    <a:lnTo>
                      <a:pt x="2079" y="1257"/>
                    </a:lnTo>
                    <a:lnTo>
                      <a:pt x="2156" y="1350"/>
                    </a:lnTo>
                    <a:cubicBezTo>
                      <a:pt x="2145" y="1356"/>
                      <a:pt x="2134" y="1360"/>
                      <a:pt x="2122" y="1360"/>
                    </a:cubicBezTo>
                    <a:cubicBezTo>
                      <a:pt x="2103" y="1360"/>
                      <a:pt x="2083" y="1349"/>
                      <a:pt x="2063" y="1319"/>
                    </a:cubicBezTo>
                    <a:lnTo>
                      <a:pt x="2063" y="1319"/>
                    </a:lnTo>
                    <a:cubicBezTo>
                      <a:pt x="2032" y="1412"/>
                      <a:pt x="2125" y="1536"/>
                      <a:pt x="2048" y="1583"/>
                    </a:cubicBezTo>
                    <a:cubicBezTo>
                      <a:pt x="2001" y="1474"/>
                      <a:pt x="1970" y="1412"/>
                      <a:pt x="2017" y="1366"/>
                    </a:cubicBezTo>
                    <a:lnTo>
                      <a:pt x="2017" y="1366"/>
                    </a:lnTo>
                    <a:lnTo>
                      <a:pt x="1970" y="1397"/>
                    </a:lnTo>
                    <a:cubicBezTo>
                      <a:pt x="1955" y="1381"/>
                      <a:pt x="1939" y="1350"/>
                      <a:pt x="1939" y="1319"/>
                    </a:cubicBezTo>
                    <a:cubicBezTo>
                      <a:pt x="1955" y="1257"/>
                      <a:pt x="1986" y="1195"/>
                      <a:pt x="1893" y="1118"/>
                    </a:cubicBezTo>
                    <a:cubicBezTo>
                      <a:pt x="1877" y="1149"/>
                      <a:pt x="1877" y="1180"/>
                      <a:pt x="1877" y="1211"/>
                    </a:cubicBezTo>
                    <a:cubicBezTo>
                      <a:pt x="1784" y="1242"/>
                      <a:pt x="1815" y="1273"/>
                      <a:pt x="1691" y="1304"/>
                    </a:cubicBezTo>
                    <a:cubicBezTo>
                      <a:pt x="1598" y="1211"/>
                      <a:pt x="1722" y="1118"/>
                      <a:pt x="1629" y="1056"/>
                    </a:cubicBezTo>
                    <a:lnTo>
                      <a:pt x="1784" y="1040"/>
                    </a:lnTo>
                    <a:lnTo>
                      <a:pt x="1784" y="1040"/>
                    </a:lnTo>
                    <a:cubicBezTo>
                      <a:pt x="1769" y="1056"/>
                      <a:pt x="1784" y="1087"/>
                      <a:pt x="1784" y="1102"/>
                    </a:cubicBezTo>
                    <a:cubicBezTo>
                      <a:pt x="1815" y="978"/>
                      <a:pt x="1908" y="1056"/>
                      <a:pt x="1877" y="885"/>
                    </a:cubicBezTo>
                    <a:close/>
                    <a:moveTo>
                      <a:pt x="3850" y="1552"/>
                    </a:moveTo>
                    <a:cubicBezTo>
                      <a:pt x="3849" y="1552"/>
                      <a:pt x="3848" y="1552"/>
                      <a:pt x="3847" y="1552"/>
                    </a:cubicBezTo>
                    <a:lnTo>
                      <a:pt x="3924" y="1614"/>
                    </a:lnTo>
                    <a:lnTo>
                      <a:pt x="3850" y="1552"/>
                    </a:lnTo>
                    <a:close/>
                    <a:moveTo>
                      <a:pt x="3645" y="1397"/>
                    </a:moveTo>
                    <a:lnTo>
                      <a:pt x="3816" y="1536"/>
                    </a:lnTo>
                    <a:lnTo>
                      <a:pt x="3831" y="1536"/>
                    </a:lnTo>
                    <a:lnTo>
                      <a:pt x="3850" y="1552"/>
                    </a:lnTo>
                    <a:lnTo>
                      <a:pt x="3850" y="1552"/>
                    </a:lnTo>
                    <a:cubicBezTo>
                      <a:pt x="3862" y="1550"/>
                      <a:pt x="3862" y="1536"/>
                      <a:pt x="3862" y="1536"/>
                    </a:cubicBezTo>
                    <a:lnTo>
                      <a:pt x="3924" y="1583"/>
                    </a:lnTo>
                    <a:cubicBezTo>
                      <a:pt x="3924" y="1583"/>
                      <a:pt x="3924" y="1598"/>
                      <a:pt x="3924" y="1614"/>
                    </a:cubicBezTo>
                    <a:cubicBezTo>
                      <a:pt x="3924" y="1629"/>
                      <a:pt x="3909" y="1661"/>
                      <a:pt x="3909" y="1676"/>
                    </a:cubicBezTo>
                    <a:cubicBezTo>
                      <a:pt x="3862" y="1661"/>
                      <a:pt x="3862" y="1567"/>
                      <a:pt x="3816" y="1567"/>
                    </a:cubicBezTo>
                    <a:lnTo>
                      <a:pt x="3800" y="1583"/>
                    </a:lnTo>
                    <a:cubicBezTo>
                      <a:pt x="3738" y="1567"/>
                      <a:pt x="3676" y="1567"/>
                      <a:pt x="3661" y="1443"/>
                    </a:cubicBezTo>
                    <a:cubicBezTo>
                      <a:pt x="3661" y="1428"/>
                      <a:pt x="3645" y="1412"/>
                      <a:pt x="3645" y="1397"/>
                    </a:cubicBezTo>
                    <a:close/>
                    <a:moveTo>
                      <a:pt x="1046" y="1749"/>
                    </a:moveTo>
                    <a:lnTo>
                      <a:pt x="1055" y="1769"/>
                    </a:lnTo>
                    <a:cubicBezTo>
                      <a:pt x="1055" y="1762"/>
                      <a:pt x="1052" y="1754"/>
                      <a:pt x="1046" y="1749"/>
                    </a:cubicBezTo>
                    <a:close/>
                    <a:moveTo>
                      <a:pt x="3924" y="1102"/>
                    </a:moveTo>
                    <a:cubicBezTo>
                      <a:pt x="3955" y="1133"/>
                      <a:pt x="3971" y="1180"/>
                      <a:pt x="4002" y="1226"/>
                    </a:cubicBezTo>
                    <a:cubicBezTo>
                      <a:pt x="4002" y="1211"/>
                      <a:pt x="4017" y="1211"/>
                      <a:pt x="4017" y="1211"/>
                    </a:cubicBezTo>
                    <a:cubicBezTo>
                      <a:pt x="4002" y="1180"/>
                      <a:pt x="3986" y="1164"/>
                      <a:pt x="3986" y="1133"/>
                    </a:cubicBezTo>
                    <a:lnTo>
                      <a:pt x="3986" y="1133"/>
                    </a:lnTo>
                    <a:lnTo>
                      <a:pt x="4359" y="1800"/>
                    </a:lnTo>
                    <a:cubicBezTo>
                      <a:pt x="4359" y="1831"/>
                      <a:pt x="4359" y="1847"/>
                      <a:pt x="4359" y="1862"/>
                    </a:cubicBezTo>
                    <a:cubicBezTo>
                      <a:pt x="4297" y="1769"/>
                      <a:pt x="4250" y="1661"/>
                      <a:pt x="4188" y="1552"/>
                    </a:cubicBezTo>
                    <a:lnTo>
                      <a:pt x="4173" y="1567"/>
                    </a:lnTo>
                    <a:cubicBezTo>
                      <a:pt x="4204" y="1645"/>
                      <a:pt x="4250" y="1707"/>
                      <a:pt x="4281" y="1785"/>
                    </a:cubicBezTo>
                    <a:cubicBezTo>
                      <a:pt x="4297" y="1785"/>
                      <a:pt x="4297" y="1785"/>
                      <a:pt x="4312" y="1800"/>
                    </a:cubicBezTo>
                    <a:cubicBezTo>
                      <a:pt x="4312" y="1800"/>
                      <a:pt x="4312" y="1810"/>
                      <a:pt x="4312" y="1831"/>
                    </a:cubicBezTo>
                    <a:cubicBezTo>
                      <a:pt x="4297" y="1816"/>
                      <a:pt x="4297" y="1800"/>
                      <a:pt x="4281" y="1785"/>
                    </a:cubicBezTo>
                    <a:cubicBezTo>
                      <a:pt x="4235" y="1754"/>
                      <a:pt x="4188" y="1707"/>
                      <a:pt x="4157" y="1661"/>
                    </a:cubicBezTo>
                    <a:cubicBezTo>
                      <a:pt x="4173" y="1645"/>
                      <a:pt x="4173" y="1614"/>
                      <a:pt x="4157" y="1583"/>
                    </a:cubicBezTo>
                    <a:lnTo>
                      <a:pt x="4173" y="1567"/>
                    </a:lnTo>
                    <a:cubicBezTo>
                      <a:pt x="4157" y="1536"/>
                      <a:pt x="4126" y="1505"/>
                      <a:pt x="4111" y="1474"/>
                    </a:cubicBezTo>
                    <a:lnTo>
                      <a:pt x="4080" y="1474"/>
                    </a:lnTo>
                    <a:cubicBezTo>
                      <a:pt x="4064" y="1474"/>
                      <a:pt x="4048" y="1474"/>
                      <a:pt x="4048" y="1521"/>
                    </a:cubicBezTo>
                    <a:cubicBezTo>
                      <a:pt x="4048" y="1536"/>
                      <a:pt x="4064" y="1552"/>
                      <a:pt x="4064" y="1567"/>
                    </a:cubicBezTo>
                    <a:cubicBezTo>
                      <a:pt x="4033" y="1552"/>
                      <a:pt x="4002" y="1521"/>
                      <a:pt x="3986" y="1490"/>
                    </a:cubicBezTo>
                    <a:cubicBezTo>
                      <a:pt x="3980" y="1510"/>
                      <a:pt x="3965" y="1516"/>
                      <a:pt x="3947" y="1516"/>
                    </a:cubicBezTo>
                    <a:cubicBezTo>
                      <a:pt x="3923" y="1516"/>
                      <a:pt x="3896" y="1505"/>
                      <a:pt x="3878" y="1505"/>
                    </a:cubicBezTo>
                    <a:lnTo>
                      <a:pt x="3785" y="1443"/>
                    </a:lnTo>
                    <a:cubicBezTo>
                      <a:pt x="3785" y="1412"/>
                      <a:pt x="3800" y="1366"/>
                      <a:pt x="3816" y="1366"/>
                    </a:cubicBezTo>
                    <a:lnTo>
                      <a:pt x="3847" y="1412"/>
                    </a:lnTo>
                    <a:lnTo>
                      <a:pt x="3893" y="1335"/>
                    </a:lnTo>
                    <a:cubicBezTo>
                      <a:pt x="3889" y="1301"/>
                      <a:pt x="3881" y="1292"/>
                      <a:pt x="3871" y="1292"/>
                    </a:cubicBezTo>
                    <a:cubicBezTo>
                      <a:pt x="3857" y="1292"/>
                      <a:pt x="3838" y="1313"/>
                      <a:pt x="3818" y="1313"/>
                    </a:cubicBezTo>
                    <a:cubicBezTo>
                      <a:pt x="3807" y="1313"/>
                      <a:pt x="3796" y="1307"/>
                      <a:pt x="3785" y="1288"/>
                    </a:cubicBezTo>
                    <a:lnTo>
                      <a:pt x="3785" y="1257"/>
                    </a:lnTo>
                    <a:cubicBezTo>
                      <a:pt x="3862" y="1242"/>
                      <a:pt x="3924" y="1242"/>
                      <a:pt x="3971" y="1226"/>
                    </a:cubicBezTo>
                    <a:cubicBezTo>
                      <a:pt x="3955" y="1195"/>
                      <a:pt x="3924" y="1149"/>
                      <a:pt x="3909" y="1102"/>
                    </a:cubicBezTo>
                    <a:close/>
                    <a:moveTo>
                      <a:pt x="3614" y="1692"/>
                    </a:moveTo>
                    <a:lnTo>
                      <a:pt x="3614" y="1692"/>
                    </a:lnTo>
                    <a:cubicBezTo>
                      <a:pt x="3630" y="1692"/>
                      <a:pt x="3645" y="1707"/>
                      <a:pt x="3661" y="1707"/>
                    </a:cubicBezTo>
                    <a:cubicBezTo>
                      <a:pt x="3707" y="1754"/>
                      <a:pt x="3707" y="1800"/>
                      <a:pt x="3707" y="1847"/>
                    </a:cubicBezTo>
                    <a:lnTo>
                      <a:pt x="3738" y="1816"/>
                    </a:lnTo>
                    <a:lnTo>
                      <a:pt x="3738" y="1816"/>
                    </a:lnTo>
                    <a:cubicBezTo>
                      <a:pt x="3723" y="1847"/>
                      <a:pt x="3707" y="1893"/>
                      <a:pt x="3707" y="1909"/>
                    </a:cubicBezTo>
                    <a:cubicBezTo>
                      <a:pt x="3676" y="1847"/>
                      <a:pt x="3645" y="1769"/>
                      <a:pt x="3614" y="1692"/>
                    </a:cubicBezTo>
                    <a:close/>
                    <a:moveTo>
                      <a:pt x="1086" y="1940"/>
                    </a:moveTo>
                    <a:cubicBezTo>
                      <a:pt x="1086" y="1955"/>
                      <a:pt x="1086" y="1955"/>
                      <a:pt x="1071" y="1955"/>
                    </a:cubicBezTo>
                    <a:cubicBezTo>
                      <a:pt x="1086" y="1955"/>
                      <a:pt x="1086" y="1940"/>
                      <a:pt x="1086" y="1940"/>
                    </a:cubicBezTo>
                    <a:close/>
                    <a:moveTo>
                      <a:pt x="3847" y="1676"/>
                    </a:moveTo>
                    <a:lnTo>
                      <a:pt x="3878" y="1738"/>
                    </a:lnTo>
                    <a:cubicBezTo>
                      <a:pt x="3878" y="1723"/>
                      <a:pt x="3878" y="1723"/>
                      <a:pt x="3878" y="1723"/>
                    </a:cubicBezTo>
                    <a:cubicBezTo>
                      <a:pt x="3893" y="1699"/>
                      <a:pt x="3906" y="1690"/>
                      <a:pt x="3918" y="1690"/>
                    </a:cubicBezTo>
                    <a:cubicBezTo>
                      <a:pt x="3956" y="1690"/>
                      <a:pt x="3983" y="1778"/>
                      <a:pt x="4020" y="1778"/>
                    </a:cubicBezTo>
                    <a:cubicBezTo>
                      <a:pt x="4033" y="1778"/>
                      <a:pt x="4048" y="1767"/>
                      <a:pt x="4064" y="1738"/>
                    </a:cubicBezTo>
                    <a:cubicBezTo>
                      <a:pt x="4064" y="1754"/>
                      <a:pt x="4064" y="1769"/>
                      <a:pt x="4064" y="1785"/>
                    </a:cubicBezTo>
                    <a:cubicBezTo>
                      <a:pt x="4080" y="1769"/>
                      <a:pt x="4080" y="1754"/>
                      <a:pt x="4095" y="1738"/>
                    </a:cubicBezTo>
                    <a:lnTo>
                      <a:pt x="4111" y="1754"/>
                    </a:lnTo>
                    <a:cubicBezTo>
                      <a:pt x="4111" y="1785"/>
                      <a:pt x="4111" y="1831"/>
                      <a:pt x="4126" y="1878"/>
                    </a:cubicBezTo>
                    <a:cubicBezTo>
                      <a:pt x="4095" y="1924"/>
                      <a:pt x="4064" y="1955"/>
                      <a:pt x="4048" y="1986"/>
                    </a:cubicBezTo>
                    <a:lnTo>
                      <a:pt x="4033" y="2002"/>
                    </a:lnTo>
                    <a:lnTo>
                      <a:pt x="4002" y="1955"/>
                    </a:lnTo>
                    <a:lnTo>
                      <a:pt x="4002" y="2064"/>
                    </a:lnTo>
                    <a:lnTo>
                      <a:pt x="3986" y="2064"/>
                    </a:lnTo>
                    <a:cubicBezTo>
                      <a:pt x="3971" y="2033"/>
                      <a:pt x="3955" y="2017"/>
                      <a:pt x="3955" y="2002"/>
                    </a:cubicBezTo>
                    <a:cubicBezTo>
                      <a:pt x="3955" y="2002"/>
                      <a:pt x="3955" y="2002"/>
                      <a:pt x="3940" y="1986"/>
                    </a:cubicBezTo>
                    <a:lnTo>
                      <a:pt x="3940" y="2002"/>
                    </a:lnTo>
                    <a:cubicBezTo>
                      <a:pt x="3940" y="1986"/>
                      <a:pt x="3924" y="1986"/>
                      <a:pt x="3909" y="1955"/>
                    </a:cubicBezTo>
                    <a:cubicBezTo>
                      <a:pt x="3893" y="1940"/>
                      <a:pt x="3893" y="1940"/>
                      <a:pt x="3893" y="1940"/>
                    </a:cubicBezTo>
                    <a:cubicBezTo>
                      <a:pt x="3862" y="1847"/>
                      <a:pt x="3862" y="1831"/>
                      <a:pt x="3878" y="1754"/>
                    </a:cubicBezTo>
                    <a:cubicBezTo>
                      <a:pt x="3847" y="1738"/>
                      <a:pt x="3831" y="1738"/>
                      <a:pt x="3816" y="1738"/>
                    </a:cubicBezTo>
                    <a:lnTo>
                      <a:pt x="3847" y="1676"/>
                    </a:lnTo>
                    <a:close/>
                    <a:moveTo>
                      <a:pt x="1272" y="1412"/>
                    </a:moveTo>
                    <a:cubicBezTo>
                      <a:pt x="1288" y="1443"/>
                      <a:pt x="1303" y="1474"/>
                      <a:pt x="1319" y="1505"/>
                    </a:cubicBezTo>
                    <a:cubicBezTo>
                      <a:pt x="1319" y="1490"/>
                      <a:pt x="1334" y="1474"/>
                      <a:pt x="1350" y="1474"/>
                    </a:cubicBezTo>
                    <a:cubicBezTo>
                      <a:pt x="1378" y="1516"/>
                      <a:pt x="1380" y="1570"/>
                      <a:pt x="1436" y="1570"/>
                    </a:cubicBezTo>
                    <a:cubicBezTo>
                      <a:pt x="1443" y="1570"/>
                      <a:pt x="1450" y="1569"/>
                      <a:pt x="1458" y="1567"/>
                    </a:cubicBezTo>
                    <a:cubicBezTo>
                      <a:pt x="1489" y="1614"/>
                      <a:pt x="1505" y="1676"/>
                      <a:pt x="1520" y="1738"/>
                    </a:cubicBezTo>
                    <a:cubicBezTo>
                      <a:pt x="1520" y="1785"/>
                      <a:pt x="1505" y="1831"/>
                      <a:pt x="1505" y="1893"/>
                    </a:cubicBezTo>
                    <a:cubicBezTo>
                      <a:pt x="1488" y="1901"/>
                      <a:pt x="1467" y="1919"/>
                      <a:pt x="1447" y="1919"/>
                    </a:cubicBezTo>
                    <a:cubicBezTo>
                      <a:pt x="1429" y="1919"/>
                      <a:pt x="1411" y="1906"/>
                      <a:pt x="1396" y="1862"/>
                    </a:cubicBezTo>
                    <a:cubicBezTo>
                      <a:pt x="1396" y="1878"/>
                      <a:pt x="1396" y="1893"/>
                      <a:pt x="1381" y="1909"/>
                    </a:cubicBezTo>
                    <a:lnTo>
                      <a:pt x="1365" y="1909"/>
                    </a:lnTo>
                    <a:cubicBezTo>
                      <a:pt x="1334" y="1924"/>
                      <a:pt x="1319" y="1940"/>
                      <a:pt x="1334" y="1955"/>
                    </a:cubicBezTo>
                    <a:cubicBezTo>
                      <a:pt x="1303" y="1971"/>
                      <a:pt x="1288" y="2002"/>
                      <a:pt x="1319" y="2033"/>
                    </a:cubicBezTo>
                    <a:cubicBezTo>
                      <a:pt x="1319" y="2002"/>
                      <a:pt x="1319" y="1986"/>
                      <a:pt x="1350" y="1971"/>
                    </a:cubicBezTo>
                    <a:cubicBezTo>
                      <a:pt x="1365" y="1986"/>
                      <a:pt x="1381" y="2017"/>
                      <a:pt x="1412" y="2033"/>
                    </a:cubicBezTo>
                    <a:cubicBezTo>
                      <a:pt x="1412" y="2033"/>
                      <a:pt x="1412" y="2048"/>
                      <a:pt x="1412" y="2048"/>
                    </a:cubicBezTo>
                    <a:cubicBezTo>
                      <a:pt x="1406" y="2054"/>
                      <a:pt x="1401" y="2058"/>
                      <a:pt x="1394" y="2058"/>
                    </a:cubicBezTo>
                    <a:cubicBezTo>
                      <a:pt x="1383" y="2058"/>
                      <a:pt x="1369" y="2047"/>
                      <a:pt x="1350" y="2017"/>
                    </a:cubicBezTo>
                    <a:lnTo>
                      <a:pt x="1350" y="2017"/>
                    </a:lnTo>
                    <a:cubicBezTo>
                      <a:pt x="1350" y="2048"/>
                      <a:pt x="1334" y="2095"/>
                      <a:pt x="1381" y="2126"/>
                    </a:cubicBezTo>
                    <a:cubicBezTo>
                      <a:pt x="1381" y="2141"/>
                      <a:pt x="1381" y="2141"/>
                      <a:pt x="1396" y="2157"/>
                    </a:cubicBezTo>
                    <a:cubicBezTo>
                      <a:pt x="1350" y="2157"/>
                      <a:pt x="1319" y="2157"/>
                      <a:pt x="1303" y="2172"/>
                    </a:cubicBezTo>
                    <a:cubicBezTo>
                      <a:pt x="1226" y="2095"/>
                      <a:pt x="1179" y="2064"/>
                      <a:pt x="1148" y="1971"/>
                    </a:cubicBezTo>
                    <a:cubicBezTo>
                      <a:pt x="1179" y="1971"/>
                      <a:pt x="1210" y="1986"/>
                      <a:pt x="1241" y="2002"/>
                    </a:cubicBezTo>
                    <a:cubicBezTo>
                      <a:pt x="1117" y="1754"/>
                      <a:pt x="1536" y="1862"/>
                      <a:pt x="1303" y="1629"/>
                    </a:cubicBezTo>
                    <a:cubicBezTo>
                      <a:pt x="1299" y="1625"/>
                      <a:pt x="1296" y="1623"/>
                      <a:pt x="1293" y="1623"/>
                    </a:cubicBezTo>
                    <a:cubicBezTo>
                      <a:pt x="1288" y="1623"/>
                      <a:pt x="1288" y="1634"/>
                      <a:pt x="1288" y="1645"/>
                    </a:cubicBezTo>
                    <a:cubicBezTo>
                      <a:pt x="1288" y="1661"/>
                      <a:pt x="1288" y="1676"/>
                      <a:pt x="1272" y="1692"/>
                    </a:cubicBezTo>
                    <a:cubicBezTo>
                      <a:pt x="1272" y="1676"/>
                      <a:pt x="1272" y="1676"/>
                      <a:pt x="1272" y="1676"/>
                    </a:cubicBezTo>
                    <a:cubicBezTo>
                      <a:pt x="1210" y="1536"/>
                      <a:pt x="1241" y="1490"/>
                      <a:pt x="1272" y="1412"/>
                    </a:cubicBezTo>
                    <a:close/>
                    <a:moveTo>
                      <a:pt x="2715" y="2514"/>
                    </a:moveTo>
                    <a:cubicBezTo>
                      <a:pt x="2715" y="2514"/>
                      <a:pt x="2730" y="2514"/>
                      <a:pt x="2746" y="2529"/>
                    </a:cubicBezTo>
                    <a:cubicBezTo>
                      <a:pt x="2746" y="2529"/>
                      <a:pt x="2730" y="2545"/>
                      <a:pt x="2730" y="2560"/>
                    </a:cubicBezTo>
                    <a:lnTo>
                      <a:pt x="2761" y="2560"/>
                    </a:lnTo>
                    <a:cubicBezTo>
                      <a:pt x="2761" y="2556"/>
                      <a:pt x="2763" y="2554"/>
                      <a:pt x="2765" y="2554"/>
                    </a:cubicBezTo>
                    <a:cubicBezTo>
                      <a:pt x="2770" y="2554"/>
                      <a:pt x="2781" y="2565"/>
                      <a:pt x="2792" y="2576"/>
                    </a:cubicBezTo>
                    <a:cubicBezTo>
                      <a:pt x="2792" y="2591"/>
                      <a:pt x="2777" y="2607"/>
                      <a:pt x="2777" y="2607"/>
                    </a:cubicBezTo>
                    <a:cubicBezTo>
                      <a:pt x="2777" y="2638"/>
                      <a:pt x="2792" y="2669"/>
                      <a:pt x="2777" y="2684"/>
                    </a:cubicBezTo>
                    <a:cubicBezTo>
                      <a:pt x="2761" y="2684"/>
                      <a:pt x="2746" y="2669"/>
                      <a:pt x="2746" y="2653"/>
                    </a:cubicBezTo>
                    <a:cubicBezTo>
                      <a:pt x="2746" y="2638"/>
                      <a:pt x="2746" y="2638"/>
                      <a:pt x="2746" y="2622"/>
                    </a:cubicBezTo>
                    <a:lnTo>
                      <a:pt x="2730" y="2622"/>
                    </a:lnTo>
                    <a:lnTo>
                      <a:pt x="2715" y="2591"/>
                    </a:lnTo>
                    <a:cubicBezTo>
                      <a:pt x="2715" y="2576"/>
                      <a:pt x="2715" y="2560"/>
                      <a:pt x="2715" y="2560"/>
                    </a:cubicBezTo>
                    <a:lnTo>
                      <a:pt x="2715" y="2514"/>
                    </a:lnTo>
                    <a:close/>
                    <a:moveTo>
                      <a:pt x="3955" y="2808"/>
                    </a:moveTo>
                    <a:cubicBezTo>
                      <a:pt x="3955" y="2808"/>
                      <a:pt x="3955" y="2824"/>
                      <a:pt x="3955" y="2824"/>
                    </a:cubicBezTo>
                    <a:cubicBezTo>
                      <a:pt x="3940" y="2824"/>
                      <a:pt x="3940" y="2808"/>
                      <a:pt x="3940" y="2808"/>
                    </a:cubicBezTo>
                    <a:close/>
                    <a:moveTo>
                      <a:pt x="3785" y="2746"/>
                    </a:moveTo>
                    <a:lnTo>
                      <a:pt x="3847" y="2855"/>
                    </a:lnTo>
                    <a:cubicBezTo>
                      <a:pt x="3831" y="2855"/>
                      <a:pt x="3816" y="2839"/>
                      <a:pt x="3816" y="2839"/>
                    </a:cubicBezTo>
                    <a:lnTo>
                      <a:pt x="3800" y="2777"/>
                    </a:lnTo>
                    <a:cubicBezTo>
                      <a:pt x="3800" y="2808"/>
                      <a:pt x="3800" y="2824"/>
                      <a:pt x="3800" y="2839"/>
                    </a:cubicBezTo>
                    <a:cubicBezTo>
                      <a:pt x="3769" y="2824"/>
                      <a:pt x="3738" y="2824"/>
                      <a:pt x="3707" y="2777"/>
                    </a:cubicBezTo>
                    <a:cubicBezTo>
                      <a:pt x="3723" y="2777"/>
                      <a:pt x="3723" y="2762"/>
                      <a:pt x="3738" y="2762"/>
                    </a:cubicBezTo>
                    <a:lnTo>
                      <a:pt x="3785" y="2746"/>
                    </a:lnTo>
                    <a:close/>
                    <a:moveTo>
                      <a:pt x="729" y="2389"/>
                    </a:moveTo>
                    <a:lnTo>
                      <a:pt x="729" y="2389"/>
                    </a:lnTo>
                    <a:cubicBezTo>
                      <a:pt x="838" y="2545"/>
                      <a:pt x="962" y="2684"/>
                      <a:pt x="1086" y="2839"/>
                    </a:cubicBezTo>
                    <a:cubicBezTo>
                      <a:pt x="1040" y="2855"/>
                      <a:pt x="1024" y="2870"/>
                      <a:pt x="1024" y="2917"/>
                    </a:cubicBezTo>
                    <a:cubicBezTo>
                      <a:pt x="1024" y="2917"/>
                      <a:pt x="1009" y="2901"/>
                      <a:pt x="1009" y="2901"/>
                    </a:cubicBezTo>
                    <a:cubicBezTo>
                      <a:pt x="978" y="2839"/>
                      <a:pt x="1040" y="2746"/>
                      <a:pt x="931" y="2715"/>
                    </a:cubicBezTo>
                    <a:lnTo>
                      <a:pt x="931" y="2715"/>
                    </a:lnTo>
                    <a:lnTo>
                      <a:pt x="978" y="2855"/>
                    </a:lnTo>
                    <a:cubicBezTo>
                      <a:pt x="900" y="2762"/>
                      <a:pt x="838" y="2669"/>
                      <a:pt x="760" y="2576"/>
                    </a:cubicBezTo>
                    <a:cubicBezTo>
                      <a:pt x="760" y="2514"/>
                      <a:pt x="745" y="2451"/>
                      <a:pt x="729" y="2389"/>
                    </a:cubicBezTo>
                    <a:close/>
                    <a:moveTo>
                      <a:pt x="822" y="2917"/>
                    </a:moveTo>
                    <a:lnTo>
                      <a:pt x="822" y="2917"/>
                    </a:lnTo>
                    <a:cubicBezTo>
                      <a:pt x="819" y="2925"/>
                      <a:pt x="815" y="2933"/>
                      <a:pt x="812" y="2942"/>
                    </a:cubicBezTo>
                    <a:lnTo>
                      <a:pt x="812" y="2942"/>
                    </a:lnTo>
                    <a:cubicBezTo>
                      <a:pt x="815" y="2933"/>
                      <a:pt x="819" y="2924"/>
                      <a:pt x="822" y="2917"/>
                    </a:cubicBezTo>
                    <a:close/>
                    <a:moveTo>
                      <a:pt x="760" y="2622"/>
                    </a:moveTo>
                    <a:cubicBezTo>
                      <a:pt x="838" y="2715"/>
                      <a:pt x="916" y="2808"/>
                      <a:pt x="993" y="2917"/>
                    </a:cubicBezTo>
                    <a:lnTo>
                      <a:pt x="1009" y="2948"/>
                    </a:lnTo>
                    <a:cubicBezTo>
                      <a:pt x="916" y="2839"/>
                      <a:pt x="838" y="2746"/>
                      <a:pt x="760" y="2638"/>
                    </a:cubicBezTo>
                    <a:cubicBezTo>
                      <a:pt x="760" y="2638"/>
                      <a:pt x="760" y="2622"/>
                      <a:pt x="760" y="2622"/>
                    </a:cubicBezTo>
                    <a:close/>
                    <a:moveTo>
                      <a:pt x="1055" y="2932"/>
                    </a:moveTo>
                    <a:cubicBezTo>
                      <a:pt x="1055" y="2932"/>
                      <a:pt x="1055" y="2948"/>
                      <a:pt x="1055" y="2948"/>
                    </a:cubicBezTo>
                    <a:cubicBezTo>
                      <a:pt x="1055" y="2948"/>
                      <a:pt x="1040" y="2948"/>
                      <a:pt x="1040" y="2932"/>
                    </a:cubicBezTo>
                    <a:close/>
                    <a:moveTo>
                      <a:pt x="3583" y="2793"/>
                    </a:moveTo>
                    <a:cubicBezTo>
                      <a:pt x="3622" y="2793"/>
                      <a:pt x="3650" y="2804"/>
                      <a:pt x="3658" y="2816"/>
                    </a:cubicBezTo>
                    <a:lnTo>
                      <a:pt x="3658" y="2816"/>
                    </a:lnTo>
                    <a:cubicBezTo>
                      <a:pt x="3645" y="2860"/>
                      <a:pt x="3645" y="2903"/>
                      <a:pt x="3645" y="2932"/>
                    </a:cubicBezTo>
                    <a:cubicBezTo>
                      <a:pt x="3614" y="2948"/>
                      <a:pt x="3599" y="2948"/>
                      <a:pt x="3568" y="2948"/>
                    </a:cubicBezTo>
                    <a:cubicBezTo>
                      <a:pt x="3552" y="2932"/>
                      <a:pt x="3521" y="2917"/>
                      <a:pt x="3506" y="2901"/>
                    </a:cubicBezTo>
                    <a:cubicBezTo>
                      <a:pt x="3521" y="2870"/>
                      <a:pt x="3552" y="2839"/>
                      <a:pt x="3552" y="2808"/>
                    </a:cubicBezTo>
                    <a:cubicBezTo>
                      <a:pt x="3568" y="2808"/>
                      <a:pt x="3583" y="2808"/>
                      <a:pt x="3583" y="2793"/>
                    </a:cubicBezTo>
                    <a:close/>
                    <a:moveTo>
                      <a:pt x="3769" y="2932"/>
                    </a:moveTo>
                    <a:lnTo>
                      <a:pt x="3769" y="2932"/>
                    </a:lnTo>
                    <a:cubicBezTo>
                      <a:pt x="3769" y="2948"/>
                      <a:pt x="3754" y="2963"/>
                      <a:pt x="3754" y="2963"/>
                    </a:cubicBezTo>
                    <a:lnTo>
                      <a:pt x="3769" y="2932"/>
                    </a:lnTo>
                    <a:close/>
                    <a:moveTo>
                      <a:pt x="1024" y="2948"/>
                    </a:moveTo>
                    <a:cubicBezTo>
                      <a:pt x="1040" y="2963"/>
                      <a:pt x="1040" y="2979"/>
                      <a:pt x="1055" y="2994"/>
                    </a:cubicBezTo>
                    <a:cubicBezTo>
                      <a:pt x="1055" y="2994"/>
                      <a:pt x="1055" y="3010"/>
                      <a:pt x="1055" y="3010"/>
                    </a:cubicBezTo>
                    <a:cubicBezTo>
                      <a:pt x="1040" y="2994"/>
                      <a:pt x="1024" y="2979"/>
                      <a:pt x="1009" y="2963"/>
                    </a:cubicBezTo>
                    <a:lnTo>
                      <a:pt x="1024" y="2948"/>
                    </a:lnTo>
                    <a:close/>
                    <a:moveTo>
                      <a:pt x="3986" y="2793"/>
                    </a:moveTo>
                    <a:cubicBezTo>
                      <a:pt x="4002" y="2808"/>
                      <a:pt x="4002" y="2839"/>
                      <a:pt x="4033" y="2855"/>
                    </a:cubicBezTo>
                    <a:cubicBezTo>
                      <a:pt x="4033" y="2922"/>
                      <a:pt x="4056" y="3035"/>
                      <a:pt x="4013" y="3035"/>
                    </a:cubicBezTo>
                    <a:cubicBezTo>
                      <a:pt x="4006" y="3035"/>
                      <a:pt x="3997" y="3032"/>
                      <a:pt x="3986" y="3025"/>
                    </a:cubicBezTo>
                    <a:cubicBezTo>
                      <a:pt x="4017" y="2963"/>
                      <a:pt x="4017" y="2886"/>
                      <a:pt x="3986" y="2793"/>
                    </a:cubicBezTo>
                    <a:close/>
                    <a:moveTo>
                      <a:pt x="3893" y="2994"/>
                    </a:moveTo>
                    <a:lnTo>
                      <a:pt x="3847" y="3041"/>
                    </a:lnTo>
                    <a:cubicBezTo>
                      <a:pt x="3862" y="3041"/>
                      <a:pt x="3878" y="3025"/>
                      <a:pt x="3893" y="2994"/>
                    </a:cubicBezTo>
                    <a:close/>
                    <a:moveTo>
                      <a:pt x="3754" y="2979"/>
                    </a:moveTo>
                    <a:cubicBezTo>
                      <a:pt x="3754" y="3010"/>
                      <a:pt x="3754" y="3041"/>
                      <a:pt x="3785" y="3072"/>
                    </a:cubicBezTo>
                    <a:cubicBezTo>
                      <a:pt x="3754" y="3087"/>
                      <a:pt x="3723" y="3087"/>
                      <a:pt x="3692" y="3103"/>
                    </a:cubicBezTo>
                    <a:cubicBezTo>
                      <a:pt x="3692" y="3072"/>
                      <a:pt x="3692" y="3041"/>
                      <a:pt x="3692" y="3010"/>
                    </a:cubicBezTo>
                    <a:cubicBezTo>
                      <a:pt x="3707" y="3025"/>
                      <a:pt x="3723" y="3025"/>
                      <a:pt x="3754" y="3041"/>
                    </a:cubicBezTo>
                    <a:lnTo>
                      <a:pt x="3754" y="2979"/>
                    </a:lnTo>
                    <a:close/>
                    <a:moveTo>
                      <a:pt x="1272" y="3475"/>
                    </a:moveTo>
                    <a:lnTo>
                      <a:pt x="1272" y="3491"/>
                    </a:lnTo>
                    <a:cubicBezTo>
                      <a:pt x="1303" y="3522"/>
                      <a:pt x="1319" y="3537"/>
                      <a:pt x="1334" y="3568"/>
                    </a:cubicBezTo>
                    <a:cubicBezTo>
                      <a:pt x="1319" y="3584"/>
                      <a:pt x="1288" y="3599"/>
                      <a:pt x="1272" y="3630"/>
                    </a:cubicBezTo>
                    <a:cubicBezTo>
                      <a:pt x="1179" y="3537"/>
                      <a:pt x="1241" y="3522"/>
                      <a:pt x="1272" y="3475"/>
                    </a:cubicBezTo>
                    <a:close/>
                    <a:moveTo>
                      <a:pt x="2305" y="3688"/>
                    </a:moveTo>
                    <a:cubicBezTo>
                      <a:pt x="2317" y="3688"/>
                      <a:pt x="2330" y="3711"/>
                      <a:pt x="2342" y="3723"/>
                    </a:cubicBezTo>
                    <a:cubicBezTo>
                      <a:pt x="2327" y="3754"/>
                      <a:pt x="2311" y="3754"/>
                      <a:pt x="2296" y="3770"/>
                    </a:cubicBezTo>
                    <a:cubicBezTo>
                      <a:pt x="2280" y="3739"/>
                      <a:pt x="2280" y="3723"/>
                      <a:pt x="2296" y="3692"/>
                    </a:cubicBezTo>
                    <a:cubicBezTo>
                      <a:pt x="2299" y="3689"/>
                      <a:pt x="2302" y="3688"/>
                      <a:pt x="2305" y="3688"/>
                    </a:cubicBezTo>
                    <a:close/>
                    <a:moveTo>
                      <a:pt x="2513" y="3708"/>
                    </a:moveTo>
                    <a:cubicBezTo>
                      <a:pt x="2498" y="3754"/>
                      <a:pt x="2482" y="3785"/>
                      <a:pt x="2482" y="3785"/>
                    </a:cubicBezTo>
                    <a:cubicBezTo>
                      <a:pt x="2478" y="3769"/>
                      <a:pt x="2471" y="3763"/>
                      <a:pt x="2463" y="3763"/>
                    </a:cubicBezTo>
                    <a:cubicBezTo>
                      <a:pt x="2448" y="3763"/>
                      <a:pt x="2427" y="3783"/>
                      <a:pt x="2403" y="3783"/>
                    </a:cubicBezTo>
                    <a:cubicBezTo>
                      <a:pt x="2394" y="3783"/>
                      <a:pt x="2383" y="3780"/>
                      <a:pt x="2373" y="3770"/>
                    </a:cubicBezTo>
                    <a:cubicBezTo>
                      <a:pt x="2420" y="3723"/>
                      <a:pt x="2467" y="3708"/>
                      <a:pt x="2513" y="3708"/>
                    </a:cubicBezTo>
                    <a:close/>
                    <a:moveTo>
                      <a:pt x="3149" y="3801"/>
                    </a:moveTo>
                    <a:cubicBezTo>
                      <a:pt x="3149" y="3801"/>
                      <a:pt x="3149" y="3816"/>
                      <a:pt x="3164" y="3816"/>
                    </a:cubicBezTo>
                    <a:cubicBezTo>
                      <a:pt x="3149" y="3801"/>
                      <a:pt x="3149" y="3801"/>
                      <a:pt x="3149" y="3801"/>
                    </a:cubicBezTo>
                    <a:close/>
                    <a:moveTo>
                      <a:pt x="2156" y="3692"/>
                    </a:moveTo>
                    <a:cubicBezTo>
                      <a:pt x="2187" y="3739"/>
                      <a:pt x="2203" y="3785"/>
                      <a:pt x="2187" y="3816"/>
                    </a:cubicBezTo>
                    <a:cubicBezTo>
                      <a:pt x="2187" y="3832"/>
                      <a:pt x="2187" y="3832"/>
                      <a:pt x="2187" y="3832"/>
                    </a:cubicBezTo>
                    <a:lnTo>
                      <a:pt x="2125" y="3708"/>
                    </a:lnTo>
                    <a:cubicBezTo>
                      <a:pt x="2141" y="3708"/>
                      <a:pt x="2156" y="3708"/>
                      <a:pt x="2156" y="3692"/>
                    </a:cubicBezTo>
                    <a:close/>
                    <a:moveTo>
                      <a:pt x="2147" y="3814"/>
                    </a:moveTo>
                    <a:cubicBezTo>
                      <a:pt x="2155" y="3814"/>
                      <a:pt x="2163" y="3818"/>
                      <a:pt x="2172" y="3832"/>
                    </a:cubicBezTo>
                    <a:cubicBezTo>
                      <a:pt x="2141" y="3847"/>
                      <a:pt x="2110" y="3863"/>
                      <a:pt x="2079" y="3878"/>
                    </a:cubicBezTo>
                    <a:cubicBezTo>
                      <a:pt x="2079" y="3863"/>
                      <a:pt x="2079" y="3863"/>
                      <a:pt x="2079" y="3847"/>
                    </a:cubicBezTo>
                    <a:cubicBezTo>
                      <a:pt x="2079" y="3847"/>
                      <a:pt x="2063" y="3832"/>
                      <a:pt x="2063" y="3816"/>
                    </a:cubicBezTo>
                    <a:lnTo>
                      <a:pt x="2063" y="3816"/>
                    </a:lnTo>
                    <a:cubicBezTo>
                      <a:pt x="2077" y="3823"/>
                      <a:pt x="2088" y="3825"/>
                      <a:pt x="2098" y="3825"/>
                    </a:cubicBezTo>
                    <a:cubicBezTo>
                      <a:pt x="2120" y="3825"/>
                      <a:pt x="2134" y="3814"/>
                      <a:pt x="2147" y="3814"/>
                    </a:cubicBezTo>
                    <a:close/>
                    <a:moveTo>
                      <a:pt x="2560" y="3723"/>
                    </a:moveTo>
                    <a:cubicBezTo>
                      <a:pt x="2591" y="3739"/>
                      <a:pt x="2622" y="3739"/>
                      <a:pt x="2668" y="3754"/>
                    </a:cubicBezTo>
                    <a:cubicBezTo>
                      <a:pt x="2668" y="3770"/>
                      <a:pt x="2668" y="3785"/>
                      <a:pt x="2684" y="3785"/>
                    </a:cubicBezTo>
                    <a:cubicBezTo>
                      <a:pt x="2668" y="3801"/>
                      <a:pt x="2653" y="3801"/>
                      <a:pt x="2653" y="3816"/>
                    </a:cubicBezTo>
                    <a:cubicBezTo>
                      <a:pt x="2637" y="3801"/>
                      <a:pt x="2622" y="3801"/>
                      <a:pt x="2606" y="3785"/>
                    </a:cubicBezTo>
                    <a:lnTo>
                      <a:pt x="2606" y="3785"/>
                    </a:lnTo>
                    <a:lnTo>
                      <a:pt x="2637" y="3832"/>
                    </a:lnTo>
                    <a:cubicBezTo>
                      <a:pt x="2622" y="3847"/>
                      <a:pt x="2622" y="3863"/>
                      <a:pt x="2622" y="3878"/>
                    </a:cubicBezTo>
                    <a:cubicBezTo>
                      <a:pt x="2606" y="3878"/>
                      <a:pt x="2591" y="3878"/>
                      <a:pt x="2591" y="3863"/>
                    </a:cubicBezTo>
                    <a:cubicBezTo>
                      <a:pt x="2591" y="3863"/>
                      <a:pt x="2591" y="3863"/>
                      <a:pt x="2575" y="3847"/>
                    </a:cubicBezTo>
                    <a:cubicBezTo>
                      <a:pt x="2606" y="3832"/>
                      <a:pt x="2591" y="3801"/>
                      <a:pt x="2560" y="3754"/>
                    </a:cubicBezTo>
                    <a:cubicBezTo>
                      <a:pt x="2560" y="3739"/>
                      <a:pt x="2560" y="3739"/>
                      <a:pt x="2560" y="3723"/>
                    </a:cubicBezTo>
                    <a:close/>
                    <a:moveTo>
                      <a:pt x="2746" y="3832"/>
                    </a:moveTo>
                    <a:cubicBezTo>
                      <a:pt x="2746" y="3863"/>
                      <a:pt x="2761" y="3894"/>
                      <a:pt x="2792" y="3909"/>
                    </a:cubicBezTo>
                    <a:cubicBezTo>
                      <a:pt x="2786" y="3916"/>
                      <a:pt x="2774" y="3920"/>
                      <a:pt x="2759" y="3920"/>
                    </a:cubicBezTo>
                    <a:cubicBezTo>
                      <a:pt x="2738" y="3920"/>
                      <a:pt x="2711" y="3912"/>
                      <a:pt x="2684" y="3894"/>
                    </a:cubicBezTo>
                    <a:cubicBezTo>
                      <a:pt x="2699" y="3878"/>
                      <a:pt x="2699" y="3847"/>
                      <a:pt x="2715" y="3832"/>
                    </a:cubicBezTo>
                    <a:close/>
                    <a:moveTo>
                      <a:pt x="2668" y="3925"/>
                    </a:moveTo>
                    <a:lnTo>
                      <a:pt x="2699" y="3987"/>
                    </a:lnTo>
                    <a:cubicBezTo>
                      <a:pt x="2684" y="3971"/>
                      <a:pt x="2668" y="3971"/>
                      <a:pt x="2653" y="3956"/>
                    </a:cubicBezTo>
                    <a:cubicBezTo>
                      <a:pt x="2668" y="3956"/>
                      <a:pt x="2668" y="3940"/>
                      <a:pt x="2668" y="3925"/>
                    </a:cubicBezTo>
                    <a:close/>
                    <a:moveTo>
                      <a:pt x="2977" y="4089"/>
                    </a:moveTo>
                    <a:cubicBezTo>
                      <a:pt x="2976" y="4097"/>
                      <a:pt x="2976" y="4104"/>
                      <a:pt x="2978" y="4111"/>
                    </a:cubicBezTo>
                    <a:cubicBezTo>
                      <a:pt x="2978" y="4103"/>
                      <a:pt x="2978" y="4096"/>
                      <a:pt x="2977" y="4089"/>
                    </a:cubicBezTo>
                    <a:close/>
                    <a:moveTo>
                      <a:pt x="2467" y="4266"/>
                    </a:moveTo>
                    <a:cubicBezTo>
                      <a:pt x="2472" y="4266"/>
                      <a:pt x="2477" y="4267"/>
                      <a:pt x="2481" y="4267"/>
                    </a:cubicBezTo>
                    <a:lnTo>
                      <a:pt x="2481" y="4267"/>
                    </a:lnTo>
                    <a:cubicBezTo>
                      <a:pt x="2477" y="4271"/>
                      <a:pt x="2467" y="4282"/>
                      <a:pt x="2467" y="4282"/>
                    </a:cubicBezTo>
                    <a:cubicBezTo>
                      <a:pt x="2467" y="4266"/>
                      <a:pt x="2467" y="4266"/>
                      <a:pt x="2467" y="4266"/>
                    </a:cubicBezTo>
                    <a:close/>
                    <a:moveTo>
                      <a:pt x="2342" y="4204"/>
                    </a:moveTo>
                    <a:cubicBezTo>
                      <a:pt x="2404" y="4204"/>
                      <a:pt x="2373" y="4266"/>
                      <a:pt x="2373" y="4313"/>
                    </a:cubicBezTo>
                    <a:cubicBezTo>
                      <a:pt x="2358" y="4266"/>
                      <a:pt x="2342" y="4266"/>
                      <a:pt x="2311" y="4235"/>
                    </a:cubicBezTo>
                    <a:cubicBezTo>
                      <a:pt x="2311" y="4220"/>
                      <a:pt x="2327" y="4220"/>
                      <a:pt x="2342" y="4204"/>
                    </a:cubicBezTo>
                    <a:close/>
                    <a:moveTo>
                      <a:pt x="2467" y="4251"/>
                    </a:moveTo>
                    <a:cubicBezTo>
                      <a:pt x="2467" y="4266"/>
                      <a:pt x="2467" y="4266"/>
                      <a:pt x="2451" y="4282"/>
                    </a:cubicBezTo>
                    <a:cubicBezTo>
                      <a:pt x="2420" y="4297"/>
                      <a:pt x="2404" y="4297"/>
                      <a:pt x="2389" y="4328"/>
                    </a:cubicBezTo>
                    <a:cubicBezTo>
                      <a:pt x="2389" y="4328"/>
                      <a:pt x="2389" y="4313"/>
                      <a:pt x="2389" y="4313"/>
                    </a:cubicBezTo>
                    <a:cubicBezTo>
                      <a:pt x="2389" y="4266"/>
                      <a:pt x="2389" y="4251"/>
                      <a:pt x="2404" y="4251"/>
                    </a:cubicBezTo>
                    <a:close/>
                    <a:moveTo>
                      <a:pt x="1862" y="1"/>
                    </a:moveTo>
                    <a:cubicBezTo>
                      <a:pt x="1862" y="63"/>
                      <a:pt x="1908" y="79"/>
                      <a:pt x="1955" y="94"/>
                    </a:cubicBezTo>
                    <a:lnTo>
                      <a:pt x="2420" y="451"/>
                    </a:lnTo>
                    <a:cubicBezTo>
                      <a:pt x="2420" y="451"/>
                      <a:pt x="2404" y="451"/>
                      <a:pt x="2404" y="466"/>
                    </a:cubicBezTo>
                    <a:cubicBezTo>
                      <a:pt x="2373" y="482"/>
                      <a:pt x="2358" y="497"/>
                      <a:pt x="2327" y="528"/>
                    </a:cubicBezTo>
                    <a:cubicBezTo>
                      <a:pt x="2356" y="524"/>
                      <a:pt x="2379" y="520"/>
                      <a:pt x="2398" y="520"/>
                    </a:cubicBezTo>
                    <a:cubicBezTo>
                      <a:pt x="2441" y="520"/>
                      <a:pt x="2465" y="537"/>
                      <a:pt x="2498" y="590"/>
                    </a:cubicBezTo>
                    <a:cubicBezTo>
                      <a:pt x="2513" y="590"/>
                      <a:pt x="2529" y="575"/>
                      <a:pt x="2529" y="559"/>
                    </a:cubicBezTo>
                    <a:cubicBezTo>
                      <a:pt x="2529" y="544"/>
                      <a:pt x="2529" y="544"/>
                      <a:pt x="2529" y="528"/>
                    </a:cubicBezTo>
                    <a:lnTo>
                      <a:pt x="2622" y="606"/>
                    </a:lnTo>
                    <a:cubicBezTo>
                      <a:pt x="2622" y="606"/>
                      <a:pt x="2622" y="621"/>
                      <a:pt x="2622" y="621"/>
                    </a:cubicBezTo>
                    <a:lnTo>
                      <a:pt x="2529" y="559"/>
                    </a:lnTo>
                    <a:lnTo>
                      <a:pt x="2622" y="637"/>
                    </a:lnTo>
                    <a:cubicBezTo>
                      <a:pt x="2606" y="652"/>
                      <a:pt x="2591" y="683"/>
                      <a:pt x="2560" y="699"/>
                    </a:cubicBezTo>
                    <a:lnTo>
                      <a:pt x="2544" y="668"/>
                    </a:lnTo>
                    <a:cubicBezTo>
                      <a:pt x="2544" y="699"/>
                      <a:pt x="2544" y="730"/>
                      <a:pt x="2544" y="745"/>
                    </a:cubicBezTo>
                    <a:lnTo>
                      <a:pt x="2529" y="730"/>
                    </a:lnTo>
                    <a:cubicBezTo>
                      <a:pt x="2467" y="730"/>
                      <a:pt x="2435" y="745"/>
                      <a:pt x="2404" y="761"/>
                    </a:cubicBezTo>
                    <a:cubicBezTo>
                      <a:pt x="2387" y="755"/>
                      <a:pt x="2368" y="752"/>
                      <a:pt x="2352" y="752"/>
                    </a:cubicBezTo>
                    <a:cubicBezTo>
                      <a:pt x="2323" y="752"/>
                      <a:pt x="2302" y="762"/>
                      <a:pt x="2311" y="792"/>
                    </a:cubicBezTo>
                    <a:cubicBezTo>
                      <a:pt x="2311" y="807"/>
                      <a:pt x="2327" y="823"/>
                      <a:pt x="2342" y="838"/>
                    </a:cubicBezTo>
                    <a:cubicBezTo>
                      <a:pt x="2327" y="838"/>
                      <a:pt x="2311" y="854"/>
                      <a:pt x="2296" y="854"/>
                    </a:cubicBezTo>
                    <a:cubicBezTo>
                      <a:pt x="2280" y="792"/>
                      <a:pt x="2265" y="730"/>
                      <a:pt x="2280" y="699"/>
                    </a:cubicBezTo>
                    <a:lnTo>
                      <a:pt x="2063" y="637"/>
                    </a:lnTo>
                    <a:cubicBezTo>
                      <a:pt x="1955" y="776"/>
                      <a:pt x="1831" y="761"/>
                      <a:pt x="1753" y="932"/>
                    </a:cubicBezTo>
                    <a:lnTo>
                      <a:pt x="1722" y="870"/>
                    </a:lnTo>
                    <a:cubicBezTo>
                      <a:pt x="1711" y="868"/>
                      <a:pt x="1700" y="868"/>
                      <a:pt x="1690" y="868"/>
                    </a:cubicBezTo>
                    <a:cubicBezTo>
                      <a:pt x="1405" y="868"/>
                      <a:pt x="1747" y="1292"/>
                      <a:pt x="1582" y="1397"/>
                    </a:cubicBezTo>
                    <a:cubicBezTo>
                      <a:pt x="1554" y="1359"/>
                      <a:pt x="1537" y="1347"/>
                      <a:pt x="1526" y="1347"/>
                    </a:cubicBezTo>
                    <a:cubicBezTo>
                      <a:pt x="1506" y="1347"/>
                      <a:pt x="1502" y="1381"/>
                      <a:pt x="1484" y="1381"/>
                    </a:cubicBezTo>
                    <a:cubicBezTo>
                      <a:pt x="1478" y="1381"/>
                      <a:pt x="1470" y="1377"/>
                      <a:pt x="1458" y="1366"/>
                    </a:cubicBezTo>
                    <a:cubicBezTo>
                      <a:pt x="1474" y="1335"/>
                      <a:pt x="1474" y="1304"/>
                      <a:pt x="1443" y="1242"/>
                    </a:cubicBezTo>
                    <a:cubicBezTo>
                      <a:pt x="1396" y="1164"/>
                      <a:pt x="1288" y="1071"/>
                      <a:pt x="1179" y="978"/>
                    </a:cubicBezTo>
                    <a:cubicBezTo>
                      <a:pt x="1133" y="932"/>
                      <a:pt x="1071" y="885"/>
                      <a:pt x="1009" y="823"/>
                    </a:cubicBezTo>
                    <a:cubicBezTo>
                      <a:pt x="1002" y="817"/>
                      <a:pt x="994" y="814"/>
                      <a:pt x="986" y="814"/>
                    </a:cubicBezTo>
                    <a:cubicBezTo>
                      <a:pt x="953" y="814"/>
                      <a:pt x="919" y="861"/>
                      <a:pt x="993" y="947"/>
                    </a:cubicBezTo>
                    <a:cubicBezTo>
                      <a:pt x="1093" y="976"/>
                      <a:pt x="1061" y="1057"/>
                      <a:pt x="1105" y="1057"/>
                    </a:cubicBezTo>
                    <a:cubicBezTo>
                      <a:pt x="1108" y="1057"/>
                      <a:pt x="1112" y="1057"/>
                      <a:pt x="1117" y="1056"/>
                    </a:cubicBezTo>
                    <a:lnTo>
                      <a:pt x="1117" y="1056"/>
                    </a:lnTo>
                    <a:lnTo>
                      <a:pt x="1071" y="1133"/>
                    </a:lnTo>
                    <a:cubicBezTo>
                      <a:pt x="1102" y="1102"/>
                      <a:pt x="1117" y="1087"/>
                      <a:pt x="1133" y="1056"/>
                    </a:cubicBezTo>
                    <a:lnTo>
                      <a:pt x="1148" y="1056"/>
                    </a:lnTo>
                    <a:cubicBezTo>
                      <a:pt x="1195" y="1102"/>
                      <a:pt x="1226" y="1164"/>
                      <a:pt x="1226" y="1195"/>
                    </a:cubicBezTo>
                    <a:cubicBezTo>
                      <a:pt x="1210" y="1195"/>
                      <a:pt x="1195" y="1211"/>
                      <a:pt x="1195" y="1211"/>
                    </a:cubicBezTo>
                    <a:cubicBezTo>
                      <a:pt x="1148" y="1164"/>
                      <a:pt x="1179" y="1149"/>
                      <a:pt x="1102" y="1118"/>
                    </a:cubicBezTo>
                    <a:lnTo>
                      <a:pt x="1102" y="1118"/>
                    </a:lnTo>
                    <a:cubicBezTo>
                      <a:pt x="1148" y="1195"/>
                      <a:pt x="1117" y="1180"/>
                      <a:pt x="1179" y="1226"/>
                    </a:cubicBezTo>
                    <a:cubicBezTo>
                      <a:pt x="1148" y="1257"/>
                      <a:pt x="1148" y="1319"/>
                      <a:pt x="1179" y="1412"/>
                    </a:cubicBezTo>
                    <a:cubicBezTo>
                      <a:pt x="1172" y="1461"/>
                      <a:pt x="1160" y="1478"/>
                      <a:pt x="1145" y="1478"/>
                    </a:cubicBezTo>
                    <a:cubicBezTo>
                      <a:pt x="1110" y="1478"/>
                      <a:pt x="1058" y="1378"/>
                      <a:pt x="1015" y="1378"/>
                    </a:cubicBezTo>
                    <a:cubicBezTo>
                      <a:pt x="1001" y="1378"/>
                      <a:pt x="989" y="1387"/>
                      <a:pt x="978" y="1412"/>
                    </a:cubicBezTo>
                    <a:lnTo>
                      <a:pt x="947" y="1350"/>
                    </a:lnTo>
                    <a:lnTo>
                      <a:pt x="900" y="1412"/>
                    </a:lnTo>
                    <a:lnTo>
                      <a:pt x="978" y="1474"/>
                    </a:lnTo>
                    <a:lnTo>
                      <a:pt x="947" y="1598"/>
                    </a:lnTo>
                    <a:cubicBezTo>
                      <a:pt x="934" y="1598"/>
                      <a:pt x="920" y="1589"/>
                      <a:pt x="905" y="1576"/>
                    </a:cubicBezTo>
                    <a:lnTo>
                      <a:pt x="905" y="1576"/>
                    </a:lnTo>
                    <a:cubicBezTo>
                      <a:pt x="939" y="1624"/>
                      <a:pt x="950" y="1756"/>
                      <a:pt x="1011" y="1756"/>
                    </a:cubicBezTo>
                    <a:cubicBezTo>
                      <a:pt x="1015" y="1756"/>
                      <a:pt x="1019" y="1755"/>
                      <a:pt x="1024" y="1754"/>
                    </a:cubicBezTo>
                    <a:cubicBezTo>
                      <a:pt x="1024" y="1738"/>
                      <a:pt x="1024" y="1738"/>
                      <a:pt x="1024" y="1738"/>
                    </a:cubicBezTo>
                    <a:cubicBezTo>
                      <a:pt x="1032" y="1738"/>
                      <a:pt x="1041" y="1742"/>
                      <a:pt x="1046" y="1749"/>
                    </a:cubicBezTo>
                    <a:lnTo>
                      <a:pt x="1046" y="1749"/>
                    </a:lnTo>
                    <a:lnTo>
                      <a:pt x="1009" y="1661"/>
                    </a:lnTo>
                    <a:cubicBezTo>
                      <a:pt x="1009" y="1661"/>
                      <a:pt x="1009" y="1645"/>
                      <a:pt x="1009" y="1645"/>
                    </a:cubicBezTo>
                    <a:cubicBezTo>
                      <a:pt x="1044" y="1645"/>
                      <a:pt x="1043" y="1573"/>
                      <a:pt x="1069" y="1573"/>
                    </a:cubicBezTo>
                    <a:cubicBezTo>
                      <a:pt x="1077" y="1573"/>
                      <a:pt x="1087" y="1580"/>
                      <a:pt x="1102" y="1598"/>
                    </a:cubicBezTo>
                    <a:cubicBezTo>
                      <a:pt x="1055" y="1645"/>
                      <a:pt x="1133" y="1738"/>
                      <a:pt x="1133" y="1785"/>
                    </a:cubicBezTo>
                    <a:lnTo>
                      <a:pt x="1164" y="1707"/>
                    </a:lnTo>
                    <a:cubicBezTo>
                      <a:pt x="1179" y="1738"/>
                      <a:pt x="1195" y="1769"/>
                      <a:pt x="1164" y="1800"/>
                    </a:cubicBezTo>
                    <a:lnTo>
                      <a:pt x="1195" y="1785"/>
                    </a:lnTo>
                    <a:lnTo>
                      <a:pt x="1195" y="1785"/>
                    </a:lnTo>
                    <a:cubicBezTo>
                      <a:pt x="1195" y="1831"/>
                      <a:pt x="1164" y="1862"/>
                      <a:pt x="1148" y="1893"/>
                    </a:cubicBezTo>
                    <a:cubicBezTo>
                      <a:pt x="1133" y="1909"/>
                      <a:pt x="1117" y="1924"/>
                      <a:pt x="1102" y="1940"/>
                    </a:cubicBezTo>
                    <a:cubicBezTo>
                      <a:pt x="1052" y="1854"/>
                      <a:pt x="1013" y="1826"/>
                      <a:pt x="976" y="1826"/>
                    </a:cubicBezTo>
                    <a:cubicBezTo>
                      <a:pt x="966" y="1826"/>
                      <a:pt x="956" y="1828"/>
                      <a:pt x="947" y="1831"/>
                    </a:cubicBezTo>
                    <a:lnTo>
                      <a:pt x="993" y="1940"/>
                    </a:lnTo>
                    <a:cubicBezTo>
                      <a:pt x="947" y="1924"/>
                      <a:pt x="900" y="1878"/>
                      <a:pt x="869" y="1878"/>
                    </a:cubicBezTo>
                    <a:cubicBezTo>
                      <a:pt x="861" y="1873"/>
                      <a:pt x="854" y="1872"/>
                      <a:pt x="847" y="1872"/>
                    </a:cubicBezTo>
                    <a:cubicBezTo>
                      <a:pt x="831" y="1872"/>
                      <a:pt x="822" y="1886"/>
                      <a:pt x="822" y="1909"/>
                    </a:cubicBezTo>
                    <a:cubicBezTo>
                      <a:pt x="822" y="1909"/>
                      <a:pt x="822" y="1924"/>
                      <a:pt x="838" y="1971"/>
                    </a:cubicBezTo>
                    <a:cubicBezTo>
                      <a:pt x="822" y="2002"/>
                      <a:pt x="822" y="2064"/>
                      <a:pt x="854" y="2126"/>
                    </a:cubicBezTo>
                    <a:cubicBezTo>
                      <a:pt x="807" y="2126"/>
                      <a:pt x="822" y="2219"/>
                      <a:pt x="776" y="2234"/>
                    </a:cubicBezTo>
                    <a:cubicBezTo>
                      <a:pt x="776" y="2234"/>
                      <a:pt x="776" y="2234"/>
                      <a:pt x="791" y="2250"/>
                    </a:cubicBezTo>
                    <a:cubicBezTo>
                      <a:pt x="825" y="2283"/>
                      <a:pt x="858" y="2348"/>
                      <a:pt x="880" y="2348"/>
                    </a:cubicBezTo>
                    <a:cubicBezTo>
                      <a:pt x="889" y="2348"/>
                      <a:pt x="896" y="2338"/>
                      <a:pt x="900" y="2312"/>
                    </a:cubicBezTo>
                    <a:cubicBezTo>
                      <a:pt x="900" y="2343"/>
                      <a:pt x="916" y="2358"/>
                      <a:pt x="916" y="2358"/>
                    </a:cubicBezTo>
                    <a:lnTo>
                      <a:pt x="885" y="2405"/>
                    </a:lnTo>
                    <a:cubicBezTo>
                      <a:pt x="838" y="2358"/>
                      <a:pt x="807" y="2420"/>
                      <a:pt x="760" y="2296"/>
                    </a:cubicBezTo>
                    <a:cubicBezTo>
                      <a:pt x="735" y="2258"/>
                      <a:pt x="741" y="2230"/>
                      <a:pt x="761" y="2230"/>
                    </a:cubicBezTo>
                    <a:cubicBezTo>
                      <a:pt x="765" y="2230"/>
                      <a:pt x="770" y="2232"/>
                      <a:pt x="776" y="2234"/>
                    </a:cubicBezTo>
                    <a:cubicBezTo>
                      <a:pt x="745" y="2172"/>
                      <a:pt x="714" y="2110"/>
                      <a:pt x="667" y="2048"/>
                    </a:cubicBezTo>
                    <a:lnTo>
                      <a:pt x="667" y="2048"/>
                    </a:lnTo>
                    <a:cubicBezTo>
                      <a:pt x="679" y="2054"/>
                      <a:pt x="688" y="2058"/>
                      <a:pt x="694" y="2058"/>
                    </a:cubicBezTo>
                    <a:cubicBezTo>
                      <a:pt x="706" y="2058"/>
                      <a:pt x="708" y="2047"/>
                      <a:pt x="698" y="2017"/>
                    </a:cubicBezTo>
                    <a:lnTo>
                      <a:pt x="667" y="2017"/>
                    </a:lnTo>
                    <a:cubicBezTo>
                      <a:pt x="698" y="1971"/>
                      <a:pt x="683" y="1847"/>
                      <a:pt x="652" y="1754"/>
                    </a:cubicBezTo>
                    <a:cubicBezTo>
                      <a:pt x="667" y="1754"/>
                      <a:pt x="683" y="1754"/>
                      <a:pt x="683" y="1738"/>
                    </a:cubicBezTo>
                    <a:cubicBezTo>
                      <a:pt x="729" y="1862"/>
                      <a:pt x="760" y="1909"/>
                      <a:pt x="760" y="2048"/>
                    </a:cubicBezTo>
                    <a:cubicBezTo>
                      <a:pt x="782" y="2062"/>
                      <a:pt x="797" y="2069"/>
                      <a:pt x="807" y="2069"/>
                    </a:cubicBezTo>
                    <a:cubicBezTo>
                      <a:pt x="840" y="2069"/>
                      <a:pt x="819" y="1999"/>
                      <a:pt x="807" y="1940"/>
                    </a:cubicBezTo>
                    <a:cubicBezTo>
                      <a:pt x="807" y="1924"/>
                      <a:pt x="822" y="1909"/>
                      <a:pt x="822" y="1909"/>
                    </a:cubicBezTo>
                    <a:lnTo>
                      <a:pt x="760" y="1692"/>
                    </a:lnTo>
                    <a:cubicBezTo>
                      <a:pt x="791" y="1676"/>
                      <a:pt x="807" y="1661"/>
                      <a:pt x="838" y="1645"/>
                    </a:cubicBezTo>
                    <a:cubicBezTo>
                      <a:pt x="900" y="1754"/>
                      <a:pt x="885" y="1816"/>
                      <a:pt x="869" y="1878"/>
                    </a:cubicBezTo>
                    <a:cubicBezTo>
                      <a:pt x="900" y="1847"/>
                      <a:pt x="947" y="1816"/>
                      <a:pt x="978" y="1800"/>
                    </a:cubicBezTo>
                    <a:lnTo>
                      <a:pt x="822" y="1598"/>
                    </a:lnTo>
                    <a:cubicBezTo>
                      <a:pt x="846" y="1569"/>
                      <a:pt x="863" y="1558"/>
                      <a:pt x="878" y="1558"/>
                    </a:cubicBezTo>
                    <a:cubicBezTo>
                      <a:pt x="882" y="1558"/>
                      <a:pt x="886" y="1559"/>
                      <a:pt x="890" y="1561"/>
                    </a:cubicBezTo>
                    <a:lnTo>
                      <a:pt x="890" y="1561"/>
                    </a:lnTo>
                    <a:cubicBezTo>
                      <a:pt x="846" y="1516"/>
                      <a:pt x="795" y="1446"/>
                      <a:pt x="754" y="1446"/>
                    </a:cubicBezTo>
                    <a:cubicBezTo>
                      <a:pt x="739" y="1446"/>
                      <a:pt x="726" y="1454"/>
                      <a:pt x="714" y="1474"/>
                    </a:cubicBezTo>
                    <a:cubicBezTo>
                      <a:pt x="605" y="1335"/>
                      <a:pt x="667" y="1257"/>
                      <a:pt x="729" y="1257"/>
                    </a:cubicBezTo>
                    <a:cubicBezTo>
                      <a:pt x="900" y="1335"/>
                      <a:pt x="776" y="1381"/>
                      <a:pt x="885" y="1505"/>
                    </a:cubicBezTo>
                    <a:cubicBezTo>
                      <a:pt x="916" y="1443"/>
                      <a:pt x="885" y="1428"/>
                      <a:pt x="838" y="1350"/>
                    </a:cubicBezTo>
                    <a:cubicBezTo>
                      <a:pt x="924" y="1313"/>
                      <a:pt x="864" y="1159"/>
                      <a:pt x="936" y="1159"/>
                    </a:cubicBezTo>
                    <a:cubicBezTo>
                      <a:pt x="955" y="1159"/>
                      <a:pt x="983" y="1170"/>
                      <a:pt x="1024" y="1195"/>
                    </a:cubicBezTo>
                    <a:cubicBezTo>
                      <a:pt x="1040" y="1133"/>
                      <a:pt x="993" y="1071"/>
                      <a:pt x="947" y="994"/>
                    </a:cubicBezTo>
                    <a:cubicBezTo>
                      <a:pt x="897" y="944"/>
                      <a:pt x="867" y="934"/>
                      <a:pt x="841" y="934"/>
                    </a:cubicBezTo>
                    <a:cubicBezTo>
                      <a:pt x="824" y="934"/>
                      <a:pt x="809" y="938"/>
                      <a:pt x="790" y="938"/>
                    </a:cubicBezTo>
                    <a:cubicBezTo>
                      <a:pt x="767" y="938"/>
                      <a:pt x="740" y="932"/>
                      <a:pt x="698" y="901"/>
                    </a:cubicBezTo>
                    <a:lnTo>
                      <a:pt x="698" y="901"/>
                    </a:lnTo>
                    <a:cubicBezTo>
                      <a:pt x="714" y="916"/>
                      <a:pt x="745" y="932"/>
                      <a:pt x="760" y="947"/>
                    </a:cubicBezTo>
                    <a:lnTo>
                      <a:pt x="698" y="963"/>
                    </a:lnTo>
                    <a:cubicBezTo>
                      <a:pt x="776" y="963"/>
                      <a:pt x="822" y="1087"/>
                      <a:pt x="807" y="1118"/>
                    </a:cubicBezTo>
                    <a:cubicBezTo>
                      <a:pt x="807" y="1128"/>
                      <a:pt x="792" y="1146"/>
                      <a:pt x="773" y="1146"/>
                    </a:cubicBezTo>
                    <a:cubicBezTo>
                      <a:pt x="764" y="1146"/>
                      <a:pt x="755" y="1143"/>
                      <a:pt x="745" y="1133"/>
                    </a:cubicBezTo>
                    <a:cubicBezTo>
                      <a:pt x="745" y="1133"/>
                      <a:pt x="745" y="1087"/>
                      <a:pt x="745" y="1087"/>
                    </a:cubicBezTo>
                    <a:cubicBezTo>
                      <a:pt x="742" y="1086"/>
                      <a:pt x="740" y="1086"/>
                      <a:pt x="738" y="1086"/>
                    </a:cubicBezTo>
                    <a:cubicBezTo>
                      <a:pt x="695" y="1086"/>
                      <a:pt x="741" y="1203"/>
                      <a:pt x="694" y="1203"/>
                    </a:cubicBezTo>
                    <a:cubicBezTo>
                      <a:pt x="687" y="1203"/>
                      <a:pt x="679" y="1201"/>
                      <a:pt x="667" y="1195"/>
                    </a:cubicBezTo>
                    <a:cubicBezTo>
                      <a:pt x="636" y="1180"/>
                      <a:pt x="636" y="1149"/>
                      <a:pt x="621" y="1133"/>
                    </a:cubicBezTo>
                    <a:lnTo>
                      <a:pt x="621" y="1133"/>
                    </a:lnTo>
                    <a:cubicBezTo>
                      <a:pt x="667" y="1257"/>
                      <a:pt x="621" y="1273"/>
                      <a:pt x="621" y="1397"/>
                    </a:cubicBezTo>
                    <a:lnTo>
                      <a:pt x="543" y="1242"/>
                    </a:lnTo>
                    <a:lnTo>
                      <a:pt x="543" y="1242"/>
                    </a:lnTo>
                    <a:cubicBezTo>
                      <a:pt x="590" y="1335"/>
                      <a:pt x="574" y="1381"/>
                      <a:pt x="528" y="1428"/>
                    </a:cubicBezTo>
                    <a:cubicBezTo>
                      <a:pt x="481" y="1459"/>
                      <a:pt x="404" y="1490"/>
                      <a:pt x="342" y="1490"/>
                    </a:cubicBezTo>
                    <a:cubicBezTo>
                      <a:pt x="357" y="1505"/>
                      <a:pt x="388" y="1505"/>
                      <a:pt x="404" y="1536"/>
                    </a:cubicBezTo>
                    <a:cubicBezTo>
                      <a:pt x="399" y="1562"/>
                      <a:pt x="384" y="1572"/>
                      <a:pt x="365" y="1572"/>
                    </a:cubicBezTo>
                    <a:cubicBezTo>
                      <a:pt x="324" y="1572"/>
                      <a:pt x="265" y="1527"/>
                      <a:pt x="233" y="1474"/>
                    </a:cubicBezTo>
                    <a:lnTo>
                      <a:pt x="233" y="1474"/>
                    </a:lnTo>
                    <a:cubicBezTo>
                      <a:pt x="264" y="1536"/>
                      <a:pt x="187" y="1567"/>
                      <a:pt x="125" y="1583"/>
                    </a:cubicBezTo>
                    <a:cubicBezTo>
                      <a:pt x="63" y="1614"/>
                      <a:pt x="0" y="1661"/>
                      <a:pt x="32" y="1769"/>
                    </a:cubicBezTo>
                    <a:cubicBezTo>
                      <a:pt x="32" y="1769"/>
                      <a:pt x="109" y="2002"/>
                      <a:pt x="202" y="2234"/>
                    </a:cubicBezTo>
                    <a:cubicBezTo>
                      <a:pt x="295" y="2451"/>
                      <a:pt x="388" y="2684"/>
                      <a:pt x="388" y="2684"/>
                    </a:cubicBezTo>
                    <a:cubicBezTo>
                      <a:pt x="388" y="2653"/>
                      <a:pt x="388" y="2638"/>
                      <a:pt x="388" y="2622"/>
                    </a:cubicBezTo>
                    <a:cubicBezTo>
                      <a:pt x="528" y="2684"/>
                      <a:pt x="528" y="2653"/>
                      <a:pt x="590" y="2808"/>
                    </a:cubicBezTo>
                    <a:cubicBezTo>
                      <a:pt x="574" y="2700"/>
                      <a:pt x="466" y="2638"/>
                      <a:pt x="528" y="2560"/>
                    </a:cubicBezTo>
                    <a:lnTo>
                      <a:pt x="528" y="2560"/>
                    </a:lnTo>
                    <a:cubicBezTo>
                      <a:pt x="543" y="2607"/>
                      <a:pt x="605" y="2684"/>
                      <a:pt x="667" y="2715"/>
                    </a:cubicBezTo>
                    <a:cubicBezTo>
                      <a:pt x="760" y="2824"/>
                      <a:pt x="838" y="2932"/>
                      <a:pt x="916" y="3025"/>
                    </a:cubicBezTo>
                    <a:lnTo>
                      <a:pt x="854" y="3025"/>
                    </a:lnTo>
                    <a:cubicBezTo>
                      <a:pt x="807" y="3002"/>
                      <a:pt x="804" y="2970"/>
                      <a:pt x="812" y="2942"/>
                    </a:cubicBezTo>
                    <a:lnTo>
                      <a:pt x="812" y="2942"/>
                    </a:lnTo>
                    <a:cubicBezTo>
                      <a:pt x="801" y="2976"/>
                      <a:pt x="791" y="3024"/>
                      <a:pt x="791" y="3072"/>
                    </a:cubicBezTo>
                    <a:cubicBezTo>
                      <a:pt x="822" y="3134"/>
                      <a:pt x="807" y="3273"/>
                      <a:pt x="869" y="3382"/>
                    </a:cubicBezTo>
                    <a:lnTo>
                      <a:pt x="838" y="3382"/>
                    </a:lnTo>
                    <a:cubicBezTo>
                      <a:pt x="838" y="3367"/>
                      <a:pt x="822" y="3367"/>
                      <a:pt x="822" y="3367"/>
                    </a:cubicBezTo>
                    <a:cubicBezTo>
                      <a:pt x="822" y="3367"/>
                      <a:pt x="822" y="3382"/>
                      <a:pt x="822" y="3382"/>
                    </a:cubicBezTo>
                    <a:lnTo>
                      <a:pt x="791" y="3398"/>
                    </a:lnTo>
                    <a:lnTo>
                      <a:pt x="1024" y="3692"/>
                    </a:lnTo>
                    <a:lnTo>
                      <a:pt x="1040" y="3708"/>
                    </a:lnTo>
                    <a:lnTo>
                      <a:pt x="1040" y="3723"/>
                    </a:lnTo>
                    <a:cubicBezTo>
                      <a:pt x="1040" y="3723"/>
                      <a:pt x="1055" y="3708"/>
                      <a:pt x="1055" y="3708"/>
                    </a:cubicBezTo>
                    <a:lnTo>
                      <a:pt x="1117" y="3708"/>
                    </a:lnTo>
                    <a:lnTo>
                      <a:pt x="1133" y="3646"/>
                    </a:lnTo>
                    <a:lnTo>
                      <a:pt x="1102" y="3646"/>
                    </a:lnTo>
                    <a:cubicBezTo>
                      <a:pt x="1055" y="3506"/>
                      <a:pt x="1071" y="3367"/>
                      <a:pt x="1148" y="3351"/>
                    </a:cubicBezTo>
                    <a:lnTo>
                      <a:pt x="1024" y="3351"/>
                    </a:lnTo>
                    <a:lnTo>
                      <a:pt x="1024" y="3305"/>
                    </a:lnTo>
                    <a:cubicBezTo>
                      <a:pt x="1055" y="3305"/>
                      <a:pt x="1071" y="3305"/>
                      <a:pt x="1102" y="3289"/>
                    </a:cubicBezTo>
                    <a:lnTo>
                      <a:pt x="1210" y="3413"/>
                    </a:lnTo>
                    <a:lnTo>
                      <a:pt x="1195" y="3413"/>
                    </a:lnTo>
                    <a:cubicBezTo>
                      <a:pt x="1241" y="3491"/>
                      <a:pt x="1071" y="3522"/>
                      <a:pt x="1195" y="3708"/>
                    </a:cubicBezTo>
                    <a:cubicBezTo>
                      <a:pt x="1272" y="3692"/>
                      <a:pt x="1350" y="3677"/>
                      <a:pt x="1412" y="3661"/>
                    </a:cubicBezTo>
                    <a:cubicBezTo>
                      <a:pt x="1551" y="3832"/>
                      <a:pt x="1660" y="3971"/>
                      <a:pt x="1784" y="4127"/>
                    </a:cubicBezTo>
                    <a:cubicBezTo>
                      <a:pt x="1831" y="4127"/>
                      <a:pt x="1862" y="4189"/>
                      <a:pt x="1893" y="4204"/>
                    </a:cubicBezTo>
                    <a:lnTo>
                      <a:pt x="1924" y="4204"/>
                    </a:lnTo>
                    <a:lnTo>
                      <a:pt x="1955" y="4220"/>
                    </a:lnTo>
                    <a:cubicBezTo>
                      <a:pt x="2017" y="4406"/>
                      <a:pt x="2079" y="4561"/>
                      <a:pt x="2079" y="4561"/>
                    </a:cubicBezTo>
                    <a:cubicBezTo>
                      <a:pt x="2079" y="4576"/>
                      <a:pt x="2094" y="4607"/>
                      <a:pt x="2094" y="4638"/>
                    </a:cubicBezTo>
                    <a:cubicBezTo>
                      <a:pt x="2187" y="4576"/>
                      <a:pt x="2125" y="4452"/>
                      <a:pt x="2063" y="4344"/>
                    </a:cubicBezTo>
                    <a:cubicBezTo>
                      <a:pt x="2063" y="4328"/>
                      <a:pt x="2063" y="4313"/>
                      <a:pt x="2079" y="4313"/>
                    </a:cubicBezTo>
                    <a:cubicBezTo>
                      <a:pt x="2048" y="4282"/>
                      <a:pt x="2017" y="4251"/>
                      <a:pt x="2001" y="4204"/>
                    </a:cubicBezTo>
                    <a:cubicBezTo>
                      <a:pt x="1986" y="4204"/>
                      <a:pt x="1986" y="4189"/>
                      <a:pt x="1986" y="4173"/>
                    </a:cubicBezTo>
                    <a:lnTo>
                      <a:pt x="1986" y="4173"/>
                    </a:lnTo>
                    <a:cubicBezTo>
                      <a:pt x="2017" y="4220"/>
                      <a:pt x="2048" y="4251"/>
                      <a:pt x="2079" y="4297"/>
                    </a:cubicBezTo>
                    <a:cubicBezTo>
                      <a:pt x="2079" y="4282"/>
                      <a:pt x="2079" y="4282"/>
                      <a:pt x="2079" y="4282"/>
                    </a:cubicBezTo>
                    <a:lnTo>
                      <a:pt x="2110" y="4282"/>
                    </a:lnTo>
                    <a:cubicBezTo>
                      <a:pt x="2094" y="4282"/>
                      <a:pt x="2094" y="4266"/>
                      <a:pt x="2079" y="4266"/>
                    </a:cubicBezTo>
                    <a:lnTo>
                      <a:pt x="2079" y="4251"/>
                    </a:lnTo>
                    <a:cubicBezTo>
                      <a:pt x="2063" y="4251"/>
                      <a:pt x="2063" y="4235"/>
                      <a:pt x="2048" y="4220"/>
                    </a:cubicBezTo>
                    <a:lnTo>
                      <a:pt x="2001" y="4158"/>
                    </a:lnTo>
                    <a:cubicBezTo>
                      <a:pt x="2013" y="4122"/>
                      <a:pt x="2007" y="4085"/>
                      <a:pt x="2032" y="4085"/>
                    </a:cubicBezTo>
                    <a:cubicBezTo>
                      <a:pt x="2039" y="4085"/>
                      <a:pt x="2049" y="4089"/>
                      <a:pt x="2063" y="4096"/>
                    </a:cubicBezTo>
                    <a:lnTo>
                      <a:pt x="2079" y="4158"/>
                    </a:lnTo>
                    <a:cubicBezTo>
                      <a:pt x="2079" y="4142"/>
                      <a:pt x="2094" y="4127"/>
                      <a:pt x="2094" y="4127"/>
                    </a:cubicBezTo>
                    <a:cubicBezTo>
                      <a:pt x="2125" y="4158"/>
                      <a:pt x="2156" y="4204"/>
                      <a:pt x="2187" y="4251"/>
                    </a:cubicBezTo>
                    <a:cubicBezTo>
                      <a:pt x="2187" y="4251"/>
                      <a:pt x="2203" y="4235"/>
                      <a:pt x="2203" y="4235"/>
                    </a:cubicBezTo>
                    <a:cubicBezTo>
                      <a:pt x="2203" y="4235"/>
                      <a:pt x="2203" y="4235"/>
                      <a:pt x="2203" y="4251"/>
                    </a:cubicBezTo>
                    <a:lnTo>
                      <a:pt x="2187" y="4251"/>
                    </a:lnTo>
                    <a:cubicBezTo>
                      <a:pt x="2203" y="4251"/>
                      <a:pt x="2203" y="4266"/>
                      <a:pt x="2203" y="4266"/>
                    </a:cubicBezTo>
                    <a:cubicBezTo>
                      <a:pt x="2203" y="4328"/>
                      <a:pt x="2187" y="4359"/>
                      <a:pt x="2218" y="4390"/>
                    </a:cubicBezTo>
                    <a:cubicBezTo>
                      <a:pt x="2234" y="4398"/>
                      <a:pt x="2249" y="4402"/>
                      <a:pt x="2265" y="4402"/>
                    </a:cubicBezTo>
                    <a:cubicBezTo>
                      <a:pt x="2280" y="4402"/>
                      <a:pt x="2296" y="4398"/>
                      <a:pt x="2311" y="4390"/>
                    </a:cubicBezTo>
                    <a:cubicBezTo>
                      <a:pt x="2342" y="4437"/>
                      <a:pt x="2373" y="4483"/>
                      <a:pt x="2420" y="4530"/>
                    </a:cubicBezTo>
                    <a:cubicBezTo>
                      <a:pt x="2420" y="4514"/>
                      <a:pt x="2420" y="4499"/>
                      <a:pt x="2420" y="4483"/>
                    </a:cubicBezTo>
                    <a:cubicBezTo>
                      <a:pt x="2467" y="4514"/>
                      <a:pt x="2575" y="4545"/>
                      <a:pt x="2591" y="4607"/>
                    </a:cubicBezTo>
                    <a:cubicBezTo>
                      <a:pt x="2699" y="4607"/>
                      <a:pt x="2435" y="4390"/>
                      <a:pt x="2467" y="4297"/>
                    </a:cubicBezTo>
                    <a:cubicBezTo>
                      <a:pt x="2467" y="4297"/>
                      <a:pt x="2467" y="4282"/>
                      <a:pt x="2481" y="4267"/>
                    </a:cubicBezTo>
                    <a:lnTo>
                      <a:pt x="2481" y="4267"/>
                    </a:lnTo>
                    <a:cubicBezTo>
                      <a:pt x="2494" y="4269"/>
                      <a:pt x="2504" y="4273"/>
                      <a:pt x="2512" y="4273"/>
                    </a:cubicBezTo>
                    <a:cubicBezTo>
                      <a:pt x="2518" y="4273"/>
                      <a:pt x="2523" y="4271"/>
                      <a:pt x="2529" y="4266"/>
                    </a:cubicBezTo>
                    <a:cubicBezTo>
                      <a:pt x="2575" y="4297"/>
                      <a:pt x="2560" y="4344"/>
                      <a:pt x="2591" y="4375"/>
                    </a:cubicBezTo>
                    <a:lnTo>
                      <a:pt x="2653" y="4297"/>
                    </a:lnTo>
                    <a:cubicBezTo>
                      <a:pt x="2622" y="4266"/>
                      <a:pt x="2591" y="4220"/>
                      <a:pt x="2560" y="4189"/>
                    </a:cubicBezTo>
                    <a:lnTo>
                      <a:pt x="2544" y="4204"/>
                    </a:lnTo>
                    <a:cubicBezTo>
                      <a:pt x="2529" y="4173"/>
                      <a:pt x="2513" y="4158"/>
                      <a:pt x="2498" y="4142"/>
                    </a:cubicBezTo>
                    <a:cubicBezTo>
                      <a:pt x="2513" y="4127"/>
                      <a:pt x="2529" y="4096"/>
                      <a:pt x="2544" y="4080"/>
                    </a:cubicBezTo>
                    <a:cubicBezTo>
                      <a:pt x="2560" y="4064"/>
                      <a:pt x="2575" y="4033"/>
                      <a:pt x="2606" y="4018"/>
                    </a:cubicBezTo>
                    <a:cubicBezTo>
                      <a:pt x="2606" y="4018"/>
                      <a:pt x="2622" y="4002"/>
                      <a:pt x="2637" y="3987"/>
                    </a:cubicBezTo>
                    <a:lnTo>
                      <a:pt x="2637" y="3987"/>
                    </a:lnTo>
                    <a:cubicBezTo>
                      <a:pt x="2637" y="4018"/>
                      <a:pt x="2622" y="4033"/>
                      <a:pt x="2606" y="4049"/>
                    </a:cubicBezTo>
                    <a:cubicBezTo>
                      <a:pt x="2591" y="4064"/>
                      <a:pt x="2575" y="4080"/>
                      <a:pt x="2560" y="4096"/>
                    </a:cubicBezTo>
                    <a:cubicBezTo>
                      <a:pt x="2622" y="4111"/>
                      <a:pt x="2653" y="4158"/>
                      <a:pt x="2668" y="4220"/>
                    </a:cubicBezTo>
                    <a:cubicBezTo>
                      <a:pt x="2668" y="4220"/>
                      <a:pt x="2684" y="4235"/>
                      <a:pt x="2684" y="4235"/>
                    </a:cubicBezTo>
                    <a:lnTo>
                      <a:pt x="2684" y="4251"/>
                    </a:lnTo>
                    <a:lnTo>
                      <a:pt x="2699" y="4251"/>
                    </a:lnTo>
                    <a:cubicBezTo>
                      <a:pt x="2699" y="4266"/>
                      <a:pt x="2715" y="4282"/>
                      <a:pt x="2746" y="4297"/>
                    </a:cubicBezTo>
                    <a:cubicBezTo>
                      <a:pt x="2739" y="4270"/>
                      <a:pt x="2758" y="4264"/>
                      <a:pt x="2785" y="4264"/>
                    </a:cubicBezTo>
                    <a:cubicBezTo>
                      <a:pt x="2810" y="4264"/>
                      <a:pt x="2842" y="4269"/>
                      <a:pt x="2864" y="4269"/>
                    </a:cubicBezTo>
                    <a:cubicBezTo>
                      <a:pt x="2873" y="4269"/>
                      <a:pt x="2880" y="4269"/>
                      <a:pt x="2885" y="4266"/>
                    </a:cubicBezTo>
                    <a:cubicBezTo>
                      <a:pt x="2699" y="4127"/>
                      <a:pt x="2916" y="4158"/>
                      <a:pt x="2901" y="4080"/>
                    </a:cubicBezTo>
                    <a:lnTo>
                      <a:pt x="2916" y="4018"/>
                    </a:lnTo>
                    <a:lnTo>
                      <a:pt x="2932" y="4002"/>
                    </a:lnTo>
                    <a:cubicBezTo>
                      <a:pt x="2945" y="4016"/>
                      <a:pt x="2971" y="4041"/>
                      <a:pt x="2977" y="4089"/>
                    </a:cubicBezTo>
                    <a:lnTo>
                      <a:pt x="2977" y="4089"/>
                    </a:lnTo>
                    <a:cubicBezTo>
                      <a:pt x="2984" y="4050"/>
                      <a:pt x="3031" y="4008"/>
                      <a:pt x="2978" y="3956"/>
                    </a:cubicBezTo>
                    <a:lnTo>
                      <a:pt x="3118" y="3816"/>
                    </a:lnTo>
                    <a:cubicBezTo>
                      <a:pt x="3133" y="3816"/>
                      <a:pt x="3149" y="3832"/>
                      <a:pt x="3164" y="3832"/>
                    </a:cubicBezTo>
                    <a:cubicBezTo>
                      <a:pt x="3164" y="3816"/>
                      <a:pt x="3149" y="3816"/>
                      <a:pt x="3133" y="3801"/>
                    </a:cubicBezTo>
                    <a:lnTo>
                      <a:pt x="3149" y="3801"/>
                    </a:lnTo>
                    <a:cubicBezTo>
                      <a:pt x="3149" y="3801"/>
                      <a:pt x="3180" y="3754"/>
                      <a:pt x="3242" y="3708"/>
                    </a:cubicBezTo>
                    <a:cubicBezTo>
                      <a:pt x="3257" y="3723"/>
                      <a:pt x="3273" y="3754"/>
                      <a:pt x="3289" y="3754"/>
                    </a:cubicBezTo>
                    <a:cubicBezTo>
                      <a:pt x="3335" y="3754"/>
                      <a:pt x="3289" y="3723"/>
                      <a:pt x="3257" y="3692"/>
                    </a:cubicBezTo>
                    <a:cubicBezTo>
                      <a:pt x="3273" y="3677"/>
                      <a:pt x="3289" y="3646"/>
                      <a:pt x="3320" y="3630"/>
                    </a:cubicBezTo>
                    <a:cubicBezTo>
                      <a:pt x="3352" y="3641"/>
                      <a:pt x="3378" y="3652"/>
                      <a:pt x="3400" y="3652"/>
                    </a:cubicBezTo>
                    <a:cubicBezTo>
                      <a:pt x="3410" y="3652"/>
                      <a:pt x="3419" y="3650"/>
                      <a:pt x="3428" y="3646"/>
                    </a:cubicBezTo>
                    <a:cubicBezTo>
                      <a:pt x="3397" y="3599"/>
                      <a:pt x="3397" y="3568"/>
                      <a:pt x="3397" y="3537"/>
                    </a:cubicBezTo>
                    <a:cubicBezTo>
                      <a:pt x="3428" y="3506"/>
                      <a:pt x="3459" y="3491"/>
                      <a:pt x="3475" y="3460"/>
                    </a:cubicBezTo>
                    <a:cubicBezTo>
                      <a:pt x="3490" y="3460"/>
                      <a:pt x="3490" y="3444"/>
                      <a:pt x="3506" y="3444"/>
                    </a:cubicBezTo>
                    <a:cubicBezTo>
                      <a:pt x="3521" y="3429"/>
                      <a:pt x="3552" y="3413"/>
                      <a:pt x="3568" y="3398"/>
                    </a:cubicBezTo>
                    <a:cubicBezTo>
                      <a:pt x="3599" y="3444"/>
                      <a:pt x="3630" y="3475"/>
                      <a:pt x="3676" y="3522"/>
                    </a:cubicBezTo>
                    <a:cubicBezTo>
                      <a:pt x="3614" y="3382"/>
                      <a:pt x="3599" y="3367"/>
                      <a:pt x="3599" y="3320"/>
                    </a:cubicBezTo>
                    <a:cubicBezTo>
                      <a:pt x="3645" y="3273"/>
                      <a:pt x="3692" y="3227"/>
                      <a:pt x="3723" y="3180"/>
                    </a:cubicBezTo>
                    <a:cubicBezTo>
                      <a:pt x="3754" y="3149"/>
                      <a:pt x="3785" y="3118"/>
                      <a:pt x="3800" y="3103"/>
                    </a:cubicBezTo>
                    <a:cubicBezTo>
                      <a:pt x="3831" y="3087"/>
                      <a:pt x="3847" y="3072"/>
                      <a:pt x="3847" y="3041"/>
                    </a:cubicBezTo>
                    <a:cubicBezTo>
                      <a:pt x="3862" y="3025"/>
                      <a:pt x="3862" y="2994"/>
                      <a:pt x="3847" y="2963"/>
                    </a:cubicBezTo>
                    <a:lnTo>
                      <a:pt x="3816" y="2963"/>
                    </a:lnTo>
                    <a:lnTo>
                      <a:pt x="3816" y="2932"/>
                    </a:lnTo>
                    <a:cubicBezTo>
                      <a:pt x="3831" y="2917"/>
                      <a:pt x="3847" y="2886"/>
                      <a:pt x="3862" y="2870"/>
                    </a:cubicBezTo>
                    <a:lnTo>
                      <a:pt x="3893" y="2917"/>
                    </a:lnTo>
                    <a:cubicBezTo>
                      <a:pt x="3924" y="2917"/>
                      <a:pt x="3940" y="2917"/>
                      <a:pt x="3940" y="2886"/>
                    </a:cubicBezTo>
                    <a:cubicBezTo>
                      <a:pt x="3940" y="2901"/>
                      <a:pt x="3955" y="2917"/>
                      <a:pt x="3971" y="2948"/>
                    </a:cubicBezTo>
                    <a:lnTo>
                      <a:pt x="3878" y="2979"/>
                    </a:lnTo>
                    <a:lnTo>
                      <a:pt x="3893" y="2994"/>
                    </a:lnTo>
                    <a:lnTo>
                      <a:pt x="3909" y="3025"/>
                    </a:lnTo>
                    <a:cubicBezTo>
                      <a:pt x="3909" y="3103"/>
                      <a:pt x="4064" y="3227"/>
                      <a:pt x="4033" y="3289"/>
                    </a:cubicBezTo>
                    <a:cubicBezTo>
                      <a:pt x="4062" y="3289"/>
                      <a:pt x="4102" y="3313"/>
                      <a:pt x="4129" y="3313"/>
                    </a:cubicBezTo>
                    <a:cubicBezTo>
                      <a:pt x="4146" y="3313"/>
                      <a:pt x="4157" y="3303"/>
                      <a:pt x="4157" y="3273"/>
                    </a:cubicBezTo>
                    <a:cubicBezTo>
                      <a:pt x="4173" y="3273"/>
                      <a:pt x="4204" y="3149"/>
                      <a:pt x="4188" y="3072"/>
                    </a:cubicBezTo>
                    <a:lnTo>
                      <a:pt x="4188" y="3072"/>
                    </a:lnTo>
                    <a:cubicBezTo>
                      <a:pt x="4188" y="3118"/>
                      <a:pt x="4177" y="3133"/>
                      <a:pt x="4158" y="3133"/>
                    </a:cubicBezTo>
                    <a:cubicBezTo>
                      <a:pt x="4133" y="3133"/>
                      <a:pt x="4093" y="3105"/>
                      <a:pt x="4048" y="3087"/>
                    </a:cubicBezTo>
                    <a:cubicBezTo>
                      <a:pt x="4073" y="3075"/>
                      <a:pt x="4048" y="3012"/>
                      <a:pt x="4070" y="3012"/>
                    </a:cubicBezTo>
                    <a:cubicBezTo>
                      <a:pt x="4075" y="3012"/>
                      <a:pt x="4083" y="3016"/>
                      <a:pt x="4095" y="3025"/>
                    </a:cubicBezTo>
                    <a:lnTo>
                      <a:pt x="4111" y="3056"/>
                    </a:lnTo>
                    <a:lnTo>
                      <a:pt x="4095" y="2963"/>
                    </a:lnTo>
                    <a:lnTo>
                      <a:pt x="4095" y="2963"/>
                    </a:lnTo>
                    <a:cubicBezTo>
                      <a:pt x="4173" y="3072"/>
                      <a:pt x="4219" y="2948"/>
                      <a:pt x="4250" y="3103"/>
                    </a:cubicBezTo>
                    <a:cubicBezTo>
                      <a:pt x="4281" y="3041"/>
                      <a:pt x="4204" y="2994"/>
                      <a:pt x="4219" y="2932"/>
                    </a:cubicBezTo>
                    <a:lnTo>
                      <a:pt x="4219" y="2932"/>
                    </a:lnTo>
                    <a:lnTo>
                      <a:pt x="4111" y="2948"/>
                    </a:lnTo>
                    <a:lnTo>
                      <a:pt x="4048" y="2839"/>
                    </a:lnTo>
                    <a:cubicBezTo>
                      <a:pt x="4042" y="2805"/>
                      <a:pt x="4050" y="2798"/>
                      <a:pt x="4063" y="2798"/>
                    </a:cubicBezTo>
                    <a:cubicBezTo>
                      <a:pt x="4074" y="2798"/>
                      <a:pt x="4087" y="2802"/>
                      <a:pt x="4100" y="2802"/>
                    </a:cubicBezTo>
                    <a:cubicBezTo>
                      <a:pt x="4110" y="2802"/>
                      <a:pt x="4119" y="2800"/>
                      <a:pt x="4126" y="2793"/>
                    </a:cubicBezTo>
                    <a:lnTo>
                      <a:pt x="4126" y="2793"/>
                    </a:lnTo>
                    <a:cubicBezTo>
                      <a:pt x="4151" y="2819"/>
                      <a:pt x="4175" y="2844"/>
                      <a:pt x="4188" y="2870"/>
                    </a:cubicBezTo>
                    <a:cubicBezTo>
                      <a:pt x="4173" y="2793"/>
                      <a:pt x="4111" y="2746"/>
                      <a:pt x="4064" y="2700"/>
                    </a:cubicBezTo>
                    <a:lnTo>
                      <a:pt x="4033" y="2684"/>
                    </a:lnTo>
                    <a:lnTo>
                      <a:pt x="4173" y="2746"/>
                    </a:lnTo>
                    <a:cubicBezTo>
                      <a:pt x="4111" y="2669"/>
                      <a:pt x="4188" y="2669"/>
                      <a:pt x="4188" y="2638"/>
                    </a:cubicBezTo>
                    <a:cubicBezTo>
                      <a:pt x="4204" y="2653"/>
                      <a:pt x="4235" y="2684"/>
                      <a:pt x="4266" y="2715"/>
                    </a:cubicBezTo>
                    <a:cubicBezTo>
                      <a:pt x="4281" y="2731"/>
                      <a:pt x="4281" y="2746"/>
                      <a:pt x="4297" y="2777"/>
                    </a:cubicBezTo>
                    <a:cubicBezTo>
                      <a:pt x="4303" y="2779"/>
                      <a:pt x="4309" y="2780"/>
                      <a:pt x="4315" y="2780"/>
                    </a:cubicBezTo>
                    <a:cubicBezTo>
                      <a:pt x="4355" y="2780"/>
                      <a:pt x="4396" y="2736"/>
                      <a:pt x="4436" y="2669"/>
                    </a:cubicBezTo>
                    <a:cubicBezTo>
                      <a:pt x="4483" y="2669"/>
                      <a:pt x="4514" y="2591"/>
                      <a:pt x="4560" y="2560"/>
                    </a:cubicBezTo>
                    <a:lnTo>
                      <a:pt x="4560" y="2607"/>
                    </a:lnTo>
                    <a:cubicBezTo>
                      <a:pt x="4601" y="2634"/>
                      <a:pt x="4630" y="2646"/>
                      <a:pt x="4648" y="2646"/>
                    </a:cubicBezTo>
                    <a:cubicBezTo>
                      <a:pt x="4672" y="2646"/>
                      <a:pt x="4678" y="2626"/>
                      <a:pt x="4669" y="2591"/>
                    </a:cubicBezTo>
                    <a:lnTo>
                      <a:pt x="4669" y="2591"/>
                    </a:lnTo>
                    <a:cubicBezTo>
                      <a:pt x="4731" y="2700"/>
                      <a:pt x="4653" y="2653"/>
                      <a:pt x="4731" y="2762"/>
                    </a:cubicBezTo>
                    <a:cubicBezTo>
                      <a:pt x="4708" y="2753"/>
                      <a:pt x="4691" y="2749"/>
                      <a:pt x="4678" y="2749"/>
                    </a:cubicBezTo>
                    <a:cubicBezTo>
                      <a:pt x="4576" y="2749"/>
                      <a:pt x="4719" y="2979"/>
                      <a:pt x="4588" y="2979"/>
                    </a:cubicBezTo>
                    <a:cubicBezTo>
                      <a:pt x="4584" y="2979"/>
                      <a:pt x="4580" y="2979"/>
                      <a:pt x="4576" y="2979"/>
                    </a:cubicBezTo>
                    <a:cubicBezTo>
                      <a:pt x="4542" y="2928"/>
                      <a:pt x="4522" y="2910"/>
                      <a:pt x="4510" y="2910"/>
                    </a:cubicBezTo>
                    <a:cubicBezTo>
                      <a:pt x="4479" y="2910"/>
                      <a:pt x="4499" y="3032"/>
                      <a:pt x="4463" y="3032"/>
                    </a:cubicBezTo>
                    <a:cubicBezTo>
                      <a:pt x="4449" y="3032"/>
                      <a:pt x="4427" y="3014"/>
                      <a:pt x="4390" y="2963"/>
                    </a:cubicBezTo>
                    <a:cubicBezTo>
                      <a:pt x="4452" y="2963"/>
                      <a:pt x="4421" y="2777"/>
                      <a:pt x="4405" y="2762"/>
                    </a:cubicBezTo>
                    <a:lnTo>
                      <a:pt x="4405" y="2762"/>
                    </a:lnTo>
                    <a:cubicBezTo>
                      <a:pt x="4365" y="2802"/>
                      <a:pt x="4325" y="2842"/>
                      <a:pt x="4274" y="2842"/>
                    </a:cubicBezTo>
                    <a:cubicBezTo>
                      <a:pt x="4266" y="2842"/>
                      <a:pt x="4258" y="2841"/>
                      <a:pt x="4250" y="2839"/>
                    </a:cubicBezTo>
                    <a:lnTo>
                      <a:pt x="4250" y="2839"/>
                    </a:lnTo>
                    <a:cubicBezTo>
                      <a:pt x="4328" y="2901"/>
                      <a:pt x="4405" y="3041"/>
                      <a:pt x="4436" y="3134"/>
                    </a:cubicBezTo>
                    <a:cubicBezTo>
                      <a:pt x="4452" y="3080"/>
                      <a:pt x="4518" y="3072"/>
                      <a:pt x="4595" y="3072"/>
                    </a:cubicBezTo>
                    <a:cubicBezTo>
                      <a:pt x="4626" y="3072"/>
                      <a:pt x="4659" y="3073"/>
                      <a:pt x="4691" y="3073"/>
                    </a:cubicBezTo>
                    <a:cubicBezTo>
                      <a:pt x="4740" y="3073"/>
                      <a:pt x="4787" y="3070"/>
                      <a:pt x="4824" y="3056"/>
                    </a:cubicBezTo>
                    <a:lnTo>
                      <a:pt x="4731" y="2917"/>
                    </a:lnTo>
                    <a:cubicBezTo>
                      <a:pt x="4737" y="2885"/>
                      <a:pt x="4744" y="2873"/>
                      <a:pt x="4750" y="2873"/>
                    </a:cubicBezTo>
                    <a:cubicBezTo>
                      <a:pt x="4774" y="2873"/>
                      <a:pt x="4803" y="3030"/>
                      <a:pt x="4855" y="3030"/>
                    </a:cubicBezTo>
                    <a:cubicBezTo>
                      <a:pt x="4860" y="3030"/>
                      <a:pt x="4865" y="3029"/>
                      <a:pt x="4870" y="3025"/>
                    </a:cubicBezTo>
                    <a:lnTo>
                      <a:pt x="4839" y="2901"/>
                    </a:lnTo>
                    <a:lnTo>
                      <a:pt x="4855" y="2917"/>
                    </a:lnTo>
                    <a:lnTo>
                      <a:pt x="4824" y="2746"/>
                    </a:lnTo>
                    <a:lnTo>
                      <a:pt x="4824" y="2746"/>
                    </a:lnTo>
                    <a:cubicBezTo>
                      <a:pt x="4797" y="2773"/>
                      <a:pt x="4851" y="2845"/>
                      <a:pt x="4817" y="2845"/>
                    </a:cubicBezTo>
                    <a:cubicBezTo>
                      <a:pt x="4812" y="2845"/>
                      <a:pt x="4804" y="2844"/>
                      <a:pt x="4793" y="2839"/>
                    </a:cubicBezTo>
                    <a:cubicBezTo>
                      <a:pt x="4731" y="2808"/>
                      <a:pt x="4731" y="2731"/>
                      <a:pt x="4700" y="2638"/>
                    </a:cubicBezTo>
                    <a:lnTo>
                      <a:pt x="4700" y="2638"/>
                    </a:lnTo>
                    <a:cubicBezTo>
                      <a:pt x="4707" y="2643"/>
                      <a:pt x="4716" y="2644"/>
                      <a:pt x="4725" y="2644"/>
                    </a:cubicBezTo>
                    <a:cubicBezTo>
                      <a:pt x="4745" y="2644"/>
                      <a:pt x="4766" y="2635"/>
                      <a:pt x="4784" y="2635"/>
                    </a:cubicBezTo>
                    <a:cubicBezTo>
                      <a:pt x="4807" y="2635"/>
                      <a:pt x="4824" y="2650"/>
                      <a:pt x="4824" y="2715"/>
                    </a:cubicBezTo>
                    <a:lnTo>
                      <a:pt x="4824" y="2576"/>
                    </a:lnTo>
                    <a:lnTo>
                      <a:pt x="3583" y="327"/>
                    </a:lnTo>
                    <a:lnTo>
                      <a:pt x="3568" y="404"/>
                    </a:lnTo>
                    <a:cubicBezTo>
                      <a:pt x="3537" y="342"/>
                      <a:pt x="3552" y="311"/>
                      <a:pt x="3552" y="265"/>
                    </a:cubicBezTo>
                    <a:lnTo>
                      <a:pt x="3552" y="265"/>
                    </a:lnTo>
                    <a:lnTo>
                      <a:pt x="3475" y="342"/>
                    </a:lnTo>
                    <a:lnTo>
                      <a:pt x="3459" y="327"/>
                    </a:lnTo>
                    <a:cubicBezTo>
                      <a:pt x="3428" y="435"/>
                      <a:pt x="3320" y="497"/>
                      <a:pt x="3320" y="621"/>
                    </a:cubicBezTo>
                    <a:cubicBezTo>
                      <a:pt x="3506" y="668"/>
                      <a:pt x="3335" y="792"/>
                      <a:pt x="3397" y="854"/>
                    </a:cubicBezTo>
                    <a:cubicBezTo>
                      <a:pt x="3396" y="854"/>
                      <a:pt x="3394" y="855"/>
                      <a:pt x="3393" y="855"/>
                    </a:cubicBezTo>
                    <a:cubicBezTo>
                      <a:pt x="3340" y="855"/>
                      <a:pt x="3181" y="617"/>
                      <a:pt x="3211" y="466"/>
                    </a:cubicBezTo>
                    <a:lnTo>
                      <a:pt x="3211" y="466"/>
                    </a:lnTo>
                    <a:cubicBezTo>
                      <a:pt x="3225" y="477"/>
                      <a:pt x="3236" y="482"/>
                      <a:pt x="3245" y="482"/>
                    </a:cubicBezTo>
                    <a:cubicBezTo>
                      <a:pt x="3290" y="482"/>
                      <a:pt x="3297" y="380"/>
                      <a:pt x="3335" y="342"/>
                    </a:cubicBezTo>
                    <a:cubicBezTo>
                      <a:pt x="3328" y="341"/>
                      <a:pt x="3322" y="340"/>
                      <a:pt x="3316" y="340"/>
                    </a:cubicBezTo>
                    <a:cubicBezTo>
                      <a:pt x="3244" y="340"/>
                      <a:pt x="3254" y="422"/>
                      <a:pt x="3211" y="451"/>
                    </a:cubicBezTo>
                    <a:cubicBezTo>
                      <a:pt x="3211" y="358"/>
                      <a:pt x="3102" y="404"/>
                      <a:pt x="3071" y="342"/>
                    </a:cubicBezTo>
                    <a:cubicBezTo>
                      <a:pt x="3057" y="298"/>
                      <a:pt x="3000" y="170"/>
                      <a:pt x="3087" y="170"/>
                    </a:cubicBezTo>
                    <a:cubicBezTo>
                      <a:pt x="3092" y="170"/>
                      <a:pt x="3097" y="171"/>
                      <a:pt x="3102" y="172"/>
                    </a:cubicBezTo>
                    <a:cubicBezTo>
                      <a:pt x="3113" y="166"/>
                      <a:pt x="3122" y="164"/>
                      <a:pt x="3130" y="164"/>
                    </a:cubicBezTo>
                    <a:cubicBezTo>
                      <a:pt x="3184" y="164"/>
                      <a:pt x="3183" y="272"/>
                      <a:pt x="3191" y="272"/>
                    </a:cubicBezTo>
                    <a:cubicBezTo>
                      <a:pt x="3192" y="272"/>
                      <a:pt x="3194" y="270"/>
                      <a:pt x="3195" y="265"/>
                    </a:cubicBezTo>
                    <a:cubicBezTo>
                      <a:pt x="3218" y="291"/>
                      <a:pt x="3237" y="301"/>
                      <a:pt x="3254" y="301"/>
                    </a:cubicBezTo>
                    <a:cubicBezTo>
                      <a:pt x="3312" y="301"/>
                      <a:pt x="3337" y="171"/>
                      <a:pt x="3404" y="171"/>
                    </a:cubicBezTo>
                    <a:cubicBezTo>
                      <a:pt x="3407" y="171"/>
                      <a:pt x="3410" y="171"/>
                      <a:pt x="3413" y="172"/>
                    </a:cubicBezTo>
                    <a:cubicBezTo>
                      <a:pt x="3428" y="187"/>
                      <a:pt x="3413" y="203"/>
                      <a:pt x="3397" y="218"/>
                    </a:cubicBezTo>
                    <a:cubicBezTo>
                      <a:pt x="3428" y="203"/>
                      <a:pt x="3475" y="172"/>
                      <a:pt x="3490" y="141"/>
                    </a:cubicBezTo>
                    <a:lnTo>
                      <a:pt x="4933" y="2746"/>
                    </a:lnTo>
                    <a:cubicBezTo>
                      <a:pt x="4917" y="2777"/>
                      <a:pt x="4917" y="2808"/>
                      <a:pt x="4933" y="2855"/>
                    </a:cubicBezTo>
                    <a:lnTo>
                      <a:pt x="4964" y="2793"/>
                    </a:lnTo>
                    <a:lnTo>
                      <a:pt x="3475" y="94"/>
                    </a:lnTo>
                    <a:lnTo>
                      <a:pt x="3428" y="172"/>
                    </a:lnTo>
                    <a:cubicBezTo>
                      <a:pt x="3382" y="156"/>
                      <a:pt x="3413" y="48"/>
                      <a:pt x="3351" y="16"/>
                    </a:cubicBezTo>
                    <a:cubicBezTo>
                      <a:pt x="3335" y="63"/>
                      <a:pt x="3304" y="94"/>
                      <a:pt x="3257" y="94"/>
                    </a:cubicBezTo>
                    <a:lnTo>
                      <a:pt x="3242" y="48"/>
                    </a:lnTo>
                    <a:cubicBezTo>
                      <a:pt x="3222" y="40"/>
                      <a:pt x="3201" y="36"/>
                      <a:pt x="3181" y="36"/>
                    </a:cubicBezTo>
                    <a:cubicBezTo>
                      <a:pt x="3079" y="36"/>
                      <a:pt x="2984" y="125"/>
                      <a:pt x="2932" y="203"/>
                    </a:cubicBezTo>
                    <a:cubicBezTo>
                      <a:pt x="3025" y="389"/>
                      <a:pt x="3056" y="528"/>
                      <a:pt x="3133" y="714"/>
                    </a:cubicBezTo>
                    <a:lnTo>
                      <a:pt x="3118" y="714"/>
                    </a:lnTo>
                    <a:lnTo>
                      <a:pt x="3133" y="838"/>
                    </a:lnTo>
                    <a:cubicBezTo>
                      <a:pt x="3102" y="838"/>
                      <a:pt x="3087" y="870"/>
                      <a:pt x="3071" y="901"/>
                    </a:cubicBezTo>
                    <a:lnTo>
                      <a:pt x="2947" y="807"/>
                    </a:lnTo>
                    <a:cubicBezTo>
                      <a:pt x="2963" y="761"/>
                      <a:pt x="2963" y="699"/>
                      <a:pt x="2963" y="668"/>
                    </a:cubicBezTo>
                    <a:cubicBezTo>
                      <a:pt x="2963" y="683"/>
                      <a:pt x="2978" y="699"/>
                      <a:pt x="3009" y="714"/>
                    </a:cubicBezTo>
                    <a:cubicBezTo>
                      <a:pt x="3056" y="652"/>
                      <a:pt x="3009" y="513"/>
                      <a:pt x="2932" y="451"/>
                    </a:cubicBezTo>
                    <a:lnTo>
                      <a:pt x="2932" y="497"/>
                    </a:lnTo>
                    <a:lnTo>
                      <a:pt x="2823" y="435"/>
                    </a:lnTo>
                    <a:lnTo>
                      <a:pt x="2823" y="435"/>
                    </a:lnTo>
                    <a:cubicBezTo>
                      <a:pt x="2916" y="590"/>
                      <a:pt x="2808" y="606"/>
                      <a:pt x="2761" y="668"/>
                    </a:cubicBezTo>
                    <a:lnTo>
                      <a:pt x="2715" y="637"/>
                    </a:lnTo>
                    <a:cubicBezTo>
                      <a:pt x="2691" y="552"/>
                      <a:pt x="2685" y="477"/>
                      <a:pt x="2728" y="477"/>
                    </a:cubicBezTo>
                    <a:cubicBezTo>
                      <a:pt x="2740" y="477"/>
                      <a:pt x="2756" y="483"/>
                      <a:pt x="2777" y="497"/>
                    </a:cubicBezTo>
                    <a:lnTo>
                      <a:pt x="2715" y="404"/>
                    </a:lnTo>
                    <a:cubicBezTo>
                      <a:pt x="2761" y="342"/>
                      <a:pt x="2870" y="420"/>
                      <a:pt x="2839" y="296"/>
                    </a:cubicBezTo>
                    <a:lnTo>
                      <a:pt x="2839" y="296"/>
                    </a:lnTo>
                    <a:lnTo>
                      <a:pt x="2777" y="358"/>
                    </a:lnTo>
                    <a:lnTo>
                      <a:pt x="2746" y="311"/>
                    </a:lnTo>
                    <a:cubicBezTo>
                      <a:pt x="2718" y="339"/>
                      <a:pt x="2703" y="440"/>
                      <a:pt x="2645" y="440"/>
                    </a:cubicBezTo>
                    <a:cubicBezTo>
                      <a:pt x="2638" y="440"/>
                      <a:pt x="2630" y="439"/>
                      <a:pt x="2622" y="435"/>
                    </a:cubicBezTo>
                    <a:lnTo>
                      <a:pt x="2622" y="435"/>
                    </a:lnTo>
                    <a:cubicBezTo>
                      <a:pt x="2622" y="482"/>
                      <a:pt x="2637" y="528"/>
                      <a:pt x="2637" y="575"/>
                    </a:cubicBezTo>
                    <a:lnTo>
                      <a:pt x="2529" y="497"/>
                    </a:lnTo>
                    <a:cubicBezTo>
                      <a:pt x="2513" y="451"/>
                      <a:pt x="2498" y="420"/>
                      <a:pt x="2513" y="389"/>
                    </a:cubicBezTo>
                    <a:lnTo>
                      <a:pt x="2513" y="389"/>
                    </a:lnTo>
                    <a:cubicBezTo>
                      <a:pt x="2498" y="420"/>
                      <a:pt x="2467" y="420"/>
                      <a:pt x="2451" y="435"/>
                    </a:cubicBezTo>
                    <a:lnTo>
                      <a:pt x="18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20"/>
              <p:cNvSpPr/>
              <p:nvPr/>
            </p:nvSpPr>
            <p:spPr>
              <a:xfrm>
                <a:off x="3675625" y="449825"/>
                <a:ext cx="47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80" extrusionOk="0">
                    <a:moveTo>
                      <a:pt x="1" y="0"/>
                    </a:moveTo>
                    <a:cubicBezTo>
                      <a:pt x="32" y="47"/>
                      <a:pt x="63" y="93"/>
                      <a:pt x="78" y="140"/>
                    </a:cubicBezTo>
                    <a:cubicBezTo>
                      <a:pt x="78" y="155"/>
                      <a:pt x="94" y="171"/>
                      <a:pt x="94" y="202"/>
                    </a:cubicBezTo>
                    <a:cubicBezTo>
                      <a:pt x="94" y="217"/>
                      <a:pt x="110" y="233"/>
                      <a:pt x="110" y="248"/>
                    </a:cubicBezTo>
                    <a:cubicBezTo>
                      <a:pt x="110" y="233"/>
                      <a:pt x="110" y="217"/>
                      <a:pt x="110" y="202"/>
                    </a:cubicBezTo>
                    <a:cubicBezTo>
                      <a:pt x="110" y="202"/>
                      <a:pt x="110" y="186"/>
                      <a:pt x="110" y="186"/>
                    </a:cubicBezTo>
                    <a:cubicBezTo>
                      <a:pt x="125" y="217"/>
                      <a:pt x="141" y="233"/>
                      <a:pt x="141" y="248"/>
                    </a:cubicBezTo>
                    <a:cubicBezTo>
                      <a:pt x="156" y="264"/>
                      <a:pt x="172" y="264"/>
                      <a:pt x="187" y="279"/>
                    </a:cubicBezTo>
                    <a:cubicBezTo>
                      <a:pt x="172" y="248"/>
                      <a:pt x="141" y="202"/>
                      <a:pt x="125" y="171"/>
                    </a:cubicBezTo>
                    <a:cubicBezTo>
                      <a:pt x="141" y="155"/>
                      <a:pt x="141" y="140"/>
                      <a:pt x="110" y="124"/>
                    </a:cubicBezTo>
                    <a:lnTo>
                      <a:pt x="94" y="124"/>
                    </a:lnTo>
                    <a:cubicBezTo>
                      <a:pt x="78" y="78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20"/>
              <p:cNvSpPr/>
              <p:nvPr/>
            </p:nvSpPr>
            <p:spPr>
              <a:xfrm>
                <a:off x="3679125" y="454075"/>
                <a:ext cx="23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6" extrusionOk="0">
                    <a:moveTo>
                      <a:pt x="16" y="1"/>
                    </a:moveTo>
                    <a:lnTo>
                      <a:pt x="1" y="16"/>
                    </a:lnTo>
                    <a:cubicBezTo>
                      <a:pt x="16" y="16"/>
                      <a:pt x="16" y="32"/>
                      <a:pt x="32" y="32"/>
                    </a:cubicBezTo>
                    <a:lnTo>
                      <a:pt x="32" y="32"/>
                    </a:lnTo>
                    <a:lnTo>
                      <a:pt x="16" y="1"/>
                    </a:lnTo>
                    <a:close/>
                    <a:moveTo>
                      <a:pt x="32" y="32"/>
                    </a:moveTo>
                    <a:lnTo>
                      <a:pt x="78" y="125"/>
                    </a:lnTo>
                    <a:lnTo>
                      <a:pt x="32" y="32"/>
                    </a:lnTo>
                    <a:close/>
                    <a:moveTo>
                      <a:pt x="47" y="109"/>
                    </a:moveTo>
                    <a:cubicBezTo>
                      <a:pt x="63" y="125"/>
                      <a:pt x="63" y="140"/>
                      <a:pt x="78" y="156"/>
                    </a:cubicBezTo>
                    <a:lnTo>
                      <a:pt x="94" y="156"/>
                    </a:lnTo>
                    <a:lnTo>
                      <a:pt x="78" y="125"/>
                    </a:lnTo>
                    <a:cubicBezTo>
                      <a:pt x="63" y="125"/>
                      <a:pt x="63" y="109"/>
                      <a:pt x="47" y="10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20"/>
              <p:cNvSpPr/>
              <p:nvPr/>
            </p:nvSpPr>
            <p:spPr>
              <a:xfrm>
                <a:off x="3638025" y="534350"/>
                <a:ext cx="25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16"/>
                      <a:pt x="47" y="47"/>
                      <a:pt x="63" y="62"/>
                    </a:cubicBezTo>
                    <a:cubicBezTo>
                      <a:pt x="75" y="69"/>
                      <a:pt x="86" y="73"/>
                      <a:pt x="92" y="73"/>
                    </a:cubicBezTo>
                    <a:cubicBezTo>
                      <a:pt x="101" y="73"/>
                      <a:pt x="103" y="65"/>
                      <a:pt x="94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20"/>
              <p:cNvSpPr/>
              <p:nvPr/>
            </p:nvSpPr>
            <p:spPr>
              <a:xfrm>
                <a:off x="3655475" y="51457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11"/>
                      <a:pt x="21" y="14"/>
                      <a:pt x="36" y="20"/>
                    </a:cubicBezTo>
                    <a:lnTo>
                      <a:pt x="36" y="20"/>
                    </a:lnTo>
                    <a:cubicBezTo>
                      <a:pt x="33" y="18"/>
                      <a:pt x="31" y="16"/>
                      <a:pt x="31" y="16"/>
                    </a:cubicBezTo>
                    <a:cubicBezTo>
                      <a:pt x="16" y="0"/>
                      <a:pt x="0" y="0"/>
                      <a:pt x="0" y="0"/>
                    </a:cubicBezTo>
                    <a:close/>
                    <a:moveTo>
                      <a:pt x="36" y="20"/>
                    </a:moveTo>
                    <a:cubicBezTo>
                      <a:pt x="42" y="24"/>
                      <a:pt x="52" y="31"/>
                      <a:pt x="62" y="31"/>
                    </a:cubicBezTo>
                    <a:cubicBezTo>
                      <a:pt x="52" y="26"/>
                      <a:pt x="44" y="23"/>
                      <a:pt x="36" y="2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20"/>
              <p:cNvSpPr/>
              <p:nvPr/>
            </p:nvSpPr>
            <p:spPr>
              <a:xfrm>
                <a:off x="3631825" y="5300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6"/>
                      <a:pt x="16" y="16"/>
                      <a:pt x="31" y="32"/>
                    </a:cubicBezTo>
                    <a:cubicBezTo>
                      <a:pt x="31" y="23"/>
                      <a:pt x="31" y="13"/>
                      <a:pt x="35" y="7"/>
                    </a:cubicBezTo>
                    <a:lnTo>
                      <a:pt x="35" y="7"/>
                    </a:lnTo>
                    <a:cubicBezTo>
                      <a:pt x="36" y="8"/>
                      <a:pt x="37" y="8"/>
                      <a:pt x="38" y="8"/>
                    </a:cubicBezTo>
                    <a:cubicBezTo>
                      <a:pt x="43" y="8"/>
                      <a:pt x="47" y="6"/>
                      <a:pt x="47" y="1"/>
                    </a:cubicBezTo>
                    <a:lnTo>
                      <a:pt x="47" y="1"/>
                    </a:lnTo>
                    <a:cubicBezTo>
                      <a:pt x="41" y="1"/>
                      <a:pt x="37" y="3"/>
                      <a:pt x="35" y="7"/>
                    </a:cubicBezTo>
                    <a:lnTo>
                      <a:pt x="35" y="7"/>
                    </a:lnTo>
                    <a:cubicBezTo>
                      <a:pt x="24" y="6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20"/>
              <p:cNvSpPr/>
              <p:nvPr/>
            </p:nvSpPr>
            <p:spPr>
              <a:xfrm>
                <a:off x="3629100" y="526200"/>
                <a:ext cx="23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10" extrusionOk="0">
                    <a:moveTo>
                      <a:pt x="1" y="1"/>
                    </a:moveTo>
                    <a:cubicBezTo>
                      <a:pt x="16" y="32"/>
                      <a:pt x="47" y="78"/>
                      <a:pt x="78" y="109"/>
                    </a:cubicBezTo>
                    <a:cubicBezTo>
                      <a:pt x="94" y="94"/>
                      <a:pt x="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20"/>
              <p:cNvSpPr/>
              <p:nvPr/>
            </p:nvSpPr>
            <p:spPr>
              <a:xfrm>
                <a:off x="3636850" y="532400"/>
                <a:ext cx="12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1" y="1"/>
                    </a:moveTo>
                    <a:cubicBezTo>
                      <a:pt x="1" y="16"/>
                      <a:pt x="1" y="32"/>
                      <a:pt x="1" y="47"/>
                    </a:cubicBezTo>
                    <a:lnTo>
                      <a:pt x="48" y="78"/>
                    </a:lnTo>
                    <a:cubicBezTo>
                      <a:pt x="32" y="47"/>
                      <a:pt x="16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20"/>
              <p:cNvSpPr/>
              <p:nvPr/>
            </p:nvSpPr>
            <p:spPr>
              <a:xfrm>
                <a:off x="3657025" y="514175"/>
                <a:ext cx="16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49" extrusionOk="0">
                    <a:moveTo>
                      <a:pt x="31" y="1"/>
                    </a:moveTo>
                    <a:cubicBezTo>
                      <a:pt x="16" y="1"/>
                      <a:pt x="0" y="1"/>
                      <a:pt x="31" y="32"/>
                    </a:cubicBezTo>
                    <a:cubicBezTo>
                      <a:pt x="48" y="44"/>
                      <a:pt x="56" y="49"/>
                      <a:pt x="58" y="49"/>
                    </a:cubicBezTo>
                    <a:cubicBezTo>
                      <a:pt x="65" y="49"/>
                      <a:pt x="31" y="12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20"/>
              <p:cNvSpPr/>
              <p:nvPr/>
            </p:nvSpPr>
            <p:spPr>
              <a:xfrm>
                <a:off x="3672525" y="496350"/>
                <a:ext cx="35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62"/>
                      <a:pt x="78" y="124"/>
                      <a:pt x="32" y="155"/>
                    </a:cubicBezTo>
                    <a:lnTo>
                      <a:pt x="140" y="264"/>
                    </a:lnTo>
                    <a:cubicBezTo>
                      <a:pt x="47" y="155"/>
                      <a:pt x="94" y="78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20"/>
              <p:cNvSpPr/>
              <p:nvPr/>
            </p:nvSpPr>
            <p:spPr>
              <a:xfrm>
                <a:off x="3683000" y="494025"/>
                <a:ext cx="19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7" extrusionOk="0">
                    <a:moveTo>
                      <a:pt x="1" y="0"/>
                    </a:moveTo>
                    <a:lnTo>
                      <a:pt x="16" y="47"/>
                    </a:lnTo>
                    <a:lnTo>
                      <a:pt x="78" y="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20"/>
              <p:cNvSpPr/>
              <p:nvPr/>
            </p:nvSpPr>
            <p:spPr>
              <a:xfrm>
                <a:off x="3689975" y="48937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6" y="0"/>
                    </a:moveTo>
                    <a:lnTo>
                      <a:pt x="1" y="78"/>
                    </a:lnTo>
                    <a:lnTo>
                      <a:pt x="16" y="7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20"/>
              <p:cNvSpPr/>
              <p:nvPr/>
            </p:nvSpPr>
            <p:spPr>
              <a:xfrm>
                <a:off x="3658575" y="432750"/>
                <a:ext cx="80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1" extrusionOk="0">
                    <a:moveTo>
                      <a:pt x="1" y="1"/>
                    </a:moveTo>
                    <a:lnTo>
                      <a:pt x="1" y="32"/>
                    </a:lnTo>
                    <a:lnTo>
                      <a:pt x="32" y="1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20"/>
              <p:cNvSpPr/>
              <p:nvPr/>
            </p:nvSpPr>
            <p:spPr>
              <a:xfrm>
                <a:off x="3630950" y="432375"/>
                <a:ext cx="205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4" extrusionOk="0">
                    <a:moveTo>
                      <a:pt x="35" y="0"/>
                    </a:moveTo>
                    <a:cubicBezTo>
                      <a:pt x="10" y="0"/>
                      <a:pt x="0" y="33"/>
                      <a:pt x="14" y="33"/>
                    </a:cubicBezTo>
                    <a:cubicBezTo>
                      <a:pt x="15" y="33"/>
                      <a:pt x="17" y="33"/>
                      <a:pt x="20" y="31"/>
                    </a:cubicBezTo>
                    <a:cubicBezTo>
                      <a:pt x="30" y="31"/>
                      <a:pt x="41" y="24"/>
                      <a:pt x="55" y="24"/>
                    </a:cubicBezTo>
                    <a:cubicBezTo>
                      <a:pt x="63" y="24"/>
                      <a:pt x="72" y="26"/>
                      <a:pt x="82" y="31"/>
                    </a:cubicBezTo>
                    <a:cubicBezTo>
                      <a:pt x="63" y="8"/>
                      <a:pt x="47" y="0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20"/>
              <p:cNvSpPr/>
              <p:nvPr/>
            </p:nvSpPr>
            <p:spPr>
              <a:xfrm>
                <a:off x="3607775" y="456800"/>
                <a:ext cx="12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7" extrusionOk="0">
                    <a:moveTo>
                      <a:pt x="47" y="0"/>
                    </a:moveTo>
                    <a:lnTo>
                      <a:pt x="1" y="47"/>
                    </a:lnTo>
                    <a:lnTo>
                      <a:pt x="16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20"/>
              <p:cNvSpPr/>
              <p:nvPr/>
            </p:nvSpPr>
            <p:spPr>
              <a:xfrm>
                <a:off x="3598475" y="4556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16" y="1"/>
                    </a:moveTo>
                    <a:lnTo>
                      <a:pt x="1" y="63"/>
                    </a:lnTo>
                    <a:lnTo>
                      <a:pt x="32" y="94"/>
                    </a:lnTo>
                    <a:lnTo>
                      <a:pt x="32" y="16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20"/>
              <p:cNvSpPr/>
              <p:nvPr/>
            </p:nvSpPr>
            <p:spPr>
              <a:xfrm>
                <a:off x="3642675" y="5258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32" y="62"/>
                      <a:pt x="63" y="78"/>
                      <a:pt x="94" y="78"/>
                    </a:cubicBezTo>
                    <a:cubicBezTo>
                      <a:pt x="63" y="47"/>
                      <a:pt x="47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20"/>
              <p:cNvSpPr/>
              <p:nvPr/>
            </p:nvSpPr>
            <p:spPr>
              <a:xfrm>
                <a:off x="3609325" y="436250"/>
                <a:ext cx="35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87" extrusionOk="0">
                    <a:moveTo>
                      <a:pt x="77" y="184"/>
                    </a:moveTo>
                    <a:lnTo>
                      <a:pt x="77" y="184"/>
                    </a:lnTo>
                    <a:cubicBezTo>
                      <a:pt x="77" y="185"/>
                      <a:pt x="78" y="186"/>
                      <a:pt x="78" y="187"/>
                    </a:cubicBezTo>
                    <a:lnTo>
                      <a:pt x="77" y="184"/>
                    </a:lnTo>
                    <a:close/>
                    <a:moveTo>
                      <a:pt x="78" y="0"/>
                    </a:moveTo>
                    <a:lnTo>
                      <a:pt x="1" y="93"/>
                    </a:lnTo>
                    <a:lnTo>
                      <a:pt x="77" y="184"/>
                    </a:lnTo>
                    <a:lnTo>
                      <a:pt x="77" y="184"/>
                    </a:lnTo>
                    <a:cubicBezTo>
                      <a:pt x="64" y="167"/>
                      <a:pt x="64" y="107"/>
                      <a:pt x="98" y="107"/>
                    </a:cubicBezTo>
                    <a:cubicBezTo>
                      <a:pt x="101" y="107"/>
                      <a:pt x="105" y="108"/>
                      <a:pt x="109" y="109"/>
                    </a:cubicBezTo>
                    <a:lnTo>
                      <a:pt x="140" y="18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20"/>
              <p:cNvSpPr/>
              <p:nvPr/>
            </p:nvSpPr>
            <p:spPr>
              <a:xfrm>
                <a:off x="3610875" y="432750"/>
                <a:ext cx="50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0" extrusionOk="0">
                    <a:moveTo>
                      <a:pt x="16" y="1"/>
                    </a:moveTo>
                    <a:lnTo>
                      <a:pt x="16" y="1"/>
                    </a:lnTo>
                    <a:cubicBezTo>
                      <a:pt x="1" y="78"/>
                      <a:pt x="109" y="187"/>
                      <a:pt x="187" y="202"/>
                    </a:cubicBezTo>
                    <a:cubicBezTo>
                      <a:pt x="187" y="223"/>
                      <a:pt x="180" y="230"/>
                      <a:pt x="171" y="230"/>
                    </a:cubicBezTo>
                    <a:cubicBezTo>
                      <a:pt x="149" y="230"/>
                      <a:pt x="113" y="195"/>
                      <a:pt x="104" y="195"/>
                    </a:cubicBezTo>
                    <a:lnTo>
                      <a:pt x="104" y="195"/>
                    </a:lnTo>
                    <a:cubicBezTo>
                      <a:pt x="98" y="195"/>
                      <a:pt x="102" y="208"/>
                      <a:pt x="125" y="249"/>
                    </a:cubicBezTo>
                    <a:cubicBezTo>
                      <a:pt x="147" y="271"/>
                      <a:pt x="162" y="279"/>
                      <a:pt x="174" y="279"/>
                    </a:cubicBezTo>
                    <a:cubicBezTo>
                      <a:pt x="202" y="279"/>
                      <a:pt x="202" y="225"/>
                      <a:pt x="202" y="20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20"/>
              <p:cNvSpPr/>
              <p:nvPr/>
            </p:nvSpPr>
            <p:spPr>
              <a:xfrm>
                <a:off x="3621750" y="425000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0" y="1"/>
                    </a:moveTo>
                    <a:lnTo>
                      <a:pt x="31" y="47"/>
                    </a:lnTo>
                    <a:lnTo>
                      <a:pt x="78" y="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20"/>
              <p:cNvSpPr/>
              <p:nvPr/>
            </p:nvSpPr>
            <p:spPr>
              <a:xfrm>
                <a:off x="3621350" y="426175"/>
                <a:ext cx="2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9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32" y="62"/>
                      <a:pt x="63" y="93"/>
                      <a:pt x="94" y="109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20"/>
              <p:cNvSpPr/>
              <p:nvPr/>
            </p:nvSpPr>
            <p:spPr>
              <a:xfrm>
                <a:off x="3618250" y="42772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16" y="31"/>
                      <a:pt x="47" y="16"/>
                      <a:pt x="63" y="1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20"/>
              <p:cNvSpPr/>
              <p:nvPr/>
            </p:nvSpPr>
            <p:spPr>
              <a:xfrm>
                <a:off x="3616700" y="424575"/>
                <a:ext cx="467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7" extrusionOk="0">
                    <a:moveTo>
                      <a:pt x="40" y="1"/>
                    </a:moveTo>
                    <a:cubicBezTo>
                      <a:pt x="23" y="1"/>
                      <a:pt x="10" y="10"/>
                      <a:pt x="0" y="33"/>
                    </a:cubicBezTo>
                    <a:lnTo>
                      <a:pt x="109" y="126"/>
                    </a:lnTo>
                    <a:lnTo>
                      <a:pt x="187" y="95"/>
                    </a:lnTo>
                    <a:cubicBezTo>
                      <a:pt x="132" y="52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20"/>
              <p:cNvSpPr/>
              <p:nvPr/>
            </p:nvSpPr>
            <p:spPr>
              <a:xfrm>
                <a:off x="3602750" y="459500"/>
                <a:ext cx="4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95" extrusionOk="0">
                    <a:moveTo>
                      <a:pt x="0" y="1"/>
                    </a:moveTo>
                    <a:lnTo>
                      <a:pt x="0" y="79"/>
                    </a:lnTo>
                    <a:lnTo>
                      <a:pt x="16" y="94"/>
                    </a:lnTo>
                    <a:lnTo>
                      <a:pt x="16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20"/>
              <p:cNvSpPr/>
              <p:nvPr/>
            </p:nvSpPr>
            <p:spPr>
              <a:xfrm>
                <a:off x="3594975" y="440525"/>
                <a:ext cx="10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55" extrusionOk="0">
                    <a:moveTo>
                      <a:pt x="32" y="0"/>
                    </a:moveTo>
                    <a:cubicBezTo>
                      <a:pt x="1" y="0"/>
                      <a:pt x="1" y="16"/>
                      <a:pt x="16" y="31"/>
                    </a:cubicBezTo>
                    <a:cubicBezTo>
                      <a:pt x="29" y="48"/>
                      <a:pt x="35" y="55"/>
                      <a:pt x="37" y="55"/>
                    </a:cubicBezTo>
                    <a:cubicBezTo>
                      <a:pt x="42" y="55"/>
                      <a:pt x="21" y="1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20"/>
              <p:cNvSpPr/>
              <p:nvPr/>
            </p:nvSpPr>
            <p:spPr>
              <a:xfrm>
                <a:off x="3612425" y="430575"/>
                <a:ext cx="120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57" extrusionOk="0">
                    <a:moveTo>
                      <a:pt x="22" y="0"/>
                    </a:moveTo>
                    <a:cubicBezTo>
                      <a:pt x="1" y="0"/>
                      <a:pt x="1" y="33"/>
                      <a:pt x="1" y="57"/>
                    </a:cubicBezTo>
                    <a:cubicBezTo>
                      <a:pt x="16" y="41"/>
                      <a:pt x="47" y="41"/>
                      <a:pt x="47" y="10"/>
                    </a:cubicBezTo>
                    <a:cubicBezTo>
                      <a:pt x="37" y="3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59" name="Google Shape;3359;p20"/>
            <p:cNvSpPr/>
            <p:nvPr/>
          </p:nvSpPr>
          <p:spPr>
            <a:xfrm flipH="1">
              <a:off x="6298099" y="46075"/>
              <a:ext cx="644825" cy="464925"/>
            </a:xfrm>
            <a:custGeom>
              <a:avLst/>
              <a:gdLst/>
              <a:ahLst/>
              <a:cxnLst/>
              <a:rect l="l" t="t" r="r" b="b"/>
              <a:pathLst>
                <a:path w="25793" h="18597" extrusionOk="0">
                  <a:moveTo>
                    <a:pt x="7616" y="5475"/>
                  </a:moveTo>
                  <a:cubicBezTo>
                    <a:pt x="7610" y="5478"/>
                    <a:pt x="7606" y="5483"/>
                    <a:pt x="7603" y="5491"/>
                  </a:cubicBezTo>
                  <a:lnTo>
                    <a:pt x="7603" y="5491"/>
                  </a:lnTo>
                  <a:cubicBezTo>
                    <a:pt x="7607" y="5486"/>
                    <a:pt x="7611" y="5480"/>
                    <a:pt x="7616" y="5475"/>
                  </a:cubicBezTo>
                  <a:close/>
                  <a:moveTo>
                    <a:pt x="11664" y="10329"/>
                  </a:moveTo>
                  <a:cubicBezTo>
                    <a:pt x="11659" y="10334"/>
                    <a:pt x="11656" y="10338"/>
                    <a:pt x="11653" y="10342"/>
                  </a:cubicBezTo>
                  <a:lnTo>
                    <a:pt x="11653" y="10342"/>
                  </a:lnTo>
                  <a:cubicBezTo>
                    <a:pt x="11660" y="10337"/>
                    <a:pt x="11664" y="10333"/>
                    <a:pt x="11664" y="10329"/>
                  </a:cubicBezTo>
                  <a:close/>
                  <a:moveTo>
                    <a:pt x="760" y="0"/>
                  </a:moveTo>
                  <a:lnTo>
                    <a:pt x="760" y="0"/>
                  </a:lnTo>
                  <a:cubicBezTo>
                    <a:pt x="714" y="47"/>
                    <a:pt x="667" y="419"/>
                    <a:pt x="683" y="636"/>
                  </a:cubicBezTo>
                  <a:lnTo>
                    <a:pt x="791" y="667"/>
                  </a:lnTo>
                  <a:cubicBezTo>
                    <a:pt x="807" y="1148"/>
                    <a:pt x="729" y="776"/>
                    <a:pt x="698" y="1241"/>
                  </a:cubicBezTo>
                  <a:cubicBezTo>
                    <a:pt x="697" y="1241"/>
                    <a:pt x="696" y="1241"/>
                    <a:pt x="694" y="1241"/>
                  </a:cubicBezTo>
                  <a:cubicBezTo>
                    <a:pt x="621" y="1241"/>
                    <a:pt x="621" y="831"/>
                    <a:pt x="636" y="465"/>
                  </a:cubicBezTo>
                  <a:lnTo>
                    <a:pt x="636" y="465"/>
                  </a:lnTo>
                  <a:cubicBezTo>
                    <a:pt x="605" y="791"/>
                    <a:pt x="528" y="1117"/>
                    <a:pt x="605" y="1272"/>
                  </a:cubicBezTo>
                  <a:cubicBezTo>
                    <a:pt x="580" y="1403"/>
                    <a:pt x="558" y="1421"/>
                    <a:pt x="535" y="1421"/>
                  </a:cubicBezTo>
                  <a:cubicBezTo>
                    <a:pt x="526" y="1421"/>
                    <a:pt x="517" y="1418"/>
                    <a:pt x="508" y="1418"/>
                  </a:cubicBezTo>
                  <a:cubicBezTo>
                    <a:pt x="482" y="1418"/>
                    <a:pt x="454" y="1440"/>
                    <a:pt x="419" y="1613"/>
                  </a:cubicBezTo>
                  <a:cubicBezTo>
                    <a:pt x="419" y="1892"/>
                    <a:pt x="481" y="2264"/>
                    <a:pt x="404" y="2606"/>
                  </a:cubicBezTo>
                  <a:lnTo>
                    <a:pt x="388" y="2590"/>
                  </a:lnTo>
                  <a:cubicBezTo>
                    <a:pt x="202" y="3397"/>
                    <a:pt x="388" y="3846"/>
                    <a:pt x="218" y="4606"/>
                  </a:cubicBezTo>
                  <a:lnTo>
                    <a:pt x="202" y="4513"/>
                  </a:lnTo>
                  <a:cubicBezTo>
                    <a:pt x="124" y="4777"/>
                    <a:pt x="140" y="5320"/>
                    <a:pt x="47" y="5816"/>
                  </a:cubicBezTo>
                  <a:cubicBezTo>
                    <a:pt x="64" y="5741"/>
                    <a:pt x="94" y="5670"/>
                    <a:pt x="116" y="5670"/>
                  </a:cubicBezTo>
                  <a:cubicBezTo>
                    <a:pt x="135" y="5670"/>
                    <a:pt x="147" y="5720"/>
                    <a:pt x="140" y="5863"/>
                  </a:cubicBezTo>
                  <a:cubicBezTo>
                    <a:pt x="47" y="6437"/>
                    <a:pt x="62" y="6824"/>
                    <a:pt x="0" y="7259"/>
                  </a:cubicBezTo>
                  <a:lnTo>
                    <a:pt x="78" y="7677"/>
                  </a:lnTo>
                  <a:cubicBezTo>
                    <a:pt x="78" y="7739"/>
                    <a:pt x="78" y="7801"/>
                    <a:pt x="62" y="7879"/>
                  </a:cubicBezTo>
                  <a:cubicBezTo>
                    <a:pt x="62" y="7910"/>
                    <a:pt x="62" y="7941"/>
                    <a:pt x="62" y="7988"/>
                  </a:cubicBezTo>
                  <a:cubicBezTo>
                    <a:pt x="62" y="8050"/>
                    <a:pt x="62" y="8112"/>
                    <a:pt x="62" y="8174"/>
                  </a:cubicBezTo>
                  <a:cubicBezTo>
                    <a:pt x="78" y="8468"/>
                    <a:pt x="62" y="8794"/>
                    <a:pt x="109" y="9135"/>
                  </a:cubicBezTo>
                  <a:cubicBezTo>
                    <a:pt x="187" y="9833"/>
                    <a:pt x="264" y="10671"/>
                    <a:pt x="373" y="11617"/>
                  </a:cubicBezTo>
                  <a:cubicBezTo>
                    <a:pt x="714" y="11849"/>
                    <a:pt x="1102" y="12098"/>
                    <a:pt x="1520" y="12377"/>
                  </a:cubicBezTo>
                  <a:cubicBezTo>
                    <a:pt x="1737" y="12532"/>
                    <a:pt x="1939" y="12609"/>
                    <a:pt x="2156" y="12733"/>
                  </a:cubicBezTo>
                  <a:cubicBezTo>
                    <a:pt x="2420" y="12873"/>
                    <a:pt x="2668" y="13013"/>
                    <a:pt x="2947" y="13152"/>
                  </a:cubicBezTo>
                  <a:cubicBezTo>
                    <a:pt x="3444" y="12982"/>
                    <a:pt x="3971" y="12749"/>
                    <a:pt x="4483" y="12547"/>
                  </a:cubicBezTo>
                  <a:cubicBezTo>
                    <a:pt x="4746" y="12423"/>
                    <a:pt x="5010" y="12268"/>
                    <a:pt x="5274" y="12129"/>
                  </a:cubicBezTo>
                  <a:lnTo>
                    <a:pt x="5661" y="11911"/>
                  </a:lnTo>
                  <a:cubicBezTo>
                    <a:pt x="5801" y="11834"/>
                    <a:pt x="5925" y="11741"/>
                    <a:pt x="6049" y="11663"/>
                  </a:cubicBezTo>
                  <a:lnTo>
                    <a:pt x="6437" y="11400"/>
                  </a:lnTo>
                  <a:lnTo>
                    <a:pt x="6685" y="11229"/>
                  </a:lnTo>
                  <a:cubicBezTo>
                    <a:pt x="6825" y="11105"/>
                    <a:pt x="6964" y="10996"/>
                    <a:pt x="7104" y="10888"/>
                  </a:cubicBezTo>
                  <a:cubicBezTo>
                    <a:pt x="7398" y="10655"/>
                    <a:pt x="7647" y="10423"/>
                    <a:pt x="7895" y="10205"/>
                  </a:cubicBezTo>
                  <a:cubicBezTo>
                    <a:pt x="7922" y="10180"/>
                    <a:pt x="7949" y="10155"/>
                    <a:pt x="7975" y="10130"/>
                  </a:cubicBezTo>
                  <a:lnTo>
                    <a:pt x="7975" y="10130"/>
                  </a:lnTo>
                  <a:cubicBezTo>
                    <a:pt x="7905" y="10969"/>
                    <a:pt x="7863" y="11868"/>
                    <a:pt x="7941" y="12516"/>
                  </a:cubicBezTo>
                  <a:cubicBezTo>
                    <a:pt x="7941" y="12718"/>
                    <a:pt x="7926" y="12951"/>
                    <a:pt x="7941" y="13168"/>
                  </a:cubicBezTo>
                  <a:cubicBezTo>
                    <a:pt x="7972" y="13385"/>
                    <a:pt x="7988" y="13602"/>
                    <a:pt x="8019" y="13819"/>
                  </a:cubicBezTo>
                  <a:cubicBezTo>
                    <a:pt x="8267" y="14036"/>
                    <a:pt x="8531" y="14253"/>
                    <a:pt x="8748" y="14440"/>
                  </a:cubicBezTo>
                  <a:cubicBezTo>
                    <a:pt x="8655" y="14346"/>
                    <a:pt x="8608" y="14284"/>
                    <a:pt x="8639" y="14284"/>
                  </a:cubicBezTo>
                  <a:cubicBezTo>
                    <a:pt x="8670" y="14284"/>
                    <a:pt x="8748" y="14331"/>
                    <a:pt x="8825" y="14393"/>
                  </a:cubicBezTo>
                  <a:cubicBezTo>
                    <a:pt x="8965" y="14517"/>
                    <a:pt x="9074" y="14610"/>
                    <a:pt x="9151" y="14672"/>
                  </a:cubicBezTo>
                  <a:cubicBezTo>
                    <a:pt x="9446" y="14843"/>
                    <a:pt x="9430" y="14796"/>
                    <a:pt x="9477" y="14812"/>
                  </a:cubicBezTo>
                  <a:cubicBezTo>
                    <a:pt x="9492" y="14812"/>
                    <a:pt x="9523" y="14812"/>
                    <a:pt x="9632" y="14843"/>
                  </a:cubicBezTo>
                  <a:cubicBezTo>
                    <a:pt x="9694" y="14874"/>
                    <a:pt x="9756" y="14889"/>
                    <a:pt x="9865" y="14920"/>
                  </a:cubicBezTo>
                  <a:cubicBezTo>
                    <a:pt x="9973" y="14967"/>
                    <a:pt x="10113" y="15029"/>
                    <a:pt x="10283" y="15091"/>
                  </a:cubicBezTo>
                  <a:cubicBezTo>
                    <a:pt x="10314" y="15106"/>
                    <a:pt x="10361" y="15122"/>
                    <a:pt x="10438" y="15153"/>
                  </a:cubicBezTo>
                  <a:cubicBezTo>
                    <a:pt x="10718" y="15075"/>
                    <a:pt x="11043" y="14936"/>
                    <a:pt x="11415" y="14796"/>
                  </a:cubicBezTo>
                  <a:cubicBezTo>
                    <a:pt x="11509" y="14765"/>
                    <a:pt x="11602" y="14719"/>
                    <a:pt x="11710" y="14688"/>
                  </a:cubicBezTo>
                  <a:cubicBezTo>
                    <a:pt x="11819" y="14641"/>
                    <a:pt x="11912" y="14579"/>
                    <a:pt x="12020" y="14533"/>
                  </a:cubicBezTo>
                  <a:cubicBezTo>
                    <a:pt x="12237" y="14424"/>
                    <a:pt x="12470" y="14300"/>
                    <a:pt x="12703" y="14176"/>
                  </a:cubicBezTo>
                  <a:cubicBezTo>
                    <a:pt x="13153" y="13881"/>
                    <a:pt x="13680" y="13555"/>
                    <a:pt x="14145" y="13183"/>
                  </a:cubicBezTo>
                  <a:cubicBezTo>
                    <a:pt x="14471" y="12951"/>
                    <a:pt x="14781" y="12687"/>
                    <a:pt x="15091" y="12423"/>
                  </a:cubicBezTo>
                  <a:cubicBezTo>
                    <a:pt x="15386" y="12160"/>
                    <a:pt x="15696" y="11880"/>
                    <a:pt x="16006" y="11617"/>
                  </a:cubicBezTo>
                  <a:cubicBezTo>
                    <a:pt x="16192" y="11446"/>
                    <a:pt x="16192" y="11446"/>
                    <a:pt x="16239" y="11415"/>
                  </a:cubicBezTo>
                  <a:lnTo>
                    <a:pt x="16363" y="11307"/>
                  </a:lnTo>
                  <a:cubicBezTo>
                    <a:pt x="16503" y="11198"/>
                    <a:pt x="16627" y="11120"/>
                    <a:pt x="16735" y="11058"/>
                  </a:cubicBezTo>
                  <a:cubicBezTo>
                    <a:pt x="16830" y="11011"/>
                    <a:pt x="16898" y="10991"/>
                    <a:pt x="16945" y="10991"/>
                  </a:cubicBezTo>
                  <a:cubicBezTo>
                    <a:pt x="16960" y="10991"/>
                    <a:pt x="16972" y="10993"/>
                    <a:pt x="16983" y="10996"/>
                  </a:cubicBezTo>
                  <a:lnTo>
                    <a:pt x="17030" y="10934"/>
                  </a:lnTo>
                  <a:lnTo>
                    <a:pt x="17045" y="10934"/>
                  </a:lnTo>
                  <a:cubicBezTo>
                    <a:pt x="17061" y="10934"/>
                    <a:pt x="17061" y="10950"/>
                    <a:pt x="17076" y="10965"/>
                  </a:cubicBezTo>
                  <a:cubicBezTo>
                    <a:pt x="17076" y="10981"/>
                    <a:pt x="17076" y="11027"/>
                    <a:pt x="17076" y="11074"/>
                  </a:cubicBezTo>
                  <a:cubicBezTo>
                    <a:pt x="17076" y="11167"/>
                    <a:pt x="17061" y="11260"/>
                    <a:pt x="17076" y="11338"/>
                  </a:cubicBezTo>
                  <a:cubicBezTo>
                    <a:pt x="17076" y="11353"/>
                    <a:pt x="17092" y="11353"/>
                    <a:pt x="17092" y="11369"/>
                  </a:cubicBezTo>
                  <a:lnTo>
                    <a:pt x="17061" y="11384"/>
                  </a:lnTo>
                  <a:cubicBezTo>
                    <a:pt x="17061" y="11415"/>
                    <a:pt x="17076" y="11446"/>
                    <a:pt x="17061" y="11508"/>
                  </a:cubicBezTo>
                  <a:cubicBezTo>
                    <a:pt x="17061" y="11570"/>
                    <a:pt x="17045" y="11663"/>
                    <a:pt x="17045" y="11772"/>
                  </a:cubicBezTo>
                  <a:cubicBezTo>
                    <a:pt x="17014" y="12191"/>
                    <a:pt x="16983" y="12609"/>
                    <a:pt x="16937" y="13059"/>
                  </a:cubicBezTo>
                  <a:cubicBezTo>
                    <a:pt x="16906" y="13540"/>
                    <a:pt x="16844" y="13959"/>
                    <a:pt x="16797" y="14424"/>
                  </a:cubicBezTo>
                  <a:cubicBezTo>
                    <a:pt x="16704" y="15324"/>
                    <a:pt x="16611" y="16239"/>
                    <a:pt x="16518" y="17076"/>
                  </a:cubicBezTo>
                  <a:cubicBezTo>
                    <a:pt x="16658" y="17216"/>
                    <a:pt x="16813" y="17340"/>
                    <a:pt x="16937" y="17464"/>
                  </a:cubicBezTo>
                  <a:lnTo>
                    <a:pt x="16999" y="17510"/>
                  </a:lnTo>
                  <a:lnTo>
                    <a:pt x="17014" y="17541"/>
                  </a:lnTo>
                  <a:lnTo>
                    <a:pt x="17061" y="17603"/>
                  </a:lnTo>
                  <a:cubicBezTo>
                    <a:pt x="17092" y="17650"/>
                    <a:pt x="17123" y="17681"/>
                    <a:pt x="17154" y="17712"/>
                  </a:cubicBezTo>
                  <a:cubicBezTo>
                    <a:pt x="17263" y="17852"/>
                    <a:pt x="17356" y="17960"/>
                    <a:pt x="17402" y="18022"/>
                  </a:cubicBezTo>
                  <a:lnTo>
                    <a:pt x="17371" y="17960"/>
                  </a:lnTo>
                  <a:lnTo>
                    <a:pt x="17371" y="17960"/>
                  </a:lnTo>
                  <a:cubicBezTo>
                    <a:pt x="17666" y="18239"/>
                    <a:pt x="17604" y="18317"/>
                    <a:pt x="17774" y="18534"/>
                  </a:cubicBezTo>
                  <a:cubicBezTo>
                    <a:pt x="17789" y="18548"/>
                    <a:pt x="17790" y="18563"/>
                    <a:pt x="17802" y="18590"/>
                  </a:cubicBezTo>
                  <a:lnTo>
                    <a:pt x="17802" y="18590"/>
                  </a:lnTo>
                  <a:cubicBezTo>
                    <a:pt x="17839" y="18571"/>
                    <a:pt x="18210" y="18532"/>
                    <a:pt x="18348" y="18519"/>
                  </a:cubicBezTo>
                  <a:lnTo>
                    <a:pt x="18348" y="18519"/>
                  </a:lnTo>
                  <a:lnTo>
                    <a:pt x="18333" y="18534"/>
                  </a:lnTo>
                  <a:cubicBezTo>
                    <a:pt x="18379" y="18534"/>
                    <a:pt x="18457" y="18534"/>
                    <a:pt x="18534" y="18519"/>
                  </a:cubicBezTo>
                  <a:cubicBezTo>
                    <a:pt x="18643" y="18503"/>
                    <a:pt x="18751" y="18503"/>
                    <a:pt x="18876" y="18488"/>
                  </a:cubicBezTo>
                  <a:cubicBezTo>
                    <a:pt x="19139" y="18472"/>
                    <a:pt x="19387" y="18410"/>
                    <a:pt x="19667" y="18394"/>
                  </a:cubicBezTo>
                  <a:cubicBezTo>
                    <a:pt x="19744" y="18301"/>
                    <a:pt x="19806" y="18239"/>
                    <a:pt x="19868" y="18177"/>
                  </a:cubicBezTo>
                  <a:lnTo>
                    <a:pt x="19868" y="18177"/>
                  </a:lnTo>
                  <a:lnTo>
                    <a:pt x="19822" y="18332"/>
                  </a:lnTo>
                  <a:cubicBezTo>
                    <a:pt x="20147" y="17945"/>
                    <a:pt x="20597" y="17479"/>
                    <a:pt x="21016" y="17045"/>
                  </a:cubicBezTo>
                  <a:cubicBezTo>
                    <a:pt x="21450" y="16549"/>
                    <a:pt x="21869" y="16084"/>
                    <a:pt x="22086" y="15835"/>
                  </a:cubicBezTo>
                  <a:cubicBezTo>
                    <a:pt x="22226" y="15680"/>
                    <a:pt x="22365" y="15541"/>
                    <a:pt x="22505" y="15370"/>
                  </a:cubicBezTo>
                  <a:cubicBezTo>
                    <a:pt x="22660" y="15199"/>
                    <a:pt x="22815" y="15013"/>
                    <a:pt x="22970" y="14827"/>
                  </a:cubicBezTo>
                  <a:cubicBezTo>
                    <a:pt x="23249" y="14502"/>
                    <a:pt x="23544" y="14160"/>
                    <a:pt x="23839" y="13804"/>
                  </a:cubicBezTo>
                  <a:cubicBezTo>
                    <a:pt x="24273" y="13261"/>
                    <a:pt x="24707" y="12687"/>
                    <a:pt x="25048" y="12098"/>
                  </a:cubicBezTo>
                  <a:cubicBezTo>
                    <a:pt x="25048" y="12098"/>
                    <a:pt x="25219" y="11942"/>
                    <a:pt x="25390" y="11803"/>
                  </a:cubicBezTo>
                  <a:cubicBezTo>
                    <a:pt x="25560" y="11648"/>
                    <a:pt x="25731" y="11493"/>
                    <a:pt x="25731" y="11493"/>
                  </a:cubicBezTo>
                  <a:lnTo>
                    <a:pt x="25793" y="11369"/>
                  </a:lnTo>
                  <a:cubicBezTo>
                    <a:pt x="25793" y="11369"/>
                    <a:pt x="25421" y="10702"/>
                    <a:pt x="24862" y="10205"/>
                  </a:cubicBezTo>
                  <a:cubicBezTo>
                    <a:pt x="24499" y="9872"/>
                    <a:pt x="24056" y="9611"/>
                    <a:pt x="23599" y="9611"/>
                  </a:cubicBezTo>
                  <a:cubicBezTo>
                    <a:pt x="23354" y="9611"/>
                    <a:pt x="23105" y="9686"/>
                    <a:pt x="22862" y="9864"/>
                  </a:cubicBezTo>
                  <a:lnTo>
                    <a:pt x="22815" y="9802"/>
                  </a:lnTo>
                  <a:cubicBezTo>
                    <a:pt x="22815" y="9802"/>
                    <a:pt x="22768" y="9880"/>
                    <a:pt x="22737" y="9942"/>
                  </a:cubicBezTo>
                  <a:cubicBezTo>
                    <a:pt x="22691" y="10019"/>
                    <a:pt x="22644" y="10081"/>
                    <a:pt x="22644" y="10081"/>
                  </a:cubicBezTo>
                  <a:cubicBezTo>
                    <a:pt x="22419" y="10346"/>
                    <a:pt x="22364" y="10532"/>
                    <a:pt x="22323" y="10532"/>
                  </a:cubicBezTo>
                  <a:cubicBezTo>
                    <a:pt x="22316" y="10532"/>
                    <a:pt x="22310" y="10527"/>
                    <a:pt x="22303" y="10516"/>
                  </a:cubicBezTo>
                  <a:lnTo>
                    <a:pt x="22629" y="10081"/>
                  </a:lnTo>
                  <a:lnTo>
                    <a:pt x="22629" y="10081"/>
                  </a:lnTo>
                  <a:cubicBezTo>
                    <a:pt x="22542" y="10189"/>
                    <a:pt x="22501" y="10230"/>
                    <a:pt x="22486" y="10230"/>
                  </a:cubicBezTo>
                  <a:cubicBezTo>
                    <a:pt x="22458" y="10230"/>
                    <a:pt x="22521" y="10089"/>
                    <a:pt x="22551" y="9988"/>
                  </a:cubicBezTo>
                  <a:lnTo>
                    <a:pt x="22551" y="9988"/>
                  </a:lnTo>
                  <a:cubicBezTo>
                    <a:pt x="22458" y="10128"/>
                    <a:pt x="22350" y="10252"/>
                    <a:pt x="22257" y="10345"/>
                  </a:cubicBezTo>
                  <a:cubicBezTo>
                    <a:pt x="22253" y="10365"/>
                    <a:pt x="22255" y="10372"/>
                    <a:pt x="22261" y="10372"/>
                  </a:cubicBezTo>
                  <a:cubicBezTo>
                    <a:pt x="22279" y="10372"/>
                    <a:pt x="22331" y="10306"/>
                    <a:pt x="22365" y="10283"/>
                  </a:cubicBezTo>
                  <a:lnTo>
                    <a:pt x="22365" y="10283"/>
                  </a:lnTo>
                  <a:cubicBezTo>
                    <a:pt x="22257" y="10469"/>
                    <a:pt x="22148" y="10748"/>
                    <a:pt x="21977" y="10950"/>
                  </a:cubicBezTo>
                  <a:cubicBezTo>
                    <a:pt x="21884" y="11072"/>
                    <a:pt x="21844" y="11094"/>
                    <a:pt x="21814" y="11094"/>
                  </a:cubicBezTo>
                  <a:cubicBezTo>
                    <a:pt x="21797" y="11094"/>
                    <a:pt x="21783" y="11087"/>
                    <a:pt x="21766" y="11087"/>
                  </a:cubicBezTo>
                  <a:cubicBezTo>
                    <a:pt x="21732" y="11087"/>
                    <a:pt x="21682" y="11114"/>
                    <a:pt x="21559" y="11276"/>
                  </a:cubicBezTo>
                  <a:lnTo>
                    <a:pt x="21218" y="11725"/>
                  </a:lnTo>
                  <a:lnTo>
                    <a:pt x="21031" y="11958"/>
                  </a:lnTo>
                  <a:lnTo>
                    <a:pt x="20938" y="12067"/>
                  </a:lnTo>
                  <a:lnTo>
                    <a:pt x="20923" y="12067"/>
                  </a:lnTo>
                  <a:cubicBezTo>
                    <a:pt x="20892" y="12098"/>
                    <a:pt x="20876" y="12113"/>
                    <a:pt x="20845" y="12129"/>
                  </a:cubicBezTo>
                  <a:cubicBezTo>
                    <a:pt x="20799" y="12160"/>
                    <a:pt x="20752" y="12160"/>
                    <a:pt x="20721" y="12175"/>
                  </a:cubicBezTo>
                  <a:cubicBezTo>
                    <a:pt x="20690" y="12175"/>
                    <a:pt x="20659" y="12206"/>
                    <a:pt x="20628" y="12237"/>
                  </a:cubicBezTo>
                  <a:cubicBezTo>
                    <a:pt x="20644" y="12206"/>
                    <a:pt x="20644" y="12191"/>
                    <a:pt x="20659" y="12175"/>
                  </a:cubicBezTo>
                  <a:cubicBezTo>
                    <a:pt x="20659" y="12160"/>
                    <a:pt x="20675" y="12144"/>
                    <a:pt x="20690" y="12113"/>
                  </a:cubicBezTo>
                  <a:lnTo>
                    <a:pt x="20675" y="12113"/>
                  </a:lnTo>
                  <a:cubicBezTo>
                    <a:pt x="20663" y="12131"/>
                    <a:pt x="20658" y="12135"/>
                    <a:pt x="20654" y="12135"/>
                  </a:cubicBezTo>
                  <a:cubicBezTo>
                    <a:pt x="20651" y="12135"/>
                    <a:pt x="20650" y="12133"/>
                    <a:pt x="20646" y="12133"/>
                  </a:cubicBezTo>
                  <a:cubicBezTo>
                    <a:pt x="20642" y="12133"/>
                    <a:pt x="20637" y="12135"/>
                    <a:pt x="20628" y="12144"/>
                  </a:cubicBezTo>
                  <a:cubicBezTo>
                    <a:pt x="20649" y="12109"/>
                    <a:pt x="20671" y="12073"/>
                    <a:pt x="20692" y="12039"/>
                  </a:cubicBezTo>
                  <a:lnTo>
                    <a:pt x="20692" y="12039"/>
                  </a:lnTo>
                  <a:cubicBezTo>
                    <a:pt x="20691" y="12044"/>
                    <a:pt x="20690" y="12048"/>
                    <a:pt x="20690" y="12051"/>
                  </a:cubicBezTo>
                  <a:cubicBezTo>
                    <a:pt x="20690" y="12067"/>
                    <a:pt x="20690" y="12082"/>
                    <a:pt x="20690" y="12098"/>
                  </a:cubicBezTo>
                  <a:cubicBezTo>
                    <a:pt x="20690" y="12077"/>
                    <a:pt x="20692" y="12056"/>
                    <a:pt x="20694" y="12036"/>
                  </a:cubicBezTo>
                  <a:lnTo>
                    <a:pt x="20694" y="12036"/>
                  </a:lnTo>
                  <a:cubicBezTo>
                    <a:pt x="20719" y="11997"/>
                    <a:pt x="20743" y="11960"/>
                    <a:pt x="20768" y="11927"/>
                  </a:cubicBezTo>
                  <a:lnTo>
                    <a:pt x="20768" y="11927"/>
                  </a:lnTo>
                  <a:cubicBezTo>
                    <a:pt x="20737" y="11958"/>
                    <a:pt x="20721" y="11973"/>
                    <a:pt x="20721" y="11989"/>
                  </a:cubicBezTo>
                  <a:cubicBezTo>
                    <a:pt x="20706" y="11989"/>
                    <a:pt x="20706" y="11973"/>
                    <a:pt x="20706" y="11973"/>
                  </a:cubicBezTo>
                  <a:cubicBezTo>
                    <a:pt x="20706" y="11993"/>
                    <a:pt x="20700" y="12012"/>
                    <a:pt x="20695" y="12027"/>
                  </a:cubicBezTo>
                  <a:lnTo>
                    <a:pt x="20695" y="12027"/>
                  </a:lnTo>
                  <a:cubicBezTo>
                    <a:pt x="20700" y="11990"/>
                    <a:pt x="20706" y="11956"/>
                    <a:pt x="20706" y="11927"/>
                  </a:cubicBezTo>
                  <a:cubicBezTo>
                    <a:pt x="20737" y="11493"/>
                    <a:pt x="20752" y="11183"/>
                    <a:pt x="20768" y="11151"/>
                  </a:cubicBezTo>
                  <a:lnTo>
                    <a:pt x="20628" y="11074"/>
                  </a:lnTo>
                  <a:cubicBezTo>
                    <a:pt x="20737" y="9507"/>
                    <a:pt x="20830" y="10562"/>
                    <a:pt x="20892" y="9089"/>
                  </a:cubicBezTo>
                  <a:cubicBezTo>
                    <a:pt x="20845" y="8980"/>
                    <a:pt x="20845" y="8794"/>
                    <a:pt x="20845" y="8577"/>
                  </a:cubicBezTo>
                  <a:cubicBezTo>
                    <a:pt x="20845" y="8360"/>
                    <a:pt x="20876" y="8112"/>
                    <a:pt x="20892" y="7848"/>
                  </a:cubicBezTo>
                  <a:cubicBezTo>
                    <a:pt x="20706" y="7646"/>
                    <a:pt x="20520" y="7445"/>
                    <a:pt x="20396" y="7414"/>
                  </a:cubicBezTo>
                  <a:cubicBezTo>
                    <a:pt x="20411" y="7398"/>
                    <a:pt x="20194" y="7212"/>
                    <a:pt x="20240" y="7166"/>
                  </a:cubicBezTo>
                  <a:lnTo>
                    <a:pt x="20240" y="7166"/>
                  </a:lnTo>
                  <a:cubicBezTo>
                    <a:pt x="20231" y="7168"/>
                    <a:pt x="20221" y="7169"/>
                    <a:pt x="20211" y="7169"/>
                  </a:cubicBezTo>
                  <a:cubicBezTo>
                    <a:pt x="20085" y="7169"/>
                    <a:pt x="19980" y="6988"/>
                    <a:pt x="19822" y="6902"/>
                  </a:cubicBezTo>
                  <a:cubicBezTo>
                    <a:pt x="19812" y="6897"/>
                    <a:pt x="19806" y="6895"/>
                    <a:pt x="19803" y="6895"/>
                  </a:cubicBezTo>
                  <a:cubicBezTo>
                    <a:pt x="19787" y="6895"/>
                    <a:pt x="19855" y="6956"/>
                    <a:pt x="19868" y="6995"/>
                  </a:cubicBezTo>
                  <a:cubicBezTo>
                    <a:pt x="19868" y="6995"/>
                    <a:pt x="19791" y="6933"/>
                    <a:pt x="19713" y="6871"/>
                  </a:cubicBezTo>
                  <a:cubicBezTo>
                    <a:pt x="19620" y="6809"/>
                    <a:pt x="19542" y="6731"/>
                    <a:pt x="19542" y="6731"/>
                  </a:cubicBezTo>
                  <a:cubicBezTo>
                    <a:pt x="19475" y="6655"/>
                    <a:pt x="19444" y="6602"/>
                    <a:pt x="19462" y="6602"/>
                  </a:cubicBezTo>
                  <a:cubicBezTo>
                    <a:pt x="19474" y="6602"/>
                    <a:pt x="19505" y="6622"/>
                    <a:pt x="19558" y="6669"/>
                  </a:cubicBezTo>
                  <a:cubicBezTo>
                    <a:pt x="19449" y="6561"/>
                    <a:pt x="19279" y="6468"/>
                    <a:pt x="19062" y="6312"/>
                  </a:cubicBezTo>
                  <a:cubicBezTo>
                    <a:pt x="18798" y="6126"/>
                    <a:pt x="18488" y="5894"/>
                    <a:pt x="18131" y="5661"/>
                  </a:cubicBezTo>
                  <a:cubicBezTo>
                    <a:pt x="17712" y="5832"/>
                    <a:pt x="17247" y="6095"/>
                    <a:pt x="16766" y="6344"/>
                  </a:cubicBezTo>
                  <a:cubicBezTo>
                    <a:pt x="16254" y="6685"/>
                    <a:pt x="15743" y="6995"/>
                    <a:pt x="15200" y="7460"/>
                  </a:cubicBezTo>
                  <a:cubicBezTo>
                    <a:pt x="14936" y="7677"/>
                    <a:pt x="14657" y="7879"/>
                    <a:pt x="14409" y="8112"/>
                  </a:cubicBezTo>
                  <a:lnTo>
                    <a:pt x="13649" y="8779"/>
                  </a:lnTo>
                  <a:cubicBezTo>
                    <a:pt x="13385" y="9011"/>
                    <a:pt x="13122" y="9244"/>
                    <a:pt x="12873" y="9461"/>
                  </a:cubicBezTo>
                  <a:cubicBezTo>
                    <a:pt x="12625" y="9694"/>
                    <a:pt x="12393" y="9880"/>
                    <a:pt x="12175" y="10066"/>
                  </a:cubicBezTo>
                  <a:cubicBezTo>
                    <a:pt x="12051" y="10143"/>
                    <a:pt x="11958" y="10236"/>
                    <a:pt x="11865" y="10298"/>
                  </a:cubicBezTo>
                  <a:cubicBezTo>
                    <a:pt x="11850" y="10314"/>
                    <a:pt x="11850" y="10314"/>
                    <a:pt x="11850" y="10329"/>
                  </a:cubicBezTo>
                  <a:cubicBezTo>
                    <a:pt x="11850" y="10423"/>
                    <a:pt x="11865" y="10361"/>
                    <a:pt x="11896" y="10485"/>
                  </a:cubicBezTo>
                  <a:cubicBezTo>
                    <a:pt x="11889" y="10531"/>
                    <a:pt x="11877" y="10531"/>
                    <a:pt x="11867" y="10531"/>
                  </a:cubicBezTo>
                  <a:cubicBezTo>
                    <a:pt x="11857" y="10531"/>
                    <a:pt x="11850" y="10531"/>
                    <a:pt x="11850" y="10578"/>
                  </a:cubicBezTo>
                  <a:cubicBezTo>
                    <a:pt x="11834" y="10392"/>
                    <a:pt x="11803" y="10485"/>
                    <a:pt x="11819" y="10392"/>
                  </a:cubicBezTo>
                  <a:cubicBezTo>
                    <a:pt x="11819" y="10376"/>
                    <a:pt x="11834" y="10345"/>
                    <a:pt x="11850" y="10283"/>
                  </a:cubicBezTo>
                  <a:lnTo>
                    <a:pt x="11850" y="10283"/>
                  </a:lnTo>
                  <a:lnTo>
                    <a:pt x="11788" y="10454"/>
                  </a:lnTo>
                  <a:lnTo>
                    <a:pt x="11819" y="10345"/>
                  </a:lnTo>
                  <a:lnTo>
                    <a:pt x="11819" y="10345"/>
                  </a:lnTo>
                  <a:cubicBezTo>
                    <a:pt x="11803" y="10392"/>
                    <a:pt x="11772" y="10438"/>
                    <a:pt x="11757" y="10438"/>
                  </a:cubicBezTo>
                  <a:cubicBezTo>
                    <a:pt x="11750" y="10445"/>
                    <a:pt x="11746" y="10448"/>
                    <a:pt x="11744" y="10448"/>
                  </a:cubicBezTo>
                  <a:cubicBezTo>
                    <a:pt x="11739" y="10448"/>
                    <a:pt x="11760" y="10409"/>
                    <a:pt x="11772" y="10361"/>
                  </a:cubicBezTo>
                  <a:lnTo>
                    <a:pt x="11772" y="10361"/>
                  </a:lnTo>
                  <a:cubicBezTo>
                    <a:pt x="11753" y="10373"/>
                    <a:pt x="11720" y="10381"/>
                    <a:pt x="11693" y="10381"/>
                  </a:cubicBezTo>
                  <a:cubicBezTo>
                    <a:pt x="11659" y="10381"/>
                    <a:pt x="11634" y="10369"/>
                    <a:pt x="11653" y="10342"/>
                  </a:cubicBezTo>
                  <a:lnTo>
                    <a:pt x="11653" y="10342"/>
                  </a:lnTo>
                  <a:cubicBezTo>
                    <a:pt x="11637" y="10353"/>
                    <a:pt x="11605" y="10365"/>
                    <a:pt x="11585" y="10365"/>
                  </a:cubicBezTo>
                  <a:cubicBezTo>
                    <a:pt x="11579" y="10365"/>
                    <a:pt x="11574" y="10363"/>
                    <a:pt x="11571" y="10361"/>
                  </a:cubicBezTo>
                  <a:cubicBezTo>
                    <a:pt x="11617" y="10345"/>
                    <a:pt x="11602" y="10345"/>
                    <a:pt x="11586" y="10314"/>
                  </a:cubicBezTo>
                  <a:cubicBezTo>
                    <a:pt x="11571" y="10283"/>
                    <a:pt x="11555" y="10252"/>
                    <a:pt x="11602" y="10252"/>
                  </a:cubicBezTo>
                  <a:cubicBezTo>
                    <a:pt x="11602" y="10236"/>
                    <a:pt x="11602" y="10221"/>
                    <a:pt x="11602" y="10190"/>
                  </a:cubicBezTo>
                  <a:cubicBezTo>
                    <a:pt x="11617" y="10112"/>
                    <a:pt x="11617" y="10019"/>
                    <a:pt x="11633" y="9942"/>
                  </a:cubicBezTo>
                  <a:cubicBezTo>
                    <a:pt x="11633" y="9814"/>
                    <a:pt x="11624" y="9721"/>
                    <a:pt x="11587" y="9721"/>
                  </a:cubicBezTo>
                  <a:cubicBezTo>
                    <a:pt x="11575" y="9721"/>
                    <a:pt x="11559" y="9732"/>
                    <a:pt x="11540" y="9756"/>
                  </a:cubicBezTo>
                  <a:cubicBezTo>
                    <a:pt x="11599" y="9684"/>
                    <a:pt x="11686" y="9330"/>
                    <a:pt x="11723" y="9330"/>
                  </a:cubicBezTo>
                  <a:cubicBezTo>
                    <a:pt x="11734" y="9330"/>
                    <a:pt x="11741" y="9362"/>
                    <a:pt x="11741" y="9445"/>
                  </a:cubicBezTo>
                  <a:cubicBezTo>
                    <a:pt x="11788" y="9244"/>
                    <a:pt x="11834" y="9058"/>
                    <a:pt x="11834" y="8918"/>
                  </a:cubicBezTo>
                  <a:lnTo>
                    <a:pt x="11834" y="8918"/>
                  </a:lnTo>
                  <a:lnTo>
                    <a:pt x="11741" y="9166"/>
                  </a:lnTo>
                  <a:cubicBezTo>
                    <a:pt x="11850" y="8484"/>
                    <a:pt x="12020" y="8143"/>
                    <a:pt x="12005" y="7662"/>
                  </a:cubicBezTo>
                  <a:lnTo>
                    <a:pt x="12005" y="7662"/>
                  </a:lnTo>
                  <a:lnTo>
                    <a:pt x="11896" y="7910"/>
                  </a:lnTo>
                  <a:cubicBezTo>
                    <a:pt x="11974" y="7491"/>
                    <a:pt x="12051" y="7150"/>
                    <a:pt x="12206" y="7010"/>
                  </a:cubicBezTo>
                  <a:lnTo>
                    <a:pt x="12206" y="7010"/>
                  </a:lnTo>
                  <a:lnTo>
                    <a:pt x="12160" y="7445"/>
                  </a:lnTo>
                  <a:cubicBezTo>
                    <a:pt x="12300" y="6747"/>
                    <a:pt x="12377" y="6328"/>
                    <a:pt x="12439" y="5708"/>
                  </a:cubicBezTo>
                  <a:lnTo>
                    <a:pt x="12439" y="5708"/>
                  </a:lnTo>
                  <a:lnTo>
                    <a:pt x="12393" y="5925"/>
                  </a:lnTo>
                  <a:cubicBezTo>
                    <a:pt x="12393" y="5615"/>
                    <a:pt x="12517" y="4855"/>
                    <a:pt x="12579" y="3924"/>
                  </a:cubicBezTo>
                  <a:lnTo>
                    <a:pt x="9585" y="2699"/>
                  </a:lnTo>
                  <a:cubicBezTo>
                    <a:pt x="8794" y="3877"/>
                    <a:pt x="7848" y="5227"/>
                    <a:pt x="7662" y="5599"/>
                  </a:cubicBezTo>
                  <a:lnTo>
                    <a:pt x="7941" y="5413"/>
                  </a:lnTo>
                  <a:lnTo>
                    <a:pt x="7634" y="5919"/>
                  </a:lnTo>
                  <a:lnTo>
                    <a:pt x="7634" y="5919"/>
                  </a:lnTo>
                  <a:cubicBezTo>
                    <a:pt x="7668" y="5851"/>
                    <a:pt x="7576" y="5567"/>
                    <a:pt x="7603" y="5491"/>
                  </a:cubicBezTo>
                  <a:lnTo>
                    <a:pt x="7603" y="5491"/>
                  </a:lnTo>
                  <a:cubicBezTo>
                    <a:pt x="7331" y="5843"/>
                    <a:pt x="6656" y="6682"/>
                    <a:pt x="5801" y="7507"/>
                  </a:cubicBezTo>
                  <a:cubicBezTo>
                    <a:pt x="5584" y="7724"/>
                    <a:pt x="5351" y="7925"/>
                    <a:pt x="5103" y="8127"/>
                  </a:cubicBezTo>
                  <a:lnTo>
                    <a:pt x="4746" y="8422"/>
                  </a:lnTo>
                  <a:cubicBezTo>
                    <a:pt x="4684" y="8468"/>
                    <a:pt x="4622" y="8515"/>
                    <a:pt x="4560" y="8546"/>
                  </a:cubicBezTo>
                  <a:lnTo>
                    <a:pt x="4467" y="8623"/>
                  </a:lnTo>
                  <a:cubicBezTo>
                    <a:pt x="4312" y="8732"/>
                    <a:pt x="4126" y="8841"/>
                    <a:pt x="3955" y="8903"/>
                  </a:cubicBezTo>
                  <a:cubicBezTo>
                    <a:pt x="3893" y="8934"/>
                    <a:pt x="3831" y="8965"/>
                    <a:pt x="3769" y="8980"/>
                  </a:cubicBezTo>
                  <a:cubicBezTo>
                    <a:pt x="3738" y="8996"/>
                    <a:pt x="3707" y="8996"/>
                    <a:pt x="3676" y="9011"/>
                  </a:cubicBezTo>
                  <a:lnTo>
                    <a:pt x="3645" y="9027"/>
                  </a:lnTo>
                  <a:lnTo>
                    <a:pt x="3614" y="9027"/>
                  </a:lnTo>
                  <a:lnTo>
                    <a:pt x="3614" y="8996"/>
                  </a:lnTo>
                  <a:cubicBezTo>
                    <a:pt x="3599" y="8887"/>
                    <a:pt x="3599" y="8794"/>
                    <a:pt x="3599" y="8748"/>
                  </a:cubicBezTo>
                  <a:cubicBezTo>
                    <a:pt x="3630" y="8546"/>
                    <a:pt x="3754" y="8561"/>
                    <a:pt x="3769" y="8530"/>
                  </a:cubicBezTo>
                  <a:cubicBezTo>
                    <a:pt x="3738" y="8499"/>
                    <a:pt x="3723" y="8499"/>
                    <a:pt x="3707" y="8499"/>
                  </a:cubicBezTo>
                  <a:cubicBezTo>
                    <a:pt x="3695" y="8506"/>
                    <a:pt x="3682" y="8512"/>
                    <a:pt x="3671" y="8512"/>
                  </a:cubicBezTo>
                  <a:cubicBezTo>
                    <a:pt x="3656" y="8512"/>
                    <a:pt x="3645" y="8499"/>
                    <a:pt x="3645" y="8453"/>
                  </a:cubicBezTo>
                  <a:cubicBezTo>
                    <a:pt x="3661" y="8406"/>
                    <a:pt x="3723" y="8406"/>
                    <a:pt x="3738" y="8406"/>
                  </a:cubicBezTo>
                  <a:cubicBezTo>
                    <a:pt x="3724" y="8379"/>
                    <a:pt x="3748" y="8326"/>
                    <a:pt x="3720" y="8326"/>
                  </a:cubicBezTo>
                  <a:cubicBezTo>
                    <a:pt x="3716" y="8326"/>
                    <a:pt x="3712" y="8327"/>
                    <a:pt x="3707" y="8329"/>
                  </a:cubicBezTo>
                  <a:cubicBezTo>
                    <a:pt x="3676" y="8406"/>
                    <a:pt x="3552" y="8468"/>
                    <a:pt x="3475" y="8561"/>
                  </a:cubicBezTo>
                  <a:lnTo>
                    <a:pt x="3490" y="8344"/>
                  </a:lnTo>
                  <a:lnTo>
                    <a:pt x="3568" y="8313"/>
                  </a:lnTo>
                  <a:cubicBezTo>
                    <a:pt x="3568" y="8298"/>
                    <a:pt x="3506" y="8298"/>
                    <a:pt x="3459" y="8251"/>
                  </a:cubicBezTo>
                  <a:cubicBezTo>
                    <a:pt x="3428" y="8236"/>
                    <a:pt x="3397" y="8220"/>
                    <a:pt x="3397" y="8174"/>
                  </a:cubicBezTo>
                  <a:cubicBezTo>
                    <a:pt x="3381" y="8143"/>
                    <a:pt x="3381" y="8127"/>
                    <a:pt x="3381" y="8096"/>
                  </a:cubicBezTo>
                  <a:cubicBezTo>
                    <a:pt x="3381" y="8065"/>
                    <a:pt x="3381" y="8065"/>
                    <a:pt x="3381" y="7972"/>
                  </a:cubicBezTo>
                  <a:cubicBezTo>
                    <a:pt x="3413" y="7476"/>
                    <a:pt x="3428" y="6948"/>
                    <a:pt x="3475" y="6421"/>
                  </a:cubicBezTo>
                  <a:cubicBezTo>
                    <a:pt x="3490" y="6157"/>
                    <a:pt x="3506" y="5894"/>
                    <a:pt x="3521" y="5630"/>
                  </a:cubicBezTo>
                  <a:cubicBezTo>
                    <a:pt x="3552" y="5366"/>
                    <a:pt x="3583" y="5087"/>
                    <a:pt x="3599" y="4839"/>
                  </a:cubicBezTo>
                  <a:cubicBezTo>
                    <a:pt x="3645" y="4855"/>
                    <a:pt x="3661" y="5072"/>
                    <a:pt x="3661" y="5304"/>
                  </a:cubicBezTo>
                  <a:cubicBezTo>
                    <a:pt x="3676" y="5165"/>
                    <a:pt x="3692" y="4948"/>
                    <a:pt x="3738" y="4824"/>
                  </a:cubicBezTo>
                  <a:lnTo>
                    <a:pt x="3738" y="4824"/>
                  </a:lnTo>
                  <a:cubicBezTo>
                    <a:pt x="3721" y="4862"/>
                    <a:pt x="3709" y="4878"/>
                    <a:pt x="3701" y="4878"/>
                  </a:cubicBezTo>
                  <a:cubicBezTo>
                    <a:pt x="3662" y="4878"/>
                    <a:pt x="3698" y="4538"/>
                    <a:pt x="3678" y="4538"/>
                  </a:cubicBezTo>
                  <a:cubicBezTo>
                    <a:pt x="3674" y="4538"/>
                    <a:pt x="3669" y="4549"/>
                    <a:pt x="3661" y="4575"/>
                  </a:cubicBezTo>
                  <a:cubicBezTo>
                    <a:pt x="3552" y="3784"/>
                    <a:pt x="3831" y="2807"/>
                    <a:pt x="3769" y="2094"/>
                  </a:cubicBezTo>
                  <a:cubicBezTo>
                    <a:pt x="3676" y="2047"/>
                    <a:pt x="2978" y="1629"/>
                    <a:pt x="2265" y="1210"/>
                  </a:cubicBezTo>
                  <a:cubicBezTo>
                    <a:pt x="1551" y="791"/>
                    <a:pt x="822" y="450"/>
                    <a:pt x="714" y="450"/>
                  </a:cubicBezTo>
                  <a:cubicBezTo>
                    <a:pt x="729" y="248"/>
                    <a:pt x="745" y="62"/>
                    <a:pt x="760" y="0"/>
                  </a:cubicBezTo>
                  <a:close/>
                  <a:moveTo>
                    <a:pt x="17802" y="18590"/>
                  </a:moveTo>
                  <a:cubicBezTo>
                    <a:pt x="17798" y="18592"/>
                    <a:pt x="17799" y="18594"/>
                    <a:pt x="17805" y="18596"/>
                  </a:cubicBezTo>
                  <a:cubicBezTo>
                    <a:pt x="17804" y="18594"/>
                    <a:pt x="17803" y="18592"/>
                    <a:pt x="17802" y="18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60" name="Google Shape;3360;p20"/>
            <p:cNvGrpSpPr/>
            <p:nvPr/>
          </p:nvGrpSpPr>
          <p:grpSpPr>
            <a:xfrm flipH="1">
              <a:off x="7596949" y="355400"/>
              <a:ext cx="632450" cy="714300"/>
              <a:chOff x="1431000" y="1568225"/>
              <a:chExt cx="632450" cy="714300"/>
            </a:xfrm>
          </p:grpSpPr>
          <p:sp>
            <p:nvSpPr>
              <p:cNvPr id="3361" name="Google Shape;3361;p20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20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20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20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20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20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20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20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20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20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371" name="Google Shape;3371;p20"/>
          <p:cNvSpPr txBox="1">
            <a:spLocks noGrp="1"/>
          </p:cNvSpPr>
          <p:nvPr>
            <p:ph type="title"/>
          </p:nvPr>
        </p:nvSpPr>
        <p:spPr>
          <a:xfrm>
            <a:off x="4579477" y="1549743"/>
            <a:ext cx="3238200" cy="95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72" name="Google Shape;3372;p20"/>
          <p:cNvSpPr txBox="1">
            <a:spLocks noGrp="1"/>
          </p:cNvSpPr>
          <p:nvPr>
            <p:ph type="subTitle" idx="1"/>
          </p:nvPr>
        </p:nvSpPr>
        <p:spPr>
          <a:xfrm>
            <a:off x="4579475" y="2538018"/>
            <a:ext cx="3238200" cy="110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3"/>
          <p:cNvSpPr txBox="1">
            <a:spLocks noGrp="1"/>
          </p:cNvSpPr>
          <p:nvPr>
            <p:ph type="title"/>
          </p:nvPr>
        </p:nvSpPr>
        <p:spPr>
          <a:xfrm>
            <a:off x="2732280" y="2215050"/>
            <a:ext cx="3636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4" name="Google Shape;44;p3"/>
          <p:cNvSpPr txBox="1">
            <a:spLocks noGrp="1"/>
          </p:cNvSpPr>
          <p:nvPr>
            <p:ph type="title" idx="2" hasCustomPrompt="1"/>
          </p:nvPr>
        </p:nvSpPr>
        <p:spPr>
          <a:xfrm>
            <a:off x="3236580" y="1373250"/>
            <a:ext cx="2627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5" name="Google Shape;45;p3"/>
          <p:cNvSpPr txBox="1">
            <a:spLocks noGrp="1"/>
          </p:cNvSpPr>
          <p:nvPr>
            <p:ph type="subTitle" idx="1"/>
          </p:nvPr>
        </p:nvSpPr>
        <p:spPr>
          <a:xfrm>
            <a:off x="3255030" y="3056850"/>
            <a:ext cx="25908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" name="Google Shape;46;p3"/>
          <p:cNvGrpSpPr/>
          <p:nvPr/>
        </p:nvGrpSpPr>
        <p:grpSpPr>
          <a:xfrm>
            <a:off x="-702400" y="-1857725"/>
            <a:ext cx="10789571" cy="7854975"/>
            <a:chOff x="-702400" y="-1857725"/>
            <a:chExt cx="10789571" cy="7854975"/>
          </a:xfrm>
        </p:grpSpPr>
        <p:sp>
          <p:nvSpPr>
            <p:cNvPr id="47" name="Google Shape;47;p3"/>
            <p:cNvSpPr/>
            <p:nvPr/>
          </p:nvSpPr>
          <p:spPr>
            <a:xfrm>
              <a:off x="-702400" y="2869775"/>
              <a:ext cx="3720725" cy="3127475"/>
            </a:xfrm>
            <a:custGeom>
              <a:avLst/>
              <a:gdLst/>
              <a:ahLst/>
              <a:cxnLst/>
              <a:rect l="l" t="t" r="r" b="b"/>
              <a:pathLst>
                <a:path w="148829" h="125099" extrusionOk="0">
                  <a:moveTo>
                    <a:pt x="51824" y="1"/>
                  </a:moveTo>
                  <a:cubicBezTo>
                    <a:pt x="27158" y="1"/>
                    <a:pt x="0" y="22218"/>
                    <a:pt x="5967" y="47762"/>
                  </a:cubicBezTo>
                  <a:lnTo>
                    <a:pt x="15705" y="67237"/>
                  </a:lnTo>
                  <a:cubicBezTo>
                    <a:pt x="28480" y="84488"/>
                    <a:pt x="10551" y="108031"/>
                    <a:pt x="34502" y="119939"/>
                  </a:cubicBezTo>
                  <a:cubicBezTo>
                    <a:pt x="41683" y="123517"/>
                    <a:pt x="50917" y="125098"/>
                    <a:pt x="60868" y="125098"/>
                  </a:cubicBezTo>
                  <a:cubicBezTo>
                    <a:pt x="84778" y="125098"/>
                    <a:pt x="112831" y="115970"/>
                    <a:pt x="126506" y="103502"/>
                  </a:cubicBezTo>
                  <a:cubicBezTo>
                    <a:pt x="136135" y="94714"/>
                    <a:pt x="148829" y="78900"/>
                    <a:pt x="145466" y="64552"/>
                  </a:cubicBezTo>
                  <a:cubicBezTo>
                    <a:pt x="143133" y="54543"/>
                    <a:pt x="132799" y="50122"/>
                    <a:pt x="123739" y="47111"/>
                  </a:cubicBezTo>
                  <a:cubicBezTo>
                    <a:pt x="112564" y="43422"/>
                    <a:pt x="101471" y="44209"/>
                    <a:pt x="92764" y="35611"/>
                  </a:cubicBezTo>
                  <a:cubicBezTo>
                    <a:pt x="87149" y="30050"/>
                    <a:pt x="85223" y="23649"/>
                    <a:pt x="81372" y="16895"/>
                  </a:cubicBezTo>
                  <a:cubicBezTo>
                    <a:pt x="74589" y="4967"/>
                    <a:pt x="63485" y="1"/>
                    <a:pt x="518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48;p3"/>
            <p:cNvGrpSpPr/>
            <p:nvPr/>
          </p:nvGrpSpPr>
          <p:grpSpPr>
            <a:xfrm rot="10800000" flipH="1">
              <a:off x="7251300" y="2869775"/>
              <a:ext cx="2196575" cy="2507300"/>
              <a:chOff x="5018375" y="-52700"/>
              <a:chExt cx="2196575" cy="2507300"/>
            </a:xfrm>
          </p:grpSpPr>
          <p:sp>
            <p:nvSpPr>
              <p:cNvPr id="49" name="Google Shape;49;p3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3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3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" name="Google Shape;52;p3"/>
            <p:cNvSpPr/>
            <p:nvPr/>
          </p:nvSpPr>
          <p:spPr>
            <a:xfrm>
              <a:off x="6201875" y="-1857725"/>
              <a:ext cx="3885296" cy="4072781"/>
            </a:xfrm>
            <a:custGeom>
              <a:avLst/>
              <a:gdLst/>
              <a:ahLst/>
              <a:cxnLst/>
              <a:rect l="l" t="t" r="r" b="b"/>
              <a:pathLst>
                <a:path w="133458" h="139898" extrusionOk="0">
                  <a:moveTo>
                    <a:pt x="78438" y="1"/>
                  </a:moveTo>
                  <a:cubicBezTo>
                    <a:pt x="64382" y="1"/>
                    <a:pt x="51796" y="11680"/>
                    <a:pt x="40888" y="19534"/>
                  </a:cubicBezTo>
                  <a:cubicBezTo>
                    <a:pt x="25459" y="30675"/>
                    <a:pt x="12902" y="45758"/>
                    <a:pt x="4863" y="62986"/>
                  </a:cubicBezTo>
                  <a:cubicBezTo>
                    <a:pt x="2106" y="68882"/>
                    <a:pt x="1" y="76232"/>
                    <a:pt x="3752" y="81554"/>
                  </a:cubicBezTo>
                  <a:cubicBezTo>
                    <a:pt x="6723" y="85840"/>
                    <a:pt x="12371" y="87092"/>
                    <a:pt x="17733" y="87092"/>
                  </a:cubicBezTo>
                  <a:cubicBezTo>
                    <a:pt x="18453" y="87092"/>
                    <a:pt x="19168" y="87069"/>
                    <a:pt x="19870" y="87028"/>
                  </a:cubicBezTo>
                  <a:cubicBezTo>
                    <a:pt x="23204" y="86813"/>
                    <a:pt x="26610" y="86332"/>
                    <a:pt x="29939" y="86332"/>
                  </a:cubicBezTo>
                  <a:cubicBezTo>
                    <a:pt x="32536" y="86332"/>
                    <a:pt x="35086" y="86625"/>
                    <a:pt x="37519" y="87564"/>
                  </a:cubicBezTo>
                  <a:cubicBezTo>
                    <a:pt x="45290" y="90589"/>
                    <a:pt x="49272" y="99164"/>
                    <a:pt x="51377" y="107204"/>
                  </a:cubicBezTo>
                  <a:cubicBezTo>
                    <a:pt x="53483" y="115282"/>
                    <a:pt x="54632" y="123972"/>
                    <a:pt x="59762" y="130519"/>
                  </a:cubicBezTo>
                  <a:cubicBezTo>
                    <a:pt x="64897" y="137085"/>
                    <a:pt x="72812" y="139898"/>
                    <a:pt x="81149" y="139898"/>
                  </a:cubicBezTo>
                  <a:cubicBezTo>
                    <a:pt x="89095" y="139898"/>
                    <a:pt x="97425" y="137342"/>
                    <a:pt x="104094" y="133045"/>
                  </a:cubicBezTo>
                  <a:cubicBezTo>
                    <a:pt x="122241" y="121407"/>
                    <a:pt x="132730" y="99662"/>
                    <a:pt x="133113" y="78108"/>
                  </a:cubicBezTo>
                  <a:cubicBezTo>
                    <a:pt x="133458" y="56516"/>
                    <a:pt x="124423" y="35422"/>
                    <a:pt x="110449" y="18960"/>
                  </a:cubicBezTo>
                  <a:cubicBezTo>
                    <a:pt x="103482" y="10767"/>
                    <a:pt x="94906" y="3340"/>
                    <a:pt x="84455" y="737"/>
                  </a:cubicBezTo>
                  <a:cubicBezTo>
                    <a:pt x="82420" y="232"/>
                    <a:pt x="80415" y="1"/>
                    <a:pt x="78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-682075" y="-460312"/>
              <a:ext cx="2917004" cy="2000637"/>
            </a:xfrm>
            <a:custGeom>
              <a:avLst/>
              <a:gdLst/>
              <a:ahLst/>
              <a:cxnLst/>
              <a:rect l="l" t="t" r="r" b="b"/>
              <a:pathLst>
                <a:path w="80055" h="54906" extrusionOk="0">
                  <a:moveTo>
                    <a:pt x="44937" y="1"/>
                  </a:moveTo>
                  <a:cubicBezTo>
                    <a:pt x="30908" y="1"/>
                    <a:pt x="14808" y="9989"/>
                    <a:pt x="8814" y="23582"/>
                  </a:cubicBezTo>
                  <a:cubicBezTo>
                    <a:pt x="0" y="43571"/>
                    <a:pt x="12514" y="54905"/>
                    <a:pt x="29701" y="54905"/>
                  </a:cubicBezTo>
                  <a:cubicBezTo>
                    <a:pt x="31348" y="54905"/>
                    <a:pt x="33037" y="54801"/>
                    <a:pt x="34755" y="54591"/>
                  </a:cubicBezTo>
                  <a:cubicBezTo>
                    <a:pt x="34755" y="54591"/>
                    <a:pt x="80055" y="43154"/>
                    <a:pt x="65562" y="12667"/>
                  </a:cubicBezTo>
                  <a:cubicBezTo>
                    <a:pt x="61319" y="3736"/>
                    <a:pt x="53515" y="1"/>
                    <a:pt x="449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" name="Google Shape;54;p3"/>
            <p:cNvGrpSpPr/>
            <p:nvPr/>
          </p:nvGrpSpPr>
          <p:grpSpPr>
            <a:xfrm>
              <a:off x="7783125" y="-29675"/>
              <a:ext cx="846525" cy="1012450"/>
              <a:chOff x="100" y="383375"/>
              <a:chExt cx="846525" cy="1012450"/>
            </a:xfrm>
          </p:grpSpPr>
          <p:sp>
            <p:nvSpPr>
              <p:cNvPr id="55" name="Google Shape;55;p3"/>
              <p:cNvSpPr/>
              <p:nvPr/>
            </p:nvSpPr>
            <p:spPr>
              <a:xfrm>
                <a:off x="305250" y="902425"/>
                <a:ext cx="96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3659" extrusionOk="0">
                    <a:moveTo>
                      <a:pt x="1982" y="1"/>
                    </a:moveTo>
                    <a:cubicBezTo>
                      <a:pt x="1654" y="1"/>
                      <a:pt x="1321" y="92"/>
                      <a:pt x="1004" y="222"/>
                    </a:cubicBezTo>
                    <a:cubicBezTo>
                      <a:pt x="326" y="493"/>
                      <a:pt x="0" y="1334"/>
                      <a:pt x="55" y="2012"/>
                    </a:cubicBezTo>
                    <a:cubicBezTo>
                      <a:pt x="149" y="2959"/>
                      <a:pt x="967" y="3658"/>
                      <a:pt x="1895" y="3658"/>
                    </a:cubicBezTo>
                    <a:cubicBezTo>
                      <a:pt x="2030" y="3658"/>
                      <a:pt x="2168" y="3644"/>
                      <a:pt x="2306" y="3613"/>
                    </a:cubicBezTo>
                    <a:cubicBezTo>
                      <a:pt x="3282" y="3396"/>
                      <a:pt x="3852" y="2392"/>
                      <a:pt x="3662" y="1416"/>
                    </a:cubicBezTo>
                    <a:cubicBezTo>
                      <a:pt x="3553" y="927"/>
                      <a:pt x="3201" y="520"/>
                      <a:pt x="2821" y="249"/>
                    </a:cubicBezTo>
                    <a:cubicBezTo>
                      <a:pt x="2555" y="72"/>
                      <a:pt x="2270" y="1"/>
                      <a:pt x="19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3"/>
              <p:cNvSpPr/>
              <p:nvPr/>
            </p:nvSpPr>
            <p:spPr>
              <a:xfrm>
                <a:off x="481750" y="973750"/>
                <a:ext cx="97800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3912" h="2767" extrusionOk="0">
                    <a:moveTo>
                      <a:pt x="1886" y="0"/>
                    </a:moveTo>
                    <a:cubicBezTo>
                      <a:pt x="1585" y="0"/>
                      <a:pt x="1275" y="113"/>
                      <a:pt x="996" y="380"/>
                    </a:cubicBezTo>
                    <a:cubicBezTo>
                      <a:pt x="0" y="1333"/>
                      <a:pt x="941" y="2767"/>
                      <a:pt x="2008" y="2767"/>
                    </a:cubicBezTo>
                    <a:cubicBezTo>
                      <a:pt x="2307" y="2767"/>
                      <a:pt x="2616" y="2654"/>
                      <a:pt x="2895" y="2387"/>
                    </a:cubicBezTo>
                    <a:cubicBezTo>
                      <a:pt x="3912" y="1434"/>
                      <a:pt x="2959" y="0"/>
                      <a:pt x="18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3"/>
              <p:cNvSpPr/>
              <p:nvPr/>
            </p:nvSpPr>
            <p:spPr>
              <a:xfrm>
                <a:off x="375925" y="1094150"/>
                <a:ext cx="87225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2468" extrusionOk="0">
                    <a:moveTo>
                      <a:pt x="1692" y="1"/>
                    </a:moveTo>
                    <a:cubicBezTo>
                      <a:pt x="1423" y="1"/>
                      <a:pt x="1144" y="101"/>
                      <a:pt x="889" y="338"/>
                    </a:cubicBezTo>
                    <a:cubicBezTo>
                      <a:pt x="1" y="1205"/>
                      <a:pt x="844" y="2468"/>
                      <a:pt x="1799" y="2468"/>
                    </a:cubicBezTo>
                    <a:cubicBezTo>
                      <a:pt x="2069" y="2468"/>
                      <a:pt x="2347" y="2367"/>
                      <a:pt x="2598" y="2128"/>
                    </a:cubicBezTo>
                    <a:cubicBezTo>
                      <a:pt x="3488" y="1280"/>
                      <a:pt x="2656" y="1"/>
                      <a:pt x="16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3"/>
              <p:cNvSpPr/>
              <p:nvPr/>
            </p:nvSpPr>
            <p:spPr>
              <a:xfrm>
                <a:off x="75925" y="1041375"/>
                <a:ext cx="85600" cy="739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958" extrusionOk="0">
                    <a:moveTo>
                      <a:pt x="1412" y="1"/>
                    </a:moveTo>
                    <a:cubicBezTo>
                      <a:pt x="1097" y="1"/>
                      <a:pt x="778" y="116"/>
                      <a:pt x="575" y="333"/>
                    </a:cubicBezTo>
                    <a:cubicBezTo>
                      <a:pt x="446" y="462"/>
                      <a:pt x="355" y="603"/>
                      <a:pt x="284" y="766"/>
                    </a:cubicBezTo>
                    <a:lnTo>
                      <a:pt x="284" y="766"/>
                    </a:lnTo>
                    <a:cubicBezTo>
                      <a:pt x="69" y="1165"/>
                      <a:pt x="1" y="1696"/>
                      <a:pt x="250" y="2069"/>
                    </a:cubicBezTo>
                    <a:cubicBezTo>
                      <a:pt x="642" y="2641"/>
                      <a:pt x="1163" y="2957"/>
                      <a:pt x="1723" y="2957"/>
                    </a:cubicBezTo>
                    <a:cubicBezTo>
                      <a:pt x="2091" y="2957"/>
                      <a:pt x="2477" y="2821"/>
                      <a:pt x="2853" y="2530"/>
                    </a:cubicBezTo>
                    <a:cubicBezTo>
                      <a:pt x="3423" y="2096"/>
                      <a:pt x="3396" y="1065"/>
                      <a:pt x="2908" y="577"/>
                    </a:cubicBezTo>
                    <a:cubicBezTo>
                      <a:pt x="2655" y="337"/>
                      <a:pt x="2332" y="191"/>
                      <a:pt x="2004" y="159"/>
                    </a:cubicBezTo>
                    <a:lnTo>
                      <a:pt x="2004" y="159"/>
                    </a:lnTo>
                    <a:cubicBezTo>
                      <a:pt x="1832" y="52"/>
                      <a:pt x="1623" y="1"/>
                      <a:pt x="14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>
                <a:off x="185650" y="765825"/>
                <a:ext cx="79350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2259" extrusionOk="0">
                    <a:moveTo>
                      <a:pt x="1549" y="1"/>
                    </a:moveTo>
                    <a:cubicBezTo>
                      <a:pt x="1305" y="1"/>
                      <a:pt x="1052" y="94"/>
                      <a:pt x="824" y="316"/>
                    </a:cubicBezTo>
                    <a:cubicBezTo>
                      <a:pt x="0" y="1097"/>
                      <a:pt x="756" y="2258"/>
                      <a:pt x="1631" y="2258"/>
                    </a:cubicBezTo>
                    <a:cubicBezTo>
                      <a:pt x="1879" y="2258"/>
                      <a:pt x="2137" y="2165"/>
                      <a:pt x="2370" y="1943"/>
                    </a:cubicBezTo>
                    <a:cubicBezTo>
                      <a:pt x="3173" y="1161"/>
                      <a:pt x="2412" y="1"/>
                      <a:pt x="15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3"/>
              <p:cNvSpPr/>
              <p:nvPr/>
            </p:nvSpPr>
            <p:spPr>
              <a:xfrm>
                <a:off x="422025" y="819025"/>
                <a:ext cx="86675" cy="7345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2938" extrusionOk="0">
                    <a:moveTo>
                      <a:pt x="2095" y="0"/>
                    </a:moveTo>
                    <a:cubicBezTo>
                      <a:pt x="1827" y="0"/>
                      <a:pt x="1559" y="95"/>
                      <a:pt x="1351" y="303"/>
                    </a:cubicBezTo>
                    <a:cubicBezTo>
                      <a:pt x="890" y="791"/>
                      <a:pt x="320" y="1253"/>
                      <a:pt x="130" y="1904"/>
                    </a:cubicBezTo>
                    <a:cubicBezTo>
                      <a:pt x="0" y="2346"/>
                      <a:pt x="319" y="2938"/>
                      <a:pt x="824" y="2938"/>
                    </a:cubicBezTo>
                    <a:cubicBezTo>
                      <a:pt x="845" y="2938"/>
                      <a:pt x="867" y="2936"/>
                      <a:pt x="890" y="2934"/>
                    </a:cubicBezTo>
                    <a:cubicBezTo>
                      <a:pt x="1595" y="2880"/>
                      <a:pt x="2083" y="2473"/>
                      <a:pt x="2653" y="2093"/>
                    </a:cubicBezTo>
                    <a:cubicBezTo>
                      <a:pt x="3222" y="1741"/>
                      <a:pt x="3466" y="1036"/>
                      <a:pt x="3032" y="466"/>
                    </a:cubicBezTo>
                    <a:cubicBezTo>
                      <a:pt x="2815" y="171"/>
                      <a:pt x="2455" y="0"/>
                      <a:pt x="20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3"/>
              <p:cNvSpPr/>
              <p:nvPr/>
            </p:nvSpPr>
            <p:spPr>
              <a:xfrm>
                <a:off x="231350" y="1100975"/>
                <a:ext cx="650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838" extrusionOk="0">
                    <a:moveTo>
                      <a:pt x="1268" y="0"/>
                    </a:moveTo>
                    <a:cubicBezTo>
                      <a:pt x="1069" y="0"/>
                      <a:pt x="863" y="76"/>
                      <a:pt x="678" y="254"/>
                    </a:cubicBezTo>
                    <a:cubicBezTo>
                      <a:pt x="1" y="889"/>
                      <a:pt x="628" y="1838"/>
                      <a:pt x="1335" y="1838"/>
                    </a:cubicBezTo>
                    <a:cubicBezTo>
                      <a:pt x="1535" y="1838"/>
                      <a:pt x="1741" y="1762"/>
                      <a:pt x="1926" y="1584"/>
                    </a:cubicBezTo>
                    <a:cubicBezTo>
                      <a:pt x="2603" y="949"/>
                      <a:pt x="1976" y="0"/>
                      <a:pt x="12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3"/>
              <p:cNvSpPr/>
              <p:nvPr/>
            </p:nvSpPr>
            <p:spPr>
              <a:xfrm>
                <a:off x="25150" y="888250"/>
                <a:ext cx="91700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2593" extrusionOk="0">
                    <a:moveTo>
                      <a:pt x="1784" y="1"/>
                    </a:moveTo>
                    <a:cubicBezTo>
                      <a:pt x="1503" y="1"/>
                      <a:pt x="1213" y="106"/>
                      <a:pt x="951" y="355"/>
                    </a:cubicBezTo>
                    <a:cubicBezTo>
                      <a:pt x="0" y="1243"/>
                      <a:pt x="878" y="2592"/>
                      <a:pt x="1876" y="2592"/>
                    </a:cubicBezTo>
                    <a:cubicBezTo>
                      <a:pt x="2159" y="2592"/>
                      <a:pt x="2451" y="2484"/>
                      <a:pt x="2714" y="2227"/>
                    </a:cubicBezTo>
                    <a:cubicBezTo>
                      <a:pt x="3668" y="1337"/>
                      <a:pt x="2785" y="1"/>
                      <a:pt x="17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3"/>
              <p:cNvSpPr/>
              <p:nvPr/>
            </p:nvSpPr>
            <p:spPr>
              <a:xfrm>
                <a:off x="482225" y="1337075"/>
                <a:ext cx="64450" cy="58750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2350" extrusionOk="0">
                    <a:moveTo>
                      <a:pt x="1100" y="1"/>
                    </a:moveTo>
                    <a:cubicBezTo>
                      <a:pt x="916" y="1"/>
                      <a:pt x="726" y="60"/>
                      <a:pt x="543" y="195"/>
                    </a:cubicBezTo>
                    <a:cubicBezTo>
                      <a:pt x="82" y="521"/>
                      <a:pt x="1" y="1199"/>
                      <a:pt x="407" y="1606"/>
                    </a:cubicBezTo>
                    <a:cubicBezTo>
                      <a:pt x="570" y="1769"/>
                      <a:pt x="706" y="1931"/>
                      <a:pt x="869" y="2067"/>
                    </a:cubicBezTo>
                    <a:cubicBezTo>
                      <a:pt x="1038" y="2252"/>
                      <a:pt x="1277" y="2349"/>
                      <a:pt x="1517" y="2349"/>
                    </a:cubicBezTo>
                    <a:cubicBezTo>
                      <a:pt x="1700" y="2349"/>
                      <a:pt x="1882" y="2293"/>
                      <a:pt x="2035" y="2175"/>
                    </a:cubicBezTo>
                    <a:cubicBezTo>
                      <a:pt x="2360" y="1931"/>
                      <a:pt x="2577" y="1389"/>
                      <a:pt x="2306" y="1009"/>
                    </a:cubicBezTo>
                    <a:cubicBezTo>
                      <a:pt x="2198" y="846"/>
                      <a:pt x="2089" y="684"/>
                      <a:pt x="1954" y="494"/>
                    </a:cubicBezTo>
                    <a:cubicBezTo>
                      <a:pt x="1744" y="197"/>
                      <a:pt x="1433" y="1"/>
                      <a:pt x="11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3"/>
              <p:cNvSpPr/>
              <p:nvPr/>
            </p:nvSpPr>
            <p:spPr>
              <a:xfrm>
                <a:off x="607100" y="1210775"/>
                <a:ext cx="58125" cy="41325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653" extrusionOk="0">
                    <a:moveTo>
                      <a:pt x="1126" y="0"/>
                    </a:moveTo>
                    <a:cubicBezTo>
                      <a:pt x="946" y="0"/>
                      <a:pt x="760" y="68"/>
                      <a:pt x="593" y="229"/>
                    </a:cubicBezTo>
                    <a:cubicBezTo>
                      <a:pt x="1" y="801"/>
                      <a:pt x="563" y="1652"/>
                      <a:pt x="1200" y="1652"/>
                    </a:cubicBezTo>
                    <a:cubicBezTo>
                      <a:pt x="1379" y="1652"/>
                      <a:pt x="1565" y="1584"/>
                      <a:pt x="1732" y="1423"/>
                    </a:cubicBezTo>
                    <a:cubicBezTo>
                      <a:pt x="2325" y="852"/>
                      <a:pt x="1762" y="0"/>
                      <a:pt x="11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3"/>
              <p:cNvSpPr/>
              <p:nvPr/>
            </p:nvSpPr>
            <p:spPr>
              <a:xfrm>
                <a:off x="295800" y="1245700"/>
                <a:ext cx="76500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2165" extrusionOk="0">
                    <a:moveTo>
                      <a:pt x="1486" y="0"/>
                    </a:moveTo>
                    <a:cubicBezTo>
                      <a:pt x="1250" y="0"/>
                      <a:pt x="1006" y="88"/>
                      <a:pt x="785" y="297"/>
                    </a:cubicBezTo>
                    <a:cubicBezTo>
                      <a:pt x="0" y="1040"/>
                      <a:pt x="742" y="2164"/>
                      <a:pt x="1583" y="2164"/>
                    </a:cubicBezTo>
                    <a:cubicBezTo>
                      <a:pt x="1817" y="2164"/>
                      <a:pt x="2058" y="2077"/>
                      <a:pt x="2277" y="1870"/>
                    </a:cubicBezTo>
                    <a:cubicBezTo>
                      <a:pt x="3060" y="1109"/>
                      <a:pt x="2324" y="0"/>
                      <a:pt x="14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3"/>
              <p:cNvSpPr/>
              <p:nvPr/>
            </p:nvSpPr>
            <p:spPr>
              <a:xfrm>
                <a:off x="379075" y="656200"/>
                <a:ext cx="8292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3317" h="2349" extrusionOk="0">
                    <a:moveTo>
                      <a:pt x="1611" y="0"/>
                    </a:moveTo>
                    <a:cubicBezTo>
                      <a:pt x="1353" y="0"/>
                      <a:pt x="1085" y="99"/>
                      <a:pt x="845" y="334"/>
                    </a:cubicBezTo>
                    <a:cubicBezTo>
                      <a:pt x="0" y="1136"/>
                      <a:pt x="782" y="2348"/>
                      <a:pt x="1695" y="2348"/>
                    </a:cubicBezTo>
                    <a:cubicBezTo>
                      <a:pt x="1955" y="2348"/>
                      <a:pt x="2225" y="2250"/>
                      <a:pt x="2472" y="2015"/>
                    </a:cubicBezTo>
                    <a:cubicBezTo>
                      <a:pt x="3316" y="1213"/>
                      <a:pt x="2518" y="0"/>
                      <a:pt x="16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3"/>
              <p:cNvSpPr/>
              <p:nvPr/>
            </p:nvSpPr>
            <p:spPr>
              <a:xfrm>
                <a:off x="629925" y="932825"/>
                <a:ext cx="93175" cy="6625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650" extrusionOk="0">
                    <a:moveTo>
                      <a:pt x="1802" y="0"/>
                    </a:moveTo>
                    <a:cubicBezTo>
                      <a:pt x="1516" y="0"/>
                      <a:pt x="1221" y="108"/>
                      <a:pt x="955" y="362"/>
                    </a:cubicBezTo>
                    <a:cubicBezTo>
                      <a:pt x="1" y="1274"/>
                      <a:pt x="903" y="2650"/>
                      <a:pt x="1926" y="2650"/>
                    </a:cubicBezTo>
                    <a:cubicBezTo>
                      <a:pt x="2211" y="2650"/>
                      <a:pt x="2506" y="2543"/>
                      <a:pt x="2772" y="2288"/>
                    </a:cubicBezTo>
                    <a:cubicBezTo>
                      <a:pt x="3726" y="1376"/>
                      <a:pt x="2824" y="0"/>
                      <a:pt x="180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3"/>
              <p:cNvSpPr/>
              <p:nvPr/>
            </p:nvSpPr>
            <p:spPr>
              <a:xfrm>
                <a:off x="216525" y="921125"/>
                <a:ext cx="46125" cy="32300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292" extrusionOk="0">
                    <a:moveTo>
                      <a:pt x="905" y="0"/>
                    </a:moveTo>
                    <a:cubicBezTo>
                      <a:pt x="763" y="0"/>
                      <a:pt x="616" y="53"/>
                      <a:pt x="484" y="179"/>
                    </a:cubicBezTo>
                    <a:cubicBezTo>
                      <a:pt x="0" y="621"/>
                      <a:pt x="430" y="1291"/>
                      <a:pt x="939" y="1291"/>
                    </a:cubicBezTo>
                    <a:cubicBezTo>
                      <a:pt x="1086" y="1291"/>
                      <a:pt x="1239" y="1235"/>
                      <a:pt x="1379" y="1102"/>
                    </a:cubicBezTo>
                    <a:cubicBezTo>
                      <a:pt x="1844" y="658"/>
                      <a:pt x="1404" y="0"/>
                      <a:pt x="9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3"/>
              <p:cNvSpPr/>
              <p:nvPr/>
            </p:nvSpPr>
            <p:spPr>
              <a:xfrm>
                <a:off x="100" y="653350"/>
                <a:ext cx="74625" cy="70000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800" extrusionOk="0">
                    <a:moveTo>
                      <a:pt x="1138" y="1"/>
                    </a:moveTo>
                    <a:cubicBezTo>
                      <a:pt x="924" y="1"/>
                      <a:pt x="712" y="59"/>
                      <a:pt x="516" y="204"/>
                    </a:cubicBezTo>
                    <a:cubicBezTo>
                      <a:pt x="1" y="583"/>
                      <a:pt x="1" y="1234"/>
                      <a:pt x="190" y="1777"/>
                    </a:cubicBezTo>
                    <a:cubicBezTo>
                      <a:pt x="417" y="2380"/>
                      <a:pt x="918" y="2799"/>
                      <a:pt x="1484" y="2799"/>
                    </a:cubicBezTo>
                    <a:cubicBezTo>
                      <a:pt x="1733" y="2799"/>
                      <a:pt x="1995" y="2718"/>
                      <a:pt x="2252" y="2536"/>
                    </a:cubicBezTo>
                    <a:cubicBezTo>
                      <a:pt x="2984" y="1994"/>
                      <a:pt x="2957" y="855"/>
                      <a:pt x="2143" y="339"/>
                    </a:cubicBezTo>
                    <a:cubicBezTo>
                      <a:pt x="1841" y="154"/>
                      <a:pt x="1487" y="1"/>
                      <a:pt x="1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3"/>
              <p:cNvSpPr/>
              <p:nvPr/>
            </p:nvSpPr>
            <p:spPr>
              <a:xfrm>
                <a:off x="199650" y="438775"/>
                <a:ext cx="87075" cy="61375"/>
              </a:xfrm>
              <a:custGeom>
                <a:avLst/>
                <a:gdLst/>
                <a:ahLst/>
                <a:cxnLst/>
                <a:rect l="l" t="t" r="r" b="b"/>
                <a:pathLst>
                  <a:path w="3483" h="2455" extrusionOk="0">
                    <a:moveTo>
                      <a:pt x="1695" y="0"/>
                    </a:moveTo>
                    <a:cubicBezTo>
                      <a:pt x="1423" y="0"/>
                      <a:pt x="1141" y="104"/>
                      <a:pt x="888" y="351"/>
                    </a:cubicBezTo>
                    <a:cubicBezTo>
                      <a:pt x="0" y="1197"/>
                      <a:pt x="826" y="2454"/>
                      <a:pt x="1786" y="2454"/>
                    </a:cubicBezTo>
                    <a:cubicBezTo>
                      <a:pt x="2057" y="2454"/>
                      <a:pt x="2340" y="2353"/>
                      <a:pt x="2597" y="2114"/>
                    </a:cubicBezTo>
                    <a:cubicBezTo>
                      <a:pt x="3483" y="1270"/>
                      <a:pt x="2646" y="0"/>
                      <a:pt x="16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3"/>
              <p:cNvSpPr/>
              <p:nvPr/>
            </p:nvSpPr>
            <p:spPr>
              <a:xfrm>
                <a:off x="179225" y="658125"/>
                <a:ext cx="58125" cy="41325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653" extrusionOk="0">
                    <a:moveTo>
                      <a:pt x="1126" y="0"/>
                    </a:moveTo>
                    <a:cubicBezTo>
                      <a:pt x="946" y="0"/>
                      <a:pt x="760" y="68"/>
                      <a:pt x="593" y="230"/>
                    </a:cubicBezTo>
                    <a:cubicBezTo>
                      <a:pt x="1" y="801"/>
                      <a:pt x="563" y="1652"/>
                      <a:pt x="1200" y="1652"/>
                    </a:cubicBezTo>
                    <a:cubicBezTo>
                      <a:pt x="1379" y="1652"/>
                      <a:pt x="1565" y="1584"/>
                      <a:pt x="1732" y="1423"/>
                    </a:cubicBezTo>
                    <a:cubicBezTo>
                      <a:pt x="2324" y="852"/>
                      <a:pt x="1762" y="0"/>
                      <a:pt x="11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3"/>
              <p:cNvSpPr/>
              <p:nvPr/>
            </p:nvSpPr>
            <p:spPr>
              <a:xfrm>
                <a:off x="715375" y="1322100"/>
                <a:ext cx="100700" cy="71250"/>
              </a:xfrm>
              <a:custGeom>
                <a:avLst/>
                <a:gdLst/>
                <a:ahLst/>
                <a:cxnLst/>
                <a:rect l="l" t="t" r="r" b="b"/>
                <a:pathLst>
                  <a:path w="4028" h="2850" extrusionOk="0">
                    <a:moveTo>
                      <a:pt x="1954" y="1"/>
                    </a:moveTo>
                    <a:cubicBezTo>
                      <a:pt x="1646" y="1"/>
                      <a:pt x="1326" y="115"/>
                      <a:pt x="1036" y="387"/>
                    </a:cubicBezTo>
                    <a:cubicBezTo>
                      <a:pt x="1" y="1380"/>
                      <a:pt x="956" y="2850"/>
                      <a:pt x="2057" y="2850"/>
                    </a:cubicBezTo>
                    <a:cubicBezTo>
                      <a:pt x="2370" y="2850"/>
                      <a:pt x="2695" y="2731"/>
                      <a:pt x="2989" y="2449"/>
                    </a:cubicBezTo>
                    <a:cubicBezTo>
                      <a:pt x="4028" y="1473"/>
                      <a:pt x="3061" y="1"/>
                      <a:pt x="19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3"/>
              <p:cNvSpPr/>
              <p:nvPr/>
            </p:nvSpPr>
            <p:spPr>
              <a:xfrm>
                <a:off x="774325" y="1166125"/>
                <a:ext cx="72300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62" extrusionOk="0">
                    <a:moveTo>
                      <a:pt x="1400" y="0"/>
                    </a:moveTo>
                    <a:cubicBezTo>
                      <a:pt x="1178" y="0"/>
                      <a:pt x="947" y="83"/>
                      <a:pt x="739" y="279"/>
                    </a:cubicBezTo>
                    <a:cubicBezTo>
                      <a:pt x="0" y="998"/>
                      <a:pt x="692" y="2061"/>
                      <a:pt x="1482" y="2061"/>
                    </a:cubicBezTo>
                    <a:cubicBezTo>
                      <a:pt x="1707" y="2061"/>
                      <a:pt x="1940" y="1975"/>
                      <a:pt x="2150" y="1771"/>
                    </a:cubicBezTo>
                    <a:cubicBezTo>
                      <a:pt x="2891" y="1051"/>
                      <a:pt x="2194" y="0"/>
                      <a:pt x="14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3"/>
              <p:cNvSpPr/>
              <p:nvPr/>
            </p:nvSpPr>
            <p:spPr>
              <a:xfrm>
                <a:off x="504175" y="652725"/>
                <a:ext cx="87825" cy="62275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2491" extrusionOk="0">
                    <a:moveTo>
                      <a:pt x="1704" y="1"/>
                    </a:moveTo>
                    <a:cubicBezTo>
                      <a:pt x="1437" y="1"/>
                      <a:pt x="1161" y="100"/>
                      <a:pt x="913" y="337"/>
                    </a:cubicBezTo>
                    <a:cubicBezTo>
                      <a:pt x="1" y="1207"/>
                      <a:pt x="847" y="2491"/>
                      <a:pt x="1817" y="2491"/>
                    </a:cubicBezTo>
                    <a:cubicBezTo>
                      <a:pt x="2087" y="2491"/>
                      <a:pt x="2367" y="2391"/>
                      <a:pt x="2622" y="2154"/>
                    </a:cubicBezTo>
                    <a:cubicBezTo>
                      <a:pt x="3512" y="1285"/>
                      <a:pt x="2662" y="1"/>
                      <a:pt x="17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3"/>
              <p:cNvSpPr/>
              <p:nvPr/>
            </p:nvSpPr>
            <p:spPr>
              <a:xfrm>
                <a:off x="336175" y="383375"/>
                <a:ext cx="80575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3223" h="2259" extrusionOk="0">
                    <a:moveTo>
                      <a:pt x="1567" y="1"/>
                    </a:moveTo>
                    <a:cubicBezTo>
                      <a:pt x="1317" y="1"/>
                      <a:pt x="1058" y="94"/>
                      <a:pt x="825" y="316"/>
                    </a:cubicBezTo>
                    <a:cubicBezTo>
                      <a:pt x="1" y="1098"/>
                      <a:pt x="773" y="2258"/>
                      <a:pt x="1655" y="2258"/>
                    </a:cubicBezTo>
                    <a:cubicBezTo>
                      <a:pt x="1905" y="2258"/>
                      <a:pt x="2164" y="2165"/>
                      <a:pt x="2398" y="1943"/>
                    </a:cubicBezTo>
                    <a:cubicBezTo>
                      <a:pt x="3222" y="1161"/>
                      <a:pt x="2449" y="1"/>
                      <a:pt x="1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" name="Google Shape;76;p3"/>
            <p:cNvGrpSpPr/>
            <p:nvPr/>
          </p:nvGrpSpPr>
          <p:grpSpPr>
            <a:xfrm>
              <a:off x="1603125" y="4268250"/>
              <a:ext cx="692350" cy="771350"/>
              <a:chOff x="1603125" y="4268250"/>
              <a:chExt cx="692350" cy="771350"/>
            </a:xfrm>
          </p:grpSpPr>
          <p:sp>
            <p:nvSpPr>
              <p:cNvPr id="77" name="Google Shape;77;p3"/>
              <p:cNvSpPr/>
              <p:nvPr/>
            </p:nvSpPr>
            <p:spPr>
              <a:xfrm>
                <a:off x="1805200" y="4452525"/>
                <a:ext cx="180400" cy="166750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6670" extrusionOk="0">
                    <a:moveTo>
                      <a:pt x="3391" y="1323"/>
                    </a:moveTo>
                    <a:cubicBezTo>
                      <a:pt x="4150" y="1377"/>
                      <a:pt x="4910" y="1676"/>
                      <a:pt x="5371" y="2273"/>
                    </a:cubicBezTo>
                    <a:cubicBezTo>
                      <a:pt x="5723" y="2707"/>
                      <a:pt x="5805" y="3303"/>
                      <a:pt x="5696" y="3819"/>
                    </a:cubicBezTo>
                    <a:cubicBezTo>
                      <a:pt x="5561" y="4307"/>
                      <a:pt x="5181" y="4687"/>
                      <a:pt x="4720" y="4849"/>
                    </a:cubicBezTo>
                    <a:cubicBezTo>
                      <a:pt x="4489" y="4965"/>
                      <a:pt x="4244" y="4998"/>
                      <a:pt x="3995" y="4998"/>
                    </a:cubicBezTo>
                    <a:cubicBezTo>
                      <a:pt x="3894" y="4998"/>
                      <a:pt x="3791" y="4993"/>
                      <a:pt x="3689" y="4985"/>
                    </a:cubicBezTo>
                    <a:cubicBezTo>
                      <a:pt x="3418" y="4958"/>
                      <a:pt x="3174" y="4822"/>
                      <a:pt x="2984" y="4632"/>
                    </a:cubicBezTo>
                    <a:cubicBezTo>
                      <a:pt x="2631" y="4307"/>
                      <a:pt x="2414" y="3900"/>
                      <a:pt x="2197" y="3493"/>
                    </a:cubicBezTo>
                    <a:cubicBezTo>
                      <a:pt x="1980" y="3113"/>
                      <a:pt x="1818" y="2734"/>
                      <a:pt x="1682" y="2354"/>
                    </a:cubicBezTo>
                    <a:cubicBezTo>
                      <a:pt x="1790" y="2137"/>
                      <a:pt x="2007" y="2001"/>
                      <a:pt x="2197" y="1839"/>
                    </a:cubicBezTo>
                    <a:cubicBezTo>
                      <a:pt x="2550" y="1594"/>
                      <a:pt x="2930" y="1323"/>
                      <a:pt x="3391" y="1323"/>
                    </a:cubicBezTo>
                    <a:close/>
                    <a:moveTo>
                      <a:pt x="3353" y="0"/>
                    </a:moveTo>
                    <a:cubicBezTo>
                      <a:pt x="3256" y="0"/>
                      <a:pt x="3160" y="7"/>
                      <a:pt x="3065" y="21"/>
                    </a:cubicBezTo>
                    <a:cubicBezTo>
                      <a:pt x="2713" y="48"/>
                      <a:pt x="2387" y="211"/>
                      <a:pt x="2116" y="374"/>
                    </a:cubicBezTo>
                    <a:cubicBezTo>
                      <a:pt x="1682" y="618"/>
                      <a:pt x="1302" y="944"/>
                      <a:pt x="977" y="1323"/>
                    </a:cubicBezTo>
                    <a:cubicBezTo>
                      <a:pt x="895" y="1432"/>
                      <a:pt x="814" y="1594"/>
                      <a:pt x="678" y="1649"/>
                    </a:cubicBezTo>
                    <a:cubicBezTo>
                      <a:pt x="516" y="1730"/>
                      <a:pt x="380" y="1811"/>
                      <a:pt x="299" y="1947"/>
                    </a:cubicBezTo>
                    <a:cubicBezTo>
                      <a:pt x="0" y="2381"/>
                      <a:pt x="27" y="2924"/>
                      <a:pt x="136" y="3385"/>
                    </a:cubicBezTo>
                    <a:cubicBezTo>
                      <a:pt x="326" y="4198"/>
                      <a:pt x="733" y="4958"/>
                      <a:pt x="1302" y="5555"/>
                    </a:cubicBezTo>
                    <a:cubicBezTo>
                      <a:pt x="1736" y="6043"/>
                      <a:pt x="2306" y="6423"/>
                      <a:pt x="2930" y="6585"/>
                    </a:cubicBezTo>
                    <a:cubicBezTo>
                      <a:pt x="3171" y="6643"/>
                      <a:pt x="3419" y="6670"/>
                      <a:pt x="3668" y="6670"/>
                    </a:cubicBezTo>
                    <a:cubicBezTo>
                      <a:pt x="4479" y="6670"/>
                      <a:pt x="5297" y="6378"/>
                      <a:pt x="5940" y="5880"/>
                    </a:cubicBezTo>
                    <a:cubicBezTo>
                      <a:pt x="6402" y="5500"/>
                      <a:pt x="6781" y="4985"/>
                      <a:pt x="6971" y="4415"/>
                    </a:cubicBezTo>
                    <a:cubicBezTo>
                      <a:pt x="7215" y="3547"/>
                      <a:pt x="7025" y="2598"/>
                      <a:pt x="6537" y="1839"/>
                    </a:cubicBezTo>
                    <a:cubicBezTo>
                      <a:pt x="5995" y="971"/>
                      <a:pt x="5072" y="428"/>
                      <a:pt x="4123" y="130"/>
                    </a:cubicBezTo>
                    <a:cubicBezTo>
                      <a:pt x="3885" y="50"/>
                      <a:pt x="3617" y="0"/>
                      <a:pt x="33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3"/>
              <p:cNvSpPr/>
              <p:nvPr/>
            </p:nvSpPr>
            <p:spPr>
              <a:xfrm>
                <a:off x="2037775" y="4500475"/>
                <a:ext cx="167525" cy="166000"/>
              </a:xfrm>
              <a:custGeom>
                <a:avLst/>
                <a:gdLst/>
                <a:ahLst/>
                <a:cxnLst/>
                <a:rect l="l" t="t" r="r" b="b"/>
                <a:pathLst>
                  <a:path w="6701" h="6640" extrusionOk="0">
                    <a:moveTo>
                      <a:pt x="3613" y="1286"/>
                    </a:moveTo>
                    <a:cubicBezTo>
                      <a:pt x="3745" y="1286"/>
                      <a:pt x="3880" y="1293"/>
                      <a:pt x="4015" y="1304"/>
                    </a:cubicBezTo>
                    <a:cubicBezTo>
                      <a:pt x="4530" y="1385"/>
                      <a:pt x="4937" y="1765"/>
                      <a:pt x="5181" y="2226"/>
                    </a:cubicBezTo>
                    <a:cubicBezTo>
                      <a:pt x="5534" y="2850"/>
                      <a:pt x="5453" y="3664"/>
                      <a:pt x="5046" y="4260"/>
                    </a:cubicBezTo>
                    <a:cubicBezTo>
                      <a:pt x="4747" y="4667"/>
                      <a:pt x="4313" y="5020"/>
                      <a:pt x="3771" y="5047"/>
                    </a:cubicBezTo>
                    <a:cubicBezTo>
                      <a:pt x="3722" y="5053"/>
                      <a:pt x="3672" y="5056"/>
                      <a:pt x="3623" y="5056"/>
                    </a:cubicBezTo>
                    <a:cubicBezTo>
                      <a:pt x="3240" y="5056"/>
                      <a:pt x="2872" y="4874"/>
                      <a:pt x="2632" y="4586"/>
                    </a:cubicBezTo>
                    <a:cubicBezTo>
                      <a:pt x="2062" y="3935"/>
                      <a:pt x="1737" y="3121"/>
                      <a:pt x="1574" y="2307"/>
                    </a:cubicBezTo>
                    <a:cubicBezTo>
                      <a:pt x="1493" y="2172"/>
                      <a:pt x="1628" y="2036"/>
                      <a:pt x="1710" y="1955"/>
                    </a:cubicBezTo>
                    <a:cubicBezTo>
                      <a:pt x="2062" y="1602"/>
                      <a:pt x="2578" y="1440"/>
                      <a:pt x="3066" y="1331"/>
                    </a:cubicBezTo>
                    <a:cubicBezTo>
                      <a:pt x="3241" y="1299"/>
                      <a:pt x="3425" y="1286"/>
                      <a:pt x="3613" y="1286"/>
                    </a:cubicBezTo>
                    <a:close/>
                    <a:moveTo>
                      <a:pt x="3872" y="1"/>
                    </a:moveTo>
                    <a:cubicBezTo>
                      <a:pt x="3847" y="1"/>
                      <a:pt x="3823" y="1"/>
                      <a:pt x="3798" y="2"/>
                    </a:cubicBezTo>
                    <a:cubicBezTo>
                      <a:pt x="2795" y="29"/>
                      <a:pt x="1737" y="300"/>
                      <a:pt x="1059" y="1060"/>
                    </a:cubicBezTo>
                    <a:cubicBezTo>
                      <a:pt x="896" y="1141"/>
                      <a:pt x="679" y="1087"/>
                      <a:pt x="543" y="1223"/>
                    </a:cubicBezTo>
                    <a:cubicBezTo>
                      <a:pt x="136" y="1548"/>
                      <a:pt x="55" y="2118"/>
                      <a:pt x="28" y="2606"/>
                    </a:cubicBezTo>
                    <a:cubicBezTo>
                      <a:pt x="1" y="3854"/>
                      <a:pt x="516" y="5128"/>
                      <a:pt x="1493" y="5915"/>
                    </a:cubicBezTo>
                    <a:cubicBezTo>
                      <a:pt x="1996" y="6374"/>
                      <a:pt x="2693" y="6640"/>
                      <a:pt x="3385" y="6640"/>
                    </a:cubicBezTo>
                    <a:cubicBezTo>
                      <a:pt x="3551" y="6640"/>
                      <a:pt x="3717" y="6625"/>
                      <a:pt x="3879" y="6593"/>
                    </a:cubicBezTo>
                    <a:cubicBezTo>
                      <a:pt x="4639" y="6485"/>
                      <a:pt x="5317" y="6078"/>
                      <a:pt x="5778" y="5481"/>
                    </a:cubicBezTo>
                    <a:cubicBezTo>
                      <a:pt x="6375" y="4803"/>
                      <a:pt x="6700" y="3854"/>
                      <a:pt x="6592" y="2931"/>
                    </a:cubicBezTo>
                    <a:cubicBezTo>
                      <a:pt x="6510" y="2199"/>
                      <a:pt x="6185" y="1494"/>
                      <a:pt x="5724" y="897"/>
                    </a:cubicBezTo>
                    <a:cubicBezTo>
                      <a:pt x="5252" y="373"/>
                      <a:pt x="4578" y="1"/>
                      <a:pt x="3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3"/>
              <p:cNvSpPr/>
              <p:nvPr/>
            </p:nvSpPr>
            <p:spPr>
              <a:xfrm>
                <a:off x="1660750" y="4668125"/>
                <a:ext cx="164125" cy="148600"/>
              </a:xfrm>
              <a:custGeom>
                <a:avLst/>
                <a:gdLst/>
                <a:ahLst/>
                <a:cxnLst/>
                <a:rect l="l" t="t" r="r" b="b"/>
                <a:pathLst>
                  <a:path w="6565" h="5944" extrusionOk="0">
                    <a:moveTo>
                      <a:pt x="3581" y="1477"/>
                    </a:moveTo>
                    <a:cubicBezTo>
                      <a:pt x="4174" y="1477"/>
                      <a:pt x="4786" y="1833"/>
                      <a:pt x="4992" y="2382"/>
                    </a:cubicBezTo>
                    <a:cubicBezTo>
                      <a:pt x="5046" y="2681"/>
                      <a:pt x="5019" y="3006"/>
                      <a:pt x="4883" y="3278"/>
                    </a:cubicBezTo>
                    <a:cubicBezTo>
                      <a:pt x="4666" y="3739"/>
                      <a:pt x="4259" y="4091"/>
                      <a:pt x="3798" y="4254"/>
                    </a:cubicBezTo>
                    <a:cubicBezTo>
                      <a:pt x="3599" y="4326"/>
                      <a:pt x="3388" y="4350"/>
                      <a:pt x="3173" y="4350"/>
                    </a:cubicBezTo>
                    <a:cubicBezTo>
                      <a:pt x="3066" y="4350"/>
                      <a:pt x="2957" y="4344"/>
                      <a:pt x="2849" y="4335"/>
                    </a:cubicBezTo>
                    <a:cubicBezTo>
                      <a:pt x="2415" y="4281"/>
                      <a:pt x="2035" y="3956"/>
                      <a:pt x="1764" y="3630"/>
                    </a:cubicBezTo>
                    <a:cubicBezTo>
                      <a:pt x="1683" y="3495"/>
                      <a:pt x="1547" y="3359"/>
                      <a:pt x="1601" y="3196"/>
                    </a:cubicBezTo>
                    <a:cubicBezTo>
                      <a:pt x="1710" y="2789"/>
                      <a:pt x="1954" y="2464"/>
                      <a:pt x="2252" y="2165"/>
                    </a:cubicBezTo>
                    <a:cubicBezTo>
                      <a:pt x="2523" y="1894"/>
                      <a:pt x="2876" y="1650"/>
                      <a:pt x="3256" y="1514"/>
                    </a:cubicBezTo>
                    <a:cubicBezTo>
                      <a:pt x="3362" y="1489"/>
                      <a:pt x="3471" y="1477"/>
                      <a:pt x="3581" y="1477"/>
                    </a:cubicBezTo>
                    <a:close/>
                    <a:moveTo>
                      <a:pt x="3497" y="1"/>
                    </a:moveTo>
                    <a:cubicBezTo>
                      <a:pt x="3352" y="1"/>
                      <a:pt x="3208" y="16"/>
                      <a:pt x="3066" y="50"/>
                    </a:cubicBezTo>
                    <a:cubicBezTo>
                      <a:pt x="2659" y="131"/>
                      <a:pt x="2279" y="375"/>
                      <a:pt x="1927" y="619"/>
                    </a:cubicBezTo>
                    <a:cubicBezTo>
                      <a:pt x="1330" y="1053"/>
                      <a:pt x="842" y="1623"/>
                      <a:pt x="598" y="2301"/>
                    </a:cubicBezTo>
                    <a:cubicBezTo>
                      <a:pt x="570" y="2491"/>
                      <a:pt x="326" y="2572"/>
                      <a:pt x="245" y="2708"/>
                    </a:cubicBezTo>
                    <a:cubicBezTo>
                      <a:pt x="28" y="3033"/>
                      <a:pt x="1" y="3440"/>
                      <a:pt x="82" y="3793"/>
                    </a:cubicBezTo>
                    <a:cubicBezTo>
                      <a:pt x="245" y="4525"/>
                      <a:pt x="760" y="5149"/>
                      <a:pt x="1384" y="5529"/>
                    </a:cubicBezTo>
                    <a:cubicBezTo>
                      <a:pt x="1836" y="5814"/>
                      <a:pt x="2361" y="5943"/>
                      <a:pt x="2888" y="5943"/>
                    </a:cubicBezTo>
                    <a:cubicBezTo>
                      <a:pt x="3214" y="5943"/>
                      <a:pt x="3541" y="5893"/>
                      <a:pt x="3852" y="5800"/>
                    </a:cubicBezTo>
                    <a:cubicBezTo>
                      <a:pt x="4693" y="5556"/>
                      <a:pt x="5453" y="5013"/>
                      <a:pt x="5941" y="4281"/>
                    </a:cubicBezTo>
                    <a:cubicBezTo>
                      <a:pt x="6375" y="3576"/>
                      <a:pt x="6565" y="2681"/>
                      <a:pt x="6267" y="1867"/>
                    </a:cubicBezTo>
                    <a:cubicBezTo>
                      <a:pt x="6022" y="1189"/>
                      <a:pt x="5426" y="647"/>
                      <a:pt x="4775" y="321"/>
                    </a:cubicBezTo>
                    <a:cubicBezTo>
                      <a:pt x="4368" y="138"/>
                      <a:pt x="3930" y="1"/>
                      <a:pt x="34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3"/>
              <p:cNvSpPr/>
              <p:nvPr/>
            </p:nvSpPr>
            <p:spPr>
              <a:xfrm>
                <a:off x="1869625" y="4675250"/>
                <a:ext cx="183775" cy="185350"/>
              </a:xfrm>
              <a:custGeom>
                <a:avLst/>
                <a:gdLst/>
                <a:ahLst/>
                <a:cxnLst/>
                <a:rect l="l" t="t" r="r" b="b"/>
                <a:pathLst>
                  <a:path w="7351" h="7414" extrusionOk="0">
                    <a:moveTo>
                      <a:pt x="3776" y="1366"/>
                    </a:moveTo>
                    <a:cubicBezTo>
                      <a:pt x="4097" y="1366"/>
                      <a:pt x="4416" y="1486"/>
                      <a:pt x="4692" y="1663"/>
                    </a:cubicBezTo>
                    <a:cubicBezTo>
                      <a:pt x="5289" y="2097"/>
                      <a:pt x="5777" y="2694"/>
                      <a:pt x="5940" y="3426"/>
                    </a:cubicBezTo>
                    <a:cubicBezTo>
                      <a:pt x="6076" y="3888"/>
                      <a:pt x="5967" y="4403"/>
                      <a:pt x="5696" y="4837"/>
                    </a:cubicBezTo>
                    <a:cubicBezTo>
                      <a:pt x="5479" y="5244"/>
                      <a:pt x="5154" y="5596"/>
                      <a:pt x="4692" y="5759"/>
                    </a:cubicBezTo>
                    <a:cubicBezTo>
                      <a:pt x="4562" y="5803"/>
                      <a:pt x="4423" y="5824"/>
                      <a:pt x="4285" y="5824"/>
                    </a:cubicBezTo>
                    <a:cubicBezTo>
                      <a:pt x="4076" y="5824"/>
                      <a:pt x="3868" y="5775"/>
                      <a:pt x="3689" y="5678"/>
                    </a:cubicBezTo>
                    <a:cubicBezTo>
                      <a:pt x="3119" y="5407"/>
                      <a:pt x="2740" y="4918"/>
                      <a:pt x="2468" y="4376"/>
                    </a:cubicBezTo>
                    <a:cubicBezTo>
                      <a:pt x="2306" y="4077"/>
                      <a:pt x="2170" y="3752"/>
                      <a:pt x="2061" y="3426"/>
                    </a:cubicBezTo>
                    <a:cubicBezTo>
                      <a:pt x="1953" y="3101"/>
                      <a:pt x="1899" y="2776"/>
                      <a:pt x="1655" y="2504"/>
                    </a:cubicBezTo>
                    <a:cubicBezTo>
                      <a:pt x="1872" y="2287"/>
                      <a:pt x="2116" y="2125"/>
                      <a:pt x="2360" y="1935"/>
                    </a:cubicBezTo>
                    <a:cubicBezTo>
                      <a:pt x="2685" y="1718"/>
                      <a:pt x="3038" y="1528"/>
                      <a:pt x="3418" y="1419"/>
                    </a:cubicBezTo>
                    <a:cubicBezTo>
                      <a:pt x="3536" y="1382"/>
                      <a:pt x="3656" y="1366"/>
                      <a:pt x="3776" y="1366"/>
                    </a:cubicBezTo>
                    <a:close/>
                    <a:moveTo>
                      <a:pt x="3582" y="1"/>
                    </a:moveTo>
                    <a:cubicBezTo>
                      <a:pt x="3216" y="1"/>
                      <a:pt x="2854" y="72"/>
                      <a:pt x="2523" y="226"/>
                    </a:cubicBezTo>
                    <a:cubicBezTo>
                      <a:pt x="2089" y="416"/>
                      <a:pt x="1682" y="660"/>
                      <a:pt x="1329" y="958"/>
                    </a:cubicBezTo>
                    <a:cubicBezTo>
                      <a:pt x="787" y="1365"/>
                      <a:pt x="244" y="1880"/>
                      <a:pt x="109" y="2586"/>
                    </a:cubicBezTo>
                    <a:cubicBezTo>
                      <a:pt x="0" y="2911"/>
                      <a:pt x="54" y="3291"/>
                      <a:pt x="190" y="3589"/>
                    </a:cubicBezTo>
                    <a:cubicBezTo>
                      <a:pt x="271" y="3752"/>
                      <a:pt x="407" y="3833"/>
                      <a:pt x="543" y="3915"/>
                    </a:cubicBezTo>
                    <a:cubicBezTo>
                      <a:pt x="570" y="4159"/>
                      <a:pt x="570" y="4403"/>
                      <a:pt x="624" y="4647"/>
                    </a:cubicBezTo>
                    <a:cubicBezTo>
                      <a:pt x="841" y="5461"/>
                      <a:pt x="1383" y="6193"/>
                      <a:pt x="2061" y="6708"/>
                    </a:cubicBezTo>
                    <a:cubicBezTo>
                      <a:pt x="2631" y="7142"/>
                      <a:pt x="3336" y="7414"/>
                      <a:pt x="4041" y="7414"/>
                    </a:cubicBezTo>
                    <a:cubicBezTo>
                      <a:pt x="4720" y="7414"/>
                      <a:pt x="5343" y="7170"/>
                      <a:pt x="5859" y="6763"/>
                    </a:cubicBezTo>
                    <a:cubicBezTo>
                      <a:pt x="6645" y="6139"/>
                      <a:pt x="7161" y="5217"/>
                      <a:pt x="7269" y="4213"/>
                    </a:cubicBezTo>
                    <a:cubicBezTo>
                      <a:pt x="7351" y="3372"/>
                      <a:pt x="7052" y="2504"/>
                      <a:pt x="6564" y="1799"/>
                    </a:cubicBezTo>
                    <a:cubicBezTo>
                      <a:pt x="6157" y="1202"/>
                      <a:pt x="5615" y="660"/>
                      <a:pt x="4964" y="334"/>
                    </a:cubicBezTo>
                    <a:cubicBezTo>
                      <a:pt x="4535" y="120"/>
                      <a:pt x="4055" y="1"/>
                      <a:pt x="35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3"/>
              <p:cNvSpPr/>
              <p:nvPr/>
            </p:nvSpPr>
            <p:spPr>
              <a:xfrm>
                <a:off x="1744175" y="4851450"/>
                <a:ext cx="155300" cy="174350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974" extrusionOk="0">
                    <a:moveTo>
                      <a:pt x="3164" y="1475"/>
                    </a:moveTo>
                    <a:cubicBezTo>
                      <a:pt x="3465" y="1475"/>
                      <a:pt x="3759" y="1629"/>
                      <a:pt x="3960" y="1830"/>
                    </a:cubicBezTo>
                    <a:cubicBezTo>
                      <a:pt x="4503" y="2346"/>
                      <a:pt x="4774" y="3105"/>
                      <a:pt x="4801" y="3810"/>
                    </a:cubicBezTo>
                    <a:cubicBezTo>
                      <a:pt x="4828" y="4244"/>
                      <a:pt x="4747" y="4678"/>
                      <a:pt x="4448" y="5004"/>
                    </a:cubicBezTo>
                    <a:cubicBezTo>
                      <a:pt x="4115" y="5358"/>
                      <a:pt x="3622" y="5584"/>
                      <a:pt x="3141" y="5584"/>
                    </a:cubicBezTo>
                    <a:cubicBezTo>
                      <a:pt x="2996" y="5584"/>
                      <a:pt x="2851" y="5563"/>
                      <a:pt x="2713" y="5519"/>
                    </a:cubicBezTo>
                    <a:cubicBezTo>
                      <a:pt x="2197" y="5356"/>
                      <a:pt x="1845" y="4922"/>
                      <a:pt x="1600" y="4461"/>
                    </a:cubicBezTo>
                    <a:cubicBezTo>
                      <a:pt x="1492" y="4272"/>
                      <a:pt x="1682" y="4109"/>
                      <a:pt x="1655" y="3919"/>
                    </a:cubicBezTo>
                    <a:cubicBezTo>
                      <a:pt x="1573" y="3376"/>
                      <a:pt x="1790" y="2834"/>
                      <a:pt x="2034" y="2346"/>
                    </a:cubicBezTo>
                    <a:cubicBezTo>
                      <a:pt x="2279" y="1966"/>
                      <a:pt x="2604" y="1532"/>
                      <a:pt x="3092" y="1478"/>
                    </a:cubicBezTo>
                    <a:cubicBezTo>
                      <a:pt x="3116" y="1476"/>
                      <a:pt x="3140" y="1475"/>
                      <a:pt x="3164" y="1475"/>
                    </a:cubicBezTo>
                    <a:close/>
                    <a:moveTo>
                      <a:pt x="3035" y="1"/>
                    </a:moveTo>
                    <a:cubicBezTo>
                      <a:pt x="2954" y="1"/>
                      <a:pt x="2874" y="5"/>
                      <a:pt x="2794" y="13"/>
                    </a:cubicBezTo>
                    <a:cubicBezTo>
                      <a:pt x="2062" y="94"/>
                      <a:pt x="1329" y="447"/>
                      <a:pt x="895" y="1044"/>
                    </a:cubicBezTo>
                    <a:cubicBezTo>
                      <a:pt x="651" y="1369"/>
                      <a:pt x="515" y="1776"/>
                      <a:pt x="434" y="2156"/>
                    </a:cubicBezTo>
                    <a:cubicBezTo>
                      <a:pt x="380" y="2373"/>
                      <a:pt x="380" y="2590"/>
                      <a:pt x="271" y="2807"/>
                    </a:cubicBezTo>
                    <a:cubicBezTo>
                      <a:pt x="54" y="3187"/>
                      <a:pt x="0" y="3675"/>
                      <a:pt x="81" y="4109"/>
                    </a:cubicBezTo>
                    <a:cubicBezTo>
                      <a:pt x="217" y="5058"/>
                      <a:pt x="732" y="5953"/>
                      <a:pt x="1519" y="6496"/>
                    </a:cubicBezTo>
                    <a:cubicBezTo>
                      <a:pt x="1964" y="6793"/>
                      <a:pt x="2509" y="6973"/>
                      <a:pt x="3063" y="6973"/>
                    </a:cubicBezTo>
                    <a:cubicBezTo>
                      <a:pt x="3217" y="6973"/>
                      <a:pt x="3372" y="6959"/>
                      <a:pt x="3526" y="6930"/>
                    </a:cubicBezTo>
                    <a:cubicBezTo>
                      <a:pt x="4367" y="6767"/>
                      <a:pt x="5181" y="6252"/>
                      <a:pt x="5669" y="5546"/>
                    </a:cubicBezTo>
                    <a:cubicBezTo>
                      <a:pt x="6130" y="4841"/>
                      <a:pt x="6211" y="3946"/>
                      <a:pt x="6049" y="3132"/>
                    </a:cubicBezTo>
                    <a:cubicBezTo>
                      <a:pt x="5886" y="2291"/>
                      <a:pt x="5533" y="1451"/>
                      <a:pt x="4937" y="827"/>
                    </a:cubicBezTo>
                    <a:cubicBezTo>
                      <a:pt x="4425" y="315"/>
                      <a:pt x="3739" y="1"/>
                      <a:pt x="30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3"/>
              <p:cNvSpPr/>
              <p:nvPr/>
            </p:nvSpPr>
            <p:spPr>
              <a:xfrm>
                <a:off x="2031000" y="4859550"/>
                <a:ext cx="154625" cy="180050"/>
              </a:xfrm>
              <a:custGeom>
                <a:avLst/>
                <a:gdLst/>
                <a:ahLst/>
                <a:cxnLst/>
                <a:rect l="l" t="t" r="r" b="b"/>
                <a:pathLst>
                  <a:path w="6185" h="7202" extrusionOk="0">
                    <a:moveTo>
                      <a:pt x="3186" y="1553"/>
                    </a:moveTo>
                    <a:cubicBezTo>
                      <a:pt x="3423" y="1553"/>
                      <a:pt x="3662" y="1684"/>
                      <a:pt x="3852" y="1832"/>
                    </a:cubicBezTo>
                    <a:cubicBezTo>
                      <a:pt x="4476" y="2347"/>
                      <a:pt x="4693" y="3215"/>
                      <a:pt x="4666" y="3975"/>
                    </a:cubicBezTo>
                    <a:cubicBezTo>
                      <a:pt x="4666" y="4409"/>
                      <a:pt x="4530" y="4870"/>
                      <a:pt x="4232" y="5195"/>
                    </a:cubicBezTo>
                    <a:cubicBezTo>
                      <a:pt x="3976" y="5502"/>
                      <a:pt x="3599" y="5713"/>
                      <a:pt x="3193" y="5713"/>
                    </a:cubicBezTo>
                    <a:cubicBezTo>
                      <a:pt x="3169" y="5713"/>
                      <a:pt x="3144" y="5712"/>
                      <a:pt x="3120" y="5711"/>
                    </a:cubicBezTo>
                    <a:cubicBezTo>
                      <a:pt x="2876" y="5711"/>
                      <a:pt x="2686" y="5548"/>
                      <a:pt x="2523" y="5358"/>
                    </a:cubicBezTo>
                    <a:cubicBezTo>
                      <a:pt x="2143" y="4897"/>
                      <a:pt x="1872" y="4327"/>
                      <a:pt x="1764" y="3731"/>
                    </a:cubicBezTo>
                    <a:cubicBezTo>
                      <a:pt x="1655" y="3405"/>
                      <a:pt x="1791" y="3052"/>
                      <a:pt x="1926" y="2754"/>
                    </a:cubicBezTo>
                    <a:cubicBezTo>
                      <a:pt x="2116" y="2239"/>
                      <a:pt x="2442" y="1750"/>
                      <a:pt x="2984" y="1588"/>
                    </a:cubicBezTo>
                    <a:cubicBezTo>
                      <a:pt x="3050" y="1564"/>
                      <a:pt x="3118" y="1553"/>
                      <a:pt x="3186" y="1553"/>
                    </a:cubicBezTo>
                    <a:close/>
                    <a:moveTo>
                      <a:pt x="3044" y="0"/>
                    </a:moveTo>
                    <a:cubicBezTo>
                      <a:pt x="2897" y="0"/>
                      <a:pt x="2749" y="14"/>
                      <a:pt x="2604" y="42"/>
                    </a:cubicBezTo>
                    <a:cubicBezTo>
                      <a:pt x="2035" y="123"/>
                      <a:pt x="1465" y="367"/>
                      <a:pt x="1113" y="828"/>
                    </a:cubicBezTo>
                    <a:cubicBezTo>
                      <a:pt x="841" y="1181"/>
                      <a:pt x="651" y="1588"/>
                      <a:pt x="516" y="1995"/>
                    </a:cubicBezTo>
                    <a:cubicBezTo>
                      <a:pt x="407" y="2293"/>
                      <a:pt x="435" y="2618"/>
                      <a:pt x="272" y="2917"/>
                    </a:cubicBezTo>
                    <a:cubicBezTo>
                      <a:pt x="55" y="3324"/>
                      <a:pt x="1" y="3785"/>
                      <a:pt x="82" y="4219"/>
                    </a:cubicBezTo>
                    <a:cubicBezTo>
                      <a:pt x="190" y="4870"/>
                      <a:pt x="462" y="5439"/>
                      <a:pt x="841" y="5955"/>
                    </a:cubicBezTo>
                    <a:cubicBezTo>
                      <a:pt x="1194" y="6416"/>
                      <a:pt x="1628" y="6850"/>
                      <a:pt x="2170" y="7067"/>
                    </a:cubicBezTo>
                    <a:cubicBezTo>
                      <a:pt x="2421" y="7159"/>
                      <a:pt x="2687" y="7201"/>
                      <a:pt x="2956" y="7201"/>
                    </a:cubicBezTo>
                    <a:cubicBezTo>
                      <a:pt x="3474" y="7201"/>
                      <a:pt x="4002" y="7046"/>
                      <a:pt x="4449" y="6796"/>
                    </a:cubicBezTo>
                    <a:cubicBezTo>
                      <a:pt x="5100" y="6416"/>
                      <a:pt x="5642" y="5819"/>
                      <a:pt x="5886" y="5087"/>
                    </a:cubicBezTo>
                    <a:cubicBezTo>
                      <a:pt x="6185" y="4137"/>
                      <a:pt x="6103" y="3107"/>
                      <a:pt x="5751" y="2184"/>
                    </a:cubicBezTo>
                    <a:cubicBezTo>
                      <a:pt x="5561" y="1696"/>
                      <a:pt x="5290" y="1208"/>
                      <a:pt x="4937" y="828"/>
                    </a:cubicBezTo>
                    <a:cubicBezTo>
                      <a:pt x="4466" y="312"/>
                      <a:pt x="3753" y="0"/>
                      <a:pt x="30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3"/>
              <p:cNvSpPr/>
              <p:nvPr/>
            </p:nvSpPr>
            <p:spPr>
              <a:xfrm>
                <a:off x="2140175" y="4705125"/>
                <a:ext cx="155300" cy="150025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001" extrusionOk="0">
                    <a:moveTo>
                      <a:pt x="3194" y="1322"/>
                    </a:moveTo>
                    <a:cubicBezTo>
                      <a:pt x="3409" y="1322"/>
                      <a:pt x="3625" y="1353"/>
                      <a:pt x="3825" y="1445"/>
                    </a:cubicBezTo>
                    <a:cubicBezTo>
                      <a:pt x="4259" y="1608"/>
                      <a:pt x="4503" y="2042"/>
                      <a:pt x="4639" y="2476"/>
                    </a:cubicBezTo>
                    <a:cubicBezTo>
                      <a:pt x="4720" y="2882"/>
                      <a:pt x="4720" y="3344"/>
                      <a:pt x="4503" y="3723"/>
                    </a:cubicBezTo>
                    <a:cubicBezTo>
                      <a:pt x="4286" y="4157"/>
                      <a:pt x="3825" y="4483"/>
                      <a:pt x="3337" y="4483"/>
                    </a:cubicBezTo>
                    <a:cubicBezTo>
                      <a:pt x="2876" y="4456"/>
                      <a:pt x="2496" y="4184"/>
                      <a:pt x="2198" y="3859"/>
                    </a:cubicBezTo>
                    <a:cubicBezTo>
                      <a:pt x="1791" y="3425"/>
                      <a:pt x="1574" y="2828"/>
                      <a:pt x="1492" y="2231"/>
                    </a:cubicBezTo>
                    <a:cubicBezTo>
                      <a:pt x="1682" y="1743"/>
                      <a:pt x="2225" y="1472"/>
                      <a:pt x="2713" y="1364"/>
                    </a:cubicBezTo>
                    <a:cubicBezTo>
                      <a:pt x="2866" y="1340"/>
                      <a:pt x="3029" y="1322"/>
                      <a:pt x="3194" y="1322"/>
                    </a:cubicBezTo>
                    <a:close/>
                    <a:moveTo>
                      <a:pt x="3368" y="1"/>
                    </a:moveTo>
                    <a:cubicBezTo>
                      <a:pt x="3295" y="1"/>
                      <a:pt x="3221" y="3"/>
                      <a:pt x="3147" y="7"/>
                    </a:cubicBezTo>
                    <a:cubicBezTo>
                      <a:pt x="2198" y="7"/>
                      <a:pt x="1167" y="468"/>
                      <a:pt x="733" y="1364"/>
                    </a:cubicBezTo>
                    <a:cubicBezTo>
                      <a:pt x="624" y="1608"/>
                      <a:pt x="380" y="1770"/>
                      <a:pt x="272" y="2042"/>
                    </a:cubicBezTo>
                    <a:cubicBezTo>
                      <a:pt x="0" y="2693"/>
                      <a:pt x="82" y="3425"/>
                      <a:pt x="326" y="4049"/>
                    </a:cubicBezTo>
                    <a:cubicBezTo>
                      <a:pt x="739" y="5219"/>
                      <a:pt x="1947" y="6001"/>
                      <a:pt x="3147" y="6001"/>
                    </a:cubicBezTo>
                    <a:cubicBezTo>
                      <a:pt x="3366" y="6001"/>
                      <a:pt x="3584" y="5975"/>
                      <a:pt x="3798" y="5920"/>
                    </a:cubicBezTo>
                    <a:cubicBezTo>
                      <a:pt x="4747" y="5703"/>
                      <a:pt x="5561" y="5025"/>
                      <a:pt x="5886" y="4103"/>
                    </a:cubicBezTo>
                    <a:cubicBezTo>
                      <a:pt x="6212" y="3262"/>
                      <a:pt x="6076" y="2259"/>
                      <a:pt x="5669" y="1472"/>
                    </a:cubicBezTo>
                    <a:cubicBezTo>
                      <a:pt x="5425" y="984"/>
                      <a:pt x="5046" y="523"/>
                      <a:pt x="4557" y="279"/>
                    </a:cubicBezTo>
                    <a:cubicBezTo>
                      <a:pt x="4189" y="71"/>
                      <a:pt x="3782" y="1"/>
                      <a:pt x="3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3"/>
              <p:cNvSpPr/>
              <p:nvPr/>
            </p:nvSpPr>
            <p:spPr>
              <a:xfrm>
                <a:off x="1748900" y="4268250"/>
                <a:ext cx="122775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5014" extrusionOk="0">
                    <a:moveTo>
                      <a:pt x="2719" y="1270"/>
                    </a:moveTo>
                    <a:cubicBezTo>
                      <a:pt x="2920" y="1270"/>
                      <a:pt x="3105" y="1336"/>
                      <a:pt x="3229" y="1479"/>
                    </a:cubicBezTo>
                    <a:cubicBezTo>
                      <a:pt x="3608" y="1859"/>
                      <a:pt x="3744" y="2429"/>
                      <a:pt x="3581" y="2917"/>
                    </a:cubicBezTo>
                    <a:cubicBezTo>
                      <a:pt x="3419" y="3378"/>
                      <a:pt x="2985" y="3758"/>
                      <a:pt x="2469" y="3758"/>
                    </a:cubicBezTo>
                    <a:cubicBezTo>
                      <a:pt x="2198" y="3758"/>
                      <a:pt x="1954" y="3595"/>
                      <a:pt x="1764" y="3405"/>
                    </a:cubicBezTo>
                    <a:cubicBezTo>
                      <a:pt x="1439" y="3107"/>
                      <a:pt x="1194" y="2754"/>
                      <a:pt x="869" y="2456"/>
                    </a:cubicBezTo>
                    <a:cubicBezTo>
                      <a:pt x="1005" y="2130"/>
                      <a:pt x="1276" y="1832"/>
                      <a:pt x="1574" y="1615"/>
                    </a:cubicBezTo>
                    <a:cubicBezTo>
                      <a:pt x="1845" y="1398"/>
                      <a:pt x="2198" y="1317"/>
                      <a:pt x="2524" y="1289"/>
                    </a:cubicBezTo>
                    <a:cubicBezTo>
                      <a:pt x="2589" y="1276"/>
                      <a:pt x="2655" y="1270"/>
                      <a:pt x="2719" y="1270"/>
                    </a:cubicBezTo>
                    <a:close/>
                    <a:moveTo>
                      <a:pt x="2524" y="0"/>
                    </a:moveTo>
                    <a:cubicBezTo>
                      <a:pt x="2387" y="0"/>
                      <a:pt x="2250" y="14"/>
                      <a:pt x="2117" y="42"/>
                    </a:cubicBezTo>
                    <a:cubicBezTo>
                      <a:pt x="1791" y="96"/>
                      <a:pt x="1493" y="232"/>
                      <a:pt x="1249" y="421"/>
                    </a:cubicBezTo>
                    <a:cubicBezTo>
                      <a:pt x="815" y="774"/>
                      <a:pt x="381" y="1235"/>
                      <a:pt x="164" y="1778"/>
                    </a:cubicBezTo>
                    <a:cubicBezTo>
                      <a:pt x="28" y="2103"/>
                      <a:pt x="1" y="2456"/>
                      <a:pt x="55" y="2781"/>
                    </a:cubicBezTo>
                    <a:cubicBezTo>
                      <a:pt x="109" y="3025"/>
                      <a:pt x="245" y="3242"/>
                      <a:pt x="354" y="3459"/>
                    </a:cubicBezTo>
                    <a:cubicBezTo>
                      <a:pt x="652" y="4056"/>
                      <a:pt x="1140" y="4626"/>
                      <a:pt x="1764" y="4870"/>
                    </a:cubicBezTo>
                    <a:cubicBezTo>
                      <a:pt x="1991" y="4969"/>
                      <a:pt x="2233" y="5013"/>
                      <a:pt x="2475" y="5013"/>
                    </a:cubicBezTo>
                    <a:cubicBezTo>
                      <a:pt x="2896" y="5013"/>
                      <a:pt x="3318" y="4877"/>
                      <a:pt x="3663" y="4653"/>
                    </a:cubicBezTo>
                    <a:cubicBezTo>
                      <a:pt x="4422" y="4137"/>
                      <a:pt x="4910" y="3215"/>
                      <a:pt x="4829" y="2293"/>
                    </a:cubicBezTo>
                    <a:cubicBezTo>
                      <a:pt x="4748" y="1506"/>
                      <a:pt x="4341" y="720"/>
                      <a:pt x="3663" y="313"/>
                    </a:cubicBezTo>
                    <a:cubicBezTo>
                      <a:pt x="3321" y="112"/>
                      <a:pt x="2919" y="0"/>
                      <a:pt x="25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1603125" y="4420100"/>
                <a:ext cx="150550" cy="156800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6272" extrusionOk="0">
                    <a:moveTo>
                      <a:pt x="3056" y="1492"/>
                    </a:moveTo>
                    <a:cubicBezTo>
                      <a:pt x="3275" y="1492"/>
                      <a:pt x="3494" y="1547"/>
                      <a:pt x="3689" y="1671"/>
                    </a:cubicBezTo>
                    <a:cubicBezTo>
                      <a:pt x="4069" y="1888"/>
                      <a:pt x="4367" y="2241"/>
                      <a:pt x="4530" y="2647"/>
                    </a:cubicBezTo>
                    <a:cubicBezTo>
                      <a:pt x="4639" y="2891"/>
                      <a:pt x="4693" y="3163"/>
                      <a:pt x="4611" y="3434"/>
                    </a:cubicBezTo>
                    <a:cubicBezTo>
                      <a:pt x="4503" y="3841"/>
                      <a:pt x="4232" y="4166"/>
                      <a:pt x="3933" y="4438"/>
                    </a:cubicBezTo>
                    <a:cubicBezTo>
                      <a:pt x="3689" y="4627"/>
                      <a:pt x="3418" y="4844"/>
                      <a:pt x="3092" y="4844"/>
                    </a:cubicBezTo>
                    <a:cubicBezTo>
                      <a:pt x="2604" y="4790"/>
                      <a:pt x="2170" y="4519"/>
                      <a:pt x="1791" y="4193"/>
                    </a:cubicBezTo>
                    <a:cubicBezTo>
                      <a:pt x="1655" y="4058"/>
                      <a:pt x="1492" y="3922"/>
                      <a:pt x="1384" y="3732"/>
                    </a:cubicBezTo>
                    <a:cubicBezTo>
                      <a:pt x="1357" y="3380"/>
                      <a:pt x="1465" y="3054"/>
                      <a:pt x="1601" y="2729"/>
                    </a:cubicBezTo>
                    <a:cubicBezTo>
                      <a:pt x="1791" y="2213"/>
                      <a:pt x="2143" y="1698"/>
                      <a:pt x="2713" y="1535"/>
                    </a:cubicBezTo>
                    <a:cubicBezTo>
                      <a:pt x="2825" y="1507"/>
                      <a:pt x="2941" y="1492"/>
                      <a:pt x="3056" y="1492"/>
                    </a:cubicBezTo>
                    <a:close/>
                    <a:moveTo>
                      <a:pt x="2865" y="1"/>
                    </a:moveTo>
                    <a:cubicBezTo>
                      <a:pt x="2769" y="1"/>
                      <a:pt x="2673" y="6"/>
                      <a:pt x="2577" y="16"/>
                    </a:cubicBezTo>
                    <a:cubicBezTo>
                      <a:pt x="1926" y="125"/>
                      <a:pt x="1302" y="396"/>
                      <a:pt x="868" y="857"/>
                    </a:cubicBezTo>
                    <a:cubicBezTo>
                      <a:pt x="543" y="1210"/>
                      <a:pt x="353" y="1644"/>
                      <a:pt x="217" y="2105"/>
                    </a:cubicBezTo>
                    <a:cubicBezTo>
                      <a:pt x="82" y="2620"/>
                      <a:pt x="0" y="3217"/>
                      <a:pt x="136" y="3759"/>
                    </a:cubicBezTo>
                    <a:cubicBezTo>
                      <a:pt x="217" y="4031"/>
                      <a:pt x="353" y="4302"/>
                      <a:pt x="489" y="4573"/>
                    </a:cubicBezTo>
                    <a:cubicBezTo>
                      <a:pt x="760" y="5116"/>
                      <a:pt x="1221" y="5522"/>
                      <a:pt x="1736" y="5848"/>
                    </a:cubicBezTo>
                    <a:cubicBezTo>
                      <a:pt x="2159" y="6090"/>
                      <a:pt x="2642" y="6271"/>
                      <a:pt x="3129" y="6271"/>
                    </a:cubicBezTo>
                    <a:cubicBezTo>
                      <a:pt x="3298" y="6271"/>
                      <a:pt x="3467" y="6250"/>
                      <a:pt x="3635" y="6201"/>
                    </a:cubicBezTo>
                    <a:cubicBezTo>
                      <a:pt x="4205" y="6065"/>
                      <a:pt x="4720" y="5685"/>
                      <a:pt x="5127" y="5278"/>
                    </a:cubicBezTo>
                    <a:cubicBezTo>
                      <a:pt x="5615" y="4736"/>
                      <a:pt x="5968" y="4085"/>
                      <a:pt x="5968" y="3353"/>
                    </a:cubicBezTo>
                    <a:cubicBezTo>
                      <a:pt x="6022" y="2322"/>
                      <a:pt x="5452" y="1345"/>
                      <a:pt x="4666" y="694"/>
                    </a:cubicBezTo>
                    <a:cubicBezTo>
                      <a:pt x="4168" y="244"/>
                      <a:pt x="3525" y="1"/>
                      <a:pt x="2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" name="Google Shape;86;p3"/>
            <p:cNvSpPr/>
            <p:nvPr/>
          </p:nvSpPr>
          <p:spPr>
            <a:xfrm>
              <a:off x="-682075" y="4191975"/>
              <a:ext cx="1810550" cy="771650"/>
            </a:xfrm>
            <a:custGeom>
              <a:avLst/>
              <a:gdLst/>
              <a:ahLst/>
              <a:cxnLst/>
              <a:rect l="l" t="t" r="r" b="b"/>
              <a:pathLst>
                <a:path w="72422" h="30866" extrusionOk="0">
                  <a:moveTo>
                    <a:pt x="16367" y="4856"/>
                  </a:moveTo>
                  <a:cubicBezTo>
                    <a:pt x="16400" y="4856"/>
                    <a:pt x="16433" y="4865"/>
                    <a:pt x="16465" y="4883"/>
                  </a:cubicBezTo>
                  <a:cubicBezTo>
                    <a:pt x="16980" y="5154"/>
                    <a:pt x="16872" y="7107"/>
                    <a:pt x="16845" y="7595"/>
                  </a:cubicBezTo>
                  <a:cubicBezTo>
                    <a:pt x="16736" y="9006"/>
                    <a:pt x="16302" y="10389"/>
                    <a:pt x="15868" y="11718"/>
                  </a:cubicBezTo>
                  <a:cubicBezTo>
                    <a:pt x="15516" y="12912"/>
                    <a:pt x="15109" y="14349"/>
                    <a:pt x="14566" y="15760"/>
                  </a:cubicBezTo>
                  <a:cubicBezTo>
                    <a:pt x="14214" y="12586"/>
                    <a:pt x="14811" y="9331"/>
                    <a:pt x="15434" y="6266"/>
                  </a:cubicBezTo>
                  <a:cubicBezTo>
                    <a:pt x="15460" y="6166"/>
                    <a:pt x="15950" y="4856"/>
                    <a:pt x="16367" y="4856"/>
                  </a:cubicBezTo>
                  <a:close/>
                  <a:moveTo>
                    <a:pt x="53598" y="5236"/>
                  </a:moveTo>
                  <a:cubicBezTo>
                    <a:pt x="54059" y="5778"/>
                    <a:pt x="54439" y="6375"/>
                    <a:pt x="54656" y="7053"/>
                  </a:cubicBezTo>
                  <a:cubicBezTo>
                    <a:pt x="54873" y="7595"/>
                    <a:pt x="55089" y="8111"/>
                    <a:pt x="55306" y="8626"/>
                  </a:cubicBezTo>
                  <a:cubicBezTo>
                    <a:pt x="55768" y="9738"/>
                    <a:pt x="56202" y="10850"/>
                    <a:pt x="56608" y="11989"/>
                  </a:cubicBezTo>
                  <a:cubicBezTo>
                    <a:pt x="57232" y="13725"/>
                    <a:pt x="57829" y="15488"/>
                    <a:pt x="58317" y="17278"/>
                  </a:cubicBezTo>
                  <a:cubicBezTo>
                    <a:pt x="55849" y="13861"/>
                    <a:pt x="54222" y="9874"/>
                    <a:pt x="53516" y="5778"/>
                  </a:cubicBezTo>
                  <a:cubicBezTo>
                    <a:pt x="53516" y="5697"/>
                    <a:pt x="53571" y="5371"/>
                    <a:pt x="53598" y="5236"/>
                  </a:cubicBezTo>
                  <a:close/>
                  <a:moveTo>
                    <a:pt x="41924" y="3685"/>
                  </a:moveTo>
                  <a:cubicBezTo>
                    <a:pt x="42655" y="3685"/>
                    <a:pt x="43043" y="5523"/>
                    <a:pt x="43209" y="6456"/>
                  </a:cubicBezTo>
                  <a:cubicBezTo>
                    <a:pt x="43670" y="9006"/>
                    <a:pt x="43969" y="11664"/>
                    <a:pt x="43996" y="14268"/>
                  </a:cubicBezTo>
                  <a:cubicBezTo>
                    <a:pt x="44023" y="15570"/>
                    <a:pt x="43996" y="17062"/>
                    <a:pt x="43806" y="18580"/>
                  </a:cubicBezTo>
                  <a:cubicBezTo>
                    <a:pt x="42585" y="15868"/>
                    <a:pt x="41555" y="13047"/>
                    <a:pt x="40741" y="10172"/>
                  </a:cubicBezTo>
                  <a:cubicBezTo>
                    <a:pt x="40443" y="9141"/>
                    <a:pt x="40361" y="8056"/>
                    <a:pt x="40443" y="6971"/>
                  </a:cubicBezTo>
                  <a:cubicBezTo>
                    <a:pt x="40524" y="5968"/>
                    <a:pt x="40741" y="4883"/>
                    <a:pt x="41148" y="4286"/>
                  </a:cubicBezTo>
                  <a:cubicBezTo>
                    <a:pt x="41441" y="3859"/>
                    <a:pt x="41699" y="3685"/>
                    <a:pt x="41924" y="3685"/>
                  </a:cubicBezTo>
                  <a:close/>
                  <a:moveTo>
                    <a:pt x="27481" y="1924"/>
                  </a:moveTo>
                  <a:cubicBezTo>
                    <a:pt x="27909" y="1924"/>
                    <a:pt x="28382" y="2195"/>
                    <a:pt x="28888" y="2903"/>
                  </a:cubicBezTo>
                  <a:cubicBezTo>
                    <a:pt x="29457" y="3689"/>
                    <a:pt x="29349" y="5046"/>
                    <a:pt x="29430" y="5995"/>
                  </a:cubicBezTo>
                  <a:cubicBezTo>
                    <a:pt x="29566" y="7921"/>
                    <a:pt x="29593" y="9874"/>
                    <a:pt x="29512" y="11799"/>
                  </a:cubicBezTo>
                  <a:cubicBezTo>
                    <a:pt x="29403" y="14268"/>
                    <a:pt x="29051" y="17740"/>
                    <a:pt x="27884" y="20533"/>
                  </a:cubicBezTo>
                  <a:cubicBezTo>
                    <a:pt x="27694" y="20099"/>
                    <a:pt x="27532" y="19693"/>
                    <a:pt x="27396" y="19313"/>
                  </a:cubicBezTo>
                  <a:cubicBezTo>
                    <a:pt x="25660" y="14620"/>
                    <a:pt x="25199" y="4503"/>
                    <a:pt x="25280" y="4368"/>
                  </a:cubicBezTo>
                  <a:cubicBezTo>
                    <a:pt x="25628" y="3594"/>
                    <a:pt x="26418" y="1924"/>
                    <a:pt x="27481" y="1924"/>
                  </a:cubicBezTo>
                  <a:close/>
                  <a:moveTo>
                    <a:pt x="27613" y="1"/>
                  </a:moveTo>
                  <a:cubicBezTo>
                    <a:pt x="25497" y="1"/>
                    <a:pt x="24331" y="2008"/>
                    <a:pt x="23572" y="3717"/>
                  </a:cubicBezTo>
                  <a:cubicBezTo>
                    <a:pt x="23219" y="6999"/>
                    <a:pt x="24087" y="17007"/>
                    <a:pt x="26745" y="22649"/>
                  </a:cubicBezTo>
                  <a:cubicBezTo>
                    <a:pt x="26257" y="23327"/>
                    <a:pt x="25687" y="23924"/>
                    <a:pt x="25036" y="24358"/>
                  </a:cubicBezTo>
                  <a:cubicBezTo>
                    <a:pt x="24181" y="24939"/>
                    <a:pt x="23312" y="25190"/>
                    <a:pt x="22460" y="25190"/>
                  </a:cubicBezTo>
                  <a:cubicBezTo>
                    <a:pt x="19180" y="25190"/>
                    <a:pt x="16159" y="21471"/>
                    <a:pt x="15190" y="18608"/>
                  </a:cubicBezTo>
                  <a:cubicBezTo>
                    <a:pt x="15706" y="17631"/>
                    <a:pt x="16085" y="16573"/>
                    <a:pt x="16492" y="15597"/>
                  </a:cubicBezTo>
                  <a:cubicBezTo>
                    <a:pt x="17469" y="13101"/>
                    <a:pt x="18499" y="10362"/>
                    <a:pt x="18689" y="7650"/>
                  </a:cubicBezTo>
                  <a:cubicBezTo>
                    <a:pt x="18771" y="6131"/>
                    <a:pt x="18581" y="3581"/>
                    <a:pt x="17035" y="2713"/>
                  </a:cubicBezTo>
                  <a:cubicBezTo>
                    <a:pt x="16852" y="2612"/>
                    <a:pt x="16669" y="2568"/>
                    <a:pt x="16487" y="2568"/>
                  </a:cubicBezTo>
                  <a:cubicBezTo>
                    <a:pt x="15056" y="2568"/>
                    <a:pt x="13753" y="5359"/>
                    <a:pt x="13753" y="5480"/>
                  </a:cubicBezTo>
                  <a:cubicBezTo>
                    <a:pt x="13698" y="5561"/>
                    <a:pt x="13671" y="5642"/>
                    <a:pt x="13671" y="5724"/>
                  </a:cubicBezTo>
                  <a:cubicBezTo>
                    <a:pt x="12830" y="9901"/>
                    <a:pt x="12125" y="14430"/>
                    <a:pt x="13264" y="18553"/>
                  </a:cubicBezTo>
                  <a:cubicBezTo>
                    <a:pt x="12803" y="19313"/>
                    <a:pt x="12261" y="19991"/>
                    <a:pt x="11637" y="20506"/>
                  </a:cubicBezTo>
                  <a:cubicBezTo>
                    <a:pt x="10954" y="21068"/>
                    <a:pt x="10205" y="21294"/>
                    <a:pt x="9443" y="21294"/>
                  </a:cubicBezTo>
                  <a:cubicBezTo>
                    <a:pt x="8327" y="21294"/>
                    <a:pt x="7184" y="20809"/>
                    <a:pt x="6185" y="20181"/>
                  </a:cubicBezTo>
                  <a:cubicBezTo>
                    <a:pt x="4286" y="19014"/>
                    <a:pt x="3554" y="17333"/>
                    <a:pt x="3473" y="15190"/>
                  </a:cubicBezTo>
                  <a:cubicBezTo>
                    <a:pt x="3364" y="11799"/>
                    <a:pt x="4314" y="8328"/>
                    <a:pt x="5046" y="5046"/>
                  </a:cubicBezTo>
                  <a:cubicBezTo>
                    <a:pt x="5211" y="4352"/>
                    <a:pt x="4622" y="3879"/>
                    <a:pt x="4075" y="3879"/>
                  </a:cubicBezTo>
                  <a:cubicBezTo>
                    <a:pt x="3723" y="3879"/>
                    <a:pt x="3389" y="4074"/>
                    <a:pt x="3283" y="4530"/>
                  </a:cubicBezTo>
                  <a:cubicBezTo>
                    <a:pt x="2279" y="9033"/>
                    <a:pt x="1" y="15705"/>
                    <a:pt x="3066" y="19855"/>
                  </a:cubicBezTo>
                  <a:cubicBezTo>
                    <a:pt x="4502" y="21809"/>
                    <a:pt x="6946" y="23115"/>
                    <a:pt x="9296" y="23115"/>
                  </a:cubicBezTo>
                  <a:cubicBezTo>
                    <a:pt x="10763" y="23115"/>
                    <a:pt x="12193" y="22606"/>
                    <a:pt x="13319" y="21428"/>
                  </a:cubicBezTo>
                  <a:cubicBezTo>
                    <a:pt x="13563" y="21157"/>
                    <a:pt x="13807" y="20886"/>
                    <a:pt x="14024" y="20588"/>
                  </a:cubicBezTo>
                  <a:cubicBezTo>
                    <a:pt x="14349" y="21374"/>
                    <a:pt x="14783" y="22107"/>
                    <a:pt x="15299" y="22812"/>
                  </a:cubicBezTo>
                  <a:cubicBezTo>
                    <a:pt x="17132" y="25298"/>
                    <a:pt x="19883" y="26839"/>
                    <a:pt x="22528" y="26839"/>
                  </a:cubicBezTo>
                  <a:cubicBezTo>
                    <a:pt x="24384" y="26839"/>
                    <a:pt x="26188" y="26080"/>
                    <a:pt x="27586" y="24358"/>
                  </a:cubicBezTo>
                  <a:cubicBezTo>
                    <a:pt x="27749" y="24629"/>
                    <a:pt x="27884" y="24900"/>
                    <a:pt x="28047" y="25144"/>
                  </a:cubicBezTo>
                  <a:cubicBezTo>
                    <a:pt x="29980" y="28490"/>
                    <a:pt x="33215" y="30866"/>
                    <a:pt x="36475" y="30866"/>
                  </a:cubicBezTo>
                  <a:cubicBezTo>
                    <a:pt x="38474" y="30866"/>
                    <a:pt x="40483" y="29971"/>
                    <a:pt x="42206" y="27857"/>
                  </a:cubicBezTo>
                  <a:cubicBezTo>
                    <a:pt x="43128" y="26690"/>
                    <a:pt x="43860" y="25416"/>
                    <a:pt x="44403" y="24087"/>
                  </a:cubicBezTo>
                  <a:cubicBezTo>
                    <a:pt x="44999" y="25090"/>
                    <a:pt x="45650" y="26067"/>
                    <a:pt x="46356" y="26989"/>
                  </a:cubicBezTo>
                  <a:cubicBezTo>
                    <a:pt x="48090" y="29280"/>
                    <a:pt x="50889" y="30741"/>
                    <a:pt x="53623" y="30741"/>
                  </a:cubicBezTo>
                  <a:cubicBezTo>
                    <a:pt x="55550" y="30741"/>
                    <a:pt x="57445" y="30016"/>
                    <a:pt x="58914" y="28345"/>
                  </a:cubicBezTo>
                  <a:cubicBezTo>
                    <a:pt x="60270" y="26799"/>
                    <a:pt x="60867" y="24955"/>
                    <a:pt x="61002" y="23002"/>
                  </a:cubicBezTo>
                  <a:cubicBezTo>
                    <a:pt x="62983" y="24792"/>
                    <a:pt x="65288" y="26256"/>
                    <a:pt x="67729" y="26690"/>
                  </a:cubicBezTo>
                  <a:cubicBezTo>
                    <a:pt x="68182" y="26777"/>
                    <a:pt x="68635" y="26839"/>
                    <a:pt x="69068" y="26839"/>
                  </a:cubicBezTo>
                  <a:cubicBezTo>
                    <a:pt x="69986" y="26839"/>
                    <a:pt x="70820" y="26562"/>
                    <a:pt x="71391" y="25660"/>
                  </a:cubicBezTo>
                  <a:cubicBezTo>
                    <a:pt x="72367" y="24059"/>
                    <a:pt x="72422" y="21456"/>
                    <a:pt x="72340" y="19638"/>
                  </a:cubicBezTo>
                  <a:cubicBezTo>
                    <a:pt x="72123" y="14675"/>
                    <a:pt x="69818" y="10145"/>
                    <a:pt x="67539" y="5832"/>
                  </a:cubicBezTo>
                  <a:cubicBezTo>
                    <a:pt x="67365" y="5491"/>
                    <a:pt x="67074" y="5351"/>
                    <a:pt x="66780" y="5351"/>
                  </a:cubicBezTo>
                  <a:cubicBezTo>
                    <a:pt x="66162" y="5351"/>
                    <a:pt x="65526" y="5974"/>
                    <a:pt x="65912" y="6673"/>
                  </a:cubicBezTo>
                  <a:cubicBezTo>
                    <a:pt x="67621" y="9928"/>
                    <a:pt x="69357" y="13237"/>
                    <a:pt x="70116" y="16845"/>
                  </a:cubicBezTo>
                  <a:cubicBezTo>
                    <a:pt x="70550" y="18879"/>
                    <a:pt x="70686" y="21022"/>
                    <a:pt x="70279" y="23083"/>
                  </a:cubicBezTo>
                  <a:cubicBezTo>
                    <a:pt x="70035" y="24195"/>
                    <a:pt x="70035" y="24900"/>
                    <a:pt x="68543" y="24982"/>
                  </a:cubicBezTo>
                  <a:cubicBezTo>
                    <a:pt x="68505" y="24983"/>
                    <a:pt x="68467" y="24984"/>
                    <a:pt x="68429" y="24984"/>
                  </a:cubicBezTo>
                  <a:cubicBezTo>
                    <a:pt x="67239" y="24984"/>
                    <a:pt x="65935" y="24176"/>
                    <a:pt x="64963" y="23571"/>
                  </a:cubicBezTo>
                  <a:cubicBezTo>
                    <a:pt x="63471" y="22649"/>
                    <a:pt x="62115" y="21537"/>
                    <a:pt x="60894" y="20316"/>
                  </a:cubicBezTo>
                  <a:cubicBezTo>
                    <a:pt x="60514" y="17116"/>
                    <a:pt x="59212" y="13834"/>
                    <a:pt x="58263" y="11149"/>
                  </a:cubicBezTo>
                  <a:cubicBezTo>
                    <a:pt x="57476" y="9006"/>
                    <a:pt x="56771" y="5480"/>
                    <a:pt x="54981" y="3961"/>
                  </a:cubicBezTo>
                  <a:cubicBezTo>
                    <a:pt x="54534" y="3587"/>
                    <a:pt x="54047" y="3415"/>
                    <a:pt x="53589" y="3415"/>
                  </a:cubicBezTo>
                  <a:cubicBezTo>
                    <a:pt x="52683" y="3415"/>
                    <a:pt x="51888" y="4083"/>
                    <a:pt x="51726" y="5181"/>
                  </a:cubicBezTo>
                  <a:cubicBezTo>
                    <a:pt x="51699" y="5371"/>
                    <a:pt x="51699" y="5968"/>
                    <a:pt x="51726" y="6185"/>
                  </a:cubicBezTo>
                  <a:cubicBezTo>
                    <a:pt x="52513" y="10742"/>
                    <a:pt x="54330" y="15027"/>
                    <a:pt x="57124" y="18716"/>
                  </a:cubicBezTo>
                  <a:cubicBezTo>
                    <a:pt x="57666" y="19476"/>
                    <a:pt x="58317" y="20235"/>
                    <a:pt x="58995" y="20994"/>
                  </a:cubicBezTo>
                  <a:cubicBezTo>
                    <a:pt x="59239" y="24738"/>
                    <a:pt x="58127" y="28698"/>
                    <a:pt x="53652" y="28887"/>
                  </a:cubicBezTo>
                  <a:cubicBezTo>
                    <a:pt x="53553" y="28892"/>
                    <a:pt x="53455" y="28894"/>
                    <a:pt x="53358" y="28894"/>
                  </a:cubicBezTo>
                  <a:cubicBezTo>
                    <a:pt x="49130" y="28894"/>
                    <a:pt x="46940" y="24904"/>
                    <a:pt x="45216" y="21510"/>
                  </a:cubicBezTo>
                  <a:cubicBezTo>
                    <a:pt x="46301" y="17007"/>
                    <a:pt x="45867" y="11962"/>
                    <a:pt x="45244" y="7622"/>
                  </a:cubicBezTo>
                  <a:cubicBezTo>
                    <a:pt x="44945" y="5507"/>
                    <a:pt x="44565" y="1709"/>
                    <a:pt x="41799" y="1357"/>
                  </a:cubicBezTo>
                  <a:cubicBezTo>
                    <a:pt x="41715" y="1346"/>
                    <a:pt x="41632" y="1341"/>
                    <a:pt x="41552" y="1341"/>
                  </a:cubicBezTo>
                  <a:cubicBezTo>
                    <a:pt x="38827" y="1341"/>
                    <a:pt x="38122" y="7428"/>
                    <a:pt x="38544" y="9114"/>
                  </a:cubicBezTo>
                  <a:cubicBezTo>
                    <a:pt x="39629" y="13346"/>
                    <a:pt x="41121" y="17848"/>
                    <a:pt x="43209" y="21917"/>
                  </a:cubicBezTo>
                  <a:cubicBezTo>
                    <a:pt x="42477" y="24548"/>
                    <a:pt x="41202" y="26962"/>
                    <a:pt x="38978" y="28345"/>
                  </a:cubicBezTo>
                  <a:cubicBezTo>
                    <a:pt x="37963" y="28978"/>
                    <a:pt x="37001" y="29253"/>
                    <a:pt x="36096" y="29253"/>
                  </a:cubicBezTo>
                  <a:cubicBezTo>
                    <a:pt x="32886" y="29253"/>
                    <a:pt x="30387" y="25792"/>
                    <a:pt x="28779" y="22513"/>
                  </a:cubicBezTo>
                  <a:cubicBezTo>
                    <a:pt x="31654" y="17251"/>
                    <a:pt x="31953" y="10199"/>
                    <a:pt x="31139" y="4422"/>
                  </a:cubicBezTo>
                  <a:cubicBezTo>
                    <a:pt x="30868" y="2442"/>
                    <a:pt x="29973" y="1"/>
                    <a:pt x="276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" name="Google Shape;87;p3"/>
            <p:cNvGrpSpPr/>
            <p:nvPr/>
          </p:nvGrpSpPr>
          <p:grpSpPr>
            <a:xfrm rot="10800000" flipH="1">
              <a:off x="214150" y="296075"/>
              <a:ext cx="914325" cy="775900"/>
              <a:chOff x="3063000" y="419175"/>
              <a:chExt cx="914325" cy="775900"/>
            </a:xfrm>
          </p:grpSpPr>
          <p:sp>
            <p:nvSpPr>
              <p:cNvPr id="88" name="Google Shape;88;p3"/>
              <p:cNvSpPr/>
              <p:nvPr/>
            </p:nvSpPr>
            <p:spPr>
              <a:xfrm>
                <a:off x="3422825" y="5541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2" y="0"/>
                    </a:moveTo>
                    <a:cubicBezTo>
                      <a:pt x="1" y="78"/>
                      <a:pt x="1" y="93"/>
                      <a:pt x="32" y="93"/>
                    </a:cubicBezTo>
                    <a:cubicBezTo>
                      <a:pt x="32" y="62"/>
                      <a:pt x="32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3"/>
              <p:cNvSpPr/>
              <p:nvPr/>
            </p:nvSpPr>
            <p:spPr>
              <a:xfrm>
                <a:off x="3391425" y="708450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0"/>
                      <a:pt x="31" y="16"/>
                      <a:pt x="47" y="16"/>
                    </a:cubicBezTo>
                    <a:cubicBezTo>
                      <a:pt x="31" y="0"/>
                      <a:pt x="16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3"/>
              <p:cNvSpPr/>
              <p:nvPr/>
            </p:nvSpPr>
            <p:spPr>
              <a:xfrm>
                <a:off x="3471300" y="597550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16"/>
                    </a:cubicBezTo>
                    <a:lnTo>
                      <a:pt x="16" y="16"/>
                    </a:ln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3"/>
              <p:cNvSpPr/>
              <p:nvPr/>
            </p:nvSpPr>
            <p:spPr>
              <a:xfrm>
                <a:off x="3471675" y="5979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3"/>
              <p:cNvSpPr/>
              <p:nvPr/>
            </p:nvSpPr>
            <p:spPr>
              <a:xfrm>
                <a:off x="3379025" y="703800"/>
                <a:ext cx="235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0" extrusionOk="0">
                    <a:moveTo>
                      <a:pt x="16" y="0"/>
                    </a:moveTo>
                    <a:cubicBezTo>
                      <a:pt x="0" y="0"/>
                      <a:pt x="0" y="16"/>
                      <a:pt x="0" y="16"/>
                    </a:cubicBezTo>
                    <a:cubicBezTo>
                      <a:pt x="31" y="62"/>
                      <a:pt x="62" y="93"/>
                      <a:pt x="93" y="140"/>
                    </a:cubicBezTo>
                    <a:cubicBezTo>
                      <a:pt x="93" y="124"/>
                      <a:pt x="93" y="124"/>
                      <a:pt x="93" y="109"/>
                    </a:cubicBezTo>
                    <a:cubicBezTo>
                      <a:pt x="62" y="78"/>
                      <a:pt x="31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3"/>
              <p:cNvSpPr/>
              <p:nvPr/>
            </p:nvSpPr>
            <p:spPr>
              <a:xfrm>
                <a:off x="3390650" y="688275"/>
                <a:ext cx="117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" extrusionOk="0">
                    <a:moveTo>
                      <a:pt x="0" y="1"/>
                    </a:moveTo>
                    <a:cubicBezTo>
                      <a:pt x="0" y="1"/>
                      <a:pt x="16" y="16"/>
                      <a:pt x="47" y="16"/>
                    </a:cubicBezTo>
                    <a:cubicBezTo>
                      <a:pt x="47" y="16"/>
                      <a:pt x="31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3"/>
              <p:cNvSpPr/>
              <p:nvPr/>
            </p:nvSpPr>
            <p:spPr>
              <a:xfrm>
                <a:off x="3337525" y="694875"/>
                <a:ext cx="2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1" y="0"/>
                    </a:moveTo>
                    <a:cubicBezTo>
                      <a:pt x="32" y="31"/>
                      <a:pt x="47" y="62"/>
                      <a:pt x="78" y="93"/>
                    </a:cubicBezTo>
                    <a:cubicBezTo>
                      <a:pt x="78" y="93"/>
                      <a:pt x="78" y="93"/>
                      <a:pt x="94" y="78"/>
                    </a:cubicBezTo>
                    <a:cubicBezTo>
                      <a:pt x="63" y="47"/>
                      <a:pt x="47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3"/>
              <p:cNvSpPr/>
              <p:nvPr/>
            </p:nvSpPr>
            <p:spPr>
              <a:xfrm>
                <a:off x="3337150" y="6941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0" y="16"/>
                      <a:pt x="0" y="16"/>
                      <a:pt x="16" y="31"/>
                    </a:cubicBez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3"/>
              <p:cNvSpPr/>
              <p:nvPr/>
            </p:nvSpPr>
            <p:spPr>
              <a:xfrm>
                <a:off x="3387925" y="6890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6"/>
                    </a:cubicBezTo>
                    <a:lnTo>
                      <a:pt x="32" y="16"/>
                    </a:lnTo>
                    <a:cubicBezTo>
                      <a:pt x="16" y="16"/>
                      <a:pt x="16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3"/>
              <p:cNvSpPr/>
              <p:nvPr/>
            </p:nvSpPr>
            <p:spPr>
              <a:xfrm>
                <a:off x="3313875" y="537050"/>
                <a:ext cx="178375" cy="180825"/>
              </a:xfrm>
              <a:custGeom>
                <a:avLst/>
                <a:gdLst/>
                <a:ahLst/>
                <a:cxnLst/>
                <a:rect l="l" t="t" r="r" b="b"/>
                <a:pathLst>
                  <a:path w="7135" h="7233" extrusionOk="0">
                    <a:moveTo>
                      <a:pt x="4979" y="311"/>
                    </a:moveTo>
                    <a:lnTo>
                      <a:pt x="5227" y="528"/>
                    </a:lnTo>
                    <a:cubicBezTo>
                      <a:pt x="5227" y="590"/>
                      <a:pt x="5227" y="637"/>
                      <a:pt x="5150" y="699"/>
                    </a:cubicBezTo>
                    <a:cubicBezTo>
                      <a:pt x="5088" y="652"/>
                      <a:pt x="5150" y="606"/>
                      <a:pt x="5134" y="559"/>
                    </a:cubicBezTo>
                    <a:cubicBezTo>
                      <a:pt x="5124" y="555"/>
                      <a:pt x="5115" y="553"/>
                      <a:pt x="5108" y="553"/>
                    </a:cubicBezTo>
                    <a:cubicBezTo>
                      <a:pt x="5041" y="553"/>
                      <a:pt x="5104" y="736"/>
                      <a:pt x="4964" y="792"/>
                    </a:cubicBezTo>
                    <a:lnTo>
                      <a:pt x="4979" y="513"/>
                    </a:lnTo>
                    <a:lnTo>
                      <a:pt x="4902" y="544"/>
                    </a:lnTo>
                    <a:cubicBezTo>
                      <a:pt x="4886" y="435"/>
                      <a:pt x="4886" y="358"/>
                      <a:pt x="4886" y="358"/>
                    </a:cubicBezTo>
                    <a:lnTo>
                      <a:pt x="4886" y="358"/>
                    </a:lnTo>
                    <a:cubicBezTo>
                      <a:pt x="4890" y="361"/>
                      <a:pt x="4895" y="363"/>
                      <a:pt x="4901" y="363"/>
                    </a:cubicBezTo>
                    <a:cubicBezTo>
                      <a:pt x="4918" y="363"/>
                      <a:pt x="4944" y="346"/>
                      <a:pt x="4979" y="311"/>
                    </a:cubicBezTo>
                    <a:close/>
                    <a:moveTo>
                      <a:pt x="4374" y="931"/>
                    </a:moveTo>
                    <a:cubicBezTo>
                      <a:pt x="4390" y="947"/>
                      <a:pt x="4405" y="962"/>
                      <a:pt x="4421" y="978"/>
                    </a:cubicBezTo>
                    <a:lnTo>
                      <a:pt x="4405" y="978"/>
                    </a:lnTo>
                    <a:lnTo>
                      <a:pt x="4359" y="947"/>
                    </a:lnTo>
                    <a:lnTo>
                      <a:pt x="4359" y="947"/>
                    </a:lnTo>
                    <a:cubicBezTo>
                      <a:pt x="4374" y="962"/>
                      <a:pt x="4390" y="962"/>
                      <a:pt x="4390" y="978"/>
                    </a:cubicBezTo>
                    <a:lnTo>
                      <a:pt x="4328" y="978"/>
                    </a:lnTo>
                    <a:cubicBezTo>
                      <a:pt x="4343" y="962"/>
                      <a:pt x="4359" y="962"/>
                      <a:pt x="4359" y="947"/>
                    </a:cubicBezTo>
                    <a:cubicBezTo>
                      <a:pt x="4374" y="947"/>
                      <a:pt x="4374" y="931"/>
                      <a:pt x="4374" y="931"/>
                    </a:cubicBezTo>
                    <a:close/>
                    <a:moveTo>
                      <a:pt x="4514" y="1056"/>
                    </a:moveTo>
                    <a:cubicBezTo>
                      <a:pt x="4514" y="1071"/>
                      <a:pt x="4529" y="1071"/>
                      <a:pt x="4529" y="1087"/>
                    </a:cubicBezTo>
                    <a:cubicBezTo>
                      <a:pt x="4529" y="1087"/>
                      <a:pt x="4529" y="1087"/>
                      <a:pt x="4529" y="1102"/>
                    </a:cubicBezTo>
                    <a:cubicBezTo>
                      <a:pt x="4529" y="1118"/>
                      <a:pt x="4529" y="1133"/>
                      <a:pt x="4529" y="1149"/>
                    </a:cubicBezTo>
                    <a:cubicBezTo>
                      <a:pt x="4498" y="1133"/>
                      <a:pt x="4483" y="1102"/>
                      <a:pt x="4498" y="1071"/>
                    </a:cubicBezTo>
                    <a:cubicBezTo>
                      <a:pt x="4498" y="1071"/>
                      <a:pt x="4498" y="1071"/>
                      <a:pt x="4514" y="1056"/>
                    </a:cubicBezTo>
                    <a:close/>
                    <a:moveTo>
                      <a:pt x="5227" y="544"/>
                    </a:moveTo>
                    <a:lnTo>
                      <a:pt x="5522" y="838"/>
                    </a:lnTo>
                    <a:cubicBezTo>
                      <a:pt x="5460" y="900"/>
                      <a:pt x="5429" y="994"/>
                      <a:pt x="5444" y="1071"/>
                    </a:cubicBezTo>
                    <a:cubicBezTo>
                      <a:pt x="5320" y="1133"/>
                      <a:pt x="5196" y="1211"/>
                      <a:pt x="5088" y="1304"/>
                    </a:cubicBezTo>
                    <a:cubicBezTo>
                      <a:pt x="5063" y="1291"/>
                      <a:pt x="5058" y="1279"/>
                      <a:pt x="5041" y="1267"/>
                    </a:cubicBezTo>
                    <a:lnTo>
                      <a:pt x="5041" y="1267"/>
                    </a:lnTo>
                    <a:cubicBezTo>
                      <a:pt x="5041" y="1268"/>
                      <a:pt x="5041" y="1270"/>
                      <a:pt x="5041" y="1273"/>
                    </a:cubicBezTo>
                    <a:cubicBezTo>
                      <a:pt x="5040" y="1270"/>
                      <a:pt x="5038" y="1266"/>
                      <a:pt x="5036" y="1263"/>
                    </a:cubicBezTo>
                    <a:lnTo>
                      <a:pt x="5036" y="1263"/>
                    </a:lnTo>
                    <a:cubicBezTo>
                      <a:pt x="5038" y="1264"/>
                      <a:pt x="5040" y="1265"/>
                      <a:pt x="5041" y="1267"/>
                    </a:cubicBezTo>
                    <a:lnTo>
                      <a:pt x="5041" y="1267"/>
                    </a:lnTo>
                    <a:cubicBezTo>
                      <a:pt x="5041" y="1260"/>
                      <a:pt x="5040" y="1258"/>
                      <a:pt x="5033" y="1257"/>
                    </a:cubicBezTo>
                    <a:lnTo>
                      <a:pt x="5033" y="1257"/>
                    </a:lnTo>
                    <a:cubicBezTo>
                      <a:pt x="5034" y="1259"/>
                      <a:pt x="5035" y="1261"/>
                      <a:pt x="5036" y="1263"/>
                    </a:cubicBezTo>
                    <a:lnTo>
                      <a:pt x="5036" y="1263"/>
                    </a:lnTo>
                    <a:cubicBezTo>
                      <a:pt x="5033" y="1261"/>
                      <a:pt x="5030" y="1259"/>
                      <a:pt x="5026" y="1257"/>
                    </a:cubicBezTo>
                    <a:cubicBezTo>
                      <a:pt x="5029" y="1257"/>
                      <a:pt x="5031" y="1257"/>
                      <a:pt x="5033" y="1257"/>
                    </a:cubicBezTo>
                    <a:lnTo>
                      <a:pt x="5033" y="1257"/>
                    </a:lnTo>
                    <a:cubicBezTo>
                      <a:pt x="5021" y="1231"/>
                      <a:pt x="5010" y="1206"/>
                      <a:pt x="5010" y="1180"/>
                    </a:cubicBezTo>
                    <a:cubicBezTo>
                      <a:pt x="5119" y="978"/>
                      <a:pt x="5227" y="761"/>
                      <a:pt x="5227" y="544"/>
                    </a:cubicBezTo>
                    <a:close/>
                    <a:moveTo>
                      <a:pt x="4095" y="1009"/>
                    </a:moveTo>
                    <a:cubicBezTo>
                      <a:pt x="4080" y="1025"/>
                      <a:pt x="4064" y="1025"/>
                      <a:pt x="4048" y="1040"/>
                    </a:cubicBezTo>
                    <a:cubicBezTo>
                      <a:pt x="4048" y="1040"/>
                      <a:pt x="4048" y="1056"/>
                      <a:pt x="4048" y="1056"/>
                    </a:cubicBezTo>
                    <a:cubicBezTo>
                      <a:pt x="4017" y="1102"/>
                      <a:pt x="3986" y="1149"/>
                      <a:pt x="3955" y="1195"/>
                    </a:cubicBezTo>
                    <a:cubicBezTo>
                      <a:pt x="3862" y="1242"/>
                      <a:pt x="3769" y="1211"/>
                      <a:pt x="3723" y="1350"/>
                    </a:cubicBezTo>
                    <a:lnTo>
                      <a:pt x="3661" y="1366"/>
                    </a:lnTo>
                    <a:cubicBezTo>
                      <a:pt x="3723" y="1273"/>
                      <a:pt x="3785" y="1180"/>
                      <a:pt x="3847" y="1118"/>
                    </a:cubicBezTo>
                    <a:cubicBezTo>
                      <a:pt x="3924" y="1056"/>
                      <a:pt x="4002" y="1009"/>
                      <a:pt x="4095" y="1009"/>
                    </a:cubicBezTo>
                    <a:close/>
                    <a:moveTo>
                      <a:pt x="3723" y="1397"/>
                    </a:moveTo>
                    <a:cubicBezTo>
                      <a:pt x="3738" y="1412"/>
                      <a:pt x="3738" y="1412"/>
                      <a:pt x="3754" y="1412"/>
                    </a:cubicBezTo>
                    <a:lnTo>
                      <a:pt x="3707" y="1412"/>
                    </a:lnTo>
                    <a:lnTo>
                      <a:pt x="3723" y="1397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lnTo>
                      <a:pt x="5817" y="1428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cubicBezTo>
                      <a:pt x="5814" y="1428"/>
                      <a:pt x="5810" y="1428"/>
                      <a:pt x="5806" y="1429"/>
                    </a:cubicBezTo>
                    <a:lnTo>
                      <a:pt x="5806" y="1429"/>
                    </a:lnTo>
                    <a:lnTo>
                      <a:pt x="5817" y="1428"/>
                    </a:lnTo>
                    <a:close/>
                    <a:moveTo>
                      <a:pt x="5599" y="1428"/>
                    </a:moveTo>
                    <a:lnTo>
                      <a:pt x="5630" y="1443"/>
                    </a:lnTo>
                    <a:lnTo>
                      <a:pt x="5584" y="1459"/>
                    </a:lnTo>
                    <a:cubicBezTo>
                      <a:pt x="5584" y="1443"/>
                      <a:pt x="5599" y="1428"/>
                      <a:pt x="5599" y="1428"/>
                    </a:cubicBezTo>
                    <a:close/>
                    <a:moveTo>
                      <a:pt x="5584" y="1645"/>
                    </a:moveTo>
                    <a:cubicBezTo>
                      <a:pt x="5584" y="1660"/>
                      <a:pt x="5568" y="1660"/>
                      <a:pt x="5553" y="1660"/>
                    </a:cubicBezTo>
                    <a:cubicBezTo>
                      <a:pt x="5568" y="1645"/>
                      <a:pt x="5584" y="1645"/>
                      <a:pt x="5584" y="1645"/>
                    </a:cubicBezTo>
                    <a:close/>
                    <a:moveTo>
                      <a:pt x="5522" y="1676"/>
                    </a:moveTo>
                    <a:cubicBezTo>
                      <a:pt x="5522" y="1676"/>
                      <a:pt x="5506" y="1676"/>
                      <a:pt x="5506" y="1691"/>
                    </a:cubicBezTo>
                    <a:cubicBezTo>
                      <a:pt x="5506" y="1676"/>
                      <a:pt x="5506" y="1676"/>
                      <a:pt x="5506" y="1676"/>
                    </a:cubicBezTo>
                    <a:close/>
                    <a:moveTo>
                      <a:pt x="5677" y="1490"/>
                    </a:moveTo>
                    <a:lnTo>
                      <a:pt x="5832" y="1645"/>
                    </a:lnTo>
                    <a:cubicBezTo>
                      <a:pt x="5801" y="1722"/>
                      <a:pt x="5770" y="1784"/>
                      <a:pt x="5739" y="1847"/>
                    </a:cubicBezTo>
                    <a:cubicBezTo>
                      <a:pt x="5693" y="1800"/>
                      <a:pt x="5646" y="1753"/>
                      <a:pt x="5599" y="1707"/>
                    </a:cubicBezTo>
                    <a:cubicBezTo>
                      <a:pt x="5615" y="1676"/>
                      <a:pt x="5646" y="1645"/>
                      <a:pt x="5646" y="1614"/>
                    </a:cubicBezTo>
                    <a:cubicBezTo>
                      <a:pt x="5646" y="1598"/>
                      <a:pt x="5661" y="1583"/>
                      <a:pt x="5661" y="1567"/>
                    </a:cubicBezTo>
                    <a:lnTo>
                      <a:pt x="5646" y="1552"/>
                    </a:lnTo>
                    <a:cubicBezTo>
                      <a:pt x="5615" y="1583"/>
                      <a:pt x="5568" y="1614"/>
                      <a:pt x="5522" y="1629"/>
                    </a:cubicBezTo>
                    <a:cubicBezTo>
                      <a:pt x="5522" y="1629"/>
                      <a:pt x="5506" y="1614"/>
                      <a:pt x="5506" y="1614"/>
                    </a:cubicBezTo>
                    <a:cubicBezTo>
                      <a:pt x="5553" y="1567"/>
                      <a:pt x="5615" y="1521"/>
                      <a:pt x="5677" y="1490"/>
                    </a:cubicBezTo>
                    <a:close/>
                    <a:moveTo>
                      <a:pt x="5817" y="1428"/>
                    </a:moveTo>
                    <a:lnTo>
                      <a:pt x="6251" y="1847"/>
                    </a:lnTo>
                    <a:lnTo>
                      <a:pt x="6251" y="1847"/>
                    </a:lnTo>
                    <a:cubicBezTo>
                      <a:pt x="6251" y="1847"/>
                      <a:pt x="6251" y="1847"/>
                      <a:pt x="6251" y="1847"/>
                    </a:cubicBezTo>
                    <a:lnTo>
                      <a:pt x="5817" y="1428"/>
                    </a:lnTo>
                    <a:close/>
                    <a:moveTo>
                      <a:pt x="6251" y="1847"/>
                    </a:moveTo>
                    <a:cubicBezTo>
                      <a:pt x="6251" y="1862"/>
                      <a:pt x="6235" y="1862"/>
                      <a:pt x="6235" y="1862"/>
                    </a:cubicBezTo>
                    <a:lnTo>
                      <a:pt x="6266" y="1862"/>
                    </a:lnTo>
                    <a:lnTo>
                      <a:pt x="6251" y="1847"/>
                    </a:lnTo>
                    <a:close/>
                    <a:moveTo>
                      <a:pt x="3335" y="2048"/>
                    </a:moveTo>
                    <a:cubicBezTo>
                      <a:pt x="3320" y="2095"/>
                      <a:pt x="3320" y="2126"/>
                      <a:pt x="3335" y="2126"/>
                    </a:cubicBezTo>
                    <a:cubicBezTo>
                      <a:pt x="3320" y="2157"/>
                      <a:pt x="3289" y="2172"/>
                      <a:pt x="3273" y="2188"/>
                    </a:cubicBezTo>
                    <a:cubicBezTo>
                      <a:pt x="3273" y="2172"/>
                      <a:pt x="3258" y="2157"/>
                      <a:pt x="3242" y="2157"/>
                    </a:cubicBezTo>
                    <a:cubicBezTo>
                      <a:pt x="3273" y="2126"/>
                      <a:pt x="3289" y="2095"/>
                      <a:pt x="3335" y="2048"/>
                    </a:cubicBezTo>
                    <a:close/>
                    <a:moveTo>
                      <a:pt x="3121" y="2235"/>
                    </a:moveTo>
                    <a:lnTo>
                      <a:pt x="3121" y="2235"/>
                    </a:lnTo>
                    <a:cubicBezTo>
                      <a:pt x="3116" y="2236"/>
                      <a:pt x="3112" y="2240"/>
                      <a:pt x="3102" y="2250"/>
                    </a:cubicBezTo>
                    <a:cubicBezTo>
                      <a:pt x="3111" y="2246"/>
                      <a:pt x="3116" y="2241"/>
                      <a:pt x="3121" y="2235"/>
                    </a:cubicBezTo>
                    <a:close/>
                    <a:moveTo>
                      <a:pt x="3164" y="2219"/>
                    </a:moveTo>
                    <a:lnTo>
                      <a:pt x="3180" y="2250"/>
                    </a:lnTo>
                    <a:cubicBezTo>
                      <a:pt x="3180" y="2265"/>
                      <a:pt x="3180" y="2265"/>
                      <a:pt x="3180" y="2265"/>
                    </a:cubicBezTo>
                    <a:cubicBezTo>
                      <a:pt x="3164" y="2265"/>
                      <a:pt x="3164" y="2281"/>
                      <a:pt x="3149" y="2281"/>
                    </a:cubicBezTo>
                    <a:cubicBezTo>
                      <a:pt x="3118" y="2281"/>
                      <a:pt x="3149" y="2234"/>
                      <a:pt x="3149" y="2219"/>
                    </a:cubicBezTo>
                    <a:close/>
                    <a:moveTo>
                      <a:pt x="5724" y="1025"/>
                    </a:moveTo>
                    <a:lnTo>
                      <a:pt x="6933" y="2188"/>
                    </a:lnTo>
                    <a:cubicBezTo>
                      <a:pt x="6933" y="2219"/>
                      <a:pt x="6933" y="2250"/>
                      <a:pt x="6918" y="2281"/>
                    </a:cubicBezTo>
                    <a:cubicBezTo>
                      <a:pt x="6901" y="2264"/>
                      <a:pt x="6881" y="2244"/>
                      <a:pt x="6858" y="2244"/>
                    </a:cubicBezTo>
                    <a:cubicBezTo>
                      <a:pt x="6840" y="2244"/>
                      <a:pt x="6820" y="2257"/>
                      <a:pt x="6801" y="2296"/>
                    </a:cubicBezTo>
                    <a:lnTo>
                      <a:pt x="6801" y="2296"/>
                    </a:lnTo>
                    <a:cubicBezTo>
                      <a:pt x="6817" y="2233"/>
                      <a:pt x="6840" y="2181"/>
                      <a:pt x="6840" y="2141"/>
                    </a:cubicBezTo>
                    <a:lnTo>
                      <a:pt x="5724" y="1025"/>
                    </a:lnTo>
                    <a:close/>
                    <a:moveTo>
                      <a:pt x="5724" y="1226"/>
                    </a:moveTo>
                    <a:lnTo>
                      <a:pt x="6452" y="1955"/>
                    </a:lnTo>
                    <a:cubicBezTo>
                      <a:pt x="6452" y="2048"/>
                      <a:pt x="6452" y="2141"/>
                      <a:pt x="6468" y="2141"/>
                    </a:cubicBezTo>
                    <a:cubicBezTo>
                      <a:pt x="6359" y="2203"/>
                      <a:pt x="6313" y="2312"/>
                      <a:pt x="6220" y="2327"/>
                    </a:cubicBezTo>
                    <a:cubicBezTo>
                      <a:pt x="6220" y="2327"/>
                      <a:pt x="6204" y="2312"/>
                      <a:pt x="6204" y="2312"/>
                    </a:cubicBezTo>
                    <a:lnTo>
                      <a:pt x="6189" y="2126"/>
                    </a:lnTo>
                    <a:lnTo>
                      <a:pt x="6313" y="2126"/>
                    </a:lnTo>
                    <a:lnTo>
                      <a:pt x="6251" y="1971"/>
                    </a:lnTo>
                    <a:cubicBezTo>
                      <a:pt x="6189" y="2017"/>
                      <a:pt x="6111" y="2079"/>
                      <a:pt x="6034" y="2141"/>
                    </a:cubicBezTo>
                    <a:cubicBezTo>
                      <a:pt x="5987" y="2095"/>
                      <a:pt x="5956" y="2064"/>
                      <a:pt x="5925" y="2033"/>
                    </a:cubicBezTo>
                    <a:cubicBezTo>
                      <a:pt x="5956" y="1955"/>
                      <a:pt x="6003" y="1847"/>
                      <a:pt x="6018" y="1738"/>
                    </a:cubicBezTo>
                    <a:lnTo>
                      <a:pt x="5941" y="1645"/>
                    </a:lnTo>
                    <a:cubicBezTo>
                      <a:pt x="5925" y="1660"/>
                      <a:pt x="5925" y="1660"/>
                      <a:pt x="5925" y="1660"/>
                    </a:cubicBezTo>
                    <a:lnTo>
                      <a:pt x="5724" y="1459"/>
                    </a:lnTo>
                    <a:cubicBezTo>
                      <a:pt x="5749" y="1446"/>
                      <a:pt x="5785" y="1433"/>
                      <a:pt x="5806" y="1429"/>
                    </a:cubicBezTo>
                    <a:lnTo>
                      <a:pt x="5806" y="1429"/>
                    </a:lnTo>
                    <a:lnTo>
                      <a:pt x="5693" y="1443"/>
                    </a:lnTo>
                    <a:lnTo>
                      <a:pt x="5630" y="1381"/>
                    </a:lnTo>
                    <a:cubicBezTo>
                      <a:pt x="5646" y="1335"/>
                      <a:pt x="5693" y="1273"/>
                      <a:pt x="5724" y="1226"/>
                    </a:cubicBezTo>
                    <a:close/>
                    <a:moveTo>
                      <a:pt x="3071" y="2343"/>
                    </a:moveTo>
                    <a:lnTo>
                      <a:pt x="3071" y="2343"/>
                    </a:lnTo>
                    <a:cubicBezTo>
                      <a:pt x="3068" y="2346"/>
                      <a:pt x="3065" y="2350"/>
                      <a:pt x="3063" y="2353"/>
                    </a:cubicBezTo>
                    <a:lnTo>
                      <a:pt x="3063" y="2353"/>
                    </a:lnTo>
                    <a:cubicBezTo>
                      <a:pt x="3066" y="2350"/>
                      <a:pt x="3069" y="2346"/>
                      <a:pt x="3071" y="2343"/>
                    </a:cubicBezTo>
                    <a:close/>
                    <a:moveTo>
                      <a:pt x="6328" y="2281"/>
                    </a:moveTo>
                    <a:cubicBezTo>
                      <a:pt x="6343" y="2318"/>
                      <a:pt x="6371" y="2329"/>
                      <a:pt x="6402" y="2329"/>
                    </a:cubicBezTo>
                    <a:cubicBezTo>
                      <a:pt x="6451" y="2329"/>
                      <a:pt x="6509" y="2302"/>
                      <a:pt x="6544" y="2302"/>
                    </a:cubicBezTo>
                    <a:cubicBezTo>
                      <a:pt x="6581" y="2302"/>
                      <a:pt x="6594" y="2331"/>
                      <a:pt x="6546" y="2451"/>
                    </a:cubicBezTo>
                    <a:cubicBezTo>
                      <a:pt x="6540" y="2420"/>
                      <a:pt x="6523" y="2410"/>
                      <a:pt x="6500" y="2410"/>
                    </a:cubicBezTo>
                    <a:cubicBezTo>
                      <a:pt x="6454" y="2410"/>
                      <a:pt x="6385" y="2451"/>
                      <a:pt x="6344" y="2451"/>
                    </a:cubicBezTo>
                    <a:cubicBezTo>
                      <a:pt x="6344" y="2451"/>
                      <a:pt x="6328" y="2467"/>
                      <a:pt x="6328" y="2482"/>
                    </a:cubicBezTo>
                    <a:lnTo>
                      <a:pt x="6297" y="2451"/>
                    </a:lnTo>
                    <a:lnTo>
                      <a:pt x="6297" y="2451"/>
                    </a:lnTo>
                    <a:cubicBezTo>
                      <a:pt x="6297" y="2467"/>
                      <a:pt x="6313" y="2482"/>
                      <a:pt x="6313" y="2482"/>
                    </a:cubicBezTo>
                    <a:cubicBezTo>
                      <a:pt x="6297" y="2482"/>
                      <a:pt x="6282" y="2467"/>
                      <a:pt x="6282" y="2451"/>
                    </a:cubicBezTo>
                    <a:cubicBezTo>
                      <a:pt x="6282" y="2451"/>
                      <a:pt x="6282" y="2451"/>
                      <a:pt x="6282" y="2436"/>
                    </a:cubicBezTo>
                    <a:cubicBezTo>
                      <a:pt x="6297" y="2451"/>
                      <a:pt x="6297" y="2451"/>
                      <a:pt x="6297" y="2451"/>
                    </a:cubicBezTo>
                    <a:cubicBezTo>
                      <a:pt x="6297" y="2451"/>
                      <a:pt x="6297" y="2436"/>
                      <a:pt x="6297" y="2436"/>
                    </a:cubicBezTo>
                    <a:cubicBezTo>
                      <a:pt x="6297" y="2436"/>
                      <a:pt x="6297" y="2420"/>
                      <a:pt x="6297" y="2420"/>
                    </a:cubicBezTo>
                    <a:lnTo>
                      <a:pt x="6313" y="2420"/>
                    </a:lnTo>
                    <a:cubicBezTo>
                      <a:pt x="6297" y="2405"/>
                      <a:pt x="6297" y="2405"/>
                      <a:pt x="6282" y="2389"/>
                    </a:cubicBezTo>
                    <a:cubicBezTo>
                      <a:pt x="6297" y="2358"/>
                      <a:pt x="6313" y="2312"/>
                      <a:pt x="6328" y="2281"/>
                    </a:cubicBezTo>
                    <a:close/>
                    <a:moveTo>
                      <a:pt x="6902" y="2358"/>
                    </a:moveTo>
                    <a:cubicBezTo>
                      <a:pt x="6887" y="2420"/>
                      <a:pt x="6856" y="2467"/>
                      <a:pt x="6809" y="2482"/>
                    </a:cubicBezTo>
                    <a:lnTo>
                      <a:pt x="6902" y="2358"/>
                    </a:lnTo>
                    <a:close/>
                    <a:moveTo>
                      <a:pt x="6266" y="2482"/>
                    </a:moveTo>
                    <a:cubicBezTo>
                      <a:pt x="6282" y="2498"/>
                      <a:pt x="6297" y="2513"/>
                      <a:pt x="6313" y="2529"/>
                    </a:cubicBezTo>
                    <a:cubicBezTo>
                      <a:pt x="6297" y="2544"/>
                      <a:pt x="6297" y="2560"/>
                      <a:pt x="6297" y="2591"/>
                    </a:cubicBezTo>
                    <a:lnTo>
                      <a:pt x="6235" y="2591"/>
                    </a:lnTo>
                    <a:cubicBezTo>
                      <a:pt x="6235" y="2560"/>
                      <a:pt x="6251" y="2513"/>
                      <a:pt x="6266" y="2482"/>
                    </a:cubicBezTo>
                    <a:close/>
                    <a:moveTo>
                      <a:pt x="6685" y="2544"/>
                    </a:moveTo>
                    <a:lnTo>
                      <a:pt x="6685" y="2544"/>
                    </a:lnTo>
                    <a:cubicBezTo>
                      <a:pt x="6670" y="2653"/>
                      <a:pt x="6685" y="2762"/>
                      <a:pt x="6623" y="2824"/>
                    </a:cubicBezTo>
                    <a:lnTo>
                      <a:pt x="6639" y="2777"/>
                    </a:lnTo>
                    <a:lnTo>
                      <a:pt x="6639" y="2777"/>
                    </a:lnTo>
                    <a:cubicBezTo>
                      <a:pt x="6608" y="2793"/>
                      <a:pt x="6592" y="2824"/>
                      <a:pt x="6577" y="2839"/>
                    </a:cubicBezTo>
                    <a:cubicBezTo>
                      <a:pt x="6592" y="2746"/>
                      <a:pt x="6639" y="2653"/>
                      <a:pt x="6685" y="2544"/>
                    </a:cubicBezTo>
                    <a:close/>
                    <a:moveTo>
                      <a:pt x="6437" y="2839"/>
                    </a:moveTo>
                    <a:cubicBezTo>
                      <a:pt x="6468" y="2870"/>
                      <a:pt x="6484" y="2901"/>
                      <a:pt x="6515" y="2932"/>
                    </a:cubicBezTo>
                    <a:cubicBezTo>
                      <a:pt x="6484" y="2963"/>
                      <a:pt x="6468" y="3010"/>
                      <a:pt x="6452" y="3056"/>
                    </a:cubicBezTo>
                    <a:cubicBezTo>
                      <a:pt x="6452" y="3041"/>
                      <a:pt x="6452" y="3041"/>
                      <a:pt x="6452" y="3025"/>
                    </a:cubicBezTo>
                    <a:cubicBezTo>
                      <a:pt x="6437" y="3025"/>
                      <a:pt x="6437" y="3010"/>
                      <a:pt x="6421" y="2994"/>
                    </a:cubicBezTo>
                    <a:cubicBezTo>
                      <a:pt x="6457" y="2947"/>
                      <a:pt x="6474" y="2900"/>
                      <a:pt x="6427" y="2900"/>
                    </a:cubicBezTo>
                    <a:cubicBezTo>
                      <a:pt x="6412" y="2900"/>
                      <a:pt x="6390" y="2905"/>
                      <a:pt x="6359" y="2917"/>
                    </a:cubicBezTo>
                    <a:cubicBezTo>
                      <a:pt x="6390" y="2901"/>
                      <a:pt x="6421" y="2870"/>
                      <a:pt x="6437" y="2839"/>
                    </a:cubicBezTo>
                    <a:close/>
                    <a:moveTo>
                      <a:pt x="6251" y="2870"/>
                    </a:moveTo>
                    <a:lnTo>
                      <a:pt x="6251" y="2870"/>
                    </a:lnTo>
                    <a:cubicBezTo>
                      <a:pt x="6282" y="2901"/>
                      <a:pt x="6313" y="2932"/>
                      <a:pt x="6328" y="2979"/>
                    </a:cubicBezTo>
                    <a:cubicBezTo>
                      <a:pt x="6313" y="2963"/>
                      <a:pt x="6282" y="2963"/>
                      <a:pt x="6251" y="2963"/>
                    </a:cubicBezTo>
                    <a:cubicBezTo>
                      <a:pt x="6344" y="2963"/>
                      <a:pt x="6297" y="3025"/>
                      <a:pt x="6266" y="3072"/>
                    </a:cubicBezTo>
                    <a:cubicBezTo>
                      <a:pt x="6251" y="3010"/>
                      <a:pt x="6235" y="2963"/>
                      <a:pt x="6251" y="2870"/>
                    </a:cubicBezTo>
                    <a:close/>
                    <a:moveTo>
                      <a:pt x="6313" y="3103"/>
                    </a:moveTo>
                    <a:cubicBezTo>
                      <a:pt x="6297" y="3103"/>
                      <a:pt x="6297" y="3118"/>
                      <a:pt x="6297" y="3134"/>
                    </a:cubicBezTo>
                    <a:cubicBezTo>
                      <a:pt x="6297" y="3118"/>
                      <a:pt x="6282" y="3118"/>
                      <a:pt x="6282" y="3103"/>
                    </a:cubicBezTo>
                    <a:close/>
                    <a:moveTo>
                      <a:pt x="2342" y="3025"/>
                    </a:moveTo>
                    <a:lnTo>
                      <a:pt x="2342" y="3025"/>
                    </a:lnTo>
                    <a:cubicBezTo>
                      <a:pt x="2327" y="3072"/>
                      <a:pt x="2311" y="3118"/>
                      <a:pt x="2296" y="3149"/>
                    </a:cubicBezTo>
                    <a:lnTo>
                      <a:pt x="2265" y="3149"/>
                    </a:lnTo>
                    <a:cubicBezTo>
                      <a:pt x="2249" y="3103"/>
                      <a:pt x="2296" y="3056"/>
                      <a:pt x="2342" y="3025"/>
                    </a:cubicBezTo>
                    <a:close/>
                    <a:moveTo>
                      <a:pt x="6372" y="3128"/>
                    </a:moveTo>
                    <a:cubicBezTo>
                      <a:pt x="6377" y="3128"/>
                      <a:pt x="6383" y="3130"/>
                      <a:pt x="6390" y="3134"/>
                    </a:cubicBezTo>
                    <a:cubicBezTo>
                      <a:pt x="6406" y="3134"/>
                      <a:pt x="6421" y="3134"/>
                      <a:pt x="6421" y="3149"/>
                    </a:cubicBezTo>
                    <a:cubicBezTo>
                      <a:pt x="6421" y="3165"/>
                      <a:pt x="6421" y="3180"/>
                      <a:pt x="6421" y="3211"/>
                    </a:cubicBezTo>
                    <a:cubicBezTo>
                      <a:pt x="6406" y="3211"/>
                      <a:pt x="6390" y="3196"/>
                      <a:pt x="6390" y="3196"/>
                    </a:cubicBezTo>
                    <a:cubicBezTo>
                      <a:pt x="6359" y="3196"/>
                      <a:pt x="6344" y="3165"/>
                      <a:pt x="6359" y="3134"/>
                    </a:cubicBezTo>
                    <a:lnTo>
                      <a:pt x="6359" y="3134"/>
                    </a:lnTo>
                    <a:cubicBezTo>
                      <a:pt x="6359" y="3165"/>
                      <a:pt x="6375" y="3180"/>
                      <a:pt x="6390" y="3196"/>
                    </a:cubicBezTo>
                    <a:cubicBezTo>
                      <a:pt x="6355" y="3148"/>
                      <a:pt x="6356" y="3128"/>
                      <a:pt x="6372" y="3128"/>
                    </a:cubicBezTo>
                    <a:close/>
                    <a:moveTo>
                      <a:pt x="6142" y="3134"/>
                    </a:moveTo>
                    <a:cubicBezTo>
                      <a:pt x="6142" y="3149"/>
                      <a:pt x="6142" y="3165"/>
                      <a:pt x="6158" y="3180"/>
                    </a:cubicBezTo>
                    <a:cubicBezTo>
                      <a:pt x="6158" y="3211"/>
                      <a:pt x="6158" y="3242"/>
                      <a:pt x="6173" y="3273"/>
                    </a:cubicBezTo>
                    <a:lnTo>
                      <a:pt x="6127" y="3304"/>
                    </a:lnTo>
                    <a:cubicBezTo>
                      <a:pt x="6096" y="3320"/>
                      <a:pt x="6080" y="3320"/>
                      <a:pt x="6049" y="3351"/>
                    </a:cubicBezTo>
                    <a:lnTo>
                      <a:pt x="6096" y="3149"/>
                    </a:lnTo>
                    <a:lnTo>
                      <a:pt x="6127" y="3165"/>
                    </a:lnTo>
                    <a:cubicBezTo>
                      <a:pt x="6142" y="3149"/>
                      <a:pt x="6142" y="3149"/>
                      <a:pt x="6142" y="3134"/>
                    </a:cubicBezTo>
                    <a:close/>
                    <a:moveTo>
                      <a:pt x="6158" y="3460"/>
                    </a:moveTo>
                    <a:lnTo>
                      <a:pt x="6204" y="3537"/>
                    </a:lnTo>
                    <a:cubicBezTo>
                      <a:pt x="6182" y="3564"/>
                      <a:pt x="6165" y="3574"/>
                      <a:pt x="6153" y="3574"/>
                    </a:cubicBezTo>
                    <a:cubicBezTo>
                      <a:pt x="6123" y="3574"/>
                      <a:pt x="6113" y="3517"/>
                      <a:pt x="6080" y="3506"/>
                    </a:cubicBezTo>
                    <a:cubicBezTo>
                      <a:pt x="6096" y="3475"/>
                      <a:pt x="6127" y="3460"/>
                      <a:pt x="6142" y="3460"/>
                    </a:cubicBezTo>
                    <a:lnTo>
                      <a:pt x="6142" y="3475"/>
                    </a:lnTo>
                    <a:cubicBezTo>
                      <a:pt x="6142" y="3475"/>
                      <a:pt x="6158" y="3475"/>
                      <a:pt x="6158" y="3460"/>
                    </a:cubicBezTo>
                    <a:close/>
                    <a:moveTo>
                      <a:pt x="5987" y="3615"/>
                    </a:moveTo>
                    <a:cubicBezTo>
                      <a:pt x="5987" y="3661"/>
                      <a:pt x="5956" y="3692"/>
                      <a:pt x="5925" y="3723"/>
                    </a:cubicBezTo>
                    <a:cubicBezTo>
                      <a:pt x="5956" y="3677"/>
                      <a:pt x="5972" y="3646"/>
                      <a:pt x="5987" y="3615"/>
                    </a:cubicBezTo>
                    <a:close/>
                    <a:moveTo>
                      <a:pt x="5682" y="4081"/>
                    </a:moveTo>
                    <a:cubicBezTo>
                      <a:pt x="5679" y="4082"/>
                      <a:pt x="5683" y="4086"/>
                      <a:pt x="5693" y="4095"/>
                    </a:cubicBezTo>
                    <a:cubicBezTo>
                      <a:pt x="5693" y="4095"/>
                      <a:pt x="5686" y="4089"/>
                      <a:pt x="5682" y="4081"/>
                    </a:cubicBezTo>
                    <a:close/>
                    <a:moveTo>
                      <a:pt x="1412" y="4654"/>
                    </a:moveTo>
                    <a:cubicBezTo>
                      <a:pt x="1427" y="4669"/>
                      <a:pt x="1443" y="4685"/>
                      <a:pt x="1458" y="4700"/>
                    </a:cubicBezTo>
                    <a:cubicBezTo>
                      <a:pt x="1458" y="4700"/>
                      <a:pt x="1458" y="4700"/>
                      <a:pt x="1458" y="4716"/>
                    </a:cubicBezTo>
                    <a:lnTo>
                      <a:pt x="1443" y="4716"/>
                    </a:lnTo>
                    <a:cubicBezTo>
                      <a:pt x="1427" y="4700"/>
                      <a:pt x="1412" y="4685"/>
                      <a:pt x="1396" y="4669"/>
                    </a:cubicBezTo>
                    <a:cubicBezTo>
                      <a:pt x="1396" y="4654"/>
                      <a:pt x="1396" y="4654"/>
                      <a:pt x="1412" y="4654"/>
                    </a:cubicBezTo>
                    <a:close/>
                    <a:moveTo>
                      <a:pt x="790" y="4828"/>
                    </a:moveTo>
                    <a:cubicBezTo>
                      <a:pt x="803" y="4828"/>
                      <a:pt x="815" y="4832"/>
                      <a:pt x="823" y="4840"/>
                    </a:cubicBezTo>
                    <a:cubicBezTo>
                      <a:pt x="823" y="4840"/>
                      <a:pt x="823" y="4855"/>
                      <a:pt x="823" y="4855"/>
                    </a:cubicBezTo>
                    <a:cubicBezTo>
                      <a:pt x="809" y="4860"/>
                      <a:pt x="798" y="4862"/>
                      <a:pt x="789" y="4862"/>
                    </a:cubicBezTo>
                    <a:cubicBezTo>
                      <a:pt x="767" y="4862"/>
                      <a:pt x="756" y="4851"/>
                      <a:pt x="745" y="4840"/>
                    </a:cubicBezTo>
                    <a:cubicBezTo>
                      <a:pt x="760" y="4832"/>
                      <a:pt x="776" y="4828"/>
                      <a:pt x="790" y="4828"/>
                    </a:cubicBezTo>
                    <a:close/>
                    <a:moveTo>
                      <a:pt x="3862" y="4793"/>
                    </a:moveTo>
                    <a:cubicBezTo>
                      <a:pt x="3878" y="4809"/>
                      <a:pt x="3893" y="4809"/>
                      <a:pt x="3909" y="4824"/>
                    </a:cubicBezTo>
                    <a:cubicBezTo>
                      <a:pt x="3878" y="4840"/>
                      <a:pt x="3847" y="4855"/>
                      <a:pt x="3831" y="4886"/>
                    </a:cubicBezTo>
                    <a:cubicBezTo>
                      <a:pt x="3831" y="4871"/>
                      <a:pt x="3831" y="4855"/>
                      <a:pt x="3831" y="4840"/>
                    </a:cubicBezTo>
                    <a:cubicBezTo>
                      <a:pt x="3847" y="4824"/>
                      <a:pt x="3862" y="4809"/>
                      <a:pt x="3862" y="4793"/>
                    </a:cubicBezTo>
                    <a:close/>
                    <a:moveTo>
                      <a:pt x="2560" y="5088"/>
                    </a:moveTo>
                    <a:cubicBezTo>
                      <a:pt x="2606" y="5088"/>
                      <a:pt x="2668" y="5104"/>
                      <a:pt x="2715" y="5119"/>
                    </a:cubicBezTo>
                    <a:cubicBezTo>
                      <a:pt x="2715" y="5150"/>
                      <a:pt x="2699" y="5181"/>
                      <a:pt x="2699" y="5212"/>
                    </a:cubicBezTo>
                    <a:cubicBezTo>
                      <a:pt x="2688" y="5201"/>
                      <a:pt x="2693" y="5183"/>
                      <a:pt x="2686" y="5183"/>
                    </a:cubicBezTo>
                    <a:cubicBezTo>
                      <a:pt x="2683" y="5183"/>
                      <a:pt x="2678" y="5187"/>
                      <a:pt x="2668" y="5197"/>
                    </a:cubicBezTo>
                    <a:cubicBezTo>
                      <a:pt x="2653" y="5212"/>
                      <a:pt x="2637" y="5228"/>
                      <a:pt x="2637" y="5243"/>
                    </a:cubicBezTo>
                    <a:cubicBezTo>
                      <a:pt x="2606" y="5228"/>
                      <a:pt x="2606" y="5212"/>
                      <a:pt x="2637" y="5197"/>
                    </a:cubicBezTo>
                    <a:lnTo>
                      <a:pt x="2637" y="5197"/>
                    </a:lnTo>
                    <a:lnTo>
                      <a:pt x="2498" y="5243"/>
                    </a:lnTo>
                    <a:cubicBezTo>
                      <a:pt x="2513" y="5212"/>
                      <a:pt x="2529" y="5181"/>
                      <a:pt x="2544" y="5150"/>
                    </a:cubicBezTo>
                    <a:cubicBezTo>
                      <a:pt x="2544" y="5135"/>
                      <a:pt x="2560" y="5119"/>
                      <a:pt x="2560" y="5088"/>
                    </a:cubicBezTo>
                    <a:close/>
                    <a:moveTo>
                      <a:pt x="3862" y="5166"/>
                    </a:moveTo>
                    <a:cubicBezTo>
                      <a:pt x="3862" y="5181"/>
                      <a:pt x="3862" y="5181"/>
                      <a:pt x="3878" y="5181"/>
                    </a:cubicBezTo>
                    <a:lnTo>
                      <a:pt x="3955" y="5181"/>
                    </a:lnTo>
                    <a:cubicBezTo>
                      <a:pt x="3971" y="5197"/>
                      <a:pt x="3971" y="5228"/>
                      <a:pt x="3986" y="5243"/>
                    </a:cubicBezTo>
                    <a:cubicBezTo>
                      <a:pt x="3955" y="5274"/>
                      <a:pt x="3909" y="5290"/>
                      <a:pt x="3862" y="5290"/>
                    </a:cubicBezTo>
                    <a:lnTo>
                      <a:pt x="3878" y="5181"/>
                    </a:lnTo>
                    <a:lnTo>
                      <a:pt x="3878" y="5181"/>
                    </a:lnTo>
                    <a:cubicBezTo>
                      <a:pt x="3862" y="5181"/>
                      <a:pt x="3862" y="5197"/>
                      <a:pt x="3862" y="5197"/>
                    </a:cubicBezTo>
                    <a:lnTo>
                      <a:pt x="3862" y="5166"/>
                    </a:lnTo>
                    <a:close/>
                    <a:moveTo>
                      <a:pt x="3847" y="5228"/>
                    </a:moveTo>
                    <a:lnTo>
                      <a:pt x="3847" y="5228"/>
                    </a:lnTo>
                    <a:cubicBezTo>
                      <a:pt x="3821" y="5266"/>
                      <a:pt x="3785" y="5294"/>
                      <a:pt x="3747" y="5294"/>
                    </a:cubicBezTo>
                    <a:cubicBezTo>
                      <a:pt x="3739" y="5294"/>
                      <a:pt x="3731" y="5292"/>
                      <a:pt x="3723" y="5290"/>
                    </a:cubicBezTo>
                    <a:cubicBezTo>
                      <a:pt x="3754" y="5259"/>
                      <a:pt x="3800" y="5243"/>
                      <a:pt x="3847" y="5228"/>
                    </a:cubicBezTo>
                    <a:close/>
                    <a:moveTo>
                      <a:pt x="3831" y="5274"/>
                    </a:moveTo>
                    <a:lnTo>
                      <a:pt x="3847" y="5305"/>
                    </a:lnTo>
                    <a:lnTo>
                      <a:pt x="3800" y="5305"/>
                    </a:lnTo>
                    <a:lnTo>
                      <a:pt x="3831" y="5274"/>
                    </a:lnTo>
                    <a:close/>
                    <a:moveTo>
                      <a:pt x="4297" y="5321"/>
                    </a:moveTo>
                    <a:cubicBezTo>
                      <a:pt x="4297" y="5336"/>
                      <a:pt x="4297" y="5336"/>
                      <a:pt x="4297" y="5352"/>
                    </a:cubicBezTo>
                    <a:lnTo>
                      <a:pt x="4266" y="5352"/>
                    </a:lnTo>
                    <a:cubicBezTo>
                      <a:pt x="4281" y="5352"/>
                      <a:pt x="4281" y="5336"/>
                      <a:pt x="4297" y="5321"/>
                    </a:cubicBezTo>
                    <a:close/>
                    <a:moveTo>
                      <a:pt x="4219" y="5321"/>
                    </a:moveTo>
                    <a:cubicBezTo>
                      <a:pt x="4219" y="5336"/>
                      <a:pt x="4219" y="5367"/>
                      <a:pt x="4219" y="5383"/>
                    </a:cubicBezTo>
                    <a:cubicBezTo>
                      <a:pt x="4204" y="5383"/>
                      <a:pt x="4204" y="5398"/>
                      <a:pt x="4188" y="5398"/>
                    </a:cubicBezTo>
                    <a:cubicBezTo>
                      <a:pt x="4204" y="5367"/>
                      <a:pt x="4219" y="5336"/>
                      <a:pt x="4219" y="5321"/>
                    </a:cubicBezTo>
                    <a:close/>
                    <a:moveTo>
                      <a:pt x="3862" y="5367"/>
                    </a:moveTo>
                    <a:cubicBezTo>
                      <a:pt x="3831" y="5398"/>
                      <a:pt x="3785" y="5429"/>
                      <a:pt x="3754" y="5445"/>
                    </a:cubicBezTo>
                    <a:cubicBezTo>
                      <a:pt x="3754" y="5445"/>
                      <a:pt x="3769" y="5429"/>
                      <a:pt x="3769" y="5414"/>
                    </a:cubicBezTo>
                    <a:cubicBezTo>
                      <a:pt x="3800" y="5398"/>
                      <a:pt x="3831" y="5383"/>
                      <a:pt x="3862" y="5367"/>
                    </a:cubicBezTo>
                    <a:close/>
                    <a:moveTo>
                      <a:pt x="3715" y="5449"/>
                    </a:moveTo>
                    <a:lnTo>
                      <a:pt x="3715" y="5449"/>
                    </a:lnTo>
                    <a:cubicBezTo>
                      <a:pt x="3699" y="5461"/>
                      <a:pt x="3687" y="5465"/>
                      <a:pt x="3676" y="5476"/>
                    </a:cubicBezTo>
                    <a:lnTo>
                      <a:pt x="3676" y="5460"/>
                    </a:lnTo>
                    <a:cubicBezTo>
                      <a:pt x="3693" y="5460"/>
                      <a:pt x="3705" y="5456"/>
                      <a:pt x="3715" y="5449"/>
                    </a:cubicBezTo>
                    <a:close/>
                    <a:moveTo>
                      <a:pt x="3475" y="5476"/>
                    </a:moveTo>
                    <a:cubicBezTo>
                      <a:pt x="3475" y="5476"/>
                      <a:pt x="3475" y="5476"/>
                      <a:pt x="3475" y="5491"/>
                    </a:cubicBezTo>
                    <a:lnTo>
                      <a:pt x="3459" y="5491"/>
                    </a:lnTo>
                    <a:cubicBezTo>
                      <a:pt x="3459" y="5476"/>
                      <a:pt x="3459" y="5476"/>
                      <a:pt x="3475" y="5476"/>
                    </a:cubicBezTo>
                    <a:close/>
                    <a:moveTo>
                      <a:pt x="1939" y="5538"/>
                    </a:moveTo>
                    <a:cubicBezTo>
                      <a:pt x="1924" y="5553"/>
                      <a:pt x="1908" y="5569"/>
                      <a:pt x="1893" y="5584"/>
                    </a:cubicBezTo>
                    <a:lnTo>
                      <a:pt x="1877" y="5569"/>
                    </a:lnTo>
                    <a:cubicBezTo>
                      <a:pt x="1877" y="5553"/>
                      <a:pt x="1877" y="5553"/>
                      <a:pt x="1877" y="5553"/>
                    </a:cubicBezTo>
                    <a:cubicBezTo>
                      <a:pt x="1893" y="5553"/>
                      <a:pt x="1908" y="5538"/>
                      <a:pt x="1924" y="5538"/>
                    </a:cubicBezTo>
                    <a:close/>
                    <a:moveTo>
                      <a:pt x="3568" y="5538"/>
                    </a:moveTo>
                    <a:cubicBezTo>
                      <a:pt x="3568" y="5553"/>
                      <a:pt x="3568" y="5553"/>
                      <a:pt x="3568" y="5553"/>
                    </a:cubicBezTo>
                    <a:cubicBezTo>
                      <a:pt x="3552" y="5569"/>
                      <a:pt x="3552" y="5584"/>
                      <a:pt x="3552" y="5600"/>
                    </a:cubicBezTo>
                    <a:cubicBezTo>
                      <a:pt x="3552" y="5569"/>
                      <a:pt x="3537" y="5569"/>
                      <a:pt x="3537" y="5553"/>
                    </a:cubicBezTo>
                    <a:cubicBezTo>
                      <a:pt x="3552" y="5553"/>
                      <a:pt x="3552" y="5553"/>
                      <a:pt x="3568" y="5538"/>
                    </a:cubicBezTo>
                    <a:close/>
                    <a:moveTo>
                      <a:pt x="1815" y="5569"/>
                    </a:moveTo>
                    <a:lnTo>
                      <a:pt x="1846" y="5600"/>
                    </a:lnTo>
                    <a:cubicBezTo>
                      <a:pt x="1846" y="5615"/>
                      <a:pt x="1862" y="5615"/>
                      <a:pt x="1862" y="5615"/>
                    </a:cubicBezTo>
                    <a:cubicBezTo>
                      <a:pt x="1862" y="5631"/>
                      <a:pt x="1846" y="5631"/>
                      <a:pt x="1846" y="5631"/>
                    </a:cubicBezTo>
                    <a:cubicBezTo>
                      <a:pt x="1831" y="5615"/>
                      <a:pt x="1815" y="5600"/>
                      <a:pt x="1800" y="5569"/>
                    </a:cubicBezTo>
                    <a:close/>
                    <a:moveTo>
                      <a:pt x="2451" y="5615"/>
                    </a:moveTo>
                    <a:cubicBezTo>
                      <a:pt x="2467" y="5615"/>
                      <a:pt x="2467" y="5631"/>
                      <a:pt x="2482" y="5631"/>
                    </a:cubicBezTo>
                    <a:lnTo>
                      <a:pt x="2451" y="5631"/>
                    </a:lnTo>
                    <a:cubicBezTo>
                      <a:pt x="2435" y="5631"/>
                      <a:pt x="2435" y="5631"/>
                      <a:pt x="2435" y="5615"/>
                    </a:cubicBezTo>
                    <a:close/>
                    <a:moveTo>
                      <a:pt x="4111" y="5259"/>
                    </a:moveTo>
                    <a:cubicBezTo>
                      <a:pt x="4297" y="5321"/>
                      <a:pt x="4095" y="5383"/>
                      <a:pt x="4157" y="5414"/>
                    </a:cubicBezTo>
                    <a:cubicBezTo>
                      <a:pt x="4157" y="5429"/>
                      <a:pt x="4157" y="5429"/>
                      <a:pt x="4142" y="5429"/>
                    </a:cubicBezTo>
                    <a:cubicBezTo>
                      <a:pt x="4126" y="5414"/>
                      <a:pt x="4111" y="5383"/>
                      <a:pt x="4111" y="5367"/>
                    </a:cubicBezTo>
                    <a:cubicBezTo>
                      <a:pt x="4048" y="5414"/>
                      <a:pt x="4033" y="5460"/>
                      <a:pt x="4048" y="5507"/>
                    </a:cubicBezTo>
                    <a:cubicBezTo>
                      <a:pt x="4017" y="5522"/>
                      <a:pt x="3986" y="5538"/>
                      <a:pt x="3955" y="5569"/>
                    </a:cubicBezTo>
                    <a:cubicBezTo>
                      <a:pt x="3971" y="5522"/>
                      <a:pt x="3986" y="5491"/>
                      <a:pt x="3986" y="5476"/>
                    </a:cubicBezTo>
                    <a:lnTo>
                      <a:pt x="3986" y="5476"/>
                    </a:lnTo>
                    <a:lnTo>
                      <a:pt x="3862" y="5631"/>
                    </a:lnTo>
                    <a:cubicBezTo>
                      <a:pt x="3862" y="5631"/>
                      <a:pt x="3847" y="5631"/>
                      <a:pt x="3847" y="5646"/>
                    </a:cubicBezTo>
                    <a:cubicBezTo>
                      <a:pt x="3831" y="5553"/>
                      <a:pt x="3847" y="5491"/>
                      <a:pt x="3893" y="5414"/>
                    </a:cubicBezTo>
                    <a:cubicBezTo>
                      <a:pt x="3899" y="5416"/>
                      <a:pt x="3904" y="5418"/>
                      <a:pt x="3910" y="5418"/>
                    </a:cubicBezTo>
                    <a:cubicBezTo>
                      <a:pt x="3935" y="5418"/>
                      <a:pt x="3961" y="5390"/>
                      <a:pt x="3986" y="5352"/>
                    </a:cubicBezTo>
                    <a:cubicBezTo>
                      <a:pt x="4002" y="5352"/>
                      <a:pt x="4017" y="5367"/>
                      <a:pt x="4033" y="5367"/>
                    </a:cubicBezTo>
                    <a:cubicBezTo>
                      <a:pt x="4080" y="5321"/>
                      <a:pt x="4080" y="5305"/>
                      <a:pt x="4095" y="5259"/>
                    </a:cubicBezTo>
                    <a:close/>
                    <a:moveTo>
                      <a:pt x="1784" y="5615"/>
                    </a:moveTo>
                    <a:cubicBezTo>
                      <a:pt x="1800" y="5631"/>
                      <a:pt x="1800" y="5646"/>
                      <a:pt x="1815" y="5662"/>
                    </a:cubicBezTo>
                    <a:lnTo>
                      <a:pt x="1769" y="5631"/>
                    </a:lnTo>
                    <a:cubicBezTo>
                      <a:pt x="1769" y="5631"/>
                      <a:pt x="1784" y="5615"/>
                      <a:pt x="1784" y="5615"/>
                    </a:cubicBezTo>
                    <a:close/>
                    <a:moveTo>
                      <a:pt x="218" y="5398"/>
                    </a:moveTo>
                    <a:cubicBezTo>
                      <a:pt x="249" y="5460"/>
                      <a:pt x="295" y="5507"/>
                      <a:pt x="326" y="5553"/>
                    </a:cubicBezTo>
                    <a:cubicBezTo>
                      <a:pt x="311" y="5600"/>
                      <a:pt x="326" y="5631"/>
                      <a:pt x="311" y="5708"/>
                    </a:cubicBezTo>
                    <a:cubicBezTo>
                      <a:pt x="233" y="5693"/>
                      <a:pt x="202" y="5522"/>
                      <a:pt x="218" y="5398"/>
                    </a:cubicBezTo>
                    <a:close/>
                    <a:moveTo>
                      <a:pt x="1738" y="5631"/>
                    </a:moveTo>
                    <a:cubicBezTo>
                      <a:pt x="1753" y="5631"/>
                      <a:pt x="1753" y="5646"/>
                      <a:pt x="1769" y="5662"/>
                    </a:cubicBezTo>
                    <a:cubicBezTo>
                      <a:pt x="1769" y="5662"/>
                      <a:pt x="1769" y="5646"/>
                      <a:pt x="1769" y="5646"/>
                    </a:cubicBezTo>
                    <a:lnTo>
                      <a:pt x="1800" y="5677"/>
                    </a:lnTo>
                    <a:cubicBezTo>
                      <a:pt x="1800" y="5693"/>
                      <a:pt x="1800" y="5693"/>
                      <a:pt x="1800" y="5693"/>
                    </a:cubicBezTo>
                    <a:cubicBezTo>
                      <a:pt x="1784" y="5677"/>
                      <a:pt x="1769" y="5677"/>
                      <a:pt x="1769" y="5662"/>
                    </a:cubicBezTo>
                    <a:cubicBezTo>
                      <a:pt x="1753" y="5662"/>
                      <a:pt x="1753" y="5677"/>
                      <a:pt x="1753" y="5677"/>
                    </a:cubicBezTo>
                    <a:cubicBezTo>
                      <a:pt x="1753" y="5693"/>
                      <a:pt x="1769" y="5708"/>
                      <a:pt x="1784" y="5724"/>
                    </a:cubicBezTo>
                    <a:cubicBezTo>
                      <a:pt x="1769" y="5724"/>
                      <a:pt x="1769" y="5739"/>
                      <a:pt x="1769" y="5739"/>
                    </a:cubicBezTo>
                    <a:cubicBezTo>
                      <a:pt x="1753" y="5724"/>
                      <a:pt x="1753" y="5708"/>
                      <a:pt x="1738" y="5693"/>
                    </a:cubicBezTo>
                    <a:cubicBezTo>
                      <a:pt x="1725" y="5706"/>
                      <a:pt x="1723" y="5708"/>
                      <a:pt x="1713" y="5708"/>
                    </a:cubicBezTo>
                    <a:lnTo>
                      <a:pt x="1713" y="5708"/>
                    </a:lnTo>
                    <a:cubicBezTo>
                      <a:pt x="1713" y="5697"/>
                      <a:pt x="1710" y="5687"/>
                      <a:pt x="1707" y="5677"/>
                    </a:cubicBezTo>
                    <a:cubicBezTo>
                      <a:pt x="1707" y="5677"/>
                      <a:pt x="1707" y="5662"/>
                      <a:pt x="1707" y="5662"/>
                    </a:cubicBezTo>
                    <a:cubicBezTo>
                      <a:pt x="1722" y="5677"/>
                      <a:pt x="1722" y="5693"/>
                      <a:pt x="1738" y="5693"/>
                    </a:cubicBezTo>
                    <a:cubicBezTo>
                      <a:pt x="1738" y="5693"/>
                      <a:pt x="1738" y="5693"/>
                      <a:pt x="1753" y="5677"/>
                    </a:cubicBezTo>
                    <a:cubicBezTo>
                      <a:pt x="1738" y="5677"/>
                      <a:pt x="1738" y="5662"/>
                      <a:pt x="1722" y="5646"/>
                    </a:cubicBezTo>
                    <a:cubicBezTo>
                      <a:pt x="1738" y="5646"/>
                      <a:pt x="1738" y="5631"/>
                      <a:pt x="1738" y="5631"/>
                    </a:cubicBezTo>
                    <a:close/>
                    <a:moveTo>
                      <a:pt x="2017" y="5631"/>
                    </a:moveTo>
                    <a:cubicBezTo>
                      <a:pt x="2017" y="5631"/>
                      <a:pt x="2017" y="5646"/>
                      <a:pt x="2017" y="5646"/>
                    </a:cubicBezTo>
                    <a:lnTo>
                      <a:pt x="2094" y="5724"/>
                    </a:lnTo>
                    <a:cubicBezTo>
                      <a:pt x="2094" y="5724"/>
                      <a:pt x="2094" y="5739"/>
                      <a:pt x="2079" y="5739"/>
                    </a:cubicBezTo>
                    <a:lnTo>
                      <a:pt x="1986" y="5662"/>
                    </a:lnTo>
                    <a:cubicBezTo>
                      <a:pt x="1986" y="5646"/>
                      <a:pt x="2001" y="5646"/>
                      <a:pt x="2017" y="5631"/>
                    </a:cubicBezTo>
                    <a:close/>
                    <a:moveTo>
                      <a:pt x="2032" y="5770"/>
                    </a:moveTo>
                    <a:lnTo>
                      <a:pt x="2048" y="5786"/>
                    </a:lnTo>
                    <a:cubicBezTo>
                      <a:pt x="2032" y="5786"/>
                      <a:pt x="2032" y="5770"/>
                      <a:pt x="2032" y="5770"/>
                    </a:cubicBezTo>
                    <a:close/>
                    <a:moveTo>
                      <a:pt x="2110" y="5739"/>
                    </a:moveTo>
                    <a:lnTo>
                      <a:pt x="2203" y="5817"/>
                    </a:lnTo>
                    <a:cubicBezTo>
                      <a:pt x="2156" y="5817"/>
                      <a:pt x="2125" y="5786"/>
                      <a:pt x="2110" y="5739"/>
                    </a:cubicBezTo>
                    <a:close/>
                    <a:moveTo>
                      <a:pt x="4297" y="5770"/>
                    </a:moveTo>
                    <a:cubicBezTo>
                      <a:pt x="4297" y="5786"/>
                      <a:pt x="4297" y="5801"/>
                      <a:pt x="4297" y="5817"/>
                    </a:cubicBezTo>
                    <a:cubicBezTo>
                      <a:pt x="4288" y="5822"/>
                      <a:pt x="4280" y="5823"/>
                      <a:pt x="4273" y="5823"/>
                    </a:cubicBezTo>
                    <a:cubicBezTo>
                      <a:pt x="4258" y="5823"/>
                      <a:pt x="4250" y="5812"/>
                      <a:pt x="4250" y="5801"/>
                    </a:cubicBezTo>
                    <a:cubicBezTo>
                      <a:pt x="4266" y="5786"/>
                      <a:pt x="4281" y="5770"/>
                      <a:pt x="4297" y="5770"/>
                    </a:cubicBezTo>
                    <a:close/>
                    <a:moveTo>
                      <a:pt x="1924" y="5708"/>
                    </a:moveTo>
                    <a:lnTo>
                      <a:pt x="1924" y="5708"/>
                    </a:lnTo>
                    <a:cubicBezTo>
                      <a:pt x="1936" y="5721"/>
                      <a:pt x="1939" y="5723"/>
                      <a:pt x="1939" y="5732"/>
                    </a:cubicBezTo>
                    <a:lnTo>
                      <a:pt x="1939" y="5732"/>
                    </a:lnTo>
                    <a:lnTo>
                      <a:pt x="1934" y="5729"/>
                    </a:lnTo>
                    <a:lnTo>
                      <a:pt x="1939" y="5739"/>
                    </a:lnTo>
                    <a:cubicBezTo>
                      <a:pt x="1939" y="5736"/>
                      <a:pt x="1939" y="5734"/>
                      <a:pt x="1939" y="5732"/>
                    </a:cubicBezTo>
                    <a:lnTo>
                      <a:pt x="1939" y="5732"/>
                    </a:lnTo>
                    <a:lnTo>
                      <a:pt x="1955" y="5739"/>
                    </a:lnTo>
                    <a:cubicBezTo>
                      <a:pt x="1970" y="5770"/>
                      <a:pt x="1986" y="5801"/>
                      <a:pt x="2001" y="5817"/>
                    </a:cubicBezTo>
                    <a:cubicBezTo>
                      <a:pt x="2001" y="5832"/>
                      <a:pt x="2001" y="5832"/>
                      <a:pt x="2001" y="5832"/>
                    </a:cubicBezTo>
                    <a:lnTo>
                      <a:pt x="1970" y="5817"/>
                    </a:lnTo>
                    <a:cubicBezTo>
                      <a:pt x="1955" y="5786"/>
                      <a:pt x="1939" y="5755"/>
                      <a:pt x="1908" y="5724"/>
                    </a:cubicBezTo>
                    <a:lnTo>
                      <a:pt x="1924" y="5724"/>
                    </a:lnTo>
                    <a:lnTo>
                      <a:pt x="1934" y="5729"/>
                    </a:lnTo>
                    <a:lnTo>
                      <a:pt x="1924" y="5708"/>
                    </a:lnTo>
                    <a:close/>
                    <a:moveTo>
                      <a:pt x="1676" y="5708"/>
                    </a:moveTo>
                    <a:cubicBezTo>
                      <a:pt x="1676" y="5770"/>
                      <a:pt x="1676" y="5817"/>
                      <a:pt x="1613" y="5895"/>
                    </a:cubicBezTo>
                    <a:cubicBezTo>
                      <a:pt x="1598" y="5879"/>
                      <a:pt x="1598" y="5879"/>
                      <a:pt x="1582" y="5864"/>
                    </a:cubicBezTo>
                    <a:cubicBezTo>
                      <a:pt x="1582" y="5864"/>
                      <a:pt x="1582" y="5848"/>
                      <a:pt x="1582" y="5848"/>
                    </a:cubicBezTo>
                    <a:lnTo>
                      <a:pt x="1567" y="5864"/>
                    </a:lnTo>
                    <a:cubicBezTo>
                      <a:pt x="1551" y="5848"/>
                      <a:pt x="1536" y="5832"/>
                      <a:pt x="1536" y="5817"/>
                    </a:cubicBezTo>
                    <a:cubicBezTo>
                      <a:pt x="1551" y="5817"/>
                      <a:pt x="1567" y="5817"/>
                      <a:pt x="1582" y="5801"/>
                    </a:cubicBezTo>
                    <a:cubicBezTo>
                      <a:pt x="1582" y="5817"/>
                      <a:pt x="1582" y="5832"/>
                      <a:pt x="1582" y="5848"/>
                    </a:cubicBezTo>
                    <a:lnTo>
                      <a:pt x="1676" y="5708"/>
                    </a:lnTo>
                    <a:close/>
                    <a:moveTo>
                      <a:pt x="1893" y="5755"/>
                    </a:moveTo>
                    <a:cubicBezTo>
                      <a:pt x="1908" y="5786"/>
                      <a:pt x="1939" y="5832"/>
                      <a:pt x="1970" y="5864"/>
                    </a:cubicBezTo>
                    <a:cubicBezTo>
                      <a:pt x="1955" y="5879"/>
                      <a:pt x="1939" y="5895"/>
                      <a:pt x="1939" y="5895"/>
                    </a:cubicBezTo>
                    <a:cubicBezTo>
                      <a:pt x="1908" y="5864"/>
                      <a:pt x="1877" y="5817"/>
                      <a:pt x="1846" y="5786"/>
                    </a:cubicBezTo>
                    <a:cubicBezTo>
                      <a:pt x="1862" y="5770"/>
                      <a:pt x="1877" y="5755"/>
                      <a:pt x="1877" y="5755"/>
                    </a:cubicBezTo>
                    <a:close/>
                    <a:moveTo>
                      <a:pt x="1831" y="5801"/>
                    </a:moveTo>
                    <a:cubicBezTo>
                      <a:pt x="1862" y="5832"/>
                      <a:pt x="1893" y="5879"/>
                      <a:pt x="1924" y="5926"/>
                    </a:cubicBezTo>
                    <a:lnTo>
                      <a:pt x="1908" y="5926"/>
                    </a:lnTo>
                    <a:cubicBezTo>
                      <a:pt x="1877" y="5895"/>
                      <a:pt x="1846" y="5848"/>
                      <a:pt x="1815" y="5817"/>
                    </a:cubicBezTo>
                    <a:cubicBezTo>
                      <a:pt x="1831" y="5801"/>
                      <a:pt x="1831" y="5801"/>
                      <a:pt x="1831" y="5801"/>
                    </a:cubicBezTo>
                    <a:close/>
                    <a:moveTo>
                      <a:pt x="3971" y="5941"/>
                    </a:moveTo>
                    <a:lnTo>
                      <a:pt x="3971" y="5972"/>
                    </a:lnTo>
                    <a:cubicBezTo>
                      <a:pt x="3971" y="5972"/>
                      <a:pt x="3955" y="5988"/>
                      <a:pt x="3940" y="5988"/>
                    </a:cubicBezTo>
                    <a:cubicBezTo>
                      <a:pt x="3955" y="5972"/>
                      <a:pt x="3971" y="5957"/>
                      <a:pt x="3971" y="5941"/>
                    </a:cubicBezTo>
                    <a:close/>
                    <a:moveTo>
                      <a:pt x="729" y="5972"/>
                    </a:moveTo>
                    <a:cubicBezTo>
                      <a:pt x="729" y="5972"/>
                      <a:pt x="745" y="5988"/>
                      <a:pt x="745" y="6003"/>
                    </a:cubicBezTo>
                    <a:cubicBezTo>
                      <a:pt x="745" y="6003"/>
                      <a:pt x="745" y="6003"/>
                      <a:pt x="745" y="6019"/>
                    </a:cubicBezTo>
                    <a:cubicBezTo>
                      <a:pt x="729" y="6003"/>
                      <a:pt x="714" y="5988"/>
                      <a:pt x="714" y="5972"/>
                    </a:cubicBezTo>
                    <a:close/>
                    <a:moveTo>
                      <a:pt x="2560" y="5848"/>
                    </a:moveTo>
                    <a:cubicBezTo>
                      <a:pt x="2575" y="5864"/>
                      <a:pt x="2575" y="5864"/>
                      <a:pt x="2591" y="5879"/>
                    </a:cubicBezTo>
                    <a:cubicBezTo>
                      <a:pt x="2622" y="5910"/>
                      <a:pt x="2606" y="5972"/>
                      <a:pt x="2591" y="6034"/>
                    </a:cubicBezTo>
                    <a:cubicBezTo>
                      <a:pt x="2560" y="6065"/>
                      <a:pt x="2529" y="6096"/>
                      <a:pt x="2529" y="6158"/>
                    </a:cubicBezTo>
                    <a:lnTo>
                      <a:pt x="2358" y="6003"/>
                    </a:lnTo>
                    <a:lnTo>
                      <a:pt x="2296" y="5941"/>
                    </a:lnTo>
                    <a:cubicBezTo>
                      <a:pt x="2311" y="5926"/>
                      <a:pt x="2311" y="5926"/>
                      <a:pt x="2311" y="5926"/>
                    </a:cubicBezTo>
                    <a:cubicBezTo>
                      <a:pt x="2311" y="5926"/>
                      <a:pt x="2311" y="5926"/>
                      <a:pt x="2311" y="5910"/>
                    </a:cubicBezTo>
                    <a:lnTo>
                      <a:pt x="2358" y="5957"/>
                    </a:lnTo>
                    <a:cubicBezTo>
                      <a:pt x="2358" y="5972"/>
                      <a:pt x="2358" y="5988"/>
                      <a:pt x="2358" y="6003"/>
                    </a:cubicBezTo>
                    <a:lnTo>
                      <a:pt x="2373" y="5972"/>
                    </a:lnTo>
                    <a:lnTo>
                      <a:pt x="2420" y="6019"/>
                    </a:lnTo>
                    <a:cubicBezTo>
                      <a:pt x="2435" y="5972"/>
                      <a:pt x="2451" y="5941"/>
                      <a:pt x="2498" y="5895"/>
                    </a:cubicBezTo>
                    <a:lnTo>
                      <a:pt x="2498" y="5895"/>
                    </a:lnTo>
                    <a:cubicBezTo>
                      <a:pt x="2482" y="5957"/>
                      <a:pt x="2451" y="6019"/>
                      <a:pt x="2513" y="6050"/>
                    </a:cubicBezTo>
                    <a:cubicBezTo>
                      <a:pt x="2451" y="6003"/>
                      <a:pt x="2575" y="5910"/>
                      <a:pt x="2544" y="5864"/>
                    </a:cubicBezTo>
                    <a:cubicBezTo>
                      <a:pt x="2544" y="5864"/>
                      <a:pt x="2544" y="5864"/>
                      <a:pt x="2560" y="5848"/>
                    </a:cubicBezTo>
                    <a:close/>
                    <a:moveTo>
                      <a:pt x="3506" y="6205"/>
                    </a:moveTo>
                    <a:cubicBezTo>
                      <a:pt x="3552" y="6205"/>
                      <a:pt x="3583" y="6220"/>
                      <a:pt x="3583" y="6236"/>
                    </a:cubicBezTo>
                    <a:cubicBezTo>
                      <a:pt x="3537" y="6236"/>
                      <a:pt x="3521" y="6220"/>
                      <a:pt x="3506" y="6205"/>
                    </a:cubicBezTo>
                    <a:close/>
                    <a:moveTo>
                      <a:pt x="3645" y="5848"/>
                    </a:moveTo>
                    <a:cubicBezTo>
                      <a:pt x="3674" y="5896"/>
                      <a:pt x="3697" y="5944"/>
                      <a:pt x="3744" y="5944"/>
                    </a:cubicBezTo>
                    <a:cubicBezTo>
                      <a:pt x="3772" y="5944"/>
                      <a:pt x="3809" y="5926"/>
                      <a:pt x="3862" y="5879"/>
                    </a:cubicBezTo>
                    <a:cubicBezTo>
                      <a:pt x="3878" y="5895"/>
                      <a:pt x="3893" y="5910"/>
                      <a:pt x="3893" y="5926"/>
                    </a:cubicBezTo>
                    <a:cubicBezTo>
                      <a:pt x="3893" y="6065"/>
                      <a:pt x="3738" y="6189"/>
                      <a:pt x="3614" y="6236"/>
                    </a:cubicBezTo>
                    <a:cubicBezTo>
                      <a:pt x="3614" y="6189"/>
                      <a:pt x="3568" y="6158"/>
                      <a:pt x="3506" y="6158"/>
                    </a:cubicBezTo>
                    <a:cubicBezTo>
                      <a:pt x="3537" y="6081"/>
                      <a:pt x="3614" y="6003"/>
                      <a:pt x="3583" y="5910"/>
                    </a:cubicBezTo>
                    <a:lnTo>
                      <a:pt x="3583" y="5910"/>
                    </a:lnTo>
                    <a:cubicBezTo>
                      <a:pt x="3459" y="6034"/>
                      <a:pt x="3506" y="6034"/>
                      <a:pt x="3490" y="6143"/>
                    </a:cubicBezTo>
                    <a:lnTo>
                      <a:pt x="3459" y="6143"/>
                    </a:lnTo>
                    <a:cubicBezTo>
                      <a:pt x="3475" y="6096"/>
                      <a:pt x="3490" y="6050"/>
                      <a:pt x="3459" y="5988"/>
                    </a:cubicBezTo>
                    <a:cubicBezTo>
                      <a:pt x="3444" y="5980"/>
                      <a:pt x="3432" y="5976"/>
                      <a:pt x="3422" y="5976"/>
                    </a:cubicBezTo>
                    <a:cubicBezTo>
                      <a:pt x="3413" y="5976"/>
                      <a:pt x="3405" y="5980"/>
                      <a:pt x="3397" y="5988"/>
                    </a:cubicBezTo>
                    <a:cubicBezTo>
                      <a:pt x="3211" y="6065"/>
                      <a:pt x="3289" y="6081"/>
                      <a:pt x="3335" y="6112"/>
                    </a:cubicBezTo>
                    <a:cubicBezTo>
                      <a:pt x="3320" y="6158"/>
                      <a:pt x="3304" y="6189"/>
                      <a:pt x="3258" y="6236"/>
                    </a:cubicBezTo>
                    <a:lnTo>
                      <a:pt x="3195" y="6112"/>
                    </a:lnTo>
                    <a:lnTo>
                      <a:pt x="3180" y="6205"/>
                    </a:lnTo>
                    <a:cubicBezTo>
                      <a:pt x="3118" y="6158"/>
                      <a:pt x="3056" y="6096"/>
                      <a:pt x="3009" y="6050"/>
                    </a:cubicBezTo>
                    <a:cubicBezTo>
                      <a:pt x="3017" y="6042"/>
                      <a:pt x="3029" y="6038"/>
                      <a:pt x="3040" y="6038"/>
                    </a:cubicBezTo>
                    <a:cubicBezTo>
                      <a:pt x="3052" y="6038"/>
                      <a:pt x="3064" y="6042"/>
                      <a:pt x="3071" y="6050"/>
                    </a:cubicBezTo>
                    <a:cubicBezTo>
                      <a:pt x="3071" y="6034"/>
                      <a:pt x="3071" y="6034"/>
                      <a:pt x="3071" y="6019"/>
                    </a:cubicBezTo>
                    <a:cubicBezTo>
                      <a:pt x="3118" y="6003"/>
                      <a:pt x="3164" y="5988"/>
                      <a:pt x="3195" y="5972"/>
                    </a:cubicBezTo>
                    <a:cubicBezTo>
                      <a:pt x="3211" y="5988"/>
                      <a:pt x="3226" y="5988"/>
                      <a:pt x="3226" y="6003"/>
                    </a:cubicBezTo>
                    <a:cubicBezTo>
                      <a:pt x="3242" y="5972"/>
                      <a:pt x="3242" y="5957"/>
                      <a:pt x="3242" y="5941"/>
                    </a:cubicBezTo>
                    <a:cubicBezTo>
                      <a:pt x="3258" y="5926"/>
                      <a:pt x="3273" y="5910"/>
                      <a:pt x="3289" y="5910"/>
                    </a:cubicBezTo>
                    <a:cubicBezTo>
                      <a:pt x="3413" y="5910"/>
                      <a:pt x="3537" y="5864"/>
                      <a:pt x="3645" y="5848"/>
                    </a:cubicBezTo>
                    <a:close/>
                    <a:moveTo>
                      <a:pt x="1713" y="5720"/>
                    </a:moveTo>
                    <a:cubicBezTo>
                      <a:pt x="1730" y="5744"/>
                      <a:pt x="1755" y="5759"/>
                      <a:pt x="1769" y="5786"/>
                    </a:cubicBezTo>
                    <a:cubicBezTo>
                      <a:pt x="1769" y="5801"/>
                      <a:pt x="1769" y="5832"/>
                      <a:pt x="1784" y="5864"/>
                    </a:cubicBezTo>
                    <a:cubicBezTo>
                      <a:pt x="1784" y="5848"/>
                      <a:pt x="1800" y="5848"/>
                      <a:pt x="1800" y="5832"/>
                    </a:cubicBezTo>
                    <a:cubicBezTo>
                      <a:pt x="1831" y="5879"/>
                      <a:pt x="1862" y="5910"/>
                      <a:pt x="1893" y="5957"/>
                    </a:cubicBezTo>
                    <a:cubicBezTo>
                      <a:pt x="1826" y="6036"/>
                      <a:pt x="1782" y="6105"/>
                      <a:pt x="1820" y="6162"/>
                    </a:cubicBezTo>
                    <a:lnTo>
                      <a:pt x="1820" y="6162"/>
                    </a:lnTo>
                    <a:cubicBezTo>
                      <a:pt x="1808" y="6150"/>
                      <a:pt x="1791" y="6140"/>
                      <a:pt x="1772" y="6140"/>
                    </a:cubicBezTo>
                    <a:cubicBezTo>
                      <a:pt x="1766" y="6140"/>
                      <a:pt x="1760" y="6141"/>
                      <a:pt x="1753" y="6143"/>
                    </a:cubicBezTo>
                    <a:lnTo>
                      <a:pt x="1784" y="6251"/>
                    </a:lnTo>
                    <a:lnTo>
                      <a:pt x="1567" y="5941"/>
                    </a:lnTo>
                    <a:cubicBezTo>
                      <a:pt x="1644" y="5889"/>
                      <a:pt x="1711" y="5795"/>
                      <a:pt x="1713" y="5720"/>
                    </a:cubicBezTo>
                    <a:close/>
                    <a:moveTo>
                      <a:pt x="3956" y="6043"/>
                    </a:moveTo>
                    <a:cubicBezTo>
                      <a:pt x="3966" y="6043"/>
                      <a:pt x="3976" y="6044"/>
                      <a:pt x="3986" y="6050"/>
                    </a:cubicBezTo>
                    <a:lnTo>
                      <a:pt x="3986" y="6065"/>
                    </a:lnTo>
                    <a:cubicBezTo>
                      <a:pt x="3878" y="6112"/>
                      <a:pt x="3831" y="6205"/>
                      <a:pt x="3754" y="6251"/>
                    </a:cubicBezTo>
                    <a:cubicBezTo>
                      <a:pt x="3785" y="6189"/>
                      <a:pt x="3847" y="6127"/>
                      <a:pt x="3909" y="6050"/>
                    </a:cubicBezTo>
                    <a:cubicBezTo>
                      <a:pt x="3919" y="6050"/>
                      <a:pt x="3936" y="6043"/>
                      <a:pt x="3956" y="6043"/>
                    </a:cubicBezTo>
                    <a:close/>
                    <a:moveTo>
                      <a:pt x="2265" y="5988"/>
                    </a:moveTo>
                    <a:lnTo>
                      <a:pt x="2544" y="6236"/>
                    </a:lnTo>
                    <a:cubicBezTo>
                      <a:pt x="2529" y="6251"/>
                      <a:pt x="2529" y="6251"/>
                      <a:pt x="2513" y="6251"/>
                    </a:cubicBezTo>
                    <a:cubicBezTo>
                      <a:pt x="2498" y="6267"/>
                      <a:pt x="2482" y="6267"/>
                      <a:pt x="2482" y="6267"/>
                    </a:cubicBezTo>
                    <a:lnTo>
                      <a:pt x="2234" y="6050"/>
                    </a:lnTo>
                    <a:cubicBezTo>
                      <a:pt x="2234" y="6034"/>
                      <a:pt x="2234" y="6019"/>
                      <a:pt x="2249" y="6019"/>
                    </a:cubicBezTo>
                    <a:cubicBezTo>
                      <a:pt x="2249" y="6003"/>
                      <a:pt x="2265" y="5988"/>
                      <a:pt x="2265" y="5988"/>
                    </a:cubicBezTo>
                    <a:close/>
                    <a:moveTo>
                      <a:pt x="2994" y="6050"/>
                    </a:moveTo>
                    <a:cubicBezTo>
                      <a:pt x="3056" y="6112"/>
                      <a:pt x="3118" y="6158"/>
                      <a:pt x="3180" y="6220"/>
                    </a:cubicBezTo>
                    <a:lnTo>
                      <a:pt x="3180" y="6236"/>
                    </a:lnTo>
                    <a:cubicBezTo>
                      <a:pt x="3164" y="6251"/>
                      <a:pt x="3164" y="6251"/>
                      <a:pt x="3149" y="6251"/>
                    </a:cubicBezTo>
                    <a:cubicBezTo>
                      <a:pt x="3164" y="6251"/>
                      <a:pt x="3164" y="6267"/>
                      <a:pt x="3164" y="6267"/>
                    </a:cubicBezTo>
                    <a:lnTo>
                      <a:pt x="3164" y="6298"/>
                    </a:lnTo>
                    <a:cubicBezTo>
                      <a:pt x="3149" y="6282"/>
                      <a:pt x="3149" y="6267"/>
                      <a:pt x="3133" y="6267"/>
                    </a:cubicBezTo>
                    <a:cubicBezTo>
                      <a:pt x="3118" y="6267"/>
                      <a:pt x="3102" y="6251"/>
                      <a:pt x="3087" y="6220"/>
                    </a:cubicBezTo>
                    <a:lnTo>
                      <a:pt x="3087" y="6220"/>
                    </a:lnTo>
                    <a:cubicBezTo>
                      <a:pt x="3102" y="6236"/>
                      <a:pt x="3118" y="6251"/>
                      <a:pt x="3133" y="6267"/>
                    </a:cubicBezTo>
                    <a:cubicBezTo>
                      <a:pt x="3133" y="6267"/>
                      <a:pt x="3149" y="6251"/>
                      <a:pt x="3149" y="6251"/>
                    </a:cubicBezTo>
                    <a:cubicBezTo>
                      <a:pt x="3118" y="6220"/>
                      <a:pt x="3102" y="6189"/>
                      <a:pt x="3071" y="6174"/>
                    </a:cubicBezTo>
                    <a:lnTo>
                      <a:pt x="3071" y="6174"/>
                    </a:lnTo>
                    <a:cubicBezTo>
                      <a:pt x="3071" y="6189"/>
                      <a:pt x="3087" y="6205"/>
                      <a:pt x="3087" y="6220"/>
                    </a:cubicBezTo>
                    <a:cubicBezTo>
                      <a:pt x="3087" y="6220"/>
                      <a:pt x="3071" y="6205"/>
                      <a:pt x="3071" y="6205"/>
                    </a:cubicBezTo>
                    <a:cubicBezTo>
                      <a:pt x="3071" y="6189"/>
                      <a:pt x="3071" y="6189"/>
                      <a:pt x="3071" y="6174"/>
                    </a:cubicBezTo>
                    <a:cubicBezTo>
                      <a:pt x="3056" y="6158"/>
                      <a:pt x="3071" y="6158"/>
                      <a:pt x="3056" y="6143"/>
                    </a:cubicBezTo>
                    <a:lnTo>
                      <a:pt x="3056" y="6158"/>
                    </a:lnTo>
                    <a:cubicBezTo>
                      <a:pt x="3056" y="6174"/>
                      <a:pt x="3056" y="6174"/>
                      <a:pt x="3040" y="6189"/>
                    </a:cubicBezTo>
                    <a:cubicBezTo>
                      <a:pt x="3040" y="6174"/>
                      <a:pt x="3040" y="6174"/>
                      <a:pt x="3025" y="6158"/>
                    </a:cubicBezTo>
                    <a:cubicBezTo>
                      <a:pt x="3025" y="6143"/>
                      <a:pt x="3009" y="6143"/>
                      <a:pt x="3009" y="6127"/>
                    </a:cubicBezTo>
                    <a:lnTo>
                      <a:pt x="2978" y="6127"/>
                    </a:lnTo>
                    <a:cubicBezTo>
                      <a:pt x="2978" y="6112"/>
                      <a:pt x="2963" y="6112"/>
                      <a:pt x="2963" y="6112"/>
                    </a:cubicBezTo>
                    <a:cubicBezTo>
                      <a:pt x="2963" y="6096"/>
                      <a:pt x="2963" y="6096"/>
                      <a:pt x="2963" y="6096"/>
                    </a:cubicBezTo>
                    <a:cubicBezTo>
                      <a:pt x="2963" y="6081"/>
                      <a:pt x="2963" y="6081"/>
                      <a:pt x="2947" y="6081"/>
                    </a:cubicBezTo>
                    <a:cubicBezTo>
                      <a:pt x="2947" y="6081"/>
                      <a:pt x="2947" y="6065"/>
                      <a:pt x="2963" y="6065"/>
                    </a:cubicBezTo>
                    <a:cubicBezTo>
                      <a:pt x="2963" y="6081"/>
                      <a:pt x="2963" y="6081"/>
                      <a:pt x="2963" y="6081"/>
                    </a:cubicBezTo>
                    <a:cubicBezTo>
                      <a:pt x="2978" y="6065"/>
                      <a:pt x="2978" y="6050"/>
                      <a:pt x="2994" y="6050"/>
                    </a:cubicBezTo>
                    <a:close/>
                    <a:moveTo>
                      <a:pt x="2280" y="6127"/>
                    </a:moveTo>
                    <a:lnTo>
                      <a:pt x="2467" y="6282"/>
                    </a:lnTo>
                    <a:cubicBezTo>
                      <a:pt x="2451" y="6298"/>
                      <a:pt x="2435" y="6298"/>
                      <a:pt x="2420" y="6313"/>
                    </a:cubicBezTo>
                    <a:cubicBezTo>
                      <a:pt x="2373" y="6251"/>
                      <a:pt x="2327" y="6189"/>
                      <a:pt x="2280" y="6127"/>
                    </a:cubicBezTo>
                    <a:close/>
                    <a:moveTo>
                      <a:pt x="2203" y="6081"/>
                    </a:moveTo>
                    <a:cubicBezTo>
                      <a:pt x="2249" y="6158"/>
                      <a:pt x="2311" y="6251"/>
                      <a:pt x="2373" y="6329"/>
                    </a:cubicBezTo>
                    <a:cubicBezTo>
                      <a:pt x="2373" y="6329"/>
                      <a:pt x="2358" y="6329"/>
                      <a:pt x="2358" y="6344"/>
                    </a:cubicBezTo>
                    <a:cubicBezTo>
                      <a:pt x="2296" y="6251"/>
                      <a:pt x="2234" y="6174"/>
                      <a:pt x="2187" y="6096"/>
                    </a:cubicBezTo>
                    <a:cubicBezTo>
                      <a:pt x="2187" y="6096"/>
                      <a:pt x="2187" y="6096"/>
                      <a:pt x="2203" y="6081"/>
                    </a:cubicBezTo>
                    <a:close/>
                    <a:moveTo>
                      <a:pt x="3071" y="6236"/>
                    </a:moveTo>
                    <a:cubicBezTo>
                      <a:pt x="3102" y="6267"/>
                      <a:pt x="3133" y="6298"/>
                      <a:pt x="3164" y="6329"/>
                    </a:cubicBezTo>
                    <a:lnTo>
                      <a:pt x="3149" y="6360"/>
                    </a:lnTo>
                    <a:cubicBezTo>
                      <a:pt x="3118" y="6344"/>
                      <a:pt x="3102" y="6313"/>
                      <a:pt x="3071" y="6298"/>
                    </a:cubicBezTo>
                    <a:cubicBezTo>
                      <a:pt x="3071" y="6282"/>
                      <a:pt x="3071" y="6267"/>
                      <a:pt x="3071" y="6236"/>
                    </a:cubicBezTo>
                    <a:close/>
                    <a:moveTo>
                      <a:pt x="3226" y="6313"/>
                    </a:moveTo>
                    <a:cubicBezTo>
                      <a:pt x="3242" y="6329"/>
                      <a:pt x="3242" y="6344"/>
                      <a:pt x="3258" y="6344"/>
                    </a:cubicBezTo>
                    <a:cubicBezTo>
                      <a:pt x="3258" y="6360"/>
                      <a:pt x="3258" y="6360"/>
                      <a:pt x="3242" y="6360"/>
                    </a:cubicBezTo>
                    <a:cubicBezTo>
                      <a:pt x="3242" y="6360"/>
                      <a:pt x="3226" y="6344"/>
                      <a:pt x="3226" y="6344"/>
                    </a:cubicBezTo>
                    <a:cubicBezTo>
                      <a:pt x="3226" y="6329"/>
                      <a:pt x="3226" y="6329"/>
                      <a:pt x="3226" y="6313"/>
                    </a:cubicBezTo>
                    <a:close/>
                    <a:moveTo>
                      <a:pt x="2156" y="6143"/>
                    </a:moveTo>
                    <a:cubicBezTo>
                      <a:pt x="2218" y="6205"/>
                      <a:pt x="2265" y="6282"/>
                      <a:pt x="2311" y="6360"/>
                    </a:cubicBezTo>
                    <a:cubicBezTo>
                      <a:pt x="2296" y="6360"/>
                      <a:pt x="2296" y="6375"/>
                      <a:pt x="2280" y="6375"/>
                    </a:cubicBezTo>
                    <a:cubicBezTo>
                      <a:pt x="2234" y="6313"/>
                      <a:pt x="2187" y="6236"/>
                      <a:pt x="2141" y="6174"/>
                    </a:cubicBezTo>
                    <a:cubicBezTo>
                      <a:pt x="2141" y="6158"/>
                      <a:pt x="2156" y="6143"/>
                      <a:pt x="2156" y="6143"/>
                    </a:cubicBezTo>
                    <a:close/>
                    <a:moveTo>
                      <a:pt x="2125" y="6189"/>
                    </a:moveTo>
                    <a:cubicBezTo>
                      <a:pt x="2172" y="6267"/>
                      <a:pt x="2218" y="6329"/>
                      <a:pt x="2249" y="6391"/>
                    </a:cubicBezTo>
                    <a:lnTo>
                      <a:pt x="2234" y="6391"/>
                    </a:lnTo>
                    <a:cubicBezTo>
                      <a:pt x="2203" y="6329"/>
                      <a:pt x="2156" y="6267"/>
                      <a:pt x="2110" y="6205"/>
                    </a:cubicBezTo>
                    <a:cubicBezTo>
                      <a:pt x="2110" y="6205"/>
                      <a:pt x="2110" y="6205"/>
                      <a:pt x="2125" y="6189"/>
                    </a:cubicBezTo>
                    <a:close/>
                    <a:moveTo>
                      <a:pt x="1908" y="6267"/>
                    </a:moveTo>
                    <a:lnTo>
                      <a:pt x="1908" y="6267"/>
                    </a:lnTo>
                    <a:cubicBezTo>
                      <a:pt x="1924" y="6313"/>
                      <a:pt x="1924" y="6360"/>
                      <a:pt x="1893" y="6406"/>
                    </a:cubicBezTo>
                    <a:lnTo>
                      <a:pt x="1831" y="6313"/>
                    </a:lnTo>
                    <a:lnTo>
                      <a:pt x="1908" y="6267"/>
                    </a:lnTo>
                    <a:close/>
                    <a:moveTo>
                      <a:pt x="2622" y="6313"/>
                    </a:moveTo>
                    <a:lnTo>
                      <a:pt x="2715" y="6391"/>
                    </a:lnTo>
                    <a:cubicBezTo>
                      <a:pt x="2699" y="6391"/>
                      <a:pt x="2684" y="6406"/>
                      <a:pt x="2668" y="6406"/>
                    </a:cubicBezTo>
                    <a:lnTo>
                      <a:pt x="2637" y="6406"/>
                    </a:lnTo>
                    <a:lnTo>
                      <a:pt x="2606" y="6391"/>
                    </a:lnTo>
                    <a:cubicBezTo>
                      <a:pt x="2606" y="6375"/>
                      <a:pt x="2606" y="6360"/>
                      <a:pt x="2606" y="6344"/>
                    </a:cubicBezTo>
                    <a:cubicBezTo>
                      <a:pt x="2622" y="6329"/>
                      <a:pt x="2622" y="6329"/>
                      <a:pt x="2622" y="6313"/>
                    </a:cubicBezTo>
                    <a:close/>
                    <a:moveTo>
                      <a:pt x="3211" y="6375"/>
                    </a:moveTo>
                    <a:cubicBezTo>
                      <a:pt x="3211" y="6375"/>
                      <a:pt x="3226" y="6375"/>
                      <a:pt x="3226" y="6391"/>
                    </a:cubicBezTo>
                    <a:cubicBezTo>
                      <a:pt x="3226" y="6391"/>
                      <a:pt x="3211" y="6391"/>
                      <a:pt x="3211" y="6406"/>
                    </a:cubicBezTo>
                    <a:cubicBezTo>
                      <a:pt x="3211" y="6391"/>
                      <a:pt x="3211" y="6391"/>
                      <a:pt x="3211" y="6375"/>
                    </a:cubicBezTo>
                    <a:close/>
                    <a:moveTo>
                      <a:pt x="2676" y="6453"/>
                    </a:moveTo>
                    <a:cubicBezTo>
                      <a:pt x="2680" y="6457"/>
                      <a:pt x="2684" y="6461"/>
                      <a:pt x="2684" y="6468"/>
                    </a:cubicBezTo>
                    <a:lnTo>
                      <a:pt x="2676" y="6453"/>
                    </a:lnTo>
                    <a:close/>
                    <a:moveTo>
                      <a:pt x="3382" y="6468"/>
                    </a:moveTo>
                    <a:lnTo>
                      <a:pt x="3382" y="6468"/>
                    </a:lnTo>
                    <a:cubicBezTo>
                      <a:pt x="3397" y="6468"/>
                      <a:pt x="3413" y="6468"/>
                      <a:pt x="3413" y="6484"/>
                    </a:cubicBezTo>
                    <a:cubicBezTo>
                      <a:pt x="3397" y="6468"/>
                      <a:pt x="3397" y="6468"/>
                      <a:pt x="3382" y="6468"/>
                    </a:cubicBezTo>
                    <a:close/>
                    <a:moveTo>
                      <a:pt x="3118" y="6422"/>
                    </a:moveTo>
                    <a:cubicBezTo>
                      <a:pt x="3118" y="6453"/>
                      <a:pt x="3087" y="6484"/>
                      <a:pt x="3071" y="6515"/>
                    </a:cubicBezTo>
                    <a:cubicBezTo>
                      <a:pt x="3071" y="6515"/>
                      <a:pt x="3056" y="6530"/>
                      <a:pt x="3056" y="6530"/>
                    </a:cubicBezTo>
                    <a:cubicBezTo>
                      <a:pt x="3056" y="6499"/>
                      <a:pt x="3056" y="6484"/>
                      <a:pt x="3071" y="6453"/>
                    </a:cubicBezTo>
                    <a:cubicBezTo>
                      <a:pt x="3087" y="6437"/>
                      <a:pt x="3102" y="6437"/>
                      <a:pt x="3118" y="6422"/>
                    </a:cubicBezTo>
                    <a:close/>
                    <a:moveTo>
                      <a:pt x="2094" y="6236"/>
                    </a:moveTo>
                    <a:cubicBezTo>
                      <a:pt x="2125" y="6298"/>
                      <a:pt x="2172" y="6344"/>
                      <a:pt x="2218" y="6406"/>
                    </a:cubicBezTo>
                    <a:cubicBezTo>
                      <a:pt x="2141" y="6453"/>
                      <a:pt x="2063" y="6499"/>
                      <a:pt x="2017" y="6546"/>
                    </a:cubicBezTo>
                    <a:lnTo>
                      <a:pt x="2001" y="6546"/>
                    </a:lnTo>
                    <a:lnTo>
                      <a:pt x="1939" y="6468"/>
                    </a:lnTo>
                    <a:cubicBezTo>
                      <a:pt x="1970" y="6422"/>
                      <a:pt x="2001" y="6375"/>
                      <a:pt x="2032" y="6313"/>
                    </a:cubicBezTo>
                    <a:cubicBezTo>
                      <a:pt x="2048" y="6298"/>
                      <a:pt x="2079" y="6267"/>
                      <a:pt x="2094" y="6236"/>
                    </a:cubicBezTo>
                    <a:close/>
                    <a:moveTo>
                      <a:pt x="2839" y="6375"/>
                    </a:moveTo>
                    <a:cubicBezTo>
                      <a:pt x="2854" y="6391"/>
                      <a:pt x="2870" y="6437"/>
                      <a:pt x="2901" y="6468"/>
                    </a:cubicBezTo>
                    <a:cubicBezTo>
                      <a:pt x="2870" y="6484"/>
                      <a:pt x="2854" y="6515"/>
                      <a:pt x="2839" y="6530"/>
                    </a:cubicBezTo>
                    <a:lnTo>
                      <a:pt x="2839" y="6515"/>
                    </a:lnTo>
                    <a:cubicBezTo>
                      <a:pt x="2839" y="6530"/>
                      <a:pt x="2823" y="6530"/>
                      <a:pt x="2823" y="6546"/>
                    </a:cubicBezTo>
                    <a:cubicBezTo>
                      <a:pt x="2808" y="6546"/>
                      <a:pt x="2808" y="6561"/>
                      <a:pt x="2792" y="6561"/>
                    </a:cubicBezTo>
                    <a:lnTo>
                      <a:pt x="2715" y="6499"/>
                    </a:lnTo>
                    <a:lnTo>
                      <a:pt x="2699" y="6453"/>
                    </a:lnTo>
                    <a:lnTo>
                      <a:pt x="2715" y="6453"/>
                    </a:lnTo>
                    <a:lnTo>
                      <a:pt x="2823" y="6546"/>
                    </a:lnTo>
                    <a:lnTo>
                      <a:pt x="2730" y="6453"/>
                    </a:lnTo>
                    <a:cubicBezTo>
                      <a:pt x="2777" y="6422"/>
                      <a:pt x="2808" y="6406"/>
                      <a:pt x="2839" y="6375"/>
                    </a:cubicBezTo>
                    <a:close/>
                    <a:moveTo>
                      <a:pt x="2746" y="6546"/>
                    </a:moveTo>
                    <a:lnTo>
                      <a:pt x="2777" y="6577"/>
                    </a:lnTo>
                    <a:cubicBezTo>
                      <a:pt x="2777" y="6577"/>
                      <a:pt x="2777" y="6577"/>
                      <a:pt x="2777" y="6592"/>
                    </a:cubicBezTo>
                    <a:lnTo>
                      <a:pt x="2746" y="6546"/>
                    </a:lnTo>
                    <a:close/>
                    <a:moveTo>
                      <a:pt x="3091" y="6853"/>
                    </a:moveTo>
                    <a:cubicBezTo>
                      <a:pt x="3094" y="6855"/>
                      <a:pt x="3098" y="6856"/>
                      <a:pt x="3102" y="6856"/>
                    </a:cubicBezTo>
                    <a:cubicBezTo>
                      <a:pt x="3099" y="6855"/>
                      <a:pt x="3095" y="6854"/>
                      <a:pt x="3091" y="6853"/>
                    </a:cubicBezTo>
                    <a:close/>
                    <a:moveTo>
                      <a:pt x="4808" y="1"/>
                    </a:moveTo>
                    <a:cubicBezTo>
                      <a:pt x="4746" y="63"/>
                      <a:pt x="4715" y="140"/>
                      <a:pt x="4700" y="203"/>
                    </a:cubicBezTo>
                    <a:cubicBezTo>
                      <a:pt x="4684" y="280"/>
                      <a:pt x="4684" y="373"/>
                      <a:pt x="4669" y="451"/>
                    </a:cubicBezTo>
                    <a:cubicBezTo>
                      <a:pt x="4669" y="606"/>
                      <a:pt x="4622" y="745"/>
                      <a:pt x="4467" y="838"/>
                    </a:cubicBezTo>
                    <a:cubicBezTo>
                      <a:pt x="4467" y="761"/>
                      <a:pt x="4421" y="792"/>
                      <a:pt x="4390" y="776"/>
                    </a:cubicBezTo>
                    <a:cubicBezTo>
                      <a:pt x="4374" y="823"/>
                      <a:pt x="4359" y="869"/>
                      <a:pt x="4328" y="916"/>
                    </a:cubicBezTo>
                    <a:cubicBezTo>
                      <a:pt x="4328" y="931"/>
                      <a:pt x="4312" y="962"/>
                      <a:pt x="4312" y="978"/>
                    </a:cubicBezTo>
                    <a:cubicBezTo>
                      <a:pt x="4266" y="931"/>
                      <a:pt x="4204" y="869"/>
                      <a:pt x="4157" y="823"/>
                    </a:cubicBezTo>
                    <a:cubicBezTo>
                      <a:pt x="4157" y="869"/>
                      <a:pt x="4142" y="916"/>
                      <a:pt x="4111" y="931"/>
                    </a:cubicBezTo>
                    <a:cubicBezTo>
                      <a:pt x="4080" y="838"/>
                      <a:pt x="4017" y="854"/>
                      <a:pt x="3940" y="792"/>
                    </a:cubicBezTo>
                    <a:lnTo>
                      <a:pt x="3940" y="792"/>
                    </a:lnTo>
                    <a:cubicBezTo>
                      <a:pt x="3986" y="885"/>
                      <a:pt x="4080" y="931"/>
                      <a:pt x="4111" y="962"/>
                    </a:cubicBezTo>
                    <a:cubicBezTo>
                      <a:pt x="4064" y="994"/>
                      <a:pt x="4002" y="1009"/>
                      <a:pt x="3955" y="1025"/>
                    </a:cubicBezTo>
                    <a:cubicBezTo>
                      <a:pt x="3893" y="1040"/>
                      <a:pt x="3847" y="1040"/>
                      <a:pt x="3800" y="1056"/>
                    </a:cubicBezTo>
                    <a:cubicBezTo>
                      <a:pt x="3692" y="1087"/>
                      <a:pt x="3630" y="1118"/>
                      <a:pt x="3599" y="1257"/>
                    </a:cubicBezTo>
                    <a:cubicBezTo>
                      <a:pt x="3599" y="1260"/>
                      <a:pt x="3599" y="1261"/>
                      <a:pt x="3600" y="1261"/>
                    </a:cubicBezTo>
                    <a:cubicBezTo>
                      <a:pt x="3605" y="1261"/>
                      <a:pt x="3635" y="1161"/>
                      <a:pt x="3676" y="1161"/>
                    </a:cubicBezTo>
                    <a:cubicBezTo>
                      <a:pt x="3686" y="1161"/>
                      <a:pt x="3696" y="1166"/>
                      <a:pt x="3707" y="1180"/>
                    </a:cubicBezTo>
                    <a:cubicBezTo>
                      <a:pt x="3754" y="1412"/>
                      <a:pt x="3444" y="1257"/>
                      <a:pt x="3413" y="1428"/>
                    </a:cubicBezTo>
                    <a:lnTo>
                      <a:pt x="3568" y="1490"/>
                    </a:lnTo>
                    <a:cubicBezTo>
                      <a:pt x="3552" y="1552"/>
                      <a:pt x="3506" y="1660"/>
                      <a:pt x="3475" y="1707"/>
                    </a:cubicBezTo>
                    <a:cubicBezTo>
                      <a:pt x="3467" y="1705"/>
                      <a:pt x="3456" y="1704"/>
                      <a:pt x="3445" y="1704"/>
                    </a:cubicBezTo>
                    <a:cubicBezTo>
                      <a:pt x="3419" y="1704"/>
                      <a:pt x="3386" y="1708"/>
                      <a:pt x="3356" y="1708"/>
                    </a:cubicBezTo>
                    <a:cubicBezTo>
                      <a:pt x="3296" y="1708"/>
                      <a:pt x="3246" y="1694"/>
                      <a:pt x="3273" y="1614"/>
                    </a:cubicBezTo>
                    <a:lnTo>
                      <a:pt x="3273" y="1614"/>
                    </a:lnTo>
                    <a:cubicBezTo>
                      <a:pt x="3056" y="1738"/>
                      <a:pt x="3289" y="1955"/>
                      <a:pt x="3180" y="2157"/>
                    </a:cubicBezTo>
                    <a:cubicBezTo>
                      <a:pt x="3164" y="2157"/>
                      <a:pt x="3164" y="2157"/>
                      <a:pt x="3149" y="2172"/>
                    </a:cubicBezTo>
                    <a:lnTo>
                      <a:pt x="3149" y="2188"/>
                    </a:lnTo>
                    <a:cubicBezTo>
                      <a:pt x="3137" y="2199"/>
                      <a:pt x="3134" y="2219"/>
                      <a:pt x="3121" y="2235"/>
                    </a:cubicBezTo>
                    <a:lnTo>
                      <a:pt x="3121" y="2235"/>
                    </a:lnTo>
                    <a:cubicBezTo>
                      <a:pt x="3124" y="2234"/>
                      <a:pt x="3128" y="2234"/>
                      <a:pt x="3133" y="2234"/>
                    </a:cubicBezTo>
                    <a:cubicBezTo>
                      <a:pt x="3102" y="2281"/>
                      <a:pt x="3087" y="2327"/>
                      <a:pt x="3071" y="2374"/>
                    </a:cubicBezTo>
                    <a:cubicBezTo>
                      <a:pt x="3071" y="2389"/>
                      <a:pt x="3056" y="2389"/>
                      <a:pt x="3056" y="2389"/>
                    </a:cubicBezTo>
                    <a:cubicBezTo>
                      <a:pt x="3056" y="2377"/>
                      <a:pt x="3056" y="2365"/>
                      <a:pt x="3063" y="2353"/>
                    </a:cubicBezTo>
                    <a:lnTo>
                      <a:pt x="3063" y="2353"/>
                    </a:lnTo>
                    <a:cubicBezTo>
                      <a:pt x="3005" y="2426"/>
                      <a:pt x="2960" y="2484"/>
                      <a:pt x="2901" y="2529"/>
                    </a:cubicBezTo>
                    <a:lnTo>
                      <a:pt x="2901" y="2482"/>
                    </a:lnTo>
                    <a:cubicBezTo>
                      <a:pt x="2885" y="2498"/>
                      <a:pt x="2870" y="2529"/>
                      <a:pt x="2870" y="2544"/>
                    </a:cubicBezTo>
                    <a:cubicBezTo>
                      <a:pt x="2823" y="2575"/>
                      <a:pt x="2777" y="2607"/>
                      <a:pt x="2746" y="2638"/>
                    </a:cubicBezTo>
                    <a:cubicBezTo>
                      <a:pt x="2699" y="2607"/>
                      <a:pt x="2699" y="2560"/>
                      <a:pt x="2715" y="2498"/>
                    </a:cubicBezTo>
                    <a:cubicBezTo>
                      <a:pt x="2715" y="2482"/>
                      <a:pt x="2715" y="2482"/>
                      <a:pt x="2715" y="2467"/>
                    </a:cubicBezTo>
                    <a:lnTo>
                      <a:pt x="2715" y="2436"/>
                    </a:lnTo>
                    <a:lnTo>
                      <a:pt x="2699" y="2451"/>
                    </a:lnTo>
                    <a:cubicBezTo>
                      <a:pt x="2699" y="2436"/>
                      <a:pt x="2684" y="2420"/>
                      <a:pt x="2653" y="2420"/>
                    </a:cubicBezTo>
                    <a:cubicBezTo>
                      <a:pt x="2591" y="2529"/>
                      <a:pt x="2451" y="2498"/>
                      <a:pt x="2389" y="2544"/>
                    </a:cubicBezTo>
                    <a:cubicBezTo>
                      <a:pt x="2606" y="2669"/>
                      <a:pt x="2234" y="2746"/>
                      <a:pt x="2218" y="2870"/>
                    </a:cubicBezTo>
                    <a:lnTo>
                      <a:pt x="2141" y="2948"/>
                    </a:lnTo>
                    <a:lnTo>
                      <a:pt x="2110" y="2979"/>
                    </a:lnTo>
                    <a:cubicBezTo>
                      <a:pt x="2094" y="2963"/>
                      <a:pt x="2079" y="2932"/>
                      <a:pt x="2094" y="2855"/>
                    </a:cubicBezTo>
                    <a:lnTo>
                      <a:pt x="2094" y="2855"/>
                    </a:lnTo>
                    <a:cubicBezTo>
                      <a:pt x="2079" y="2932"/>
                      <a:pt x="1939" y="3025"/>
                      <a:pt x="2001" y="3072"/>
                    </a:cubicBezTo>
                    <a:cubicBezTo>
                      <a:pt x="2001" y="3072"/>
                      <a:pt x="1924" y="3134"/>
                      <a:pt x="1846" y="3196"/>
                    </a:cubicBezTo>
                    <a:cubicBezTo>
                      <a:pt x="1769" y="3242"/>
                      <a:pt x="1691" y="3304"/>
                      <a:pt x="1691" y="3304"/>
                    </a:cubicBezTo>
                    <a:cubicBezTo>
                      <a:pt x="1676" y="3304"/>
                      <a:pt x="1660" y="3304"/>
                      <a:pt x="1645" y="3289"/>
                    </a:cubicBezTo>
                    <a:cubicBezTo>
                      <a:pt x="1629" y="3320"/>
                      <a:pt x="1645" y="3320"/>
                      <a:pt x="1645" y="3335"/>
                    </a:cubicBezTo>
                    <a:cubicBezTo>
                      <a:pt x="1645" y="3335"/>
                      <a:pt x="1303" y="3584"/>
                      <a:pt x="962" y="3785"/>
                    </a:cubicBezTo>
                    <a:cubicBezTo>
                      <a:pt x="776" y="3878"/>
                      <a:pt x="605" y="3971"/>
                      <a:pt x="481" y="4018"/>
                    </a:cubicBezTo>
                    <a:cubicBezTo>
                      <a:pt x="357" y="4080"/>
                      <a:pt x="280" y="4111"/>
                      <a:pt x="280" y="4111"/>
                    </a:cubicBezTo>
                    <a:cubicBezTo>
                      <a:pt x="342" y="4111"/>
                      <a:pt x="419" y="4126"/>
                      <a:pt x="512" y="4126"/>
                    </a:cubicBezTo>
                    <a:cubicBezTo>
                      <a:pt x="496" y="4191"/>
                      <a:pt x="506" y="4207"/>
                      <a:pt x="527" y="4207"/>
                    </a:cubicBezTo>
                    <a:cubicBezTo>
                      <a:pt x="548" y="4207"/>
                      <a:pt x="581" y="4190"/>
                      <a:pt x="610" y="4190"/>
                    </a:cubicBezTo>
                    <a:cubicBezTo>
                      <a:pt x="635" y="4190"/>
                      <a:pt x="658" y="4203"/>
                      <a:pt x="667" y="4251"/>
                    </a:cubicBezTo>
                    <a:cubicBezTo>
                      <a:pt x="644" y="4298"/>
                      <a:pt x="593" y="4318"/>
                      <a:pt x="543" y="4318"/>
                    </a:cubicBezTo>
                    <a:cubicBezTo>
                      <a:pt x="527" y="4318"/>
                      <a:pt x="511" y="4316"/>
                      <a:pt x="497" y="4313"/>
                    </a:cubicBezTo>
                    <a:lnTo>
                      <a:pt x="497" y="4313"/>
                    </a:lnTo>
                    <a:cubicBezTo>
                      <a:pt x="512" y="4390"/>
                      <a:pt x="590" y="4421"/>
                      <a:pt x="621" y="4514"/>
                    </a:cubicBezTo>
                    <a:cubicBezTo>
                      <a:pt x="854" y="4514"/>
                      <a:pt x="729" y="4188"/>
                      <a:pt x="931" y="4142"/>
                    </a:cubicBezTo>
                    <a:cubicBezTo>
                      <a:pt x="954" y="4199"/>
                      <a:pt x="952" y="4264"/>
                      <a:pt x="992" y="4264"/>
                    </a:cubicBezTo>
                    <a:cubicBezTo>
                      <a:pt x="1006" y="4264"/>
                      <a:pt x="1026" y="4256"/>
                      <a:pt x="1055" y="4235"/>
                    </a:cubicBezTo>
                    <a:lnTo>
                      <a:pt x="1055" y="4235"/>
                    </a:lnTo>
                    <a:lnTo>
                      <a:pt x="1040" y="4282"/>
                    </a:lnTo>
                    <a:cubicBezTo>
                      <a:pt x="1084" y="4222"/>
                      <a:pt x="1126" y="4209"/>
                      <a:pt x="1161" y="4209"/>
                    </a:cubicBezTo>
                    <a:cubicBezTo>
                      <a:pt x="1191" y="4209"/>
                      <a:pt x="1217" y="4218"/>
                      <a:pt x="1238" y="4218"/>
                    </a:cubicBezTo>
                    <a:cubicBezTo>
                      <a:pt x="1269" y="4218"/>
                      <a:pt x="1288" y="4195"/>
                      <a:pt x="1288" y="4080"/>
                    </a:cubicBezTo>
                    <a:lnTo>
                      <a:pt x="1350" y="4204"/>
                    </a:lnTo>
                    <a:cubicBezTo>
                      <a:pt x="1381" y="4111"/>
                      <a:pt x="1458" y="4049"/>
                      <a:pt x="1536" y="3987"/>
                    </a:cubicBezTo>
                    <a:lnTo>
                      <a:pt x="1536" y="3987"/>
                    </a:lnTo>
                    <a:cubicBezTo>
                      <a:pt x="1458" y="4080"/>
                      <a:pt x="1396" y="4173"/>
                      <a:pt x="1334" y="4266"/>
                    </a:cubicBezTo>
                    <a:cubicBezTo>
                      <a:pt x="1334" y="4266"/>
                      <a:pt x="1319" y="4282"/>
                      <a:pt x="1319" y="4282"/>
                    </a:cubicBezTo>
                    <a:cubicBezTo>
                      <a:pt x="1288" y="4328"/>
                      <a:pt x="1257" y="4375"/>
                      <a:pt x="1241" y="4421"/>
                    </a:cubicBezTo>
                    <a:cubicBezTo>
                      <a:pt x="1226" y="4421"/>
                      <a:pt x="1210" y="4406"/>
                      <a:pt x="1210" y="4406"/>
                    </a:cubicBezTo>
                    <a:cubicBezTo>
                      <a:pt x="1195" y="4390"/>
                      <a:pt x="1195" y="4390"/>
                      <a:pt x="1179" y="4375"/>
                    </a:cubicBezTo>
                    <a:cubicBezTo>
                      <a:pt x="1179" y="4375"/>
                      <a:pt x="1179" y="4375"/>
                      <a:pt x="1164" y="4359"/>
                    </a:cubicBezTo>
                    <a:cubicBezTo>
                      <a:pt x="1164" y="4375"/>
                      <a:pt x="1164" y="4375"/>
                      <a:pt x="1164" y="4375"/>
                    </a:cubicBezTo>
                    <a:cubicBezTo>
                      <a:pt x="1157" y="4372"/>
                      <a:pt x="1151" y="4371"/>
                      <a:pt x="1144" y="4371"/>
                    </a:cubicBezTo>
                    <a:cubicBezTo>
                      <a:pt x="1037" y="4371"/>
                      <a:pt x="919" y="4667"/>
                      <a:pt x="780" y="4667"/>
                    </a:cubicBezTo>
                    <a:cubicBezTo>
                      <a:pt x="763" y="4667"/>
                      <a:pt x="747" y="4663"/>
                      <a:pt x="729" y="4654"/>
                    </a:cubicBezTo>
                    <a:cubicBezTo>
                      <a:pt x="698" y="4700"/>
                      <a:pt x="667" y="4762"/>
                      <a:pt x="652" y="4824"/>
                    </a:cubicBezTo>
                    <a:cubicBezTo>
                      <a:pt x="636" y="4809"/>
                      <a:pt x="621" y="4793"/>
                      <a:pt x="621" y="4762"/>
                    </a:cubicBezTo>
                    <a:cubicBezTo>
                      <a:pt x="528" y="4762"/>
                      <a:pt x="435" y="4793"/>
                      <a:pt x="357" y="4840"/>
                    </a:cubicBezTo>
                    <a:cubicBezTo>
                      <a:pt x="342" y="4855"/>
                      <a:pt x="342" y="4855"/>
                      <a:pt x="326" y="4871"/>
                    </a:cubicBezTo>
                    <a:lnTo>
                      <a:pt x="156" y="4638"/>
                    </a:lnTo>
                    <a:cubicBezTo>
                      <a:pt x="109" y="4654"/>
                      <a:pt x="47" y="4685"/>
                      <a:pt x="0" y="4700"/>
                    </a:cubicBezTo>
                    <a:cubicBezTo>
                      <a:pt x="63" y="4793"/>
                      <a:pt x="140" y="4886"/>
                      <a:pt x="202" y="4979"/>
                    </a:cubicBezTo>
                    <a:cubicBezTo>
                      <a:pt x="187" y="4995"/>
                      <a:pt x="171" y="5010"/>
                      <a:pt x="171" y="5026"/>
                    </a:cubicBezTo>
                    <a:cubicBezTo>
                      <a:pt x="202" y="5010"/>
                      <a:pt x="218" y="5010"/>
                      <a:pt x="218" y="5010"/>
                    </a:cubicBezTo>
                    <a:cubicBezTo>
                      <a:pt x="233" y="5010"/>
                      <a:pt x="233" y="5010"/>
                      <a:pt x="233" y="5026"/>
                    </a:cubicBezTo>
                    <a:cubicBezTo>
                      <a:pt x="233" y="5066"/>
                      <a:pt x="210" y="5141"/>
                      <a:pt x="273" y="5141"/>
                    </a:cubicBezTo>
                    <a:cubicBezTo>
                      <a:pt x="283" y="5141"/>
                      <a:pt x="296" y="5139"/>
                      <a:pt x="311" y="5135"/>
                    </a:cubicBezTo>
                    <a:lnTo>
                      <a:pt x="311" y="5135"/>
                    </a:lnTo>
                    <a:cubicBezTo>
                      <a:pt x="295" y="5166"/>
                      <a:pt x="249" y="5197"/>
                      <a:pt x="202" y="5228"/>
                    </a:cubicBezTo>
                    <a:cubicBezTo>
                      <a:pt x="311" y="5383"/>
                      <a:pt x="419" y="5538"/>
                      <a:pt x="543" y="5708"/>
                    </a:cubicBezTo>
                    <a:lnTo>
                      <a:pt x="528" y="5708"/>
                    </a:lnTo>
                    <a:cubicBezTo>
                      <a:pt x="497" y="5677"/>
                      <a:pt x="466" y="5631"/>
                      <a:pt x="435" y="5584"/>
                    </a:cubicBezTo>
                    <a:cubicBezTo>
                      <a:pt x="419" y="5553"/>
                      <a:pt x="404" y="5507"/>
                      <a:pt x="373" y="5491"/>
                    </a:cubicBezTo>
                    <a:cubicBezTo>
                      <a:pt x="311" y="5414"/>
                      <a:pt x="249" y="5336"/>
                      <a:pt x="187" y="5243"/>
                    </a:cubicBezTo>
                    <a:cubicBezTo>
                      <a:pt x="156" y="5243"/>
                      <a:pt x="140" y="5259"/>
                      <a:pt x="125" y="5274"/>
                    </a:cubicBezTo>
                    <a:cubicBezTo>
                      <a:pt x="156" y="5305"/>
                      <a:pt x="187" y="5352"/>
                      <a:pt x="218" y="5398"/>
                    </a:cubicBezTo>
                    <a:cubicBezTo>
                      <a:pt x="218" y="5398"/>
                      <a:pt x="218" y="5398"/>
                      <a:pt x="218" y="5398"/>
                    </a:cubicBezTo>
                    <a:lnTo>
                      <a:pt x="218" y="5398"/>
                    </a:lnTo>
                    <a:lnTo>
                      <a:pt x="63" y="5522"/>
                    </a:lnTo>
                    <a:cubicBezTo>
                      <a:pt x="63" y="5615"/>
                      <a:pt x="78" y="5724"/>
                      <a:pt x="63" y="5848"/>
                    </a:cubicBezTo>
                    <a:lnTo>
                      <a:pt x="311" y="6189"/>
                    </a:lnTo>
                    <a:cubicBezTo>
                      <a:pt x="419" y="6112"/>
                      <a:pt x="528" y="6034"/>
                      <a:pt x="636" y="5988"/>
                    </a:cubicBezTo>
                    <a:cubicBezTo>
                      <a:pt x="667" y="6019"/>
                      <a:pt x="683" y="6050"/>
                      <a:pt x="714" y="6081"/>
                    </a:cubicBezTo>
                    <a:cubicBezTo>
                      <a:pt x="698" y="6112"/>
                      <a:pt x="714" y="6127"/>
                      <a:pt x="760" y="6174"/>
                    </a:cubicBezTo>
                    <a:cubicBezTo>
                      <a:pt x="760" y="6158"/>
                      <a:pt x="760" y="6158"/>
                      <a:pt x="760" y="6158"/>
                    </a:cubicBezTo>
                    <a:cubicBezTo>
                      <a:pt x="807" y="6220"/>
                      <a:pt x="838" y="6267"/>
                      <a:pt x="885" y="6329"/>
                    </a:cubicBezTo>
                    <a:cubicBezTo>
                      <a:pt x="900" y="6313"/>
                      <a:pt x="900" y="6282"/>
                      <a:pt x="916" y="6267"/>
                    </a:cubicBezTo>
                    <a:cubicBezTo>
                      <a:pt x="885" y="6220"/>
                      <a:pt x="854" y="6174"/>
                      <a:pt x="807" y="6127"/>
                    </a:cubicBezTo>
                    <a:cubicBezTo>
                      <a:pt x="823" y="6112"/>
                      <a:pt x="823" y="6112"/>
                      <a:pt x="823" y="6112"/>
                    </a:cubicBezTo>
                    <a:cubicBezTo>
                      <a:pt x="869" y="6174"/>
                      <a:pt x="931" y="6251"/>
                      <a:pt x="978" y="6313"/>
                    </a:cubicBezTo>
                    <a:cubicBezTo>
                      <a:pt x="1024" y="6313"/>
                      <a:pt x="1102" y="6313"/>
                      <a:pt x="1040" y="6391"/>
                    </a:cubicBezTo>
                    <a:cubicBezTo>
                      <a:pt x="1040" y="6406"/>
                      <a:pt x="1055" y="6422"/>
                      <a:pt x="1055" y="6437"/>
                    </a:cubicBezTo>
                    <a:cubicBezTo>
                      <a:pt x="1117" y="6422"/>
                      <a:pt x="1086" y="6329"/>
                      <a:pt x="1117" y="6251"/>
                    </a:cubicBezTo>
                    <a:cubicBezTo>
                      <a:pt x="1117" y="6267"/>
                      <a:pt x="1133" y="6267"/>
                      <a:pt x="1133" y="6282"/>
                    </a:cubicBezTo>
                    <a:cubicBezTo>
                      <a:pt x="1148" y="6360"/>
                      <a:pt x="1148" y="6453"/>
                      <a:pt x="1164" y="6453"/>
                    </a:cubicBezTo>
                    <a:cubicBezTo>
                      <a:pt x="1164" y="6406"/>
                      <a:pt x="1164" y="6375"/>
                      <a:pt x="1179" y="6329"/>
                    </a:cubicBezTo>
                    <a:cubicBezTo>
                      <a:pt x="1241" y="6437"/>
                      <a:pt x="1319" y="6530"/>
                      <a:pt x="1381" y="6623"/>
                    </a:cubicBezTo>
                    <a:cubicBezTo>
                      <a:pt x="1427" y="6577"/>
                      <a:pt x="1443" y="6530"/>
                      <a:pt x="1474" y="6468"/>
                    </a:cubicBezTo>
                    <a:lnTo>
                      <a:pt x="1272" y="6189"/>
                    </a:lnTo>
                    <a:cubicBezTo>
                      <a:pt x="1303" y="6174"/>
                      <a:pt x="1319" y="6158"/>
                      <a:pt x="1334" y="6143"/>
                    </a:cubicBezTo>
                    <a:cubicBezTo>
                      <a:pt x="1427" y="6065"/>
                      <a:pt x="1505" y="6003"/>
                      <a:pt x="1520" y="5941"/>
                    </a:cubicBezTo>
                    <a:lnTo>
                      <a:pt x="1877" y="6453"/>
                    </a:lnTo>
                    <a:cubicBezTo>
                      <a:pt x="1862" y="6484"/>
                      <a:pt x="1846" y="6515"/>
                      <a:pt x="1831" y="6546"/>
                    </a:cubicBezTo>
                    <a:cubicBezTo>
                      <a:pt x="1769" y="6639"/>
                      <a:pt x="1707" y="6701"/>
                      <a:pt x="1645" y="6701"/>
                    </a:cubicBezTo>
                    <a:lnTo>
                      <a:pt x="1738" y="6825"/>
                    </a:lnTo>
                    <a:lnTo>
                      <a:pt x="1800" y="6701"/>
                    </a:lnTo>
                    <a:lnTo>
                      <a:pt x="1815" y="6732"/>
                    </a:lnTo>
                    <a:cubicBezTo>
                      <a:pt x="1831" y="6717"/>
                      <a:pt x="1815" y="6701"/>
                      <a:pt x="1815" y="6686"/>
                    </a:cubicBezTo>
                    <a:cubicBezTo>
                      <a:pt x="1815" y="6686"/>
                      <a:pt x="1831" y="6655"/>
                      <a:pt x="1877" y="6577"/>
                    </a:cubicBezTo>
                    <a:cubicBezTo>
                      <a:pt x="1893" y="6561"/>
                      <a:pt x="1908" y="6530"/>
                      <a:pt x="1924" y="6499"/>
                    </a:cubicBezTo>
                    <a:lnTo>
                      <a:pt x="1986" y="6592"/>
                    </a:lnTo>
                    <a:cubicBezTo>
                      <a:pt x="1970" y="6608"/>
                      <a:pt x="1955" y="6623"/>
                      <a:pt x="1939" y="6655"/>
                    </a:cubicBezTo>
                    <a:cubicBezTo>
                      <a:pt x="1877" y="6856"/>
                      <a:pt x="2048" y="7011"/>
                      <a:pt x="2141" y="7228"/>
                    </a:cubicBezTo>
                    <a:cubicBezTo>
                      <a:pt x="2145" y="7231"/>
                      <a:pt x="2151" y="7232"/>
                      <a:pt x="2160" y="7232"/>
                    </a:cubicBezTo>
                    <a:cubicBezTo>
                      <a:pt x="2249" y="7232"/>
                      <a:pt x="2554" y="7092"/>
                      <a:pt x="2498" y="6965"/>
                    </a:cubicBezTo>
                    <a:cubicBezTo>
                      <a:pt x="2334" y="6965"/>
                      <a:pt x="2538" y="6812"/>
                      <a:pt x="2455" y="6812"/>
                    </a:cubicBezTo>
                    <a:cubicBezTo>
                      <a:pt x="2436" y="6812"/>
                      <a:pt x="2401" y="6820"/>
                      <a:pt x="2342" y="6841"/>
                    </a:cubicBezTo>
                    <a:cubicBezTo>
                      <a:pt x="2280" y="6779"/>
                      <a:pt x="2327" y="6655"/>
                      <a:pt x="2435" y="6592"/>
                    </a:cubicBezTo>
                    <a:cubicBezTo>
                      <a:pt x="2451" y="6608"/>
                      <a:pt x="2467" y="6623"/>
                      <a:pt x="2467" y="6639"/>
                    </a:cubicBezTo>
                    <a:cubicBezTo>
                      <a:pt x="2467" y="6623"/>
                      <a:pt x="2467" y="6592"/>
                      <a:pt x="2467" y="6577"/>
                    </a:cubicBezTo>
                    <a:lnTo>
                      <a:pt x="2482" y="6577"/>
                    </a:lnTo>
                    <a:cubicBezTo>
                      <a:pt x="2482" y="6592"/>
                      <a:pt x="2498" y="6608"/>
                      <a:pt x="2498" y="6608"/>
                    </a:cubicBezTo>
                    <a:cubicBezTo>
                      <a:pt x="2498" y="6670"/>
                      <a:pt x="2420" y="6701"/>
                      <a:pt x="2529" y="6732"/>
                    </a:cubicBezTo>
                    <a:cubicBezTo>
                      <a:pt x="2529" y="6701"/>
                      <a:pt x="2544" y="6686"/>
                      <a:pt x="2544" y="6670"/>
                    </a:cubicBezTo>
                    <a:cubicBezTo>
                      <a:pt x="2560" y="6686"/>
                      <a:pt x="2575" y="6701"/>
                      <a:pt x="2575" y="6717"/>
                    </a:cubicBezTo>
                    <a:cubicBezTo>
                      <a:pt x="2591" y="6717"/>
                      <a:pt x="2591" y="6701"/>
                      <a:pt x="2606" y="6686"/>
                    </a:cubicBezTo>
                    <a:cubicBezTo>
                      <a:pt x="2591" y="6670"/>
                      <a:pt x="2575" y="6655"/>
                      <a:pt x="2575" y="6639"/>
                    </a:cubicBezTo>
                    <a:cubicBezTo>
                      <a:pt x="2575" y="6623"/>
                      <a:pt x="2575" y="6623"/>
                      <a:pt x="2575" y="6608"/>
                    </a:cubicBezTo>
                    <a:cubicBezTo>
                      <a:pt x="2591" y="6639"/>
                      <a:pt x="2606" y="6655"/>
                      <a:pt x="2622" y="6670"/>
                    </a:cubicBezTo>
                    <a:cubicBezTo>
                      <a:pt x="2622" y="6655"/>
                      <a:pt x="2637" y="6639"/>
                      <a:pt x="2653" y="6623"/>
                    </a:cubicBezTo>
                    <a:cubicBezTo>
                      <a:pt x="2622" y="6592"/>
                      <a:pt x="2591" y="6561"/>
                      <a:pt x="2575" y="6515"/>
                    </a:cubicBezTo>
                    <a:cubicBezTo>
                      <a:pt x="2560" y="6515"/>
                      <a:pt x="2544" y="6515"/>
                      <a:pt x="2544" y="6499"/>
                    </a:cubicBezTo>
                    <a:lnTo>
                      <a:pt x="2560" y="6499"/>
                    </a:lnTo>
                    <a:cubicBezTo>
                      <a:pt x="2560" y="6499"/>
                      <a:pt x="2560" y="6515"/>
                      <a:pt x="2575" y="6515"/>
                    </a:cubicBezTo>
                    <a:cubicBezTo>
                      <a:pt x="2591" y="6515"/>
                      <a:pt x="2606" y="6499"/>
                      <a:pt x="2653" y="6453"/>
                    </a:cubicBezTo>
                    <a:lnTo>
                      <a:pt x="2699" y="6499"/>
                    </a:lnTo>
                    <a:cubicBezTo>
                      <a:pt x="2699" y="6546"/>
                      <a:pt x="2684" y="6592"/>
                      <a:pt x="2653" y="6623"/>
                    </a:cubicBezTo>
                    <a:cubicBezTo>
                      <a:pt x="2668" y="6655"/>
                      <a:pt x="2699" y="6686"/>
                      <a:pt x="2715" y="6732"/>
                    </a:cubicBezTo>
                    <a:cubicBezTo>
                      <a:pt x="2730" y="6717"/>
                      <a:pt x="2730" y="6701"/>
                      <a:pt x="2730" y="6701"/>
                    </a:cubicBezTo>
                    <a:cubicBezTo>
                      <a:pt x="2730" y="6717"/>
                      <a:pt x="2730" y="6717"/>
                      <a:pt x="2730" y="6732"/>
                    </a:cubicBezTo>
                    <a:lnTo>
                      <a:pt x="2715" y="6732"/>
                    </a:lnTo>
                    <a:cubicBezTo>
                      <a:pt x="2715" y="6748"/>
                      <a:pt x="2699" y="6763"/>
                      <a:pt x="2699" y="6779"/>
                    </a:cubicBezTo>
                    <a:cubicBezTo>
                      <a:pt x="2699" y="6794"/>
                      <a:pt x="2715" y="6794"/>
                      <a:pt x="2715" y="6794"/>
                    </a:cubicBezTo>
                    <a:cubicBezTo>
                      <a:pt x="2699" y="6825"/>
                      <a:pt x="2699" y="6841"/>
                      <a:pt x="2684" y="6872"/>
                    </a:cubicBezTo>
                    <a:cubicBezTo>
                      <a:pt x="2702" y="6908"/>
                      <a:pt x="2731" y="6923"/>
                      <a:pt x="2767" y="6923"/>
                    </a:cubicBezTo>
                    <a:cubicBezTo>
                      <a:pt x="2793" y="6923"/>
                      <a:pt x="2822" y="6916"/>
                      <a:pt x="2854" y="6903"/>
                    </a:cubicBezTo>
                    <a:cubicBezTo>
                      <a:pt x="2870" y="6918"/>
                      <a:pt x="2870" y="6934"/>
                      <a:pt x="2885" y="6949"/>
                    </a:cubicBezTo>
                    <a:cubicBezTo>
                      <a:pt x="2885" y="6934"/>
                      <a:pt x="2901" y="6918"/>
                      <a:pt x="2916" y="6887"/>
                    </a:cubicBezTo>
                    <a:cubicBezTo>
                      <a:pt x="2966" y="6875"/>
                      <a:pt x="3027" y="6852"/>
                      <a:pt x="3073" y="6852"/>
                    </a:cubicBezTo>
                    <a:cubicBezTo>
                      <a:pt x="3079" y="6852"/>
                      <a:pt x="3085" y="6852"/>
                      <a:pt x="3091" y="6853"/>
                    </a:cubicBezTo>
                    <a:lnTo>
                      <a:pt x="3091" y="6853"/>
                    </a:lnTo>
                    <a:cubicBezTo>
                      <a:pt x="3080" y="6848"/>
                      <a:pt x="3071" y="6837"/>
                      <a:pt x="3071" y="6825"/>
                    </a:cubicBezTo>
                    <a:lnTo>
                      <a:pt x="3242" y="6763"/>
                    </a:lnTo>
                    <a:lnTo>
                      <a:pt x="3242" y="6763"/>
                    </a:lnTo>
                    <a:cubicBezTo>
                      <a:pt x="3225" y="6768"/>
                      <a:pt x="3210" y="6770"/>
                      <a:pt x="3198" y="6770"/>
                    </a:cubicBezTo>
                    <a:cubicBezTo>
                      <a:pt x="3093" y="6770"/>
                      <a:pt x="3186" y="6602"/>
                      <a:pt x="3242" y="6546"/>
                    </a:cubicBezTo>
                    <a:cubicBezTo>
                      <a:pt x="3273" y="6515"/>
                      <a:pt x="3320" y="6484"/>
                      <a:pt x="3366" y="6468"/>
                    </a:cubicBezTo>
                    <a:cubicBezTo>
                      <a:pt x="3366" y="6484"/>
                      <a:pt x="3382" y="6484"/>
                      <a:pt x="3397" y="6499"/>
                    </a:cubicBezTo>
                    <a:lnTo>
                      <a:pt x="3351" y="6561"/>
                    </a:lnTo>
                    <a:cubicBezTo>
                      <a:pt x="3382" y="6561"/>
                      <a:pt x="3397" y="6546"/>
                      <a:pt x="3413" y="6530"/>
                    </a:cubicBezTo>
                    <a:cubicBezTo>
                      <a:pt x="3428" y="6530"/>
                      <a:pt x="3444" y="6546"/>
                      <a:pt x="3459" y="6561"/>
                    </a:cubicBezTo>
                    <a:cubicBezTo>
                      <a:pt x="3459" y="6546"/>
                      <a:pt x="3459" y="6546"/>
                      <a:pt x="3475" y="6546"/>
                    </a:cubicBezTo>
                    <a:cubicBezTo>
                      <a:pt x="3459" y="6530"/>
                      <a:pt x="3444" y="6515"/>
                      <a:pt x="3444" y="6515"/>
                    </a:cubicBezTo>
                    <a:cubicBezTo>
                      <a:pt x="3444" y="6499"/>
                      <a:pt x="3459" y="6484"/>
                      <a:pt x="3459" y="6484"/>
                    </a:cubicBezTo>
                    <a:cubicBezTo>
                      <a:pt x="3475" y="6484"/>
                      <a:pt x="3490" y="6499"/>
                      <a:pt x="3490" y="6499"/>
                    </a:cubicBezTo>
                    <a:cubicBezTo>
                      <a:pt x="3490" y="6515"/>
                      <a:pt x="3475" y="6530"/>
                      <a:pt x="3475" y="6546"/>
                    </a:cubicBezTo>
                    <a:cubicBezTo>
                      <a:pt x="3506" y="6561"/>
                      <a:pt x="3537" y="6592"/>
                      <a:pt x="3568" y="6623"/>
                    </a:cubicBezTo>
                    <a:cubicBezTo>
                      <a:pt x="3583" y="6623"/>
                      <a:pt x="3583" y="6608"/>
                      <a:pt x="3599" y="6608"/>
                    </a:cubicBezTo>
                    <a:cubicBezTo>
                      <a:pt x="3661" y="6654"/>
                      <a:pt x="3722" y="6701"/>
                      <a:pt x="3769" y="6762"/>
                    </a:cubicBezTo>
                    <a:lnTo>
                      <a:pt x="3769" y="6762"/>
                    </a:lnTo>
                    <a:cubicBezTo>
                      <a:pt x="3722" y="6701"/>
                      <a:pt x="3661" y="6654"/>
                      <a:pt x="3599" y="6592"/>
                    </a:cubicBezTo>
                    <a:cubicBezTo>
                      <a:pt x="3645" y="6561"/>
                      <a:pt x="3661" y="6530"/>
                      <a:pt x="3661" y="6499"/>
                    </a:cubicBezTo>
                    <a:cubicBezTo>
                      <a:pt x="3633" y="6465"/>
                      <a:pt x="3609" y="6452"/>
                      <a:pt x="3587" y="6452"/>
                    </a:cubicBezTo>
                    <a:cubicBezTo>
                      <a:pt x="3558" y="6452"/>
                      <a:pt x="3532" y="6473"/>
                      <a:pt x="3506" y="6499"/>
                    </a:cubicBezTo>
                    <a:cubicBezTo>
                      <a:pt x="3490" y="6499"/>
                      <a:pt x="3475" y="6484"/>
                      <a:pt x="3475" y="6468"/>
                    </a:cubicBezTo>
                    <a:cubicBezTo>
                      <a:pt x="3521" y="6406"/>
                      <a:pt x="3552" y="6344"/>
                      <a:pt x="3630" y="6313"/>
                    </a:cubicBezTo>
                    <a:cubicBezTo>
                      <a:pt x="3645" y="6329"/>
                      <a:pt x="3661" y="6344"/>
                      <a:pt x="3676" y="6375"/>
                    </a:cubicBezTo>
                    <a:cubicBezTo>
                      <a:pt x="3676" y="6383"/>
                      <a:pt x="3676" y="6387"/>
                      <a:pt x="3676" y="6391"/>
                    </a:cubicBezTo>
                    <a:cubicBezTo>
                      <a:pt x="3707" y="6453"/>
                      <a:pt x="3723" y="6546"/>
                      <a:pt x="3707" y="6577"/>
                    </a:cubicBezTo>
                    <a:lnTo>
                      <a:pt x="4017" y="6437"/>
                    </a:lnTo>
                    <a:cubicBezTo>
                      <a:pt x="4157" y="6127"/>
                      <a:pt x="4328" y="5988"/>
                      <a:pt x="4436" y="5677"/>
                    </a:cubicBezTo>
                    <a:cubicBezTo>
                      <a:pt x="4467" y="5662"/>
                      <a:pt x="4498" y="5662"/>
                      <a:pt x="4514" y="5646"/>
                    </a:cubicBezTo>
                    <a:lnTo>
                      <a:pt x="4529" y="5646"/>
                    </a:lnTo>
                    <a:cubicBezTo>
                      <a:pt x="4529" y="5646"/>
                      <a:pt x="4545" y="5631"/>
                      <a:pt x="4560" y="5631"/>
                    </a:cubicBezTo>
                    <a:cubicBezTo>
                      <a:pt x="4576" y="5615"/>
                      <a:pt x="4607" y="5615"/>
                      <a:pt x="4622" y="5600"/>
                    </a:cubicBezTo>
                    <a:lnTo>
                      <a:pt x="4591" y="5600"/>
                    </a:lnTo>
                    <a:cubicBezTo>
                      <a:pt x="4638" y="5553"/>
                      <a:pt x="4669" y="5522"/>
                      <a:pt x="4700" y="5476"/>
                    </a:cubicBezTo>
                    <a:cubicBezTo>
                      <a:pt x="4746" y="5476"/>
                      <a:pt x="4793" y="5507"/>
                      <a:pt x="4793" y="5569"/>
                    </a:cubicBezTo>
                    <a:cubicBezTo>
                      <a:pt x="4824" y="5367"/>
                      <a:pt x="5320" y="5243"/>
                      <a:pt x="5351" y="4964"/>
                    </a:cubicBezTo>
                    <a:cubicBezTo>
                      <a:pt x="5351" y="4964"/>
                      <a:pt x="5367" y="4716"/>
                      <a:pt x="5382" y="4437"/>
                    </a:cubicBezTo>
                    <a:cubicBezTo>
                      <a:pt x="5444" y="4359"/>
                      <a:pt x="5460" y="4266"/>
                      <a:pt x="5413" y="4142"/>
                    </a:cubicBezTo>
                    <a:cubicBezTo>
                      <a:pt x="5429" y="4064"/>
                      <a:pt x="5460" y="4018"/>
                      <a:pt x="5475" y="4002"/>
                    </a:cubicBezTo>
                    <a:cubicBezTo>
                      <a:pt x="5537" y="4018"/>
                      <a:pt x="5615" y="4064"/>
                      <a:pt x="5677" y="4064"/>
                    </a:cubicBezTo>
                    <a:cubicBezTo>
                      <a:pt x="5677" y="4070"/>
                      <a:pt x="5679" y="4076"/>
                      <a:pt x="5682" y="4081"/>
                    </a:cubicBezTo>
                    <a:lnTo>
                      <a:pt x="5682" y="4081"/>
                    </a:lnTo>
                    <a:cubicBezTo>
                      <a:pt x="5683" y="4080"/>
                      <a:pt x="5687" y="4080"/>
                      <a:pt x="5693" y="4080"/>
                    </a:cubicBezTo>
                    <a:lnTo>
                      <a:pt x="5739" y="4080"/>
                    </a:lnTo>
                    <a:cubicBezTo>
                      <a:pt x="5724" y="4111"/>
                      <a:pt x="5661" y="4157"/>
                      <a:pt x="5708" y="4188"/>
                    </a:cubicBezTo>
                    <a:cubicBezTo>
                      <a:pt x="5755" y="4157"/>
                      <a:pt x="5770" y="4111"/>
                      <a:pt x="5786" y="4064"/>
                    </a:cubicBezTo>
                    <a:lnTo>
                      <a:pt x="5786" y="4064"/>
                    </a:lnTo>
                    <a:cubicBezTo>
                      <a:pt x="5781" y="4095"/>
                      <a:pt x="5795" y="4107"/>
                      <a:pt x="5819" y="4107"/>
                    </a:cubicBezTo>
                    <a:cubicBezTo>
                      <a:pt x="5880" y="4107"/>
                      <a:pt x="6005" y="4027"/>
                      <a:pt x="6049" y="3971"/>
                    </a:cubicBezTo>
                    <a:cubicBezTo>
                      <a:pt x="6065" y="3863"/>
                      <a:pt x="6158" y="3723"/>
                      <a:pt x="6266" y="3599"/>
                    </a:cubicBezTo>
                    <a:cubicBezTo>
                      <a:pt x="6344" y="3475"/>
                      <a:pt x="6421" y="3366"/>
                      <a:pt x="6484" y="3273"/>
                    </a:cubicBezTo>
                    <a:cubicBezTo>
                      <a:pt x="6499" y="3289"/>
                      <a:pt x="6499" y="3289"/>
                      <a:pt x="6515" y="3289"/>
                    </a:cubicBezTo>
                    <a:cubicBezTo>
                      <a:pt x="6515" y="3273"/>
                      <a:pt x="6499" y="3258"/>
                      <a:pt x="6499" y="3242"/>
                    </a:cubicBezTo>
                    <a:cubicBezTo>
                      <a:pt x="6515" y="3227"/>
                      <a:pt x="6530" y="3196"/>
                      <a:pt x="6546" y="3180"/>
                    </a:cubicBezTo>
                    <a:lnTo>
                      <a:pt x="6546" y="3180"/>
                    </a:lnTo>
                    <a:cubicBezTo>
                      <a:pt x="6546" y="3207"/>
                      <a:pt x="6534" y="3245"/>
                      <a:pt x="6551" y="3245"/>
                    </a:cubicBezTo>
                    <a:cubicBezTo>
                      <a:pt x="6553" y="3245"/>
                      <a:pt x="6557" y="3245"/>
                      <a:pt x="6561" y="3242"/>
                    </a:cubicBezTo>
                    <a:cubicBezTo>
                      <a:pt x="6794" y="2886"/>
                      <a:pt x="6949" y="2777"/>
                      <a:pt x="7135" y="2281"/>
                    </a:cubicBezTo>
                    <a:lnTo>
                      <a:pt x="4871" y="109"/>
                    </a:lnTo>
                    <a:cubicBezTo>
                      <a:pt x="4871" y="109"/>
                      <a:pt x="4871" y="171"/>
                      <a:pt x="4871" y="234"/>
                    </a:cubicBezTo>
                    <a:cubicBezTo>
                      <a:pt x="4871" y="296"/>
                      <a:pt x="4886" y="358"/>
                      <a:pt x="4886" y="358"/>
                    </a:cubicBezTo>
                    <a:cubicBezTo>
                      <a:pt x="4871" y="342"/>
                      <a:pt x="4871" y="311"/>
                      <a:pt x="4871" y="280"/>
                    </a:cubicBezTo>
                    <a:cubicBezTo>
                      <a:pt x="4855" y="280"/>
                      <a:pt x="4839" y="296"/>
                      <a:pt x="4839" y="296"/>
                    </a:cubicBezTo>
                    <a:lnTo>
                      <a:pt x="4839" y="265"/>
                    </a:lnTo>
                    <a:cubicBezTo>
                      <a:pt x="4824" y="125"/>
                      <a:pt x="4808" y="1"/>
                      <a:pt x="48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3"/>
              <p:cNvSpPr/>
              <p:nvPr/>
            </p:nvSpPr>
            <p:spPr>
              <a:xfrm>
                <a:off x="3389875" y="6906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3"/>
              <p:cNvSpPr/>
              <p:nvPr/>
            </p:nvSpPr>
            <p:spPr>
              <a:xfrm>
                <a:off x="3422050" y="5595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3"/>
              <p:cNvSpPr/>
              <p:nvPr/>
            </p:nvSpPr>
            <p:spPr>
              <a:xfrm>
                <a:off x="3315825" y="6638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0" y="1"/>
                    </a:moveTo>
                    <a:cubicBezTo>
                      <a:pt x="16" y="1"/>
                      <a:pt x="16" y="16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16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3"/>
              <p:cNvSpPr/>
              <p:nvPr/>
            </p:nvSpPr>
            <p:spPr>
              <a:xfrm>
                <a:off x="3388700" y="6894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3"/>
              <p:cNvSpPr/>
              <p:nvPr/>
            </p:nvSpPr>
            <p:spPr>
              <a:xfrm>
                <a:off x="3316200" y="664625"/>
                <a:ext cx="275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1" extrusionOk="0">
                    <a:moveTo>
                      <a:pt x="1" y="1"/>
                    </a:moveTo>
                    <a:cubicBezTo>
                      <a:pt x="32" y="47"/>
                      <a:pt x="63" y="94"/>
                      <a:pt x="94" y="140"/>
                    </a:cubicBezTo>
                    <a:cubicBezTo>
                      <a:pt x="94" y="140"/>
                      <a:pt x="94" y="125"/>
                      <a:pt x="109" y="125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3"/>
              <p:cNvSpPr/>
              <p:nvPr/>
            </p:nvSpPr>
            <p:spPr>
              <a:xfrm>
                <a:off x="3388700" y="689825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cubicBezTo>
                      <a:pt x="6" y="6"/>
                      <a:pt x="11" y="9"/>
                      <a:pt x="16" y="12"/>
                    </a:cubicBezTo>
                    <a:lnTo>
                      <a:pt x="16" y="12"/>
                    </a:lnTo>
                    <a:cubicBezTo>
                      <a:pt x="16" y="1"/>
                      <a:pt x="15" y="1"/>
                      <a:pt x="1" y="1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6" y="15"/>
                      <a:pt x="16" y="16"/>
                    </a:cubicBezTo>
                    <a:cubicBezTo>
                      <a:pt x="20" y="16"/>
                      <a:pt x="22" y="16"/>
                      <a:pt x="24" y="16"/>
                    </a:cubicBezTo>
                    <a:lnTo>
                      <a:pt x="24" y="16"/>
                    </a:lnTo>
                    <a:cubicBezTo>
                      <a:pt x="22" y="15"/>
                      <a:pt x="19" y="14"/>
                      <a:pt x="16" y="12"/>
                    </a:cubicBezTo>
                    <a:close/>
                    <a:moveTo>
                      <a:pt x="24" y="16"/>
                    </a:moveTo>
                    <a:cubicBezTo>
                      <a:pt x="32" y="20"/>
                      <a:pt x="40" y="24"/>
                      <a:pt x="47" y="32"/>
                    </a:cubicBezTo>
                    <a:cubicBezTo>
                      <a:pt x="35" y="19"/>
                      <a:pt x="33" y="17"/>
                      <a:pt x="24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3336750" y="69332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6" y="31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3457350" y="569625"/>
                <a:ext cx="15900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86" extrusionOk="0">
                    <a:moveTo>
                      <a:pt x="31" y="1"/>
                    </a:moveTo>
                    <a:lnTo>
                      <a:pt x="0" y="32"/>
                    </a:lnTo>
                    <a:cubicBezTo>
                      <a:pt x="0" y="32"/>
                      <a:pt x="16" y="16"/>
                      <a:pt x="31" y="16"/>
                    </a:cubicBezTo>
                    <a:lnTo>
                      <a:pt x="620" y="590"/>
                    </a:lnTo>
                    <a:lnTo>
                      <a:pt x="31" y="1"/>
                    </a:lnTo>
                    <a:close/>
                    <a:moveTo>
                      <a:pt x="620" y="590"/>
                    </a:moveTo>
                    <a:cubicBezTo>
                      <a:pt x="593" y="632"/>
                      <a:pt x="540" y="686"/>
                      <a:pt x="596" y="686"/>
                    </a:cubicBezTo>
                    <a:cubicBezTo>
                      <a:pt x="602" y="686"/>
                      <a:pt x="610" y="685"/>
                      <a:pt x="620" y="683"/>
                    </a:cubicBezTo>
                    <a:lnTo>
                      <a:pt x="636" y="606"/>
                    </a:lnTo>
                    <a:lnTo>
                      <a:pt x="620" y="5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3450750" y="644850"/>
                <a:ext cx="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87" extrusionOk="0">
                    <a:moveTo>
                      <a:pt x="0" y="1"/>
                    </a:moveTo>
                    <a:lnTo>
                      <a:pt x="16" y="187"/>
                    </a:lnTo>
                    <a:lnTo>
                      <a:pt x="31" y="1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3342575" y="645475"/>
                <a:ext cx="117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3" extrusionOk="0">
                    <a:moveTo>
                      <a:pt x="14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7"/>
                      <a:pt x="16" y="22"/>
                      <a:pt x="16" y="22"/>
                    </a:cubicBezTo>
                    <a:lnTo>
                      <a:pt x="47" y="22"/>
                    </a:lnTo>
                    <a:cubicBezTo>
                      <a:pt x="36" y="11"/>
                      <a:pt x="25" y="0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3408100" y="704375"/>
                <a:ext cx="182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6" extrusionOk="0">
                    <a:moveTo>
                      <a:pt x="68" y="1"/>
                    </a:moveTo>
                    <a:cubicBezTo>
                      <a:pt x="67" y="1"/>
                      <a:pt x="65" y="3"/>
                      <a:pt x="62" y="8"/>
                    </a:cubicBezTo>
                    <a:cubicBezTo>
                      <a:pt x="47" y="24"/>
                      <a:pt x="31" y="39"/>
                      <a:pt x="0" y="70"/>
                    </a:cubicBezTo>
                    <a:cubicBezTo>
                      <a:pt x="16" y="70"/>
                      <a:pt x="16" y="70"/>
                      <a:pt x="31" y="86"/>
                    </a:cubicBezTo>
                    <a:cubicBezTo>
                      <a:pt x="57" y="60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>
                <a:off x="3405375" y="687900"/>
                <a:ext cx="35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9" extrusionOk="0">
                    <a:moveTo>
                      <a:pt x="1" y="0"/>
                    </a:moveTo>
                    <a:cubicBezTo>
                      <a:pt x="1" y="39"/>
                      <a:pt x="38" y="109"/>
                      <a:pt x="76" y="109"/>
                    </a:cubicBezTo>
                    <a:cubicBezTo>
                      <a:pt x="99" y="109"/>
                      <a:pt x="123" y="85"/>
                      <a:pt x="140" y="16"/>
                    </a:cubicBezTo>
                    <a:lnTo>
                      <a:pt x="140" y="16"/>
                    </a:lnTo>
                    <a:cubicBezTo>
                      <a:pt x="133" y="23"/>
                      <a:pt x="109" y="31"/>
                      <a:pt x="82" y="31"/>
                    </a:cubicBezTo>
                    <a:cubicBezTo>
                      <a:pt x="55" y="31"/>
                      <a:pt x="2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>
                <a:off x="3318525" y="639800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32"/>
                    </a:cubicBez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3384450" y="590950"/>
                <a:ext cx="58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11" extrusionOk="0">
                    <a:moveTo>
                      <a:pt x="171" y="1"/>
                    </a:moveTo>
                    <a:lnTo>
                      <a:pt x="0" y="187"/>
                    </a:lnTo>
                    <a:cubicBezTo>
                      <a:pt x="31" y="218"/>
                      <a:pt x="47" y="280"/>
                      <a:pt x="93" y="311"/>
                    </a:cubicBezTo>
                    <a:lnTo>
                      <a:pt x="233" y="140"/>
                    </a:lnTo>
                    <a:lnTo>
                      <a:pt x="233" y="140"/>
                    </a:lnTo>
                    <a:cubicBezTo>
                      <a:pt x="227" y="141"/>
                      <a:pt x="223" y="142"/>
                      <a:pt x="218" y="142"/>
                    </a:cubicBezTo>
                    <a:cubicBezTo>
                      <a:pt x="147" y="142"/>
                      <a:pt x="200" y="30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3381350" y="594800"/>
                <a:ext cx="31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59" y="0"/>
                    </a:moveTo>
                    <a:cubicBezTo>
                      <a:pt x="43" y="0"/>
                      <a:pt x="24" y="5"/>
                      <a:pt x="0" y="17"/>
                    </a:cubicBezTo>
                    <a:cubicBezTo>
                      <a:pt x="16" y="48"/>
                      <a:pt x="16" y="79"/>
                      <a:pt x="16" y="126"/>
                    </a:cubicBezTo>
                    <a:lnTo>
                      <a:pt x="124" y="33"/>
                    </a:lnTo>
                    <a:cubicBezTo>
                      <a:pt x="105" y="14"/>
                      <a:pt x="86" y="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3354200" y="6917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2" y="0"/>
                    </a:moveTo>
                    <a:cubicBezTo>
                      <a:pt x="16" y="16"/>
                      <a:pt x="0" y="47"/>
                      <a:pt x="0" y="47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3354975" y="70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3311925" y="640975"/>
                <a:ext cx="1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482" extrusionOk="0">
                    <a:moveTo>
                      <a:pt x="451" y="0"/>
                    </a:moveTo>
                    <a:lnTo>
                      <a:pt x="358" y="94"/>
                    </a:lnTo>
                    <a:lnTo>
                      <a:pt x="342" y="47"/>
                    </a:lnTo>
                    <a:lnTo>
                      <a:pt x="218" y="109"/>
                    </a:lnTo>
                    <a:cubicBezTo>
                      <a:pt x="265" y="187"/>
                      <a:pt x="296" y="187"/>
                      <a:pt x="311" y="264"/>
                    </a:cubicBezTo>
                    <a:cubicBezTo>
                      <a:pt x="287" y="268"/>
                      <a:pt x="267" y="270"/>
                      <a:pt x="251" y="270"/>
                    </a:cubicBezTo>
                    <a:cubicBezTo>
                      <a:pt x="132" y="270"/>
                      <a:pt x="199" y="177"/>
                      <a:pt x="63" y="109"/>
                    </a:cubicBezTo>
                    <a:cubicBezTo>
                      <a:pt x="47" y="125"/>
                      <a:pt x="16" y="125"/>
                      <a:pt x="1" y="140"/>
                    </a:cubicBezTo>
                    <a:lnTo>
                      <a:pt x="234" y="481"/>
                    </a:lnTo>
                    <a:cubicBezTo>
                      <a:pt x="249" y="466"/>
                      <a:pt x="265" y="466"/>
                      <a:pt x="280" y="466"/>
                    </a:cubicBezTo>
                    <a:cubicBezTo>
                      <a:pt x="342" y="435"/>
                      <a:pt x="420" y="373"/>
                      <a:pt x="482" y="311"/>
                    </a:cubicBezTo>
                    <a:cubicBezTo>
                      <a:pt x="218" y="249"/>
                      <a:pt x="590" y="156"/>
                      <a:pt x="4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3350700" y="692925"/>
                <a:ext cx="66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7" extrusionOk="0">
                    <a:moveTo>
                      <a:pt x="140" y="1"/>
                    </a:moveTo>
                    <a:lnTo>
                      <a:pt x="140" y="1"/>
                    </a:lnTo>
                    <a:cubicBezTo>
                      <a:pt x="94" y="94"/>
                      <a:pt x="47" y="171"/>
                      <a:pt x="1" y="233"/>
                    </a:cubicBezTo>
                    <a:lnTo>
                      <a:pt x="172" y="466"/>
                    </a:lnTo>
                    <a:cubicBezTo>
                      <a:pt x="218" y="280"/>
                      <a:pt x="16" y="264"/>
                      <a:pt x="265" y="94"/>
                    </a:cubicBezTo>
                    <a:cubicBezTo>
                      <a:pt x="218" y="78"/>
                      <a:pt x="125" y="78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3385225" y="70995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108" y="1"/>
                    </a:moveTo>
                    <a:cubicBezTo>
                      <a:pt x="70" y="1"/>
                      <a:pt x="50" y="86"/>
                      <a:pt x="0" y="111"/>
                    </a:cubicBezTo>
                    <a:cubicBezTo>
                      <a:pt x="78" y="80"/>
                      <a:pt x="93" y="64"/>
                      <a:pt x="140" y="18"/>
                    </a:cubicBezTo>
                    <a:cubicBezTo>
                      <a:pt x="128" y="6"/>
                      <a:pt x="117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3323175" y="691000"/>
                <a:ext cx="58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156" extrusionOk="0">
                    <a:moveTo>
                      <a:pt x="125" y="0"/>
                    </a:moveTo>
                    <a:cubicBezTo>
                      <a:pt x="125" y="31"/>
                      <a:pt x="1" y="109"/>
                      <a:pt x="47" y="155"/>
                    </a:cubicBezTo>
                    <a:lnTo>
                      <a:pt x="233" y="62"/>
                    </a:lnTo>
                    <a:cubicBezTo>
                      <a:pt x="187" y="62"/>
                      <a:pt x="156" y="31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3329000" y="691375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78" y="1"/>
                    </a:moveTo>
                    <a:lnTo>
                      <a:pt x="0" y="47"/>
                    </a:lnTo>
                    <a:cubicBezTo>
                      <a:pt x="16" y="47"/>
                      <a:pt x="47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3325900" y="69060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3424000" y="542100"/>
                <a:ext cx="39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6" extrusionOk="0">
                    <a:moveTo>
                      <a:pt x="155" y="1"/>
                    </a:moveTo>
                    <a:cubicBezTo>
                      <a:pt x="109" y="63"/>
                      <a:pt x="0" y="218"/>
                      <a:pt x="16" y="295"/>
                    </a:cubicBezTo>
                    <a:cubicBezTo>
                      <a:pt x="16" y="233"/>
                      <a:pt x="155" y="171"/>
                      <a:pt x="124" y="78"/>
                    </a:cubicBezTo>
                    <a:lnTo>
                      <a:pt x="124" y="78"/>
                    </a:lnTo>
                    <a:lnTo>
                      <a:pt x="140" y="94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3377075" y="8868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1"/>
                    </a:moveTo>
                    <a:cubicBezTo>
                      <a:pt x="1" y="16"/>
                      <a:pt x="1" y="32"/>
                      <a:pt x="16" y="63"/>
                    </a:cubicBezTo>
                    <a:cubicBezTo>
                      <a:pt x="16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3467425" y="9352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3399950" y="9438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31"/>
                      <a:pt x="32" y="31"/>
                    </a:cubicBezTo>
                    <a:cubicBezTo>
                      <a:pt x="32" y="31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3412750" y="9531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16" y="32"/>
                    </a:cubicBezTo>
                    <a:cubicBezTo>
                      <a:pt x="16" y="32"/>
                      <a:pt x="31" y="47"/>
                      <a:pt x="31" y="47"/>
                    </a:cubicBezTo>
                    <a:cubicBezTo>
                      <a:pt x="16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3411200" y="951950"/>
                <a:ext cx="11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63" extrusionOk="0">
                    <a:moveTo>
                      <a:pt x="0" y="0"/>
                    </a:moveTo>
                    <a:cubicBezTo>
                      <a:pt x="16" y="16"/>
                      <a:pt x="31" y="31"/>
                      <a:pt x="47" y="62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3359625" y="812875"/>
                <a:ext cx="158625" cy="158100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6324" extrusionOk="0">
                    <a:moveTo>
                      <a:pt x="4483" y="864"/>
                    </a:moveTo>
                    <a:lnTo>
                      <a:pt x="5010" y="1577"/>
                    </a:lnTo>
                    <a:cubicBezTo>
                      <a:pt x="4979" y="1562"/>
                      <a:pt x="4964" y="1562"/>
                      <a:pt x="4948" y="1546"/>
                    </a:cubicBezTo>
                    <a:lnTo>
                      <a:pt x="4871" y="1453"/>
                    </a:lnTo>
                    <a:cubicBezTo>
                      <a:pt x="4871" y="1422"/>
                      <a:pt x="4840" y="1391"/>
                      <a:pt x="4824" y="1360"/>
                    </a:cubicBezTo>
                    <a:lnTo>
                      <a:pt x="4809" y="1360"/>
                    </a:lnTo>
                    <a:lnTo>
                      <a:pt x="4483" y="926"/>
                    </a:lnTo>
                    <a:cubicBezTo>
                      <a:pt x="4467" y="910"/>
                      <a:pt x="4467" y="879"/>
                      <a:pt x="4483" y="864"/>
                    </a:cubicBezTo>
                    <a:close/>
                    <a:moveTo>
                      <a:pt x="4436" y="2725"/>
                    </a:moveTo>
                    <a:cubicBezTo>
                      <a:pt x="4452" y="2740"/>
                      <a:pt x="4452" y="2740"/>
                      <a:pt x="4452" y="2771"/>
                    </a:cubicBezTo>
                    <a:cubicBezTo>
                      <a:pt x="4452" y="2756"/>
                      <a:pt x="4436" y="2740"/>
                      <a:pt x="4436" y="2725"/>
                    </a:cubicBezTo>
                    <a:close/>
                    <a:moveTo>
                      <a:pt x="4312" y="2694"/>
                    </a:moveTo>
                    <a:cubicBezTo>
                      <a:pt x="4328" y="2709"/>
                      <a:pt x="4359" y="2709"/>
                      <a:pt x="4390" y="2709"/>
                    </a:cubicBezTo>
                    <a:cubicBezTo>
                      <a:pt x="4405" y="2740"/>
                      <a:pt x="4421" y="2771"/>
                      <a:pt x="4436" y="2802"/>
                    </a:cubicBezTo>
                    <a:cubicBezTo>
                      <a:pt x="4405" y="2787"/>
                      <a:pt x="4390" y="2787"/>
                      <a:pt x="4359" y="2771"/>
                    </a:cubicBezTo>
                    <a:cubicBezTo>
                      <a:pt x="4343" y="2740"/>
                      <a:pt x="4328" y="2709"/>
                      <a:pt x="4312" y="2694"/>
                    </a:cubicBezTo>
                    <a:close/>
                    <a:moveTo>
                      <a:pt x="4049" y="2833"/>
                    </a:moveTo>
                    <a:cubicBezTo>
                      <a:pt x="4064" y="2833"/>
                      <a:pt x="4080" y="2849"/>
                      <a:pt x="4095" y="2849"/>
                    </a:cubicBezTo>
                    <a:cubicBezTo>
                      <a:pt x="4095" y="2864"/>
                      <a:pt x="4111" y="2880"/>
                      <a:pt x="4111" y="2880"/>
                    </a:cubicBezTo>
                    <a:cubicBezTo>
                      <a:pt x="4111" y="2911"/>
                      <a:pt x="4111" y="2927"/>
                      <a:pt x="4095" y="2942"/>
                    </a:cubicBezTo>
                    <a:cubicBezTo>
                      <a:pt x="4080" y="2911"/>
                      <a:pt x="4064" y="2895"/>
                      <a:pt x="4049" y="2864"/>
                    </a:cubicBezTo>
                    <a:cubicBezTo>
                      <a:pt x="4049" y="2864"/>
                      <a:pt x="4049" y="2849"/>
                      <a:pt x="4049" y="2833"/>
                    </a:cubicBezTo>
                    <a:close/>
                    <a:moveTo>
                      <a:pt x="4488" y="2747"/>
                    </a:moveTo>
                    <a:cubicBezTo>
                      <a:pt x="4531" y="2807"/>
                      <a:pt x="4546" y="2866"/>
                      <a:pt x="4576" y="2911"/>
                    </a:cubicBezTo>
                    <a:cubicBezTo>
                      <a:pt x="4560" y="2911"/>
                      <a:pt x="4560" y="2927"/>
                      <a:pt x="4545" y="2942"/>
                    </a:cubicBezTo>
                    <a:cubicBezTo>
                      <a:pt x="4514" y="2895"/>
                      <a:pt x="4498" y="2833"/>
                      <a:pt x="4467" y="2771"/>
                    </a:cubicBezTo>
                    <a:cubicBezTo>
                      <a:pt x="4481" y="2771"/>
                      <a:pt x="4494" y="2760"/>
                      <a:pt x="4488" y="2747"/>
                    </a:cubicBezTo>
                    <a:close/>
                    <a:moveTo>
                      <a:pt x="3258" y="2927"/>
                    </a:moveTo>
                    <a:cubicBezTo>
                      <a:pt x="3258" y="2942"/>
                      <a:pt x="3258" y="2942"/>
                      <a:pt x="3258" y="2942"/>
                    </a:cubicBezTo>
                    <a:lnTo>
                      <a:pt x="3242" y="2942"/>
                    </a:lnTo>
                    <a:cubicBezTo>
                      <a:pt x="3242" y="2942"/>
                      <a:pt x="3242" y="2958"/>
                      <a:pt x="3242" y="2958"/>
                    </a:cubicBezTo>
                    <a:cubicBezTo>
                      <a:pt x="3242" y="2963"/>
                      <a:pt x="3240" y="2964"/>
                      <a:pt x="3238" y="2964"/>
                    </a:cubicBezTo>
                    <a:cubicBezTo>
                      <a:pt x="3232" y="2964"/>
                      <a:pt x="3221" y="2958"/>
                      <a:pt x="3211" y="2958"/>
                    </a:cubicBezTo>
                    <a:cubicBezTo>
                      <a:pt x="3211" y="2942"/>
                      <a:pt x="3227" y="2942"/>
                      <a:pt x="3242" y="2942"/>
                    </a:cubicBezTo>
                    <a:cubicBezTo>
                      <a:pt x="3242" y="2927"/>
                      <a:pt x="3258" y="2927"/>
                      <a:pt x="3258" y="2927"/>
                    </a:cubicBezTo>
                    <a:close/>
                    <a:moveTo>
                      <a:pt x="652" y="2958"/>
                    </a:moveTo>
                    <a:cubicBezTo>
                      <a:pt x="652" y="2968"/>
                      <a:pt x="666" y="2992"/>
                      <a:pt x="679" y="3015"/>
                    </a:cubicBezTo>
                    <a:lnTo>
                      <a:pt x="679" y="3015"/>
                    </a:lnTo>
                    <a:cubicBezTo>
                      <a:pt x="676" y="3008"/>
                      <a:pt x="673" y="2999"/>
                      <a:pt x="668" y="2989"/>
                    </a:cubicBezTo>
                    <a:lnTo>
                      <a:pt x="652" y="2958"/>
                    </a:lnTo>
                    <a:close/>
                    <a:moveTo>
                      <a:pt x="4483" y="2895"/>
                    </a:moveTo>
                    <a:cubicBezTo>
                      <a:pt x="4498" y="2927"/>
                      <a:pt x="4514" y="2958"/>
                      <a:pt x="4529" y="2973"/>
                    </a:cubicBezTo>
                    <a:cubicBezTo>
                      <a:pt x="4507" y="2995"/>
                      <a:pt x="4493" y="3017"/>
                      <a:pt x="4481" y="3017"/>
                    </a:cubicBezTo>
                    <a:cubicBezTo>
                      <a:pt x="4476" y="3017"/>
                      <a:pt x="4472" y="3013"/>
                      <a:pt x="4467" y="3004"/>
                    </a:cubicBezTo>
                    <a:lnTo>
                      <a:pt x="4483" y="2927"/>
                    </a:lnTo>
                    <a:cubicBezTo>
                      <a:pt x="4483" y="2927"/>
                      <a:pt x="4483" y="2927"/>
                      <a:pt x="4483" y="2911"/>
                    </a:cubicBezTo>
                    <a:lnTo>
                      <a:pt x="4483" y="2895"/>
                    </a:lnTo>
                    <a:close/>
                    <a:moveTo>
                      <a:pt x="679" y="3015"/>
                    </a:moveTo>
                    <a:cubicBezTo>
                      <a:pt x="685" y="3030"/>
                      <a:pt x="688" y="3040"/>
                      <a:pt x="699" y="3051"/>
                    </a:cubicBezTo>
                    <a:cubicBezTo>
                      <a:pt x="693" y="3040"/>
                      <a:pt x="686" y="3028"/>
                      <a:pt x="679" y="3015"/>
                    </a:cubicBezTo>
                    <a:close/>
                    <a:moveTo>
                      <a:pt x="4204" y="3035"/>
                    </a:moveTo>
                    <a:cubicBezTo>
                      <a:pt x="4204" y="3035"/>
                      <a:pt x="4204" y="3051"/>
                      <a:pt x="4219" y="3066"/>
                    </a:cubicBezTo>
                    <a:cubicBezTo>
                      <a:pt x="4204" y="3051"/>
                      <a:pt x="4204" y="3051"/>
                      <a:pt x="4204" y="3051"/>
                    </a:cubicBezTo>
                    <a:cubicBezTo>
                      <a:pt x="4204" y="3051"/>
                      <a:pt x="4204" y="3035"/>
                      <a:pt x="4204" y="3035"/>
                    </a:cubicBezTo>
                    <a:close/>
                    <a:moveTo>
                      <a:pt x="4188" y="2663"/>
                    </a:moveTo>
                    <a:cubicBezTo>
                      <a:pt x="4204" y="2694"/>
                      <a:pt x="4219" y="2725"/>
                      <a:pt x="4235" y="2756"/>
                    </a:cubicBezTo>
                    <a:cubicBezTo>
                      <a:pt x="4235" y="2771"/>
                      <a:pt x="4235" y="2771"/>
                      <a:pt x="4235" y="2771"/>
                    </a:cubicBezTo>
                    <a:cubicBezTo>
                      <a:pt x="4204" y="2787"/>
                      <a:pt x="4173" y="2802"/>
                      <a:pt x="4157" y="2833"/>
                    </a:cubicBezTo>
                    <a:cubicBezTo>
                      <a:pt x="4157" y="2833"/>
                      <a:pt x="4157" y="2833"/>
                      <a:pt x="4157" y="2849"/>
                    </a:cubicBezTo>
                    <a:cubicBezTo>
                      <a:pt x="4157" y="2864"/>
                      <a:pt x="4173" y="2895"/>
                      <a:pt x="4188" y="2927"/>
                    </a:cubicBezTo>
                    <a:cubicBezTo>
                      <a:pt x="4188" y="2942"/>
                      <a:pt x="4188" y="2958"/>
                      <a:pt x="4173" y="2973"/>
                    </a:cubicBezTo>
                    <a:cubicBezTo>
                      <a:pt x="4188" y="2958"/>
                      <a:pt x="4204" y="2958"/>
                      <a:pt x="4219" y="2958"/>
                    </a:cubicBezTo>
                    <a:cubicBezTo>
                      <a:pt x="4250" y="3004"/>
                      <a:pt x="4266" y="3035"/>
                      <a:pt x="4235" y="3066"/>
                    </a:cubicBezTo>
                    <a:lnTo>
                      <a:pt x="4204" y="3004"/>
                    </a:lnTo>
                    <a:cubicBezTo>
                      <a:pt x="4204" y="2973"/>
                      <a:pt x="4219" y="2958"/>
                      <a:pt x="4219" y="2958"/>
                    </a:cubicBezTo>
                    <a:lnTo>
                      <a:pt x="4219" y="2958"/>
                    </a:lnTo>
                    <a:cubicBezTo>
                      <a:pt x="4204" y="2973"/>
                      <a:pt x="4204" y="2989"/>
                      <a:pt x="4188" y="3004"/>
                    </a:cubicBezTo>
                    <a:cubicBezTo>
                      <a:pt x="4188" y="3004"/>
                      <a:pt x="4188" y="3020"/>
                      <a:pt x="4188" y="3020"/>
                    </a:cubicBezTo>
                    <a:cubicBezTo>
                      <a:pt x="4173" y="3004"/>
                      <a:pt x="4173" y="3004"/>
                      <a:pt x="4173" y="2989"/>
                    </a:cubicBezTo>
                    <a:lnTo>
                      <a:pt x="4173" y="2989"/>
                    </a:lnTo>
                    <a:cubicBezTo>
                      <a:pt x="4173" y="3004"/>
                      <a:pt x="4188" y="3004"/>
                      <a:pt x="4188" y="3004"/>
                    </a:cubicBezTo>
                    <a:lnTo>
                      <a:pt x="4173" y="2973"/>
                    </a:lnTo>
                    <a:lnTo>
                      <a:pt x="4126" y="2880"/>
                    </a:lnTo>
                    <a:cubicBezTo>
                      <a:pt x="4126" y="2880"/>
                      <a:pt x="4126" y="2864"/>
                      <a:pt x="4111" y="2864"/>
                    </a:cubicBezTo>
                    <a:lnTo>
                      <a:pt x="4126" y="2864"/>
                    </a:lnTo>
                    <a:cubicBezTo>
                      <a:pt x="4126" y="2849"/>
                      <a:pt x="4126" y="2849"/>
                      <a:pt x="4126" y="2849"/>
                    </a:cubicBezTo>
                    <a:cubicBezTo>
                      <a:pt x="4111" y="2833"/>
                      <a:pt x="4126" y="2818"/>
                      <a:pt x="4126" y="2787"/>
                    </a:cubicBezTo>
                    <a:lnTo>
                      <a:pt x="4126" y="2787"/>
                    </a:lnTo>
                    <a:cubicBezTo>
                      <a:pt x="4111" y="2802"/>
                      <a:pt x="4111" y="2818"/>
                      <a:pt x="4111" y="2849"/>
                    </a:cubicBezTo>
                    <a:cubicBezTo>
                      <a:pt x="4080" y="2802"/>
                      <a:pt x="4095" y="2787"/>
                      <a:pt x="4126" y="2787"/>
                    </a:cubicBezTo>
                    <a:cubicBezTo>
                      <a:pt x="4173" y="2771"/>
                      <a:pt x="4219" y="2771"/>
                      <a:pt x="4142" y="2709"/>
                    </a:cubicBezTo>
                    <a:cubicBezTo>
                      <a:pt x="4157" y="2694"/>
                      <a:pt x="4173" y="2678"/>
                      <a:pt x="4188" y="2663"/>
                    </a:cubicBezTo>
                    <a:close/>
                    <a:moveTo>
                      <a:pt x="3196" y="2958"/>
                    </a:moveTo>
                    <a:cubicBezTo>
                      <a:pt x="3227" y="3020"/>
                      <a:pt x="3258" y="3035"/>
                      <a:pt x="3304" y="3035"/>
                    </a:cubicBezTo>
                    <a:cubicBezTo>
                      <a:pt x="3304" y="3051"/>
                      <a:pt x="3304" y="3066"/>
                      <a:pt x="3304" y="3066"/>
                    </a:cubicBezTo>
                    <a:cubicBezTo>
                      <a:pt x="3273" y="3097"/>
                      <a:pt x="3227" y="3113"/>
                      <a:pt x="3196" y="3128"/>
                    </a:cubicBezTo>
                    <a:cubicBezTo>
                      <a:pt x="3180" y="3097"/>
                      <a:pt x="3149" y="3051"/>
                      <a:pt x="3134" y="3020"/>
                    </a:cubicBezTo>
                    <a:cubicBezTo>
                      <a:pt x="3149" y="3004"/>
                      <a:pt x="3165" y="2973"/>
                      <a:pt x="3196" y="2958"/>
                    </a:cubicBezTo>
                    <a:close/>
                    <a:moveTo>
                      <a:pt x="2963" y="3237"/>
                    </a:moveTo>
                    <a:cubicBezTo>
                      <a:pt x="2978" y="3252"/>
                      <a:pt x="2978" y="3268"/>
                      <a:pt x="2994" y="3283"/>
                    </a:cubicBezTo>
                    <a:cubicBezTo>
                      <a:pt x="2885" y="3361"/>
                      <a:pt x="2854" y="3423"/>
                      <a:pt x="2870" y="3469"/>
                    </a:cubicBezTo>
                    <a:cubicBezTo>
                      <a:pt x="2854" y="3485"/>
                      <a:pt x="2839" y="3485"/>
                      <a:pt x="2823" y="3500"/>
                    </a:cubicBezTo>
                    <a:cubicBezTo>
                      <a:pt x="2823" y="3423"/>
                      <a:pt x="2823" y="3376"/>
                      <a:pt x="2839" y="3330"/>
                    </a:cubicBezTo>
                    <a:cubicBezTo>
                      <a:pt x="2870" y="3299"/>
                      <a:pt x="2916" y="3268"/>
                      <a:pt x="2963" y="3237"/>
                    </a:cubicBezTo>
                    <a:close/>
                    <a:moveTo>
                      <a:pt x="2529" y="3531"/>
                    </a:moveTo>
                    <a:cubicBezTo>
                      <a:pt x="2544" y="3547"/>
                      <a:pt x="2560" y="3547"/>
                      <a:pt x="2575" y="3547"/>
                    </a:cubicBezTo>
                    <a:lnTo>
                      <a:pt x="2498" y="3624"/>
                    </a:lnTo>
                    <a:cubicBezTo>
                      <a:pt x="2498" y="3609"/>
                      <a:pt x="2498" y="3609"/>
                      <a:pt x="2498" y="3593"/>
                    </a:cubicBezTo>
                    <a:cubicBezTo>
                      <a:pt x="2498" y="3578"/>
                      <a:pt x="2498" y="3562"/>
                      <a:pt x="2498" y="3562"/>
                    </a:cubicBezTo>
                    <a:cubicBezTo>
                      <a:pt x="2498" y="3547"/>
                      <a:pt x="2513" y="3547"/>
                      <a:pt x="2529" y="3531"/>
                    </a:cubicBezTo>
                    <a:close/>
                    <a:moveTo>
                      <a:pt x="2963" y="3609"/>
                    </a:moveTo>
                    <a:cubicBezTo>
                      <a:pt x="2963" y="3609"/>
                      <a:pt x="2963" y="3609"/>
                      <a:pt x="2963" y="3624"/>
                    </a:cubicBezTo>
                    <a:cubicBezTo>
                      <a:pt x="2947" y="3609"/>
                      <a:pt x="2963" y="3609"/>
                      <a:pt x="2947" y="3609"/>
                    </a:cubicBezTo>
                    <a:close/>
                    <a:moveTo>
                      <a:pt x="2374" y="3702"/>
                    </a:moveTo>
                    <a:cubicBezTo>
                      <a:pt x="2389" y="3718"/>
                      <a:pt x="2389" y="3718"/>
                      <a:pt x="2405" y="3718"/>
                    </a:cubicBezTo>
                    <a:lnTo>
                      <a:pt x="2358" y="3764"/>
                    </a:lnTo>
                    <a:cubicBezTo>
                      <a:pt x="2327" y="3764"/>
                      <a:pt x="2296" y="3764"/>
                      <a:pt x="2265" y="3749"/>
                    </a:cubicBezTo>
                    <a:cubicBezTo>
                      <a:pt x="2265" y="3749"/>
                      <a:pt x="2265" y="3749"/>
                      <a:pt x="2265" y="3733"/>
                    </a:cubicBezTo>
                    <a:cubicBezTo>
                      <a:pt x="2282" y="3737"/>
                      <a:pt x="2296" y="3739"/>
                      <a:pt x="2309" y="3739"/>
                    </a:cubicBezTo>
                    <a:cubicBezTo>
                      <a:pt x="2343" y="3739"/>
                      <a:pt x="2362" y="3725"/>
                      <a:pt x="2374" y="3702"/>
                    </a:cubicBezTo>
                    <a:close/>
                    <a:moveTo>
                      <a:pt x="947" y="3718"/>
                    </a:moveTo>
                    <a:cubicBezTo>
                      <a:pt x="947" y="3732"/>
                      <a:pt x="947" y="3747"/>
                      <a:pt x="947" y="3762"/>
                    </a:cubicBezTo>
                    <a:lnTo>
                      <a:pt x="947" y="3762"/>
                    </a:lnTo>
                    <a:cubicBezTo>
                      <a:pt x="943" y="3760"/>
                      <a:pt x="939" y="3756"/>
                      <a:pt x="931" y="3749"/>
                    </a:cubicBezTo>
                    <a:lnTo>
                      <a:pt x="931" y="3749"/>
                    </a:lnTo>
                    <a:lnTo>
                      <a:pt x="947" y="3842"/>
                    </a:lnTo>
                    <a:cubicBezTo>
                      <a:pt x="916" y="3811"/>
                      <a:pt x="854" y="3749"/>
                      <a:pt x="947" y="3718"/>
                    </a:cubicBezTo>
                    <a:close/>
                    <a:moveTo>
                      <a:pt x="2901" y="3609"/>
                    </a:moveTo>
                    <a:cubicBezTo>
                      <a:pt x="2914" y="3690"/>
                      <a:pt x="2916" y="3770"/>
                      <a:pt x="2977" y="3770"/>
                    </a:cubicBezTo>
                    <a:cubicBezTo>
                      <a:pt x="2986" y="3770"/>
                      <a:pt x="2997" y="3768"/>
                      <a:pt x="3009" y="3764"/>
                    </a:cubicBezTo>
                    <a:lnTo>
                      <a:pt x="3009" y="3764"/>
                    </a:lnTo>
                    <a:cubicBezTo>
                      <a:pt x="3000" y="3810"/>
                      <a:pt x="2980" y="3823"/>
                      <a:pt x="2956" y="3823"/>
                    </a:cubicBezTo>
                    <a:cubicBezTo>
                      <a:pt x="2939" y="3823"/>
                      <a:pt x="2920" y="3817"/>
                      <a:pt x="2901" y="3811"/>
                    </a:cubicBezTo>
                    <a:cubicBezTo>
                      <a:pt x="2901" y="3795"/>
                      <a:pt x="2901" y="3780"/>
                      <a:pt x="2901" y="3749"/>
                    </a:cubicBezTo>
                    <a:cubicBezTo>
                      <a:pt x="2885" y="3764"/>
                      <a:pt x="2885" y="3795"/>
                      <a:pt x="2885" y="3811"/>
                    </a:cubicBezTo>
                    <a:cubicBezTo>
                      <a:pt x="2854" y="3811"/>
                      <a:pt x="2839" y="3811"/>
                      <a:pt x="2839" y="3842"/>
                    </a:cubicBezTo>
                    <a:cubicBezTo>
                      <a:pt x="2823" y="3826"/>
                      <a:pt x="2823" y="3811"/>
                      <a:pt x="2808" y="3795"/>
                    </a:cubicBezTo>
                    <a:cubicBezTo>
                      <a:pt x="2823" y="3780"/>
                      <a:pt x="2823" y="3749"/>
                      <a:pt x="2823" y="3718"/>
                    </a:cubicBezTo>
                    <a:cubicBezTo>
                      <a:pt x="2839" y="3718"/>
                      <a:pt x="2870" y="3718"/>
                      <a:pt x="2870" y="3686"/>
                    </a:cubicBezTo>
                    <a:lnTo>
                      <a:pt x="2823" y="3686"/>
                    </a:lnTo>
                    <a:lnTo>
                      <a:pt x="2823" y="3671"/>
                    </a:lnTo>
                    <a:cubicBezTo>
                      <a:pt x="2839" y="3655"/>
                      <a:pt x="2854" y="3640"/>
                      <a:pt x="2870" y="3609"/>
                    </a:cubicBezTo>
                    <a:close/>
                    <a:moveTo>
                      <a:pt x="869" y="3857"/>
                    </a:moveTo>
                    <a:lnTo>
                      <a:pt x="869" y="3857"/>
                    </a:lnTo>
                    <a:cubicBezTo>
                      <a:pt x="916" y="3873"/>
                      <a:pt x="931" y="3873"/>
                      <a:pt x="947" y="3873"/>
                    </a:cubicBezTo>
                    <a:lnTo>
                      <a:pt x="931" y="3873"/>
                    </a:lnTo>
                    <a:cubicBezTo>
                      <a:pt x="922" y="3877"/>
                      <a:pt x="914" y="3879"/>
                      <a:pt x="908" y="3879"/>
                    </a:cubicBezTo>
                    <a:cubicBezTo>
                      <a:pt x="891" y="3879"/>
                      <a:pt x="880" y="3868"/>
                      <a:pt x="869" y="3857"/>
                    </a:cubicBezTo>
                    <a:close/>
                    <a:moveTo>
                      <a:pt x="2017" y="3811"/>
                    </a:moveTo>
                    <a:cubicBezTo>
                      <a:pt x="2032" y="3873"/>
                      <a:pt x="2032" y="3935"/>
                      <a:pt x="2017" y="3981"/>
                    </a:cubicBezTo>
                    <a:cubicBezTo>
                      <a:pt x="1986" y="3981"/>
                      <a:pt x="1955" y="3966"/>
                      <a:pt x="1924" y="3950"/>
                    </a:cubicBezTo>
                    <a:cubicBezTo>
                      <a:pt x="1939" y="3888"/>
                      <a:pt x="1955" y="3842"/>
                      <a:pt x="2017" y="3811"/>
                    </a:cubicBezTo>
                    <a:close/>
                    <a:moveTo>
                      <a:pt x="1924" y="4012"/>
                    </a:moveTo>
                    <a:cubicBezTo>
                      <a:pt x="1970" y="4074"/>
                      <a:pt x="1970" y="4105"/>
                      <a:pt x="1939" y="4121"/>
                    </a:cubicBezTo>
                    <a:lnTo>
                      <a:pt x="1924" y="4136"/>
                    </a:lnTo>
                    <a:cubicBezTo>
                      <a:pt x="1902" y="4147"/>
                      <a:pt x="1872" y="4158"/>
                      <a:pt x="1840" y="4158"/>
                    </a:cubicBezTo>
                    <a:cubicBezTo>
                      <a:pt x="1827" y="4158"/>
                      <a:pt x="1813" y="4156"/>
                      <a:pt x="1800" y="4152"/>
                    </a:cubicBezTo>
                    <a:lnTo>
                      <a:pt x="1769" y="4105"/>
                    </a:lnTo>
                    <a:cubicBezTo>
                      <a:pt x="1786" y="4093"/>
                      <a:pt x="1802" y="4088"/>
                      <a:pt x="1816" y="4088"/>
                    </a:cubicBezTo>
                    <a:cubicBezTo>
                      <a:pt x="1839" y="4088"/>
                      <a:pt x="1858" y="4102"/>
                      <a:pt x="1877" y="4121"/>
                    </a:cubicBezTo>
                    <a:cubicBezTo>
                      <a:pt x="1877" y="4105"/>
                      <a:pt x="1893" y="4090"/>
                      <a:pt x="1893" y="4074"/>
                    </a:cubicBezTo>
                    <a:cubicBezTo>
                      <a:pt x="1908" y="4059"/>
                      <a:pt x="1908" y="4043"/>
                      <a:pt x="1924" y="4012"/>
                    </a:cubicBezTo>
                    <a:close/>
                    <a:moveTo>
                      <a:pt x="1846" y="4214"/>
                    </a:moveTo>
                    <a:lnTo>
                      <a:pt x="1846" y="4245"/>
                    </a:lnTo>
                    <a:lnTo>
                      <a:pt x="1831" y="4229"/>
                    </a:lnTo>
                    <a:cubicBezTo>
                      <a:pt x="1831" y="4229"/>
                      <a:pt x="1831" y="4260"/>
                      <a:pt x="1831" y="4260"/>
                    </a:cubicBezTo>
                    <a:lnTo>
                      <a:pt x="1800" y="4369"/>
                    </a:lnTo>
                    <a:lnTo>
                      <a:pt x="1815" y="4369"/>
                    </a:lnTo>
                    <a:cubicBezTo>
                      <a:pt x="1784" y="4400"/>
                      <a:pt x="1769" y="4415"/>
                      <a:pt x="1738" y="4446"/>
                    </a:cubicBezTo>
                    <a:cubicBezTo>
                      <a:pt x="1722" y="4446"/>
                      <a:pt x="1707" y="4431"/>
                      <a:pt x="1691" y="4415"/>
                    </a:cubicBezTo>
                    <a:cubicBezTo>
                      <a:pt x="1676" y="4400"/>
                      <a:pt x="1660" y="4400"/>
                      <a:pt x="1645" y="4384"/>
                    </a:cubicBezTo>
                    <a:cubicBezTo>
                      <a:pt x="1660" y="4353"/>
                      <a:pt x="1691" y="4338"/>
                      <a:pt x="1707" y="4307"/>
                    </a:cubicBezTo>
                    <a:cubicBezTo>
                      <a:pt x="1753" y="4260"/>
                      <a:pt x="1784" y="4214"/>
                      <a:pt x="1784" y="4214"/>
                    </a:cubicBezTo>
                    <a:close/>
                    <a:moveTo>
                      <a:pt x="3490" y="4400"/>
                    </a:moveTo>
                    <a:cubicBezTo>
                      <a:pt x="3475" y="4431"/>
                      <a:pt x="3475" y="4446"/>
                      <a:pt x="3475" y="4462"/>
                    </a:cubicBezTo>
                    <a:cubicBezTo>
                      <a:pt x="3475" y="4462"/>
                      <a:pt x="3475" y="4446"/>
                      <a:pt x="3475" y="4446"/>
                    </a:cubicBezTo>
                    <a:lnTo>
                      <a:pt x="3459" y="4431"/>
                    </a:lnTo>
                    <a:cubicBezTo>
                      <a:pt x="3475" y="4415"/>
                      <a:pt x="3475" y="4415"/>
                      <a:pt x="3490" y="4400"/>
                    </a:cubicBezTo>
                    <a:close/>
                    <a:moveTo>
                      <a:pt x="4312" y="4508"/>
                    </a:moveTo>
                    <a:lnTo>
                      <a:pt x="4312" y="4524"/>
                    </a:lnTo>
                    <a:cubicBezTo>
                      <a:pt x="4297" y="4524"/>
                      <a:pt x="4266" y="4540"/>
                      <a:pt x="4250" y="4555"/>
                    </a:cubicBezTo>
                    <a:cubicBezTo>
                      <a:pt x="4250" y="4540"/>
                      <a:pt x="4250" y="4540"/>
                      <a:pt x="4250" y="4524"/>
                    </a:cubicBezTo>
                    <a:cubicBezTo>
                      <a:pt x="4281" y="4508"/>
                      <a:pt x="4297" y="4508"/>
                      <a:pt x="4312" y="4508"/>
                    </a:cubicBezTo>
                    <a:close/>
                    <a:moveTo>
                      <a:pt x="1350" y="4741"/>
                    </a:moveTo>
                    <a:lnTo>
                      <a:pt x="1350" y="4741"/>
                    </a:lnTo>
                    <a:cubicBezTo>
                      <a:pt x="1396" y="4772"/>
                      <a:pt x="1443" y="4803"/>
                      <a:pt x="1490" y="4834"/>
                    </a:cubicBezTo>
                    <a:lnTo>
                      <a:pt x="1443" y="4927"/>
                    </a:lnTo>
                    <a:cubicBezTo>
                      <a:pt x="1412" y="4865"/>
                      <a:pt x="1381" y="4803"/>
                      <a:pt x="1350" y="4741"/>
                    </a:cubicBezTo>
                    <a:close/>
                    <a:moveTo>
                      <a:pt x="1164" y="4757"/>
                    </a:moveTo>
                    <a:lnTo>
                      <a:pt x="1164" y="4757"/>
                    </a:lnTo>
                    <a:lnTo>
                      <a:pt x="1164" y="4757"/>
                    </a:lnTo>
                    <a:cubicBezTo>
                      <a:pt x="1195" y="4803"/>
                      <a:pt x="1210" y="4834"/>
                      <a:pt x="1241" y="4881"/>
                    </a:cubicBezTo>
                    <a:cubicBezTo>
                      <a:pt x="1241" y="4896"/>
                      <a:pt x="1257" y="4927"/>
                      <a:pt x="1257" y="4943"/>
                    </a:cubicBezTo>
                    <a:lnTo>
                      <a:pt x="1148" y="4772"/>
                    </a:lnTo>
                    <a:cubicBezTo>
                      <a:pt x="1164" y="4772"/>
                      <a:pt x="1164" y="4757"/>
                      <a:pt x="1164" y="4757"/>
                    </a:cubicBezTo>
                    <a:close/>
                    <a:moveTo>
                      <a:pt x="2451" y="4819"/>
                    </a:moveTo>
                    <a:lnTo>
                      <a:pt x="2451" y="4834"/>
                    </a:lnTo>
                    <a:lnTo>
                      <a:pt x="2482" y="4834"/>
                    </a:lnTo>
                    <a:cubicBezTo>
                      <a:pt x="2606" y="4912"/>
                      <a:pt x="2498" y="4927"/>
                      <a:pt x="2513" y="4958"/>
                    </a:cubicBezTo>
                    <a:cubicBezTo>
                      <a:pt x="2502" y="4964"/>
                      <a:pt x="2488" y="4968"/>
                      <a:pt x="2474" y="4968"/>
                    </a:cubicBezTo>
                    <a:cubicBezTo>
                      <a:pt x="2448" y="4968"/>
                      <a:pt x="2419" y="4957"/>
                      <a:pt x="2389" y="4927"/>
                    </a:cubicBezTo>
                    <a:cubicBezTo>
                      <a:pt x="2389" y="4912"/>
                      <a:pt x="2389" y="4896"/>
                      <a:pt x="2374" y="4881"/>
                    </a:cubicBezTo>
                    <a:cubicBezTo>
                      <a:pt x="2405" y="4850"/>
                      <a:pt x="2436" y="4834"/>
                      <a:pt x="2451" y="4819"/>
                    </a:cubicBezTo>
                    <a:close/>
                    <a:moveTo>
                      <a:pt x="2575" y="4989"/>
                    </a:move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579" y="4997"/>
                      <a:pt x="2577" y="4993"/>
                      <a:pt x="2575" y="4989"/>
                    </a:cubicBezTo>
                    <a:close/>
                    <a:moveTo>
                      <a:pt x="2250" y="4943"/>
                    </a:moveTo>
                    <a:cubicBezTo>
                      <a:pt x="2250" y="4974"/>
                      <a:pt x="2265" y="5020"/>
                      <a:pt x="2265" y="5051"/>
                    </a:cubicBezTo>
                    <a:cubicBezTo>
                      <a:pt x="2250" y="5005"/>
                      <a:pt x="2234" y="4974"/>
                      <a:pt x="2218" y="4943"/>
                    </a:cubicBezTo>
                    <a:close/>
                    <a:moveTo>
                      <a:pt x="2296" y="5082"/>
                    </a:moveTo>
                    <a:lnTo>
                      <a:pt x="2265" y="5113"/>
                    </a:lnTo>
                    <a:cubicBezTo>
                      <a:pt x="2265" y="5098"/>
                      <a:pt x="2265" y="5098"/>
                      <a:pt x="2265" y="5082"/>
                    </a:cubicBezTo>
                    <a:close/>
                    <a:moveTo>
                      <a:pt x="2613" y="4772"/>
                    </a:moveTo>
                    <a:cubicBezTo>
                      <a:pt x="2637" y="4772"/>
                      <a:pt x="2664" y="4789"/>
                      <a:pt x="2684" y="4819"/>
                    </a:cubicBezTo>
                    <a:cubicBezTo>
                      <a:pt x="2529" y="4850"/>
                      <a:pt x="2715" y="4974"/>
                      <a:pt x="2591" y="5020"/>
                    </a:cubicBez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624" y="5101"/>
                      <a:pt x="2451" y="5148"/>
                      <a:pt x="2436" y="5237"/>
                    </a:cubicBezTo>
                    <a:cubicBezTo>
                      <a:pt x="2296" y="5206"/>
                      <a:pt x="2343" y="5113"/>
                      <a:pt x="2374" y="5051"/>
                    </a:cubicBezTo>
                    <a:lnTo>
                      <a:pt x="2482" y="4989"/>
                    </a:lnTo>
                    <a:lnTo>
                      <a:pt x="2498" y="5051"/>
                    </a:lnTo>
                    <a:lnTo>
                      <a:pt x="2529" y="4974"/>
                    </a:lnTo>
                    <a:cubicBezTo>
                      <a:pt x="2529" y="4974"/>
                      <a:pt x="2529" y="4989"/>
                      <a:pt x="2529" y="4989"/>
                    </a:cubicBezTo>
                    <a:cubicBezTo>
                      <a:pt x="2606" y="4912"/>
                      <a:pt x="2560" y="4834"/>
                      <a:pt x="2575" y="4788"/>
                    </a:cubicBezTo>
                    <a:cubicBezTo>
                      <a:pt x="2586" y="4777"/>
                      <a:pt x="2599" y="4772"/>
                      <a:pt x="2613" y="4772"/>
                    </a:cubicBezTo>
                    <a:close/>
                    <a:moveTo>
                      <a:pt x="1908" y="5206"/>
                    </a:moveTo>
                    <a:cubicBezTo>
                      <a:pt x="1939" y="5222"/>
                      <a:pt x="1955" y="5253"/>
                      <a:pt x="1970" y="5284"/>
                    </a:cubicBezTo>
                    <a:lnTo>
                      <a:pt x="1970" y="5284"/>
                    </a:lnTo>
                    <a:cubicBezTo>
                      <a:pt x="1957" y="5258"/>
                      <a:pt x="1944" y="5232"/>
                      <a:pt x="1923" y="5206"/>
                    </a:cubicBezTo>
                    <a:close/>
                    <a:moveTo>
                      <a:pt x="3180" y="5144"/>
                    </a:moveTo>
                    <a:lnTo>
                      <a:pt x="3211" y="5191"/>
                    </a:lnTo>
                    <a:cubicBezTo>
                      <a:pt x="3227" y="5253"/>
                      <a:pt x="3180" y="5268"/>
                      <a:pt x="3149" y="5284"/>
                    </a:cubicBezTo>
                    <a:lnTo>
                      <a:pt x="3149" y="5284"/>
                    </a:lnTo>
                    <a:cubicBezTo>
                      <a:pt x="3149" y="5237"/>
                      <a:pt x="3165" y="5175"/>
                      <a:pt x="3180" y="5144"/>
                    </a:cubicBezTo>
                    <a:close/>
                    <a:moveTo>
                      <a:pt x="1660" y="5067"/>
                    </a:moveTo>
                    <a:lnTo>
                      <a:pt x="1660" y="5067"/>
                    </a:lnTo>
                    <a:cubicBezTo>
                      <a:pt x="1691" y="5098"/>
                      <a:pt x="1722" y="5129"/>
                      <a:pt x="1753" y="5144"/>
                    </a:cubicBezTo>
                    <a:cubicBezTo>
                      <a:pt x="1769" y="5191"/>
                      <a:pt x="1800" y="5237"/>
                      <a:pt x="1831" y="5284"/>
                    </a:cubicBezTo>
                    <a:cubicBezTo>
                      <a:pt x="1815" y="5299"/>
                      <a:pt x="1800" y="5299"/>
                      <a:pt x="1800" y="5299"/>
                    </a:cubicBezTo>
                    <a:cubicBezTo>
                      <a:pt x="1769" y="5299"/>
                      <a:pt x="1753" y="5315"/>
                      <a:pt x="1722" y="5315"/>
                    </a:cubicBezTo>
                    <a:lnTo>
                      <a:pt x="1738" y="5331"/>
                    </a:lnTo>
                    <a:lnTo>
                      <a:pt x="1784" y="5315"/>
                    </a:lnTo>
                    <a:lnTo>
                      <a:pt x="1784" y="5315"/>
                    </a:lnTo>
                    <a:cubicBezTo>
                      <a:pt x="1769" y="5345"/>
                      <a:pt x="1926" y="5417"/>
                      <a:pt x="1801" y="5478"/>
                    </a:cubicBezTo>
                    <a:lnTo>
                      <a:pt x="1801" y="5478"/>
                    </a:lnTo>
                    <a:cubicBezTo>
                      <a:pt x="1811" y="5472"/>
                      <a:pt x="1821" y="5464"/>
                      <a:pt x="1831" y="5455"/>
                    </a:cubicBezTo>
                    <a:lnTo>
                      <a:pt x="1738" y="5331"/>
                    </a:lnTo>
                    <a:lnTo>
                      <a:pt x="1598" y="5377"/>
                    </a:lnTo>
                    <a:cubicBezTo>
                      <a:pt x="1614" y="5408"/>
                      <a:pt x="1629" y="5424"/>
                      <a:pt x="1660" y="5455"/>
                    </a:cubicBezTo>
                    <a:cubicBezTo>
                      <a:pt x="1638" y="5468"/>
                      <a:pt x="1622" y="5473"/>
                      <a:pt x="1611" y="5473"/>
                    </a:cubicBezTo>
                    <a:cubicBezTo>
                      <a:pt x="1581" y="5473"/>
                      <a:pt x="1578" y="5437"/>
                      <a:pt x="1567" y="5393"/>
                    </a:cubicBezTo>
                    <a:lnTo>
                      <a:pt x="1598" y="5377"/>
                    </a:lnTo>
                    <a:cubicBezTo>
                      <a:pt x="1583" y="5362"/>
                      <a:pt x="1567" y="5331"/>
                      <a:pt x="1552" y="5315"/>
                    </a:cubicBezTo>
                    <a:cubicBezTo>
                      <a:pt x="1536" y="5299"/>
                      <a:pt x="1536" y="5299"/>
                      <a:pt x="1521" y="5284"/>
                    </a:cubicBezTo>
                    <a:lnTo>
                      <a:pt x="1490" y="5284"/>
                    </a:lnTo>
                    <a:cubicBezTo>
                      <a:pt x="1508" y="5238"/>
                      <a:pt x="1532" y="5225"/>
                      <a:pt x="1558" y="5225"/>
                    </a:cubicBezTo>
                    <a:cubicBezTo>
                      <a:pt x="1576" y="5225"/>
                      <a:pt x="1595" y="5231"/>
                      <a:pt x="1614" y="5237"/>
                    </a:cubicBezTo>
                    <a:cubicBezTo>
                      <a:pt x="1614" y="5191"/>
                      <a:pt x="1707" y="5129"/>
                      <a:pt x="1660" y="5067"/>
                    </a:cubicBezTo>
                    <a:close/>
                    <a:moveTo>
                      <a:pt x="2250" y="5563"/>
                    </a:moveTo>
                    <a:cubicBezTo>
                      <a:pt x="2253" y="5566"/>
                      <a:pt x="2257" y="5568"/>
                      <a:pt x="2260" y="5571"/>
                    </a:cubicBezTo>
                    <a:lnTo>
                      <a:pt x="2260" y="5571"/>
                    </a:lnTo>
                    <a:cubicBezTo>
                      <a:pt x="2257" y="5568"/>
                      <a:pt x="2253" y="5565"/>
                      <a:pt x="2250" y="5563"/>
                    </a:cubicBezTo>
                    <a:close/>
                    <a:moveTo>
                      <a:pt x="1986" y="5222"/>
                    </a:moveTo>
                    <a:cubicBezTo>
                      <a:pt x="1986" y="5222"/>
                      <a:pt x="1970" y="5253"/>
                      <a:pt x="1970" y="5284"/>
                    </a:cubicBezTo>
                    <a:cubicBezTo>
                      <a:pt x="1970" y="5299"/>
                      <a:pt x="1970" y="5331"/>
                      <a:pt x="1970" y="5346"/>
                    </a:cubicBezTo>
                    <a:cubicBezTo>
                      <a:pt x="2017" y="5439"/>
                      <a:pt x="2079" y="5532"/>
                      <a:pt x="2125" y="5610"/>
                    </a:cubicBezTo>
                    <a:cubicBezTo>
                      <a:pt x="2125" y="5579"/>
                      <a:pt x="2187" y="5610"/>
                      <a:pt x="2094" y="5548"/>
                    </a:cubicBezTo>
                    <a:cubicBezTo>
                      <a:pt x="2094" y="5525"/>
                      <a:pt x="2103" y="5511"/>
                      <a:pt x="2113" y="5511"/>
                    </a:cubicBezTo>
                    <a:cubicBezTo>
                      <a:pt x="2117" y="5511"/>
                      <a:pt x="2121" y="5512"/>
                      <a:pt x="2125" y="5517"/>
                    </a:cubicBezTo>
                    <a:cubicBezTo>
                      <a:pt x="2125" y="5517"/>
                      <a:pt x="2125" y="5517"/>
                      <a:pt x="2125" y="5517"/>
                    </a:cubicBezTo>
                    <a:lnTo>
                      <a:pt x="2125" y="5517"/>
                    </a:lnTo>
                    <a:cubicBezTo>
                      <a:pt x="2154" y="5526"/>
                      <a:pt x="2188" y="5565"/>
                      <a:pt x="2207" y="5565"/>
                    </a:cubicBezTo>
                    <a:cubicBezTo>
                      <a:pt x="2219" y="5565"/>
                      <a:pt x="2225" y="5549"/>
                      <a:pt x="2218" y="5501"/>
                    </a:cubicBezTo>
                    <a:lnTo>
                      <a:pt x="2141" y="5486"/>
                    </a:lnTo>
                    <a:cubicBezTo>
                      <a:pt x="2110" y="5393"/>
                      <a:pt x="2203" y="5393"/>
                      <a:pt x="2172" y="5299"/>
                    </a:cubicBezTo>
                    <a:cubicBezTo>
                      <a:pt x="2145" y="5259"/>
                      <a:pt x="2129" y="5245"/>
                      <a:pt x="2117" y="5245"/>
                    </a:cubicBezTo>
                    <a:cubicBezTo>
                      <a:pt x="2088" y="5245"/>
                      <a:pt x="2088" y="5335"/>
                      <a:pt x="2032" y="5346"/>
                    </a:cubicBezTo>
                    <a:lnTo>
                      <a:pt x="1986" y="5222"/>
                    </a:lnTo>
                    <a:close/>
                    <a:moveTo>
                      <a:pt x="2125" y="5517"/>
                    </a:moveTo>
                    <a:cubicBezTo>
                      <a:pt x="2156" y="5548"/>
                      <a:pt x="2172" y="5594"/>
                      <a:pt x="2203" y="5641"/>
                    </a:cubicBezTo>
                    <a:cubicBezTo>
                      <a:pt x="2187" y="5594"/>
                      <a:pt x="2156" y="5548"/>
                      <a:pt x="2125" y="5517"/>
                    </a:cubicBezTo>
                    <a:close/>
                    <a:moveTo>
                      <a:pt x="978" y="4834"/>
                    </a:moveTo>
                    <a:lnTo>
                      <a:pt x="1428" y="5625"/>
                    </a:lnTo>
                    <a:cubicBezTo>
                      <a:pt x="1459" y="5625"/>
                      <a:pt x="1490" y="5625"/>
                      <a:pt x="1536" y="5610"/>
                    </a:cubicBezTo>
                    <a:lnTo>
                      <a:pt x="1536" y="5610"/>
                    </a:lnTo>
                    <a:cubicBezTo>
                      <a:pt x="1521" y="5641"/>
                      <a:pt x="1474" y="5672"/>
                      <a:pt x="1443" y="5687"/>
                    </a:cubicBezTo>
                    <a:lnTo>
                      <a:pt x="962" y="4834"/>
                    </a:lnTo>
                    <a:close/>
                    <a:moveTo>
                      <a:pt x="2901" y="5579"/>
                    </a:moveTo>
                    <a:lnTo>
                      <a:pt x="2932" y="5641"/>
                    </a:lnTo>
                    <a:lnTo>
                      <a:pt x="2947" y="5641"/>
                    </a:lnTo>
                    <a:cubicBezTo>
                      <a:pt x="2932" y="5656"/>
                      <a:pt x="2932" y="5687"/>
                      <a:pt x="2916" y="5687"/>
                    </a:cubicBezTo>
                    <a:cubicBezTo>
                      <a:pt x="2885" y="5641"/>
                      <a:pt x="2901" y="5610"/>
                      <a:pt x="2901" y="5579"/>
                    </a:cubicBezTo>
                    <a:close/>
                    <a:moveTo>
                      <a:pt x="2231" y="5633"/>
                    </a:moveTo>
                    <a:cubicBezTo>
                      <a:pt x="2221" y="5633"/>
                      <a:pt x="2212" y="5636"/>
                      <a:pt x="2203" y="5641"/>
                    </a:cubicBezTo>
                    <a:cubicBezTo>
                      <a:pt x="2187" y="5641"/>
                      <a:pt x="2172" y="5656"/>
                      <a:pt x="2156" y="5656"/>
                    </a:cubicBezTo>
                    <a:cubicBezTo>
                      <a:pt x="2172" y="5672"/>
                      <a:pt x="2172" y="5687"/>
                      <a:pt x="2187" y="5703"/>
                    </a:cubicBezTo>
                    <a:cubicBezTo>
                      <a:pt x="2203" y="5703"/>
                      <a:pt x="2234" y="5718"/>
                      <a:pt x="2265" y="5734"/>
                    </a:cubicBezTo>
                    <a:cubicBezTo>
                      <a:pt x="2265" y="5734"/>
                      <a:pt x="2265" y="5734"/>
                      <a:pt x="2265" y="5734"/>
                    </a:cubicBezTo>
                    <a:lnTo>
                      <a:pt x="2265" y="5734"/>
                    </a:lnTo>
                    <a:cubicBezTo>
                      <a:pt x="2284" y="5740"/>
                      <a:pt x="2301" y="5744"/>
                      <a:pt x="2313" y="5744"/>
                    </a:cubicBezTo>
                    <a:cubicBezTo>
                      <a:pt x="2329" y="5744"/>
                      <a:pt x="2336" y="5736"/>
                      <a:pt x="2327" y="5718"/>
                    </a:cubicBezTo>
                    <a:cubicBezTo>
                      <a:pt x="2283" y="5652"/>
                      <a:pt x="2255" y="5633"/>
                      <a:pt x="2231" y="5633"/>
                    </a:cubicBezTo>
                    <a:close/>
                    <a:moveTo>
                      <a:pt x="2436" y="5827"/>
                    </a:moveTo>
                    <a:cubicBezTo>
                      <a:pt x="2436" y="5827"/>
                      <a:pt x="2451" y="5827"/>
                      <a:pt x="2467" y="5842"/>
                    </a:cubicBezTo>
                    <a:cubicBezTo>
                      <a:pt x="2482" y="5842"/>
                      <a:pt x="2498" y="5858"/>
                      <a:pt x="2513" y="5858"/>
                    </a:cubicBezTo>
                    <a:cubicBezTo>
                      <a:pt x="2507" y="5861"/>
                      <a:pt x="2501" y="5862"/>
                      <a:pt x="2494" y="5862"/>
                    </a:cubicBezTo>
                    <a:cubicBezTo>
                      <a:pt x="2466" y="5862"/>
                      <a:pt x="2436" y="5839"/>
                      <a:pt x="2436" y="5827"/>
                    </a:cubicBezTo>
                    <a:close/>
                    <a:moveTo>
                      <a:pt x="4419" y="1"/>
                    </a:moveTo>
                    <a:cubicBezTo>
                      <a:pt x="4395" y="1"/>
                      <a:pt x="4369" y="4"/>
                      <a:pt x="4343" y="11"/>
                    </a:cubicBezTo>
                    <a:lnTo>
                      <a:pt x="4421" y="181"/>
                    </a:lnTo>
                    <a:cubicBezTo>
                      <a:pt x="4328" y="197"/>
                      <a:pt x="4142" y="243"/>
                      <a:pt x="4049" y="259"/>
                    </a:cubicBezTo>
                    <a:cubicBezTo>
                      <a:pt x="4018" y="212"/>
                      <a:pt x="3754" y="135"/>
                      <a:pt x="3940" y="57"/>
                    </a:cubicBezTo>
                    <a:cubicBezTo>
                      <a:pt x="3925" y="56"/>
                      <a:pt x="3911" y="56"/>
                      <a:pt x="3897" y="56"/>
                    </a:cubicBezTo>
                    <a:cubicBezTo>
                      <a:pt x="3530" y="56"/>
                      <a:pt x="3633" y="447"/>
                      <a:pt x="3289" y="492"/>
                    </a:cubicBezTo>
                    <a:cubicBezTo>
                      <a:pt x="3459" y="492"/>
                      <a:pt x="3475" y="476"/>
                      <a:pt x="3614" y="445"/>
                    </a:cubicBezTo>
                    <a:lnTo>
                      <a:pt x="3614" y="445"/>
                    </a:lnTo>
                    <a:cubicBezTo>
                      <a:pt x="3490" y="569"/>
                      <a:pt x="3599" y="523"/>
                      <a:pt x="3614" y="631"/>
                    </a:cubicBezTo>
                    <a:cubicBezTo>
                      <a:pt x="3587" y="608"/>
                      <a:pt x="3552" y="601"/>
                      <a:pt x="3517" y="601"/>
                    </a:cubicBezTo>
                    <a:cubicBezTo>
                      <a:pt x="3469" y="601"/>
                      <a:pt x="3420" y="614"/>
                      <a:pt x="3392" y="614"/>
                    </a:cubicBezTo>
                    <a:cubicBezTo>
                      <a:pt x="3361" y="614"/>
                      <a:pt x="3357" y="597"/>
                      <a:pt x="3413" y="523"/>
                    </a:cubicBezTo>
                    <a:lnTo>
                      <a:pt x="3413" y="523"/>
                    </a:lnTo>
                    <a:cubicBezTo>
                      <a:pt x="3304" y="554"/>
                      <a:pt x="3087" y="600"/>
                      <a:pt x="3072" y="678"/>
                    </a:cubicBezTo>
                    <a:lnTo>
                      <a:pt x="3165" y="709"/>
                    </a:lnTo>
                    <a:cubicBezTo>
                      <a:pt x="3025" y="755"/>
                      <a:pt x="2916" y="895"/>
                      <a:pt x="2916" y="1019"/>
                    </a:cubicBezTo>
                    <a:cubicBezTo>
                      <a:pt x="3072" y="941"/>
                      <a:pt x="2994" y="755"/>
                      <a:pt x="3227" y="693"/>
                    </a:cubicBezTo>
                    <a:lnTo>
                      <a:pt x="3227" y="693"/>
                    </a:lnTo>
                    <a:cubicBezTo>
                      <a:pt x="3506" y="740"/>
                      <a:pt x="3196" y="833"/>
                      <a:pt x="3413" y="941"/>
                    </a:cubicBezTo>
                    <a:cubicBezTo>
                      <a:pt x="3413" y="941"/>
                      <a:pt x="3444" y="895"/>
                      <a:pt x="3490" y="848"/>
                    </a:cubicBezTo>
                    <a:cubicBezTo>
                      <a:pt x="3521" y="817"/>
                      <a:pt x="3552" y="771"/>
                      <a:pt x="3552" y="771"/>
                    </a:cubicBezTo>
                    <a:lnTo>
                      <a:pt x="3552" y="771"/>
                    </a:lnTo>
                    <a:lnTo>
                      <a:pt x="3475" y="786"/>
                    </a:lnTo>
                    <a:cubicBezTo>
                      <a:pt x="3459" y="616"/>
                      <a:pt x="3769" y="724"/>
                      <a:pt x="3707" y="538"/>
                    </a:cubicBezTo>
                    <a:lnTo>
                      <a:pt x="3707" y="538"/>
                    </a:lnTo>
                    <a:cubicBezTo>
                      <a:pt x="3940" y="647"/>
                      <a:pt x="4002" y="538"/>
                      <a:pt x="4266" y="678"/>
                    </a:cubicBezTo>
                    <a:cubicBezTo>
                      <a:pt x="4343" y="600"/>
                      <a:pt x="4235" y="600"/>
                      <a:pt x="4157" y="600"/>
                    </a:cubicBezTo>
                    <a:cubicBezTo>
                      <a:pt x="4265" y="600"/>
                      <a:pt x="4290" y="489"/>
                      <a:pt x="4389" y="489"/>
                    </a:cubicBezTo>
                    <a:cubicBezTo>
                      <a:pt x="4418" y="489"/>
                      <a:pt x="4453" y="498"/>
                      <a:pt x="4498" y="523"/>
                    </a:cubicBezTo>
                    <a:lnTo>
                      <a:pt x="5863" y="2368"/>
                    </a:lnTo>
                    <a:cubicBezTo>
                      <a:pt x="5838" y="2411"/>
                      <a:pt x="5850" y="2435"/>
                      <a:pt x="5876" y="2435"/>
                    </a:cubicBezTo>
                    <a:cubicBezTo>
                      <a:pt x="5897" y="2435"/>
                      <a:pt x="5928" y="2419"/>
                      <a:pt x="5956" y="2384"/>
                    </a:cubicBezTo>
                    <a:lnTo>
                      <a:pt x="4498" y="429"/>
                    </a:lnTo>
                    <a:cubicBezTo>
                      <a:pt x="4467" y="398"/>
                      <a:pt x="4421" y="383"/>
                      <a:pt x="4359" y="383"/>
                    </a:cubicBezTo>
                    <a:lnTo>
                      <a:pt x="4498" y="383"/>
                    </a:lnTo>
                    <a:lnTo>
                      <a:pt x="6003" y="2399"/>
                    </a:lnTo>
                    <a:cubicBezTo>
                      <a:pt x="5972" y="2523"/>
                      <a:pt x="5941" y="2663"/>
                      <a:pt x="5863" y="2771"/>
                    </a:cubicBezTo>
                    <a:cubicBezTo>
                      <a:pt x="5863" y="2771"/>
                      <a:pt x="5910" y="2740"/>
                      <a:pt x="5956" y="2709"/>
                    </a:cubicBezTo>
                    <a:cubicBezTo>
                      <a:pt x="6018" y="2663"/>
                      <a:pt x="6065" y="2632"/>
                      <a:pt x="6065" y="2632"/>
                    </a:cubicBezTo>
                    <a:lnTo>
                      <a:pt x="6065" y="2632"/>
                    </a:lnTo>
                    <a:cubicBezTo>
                      <a:pt x="6065" y="2632"/>
                      <a:pt x="6049" y="2678"/>
                      <a:pt x="6018" y="2725"/>
                    </a:cubicBezTo>
                    <a:cubicBezTo>
                      <a:pt x="6003" y="2787"/>
                      <a:pt x="5987" y="2833"/>
                      <a:pt x="5987" y="2833"/>
                    </a:cubicBezTo>
                    <a:cubicBezTo>
                      <a:pt x="5987" y="2833"/>
                      <a:pt x="6098" y="2709"/>
                      <a:pt x="6110" y="2682"/>
                    </a:cubicBezTo>
                    <a:lnTo>
                      <a:pt x="6110" y="2682"/>
                    </a:lnTo>
                    <a:cubicBezTo>
                      <a:pt x="6033" y="2944"/>
                      <a:pt x="5925" y="3144"/>
                      <a:pt x="5786" y="3299"/>
                    </a:cubicBezTo>
                    <a:cubicBezTo>
                      <a:pt x="5801" y="3237"/>
                      <a:pt x="5832" y="3175"/>
                      <a:pt x="5848" y="3128"/>
                    </a:cubicBezTo>
                    <a:lnTo>
                      <a:pt x="5708" y="2864"/>
                    </a:lnTo>
                    <a:cubicBezTo>
                      <a:pt x="5724" y="2818"/>
                      <a:pt x="5739" y="2756"/>
                      <a:pt x="5739" y="2709"/>
                    </a:cubicBezTo>
                    <a:cubicBezTo>
                      <a:pt x="5755" y="2632"/>
                      <a:pt x="5739" y="2554"/>
                      <a:pt x="5708" y="2477"/>
                    </a:cubicBezTo>
                    <a:cubicBezTo>
                      <a:pt x="5646" y="2523"/>
                      <a:pt x="5693" y="2663"/>
                      <a:pt x="5646" y="2740"/>
                    </a:cubicBezTo>
                    <a:lnTo>
                      <a:pt x="5444" y="2322"/>
                    </a:lnTo>
                    <a:cubicBezTo>
                      <a:pt x="5444" y="2322"/>
                      <a:pt x="5444" y="2306"/>
                      <a:pt x="5444" y="2291"/>
                    </a:cubicBezTo>
                    <a:cubicBezTo>
                      <a:pt x="5444" y="2275"/>
                      <a:pt x="5460" y="2260"/>
                      <a:pt x="5476" y="2260"/>
                    </a:cubicBezTo>
                    <a:lnTo>
                      <a:pt x="5243" y="1965"/>
                    </a:lnTo>
                    <a:lnTo>
                      <a:pt x="5134" y="1748"/>
                    </a:lnTo>
                    <a:lnTo>
                      <a:pt x="5538" y="2275"/>
                    </a:lnTo>
                    <a:cubicBezTo>
                      <a:pt x="5538" y="2291"/>
                      <a:pt x="5553" y="2306"/>
                      <a:pt x="5553" y="2306"/>
                    </a:cubicBezTo>
                    <a:lnTo>
                      <a:pt x="5569" y="2291"/>
                    </a:lnTo>
                    <a:lnTo>
                      <a:pt x="5057" y="1593"/>
                    </a:lnTo>
                    <a:lnTo>
                      <a:pt x="4483" y="817"/>
                    </a:lnTo>
                    <a:cubicBezTo>
                      <a:pt x="4439" y="799"/>
                      <a:pt x="4397" y="792"/>
                      <a:pt x="4357" y="792"/>
                    </a:cubicBezTo>
                    <a:cubicBezTo>
                      <a:pt x="4258" y="792"/>
                      <a:pt x="4173" y="839"/>
                      <a:pt x="4095" y="895"/>
                    </a:cubicBezTo>
                    <a:cubicBezTo>
                      <a:pt x="4010" y="966"/>
                      <a:pt x="3925" y="1036"/>
                      <a:pt x="3805" y="1036"/>
                    </a:cubicBezTo>
                    <a:cubicBezTo>
                      <a:pt x="3793" y="1036"/>
                      <a:pt x="3782" y="1036"/>
                      <a:pt x="3769" y="1034"/>
                    </a:cubicBezTo>
                    <a:cubicBezTo>
                      <a:pt x="3754" y="926"/>
                      <a:pt x="3552" y="941"/>
                      <a:pt x="3599" y="879"/>
                    </a:cubicBezTo>
                    <a:lnTo>
                      <a:pt x="3599" y="879"/>
                    </a:lnTo>
                    <a:cubicBezTo>
                      <a:pt x="3459" y="895"/>
                      <a:pt x="3413" y="1034"/>
                      <a:pt x="3351" y="1127"/>
                    </a:cubicBezTo>
                    <a:cubicBezTo>
                      <a:pt x="3336" y="1103"/>
                      <a:pt x="3310" y="1097"/>
                      <a:pt x="3283" y="1097"/>
                    </a:cubicBezTo>
                    <a:cubicBezTo>
                      <a:pt x="3258" y="1097"/>
                      <a:pt x="3232" y="1102"/>
                      <a:pt x="3212" y="1102"/>
                    </a:cubicBezTo>
                    <a:cubicBezTo>
                      <a:pt x="3185" y="1102"/>
                      <a:pt x="3168" y="1093"/>
                      <a:pt x="3180" y="1050"/>
                    </a:cubicBezTo>
                    <a:lnTo>
                      <a:pt x="3180" y="1050"/>
                    </a:lnTo>
                    <a:lnTo>
                      <a:pt x="3118" y="1236"/>
                    </a:lnTo>
                    <a:cubicBezTo>
                      <a:pt x="3107" y="1233"/>
                      <a:pt x="3095" y="1231"/>
                      <a:pt x="3084" y="1231"/>
                    </a:cubicBezTo>
                    <a:cubicBezTo>
                      <a:pt x="3013" y="1231"/>
                      <a:pt x="2939" y="1284"/>
                      <a:pt x="2882" y="1284"/>
                    </a:cubicBezTo>
                    <a:cubicBezTo>
                      <a:pt x="2859" y="1284"/>
                      <a:pt x="2839" y="1275"/>
                      <a:pt x="2823" y="1251"/>
                    </a:cubicBezTo>
                    <a:lnTo>
                      <a:pt x="2823" y="1251"/>
                    </a:lnTo>
                    <a:cubicBezTo>
                      <a:pt x="2761" y="1314"/>
                      <a:pt x="2870" y="1407"/>
                      <a:pt x="2730" y="1407"/>
                    </a:cubicBezTo>
                    <a:cubicBezTo>
                      <a:pt x="2730" y="1391"/>
                      <a:pt x="2715" y="1376"/>
                      <a:pt x="2746" y="1376"/>
                    </a:cubicBezTo>
                    <a:cubicBezTo>
                      <a:pt x="2732" y="1370"/>
                      <a:pt x="2717" y="1367"/>
                      <a:pt x="2701" y="1367"/>
                    </a:cubicBezTo>
                    <a:cubicBezTo>
                      <a:pt x="2628" y="1367"/>
                      <a:pt x="2541" y="1423"/>
                      <a:pt x="2529" y="1500"/>
                    </a:cubicBezTo>
                    <a:cubicBezTo>
                      <a:pt x="2548" y="1496"/>
                      <a:pt x="2561" y="1495"/>
                      <a:pt x="2570" y="1495"/>
                    </a:cubicBezTo>
                    <a:cubicBezTo>
                      <a:pt x="2594" y="1495"/>
                      <a:pt x="2588" y="1504"/>
                      <a:pt x="2612" y="1504"/>
                    </a:cubicBezTo>
                    <a:cubicBezTo>
                      <a:pt x="2620" y="1504"/>
                      <a:pt x="2633" y="1503"/>
                      <a:pt x="2653" y="1500"/>
                    </a:cubicBezTo>
                    <a:lnTo>
                      <a:pt x="2653" y="1500"/>
                    </a:lnTo>
                    <a:cubicBezTo>
                      <a:pt x="2681" y="1542"/>
                      <a:pt x="2633" y="1659"/>
                      <a:pt x="2532" y="1659"/>
                    </a:cubicBezTo>
                    <a:cubicBezTo>
                      <a:pt x="2521" y="1659"/>
                      <a:pt x="2510" y="1658"/>
                      <a:pt x="2498" y="1655"/>
                    </a:cubicBezTo>
                    <a:cubicBezTo>
                      <a:pt x="2560" y="1453"/>
                      <a:pt x="2312" y="1577"/>
                      <a:pt x="2343" y="1469"/>
                    </a:cubicBezTo>
                    <a:lnTo>
                      <a:pt x="2343" y="1469"/>
                    </a:lnTo>
                    <a:cubicBezTo>
                      <a:pt x="2110" y="1562"/>
                      <a:pt x="2094" y="1810"/>
                      <a:pt x="2001" y="2042"/>
                    </a:cubicBezTo>
                    <a:cubicBezTo>
                      <a:pt x="1831" y="2167"/>
                      <a:pt x="1552" y="2275"/>
                      <a:pt x="1490" y="2492"/>
                    </a:cubicBezTo>
                    <a:lnTo>
                      <a:pt x="1505" y="2477"/>
                    </a:lnTo>
                    <a:lnTo>
                      <a:pt x="1474" y="2585"/>
                    </a:lnTo>
                    <a:lnTo>
                      <a:pt x="1459" y="2616"/>
                    </a:lnTo>
                    <a:cubicBezTo>
                      <a:pt x="1456" y="2617"/>
                      <a:pt x="1454" y="2617"/>
                      <a:pt x="1452" y="2617"/>
                    </a:cubicBezTo>
                    <a:cubicBezTo>
                      <a:pt x="1419" y="2617"/>
                      <a:pt x="1394" y="2540"/>
                      <a:pt x="1358" y="2540"/>
                    </a:cubicBezTo>
                    <a:cubicBezTo>
                      <a:pt x="1346" y="2540"/>
                      <a:pt x="1333" y="2548"/>
                      <a:pt x="1319" y="2570"/>
                    </a:cubicBezTo>
                    <a:cubicBezTo>
                      <a:pt x="1257" y="2430"/>
                      <a:pt x="1443" y="2446"/>
                      <a:pt x="1459" y="2306"/>
                    </a:cubicBezTo>
                    <a:cubicBezTo>
                      <a:pt x="1241" y="2291"/>
                      <a:pt x="1505" y="2105"/>
                      <a:pt x="1350" y="2073"/>
                    </a:cubicBezTo>
                    <a:lnTo>
                      <a:pt x="1350" y="2073"/>
                    </a:lnTo>
                    <a:cubicBezTo>
                      <a:pt x="1459" y="2337"/>
                      <a:pt x="1086" y="2322"/>
                      <a:pt x="1055" y="2539"/>
                    </a:cubicBezTo>
                    <a:cubicBezTo>
                      <a:pt x="1036" y="2547"/>
                      <a:pt x="1022" y="2551"/>
                      <a:pt x="1011" y="2551"/>
                    </a:cubicBezTo>
                    <a:cubicBezTo>
                      <a:pt x="948" y="2551"/>
                      <a:pt x="1005" y="2427"/>
                      <a:pt x="973" y="2427"/>
                    </a:cubicBezTo>
                    <a:cubicBezTo>
                      <a:pt x="970" y="2427"/>
                      <a:pt x="967" y="2428"/>
                      <a:pt x="962" y="2430"/>
                    </a:cubicBezTo>
                    <a:lnTo>
                      <a:pt x="978" y="2523"/>
                    </a:lnTo>
                    <a:cubicBezTo>
                      <a:pt x="957" y="2528"/>
                      <a:pt x="940" y="2532"/>
                      <a:pt x="925" y="2532"/>
                    </a:cubicBezTo>
                    <a:cubicBezTo>
                      <a:pt x="895" y="2532"/>
                      <a:pt x="874" y="2518"/>
                      <a:pt x="854" y="2477"/>
                    </a:cubicBezTo>
                    <a:cubicBezTo>
                      <a:pt x="699" y="2539"/>
                      <a:pt x="590" y="2694"/>
                      <a:pt x="574" y="2880"/>
                    </a:cubicBezTo>
                    <a:cubicBezTo>
                      <a:pt x="591" y="2846"/>
                      <a:pt x="603" y="2834"/>
                      <a:pt x="612" y="2834"/>
                    </a:cubicBezTo>
                    <a:cubicBezTo>
                      <a:pt x="639" y="2834"/>
                      <a:pt x="646" y="2936"/>
                      <a:pt x="696" y="2936"/>
                    </a:cubicBezTo>
                    <a:cubicBezTo>
                      <a:pt x="709" y="2936"/>
                      <a:pt x="725" y="2929"/>
                      <a:pt x="745" y="2911"/>
                    </a:cubicBezTo>
                    <a:lnTo>
                      <a:pt x="745" y="2911"/>
                    </a:lnTo>
                    <a:cubicBezTo>
                      <a:pt x="745" y="2942"/>
                      <a:pt x="730" y="2989"/>
                      <a:pt x="714" y="3020"/>
                    </a:cubicBezTo>
                    <a:cubicBezTo>
                      <a:pt x="699" y="3035"/>
                      <a:pt x="699" y="3035"/>
                      <a:pt x="699" y="3051"/>
                    </a:cubicBezTo>
                    <a:cubicBezTo>
                      <a:pt x="668" y="3082"/>
                      <a:pt x="637" y="3113"/>
                      <a:pt x="605" y="3144"/>
                    </a:cubicBezTo>
                    <a:cubicBezTo>
                      <a:pt x="652" y="3051"/>
                      <a:pt x="373" y="3097"/>
                      <a:pt x="559" y="2973"/>
                    </a:cubicBezTo>
                    <a:cubicBezTo>
                      <a:pt x="537" y="2959"/>
                      <a:pt x="520" y="2953"/>
                      <a:pt x="508" y="2953"/>
                    </a:cubicBezTo>
                    <a:cubicBezTo>
                      <a:pt x="453" y="2953"/>
                      <a:pt x="483" y="3077"/>
                      <a:pt x="419" y="3128"/>
                    </a:cubicBezTo>
                    <a:cubicBezTo>
                      <a:pt x="419" y="3051"/>
                      <a:pt x="435" y="2911"/>
                      <a:pt x="419" y="2895"/>
                    </a:cubicBezTo>
                    <a:lnTo>
                      <a:pt x="419" y="2895"/>
                    </a:lnTo>
                    <a:cubicBezTo>
                      <a:pt x="435" y="3020"/>
                      <a:pt x="326" y="3097"/>
                      <a:pt x="218" y="3159"/>
                    </a:cubicBezTo>
                    <a:cubicBezTo>
                      <a:pt x="109" y="3206"/>
                      <a:pt x="1" y="3268"/>
                      <a:pt x="32" y="3345"/>
                    </a:cubicBezTo>
                    <a:cubicBezTo>
                      <a:pt x="47" y="3500"/>
                      <a:pt x="32" y="3702"/>
                      <a:pt x="47" y="3888"/>
                    </a:cubicBezTo>
                    <a:lnTo>
                      <a:pt x="869" y="4865"/>
                    </a:lnTo>
                    <a:cubicBezTo>
                      <a:pt x="885" y="4850"/>
                      <a:pt x="885" y="4834"/>
                      <a:pt x="885" y="4819"/>
                    </a:cubicBezTo>
                    <a:cubicBezTo>
                      <a:pt x="900" y="4834"/>
                      <a:pt x="916" y="4834"/>
                      <a:pt x="931" y="4834"/>
                    </a:cubicBezTo>
                    <a:lnTo>
                      <a:pt x="1474" y="5796"/>
                    </a:lnTo>
                    <a:cubicBezTo>
                      <a:pt x="1598" y="5703"/>
                      <a:pt x="1660" y="5594"/>
                      <a:pt x="1691" y="5486"/>
                    </a:cubicBezTo>
                    <a:cubicBezTo>
                      <a:pt x="1708" y="5491"/>
                      <a:pt x="1725" y="5495"/>
                      <a:pt x="1742" y="5495"/>
                    </a:cubicBezTo>
                    <a:cubicBezTo>
                      <a:pt x="1758" y="5495"/>
                      <a:pt x="1774" y="5492"/>
                      <a:pt x="1789" y="5485"/>
                    </a:cubicBezTo>
                    <a:lnTo>
                      <a:pt x="1789" y="5485"/>
                    </a:lnTo>
                    <a:cubicBezTo>
                      <a:pt x="1807" y="5481"/>
                      <a:pt x="1824" y="5479"/>
                      <a:pt x="1840" y="5479"/>
                    </a:cubicBezTo>
                    <a:cubicBezTo>
                      <a:pt x="1952" y="5479"/>
                      <a:pt x="2035" y="5554"/>
                      <a:pt x="2048" y="5594"/>
                    </a:cubicBezTo>
                    <a:cubicBezTo>
                      <a:pt x="2056" y="5578"/>
                      <a:pt x="2060" y="5565"/>
                      <a:pt x="2059" y="5555"/>
                    </a:cubicBezTo>
                    <a:lnTo>
                      <a:pt x="2059" y="5555"/>
                    </a:lnTo>
                    <a:cubicBezTo>
                      <a:pt x="2061" y="5558"/>
                      <a:pt x="2062" y="5561"/>
                      <a:pt x="2063" y="5563"/>
                    </a:cubicBezTo>
                    <a:cubicBezTo>
                      <a:pt x="2063" y="5548"/>
                      <a:pt x="2063" y="5532"/>
                      <a:pt x="2048" y="5532"/>
                    </a:cubicBezTo>
                    <a:cubicBezTo>
                      <a:pt x="2055" y="5539"/>
                      <a:pt x="2059" y="5547"/>
                      <a:pt x="2059" y="5555"/>
                    </a:cubicBezTo>
                    <a:lnTo>
                      <a:pt x="2059" y="5555"/>
                    </a:lnTo>
                    <a:cubicBezTo>
                      <a:pt x="2030" y="5496"/>
                      <a:pt x="1999" y="5436"/>
                      <a:pt x="1955" y="5377"/>
                    </a:cubicBezTo>
                    <a:cubicBezTo>
                      <a:pt x="1955" y="5393"/>
                      <a:pt x="1955" y="5408"/>
                      <a:pt x="1955" y="5408"/>
                    </a:cubicBezTo>
                    <a:cubicBezTo>
                      <a:pt x="1986" y="5439"/>
                      <a:pt x="2001" y="5470"/>
                      <a:pt x="2017" y="5486"/>
                    </a:cubicBezTo>
                    <a:cubicBezTo>
                      <a:pt x="1970" y="5455"/>
                      <a:pt x="1877" y="5424"/>
                      <a:pt x="1862" y="5362"/>
                    </a:cubicBezTo>
                    <a:cubicBezTo>
                      <a:pt x="1877" y="5362"/>
                      <a:pt x="1877" y="5377"/>
                      <a:pt x="1877" y="5377"/>
                    </a:cubicBezTo>
                    <a:cubicBezTo>
                      <a:pt x="1893" y="5393"/>
                      <a:pt x="1908" y="5408"/>
                      <a:pt x="1939" y="5424"/>
                    </a:cubicBezTo>
                    <a:cubicBezTo>
                      <a:pt x="1908" y="5393"/>
                      <a:pt x="1908" y="5346"/>
                      <a:pt x="1893" y="5299"/>
                    </a:cubicBezTo>
                    <a:cubicBezTo>
                      <a:pt x="1893" y="5299"/>
                      <a:pt x="1893" y="5284"/>
                      <a:pt x="1893" y="5284"/>
                    </a:cubicBezTo>
                    <a:cubicBezTo>
                      <a:pt x="1893" y="5268"/>
                      <a:pt x="1877" y="5268"/>
                      <a:pt x="1877" y="5253"/>
                    </a:cubicBezTo>
                    <a:lnTo>
                      <a:pt x="1877" y="5253"/>
                    </a:lnTo>
                    <a:cubicBezTo>
                      <a:pt x="1893" y="5268"/>
                      <a:pt x="1893" y="5268"/>
                      <a:pt x="1893" y="5284"/>
                    </a:cubicBezTo>
                    <a:cubicBezTo>
                      <a:pt x="1924" y="5315"/>
                      <a:pt x="1939" y="5346"/>
                      <a:pt x="1955" y="5377"/>
                    </a:cubicBezTo>
                    <a:cubicBezTo>
                      <a:pt x="1955" y="5377"/>
                      <a:pt x="1955" y="5362"/>
                      <a:pt x="1970" y="5346"/>
                    </a:cubicBezTo>
                    <a:cubicBezTo>
                      <a:pt x="1939" y="5299"/>
                      <a:pt x="1893" y="5253"/>
                      <a:pt x="1862" y="5191"/>
                    </a:cubicBezTo>
                    <a:lnTo>
                      <a:pt x="1862" y="5191"/>
                    </a:lnTo>
                    <a:cubicBezTo>
                      <a:pt x="1877" y="5222"/>
                      <a:pt x="1877" y="5237"/>
                      <a:pt x="1877" y="5253"/>
                    </a:cubicBezTo>
                    <a:cubicBezTo>
                      <a:pt x="1862" y="5237"/>
                      <a:pt x="1846" y="5206"/>
                      <a:pt x="1831" y="5191"/>
                    </a:cubicBezTo>
                    <a:lnTo>
                      <a:pt x="1908" y="5191"/>
                    </a:lnTo>
                    <a:cubicBezTo>
                      <a:pt x="1913" y="5196"/>
                      <a:pt x="1918" y="5201"/>
                      <a:pt x="1923" y="5206"/>
                    </a:cubicBezTo>
                    <a:lnTo>
                      <a:pt x="2048" y="5206"/>
                    </a:lnTo>
                    <a:cubicBezTo>
                      <a:pt x="2187" y="5222"/>
                      <a:pt x="2312" y="5237"/>
                      <a:pt x="2343" y="5408"/>
                    </a:cubicBezTo>
                    <a:cubicBezTo>
                      <a:pt x="2467" y="5408"/>
                      <a:pt x="2622" y="5206"/>
                      <a:pt x="2761" y="5036"/>
                    </a:cubicBezTo>
                    <a:lnTo>
                      <a:pt x="2761" y="5036"/>
                    </a:lnTo>
                    <a:cubicBezTo>
                      <a:pt x="2777" y="5144"/>
                      <a:pt x="2777" y="5253"/>
                      <a:pt x="2746" y="5299"/>
                    </a:cubicBezTo>
                    <a:cubicBezTo>
                      <a:pt x="2963" y="5253"/>
                      <a:pt x="2885" y="5222"/>
                      <a:pt x="3056" y="5160"/>
                    </a:cubicBezTo>
                    <a:lnTo>
                      <a:pt x="3056" y="5160"/>
                    </a:lnTo>
                    <a:cubicBezTo>
                      <a:pt x="3041" y="5191"/>
                      <a:pt x="3025" y="5237"/>
                      <a:pt x="3072" y="5268"/>
                    </a:cubicBezTo>
                    <a:cubicBezTo>
                      <a:pt x="3041" y="5222"/>
                      <a:pt x="3072" y="5206"/>
                      <a:pt x="3103" y="5175"/>
                    </a:cubicBezTo>
                    <a:lnTo>
                      <a:pt x="3103" y="5175"/>
                    </a:lnTo>
                    <a:cubicBezTo>
                      <a:pt x="3149" y="5284"/>
                      <a:pt x="3009" y="5377"/>
                      <a:pt x="3087" y="5424"/>
                    </a:cubicBezTo>
                    <a:lnTo>
                      <a:pt x="2932" y="5455"/>
                    </a:lnTo>
                    <a:cubicBezTo>
                      <a:pt x="2932" y="5455"/>
                      <a:pt x="2916" y="5439"/>
                      <a:pt x="2916" y="5439"/>
                    </a:cubicBezTo>
                    <a:lnTo>
                      <a:pt x="2901" y="5439"/>
                    </a:lnTo>
                    <a:cubicBezTo>
                      <a:pt x="2901" y="5424"/>
                      <a:pt x="2901" y="5408"/>
                      <a:pt x="2901" y="5393"/>
                    </a:cubicBezTo>
                    <a:cubicBezTo>
                      <a:pt x="2839" y="5532"/>
                      <a:pt x="2746" y="5455"/>
                      <a:pt x="2761" y="5641"/>
                    </a:cubicBezTo>
                    <a:cubicBezTo>
                      <a:pt x="2689" y="5612"/>
                      <a:pt x="2765" y="5515"/>
                      <a:pt x="2725" y="5515"/>
                    </a:cubicBezTo>
                    <a:cubicBezTo>
                      <a:pt x="2722" y="5515"/>
                      <a:pt x="2719" y="5516"/>
                      <a:pt x="2715" y="5517"/>
                    </a:cubicBezTo>
                    <a:cubicBezTo>
                      <a:pt x="2730" y="5470"/>
                      <a:pt x="2699" y="5315"/>
                      <a:pt x="2668" y="5206"/>
                    </a:cubicBezTo>
                    <a:lnTo>
                      <a:pt x="2668" y="5206"/>
                    </a:lnTo>
                    <a:cubicBezTo>
                      <a:pt x="2529" y="5237"/>
                      <a:pt x="2699" y="5393"/>
                      <a:pt x="2622" y="5501"/>
                    </a:cubicBezTo>
                    <a:lnTo>
                      <a:pt x="2498" y="5455"/>
                    </a:lnTo>
                    <a:lnTo>
                      <a:pt x="2498" y="5455"/>
                    </a:lnTo>
                    <a:cubicBezTo>
                      <a:pt x="2467" y="5501"/>
                      <a:pt x="2544" y="5501"/>
                      <a:pt x="2575" y="5532"/>
                    </a:cubicBezTo>
                    <a:cubicBezTo>
                      <a:pt x="2564" y="5554"/>
                      <a:pt x="2550" y="5560"/>
                      <a:pt x="2533" y="5560"/>
                    </a:cubicBezTo>
                    <a:cubicBezTo>
                      <a:pt x="2508" y="5560"/>
                      <a:pt x="2479" y="5545"/>
                      <a:pt x="2453" y="5545"/>
                    </a:cubicBezTo>
                    <a:cubicBezTo>
                      <a:pt x="2447" y="5545"/>
                      <a:pt x="2441" y="5546"/>
                      <a:pt x="2436" y="5548"/>
                    </a:cubicBezTo>
                    <a:cubicBezTo>
                      <a:pt x="2467" y="5579"/>
                      <a:pt x="2513" y="5579"/>
                      <a:pt x="2529" y="5625"/>
                    </a:cubicBezTo>
                    <a:cubicBezTo>
                      <a:pt x="2503" y="5614"/>
                      <a:pt x="2483" y="5611"/>
                      <a:pt x="2465" y="5611"/>
                    </a:cubicBezTo>
                    <a:cubicBezTo>
                      <a:pt x="2438" y="5611"/>
                      <a:pt x="2415" y="5619"/>
                      <a:pt x="2387" y="5619"/>
                    </a:cubicBezTo>
                    <a:cubicBezTo>
                      <a:pt x="2356" y="5619"/>
                      <a:pt x="2318" y="5609"/>
                      <a:pt x="2260" y="5571"/>
                    </a:cubicBezTo>
                    <a:lnTo>
                      <a:pt x="2260" y="5571"/>
                    </a:lnTo>
                    <a:cubicBezTo>
                      <a:pt x="2330" y="5624"/>
                      <a:pt x="2359" y="5766"/>
                      <a:pt x="2374" y="5796"/>
                    </a:cubicBezTo>
                    <a:cubicBezTo>
                      <a:pt x="2374" y="5796"/>
                      <a:pt x="2389" y="5811"/>
                      <a:pt x="2420" y="5811"/>
                    </a:cubicBezTo>
                    <a:cubicBezTo>
                      <a:pt x="2405" y="5873"/>
                      <a:pt x="2389" y="5889"/>
                      <a:pt x="2389" y="5904"/>
                    </a:cubicBezTo>
                    <a:cubicBezTo>
                      <a:pt x="2343" y="5843"/>
                      <a:pt x="2312" y="5797"/>
                      <a:pt x="2266" y="5736"/>
                    </a:cubicBezTo>
                    <a:lnTo>
                      <a:pt x="2266" y="5736"/>
                    </a:lnTo>
                    <a:cubicBezTo>
                      <a:pt x="2312" y="5797"/>
                      <a:pt x="2343" y="5843"/>
                      <a:pt x="2374" y="5904"/>
                    </a:cubicBezTo>
                    <a:cubicBezTo>
                      <a:pt x="2374" y="5920"/>
                      <a:pt x="2374" y="5935"/>
                      <a:pt x="2420" y="6013"/>
                    </a:cubicBezTo>
                    <a:cubicBezTo>
                      <a:pt x="2420" y="6053"/>
                      <a:pt x="2403" y="6070"/>
                      <a:pt x="2383" y="6070"/>
                    </a:cubicBezTo>
                    <a:cubicBezTo>
                      <a:pt x="2348" y="6070"/>
                      <a:pt x="2302" y="6020"/>
                      <a:pt x="2312" y="5951"/>
                    </a:cubicBezTo>
                    <a:lnTo>
                      <a:pt x="2312" y="5951"/>
                    </a:lnTo>
                    <a:lnTo>
                      <a:pt x="2234" y="6137"/>
                    </a:lnTo>
                    <a:lnTo>
                      <a:pt x="2327" y="6106"/>
                    </a:lnTo>
                    <a:lnTo>
                      <a:pt x="2327" y="6106"/>
                    </a:lnTo>
                    <a:cubicBezTo>
                      <a:pt x="2389" y="6246"/>
                      <a:pt x="2172" y="6168"/>
                      <a:pt x="2234" y="6323"/>
                    </a:cubicBezTo>
                    <a:lnTo>
                      <a:pt x="2389" y="6199"/>
                    </a:lnTo>
                    <a:lnTo>
                      <a:pt x="2405" y="6246"/>
                    </a:lnTo>
                    <a:cubicBezTo>
                      <a:pt x="2420" y="6184"/>
                      <a:pt x="2498" y="6153"/>
                      <a:pt x="2529" y="6153"/>
                    </a:cubicBezTo>
                    <a:cubicBezTo>
                      <a:pt x="2544" y="6184"/>
                      <a:pt x="2560" y="6215"/>
                      <a:pt x="2544" y="6230"/>
                    </a:cubicBezTo>
                    <a:cubicBezTo>
                      <a:pt x="2715" y="6121"/>
                      <a:pt x="2513" y="6013"/>
                      <a:pt x="2560" y="5873"/>
                    </a:cubicBezTo>
                    <a:cubicBezTo>
                      <a:pt x="2575" y="5858"/>
                      <a:pt x="2591" y="5842"/>
                      <a:pt x="2622" y="5827"/>
                    </a:cubicBezTo>
                    <a:lnTo>
                      <a:pt x="2730" y="5982"/>
                    </a:lnTo>
                    <a:cubicBezTo>
                      <a:pt x="2730" y="5920"/>
                      <a:pt x="2761" y="5920"/>
                      <a:pt x="2792" y="5904"/>
                    </a:cubicBezTo>
                    <a:lnTo>
                      <a:pt x="2792" y="6199"/>
                    </a:lnTo>
                    <a:cubicBezTo>
                      <a:pt x="2832" y="6231"/>
                      <a:pt x="2866" y="6242"/>
                      <a:pt x="2895" y="6242"/>
                    </a:cubicBezTo>
                    <a:cubicBezTo>
                      <a:pt x="2973" y="6242"/>
                      <a:pt x="3025" y="6164"/>
                      <a:pt x="3093" y="6164"/>
                    </a:cubicBezTo>
                    <a:cubicBezTo>
                      <a:pt x="3101" y="6164"/>
                      <a:pt x="3109" y="6166"/>
                      <a:pt x="3118" y="6168"/>
                    </a:cubicBezTo>
                    <a:cubicBezTo>
                      <a:pt x="2947" y="6075"/>
                      <a:pt x="3118" y="6059"/>
                      <a:pt x="2901" y="6028"/>
                    </a:cubicBezTo>
                    <a:lnTo>
                      <a:pt x="2870" y="5827"/>
                    </a:lnTo>
                    <a:lnTo>
                      <a:pt x="3009" y="5796"/>
                    </a:lnTo>
                    <a:cubicBezTo>
                      <a:pt x="2994" y="5749"/>
                      <a:pt x="3009" y="5672"/>
                      <a:pt x="2994" y="5641"/>
                    </a:cubicBezTo>
                    <a:cubicBezTo>
                      <a:pt x="3025" y="5641"/>
                      <a:pt x="3056" y="5641"/>
                      <a:pt x="3072" y="5625"/>
                    </a:cubicBezTo>
                    <a:cubicBezTo>
                      <a:pt x="3072" y="5645"/>
                      <a:pt x="3078" y="5664"/>
                      <a:pt x="3102" y="5664"/>
                    </a:cubicBezTo>
                    <a:cubicBezTo>
                      <a:pt x="3116" y="5664"/>
                      <a:pt x="3136" y="5658"/>
                      <a:pt x="3165" y="5641"/>
                    </a:cubicBezTo>
                    <a:lnTo>
                      <a:pt x="3165" y="5641"/>
                    </a:lnTo>
                    <a:cubicBezTo>
                      <a:pt x="3242" y="5765"/>
                      <a:pt x="3103" y="5780"/>
                      <a:pt x="3072" y="5842"/>
                    </a:cubicBezTo>
                    <a:cubicBezTo>
                      <a:pt x="3134" y="5842"/>
                      <a:pt x="3118" y="5920"/>
                      <a:pt x="3149" y="5966"/>
                    </a:cubicBezTo>
                    <a:cubicBezTo>
                      <a:pt x="3165" y="5935"/>
                      <a:pt x="3165" y="5873"/>
                      <a:pt x="3211" y="5858"/>
                    </a:cubicBezTo>
                    <a:lnTo>
                      <a:pt x="3211" y="5858"/>
                    </a:lnTo>
                    <a:cubicBezTo>
                      <a:pt x="3273" y="5904"/>
                      <a:pt x="3242" y="5982"/>
                      <a:pt x="3180" y="5997"/>
                    </a:cubicBezTo>
                    <a:cubicBezTo>
                      <a:pt x="3289" y="6028"/>
                      <a:pt x="3180" y="6137"/>
                      <a:pt x="3289" y="6137"/>
                    </a:cubicBezTo>
                    <a:cubicBezTo>
                      <a:pt x="3428" y="5982"/>
                      <a:pt x="3521" y="5842"/>
                      <a:pt x="3490" y="5579"/>
                    </a:cubicBezTo>
                    <a:lnTo>
                      <a:pt x="3490" y="5579"/>
                    </a:lnTo>
                    <a:cubicBezTo>
                      <a:pt x="3428" y="5672"/>
                      <a:pt x="3351" y="5796"/>
                      <a:pt x="3242" y="5796"/>
                    </a:cubicBezTo>
                    <a:lnTo>
                      <a:pt x="3196" y="5672"/>
                    </a:lnTo>
                    <a:lnTo>
                      <a:pt x="3196" y="5672"/>
                    </a:lnTo>
                    <a:cubicBezTo>
                      <a:pt x="3214" y="5675"/>
                      <a:pt x="3231" y="5677"/>
                      <a:pt x="3245" y="5677"/>
                    </a:cubicBezTo>
                    <a:cubicBezTo>
                      <a:pt x="3352" y="5677"/>
                      <a:pt x="3362" y="5587"/>
                      <a:pt x="3444" y="5532"/>
                    </a:cubicBezTo>
                    <a:lnTo>
                      <a:pt x="3444" y="5532"/>
                    </a:lnTo>
                    <a:lnTo>
                      <a:pt x="3211" y="5625"/>
                    </a:lnTo>
                    <a:cubicBezTo>
                      <a:pt x="3165" y="5610"/>
                      <a:pt x="3134" y="5594"/>
                      <a:pt x="3118" y="5579"/>
                    </a:cubicBezTo>
                    <a:cubicBezTo>
                      <a:pt x="3134" y="5548"/>
                      <a:pt x="3149" y="5517"/>
                      <a:pt x="3149" y="5470"/>
                    </a:cubicBezTo>
                    <a:cubicBezTo>
                      <a:pt x="3149" y="5439"/>
                      <a:pt x="3149" y="5424"/>
                      <a:pt x="3149" y="5393"/>
                    </a:cubicBezTo>
                    <a:lnTo>
                      <a:pt x="3196" y="5393"/>
                    </a:lnTo>
                    <a:cubicBezTo>
                      <a:pt x="3196" y="5408"/>
                      <a:pt x="3196" y="5408"/>
                      <a:pt x="3196" y="5424"/>
                    </a:cubicBezTo>
                    <a:cubicBezTo>
                      <a:pt x="3211" y="5377"/>
                      <a:pt x="3227" y="5346"/>
                      <a:pt x="3227" y="5315"/>
                    </a:cubicBezTo>
                    <a:cubicBezTo>
                      <a:pt x="3249" y="5269"/>
                      <a:pt x="3285" y="5253"/>
                      <a:pt x="3324" y="5253"/>
                    </a:cubicBezTo>
                    <a:cubicBezTo>
                      <a:pt x="3390" y="5253"/>
                      <a:pt x="3467" y="5301"/>
                      <a:pt x="3506" y="5331"/>
                    </a:cubicBezTo>
                    <a:cubicBezTo>
                      <a:pt x="3583" y="5331"/>
                      <a:pt x="3599" y="5470"/>
                      <a:pt x="3645" y="5532"/>
                    </a:cubicBezTo>
                    <a:cubicBezTo>
                      <a:pt x="3707" y="5439"/>
                      <a:pt x="3614" y="5331"/>
                      <a:pt x="3676" y="5253"/>
                    </a:cubicBezTo>
                    <a:cubicBezTo>
                      <a:pt x="3723" y="5253"/>
                      <a:pt x="3723" y="5284"/>
                      <a:pt x="3723" y="5299"/>
                    </a:cubicBezTo>
                    <a:lnTo>
                      <a:pt x="3738" y="5191"/>
                    </a:lnTo>
                    <a:cubicBezTo>
                      <a:pt x="3744" y="5196"/>
                      <a:pt x="3752" y="5198"/>
                      <a:pt x="3762" y="5198"/>
                    </a:cubicBezTo>
                    <a:cubicBezTo>
                      <a:pt x="3786" y="5198"/>
                      <a:pt x="3819" y="5189"/>
                      <a:pt x="3847" y="5189"/>
                    </a:cubicBezTo>
                    <a:cubicBezTo>
                      <a:pt x="3882" y="5189"/>
                      <a:pt x="3908" y="5203"/>
                      <a:pt x="3894" y="5268"/>
                    </a:cubicBezTo>
                    <a:cubicBezTo>
                      <a:pt x="3878" y="5284"/>
                      <a:pt x="3863" y="5299"/>
                      <a:pt x="3847" y="5315"/>
                    </a:cubicBezTo>
                    <a:cubicBezTo>
                      <a:pt x="3958" y="5295"/>
                      <a:pt x="4109" y="5248"/>
                      <a:pt x="4226" y="5248"/>
                    </a:cubicBezTo>
                    <a:cubicBezTo>
                      <a:pt x="4289" y="5248"/>
                      <a:pt x="4342" y="5262"/>
                      <a:pt x="4374" y="5299"/>
                    </a:cubicBezTo>
                    <a:cubicBezTo>
                      <a:pt x="4452" y="5268"/>
                      <a:pt x="4390" y="5237"/>
                      <a:pt x="4514" y="5175"/>
                    </a:cubicBezTo>
                    <a:cubicBezTo>
                      <a:pt x="4498" y="5051"/>
                      <a:pt x="4374" y="5020"/>
                      <a:pt x="4436" y="4865"/>
                    </a:cubicBezTo>
                    <a:lnTo>
                      <a:pt x="4436" y="4865"/>
                    </a:lnTo>
                    <a:lnTo>
                      <a:pt x="4312" y="4912"/>
                    </a:lnTo>
                    <a:cubicBezTo>
                      <a:pt x="4312" y="4943"/>
                      <a:pt x="4312" y="4974"/>
                      <a:pt x="4297" y="5005"/>
                    </a:cubicBezTo>
                    <a:lnTo>
                      <a:pt x="4390" y="4912"/>
                    </a:lnTo>
                    <a:lnTo>
                      <a:pt x="4390" y="4912"/>
                    </a:lnTo>
                    <a:cubicBezTo>
                      <a:pt x="4359" y="5005"/>
                      <a:pt x="4405" y="5036"/>
                      <a:pt x="4452" y="5113"/>
                    </a:cubicBezTo>
                    <a:cubicBezTo>
                      <a:pt x="4397" y="5176"/>
                      <a:pt x="4335" y="5192"/>
                      <a:pt x="4274" y="5192"/>
                    </a:cubicBezTo>
                    <a:cubicBezTo>
                      <a:pt x="4210" y="5192"/>
                      <a:pt x="4146" y="5174"/>
                      <a:pt x="4092" y="5174"/>
                    </a:cubicBezTo>
                    <a:cubicBezTo>
                      <a:pt x="4082" y="5174"/>
                      <a:pt x="4073" y="5174"/>
                      <a:pt x="4064" y="5175"/>
                    </a:cubicBezTo>
                    <a:cubicBezTo>
                      <a:pt x="4064" y="5082"/>
                      <a:pt x="4142" y="5036"/>
                      <a:pt x="4033" y="4974"/>
                    </a:cubicBezTo>
                    <a:lnTo>
                      <a:pt x="4033" y="4974"/>
                    </a:lnTo>
                    <a:cubicBezTo>
                      <a:pt x="4043" y="4975"/>
                      <a:pt x="4052" y="4976"/>
                      <a:pt x="4059" y="4976"/>
                    </a:cubicBezTo>
                    <a:cubicBezTo>
                      <a:pt x="4123" y="4976"/>
                      <a:pt x="4111" y="4922"/>
                      <a:pt x="4111" y="4881"/>
                    </a:cubicBezTo>
                    <a:lnTo>
                      <a:pt x="4111" y="4881"/>
                    </a:lnTo>
                    <a:cubicBezTo>
                      <a:pt x="4120" y="4886"/>
                      <a:pt x="4131" y="4889"/>
                      <a:pt x="4144" y="4889"/>
                    </a:cubicBezTo>
                    <a:cubicBezTo>
                      <a:pt x="4172" y="4889"/>
                      <a:pt x="4207" y="4872"/>
                      <a:pt x="4250" y="4819"/>
                    </a:cubicBezTo>
                    <a:lnTo>
                      <a:pt x="4250" y="4896"/>
                    </a:lnTo>
                    <a:lnTo>
                      <a:pt x="4390" y="4772"/>
                    </a:lnTo>
                    <a:lnTo>
                      <a:pt x="4316" y="4735"/>
                    </a:lnTo>
                    <a:lnTo>
                      <a:pt x="4316" y="4735"/>
                    </a:lnTo>
                    <a:cubicBezTo>
                      <a:pt x="4343" y="4693"/>
                      <a:pt x="4343" y="4678"/>
                      <a:pt x="4328" y="4664"/>
                    </a:cubicBezTo>
                    <a:lnTo>
                      <a:pt x="4390" y="4555"/>
                    </a:lnTo>
                    <a:cubicBezTo>
                      <a:pt x="4405" y="4571"/>
                      <a:pt x="4436" y="4586"/>
                      <a:pt x="4452" y="4602"/>
                    </a:cubicBezTo>
                    <a:lnTo>
                      <a:pt x="4436" y="4602"/>
                    </a:lnTo>
                    <a:lnTo>
                      <a:pt x="4390" y="4710"/>
                    </a:lnTo>
                    <a:lnTo>
                      <a:pt x="4421" y="4726"/>
                    </a:lnTo>
                    <a:lnTo>
                      <a:pt x="4467" y="4617"/>
                    </a:lnTo>
                    <a:cubicBezTo>
                      <a:pt x="4483" y="4633"/>
                      <a:pt x="4483" y="4648"/>
                      <a:pt x="4498" y="4648"/>
                    </a:cubicBezTo>
                    <a:cubicBezTo>
                      <a:pt x="4452" y="4927"/>
                      <a:pt x="4654" y="4788"/>
                      <a:pt x="4560" y="5067"/>
                    </a:cubicBezTo>
                    <a:cubicBezTo>
                      <a:pt x="4608" y="5114"/>
                      <a:pt x="4651" y="5134"/>
                      <a:pt x="4690" y="5134"/>
                    </a:cubicBezTo>
                    <a:cubicBezTo>
                      <a:pt x="4753" y="5134"/>
                      <a:pt x="4807" y="5081"/>
                      <a:pt x="4855" y="5005"/>
                    </a:cubicBezTo>
                    <a:lnTo>
                      <a:pt x="4855" y="5005"/>
                    </a:lnTo>
                    <a:cubicBezTo>
                      <a:pt x="4851" y="5005"/>
                      <a:pt x="4848" y="5006"/>
                      <a:pt x="4844" y="5006"/>
                    </a:cubicBezTo>
                    <a:cubicBezTo>
                      <a:pt x="4745" y="5006"/>
                      <a:pt x="4725" y="4803"/>
                      <a:pt x="4560" y="4803"/>
                    </a:cubicBezTo>
                    <a:cubicBezTo>
                      <a:pt x="4638" y="4586"/>
                      <a:pt x="4390" y="4400"/>
                      <a:pt x="4654" y="4322"/>
                    </a:cubicBezTo>
                    <a:lnTo>
                      <a:pt x="4669" y="4338"/>
                    </a:lnTo>
                    <a:lnTo>
                      <a:pt x="4638" y="4198"/>
                    </a:lnTo>
                    <a:lnTo>
                      <a:pt x="4762" y="4136"/>
                    </a:lnTo>
                    <a:lnTo>
                      <a:pt x="4762" y="4136"/>
                    </a:lnTo>
                    <a:cubicBezTo>
                      <a:pt x="4855" y="4307"/>
                      <a:pt x="4731" y="4322"/>
                      <a:pt x="4762" y="4446"/>
                    </a:cubicBezTo>
                    <a:cubicBezTo>
                      <a:pt x="4855" y="4431"/>
                      <a:pt x="4871" y="4400"/>
                      <a:pt x="4871" y="4338"/>
                    </a:cubicBezTo>
                    <a:lnTo>
                      <a:pt x="4964" y="4152"/>
                    </a:lnTo>
                    <a:cubicBezTo>
                      <a:pt x="4964" y="4167"/>
                      <a:pt x="4964" y="4183"/>
                      <a:pt x="4979" y="4183"/>
                    </a:cubicBezTo>
                    <a:cubicBezTo>
                      <a:pt x="4964" y="4245"/>
                      <a:pt x="4948" y="4307"/>
                      <a:pt x="4995" y="4353"/>
                    </a:cubicBezTo>
                    <a:cubicBezTo>
                      <a:pt x="4983" y="4308"/>
                      <a:pt x="5055" y="4279"/>
                      <a:pt x="5107" y="4279"/>
                    </a:cubicBezTo>
                    <a:cubicBezTo>
                      <a:pt x="5125" y="4279"/>
                      <a:pt x="5141" y="4283"/>
                      <a:pt x="5150" y="4291"/>
                    </a:cubicBezTo>
                    <a:cubicBezTo>
                      <a:pt x="4995" y="4400"/>
                      <a:pt x="5165" y="4446"/>
                      <a:pt x="4964" y="4555"/>
                    </a:cubicBezTo>
                    <a:cubicBezTo>
                      <a:pt x="4971" y="4507"/>
                      <a:pt x="4959" y="4498"/>
                      <a:pt x="4942" y="4498"/>
                    </a:cubicBezTo>
                    <a:cubicBezTo>
                      <a:pt x="4932" y="4498"/>
                      <a:pt x="4920" y="4501"/>
                      <a:pt x="4909" y="4501"/>
                    </a:cubicBezTo>
                    <a:cubicBezTo>
                      <a:pt x="4895" y="4501"/>
                      <a:pt x="4880" y="4497"/>
                      <a:pt x="4871" y="4477"/>
                    </a:cubicBezTo>
                    <a:lnTo>
                      <a:pt x="4871" y="4477"/>
                    </a:lnTo>
                    <a:cubicBezTo>
                      <a:pt x="4886" y="4540"/>
                      <a:pt x="4793" y="4695"/>
                      <a:pt x="4669" y="4772"/>
                    </a:cubicBezTo>
                    <a:cubicBezTo>
                      <a:pt x="4692" y="4804"/>
                      <a:pt x="4715" y="4816"/>
                      <a:pt x="4738" y="4816"/>
                    </a:cubicBezTo>
                    <a:cubicBezTo>
                      <a:pt x="4795" y="4816"/>
                      <a:pt x="4856" y="4748"/>
                      <a:pt x="4933" y="4726"/>
                    </a:cubicBezTo>
                    <a:cubicBezTo>
                      <a:pt x="4933" y="4524"/>
                      <a:pt x="5227" y="4540"/>
                      <a:pt x="5181" y="4338"/>
                    </a:cubicBezTo>
                    <a:cubicBezTo>
                      <a:pt x="5207" y="4290"/>
                      <a:pt x="5227" y="4272"/>
                      <a:pt x="5243" y="4272"/>
                    </a:cubicBezTo>
                    <a:cubicBezTo>
                      <a:pt x="5283" y="4272"/>
                      <a:pt x="5294" y="4384"/>
                      <a:pt x="5305" y="4384"/>
                    </a:cubicBezTo>
                    <a:cubicBezTo>
                      <a:pt x="5460" y="4276"/>
                      <a:pt x="5258" y="4276"/>
                      <a:pt x="5274" y="4214"/>
                    </a:cubicBezTo>
                    <a:cubicBezTo>
                      <a:pt x="5336" y="3950"/>
                      <a:pt x="5553" y="4043"/>
                      <a:pt x="5662" y="3873"/>
                    </a:cubicBezTo>
                    <a:cubicBezTo>
                      <a:pt x="5615" y="3733"/>
                      <a:pt x="5677" y="3562"/>
                      <a:pt x="5755" y="3376"/>
                    </a:cubicBezTo>
                    <a:cubicBezTo>
                      <a:pt x="5801" y="3361"/>
                      <a:pt x="5832" y="3330"/>
                      <a:pt x="5879" y="3314"/>
                    </a:cubicBezTo>
                    <a:cubicBezTo>
                      <a:pt x="6018" y="3221"/>
                      <a:pt x="6127" y="3097"/>
                      <a:pt x="6189" y="2833"/>
                    </a:cubicBezTo>
                    <a:cubicBezTo>
                      <a:pt x="6189" y="2829"/>
                      <a:pt x="6188" y="2826"/>
                      <a:pt x="6187" y="2826"/>
                    </a:cubicBezTo>
                    <a:cubicBezTo>
                      <a:pt x="6176" y="2826"/>
                      <a:pt x="6110" y="3066"/>
                      <a:pt x="6056" y="3066"/>
                    </a:cubicBezTo>
                    <a:cubicBezTo>
                      <a:pt x="6048" y="3066"/>
                      <a:pt x="6041" y="3061"/>
                      <a:pt x="6034" y="3051"/>
                    </a:cubicBezTo>
                    <a:cubicBezTo>
                      <a:pt x="6034" y="2895"/>
                      <a:pt x="6080" y="2802"/>
                      <a:pt x="6142" y="2740"/>
                    </a:cubicBezTo>
                    <a:cubicBezTo>
                      <a:pt x="6220" y="2647"/>
                      <a:pt x="6298" y="2585"/>
                      <a:pt x="6344" y="2492"/>
                    </a:cubicBezTo>
                    <a:lnTo>
                      <a:pt x="4514" y="26"/>
                    </a:lnTo>
                    <a:cubicBezTo>
                      <a:pt x="4487" y="8"/>
                      <a:pt x="4454" y="1"/>
                      <a:pt x="44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3487200" y="927525"/>
                <a:ext cx="15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6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0" y="47"/>
                      <a:pt x="0" y="93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0" y="38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3417025" y="948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cubicBezTo>
                      <a:pt x="12" y="36"/>
                      <a:pt x="50" y="125"/>
                      <a:pt x="82" y="125"/>
                    </a:cubicBezTo>
                    <a:cubicBezTo>
                      <a:pt x="92" y="125"/>
                      <a:pt x="101" y="116"/>
                      <a:pt x="109" y="94"/>
                    </a:cubicBezTo>
                    <a:cubicBezTo>
                      <a:pt x="93" y="94"/>
                      <a:pt x="31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3367775" y="823975"/>
                <a:ext cx="62825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801" extrusionOk="0">
                    <a:moveTo>
                      <a:pt x="1784" y="249"/>
                    </a:moveTo>
                    <a:cubicBezTo>
                      <a:pt x="1780" y="256"/>
                      <a:pt x="1777" y="263"/>
                      <a:pt x="1775" y="269"/>
                    </a:cubicBezTo>
                    <a:lnTo>
                      <a:pt x="1775" y="269"/>
                    </a:lnTo>
                    <a:cubicBezTo>
                      <a:pt x="1779" y="262"/>
                      <a:pt x="1782" y="256"/>
                      <a:pt x="1784" y="249"/>
                    </a:cubicBezTo>
                    <a:close/>
                    <a:moveTo>
                      <a:pt x="1767" y="1029"/>
                    </a:moveTo>
                    <a:cubicBezTo>
                      <a:pt x="1758" y="1046"/>
                      <a:pt x="1753" y="1056"/>
                      <a:pt x="1753" y="1056"/>
                    </a:cubicBezTo>
                    <a:cubicBezTo>
                      <a:pt x="1760" y="1047"/>
                      <a:pt x="1764" y="1038"/>
                      <a:pt x="1767" y="1029"/>
                    </a:cubicBezTo>
                    <a:close/>
                    <a:moveTo>
                      <a:pt x="2451" y="1"/>
                    </a:moveTo>
                    <a:cubicBezTo>
                      <a:pt x="2417" y="29"/>
                      <a:pt x="2380" y="37"/>
                      <a:pt x="2342" y="37"/>
                    </a:cubicBezTo>
                    <a:cubicBezTo>
                      <a:pt x="2294" y="37"/>
                      <a:pt x="2245" y="24"/>
                      <a:pt x="2203" y="24"/>
                    </a:cubicBezTo>
                    <a:cubicBezTo>
                      <a:pt x="2186" y="24"/>
                      <a:pt x="2170" y="26"/>
                      <a:pt x="2156" y="32"/>
                    </a:cubicBezTo>
                    <a:cubicBezTo>
                      <a:pt x="2311" y="218"/>
                      <a:pt x="1939" y="187"/>
                      <a:pt x="1892" y="280"/>
                    </a:cubicBezTo>
                    <a:lnTo>
                      <a:pt x="1815" y="358"/>
                    </a:lnTo>
                    <a:lnTo>
                      <a:pt x="1784" y="373"/>
                    </a:lnTo>
                    <a:cubicBezTo>
                      <a:pt x="1756" y="346"/>
                      <a:pt x="1753" y="318"/>
                      <a:pt x="1775" y="269"/>
                    </a:cubicBezTo>
                    <a:lnTo>
                      <a:pt x="1775" y="269"/>
                    </a:lnTo>
                    <a:cubicBezTo>
                      <a:pt x="1738" y="324"/>
                      <a:pt x="1618" y="380"/>
                      <a:pt x="1660" y="435"/>
                    </a:cubicBezTo>
                    <a:cubicBezTo>
                      <a:pt x="1660" y="435"/>
                      <a:pt x="1582" y="466"/>
                      <a:pt x="1505" y="513"/>
                    </a:cubicBezTo>
                    <a:cubicBezTo>
                      <a:pt x="1412" y="559"/>
                      <a:pt x="1334" y="606"/>
                      <a:pt x="1334" y="606"/>
                    </a:cubicBezTo>
                    <a:cubicBezTo>
                      <a:pt x="1319" y="606"/>
                      <a:pt x="1303" y="590"/>
                      <a:pt x="1288" y="590"/>
                    </a:cubicBezTo>
                    <a:cubicBezTo>
                      <a:pt x="1288" y="606"/>
                      <a:pt x="1288" y="621"/>
                      <a:pt x="1303" y="621"/>
                    </a:cubicBezTo>
                    <a:cubicBezTo>
                      <a:pt x="1303" y="621"/>
                      <a:pt x="962" y="823"/>
                      <a:pt x="636" y="1040"/>
                    </a:cubicBezTo>
                    <a:cubicBezTo>
                      <a:pt x="311" y="1273"/>
                      <a:pt x="0" y="1521"/>
                      <a:pt x="0" y="1521"/>
                    </a:cubicBezTo>
                    <a:cubicBezTo>
                      <a:pt x="78" y="1490"/>
                      <a:pt x="171" y="1490"/>
                      <a:pt x="248" y="1459"/>
                    </a:cubicBezTo>
                    <a:cubicBezTo>
                      <a:pt x="248" y="1520"/>
                      <a:pt x="260" y="1538"/>
                      <a:pt x="277" y="1538"/>
                    </a:cubicBezTo>
                    <a:cubicBezTo>
                      <a:pt x="303" y="1538"/>
                      <a:pt x="344" y="1494"/>
                      <a:pt x="377" y="1494"/>
                    </a:cubicBezTo>
                    <a:cubicBezTo>
                      <a:pt x="394" y="1494"/>
                      <a:pt x="408" y="1504"/>
                      <a:pt x="419" y="1536"/>
                    </a:cubicBezTo>
                    <a:cubicBezTo>
                      <a:pt x="419" y="1614"/>
                      <a:pt x="342" y="1645"/>
                      <a:pt x="279" y="1645"/>
                    </a:cubicBezTo>
                    <a:cubicBezTo>
                      <a:pt x="311" y="1723"/>
                      <a:pt x="404" y="1738"/>
                      <a:pt x="450" y="1800"/>
                    </a:cubicBezTo>
                    <a:cubicBezTo>
                      <a:pt x="667" y="1769"/>
                      <a:pt x="481" y="1459"/>
                      <a:pt x="667" y="1397"/>
                    </a:cubicBezTo>
                    <a:cubicBezTo>
                      <a:pt x="701" y="1454"/>
                      <a:pt x="702" y="1519"/>
                      <a:pt x="737" y="1519"/>
                    </a:cubicBezTo>
                    <a:cubicBezTo>
                      <a:pt x="750" y="1519"/>
                      <a:pt x="767" y="1511"/>
                      <a:pt x="791" y="1490"/>
                    </a:cubicBezTo>
                    <a:lnTo>
                      <a:pt x="791" y="1490"/>
                    </a:lnTo>
                    <a:lnTo>
                      <a:pt x="776" y="1521"/>
                    </a:lnTo>
                    <a:cubicBezTo>
                      <a:pt x="810" y="1462"/>
                      <a:pt x="847" y="1448"/>
                      <a:pt x="881" y="1448"/>
                    </a:cubicBezTo>
                    <a:cubicBezTo>
                      <a:pt x="912" y="1448"/>
                      <a:pt x="940" y="1461"/>
                      <a:pt x="959" y="1461"/>
                    </a:cubicBezTo>
                    <a:cubicBezTo>
                      <a:pt x="985" y="1461"/>
                      <a:pt x="996" y="1439"/>
                      <a:pt x="977" y="1335"/>
                    </a:cubicBezTo>
                    <a:lnTo>
                      <a:pt x="977" y="1335"/>
                    </a:lnTo>
                    <a:lnTo>
                      <a:pt x="1055" y="1443"/>
                    </a:lnTo>
                    <a:cubicBezTo>
                      <a:pt x="1070" y="1319"/>
                      <a:pt x="1210" y="1226"/>
                      <a:pt x="1288" y="1149"/>
                    </a:cubicBezTo>
                    <a:lnTo>
                      <a:pt x="1303" y="1180"/>
                    </a:lnTo>
                    <a:cubicBezTo>
                      <a:pt x="1458" y="916"/>
                      <a:pt x="1412" y="1071"/>
                      <a:pt x="1644" y="870"/>
                    </a:cubicBezTo>
                    <a:lnTo>
                      <a:pt x="1644" y="870"/>
                    </a:lnTo>
                    <a:lnTo>
                      <a:pt x="1598" y="1071"/>
                    </a:lnTo>
                    <a:cubicBezTo>
                      <a:pt x="1722" y="1071"/>
                      <a:pt x="1660" y="916"/>
                      <a:pt x="1737" y="901"/>
                    </a:cubicBezTo>
                    <a:cubicBezTo>
                      <a:pt x="1737" y="927"/>
                      <a:pt x="1783" y="976"/>
                      <a:pt x="1767" y="1029"/>
                    </a:cubicBezTo>
                    <a:lnTo>
                      <a:pt x="1767" y="1029"/>
                    </a:lnTo>
                    <a:cubicBezTo>
                      <a:pt x="1785" y="995"/>
                      <a:pt x="1820" y="932"/>
                      <a:pt x="1861" y="870"/>
                    </a:cubicBezTo>
                    <a:cubicBezTo>
                      <a:pt x="1924" y="776"/>
                      <a:pt x="1986" y="683"/>
                      <a:pt x="1986" y="683"/>
                    </a:cubicBezTo>
                    <a:cubicBezTo>
                      <a:pt x="2017" y="559"/>
                      <a:pt x="1924" y="606"/>
                      <a:pt x="1877" y="559"/>
                    </a:cubicBezTo>
                    <a:cubicBezTo>
                      <a:pt x="1877" y="503"/>
                      <a:pt x="1941" y="469"/>
                      <a:pt x="2001" y="469"/>
                    </a:cubicBezTo>
                    <a:cubicBezTo>
                      <a:pt x="2039" y="469"/>
                      <a:pt x="2076" y="483"/>
                      <a:pt x="2094" y="513"/>
                    </a:cubicBezTo>
                    <a:cubicBezTo>
                      <a:pt x="2094" y="544"/>
                      <a:pt x="2017" y="621"/>
                      <a:pt x="2094" y="637"/>
                    </a:cubicBezTo>
                    <a:lnTo>
                      <a:pt x="2125" y="404"/>
                    </a:lnTo>
                    <a:lnTo>
                      <a:pt x="2125" y="404"/>
                    </a:lnTo>
                    <a:cubicBezTo>
                      <a:pt x="2342" y="451"/>
                      <a:pt x="2110" y="699"/>
                      <a:pt x="2079" y="807"/>
                    </a:cubicBezTo>
                    <a:cubicBezTo>
                      <a:pt x="2234" y="745"/>
                      <a:pt x="2234" y="606"/>
                      <a:pt x="2420" y="528"/>
                    </a:cubicBezTo>
                    <a:lnTo>
                      <a:pt x="2420" y="528"/>
                    </a:lnTo>
                    <a:cubicBezTo>
                      <a:pt x="2411" y="530"/>
                      <a:pt x="2402" y="531"/>
                      <a:pt x="2394" y="531"/>
                    </a:cubicBezTo>
                    <a:cubicBezTo>
                      <a:pt x="2341" y="531"/>
                      <a:pt x="2289" y="495"/>
                      <a:pt x="2249" y="482"/>
                    </a:cubicBezTo>
                    <a:cubicBezTo>
                      <a:pt x="2187" y="342"/>
                      <a:pt x="2389" y="327"/>
                      <a:pt x="2513" y="280"/>
                    </a:cubicBezTo>
                    <a:cubicBezTo>
                      <a:pt x="2404" y="249"/>
                      <a:pt x="2435" y="187"/>
                      <a:pt x="2482" y="110"/>
                    </a:cubicBezTo>
                    <a:cubicBezTo>
                      <a:pt x="2482" y="94"/>
                      <a:pt x="2482" y="94"/>
                      <a:pt x="2497" y="79"/>
                    </a:cubicBezTo>
                    <a:lnTo>
                      <a:pt x="2497" y="48"/>
                    </a:lnTo>
                    <a:lnTo>
                      <a:pt x="2482" y="63"/>
                    </a:lnTo>
                    <a:cubicBezTo>
                      <a:pt x="2482" y="48"/>
                      <a:pt x="2466" y="16"/>
                      <a:pt x="24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3365825" y="861975"/>
                <a:ext cx="19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79" extrusionOk="0">
                    <a:moveTo>
                      <a:pt x="78" y="1"/>
                    </a:moveTo>
                    <a:lnTo>
                      <a:pt x="78" y="1"/>
                    </a:lnTo>
                    <a:cubicBezTo>
                      <a:pt x="47" y="16"/>
                      <a:pt x="16" y="47"/>
                      <a:pt x="1" y="7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3433675" y="821650"/>
                <a:ext cx="70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34" extrusionOk="0">
                    <a:moveTo>
                      <a:pt x="280" y="1"/>
                    </a:moveTo>
                    <a:cubicBezTo>
                      <a:pt x="280" y="1"/>
                      <a:pt x="203" y="32"/>
                      <a:pt x="141" y="47"/>
                    </a:cubicBezTo>
                    <a:cubicBezTo>
                      <a:pt x="79" y="63"/>
                      <a:pt x="1" y="94"/>
                      <a:pt x="1" y="94"/>
                    </a:cubicBezTo>
                    <a:cubicBezTo>
                      <a:pt x="32" y="141"/>
                      <a:pt x="16" y="203"/>
                      <a:pt x="32" y="234"/>
                    </a:cubicBezTo>
                    <a:cubicBezTo>
                      <a:pt x="32" y="234"/>
                      <a:pt x="94" y="218"/>
                      <a:pt x="141" y="203"/>
                    </a:cubicBezTo>
                    <a:cubicBezTo>
                      <a:pt x="187" y="187"/>
                      <a:pt x="249" y="156"/>
                      <a:pt x="249" y="156"/>
                    </a:cubicBezTo>
                    <a:cubicBezTo>
                      <a:pt x="156" y="125"/>
                      <a:pt x="280" y="63"/>
                      <a:pt x="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3430200" y="822425"/>
                <a:ext cx="35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0" extrusionOk="0">
                    <a:moveTo>
                      <a:pt x="47" y="1"/>
                    </a:moveTo>
                    <a:cubicBezTo>
                      <a:pt x="47" y="32"/>
                      <a:pt x="31" y="78"/>
                      <a:pt x="0" y="110"/>
                    </a:cubicBezTo>
                    <a:lnTo>
                      <a:pt x="140" y="63"/>
                    </a:lnTo>
                    <a:cubicBezTo>
                      <a:pt x="140" y="32"/>
                      <a:pt x="109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3357700" y="8879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1" y="0"/>
                    </a:moveTo>
                    <a:lnTo>
                      <a:pt x="0" y="47"/>
                    </a:lnTo>
                    <a:cubicBezTo>
                      <a:pt x="16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3339850" y="862375"/>
                <a:ext cx="547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785" extrusionOk="0">
                    <a:moveTo>
                      <a:pt x="1226" y="0"/>
                    </a:moveTo>
                    <a:lnTo>
                      <a:pt x="1164" y="140"/>
                    </a:lnTo>
                    <a:lnTo>
                      <a:pt x="1133" y="93"/>
                    </a:lnTo>
                    <a:lnTo>
                      <a:pt x="1009" y="218"/>
                    </a:lnTo>
                    <a:cubicBezTo>
                      <a:pt x="1102" y="264"/>
                      <a:pt x="1117" y="249"/>
                      <a:pt x="1179" y="326"/>
                    </a:cubicBezTo>
                    <a:cubicBezTo>
                      <a:pt x="1123" y="361"/>
                      <a:pt x="1089" y="372"/>
                      <a:pt x="1064" y="372"/>
                    </a:cubicBezTo>
                    <a:cubicBezTo>
                      <a:pt x="1010" y="372"/>
                      <a:pt x="998" y="318"/>
                      <a:pt x="907" y="318"/>
                    </a:cubicBezTo>
                    <a:cubicBezTo>
                      <a:pt x="888" y="318"/>
                      <a:pt x="865" y="320"/>
                      <a:pt x="838" y="326"/>
                    </a:cubicBezTo>
                    <a:lnTo>
                      <a:pt x="652" y="528"/>
                    </a:lnTo>
                    <a:lnTo>
                      <a:pt x="652" y="481"/>
                    </a:lnTo>
                    <a:cubicBezTo>
                      <a:pt x="637" y="497"/>
                      <a:pt x="637" y="512"/>
                      <a:pt x="637" y="528"/>
                    </a:cubicBezTo>
                    <a:cubicBezTo>
                      <a:pt x="435" y="776"/>
                      <a:pt x="218" y="1024"/>
                      <a:pt x="1" y="1396"/>
                    </a:cubicBezTo>
                    <a:lnTo>
                      <a:pt x="2048" y="3785"/>
                    </a:lnTo>
                    <a:lnTo>
                      <a:pt x="2048" y="3769"/>
                    </a:lnTo>
                    <a:cubicBezTo>
                      <a:pt x="2187" y="3630"/>
                      <a:pt x="1893" y="3661"/>
                      <a:pt x="1970" y="3490"/>
                    </a:cubicBezTo>
                    <a:cubicBezTo>
                      <a:pt x="1955" y="3490"/>
                      <a:pt x="1939" y="3506"/>
                      <a:pt x="1924" y="3506"/>
                    </a:cubicBezTo>
                    <a:lnTo>
                      <a:pt x="249" y="1551"/>
                    </a:lnTo>
                    <a:cubicBezTo>
                      <a:pt x="400" y="1340"/>
                      <a:pt x="611" y="1187"/>
                      <a:pt x="520" y="1079"/>
                    </a:cubicBezTo>
                    <a:lnTo>
                      <a:pt x="520" y="1079"/>
                    </a:lnTo>
                    <a:cubicBezTo>
                      <a:pt x="532" y="1092"/>
                      <a:pt x="549" y="1112"/>
                      <a:pt x="568" y="1112"/>
                    </a:cubicBezTo>
                    <a:cubicBezTo>
                      <a:pt x="575" y="1112"/>
                      <a:pt x="583" y="1109"/>
                      <a:pt x="590" y="1102"/>
                    </a:cubicBezTo>
                    <a:lnTo>
                      <a:pt x="559" y="915"/>
                    </a:lnTo>
                    <a:lnTo>
                      <a:pt x="450" y="978"/>
                    </a:lnTo>
                    <a:cubicBezTo>
                      <a:pt x="421" y="802"/>
                      <a:pt x="683" y="556"/>
                      <a:pt x="803" y="556"/>
                    </a:cubicBezTo>
                    <a:cubicBezTo>
                      <a:pt x="810" y="556"/>
                      <a:pt x="817" y="557"/>
                      <a:pt x="823" y="559"/>
                    </a:cubicBezTo>
                    <a:cubicBezTo>
                      <a:pt x="714" y="729"/>
                      <a:pt x="916" y="776"/>
                      <a:pt x="637" y="931"/>
                    </a:cubicBezTo>
                    <a:cubicBezTo>
                      <a:pt x="683" y="947"/>
                      <a:pt x="776" y="962"/>
                      <a:pt x="745" y="1024"/>
                    </a:cubicBezTo>
                    <a:cubicBezTo>
                      <a:pt x="947" y="745"/>
                      <a:pt x="1210" y="605"/>
                      <a:pt x="1350" y="295"/>
                    </a:cubicBezTo>
                    <a:lnTo>
                      <a:pt x="1350" y="295"/>
                    </a:lnTo>
                    <a:cubicBezTo>
                      <a:pt x="1326" y="299"/>
                      <a:pt x="1307" y="301"/>
                      <a:pt x="1292" y="301"/>
                    </a:cubicBezTo>
                    <a:cubicBezTo>
                      <a:pt x="1125" y="301"/>
                      <a:pt x="1396" y="86"/>
                      <a:pt x="1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3152575" y="936050"/>
                <a:ext cx="4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78" extrusionOk="0">
                    <a:moveTo>
                      <a:pt x="1" y="0"/>
                    </a:moveTo>
                    <a:cubicBezTo>
                      <a:pt x="1" y="31"/>
                      <a:pt x="1" y="47"/>
                      <a:pt x="1" y="62"/>
                    </a:cubicBezTo>
                    <a:cubicBezTo>
                      <a:pt x="1" y="62"/>
                      <a:pt x="1" y="78"/>
                      <a:pt x="16" y="7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3125825" y="955400"/>
                <a:ext cx="143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75" h="731" extrusionOk="0">
                    <a:moveTo>
                      <a:pt x="543" y="0"/>
                    </a:moveTo>
                    <a:cubicBezTo>
                      <a:pt x="401" y="0"/>
                      <a:pt x="384" y="102"/>
                      <a:pt x="326" y="203"/>
                    </a:cubicBezTo>
                    <a:cubicBezTo>
                      <a:pt x="311" y="234"/>
                      <a:pt x="295" y="250"/>
                      <a:pt x="264" y="265"/>
                    </a:cubicBezTo>
                    <a:cubicBezTo>
                      <a:pt x="264" y="265"/>
                      <a:pt x="264" y="281"/>
                      <a:pt x="248" y="312"/>
                    </a:cubicBezTo>
                    <a:cubicBezTo>
                      <a:pt x="233" y="343"/>
                      <a:pt x="202" y="389"/>
                      <a:pt x="171" y="436"/>
                    </a:cubicBezTo>
                    <a:cubicBezTo>
                      <a:pt x="109" y="514"/>
                      <a:pt x="47" y="607"/>
                      <a:pt x="47" y="607"/>
                    </a:cubicBezTo>
                    <a:cubicBezTo>
                      <a:pt x="47" y="607"/>
                      <a:pt x="0" y="731"/>
                      <a:pt x="0" y="731"/>
                    </a:cubicBezTo>
                    <a:cubicBezTo>
                      <a:pt x="14" y="731"/>
                      <a:pt x="308" y="514"/>
                      <a:pt x="341" y="474"/>
                    </a:cubicBezTo>
                    <a:lnTo>
                      <a:pt x="341" y="474"/>
                    </a:lnTo>
                    <a:cubicBezTo>
                      <a:pt x="335" y="540"/>
                      <a:pt x="480" y="470"/>
                      <a:pt x="435" y="560"/>
                    </a:cubicBezTo>
                    <a:cubicBezTo>
                      <a:pt x="450" y="529"/>
                      <a:pt x="559" y="452"/>
                      <a:pt x="512" y="452"/>
                    </a:cubicBezTo>
                    <a:lnTo>
                      <a:pt x="450" y="483"/>
                    </a:lnTo>
                    <a:cubicBezTo>
                      <a:pt x="528" y="250"/>
                      <a:pt x="435" y="234"/>
                      <a:pt x="574" y="2"/>
                    </a:cubicBezTo>
                    <a:cubicBezTo>
                      <a:pt x="563" y="1"/>
                      <a:pt x="553" y="0"/>
                      <a:pt x="5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3109150" y="835625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9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3174675" y="805375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1" y="1"/>
                    </a:moveTo>
                    <a:cubicBezTo>
                      <a:pt x="16" y="16"/>
                      <a:pt x="47" y="16"/>
                      <a:pt x="94" y="32"/>
                    </a:cubicBezTo>
                    <a:cubicBezTo>
                      <a:pt x="78" y="16"/>
                      <a:pt x="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3109150" y="8379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3073875" y="917425"/>
                <a:ext cx="4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5" extrusionOk="0">
                    <a:moveTo>
                      <a:pt x="0" y="1"/>
                    </a:moveTo>
                    <a:lnTo>
                      <a:pt x="0" y="125"/>
                    </a:lnTo>
                    <a:cubicBezTo>
                      <a:pt x="16" y="63"/>
                      <a:pt x="0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3205300" y="855000"/>
                <a:ext cx="27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78" y="1"/>
                      <a:pt x="47" y="15"/>
                      <a:pt x="26" y="15"/>
                    </a:cubicBezTo>
                    <a:cubicBezTo>
                      <a:pt x="15" y="15"/>
                      <a:pt x="6" y="11"/>
                      <a:pt x="1" y="1"/>
                    </a:cubicBezTo>
                    <a:lnTo>
                      <a:pt x="1" y="1"/>
                    </a:lnTo>
                    <a:cubicBezTo>
                      <a:pt x="10" y="28"/>
                      <a:pt x="45" y="54"/>
                      <a:pt x="72" y="54"/>
                    </a:cubicBezTo>
                    <a:cubicBezTo>
                      <a:pt x="93" y="54"/>
                      <a:pt x="109" y="40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3076575" y="895725"/>
                <a:ext cx="4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" y="0"/>
                    </a:moveTo>
                    <a:cubicBezTo>
                      <a:pt x="1" y="8"/>
                      <a:pt x="1" y="12"/>
                      <a:pt x="3" y="12"/>
                    </a:cubicBezTo>
                    <a:cubicBezTo>
                      <a:pt x="5" y="12"/>
                      <a:pt x="8" y="8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3223150" y="855400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16" y="31"/>
                      <a:pt x="0" y="62"/>
                      <a:pt x="0" y="93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3"/>
              <p:cNvSpPr/>
              <p:nvPr/>
            </p:nvSpPr>
            <p:spPr>
              <a:xfrm>
                <a:off x="3212675" y="868975"/>
                <a:ext cx="8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6" extrusionOk="0">
                    <a:moveTo>
                      <a:pt x="0" y="0"/>
                    </a:moveTo>
                    <a:cubicBezTo>
                      <a:pt x="16" y="16"/>
                      <a:pt x="32" y="16"/>
                      <a:pt x="32" y="16"/>
                    </a:cubicBezTo>
                    <a:cubicBezTo>
                      <a:pt x="32" y="16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3210725" y="865875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124"/>
                    </a:moveTo>
                    <a:cubicBezTo>
                      <a:pt x="94" y="124"/>
                      <a:pt x="94" y="124"/>
                      <a:pt x="94" y="124"/>
                    </a:cubicBezTo>
                    <a:cubicBezTo>
                      <a:pt x="63" y="78"/>
                      <a:pt x="32" y="3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31"/>
                      <a:pt x="63" y="78"/>
                      <a:pt x="94" y="12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3176225" y="836000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63" y="1"/>
                    </a:moveTo>
                    <a:cubicBezTo>
                      <a:pt x="32" y="1"/>
                      <a:pt x="16" y="1"/>
                      <a:pt x="1" y="16"/>
                    </a:cubicBezTo>
                    <a:cubicBezTo>
                      <a:pt x="16" y="32"/>
                      <a:pt x="16" y="47"/>
                      <a:pt x="16" y="63"/>
                    </a:cubicBezTo>
                    <a:cubicBezTo>
                      <a:pt x="47" y="47"/>
                      <a:pt x="78" y="47"/>
                      <a:pt x="94" y="32"/>
                    </a:cubicBezTo>
                    <a:cubicBezTo>
                      <a:pt x="78" y="16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3108750" y="91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3174675" y="83252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32" y="47"/>
                      <a:pt x="32" y="78"/>
                    </a:cubicBezTo>
                    <a:cubicBezTo>
                      <a:pt x="32" y="47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3107600" y="906200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3108750" y="911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3107600" y="9058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lnTo>
                      <a:pt x="0" y="16"/>
                    </a:lnTo>
                    <a:cubicBezTo>
                      <a:pt x="0" y="1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3107200" y="9042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31"/>
                      <a:pt x="16" y="47"/>
                    </a:cubicBezTo>
                    <a:cubicBezTo>
                      <a:pt x="1" y="31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3063000" y="796450"/>
                <a:ext cx="165200" cy="171125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6845" extrusionOk="0">
                    <a:moveTo>
                      <a:pt x="4219" y="1242"/>
                    </a:moveTo>
                    <a:cubicBezTo>
                      <a:pt x="4235" y="1273"/>
                      <a:pt x="4235" y="1288"/>
                      <a:pt x="4250" y="1288"/>
                    </a:cubicBezTo>
                    <a:lnTo>
                      <a:pt x="4188" y="1304"/>
                    </a:lnTo>
                    <a:cubicBezTo>
                      <a:pt x="4204" y="1273"/>
                      <a:pt x="4219" y="1242"/>
                      <a:pt x="4219" y="1242"/>
                    </a:cubicBezTo>
                    <a:close/>
                    <a:moveTo>
                      <a:pt x="4412" y="1427"/>
                    </a:moveTo>
                    <a:cubicBezTo>
                      <a:pt x="4410" y="1427"/>
                      <a:pt x="4408" y="1428"/>
                      <a:pt x="4406" y="1428"/>
                    </a:cubicBezTo>
                    <a:cubicBezTo>
                      <a:pt x="4412" y="1428"/>
                      <a:pt x="4413" y="1428"/>
                      <a:pt x="4412" y="1427"/>
                    </a:cubicBezTo>
                    <a:close/>
                    <a:moveTo>
                      <a:pt x="4374" y="1412"/>
                    </a:moveTo>
                    <a:lnTo>
                      <a:pt x="4374" y="1412"/>
                    </a:lnTo>
                    <a:cubicBezTo>
                      <a:pt x="4390" y="1443"/>
                      <a:pt x="4406" y="1474"/>
                      <a:pt x="4437" y="1521"/>
                    </a:cubicBezTo>
                    <a:cubicBezTo>
                      <a:pt x="4468" y="1490"/>
                      <a:pt x="4421" y="1443"/>
                      <a:pt x="4374" y="1412"/>
                    </a:cubicBezTo>
                    <a:close/>
                    <a:moveTo>
                      <a:pt x="4840" y="1567"/>
                    </a:moveTo>
                    <a:cubicBezTo>
                      <a:pt x="4840" y="1583"/>
                      <a:pt x="4840" y="1598"/>
                      <a:pt x="4840" y="1614"/>
                    </a:cubicBezTo>
                    <a:cubicBezTo>
                      <a:pt x="4824" y="1598"/>
                      <a:pt x="4824" y="1598"/>
                      <a:pt x="4824" y="1567"/>
                    </a:cubicBezTo>
                    <a:close/>
                    <a:moveTo>
                      <a:pt x="4886" y="1552"/>
                    </a:moveTo>
                    <a:cubicBezTo>
                      <a:pt x="4917" y="1583"/>
                      <a:pt x="4933" y="1614"/>
                      <a:pt x="4964" y="1629"/>
                    </a:cubicBezTo>
                    <a:cubicBezTo>
                      <a:pt x="4933" y="1614"/>
                      <a:pt x="4871" y="1598"/>
                      <a:pt x="4871" y="1567"/>
                    </a:cubicBezTo>
                    <a:cubicBezTo>
                      <a:pt x="4886" y="1567"/>
                      <a:pt x="4886" y="1552"/>
                      <a:pt x="4886" y="1552"/>
                    </a:cubicBezTo>
                    <a:close/>
                    <a:moveTo>
                      <a:pt x="4685" y="1257"/>
                    </a:moveTo>
                    <a:cubicBezTo>
                      <a:pt x="4716" y="1257"/>
                      <a:pt x="4747" y="1257"/>
                      <a:pt x="4762" y="1273"/>
                    </a:cubicBezTo>
                    <a:lnTo>
                      <a:pt x="4747" y="1335"/>
                    </a:lnTo>
                    <a:cubicBezTo>
                      <a:pt x="4772" y="1301"/>
                      <a:pt x="4810" y="1286"/>
                      <a:pt x="4852" y="1286"/>
                    </a:cubicBezTo>
                    <a:cubicBezTo>
                      <a:pt x="4889" y="1286"/>
                      <a:pt x="4928" y="1298"/>
                      <a:pt x="4964" y="1319"/>
                    </a:cubicBezTo>
                    <a:cubicBezTo>
                      <a:pt x="5072" y="1350"/>
                      <a:pt x="5134" y="1428"/>
                      <a:pt x="5196" y="1474"/>
                    </a:cubicBezTo>
                    <a:lnTo>
                      <a:pt x="5181" y="1505"/>
                    </a:lnTo>
                    <a:cubicBezTo>
                      <a:pt x="5072" y="1505"/>
                      <a:pt x="5041" y="1567"/>
                      <a:pt x="5041" y="1645"/>
                    </a:cubicBezTo>
                    <a:lnTo>
                      <a:pt x="4995" y="1645"/>
                    </a:lnTo>
                    <a:cubicBezTo>
                      <a:pt x="4964" y="1614"/>
                      <a:pt x="4933" y="1567"/>
                      <a:pt x="4902" y="1536"/>
                    </a:cubicBezTo>
                    <a:cubicBezTo>
                      <a:pt x="4917" y="1536"/>
                      <a:pt x="4917" y="1536"/>
                      <a:pt x="4917" y="1521"/>
                    </a:cubicBezTo>
                    <a:cubicBezTo>
                      <a:pt x="4917" y="1521"/>
                      <a:pt x="4902" y="1505"/>
                      <a:pt x="4902" y="1505"/>
                    </a:cubicBezTo>
                    <a:cubicBezTo>
                      <a:pt x="4886" y="1490"/>
                      <a:pt x="4886" y="1490"/>
                      <a:pt x="4871" y="1490"/>
                    </a:cubicBezTo>
                    <a:cubicBezTo>
                      <a:pt x="4824" y="1443"/>
                      <a:pt x="4793" y="1381"/>
                      <a:pt x="4747" y="1335"/>
                    </a:cubicBezTo>
                    <a:cubicBezTo>
                      <a:pt x="4731" y="1304"/>
                      <a:pt x="4716" y="1288"/>
                      <a:pt x="4685" y="1257"/>
                    </a:cubicBezTo>
                    <a:close/>
                    <a:moveTo>
                      <a:pt x="5739" y="606"/>
                    </a:moveTo>
                    <a:cubicBezTo>
                      <a:pt x="5724" y="606"/>
                      <a:pt x="5724" y="606"/>
                      <a:pt x="5724" y="621"/>
                    </a:cubicBezTo>
                    <a:lnTo>
                      <a:pt x="6148" y="1650"/>
                    </a:lnTo>
                    <a:lnTo>
                      <a:pt x="5739" y="606"/>
                    </a:lnTo>
                    <a:close/>
                    <a:moveTo>
                      <a:pt x="4483" y="1614"/>
                    </a:moveTo>
                    <a:cubicBezTo>
                      <a:pt x="4483" y="1629"/>
                      <a:pt x="4499" y="1645"/>
                      <a:pt x="4499" y="1660"/>
                    </a:cubicBezTo>
                    <a:cubicBezTo>
                      <a:pt x="4483" y="1676"/>
                      <a:pt x="4483" y="1691"/>
                      <a:pt x="4483" y="1707"/>
                    </a:cubicBezTo>
                    <a:cubicBezTo>
                      <a:pt x="4468" y="1676"/>
                      <a:pt x="4437" y="1645"/>
                      <a:pt x="4437" y="1629"/>
                    </a:cubicBezTo>
                    <a:cubicBezTo>
                      <a:pt x="4452" y="1629"/>
                      <a:pt x="4468" y="1629"/>
                      <a:pt x="4483" y="1614"/>
                    </a:cubicBezTo>
                    <a:close/>
                    <a:moveTo>
                      <a:pt x="4669" y="1273"/>
                    </a:moveTo>
                    <a:cubicBezTo>
                      <a:pt x="4731" y="1335"/>
                      <a:pt x="4793" y="1412"/>
                      <a:pt x="4855" y="1490"/>
                    </a:cubicBezTo>
                    <a:cubicBezTo>
                      <a:pt x="4840" y="1505"/>
                      <a:pt x="4824" y="1521"/>
                      <a:pt x="4809" y="1521"/>
                    </a:cubicBezTo>
                    <a:cubicBezTo>
                      <a:pt x="4809" y="1474"/>
                      <a:pt x="4809" y="1443"/>
                      <a:pt x="4793" y="1428"/>
                    </a:cubicBezTo>
                    <a:lnTo>
                      <a:pt x="4793" y="1428"/>
                    </a:lnTo>
                    <a:cubicBezTo>
                      <a:pt x="4809" y="1490"/>
                      <a:pt x="4793" y="1521"/>
                      <a:pt x="4762" y="1536"/>
                    </a:cubicBezTo>
                    <a:cubicBezTo>
                      <a:pt x="4731" y="1552"/>
                      <a:pt x="4685" y="1567"/>
                      <a:pt x="4669" y="1598"/>
                    </a:cubicBezTo>
                    <a:cubicBezTo>
                      <a:pt x="4654" y="1614"/>
                      <a:pt x="4638" y="1614"/>
                      <a:pt x="4623" y="1614"/>
                    </a:cubicBezTo>
                    <a:cubicBezTo>
                      <a:pt x="4638" y="1629"/>
                      <a:pt x="4638" y="1629"/>
                      <a:pt x="4638" y="1629"/>
                    </a:cubicBezTo>
                    <a:cubicBezTo>
                      <a:pt x="4654" y="1645"/>
                      <a:pt x="4654" y="1645"/>
                      <a:pt x="4654" y="1660"/>
                    </a:cubicBezTo>
                    <a:cubicBezTo>
                      <a:pt x="4654" y="1660"/>
                      <a:pt x="4654" y="1676"/>
                      <a:pt x="4654" y="1691"/>
                    </a:cubicBezTo>
                    <a:lnTo>
                      <a:pt x="4594" y="1679"/>
                    </a:lnTo>
                    <a:lnTo>
                      <a:pt x="4594" y="1679"/>
                    </a:lnTo>
                    <a:lnTo>
                      <a:pt x="4623" y="1722"/>
                    </a:lnTo>
                    <a:cubicBezTo>
                      <a:pt x="4608" y="1722"/>
                      <a:pt x="4607" y="1708"/>
                      <a:pt x="4593" y="1679"/>
                    </a:cubicBezTo>
                    <a:lnTo>
                      <a:pt x="4593" y="1679"/>
                    </a:lnTo>
                    <a:lnTo>
                      <a:pt x="4594" y="1679"/>
                    </a:lnTo>
                    <a:lnTo>
                      <a:pt x="4594" y="1679"/>
                    </a:lnTo>
                    <a:lnTo>
                      <a:pt x="4592" y="1676"/>
                    </a:lnTo>
                    <a:lnTo>
                      <a:pt x="4592" y="1676"/>
                    </a:lnTo>
                    <a:cubicBezTo>
                      <a:pt x="4592" y="1677"/>
                      <a:pt x="4593" y="1678"/>
                      <a:pt x="4593" y="1679"/>
                    </a:cubicBezTo>
                    <a:lnTo>
                      <a:pt x="4593" y="1679"/>
                    </a:lnTo>
                    <a:lnTo>
                      <a:pt x="4576" y="1676"/>
                    </a:lnTo>
                    <a:cubicBezTo>
                      <a:pt x="4576" y="1676"/>
                      <a:pt x="4561" y="1660"/>
                      <a:pt x="4561" y="1660"/>
                    </a:cubicBezTo>
                    <a:cubicBezTo>
                      <a:pt x="4561" y="1660"/>
                      <a:pt x="4561" y="1645"/>
                      <a:pt x="4545" y="1645"/>
                    </a:cubicBezTo>
                    <a:lnTo>
                      <a:pt x="4530" y="1645"/>
                    </a:lnTo>
                    <a:cubicBezTo>
                      <a:pt x="4530" y="1629"/>
                      <a:pt x="4530" y="1614"/>
                      <a:pt x="4514" y="1598"/>
                    </a:cubicBezTo>
                    <a:lnTo>
                      <a:pt x="4530" y="1598"/>
                    </a:lnTo>
                    <a:cubicBezTo>
                      <a:pt x="4530" y="1583"/>
                      <a:pt x="4530" y="1583"/>
                      <a:pt x="4514" y="1567"/>
                    </a:cubicBezTo>
                    <a:cubicBezTo>
                      <a:pt x="4530" y="1552"/>
                      <a:pt x="4530" y="1521"/>
                      <a:pt x="4545" y="1505"/>
                    </a:cubicBezTo>
                    <a:lnTo>
                      <a:pt x="4545" y="1505"/>
                    </a:lnTo>
                    <a:cubicBezTo>
                      <a:pt x="4545" y="1505"/>
                      <a:pt x="4530" y="1505"/>
                      <a:pt x="4499" y="1521"/>
                    </a:cubicBezTo>
                    <a:lnTo>
                      <a:pt x="4483" y="1521"/>
                    </a:lnTo>
                    <a:cubicBezTo>
                      <a:pt x="4483" y="1536"/>
                      <a:pt x="4468" y="1536"/>
                      <a:pt x="4452" y="1552"/>
                    </a:cubicBezTo>
                    <a:lnTo>
                      <a:pt x="4452" y="1567"/>
                    </a:lnTo>
                    <a:lnTo>
                      <a:pt x="4437" y="1567"/>
                    </a:lnTo>
                    <a:cubicBezTo>
                      <a:pt x="4421" y="1567"/>
                      <a:pt x="4406" y="1583"/>
                      <a:pt x="4390" y="1598"/>
                    </a:cubicBezTo>
                    <a:cubicBezTo>
                      <a:pt x="4359" y="1614"/>
                      <a:pt x="4343" y="1629"/>
                      <a:pt x="4328" y="1645"/>
                    </a:cubicBezTo>
                    <a:cubicBezTo>
                      <a:pt x="4297" y="1598"/>
                      <a:pt x="4266" y="1552"/>
                      <a:pt x="4219" y="1521"/>
                    </a:cubicBezTo>
                    <a:cubicBezTo>
                      <a:pt x="4250" y="1474"/>
                      <a:pt x="4250" y="1443"/>
                      <a:pt x="4219" y="1397"/>
                    </a:cubicBezTo>
                    <a:lnTo>
                      <a:pt x="4219" y="1397"/>
                    </a:lnTo>
                    <a:cubicBezTo>
                      <a:pt x="4235" y="1412"/>
                      <a:pt x="4250" y="1459"/>
                      <a:pt x="4281" y="1459"/>
                    </a:cubicBezTo>
                    <a:lnTo>
                      <a:pt x="4266" y="1319"/>
                    </a:lnTo>
                    <a:lnTo>
                      <a:pt x="4266" y="1319"/>
                    </a:lnTo>
                    <a:cubicBezTo>
                      <a:pt x="4281" y="1335"/>
                      <a:pt x="4297" y="1319"/>
                      <a:pt x="4312" y="1366"/>
                    </a:cubicBezTo>
                    <a:cubicBezTo>
                      <a:pt x="4343" y="1397"/>
                      <a:pt x="4359" y="1412"/>
                      <a:pt x="4374" y="1412"/>
                    </a:cubicBezTo>
                    <a:cubicBezTo>
                      <a:pt x="4385" y="1412"/>
                      <a:pt x="4395" y="1419"/>
                      <a:pt x="4401" y="1419"/>
                    </a:cubicBezTo>
                    <a:cubicBezTo>
                      <a:pt x="4404" y="1419"/>
                      <a:pt x="4406" y="1417"/>
                      <a:pt x="4406" y="1412"/>
                    </a:cubicBezTo>
                    <a:cubicBezTo>
                      <a:pt x="4406" y="1421"/>
                      <a:pt x="4411" y="1425"/>
                      <a:pt x="4412" y="1427"/>
                    </a:cubicBezTo>
                    <a:lnTo>
                      <a:pt x="4412" y="1427"/>
                    </a:lnTo>
                    <a:cubicBezTo>
                      <a:pt x="4421" y="1423"/>
                      <a:pt x="4424" y="1412"/>
                      <a:pt x="4437" y="1412"/>
                    </a:cubicBezTo>
                    <a:cubicBezTo>
                      <a:pt x="4452" y="1397"/>
                      <a:pt x="4483" y="1381"/>
                      <a:pt x="4499" y="1366"/>
                    </a:cubicBezTo>
                    <a:cubicBezTo>
                      <a:pt x="4545" y="1319"/>
                      <a:pt x="4607" y="1273"/>
                      <a:pt x="4669" y="1273"/>
                    </a:cubicBezTo>
                    <a:close/>
                    <a:moveTo>
                      <a:pt x="3617" y="1696"/>
                    </a:moveTo>
                    <a:lnTo>
                      <a:pt x="3646" y="1738"/>
                    </a:lnTo>
                    <a:cubicBezTo>
                      <a:pt x="3630" y="1722"/>
                      <a:pt x="3630" y="1722"/>
                      <a:pt x="3615" y="1722"/>
                    </a:cubicBezTo>
                    <a:cubicBezTo>
                      <a:pt x="3615" y="1713"/>
                      <a:pt x="3616" y="1704"/>
                      <a:pt x="3617" y="1696"/>
                    </a:cubicBezTo>
                    <a:close/>
                    <a:moveTo>
                      <a:pt x="3646" y="1602"/>
                    </a:moveTo>
                    <a:cubicBezTo>
                      <a:pt x="3649" y="1602"/>
                      <a:pt x="3653" y="1606"/>
                      <a:pt x="3661" y="1614"/>
                    </a:cubicBezTo>
                    <a:cubicBezTo>
                      <a:pt x="3661" y="1645"/>
                      <a:pt x="3661" y="1676"/>
                      <a:pt x="3692" y="1676"/>
                    </a:cubicBezTo>
                    <a:lnTo>
                      <a:pt x="3677" y="1676"/>
                    </a:lnTo>
                    <a:cubicBezTo>
                      <a:pt x="3723" y="1676"/>
                      <a:pt x="3770" y="1691"/>
                      <a:pt x="3801" y="1707"/>
                    </a:cubicBezTo>
                    <a:cubicBezTo>
                      <a:pt x="3801" y="1722"/>
                      <a:pt x="3801" y="1722"/>
                      <a:pt x="3801" y="1722"/>
                    </a:cubicBezTo>
                    <a:lnTo>
                      <a:pt x="3754" y="1707"/>
                    </a:lnTo>
                    <a:lnTo>
                      <a:pt x="3770" y="1769"/>
                    </a:lnTo>
                    <a:lnTo>
                      <a:pt x="3816" y="1738"/>
                    </a:lnTo>
                    <a:lnTo>
                      <a:pt x="3816" y="1738"/>
                    </a:lnTo>
                    <a:cubicBezTo>
                      <a:pt x="3816" y="1784"/>
                      <a:pt x="3816" y="1815"/>
                      <a:pt x="3801" y="1846"/>
                    </a:cubicBezTo>
                    <a:lnTo>
                      <a:pt x="3770" y="1769"/>
                    </a:lnTo>
                    <a:lnTo>
                      <a:pt x="3723" y="1784"/>
                    </a:lnTo>
                    <a:cubicBezTo>
                      <a:pt x="3723" y="1769"/>
                      <a:pt x="3708" y="1769"/>
                      <a:pt x="3677" y="1753"/>
                    </a:cubicBezTo>
                    <a:lnTo>
                      <a:pt x="3661" y="1753"/>
                    </a:lnTo>
                    <a:cubicBezTo>
                      <a:pt x="3661" y="1722"/>
                      <a:pt x="3677" y="1676"/>
                      <a:pt x="3677" y="1676"/>
                    </a:cubicBezTo>
                    <a:lnTo>
                      <a:pt x="3677" y="1676"/>
                    </a:lnTo>
                    <a:lnTo>
                      <a:pt x="3619" y="1690"/>
                    </a:lnTo>
                    <a:lnTo>
                      <a:pt x="3619" y="1690"/>
                    </a:lnTo>
                    <a:cubicBezTo>
                      <a:pt x="3626" y="1656"/>
                      <a:pt x="3642" y="1626"/>
                      <a:pt x="3630" y="1614"/>
                    </a:cubicBezTo>
                    <a:cubicBezTo>
                      <a:pt x="3638" y="1606"/>
                      <a:pt x="3642" y="1602"/>
                      <a:pt x="3646" y="1602"/>
                    </a:cubicBezTo>
                    <a:close/>
                    <a:moveTo>
                      <a:pt x="3677" y="1815"/>
                    </a:moveTo>
                    <a:cubicBezTo>
                      <a:pt x="3677" y="1831"/>
                      <a:pt x="3677" y="1846"/>
                      <a:pt x="3692" y="1862"/>
                    </a:cubicBezTo>
                    <a:cubicBezTo>
                      <a:pt x="3686" y="1859"/>
                      <a:pt x="3680" y="1857"/>
                      <a:pt x="3674" y="1857"/>
                    </a:cubicBezTo>
                    <a:cubicBezTo>
                      <a:pt x="3659" y="1857"/>
                      <a:pt x="3647" y="1866"/>
                      <a:pt x="3632" y="1866"/>
                    </a:cubicBezTo>
                    <a:cubicBezTo>
                      <a:pt x="3627" y="1866"/>
                      <a:pt x="3621" y="1865"/>
                      <a:pt x="3615" y="1862"/>
                    </a:cubicBezTo>
                    <a:lnTo>
                      <a:pt x="3630" y="1862"/>
                    </a:lnTo>
                    <a:lnTo>
                      <a:pt x="3630" y="1846"/>
                    </a:lnTo>
                    <a:lnTo>
                      <a:pt x="3599" y="1846"/>
                    </a:lnTo>
                    <a:cubicBezTo>
                      <a:pt x="3599" y="1846"/>
                      <a:pt x="3584" y="1831"/>
                      <a:pt x="3584" y="1815"/>
                    </a:cubicBezTo>
                    <a:lnTo>
                      <a:pt x="3599" y="1815"/>
                    </a:lnTo>
                    <a:lnTo>
                      <a:pt x="3630" y="1846"/>
                    </a:lnTo>
                    <a:lnTo>
                      <a:pt x="3677" y="1815"/>
                    </a:lnTo>
                    <a:close/>
                    <a:moveTo>
                      <a:pt x="3739" y="1815"/>
                    </a:moveTo>
                    <a:cubicBezTo>
                      <a:pt x="3754" y="1831"/>
                      <a:pt x="3770" y="1846"/>
                      <a:pt x="3785" y="1862"/>
                    </a:cubicBezTo>
                    <a:cubicBezTo>
                      <a:pt x="3785" y="1862"/>
                      <a:pt x="3770" y="1877"/>
                      <a:pt x="3754" y="1877"/>
                    </a:cubicBezTo>
                    <a:cubicBezTo>
                      <a:pt x="3739" y="1846"/>
                      <a:pt x="3739" y="1831"/>
                      <a:pt x="3739" y="1815"/>
                    </a:cubicBezTo>
                    <a:close/>
                    <a:moveTo>
                      <a:pt x="3552" y="1831"/>
                    </a:moveTo>
                    <a:cubicBezTo>
                      <a:pt x="3552" y="1862"/>
                      <a:pt x="3552" y="1893"/>
                      <a:pt x="3521" y="1893"/>
                    </a:cubicBezTo>
                    <a:cubicBezTo>
                      <a:pt x="3537" y="1877"/>
                      <a:pt x="3537" y="1862"/>
                      <a:pt x="3537" y="1846"/>
                    </a:cubicBezTo>
                    <a:cubicBezTo>
                      <a:pt x="3537" y="1846"/>
                      <a:pt x="3552" y="1846"/>
                      <a:pt x="3552" y="1831"/>
                    </a:cubicBezTo>
                    <a:close/>
                    <a:moveTo>
                      <a:pt x="6148" y="1650"/>
                    </a:move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264" y="1944"/>
                      <a:pt x="6265" y="1942"/>
                      <a:pt x="6267" y="1940"/>
                    </a:cubicBezTo>
                    <a:lnTo>
                      <a:pt x="6148" y="1650"/>
                    </a:lnTo>
                    <a:close/>
                    <a:moveTo>
                      <a:pt x="3708" y="1877"/>
                    </a:moveTo>
                    <a:cubicBezTo>
                      <a:pt x="3723" y="1893"/>
                      <a:pt x="3739" y="1893"/>
                      <a:pt x="3754" y="1908"/>
                    </a:cubicBezTo>
                    <a:cubicBezTo>
                      <a:pt x="3754" y="1955"/>
                      <a:pt x="3754" y="1986"/>
                      <a:pt x="3770" y="2017"/>
                    </a:cubicBezTo>
                    <a:lnTo>
                      <a:pt x="3723" y="2017"/>
                    </a:lnTo>
                    <a:cubicBezTo>
                      <a:pt x="3677" y="1986"/>
                      <a:pt x="3661" y="1940"/>
                      <a:pt x="3677" y="1893"/>
                    </a:cubicBezTo>
                    <a:cubicBezTo>
                      <a:pt x="3677" y="1888"/>
                      <a:pt x="3681" y="1887"/>
                      <a:pt x="3686" y="1887"/>
                    </a:cubicBezTo>
                    <a:cubicBezTo>
                      <a:pt x="3700" y="1887"/>
                      <a:pt x="3723" y="1898"/>
                      <a:pt x="3723" y="1908"/>
                    </a:cubicBezTo>
                    <a:cubicBezTo>
                      <a:pt x="3723" y="1893"/>
                      <a:pt x="3708" y="1893"/>
                      <a:pt x="3708" y="1877"/>
                    </a:cubicBezTo>
                    <a:close/>
                    <a:moveTo>
                      <a:pt x="4142" y="1583"/>
                    </a:moveTo>
                    <a:cubicBezTo>
                      <a:pt x="4157" y="1614"/>
                      <a:pt x="4188" y="1645"/>
                      <a:pt x="4250" y="1676"/>
                    </a:cubicBezTo>
                    <a:cubicBezTo>
                      <a:pt x="4204" y="1722"/>
                      <a:pt x="4173" y="1784"/>
                      <a:pt x="4157" y="1862"/>
                    </a:cubicBezTo>
                    <a:cubicBezTo>
                      <a:pt x="4111" y="1924"/>
                      <a:pt x="4080" y="1986"/>
                      <a:pt x="4002" y="2033"/>
                    </a:cubicBezTo>
                    <a:cubicBezTo>
                      <a:pt x="4018" y="2033"/>
                      <a:pt x="4049" y="2048"/>
                      <a:pt x="4064" y="2064"/>
                    </a:cubicBezTo>
                    <a:lnTo>
                      <a:pt x="4002" y="2064"/>
                    </a:lnTo>
                    <a:cubicBezTo>
                      <a:pt x="4002" y="2048"/>
                      <a:pt x="4002" y="2048"/>
                      <a:pt x="4002" y="2033"/>
                    </a:cubicBezTo>
                    <a:cubicBezTo>
                      <a:pt x="4064" y="1971"/>
                      <a:pt x="4111" y="1893"/>
                      <a:pt x="4111" y="1784"/>
                    </a:cubicBezTo>
                    <a:cubicBezTo>
                      <a:pt x="4095" y="1738"/>
                      <a:pt x="4064" y="1691"/>
                      <a:pt x="4033" y="1660"/>
                    </a:cubicBezTo>
                    <a:cubicBezTo>
                      <a:pt x="4064" y="1629"/>
                      <a:pt x="4111" y="1614"/>
                      <a:pt x="4142" y="1583"/>
                    </a:cubicBezTo>
                    <a:close/>
                    <a:moveTo>
                      <a:pt x="3459" y="1908"/>
                    </a:moveTo>
                    <a:cubicBezTo>
                      <a:pt x="3490" y="2017"/>
                      <a:pt x="3490" y="2141"/>
                      <a:pt x="3366" y="2141"/>
                    </a:cubicBezTo>
                    <a:cubicBezTo>
                      <a:pt x="3362" y="2123"/>
                      <a:pt x="3356" y="2117"/>
                      <a:pt x="3349" y="2117"/>
                    </a:cubicBezTo>
                    <a:cubicBezTo>
                      <a:pt x="3334" y="2117"/>
                      <a:pt x="3313" y="2143"/>
                      <a:pt x="3286" y="2143"/>
                    </a:cubicBezTo>
                    <a:cubicBezTo>
                      <a:pt x="3282" y="2143"/>
                      <a:pt x="3278" y="2143"/>
                      <a:pt x="3273" y="2141"/>
                    </a:cubicBezTo>
                    <a:cubicBezTo>
                      <a:pt x="3320" y="2064"/>
                      <a:pt x="3320" y="1971"/>
                      <a:pt x="3382" y="1924"/>
                    </a:cubicBezTo>
                    <a:cubicBezTo>
                      <a:pt x="3382" y="1924"/>
                      <a:pt x="3397" y="1908"/>
                      <a:pt x="3397" y="1908"/>
                    </a:cubicBezTo>
                    <a:close/>
                    <a:moveTo>
                      <a:pt x="3010" y="2079"/>
                    </a:moveTo>
                    <a:cubicBezTo>
                      <a:pt x="3010" y="2110"/>
                      <a:pt x="3010" y="2141"/>
                      <a:pt x="2994" y="2172"/>
                    </a:cubicBezTo>
                    <a:cubicBezTo>
                      <a:pt x="2979" y="2141"/>
                      <a:pt x="2963" y="2095"/>
                      <a:pt x="3010" y="2079"/>
                    </a:cubicBezTo>
                    <a:close/>
                    <a:moveTo>
                      <a:pt x="3150" y="2213"/>
                    </a:moveTo>
                    <a:cubicBezTo>
                      <a:pt x="3150" y="2214"/>
                      <a:pt x="3149" y="2216"/>
                      <a:pt x="3149" y="2219"/>
                    </a:cubicBezTo>
                    <a:cubicBezTo>
                      <a:pt x="3150" y="2217"/>
                      <a:pt x="3150" y="2215"/>
                      <a:pt x="3150" y="2213"/>
                    </a:cubicBezTo>
                    <a:close/>
                    <a:moveTo>
                      <a:pt x="3242" y="2172"/>
                    </a:moveTo>
                    <a:cubicBezTo>
                      <a:pt x="3242" y="2188"/>
                      <a:pt x="3242" y="2203"/>
                      <a:pt x="3258" y="2219"/>
                    </a:cubicBezTo>
                    <a:lnTo>
                      <a:pt x="3227" y="2188"/>
                    </a:lnTo>
                    <a:cubicBezTo>
                      <a:pt x="3242" y="2188"/>
                      <a:pt x="3242" y="2188"/>
                      <a:pt x="3242" y="2172"/>
                    </a:cubicBezTo>
                    <a:close/>
                    <a:moveTo>
                      <a:pt x="4252" y="2228"/>
                    </a:moveTo>
                    <a:cubicBezTo>
                      <a:pt x="4257" y="2228"/>
                      <a:pt x="4261" y="2230"/>
                      <a:pt x="4266" y="2234"/>
                    </a:cubicBezTo>
                    <a:cubicBezTo>
                      <a:pt x="4250" y="2250"/>
                      <a:pt x="4235" y="2265"/>
                      <a:pt x="4219" y="2281"/>
                    </a:cubicBezTo>
                    <a:cubicBezTo>
                      <a:pt x="4219" y="2265"/>
                      <a:pt x="4219" y="2265"/>
                      <a:pt x="4219" y="2250"/>
                    </a:cubicBezTo>
                    <a:cubicBezTo>
                      <a:pt x="4230" y="2239"/>
                      <a:pt x="4241" y="2228"/>
                      <a:pt x="4252" y="2228"/>
                    </a:cubicBezTo>
                    <a:close/>
                    <a:moveTo>
                      <a:pt x="2994" y="2203"/>
                    </a:moveTo>
                    <a:lnTo>
                      <a:pt x="2994" y="2203"/>
                    </a:lnTo>
                    <a:cubicBezTo>
                      <a:pt x="2979" y="2234"/>
                      <a:pt x="2979" y="2281"/>
                      <a:pt x="2963" y="2327"/>
                    </a:cubicBezTo>
                    <a:lnTo>
                      <a:pt x="2932" y="2250"/>
                    </a:lnTo>
                    <a:cubicBezTo>
                      <a:pt x="2948" y="2234"/>
                      <a:pt x="2963" y="2219"/>
                      <a:pt x="2994" y="2203"/>
                    </a:cubicBezTo>
                    <a:close/>
                    <a:moveTo>
                      <a:pt x="4050" y="2325"/>
                    </a:moveTo>
                    <a:cubicBezTo>
                      <a:pt x="4062" y="2325"/>
                      <a:pt x="4071" y="2334"/>
                      <a:pt x="4080" y="2343"/>
                    </a:cubicBezTo>
                    <a:lnTo>
                      <a:pt x="4018" y="2343"/>
                    </a:lnTo>
                    <a:cubicBezTo>
                      <a:pt x="4031" y="2330"/>
                      <a:pt x="4041" y="2325"/>
                      <a:pt x="4050" y="2325"/>
                    </a:cubicBezTo>
                    <a:close/>
                    <a:moveTo>
                      <a:pt x="3103" y="2126"/>
                    </a:moveTo>
                    <a:cubicBezTo>
                      <a:pt x="3133" y="2126"/>
                      <a:pt x="3163" y="2126"/>
                      <a:pt x="3150" y="2213"/>
                    </a:cubicBezTo>
                    <a:lnTo>
                      <a:pt x="3150" y="2213"/>
                    </a:lnTo>
                    <a:cubicBezTo>
                      <a:pt x="3154" y="2203"/>
                      <a:pt x="3165" y="2201"/>
                      <a:pt x="3165" y="2188"/>
                    </a:cubicBezTo>
                    <a:cubicBezTo>
                      <a:pt x="3165" y="2234"/>
                      <a:pt x="3196" y="2265"/>
                      <a:pt x="3227" y="2281"/>
                    </a:cubicBezTo>
                    <a:cubicBezTo>
                      <a:pt x="3227" y="2281"/>
                      <a:pt x="3227" y="2281"/>
                      <a:pt x="3227" y="2296"/>
                    </a:cubicBezTo>
                    <a:cubicBezTo>
                      <a:pt x="3227" y="2281"/>
                      <a:pt x="3211" y="2281"/>
                      <a:pt x="3211" y="2281"/>
                    </a:cubicBezTo>
                    <a:lnTo>
                      <a:pt x="3211" y="2281"/>
                    </a:lnTo>
                    <a:cubicBezTo>
                      <a:pt x="3227" y="2312"/>
                      <a:pt x="3227" y="2327"/>
                      <a:pt x="3242" y="2358"/>
                    </a:cubicBezTo>
                    <a:cubicBezTo>
                      <a:pt x="3230" y="2352"/>
                      <a:pt x="3220" y="2346"/>
                      <a:pt x="3214" y="2346"/>
                    </a:cubicBezTo>
                    <a:cubicBezTo>
                      <a:pt x="3206" y="2346"/>
                      <a:pt x="3208" y="2359"/>
                      <a:pt x="3227" y="2405"/>
                    </a:cubicBezTo>
                    <a:cubicBezTo>
                      <a:pt x="3196" y="2374"/>
                      <a:pt x="3165" y="2343"/>
                      <a:pt x="3134" y="2343"/>
                    </a:cubicBezTo>
                    <a:lnTo>
                      <a:pt x="3134" y="2281"/>
                    </a:lnTo>
                    <a:lnTo>
                      <a:pt x="3087" y="2343"/>
                    </a:lnTo>
                    <a:cubicBezTo>
                      <a:pt x="3072" y="2327"/>
                      <a:pt x="3072" y="2312"/>
                      <a:pt x="3056" y="2312"/>
                    </a:cubicBezTo>
                    <a:cubicBezTo>
                      <a:pt x="3072" y="2327"/>
                      <a:pt x="3072" y="2327"/>
                      <a:pt x="3072" y="2343"/>
                    </a:cubicBezTo>
                    <a:lnTo>
                      <a:pt x="3041" y="2374"/>
                    </a:lnTo>
                    <a:cubicBezTo>
                      <a:pt x="3025" y="2343"/>
                      <a:pt x="3025" y="2327"/>
                      <a:pt x="3010" y="2312"/>
                    </a:cubicBezTo>
                    <a:cubicBezTo>
                      <a:pt x="3025" y="2281"/>
                      <a:pt x="3025" y="2265"/>
                      <a:pt x="3010" y="2234"/>
                    </a:cubicBezTo>
                    <a:cubicBezTo>
                      <a:pt x="3025" y="2188"/>
                      <a:pt x="3056" y="2141"/>
                      <a:pt x="3103" y="2126"/>
                    </a:cubicBezTo>
                    <a:close/>
                    <a:moveTo>
                      <a:pt x="1643" y="2451"/>
                    </a:moveTo>
                    <a:cubicBezTo>
                      <a:pt x="1643" y="2451"/>
                      <a:pt x="1644" y="2451"/>
                      <a:pt x="1645" y="2451"/>
                    </a:cubicBezTo>
                    <a:cubicBezTo>
                      <a:pt x="1644" y="2451"/>
                      <a:pt x="1643" y="2451"/>
                      <a:pt x="1643" y="2451"/>
                    </a:cubicBezTo>
                    <a:close/>
                    <a:moveTo>
                      <a:pt x="3227" y="2405"/>
                    </a:moveTo>
                    <a:lnTo>
                      <a:pt x="3227" y="2405"/>
                    </a:lnTo>
                    <a:cubicBezTo>
                      <a:pt x="3245" y="2423"/>
                      <a:pt x="3258" y="2430"/>
                      <a:pt x="3268" y="2430"/>
                    </a:cubicBezTo>
                    <a:cubicBezTo>
                      <a:pt x="3276" y="2430"/>
                      <a:pt x="3282" y="2427"/>
                      <a:pt x="3289" y="2420"/>
                    </a:cubicBezTo>
                    <a:cubicBezTo>
                      <a:pt x="3289" y="2451"/>
                      <a:pt x="3304" y="2467"/>
                      <a:pt x="3320" y="2482"/>
                    </a:cubicBezTo>
                    <a:cubicBezTo>
                      <a:pt x="3289" y="2467"/>
                      <a:pt x="3258" y="2436"/>
                      <a:pt x="3227" y="2405"/>
                    </a:cubicBezTo>
                    <a:close/>
                    <a:moveTo>
                      <a:pt x="3249" y="2441"/>
                    </a:moveTo>
                    <a:cubicBezTo>
                      <a:pt x="3293" y="2441"/>
                      <a:pt x="3303" y="2542"/>
                      <a:pt x="3335" y="2606"/>
                    </a:cubicBezTo>
                    <a:cubicBezTo>
                      <a:pt x="3320" y="2606"/>
                      <a:pt x="3320" y="2606"/>
                      <a:pt x="3320" y="2622"/>
                    </a:cubicBezTo>
                    <a:cubicBezTo>
                      <a:pt x="3304" y="2622"/>
                      <a:pt x="3304" y="2637"/>
                      <a:pt x="3289" y="2653"/>
                    </a:cubicBezTo>
                    <a:lnTo>
                      <a:pt x="3165" y="2513"/>
                    </a:lnTo>
                    <a:cubicBezTo>
                      <a:pt x="3203" y="2461"/>
                      <a:pt x="3229" y="2441"/>
                      <a:pt x="3249" y="2441"/>
                    </a:cubicBezTo>
                    <a:close/>
                    <a:moveTo>
                      <a:pt x="3180" y="2560"/>
                    </a:moveTo>
                    <a:cubicBezTo>
                      <a:pt x="3211" y="2622"/>
                      <a:pt x="3227" y="2653"/>
                      <a:pt x="3227" y="2684"/>
                    </a:cubicBezTo>
                    <a:cubicBezTo>
                      <a:pt x="3196" y="2684"/>
                      <a:pt x="3165" y="2653"/>
                      <a:pt x="3149" y="2591"/>
                    </a:cubicBezTo>
                    <a:cubicBezTo>
                      <a:pt x="3165" y="2575"/>
                      <a:pt x="3165" y="2575"/>
                      <a:pt x="3180" y="2560"/>
                    </a:cubicBezTo>
                    <a:close/>
                    <a:moveTo>
                      <a:pt x="5662" y="2467"/>
                    </a:moveTo>
                    <a:cubicBezTo>
                      <a:pt x="5724" y="2529"/>
                      <a:pt x="5770" y="2606"/>
                      <a:pt x="5832" y="2684"/>
                    </a:cubicBezTo>
                    <a:cubicBezTo>
                      <a:pt x="5770" y="2606"/>
                      <a:pt x="5724" y="2544"/>
                      <a:pt x="5662" y="2467"/>
                    </a:cubicBezTo>
                    <a:close/>
                    <a:moveTo>
                      <a:pt x="2079" y="1397"/>
                    </a:moveTo>
                    <a:lnTo>
                      <a:pt x="2033" y="1505"/>
                    </a:lnTo>
                    <a:lnTo>
                      <a:pt x="1986" y="1459"/>
                    </a:lnTo>
                    <a:cubicBezTo>
                      <a:pt x="1939" y="1521"/>
                      <a:pt x="1955" y="1660"/>
                      <a:pt x="1846" y="1676"/>
                    </a:cubicBezTo>
                    <a:cubicBezTo>
                      <a:pt x="1877" y="1769"/>
                      <a:pt x="1939" y="1893"/>
                      <a:pt x="1815" y="2017"/>
                    </a:cubicBezTo>
                    <a:lnTo>
                      <a:pt x="1800" y="1986"/>
                    </a:lnTo>
                    <a:lnTo>
                      <a:pt x="1800" y="1986"/>
                    </a:lnTo>
                    <a:cubicBezTo>
                      <a:pt x="1908" y="2203"/>
                      <a:pt x="1505" y="2157"/>
                      <a:pt x="1552" y="2281"/>
                    </a:cubicBezTo>
                    <a:cubicBezTo>
                      <a:pt x="1586" y="2323"/>
                      <a:pt x="1614" y="2338"/>
                      <a:pt x="1638" y="2338"/>
                    </a:cubicBezTo>
                    <a:cubicBezTo>
                      <a:pt x="1709" y="2338"/>
                      <a:pt x="1746" y="2203"/>
                      <a:pt x="1822" y="2203"/>
                    </a:cubicBezTo>
                    <a:cubicBezTo>
                      <a:pt x="1825" y="2203"/>
                      <a:pt x="1828" y="2203"/>
                      <a:pt x="1831" y="2203"/>
                    </a:cubicBezTo>
                    <a:cubicBezTo>
                      <a:pt x="1862" y="2312"/>
                      <a:pt x="1722" y="2296"/>
                      <a:pt x="1862" y="2327"/>
                    </a:cubicBezTo>
                    <a:cubicBezTo>
                      <a:pt x="1856" y="2394"/>
                      <a:pt x="1826" y="2409"/>
                      <a:pt x="1793" y="2409"/>
                    </a:cubicBezTo>
                    <a:cubicBezTo>
                      <a:pt x="1767" y="2409"/>
                      <a:pt x="1739" y="2400"/>
                      <a:pt x="1718" y="2400"/>
                    </a:cubicBezTo>
                    <a:cubicBezTo>
                      <a:pt x="1690" y="2400"/>
                      <a:pt x="1675" y="2415"/>
                      <a:pt x="1691" y="2482"/>
                    </a:cubicBezTo>
                    <a:lnTo>
                      <a:pt x="1784" y="2451"/>
                    </a:lnTo>
                    <a:lnTo>
                      <a:pt x="1784" y="2451"/>
                    </a:lnTo>
                    <a:cubicBezTo>
                      <a:pt x="1831" y="2560"/>
                      <a:pt x="1738" y="2606"/>
                      <a:pt x="1784" y="2699"/>
                    </a:cubicBezTo>
                    <a:cubicBezTo>
                      <a:pt x="1810" y="2719"/>
                      <a:pt x="1827" y="2727"/>
                      <a:pt x="1839" y="2727"/>
                    </a:cubicBezTo>
                    <a:cubicBezTo>
                      <a:pt x="1884" y="2727"/>
                      <a:pt x="1853" y="2609"/>
                      <a:pt x="1939" y="2560"/>
                    </a:cubicBezTo>
                    <a:lnTo>
                      <a:pt x="2002" y="2668"/>
                    </a:lnTo>
                    <a:lnTo>
                      <a:pt x="2033" y="2420"/>
                    </a:lnTo>
                    <a:cubicBezTo>
                      <a:pt x="1908" y="2265"/>
                      <a:pt x="1877" y="2312"/>
                      <a:pt x="1846" y="2110"/>
                    </a:cubicBezTo>
                    <a:lnTo>
                      <a:pt x="1846" y="2110"/>
                    </a:lnTo>
                    <a:cubicBezTo>
                      <a:pt x="1943" y="2121"/>
                      <a:pt x="2061" y="2168"/>
                      <a:pt x="2156" y="2232"/>
                    </a:cubicBezTo>
                    <a:lnTo>
                      <a:pt x="2156" y="2232"/>
                    </a:lnTo>
                    <a:cubicBezTo>
                      <a:pt x="2095" y="2124"/>
                      <a:pt x="2142" y="1985"/>
                      <a:pt x="2234" y="1877"/>
                    </a:cubicBezTo>
                    <a:lnTo>
                      <a:pt x="2250" y="1971"/>
                    </a:lnTo>
                    <a:cubicBezTo>
                      <a:pt x="2343" y="1893"/>
                      <a:pt x="2296" y="1800"/>
                      <a:pt x="2281" y="1738"/>
                    </a:cubicBezTo>
                    <a:lnTo>
                      <a:pt x="2281" y="1738"/>
                    </a:lnTo>
                    <a:cubicBezTo>
                      <a:pt x="2296" y="1753"/>
                      <a:pt x="2312" y="1753"/>
                      <a:pt x="2358" y="1753"/>
                    </a:cubicBezTo>
                    <a:cubicBezTo>
                      <a:pt x="2405" y="1660"/>
                      <a:pt x="2343" y="1521"/>
                      <a:pt x="2234" y="1505"/>
                    </a:cubicBezTo>
                    <a:lnTo>
                      <a:pt x="2234" y="1567"/>
                    </a:lnTo>
                    <a:lnTo>
                      <a:pt x="2095" y="1552"/>
                    </a:lnTo>
                    <a:lnTo>
                      <a:pt x="2095" y="1552"/>
                    </a:lnTo>
                    <a:cubicBezTo>
                      <a:pt x="2250" y="1722"/>
                      <a:pt x="2017" y="1800"/>
                      <a:pt x="2017" y="1955"/>
                    </a:cubicBezTo>
                    <a:cubicBezTo>
                      <a:pt x="1986" y="1831"/>
                      <a:pt x="1877" y="1645"/>
                      <a:pt x="2048" y="1645"/>
                    </a:cubicBezTo>
                    <a:lnTo>
                      <a:pt x="1955" y="1583"/>
                    </a:lnTo>
                    <a:cubicBezTo>
                      <a:pt x="2002" y="1490"/>
                      <a:pt x="2141" y="1521"/>
                      <a:pt x="2079" y="1397"/>
                    </a:cubicBezTo>
                    <a:close/>
                    <a:moveTo>
                      <a:pt x="5879" y="2730"/>
                    </a:moveTo>
                    <a:cubicBezTo>
                      <a:pt x="5879" y="2746"/>
                      <a:pt x="5894" y="2762"/>
                      <a:pt x="5910" y="2777"/>
                    </a:cubicBezTo>
                    <a:cubicBezTo>
                      <a:pt x="5910" y="2777"/>
                      <a:pt x="5910" y="2777"/>
                      <a:pt x="5910" y="2762"/>
                    </a:cubicBezTo>
                    <a:cubicBezTo>
                      <a:pt x="5894" y="2746"/>
                      <a:pt x="5894" y="2746"/>
                      <a:pt x="5879" y="2730"/>
                    </a:cubicBezTo>
                    <a:close/>
                    <a:moveTo>
                      <a:pt x="2917" y="2692"/>
                    </a:moveTo>
                    <a:cubicBezTo>
                      <a:pt x="2917" y="2699"/>
                      <a:pt x="2920" y="2699"/>
                      <a:pt x="2932" y="2699"/>
                    </a:cubicBezTo>
                    <a:cubicBezTo>
                      <a:pt x="2948" y="2746"/>
                      <a:pt x="2963" y="2808"/>
                      <a:pt x="2979" y="2839"/>
                    </a:cubicBezTo>
                    <a:lnTo>
                      <a:pt x="2948" y="2886"/>
                    </a:lnTo>
                    <a:cubicBezTo>
                      <a:pt x="2948" y="2886"/>
                      <a:pt x="2948" y="2870"/>
                      <a:pt x="2948" y="2870"/>
                    </a:cubicBezTo>
                    <a:lnTo>
                      <a:pt x="2948" y="2808"/>
                    </a:lnTo>
                    <a:lnTo>
                      <a:pt x="2932" y="2839"/>
                    </a:lnTo>
                    <a:cubicBezTo>
                      <a:pt x="2932" y="2780"/>
                      <a:pt x="2918" y="2736"/>
                      <a:pt x="2917" y="2692"/>
                    </a:cubicBezTo>
                    <a:close/>
                    <a:moveTo>
                      <a:pt x="2498" y="3320"/>
                    </a:moveTo>
                    <a:cubicBezTo>
                      <a:pt x="2498" y="3320"/>
                      <a:pt x="2513" y="3335"/>
                      <a:pt x="2513" y="3335"/>
                    </a:cubicBezTo>
                    <a:cubicBezTo>
                      <a:pt x="2513" y="3351"/>
                      <a:pt x="2513" y="3366"/>
                      <a:pt x="2529" y="3366"/>
                    </a:cubicBezTo>
                    <a:cubicBezTo>
                      <a:pt x="2513" y="3382"/>
                      <a:pt x="2498" y="3382"/>
                      <a:pt x="2482" y="3382"/>
                    </a:cubicBezTo>
                    <a:cubicBezTo>
                      <a:pt x="2482" y="3366"/>
                      <a:pt x="2482" y="3335"/>
                      <a:pt x="2498" y="3320"/>
                    </a:cubicBezTo>
                    <a:close/>
                    <a:moveTo>
                      <a:pt x="3242" y="3273"/>
                    </a:moveTo>
                    <a:cubicBezTo>
                      <a:pt x="3242" y="3289"/>
                      <a:pt x="3258" y="3289"/>
                      <a:pt x="3258" y="3304"/>
                    </a:cubicBezTo>
                    <a:cubicBezTo>
                      <a:pt x="3258" y="3351"/>
                      <a:pt x="3258" y="3413"/>
                      <a:pt x="3258" y="3459"/>
                    </a:cubicBezTo>
                    <a:cubicBezTo>
                      <a:pt x="3242" y="3490"/>
                      <a:pt x="3227" y="3506"/>
                      <a:pt x="3196" y="3506"/>
                    </a:cubicBezTo>
                    <a:cubicBezTo>
                      <a:pt x="3196" y="3459"/>
                      <a:pt x="3227" y="3397"/>
                      <a:pt x="3180" y="3382"/>
                    </a:cubicBezTo>
                    <a:cubicBezTo>
                      <a:pt x="3180" y="3366"/>
                      <a:pt x="3165" y="3366"/>
                      <a:pt x="3165" y="3366"/>
                    </a:cubicBezTo>
                    <a:cubicBezTo>
                      <a:pt x="3180" y="3351"/>
                      <a:pt x="3196" y="3335"/>
                      <a:pt x="3196" y="3335"/>
                    </a:cubicBezTo>
                    <a:cubicBezTo>
                      <a:pt x="3211" y="3335"/>
                      <a:pt x="3227" y="3335"/>
                      <a:pt x="3242" y="3273"/>
                    </a:cubicBezTo>
                    <a:close/>
                    <a:moveTo>
                      <a:pt x="2746" y="3708"/>
                    </a:moveTo>
                    <a:cubicBezTo>
                      <a:pt x="2746" y="3723"/>
                      <a:pt x="2746" y="3723"/>
                      <a:pt x="2761" y="3739"/>
                    </a:cubicBezTo>
                    <a:lnTo>
                      <a:pt x="2699" y="3739"/>
                    </a:lnTo>
                    <a:cubicBezTo>
                      <a:pt x="2715" y="3723"/>
                      <a:pt x="2715" y="3723"/>
                      <a:pt x="2730" y="3708"/>
                    </a:cubicBezTo>
                    <a:close/>
                    <a:moveTo>
                      <a:pt x="2637" y="3677"/>
                    </a:moveTo>
                    <a:cubicBezTo>
                      <a:pt x="2653" y="3677"/>
                      <a:pt x="2684" y="3692"/>
                      <a:pt x="2699" y="3708"/>
                    </a:cubicBezTo>
                    <a:cubicBezTo>
                      <a:pt x="2684" y="3739"/>
                      <a:pt x="2653" y="3754"/>
                      <a:pt x="2637" y="3770"/>
                    </a:cubicBezTo>
                    <a:cubicBezTo>
                      <a:pt x="2606" y="3754"/>
                      <a:pt x="2560" y="3739"/>
                      <a:pt x="2544" y="3723"/>
                    </a:cubicBezTo>
                    <a:lnTo>
                      <a:pt x="2544" y="3708"/>
                    </a:lnTo>
                    <a:cubicBezTo>
                      <a:pt x="2550" y="3719"/>
                      <a:pt x="2558" y="3725"/>
                      <a:pt x="2567" y="3725"/>
                    </a:cubicBezTo>
                    <a:cubicBezTo>
                      <a:pt x="2581" y="3725"/>
                      <a:pt x="2597" y="3711"/>
                      <a:pt x="2606" y="3692"/>
                    </a:cubicBezTo>
                    <a:cubicBezTo>
                      <a:pt x="2622" y="3708"/>
                      <a:pt x="2622" y="3723"/>
                      <a:pt x="2622" y="3723"/>
                    </a:cubicBezTo>
                    <a:cubicBezTo>
                      <a:pt x="2622" y="3708"/>
                      <a:pt x="2622" y="3692"/>
                      <a:pt x="2622" y="3677"/>
                    </a:cubicBezTo>
                    <a:close/>
                    <a:moveTo>
                      <a:pt x="2824" y="3816"/>
                    </a:moveTo>
                    <a:cubicBezTo>
                      <a:pt x="2829" y="3822"/>
                      <a:pt x="2838" y="3828"/>
                      <a:pt x="2846" y="3832"/>
                    </a:cubicBezTo>
                    <a:lnTo>
                      <a:pt x="2846" y="3832"/>
                    </a:lnTo>
                    <a:cubicBezTo>
                      <a:pt x="2840" y="3826"/>
                      <a:pt x="2832" y="3821"/>
                      <a:pt x="2824" y="3816"/>
                    </a:cubicBezTo>
                    <a:close/>
                    <a:moveTo>
                      <a:pt x="2777" y="3739"/>
                    </a:moveTo>
                    <a:cubicBezTo>
                      <a:pt x="2793" y="3770"/>
                      <a:pt x="2793" y="3801"/>
                      <a:pt x="2808" y="3847"/>
                    </a:cubicBezTo>
                    <a:cubicBezTo>
                      <a:pt x="2808" y="3816"/>
                      <a:pt x="2793" y="3770"/>
                      <a:pt x="2777" y="3739"/>
                    </a:cubicBezTo>
                    <a:close/>
                    <a:moveTo>
                      <a:pt x="2793" y="3599"/>
                    </a:moveTo>
                    <a:cubicBezTo>
                      <a:pt x="2793" y="3615"/>
                      <a:pt x="2793" y="3630"/>
                      <a:pt x="2808" y="3646"/>
                    </a:cubicBezTo>
                    <a:cubicBezTo>
                      <a:pt x="2824" y="3692"/>
                      <a:pt x="2870" y="3739"/>
                      <a:pt x="2901" y="3754"/>
                    </a:cubicBezTo>
                    <a:cubicBezTo>
                      <a:pt x="2901" y="3785"/>
                      <a:pt x="2901" y="3816"/>
                      <a:pt x="2886" y="3832"/>
                    </a:cubicBezTo>
                    <a:cubicBezTo>
                      <a:pt x="2881" y="3836"/>
                      <a:pt x="2875" y="3838"/>
                      <a:pt x="2869" y="3838"/>
                    </a:cubicBezTo>
                    <a:cubicBezTo>
                      <a:pt x="2862" y="3838"/>
                      <a:pt x="2854" y="3836"/>
                      <a:pt x="2846" y="3832"/>
                    </a:cubicBezTo>
                    <a:lnTo>
                      <a:pt x="2846" y="3832"/>
                    </a:lnTo>
                    <a:cubicBezTo>
                      <a:pt x="2863" y="3848"/>
                      <a:pt x="2874" y="3867"/>
                      <a:pt x="2886" y="3878"/>
                    </a:cubicBezTo>
                    <a:lnTo>
                      <a:pt x="2808" y="3847"/>
                    </a:lnTo>
                    <a:lnTo>
                      <a:pt x="2730" y="3832"/>
                    </a:lnTo>
                    <a:cubicBezTo>
                      <a:pt x="2730" y="3847"/>
                      <a:pt x="2715" y="3847"/>
                      <a:pt x="2715" y="3847"/>
                    </a:cubicBezTo>
                    <a:cubicBezTo>
                      <a:pt x="2715" y="3832"/>
                      <a:pt x="2715" y="3816"/>
                      <a:pt x="2699" y="3785"/>
                    </a:cubicBezTo>
                    <a:cubicBezTo>
                      <a:pt x="2730" y="3770"/>
                      <a:pt x="2746" y="3754"/>
                      <a:pt x="2777" y="3739"/>
                    </a:cubicBezTo>
                    <a:cubicBezTo>
                      <a:pt x="2777" y="3739"/>
                      <a:pt x="2777" y="3739"/>
                      <a:pt x="2777" y="3723"/>
                    </a:cubicBezTo>
                    <a:cubicBezTo>
                      <a:pt x="2793" y="3708"/>
                      <a:pt x="2808" y="3677"/>
                      <a:pt x="2808" y="3646"/>
                    </a:cubicBezTo>
                    <a:cubicBezTo>
                      <a:pt x="2793" y="3646"/>
                      <a:pt x="2777" y="3646"/>
                      <a:pt x="2761" y="3661"/>
                    </a:cubicBezTo>
                    <a:cubicBezTo>
                      <a:pt x="2761" y="3646"/>
                      <a:pt x="2761" y="3646"/>
                      <a:pt x="2761" y="3630"/>
                    </a:cubicBezTo>
                    <a:cubicBezTo>
                      <a:pt x="2777" y="3615"/>
                      <a:pt x="2777" y="3615"/>
                      <a:pt x="2793" y="3599"/>
                    </a:cubicBezTo>
                    <a:close/>
                    <a:moveTo>
                      <a:pt x="2513" y="3863"/>
                    </a:moveTo>
                    <a:cubicBezTo>
                      <a:pt x="2482" y="3909"/>
                      <a:pt x="2436" y="3925"/>
                      <a:pt x="2405" y="3940"/>
                    </a:cubicBezTo>
                    <a:cubicBezTo>
                      <a:pt x="2420" y="3925"/>
                      <a:pt x="2420" y="3909"/>
                      <a:pt x="2420" y="3894"/>
                    </a:cubicBezTo>
                    <a:cubicBezTo>
                      <a:pt x="2451" y="3878"/>
                      <a:pt x="2482" y="3863"/>
                      <a:pt x="2513" y="3863"/>
                    </a:cubicBezTo>
                    <a:close/>
                    <a:moveTo>
                      <a:pt x="2529" y="3863"/>
                    </a:moveTo>
                    <a:cubicBezTo>
                      <a:pt x="2591" y="3863"/>
                      <a:pt x="2637" y="3878"/>
                      <a:pt x="2668" y="3909"/>
                    </a:cubicBezTo>
                    <a:lnTo>
                      <a:pt x="2684" y="3971"/>
                    </a:lnTo>
                    <a:cubicBezTo>
                      <a:pt x="2699" y="3971"/>
                      <a:pt x="2699" y="3971"/>
                      <a:pt x="2715" y="3956"/>
                    </a:cubicBezTo>
                    <a:cubicBezTo>
                      <a:pt x="2730" y="3987"/>
                      <a:pt x="2746" y="4002"/>
                      <a:pt x="2761" y="4002"/>
                    </a:cubicBezTo>
                    <a:lnTo>
                      <a:pt x="2761" y="3987"/>
                    </a:lnTo>
                    <a:cubicBezTo>
                      <a:pt x="2808" y="4018"/>
                      <a:pt x="2839" y="4064"/>
                      <a:pt x="2777" y="4157"/>
                    </a:cubicBezTo>
                    <a:cubicBezTo>
                      <a:pt x="2761" y="4157"/>
                      <a:pt x="2746" y="4157"/>
                      <a:pt x="2730" y="4142"/>
                    </a:cubicBezTo>
                    <a:cubicBezTo>
                      <a:pt x="2715" y="4049"/>
                      <a:pt x="2684" y="3971"/>
                      <a:pt x="2684" y="3971"/>
                    </a:cubicBezTo>
                    <a:lnTo>
                      <a:pt x="2684" y="3971"/>
                    </a:lnTo>
                    <a:cubicBezTo>
                      <a:pt x="2622" y="4002"/>
                      <a:pt x="2715" y="4095"/>
                      <a:pt x="2684" y="4157"/>
                    </a:cubicBezTo>
                    <a:cubicBezTo>
                      <a:pt x="2684" y="4142"/>
                      <a:pt x="2668" y="4111"/>
                      <a:pt x="2653" y="4095"/>
                    </a:cubicBezTo>
                    <a:cubicBezTo>
                      <a:pt x="2653" y="4095"/>
                      <a:pt x="2606" y="4126"/>
                      <a:pt x="2575" y="4173"/>
                    </a:cubicBezTo>
                    <a:cubicBezTo>
                      <a:pt x="2575" y="4157"/>
                      <a:pt x="2575" y="4142"/>
                      <a:pt x="2575" y="4126"/>
                    </a:cubicBezTo>
                    <a:cubicBezTo>
                      <a:pt x="2554" y="4143"/>
                      <a:pt x="2537" y="4150"/>
                      <a:pt x="2520" y="4150"/>
                    </a:cubicBezTo>
                    <a:cubicBezTo>
                      <a:pt x="2475" y="4150"/>
                      <a:pt x="2437" y="4102"/>
                      <a:pt x="2358" y="4080"/>
                    </a:cubicBezTo>
                    <a:cubicBezTo>
                      <a:pt x="2358" y="4080"/>
                      <a:pt x="2358" y="4064"/>
                      <a:pt x="2358" y="4064"/>
                    </a:cubicBezTo>
                    <a:cubicBezTo>
                      <a:pt x="2467" y="4033"/>
                      <a:pt x="2591" y="4018"/>
                      <a:pt x="2591" y="3940"/>
                    </a:cubicBezTo>
                    <a:lnTo>
                      <a:pt x="2591" y="3940"/>
                    </a:lnTo>
                    <a:lnTo>
                      <a:pt x="2513" y="3987"/>
                    </a:lnTo>
                    <a:lnTo>
                      <a:pt x="2529" y="3863"/>
                    </a:lnTo>
                    <a:close/>
                    <a:moveTo>
                      <a:pt x="1784" y="4281"/>
                    </a:moveTo>
                    <a:cubicBezTo>
                      <a:pt x="1784" y="4281"/>
                      <a:pt x="1800" y="4297"/>
                      <a:pt x="1815" y="4312"/>
                    </a:cubicBezTo>
                    <a:cubicBezTo>
                      <a:pt x="1815" y="4319"/>
                      <a:pt x="1815" y="4323"/>
                      <a:pt x="1813" y="4323"/>
                    </a:cubicBezTo>
                    <a:cubicBezTo>
                      <a:pt x="1810" y="4323"/>
                      <a:pt x="1803" y="4315"/>
                      <a:pt x="1784" y="4297"/>
                    </a:cubicBezTo>
                    <a:lnTo>
                      <a:pt x="1784" y="4281"/>
                    </a:lnTo>
                    <a:close/>
                    <a:moveTo>
                      <a:pt x="2426" y="4154"/>
                    </a:moveTo>
                    <a:cubicBezTo>
                      <a:pt x="2438" y="4154"/>
                      <a:pt x="2452" y="4155"/>
                      <a:pt x="2467" y="4157"/>
                    </a:cubicBezTo>
                    <a:cubicBezTo>
                      <a:pt x="2498" y="4173"/>
                      <a:pt x="2498" y="4219"/>
                      <a:pt x="2498" y="4250"/>
                    </a:cubicBezTo>
                    <a:cubicBezTo>
                      <a:pt x="2482" y="4250"/>
                      <a:pt x="2467" y="4266"/>
                      <a:pt x="2451" y="4281"/>
                    </a:cubicBezTo>
                    <a:cubicBezTo>
                      <a:pt x="2451" y="4281"/>
                      <a:pt x="2436" y="4266"/>
                      <a:pt x="2420" y="4266"/>
                    </a:cubicBezTo>
                    <a:cubicBezTo>
                      <a:pt x="2420" y="4297"/>
                      <a:pt x="2405" y="4312"/>
                      <a:pt x="2405" y="4328"/>
                    </a:cubicBezTo>
                    <a:cubicBezTo>
                      <a:pt x="2400" y="4323"/>
                      <a:pt x="2393" y="4319"/>
                      <a:pt x="2386" y="4319"/>
                    </a:cubicBezTo>
                    <a:cubicBezTo>
                      <a:pt x="2374" y="4319"/>
                      <a:pt x="2363" y="4333"/>
                      <a:pt x="2374" y="4375"/>
                    </a:cubicBezTo>
                    <a:lnTo>
                      <a:pt x="2312" y="4266"/>
                    </a:lnTo>
                    <a:lnTo>
                      <a:pt x="2265" y="4266"/>
                    </a:lnTo>
                    <a:lnTo>
                      <a:pt x="2281" y="4204"/>
                    </a:lnTo>
                    <a:cubicBezTo>
                      <a:pt x="2321" y="4191"/>
                      <a:pt x="2349" y="4154"/>
                      <a:pt x="2426" y="4154"/>
                    </a:cubicBezTo>
                    <a:close/>
                    <a:moveTo>
                      <a:pt x="2482" y="4343"/>
                    </a:moveTo>
                    <a:cubicBezTo>
                      <a:pt x="2529" y="4359"/>
                      <a:pt x="2560" y="4375"/>
                      <a:pt x="2544" y="4406"/>
                    </a:cubicBezTo>
                    <a:lnTo>
                      <a:pt x="2560" y="4406"/>
                    </a:lnTo>
                    <a:cubicBezTo>
                      <a:pt x="2544" y="4437"/>
                      <a:pt x="2529" y="4452"/>
                      <a:pt x="2498" y="4452"/>
                    </a:cubicBezTo>
                    <a:lnTo>
                      <a:pt x="2436" y="4452"/>
                    </a:lnTo>
                    <a:cubicBezTo>
                      <a:pt x="2436" y="4437"/>
                      <a:pt x="2405" y="4375"/>
                      <a:pt x="2436" y="4375"/>
                    </a:cubicBezTo>
                    <a:cubicBezTo>
                      <a:pt x="2436" y="4375"/>
                      <a:pt x="2436" y="4375"/>
                      <a:pt x="2451" y="4390"/>
                    </a:cubicBezTo>
                    <a:cubicBezTo>
                      <a:pt x="2451" y="4390"/>
                      <a:pt x="2451" y="4375"/>
                      <a:pt x="2467" y="4375"/>
                    </a:cubicBezTo>
                    <a:cubicBezTo>
                      <a:pt x="2467" y="4359"/>
                      <a:pt x="2482" y="4359"/>
                      <a:pt x="2482" y="4343"/>
                    </a:cubicBezTo>
                    <a:close/>
                    <a:moveTo>
                      <a:pt x="2250" y="4390"/>
                    </a:moveTo>
                    <a:cubicBezTo>
                      <a:pt x="2296" y="4437"/>
                      <a:pt x="2358" y="4452"/>
                      <a:pt x="2296" y="4499"/>
                    </a:cubicBezTo>
                    <a:cubicBezTo>
                      <a:pt x="2265" y="4483"/>
                      <a:pt x="2250" y="4483"/>
                      <a:pt x="2234" y="4483"/>
                    </a:cubicBezTo>
                    <a:lnTo>
                      <a:pt x="2250" y="4390"/>
                    </a:lnTo>
                    <a:close/>
                    <a:moveTo>
                      <a:pt x="1722" y="4499"/>
                    </a:moveTo>
                    <a:lnTo>
                      <a:pt x="1831" y="4607"/>
                    </a:lnTo>
                    <a:lnTo>
                      <a:pt x="1846" y="4607"/>
                    </a:lnTo>
                    <a:lnTo>
                      <a:pt x="1831" y="4592"/>
                    </a:lnTo>
                    <a:lnTo>
                      <a:pt x="1722" y="4499"/>
                    </a:lnTo>
                    <a:close/>
                    <a:moveTo>
                      <a:pt x="1769" y="4281"/>
                    </a:moveTo>
                    <a:cubicBezTo>
                      <a:pt x="1784" y="4343"/>
                      <a:pt x="1815" y="4390"/>
                      <a:pt x="1784" y="4390"/>
                    </a:cubicBezTo>
                    <a:cubicBezTo>
                      <a:pt x="1800" y="4483"/>
                      <a:pt x="1815" y="4406"/>
                      <a:pt x="1831" y="4483"/>
                    </a:cubicBezTo>
                    <a:cubicBezTo>
                      <a:pt x="1830" y="4482"/>
                      <a:pt x="1828" y="4481"/>
                      <a:pt x="1828" y="4481"/>
                    </a:cubicBezTo>
                    <a:lnTo>
                      <a:pt x="1828" y="4481"/>
                    </a:lnTo>
                    <a:cubicBezTo>
                      <a:pt x="1818" y="4481"/>
                      <a:pt x="1832" y="4551"/>
                      <a:pt x="1846" y="4607"/>
                    </a:cubicBezTo>
                    <a:cubicBezTo>
                      <a:pt x="1846" y="4628"/>
                      <a:pt x="1846" y="4642"/>
                      <a:pt x="1846" y="4654"/>
                    </a:cubicBezTo>
                    <a:cubicBezTo>
                      <a:pt x="1846" y="4654"/>
                      <a:pt x="1831" y="4654"/>
                      <a:pt x="1831" y="4638"/>
                    </a:cubicBezTo>
                    <a:lnTo>
                      <a:pt x="1831" y="4638"/>
                    </a:lnTo>
                    <a:cubicBezTo>
                      <a:pt x="1831" y="4654"/>
                      <a:pt x="1846" y="4669"/>
                      <a:pt x="1846" y="4669"/>
                    </a:cubicBezTo>
                    <a:cubicBezTo>
                      <a:pt x="1846" y="4685"/>
                      <a:pt x="1846" y="4685"/>
                      <a:pt x="1846" y="4685"/>
                    </a:cubicBezTo>
                    <a:lnTo>
                      <a:pt x="1846" y="4700"/>
                    </a:lnTo>
                    <a:lnTo>
                      <a:pt x="1800" y="4700"/>
                    </a:lnTo>
                    <a:lnTo>
                      <a:pt x="1676" y="4576"/>
                    </a:lnTo>
                    <a:cubicBezTo>
                      <a:pt x="1691" y="4545"/>
                      <a:pt x="1707" y="4530"/>
                      <a:pt x="1722" y="4499"/>
                    </a:cubicBezTo>
                    <a:cubicBezTo>
                      <a:pt x="1753" y="4468"/>
                      <a:pt x="1769" y="4421"/>
                      <a:pt x="1784" y="4390"/>
                    </a:cubicBezTo>
                    <a:lnTo>
                      <a:pt x="1722" y="4375"/>
                    </a:lnTo>
                    <a:cubicBezTo>
                      <a:pt x="1753" y="4343"/>
                      <a:pt x="1722" y="4297"/>
                      <a:pt x="1753" y="4281"/>
                    </a:cubicBezTo>
                    <a:close/>
                    <a:moveTo>
                      <a:pt x="1645" y="4623"/>
                    </a:moveTo>
                    <a:lnTo>
                      <a:pt x="1753" y="4716"/>
                    </a:lnTo>
                    <a:cubicBezTo>
                      <a:pt x="1676" y="4747"/>
                      <a:pt x="1614" y="4762"/>
                      <a:pt x="1536" y="4809"/>
                    </a:cubicBezTo>
                    <a:cubicBezTo>
                      <a:pt x="1567" y="4747"/>
                      <a:pt x="1598" y="4685"/>
                      <a:pt x="1645" y="4623"/>
                    </a:cubicBezTo>
                    <a:close/>
                    <a:moveTo>
                      <a:pt x="1971" y="4530"/>
                    </a:moveTo>
                    <a:lnTo>
                      <a:pt x="1971" y="4530"/>
                    </a:lnTo>
                    <a:cubicBezTo>
                      <a:pt x="2033" y="4623"/>
                      <a:pt x="2110" y="4731"/>
                      <a:pt x="2141" y="4778"/>
                    </a:cubicBezTo>
                    <a:cubicBezTo>
                      <a:pt x="2141" y="4809"/>
                      <a:pt x="2141" y="4840"/>
                      <a:pt x="2126" y="4871"/>
                    </a:cubicBezTo>
                    <a:lnTo>
                      <a:pt x="2095" y="4871"/>
                    </a:lnTo>
                    <a:cubicBezTo>
                      <a:pt x="2095" y="4871"/>
                      <a:pt x="2095" y="4855"/>
                      <a:pt x="2079" y="4824"/>
                    </a:cubicBezTo>
                    <a:lnTo>
                      <a:pt x="2079" y="4824"/>
                    </a:lnTo>
                    <a:lnTo>
                      <a:pt x="2079" y="4824"/>
                    </a:lnTo>
                    <a:cubicBezTo>
                      <a:pt x="2079" y="4809"/>
                      <a:pt x="2079" y="4809"/>
                      <a:pt x="2079" y="4793"/>
                    </a:cubicBezTo>
                    <a:cubicBezTo>
                      <a:pt x="2079" y="4747"/>
                      <a:pt x="2064" y="4716"/>
                      <a:pt x="2033" y="4700"/>
                    </a:cubicBezTo>
                    <a:cubicBezTo>
                      <a:pt x="2017" y="4654"/>
                      <a:pt x="1986" y="4592"/>
                      <a:pt x="1971" y="4530"/>
                    </a:cubicBezTo>
                    <a:close/>
                    <a:moveTo>
                      <a:pt x="4425" y="4910"/>
                    </a:moveTo>
                    <a:cubicBezTo>
                      <a:pt x="4429" y="4924"/>
                      <a:pt x="4433" y="4933"/>
                      <a:pt x="4437" y="4933"/>
                    </a:cubicBezTo>
                    <a:cubicBezTo>
                      <a:pt x="4433" y="4924"/>
                      <a:pt x="4429" y="4916"/>
                      <a:pt x="4425" y="4910"/>
                    </a:cubicBezTo>
                    <a:close/>
                    <a:moveTo>
                      <a:pt x="2188" y="5150"/>
                    </a:moveTo>
                    <a:lnTo>
                      <a:pt x="2188" y="5150"/>
                    </a:lnTo>
                    <a:cubicBezTo>
                      <a:pt x="2203" y="5165"/>
                      <a:pt x="2219" y="5197"/>
                      <a:pt x="2250" y="5212"/>
                    </a:cubicBezTo>
                    <a:cubicBezTo>
                      <a:pt x="2234" y="5212"/>
                      <a:pt x="2219" y="5228"/>
                      <a:pt x="2203" y="5228"/>
                    </a:cubicBezTo>
                    <a:lnTo>
                      <a:pt x="2188" y="5150"/>
                    </a:lnTo>
                    <a:close/>
                    <a:moveTo>
                      <a:pt x="2017" y="5103"/>
                    </a:moveTo>
                    <a:cubicBezTo>
                      <a:pt x="2048" y="5150"/>
                      <a:pt x="2095" y="5197"/>
                      <a:pt x="2126" y="5243"/>
                    </a:cubicBezTo>
                    <a:cubicBezTo>
                      <a:pt x="2096" y="5231"/>
                      <a:pt x="2073" y="5226"/>
                      <a:pt x="2055" y="5226"/>
                    </a:cubicBezTo>
                    <a:cubicBezTo>
                      <a:pt x="2024" y="5226"/>
                      <a:pt x="2005" y="5239"/>
                      <a:pt x="1986" y="5259"/>
                    </a:cubicBezTo>
                    <a:cubicBezTo>
                      <a:pt x="1971" y="5243"/>
                      <a:pt x="1955" y="5228"/>
                      <a:pt x="1924" y="5228"/>
                    </a:cubicBezTo>
                    <a:cubicBezTo>
                      <a:pt x="1939" y="5197"/>
                      <a:pt x="1955" y="5165"/>
                      <a:pt x="1971" y="5134"/>
                    </a:cubicBezTo>
                    <a:cubicBezTo>
                      <a:pt x="1971" y="5119"/>
                      <a:pt x="1986" y="5103"/>
                      <a:pt x="2017" y="5103"/>
                    </a:cubicBezTo>
                    <a:close/>
                    <a:moveTo>
                      <a:pt x="2141" y="5243"/>
                    </a:moveTo>
                    <a:lnTo>
                      <a:pt x="2141" y="5243"/>
                    </a:lnTo>
                    <a:cubicBezTo>
                      <a:pt x="2170" y="5286"/>
                      <a:pt x="2199" y="5316"/>
                      <a:pt x="2215" y="5345"/>
                    </a:cubicBezTo>
                    <a:lnTo>
                      <a:pt x="2215" y="5345"/>
                    </a:lnTo>
                    <a:cubicBezTo>
                      <a:pt x="2184" y="5314"/>
                      <a:pt x="1968" y="5272"/>
                      <a:pt x="2141" y="5243"/>
                    </a:cubicBezTo>
                    <a:close/>
                    <a:moveTo>
                      <a:pt x="2219" y="5259"/>
                    </a:moveTo>
                    <a:lnTo>
                      <a:pt x="2219" y="5259"/>
                    </a:lnTo>
                    <a:cubicBezTo>
                      <a:pt x="2234" y="5274"/>
                      <a:pt x="2265" y="5290"/>
                      <a:pt x="2296" y="5305"/>
                    </a:cubicBezTo>
                    <a:cubicBezTo>
                      <a:pt x="2312" y="5321"/>
                      <a:pt x="2327" y="5336"/>
                      <a:pt x="2296" y="5352"/>
                    </a:cubicBezTo>
                    <a:cubicBezTo>
                      <a:pt x="2265" y="5321"/>
                      <a:pt x="2250" y="5290"/>
                      <a:pt x="2219" y="5259"/>
                    </a:cubicBezTo>
                    <a:close/>
                    <a:moveTo>
                      <a:pt x="2812" y="5401"/>
                    </a:moveTo>
                    <a:cubicBezTo>
                      <a:pt x="2823" y="5403"/>
                      <a:pt x="2833" y="5407"/>
                      <a:pt x="2839" y="5414"/>
                    </a:cubicBezTo>
                    <a:cubicBezTo>
                      <a:pt x="2828" y="5414"/>
                      <a:pt x="2825" y="5406"/>
                      <a:pt x="2812" y="5401"/>
                    </a:cubicBezTo>
                    <a:close/>
                    <a:moveTo>
                      <a:pt x="1706" y="6638"/>
                    </a:moveTo>
                    <a:cubicBezTo>
                      <a:pt x="1702" y="6639"/>
                      <a:pt x="1701" y="6639"/>
                      <a:pt x="1707" y="6639"/>
                    </a:cubicBezTo>
                    <a:lnTo>
                      <a:pt x="1706" y="6638"/>
                    </a:lnTo>
                    <a:close/>
                    <a:moveTo>
                      <a:pt x="1935" y="6608"/>
                    </a:moveTo>
                    <a:cubicBezTo>
                      <a:pt x="1924" y="6608"/>
                      <a:pt x="1924" y="6609"/>
                      <a:pt x="1924" y="6623"/>
                    </a:cubicBezTo>
                    <a:cubicBezTo>
                      <a:pt x="1908" y="6639"/>
                      <a:pt x="1893" y="6639"/>
                      <a:pt x="1877" y="6654"/>
                    </a:cubicBezTo>
                    <a:cubicBezTo>
                      <a:pt x="1853" y="6654"/>
                      <a:pt x="1830" y="6657"/>
                      <a:pt x="1812" y="6657"/>
                    </a:cubicBezTo>
                    <a:cubicBezTo>
                      <a:pt x="1786" y="6657"/>
                      <a:pt x="1769" y="6651"/>
                      <a:pt x="1769" y="6623"/>
                    </a:cubicBezTo>
                    <a:cubicBezTo>
                      <a:pt x="1815" y="6623"/>
                      <a:pt x="1860" y="6608"/>
                      <a:pt x="1935" y="6608"/>
                    </a:cubicBezTo>
                    <a:close/>
                    <a:moveTo>
                      <a:pt x="4421" y="1"/>
                    </a:moveTo>
                    <a:lnTo>
                      <a:pt x="4421" y="1"/>
                    </a:lnTo>
                    <a:cubicBezTo>
                      <a:pt x="4064" y="140"/>
                      <a:pt x="3521" y="171"/>
                      <a:pt x="3242" y="327"/>
                    </a:cubicBezTo>
                    <a:lnTo>
                      <a:pt x="3366" y="466"/>
                    </a:lnTo>
                    <a:cubicBezTo>
                      <a:pt x="3325" y="526"/>
                      <a:pt x="3299" y="548"/>
                      <a:pt x="3281" y="548"/>
                    </a:cubicBezTo>
                    <a:cubicBezTo>
                      <a:pt x="3235" y="548"/>
                      <a:pt x="3242" y="401"/>
                      <a:pt x="3170" y="401"/>
                    </a:cubicBezTo>
                    <a:cubicBezTo>
                      <a:pt x="3156" y="401"/>
                      <a:pt x="3139" y="406"/>
                      <a:pt x="3118" y="420"/>
                    </a:cubicBezTo>
                    <a:lnTo>
                      <a:pt x="3118" y="575"/>
                    </a:lnTo>
                    <a:lnTo>
                      <a:pt x="3103" y="575"/>
                    </a:lnTo>
                    <a:cubicBezTo>
                      <a:pt x="3103" y="575"/>
                      <a:pt x="3072" y="776"/>
                      <a:pt x="3072" y="776"/>
                    </a:cubicBezTo>
                    <a:cubicBezTo>
                      <a:pt x="3149" y="714"/>
                      <a:pt x="3041" y="637"/>
                      <a:pt x="3165" y="637"/>
                    </a:cubicBezTo>
                    <a:cubicBezTo>
                      <a:pt x="3173" y="636"/>
                      <a:pt x="3180" y="635"/>
                      <a:pt x="3187" y="635"/>
                    </a:cubicBezTo>
                    <a:cubicBezTo>
                      <a:pt x="3283" y="635"/>
                      <a:pt x="3244" y="736"/>
                      <a:pt x="3273" y="823"/>
                    </a:cubicBezTo>
                    <a:cubicBezTo>
                      <a:pt x="3222" y="823"/>
                      <a:pt x="3135" y="899"/>
                      <a:pt x="3098" y="899"/>
                    </a:cubicBezTo>
                    <a:cubicBezTo>
                      <a:pt x="3079" y="899"/>
                      <a:pt x="3072" y="880"/>
                      <a:pt x="3087" y="823"/>
                    </a:cubicBezTo>
                    <a:lnTo>
                      <a:pt x="3087" y="823"/>
                    </a:lnTo>
                    <a:cubicBezTo>
                      <a:pt x="3087" y="824"/>
                      <a:pt x="3010" y="1102"/>
                      <a:pt x="3010" y="1102"/>
                    </a:cubicBezTo>
                    <a:cubicBezTo>
                      <a:pt x="2963" y="1055"/>
                      <a:pt x="2979" y="993"/>
                      <a:pt x="2979" y="962"/>
                    </a:cubicBezTo>
                    <a:lnTo>
                      <a:pt x="2979" y="962"/>
                    </a:lnTo>
                    <a:cubicBezTo>
                      <a:pt x="2979" y="962"/>
                      <a:pt x="2886" y="1086"/>
                      <a:pt x="2886" y="1086"/>
                    </a:cubicBezTo>
                    <a:lnTo>
                      <a:pt x="2870" y="1071"/>
                    </a:lnTo>
                    <a:cubicBezTo>
                      <a:pt x="2824" y="1211"/>
                      <a:pt x="2699" y="1335"/>
                      <a:pt x="2715" y="1490"/>
                    </a:cubicBezTo>
                    <a:cubicBezTo>
                      <a:pt x="2742" y="1483"/>
                      <a:pt x="2763" y="1479"/>
                      <a:pt x="2780" y="1479"/>
                    </a:cubicBezTo>
                    <a:cubicBezTo>
                      <a:pt x="2908" y="1479"/>
                      <a:pt x="2771" y="1666"/>
                      <a:pt x="2839" y="1707"/>
                    </a:cubicBezTo>
                    <a:cubicBezTo>
                      <a:pt x="2834" y="1709"/>
                      <a:pt x="2828" y="1711"/>
                      <a:pt x="2821" y="1711"/>
                    </a:cubicBezTo>
                    <a:cubicBezTo>
                      <a:pt x="2742" y="1711"/>
                      <a:pt x="2546" y="1551"/>
                      <a:pt x="2560" y="1366"/>
                    </a:cubicBezTo>
                    <a:lnTo>
                      <a:pt x="2560" y="1366"/>
                    </a:lnTo>
                    <a:cubicBezTo>
                      <a:pt x="2569" y="1368"/>
                      <a:pt x="2577" y="1369"/>
                      <a:pt x="2584" y="1369"/>
                    </a:cubicBezTo>
                    <a:cubicBezTo>
                      <a:pt x="2666" y="1369"/>
                      <a:pt x="2657" y="1221"/>
                      <a:pt x="2699" y="1164"/>
                    </a:cubicBezTo>
                    <a:lnTo>
                      <a:pt x="2699" y="1164"/>
                    </a:lnTo>
                    <a:cubicBezTo>
                      <a:pt x="2591" y="1195"/>
                      <a:pt x="2622" y="1288"/>
                      <a:pt x="2575" y="1350"/>
                    </a:cubicBezTo>
                    <a:cubicBezTo>
                      <a:pt x="2570" y="1317"/>
                      <a:pt x="2549" y="1308"/>
                      <a:pt x="2522" y="1308"/>
                    </a:cubicBezTo>
                    <a:cubicBezTo>
                      <a:pt x="2484" y="1308"/>
                      <a:pt x="2436" y="1326"/>
                      <a:pt x="2401" y="1326"/>
                    </a:cubicBezTo>
                    <a:cubicBezTo>
                      <a:pt x="2390" y="1326"/>
                      <a:pt x="2381" y="1324"/>
                      <a:pt x="2374" y="1319"/>
                    </a:cubicBezTo>
                    <a:cubicBezTo>
                      <a:pt x="2343" y="1273"/>
                      <a:pt x="2265" y="1149"/>
                      <a:pt x="2389" y="1102"/>
                    </a:cubicBezTo>
                    <a:cubicBezTo>
                      <a:pt x="2415" y="1080"/>
                      <a:pt x="2435" y="1071"/>
                      <a:pt x="2451" y="1071"/>
                    </a:cubicBezTo>
                    <a:cubicBezTo>
                      <a:pt x="2504" y="1071"/>
                      <a:pt x="2514" y="1160"/>
                      <a:pt x="2523" y="1160"/>
                    </a:cubicBezTo>
                    <a:cubicBezTo>
                      <a:pt x="2525" y="1160"/>
                      <a:pt x="2527" y="1157"/>
                      <a:pt x="2529" y="1149"/>
                    </a:cubicBezTo>
                    <a:cubicBezTo>
                      <a:pt x="2549" y="1162"/>
                      <a:pt x="2566" y="1167"/>
                      <a:pt x="2581" y="1167"/>
                    </a:cubicBezTo>
                    <a:cubicBezTo>
                      <a:pt x="2671" y="1167"/>
                      <a:pt x="2684" y="958"/>
                      <a:pt x="2777" y="931"/>
                    </a:cubicBezTo>
                    <a:cubicBezTo>
                      <a:pt x="2793" y="931"/>
                      <a:pt x="2777" y="978"/>
                      <a:pt x="2777" y="993"/>
                    </a:cubicBezTo>
                    <a:cubicBezTo>
                      <a:pt x="2839" y="916"/>
                      <a:pt x="2994" y="792"/>
                      <a:pt x="2932" y="699"/>
                    </a:cubicBezTo>
                    <a:lnTo>
                      <a:pt x="2932" y="699"/>
                    </a:lnTo>
                    <a:cubicBezTo>
                      <a:pt x="2932" y="699"/>
                      <a:pt x="2901" y="745"/>
                      <a:pt x="2870" y="807"/>
                    </a:cubicBezTo>
                    <a:cubicBezTo>
                      <a:pt x="2824" y="869"/>
                      <a:pt x="2808" y="916"/>
                      <a:pt x="2808" y="916"/>
                    </a:cubicBezTo>
                    <a:cubicBezTo>
                      <a:pt x="2746" y="916"/>
                      <a:pt x="2793" y="792"/>
                      <a:pt x="2684" y="792"/>
                    </a:cubicBezTo>
                    <a:cubicBezTo>
                      <a:pt x="2668" y="854"/>
                      <a:pt x="2637" y="900"/>
                      <a:pt x="2560" y="931"/>
                    </a:cubicBezTo>
                    <a:lnTo>
                      <a:pt x="2544" y="885"/>
                    </a:lnTo>
                    <a:cubicBezTo>
                      <a:pt x="2374" y="916"/>
                      <a:pt x="2250" y="1086"/>
                      <a:pt x="2188" y="1226"/>
                    </a:cubicBezTo>
                    <a:cubicBezTo>
                      <a:pt x="2358" y="1428"/>
                      <a:pt x="2420" y="1583"/>
                      <a:pt x="2575" y="1800"/>
                    </a:cubicBezTo>
                    <a:cubicBezTo>
                      <a:pt x="2451" y="1955"/>
                      <a:pt x="2328" y="2094"/>
                      <a:pt x="2157" y="2234"/>
                    </a:cubicBezTo>
                    <a:lnTo>
                      <a:pt x="2157" y="2234"/>
                    </a:lnTo>
                    <a:cubicBezTo>
                      <a:pt x="2157" y="2233"/>
                      <a:pt x="2156" y="2233"/>
                      <a:pt x="2156" y="2232"/>
                    </a:cubicBezTo>
                    <a:lnTo>
                      <a:pt x="2156" y="2232"/>
                    </a:lnTo>
                    <a:cubicBezTo>
                      <a:pt x="2156" y="2233"/>
                      <a:pt x="2156" y="2234"/>
                      <a:pt x="2157" y="2234"/>
                    </a:cubicBezTo>
                    <a:cubicBezTo>
                      <a:pt x="2157" y="2234"/>
                      <a:pt x="2157" y="2234"/>
                      <a:pt x="2157" y="2234"/>
                    </a:cubicBezTo>
                    <a:lnTo>
                      <a:pt x="2157" y="2234"/>
                    </a:lnTo>
                    <a:cubicBezTo>
                      <a:pt x="2199" y="2262"/>
                      <a:pt x="2237" y="2294"/>
                      <a:pt x="2265" y="2327"/>
                    </a:cubicBezTo>
                    <a:cubicBezTo>
                      <a:pt x="2208" y="2339"/>
                      <a:pt x="2184" y="2401"/>
                      <a:pt x="2132" y="2401"/>
                    </a:cubicBezTo>
                    <a:cubicBezTo>
                      <a:pt x="2113" y="2401"/>
                      <a:pt x="2092" y="2394"/>
                      <a:pt x="2064" y="2374"/>
                    </a:cubicBezTo>
                    <a:lnTo>
                      <a:pt x="2064" y="2374"/>
                    </a:lnTo>
                    <a:cubicBezTo>
                      <a:pt x="2126" y="2498"/>
                      <a:pt x="2110" y="2699"/>
                      <a:pt x="2234" y="2746"/>
                    </a:cubicBezTo>
                    <a:cubicBezTo>
                      <a:pt x="2234" y="2746"/>
                      <a:pt x="2234" y="2762"/>
                      <a:pt x="2234" y="2762"/>
                    </a:cubicBezTo>
                    <a:cubicBezTo>
                      <a:pt x="2211" y="2759"/>
                      <a:pt x="2187" y="2758"/>
                      <a:pt x="2164" y="2758"/>
                    </a:cubicBezTo>
                    <a:cubicBezTo>
                      <a:pt x="2032" y="2758"/>
                      <a:pt x="1903" y="2798"/>
                      <a:pt x="1784" y="2917"/>
                    </a:cubicBezTo>
                    <a:cubicBezTo>
                      <a:pt x="1769" y="2948"/>
                      <a:pt x="1831" y="3010"/>
                      <a:pt x="1939" y="3056"/>
                    </a:cubicBezTo>
                    <a:cubicBezTo>
                      <a:pt x="1893" y="3072"/>
                      <a:pt x="1846" y="3087"/>
                      <a:pt x="1815" y="3118"/>
                    </a:cubicBezTo>
                    <a:cubicBezTo>
                      <a:pt x="1784" y="3072"/>
                      <a:pt x="1738" y="3010"/>
                      <a:pt x="1753" y="2963"/>
                    </a:cubicBezTo>
                    <a:lnTo>
                      <a:pt x="1753" y="2963"/>
                    </a:lnTo>
                    <a:lnTo>
                      <a:pt x="1567" y="3196"/>
                    </a:lnTo>
                    <a:lnTo>
                      <a:pt x="1521" y="3149"/>
                    </a:lnTo>
                    <a:lnTo>
                      <a:pt x="1536" y="3289"/>
                    </a:lnTo>
                    <a:cubicBezTo>
                      <a:pt x="1536" y="3236"/>
                      <a:pt x="1579" y="3191"/>
                      <a:pt x="1635" y="3191"/>
                    </a:cubicBezTo>
                    <a:cubicBezTo>
                      <a:pt x="1662" y="3191"/>
                      <a:pt x="1692" y="3202"/>
                      <a:pt x="1722" y="3227"/>
                    </a:cubicBezTo>
                    <a:cubicBezTo>
                      <a:pt x="1738" y="3397"/>
                      <a:pt x="1583" y="3397"/>
                      <a:pt x="1660" y="3568"/>
                    </a:cubicBezTo>
                    <a:cubicBezTo>
                      <a:pt x="1459" y="3459"/>
                      <a:pt x="1412" y="3475"/>
                      <a:pt x="1319" y="3382"/>
                    </a:cubicBezTo>
                    <a:cubicBezTo>
                      <a:pt x="1319" y="3366"/>
                      <a:pt x="1335" y="3366"/>
                      <a:pt x="1335" y="3366"/>
                    </a:cubicBezTo>
                    <a:cubicBezTo>
                      <a:pt x="1242" y="3273"/>
                      <a:pt x="1180" y="3118"/>
                      <a:pt x="1195" y="3041"/>
                    </a:cubicBezTo>
                    <a:lnTo>
                      <a:pt x="1195" y="3041"/>
                    </a:lnTo>
                    <a:cubicBezTo>
                      <a:pt x="993" y="3242"/>
                      <a:pt x="1102" y="3211"/>
                      <a:pt x="931" y="3397"/>
                    </a:cubicBezTo>
                    <a:cubicBezTo>
                      <a:pt x="807" y="3351"/>
                      <a:pt x="916" y="3134"/>
                      <a:pt x="807" y="3134"/>
                    </a:cubicBezTo>
                    <a:lnTo>
                      <a:pt x="978" y="2979"/>
                    </a:lnTo>
                    <a:lnTo>
                      <a:pt x="978" y="2979"/>
                    </a:lnTo>
                    <a:cubicBezTo>
                      <a:pt x="962" y="3010"/>
                      <a:pt x="993" y="3041"/>
                      <a:pt x="993" y="3056"/>
                    </a:cubicBezTo>
                    <a:cubicBezTo>
                      <a:pt x="993" y="2886"/>
                      <a:pt x="1133" y="2901"/>
                      <a:pt x="1055" y="2715"/>
                    </a:cubicBezTo>
                    <a:cubicBezTo>
                      <a:pt x="1063" y="2713"/>
                      <a:pt x="1069" y="2711"/>
                      <a:pt x="1075" y="2711"/>
                    </a:cubicBezTo>
                    <a:cubicBezTo>
                      <a:pt x="1129" y="2711"/>
                      <a:pt x="1104" y="2821"/>
                      <a:pt x="1129" y="2821"/>
                    </a:cubicBezTo>
                    <a:cubicBezTo>
                      <a:pt x="1133" y="2821"/>
                      <a:pt x="1140" y="2817"/>
                      <a:pt x="1148" y="2808"/>
                    </a:cubicBezTo>
                    <a:lnTo>
                      <a:pt x="1148" y="2808"/>
                    </a:lnTo>
                    <a:cubicBezTo>
                      <a:pt x="1133" y="2886"/>
                      <a:pt x="1226" y="3010"/>
                      <a:pt x="1304" y="3087"/>
                    </a:cubicBezTo>
                    <a:cubicBezTo>
                      <a:pt x="1428" y="2979"/>
                      <a:pt x="1195" y="2932"/>
                      <a:pt x="1226" y="2777"/>
                    </a:cubicBezTo>
                    <a:lnTo>
                      <a:pt x="1381" y="2746"/>
                    </a:lnTo>
                    <a:cubicBezTo>
                      <a:pt x="1389" y="2707"/>
                      <a:pt x="1373" y="2699"/>
                      <a:pt x="1352" y="2699"/>
                    </a:cubicBezTo>
                    <a:cubicBezTo>
                      <a:pt x="1338" y="2699"/>
                      <a:pt x="1321" y="2703"/>
                      <a:pt x="1307" y="2703"/>
                    </a:cubicBezTo>
                    <a:cubicBezTo>
                      <a:pt x="1300" y="2703"/>
                      <a:pt x="1293" y="2702"/>
                      <a:pt x="1288" y="2699"/>
                    </a:cubicBezTo>
                    <a:cubicBezTo>
                      <a:pt x="1304" y="2622"/>
                      <a:pt x="1381" y="2637"/>
                      <a:pt x="1412" y="2591"/>
                    </a:cubicBezTo>
                    <a:cubicBezTo>
                      <a:pt x="1400" y="2591"/>
                      <a:pt x="1385" y="2593"/>
                      <a:pt x="1369" y="2593"/>
                    </a:cubicBezTo>
                    <a:cubicBezTo>
                      <a:pt x="1346" y="2593"/>
                      <a:pt x="1322" y="2588"/>
                      <a:pt x="1304" y="2560"/>
                    </a:cubicBezTo>
                    <a:cubicBezTo>
                      <a:pt x="1426" y="2533"/>
                      <a:pt x="1441" y="2446"/>
                      <a:pt x="1579" y="2446"/>
                    </a:cubicBezTo>
                    <a:cubicBezTo>
                      <a:pt x="1598" y="2446"/>
                      <a:pt x="1619" y="2447"/>
                      <a:pt x="1643" y="2451"/>
                    </a:cubicBezTo>
                    <a:lnTo>
                      <a:pt x="1643" y="2451"/>
                    </a:lnTo>
                    <a:cubicBezTo>
                      <a:pt x="1536" y="2434"/>
                      <a:pt x="1490" y="2265"/>
                      <a:pt x="1490" y="2219"/>
                    </a:cubicBezTo>
                    <a:lnTo>
                      <a:pt x="1226" y="2265"/>
                    </a:lnTo>
                    <a:cubicBezTo>
                      <a:pt x="1133" y="2513"/>
                      <a:pt x="978" y="2591"/>
                      <a:pt x="916" y="2870"/>
                    </a:cubicBezTo>
                    <a:lnTo>
                      <a:pt x="869" y="2824"/>
                    </a:lnTo>
                    <a:lnTo>
                      <a:pt x="869" y="2824"/>
                    </a:lnTo>
                    <a:cubicBezTo>
                      <a:pt x="451" y="3087"/>
                      <a:pt x="993" y="3304"/>
                      <a:pt x="838" y="3630"/>
                    </a:cubicBezTo>
                    <a:cubicBezTo>
                      <a:pt x="815" y="3619"/>
                      <a:pt x="797" y="3615"/>
                      <a:pt x="783" y="3615"/>
                    </a:cubicBezTo>
                    <a:cubicBezTo>
                      <a:pt x="713" y="3615"/>
                      <a:pt x="748" y="3729"/>
                      <a:pt x="693" y="3729"/>
                    </a:cubicBezTo>
                    <a:cubicBezTo>
                      <a:pt x="680" y="3729"/>
                      <a:pt x="662" y="3723"/>
                      <a:pt x="637" y="3708"/>
                    </a:cubicBezTo>
                    <a:cubicBezTo>
                      <a:pt x="699" y="3615"/>
                      <a:pt x="621" y="3599"/>
                      <a:pt x="528" y="3584"/>
                    </a:cubicBezTo>
                    <a:lnTo>
                      <a:pt x="528" y="3584"/>
                    </a:lnTo>
                    <a:cubicBezTo>
                      <a:pt x="559" y="3677"/>
                      <a:pt x="652" y="3770"/>
                      <a:pt x="544" y="3863"/>
                    </a:cubicBezTo>
                    <a:cubicBezTo>
                      <a:pt x="482" y="3785"/>
                      <a:pt x="358" y="3863"/>
                      <a:pt x="389" y="3723"/>
                    </a:cubicBezTo>
                    <a:lnTo>
                      <a:pt x="389" y="3723"/>
                    </a:lnTo>
                    <a:cubicBezTo>
                      <a:pt x="264" y="3863"/>
                      <a:pt x="249" y="3987"/>
                      <a:pt x="358" y="4126"/>
                    </a:cubicBezTo>
                    <a:cubicBezTo>
                      <a:pt x="389" y="4499"/>
                      <a:pt x="140" y="4142"/>
                      <a:pt x="109" y="4530"/>
                    </a:cubicBezTo>
                    <a:cubicBezTo>
                      <a:pt x="109" y="4530"/>
                      <a:pt x="63" y="4452"/>
                      <a:pt x="63" y="4452"/>
                    </a:cubicBezTo>
                    <a:cubicBezTo>
                      <a:pt x="63" y="4452"/>
                      <a:pt x="47" y="4514"/>
                      <a:pt x="32" y="4576"/>
                    </a:cubicBezTo>
                    <a:cubicBezTo>
                      <a:pt x="16" y="4654"/>
                      <a:pt x="1" y="4716"/>
                      <a:pt x="1" y="4716"/>
                    </a:cubicBezTo>
                    <a:cubicBezTo>
                      <a:pt x="1" y="4716"/>
                      <a:pt x="125" y="4654"/>
                      <a:pt x="125" y="4654"/>
                    </a:cubicBezTo>
                    <a:lnTo>
                      <a:pt x="140" y="5057"/>
                    </a:lnTo>
                    <a:cubicBezTo>
                      <a:pt x="162" y="5147"/>
                      <a:pt x="182" y="5179"/>
                      <a:pt x="202" y="5179"/>
                    </a:cubicBezTo>
                    <a:cubicBezTo>
                      <a:pt x="249" y="5179"/>
                      <a:pt x="291" y="4991"/>
                      <a:pt x="332" y="4991"/>
                    </a:cubicBezTo>
                    <a:cubicBezTo>
                      <a:pt x="336" y="4991"/>
                      <a:pt x="339" y="4992"/>
                      <a:pt x="342" y="4995"/>
                    </a:cubicBezTo>
                    <a:lnTo>
                      <a:pt x="233" y="4902"/>
                    </a:lnTo>
                    <a:cubicBezTo>
                      <a:pt x="295" y="4747"/>
                      <a:pt x="218" y="4576"/>
                      <a:pt x="326" y="4576"/>
                    </a:cubicBezTo>
                    <a:cubicBezTo>
                      <a:pt x="280" y="4762"/>
                      <a:pt x="404" y="4731"/>
                      <a:pt x="435" y="4840"/>
                    </a:cubicBezTo>
                    <a:lnTo>
                      <a:pt x="435" y="4638"/>
                    </a:lnTo>
                    <a:lnTo>
                      <a:pt x="544" y="4623"/>
                    </a:lnTo>
                    <a:cubicBezTo>
                      <a:pt x="590" y="4468"/>
                      <a:pt x="652" y="4375"/>
                      <a:pt x="575" y="4250"/>
                    </a:cubicBezTo>
                    <a:lnTo>
                      <a:pt x="575" y="4250"/>
                    </a:lnTo>
                    <a:cubicBezTo>
                      <a:pt x="513" y="4297"/>
                      <a:pt x="637" y="4375"/>
                      <a:pt x="544" y="4406"/>
                    </a:cubicBezTo>
                    <a:cubicBezTo>
                      <a:pt x="404" y="4281"/>
                      <a:pt x="466" y="4095"/>
                      <a:pt x="482" y="3925"/>
                    </a:cubicBezTo>
                    <a:lnTo>
                      <a:pt x="482" y="3925"/>
                    </a:lnTo>
                    <a:cubicBezTo>
                      <a:pt x="486" y="3927"/>
                      <a:pt x="491" y="3928"/>
                      <a:pt x="496" y="3928"/>
                    </a:cubicBezTo>
                    <a:cubicBezTo>
                      <a:pt x="514" y="3928"/>
                      <a:pt x="532" y="3914"/>
                      <a:pt x="550" y="3914"/>
                    </a:cubicBezTo>
                    <a:cubicBezTo>
                      <a:pt x="558" y="3914"/>
                      <a:pt x="567" y="3917"/>
                      <a:pt x="575" y="3925"/>
                    </a:cubicBezTo>
                    <a:cubicBezTo>
                      <a:pt x="575" y="3940"/>
                      <a:pt x="575" y="3971"/>
                      <a:pt x="559" y="3971"/>
                    </a:cubicBezTo>
                    <a:cubicBezTo>
                      <a:pt x="598" y="3991"/>
                      <a:pt x="618" y="4034"/>
                      <a:pt x="651" y="4034"/>
                    </a:cubicBezTo>
                    <a:cubicBezTo>
                      <a:pt x="671" y="4034"/>
                      <a:pt x="695" y="4018"/>
                      <a:pt x="730" y="3971"/>
                    </a:cubicBezTo>
                    <a:cubicBezTo>
                      <a:pt x="823" y="4080"/>
                      <a:pt x="962" y="4250"/>
                      <a:pt x="993" y="4266"/>
                    </a:cubicBezTo>
                    <a:cubicBezTo>
                      <a:pt x="993" y="4343"/>
                      <a:pt x="962" y="4468"/>
                      <a:pt x="900" y="4514"/>
                    </a:cubicBezTo>
                    <a:lnTo>
                      <a:pt x="869" y="4514"/>
                    </a:lnTo>
                    <a:cubicBezTo>
                      <a:pt x="839" y="4574"/>
                      <a:pt x="882" y="4763"/>
                      <a:pt x="788" y="4763"/>
                    </a:cubicBezTo>
                    <a:cubicBezTo>
                      <a:pt x="784" y="4763"/>
                      <a:pt x="780" y="4763"/>
                      <a:pt x="776" y="4762"/>
                    </a:cubicBezTo>
                    <a:lnTo>
                      <a:pt x="776" y="4762"/>
                    </a:lnTo>
                    <a:cubicBezTo>
                      <a:pt x="787" y="4807"/>
                      <a:pt x="782" y="4909"/>
                      <a:pt x="820" y="4909"/>
                    </a:cubicBezTo>
                    <a:cubicBezTo>
                      <a:pt x="834" y="4909"/>
                      <a:pt x="855" y="4894"/>
                      <a:pt x="885" y="4855"/>
                    </a:cubicBezTo>
                    <a:cubicBezTo>
                      <a:pt x="885" y="4855"/>
                      <a:pt x="885" y="4855"/>
                      <a:pt x="885" y="4855"/>
                    </a:cubicBezTo>
                    <a:cubicBezTo>
                      <a:pt x="885" y="4855"/>
                      <a:pt x="885" y="5135"/>
                      <a:pt x="900" y="5165"/>
                    </a:cubicBezTo>
                    <a:cubicBezTo>
                      <a:pt x="872" y="5154"/>
                      <a:pt x="848" y="5149"/>
                      <a:pt x="825" y="5149"/>
                    </a:cubicBezTo>
                    <a:cubicBezTo>
                      <a:pt x="760" y="5149"/>
                      <a:pt x="714" y="5189"/>
                      <a:pt x="668" y="5212"/>
                    </a:cubicBezTo>
                    <a:cubicBezTo>
                      <a:pt x="651" y="5220"/>
                      <a:pt x="635" y="5226"/>
                      <a:pt x="618" y="5226"/>
                    </a:cubicBezTo>
                    <a:cubicBezTo>
                      <a:pt x="572" y="5226"/>
                      <a:pt x="527" y="5181"/>
                      <a:pt x="482" y="5010"/>
                    </a:cubicBezTo>
                    <a:cubicBezTo>
                      <a:pt x="482" y="5010"/>
                      <a:pt x="482" y="5026"/>
                      <a:pt x="482" y="5072"/>
                    </a:cubicBezTo>
                    <a:cubicBezTo>
                      <a:pt x="482" y="5103"/>
                      <a:pt x="482" y="5165"/>
                      <a:pt x="482" y="5259"/>
                    </a:cubicBezTo>
                    <a:lnTo>
                      <a:pt x="1706" y="6638"/>
                    </a:lnTo>
                    <a:lnTo>
                      <a:pt x="1706" y="6638"/>
                    </a:lnTo>
                    <a:cubicBezTo>
                      <a:pt x="1715" y="6637"/>
                      <a:pt x="1739" y="6634"/>
                      <a:pt x="1769" y="6623"/>
                    </a:cubicBezTo>
                    <a:lnTo>
                      <a:pt x="1769" y="6623"/>
                    </a:lnTo>
                    <a:cubicBezTo>
                      <a:pt x="1660" y="6701"/>
                      <a:pt x="1676" y="6747"/>
                      <a:pt x="1769" y="6778"/>
                    </a:cubicBezTo>
                    <a:cubicBezTo>
                      <a:pt x="1826" y="6801"/>
                      <a:pt x="1941" y="6816"/>
                      <a:pt x="2047" y="6816"/>
                    </a:cubicBezTo>
                    <a:cubicBezTo>
                      <a:pt x="2086" y="6816"/>
                      <a:pt x="2123" y="6814"/>
                      <a:pt x="2157" y="6810"/>
                    </a:cubicBezTo>
                    <a:lnTo>
                      <a:pt x="2203" y="6670"/>
                    </a:lnTo>
                    <a:cubicBezTo>
                      <a:pt x="2325" y="6686"/>
                      <a:pt x="2421" y="6711"/>
                      <a:pt x="2513" y="6711"/>
                    </a:cubicBezTo>
                    <a:cubicBezTo>
                      <a:pt x="2598" y="6711"/>
                      <a:pt x="2681" y="6690"/>
                      <a:pt x="2777" y="6623"/>
                    </a:cubicBezTo>
                    <a:cubicBezTo>
                      <a:pt x="2777" y="6623"/>
                      <a:pt x="2855" y="6468"/>
                      <a:pt x="2901" y="6329"/>
                    </a:cubicBezTo>
                    <a:cubicBezTo>
                      <a:pt x="2932" y="6174"/>
                      <a:pt x="2963" y="6034"/>
                      <a:pt x="2963" y="6034"/>
                    </a:cubicBezTo>
                    <a:cubicBezTo>
                      <a:pt x="2979" y="6003"/>
                      <a:pt x="3010" y="5972"/>
                      <a:pt x="3025" y="5956"/>
                    </a:cubicBezTo>
                    <a:cubicBezTo>
                      <a:pt x="3034" y="5960"/>
                      <a:pt x="3044" y="5962"/>
                      <a:pt x="3053" y="5962"/>
                    </a:cubicBezTo>
                    <a:cubicBezTo>
                      <a:pt x="3094" y="5962"/>
                      <a:pt x="3136" y="5935"/>
                      <a:pt x="3169" y="5935"/>
                    </a:cubicBezTo>
                    <a:cubicBezTo>
                      <a:pt x="3194" y="5935"/>
                      <a:pt x="3215" y="5950"/>
                      <a:pt x="3227" y="6003"/>
                    </a:cubicBezTo>
                    <a:cubicBezTo>
                      <a:pt x="3273" y="6034"/>
                      <a:pt x="3242" y="6096"/>
                      <a:pt x="3180" y="6112"/>
                    </a:cubicBezTo>
                    <a:cubicBezTo>
                      <a:pt x="3165" y="6112"/>
                      <a:pt x="3165" y="6081"/>
                      <a:pt x="3149" y="6081"/>
                    </a:cubicBezTo>
                    <a:cubicBezTo>
                      <a:pt x="3180" y="6158"/>
                      <a:pt x="3211" y="6236"/>
                      <a:pt x="3335" y="6251"/>
                    </a:cubicBezTo>
                    <a:cubicBezTo>
                      <a:pt x="3242" y="6282"/>
                      <a:pt x="3227" y="6282"/>
                      <a:pt x="3211" y="6360"/>
                    </a:cubicBezTo>
                    <a:lnTo>
                      <a:pt x="3289" y="6329"/>
                    </a:lnTo>
                    <a:lnTo>
                      <a:pt x="3289" y="6329"/>
                    </a:lnTo>
                    <a:cubicBezTo>
                      <a:pt x="3211" y="6422"/>
                      <a:pt x="3056" y="6685"/>
                      <a:pt x="3103" y="6778"/>
                    </a:cubicBezTo>
                    <a:cubicBezTo>
                      <a:pt x="3094" y="6689"/>
                      <a:pt x="3142" y="6677"/>
                      <a:pt x="3203" y="6677"/>
                    </a:cubicBezTo>
                    <a:cubicBezTo>
                      <a:pt x="3224" y="6677"/>
                      <a:pt x="3246" y="6678"/>
                      <a:pt x="3269" y="6678"/>
                    </a:cubicBezTo>
                    <a:cubicBezTo>
                      <a:pt x="3292" y="6678"/>
                      <a:pt x="3315" y="6677"/>
                      <a:pt x="3335" y="6670"/>
                    </a:cubicBezTo>
                    <a:lnTo>
                      <a:pt x="3335" y="6670"/>
                    </a:lnTo>
                    <a:cubicBezTo>
                      <a:pt x="3293" y="6726"/>
                      <a:pt x="3214" y="6845"/>
                      <a:pt x="3278" y="6845"/>
                    </a:cubicBezTo>
                    <a:cubicBezTo>
                      <a:pt x="3285" y="6845"/>
                      <a:pt x="3294" y="6844"/>
                      <a:pt x="3304" y="6841"/>
                    </a:cubicBezTo>
                    <a:cubicBezTo>
                      <a:pt x="3320" y="6794"/>
                      <a:pt x="3382" y="6732"/>
                      <a:pt x="3397" y="6670"/>
                    </a:cubicBezTo>
                    <a:cubicBezTo>
                      <a:pt x="3423" y="6619"/>
                      <a:pt x="3427" y="6588"/>
                      <a:pt x="3367" y="6588"/>
                    </a:cubicBezTo>
                    <a:cubicBezTo>
                      <a:pt x="3354" y="6588"/>
                      <a:pt x="3338" y="6590"/>
                      <a:pt x="3320" y="6592"/>
                    </a:cubicBezTo>
                    <a:cubicBezTo>
                      <a:pt x="3382" y="6515"/>
                      <a:pt x="3413" y="6406"/>
                      <a:pt x="3521" y="6391"/>
                    </a:cubicBezTo>
                    <a:lnTo>
                      <a:pt x="3521" y="6391"/>
                    </a:lnTo>
                    <a:cubicBezTo>
                      <a:pt x="3475" y="6515"/>
                      <a:pt x="3552" y="6515"/>
                      <a:pt x="3584" y="6608"/>
                    </a:cubicBezTo>
                    <a:cubicBezTo>
                      <a:pt x="3615" y="6484"/>
                      <a:pt x="3552" y="6406"/>
                      <a:pt x="3537" y="6360"/>
                    </a:cubicBezTo>
                    <a:cubicBezTo>
                      <a:pt x="3578" y="6349"/>
                      <a:pt x="3621" y="6346"/>
                      <a:pt x="3664" y="6346"/>
                    </a:cubicBezTo>
                    <a:cubicBezTo>
                      <a:pt x="3751" y="6346"/>
                      <a:pt x="3837" y="6360"/>
                      <a:pt x="3909" y="6360"/>
                    </a:cubicBezTo>
                    <a:cubicBezTo>
                      <a:pt x="4018" y="6360"/>
                      <a:pt x="4111" y="6329"/>
                      <a:pt x="4173" y="6205"/>
                    </a:cubicBezTo>
                    <a:cubicBezTo>
                      <a:pt x="4173" y="6202"/>
                      <a:pt x="4172" y="6201"/>
                      <a:pt x="4171" y="6201"/>
                    </a:cubicBezTo>
                    <a:cubicBezTo>
                      <a:pt x="4161" y="6201"/>
                      <a:pt x="4111" y="6279"/>
                      <a:pt x="4069" y="6279"/>
                    </a:cubicBezTo>
                    <a:cubicBezTo>
                      <a:pt x="4056" y="6279"/>
                      <a:pt x="4043" y="6272"/>
                      <a:pt x="4033" y="6251"/>
                    </a:cubicBezTo>
                    <a:cubicBezTo>
                      <a:pt x="4046" y="6150"/>
                      <a:pt x="4098" y="6129"/>
                      <a:pt x="4159" y="6129"/>
                    </a:cubicBezTo>
                    <a:cubicBezTo>
                      <a:pt x="4201" y="6129"/>
                      <a:pt x="4249" y="6139"/>
                      <a:pt x="4290" y="6139"/>
                    </a:cubicBezTo>
                    <a:cubicBezTo>
                      <a:pt x="4334" y="6139"/>
                      <a:pt x="4371" y="6127"/>
                      <a:pt x="4390" y="6081"/>
                    </a:cubicBezTo>
                    <a:lnTo>
                      <a:pt x="4250" y="5988"/>
                    </a:lnTo>
                    <a:cubicBezTo>
                      <a:pt x="4266" y="5941"/>
                      <a:pt x="4328" y="5848"/>
                      <a:pt x="4359" y="5801"/>
                    </a:cubicBezTo>
                    <a:cubicBezTo>
                      <a:pt x="4406" y="5832"/>
                      <a:pt x="4592" y="5817"/>
                      <a:pt x="4545" y="5925"/>
                    </a:cubicBezTo>
                    <a:cubicBezTo>
                      <a:pt x="4778" y="5832"/>
                      <a:pt x="4452" y="5538"/>
                      <a:pt x="4654" y="5414"/>
                    </a:cubicBezTo>
                    <a:lnTo>
                      <a:pt x="4654" y="5414"/>
                    </a:lnTo>
                    <a:cubicBezTo>
                      <a:pt x="4545" y="5445"/>
                      <a:pt x="4545" y="5460"/>
                      <a:pt x="4483" y="5522"/>
                    </a:cubicBezTo>
                    <a:cubicBezTo>
                      <a:pt x="4483" y="5398"/>
                      <a:pt x="4437" y="5460"/>
                      <a:pt x="4374" y="5383"/>
                    </a:cubicBezTo>
                    <a:lnTo>
                      <a:pt x="4374" y="5383"/>
                    </a:lnTo>
                    <a:cubicBezTo>
                      <a:pt x="4383" y="5385"/>
                      <a:pt x="4392" y="5386"/>
                      <a:pt x="4400" y="5386"/>
                    </a:cubicBezTo>
                    <a:cubicBezTo>
                      <a:pt x="4460" y="5386"/>
                      <a:pt x="4504" y="5325"/>
                      <a:pt x="4531" y="5325"/>
                    </a:cubicBezTo>
                    <a:cubicBezTo>
                      <a:pt x="4546" y="5325"/>
                      <a:pt x="4556" y="5343"/>
                      <a:pt x="4561" y="5398"/>
                    </a:cubicBezTo>
                    <a:cubicBezTo>
                      <a:pt x="4576" y="5383"/>
                      <a:pt x="4623" y="5352"/>
                      <a:pt x="4654" y="5305"/>
                    </a:cubicBezTo>
                    <a:cubicBezTo>
                      <a:pt x="4685" y="5274"/>
                      <a:pt x="4700" y="5243"/>
                      <a:pt x="4685" y="5212"/>
                    </a:cubicBezTo>
                    <a:lnTo>
                      <a:pt x="4607" y="5212"/>
                    </a:lnTo>
                    <a:cubicBezTo>
                      <a:pt x="4638" y="5181"/>
                      <a:pt x="4654" y="5119"/>
                      <a:pt x="4669" y="5057"/>
                    </a:cubicBezTo>
                    <a:cubicBezTo>
                      <a:pt x="4685" y="5010"/>
                      <a:pt x="4669" y="4933"/>
                      <a:pt x="4654" y="4871"/>
                    </a:cubicBezTo>
                    <a:lnTo>
                      <a:pt x="4654" y="4871"/>
                    </a:lnTo>
                    <a:cubicBezTo>
                      <a:pt x="4561" y="4995"/>
                      <a:pt x="4685" y="5134"/>
                      <a:pt x="4576" y="5228"/>
                    </a:cubicBezTo>
                    <a:cubicBezTo>
                      <a:pt x="4558" y="5230"/>
                      <a:pt x="4543" y="5232"/>
                      <a:pt x="4530" y="5232"/>
                    </a:cubicBezTo>
                    <a:cubicBezTo>
                      <a:pt x="4400" y="5232"/>
                      <a:pt x="4511" y="5101"/>
                      <a:pt x="4328" y="5072"/>
                    </a:cubicBezTo>
                    <a:lnTo>
                      <a:pt x="4328" y="5243"/>
                    </a:lnTo>
                    <a:lnTo>
                      <a:pt x="4374" y="5212"/>
                    </a:lnTo>
                    <a:lnTo>
                      <a:pt x="4374" y="5212"/>
                    </a:lnTo>
                    <a:cubicBezTo>
                      <a:pt x="4483" y="5352"/>
                      <a:pt x="4219" y="5352"/>
                      <a:pt x="4374" y="5476"/>
                    </a:cubicBezTo>
                    <a:cubicBezTo>
                      <a:pt x="4360" y="5475"/>
                      <a:pt x="4347" y="5474"/>
                      <a:pt x="4334" y="5474"/>
                    </a:cubicBezTo>
                    <a:cubicBezTo>
                      <a:pt x="4162" y="5474"/>
                      <a:pt x="4189" y="5569"/>
                      <a:pt x="3987" y="5569"/>
                    </a:cubicBezTo>
                    <a:cubicBezTo>
                      <a:pt x="3993" y="5602"/>
                      <a:pt x="4006" y="5612"/>
                      <a:pt x="4020" y="5612"/>
                    </a:cubicBezTo>
                    <a:cubicBezTo>
                      <a:pt x="4039" y="5612"/>
                      <a:pt x="4062" y="5593"/>
                      <a:pt x="4080" y="5584"/>
                    </a:cubicBezTo>
                    <a:lnTo>
                      <a:pt x="4080" y="5584"/>
                    </a:lnTo>
                    <a:cubicBezTo>
                      <a:pt x="4018" y="5631"/>
                      <a:pt x="4142" y="5770"/>
                      <a:pt x="3987" y="5770"/>
                    </a:cubicBezTo>
                    <a:cubicBezTo>
                      <a:pt x="3940" y="5782"/>
                      <a:pt x="4008" y="5838"/>
                      <a:pt x="4078" y="5838"/>
                    </a:cubicBezTo>
                    <a:cubicBezTo>
                      <a:pt x="4094" y="5838"/>
                      <a:pt x="4111" y="5835"/>
                      <a:pt x="4127" y="5827"/>
                    </a:cubicBezTo>
                    <a:lnTo>
                      <a:pt x="4127" y="5827"/>
                    </a:lnTo>
                    <a:cubicBezTo>
                      <a:pt x="4060" y="5874"/>
                      <a:pt x="4027" y="5944"/>
                      <a:pt x="3940" y="5988"/>
                    </a:cubicBezTo>
                    <a:lnTo>
                      <a:pt x="4095" y="6019"/>
                    </a:lnTo>
                    <a:lnTo>
                      <a:pt x="4018" y="6096"/>
                    </a:lnTo>
                    <a:lnTo>
                      <a:pt x="4018" y="6096"/>
                    </a:lnTo>
                    <a:lnTo>
                      <a:pt x="4126" y="6081"/>
                    </a:lnTo>
                    <a:lnTo>
                      <a:pt x="4126" y="6081"/>
                    </a:lnTo>
                    <a:cubicBezTo>
                      <a:pt x="4005" y="6215"/>
                      <a:pt x="3826" y="6338"/>
                      <a:pt x="3649" y="6338"/>
                    </a:cubicBezTo>
                    <a:cubicBezTo>
                      <a:pt x="3622" y="6338"/>
                      <a:pt x="3595" y="6335"/>
                      <a:pt x="3568" y="6329"/>
                    </a:cubicBezTo>
                    <a:cubicBezTo>
                      <a:pt x="3661" y="6096"/>
                      <a:pt x="3909" y="5941"/>
                      <a:pt x="3847" y="5724"/>
                    </a:cubicBezTo>
                    <a:cubicBezTo>
                      <a:pt x="3845" y="5723"/>
                      <a:pt x="3843" y="5723"/>
                      <a:pt x="3841" y="5723"/>
                    </a:cubicBezTo>
                    <a:cubicBezTo>
                      <a:pt x="3799" y="5723"/>
                      <a:pt x="3826" y="5856"/>
                      <a:pt x="3756" y="5856"/>
                    </a:cubicBezTo>
                    <a:cubicBezTo>
                      <a:pt x="3740" y="5856"/>
                      <a:pt x="3720" y="5849"/>
                      <a:pt x="3692" y="5832"/>
                    </a:cubicBezTo>
                    <a:lnTo>
                      <a:pt x="3692" y="5832"/>
                    </a:lnTo>
                    <a:lnTo>
                      <a:pt x="3723" y="5956"/>
                    </a:lnTo>
                    <a:cubicBezTo>
                      <a:pt x="3699" y="6005"/>
                      <a:pt x="3647" y="6090"/>
                      <a:pt x="3582" y="6090"/>
                    </a:cubicBezTo>
                    <a:cubicBezTo>
                      <a:pt x="3563" y="6090"/>
                      <a:pt x="3542" y="6083"/>
                      <a:pt x="3521" y="6065"/>
                    </a:cubicBezTo>
                    <a:cubicBezTo>
                      <a:pt x="3615" y="5879"/>
                      <a:pt x="3584" y="5786"/>
                      <a:pt x="3584" y="5646"/>
                    </a:cubicBezTo>
                    <a:cubicBezTo>
                      <a:pt x="3568" y="5631"/>
                      <a:pt x="3568" y="5615"/>
                      <a:pt x="3584" y="5584"/>
                    </a:cubicBezTo>
                    <a:cubicBezTo>
                      <a:pt x="3615" y="5553"/>
                      <a:pt x="3677" y="5507"/>
                      <a:pt x="3692" y="5460"/>
                    </a:cubicBezTo>
                    <a:cubicBezTo>
                      <a:pt x="3696" y="5459"/>
                      <a:pt x="3700" y="5458"/>
                      <a:pt x="3704" y="5458"/>
                    </a:cubicBezTo>
                    <a:cubicBezTo>
                      <a:pt x="3744" y="5458"/>
                      <a:pt x="3770" y="5524"/>
                      <a:pt x="3770" y="5538"/>
                    </a:cubicBezTo>
                    <a:cubicBezTo>
                      <a:pt x="4018" y="5522"/>
                      <a:pt x="3847" y="5165"/>
                      <a:pt x="4033" y="5103"/>
                    </a:cubicBezTo>
                    <a:cubicBezTo>
                      <a:pt x="4065" y="5135"/>
                      <a:pt x="4104" y="5141"/>
                      <a:pt x="4140" y="5141"/>
                    </a:cubicBezTo>
                    <a:cubicBezTo>
                      <a:pt x="4161" y="5141"/>
                      <a:pt x="4180" y="5139"/>
                      <a:pt x="4195" y="5139"/>
                    </a:cubicBezTo>
                    <a:cubicBezTo>
                      <a:pt x="4219" y="5139"/>
                      <a:pt x="4235" y="5143"/>
                      <a:pt x="4235" y="5165"/>
                    </a:cubicBezTo>
                    <a:cubicBezTo>
                      <a:pt x="4328" y="5119"/>
                      <a:pt x="4281" y="4995"/>
                      <a:pt x="4266" y="4902"/>
                    </a:cubicBezTo>
                    <a:lnTo>
                      <a:pt x="4266" y="4902"/>
                    </a:lnTo>
                    <a:cubicBezTo>
                      <a:pt x="4279" y="4910"/>
                      <a:pt x="4292" y="4913"/>
                      <a:pt x="4303" y="4913"/>
                    </a:cubicBezTo>
                    <a:cubicBezTo>
                      <a:pt x="4337" y="4913"/>
                      <a:pt x="4365" y="4887"/>
                      <a:pt x="4390" y="4887"/>
                    </a:cubicBezTo>
                    <a:cubicBezTo>
                      <a:pt x="4402" y="4887"/>
                      <a:pt x="4413" y="4893"/>
                      <a:pt x="4425" y="4910"/>
                    </a:cubicBezTo>
                    <a:lnTo>
                      <a:pt x="4425" y="4910"/>
                    </a:lnTo>
                    <a:cubicBezTo>
                      <a:pt x="4409" y="4860"/>
                      <a:pt x="4390" y="4747"/>
                      <a:pt x="4390" y="4747"/>
                    </a:cubicBezTo>
                    <a:cubicBezTo>
                      <a:pt x="4469" y="4747"/>
                      <a:pt x="4514" y="4625"/>
                      <a:pt x="4583" y="4625"/>
                    </a:cubicBezTo>
                    <a:cubicBezTo>
                      <a:pt x="4595" y="4625"/>
                      <a:pt x="4608" y="4629"/>
                      <a:pt x="4623" y="4638"/>
                    </a:cubicBezTo>
                    <a:cubicBezTo>
                      <a:pt x="4654" y="4561"/>
                      <a:pt x="4514" y="4514"/>
                      <a:pt x="4638" y="4468"/>
                    </a:cubicBezTo>
                    <a:lnTo>
                      <a:pt x="4638" y="4468"/>
                    </a:lnTo>
                    <a:cubicBezTo>
                      <a:pt x="4638" y="4483"/>
                      <a:pt x="4669" y="4483"/>
                      <a:pt x="4638" y="4499"/>
                    </a:cubicBezTo>
                    <a:cubicBezTo>
                      <a:pt x="4700" y="4499"/>
                      <a:pt x="4762" y="4437"/>
                      <a:pt x="4778" y="4375"/>
                    </a:cubicBezTo>
                    <a:cubicBezTo>
                      <a:pt x="4793" y="4375"/>
                      <a:pt x="4793" y="4312"/>
                      <a:pt x="4809" y="4281"/>
                    </a:cubicBezTo>
                    <a:lnTo>
                      <a:pt x="4809" y="4281"/>
                    </a:lnTo>
                    <a:cubicBezTo>
                      <a:pt x="4778" y="4297"/>
                      <a:pt x="4762" y="4297"/>
                      <a:pt x="4747" y="4328"/>
                    </a:cubicBezTo>
                    <a:cubicBezTo>
                      <a:pt x="4716" y="4343"/>
                      <a:pt x="4731" y="4328"/>
                      <a:pt x="4669" y="4375"/>
                    </a:cubicBezTo>
                    <a:cubicBezTo>
                      <a:pt x="4638" y="4343"/>
                      <a:pt x="4638" y="4297"/>
                      <a:pt x="4654" y="4250"/>
                    </a:cubicBezTo>
                    <a:cubicBezTo>
                      <a:pt x="4685" y="4219"/>
                      <a:pt x="4716" y="4204"/>
                      <a:pt x="4747" y="4188"/>
                    </a:cubicBezTo>
                    <a:cubicBezTo>
                      <a:pt x="4765" y="4249"/>
                      <a:pt x="4798" y="4262"/>
                      <a:pt x="4831" y="4262"/>
                    </a:cubicBezTo>
                    <a:cubicBezTo>
                      <a:pt x="4857" y="4262"/>
                      <a:pt x="4883" y="4255"/>
                      <a:pt x="4904" y="4255"/>
                    </a:cubicBezTo>
                    <a:cubicBezTo>
                      <a:pt x="4927" y="4255"/>
                      <a:pt x="4944" y="4263"/>
                      <a:pt x="4948" y="4297"/>
                    </a:cubicBezTo>
                    <a:cubicBezTo>
                      <a:pt x="5072" y="4188"/>
                      <a:pt x="5041" y="4033"/>
                      <a:pt x="5026" y="3878"/>
                    </a:cubicBezTo>
                    <a:cubicBezTo>
                      <a:pt x="5061" y="3861"/>
                      <a:pt x="5100" y="3859"/>
                      <a:pt x="5140" y="3859"/>
                    </a:cubicBezTo>
                    <a:cubicBezTo>
                      <a:pt x="5153" y="3859"/>
                      <a:pt x="5166" y="3859"/>
                      <a:pt x="5179" y="3859"/>
                    </a:cubicBezTo>
                    <a:cubicBezTo>
                      <a:pt x="5231" y="3859"/>
                      <a:pt x="5282" y="3855"/>
                      <a:pt x="5321" y="3816"/>
                    </a:cubicBezTo>
                    <a:cubicBezTo>
                      <a:pt x="5305" y="3692"/>
                      <a:pt x="5383" y="3584"/>
                      <a:pt x="5491" y="3459"/>
                    </a:cubicBezTo>
                    <a:lnTo>
                      <a:pt x="5491" y="3459"/>
                    </a:lnTo>
                    <a:cubicBezTo>
                      <a:pt x="5491" y="3521"/>
                      <a:pt x="5476" y="3584"/>
                      <a:pt x="5553" y="3599"/>
                    </a:cubicBezTo>
                    <a:cubicBezTo>
                      <a:pt x="5507" y="3521"/>
                      <a:pt x="5491" y="3475"/>
                      <a:pt x="5507" y="3444"/>
                    </a:cubicBezTo>
                    <a:cubicBezTo>
                      <a:pt x="5584" y="3366"/>
                      <a:pt x="5646" y="3289"/>
                      <a:pt x="5708" y="3227"/>
                    </a:cubicBezTo>
                    <a:cubicBezTo>
                      <a:pt x="5708" y="3258"/>
                      <a:pt x="5724" y="3258"/>
                      <a:pt x="5755" y="3273"/>
                    </a:cubicBezTo>
                    <a:cubicBezTo>
                      <a:pt x="5755" y="3284"/>
                      <a:pt x="5755" y="3295"/>
                      <a:pt x="5760" y="3295"/>
                    </a:cubicBezTo>
                    <a:cubicBezTo>
                      <a:pt x="5763" y="3295"/>
                      <a:pt x="5766" y="3293"/>
                      <a:pt x="5770" y="3289"/>
                    </a:cubicBezTo>
                    <a:cubicBezTo>
                      <a:pt x="5786" y="3289"/>
                      <a:pt x="5817" y="3304"/>
                      <a:pt x="5848" y="3304"/>
                    </a:cubicBezTo>
                    <a:cubicBezTo>
                      <a:pt x="5832" y="3273"/>
                      <a:pt x="5817" y="3258"/>
                      <a:pt x="5817" y="3227"/>
                    </a:cubicBezTo>
                    <a:lnTo>
                      <a:pt x="5817" y="3227"/>
                    </a:lnTo>
                    <a:cubicBezTo>
                      <a:pt x="5817" y="3242"/>
                      <a:pt x="5832" y="3242"/>
                      <a:pt x="5848" y="3273"/>
                    </a:cubicBezTo>
                    <a:cubicBezTo>
                      <a:pt x="5956" y="3242"/>
                      <a:pt x="6003" y="3134"/>
                      <a:pt x="6003" y="2979"/>
                    </a:cubicBezTo>
                    <a:lnTo>
                      <a:pt x="6003" y="2979"/>
                    </a:lnTo>
                    <a:cubicBezTo>
                      <a:pt x="5994" y="3003"/>
                      <a:pt x="5986" y="3012"/>
                      <a:pt x="5978" y="3012"/>
                    </a:cubicBezTo>
                    <a:cubicBezTo>
                      <a:pt x="5953" y="3012"/>
                      <a:pt x="5933" y="2902"/>
                      <a:pt x="5891" y="2902"/>
                    </a:cubicBezTo>
                    <a:cubicBezTo>
                      <a:pt x="5883" y="2902"/>
                      <a:pt x="5874" y="2906"/>
                      <a:pt x="5863" y="2917"/>
                    </a:cubicBezTo>
                    <a:cubicBezTo>
                      <a:pt x="5863" y="2870"/>
                      <a:pt x="5863" y="2839"/>
                      <a:pt x="5894" y="2808"/>
                    </a:cubicBezTo>
                    <a:cubicBezTo>
                      <a:pt x="6003" y="2963"/>
                      <a:pt x="6127" y="3103"/>
                      <a:pt x="6236" y="3258"/>
                    </a:cubicBezTo>
                    <a:cubicBezTo>
                      <a:pt x="6236" y="3258"/>
                      <a:pt x="6251" y="3242"/>
                      <a:pt x="6251" y="3242"/>
                    </a:cubicBezTo>
                    <a:cubicBezTo>
                      <a:pt x="6127" y="3087"/>
                      <a:pt x="6019" y="2948"/>
                      <a:pt x="5894" y="2793"/>
                    </a:cubicBezTo>
                    <a:cubicBezTo>
                      <a:pt x="5894" y="2793"/>
                      <a:pt x="5894" y="2777"/>
                      <a:pt x="5910" y="2777"/>
                    </a:cubicBezTo>
                    <a:cubicBezTo>
                      <a:pt x="5894" y="2762"/>
                      <a:pt x="5879" y="2746"/>
                      <a:pt x="5863" y="2730"/>
                    </a:cubicBezTo>
                    <a:lnTo>
                      <a:pt x="5879" y="2730"/>
                    </a:lnTo>
                    <a:cubicBezTo>
                      <a:pt x="5941" y="2653"/>
                      <a:pt x="5941" y="2560"/>
                      <a:pt x="5925" y="2482"/>
                    </a:cubicBezTo>
                    <a:cubicBezTo>
                      <a:pt x="5910" y="2374"/>
                      <a:pt x="5894" y="2281"/>
                      <a:pt x="6003" y="2188"/>
                    </a:cubicBezTo>
                    <a:lnTo>
                      <a:pt x="6003" y="2188"/>
                    </a:lnTo>
                    <a:cubicBezTo>
                      <a:pt x="6003" y="2188"/>
                      <a:pt x="5972" y="2203"/>
                      <a:pt x="5925" y="2203"/>
                    </a:cubicBezTo>
                    <a:cubicBezTo>
                      <a:pt x="5879" y="2219"/>
                      <a:pt x="5832" y="2219"/>
                      <a:pt x="5832" y="2219"/>
                    </a:cubicBezTo>
                    <a:cubicBezTo>
                      <a:pt x="5817" y="2389"/>
                      <a:pt x="5848" y="2529"/>
                      <a:pt x="5832" y="2668"/>
                    </a:cubicBezTo>
                    <a:cubicBezTo>
                      <a:pt x="5786" y="2606"/>
                      <a:pt x="5724" y="2529"/>
                      <a:pt x="5677" y="2467"/>
                    </a:cubicBezTo>
                    <a:cubicBezTo>
                      <a:pt x="5693" y="2420"/>
                      <a:pt x="5693" y="2374"/>
                      <a:pt x="5693" y="2343"/>
                    </a:cubicBezTo>
                    <a:cubicBezTo>
                      <a:pt x="5817" y="2265"/>
                      <a:pt x="5724" y="2079"/>
                      <a:pt x="5863" y="2064"/>
                    </a:cubicBezTo>
                    <a:lnTo>
                      <a:pt x="5863" y="2079"/>
                    </a:lnTo>
                    <a:lnTo>
                      <a:pt x="5956" y="1908"/>
                    </a:lnTo>
                    <a:lnTo>
                      <a:pt x="6143" y="1986"/>
                    </a:lnTo>
                    <a:cubicBezTo>
                      <a:pt x="6158" y="1971"/>
                      <a:pt x="6174" y="1955"/>
                      <a:pt x="6174" y="1924"/>
                    </a:cubicBezTo>
                    <a:lnTo>
                      <a:pt x="5693" y="699"/>
                    </a:lnTo>
                    <a:cubicBezTo>
                      <a:pt x="5607" y="649"/>
                      <a:pt x="5515" y="628"/>
                      <a:pt x="5445" y="628"/>
                    </a:cubicBezTo>
                    <a:cubicBezTo>
                      <a:pt x="5363" y="628"/>
                      <a:pt x="5311" y="657"/>
                      <a:pt x="5336" y="699"/>
                    </a:cubicBezTo>
                    <a:cubicBezTo>
                      <a:pt x="5134" y="575"/>
                      <a:pt x="5274" y="590"/>
                      <a:pt x="5259" y="497"/>
                    </a:cubicBezTo>
                    <a:cubicBezTo>
                      <a:pt x="5304" y="486"/>
                      <a:pt x="5370" y="479"/>
                      <a:pt x="5441" y="479"/>
                    </a:cubicBezTo>
                    <a:cubicBezTo>
                      <a:pt x="5564" y="479"/>
                      <a:pt x="5702" y="500"/>
                      <a:pt x="5770" y="559"/>
                    </a:cubicBezTo>
                    <a:lnTo>
                      <a:pt x="6329" y="1971"/>
                    </a:lnTo>
                    <a:cubicBezTo>
                      <a:pt x="6313" y="1986"/>
                      <a:pt x="6282" y="1986"/>
                      <a:pt x="6251" y="1986"/>
                    </a:cubicBezTo>
                    <a:cubicBezTo>
                      <a:pt x="6267" y="1986"/>
                      <a:pt x="6282" y="1971"/>
                      <a:pt x="6267" y="1955"/>
                    </a:cubicBez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054" y="2294"/>
                      <a:pt x="6453" y="2142"/>
                      <a:pt x="6422" y="2358"/>
                    </a:cubicBezTo>
                    <a:cubicBezTo>
                      <a:pt x="6484" y="2265"/>
                      <a:pt x="6608" y="2203"/>
                      <a:pt x="6592" y="2079"/>
                    </a:cubicBezTo>
                    <a:cubicBezTo>
                      <a:pt x="6592" y="2064"/>
                      <a:pt x="6592" y="2064"/>
                      <a:pt x="6592" y="2048"/>
                    </a:cubicBezTo>
                    <a:lnTo>
                      <a:pt x="5910" y="327"/>
                    </a:lnTo>
                    <a:cubicBezTo>
                      <a:pt x="5848" y="295"/>
                      <a:pt x="5739" y="249"/>
                      <a:pt x="5600" y="233"/>
                    </a:cubicBezTo>
                    <a:cubicBezTo>
                      <a:pt x="5527" y="215"/>
                      <a:pt x="5444" y="208"/>
                      <a:pt x="5368" y="208"/>
                    </a:cubicBezTo>
                    <a:cubicBezTo>
                      <a:pt x="5315" y="208"/>
                      <a:pt x="5266" y="212"/>
                      <a:pt x="5228" y="218"/>
                    </a:cubicBezTo>
                    <a:cubicBezTo>
                      <a:pt x="5253" y="215"/>
                      <a:pt x="5277" y="214"/>
                      <a:pt x="5301" y="214"/>
                    </a:cubicBezTo>
                    <a:cubicBezTo>
                      <a:pt x="5544" y="214"/>
                      <a:pt x="5658" y="357"/>
                      <a:pt x="5786" y="513"/>
                    </a:cubicBezTo>
                    <a:cubicBezTo>
                      <a:pt x="5631" y="404"/>
                      <a:pt x="5569" y="497"/>
                      <a:pt x="5460" y="389"/>
                    </a:cubicBezTo>
                    <a:lnTo>
                      <a:pt x="5507" y="373"/>
                    </a:lnTo>
                    <a:cubicBezTo>
                      <a:pt x="5507" y="373"/>
                      <a:pt x="5486" y="366"/>
                      <a:pt x="5458" y="366"/>
                    </a:cubicBezTo>
                    <a:cubicBezTo>
                      <a:pt x="5445" y="366"/>
                      <a:pt x="5429" y="368"/>
                      <a:pt x="5414" y="373"/>
                    </a:cubicBezTo>
                    <a:lnTo>
                      <a:pt x="5305" y="373"/>
                    </a:lnTo>
                    <a:cubicBezTo>
                      <a:pt x="5305" y="311"/>
                      <a:pt x="5165" y="264"/>
                      <a:pt x="5088" y="233"/>
                    </a:cubicBezTo>
                    <a:cubicBezTo>
                      <a:pt x="4995" y="218"/>
                      <a:pt x="4933" y="187"/>
                      <a:pt x="5103" y="140"/>
                    </a:cubicBezTo>
                    <a:cubicBezTo>
                      <a:pt x="4824" y="140"/>
                      <a:pt x="4995" y="233"/>
                      <a:pt x="4762" y="264"/>
                    </a:cubicBezTo>
                    <a:cubicBezTo>
                      <a:pt x="4762" y="264"/>
                      <a:pt x="4871" y="280"/>
                      <a:pt x="4979" y="295"/>
                    </a:cubicBezTo>
                    <a:cubicBezTo>
                      <a:pt x="5088" y="311"/>
                      <a:pt x="5212" y="358"/>
                      <a:pt x="5212" y="358"/>
                    </a:cubicBezTo>
                    <a:lnTo>
                      <a:pt x="5181" y="482"/>
                    </a:lnTo>
                    <a:cubicBezTo>
                      <a:pt x="5144" y="491"/>
                      <a:pt x="5114" y="495"/>
                      <a:pt x="5089" y="495"/>
                    </a:cubicBezTo>
                    <a:cubicBezTo>
                      <a:pt x="4987" y="495"/>
                      <a:pt x="4958" y="435"/>
                      <a:pt x="4809" y="435"/>
                    </a:cubicBezTo>
                    <a:lnTo>
                      <a:pt x="4824" y="575"/>
                    </a:lnTo>
                    <a:cubicBezTo>
                      <a:pt x="4824" y="575"/>
                      <a:pt x="4762" y="544"/>
                      <a:pt x="4685" y="528"/>
                    </a:cubicBezTo>
                    <a:cubicBezTo>
                      <a:pt x="4623" y="497"/>
                      <a:pt x="4545" y="482"/>
                      <a:pt x="4545" y="482"/>
                    </a:cubicBezTo>
                    <a:lnTo>
                      <a:pt x="4545" y="482"/>
                    </a:lnTo>
                    <a:cubicBezTo>
                      <a:pt x="4576" y="513"/>
                      <a:pt x="4530" y="544"/>
                      <a:pt x="4483" y="544"/>
                    </a:cubicBezTo>
                    <a:cubicBezTo>
                      <a:pt x="4437" y="559"/>
                      <a:pt x="4374" y="575"/>
                      <a:pt x="4359" y="590"/>
                    </a:cubicBezTo>
                    <a:cubicBezTo>
                      <a:pt x="4297" y="575"/>
                      <a:pt x="4266" y="513"/>
                      <a:pt x="4219" y="482"/>
                    </a:cubicBezTo>
                    <a:cubicBezTo>
                      <a:pt x="4205" y="460"/>
                      <a:pt x="4187" y="445"/>
                      <a:pt x="4164" y="445"/>
                    </a:cubicBezTo>
                    <a:cubicBezTo>
                      <a:pt x="4138" y="445"/>
                      <a:pt x="4105" y="463"/>
                      <a:pt x="4064" y="513"/>
                    </a:cubicBezTo>
                    <a:lnTo>
                      <a:pt x="4095" y="528"/>
                    </a:lnTo>
                    <a:cubicBezTo>
                      <a:pt x="3987" y="621"/>
                      <a:pt x="3940" y="668"/>
                      <a:pt x="3801" y="699"/>
                    </a:cubicBezTo>
                    <a:cubicBezTo>
                      <a:pt x="3801" y="668"/>
                      <a:pt x="3816" y="637"/>
                      <a:pt x="3832" y="621"/>
                    </a:cubicBezTo>
                    <a:lnTo>
                      <a:pt x="3832" y="621"/>
                    </a:lnTo>
                    <a:cubicBezTo>
                      <a:pt x="3617" y="648"/>
                      <a:pt x="3507" y="906"/>
                      <a:pt x="3371" y="906"/>
                    </a:cubicBezTo>
                    <a:cubicBezTo>
                      <a:pt x="3350" y="906"/>
                      <a:pt x="3328" y="900"/>
                      <a:pt x="3304" y="885"/>
                    </a:cubicBezTo>
                    <a:cubicBezTo>
                      <a:pt x="3242" y="776"/>
                      <a:pt x="3335" y="792"/>
                      <a:pt x="3273" y="683"/>
                    </a:cubicBezTo>
                    <a:cubicBezTo>
                      <a:pt x="3444" y="668"/>
                      <a:pt x="3459" y="590"/>
                      <a:pt x="3490" y="513"/>
                    </a:cubicBezTo>
                    <a:cubicBezTo>
                      <a:pt x="3506" y="420"/>
                      <a:pt x="3537" y="327"/>
                      <a:pt x="3754" y="264"/>
                    </a:cubicBezTo>
                    <a:cubicBezTo>
                      <a:pt x="3786" y="315"/>
                      <a:pt x="3815" y="335"/>
                      <a:pt x="3845" y="335"/>
                    </a:cubicBezTo>
                    <a:cubicBezTo>
                      <a:pt x="3888" y="335"/>
                      <a:pt x="3932" y="295"/>
                      <a:pt x="3987" y="249"/>
                    </a:cubicBezTo>
                    <a:cubicBezTo>
                      <a:pt x="4033" y="193"/>
                      <a:pt x="4102" y="148"/>
                      <a:pt x="4167" y="148"/>
                    </a:cubicBezTo>
                    <a:cubicBezTo>
                      <a:pt x="4209" y="148"/>
                      <a:pt x="4250" y="168"/>
                      <a:pt x="4281" y="218"/>
                    </a:cubicBezTo>
                    <a:cubicBezTo>
                      <a:pt x="4049" y="218"/>
                      <a:pt x="3909" y="482"/>
                      <a:pt x="3956" y="497"/>
                    </a:cubicBezTo>
                    <a:cubicBezTo>
                      <a:pt x="4069" y="426"/>
                      <a:pt x="4286" y="356"/>
                      <a:pt x="4429" y="356"/>
                    </a:cubicBezTo>
                    <a:cubicBezTo>
                      <a:pt x="4442" y="356"/>
                      <a:pt x="4455" y="356"/>
                      <a:pt x="4468" y="358"/>
                    </a:cubicBezTo>
                    <a:cubicBezTo>
                      <a:pt x="4328" y="280"/>
                      <a:pt x="4328" y="125"/>
                      <a:pt x="4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3107975" y="907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3107600" y="905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7"/>
                      <a:pt x="0" y="17"/>
                    </a:cubicBezTo>
                    <a:cubicBezTo>
                      <a:pt x="0" y="1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3"/>
              <p:cNvSpPr/>
              <p:nvPr/>
            </p:nvSpPr>
            <p:spPr>
              <a:xfrm>
                <a:off x="3108375" y="9081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3"/>
              <p:cNvSpPr/>
              <p:nvPr/>
            </p:nvSpPr>
            <p:spPr>
              <a:xfrm>
                <a:off x="3108750" y="910075"/>
                <a:ext cx="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" extrusionOk="0">
                    <a:moveTo>
                      <a:pt x="1" y="47"/>
                    </a:moveTo>
                    <a:cubicBezTo>
                      <a:pt x="1" y="47"/>
                      <a:pt x="1" y="31"/>
                      <a:pt x="1" y="31"/>
                    </a:cubicBezTo>
                    <a:cubicBezTo>
                      <a:pt x="1" y="31"/>
                      <a:pt x="1" y="16"/>
                      <a:pt x="1" y="0"/>
                    </a:cubicBezTo>
                    <a:cubicBezTo>
                      <a:pt x="1" y="16"/>
                      <a:pt x="1" y="31"/>
                      <a:pt x="1" y="4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3107975" y="90775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16"/>
                    </a:moveTo>
                    <a:cubicBezTo>
                      <a:pt x="16" y="16"/>
                      <a:pt x="16" y="16"/>
                      <a:pt x="1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3107600" y="9062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31"/>
                    </a:moveTo>
                    <a:cubicBezTo>
                      <a:pt x="0" y="16"/>
                      <a:pt x="0" y="16"/>
                      <a:pt x="0" y="0"/>
                    </a:cubicBezTo>
                    <a:lnTo>
                      <a:pt x="0" y="0"/>
                    </a:lnTo>
                    <a:cubicBezTo>
                      <a:pt x="0" y="16"/>
                      <a:pt x="0" y="16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3108375" y="908900"/>
                <a:ext cx="4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0" y="1"/>
                    </a:moveTo>
                    <a:cubicBezTo>
                      <a:pt x="0" y="7"/>
                      <a:pt x="0" y="12"/>
                      <a:pt x="0" y="16"/>
                    </a:cubicBezTo>
                    <a:cubicBezTo>
                      <a:pt x="0" y="16"/>
                      <a:pt x="15" y="31"/>
                      <a:pt x="16" y="46"/>
                    </a:cubicBezTo>
                    <a:lnTo>
                      <a:pt x="16" y="46"/>
                    </a:lnTo>
                    <a:cubicBezTo>
                      <a:pt x="15" y="31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3107600" y="906575"/>
                <a:ext cx="4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0" y="1"/>
                    </a:moveTo>
                    <a:cubicBezTo>
                      <a:pt x="16" y="16"/>
                      <a:pt x="16" y="32"/>
                      <a:pt x="16" y="47"/>
                    </a:cubicBezTo>
                    <a:cubicBezTo>
                      <a:pt x="16" y="32"/>
                      <a:pt x="16" y="32"/>
                      <a:pt x="16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3107975" y="9077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6" y="16"/>
                      <a:pt x="16" y="31"/>
                      <a:pt x="16" y="47"/>
                    </a:cubicBezTo>
                    <a:cubicBezTo>
                      <a:pt x="16" y="31"/>
                      <a:pt x="16" y="31"/>
                      <a:pt x="16" y="16"/>
                    </a:cubicBezTo>
                    <a:cubicBezTo>
                      <a:pt x="16" y="16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3107975" y="906975"/>
                <a:ext cx="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31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3109150" y="91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3185925" y="834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47"/>
                      <a:pt x="62" y="94"/>
                      <a:pt x="93" y="125"/>
                    </a:cubicBezTo>
                    <a:lnTo>
                      <a:pt x="109" y="125"/>
                    </a:lnTo>
                    <a:cubicBezTo>
                      <a:pt x="78" y="94"/>
                      <a:pt x="31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3169625" y="833300"/>
                <a:ext cx="47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94" extrusionOk="0">
                    <a:moveTo>
                      <a:pt x="1" y="0"/>
                    </a:moveTo>
                    <a:cubicBezTo>
                      <a:pt x="1" y="93"/>
                      <a:pt x="78" y="62"/>
                      <a:pt x="172" y="93"/>
                    </a:cubicBezTo>
                    <a:cubicBezTo>
                      <a:pt x="172" y="78"/>
                      <a:pt x="172" y="78"/>
                      <a:pt x="187" y="78"/>
                    </a:cubicBezTo>
                    <a:cubicBezTo>
                      <a:pt x="172" y="62"/>
                      <a:pt x="172" y="47"/>
                      <a:pt x="172" y="47"/>
                    </a:cubicBezTo>
                    <a:cubicBezTo>
                      <a:pt x="109" y="31"/>
                      <a:pt x="47" y="47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3109150" y="91277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>
                <a:off x="3108750" y="91240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>
                <a:off x="3107200" y="9038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3106825" y="90347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6"/>
                      <a:pt x="2" y="9"/>
                      <a:pt x="5" y="12"/>
                    </a:cubicBezTo>
                    <a:lnTo>
                      <a:pt x="5" y="12"/>
                    </a:lnTo>
                    <a:cubicBezTo>
                      <a:pt x="0" y="7"/>
                      <a:pt x="0" y="1"/>
                      <a:pt x="0" y="0"/>
                    </a:cubicBezTo>
                    <a:close/>
                    <a:moveTo>
                      <a:pt x="5" y="12"/>
                    </a:moveTo>
                    <a:cubicBezTo>
                      <a:pt x="7" y="14"/>
                      <a:pt x="10" y="16"/>
                      <a:pt x="16" y="16"/>
                    </a:cubicBezTo>
                    <a:cubicBezTo>
                      <a:pt x="16" y="16"/>
                      <a:pt x="9" y="16"/>
                      <a:pt x="5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3109150" y="9131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3216550" y="853850"/>
                <a:ext cx="545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9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155"/>
                      <a:pt x="125" y="124"/>
                      <a:pt x="47" y="248"/>
                    </a:cubicBezTo>
                    <a:lnTo>
                      <a:pt x="218" y="248"/>
                    </a:lnTo>
                    <a:cubicBezTo>
                      <a:pt x="78" y="217"/>
                      <a:pt x="140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3177400" y="799550"/>
                <a:ext cx="54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3" extrusionOk="0">
                    <a:moveTo>
                      <a:pt x="0" y="1"/>
                    </a:moveTo>
                    <a:cubicBezTo>
                      <a:pt x="0" y="1"/>
                      <a:pt x="31" y="16"/>
                      <a:pt x="78" y="32"/>
                    </a:cubicBezTo>
                    <a:cubicBezTo>
                      <a:pt x="124" y="47"/>
                      <a:pt x="155" y="63"/>
                      <a:pt x="155" y="63"/>
                    </a:cubicBezTo>
                    <a:cubicBezTo>
                      <a:pt x="155" y="63"/>
                      <a:pt x="217" y="32"/>
                      <a:pt x="217" y="32"/>
                    </a:cubicBezTo>
                    <a:cubicBezTo>
                      <a:pt x="217" y="32"/>
                      <a:pt x="155" y="16"/>
                      <a:pt x="109" y="16"/>
                    </a:cubicBezTo>
                    <a:cubicBezTo>
                      <a:pt x="4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>
                <a:off x="3152975" y="806550"/>
                <a:ext cx="3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9" extrusionOk="0">
                    <a:moveTo>
                      <a:pt x="93" y="0"/>
                    </a:moveTo>
                    <a:lnTo>
                      <a:pt x="0" y="109"/>
                    </a:lnTo>
                    <a:lnTo>
                      <a:pt x="31" y="109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3"/>
              <p:cNvSpPr/>
              <p:nvPr/>
            </p:nvSpPr>
            <p:spPr>
              <a:xfrm>
                <a:off x="3101000" y="838725"/>
                <a:ext cx="77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0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25" y="124"/>
                      <a:pt x="78" y="124"/>
                      <a:pt x="1" y="280"/>
                    </a:cubicBezTo>
                    <a:cubicBezTo>
                      <a:pt x="64" y="234"/>
                      <a:pt x="106" y="210"/>
                      <a:pt x="143" y="210"/>
                    </a:cubicBezTo>
                    <a:cubicBezTo>
                      <a:pt x="169" y="210"/>
                      <a:pt x="192" y="223"/>
                      <a:pt x="218" y="249"/>
                    </a:cubicBezTo>
                    <a:cubicBezTo>
                      <a:pt x="311" y="155"/>
                      <a:pt x="187" y="78"/>
                      <a:pt x="2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3096950" y="847350"/>
                <a:ext cx="21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6" h="61" extrusionOk="0">
                    <a:moveTo>
                      <a:pt x="55" y="0"/>
                    </a:moveTo>
                    <a:cubicBezTo>
                      <a:pt x="17" y="0"/>
                      <a:pt x="1" y="60"/>
                      <a:pt x="18" y="60"/>
                    </a:cubicBezTo>
                    <a:cubicBezTo>
                      <a:pt x="19" y="60"/>
                      <a:pt x="21" y="60"/>
                      <a:pt x="23" y="59"/>
                    </a:cubicBezTo>
                    <a:cubicBezTo>
                      <a:pt x="39" y="43"/>
                      <a:pt x="54" y="12"/>
                      <a:pt x="85" y="12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3099850" y="86000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40" y="1"/>
                    </a:moveTo>
                    <a:cubicBezTo>
                      <a:pt x="21" y="1"/>
                      <a:pt x="5" y="18"/>
                      <a:pt x="0" y="64"/>
                    </a:cubicBezTo>
                    <a:cubicBezTo>
                      <a:pt x="5" y="59"/>
                      <a:pt x="17" y="56"/>
                      <a:pt x="33" y="56"/>
                    </a:cubicBezTo>
                    <a:cubicBezTo>
                      <a:pt x="64" y="56"/>
                      <a:pt x="109" y="70"/>
                      <a:pt x="140" y="111"/>
                    </a:cubicBezTo>
                    <a:cubicBezTo>
                      <a:pt x="129" y="70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3073475" y="886025"/>
                <a:ext cx="2325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0" extrusionOk="0">
                    <a:moveTo>
                      <a:pt x="63" y="1"/>
                    </a:moveTo>
                    <a:lnTo>
                      <a:pt x="1" y="63"/>
                    </a:lnTo>
                    <a:cubicBezTo>
                      <a:pt x="3" y="61"/>
                      <a:pt x="6" y="61"/>
                      <a:pt x="9" y="61"/>
                    </a:cubicBezTo>
                    <a:cubicBezTo>
                      <a:pt x="35" y="61"/>
                      <a:pt x="82" y="100"/>
                      <a:pt x="90" y="100"/>
                    </a:cubicBezTo>
                    <a:cubicBezTo>
                      <a:pt x="93" y="100"/>
                      <a:pt x="90" y="94"/>
                      <a:pt x="78" y="78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3075425" y="898825"/>
                <a:ext cx="8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5" extrusionOk="0">
                    <a:moveTo>
                      <a:pt x="31" y="0"/>
                    </a:moveTo>
                    <a:lnTo>
                      <a:pt x="0" y="124"/>
                    </a:lnTo>
                    <a:lnTo>
                      <a:pt x="16" y="10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3"/>
              <p:cNvSpPr/>
              <p:nvPr/>
            </p:nvSpPr>
            <p:spPr>
              <a:xfrm>
                <a:off x="3063400" y="915875"/>
                <a:ext cx="15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234" extrusionOk="0">
                    <a:moveTo>
                      <a:pt x="31" y="1"/>
                    </a:moveTo>
                    <a:lnTo>
                      <a:pt x="0" y="32"/>
                    </a:lnTo>
                    <a:lnTo>
                      <a:pt x="31" y="233"/>
                    </a:lnTo>
                    <a:lnTo>
                      <a:pt x="62" y="187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3"/>
              <p:cNvSpPr/>
              <p:nvPr/>
            </p:nvSpPr>
            <p:spPr>
              <a:xfrm>
                <a:off x="3183200" y="882925"/>
                <a:ext cx="388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878" extrusionOk="0">
                    <a:moveTo>
                      <a:pt x="357" y="745"/>
                    </a:moveTo>
                    <a:cubicBezTo>
                      <a:pt x="355" y="753"/>
                      <a:pt x="355" y="761"/>
                      <a:pt x="357" y="770"/>
                    </a:cubicBezTo>
                    <a:lnTo>
                      <a:pt x="357" y="770"/>
                    </a:lnTo>
                    <a:cubicBezTo>
                      <a:pt x="357" y="754"/>
                      <a:pt x="357" y="745"/>
                      <a:pt x="357" y="745"/>
                    </a:cubicBezTo>
                    <a:close/>
                    <a:moveTo>
                      <a:pt x="652" y="1437"/>
                    </a:moveTo>
                    <a:cubicBezTo>
                      <a:pt x="650" y="1444"/>
                      <a:pt x="650" y="1451"/>
                      <a:pt x="652" y="1458"/>
                    </a:cubicBezTo>
                    <a:cubicBezTo>
                      <a:pt x="652" y="1451"/>
                      <a:pt x="652" y="1443"/>
                      <a:pt x="652" y="1437"/>
                    </a:cubicBezTo>
                    <a:close/>
                    <a:moveTo>
                      <a:pt x="1148" y="0"/>
                    </a:moveTo>
                    <a:cubicBezTo>
                      <a:pt x="993" y="0"/>
                      <a:pt x="1226" y="295"/>
                      <a:pt x="1117" y="326"/>
                    </a:cubicBezTo>
                    <a:cubicBezTo>
                      <a:pt x="1072" y="280"/>
                      <a:pt x="1043" y="226"/>
                      <a:pt x="1012" y="226"/>
                    </a:cubicBezTo>
                    <a:cubicBezTo>
                      <a:pt x="1001" y="226"/>
                      <a:pt x="990" y="232"/>
                      <a:pt x="978" y="249"/>
                    </a:cubicBezTo>
                    <a:lnTo>
                      <a:pt x="978" y="218"/>
                    </a:lnTo>
                    <a:cubicBezTo>
                      <a:pt x="973" y="273"/>
                      <a:pt x="948" y="286"/>
                      <a:pt x="921" y="286"/>
                    </a:cubicBezTo>
                    <a:cubicBezTo>
                      <a:pt x="898" y="286"/>
                      <a:pt x="874" y="277"/>
                      <a:pt x="859" y="277"/>
                    </a:cubicBezTo>
                    <a:cubicBezTo>
                      <a:pt x="838" y="277"/>
                      <a:pt x="835" y="296"/>
                      <a:pt x="885" y="388"/>
                    </a:cubicBezTo>
                    <a:lnTo>
                      <a:pt x="792" y="295"/>
                    </a:lnTo>
                    <a:lnTo>
                      <a:pt x="792" y="295"/>
                    </a:lnTo>
                    <a:cubicBezTo>
                      <a:pt x="807" y="357"/>
                      <a:pt x="792" y="404"/>
                      <a:pt x="776" y="435"/>
                    </a:cubicBezTo>
                    <a:cubicBezTo>
                      <a:pt x="745" y="481"/>
                      <a:pt x="714" y="528"/>
                      <a:pt x="699" y="559"/>
                    </a:cubicBezTo>
                    <a:lnTo>
                      <a:pt x="683" y="543"/>
                    </a:lnTo>
                    <a:cubicBezTo>
                      <a:pt x="652" y="807"/>
                      <a:pt x="621" y="652"/>
                      <a:pt x="513" y="869"/>
                    </a:cubicBezTo>
                    <a:lnTo>
                      <a:pt x="482" y="698"/>
                    </a:lnTo>
                    <a:cubicBezTo>
                      <a:pt x="373" y="714"/>
                      <a:pt x="482" y="838"/>
                      <a:pt x="435" y="869"/>
                    </a:cubicBezTo>
                    <a:cubicBezTo>
                      <a:pt x="422" y="856"/>
                      <a:pt x="367" y="812"/>
                      <a:pt x="357" y="770"/>
                    </a:cubicBezTo>
                    <a:lnTo>
                      <a:pt x="357" y="770"/>
                    </a:lnTo>
                    <a:cubicBezTo>
                      <a:pt x="356" y="804"/>
                      <a:pt x="353" y="868"/>
                      <a:pt x="342" y="931"/>
                    </a:cubicBezTo>
                    <a:cubicBezTo>
                      <a:pt x="326" y="1024"/>
                      <a:pt x="311" y="1133"/>
                      <a:pt x="311" y="1133"/>
                    </a:cubicBezTo>
                    <a:cubicBezTo>
                      <a:pt x="319" y="1195"/>
                      <a:pt x="338" y="1206"/>
                      <a:pt x="361" y="1206"/>
                    </a:cubicBezTo>
                    <a:cubicBezTo>
                      <a:pt x="375" y="1206"/>
                      <a:pt x="391" y="1202"/>
                      <a:pt x="406" y="1202"/>
                    </a:cubicBezTo>
                    <a:cubicBezTo>
                      <a:pt x="416" y="1202"/>
                      <a:pt x="426" y="1204"/>
                      <a:pt x="435" y="1210"/>
                    </a:cubicBezTo>
                    <a:cubicBezTo>
                      <a:pt x="472" y="1271"/>
                      <a:pt x="392" y="1333"/>
                      <a:pt x="327" y="1333"/>
                    </a:cubicBezTo>
                    <a:cubicBezTo>
                      <a:pt x="309" y="1333"/>
                      <a:pt x="293" y="1329"/>
                      <a:pt x="280" y="1319"/>
                    </a:cubicBezTo>
                    <a:cubicBezTo>
                      <a:pt x="264" y="1272"/>
                      <a:pt x="295" y="1195"/>
                      <a:pt x="233" y="1195"/>
                    </a:cubicBezTo>
                    <a:lnTo>
                      <a:pt x="295" y="1427"/>
                    </a:lnTo>
                    <a:cubicBezTo>
                      <a:pt x="286" y="1429"/>
                      <a:pt x="277" y="1429"/>
                      <a:pt x="269" y="1429"/>
                    </a:cubicBezTo>
                    <a:cubicBezTo>
                      <a:pt x="102" y="1429"/>
                      <a:pt x="187" y="1144"/>
                      <a:pt x="187" y="1055"/>
                    </a:cubicBezTo>
                    <a:lnTo>
                      <a:pt x="187" y="1055"/>
                    </a:lnTo>
                    <a:cubicBezTo>
                      <a:pt x="63" y="1148"/>
                      <a:pt x="125" y="1272"/>
                      <a:pt x="1" y="1396"/>
                    </a:cubicBezTo>
                    <a:cubicBezTo>
                      <a:pt x="24" y="1389"/>
                      <a:pt x="51" y="1385"/>
                      <a:pt x="78" y="1385"/>
                    </a:cubicBezTo>
                    <a:cubicBezTo>
                      <a:pt x="105" y="1385"/>
                      <a:pt x="133" y="1389"/>
                      <a:pt x="156" y="1396"/>
                    </a:cubicBezTo>
                    <a:cubicBezTo>
                      <a:pt x="264" y="1489"/>
                      <a:pt x="109" y="1567"/>
                      <a:pt x="32" y="1660"/>
                    </a:cubicBezTo>
                    <a:cubicBezTo>
                      <a:pt x="125" y="1660"/>
                      <a:pt x="140" y="1722"/>
                      <a:pt x="140" y="1800"/>
                    </a:cubicBezTo>
                    <a:cubicBezTo>
                      <a:pt x="140" y="1815"/>
                      <a:pt x="140" y="1815"/>
                      <a:pt x="140" y="1831"/>
                    </a:cubicBezTo>
                    <a:lnTo>
                      <a:pt x="140" y="1862"/>
                    </a:lnTo>
                    <a:lnTo>
                      <a:pt x="156" y="1846"/>
                    </a:lnTo>
                    <a:cubicBezTo>
                      <a:pt x="156" y="1862"/>
                      <a:pt x="171" y="1877"/>
                      <a:pt x="202" y="1877"/>
                    </a:cubicBezTo>
                    <a:cubicBezTo>
                      <a:pt x="233" y="1784"/>
                      <a:pt x="373" y="1815"/>
                      <a:pt x="420" y="1769"/>
                    </a:cubicBezTo>
                    <a:cubicBezTo>
                      <a:pt x="218" y="1644"/>
                      <a:pt x="528" y="1567"/>
                      <a:pt x="544" y="1458"/>
                    </a:cubicBezTo>
                    <a:lnTo>
                      <a:pt x="590" y="1381"/>
                    </a:lnTo>
                    <a:lnTo>
                      <a:pt x="606" y="1350"/>
                    </a:lnTo>
                    <a:cubicBezTo>
                      <a:pt x="634" y="1364"/>
                      <a:pt x="649" y="1378"/>
                      <a:pt x="652" y="1437"/>
                    </a:cubicBezTo>
                    <a:lnTo>
                      <a:pt x="652" y="1437"/>
                    </a:lnTo>
                    <a:cubicBezTo>
                      <a:pt x="662" y="1376"/>
                      <a:pt x="754" y="1298"/>
                      <a:pt x="699" y="1257"/>
                    </a:cubicBezTo>
                    <a:lnTo>
                      <a:pt x="869" y="1055"/>
                    </a:lnTo>
                    <a:lnTo>
                      <a:pt x="916" y="1055"/>
                    </a:lnTo>
                    <a:cubicBezTo>
                      <a:pt x="916" y="1040"/>
                      <a:pt x="900" y="1024"/>
                      <a:pt x="885" y="1024"/>
                    </a:cubicBezTo>
                    <a:cubicBezTo>
                      <a:pt x="885" y="1024"/>
                      <a:pt x="947" y="962"/>
                      <a:pt x="1009" y="884"/>
                    </a:cubicBezTo>
                    <a:cubicBezTo>
                      <a:pt x="1040" y="838"/>
                      <a:pt x="1086" y="791"/>
                      <a:pt x="1133" y="745"/>
                    </a:cubicBezTo>
                    <a:cubicBezTo>
                      <a:pt x="1164" y="714"/>
                      <a:pt x="1211" y="667"/>
                      <a:pt x="1242" y="621"/>
                    </a:cubicBezTo>
                    <a:cubicBezTo>
                      <a:pt x="1335" y="543"/>
                      <a:pt x="1412" y="435"/>
                      <a:pt x="1459" y="388"/>
                    </a:cubicBezTo>
                    <a:cubicBezTo>
                      <a:pt x="1521" y="357"/>
                      <a:pt x="1552" y="326"/>
                      <a:pt x="1552" y="326"/>
                    </a:cubicBezTo>
                    <a:cubicBezTo>
                      <a:pt x="1505" y="326"/>
                      <a:pt x="1459" y="311"/>
                      <a:pt x="1397" y="311"/>
                    </a:cubicBezTo>
                    <a:cubicBezTo>
                      <a:pt x="1381" y="264"/>
                      <a:pt x="1369" y="252"/>
                      <a:pt x="1356" y="252"/>
                    </a:cubicBezTo>
                    <a:cubicBezTo>
                      <a:pt x="1343" y="252"/>
                      <a:pt x="1329" y="266"/>
                      <a:pt x="1309" y="266"/>
                    </a:cubicBezTo>
                    <a:cubicBezTo>
                      <a:pt x="1291" y="266"/>
                      <a:pt x="1270" y="256"/>
                      <a:pt x="1242" y="218"/>
                    </a:cubicBezTo>
                    <a:cubicBezTo>
                      <a:pt x="1226" y="156"/>
                      <a:pt x="1273" y="156"/>
                      <a:pt x="1319" y="156"/>
                    </a:cubicBezTo>
                    <a:cubicBezTo>
                      <a:pt x="1273" y="109"/>
                      <a:pt x="1211" y="78"/>
                      <a:pt x="1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3221975" y="8903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16" y="31"/>
                      <a:pt x="32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3180100" y="928300"/>
                <a:ext cx="46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33" extrusionOk="0">
                    <a:moveTo>
                      <a:pt x="94" y="0"/>
                    </a:moveTo>
                    <a:lnTo>
                      <a:pt x="1" y="93"/>
                    </a:lnTo>
                    <a:cubicBezTo>
                      <a:pt x="94" y="109"/>
                      <a:pt x="47" y="186"/>
                      <a:pt x="78" y="233"/>
                    </a:cubicBezTo>
                    <a:lnTo>
                      <a:pt x="187" y="124"/>
                    </a:lnTo>
                    <a:cubicBezTo>
                      <a:pt x="156" y="78"/>
                      <a:pt x="125" y="31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3184750" y="929450"/>
                <a:ext cx="27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1" extrusionOk="0">
                    <a:moveTo>
                      <a:pt x="78" y="1"/>
                    </a:moveTo>
                    <a:lnTo>
                      <a:pt x="1" y="78"/>
                    </a:lnTo>
                    <a:cubicBezTo>
                      <a:pt x="23" y="89"/>
                      <a:pt x="45" y="100"/>
                      <a:pt x="72" y="100"/>
                    </a:cubicBezTo>
                    <a:cubicBezTo>
                      <a:pt x="83" y="100"/>
                      <a:pt x="96" y="98"/>
                      <a:pt x="109" y="94"/>
                    </a:cubicBezTo>
                    <a:cubicBezTo>
                      <a:pt x="94" y="78"/>
                      <a:pt x="78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3215775" y="877875"/>
                <a:ext cx="93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82" extrusionOk="0">
                    <a:moveTo>
                      <a:pt x="125" y="1"/>
                    </a:moveTo>
                    <a:cubicBezTo>
                      <a:pt x="78" y="63"/>
                      <a:pt x="16" y="125"/>
                      <a:pt x="1" y="233"/>
                    </a:cubicBezTo>
                    <a:cubicBezTo>
                      <a:pt x="202" y="264"/>
                      <a:pt x="16" y="373"/>
                      <a:pt x="171" y="482"/>
                    </a:cubicBezTo>
                    <a:lnTo>
                      <a:pt x="187" y="404"/>
                    </a:lnTo>
                    <a:lnTo>
                      <a:pt x="202" y="435"/>
                    </a:lnTo>
                    <a:lnTo>
                      <a:pt x="264" y="373"/>
                    </a:lnTo>
                    <a:cubicBezTo>
                      <a:pt x="187" y="327"/>
                      <a:pt x="187" y="327"/>
                      <a:pt x="125" y="249"/>
                    </a:cubicBezTo>
                    <a:cubicBezTo>
                      <a:pt x="143" y="241"/>
                      <a:pt x="158" y="238"/>
                      <a:pt x="171" y="238"/>
                    </a:cubicBezTo>
                    <a:cubicBezTo>
                      <a:pt x="232" y="238"/>
                      <a:pt x="239" y="319"/>
                      <a:pt x="342" y="358"/>
                    </a:cubicBezTo>
                    <a:cubicBezTo>
                      <a:pt x="357" y="342"/>
                      <a:pt x="373" y="327"/>
                      <a:pt x="373" y="311"/>
                    </a:cubicBezTo>
                    <a:cubicBezTo>
                      <a:pt x="295" y="218"/>
                      <a:pt x="218" y="109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3"/>
              <p:cNvSpPr/>
              <p:nvPr/>
            </p:nvSpPr>
            <p:spPr>
              <a:xfrm>
                <a:off x="3228175" y="1160925"/>
                <a:ext cx="120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60" extrusionOk="0">
                    <a:moveTo>
                      <a:pt x="187" y="1"/>
                    </a:moveTo>
                    <a:lnTo>
                      <a:pt x="187" y="1"/>
                    </a:lnTo>
                    <a:cubicBezTo>
                      <a:pt x="187" y="5"/>
                      <a:pt x="186" y="9"/>
                      <a:pt x="186" y="13"/>
                    </a:cubicBezTo>
                    <a:lnTo>
                      <a:pt x="186" y="13"/>
                    </a:lnTo>
                    <a:cubicBezTo>
                      <a:pt x="187" y="9"/>
                      <a:pt x="187" y="5"/>
                      <a:pt x="187" y="1"/>
                    </a:cubicBezTo>
                    <a:close/>
                    <a:moveTo>
                      <a:pt x="186" y="13"/>
                    </a:moveTo>
                    <a:lnTo>
                      <a:pt x="186" y="13"/>
                    </a:lnTo>
                    <a:cubicBezTo>
                      <a:pt x="185" y="24"/>
                      <a:pt x="179" y="36"/>
                      <a:pt x="156" y="47"/>
                    </a:cubicBezTo>
                    <a:cubicBezTo>
                      <a:pt x="156" y="73"/>
                      <a:pt x="132" y="84"/>
                      <a:pt x="106" y="84"/>
                    </a:cubicBezTo>
                    <a:cubicBezTo>
                      <a:pt x="85" y="84"/>
                      <a:pt x="61" y="77"/>
                      <a:pt x="47" y="63"/>
                    </a:cubicBezTo>
                    <a:lnTo>
                      <a:pt x="47" y="63"/>
                    </a:lnTo>
                    <a:cubicBezTo>
                      <a:pt x="94" y="187"/>
                      <a:pt x="1" y="156"/>
                      <a:pt x="156" y="233"/>
                    </a:cubicBezTo>
                    <a:cubicBezTo>
                      <a:pt x="188" y="274"/>
                      <a:pt x="170" y="298"/>
                      <a:pt x="138" y="298"/>
                    </a:cubicBezTo>
                    <a:cubicBezTo>
                      <a:pt x="110" y="298"/>
                      <a:pt x="70" y="278"/>
                      <a:pt x="47" y="233"/>
                    </a:cubicBezTo>
                    <a:lnTo>
                      <a:pt x="47" y="233"/>
                    </a:lnTo>
                    <a:lnTo>
                      <a:pt x="78" y="435"/>
                    </a:lnTo>
                    <a:lnTo>
                      <a:pt x="140" y="358"/>
                    </a:lnTo>
                    <a:lnTo>
                      <a:pt x="140" y="358"/>
                    </a:lnTo>
                    <a:cubicBezTo>
                      <a:pt x="280" y="420"/>
                      <a:pt x="47" y="482"/>
                      <a:pt x="202" y="559"/>
                    </a:cubicBezTo>
                    <a:lnTo>
                      <a:pt x="249" y="404"/>
                    </a:lnTo>
                    <a:lnTo>
                      <a:pt x="296" y="420"/>
                    </a:lnTo>
                    <a:cubicBezTo>
                      <a:pt x="249" y="373"/>
                      <a:pt x="311" y="311"/>
                      <a:pt x="342" y="295"/>
                    </a:cubicBezTo>
                    <a:cubicBezTo>
                      <a:pt x="358" y="295"/>
                      <a:pt x="389" y="311"/>
                      <a:pt x="389" y="342"/>
                    </a:cubicBezTo>
                    <a:cubicBezTo>
                      <a:pt x="480" y="160"/>
                      <a:pt x="184" y="201"/>
                      <a:pt x="186" y="1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3"/>
              <p:cNvSpPr/>
              <p:nvPr/>
            </p:nvSpPr>
            <p:spPr>
              <a:xfrm>
                <a:off x="3169250" y="10927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16" y="16"/>
                      <a:pt x="0" y="16"/>
                    </a:cubicBezTo>
                    <a:cubicBezTo>
                      <a:pt x="0" y="31"/>
                      <a:pt x="16" y="31"/>
                      <a:pt x="16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3"/>
              <p:cNvSpPr/>
              <p:nvPr/>
            </p:nvSpPr>
            <p:spPr>
              <a:xfrm>
                <a:off x="3259975" y="11221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3"/>
              <p:cNvSpPr/>
              <p:nvPr/>
            </p:nvSpPr>
            <p:spPr>
              <a:xfrm>
                <a:off x="3239050" y="1145425"/>
                <a:ext cx="1357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69" extrusionOk="0">
                    <a:moveTo>
                      <a:pt x="47" y="47"/>
                    </a:moveTo>
                    <a:lnTo>
                      <a:pt x="47" y="47"/>
                    </a:lnTo>
                    <a:cubicBezTo>
                      <a:pt x="46" y="49"/>
                      <a:pt x="46" y="52"/>
                      <a:pt x="45" y="54"/>
                    </a:cubicBezTo>
                    <a:lnTo>
                      <a:pt x="45" y="54"/>
                    </a:lnTo>
                    <a:cubicBezTo>
                      <a:pt x="46" y="52"/>
                      <a:pt x="47" y="49"/>
                      <a:pt x="47" y="47"/>
                    </a:cubicBezTo>
                    <a:close/>
                    <a:moveTo>
                      <a:pt x="326" y="0"/>
                    </a:moveTo>
                    <a:lnTo>
                      <a:pt x="171" y="171"/>
                    </a:lnTo>
                    <a:cubicBezTo>
                      <a:pt x="146" y="177"/>
                      <a:pt x="126" y="179"/>
                      <a:pt x="109" y="179"/>
                    </a:cubicBezTo>
                    <a:cubicBezTo>
                      <a:pt x="34" y="179"/>
                      <a:pt x="34" y="127"/>
                      <a:pt x="45" y="54"/>
                    </a:cubicBezTo>
                    <a:lnTo>
                      <a:pt x="45" y="54"/>
                    </a:lnTo>
                    <a:cubicBezTo>
                      <a:pt x="41" y="67"/>
                      <a:pt x="26" y="78"/>
                      <a:pt x="0" y="78"/>
                    </a:cubicBezTo>
                    <a:cubicBezTo>
                      <a:pt x="36" y="102"/>
                      <a:pt x="35" y="253"/>
                      <a:pt x="81" y="253"/>
                    </a:cubicBezTo>
                    <a:cubicBezTo>
                      <a:pt x="96" y="253"/>
                      <a:pt x="114" y="238"/>
                      <a:pt x="140" y="202"/>
                    </a:cubicBezTo>
                    <a:cubicBezTo>
                      <a:pt x="279" y="264"/>
                      <a:pt x="155" y="342"/>
                      <a:pt x="171" y="404"/>
                    </a:cubicBezTo>
                    <a:cubicBezTo>
                      <a:pt x="175" y="402"/>
                      <a:pt x="179" y="402"/>
                      <a:pt x="183" y="402"/>
                    </a:cubicBezTo>
                    <a:cubicBezTo>
                      <a:pt x="223" y="402"/>
                      <a:pt x="253" y="466"/>
                      <a:pt x="295" y="466"/>
                    </a:cubicBezTo>
                    <a:cubicBezTo>
                      <a:pt x="295" y="435"/>
                      <a:pt x="264" y="388"/>
                      <a:pt x="295" y="357"/>
                    </a:cubicBezTo>
                    <a:cubicBezTo>
                      <a:pt x="372" y="373"/>
                      <a:pt x="388" y="450"/>
                      <a:pt x="341" y="481"/>
                    </a:cubicBezTo>
                    <a:cubicBezTo>
                      <a:pt x="346" y="480"/>
                      <a:pt x="351" y="480"/>
                      <a:pt x="355" y="480"/>
                    </a:cubicBezTo>
                    <a:cubicBezTo>
                      <a:pt x="421" y="480"/>
                      <a:pt x="425" y="568"/>
                      <a:pt x="478" y="568"/>
                    </a:cubicBezTo>
                    <a:cubicBezTo>
                      <a:pt x="487" y="568"/>
                      <a:pt x="499" y="565"/>
                      <a:pt x="512" y="559"/>
                    </a:cubicBezTo>
                    <a:cubicBezTo>
                      <a:pt x="543" y="373"/>
                      <a:pt x="543" y="233"/>
                      <a:pt x="403" y="16"/>
                    </a:cubicBezTo>
                    <a:cubicBezTo>
                      <a:pt x="388" y="125"/>
                      <a:pt x="372" y="249"/>
                      <a:pt x="279" y="295"/>
                    </a:cubicBezTo>
                    <a:lnTo>
                      <a:pt x="186" y="218"/>
                    </a:lnTo>
                    <a:cubicBezTo>
                      <a:pt x="202" y="202"/>
                      <a:pt x="217" y="202"/>
                      <a:pt x="217" y="187"/>
                    </a:cubicBezTo>
                    <a:lnTo>
                      <a:pt x="217" y="233"/>
                    </a:lnTo>
                    <a:lnTo>
                      <a:pt x="279" y="187"/>
                    </a:lnTo>
                    <a:lnTo>
                      <a:pt x="279" y="156"/>
                    </a:lnTo>
                    <a:cubicBezTo>
                      <a:pt x="310" y="109"/>
                      <a:pt x="295" y="47"/>
                      <a:pt x="3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3"/>
              <p:cNvSpPr/>
              <p:nvPr/>
            </p:nvSpPr>
            <p:spPr>
              <a:xfrm>
                <a:off x="3163425" y="11481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"/>
                      <a:pt x="1" y="17"/>
                      <a:pt x="1" y="17"/>
                    </a:cubicBezTo>
                    <a:lnTo>
                      <a:pt x="16" y="17"/>
                    </a:lnTo>
                    <a:cubicBezTo>
                      <a:pt x="16" y="17"/>
                      <a:pt x="16" y="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3"/>
              <p:cNvSpPr/>
              <p:nvPr/>
            </p:nvSpPr>
            <p:spPr>
              <a:xfrm>
                <a:off x="3162650" y="1147375"/>
                <a:ext cx="800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" y="0"/>
                    </a:moveTo>
                    <a:cubicBezTo>
                      <a:pt x="16" y="16"/>
                      <a:pt x="16" y="31"/>
                      <a:pt x="32" y="31"/>
                    </a:cubicBezTo>
                    <a:cubicBezTo>
                      <a:pt x="16" y="15"/>
                      <a:pt x="16" y="1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3"/>
              <p:cNvSpPr/>
              <p:nvPr/>
            </p:nvSpPr>
            <p:spPr>
              <a:xfrm>
                <a:off x="3208400" y="1154725"/>
                <a:ext cx="23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7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16"/>
                    </a:cubicBezTo>
                    <a:cubicBezTo>
                      <a:pt x="32" y="1"/>
                      <a:pt x="63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3"/>
              <p:cNvSpPr/>
              <p:nvPr/>
            </p:nvSpPr>
            <p:spPr>
              <a:xfrm>
                <a:off x="3211900" y="1154725"/>
                <a:ext cx="1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31" y="1"/>
                    </a:moveTo>
                    <a:lnTo>
                      <a:pt x="16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31" y="1"/>
                      <a:pt x="47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>
                <a:off x="3161875" y="11454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63" y="0"/>
                    </a:moveTo>
                    <a:cubicBezTo>
                      <a:pt x="47" y="16"/>
                      <a:pt x="16" y="31"/>
                      <a:pt x="1" y="62"/>
                    </a:cubicBezTo>
                    <a:cubicBezTo>
                      <a:pt x="16" y="62"/>
                      <a:pt x="16" y="78"/>
                      <a:pt x="32" y="78"/>
                    </a:cubicBezTo>
                    <a:cubicBezTo>
                      <a:pt x="63" y="62"/>
                      <a:pt x="78" y="47"/>
                      <a:pt x="94" y="31"/>
                    </a:cubicBezTo>
                    <a:cubicBezTo>
                      <a:pt x="78" y="16"/>
                      <a:pt x="78" y="16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>
                <a:off x="3163425" y="1146575"/>
                <a:ext cx="15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9" extrusionOk="0">
                    <a:moveTo>
                      <a:pt x="32" y="1"/>
                    </a:moveTo>
                    <a:cubicBezTo>
                      <a:pt x="16" y="16"/>
                      <a:pt x="16" y="47"/>
                      <a:pt x="1" y="63"/>
                    </a:cubicBezTo>
                    <a:cubicBezTo>
                      <a:pt x="16" y="63"/>
                      <a:pt x="16" y="79"/>
                      <a:pt x="16" y="79"/>
                    </a:cubicBezTo>
                    <a:lnTo>
                      <a:pt x="63" y="79"/>
                    </a:lnTo>
                    <a:cubicBezTo>
                      <a:pt x="47" y="47"/>
                      <a:pt x="47" y="32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3"/>
              <p:cNvSpPr/>
              <p:nvPr/>
            </p:nvSpPr>
            <p:spPr>
              <a:xfrm>
                <a:off x="3257275" y="1118575"/>
                <a:ext cx="27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36" y="1"/>
                    </a:moveTo>
                    <a:cubicBezTo>
                      <a:pt x="25" y="1"/>
                      <a:pt x="13" y="7"/>
                      <a:pt x="0" y="20"/>
                    </a:cubicBezTo>
                    <a:cubicBezTo>
                      <a:pt x="31" y="35"/>
                      <a:pt x="78" y="66"/>
                      <a:pt x="109" y="82"/>
                    </a:cubicBezTo>
                    <a:cubicBezTo>
                      <a:pt x="86" y="37"/>
                      <a:pt x="64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3"/>
              <p:cNvSpPr/>
              <p:nvPr/>
            </p:nvSpPr>
            <p:spPr>
              <a:xfrm>
                <a:off x="3129700" y="1037250"/>
                <a:ext cx="143875" cy="14542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5817" extrusionOk="0">
                    <a:moveTo>
                      <a:pt x="3676" y="807"/>
                    </a:moveTo>
                    <a:cubicBezTo>
                      <a:pt x="3707" y="838"/>
                      <a:pt x="3738" y="853"/>
                      <a:pt x="3785" y="884"/>
                    </a:cubicBezTo>
                    <a:cubicBezTo>
                      <a:pt x="3738" y="869"/>
                      <a:pt x="3707" y="838"/>
                      <a:pt x="3676" y="807"/>
                    </a:cubicBezTo>
                    <a:close/>
                    <a:moveTo>
                      <a:pt x="2528" y="0"/>
                    </a:moveTo>
                    <a:lnTo>
                      <a:pt x="2435" y="155"/>
                    </a:lnTo>
                    <a:cubicBezTo>
                      <a:pt x="2389" y="217"/>
                      <a:pt x="2358" y="279"/>
                      <a:pt x="2311" y="341"/>
                    </a:cubicBezTo>
                    <a:cubicBezTo>
                      <a:pt x="2296" y="466"/>
                      <a:pt x="2466" y="404"/>
                      <a:pt x="2513" y="559"/>
                    </a:cubicBezTo>
                    <a:cubicBezTo>
                      <a:pt x="2585" y="473"/>
                      <a:pt x="2749" y="400"/>
                      <a:pt x="2663" y="303"/>
                    </a:cubicBezTo>
                    <a:lnTo>
                      <a:pt x="2663" y="303"/>
                    </a:lnTo>
                    <a:cubicBezTo>
                      <a:pt x="2678" y="315"/>
                      <a:pt x="2696" y="326"/>
                      <a:pt x="2715" y="326"/>
                    </a:cubicBezTo>
                    <a:lnTo>
                      <a:pt x="2637" y="186"/>
                    </a:lnTo>
                    <a:lnTo>
                      <a:pt x="2575" y="202"/>
                    </a:lnTo>
                    <a:cubicBezTo>
                      <a:pt x="2531" y="143"/>
                      <a:pt x="2543" y="69"/>
                      <a:pt x="2584" y="36"/>
                    </a:cubicBezTo>
                    <a:lnTo>
                      <a:pt x="2584" y="36"/>
                    </a:lnTo>
                    <a:lnTo>
                      <a:pt x="2775" y="157"/>
                    </a:lnTo>
                    <a:lnTo>
                      <a:pt x="2775" y="157"/>
                    </a:lnTo>
                    <a:cubicBezTo>
                      <a:pt x="2776" y="156"/>
                      <a:pt x="2776" y="156"/>
                      <a:pt x="2777" y="155"/>
                    </a:cubicBezTo>
                    <a:lnTo>
                      <a:pt x="3955" y="908"/>
                    </a:lnTo>
                    <a:lnTo>
                      <a:pt x="3955" y="908"/>
                    </a:lnTo>
                    <a:lnTo>
                      <a:pt x="2591" y="31"/>
                    </a:lnTo>
                    <a:cubicBezTo>
                      <a:pt x="2588" y="33"/>
                      <a:pt x="2586" y="34"/>
                      <a:pt x="2584" y="36"/>
                    </a:cubicBezTo>
                    <a:lnTo>
                      <a:pt x="2584" y="36"/>
                    </a:lnTo>
                    <a:lnTo>
                      <a:pt x="2528" y="0"/>
                    </a:lnTo>
                    <a:close/>
                    <a:moveTo>
                      <a:pt x="3955" y="908"/>
                    </a:moveTo>
                    <a:lnTo>
                      <a:pt x="3955" y="908"/>
                    </a:lnTo>
                    <a:lnTo>
                      <a:pt x="3955" y="908"/>
                    </a:lnTo>
                    <a:close/>
                    <a:moveTo>
                      <a:pt x="3956" y="994"/>
                    </a:moveTo>
                    <a:cubicBezTo>
                      <a:pt x="3965" y="995"/>
                      <a:pt x="3971" y="999"/>
                      <a:pt x="3971" y="1008"/>
                    </a:cubicBezTo>
                    <a:cubicBezTo>
                      <a:pt x="3971" y="1008"/>
                      <a:pt x="3959" y="997"/>
                      <a:pt x="3956" y="994"/>
                    </a:cubicBezTo>
                    <a:close/>
                    <a:moveTo>
                      <a:pt x="3862" y="915"/>
                    </a:moveTo>
                    <a:lnTo>
                      <a:pt x="3986" y="993"/>
                    </a:lnTo>
                    <a:cubicBezTo>
                      <a:pt x="3986" y="993"/>
                      <a:pt x="3986" y="1008"/>
                      <a:pt x="3986" y="1008"/>
                    </a:cubicBezTo>
                    <a:cubicBezTo>
                      <a:pt x="3971" y="993"/>
                      <a:pt x="3955" y="977"/>
                      <a:pt x="3940" y="977"/>
                    </a:cubicBezTo>
                    <a:cubicBezTo>
                      <a:pt x="3940" y="977"/>
                      <a:pt x="3924" y="962"/>
                      <a:pt x="3924" y="962"/>
                    </a:cubicBezTo>
                    <a:cubicBezTo>
                      <a:pt x="3893" y="946"/>
                      <a:pt x="3878" y="931"/>
                      <a:pt x="3847" y="915"/>
                    </a:cubicBezTo>
                    <a:lnTo>
                      <a:pt x="3847" y="915"/>
                    </a:lnTo>
                    <a:cubicBezTo>
                      <a:pt x="3865" y="924"/>
                      <a:pt x="3878" y="939"/>
                      <a:pt x="3892" y="952"/>
                    </a:cubicBezTo>
                    <a:lnTo>
                      <a:pt x="3892" y="952"/>
                    </a:lnTo>
                    <a:cubicBezTo>
                      <a:pt x="3878" y="943"/>
                      <a:pt x="3862" y="931"/>
                      <a:pt x="3847" y="915"/>
                    </a:cubicBezTo>
                    <a:close/>
                    <a:moveTo>
                      <a:pt x="4048" y="1055"/>
                    </a:moveTo>
                    <a:cubicBezTo>
                      <a:pt x="4095" y="1070"/>
                      <a:pt x="4126" y="1101"/>
                      <a:pt x="4157" y="1117"/>
                    </a:cubicBezTo>
                    <a:cubicBezTo>
                      <a:pt x="4157" y="1132"/>
                      <a:pt x="4157" y="1132"/>
                      <a:pt x="4157" y="1132"/>
                    </a:cubicBezTo>
                    <a:cubicBezTo>
                      <a:pt x="4126" y="1101"/>
                      <a:pt x="4095" y="1086"/>
                      <a:pt x="4048" y="1055"/>
                    </a:cubicBezTo>
                    <a:close/>
                    <a:moveTo>
                      <a:pt x="1846" y="1148"/>
                    </a:moveTo>
                    <a:cubicBezTo>
                      <a:pt x="1862" y="1163"/>
                      <a:pt x="1893" y="1194"/>
                      <a:pt x="1924" y="1194"/>
                    </a:cubicBezTo>
                    <a:cubicBezTo>
                      <a:pt x="1916" y="1218"/>
                      <a:pt x="1904" y="1226"/>
                      <a:pt x="1893" y="1226"/>
                    </a:cubicBezTo>
                    <a:cubicBezTo>
                      <a:pt x="1881" y="1226"/>
                      <a:pt x="1869" y="1218"/>
                      <a:pt x="1862" y="1210"/>
                    </a:cubicBezTo>
                    <a:cubicBezTo>
                      <a:pt x="1862" y="1194"/>
                      <a:pt x="1846" y="1163"/>
                      <a:pt x="1846" y="1148"/>
                    </a:cubicBezTo>
                    <a:close/>
                    <a:moveTo>
                      <a:pt x="2094" y="1086"/>
                    </a:moveTo>
                    <a:lnTo>
                      <a:pt x="2094" y="1086"/>
                    </a:lnTo>
                    <a:cubicBezTo>
                      <a:pt x="2110" y="1148"/>
                      <a:pt x="2125" y="1210"/>
                      <a:pt x="2063" y="1226"/>
                    </a:cubicBezTo>
                    <a:cubicBezTo>
                      <a:pt x="2017" y="1179"/>
                      <a:pt x="2032" y="1148"/>
                      <a:pt x="2017" y="1132"/>
                    </a:cubicBezTo>
                    <a:lnTo>
                      <a:pt x="2094" y="1086"/>
                    </a:lnTo>
                    <a:close/>
                    <a:moveTo>
                      <a:pt x="2400" y="759"/>
                    </a:moveTo>
                    <a:cubicBezTo>
                      <a:pt x="2464" y="759"/>
                      <a:pt x="2398" y="877"/>
                      <a:pt x="2430" y="877"/>
                    </a:cubicBezTo>
                    <a:cubicBezTo>
                      <a:pt x="2435" y="877"/>
                      <a:pt x="2442" y="874"/>
                      <a:pt x="2451" y="869"/>
                    </a:cubicBezTo>
                    <a:lnTo>
                      <a:pt x="2451" y="869"/>
                    </a:lnTo>
                    <a:cubicBezTo>
                      <a:pt x="2404" y="946"/>
                      <a:pt x="2451" y="1101"/>
                      <a:pt x="2497" y="1210"/>
                    </a:cubicBezTo>
                    <a:cubicBezTo>
                      <a:pt x="2668" y="1117"/>
                      <a:pt x="2466" y="1008"/>
                      <a:pt x="2544" y="853"/>
                    </a:cubicBezTo>
                    <a:lnTo>
                      <a:pt x="2591" y="853"/>
                    </a:lnTo>
                    <a:lnTo>
                      <a:pt x="2916" y="1070"/>
                    </a:lnTo>
                    <a:cubicBezTo>
                      <a:pt x="2854" y="1117"/>
                      <a:pt x="2823" y="1179"/>
                      <a:pt x="2761" y="1226"/>
                    </a:cubicBezTo>
                    <a:lnTo>
                      <a:pt x="2730" y="1163"/>
                    </a:lnTo>
                    <a:cubicBezTo>
                      <a:pt x="2653" y="1194"/>
                      <a:pt x="2637" y="1303"/>
                      <a:pt x="2528" y="1365"/>
                    </a:cubicBezTo>
                    <a:lnTo>
                      <a:pt x="2451" y="1303"/>
                    </a:lnTo>
                    <a:cubicBezTo>
                      <a:pt x="2435" y="1319"/>
                      <a:pt x="2420" y="1334"/>
                      <a:pt x="2404" y="1365"/>
                    </a:cubicBezTo>
                    <a:cubicBezTo>
                      <a:pt x="2389" y="1272"/>
                      <a:pt x="2389" y="1179"/>
                      <a:pt x="2420" y="1132"/>
                    </a:cubicBezTo>
                    <a:cubicBezTo>
                      <a:pt x="2404" y="1132"/>
                      <a:pt x="2404" y="1132"/>
                      <a:pt x="2389" y="1148"/>
                    </a:cubicBezTo>
                    <a:cubicBezTo>
                      <a:pt x="2389" y="1132"/>
                      <a:pt x="2389" y="1117"/>
                      <a:pt x="2389" y="1117"/>
                    </a:cubicBezTo>
                    <a:cubicBezTo>
                      <a:pt x="2358" y="1070"/>
                      <a:pt x="2311" y="1024"/>
                      <a:pt x="2280" y="993"/>
                    </a:cubicBezTo>
                    <a:cubicBezTo>
                      <a:pt x="2327" y="915"/>
                      <a:pt x="2404" y="900"/>
                      <a:pt x="2389" y="760"/>
                    </a:cubicBezTo>
                    <a:cubicBezTo>
                      <a:pt x="2393" y="760"/>
                      <a:pt x="2397" y="759"/>
                      <a:pt x="2400" y="759"/>
                    </a:cubicBezTo>
                    <a:close/>
                    <a:moveTo>
                      <a:pt x="2032" y="1226"/>
                    </a:moveTo>
                    <a:cubicBezTo>
                      <a:pt x="2032" y="1241"/>
                      <a:pt x="2048" y="1241"/>
                      <a:pt x="2063" y="1257"/>
                    </a:cubicBezTo>
                    <a:cubicBezTo>
                      <a:pt x="2079" y="1303"/>
                      <a:pt x="2094" y="1350"/>
                      <a:pt x="2110" y="1381"/>
                    </a:cubicBezTo>
                    <a:cubicBezTo>
                      <a:pt x="2094" y="1396"/>
                      <a:pt x="2063" y="1412"/>
                      <a:pt x="2032" y="1427"/>
                    </a:cubicBezTo>
                    <a:cubicBezTo>
                      <a:pt x="1970" y="1396"/>
                      <a:pt x="2017" y="1303"/>
                      <a:pt x="2032" y="1226"/>
                    </a:cubicBezTo>
                    <a:close/>
                    <a:moveTo>
                      <a:pt x="2446" y="1493"/>
                    </a:moveTo>
                    <a:cubicBezTo>
                      <a:pt x="2487" y="1507"/>
                      <a:pt x="2517" y="1521"/>
                      <a:pt x="2560" y="1536"/>
                    </a:cubicBezTo>
                    <a:cubicBezTo>
                      <a:pt x="2560" y="1536"/>
                      <a:pt x="2528" y="1567"/>
                      <a:pt x="2513" y="1613"/>
                    </a:cubicBezTo>
                    <a:cubicBezTo>
                      <a:pt x="2482" y="1582"/>
                      <a:pt x="2451" y="1567"/>
                      <a:pt x="2435" y="1505"/>
                    </a:cubicBezTo>
                    <a:lnTo>
                      <a:pt x="2451" y="1505"/>
                    </a:lnTo>
                    <a:cubicBezTo>
                      <a:pt x="2451" y="1505"/>
                      <a:pt x="2451" y="1497"/>
                      <a:pt x="2446" y="1493"/>
                    </a:cubicBezTo>
                    <a:close/>
                    <a:moveTo>
                      <a:pt x="1317" y="1609"/>
                    </a:moveTo>
                    <a:cubicBezTo>
                      <a:pt x="1311" y="1615"/>
                      <a:pt x="1307" y="1621"/>
                      <a:pt x="1303" y="1629"/>
                    </a:cubicBezTo>
                    <a:lnTo>
                      <a:pt x="1317" y="1609"/>
                    </a:lnTo>
                    <a:close/>
                    <a:moveTo>
                      <a:pt x="1924" y="1257"/>
                    </a:moveTo>
                    <a:cubicBezTo>
                      <a:pt x="1955" y="1381"/>
                      <a:pt x="1970" y="1520"/>
                      <a:pt x="1862" y="1644"/>
                    </a:cubicBezTo>
                    <a:cubicBezTo>
                      <a:pt x="1834" y="1619"/>
                      <a:pt x="1814" y="1610"/>
                      <a:pt x="1799" y="1610"/>
                    </a:cubicBezTo>
                    <a:cubicBezTo>
                      <a:pt x="1754" y="1610"/>
                      <a:pt x="1754" y="1694"/>
                      <a:pt x="1715" y="1694"/>
                    </a:cubicBezTo>
                    <a:cubicBezTo>
                      <a:pt x="1702" y="1694"/>
                      <a:pt x="1685" y="1685"/>
                      <a:pt x="1660" y="1660"/>
                    </a:cubicBezTo>
                    <a:cubicBezTo>
                      <a:pt x="1722" y="1598"/>
                      <a:pt x="1691" y="1567"/>
                      <a:pt x="1629" y="1536"/>
                    </a:cubicBezTo>
                    <a:cubicBezTo>
                      <a:pt x="1660" y="1489"/>
                      <a:pt x="1660" y="1427"/>
                      <a:pt x="1675" y="1365"/>
                    </a:cubicBezTo>
                    <a:lnTo>
                      <a:pt x="1691" y="1381"/>
                    </a:lnTo>
                    <a:cubicBezTo>
                      <a:pt x="1675" y="1365"/>
                      <a:pt x="1675" y="1365"/>
                      <a:pt x="1675" y="1350"/>
                    </a:cubicBezTo>
                    <a:cubicBezTo>
                      <a:pt x="1691" y="1319"/>
                      <a:pt x="1706" y="1288"/>
                      <a:pt x="1738" y="1272"/>
                    </a:cubicBezTo>
                    <a:lnTo>
                      <a:pt x="1769" y="1350"/>
                    </a:lnTo>
                    <a:lnTo>
                      <a:pt x="1753" y="1272"/>
                    </a:lnTo>
                    <a:cubicBezTo>
                      <a:pt x="1769" y="1264"/>
                      <a:pt x="1784" y="1260"/>
                      <a:pt x="1800" y="1260"/>
                    </a:cubicBezTo>
                    <a:cubicBezTo>
                      <a:pt x="1815" y="1260"/>
                      <a:pt x="1831" y="1264"/>
                      <a:pt x="1846" y="1272"/>
                    </a:cubicBezTo>
                    <a:cubicBezTo>
                      <a:pt x="1864" y="1284"/>
                      <a:pt x="1877" y="1289"/>
                      <a:pt x="1888" y="1289"/>
                    </a:cubicBezTo>
                    <a:cubicBezTo>
                      <a:pt x="1904" y="1289"/>
                      <a:pt x="1914" y="1276"/>
                      <a:pt x="1924" y="1257"/>
                    </a:cubicBezTo>
                    <a:close/>
                    <a:moveTo>
                      <a:pt x="1489" y="1489"/>
                    </a:moveTo>
                    <a:cubicBezTo>
                      <a:pt x="1505" y="1505"/>
                      <a:pt x="1505" y="1505"/>
                      <a:pt x="1520" y="1505"/>
                    </a:cubicBezTo>
                    <a:lnTo>
                      <a:pt x="1474" y="1536"/>
                    </a:lnTo>
                    <a:cubicBezTo>
                      <a:pt x="1498" y="1536"/>
                      <a:pt x="1541" y="1601"/>
                      <a:pt x="1544" y="1601"/>
                    </a:cubicBezTo>
                    <a:cubicBezTo>
                      <a:pt x="1545" y="1601"/>
                      <a:pt x="1543" y="1596"/>
                      <a:pt x="1536" y="1582"/>
                    </a:cubicBezTo>
                    <a:lnTo>
                      <a:pt x="1536" y="1505"/>
                    </a:lnTo>
                    <a:cubicBezTo>
                      <a:pt x="1613" y="1551"/>
                      <a:pt x="1582" y="1613"/>
                      <a:pt x="1613" y="1675"/>
                    </a:cubicBezTo>
                    <a:cubicBezTo>
                      <a:pt x="1613" y="1706"/>
                      <a:pt x="1598" y="1722"/>
                      <a:pt x="1582" y="1737"/>
                    </a:cubicBezTo>
                    <a:cubicBezTo>
                      <a:pt x="1560" y="1726"/>
                      <a:pt x="1539" y="1715"/>
                      <a:pt x="1517" y="1715"/>
                    </a:cubicBezTo>
                    <a:cubicBezTo>
                      <a:pt x="1508" y="1715"/>
                      <a:pt x="1498" y="1717"/>
                      <a:pt x="1489" y="1722"/>
                    </a:cubicBezTo>
                    <a:cubicBezTo>
                      <a:pt x="1443" y="1691"/>
                      <a:pt x="1381" y="1675"/>
                      <a:pt x="1412" y="1598"/>
                    </a:cubicBezTo>
                    <a:lnTo>
                      <a:pt x="1412" y="1598"/>
                    </a:lnTo>
                    <a:cubicBezTo>
                      <a:pt x="1412" y="1598"/>
                      <a:pt x="1396" y="1613"/>
                      <a:pt x="1396" y="1613"/>
                    </a:cubicBezTo>
                    <a:cubicBezTo>
                      <a:pt x="1396" y="1567"/>
                      <a:pt x="1443" y="1520"/>
                      <a:pt x="1489" y="1489"/>
                    </a:cubicBezTo>
                    <a:close/>
                    <a:moveTo>
                      <a:pt x="1272" y="1644"/>
                    </a:moveTo>
                    <a:lnTo>
                      <a:pt x="1164" y="1768"/>
                    </a:lnTo>
                    <a:cubicBezTo>
                      <a:pt x="1210" y="1737"/>
                      <a:pt x="1241" y="1691"/>
                      <a:pt x="1272" y="1644"/>
                    </a:cubicBezTo>
                    <a:close/>
                    <a:moveTo>
                      <a:pt x="5133" y="1663"/>
                    </a:moveTo>
                    <a:lnTo>
                      <a:pt x="5320" y="1784"/>
                    </a:lnTo>
                    <a:cubicBezTo>
                      <a:pt x="5274" y="1861"/>
                      <a:pt x="5196" y="1908"/>
                      <a:pt x="5150" y="1908"/>
                    </a:cubicBezTo>
                    <a:cubicBezTo>
                      <a:pt x="5195" y="1786"/>
                      <a:pt x="5106" y="1739"/>
                      <a:pt x="5133" y="1663"/>
                    </a:cubicBezTo>
                    <a:close/>
                    <a:moveTo>
                      <a:pt x="4235" y="2141"/>
                    </a:moveTo>
                    <a:lnTo>
                      <a:pt x="4281" y="2172"/>
                    </a:lnTo>
                    <a:lnTo>
                      <a:pt x="4219" y="2141"/>
                    </a:lnTo>
                    <a:close/>
                    <a:moveTo>
                      <a:pt x="3490" y="2079"/>
                    </a:moveTo>
                    <a:cubicBezTo>
                      <a:pt x="3537" y="2110"/>
                      <a:pt x="3568" y="2125"/>
                      <a:pt x="3614" y="2156"/>
                    </a:cubicBezTo>
                    <a:cubicBezTo>
                      <a:pt x="3599" y="2172"/>
                      <a:pt x="3599" y="2203"/>
                      <a:pt x="3599" y="2218"/>
                    </a:cubicBezTo>
                    <a:cubicBezTo>
                      <a:pt x="3576" y="2196"/>
                      <a:pt x="3537" y="2148"/>
                      <a:pt x="3511" y="2148"/>
                    </a:cubicBezTo>
                    <a:cubicBezTo>
                      <a:pt x="3502" y="2148"/>
                      <a:pt x="3494" y="2155"/>
                      <a:pt x="3490" y="2172"/>
                    </a:cubicBezTo>
                    <a:cubicBezTo>
                      <a:pt x="3490" y="2172"/>
                      <a:pt x="3490" y="2172"/>
                      <a:pt x="3490" y="2156"/>
                    </a:cubicBezTo>
                    <a:cubicBezTo>
                      <a:pt x="3490" y="2172"/>
                      <a:pt x="3475" y="2172"/>
                      <a:pt x="3475" y="2172"/>
                    </a:cubicBezTo>
                    <a:cubicBezTo>
                      <a:pt x="3459" y="2156"/>
                      <a:pt x="3444" y="2156"/>
                      <a:pt x="3428" y="2141"/>
                    </a:cubicBezTo>
                    <a:cubicBezTo>
                      <a:pt x="3428" y="2141"/>
                      <a:pt x="3428" y="2125"/>
                      <a:pt x="3428" y="2125"/>
                    </a:cubicBezTo>
                    <a:cubicBezTo>
                      <a:pt x="3444" y="2110"/>
                      <a:pt x="3459" y="2094"/>
                      <a:pt x="3490" y="2079"/>
                    </a:cubicBezTo>
                    <a:close/>
                    <a:moveTo>
                      <a:pt x="3692" y="2203"/>
                    </a:moveTo>
                    <a:cubicBezTo>
                      <a:pt x="3707" y="2218"/>
                      <a:pt x="3707" y="2218"/>
                      <a:pt x="3723" y="2218"/>
                    </a:cubicBezTo>
                    <a:cubicBezTo>
                      <a:pt x="3723" y="2234"/>
                      <a:pt x="3723" y="2249"/>
                      <a:pt x="3723" y="2265"/>
                    </a:cubicBezTo>
                    <a:cubicBezTo>
                      <a:pt x="3707" y="2249"/>
                      <a:pt x="3692" y="2249"/>
                      <a:pt x="3676" y="2249"/>
                    </a:cubicBezTo>
                    <a:cubicBezTo>
                      <a:pt x="3676" y="2234"/>
                      <a:pt x="3692" y="2218"/>
                      <a:pt x="3692" y="2203"/>
                    </a:cubicBezTo>
                    <a:close/>
                    <a:moveTo>
                      <a:pt x="4824" y="2234"/>
                    </a:moveTo>
                    <a:cubicBezTo>
                      <a:pt x="4855" y="2234"/>
                      <a:pt x="4855" y="2234"/>
                      <a:pt x="4870" y="2265"/>
                    </a:cubicBezTo>
                    <a:lnTo>
                      <a:pt x="4824" y="2234"/>
                    </a:lnTo>
                    <a:close/>
                    <a:moveTo>
                      <a:pt x="4297" y="2187"/>
                    </a:moveTo>
                    <a:lnTo>
                      <a:pt x="4452" y="2280"/>
                    </a:lnTo>
                    <a:cubicBezTo>
                      <a:pt x="4467" y="2296"/>
                      <a:pt x="4467" y="2311"/>
                      <a:pt x="4483" y="2327"/>
                    </a:cubicBezTo>
                    <a:lnTo>
                      <a:pt x="4421" y="2296"/>
                    </a:lnTo>
                    <a:cubicBezTo>
                      <a:pt x="4421" y="2280"/>
                      <a:pt x="4436" y="2280"/>
                      <a:pt x="4436" y="2280"/>
                    </a:cubicBezTo>
                    <a:lnTo>
                      <a:pt x="4297" y="2187"/>
                    </a:lnTo>
                    <a:close/>
                    <a:moveTo>
                      <a:pt x="3800" y="2280"/>
                    </a:moveTo>
                    <a:cubicBezTo>
                      <a:pt x="3800" y="2280"/>
                      <a:pt x="3816" y="2296"/>
                      <a:pt x="3831" y="2296"/>
                    </a:cubicBezTo>
                    <a:lnTo>
                      <a:pt x="3831" y="2342"/>
                    </a:lnTo>
                    <a:lnTo>
                      <a:pt x="3816" y="2342"/>
                    </a:lnTo>
                    <a:cubicBezTo>
                      <a:pt x="3816" y="2342"/>
                      <a:pt x="3831" y="2342"/>
                      <a:pt x="3831" y="2327"/>
                    </a:cubicBezTo>
                    <a:lnTo>
                      <a:pt x="3831" y="2327"/>
                    </a:lnTo>
                    <a:lnTo>
                      <a:pt x="3800" y="2342"/>
                    </a:lnTo>
                    <a:lnTo>
                      <a:pt x="3800" y="2280"/>
                    </a:lnTo>
                    <a:close/>
                    <a:moveTo>
                      <a:pt x="5119" y="2389"/>
                    </a:moveTo>
                    <a:lnTo>
                      <a:pt x="5111" y="2404"/>
                    </a:lnTo>
                    <a:cubicBezTo>
                      <a:pt x="5115" y="2400"/>
                      <a:pt x="5119" y="2396"/>
                      <a:pt x="5119" y="2389"/>
                    </a:cubicBezTo>
                    <a:close/>
                    <a:moveTo>
                      <a:pt x="5111" y="2404"/>
                    </a:moveTo>
                    <a:lnTo>
                      <a:pt x="5111" y="2404"/>
                    </a:lnTo>
                    <a:cubicBezTo>
                      <a:pt x="5107" y="2408"/>
                      <a:pt x="5103" y="2412"/>
                      <a:pt x="5103" y="2420"/>
                    </a:cubicBezTo>
                    <a:lnTo>
                      <a:pt x="5111" y="2404"/>
                    </a:lnTo>
                    <a:close/>
                    <a:moveTo>
                      <a:pt x="4405" y="2311"/>
                    </a:moveTo>
                    <a:lnTo>
                      <a:pt x="4514" y="2373"/>
                    </a:lnTo>
                    <a:cubicBezTo>
                      <a:pt x="4498" y="2404"/>
                      <a:pt x="4498" y="2420"/>
                      <a:pt x="4498" y="2451"/>
                    </a:cubicBezTo>
                    <a:lnTo>
                      <a:pt x="4359" y="2373"/>
                    </a:lnTo>
                    <a:cubicBezTo>
                      <a:pt x="4374" y="2358"/>
                      <a:pt x="4390" y="2327"/>
                      <a:pt x="4405" y="2311"/>
                    </a:cubicBezTo>
                    <a:close/>
                    <a:moveTo>
                      <a:pt x="4467" y="2079"/>
                    </a:moveTo>
                    <a:lnTo>
                      <a:pt x="4870" y="2342"/>
                    </a:lnTo>
                    <a:cubicBezTo>
                      <a:pt x="4870" y="2404"/>
                      <a:pt x="4870" y="2482"/>
                      <a:pt x="4948" y="2497"/>
                    </a:cubicBezTo>
                    <a:lnTo>
                      <a:pt x="4964" y="2404"/>
                    </a:lnTo>
                    <a:lnTo>
                      <a:pt x="5057" y="2466"/>
                    </a:lnTo>
                    <a:lnTo>
                      <a:pt x="5072" y="2482"/>
                    </a:lnTo>
                    <a:lnTo>
                      <a:pt x="5041" y="2497"/>
                    </a:lnTo>
                    <a:cubicBezTo>
                      <a:pt x="5056" y="2482"/>
                      <a:pt x="5057" y="2482"/>
                      <a:pt x="5057" y="2482"/>
                    </a:cubicBezTo>
                    <a:lnTo>
                      <a:pt x="5057" y="2482"/>
                    </a:lnTo>
                    <a:cubicBezTo>
                      <a:pt x="5010" y="2513"/>
                      <a:pt x="4948" y="2544"/>
                      <a:pt x="4901" y="2575"/>
                    </a:cubicBezTo>
                    <a:lnTo>
                      <a:pt x="4715" y="2466"/>
                    </a:lnTo>
                    <a:cubicBezTo>
                      <a:pt x="4731" y="2451"/>
                      <a:pt x="4746" y="2435"/>
                      <a:pt x="4762" y="2435"/>
                    </a:cubicBezTo>
                    <a:cubicBezTo>
                      <a:pt x="4715" y="2389"/>
                      <a:pt x="4638" y="2389"/>
                      <a:pt x="4576" y="2342"/>
                    </a:cubicBezTo>
                    <a:lnTo>
                      <a:pt x="4576" y="2327"/>
                    </a:lnTo>
                    <a:lnTo>
                      <a:pt x="4281" y="2125"/>
                    </a:lnTo>
                    <a:cubicBezTo>
                      <a:pt x="4300" y="2119"/>
                      <a:pt x="4317" y="2115"/>
                      <a:pt x="4333" y="2115"/>
                    </a:cubicBezTo>
                    <a:cubicBezTo>
                      <a:pt x="4356" y="2115"/>
                      <a:pt x="4378" y="2122"/>
                      <a:pt x="4405" y="2141"/>
                    </a:cubicBezTo>
                    <a:cubicBezTo>
                      <a:pt x="4436" y="2125"/>
                      <a:pt x="4452" y="2110"/>
                      <a:pt x="4467" y="2079"/>
                    </a:cubicBezTo>
                    <a:close/>
                    <a:moveTo>
                      <a:pt x="4684" y="2482"/>
                    </a:moveTo>
                    <a:lnTo>
                      <a:pt x="4793" y="2544"/>
                    </a:lnTo>
                    <a:cubicBezTo>
                      <a:pt x="4777" y="2559"/>
                      <a:pt x="4762" y="2590"/>
                      <a:pt x="4731" y="2590"/>
                    </a:cubicBezTo>
                    <a:lnTo>
                      <a:pt x="4669" y="2559"/>
                    </a:lnTo>
                    <a:cubicBezTo>
                      <a:pt x="4669" y="2528"/>
                      <a:pt x="4669" y="2497"/>
                      <a:pt x="4684" y="2482"/>
                    </a:cubicBezTo>
                    <a:close/>
                    <a:moveTo>
                      <a:pt x="4855" y="2575"/>
                    </a:moveTo>
                    <a:lnTo>
                      <a:pt x="4870" y="2590"/>
                    </a:lnTo>
                    <a:cubicBezTo>
                      <a:pt x="4855" y="2590"/>
                      <a:pt x="4855" y="2590"/>
                      <a:pt x="4855" y="2575"/>
                    </a:cubicBezTo>
                    <a:close/>
                    <a:moveTo>
                      <a:pt x="5041" y="2590"/>
                    </a:moveTo>
                    <a:cubicBezTo>
                      <a:pt x="5041" y="2606"/>
                      <a:pt x="5026" y="2637"/>
                      <a:pt x="5026" y="2652"/>
                    </a:cubicBezTo>
                    <a:lnTo>
                      <a:pt x="4979" y="2621"/>
                    </a:lnTo>
                    <a:cubicBezTo>
                      <a:pt x="4995" y="2606"/>
                      <a:pt x="5026" y="2590"/>
                      <a:pt x="5041" y="2590"/>
                    </a:cubicBezTo>
                    <a:close/>
                    <a:moveTo>
                      <a:pt x="4948" y="2637"/>
                    </a:moveTo>
                    <a:lnTo>
                      <a:pt x="5010" y="2683"/>
                    </a:lnTo>
                    <a:cubicBezTo>
                      <a:pt x="4995" y="2699"/>
                      <a:pt x="4979" y="2714"/>
                      <a:pt x="4964" y="2730"/>
                    </a:cubicBezTo>
                    <a:lnTo>
                      <a:pt x="4917" y="2699"/>
                    </a:lnTo>
                    <a:cubicBezTo>
                      <a:pt x="4917" y="2683"/>
                      <a:pt x="4932" y="2683"/>
                      <a:pt x="4932" y="2668"/>
                    </a:cubicBezTo>
                    <a:cubicBezTo>
                      <a:pt x="4948" y="2652"/>
                      <a:pt x="4948" y="2652"/>
                      <a:pt x="4948" y="2637"/>
                    </a:cubicBezTo>
                    <a:close/>
                    <a:moveTo>
                      <a:pt x="1691" y="1939"/>
                    </a:moveTo>
                    <a:cubicBezTo>
                      <a:pt x="1706" y="1970"/>
                      <a:pt x="1722" y="2017"/>
                      <a:pt x="1738" y="2063"/>
                    </a:cubicBezTo>
                    <a:cubicBezTo>
                      <a:pt x="1784" y="2141"/>
                      <a:pt x="1815" y="2218"/>
                      <a:pt x="1831" y="2265"/>
                    </a:cubicBezTo>
                    <a:cubicBezTo>
                      <a:pt x="1815" y="2280"/>
                      <a:pt x="1800" y="2296"/>
                      <a:pt x="1784" y="2311"/>
                    </a:cubicBezTo>
                    <a:cubicBezTo>
                      <a:pt x="1776" y="2296"/>
                      <a:pt x="1761" y="2292"/>
                      <a:pt x="1743" y="2292"/>
                    </a:cubicBezTo>
                    <a:cubicBezTo>
                      <a:pt x="1726" y="2292"/>
                      <a:pt x="1706" y="2296"/>
                      <a:pt x="1691" y="2296"/>
                    </a:cubicBezTo>
                    <a:cubicBezTo>
                      <a:pt x="1660" y="2280"/>
                      <a:pt x="1629" y="2280"/>
                      <a:pt x="1598" y="2249"/>
                    </a:cubicBezTo>
                    <a:cubicBezTo>
                      <a:pt x="1567" y="2311"/>
                      <a:pt x="1551" y="2358"/>
                      <a:pt x="1567" y="2420"/>
                    </a:cubicBezTo>
                    <a:cubicBezTo>
                      <a:pt x="1489" y="2513"/>
                      <a:pt x="1443" y="2637"/>
                      <a:pt x="1427" y="2745"/>
                    </a:cubicBezTo>
                    <a:lnTo>
                      <a:pt x="1396" y="2745"/>
                    </a:lnTo>
                    <a:cubicBezTo>
                      <a:pt x="1365" y="2621"/>
                      <a:pt x="1334" y="2497"/>
                      <a:pt x="1303" y="2389"/>
                    </a:cubicBezTo>
                    <a:lnTo>
                      <a:pt x="1303" y="2389"/>
                    </a:lnTo>
                    <a:lnTo>
                      <a:pt x="1350" y="2404"/>
                    </a:lnTo>
                    <a:cubicBezTo>
                      <a:pt x="1427" y="2311"/>
                      <a:pt x="1505" y="2249"/>
                      <a:pt x="1474" y="2125"/>
                    </a:cubicBezTo>
                    <a:lnTo>
                      <a:pt x="1474" y="2125"/>
                    </a:lnTo>
                    <a:cubicBezTo>
                      <a:pt x="1401" y="2140"/>
                      <a:pt x="1478" y="2235"/>
                      <a:pt x="1412" y="2235"/>
                    </a:cubicBezTo>
                    <a:cubicBezTo>
                      <a:pt x="1408" y="2235"/>
                      <a:pt x="1402" y="2235"/>
                      <a:pt x="1396" y="2234"/>
                    </a:cubicBezTo>
                    <a:cubicBezTo>
                      <a:pt x="1381" y="2203"/>
                      <a:pt x="1365" y="2172"/>
                      <a:pt x="1365" y="2141"/>
                    </a:cubicBezTo>
                    <a:cubicBezTo>
                      <a:pt x="1443" y="2110"/>
                      <a:pt x="1505" y="2001"/>
                      <a:pt x="1567" y="1954"/>
                    </a:cubicBezTo>
                    <a:cubicBezTo>
                      <a:pt x="1582" y="1954"/>
                      <a:pt x="1582" y="1954"/>
                      <a:pt x="1598" y="1970"/>
                    </a:cubicBezTo>
                    <a:cubicBezTo>
                      <a:pt x="1644" y="2063"/>
                      <a:pt x="1629" y="2141"/>
                      <a:pt x="1598" y="2218"/>
                    </a:cubicBezTo>
                    <a:cubicBezTo>
                      <a:pt x="1644" y="2187"/>
                      <a:pt x="1691" y="2125"/>
                      <a:pt x="1738" y="2063"/>
                    </a:cubicBezTo>
                    <a:lnTo>
                      <a:pt x="1644" y="1970"/>
                    </a:lnTo>
                    <a:cubicBezTo>
                      <a:pt x="1660" y="1954"/>
                      <a:pt x="1675" y="1954"/>
                      <a:pt x="1691" y="1939"/>
                    </a:cubicBezTo>
                    <a:close/>
                    <a:moveTo>
                      <a:pt x="2265" y="2916"/>
                    </a:moveTo>
                    <a:cubicBezTo>
                      <a:pt x="2265" y="2932"/>
                      <a:pt x="2280" y="2932"/>
                      <a:pt x="2280" y="2932"/>
                    </a:cubicBezTo>
                    <a:cubicBezTo>
                      <a:pt x="2265" y="2932"/>
                      <a:pt x="2265" y="2947"/>
                      <a:pt x="2249" y="2963"/>
                    </a:cubicBezTo>
                    <a:lnTo>
                      <a:pt x="2218" y="2963"/>
                    </a:lnTo>
                    <a:cubicBezTo>
                      <a:pt x="2234" y="2947"/>
                      <a:pt x="2249" y="2932"/>
                      <a:pt x="2265" y="2916"/>
                    </a:cubicBezTo>
                    <a:close/>
                    <a:moveTo>
                      <a:pt x="93" y="3195"/>
                    </a:moveTo>
                    <a:cubicBezTo>
                      <a:pt x="93" y="3211"/>
                      <a:pt x="93" y="3211"/>
                      <a:pt x="93" y="3211"/>
                    </a:cubicBezTo>
                    <a:cubicBezTo>
                      <a:pt x="140" y="3242"/>
                      <a:pt x="187" y="3288"/>
                      <a:pt x="233" y="3319"/>
                    </a:cubicBezTo>
                    <a:cubicBezTo>
                      <a:pt x="187" y="3273"/>
                      <a:pt x="140" y="3242"/>
                      <a:pt x="93" y="3195"/>
                    </a:cubicBezTo>
                    <a:close/>
                    <a:moveTo>
                      <a:pt x="427" y="3340"/>
                    </a:moveTo>
                    <a:cubicBezTo>
                      <a:pt x="445" y="3340"/>
                      <a:pt x="463" y="3348"/>
                      <a:pt x="481" y="3366"/>
                    </a:cubicBezTo>
                    <a:cubicBezTo>
                      <a:pt x="481" y="3397"/>
                      <a:pt x="481" y="3428"/>
                      <a:pt x="481" y="3459"/>
                    </a:cubicBezTo>
                    <a:cubicBezTo>
                      <a:pt x="481" y="3474"/>
                      <a:pt x="481" y="3505"/>
                      <a:pt x="481" y="3521"/>
                    </a:cubicBezTo>
                    <a:cubicBezTo>
                      <a:pt x="543" y="3567"/>
                      <a:pt x="605" y="3614"/>
                      <a:pt x="667" y="3661"/>
                    </a:cubicBezTo>
                    <a:cubicBezTo>
                      <a:pt x="667" y="3676"/>
                      <a:pt x="667" y="3676"/>
                      <a:pt x="652" y="3676"/>
                    </a:cubicBezTo>
                    <a:cubicBezTo>
                      <a:pt x="605" y="3629"/>
                      <a:pt x="543" y="3583"/>
                      <a:pt x="481" y="3536"/>
                    </a:cubicBezTo>
                    <a:lnTo>
                      <a:pt x="481" y="3536"/>
                    </a:lnTo>
                    <a:cubicBezTo>
                      <a:pt x="481" y="3552"/>
                      <a:pt x="497" y="3552"/>
                      <a:pt x="497" y="3567"/>
                    </a:cubicBezTo>
                    <a:cubicBezTo>
                      <a:pt x="526" y="3596"/>
                      <a:pt x="555" y="3625"/>
                      <a:pt x="588" y="3655"/>
                    </a:cubicBezTo>
                    <a:lnTo>
                      <a:pt x="588" y="3655"/>
                    </a:lnTo>
                    <a:cubicBezTo>
                      <a:pt x="556" y="3632"/>
                      <a:pt x="524" y="3610"/>
                      <a:pt x="497" y="3583"/>
                    </a:cubicBezTo>
                    <a:cubicBezTo>
                      <a:pt x="497" y="3583"/>
                      <a:pt x="497" y="3598"/>
                      <a:pt x="497" y="3614"/>
                    </a:cubicBezTo>
                    <a:cubicBezTo>
                      <a:pt x="543" y="3645"/>
                      <a:pt x="590" y="3692"/>
                      <a:pt x="636" y="3723"/>
                    </a:cubicBezTo>
                    <a:cubicBezTo>
                      <a:pt x="621" y="3800"/>
                      <a:pt x="605" y="3862"/>
                      <a:pt x="605" y="3940"/>
                    </a:cubicBezTo>
                    <a:cubicBezTo>
                      <a:pt x="574" y="3754"/>
                      <a:pt x="280" y="3769"/>
                      <a:pt x="357" y="3567"/>
                    </a:cubicBezTo>
                    <a:lnTo>
                      <a:pt x="419" y="3521"/>
                    </a:lnTo>
                    <a:cubicBezTo>
                      <a:pt x="435" y="3536"/>
                      <a:pt x="466" y="3552"/>
                      <a:pt x="497" y="3583"/>
                    </a:cubicBezTo>
                    <a:cubicBezTo>
                      <a:pt x="497" y="3583"/>
                      <a:pt x="497" y="3567"/>
                      <a:pt x="497" y="3567"/>
                    </a:cubicBezTo>
                    <a:cubicBezTo>
                      <a:pt x="466" y="3552"/>
                      <a:pt x="450" y="3536"/>
                      <a:pt x="419" y="3505"/>
                    </a:cubicBezTo>
                    <a:lnTo>
                      <a:pt x="435" y="3490"/>
                    </a:lnTo>
                    <a:cubicBezTo>
                      <a:pt x="450" y="3505"/>
                      <a:pt x="466" y="3521"/>
                      <a:pt x="481" y="3536"/>
                    </a:cubicBezTo>
                    <a:cubicBezTo>
                      <a:pt x="481" y="3521"/>
                      <a:pt x="481" y="3521"/>
                      <a:pt x="481" y="3521"/>
                    </a:cubicBezTo>
                    <a:cubicBezTo>
                      <a:pt x="466" y="3505"/>
                      <a:pt x="466" y="3505"/>
                      <a:pt x="450" y="3490"/>
                    </a:cubicBezTo>
                    <a:lnTo>
                      <a:pt x="481" y="3459"/>
                    </a:lnTo>
                    <a:lnTo>
                      <a:pt x="388" y="3350"/>
                    </a:lnTo>
                    <a:cubicBezTo>
                      <a:pt x="401" y="3344"/>
                      <a:pt x="414" y="3340"/>
                      <a:pt x="427" y="3340"/>
                    </a:cubicBezTo>
                    <a:close/>
                    <a:moveTo>
                      <a:pt x="233" y="3490"/>
                    </a:moveTo>
                    <a:lnTo>
                      <a:pt x="233" y="3490"/>
                    </a:lnTo>
                    <a:cubicBezTo>
                      <a:pt x="412" y="3535"/>
                      <a:pt x="147" y="3708"/>
                      <a:pt x="304" y="3708"/>
                    </a:cubicBezTo>
                    <a:cubicBezTo>
                      <a:pt x="310" y="3708"/>
                      <a:pt x="317" y="3708"/>
                      <a:pt x="324" y="3707"/>
                    </a:cubicBezTo>
                    <a:lnTo>
                      <a:pt x="324" y="3707"/>
                    </a:lnTo>
                    <a:cubicBezTo>
                      <a:pt x="320" y="3708"/>
                      <a:pt x="307" y="3710"/>
                      <a:pt x="295" y="3723"/>
                    </a:cubicBezTo>
                    <a:lnTo>
                      <a:pt x="621" y="3986"/>
                    </a:lnTo>
                    <a:cubicBezTo>
                      <a:pt x="621" y="3986"/>
                      <a:pt x="621" y="3986"/>
                      <a:pt x="621" y="4002"/>
                    </a:cubicBezTo>
                    <a:lnTo>
                      <a:pt x="202" y="3661"/>
                    </a:lnTo>
                    <a:cubicBezTo>
                      <a:pt x="233" y="3614"/>
                      <a:pt x="249" y="3552"/>
                      <a:pt x="233" y="3490"/>
                    </a:cubicBezTo>
                    <a:close/>
                    <a:moveTo>
                      <a:pt x="1117" y="4095"/>
                    </a:moveTo>
                    <a:cubicBezTo>
                      <a:pt x="1164" y="4126"/>
                      <a:pt x="1210" y="4157"/>
                      <a:pt x="1241" y="4203"/>
                    </a:cubicBezTo>
                    <a:cubicBezTo>
                      <a:pt x="1195" y="4157"/>
                      <a:pt x="1164" y="4126"/>
                      <a:pt x="1117" y="4095"/>
                    </a:cubicBezTo>
                    <a:close/>
                    <a:moveTo>
                      <a:pt x="1117" y="4048"/>
                    </a:moveTo>
                    <a:cubicBezTo>
                      <a:pt x="1179" y="4095"/>
                      <a:pt x="1241" y="4141"/>
                      <a:pt x="1303" y="4188"/>
                    </a:cubicBezTo>
                    <a:lnTo>
                      <a:pt x="1288" y="4203"/>
                    </a:lnTo>
                    <a:cubicBezTo>
                      <a:pt x="1241" y="4157"/>
                      <a:pt x="1179" y="4110"/>
                      <a:pt x="1117" y="4064"/>
                    </a:cubicBezTo>
                    <a:cubicBezTo>
                      <a:pt x="1117" y="4064"/>
                      <a:pt x="1117" y="4048"/>
                      <a:pt x="1117" y="4048"/>
                    </a:cubicBezTo>
                    <a:close/>
                    <a:moveTo>
                      <a:pt x="1257" y="4203"/>
                    </a:moveTo>
                    <a:cubicBezTo>
                      <a:pt x="1272" y="4203"/>
                      <a:pt x="1272" y="4219"/>
                      <a:pt x="1272" y="4219"/>
                    </a:cubicBezTo>
                    <a:lnTo>
                      <a:pt x="1257" y="4203"/>
                    </a:lnTo>
                    <a:close/>
                    <a:moveTo>
                      <a:pt x="4343" y="4110"/>
                    </a:moveTo>
                    <a:lnTo>
                      <a:pt x="4343" y="4110"/>
                    </a:lnTo>
                    <a:cubicBezTo>
                      <a:pt x="4405" y="4203"/>
                      <a:pt x="4312" y="4219"/>
                      <a:pt x="4297" y="4265"/>
                    </a:cubicBezTo>
                    <a:cubicBezTo>
                      <a:pt x="4266" y="4250"/>
                      <a:pt x="4250" y="4234"/>
                      <a:pt x="4235" y="4219"/>
                    </a:cubicBezTo>
                    <a:cubicBezTo>
                      <a:pt x="4250" y="4203"/>
                      <a:pt x="4266" y="4188"/>
                      <a:pt x="4297" y="4172"/>
                    </a:cubicBezTo>
                    <a:cubicBezTo>
                      <a:pt x="4281" y="4172"/>
                      <a:pt x="4250" y="4157"/>
                      <a:pt x="4235" y="4141"/>
                    </a:cubicBezTo>
                    <a:lnTo>
                      <a:pt x="4343" y="4110"/>
                    </a:lnTo>
                    <a:close/>
                    <a:moveTo>
                      <a:pt x="4607" y="4250"/>
                    </a:moveTo>
                    <a:cubicBezTo>
                      <a:pt x="4603" y="4257"/>
                      <a:pt x="4604" y="4263"/>
                      <a:pt x="4607" y="4267"/>
                    </a:cubicBezTo>
                    <a:lnTo>
                      <a:pt x="4607" y="4267"/>
                    </a:lnTo>
                    <a:cubicBezTo>
                      <a:pt x="4607" y="4262"/>
                      <a:pt x="4607" y="4256"/>
                      <a:pt x="4607" y="4250"/>
                    </a:cubicBezTo>
                    <a:close/>
                    <a:moveTo>
                      <a:pt x="807" y="3862"/>
                    </a:moveTo>
                    <a:cubicBezTo>
                      <a:pt x="807" y="3862"/>
                      <a:pt x="807" y="3862"/>
                      <a:pt x="822" y="3878"/>
                    </a:cubicBezTo>
                    <a:cubicBezTo>
                      <a:pt x="822" y="3893"/>
                      <a:pt x="822" y="3924"/>
                      <a:pt x="822" y="3971"/>
                    </a:cubicBezTo>
                    <a:cubicBezTo>
                      <a:pt x="838" y="4017"/>
                      <a:pt x="838" y="4064"/>
                      <a:pt x="838" y="4064"/>
                    </a:cubicBezTo>
                    <a:lnTo>
                      <a:pt x="978" y="4064"/>
                    </a:lnTo>
                    <a:cubicBezTo>
                      <a:pt x="978" y="4064"/>
                      <a:pt x="993" y="4172"/>
                      <a:pt x="1024" y="4281"/>
                    </a:cubicBezTo>
                    <a:lnTo>
                      <a:pt x="621" y="3955"/>
                    </a:lnTo>
                    <a:cubicBezTo>
                      <a:pt x="636" y="3940"/>
                      <a:pt x="636" y="3909"/>
                      <a:pt x="667" y="3893"/>
                    </a:cubicBezTo>
                    <a:cubicBezTo>
                      <a:pt x="729" y="3940"/>
                      <a:pt x="683" y="3971"/>
                      <a:pt x="698" y="4002"/>
                    </a:cubicBezTo>
                    <a:cubicBezTo>
                      <a:pt x="715" y="4011"/>
                      <a:pt x="726" y="4015"/>
                      <a:pt x="734" y="4015"/>
                    </a:cubicBezTo>
                    <a:cubicBezTo>
                      <a:pt x="779" y="4015"/>
                      <a:pt x="715" y="3888"/>
                      <a:pt x="807" y="3862"/>
                    </a:cubicBezTo>
                    <a:close/>
                    <a:moveTo>
                      <a:pt x="1272" y="4312"/>
                    </a:moveTo>
                    <a:lnTo>
                      <a:pt x="1272" y="4312"/>
                    </a:lnTo>
                    <a:lnTo>
                      <a:pt x="1272" y="4312"/>
                    </a:lnTo>
                    <a:close/>
                    <a:moveTo>
                      <a:pt x="636" y="4002"/>
                    </a:moveTo>
                    <a:lnTo>
                      <a:pt x="1040" y="4343"/>
                    </a:lnTo>
                    <a:cubicBezTo>
                      <a:pt x="1040" y="4343"/>
                      <a:pt x="1040" y="4343"/>
                      <a:pt x="1040" y="4358"/>
                    </a:cubicBezTo>
                    <a:lnTo>
                      <a:pt x="636" y="4017"/>
                    </a:lnTo>
                    <a:cubicBezTo>
                      <a:pt x="636" y="4002"/>
                      <a:pt x="636" y="4002"/>
                      <a:pt x="636" y="4002"/>
                    </a:cubicBezTo>
                    <a:close/>
                    <a:moveTo>
                      <a:pt x="1381" y="4358"/>
                    </a:moveTo>
                    <a:cubicBezTo>
                      <a:pt x="1381" y="4374"/>
                      <a:pt x="1381" y="4374"/>
                      <a:pt x="1381" y="4374"/>
                    </a:cubicBezTo>
                    <a:cubicBezTo>
                      <a:pt x="1396" y="4374"/>
                      <a:pt x="1396" y="4358"/>
                      <a:pt x="1396" y="4358"/>
                    </a:cubicBezTo>
                    <a:close/>
                    <a:moveTo>
                      <a:pt x="1396" y="4281"/>
                    </a:moveTo>
                    <a:cubicBezTo>
                      <a:pt x="1443" y="4312"/>
                      <a:pt x="1474" y="4327"/>
                      <a:pt x="1505" y="4358"/>
                    </a:cubicBezTo>
                    <a:lnTo>
                      <a:pt x="1489" y="4374"/>
                    </a:lnTo>
                    <a:cubicBezTo>
                      <a:pt x="1458" y="4343"/>
                      <a:pt x="1427" y="4312"/>
                      <a:pt x="1396" y="4281"/>
                    </a:cubicBezTo>
                    <a:close/>
                    <a:moveTo>
                      <a:pt x="4390" y="4312"/>
                    </a:moveTo>
                    <a:lnTo>
                      <a:pt x="4405" y="4389"/>
                    </a:lnTo>
                    <a:lnTo>
                      <a:pt x="4421" y="4343"/>
                    </a:lnTo>
                    <a:lnTo>
                      <a:pt x="4390" y="4312"/>
                    </a:lnTo>
                    <a:close/>
                    <a:moveTo>
                      <a:pt x="4173" y="4265"/>
                    </a:moveTo>
                    <a:cubicBezTo>
                      <a:pt x="4219" y="4312"/>
                      <a:pt x="4250" y="4358"/>
                      <a:pt x="4188" y="4374"/>
                    </a:cubicBezTo>
                    <a:cubicBezTo>
                      <a:pt x="4174" y="4395"/>
                      <a:pt x="4157" y="4403"/>
                      <a:pt x="4141" y="4403"/>
                    </a:cubicBezTo>
                    <a:cubicBezTo>
                      <a:pt x="4121" y="4403"/>
                      <a:pt x="4103" y="4391"/>
                      <a:pt x="4095" y="4374"/>
                    </a:cubicBezTo>
                    <a:cubicBezTo>
                      <a:pt x="4110" y="4343"/>
                      <a:pt x="4141" y="4312"/>
                      <a:pt x="4173" y="4265"/>
                    </a:cubicBezTo>
                    <a:close/>
                    <a:moveTo>
                      <a:pt x="1381" y="4296"/>
                    </a:moveTo>
                    <a:cubicBezTo>
                      <a:pt x="1412" y="4327"/>
                      <a:pt x="1443" y="4358"/>
                      <a:pt x="1489" y="4389"/>
                    </a:cubicBezTo>
                    <a:cubicBezTo>
                      <a:pt x="1489" y="4405"/>
                      <a:pt x="1489" y="4405"/>
                      <a:pt x="1489" y="4405"/>
                    </a:cubicBezTo>
                    <a:cubicBezTo>
                      <a:pt x="1458" y="4374"/>
                      <a:pt x="1412" y="4343"/>
                      <a:pt x="1365" y="4312"/>
                    </a:cubicBezTo>
                    <a:cubicBezTo>
                      <a:pt x="1365" y="4312"/>
                      <a:pt x="1365" y="4296"/>
                      <a:pt x="1381" y="4296"/>
                    </a:cubicBezTo>
                    <a:close/>
                    <a:moveTo>
                      <a:pt x="1133" y="4420"/>
                    </a:moveTo>
                    <a:lnTo>
                      <a:pt x="1241" y="4498"/>
                    </a:lnTo>
                    <a:lnTo>
                      <a:pt x="1226" y="4498"/>
                    </a:lnTo>
                    <a:lnTo>
                      <a:pt x="1133" y="4420"/>
                    </a:lnTo>
                    <a:close/>
                    <a:moveTo>
                      <a:pt x="1117" y="4126"/>
                    </a:moveTo>
                    <a:lnTo>
                      <a:pt x="1117" y="4126"/>
                    </a:lnTo>
                    <a:cubicBezTo>
                      <a:pt x="1148" y="4157"/>
                      <a:pt x="1179" y="4172"/>
                      <a:pt x="1210" y="4203"/>
                    </a:cubicBezTo>
                    <a:cubicBezTo>
                      <a:pt x="1164" y="4203"/>
                      <a:pt x="1117" y="4250"/>
                      <a:pt x="1179" y="4296"/>
                    </a:cubicBezTo>
                    <a:lnTo>
                      <a:pt x="1257" y="4234"/>
                    </a:lnTo>
                    <a:cubicBezTo>
                      <a:pt x="1257" y="4234"/>
                      <a:pt x="1257" y="4234"/>
                      <a:pt x="1272" y="4250"/>
                    </a:cubicBezTo>
                    <a:lnTo>
                      <a:pt x="1272" y="4281"/>
                    </a:lnTo>
                    <a:cubicBezTo>
                      <a:pt x="1272" y="4296"/>
                      <a:pt x="1272" y="4312"/>
                      <a:pt x="1288" y="4327"/>
                    </a:cubicBezTo>
                    <a:lnTo>
                      <a:pt x="1272" y="4312"/>
                    </a:lnTo>
                    <a:lnTo>
                      <a:pt x="1272" y="4374"/>
                    </a:lnTo>
                    <a:cubicBezTo>
                      <a:pt x="1288" y="4358"/>
                      <a:pt x="1303" y="4327"/>
                      <a:pt x="1319" y="4296"/>
                    </a:cubicBezTo>
                    <a:cubicBezTo>
                      <a:pt x="1334" y="4312"/>
                      <a:pt x="1350" y="4312"/>
                      <a:pt x="1350" y="4327"/>
                    </a:cubicBezTo>
                    <a:cubicBezTo>
                      <a:pt x="1350" y="4327"/>
                      <a:pt x="1350" y="4327"/>
                      <a:pt x="1350" y="4312"/>
                    </a:cubicBezTo>
                    <a:cubicBezTo>
                      <a:pt x="1365" y="4327"/>
                      <a:pt x="1381" y="4343"/>
                      <a:pt x="1396" y="4358"/>
                    </a:cubicBezTo>
                    <a:cubicBezTo>
                      <a:pt x="1427" y="4374"/>
                      <a:pt x="1458" y="4405"/>
                      <a:pt x="1489" y="4420"/>
                    </a:cubicBezTo>
                    <a:cubicBezTo>
                      <a:pt x="1458" y="4436"/>
                      <a:pt x="1427" y="4436"/>
                      <a:pt x="1412" y="4452"/>
                    </a:cubicBezTo>
                    <a:cubicBezTo>
                      <a:pt x="1412" y="4452"/>
                      <a:pt x="1412" y="4467"/>
                      <a:pt x="1412" y="4483"/>
                    </a:cubicBezTo>
                    <a:lnTo>
                      <a:pt x="1412" y="4498"/>
                    </a:lnTo>
                    <a:cubicBezTo>
                      <a:pt x="1396" y="4483"/>
                      <a:pt x="1381" y="4467"/>
                      <a:pt x="1365" y="4452"/>
                    </a:cubicBezTo>
                    <a:lnTo>
                      <a:pt x="1350" y="4452"/>
                    </a:lnTo>
                    <a:lnTo>
                      <a:pt x="1272" y="4405"/>
                    </a:lnTo>
                    <a:cubicBezTo>
                      <a:pt x="1272" y="4358"/>
                      <a:pt x="1257" y="4312"/>
                      <a:pt x="1179" y="4296"/>
                    </a:cubicBezTo>
                    <a:lnTo>
                      <a:pt x="1148" y="4312"/>
                    </a:lnTo>
                    <a:lnTo>
                      <a:pt x="1334" y="4467"/>
                    </a:lnTo>
                    <a:cubicBezTo>
                      <a:pt x="1303" y="4467"/>
                      <a:pt x="1288" y="4467"/>
                      <a:pt x="1272" y="4483"/>
                    </a:cubicBezTo>
                    <a:lnTo>
                      <a:pt x="1148" y="4374"/>
                    </a:lnTo>
                    <a:cubicBezTo>
                      <a:pt x="1148" y="4312"/>
                      <a:pt x="1133" y="4250"/>
                      <a:pt x="1133" y="4172"/>
                    </a:cubicBezTo>
                    <a:cubicBezTo>
                      <a:pt x="1133" y="4157"/>
                      <a:pt x="1133" y="4141"/>
                      <a:pt x="1117" y="4126"/>
                    </a:cubicBezTo>
                    <a:close/>
                    <a:moveTo>
                      <a:pt x="1474" y="4514"/>
                    </a:moveTo>
                    <a:cubicBezTo>
                      <a:pt x="1474" y="4514"/>
                      <a:pt x="1474" y="4529"/>
                      <a:pt x="1474" y="4529"/>
                    </a:cubicBezTo>
                    <a:lnTo>
                      <a:pt x="1458" y="4529"/>
                    </a:lnTo>
                    <a:cubicBezTo>
                      <a:pt x="1458" y="4514"/>
                      <a:pt x="1458" y="4514"/>
                      <a:pt x="1474" y="4514"/>
                    </a:cubicBezTo>
                    <a:close/>
                    <a:moveTo>
                      <a:pt x="3847" y="4669"/>
                    </a:moveTo>
                    <a:cubicBezTo>
                      <a:pt x="3878" y="4684"/>
                      <a:pt x="3893" y="4700"/>
                      <a:pt x="3862" y="4700"/>
                    </a:cubicBezTo>
                    <a:cubicBezTo>
                      <a:pt x="3847" y="4700"/>
                      <a:pt x="3847" y="4684"/>
                      <a:pt x="3847" y="4684"/>
                    </a:cubicBezTo>
                    <a:cubicBezTo>
                      <a:pt x="3847" y="4684"/>
                      <a:pt x="3847" y="4669"/>
                      <a:pt x="3847" y="4669"/>
                    </a:cubicBezTo>
                    <a:close/>
                    <a:moveTo>
                      <a:pt x="3257" y="4700"/>
                    </a:moveTo>
                    <a:cubicBezTo>
                      <a:pt x="3211" y="4700"/>
                      <a:pt x="3180" y="4700"/>
                      <a:pt x="3149" y="4715"/>
                    </a:cubicBezTo>
                    <a:cubicBezTo>
                      <a:pt x="3180" y="4700"/>
                      <a:pt x="3195" y="4700"/>
                      <a:pt x="3226" y="4700"/>
                    </a:cubicBezTo>
                    <a:close/>
                    <a:moveTo>
                      <a:pt x="3528" y="4713"/>
                    </a:moveTo>
                    <a:cubicBezTo>
                      <a:pt x="3536" y="4715"/>
                      <a:pt x="3544" y="4715"/>
                      <a:pt x="3552" y="4715"/>
                    </a:cubicBezTo>
                    <a:cubicBezTo>
                      <a:pt x="3545" y="4715"/>
                      <a:pt x="3536" y="4714"/>
                      <a:pt x="3528" y="4713"/>
                    </a:cubicBezTo>
                    <a:close/>
                    <a:moveTo>
                      <a:pt x="2715" y="4405"/>
                    </a:moveTo>
                    <a:cubicBezTo>
                      <a:pt x="2730" y="4420"/>
                      <a:pt x="2746" y="4436"/>
                      <a:pt x="2761" y="4452"/>
                    </a:cubicBezTo>
                    <a:lnTo>
                      <a:pt x="2730" y="4452"/>
                    </a:lnTo>
                    <a:cubicBezTo>
                      <a:pt x="2730" y="4452"/>
                      <a:pt x="2730" y="4467"/>
                      <a:pt x="2730" y="4483"/>
                    </a:cubicBezTo>
                    <a:lnTo>
                      <a:pt x="2777" y="4483"/>
                    </a:lnTo>
                    <a:cubicBezTo>
                      <a:pt x="2792" y="4514"/>
                      <a:pt x="2808" y="4545"/>
                      <a:pt x="2854" y="4560"/>
                    </a:cubicBezTo>
                    <a:cubicBezTo>
                      <a:pt x="2854" y="4591"/>
                      <a:pt x="2823" y="4638"/>
                      <a:pt x="2823" y="4684"/>
                    </a:cubicBezTo>
                    <a:cubicBezTo>
                      <a:pt x="2792" y="4684"/>
                      <a:pt x="2761" y="4715"/>
                      <a:pt x="2730" y="4746"/>
                    </a:cubicBezTo>
                    <a:cubicBezTo>
                      <a:pt x="2719" y="4752"/>
                      <a:pt x="2705" y="4755"/>
                      <a:pt x="2691" y="4755"/>
                    </a:cubicBezTo>
                    <a:cubicBezTo>
                      <a:pt x="2667" y="4755"/>
                      <a:pt x="2641" y="4745"/>
                      <a:pt x="2622" y="4715"/>
                    </a:cubicBezTo>
                    <a:cubicBezTo>
                      <a:pt x="2653" y="4684"/>
                      <a:pt x="2668" y="4684"/>
                      <a:pt x="2668" y="4669"/>
                    </a:cubicBezTo>
                    <a:lnTo>
                      <a:pt x="2606" y="4669"/>
                    </a:lnTo>
                    <a:cubicBezTo>
                      <a:pt x="2606" y="4653"/>
                      <a:pt x="2606" y="4638"/>
                      <a:pt x="2606" y="4622"/>
                    </a:cubicBezTo>
                    <a:cubicBezTo>
                      <a:pt x="2606" y="4622"/>
                      <a:pt x="2606" y="4622"/>
                      <a:pt x="2606" y="4607"/>
                    </a:cubicBezTo>
                    <a:cubicBezTo>
                      <a:pt x="2606" y="4638"/>
                      <a:pt x="2591" y="4653"/>
                      <a:pt x="2591" y="4669"/>
                    </a:cubicBezTo>
                    <a:cubicBezTo>
                      <a:pt x="2575" y="4591"/>
                      <a:pt x="2575" y="4498"/>
                      <a:pt x="2653" y="4467"/>
                    </a:cubicBezTo>
                    <a:lnTo>
                      <a:pt x="2684" y="4467"/>
                    </a:lnTo>
                    <a:cubicBezTo>
                      <a:pt x="2668" y="4452"/>
                      <a:pt x="2684" y="4436"/>
                      <a:pt x="2715" y="4420"/>
                    </a:cubicBezTo>
                    <a:cubicBezTo>
                      <a:pt x="2715" y="4405"/>
                      <a:pt x="2699" y="4405"/>
                      <a:pt x="2699" y="4405"/>
                    </a:cubicBezTo>
                    <a:close/>
                    <a:moveTo>
                      <a:pt x="2373" y="4529"/>
                    </a:moveTo>
                    <a:lnTo>
                      <a:pt x="2373" y="4529"/>
                    </a:lnTo>
                    <a:cubicBezTo>
                      <a:pt x="2404" y="4560"/>
                      <a:pt x="2420" y="4591"/>
                      <a:pt x="2451" y="4622"/>
                    </a:cubicBezTo>
                    <a:cubicBezTo>
                      <a:pt x="2482" y="4669"/>
                      <a:pt x="2497" y="4700"/>
                      <a:pt x="2528" y="4731"/>
                    </a:cubicBezTo>
                    <a:lnTo>
                      <a:pt x="2513" y="4762"/>
                    </a:lnTo>
                    <a:cubicBezTo>
                      <a:pt x="2466" y="4731"/>
                      <a:pt x="2435" y="4715"/>
                      <a:pt x="2404" y="4700"/>
                    </a:cubicBezTo>
                    <a:cubicBezTo>
                      <a:pt x="2389" y="4669"/>
                      <a:pt x="2389" y="4653"/>
                      <a:pt x="2389" y="4638"/>
                    </a:cubicBezTo>
                    <a:cubicBezTo>
                      <a:pt x="2389" y="4591"/>
                      <a:pt x="2373" y="4560"/>
                      <a:pt x="2373" y="4529"/>
                    </a:cubicBezTo>
                    <a:close/>
                    <a:moveTo>
                      <a:pt x="3717" y="4734"/>
                    </a:moveTo>
                    <a:cubicBezTo>
                      <a:pt x="3758" y="4746"/>
                      <a:pt x="3788" y="4747"/>
                      <a:pt x="3831" y="4762"/>
                    </a:cubicBezTo>
                    <a:lnTo>
                      <a:pt x="3816" y="4762"/>
                    </a:lnTo>
                    <a:cubicBezTo>
                      <a:pt x="3785" y="4746"/>
                      <a:pt x="3754" y="4746"/>
                      <a:pt x="3723" y="4746"/>
                    </a:cubicBezTo>
                    <a:cubicBezTo>
                      <a:pt x="3723" y="4740"/>
                      <a:pt x="3720" y="4736"/>
                      <a:pt x="3717" y="4734"/>
                    </a:cubicBezTo>
                    <a:close/>
                    <a:moveTo>
                      <a:pt x="3537" y="4591"/>
                    </a:moveTo>
                    <a:cubicBezTo>
                      <a:pt x="3552" y="4591"/>
                      <a:pt x="3568" y="4607"/>
                      <a:pt x="3583" y="4607"/>
                    </a:cubicBezTo>
                    <a:cubicBezTo>
                      <a:pt x="3583" y="4653"/>
                      <a:pt x="3568" y="4684"/>
                      <a:pt x="3568" y="4715"/>
                    </a:cubicBezTo>
                    <a:cubicBezTo>
                      <a:pt x="3568" y="4731"/>
                      <a:pt x="3568" y="4731"/>
                      <a:pt x="3568" y="4731"/>
                    </a:cubicBezTo>
                    <a:cubicBezTo>
                      <a:pt x="3490" y="4731"/>
                      <a:pt x="3445" y="4785"/>
                      <a:pt x="3387" y="4785"/>
                    </a:cubicBezTo>
                    <a:cubicBezTo>
                      <a:pt x="3375" y="4785"/>
                      <a:pt x="3363" y="4782"/>
                      <a:pt x="3351" y="4777"/>
                    </a:cubicBezTo>
                    <a:lnTo>
                      <a:pt x="3351" y="4700"/>
                    </a:lnTo>
                    <a:lnTo>
                      <a:pt x="3413" y="4700"/>
                    </a:lnTo>
                    <a:cubicBezTo>
                      <a:pt x="3413" y="4715"/>
                      <a:pt x="3413" y="4731"/>
                      <a:pt x="3428" y="4746"/>
                    </a:cubicBezTo>
                    <a:lnTo>
                      <a:pt x="3459" y="4700"/>
                    </a:lnTo>
                    <a:cubicBezTo>
                      <a:pt x="3471" y="4700"/>
                      <a:pt x="3500" y="4709"/>
                      <a:pt x="3528" y="4713"/>
                    </a:cubicBezTo>
                    <a:lnTo>
                      <a:pt x="3528" y="4713"/>
                    </a:lnTo>
                    <a:cubicBezTo>
                      <a:pt x="3520" y="4711"/>
                      <a:pt x="3513" y="4707"/>
                      <a:pt x="3506" y="4700"/>
                    </a:cubicBezTo>
                    <a:lnTo>
                      <a:pt x="3506" y="4700"/>
                    </a:lnTo>
                    <a:cubicBezTo>
                      <a:pt x="3511" y="4703"/>
                      <a:pt x="3515" y="4704"/>
                      <a:pt x="3517" y="4704"/>
                    </a:cubicBezTo>
                    <a:cubicBezTo>
                      <a:pt x="3526" y="4704"/>
                      <a:pt x="3503" y="4678"/>
                      <a:pt x="3490" y="4653"/>
                    </a:cubicBezTo>
                    <a:lnTo>
                      <a:pt x="3537" y="4591"/>
                    </a:lnTo>
                    <a:close/>
                    <a:moveTo>
                      <a:pt x="2412" y="4851"/>
                    </a:moveTo>
                    <a:cubicBezTo>
                      <a:pt x="2442" y="4851"/>
                      <a:pt x="2457" y="4876"/>
                      <a:pt x="2482" y="4901"/>
                    </a:cubicBezTo>
                    <a:cubicBezTo>
                      <a:pt x="2482" y="4917"/>
                      <a:pt x="2482" y="4917"/>
                      <a:pt x="2482" y="4932"/>
                    </a:cubicBezTo>
                    <a:cubicBezTo>
                      <a:pt x="2455" y="4950"/>
                      <a:pt x="2438" y="4958"/>
                      <a:pt x="2426" y="4958"/>
                    </a:cubicBezTo>
                    <a:cubicBezTo>
                      <a:pt x="2417" y="4958"/>
                      <a:pt x="2411" y="4954"/>
                      <a:pt x="2404" y="4948"/>
                    </a:cubicBezTo>
                    <a:lnTo>
                      <a:pt x="2358" y="4917"/>
                    </a:lnTo>
                    <a:cubicBezTo>
                      <a:pt x="2373" y="4901"/>
                      <a:pt x="2389" y="4886"/>
                      <a:pt x="2389" y="4855"/>
                    </a:cubicBezTo>
                    <a:cubicBezTo>
                      <a:pt x="2397" y="4852"/>
                      <a:pt x="2405" y="4851"/>
                      <a:pt x="2412" y="4851"/>
                    </a:cubicBezTo>
                    <a:close/>
                    <a:moveTo>
                      <a:pt x="2342" y="5056"/>
                    </a:moveTo>
                    <a:cubicBezTo>
                      <a:pt x="2373" y="5087"/>
                      <a:pt x="2389" y="5103"/>
                      <a:pt x="2420" y="5118"/>
                    </a:cubicBezTo>
                    <a:cubicBezTo>
                      <a:pt x="2420" y="5134"/>
                      <a:pt x="2420" y="5134"/>
                      <a:pt x="2404" y="5134"/>
                    </a:cubicBezTo>
                    <a:cubicBezTo>
                      <a:pt x="2389" y="5118"/>
                      <a:pt x="2373" y="5103"/>
                      <a:pt x="2358" y="5087"/>
                    </a:cubicBezTo>
                    <a:cubicBezTo>
                      <a:pt x="2342" y="5072"/>
                      <a:pt x="2342" y="5072"/>
                      <a:pt x="2342" y="5056"/>
                    </a:cubicBezTo>
                    <a:close/>
                    <a:moveTo>
                      <a:pt x="2435" y="5134"/>
                    </a:moveTo>
                    <a:cubicBezTo>
                      <a:pt x="2451" y="5149"/>
                      <a:pt x="2482" y="5165"/>
                      <a:pt x="2497" y="5180"/>
                    </a:cubicBezTo>
                    <a:lnTo>
                      <a:pt x="2513" y="5211"/>
                    </a:lnTo>
                    <a:cubicBezTo>
                      <a:pt x="2482" y="5196"/>
                      <a:pt x="2451" y="5165"/>
                      <a:pt x="2435" y="5149"/>
                    </a:cubicBezTo>
                    <a:cubicBezTo>
                      <a:pt x="2435" y="5134"/>
                      <a:pt x="2435" y="5134"/>
                      <a:pt x="2435" y="5134"/>
                    </a:cubicBezTo>
                    <a:close/>
                    <a:moveTo>
                      <a:pt x="2777" y="5413"/>
                    </a:moveTo>
                    <a:cubicBezTo>
                      <a:pt x="2808" y="5444"/>
                      <a:pt x="2839" y="5475"/>
                      <a:pt x="2870" y="5491"/>
                    </a:cubicBezTo>
                    <a:cubicBezTo>
                      <a:pt x="2870" y="5491"/>
                      <a:pt x="2870" y="5506"/>
                      <a:pt x="2854" y="5506"/>
                    </a:cubicBezTo>
                    <a:cubicBezTo>
                      <a:pt x="2823" y="5475"/>
                      <a:pt x="2808" y="5444"/>
                      <a:pt x="2777" y="5429"/>
                    </a:cubicBezTo>
                    <a:cubicBezTo>
                      <a:pt x="2777" y="5429"/>
                      <a:pt x="2777" y="5413"/>
                      <a:pt x="2777" y="5413"/>
                    </a:cubicBezTo>
                    <a:close/>
                    <a:moveTo>
                      <a:pt x="2775" y="157"/>
                    </a:moveTo>
                    <a:lnTo>
                      <a:pt x="2775" y="157"/>
                    </a:lnTo>
                    <a:cubicBezTo>
                      <a:pt x="2760" y="172"/>
                      <a:pt x="2744" y="187"/>
                      <a:pt x="2699" y="217"/>
                    </a:cubicBezTo>
                    <a:cubicBezTo>
                      <a:pt x="2746" y="233"/>
                      <a:pt x="2823" y="248"/>
                      <a:pt x="2823" y="295"/>
                    </a:cubicBezTo>
                    <a:cubicBezTo>
                      <a:pt x="2823" y="264"/>
                      <a:pt x="2839" y="248"/>
                      <a:pt x="2854" y="217"/>
                    </a:cubicBezTo>
                    <a:lnTo>
                      <a:pt x="5041" y="1613"/>
                    </a:lnTo>
                    <a:cubicBezTo>
                      <a:pt x="4932" y="1799"/>
                      <a:pt x="4808" y="1954"/>
                      <a:pt x="4762" y="2187"/>
                    </a:cubicBezTo>
                    <a:lnTo>
                      <a:pt x="4498" y="2032"/>
                    </a:lnTo>
                    <a:cubicBezTo>
                      <a:pt x="4560" y="1923"/>
                      <a:pt x="4576" y="1815"/>
                      <a:pt x="4545" y="1706"/>
                    </a:cubicBezTo>
                    <a:lnTo>
                      <a:pt x="4545" y="1706"/>
                    </a:lnTo>
                    <a:cubicBezTo>
                      <a:pt x="4537" y="1747"/>
                      <a:pt x="4528" y="1761"/>
                      <a:pt x="4518" y="1761"/>
                    </a:cubicBezTo>
                    <a:cubicBezTo>
                      <a:pt x="4492" y="1761"/>
                      <a:pt x="4459" y="1683"/>
                      <a:pt x="4419" y="1683"/>
                    </a:cubicBezTo>
                    <a:cubicBezTo>
                      <a:pt x="4405" y="1683"/>
                      <a:pt x="4390" y="1693"/>
                      <a:pt x="4374" y="1722"/>
                    </a:cubicBezTo>
                    <a:cubicBezTo>
                      <a:pt x="4359" y="1644"/>
                      <a:pt x="4390" y="1551"/>
                      <a:pt x="4436" y="1458"/>
                    </a:cubicBezTo>
                    <a:lnTo>
                      <a:pt x="4436" y="1458"/>
                    </a:lnTo>
                    <a:cubicBezTo>
                      <a:pt x="4421" y="1567"/>
                      <a:pt x="4684" y="1474"/>
                      <a:pt x="4529" y="1613"/>
                    </a:cubicBezTo>
                    <a:cubicBezTo>
                      <a:pt x="4552" y="1623"/>
                      <a:pt x="4568" y="1628"/>
                      <a:pt x="4579" y="1628"/>
                    </a:cubicBezTo>
                    <a:cubicBezTo>
                      <a:pt x="4639" y="1628"/>
                      <a:pt x="4573" y="1508"/>
                      <a:pt x="4638" y="1443"/>
                    </a:cubicBezTo>
                    <a:lnTo>
                      <a:pt x="4638" y="1443"/>
                    </a:lnTo>
                    <a:cubicBezTo>
                      <a:pt x="4653" y="1520"/>
                      <a:pt x="4669" y="1660"/>
                      <a:pt x="4684" y="1660"/>
                    </a:cubicBezTo>
                    <a:cubicBezTo>
                      <a:pt x="4653" y="1567"/>
                      <a:pt x="4700" y="1505"/>
                      <a:pt x="4762" y="1443"/>
                    </a:cubicBezTo>
                    <a:lnTo>
                      <a:pt x="3133" y="404"/>
                    </a:lnTo>
                    <a:cubicBezTo>
                      <a:pt x="3040" y="466"/>
                      <a:pt x="2916" y="481"/>
                      <a:pt x="2963" y="559"/>
                    </a:cubicBezTo>
                    <a:cubicBezTo>
                      <a:pt x="3025" y="698"/>
                      <a:pt x="3025" y="853"/>
                      <a:pt x="3040" y="1024"/>
                    </a:cubicBezTo>
                    <a:cubicBezTo>
                      <a:pt x="3025" y="1024"/>
                      <a:pt x="3009" y="1024"/>
                      <a:pt x="2978" y="1039"/>
                    </a:cubicBezTo>
                    <a:lnTo>
                      <a:pt x="2389" y="636"/>
                    </a:lnTo>
                    <a:cubicBezTo>
                      <a:pt x="2373" y="652"/>
                      <a:pt x="2358" y="683"/>
                      <a:pt x="2342" y="698"/>
                    </a:cubicBezTo>
                    <a:lnTo>
                      <a:pt x="2327" y="636"/>
                    </a:lnTo>
                    <a:lnTo>
                      <a:pt x="2265" y="667"/>
                    </a:lnTo>
                    <a:cubicBezTo>
                      <a:pt x="2296" y="683"/>
                      <a:pt x="2311" y="698"/>
                      <a:pt x="2327" y="714"/>
                    </a:cubicBezTo>
                    <a:cubicBezTo>
                      <a:pt x="2280" y="760"/>
                      <a:pt x="2234" y="822"/>
                      <a:pt x="2203" y="900"/>
                    </a:cubicBezTo>
                    <a:lnTo>
                      <a:pt x="2156" y="822"/>
                    </a:lnTo>
                    <a:cubicBezTo>
                      <a:pt x="2141" y="838"/>
                      <a:pt x="2110" y="853"/>
                      <a:pt x="2079" y="869"/>
                    </a:cubicBezTo>
                    <a:cubicBezTo>
                      <a:pt x="2017" y="822"/>
                      <a:pt x="1955" y="791"/>
                      <a:pt x="1893" y="745"/>
                    </a:cubicBezTo>
                    <a:cubicBezTo>
                      <a:pt x="1890" y="742"/>
                      <a:pt x="1886" y="741"/>
                      <a:pt x="1882" y="741"/>
                    </a:cubicBezTo>
                    <a:cubicBezTo>
                      <a:pt x="1862" y="741"/>
                      <a:pt x="1828" y="768"/>
                      <a:pt x="1815" y="807"/>
                    </a:cubicBezTo>
                    <a:cubicBezTo>
                      <a:pt x="1784" y="838"/>
                      <a:pt x="1784" y="900"/>
                      <a:pt x="1846" y="946"/>
                    </a:cubicBezTo>
                    <a:cubicBezTo>
                      <a:pt x="1924" y="946"/>
                      <a:pt x="1924" y="993"/>
                      <a:pt x="1939" y="1024"/>
                    </a:cubicBezTo>
                    <a:cubicBezTo>
                      <a:pt x="1924" y="1055"/>
                      <a:pt x="1908" y="1101"/>
                      <a:pt x="1924" y="1148"/>
                    </a:cubicBezTo>
                    <a:lnTo>
                      <a:pt x="1769" y="977"/>
                    </a:lnTo>
                    <a:cubicBezTo>
                      <a:pt x="1769" y="993"/>
                      <a:pt x="1769" y="1008"/>
                      <a:pt x="1769" y="1024"/>
                    </a:cubicBezTo>
                    <a:cubicBezTo>
                      <a:pt x="1741" y="1003"/>
                      <a:pt x="1718" y="995"/>
                      <a:pt x="1697" y="995"/>
                    </a:cubicBezTo>
                    <a:cubicBezTo>
                      <a:pt x="1640" y="995"/>
                      <a:pt x="1601" y="1053"/>
                      <a:pt x="1534" y="1053"/>
                    </a:cubicBezTo>
                    <a:cubicBezTo>
                      <a:pt x="1516" y="1053"/>
                      <a:pt x="1496" y="1049"/>
                      <a:pt x="1474" y="1039"/>
                    </a:cubicBezTo>
                    <a:lnTo>
                      <a:pt x="1474" y="1039"/>
                    </a:lnTo>
                    <a:cubicBezTo>
                      <a:pt x="1489" y="1055"/>
                      <a:pt x="1520" y="1055"/>
                      <a:pt x="1551" y="1070"/>
                    </a:cubicBezTo>
                    <a:lnTo>
                      <a:pt x="1458" y="1117"/>
                    </a:lnTo>
                    <a:cubicBezTo>
                      <a:pt x="1468" y="1114"/>
                      <a:pt x="1477" y="1113"/>
                      <a:pt x="1486" y="1113"/>
                    </a:cubicBezTo>
                    <a:cubicBezTo>
                      <a:pt x="1572" y="1113"/>
                      <a:pt x="1597" y="1244"/>
                      <a:pt x="1582" y="1272"/>
                    </a:cubicBezTo>
                    <a:cubicBezTo>
                      <a:pt x="1570" y="1297"/>
                      <a:pt x="1547" y="1343"/>
                      <a:pt x="1523" y="1343"/>
                    </a:cubicBezTo>
                    <a:cubicBezTo>
                      <a:pt x="1517" y="1343"/>
                      <a:pt x="1511" y="1340"/>
                      <a:pt x="1505" y="1334"/>
                    </a:cubicBezTo>
                    <a:lnTo>
                      <a:pt x="1505" y="1272"/>
                    </a:lnTo>
                    <a:lnTo>
                      <a:pt x="1505" y="1272"/>
                    </a:lnTo>
                    <a:cubicBezTo>
                      <a:pt x="1412" y="1288"/>
                      <a:pt x="1520" y="1458"/>
                      <a:pt x="1396" y="1458"/>
                    </a:cubicBezTo>
                    <a:cubicBezTo>
                      <a:pt x="1365" y="1427"/>
                      <a:pt x="1365" y="1396"/>
                      <a:pt x="1350" y="1381"/>
                    </a:cubicBezTo>
                    <a:lnTo>
                      <a:pt x="1350" y="1381"/>
                    </a:lnTo>
                    <a:cubicBezTo>
                      <a:pt x="1381" y="1443"/>
                      <a:pt x="1381" y="1489"/>
                      <a:pt x="1365" y="1536"/>
                    </a:cubicBezTo>
                    <a:lnTo>
                      <a:pt x="1317" y="1609"/>
                    </a:lnTo>
                    <a:lnTo>
                      <a:pt x="1317" y="1609"/>
                    </a:lnTo>
                    <a:cubicBezTo>
                      <a:pt x="1333" y="1589"/>
                      <a:pt x="1353" y="1575"/>
                      <a:pt x="1365" y="1551"/>
                    </a:cubicBezTo>
                    <a:lnTo>
                      <a:pt x="1365" y="1551"/>
                    </a:lnTo>
                    <a:cubicBezTo>
                      <a:pt x="1365" y="1582"/>
                      <a:pt x="1365" y="1613"/>
                      <a:pt x="1350" y="1644"/>
                    </a:cubicBezTo>
                    <a:cubicBezTo>
                      <a:pt x="1350" y="1660"/>
                      <a:pt x="1334" y="1660"/>
                      <a:pt x="1334" y="1675"/>
                    </a:cubicBezTo>
                    <a:lnTo>
                      <a:pt x="1303" y="1629"/>
                    </a:lnTo>
                    <a:lnTo>
                      <a:pt x="1257" y="1551"/>
                    </a:lnTo>
                    <a:lnTo>
                      <a:pt x="1257" y="1551"/>
                    </a:lnTo>
                    <a:cubicBezTo>
                      <a:pt x="1272" y="1582"/>
                      <a:pt x="1272" y="1613"/>
                      <a:pt x="1272" y="1644"/>
                    </a:cubicBezTo>
                    <a:cubicBezTo>
                      <a:pt x="1288" y="1784"/>
                      <a:pt x="1133" y="1892"/>
                      <a:pt x="993" y="1939"/>
                    </a:cubicBezTo>
                    <a:cubicBezTo>
                      <a:pt x="1040" y="1954"/>
                      <a:pt x="1071" y="1939"/>
                      <a:pt x="1086" y="1970"/>
                    </a:cubicBezTo>
                    <a:cubicBezTo>
                      <a:pt x="1072" y="2013"/>
                      <a:pt x="1038" y="2032"/>
                      <a:pt x="1001" y="2032"/>
                    </a:cubicBezTo>
                    <a:cubicBezTo>
                      <a:pt x="958" y="2032"/>
                      <a:pt x="910" y="2005"/>
                      <a:pt x="884" y="1954"/>
                    </a:cubicBezTo>
                    <a:lnTo>
                      <a:pt x="884" y="1954"/>
                    </a:lnTo>
                    <a:cubicBezTo>
                      <a:pt x="947" y="2110"/>
                      <a:pt x="574" y="2141"/>
                      <a:pt x="652" y="2358"/>
                    </a:cubicBezTo>
                    <a:lnTo>
                      <a:pt x="838" y="2823"/>
                    </a:lnTo>
                    <a:cubicBezTo>
                      <a:pt x="807" y="2839"/>
                      <a:pt x="791" y="2870"/>
                      <a:pt x="776" y="2901"/>
                    </a:cubicBezTo>
                    <a:cubicBezTo>
                      <a:pt x="776" y="2901"/>
                      <a:pt x="822" y="3025"/>
                      <a:pt x="869" y="3133"/>
                    </a:cubicBezTo>
                    <a:cubicBezTo>
                      <a:pt x="869" y="3164"/>
                      <a:pt x="884" y="3180"/>
                      <a:pt x="884" y="3195"/>
                    </a:cubicBezTo>
                    <a:cubicBezTo>
                      <a:pt x="884" y="3211"/>
                      <a:pt x="884" y="3242"/>
                      <a:pt x="916" y="3257"/>
                    </a:cubicBezTo>
                    <a:cubicBezTo>
                      <a:pt x="931" y="3319"/>
                      <a:pt x="947" y="3350"/>
                      <a:pt x="947" y="3366"/>
                    </a:cubicBezTo>
                    <a:cubicBezTo>
                      <a:pt x="916" y="3381"/>
                      <a:pt x="900" y="3381"/>
                      <a:pt x="884" y="3412"/>
                    </a:cubicBezTo>
                    <a:cubicBezTo>
                      <a:pt x="871" y="3386"/>
                      <a:pt x="858" y="3328"/>
                      <a:pt x="845" y="3328"/>
                    </a:cubicBezTo>
                    <a:cubicBezTo>
                      <a:pt x="843" y="3328"/>
                      <a:pt x="840" y="3330"/>
                      <a:pt x="838" y="3335"/>
                    </a:cubicBezTo>
                    <a:cubicBezTo>
                      <a:pt x="822" y="3366"/>
                      <a:pt x="791" y="3412"/>
                      <a:pt x="776" y="3459"/>
                    </a:cubicBezTo>
                    <a:cubicBezTo>
                      <a:pt x="760" y="3443"/>
                      <a:pt x="745" y="3428"/>
                      <a:pt x="745" y="3412"/>
                    </a:cubicBezTo>
                    <a:cubicBezTo>
                      <a:pt x="698" y="3381"/>
                      <a:pt x="698" y="3335"/>
                      <a:pt x="745" y="3319"/>
                    </a:cubicBezTo>
                    <a:cubicBezTo>
                      <a:pt x="760" y="3335"/>
                      <a:pt x="760" y="3350"/>
                      <a:pt x="776" y="3350"/>
                    </a:cubicBezTo>
                    <a:cubicBezTo>
                      <a:pt x="729" y="3288"/>
                      <a:pt x="667" y="3226"/>
                      <a:pt x="574" y="3211"/>
                    </a:cubicBezTo>
                    <a:cubicBezTo>
                      <a:pt x="605" y="3195"/>
                      <a:pt x="621" y="3180"/>
                      <a:pt x="621" y="3180"/>
                    </a:cubicBezTo>
                    <a:cubicBezTo>
                      <a:pt x="652" y="3180"/>
                      <a:pt x="667" y="3164"/>
                      <a:pt x="683" y="3149"/>
                    </a:cubicBezTo>
                    <a:cubicBezTo>
                      <a:pt x="667" y="3118"/>
                      <a:pt x="605" y="3087"/>
                      <a:pt x="636" y="3040"/>
                    </a:cubicBezTo>
                    <a:lnTo>
                      <a:pt x="636" y="3040"/>
                    </a:lnTo>
                    <a:cubicBezTo>
                      <a:pt x="683" y="3056"/>
                      <a:pt x="698" y="3071"/>
                      <a:pt x="714" y="3087"/>
                    </a:cubicBezTo>
                    <a:cubicBezTo>
                      <a:pt x="714" y="3102"/>
                      <a:pt x="714" y="3102"/>
                      <a:pt x="714" y="3118"/>
                    </a:cubicBezTo>
                    <a:cubicBezTo>
                      <a:pt x="714" y="3164"/>
                      <a:pt x="636" y="3195"/>
                      <a:pt x="760" y="3242"/>
                    </a:cubicBezTo>
                    <a:cubicBezTo>
                      <a:pt x="807" y="3180"/>
                      <a:pt x="807" y="3133"/>
                      <a:pt x="776" y="3102"/>
                    </a:cubicBezTo>
                    <a:cubicBezTo>
                      <a:pt x="822" y="3071"/>
                      <a:pt x="791" y="3009"/>
                      <a:pt x="776" y="2947"/>
                    </a:cubicBezTo>
                    <a:cubicBezTo>
                      <a:pt x="776" y="2932"/>
                      <a:pt x="776" y="2916"/>
                      <a:pt x="776" y="2901"/>
                    </a:cubicBezTo>
                    <a:cubicBezTo>
                      <a:pt x="776" y="2901"/>
                      <a:pt x="760" y="2839"/>
                      <a:pt x="729" y="2776"/>
                    </a:cubicBezTo>
                    <a:cubicBezTo>
                      <a:pt x="714" y="2714"/>
                      <a:pt x="683" y="2637"/>
                      <a:pt x="683" y="2637"/>
                    </a:cubicBezTo>
                    <a:lnTo>
                      <a:pt x="621" y="2544"/>
                    </a:lnTo>
                    <a:lnTo>
                      <a:pt x="621" y="2761"/>
                    </a:lnTo>
                    <a:cubicBezTo>
                      <a:pt x="605" y="2730"/>
                      <a:pt x="586" y="2730"/>
                      <a:pt x="567" y="2730"/>
                    </a:cubicBezTo>
                    <a:cubicBezTo>
                      <a:pt x="547" y="2730"/>
                      <a:pt x="528" y="2730"/>
                      <a:pt x="512" y="2699"/>
                    </a:cubicBezTo>
                    <a:lnTo>
                      <a:pt x="512" y="2699"/>
                    </a:lnTo>
                    <a:cubicBezTo>
                      <a:pt x="512" y="2714"/>
                      <a:pt x="497" y="2761"/>
                      <a:pt x="528" y="2776"/>
                    </a:cubicBezTo>
                    <a:lnTo>
                      <a:pt x="543" y="2745"/>
                    </a:lnTo>
                    <a:cubicBezTo>
                      <a:pt x="605" y="2885"/>
                      <a:pt x="667" y="2916"/>
                      <a:pt x="698" y="3025"/>
                    </a:cubicBezTo>
                    <a:cubicBezTo>
                      <a:pt x="667" y="3009"/>
                      <a:pt x="652" y="2994"/>
                      <a:pt x="636" y="2963"/>
                    </a:cubicBezTo>
                    <a:lnTo>
                      <a:pt x="636" y="2963"/>
                    </a:lnTo>
                    <a:cubicBezTo>
                      <a:pt x="652" y="2994"/>
                      <a:pt x="636" y="2978"/>
                      <a:pt x="621" y="2994"/>
                    </a:cubicBezTo>
                    <a:cubicBezTo>
                      <a:pt x="574" y="2963"/>
                      <a:pt x="667" y="2932"/>
                      <a:pt x="590" y="2901"/>
                    </a:cubicBezTo>
                    <a:cubicBezTo>
                      <a:pt x="574" y="2901"/>
                      <a:pt x="574" y="2916"/>
                      <a:pt x="574" y="2932"/>
                    </a:cubicBezTo>
                    <a:cubicBezTo>
                      <a:pt x="559" y="2885"/>
                      <a:pt x="528" y="2823"/>
                      <a:pt x="497" y="2792"/>
                    </a:cubicBezTo>
                    <a:lnTo>
                      <a:pt x="497" y="2792"/>
                    </a:lnTo>
                    <a:cubicBezTo>
                      <a:pt x="547" y="2859"/>
                      <a:pt x="529" y="2872"/>
                      <a:pt x="495" y="2872"/>
                    </a:cubicBezTo>
                    <a:cubicBezTo>
                      <a:pt x="474" y="2872"/>
                      <a:pt x="447" y="2867"/>
                      <a:pt x="425" y="2867"/>
                    </a:cubicBezTo>
                    <a:cubicBezTo>
                      <a:pt x="417" y="2867"/>
                      <a:pt x="410" y="2868"/>
                      <a:pt x="404" y="2870"/>
                    </a:cubicBezTo>
                    <a:cubicBezTo>
                      <a:pt x="404" y="2829"/>
                      <a:pt x="392" y="2740"/>
                      <a:pt x="357" y="2740"/>
                    </a:cubicBezTo>
                    <a:cubicBezTo>
                      <a:pt x="353" y="2740"/>
                      <a:pt x="347" y="2742"/>
                      <a:pt x="342" y="2745"/>
                    </a:cubicBezTo>
                    <a:cubicBezTo>
                      <a:pt x="369" y="2800"/>
                      <a:pt x="336" y="2940"/>
                      <a:pt x="413" y="2940"/>
                    </a:cubicBezTo>
                    <a:cubicBezTo>
                      <a:pt x="423" y="2940"/>
                      <a:pt x="436" y="2937"/>
                      <a:pt x="450" y="2932"/>
                    </a:cubicBezTo>
                    <a:cubicBezTo>
                      <a:pt x="450" y="2947"/>
                      <a:pt x="450" y="2947"/>
                      <a:pt x="450" y="2963"/>
                    </a:cubicBezTo>
                    <a:cubicBezTo>
                      <a:pt x="419" y="2978"/>
                      <a:pt x="388" y="2994"/>
                      <a:pt x="373" y="3009"/>
                    </a:cubicBezTo>
                    <a:cubicBezTo>
                      <a:pt x="373" y="3025"/>
                      <a:pt x="373" y="3040"/>
                      <a:pt x="373" y="3056"/>
                    </a:cubicBezTo>
                    <a:cubicBezTo>
                      <a:pt x="357" y="2994"/>
                      <a:pt x="295" y="2978"/>
                      <a:pt x="249" y="2916"/>
                    </a:cubicBezTo>
                    <a:lnTo>
                      <a:pt x="249" y="2916"/>
                    </a:lnTo>
                    <a:cubicBezTo>
                      <a:pt x="280" y="2994"/>
                      <a:pt x="326" y="3056"/>
                      <a:pt x="357" y="3102"/>
                    </a:cubicBezTo>
                    <a:cubicBezTo>
                      <a:pt x="357" y="3102"/>
                      <a:pt x="357" y="3118"/>
                      <a:pt x="357" y="3133"/>
                    </a:cubicBezTo>
                    <a:cubicBezTo>
                      <a:pt x="252" y="3133"/>
                      <a:pt x="148" y="3107"/>
                      <a:pt x="69" y="3107"/>
                    </a:cubicBezTo>
                    <a:cubicBezTo>
                      <a:pt x="43" y="3107"/>
                      <a:pt x="20" y="3110"/>
                      <a:pt x="0" y="3118"/>
                    </a:cubicBezTo>
                    <a:cubicBezTo>
                      <a:pt x="31" y="3149"/>
                      <a:pt x="62" y="3180"/>
                      <a:pt x="93" y="3195"/>
                    </a:cubicBezTo>
                    <a:cubicBezTo>
                      <a:pt x="152" y="3160"/>
                      <a:pt x="210" y="3143"/>
                      <a:pt x="275" y="3143"/>
                    </a:cubicBezTo>
                    <a:cubicBezTo>
                      <a:pt x="296" y="3143"/>
                      <a:pt x="318" y="3145"/>
                      <a:pt x="342" y="3149"/>
                    </a:cubicBezTo>
                    <a:cubicBezTo>
                      <a:pt x="311" y="3211"/>
                      <a:pt x="280" y="3257"/>
                      <a:pt x="233" y="3319"/>
                    </a:cubicBezTo>
                    <a:cubicBezTo>
                      <a:pt x="187" y="3381"/>
                      <a:pt x="156" y="3428"/>
                      <a:pt x="125" y="3490"/>
                    </a:cubicBezTo>
                    <a:cubicBezTo>
                      <a:pt x="125" y="3474"/>
                      <a:pt x="125" y="3428"/>
                      <a:pt x="93" y="3428"/>
                    </a:cubicBezTo>
                    <a:cubicBezTo>
                      <a:pt x="62" y="3474"/>
                      <a:pt x="47" y="3505"/>
                      <a:pt x="16" y="3536"/>
                    </a:cubicBezTo>
                    <a:lnTo>
                      <a:pt x="621" y="4033"/>
                    </a:lnTo>
                    <a:cubicBezTo>
                      <a:pt x="636" y="4048"/>
                      <a:pt x="636" y="4064"/>
                      <a:pt x="636" y="4079"/>
                    </a:cubicBezTo>
                    <a:cubicBezTo>
                      <a:pt x="636" y="4064"/>
                      <a:pt x="636" y="4048"/>
                      <a:pt x="636" y="4048"/>
                    </a:cubicBezTo>
                    <a:lnTo>
                      <a:pt x="1055" y="4389"/>
                    </a:lnTo>
                    <a:cubicBezTo>
                      <a:pt x="1071" y="4436"/>
                      <a:pt x="1086" y="4483"/>
                      <a:pt x="1086" y="4483"/>
                    </a:cubicBezTo>
                    <a:cubicBezTo>
                      <a:pt x="1102" y="4467"/>
                      <a:pt x="1102" y="4452"/>
                      <a:pt x="1117" y="4436"/>
                    </a:cubicBezTo>
                    <a:lnTo>
                      <a:pt x="1210" y="4514"/>
                    </a:lnTo>
                    <a:cubicBezTo>
                      <a:pt x="1179" y="4545"/>
                      <a:pt x="1164" y="4591"/>
                      <a:pt x="1148" y="4653"/>
                    </a:cubicBezTo>
                    <a:cubicBezTo>
                      <a:pt x="1148" y="4653"/>
                      <a:pt x="1179" y="4684"/>
                      <a:pt x="1210" y="4731"/>
                    </a:cubicBezTo>
                    <a:cubicBezTo>
                      <a:pt x="1241" y="4762"/>
                      <a:pt x="1257" y="4808"/>
                      <a:pt x="1257" y="4808"/>
                    </a:cubicBezTo>
                    <a:cubicBezTo>
                      <a:pt x="1257" y="4855"/>
                      <a:pt x="1272" y="4917"/>
                      <a:pt x="1272" y="4963"/>
                    </a:cubicBezTo>
                    <a:lnTo>
                      <a:pt x="2777" y="5816"/>
                    </a:lnTo>
                    <a:cubicBezTo>
                      <a:pt x="2878" y="5744"/>
                      <a:pt x="2980" y="5644"/>
                      <a:pt x="3068" y="5644"/>
                    </a:cubicBezTo>
                    <a:cubicBezTo>
                      <a:pt x="3075" y="5644"/>
                      <a:pt x="3081" y="5645"/>
                      <a:pt x="3087" y="5646"/>
                    </a:cubicBezTo>
                    <a:lnTo>
                      <a:pt x="3071" y="5677"/>
                    </a:lnTo>
                    <a:cubicBezTo>
                      <a:pt x="3235" y="5649"/>
                      <a:pt x="3171" y="5514"/>
                      <a:pt x="3078" y="5514"/>
                    </a:cubicBezTo>
                    <a:cubicBezTo>
                      <a:pt x="3066" y="5514"/>
                      <a:pt x="3053" y="5516"/>
                      <a:pt x="3040" y="5522"/>
                    </a:cubicBezTo>
                    <a:lnTo>
                      <a:pt x="3118" y="5382"/>
                    </a:lnTo>
                    <a:lnTo>
                      <a:pt x="3133" y="5382"/>
                    </a:lnTo>
                    <a:lnTo>
                      <a:pt x="3149" y="5413"/>
                    </a:lnTo>
                    <a:cubicBezTo>
                      <a:pt x="3164" y="5398"/>
                      <a:pt x="3164" y="5382"/>
                      <a:pt x="3180" y="5367"/>
                    </a:cubicBezTo>
                    <a:cubicBezTo>
                      <a:pt x="3195" y="5367"/>
                      <a:pt x="3195" y="5351"/>
                      <a:pt x="3211" y="5336"/>
                    </a:cubicBezTo>
                    <a:lnTo>
                      <a:pt x="3195" y="5320"/>
                    </a:lnTo>
                    <a:cubicBezTo>
                      <a:pt x="3226" y="5258"/>
                      <a:pt x="3257" y="5196"/>
                      <a:pt x="3273" y="5118"/>
                    </a:cubicBezTo>
                    <a:cubicBezTo>
                      <a:pt x="3288" y="5134"/>
                      <a:pt x="3304" y="5149"/>
                      <a:pt x="3304" y="5180"/>
                    </a:cubicBezTo>
                    <a:cubicBezTo>
                      <a:pt x="3319" y="5165"/>
                      <a:pt x="3319" y="5149"/>
                      <a:pt x="3335" y="5149"/>
                    </a:cubicBezTo>
                    <a:lnTo>
                      <a:pt x="3366" y="5149"/>
                    </a:lnTo>
                    <a:cubicBezTo>
                      <a:pt x="3351" y="5134"/>
                      <a:pt x="3351" y="5134"/>
                      <a:pt x="3335" y="5134"/>
                    </a:cubicBezTo>
                    <a:cubicBezTo>
                      <a:pt x="3366" y="5103"/>
                      <a:pt x="3351" y="5041"/>
                      <a:pt x="3335" y="4994"/>
                    </a:cubicBezTo>
                    <a:cubicBezTo>
                      <a:pt x="3366" y="4917"/>
                      <a:pt x="3397" y="4855"/>
                      <a:pt x="3444" y="4777"/>
                    </a:cubicBezTo>
                    <a:cubicBezTo>
                      <a:pt x="3490" y="4932"/>
                      <a:pt x="3754" y="4808"/>
                      <a:pt x="3614" y="5010"/>
                    </a:cubicBezTo>
                    <a:cubicBezTo>
                      <a:pt x="3614" y="4917"/>
                      <a:pt x="3490" y="4948"/>
                      <a:pt x="3444" y="4917"/>
                    </a:cubicBezTo>
                    <a:cubicBezTo>
                      <a:pt x="3366" y="4948"/>
                      <a:pt x="3382" y="5103"/>
                      <a:pt x="3366" y="5149"/>
                    </a:cubicBezTo>
                    <a:cubicBezTo>
                      <a:pt x="3428" y="5180"/>
                      <a:pt x="3521" y="5336"/>
                      <a:pt x="3537" y="5444"/>
                    </a:cubicBezTo>
                    <a:cubicBezTo>
                      <a:pt x="3537" y="5367"/>
                      <a:pt x="3583" y="5305"/>
                      <a:pt x="3630" y="5242"/>
                    </a:cubicBezTo>
                    <a:cubicBezTo>
                      <a:pt x="3692" y="5180"/>
                      <a:pt x="3738" y="5118"/>
                      <a:pt x="3785" y="5056"/>
                    </a:cubicBezTo>
                    <a:cubicBezTo>
                      <a:pt x="3862" y="4963"/>
                      <a:pt x="3924" y="4870"/>
                      <a:pt x="3893" y="4777"/>
                    </a:cubicBezTo>
                    <a:cubicBezTo>
                      <a:pt x="3940" y="4777"/>
                      <a:pt x="3986" y="4793"/>
                      <a:pt x="4017" y="4793"/>
                    </a:cubicBezTo>
                    <a:lnTo>
                      <a:pt x="3893" y="4762"/>
                    </a:lnTo>
                    <a:cubicBezTo>
                      <a:pt x="3893" y="4762"/>
                      <a:pt x="3893" y="4746"/>
                      <a:pt x="3893" y="4746"/>
                    </a:cubicBezTo>
                    <a:cubicBezTo>
                      <a:pt x="3931" y="4759"/>
                      <a:pt x="3999" y="4781"/>
                      <a:pt x="4032" y="4781"/>
                    </a:cubicBezTo>
                    <a:cubicBezTo>
                      <a:pt x="4040" y="4781"/>
                      <a:pt x="4045" y="4780"/>
                      <a:pt x="4048" y="4777"/>
                    </a:cubicBezTo>
                    <a:lnTo>
                      <a:pt x="3924" y="4715"/>
                    </a:lnTo>
                    <a:lnTo>
                      <a:pt x="3940" y="4731"/>
                    </a:lnTo>
                    <a:cubicBezTo>
                      <a:pt x="3940" y="4731"/>
                      <a:pt x="3909" y="4700"/>
                      <a:pt x="3878" y="4684"/>
                    </a:cubicBezTo>
                    <a:cubicBezTo>
                      <a:pt x="3862" y="4669"/>
                      <a:pt x="3862" y="4669"/>
                      <a:pt x="3862" y="4669"/>
                    </a:cubicBezTo>
                    <a:cubicBezTo>
                      <a:pt x="3878" y="4653"/>
                      <a:pt x="3893" y="4638"/>
                      <a:pt x="3909" y="4607"/>
                    </a:cubicBezTo>
                    <a:cubicBezTo>
                      <a:pt x="3924" y="4622"/>
                      <a:pt x="3940" y="4653"/>
                      <a:pt x="3971" y="4669"/>
                    </a:cubicBezTo>
                    <a:cubicBezTo>
                      <a:pt x="3971" y="4669"/>
                      <a:pt x="3955" y="4638"/>
                      <a:pt x="3940" y="4607"/>
                    </a:cubicBezTo>
                    <a:cubicBezTo>
                      <a:pt x="3940" y="4591"/>
                      <a:pt x="3940" y="4591"/>
                      <a:pt x="3940" y="4576"/>
                    </a:cubicBezTo>
                    <a:cubicBezTo>
                      <a:pt x="3955" y="4560"/>
                      <a:pt x="3955" y="4560"/>
                      <a:pt x="3971" y="4545"/>
                    </a:cubicBezTo>
                    <a:cubicBezTo>
                      <a:pt x="4002" y="4560"/>
                      <a:pt x="4033" y="4607"/>
                      <a:pt x="4079" y="4607"/>
                    </a:cubicBezTo>
                    <a:cubicBezTo>
                      <a:pt x="4079" y="4576"/>
                      <a:pt x="4064" y="4529"/>
                      <a:pt x="4110" y="4514"/>
                    </a:cubicBezTo>
                    <a:lnTo>
                      <a:pt x="4157" y="4545"/>
                    </a:lnTo>
                    <a:cubicBezTo>
                      <a:pt x="4173" y="4545"/>
                      <a:pt x="4173" y="4529"/>
                      <a:pt x="4188" y="4529"/>
                    </a:cubicBezTo>
                    <a:cubicBezTo>
                      <a:pt x="4173" y="4576"/>
                      <a:pt x="4173" y="4607"/>
                      <a:pt x="4219" y="4684"/>
                    </a:cubicBezTo>
                    <a:cubicBezTo>
                      <a:pt x="4173" y="4762"/>
                      <a:pt x="4110" y="4824"/>
                      <a:pt x="4048" y="4839"/>
                    </a:cubicBezTo>
                    <a:cubicBezTo>
                      <a:pt x="4048" y="4870"/>
                      <a:pt x="4126" y="4917"/>
                      <a:pt x="4126" y="4948"/>
                    </a:cubicBezTo>
                    <a:cubicBezTo>
                      <a:pt x="4126" y="4948"/>
                      <a:pt x="4126" y="4932"/>
                      <a:pt x="4141" y="4932"/>
                    </a:cubicBezTo>
                    <a:lnTo>
                      <a:pt x="4328" y="5010"/>
                    </a:lnTo>
                    <a:cubicBezTo>
                      <a:pt x="4297" y="4963"/>
                      <a:pt x="4328" y="4948"/>
                      <a:pt x="4328" y="4917"/>
                    </a:cubicBezTo>
                    <a:lnTo>
                      <a:pt x="4498" y="5149"/>
                    </a:lnTo>
                    <a:cubicBezTo>
                      <a:pt x="4515" y="5152"/>
                      <a:pt x="4530" y="5153"/>
                      <a:pt x="4543" y="5153"/>
                    </a:cubicBezTo>
                    <a:cubicBezTo>
                      <a:pt x="4691" y="5153"/>
                      <a:pt x="4647" y="5007"/>
                      <a:pt x="4746" y="4979"/>
                    </a:cubicBezTo>
                    <a:cubicBezTo>
                      <a:pt x="4615" y="4979"/>
                      <a:pt x="4646" y="4932"/>
                      <a:pt x="4605" y="4932"/>
                    </a:cubicBezTo>
                    <a:cubicBezTo>
                      <a:pt x="4587" y="4932"/>
                      <a:pt x="4558" y="4941"/>
                      <a:pt x="4498" y="4963"/>
                    </a:cubicBezTo>
                    <a:lnTo>
                      <a:pt x="4374" y="4824"/>
                    </a:lnTo>
                    <a:lnTo>
                      <a:pt x="4467" y="4715"/>
                    </a:lnTo>
                    <a:cubicBezTo>
                      <a:pt x="4416" y="4689"/>
                      <a:pt x="4407" y="4611"/>
                      <a:pt x="4361" y="4611"/>
                    </a:cubicBezTo>
                    <a:cubicBezTo>
                      <a:pt x="4352" y="4611"/>
                      <a:pt x="4341" y="4614"/>
                      <a:pt x="4328" y="4622"/>
                    </a:cubicBezTo>
                    <a:cubicBezTo>
                      <a:pt x="4328" y="4638"/>
                      <a:pt x="4343" y="4669"/>
                      <a:pt x="4328" y="4684"/>
                    </a:cubicBezTo>
                    <a:cubicBezTo>
                      <a:pt x="4219" y="4622"/>
                      <a:pt x="4297" y="4529"/>
                      <a:pt x="4250" y="4483"/>
                    </a:cubicBezTo>
                    <a:cubicBezTo>
                      <a:pt x="4250" y="4467"/>
                      <a:pt x="4266" y="4467"/>
                      <a:pt x="4266" y="4452"/>
                    </a:cubicBezTo>
                    <a:cubicBezTo>
                      <a:pt x="4281" y="4405"/>
                      <a:pt x="4297" y="4374"/>
                      <a:pt x="4297" y="4327"/>
                    </a:cubicBezTo>
                    <a:cubicBezTo>
                      <a:pt x="4312" y="4327"/>
                      <a:pt x="4312" y="4343"/>
                      <a:pt x="4312" y="4343"/>
                    </a:cubicBezTo>
                    <a:lnTo>
                      <a:pt x="4390" y="4312"/>
                    </a:lnTo>
                    <a:lnTo>
                      <a:pt x="4421" y="4312"/>
                    </a:lnTo>
                    <a:cubicBezTo>
                      <a:pt x="4436" y="4312"/>
                      <a:pt x="4436" y="4312"/>
                      <a:pt x="4436" y="4327"/>
                    </a:cubicBezTo>
                    <a:cubicBezTo>
                      <a:pt x="4436" y="4281"/>
                      <a:pt x="4436" y="4250"/>
                      <a:pt x="4405" y="4219"/>
                    </a:cubicBezTo>
                    <a:cubicBezTo>
                      <a:pt x="4405" y="4188"/>
                      <a:pt x="4421" y="4157"/>
                      <a:pt x="4452" y="4141"/>
                    </a:cubicBezTo>
                    <a:lnTo>
                      <a:pt x="4607" y="4110"/>
                    </a:lnTo>
                    <a:cubicBezTo>
                      <a:pt x="4653" y="4141"/>
                      <a:pt x="4669" y="4203"/>
                      <a:pt x="4653" y="4250"/>
                    </a:cubicBezTo>
                    <a:cubicBezTo>
                      <a:pt x="4653" y="4265"/>
                      <a:pt x="4638" y="4273"/>
                      <a:pt x="4624" y="4273"/>
                    </a:cubicBezTo>
                    <a:cubicBezTo>
                      <a:pt x="4617" y="4273"/>
                      <a:pt x="4611" y="4271"/>
                      <a:pt x="4607" y="4267"/>
                    </a:cubicBezTo>
                    <a:lnTo>
                      <a:pt x="4607" y="4267"/>
                    </a:lnTo>
                    <a:cubicBezTo>
                      <a:pt x="4609" y="4304"/>
                      <a:pt x="4618" y="4315"/>
                      <a:pt x="4630" y="4315"/>
                    </a:cubicBezTo>
                    <a:cubicBezTo>
                      <a:pt x="4652" y="4315"/>
                      <a:pt x="4684" y="4280"/>
                      <a:pt x="4711" y="4280"/>
                    </a:cubicBezTo>
                    <a:cubicBezTo>
                      <a:pt x="4725" y="4280"/>
                      <a:pt x="4738" y="4292"/>
                      <a:pt x="4746" y="4327"/>
                    </a:cubicBezTo>
                    <a:cubicBezTo>
                      <a:pt x="4715" y="4343"/>
                      <a:pt x="4715" y="4389"/>
                      <a:pt x="4684" y="4405"/>
                    </a:cubicBezTo>
                    <a:cubicBezTo>
                      <a:pt x="4824" y="4358"/>
                      <a:pt x="4762" y="4234"/>
                      <a:pt x="4839" y="4203"/>
                    </a:cubicBezTo>
                    <a:cubicBezTo>
                      <a:pt x="4855" y="4219"/>
                      <a:pt x="4870" y="4219"/>
                      <a:pt x="4886" y="4219"/>
                    </a:cubicBezTo>
                    <a:cubicBezTo>
                      <a:pt x="4886" y="4219"/>
                      <a:pt x="4886" y="4203"/>
                      <a:pt x="4886" y="4203"/>
                    </a:cubicBezTo>
                    <a:lnTo>
                      <a:pt x="4932" y="4203"/>
                    </a:lnTo>
                    <a:cubicBezTo>
                      <a:pt x="4886" y="4095"/>
                      <a:pt x="4886" y="3940"/>
                      <a:pt x="4979" y="3893"/>
                    </a:cubicBezTo>
                    <a:lnTo>
                      <a:pt x="4979" y="3893"/>
                    </a:lnTo>
                    <a:cubicBezTo>
                      <a:pt x="4979" y="3909"/>
                      <a:pt x="4964" y="3940"/>
                      <a:pt x="4948" y="3955"/>
                    </a:cubicBezTo>
                    <a:cubicBezTo>
                      <a:pt x="5010" y="3924"/>
                      <a:pt x="5057" y="3878"/>
                      <a:pt x="5119" y="3847"/>
                    </a:cubicBezTo>
                    <a:cubicBezTo>
                      <a:pt x="5134" y="3847"/>
                      <a:pt x="5150" y="3847"/>
                      <a:pt x="5181" y="3893"/>
                    </a:cubicBezTo>
                    <a:cubicBezTo>
                      <a:pt x="5150" y="3831"/>
                      <a:pt x="5227" y="3816"/>
                      <a:pt x="5243" y="3769"/>
                    </a:cubicBezTo>
                    <a:cubicBezTo>
                      <a:pt x="5288" y="3746"/>
                      <a:pt x="5334" y="3732"/>
                      <a:pt x="5379" y="3732"/>
                    </a:cubicBezTo>
                    <a:cubicBezTo>
                      <a:pt x="5396" y="3732"/>
                      <a:pt x="5412" y="3734"/>
                      <a:pt x="5429" y="3738"/>
                    </a:cubicBezTo>
                    <a:cubicBezTo>
                      <a:pt x="5491" y="3676"/>
                      <a:pt x="5413" y="3676"/>
                      <a:pt x="5506" y="3567"/>
                    </a:cubicBezTo>
                    <a:cubicBezTo>
                      <a:pt x="5460" y="3505"/>
                      <a:pt x="5398" y="3490"/>
                      <a:pt x="5351" y="3443"/>
                    </a:cubicBezTo>
                    <a:cubicBezTo>
                      <a:pt x="5367" y="3443"/>
                      <a:pt x="5367" y="3443"/>
                      <a:pt x="5367" y="3428"/>
                    </a:cubicBezTo>
                    <a:cubicBezTo>
                      <a:pt x="5351" y="3428"/>
                      <a:pt x="5336" y="3412"/>
                      <a:pt x="5320" y="3397"/>
                    </a:cubicBezTo>
                    <a:cubicBezTo>
                      <a:pt x="5305" y="3381"/>
                      <a:pt x="5305" y="3350"/>
                      <a:pt x="5305" y="3319"/>
                    </a:cubicBezTo>
                    <a:lnTo>
                      <a:pt x="5258" y="3366"/>
                    </a:lnTo>
                    <a:cubicBezTo>
                      <a:pt x="5243" y="3350"/>
                      <a:pt x="5227" y="3350"/>
                      <a:pt x="5212" y="3335"/>
                    </a:cubicBezTo>
                    <a:lnTo>
                      <a:pt x="5212" y="3335"/>
                    </a:lnTo>
                    <a:cubicBezTo>
                      <a:pt x="5227" y="3350"/>
                      <a:pt x="5227" y="3366"/>
                      <a:pt x="5227" y="3381"/>
                    </a:cubicBezTo>
                    <a:lnTo>
                      <a:pt x="5212" y="3412"/>
                    </a:lnTo>
                    <a:cubicBezTo>
                      <a:pt x="5212" y="3443"/>
                      <a:pt x="5243" y="3474"/>
                      <a:pt x="5243" y="3505"/>
                    </a:cubicBezTo>
                    <a:lnTo>
                      <a:pt x="5258" y="3443"/>
                    </a:lnTo>
                    <a:cubicBezTo>
                      <a:pt x="5289" y="3521"/>
                      <a:pt x="5305" y="3614"/>
                      <a:pt x="5336" y="3614"/>
                    </a:cubicBezTo>
                    <a:cubicBezTo>
                      <a:pt x="5320" y="3583"/>
                      <a:pt x="5320" y="3521"/>
                      <a:pt x="5336" y="3474"/>
                    </a:cubicBezTo>
                    <a:cubicBezTo>
                      <a:pt x="5367" y="3490"/>
                      <a:pt x="5398" y="3521"/>
                      <a:pt x="5429" y="3536"/>
                    </a:cubicBezTo>
                    <a:cubicBezTo>
                      <a:pt x="5367" y="3692"/>
                      <a:pt x="5227" y="3707"/>
                      <a:pt x="5150" y="3738"/>
                    </a:cubicBezTo>
                    <a:cubicBezTo>
                      <a:pt x="5134" y="3692"/>
                      <a:pt x="5119" y="3661"/>
                      <a:pt x="5150" y="3645"/>
                    </a:cubicBezTo>
                    <a:cubicBezTo>
                      <a:pt x="5165" y="3645"/>
                      <a:pt x="5181" y="3661"/>
                      <a:pt x="5181" y="3661"/>
                    </a:cubicBezTo>
                    <a:cubicBezTo>
                      <a:pt x="5165" y="3583"/>
                      <a:pt x="5041" y="3490"/>
                      <a:pt x="5026" y="3412"/>
                    </a:cubicBezTo>
                    <a:cubicBezTo>
                      <a:pt x="5026" y="3397"/>
                      <a:pt x="5041" y="3397"/>
                      <a:pt x="5057" y="3381"/>
                    </a:cubicBezTo>
                    <a:lnTo>
                      <a:pt x="5088" y="3412"/>
                    </a:lnTo>
                    <a:cubicBezTo>
                      <a:pt x="5041" y="3319"/>
                      <a:pt x="5119" y="3335"/>
                      <a:pt x="5103" y="3273"/>
                    </a:cubicBezTo>
                    <a:cubicBezTo>
                      <a:pt x="5103" y="3257"/>
                      <a:pt x="5088" y="3257"/>
                      <a:pt x="5088" y="3242"/>
                    </a:cubicBezTo>
                    <a:lnTo>
                      <a:pt x="5088" y="3242"/>
                    </a:lnTo>
                    <a:cubicBezTo>
                      <a:pt x="5093" y="3247"/>
                      <a:pt x="5098" y="3249"/>
                      <a:pt x="5103" y="3249"/>
                    </a:cubicBezTo>
                    <a:cubicBezTo>
                      <a:pt x="5113" y="3249"/>
                      <a:pt x="5124" y="3242"/>
                      <a:pt x="5134" y="3242"/>
                    </a:cubicBezTo>
                    <a:cubicBezTo>
                      <a:pt x="5150" y="3164"/>
                      <a:pt x="5119" y="3164"/>
                      <a:pt x="5088" y="3164"/>
                    </a:cubicBezTo>
                    <a:cubicBezTo>
                      <a:pt x="5103" y="3133"/>
                      <a:pt x="5119" y="3087"/>
                      <a:pt x="5134" y="3056"/>
                    </a:cubicBezTo>
                    <a:cubicBezTo>
                      <a:pt x="5196" y="3071"/>
                      <a:pt x="5243" y="3102"/>
                      <a:pt x="5274" y="3102"/>
                    </a:cubicBezTo>
                    <a:cubicBezTo>
                      <a:pt x="5351" y="3366"/>
                      <a:pt x="5475" y="3164"/>
                      <a:pt x="5506" y="3443"/>
                    </a:cubicBezTo>
                    <a:cubicBezTo>
                      <a:pt x="5543" y="3458"/>
                      <a:pt x="5575" y="3465"/>
                      <a:pt x="5602" y="3465"/>
                    </a:cubicBezTo>
                    <a:cubicBezTo>
                      <a:pt x="5689" y="3465"/>
                      <a:pt x="5731" y="3395"/>
                      <a:pt x="5754" y="3288"/>
                    </a:cubicBezTo>
                    <a:lnTo>
                      <a:pt x="5754" y="3288"/>
                    </a:lnTo>
                    <a:cubicBezTo>
                      <a:pt x="5740" y="3297"/>
                      <a:pt x="5725" y="3300"/>
                      <a:pt x="5710" y="3300"/>
                    </a:cubicBezTo>
                    <a:cubicBezTo>
                      <a:pt x="5630" y="3300"/>
                      <a:pt x="5547" y="3199"/>
                      <a:pt x="5443" y="3199"/>
                    </a:cubicBezTo>
                    <a:cubicBezTo>
                      <a:pt x="5424" y="3199"/>
                      <a:pt x="5403" y="3202"/>
                      <a:pt x="5382" y="3211"/>
                    </a:cubicBezTo>
                    <a:cubicBezTo>
                      <a:pt x="5382" y="3056"/>
                      <a:pt x="5227" y="2978"/>
                      <a:pt x="5212" y="2885"/>
                    </a:cubicBezTo>
                    <a:lnTo>
                      <a:pt x="5212" y="2870"/>
                    </a:lnTo>
                    <a:cubicBezTo>
                      <a:pt x="5212" y="2854"/>
                      <a:pt x="5227" y="2823"/>
                      <a:pt x="5243" y="2807"/>
                    </a:cubicBezTo>
                    <a:lnTo>
                      <a:pt x="5553" y="2994"/>
                    </a:lnTo>
                    <a:cubicBezTo>
                      <a:pt x="5537" y="3040"/>
                      <a:pt x="5522" y="3102"/>
                      <a:pt x="5491" y="3133"/>
                    </a:cubicBezTo>
                    <a:cubicBezTo>
                      <a:pt x="5512" y="3148"/>
                      <a:pt x="5531" y="3154"/>
                      <a:pt x="5547" y="3154"/>
                    </a:cubicBezTo>
                    <a:cubicBezTo>
                      <a:pt x="5600" y="3154"/>
                      <a:pt x="5629" y="3088"/>
                      <a:pt x="5677" y="3040"/>
                    </a:cubicBezTo>
                    <a:lnTo>
                      <a:pt x="5243" y="2776"/>
                    </a:lnTo>
                    <a:cubicBezTo>
                      <a:pt x="5274" y="2714"/>
                      <a:pt x="5305" y="2637"/>
                      <a:pt x="5336" y="2559"/>
                    </a:cubicBezTo>
                    <a:lnTo>
                      <a:pt x="5103" y="2420"/>
                    </a:lnTo>
                    <a:lnTo>
                      <a:pt x="5026" y="2358"/>
                    </a:lnTo>
                    <a:lnTo>
                      <a:pt x="5088" y="2249"/>
                    </a:lnTo>
                    <a:cubicBezTo>
                      <a:pt x="4995" y="2234"/>
                      <a:pt x="4979" y="2249"/>
                      <a:pt x="4901" y="2187"/>
                    </a:cubicBezTo>
                    <a:cubicBezTo>
                      <a:pt x="4952" y="2131"/>
                      <a:pt x="4982" y="2116"/>
                      <a:pt x="5009" y="2116"/>
                    </a:cubicBezTo>
                    <a:cubicBezTo>
                      <a:pt x="5042" y="2116"/>
                      <a:pt x="5071" y="2141"/>
                      <a:pt x="5127" y="2141"/>
                    </a:cubicBezTo>
                    <a:cubicBezTo>
                      <a:pt x="5150" y="2141"/>
                      <a:pt x="5177" y="2136"/>
                      <a:pt x="5212" y="2125"/>
                    </a:cubicBezTo>
                    <a:lnTo>
                      <a:pt x="5320" y="1908"/>
                    </a:lnTo>
                    <a:lnTo>
                      <a:pt x="5336" y="1939"/>
                    </a:lnTo>
                    <a:cubicBezTo>
                      <a:pt x="5351" y="1923"/>
                      <a:pt x="5336" y="1908"/>
                      <a:pt x="5336" y="1892"/>
                    </a:cubicBezTo>
                    <a:lnTo>
                      <a:pt x="5382" y="1815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2775" y="157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>
                <a:off x="3230125" y="1157050"/>
                <a:ext cx="9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0" y="1"/>
                    </a:moveTo>
                    <a:cubicBezTo>
                      <a:pt x="16" y="8"/>
                      <a:pt x="28" y="12"/>
                      <a:pt x="31" y="12"/>
                    </a:cubicBezTo>
                    <a:cubicBezTo>
                      <a:pt x="35" y="12"/>
                      <a:pt x="31" y="8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>
                <a:off x="3214225" y="115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3"/>
              <p:cNvSpPr/>
              <p:nvPr/>
            </p:nvSpPr>
            <p:spPr>
              <a:xfrm>
                <a:off x="3196775" y="11512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32" y="31"/>
                    </a:cubicBezTo>
                    <a:cubicBezTo>
                      <a:pt x="32" y="31"/>
                      <a:pt x="32" y="31"/>
                      <a:pt x="32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3"/>
              <p:cNvSpPr/>
              <p:nvPr/>
            </p:nvSpPr>
            <p:spPr>
              <a:xfrm>
                <a:off x="3213450" y="1154725"/>
                <a:ext cx="12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1" extrusionOk="0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32" y="1"/>
                    </a:ln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16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3"/>
              <p:cNvSpPr/>
              <p:nvPr/>
            </p:nvSpPr>
            <p:spPr>
              <a:xfrm>
                <a:off x="3196400" y="1148925"/>
                <a:ext cx="15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31"/>
                      <a:pt x="47" y="62"/>
                      <a:pt x="47" y="109"/>
                    </a:cubicBezTo>
                    <a:lnTo>
                      <a:pt x="62" y="124"/>
                    </a:lnTo>
                    <a:cubicBezTo>
                      <a:pt x="62" y="124"/>
                      <a:pt x="62" y="62"/>
                      <a:pt x="62" y="16"/>
                    </a:cubicBezTo>
                    <a:cubicBezTo>
                      <a:pt x="47" y="16"/>
                      <a:pt x="31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3"/>
              <p:cNvSpPr/>
              <p:nvPr/>
            </p:nvSpPr>
            <p:spPr>
              <a:xfrm>
                <a:off x="3194850" y="11516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62" y="1"/>
                    </a:moveTo>
                    <a:cubicBezTo>
                      <a:pt x="16" y="1"/>
                      <a:pt x="16" y="16"/>
                      <a:pt x="0" y="47"/>
                    </a:cubicBezTo>
                    <a:cubicBezTo>
                      <a:pt x="47" y="63"/>
                      <a:pt x="62" y="78"/>
                      <a:pt x="62" y="94"/>
                    </a:cubicBezTo>
                    <a:cubicBezTo>
                      <a:pt x="78" y="78"/>
                      <a:pt x="78" y="78"/>
                      <a:pt x="155" y="78"/>
                    </a:cubicBezTo>
                    <a:cubicBezTo>
                      <a:pt x="155" y="78"/>
                      <a:pt x="124" y="47"/>
                      <a:pt x="109" y="16"/>
                    </a:cubicBezTo>
                    <a:cubicBezTo>
                      <a:pt x="93" y="32"/>
                      <a:pt x="93" y="47"/>
                      <a:pt x="93" y="6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3"/>
              <p:cNvSpPr/>
              <p:nvPr/>
            </p:nvSpPr>
            <p:spPr>
              <a:xfrm>
                <a:off x="3218500" y="11551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0" y="0"/>
                    </a:moveTo>
                    <a:cubicBezTo>
                      <a:pt x="0" y="0"/>
                      <a:pt x="16" y="0"/>
                      <a:pt x="16" y="0"/>
                    </a:cubicBezTo>
                    <a:lnTo>
                      <a:pt x="16" y="0"/>
                    </a:lnTo>
                    <a:cubicBezTo>
                      <a:pt x="16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3"/>
              <p:cNvSpPr/>
              <p:nvPr/>
            </p:nvSpPr>
            <p:spPr>
              <a:xfrm>
                <a:off x="3209450" y="1169475"/>
                <a:ext cx="53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0" extrusionOk="0">
                    <a:moveTo>
                      <a:pt x="98" y="0"/>
                    </a:moveTo>
                    <a:cubicBezTo>
                      <a:pt x="105" y="4"/>
                      <a:pt x="112" y="9"/>
                      <a:pt x="120" y="14"/>
                    </a:cubicBezTo>
                    <a:lnTo>
                      <a:pt x="120" y="14"/>
                    </a:lnTo>
                    <a:cubicBezTo>
                      <a:pt x="114" y="9"/>
                      <a:pt x="107" y="4"/>
                      <a:pt x="98" y="0"/>
                    </a:cubicBezTo>
                    <a:close/>
                    <a:moveTo>
                      <a:pt x="120" y="14"/>
                    </a:moveTo>
                    <a:lnTo>
                      <a:pt x="120" y="14"/>
                    </a:lnTo>
                    <a:cubicBezTo>
                      <a:pt x="191" y="73"/>
                      <a:pt x="1" y="140"/>
                      <a:pt x="145" y="140"/>
                    </a:cubicBezTo>
                    <a:cubicBezTo>
                      <a:pt x="211" y="73"/>
                      <a:pt x="164" y="41"/>
                      <a:pt x="120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3"/>
              <p:cNvSpPr/>
              <p:nvPr/>
            </p:nvSpPr>
            <p:spPr>
              <a:xfrm>
                <a:off x="3187075" y="1051600"/>
                <a:ext cx="19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63" extrusionOk="0">
                    <a:moveTo>
                      <a:pt x="1" y="0"/>
                    </a:moveTo>
                    <a:lnTo>
                      <a:pt x="32" y="62"/>
                    </a:lnTo>
                    <a:lnTo>
                      <a:pt x="78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3"/>
              <p:cNvSpPr/>
              <p:nvPr/>
            </p:nvSpPr>
            <p:spPr>
              <a:xfrm>
                <a:off x="3182825" y="1055075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62" y="1"/>
                    </a:moveTo>
                    <a:lnTo>
                      <a:pt x="0" y="32"/>
                    </a:lnTo>
                    <a:cubicBezTo>
                      <a:pt x="31" y="32"/>
                      <a:pt x="47" y="16"/>
                      <a:pt x="78" y="16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3"/>
              <p:cNvSpPr/>
              <p:nvPr/>
            </p:nvSpPr>
            <p:spPr>
              <a:xfrm>
                <a:off x="3181275" y="1051850"/>
                <a:ext cx="50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30" extrusionOk="0">
                    <a:moveTo>
                      <a:pt x="56" y="0"/>
                    </a:moveTo>
                    <a:cubicBezTo>
                      <a:pt x="35" y="0"/>
                      <a:pt x="16" y="11"/>
                      <a:pt x="0" y="37"/>
                    </a:cubicBezTo>
                    <a:lnTo>
                      <a:pt x="124" y="130"/>
                    </a:lnTo>
                    <a:lnTo>
                      <a:pt x="202" y="83"/>
                    </a:lnTo>
                    <a:cubicBezTo>
                      <a:pt x="150" y="42"/>
                      <a:pt x="98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3"/>
              <p:cNvSpPr/>
              <p:nvPr/>
            </p:nvSpPr>
            <p:spPr>
              <a:xfrm>
                <a:off x="3168075" y="1060125"/>
                <a:ext cx="14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91" extrusionOk="0">
                    <a:moveTo>
                      <a:pt x="47" y="0"/>
                    </a:moveTo>
                    <a:cubicBezTo>
                      <a:pt x="1" y="31"/>
                      <a:pt x="1" y="47"/>
                      <a:pt x="1" y="78"/>
                    </a:cubicBezTo>
                    <a:cubicBezTo>
                      <a:pt x="16" y="87"/>
                      <a:pt x="26" y="91"/>
                      <a:pt x="32" y="91"/>
                    </a:cubicBezTo>
                    <a:cubicBezTo>
                      <a:pt x="58" y="91"/>
                      <a:pt x="22" y="25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3"/>
              <p:cNvSpPr/>
              <p:nvPr/>
            </p:nvSpPr>
            <p:spPr>
              <a:xfrm>
                <a:off x="3142100" y="1097725"/>
                <a:ext cx="15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" extrusionOk="0">
                    <a:moveTo>
                      <a:pt x="1" y="1"/>
                    </a:moveTo>
                    <a:cubicBezTo>
                      <a:pt x="16" y="9"/>
                      <a:pt x="28" y="12"/>
                      <a:pt x="38" y="12"/>
                    </a:cubicBezTo>
                    <a:cubicBezTo>
                      <a:pt x="47" y="12"/>
                      <a:pt x="55" y="9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3"/>
              <p:cNvSpPr/>
              <p:nvPr/>
            </p:nvSpPr>
            <p:spPr>
              <a:xfrm>
                <a:off x="3660125" y="744900"/>
                <a:ext cx="132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60" extrusionOk="0">
                    <a:moveTo>
                      <a:pt x="202" y="16"/>
                    </a:moveTo>
                    <a:lnTo>
                      <a:pt x="202" y="16"/>
                    </a:lnTo>
                    <a:cubicBezTo>
                      <a:pt x="205" y="27"/>
                      <a:pt x="209" y="37"/>
                      <a:pt x="213" y="46"/>
                    </a:cubicBezTo>
                    <a:lnTo>
                      <a:pt x="213" y="46"/>
                    </a:lnTo>
                    <a:cubicBezTo>
                      <a:pt x="215" y="34"/>
                      <a:pt x="211" y="25"/>
                      <a:pt x="202" y="16"/>
                    </a:cubicBezTo>
                    <a:close/>
                    <a:moveTo>
                      <a:pt x="94" y="0"/>
                    </a:moveTo>
                    <a:cubicBezTo>
                      <a:pt x="109" y="31"/>
                      <a:pt x="94" y="140"/>
                      <a:pt x="32" y="140"/>
                    </a:cubicBezTo>
                    <a:lnTo>
                      <a:pt x="1" y="62"/>
                    </a:lnTo>
                    <a:lnTo>
                      <a:pt x="16" y="295"/>
                    </a:lnTo>
                    <a:lnTo>
                      <a:pt x="109" y="171"/>
                    </a:lnTo>
                    <a:cubicBezTo>
                      <a:pt x="187" y="264"/>
                      <a:pt x="109" y="279"/>
                      <a:pt x="280" y="279"/>
                    </a:cubicBezTo>
                    <a:cubicBezTo>
                      <a:pt x="348" y="313"/>
                      <a:pt x="308" y="364"/>
                      <a:pt x="244" y="364"/>
                    </a:cubicBezTo>
                    <a:cubicBezTo>
                      <a:pt x="222" y="364"/>
                      <a:pt x="196" y="358"/>
                      <a:pt x="171" y="341"/>
                    </a:cubicBezTo>
                    <a:lnTo>
                      <a:pt x="171" y="341"/>
                    </a:lnTo>
                    <a:cubicBezTo>
                      <a:pt x="171" y="341"/>
                      <a:pt x="218" y="388"/>
                      <a:pt x="249" y="434"/>
                    </a:cubicBezTo>
                    <a:cubicBezTo>
                      <a:pt x="280" y="481"/>
                      <a:pt x="311" y="512"/>
                      <a:pt x="311" y="512"/>
                    </a:cubicBezTo>
                    <a:cubicBezTo>
                      <a:pt x="311" y="512"/>
                      <a:pt x="311" y="481"/>
                      <a:pt x="311" y="450"/>
                    </a:cubicBezTo>
                    <a:cubicBezTo>
                      <a:pt x="311" y="434"/>
                      <a:pt x="326" y="403"/>
                      <a:pt x="326" y="403"/>
                    </a:cubicBezTo>
                    <a:lnTo>
                      <a:pt x="326" y="403"/>
                    </a:lnTo>
                    <a:cubicBezTo>
                      <a:pt x="459" y="418"/>
                      <a:pt x="325" y="559"/>
                      <a:pt x="459" y="559"/>
                    </a:cubicBezTo>
                    <a:cubicBezTo>
                      <a:pt x="466" y="559"/>
                      <a:pt x="473" y="559"/>
                      <a:pt x="481" y="558"/>
                    </a:cubicBezTo>
                    <a:cubicBezTo>
                      <a:pt x="481" y="558"/>
                      <a:pt x="435" y="403"/>
                      <a:pt x="435" y="403"/>
                    </a:cubicBezTo>
                    <a:lnTo>
                      <a:pt x="481" y="403"/>
                    </a:lnTo>
                    <a:cubicBezTo>
                      <a:pt x="419" y="372"/>
                      <a:pt x="435" y="279"/>
                      <a:pt x="450" y="248"/>
                    </a:cubicBezTo>
                    <a:cubicBezTo>
                      <a:pt x="481" y="248"/>
                      <a:pt x="512" y="248"/>
                      <a:pt x="528" y="279"/>
                    </a:cubicBezTo>
                    <a:cubicBezTo>
                      <a:pt x="528" y="59"/>
                      <a:pt x="291" y="214"/>
                      <a:pt x="213" y="46"/>
                    </a:cubicBezTo>
                    <a:lnTo>
                      <a:pt x="213" y="46"/>
                    </a:lnTo>
                    <a:cubicBezTo>
                      <a:pt x="212" y="55"/>
                      <a:pt x="209" y="65"/>
                      <a:pt x="202" y="78"/>
                    </a:cubicBezTo>
                    <a:cubicBezTo>
                      <a:pt x="202" y="124"/>
                      <a:pt x="156" y="155"/>
                      <a:pt x="125" y="155"/>
                    </a:cubicBezTo>
                    <a:lnTo>
                      <a:pt x="171" y="93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3"/>
              <p:cNvSpPr/>
              <p:nvPr/>
            </p:nvSpPr>
            <p:spPr>
              <a:xfrm>
                <a:off x="3662075" y="718525"/>
                <a:ext cx="1980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102" extrusionOk="0">
                    <a:moveTo>
                      <a:pt x="558" y="497"/>
                    </a:moveTo>
                    <a:lnTo>
                      <a:pt x="527" y="528"/>
                    </a:lnTo>
                    <a:cubicBezTo>
                      <a:pt x="543" y="528"/>
                      <a:pt x="543" y="512"/>
                      <a:pt x="558" y="497"/>
                    </a:cubicBezTo>
                    <a:close/>
                    <a:moveTo>
                      <a:pt x="186" y="1040"/>
                    </a:moveTo>
                    <a:lnTo>
                      <a:pt x="186" y="1040"/>
                    </a:lnTo>
                    <a:cubicBezTo>
                      <a:pt x="171" y="1055"/>
                      <a:pt x="155" y="1071"/>
                      <a:pt x="155" y="1086"/>
                    </a:cubicBezTo>
                    <a:lnTo>
                      <a:pt x="186" y="1040"/>
                    </a:lnTo>
                    <a:close/>
                    <a:moveTo>
                      <a:pt x="496" y="0"/>
                    </a:moveTo>
                    <a:lnTo>
                      <a:pt x="496" y="0"/>
                    </a:lnTo>
                    <a:cubicBezTo>
                      <a:pt x="527" y="155"/>
                      <a:pt x="574" y="311"/>
                      <a:pt x="496" y="419"/>
                    </a:cubicBezTo>
                    <a:lnTo>
                      <a:pt x="372" y="373"/>
                    </a:lnTo>
                    <a:cubicBezTo>
                      <a:pt x="496" y="249"/>
                      <a:pt x="419" y="155"/>
                      <a:pt x="434" y="16"/>
                    </a:cubicBezTo>
                    <a:lnTo>
                      <a:pt x="434" y="16"/>
                    </a:lnTo>
                    <a:lnTo>
                      <a:pt x="341" y="311"/>
                    </a:lnTo>
                    <a:cubicBezTo>
                      <a:pt x="304" y="353"/>
                      <a:pt x="277" y="370"/>
                      <a:pt x="255" y="370"/>
                    </a:cubicBezTo>
                    <a:cubicBezTo>
                      <a:pt x="213" y="370"/>
                      <a:pt x="196" y="305"/>
                      <a:pt x="186" y="233"/>
                    </a:cubicBezTo>
                    <a:cubicBezTo>
                      <a:pt x="186" y="264"/>
                      <a:pt x="171" y="295"/>
                      <a:pt x="155" y="295"/>
                    </a:cubicBezTo>
                    <a:cubicBezTo>
                      <a:pt x="189" y="306"/>
                      <a:pt x="246" y="468"/>
                      <a:pt x="287" y="468"/>
                    </a:cubicBezTo>
                    <a:cubicBezTo>
                      <a:pt x="303" y="468"/>
                      <a:pt x="317" y="443"/>
                      <a:pt x="326" y="373"/>
                    </a:cubicBezTo>
                    <a:cubicBezTo>
                      <a:pt x="481" y="388"/>
                      <a:pt x="388" y="543"/>
                      <a:pt x="419" y="605"/>
                    </a:cubicBezTo>
                    <a:cubicBezTo>
                      <a:pt x="434" y="590"/>
                      <a:pt x="465" y="590"/>
                      <a:pt x="481" y="590"/>
                    </a:cubicBezTo>
                    <a:cubicBezTo>
                      <a:pt x="434" y="667"/>
                      <a:pt x="388" y="729"/>
                      <a:pt x="326" y="807"/>
                    </a:cubicBezTo>
                    <a:lnTo>
                      <a:pt x="295" y="791"/>
                    </a:lnTo>
                    <a:lnTo>
                      <a:pt x="357" y="621"/>
                    </a:lnTo>
                    <a:cubicBezTo>
                      <a:pt x="310" y="621"/>
                      <a:pt x="271" y="549"/>
                      <a:pt x="228" y="549"/>
                    </a:cubicBezTo>
                    <a:cubicBezTo>
                      <a:pt x="215" y="549"/>
                      <a:pt x="201" y="556"/>
                      <a:pt x="186" y="574"/>
                    </a:cubicBezTo>
                    <a:cubicBezTo>
                      <a:pt x="186" y="590"/>
                      <a:pt x="217" y="621"/>
                      <a:pt x="202" y="652"/>
                    </a:cubicBezTo>
                    <a:cubicBezTo>
                      <a:pt x="76" y="624"/>
                      <a:pt x="139" y="459"/>
                      <a:pt x="41" y="459"/>
                    </a:cubicBezTo>
                    <a:cubicBezTo>
                      <a:pt x="29" y="459"/>
                      <a:pt x="16" y="461"/>
                      <a:pt x="0" y="466"/>
                    </a:cubicBezTo>
                    <a:cubicBezTo>
                      <a:pt x="31" y="605"/>
                      <a:pt x="0" y="621"/>
                      <a:pt x="109" y="714"/>
                    </a:cubicBezTo>
                    <a:cubicBezTo>
                      <a:pt x="93" y="838"/>
                      <a:pt x="62" y="931"/>
                      <a:pt x="16" y="977"/>
                    </a:cubicBezTo>
                    <a:cubicBezTo>
                      <a:pt x="31" y="1008"/>
                      <a:pt x="109" y="1024"/>
                      <a:pt x="124" y="1071"/>
                    </a:cubicBezTo>
                    <a:cubicBezTo>
                      <a:pt x="124" y="1055"/>
                      <a:pt x="124" y="1040"/>
                      <a:pt x="124" y="1040"/>
                    </a:cubicBezTo>
                    <a:lnTo>
                      <a:pt x="186" y="1040"/>
                    </a:lnTo>
                    <a:lnTo>
                      <a:pt x="326" y="1024"/>
                    </a:lnTo>
                    <a:cubicBezTo>
                      <a:pt x="295" y="993"/>
                      <a:pt x="310" y="962"/>
                      <a:pt x="310" y="915"/>
                    </a:cubicBezTo>
                    <a:lnTo>
                      <a:pt x="310" y="915"/>
                    </a:lnTo>
                    <a:cubicBezTo>
                      <a:pt x="310" y="915"/>
                      <a:pt x="357" y="962"/>
                      <a:pt x="419" y="1008"/>
                    </a:cubicBezTo>
                    <a:cubicBezTo>
                      <a:pt x="481" y="1055"/>
                      <a:pt x="543" y="1102"/>
                      <a:pt x="543" y="1102"/>
                    </a:cubicBezTo>
                    <a:cubicBezTo>
                      <a:pt x="745" y="1040"/>
                      <a:pt x="620" y="869"/>
                      <a:pt x="714" y="791"/>
                    </a:cubicBezTo>
                    <a:lnTo>
                      <a:pt x="714" y="791"/>
                    </a:lnTo>
                    <a:cubicBezTo>
                      <a:pt x="667" y="815"/>
                      <a:pt x="638" y="821"/>
                      <a:pt x="618" y="821"/>
                    </a:cubicBezTo>
                    <a:cubicBezTo>
                      <a:pt x="591" y="821"/>
                      <a:pt x="582" y="808"/>
                      <a:pt x="569" y="808"/>
                    </a:cubicBezTo>
                    <a:cubicBezTo>
                      <a:pt x="555" y="808"/>
                      <a:pt x="537" y="825"/>
                      <a:pt x="481" y="900"/>
                    </a:cubicBezTo>
                    <a:lnTo>
                      <a:pt x="341" y="807"/>
                    </a:lnTo>
                    <a:lnTo>
                      <a:pt x="481" y="605"/>
                    </a:lnTo>
                    <a:cubicBezTo>
                      <a:pt x="512" y="605"/>
                      <a:pt x="543" y="621"/>
                      <a:pt x="574" y="621"/>
                    </a:cubicBezTo>
                    <a:cubicBezTo>
                      <a:pt x="558" y="590"/>
                      <a:pt x="543" y="574"/>
                      <a:pt x="527" y="528"/>
                    </a:cubicBezTo>
                    <a:cubicBezTo>
                      <a:pt x="527" y="512"/>
                      <a:pt x="527" y="512"/>
                      <a:pt x="527" y="497"/>
                    </a:cubicBezTo>
                    <a:lnTo>
                      <a:pt x="558" y="497"/>
                    </a:lnTo>
                    <a:cubicBezTo>
                      <a:pt x="605" y="497"/>
                      <a:pt x="636" y="559"/>
                      <a:pt x="620" y="621"/>
                    </a:cubicBezTo>
                    <a:cubicBezTo>
                      <a:pt x="635" y="607"/>
                      <a:pt x="647" y="601"/>
                      <a:pt x="659" y="601"/>
                    </a:cubicBezTo>
                    <a:cubicBezTo>
                      <a:pt x="695" y="601"/>
                      <a:pt x="721" y="656"/>
                      <a:pt x="751" y="656"/>
                    </a:cubicBezTo>
                    <a:cubicBezTo>
                      <a:pt x="763" y="656"/>
                      <a:pt x="776" y="647"/>
                      <a:pt x="791" y="621"/>
                    </a:cubicBezTo>
                    <a:cubicBezTo>
                      <a:pt x="760" y="388"/>
                      <a:pt x="714" y="186"/>
                      <a:pt x="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3"/>
              <p:cNvSpPr/>
              <p:nvPr/>
            </p:nvSpPr>
            <p:spPr>
              <a:xfrm>
                <a:off x="3575600" y="732075"/>
                <a:ext cx="157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12" extrusionOk="0">
                    <a:moveTo>
                      <a:pt x="62" y="0"/>
                    </a:moveTo>
                    <a:cubicBezTo>
                      <a:pt x="58" y="0"/>
                      <a:pt x="0" y="203"/>
                      <a:pt x="0" y="203"/>
                    </a:cubicBezTo>
                    <a:lnTo>
                      <a:pt x="63" y="311"/>
                    </a:lnTo>
                    <a:cubicBezTo>
                      <a:pt x="63" y="218"/>
                      <a:pt x="63" y="110"/>
                      <a:pt x="63" y="1"/>
                    </a:cubicBezTo>
                    <a:cubicBezTo>
                      <a:pt x="63" y="1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3"/>
              <p:cNvSpPr/>
              <p:nvPr/>
            </p:nvSpPr>
            <p:spPr>
              <a:xfrm>
                <a:off x="3572500" y="667725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0" y="1"/>
                    </a:move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3"/>
              <p:cNvSpPr/>
              <p:nvPr/>
            </p:nvSpPr>
            <p:spPr>
              <a:xfrm>
                <a:off x="3599250" y="6402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6" y="16"/>
                      <a:pt x="32" y="16"/>
                      <a:pt x="32" y="31"/>
                    </a:cubicBezTo>
                    <a:lnTo>
                      <a:pt x="32" y="16"/>
                    </a:lnTo>
                    <a:cubicBezTo>
                      <a:pt x="16" y="16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3"/>
              <p:cNvSpPr/>
              <p:nvPr/>
            </p:nvSpPr>
            <p:spPr>
              <a:xfrm>
                <a:off x="3542250" y="624700"/>
                <a:ext cx="157075" cy="157425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6297" extrusionOk="0">
                    <a:moveTo>
                      <a:pt x="2094" y="132"/>
                    </a:moveTo>
                    <a:lnTo>
                      <a:pt x="2529" y="295"/>
                    </a:lnTo>
                    <a:lnTo>
                      <a:pt x="2513" y="295"/>
                    </a:lnTo>
                    <a:lnTo>
                      <a:pt x="2094" y="132"/>
                    </a:lnTo>
                    <a:close/>
                    <a:moveTo>
                      <a:pt x="2978" y="496"/>
                    </a:moveTo>
                    <a:lnTo>
                      <a:pt x="3258" y="605"/>
                    </a:lnTo>
                    <a:lnTo>
                      <a:pt x="3242" y="605"/>
                    </a:lnTo>
                    <a:lnTo>
                      <a:pt x="2978" y="496"/>
                    </a:lnTo>
                    <a:close/>
                    <a:moveTo>
                      <a:pt x="2978" y="481"/>
                    </a:moveTo>
                    <a:lnTo>
                      <a:pt x="3258" y="589"/>
                    </a:lnTo>
                    <a:cubicBezTo>
                      <a:pt x="3258" y="589"/>
                      <a:pt x="3258" y="589"/>
                      <a:pt x="3258" y="605"/>
                    </a:cubicBezTo>
                    <a:lnTo>
                      <a:pt x="2978" y="481"/>
                    </a:lnTo>
                    <a:close/>
                    <a:moveTo>
                      <a:pt x="2963" y="512"/>
                    </a:moveTo>
                    <a:lnTo>
                      <a:pt x="3227" y="620"/>
                    </a:lnTo>
                    <a:cubicBezTo>
                      <a:pt x="3211" y="636"/>
                      <a:pt x="3211" y="651"/>
                      <a:pt x="3196" y="667"/>
                    </a:cubicBezTo>
                    <a:lnTo>
                      <a:pt x="2901" y="543"/>
                    </a:lnTo>
                    <a:cubicBezTo>
                      <a:pt x="2932" y="527"/>
                      <a:pt x="2947" y="527"/>
                      <a:pt x="2963" y="512"/>
                    </a:cubicBezTo>
                    <a:close/>
                    <a:moveTo>
                      <a:pt x="2513" y="713"/>
                    </a:moveTo>
                    <a:cubicBezTo>
                      <a:pt x="2513" y="713"/>
                      <a:pt x="2513" y="729"/>
                      <a:pt x="2513" y="729"/>
                    </a:cubicBezTo>
                    <a:cubicBezTo>
                      <a:pt x="2513" y="729"/>
                      <a:pt x="2498" y="713"/>
                      <a:pt x="2498" y="713"/>
                    </a:cubicBezTo>
                    <a:close/>
                    <a:moveTo>
                      <a:pt x="2120" y="776"/>
                    </a:moveTo>
                    <a:cubicBezTo>
                      <a:pt x="2117" y="781"/>
                      <a:pt x="2113" y="786"/>
                      <a:pt x="2110" y="791"/>
                    </a:cubicBezTo>
                    <a:lnTo>
                      <a:pt x="2094" y="791"/>
                    </a:lnTo>
                    <a:cubicBezTo>
                      <a:pt x="2108" y="777"/>
                      <a:pt x="2110" y="776"/>
                      <a:pt x="2120" y="776"/>
                    </a:cubicBezTo>
                    <a:close/>
                    <a:moveTo>
                      <a:pt x="2234" y="682"/>
                    </a:moveTo>
                    <a:cubicBezTo>
                      <a:pt x="2219" y="713"/>
                      <a:pt x="2219" y="745"/>
                      <a:pt x="2219" y="776"/>
                    </a:cubicBezTo>
                    <a:cubicBezTo>
                      <a:pt x="2208" y="787"/>
                      <a:pt x="2189" y="797"/>
                      <a:pt x="2179" y="797"/>
                    </a:cubicBezTo>
                    <a:cubicBezTo>
                      <a:pt x="2175" y="797"/>
                      <a:pt x="2172" y="796"/>
                      <a:pt x="2172" y="791"/>
                    </a:cubicBezTo>
                    <a:lnTo>
                      <a:pt x="2234" y="682"/>
                    </a:lnTo>
                    <a:close/>
                    <a:moveTo>
                      <a:pt x="3015" y="832"/>
                    </a:moveTo>
                    <a:cubicBezTo>
                      <a:pt x="3013" y="832"/>
                      <a:pt x="3011" y="832"/>
                      <a:pt x="3009" y="832"/>
                    </a:cubicBezTo>
                    <a:lnTo>
                      <a:pt x="3009" y="832"/>
                    </a:lnTo>
                    <a:cubicBezTo>
                      <a:pt x="3019" y="836"/>
                      <a:pt x="3030" y="838"/>
                      <a:pt x="3041" y="838"/>
                    </a:cubicBezTo>
                    <a:cubicBezTo>
                      <a:pt x="3033" y="834"/>
                      <a:pt x="3024" y="832"/>
                      <a:pt x="3015" y="832"/>
                    </a:cubicBezTo>
                    <a:close/>
                    <a:moveTo>
                      <a:pt x="3800" y="698"/>
                    </a:moveTo>
                    <a:lnTo>
                      <a:pt x="4033" y="884"/>
                    </a:lnTo>
                    <a:lnTo>
                      <a:pt x="3645" y="729"/>
                    </a:lnTo>
                    <a:cubicBezTo>
                      <a:pt x="3707" y="729"/>
                      <a:pt x="3754" y="713"/>
                      <a:pt x="3800" y="698"/>
                    </a:cubicBezTo>
                    <a:close/>
                    <a:moveTo>
                      <a:pt x="3227" y="869"/>
                    </a:moveTo>
                    <a:lnTo>
                      <a:pt x="3227" y="869"/>
                    </a:lnTo>
                    <a:cubicBezTo>
                      <a:pt x="3250" y="876"/>
                      <a:pt x="3269" y="884"/>
                      <a:pt x="3289" y="892"/>
                    </a:cubicBezTo>
                    <a:lnTo>
                      <a:pt x="3289" y="892"/>
                    </a:lnTo>
                    <a:lnTo>
                      <a:pt x="3227" y="869"/>
                    </a:lnTo>
                    <a:close/>
                    <a:moveTo>
                      <a:pt x="1908" y="62"/>
                    </a:moveTo>
                    <a:lnTo>
                      <a:pt x="1955" y="80"/>
                    </a:lnTo>
                    <a:lnTo>
                      <a:pt x="1955" y="80"/>
                    </a:lnTo>
                    <a:cubicBezTo>
                      <a:pt x="1955" y="90"/>
                      <a:pt x="1955" y="100"/>
                      <a:pt x="1960" y="100"/>
                    </a:cubicBezTo>
                    <a:cubicBezTo>
                      <a:pt x="1963" y="100"/>
                      <a:pt x="1966" y="98"/>
                      <a:pt x="1970" y="93"/>
                    </a:cubicBezTo>
                    <a:lnTo>
                      <a:pt x="1985" y="99"/>
                    </a:lnTo>
                    <a:lnTo>
                      <a:pt x="1985" y="99"/>
                    </a:lnTo>
                    <a:cubicBezTo>
                      <a:pt x="1974" y="193"/>
                      <a:pt x="2049" y="343"/>
                      <a:pt x="2110" y="419"/>
                    </a:cubicBezTo>
                    <a:cubicBezTo>
                      <a:pt x="2219" y="295"/>
                      <a:pt x="2156" y="248"/>
                      <a:pt x="2110" y="171"/>
                    </a:cubicBezTo>
                    <a:lnTo>
                      <a:pt x="2110" y="171"/>
                    </a:lnTo>
                    <a:lnTo>
                      <a:pt x="2560" y="341"/>
                    </a:lnTo>
                    <a:lnTo>
                      <a:pt x="2482" y="388"/>
                    </a:lnTo>
                    <a:lnTo>
                      <a:pt x="2467" y="372"/>
                    </a:lnTo>
                    <a:lnTo>
                      <a:pt x="2467" y="388"/>
                    </a:lnTo>
                    <a:lnTo>
                      <a:pt x="2358" y="434"/>
                    </a:lnTo>
                    <a:cubicBezTo>
                      <a:pt x="2389" y="434"/>
                      <a:pt x="2406" y="427"/>
                      <a:pt x="2419" y="427"/>
                    </a:cubicBezTo>
                    <a:cubicBezTo>
                      <a:pt x="2425" y="427"/>
                      <a:pt x="2430" y="429"/>
                      <a:pt x="2436" y="434"/>
                    </a:cubicBezTo>
                    <a:lnTo>
                      <a:pt x="2389" y="496"/>
                    </a:lnTo>
                    <a:lnTo>
                      <a:pt x="2358" y="434"/>
                    </a:lnTo>
                    <a:lnTo>
                      <a:pt x="2358" y="636"/>
                    </a:lnTo>
                    <a:cubicBezTo>
                      <a:pt x="2358" y="558"/>
                      <a:pt x="2420" y="481"/>
                      <a:pt x="2482" y="481"/>
                    </a:cubicBezTo>
                    <a:cubicBezTo>
                      <a:pt x="2467" y="527"/>
                      <a:pt x="2420" y="605"/>
                      <a:pt x="2374" y="651"/>
                    </a:cubicBezTo>
                    <a:cubicBezTo>
                      <a:pt x="2358" y="651"/>
                      <a:pt x="2327" y="636"/>
                      <a:pt x="2312" y="636"/>
                    </a:cubicBezTo>
                    <a:lnTo>
                      <a:pt x="2312" y="636"/>
                    </a:lnTo>
                    <a:cubicBezTo>
                      <a:pt x="2327" y="651"/>
                      <a:pt x="2343" y="651"/>
                      <a:pt x="2374" y="667"/>
                    </a:cubicBezTo>
                    <a:lnTo>
                      <a:pt x="2358" y="667"/>
                    </a:lnTo>
                    <a:cubicBezTo>
                      <a:pt x="2343" y="651"/>
                      <a:pt x="2327" y="651"/>
                      <a:pt x="2312" y="651"/>
                    </a:cubicBezTo>
                    <a:cubicBezTo>
                      <a:pt x="2312" y="651"/>
                      <a:pt x="2312" y="667"/>
                      <a:pt x="2312" y="682"/>
                    </a:cubicBezTo>
                    <a:lnTo>
                      <a:pt x="2281" y="636"/>
                    </a:lnTo>
                    <a:cubicBezTo>
                      <a:pt x="2281" y="636"/>
                      <a:pt x="2265" y="620"/>
                      <a:pt x="2250" y="620"/>
                    </a:cubicBezTo>
                    <a:cubicBezTo>
                      <a:pt x="2234" y="636"/>
                      <a:pt x="2234" y="667"/>
                      <a:pt x="2234" y="682"/>
                    </a:cubicBezTo>
                    <a:lnTo>
                      <a:pt x="2234" y="682"/>
                    </a:lnTo>
                    <a:lnTo>
                      <a:pt x="2234" y="682"/>
                    </a:lnTo>
                    <a:cubicBezTo>
                      <a:pt x="2180" y="696"/>
                      <a:pt x="2150" y="732"/>
                      <a:pt x="2123" y="772"/>
                    </a:cubicBezTo>
                    <a:lnTo>
                      <a:pt x="2123" y="772"/>
                    </a:lnTo>
                    <a:cubicBezTo>
                      <a:pt x="2031" y="663"/>
                      <a:pt x="1986" y="480"/>
                      <a:pt x="2001" y="372"/>
                    </a:cubicBezTo>
                    <a:lnTo>
                      <a:pt x="2001" y="372"/>
                    </a:lnTo>
                    <a:cubicBezTo>
                      <a:pt x="1769" y="667"/>
                      <a:pt x="1877" y="620"/>
                      <a:pt x="1676" y="900"/>
                    </a:cubicBezTo>
                    <a:cubicBezTo>
                      <a:pt x="1557" y="870"/>
                      <a:pt x="1679" y="587"/>
                      <a:pt x="1596" y="587"/>
                    </a:cubicBezTo>
                    <a:cubicBezTo>
                      <a:pt x="1592" y="587"/>
                      <a:pt x="1588" y="588"/>
                      <a:pt x="1583" y="589"/>
                    </a:cubicBezTo>
                    <a:lnTo>
                      <a:pt x="1784" y="341"/>
                    </a:lnTo>
                    <a:lnTo>
                      <a:pt x="1784" y="341"/>
                    </a:lnTo>
                    <a:cubicBezTo>
                      <a:pt x="1769" y="388"/>
                      <a:pt x="1784" y="403"/>
                      <a:pt x="1800" y="434"/>
                    </a:cubicBezTo>
                    <a:cubicBezTo>
                      <a:pt x="1815" y="233"/>
                      <a:pt x="1924" y="202"/>
                      <a:pt x="1908" y="62"/>
                    </a:cubicBezTo>
                    <a:close/>
                    <a:moveTo>
                      <a:pt x="2963" y="791"/>
                    </a:moveTo>
                    <a:lnTo>
                      <a:pt x="2963" y="791"/>
                    </a:lnTo>
                    <a:cubicBezTo>
                      <a:pt x="3009" y="807"/>
                      <a:pt x="3041" y="822"/>
                      <a:pt x="3087" y="838"/>
                    </a:cubicBezTo>
                    <a:cubicBezTo>
                      <a:pt x="3072" y="869"/>
                      <a:pt x="3056" y="900"/>
                      <a:pt x="3041" y="931"/>
                    </a:cubicBezTo>
                    <a:cubicBezTo>
                      <a:pt x="3009" y="915"/>
                      <a:pt x="2963" y="900"/>
                      <a:pt x="2916" y="884"/>
                    </a:cubicBezTo>
                    <a:lnTo>
                      <a:pt x="2932" y="884"/>
                    </a:lnTo>
                    <a:cubicBezTo>
                      <a:pt x="2954" y="852"/>
                      <a:pt x="2983" y="834"/>
                      <a:pt x="3009" y="832"/>
                    </a:cubicBezTo>
                    <a:lnTo>
                      <a:pt x="3009" y="832"/>
                    </a:lnTo>
                    <a:cubicBezTo>
                      <a:pt x="2990" y="825"/>
                      <a:pt x="2973" y="811"/>
                      <a:pt x="2963" y="791"/>
                    </a:cubicBezTo>
                    <a:close/>
                    <a:moveTo>
                      <a:pt x="3630" y="745"/>
                    </a:moveTo>
                    <a:lnTo>
                      <a:pt x="4080" y="915"/>
                    </a:lnTo>
                    <a:lnTo>
                      <a:pt x="4095" y="931"/>
                    </a:lnTo>
                    <a:lnTo>
                      <a:pt x="3614" y="745"/>
                    </a:lnTo>
                    <a:lnTo>
                      <a:pt x="3855" y="845"/>
                    </a:lnTo>
                    <a:lnTo>
                      <a:pt x="3599" y="745"/>
                    </a:lnTo>
                    <a:close/>
                    <a:moveTo>
                      <a:pt x="3103" y="931"/>
                    </a:moveTo>
                    <a:cubicBezTo>
                      <a:pt x="3103" y="931"/>
                      <a:pt x="3103" y="946"/>
                      <a:pt x="3103" y="946"/>
                    </a:cubicBezTo>
                    <a:lnTo>
                      <a:pt x="3087" y="946"/>
                    </a:lnTo>
                    <a:cubicBezTo>
                      <a:pt x="3087" y="946"/>
                      <a:pt x="3087" y="946"/>
                      <a:pt x="3103" y="962"/>
                    </a:cubicBezTo>
                    <a:cubicBezTo>
                      <a:pt x="3087" y="962"/>
                      <a:pt x="3087" y="946"/>
                      <a:pt x="3072" y="946"/>
                    </a:cubicBezTo>
                    <a:lnTo>
                      <a:pt x="3087" y="946"/>
                    </a:lnTo>
                    <a:cubicBezTo>
                      <a:pt x="3087" y="946"/>
                      <a:pt x="3103" y="931"/>
                      <a:pt x="3103" y="931"/>
                    </a:cubicBezTo>
                    <a:close/>
                    <a:moveTo>
                      <a:pt x="2451" y="931"/>
                    </a:moveTo>
                    <a:cubicBezTo>
                      <a:pt x="2451" y="946"/>
                      <a:pt x="2451" y="962"/>
                      <a:pt x="2451" y="977"/>
                    </a:cubicBezTo>
                    <a:cubicBezTo>
                      <a:pt x="2451" y="962"/>
                      <a:pt x="2436" y="962"/>
                      <a:pt x="2420" y="962"/>
                    </a:cubicBezTo>
                    <a:cubicBezTo>
                      <a:pt x="2436" y="946"/>
                      <a:pt x="2436" y="946"/>
                      <a:pt x="2451" y="931"/>
                    </a:cubicBezTo>
                    <a:close/>
                    <a:moveTo>
                      <a:pt x="3289" y="1024"/>
                    </a:moveTo>
                    <a:cubicBezTo>
                      <a:pt x="3289" y="1024"/>
                      <a:pt x="3289" y="1039"/>
                      <a:pt x="3304" y="1039"/>
                    </a:cubicBezTo>
                    <a:cubicBezTo>
                      <a:pt x="3304" y="1024"/>
                      <a:pt x="3289" y="1024"/>
                      <a:pt x="3289" y="1024"/>
                    </a:cubicBezTo>
                    <a:close/>
                    <a:moveTo>
                      <a:pt x="3366" y="884"/>
                    </a:moveTo>
                    <a:lnTo>
                      <a:pt x="3397" y="900"/>
                    </a:lnTo>
                    <a:cubicBezTo>
                      <a:pt x="3382" y="915"/>
                      <a:pt x="3382" y="915"/>
                      <a:pt x="3366" y="915"/>
                    </a:cubicBezTo>
                    <a:cubicBezTo>
                      <a:pt x="3405" y="934"/>
                      <a:pt x="3443" y="953"/>
                      <a:pt x="3481" y="969"/>
                    </a:cubicBezTo>
                    <a:lnTo>
                      <a:pt x="3481" y="969"/>
                    </a:lnTo>
                    <a:lnTo>
                      <a:pt x="3366" y="931"/>
                    </a:lnTo>
                    <a:cubicBezTo>
                      <a:pt x="3366" y="931"/>
                      <a:pt x="3351" y="946"/>
                      <a:pt x="3351" y="946"/>
                    </a:cubicBezTo>
                    <a:cubicBezTo>
                      <a:pt x="3366" y="962"/>
                      <a:pt x="3397" y="962"/>
                      <a:pt x="3413" y="977"/>
                    </a:cubicBezTo>
                    <a:cubicBezTo>
                      <a:pt x="3413" y="962"/>
                      <a:pt x="3428" y="962"/>
                      <a:pt x="3428" y="962"/>
                    </a:cubicBezTo>
                    <a:lnTo>
                      <a:pt x="3428" y="977"/>
                    </a:lnTo>
                    <a:cubicBezTo>
                      <a:pt x="3475" y="993"/>
                      <a:pt x="3506" y="1008"/>
                      <a:pt x="3537" y="1024"/>
                    </a:cubicBezTo>
                    <a:cubicBezTo>
                      <a:pt x="3534" y="1027"/>
                      <a:pt x="3530" y="1028"/>
                      <a:pt x="3525" y="1028"/>
                    </a:cubicBezTo>
                    <a:cubicBezTo>
                      <a:pt x="3504" y="1028"/>
                      <a:pt x="3469" y="1005"/>
                      <a:pt x="3444" y="993"/>
                    </a:cubicBezTo>
                    <a:lnTo>
                      <a:pt x="3444" y="993"/>
                    </a:lnTo>
                    <a:lnTo>
                      <a:pt x="3459" y="1101"/>
                    </a:lnTo>
                    <a:cubicBezTo>
                      <a:pt x="3428" y="1086"/>
                      <a:pt x="3397" y="1070"/>
                      <a:pt x="3366" y="1070"/>
                    </a:cubicBezTo>
                    <a:cubicBezTo>
                      <a:pt x="3366" y="1070"/>
                      <a:pt x="3366" y="1070"/>
                      <a:pt x="3366" y="1086"/>
                    </a:cubicBezTo>
                    <a:cubicBezTo>
                      <a:pt x="3320" y="1070"/>
                      <a:pt x="3289" y="1055"/>
                      <a:pt x="3289" y="1039"/>
                    </a:cubicBezTo>
                    <a:cubicBezTo>
                      <a:pt x="3289" y="1039"/>
                      <a:pt x="3289" y="1024"/>
                      <a:pt x="3289" y="1024"/>
                    </a:cubicBezTo>
                    <a:cubicBezTo>
                      <a:pt x="3289" y="1008"/>
                      <a:pt x="3289" y="977"/>
                      <a:pt x="3304" y="962"/>
                    </a:cubicBezTo>
                    <a:cubicBezTo>
                      <a:pt x="3273" y="931"/>
                      <a:pt x="3227" y="946"/>
                      <a:pt x="3196" y="931"/>
                    </a:cubicBezTo>
                    <a:lnTo>
                      <a:pt x="3196" y="931"/>
                    </a:lnTo>
                    <a:cubicBezTo>
                      <a:pt x="3196" y="962"/>
                      <a:pt x="3211" y="977"/>
                      <a:pt x="3227" y="993"/>
                    </a:cubicBezTo>
                    <a:cubicBezTo>
                      <a:pt x="3196" y="993"/>
                      <a:pt x="3180" y="977"/>
                      <a:pt x="3149" y="977"/>
                    </a:cubicBezTo>
                    <a:lnTo>
                      <a:pt x="3149" y="977"/>
                    </a:lnTo>
                    <a:cubicBezTo>
                      <a:pt x="3180" y="977"/>
                      <a:pt x="3196" y="993"/>
                      <a:pt x="3227" y="1008"/>
                    </a:cubicBezTo>
                    <a:cubicBezTo>
                      <a:pt x="3211" y="1008"/>
                      <a:pt x="3180" y="993"/>
                      <a:pt x="3149" y="977"/>
                    </a:cubicBezTo>
                    <a:cubicBezTo>
                      <a:pt x="3149" y="946"/>
                      <a:pt x="3149" y="931"/>
                      <a:pt x="3134" y="915"/>
                    </a:cubicBezTo>
                    <a:cubicBezTo>
                      <a:pt x="3149" y="915"/>
                      <a:pt x="3165" y="900"/>
                      <a:pt x="3196" y="884"/>
                    </a:cubicBezTo>
                    <a:cubicBezTo>
                      <a:pt x="3242" y="900"/>
                      <a:pt x="3273" y="915"/>
                      <a:pt x="3320" y="931"/>
                    </a:cubicBezTo>
                    <a:cubicBezTo>
                      <a:pt x="3335" y="931"/>
                      <a:pt x="3335" y="915"/>
                      <a:pt x="3351" y="915"/>
                    </a:cubicBezTo>
                    <a:cubicBezTo>
                      <a:pt x="3351" y="900"/>
                      <a:pt x="3366" y="900"/>
                      <a:pt x="3366" y="884"/>
                    </a:cubicBezTo>
                    <a:close/>
                    <a:moveTo>
                      <a:pt x="3568" y="1039"/>
                    </a:moveTo>
                    <a:cubicBezTo>
                      <a:pt x="3630" y="1055"/>
                      <a:pt x="3692" y="1086"/>
                      <a:pt x="3754" y="1101"/>
                    </a:cubicBezTo>
                    <a:cubicBezTo>
                      <a:pt x="3754" y="1117"/>
                      <a:pt x="3754" y="1117"/>
                      <a:pt x="3754" y="1117"/>
                    </a:cubicBezTo>
                    <a:lnTo>
                      <a:pt x="3552" y="1101"/>
                    </a:lnTo>
                    <a:cubicBezTo>
                      <a:pt x="3568" y="1086"/>
                      <a:pt x="3568" y="1055"/>
                      <a:pt x="3568" y="1039"/>
                    </a:cubicBezTo>
                    <a:close/>
                    <a:moveTo>
                      <a:pt x="3568" y="745"/>
                    </a:moveTo>
                    <a:lnTo>
                      <a:pt x="4157" y="993"/>
                    </a:lnTo>
                    <a:lnTo>
                      <a:pt x="4312" y="1117"/>
                    </a:lnTo>
                    <a:lnTo>
                      <a:pt x="3475" y="776"/>
                    </a:lnTo>
                    <a:cubicBezTo>
                      <a:pt x="3490" y="776"/>
                      <a:pt x="3506" y="776"/>
                      <a:pt x="3521" y="760"/>
                    </a:cubicBezTo>
                    <a:cubicBezTo>
                      <a:pt x="3537" y="760"/>
                      <a:pt x="3552" y="760"/>
                      <a:pt x="3568" y="745"/>
                    </a:cubicBezTo>
                    <a:close/>
                    <a:moveTo>
                      <a:pt x="3754" y="1194"/>
                    </a:moveTo>
                    <a:cubicBezTo>
                      <a:pt x="3754" y="1194"/>
                      <a:pt x="3754" y="1210"/>
                      <a:pt x="3754" y="1210"/>
                    </a:cubicBezTo>
                    <a:cubicBezTo>
                      <a:pt x="3754" y="1210"/>
                      <a:pt x="3754" y="1210"/>
                      <a:pt x="3754" y="1225"/>
                    </a:cubicBezTo>
                    <a:cubicBezTo>
                      <a:pt x="3723" y="1210"/>
                      <a:pt x="3707" y="1194"/>
                      <a:pt x="3676" y="1194"/>
                    </a:cubicBezTo>
                    <a:lnTo>
                      <a:pt x="3692" y="1194"/>
                    </a:lnTo>
                    <a:cubicBezTo>
                      <a:pt x="3707" y="1194"/>
                      <a:pt x="3723" y="1210"/>
                      <a:pt x="3754" y="1210"/>
                    </a:cubicBezTo>
                    <a:cubicBezTo>
                      <a:pt x="3738" y="1210"/>
                      <a:pt x="3723" y="1194"/>
                      <a:pt x="3707" y="1194"/>
                    </a:cubicBezTo>
                    <a:close/>
                    <a:moveTo>
                      <a:pt x="5072" y="1241"/>
                    </a:moveTo>
                    <a:cubicBezTo>
                      <a:pt x="5072" y="1256"/>
                      <a:pt x="5088" y="1272"/>
                      <a:pt x="5088" y="1272"/>
                    </a:cubicBezTo>
                    <a:lnTo>
                      <a:pt x="5057" y="1241"/>
                    </a:lnTo>
                    <a:close/>
                    <a:moveTo>
                      <a:pt x="4979" y="1241"/>
                    </a:moveTo>
                    <a:lnTo>
                      <a:pt x="5057" y="1287"/>
                    </a:lnTo>
                    <a:lnTo>
                      <a:pt x="4917" y="1241"/>
                    </a:lnTo>
                    <a:close/>
                    <a:moveTo>
                      <a:pt x="3475" y="1179"/>
                    </a:moveTo>
                    <a:cubicBezTo>
                      <a:pt x="3475" y="1225"/>
                      <a:pt x="3475" y="1272"/>
                      <a:pt x="3475" y="1318"/>
                    </a:cubicBezTo>
                    <a:cubicBezTo>
                      <a:pt x="3335" y="1303"/>
                      <a:pt x="3242" y="1287"/>
                      <a:pt x="3289" y="1241"/>
                    </a:cubicBezTo>
                    <a:lnTo>
                      <a:pt x="3289" y="1241"/>
                    </a:lnTo>
                    <a:lnTo>
                      <a:pt x="3227" y="1287"/>
                    </a:lnTo>
                    <a:cubicBezTo>
                      <a:pt x="3227" y="1256"/>
                      <a:pt x="3242" y="1241"/>
                      <a:pt x="3242" y="1225"/>
                    </a:cubicBezTo>
                    <a:cubicBezTo>
                      <a:pt x="3258" y="1210"/>
                      <a:pt x="3289" y="1194"/>
                      <a:pt x="3304" y="1179"/>
                    </a:cubicBezTo>
                    <a:close/>
                    <a:moveTo>
                      <a:pt x="4871" y="1241"/>
                    </a:moveTo>
                    <a:lnTo>
                      <a:pt x="5026" y="1303"/>
                    </a:lnTo>
                    <a:cubicBezTo>
                      <a:pt x="5026" y="1318"/>
                      <a:pt x="5041" y="1349"/>
                      <a:pt x="5057" y="1380"/>
                    </a:cubicBezTo>
                    <a:cubicBezTo>
                      <a:pt x="5045" y="1389"/>
                      <a:pt x="5035" y="1393"/>
                      <a:pt x="5027" y="1393"/>
                    </a:cubicBezTo>
                    <a:cubicBezTo>
                      <a:pt x="4994" y="1393"/>
                      <a:pt x="4992" y="1325"/>
                      <a:pt x="4979" y="1287"/>
                    </a:cubicBezTo>
                    <a:lnTo>
                      <a:pt x="4855" y="1241"/>
                    </a:lnTo>
                    <a:close/>
                    <a:moveTo>
                      <a:pt x="4111" y="1365"/>
                    </a:moveTo>
                    <a:cubicBezTo>
                      <a:pt x="4157" y="1380"/>
                      <a:pt x="4204" y="1396"/>
                      <a:pt x="4250" y="1411"/>
                    </a:cubicBezTo>
                    <a:lnTo>
                      <a:pt x="4235" y="1411"/>
                    </a:lnTo>
                    <a:cubicBezTo>
                      <a:pt x="4188" y="1396"/>
                      <a:pt x="4157" y="1380"/>
                      <a:pt x="4111" y="1365"/>
                    </a:cubicBezTo>
                    <a:close/>
                    <a:moveTo>
                      <a:pt x="4204" y="1241"/>
                    </a:moveTo>
                    <a:cubicBezTo>
                      <a:pt x="4235" y="1303"/>
                      <a:pt x="4297" y="1334"/>
                      <a:pt x="4281" y="1411"/>
                    </a:cubicBezTo>
                    <a:lnTo>
                      <a:pt x="4266" y="1411"/>
                    </a:lnTo>
                    <a:cubicBezTo>
                      <a:pt x="4219" y="1396"/>
                      <a:pt x="4157" y="1380"/>
                      <a:pt x="4111" y="1349"/>
                    </a:cubicBezTo>
                    <a:cubicBezTo>
                      <a:pt x="4157" y="1318"/>
                      <a:pt x="4188" y="1287"/>
                      <a:pt x="4204" y="1241"/>
                    </a:cubicBezTo>
                    <a:close/>
                    <a:moveTo>
                      <a:pt x="4452" y="1225"/>
                    </a:moveTo>
                    <a:lnTo>
                      <a:pt x="4716" y="1427"/>
                    </a:lnTo>
                    <a:lnTo>
                      <a:pt x="4297" y="1411"/>
                    </a:lnTo>
                    <a:lnTo>
                      <a:pt x="4374" y="1225"/>
                    </a:lnTo>
                    <a:close/>
                    <a:moveTo>
                      <a:pt x="4328" y="1442"/>
                    </a:moveTo>
                    <a:cubicBezTo>
                      <a:pt x="4343" y="1458"/>
                      <a:pt x="4359" y="1458"/>
                      <a:pt x="4359" y="1458"/>
                    </a:cubicBezTo>
                    <a:lnTo>
                      <a:pt x="4328" y="1458"/>
                    </a:lnTo>
                    <a:cubicBezTo>
                      <a:pt x="4328" y="1442"/>
                      <a:pt x="4328" y="1442"/>
                      <a:pt x="4328" y="1442"/>
                    </a:cubicBezTo>
                    <a:close/>
                    <a:moveTo>
                      <a:pt x="5150" y="1365"/>
                    </a:moveTo>
                    <a:cubicBezTo>
                      <a:pt x="5181" y="1442"/>
                      <a:pt x="5227" y="1520"/>
                      <a:pt x="5243" y="1598"/>
                    </a:cubicBezTo>
                    <a:lnTo>
                      <a:pt x="5103" y="1489"/>
                    </a:lnTo>
                    <a:cubicBezTo>
                      <a:pt x="5119" y="1442"/>
                      <a:pt x="5119" y="1396"/>
                      <a:pt x="5134" y="1365"/>
                    </a:cubicBezTo>
                    <a:close/>
                    <a:moveTo>
                      <a:pt x="5305" y="1504"/>
                    </a:moveTo>
                    <a:lnTo>
                      <a:pt x="5522" y="1675"/>
                    </a:lnTo>
                    <a:cubicBezTo>
                      <a:pt x="5507" y="1675"/>
                      <a:pt x="5491" y="1691"/>
                      <a:pt x="5476" y="1691"/>
                    </a:cubicBezTo>
                    <a:cubicBezTo>
                      <a:pt x="5476" y="1675"/>
                      <a:pt x="5491" y="1675"/>
                      <a:pt x="5491" y="1660"/>
                    </a:cubicBezTo>
                    <a:lnTo>
                      <a:pt x="5491" y="1660"/>
                    </a:lnTo>
                    <a:cubicBezTo>
                      <a:pt x="5476" y="1675"/>
                      <a:pt x="5476" y="1675"/>
                      <a:pt x="5476" y="1691"/>
                    </a:cubicBezTo>
                    <a:lnTo>
                      <a:pt x="5367" y="1691"/>
                    </a:lnTo>
                    <a:lnTo>
                      <a:pt x="5274" y="1613"/>
                    </a:lnTo>
                    <a:cubicBezTo>
                      <a:pt x="5320" y="1613"/>
                      <a:pt x="5320" y="1567"/>
                      <a:pt x="5305" y="1504"/>
                    </a:cubicBezTo>
                    <a:close/>
                    <a:moveTo>
                      <a:pt x="1238" y="1651"/>
                    </a:moveTo>
                    <a:cubicBezTo>
                      <a:pt x="1244" y="1651"/>
                      <a:pt x="1251" y="1653"/>
                      <a:pt x="1257" y="1660"/>
                    </a:cubicBezTo>
                    <a:cubicBezTo>
                      <a:pt x="1257" y="1675"/>
                      <a:pt x="1241" y="1706"/>
                      <a:pt x="1241" y="1722"/>
                    </a:cubicBezTo>
                    <a:cubicBezTo>
                      <a:pt x="1257" y="1722"/>
                      <a:pt x="1272" y="1737"/>
                      <a:pt x="1288" y="1753"/>
                    </a:cubicBezTo>
                    <a:cubicBezTo>
                      <a:pt x="1241" y="1784"/>
                      <a:pt x="1195" y="1815"/>
                      <a:pt x="1164" y="1830"/>
                    </a:cubicBezTo>
                    <a:cubicBezTo>
                      <a:pt x="1182" y="1830"/>
                      <a:pt x="1204" y="1820"/>
                      <a:pt x="1224" y="1820"/>
                    </a:cubicBezTo>
                    <a:cubicBezTo>
                      <a:pt x="1238" y="1820"/>
                      <a:pt x="1250" y="1826"/>
                      <a:pt x="1257" y="1846"/>
                    </a:cubicBezTo>
                    <a:cubicBezTo>
                      <a:pt x="1242" y="1876"/>
                      <a:pt x="1227" y="1905"/>
                      <a:pt x="1198" y="1921"/>
                    </a:cubicBezTo>
                    <a:lnTo>
                      <a:pt x="1198" y="1921"/>
                    </a:lnTo>
                    <a:lnTo>
                      <a:pt x="1210" y="1861"/>
                    </a:lnTo>
                    <a:lnTo>
                      <a:pt x="1195" y="1923"/>
                    </a:lnTo>
                    <a:cubicBezTo>
                      <a:pt x="1196" y="1923"/>
                      <a:pt x="1197" y="1922"/>
                      <a:pt x="1198" y="1921"/>
                    </a:cubicBezTo>
                    <a:lnTo>
                      <a:pt x="1198" y="1921"/>
                    </a:lnTo>
                    <a:lnTo>
                      <a:pt x="1195" y="1939"/>
                    </a:lnTo>
                    <a:cubicBezTo>
                      <a:pt x="1164" y="1954"/>
                      <a:pt x="1148" y="1954"/>
                      <a:pt x="1117" y="1970"/>
                    </a:cubicBezTo>
                    <a:cubicBezTo>
                      <a:pt x="1133" y="1877"/>
                      <a:pt x="1148" y="1784"/>
                      <a:pt x="1164" y="1675"/>
                    </a:cubicBezTo>
                    <a:cubicBezTo>
                      <a:pt x="1167" y="1677"/>
                      <a:pt x="1171" y="1678"/>
                      <a:pt x="1175" y="1678"/>
                    </a:cubicBezTo>
                    <a:cubicBezTo>
                      <a:pt x="1196" y="1678"/>
                      <a:pt x="1217" y="1651"/>
                      <a:pt x="1238" y="1651"/>
                    </a:cubicBezTo>
                    <a:close/>
                    <a:moveTo>
                      <a:pt x="5072" y="1753"/>
                    </a:moveTo>
                    <a:cubicBezTo>
                      <a:pt x="5072" y="1830"/>
                      <a:pt x="5088" y="1892"/>
                      <a:pt x="5103" y="1954"/>
                    </a:cubicBezTo>
                    <a:cubicBezTo>
                      <a:pt x="5072" y="1970"/>
                      <a:pt x="5057" y="1985"/>
                      <a:pt x="5041" y="2001"/>
                    </a:cubicBezTo>
                    <a:cubicBezTo>
                      <a:pt x="5029" y="2001"/>
                      <a:pt x="5016" y="2040"/>
                      <a:pt x="4988" y="2040"/>
                    </a:cubicBezTo>
                    <a:cubicBezTo>
                      <a:pt x="4981" y="2040"/>
                      <a:pt x="4973" y="2038"/>
                      <a:pt x="4964" y="2032"/>
                    </a:cubicBezTo>
                    <a:cubicBezTo>
                      <a:pt x="4979" y="1939"/>
                      <a:pt x="4995" y="1861"/>
                      <a:pt x="5026" y="1784"/>
                    </a:cubicBezTo>
                    <a:cubicBezTo>
                      <a:pt x="5041" y="1784"/>
                      <a:pt x="5057" y="1768"/>
                      <a:pt x="5072" y="1753"/>
                    </a:cubicBezTo>
                    <a:close/>
                    <a:moveTo>
                      <a:pt x="4033" y="2389"/>
                    </a:moveTo>
                    <a:cubicBezTo>
                      <a:pt x="4033" y="2435"/>
                      <a:pt x="4033" y="2466"/>
                      <a:pt x="4049" y="2497"/>
                    </a:cubicBezTo>
                    <a:cubicBezTo>
                      <a:pt x="4033" y="2482"/>
                      <a:pt x="4033" y="2466"/>
                      <a:pt x="4033" y="2466"/>
                    </a:cubicBezTo>
                    <a:cubicBezTo>
                      <a:pt x="4033" y="2435"/>
                      <a:pt x="4033" y="2420"/>
                      <a:pt x="4033" y="2389"/>
                    </a:cubicBezTo>
                    <a:close/>
                    <a:moveTo>
                      <a:pt x="4111" y="2435"/>
                    </a:moveTo>
                    <a:cubicBezTo>
                      <a:pt x="4111" y="2447"/>
                      <a:pt x="4120" y="2440"/>
                      <a:pt x="4132" y="2452"/>
                    </a:cubicBezTo>
                    <a:lnTo>
                      <a:pt x="4132" y="2452"/>
                    </a:lnTo>
                    <a:cubicBezTo>
                      <a:pt x="4129" y="2451"/>
                      <a:pt x="4126" y="2451"/>
                      <a:pt x="4126" y="2451"/>
                    </a:cubicBezTo>
                    <a:lnTo>
                      <a:pt x="4126" y="2451"/>
                    </a:lnTo>
                    <a:cubicBezTo>
                      <a:pt x="4129" y="2452"/>
                      <a:pt x="4132" y="2454"/>
                      <a:pt x="4135" y="2455"/>
                    </a:cubicBezTo>
                    <a:lnTo>
                      <a:pt x="4135" y="2455"/>
                    </a:lnTo>
                    <a:cubicBezTo>
                      <a:pt x="4137" y="2458"/>
                      <a:pt x="4139" y="2461"/>
                      <a:pt x="4142" y="2466"/>
                    </a:cubicBezTo>
                    <a:cubicBezTo>
                      <a:pt x="4142" y="2463"/>
                      <a:pt x="4141" y="2460"/>
                      <a:pt x="4140" y="2458"/>
                    </a:cubicBezTo>
                    <a:lnTo>
                      <a:pt x="4140" y="2458"/>
                    </a:lnTo>
                    <a:cubicBezTo>
                      <a:pt x="4162" y="2471"/>
                      <a:pt x="4175" y="2484"/>
                      <a:pt x="4188" y="2497"/>
                    </a:cubicBezTo>
                    <a:lnTo>
                      <a:pt x="4080" y="2497"/>
                    </a:lnTo>
                    <a:cubicBezTo>
                      <a:pt x="4080" y="2466"/>
                      <a:pt x="4095" y="2451"/>
                      <a:pt x="4111" y="2435"/>
                    </a:cubicBezTo>
                    <a:close/>
                    <a:moveTo>
                      <a:pt x="2234" y="2575"/>
                    </a:moveTo>
                    <a:cubicBezTo>
                      <a:pt x="2234" y="2575"/>
                      <a:pt x="2234" y="2590"/>
                      <a:pt x="2234" y="2606"/>
                    </a:cubicBezTo>
                    <a:lnTo>
                      <a:pt x="2219" y="2606"/>
                    </a:lnTo>
                    <a:cubicBezTo>
                      <a:pt x="2219" y="2590"/>
                      <a:pt x="2219" y="2575"/>
                      <a:pt x="2234" y="2575"/>
                    </a:cubicBezTo>
                    <a:close/>
                    <a:moveTo>
                      <a:pt x="5639" y="2575"/>
                    </a:moveTo>
                    <a:lnTo>
                      <a:pt x="5639" y="2575"/>
                    </a:lnTo>
                    <a:cubicBezTo>
                      <a:pt x="5615" y="2595"/>
                      <a:pt x="5592" y="2621"/>
                      <a:pt x="5569" y="2621"/>
                    </a:cubicBezTo>
                    <a:cubicBezTo>
                      <a:pt x="5583" y="2593"/>
                      <a:pt x="5610" y="2577"/>
                      <a:pt x="5639" y="2575"/>
                    </a:cubicBezTo>
                    <a:close/>
                    <a:moveTo>
                      <a:pt x="1614" y="1954"/>
                    </a:moveTo>
                    <a:cubicBezTo>
                      <a:pt x="1645" y="1985"/>
                      <a:pt x="1660" y="2016"/>
                      <a:pt x="1676" y="2016"/>
                    </a:cubicBezTo>
                    <a:cubicBezTo>
                      <a:pt x="1676" y="2125"/>
                      <a:pt x="1629" y="2264"/>
                      <a:pt x="1567" y="2342"/>
                    </a:cubicBezTo>
                    <a:lnTo>
                      <a:pt x="1536" y="2326"/>
                    </a:lnTo>
                    <a:lnTo>
                      <a:pt x="1536" y="2326"/>
                    </a:lnTo>
                    <a:cubicBezTo>
                      <a:pt x="1491" y="2416"/>
                      <a:pt x="1547" y="2622"/>
                      <a:pt x="1454" y="2622"/>
                    </a:cubicBezTo>
                    <a:cubicBezTo>
                      <a:pt x="1450" y="2622"/>
                      <a:pt x="1447" y="2622"/>
                      <a:pt x="1443" y="2621"/>
                    </a:cubicBezTo>
                    <a:lnTo>
                      <a:pt x="1443" y="2621"/>
                    </a:lnTo>
                    <a:cubicBezTo>
                      <a:pt x="1443" y="2666"/>
                      <a:pt x="1443" y="2768"/>
                      <a:pt x="1484" y="2768"/>
                    </a:cubicBezTo>
                    <a:cubicBezTo>
                      <a:pt x="1500" y="2768"/>
                      <a:pt x="1522" y="2753"/>
                      <a:pt x="1552" y="2714"/>
                    </a:cubicBezTo>
                    <a:lnTo>
                      <a:pt x="1552" y="2714"/>
                    </a:lnTo>
                    <a:cubicBezTo>
                      <a:pt x="1552" y="2714"/>
                      <a:pt x="1552" y="2776"/>
                      <a:pt x="1536" y="2854"/>
                    </a:cubicBezTo>
                    <a:cubicBezTo>
                      <a:pt x="1536" y="2905"/>
                      <a:pt x="1536" y="2966"/>
                      <a:pt x="1536" y="2978"/>
                    </a:cubicBezTo>
                    <a:cubicBezTo>
                      <a:pt x="1505" y="2978"/>
                      <a:pt x="1490" y="2962"/>
                      <a:pt x="1474" y="2962"/>
                    </a:cubicBezTo>
                    <a:cubicBezTo>
                      <a:pt x="1443" y="2652"/>
                      <a:pt x="1381" y="2358"/>
                      <a:pt x="1443" y="2032"/>
                    </a:cubicBezTo>
                    <a:lnTo>
                      <a:pt x="1443" y="2032"/>
                    </a:lnTo>
                    <a:cubicBezTo>
                      <a:pt x="1453" y="2039"/>
                      <a:pt x="1464" y="2042"/>
                      <a:pt x="1476" y="2042"/>
                    </a:cubicBezTo>
                    <a:cubicBezTo>
                      <a:pt x="1517" y="2042"/>
                      <a:pt x="1565" y="2003"/>
                      <a:pt x="1614" y="1954"/>
                    </a:cubicBezTo>
                    <a:close/>
                    <a:moveTo>
                      <a:pt x="4064" y="3055"/>
                    </a:moveTo>
                    <a:cubicBezTo>
                      <a:pt x="4064" y="3071"/>
                      <a:pt x="4064" y="3086"/>
                      <a:pt x="4080" y="3086"/>
                    </a:cubicBezTo>
                    <a:lnTo>
                      <a:pt x="4049" y="3086"/>
                    </a:lnTo>
                    <a:cubicBezTo>
                      <a:pt x="4049" y="3086"/>
                      <a:pt x="4049" y="3071"/>
                      <a:pt x="4064" y="3055"/>
                    </a:cubicBezTo>
                    <a:close/>
                    <a:moveTo>
                      <a:pt x="5276" y="3031"/>
                    </a:moveTo>
                    <a:cubicBezTo>
                      <a:pt x="5287" y="3031"/>
                      <a:pt x="5301" y="3041"/>
                      <a:pt x="5320" y="3071"/>
                    </a:cubicBezTo>
                    <a:cubicBezTo>
                      <a:pt x="5320" y="3086"/>
                      <a:pt x="5320" y="3086"/>
                      <a:pt x="5320" y="3102"/>
                    </a:cubicBezTo>
                    <a:cubicBezTo>
                      <a:pt x="5320" y="3071"/>
                      <a:pt x="5289" y="3055"/>
                      <a:pt x="5258" y="3040"/>
                    </a:cubicBezTo>
                    <a:cubicBezTo>
                      <a:pt x="5264" y="3034"/>
                      <a:pt x="5270" y="3031"/>
                      <a:pt x="5276" y="3031"/>
                    </a:cubicBezTo>
                    <a:close/>
                    <a:moveTo>
                      <a:pt x="3940" y="2978"/>
                    </a:moveTo>
                    <a:lnTo>
                      <a:pt x="3940" y="2978"/>
                    </a:lnTo>
                    <a:cubicBezTo>
                      <a:pt x="3956" y="2978"/>
                      <a:pt x="3971" y="2993"/>
                      <a:pt x="3987" y="2993"/>
                    </a:cubicBezTo>
                    <a:lnTo>
                      <a:pt x="3956" y="2993"/>
                    </a:lnTo>
                    <a:cubicBezTo>
                      <a:pt x="3987" y="3009"/>
                      <a:pt x="3987" y="3055"/>
                      <a:pt x="4002" y="3102"/>
                    </a:cubicBezTo>
                    <a:cubicBezTo>
                      <a:pt x="4002" y="3149"/>
                      <a:pt x="4018" y="3211"/>
                      <a:pt x="4064" y="3242"/>
                    </a:cubicBezTo>
                    <a:cubicBezTo>
                      <a:pt x="4033" y="3226"/>
                      <a:pt x="4018" y="3195"/>
                      <a:pt x="3987" y="3195"/>
                    </a:cubicBezTo>
                    <a:cubicBezTo>
                      <a:pt x="3956" y="3117"/>
                      <a:pt x="3956" y="3040"/>
                      <a:pt x="3940" y="2978"/>
                    </a:cubicBezTo>
                    <a:close/>
                    <a:moveTo>
                      <a:pt x="5214" y="3267"/>
                    </a:moveTo>
                    <a:lnTo>
                      <a:pt x="5227" y="3288"/>
                    </a:lnTo>
                    <a:cubicBezTo>
                      <a:pt x="5227" y="3282"/>
                      <a:pt x="5222" y="3273"/>
                      <a:pt x="5214" y="3267"/>
                    </a:cubicBezTo>
                    <a:close/>
                    <a:moveTo>
                      <a:pt x="606" y="3474"/>
                    </a:moveTo>
                    <a:cubicBezTo>
                      <a:pt x="637" y="3490"/>
                      <a:pt x="637" y="3505"/>
                      <a:pt x="652" y="3521"/>
                    </a:cubicBezTo>
                    <a:cubicBezTo>
                      <a:pt x="637" y="3505"/>
                      <a:pt x="621" y="3490"/>
                      <a:pt x="606" y="3474"/>
                    </a:cubicBezTo>
                    <a:close/>
                    <a:moveTo>
                      <a:pt x="761" y="3722"/>
                    </a:moveTo>
                    <a:cubicBezTo>
                      <a:pt x="761" y="3728"/>
                      <a:pt x="762" y="3731"/>
                      <a:pt x="765" y="3734"/>
                    </a:cubicBezTo>
                    <a:lnTo>
                      <a:pt x="765" y="3734"/>
                    </a:lnTo>
                    <a:cubicBezTo>
                      <a:pt x="761" y="3729"/>
                      <a:pt x="761" y="3723"/>
                      <a:pt x="761" y="3722"/>
                    </a:cubicBezTo>
                    <a:close/>
                    <a:moveTo>
                      <a:pt x="765" y="3734"/>
                    </a:moveTo>
                    <a:cubicBezTo>
                      <a:pt x="767" y="3736"/>
                      <a:pt x="771" y="3738"/>
                      <a:pt x="776" y="3738"/>
                    </a:cubicBezTo>
                    <a:cubicBezTo>
                      <a:pt x="776" y="3738"/>
                      <a:pt x="770" y="3738"/>
                      <a:pt x="765" y="3734"/>
                    </a:cubicBezTo>
                    <a:close/>
                    <a:moveTo>
                      <a:pt x="932" y="3753"/>
                    </a:moveTo>
                    <a:cubicBezTo>
                      <a:pt x="937" y="3756"/>
                      <a:pt x="942" y="3758"/>
                      <a:pt x="946" y="3761"/>
                    </a:cubicBezTo>
                    <a:lnTo>
                      <a:pt x="946" y="3761"/>
                    </a:lnTo>
                    <a:cubicBezTo>
                      <a:pt x="943" y="3757"/>
                      <a:pt x="939" y="3754"/>
                      <a:pt x="932" y="3753"/>
                    </a:cubicBezTo>
                    <a:close/>
                    <a:moveTo>
                      <a:pt x="946" y="3761"/>
                    </a:moveTo>
                    <a:cubicBezTo>
                      <a:pt x="950" y="3765"/>
                      <a:pt x="954" y="3769"/>
                      <a:pt x="962" y="3769"/>
                    </a:cubicBezTo>
                    <a:cubicBezTo>
                      <a:pt x="957" y="3766"/>
                      <a:pt x="952" y="3764"/>
                      <a:pt x="946" y="3761"/>
                    </a:cubicBezTo>
                    <a:close/>
                    <a:moveTo>
                      <a:pt x="4964" y="3924"/>
                    </a:moveTo>
                    <a:cubicBezTo>
                      <a:pt x="4964" y="3924"/>
                      <a:pt x="4964" y="3924"/>
                      <a:pt x="4964" y="3924"/>
                    </a:cubicBezTo>
                    <a:cubicBezTo>
                      <a:pt x="4964" y="3924"/>
                      <a:pt x="4964" y="3924"/>
                      <a:pt x="4964" y="3924"/>
                    </a:cubicBezTo>
                    <a:close/>
                    <a:moveTo>
                      <a:pt x="4616" y="3930"/>
                    </a:moveTo>
                    <a:lnTo>
                      <a:pt x="4622" y="3955"/>
                    </a:lnTo>
                    <a:cubicBezTo>
                      <a:pt x="4622" y="3944"/>
                      <a:pt x="4620" y="3936"/>
                      <a:pt x="4616" y="3930"/>
                    </a:cubicBezTo>
                    <a:close/>
                    <a:moveTo>
                      <a:pt x="4126" y="4141"/>
                    </a:moveTo>
                    <a:lnTo>
                      <a:pt x="4126" y="4141"/>
                    </a:lnTo>
                    <a:cubicBezTo>
                      <a:pt x="4157" y="4250"/>
                      <a:pt x="4173" y="4327"/>
                      <a:pt x="4111" y="4405"/>
                    </a:cubicBezTo>
                    <a:lnTo>
                      <a:pt x="4033" y="4374"/>
                    </a:lnTo>
                    <a:lnTo>
                      <a:pt x="4033" y="4358"/>
                    </a:lnTo>
                    <a:lnTo>
                      <a:pt x="4049" y="4358"/>
                    </a:lnTo>
                    <a:lnTo>
                      <a:pt x="4033" y="4343"/>
                    </a:lnTo>
                    <a:cubicBezTo>
                      <a:pt x="4049" y="4296"/>
                      <a:pt x="4049" y="4265"/>
                      <a:pt x="4064" y="4219"/>
                    </a:cubicBezTo>
                    <a:lnTo>
                      <a:pt x="4080" y="4219"/>
                    </a:lnTo>
                    <a:cubicBezTo>
                      <a:pt x="4080" y="4219"/>
                      <a:pt x="4080" y="4219"/>
                      <a:pt x="4064" y="4203"/>
                    </a:cubicBezTo>
                    <a:cubicBezTo>
                      <a:pt x="4080" y="4188"/>
                      <a:pt x="4095" y="4157"/>
                      <a:pt x="4126" y="4141"/>
                    </a:cubicBezTo>
                    <a:close/>
                    <a:moveTo>
                      <a:pt x="1971" y="4638"/>
                    </a:moveTo>
                    <a:cubicBezTo>
                      <a:pt x="2002" y="4653"/>
                      <a:pt x="2033" y="4669"/>
                      <a:pt x="2063" y="4684"/>
                    </a:cubicBezTo>
                    <a:cubicBezTo>
                      <a:pt x="2063" y="4684"/>
                      <a:pt x="2063" y="4699"/>
                      <a:pt x="2063" y="4699"/>
                    </a:cubicBezTo>
                    <a:cubicBezTo>
                      <a:pt x="2033" y="4669"/>
                      <a:pt x="2002" y="4653"/>
                      <a:pt x="1971" y="4638"/>
                    </a:cubicBezTo>
                    <a:close/>
                    <a:moveTo>
                      <a:pt x="1117" y="4017"/>
                    </a:moveTo>
                    <a:cubicBezTo>
                      <a:pt x="1117" y="4017"/>
                      <a:pt x="1133" y="4033"/>
                      <a:pt x="1133" y="4033"/>
                    </a:cubicBezTo>
                    <a:cubicBezTo>
                      <a:pt x="1133" y="4033"/>
                      <a:pt x="1133" y="4033"/>
                      <a:pt x="1133" y="4033"/>
                    </a:cubicBezTo>
                    <a:lnTo>
                      <a:pt x="1133" y="4033"/>
                    </a:lnTo>
                    <a:cubicBezTo>
                      <a:pt x="1133" y="4043"/>
                      <a:pt x="1140" y="4046"/>
                      <a:pt x="1144" y="4047"/>
                    </a:cubicBezTo>
                    <a:lnTo>
                      <a:pt x="1144" y="4047"/>
                    </a:lnTo>
                    <a:cubicBezTo>
                      <a:pt x="1141" y="4043"/>
                      <a:pt x="1138" y="4038"/>
                      <a:pt x="1133" y="4033"/>
                    </a:cubicBezTo>
                    <a:lnTo>
                      <a:pt x="1133" y="4033"/>
                    </a:lnTo>
                    <a:cubicBezTo>
                      <a:pt x="1133" y="4033"/>
                      <a:pt x="1135" y="4034"/>
                      <a:pt x="1148" y="4048"/>
                    </a:cubicBezTo>
                    <a:cubicBezTo>
                      <a:pt x="1148" y="4048"/>
                      <a:pt x="1147" y="4048"/>
                      <a:pt x="1144" y="4047"/>
                    </a:cubicBezTo>
                    <a:lnTo>
                      <a:pt x="1144" y="4047"/>
                    </a:lnTo>
                    <a:cubicBezTo>
                      <a:pt x="1150" y="4057"/>
                      <a:pt x="1154" y="4064"/>
                      <a:pt x="1164" y="4064"/>
                    </a:cubicBezTo>
                    <a:cubicBezTo>
                      <a:pt x="1164" y="4064"/>
                      <a:pt x="1164" y="4064"/>
                      <a:pt x="1179" y="4079"/>
                    </a:cubicBezTo>
                    <a:cubicBezTo>
                      <a:pt x="1179" y="4095"/>
                      <a:pt x="1179" y="4095"/>
                      <a:pt x="1179" y="4095"/>
                    </a:cubicBezTo>
                    <a:cubicBezTo>
                      <a:pt x="1195" y="4095"/>
                      <a:pt x="1195" y="4110"/>
                      <a:pt x="1195" y="4110"/>
                    </a:cubicBezTo>
                    <a:cubicBezTo>
                      <a:pt x="1210" y="4126"/>
                      <a:pt x="1210" y="4126"/>
                      <a:pt x="1210" y="4126"/>
                    </a:cubicBezTo>
                    <a:cubicBezTo>
                      <a:pt x="1210" y="4126"/>
                      <a:pt x="1210" y="4141"/>
                      <a:pt x="1210" y="4141"/>
                    </a:cubicBezTo>
                    <a:lnTo>
                      <a:pt x="1226" y="4141"/>
                    </a:lnTo>
                    <a:cubicBezTo>
                      <a:pt x="1226" y="4141"/>
                      <a:pt x="1226" y="4157"/>
                      <a:pt x="1226" y="4157"/>
                    </a:cubicBezTo>
                    <a:cubicBezTo>
                      <a:pt x="1226" y="4157"/>
                      <a:pt x="1241" y="4157"/>
                      <a:pt x="1241" y="4172"/>
                    </a:cubicBezTo>
                    <a:cubicBezTo>
                      <a:pt x="1241" y="4172"/>
                      <a:pt x="1241" y="4172"/>
                      <a:pt x="1241" y="4188"/>
                    </a:cubicBezTo>
                    <a:cubicBezTo>
                      <a:pt x="1303" y="4219"/>
                      <a:pt x="1397" y="4281"/>
                      <a:pt x="1490" y="4343"/>
                    </a:cubicBezTo>
                    <a:cubicBezTo>
                      <a:pt x="1490" y="4374"/>
                      <a:pt x="1490" y="4389"/>
                      <a:pt x="1490" y="4420"/>
                    </a:cubicBezTo>
                    <a:lnTo>
                      <a:pt x="1505" y="4420"/>
                    </a:lnTo>
                    <a:cubicBezTo>
                      <a:pt x="1521" y="4436"/>
                      <a:pt x="1521" y="4451"/>
                      <a:pt x="1536" y="4467"/>
                    </a:cubicBezTo>
                    <a:lnTo>
                      <a:pt x="1505" y="4498"/>
                    </a:lnTo>
                    <a:cubicBezTo>
                      <a:pt x="1490" y="4498"/>
                      <a:pt x="1490" y="4482"/>
                      <a:pt x="1490" y="4482"/>
                    </a:cubicBezTo>
                    <a:cubicBezTo>
                      <a:pt x="1490" y="4498"/>
                      <a:pt x="1490" y="4513"/>
                      <a:pt x="1490" y="4529"/>
                    </a:cubicBezTo>
                    <a:cubicBezTo>
                      <a:pt x="1459" y="4560"/>
                      <a:pt x="1443" y="4591"/>
                      <a:pt x="1412" y="4637"/>
                    </a:cubicBezTo>
                    <a:lnTo>
                      <a:pt x="1397" y="4591"/>
                    </a:lnTo>
                    <a:lnTo>
                      <a:pt x="1397" y="4591"/>
                    </a:lnTo>
                    <a:cubicBezTo>
                      <a:pt x="1397" y="4622"/>
                      <a:pt x="1397" y="4637"/>
                      <a:pt x="1412" y="4653"/>
                    </a:cubicBezTo>
                    <a:lnTo>
                      <a:pt x="1397" y="4668"/>
                    </a:lnTo>
                    <a:cubicBezTo>
                      <a:pt x="1319" y="4699"/>
                      <a:pt x="1257" y="4746"/>
                      <a:pt x="1241" y="4839"/>
                    </a:cubicBezTo>
                    <a:lnTo>
                      <a:pt x="1303" y="4901"/>
                    </a:lnTo>
                    <a:lnTo>
                      <a:pt x="1102" y="4761"/>
                    </a:lnTo>
                    <a:cubicBezTo>
                      <a:pt x="1126" y="4701"/>
                      <a:pt x="1122" y="4612"/>
                      <a:pt x="1097" y="4561"/>
                    </a:cubicBezTo>
                    <a:lnTo>
                      <a:pt x="1097" y="4561"/>
                    </a:lnTo>
                    <a:lnTo>
                      <a:pt x="1133" y="4606"/>
                    </a:lnTo>
                    <a:cubicBezTo>
                      <a:pt x="1096" y="4496"/>
                      <a:pt x="1163" y="4446"/>
                      <a:pt x="1230" y="4446"/>
                    </a:cubicBezTo>
                    <a:cubicBezTo>
                      <a:pt x="1276" y="4446"/>
                      <a:pt x="1322" y="4469"/>
                      <a:pt x="1334" y="4513"/>
                    </a:cubicBezTo>
                    <a:lnTo>
                      <a:pt x="1334" y="4498"/>
                    </a:lnTo>
                    <a:cubicBezTo>
                      <a:pt x="1334" y="4498"/>
                      <a:pt x="1288" y="4420"/>
                      <a:pt x="1241" y="4312"/>
                    </a:cubicBezTo>
                    <a:lnTo>
                      <a:pt x="1241" y="4312"/>
                    </a:lnTo>
                    <a:lnTo>
                      <a:pt x="1334" y="4389"/>
                    </a:lnTo>
                    <a:lnTo>
                      <a:pt x="1226" y="4265"/>
                    </a:lnTo>
                    <a:cubicBezTo>
                      <a:pt x="1226" y="4265"/>
                      <a:pt x="1226" y="4250"/>
                      <a:pt x="1210" y="4250"/>
                    </a:cubicBezTo>
                    <a:cubicBezTo>
                      <a:pt x="1179" y="4157"/>
                      <a:pt x="1133" y="4048"/>
                      <a:pt x="1117" y="4017"/>
                    </a:cubicBezTo>
                    <a:close/>
                    <a:moveTo>
                      <a:pt x="3987" y="4932"/>
                    </a:moveTo>
                    <a:cubicBezTo>
                      <a:pt x="3971" y="4948"/>
                      <a:pt x="3956" y="4963"/>
                      <a:pt x="3925" y="4963"/>
                    </a:cubicBezTo>
                    <a:cubicBezTo>
                      <a:pt x="3940" y="4948"/>
                      <a:pt x="3940" y="4948"/>
                      <a:pt x="3940" y="4932"/>
                    </a:cubicBezTo>
                    <a:close/>
                    <a:moveTo>
                      <a:pt x="2591" y="5025"/>
                    </a:moveTo>
                    <a:cubicBezTo>
                      <a:pt x="2591" y="5025"/>
                      <a:pt x="2591" y="5025"/>
                      <a:pt x="2591" y="5025"/>
                    </a:cubicBezTo>
                    <a:lnTo>
                      <a:pt x="2591" y="5025"/>
                    </a:lnTo>
                    <a:cubicBezTo>
                      <a:pt x="2594" y="5025"/>
                      <a:pt x="2597" y="5025"/>
                      <a:pt x="2601" y="5025"/>
                    </a:cubicBezTo>
                    <a:lnTo>
                      <a:pt x="2601" y="5025"/>
                    </a:lnTo>
                    <a:cubicBezTo>
                      <a:pt x="2598" y="5025"/>
                      <a:pt x="2594" y="5025"/>
                      <a:pt x="2591" y="5025"/>
                    </a:cubicBezTo>
                    <a:close/>
                    <a:moveTo>
                      <a:pt x="2668" y="5025"/>
                    </a:moveTo>
                    <a:cubicBezTo>
                      <a:pt x="2684" y="5025"/>
                      <a:pt x="2699" y="5041"/>
                      <a:pt x="2699" y="5041"/>
                    </a:cubicBezTo>
                    <a:cubicBezTo>
                      <a:pt x="2699" y="5025"/>
                      <a:pt x="2684" y="5025"/>
                      <a:pt x="2668" y="5025"/>
                    </a:cubicBezTo>
                    <a:close/>
                    <a:moveTo>
                      <a:pt x="2405" y="4932"/>
                    </a:moveTo>
                    <a:cubicBezTo>
                      <a:pt x="2389" y="4963"/>
                      <a:pt x="2374" y="4994"/>
                      <a:pt x="2374" y="5025"/>
                    </a:cubicBezTo>
                    <a:lnTo>
                      <a:pt x="2358" y="4979"/>
                    </a:lnTo>
                    <a:cubicBezTo>
                      <a:pt x="2343" y="4994"/>
                      <a:pt x="2343" y="4994"/>
                      <a:pt x="2327" y="4994"/>
                    </a:cubicBezTo>
                    <a:cubicBezTo>
                      <a:pt x="2327" y="5010"/>
                      <a:pt x="2312" y="5010"/>
                      <a:pt x="2312" y="5010"/>
                    </a:cubicBezTo>
                    <a:cubicBezTo>
                      <a:pt x="2358" y="5025"/>
                      <a:pt x="2405" y="5041"/>
                      <a:pt x="2451" y="5056"/>
                    </a:cubicBezTo>
                    <a:lnTo>
                      <a:pt x="2451" y="5056"/>
                    </a:lnTo>
                    <a:lnTo>
                      <a:pt x="2451" y="5056"/>
                    </a:lnTo>
                    <a:cubicBezTo>
                      <a:pt x="2482" y="5072"/>
                      <a:pt x="2529" y="5087"/>
                      <a:pt x="2560" y="5103"/>
                    </a:cubicBezTo>
                    <a:cubicBezTo>
                      <a:pt x="2575" y="5072"/>
                      <a:pt x="2575" y="5056"/>
                      <a:pt x="2591" y="5025"/>
                    </a:cubicBezTo>
                    <a:lnTo>
                      <a:pt x="2591" y="5025"/>
                    </a:lnTo>
                    <a:cubicBezTo>
                      <a:pt x="2586" y="5025"/>
                      <a:pt x="2580" y="5025"/>
                      <a:pt x="2575" y="5025"/>
                    </a:cubicBezTo>
                    <a:cubicBezTo>
                      <a:pt x="2560" y="5010"/>
                      <a:pt x="2544" y="4994"/>
                      <a:pt x="2529" y="4979"/>
                    </a:cubicBezTo>
                    <a:cubicBezTo>
                      <a:pt x="2529" y="4979"/>
                      <a:pt x="2529" y="4994"/>
                      <a:pt x="2529" y="4994"/>
                    </a:cubicBezTo>
                    <a:cubicBezTo>
                      <a:pt x="2482" y="4963"/>
                      <a:pt x="2451" y="4932"/>
                      <a:pt x="2405" y="4932"/>
                    </a:cubicBezTo>
                    <a:close/>
                    <a:moveTo>
                      <a:pt x="2979" y="5087"/>
                    </a:moveTo>
                    <a:lnTo>
                      <a:pt x="2979" y="5087"/>
                    </a:lnTo>
                    <a:cubicBezTo>
                      <a:pt x="3010" y="5103"/>
                      <a:pt x="3041" y="5103"/>
                      <a:pt x="3072" y="5103"/>
                    </a:cubicBezTo>
                    <a:cubicBezTo>
                      <a:pt x="3072" y="5103"/>
                      <a:pt x="3072" y="5118"/>
                      <a:pt x="3072" y="5118"/>
                    </a:cubicBezTo>
                    <a:cubicBezTo>
                      <a:pt x="3072" y="5118"/>
                      <a:pt x="3072" y="5103"/>
                      <a:pt x="3056" y="5103"/>
                    </a:cubicBezTo>
                    <a:cubicBezTo>
                      <a:pt x="3025" y="5103"/>
                      <a:pt x="3010" y="5103"/>
                      <a:pt x="2979" y="5087"/>
                    </a:cubicBezTo>
                    <a:close/>
                    <a:moveTo>
                      <a:pt x="2601" y="5025"/>
                    </a:moveTo>
                    <a:cubicBezTo>
                      <a:pt x="2671" y="5027"/>
                      <a:pt x="2696" y="5044"/>
                      <a:pt x="2622" y="5118"/>
                    </a:cubicBezTo>
                    <a:cubicBezTo>
                      <a:pt x="2637" y="5118"/>
                      <a:pt x="2653" y="5134"/>
                      <a:pt x="2668" y="5134"/>
                    </a:cubicBezTo>
                    <a:cubicBezTo>
                      <a:pt x="2699" y="5134"/>
                      <a:pt x="2715" y="5118"/>
                      <a:pt x="2730" y="5103"/>
                    </a:cubicBezTo>
                    <a:cubicBezTo>
                      <a:pt x="2730" y="5087"/>
                      <a:pt x="2715" y="5056"/>
                      <a:pt x="2699" y="5041"/>
                    </a:cubicBezTo>
                    <a:cubicBezTo>
                      <a:pt x="2674" y="5028"/>
                      <a:pt x="2638" y="5026"/>
                      <a:pt x="2601" y="5025"/>
                    </a:cubicBezTo>
                    <a:close/>
                    <a:moveTo>
                      <a:pt x="2544" y="4793"/>
                    </a:moveTo>
                    <a:lnTo>
                      <a:pt x="2637" y="4839"/>
                    </a:lnTo>
                    <a:cubicBezTo>
                      <a:pt x="2637" y="4870"/>
                      <a:pt x="2637" y="4917"/>
                      <a:pt x="2653" y="4948"/>
                    </a:cubicBezTo>
                    <a:cubicBezTo>
                      <a:pt x="2653" y="4948"/>
                      <a:pt x="2653" y="4948"/>
                      <a:pt x="2668" y="4963"/>
                    </a:cubicBezTo>
                    <a:cubicBezTo>
                      <a:pt x="2699" y="4963"/>
                      <a:pt x="2730" y="4994"/>
                      <a:pt x="2730" y="4994"/>
                    </a:cubicBezTo>
                    <a:cubicBezTo>
                      <a:pt x="2777" y="4979"/>
                      <a:pt x="2792" y="4963"/>
                      <a:pt x="2792" y="4932"/>
                    </a:cubicBezTo>
                    <a:lnTo>
                      <a:pt x="2839" y="4948"/>
                    </a:lnTo>
                    <a:cubicBezTo>
                      <a:pt x="2839" y="4963"/>
                      <a:pt x="2839" y="4979"/>
                      <a:pt x="2839" y="4994"/>
                    </a:cubicBezTo>
                    <a:cubicBezTo>
                      <a:pt x="2823" y="5010"/>
                      <a:pt x="2808" y="5025"/>
                      <a:pt x="2792" y="5041"/>
                    </a:cubicBezTo>
                    <a:lnTo>
                      <a:pt x="2699" y="5041"/>
                    </a:lnTo>
                    <a:cubicBezTo>
                      <a:pt x="2730" y="5041"/>
                      <a:pt x="2761" y="5041"/>
                      <a:pt x="2792" y="5056"/>
                    </a:cubicBezTo>
                    <a:cubicBezTo>
                      <a:pt x="2777" y="5072"/>
                      <a:pt x="2761" y="5087"/>
                      <a:pt x="2730" y="5103"/>
                    </a:cubicBezTo>
                    <a:cubicBezTo>
                      <a:pt x="2746" y="5118"/>
                      <a:pt x="2746" y="5149"/>
                      <a:pt x="2761" y="5165"/>
                    </a:cubicBezTo>
                    <a:cubicBezTo>
                      <a:pt x="2730" y="5165"/>
                      <a:pt x="2699" y="5149"/>
                      <a:pt x="2668" y="5134"/>
                    </a:cubicBezTo>
                    <a:cubicBezTo>
                      <a:pt x="2653" y="5134"/>
                      <a:pt x="2637" y="5134"/>
                      <a:pt x="2606" y="5118"/>
                    </a:cubicBezTo>
                    <a:lnTo>
                      <a:pt x="2622" y="5118"/>
                    </a:lnTo>
                    <a:cubicBezTo>
                      <a:pt x="2591" y="5118"/>
                      <a:pt x="2575" y="5103"/>
                      <a:pt x="2560" y="5103"/>
                    </a:cubicBezTo>
                    <a:cubicBezTo>
                      <a:pt x="2560" y="5103"/>
                      <a:pt x="2560" y="5118"/>
                      <a:pt x="2560" y="5118"/>
                    </a:cubicBezTo>
                    <a:cubicBezTo>
                      <a:pt x="2544" y="5149"/>
                      <a:pt x="2513" y="5196"/>
                      <a:pt x="2498" y="5227"/>
                    </a:cubicBezTo>
                    <a:lnTo>
                      <a:pt x="2451" y="5211"/>
                    </a:lnTo>
                    <a:cubicBezTo>
                      <a:pt x="2424" y="5157"/>
                      <a:pt x="2397" y="5115"/>
                      <a:pt x="2330" y="5115"/>
                    </a:cubicBezTo>
                    <a:cubicBezTo>
                      <a:pt x="2319" y="5115"/>
                      <a:pt x="2308" y="5116"/>
                      <a:pt x="2296" y="5118"/>
                    </a:cubicBezTo>
                    <a:cubicBezTo>
                      <a:pt x="2296" y="5041"/>
                      <a:pt x="2296" y="5025"/>
                      <a:pt x="2312" y="5010"/>
                    </a:cubicBezTo>
                    <a:lnTo>
                      <a:pt x="2281" y="5010"/>
                    </a:lnTo>
                    <a:cubicBezTo>
                      <a:pt x="2296" y="4994"/>
                      <a:pt x="2296" y="4994"/>
                      <a:pt x="2312" y="4994"/>
                    </a:cubicBezTo>
                    <a:cubicBezTo>
                      <a:pt x="2327" y="4979"/>
                      <a:pt x="2343" y="4963"/>
                      <a:pt x="2358" y="4963"/>
                    </a:cubicBezTo>
                    <a:lnTo>
                      <a:pt x="2358" y="4979"/>
                    </a:lnTo>
                    <a:cubicBezTo>
                      <a:pt x="2358" y="4963"/>
                      <a:pt x="2374" y="4948"/>
                      <a:pt x="2389" y="4932"/>
                    </a:cubicBezTo>
                    <a:lnTo>
                      <a:pt x="2405" y="4932"/>
                    </a:lnTo>
                    <a:cubicBezTo>
                      <a:pt x="2405" y="4932"/>
                      <a:pt x="2405" y="4917"/>
                      <a:pt x="2420" y="4917"/>
                    </a:cubicBezTo>
                    <a:cubicBezTo>
                      <a:pt x="2451" y="4932"/>
                      <a:pt x="2482" y="4963"/>
                      <a:pt x="2529" y="4979"/>
                    </a:cubicBezTo>
                    <a:cubicBezTo>
                      <a:pt x="2529" y="4979"/>
                      <a:pt x="2513" y="4948"/>
                      <a:pt x="2513" y="4917"/>
                    </a:cubicBezTo>
                    <a:cubicBezTo>
                      <a:pt x="2513" y="4901"/>
                      <a:pt x="2498" y="4870"/>
                      <a:pt x="2498" y="4839"/>
                    </a:cubicBezTo>
                    <a:cubicBezTo>
                      <a:pt x="2513" y="4824"/>
                      <a:pt x="2529" y="4808"/>
                      <a:pt x="2544" y="4793"/>
                    </a:cubicBezTo>
                    <a:close/>
                    <a:moveTo>
                      <a:pt x="4235" y="5754"/>
                    </a:moveTo>
                    <a:cubicBezTo>
                      <a:pt x="4188" y="5785"/>
                      <a:pt x="4111" y="5847"/>
                      <a:pt x="4033" y="5909"/>
                    </a:cubicBezTo>
                    <a:cubicBezTo>
                      <a:pt x="4095" y="5863"/>
                      <a:pt x="4188" y="5785"/>
                      <a:pt x="4235" y="5754"/>
                    </a:cubicBezTo>
                    <a:close/>
                    <a:moveTo>
                      <a:pt x="590" y="3614"/>
                    </a:moveTo>
                    <a:cubicBezTo>
                      <a:pt x="606" y="3629"/>
                      <a:pt x="621" y="3629"/>
                      <a:pt x="621" y="3645"/>
                    </a:cubicBezTo>
                    <a:cubicBezTo>
                      <a:pt x="621" y="3660"/>
                      <a:pt x="637" y="3676"/>
                      <a:pt x="683" y="3676"/>
                    </a:cubicBezTo>
                    <a:cubicBezTo>
                      <a:pt x="714" y="3691"/>
                      <a:pt x="730" y="3707"/>
                      <a:pt x="761" y="3722"/>
                    </a:cubicBezTo>
                    <a:cubicBezTo>
                      <a:pt x="761" y="3722"/>
                      <a:pt x="761" y="3722"/>
                      <a:pt x="761" y="3722"/>
                    </a:cubicBezTo>
                    <a:lnTo>
                      <a:pt x="761" y="3722"/>
                    </a:lnTo>
                    <a:cubicBezTo>
                      <a:pt x="776" y="3738"/>
                      <a:pt x="776" y="3738"/>
                      <a:pt x="776" y="3738"/>
                    </a:cubicBezTo>
                    <a:lnTo>
                      <a:pt x="792" y="3738"/>
                    </a:lnTo>
                    <a:cubicBezTo>
                      <a:pt x="823" y="3769"/>
                      <a:pt x="854" y="3784"/>
                      <a:pt x="869" y="3800"/>
                    </a:cubicBezTo>
                    <a:cubicBezTo>
                      <a:pt x="869" y="3800"/>
                      <a:pt x="869" y="3815"/>
                      <a:pt x="885" y="3815"/>
                    </a:cubicBezTo>
                    <a:lnTo>
                      <a:pt x="900" y="3831"/>
                    </a:lnTo>
                    <a:cubicBezTo>
                      <a:pt x="911" y="3831"/>
                      <a:pt x="914" y="3838"/>
                      <a:pt x="920" y="3842"/>
                    </a:cubicBezTo>
                    <a:lnTo>
                      <a:pt x="920" y="3842"/>
                    </a:lnTo>
                    <a:cubicBezTo>
                      <a:pt x="924" y="3848"/>
                      <a:pt x="931" y="3852"/>
                      <a:pt x="931" y="3862"/>
                    </a:cubicBezTo>
                    <a:cubicBezTo>
                      <a:pt x="950" y="3871"/>
                      <a:pt x="963" y="3881"/>
                      <a:pt x="978" y="3890"/>
                    </a:cubicBezTo>
                    <a:lnTo>
                      <a:pt x="978" y="3890"/>
                    </a:lnTo>
                    <a:cubicBezTo>
                      <a:pt x="978" y="3893"/>
                      <a:pt x="978" y="3893"/>
                      <a:pt x="978" y="3893"/>
                    </a:cubicBezTo>
                    <a:cubicBezTo>
                      <a:pt x="993" y="3908"/>
                      <a:pt x="1009" y="3908"/>
                      <a:pt x="1024" y="3924"/>
                    </a:cubicBezTo>
                    <a:cubicBezTo>
                      <a:pt x="1012" y="3912"/>
                      <a:pt x="1000" y="3909"/>
                      <a:pt x="995" y="3901"/>
                    </a:cubicBezTo>
                    <a:lnTo>
                      <a:pt x="995" y="3901"/>
                    </a:lnTo>
                    <a:cubicBezTo>
                      <a:pt x="1000" y="3904"/>
                      <a:pt x="1004" y="3906"/>
                      <a:pt x="1009" y="3908"/>
                    </a:cubicBezTo>
                    <a:lnTo>
                      <a:pt x="1024" y="3924"/>
                    </a:lnTo>
                    <a:lnTo>
                      <a:pt x="1024" y="3924"/>
                    </a:lnTo>
                    <a:cubicBezTo>
                      <a:pt x="1024" y="3924"/>
                      <a:pt x="1024" y="3924"/>
                      <a:pt x="1024" y="3924"/>
                    </a:cubicBezTo>
                    <a:lnTo>
                      <a:pt x="1055" y="3955"/>
                    </a:lnTo>
                    <a:cubicBezTo>
                      <a:pt x="1055" y="3955"/>
                      <a:pt x="1055" y="3955"/>
                      <a:pt x="1055" y="3955"/>
                    </a:cubicBezTo>
                    <a:lnTo>
                      <a:pt x="1055" y="3955"/>
                    </a:lnTo>
                    <a:cubicBezTo>
                      <a:pt x="1055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71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86" y="3971"/>
                      <a:pt x="1086" y="3986"/>
                      <a:pt x="1086" y="3986"/>
                    </a:cubicBezTo>
                    <a:lnTo>
                      <a:pt x="1086" y="3986"/>
                    </a:lnTo>
                    <a:cubicBezTo>
                      <a:pt x="1091" y="3991"/>
                      <a:pt x="1097" y="3996"/>
                      <a:pt x="1102" y="4002"/>
                    </a:cubicBezTo>
                    <a:cubicBezTo>
                      <a:pt x="1040" y="4126"/>
                      <a:pt x="1195" y="4157"/>
                      <a:pt x="1133" y="4312"/>
                    </a:cubicBezTo>
                    <a:cubicBezTo>
                      <a:pt x="1148" y="4250"/>
                      <a:pt x="1102" y="4219"/>
                      <a:pt x="1086" y="4203"/>
                    </a:cubicBezTo>
                    <a:cubicBezTo>
                      <a:pt x="1055" y="4281"/>
                      <a:pt x="1024" y="4358"/>
                      <a:pt x="1009" y="4436"/>
                    </a:cubicBezTo>
                    <a:cubicBezTo>
                      <a:pt x="978" y="4529"/>
                      <a:pt x="947" y="4637"/>
                      <a:pt x="931" y="4730"/>
                    </a:cubicBezTo>
                    <a:lnTo>
                      <a:pt x="1365" y="5041"/>
                    </a:lnTo>
                    <a:cubicBezTo>
                      <a:pt x="1381" y="5165"/>
                      <a:pt x="1428" y="5273"/>
                      <a:pt x="1443" y="5382"/>
                    </a:cubicBezTo>
                    <a:lnTo>
                      <a:pt x="2265" y="5677"/>
                    </a:lnTo>
                    <a:cubicBezTo>
                      <a:pt x="2281" y="5692"/>
                      <a:pt x="2281" y="5708"/>
                      <a:pt x="2296" y="5723"/>
                    </a:cubicBezTo>
                    <a:cubicBezTo>
                      <a:pt x="2358" y="5785"/>
                      <a:pt x="2451" y="5847"/>
                      <a:pt x="2187" y="6049"/>
                    </a:cubicBezTo>
                    <a:lnTo>
                      <a:pt x="249" y="4606"/>
                    </a:lnTo>
                    <a:cubicBezTo>
                      <a:pt x="249" y="4591"/>
                      <a:pt x="249" y="4560"/>
                      <a:pt x="249" y="4544"/>
                    </a:cubicBezTo>
                    <a:cubicBezTo>
                      <a:pt x="249" y="4544"/>
                      <a:pt x="280" y="4451"/>
                      <a:pt x="311" y="4358"/>
                    </a:cubicBezTo>
                    <a:cubicBezTo>
                      <a:pt x="357" y="4250"/>
                      <a:pt x="388" y="4203"/>
                      <a:pt x="388" y="4203"/>
                    </a:cubicBezTo>
                    <a:cubicBezTo>
                      <a:pt x="388" y="4203"/>
                      <a:pt x="342" y="4157"/>
                      <a:pt x="311" y="4110"/>
                    </a:cubicBezTo>
                    <a:cubicBezTo>
                      <a:pt x="264" y="4079"/>
                      <a:pt x="233" y="4033"/>
                      <a:pt x="233" y="4033"/>
                    </a:cubicBezTo>
                    <a:cubicBezTo>
                      <a:pt x="248" y="3989"/>
                      <a:pt x="262" y="3974"/>
                      <a:pt x="276" y="3974"/>
                    </a:cubicBezTo>
                    <a:cubicBezTo>
                      <a:pt x="302" y="3974"/>
                      <a:pt x="329" y="4029"/>
                      <a:pt x="361" y="4029"/>
                    </a:cubicBezTo>
                    <a:cubicBezTo>
                      <a:pt x="382" y="4029"/>
                      <a:pt x="407" y="4004"/>
                      <a:pt x="435" y="3924"/>
                    </a:cubicBezTo>
                    <a:cubicBezTo>
                      <a:pt x="373" y="3831"/>
                      <a:pt x="512" y="3707"/>
                      <a:pt x="481" y="3645"/>
                    </a:cubicBezTo>
                    <a:lnTo>
                      <a:pt x="481" y="3645"/>
                    </a:lnTo>
                    <a:cubicBezTo>
                      <a:pt x="495" y="3652"/>
                      <a:pt x="509" y="3659"/>
                      <a:pt x="524" y="3659"/>
                    </a:cubicBezTo>
                    <a:cubicBezTo>
                      <a:pt x="543" y="3659"/>
                      <a:pt x="564" y="3648"/>
                      <a:pt x="590" y="3614"/>
                    </a:cubicBezTo>
                    <a:close/>
                    <a:moveTo>
                      <a:pt x="151" y="4510"/>
                    </a:moveTo>
                    <a:cubicBezTo>
                      <a:pt x="179" y="4510"/>
                      <a:pt x="187" y="4546"/>
                      <a:pt x="187" y="4591"/>
                    </a:cubicBezTo>
                    <a:lnTo>
                      <a:pt x="2219" y="6095"/>
                    </a:lnTo>
                    <a:cubicBezTo>
                      <a:pt x="2312" y="6033"/>
                      <a:pt x="2451" y="5940"/>
                      <a:pt x="2529" y="5878"/>
                    </a:cubicBezTo>
                    <a:cubicBezTo>
                      <a:pt x="2570" y="5837"/>
                      <a:pt x="2584" y="5809"/>
                      <a:pt x="2547" y="5809"/>
                    </a:cubicBezTo>
                    <a:cubicBezTo>
                      <a:pt x="2529" y="5809"/>
                      <a:pt x="2498" y="5816"/>
                      <a:pt x="2451" y="5832"/>
                    </a:cubicBezTo>
                    <a:cubicBezTo>
                      <a:pt x="2482" y="5816"/>
                      <a:pt x="2513" y="5785"/>
                      <a:pt x="2544" y="5770"/>
                    </a:cubicBezTo>
                    <a:lnTo>
                      <a:pt x="2668" y="5816"/>
                    </a:lnTo>
                    <a:cubicBezTo>
                      <a:pt x="2529" y="5925"/>
                      <a:pt x="2374" y="6049"/>
                      <a:pt x="2250" y="6157"/>
                    </a:cubicBezTo>
                    <a:lnTo>
                      <a:pt x="125" y="4575"/>
                    </a:lnTo>
                    <a:cubicBezTo>
                      <a:pt x="125" y="4560"/>
                      <a:pt x="109" y="4544"/>
                      <a:pt x="109" y="4529"/>
                    </a:cubicBezTo>
                    <a:cubicBezTo>
                      <a:pt x="127" y="4516"/>
                      <a:pt x="141" y="4510"/>
                      <a:pt x="151" y="4510"/>
                    </a:cubicBezTo>
                    <a:close/>
                    <a:moveTo>
                      <a:pt x="1800" y="0"/>
                    </a:moveTo>
                    <a:cubicBezTo>
                      <a:pt x="1784" y="62"/>
                      <a:pt x="1753" y="124"/>
                      <a:pt x="1738" y="217"/>
                    </a:cubicBezTo>
                    <a:lnTo>
                      <a:pt x="1676" y="155"/>
                    </a:lnTo>
                    <a:lnTo>
                      <a:pt x="1676" y="155"/>
                    </a:lnTo>
                    <a:cubicBezTo>
                      <a:pt x="1195" y="589"/>
                      <a:pt x="1753" y="760"/>
                      <a:pt x="1552" y="1225"/>
                    </a:cubicBezTo>
                    <a:cubicBezTo>
                      <a:pt x="1534" y="1219"/>
                      <a:pt x="1520" y="1216"/>
                      <a:pt x="1507" y="1216"/>
                    </a:cubicBezTo>
                    <a:cubicBezTo>
                      <a:pt x="1413" y="1216"/>
                      <a:pt x="1446" y="1379"/>
                      <a:pt x="1377" y="1379"/>
                    </a:cubicBezTo>
                    <a:cubicBezTo>
                      <a:pt x="1365" y="1379"/>
                      <a:pt x="1352" y="1374"/>
                      <a:pt x="1334" y="1365"/>
                    </a:cubicBezTo>
                    <a:cubicBezTo>
                      <a:pt x="1381" y="1260"/>
                      <a:pt x="1349" y="1234"/>
                      <a:pt x="1291" y="1234"/>
                    </a:cubicBezTo>
                    <a:cubicBezTo>
                      <a:pt x="1271" y="1234"/>
                      <a:pt x="1249" y="1237"/>
                      <a:pt x="1226" y="1241"/>
                    </a:cubicBezTo>
                    <a:cubicBezTo>
                      <a:pt x="1257" y="1349"/>
                      <a:pt x="1350" y="1442"/>
                      <a:pt x="1226" y="1582"/>
                    </a:cubicBezTo>
                    <a:cubicBezTo>
                      <a:pt x="1164" y="1489"/>
                      <a:pt x="1040" y="1598"/>
                      <a:pt x="1071" y="1427"/>
                    </a:cubicBezTo>
                    <a:lnTo>
                      <a:pt x="1071" y="1427"/>
                    </a:lnTo>
                    <a:cubicBezTo>
                      <a:pt x="953" y="1618"/>
                      <a:pt x="919" y="1754"/>
                      <a:pt x="1009" y="1900"/>
                    </a:cubicBezTo>
                    <a:lnTo>
                      <a:pt x="1009" y="1900"/>
                    </a:lnTo>
                    <a:cubicBezTo>
                      <a:pt x="1009" y="1897"/>
                      <a:pt x="1009" y="1895"/>
                      <a:pt x="1009" y="1892"/>
                    </a:cubicBezTo>
                    <a:lnTo>
                      <a:pt x="1009" y="1892"/>
                    </a:lnTo>
                    <a:cubicBezTo>
                      <a:pt x="1009" y="1895"/>
                      <a:pt x="1010" y="1898"/>
                      <a:pt x="1010" y="1901"/>
                    </a:cubicBezTo>
                    <a:lnTo>
                      <a:pt x="1010" y="1901"/>
                    </a:lnTo>
                    <a:cubicBezTo>
                      <a:pt x="1010" y="1901"/>
                      <a:pt x="1009" y="1900"/>
                      <a:pt x="1009" y="1900"/>
                    </a:cubicBezTo>
                    <a:lnTo>
                      <a:pt x="1009" y="1900"/>
                    </a:lnTo>
                    <a:cubicBezTo>
                      <a:pt x="1009" y="1904"/>
                      <a:pt x="1009" y="1909"/>
                      <a:pt x="1010" y="1912"/>
                    </a:cubicBezTo>
                    <a:lnTo>
                      <a:pt x="1010" y="1912"/>
                    </a:lnTo>
                    <a:cubicBezTo>
                      <a:pt x="1010" y="1909"/>
                      <a:pt x="1010" y="1905"/>
                      <a:pt x="1010" y="1901"/>
                    </a:cubicBezTo>
                    <a:lnTo>
                      <a:pt x="1010" y="1901"/>
                    </a:lnTo>
                    <a:cubicBezTo>
                      <a:pt x="1014" y="1909"/>
                      <a:pt x="1019" y="1916"/>
                      <a:pt x="1024" y="1923"/>
                    </a:cubicBezTo>
                    <a:cubicBezTo>
                      <a:pt x="1016" y="1923"/>
                      <a:pt x="1012" y="1919"/>
                      <a:pt x="1010" y="1912"/>
                    </a:cubicBezTo>
                    <a:lnTo>
                      <a:pt x="1010" y="1912"/>
                    </a:lnTo>
                    <a:cubicBezTo>
                      <a:pt x="1010" y="2105"/>
                      <a:pt x="592" y="2273"/>
                      <a:pt x="652" y="2528"/>
                    </a:cubicBezTo>
                    <a:cubicBezTo>
                      <a:pt x="652" y="2528"/>
                      <a:pt x="714" y="2838"/>
                      <a:pt x="807" y="3133"/>
                    </a:cubicBezTo>
                    <a:cubicBezTo>
                      <a:pt x="823" y="3180"/>
                      <a:pt x="823" y="3211"/>
                      <a:pt x="838" y="3257"/>
                    </a:cubicBezTo>
                    <a:cubicBezTo>
                      <a:pt x="823" y="3288"/>
                      <a:pt x="792" y="3319"/>
                      <a:pt x="807" y="3381"/>
                    </a:cubicBezTo>
                    <a:lnTo>
                      <a:pt x="931" y="3536"/>
                    </a:lnTo>
                    <a:cubicBezTo>
                      <a:pt x="962" y="3645"/>
                      <a:pt x="993" y="3707"/>
                      <a:pt x="993" y="3707"/>
                    </a:cubicBezTo>
                    <a:cubicBezTo>
                      <a:pt x="993" y="3676"/>
                      <a:pt x="993" y="3645"/>
                      <a:pt x="993" y="3614"/>
                    </a:cubicBezTo>
                    <a:lnTo>
                      <a:pt x="1133" y="3769"/>
                    </a:lnTo>
                    <a:lnTo>
                      <a:pt x="1133" y="3831"/>
                    </a:lnTo>
                    <a:cubicBezTo>
                      <a:pt x="1086" y="3831"/>
                      <a:pt x="1071" y="3862"/>
                      <a:pt x="1055" y="3862"/>
                    </a:cubicBezTo>
                    <a:lnTo>
                      <a:pt x="993" y="3707"/>
                    </a:lnTo>
                    <a:lnTo>
                      <a:pt x="993" y="3707"/>
                    </a:lnTo>
                    <a:cubicBezTo>
                      <a:pt x="1009" y="3769"/>
                      <a:pt x="1024" y="3815"/>
                      <a:pt x="1055" y="3862"/>
                    </a:cubicBezTo>
                    <a:cubicBezTo>
                      <a:pt x="1040" y="3862"/>
                      <a:pt x="1009" y="3862"/>
                      <a:pt x="962" y="3815"/>
                    </a:cubicBezTo>
                    <a:cubicBezTo>
                      <a:pt x="916" y="3800"/>
                      <a:pt x="900" y="3769"/>
                      <a:pt x="931" y="3753"/>
                    </a:cubicBezTo>
                    <a:lnTo>
                      <a:pt x="931" y="3753"/>
                    </a:lnTo>
                    <a:cubicBezTo>
                      <a:pt x="931" y="3753"/>
                      <a:pt x="932" y="3753"/>
                      <a:pt x="932" y="3753"/>
                    </a:cubicBezTo>
                    <a:lnTo>
                      <a:pt x="932" y="3753"/>
                    </a:lnTo>
                    <a:cubicBezTo>
                      <a:pt x="876" y="3724"/>
                      <a:pt x="810" y="3691"/>
                      <a:pt x="745" y="3691"/>
                    </a:cubicBezTo>
                    <a:cubicBezTo>
                      <a:pt x="776" y="3660"/>
                      <a:pt x="792" y="3676"/>
                      <a:pt x="745" y="3629"/>
                    </a:cubicBezTo>
                    <a:cubicBezTo>
                      <a:pt x="745" y="3629"/>
                      <a:pt x="730" y="3645"/>
                      <a:pt x="714" y="3645"/>
                    </a:cubicBezTo>
                    <a:cubicBezTo>
                      <a:pt x="804" y="3450"/>
                      <a:pt x="633" y="3443"/>
                      <a:pt x="580" y="3373"/>
                    </a:cubicBezTo>
                    <a:lnTo>
                      <a:pt x="580" y="3373"/>
                    </a:lnTo>
                    <a:cubicBezTo>
                      <a:pt x="585" y="3386"/>
                      <a:pt x="569" y="3399"/>
                      <a:pt x="543" y="3412"/>
                    </a:cubicBezTo>
                    <a:cubicBezTo>
                      <a:pt x="512" y="3397"/>
                      <a:pt x="528" y="3366"/>
                      <a:pt x="543" y="3350"/>
                    </a:cubicBezTo>
                    <a:cubicBezTo>
                      <a:pt x="559" y="3350"/>
                      <a:pt x="559" y="3366"/>
                      <a:pt x="574" y="3366"/>
                    </a:cubicBezTo>
                    <a:cubicBezTo>
                      <a:pt x="576" y="3368"/>
                      <a:pt x="578" y="3371"/>
                      <a:pt x="580" y="3373"/>
                    </a:cubicBezTo>
                    <a:lnTo>
                      <a:pt x="580" y="3373"/>
                    </a:lnTo>
                    <a:cubicBezTo>
                      <a:pt x="579" y="3371"/>
                      <a:pt x="577" y="3368"/>
                      <a:pt x="574" y="3366"/>
                    </a:cubicBezTo>
                    <a:lnTo>
                      <a:pt x="574" y="3366"/>
                    </a:lnTo>
                    <a:cubicBezTo>
                      <a:pt x="683" y="3459"/>
                      <a:pt x="745" y="3459"/>
                      <a:pt x="823" y="3598"/>
                    </a:cubicBezTo>
                    <a:cubicBezTo>
                      <a:pt x="931" y="3567"/>
                      <a:pt x="869" y="3490"/>
                      <a:pt x="807" y="3428"/>
                    </a:cubicBezTo>
                    <a:cubicBezTo>
                      <a:pt x="807" y="3412"/>
                      <a:pt x="807" y="3397"/>
                      <a:pt x="807" y="3381"/>
                    </a:cubicBezTo>
                    <a:cubicBezTo>
                      <a:pt x="807" y="3381"/>
                      <a:pt x="761" y="3319"/>
                      <a:pt x="714" y="3273"/>
                    </a:cubicBezTo>
                    <a:cubicBezTo>
                      <a:pt x="668" y="3211"/>
                      <a:pt x="621" y="3149"/>
                      <a:pt x="621" y="3149"/>
                    </a:cubicBezTo>
                    <a:lnTo>
                      <a:pt x="528" y="3086"/>
                    </a:lnTo>
                    <a:lnTo>
                      <a:pt x="528" y="3086"/>
                    </a:lnTo>
                    <a:cubicBezTo>
                      <a:pt x="528" y="3087"/>
                      <a:pt x="580" y="3280"/>
                      <a:pt x="589" y="3302"/>
                    </a:cubicBezTo>
                    <a:lnTo>
                      <a:pt x="589" y="3302"/>
                    </a:lnTo>
                    <a:cubicBezTo>
                      <a:pt x="581" y="3295"/>
                      <a:pt x="574" y="3292"/>
                      <a:pt x="567" y="3292"/>
                    </a:cubicBezTo>
                    <a:cubicBezTo>
                      <a:pt x="559" y="3292"/>
                      <a:pt x="551" y="3296"/>
                      <a:pt x="543" y="3304"/>
                    </a:cubicBezTo>
                    <a:cubicBezTo>
                      <a:pt x="543" y="3304"/>
                      <a:pt x="528" y="3288"/>
                      <a:pt x="512" y="3288"/>
                    </a:cubicBezTo>
                    <a:cubicBezTo>
                      <a:pt x="512" y="3288"/>
                      <a:pt x="512" y="3304"/>
                      <a:pt x="512" y="3304"/>
                    </a:cubicBezTo>
                    <a:cubicBezTo>
                      <a:pt x="497" y="3304"/>
                      <a:pt x="497" y="3304"/>
                      <a:pt x="481" y="3288"/>
                    </a:cubicBezTo>
                    <a:lnTo>
                      <a:pt x="481" y="3288"/>
                    </a:lnTo>
                    <a:cubicBezTo>
                      <a:pt x="481" y="3304"/>
                      <a:pt x="481" y="3319"/>
                      <a:pt x="497" y="3350"/>
                    </a:cubicBezTo>
                    <a:cubicBezTo>
                      <a:pt x="497" y="3366"/>
                      <a:pt x="481" y="3397"/>
                      <a:pt x="481" y="3412"/>
                    </a:cubicBezTo>
                    <a:cubicBezTo>
                      <a:pt x="481" y="3391"/>
                      <a:pt x="472" y="3383"/>
                      <a:pt x="459" y="3383"/>
                    </a:cubicBezTo>
                    <a:cubicBezTo>
                      <a:pt x="443" y="3383"/>
                      <a:pt x="421" y="3395"/>
                      <a:pt x="404" y="3412"/>
                    </a:cubicBezTo>
                    <a:cubicBezTo>
                      <a:pt x="382" y="3401"/>
                      <a:pt x="368" y="3390"/>
                      <a:pt x="356" y="3390"/>
                    </a:cubicBezTo>
                    <a:cubicBezTo>
                      <a:pt x="351" y="3390"/>
                      <a:pt x="346" y="3392"/>
                      <a:pt x="342" y="3397"/>
                    </a:cubicBezTo>
                    <a:cubicBezTo>
                      <a:pt x="357" y="3397"/>
                      <a:pt x="357" y="3412"/>
                      <a:pt x="373" y="3428"/>
                    </a:cubicBezTo>
                    <a:cubicBezTo>
                      <a:pt x="326" y="3474"/>
                      <a:pt x="280" y="3521"/>
                      <a:pt x="264" y="3552"/>
                    </a:cubicBezTo>
                    <a:cubicBezTo>
                      <a:pt x="280" y="3784"/>
                      <a:pt x="94" y="4064"/>
                      <a:pt x="1" y="4560"/>
                    </a:cubicBezTo>
                    <a:lnTo>
                      <a:pt x="2312" y="6266"/>
                    </a:lnTo>
                    <a:cubicBezTo>
                      <a:pt x="2343" y="6235"/>
                      <a:pt x="2389" y="6219"/>
                      <a:pt x="2420" y="6188"/>
                    </a:cubicBezTo>
                    <a:lnTo>
                      <a:pt x="2420" y="6188"/>
                    </a:lnTo>
                    <a:cubicBezTo>
                      <a:pt x="2374" y="6235"/>
                      <a:pt x="2296" y="6297"/>
                      <a:pt x="2358" y="6297"/>
                    </a:cubicBezTo>
                    <a:cubicBezTo>
                      <a:pt x="2606" y="6157"/>
                      <a:pt x="2777" y="6018"/>
                      <a:pt x="2916" y="5894"/>
                    </a:cubicBezTo>
                    <a:lnTo>
                      <a:pt x="3180" y="5987"/>
                    </a:lnTo>
                    <a:cubicBezTo>
                      <a:pt x="3211" y="5956"/>
                      <a:pt x="3242" y="5940"/>
                      <a:pt x="3289" y="5925"/>
                    </a:cubicBezTo>
                    <a:lnTo>
                      <a:pt x="3289" y="5925"/>
                    </a:lnTo>
                    <a:lnTo>
                      <a:pt x="3273" y="5956"/>
                    </a:lnTo>
                    <a:cubicBezTo>
                      <a:pt x="3435" y="5875"/>
                      <a:pt x="3399" y="5777"/>
                      <a:pt x="3312" y="5777"/>
                    </a:cubicBezTo>
                    <a:cubicBezTo>
                      <a:pt x="3282" y="5777"/>
                      <a:pt x="3247" y="5788"/>
                      <a:pt x="3211" y="5816"/>
                    </a:cubicBezTo>
                    <a:cubicBezTo>
                      <a:pt x="3211" y="5816"/>
                      <a:pt x="3227" y="5770"/>
                      <a:pt x="3258" y="5708"/>
                    </a:cubicBezTo>
                    <a:cubicBezTo>
                      <a:pt x="3273" y="5661"/>
                      <a:pt x="3304" y="5615"/>
                      <a:pt x="3304" y="5615"/>
                    </a:cubicBezTo>
                    <a:lnTo>
                      <a:pt x="3335" y="5630"/>
                    </a:lnTo>
                    <a:cubicBezTo>
                      <a:pt x="3351" y="5599"/>
                      <a:pt x="3351" y="5568"/>
                      <a:pt x="3366" y="5552"/>
                    </a:cubicBezTo>
                    <a:cubicBezTo>
                      <a:pt x="3397" y="5459"/>
                      <a:pt x="3413" y="5366"/>
                      <a:pt x="3428" y="5258"/>
                    </a:cubicBezTo>
                    <a:lnTo>
                      <a:pt x="3568" y="5335"/>
                    </a:lnTo>
                    <a:cubicBezTo>
                      <a:pt x="3599" y="5320"/>
                      <a:pt x="3614" y="5304"/>
                      <a:pt x="3630" y="5273"/>
                    </a:cubicBezTo>
                    <a:cubicBezTo>
                      <a:pt x="3692" y="5320"/>
                      <a:pt x="3754" y="5397"/>
                      <a:pt x="3769" y="5459"/>
                    </a:cubicBezTo>
                    <a:cubicBezTo>
                      <a:pt x="3769" y="5382"/>
                      <a:pt x="3800" y="5289"/>
                      <a:pt x="3832" y="5196"/>
                    </a:cubicBezTo>
                    <a:lnTo>
                      <a:pt x="3863" y="5211"/>
                    </a:lnTo>
                    <a:cubicBezTo>
                      <a:pt x="3925" y="5103"/>
                      <a:pt x="4049" y="4932"/>
                      <a:pt x="4157" y="4824"/>
                    </a:cubicBezTo>
                    <a:cubicBezTo>
                      <a:pt x="4148" y="4815"/>
                      <a:pt x="4138" y="4811"/>
                      <a:pt x="4128" y="4811"/>
                    </a:cubicBezTo>
                    <a:cubicBezTo>
                      <a:pt x="4099" y="4811"/>
                      <a:pt x="4065" y="4837"/>
                      <a:pt x="4037" y="4837"/>
                    </a:cubicBezTo>
                    <a:cubicBezTo>
                      <a:pt x="4023" y="4837"/>
                      <a:pt x="4011" y="4830"/>
                      <a:pt x="4002" y="4808"/>
                    </a:cubicBezTo>
                    <a:cubicBezTo>
                      <a:pt x="4049" y="4715"/>
                      <a:pt x="4126" y="4606"/>
                      <a:pt x="4157" y="4513"/>
                    </a:cubicBezTo>
                    <a:lnTo>
                      <a:pt x="4018" y="4513"/>
                    </a:lnTo>
                    <a:cubicBezTo>
                      <a:pt x="4018" y="4498"/>
                      <a:pt x="4033" y="4482"/>
                      <a:pt x="4033" y="4451"/>
                    </a:cubicBezTo>
                    <a:cubicBezTo>
                      <a:pt x="4056" y="4459"/>
                      <a:pt x="4084" y="4467"/>
                      <a:pt x="4107" y="4467"/>
                    </a:cubicBezTo>
                    <a:cubicBezTo>
                      <a:pt x="4130" y="4467"/>
                      <a:pt x="4149" y="4459"/>
                      <a:pt x="4157" y="4436"/>
                    </a:cubicBezTo>
                    <a:lnTo>
                      <a:pt x="4126" y="4420"/>
                    </a:lnTo>
                    <a:lnTo>
                      <a:pt x="4235" y="4281"/>
                    </a:lnTo>
                    <a:lnTo>
                      <a:pt x="4235" y="4281"/>
                    </a:lnTo>
                    <a:cubicBezTo>
                      <a:pt x="4250" y="4420"/>
                      <a:pt x="4018" y="4668"/>
                      <a:pt x="4188" y="4746"/>
                    </a:cubicBezTo>
                    <a:cubicBezTo>
                      <a:pt x="4281" y="4529"/>
                      <a:pt x="4390" y="4219"/>
                      <a:pt x="4405" y="3986"/>
                    </a:cubicBezTo>
                    <a:cubicBezTo>
                      <a:pt x="4529" y="3986"/>
                      <a:pt x="4545" y="3846"/>
                      <a:pt x="4622" y="3753"/>
                    </a:cubicBezTo>
                    <a:lnTo>
                      <a:pt x="4622" y="3753"/>
                    </a:lnTo>
                    <a:lnTo>
                      <a:pt x="4607" y="3877"/>
                    </a:lnTo>
                    <a:lnTo>
                      <a:pt x="4607" y="3831"/>
                    </a:lnTo>
                    <a:lnTo>
                      <a:pt x="4560" y="3908"/>
                    </a:lnTo>
                    <a:cubicBezTo>
                      <a:pt x="4572" y="3908"/>
                      <a:pt x="4603" y="3908"/>
                      <a:pt x="4616" y="3930"/>
                    </a:cubicBezTo>
                    <a:lnTo>
                      <a:pt x="4616" y="3930"/>
                    </a:lnTo>
                    <a:lnTo>
                      <a:pt x="4607" y="3893"/>
                    </a:lnTo>
                    <a:lnTo>
                      <a:pt x="4669" y="3815"/>
                    </a:lnTo>
                    <a:lnTo>
                      <a:pt x="4622" y="3753"/>
                    </a:lnTo>
                    <a:cubicBezTo>
                      <a:pt x="4638" y="3738"/>
                      <a:pt x="4654" y="3707"/>
                      <a:pt x="4685" y="3691"/>
                    </a:cubicBezTo>
                    <a:lnTo>
                      <a:pt x="4793" y="3707"/>
                    </a:lnTo>
                    <a:cubicBezTo>
                      <a:pt x="4793" y="3707"/>
                      <a:pt x="4809" y="3722"/>
                      <a:pt x="4809" y="3738"/>
                    </a:cubicBezTo>
                    <a:lnTo>
                      <a:pt x="4809" y="3738"/>
                    </a:lnTo>
                    <a:cubicBezTo>
                      <a:pt x="4814" y="3733"/>
                      <a:pt x="4819" y="3728"/>
                      <a:pt x="4824" y="3722"/>
                    </a:cubicBezTo>
                    <a:lnTo>
                      <a:pt x="4824" y="3722"/>
                    </a:lnTo>
                    <a:cubicBezTo>
                      <a:pt x="4917" y="3815"/>
                      <a:pt x="4747" y="3908"/>
                      <a:pt x="4871" y="4002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63" y="3904"/>
                      <a:pt x="4964" y="3914"/>
                      <a:pt x="4964" y="3924"/>
                    </a:cubicBezTo>
                    <a:cubicBezTo>
                      <a:pt x="4964" y="3908"/>
                      <a:pt x="4964" y="3908"/>
                      <a:pt x="4964" y="3893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58" y="3847"/>
                      <a:pt x="4943" y="3813"/>
                      <a:pt x="4917" y="3800"/>
                    </a:cubicBezTo>
                    <a:cubicBezTo>
                      <a:pt x="4855" y="3629"/>
                      <a:pt x="5041" y="3552"/>
                      <a:pt x="5119" y="3521"/>
                    </a:cubicBezTo>
                    <a:cubicBezTo>
                      <a:pt x="5130" y="3502"/>
                      <a:pt x="5145" y="3495"/>
                      <a:pt x="5162" y="3495"/>
                    </a:cubicBezTo>
                    <a:cubicBezTo>
                      <a:pt x="5212" y="3495"/>
                      <a:pt x="5281" y="3553"/>
                      <a:pt x="5337" y="3553"/>
                    </a:cubicBezTo>
                    <a:cubicBezTo>
                      <a:pt x="5342" y="3553"/>
                      <a:pt x="5347" y="3553"/>
                      <a:pt x="5351" y="3552"/>
                    </a:cubicBezTo>
                    <a:cubicBezTo>
                      <a:pt x="5336" y="3428"/>
                      <a:pt x="5196" y="3428"/>
                      <a:pt x="5165" y="3288"/>
                    </a:cubicBezTo>
                    <a:cubicBezTo>
                      <a:pt x="5178" y="3270"/>
                      <a:pt x="5190" y="3264"/>
                      <a:pt x="5200" y="3264"/>
                    </a:cubicBezTo>
                    <a:cubicBezTo>
                      <a:pt x="5205" y="3264"/>
                      <a:pt x="5210" y="3265"/>
                      <a:pt x="5214" y="3267"/>
                    </a:cubicBezTo>
                    <a:lnTo>
                      <a:pt x="5214" y="3267"/>
                    </a:lnTo>
                    <a:lnTo>
                      <a:pt x="5165" y="3195"/>
                    </a:lnTo>
                    <a:lnTo>
                      <a:pt x="5243" y="3211"/>
                    </a:lnTo>
                    <a:cubicBezTo>
                      <a:pt x="5305" y="3164"/>
                      <a:pt x="5320" y="3133"/>
                      <a:pt x="5320" y="3117"/>
                    </a:cubicBezTo>
                    <a:cubicBezTo>
                      <a:pt x="5320" y="3133"/>
                      <a:pt x="5320" y="3149"/>
                      <a:pt x="5320" y="3180"/>
                    </a:cubicBezTo>
                    <a:cubicBezTo>
                      <a:pt x="5367" y="3071"/>
                      <a:pt x="5413" y="2931"/>
                      <a:pt x="5460" y="2807"/>
                    </a:cubicBezTo>
                    <a:cubicBezTo>
                      <a:pt x="5476" y="2776"/>
                      <a:pt x="5476" y="2761"/>
                      <a:pt x="5491" y="2745"/>
                    </a:cubicBezTo>
                    <a:cubicBezTo>
                      <a:pt x="5539" y="2709"/>
                      <a:pt x="5587" y="2673"/>
                      <a:pt x="5628" y="2673"/>
                    </a:cubicBezTo>
                    <a:cubicBezTo>
                      <a:pt x="5640" y="2673"/>
                      <a:pt x="5651" y="2676"/>
                      <a:pt x="5662" y="2683"/>
                    </a:cubicBezTo>
                    <a:cubicBezTo>
                      <a:pt x="5693" y="2637"/>
                      <a:pt x="5724" y="2637"/>
                      <a:pt x="5662" y="2559"/>
                    </a:cubicBezTo>
                    <a:cubicBezTo>
                      <a:pt x="5656" y="2562"/>
                      <a:pt x="5651" y="2565"/>
                      <a:pt x="5646" y="2569"/>
                    </a:cubicBezTo>
                    <a:lnTo>
                      <a:pt x="5646" y="2569"/>
                    </a:lnTo>
                    <a:cubicBezTo>
                      <a:pt x="5646" y="2526"/>
                      <a:pt x="5646" y="2496"/>
                      <a:pt x="5631" y="2482"/>
                    </a:cubicBezTo>
                    <a:cubicBezTo>
                      <a:pt x="5662" y="2466"/>
                      <a:pt x="5708" y="2451"/>
                      <a:pt x="5739" y="2420"/>
                    </a:cubicBezTo>
                    <a:cubicBezTo>
                      <a:pt x="5739" y="2446"/>
                      <a:pt x="5751" y="2519"/>
                      <a:pt x="5754" y="2519"/>
                    </a:cubicBezTo>
                    <a:cubicBezTo>
                      <a:pt x="5754" y="2519"/>
                      <a:pt x="5755" y="2517"/>
                      <a:pt x="5755" y="2513"/>
                    </a:cubicBezTo>
                    <a:cubicBezTo>
                      <a:pt x="5817" y="2420"/>
                      <a:pt x="5925" y="2326"/>
                      <a:pt x="6003" y="2249"/>
                    </a:cubicBezTo>
                    <a:cubicBezTo>
                      <a:pt x="6080" y="2156"/>
                      <a:pt x="6204" y="2063"/>
                      <a:pt x="6267" y="1985"/>
                    </a:cubicBezTo>
                    <a:cubicBezTo>
                      <a:pt x="6215" y="1985"/>
                      <a:pt x="6217" y="2039"/>
                      <a:pt x="6156" y="2039"/>
                    </a:cubicBezTo>
                    <a:cubicBezTo>
                      <a:pt x="6144" y="2039"/>
                      <a:pt x="6130" y="2037"/>
                      <a:pt x="6111" y="2032"/>
                    </a:cubicBezTo>
                    <a:cubicBezTo>
                      <a:pt x="6096" y="1985"/>
                      <a:pt x="6142" y="1970"/>
                      <a:pt x="6158" y="1954"/>
                    </a:cubicBezTo>
                    <a:cubicBezTo>
                      <a:pt x="6147" y="1925"/>
                      <a:pt x="6137" y="1913"/>
                      <a:pt x="6126" y="1913"/>
                    </a:cubicBezTo>
                    <a:cubicBezTo>
                      <a:pt x="6095" y="1913"/>
                      <a:pt x="6058" y="2004"/>
                      <a:pt x="5982" y="2004"/>
                    </a:cubicBezTo>
                    <a:cubicBezTo>
                      <a:pt x="5974" y="2004"/>
                      <a:pt x="5965" y="2003"/>
                      <a:pt x="5956" y="2001"/>
                    </a:cubicBezTo>
                    <a:cubicBezTo>
                      <a:pt x="5956" y="2001"/>
                      <a:pt x="5987" y="1939"/>
                      <a:pt x="6018" y="1892"/>
                    </a:cubicBezTo>
                    <a:cubicBezTo>
                      <a:pt x="6049" y="1846"/>
                      <a:pt x="6080" y="1815"/>
                      <a:pt x="6080" y="1815"/>
                    </a:cubicBezTo>
                    <a:cubicBezTo>
                      <a:pt x="6080" y="1815"/>
                      <a:pt x="5961" y="1735"/>
                      <a:pt x="5943" y="1735"/>
                    </a:cubicBezTo>
                    <a:cubicBezTo>
                      <a:pt x="5943" y="1735"/>
                      <a:pt x="5942" y="1735"/>
                      <a:pt x="5942" y="1736"/>
                    </a:cubicBezTo>
                    <a:lnTo>
                      <a:pt x="5942" y="1736"/>
                    </a:lnTo>
                    <a:cubicBezTo>
                      <a:pt x="5951" y="1721"/>
                      <a:pt x="6024" y="1609"/>
                      <a:pt x="6111" y="1551"/>
                    </a:cubicBezTo>
                    <a:cubicBezTo>
                      <a:pt x="6158" y="1520"/>
                      <a:pt x="6204" y="1489"/>
                      <a:pt x="6235" y="1489"/>
                    </a:cubicBezTo>
                    <a:cubicBezTo>
                      <a:pt x="6267" y="1473"/>
                      <a:pt x="6282" y="1473"/>
                      <a:pt x="6282" y="1473"/>
                    </a:cubicBezTo>
                    <a:cubicBezTo>
                      <a:pt x="6235" y="1422"/>
                      <a:pt x="6184" y="1401"/>
                      <a:pt x="6133" y="1401"/>
                    </a:cubicBezTo>
                    <a:cubicBezTo>
                      <a:pt x="6030" y="1401"/>
                      <a:pt x="5930" y="1484"/>
                      <a:pt x="5879" y="1567"/>
                    </a:cubicBezTo>
                    <a:cubicBezTo>
                      <a:pt x="5832" y="1613"/>
                      <a:pt x="5786" y="1660"/>
                      <a:pt x="5739" y="1706"/>
                    </a:cubicBezTo>
                    <a:cubicBezTo>
                      <a:pt x="5724" y="1691"/>
                      <a:pt x="5708" y="1675"/>
                      <a:pt x="5693" y="1675"/>
                    </a:cubicBezTo>
                    <a:cubicBezTo>
                      <a:pt x="5674" y="1723"/>
                      <a:pt x="5655" y="1741"/>
                      <a:pt x="5639" y="1741"/>
                    </a:cubicBezTo>
                    <a:cubicBezTo>
                      <a:pt x="5629" y="1741"/>
                      <a:pt x="5621" y="1734"/>
                      <a:pt x="5615" y="1722"/>
                    </a:cubicBezTo>
                    <a:cubicBezTo>
                      <a:pt x="5600" y="1691"/>
                      <a:pt x="5584" y="1644"/>
                      <a:pt x="5569" y="1598"/>
                    </a:cubicBezTo>
                    <a:cubicBezTo>
                      <a:pt x="5569" y="1613"/>
                      <a:pt x="5553" y="1629"/>
                      <a:pt x="5553" y="1644"/>
                    </a:cubicBezTo>
                    <a:lnTo>
                      <a:pt x="5289" y="1442"/>
                    </a:lnTo>
                    <a:cubicBezTo>
                      <a:pt x="5274" y="1365"/>
                      <a:pt x="5227" y="1272"/>
                      <a:pt x="5212" y="1194"/>
                    </a:cubicBezTo>
                    <a:lnTo>
                      <a:pt x="5181" y="1163"/>
                    </a:lnTo>
                    <a:lnTo>
                      <a:pt x="4948" y="1163"/>
                    </a:lnTo>
                    <a:lnTo>
                      <a:pt x="3723" y="186"/>
                    </a:lnTo>
                    <a:cubicBezTo>
                      <a:pt x="3672" y="211"/>
                      <a:pt x="3622" y="237"/>
                      <a:pt x="3681" y="237"/>
                    </a:cubicBezTo>
                    <a:cubicBezTo>
                      <a:pt x="3694" y="237"/>
                      <a:pt x="3713" y="236"/>
                      <a:pt x="3738" y="233"/>
                    </a:cubicBezTo>
                    <a:lnTo>
                      <a:pt x="4886" y="1163"/>
                    </a:lnTo>
                    <a:lnTo>
                      <a:pt x="4700" y="1148"/>
                    </a:lnTo>
                    <a:lnTo>
                      <a:pt x="4685" y="1148"/>
                    </a:lnTo>
                    <a:lnTo>
                      <a:pt x="3754" y="403"/>
                    </a:lnTo>
                    <a:cubicBezTo>
                      <a:pt x="3661" y="450"/>
                      <a:pt x="3521" y="496"/>
                      <a:pt x="3382" y="512"/>
                    </a:cubicBezTo>
                    <a:cubicBezTo>
                      <a:pt x="3366" y="419"/>
                      <a:pt x="3676" y="372"/>
                      <a:pt x="3444" y="341"/>
                    </a:cubicBezTo>
                    <a:lnTo>
                      <a:pt x="3444" y="341"/>
                    </a:lnTo>
                    <a:cubicBezTo>
                      <a:pt x="3351" y="419"/>
                      <a:pt x="3289" y="450"/>
                      <a:pt x="3258" y="481"/>
                    </a:cubicBezTo>
                    <a:cubicBezTo>
                      <a:pt x="3227" y="496"/>
                      <a:pt x="3227" y="512"/>
                      <a:pt x="3289" y="574"/>
                    </a:cubicBezTo>
                    <a:lnTo>
                      <a:pt x="3273" y="574"/>
                    </a:lnTo>
                    <a:lnTo>
                      <a:pt x="2994" y="465"/>
                    </a:lnTo>
                    <a:cubicBezTo>
                      <a:pt x="3025" y="450"/>
                      <a:pt x="3041" y="419"/>
                      <a:pt x="3056" y="403"/>
                    </a:cubicBezTo>
                    <a:cubicBezTo>
                      <a:pt x="3072" y="372"/>
                      <a:pt x="3087" y="341"/>
                      <a:pt x="3118" y="310"/>
                    </a:cubicBezTo>
                    <a:cubicBezTo>
                      <a:pt x="3134" y="279"/>
                      <a:pt x="3149" y="248"/>
                      <a:pt x="3227" y="202"/>
                    </a:cubicBezTo>
                    <a:cubicBezTo>
                      <a:pt x="3227" y="155"/>
                      <a:pt x="3165" y="140"/>
                      <a:pt x="3103" y="140"/>
                    </a:cubicBezTo>
                    <a:cubicBezTo>
                      <a:pt x="3056" y="155"/>
                      <a:pt x="2978" y="171"/>
                      <a:pt x="2901" y="202"/>
                    </a:cubicBezTo>
                    <a:cubicBezTo>
                      <a:pt x="2823" y="233"/>
                      <a:pt x="2746" y="264"/>
                      <a:pt x="2668" y="279"/>
                    </a:cubicBezTo>
                    <a:cubicBezTo>
                      <a:pt x="2637" y="295"/>
                      <a:pt x="2606" y="295"/>
                      <a:pt x="2575" y="310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3"/>
              <p:cNvSpPr/>
              <p:nvPr/>
            </p:nvSpPr>
            <p:spPr>
              <a:xfrm>
                <a:off x="3562800" y="7189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16"/>
                      <a:pt x="32" y="16"/>
                      <a:pt x="32" y="32"/>
                    </a:cubicBezTo>
                    <a:lnTo>
                      <a:pt x="47" y="32"/>
                    </a:lnTo>
                    <a:lnTo>
                      <a:pt x="32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3"/>
              <p:cNvSpPr/>
              <p:nvPr/>
            </p:nvSpPr>
            <p:spPr>
              <a:xfrm>
                <a:off x="3563975" y="7196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31" y="32"/>
                      <a:pt x="47" y="32"/>
                    </a:cubicBezTo>
                    <a:cubicBezTo>
                      <a:pt x="31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3"/>
              <p:cNvSpPr/>
              <p:nvPr/>
            </p:nvSpPr>
            <p:spPr>
              <a:xfrm>
                <a:off x="3643075" y="685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3"/>
              <p:cNvSpPr/>
              <p:nvPr/>
            </p:nvSpPr>
            <p:spPr>
              <a:xfrm>
                <a:off x="3561650" y="71812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"/>
                      <a:pt x="31" y="16"/>
                      <a:pt x="47" y="3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3"/>
              <p:cNvSpPr/>
              <p:nvPr/>
            </p:nvSpPr>
            <p:spPr>
              <a:xfrm>
                <a:off x="3572875" y="728225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lnTo>
                      <a:pt x="5" y="16"/>
                    </a:lnTo>
                    <a:cubicBezTo>
                      <a:pt x="3" y="11"/>
                      <a:pt x="1" y="5"/>
                      <a:pt x="1" y="0"/>
                    </a:cubicBezTo>
                    <a:close/>
                    <a:moveTo>
                      <a:pt x="5" y="16"/>
                    </a:moveTo>
                    <a:cubicBezTo>
                      <a:pt x="10" y="26"/>
                      <a:pt x="16" y="36"/>
                      <a:pt x="16" y="47"/>
                    </a:cubicBezTo>
                    <a:cubicBezTo>
                      <a:pt x="16" y="33"/>
                      <a:pt x="16" y="19"/>
                      <a:pt x="5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3572875" y="728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>
                <a:off x="3570950" y="7262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3"/>
              <p:cNvSpPr/>
              <p:nvPr/>
            </p:nvSpPr>
            <p:spPr>
              <a:xfrm>
                <a:off x="3586850" y="737525"/>
                <a:ext cx="27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31"/>
                      <a:pt x="78" y="47"/>
                      <a:pt x="109" y="78"/>
                    </a:cubicBezTo>
                    <a:lnTo>
                      <a:pt x="109" y="78"/>
                    </a:lnTo>
                    <a:cubicBezTo>
                      <a:pt x="78" y="47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3"/>
              <p:cNvSpPr/>
              <p:nvPr/>
            </p:nvSpPr>
            <p:spPr>
              <a:xfrm>
                <a:off x="3573275" y="729375"/>
                <a:ext cx="622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56" extrusionOk="0">
                    <a:moveTo>
                      <a:pt x="0" y="1"/>
                    </a:moveTo>
                    <a:cubicBezTo>
                      <a:pt x="78" y="47"/>
                      <a:pt x="171" y="94"/>
                      <a:pt x="249" y="156"/>
                    </a:cubicBezTo>
                    <a:cubicBezTo>
                      <a:pt x="171" y="94"/>
                      <a:pt x="93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3"/>
              <p:cNvSpPr/>
              <p:nvPr/>
            </p:nvSpPr>
            <p:spPr>
              <a:xfrm>
                <a:off x="3608550" y="750325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3"/>
              <p:cNvSpPr/>
              <p:nvPr/>
            </p:nvSpPr>
            <p:spPr>
              <a:xfrm>
                <a:off x="3606625" y="748775"/>
                <a:ext cx="31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8" extrusionOk="0">
                    <a:moveTo>
                      <a:pt x="0" y="47"/>
                    </a:moveTo>
                    <a:lnTo>
                      <a:pt x="0" y="47"/>
                    </a:lnTo>
                    <a:cubicBezTo>
                      <a:pt x="16" y="62"/>
                      <a:pt x="47" y="62"/>
                      <a:pt x="62" y="62"/>
                    </a:cubicBezTo>
                    <a:cubicBezTo>
                      <a:pt x="43" y="58"/>
                      <a:pt x="23" y="54"/>
                      <a:pt x="0" y="47"/>
                    </a:cubicBezTo>
                    <a:close/>
                    <a:moveTo>
                      <a:pt x="47" y="0"/>
                    </a:moveTo>
                    <a:cubicBezTo>
                      <a:pt x="47" y="31"/>
                      <a:pt x="62" y="31"/>
                      <a:pt x="62" y="31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2" y="62"/>
                    </a:lnTo>
                    <a:cubicBezTo>
                      <a:pt x="82" y="66"/>
                      <a:pt x="101" y="70"/>
                      <a:pt x="124" y="78"/>
                    </a:cubicBezTo>
                    <a:cubicBezTo>
                      <a:pt x="109" y="47"/>
                      <a:pt x="93" y="16"/>
                      <a:pt x="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3"/>
              <p:cNvSpPr/>
              <p:nvPr/>
            </p:nvSpPr>
            <p:spPr>
              <a:xfrm>
                <a:off x="3572500" y="727825"/>
                <a:ext cx="8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63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cubicBezTo>
                      <a:pt x="6" y="16"/>
                      <a:pt x="12" y="18"/>
                      <a:pt x="17" y="22"/>
                    </a:cubicBezTo>
                    <a:lnTo>
                      <a:pt x="17" y="22"/>
                    </a:lnTo>
                    <a:cubicBezTo>
                      <a:pt x="12" y="14"/>
                      <a:pt x="6" y="6"/>
                      <a:pt x="0" y="1"/>
                    </a:cubicBezTo>
                    <a:close/>
                    <a:moveTo>
                      <a:pt x="17" y="22"/>
                    </a:moveTo>
                    <a:cubicBezTo>
                      <a:pt x="25" y="37"/>
                      <a:pt x="31" y="53"/>
                      <a:pt x="31" y="63"/>
                    </a:cubicBezTo>
                    <a:cubicBezTo>
                      <a:pt x="31" y="43"/>
                      <a:pt x="25" y="30"/>
                      <a:pt x="17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3"/>
              <p:cNvSpPr/>
              <p:nvPr/>
            </p:nvSpPr>
            <p:spPr>
              <a:xfrm>
                <a:off x="3591525" y="740625"/>
                <a:ext cx="23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3" h="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16"/>
                      <a:pt x="62" y="32"/>
                      <a:pt x="92" y="62"/>
                    </a:cubicBezTo>
                    <a:cubicBezTo>
                      <a:pt x="92" y="62"/>
                      <a:pt x="92" y="47"/>
                      <a:pt x="92" y="47"/>
                    </a:cubicBezTo>
                    <a:cubicBezTo>
                      <a:pt x="62" y="32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3"/>
              <p:cNvSpPr/>
              <p:nvPr/>
            </p:nvSpPr>
            <p:spPr>
              <a:xfrm>
                <a:off x="3571725" y="72705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16" y="1"/>
                      <a:pt x="0" y="1"/>
                    </a:cubicBezTo>
                    <a:close/>
                    <a:moveTo>
                      <a:pt x="16" y="16"/>
                    </a:moveTo>
                    <a:lnTo>
                      <a:pt x="31" y="47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3"/>
              <p:cNvSpPr/>
              <p:nvPr/>
            </p:nvSpPr>
            <p:spPr>
              <a:xfrm>
                <a:off x="3624450" y="650675"/>
                <a:ext cx="19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32" extrusionOk="0">
                    <a:moveTo>
                      <a:pt x="1" y="0"/>
                    </a:moveTo>
                    <a:cubicBezTo>
                      <a:pt x="16" y="0"/>
                      <a:pt x="47" y="16"/>
                      <a:pt x="78" y="31"/>
                    </a:cubicBezTo>
                    <a:cubicBezTo>
                      <a:pt x="78" y="31"/>
                      <a:pt x="78" y="16"/>
                      <a:pt x="78" y="16"/>
                    </a:cubicBezTo>
                    <a:cubicBezTo>
                      <a:pt x="47" y="1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3627175" y="649125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16"/>
                      <a:pt x="31" y="16"/>
                      <a:pt x="47" y="1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3572500" y="7282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0" y="0"/>
                    </a:cubicBezTo>
                    <a:lnTo>
                      <a:pt x="0" y="0"/>
                    </a:ln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3"/>
              <p:cNvSpPr/>
              <p:nvPr/>
            </p:nvSpPr>
            <p:spPr>
              <a:xfrm>
                <a:off x="3626400" y="649125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0"/>
                    </a:moveTo>
                    <a:cubicBezTo>
                      <a:pt x="16" y="0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3"/>
              <p:cNvSpPr/>
              <p:nvPr/>
            </p:nvSpPr>
            <p:spPr>
              <a:xfrm>
                <a:off x="3566675" y="722000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3624850" y="647950"/>
                <a:ext cx="11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8" extrusionOk="0">
                    <a:moveTo>
                      <a:pt x="16" y="1"/>
                    </a:moveTo>
                    <a:cubicBezTo>
                      <a:pt x="16" y="16"/>
                      <a:pt x="0" y="16"/>
                      <a:pt x="0" y="32"/>
                    </a:cubicBezTo>
                    <a:cubicBezTo>
                      <a:pt x="0" y="32"/>
                      <a:pt x="16" y="32"/>
                      <a:pt x="16" y="47"/>
                    </a:cubicBezTo>
                    <a:cubicBezTo>
                      <a:pt x="31" y="47"/>
                      <a:pt x="31" y="32"/>
                      <a:pt x="47" y="16"/>
                    </a:cubicBezTo>
                    <a:cubicBezTo>
                      <a:pt x="31" y="16"/>
                      <a:pt x="3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3624850" y="649900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16" y="16"/>
                      <a:pt x="0" y="31"/>
                    </a:cubicBezTo>
                    <a:cubicBezTo>
                      <a:pt x="16" y="31"/>
                      <a:pt x="47" y="47"/>
                      <a:pt x="62" y="47"/>
                    </a:cubicBezTo>
                    <a:cubicBezTo>
                      <a:pt x="62" y="31"/>
                      <a:pt x="47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3"/>
              <p:cNvSpPr/>
              <p:nvPr/>
            </p:nvSpPr>
            <p:spPr>
              <a:xfrm>
                <a:off x="3606625" y="749925"/>
                <a:ext cx="19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7" extrusionOk="0">
                    <a:moveTo>
                      <a:pt x="0" y="1"/>
                    </a:moveTo>
                    <a:cubicBezTo>
                      <a:pt x="31" y="16"/>
                      <a:pt x="62" y="16"/>
                      <a:pt x="78" y="16"/>
                    </a:cubicBezTo>
                    <a:cubicBezTo>
                      <a:pt x="62" y="16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3"/>
              <p:cNvSpPr/>
              <p:nvPr/>
            </p:nvSpPr>
            <p:spPr>
              <a:xfrm>
                <a:off x="3626000" y="64757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3571725" y="72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3570950" y="725900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" y="1"/>
                    </a:moveTo>
                    <a:cubicBezTo>
                      <a:pt x="16" y="16"/>
                      <a:pt x="31" y="31"/>
                      <a:pt x="31" y="47"/>
                    </a:cubicBezTo>
                    <a:cubicBezTo>
                      <a:pt x="31" y="47"/>
                      <a:pt x="31" y="47"/>
                      <a:pt x="31" y="31"/>
                    </a:cubicBezTo>
                    <a:cubicBezTo>
                      <a:pt x="16" y="16"/>
                      <a:pt x="16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3"/>
              <p:cNvSpPr/>
              <p:nvPr/>
            </p:nvSpPr>
            <p:spPr>
              <a:xfrm>
                <a:off x="3658975" y="719100"/>
                <a:ext cx="3125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50" extrusionOk="0">
                    <a:moveTo>
                      <a:pt x="31" y="0"/>
                    </a:moveTo>
                    <a:cubicBezTo>
                      <a:pt x="23" y="0"/>
                      <a:pt x="13" y="3"/>
                      <a:pt x="0" y="8"/>
                    </a:cubicBezTo>
                    <a:cubicBezTo>
                      <a:pt x="29" y="52"/>
                      <a:pt x="17" y="149"/>
                      <a:pt x="104" y="149"/>
                    </a:cubicBezTo>
                    <a:cubicBezTo>
                      <a:pt x="110" y="149"/>
                      <a:pt x="117" y="149"/>
                      <a:pt x="124" y="148"/>
                    </a:cubicBezTo>
                    <a:cubicBezTo>
                      <a:pt x="28" y="134"/>
                      <a:pt x="89" y="0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3"/>
              <p:cNvSpPr/>
              <p:nvPr/>
            </p:nvSpPr>
            <p:spPr>
              <a:xfrm>
                <a:off x="3628125" y="760400"/>
                <a:ext cx="44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43" extrusionOk="0">
                    <a:moveTo>
                      <a:pt x="40" y="0"/>
                    </a:moveTo>
                    <a:cubicBezTo>
                      <a:pt x="51" y="3"/>
                      <a:pt x="64" y="5"/>
                      <a:pt x="76" y="7"/>
                    </a:cubicBezTo>
                    <a:lnTo>
                      <a:pt x="76" y="7"/>
                    </a:lnTo>
                    <a:cubicBezTo>
                      <a:pt x="68" y="3"/>
                      <a:pt x="57" y="0"/>
                      <a:pt x="40" y="0"/>
                    </a:cubicBezTo>
                    <a:close/>
                    <a:moveTo>
                      <a:pt x="76" y="7"/>
                    </a:moveTo>
                    <a:lnTo>
                      <a:pt x="76" y="7"/>
                    </a:lnTo>
                    <a:cubicBezTo>
                      <a:pt x="128" y="35"/>
                      <a:pt x="1" y="142"/>
                      <a:pt x="44" y="142"/>
                    </a:cubicBezTo>
                    <a:cubicBezTo>
                      <a:pt x="54" y="142"/>
                      <a:pt x="72" y="137"/>
                      <a:pt x="102" y="124"/>
                    </a:cubicBezTo>
                    <a:cubicBezTo>
                      <a:pt x="178" y="23"/>
                      <a:pt x="130" y="15"/>
                      <a:pt x="76" y="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3569775" y="655325"/>
                <a:ext cx="257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38" extrusionOk="0">
                    <a:moveTo>
                      <a:pt x="78" y="0"/>
                    </a:moveTo>
                    <a:lnTo>
                      <a:pt x="1" y="109"/>
                    </a:lnTo>
                    <a:cubicBezTo>
                      <a:pt x="7" y="105"/>
                      <a:pt x="14" y="103"/>
                      <a:pt x="20" y="103"/>
                    </a:cubicBezTo>
                    <a:cubicBezTo>
                      <a:pt x="52" y="103"/>
                      <a:pt x="87" y="137"/>
                      <a:pt x="98" y="137"/>
                    </a:cubicBezTo>
                    <a:cubicBezTo>
                      <a:pt x="103" y="137"/>
                      <a:pt x="102" y="130"/>
                      <a:pt x="94" y="109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3579475" y="677425"/>
                <a:ext cx="12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40" extrusionOk="0">
                    <a:moveTo>
                      <a:pt x="47" y="0"/>
                    </a:moveTo>
                    <a:lnTo>
                      <a:pt x="32" y="16"/>
                    </a:lnTo>
                    <a:lnTo>
                      <a:pt x="1" y="140"/>
                    </a:lnTo>
                    <a:lnTo>
                      <a:pt x="47" y="0"/>
                    </a:lnTo>
                    <a:close/>
                    <a:moveTo>
                      <a:pt x="1" y="140"/>
                    </a:moveTo>
                    <a:lnTo>
                      <a:pt x="1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3"/>
              <p:cNvSpPr/>
              <p:nvPr/>
            </p:nvSpPr>
            <p:spPr>
              <a:xfrm>
                <a:off x="3654300" y="749425"/>
                <a:ext cx="61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47" extrusionOk="0">
                    <a:moveTo>
                      <a:pt x="100" y="1"/>
                    </a:moveTo>
                    <a:cubicBezTo>
                      <a:pt x="42" y="1"/>
                      <a:pt x="1" y="119"/>
                      <a:pt x="1" y="145"/>
                    </a:cubicBezTo>
                    <a:lnTo>
                      <a:pt x="203" y="346"/>
                    </a:lnTo>
                    <a:cubicBezTo>
                      <a:pt x="245" y="204"/>
                      <a:pt x="158" y="127"/>
                      <a:pt x="71" y="127"/>
                    </a:cubicBezTo>
                    <a:cubicBezTo>
                      <a:pt x="63" y="127"/>
                      <a:pt x="55" y="128"/>
                      <a:pt x="47" y="129"/>
                    </a:cubicBezTo>
                    <a:cubicBezTo>
                      <a:pt x="57" y="85"/>
                      <a:pt x="77" y="73"/>
                      <a:pt x="96" y="73"/>
                    </a:cubicBezTo>
                    <a:cubicBezTo>
                      <a:pt x="117" y="73"/>
                      <a:pt x="139" y="87"/>
                      <a:pt x="150" y="87"/>
                    </a:cubicBezTo>
                    <a:cubicBezTo>
                      <a:pt x="161" y="87"/>
                      <a:pt x="162" y="73"/>
                      <a:pt x="140" y="21"/>
                    </a:cubicBezTo>
                    <a:cubicBezTo>
                      <a:pt x="126" y="7"/>
                      <a:pt x="113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3"/>
              <p:cNvSpPr/>
              <p:nvPr/>
            </p:nvSpPr>
            <p:spPr>
              <a:xfrm>
                <a:off x="3610875" y="625850"/>
                <a:ext cx="662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55" extrusionOk="0">
                    <a:moveTo>
                      <a:pt x="264" y="1"/>
                    </a:moveTo>
                    <a:cubicBezTo>
                      <a:pt x="125" y="47"/>
                      <a:pt x="78" y="78"/>
                      <a:pt x="1" y="140"/>
                    </a:cubicBezTo>
                    <a:cubicBezTo>
                      <a:pt x="11" y="150"/>
                      <a:pt x="22" y="155"/>
                      <a:pt x="34" y="155"/>
                    </a:cubicBezTo>
                    <a:cubicBezTo>
                      <a:pt x="94" y="155"/>
                      <a:pt x="174" y="40"/>
                      <a:pt x="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3654700" y="760400"/>
                <a:ext cx="19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7" extrusionOk="0">
                    <a:moveTo>
                      <a:pt x="78" y="0"/>
                    </a:moveTo>
                    <a:cubicBezTo>
                      <a:pt x="47" y="31"/>
                      <a:pt x="16" y="47"/>
                      <a:pt x="0" y="93"/>
                    </a:cubicBezTo>
                    <a:cubicBezTo>
                      <a:pt x="9" y="102"/>
                      <a:pt x="17" y="106"/>
                      <a:pt x="24" y="106"/>
                    </a:cubicBezTo>
                    <a:cubicBezTo>
                      <a:pt x="53" y="106"/>
                      <a:pt x="65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3691925" y="710200"/>
                <a:ext cx="195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" extrusionOk="0">
                    <a:moveTo>
                      <a:pt x="17" y="1"/>
                    </a:moveTo>
                    <a:cubicBezTo>
                      <a:pt x="11" y="1"/>
                      <a:pt x="6" y="3"/>
                      <a:pt x="0" y="8"/>
                    </a:cubicBezTo>
                    <a:lnTo>
                      <a:pt x="78" y="8"/>
                    </a:lnTo>
                    <a:cubicBezTo>
                      <a:pt x="47" y="8"/>
                      <a:pt x="30" y="1"/>
                      <a:pt x="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3"/>
              <p:cNvSpPr/>
              <p:nvPr/>
            </p:nvSpPr>
            <p:spPr>
              <a:xfrm>
                <a:off x="3682225" y="657200"/>
                <a:ext cx="85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05" extrusionOk="0">
                    <a:moveTo>
                      <a:pt x="340" y="1"/>
                    </a:moveTo>
                    <a:cubicBezTo>
                      <a:pt x="338" y="1"/>
                      <a:pt x="334" y="2"/>
                      <a:pt x="329" y="5"/>
                    </a:cubicBezTo>
                    <a:lnTo>
                      <a:pt x="329" y="5"/>
                    </a:lnTo>
                    <a:cubicBezTo>
                      <a:pt x="334" y="4"/>
                      <a:pt x="338" y="3"/>
                      <a:pt x="342" y="3"/>
                    </a:cubicBezTo>
                    <a:cubicBezTo>
                      <a:pt x="342" y="1"/>
                      <a:pt x="341" y="1"/>
                      <a:pt x="340" y="1"/>
                    </a:cubicBezTo>
                    <a:close/>
                    <a:moveTo>
                      <a:pt x="329" y="5"/>
                    </a:moveTo>
                    <a:lnTo>
                      <a:pt x="329" y="5"/>
                    </a:lnTo>
                    <a:cubicBezTo>
                      <a:pt x="218" y="24"/>
                      <a:pt x="30" y="100"/>
                      <a:pt x="1" y="204"/>
                    </a:cubicBezTo>
                    <a:cubicBezTo>
                      <a:pt x="32" y="111"/>
                      <a:pt x="218" y="127"/>
                      <a:pt x="249" y="49"/>
                    </a:cubicBezTo>
                    <a:lnTo>
                      <a:pt x="249" y="65"/>
                    </a:lnTo>
                    <a:cubicBezTo>
                      <a:pt x="249" y="65"/>
                      <a:pt x="304" y="19"/>
                      <a:pt x="329" y="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3"/>
              <p:cNvSpPr/>
              <p:nvPr/>
            </p:nvSpPr>
            <p:spPr>
              <a:xfrm>
                <a:off x="3706275" y="975975"/>
                <a:ext cx="116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13" extrusionOk="0">
                    <a:moveTo>
                      <a:pt x="217" y="1"/>
                    </a:moveTo>
                    <a:cubicBezTo>
                      <a:pt x="216" y="4"/>
                      <a:pt x="216" y="8"/>
                      <a:pt x="215" y="11"/>
                    </a:cubicBezTo>
                    <a:lnTo>
                      <a:pt x="215" y="11"/>
                    </a:lnTo>
                    <a:cubicBezTo>
                      <a:pt x="216" y="8"/>
                      <a:pt x="217" y="4"/>
                      <a:pt x="217" y="1"/>
                    </a:cubicBezTo>
                    <a:close/>
                    <a:moveTo>
                      <a:pt x="215" y="11"/>
                    </a:moveTo>
                    <a:lnTo>
                      <a:pt x="215" y="11"/>
                    </a:lnTo>
                    <a:cubicBezTo>
                      <a:pt x="210" y="23"/>
                      <a:pt x="198" y="32"/>
                      <a:pt x="186" y="32"/>
                    </a:cubicBezTo>
                    <a:cubicBezTo>
                      <a:pt x="178" y="57"/>
                      <a:pt x="146" y="69"/>
                      <a:pt x="116" y="69"/>
                    </a:cubicBezTo>
                    <a:cubicBezTo>
                      <a:pt x="92" y="69"/>
                      <a:pt x="69" y="61"/>
                      <a:pt x="62" y="47"/>
                    </a:cubicBezTo>
                    <a:lnTo>
                      <a:pt x="62" y="47"/>
                    </a:lnTo>
                    <a:cubicBezTo>
                      <a:pt x="93" y="171"/>
                      <a:pt x="0" y="140"/>
                      <a:pt x="155" y="218"/>
                    </a:cubicBezTo>
                    <a:cubicBezTo>
                      <a:pt x="188" y="258"/>
                      <a:pt x="169" y="282"/>
                      <a:pt x="138" y="282"/>
                    </a:cubicBezTo>
                    <a:cubicBezTo>
                      <a:pt x="109" y="282"/>
                      <a:pt x="69" y="262"/>
                      <a:pt x="47" y="218"/>
                    </a:cubicBezTo>
                    <a:lnTo>
                      <a:pt x="47" y="218"/>
                    </a:lnTo>
                    <a:cubicBezTo>
                      <a:pt x="47" y="233"/>
                      <a:pt x="93" y="404"/>
                      <a:pt x="93" y="404"/>
                    </a:cubicBezTo>
                    <a:cubicBezTo>
                      <a:pt x="93" y="404"/>
                      <a:pt x="140" y="326"/>
                      <a:pt x="155" y="326"/>
                    </a:cubicBezTo>
                    <a:lnTo>
                      <a:pt x="155" y="326"/>
                    </a:lnTo>
                    <a:cubicBezTo>
                      <a:pt x="279" y="404"/>
                      <a:pt x="62" y="451"/>
                      <a:pt x="233" y="513"/>
                    </a:cubicBezTo>
                    <a:cubicBezTo>
                      <a:pt x="233" y="513"/>
                      <a:pt x="233" y="482"/>
                      <a:pt x="233" y="451"/>
                    </a:cubicBezTo>
                    <a:cubicBezTo>
                      <a:pt x="248" y="404"/>
                      <a:pt x="248" y="373"/>
                      <a:pt x="248" y="373"/>
                    </a:cubicBezTo>
                    <a:lnTo>
                      <a:pt x="295" y="404"/>
                    </a:lnTo>
                    <a:cubicBezTo>
                      <a:pt x="248" y="357"/>
                      <a:pt x="295" y="295"/>
                      <a:pt x="326" y="280"/>
                    </a:cubicBezTo>
                    <a:cubicBezTo>
                      <a:pt x="357" y="295"/>
                      <a:pt x="388" y="311"/>
                      <a:pt x="388" y="342"/>
                    </a:cubicBezTo>
                    <a:cubicBezTo>
                      <a:pt x="464" y="190"/>
                      <a:pt x="182" y="187"/>
                      <a:pt x="215" y="1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3627550" y="910850"/>
                <a:ext cx="31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71" extrusionOk="0">
                    <a:moveTo>
                      <a:pt x="32" y="0"/>
                    </a:moveTo>
                    <a:cubicBezTo>
                      <a:pt x="16" y="16"/>
                      <a:pt x="16" y="31"/>
                      <a:pt x="1" y="31"/>
                    </a:cubicBezTo>
                    <a:cubicBezTo>
                      <a:pt x="32" y="78"/>
                      <a:pt x="63" y="124"/>
                      <a:pt x="94" y="171"/>
                    </a:cubicBezTo>
                    <a:cubicBezTo>
                      <a:pt x="109" y="171"/>
                      <a:pt x="109" y="155"/>
                      <a:pt x="125" y="140"/>
                    </a:cubicBezTo>
                    <a:cubicBezTo>
                      <a:pt x="94" y="93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3629500" y="915100"/>
                <a:ext cx="27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1" extrusionOk="0">
                    <a:moveTo>
                      <a:pt x="16" y="1"/>
                    </a:moveTo>
                    <a:cubicBezTo>
                      <a:pt x="16" y="1"/>
                      <a:pt x="16" y="16"/>
                      <a:pt x="0" y="16"/>
                    </a:cubicBezTo>
                    <a:cubicBezTo>
                      <a:pt x="31" y="63"/>
                      <a:pt x="47" y="94"/>
                      <a:pt x="78" y="125"/>
                    </a:cubicBezTo>
                    <a:cubicBezTo>
                      <a:pt x="93" y="125"/>
                      <a:pt x="93" y="140"/>
                      <a:pt x="109" y="140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3"/>
              <p:cNvSpPr/>
              <p:nvPr/>
            </p:nvSpPr>
            <p:spPr>
              <a:xfrm>
                <a:off x="3725275" y="9589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1" y="0"/>
                    </a:moveTo>
                    <a:lnTo>
                      <a:pt x="0" y="93"/>
                    </a:lnTo>
                    <a:cubicBezTo>
                      <a:pt x="16" y="78"/>
                      <a:pt x="31" y="47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3"/>
              <p:cNvSpPr/>
              <p:nvPr/>
            </p:nvSpPr>
            <p:spPr>
              <a:xfrm>
                <a:off x="3757050" y="9395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3"/>
              <p:cNvSpPr/>
              <p:nvPr/>
            </p:nvSpPr>
            <p:spPr>
              <a:xfrm>
                <a:off x="3726050" y="958525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3707825" y="852300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78" y="0"/>
                    </a:moveTo>
                    <a:lnTo>
                      <a:pt x="78" y="0"/>
                    </a:lnTo>
                    <a:cubicBezTo>
                      <a:pt x="47" y="16"/>
                      <a:pt x="31" y="16"/>
                      <a:pt x="0" y="31"/>
                    </a:cubicBezTo>
                    <a:cubicBezTo>
                      <a:pt x="47" y="16"/>
                      <a:pt x="62" y="16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3"/>
              <p:cNvSpPr/>
              <p:nvPr/>
            </p:nvSpPr>
            <p:spPr>
              <a:xfrm>
                <a:off x="3649275" y="889125"/>
                <a:ext cx="15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94" extrusionOk="0">
                    <a:moveTo>
                      <a:pt x="62" y="1"/>
                    </a:moveTo>
                    <a:lnTo>
                      <a:pt x="0" y="94"/>
                    </a:lnTo>
                    <a:cubicBezTo>
                      <a:pt x="31" y="63"/>
                      <a:pt x="47" y="32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3"/>
              <p:cNvSpPr/>
              <p:nvPr/>
            </p:nvSpPr>
            <p:spPr>
              <a:xfrm>
                <a:off x="3702400" y="9705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" y="16"/>
                      <a:pt x="31" y="16"/>
                      <a:pt x="31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3721200" y="962400"/>
                <a:ext cx="130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64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90" y="12"/>
                      <a:pt x="79" y="23"/>
                      <a:pt x="63" y="23"/>
                    </a:cubicBezTo>
                    <a:cubicBezTo>
                      <a:pt x="56" y="23"/>
                      <a:pt x="48" y="21"/>
                      <a:pt x="39" y="16"/>
                    </a:cubicBezTo>
                    <a:lnTo>
                      <a:pt x="39" y="16"/>
                    </a:lnTo>
                    <a:cubicBezTo>
                      <a:pt x="64" y="53"/>
                      <a:pt x="0" y="227"/>
                      <a:pt x="59" y="227"/>
                    </a:cubicBezTo>
                    <a:cubicBezTo>
                      <a:pt x="74" y="227"/>
                      <a:pt x="97" y="216"/>
                      <a:pt x="132" y="187"/>
                    </a:cubicBezTo>
                    <a:lnTo>
                      <a:pt x="132" y="187"/>
                    </a:lnTo>
                    <a:cubicBezTo>
                      <a:pt x="241" y="296"/>
                      <a:pt x="86" y="327"/>
                      <a:pt x="86" y="404"/>
                    </a:cubicBezTo>
                    <a:cubicBezTo>
                      <a:pt x="89" y="403"/>
                      <a:pt x="92" y="402"/>
                      <a:pt x="95" y="402"/>
                    </a:cubicBezTo>
                    <a:cubicBezTo>
                      <a:pt x="133" y="402"/>
                      <a:pt x="137" y="484"/>
                      <a:pt x="194" y="513"/>
                    </a:cubicBezTo>
                    <a:cubicBezTo>
                      <a:pt x="194" y="466"/>
                      <a:pt x="179" y="420"/>
                      <a:pt x="225" y="389"/>
                    </a:cubicBezTo>
                    <a:cubicBezTo>
                      <a:pt x="287" y="420"/>
                      <a:pt x="272" y="513"/>
                      <a:pt x="225" y="528"/>
                    </a:cubicBezTo>
                    <a:cubicBezTo>
                      <a:pt x="309" y="528"/>
                      <a:pt x="267" y="641"/>
                      <a:pt x="337" y="641"/>
                    </a:cubicBezTo>
                    <a:cubicBezTo>
                      <a:pt x="345" y="641"/>
                      <a:pt x="354" y="640"/>
                      <a:pt x="365" y="637"/>
                    </a:cubicBezTo>
                    <a:cubicBezTo>
                      <a:pt x="442" y="466"/>
                      <a:pt x="520" y="327"/>
                      <a:pt x="489" y="47"/>
                    </a:cubicBezTo>
                    <a:lnTo>
                      <a:pt x="489" y="47"/>
                    </a:lnTo>
                    <a:cubicBezTo>
                      <a:pt x="411" y="172"/>
                      <a:pt x="349" y="296"/>
                      <a:pt x="225" y="327"/>
                    </a:cubicBezTo>
                    <a:lnTo>
                      <a:pt x="163" y="203"/>
                    </a:lnTo>
                    <a:cubicBezTo>
                      <a:pt x="334" y="203"/>
                      <a:pt x="318" y="94"/>
                      <a:pt x="411" y="16"/>
                    </a:cubicBezTo>
                    <a:lnTo>
                      <a:pt x="411" y="16"/>
                    </a:lnTo>
                    <a:lnTo>
                      <a:pt x="179" y="156"/>
                    </a:lnTo>
                    <a:cubicBezTo>
                      <a:pt x="8" y="156"/>
                      <a:pt x="55" y="94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3"/>
              <p:cNvSpPr/>
              <p:nvPr/>
            </p:nvSpPr>
            <p:spPr>
              <a:xfrm>
                <a:off x="3666725" y="870900"/>
                <a:ext cx="4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23" extrusionOk="0">
                    <a:moveTo>
                      <a:pt x="0" y="1"/>
                    </a:moveTo>
                    <a:cubicBezTo>
                      <a:pt x="0" y="12"/>
                      <a:pt x="0" y="23"/>
                      <a:pt x="6" y="23"/>
                    </a:cubicBezTo>
                    <a:cubicBezTo>
                      <a:pt x="8" y="23"/>
                      <a:pt x="11" y="21"/>
                      <a:pt x="16" y="16"/>
                    </a:cubicBezTo>
                    <a:cubicBezTo>
                      <a:pt x="16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3"/>
              <p:cNvSpPr/>
              <p:nvPr/>
            </p:nvSpPr>
            <p:spPr>
              <a:xfrm>
                <a:off x="3613975" y="845000"/>
                <a:ext cx="167925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6717" h="5910" extrusionOk="0">
                    <a:moveTo>
                      <a:pt x="3898" y="975"/>
                    </a:moveTo>
                    <a:lnTo>
                      <a:pt x="3898" y="975"/>
                    </a:lnTo>
                    <a:cubicBezTo>
                      <a:pt x="3902" y="980"/>
                      <a:pt x="3906" y="985"/>
                      <a:pt x="3909" y="990"/>
                    </a:cubicBezTo>
                    <a:cubicBezTo>
                      <a:pt x="3909" y="990"/>
                      <a:pt x="3909" y="978"/>
                      <a:pt x="3898" y="975"/>
                    </a:cubicBezTo>
                    <a:close/>
                    <a:moveTo>
                      <a:pt x="3847" y="742"/>
                    </a:moveTo>
                    <a:lnTo>
                      <a:pt x="4033" y="1021"/>
                    </a:lnTo>
                    <a:lnTo>
                      <a:pt x="4018" y="1021"/>
                    </a:lnTo>
                    <a:cubicBezTo>
                      <a:pt x="3987" y="1021"/>
                      <a:pt x="3971" y="1021"/>
                      <a:pt x="3940" y="1037"/>
                    </a:cubicBez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3" y="1010"/>
                      <a:pt x="3925" y="1023"/>
                      <a:pt x="3925" y="1037"/>
                    </a:cubicBezTo>
                    <a:cubicBezTo>
                      <a:pt x="3925" y="1037"/>
                      <a:pt x="3909" y="1037"/>
                      <a:pt x="3909" y="1052"/>
                    </a:cubicBezTo>
                    <a:cubicBezTo>
                      <a:pt x="3909" y="1038"/>
                      <a:pt x="3909" y="1023"/>
                      <a:pt x="3909" y="995"/>
                    </a:cubicBezTo>
                    <a:lnTo>
                      <a:pt x="3909" y="995"/>
                    </a:ln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0" y="994"/>
                      <a:pt x="3909" y="992"/>
                      <a:pt x="3909" y="990"/>
                    </a:cubicBezTo>
                    <a:cubicBezTo>
                      <a:pt x="3909" y="992"/>
                      <a:pt x="3909" y="994"/>
                      <a:pt x="3909" y="995"/>
                    </a:cubicBezTo>
                    <a:lnTo>
                      <a:pt x="3909" y="995"/>
                    </a:lnTo>
                    <a:lnTo>
                      <a:pt x="3894" y="975"/>
                    </a:lnTo>
                    <a:cubicBezTo>
                      <a:pt x="3895" y="975"/>
                      <a:pt x="3897" y="975"/>
                      <a:pt x="3898" y="975"/>
                    </a:cubicBezTo>
                    <a:lnTo>
                      <a:pt x="3898" y="975"/>
                    </a:lnTo>
                    <a:cubicBezTo>
                      <a:pt x="3858" y="921"/>
                      <a:pt x="3818" y="867"/>
                      <a:pt x="3778" y="801"/>
                    </a:cubicBezTo>
                    <a:lnTo>
                      <a:pt x="3778" y="801"/>
                    </a:lnTo>
                    <a:cubicBezTo>
                      <a:pt x="3783" y="804"/>
                      <a:pt x="3792" y="804"/>
                      <a:pt x="3801" y="804"/>
                    </a:cubicBezTo>
                    <a:cubicBezTo>
                      <a:pt x="3816" y="788"/>
                      <a:pt x="3832" y="757"/>
                      <a:pt x="3847" y="742"/>
                    </a:cubicBezTo>
                    <a:close/>
                    <a:moveTo>
                      <a:pt x="3805" y="1092"/>
                    </a:moveTo>
                    <a:cubicBezTo>
                      <a:pt x="3814" y="1092"/>
                      <a:pt x="3823" y="1094"/>
                      <a:pt x="3832" y="1099"/>
                    </a:cubicBezTo>
                    <a:cubicBezTo>
                      <a:pt x="3801" y="1114"/>
                      <a:pt x="3785" y="1130"/>
                      <a:pt x="3754" y="1161"/>
                    </a:cubicBezTo>
                    <a:cubicBezTo>
                      <a:pt x="3754" y="1145"/>
                      <a:pt x="3754" y="1130"/>
                      <a:pt x="3739" y="1114"/>
                    </a:cubicBezTo>
                    <a:cubicBezTo>
                      <a:pt x="3761" y="1103"/>
                      <a:pt x="3783" y="1092"/>
                      <a:pt x="3805" y="1092"/>
                    </a:cubicBezTo>
                    <a:close/>
                    <a:moveTo>
                      <a:pt x="4824" y="1455"/>
                    </a:moveTo>
                    <a:lnTo>
                      <a:pt x="5305" y="1874"/>
                    </a:lnTo>
                    <a:cubicBezTo>
                      <a:pt x="5290" y="1905"/>
                      <a:pt x="5274" y="1921"/>
                      <a:pt x="5259" y="1921"/>
                    </a:cubicBezTo>
                    <a:lnTo>
                      <a:pt x="5181" y="1859"/>
                    </a:lnTo>
                    <a:cubicBezTo>
                      <a:pt x="5181" y="1828"/>
                      <a:pt x="5166" y="1797"/>
                      <a:pt x="5166" y="1781"/>
                    </a:cubicBezTo>
                    <a:lnTo>
                      <a:pt x="4824" y="1471"/>
                    </a:lnTo>
                    <a:cubicBezTo>
                      <a:pt x="4824" y="1471"/>
                      <a:pt x="4824" y="1471"/>
                      <a:pt x="4824" y="1455"/>
                    </a:cubicBezTo>
                    <a:close/>
                    <a:moveTo>
                      <a:pt x="3863" y="2014"/>
                    </a:moveTo>
                    <a:cubicBezTo>
                      <a:pt x="3863" y="2029"/>
                      <a:pt x="3863" y="2045"/>
                      <a:pt x="3847" y="2060"/>
                    </a:cubicBezTo>
                    <a:cubicBezTo>
                      <a:pt x="3847" y="2045"/>
                      <a:pt x="3847" y="2045"/>
                      <a:pt x="3832" y="2029"/>
                    </a:cubicBezTo>
                    <a:cubicBezTo>
                      <a:pt x="3847" y="2029"/>
                      <a:pt x="3863" y="2014"/>
                      <a:pt x="3863" y="2014"/>
                    </a:cubicBezTo>
                    <a:close/>
                    <a:moveTo>
                      <a:pt x="1288" y="2060"/>
                    </a:moveTo>
                    <a:cubicBezTo>
                      <a:pt x="1288" y="2076"/>
                      <a:pt x="1273" y="2076"/>
                      <a:pt x="1273" y="2091"/>
                    </a:cubicBezTo>
                    <a:cubicBezTo>
                      <a:pt x="1257" y="2091"/>
                      <a:pt x="1273" y="2076"/>
                      <a:pt x="1257" y="2076"/>
                    </a:cubicBezTo>
                    <a:cubicBezTo>
                      <a:pt x="1273" y="2076"/>
                      <a:pt x="1288" y="2060"/>
                      <a:pt x="1288" y="2060"/>
                    </a:cubicBezTo>
                    <a:close/>
                    <a:moveTo>
                      <a:pt x="1598" y="2091"/>
                    </a:moveTo>
                    <a:cubicBezTo>
                      <a:pt x="1598" y="2091"/>
                      <a:pt x="1598" y="2091"/>
                      <a:pt x="1598" y="2091"/>
                    </a:cubicBezTo>
                    <a:cubicBezTo>
                      <a:pt x="1598" y="2091"/>
                      <a:pt x="1598" y="2091"/>
                      <a:pt x="1598" y="2091"/>
                    </a:cubicBezTo>
                    <a:close/>
                    <a:moveTo>
                      <a:pt x="3677" y="2091"/>
                    </a:moveTo>
                    <a:cubicBezTo>
                      <a:pt x="3677" y="2107"/>
                      <a:pt x="3692" y="2107"/>
                      <a:pt x="3708" y="2122"/>
                    </a:cubicBezTo>
                    <a:cubicBezTo>
                      <a:pt x="3692" y="2138"/>
                      <a:pt x="3677" y="2138"/>
                      <a:pt x="3661" y="2153"/>
                    </a:cubicBezTo>
                    <a:cubicBezTo>
                      <a:pt x="3646" y="2138"/>
                      <a:pt x="3646" y="2138"/>
                      <a:pt x="3630" y="2138"/>
                    </a:cubicBezTo>
                    <a:cubicBezTo>
                      <a:pt x="3630" y="2138"/>
                      <a:pt x="3615" y="2122"/>
                      <a:pt x="3615" y="2122"/>
                    </a:cubicBezTo>
                    <a:cubicBezTo>
                      <a:pt x="3630" y="2107"/>
                      <a:pt x="3646" y="2091"/>
                      <a:pt x="3661" y="2091"/>
                    </a:cubicBezTo>
                    <a:close/>
                    <a:moveTo>
                      <a:pt x="2994" y="2060"/>
                    </a:moveTo>
                    <a:cubicBezTo>
                      <a:pt x="3010" y="2076"/>
                      <a:pt x="3010" y="2076"/>
                      <a:pt x="3010" y="2076"/>
                    </a:cubicBezTo>
                    <a:cubicBezTo>
                      <a:pt x="3010" y="2091"/>
                      <a:pt x="2994" y="2107"/>
                      <a:pt x="2994" y="2122"/>
                    </a:cubicBezTo>
                    <a:cubicBezTo>
                      <a:pt x="3010" y="2107"/>
                      <a:pt x="3010" y="2107"/>
                      <a:pt x="3025" y="2091"/>
                    </a:cubicBezTo>
                    <a:lnTo>
                      <a:pt x="3025" y="2091"/>
                    </a:lnTo>
                    <a:cubicBezTo>
                      <a:pt x="3025" y="2118"/>
                      <a:pt x="3014" y="2133"/>
                      <a:pt x="3001" y="2156"/>
                    </a:cubicBezTo>
                    <a:lnTo>
                      <a:pt x="3001" y="2156"/>
                    </a:lnTo>
                    <a:cubicBezTo>
                      <a:pt x="3003" y="2145"/>
                      <a:pt x="2994" y="2134"/>
                      <a:pt x="2994" y="2122"/>
                    </a:cubicBezTo>
                    <a:cubicBezTo>
                      <a:pt x="2994" y="2107"/>
                      <a:pt x="2979" y="2107"/>
                      <a:pt x="2963" y="2091"/>
                    </a:cubicBezTo>
                    <a:lnTo>
                      <a:pt x="2994" y="2060"/>
                    </a:lnTo>
                    <a:close/>
                    <a:moveTo>
                      <a:pt x="1552" y="2153"/>
                    </a:moveTo>
                    <a:cubicBezTo>
                      <a:pt x="1567" y="2169"/>
                      <a:pt x="1567" y="2169"/>
                      <a:pt x="1567" y="2184"/>
                    </a:cubicBezTo>
                    <a:cubicBezTo>
                      <a:pt x="1552" y="2184"/>
                      <a:pt x="1552" y="2169"/>
                      <a:pt x="1536" y="2169"/>
                    </a:cubicBezTo>
                    <a:cubicBezTo>
                      <a:pt x="1552" y="2169"/>
                      <a:pt x="1552" y="2169"/>
                      <a:pt x="1552" y="2153"/>
                    </a:cubicBezTo>
                    <a:close/>
                    <a:moveTo>
                      <a:pt x="2917" y="2153"/>
                    </a:moveTo>
                    <a:cubicBezTo>
                      <a:pt x="2917" y="2169"/>
                      <a:pt x="2917" y="2184"/>
                      <a:pt x="2917" y="2200"/>
                    </a:cubicBezTo>
                    <a:cubicBezTo>
                      <a:pt x="2913" y="2199"/>
                      <a:pt x="2910" y="2199"/>
                      <a:pt x="2907" y="2199"/>
                    </a:cubicBezTo>
                    <a:cubicBezTo>
                      <a:pt x="2898" y="2199"/>
                      <a:pt x="2890" y="2203"/>
                      <a:pt x="2884" y="2209"/>
                    </a:cubicBezTo>
                    <a:lnTo>
                      <a:pt x="2884" y="2209"/>
                    </a:lnTo>
                    <a:cubicBezTo>
                      <a:pt x="2895" y="2191"/>
                      <a:pt x="2905" y="2171"/>
                      <a:pt x="2917" y="2153"/>
                    </a:cubicBezTo>
                    <a:close/>
                    <a:moveTo>
                      <a:pt x="3072" y="2153"/>
                    </a:moveTo>
                    <a:cubicBezTo>
                      <a:pt x="3072" y="2169"/>
                      <a:pt x="3072" y="2200"/>
                      <a:pt x="3056" y="2215"/>
                    </a:cubicBezTo>
                    <a:cubicBezTo>
                      <a:pt x="3041" y="2215"/>
                      <a:pt x="3010" y="2231"/>
                      <a:pt x="2994" y="2246"/>
                    </a:cubicBezTo>
                    <a:cubicBezTo>
                      <a:pt x="2979" y="2231"/>
                      <a:pt x="2994" y="2215"/>
                      <a:pt x="2994" y="2200"/>
                    </a:cubicBezTo>
                    <a:lnTo>
                      <a:pt x="3010" y="2200"/>
                    </a:lnTo>
                    <a:cubicBezTo>
                      <a:pt x="3025" y="2184"/>
                      <a:pt x="3041" y="2169"/>
                      <a:pt x="3072" y="2153"/>
                    </a:cubicBezTo>
                    <a:close/>
                    <a:moveTo>
                      <a:pt x="5352" y="1859"/>
                    </a:moveTo>
                    <a:lnTo>
                      <a:pt x="5817" y="2277"/>
                    </a:lnTo>
                    <a:cubicBezTo>
                      <a:pt x="5817" y="2277"/>
                      <a:pt x="5817" y="2308"/>
                      <a:pt x="5817" y="2308"/>
                    </a:cubicBezTo>
                    <a:lnTo>
                      <a:pt x="5352" y="1905"/>
                    </a:lnTo>
                    <a:cubicBezTo>
                      <a:pt x="5352" y="1890"/>
                      <a:pt x="5352" y="1874"/>
                      <a:pt x="5352" y="1859"/>
                    </a:cubicBezTo>
                    <a:close/>
                    <a:moveTo>
                      <a:pt x="4282" y="215"/>
                    </a:moveTo>
                    <a:lnTo>
                      <a:pt x="5941" y="1688"/>
                    </a:lnTo>
                    <a:cubicBezTo>
                      <a:pt x="5957" y="1874"/>
                      <a:pt x="5972" y="2029"/>
                      <a:pt x="6019" y="2262"/>
                    </a:cubicBezTo>
                    <a:cubicBezTo>
                      <a:pt x="6003" y="2304"/>
                      <a:pt x="5991" y="2321"/>
                      <a:pt x="5981" y="2321"/>
                    </a:cubicBezTo>
                    <a:cubicBezTo>
                      <a:pt x="5963" y="2321"/>
                      <a:pt x="5957" y="2256"/>
                      <a:pt x="5957" y="2184"/>
                    </a:cubicBezTo>
                    <a:cubicBezTo>
                      <a:pt x="5947" y="2125"/>
                      <a:pt x="5937" y="2067"/>
                      <a:pt x="5927" y="2067"/>
                    </a:cubicBezTo>
                    <a:cubicBezTo>
                      <a:pt x="5921" y="2067"/>
                      <a:pt x="5916" y="2087"/>
                      <a:pt x="5910" y="2138"/>
                    </a:cubicBezTo>
                    <a:cubicBezTo>
                      <a:pt x="5910" y="1967"/>
                      <a:pt x="5833" y="1812"/>
                      <a:pt x="5739" y="1719"/>
                    </a:cubicBezTo>
                    <a:lnTo>
                      <a:pt x="4282" y="416"/>
                    </a:lnTo>
                    <a:cubicBezTo>
                      <a:pt x="4235" y="447"/>
                      <a:pt x="4204" y="494"/>
                      <a:pt x="4173" y="525"/>
                    </a:cubicBezTo>
                    <a:cubicBezTo>
                      <a:pt x="4220" y="540"/>
                      <a:pt x="4251" y="540"/>
                      <a:pt x="4282" y="540"/>
                    </a:cubicBezTo>
                    <a:lnTo>
                      <a:pt x="5615" y="1719"/>
                    </a:lnTo>
                    <a:cubicBezTo>
                      <a:pt x="5631" y="1905"/>
                      <a:pt x="5677" y="1967"/>
                      <a:pt x="5724" y="2029"/>
                    </a:cubicBezTo>
                    <a:cubicBezTo>
                      <a:pt x="5755" y="2076"/>
                      <a:pt x="5801" y="2138"/>
                      <a:pt x="5817" y="2262"/>
                    </a:cubicBezTo>
                    <a:lnTo>
                      <a:pt x="5352" y="1843"/>
                    </a:lnTo>
                    <a:cubicBezTo>
                      <a:pt x="5352" y="1797"/>
                      <a:pt x="5352" y="1781"/>
                      <a:pt x="5352" y="1781"/>
                    </a:cubicBezTo>
                    <a:lnTo>
                      <a:pt x="5414" y="1843"/>
                    </a:lnTo>
                    <a:lnTo>
                      <a:pt x="5383" y="1750"/>
                    </a:lnTo>
                    <a:lnTo>
                      <a:pt x="4282" y="773"/>
                    </a:lnTo>
                    <a:cubicBezTo>
                      <a:pt x="4220" y="788"/>
                      <a:pt x="4142" y="820"/>
                      <a:pt x="4080" y="851"/>
                    </a:cubicBezTo>
                    <a:cubicBezTo>
                      <a:pt x="4116" y="832"/>
                      <a:pt x="4158" y="825"/>
                      <a:pt x="4199" y="825"/>
                    </a:cubicBezTo>
                    <a:cubicBezTo>
                      <a:pt x="4228" y="825"/>
                      <a:pt x="4256" y="829"/>
                      <a:pt x="4282" y="835"/>
                    </a:cubicBezTo>
                    <a:lnTo>
                      <a:pt x="5321" y="1750"/>
                    </a:lnTo>
                    <a:cubicBezTo>
                      <a:pt x="5321" y="1781"/>
                      <a:pt x="5321" y="1797"/>
                      <a:pt x="5321" y="1812"/>
                    </a:cubicBezTo>
                    <a:lnTo>
                      <a:pt x="4731" y="1300"/>
                    </a:lnTo>
                    <a:cubicBezTo>
                      <a:pt x="4716" y="1331"/>
                      <a:pt x="4716" y="1347"/>
                      <a:pt x="4700" y="1362"/>
                    </a:cubicBezTo>
                    <a:cubicBezTo>
                      <a:pt x="4716" y="1362"/>
                      <a:pt x="4731" y="1347"/>
                      <a:pt x="4762" y="1347"/>
                    </a:cubicBezTo>
                    <a:lnTo>
                      <a:pt x="5321" y="1828"/>
                    </a:lnTo>
                    <a:cubicBezTo>
                      <a:pt x="5321" y="1843"/>
                      <a:pt x="5305" y="1859"/>
                      <a:pt x="5305" y="1859"/>
                    </a:cubicBezTo>
                    <a:lnTo>
                      <a:pt x="4809" y="1424"/>
                    </a:lnTo>
                    <a:cubicBezTo>
                      <a:pt x="4809" y="1440"/>
                      <a:pt x="4793" y="1440"/>
                      <a:pt x="4793" y="1440"/>
                    </a:cubicBezTo>
                    <a:lnTo>
                      <a:pt x="4700" y="1362"/>
                    </a:lnTo>
                    <a:lnTo>
                      <a:pt x="4282" y="990"/>
                    </a:lnTo>
                    <a:cubicBezTo>
                      <a:pt x="4204" y="1006"/>
                      <a:pt x="4126" y="1006"/>
                      <a:pt x="4049" y="1021"/>
                    </a:cubicBezTo>
                    <a:cubicBezTo>
                      <a:pt x="4049" y="1021"/>
                      <a:pt x="4049" y="1006"/>
                      <a:pt x="4049" y="1006"/>
                    </a:cubicBezTo>
                    <a:lnTo>
                      <a:pt x="3785" y="633"/>
                    </a:lnTo>
                    <a:lnTo>
                      <a:pt x="3785" y="633"/>
                    </a:lnTo>
                    <a:cubicBezTo>
                      <a:pt x="3878" y="525"/>
                      <a:pt x="4002" y="447"/>
                      <a:pt x="4142" y="416"/>
                    </a:cubicBezTo>
                    <a:cubicBezTo>
                      <a:pt x="4092" y="413"/>
                      <a:pt x="4046" y="412"/>
                      <a:pt x="4005" y="412"/>
                    </a:cubicBezTo>
                    <a:cubicBezTo>
                      <a:pt x="3832" y="412"/>
                      <a:pt x="3736" y="435"/>
                      <a:pt x="3661" y="447"/>
                    </a:cubicBezTo>
                    <a:lnTo>
                      <a:pt x="3630" y="416"/>
                    </a:lnTo>
                    <a:cubicBezTo>
                      <a:pt x="3630" y="416"/>
                      <a:pt x="3630" y="432"/>
                      <a:pt x="3630" y="432"/>
                    </a:cubicBezTo>
                    <a:cubicBezTo>
                      <a:pt x="3636" y="444"/>
                      <a:pt x="3640" y="452"/>
                      <a:pt x="3643" y="455"/>
                    </a:cubicBezTo>
                    <a:lnTo>
                      <a:pt x="3643" y="455"/>
                    </a:lnTo>
                    <a:cubicBezTo>
                      <a:pt x="3623" y="463"/>
                      <a:pt x="3608" y="466"/>
                      <a:pt x="3584" y="478"/>
                    </a:cubicBezTo>
                    <a:lnTo>
                      <a:pt x="3553" y="478"/>
                    </a:lnTo>
                    <a:cubicBezTo>
                      <a:pt x="3460" y="509"/>
                      <a:pt x="3366" y="540"/>
                      <a:pt x="3180" y="587"/>
                    </a:cubicBezTo>
                    <a:cubicBezTo>
                      <a:pt x="3134" y="540"/>
                      <a:pt x="3211" y="463"/>
                      <a:pt x="3304" y="401"/>
                    </a:cubicBezTo>
                    <a:cubicBezTo>
                      <a:pt x="3398" y="339"/>
                      <a:pt x="3506" y="277"/>
                      <a:pt x="3429" y="261"/>
                    </a:cubicBezTo>
                    <a:cubicBezTo>
                      <a:pt x="3429" y="261"/>
                      <a:pt x="3460" y="246"/>
                      <a:pt x="3506" y="246"/>
                    </a:cubicBezTo>
                    <a:cubicBezTo>
                      <a:pt x="3553" y="246"/>
                      <a:pt x="3615" y="230"/>
                      <a:pt x="3692" y="230"/>
                    </a:cubicBezTo>
                    <a:cubicBezTo>
                      <a:pt x="3832" y="215"/>
                      <a:pt x="3987" y="215"/>
                      <a:pt x="3987" y="215"/>
                    </a:cubicBezTo>
                    <a:lnTo>
                      <a:pt x="3987" y="215"/>
                    </a:lnTo>
                    <a:cubicBezTo>
                      <a:pt x="3878" y="230"/>
                      <a:pt x="3878" y="261"/>
                      <a:pt x="3832" y="292"/>
                    </a:cubicBezTo>
                    <a:cubicBezTo>
                      <a:pt x="4002" y="215"/>
                      <a:pt x="4157" y="215"/>
                      <a:pt x="4282" y="215"/>
                    </a:cubicBezTo>
                    <a:close/>
                    <a:moveTo>
                      <a:pt x="2932" y="2246"/>
                    </a:moveTo>
                    <a:cubicBezTo>
                      <a:pt x="2932" y="2277"/>
                      <a:pt x="2932" y="2308"/>
                      <a:pt x="2948" y="2339"/>
                    </a:cubicBezTo>
                    <a:cubicBezTo>
                      <a:pt x="2886" y="2308"/>
                      <a:pt x="2839" y="2293"/>
                      <a:pt x="2932" y="2246"/>
                    </a:cubicBezTo>
                    <a:close/>
                    <a:moveTo>
                      <a:pt x="2653" y="2215"/>
                    </a:moveTo>
                    <a:cubicBezTo>
                      <a:pt x="2653" y="2253"/>
                      <a:pt x="2653" y="2290"/>
                      <a:pt x="2677" y="2290"/>
                    </a:cubicBezTo>
                    <a:cubicBezTo>
                      <a:pt x="2693" y="2290"/>
                      <a:pt x="2719" y="2274"/>
                      <a:pt x="2762" y="2231"/>
                    </a:cubicBezTo>
                    <a:lnTo>
                      <a:pt x="2762" y="2231"/>
                    </a:lnTo>
                    <a:cubicBezTo>
                      <a:pt x="2746" y="2246"/>
                      <a:pt x="2762" y="2246"/>
                      <a:pt x="2762" y="2262"/>
                    </a:cubicBezTo>
                    <a:cubicBezTo>
                      <a:pt x="2731" y="2293"/>
                      <a:pt x="2684" y="2308"/>
                      <a:pt x="2653" y="2339"/>
                    </a:cubicBezTo>
                    <a:cubicBezTo>
                      <a:pt x="2653" y="2339"/>
                      <a:pt x="2638" y="2324"/>
                      <a:pt x="2638" y="2324"/>
                    </a:cubicBezTo>
                    <a:cubicBezTo>
                      <a:pt x="2638" y="2324"/>
                      <a:pt x="2638" y="2339"/>
                      <a:pt x="2638" y="2339"/>
                    </a:cubicBezTo>
                    <a:cubicBezTo>
                      <a:pt x="2622" y="2339"/>
                      <a:pt x="2607" y="2355"/>
                      <a:pt x="2591" y="2355"/>
                    </a:cubicBezTo>
                    <a:lnTo>
                      <a:pt x="2420" y="2355"/>
                    </a:lnTo>
                    <a:cubicBezTo>
                      <a:pt x="2420" y="2355"/>
                      <a:pt x="2420" y="2355"/>
                      <a:pt x="2420" y="2339"/>
                    </a:cubicBezTo>
                    <a:cubicBezTo>
                      <a:pt x="2498" y="2308"/>
                      <a:pt x="2576" y="2262"/>
                      <a:pt x="2653" y="2215"/>
                    </a:cubicBezTo>
                    <a:close/>
                    <a:moveTo>
                      <a:pt x="2869" y="2229"/>
                    </a:moveTo>
                    <a:lnTo>
                      <a:pt x="2869" y="2229"/>
                    </a:lnTo>
                    <a:cubicBezTo>
                      <a:pt x="2846" y="2269"/>
                      <a:pt x="2828" y="2340"/>
                      <a:pt x="2777" y="2370"/>
                    </a:cubicBezTo>
                    <a:lnTo>
                      <a:pt x="2762" y="2370"/>
                    </a:lnTo>
                    <a:cubicBezTo>
                      <a:pt x="2777" y="2339"/>
                      <a:pt x="2793" y="2308"/>
                      <a:pt x="2793" y="2262"/>
                    </a:cubicBezTo>
                    <a:cubicBezTo>
                      <a:pt x="2829" y="2262"/>
                      <a:pt x="2852" y="2248"/>
                      <a:pt x="2869" y="2229"/>
                    </a:cubicBezTo>
                    <a:close/>
                    <a:moveTo>
                      <a:pt x="3025" y="2370"/>
                    </a:moveTo>
                    <a:cubicBezTo>
                      <a:pt x="3010" y="2386"/>
                      <a:pt x="2994" y="2401"/>
                      <a:pt x="2994" y="2401"/>
                    </a:cubicBezTo>
                    <a:cubicBezTo>
                      <a:pt x="2994" y="2386"/>
                      <a:pt x="3010" y="2370"/>
                      <a:pt x="3025" y="2370"/>
                    </a:cubicBezTo>
                    <a:close/>
                    <a:moveTo>
                      <a:pt x="5352" y="1921"/>
                    </a:moveTo>
                    <a:lnTo>
                      <a:pt x="5817" y="2324"/>
                    </a:lnTo>
                    <a:cubicBezTo>
                      <a:pt x="5817" y="2355"/>
                      <a:pt x="5817" y="2370"/>
                      <a:pt x="5817" y="2401"/>
                    </a:cubicBezTo>
                    <a:cubicBezTo>
                      <a:pt x="5817" y="2401"/>
                      <a:pt x="5817" y="2401"/>
                      <a:pt x="5817" y="2417"/>
                    </a:cubicBezTo>
                    <a:lnTo>
                      <a:pt x="5352" y="1998"/>
                    </a:lnTo>
                    <a:cubicBezTo>
                      <a:pt x="5352" y="1967"/>
                      <a:pt x="5352" y="1936"/>
                      <a:pt x="5352" y="1921"/>
                    </a:cubicBezTo>
                    <a:close/>
                    <a:moveTo>
                      <a:pt x="5336" y="2045"/>
                    </a:moveTo>
                    <a:lnTo>
                      <a:pt x="5801" y="2433"/>
                    </a:lnTo>
                    <a:cubicBezTo>
                      <a:pt x="5786" y="2448"/>
                      <a:pt x="5786" y="2464"/>
                      <a:pt x="5770" y="2479"/>
                    </a:cubicBezTo>
                    <a:lnTo>
                      <a:pt x="5336" y="2107"/>
                    </a:lnTo>
                    <a:cubicBezTo>
                      <a:pt x="5336" y="2076"/>
                      <a:pt x="5336" y="2060"/>
                      <a:pt x="5336" y="2045"/>
                    </a:cubicBezTo>
                    <a:close/>
                    <a:moveTo>
                      <a:pt x="5352" y="2448"/>
                    </a:moveTo>
                    <a:cubicBezTo>
                      <a:pt x="5414" y="2510"/>
                      <a:pt x="5460" y="2541"/>
                      <a:pt x="5507" y="2588"/>
                    </a:cubicBezTo>
                    <a:cubicBezTo>
                      <a:pt x="5491" y="2588"/>
                      <a:pt x="5491" y="2603"/>
                      <a:pt x="5476" y="2603"/>
                    </a:cubicBezTo>
                    <a:cubicBezTo>
                      <a:pt x="5429" y="2572"/>
                      <a:pt x="5383" y="2526"/>
                      <a:pt x="5336" y="2479"/>
                    </a:cubicBezTo>
                    <a:lnTo>
                      <a:pt x="5352" y="2479"/>
                    </a:lnTo>
                    <a:cubicBezTo>
                      <a:pt x="5352" y="2464"/>
                      <a:pt x="5352" y="2464"/>
                      <a:pt x="5352" y="2448"/>
                    </a:cubicBezTo>
                    <a:close/>
                    <a:moveTo>
                      <a:pt x="21" y="2649"/>
                    </a:moveTo>
                    <a:cubicBezTo>
                      <a:pt x="19" y="2649"/>
                      <a:pt x="18" y="2649"/>
                      <a:pt x="16" y="2650"/>
                    </a:cubicBezTo>
                    <a:lnTo>
                      <a:pt x="191" y="2908"/>
                    </a:lnTo>
                    <a:lnTo>
                      <a:pt x="21" y="2649"/>
                    </a:lnTo>
                    <a:close/>
                    <a:moveTo>
                      <a:pt x="482" y="2510"/>
                    </a:moveTo>
                    <a:cubicBezTo>
                      <a:pt x="513" y="2557"/>
                      <a:pt x="544" y="2603"/>
                      <a:pt x="575" y="2634"/>
                    </a:cubicBezTo>
                    <a:cubicBezTo>
                      <a:pt x="590" y="2619"/>
                      <a:pt x="606" y="2603"/>
                      <a:pt x="621" y="2588"/>
                    </a:cubicBezTo>
                    <a:lnTo>
                      <a:pt x="621" y="2588"/>
                    </a:lnTo>
                    <a:lnTo>
                      <a:pt x="606" y="2619"/>
                    </a:lnTo>
                    <a:cubicBezTo>
                      <a:pt x="668" y="2619"/>
                      <a:pt x="730" y="2588"/>
                      <a:pt x="792" y="2557"/>
                    </a:cubicBezTo>
                    <a:cubicBezTo>
                      <a:pt x="792" y="2557"/>
                      <a:pt x="792" y="2572"/>
                      <a:pt x="792" y="2588"/>
                    </a:cubicBezTo>
                    <a:cubicBezTo>
                      <a:pt x="792" y="2588"/>
                      <a:pt x="792" y="2603"/>
                      <a:pt x="792" y="2603"/>
                    </a:cubicBezTo>
                    <a:cubicBezTo>
                      <a:pt x="761" y="2619"/>
                      <a:pt x="761" y="2650"/>
                      <a:pt x="792" y="2665"/>
                    </a:cubicBezTo>
                    <a:cubicBezTo>
                      <a:pt x="792" y="2665"/>
                      <a:pt x="792" y="2681"/>
                      <a:pt x="792" y="2681"/>
                    </a:cubicBezTo>
                    <a:cubicBezTo>
                      <a:pt x="745" y="2696"/>
                      <a:pt x="699" y="2743"/>
                      <a:pt x="668" y="2774"/>
                    </a:cubicBezTo>
                    <a:cubicBezTo>
                      <a:pt x="699" y="2836"/>
                      <a:pt x="730" y="2882"/>
                      <a:pt x="761" y="2944"/>
                    </a:cubicBezTo>
                    <a:lnTo>
                      <a:pt x="730" y="2944"/>
                    </a:lnTo>
                    <a:cubicBezTo>
                      <a:pt x="730" y="2960"/>
                      <a:pt x="714" y="2960"/>
                      <a:pt x="714" y="2960"/>
                    </a:cubicBezTo>
                    <a:cubicBezTo>
                      <a:pt x="714" y="2944"/>
                      <a:pt x="699" y="2944"/>
                      <a:pt x="699" y="2929"/>
                    </a:cubicBezTo>
                    <a:lnTo>
                      <a:pt x="668" y="2929"/>
                    </a:lnTo>
                    <a:cubicBezTo>
                      <a:pt x="683" y="2929"/>
                      <a:pt x="683" y="2944"/>
                      <a:pt x="699" y="2960"/>
                    </a:cubicBezTo>
                    <a:cubicBezTo>
                      <a:pt x="666" y="2976"/>
                      <a:pt x="638" y="2997"/>
                      <a:pt x="614" y="2997"/>
                    </a:cubicBezTo>
                    <a:cubicBezTo>
                      <a:pt x="592" y="2997"/>
                      <a:pt x="574" y="2980"/>
                      <a:pt x="559" y="2929"/>
                    </a:cubicBezTo>
                    <a:cubicBezTo>
                      <a:pt x="497" y="2898"/>
                      <a:pt x="513" y="2851"/>
                      <a:pt x="590" y="2820"/>
                    </a:cubicBezTo>
                    <a:cubicBezTo>
                      <a:pt x="606" y="2820"/>
                      <a:pt x="606" y="2836"/>
                      <a:pt x="621" y="2851"/>
                    </a:cubicBezTo>
                    <a:cubicBezTo>
                      <a:pt x="575" y="2774"/>
                      <a:pt x="528" y="2712"/>
                      <a:pt x="420" y="2712"/>
                    </a:cubicBezTo>
                    <a:cubicBezTo>
                      <a:pt x="482" y="2665"/>
                      <a:pt x="497" y="2665"/>
                      <a:pt x="513" y="2588"/>
                    </a:cubicBezTo>
                    <a:lnTo>
                      <a:pt x="513" y="2588"/>
                    </a:lnTo>
                    <a:lnTo>
                      <a:pt x="435" y="2634"/>
                    </a:lnTo>
                    <a:cubicBezTo>
                      <a:pt x="451" y="2603"/>
                      <a:pt x="466" y="2557"/>
                      <a:pt x="482" y="2510"/>
                    </a:cubicBezTo>
                    <a:close/>
                    <a:moveTo>
                      <a:pt x="6065" y="2479"/>
                    </a:moveTo>
                    <a:lnTo>
                      <a:pt x="6686" y="3022"/>
                    </a:lnTo>
                    <a:cubicBezTo>
                      <a:pt x="6670" y="3053"/>
                      <a:pt x="6655" y="3099"/>
                      <a:pt x="6655" y="3146"/>
                    </a:cubicBezTo>
                    <a:cubicBezTo>
                      <a:pt x="6717" y="3146"/>
                      <a:pt x="6717" y="3099"/>
                      <a:pt x="6717" y="3037"/>
                    </a:cubicBezTo>
                    <a:lnTo>
                      <a:pt x="6065" y="2479"/>
                    </a:lnTo>
                    <a:close/>
                    <a:moveTo>
                      <a:pt x="218" y="2867"/>
                    </a:moveTo>
                    <a:cubicBezTo>
                      <a:pt x="234" y="2867"/>
                      <a:pt x="249" y="2882"/>
                      <a:pt x="265" y="2898"/>
                    </a:cubicBezTo>
                    <a:cubicBezTo>
                      <a:pt x="265" y="2898"/>
                      <a:pt x="249" y="2913"/>
                      <a:pt x="249" y="2913"/>
                    </a:cubicBezTo>
                    <a:lnTo>
                      <a:pt x="575" y="3410"/>
                    </a:lnTo>
                    <a:lnTo>
                      <a:pt x="218" y="2867"/>
                    </a:lnTo>
                    <a:close/>
                    <a:moveTo>
                      <a:pt x="5879" y="3348"/>
                    </a:moveTo>
                    <a:lnTo>
                      <a:pt x="5879" y="3348"/>
                    </a:lnTo>
                    <a:cubicBezTo>
                      <a:pt x="5910" y="3379"/>
                      <a:pt x="5941" y="3394"/>
                      <a:pt x="5957" y="3394"/>
                    </a:cubicBezTo>
                    <a:cubicBezTo>
                      <a:pt x="5947" y="3454"/>
                      <a:pt x="5945" y="3498"/>
                      <a:pt x="5947" y="3531"/>
                    </a:cubicBezTo>
                    <a:lnTo>
                      <a:pt x="5947" y="3531"/>
                    </a:lnTo>
                    <a:cubicBezTo>
                      <a:pt x="5930" y="3475"/>
                      <a:pt x="5891" y="3407"/>
                      <a:pt x="5879" y="3348"/>
                    </a:cubicBezTo>
                    <a:close/>
                    <a:moveTo>
                      <a:pt x="4514" y="3658"/>
                    </a:moveTo>
                    <a:lnTo>
                      <a:pt x="4514" y="3658"/>
                    </a:lnTo>
                    <a:cubicBezTo>
                      <a:pt x="4514" y="3673"/>
                      <a:pt x="4530" y="3673"/>
                      <a:pt x="4530" y="3673"/>
                    </a:cubicBezTo>
                    <a:cubicBezTo>
                      <a:pt x="4530" y="3689"/>
                      <a:pt x="4530" y="3689"/>
                      <a:pt x="4530" y="3704"/>
                    </a:cubicBezTo>
                    <a:cubicBezTo>
                      <a:pt x="4514" y="3689"/>
                      <a:pt x="4514" y="3673"/>
                      <a:pt x="4514" y="3658"/>
                    </a:cubicBezTo>
                    <a:close/>
                    <a:moveTo>
                      <a:pt x="4623" y="3177"/>
                    </a:moveTo>
                    <a:cubicBezTo>
                      <a:pt x="4623" y="3208"/>
                      <a:pt x="4576" y="3223"/>
                      <a:pt x="4561" y="3223"/>
                    </a:cubicBezTo>
                    <a:cubicBezTo>
                      <a:pt x="4573" y="3244"/>
                      <a:pt x="4584" y="3251"/>
                      <a:pt x="4595" y="3251"/>
                    </a:cubicBezTo>
                    <a:cubicBezTo>
                      <a:pt x="4626" y="3251"/>
                      <a:pt x="4655" y="3192"/>
                      <a:pt x="4700" y="3192"/>
                    </a:cubicBezTo>
                    <a:cubicBezTo>
                      <a:pt x="4700" y="3208"/>
                      <a:pt x="4685" y="3223"/>
                      <a:pt x="4685" y="3239"/>
                    </a:cubicBezTo>
                    <a:cubicBezTo>
                      <a:pt x="4700" y="3223"/>
                      <a:pt x="4731" y="3192"/>
                      <a:pt x="4778" y="3192"/>
                    </a:cubicBezTo>
                    <a:lnTo>
                      <a:pt x="4778" y="3332"/>
                    </a:lnTo>
                    <a:lnTo>
                      <a:pt x="4762" y="3270"/>
                    </a:lnTo>
                    <a:cubicBezTo>
                      <a:pt x="4762" y="3270"/>
                      <a:pt x="4731" y="3363"/>
                      <a:pt x="4685" y="3441"/>
                    </a:cubicBezTo>
                    <a:cubicBezTo>
                      <a:pt x="4669" y="3503"/>
                      <a:pt x="4638" y="3565"/>
                      <a:pt x="4623" y="3596"/>
                    </a:cubicBezTo>
                    <a:cubicBezTo>
                      <a:pt x="4607" y="3627"/>
                      <a:pt x="4607" y="3673"/>
                      <a:pt x="4576" y="3704"/>
                    </a:cubicBezTo>
                    <a:cubicBezTo>
                      <a:pt x="4576" y="3704"/>
                      <a:pt x="4576" y="3720"/>
                      <a:pt x="4561" y="3720"/>
                    </a:cubicBezTo>
                    <a:cubicBezTo>
                      <a:pt x="4561" y="3735"/>
                      <a:pt x="4545" y="3735"/>
                      <a:pt x="4545" y="3735"/>
                    </a:cubicBezTo>
                    <a:cubicBezTo>
                      <a:pt x="4545" y="3735"/>
                      <a:pt x="4530" y="3720"/>
                      <a:pt x="4530" y="3720"/>
                    </a:cubicBezTo>
                    <a:cubicBezTo>
                      <a:pt x="4530" y="3704"/>
                      <a:pt x="4545" y="3704"/>
                      <a:pt x="4545" y="3689"/>
                    </a:cubicBezTo>
                    <a:cubicBezTo>
                      <a:pt x="4545" y="3689"/>
                      <a:pt x="4545" y="3689"/>
                      <a:pt x="4545" y="3673"/>
                    </a:cubicBezTo>
                    <a:cubicBezTo>
                      <a:pt x="4561" y="3658"/>
                      <a:pt x="4561" y="3627"/>
                      <a:pt x="4576" y="3596"/>
                    </a:cubicBezTo>
                    <a:lnTo>
                      <a:pt x="4576" y="3596"/>
                    </a:lnTo>
                    <a:cubicBezTo>
                      <a:pt x="4561" y="3611"/>
                      <a:pt x="4545" y="3627"/>
                      <a:pt x="4545" y="3642"/>
                    </a:cubicBezTo>
                    <a:cubicBezTo>
                      <a:pt x="4545" y="3549"/>
                      <a:pt x="4576" y="3441"/>
                      <a:pt x="4576" y="3348"/>
                    </a:cubicBezTo>
                    <a:cubicBezTo>
                      <a:pt x="4592" y="3363"/>
                      <a:pt x="4623" y="3363"/>
                      <a:pt x="4638" y="3379"/>
                    </a:cubicBezTo>
                    <a:cubicBezTo>
                      <a:pt x="4669" y="3348"/>
                      <a:pt x="4654" y="3286"/>
                      <a:pt x="4685" y="3255"/>
                    </a:cubicBezTo>
                    <a:lnTo>
                      <a:pt x="4685" y="3255"/>
                    </a:lnTo>
                    <a:cubicBezTo>
                      <a:pt x="4654" y="3286"/>
                      <a:pt x="4623" y="3301"/>
                      <a:pt x="4576" y="3317"/>
                    </a:cubicBezTo>
                    <a:cubicBezTo>
                      <a:pt x="4576" y="3286"/>
                      <a:pt x="4561" y="3255"/>
                      <a:pt x="4545" y="3239"/>
                    </a:cubicBezTo>
                    <a:cubicBezTo>
                      <a:pt x="4545" y="3239"/>
                      <a:pt x="4545" y="3239"/>
                      <a:pt x="4561" y="3223"/>
                    </a:cubicBezTo>
                    <a:cubicBezTo>
                      <a:pt x="4561" y="3208"/>
                      <a:pt x="4576" y="3192"/>
                      <a:pt x="4576" y="3177"/>
                    </a:cubicBezTo>
                    <a:close/>
                    <a:moveTo>
                      <a:pt x="1149" y="3844"/>
                    </a:moveTo>
                    <a:cubicBezTo>
                      <a:pt x="1133" y="3844"/>
                      <a:pt x="1133" y="3859"/>
                      <a:pt x="1133" y="3859"/>
                    </a:cubicBezTo>
                    <a:lnTo>
                      <a:pt x="1149" y="3875"/>
                    </a:lnTo>
                    <a:cubicBezTo>
                      <a:pt x="1149" y="3859"/>
                      <a:pt x="1149" y="3859"/>
                      <a:pt x="1149" y="3844"/>
                    </a:cubicBezTo>
                    <a:close/>
                    <a:moveTo>
                      <a:pt x="1087" y="3751"/>
                    </a:moveTo>
                    <a:cubicBezTo>
                      <a:pt x="1118" y="3782"/>
                      <a:pt x="1133" y="3813"/>
                      <a:pt x="1149" y="3844"/>
                    </a:cubicBezTo>
                    <a:cubicBezTo>
                      <a:pt x="1149" y="3844"/>
                      <a:pt x="1164" y="3844"/>
                      <a:pt x="1164" y="3859"/>
                    </a:cubicBezTo>
                    <a:cubicBezTo>
                      <a:pt x="1164" y="3859"/>
                      <a:pt x="1164" y="3859"/>
                      <a:pt x="1149" y="3875"/>
                    </a:cubicBezTo>
                    <a:cubicBezTo>
                      <a:pt x="1133" y="3890"/>
                      <a:pt x="1133" y="3906"/>
                      <a:pt x="1133" y="3906"/>
                    </a:cubicBezTo>
                    <a:lnTo>
                      <a:pt x="1102" y="3875"/>
                    </a:lnTo>
                    <a:lnTo>
                      <a:pt x="1133" y="3844"/>
                    </a:lnTo>
                    <a:cubicBezTo>
                      <a:pt x="1118" y="3813"/>
                      <a:pt x="1102" y="3782"/>
                      <a:pt x="1087" y="3766"/>
                    </a:cubicBezTo>
                    <a:cubicBezTo>
                      <a:pt x="1087" y="3751"/>
                      <a:pt x="1087" y="3751"/>
                      <a:pt x="1087" y="3751"/>
                    </a:cubicBezTo>
                    <a:close/>
                    <a:moveTo>
                      <a:pt x="1195" y="3906"/>
                    </a:moveTo>
                    <a:cubicBezTo>
                      <a:pt x="1195" y="3921"/>
                      <a:pt x="1211" y="3921"/>
                      <a:pt x="1211" y="3921"/>
                    </a:cubicBezTo>
                    <a:lnTo>
                      <a:pt x="1226" y="3921"/>
                    </a:lnTo>
                    <a:cubicBezTo>
                      <a:pt x="1211" y="3921"/>
                      <a:pt x="1211" y="3921"/>
                      <a:pt x="1211" y="3937"/>
                    </a:cubicBezTo>
                    <a:cubicBezTo>
                      <a:pt x="1226" y="3937"/>
                      <a:pt x="1226" y="3952"/>
                      <a:pt x="1226" y="3952"/>
                    </a:cubicBezTo>
                    <a:lnTo>
                      <a:pt x="1211" y="3952"/>
                    </a:lnTo>
                    <a:lnTo>
                      <a:pt x="1195" y="3968"/>
                    </a:lnTo>
                    <a:cubicBezTo>
                      <a:pt x="1180" y="3968"/>
                      <a:pt x="1180" y="3952"/>
                      <a:pt x="1180" y="3952"/>
                    </a:cubicBezTo>
                    <a:cubicBezTo>
                      <a:pt x="1180" y="3952"/>
                      <a:pt x="1180" y="3952"/>
                      <a:pt x="1164" y="3937"/>
                    </a:cubicBezTo>
                    <a:lnTo>
                      <a:pt x="1195" y="3937"/>
                    </a:lnTo>
                    <a:cubicBezTo>
                      <a:pt x="1195" y="3937"/>
                      <a:pt x="1195" y="3937"/>
                      <a:pt x="1195" y="3921"/>
                    </a:cubicBezTo>
                    <a:cubicBezTo>
                      <a:pt x="1195" y="3921"/>
                      <a:pt x="1195" y="3921"/>
                      <a:pt x="1195" y="3906"/>
                    </a:cubicBezTo>
                    <a:close/>
                    <a:moveTo>
                      <a:pt x="1211" y="3968"/>
                    </a:moveTo>
                    <a:lnTo>
                      <a:pt x="1211" y="3983"/>
                    </a:lnTo>
                    <a:cubicBezTo>
                      <a:pt x="1211" y="3999"/>
                      <a:pt x="1211" y="4014"/>
                      <a:pt x="1211" y="4030"/>
                    </a:cubicBezTo>
                    <a:lnTo>
                      <a:pt x="1195" y="4014"/>
                    </a:lnTo>
                    <a:cubicBezTo>
                      <a:pt x="1211" y="3999"/>
                      <a:pt x="1211" y="3983"/>
                      <a:pt x="1211" y="3968"/>
                    </a:cubicBezTo>
                    <a:close/>
                    <a:moveTo>
                      <a:pt x="1273" y="4014"/>
                    </a:moveTo>
                    <a:cubicBezTo>
                      <a:pt x="1273" y="4030"/>
                      <a:pt x="1288" y="4030"/>
                      <a:pt x="1288" y="4046"/>
                    </a:cubicBezTo>
                    <a:lnTo>
                      <a:pt x="1273" y="4046"/>
                    </a:lnTo>
                    <a:cubicBezTo>
                      <a:pt x="1273" y="4046"/>
                      <a:pt x="1273" y="4030"/>
                      <a:pt x="1257" y="4030"/>
                    </a:cubicBezTo>
                    <a:cubicBezTo>
                      <a:pt x="1273" y="4030"/>
                      <a:pt x="1273" y="4014"/>
                      <a:pt x="1273" y="4014"/>
                    </a:cubicBezTo>
                    <a:close/>
                    <a:moveTo>
                      <a:pt x="606" y="3441"/>
                    </a:moveTo>
                    <a:lnTo>
                      <a:pt x="1025" y="4061"/>
                    </a:lnTo>
                    <a:lnTo>
                      <a:pt x="1009" y="4061"/>
                    </a:lnTo>
                    <a:lnTo>
                      <a:pt x="590" y="3441"/>
                    </a:lnTo>
                    <a:close/>
                    <a:moveTo>
                      <a:pt x="5724" y="3766"/>
                    </a:moveTo>
                    <a:cubicBezTo>
                      <a:pt x="5739" y="3782"/>
                      <a:pt x="5739" y="3782"/>
                      <a:pt x="5755" y="3782"/>
                    </a:cubicBezTo>
                    <a:cubicBezTo>
                      <a:pt x="5739" y="3797"/>
                      <a:pt x="5724" y="3797"/>
                      <a:pt x="5724" y="3797"/>
                    </a:cubicBezTo>
                    <a:cubicBezTo>
                      <a:pt x="5724" y="3844"/>
                      <a:pt x="5724" y="3875"/>
                      <a:pt x="5708" y="3921"/>
                    </a:cubicBezTo>
                    <a:lnTo>
                      <a:pt x="5817" y="3782"/>
                    </a:lnTo>
                    <a:lnTo>
                      <a:pt x="5817" y="3782"/>
                    </a:lnTo>
                    <a:cubicBezTo>
                      <a:pt x="5770" y="3890"/>
                      <a:pt x="5833" y="3906"/>
                      <a:pt x="5879" y="3999"/>
                    </a:cubicBezTo>
                    <a:cubicBezTo>
                      <a:pt x="5708" y="4201"/>
                      <a:pt x="5538" y="4123"/>
                      <a:pt x="5429" y="4185"/>
                    </a:cubicBezTo>
                    <a:cubicBezTo>
                      <a:pt x="5429" y="4154"/>
                      <a:pt x="5429" y="4123"/>
                      <a:pt x="5445" y="4092"/>
                    </a:cubicBezTo>
                    <a:cubicBezTo>
                      <a:pt x="5460" y="4092"/>
                      <a:pt x="5491" y="4092"/>
                      <a:pt x="5522" y="4108"/>
                    </a:cubicBezTo>
                    <a:cubicBezTo>
                      <a:pt x="5507" y="3968"/>
                      <a:pt x="5553" y="3766"/>
                      <a:pt x="5724" y="3766"/>
                    </a:cubicBezTo>
                    <a:close/>
                    <a:moveTo>
                      <a:pt x="5212" y="4294"/>
                    </a:moveTo>
                    <a:cubicBezTo>
                      <a:pt x="5212" y="4294"/>
                      <a:pt x="5212" y="4309"/>
                      <a:pt x="5197" y="4309"/>
                    </a:cubicBezTo>
                    <a:cubicBezTo>
                      <a:pt x="5212" y="4309"/>
                      <a:pt x="5212" y="4309"/>
                      <a:pt x="5212" y="4294"/>
                    </a:cubicBezTo>
                    <a:close/>
                    <a:moveTo>
                      <a:pt x="1040" y="4092"/>
                    </a:moveTo>
                    <a:lnTo>
                      <a:pt x="1195" y="4309"/>
                    </a:lnTo>
                    <a:cubicBezTo>
                      <a:pt x="1195" y="4325"/>
                      <a:pt x="1195" y="4325"/>
                      <a:pt x="1195" y="4325"/>
                    </a:cubicBezTo>
                    <a:lnTo>
                      <a:pt x="1040" y="4092"/>
                    </a:lnTo>
                    <a:close/>
                    <a:moveTo>
                      <a:pt x="3925" y="4216"/>
                    </a:moveTo>
                    <a:cubicBezTo>
                      <a:pt x="3940" y="4232"/>
                      <a:pt x="3956" y="4232"/>
                      <a:pt x="3956" y="4232"/>
                    </a:cubicBezTo>
                    <a:cubicBezTo>
                      <a:pt x="3971" y="4247"/>
                      <a:pt x="3971" y="4263"/>
                      <a:pt x="3971" y="4278"/>
                    </a:cubicBezTo>
                    <a:cubicBezTo>
                      <a:pt x="3971" y="4294"/>
                      <a:pt x="3971" y="4309"/>
                      <a:pt x="3971" y="4325"/>
                    </a:cubicBezTo>
                    <a:cubicBezTo>
                      <a:pt x="3956" y="4340"/>
                      <a:pt x="3940" y="4356"/>
                      <a:pt x="3909" y="4371"/>
                    </a:cubicBezTo>
                    <a:cubicBezTo>
                      <a:pt x="3909" y="4356"/>
                      <a:pt x="3909" y="4340"/>
                      <a:pt x="3894" y="4325"/>
                    </a:cubicBezTo>
                    <a:cubicBezTo>
                      <a:pt x="3864" y="4334"/>
                      <a:pt x="3823" y="4363"/>
                      <a:pt x="3792" y="4363"/>
                    </a:cubicBezTo>
                    <a:cubicBezTo>
                      <a:pt x="3774" y="4363"/>
                      <a:pt x="3760" y="4353"/>
                      <a:pt x="3754" y="4325"/>
                    </a:cubicBezTo>
                    <a:cubicBezTo>
                      <a:pt x="3801" y="4294"/>
                      <a:pt x="3832" y="4263"/>
                      <a:pt x="3878" y="4232"/>
                    </a:cubicBezTo>
                    <a:lnTo>
                      <a:pt x="3925" y="4216"/>
                    </a:lnTo>
                    <a:close/>
                    <a:moveTo>
                      <a:pt x="5017" y="4378"/>
                    </a:moveTo>
                    <a:lnTo>
                      <a:pt x="5011" y="4402"/>
                    </a:lnTo>
                    <a:cubicBezTo>
                      <a:pt x="5015" y="4394"/>
                      <a:pt x="5017" y="4385"/>
                      <a:pt x="5017" y="4378"/>
                    </a:cubicBezTo>
                    <a:close/>
                    <a:moveTo>
                      <a:pt x="2591" y="4433"/>
                    </a:moveTo>
                    <a:cubicBezTo>
                      <a:pt x="2607" y="4433"/>
                      <a:pt x="2622" y="4449"/>
                      <a:pt x="2622" y="4464"/>
                    </a:cubicBezTo>
                    <a:cubicBezTo>
                      <a:pt x="2607" y="4449"/>
                      <a:pt x="2607" y="4433"/>
                      <a:pt x="2591" y="4433"/>
                    </a:cubicBezTo>
                    <a:close/>
                    <a:moveTo>
                      <a:pt x="2110" y="4387"/>
                    </a:moveTo>
                    <a:cubicBezTo>
                      <a:pt x="2141" y="4449"/>
                      <a:pt x="2157" y="4418"/>
                      <a:pt x="2157" y="4480"/>
                    </a:cubicBezTo>
                    <a:lnTo>
                      <a:pt x="2064" y="4480"/>
                    </a:lnTo>
                    <a:cubicBezTo>
                      <a:pt x="2079" y="4449"/>
                      <a:pt x="2095" y="4418"/>
                      <a:pt x="2110" y="4387"/>
                    </a:cubicBezTo>
                    <a:close/>
                    <a:moveTo>
                      <a:pt x="2529" y="4464"/>
                    </a:moveTo>
                    <a:cubicBezTo>
                      <a:pt x="2529" y="4480"/>
                      <a:pt x="2544" y="4495"/>
                      <a:pt x="2560" y="4511"/>
                    </a:cubicBezTo>
                    <a:lnTo>
                      <a:pt x="2498" y="4511"/>
                    </a:lnTo>
                    <a:cubicBezTo>
                      <a:pt x="2513" y="4495"/>
                      <a:pt x="2513" y="4480"/>
                      <a:pt x="2529" y="4464"/>
                    </a:cubicBezTo>
                    <a:close/>
                    <a:moveTo>
                      <a:pt x="1071" y="4511"/>
                    </a:moveTo>
                    <a:cubicBezTo>
                      <a:pt x="1062" y="4520"/>
                      <a:pt x="1056" y="4530"/>
                      <a:pt x="1051" y="4540"/>
                    </a:cubicBezTo>
                    <a:lnTo>
                      <a:pt x="1051" y="4540"/>
                    </a:lnTo>
                    <a:lnTo>
                      <a:pt x="1071" y="4511"/>
                    </a:lnTo>
                    <a:close/>
                    <a:moveTo>
                      <a:pt x="2560" y="4511"/>
                    </a:moveTo>
                    <a:lnTo>
                      <a:pt x="2560" y="4511"/>
                    </a:lnTo>
                    <a:cubicBezTo>
                      <a:pt x="2576" y="4526"/>
                      <a:pt x="2591" y="4557"/>
                      <a:pt x="2607" y="4573"/>
                    </a:cubicBezTo>
                    <a:cubicBezTo>
                      <a:pt x="2576" y="4573"/>
                      <a:pt x="2544" y="4542"/>
                      <a:pt x="2560" y="4511"/>
                    </a:cubicBezTo>
                    <a:close/>
                    <a:moveTo>
                      <a:pt x="3646" y="4588"/>
                    </a:moveTo>
                    <a:cubicBezTo>
                      <a:pt x="3646" y="4604"/>
                      <a:pt x="3661" y="4619"/>
                      <a:pt x="3661" y="4635"/>
                    </a:cubicBezTo>
                    <a:lnTo>
                      <a:pt x="3630" y="4635"/>
                    </a:lnTo>
                    <a:lnTo>
                      <a:pt x="3646" y="4588"/>
                    </a:lnTo>
                    <a:close/>
                    <a:moveTo>
                      <a:pt x="4434" y="4619"/>
                    </a:moveTo>
                    <a:lnTo>
                      <a:pt x="4434" y="4619"/>
                    </a:lnTo>
                    <a:cubicBezTo>
                      <a:pt x="4431" y="4625"/>
                      <a:pt x="4426" y="4630"/>
                      <a:pt x="4421" y="4635"/>
                    </a:cubicBezTo>
                    <a:cubicBezTo>
                      <a:pt x="4437" y="4635"/>
                      <a:pt x="4437" y="4619"/>
                      <a:pt x="4437" y="4619"/>
                    </a:cubicBezTo>
                    <a:close/>
                    <a:moveTo>
                      <a:pt x="4406" y="4371"/>
                    </a:moveTo>
                    <a:cubicBezTo>
                      <a:pt x="4406" y="4418"/>
                      <a:pt x="4406" y="4464"/>
                      <a:pt x="4390" y="4495"/>
                    </a:cubicBezTo>
                    <a:cubicBezTo>
                      <a:pt x="4359" y="4511"/>
                      <a:pt x="4328" y="4526"/>
                      <a:pt x="4313" y="4557"/>
                    </a:cubicBezTo>
                    <a:lnTo>
                      <a:pt x="4266" y="4557"/>
                    </a:lnTo>
                    <a:lnTo>
                      <a:pt x="4297" y="4588"/>
                    </a:lnTo>
                    <a:cubicBezTo>
                      <a:pt x="4297" y="4588"/>
                      <a:pt x="4297" y="4604"/>
                      <a:pt x="4297" y="4635"/>
                    </a:cubicBezTo>
                    <a:lnTo>
                      <a:pt x="4344" y="4619"/>
                    </a:lnTo>
                    <a:lnTo>
                      <a:pt x="4359" y="4635"/>
                    </a:lnTo>
                    <a:cubicBezTo>
                      <a:pt x="4328" y="4681"/>
                      <a:pt x="4266" y="4697"/>
                      <a:pt x="4235" y="4712"/>
                    </a:cubicBezTo>
                    <a:cubicBezTo>
                      <a:pt x="4251" y="4650"/>
                      <a:pt x="4235" y="4604"/>
                      <a:pt x="4204" y="4542"/>
                    </a:cubicBezTo>
                    <a:cubicBezTo>
                      <a:pt x="4220" y="4526"/>
                      <a:pt x="4251" y="4511"/>
                      <a:pt x="4266" y="4495"/>
                    </a:cubicBezTo>
                    <a:cubicBezTo>
                      <a:pt x="4282" y="4495"/>
                      <a:pt x="4282" y="4511"/>
                      <a:pt x="4282" y="4511"/>
                    </a:cubicBezTo>
                    <a:cubicBezTo>
                      <a:pt x="4282" y="4511"/>
                      <a:pt x="4282" y="4495"/>
                      <a:pt x="4282" y="4495"/>
                    </a:cubicBezTo>
                    <a:cubicBezTo>
                      <a:pt x="4313" y="4464"/>
                      <a:pt x="4359" y="4418"/>
                      <a:pt x="4406" y="4371"/>
                    </a:cubicBezTo>
                    <a:close/>
                    <a:moveTo>
                      <a:pt x="2141" y="4650"/>
                    </a:moveTo>
                    <a:cubicBezTo>
                      <a:pt x="2188" y="4650"/>
                      <a:pt x="2203" y="4681"/>
                      <a:pt x="2203" y="4712"/>
                    </a:cubicBezTo>
                    <a:cubicBezTo>
                      <a:pt x="2188" y="4712"/>
                      <a:pt x="2188" y="4728"/>
                      <a:pt x="2172" y="4728"/>
                    </a:cubicBezTo>
                    <a:cubicBezTo>
                      <a:pt x="2157" y="4697"/>
                      <a:pt x="2141" y="4681"/>
                      <a:pt x="2126" y="4666"/>
                    </a:cubicBezTo>
                    <a:cubicBezTo>
                      <a:pt x="2126" y="4650"/>
                      <a:pt x="2141" y="4650"/>
                      <a:pt x="2141" y="4650"/>
                    </a:cubicBezTo>
                    <a:close/>
                    <a:moveTo>
                      <a:pt x="3677" y="4712"/>
                    </a:moveTo>
                    <a:cubicBezTo>
                      <a:pt x="3677" y="4712"/>
                      <a:pt x="3677" y="4728"/>
                      <a:pt x="3677" y="4728"/>
                    </a:cubicBezTo>
                    <a:lnTo>
                      <a:pt x="3661" y="4743"/>
                    </a:lnTo>
                    <a:cubicBezTo>
                      <a:pt x="3661" y="4728"/>
                      <a:pt x="3677" y="4728"/>
                      <a:pt x="3677" y="4712"/>
                    </a:cubicBezTo>
                    <a:close/>
                    <a:moveTo>
                      <a:pt x="3909" y="4759"/>
                    </a:moveTo>
                    <a:cubicBezTo>
                      <a:pt x="3940" y="4774"/>
                      <a:pt x="3940" y="4790"/>
                      <a:pt x="3940" y="4805"/>
                    </a:cubicBezTo>
                    <a:cubicBezTo>
                      <a:pt x="3925" y="4790"/>
                      <a:pt x="3925" y="4774"/>
                      <a:pt x="3909" y="4759"/>
                    </a:cubicBezTo>
                    <a:close/>
                    <a:moveTo>
                      <a:pt x="3878" y="4883"/>
                    </a:moveTo>
                    <a:cubicBezTo>
                      <a:pt x="3878" y="4899"/>
                      <a:pt x="3863" y="4899"/>
                      <a:pt x="3863" y="4899"/>
                    </a:cubicBezTo>
                    <a:cubicBezTo>
                      <a:pt x="3863" y="4883"/>
                      <a:pt x="3863" y="4883"/>
                      <a:pt x="3863" y="4883"/>
                    </a:cubicBezTo>
                    <a:close/>
                    <a:moveTo>
                      <a:pt x="4064" y="4945"/>
                    </a:moveTo>
                    <a:cubicBezTo>
                      <a:pt x="4064" y="4961"/>
                      <a:pt x="4064" y="4961"/>
                      <a:pt x="4064" y="4976"/>
                    </a:cubicBezTo>
                    <a:cubicBezTo>
                      <a:pt x="4033" y="5007"/>
                      <a:pt x="4018" y="5023"/>
                      <a:pt x="3987" y="5038"/>
                    </a:cubicBezTo>
                    <a:cubicBezTo>
                      <a:pt x="4002" y="5007"/>
                      <a:pt x="4018" y="4992"/>
                      <a:pt x="4033" y="4976"/>
                    </a:cubicBezTo>
                    <a:cubicBezTo>
                      <a:pt x="4033" y="4961"/>
                      <a:pt x="4049" y="4961"/>
                      <a:pt x="4064" y="4945"/>
                    </a:cubicBezTo>
                    <a:close/>
                    <a:moveTo>
                      <a:pt x="3056" y="5178"/>
                    </a:moveTo>
                    <a:cubicBezTo>
                      <a:pt x="3056" y="5178"/>
                      <a:pt x="3072" y="5193"/>
                      <a:pt x="3072" y="5193"/>
                    </a:cubicBezTo>
                    <a:cubicBezTo>
                      <a:pt x="3072" y="5193"/>
                      <a:pt x="3056" y="5193"/>
                      <a:pt x="3056" y="5178"/>
                    </a:cubicBezTo>
                    <a:close/>
                    <a:moveTo>
                      <a:pt x="3366" y="5240"/>
                    </a:moveTo>
                    <a:cubicBezTo>
                      <a:pt x="3365" y="5240"/>
                      <a:pt x="3365" y="5241"/>
                      <a:pt x="3365" y="5243"/>
                    </a:cubicBezTo>
                    <a:lnTo>
                      <a:pt x="3365" y="5243"/>
                    </a:lnTo>
                    <a:cubicBezTo>
                      <a:pt x="3366" y="5242"/>
                      <a:pt x="3366" y="5241"/>
                      <a:pt x="3366" y="5240"/>
                    </a:cubicBezTo>
                    <a:close/>
                    <a:moveTo>
                      <a:pt x="2048" y="5255"/>
                    </a:moveTo>
                    <a:cubicBezTo>
                      <a:pt x="2048" y="5271"/>
                      <a:pt x="2048" y="5271"/>
                      <a:pt x="2064" y="5271"/>
                    </a:cubicBezTo>
                    <a:cubicBezTo>
                      <a:pt x="2048" y="5271"/>
                      <a:pt x="2033" y="5271"/>
                      <a:pt x="2017" y="5286"/>
                    </a:cubicBezTo>
                    <a:cubicBezTo>
                      <a:pt x="2033" y="5271"/>
                      <a:pt x="2033" y="5271"/>
                      <a:pt x="2048" y="5255"/>
                    </a:cubicBezTo>
                    <a:close/>
                    <a:moveTo>
                      <a:pt x="3630" y="4790"/>
                    </a:moveTo>
                    <a:cubicBezTo>
                      <a:pt x="3584" y="4821"/>
                      <a:pt x="3584" y="4930"/>
                      <a:pt x="3553" y="4961"/>
                    </a:cubicBezTo>
                    <a:cubicBezTo>
                      <a:pt x="3568" y="4961"/>
                      <a:pt x="3599" y="4961"/>
                      <a:pt x="3599" y="4945"/>
                    </a:cubicBezTo>
                    <a:lnTo>
                      <a:pt x="3599" y="4945"/>
                    </a:lnTo>
                    <a:cubicBezTo>
                      <a:pt x="3599" y="4976"/>
                      <a:pt x="3584" y="5023"/>
                      <a:pt x="3568" y="5038"/>
                    </a:cubicBezTo>
                    <a:cubicBezTo>
                      <a:pt x="3584" y="5038"/>
                      <a:pt x="3584" y="5054"/>
                      <a:pt x="3599" y="5054"/>
                    </a:cubicBezTo>
                    <a:cubicBezTo>
                      <a:pt x="3568" y="5100"/>
                      <a:pt x="3553" y="5162"/>
                      <a:pt x="3522" y="5162"/>
                    </a:cubicBezTo>
                    <a:cubicBezTo>
                      <a:pt x="3506" y="5162"/>
                      <a:pt x="3506" y="5131"/>
                      <a:pt x="3506" y="5116"/>
                    </a:cubicBezTo>
                    <a:cubicBezTo>
                      <a:pt x="3475" y="5162"/>
                      <a:pt x="3444" y="5209"/>
                      <a:pt x="3460" y="5271"/>
                    </a:cubicBezTo>
                    <a:cubicBezTo>
                      <a:pt x="3442" y="5288"/>
                      <a:pt x="3420" y="5306"/>
                      <a:pt x="3420" y="5317"/>
                    </a:cubicBezTo>
                    <a:lnTo>
                      <a:pt x="3420" y="5317"/>
                    </a:lnTo>
                    <a:cubicBezTo>
                      <a:pt x="3396" y="5288"/>
                      <a:pt x="3369" y="5254"/>
                      <a:pt x="3365" y="5243"/>
                    </a:cubicBezTo>
                    <a:lnTo>
                      <a:pt x="3365" y="5243"/>
                    </a:lnTo>
                    <a:cubicBezTo>
                      <a:pt x="3359" y="5271"/>
                      <a:pt x="3436" y="5320"/>
                      <a:pt x="3401" y="5320"/>
                    </a:cubicBezTo>
                    <a:cubicBezTo>
                      <a:pt x="3397" y="5320"/>
                      <a:pt x="3390" y="5319"/>
                      <a:pt x="3382" y="5317"/>
                    </a:cubicBezTo>
                    <a:cubicBezTo>
                      <a:pt x="3351" y="5302"/>
                      <a:pt x="3335" y="5286"/>
                      <a:pt x="3304" y="5271"/>
                    </a:cubicBezTo>
                    <a:cubicBezTo>
                      <a:pt x="3429" y="5131"/>
                      <a:pt x="3491" y="4961"/>
                      <a:pt x="3615" y="4790"/>
                    </a:cubicBezTo>
                    <a:close/>
                    <a:moveTo>
                      <a:pt x="3952" y="1"/>
                    </a:moveTo>
                    <a:cubicBezTo>
                      <a:pt x="3759" y="1"/>
                      <a:pt x="3624" y="30"/>
                      <a:pt x="3522" y="75"/>
                    </a:cubicBezTo>
                    <a:cubicBezTo>
                      <a:pt x="3382" y="137"/>
                      <a:pt x="3304" y="215"/>
                      <a:pt x="3242" y="292"/>
                    </a:cubicBezTo>
                    <a:cubicBezTo>
                      <a:pt x="3118" y="463"/>
                      <a:pt x="3041" y="649"/>
                      <a:pt x="2762" y="804"/>
                    </a:cubicBezTo>
                    <a:cubicBezTo>
                      <a:pt x="2739" y="771"/>
                      <a:pt x="2715" y="759"/>
                      <a:pt x="2691" y="759"/>
                    </a:cubicBezTo>
                    <a:cubicBezTo>
                      <a:pt x="2629" y="759"/>
                      <a:pt x="2567" y="841"/>
                      <a:pt x="2518" y="841"/>
                    </a:cubicBezTo>
                    <a:cubicBezTo>
                      <a:pt x="2499" y="841"/>
                      <a:pt x="2481" y="828"/>
                      <a:pt x="2467" y="788"/>
                    </a:cubicBezTo>
                    <a:cubicBezTo>
                      <a:pt x="2622" y="711"/>
                      <a:pt x="2560" y="664"/>
                      <a:pt x="2467" y="618"/>
                    </a:cubicBezTo>
                    <a:cubicBezTo>
                      <a:pt x="2405" y="726"/>
                      <a:pt x="2420" y="882"/>
                      <a:pt x="2219" y="928"/>
                    </a:cubicBezTo>
                    <a:cubicBezTo>
                      <a:pt x="2234" y="804"/>
                      <a:pt x="2048" y="835"/>
                      <a:pt x="2188" y="711"/>
                    </a:cubicBezTo>
                    <a:lnTo>
                      <a:pt x="2188" y="711"/>
                    </a:lnTo>
                    <a:cubicBezTo>
                      <a:pt x="1940" y="820"/>
                      <a:pt x="1831" y="913"/>
                      <a:pt x="1816" y="1114"/>
                    </a:cubicBezTo>
                    <a:cubicBezTo>
                      <a:pt x="1743" y="1238"/>
                      <a:pt x="1695" y="1271"/>
                      <a:pt x="1654" y="1271"/>
                    </a:cubicBezTo>
                    <a:cubicBezTo>
                      <a:pt x="1609" y="1271"/>
                      <a:pt x="1572" y="1230"/>
                      <a:pt x="1522" y="1230"/>
                    </a:cubicBezTo>
                    <a:cubicBezTo>
                      <a:pt x="1482" y="1230"/>
                      <a:pt x="1434" y="1256"/>
                      <a:pt x="1366" y="1347"/>
                    </a:cubicBezTo>
                    <a:lnTo>
                      <a:pt x="1366" y="1254"/>
                    </a:lnTo>
                    <a:lnTo>
                      <a:pt x="1195" y="1424"/>
                    </a:lnTo>
                    <a:lnTo>
                      <a:pt x="1304" y="1440"/>
                    </a:lnTo>
                    <a:lnTo>
                      <a:pt x="1180" y="1704"/>
                    </a:lnTo>
                    <a:cubicBezTo>
                      <a:pt x="1152" y="1787"/>
                      <a:pt x="1174" y="1805"/>
                      <a:pt x="1210" y="1805"/>
                    </a:cubicBezTo>
                    <a:cubicBezTo>
                      <a:pt x="1236" y="1805"/>
                      <a:pt x="1271" y="1795"/>
                      <a:pt x="1298" y="1795"/>
                    </a:cubicBezTo>
                    <a:cubicBezTo>
                      <a:pt x="1314" y="1795"/>
                      <a:pt x="1328" y="1799"/>
                      <a:pt x="1335" y="1812"/>
                    </a:cubicBezTo>
                    <a:lnTo>
                      <a:pt x="1288" y="1673"/>
                    </a:lnTo>
                    <a:cubicBezTo>
                      <a:pt x="1382" y="1646"/>
                      <a:pt x="1430" y="1490"/>
                      <a:pt x="1481" y="1490"/>
                    </a:cubicBezTo>
                    <a:cubicBezTo>
                      <a:pt x="1489" y="1490"/>
                      <a:pt x="1497" y="1494"/>
                      <a:pt x="1505" y="1502"/>
                    </a:cubicBezTo>
                    <a:cubicBezTo>
                      <a:pt x="1381" y="1642"/>
                      <a:pt x="1490" y="1688"/>
                      <a:pt x="1474" y="1766"/>
                    </a:cubicBezTo>
                    <a:lnTo>
                      <a:pt x="1567" y="1626"/>
                    </a:lnTo>
                    <a:lnTo>
                      <a:pt x="1660" y="1657"/>
                    </a:lnTo>
                    <a:cubicBezTo>
                      <a:pt x="1800" y="1564"/>
                      <a:pt x="1924" y="1502"/>
                      <a:pt x="1940" y="1347"/>
                    </a:cubicBezTo>
                    <a:cubicBezTo>
                      <a:pt x="1851" y="1347"/>
                      <a:pt x="1889" y="1472"/>
                      <a:pt x="1814" y="1472"/>
                    </a:cubicBezTo>
                    <a:cubicBezTo>
                      <a:pt x="1809" y="1472"/>
                      <a:pt x="1805" y="1472"/>
                      <a:pt x="1800" y="1471"/>
                    </a:cubicBezTo>
                    <a:cubicBezTo>
                      <a:pt x="1769" y="1285"/>
                      <a:pt x="1940" y="1145"/>
                      <a:pt x="2095" y="975"/>
                    </a:cubicBezTo>
                    <a:cubicBezTo>
                      <a:pt x="2110" y="990"/>
                      <a:pt x="2133" y="990"/>
                      <a:pt x="2153" y="990"/>
                    </a:cubicBezTo>
                    <a:cubicBezTo>
                      <a:pt x="2172" y="990"/>
                      <a:pt x="2188" y="990"/>
                      <a:pt x="2188" y="1006"/>
                    </a:cubicBezTo>
                    <a:cubicBezTo>
                      <a:pt x="2188" y="1021"/>
                      <a:pt x="2157" y="1052"/>
                      <a:pt x="2126" y="1052"/>
                    </a:cubicBezTo>
                    <a:cubicBezTo>
                      <a:pt x="2170" y="1097"/>
                      <a:pt x="2143" y="1166"/>
                      <a:pt x="2199" y="1166"/>
                    </a:cubicBezTo>
                    <a:cubicBezTo>
                      <a:pt x="2221" y="1166"/>
                      <a:pt x="2256" y="1156"/>
                      <a:pt x="2312" y="1130"/>
                    </a:cubicBezTo>
                    <a:cubicBezTo>
                      <a:pt x="2312" y="1176"/>
                      <a:pt x="2312" y="1238"/>
                      <a:pt x="2312" y="1300"/>
                    </a:cubicBezTo>
                    <a:cubicBezTo>
                      <a:pt x="2188" y="1347"/>
                      <a:pt x="1986" y="1347"/>
                      <a:pt x="1955" y="1517"/>
                    </a:cubicBezTo>
                    <a:cubicBezTo>
                      <a:pt x="1955" y="1517"/>
                      <a:pt x="1924" y="1688"/>
                      <a:pt x="1893" y="1890"/>
                    </a:cubicBezTo>
                    <a:cubicBezTo>
                      <a:pt x="1873" y="1920"/>
                      <a:pt x="1846" y="1944"/>
                      <a:pt x="1821" y="1944"/>
                    </a:cubicBezTo>
                    <a:cubicBezTo>
                      <a:pt x="1808" y="1944"/>
                      <a:pt x="1795" y="1937"/>
                      <a:pt x="1785" y="1921"/>
                    </a:cubicBezTo>
                    <a:cubicBezTo>
                      <a:pt x="1758" y="1973"/>
                      <a:pt x="1687" y="2070"/>
                      <a:pt x="1761" y="2070"/>
                    </a:cubicBezTo>
                    <a:cubicBezTo>
                      <a:pt x="1774" y="2070"/>
                      <a:pt x="1792" y="2067"/>
                      <a:pt x="1816" y="2060"/>
                    </a:cubicBezTo>
                    <a:lnTo>
                      <a:pt x="1816" y="2060"/>
                    </a:lnTo>
                    <a:lnTo>
                      <a:pt x="1753" y="2153"/>
                    </a:lnTo>
                    <a:cubicBezTo>
                      <a:pt x="1722" y="2184"/>
                      <a:pt x="1676" y="2215"/>
                      <a:pt x="1645" y="2246"/>
                    </a:cubicBezTo>
                    <a:cubicBezTo>
                      <a:pt x="1629" y="2184"/>
                      <a:pt x="1598" y="2138"/>
                      <a:pt x="1598" y="2091"/>
                    </a:cubicBezTo>
                    <a:cubicBezTo>
                      <a:pt x="1598" y="2122"/>
                      <a:pt x="1583" y="2107"/>
                      <a:pt x="1552" y="2122"/>
                    </a:cubicBezTo>
                    <a:cubicBezTo>
                      <a:pt x="1536" y="2060"/>
                      <a:pt x="1629" y="2076"/>
                      <a:pt x="1598" y="2014"/>
                    </a:cubicBezTo>
                    <a:cubicBezTo>
                      <a:pt x="1552" y="2014"/>
                      <a:pt x="1536" y="2045"/>
                      <a:pt x="1521" y="2076"/>
                    </a:cubicBezTo>
                    <a:cubicBezTo>
                      <a:pt x="1536" y="2029"/>
                      <a:pt x="1474" y="2014"/>
                      <a:pt x="1412" y="2014"/>
                    </a:cubicBezTo>
                    <a:cubicBezTo>
                      <a:pt x="1412" y="1983"/>
                      <a:pt x="1412" y="1952"/>
                      <a:pt x="1428" y="1921"/>
                    </a:cubicBezTo>
                    <a:lnTo>
                      <a:pt x="1428" y="1921"/>
                    </a:lnTo>
                    <a:cubicBezTo>
                      <a:pt x="1428" y="1921"/>
                      <a:pt x="1397" y="1967"/>
                      <a:pt x="1366" y="2014"/>
                    </a:cubicBezTo>
                    <a:cubicBezTo>
                      <a:pt x="1350" y="2014"/>
                      <a:pt x="1335" y="2029"/>
                      <a:pt x="1319" y="2029"/>
                    </a:cubicBezTo>
                    <a:cubicBezTo>
                      <a:pt x="1300" y="1978"/>
                      <a:pt x="1271" y="1959"/>
                      <a:pt x="1235" y="1959"/>
                    </a:cubicBezTo>
                    <a:cubicBezTo>
                      <a:pt x="1184" y="1959"/>
                      <a:pt x="1120" y="1999"/>
                      <a:pt x="1056" y="2045"/>
                    </a:cubicBezTo>
                    <a:lnTo>
                      <a:pt x="1118" y="2153"/>
                    </a:lnTo>
                    <a:cubicBezTo>
                      <a:pt x="978" y="2184"/>
                      <a:pt x="854" y="2153"/>
                      <a:pt x="776" y="2293"/>
                    </a:cubicBezTo>
                    <a:cubicBezTo>
                      <a:pt x="776" y="2293"/>
                      <a:pt x="776" y="2308"/>
                      <a:pt x="776" y="2324"/>
                    </a:cubicBezTo>
                    <a:lnTo>
                      <a:pt x="761" y="2324"/>
                    </a:lnTo>
                    <a:cubicBezTo>
                      <a:pt x="761" y="2324"/>
                      <a:pt x="761" y="2308"/>
                      <a:pt x="776" y="2293"/>
                    </a:cubicBezTo>
                    <a:lnTo>
                      <a:pt x="761" y="1983"/>
                    </a:lnTo>
                    <a:lnTo>
                      <a:pt x="714" y="1874"/>
                    </a:lnTo>
                    <a:lnTo>
                      <a:pt x="621" y="2122"/>
                    </a:lnTo>
                    <a:cubicBezTo>
                      <a:pt x="617" y="2105"/>
                      <a:pt x="609" y="2100"/>
                      <a:pt x="599" y="2100"/>
                    </a:cubicBezTo>
                    <a:cubicBezTo>
                      <a:pt x="586" y="2100"/>
                      <a:pt x="570" y="2109"/>
                      <a:pt x="556" y="2109"/>
                    </a:cubicBezTo>
                    <a:cubicBezTo>
                      <a:pt x="544" y="2109"/>
                      <a:pt x="533" y="2102"/>
                      <a:pt x="528" y="2076"/>
                    </a:cubicBezTo>
                    <a:cubicBezTo>
                      <a:pt x="528" y="2091"/>
                      <a:pt x="482" y="2169"/>
                      <a:pt x="513" y="2169"/>
                    </a:cubicBezTo>
                    <a:lnTo>
                      <a:pt x="544" y="2138"/>
                    </a:lnTo>
                    <a:cubicBezTo>
                      <a:pt x="559" y="2262"/>
                      <a:pt x="606" y="2308"/>
                      <a:pt x="621" y="2386"/>
                    </a:cubicBezTo>
                    <a:cubicBezTo>
                      <a:pt x="575" y="2401"/>
                      <a:pt x="544" y="2417"/>
                      <a:pt x="497" y="2433"/>
                    </a:cubicBezTo>
                    <a:cubicBezTo>
                      <a:pt x="513" y="2339"/>
                      <a:pt x="497" y="2246"/>
                      <a:pt x="466" y="2200"/>
                    </a:cubicBezTo>
                    <a:lnTo>
                      <a:pt x="466" y="2200"/>
                    </a:lnTo>
                    <a:cubicBezTo>
                      <a:pt x="528" y="2339"/>
                      <a:pt x="373" y="2277"/>
                      <a:pt x="311" y="2308"/>
                    </a:cubicBezTo>
                    <a:cubicBezTo>
                      <a:pt x="324" y="2268"/>
                      <a:pt x="349" y="2159"/>
                      <a:pt x="307" y="2159"/>
                    </a:cubicBezTo>
                    <a:cubicBezTo>
                      <a:pt x="300" y="2159"/>
                      <a:pt x="291" y="2162"/>
                      <a:pt x="280" y="2169"/>
                    </a:cubicBezTo>
                    <a:cubicBezTo>
                      <a:pt x="293" y="2222"/>
                      <a:pt x="217" y="2387"/>
                      <a:pt x="289" y="2387"/>
                    </a:cubicBezTo>
                    <a:cubicBezTo>
                      <a:pt x="302" y="2387"/>
                      <a:pt x="319" y="2382"/>
                      <a:pt x="342" y="2370"/>
                    </a:cubicBezTo>
                    <a:lnTo>
                      <a:pt x="342" y="2370"/>
                    </a:lnTo>
                    <a:cubicBezTo>
                      <a:pt x="327" y="2448"/>
                      <a:pt x="311" y="2572"/>
                      <a:pt x="218" y="2588"/>
                    </a:cubicBezTo>
                    <a:cubicBezTo>
                      <a:pt x="234" y="2479"/>
                      <a:pt x="156" y="2479"/>
                      <a:pt x="109" y="2386"/>
                    </a:cubicBezTo>
                    <a:lnTo>
                      <a:pt x="109" y="2386"/>
                    </a:lnTo>
                    <a:cubicBezTo>
                      <a:pt x="109" y="2495"/>
                      <a:pt x="187" y="2572"/>
                      <a:pt x="218" y="2619"/>
                    </a:cubicBezTo>
                    <a:cubicBezTo>
                      <a:pt x="179" y="2626"/>
                      <a:pt x="140" y="2630"/>
                      <a:pt x="104" y="2630"/>
                    </a:cubicBezTo>
                    <a:cubicBezTo>
                      <a:pt x="67" y="2630"/>
                      <a:pt x="32" y="2626"/>
                      <a:pt x="1" y="2619"/>
                    </a:cubicBezTo>
                    <a:lnTo>
                      <a:pt x="1" y="2619"/>
                    </a:lnTo>
                    <a:lnTo>
                      <a:pt x="21" y="2649"/>
                    </a:lnTo>
                    <a:lnTo>
                      <a:pt x="21" y="2649"/>
                    </a:lnTo>
                    <a:cubicBezTo>
                      <a:pt x="50" y="2642"/>
                      <a:pt x="76" y="2638"/>
                      <a:pt x="102" y="2638"/>
                    </a:cubicBezTo>
                    <a:cubicBezTo>
                      <a:pt x="129" y="2638"/>
                      <a:pt x="156" y="2642"/>
                      <a:pt x="187" y="2650"/>
                    </a:cubicBezTo>
                    <a:cubicBezTo>
                      <a:pt x="172" y="2696"/>
                      <a:pt x="156" y="2743"/>
                      <a:pt x="140" y="2774"/>
                    </a:cubicBezTo>
                    <a:lnTo>
                      <a:pt x="575" y="3425"/>
                    </a:lnTo>
                    <a:cubicBezTo>
                      <a:pt x="559" y="3441"/>
                      <a:pt x="559" y="3456"/>
                      <a:pt x="559" y="3456"/>
                    </a:cubicBezTo>
                    <a:lnTo>
                      <a:pt x="191" y="2908"/>
                    </a:lnTo>
                    <a:lnTo>
                      <a:pt x="559" y="3472"/>
                    </a:lnTo>
                    <a:cubicBezTo>
                      <a:pt x="575" y="3456"/>
                      <a:pt x="575" y="3456"/>
                      <a:pt x="590" y="3456"/>
                    </a:cubicBezTo>
                    <a:lnTo>
                      <a:pt x="1009" y="4077"/>
                    </a:lnTo>
                    <a:cubicBezTo>
                      <a:pt x="1009" y="4092"/>
                      <a:pt x="994" y="4092"/>
                      <a:pt x="994" y="4092"/>
                    </a:cubicBezTo>
                    <a:lnTo>
                      <a:pt x="1025" y="4092"/>
                    </a:lnTo>
                    <a:lnTo>
                      <a:pt x="1195" y="4356"/>
                    </a:lnTo>
                    <a:cubicBezTo>
                      <a:pt x="1195" y="4356"/>
                      <a:pt x="1180" y="4371"/>
                      <a:pt x="1180" y="4371"/>
                    </a:cubicBezTo>
                    <a:cubicBezTo>
                      <a:pt x="1180" y="4371"/>
                      <a:pt x="1180" y="4371"/>
                      <a:pt x="1164" y="4356"/>
                    </a:cubicBezTo>
                    <a:lnTo>
                      <a:pt x="559" y="3472"/>
                    </a:lnTo>
                    <a:lnTo>
                      <a:pt x="1164" y="4371"/>
                    </a:lnTo>
                    <a:cubicBezTo>
                      <a:pt x="1118" y="4480"/>
                      <a:pt x="1164" y="4588"/>
                      <a:pt x="1149" y="4681"/>
                    </a:cubicBezTo>
                    <a:lnTo>
                      <a:pt x="1536" y="5271"/>
                    </a:lnTo>
                    <a:cubicBezTo>
                      <a:pt x="1583" y="5240"/>
                      <a:pt x="1629" y="5224"/>
                      <a:pt x="1691" y="5224"/>
                    </a:cubicBezTo>
                    <a:cubicBezTo>
                      <a:pt x="1645" y="5302"/>
                      <a:pt x="1614" y="5348"/>
                      <a:pt x="1552" y="5395"/>
                    </a:cubicBezTo>
                    <a:lnTo>
                      <a:pt x="1040" y="4619"/>
                    </a:lnTo>
                    <a:cubicBezTo>
                      <a:pt x="1040" y="4597"/>
                      <a:pt x="1040" y="4567"/>
                      <a:pt x="1051" y="4540"/>
                    </a:cubicBezTo>
                    <a:lnTo>
                      <a:pt x="1051" y="4540"/>
                    </a:lnTo>
                    <a:lnTo>
                      <a:pt x="1009" y="4604"/>
                    </a:lnTo>
                    <a:lnTo>
                      <a:pt x="1552" y="5426"/>
                    </a:lnTo>
                    <a:lnTo>
                      <a:pt x="1660" y="5410"/>
                    </a:lnTo>
                    <a:lnTo>
                      <a:pt x="1660" y="5410"/>
                    </a:lnTo>
                    <a:cubicBezTo>
                      <a:pt x="1645" y="5426"/>
                      <a:pt x="1598" y="5457"/>
                      <a:pt x="1552" y="5472"/>
                    </a:cubicBezTo>
                    <a:lnTo>
                      <a:pt x="963" y="4588"/>
                    </a:lnTo>
                    <a:cubicBezTo>
                      <a:pt x="994" y="4418"/>
                      <a:pt x="1102" y="4216"/>
                      <a:pt x="963" y="4185"/>
                    </a:cubicBezTo>
                    <a:cubicBezTo>
                      <a:pt x="963" y="4185"/>
                      <a:pt x="963" y="4201"/>
                      <a:pt x="963" y="4201"/>
                    </a:cubicBezTo>
                    <a:cubicBezTo>
                      <a:pt x="963" y="4201"/>
                      <a:pt x="947" y="4185"/>
                      <a:pt x="947" y="4185"/>
                    </a:cubicBezTo>
                    <a:cubicBezTo>
                      <a:pt x="947" y="4123"/>
                      <a:pt x="931" y="4077"/>
                      <a:pt x="931" y="4077"/>
                    </a:cubicBezTo>
                    <a:lnTo>
                      <a:pt x="916" y="4139"/>
                    </a:lnTo>
                    <a:cubicBezTo>
                      <a:pt x="916" y="4139"/>
                      <a:pt x="931" y="4185"/>
                      <a:pt x="947" y="4216"/>
                    </a:cubicBezTo>
                    <a:cubicBezTo>
                      <a:pt x="916" y="4309"/>
                      <a:pt x="885" y="4418"/>
                      <a:pt x="869" y="4526"/>
                    </a:cubicBezTo>
                    <a:lnTo>
                      <a:pt x="1567" y="5581"/>
                    </a:lnTo>
                    <a:cubicBezTo>
                      <a:pt x="1676" y="5534"/>
                      <a:pt x="1769" y="5472"/>
                      <a:pt x="1862" y="5426"/>
                    </a:cubicBezTo>
                    <a:lnTo>
                      <a:pt x="1924" y="5503"/>
                    </a:lnTo>
                    <a:lnTo>
                      <a:pt x="1971" y="5565"/>
                    </a:lnTo>
                    <a:lnTo>
                      <a:pt x="2033" y="5659"/>
                    </a:lnTo>
                    <a:cubicBezTo>
                      <a:pt x="2079" y="5643"/>
                      <a:pt x="2141" y="5627"/>
                      <a:pt x="2203" y="5627"/>
                    </a:cubicBezTo>
                    <a:cubicBezTo>
                      <a:pt x="2275" y="5728"/>
                      <a:pt x="2321" y="5910"/>
                      <a:pt x="2501" y="5910"/>
                    </a:cubicBezTo>
                    <a:cubicBezTo>
                      <a:pt x="2515" y="5910"/>
                      <a:pt x="2529" y="5909"/>
                      <a:pt x="2544" y="5907"/>
                    </a:cubicBezTo>
                    <a:cubicBezTo>
                      <a:pt x="2544" y="5907"/>
                      <a:pt x="2653" y="5767"/>
                      <a:pt x="2653" y="5767"/>
                    </a:cubicBezTo>
                    <a:cubicBezTo>
                      <a:pt x="2839" y="5724"/>
                      <a:pt x="2999" y="5562"/>
                      <a:pt x="3132" y="5562"/>
                    </a:cubicBezTo>
                    <a:cubicBezTo>
                      <a:pt x="3143" y="5562"/>
                      <a:pt x="3154" y="5563"/>
                      <a:pt x="3165" y="5565"/>
                    </a:cubicBezTo>
                    <a:lnTo>
                      <a:pt x="3149" y="5581"/>
                    </a:lnTo>
                    <a:cubicBezTo>
                      <a:pt x="3327" y="5554"/>
                      <a:pt x="3288" y="5418"/>
                      <a:pt x="3181" y="5418"/>
                    </a:cubicBezTo>
                    <a:cubicBezTo>
                      <a:pt x="3166" y="5418"/>
                      <a:pt x="3150" y="5420"/>
                      <a:pt x="3134" y="5426"/>
                    </a:cubicBezTo>
                    <a:lnTo>
                      <a:pt x="3196" y="5348"/>
                    </a:lnTo>
                    <a:cubicBezTo>
                      <a:pt x="3227" y="5317"/>
                      <a:pt x="3258" y="5286"/>
                      <a:pt x="3258" y="5286"/>
                    </a:cubicBezTo>
                    <a:lnTo>
                      <a:pt x="3273" y="5317"/>
                    </a:lnTo>
                    <a:cubicBezTo>
                      <a:pt x="3289" y="5302"/>
                      <a:pt x="3289" y="5302"/>
                      <a:pt x="3289" y="5286"/>
                    </a:cubicBezTo>
                    <a:cubicBezTo>
                      <a:pt x="3320" y="5302"/>
                      <a:pt x="3335" y="5302"/>
                      <a:pt x="3351" y="5317"/>
                    </a:cubicBezTo>
                    <a:lnTo>
                      <a:pt x="3304" y="5302"/>
                    </a:lnTo>
                    <a:lnTo>
                      <a:pt x="3304" y="5302"/>
                    </a:lnTo>
                    <a:cubicBezTo>
                      <a:pt x="3342" y="5314"/>
                      <a:pt x="3380" y="5337"/>
                      <a:pt x="3385" y="5337"/>
                    </a:cubicBezTo>
                    <a:cubicBezTo>
                      <a:pt x="3386" y="5337"/>
                      <a:pt x="3385" y="5336"/>
                      <a:pt x="3382" y="5333"/>
                    </a:cubicBezTo>
                    <a:lnTo>
                      <a:pt x="3382" y="5333"/>
                    </a:lnTo>
                    <a:cubicBezTo>
                      <a:pt x="3382" y="5333"/>
                      <a:pt x="3413" y="5348"/>
                      <a:pt x="3429" y="5364"/>
                    </a:cubicBezTo>
                    <a:cubicBezTo>
                      <a:pt x="3475" y="5379"/>
                      <a:pt x="3491" y="5395"/>
                      <a:pt x="3553" y="5426"/>
                    </a:cubicBezTo>
                    <a:cubicBezTo>
                      <a:pt x="3553" y="5426"/>
                      <a:pt x="3444" y="5364"/>
                      <a:pt x="3444" y="5348"/>
                    </a:cubicBezTo>
                    <a:lnTo>
                      <a:pt x="3444" y="5348"/>
                    </a:lnTo>
                    <a:lnTo>
                      <a:pt x="3460" y="5364"/>
                    </a:lnTo>
                    <a:cubicBezTo>
                      <a:pt x="3460" y="5364"/>
                      <a:pt x="3445" y="5348"/>
                      <a:pt x="3428" y="5327"/>
                    </a:cubicBezTo>
                    <a:lnTo>
                      <a:pt x="3428" y="5327"/>
                    </a:lnTo>
                    <a:cubicBezTo>
                      <a:pt x="3436" y="5331"/>
                      <a:pt x="3451" y="5333"/>
                      <a:pt x="3475" y="5333"/>
                    </a:cubicBezTo>
                    <a:cubicBezTo>
                      <a:pt x="3568" y="5271"/>
                      <a:pt x="3537" y="5240"/>
                      <a:pt x="3506" y="5209"/>
                    </a:cubicBezTo>
                    <a:cubicBezTo>
                      <a:pt x="3506" y="5193"/>
                      <a:pt x="3506" y="5178"/>
                      <a:pt x="3506" y="5178"/>
                    </a:cubicBezTo>
                    <a:cubicBezTo>
                      <a:pt x="3553" y="5178"/>
                      <a:pt x="3553" y="5271"/>
                      <a:pt x="3630" y="5286"/>
                    </a:cubicBezTo>
                    <a:cubicBezTo>
                      <a:pt x="3630" y="5255"/>
                      <a:pt x="3646" y="5224"/>
                      <a:pt x="3677" y="5209"/>
                    </a:cubicBezTo>
                    <a:cubicBezTo>
                      <a:pt x="3692" y="5255"/>
                      <a:pt x="3708" y="5302"/>
                      <a:pt x="3708" y="5348"/>
                    </a:cubicBezTo>
                    <a:cubicBezTo>
                      <a:pt x="3723" y="5302"/>
                      <a:pt x="3739" y="5271"/>
                      <a:pt x="3770" y="5224"/>
                    </a:cubicBezTo>
                    <a:cubicBezTo>
                      <a:pt x="3816" y="5209"/>
                      <a:pt x="3847" y="5193"/>
                      <a:pt x="3878" y="5162"/>
                    </a:cubicBezTo>
                    <a:cubicBezTo>
                      <a:pt x="3894" y="5193"/>
                      <a:pt x="3909" y="5224"/>
                      <a:pt x="3909" y="5240"/>
                    </a:cubicBezTo>
                    <a:cubicBezTo>
                      <a:pt x="3909" y="5224"/>
                      <a:pt x="3909" y="5224"/>
                      <a:pt x="3925" y="5209"/>
                    </a:cubicBezTo>
                    <a:lnTo>
                      <a:pt x="4018" y="5271"/>
                    </a:lnTo>
                    <a:lnTo>
                      <a:pt x="3971" y="5271"/>
                    </a:lnTo>
                    <a:lnTo>
                      <a:pt x="4033" y="5286"/>
                    </a:lnTo>
                    <a:lnTo>
                      <a:pt x="4095" y="5317"/>
                    </a:lnTo>
                    <a:cubicBezTo>
                      <a:pt x="4065" y="5272"/>
                      <a:pt x="4108" y="5271"/>
                      <a:pt x="4125" y="5242"/>
                    </a:cubicBezTo>
                    <a:lnTo>
                      <a:pt x="4125" y="5242"/>
                    </a:lnTo>
                    <a:cubicBezTo>
                      <a:pt x="4125" y="5268"/>
                      <a:pt x="4236" y="5488"/>
                      <a:pt x="4251" y="5488"/>
                    </a:cubicBezTo>
                    <a:cubicBezTo>
                      <a:pt x="4279" y="5498"/>
                      <a:pt x="4302" y="5503"/>
                      <a:pt x="4322" y="5503"/>
                    </a:cubicBezTo>
                    <a:cubicBezTo>
                      <a:pt x="4419" y="5503"/>
                      <a:pt x="4421" y="5395"/>
                      <a:pt x="4499" y="5395"/>
                    </a:cubicBezTo>
                    <a:cubicBezTo>
                      <a:pt x="4351" y="5355"/>
                      <a:pt x="4436" y="5314"/>
                      <a:pt x="4340" y="5314"/>
                    </a:cubicBezTo>
                    <a:cubicBezTo>
                      <a:pt x="4326" y="5314"/>
                      <a:pt x="4306" y="5315"/>
                      <a:pt x="4282" y="5317"/>
                    </a:cubicBezTo>
                    <a:cubicBezTo>
                      <a:pt x="4282" y="5317"/>
                      <a:pt x="4251" y="5271"/>
                      <a:pt x="4220" y="5240"/>
                    </a:cubicBezTo>
                    <a:cubicBezTo>
                      <a:pt x="4204" y="5193"/>
                      <a:pt x="4173" y="5147"/>
                      <a:pt x="4173" y="5147"/>
                    </a:cubicBezTo>
                    <a:lnTo>
                      <a:pt x="4297" y="5069"/>
                    </a:lnTo>
                    <a:cubicBezTo>
                      <a:pt x="4256" y="5028"/>
                      <a:pt x="4288" y="4925"/>
                      <a:pt x="4230" y="4925"/>
                    </a:cubicBezTo>
                    <a:cubicBezTo>
                      <a:pt x="4223" y="4925"/>
                      <a:pt x="4214" y="4926"/>
                      <a:pt x="4204" y="4930"/>
                    </a:cubicBezTo>
                    <a:cubicBezTo>
                      <a:pt x="4189" y="4945"/>
                      <a:pt x="4189" y="4976"/>
                      <a:pt x="4173" y="4992"/>
                    </a:cubicBezTo>
                    <a:cubicBezTo>
                      <a:pt x="4126" y="4930"/>
                      <a:pt x="4157" y="4883"/>
                      <a:pt x="4173" y="4836"/>
                    </a:cubicBezTo>
                    <a:cubicBezTo>
                      <a:pt x="4189" y="4805"/>
                      <a:pt x="4204" y="4774"/>
                      <a:pt x="4220" y="4743"/>
                    </a:cubicBezTo>
                    <a:lnTo>
                      <a:pt x="4251" y="4712"/>
                    </a:lnTo>
                    <a:lnTo>
                      <a:pt x="4282" y="4774"/>
                    </a:lnTo>
                    <a:cubicBezTo>
                      <a:pt x="4313" y="4728"/>
                      <a:pt x="4344" y="4666"/>
                      <a:pt x="4375" y="4619"/>
                    </a:cubicBezTo>
                    <a:lnTo>
                      <a:pt x="4434" y="4619"/>
                    </a:lnTo>
                    <a:cubicBezTo>
                      <a:pt x="4452" y="4594"/>
                      <a:pt x="4452" y="4568"/>
                      <a:pt x="4452" y="4542"/>
                    </a:cubicBezTo>
                    <a:lnTo>
                      <a:pt x="4499" y="4542"/>
                    </a:lnTo>
                    <a:cubicBezTo>
                      <a:pt x="4499" y="4511"/>
                      <a:pt x="4499" y="4495"/>
                      <a:pt x="4499" y="4464"/>
                    </a:cubicBezTo>
                    <a:cubicBezTo>
                      <a:pt x="4528" y="4435"/>
                      <a:pt x="4564" y="4424"/>
                      <a:pt x="4602" y="4424"/>
                    </a:cubicBezTo>
                    <a:cubicBezTo>
                      <a:pt x="4624" y="4424"/>
                      <a:pt x="4647" y="4428"/>
                      <a:pt x="4669" y="4433"/>
                    </a:cubicBezTo>
                    <a:cubicBezTo>
                      <a:pt x="4669" y="4464"/>
                      <a:pt x="4669" y="4495"/>
                      <a:pt x="4654" y="4526"/>
                    </a:cubicBezTo>
                    <a:cubicBezTo>
                      <a:pt x="4685" y="4495"/>
                      <a:pt x="4700" y="4480"/>
                      <a:pt x="4731" y="4449"/>
                    </a:cubicBezTo>
                    <a:cubicBezTo>
                      <a:pt x="4747" y="4464"/>
                      <a:pt x="4762" y="4464"/>
                      <a:pt x="4778" y="4464"/>
                    </a:cubicBezTo>
                    <a:cubicBezTo>
                      <a:pt x="4782" y="4464"/>
                      <a:pt x="4785" y="4463"/>
                      <a:pt x="4788" y="4463"/>
                    </a:cubicBezTo>
                    <a:cubicBezTo>
                      <a:pt x="4857" y="4463"/>
                      <a:pt x="4874" y="4607"/>
                      <a:pt x="4933" y="4666"/>
                    </a:cubicBezTo>
                    <a:cubicBezTo>
                      <a:pt x="4995" y="4557"/>
                      <a:pt x="4902" y="4449"/>
                      <a:pt x="4979" y="4356"/>
                    </a:cubicBezTo>
                    <a:cubicBezTo>
                      <a:pt x="4985" y="4353"/>
                      <a:pt x="4990" y="4352"/>
                      <a:pt x="4995" y="4352"/>
                    </a:cubicBezTo>
                    <a:cubicBezTo>
                      <a:pt x="5008" y="4352"/>
                      <a:pt x="5016" y="4363"/>
                      <a:pt x="5017" y="4378"/>
                    </a:cubicBezTo>
                    <a:lnTo>
                      <a:pt x="5017" y="4378"/>
                    </a:lnTo>
                    <a:lnTo>
                      <a:pt x="5042" y="4278"/>
                    </a:lnTo>
                    <a:cubicBezTo>
                      <a:pt x="5043" y="4282"/>
                      <a:pt x="5047" y="4283"/>
                      <a:pt x="5052" y="4283"/>
                    </a:cubicBezTo>
                    <a:cubicBezTo>
                      <a:pt x="5077" y="4283"/>
                      <a:pt x="5136" y="4248"/>
                      <a:pt x="5175" y="4248"/>
                    </a:cubicBezTo>
                    <a:cubicBezTo>
                      <a:pt x="5197" y="4248"/>
                      <a:pt x="5212" y="4259"/>
                      <a:pt x="5212" y="4294"/>
                    </a:cubicBezTo>
                    <a:cubicBezTo>
                      <a:pt x="5212" y="4309"/>
                      <a:pt x="5212" y="4309"/>
                      <a:pt x="5212" y="4325"/>
                    </a:cubicBezTo>
                    <a:cubicBezTo>
                      <a:pt x="5197" y="4340"/>
                      <a:pt x="5181" y="4371"/>
                      <a:pt x="5150" y="4387"/>
                    </a:cubicBezTo>
                    <a:cubicBezTo>
                      <a:pt x="5308" y="4338"/>
                      <a:pt x="5532" y="4214"/>
                      <a:pt x="5674" y="4214"/>
                    </a:cubicBezTo>
                    <a:cubicBezTo>
                      <a:pt x="5714" y="4214"/>
                      <a:pt x="5747" y="4223"/>
                      <a:pt x="5770" y="4247"/>
                    </a:cubicBezTo>
                    <a:cubicBezTo>
                      <a:pt x="5864" y="4185"/>
                      <a:pt x="5786" y="4154"/>
                      <a:pt x="5957" y="4046"/>
                    </a:cubicBezTo>
                    <a:cubicBezTo>
                      <a:pt x="5941" y="3921"/>
                      <a:pt x="5817" y="3906"/>
                      <a:pt x="5848" y="3766"/>
                    </a:cubicBezTo>
                    <a:lnTo>
                      <a:pt x="5848" y="3766"/>
                    </a:lnTo>
                    <a:cubicBezTo>
                      <a:pt x="5864" y="3782"/>
                      <a:pt x="5879" y="3782"/>
                      <a:pt x="5879" y="3813"/>
                    </a:cubicBezTo>
                    <a:cubicBezTo>
                      <a:pt x="5879" y="3720"/>
                      <a:pt x="6019" y="3751"/>
                      <a:pt x="5972" y="3658"/>
                    </a:cubicBezTo>
                    <a:lnTo>
                      <a:pt x="5972" y="3658"/>
                    </a:lnTo>
                    <a:cubicBezTo>
                      <a:pt x="5988" y="3689"/>
                      <a:pt x="5941" y="3720"/>
                      <a:pt x="5895" y="3720"/>
                    </a:cubicBezTo>
                    <a:cubicBezTo>
                      <a:pt x="5910" y="3658"/>
                      <a:pt x="5864" y="3580"/>
                      <a:pt x="5926" y="3549"/>
                    </a:cubicBezTo>
                    <a:cubicBezTo>
                      <a:pt x="5941" y="3564"/>
                      <a:pt x="5956" y="3579"/>
                      <a:pt x="5957" y="3580"/>
                    </a:cubicBezTo>
                    <a:lnTo>
                      <a:pt x="5957" y="3580"/>
                    </a:lnTo>
                    <a:cubicBezTo>
                      <a:pt x="5993" y="3692"/>
                      <a:pt x="6113" y="3613"/>
                      <a:pt x="6019" y="3906"/>
                    </a:cubicBezTo>
                    <a:cubicBezTo>
                      <a:pt x="6051" y="3931"/>
                      <a:pt x="6084" y="3942"/>
                      <a:pt x="6117" y="3942"/>
                    </a:cubicBezTo>
                    <a:cubicBezTo>
                      <a:pt x="6207" y="3942"/>
                      <a:pt x="6296" y="3853"/>
                      <a:pt x="6375" y="3704"/>
                    </a:cubicBezTo>
                    <a:lnTo>
                      <a:pt x="6375" y="3704"/>
                    </a:lnTo>
                    <a:cubicBezTo>
                      <a:pt x="6359" y="3713"/>
                      <a:pt x="6344" y="3717"/>
                      <a:pt x="6330" y="3717"/>
                    </a:cubicBezTo>
                    <a:cubicBezTo>
                      <a:pt x="6245" y="3717"/>
                      <a:pt x="6208" y="3562"/>
                      <a:pt x="6093" y="3562"/>
                    </a:cubicBezTo>
                    <a:cubicBezTo>
                      <a:pt x="6071" y="3562"/>
                      <a:pt x="6047" y="3567"/>
                      <a:pt x="6019" y="3580"/>
                    </a:cubicBezTo>
                    <a:cubicBezTo>
                      <a:pt x="6081" y="3425"/>
                      <a:pt x="6034" y="3317"/>
                      <a:pt x="6003" y="3208"/>
                    </a:cubicBezTo>
                    <a:cubicBezTo>
                      <a:pt x="5988" y="3099"/>
                      <a:pt x="5988" y="3022"/>
                      <a:pt x="6127" y="2898"/>
                    </a:cubicBezTo>
                    <a:lnTo>
                      <a:pt x="6143" y="2929"/>
                    </a:lnTo>
                    <a:lnTo>
                      <a:pt x="6112" y="2774"/>
                    </a:lnTo>
                    <a:lnTo>
                      <a:pt x="6003" y="2696"/>
                    </a:lnTo>
                    <a:cubicBezTo>
                      <a:pt x="6019" y="2681"/>
                      <a:pt x="6019" y="2665"/>
                      <a:pt x="6034" y="2634"/>
                    </a:cubicBezTo>
                    <a:lnTo>
                      <a:pt x="6267" y="2851"/>
                    </a:lnTo>
                    <a:cubicBezTo>
                      <a:pt x="6251" y="2898"/>
                      <a:pt x="6236" y="2960"/>
                      <a:pt x="6251" y="3006"/>
                    </a:cubicBezTo>
                    <a:cubicBezTo>
                      <a:pt x="6313" y="2975"/>
                      <a:pt x="6344" y="2929"/>
                      <a:pt x="6360" y="2898"/>
                    </a:cubicBezTo>
                    <a:lnTo>
                      <a:pt x="6034" y="2603"/>
                    </a:lnTo>
                    <a:cubicBezTo>
                      <a:pt x="6050" y="2588"/>
                      <a:pt x="6050" y="2557"/>
                      <a:pt x="6050" y="2541"/>
                    </a:cubicBezTo>
                    <a:lnTo>
                      <a:pt x="6546" y="2975"/>
                    </a:lnTo>
                    <a:cubicBezTo>
                      <a:pt x="6530" y="2991"/>
                      <a:pt x="6515" y="3022"/>
                      <a:pt x="6484" y="3053"/>
                    </a:cubicBezTo>
                    <a:cubicBezTo>
                      <a:pt x="6489" y="2992"/>
                      <a:pt x="6485" y="2975"/>
                      <a:pt x="6474" y="2975"/>
                    </a:cubicBezTo>
                    <a:cubicBezTo>
                      <a:pt x="6460" y="2975"/>
                      <a:pt x="6435" y="3005"/>
                      <a:pt x="6406" y="3005"/>
                    </a:cubicBezTo>
                    <a:cubicBezTo>
                      <a:pt x="6396" y="3005"/>
                      <a:pt x="6386" y="3001"/>
                      <a:pt x="6375" y="2991"/>
                    </a:cubicBezTo>
                    <a:lnTo>
                      <a:pt x="6375" y="2991"/>
                    </a:lnTo>
                    <a:cubicBezTo>
                      <a:pt x="6406" y="3053"/>
                      <a:pt x="6298" y="3332"/>
                      <a:pt x="6158" y="3472"/>
                    </a:cubicBezTo>
                    <a:cubicBezTo>
                      <a:pt x="6175" y="3495"/>
                      <a:pt x="6193" y="3505"/>
                      <a:pt x="6212" y="3505"/>
                    </a:cubicBezTo>
                    <a:cubicBezTo>
                      <a:pt x="6282" y="3505"/>
                      <a:pt x="6368" y="3374"/>
                      <a:pt x="6453" y="3301"/>
                    </a:cubicBezTo>
                    <a:cubicBezTo>
                      <a:pt x="6453" y="3177"/>
                      <a:pt x="6515" y="3084"/>
                      <a:pt x="6577" y="2991"/>
                    </a:cubicBezTo>
                    <a:lnTo>
                      <a:pt x="6050" y="2526"/>
                    </a:lnTo>
                    <a:cubicBezTo>
                      <a:pt x="6050" y="2510"/>
                      <a:pt x="6065" y="2495"/>
                      <a:pt x="6065" y="2479"/>
                    </a:cubicBezTo>
                    <a:cubicBezTo>
                      <a:pt x="6112" y="2246"/>
                      <a:pt x="6127" y="1983"/>
                      <a:pt x="6081" y="1673"/>
                    </a:cubicBezTo>
                    <a:lnTo>
                      <a:pt x="4282" y="75"/>
                    </a:lnTo>
                    <a:cubicBezTo>
                      <a:pt x="4235" y="75"/>
                      <a:pt x="4189" y="91"/>
                      <a:pt x="4142" y="91"/>
                    </a:cubicBezTo>
                    <a:lnTo>
                      <a:pt x="4189" y="13"/>
                    </a:lnTo>
                    <a:cubicBezTo>
                      <a:pt x="4101" y="5"/>
                      <a:pt x="4023" y="1"/>
                      <a:pt x="3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3"/>
              <p:cNvSpPr/>
              <p:nvPr/>
            </p:nvSpPr>
            <p:spPr>
              <a:xfrm>
                <a:off x="3643850" y="943025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16" y="0"/>
                      <a:pt x="0" y="16"/>
                      <a:pt x="16" y="16"/>
                    </a:cubicBezTo>
                    <a:cubicBezTo>
                      <a:pt x="16" y="16"/>
                      <a:pt x="16" y="0"/>
                      <a:pt x="16" y="0"/>
                    </a:cubicBezTo>
                    <a:close/>
                    <a:moveTo>
                      <a:pt x="0" y="16"/>
                    </a:moveTo>
                    <a:cubicBezTo>
                      <a:pt x="16" y="16"/>
                      <a:pt x="16" y="31"/>
                      <a:pt x="16" y="31"/>
                    </a:cubicBezTo>
                    <a:cubicBezTo>
                      <a:pt x="16" y="31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3"/>
              <p:cNvSpPr/>
              <p:nvPr/>
            </p:nvSpPr>
            <p:spPr>
              <a:xfrm>
                <a:off x="3642300" y="9410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0" y="1"/>
                    </a:lnTo>
                    <a:cubicBezTo>
                      <a:pt x="0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3"/>
              <p:cNvSpPr/>
              <p:nvPr/>
            </p:nvSpPr>
            <p:spPr>
              <a:xfrm>
                <a:off x="3643450" y="943400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5" y="16"/>
                      <a:pt x="10" y="19"/>
                    </a:cubicBezTo>
                    <a:lnTo>
                      <a:pt x="10" y="19"/>
                    </a:lnTo>
                    <a:lnTo>
                      <a:pt x="1" y="1"/>
                    </a:lnTo>
                    <a:close/>
                    <a:moveTo>
                      <a:pt x="10" y="19"/>
                    </a:moveTo>
                    <a:lnTo>
                      <a:pt x="16" y="32"/>
                    </a:lnTo>
                    <a:cubicBezTo>
                      <a:pt x="16" y="25"/>
                      <a:pt x="13" y="21"/>
                      <a:pt x="10" y="1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3"/>
              <p:cNvSpPr/>
              <p:nvPr/>
            </p:nvSpPr>
            <p:spPr>
              <a:xfrm>
                <a:off x="3659750" y="992650"/>
                <a:ext cx="26775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389" extrusionOk="0">
                    <a:moveTo>
                      <a:pt x="1070" y="1"/>
                    </a:moveTo>
                    <a:cubicBezTo>
                      <a:pt x="791" y="125"/>
                      <a:pt x="543" y="249"/>
                      <a:pt x="0" y="388"/>
                    </a:cubicBezTo>
                    <a:cubicBezTo>
                      <a:pt x="0" y="388"/>
                      <a:pt x="310" y="311"/>
                      <a:pt x="574" y="218"/>
                    </a:cubicBezTo>
                    <a:cubicBezTo>
                      <a:pt x="837" y="109"/>
                      <a:pt x="1070" y="1"/>
                      <a:pt x="10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3"/>
              <p:cNvSpPr/>
              <p:nvPr/>
            </p:nvSpPr>
            <p:spPr>
              <a:xfrm>
                <a:off x="3740000" y="95350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0"/>
                    </a:moveTo>
                    <a:lnTo>
                      <a:pt x="1" y="124"/>
                    </a:lnTo>
                    <a:lnTo>
                      <a:pt x="94" y="78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3"/>
              <p:cNvSpPr/>
              <p:nvPr/>
            </p:nvSpPr>
            <p:spPr>
              <a:xfrm>
                <a:off x="3671375" y="859650"/>
                <a:ext cx="31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3" extrusionOk="0">
                    <a:moveTo>
                      <a:pt x="124" y="1"/>
                    </a:moveTo>
                    <a:lnTo>
                      <a:pt x="0" y="47"/>
                    </a:lnTo>
                    <a:cubicBezTo>
                      <a:pt x="37" y="47"/>
                      <a:pt x="45" y="133"/>
                      <a:pt x="54" y="133"/>
                    </a:cubicBezTo>
                    <a:cubicBezTo>
                      <a:pt x="56" y="133"/>
                      <a:pt x="59" y="126"/>
                      <a:pt x="62" y="109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3"/>
              <p:cNvSpPr/>
              <p:nvPr/>
            </p:nvSpPr>
            <p:spPr>
              <a:xfrm>
                <a:off x="3661300" y="874000"/>
                <a:ext cx="312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0" extrusionOk="0">
                    <a:moveTo>
                      <a:pt x="124" y="1"/>
                    </a:moveTo>
                    <a:lnTo>
                      <a:pt x="0" y="109"/>
                    </a:lnTo>
                    <a:lnTo>
                      <a:pt x="16" y="10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3"/>
              <p:cNvSpPr/>
              <p:nvPr/>
            </p:nvSpPr>
            <p:spPr>
              <a:xfrm>
                <a:off x="3641900" y="88215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47" y="0"/>
                    </a:moveTo>
                    <a:lnTo>
                      <a:pt x="1" y="124"/>
                    </a:lnTo>
                    <a:lnTo>
                      <a:pt x="32" y="124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3657400" y="9992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3619425" y="942625"/>
                <a:ext cx="3800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421" extrusionOk="0">
                    <a:moveTo>
                      <a:pt x="140" y="1"/>
                    </a:moveTo>
                    <a:cubicBezTo>
                      <a:pt x="93" y="94"/>
                      <a:pt x="47" y="187"/>
                      <a:pt x="0" y="280"/>
                    </a:cubicBezTo>
                    <a:lnTo>
                      <a:pt x="1427" y="2420"/>
                    </a:lnTo>
                    <a:lnTo>
                      <a:pt x="1504" y="2405"/>
                    </a:lnTo>
                    <a:lnTo>
                      <a:pt x="1520" y="2281"/>
                    </a:lnTo>
                    <a:lnTo>
                      <a:pt x="1520" y="2281"/>
                    </a:lnTo>
                    <a:cubicBezTo>
                      <a:pt x="1504" y="2296"/>
                      <a:pt x="1458" y="2327"/>
                      <a:pt x="1411" y="2343"/>
                    </a:cubicBezTo>
                    <a:lnTo>
                      <a:pt x="62" y="311"/>
                    </a:lnTo>
                    <a:cubicBezTo>
                      <a:pt x="78" y="265"/>
                      <a:pt x="93" y="218"/>
                      <a:pt x="124" y="203"/>
                    </a:cubicBezTo>
                    <a:lnTo>
                      <a:pt x="171" y="296"/>
                    </a:lnTo>
                    <a:cubicBezTo>
                      <a:pt x="171" y="296"/>
                      <a:pt x="171" y="218"/>
                      <a:pt x="155" y="141"/>
                    </a:cubicBezTo>
                    <a:cubicBezTo>
                      <a:pt x="155" y="78"/>
                      <a:pt x="140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3"/>
              <p:cNvSpPr/>
              <p:nvPr/>
            </p:nvSpPr>
            <p:spPr>
              <a:xfrm>
                <a:off x="3623325" y="935650"/>
                <a:ext cx="69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80" extrusionOk="0">
                    <a:moveTo>
                      <a:pt x="61" y="1"/>
                    </a:moveTo>
                    <a:lnTo>
                      <a:pt x="61" y="1"/>
                    </a:lnTo>
                    <a:cubicBezTo>
                      <a:pt x="0" y="148"/>
                      <a:pt x="74" y="217"/>
                      <a:pt x="161" y="217"/>
                    </a:cubicBezTo>
                    <a:cubicBezTo>
                      <a:pt x="185" y="217"/>
                      <a:pt x="209" y="212"/>
                      <a:pt x="232" y="202"/>
                    </a:cubicBezTo>
                    <a:lnTo>
                      <a:pt x="232" y="202"/>
                    </a:lnTo>
                    <a:cubicBezTo>
                      <a:pt x="212" y="273"/>
                      <a:pt x="177" y="283"/>
                      <a:pt x="147" y="283"/>
                    </a:cubicBezTo>
                    <a:cubicBezTo>
                      <a:pt x="136" y="283"/>
                      <a:pt x="126" y="281"/>
                      <a:pt x="117" y="281"/>
                    </a:cubicBezTo>
                    <a:cubicBezTo>
                      <a:pt x="92" y="281"/>
                      <a:pt x="81" y="292"/>
                      <a:pt x="108" y="373"/>
                    </a:cubicBezTo>
                    <a:cubicBezTo>
                      <a:pt x="117" y="378"/>
                      <a:pt x="126" y="380"/>
                      <a:pt x="135" y="380"/>
                    </a:cubicBezTo>
                    <a:cubicBezTo>
                      <a:pt x="213" y="380"/>
                      <a:pt x="264" y="213"/>
                      <a:pt x="278" y="171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3482925" y="1168700"/>
                <a:ext cx="116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12" extrusionOk="0">
                    <a:moveTo>
                      <a:pt x="202" y="0"/>
                    </a:moveTo>
                    <a:cubicBezTo>
                      <a:pt x="202" y="3"/>
                      <a:pt x="201" y="5"/>
                      <a:pt x="200" y="8"/>
                    </a:cubicBezTo>
                    <a:lnTo>
                      <a:pt x="200" y="8"/>
                    </a:lnTo>
                    <a:cubicBezTo>
                      <a:pt x="202" y="6"/>
                      <a:pt x="202" y="3"/>
                      <a:pt x="202" y="0"/>
                    </a:cubicBezTo>
                    <a:close/>
                    <a:moveTo>
                      <a:pt x="200" y="8"/>
                    </a:moveTo>
                    <a:lnTo>
                      <a:pt x="200" y="8"/>
                    </a:lnTo>
                    <a:cubicBezTo>
                      <a:pt x="196" y="16"/>
                      <a:pt x="183" y="19"/>
                      <a:pt x="171" y="31"/>
                    </a:cubicBezTo>
                    <a:cubicBezTo>
                      <a:pt x="164" y="52"/>
                      <a:pt x="145" y="60"/>
                      <a:pt x="124" y="60"/>
                    </a:cubicBezTo>
                    <a:cubicBezTo>
                      <a:pt x="98" y="60"/>
                      <a:pt x="71" y="48"/>
                      <a:pt x="63" y="31"/>
                    </a:cubicBezTo>
                    <a:lnTo>
                      <a:pt x="63" y="31"/>
                    </a:lnTo>
                    <a:cubicBezTo>
                      <a:pt x="94" y="155"/>
                      <a:pt x="1" y="109"/>
                      <a:pt x="156" y="202"/>
                    </a:cubicBezTo>
                    <a:cubicBezTo>
                      <a:pt x="177" y="244"/>
                      <a:pt x="159" y="264"/>
                      <a:pt x="131" y="264"/>
                    </a:cubicBezTo>
                    <a:cubicBezTo>
                      <a:pt x="97" y="264"/>
                      <a:pt x="48" y="237"/>
                      <a:pt x="32" y="186"/>
                    </a:cubicBezTo>
                    <a:lnTo>
                      <a:pt x="32" y="186"/>
                    </a:lnTo>
                    <a:cubicBezTo>
                      <a:pt x="32" y="187"/>
                      <a:pt x="47" y="233"/>
                      <a:pt x="47" y="279"/>
                    </a:cubicBezTo>
                    <a:lnTo>
                      <a:pt x="63" y="372"/>
                    </a:lnTo>
                    <a:lnTo>
                      <a:pt x="125" y="310"/>
                    </a:lnTo>
                    <a:lnTo>
                      <a:pt x="125" y="310"/>
                    </a:lnTo>
                    <a:cubicBezTo>
                      <a:pt x="249" y="403"/>
                      <a:pt x="16" y="419"/>
                      <a:pt x="156" y="512"/>
                    </a:cubicBezTo>
                    <a:lnTo>
                      <a:pt x="218" y="372"/>
                    </a:lnTo>
                    <a:lnTo>
                      <a:pt x="264" y="403"/>
                    </a:lnTo>
                    <a:cubicBezTo>
                      <a:pt x="233" y="341"/>
                      <a:pt x="280" y="295"/>
                      <a:pt x="311" y="279"/>
                    </a:cubicBezTo>
                    <a:cubicBezTo>
                      <a:pt x="326" y="295"/>
                      <a:pt x="373" y="310"/>
                      <a:pt x="357" y="341"/>
                    </a:cubicBezTo>
                    <a:cubicBezTo>
                      <a:pt x="464" y="189"/>
                      <a:pt x="166" y="171"/>
                      <a:pt x="200" y="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3518225" y="1133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3483325" y="1147350"/>
                <a:ext cx="4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79" extrusionOk="0">
                    <a:moveTo>
                      <a:pt x="16" y="1"/>
                    </a:moveTo>
                    <a:cubicBezTo>
                      <a:pt x="0" y="32"/>
                      <a:pt x="0" y="48"/>
                      <a:pt x="0" y="79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3492225" y="1147350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6" y="16"/>
                    </a:moveTo>
                    <a:lnTo>
                      <a:pt x="16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3495325" y="1155900"/>
                <a:ext cx="1322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69" extrusionOk="0">
                    <a:moveTo>
                      <a:pt x="342" y="0"/>
                    </a:moveTo>
                    <a:lnTo>
                      <a:pt x="156" y="140"/>
                    </a:lnTo>
                    <a:cubicBezTo>
                      <a:pt x="134" y="145"/>
                      <a:pt x="117" y="147"/>
                      <a:pt x="102" y="147"/>
                    </a:cubicBezTo>
                    <a:cubicBezTo>
                      <a:pt x="22" y="147"/>
                      <a:pt x="37" y="81"/>
                      <a:pt x="63" y="16"/>
                    </a:cubicBezTo>
                    <a:lnTo>
                      <a:pt x="63" y="16"/>
                    </a:lnTo>
                    <a:cubicBezTo>
                      <a:pt x="52" y="27"/>
                      <a:pt x="41" y="38"/>
                      <a:pt x="25" y="38"/>
                    </a:cubicBezTo>
                    <a:cubicBezTo>
                      <a:pt x="18" y="38"/>
                      <a:pt x="10" y="36"/>
                      <a:pt x="1" y="31"/>
                    </a:cubicBezTo>
                    <a:lnTo>
                      <a:pt x="1" y="31"/>
                    </a:lnTo>
                    <a:cubicBezTo>
                      <a:pt x="37" y="56"/>
                      <a:pt x="26" y="213"/>
                      <a:pt x="72" y="213"/>
                    </a:cubicBezTo>
                    <a:cubicBezTo>
                      <a:pt x="85" y="213"/>
                      <a:pt x="102" y="201"/>
                      <a:pt x="125" y="171"/>
                    </a:cubicBezTo>
                    <a:cubicBezTo>
                      <a:pt x="249" y="264"/>
                      <a:pt x="125" y="310"/>
                      <a:pt x="125" y="372"/>
                    </a:cubicBezTo>
                    <a:cubicBezTo>
                      <a:pt x="131" y="371"/>
                      <a:pt x="136" y="370"/>
                      <a:pt x="141" y="370"/>
                    </a:cubicBezTo>
                    <a:cubicBezTo>
                      <a:pt x="190" y="370"/>
                      <a:pt x="207" y="436"/>
                      <a:pt x="249" y="450"/>
                    </a:cubicBezTo>
                    <a:cubicBezTo>
                      <a:pt x="249" y="419"/>
                      <a:pt x="234" y="372"/>
                      <a:pt x="265" y="357"/>
                    </a:cubicBezTo>
                    <a:cubicBezTo>
                      <a:pt x="327" y="372"/>
                      <a:pt x="342" y="450"/>
                      <a:pt x="296" y="481"/>
                    </a:cubicBezTo>
                    <a:cubicBezTo>
                      <a:pt x="301" y="480"/>
                      <a:pt x="305" y="480"/>
                      <a:pt x="309" y="480"/>
                    </a:cubicBezTo>
                    <a:cubicBezTo>
                      <a:pt x="374" y="480"/>
                      <a:pt x="367" y="568"/>
                      <a:pt x="418" y="568"/>
                    </a:cubicBezTo>
                    <a:cubicBezTo>
                      <a:pt x="427" y="568"/>
                      <a:pt x="437" y="565"/>
                      <a:pt x="451" y="559"/>
                    </a:cubicBezTo>
                    <a:cubicBezTo>
                      <a:pt x="497" y="388"/>
                      <a:pt x="528" y="248"/>
                      <a:pt x="404" y="16"/>
                    </a:cubicBezTo>
                    <a:cubicBezTo>
                      <a:pt x="389" y="124"/>
                      <a:pt x="358" y="248"/>
                      <a:pt x="265" y="295"/>
                    </a:cubicBezTo>
                    <a:lnTo>
                      <a:pt x="172" y="186"/>
                    </a:lnTo>
                    <a:cubicBezTo>
                      <a:pt x="311" y="171"/>
                      <a:pt x="280" y="78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3"/>
              <p:cNvSpPr/>
              <p:nvPr/>
            </p:nvSpPr>
            <p:spPr>
              <a:xfrm>
                <a:off x="3478275" y="1164125"/>
                <a:ext cx="4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1"/>
                    </a:moveTo>
                    <a:cubicBezTo>
                      <a:pt x="4" y="1"/>
                      <a:pt x="1" y="5"/>
                      <a:pt x="1" y="12"/>
                    </a:cubicBezTo>
                    <a:lnTo>
                      <a:pt x="16" y="12"/>
                    </a:lnTo>
                    <a:cubicBezTo>
                      <a:pt x="16" y="5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3"/>
              <p:cNvSpPr/>
              <p:nvPr/>
            </p:nvSpPr>
            <p:spPr>
              <a:xfrm>
                <a:off x="3448800" y="118457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6" y="16"/>
                      <a:pt x="16" y="16"/>
                    </a:cubicBezTo>
                    <a:cubicBezTo>
                      <a:pt x="16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3450350" y="118342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0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3448025" y="1183800"/>
                <a:ext cx="50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3" extrusionOk="0">
                    <a:moveTo>
                      <a:pt x="109" y="1"/>
                    </a:moveTo>
                    <a:cubicBezTo>
                      <a:pt x="109" y="16"/>
                      <a:pt x="109" y="32"/>
                      <a:pt x="109" y="47"/>
                    </a:cubicBezTo>
                    <a:cubicBezTo>
                      <a:pt x="76" y="36"/>
                      <a:pt x="59" y="25"/>
                      <a:pt x="52" y="25"/>
                    </a:cubicBezTo>
                    <a:cubicBezTo>
                      <a:pt x="49" y="25"/>
                      <a:pt x="47" y="27"/>
                      <a:pt x="47" y="32"/>
                    </a:cubicBezTo>
                    <a:cubicBezTo>
                      <a:pt x="63" y="32"/>
                      <a:pt x="78" y="47"/>
                      <a:pt x="109" y="63"/>
                    </a:cubicBezTo>
                    <a:cubicBezTo>
                      <a:pt x="94" y="94"/>
                      <a:pt x="94" y="125"/>
                      <a:pt x="140" y="156"/>
                    </a:cubicBezTo>
                    <a:lnTo>
                      <a:pt x="1" y="265"/>
                    </a:lnTo>
                    <a:lnTo>
                      <a:pt x="94" y="342"/>
                    </a:lnTo>
                    <a:cubicBezTo>
                      <a:pt x="187" y="265"/>
                      <a:pt x="202" y="156"/>
                      <a:pt x="187" y="63"/>
                    </a:cubicBezTo>
                    <a:cubicBezTo>
                      <a:pt x="156" y="47"/>
                      <a:pt x="140" y="32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3421275" y="11644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16" y="0"/>
                    </a:moveTo>
                    <a:cubicBezTo>
                      <a:pt x="16" y="0"/>
                      <a:pt x="1" y="16"/>
                      <a:pt x="1" y="16"/>
                    </a:cubicBezTo>
                    <a:cubicBezTo>
                      <a:pt x="63" y="47"/>
                      <a:pt x="109" y="78"/>
                      <a:pt x="156" y="93"/>
                    </a:cubicBezTo>
                    <a:cubicBezTo>
                      <a:pt x="109" y="62"/>
                      <a:pt x="63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3386375" y="1042675"/>
                <a:ext cx="1516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988" extrusionOk="0">
                    <a:moveTo>
                      <a:pt x="2901" y="1784"/>
                    </a:moveTo>
                    <a:cubicBezTo>
                      <a:pt x="2917" y="1784"/>
                      <a:pt x="2932" y="1784"/>
                      <a:pt x="2963" y="1800"/>
                    </a:cubicBezTo>
                    <a:lnTo>
                      <a:pt x="2994" y="1800"/>
                    </a:lnTo>
                    <a:cubicBezTo>
                      <a:pt x="3010" y="1815"/>
                      <a:pt x="3025" y="1815"/>
                      <a:pt x="3041" y="1815"/>
                    </a:cubicBezTo>
                    <a:cubicBezTo>
                      <a:pt x="3041" y="1831"/>
                      <a:pt x="3041" y="1831"/>
                      <a:pt x="3041" y="1831"/>
                    </a:cubicBezTo>
                    <a:cubicBezTo>
                      <a:pt x="3010" y="1815"/>
                      <a:pt x="2994" y="1815"/>
                      <a:pt x="2963" y="1800"/>
                    </a:cubicBezTo>
                    <a:lnTo>
                      <a:pt x="2948" y="1800"/>
                    </a:lnTo>
                    <a:cubicBezTo>
                      <a:pt x="2932" y="1800"/>
                      <a:pt x="2917" y="1784"/>
                      <a:pt x="2901" y="1784"/>
                    </a:cubicBezTo>
                    <a:close/>
                    <a:moveTo>
                      <a:pt x="3072" y="2079"/>
                    </a:moveTo>
                    <a:cubicBezTo>
                      <a:pt x="3072" y="2079"/>
                      <a:pt x="3087" y="2079"/>
                      <a:pt x="3087" y="2094"/>
                    </a:cubicBezTo>
                    <a:cubicBezTo>
                      <a:pt x="3072" y="2094"/>
                      <a:pt x="3072" y="2110"/>
                      <a:pt x="3056" y="2110"/>
                    </a:cubicBezTo>
                    <a:cubicBezTo>
                      <a:pt x="3056" y="2110"/>
                      <a:pt x="3041" y="2125"/>
                      <a:pt x="3041" y="2125"/>
                    </a:cubicBezTo>
                    <a:cubicBezTo>
                      <a:pt x="3041" y="2094"/>
                      <a:pt x="3056" y="2079"/>
                      <a:pt x="3072" y="2079"/>
                    </a:cubicBezTo>
                    <a:close/>
                    <a:moveTo>
                      <a:pt x="2901" y="2032"/>
                    </a:moveTo>
                    <a:cubicBezTo>
                      <a:pt x="2917" y="2048"/>
                      <a:pt x="2948" y="2063"/>
                      <a:pt x="2963" y="2094"/>
                    </a:cubicBezTo>
                    <a:cubicBezTo>
                      <a:pt x="2963" y="2094"/>
                      <a:pt x="2963" y="2110"/>
                      <a:pt x="2963" y="2110"/>
                    </a:cubicBezTo>
                    <a:lnTo>
                      <a:pt x="2886" y="2172"/>
                    </a:lnTo>
                    <a:lnTo>
                      <a:pt x="2901" y="2032"/>
                    </a:lnTo>
                    <a:close/>
                    <a:moveTo>
                      <a:pt x="4589" y="2209"/>
                    </a:moveTo>
                    <a:lnTo>
                      <a:pt x="4589" y="2209"/>
                    </a:lnTo>
                    <a:cubicBezTo>
                      <a:pt x="4584" y="2211"/>
                      <a:pt x="4580" y="2214"/>
                      <a:pt x="4576" y="2218"/>
                    </a:cubicBezTo>
                    <a:cubicBezTo>
                      <a:pt x="4581" y="2216"/>
                      <a:pt x="4585" y="2213"/>
                      <a:pt x="4589" y="2209"/>
                    </a:cubicBezTo>
                    <a:close/>
                    <a:moveTo>
                      <a:pt x="4576" y="2218"/>
                    </a:moveTo>
                    <a:lnTo>
                      <a:pt x="4576" y="2218"/>
                    </a:lnTo>
                    <a:cubicBezTo>
                      <a:pt x="4572" y="2220"/>
                      <a:pt x="4569" y="2223"/>
                      <a:pt x="4566" y="2226"/>
                    </a:cubicBezTo>
                    <a:lnTo>
                      <a:pt x="4566" y="2226"/>
                    </a:lnTo>
                    <a:cubicBezTo>
                      <a:pt x="4570" y="2224"/>
                      <a:pt x="4573" y="2221"/>
                      <a:pt x="4576" y="2218"/>
                    </a:cubicBezTo>
                    <a:close/>
                    <a:moveTo>
                      <a:pt x="4669" y="2017"/>
                    </a:moveTo>
                    <a:cubicBezTo>
                      <a:pt x="4654" y="2032"/>
                      <a:pt x="4638" y="2063"/>
                      <a:pt x="4638" y="2094"/>
                    </a:cubicBezTo>
                    <a:cubicBezTo>
                      <a:pt x="4625" y="2147"/>
                      <a:pt x="4612" y="2189"/>
                      <a:pt x="4589" y="2209"/>
                    </a:cubicBezTo>
                    <a:lnTo>
                      <a:pt x="4589" y="2209"/>
                    </a:lnTo>
                    <a:cubicBezTo>
                      <a:pt x="4591" y="2209"/>
                      <a:pt x="4594" y="2208"/>
                      <a:pt x="4596" y="2208"/>
                    </a:cubicBezTo>
                    <a:cubicBezTo>
                      <a:pt x="4607" y="2208"/>
                      <a:pt x="4620" y="2216"/>
                      <a:pt x="4638" y="2234"/>
                    </a:cubicBezTo>
                    <a:cubicBezTo>
                      <a:pt x="4638" y="2234"/>
                      <a:pt x="4638" y="2249"/>
                      <a:pt x="4638" y="2265"/>
                    </a:cubicBezTo>
                    <a:cubicBezTo>
                      <a:pt x="4592" y="2280"/>
                      <a:pt x="4561" y="2280"/>
                      <a:pt x="4530" y="2296"/>
                    </a:cubicBezTo>
                    <a:cubicBezTo>
                      <a:pt x="4543" y="2282"/>
                      <a:pt x="4545" y="2245"/>
                      <a:pt x="4566" y="2226"/>
                    </a:cubicBezTo>
                    <a:lnTo>
                      <a:pt x="4566" y="2226"/>
                    </a:lnTo>
                    <a:cubicBezTo>
                      <a:pt x="4549" y="2234"/>
                      <a:pt x="4527" y="2234"/>
                      <a:pt x="4514" y="2234"/>
                    </a:cubicBezTo>
                    <a:cubicBezTo>
                      <a:pt x="4561" y="2172"/>
                      <a:pt x="4561" y="2094"/>
                      <a:pt x="4561" y="2032"/>
                    </a:cubicBezTo>
                    <a:cubicBezTo>
                      <a:pt x="4592" y="2017"/>
                      <a:pt x="4623" y="2017"/>
                      <a:pt x="4669" y="2017"/>
                    </a:cubicBezTo>
                    <a:close/>
                    <a:moveTo>
                      <a:pt x="4430" y="2202"/>
                    </a:moveTo>
                    <a:cubicBezTo>
                      <a:pt x="4454" y="2202"/>
                      <a:pt x="4479" y="2224"/>
                      <a:pt x="4499" y="2234"/>
                    </a:cubicBezTo>
                    <a:cubicBezTo>
                      <a:pt x="4483" y="2234"/>
                      <a:pt x="4468" y="2234"/>
                      <a:pt x="4437" y="2218"/>
                    </a:cubicBezTo>
                    <a:lnTo>
                      <a:pt x="4437" y="2218"/>
                    </a:lnTo>
                    <a:cubicBezTo>
                      <a:pt x="4468" y="2234"/>
                      <a:pt x="4499" y="2280"/>
                      <a:pt x="4514" y="2311"/>
                    </a:cubicBezTo>
                    <a:cubicBezTo>
                      <a:pt x="4499" y="2311"/>
                      <a:pt x="4483" y="2327"/>
                      <a:pt x="4483" y="2327"/>
                    </a:cubicBezTo>
                    <a:cubicBezTo>
                      <a:pt x="4623" y="2435"/>
                      <a:pt x="4499" y="2497"/>
                      <a:pt x="4421" y="2559"/>
                    </a:cubicBezTo>
                    <a:cubicBezTo>
                      <a:pt x="4421" y="2559"/>
                      <a:pt x="4421" y="2559"/>
                      <a:pt x="4406" y="2544"/>
                    </a:cubicBezTo>
                    <a:lnTo>
                      <a:pt x="4421" y="2544"/>
                    </a:lnTo>
                    <a:lnTo>
                      <a:pt x="4390" y="2513"/>
                    </a:lnTo>
                    <a:cubicBezTo>
                      <a:pt x="4421" y="2497"/>
                      <a:pt x="4390" y="2466"/>
                      <a:pt x="4374" y="2435"/>
                    </a:cubicBezTo>
                    <a:cubicBezTo>
                      <a:pt x="4390" y="2373"/>
                      <a:pt x="4406" y="2296"/>
                      <a:pt x="4390" y="2234"/>
                    </a:cubicBezTo>
                    <a:cubicBezTo>
                      <a:pt x="4402" y="2210"/>
                      <a:pt x="4416" y="2202"/>
                      <a:pt x="4430" y="2202"/>
                    </a:cubicBezTo>
                    <a:close/>
                    <a:moveTo>
                      <a:pt x="4669" y="2528"/>
                    </a:moveTo>
                    <a:cubicBezTo>
                      <a:pt x="4685" y="2559"/>
                      <a:pt x="4669" y="2590"/>
                      <a:pt x="4654" y="2622"/>
                    </a:cubicBezTo>
                    <a:cubicBezTo>
                      <a:pt x="4638" y="2590"/>
                      <a:pt x="4638" y="2559"/>
                      <a:pt x="4623" y="2544"/>
                    </a:cubicBezTo>
                    <a:cubicBezTo>
                      <a:pt x="4623" y="2582"/>
                      <a:pt x="4615" y="2594"/>
                      <a:pt x="4604" y="2594"/>
                    </a:cubicBezTo>
                    <a:cubicBezTo>
                      <a:pt x="4587" y="2594"/>
                      <a:pt x="4563" y="2569"/>
                      <a:pt x="4545" y="2559"/>
                    </a:cubicBezTo>
                    <a:cubicBezTo>
                      <a:pt x="4576" y="2544"/>
                      <a:pt x="4592" y="2544"/>
                      <a:pt x="4623" y="2544"/>
                    </a:cubicBezTo>
                    <a:cubicBezTo>
                      <a:pt x="4638" y="2528"/>
                      <a:pt x="4654" y="2528"/>
                      <a:pt x="4669" y="2528"/>
                    </a:cubicBezTo>
                    <a:close/>
                    <a:moveTo>
                      <a:pt x="4514" y="2575"/>
                    </a:moveTo>
                    <a:cubicBezTo>
                      <a:pt x="4514" y="2590"/>
                      <a:pt x="4514" y="2606"/>
                      <a:pt x="4514" y="2622"/>
                    </a:cubicBezTo>
                    <a:cubicBezTo>
                      <a:pt x="4514" y="2637"/>
                      <a:pt x="4499" y="2637"/>
                      <a:pt x="4499" y="2637"/>
                    </a:cubicBezTo>
                    <a:cubicBezTo>
                      <a:pt x="4499" y="2606"/>
                      <a:pt x="4499" y="2590"/>
                      <a:pt x="4514" y="2575"/>
                    </a:cubicBezTo>
                    <a:close/>
                    <a:moveTo>
                      <a:pt x="683" y="2739"/>
                    </a:moveTo>
                    <a:cubicBezTo>
                      <a:pt x="679" y="2739"/>
                      <a:pt x="674" y="2741"/>
                      <a:pt x="668" y="2746"/>
                    </a:cubicBezTo>
                    <a:lnTo>
                      <a:pt x="719" y="2823"/>
                    </a:lnTo>
                    <a:lnTo>
                      <a:pt x="719" y="2823"/>
                    </a:lnTo>
                    <a:cubicBezTo>
                      <a:pt x="706" y="2791"/>
                      <a:pt x="705" y="2739"/>
                      <a:pt x="683" y="2739"/>
                    </a:cubicBezTo>
                    <a:close/>
                    <a:moveTo>
                      <a:pt x="719" y="2823"/>
                    </a:moveTo>
                    <a:lnTo>
                      <a:pt x="719" y="2823"/>
                    </a:lnTo>
                    <a:cubicBezTo>
                      <a:pt x="722" y="2829"/>
                      <a:pt x="725" y="2835"/>
                      <a:pt x="729" y="2839"/>
                    </a:cubicBezTo>
                    <a:lnTo>
                      <a:pt x="729" y="2839"/>
                    </a:lnTo>
                    <a:cubicBezTo>
                      <a:pt x="729" y="2839"/>
                      <a:pt x="729" y="2839"/>
                      <a:pt x="730" y="2839"/>
                    </a:cubicBezTo>
                    <a:lnTo>
                      <a:pt x="719" y="2823"/>
                    </a:lnTo>
                    <a:close/>
                    <a:moveTo>
                      <a:pt x="4592" y="2854"/>
                    </a:moveTo>
                    <a:cubicBezTo>
                      <a:pt x="4592" y="2854"/>
                      <a:pt x="4623" y="2885"/>
                      <a:pt x="4654" y="2916"/>
                    </a:cubicBezTo>
                    <a:cubicBezTo>
                      <a:pt x="4638" y="2947"/>
                      <a:pt x="4623" y="2978"/>
                      <a:pt x="4576" y="2994"/>
                    </a:cubicBezTo>
                    <a:cubicBezTo>
                      <a:pt x="4561" y="2978"/>
                      <a:pt x="4561" y="2963"/>
                      <a:pt x="4545" y="2963"/>
                    </a:cubicBezTo>
                    <a:cubicBezTo>
                      <a:pt x="4545" y="2947"/>
                      <a:pt x="4545" y="2947"/>
                      <a:pt x="4545" y="2932"/>
                    </a:cubicBezTo>
                    <a:cubicBezTo>
                      <a:pt x="4561" y="2916"/>
                      <a:pt x="4592" y="2916"/>
                      <a:pt x="4623" y="2916"/>
                    </a:cubicBezTo>
                    <a:cubicBezTo>
                      <a:pt x="4607" y="2901"/>
                      <a:pt x="4592" y="2885"/>
                      <a:pt x="4592" y="2854"/>
                    </a:cubicBezTo>
                    <a:close/>
                    <a:moveTo>
                      <a:pt x="4716" y="2994"/>
                    </a:moveTo>
                    <a:cubicBezTo>
                      <a:pt x="4731" y="3009"/>
                      <a:pt x="4778" y="3087"/>
                      <a:pt x="4778" y="3087"/>
                    </a:cubicBezTo>
                    <a:cubicBezTo>
                      <a:pt x="4793" y="3118"/>
                      <a:pt x="4793" y="3133"/>
                      <a:pt x="4793" y="3149"/>
                    </a:cubicBezTo>
                    <a:cubicBezTo>
                      <a:pt x="4793" y="3164"/>
                      <a:pt x="4793" y="3164"/>
                      <a:pt x="4793" y="3164"/>
                    </a:cubicBezTo>
                    <a:cubicBezTo>
                      <a:pt x="4762" y="3133"/>
                      <a:pt x="4731" y="3118"/>
                      <a:pt x="4700" y="3087"/>
                    </a:cubicBezTo>
                    <a:cubicBezTo>
                      <a:pt x="4700" y="3056"/>
                      <a:pt x="4716" y="3025"/>
                      <a:pt x="4716" y="2994"/>
                    </a:cubicBezTo>
                    <a:close/>
                    <a:moveTo>
                      <a:pt x="4126" y="3226"/>
                    </a:moveTo>
                    <a:lnTo>
                      <a:pt x="4126" y="3226"/>
                    </a:lnTo>
                    <a:cubicBezTo>
                      <a:pt x="4188" y="3242"/>
                      <a:pt x="4219" y="3273"/>
                      <a:pt x="4173" y="3335"/>
                    </a:cubicBezTo>
                    <a:cubicBezTo>
                      <a:pt x="4173" y="3319"/>
                      <a:pt x="4157" y="3304"/>
                      <a:pt x="4142" y="3288"/>
                    </a:cubicBezTo>
                    <a:lnTo>
                      <a:pt x="4173" y="3288"/>
                    </a:lnTo>
                    <a:cubicBezTo>
                      <a:pt x="4157" y="3273"/>
                      <a:pt x="4142" y="3257"/>
                      <a:pt x="4126" y="3226"/>
                    </a:cubicBezTo>
                    <a:close/>
                    <a:moveTo>
                      <a:pt x="2575" y="3319"/>
                    </a:moveTo>
                    <a:cubicBezTo>
                      <a:pt x="2575" y="3350"/>
                      <a:pt x="2591" y="3366"/>
                      <a:pt x="2606" y="3381"/>
                    </a:cubicBezTo>
                    <a:cubicBezTo>
                      <a:pt x="2591" y="3397"/>
                      <a:pt x="2560" y="3428"/>
                      <a:pt x="2544" y="3459"/>
                    </a:cubicBezTo>
                    <a:cubicBezTo>
                      <a:pt x="2529" y="3459"/>
                      <a:pt x="2529" y="3459"/>
                      <a:pt x="2513" y="3475"/>
                    </a:cubicBezTo>
                    <a:cubicBezTo>
                      <a:pt x="2498" y="3444"/>
                      <a:pt x="2498" y="3413"/>
                      <a:pt x="2482" y="3382"/>
                    </a:cubicBezTo>
                    <a:lnTo>
                      <a:pt x="2482" y="3382"/>
                    </a:lnTo>
                    <a:lnTo>
                      <a:pt x="2498" y="3412"/>
                    </a:lnTo>
                    <a:lnTo>
                      <a:pt x="2544" y="3335"/>
                    </a:lnTo>
                    <a:cubicBezTo>
                      <a:pt x="2544" y="3335"/>
                      <a:pt x="2560" y="3335"/>
                      <a:pt x="2575" y="3319"/>
                    </a:cubicBezTo>
                    <a:close/>
                    <a:moveTo>
                      <a:pt x="4312" y="3428"/>
                    </a:moveTo>
                    <a:cubicBezTo>
                      <a:pt x="4312" y="3428"/>
                      <a:pt x="4312" y="3444"/>
                      <a:pt x="4312" y="3444"/>
                    </a:cubicBezTo>
                    <a:cubicBezTo>
                      <a:pt x="4297" y="3459"/>
                      <a:pt x="4281" y="3475"/>
                      <a:pt x="4281" y="3475"/>
                    </a:cubicBezTo>
                    <a:cubicBezTo>
                      <a:pt x="4281" y="3459"/>
                      <a:pt x="4297" y="3444"/>
                      <a:pt x="4312" y="3428"/>
                    </a:cubicBezTo>
                    <a:close/>
                    <a:moveTo>
                      <a:pt x="4250" y="3521"/>
                    </a:moveTo>
                    <a:cubicBezTo>
                      <a:pt x="4250" y="3552"/>
                      <a:pt x="4266" y="3599"/>
                      <a:pt x="4281" y="3645"/>
                    </a:cubicBezTo>
                    <a:cubicBezTo>
                      <a:pt x="4281" y="3661"/>
                      <a:pt x="4266" y="3661"/>
                      <a:pt x="4266" y="3676"/>
                    </a:cubicBezTo>
                    <a:cubicBezTo>
                      <a:pt x="4250" y="3645"/>
                      <a:pt x="4250" y="3630"/>
                      <a:pt x="4235" y="3599"/>
                    </a:cubicBezTo>
                    <a:cubicBezTo>
                      <a:pt x="4235" y="3568"/>
                      <a:pt x="4235" y="3552"/>
                      <a:pt x="4250" y="3521"/>
                    </a:cubicBezTo>
                    <a:close/>
                    <a:moveTo>
                      <a:pt x="2870" y="3893"/>
                    </a:moveTo>
                    <a:cubicBezTo>
                      <a:pt x="2855" y="3893"/>
                      <a:pt x="2855" y="3909"/>
                      <a:pt x="2839" y="3909"/>
                    </a:cubicBezTo>
                    <a:cubicBezTo>
                      <a:pt x="2839" y="3909"/>
                      <a:pt x="2839" y="3893"/>
                      <a:pt x="2839" y="3893"/>
                    </a:cubicBezTo>
                    <a:close/>
                    <a:moveTo>
                      <a:pt x="3894" y="3940"/>
                    </a:moveTo>
                    <a:lnTo>
                      <a:pt x="3909" y="3955"/>
                    </a:lnTo>
                    <a:cubicBezTo>
                      <a:pt x="3925" y="3971"/>
                      <a:pt x="3925" y="3971"/>
                      <a:pt x="3940" y="3986"/>
                    </a:cubicBezTo>
                    <a:cubicBezTo>
                      <a:pt x="3929" y="3997"/>
                      <a:pt x="3926" y="4008"/>
                      <a:pt x="3909" y="4008"/>
                    </a:cubicBezTo>
                    <a:cubicBezTo>
                      <a:pt x="3903" y="4008"/>
                      <a:pt x="3895" y="4007"/>
                      <a:pt x="3885" y="4004"/>
                    </a:cubicBezTo>
                    <a:lnTo>
                      <a:pt x="3885" y="4004"/>
                    </a:lnTo>
                    <a:cubicBezTo>
                      <a:pt x="3889" y="3986"/>
                      <a:pt x="3894" y="3965"/>
                      <a:pt x="3894" y="3940"/>
                    </a:cubicBezTo>
                    <a:close/>
                    <a:moveTo>
                      <a:pt x="3568" y="4002"/>
                    </a:moveTo>
                    <a:cubicBezTo>
                      <a:pt x="3568" y="4002"/>
                      <a:pt x="3568" y="4002"/>
                      <a:pt x="3584" y="4017"/>
                    </a:cubicBezTo>
                    <a:cubicBezTo>
                      <a:pt x="3568" y="4017"/>
                      <a:pt x="3552" y="4033"/>
                      <a:pt x="3552" y="4064"/>
                    </a:cubicBezTo>
                    <a:cubicBezTo>
                      <a:pt x="3552" y="4048"/>
                      <a:pt x="3537" y="4048"/>
                      <a:pt x="3537" y="4048"/>
                    </a:cubicBezTo>
                    <a:cubicBezTo>
                      <a:pt x="3537" y="4033"/>
                      <a:pt x="3552" y="4017"/>
                      <a:pt x="3568" y="4002"/>
                    </a:cubicBezTo>
                    <a:close/>
                    <a:moveTo>
                      <a:pt x="2064" y="4017"/>
                    </a:moveTo>
                    <a:lnTo>
                      <a:pt x="2064" y="4017"/>
                    </a:lnTo>
                    <a:cubicBezTo>
                      <a:pt x="2095" y="4048"/>
                      <a:pt x="2110" y="4048"/>
                      <a:pt x="2126" y="4048"/>
                    </a:cubicBezTo>
                    <a:lnTo>
                      <a:pt x="2095" y="4141"/>
                    </a:lnTo>
                    <a:cubicBezTo>
                      <a:pt x="2048" y="4095"/>
                      <a:pt x="1986" y="4079"/>
                      <a:pt x="2064" y="4017"/>
                    </a:cubicBezTo>
                    <a:close/>
                    <a:moveTo>
                      <a:pt x="2389" y="3676"/>
                    </a:moveTo>
                    <a:cubicBezTo>
                      <a:pt x="2265" y="3878"/>
                      <a:pt x="2374" y="3924"/>
                      <a:pt x="2575" y="3924"/>
                    </a:cubicBezTo>
                    <a:cubicBezTo>
                      <a:pt x="2606" y="3971"/>
                      <a:pt x="2653" y="4017"/>
                      <a:pt x="2699" y="4064"/>
                    </a:cubicBezTo>
                    <a:cubicBezTo>
                      <a:pt x="2668" y="4095"/>
                      <a:pt x="2637" y="4126"/>
                      <a:pt x="2606" y="4157"/>
                    </a:cubicBezTo>
                    <a:cubicBezTo>
                      <a:pt x="2622" y="4110"/>
                      <a:pt x="2606" y="4079"/>
                      <a:pt x="2575" y="4048"/>
                    </a:cubicBezTo>
                    <a:cubicBezTo>
                      <a:pt x="2562" y="4062"/>
                      <a:pt x="2491" y="4098"/>
                      <a:pt x="2432" y="4098"/>
                    </a:cubicBezTo>
                    <a:cubicBezTo>
                      <a:pt x="2423" y="4098"/>
                      <a:pt x="2413" y="4097"/>
                      <a:pt x="2405" y="4095"/>
                    </a:cubicBezTo>
                    <a:cubicBezTo>
                      <a:pt x="2358" y="3986"/>
                      <a:pt x="2312" y="3862"/>
                      <a:pt x="2281" y="3785"/>
                    </a:cubicBezTo>
                    <a:cubicBezTo>
                      <a:pt x="2281" y="3785"/>
                      <a:pt x="2296" y="3769"/>
                      <a:pt x="2296" y="3754"/>
                    </a:cubicBezTo>
                    <a:cubicBezTo>
                      <a:pt x="2296" y="3754"/>
                      <a:pt x="2281" y="3754"/>
                      <a:pt x="2281" y="3738"/>
                    </a:cubicBezTo>
                    <a:cubicBezTo>
                      <a:pt x="2296" y="3723"/>
                      <a:pt x="2296" y="3692"/>
                      <a:pt x="2312" y="3676"/>
                    </a:cubicBezTo>
                    <a:close/>
                    <a:moveTo>
                      <a:pt x="4864" y="4199"/>
                    </a:moveTo>
                    <a:lnTo>
                      <a:pt x="4871" y="4219"/>
                    </a:lnTo>
                    <a:cubicBezTo>
                      <a:pt x="4871" y="4214"/>
                      <a:pt x="4869" y="4206"/>
                      <a:pt x="4864" y="4199"/>
                    </a:cubicBezTo>
                    <a:close/>
                    <a:moveTo>
                      <a:pt x="1784" y="4126"/>
                    </a:moveTo>
                    <a:cubicBezTo>
                      <a:pt x="1769" y="4172"/>
                      <a:pt x="1753" y="4235"/>
                      <a:pt x="1784" y="4266"/>
                    </a:cubicBezTo>
                    <a:cubicBezTo>
                      <a:pt x="1784" y="4281"/>
                      <a:pt x="1769" y="4281"/>
                      <a:pt x="1769" y="4297"/>
                    </a:cubicBezTo>
                    <a:cubicBezTo>
                      <a:pt x="1738" y="4219"/>
                      <a:pt x="1660" y="4141"/>
                      <a:pt x="1784" y="4126"/>
                    </a:cubicBezTo>
                    <a:close/>
                    <a:moveTo>
                      <a:pt x="404" y="4188"/>
                    </a:moveTo>
                    <a:lnTo>
                      <a:pt x="404" y="4188"/>
                    </a:lnTo>
                    <a:cubicBezTo>
                      <a:pt x="451" y="4219"/>
                      <a:pt x="482" y="4250"/>
                      <a:pt x="528" y="4281"/>
                    </a:cubicBezTo>
                    <a:cubicBezTo>
                      <a:pt x="528" y="4281"/>
                      <a:pt x="513" y="4297"/>
                      <a:pt x="497" y="4312"/>
                    </a:cubicBezTo>
                    <a:cubicBezTo>
                      <a:pt x="494" y="4309"/>
                      <a:pt x="490" y="4306"/>
                      <a:pt x="486" y="4304"/>
                    </a:cubicBezTo>
                    <a:lnTo>
                      <a:pt x="486" y="4304"/>
                    </a:lnTo>
                    <a:cubicBezTo>
                      <a:pt x="490" y="4307"/>
                      <a:pt x="493" y="4310"/>
                      <a:pt x="497" y="4312"/>
                    </a:cubicBezTo>
                    <a:cubicBezTo>
                      <a:pt x="487" y="4312"/>
                      <a:pt x="476" y="4305"/>
                      <a:pt x="466" y="4296"/>
                    </a:cubicBezTo>
                    <a:lnTo>
                      <a:pt x="466" y="4296"/>
                    </a:lnTo>
                    <a:cubicBezTo>
                      <a:pt x="472" y="4298"/>
                      <a:pt x="479" y="4301"/>
                      <a:pt x="486" y="4304"/>
                    </a:cubicBezTo>
                    <a:lnTo>
                      <a:pt x="486" y="4304"/>
                    </a:lnTo>
                    <a:cubicBezTo>
                      <a:pt x="446" y="4274"/>
                      <a:pt x="418" y="4231"/>
                      <a:pt x="404" y="4188"/>
                    </a:cubicBezTo>
                    <a:close/>
                    <a:moveTo>
                      <a:pt x="2575" y="4235"/>
                    </a:moveTo>
                    <a:lnTo>
                      <a:pt x="2606" y="4250"/>
                    </a:lnTo>
                    <a:cubicBezTo>
                      <a:pt x="2564" y="4264"/>
                      <a:pt x="2599" y="4330"/>
                      <a:pt x="2559" y="4330"/>
                    </a:cubicBezTo>
                    <a:cubicBezTo>
                      <a:pt x="2555" y="4330"/>
                      <a:pt x="2550" y="4329"/>
                      <a:pt x="2544" y="4328"/>
                    </a:cubicBezTo>
                    <a:lnTo>
                      <a:pt x="2529" y="4328"/>
                    </a:lnTo>
                    <a:cubicBezTo>
                      <a:pt x="2529" y="4328"/>
                      <a:pt x="2513" y="4312"/>
                      <a:pt x="2513" y="4297"/>
                    </a:cubicBezTo>
                    <a:cubicBezTo>
                      <a:pt x="2513" y="4297"/>
                      <a:pt x="2513" y="4297"/>
                      <a:pt x="2513" y="4281"/>
                    </a:cubicBezTo>
                    <a:cubicBezTo>
                      <a:pt x="2513" y="4297"/>
                      <a:pt x="2529" y="4312"/>
                      <a:pt x="2544" y="4328"/>
                    </a:cubicBezTo>
                    <a:cubicBezTo>
                      <a:pt x="2544" y="4297"/>
                      <a:pt x="2560" y="4266"/>
                      <a:pt x="2575" y="4235"/>
                    </a:cubicBezTo>
                    <a:close/>
                    <a:moveTo>
                      <a:pt x="1971" y="4157"/>
                    </a:moveTo>
                    <a:lnTo>
                      <a:pt x="2002" y="4266"/>
                    </a:lnTo>
                    <a:lnTo>
                      <a:pt x="2048" y="4266"/>
                    </a:lnTo>
                    <a:lnTo>
                      <a:pt x="2017" y="4343"/>
                    </a:lnTo>
                    <a:cubicBezTo>
                      <a:pt x="2010" y="4341"/>
                      <a:pt x="2004" y="4340"/>
                      <a:pt x="1998" y="4340"/>
                    </a:cubicBezTo>
                    <a:cubicBezTo>
                      <a:pt x="1970" y="4340"/>
                      <a:pt x="1948" y="4362"/>
                      <a:pt x="1889" y="4362"/>
                    </a:cubicBezTo>
                    <a:cubicBezTo>
                      <a:pt x="1876" y="4362"/>
                      <a:pt x="1862" y="4361"/>
                      <a:pt x="1846" y="4359"/>
                    </a:cubicBezTo>
                    <a:cubicBezTo>
                      <a:pt x="1815" y="4343"/>
                      <a:pt x="1815" y="4328"/>
                      <a:pt x="1815" y="4297"/>
                    </a:cubicBezTo>
                    <a:cubicBezTo>
                      <a:pt x="1831" y="4297"/>
                      <a:pt x="1831" y="4312"/>
                      <a:pt x="1846" y="4312"/>
                    </a:cubicBezTo>
                    <a:cubicBezTo>
                      <a:pt x="1846" y="4266"/>
                      <a:pt x="1862" y="4219"/>
                      <a:pt x="1862" y="4172"/>
                    </a:cubicBezTo>
                    <a:cubicBezTo>
                      <a:pt x="1877" y="4188"/>
                      <a:pt x="1893" y="4203"/>
                      <a:pt x="1893" y="4266"/>
                    </a:cubicBezTo>
                    <a:cubicBezTo>
                      <a:pt x="1893" y="4235"/>
                      <a:pt x="1893" y="4203"/>
                      <a:pt x="1908" y="4172"/>
                    </a:cubicBezTo>
                    <a:cubicBezTo>
                      <a:pt x="1924" y="4188"/>
                      <a:pt x="1936" y="4200"/>
                      <a:pt x="1945" y="4200"/>
                    </a:cubicBezTo>
                    <a:cubicBezTo>
                      <a:pt x="1955" y="4200"/>
                      <a:pt x="1963" y="4188"/>
                      <a:pt x="1971" y="4157"/>
                    </a:cubicBezTo>
                    <a:close/>
                    <a:moveTo>
                      <a:pt x="1722" y="4250"/>
                    </a:moveTo>
                    <a:cubicBezTo>
                      <a:pt x="1738" y="4266"/>
                      <a:pt x="1753" y="4281"/>
                      <a:pt x="1753" y="4297"/>
                    </a:cubicBezTo>
                    <a:cubicBezTo>
                      <a:pt x="1738" y="4328"/>
                      <a:pt x="1722" y="4343"/>
                      <a:pt x="1722" y="4374"/>
                    </a:cubicBezTo>
                    <a:cubicBezTo>
                      <a:pt x="1722" y="4359"/>
                      <a:pt x="1707" y="4359"/>
                      <a:pt x="1691" y="4328"/>
                    </a:cubicBezTo>
                    <a:lnTo>
                      <a:pt x="1691" y="4328"/>
                    </a:lnTo>
                    <a:cubicBezTo>
                      <a:pt x="1660" y="4374"/>
                      <a:pt x="1645" y="4421"/>
                      <a:pt x="1722" y="4436"/>
                    </a:cubicBezTo>
                    <a:cubicBezTo>
                      <a:pt x="1715" y="4452"/>
                      <a:pt x="1703" y="4456"/>
                      <a:pt x="1687" y="4456"/>
                    </a:cubicBezTo>
                    <a:cubicBezTo>
                      <a:pt x="1672" y="4456"/>
                      <a:pt x="1653" y="4452"/>
                      <a:pt x="1629" y="4452"/>
                    </a:cubicBezTo>
                    <a:cubicBezTo>
                      <a:pt x="1645" y="4390"/>
                      <a:pt x="1660" y="4328"/>
                      <a:pt x="1691" y="4281"/>
                    </a:cubicBezTo>
                    <a:lnTo>
                      <a:pt x="1707" y="4281"/>
                    </a:lnTo>
                    <a:cubicBezTo>
                      <a:pt x="1707" y="4266"/>
                      <a:pt x="1722" y="4250"/>
                      <a:pt x="1722" y="4250"/>
                    </a:cubicBezTo>
                    <a:close/>
                    <a:moveTo>
                      <a:pt x="1831" y="4374"/>
                    </a:moveTo>
                    <a:cubicBezTo>
                      <a:pt x="1846" y="4390"/>
                      <a:pt x="1877" y="4421"/>
                      <a:pt x="1924" y="4436"/>
                    </a:cubicBezTo>
                    <a:cubicBezTo>
                      <a:pt x="1939" y="4514"/>
                      <a:pt x="1862" y="4591"/>
                      <a:pt x="1862" y="4638"/>
                    </a:cubicBezTo>
                    <a:cubicBezTo>
                      <a:pt x="1827" y="4652"/>
                      <a:pt x="1789" y="4659"/>
                      <a:pt x="1752" y="4659"/>
                    </a:cubicBezTo>
                    <a:cubicBezTo>
                      <a:pt x="1707" y="4659"/>
                      <a:pt x="1663" y="4648"/>
                      <a:pt x="1629" y="4622"/>
                    </a:cubicBezTo>
                    <a:cubicBezTo>
                      <a:pt x="1629" y="4622"/>
                      <a:pt x="1629" y="4607"/>
                      <a:pt x="1629" y="4607"/>
                    </a:cubicBezTo>
                    <a:lnTo>
                      <a:pt x="1691" y="4638"/>
                    </a:lnTo>
                    <a:cubicBezTo>
                      <a:pt x="1707" y="4560"/>
                      <a:pt x="1769" y="4452"/>
                      <a:pt x="1831" y="4374"/>
                    </a:cubicBezTo>
                    <a:close/>
                    <a:moveTo>
                      <a:pt x="947" y="4669"/>
                    </a:moveTo>
                    <a:cubicBezTo>
                      <a:pt x="978" y="4684"/>
                      <a:pt x="1009" y="4700"/>
                      <a:pt x="1040" y="4715"/>
                    </a:cubicBezTo>
                    <a:lnTo>
                      <a:pt x="978" y="4715"/>
                    </a:lnTo>
                    <a:cubicBezTo>
                      <a:pt x="962" y="4700"/>
                      <a:pt x="947" y="4684"/>
                      <a:pt x="931" y="4684"/>
                    </a:cubicBezTo>
                    <a:cubicBezTo>
                      <a:pt x="931" y="4669"/>
                      <a:pt x="947" y="4669"/>
                      <a:pt x="947" y="4669"/>
                    </a:cubicBezTo>
                    <a:close/>
                    <a:moveTo>
                      <a:pt x="1335" y="4917"/>
                    </a:moveTo>
                    <a:cubicBezTo>
                      <a:pt x="1366" y="4932"/>
                      <a:pt x="1412" y="4963"/>
                      <a:pt x="1459" y="4994"/>
                    </a:cubicBezTo>
                    <a:cubicBezTo>
                      <a:pt x="1459" y="4994"/>
                      <a:pt x="1459" y="5010"/>
                      <a:pt x="1443" y="5010"/>
                    </a:cubicBezTo>
                    <a:cubicBezTo>
                      <a:pt x="1412" y="4994"/>
                      <a:pt x="1381" y="4963"/>
                      <a:pt x="1335" y="4932"/>
                    </a:cubicBezTo>
                    <a:cubicBezTo>
                      <a:pt x="1335" y="4932"/>
                      <a:pt x="1335" y="4917"/>
                      <a:pt x="1335" y="4917"/>
                    </a:cubicBezTo>
                    <a:close/>
                    <a:moveTo>
                      <a:pt x="1521" y="5025"/>
                    </a:moveTo>
                    <a:cubicBezTo>
                      <a:pt x="1552" y="5041"/>
                      <a:pt x="1583" y="5072"/>
                      <a:pt x="1598" y="5088"/>
                    </a:cubicBezTo>
                    <a:lnTo>
                      <a:pt x="1567" y="5088"/>
                    </a:lnTo>
                    <a:cubicBezTo>
                      <a:pt x="1552" y="5072"/>
                      <a:pt x="1536" y="5072"/>
                      <a:pt x="1505" y="5057"/>
                    </a:cubicBezTo>
                    <a:lnTo>
                      <a:pt x="1521" y="5025"/>
                    </a:lnTo>
                    <a:close/>
                    <a:moveTo>
                      <a:pt x="1505" y="5088"/>
                    </a:moveTo>
                    <a:cubicBezTo>
                      <a:pt x="1505" y="5088"/>
                      <a:pt x="1521" y="5103"/>
                      <a:pt x="1521" y="5103"/>
                    </a:cubicBezTo>
                    <a:lnTo>
                      <a:pt x="1505" y="5103"/>
                    </a:lnTo>
                    <a:lnTo>
                      <a:pt x="1505" y="5088"/>
                    </a:lnTo>
                    <a:close/>
                    <a:moveTo>
                      <a:pt x="1350" y="4994"/>
                    </a:moveTo>
                    <a:lnTo>
                      <a:pt x="1350" y="4994"/>
                    </a:lnTo>
                    <a:cubicBezTo>
                      <a:pt x="1381" y="5010"/>
                      <a:pt x="1412" y="5025"/>
                      <a:pt x="1428" y="5041"/>
                    </a:cubicBezTo>
                    <a:cubicBezTo>
                      <a:pt x="1428" y="5072"/>
                      <a:pt x="1428" y="5119"/>
                      <a:pt x="1428" y="5134"/>
                    </a:cubicBezTo>
                    <a:cubicBezTo>
                      <a:pt x="1421" y="5136"/>
                      <a:pt x="1416" y="5136"/>
                      <a:pt x="1410" y="5136"/>
                    </a:cubicBezTo>
                    <a:cubicBezTo>
                      <a:pt x="1365" y="5136"/>
                      <a:pt x="1364" y="5078"/>
                      <a:pt x="1350" y="4994"/>
                    </a:cubicBezTo>
                    <a:close/>
                    <a:moveTo>
                      <a:pt x="1753" y="4715"/>
                    </a:moveTo>
                    <a:lnTo>
                      <a:pt x="1753" y="4715"/>
                    </a:lnTo>
                    <a:cubicBezTo>
                      <a:pt x="1769" y="4731"/>
                      <a:pt x="1784" y="4731"/>
                      <a:pt x="1800" y="4746"/>
                    </a:cubicBezTo>
                    <a:cubicBezTo>
                      <a:pt x="1800" y="4762"/>
                      <a:pt x="1800" y="4762"/>
                      <a:pt x="1815" y="4793"/>
                    </a:cubicBezTo>
                    <a:lnTo>
                      <a:pt x="1831" y="4793"/>
                    </a:lnTo>
                    <a:cubicBezTo>
                      <a:pt x="1831" y="4824"/>
                      <a:pt x="1769" y="4870"/>
                      <a:pt x="1722" y="4886"/>
                    </a:cubicBezTo>
                    <a:lnTo>
                      <a:pt x="1722" y="4855"/>
                    </a:lnTo>
                    <a:lnTo>
                      <a:pt x="1707" y="4901"/>
                    </a:lnTo>
                    <a:lnTo>
                      <a:pt x="1676" y="4901"/>
                    </a:lnTo>
                    <a:cubicBezTo>
                      <a:pt x="1676" y="4855"/>
                      <a:pt x="1614" y="4855"/>
                      <a:pt x="1567" y="4824"/>
                    </a:cubicBezTo>
                    <a:lnTo>
                      <a:pt x="1567" y="4824"/>
                    </a:lnTo>
                    <a:cubicBezTo>
                      <a:pt x="1567" y="4917"/>
                      <a:pt x="1645" y="4948"/>
                      <a:pt x="1722" y="4948"/>
                    </a:cubicBezTo>
                    <a:cubicBezTo>
                      <a:pt x="1738" y="4932"/>
                      <a:pt x="1769" y="4932"/>
                      <a:pt x="1784" y="4917"/>
                    </a:cubicBezTo>
                    <a:lnTo>
                      <a:pt x="1800" y="5010"/>
                    </a:lnTo>
                    <a:cubicBezTo>
                      <a:pt x="1722" y="5010"/>
                      <a:pt x="1645" y="4994"/>
                      <a:pt x="1552" y="4963"/>
                    </a:cubicBezTo>
                    <a:lnTo>
                      <a:pt x="1552" y="4963"/>
                    </a:lnTo>
                    <a:cubicBezTo>
                      <a:pt x="1629" y="5010"/>
                      <a:pt x="1722" y="5072"/>
                      <a:pt x="1800" y="5119"/>
                    </a:cubicBezTo>
                    <a:cubicBezTo>
                      <a:pt x="1800" y="5134"/>
                      <a:pt x="1800" y="5150"/>
                      <a:pt x="1800" y="5150"/>
                    </a:cubicBezTo>
                    <a:cubicBezTo>
                      <a:pt x="1645" y="5057"/>
                      <a:pt x="1474" y="4948"/>
                      <a:pt x="1319" y="4855"/>
                    </a:cubicBezTo>
                    <a:cubicBezTo>
                      <a:pt x="1335" y="4839"/>
                      <a:pt x="1335" y="4824"/>
                      <a:pt x="1350" y="4824"/>
                    </a:cubicBezTo>
                    <a:cubicBezTo>
                      <a:pt x="1366" y="4839"/>
                      <a:pt x="1381" y="4855"/>
                      <a:pt x="1412" y="4870"/>
                    </a:cubicBezTo>
                    <a:cubicBezTo>
                      <a:pt x="1412" y="4839"/>
                      <a:pt x="1428" y="4824"/>
                      <a:pt x="1428" y="4808"/>
                    </a:cubicBezTo>
                    <a:cubicBezTo>
                      <a:pt x="1443" y="4808"/>
                      <a:pt x="1459" y="4793"/>
                      <a:pt x="1459" y="4777"/>
                    </a:cubicBezTo>
                    <a:lnTo>
                      <a:pt x="1490" y="4793"/>
                    </a:lnTo>
                    <a:cubicBezTo>
                      <a:pt x="1474" y="4824"/>
                      <a:pt x="1459" y="4855"/>
                      <a:pt x="1459" y="4901"/>
                    </a:cubicBezTo>
                    <a:cubicBezTo>
                      <a:pt x="1490" y="4901"/>
                      <a:pt x="1521" y="4855"/>
                      <a:pt x="1521" y="4824"/>
                    </a:cubicBezTo>
                    <a:lnTo>
                      <a:pt x="1536" y="4824"/>
                    </a:lnTo>
                    <a:cubicBezTo>
                      <a:pt x="1552" y="4808"/>
                      <a:pt x="1567" y="4793"/>
                      <a:pt x="1583" y="4777"/>
                    </a:cubicBezTo>
                    <a:cubicBezTo>
                      <a:pt x="1583" y="4762"/>
                      <a:pt x="1598" y="4746"/>
                      <a:pt x="1598" y="4731"/>
                    </a:cubicBezTo>
                    <a:cubicBezTo>
                      <a:pt x="1637" y="4740"/>
                      <a:pt x="1706" y="4792"/>
                      <a:pt x="1741" y="4792"/>
                    </a:cubicBezTo>
                    <a:cubicBezTo>
                      <a:pt x="1762" y="4792"/>
                      <a:pt x="1771" y="4774"/>
                      <a:pt x="1753" y="4715"/>
                    </a:cubicBezTo>
                    <a:close/>
                    <a:moveTo>
                      <a:pt x="1614" y="5088"/>
                    </a:moveTo>
                    <a:lnTo>
                      <a:pt x="1614" y="5088"/>
                    </a:lnTo>
                    <a:cubicBezTo>
                      <a:pt x="1660" y="5119"/>
                      <a:pt x="1691" y="5150"/>
                      <a:pt x="1738" y="5165"/>
                    </a:cubicBezTo>
                    <a:cubicBezTo>
                      <a:pt x="1645" y="5134"/>
                      <a:pt x="1598" y="5103"/>
                      <a:pt x="1614" y="5088"/>
                    </a:cubicBezTo>
                    <a:close/>
                    <a:moveTo>
                      <a:pt x="1862" y="5258"/>
                    </a:moveTo>
                    <a:cubicBezTo>
                      <a:pt x="1877" y="5258"/>
                      <a:pt x="1893" y="5274"/>
                      <a:pt x="1908" y="5289"/>
                    </a:cubicBezTo>
                    <a:lnTo>
                      <a:pt x="1893" y="5289"/>
                    </a:lnTo>
                    <a:cubicBezTo>
                      <a:pt x="1877" y="5289"/>
                      <a:pt x="1877" y="5289"/>
                      <a:pt x="1862" y="5274"/>
                    </a:cubicBezTo>
                    <a:cubicBezTo>
                      <a:pt x="1862" y="5274"/>
                      <a:pt x="1862" y="5258"/>
                      <a:pt x="1862" y="5258"/>
                    </a:cubicBezTo>
                    <a:close/>
                    <a:moveTo>
                      <a:pt x="1971" y="5227"/>
                    </a:moveTo>
                    <a:cubicBezTo>
                      <a:pt x="1971" y="5243"/>
                      <a:pt x="1971" y="5243"/>
                      <a:pt x="1986" y="5243"/>
                    </a:cubicBezTo>
                    <a:cubicBezTo>
                      <a:pt x="1986" y="5258"/>
                      <a:pt x="1986" y="5274"/>
                      <a:pt x="2002" y="5289"/>
                    </a:cubicBezTo>
                    <a:cubicBezTo>
                      <a:pt x="1986" y="5274"/>
                      <a:pt x="1955" y="5258"/>
                      <a:pt x="1939" y="5243"/>
                    </a:cubicBezTo>
                    <a:lnTo>
                      <a:pt x="1971" y="5227"/>
                    </a:lnTo>
                    <a:close/>
                    <a:moveTo>
                      <a:pt x="1939" y="5305"/>
                    </a:moveTo>
                    <a:lnTo>
                      <a:pt x="1939" y="5305"/>
                    </a:lnTo>
                    <a:cubicBezTo>
                      <a:pt x="1971" y="5320"/>
                      <a:pt x="1986" y="5336"/>
                      <a:pt x="2002" y="5351"/>
                    </a:cubicBezTo>
                    <a:cubicBezTo>
                      <a:pt x="2002" y="5351"/>
                      <a:pt x="2002" y="5367"/>
                      <a:pt x="2002" y="5367"/>
                    </a:cubicBezTo>
                    <a:cubicBezTo>
                      <a:pt x="1986" y="5351"/>
                      <a:pt x="1955" y="5336"/>
                      <a:pt x="1939" y="5320"/>
                    </a:cubicBezTo>
                    <a:lnTo>
                      <a:pt x="1955" y="5320"/>
                    </a:lnTo>
                    <a:lnTo>
                      <a:pt x="1939" y="5305"/>
                    </a:lnTo>
                    <a:close/>
                    <a:moveTo>
                      <a:pt x="2451" y="5398"/>
                    </a:moveTo>
                    <a:cubicBezTo>
                      <a:pt x="2482" y="5429"/>
                      <a:pt x="2529" y="5475"/>
                      <a:pt x="2529" y="5506"/>
                    </a:cubicBezTo>
                    <a:cubicBezTo>
                      <a:pt x="2526" y="5511"/>
                      <a:pt x="2523" y="5513"/>
                      <a:pt x="2518" y="5513"/>
                    </a:cubicBezTo>
                    <a:cubicBezTo>
                      <a:pt x="2494" y="5513"/>
                      <a:pt x="2444" y="5452"/>
                      <a:pt x="2405" y="5413"/>
                    </a:cubicBezTo>
                    <a:cubicBezTo>
                      <a:pt x="2420" y="5413"/>
                      <a:pt x="2451" y="5398"/>
                      <a:pt x="2451" y="5398"/>
                    </a:cubicBezTo>
                    <a:close/>
                    <a:moveTo>
                      <a:pt x="3227" y="5553"/>
                    </a:moveTo>
                    <a:cubicBezTo>
                      <a:pt x="3227" y="5554"/>
                      <a:pt x="3227" y="5555"/>
                      <a:pt x="3227" y="5556"/>
                    </a:cubicBezTo>
                    <a:lnTo>
                      <a:pt x="3227" y="5556"/>
                    </a:lnTo>
                    <a:cubicBezTo>
                      <a:pt x="3227" y="5555"/>
                      <a:pt x="3227" y="5554"/>
                      <a:pt x="3227" y="5553"/>
                    </a:cubicBezTo>
                    <a:close/>
                    <a:moveTo>
                      <a:pt x="2189" y="5782"/>
                    </a:moveTo>
                    <a:cubicBezTo>
                      <a:pt x="2189" y="5783"/>
                      <a:pt x="2188" y="5784"/>
                      <a:pt x="2188" y="5785"/>
                    </a:cubicBezTo>
                    <a:cubicBezTo>
                      <a:pt x="2188" y="5784"/>
                      <a:pt x="2189" y="5783"/>
                      <a:pt x="2189" y="5782"/>
                    </a:cubicBezTo>
                    <a:close/>
                    <a:moveTo>
                      <a:pt x="652" y="4917"/>
                    </a:moveTo>
                    <a:lnTo>
                      <a:pt x="2219" y="5925"/>
                    </a:lnTo>
                    <a:cubicBezTo>
                      <a:pt x="2219" y="5910"/>
                      <a:pt x="2219" y="5894"/>
                      <a:pt x="2219" y="5894"/>
                    </a:cubicBezTo>
                    <a:cubicBezTo>
                      <a:pt x="2219" y="5894"/>
                      <a:pt x="2203" y="5910"/>
                      <a:pt x="2203" y="5910"/>
                    </a:cubicBezTo>
                    <a:lnTo>
                      <a:pt x="652" y="4917"/>
                    </a:lnTo>
                    <a:close/>
                    <a:moveTo>
                      <a:pt x="2436" y="0"/>
                    </a:moveTo>
                    <a:cubicBezTo>
                      <a:pt x="2420" y="109"/>
                      <a:pt x="2405" y="233"/>
                      <a:pt x="2250" y="295"/>
                    </a:cubicBezTo>
                    <a:cubicBezTo>
                      <a:pt x="2405" y="249"/>
                      <a:pt x="2420" y="233"/>
                      <a:pt x="2513" y="171"/>
                    </a:cubicBezTo>
                    <a:lnTo>
                      <a:pt x="2513" y="171"/>
                    </a:lnTo>
                    <a:cubicBezTo>
                      <a:pt x="2451" y="311"/>
                      <a:pt x="2544" y="249"/>
                      <a:pt x="2575" y="342"/>
                    </a:cubicBezTo>
                    <a:cubicBezTo>
                      <a:pt x="2563" y="337"/>
                      <a:pt x="2551" y="334"/>
                      <a:pt x="2538" y="334"/>
                    </a:cubicBezTo>
                    <a:cubicBezTo>
                      <a:pt x="2474" y="334"/>
                      <a:pt x="2401" y="387"/>
                      <a:pt x="2370" y="387"/>
                    </a:cubicBezTo>
                    <a:cubicBezTo>
                      <a:pt x="2350" y="387"/>
                      <a:pt x="2347" y="365"/>
                      <a:pt x="2374" y="295"/>
                    </a:cubicBezTo>
                    <a:lnTo>
                      <a:pt x="2374" y="295"/>
                    </a:lnTo>
                    <a:cubicBezTo>
                      <a:pt x="2281" y="342"/>
                      <a:pt x="2110" y="450"/>
                      <a:pt x="2110" y="528"/>
                    </a:cubicBezTo>
                    <a:lnTo>
                      <a:pt x="2203" y="528"/>
                    </a:lnTo>
                    <a:cubicBezTo>
                      <a:pt x="2095" y="605"/>
                      <a:pt x="2033" y="760"/>
                      <a:pt x="2064" y="900"/>
                    </a:cubicBezTo>
                    <a:cubicBezTo>
                      <a:pt x="2188" y="776"/>
                      <a:pt x="2064" y="621"/>
                      <a:pt x="2265" y="497"/>
                    </a:cubicBezTo>
                    <a:cubicBezTo>
                      <a:pt x="2287" y="494"/>
                      <a:pt x="2305" y="493"/>
                      <a:pt x="2320" y="493"/>
                    </a:cubicBezTo>
                    <a:cubicBezTo>
                      <a:pt x="2491" y="493"/>
                      <a:pt x="2299" y="640"/>
                      <a:pt x="2498" y="683"/>
                    </a:cubicBezTo>
                    <a:cubicBezTo>
                      <a:pt x="2498" y="683"/>
                      <a:pt x="2513" y="636"/>
                      <a:pt x="2529" y="590"/>
                    </a:cubicBezTo>
                    <a:cubicBezTo>
                      <a:pt x="2560" y="543"/>
                      <a:pt x="2575" y="497"/>
                      <a:pt x="2575" y="497"/>
                    </a:cubicBezTo>
                    <a:lnTo>
                      <a:pt x="2575" y="497"/>
                    </a:lnTo>
                    <a:lnTo>
                      <a:pt x="2498" y="528"/>
                    </a:lnTo>
                    <a:cubicBezTo>
                      <a:pt x="2467" y="419"/>
                      <a:pt x="2591" y="404"/>
                      <a:pt x="2637" y="342"/>
                    </a:cubicBezTo>
                    <a:lnTo>
                      <a:pt x="4204" y="884"/>
                    </a:lnTo>
                    <a:cubicBezTo>
                      <a:pt x="4142" y="900"/>
                      <a:pt x="4095" y="915"/>
                      <a:pt x="4049" y="931"/>
                    </a:cubicBezTo>
                    <a:cubicBezTo>
                      <a:pt x="3971" y="962"/>
                      <a:pt x="3909" y="977"/>
                      <a:pt x="3847" y="1009"/>
                    </a:cubicBezTo>
                    <a:lnTo>
                      <a:pt x="2793" y="652"/>
                    </a:lnTo>
                    <a:cubicBezTo>
                      <a:pt x="2730" y="621"/>
                      <a:pt x="2637" y="652"/>
                      <a:pt x="2653" y="590"/>
                    </a:cubicBezTo>
                    <a:lnTo>
                      <a:pt x="2653" y="590"/>
                    </a:lnTo>
                    <a:cubicBezTo>
                      <a:pt x="2513" y="636"/>
                      <a:pt x="2529" y="776"/>
                      <a:pt x="2498" y="884"/>
                    </a:cubicBezTo>
                    <a:cubicBezTo>
                      <a:pt x="2486" y="872"/>
                      <a:pt x="2471" y="868"/>
                      <a:pt x="2455" y="868"/>
                    </a:cubicBezTo>
                    <a:cubicBezTo>
                      <a:pt x="2416" y="868"/>
                      <a:pt x="2369" y="896"/>
                      <a:pt x="2340" y="896"/>
                    </a:cubicBezTo>
                    <a:cubicBezTo>
                      <a:pt x="2323" y="896"/>
                      <a:pt x="2312" y="886"/>
                      <a:pt x="2312" y="853"/>
                    </a:cubicBezTo>
                    <a:lnTo>
                      <a:pt x="2312" y="1040"/>
                    </a:lnTo>
                    <a:cubicBezTo>
                      <a:pt x="2223" y="1040"/>
                      <a:pt x="2155" y="1153"/>
                      <a:pt x="2091" y="1153"/>
                    </a:cubicBezTo>
                    <a:cubicBezTo>
                      <a:pt x="2077" y="1153"/>
                      <a:pt x="2062" y="1147"/>
                      <a:pt x="2048" y="1133"/>
                    </a:cubicBezTo>
                    <a:lnTo>
                      <a:pt x="2048" y="1133"/>
                    </a:lnTo>
                    <a:cubicBezTo>
                      <a:pt x="1986" y="1210"/>
                      <a:pt x="2126" y="1272"/>
                      <a:pt x="2002" y="1319"/>
                    </a:cubicBezTo>
                    <a:cubicBezTo>
                      <a:pt x="1986" y="1288"/>
                      <a:pt x="1971" y="1288"/>
                      <a:pt x="1986" y="1272"/>
                    </a:cubicBezTo>
                    <a:cubicBezTo>
                      <a:pt x="1924" y="1272"/>
                      <a:pt x="1815" y="1350"/>
                      <a:pt x="1831" y="1443"/>
                    </a:cubicBezTo>
                    <a:cubicBezTo>
                      <a:pt x="1854" y="1434"/>
                      <a:pt x="1866" y="1431"/>
                      <a:pt x="1874" y="1431"/>
                    </a:cubicBezTo>
                    <a:cubicBezTo>
                      <a:pt x="1883" y="1431"/>
                      <a:pt x="1887" y="1434"/>
                      <a:pt x="1894" y="1434"/>
                    </a:cubicBezTo>
                    <a:cubicBezTo>
                      <a:pt x="1904" y="1434"/>
                      <a:pt x="1919" y="1430"/>
                      <a:pt x="1955" y="1412"/>
                    </a:cubicBezTo>
                    <a:lnTo>
                      <a:pt x="1955" y="1412"/>
                    </a:lnTo>
                    <a:cubicBezTo>
                      <a:pt x="1986" y="1458"/>
                      <a:pt x="1971" y="1598"/>
                      <a:pt x="1846" y="1613"/>
                    </a:cubicBezTo>
                    <a:cubicBezTo>
                      <a:pt x="1846" y="1521"/>
                      <a:pt x="1810" y="1501"/>
                      <a:pt x="1768" y="1501"/>
                    </a:cubicBezTo>
                    <a:cubicBezTo>
                      <a:pt x="1738" y="1501"/>
                      <a:pt x="1705" y="1511"/>
                      <a:pt x="1681" y="1511"/>
                    </a:cubicBezTo>
                    <a:cubicBezTo>
                      <a:pt x="1660" y="1511"/>
                      <a:pt x="1645" y="1503"/>
                      <a:pt x="1645" y="1474"/>
                    </a:cubicBezTo>
                    <a:cubicBezTo>
                      <a:pt x="1459" y="1629"/>
                      <a:pt x="1505" y="1877"/>
                      <a:pt x="1505" y="2110"/>
                    </a:cubicBezTo>
                    <a:cubicBezTo>
                      <a:pt x="1381" y="2296"/>
                      <a:pt x="1148" y="2466"/>
                      <a:pt x="1164" y="2684"/>
                    </a:cubicBezTo>
                    <a:lnTo>
                      <a:pt x="1180" y="2668"/>
                    </a:lnTo>
                    <a:lnTo>
                      <a:pt x="1195" y="2792"/>
                    </a:lnTo>
                    <a:cubicBezTo>
                      <a:pt x="1190" y="2799"/>
                      <a:pt x="1184" y="2802"/>
                      <a:pt x="1177" y="2802"/>
                    </a:cubicBezTo>
                    <a:cubicBezTo>
                      <a:pt x="1150" y="2802"/>
                      <a:pt x="1107" y="2759"/>
                      <a:pt x="1075" y="2759"/>
                    </a:cubicBezTo>
                    <a:cubicBezTo>
                      <a:pt x="1060" y="2759"/>
                      <a:pt x="1048" y="2768"/>
                      <a:pt x="1040" y="2792"/>
                    </a:cubicBezTo>
                    <a:cubicBezTo>
                      <a:pt x="947" y="2684"/>
                      <a:pt x="1117" y="2653"/>
                      <a:pt x="1086" y="2513"/>
                    </a:cubicBezTo>
                    <a:lnTo>
                      <a:pt x="1086" y="2513"/>
                    </a:lnTo>
                    <a:cubicBezTo>
                      <a:pt x="1069" y="2517"/>
                      <a:pt x="1055" y="2519"/>
                      <a:pt x="1042" y="2519"/>
                    </a:cubicBezTo>
                    <a:cubicBezTo>
                      <a:pt x="916" y="2519"/>
                      <a:pt x="1034" y="2326"/>
                      <a:pt x="914" y="2326"/>
                    </a:cubicBezTo>
                    <a:cubicBezTo>
                      <a:pt x="909" y="2326"/>
                      <a:pt x="905" y="2326"/>
                      <a:pt x="900" y="2327"/>
                    </a:cubicBezTo>
                    <a:cubicBezTo>
                      <a:pt x="1102" y="2559"/>
                      <a:pt x="745" y="2622"/>
                      <a:pt x="792" y="2823"/>
                    </a:cubicBezTo>
                    <a:cubicBezTo>
                      <a:pt x="772" y="2840"/>
                      <a:pt x="758" y="2847"/>
                      <a:pt x="747" y="2847"/>
                    </a:cubicBezTo>
                    <a:cubicBezTo>
                      <a:pt x="739" y="2847"/>
                      <a:pt x="734" y="2844"/>
                      <a:pt x="729" y="2839"/>
                    </a:cubicBezTo>
                    <a:lnTo>
                      <a:pt x="729" y="2839"/>
                    </a:lnTo>
                    <a:cubicBezTo>
                      <a:pt x="704" y="2845"/>
                      <a:pt x="683" y="2849"/>
                      <a:pt x="665" y="2849"/>
                    </a:cubicBezTo>
                    <a:cubicBezTo>
                      <a:pt x="639" y="2849"/>
                      <a:pt x="617" y="2841"/>
                      <a:pt x="590" y="2823"/>
                    </a:cubicBezTo>
                    <a:cubicBezTo>
                      <a:pt x="466" y="2901"/>
                      <a:pt x="420" y="3056"/>
                      <a:pt x="466" y="3226"/>
                    </a:cubicBezTo>
                    <a:cubicBezTo>
                      <a:pt x="470" y="3189"/>
                      <a:pt x="476" y="3176"/>
                      <a:pt x="485" y="3176"/>
                    </a:cubicBezTo>
                    <a:cubicBezTo>
                      <a:pt x="506" y="3176"/>
                      <a:pt x="540" y="3253"/>
                      <a:pt x="581" y="3253"/>
                    </a:cubicBezTo>
                    <a:cubicBezTo>
                      <a:pt x="594" y="3253"/>
                      <a:pt x="607" y="3246"/>
                      <a:pt x="621" y="3226"/>
                    </a:cubicBezTo>
                    <a:lnTo>
                      <a:pt x="621" y="3226"/>
                    </a:lnTo>
                    <a:cubicBezTo>
                      <a:pt x="652" y="3288"/>
                      <a:pt x="621" y="3381"/>
                      <a:pt x="575" y="3459"/>
                    </a:cubicBezTo>
                    <a:cubicBezTo>
                      <a:pt x="575" y="3366"/>
                      <a:pt x="342" y="3428"/>
                      <a:pt x="482" y="3304"/>
                    </a:cubicBezTo>
                    <a:cubicBezTo>
                      <a:pt x="459" y="3294"/>
                      <a:pt x="443" y="3289"/>
                      <a:pt x="431" y="3289"/>
                    </a:cubicBezTo>
                    <a:cubicBezTo>
                      <a:pt x="373" y="3289"/>
                      <a:pt x="440" y="3405"/>
                      <a:pt x="389" y="3444"/>
                    </a:cubicBezTo>
                    <a:cubicBezTo>
                      <a:pt x="373" y="3381"/>
                      <a:pt x="342" y="3257"/>
                      <a:pt x="326" y="3257"/>
                    </a:cubicBezTo>
                    <a:lnTo>
                      <a:pt x="326" y="3257"/>
                    </a:lnTo>
                    <a:cubicBezTo>
                      <a:pt x="420" y="3475"/>
                      <a:pt x="1" y="3506"/>
                      <a:pt x="94" y="3630"/>
                    </a:cubicBezTo>
                    <a:cubicBezTo>
                      <a:pt x="156" y="3769"/>
                      <a:pt x="171" y="3940"/>
                      <a:pt x="202" y="4095"/>
                    </a:cubicBezTo>
                    <a:cubicBezTo>
                      <a:pt x="156" y="4110"/>
                      <a:pt x="125" y="4126"/>
                      <a:pt x="109" y="4141"/>
                    </a:cubicBezTo>
                    <a:cubicBezTo>
                      <a:pt x="218" y="4219"/>
                      <a:pt x="326" y="4312"/>
                      <a:pt x="451" y="4390"/>
                    </a:cubicBezTo>
                    <a:lnTo>
                      <a:pt x="683" y="4560"/>
                    </a:lnTo>
                    <a:cubicBezTo>
                      <a:pt x="683" y="4560"/>
                      <a:pt x="683" y="4576"/>
                      <a:pt x="683" y="4576"/>
                    </a:cubicBezTo>
                    <a:lnTo>
                      <a:pt x="575" y="4514"/>
                    </a:lnTo>
                    <a:lnTo>
                      <a:pt x="575" y="4514"/>
                    </a:lnTo>
                    <a:cubicBezTo>
                      <a:pt x="699" y="4607"/>
                      <a:pt x="652" y="4793"/>
                      <a:pt x="652" y="4917"/>
                    </a:cubicBezTo>
                    <a:cubicBezTo>
                      <a:pt x="683" y="4746"/>
                      <a:pt x="745" y="4700"/>
                      <a:pt x="807" y="4653"/>
                    </a:cubicBezTo>
                    <a:lnTo>
                      <a:pt x="900" y="4715"/>
                    </a:lnTo>
                    <a:cubicBezTo>
                      <a:pt x="978" y="4762"/>
                      <a:pt x="1040" y="4808"/>
                      <a:pt x="1117" y="4855"/>
                    </a:cubicBezTo>
                    <a:cubicBezTo>
                      <a:pt x="1086" y="4886"/>
                      <a:pt x="1055" y="4886"/>
                      <a:pt x="1024" y="4886"/>
                    </a:cubicBezTo>
                    <a:cubicBezTo>
                      <a:pt x="1055" y="4948"/>
                      <a:pt x="1148" y="5010"/>
                      <a:pt x="1164" y="5103"/>
                    </a:cubicBezTo>
                    <a:lnTo>
                      <a:pt x="1086" y="5088"/>
                    </a:lnTo>
                    <a:lnTo>
                      <a:pt x="1086" y="5103"/>
                    </a:lnTo>
                    <a:lnTo>
                      <a:pt x="1862" y="5599"/>
                    </a:lnTo>
                    <a:cubicBezTo>
                      <a:pt x="1971" y="5537"/>
                      <a:pt x="1908" y="5429"/>
                      <a:pt x="1877" y="5320"/>
                    </a:cubicBezTo>
                    <a:lnTo>
                      <a:pt x="1877" y="5320"/>
                    </a:lnTo>
                    <a:cubicBezTo>
                      <a:pt x="1924" y="5351"/>
                      <a:pt x="1955" y="5382"/>
                      <a:pt x="2002" y="5413"/>
                    </a:cubicBezTo>
                    <a:cubicBezTo>
                      <a:pt x="2002" y="5475"/>
                      <a:pt x="1986" y="5537"/>
                      <a:pt x="1986" y="5599"/>
                    </a:cubicBezTo>
                    <a:cubicBezTo>
                      <a:pt x="2095" y="5615"/>
                      <a:pt x="2033" y="5692"/>
                      <a:pt x="2033" y="5754"/>
                    </a:cubicBezTo>
                    <a:lnTo>
                      <a:pt x="885" y="5010"/>
                    </a:lnTo>
                    <a:cubicBezTo>
                      <a:pt x="872" y="4972"/>
                      <a:pt x="849" y="4944"/>
                      <a:pt x="789" y="4944"/>
                    </a:cubicBezTo>
                    <a:cubicBezTo>
                      <a:pt x="776" y="4944"/>
                      <a:pt x="762" y="4945"/>
                      <a:pt x="745" y="4948"/>
                    </a:cubicBezTo>
                    <a:lnTo>
                      <a:pt x="761" y="4963"/>
                    </a:lnTo>
                    <a:lnTo>
                      <a:pt x="2126" y="5848"/>
                    </a:lnTo>
                    <a:lnTo>
                      <a:pt x="2095" y="5739"/>
                    </a:lnTo>
                    <a:cubicBezTo>
                      <a:pt x="2107" y="5727"/>
                      <a:pt x="2119" y="5722"/>
                      <a:pt x="2132" y="5722"/>
                    </a:cubicBezTo>
                    <a:cubicBezTo>
                      <a:pt x="2166" y="5722"/>
                      <a:pt x="2196" y="5759"/>
                      <a:pt x="2189" y="5782"/>
                    </a:cubicBezTo>
                    <a:lnTo>
                      <a:pt x="2189" y="5782"/>
                    </a:lnTo>
                    <a:cubicBezTo>
                      <a:pt x="2219" y="5709"/>
                      <a:pt x="2218" y="5738"/>
                      <a:pt x="2188" y="5661"/>
                    </a:cubicBezTo>
                    <a:cubicBezTo>
                      <a:pt x="2219" y="5615"/>
                      <a:pt x="2250" y="5584"/>
                      <a:pt x="2281" y="5584"/>
                    </a:cubicBezTo>
                    <a:cubicBezTo>
                      <a:pt x="2296" y="5599"/>
                      <a:pt x="2312" y="5615"/>
                      <a:pt x="2343" y="5630"/>
                    </a:cubicBezTo>
                    <a:cubicBezTo>
                      <a:pt x="2343" y="5630"/>
                      <a:pt x="2343" y="5615"/>
                      <a:pt x="2343" y="5615"/>
                    </a:cubicBezTo>
                    <a:cubicBezTo>
                      <a:pt x="2367" y="5651"/>
                      <a:pt x="2400" y="5687"/>
                      <a:pt x="2450" y="5687"/>
                    </a:cubicBezTo>
                    <a:cubicBezTo>
                      <a:pt x="2464" y="5687"/>
                      <a:pt x="2480" y="5684"/>
                      <a:pt x="2498" y="5677"/>
                    </a:cubicBezTo>
                    <a:cubicBezTo>
                      <a:pt x="2451" y="5661"/>
                      <a:pt x="2420" y="5646"/>
                      <a:pt x="2389" y="5615"/>
                    </a:cubicBezTo>
                    <a:lnTo>
                      <a:pt x="2420" y="5615"/>
                    </a:lnTo>
                    <a:cubicBezTo>
                      <a:pt x="2451" y="5630"/>
                      <a:pt x="2482" y="5646"/>
                      <a:pt x="2513" y="5677"/>
                    </a:cubicBezTo>
                    <a:cubicBezTo>
                      <a:pt x="2529" y="5661"/>
                      <a:pt x="2544" y="5661"/>
                      <a:pt x="2560" y="5646"/>
                    </a:cubicBezTo>
                    <a:cubicBezTo>
                      <a:pt x="2529" y="5630"/>
                      <a:pt x="2498" y="5599"/>
                      <a:pt x="2467" y="5584"/>
                    </a:cubicBezTo>
                    <a:lnTo>
                      <a:pt x="2482" y="5584"/>
                    </a:lnTo>
                    <a:cubicBezTo>
                      <a:pt x="2513" y="5599"/>
                      <a:pt x="2544" y="5615"/>
                      <a:pt x="2575" y="5630"/>
                    </a:cubicBezTo>
                    <a:cubicBezTo>
                      <a:pt x="2575" y="5630"/>
                      <a:pt x="2575" y="5646"/>
                      <a:pt x="2575" y="5646"/>
                    </a:cubicBezTo>
                    <a:cubicBezTo>
                      <a:pt x="2591" y="5661"/>
                      <a:pt x="2622" y="5677"/>
                      <a:pt x="2653" y="5692"/>
                    </a:cubicBezTo>
                    <a:cubicBezTo>
                      <a:pt x="2637" y="5630"/>
                      <a:pt x="2606" y="5553"/>
                      <a:pt x="2575" y="5475"/>
                    </a:cubicBezTo>
                    <a:lnTo>
                      <a:pt x="2637" y="5398"/>
                    </a:lnTo>
                    <a:cubicBezTo>
                      <a:pt x="2668" y="5429"/>
                      <a:pt x="2684" y="5444"/>
                      <a:pt x="2653" y="5475"/>
                    </a:cubicBezTo>
                    <a:cubicBezTo>
                      <a:pt x="2676" y="5461"/>
                      <a:pt x="2704" y="5456"/>
                      <a:pt x="2733" y="5456"/>
                    </a:cubicBezTo>
                    <a:cubicBezTo>
                      <a:pt x="2797" y="5456"/>
                      <a:pt x="2864" y="5485"/>
                      <a:pt x="2886" y="5506"/>
                    </a:cubicBezTo>
                    <a:cubicBezTo>
                      <a:pt x="2870" y="5413"/>
                      <a:pt x="2730" y="5429"/>
                      <a:pt x="2653" y="5382"/>
                    </a:cubicBezTo>
                    <a:lnTo>
                      <a:pt x="2684" y="5351"/>
                    </a:lnTo>
                    <a:lnTo>
                      <a:pt x="2730" y="5398"/>
                    </a:lnTo>
                    <a:lnTo>
                      <a:pt x="2699" y="5274"/>
                    </a:lnTo>
                    <a:cubicBezTo>
                      <a:pt x="2699" y="5320"/>
                      <a:pt x="2668" y="5351"/>
                      <a:pt x="2622" y="5351"/>
                    </a:cubicBezTo>
                    <a:cubicBezTo>
                      <a:pt x="2622" y="5336"/>
                      <a:pt x="2622" y="5320"/>
                      <a:pt x="2622" y="5289"/>
                    </a:cubicBezTo>
                    <a:cubicBezTo>
                      <a:pt x="2591" y="5305"/>
                      <a:pt x="2575" y="5320"/>
                      <a:pt x="2560" y="5320"/>
                    </a:cubicBezTo>
                    <a:cubicBezTo>
                      <a:pt x="2560" y="5320"/>
                      <a:pt x="2544" y="5320"/>
                      <a:pt x="2529" y="5305"/>
                    </a:cubicBezTo>
                    <a:cubicBezTo>
                      <a:pt x="2529" y="5274"/>
                      <a:pt x="2529" y="5258"/>
                      <a:pt x="2544" y="5227"/>
                    </a:cubicBezTo>
                    <a:cubicBezTo>
                      <a:pt x="2651" y="5227"/>
                      <a:pt x="2746" y="5193"/>
                      <a:pt x="2839" y="5193"/>
                    </a:cubicBezTo>
                    <a:cubicBezTo>
                      <a:pt x="2855" y="5193"/>
                      <a:pt x="2870" y="5194"/>
                      <a:pt x="2886" y="5196"/>
                    </a:cubicBezTo>
                    <a:cubicBezTo>
                      <a:pt x="2886" y="5212"/>
                      <a:pt x="2901" y="5212"/>
                      <a:pt x="2917" y="5227"/>
                    </a:cubicBezTo>
                    <a:lnTo>
                      <a:pt x="2901" y="5227"/>
                    </a:lnTo>
                    <a:cubicBezTo>
                      <a:pt x="2979" y="5336"/>
                      <a:pt x="3056" y="5475"/>
                      <a:pt x="3041" y="5537"/>
                    </a:cubicBezTo>
                    <a:cubicBezTo>
                      <a:pt x="3211" y="5413"/>
                      <a:pt x="3118" y="5413"/>
                      <a:pt x="3273" y="5289"/>
                    </a:cubicBezTo>
                    <a:cubicBezTo>
                      <a:pt x="3397" y="5351"/>
                      <a:pt x="3289" y="5506"/>
                      <a:pt x="3397" y="5522"/>
                    </a:cubicBezTo>
                    <a:lnTo>
                      <a:pt x="3242" y="5615"/>
                    </a:lnTo>
                    <a:cubicBezTo>
                      <a:pt x="3257" y="5600"/>
                      <a:pt x="3230" y="5572"/>
                      <a:pt x="3227" y="5556"/>
                    </a:cubicBezTo>
                    <a:lnTo>
                      <a:pt x="3227" y="5556"/>
                    </a:lnTo>
                    <a:cubicBezTo>
                      <a:pt x="3241" y="5692"/>
                      <a:pt x="3119" y="5662"/>
                      <a:pt x="3211" y="5801"/>
                    </a:cubicBezTo>
                    <a:cubicBezTo>
                      <a:pt x="3207" y="5802"/>
                      <a:pt x="3202" y="5802"/>
                      <a:pt x="3199" y="5802"/>
                    </a:cubicBezTo>
                    <a:cubicBezTo>
                      <a:pt x="3144" y="5802"/>
                      <a:pt x="3157" y="5718"/>
                      <a:pt x="3131" y="5718"/>
                    </a:cubicBezTo>
                    <a:cubicBezTo>
                      <a:pt x="3128" y="5718"/>
                      <a:pt x="3123" y="5720"/>
                      <a:pt x="3118" y="5723"/>
                    </a:cubicBezTo>
                    <a:cubicBezTo>
                      <a:pt x="3118" y="5677"/>
                      <a:pt x="3010" y="5553"/>
                      <a:pt x="2948" y="5475"/>
                    </a:cubicBezTo>
                    <a:lnTo>
                      <a:pt x="2948" y="5475"/>
                    </a:lnTo>
                    <a:cubicBezTo>
                      <a:pt x="2824" y="5553"/>
                      <a:pt x="3041" y="5630"/>
                      <a:pt x="3041" y="5739"/>
                    </a:cubicBezTo>
                    <a:lnTo>
                      <a:pt x="2917" y="5739"/>
                    </a:lnTo>
                    <a:cubicBezTo>
                      <a:pt x="2917" y="5770"/>
                      <a:pt x="2979" y="5754"/>
                      <a:pt x="3010" y="5770"/>
                    </a:cubicBezTo>
                    <a:cubicBezTo>
                      <a:pt x="3025" y="5832"/>
                      <a:pt x="2932" y="5801"/>
                      <a:pt x="2932" y="5816"/>
                    </a:cubicBezTo>
                    <a:cubicBezTo>
                      <a:pt x="2963" y="5832"/>
                      <a:pt x="2994" y="5832"/>
                      <a:pt x="3041" y="5863"/>
                    </a:cubicBezTo>
                    <a:cubicBezTo>
                      <a:pt x="3020" y="5859"/>
                      <a:pt x="3004" y="5858"/>
                      <a:pt x="2992" y="5858"/>
                    </a:cubicBezTo>
                    <a:cubicBezTo>
                      <a:pt x="2970" y="5858"/>
                      <a:pt x="2960" y="5862"/>
                      <a:pt x="2947" y="5862"/>
                    </a:cubicBezTo>
                    <a:cubicBezTo>
                      <a:pt x="2936" y="5862"/>
                      <a:pt x="2924" y="5859"/>
                      <a:pt x="2901" y="5848"/>
                    </a:cubicBezTo>
                    <a:cubicBezTo>
                      <a:pt x="2901" y="5863"/>
                      <a:pt x="2901" y="5863"/>
                      <a:pt x="2901" y="5863"/>
                    </a:cubicBezTo>
                    <a:cubicBezTo>
                      <a:pt x="2979" y="5894"/>
                      <a:pt x="3041" y="5910"/>
                      <a:pt x="3103" y="5941"/>
                    </a:cubicBezTo>
                    <a:cubicBezTo>
                      <a:pt x="3142" y="5954"/>
                      <a:pt x="3170" y="5966"/>
                      <a:pt x="3196" y="5979"/>
                    </a:cubicBezTo>
                    <a:lnTo>
                      <a:pt x="3196" y="5979"/>
                    </a:lnTo>
                    <a:cubicBezTo>
                      <a:pt x="3196" y="5971"/>
                      <a:pt x="3199" y="5968"/>
                      <a:pt x="3211" y="5956"/>
                    </a:cubicBezTo>
                    <a:cubicBezTo>
                      <a:pt x="3211" y="5941"/>
                      <a:pt x="3227" y="5925"/>
                      <a:pt x="3242" y="5910"/>
                    </a:cubicBezTo>
                    <a:cubicBezTo>
                      <a:pt x="3273" y="5863"/>
                      <a:pt x="3304" y="5816"/>
                      <a:pt x="3320" y="5708"/>
                    </a:cubicBezTo>
                    <a:lnTo>
                      <a:pt x="3366" y="5754"/>
                    </a:lnTo>
                    <a:cubicBezTo>
                      <a:pt x="3723" y="5630"/>
                      <a:pt x="3211" y="5351"/>
                      <a:pt x="3382" y="5103"/>
                    </a:cubicBezTo>
                    <a:lnTo>
                      <a:pt x="3382" y="5103"/>
                    </a:lnTo>
                    <a:cubicBezTo>
                      <a:pt x="3409" y="5119"/>
                      <a:pt x="3428" y="5126"/>
                      <a:pt x="3443" y="5126"/>
                    </a:cubicBezTo>
                    <a:cubicBezTo>
                      <a:pt x="3495" y="5126"/>
                      <a:pt x="3483" y="5042"/>
                      <a:pt x="3524" y="5042"/>
                    </a:cubicBezTo>
                    <a:cubicBezTo>
                      <a:pt x="3538" y="5042"/>
                      <a:pt x="3556" y="5051"/>
                      <a:pt x="3584" y="5072"/>
                    </a:cubicBezTo>
                    <a:cubicBezTo>
                      <a:pt x="3506" y="5150"/>
                      <a:pt x="3584" y="5165"/>
                      <a:pt x="3661" y="5196"/>
                    </a:cubicBezTo>
                    <a:cubicBezTo>
                      <a:pt x="3646" y="5119"/>
                      <a:pt x="3552" y="5010"/>
                      <a:pt x="3677" y="4963"/>
                    </a:cubicBezTo>
                    <a:cubicBezTo>
                      <a:pt x="3723" y="5057"/>
                      <a:pt x="3847" y="5010"/>
                      <a:pt x="3816" y="5119"/>
                    </a:cubicBezTo>
                    <a:cubicBezTo>
                      <a:pt x="3925" y="5025"/>
                      <a:pt x="3956" y="4948"/>
                      <a:pt x="3878" y="4793"/>
                    </a:cubicBezTo>
                    <a:cubicBezTo>
                      <a:pt x="3878" y="4690"/>
                      <a:pt x="3903" y="4665"/>
                      <a:pt x="3937" y="4665"/>
                    </a:cubicBezTo>
                    <a:cubicBezTo>
                      <a:pt x="3971" y="4665"/>
                      <a:pt x="4014" y="4689"/>
                      <a:pt x="4054" y="4689"/>
                    </a:cubicBezTo>
                    <a:cubicBezTo>
                      <a:pt x="4090" y="4689"/>
                      <a:pt x="4123" y="4668"/>
                      <a:pt x="4142" y="4591"/>
                    </a:cubicBezTo>
                    <a:lnTo>
                      <a:pt x="4173" y="4638"/>
                    </a:lnTo>
                    <a:cubicBezTo>
                      <a:pt x="4142" y="4700"/>
                      <a:pt x="4126" y="4715"/>
                      <a:pt x="4188" y="4808"/>
                    </a:cubicBezTo>
                    <a:cubicBezTo>
                      <a:pt x="4126" y="4870"/>
                      <a:pt x="4064" y="4917"/>
                      <a:pt x="4002" y="4917"/>
                    </a:cubicBezTo>
                    <a:cubicBezTo>
                      <a:pt x="4002" y="4948"/>
                      <a:pt x="4064" y="5010"/>
                      <a:pt x="4064" y="5041"/>
                    </a:cubicBezTo>
                    <a:cubicBezTo>
                      <a:pt x="4064" y="5025"/>
                      <a:pt x="4064" y="5025"/>
                      <a:pt x="4080" y="5010"/>
                    </a:cubicBezTo>
                    <a:lnTo>
                      <a:pt x="4250" y="5119"/>
                    </a:lnTo>
                    <a:cubicBezTo>
                      <a:pt x="4235" y="5072"/>
                      <a:pt x="4266" y="5072"/>
                      <a:pt x="4266" y="5041"/>
                    </a:cubicBezTo>
                    <a:cubicBezTo>
                      <a:pt x="4266" y="5041"/>
                      <a:pt x="4312" y="5103"/>
                      <a:pt x="4343" y="5165"/>
                    </a:cubicBezTo>
                    <a:cubicBezTo>
                      <a:pt x="4374" y="5227"/>
                      <a:pt x="4406" y="5274"/>
                      <a:pt x="4406" y="5274"/>
                    </a:cubicBezTo>
                    <a:cubicBezTo>
                      <a:pt x="4438" y="5287"/>
                      <a:pt x="4463" y="5293"/>
                      <a:pt x="4484" y="5293"/>
                    </a:cubicBezTo>
                    <a:cubicBezTo>
                      <a:pt x="4585" y="5293"/>
                      <a:pt x="4579" y="5165"/>
                      <a:pt x="4669" y="5165"/>
                    </a:cubicBezTo>
                    <a:cubicBezTo>
                      <a:pt x="4531" y="5142"/>
                      <a:pt x="4572" y="5102"/>
                      <a:pt x="4526" y="5102"/>
                    </a:cubicBezTo>
                    <a:cubicBezTo>
                      <a:pt x="4511" y="5102"/>
                      <a:pt x="4484" y="5107"/>
                      <a:pt x="4437" y="5119"/>
                    </a:cubicBezTo>
                    <a:lnTo>
                      <a:pt x="4312" y="4948"/>
                    </a:lnTo>
                    <a:lnTo>
                      <a:pt x="4421" y="4870"/>
                    </a:lnTo>
                    <a:cubicBezTo>
                      <a:pt x="4380" y="4843"/>
                      <a:pt x="4375" y="4756"/>
                      <a:pt x="4322" y="4756"/>
                    </a:cubicBezTo>
                    <a:cubicBezTo>
                      <a:pt x="4315" y="4756"/>
                      <a:pt x="4306" y="4758"/>
                      <a:pt x="4297" y="4762"/>
                    </a:cubicBezTo>
                    <a:cubicBezTo>
                      <a:pt x="4297" y="4777"/>
                      <a:pt x="4297" y="4808"/>
                      <a:pt x="4281" y="4808"/>
                    </a:cubicBezTo>
                    <a:cubicBezTo>
                      <a:pt x="4188" y="4731"/>
                      <a:pt x="4297" y="4653"/>
                      <a:pt x="4204" y="4607"/>
                    </a:cubicBezTo>
                    <a:lnTo>
                      <a:pt x="4250" y="4514"/>
                    </a:lnTo>
                    <a:lnTo>
                      <a:pt x="4142" y="4498"/>
                    </a:lnTo>
                    <a:lnTo>
                      <a:pt x="4157" y="4281"/>
                    </a:lnTo>
                    <a:cubicBezTo>
                      <a:pt x="4145" y="4220"/>
                      <a:pt x="4123" y="4205"/>
                      <a:pt x="4098" y="4205"/>
                    </a:cubicBezTo>
                    <a:cubicBezTo>
                      <a:pt x="4071" y="4205"/>
                      <a:pt x="4041" y="4220"/>
                      <a:pt x="4013" y="4220"/>
                    </a:cubicBezTo>
                    <a:cubicBezTo>
                      <a:pt x="3998" y="4220"/>
                      <a:pt x="3984" y="4216"/>
                      <a:pt x="3971" y="4203"/>
                    </a:cubicBezTo>
                    <a:lnTo>
                      <a:pt x="3971" y="4203"/>
                    </a:lnTo>
                    <a:lnTo>
                      <a:pt x="4064" y="4312"/>
                    </a:lnTo>
                    <a:cubicBezTo>
                      <a:pt x="4010" y="4353"/>
                      <a:pt x="4027" y="4476"/>
                      <a:pt x="3981" y="4476"/>
                    </a:cubicBezTo>
                    <a:cubicBezTo>
                      <a:pt x="3974" y="4476"/>
                      <a:pt x="3966" y="4473"/>
                      <a:pt x="3956" y="4467"/>
                    </a:cubicBezTo>
                    <a:cubicBezTo>
                      <a:pt x="4002" y="4359"/>
                      <a:pt x="3894" y="4328"/>
                      <a:pt x="3878" y="4266"/>
                    </a:cubicBezTo>
                    <a:lnTo>
                      <a:pt x="3863" y="4390"/>
                    </a:lnTo>
                    <a:lnTo>
                      <a:pt x="3770" y="4359"/>
                    </a:lnTo>
                    <a:lnTo>
                      <a:pt x="3692" y="4250"/>
                    </a:lnTo>
                    <a:lnTo>
                      <a:pt x="3754" y="4359"/>
                    </a:lnTo>
                    <a:cubicBezTo>
                      <a:pt x="3692" y="4452"/>
                      <a:pt x="3630" y="4514"/>
                      <a:pt x="3677" y="4638"/>
                    </a:cubicBezTo>
                    <a:cubicBezTo>
                      <a:pt x="3749" y="4623"/>
                      <a:pt x="3659" y="4528"/>
                      <a:pt x="3710" y="4528"/>
                    </a:cubicBezTo>
                    <a:cubicBezTo>
                      <a:pt x="3714" y="4528"/>
                      <a:pt x="3718" y="4528"/>
                      <a:pt x="3723" y="4529"/>
                    </a:cubicBezTo>
                    <a:cubicBezTo>
                      <a:pt x="3832" y="4669"/>
                      <a:pt x="3770" y="4793"/>
                      <a:pt x="3739" y="4932"/>
                    </a:cubicBezTo>
                    <a:cubicBezTo>
                      <a:pt x="3723" y="4917"/>
                      <a:pt x="3708" y="4917"/>
                      <a:pt x="3694" y="4917"/>
                    </a:cubicBezTo>
                    <a:cubicBezTo>
                      <a:pt x="3680" y="4917"/>
                      <a:pt x="3669" y="4917"/>
                      <a:pt x="3661" y="4901"/>
                    </a:cubicBezTo>
                    <a:cubicBezTo>
                      <a:pt x="3646" y="4886"/>
                      <a:pt x="3661" y="4870"/>
                      <a:pt x="3677" y="4870"/>
                    </a:cubicBezTo>
                    <a:cubicBezTo>
                      <a:pt x="3623" y="4838"/>
                      <a:pt x="3606" y="4791"/>
                      <a:pt x="3570" y="4791"/>
                    </a:cubicBezTo>
                    <a:cubicBezTo>
                      <a:pt x="3554" y="4791"/>
                      <a:pt x="3534" y="4800"/>
                      <a:pt x="3506" y="4824"/>
                    </a:cubicBezTo>
                    <a:cubicBezTo>
                      <a:pt x="3490" y="4808"/>
                      <a:pt x="3490" y="4808"/>
                      <a:pt x="3475" y="4793"/>
                    </a:cubicBezTo>
                    <a:cubicBezTo>
                      <a:pt x="3552" y="4715"/>
                      <a:pt x="3351" y="4545"/>
                      <a:pt x="3320" y="4421"/>
                    </a:cubicBezTo>
                    <a:lnTo>
                      <a:pt x="3320" y="4421"/>
                    </a:lnTo>
                    <a:cubicBezTo>
                      <a:pt x="3328" y="4446"/>
                      <a:pt x="3344" y="4456"/>
                      <a:pt x="3365" y="4456"/>
                    </a:cubicBezTo>
                    <a:cubicBezTo>
                      <a:pt x="3413" y="4456"/>
                      <a:pt x="3487" y="4404"/>
                      <a:pt x="3551" y="4404"/>
                    </a:cubicBezTo>
                    <a:cubicBezTo>
                      <a:pt x="3557" y="4404"/>
                      <a:pt x="3562" y="4404"/>
                      <a:pt x="3568" y="4405"/>
                    </a:cubicBezTo>
                    <a:cubicBezTo>
                      <a:pt x="3568" y="4328"/>
                      <a:pt x="3521" y="4235"/>
                      <a:pt x="3521" y="4157"/>
                    </a:cubicBezTo>
                    <a:cubicBezTo>
                      <a:pt x="3537" y="4157"/>
                      <a:pt x="3552" y="4157"/>
                      <a:pt x="3568" y="4172"/>
                    </a:cubicBezTo>
                    <a:cubicBezTo>
                      <a:pt x="3568" y="4157"/>
                      <a:pt x="3568" y="4141"/>
                      <a:pt x="3568" y="4126"/>
                    </a:cubicBezTo>
                    <a:cubicBezTo>
                      <a:pt x="3568" y="4126"/>
                      <a:pt x="3568" y="4141"/>
                      <a:pt x="3584" y="4141"/>
                    </a:cubicBezTo>
                    <a:cubicBezTo>
                      <a:pt x="3599" y="4126"/>
                      <a:pt x="3646" y="4095"/>
                      <a:pt x="3677" y="4064"/>
                    </a:cubicBezTo>
                    <a:cubicBezTo>
                      <a:pt x="3749" y="4100"/>
                      <a:pt x="3821" y="4136"/>
                      <a:pt x="3871" y="4136"/>
                    </a:cubicBezTo>
                    <a:cubicBezTo>
                      <a:pt x="3886" y="4136"/>
                      <a:pt x="3899" y="4133"/>
                      <a:pt x="3909" y="4126"/>
                    </a:cubicBezTo>
                    <a:lnTo>
                      <a:pt x="3878" y="4048"/>
                    </a:lnTo>
                    <a:cubicBezTo>
                      <a:pt x="3878" y="4036"/>
                      <a:pt x="3881" y="4023"/>
                      <a:pt x="3884" y="4010"/>
                    </a:cubicBezTo>
                    <a:lnTo>
                      <a:pt x="3884" y="4010"/>
                    </a:lnTo>
                    <a:cubicBezTo>
                      <a:pt x="3921" y="4063"/>
                      <a:pt x="3958" y="4084"/>
                      <a:pt x="3993" y="4084"/>
                    </a:cubicBezTo>
                    <a:cubicBezTo>
                      <a:pt x="4044" y="4084"/>
                      <a:pt x="4090" y="4040"/>
                      <a:pt x="4126" y="3986"/>
                    </a:cubicBezTo>
                    <a:lnTo>
                      <a:pt x="4033" y="3909"/>
                    </a:lnTo>
                    <a:cubicBezTo>
                      <a:pt x="4080" y="3893"/>
                      <a:pt x="4142" y="3878"/>
                      <a:pt x="4173" y="3862"/>
                    </a:cubicBezTo>
                    <a:lnTo>
                      <a:pt x="4173" y="3862"/>
                    </a:lnTo>
                    <a:cubicBezTo>
                      <a:pt x="4157" y="3955"/>
                      <a:pt x="4250" y="4079"/>
                      <a:pt x="4126" y="4110"/>
                    </a:cubicBezTo>
                    <a:lnTo>
                      <a:pt x="4080" y="4048"/>
                    </a:lnTo>
                    <a:lnTo>
                      <a:pt x="4080" y="4048"/>
                    </a:lnTo>
                    <a:cubicBezTo>
                      <a:pt x="4080" y="4064"/>
                      <a:pt x="4095" y="4157"/>
                      <a:pt x="4173" y="4188"/>
                    </a:cubicBezTo>
                    <a:cubicBezTo>
                      <a:pt x="4188" y="4095"/>
                      <a:pt x="4173" y="4064"/>
                      <a:pt x="4235" y="4002"/>
                    </a:cubicBezTo>
                    <a:cubicBezTo>
                      <a:pt x="4281" y="4064"/>
                      <a:pt x="4281" y="4157"/>
                      <a:pt x="4250" y="4203"/>
                    </a:cubicBezTo>
                    <a:lnTo>
                      <a:pt x="4359" y="4281"/>
                    </a:lnTo>
                    <a:cubicBezTo>
                      <a:pt x="4437" y="4405"/>
                      <a:pt x="4235" y="4359"/>
                      <a:pt x="4312" y="4498"/>
                    </a:cubicBezTo>
                    <a:lnTo>
                      <a:pt x="4421" y="4467"/>
                    </a:lnTo>
                    <a:cubicBezTo>
                      <a:pt x="4421" y="4483"/>
                      <a:pt x="4421" y="4483"/>
                      <a:pt x="4421" y="4498"/>
                    </a:cubicBezTo>
                    <a:cubicBezTo>
                      <a:pt x="4437" y="4452"/>
                      <a:pt x="4437" y="4421"/>
                      <a:pt x="4421" y="4390"/>
                    </a:cubicBezTo>
                    <a:cubicBezTo>
                      <a:pt x="4421" y="4312"/>
                      <a:pt x="4483" y="4292"/>
                      <a:pt x="4549" y="4292"/>
                    </a:cubicBezTo>
                    <a:cubicBezTo>
                      <a:pt x="4602" y="4292"/>
                      <a:pt x="4657" y="4305"/>
                      <a:pt x="4685" y="4312"/>
                    </a:cubicBezTo>
                    <a:cubicBezTo>
                      <a:pt x="4691" y="4309"/>
                      <a:pt x="4697" y="4308"/>
                      <a:pt x="4703" y="4308"/>
                    </a:cubicBezTo>
                    <a:cubicBezTo>
                      <a:pt x="4759" y="4308"/>
                      <a:pt x="4816" y="4424"/>
                      <a:pt x="4886" y="4452"/>
                    </a:cubicBezTo>
                    <a:cubicBezTo>
                      <a:pt x="4917" y="4359"/>
                      <a:pt x="4793" y="4281"/>
                      <a:pt x="4809" y="4188"/>
                    </a:cubicBezTo>
                    <a:cubicBezTo>
                      <a:pt x="4818" y="4185"/>
                      <a:pt x="4825" y="4184"/>
                      <a:pt x="4832" y="4184"/>
                    </a:cubicBezTo>
                    <a:cubicBezTo>
                      <a:pt x="4848" y="4184"/>
                      <a:pt x="4858" y="4191"/>
                      <a:pt x="4864" y="4199"/>
                    </a:cubicBezTo>
                    <a:lnTo>
                      <a:pt x="4864" y="4199"/>
                    </a:lnTo>
                    <a:lnTo>
                      <a:pt x="4840" y="4126"/>
                    </a:lnTo>
                    <a:lnTo>
                      <a:pt x="4840" y="4126"/>
                    </a:lnTo>
                    <a:cubicBezTo>
                      <a:pt x="4842" y="4127"/>
                      <a:pt x="4845" y="4127"/>
                      <a:pt x="4848" y="4127"/>
                    </a:cubicBezTo>
                    <a:cubicBezTo>
                      <a:pt x="4880" y="4127"/>
                      <a:pt x="4932" y="4079"/>
                      <a:pt x="4973" y="4079"/>
                    </a:cubicBezTo>
                    <a:cubicBezTo>
                      <a:pt x="4996" y="4079"/>
                      <a:pt x="5015" y="4094"/>
                      <a:pt x="5026" y="4141"/>
                    </a:cubicBezTo>
                    <a:cubicBezTo>
                      <a:pt x="5010" y="4141"/>
                      <a:pt x="4995" y="4172"/>
                      <a:pt x="4979" y="4188"/>
                    </a:cubicBezTo>
                    <a:cubicBezTo>
                      <a:pt x="5109" y="4123"/>
                      <a:pt x="5281" y="3983"/>
                      <a:pt x="5407" y="3983"/>
                    </a:cubicBezTo>
                    <a:cubicBezTo>
                      <a:pt x="5432" y="3983"/>
                      <a:pt x="5455" y="3989"/>
                      <a:pt x="5476" y="4002"/>
                    </a:cubicBezTo>
                    <a:cubicBezTo>
                      <a:pt x="5538" y="3924"/>
                      <a:pt x="5476" y="3924"/>
                      <a:pt x="5569" y="3816"/>
                    </a:cubicBezTo>
                    <a:cubicBezTo>
                      <a:pt x="5507" y="3707"/>
                      <a:pt x="5383" y="3723"/>
                      <a:pt x="5383" y="3568"/>
                    </a:cubicBezTo>
                    <a:lnTo>
                      <a:pt x="5274" y="3645"/>
                    </a:lnTo>
                    <a:cubicBezTo>
                      <a:pt x="5290" y="3676"/>
                      <a:pt x="5305" y="3707"/>
                      <a:pt x="5305" y="3738"/>
                    </a:cubicBezTo>
                    <a:lnTo>
                      <a:pt x="5352" y="3614"/>
                    </a:lnTo>
                    <a:cubicBezTo>
                      <a:pt x="5352" y="3707"/>
                      <a:pt x="5414" y="3723"/>
                      <a:pt x="5491" y="3785"/>
                    </a:cubicBezTo>
                    <a:cubicBezTo>
                      <a:pt x="5414" y="3971"/>
                      <a:pt x="5228" y="3924"/>
                      <a:pt x="5150" y="3986"/>
                    </a:cubicBezTo>
                    <a:cubicBezTo>
                      <a:pt x="5103" y="3909"/>
                      <a:pt x="5181" y="3831"/>
                      <a:pt x="5041" y="3800"/>
                    </a:cubicBezTo>
                    <a:cubicBezTo>
                      <a:pt x="5181" y="3769"/>
                      <a:pt x="4995" y="3676"/>
                      <a:pt x="5134" y="3614"/>
                    </a:cubicBezTo>
                    <a:lnTo>
                      <a:pt x="5134" y="3614"/>
                    </a:lnTo>
                    <a:lnTo>
                      <a:pt x="5150" y="3645"/>
                    </a:lnTo>
                    <a:cubicBezTo>
                      <a:pt x="5103" y="3537"/>
                      <a:pt x="5212" y="3568"/>
                      <a:pt x="5165" y="3475"/>
                    </a:cubicBezTo>
                    <a:lnTo>
                      <a:pt x="5165" y="3475"/>
                    </a:lnTo>
                    <a:cubicBezTo>
                      <a:pt x="5171" y="3480"/>
                      <a:pt x="5176" y="3481"/>
                      <a:pt x="5181" y="3481"/>
                    </a:cubicBezTo>
                    <a:cubicBezTo>
                      <a:pt x="5191" y="3481"/>
                      <a:pt x="5202" y="3475"/>
                      <a:pt x="5212" y="3475"/>
                    </a:cubicBezTo>
                    <a:cubicBezTo>
                      <a:pt x="5219" y="3404"/>
                      <a:pt x="5204" y="3401"/>
                      <a:pt x="5179" y="3401"/>
                    </a:cubicBezTo>
                    <a:cubicBezTo>
                      <a:pt x="5177" y="3401"/>
                      <a:pt x="5174" y="3401"/>
                      <a:pt x="5171" y="3401"/>
                    </a:cubicBezTo>
                    <a:cubicBezTo>
                      <a:pt x="5142" y="3401"/>
                      <a:pt x="5103" y="3397"/>
                      <a:pt x="5072" y="3304"/>
                    </a:cubicBezTo>
                    <a:cubicBezTo>
                      <a:pt x="5095" y="3268"/>
                      <a:pt x="5123" y="3255"/>
                      <a:pt x="5152" y="3255"/>
                    </a:cubicBezTo>
                    <a:cubicBezTo>
                      <a:pt x="5219" y="3255"/>
                      <a:pt x="5296" y="3321"/>
                      <a:pt x="5342" y="3321"/>
                    </a:cubicBezTo>
                    <a:cubicBezTo>
                      <a:pt x="5345" y="3321"/>
                      <a:pt x="5349" y="3320"/>
                      <a:pt x="5352" y="3319"/>
                    </a:cubicBezTo>
                    <a:cubicBezTo>
                      <a:pt x="5429" y="3614"/>
                      <a:pt x="5553" y="3381"/>
                      <a:pt x="5569" y="3692"/>
                    </a:cubicBezTo>
                    <a:cubicBezTo>
                      <a:pt x="5602" y="3705"/>
                      <a:pt x="5631" y="3711"/>
                      <a:pt x="5658" y="3711"/>
                    </a:cubicBezTo>
                    <a:cubicBezTo>
                      <a:pt x="5755" y="3711"/>
                      <a:pt x="5808" y="3628"/>
                      <a:pt x="5832" y="3506"/>
                    </a:cubicBezTo>
                    <a:lnTo>
                      <a:pt x="5832" y="3506"/>
                    </a:lnTo>
                    <a:cubicBezTo>
                      <a:pt x="5818" y="3514"/>
                      <a:pt x="5803" y="3518"/>
                      <a:pt x="5788" y="3518"/>
                    </a:cubicBezTo>
                    <a:cubicBezTo>
                      <a:pt x="5711" y="3518"/>
                      <a:pt x="5632" y="3425"/>
                      <a:pt x="5534" y="3425"/>
                    </a:cubicBezTo>
                    <a:cubicBezTo>
                      <a:pt x="5510" y="3425"/>
                      <a:pt x="5486" y="3431"/>
                      <a:pt x="5460" y="3444"/>
                    </a:cubicBezTo>
                    <a:cubicBezTo>
                      <a:pt x="5460" y="3211"/>
                      <a:pt x="5150" y="3133"/>
                      <a:pt x="5352" y="2947"/>
                    </a:cubicBezTo>
                    <a:lnTo>
                      <a:pt x="5352" y="2947"/>
                    </a:lnTo>
                    <a:lnTo>
                      <a:pt x="5383" y="2963"/>
                    </a:lnTo>
                    <a:lnTo>
                      <a:pt x="5290" y="2839"/>
                    </a:lnTo>
                    <a:cubicBezTo>
                      <a:pt x="5290" y="2839"/>
                      <a:pt x="5305" y="2808"/>
                      <a:pt x="5336" y="2777"/>
                    </a:cubicBezTo>
                    <a:cubicBezTo>
                      <a:pt x="5352" y="2746"/>
                      <a:pt x="5383" y="2715"/>
                      <a:pt x="5383" y="2715"/>
                    </a:cubicBezTo>
                    <a:cubicBezTo>
                      <a:pt x="5538" y="2839"/>
                      <a:pt x="5429" y="2932"/>
                      <a:pt x="5507" y="3009"/>
                    </a:cubicBezTo>
                    <a:cubicBezTo>
                      <a:pt x="5724" y="2885"/>
                      <a:pt x="5398" y="2746"/>
                      <a:pt x="5445" y="2575"/>
                    </a:cubicBezTo>
                    <a:cubicBezTo>
                      <a:pt x="5481" y="2552"/>
                      <a:pt x="5508" y="2542"/>
                      <a:pt x="5527" y="2542"/>
                    </a:cubicBezTo>
                    <a:cubicBezTo>
                      <a:pt x="5623" y="2542"/>
                      <a:pt x="5548" y="2784"/>
                      <a:pt x="5677" y="2823"/>
                    </a:cubicBezTo>
                    <a:cubicBezTo>
                      <a:pt x="5651" y="2770"/>
                      <a:pt x="5728" y="2693"/>
                      <a:pt x="5779" y="2693"/>
                    </a:cubicBezTo>
                    <a:cubicBezTo>
                      <a:pt x="5787" y="2693"/>
                      <a:pt x="5795" y="2695"/>
                      <a:pt x="5801" y="2699"/>
                    </a:cubicBezTo>
                    <a:cubicBezTo>
                      <a:pt x="5693" y="2870"/>
                      <a:pt x="5879" y="2839"/>
                      <a:pt x="5739" y="3025"/>
                    </a:cubicBezTo>
                    <a:cubicBezTo>
                      <a:pt x="5728" y="2987"/>
                      <a:pt x="5718" y="2975"/>
                      <a:pt x="5705" y="2975"/>
                    </a:cubicBezTo>
                    <a:cubicBezTo>
                      <a:pt x="5687" y="2975"/>
                      <a:pt x="5667" y="3000"/>
                      <a:pt x="5639" y="3000"/>
                    </a:cubicBezTo>
                    <a:cubicBezTo>
                      <a:pt x="5631" y="3000"/>
                      <a:pt x="5624" y="2998"/>
                      <a:pt x="5615" y="2994"/>
                    </a:cubicBezTo>
                    <a:lnTo>
                      <a:pt x="5615" y="2994"/>
                    </a:lnTo>
                    <a:cubicBezTo>
                      <a:pt x="5662" y="3040"/>
                      <a:pt x="5631" y="3242"/>
                      <a:pt x="5569" y="3350"/>
                    </a:cubicBezTo>
                    <a:cubicBezTo>
                      <a:pt x="5587" y="3365"/>
                      <a:pt x="5602" y="3372"/>
                      <a:pt x="5616" y="3372"/>
                    </a:cubicBezTo>
                    <a:cubicBezTo>
                      <a:pt x="5676" y="3372"/>
                      <a:pt x="5711" y="3261"/>
                      <a:pt x="5786" y="3211"/>
                    </a:cubicBezTo>
                    <a:cubicBezTo>
                      <a:pt x="5693" y="3009"/>
                      <a:pt x="5972" y="2885"/>
                      <a:pt x="5848" y="2715"/>
                    </a:cubicBezTo>
                    <a:cubicBezTo>
                      <a:pt x="5848" y="2647"/>
                      <a:pt x="5860" y="2625"/>
                      <a:pt x="5877" y="2625"/>
                    </a:cubicBezTo>
                    <a:cubicBezTo>
                      <a:pt x="5910" y="2625"/>
                      <a:pt x="5962" y="2715"/>
                      <a:pt x="5972" y="2715"/>
                    </a:cubicBezTo>
                    <a:cubicBezTo>
                      <a:pt x="6065" y="2544"/>
                      <a:pt x="5894" y="2622"/>
                      <a:pt x="5863" y="2559"/>
                    </a:cubicBezTo>
                    <a:cubicBezTo>
                      <a:pt x="5801" y="2296"/>
                      <a:pt x="6034" y="2280"/>
                      <a:pt x="6050" y="2079"/>
                    </a:cubicBezTo>
                    <a:cubicBezTo>
                      <a:pt x="6034" y="2079"/>
                      <a:pt x="6034" y="2063"/>
                      <a:pt x="6019" y="2048"/>
                    </a:cubicBezTo>
                    <a:lnTo>
                      <a:pt x="5321" y="1443"/>
                    </a:lnTo>
                    <a:cubicBezTo>
                      <a:pt x="5305" y="1319"/>
                      <a:pt x="5274" y="1210"/>
                      <a:pt x="5228" y="1133"/>
                    </a:cubicBezTo>
                    <a:cubicBezTo>
                      <a:pt x="5165" y="1024"/>
                      <a:pt x="5072" y="931"/>
                      <a:pt x="4995" y="853"/>
                    </a:cubicBezTo>
                    <a:lnTo>
                      <a:pt x="2436" y="0"/>
                    </a:lnTo>
                    <a:close/>
                    <a:moveTo>
                      <a:pt x="3196" y="5979"/>
                    </a:moveTo>
                    <a:cubicBezTo>
                      <a:pt x="3196" y="5982"/>
                      <a:pt x="3196" y="5984"/>
                      <a:pt x="3196" y="5987"/>
                    </a:cubicBezTo>
                    <a:lnTo>
                      <a:pt x="3211" y="5987"/>
                    </a:lnTo>
                    <a:cubicBezTo>
                      <a:pt x="3206" y="5985"/>
                      <a:pt x="3201" y="5982"/>
                      <a:pt x="3196" y="597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3533725" y="1116725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47" y="1"/>
                    </a:moveTo>
                    <a:cubicBezTo>
                      <a:pt x="31" y="32"/>
                      <a:pt x="0" y="63"/>
                      <a:pt x="31" y="125"/>
                    </a:cubicBezTo>
                    <a:cubicBezTo>
                      <a:pt x="109" y="125"/>
                      <a:pt x="47" y="47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3452675" y="1184975"/>
                <a:ext cx="62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56" extrusionOk="0">
                    <a:moveTo>
                      <a:pt x="94" y="62"/>
                    </a:moveTo>
                    <a:lnTo>
                      <a:pt x="94" y="62"/>
                    </a:lnTo>
                    <a:cubicBezTo>
                      <a:pt x="98" y="65"/>
                      <a:pt x="103" y="67"/>
                      <a:pt x="107" y="69"/>
                    </a:cubicBezTo>
                    <a:lnTo>
                      <a:pt x="107" y="69"/>
                    </a:lnTo>
                    <a:cubicBezTo>
                      <a:pt x="102" y="62"/>
                      <a:pt x="94" y="62"/>
                      <a:pt x="94" y="62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78" y="62"/>
                      <a:pt x="156" y="109"/>
                      <a:pt x="218" y="156"/>
                    </a:cubicBezTo>
                    <a:lnTo>
                      <a:pt x="249" y="156"/>
                    </a:lnTo>
                    <a:cubicBezTo>
                      <a:pt x="218" y="140"/>
                      <a:pt x="187" y="124"/>
                      <a:pt x="156" y="109"/>
                    </a:cubicBezTo>
                    <a:lnTo>
                      <a:pt x="156" y="109"/>
                    </a:lnTo>
                    <a:cubicBezTo>
                      <a:pt x="184" y="118"/>
                      <a:pt x="213" y="134"/>
                      <a:pt x="223" y="134"/>
                    </a:cubicBezTo>
                    <a:cubicBezTo>
                      <a:pt x="230" y="134"/>
                      <a:pt x="230" y="127"/>
                      <a:pt x="218" y="109"/>
                    </a:cubicBezTo>
                    <a:cubicBezTo>
                      <a:pt x="218" y="109"/>
                      <a:pt x="164" y="96"/>
                      <a:pt x="107" y="69"/>
                    </a:cubicBezTo>
                    <a:lnTo>
                      <a:pt x="107" y="69"/>
                    </a:lnTo>
                    <a:cubicBezTo>
                      <a:pt x="108" y="71"/>
                      <a:pt x="109" y="74"/>
                      <a:pt x="109" y="78"/>
                    </a:cubicBezTo>
                    <a:cubicBezTo>
                      <a:pt x="78" y="47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>
                <a:off x="3396850" y="1160550"/>
                <a:ext cx="50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81" extrusionOk="0">
                    <a:moveTo>
                      <a:pt x="1955" y="993"/>
                    </a:moveTo>
                    <a:cubicBezTo>
                      <a:pt x="1955" y="993"/>
                      <a:pt x="1955" y="1010"/>
                      <a:pt x="1957" y="1033"/>
                    </a:cubicBezTo>
                    <a:lnTo>
                      <a:pt x="1957" y="1033"/>
                    </a:lnTo>
                    <a:cubicBezTo>
                      <a:pt x="1958" y="1019"/>
                      <a:pt x="1957" y="1006"/>
                      <a:pt x="1955" y="993"/>
                    </a:cubicBezTo>
                    <a:close/>
                    <a:moveTo>
                      <a:pt x="63" y="0"/>
                    </a:moveTo>
                    <a:cubicBezTo>
                      <a:pt x="32" y="31"/>
                      <a:pt x="16" y="78"/>
                      <a:pt x="1" y="109"/>
                    </a:cubicBezTo>
                    <a:lnTo>
                      <a:pt x="1970" y="1381"/>
                    </a:lnTo>
                    <a:cubicBezTo>
                      <a:pt x="2017" y="1319"/>
                      <a:pt x="2032" y="1257"/>
                      <a:pt x="2017" y="1210"/>
                    </a:cubicBezTo>
                    <a:lnTo>
                      <a:pt x="1970" y="1210"/>
                    </a:lnTo>
                    <a:cubicBezTo>
                      <a:pt x="1970" y="1210"/>
                      <a:pt x="1970" y="1164"/>
                      <a:pt x="1970" y="1101"/>
                    </a:cubicBezTo>
                    <a:cubicBezTo>
                      <a:pt x="1963" y="1079"/>
                      <a:pt x="1959" y="1054"/>
                      <a:pt x="1957" y="1033"/>
                    </a:cubicBezTo>
                    <a:lnTo>
                      <a:pt x="1957" y="1033"/>
                    </a:lnTo>
                    <a:cubicBezTo>
                      <a:pt x="1953" y="1116"/>
                      <a:pt x="1904" y="1208"/>
                      <a:pt x="1877" y="1288"/>
                    </a:cubicBezTo>
                    <a:lnTo>
                      <a:pt x="125" y="155"/>
                    </a:lnTo>
                    <a:cubicBezTo>
                      <a:pt x="125" y="78"/>
                      <a:pt x="125" y="31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3478475" y="1170700"/>
                <a:ext cx="21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86" h="107" extrusionOk="0">
                    <a:moveTo>
                      <a:pt x="1" y="0"/>
                    </a:moveTo>
                    <a:cubicBezTo>
                      <a:pt x="0" y="0"/>
                      <a:pt x="2" y="4"/>
                      <a:pt x="8" y="13"/>
                    </a:cubicBezTo>
                    <a:lnTo>
                      <a:pt x="39" y="106"/>
                    </a:lnTo>
                    <a:lnTo>
                      <a:pt x="86" y="60"/>
                    </a:lnTo>
                    <a:cubicBezTo>
                      <a:pt x="61" y="60"/>
                      <a:pt x="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3479050" y="1159775"/>
                <a:ext cx="12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4" extrusionOk="0">
                    <a:moveTo>
                      <a:pt x="32" y="0"/>
                    </a:moveTo>
                    <a:lnTo>
                      <a:pt x="1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>
                <a:off x="3491450" y="1148925"/>
                <a:ext cx="23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1" y="78"/>
                      <a:pt x="16" y="109"/>
                    </a:cubicBezTo>
                    <a:lnTo>
                      <a:pt x="1" y="109"/>
                    </a:lnTo>
                    <a:lnTo>
                      <a:pt x="1" y="202"/>
                    </a:lnTo>
                    <a:lnTo>
                      <a:pt x="47" y="202"/>
                    </a:lnTo>
                    <a:lnTo>
                      <a:pt x="32" y="124"/>
                    </a:lnTo>
                    <a:lnTo>
                      <a:pt x="32" y="124"/>
                    </a:lnTo>
                    <a:cubicBezTo>
                      <a:pt x="47" y="140"/>
                      <a:pt x="47" y="140"/>
                      <a:pt x="63" y="140"/>
                    </a:cubicBezTo>
                    <a:cubicBezTo>
                      <a:pt x="47" y="140"/>
                      <a:pt x="47" y="124"/>
                      <a:pt x="32" y="109"/>
                    </a:cubicBezTo>
                    <a:cubicBezTo>
                      <a:pt x="32" y="62"/>
                      <a:pt x="94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>
                <a:off x="3385225" y="1051975"/>
                <a:ext cx="4847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250" extrusionOk="0">
                    <a:moveTo>
                      <a:pt x="1241" y="435"/>
                    </a:moveTo>
                    <a:cubicBezTo>
                      <a:pt x="1240" y="441"/>
                      <a:pt x="1239" y="447"/>
                      <a:pt x="1238" y="453"/>
                    </a:cubicBezTo>
                    <a:lnTo>
                      <a:pt x="1238" y="453"/>
                    </a:lnTo>
                    <a:cubicBezTo>
                      <a:pt x="1240" y="446"/>
                      <a:pt x="1241" y="440"/>
                      <a:pt x="1241" y="435"/>
                    </a:cubicBezTo>
                    <a:close/>
                    <a:moveTo>
                      <a:pt x="1449" y="1171"/>
                    </a:moveTo>
                    <a:lnTo>
                      <a:pt x="1449" y="1171"/>
                    </a:lnTo>
                    <a:cubicBezTo>
                      <a:pt x="1445" y="1195"/>
                      <a:pt x="1443" y="1210"/>
                      <a:pt x="1443" y="1210"/>
                    </a:cubicBezTo>
                    <a:cubicBezTo>
                      <a:pt x="1449" y="1197"/>
                      <a:pt x="1451" y="1184"/>
                      <a:pt x="1449" y="1171"/>
                    </a:cubicBezTo>
                    <a:close/>
                    <a:moveTo>
                      <a:pt x="1815" y="1"/>
                    </a:moveTo>
                    <a:cubicBezTo>
                      <a:pt x="1753" y="109"/>
                      <a:pt x="1598" y="63"/>
                      <a:pt x="1536" y="109"/>
                    </a:cubicBezTo>
                    <a:cubicBezTo>
                      <a:pt x="1737" y="249"/>
                      <a:pt x="1381" y="311"/>
                      <a:pt x="1365" y="435"/>
                    </a:cubicBezTo>
                    <a:lnTo>
                      <a:pt x="1303" y="528"/>
                    </a:lnTo>
                    <a:lnTo>
                      <a:pt x="1272" y="543"/>
                    </a:lnTo>
                    <a:cubicBezTo>
                      <a:pt x="1244" y="543"/>
                      <a:pt x="1228" y="517"/>
                      <a:pt x="1238" y="453"/>
                    </a:cubicBezTo>
                    <a:lnTo>
                      <a:pt x="1238" y="453"/>
                    </a:lnTo>
                    <a:cubicBezTo>
                      <a:pt x="1218" y="516"/>
                      <a:pt x="1107" y="610"/>
                      <a:pt x="1163" y="652"/>
                    </a:cubicBezTo>
                    <a:cubicBezTo>
                      <a:pt x="1163" y="652"/>
                      <a:pt x="1101" y="714"/>
                      <a:pt x="1039" y="776"/>
                    </a:cubicBezTo>
                    <a:cubicBezTo>
                      <a:pt x="977" y="838"/>
                      <a:pt x="915" y="916"/>
                      <a:pt x="915" y="916"/>
                    </a:cubicBezTo>
                    <a:lnTo>
                      <a:pt x="869" y="916"/>
                    </a:lnTo>
                    <a:cubicBezTo>
                      <a:pt x="869" y="931"/>
                      <a:pt x="869" y="931"/>
                      <a:pt x="884" y="947"/>
                    </a:cubicBezTo>
                    <a:cubicBezTo>
                      <a:pt x="884" y="947"/>
                      <a:pt x="621" y="1241"/>
                      <a:pt x="404" y="1521"/>
                    </a:cubicBezTo>
                    <a:cubicBezTo>
                      <a:pt x="186" y="1815"/>
                      <a:pt x="0" y="2094"/>
                      <a:pt x="0" y="2094"/>
                    </a:cubicBezTo>
                    <a:cubicBezTo>
                      <a:pt x="47" y="2048"/>
                      <a:pt x="124" y="2032"/>
                      <a:pt x="186" y="1986"/>
                    </a:cubicBezTo>
                    <a:cubicBezTo>
                      <a:pt x="203" y="2032"/>
                      <a:pt x="218" y="2048"/>
                      <a:pt x="232" y="2048"/>
                    </a:cubicBezTo>
                    <a:cubicBezTo>
                      <a:pt x="260" y="2048"/>
                      <a:pt x="286" y="1988"/>
                      <a:pt x="325" y="1988"/>
                    </a:cubicBezTo>
                    <a:cubicBezTo>
                      <a:pt x="339" y="1988"/>
                      <a:pt x="355" y="1996"/>
                      <a:pt x="372" y="2017"/>
                    </a:cubicBezTo>
                    <a:cubicBezTo>
                      <a:pt x="388" y="2094"/>
                      <a:pt x="341" y="2141"/>
                      <a:pt x="295" y="2156"/>
                    </a:cubicBezTo>
                    <a:cubicBezTo>
                      <a:pt x="341" y="2203"/>
                      <a:pt x="435" y="2203"/>
                      <a:pt x="497" y="2250"/>
                    </a:cubicBezTo>
                    <a:cubicBezTo>
                      <a:pt x="667" y="2172"/>
                      <a:pt x="404" y="1939"/>
                      <a:pt x="543" y="1831"/>
                    </a:cubicBezTo>
                    <a:lnTo>
                      <a:pt x="543" y="1831"/>
                    </a:lnTo>
                    <a:cubicBezTo>
                      <a:pt x="586" y="1874"/>
                      <a:pt x="614" y="1932"/>
                      <a:pt x="648" y="1932"/>
                    </a:cubicBezTo>
                    <a:cubicBezTo>
                      <a:pt x="663" y="1932"/>
                      <a:pt x="679" y="1921"/>
                      <a:pt x="698" y="1893"/>
                    </a:cubicBezTo>
                    <a:lnTo>
                      <a:pt x="698" y="1924"/>
                    </a:lnTo>
                    <a:cubicBezTo>
                      <a:pt x="729" y="1722"/>
                      <a:pt x="931" y="1939"/>
                      <a:pt x="822" y="1691"/>
                    </a:cubicBezTo>
                    <a:lnTo>
                      <a:pt x="822" y="1691"/>
                    </a:lnTo>
                    <a:lnTo>
                      <a:pt x="915" y="1784"/>
                    </a:lnTo>
                    <a:cubicBezTo>
                      <a:pt x="884" y="1660"/>
                      <a:pt x="993" y="1536"/>
                      <a:pt x="1039" y="1443"/>
                    </a:cubicBezTo>
                    <a:lnTo>
                      <a:pt x="1055" y="1474"/>
                    </a:lnTo>
                    <a:cubicBezTo>
                      <a:pt x="1117" y="1179"/>
                      <a:pt x="1132" y="1334"/>
                      <a:pt x="1288" y="1071"/>
                    </a:cubicBezTo>
                    <a:lnTo>
                      <a:pt x="1303" y="1272"/>
                    </a:lnTo>
                    <a:cubicBezTo>
                      <a:pt x="1412" y="1241"/>
                      <a:pt x="1319" y="1117"/>
                      <a:pt x="1381" y="1071"/>
                    </a:cubicBezTo>
                    <a:lnTo>
                      <a:pt x="1381" y="1071"/>
                    </a:lnTo>
                    <a:cubicBezTo>
                      <a:pt x="1393" y="1083"/>
                      <a:pt x="1443" y="1124"/>
                      <a:pt x="1449" y="1171"/>
                    </a:cubicBezTo>
                    <a:lnTo>
                      <a:pt x="1449" y="1171"/>
                    </a:lnTo>
                    <a:cubicBezTo>
                      <a:pt x="1457" y="1131"/>
                      <a:pt x="1470" y="1067"/>
                      <a:pt x="1489" y="1009"/>
                    </a:cubicBezTo>
                    <a:cubicBezTo>
                      <a:pt x="1520" y="900"/>
                      <a:pt x="1551" y="792"/>
                      <a:pt x="1551" y="792"/>
                    </a:cubicBezTo>
                    <a:cubicBezTo>
                      <a:pt x="1551" y="716"/>
                      <a:pt x="1529" y="704"/>
                      <a:pt x="1500" y="704"/>
                    </a:cubicBezTo>
                    <a:cubicBezTo>
                      <a:pt x="1487" y="704"/>
                      <a:pt x="1473" y="707"/>
                      <a:pt x="1459" y="707"/>
                    </a:cubicBezTo>
                    <a:cubicBezTo>
                      <a:pt x="1448" y="707"/>
                      <a:pt x="1437" y="705"/>
                      <a:pt x="1427" y="699"/>
                    </a:cubicBezTo>
                    <a:cubicBezTo>
                      <a:pt x="1403" y="637"/>
                      <a:pt x="1494" y="576"/>
                      <a:pt x="1565" y="576"/>
                    </a:cubicBezTo>
                    <a:cubicBezTo>
                      <a:pt x="1583" y="576"/>
                      <a:pt x="1600" y="580"/>
                      <a:pt x="1613" y="590"/>
                    </a:cubicBezTo>
                    <a:cubicBezTo>
                      <a:pt x="1613" y="637"/>
                      <a:pt x="1567" y="714"/>
                      <a:pt x="1644" y="714"/>
                    </a:cubicBezTo>
                    <a:cubicBezTo>
                      <a:pt x="1644" y="714"/>
                      <a:pt x="1644" y="652"/>
                      <a:pt x="1629" y="590"/>
                    </a:cubicBezTo>
                    <a:cubicBezTo>
                      <a:pt x="1629" y="528"/>
                      <a:pt x="1613" y="481"/>
                      <a:pt x="1613" y="481"/>
                    </a:cubicBezTo>
                    <a:cubicBezTo>
                      <a:pt x="1624" y="480"/>
                      <a:pt x="1633" y="479"/>
                      <a:pt x="1642" y="479"/>
                    </a:cubicBezTo>
                    <a:cubicBezTo>
                      <a:pt x="1816" y="479"/>
                      <a:pt x="1675" y="766"/>
                      <a:pt x="1675" y="869"/>
                    </a:cubicBezTo>
                    <a:cubicBezTo>
                      <a:pt x="1815" y="776"/>
                      <a:pt x="1768" y="637"/>
                      <a:pt x="1923" y="528"/>
                    </a:cubicBezTo>
                    <a:lnTo>
                      <a:pt x="1923" y="528"/>
                    </a:lnTo>
                    <a:cubicBezTo>
                      <a:pt x="1905" y="532"/>
                      <a:pt x="1888" y="534"/>
                      <a:pt x="1872" y="534"/>
                    </a:cubicBezTo>
                    <a:cubicBezTo>
                      <a:pt x="1833" y="534"/>
                      <a:pt x="1797" y="523"/>
                      <a:pt x="1753" y="512"/>
                    </a:cubicBezTo>
                    <a:cubicBezTo>
                      <a:pt x="1660" y="404"/>
                      <a:pt x="1846" y="342"/>
                      <a:pt x="1939" y="249"/>
                    </a:cubicBezTo>
                    <a:cubicBezTo>
                      <a:pt x="1846" y="249"/>
                      <a:pt x="1846" y="171"/>
                      <a:pt x="1861" y="94"/>
                    </a:cubicBezTo>
                    <a:cubicBezTo>
                      <a:pt x="1877" y="78"/>
                      <a:pt x="1877" y="78"/>
                      <a:pt x="1877" y="63"/>
                    </a:cubicBezTo>
                    <a:lnTo>
                      <a:pt x="1877" y="32"/>
                    </a:lnTo>
                    <a:lnTo>
                      <a:pt x="1861" y="47"/>
                    </a:lnTo>
                    <a:cubicBezTo>
                      <a:pt x="1861" y="32"/>
                      <a:pt x="1846" y="16"/>
                      <a:pt x="18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>
                <a:off x="3384050" y="1104325"/>
                <a:ext cx="12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78" extrusionOk="0">
                    <a:moveTo>
                      <a:pt x="47" y="0"/>
                    </a:moveTo>
                    <a:cubicBezTo>
                      <a:pt x="32" y="16"/>
                      <a:pt x="1" y="31"/>
                      <a:pt x="1" y="78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3435225" y="1046925"/>
                <a:ext cx="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81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218" y="1"/>
                      <a:pt x="156" y="32"/>
                      <a:pt x="110" y="79"/>
                    </a:cubicBezTo>
                    <a:cubicBezTo>
                      <a:pt x="48" y="110"/>
                      <a:pt x="1" y="156"/>
                      <a:pt x="1" y="156"/>
                    </a:cubicBezTo>
                    <a:cubicBezTo>
                      <a:pt x="32" y="187"/>
                      <a:pt x="32" y="249"/>
                      <a:pt x="63" y="280"/>
                    </a:cubicBezTo>
                    <a:lnTo>
                      <a:pt x="234" y="156"/>
                    </a:lnTo>
                    <a:cubicBezTo>
                      <a:pt x="141" y="141"/>
                      <a:pt x="234" y="48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3432125" y="1049875"/>
                <a:ext cx="312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6" extrusionOk="0">
                    <a:moveTo>
                      <a:pt x="45" y="1"/>
                    </a:moveTo>
                    <a:cubicBezTo>
                      <a:pt x="32" y="1"/>
                      <a:pt x="18" y="3"/>
                      <a:pt x="1" y="7"/>
                    </a:cubicBezTo>
                    <a:cubicBezTo>
                      <a:pt x="16" y="38"/>
                      <a:pt x="16" y="69"/>
                      <a:pt x="1" y="116"/>
                    </a:cubicBezTo>
                    <a:lnTo>
                      <a:pt x="125" y="38"/>
                    </a:lnTo>
                    <a:cubicBezTo>
                      <a:pt x="102" y="15"/>
                      <a:pt x="80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>
                <a:off x="3371250" y="1103925"/>
                <a:ext cx="217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242" extrusionOk="0">
                    <a:moveTo>
                      <a:pt x="668" y="1"/>
                    </a:moveTo>
                    <a:lnTo>
                      <a:pt x="637" y="140"/>
                    </a:lnTo>
                    <a:lnTo>
                      <a:pt x="606" y="94"/>
                    </a:lnTo>
                    <a:lnTo>
                      <a:pt x="544" y="218"/>
                    </a:lnTo>
                    <a:cubicBezTo>
                      <a:pt x="621" y="249"/>
                      <a:pt x="652" y="234"/>
                      <a:pt x="714" y="280"/>
                    </a:cubicBezTo>
                    <a:cubicBezTo>
                      <a:pt x="665" y="330"/>
                      <a:pt x="635" y="344"/>
                      <a:pt x="609" y="344"/>
                    </a:cubicBezTo>
                    <a:cubicBezTo>
                      <a:pt x="574" y="344"/>
                      <a:pt x="546" y="317"/>
                      <a:pt x="487" y="317"/>
                    </a:cubicBezTo>
                    <a:cubicBezTo>
                      <a:pt x="468" y="317"/>
                      <a:pt x="446" y="319"/>
                      <a:pt x="420" y="327"/>
                    </a:cubicBezTo>
                    <a:lnTo>
                      <a:pt x="327" y="497"/>
                    </a:lnTo>
                    <a:lnTo>
                      <a:pt x="311" y="466"/>
                    </a:lnTo>
                    <a:lnTo>
                      <a:pt x="311" y="466"/>
                    </a:lnTo>
                    <a:cubicBezTo>
                      <a:pt x="311" y="482"/>
                      <a:pt x="311" y="497"/>
                      <a:pt x="327" y="513"/>
                    </a:cubicBezTo>
                    <a:lnTo>
                      <a:pt x="1" y="1056"/>
                    </a:lnTo>
                    <a:cubicBezTo>
                      <a:pt x="1" y="1195"/>
                      <a:pt x="172" y="1102"/>
                      <a:pt x="234" y="1242"/>
                    </a:cubicBezTo>
                    <a:cubicBezTo>
                      <a:pt x="302" y="1145"/>
                      <a:pt x="456" y="1049"/>
                      <a:pt x="393" y="953"/>
                    </a:cubicBezTo>
                    <a:lnTo>
                      <a:pt x="393" y="953"/>
                    </a:lnTo>
                    <a:cubicBezTo>
                      <a:pt x="402" y="960"/>
                      <a:pt x="412" y="966"/>
                      <a:pt x="422" y="966"/>
                    </a:cubicBezTo>
                    <a:cubicBezTo>
                      <a:pt x="427" y="966"/>
                      <a:pt x="431" y="965"/>
                      <a:pt x="435" y="962"/>
                    </a:cubicBezTo>
                    <a:lnTo>
                      <a:pt x="358" y="807"/>
                    </a:lnTo>
                    <a:lnTo>
                      <a:pt x="280" y="854"/>
                    </a:lnTo>
                    <a:cubicBezTo>
                      <a:pt x="203" y="699"/>
                      <a:pt x="389" y="513"/>
                      <a:pt x="482" y="513"/>
                    </a:cubicBezTo>
                    <a:cubicBezTo>
                      <a:pt x="435" y="668"/>
                      <a:pt x="621" y="699"/>
                      <a:pt x="435" y="823"/>
                    </a:cubicBezTo>
                    <a:cubicBezTo>
                      <a:pt x="482" y="838"/>
                      <a:pt x="559" y="854"/>
                      <a:pt x="559" y="900"/>
                    </a:cubicBezTo>
                    <a:cubicBezTo>
                      <a:pt x="652" y="683"/>
                      <a:pt x="838" y="544"/>
                      <a:pt x="869" y="234"/>
                    </a:cubicBezTo>
                    <a:lnTo>
                      <a:pt x="869" y="234"/>
                    </a:lnTo>
                    <a:cubicBezTo>
                      <a:pt x="834" y="247"/>
                      <a:pt x="809" y="252"/>
                      <a:pt x="791" y="252"/>
                    </a:cubicBezTo>
                    <a:cubicBezTo>
                      <a:pt x="679" y="252"/>
                      <a:pt x="828" y="41"/>
                      <a:pt x="6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>
                <a:off x="3859025" y="669275"/>
                <a:ext cx="4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79" extrusionOk="0">
                    <a:moveTo>
                      <a:pt x="1" y="1"/>
                    </a:moveTo>
                    <a:lnTo>
                      <a:pt x="1" y="78"/>
                    </a:lnTo>
                    <a:lnTo>
                      <a:pt x="16" y="78"/>
                    </a:lnTo>
                    <a:cubicBezTo>
                      <a:pt x="16" y="63"/>
                      <a:pt x="16" y="32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3870675" y="633225"/>
                <a:ext cx="89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00" extrusionOk="0">
                    <a:moveTo>
                      <a:pt x="357" y="0"/>
                    </a:moveTo>
                    <a:cubicBezTo>
                      <a:pt x="357" y="0"/>
                      <a:pt x="310" y="62"/>
                      <a:pt x="264" y="124"/>
                    </a:cubicBezTo>
                    <a:cubicBezTo>
                      <a:pt x="217" y="186"/>
                      <a:pt x="171" y="248"/>
                      <a:pt x="171" y="248"/>
                    </a:cubicBezTo>
                    <a:cubicBezTo>
                      <a:pt x="171" y="226"/>
                      <a:pt x="159" y="222"/>
                      <a:pt x="145" y="222"/>
                    </a:cubicBezTo>
                    <a:cubicBezTo>
                      <a:pt x="135" y="222"/>
                      <a:pt x="124" y="224"/>
                      <a:pt x="115" y="224"/>
                    </a:cubicBezTo>
                    <a:cubicBezTo>
                      <a:pt x="99" y="224"/>
                      <a:pt x="87" y="218"/>
                      <a:pt x="93" y="186"/>
                    </a:cubicBezTo>
                    <a:lnTo>
                      <a:pt x="93" y="186"/>
                    </a:lnTo>
                    <a:cubicBezTo>
                      <a:pt x="78" y="202"/>
                      <a:pt x="0" y="264"/>
                      <a:pt x="47" y="279"/>
                    </a:cubicBezTo>
                    <a:lnTo>
                      <a:pt x="93" y="248"/>
                    </a:lnTo>
                    <a:lnTo>
                      <a:pt x="93" y="248"/>
                    </a:lnTo>
                    <a:cubicBezTo>
                      <a:pt x="62" y="466"/>
                      <a:pt x="171" y="481"/>
                      <a:pt x="62" y="698"/>
                    </a:cubicBezTo>
                    <a:cubicBezTo>
                      <a:pt x="72" y="699"/>
                      <a:pt x="82" y="700"/>
                      <a:pt x="90" y="700"/>
                    </a:cubicBezTo>
                    <a:cubicBezTo>
                      <a:pt x="218" y="700"/>
                      <a:pt x="219" y="598"/>
                      <a:pt x="248" y="497"/>
                    </a:cubicBezTo>
                    <a:cubicBezTo>
                      <a:pt x="264" y="481"/>
                      <a:pt x="279" y="466"/>
                      <a:pt x="295" y="450"/>
                    </a:cubicBezTo>
                    <a:cubicBezTo>
                      <a:pt x="295" y="450"/>
                      <a:pt x="310" y="357"/>
                      <a:pt x="326" y="279"/>
                    </a:cubicBezTo>
                    <a:cubicBezTo>
                      <a:pt x="341" y="202"/>
                      <a:pt x="357" y="124"/>
                      <a:pt x="357" y="124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>
                <a:off x="3899350" y="75885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0"/>
                    </a:moveTo>
                    <a:lnTo>
                      <a:pt x="1" y="62"/>
                    </a:lnTo>
                    <a:cubicBezTo>
                      <a:pt x="16" y="47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>
                <a:off x="3898975" y="75845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3909825" y="723950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1" y="1"/>
                    </a:moveTo>
                    <a:cubicBezTo>
                      <a:pt x="8" y="8"/>
                      <a:pt x="16" y="12"/>
                      <a:pt x="22" y="12"/>
                    </a:cubicBezTo>
                    <a:cubicBezTo>
                      <a:pt x="28" y="12"/>
                      <a:pt x="32" y="8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3958300" y="689450"/>
                <a:ext cx="19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9" extrusionOk="0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47"/>
                      <a:pt x="47" y="78"/>
                      <a:pt x="78" y="109"/>
                    </a:cubicBezTo>
                    <a:cubicBezTo>
                      <a:pt x="78" y="109"/>
                      <a:pt x="78" y="93"/>
                      <a:pt x="78" y="93"/>
                    </a:cubicBezTo>
                    <a:cubicBezTo>
                      <a:pt x="47" y="62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3890050" y="763500"/>
                <a:ext cx="43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10" extrusionOk="0">
                    <a:moveTo>
                      <a:pt x="1" y="0"/>
                    </a:moveTo>
                    <a:cubicBezTo>
                      <a:pt x="63" y="32"/>
                      <a:pt x="109" y="78"/>
                      <a:pt x="156" y="109"/>
                    </a:cubicBezTo>
                    <a:cubicBezTo>
                      <a:pt x="171" y="109"/>
                      <a:pt x="156" y="94"/>
                      <a:pt x="140" y="78"/>
                    </a:cubicBezTo>
                    <a:cubicBezTo>
                      <a:pt x="109" y="47"/>
                      <a:pt x="78" y="32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3884625" y="761175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32" y="31"/>
                      <a:pt x="47" y="47"/>
                      <a:pt x="78" y="62"/>
                    </a:cubicBezTo>
                    <a:lnTo>
                      <a:pt x="94" y="62"/>
                    </a:lnTo>
                    <a:cubicBezTo>
                      <a:pt x="78" y="62"/>
                      <a:pt x="78" y="62"/>
                      <a:pt x="78" y="47"/>
                    </a:cubicBezTo>
                    <a:cubicBezTo>
                      <a:pt x="47" y="31"/>
                      <a:pt x="32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3961800" y="6937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6" y="32"/>
                      <a:pt x="16" y="32"/>
                      <a:pt x="31" y="47"/>
                    </a:cubicBezTo>
                    <a:cubicBezTo>
                      <a:pt x="31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3791175" y="620800"/>
                <a:ext cx="186150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6019" extrusionOk="0">
                    <a:moveTo>
                      <a:pt x="4374" y="342"/>
                    </a:moveTo>
                    <a:lnTo>
                      <a:pt x="4374" y="342"/>
                    </a:lnTo>
                    <a:cubicBezTo>
                      <a:pt x="4343" y="404"/>
                      <a:pt x="4312" y="466"/>
                      <a:pt x="4297" y="513"/>
                    </a:cubicBezTo>
                    <a:lnTo>
                      <a:pt x="4219" y="497"/>
                    </a:lnTo>
                    <a:lnTo>
                      <a:pt x="4235" y="420"/>
                    </a:lnTo>
                    <a:cubicBezTo>
                      <a:pt x="4281" y="404"/>
                      <a:pt x="4328" y="373"/>
                      <a:pt x="4374" y="342"/>
                    </a:cubicBezTo>
                    <a:close/>
                    <a:moveTo>
                      <a:pt x="5507" y="859"/>
                    </a:moveTo>
                    <a:cubicBezTo>
                      <a:pt x="5524" y="859"/>
                      <a:pt x="5540" y="865"/>
                      <a:pt x="5553" y="885"/>
                    </a:cubicBezTo>
                    <a:cubicBezTo>
                      <a:pt x="5538" y="901"/>
                      <a:pt x="5522" y="932"/>
                      <a:pt x="5507" y="963"/>
                    </a:cubicBezTo>
                    <a:cubicBezTo>
                      <a:pt x="5472" y="988"/>
                      <a:pt x="5450" y="999"/>
                      <a:pt x="5435" y="999"/>
                    </a:cubicBezTo>
                    <a:cubicBezTo>
                      <a:pt x="5397" y="999"/>
                      <a:pt x="5414" y="930"/>
                      <a:pt x="5414" y="885"/>
                    </a:cubicBezTo>
                    <a:cubicBezTo>
                      <a:pt x="5429" y="885"/>
                      <a:pt x="5429" y="869"/>
                      <a:pt x="5445" y="869"/>
                    </a:cubicBezTo>
                    <a:cubicBezTo>
                      <a:pt x="5462" y="869"/>
                      <a:pt x="5485" y="859"/>
                      <a:pt x="5507" y="859"/>
                    </a:cubicBezTo>
                    <a:close/>
                    <a:moveTo>
                      <a:pt x="5367" y="994"/>
                    </a:moveTo>
                    <a:cubicBezTo>
                      <a:pt x="5367" y="1009"/>
                      <a:pt x="5383" y="1025"/>
                      <a:pt x="5367" y="1040"/>
                    </a:cubicBezTo>
                    <a:cubicBezTo>
                      <a:pt x="5367" y="1040"/>
                      <a:pt x="5367" y="1040"/>
                      <a:pt x="5367" y="1056"/>
                    </a:cubicBezTo>
                    <a:lnTo>
                      <a:pt x="5352" y="1025"/>
                    </a:lnTo>
                    <a:cubicBezTo>
                      <a:pt x="5352" y="1025"/>
                      <a:pt x="5352" y="1009"/>
                      <a:pt x="5367" y="994"/>
                    </a:cubicBezTo>
                    <a:close/>
                    <a:moveTo>
                      <a:pt x="6236" y="1211"/>
                    </a:moveTo>
                    <a:cubicBezTo>
                      <a:pt x="6228" y="1218"/>
                      <a:pt x="6224" y="1230"/>
                      <a:pt x="6220" y="1242"/>
                    </a:cubicBezTo>
                    <a:cubicBezTo>
                      <a:pt x="6229" y="1224"/>
                      <a:pt x="6236" y="1211"/>
                      <a:pt x="6236" y="1211"/>
                    </a:cubicBezTo>
                    <a:close/>
                    <a:moveTo>
                      <a:pt x="6220" y="1242"/>
                    </a:moveTo>
                    <a:lnTo>
                      <a:pt x="6220" y="1242"/>
                    </a:lnTo>
                    <a:cubicBezTo>
                      <a:pt x="6215" y="1251"/>
                      <a:pt x="6210" y="1262"/>
                      <a:pt x="6205" y="1273"/>
                    </a:cubicBezTo>
                    <a:cubicBezTo>
                      <a:pt x="6212" y="1265"/>
                      <a:pt x="6216" y="1253"/>
                      <a:pt x="6220" y="1242"/>
                    </a:cubicBezTo>
                    <a:close/>
                    <a:moveTo>
                      <a:pt x="5336" y="1164"/>
                    </a:moveTo>
                    <a:lnTo>
                      <a:pt x="5336" y="1164"/>
                    </a:lnTo>
                    <a:cubicBezTo>
                      <a:pt x="5367" y="1211"/>
                      <a:pt x="5398" y="1257"/>
                      <a:pt x="5445" y="1304"/>
                    </a:cubicBezTo>
                    <a:lnTo>
                      <a:pt x="5352" y="1211"/>
                    </a:lnTo>
                    <a:cubicBezTo>
                      <a:pt x="5352" y="1195"/>
                      <a:pt x="5336" y="1180"/>
                      <a:pt x="5336" y="1164"/>
                    </a:cubicBezTo>
                    <a:close/>
                    <a:moveTo>
                      <a:pt x="5910" y="1118"/>
                    </a:moveTo>
                    <a:lnTo>
                      <a:pt x="6143" y="1381"/>
                    </a:lnTo>
                    <a:cubicBezTo>
                      <a:pt x="6143" y="1397"/>
                      <a:pt x="6143" y="1412"/>
                      <a:pt x="6127" y="1428"/>
                    </a:cubicBezTo>
                    <a:lnTo>
                      <a:pt x="5987" y="1257"/>
                    </a:lnTo>
                    <a:lnTo>
                      <a:pt x="5972" y="1304"/>
                    </a:lnTo>
                    <a:lnTo>
                      <a:pt x="5817" y="1319"/>
                    </a:lnTo>
                    <a:cubicBezTo>
                      <a:pt x="5817" y="1195"/>
                      <a:pt x="5863" y="1149"/>
                      <a:pt x="5910" y="1118"/>
                    </a:cubicBezTo>
                    <a:close/>
                    <a:moveTo>
                      <a:pt x="6251" y="1847"/>
                    </a:moveTo>
                    <a:cubicBezTo>
                      <a:pt x="6298" y="1909"/>
                      <a:pt x="6344" y="1955"/>
                      <a:pt x="6375" y="1986"/>
                    </a:cubicBezTo>
                    <a:cubicBezTo>
                      <a:pt x="6375" y="2002"/>
                      <a:pt x="6360" y="2002"/>
                      <a:pt x="6360" y="2017"/>
                    </a:cubicBezTo>
                    <a:cubicBezTo>
                      <a:pt x="6313" y="1955"/>
                      <a:pt x="6267" y="1909"/>
                      <a:pt x="6220" y="1847"/>
                    </a:cubicBezTo>
                    <a:lnTo>
                      <a:pt x="6220" y="1847"/>
                    </a:lnTo>
                    <a:cubicBezTo>
                      <a:pt x="6236" y="1862"/>
                      <a:pt x="6251" y="1862"/>
                      <a:pt x="6251" y="1862"/>
                    </a:cubicBezTo>
                    <a:cubicBezTo>
                      <a:pt x="6251" y="1862"/>
                      <a:pt x="6251" y="1847"/>
                      <a:pt x="6251" y="1847"/>
                    </a:cubicBezTo>
                    <a:close/>
                    <a:moveTo>
                      <a:pt x="761" y="2529"/>
                    </a:moveTo>
                    <a:cubicBezTo>
                      <a:pt x="759" y="2535"/>
                      <a:pt x="758" y="2540"/>
                      <a:pt x="757" y="2546"/>
                    </a:cubicBezTo>
                    <a:lnTo>
                      <a:pt x="757" y="2546"/>
                    </a:lnTo>
                    <a:cubicBezTo>
                      <a:pt x="759" y="2540"/>
                      <a:pt x="761" y="2535"/>
                      <a:pt x="761" y="2529"/>
                    </a:cubicBezTo>
                    <a:close/>
                    <a:moveTo>
                      <a:pt x="326" y="2576"/>
                    </a:moveTo>
                    <a:cubicBezTo>
                      <a:pt x="337" y="2580"/>
                      <a:pt x="347" y="2583"/>
                      <a:pt x="357" y="2585"/>
                    </a:cubicBezTo>
                    <a:lnTo>
                      <a:pt x="357" y="2585"/>
                    </a:lnTo>
                    <a:cubicBezTo>
                      <a:pt x="346" y="2579"/>
                      <a:pt x="334" y="2576"/>
                      <a:pt x="326" y="2576"/>
                    </a:cubicBezTo>
                    <a:close/>
                    <a:moveTo>
                      <a:pt x="5693" y="668"/>
                    </a:moveTo>
                    <a:cubicBezTo>
                      <a:pt x="5677" y="683"/>
                      <a:pt x="5662" y="714"/>
                      <a:pt x="5646" y="730"/>
                    </a:cubicBezTo>
                    <a:cubicBezTo>
                      <a:pt x="5662" y="730"/>
                      <a:pt x="5693" y="730"/>
                      <a:pt x="5708" y="714"/>
                    </a:cubicBezTo>
                    <a:lnTo>
                      <a:pt x="6205" y="1288"/>
                    </a:lnTo>
                    <a:lnTo>
                      <a:pt x="7414" y="2700"/>
                    </a:lnTo>
                    <a:cubicBezTo>
                      <a:pt x="7399" y="2715"/>
                      <a:pt x="7399" y="2731"/>
                      <a:pt x="7399" y="2762"/>
                    </a:cubicBezTo>
                    <a:cubicBezTo>
                      <a:pt x="7408" y="2771"/>
                      <a:pt x="7416" y="2775"/>
                      <a:pt x="7422" y="2775"/>
                    </a:cubicBezTo>
                    <a:cubicBezTo>
                      <a:pt x="7438" y="2775"/>
                      <a:pt x="7445" y="2753"/>
                      <a:pt x="7445" y="2731"/>
                    </a:cubicBezTo>
                    <a:lnTo>
                      <a:pt x="6205" y="1273"/>
                    </a:lnTo>
                    <a:lnTo>
                      <a:pt x="5693" y="668"/>
                    </a:lnTo>
                    <a:close/>
                    <a:moveTo>
                      <a:pt x="4964" y="2746"/>
                    </a:moveTo>
                    <a:lnTo>
                      <a:pt x="4964" y="2746"/>
                    </a:lnTo>
                    <a:cubicBezTo>
                      <a:pt x="4948" y="2777"/>
                      <a:pt x="4948" y="2793"/>
                      <a:pt x="4917" y="2793"/>
                    </a:cubicBezTo>
                    <a:cubicBezTo>
                      <a:pt x="4933" y="2777"/>
                      <a:pt x="4948" y="2762"/>
                      <a:pt x="4964" y="2746"/>
                    </a:cubicBezTo>
                    <a:close/>
                    <a:moveTo>
                      <a:pt x="966" y="2740"/>
                    </a:moveTo>
                    <a:cubicBezTo>
                      <a:pt x="975" y="2740"/>
                      <a:pt x="984" y="2742"/>
                      <a:pt x="993" y="2746"/>
                    </a:cubicBezTo>
                    <a:cubicBezTo>
                      <a:pt x="978" y="2777"/>
                      <a:pt x="962" y="2793"/>
                      <a:pt x="931" y="2808"/>
                    </a:cubicBezTo>
                    <a:cubicBezTo>
                      <a:pt x="916" y="2793"/>
                      <a:pt x="916" y="2777"/>
                      <a:pt x="900" y="2762"/>
                    </a:cubicBezTo>
                    <a:cubicBezTo>
                      <a:pt x="922" y="2751"/>
                      <a:pt x="944" y="2740"/>
                      <a:pt x="966" y="2740"/>
                    </a:cubicBezTo>
                    <a:close/>
                    <a:moveTo>
                      <a:pt x="6561" y="3196"/>
                    </a:moveTo>
                    <a:lnTo>
                      <a:pt x="6546" y="3211"/>
                    </a:lnTo>
                    <a:cubicBezTo>
                      <a:pt x="6561" y="3211"/>
                      <a:pt x="6561" y="3211"/>
                      <a:pt x="6561" y="3196"/>
                    </a:cubicBezTo>
                    <a:close/>
                    <a:moveTo>
                      <a:pt x="6515" y="3180"/>
                    </a:moveTo>
                    <a:cubicBezTo>
                      <a:pt x="6515" y="3199"/>
                      <a:pt x="6520" y="3206"/>
                      <a:pt x="6531" y="3206"/>
                    </a:cubicBezTo>
                    <a:cubicBezTo>
                      <a:pt x="6538" y="3206"/>
                      <a:pt x="6548" y="3202"/>
                      <a:pt x="6561" y="3196"/>
                    </a:cubicBezTo>
                    <a:lnTo>
                      <a:pt x="6561" y="3196"/>
                    </a:lnTo>
                    <a:cubicBezTo>
                      <a:pt x="6561" y="3196"/>
                      <a:pt x="6561" y="3196"/>
                      <a:pt x="6561" y="3196"/>
                    </a:cubicBezTo>
                    <a:cubicBezTo>
                      <a:pt x="6573" y="3190"/>
                      <a:pt x="6587" y="3184"/>
                      <a:pt x="6601" y="3184"/>
                    </a:cubicBezTo>
                    <a:cubicBezTo>
                      <a:pt x="6623" y="3184"/>
                      <a:pt x="6645" y="3200"/>
                      <a:pt x="6654" y="3258"/>
                    </a:cubicBezTo>
                    <a:cubicBezTo>
                      <a:pt x="6654" y="3242"/>
                      <a:pt x="6654" y="3227"/>
                      <a:pt x="6654" y="3227"/>
                    </a:cubicBezTo>
                    <a:cubicBezTo>
                      <a:pt x="6670" y="3242"/>
                      <a:pt x="6701" y="3273"/>
                      <a:pt x="6716" y="3305"/>
                    </a:cubicBezTo>
                    <a:cubicBezTo>
                      <a:pt x="6592" y="3460"/>
                      <a:pt x="6437" y="3398"/>
                      <a:pt x="6329" y="3429"/>
                    </a:cubicBezTo>
                    <a:cubicBezTo>
                      <a:pt x="6329" y="3413"/>
                      <a:pt x="6329" y="3413"/>
                      <a:pt x="6329" y="3398"/>
                    </a:cubicBezTo>
                    <a:cubicBezTo>
                      <a:pt x="6360" y="3336"/>
                      <a:pt x="6375" y="3289"/>
                      <a:pt x="6391" y="3227"/>
                    </a:cubicBezTo>
                    <a:cubicBezTo>
                      <a:pt x="6422" y="3196"/>
                      <a:pt x="6468" y="3180"/>
                      <a:pt x="6515" y="3180"/>
                    </a:cubicBezTo>
                    <a:close/>
                    <a:moveTo>
                      <a:pt x="6051" y="3588"/>
                    </a:moveTo>
                    <a:cubicBezTo>
                      <a:pt x="6050" y="3588"/>
                      <a:pt x="6050" y="3591"/>
                      <a:pt x="6050" y="3599"/>
                    </a:cubicBezTo>
                    <a:cubicBezTo>
                      <a:pt x="6050" y="3615"/>
                      <a:pt x="6050" y="3615"/>
                      <a:pt x="6065" y="3615"/>
                    </a:cubicBezTo>
                    <a:lnTo>
                      <a:pt x="6050" y="3723"/>
                    </a:lnTo>
                    <a:lnTo>
                      <a:pt x="6143" y="3646"/>
                    </a:lnTo>
                    <a:cubicBezTo>
                      <a:pt x="6112" y="3646"/>
                      <a:pt x="6096" y="3615"/>
                      <a:pt x="6065" y="3599"/>
                    </a:cubicBezTo>
                    <a:cubicBezTo>
                      <a:pt x="6057" y="3591"/>
                      <a:pt x="6053" y="3588"/>
                      <a:pt x="6051" y="3588"/>
                    </a:cubicBezTo>
                    <a:close/>
                    <a:moveTo>
                      <a:pt x="3739" y="3723"/>
                    </a:moveTo>
                    <a:lnTo>
                      <a:pt x="3739" y="3723"/>
                    </a:lnTo>
                    <a:cubicBezTo>
                      <a:pt x="3739" y="3723"/>
                      <a:pt x="3739" y="3723"/>
                      <a:pt x="3739" y="3723"/>
                    </a:cubicBezTo>
                    <a:close/>
                    <a:moveTo>
                      <a:pt x="4840" y="3677"/>
                    </a:moveTo>
                    <a:lnTo>
                      <a:pt x="4840" y="3677"/>
                    </a:lnTo>
                    <a:cubicBezTo>
                      <a:pt x="4871" y="3708"/>
                      <a:pt x="4902" y="3723"/>
                      <a:pt x="4917" y="3739"/>
                    </a:cubicBezTo>
                    <a:cubicBezTo>
                      <a:pt x="4902" y="3739"/>
                      <a:pt x="4886" y="3739"/>
                      <a:pt x="4871" y="3754"/>
                    </a:cubicBezTo>
                    <a:lnTo>
                      <a:pt x="4840" y="3677"/>
                    </a:lnTo>
                    <a:close/>
                    <a:moveTo>
                      <a:pt x="3925" y="3506"/>
                    </a:moveTo>
                    <a:lnTo>
                      <a:pt x="3878" y="3677"/>
                    </a:lnTo>
                    <a:lnTo>
                      <a:pt x="3894" y="3677"/>
                    </a:lnTo>
                    <a:cubicBezTo>
                      <a:pt x="3863" y="3723"/>
                      <a:pt x="3847" y="3770"/>
                      <a:pt x="3816" y="3816"/>
                    </a:cubicBezTo>
                    <a:cubicBezTo>
                      <a:pt x="3739" y="3754"/>
                      <a:pt x="3677" y="3708"/>
                      <a:pt x="3661" y="3692"/>
                    </a:cubicBezTo>
                    <a:cubicBezTo>
                      <a:pt x="3677" y="3677"/>
                      <a:pt x="3692" y="3661"/>
                      <a:pt x="3708" y="3661"/>
                    </a:cubicBezTo>
                    <a:lnTo>
                      <a:pt x="3739" y="3723"/>
                    </a:lnTo>
                    <a:cubicBezTo>
                      <a:pt x="3723" y="3630"/>
                      <a:pt x="3816" y="3568"/>
                      <a:pt x="3925" y="3506"/>
                    </a:cubicBezTo>
                    <a:close/>
                    <a:moveTo>
                      <a:pt x="5491" y="3909"/>
                    </a:moveTo>
                    <a:cubicBezTo>
                      <a:pt x="5507" y="3925"/>
                      <a:pt x="5522" y="3940"/>
                      <a:pt x="5522" y="3971"/>
                    </a:cubicBezTo>
                    <a:lnTo>
                      <a:pt x="5398" y="4033"/>
                    </a:lnTo>
                    <a:lnTo>
                      <a:pt x="5367" y="4033"/>
                    </a:lnTo>
                    <a:cubicBezTo>
                      <a:pt x="5383" y="4002"/>
                      <a:pt x="5429" y="3971"/>
                      <a:pt x="5491" y="3909"/>
                    </a:cubicBezTo>
                    <a:close/>
                    <a:moveTo>
                      <a:pt x="4855" y="3816"/>
                    </a:moveTo>
                    <a:cubicBezTo>
                      <a:pt x="4917" y="3894"/>
                      <a:pt x="5103" y="3847"/>
                      <a:pt x="4995" y="4002"/>
                    </a:cubicBezTo>
                    <a:cubicBezTo>
                      <a:pt x="4995" y="3909"/>
                      <a:pt x="4871" y="3940"/>
                      <a:pt x="4824" y="3909"/>
                    </a:cubicBezTo>
                    <a:cubicBezTo>
                      <a:pt x="4793" y="3925"/>
                      <a:pt x="4778" y="3971"/>
                      <a:pt x="4778" y="4018"/>
                    </a:cubicBezTo>
                    <a:cubicBezTo>
                      <a:pt x="4762" y="4049"/>
                      <a:pt x="4731" y="4064"/>
                      <a:pt x="4700" y="4064"/>
                    </a:cubicBezTo>
                    <a:cubicBezTo>
                      <a:pt x="4716" y="4018"/>
                      <a:pt x="4731" y="3956"/>
                      <a:pt x="4747" y="3909"/>
                    </a:cubicBezTo>
                    <a:cubicBezTo>
                      <a:pt x="4778" y="3894"/>
                      <a:pt x="4809" y="3863"/>
                      <a:pt x="4855" y="3816"/>
                    </a:cubicBezTo>
                    <a:close/>
                    <a:moveTo>
                      <a:pt x="5119" y="4111"/>
                    </a:moveTo>
                    <a:cubicBezTo>
                      <a:pt x="5119" y="4111"/>
                      <a:pt x="5119" y="4127"/>
                      <a:pt x="5119" y="4127"/>
                    </a:cubicBezTo>
                    <a:cubicBezTo>
                      <a:pt x="5103" y="4142"/>
                      <a:pt x="5103" y="4158"/>
                      <a:pt x="5088" y="4158"/>
                    </a:cubicBezTo>
                    <a:cubicBezTo>
                      <a:pt x="5088" y="4142"/>
                      <a:pt x="5103" y="4127"/>
                      <a:pt x="5119" y="4111"/>
                    </a:cubicBezTo>
                    <a:close/>
                    <a:moveTo>
                      <a:pt x="5522" y="4033"/>
                    </a:moveTo>
                    <a:lnTo>
                      <a:pt x="5522" y="4033"/>
                    </a:lnTo>
                    <a:cubicBezTo>
                      <a:pt x="5507" y="4095"/>
                      <a:pt x="5491" y="4158"/>
                      <a:pt x="5491" y="4189"/>
                    </a:cubicBezTo>
                    <a:cubicBezTo>
                      <a:pt x="5476" y="4204"/>
                      <a:pt x="5460" y="4204"/>
                      <a:pt x="5445" y="4220"/>
                    </a:cubicBezTo>
                    <a:lnTo>
                      <a:pt x="5383" y="4080"/>
                    </a:lnTo>
                    <a:lnTo>
                      <a:pt x="5383" y="4080"/>
                    </a:lnTo>
                    <a:cubicBezTo>
                      <a:pt x="5397" y="4083"/>
                      <a:pt x="5410" y="4084"/>
                      <a:pt x="5421" y="4084"/>
                    </a:cubicBezTo>
                    <a:cubicBezTo>
                      <a:pt x="5472" y="4084"/>
                      <a:pt x="5497" y="4059"/>
                      <a:pt x="5522" y="4033"/>
                    </a:cubicBezTo>
                    <a:close/>
                    <a:moveTo>
                      <a:pt x="5414" y="4282"/>
                    </a:moveTo>
                    <a:cubicBezTo>
                      <a:pt x="5429" y="4282"/>
                      <a:pt x="5429" y="4282"/>
                      <a:pt x="5429" y="4297"/>
                    </a:cubicBezTo>
                    <a:lnTo>
                      <a:pt x="5383" y="4328"/>
                    </a:lnTo>
                    <a:cubicBezTo>
                      <a:pt x="5398" y="4313"/>
                      <a:pt x="5398" y="4297"/>
                      <a:pt x="5414" y="4282"/>
                    </a:cubicBezTo>
                    <a:close/>
                    <a:moveTo>
                      <a:pt x="3552" y="4359"/>
                    </a:moveTo>
                    <a:cubicBezTo>
                      <a:pt x="3552" y="4359"/>
                      <a:pt x="3552" y="4375"/>
                      <a:pt x="3537" y="4375"/>
                    </a:cubicBezTo>
                    <a:cubicBezTo>
                      <a:pt x="3537" y="4375"/>
                      <a:pt x="3537" y="4375"/>
                      <a:pt x="3537" y="4359"/>
                    </a:cubicBezTo>
                    <a:close/>
                    <a:moveTo>
                      <a:pt x="5305" y="4297"/>
                    </a:moveTo>
                    <a:cubicBezTo>
                      <a:pt x="5321" y="4313"/>
                      <a:pt x="5336" y="4328"/>
                      <a:pt x="5336" y="4359"/>
                    </a:cubicBezTo>
                    <a:lnTo>
                      <a:pt x="5305" y="4390"/>
                    </a:lnTo>
                    <a:cubicBezTo>
                      <a:pt x="5321" y="4344"/>
                      <a:pt x="5305" y="4328"/>
                      <a:pt x="5305" y="4297"/>
                    </a:cubicBezTo>
                    <a:close/>
                    <a:moveTo>
                      <a:pt x="4762" y="4390"/>
                    </a:moveTo>
                    <a:lnTo>
                      <a:pt x="4762" y="4390"/>
                    </a:lnTo>
                    <a:cubicBezTo>
                      <a:pt x="4760" y="4394"/>
                      <a:pt x="4758" y="4398"/>
                      <a:pt x="4757" y="4402"/>
                    </a:cubicBezTo>
                    <a:lnTo>
                      <a:pt x="4757" y="4402"/>
                    </a:lnTo>
                    <a:cubicBezTo>
                      <a:pt x="4760" y="4399"/>
                      <a:pt x="4762" y="4396"/>
                      <a:pt x="4762" y="4390"/>
                    </a:cubicBezTo>
                    <a:close/>
                    <a:moveTo>
                      <a:pt x="2793" y="4452"/>
                    </a:moveTo>
                    <a:cubicBezTo>
                      <a:pt x="2793" y="4467"/>
                      <a:pt x="2793" y="4468"/>
                      <a:pt x="2778" y="4468"/>
                    </a:cubicBezTo>
                    <a:lnTo>
                      <a:pt x="2778" y="4468"/>
                    </a:lnTo>
                    <a:cubicBezTo>
                      <a:pt x="2783" y="4463"/>
                      <a:pt x="2787" y="4457"/>
                      <a:pt x="2793" y="4452"/>
                    </a:cubicBezTo>
                    <a:close/>
                    <a:moveTo>
                      <a:pt x="5352" y="4064"/>
                    </a:moveTo>
                    <a:cubicBezTo>
                      <a:pt x="5445" y="4173"/>
                      <a:pt x="5290" y="4204"/>
                      <a:pt x="5274" y="4282"/>
                    </a:cubicBezTo>
                    <a:cubicBezTo>
                      <a:pt x="5290" y="4282"/>
                      <a:pt x="5290" y="4282"/>
                      <a:pt x="5305" y="4297"/>
                    </a:cubicBezTo>
                    <a:cubicBezTo>
                      <a:pt x="5274" y="4421"/>
                      <a:pt x="5197" y="4452"/>
                      <a:pt x="5165" y="4514"/>
                    </a:cubicBezTo>
                    <a:lnTo>
                      <a:pt x="5134" y="4514"/>
                    </a:lnTo>
                    <a:lnTo>
                      <a:pt x="5072" y="4313"/>
                    </a:lnTo>
                    <a:lnTo>
                      <a:pt x="5212" y="4251"/>
                    </a:lnTo>
                    <a:cubicBezTo>
                      <a:pt x="5197" y="4235"/>
                      <a:pt x="5197" y="4220"/>
                      <a:pt x="5197" y="4204"/>
                    </a:cubicBezTo>
                    <a:cubicBezTo>
                      <a:pt x="5274" y="4158"/>
                      <a:pt x="5290" y="4111"/>
                      <a:pt x="5321" y="4080"/>
                    </a:cubicBezTo>
                    <a:cubicBezTo>
                      <a:pt x="5336" y="4064"/>
                      <a:pt x="5336" y="4064"/>
                      <a:pt x="5352" y="4064"/>
                    </a:cubicBezTo>
                    <a:close/>
                    <a:moveTo>
                      <a:pt x="388" y="3475"/>
                    </a:moveTo>
                    <a:lnTo>
                      <a:pt x="388" y="3475"/>
                    </a:lnTo>
                    <a:cubicBezTo>
                      <a:pt x="373" y="3491"/>
                      <a:pt x="373" y="3506"/>
                      <a:pt x="358" y="3506"/>
                    </a:cubicBezTo>
                    <a:lnTo>
                      <a:pt x="1110" y="4538"/>
                    </a:lnTo>
                    <a:lnTo>
                      <a:pt x="373" y="3522"/>
                    </a:lnTo>
                    <a:cubicBezTo>
                      <a:pt x="373" y="3506"/>
                      <a:pt x="373" y="3491"/>
                      <a:pt x="388" y="3475"/>
                    </a:cubicBezTo>
                    <a:close/>
                    <a:moveTo>
                      <a:pt x="2281" y="4499"/>
                    </a:moveTo>
                    <a:cubicBezTo>
                      <a:pt x="2296" y="4514"/>
                      <a:pt x="2327" y="4530"/>
                      <a:pt x="2343" y="4545"/>
                    </a:cubicBezTo>
                    <a:lnTo>
                      <a:pt x="2327" y="4545"/>
                    </a:lnTo>
                    <a:cubicBezTo>
                      <a:pt x="2312" y="4530"/>
                      <a:pt x="2281" y="4530"/>
                      <a:pt x="2265" y="4514"/>
                    </a:cubicBezTo>
                    <a:cubicBezTo>
                      <a:pt x="2281" y="4499"/>
                      <a:pt x="2281" y="4499"/>
                      <a:pt x="2281" y="4499"/>
                    </a:cubicBezTo>
                    <a:close/>
                    <a:moveTo>
                      <a:pt x="2234" y="4545"/>
                    </a:moveTo>
                    <a:cubicBezTo>
                      <a:pt x="2234" y="4545"/>
                      <a:pt x="2250" y="4561"/>
                      <a:pt x="2265" y="4561"/>
                    </a:cubicBezTo>
                    <a:cubicBezTo>
                      <a:pt x="2265" y="4561"/>
                      <a:pt x="2265" y="4576"/>
                      <a:pt x="2250" y="4576"/>
                    </a:cubicBezTo>
                    <a:cubicBezTo>
                      <a:pt x="2250" y="4576"/>
                      <a:pt x="2250" y="4576"/>
                      <a:pt x="2250" y="4592"/>
                    </a:cubicBezTo>
                    <a:cubicBezTo>
                      <a:pt x="2250" y="4576"/>
                      <a:pt x="2234" y="4561"/>
                      <a:pt x="2219" y="4561"/>
                    </a:cubicBezTo>
                    <a:cubicBezTo>
                      <a:pt x="2234" y="4545"/>
                      <a:pt x="2234" y="4545"/>
                      <a:pt x="2234" y="4545"/>
                    </a:cubicBezTo>
                    <a:close/>
                    <a:moveTo>
                      <a:pt x="4762" y="4064"/>
                    </a:moveTo>
                    <a:lnTo>
                      <a:pt x="4778" y="4111"/>
                    </a:lnTo>
                    <a:cubicBezTo>
                      <a:pt x="4778" y="4127"/>
                      <a:pt x="4778" y="4127"/>
                      <a:pt x="4778" y="4127"/>
                    </a:cubicBezTo>
                    <a:cubicBezTo>
                      <a:pt x="4793" y="4142"/>
                      <a:pt x="4840" y="4173"/>
                      <a:pt x="4855" y="4204"/>
                    </a:cubicBezTo>
                    <a:cubicBezTo>
                      <a:pt x="4824" y="4220"/>
                      <a:pt x="4778" y="4235"/>
                      <a:pt x="4747" y="4235"/>
                    </a:cubicBezTo>
                    <a:cubicBezTo>
                      <a:pt x="4747" y="4251"/>
                      <a:pt x="4747" y="4266"/>
                      <a:pt x="4747" y="4282"/>
                    </a:cubicBezTo>
                    <a:cubicBezTo>
                      <a:pt x="4747" y="4297"/>
                      <a:pt x="4762" y="4313"/>
                      <a:pt x="4762" y="4328"/>
                    </a:cubicBezTo>
                    <a:cubicBezTo>
                      <a:pt x="4762" y="4359"/>
                      <a:pt x="4731" y="4390"/>
                      <a:pt x="4762" y="4390"/>
                    </a:cubicBezTo>
                    <a:lnTo>
                      <a:pt x="4809" y="4390"/>
                    </a:lnTo>
                    <a:cubicBezTo>
                      <a:pt x="4809" y="4390"/>
                      <a:pt x="4809" y="4390"/>
                      <a:pt x="4809" y="4375"/>
                    </a:cubicBezTo>
                    <a:lnTo>
                      <a:pt x="4933" y="4499"/>
                    </a:lnTo>
                    <a:cubicBezTo>
                      <a:pt x="4933" y="4452"/>
                      <a:pt x="4948" y="4437"/>
                      <a:pt x="4979" y="4421"/>
                    </a:cubicBezTo>
                    <a:cubicBezTo>
                      <a:pt x="4995" y="4468"/>
                      <a:pt x="4995" y="4514"/>
                      <a:pt x="4979" y="4576"/>
                    </a:cubicBezTo>
                    <a:lnTo>
                      <a:pt x="4809" y="4576"/>
                    </a:lnTo>
                    <a:cubicBezTo>
                      <a:pt x="4809" y="4592"/>
                      <a:pt x="4809" y="4592"/>
                      <a:pt x="4809" y="4592"/>
                    </a:cubicBezTo>
                    <a:cubicBezTo>
                      <a:pt x="4764" y="4532"/>
                      <a:pt x="4720" y="4487"/>
                      <a:pt x="4757" y="4402"/>
                    </a:cubicBezTo>
                    <a:lnTo>
                      <a:pt x="4757" y="4402"/>
                    </a:lnTo>
                    <a:cubicBezTo>
                      <a:pt x="4750" y="4408"/>
                      <a:pt x="4736" y="4411"/>
                      <a:pt x="4716" y="4421"/>
                    </a:cubicBezTo>
                    <a:cubicBezTo>
                      <a:pt x="4710" y="4438"/>
                      <a:pt x="4694" y="4445"/>
                      <a:pt x="4676" y="4445"/>
                    </a:cubicBezTo>
                    <a:cubicBezTo>
                      <a:pt x="4644" y="4445"/>
                      <a:pt x="4607" y="4425"/>
                      <a:pt x="4607" y="4406"/>
                    </a:cubicBezTo>
                    <a:cubicBezTo>
                      <a:pt x="4592" y="4452"/>
                      <a:pt x="4592" y="4468"/>
                      <a:pt x="4576" y="4483"/>
                    </a:cubicBezTo>
                    <a:lnTo>
                      <a:pt x="4607" y="4375"/>
                    </a:lnTo>
                    <a:lnTo>
                      <a:pt x="4638" y="4390"/>
                    </a:lnTo>
                    <a:cubicBezTo>
                      <a:pt x="4669" y="4313"/>
                      <a:pt x="4669" y="4220"/>
                      <a:pt x="4685" y="4127"/>
                    </a:cubicBezTo>
                    <a:lnTo>
                      <a:pt x="4762" y="4064"/>
                    </a:lnTo>
                    <a:close/>
                    <a:moveTo>
                      <a:pt x="4638" y="4623"/>
                    </a:moveTo>
                    <a:cubicBezTo>
                      <a:pt x="4638" y="4654"/>
                      <a:pt x="4623" y="4669"/>
                      <a:pt x="4592" y="4669"/>
                    </a:cubicBezTo>
                    <a:cubicBezTo>
                      <a:pt x="4592" y="4669"/>
                      <a:pt x="4576" y="4669"/>
                      <a:pt x="4576" y="4654"/>
                    </a:cubicBezTo>
                    <a:cubicBezTo>
                      <a:pt x="4592" y="4638"/>
                      <a:pt x="4607" y="4623"/>
                      <a:pt x="4638" y="4623"/>
                    </a:cubicBezTo>
                    <a:close/>
                    <a:moveTo>
                      <a:pt x="4824" y="4623"/>
                    </a:moveTo>
                    <a:cubicBezTo>
                      <a:pt x="4855" y="4623"/>
                      <a:pt x="4886" y="4623"/>
                      <a:pt x="4902" y="4638"/>
                    </a:cubicBezTo>
                    <a:cubicBezTo>
                      <a:pt x="4902" y="4669"/>
                      <a:pt x="4871" y="4685"/>
                      <a:pt x="4855" y="4685"/>
                    </a:cubicBezTo>
                    <a:cubicBezTo>
                      <a:pt x="4855" y="4669"/>
                      <a:pt x="4840" y="4638"/>
                      <a:pt x="4824" y="4623"/>
                    </a:cubicBezTo>
                    <a:close/>
                    <a:moveTo>
                      <a:pt x="2389" y="4669"/>
                    </a:moveTo>
                    <a:cubicBezTo>
                      <a:pt x="2420" y="4669"/>
                      <a:pt x="2436" y="4685"/>
                      <a:pt x="2451" y="4700"/>
                    </a:cubicBezTo>
                    <a:cubicBezTo>
                      <a:pt x="2451" y="4700"/>
                      <a:pt x="2451" y="4700"/>
                      <a:pt x="2436" y="4716"/>
                    </a:cubicBezTo>
                    <a:cubicBezTo>
                      <a:pt x="2420" y="4700"/>
                      <a:pt x="2405" y="4700"/>
                      <a:pt x="2389" y="4685"/>
                    </a:cubicBezTo>
                    <a:lnTo>
                      <a:pt x="2389" y="4669"/>
                    </a:lnTo>
                    <a:close/>
                    <a:moveTo>
                      <a:pt x="2870" y="4716"/>
                    </a:moveTo>
                    <a:lnTo>
                      <a:pt x="2855" y="4747"/>
                    </a:lnTo>
                    <a:lnTo>
                      <a:pt x="2856" y="4747"/>
                    </a:lnTo>
                    <a:cubicBezTo>
                      <a:pt x="2861" y="4738"/>
                      <a:pt x="2866" y="4728"/>
                      <a:pt x="2870" y="4716"/>
                    </a:cubicBezTo>
                    <a:close/>
                    <a:moveTo>
                      <a:pt x="2358" y="4731"/>
                    </a:moveTo>
                    <a:lnTo>
                      <a:pt x="2358" y="4731"/>
                    </a:lnTo>
                    <a:cubicBezTo>
                      <a:pt x="2374" y="4747"/>
                      <a:pt x="2389" y="4762"/>
                      <a:pt x="2405" y="4762"/>
                    </a:cubicBezTo>
                    <a:cubicBezTo>
                      <a:pt x="2389" y="4778"/>
                      <a:pt x="2389" y="4778"/>
                      <a:pt x="2389" y="4778"/>
                    </a:cubicBezTo>
                    <a:cubicBezTo>
                      <a:pt x="2358" y="4778"/>
                      <a:pt x="2358" y="4762"/>
                      <a:pt x="2358" y="4731"/>
                    </a:cubicBezTo>
                    <a:close/>
                    <a:moveTo>
                      <a:pt x="2778" y="4468"/>
                    </a:moveTo>
                    <a:lnTo>
                      <a:pt x="2778" y="4468"/>
                    </a:lnTo>
                    <a:cubicBezTo>
                      <a:pt x="2824" y="4468"/>
                      <a:pt x="2870" y="4468"/>
                      <a:pt x="2901" y="4483"/>
                    </a:cubicBezTo>
                    <a:cubicBezTo>
                      <a:pt x="2886" y="4561"/>
                      <a:pt x="2886" y="4654"/>
                      <a:pt x="2870" y="4747"/>
                    </a:cubicBezTo>
                    <a:lnTo>
                      <a:pt x="2856" y="4747"/>
                    </a:lnTo>
                    <a:cubicBezTo>
                      <a:pt x="2831" y="4791"/>
                      <a:pt x="2801" y="4802"/>
                      <a:pt x="2771" y="4802"/>
                    </a:cubicBezTo>
                    <a:cubicBezTo>
                      <a:pt x="2745" y="4802"/>
                      <a:pt x="2719" y="4793"/>
                      <a:pt x="2699" y="4793"/>
                    </a:cubicBezTo>
                    <a:cubicBezTo>
                      <a:pt x="2699" y="4793"/>
                      <a:pt x="2684" y="4809"/>
                      <a:pt x="2684" y="4809"/>
                    </a:cubicBezTo>
                    <a:cubicBezTo>
                      <a:pt x="2668" y="4793"/>
                      <a:pt x="2653" y="4778"/>
                      <a:pt x="2622" y="4762"/>
                    </a:cubicBezTo>
                    <a:cubicBezTo>
                      <a:pt x="2637" y="4762"/>
                      <a:pt x="2637" y="4747"/>
                      <a:pt x="2637" y="4747"/>
                    </a:cubicBezTo>
                    <a:cubicBezTo>
                      <a:pt x="2653" y="4762"/>
                      <a:pt x="2684" y="4778"/>
                      <a:pt x="2699" y="4793"/>
                    </a:cubicBezTo>
                    <a:cubicBezTo>
                      <a:pt x="2699" y="4762"/>
                      <a:pt x="2715" y="4716"/>
                      <a:pt x="2715" y="4685"/>
                    </a:cubicBezTo>
                    <a:cubicBezTo>
                      <a:pt x="2715" y="4669"/>
                      <a:pt x="2715" y="4669"/>
                      <a:pt x="2715" y="4669"/>
                    </a:cubicBezTo>
                    <a:cubicBezTo>
                      <a:pt x="2730" y="4654"/>
                      <a:pt x="2746" y="4638"/>
                      <a:pt x="2761" y="4638"/>
                    </a:cubicBezTo>
                    <a:cubicBezTo>
                      <a:pt x="2746" y="4638"/>
                      <a:pt x="2746" y="4607"/>
                      <a:pt x="2730" y="4592"/>
                    </a:cubicBezTo>
                    <a:cubicBezTo>
                      <a:pt x="2746" y="4576"/>
                      <a:pt x="2761" y="4576"/>
                      <a:pt x="2761" y="4561"/>
                    </a:cubicBezTo>
                    <a:cubicBezTo>
                      <a:pt x="2746" y="4561"/>
                      <a:pt x="2746" y="4561"/>
                      <a:pt x="2730" y="4545"/>
                    </a:cubicBezTo>
                    <a:cubicBezTo>
                      <a:pt x="2743" y="4519"/>
                      <a:pt x="2756" y="4494"/>
                      <a:pt x="2778" y="4468"/>
                    </a:cubicBezTo>
                    <a:close/>
                    <a:moveTo>
                      <a:pt x="2172" y="4607"/>
                    </a:moveTo>
                    <a:cubicBezTo>
                      <a:pt x="2188" y="4623"/>
                      <a:pt x="2203" y="4638"/>
                      <a:pt x="2219" y="4638"/>
                    </a:cubicBezTo>
                    <a:cubicBezTo>
                      <a:pt x="2188" y="4685"/>
                      <a:pt x="2157" y="4731"/>
                      <a:pt x="2110" y="4747"/>
                    </a:cubicBezTo>
                    <a:cubicBezTo>
                      <a:pt x="2110" y="4747"/>
                      <a:pt x="2126" y="4762"/>
                      <a:pt x="2157" y="4793"/>
                    </a:cubicBezTo>
                    <a:cubicBezTo>
                      <a:pt x="2126" y="4809"/>
                      <a:pt x="2095" y="4824"/>
                      <a:pt x="2064" y="4855"/>
                    </a:cubicBezTo>
                    <a:cubicBezTo>
                      <a:pt x="2064" y="4824"/>
                      <a:pt x="2048" y="4793"/>
                      <a:pt x="2017" y="4762"/>
                    </a:cubicBezTo>
                    <a:cubicBezTo>
                      <a:pt x="2064" y="4716"/>
                      <a:pt x="2110" y="4654"/>
                      <a:pt x="2172" y="4607"/>
                    </a:cubicBezTo>
                    <a:close/>
                    <a:moveTo>
                      <a:pt x="4793" y="4731"/>
                    </a:moveTo>
                    <a:cubicBezTo>
                      <a:pt x="4793" y="4747"/>
                      <a:pt x="4809" y="4762"/>
                      <a:pt x="4809" y="4778"/>
                    </a:cubicBezTo>
                    <a:cubicBezTo>
                      <a:pt x="4824" y="4762"/>
                      <a:pt x="4824" y="4762"/>
                      <a:pt x="4840" y="4747"/>
                    </a:cubicBezTo>
                    <a:cubicBezTo>
                      <a:pt x="4840" y="4762"/>
                      <a:pt x="4855" y="4762"/>
                      <a:pt x="4855" y="4778"/>
                    </a:cubicBezTo>
                    <a:lnTo>
                      <a:pt x="4809" y="4778"/>
                    </a:lnTo>
                    <a:cubicBezTo>
                      <a:pt x="4747" y="4793"/>
                      <a:pt x="4716" y="4824"/>
                      <a:pt x="4669" y="4840"/>
                    </a:cubicBezTo>
                    <a:cubicBezTo>
                      <a:pt x="4654" y="4855"/>
                      <a:pt x="4623" y="4855"/>
                      <a:pt x="4607" y="4855"/>
                    </a:cubicBezTo>
                    <a:lnTo>
                      <a:pt x="4638" y="4809"/>
                    </a:lnTo>
                    <a:lnTo>
                      <a:pt x="4669" y="4840"/>
                    </a:lnTo>
                    <a:cubicBezTo>
                      <a:pt x="4669" y="4793"/>
                      <a:pt x="4716" y="4747"/>
                      <a:pt x="4747" y="4731"/>
                    </a:cubicBezTo>
                    <a:close/>
                    <a:moveTo>
                      <a:pt x="2591" y="4793"/>
                    </a:moveTo>
                    <a:cubicBezTo>
                      <a:pt x="2622" y="4824"/>
                      <a:pt x="2653" y="4840"/>
                      <a:pt x="2684" y="4855"/>
                    </a:cubicBezTo>
                    <a:cubicBezTo>
                      <a:pt x="2684" y="4855"/>
                      <a:pt x="2684" y="4855"/>
                      <a:pt x="2684" y="4840"/>
                    </a:cubicBezTo>
                    <a:cubicBezTo>
                      <a:pt x="2684" y="4855"/>
                      <a:pt x="2684" y="4871"/>
                      <a:pt x="2699" y="4871"/>
                    </a:cubicBezTo>
                    <a:cubicBezTo>
                      <a:pt x="2684" y="4871"/>
                      <a:pt x="2684" y="4871"/>
                      <a:pt x="2684" y="4855"/>
                    </a:cubicBezTo>
                    <a:cubicBezTo>
                      <a:pt x="2684" y="4871"/>
                      <a:pt x="2668" y="4871"/>
                      <a:pt x="2668" y="4871"/>
                    </a:cubicBezTo>
                    <a:lnTo>
                      <a:pt x="2653" y="4855"/>
                    </a:lnTo>
                    <a:lnTo>
                      <a:pt x="2622" y="4824"/>
                    </a:lnTo>
                    <a:cubicBezTo>
                      <a:pt x="2622" y="4824"/>
                      <a:pt x="2622" y="4824"/>
                      <a:pt x="2622" y="4840"/>
                    </a:cubicBezTo>
                    <a:cubicBezTo>
                      <a:pt x="2606" y="4824"/>
                      <a:pt x="2591" y="4824"/>
                      <a:pt x="2560" y="4809"/>
                    </a:cubicBezTo>
                    <a:lnTo>
                      <a:pt x="2575" y="4809"/>
                    </a:lnTo>
                    <a:cubicBezTo>
                      <a:pt x="2575" y="4809"/>
                      <a:pt x="2575" y="4793"/>
                      <a:pt x="2591" y="4793"/>
                    </a:cubicBezTo>
                    <a:close/>
                    <a:moveTo>
                      <a:pt x="1753" y="4716"/>
                    </a:moveTo>
                    <a:cubicBezTo>
                      <a:pt x="1753" y="4747"/>
                      <a:pt x="1753" y="4762"/>
                      <a:pt x="1753" y="4793"/>
                    </a:cubicBezTo>
                    <a:lnTo>
                      <a:pt x="1846" y="4855"/>
                    </a:lnTo>
                    <a:cubicBezTo>
                      <a:pt x="1862" y="4871"/>
                      <a:pt x="1877" y="4886"/>
                      <a:pt x="1893" y="4902"/>
                    </a:cubicBezTo>
                    <a:lnTo>
                      <a:pt x="1660" y="4747"/>
                    </a:lnTo>
                    <a:cubicBezTo>
                      <a:pt x="1691" y="4731"/>
                      <a:pt x="1722" y="4716"/>
                      <a:pt x="1738" y="4716"/>
                    </a:cubicBezTo>
                    <a:close/>
                    <a:moveTo>
                      <a:pt x="2668" y="4871"/>
                    </a:moveTo>
                    <a:cubicBezTo>
                      <a:pt x="2684" y="4886"/>
                      <a:pt x="2684" y="4886"/>
                      <a:pt x="2699" y="4902"/>
                    </a:cubicBezTo>
                    <a:cubicBezTo>
                      <a:pt x="2699" y="4902"/>
                      <a:pt x="2699" y="4917"/>
                      <a:pt x="2699" y="4917"/>
                    </a:cubicBezTo>
                    <a:lnTo>
                      <a:pt x="2668" y="4871"/>
                    </a:lnTo>
                    <a:close/>
                    <a:moveTo>
                      <a:pt x="4561" y="4731"/>
                    </a:moveTo>
                    <a:lnTo>
                      <a:pt x="4561" y="4731"/>
                    </a:lnTo>
                    <a:cubicBezTo>
                      <a:pt x="4607" y="4793"/>
                      <a:pt x="4576" y="4824"/>
                      <a:pt x="4530" y="4855"/>
                    </a:cubicBezTo>
                    <a:cubicBezTo>
                      <a:pt x="4514" y="4855"/>
                      <a:pt x="4514" y="4840"/>
                      <a:pt x="4499" y="4840"/>
                    </a:cubicBezTo>
                    <a:lnTo>
                      <a:pt x="4499" y="4840"/>
                    </a:lnTo>
                    <a:cubicBezTo>
                      <a:pt x="4499" y="4840"/>
                      <a:pt x="4514" y="4855"/>
                      <a:pt x="4514" y="4855"/>
                    </a:cubicBezTo>
                    <a:cubicBezTo>
                      <a:pt x="4499" y="4886"/>
                      <a:pt x="4483" y="4917"/>
                      <a:pt x="4514" y="4949"/>
                    </a:cubicBezTo>
                    <a:cubicBezTo>
                      <a:pt x="4483" y="4949"/>
                      <a:pt x="4452" y="4949"/>
                      <a:pt x="4437" y="4964"/>
                    </a:cubicBezTo>
                    <a:lnTo>
                      <a:pt x="4421" y="4871"/>
                    </a:lnTo>
                    <a:cubicBezTo>
                      <a:pt x="4437" y="4871"/>
                      <a:pt x="4452" y="4855"/>
                      <a:pt x="4452" y="4840"/>
                    </a:cubicBezTo>
                    <a:cubicBezTo>
                      <a:pt x="4452" y="4824"/>
                      <a:pt x="4468" y="4809"/>
                      <a:pt x="4483" y="4793"/>
                    </a:cubicBezTo>
                    <a:lnTo>
                      <a:pt x="4561" y="4731"/>
                    </a:lnTo>
                    <a:close/>
                    <a:moveTo>
                      <a:pt x="2560" y="4886"/>
                    </a:moveTo>
                    <a:cubicBezTo>
                      <a:pt x="2575" y="4886"/>
                      <a:pt x="2591" y="4902"/>
                      <a:pt x="2606" y="4917"/>
                    </a:cubicBezTo>
                    <a:cubicBezTo>
                      <a:pt x="2606" y="4933"/>
                      <a:pt x="2591" y="4949"/>
                      <a:pt x="2575" y="4964"/>
                    </a:cubicBezTo>
                    <a:cubicBezTo>
                      <a:pt x="2575" y="4964"/>
                      <a:pt x="2575" y="4980"/>
                      <a:pt x="2560" y="4980"/>
                    </a:cubicBezTo>
                    <a:cubicBezTo>
                      <a:pt x="2560" y="4964"/>
                      <a:pt x="2544" y="4933"/>
                      <a:pt x="2544" y="4917"/>
                    </a:cubicBezTo>
                    <a:cubicBezTo>
                      <a:pt x="2544" y="4902"/>
                      <a:pt x="2560" y="4886"/>
                      <a:pt x="2560" y="4886"/>
                    </a:cubicBezTo>
                    <a:close/>
                    <a:moveTo>
                      <a:pt x="1971" y="4949"/>
                    </a:moveTo>
                    <a:lnTo>
                      <a:pt x="2017" y="4980"/>
                    </a:lnTo>
                    <a:cubicBezTo>
                      <a:pt x="2017" y="4980"/>
                      <a:pt x="2033" y="4995"/>
                      <a:pt x="2033" y="5011"/>
                    </a:cubicBezTo>
                    <a:lnTo>
                      <a:pt x="1971" y="4964"/>
                    </a:lnTo>
                    <a:lnTo>
                      <a:pt x="1971" y="4949"/>
                    </a:lnTo>
                    <a:close/>
                    <a:moveTo>
                      <a:pt x="4297" y="4995"/>
                    </a:moveTo>
                    <a:cubicBezTo>
                      <a:pt x="4328" y="5011"/>
                      <a:pt x="4359" y="5011"/>
                      <a:pt x="4374" y="5011"/>
                    </a:cubicBezTo>
                    <a:cubicBezTo>
                      <a:pt x="4359" y="5042"/>
                      <a:pt x="4328" y="5057"/>
                      <a:pt x="4297" y="5057"/>
                    </a:cubicBezTo>
                    <a:cubicBezTo>
                      <a:pt x="4297" y="5026"/>
                      <a:pt x="4297" y="5011"/>
                      <a:pt x="4297" y="4995"/>
                    </a:cubicBezTo>
                    <a:close/>
                    <a:moveTo>
                      <a:pt x="2405" y="5119"/>
                    </a:moveTo>
                    <a:lnTo>
                      <a:pt x="2389" y="5135"/>
                    </a:lnTo>
                    <a:cubicBezTo>
                      <a:pt x="2389" y="5135"/>
                      <a:pt x="2405" y="5135"/>
                      <a:pt x="2405" y="5119"/>
                    </a:cubicBezTo>
                    <a:close/>
                    <a:moveTo>
                      <a:pt x="4080" y="4871"/>
                    </a:moveTo>
                    <a:cubicBezTo>
                      <a:pt x="4126" y="4886"/>
                      <a:pt x="4157" y="4917"/>
                      <a:pt x="4204" y="4933"/>
                    </a:cubicBezTo>
                    <a:cubicBezTo>
                      <a:pt x="4235" y="4980"/>
                      <a:pt x="4266" y="5011"/>
                      <a:pt x="4281" y="5135"/>
                    </a:cubicBezTo>
                    <a:cubicBezTo>
                      <a:pt x="4188" y="5104"/>
                      <a:pt x="4095" y="5057"/>
                      <a:pt x="4002" y="5011"/>
                    </a:cubicBezTo>
                    <a:cubicBezTo>
                      <a:pt x="4018" y="4949"/>
                      <a:pt x="4049" y="4902"/>
                      <a:pt x="4080" y="4871"/>
                    </a:cubicBezTo>
                    <a:close/>
                    <a:moveTo>
                      <a:pt x="2513" y="4995"/>
                    </a:moveTo>
                    <a:cubicBezTo>
                      <a:pt x="2513" y="5011"/>
                      <a:pt x="2529" y="5011"/>
                      <a:pt x="2544" y="5026"/>
                    </a:cubicBezTo>
                    <a:cubicBezTo>
                      <a:pt x="2513" y="5057"/>
                      <a:pt x="2482" y="5104"/>
                      <a:pt x="2467" y="5135"/>
                    </a:cubicBezTo>
                    <a:lnTo>
                      <a:pt x="2451" y="5104"/>
                    </a:lnTo>
                    <a:cubicBezTo>
                      <a:pt x="2451" y="5135"/>
                      <a:pt x="2436" y="5150"/>
                      <a:pt x="2436" y="5166"/>
                    </a:cubicBezTo>
                    <a:lnTo>
                      <a:pt x="2389" y="5135"/>
                    </a:lnTo>
                    <a:lnTo>
                      <a:pt x="2203" y="5011"/>
                    </a:lnTo>
                    <a:cubicBezTo>
                      <a:pt x="2219" y="4995"/>
                      <a:pt x="2219" y="4995"/>
                      <a:pt x="2219" y="4995"/>
                    </a:cubicBezTo>
                    <a:cubicBezTo>
                      <a:pt x="2234" y="5073"/>
                      <a:pt x="2358" y="5011"/>
                      <a:pt x="2405" y="5119"/>
                    </a:cubicBezTo>
                    <a:cubicBezTo>
                      <a:pt x="2436" y="5073"/>
                      <a:pt x="2482" y="5042"/>
                      <a:pt x="2513" y="4995"/>
                    </a:cubicBezTo>
                    <a:close/>
                    <a:moveTo>
                      <a:pt x="2265" y="5150"/>
                    </a:moveTo>
                    <a:lnTo>
                      <a:pt x="2312" y="5181"/>
                    </a:lnTo>
                    <a:lnTo>
                      <a:pt x="2296" y="5181"/>
                    </a:lnTo>
                    <a:cubicBezTo>
                      <a:pt x="2281" y="5166"/>
                      <a:pt x="2265" y="5166"/>
                      <a:pt x="2265" y="5150"/>
                    </a:cubicBezTo>
                    <a:close/>
                    <a:moveTo>
                      <a:pt x="3987" y="5026"/>
                    </a:moveTo>
                    <a:cubicBezTo>
                      <a:pt x="4018" y="5104"/>
                      <a:pt x="4018" y="5181"/>
                      <a:pt x="3971" y="5243"/>
                    </a:cubicBezTo>
                    <a:cubicBezTo>
                      <a:pt x="3971" y="5166"/>
                      <a:pt x="3971" y="5104"/>
                      <a:pt x="3987" y="5026"/>
                    </a:cubicBezTo>
                    <a:close/>
                    <a:moveTo>
                      <a:pt x="2327" y="5197"/>
                    </a:moveTo>
                    <a:lnTo>
                      <a:pt x="2405" y="5243"/>
                    </a:lnTo>
                    <a:cubicBezTo>
                      <a:pt x="2405" y="5259"/>
                      <a:pt x="2405" y="5259"/>
                      <a:pt x="2405" y="5274"/>
                    </a:cubicBezTo>
                    <a:lnTo>
                      <a:pt x="2312" y="5212"/>
                    </a:lnTo>
                    <a:cubicBezTo>
                      <a:pt x="2312" y="5197"/>
                      <a:pt x="2327" y="5197"/>
                      <a:pt x="2327" y="5197"/>
                    </a:cubicBezTo>
                    <a:close/>
                    <a:moveTo>
                      <a:pt x="1769" y="5305"/>
                    </a:moveTo>
                    <a:lnTo>
                      <a:pt x="1738" y="5321"/>
                    </a:lnTo>
                    <a:cubicBezTo>
                      <a:pt x="1753" y="5321"/>
                      <a:pt x="1753" y="5321"/>
                      <a:pt x="1769" y="5305"/>
                    </a:cubicBezTo>
                    <a:close/>
                    <a:moveTo>
                      <a:pt x="3674" y="5349"/>
                    </a:moveTo>
                    <a:cubicBezTo>
                      <a:pt x="3670" y="5373"/>
                      <a:pt x="3672" y="5390"/>
                      <a:pt x="3679" y="5401"/>
                    </a:cubicBezTo>
                    <a:lnTo>
                      <a:pt x="3679" y="5401"/>
                    </a:lnTo>
                    <a:cubicBezTo>
                      <a:pt x="3678" y="5400"/>
                      <a:pt x="3677" y="5399"/>
                      <a:pt x="3677" y="5398"/>
                    </a:cubicBezTo>
                    <a:cubicBezTo>
                      <a:pt x="3665" y="5376"/>
                      <a:pt x="3670" y="5361"/>
                      <a:pt x="3674" y="5349"/>
                    </a:cubicBezTo>
                    <a:close/>
                    <a:moveTo>
                      <a:pt x="2265" y="5274"/>
                    </a:moveTo>
                    <a:cubicBezTo>
                      <a:pt x="2281" y="5305"/>
                      <a:pt x="2296" y="5321"/>
                      <a:pt x="2312" y="5352"/>
                    </a:cubicBezTo>
                    <a:cubicBezTo>
                      <a:pt x="2343" y="5321"/>
                      <a:pt x="2358" y="5305"/>
                      <a:pt x="2374" y="5305"/>
                    </a:cubicBezTo>
                    <a:cubicBezTo>
                      <a:pt x="2374" y="5290"/>
                      <a:pt x="2358" y="5290"/>
                      <a:pt x="2358" y="5274"/>
                    </a:cubicBezTo>
                    <a:lnTo>
                      <a:pt x="2358" y="5274"/>
                    </a:lnTo>
                    <a:lnTo>
                      <a:pt x="2389" y="5290"/>
                    </a:lnTo>
                    <a:cubicBezTo>
                      <a:pt x="2374" y="5290"/>
                      <a:pt x="2374" y="5290"/>
                      <a:pt x="2374" y="5305"/>
                    </a:cubicBezTo>
                    <a:cubicBezTo>
                      <a:pt x="2389" y="5321"/>
                      <a:pt x="2405" y="5336"/>
                      <a:pt x="2420" y="5352"/>
                    </a:cubicBezTo>
                    <a:cubicBezTo>
                      <a:pt x="2343" y="5398"/>
                      <a:pt x="2265" y="5445"/>
                      <a:pt x="2203" y="5460"/>
                    </a:cubicBezTo>
                    <a:cubicBezTo>
                      <a:pt x="2203" y="5383"/>
                      <a:pt x="2219" y="5321"/>
                      <a:pt x="2265" y="5274"/>
                    </a:cubicBezTo>
                    <a:close/>
                    <a:moveTo>
                      <a:pt x="2963" y="5460"/>
                    </a:moveTo>
                    <a:cubicBezTo>
                      <a:pt x="2948" y="5476"/>
                      <a:pt x="2932" y="5476"/>
                      <a:pt x="2917" y="5507"/>
                    </a:cubicBezTo>
                    <a:lnTo>
                      <a:pt x="2886" y="5476"/>
                    </a:lnTo>
                    <a:cubicBezTo>
                      <a:pt x="2901" y="5460"/>
                      <a:pt x="2932" y="5460"/>
                      <a:pt x="2963" y="5460"/>
                    </a:cubicBezTo>
                    <a:close/>
                    <a:moveTo>
                      <a:pt x="2870" y="5569"/>
                    </a:moveTo>
                    <a:lnTo>
                      <a:pt x="3196" y="5802"/>
                    </a:lnTo>
                    <a:cubicBezTo>
                      <a:pt x="3196" y="5771"/>
                      <a:pt x="3180" y="5740"/>
                      <a:pt x="3196" y="5708"/>
                    </a:cubicBezTo>
                    <a:cubicBezTo>
                      <a:pt x="3209" y="5689"/>
                      <a:pt x="3224" y="5680"/>
                      <a:pt x="3242" y="5680"/>
                    </a:cubicBezTo>
                    <a:cubicBezTo>
                      <a:pt x="3266" y="5680"/>
                      <a:pt x="3293" y="5697"/>
                      <a:pt x="3320" y="5724"/>
                    </a:cubicBezTo>
                    <a:cubicBezTo>
                      <a:pt x="3196" y="5755"/>
                      <a:pt x="3273" y="5833"/>
                      <a:pt x="3273" y="5895"/>
                    </a:cubicBezTo>
                    <a:lnTo>
                      <a:pt x="2839" y="5584"/>
                    </a:lnTo>
                    <a:cubicBezTo>
                      <a:pt x="2855" y="5584"/>
                      <a:pt x="2855" y="5584"/>
                      <a:pt x="2870" y="5569"/>
                    </a:cubicBezTo>
                    <a:close/>
                    <a:moveTo>
                      <a:pt x="577" y="2854"/>
                    </a:moveTo>
                    <a:cubicBezTo>
                      <a:pt x="581" y="2854"/>
                      <a:pt x="586" y="2854"/>
                      <a:pt x="590" y="2855"/>
                    </a:cubicBezTo>
                    <a:cubicBezTo>
                      <a:pt x="652" y="2932"/>
                      <a:pt x="714" y="3010"/>
                      <a:pt x="776" y="3087"/>
                    </a:cubicBezTo>
                    <a:lnTo>
                      <a:pt x="776" y="3103"/>
                    </a:lnTo>
                    <a:cubicBezTo>
                      <a:pt x="792" y="3134"/>
                      <a:pt x="807" y="3149"/>
                      <a:pt x="823" y="3165"/>
                    </a:cubicBezTo>
                    <a:cubicBezTo>
                      <a:pt x="823" y="3149"/>
                      <a:pt x="838" y="3118"/>
                      <a:pt x="854" y="3118"/>
                    </a:cubicBezTo>
                    <a:cubicBezTo>
                      <a:pt x="854" y="3134"/>
                      <a:pt x="900" y="3196"/>
                      <a:pt x="885" y="3242"/>
                    </a:cubicBezTo>
                    <a:cubicBezTo>
                      <a:pt x="869" y="3227"/>
                      <a:pt x="854" y="3196"/>
                      <a:pt x="823" y="3165"/>
                    </a:cubicBezTo>
                    <a:cubicBezTo>
                      <a:pt x="823" y="3211"/>
                      <a:pt x="823" y="3242"/>
                      <a:pt x="792" y="3258"/>
                    </a:cubicBezTo>
                    <a:cubicBezTo>
                      <a:pt x="838" y="3320"/>
                      <a:pt x="900" y="3398"/>
                      <a:pt x="947" y="3460"/>
                    </a:cubicBezTo>
                    <a:cubicBezTo>
                      <a:pt x="931" y="3491"/>
                      <a:pt x="916" y="3522"/>
                      <a:pt x="916" y="3568"/>
                    </a:cubicBezTo>
                    <a:cubicBezTo>
                      <a:pt x="978" y="3646"/>
                      <a:pt x="1040" y="3739"/>
                      <a:pt x="1102" y="3832"/>
                    </a:cubicBezTo>
                    <a:cubicBezTo>
                      <a:pt x="1086" y="3863"/>
                      <a:pt x="1055" y="3878"/>
                      <a:pt x="1040" y="3878"/>
                    </a:cubicBezTo>
                    <a:cubicBezTo>
                      <a:pt x="1117" y="3878"/>
                      <a:pt x="1133" y="3894"/>
                      <a:pt x="1164" y="3909"/>
                    </a:cubicBezTo>
                    <a:cubicBezTo>
                      <a:pt x="1211" y="3971"/>
                      <a:pt x="1257" y="4049"/>
                      <a:pt x="1319" y="4111"/>
                    </a:cubicBezTo>
                    <a:cubicBezTo>
                      <a:pt x="1226" y="4111"/>
                      <a:pt x="1102" y="4033"/>
                      <a:pt x="1055" y="4002"/>
                    </a:cubicBezTo>
                    <a:cubicBezTo>
                      <a:pt x="1024" y="4033"/>
                      <a:pt x="993" y="4064"/>
                      <a:pt x="978" y="4080"/>
                    </a:cubicBezTo>
                    <a:lnTo>
                      <a:pt x="1505" y="4809"/>
                    </a:lnTo>
                    <a:cubicBezTo>
                      <a:pt x="1536" y="4793"/>
                      <a:pt x="1583" y="4778"/>
                      <a:pt x="1629" y="4762"/>
                    </a:cubicBezTo>
                    <a:lnTo>
                      <a:pt x="1939" y="4980"/>
                    </a:lnTo>
                    <a:cubicBezTo>
                      <a:pt x="1955" y="4995"/>
                      <a:pt x="1971" y="5011"/>
                      <a:pt x="1971" y="5026"/>
                    </a:cubicBezTo>
                    <a:cubicBezTo>
                      <a:pt x="1971" y="5026"/>
                      <a:pt x="1971" y="5011"/>
                      <a:pt x="1971" y="5011"/>
                    </a:cubicBezTo>
                    <a:lnTo>
                      <a:pt x="2033" y="5042"/>
                    </a:lnTo>
                    <a:cubicBezTo>
                      <a:pt x="1993" y="5068"/>
                      <a:pt x="1965" y="5077"/>
                      <a:pt x="1942" y="5077"/>
                    </a:cubicBezTo>
                    <a:cubicBezTo>
                      <a:pt x="1911" y="5077"/>
                      <a:pt x="1889" y="5059"/>
                      <a:pt x="1862" y="5042"/>
                    </a:cubicBezTo>
                    <a:cubicBezTo>
                      <a:pt x="1846" y="5135"/>
                      <a:pt x="1784" y="5197"/>
                      <a:pt x="1707" y="5228"/>
                    </a:cubicBezTo>
                    <a:lnTo>
                      <a:pt x="637" y="3754"/>
                    </a:lnTo>
                    <a:cubicBezTo>
                      <a:pt x="761" y="3615"/>
                      <a:pt x="1009" y="3537"/>
                      <a:pt x="854" y="3367"/>
                    </a:cubicBezTo>
                    <a:lnTo>
                      <a:pt x="854" y="3367"/>
                    </a:lnTo>
                    <a:cubicBezTo>
                      <a:pt x="807" y="3413"/>
                      <a:pt x="730" y="3491"/>
                      <a:pt x="714" y="3599"/>
                    </a:cubicBezTo>
                    <a:lnTo>
                      <a:pt x="559" y="3444"/>
                    </a:lnTo>
                    <a:lnTo>
                      <a:pt x="559" y="3444"/>
                    </a:lnTo>
                    <a:cubicBezTo>
                      <a:pt x="466" y="3537"/>
                      <a:pt x="652" y="3568"/>
                      <a:pt x="559" y="3692"/>
                    </a:cubicBezTo>
                    <a:lnTo>
                      <a:pt x="590" y="3677"/>
                    </a:lnTo>
                    <a:lnTo>
                      <a:pt x="590" y="3677"/>
                    </a:lnTo>
                    <a:cubicBezTo>
                      <a:pt x="575" y="3692"/>
                      <a:pt x="575" y="3708"/>
                      <a:pt x="575" y="3708"/>
                    </a:cubicBezTo>
                    <a:lnTo>
                      <a:pt x="1738" y="5305"/>
                    </a:lnTo>
                    <a:cubicBezTo>
                      <a:pt x="1815" y="5212"/>
                      <a:pt x="1955" y="5150"/>
                      <a:pt x="2079" y="5073"/>
                    </a:cubicBezTo>
                    <a:lnTo>
                      <a:pt x="2157" y="5135"/>
                    </a:lnTo>
                    <a:cubicBezTo>
                      <a:pt x="2188" y="5166"/>
                      <a:pt x="2203" y="5197"/>
                      <a:pt x="2219" y="5228"/>
                    </a:cubicBezTo>
                    <a:cubicBezTo>
                      <a:pt x="2172" y="5243"/>
                      <a:pt x="2141" y="5259"/>
                      <a:pt x="2095" y="5290"/>
                    </a:cubicBezTo>
                    <a:lnTo>
                      <a:pt x="2188" y="5522"/>
                    </a:lnTo>
                    <a:cubicBezTo>
                      <a:pt x="2104" y="5574"/>
                      <a:pt x="2055" y="5594"/>
                      <a:pt x="2028" y="5594"/>
                    </a:cubicBezTo>
                    <a:cubicBezTo>
                      <a:pt x="1934" y="5594"/>
                      <a:pt x="2113" y="5346"/>
                      <a:pt x="2017" y="5346"/>
                    </a:cubicBezTo>
                    <a:cubicBezTo>
                      <a:pt x="2009" y="5346"/>
                      <a:pt x="1998" y="5348"/>
                      <a:pt x="1986" y="5352"/>
                    </a:cubicBezTo>
                    <a:cubicBezTo>
                      <a:pt x="1910" y="5413"/>
                      <a:pt x="1879" y="5489"/>
                      <a:pt x="1848" y="5550"/>
                    </a:cubicBezTo>
                    <a:lnTo>
                      <a:pt x="1848" y="5550"/>
                    </a:lnTo>
                    <a:lnTo>
                      <a:pt x="1110" y="4538"/>
                    </a:lnTo>
                    <a:lnTo>
                      <a:pt x="1846" y="5553"/>
                    </a:lnTo>
                    <a:cubicBezTo>
                      <a:pt x="1847" y="5552"/>
                      <a:pt x="1848" y="5551"/>
                      <a:pt x="1848" y="5550"/>
                    </a:cubicBezTo>
                    <a:lnTo>
                      <a:pt x="1848" y="5550"/>
                    </a:lnTo>
                    <a:lnTo>
                      <a:pt x="1862" y="5569"/>
                    </a:lnTo>
                    <a:cubicBezTo>
                      <a:pt x="1895" y="5547"/>
                      <a:pt x="1920" y="5537"/>
                      <a:pt x="1940" y="5537"/>
                    </a:cubicBezTo>
                    <a:cubicBezTo>
                      <a:pt x="2030" y="5537"/>
                      <a:pt x="1997" y="5735"/>
                      <a:pt x="2103" y="5735"/>
                    </a:cubicBezTo>
                    <a:cubicBezTo>
                      <a:pt x="2134" y="5735"/>
                      <a:pt x="2175" y="5719"/>
                      <a:pt x="2234" y="5677"/>
                    </a:cubicBezTo>
                    <a:lnTo>
                      <a:pt x="2234" y="5677"/>
                    </a:lnTo>
                    <a:cubicBezTo>
                      <a:pt x="2250" y="5802"/>
                      <a:pt x="2157" y="5910"/>
                      <a:pt x="2048" y="5957"/>
                    </a:cubicBezTo>
                    <a:lnTo>
                      <a:pt x="47" y="3211"/>
                    </a:lnTo>
                    <a:cubicBezTo>
                      <a:pt x="78" y="3180"/>
                      <a:pt x="109" y="3165"/>
                      <a:pt x="140" y="3149"/>
                    </a:cubicBezTo>
                    <a:cubicBezTo>
                      <a:pt x="311" y="3165"/>
                      <a:pt x="202" y="3273"/>
                      <a:pt x="218" y="3382"/>
                    </a:cubicBezTo>
                    <a:lnTo>
                      <a:pt x="1939" y="5740"/>
                    </a:lnTo>
                    <a:cubicBezTo>
                      <a:pt x="1955" y="5724"/>
                      <a:pt x="1955" y="5693"/>
                      <a:pt x="1939" y="5662"/>
                    </a:cubicBezTo>
                    <a:cubicBezTo>
                      <a:pt x="1939" y="5677"/>
                      <a:pt x="1924" y="5693"/>
                      <a:pt x="1908" y="5693"/>
                    </a:cubicBezTo>
                    <a:lnTo>
                      <a:pt x="264" y="3413"/>
                    </a:lnTo>
                    <a:cubicBezTo>
                      <a:pt x="311" y="3336"/>
                      <a:pt x="280" y="3320"/>
                      <a:pt x="249" y="3227"/>
                    </a:cubicBezTo>
                    <a:cubicBezTo>
                      <a:pt x="400" y="3121"/>
                      <a:pt x="419" y="2854"/>
                      <a:pt x="577" y="2854"/>
                    </a:cubicBezTo>
                    <a:close/>
                    <a:moveTo>
                      <a:pt x="4685" y="1"/>
                    </a:moveTo>
                    <a:cubicBezTo>
                      <a:pt x="4607" y="63"/>
                      <a:pt x="4545" y="110"/>
                      <a:pt x="4514" y="156"/>
                    </a:cubicBezTo>
                    <a:lnTo>
                      <a:pt x="4421" y="47"/>
                    </a:lnTo>
                    <a:lnTo>
                      <a:pt x="4235" y="141"/>
                    </a:lnTo>
                    <a:lnTo>
                      <a:pt x="4359" y="187"/>
                    </a:lnTo>
                    <a:cubicBezTo>
                      <a:pt x="4359" y="187"/>
                      <a:pt x="4281" y="249"/>
                      <a:pt x="4219" y="296"/>
                    </a:cubicBezTo>
                    <a:cubicBezTo>
                      <a:pt x="4157" y="358"/>
                      <a:pt x="4095" y="404"/>
                      <a:pt x="4095" y="404"/>
                    </a:cubicBezTo>
                    <a:cubicBezTo>
                      <a:pt x="4049" y="482"/>
                      <a:pt x="4049" y="497"/>
                      <a:pt x="4080" y="513"/>
                    </a:cubicBezTo>
                    <a:cubicBezTo>
                      <a:pt x="3971" y="621"/>
                      <a:pt x="4281" y="621"/>
                      <a:pt x="4142" y="807"/>
                    </a:cubicBezTo>
                    <a:cubicBezTo>
                      <a:pt x="4126" y="807"/>
                      <a:pt x="4111" y="823"/>
                      <a:pt x="4111" y="823"/>
                    </a:cubicBezTo>
                    <a:lnTo>
                      <a:pt x="4049" y="823"/>
                    </a:lnTo>
                    <a:cubicBezTo>
                      <a:pt x="4049" y="823"/>
                      <a:pt x="4049" y="807"/>
                      <a:pt x="4049" y="807"/>
                    </a:cubicBezTo>
                    <a:cubicBezTo>
                      <a:pt x="4067" y="799"/>
                      <a:pt x="4079" y="790"/>
                      <a:pt x="4093" y="790"/>
                    </a:cubicBezTo>
                    <a:cubicBezTo>
                      <a:pt x="4103" y="790"/>
                      <a:pt x="4113" y="794"/>
                      <a:pt x="4126" y="807"/>
                    </a:cubicBezTo>
                    <a:cubicBezTo>
                      <a:pt x="4143" y="713"/>
                      <a:pt x="4104" y="681"/>
                      <a:pt x="4039" y="681"/>
                    </a:cubicBezTo>
                    <a:cubicBezTo>
                      <a:pt x="3986" y="681"/>
                      <a:pt x="3917" y="702"/>
                      <a:pt x="3847" y="730"/>
                    </a:cubicBezTo>
                    <a:lnTo>
                      <a:pt x="3863" y="854"/>
                    </a:lnTo>
                    <a:cubicBezTo>
                      <a:pt x="3807" y="854"/>
                      <a:pt x="3753" y="847"/>
                      <a:pt x="3702" y="847"/>
                    </a:cubicBezTo>
                    <a:cubicBezTo>
                      <a:pt x="3624" y="847"/>
                      <a:pt x="3549" y="863"/>
                      <a:pt x="3475" y="947"/>
                    </a:cubicBezTo>
                    <a:cubicBezTo>
                      <a:pt x="3475" y="947"/>
                      <a:pt x="3444" y="1087"/>
                      <a:pt x="3428" y="1242"/>
                    </a:cubicBezTo>
                    <a:cubicBezTo>
                      <a:pt x="3413" y="1319"/>
                      <a:pt x="3397" y="1381"/>
                      <a:pt x="3397" y="1443"/>
                    </a:cubicBezTo>
                    <a:cubicBezTo>
                      <a:pt x="3366" y="1490"/>
                      <a:pt x="3335" y="1552"/>
                      <a:pt x="3304" y="1614"/>
                    </a:cubicBezTo>
                    <a:cubicBezTo>
                      <a:pt x="3299" y="1613"/>
                      <a:pt x="3294" y="1612"/>
                      <a:pt x="3288" y="1612"/>
                    </a:cubicBezTo>
                    <a:cubicBezTo>
                      <a:pt x="3247" y="1612"/>
                      <a:pt x="3208" y="1640"/>
                      <a:pt x="3175" y="1640"/>
                    </a:cubicBezTo>
                    <a:cubicBezTo>
                      <a:pt x="3151" y="1640"/>
                      <a:pt x="3131" y="1624"/>
                      <a:pt x="3118" y="1567"/>
                    </a:cubicBezTo>
                    <a:cubicBezTo>
                      <a:pt x="3072" y="1536"/>
                      <a:pt x="3087" y="1474"/>
                      <a:pt x="3165" y="1459"/>
                    </a:cubicBezTo>
                    <a:cubicBezTo>
                      <a:pt x="3180" y="1459"/>
                      <a:pt x="3180" y="1490"/>
                      <a:pt x="3196" y="1490"/>
                    </a:cubicBezTo>
                    <a:cubicBezTo>
                      <a:pt x="3165" y="1412"/>
                      <a:pt x="3118" y="1335"/>
                      <a:pt x="3010" y="1335"/>
                    </a:cubicBezTo>
                    <a:cubicBezTo>
                      <a:pt x="3087" y="1288"/>
                      <a:pt x="3103" y="1288"/>
                      <a:pt x="3118" y="1211"/>
                    </a:cubicBezTo>
                    <a:lnTo>
                      <a:pt x="3118" y="1211"/>
                    </a:lnTo>
                    <a:lnTo>
                      <a:pt x="3041" y="1257"/>
                    </a:lnTo>
                    <a:cubicBezTo>
                      <a:pt x="3134" y="1149"/>
                      <a:pt x="3227" y="885"/>
                      <a:pt x="3165" y="807"/>
                    </a:cubicBezTo>
                    <a:lnTo>
                      <a:pt x="3165" y="807"/>
                    </a:lnTo>
                    <a:cubicBezTo>
                      <a:pt x="3211" y="947"/>
                      <a:pt x="3041" y="885"/>
                      <a:pt x="2963" y="916"/>
                    </a:cubicBezTo>
                    <a:cubicBezTo>
                      <a:pt x="2990" y="863"/>
                      <a:pt x="3051" y="752"/>
                      <a:pt x="3008" y="752"/>
                    </a:cubicBezTo>
                    <a:cubicBezTo>
                      <a:pt x="3001" y="752"/>
                      <a:pt x="2992" y="754"/>
                      <a:pt x="2979" y="761"/>
                    </a:cubicBezTo>
                    <a:cubicBezTo>
                      <a:pt x="2979" y="815"/>
                      <a:pt x="2847" y="989"/>
                      <a:pt x="2941" y="989"/>
                    </a:cubicBezTo>
                    <a:cubicBezTo>
                      <a:pt x="2954" y="989"/>
                      <a:pt x="2971" y="986"/>
                      <a:pt x="2994" y="978"/>
                    </a:cubicBezTo>
                    <a:lnTo>
                      <a:pt x="2994" y="978"/>
                    </a:lnTo>
                    <a:cubicBezTo>
                      <a:pt x="2948" y="1056"/>
                      <a:pt x="2917" y="1180"/>
                      <a:pt x="2824" y="1195"/>
                    </a:cubicBezTo>
                    <a:cubicBezTo>
                      <a:pt x="2855" y="1071"/>
                      <a:pt x="2777" y="1071"/>
                      <a:pt x="2746" y="978"/>
                    </a:cubicBezTo>
                    <a:lnTo>
                      <a:pt x="2746" y="978"/>
                    </a:lnTo>
                    <a:cubicBezTo>
                      <a:pt x="2715" y="1102"/>
                      <a:pt x="2777" y="1180"/>
                      <a:pt x="2808" y="1226"/>
                    </a:cubicBezTo>
                    <a:cubicBezTo>
                      <a:pt x="2743" y="1241"/>
                      <a:pt x="2679" y="1244"/>
                      <a:pt x="2618" y="1244"/>
                    </a:cubicBezTo>
                    <a:cubicBezTo>
                      <a:pt x="2562" y="1244"/>
                      <a:pt x="2508" y="1241"/>
                      <a:pt x="2457" y="1241"/>
                    </a:cubicBezTo>
                    <a:cubicBezTo>
                      <a:pt x="2327" y="1241"/>
                      <a:pt x="2218" y="1260"/>
                      <a:pt x="2141" y="1397"/>
                    </a:cubicBezTo>
                    <a:cubicBezTo>
                      <a:pt x="2140" y="1399"/>
                      <a:pt x="2139" y="1401"/>
                      <a:pt x="2140" y="1401"/>
                    </a:cubicBezTo>
                    <a:cubicBezTo>
                      <a:pt x="2143" y="1401"/>
                      <a:pt x="2198" y="1322"/>
                      <a:pt x="2243" y="1322"/>
                    </a:cubicBezTo>
                    <a:cubicBezTo>
                      <a:pt x="2257" y="1322"/>
                      <a:pt x="2271" y="1330"/>
                      <a:pt x="2281" y="1350"/>
                    </a:cubicBezTo>
                    <a:cubicBezTo>
                      <a:pt x="2262" y="1452"/>
                      <a:pt x="2206" y="1473"/>
                      <a:pt x="2142" y="1473"/>
                    </a:cubicBezTo>
                    <a:cubicBezTo>
                      <a:pt x="2097" y="1473"/>
                      <a:pt x="2047" y="1463"/>
                      <a:pt x="2003" y="1463"/>
                    </a:cubicBezTo>
                    <a:cubicBezTo>
                      <a:pt x="1957" y="1463"/>
                      <a:pt x="1916" y="1474"/>
                      <a:pt x="1893" y="1521"/>
                    </a:cubicBezTo>
                    <a:lnTo>
                      <a:pt x="2033" y="1614"/>
                    </a:lnTo>
                    <a:cubicBezTo>
                      <a:pt x="2017" y="1676"/>
                      <a:pt x="1955" y="1769"/>
                      <a:pt x="1908" y="1816"/>
                    </a:cubicBezTo>
                    <a:cubicBezTo>
                      <a:pt x="1862" y="1785"/>
                      <a:pt x="1676" y="1800"/>
                      <a:pt x="1722" y="1692"/>
                    </a:cubicBezTo>
                    <a:lnTo>
                      <a:pt x="1722" y="1692"/>
                    </a:lnTo>
                    <a:cubicBezTo>
                      <a:pt x="1474" y="1785"/>
                      <a:pt x="1784" y="2095"/>
                      <a:pt x="1536" y="2234"/>
                    </a:cubicBezTo>
                    <a:cubicBezTo>
                      <a:pt x="1660" y="2188"/>
                      <a:pt x="1676" y="2172"/>
                      <a:pt x="1738" y="2095"/>
                    </a:cubicBezTo>
                    <a:lnTo>
                      <a:pt x="1738" y="2095"/>
                    </a:lnTo>
                    <a:cubicBezTo>
                      <a:pt x="1722" y="2234"/>
                      <a:pt x="1784" y="2172"/>
                      <a:pt x="1846" y="2265"/>
                    </a:cubicBezTo>
                    <a:cubicBezTo>
                      <a:pt x="1833" y="2260"/>
                      <a:pt x="1820" y="2258"/>
                      <a:pt x="1807" y="2258"/>
                    </a:cubicBezTo>
                    <a:cubicBezTo>
                      <a:pt x="1742" y="2258"/>
                      <a:pt x="1689" y="2315"/>
                      <a:pt x="1662" y="2315"/>
                    </a:cubicBezTo>
                    <a:cubicBezTo>
                      <a:pt x="1646" y="2315"/>
                      <a:pt x="1640" y="2295"/>
                      <a:pt x="1645" y="2234"/>
                    </a:cubicBezTo>
                    <a:lnTo>
                      <a:pt x="1645" y="2234"/>
                    </a:lnTo>
                    <a:cubicBezTo>
                      <a:pt x="1583" y="2281"/>
                      <a:pt x="1443" y="2374"/>
                      <a:pt x="1459" y="2451"/>
                    </a:cubicBezTo>
                    <a:lnTo>
                      <a:pt x="1552" y="2451"/>
                    </a:lnTo>
                    <a:cubicBezTo>
                      <a:pt x="1459" y="2529"/>
                      <a:pt x="1428" y="2669"/>
                      <a:pt x="1459" y="2793"/>
                    </a:cubicBezTo>
                    <a:cubicBezTo>
                      <a:pt x="1567" y="2684"/>
                      <a:pt x="1428" y="2529"/>
                      <a:pt x="1583" y="2436"/>
                    </a:cubicBezTo>
                    <a:cubicBezTo>
                      <a:pt x="1610" y="2430"/>
                      <a:pt x="1632" y="2428"/>
                      <a:pt x="1649" y="2428"/>
                    </a:cubicBezTo>
                    <a:cubicBezTo>
                      <a:pt x="1777" y="2428"/>
                      <a:pt x="1653" y="2564"/>
                      <a:pt x="1831" y="2591"/>
                    </a:cubicBezTo>
                    <a:lnTo>
                      <a:pt x="1877" y="2405"/>
                    </a:lnTo>
                    <a:lnTo>
                      <a:pt x="1800" y="2436"/>
                    </a:lnTo>
                    <a:cubicBezTo>
                      <a:pt x="1722" y="2296"/>
                      <a:pt x="2002" y="2296"/>
                      <a:pt x="1862" y="2157"/>
                    </a:cubicBezTo>
                    <a:lnTo>
                      <a:pt x="1862" y="2157"/>
                    </a:lnTo>
                    <a:cubicBezTo>
                      <a:pt x="1876" y="2158"/>
                      <a:pt x="1890" y="2158"/>
                      <a:pt x="1902" y="2158"/>
                    </a:cubicBezTo>
                    <a:cubicBezTo>
                      <a:pt x="2076" y="2158"/>
                      <a:pt x="2063" y="2063"/>
                      <a:pt x="2281" y="2048"/>
                    </a:cubicBezTo>
                    <a:cubicBezTo>
                      <a:pt x="2281" y="2017"/>
                      <a:pt x="2271" y="2006"/>
                      <a:pt x="2255" y="2006"/>
                    </a:cubicBezTo>
                    <a:cubicBezTo>
                      <a:pt x="2233" y="2006"/>
                      <a:pt x="2200" y="2030"/>
                      <a:pt x="2172" y="2048"/>
                    </a:cubicBezTo>
                    <a:cubicBezTo>
                      <a:pt x="2250" y="1986"/>
                      <a:pt x="2141" y="1847"/>
                      <a:pt x="2296" y="1847"/>
                    </a:cubicBezTo>
                    <a:cubicBezTo>
                      <a:pt x="2354" y="1835"/>
                      <a:pt x="2292" y="1772"/>
                      <a:pt x="2218" y="1772"/>
                    </a:cubicBezTo>
                    <a:cubicBezTo>
                      <a:pt x="2200" y="1772"/>
                      <a:pt x="2181" y="1776"/>
                      <a:pt x="2163" y="1785"/>
                    </a:cubicBezTo>
                    <a:lnTo>
                      <a:pt x="2163" y="1785"/>
                    </a:lnTo>
                    <a:cubicBezTo>
                      <a:pt x="2231" y="1736"/>
                      <a:pt x="2290" y="1656"/>
                      <a:pt x="2374" y="1614"/>
                    </a:cubicBezTo>
                    <a:lnTo>
                      <a:pt x="2203" y="1583"/>
                    </a:lnTo>
                    <a:lnTo>
                      <a:pt x="2296" y="1505"/>
                    </a:lnTo>
                    <a:lnTo>
                      <a:pt x="2172" y="1521"/>
                    </a:lnTo>
                    <a:cubicBezTo>
                      <a:pt x="2308" y="1385"/>
                      <a:pt x="2504" y="1249"/>
                      <a:pt x="2686" y="1249"/>
                    </a:cubicBezTo>
                    <a:cubicBezTo>
                      <a:pt x="2711" y="1249"/>
                      <a:pt x="2737" y="1252"/>
                      <a:pt x="2761" y="1257"/>
                    </a:cubicBezTo>
                    <a:cubicBezTo>
                      <a:pt x="2668" y="1490"/>
                      <a:pt x="2389" y="1660"/>
                      <a:pt x="2451" y="1893"/>
                    </a:cubicBezTo>
                    <a:cubicBezTo>
                      <a:pt x="2453" y="1894"/>
                      <a:pt x="2455" y="1894"/>
                      <a:pt x="2457" y="1894"/>
                    </a:cubicBezTo>
                    <a:cubicBezTo>
                      <a:pt x="2501" y="1894"/>
                      <a:pt x="2482" y="1747"/>
                      <a:pt x="2559" y="1747"/>
                    </a:cubicBezTo>
                    <a:cubicBezTo>
                      <a:pt x="2576" y="1747"/>
                      <a:pt x="2596" y="1753"/>
                      <a:pt x="2622" y="1769"/>
                    </a:cubicBezTo>
                    <a:lnTo>
                      <a:pt x="2591" y="1645"/>
                    </a:lnTo>
                    <a:cubicBezTo>
                      <a:pt x="2615" y="1596"/>
                      <a:pt x="2689" y="1498"/>
                      <a:pt x="2757" y="1498"/>
                    </a:cubicBezTo>
                    <a:cubicBezTo>
                      <a:pt x="2774" y="1498"/>
                      <a:pt x="2792" y="1505"/>
                      <a:pt x="2808" y="1521"/>
                    </a:cubicBezTo>
                    <a:cubicBezTo>
                      <a:pt x="2715" y="1707"/>
                      <a:pt x="2730" y="1816"/>
                      <a:pt x="2730" y="1955"/>
                    </a:cubicBezTo>
                    <a:cubicBezTo>
                      <a:pt x="2746" y="1971"/>
                      <a:pt x="2746" y="2002"/>
                      <a:pt x="2730" y="2017"/>
                    </a:cubicBezTo>
                    <a:lnTo>
                      <a:pt x="2715" y="2017"/>
                    </a:lnTo>
                    <a:cubicBezTo>
                      <a:pt x="2684" y="2064"/>
                      <a:pt x="2606" y="2110"/>
                      <a:pt x="2591" y="2157"/>
                    </a:cubicBezTo>
                    <a:cubicBezTo>
                      <a:pt x="2581" y="2162"/>
                      <a:pt x="2572" y="2164"/>
                      <a:pt x="2564" y="2164"/>
                    </a:cubicBezTo>
                    <a:cubicBezTo>
                      <a:pt x="2524" y="2164"/>
                      <a:pt x="2513" y="2105"/>
                      <a:pt x="2513" y="2079"/>
                    </a:cubicBezTo>
                    <a:cubicBezTo>
                      <a:pt x="2250" y="2110"/>
                      <a:pt x="2389" y="2482"/>
                      <a:pt x="2157" y="2545"/>
                    </a:cubicBezTo>
                    <a:cubicBezTo>
                      <a:pt x="2135" y="2517"/>
                      <a:pt x="2104" y="2511"/>
                      <a:pt x="2072" y="2511"/>
                    </a:cubicBezTo>
                    <a:cubicBezTo>
                      <a:pt x="2045" y="2511"/>
                      <a:pt x="2018" y="2516"/>
                      <a:pt x="1997" y="2516"/>
                    </a:cubicBezTo>
                    <a:cubicBezTo>
                      <a:pt x="1972" y="2516"/>
                      <a:pt x="1955" y="2510"/>
                      <a:pt x="1955" y="2482"/>
                    </a:cubicBezTo>
                    <a:cubicBezTo>
                      <a:pt x="1846" y="2545"/>
                      <a:pt x="1877" y="2684"/>
                      <a:pt x="1862" y="2777"/>
                    </a:cubicBezTo>
                    <a:cubicBezTo>
                      <a:pt x="1850" y="2770"/>
                      <a:pt x="1838" y="2767"/>
                      <a:pt x="1827" y="2767"/>
                    </a:cubicBezTo>
                    <a:cubicBezTo>
                      <a:pt x="1785" y="2767"/>
                      <a:pt x="1745" y="2804"/>
                      <a:pt x="1720" y="2804"/>
                    </a:cubicBezTo>
                    <a:cubicBezTo>
                      <a:pt x="1706" y="2804"/>
                      <a:pt x="1696" y="2794"/>
                      <a:pt x="1691" y="2762"/>
                    </a:cubicBezTo>
                    <a:lnTo>
                      <a:pt x="1691" y="2762"/>
                    </a:lnTo>
                    <a:lnTo>
                      <a:pt x="1707" y="2948"/>
                    </a:lnTo>
                    <a:cubicBezTo>
                      <a:pt x="1631" y="2948"/>
                      <a:pt x="1565" y="3041"/>
                      <a:pt x="1501" y="3041"/>
                    </a:cubicBezTo>
                    <a:cubicBezTo>
                      <a:pt x="1487" y="3041"/>
                      <a:pt x="1473" y="3037"/>
                      <a:pt x="1459" y="3025"/>
                    </a:cubicBezTo>
                    <a:lnTo>
                      <a:pt x="1459" y="3025"/>
                    </a:lnTo>
                    <a:cubicBezTo>
                      <a:pt x="1412" y="3087"/>
                      <a:pt x="1536" y="3165"/>
                      <a:pt x="1428" y="3180"/>
                    </a:cubicBezTo>
                    <a:cubicBezTo>
                      <a:pt x="1412" y="3165"/>
                      <a:pt x="1397" y="3149"/>
                      <a:pt x="1412" y="3149"/>
                    </a:cubicBezTo>
                    <a:cubicBezTo>
                      <a:pt x="1404" y="3147"/>
                      <a:pt x="1396" y="3146"/>
                      <a:pt x="1387" y="3146"/>
                    </a:cubicBezTo>
                    <a:cubicBezTo>
                      <a:pt x="1328" y="3146"/>
                      <a:pt x="1257" y="3192"/>
                      <a:pt x="1257" y="3273"/>
                    </a:cubicBezTo>
                    <a:cubicBezTo>
                      <a:pt x="1273" y="3270"/>
                      <a:pt x="1284" y="3269"/>
                      <a:pt x="1292" y="3269"/>
                    </a:cubicBezTo>
                    <a:cubicBezTo>
                      <a:pt x="1313" y="3269"/>
                      <a:pt x="1310" y="3278"/>
                      <a:pt x="1331" y="3278"/>
                    </a:cubicBezTo>
                    <a:cubicBezTo>
                      <a:pt x="1338" y="3278"/>
                      <a:pt x="1349" y="3277"/>
                      <a:pt x="1366" y="3273"/>
                    </a:cubicBezTo>
                    <a:lnTo>
                      <a:pt x="1366" y="3273"/>
                    </a:lnTo>
                    <a:cubicBezTo>
                      <a:pt x="1409" y="3317"/>
                      <a:pt x="1384" y="3430"/>
                      <a:pt x="1278" y="3430"/>
                    </a:cubicBezTo>
                    <a:cubicBezTo>
                      <a:pt x="1271" y="3430"/>
                      <a:pt x="1264" y="3429"/>
                      <a:pt x="1257" y="3429"/>
                    </a:cubicBezTo>
                    <a:cubicBezTo>
                      <a:pt x="1273" y="3227"/>
                      <a:pt x="1086" y="3351"/>
                      <a:pt x="1086" y="3258"/>
                    </a:cubicBezTo>
                    <a:cubicBezTo>
                      <a:pt x="1040" y="3273"/>
                      <a:pt x="1009" y="3320"/>
                      <a:pt x="978" y="3367"/>
                    </a:cubicBezTo>
                    <a:cubicBezTo>
                      <a:pt x="947" y="3336"/>
                      <a:pt x="916" y="3289"/>
                      <a:pt x="885" y="3258"/>
                    </a:cubicBezTo>
                    <a:cubicBezTo>
                      <a:pt x="885" y="3227"/>
                      <a:pt x="916" y="3180"/>
                      <a:pt x="931" y="3118"/>
                    </a:cubicBezTo>
                    <a:cubicBezTo>
                      <a:pt x="931" y="3134"/>
                      <a:pt x="947" y="3165"/>
                      <a:pt x="947" y="3180"/>
                    </a:cubicBezTo>
                    <a:cubicBezTo>
                      <a:pt x="962" y="3118"/>
                      <a:pt x="1040" y="3072"/>
                      <a:pt x="1102" y="3025"/>
                    </a:cubicBezTo>
                    <a:cubicBezTo>
                      <a:pt x="1102" y="3025"/>
                      <a:pt x="1102" y="3041"/>
                      <a:pt x="1102" y="3041"/>
                    </a:cubicBezTo>
                    <a:cubicBezTo>
                      <a:pt x="1149" y="3025"/>
                      <a:pt x="1164" y="2994"/>
                      <a:pt x="1195" y="2948"/>
                    </a:cubicBezTo>
                    <a:cubicBezTo>
                      <a:pt x="1257" y="2886"/>
                      <a:pt x="1319" y="2808"/>
                      <a:pt x="1319" y="2700"/>
                    </a:cubicBezTo>
                    <a:cubicBezTo>
                      <a:pt x="1319" y="2653"/>
                      <a:pt x="1288" y="2607"/>
                      <a:pt x="1257" y="2560"/>
                    </a:cubicBezTo>
                    <a:cubicBezTo>
                      <a:pt x="1273" y="2545"/>
                      <a:pt x="1288" y="2529"/>
                      <a:pt x="1288" y="2529"/>
                    </a:cubicBezTo>
                    <a:cubicBezTo>
                      <a:pt x="1211" y="2514"/>
                      <a:pt x="1195" y="2451"/>
                      <a:pt x="1211" y="2374"/>
                    </a:cubicBezTo>
                    <a:cubicBezTo>
                      <a:pt x="1211" y="2374"/>
                      <a:pt x="1211" y="2358"/>
                      <a:pt x="1211" y="2343"/>
                    </a:cubicBezTo>
                    <a:lnTo>
                      <a:pt x="1211" y="2327"/>
                    </a:lnTo>
                    <a:lnTo>
                      <a:pt x="1195" y="2327"/>
                    </a:lnTo>
                    <a:cubicBezTo>
                      <a:pt x="1180" y="2312"/>
                      <a:pt x="1180" y="2296"/>
                      <a:pt x="1149" y="2296"/>
                    </a:cubicBezTo>
                    <a:cubicBezTo>
                      <a:pt x="1133" y="2327"/>
                      <a:pt x="1086" y="2343"/>
                      <a:pt x="1055" y="2343"/>
                    </a:cubicBezTo>
                    <a:cubicBezTo>
                      <a:pt x="1024" y="2296"/>
                      <a:pt x="978" y="2265"/>
                      <a:pt x="947" y="2219"/>
                    </a:cubicBezTo>
                    <a:cubicBezTo>
                      <a:pt x="943" y="2216"/>
                      <a:pt x="938" y="2215"/>
                      <a:pt x="931" y="2215"/>
                    </a:cubicBezTo>
                    <a:cubicBezTo>
                      <a:pt x="867" y="2215"/>
                      <a:pt x="707" y="2354"/>
                      <a:pt x="792" y="2467"/>
                    </a:cubicBezTo>
                    <a:cubicBezTo>
                      <a:pt x="854" y="2467"/>
                      <a:pt x="854" y="2498"/>
                      <a:pt x="854" y="2529"/>
                    </a:cubicBezTo>
                    <a:cubicBezTo>
                      <a:pt x="854" y="2545"/>
                      <a:pt x="838" y="2560"/>
                      <a:pt x="838" y="2576"/>
                    </a:cubicBezTo>
                    <a:lnTo>
                      <a:pt x="792" y="2622"/>
                    </a:lnTo>
                    <a:lnTo>
                      <a:pt x="776" y="2638"/>
                    </a:lnTo>
                    <a:cubicBezTo>
                      <a:pt x="762" y="2624"/>
                      <a:pt x="748" y="2597"/>
                      <a:pt x="757" y="2546"/>
                    </a:cubicBezTo>
                    <a:lnTo>
                      <a:pt x="757" y="2546"/>
                    </a:lnTo>
                    <a:cubicBezTo>
                      <a:pt x="741" y="2587"/>
                      <a:pt x="673" y="2629"/>
                      <a:pt x="714" y="2684"/>
                    </a:cubicBezTo>
                    <a:lnTo>
                      <a:pt x="699" y="2684"/>
                    </a:lnTo>
                    <a:cubicBezTo>
                      <a:pt x="683" y="2653"/>
                      <a:pt x="683" y="2607"/>
                      <a:pt x="683" y="2560"/>
                    </a:cubicBezTo>
                    <a:cubicBezTo>
                      <a:pt x="656" y="2525"/>
                      <a:pt x="628" y="2512"/>
                      <a:pt x="600" y="2512"/>
                    </a:cubicBezTo>
                    <a:cubicBezTo>
                      <a:pt x="532" y="2512"/>
                      <a:pt x="461" y="2587"/>
                      <a:pt x="380" y="2587"/>
                    </a:cubicBezTo>
                    <a:cubicBezTo>
                      <a:pt x="372" y="2587"/>
                      <a:pt x="365" y="2586"/>
                      <a:pt x="357" y="2585"/>
                    </a:cubicBezTo>
                    <a:lnTo>
                      <a:pt x="357" y="2585"/>
                    </a:lnTo>
                    <a:cubicBezTo>
                      <a:pt x="369" y="2591"/>
                      <a:pt x="381" y="2599"/>
                      <a:pt x="389" y="2607"/>
                    </a:cubicBezTo>
                    <a:lnTo>
                      <a:pt x="280" y="2669"/>
                    </a:lnTo>
                    <a:cubicBezTo>
                      <a:pt x="290" y="2666"/>
                      <a:pt x="299" y="2665"/>
                      <a:pt x="308" y="2665"/>
                    </a:cubicBezTo>
                    <a:cubicBezTo>
                      <a:pt x="401" y="2665"/>
                      <a:pt x="385" y="2813"/>
                      <a:pt x="342" y="2870"/>
                    </a:cubicBezTo>
                    <a:cubicBezTo>
                      <a:pt x="318" y="2894"/>
                      <a:pt x="275" y="2947"/>
                      <a:pt x="250" y="2947"/>
                    </a:cubicBezTo>
                    <a:cubicBezTo>
                      <a:pt x="243" y="2947"/>
                      <a:pt x="237" y="2943"/>
                      <a:pt x="233" y="2932"/>
                    </a:cubicBezTo>
                    <a:lnTo>
                      <a:pt x="249" y="2855"/>
                    </a:lnTo>
                    <a:lnTo>
                      <a:pt x="249" y="2855"/>
                    </a:lnTo>
                    <a:cubicBezTo>
                      <a:pt x="140" y="2886"/>
                      <a:pt x="202" y="3087"/>
                      <a:pt x="63" y="3103"/>
                    </a:cubicBezTo>
                    <a:cubicBezTo>
                      <a:pt x="32" y="3072"/>
                      <a:pt x="32" y="3041"/>
                      <a:pt x="32" y="3010"/>
                    </a:cubicBezTo>
                    <a:cubicBezTo>
                      <a:pt x="32" y="3072"/>
                      <a:pt x="16" y="3118"/>
                      <a:pt x="1" y="3165"/>
                    </a:cubicBezTo>
                    <a:lnTo>
                      <a:pt x="2064" y="6019"/>
                    </a:lnTo>
                    <a:cubicBezTo>
                      <a:pt x="2141" y="5941"/>
                      <a:pt x="2219" y="5879"/>
                      <a:pt x="2296" y="5771"/>
                    </a:cubicBezTo>
                    <a:lnTo>
                      <a:pt x="2296" y="5771"/>
                    </a:lnTo>
                    <a:lnTo>
                      <a:pt x="2281" y="5988"/>
                    </a:lnTo>
                    <a:cubicBezTo>
                      <a:pt x="2327" y="5771"/>
                      <a:pt x="2575" y="5646"/>
                      <a:pt x="2808" y="5584"/>
                    </a:cubicBezTo>
                    <a:lnTo>
                      <a:pt x="3366" y="5988"/>
                    </a:lnTo>
                    <a:cubicBezTo>
                      <a:pt x="3428" y="5895"/>
                      <a:pt x="3506" y="5802"/>
                      <a:pt x="3568" y="5724"/>
                    </a:cubicBezTo>
                    <a:lnTo>
                      <a:pt x="3568" y="5848"/>
                    </a:lnTo>
                    <a:cubicBezTo>
                      <a:pt x="3770" y="5833"/>
                      <a:pt x="3785" y="5755"/>
                      <a:pt x="3754" y="5646"/>
                    </a:cubicBezTo>
                    <a:cubicBezTo>
                      <a:pt x="3661" y="5584"/>
                      <a:pt x="3584" y="5522"/>
                      <a:pt x="3490" y="5460"/>
                    </a:cubicBezTo>
                    <a:lnTo>
                      <a:pt x="3506" y="5460"/>
                    </a:lnTo>
                    <a:cubicBezTo>
                      <a:pt x="3506" y="5460"/>
                      <a:pt x="3506" y="5460"/>
                      <a:pt x="3506" y="5460"/>
                    </a:cubicBezTo>
                    <a:lnTo>
                      <a:pt x="3506" y="5460"/>
                    </a:lnTo>
                    <a:cubicBezTo>
                      <a:pt x="3521" y="5476"/>
                      <a:pt x="3537" y="5476"/>
                      <a:pt x="3552" y="5476"/>
                    </a:cubicBezTo>
                    <a:cubicBezTo>
                      <a:pt x="3615" y="5522"/>
                      <a:pt x="3677" y="5569"/>
                      <a:pt x="3739" y="5615"/>
                    </a:cubicBezTo>
                    <a:cubicBezTo>
                      <a:pt x="3739" y="5600"/>
                      <a:pt x="3723" y="5584"/>
                      <a:pt x="3723" y="5584"/>
                    </a:cubicBezTo>
                    <a:lnTo>
                      <a:pt x="3723" y="5584"/>
                    </a:lnTo>
                    <a:cubicBezTo>
                      <a:pt x="3754" y="5600"/>
                      <a:pt x="3785" y="5631"/>
                      <a:pt x="3816" y="5662"/>
                    </a:cubicBezTo>
                    <a:cubicBezTo>
                      <a:pt x="3832" y="5677"/>
                      <a:pt x="3863" y="5693"/>
                      <a:pt x="3878" y="5708"/>
                    </a:cubicBezTo>
                    <a:cubicBezTo>
                      <a:pt x="3889" y="5714"/>
                      <a:pt x="3899" y="5715"/>
                      <a:pt x="3909" y="5715"/>
                    </a:cubicBezTo>
                    <a:cubicBezTo>
                      <a:pt x="3928" y="5715"/>
                      <a:pt x="3945" y="5708"/>
                      <a:pt x="3956" y="5708"/>
                    </a:cubicBezTo>
                    <a:cubicBezTo>
                      <a:pt x="3878" y="5646"/>
                      <a:pt x="3785" y="5584"/>
                      <a:pt x="3708" y="5522"/>
                    </a:cubicBezTo>
                    <a:cubicBezTo>
                      <a:pt x="3692" y="5522"/>
                      <a:pt x="3692" y="5507"/>
                      <a:pt x="3692" y="5491"/>
                    </a:cubicBezTo>
                    <a:lnTo>
                      <a:pt x="3692" y="5491"/>
                    </a:lnTo>
                    <a:cubicBezTo>
                      <a:pt x="3801" y="5569"/>
                      <a:pt x="3894" y="5646"/>
                      <a:pt x="4002" y="5708"/>
                    </a:cubicBezTo>
                    <a:cubicBezTo>
                      <a:pt x="4018" y="5724"/>
                      <a:pt x="4080" y="5755"/>
                      <a:pt x="4095" y="5786"/>
                    </a:cubicBezTo>
                    <a:cubicBezTo>
                      <a:pt x="4126" y="5802"/>
                      <a:pt x="4157" y="5833"/>
                      <a:pt x="4188" y="5848"/>
                    </a:cubicBezTo>
                    <a:cubicBezTo>
                      <a:pt x="4188" y="5833"/>
                      <a:pt x="4188" y="5802"/>
                      <a:pt x="4188" y="5771"/>
                    </a:cubicBezTo>
                    <a:cubicBezTo>
                      <a:pt x="3978" y="5665"/>
                      <a:pt x="3870" y="5560"/>
                      <a:pt x="3694" y="5413"/>
                    </a:cubicBezTo>
                    <a:lnTo>
                      <a:pt x="3694" y="5413"/>
                    </a:lnTo>
                    <a:cubicBezTo>
                      <a:pt x="3700" y="5416"/>
                      <a:pt x="3708" y="5417"/>
                      <a:pt x="3717" y="5417"/>
                    </a:cubicBezTo>
                    <a:cubicBezTo>
                      <a:pt x="3762" y="5417"/>
                      <a:pt x="3833" y="5385"/>
                      <a:pt x="3894" y="5367"/>
                    </a:cubicBezTo>
                    <a:cubicBezTo>
                      <a:pt x="3909" y="5383"/>
                      <a:pt x="3909" y="5398"/>
                      <a:pt x="3925" y="5429"/>
                    </a:cubicBezTo>
                    <a:cubicBezTo>
                      <a:pt x="3909" y="5414"/>
                      <a:pt x="3894" y="5398"/>
                      <a:pt x="3863" y="5398"/>
                    </a:cubicBezTo>
                    <a:cubicBezTo>
                      <a:pt x="3832" y="5476"/>
                      <a:pt x="3940" y="5569"/>
                      <a:pt x="4033" y="5600"/>
                    </a:cubicBezTo>
                    <a:lnTo>
                      <a:pt x="4018" y="5553"/>
                    </a:lnTo>
                    <a:lnTo>
                      <a:pt x="4142" y="5584"/>
                    </a:lnTo>
                    <a:cubicBezTo>
                      <a:pt x="3956" y="5445"/>
                      <a:pt x="4142" y="5383"/>
                      <a:pt x="4126" y="5259"/>
                    </a:cubicBezTo>
                    <a:lnTo>
                      <a:pt x="4126" y="5259"/>
                    </a:lnTo>
                    <a:cubicBezTo>
                      <a:pt x="4156" y="5362"/>
                      <a:pt x="4298" y="5508"/>
                      <a:pt x="4177" y="5508"/>
                    </a:cubicBezTo>
                    <a:cubicBezTo>
                      <a:pt x="4171" y="5508"/>
                      <a:pt x="4165" y="5508"/>
                      <a:pt x="4157" y="5507"/>
                    </a:cubicBezTo>
                    <a:lnTo>
                      <a:pt x="4157" y="5507"/>
                    </a:lnTo>
                    <a:lnTo>
                      <a:pt x="4250" y="5569"/>
                    </a:lnTo>
                    <a:cubicBezTo>
                      <a:pt x="4235" y="5615"/>
                      <a:pt x="4111" y="5600"/>
                      <a:pt x="4204" y="5677"/>
                    </a:cubicBezTo>
                    <a:lnTo>
                      <a:pt x="4204" y="5615"/>
                    </a:lnTo>
                    <a:lnTo>
                      <a:pt x="4266" y="5646"/>
                    </a:lnTo>
                    <a:cubicBezTo>
                      <a:pt x="4281" y="5615"/>
                      <a:pt x="4235" y="5507"/>
                      <a:pt x="4312" y="5507"/>
                    </a:cubicBezTo>
                    <a:cubicBezTo>
                      <a:pt x="4281" y="5429"/>
                      <a:pt x="4204" y="5321"/>
                      <a:pt x="4312" y="5228"/>
                    </a:cubicBezTo>
                    <a:lnTo>
                      <a:pt x="4328" y="5243"/>
                    </a:lnTo>
                    <a:cubicBezTo>
                      <a:pt x="4204" y="5042"/>
                      <a:pt x="4592" y="5135"/>
                      <a:pt x="4576" y="5011"/>
                    </a:cubicBezTo>
                    <a:cubicBezTo>
                      <a:pt x="4561" y="4995"/>
                      <a:pt x="4545" y="4980"/>
                      <a:pt x="4530" y="4964"/>
                    </a:cubicBezTo>
                    <a:lnTo>
                      <a:pt x="4576" y="4902"/>
                    </a:lnTo>
                    <a:cubicBezTo>
                      <a:pt x="4607" y="4964"/>
                      <a:pt x="4623" y="5057"/>
                      <a:pt x="4623" y="5088"/>
                    </a:cubicBezTo>
                    <a:lnTo>
                      <a:pt x="4886" y="5073"/>
                    </a:lnTo>
                    <a:cubicBezTo>
                      <a:pt x="4964" y="4917"/>
                      <a:pt x="5088" y="4840"/>
                      <a:pt x="5197" y="4700"/>
                    </a:cubicBezTo>
                    <a:cubicBezTo>
                      <a:pt x="5259" y="4669"/>
                      <a:pt x="5290" y="4607"/>
                      <a:pt x="5367" y="4607"/>
                    </a:cubicBezTo>
                    <a:cubicBezTo>
                      <a:pt x="5321" y="4592"/>
                      <a:pt x="5305" y="4576"/>
                      <a:pt x="5290" y="4576"/>
                    </a:cubicBezTo>
                    <a:cubicBezTo>
                      <a:pt x="5305" y="4545"/>
                      <a:pt x="5321" y="4530"/>
                      <a:pt x="5321" y="4499"/>
                    </a:cubicBezTo>
                    <a:lnTo>
                      <a:pt x="5367" y="4561"/>
                    </a:lnTo>
                    <a:cubicBezTo>
                      <a:pt x="5414" y="4545"/>
                      <a:pt x="5445" y="4530"/>
                      <a:pt x="5476" y="4514"/>
                    </a:cubicBezTo>
                    <a:cubicBezTo>
                      <a:pt x="5476" y="4537"/>
                      <a:pt x="5484" y="4551"/>
                      <a:pt x="5507" y="4551"/>
                    </a:cubicBezTo>
                    <a:cubicBezTo>
                      <a:pt x="5515" y="4551"/>
                      <a:pt x="5525" y="4549"/>
                      <a:pt x="5538" y="4545"/>
                    </a:cubicBezTo>
                    <a:cubicBezTo>
                      <a:pt x="5646" y="4359"/>
                      <a:pt x="5739" y="4220"/>
                      <a:pt x="5693" y="3940"/>
                    </a:cubicBezTo>
                    <a:lnTo>
                      <a:pt x="5693" y="3940"/>
                    </a:lnTo>
                    <a:cubicBezTo>
                      <a:pt x="5662" y="3987"/>
                      <a:pt x="5631" y="4049"/>
                      <a:pt x="5600" y="4095"/>
                    </a:cubicBezTo>
                    <a:cubicBezTo>
                      <a:pt x="5600" y="4049"/>
                      <a:pt x="5584" y="4002"/>
                      <a:pt x="5584" y="3956"/>
                    </a:cubicBezTo>
                    <a:cubicBezTo>
                      <a:pt x="5600" y="3940"/>
                      <a:pt x="5615" y="3925"/>
                      <a:pt x="5631" y="3909"/>
                    </a:cubicBezTo>
                    <a:lnTo>
                      <a:pt x="5631" y="3909"/>
                    </a:lnTo>
                    <a:lnTo>
                      <a:pt x="5584" y="3940"/>
                    </a:lnTo>
                    <a:cubicBezTo>
                      <a:pt x="5584" y="3847"/>
                      <a:pt x="5600" y="3754"/>
                      <a:pt x="5677" y="3661"/>
                    </a:cubicBezTo>
                    <a:cubicBezTo>
                      <a:pt x="5677" y="3677"/>
                      <a:pt x="5693" y="3677"/>
                      <a:pt x="5708" y="3677"/>
                    </a:cubicBezTo>
                    <a:cubicBezTo>
                      <a:pt x="5712" y="3676"/>
                      <a:pt x="5715" y="3676"/>
                      <a:pt x="5719" y="3676"/>
                    </a:cubicBezTo>
                    <a:cubicBezTo>
                      <a:pt x="5786" y="3676"/>
                      <a:pt x="5789" y="3819"/>
                      <a:pt x="5848" y="3863"/>
                    </a:cubicBezTo>
                    <a:cubicBezTo>
                      <a:pt x="5925" y="3770"/>
                      <a:pt x="5817" y="3661"/>
                      <a:pt x="5879" y="3568"/>
                    </a:cubicBezTo>
                    <a:cubicBezTo>
                      <a:pt x="5910" y="3568"/>
                      <a:pt x="5910" y="3568"/>
                      <a:pt x="5925" y="3584"/>
                    </a:cubicBezTo>
                    <a:cubicBezTo>
                      <a:pt x="5863" y="3661"/>
                      <a:pt x="5879" y="3692"/>
                      <a:pt x="5941" y="3692"/>
                    </a:cubicBezTo>
                    <a:lnTo>
                      <a:pt x="5941" y="3708"/>
                    </a:lnTo>
                    <a:lnTo>
                      <a:pt x="6003" y="3708"/>
                    </a:lnTo>
                    <a:cubicBezTo>
                      <a:pt x="6003" y="3708"/>
                      <a:pt x="6003" y="3692"/>
                      <a:pt x="6003" y="3692"/>
                    </a:cubicBezTo>
                    <a:lnTo>
                      <a:pt x="6019" y="3677"/>
                    </a:lnTo>
                    <a:lnTo>
                      <a:pt x="6003" y="3615"/>
                    </a:lnTo>
                    <a:lnTo>
                      <a:pt x="5987" y="3615"/>
                    </a:lnTo>
                    <a:cubicBezTo>
                      <a:pt x="5987" y="3584"/>
                      <a:pt x="5987" y="3537"/>
                      <a:pt x="5987" y="3506"/>
                    </a:cubicBezTo>
                    <a:cubicBezTo>
                      <a:pt x="6003" y="3491"/>
                      <a:pt x="6019" y="3491"/>
                      <a:pt x="6050" y="3491"/>
                    </a:cubicBezTo>
                    <a:cubicBezTo>
                      <a:pt x="6061" y="3487"/>
                      <a:pt x="6072" y="3485"/>
                      <a:pt x="6081" y="3485"/>
                    </a:cubicBezTo>
                    <a:cubicBezTo>
                      <a:pt x="6109" y="3485"/>
                      <a:pt x="6123" y="3502"/>
                      <a:pt x="6112" y="3537"/>
                    </a:cubicBezTo>
                    <a:cubicBezTo>
                      <a:pt x="6096" y="3553"/>
                      <a:pt x="6081" y="3584"/>
                      <a:pt x="6065" y="3599"/>
                    </a:cubicBezTo>
                    <a:cubicBezTo>
                      <a:pt x="6201" y="3565"/>
                      <a:pt x="6387" y="3481"/>
                      <a:pt x="6514" y="3481"/>
                    </a:cubicBezTo>
                    <a:cubicBezTo>
                      <a:pt x="6560" y="3481"/>
                      <a:pt x="6598" y="3493"/>
                      <a:pt x="6623" y="3522"/>
                    </a:cubicBezTo>
                    <a:cubicBezTo>
                      <a:pt x="6716" y="3475"/>
                      <a:pt x="6639" y="3444"/>
                      <a:pt x="6778" y="3351"/>
                    </a:cubicBezTo>
                    <a:cubicBezTo>
                      <a:pt x="6763" y="3289"/>
                      <a:pt x="6716" y="3242"/>
                      <a:pt x="6685" y="3196"/>
                    </a:cubicBezTo>
                    <a:cubicBezTo>
                      <a:pt x="6732" y="3180"/>
                      <a:pt x="6778" y="3165"/>
                      <a:pt x="6763" y="3103"/>
                    </a:cubicBezTo>
                    <a:lnTo>
                      <a:pt x="6763" y="3103"/>
                    </a:lnTo>
                    <a:cubicBezTo>
                      <a:pt x="6763" y="3149"/>
                      <a:pt x="6716" y="3165"/>
                      <a:pt x="6670" y="3165"/>
                    </a:cubicBezTo>
                    <a:cubicBezTo>
                      <a:pt x="6670" y="3149"/>
                      <a:pt x="6670" y="3134"/>
                      <a:pt x="6670" y="3118"/>
                    </a:cubicBezTo>
                    <a:cubicBezTo>
                      <a:pt x="6670" y="3118"/>
                      <a:pt x="6670" y="3103"/>
                      <a:pt x="6670" y="3103"/>
                    </a:cubicBezTo>
                    <a:cubicBezTo>
                      <a:pt x="6685" y="3087"/>
                      <a:pt x="6685" y="3072"/>
                      <a:pt x="6685" y="3056"/>
                    </a:cubicBezTo>
                    <a:cubicBezTo>
                      <a:pt x="6685" y="3025"/>
                      <a:pt x="6685" y="3010"/>
                      <a:pt x="6716" y="3010"/>
                    </a:cubicBezTo>
                    <a:cubicBezTo>
                      <a:pt x="6732" y="3010"/>
                      <a:pt x="6732" y="3041"/>
                      <a:pt x="6732" y="3041"/>
                    </a:cubicBezTo>
                    <a:cubicBezTo>
                      <a:pt x="6763" y="2963"/>
                      <a:pt x="6685" y="2839"/>
                      <a:pt x="6685" y="2762"/>
                    </a:cubicBezTo>
                    <a:cubicBezTo>
                      <a:pt x="6670" y="2746"/>
                      <a:pt x="6654" y="2731"/>
                      <a:pt x="6654" y="2715"/>
                    </a:cubicBezTo>
                    <a:lnTo>
                      <a:pt x="6654" y="2715"/>
                    </a:lnTo>
                    <a:cubicBezTo>
                      <a:pt x="6670" y="2731"/>
                      <a:pt x="6670" y="2731"/>
                      <a:pt x="6685" y="2746"/>
                    </a:cubicBezTo>
                    <a:cubicBezTo>
                      <a:pt x="6716" y="2762"/>
                      <a:pt x="6747" y="2793"/>
                      <a:pt x="6763" y="2793"/>
                    </a:cubicBezTo>
                    <a:cubicBezTo>
                      <a:pt x="6763" y="2808"/>
                      <a:pt x="6763" y="2824"/>
                      <a:pt x="6763" y="2839"/>
                    </a:cubicBezTo>
                    <a:cubicBezTo>
                      <a:pt x="6778" y="2870"/>
                      <a:pt x="6810" y="2901"/>
                      <a:pt x="6825" y="2917"/>
                    </a:cubicBezTo>
                    <a:cubicBezTo>
                      <a:pt x="6887" y="2700"/>
                      <a:pt x="6654" y="2529"/>
                      <a:pt x="6934" y="2420"/>
                    </a:cubicBezTo>
                    <a:lnTo>
                      <a:pt x="6949" y="2451"/>
                    </a:lnTo>
                    <a:lnTo>
                      <a:pt x="6918" y="2343"/>
                    </a:lnTo>
                    <a:lnTo>
                      <a:pt x="6143" y="1428"/>
                    </a:lnTo>
                    <a:cubicBezTo>
                      <a:pt x="6143" y="1412"/>
                      <a:pt x="6143" y="1397"/>
                      <a:pt x="6158" y="1381"/>
                    </a:cubicBezTo>
                    <a:lnTo>
                      <a:pt x="7042" y="2436"/>
                    </a:lnTo>
                    <a:cubicBezTo>
                      <a:pt x="7042" y="2467"/>
                      <a:pt x="7027" y="2498"/>
                      <a:pt x="7042" y="2545"/>
                    </a:cubicBezTo>
                    <a:cubicBezTo>
                      <a:pt x="7089" y="2545"/>
                      <a:pt x="7120" y="2514"/>
                      <a:pt x="7135" y="2498"/>
                    </a:cubicBezTo>
                    <a:lnTo>
                      <a:pt x="6158" y="1366"/>
                    </a:lnTo>
                    <a:lnTo>
                      <a:pt x="5863" y="1009"/>
                    </a:lnTo>
                    <a:cubicBezTo>
                      <a:pt x="5755" y="1071"/>
                      <a:pt x="5786" y="1273"/>
                      <a:pt x="5662" y="1366"/>
                    </a:cubicBezTo>
                    <a:lnTo>
                      <a:pt x="5569" y="1257"/>
                    </a:lnTo>
                    <a:cubicBezTo>
                      <a:pt x="5615" y="1195"/>
                      <a:pt x="5739" y="1118"/>
                      <a:pt x="5693" y="1025"/>
                    </a:cubicBezTo>
                    <a:lnTo>
                      <a:pt x="5693" y="1025"/>
                    </a:lnTo>
                    <a:cubicBezTo>
                      <a:pt x="5686" y="1053"/>
                      <a:pt x="5652" y="1066"/>
                      <a:pt x="5616" y="1066"/>
                    </a:cubicBezTo>
                    <a:cubicBezTo>
                      <a:pt x="5574" y="1066"/>
                      <a:pt x="5531" y="1049"/>
                      <a:pt x="5522" y="1025"/>
                    </a:cubicBezTo>
                    <a:cubicBezTo>
                      <a:pt x="5708" y="978"/>
                      <a:pt x="5600" y="885"/>
                      <a:pt x="5770" y="838"/>
                    </a:cubicBezTo>
                    <a:lnTo>
                      <a:pt x="6189" y="1319"/>
                    </a:lnTo>
                    <a:lnTo>
                      <a:pt x="7290" y="2607"/>
                    </a:lnTo>
                    <a:cubicBezTo>
                      <a:pt x="7275" y="2622"/>
                      <a:pt x="7259" y="2638"/>
                      <a:pt x="7244" y="2638"/>
                    </a:cubicBezTo>
                    <a:cubicBezTo>
                      <a:pt x="7257" y="2586"/>
                      <a:pt x="7251" y="2574"/>
                      <a:pt x="7236" y="2574"/>
                    </a:cubicBezTo>
                    <a:cubicBezTo>
                      <a:pt x="7225" y="2574"/>
                      <a:pt x="7208" y="2581"/>
                      <a:pt x="7192" y="2581"/>
                    </a:cubicBezTo>
                    <a:cubicBezTo>
                      <a:pt x="7177" y="2581"/>
                      <a:pt x="7163" y="2576"/>
                      <a:pt x="7151" y="2560"/>
                    </a:cubicBezTo>
                    <a:lnTo>
                      <a:pt x="7151" y="2560"/>
                    </a:lnTo>
                    <a:cubicBezTo>
                      <a:pt x="7182" y="2622"/>
                      <a:pt x="7073" y="2808"/>
                      <a:pt x="6949" y="2901"/>
                    </a:cubicBezTo>
                    <a:cubicBezTo>
                      <a:pt x="6970" y="2930"/>
                      <a:pt x="6991" y="2942"/>
                      <a:pt x="7012" y="2942"/>
                    </a:cubicBezTo>
                    <a:cubicBezTo>
                      <a:pt x="7070" y="2942"/>
                      <a:pt x="7133" y="2858"/>
                      <a:pt x="7213" y="2824"/>
                    </a:cubicBezTo>
                    <a:cubicBezTo>
                      <a:pt x="7213" y="2731"/>
                      <a:pt x="7259" y="2684"/>
                      <a:pt x="7321" y="2638"/>
                    </a:cubicBezTo>
                    <a:lnTo>
                      <a:pt x="6189" y="1304"/>
                    </a:lnTo>
                    <a:lnTo>
                      <a:pt x="5755" y="807"/>
                    </a:lnTo>
                    <a:cubicBezTo>
                      <a:pt x="5693" y="823"/>
                      <a:pt x="5631" y="838"/>
                      <a:pt x="5584" y="869"/>
                    </a:cubicBezTo>
                    <a:lnTo>
                      <a:pt x="468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>
                <a:off x="3959850" y="692150"/>
                <a:ext cx="101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0" extrusionOk="0">
                    <a:moveTo>
                      <a:pt x="109" y="109"/>
                    </a:moveTo>
                    <a:cubicBezTo>
                      <a:pt x="125" y="125"/>
                      <a:pt x="140" y="125"/>
                      <a:pt x="156" y="140"/>
                    </a:cubicBezTo>
                    <a:cubicBezTo>
                      <a:pt x="156" y="151"/>
                      <a:pt x="156" y="157"/>
                      <a:pt x="156" y="163"/>
                    </a:cubicBezTo>
                    <a:lnTo>
                      <a:pt x="156" y="163"/>
                    </a:lnTo>
                    <a:cubicBezTo>
                      <a:pt x="140" y="141"/>
                      <a:pt x="120" y="121"/>
                      <a:pt x="109" y="109"/>
                    </a:cubicBezTo>
                    <a:close/>
                    <a:moveTo>
                      <a:pt x="16" y="1"/>
                    </a:moveTo>
                    <a:lnTo>
                      <a:pt x="16" y="1"/>
                    </a:lnTo>
                    <a:cubicBezTo>
                      <a:pt x="0" y="233"/>
                      <a:pt x="171" y="94"/>
                      <a:pt x="78" y="388"/>
                    </a:cubicBezTo>
                    <a:cubicBezTo>
                      <a:pt x="124" y="424"/>
                      <a:pt x="164" y="440"/>
                      <a:pt x="202" y="440"/>
                    </a:cubicBezTo>
                    <a:cubicBezTo>
                      <a:pt x="279" y="440"/>
                      <a:pt x="341" y="374"/>
                      <a:pt x="404" y="280"/>
                    </a:cubicBezTo>
                    <a:lnTo>
                      <a:pt x="404" y="280"/>
                    </a:lnTo>
                    <a:cubicBezTo>
                      <a:pt x="395" y="282"/>
                      <a:pt x="387" y="283"/>
                      <a:pt x="379" y="283"/>
                    </a:cubicBezTo>
                    <a:cubicBezTo>
                      <a:pt x="277" y="283"/>
                      <a:pt x="253" y="109"/>
                      <a:pt x="109" y="109"/>
                    </a:cubicBezTo>
                    <a:lnTo>
                      <a:pt x="78" y="109"/>
                    </a:lnTo>
                    <a:cubicBezTo>
                      <a:pt x="78" y="94"/>
                      <a:pt x="78" y="94"/>
                      <a:pt x="78" y="78"/>
                    </a:cubicBezTo>
                    <a:cubicBezTo>
                      <a:pt x="63" y="47"/>
                      <a:pt x="31" y="32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>
                <a:off x="3884625" y="761550"/>
                <a:ext cx="19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48" extrusionOk="0">
                    <a:moveTo>
                      <a:pt x="1" y="1"/>
                    </a:moveTo>
                    <a:cubicBezTo>
                      <a:pt x="1" y="1"/>
                      <a:pt x="16" y="16"/>
                      <a:pt x="16" y="16"/>
                    </a:cubicBezTo>
                    <a:cubicBezTo>
                      <a:pt x="32" y="32"/>
                      <a:pt x="47" y="32"/>
                      <a:pt x="63" y="47"/>
                    </a:cubicBezTo>
                    <a:lnTo>
                      <a:pt x="78" y="47"/>
                    </a:lnTo>
                    <a:cubicBezTo>
                      <a:pt x="47" y="32"/>
                      <a:pt x="32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3886575" y="76272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16" y="16"/>
                    </a:moveTo>
                    <a:lnTo>
                      <a:pt x="16" y="16"/>
                    </a:lnTo>
                    <a:cubicBezTo>
                      <a:pt x="0" y="1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>
                <a:off x="3886950" y="76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>
                <a:off x="3898975" y="753425"/>
                <a:ext cx="70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02" extrusionOk="0">
                    <a:moveTo>
                      <a:pt x="78" y="0"/>
                    </a:moveTo>
                    <a:cubicBezTo>
                      <a:pt x="0" y="62"/>
                      <a:pt x="125" y="140"/>
                      <a:pt x="125" y="202"/>
                    </a:cubicBezTo>
                    <a:cubicBezTo>
                      <a:pt x="171" y="109"/>
                      <a:pt x="202" y="124"/>
                      <a:pt x="280" y="0"/>
                    </a:cubicBezTo>
                    <a:lnTo>
                      <a:pt x="280" y="0"/>
                    </a:lnTo>
                    <a:cubicBezTo>
                      <a:pt x="225" y="31"/>
                      <a:pt x="190" y="47"/>
                      <a:pt x="161" y="47"/>
                    </a:cubicBezTo>
                    <a:cubicBezTo>
                      <a:pt x="132" y="47"/>
                      <a:pt x="109" y="31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>
                <a:off x="3907500" y="751050"/>
                <a:ext cx="2200" cy="13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53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80" y="1"/>
                      <a:pt x="79" y="1"/>
                      <a:pt x="78" y="2"/>
                    </a:cubicBezTo>
                    <a:cubicBezTo>
                      <a:pt x="53" y="15"/>
                      <a:pt x="38" y="37"/>
                      <a:pt x="17" y="37"/>
                    </a:cubicBezTo>
                    <a:cubicBezTo>
                      <a:pt x="12" y="37"/>
                      <a:pt x="7" y="36"/>
                      <a:pt x="1" y="33"/>
                    </a:cubicBezTo>
                    <a:lnTo>
                      <a:pt x="1" y="33"/>
                    </a:lnTo>
                    <a:cubicBezTo>
                      <a:pt x="15" y="47"/>
                      <a:pt x="27" y="53"/>
                      <a:pt x="38" y="53"/>
                    </a:cubicBezTo>
                    <a:cubicBezTo>
                      <a:pt x="71" y="53"/>
                      <a:pt x="87" y="1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3892775" y="625475"/>
                <a:ext cx="3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25" extrusionOk="0">
                    <a:moveTo>
                      <a:pt x="124" y="0"/>
                    </a:moveTo>
                    <a:lnTo>
                      <a:pt x="0" y="109"/>
                    </a:lnTo>
                    <a:lnTo>
                      <a:pt x="47" y="124"/>
                    </a:lnTo>
                    <a:lnTo>
                      <a:pt x="155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3810175" y="7014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1"/>
                    </a:moveTo>
                    <a:lnTo>
                      <a:pt x="1" y="32"/>
                    </a:lnTo>
                    <a:lnTo>
                      <a:pt x="32" y="32"/>
                    </a:lnTo>
                    <a:cubicBezTo>
                      <a:pt x="32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>
                <a:off x="3809025" y="697975"/>
                <a:ext cx="157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0" extrusionOk="0">
                    <a:moveTo>
                      <a:pt x="62" y="0"/>
                    </a:moveTo>
                    <a:cubicBezTo>
                      <a:pt x="31" y="31"/>
                      <a:pt x="16" y="47"/>
                      <a:pt x="0" y="47"/>
                    </a:cubicBezTo>
                    <a:cubicBezTo>
                      <a:pt x="16" y="78"/>
                      <a:pt x="31" y="109"/>
                      <a:pt x="62" y="140"/>
                    </a:cubicBezTo>
                    <a:lnTo>
                      <a:pt x="62" y="16"/>
                    </a:lnTo>
                    <a:cubicBezTo>
                      <a:pt x="62" y="16"/>
                      <a:pt x="62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>
                <a:off x="3823375" y="673925"/>
                <a:ext cx="5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65" extrusionOk="0">
                    <a:moveTo>
                      <a:pt x="155" y="1"/>
                    </a:moveTo>
                    <a:lnTo>
                      <a:pt x="0" y="125"/>
                    </a:lnTo>
                    <a:cubicBezTo>
                      <a:pt x="31" y="171"/>
                      <a:pt x="47" y="218"/>
                      <a:pt x="78" y="264"/>
                    </a:cubicBezTo>
                    <a:lnTo>
                      <a:pt x="202" y="140"/>
                    </a:lnTo>
                    <a:cubicBezTo>
                      <a:pt x="124" y="125"/>
                      <a:pt x="186" y="47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3820650" y="676150"/>
                <a:ext cx="27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14" extrusionOk="0">
                    <a:moveTo>
                      <a:pt x="31" y="1"/>
                    </a:moveTo>
                    <a:cubicBezTo>
                      <a:pt x="23" y="1"/>
                      <a:pt x="12" y="2"/>
                      <a:pt x="1" y="5"/>
                    </a:cubicBezTo>
                    <a:cubicBezTo>
                      <a:pt x="16" y="36"/>
                      <a:pt x="32" y="67"/>
                      <a:pt x="32" y="113"/>
                    </a:cubicBezTo>
                    <a:lnTo>
                      <a:pt x="109" y="36"/>
                    </a:lnTo>
                    <a:cubicBezTo>
                      <a:pt x="84" y="23"/>
                      <a:pt x="69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3"/>
              <p:cNvSpPr/>
              <p:nvPr/>
            </p:nvSpPr>
            <p:spPr>
              <a:xfrm>
                <a:off x="3802050" y="708450"/>
                <a:ext cx="353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970" extrusionOk="0">
                    <a:moveTo>
                      <a:pt x="31" y="0"/>
                    </a:moveTo>
                    <a:lnTo>
                      <a:pt x="0" y="78"/>
                    </a:lnTo>
                    <a:lnTo>
                      <a:pt x="1380" y="1970"/>
                    </a:lnTo>
                    <a:lnTo>
                      <a:pt x="1411" y="1923"/>
                    </a:lnTo>
                    <a:lnTo>
                      <a:pt x="1396" y="1923"/>
                    </a:lnTo>
                    <a:lnTo>
                      <a:pt x="1365" y="1939"/>
                    </a:lnTo>
                    <a:lnTo>
                      <a:pt x="16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3"/>
              <p:cNvSpPr/>
              <p:nvPr/>
            </p:nvSpPr>
            <p:spPr>
              <a:xfrm>
                <a:off x="3814450" y="700300"/>
                <a:ext cx="4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78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78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3801650" y="681300"/>
                <a:ext cx="1975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07" extrusionOk="0">
                    <a:moveTo>
                      <a:pt x="78" y="0"/>
                    </a:moveTo>
                    <a:cubicBezTo>
                      <a:pt x="32" y="31"/>
                      <a:pt x="16" y="62"/>
                      <a:pt x="1" y="94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3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3874550" y="625475"/>
                <a:ext cx="19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2" extrusionOk="0">
                    <a:moveTo>
                      <a:pt x="0" y="0"/>
                    </a:moveTo>
                    <a:cubicBezTo>
                      <a:pt x="16" y="8"/>
                      <a:pt x="27" y="12"/>
                      <a:pt x="39" y="12"/>
                    </a:cubicBezTo>
                    <a:cubicBezTo>
                      <a:pt x="51" y="12"/>
                      <a:pt x="62" y="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>
                <a:off x="3586450" y="492075"/>
                <a:ext cx="236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211" extrusionOk="0">
                    <a:moveTo>
                      <a:pt x="289" y="376"/>
                    </a:moveTo>
                    <a:cubicBezTo>
                      <a:pt x="293" y="384"/>
                      <a:pt x="295" y="389"/>
                      <a:pt x="295" y="389"/>
                    </a:cubicBezTo>
                    <a:cubicBezTo>
                      <a:pt x="294" y="384"/>
                      <a:pt x="292" y="380"/>
                      <a:pt x="289" y="376"/>
                    </a:cubicBezTo>
                    <a:close/>
                    <a:moveTo>
                      <a:pt x="94" y="1"/>
                    </a:moveTo>
                    <a:cubicBezTo>
                      <a:pt x="32" y="32"/>
                      <a:pt x="171" y="125"/>
                      <a:pt x="125" y="202"/>
                    </a:cubicBezTo>
                    <a:cubicBezTo>
                      <a:pt x="140" y="171"/>
                      <a:pt x="94" y="140"/>
                      <a:pt x="78" y="125"/>
                    </a:cubicBezTo>
                    <a:lnTo>
                      <a:pt x="1" y="218"/>
                    </a:lnTo>
                    <a:lnTo>
                      <a:pt x="792" y="1211"/>
                    </a:lnTo>
                    <a:lnTo>
                      <a:pt x="947" y="1133"/>
                    </a:lnTo>
                    <a:cubicBezTo>
                      <a:pt x="916" y="1086"/>
                      <a:pt x="823" y="1071"/>
                      <a:pt x="854" y="1009"/>
                    </a:cubicBezTo>
                    <a:cubicBezTo>
                      <a:pt x="844" y="999"/>
                      <a:pt x="834" y="995"/>
                      <a:pt x="825" y="995"/>
                    </a:cubicBezTo>
                    <a:cubicBezTo>
                      <a:pt x="790" y="995"/>
                      <a:pt x="764" y="1056"/>
                      <a:pt x="776" y="1117"/>
                    </a:cubicBezTo>
                    <a:lnTo>
                      <a:pt x="761" y="1040"/>
                    </a:lnTo>
                    <a:cubicBezTo>
                      <a:pt x="761" y="1071"/>
                      <a:pt x="745" y="1071"/>
                      <a:pt x="730" y="1071"/>
                    </a:cubicBezTo>
                    <a:lnTo>
                      <a:pt x="125" y="295"/>
                    </a:lnTo>
                    <a:cubicBezTo>
                      <a:pt x="128" y="294"/>
                      <a:pt x="133" y="293"/>
                      <a:pt x="138" y="293"/>
                    </a:cubicBezTo>
                    <a:cubicBezTo>
                      <a:pt x="177" y="293"/>
                      <a:pt x="263" y="337"/>
                      <a:pt x="289" y="376"/>
                    </a:cubicBezTo>
                    <a:lnTo>
                      <a:pt x="289" y="376"/>
                    </a:lnTo>
                    <a:cubicBezTo>
                      <a:pt x="274" y="348"/>
                      <a:pt x="235" y="275"/>
                      <a:pt x="187" y="202"/>
                    </a:cubicBezTo>
                    <a:cubicBezTo>
                      <a:pt x="140" y="94"/>
                      <a:pt x="94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>
                <a:off x="3587625" y="489750"/>
                <a:ext cx="19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94" extrusionOk="0">
                    <a:moveTo>
                      <a:pt x="0" y="1"/>
                    </a:moveTo>
                    <a:lnTo>
                      <a:pt x="47" y="94"/>
                    </a:lnTo>
                    <a:cubicBezTo>
                      <a:pt x="47" y="94"/>
                      <a:pt x="62" y="78"/>
                      <a:pt x="78" y="78"/>
                    </a:cubicBezTo>
                    <a:cubicBezTo>
                      <a:pt x="47" y="63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3593825" y="499450"/>
                <a:ext cx="85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44" extrusionOk="0">
                    <a:moveTo>
                      <a:pt x="47" y="0"/>
                    </a:moveTo>
                    <a:lnTo>
                      <a:pt x="0" y="94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6"/>
                    </a:lnTo>
                    <a:cubicBezTo>
                      <a:pt x="50" y="114"/>
                      <a:pt x="61" y="70"/>
                      <a:pt x="47" y="0"/>
                    </a:cubicBezTo>
                    <a:close/>
                    <a:moveTo>
                      <a:pt x="47" y="156"/>
                    </a:moveTo>
                    <a:cubicBezTo>
                      <a:pt x="47" y="161"/>
                      <a:pt x="47" y="166"/>
                      <a:pt x="47" y="171"/>
                    </a:cubicBezTo>
                    <a:lnTo>
                      <a:pt x="194" y="349"/>
                    </a:lnTo>
                    <a:lnTo>
                      <a:pt x="47" y="156"/>
                    </a:lnTo>
                    <a:close/>
                    <a:moveTo>
                      <a:pt x="194" y="349"/>
                    </a:moveTo>
                    <a:lnTo>
                      <a:pt x="342" y="543"/>
                    </a:lnTo>
                    <a:lnTo>
                      <a:pt x="342" y="528"/>
                    </a:lnTo>
                    <a:lnTo>
                      <a:pt x="194" y="349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>
                <a:off x="3595375" y="494800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47"/>
                      <a:pt x="16" y="47"/>
                      <a:pt x="31" y="78"/>
                    </a:cubicBezTo>
                    <a:cubicBezTo>
                      <a:pt x="31" y="78"/>
                      <a:pt x="31" y="62"/>
                      <a:pt x="31" y="47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>
                <a:off x="3589550" y="4917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0"/>
                    </a:moveTo>
                    <a:cubicBezTo>
                      <a:pt x="16" y="16"/>
                      <a:pt x="32" y="31"/>
                      <a:pt x="47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3567450" y="474625"/>
                <a:ext cx="62450" cy="694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778" extrusionOk="0">
                    <a:moveTo>
                      <a:pt x="373" y="78"/>
                    </a:moveTo>
                    <a:lnTo>
                      <a:pt x="373" y="78"/>
                    </a:lnTo>
                    <a:cubicBezTo>
                      <a:pt x="376" y="83"/>
                      <a:pt x="380" y="87"/>
                      <a:pt x="385" y="92"/>
                    </a:cubicBezTo>
                    <a:lnTo>
                      <a:pt x="385" y="92"/>
                    </a:lnTo>
                    <a:cubicBezTo>
                      <a:pt x="388" y="89"/>
                      <a:pt x="386" y="85"/>
                      <a:pt x="373" y="78"/>
                    </a:cubicBezTo>
                    <a:close/>
                    <a:moveTo>
                      <a:pt x="2358" y="2436"/>
                    </a:moveTo>
                    <a:lnTo>
                      <a:pt x="2358" y="2436"/>
                    </a:lnTo>
                    <a:cubicBezTo>
                      <a:pt x="2336" y="2447"/>
                      <a:pt x="2322" y="2458"/>
                      <a:pt x="2305" y="2458"/>
                    </a:cubicBezTo>
                    <a:cubicBezTo>
                      <a:pt x="2298" y="2458"/>
                      <a:pt x="2290" y="2456"/>
                      <a:pt x="2281" y="2451"/>
                    </a:cubicBezTo>
                    <a:lnTo>
                      <a:pt x="2358" y="2436"/>
                    </a:lnTo>
                    <a:close/>
                    <a:moveTo>
                      <a:pt x="342" y="1"/>
                    </a:moveTo>
                    <a:lnTo>
                      <a:pt x="342" y="1"/>
                    </a:lnTo>
                    <a:cubicBezTo>
                      <a:pt x="311" y="16"/>
                      <a:pt x="311" y="47"/>
                      <a:pt x="311" y="78"/>
                    </a:cubicBezTo>
                    <a:cubicBezTo>
                      <a:pt x="305" y="47"/>
                      <a:pt x="281" y="36"/>
                      <a:pt x="252" y="36"/>
                    </a:cubicBezTo>
                    <a:cubicBezTo>
                      <a:pt x="210" y="36"/>
                      <a:pt x="159" y="60"/>
                      <a:pt x="140" y="78"/>
                    </a:cubicBezTo>
                    <a:cubicBezTo>
                      <a:pt x="140" y="187"/>
                      <a:pt x="78" y="265"/>
                      <a:pt x="1" y="358"/>
                    </a:cubicBezTo>
                    <a:lnTo>
                      <a:pt x="1908" y="2777"/>
                    </a:lnTo>
                    <a:cubicBezTo>
                      <a:pt x="1970" y="2762"/>
                      <a:pt x="2017" y="2731"/>
                      <a:pt x="2048" y="2700"/>
                    </a:cubicBezTo>
                    <a:lnTo>
                      <a:pt x="2048" y="2700"/>
                    </a:lnTo>
                    <a:cubicBezTo>
                      <a:pt x="2048" y="2715"/>
                      <a:pt x="2033" y="2746"/>
                      <a:pt x="2064" y="2762"/>
                    </a:cubicBezTo>
                    <a:cubicBezTo>
                      <a:pt x="2219" y="2684"/>
                      <a:pt x="2327" y="2700"/>
                      <a:pt x="2498" y="2560"/>
                    </a:cubicBezTo>
                    <a:lnTo>
                      <a:pt x="2436" y="2343"/>
                    </a:lnTo>
                    <a:cubicBezTo>
                      <a:pt x="2429" y="2336"/>
                      <a:pt x="2423" y="2333"/>
                      <a:pt x="2417" y="2333"/>
                    </a:cubicBezTo>
                    <a:cubicBezTo>
                      <a:pt x="2398" y="2333"/>
                      <a:pt x="2386" y="2369"/>
                      <a:pt x="2374" y="2405"/>
                    </a:cubicBezTo>
                    <a:cubicBezTo>
                      <a:pt x="2360" y="2365"/>
                      <a:pt x="2347" y="2324"/>
                      <a:pt x="2313" y="2324"/>
                    </a:cubicBezTo>
                    <a:cubicBezTo>
                      <a:pt x="2308" y="2324"/>
                      <a:pt x="2302" y="2325"/>
                      <a:pt x="2296" y="2327"/>
                    </a:cubicBezTo>
                    <a:cubicBezTo>
                      <a:pt x="2288" y="2325"/>
                      <a:pt x="2280" y="2324"/>
                      <a:pt x="2274" y="2324"/>
                    </a:cubicBezTo>
                    <a:cubicBezTo>
                      <a:pt x="2178" y="2324"/>
                      <a:pt x="2213" y="2514"/>
                      <a:pt x="2141" y="2529"/>
                    </a:cubicBezTo>
                    <a:lnTo>
                      <a:pt x="2141" y="2498"/>
                    </a:lnTo>
                    <a:cubicBezTo>
                      <a:pt x="2064" y="2498"/>
                      <a:pt x="1986" y="2544"/>
                      <a:pt x="1970" y="2637"/>
                    </a:cubicBezTo>
                    <a:cubicBezTo>
                      <a:pt x="1846" y="2498"/>
                      <a:pt x="2141" y="2513"/>
                      <a:pt x="1970" y="2420"/>
                    </a:cubicBezTo>
                    <a:lnTo>
                      <a:pt x="1970" y="2420"/>
                    </a:lnTo>
                    <a:cubicBezTo>
                      <a:pt x="1976" y="2421"/>
                      <a:pt x="1981" y="2421"/>
                      <a:pt x="1985" y="2421"/>
                    </a:cubicBezTo>
                    <a:cubicBezTo>
                      <a:pt x="2082" y="2421"/>
                      <a:pt x="2112" y="2279"/>
                      <a:pt x="2157" y="2250"/>
                    </a:cubicBezTo>
                    <a:cubicBezTo>
                      <a:pt x="2048" y="2250"/>
                      <a:pt x="1908" y="2126"/>
                      <a:pt x="1877" y="2017"/>
                    </a:cubicBezTo>
                    <a:lnTo>
                      <a:pt x="1877" y="2017"/>
                    </a:lnTo>
                    <a:cubicBezTo>
                      <a:pt x="1753" y="2203"/>
                      <a:pt x="2048" y="2374"/>
                      <a:pt x="1908" y="2513"/>
                    </a:cubicBezTo>
                    <a:lnTo>
                      <a:pt x="1815" y="2529"/>
                    </a:lnTo>
                    <a:lnTo>
                      <a:pt x="218" y="513"/>
                    </a:lnTo>
                    <a:lnTo>
                      <a:pt x="249" y="497"/>
                    </a:lnTo>
                    <a:lnTo>
                      <a:pt x="109" y="342"/>
                    </a:lnTo>
                    <a:cubicBezTo>
                      <a:pt x="116" y="333"/>
                      <a:pt x="123" y="330"/>
                      <a:pt x="130" y="330"/>
                    </a:cubicBezTo>
                    <a:cubicBezTo>
                      <a:pt x="162" y="330"/>
                      <a:pt x="200" y="406"/>
                      <a:pt x="239" y="406"/>
                    </a:cubicBezTo>
                    <a:cubicBezTo>
                      <a:pt x="253" y="406"/>
                      <a:pt x="266" y="397"/>
                      <a:pt x="280" y="373"/>
                    </a:cubicBezTo>
                    <a:cubicBezTo>
                      <a:pt x="218" y="296"/>
                      <a:pt x="342" y="280"/>
                      <a:pt x="311" y="218"/>
                    </a:cubicBezTo>
                    <a:lnTo>
                      <a:pt x="311" y="218"/>
                    </a:lnTo>
                    <a:cubicBezTo>
                      <a:pt x="331" y="238"/>
                      <a:pt x="356" y="257"/>
                      <a:pt x="381" y="257"/>
                    </a:cubicBezTo>
                    <a:cubicBezTo>
                      <a:pt x="395" y="257"/>
                      <a:pt x="408" y="251"/>
                      <a:pt x="420" y="233"/>
                    </a:cubicBezTo>
                    <a:cubicBezTo>
                      <a:pt x="404" y="218"/>
                      <a:pt x="342" y="171"/>
                      <a:pt x="373" y="140"/>
                    </a:cubicBezTo>
                    <a:lnTo>
                      <a:pt x="373" y="140"/>
                    </a:lnTo>
                    <a:cubicBezTo>
                      <a:pt x="559" y="249"/>
                      <a:pt x="326" y="265"/>
                      <a:pt x="513" y="342"/>
                    </a:cubicBezTo>
                    <a:cubicBezTo>
                      <a:pt x="599" y="227"/>
                      <a:pt x="445" y="152"/>
                      <a:pt x="385" y="92"/>
                    </a:cubicBezTo>
                    <a:lnTo>
                      <a:pt x="385" y="92"/>
                    </a:lnTo>
                    <a:cubicBezTo>
                      <a:pt x="381" y="97"/>
                      <a:pt x="366" y="100"/>
                      <a:pt x="357" y="109"/>
                    </a:cubicBezTo>
                    <a:cubicBezTo>
                      <a:pt x="311" y="63"/>
                      <a:pt x="404" y="47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3641900" y="4281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6" y="1"/>
                    </a:moveTo>
                    <a:cubicBezTo>
                      <a:pt x="1" y="16"/>
                      <a:pt x="1" y="32"/>
                      <a:pt x="1" y="63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>
                <a:off x="3641900" y="4296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>
                <a:off x="3665175" y="489375"/>
                <a:ext cx="195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6" extrusionOk="0">
                    <a:moveTo>
                      <a:pt x="0" y="0"/>
                    </a:moveTo>
                    <a:cubicBezTo>
                      <a:pt x="0" y="34"/>
                      <a:pt x="34" y="85"/>
                      <a:pt x="58" y="85"/>
                    </a:cubicBezTo>
                    <a:cubicBezTo>
                      <a:pt x="66" y="85"/>
                      <a:pt x="74" y="79"/>
                      <a:pt x="78" y="62"/>
                    </a:cubicBezTo>
                    <a:cubicBezTo>
                      <a:pt x="47" y="47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>
                <a:off x="3676800" y="5014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3673300" y="46262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0"/>
                    </a:lnTo>
                    <a:lnTo>
                      <a:pt x="1" y="16"/>
                    </a:ln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3677950" y="46377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32"/>
                    </a:cubicBezTo>
                    <a:cubicBezTo>
                      <a:pt x="17" y="32"/>
                      <a:pt x="17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3604300" y="511850"/>
                <a:ext cx="2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" extrusionOk="0">
                    <a:moveTo>
                      <a:pt x="0" y="1"/>
                    </a:moveTo>
                    <a:lnTo>
                      <a:pt x="0" y="16"/>
                    </a:lnTo>
                    <a:cubicBezTo>
                      <a:pt x="9" y="34"/>
                      <a:pt x="46" y="56"/>
                      <a:pt x="70" y="56"/>
                    </a:cubicBezTo>
                    <a:cubicBezTo>
                      <a:pt x="89" y="56"/>
                      <a:pt x="98" y="4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3645000" y="4839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0"/>
                    </a:moveTo>
                    <a:cubicBezTo>
                      <a:pt x="1" y="0"/>
                      <a:pt x="1" y="31"/>
                      <a:pt x="1" y="31"/>
                    </a:cubicBezTo>
                    <a:cubicBezTo>
                      <a:pt x="16" y="31"/>
                      <a:pt x="16" y="31"/>
                      <a:pt x="32" y="1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3676025" y="454850"/>
                <a:ext cx="4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3" extrusionOk="0">
                    <a:moveTo>
                      <a:pt x="0" y="1"/>
                    </a:moveTo>
                    <a:cubicBezTo>
                      <a:pt x="0" y="32"/>
                      <a:pt x="0" y="47"/>
                      <a:pt x="0" y="63"/>
                    </a:cubicBezTo>
                    <a:cubicBezTo>
                      <a:pt x="0" y="47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3628325" y="526600"/>
                <a:ext cx="19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94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16" y="31"/>
                      <a:pt x="32" y="62"/>
                      <a:pt x="47" y="93"/>
                    </a:cubicBezTo>
                    <a:cubicBezTo>
                      <a:pt x="47" y="78"/>
                      <a:pt x="47" y="78"/>
                      <a:pt x="63" y="78"/>
                    </a:cubicBezTo>
                    <a:cubicBezTo>
                      <a:pt x="63" y="78"/>
                      <a:pt x="63" y="78"/>
                      <a:pt x="78" y="93"/>
                    </a:cubicBezTo>
                    <a:cubicBezTo>
                      <a:pt x="47" y="62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3627550" y="523625"/>
                <a:ext cx="352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0" extrusionOk="0">
                    <a:moveTo>
                      <a:pt x="34" y="1"/>
                    </a:moveTo>
                    <a:cubicBezTo>
                      <a:pt x="23" y="1"/>
                      <a:pt x="12" y="8"/>
                      <a:pt x="1" y="26"/>
                    </a:cubicBezTo>
                    <a:cubicBezTo>
                      <a:pt x="1" y="26"/>
                      <a:pt x="1" y="42"/>
                      <a:pt x="1" y="42"/>
                    </a:cubicBezTo>
                    <a:cubicBezTo>
                      <a:pt x="32" y="42"/>
                      <a:pt x="32" y="57"/>
                      <a:pt x="32" y="73"/>
                    </a:cubicBezTo>
                    <a:cubicBezTo>
                      <a:pt x="58" y="78"/>
                      <a:pt x="77" y="79"/>
                      <a:pt x="91" y="79"/>
                    </a:cubicBezTo>
                    <a:cubicBezTo>
                      <a:pt x="120" y="79"/>
                      <a:pt x="130" y="73"/>
                      <a:pt x="140" y="73"/>
                    </a:cubicBezTo>
                    <a:cubicBezTo>
                      <a:pt x="105" y="73"/>
                      <a:pt x="69" y="1"/>
                      <a:pt x="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3630275" y="528925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0" y="0"/>
                    </a:moveTo>
                    <a:cubicBezTo>
                      <a:pt x="0" y="0"/>
                      <a:pt x="16" y="16"/>
                      <a:pt x="31" y="31"/>
                    </a:cubicBezTo>
                    <a:cubicBezTo>
                      <a:pt x="31" y="31"/>
                      <a:pt x="47" y="47"/>
                      <a:pt x="62" y="47"/>
                    </a:cubicBezTo>
                    <a:cubicBezTo>
                      <a:pt x="47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3576375" y="419175"/>
                <a:ext cx="124100" cy="11597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4639" extrusionOk="0">
                    <a:moveTo>
                      <a:pt x="2032" y="187"/>
                    </a:moveTo>
                    <a:lnTo>
                      <a:pt x="2046" y="197"/>
                    </a:lnTo>
                    <a:lnTo>
                      <a:pt x="2046" y="197"/>
                    </a:lnTo>
                    <a:cubicBezTo>
                      <a:pt x="2044" y="191"/>
                      <a:pt x="2040" y="187"/>
                      <a:pt x="2032" y="187"/>
                    </a:cubicBezTo>
                    <a:close/>
                    <a:moveTo>
                      <a:pt x="2046" y="197"/>
                    </a:moveTo>
                    <a:lnTo>
                      <a:pt x="2046" y="197"/>
                    </a:lnTo>
                    <a:cubicBezTo>
                      <a:pt x="2048" y="203"/>
                      <a:pt x="2048" y="211"/>
                      <a:pt x="2048" y="218"/>
                    </a:cubicBezTo>
                    <a:lnTo>
                      <a:pt x="2048" y="203"/>
                    </a:lnTo>
                    <a:lnTo>
                      <a:pt x="2404" y="466"/>
                    </a:lnTo>
                    <a:lnTo>
                      <a:pt x="2404" y="466"/>
                    </a:lnTo>
                    <a:lnTo>
                      <a:pt x="2046" y="197"/>
                    </a:lnTo>
                    <a:close/>
                    <a:moveTo>
                      <a:pt x="2715" y="668"/>
                    </a:moveTo>
                    <a:lnTo>
                      <a:pt x="2746" y="683"/>
                    </a:lnTo>
                    <a:cubicBezTo>
                      <a:pt x="2730" y="699"/>
                      <a:pt x="2730" y="699"/>
                      <a:pt x="2730" y="714"/>
                    </a:cubicBezTo>
                    <a:cubicBezTo>
                      <a:pt x="2730" y="714"/>
                      <a:pt x="2730" y="730"/>
                      <a:pt x="2730" y="730"/>
                    </a:cubicBezTo>
                    <a:cubicBezTo>
                      <a:pt x="2730" y="730"/>
                      <a:pt x="2715" y="714"/>
                      <a:pt x="2715" y="699"/>
                    </a:cubicBezTo>
                    <a:cubicBezTo>
                      <a:pt x="2715" y="683"/>
                      <a:pt x="2715" y="683"/>
                      <a:pt x="2715" y="668"/>
                    </a:cubicBezTo>
                    <a:close/>
                    <a:moveTo>
                      <a:pt x="2901" y="761"/>
                    </a:moveTo>
                    <a:lnTo>
                      <a:pt x="2901" y="776"/>
                    </a:lnTo>
                    <a:lnTo>
                      <a:pt x="2885" y="761"/>
                    </a:lnTo>
                    <a:close/>
                    <a:moveTo>
                      <a:pt x="2079" y="885"/>
                    </a:moveTo>
                    <a:lnTo>
                      <a:pt x="2079" y="885"/>
                    </a:lnTo>
                    <a:cubicBezTo>
                      <a:pt x="2110" y="901"/>
                      <a:pt x="2141" y="901"/>
                      <a:pt x="2172" y="901"/>
                    </a:cubicBezTo>
                    <a:cubicBezTo>
                      <a:pt x="2156" y="916"/>
                      <a:pt x="2156" y="932"/>
                      <a:pt x="2125" y="947"/>
                    </a:cubicBezTo>
                    <a:cubicBezTo>
                      <a:pt x="2110" y="932"/>
                      <a:pt x="2094" y="916"/>
                      <a:pt x="2079" y="885"/>
                    </a:cubicBezTo>
                    <a:close/>
                    <a:moveTo>
                      <a:pt x="1288" y="807"/>
                    </a:moveTo>
                    <a:lnTo>
                      <a:pt x="1179" y="978"/>
                    </a:lnTo>
                    <a:cubicBezTo>
                      <a:pt x="1226" y="932"/>
                      <a:pt x="1257" y="885"/>
                      <a:pt x="1288" y="807"/>
                    </a:cubicBezTo>
                    <a:close/>
                    <a:moveTo>
                      <a:pt x="2870" y="792"/>
                    </a:moveTo>
                    <a:lnTo>
                      <a:pt x="2901" y="807"/>
                    </a:lnTo>
                    <a:lnTo>
                      <a:pt x="2901" y="838"/>
                    </a:lnTo>
                    <a:cubicBezTo>
                      <a:pt x="2916" y="838"/>
                      <a:pt x="2916" y="823"/>
                      <a:pt x="2916" y="823"/>
                    </a:cubicBezTo>
                    <a:lnTo>
                      <a:pt x="3040" y="916"/>
                    </a:lnTo>
                    <a:cubicBezTo>
                      <a:pt x="3040" y="916"/>
                      <a:pt x="3025" y="916"/>
                      <a:pt x="3025" y="932"/>
                    </a:cubicBezTo>
                    <a:lnTo>
                      <a:pt x="2901" y="838"/>
                    </a:lnTo>
                    <a:lnTo>
                      <a:pt x="3009" y="932"/>
                    </a:lnTo>
                    <a:cubicBezTo>
                      <a:pt x="2994" y="932"/>
                      <a:pt x="2978" y="947"/>
                      <a:pt x="2963" y="947"/>
                    </a:cubicBezTo>
                    <a:lnTo>
                      <a:pt x="2963" y="932"/>
                    </a:lnTo>
                    <a:cubicBezTo>
                      <a:pt x="2932" y="932"/>
                      <a:pt x="2916" y="947"/>
                      <a:pt x="2916" y="963"/>
                    </a:cubicBezTo>
                    <a:cubicBezTo>
                      <a:pt x="2901" y="978"/>
                      <a:pt x="2885" y="978"/>
                      <a:pt x="2870" y="994"/>
                    </a:cubicBezTo>
                    <a:lnTo>
                      <a:pt x="2792" y="916"/>
                    </a:lnTo>
                    <a:cubicBezTo>
                      <a:pt x="2792" y="870"/>
                      <a:pt x="2808" y="838"/>
                      <a:pt x="2854" y="807"/>
                    </a:cubicBezTo>
                    <a:lnTo>
                      <a:pt x="2901" y="838"/>
                    </a:lnTo>
                    <a:lnTo>
                      <a:pt x="2854" y="792"/>
                    </a:lnTo>
                    <a:close/>
                    <a:moveTo>
                      <a:pt x="3754" y="1257"/>
                    </a:moveTo>
                    <a:cubicBezTo>
                      <a:pt x="3816" y="1366"/>
                      <a:pt x="3769" y="1366"/>
                      <a:pt x="3785" y="1428"/>
                    </a:cubicBezTo>
                    <a:lnTo>
                      <a:pt x="3630" y="1319"/>
                    </a:lnTo>
                    <a:cubicBezTo>
                      <a:pt x="3661" y="1288"/>
                      <a:pt x="3692" y="1273"/>
                      <a:pt x="3738" y="1257"/>
                    </a:cubicBezTo>
                    <a:close/>
                    <a:moveTo>
                      <a:pt x="3630" y="1350"/>
                    </a:moveTo>
                    <a:lnTo>
                      <a:pt x="3831" y="1505"/>
                    </a:lnTo>
                    <a:cubicBezTo>
                      <a:pt x="3831" y="1505"/>
                      <a:pt x="3816" y="1521"/>
                      <a:pt x="3816" y="1521"/>
                    </a:cubicBezTo>
                    <a:lnTo>
                      <a:pt x="3645" y="1397"/>
                    </a:lnTo>
                    <a:cubicBezTo>
                      <a:pt x="3645" y="1381"/>
                      <a:pt x="3630" y="1366"/>
                      <a:pt x="3630" y="1350"/>
                    </a:cubicBezTo>
                    <a:close/>
                    <a:moveTo>
                      <a:pt x="890" y="1561"/>
                    </a:moveTo>
                    <a:lnTo>
                      <a:pt x="890" y="1561"/>
                    </a:lnTo>
                    <a:cubicBezTo>
                      <a:pt x="895" y="1566"/>
                      <a:pt x="900" y="1571"/>
                      <a:pt x="905" y="1576"/>
                    </a:cubicBezTo>
                    <a:lnTo>
                      <a:pt x="905" y="1576"/>
                    </a:lnTo>
                    <a:cubicBezTo>
                      <a:pt x="901" y="1569"/>
                      <a:pt x="896" y="1564"/>
                      <a:pt x="890" y="1561"/>
                    </a:cubicBezTo>
                    <a:close/>
                    <a:moveTo>
                      <a:pt x="1877" y="885"/>
                    </a:moveTo>
                    <a:cubicBezTo>
                      <a:pt x="1935" y="900"/>
                      <a:pt x="1885" y="995"/>
                      <a:pt x="1916" y="995"/>
                    </a:cubicBezTo>
                    <a:cubicBezTo>
                      <a:pt x="1918" y="995"/>
                      <a:pt x="1921" y="995"/>
                      <a:pt x="1924" y="994"/>
                    </a:cubicBezTo>
                    <a:cubicBezTo>
                      <a:pt x="1924" y="1009"/>
                      <a:pt x="1924" y="1025"/>
                      <a:pt x="1924" y="1056"/>
                    </a:cubicBezTo>
                    <a:cubicBezTo>
                      <a:pt x="1924" y="1056"/>
                      <a:pt x="1908" y="1071"/>
                      <a:pt x="1893" y="1087"/>
                    </a:cubicBezTo>
                    <a:cubicBezTo>
                      <a:pt x="1908" y="1087"/>
                      <a:pt x="1924" y="1102"/>
                      <a:pt x="1939" y="1102"/>
                    </a:cubicBezTo>
                    <a:cubicBezTo>
                      <a:pt x="1955" y="1164"/>
                      <a:pt x="1986" y="1226"/>
                      <a:pt x="2017" y="1288"/>
                    </a:cubicBezTo>
                    <a:cubicBezTo>
                      <a:pt x="2048" y="1273"/>
                      <a:pt x="2063" y="1257"/>
                      <a:pt x="2048" y="1226"/>
                    </a:cubicBezTo>
                    <a:lnTo>
                      <a:pt x="2048" y="1226"/>
                    </a:lnTo>
                    <a:lnTo>
                      <a:pt x="2063" y="1242"/>
                    </a:lnTo>
                    <a:cubicBezTo>
                      <a:pt x="2063" y="1226"/>
                      <a:pt x="2048" y="1211"/>
                      <a:pt x="2048" y="1195"/>
                    </a:cubicBezTo>
                    <a:cubicBezTo>
                      <a:pt x="2032" y="1180"/>
                      <a:pt x="2032" y="1164"/>
                      <a:pt x="2017" y="1133"/>
                    </a:cubicBezTo>
                    <a:cubicBezTo>
                      <a:pt x="2048" y="1118"/>
                      <a:pt x="2048" y="1087"/>
                      <a:pt x="2001" y="1056"/>
                    </a:cubicBezTo>
                    <a:cubicBezTo>
                      <a:pt x="2006" y="1050"/>
                      <a:pt x="2012" y="1048"/>
                      <a:pt x="2019" y="1048"/>
                    </a:cubicBezTo>
                    <a:cubicBezTo>
                      <a:pt x="2053" y="1048"/>
                      <a:pt x="2105" y="1102"/>
                      <a:pt x="2156" y="1102"/>
                    </a:cubicBezTo>
                    <a:lnTo>
                      <a:pt x="2110" y="1257"/>
                    </a:lnTo>
                    <a:cubicBezTo>
                      <a:pt x="2105" y="1262"/>
                      <a:pt x="2099" y="1264"/>
                      <a:pt x="2095" y="1264"/>
                    </a:cubicBezTo>
                    <a:cubicBezTo>
                      <a:pt x="2086" y="1264"/>
                      <a:pt x="2079" y="1257"/>
                      <a:pt x="2079" y="1257"/>
                    </a:cubicBezTo>
                    <a:lnTo>
                      <a:pt x="2079" y="1257"/>
                    </a:lnTo>
                    <a:lnTo>
                      <a:pt x="2156" y="1350"/>
                    </a:lnTo>
                    <a:cubicBezTo>
                      <a:pt x="2145" y="1356"/>
                      <a:pt x="2134" y="1360"/>
                      <a:pt x="2122" y="1360"/>
                    </a:cubicBezTo>
                    <a:cubicBezTo>
                      <a:pt x="2103" y="1360"/>
                      <a:pt x="2083" y="1349"/>
                      <a:pt x="2063" y="1319"/>
                    </a:cubicBezTo>
                    <a:lnTo>
                      <a:pt x="2063" y="1319"/>
                    </a:lnTo>
                    <a:cubicBezTo>
                      <a:pt x="2032" y="1412"/>
                      <a:pt x="2125" y="1536"/>
                      <a:pt x="2048" y="1583"/>
                    </a:cubicBezTo>
                    <a:cubicBezTo>
                      <a:pt x="2001" y="1474"/>
                      <a:pt x="1970" y="1412"/>
                      <a:pt x="2017" y="1366"/>
                    </a:cubicBezTo>
                    <a:lnTo>
                      <a:pt x="2017" y="1366"/>
                    </a:lnTo>
                    <a:lnTo>
                      <a:pt x="1970" y="1397"/>
                    </a:lnTo>
                    <a:cubicBezTo>
                      <a:pt x="1955" y="1381"/>
                      <a:pt x="1939" y="1350"/>
                      <a:pt x="1939" y="1319"/>
                    </a:cubicBezTo>
                    <a:cubicBezTo>
                      <a:pt x="1955" y="1257"/>
                      <a:pt x="1986" y="1195"/>
                      <a:pt x="1893" y="1118"/>
                    </a:cubicBezTo>
                    <a:cubicBezTo>
                      <a:pt x="1877" y="1149"/>
                      <a:pt x="1877" y="1180"/>
                      <a:pt x="1877" y="1211"/>
                    </a:cubicBezTo>
                    <a:cubicBezTo>
                      <a:pt x="1784" y="1242"/>
                      <a:pt x="1815" y="1273"/>
                      <a:pt x="1691" y="1304"/>
                    </a:cubicBezTo>
                    <a:cubicBezTo>
                      <a:pt x="1598" y="1211"/>
                      <a:pt x="1722" y="1118"/>
                      <a:pt x="1629" y="1056"/>
                    </a:cubicBezTo>
                    <a:lnTo>
                      <a:pt x="1784" y="1040"/>
                    </a:lnTo>
                    <a:lnTo>
                      <a:pt x="1784" y="1040"/>
                    </a:lnTo>
                    <a:cubicBezTo>
                      <a:pt x="1769" y="1056"/>
                      <a:pt x="1784" y="1087"/>
                      <a:pt x="1784" y="1102"/>
                    </a:cubicBezTo>
                    <a:cubicBezTo>
                      <a:pt x="1815" y="978"/>
                      <a:pt x="1908" y="1056"/>
                      <a:pt x="1877" y="885"/>
                    </a:cubicBezTo>
                    <a:close/>
                    <a:moveTo>
                      <a:pt x="3850" y="1552"/>
                    </a:moveTo>
                    <a:cubicBezTo>
                      <a:pt x="3849" y="1552"/>
                      <a:pt x="3848" y="1552"/>
                      <a:pt x="3847" y="1552"/>
                    </a:cubicBezTo>
                    <a:lnTo>
                      <a:pt x="3924" y="1614"/>
                    </a:lnTo>
                    <a:lnTo>
                      <a:pt x="3850" y="1552"/>
                    </a:lnTo>
                    <a:close/>
                    <a:moveTo>
                      <a:pt x="3645" y="1397"/>
                    </a:moveTo>
                    <a:lnTo>
                      <a:pt x="3816" y="1536"/>
                    </a:lnTo>
                    <a:lnTo>
                      <a:pt x="3831" y="1536"/>
                    </a:lnTo>
                    <a:lnTo>
                      <a:pt x="3850" y="1552"/>
                    </a:lnTo>
                    <a:lnTo>
                      <a:pt x="3850" y="1552"/>
                    </a:lnTo>
                    <a:cubicBezTo>
                      <a:pt x="3862" y="1550"/>
                      <a:pt x="3862" y="1536"/>
                      <a:pt x="3862" y="1536"/>
                    </a:cubicBezTo>
                    <a:lnTo>
                      <a:pt x="3924" y="1583"/>
                    </a:lnTo>
                    <a:cubicBezTo>
                      <a:pt x="3924" y="1583"/>
                      <a:pt x="3924" y="1598"/>
                      <a:pt x="3924" y="1614"/>
                    </a:cubicBezTo>
                    <a:cubicBezTo>
                      <a:pt x="3924" y="1629"/>
                      <a:pt x="3909" y="1661"/>
                      <a:pt x="3909" y="1676"/>
                    </a:cubicBezTo>
                    <a:cubicBezTo>
                      <a:pt x="3862" y="1661"/>
                      <a:pt x="3862" y="1567"/>
                      <a:pt x="3816" y="1567"/>
                    </a:cubicBezTo>
                    <a:lnTo>
                      <a:pt x="3800" y="1583"/>
                    </a:lnTo>
                    <a:cubicBezTo>
                      <a:pt x="3738" y="1567"/>
                      <a:pt x="3676" y="1567"/>
                      <a:pt x="3661" y="1443"/>
                    </a:cubicBezTo>
                    <a:cubicBezTo>
                      <a:pt x="3661" y="1428"/>
                      <a:pt x="3645" y="1412"/>
                      <a:pt x="3645" y="1397"/>
                    </a:cubicBezTo>
                    <a:close/>
                    <a:moveTo>
                      <a:pt x="1046" y="1749"/>
                    </a:moveTo>
                    <a:lnTo>
                      <a:pt x="1055" y="1769"/>
                    </a:lnTo>
                    <a:cubicBezTo>
                      <a:pt x="1055" y="1762"/>
                      <a:pt x="1052" y="1754"/>
                      <a:pt x="1046" y="1749"/>
                    </a:cubicBezTo>
                    <a:close/>
                    <a:moveTo>
                      <a:pt x="3924" y="1102"/>
                    </a:moveTo>
                    <a:cubicBezTo>
                      <a:pt x="3955" y="1133"/>
                      <a:pt x="3971" y="1180"/>
                      <a:pt x="4002" y="1226"/>
                    </a:cubicBezTo>
                    <a:cubicBezTo>
                      <a:pt x="4002" y="1211"/>
                      <a:pt x="4017" y="1211"/>
                      <a:pt x="4017" y="1211"/>
                    </a:cubicBezTo>
                    <a:cubicBezTo>
                      <a:pt x="4002" y="1180"/>
                      <a:pt x="3986" y="1164"/>
                      <a:pt x="3986" y="1133"/>
                    </a:cubicBezTo>
                    <a:lnTo>
                      <a:pt x="3986" y="1133"/>
                    </a:lnTo>
                    <a:lnTo>
                      <a:pt x="4359" y="1800"/>
                    </a:lnTo>
                    <a:cubicBezTo>
                      <a:pt x="4359" y="1831"/>
                      <a:pt x="4359" y="1847"/>
                      <a:pt x="4359" y="1862"/>
                    </a:cubicBezTo>
                    <a:cubicBezTo>
                      <a:pt x="4297" y="1769"/>
                      <a:pt x="4250" y="1661"/>
                      <a:pt x="4188" y="1552"/>
                    </a:cubicBezTo>
                    <a:lnTo>
                      <a:pt x="4173" y="1567"/>
                    </a:lnTo>
                    <a:cubicBezTo>
                      <a:pt x="4204" y="1645"/>
                      <a:pt x="4250" y="1707"/>
                      <a:pt x="4281" y="1785"/>
                    </a:cubicBezTo>
                    <a:cubicBezTo>
                      <a:pt x="4297" y="1785"/>
                      <a:pt x="4297" y="1785"/>
                      <a:pt x="4312" y="1800"/>
                    </a:cubicBezTo>
                    <a:cubicBezTo>
                      <a:pt x="4312" y="1800"/>
                      <a:pt x="4312" y="1810"/>
                      <a:pt x="4312" y="1831"/>
                    </a:cubicBezTo>
                    <a:cubicBezTo>
                      <a:pt x="4297" y="1816"/>
                      <a:pt x="4297" y="1800"/>
                      <a:pt x="4281" y="1785"/>
                    </a:cubicBezTo>
                    <a:cubicBezTo>
                      <a:pt x="4235" y="1754"/>
                      <a:pt x="4188" y="1707"/>
                      <a:pt x="4157" y="1661"/>
                    </a:cubicBezTo>
                    <a:cubicBezTo>
                      <a:pt x="4173" y="1645"/>
                      <a:pt x="4173" y="1614"/>
                      <a:pt x="4157" y="1583"/>
                    </a:cubicBezTo>
                    <a:lnTo>
                      <a:pt x="4173" y="1567"/>
                    </a:lnTo>
                    <a:cubicBezTo>
                      <a:pt x="4157" y="1536"/>
                      <a:pt x="4126" y="1505"/>
                      <a:pt x="4111" y="1474"/>
                    </a:cubicBezTo>
                    <a:lnTo>
                      <a:pt x="4080" y="1474"/>
                    </a:lnTo>
                    <a:cubicBezTo>
                      <a:pt x="4064" y="1474"/>
                      <a:pt x="4048" y="1474"/>
                      <a:pt x="4048" y="1521"/>
                    </a:cubicBezTo>
                    <a:cubicBezTo>
                      <a:pt x="4048" y="1536"/>
                      <a:pt x="4064" y="1552"/>
                      <a:pt x="4064" y="1567"/>
                    </a:cubicBezTo>
                    <a:cubicBezTo>
                      <a:pt x="4033" y="1552"/>
                      <a:pt x="4002" y="1521"/>
                      <a:pt x="3986" y="1490"/>
                    </a:cubicBezTo>
                    <a:cubicBezTo>
                      <a:pt x="3980" y="1510"/>
                      <a:pt x="3965" y="1516"/>
                      <a:pt x="3947" y="1516"/>
                    </a:cubicBezTo>
                    <a:cubicBezTo>
                      <a:pt x="3923" y="1516"/>
                      <a:pt x="3896" y="1505"/>
                      <a:pt x="3878" y="1505"/>
                    </a:cubicBezTo>
                    <a:lnTo>
                      <a:pt x="3785" y="1443"/>
                    </a:lnTo>
                    <a:cubicBezTo>
                      <a:pt x="3785" y="1412"/>
                      <a:pt x="3800" y="1366"/>
                      <a:pt x="3816" y="1366"/>
                    </a:cubicBezTo>
                    <a:lnTo>
                      <a:pt x="3847" y="1412"/>
                    </a:lnTo>
                    <a:lnTo>
                      <a:pt x="3893" y="1335"/>
                    </a:lnTo>
                    <a:cubicBezTo>
                      <a:pt x="3889" y="1301"/>
                      <a:pt x="3881" y="1292"/>
                      <a:pt x="3871" y="1292"/>
                    </a:cubicBezTo>
                    <a:cubicBezTo>
                      <a:pt x="3857" y="1292"/>
                      <a:pt x="3838" y="1313"/>
                      <a:pt x="3818" y="1313"/>
                    </a:cubicBezTo>
                    <a:cubicBezTo>
                      <a:pt x="3807" y="1313"/>
                      <a:pt x="3796" y="1307"/>
                      <a:pt x="3785" y="1288"/>
                    </a:cubicBezTo>
                    <a:lnTo>
                      <a:pt x="3785" y="1257"/>
                    </a:lnTo>
                    <a:cubicBezTo>
                      <a:pt x="3862" y="1242"/>
                      <a:pt x="3924" y="1242"/>
                      <a:pt x="3971" y="1226"/>
                    </a:cubicBezTo>
                    <a:cubicBezTo>
                      <a:pt x="3955" y="1195"/>
                      <a:pt x="3924" y="1149"/>
                      <a:pt x="3909" y="1102"/>
                    </a:cubicBezTo>
                    <a:close/>
                    <a:moveTo>
                      <a:pt x="3614" y="1692"/>
                    </a:moveTo>
                    <a:lnTo>
                      <a:pt x="3614" y="1692"/>
                    </a:lnTo>
                    <a:cubicBezTo>
                      <a:pt x="3630" y="1692"/>
                      <a:pt x="3645" y="1707"/>
                      <a:pt x="3661" y="1707"/>
                    </a:cubicBezTo>
                    <a:cubicBezTo>
                      <a:pt x="3707" y="1754"/>
                      <a:pt x="3707" y="1800"/>
                      <a:pt x="3707" y="1847"/>
                    </a:cubicBezTo>
                    <a:lnTo>
                      <a:pt x="3738" y="1816"/>
                    </a:lnTo>
                    <a:lnTo>
                      <a:pt x="3738" y="1816"/>
                    </a:lnTo>
                    <a:cubicBezTo>
                      <a:pt x="3723" y="1847"/>
                      <a:pt x="3707" y="1893"/>
                      <a:pt x="3707" y="1909"/>
                    </a:cubicBezTo>
                    <a:cubicBezTo>
                      <a:pt x="3676" y="1847"/>
                      <a:pt x="3645" y="1769"/>
                      <a:pt x="3614" y="1692"/>
                    </a:cubicBezTo>
                    <a:close/>
                    <a:moveTo>
                      <a:pt x="1086" y="1940"/>
                    </a:moveTo>
                    <a:cubicBezTo>
                      <a:pt x="1086" y="1955"/>
                      <a:pt x="1086" y="1955"/>
                      <a:pt x="1071" y="1955"/>
                    </a:cubicBezTo>
                    <a:cubicBezTo>
                      <a:pt x="1086" y="1955"/>
                      <a:pt x="1086" y="1940"/>
                      <a:pt x="1086" y="1940"/>
                    </a:cubicBezTo>
                    <a:close/>
                    <a:moveTo>
                      <a:pt x="3847" y="1676"/>
                    </a:moveTo>
                    <a:lnTo>
                      <a:pt x="3878" y="1738"/>
                    </a:lnTo>
                    <a:cubicBezTo>
                      <a:pt x="3878" y="1723"/>
                      <a:pt x="3878" y="1723"/>
                      <a:pt x="3878" y="1723"/>
                    </a:cubicBezTo>
                    <a:cubicBezTo>
                      <a:pt x="3893" y="1699"/>
                      <a:pt x="3906" y="1690"/>
                      <a:pt x="3918" y="1690"/>
                    </a:cubicBezTo>
                    <a:cubicBezTo>
                      <a:pt x="3956" y="1690"/>
                      <a:pt x="3983" y="1778"/>
                      <a:pt x="4020" y="1778"/>
                    </a:cubicBezTo>
                    <a:cubicBezTo>
                      <a:pt x="4033" y="1778"/>
                      <a:pt x="4048" y="1767"/>
                      <a:pt x="4064" y="1738"/>
                    </a:cubicBezTo>
                    <a:cubicBezTo>
                      <a:pt x="4064" y="1754"/>
                      <a:pt x="4064" y="1769"/>
                      <a:pt x="4064" y="1785"/>
                    </a:cubicBezTo>
                    <a:cubicBezTo>
                      <a:pt x="4080" y="1769"/>
                      <a:pt x="4080" y="1754"/>
                      <a:pt x="4095" y="1738"/>
                    </a:cubicBezTo>
                    <a:lnTo>
                      <a:pt x="4111" y="1754"/>
                    </a:lnTo>
                    <a:cubicBezTo>
                      <a:pt x="4111" y="1785"/>
                      <a:pt x="4111" y="1831"/>
                      <a:pt x="4126" y="1878"/>
                    </a:cubicBezTo>
                    <a:cubicBezTo>
                      <a:pt x="4095" y="1924"/>
                      <a:pt x="4064" y="1955"/>
                      <a:pt x="4048" y="1986"/>
                    </a:cubicBezTo>
                    <a:lnTo>
                      <a:pt x="4033" y="2002"/>
                    </a:lnTo>
                    <a:lnTo>
                      <a:pt x="4002" y="1955"/>
                    </a:lnTo>
                    <a:lnTo>
                      <a:pt x="4002" y="2064"/>
                    </a:lnTo>
                    <a:lnTo>
                      <a:pt x="3986" y="2064"/>
                    </a:lnTo>
                    <a:cubicBezTo>
                      <a:pt x="3971" y="2033"/>
                      <a:pt x="3955" y="2017"/>
                      <a:pt x="3955" y="2002"/>
                    </a:cubicBezTo>
                    <a:cubicBezTo>
                      <a:pt x="3955" y="2002"/>
                      <a:pt x="3955" y="2002"/>
                      <a:pt x="3940" y="1986"/>
                    </a:cubicBezTo>
                    <a:lnTo>
                      <a:pt x="3940" y="2002"/>
                    </a:lnTo>
                    <a:cubicBezTo>
                      <a:pt x="3940" y="1986"/>
                      <a:pt x="3924" y="1986"/>
                      <a:pt x="3909" y="1955"/>
                    </a:cubicBezTo>
                    <a:cubicBezTo>
                      <a:pt x="3893" y="1940"/>
                      <a:pt x="3893" y="1940"/>
                      <a:pt x="3893" y="1940"/>
                    </a:cubicBezTo>
                    <a:cubicBezTo>
                      <a:pt x="3862" y="1847"/>
                      <a:pt x="3862" y="1831"/>
                      <a:pt x="3878" y="1754"/>
                    </a:cubicBezTo>
                    <a:cubicBezTo>
                      <a:pt x="3847" y="1738"/>
                      <a:pt x="3831" y="1738"/>
                      <a:pt x="3816" y="1738"/>
                    </a:cubicBezTo>
                    <a:lnTo>
                      <a:pt x="3847" y="1676"/>
                    </a:lnTo>
                    <a:close/>
                    <a:moveTo>
                      <a:pt x="1272" y="1412"/>
                    </a:moveTo>
                    <a:cubicBezTo>
                      <a:pt x="1288" y="1443"/>
                      <a:pt x="1303" y="1474"/>
                      <a:pt x="1319" y="1505"/>
                    </a:cubicBezTo>
                    <a:cubicBezTo>
                      <a:pt x="1319" y="1490"/>
                      <a:pt x="1334" y="1474"/>
                      <a:pt x="1350" y="1474"/>
                    </a:cubicBezTo>
                    <a:cubicBezTo>
                      <a:pt x="1378" y="1516"/>
                      <a:pt x="1380" y="1570"/>
                      <a:pt x="1436" y="1570"/>
                    </a:cubicBezTo>
                    <a:cubicBezTo>
                      <a:pt x="1443" y="1570"/>
                      <a:pt x="1450" y="1569"/>
                      <a:pt x="1458" y="1567"/>
                    </a:cubicBezTo>
                    <a:cubicBezTo>
                      <a:pt x="1489" y="1614"/>
                      <a:pt x="1505" y="1676"/>
                      <a:pt x="1520" y="1738"/>
                    </a:cubicBezTo>
                    <a:cubicBezTo>
                      <a:pt x="1520" y="1785"/>
                      <a:pt x="1505" y="1831"/>
                      <a:pt x="1505" y="1893"/>
                    </a:cubicBezTo>
                    <a:cubicBezTo>
                      <a:pt x="1488" y="1901"/>
                      <a:pt x="1467" y="1919"/>
                      <a:pt x="1447" y="1919"/>
                    </a:cubicBezTo>
                    <a:cubicBezTo>
                      <a:pt x="1429" y="1919"/>
                      <a:pt x="1411" y="1906"/>
                      <a:pt x="1396" y="1862"/>
                    </a:cubicBezTo>
                    <a:cubicBezTo>
                      <a:pt x="1396" y="1878"/>
                      <a:pt x="1396" y="1893"/>
                      <a:pt x="1381" y="1909"/>
                    </a:cubicBezTo>
                    <a:lnTo>
                      <a:pt x="1365" y="1909"/>
                    </a:lnTo>
                    <a:cubicBezTo>
                      <a:pt x="1334" y="1924"/>
                      <a:pt x="1319" y="1940"/>
                      <a:pt x="1334" y="1955"/>
                    </a:cubicBezTo>
                    <a:cubicBezTo>
                      <a:pt x="1303" y="1971"/>
                      <a:pt x="1288" y="2002"/>
                      <a:pt x="1319" y="2033"/>
                    </a:cubicBezTo>
                    <a:cubicBezTo>
                      <a:pt x="1319" y="2002"/>
                      <a:pt x="1319" y="1986"/>
                      <a:pt x="1350" y="1971"/>
                    </a:cubicBezTo>
                    <a:cubicBezTo>
                      <a:pt x="1365" y="1986"/>
                      <a:pt x="1381" y="2017"/>
                      <a:pt x="1412" y="2033"/>
                    </a:cubicBezTo>
                    <a:cubicBezTo>
                      <a:pt x="1412" y="2033"/>
                      <a:pt x="1412" y="2048"/>
                      <a:pt x="1412" y="2048"/>
                    </a:cubicBezTo>
                    <a:cubicBezTo>
                      <a:pt x="1406" y="2054"/>
                      <a:pt x="1401" y="2058"/>
                      <a:pt x="1394" y="2058"/>
                    </a:cubicBezTo>
                    <a:cubicBezTo>
                      <a:pt x="1383" y="2058"/>
                      <a:pt x="1369" y="2047"/>
                      <a:pt x="1350" y="2017"/>
                    </a:cubicBezTo>
                    <a:lnTo>
                      <a:pt x="1350" y="2017"/>
                    </a:lnTo>
                    <a:cubicBezTo>
                      <a:pt x="1350" y="2048"/>
                      <a:pt x="1334" y="2095"/>
                      <a:pt x="1381" y="2126"/>
                    </a:cubicBezTo>
                    <a:cubicBezTo>
                      <a:pt x="1381" y="2141"/>
                      <a:pt x="1381" y="2141"/>
                      <a:pt x="1396" y="2157"/>
                    </a:cubicBezTo>
                    <a:cubicBezTo>
                      <a:pt x="1350" y="2157"/>
                      <a:pt x="1319" y="2157"/>
                      <a:pt x="1303" y="2172"/>
                    </a:cubicBezTo>
                    <a:cubicBezTo>
                      <a:pt x="1226" y="2095"/>
                      <a:pt x="1179" y="2064"/>
                      <a:pt x="1148" y="1971"/>
                    </a:cubicBezTo>
                    <a:cubicBezTo>
                      <a:pt x="1179" y="1971"/>
                      <a:pt x="1210" y="1986"/>
                      <a:pt x="1241" y="2002"/>
                    </a:cubicBezTo>
                    <a:cubicBezTo>
                      <a:pt x="1117" y="1754"/>
                      <a:pt x="1536" y="1862"/>
                      <a:pt x="1303" y="1629"/>
                    </a:cubicBezTo>
                    <a:cubicBezTo>
                      <a:pt x="1299" y="1625"/>
                      <a:pt x="1296" y="1623"/>
                      <a:pt x="1293" y="1623"/>
                    </a:cubicBezTo>
                    <a:cubicBezTo>
                      <a:pt x="1288" y="1623"/>
                      <a:pt x="1288" y="1634"/>
                      <a:pt x="1288" y="1645"/>
                    </a:cubicBezTo>
                    <a:cubicBezTo>
                      <a:pt x="1288" y="1661"/>
                      <a:pt x="1288" y="1676"/>
                      <a:pt x="1272" y="1692"/>
                    </a:cubicBezTo>
                    <a:cubicBezTo>
                      <a:pt x="1272" y="1676"/>
                      <a:pt x="1272" y="1676"/>
                      <a:pt x="1272" y="1676"/>
                    </a:cubicBezTo>
                    <a:cubicBezTo>
                      <a:pt x="1210" y="1536"/>
                      <a:pt x="1241" y="1490"/>
                      <a:pt x="1272" y="1412"/>
                    </a:cubicBezTo>
                    <a:close/>
                    <a:moveTo>
                      <a:pt x="2715" y="2514"/>
                    </a:moveTo>
                    <a:cubicBezTo>
                      <a:pt x="2715" y="2514"/>
                      <a:pt x="2730" y="2514"/>
                      <a:pt x="2746" y="2529"/>
                    </a:cubicBezTo>
                    <a:cubicBezTo>
                      <a:pt x="2746" y="2529"/>
                      <a:pt x="2730" y="2545"/>
                      <a:pt x="2730" y="2560"/>
                    </a:cubicBezTo>
                    <a:lnTo>
                      <a:pt x="2761" y="2560"/>
                    </a:lnTo>
                    <a:cubicBezTo>
                      <a:pt x="2761" y="2556"/>
                      <a:pt x="2763" y="2554"/>
                      <a:pt x="2765" y="2554"/>
                    </a:cubicBezTo>
                    <a:cubicBezTo>
                      <a:pt x="2770" y="2554"/>
                      <a:pt x="2781" y="2565"/>
                      <a:pt x="2792" y="2576"/>
                    </a:cubicBezTo>
                    <a:cubicBezTo>
                      <a:pt x="2792" y="2591"/>
                      <a:pt x="2777" y="2607"/>
                      <a:pt x="2777" y="2607"/>
                    </a:cubicBezTo>
                    <a:cubicBezTo>
                      <a:pt x="2777" y="2638"/>
                      <a:pt x="2792" y="2669"/>
                      <a:pt x="2777" y="2684"/>
                    </a:cubicBezTo>
                    <a:cubicBezTo>
                      <a:pt x="2761" y="2684"/>
                      <a:pt x="2746" y="2669"/>
                      <a:pt x="2746" y="2653"/>
                    </a:cubicBezTo>
                    <a:cubicBezTo>
                      <a:pt x="2746" y="2638"/>
                      <a:pt x="2746" y="2638"/>
                      <a:pt x="2746" y="2622"/>
                    </a:cubicBezTo>
                    <a:lnTo>
                      <a:pt x="2730" y="2622"/>
                    </a:lnTo>
                    <a:lnTo>
                      <a:pt x="2715" y="2591"/>
                    </a:lnTo>
                    <a:cubicBezTo>
                      <a:pt x="2715" y="2576"/>
                      <a:pt x="2715" y="2560"/>
                      <a:pt x="2715" y="2560"/>
                    </a:cubicBezTo>
                    <a:lnTo>
                      <a:pt x="2715" y="2514"/>
                    </a:lnTo>
                    <a:close/>
                    <a:moveTo>
                      <a:pt x="3955" y="2808"/>
                    </a:moveTo>
                    <a:cubicBezTo>
                      <a:pt x="3955" y="2808"/>
                      <a:pt x="3955" y="2824"/>
                      <a:pt x="3955" y="2824"/>
                    </a:cubicBezTo>
                    <a:cubicBezTo>
                      <a:pt x="3940" y="2824"/>
                      <a:pt x="3940" y="2808"/>
                      <a:pt x="3940" y="2808"/>
                    </a:cubicBezTo>
                    <a:close/>
                    <a:moveTo>
                      <a:pt x="3785" y="2746"/>
                    </a:moveTo>
                    <a:lnTo>
                      <a:pt x="3847" y="2855"/>
                    </a:lnTo>
                    <a:cubicBezTo>
                      <a:pt x="3831" y="2855"/>
                      <a:pt x="3816" y="2839"/>
                      <a:pt x="3816" y="2839"/>
                    </a:cubicBezTo>
                    <a:lnTo>
                      <a:pt x="3800" y="2777"/>
                    </a:lnTo>
                    <a:cubicBezTo>
                      <a:pt x="3800" y="2808"/>
                      <a:pt x="3800" y="2824"/>
                      <a:pt x="3800" y="2839"/>
                    </a:cubicBezTo>
                    <a:cubicBezTo>
                      <a:pt x="3769" y="2824"/>
                      <a:pt x="3738" y="2824"/>
                      <a:pt x="3707" y="2777"/>
                    </a:cubicBezTo>
                    <a:cubicBezTo>
                      <a:pt x="3723" y="2777"/>
                      <a:pt x="3723" y="2762"/>
                      <a:pt x="3738" y="2762"/>
                    </a:cubicBezTo>
                    <a:lnTo>
                      <a:pt x="3785" y="2746"/>
                    </a:lnTo>
                    <a:close/>
                    <a:moveTo>
                      <a:pt x="729" y="2389"/>
                    </a:moveTo>
                    <a:lnTo>
                      <a:pt x="729" y="2389"/>
                    </a:lnTo>
                    <a:cubicBezTo>
                      <a:pt x="838" y="2545"/>
                      <a:pt x="962" y="2684"/>
                      <a:pt x="1086" y="2839"/>
                    </a:cubicBezTo>
                    <a:cubicBezTo>
                      <a:pt x="1040" y="2855"/>
                      <a:pt x="1024" y="2870"/>
                      <a:pt x="1024" y="2917"/>
                    </a:cubicBezTo>
                    <a:cubicBezTo>
                      <a:pt x="1024" y="2917"/>
                      <a:pt x="1009" y="2901"/>
                      <a:pt x="1009" y="2901"/>
                    </a:cubicBezTo>
                    <a:cubicBezTo>
                      <a:pt x="978" y="2839"/>
                      <a:pt x="1040" y="2746"/>
                      <a:pt x="931" y="2715"/>
                    </a:cubicBezTo>
                    <a:lnTo>
                      <a:pt x="931" y="2715"/>
                    </a:lnTo>
                    <a:lnTo>
                      <a:pt x="978" y="2855"/>
                    </a:lnTo>
                    <a:cubicBezTo>
                      <a:pt x="900" y="2762"/>
                      <a:pt x="838" y="2669"/>
                      <a:pt x="760" y="2576"/>
                    </a:cubicBezTo>
                    <a:cubicBezTo>
                      <a:pt x="760" y="2514"/>
                      <a:pt x="745" y="2451"/>
                      <a:pt x="729" y="2389"/>
                    </a:cubicBezTo>
                    <a:close/>
                    <a:moveTo>
                      <a:pt x="822" y="2917"/>
                    </a:moveTo>
                    <a:lnTo>
                      <a:pt x="822" y="2917"/>
                    </a:lnTo>
                    <a:cubicBezTo>
                      <a:pt x="819" y="2925"/>
                      <a:pt x="815" y="2933"/>
                      <a:pt x="812" y="2942"/>
                    </a:cubicBezTo>
                    <a:lnTo>
                      <a:pt x="812" y="2942"/>
                    </a:lnTo>
                    <a:cubicBezTo>
                      <a:pt x="815" y="2933"/>
                      <a:pt x="819" y="2924"/>
                      <a:pt x="822" y="2917"/>
                    </a:cubicBezTo>
                    <a:close/>
                    <a:moveTo>
                      <a:pt x="760" y="2622"/>
                    </a:moveTo>
                    <a:cubicBezTo>
                      <a:pt x="838" y="2715"/>
                      <a:pt x="916" y="2808"/>
                      <a:pt x="993" y="2917"/>
                    </a:cubicBezTo>
                    <a:lnTo>
                      <a:pt x="1009" y="2948"/>
                    </a:lnTo>
                    <a:cubicBezTo>
                      <a:pt x="916" y="2839"/>
                      <a:pt x="838" y="2746"/>
                      <a:pt x="760" y="2638"/>
                    </a:cubicBezTo>
                    <a:cubicBezTo>
                      <a:pt x="760" y="2638"/>
                      <a:pt x="760" y="2622"/>
                      <a:pt x="760" y="2622"/>
                    </a:cubicBezTo>
                    <a:close/>
                    <a:moveTo>
                      <a:pt x="1055" y="2932"/>
                    </a:moveTo>
                    <a:cubicBezTo>
                      <a:pt x="1055" y="2932"/>
                      <a:pt x="1055" y="2948"/>
                      <a:pt x="1055" y="2948"/>
                    </a:cubicBezTo>
                    <a:cubicBezTo>
                      <a:pt x="1055" y="2948"/>
                      <a:pt x="1040" y="2948"/>
                      <a:pt x="1040" y="2932"/>
                    </a:cubicBezTo>
                    <a:close/>
                    <a:moveTo>
                      <a:pt x="3583" y="2793"/>
                    </a:moveTo>
                    <a:cubicBezTo>
                      <a:pt x="3622" y="2793"/>
                      <a:pt x="3650" y="2804"/>
                      <a:pt x="3658" y="2816"/>
                    </a:cubicBezTo>
                    <a:lnTo>
                      <a:pt x="3658" y="2816"/>
                    </a:lnTo>
                    <a:cubicBezTo>
                      <a:pt x="3645" y="2860"/>
                      <a:pt x="3645" y="2903"/>
                      <a:pt x="3645" y="2932"/>
                    </a:cubicBezTo>
                    <a:cubicBezTo>
                      <a:pt x="3614" y="2948"/>
                      <a:pt x="3599" y="2948"/>
                      <a:pt x="3568" y="2948"/>
                    </a:cubicBezTo>
                    <a:cubicBezTo>
                      <a:pt x="3552" y="2932"/>
                      <a:pt x="3521" y="2917"/>
                      <a:pt x="3506" y="2901"/>
                    </a:cubicBezTo>
                    <a:cubicBezTo>
                      <a:pt x="3521" y="2870"/>
                      <a:pt x="3552" y="2839"/>
                      <a:pt x="3552" y="2808"/>
                    </a:cubicBezTo>
                    <a:cubicBezTo>
                      <a:pt x="3568" y="2808"/>
                      <a:pt x="3583" y="2808"/>
                      <a:pt x="3583" y="2793"/>
                    </a:cubicBezTo>
                    <a:close/>
                    <a:moveTo>
                      <a:pt x="3769" y="2932"/>
                    </a:moveTo>
                    <a:lnTo>
                      <a:pt x="3769" y="2932"/>
                    </a:lnTo>
                    <a:cubicBezTo>
                      <a:pt x="3769" y="2948"/>
                      <a:pt x="3754" y="2963"/>
                      <a:pt x="3754" y="2963"/>
                    </a:cubicBezTo>
                    <a:lnTo>
                      <a:pt x="3769" y="2932"/>
                    </a:lnTo>
                    <a:close/>
                    <a:moveTo>
                      <a:pt x="1024" y="2948"/>
                    </a:moveTo>
                    <a:cubicBezTo>
                      <a:pt x="1040" y="2963"/>
                      <a:pt x="1040" y="2979"/>
                      <a:pt x="1055" y="2994"/>
                    </a:cubicBezTo>
                    <a:cubicBezTo>
                      <a:pt x="1055" y="2994"/>
                      <a:pt x="1055" y="3010"/>
                      <a:pt x="1055" y="3010"/>
                    </a:cubicBezTo>
                    <a:cubicBezTo>
                      <a:pt x="1040" y="2994"/>
                      <a:pt x="1024" y="2979"/>
                      <a:pt x="1009" y="2963"/>
                    </a:cubicBezTo>
                    <a:lnTo>
                      <a:pt x="1024" y="2948"/>
                    </a:lnTo>
                    <a:close/>
                    <a:moveTo>
                      <a:pt x="3986" y="2793"/>
                    </a:moveTo>
                    <a:cubicBezTo>
                      <a:pt x="4002" y="2808"/>
                      <a:pt x="4002" y="2839"/>
                      <a:pt x="4033" y="2855"/>
                    </a:cubicBezTo>
                    <a:cubicBezTo>
                      <a:pt x="4033" y="2922"/>
                      <a:pt x="4056" y="3035"/>
                      <a:pt x="4013" y="3035"/>
                    </a:cubicBezTo>
                    <a:cubicBezTo>
                      <a:pt x="4006" y="3035"/>
                      <a:pt x="3997" y="3032"/>
                      <a:pt x="3986" y="3025"/>
                    </a:cubicBezTo>
                    <a:cubicBezTo>
                      <a:pt x="4017" y="2963"/>
                      <a:pt x="4017" y="2886"/>
                      <a:pt x="3986" y="2793"/>
                    </a:cubicBezTo>
                    <a:close/>
                    <a:moveTo>
                      <a:pt x="3893" y="2994"/>
                    </a:moveTo>
                    <a:lnTo>
                      <a:pt x="3847" y="3041"/>
                    </a:lnTo>
                    <a:cubicBezTo>
                      <a:pt x="3862" y="3041"/>
                      <a:pt x="3878" y="3025"/>
                      <a:pt x="3893" y="2994"/>
                    </a:cubicBezTo>
                    <a:close/>
                    <a:moveTo>
                      <a:pt x="3754" y="2979"/>
                    </a:moveTo>
                    <a:cubicBezTo>
                      <a:pt x="3754" y="3010"/>
                      <a:pt x="3754" y="3041"/>
                      <a:pt x="3785" y="3072"/>
                    </a:cubicBezTo>
                    <a:cubicBezTo>
                      <a:pt x="3754" y="3087"/>
                      <a:pt x="3723" y="3087"/>
                      <a:pt x="3692" y="3103"/>
                    </a:cubicBezTo>
                    <a:cubicBezTo>
                      <a:pt x="3692" y="3072"/>
                      <a:pt x="3692" y="3041"/>
                      <a:pt x="3692" y="3010"/>
                    </a:cubicBezTo>
                    <a:cubicBezTo>
                      <a:pt x="3707" y="3025"/>
                      <a:pt x="3723" y="3025"/>
                      <a:pt x="3754" y="3041"/>
                    </a:cubicBezTo>
                    <a:lnTo>
                      <a:pt x="3754" y="2979"/>
                    </a:lnTo>
                    <a:close/>
                    <a:moveTo>
                      <a:pt x="1272" y="3475"/>
                    </a:moveTo>
                    <a:lnTo>
                      <a:pt x="1272" y="3491"/>
                    </a:lnTo>
                    <a:cubicBezTo>
                      <a:pt x="1303" y="3522"/>
                      <a:pt x="1319" y="3537"/>
                      <a:pt x="1334" y="3568"/>
                    </a:cubicBezTo>
                    <a:cubicBezTo>
                      <a:pt x="1319" y="3584"/>
                      <a:pt x="1288" y="3599"/>
                      <a:pt x="1272" y="3630"/>
                    </a:cubicBezTo>
                    <a:cubicBezTo>
                      <a:pt x="1179" y="3537"/>
                      <a:pt x="1241" y="3522"/>
                      <a:pt x="1272" y="3475"/>
                    </a:cubicBezTo>
                    <a:close/>
                    <a:moveTo>
                      <a:pt x="2305" y="3688"/>
                    </a:moveTo>
                    <a:cubicBezTo>
                      <a:pt x="2317" y="3688"/>
                      <a:pt x="2330" y="3711"/>
                      <a:pt x="2342" y="3723"/>
                    </a:cubicBezTo>
                    <a:cubicBezTo>
                      <a:pt x="2327" y="3754"/>
                      <a:pt x="2311" y="3754"/>
                      <a:pt x="2296" y="3770"/>
                    </a:cubicBezTo>
                    <a:cubicBezTo>
                      <a:pt x="2280" y="3739"/>
                      <a:pt x="2280" y="3723"/>
                      <a:pt x="2296" y="3692"/>
                    </a:cubicBezTo>
                    <a:cubicBezTo>
                      <a:pt x="2299" y="3689"/>
                      <a:pt x="2302" y="3688"/>
                      <a:pt x="2305" y="3688"/>
                    </a:cubicBezTo>
                    <a:close/>
                    <a:moveTo>
                      <a:pt x="2513" y="3708"/>
                    </a:moveTo>
                    <a:cubicBezTo>
                      <a:pt x="2498" y="3754"/>
                      <a:pt x="2482" y="3785"/>
                      <a:pt x="2482" y="3785"/>
                    </a:cubicBezTo>
                    <a:cubicBezTo>
                      <a:pt x="2478" y="3769"/>
                      <a:pt x="2471" y="3763"/>
                      <a:pt x="2463" y="3763"/>
                    </a:cubicBezTo>
                    <a:cubicBezTo>
                      <a:pt x="2448" y="3763"/>
                      <a:pt x="2427" y="3783"/>
                      <a:pt x="2403" y="3783"/>
                    </a:cubicBezTo>
                    <a:cubicBezTo>
                      <a:pt x="2394" y="3783"/>
                      <a:pt x="2383" y="3780"/>
                      <a:pt x="2373" y="3770"/>
                    </a:cubicBezTo>
                    <a:cubicBezTo>
                      <a:pt x="2420" y="3723"/>
                      <a:pt x="2467" y="3708"/>
                      <a:pt x="2513" y="3708"/>
                    </a:cubicBezTo>
                    <a:close/>
                    <a:moveTo>
                      <a:pt x="3149" y="3801"/>
                    </a:moveTo>
                    <a:cubicBezTo>
                      <a:pt x="3149" y="3801"/>
                      <a:pt x="3149" y="3816"/>
                      <a:pt x="3164" y="3816"/>
                    </a:cubicBezTo>
                    <a:cubicBezTo>
                      <a:pt x="3149" y="3801"/>
                      <a:pt x="3149" y="3801"/>
                      <a:pt x="3149" y="3801"/>
                    </a:cubicBezTo>
                    <a:close/>
                    <a:moveTo>
                      <a:pt x="2156" y="3692"/>
                    </a:moveTo>
                    <a:cubicBezTo>
                      <a:pt x="2187" y="3739"/>
                      <a:pt x="2203" y="3785"/>
                      <a:pt x="2187" y="3816"/>
                    </a:cubicBezTo>
                    <a:cubicBezTo>
                      <a:pt x="2187" y="3832"/>
                      <a:pt x="2187" y="3832"/>
                      <a:pt x="2187" y="3832"/>
                    </a:cubicBezTo>
                    <a:lnTo>
                      <a:pt x="2125" y="3708"/>
                    </a:lnTo>
                    <a:cubicBezTo>
                      <a:pt x="2141" y="3708"/>
                      <a:pt x="2156" y="3708"/>
                      <a:pt x="2156" y="3692"/>
                    </a:cubicBezTo>
                    <a:close/>
                    <a:moveTo>
                      <a:pt x="2147" y="3814"/>
                    </a:moveTo>
                    <a:cubicBezTo>
                      <a:pt x="2155" y="3814"/>
                      <a:pt x="2163" y="3818"/>
                      <a:pt x="2172" y="3832"/>
                    </a:cubicBezTo>
                    <a:cubicBezTo>
                      <a:pt x="2141" y="3847"/>
                      <a:pt x="2110" y="3863"/>
                      <a:pt x="2079" y="3878"/>
                    </a:cubicBezTo>
                    <a:cubicBezTo>
                      <a:pt x="2079" y="3863"/>
                      <a:pt x="2079" y="3863"/>
                      <a:pt x="2079" y="3847"/>
                    </a:cubicBezTo>
                    <a:cubicBezTo>
                      <a:pt x="2079" y="3847"/>
                      <a:pt x="2063" y="3832"/>
                      <a:pt x="2063" y="3816"/>
                    </a:cubicBezTo>
                    <a:lnTo>
                      <a:pt x="2063" y="3816"/>
                    </a:lnTo>
                    <a:cubicBezTo>
                      <a:pt x="2077" y="3823"/>
                      <a:pt x="2088" y="3825"/>
                      <a:pt x="2098" y="3825"/>
                    </a:cubicBezTo>
                    <a:cubicBezTo>
                      <a:pt x="2120" y="3825"/>
                      <a:pt x="2134" y="3814"/>
                      <a:pt x="2147" y="3814"/>
                    </a:cubicBezTo>
                    <a:close/>
                    <a:moveTo>
                      <a:pt x="2560" y="3723"/>
                    </a:moveTo>
                    <a:cubicBezTo>
                      <a:pt x="2591" y="3739"/>
                      <a:pt x="2622" y="3739"/>
                      <a:pt x="2668" y="3754"/>
                    </a:cubicBezTo>
                    <a:cubicBezTo>
                      <a:pt x="2668" y="3770"/>
                      <a:pt x="2668" y="3785"/>
                      <a:pt x="2684" y="3785"/>
                    </a:cubicBezTo>
                    <a:cubicBezTo>
                      <a:pt x="2668" y="3801"/>
                      <a:pt x="2653" y="3801"/>
                      <a:pt x="2653" y="3816"/>
                    </a:cubicBezTo>
                    <a:cubicBezTo>
                      <a:pt x="2637" y="3801"/>
                      <a:pt x="2622" y="3801"/>
                      <a:pt x="2606" y="3785"/>
                    </a:cubicBezTo>
                    <a:lnTo>
                      <a:pt x="2606" y="3785"/>
                    </a:lnTo>
                    <a:lnTo>
                      <a:pt x="2637" y="3832"/>
                    </a:lnTo>
                    <a:cubicBezTo>
                      <a:pt x="2622" y="3847"/>
                      <a:pt x="2622" y="3863"/>
                      <a:pt x="2622" y="3878"/>
                    </a:cubicBezTo>
                    <a:cubicBezTo>
                      <a:pt x="2606" y="3878"/>
                      <a:pt x="2591" y="3878"/>
                      <a:pt x="2591" y="3863"/>
                    </a:cubicBezTo>
                    <a:cubicBezTo>
                      <a:pt x="2591" y="3863"/>
                      <a:pt x="2591" y="3863"/>
                      <a:pt x="2575" y="3847"/>
                    </a:cubicBezTo>
                    <a:cubicBezTo>
                      <a:pt x="2606" y="3832"/>
                      <a:pt x="2591" y="3801"/>
                      <a:pt x="2560" y="3754"/>
                    </a:cubicBezTo>
                    <a:cubicBezTo>
                      <a:pt x="2560" y="3739"/>
                      <a:pt x="2560" y="3739"/>
                      <a:pt x="2560" y="3723"/>
                    </a:cubicBezTo>
                    <a:close/>
                    <a:moveTo>
                      <a:pt x="2746" y="3832"/>
                    </a:moveTo>
                    <a:cubicBezTo>
                      <a:pt x="2746" y="3863"/>
                      <a:pt x="2761" y="3894"/>
                      <a:pt x="2792" y="3909"/>
                    </a:cubicBezTo>
                    <a:cubicBezTo>
                      <a:pt x="2786" y="3916"/>
                      <a:pt x="2774" y="3920"/>
                      <a:pt x="2759" y="3920"/>
                    </a:cubicBezTo>
                    <a:cubicBezTo>
                      <a:pt x="2738" y="3920"/>
                      <a:pt x="2711" y="3912"/>
                      <a:pt x="2684" y="3894"/>
                    </a:cubicBezTo>
                    <a:cubicBezTo>
                      <a:pt x="2699" y="3878"/>
                      <a:pt x="2699" y="3847"/>
                      <a:pt x="2715" y="3832"/>
                    </a:cubicBezTo>
                    <a:close/>
                    <a:moveTo>
                      <a:pt x="2668" y="3925"/>
                    </a:moveTo>
                    <a:lnTo>
                      <a:pt x="2699" y="3987"/>
                    </a:lnTo>
                    <a:cubicBezTo>
                      <a:pt x="2684" y="3971"/>
                      <a:pt x="2668" y="3971"/>
                      <a:pt x="2653" y="3956"/>
                    </a:cubicBezTo>
                    <a:cubicBezTo>
                      <a:pt x="2668" y="3956"/>
                      <a:pt x="2668" y="3940"/>
                      <a:pt x="2668" y="3925"/>
                    </a:cubicBezTo>
                    <a:close/>
                    <a:moveTo>
                      <a:pt x="2977" y="4089"/>
                    </a:moveTo>
                    <a:cubicBezTo>
                      <a:pt x="2976" y="4097"/>
                      <a:pt x="2976" y="4104"/>
                      <a:pt x="2978" y="4111"/>
                    </a:cubicBezTo>
                    <a:cubicBezTo>
                      <a:pt x="2978" y="4103"/>
                      <a:pt x="2978" y="4096"/>
                      <a:pt x="2977" y="4089"/>
                    </a:cubicBezTo>
                    <a:close/>
                    <a:moveTo>
                      <a:pt x="2467" y="4266"/>
                    </a:moveTo>
                    <a:cubicBezTo>
                      <a:pt x="2472" y="4266"/>
                      <a:pt x="2477" y="4267"/>
                      <a:pt x="2481" y="4267"/>
                    </a:cubicBezTo>
                    <a:lnTo>
                      <a:pt x="2481" y="4267"/>
                    </a:lnTo>
                    <a:cubicBezTo>
                      <a:pt x="2477" y="4271"/>
                      <a:pt x="2467" y="4282"/>
                      <a:pt x="2467" y="4282"/>
                    </a:cubicBezTo>
                    <a:cubicBezTo>
                      <a:pt x="2467" y="4266"/>
                      <a:pt x="2467" y="4266"/>
                      <a:pt x="2467" y="4266"/>
                    </a:cubicBezTo>
                    <a:close/>
                    <a:moveTo>
                      <a:pt x="2342" y="4204"/>
                    </a:moveTo>
                    <a:cubicBezTo>
                      <a:pt x="2404" y="4204"/>
                      <a:pt x="2373" y="4266"/>
                      <a:pt x="2373" y="4313"/>
                    </a:cubicBezTo>
                    <a:cubicBezTo>
                      <a:pt x="2358" y="4266"/>
                      <a:pt x="2342" y="4266"/>
                      <a:pt x="2311" y="4235"/>
                    </a:cubicBezTo>
                    <a:cubicBezTo>
                      <a:pt x="2311" y="4220"/>
                      <a:pt x="2327" y="4220"/>
                      <a:pt x="2342" y="4204"/>
                    </a:cubicBezTo>
                    <a:close/>
                    <a:moveTo>
                      <a:pt x="2467" y="4251"/>
                    </a:moveTo>
                    <a:cubicBezTo>
                      <a:pt x="2467" y="4266"/>
                      <a:pt x="2467" y="4266"/>
                      <a:pt x="2451" y="4282"/>
                    </a:cubicBezTo>
                    <a:cubicBezTo>
                      <a:pt x="2420" y="4297"/>
                      <a:pt x="2404" y="4297"/>
                      <a:pt x="2389" y="4328"/>
                    </a:cubicBezTo>
                    <a:cubicBezTo>
                      <a:pt x="2389" y="4328"/>
                      <a:pt x="2389" y="4313"/>
                      <a:pt x="2389" y="4313"/>
                    </a:cubicBezTo>
                    <a:cubicBezTo>
                      <a:pt x="2389" y="4266"/>
                      <a:pt x="2389" y="4251"/>
                      <a:pt x="2404" y="4251"/>
                    </a:cubicBezTo>
                    <a:close/>
                    <a:moveTo>
                      <a:pt x="1862" y="1"/>
                    </a:moveTo>
                    <a:cubicBezTo>
                      <a:pt x="1862" y="63"/>
                      <a:pt x="1908" y="79"/>
                      <a:pt x="1955" y="94"/>
                    </a:cubicBezTo>
                    <a:lnTo>
                      <a:pt x="2420" y="451"/>
                    </a:lnTo>
                    <a:cubicBezTo>
                      <a:pt x="2420" y="451"/>
                      <a:pt x="2404" y="451"/>
                      <a:pt x="2404" y="466"/>
                    </a:cubicBezTo>
                    <a:cubicBezTo>
                      <a:pt x="2373" y="482"/>
                      <a:pt x="2358" y="497"/>
                      <a:pt x="2327" y="528"/>
                    </a:cubicBezTo>
                    <a:cubicBezTo>
                      <a:pt x="2356" y="524"/>
                      <a:pt x="2379" y="520"/>
                      <a:pt x="2398" y="520"/>
                    </a:cubicBezTo>
                    <a:cubicBezTo>
                      <a:pt x="2441" y="520"/>
                      <a:pt x="2465" y="537"/>
                      <a:pt x="2498" y="590"/>
                    </a:cubicBezTo>
                    <a:cubicBezTo>
                      <a:pt x="2513" y="590"/>
                      <a:pt x="2529" y="575"/>
                      <a:pt x="2529" y="559"/>
                    </a:cubicBezTo>
                    <a:cubicBezTo>
                      <a:pt x="2529" y="544"/>
                      <a:pt x="2529" y="544"/>
                      <a:pt x="2529" y="528"/>
                    </a:cubicBezTo>
                    <a:lnTo>
                      <a:pt x="2622" y="606"/>
                    </a:lnTo>
                    <a:cubicBezTo>
                      <a:pt x="2622" y="606"/>
                      <a:pt x="2622" y="621"/>
                      <a:pt x="2622" y="621"/>
                    </a:cubicBezTo>
                    <a:lnTo>
                      <a:pt x="2529" y="559"/>
                    </a:lnTo>
                    <a:lnTo>
                      <a:pt x="2622" y="637"/>
                    </a:lnTo>
                    <a:cubicBezTo>
                      <a:pt x="2606" y="652"/>
                      <a:pt x="2591" y="683"/>
                      <a:pt x="2560" y="699"/>
                    </a:cubicBezTo>
                    <a:lnTo>
                      <a:pt x="2544" y="668"/>
                    </a:lnTo>
                    <a:cubicBezTo>
                      <a:pt x="2544" y="699"/>
                      <a:pt x="2544" y="730"/>
                      <a:pt x="2544" y="745"/>
                    </a:cubicBezTo>
                    <a:lnTo>
                      <a:pt x="2529" y="730"/>
                    </a:lnTo>
                    <a:cubicBezTo>
                      <a:pt x="2467" y="730"/>
                      <a:pt x="2435" y="745"/>
                      <a:pt x="2404" y="761"/>
                    </a:cubicBezTo>
                    <a:cubicBezTo>
                      <a:pt x="2387" y="755"/>
                      <a:pt x="2368" y="752"/>
                      <a:pt x="2352" y="752"/>
                    </a:cubicBezTo>
                    <a:cubicBezTo>
                      <a:pt x="2323" y="752"/>
                      <a:pt x="2302" y="762"/>
                      <a:pt x="2311" y="792"/>
                    </a:cubicBezTo>
                    <a:cubicBezTo>
                      <a:pt x="2311" y="807"/>
                      <a:pt x="2327" y="823"/>
                      <a:pt x="2342" y="838"/>
                    </a:cubicBezTo>
                    <a:cubicBezTo>
                      <a:pt x="2327" y="838"/>
                      <a:pt x="2311" y="854"/>
                      <a:pt x="2296" y="854"/>
                    </a:cubicBezTo>
                    <a:cubicBezTo>
                      <a:pt x="2280" y="792"/>
                      <a:pt x="2265" y="730"/>
                      <a:pt x="2280" y="699"/>
                    </a:cubicBezTo>
                    <a:lnTo>
                      <a:pt x="2063" y="637"/>
                    </a:lnTo>
                    <a:cubicBezTo>
                      <a:pt x="1955" y="776"/>
                      <a:pt x="1831" y="761"/>
                      <a:pt x="1753" y="932"/>
                    </a:cubicBezTo>
                    <a:lnTo>
                      <a:pt x="1722" y="870"/>
                    </a:lnTo>
                    <a:cubicBezTo>
                      <a:pt x="1711" y="868"/>
                      <a:pt x="1700" y="868"/>
                      <a:pt x="1690" y="868"/>
                    </a:cubicBezTo>
                    <a:cubicBezTo>
                      <a:pt x="1405" y="868"/>
                      <a:pt x="1747" y="1292"/>
                      <a:pt x="1582" y="1397"/>
                    </a:cubicBezTo>
                    <a:cubicBezTo>
                      <a:pt x="1554" y="1359"/>
                      <a:pt x="1537" y="1347"/>
                      <a:pt x="1526" y="1347"/>
                    </a:cubicBezTo>
                    <a:cubicBezTo>
                      <a:pt x="1506" y="1347"/>
                      <a:pt x="1502" y="1381"/>
                      <a:pt x="1484" y="1381"/>
                    </a:cubicBezTo>
                    <a:cubicBezTo>
                      <a:pt x="1478" y="1381"/>
                      <a:pt x="1470" y="1377"/>
                      <a:pt x="1458" y="1366"/>
                    </a:cubicBezTo>
                    <a:cubicBezTo>
                      <a:pt x="1474" y="1335"/>
                      <a:pt x="1474" y="1304"/>
                      <a:pt x="1443" y="1242"/>
                    </a:cubicBezTo>
                    <a:cubicBezTo>
                      <a:pt x="1396" y="1164"/>
                      <a:pt x="1288" y="1071"/>
                      <a:pt x="1179" y="978"/>
                    </a:cubicBezTo>
                    <a:cubicBezTo>
                      <a:pt x="1133" y="932"/>
                      <a:pt x="1071" y="885"/>
                      <a:pt x="1009" y="823"/>
                    </a:cubicBezTo>
                    <a:cubicBezTo>
                      <a:pt x="1002" y="817"/>
                      <a:pt x="994" y="814"/>
                      <a:pt x="986" y="814"/>
                    </a:cubicBezTo>
                    <a:cubicBezTo>
                      <a:pt x="953" y="814"/>
                      <a:pt x="919" y="861"/>
                      <a:pt x="993" y="947"/>
                    </a:cubicBezTo>
                    <a:cubicBezTo>
                      <a:pt x="1093" y="976"/>
                      <a:pt x="1061" y="1057"/>
                      <a:pt x="1105" y="1057"/>
                    </a:cubicBezTo>
                    <a:cubicBezTo>
                      <a:pt x="1108" y="1057"/>
                      <a:pt x="1112" y="1057"/>
                      <a:pt x="1117" y="1056"/>
                    </a:cubicBezTo>
                    <a:lnTo>
                      <a:pt x="1117" y="1056"/>
                    </a:lnTo>
                    <a:lnTo>
                      <a:pt x="1071" y="1133"/>
                    </a:lnTo>
                    <a:cubicBezTo>
                      <a:pt x="1102" y="1102"/>
                      <a:pt x="1117" y="1087"/>
                      <a:pt x="1133" y="1056"/>
                    </a:cubicBezTo>
                    <a:lnTo>
                      <a:pt x="1148" y="1056"/>
                    </a:lnTo>
                    <a:cubicBezTo>
                      <a:pt x="1195" y="1102"/>
                      <a:pt x="1226" y="1164"/>
                      <a:pt x="1226" y="1195"/>
                    </a:cubicBezTo>
                    <a:cubicBezTo>
                      <a:pt x="1210" y="1195"/>
                      <a:pt x="1195" y="1211"/>
                      <a:pt x="1195" y="1211"/>
                    </a:cubicBezTo>
                    <a:cubicBezTo>
                      <a:pt x="1148" y="1164"/>
                      <a:pt x="1179" y="1149"/>
                      <a:pt x="1102" y="1118"/>
                    </a:cubicBezTo>
                    <a:lnTo>
                      <a:pt x="1102" y="1118"/>
                    </a:lnTo>
                    <a:cubicBezTo>
                      <a:pt x="1148" y="1195"/>
                      <a:pt x="1117" y="1180"/>
                      <a:pt x="1179" y="1226"/>
                    </a:cubicBezTo>
                    <a:cubicBezTo>
                      <a:pt x="1148" y="1257"/>
                      <a:pt x="1148" y="1319"/>
                      <a:pt x="1179" y="1412"/>
                    </a:cubicBezTo>
                    <a:cubicBezTo>
                      <a:pt x="1172" y="1461"/>
                      <a:pt x="1160" y="1478"/>
                      <a:pt x="1145" y="1478"/>
                    </a:cubicBezTo>
                    <a:cubicBezTo>
                      <a:pt x="1110" y="1478"/>
                      <a:pt x="1058" y="1378"/>
                      <a:pt x="1015" y="1378"/>
                    </a:cubicBezTo>
                    <a:cubicBezTo>
                      <a:pt x="1001" y="1378"/>
                      <a:pt x="989" y="1387"/>
                      <a:pt x="978" y="1412"/>
                    </a:cubicBezTo>
                    <a:lnTo>
                      <a:pt x="947" y="1350"/>
                    </a:lnTo>
                    <a:lnTo>
                      <a:pt x="900" y="1412"/>
                    </a:lnTo>
                    <a:lnTo>
                      <a:pt x="978" y="1474"/>
                    </a:lnTo>
                    <a:lnTo>
                      <a:pt x="947" y="1598"/>
                    </a:lnTo>
                    <a:cubicBezTo>
                      <a:pt x="934" y="1598"/>
                      <a:pt x="920" y="1589"/>
                      <a:pt x="905" y="1576"/>
                    </a:cubicBezTo>
                    <a:lnTo>
                      <a:pt x="905" y="1576"/>
                    </a:lnTo>
                    <a:cubicBezTo>
                      <a:pt x="939" y="1624"/>
                      <a:pt x="950" y="1756"/>
                      <a:pt x="1011" y="1756"/>
                    </a:cubicBezTo>
                    <a:cubicBezTo>
                      <a:pt x="1015" y="1756"/>
                      <a:pt x="1019" y="1755"/>
                      <a:pt x="1024" y="1754"/>
                    </a:cubicBezTo>
                    <a:cubicBezTo>
                      <a:pt x="1024" y="1738"/>
                      <a:pt x="1024" y="1738"/>
                      <a:pt x="1024" y="1738"/>
                    </a:cubicBezTo>
                    <a:cubicBezTo>
                      <a:pt x="1032" y="1738"/>
                      <a:pt x="1041" y="1742"/>
                      <a:pt x="1046" y="1749"/>
                    </a:cubicBezTo>
                    <a:lnTo>
                      <a:pt x="1046" y="1749"/>
                    </a:lnTo>
                    <a:lnTo>
                      <a:pt x="1009" y="1661"/>
                    </a:lnTo>
                    <a:cubicBezTo>
                      <a:pt x="1009" y="1661"/>
                      <a:pt x="1009" y="1645"/>
                      <a:pt x="1009" y="1645"/>
                    </a:cubicBezTo>
                    <a:cubicBezTo>
                      <a:pt x="1044" y="1645"/>
                      <a:pt x="1043" y="1573"/>
                      <a:pt x="1069" y="1573"/>
                    </a:cubicBezTo>
                    <a:cubicBezTo>
                      <a:pt x="1077" y="1573"/>
                      <a:pt x="1087" y="1580"/>
                      <a:pt x="1102" y="1598"/>
                    </a:cubicBezTo>
                    <a:cubicBezTo>
                      <a:pt x="1055" y="1645"/>
                      <a:pt x="1133" y="1738"/>
                      <a:pt x="1133" y="1785"/>
                    </a:cubicBezTo>
                    <a:lnTo>
                      <a:pt x="1164" y="1707"/>
                    </a:lnTo>
                    <a:cubicBezTo>
                      <a:pt x="1179" y="1738"/>
                      <a:pt x="1195" y="1769"/>
                      <a:pt x="1164" y="1800"/>
                    </a:cubicBezTo>
                    <a:lnTo>
                      <a:pt x="1195" y="1785"/>
                    </a:lnTo>
                    <a:lnTo>
                      <a:pt x="1195" y="1785"/>
                    </a:lnTo>
                    <a:cubicBezTo>
                      <a:pt x="1195" y="1831"/>
                      <a:pt x="1164" y="1862"/>
                      <a:pt x="1148" y="1893"/>
                    </a:cubicBezTo>
                    <a:cubicBezTo>
                      <a:pt x="1133" y="1909"/>
                      <a:pt x="1117" y="1924"/>
                      <a:pt x="1102" y="1940"/>
                    </a:cubicBezTo>
                    <a:cubicBezTo>
                      <a:pt x="1052" y="1854"/>
                      <a:pt x="1013" y="1826"/>
                      <a:pt x="976" y="1826"/>
                    </a:cubicBezTo>
                    <a:cubicBezTo>
                      <a:pt x="966" y="1826"/>
                      <a:pt x="956" y="1828"/>
                      <a:pt x="947" y="1831"/>
                    </a:cubicBezTo>
                    <a:lnTo>
                      <a:pt x="993" y="1940"/>
                    </a:lnTo>
                    <a:cubicBezTo>
                      <a:pt x="947" y="1924"/>
                      <a:pt x="900" y="1878"/>
                      <a:pt x="869" y="1878"/>
                    </a:cubicBezTo>
                    <a:cubicBezTo>
                      <a:pt x="861" y="1873"/>
                      <a:pt x="854" y="1872"/>
                      <a:pt x="847" y="1872"/>
                    </a:cubicBezTo>
                    <a:cubicBezTo>
                      <a:pt x="831" y="1872"/>
                      <a:pt x="822" y="1886"/>
                      <a:pt x="822" y="1909"/>
                    </a:cubicBezTo>
                    <a:cubicBezTo>
                      <a:pt x="822" y="1909"/>
                      <a:pt x="822" y="1924"/>
                      <a:pt x="838" y="1971"/>
                    </a:cubicBezTo>
                    <a:cubicBezTo>
                      <a:pt x="822" y="2002"/>
                      <a:pt x="822" y="2064"/>
                      <a:pt x="854" y="2126"/>
                    </a:cubicBezTo>
                    <a:cubicBezTo>
                      <a:pt x="807" y="2126"/>
                      <a:pt x="822" y="2219"/>
                      <a:pt x="776" y="2234"/>
                    </a:cubicBezTo>
                    <a:cubicBezTo>
                      <a:pt x="776" y="2234"/>
                      <a:pt x="776" y="2234"/>
                      <a:pt x="791" y="2250"/>
                    </a:cubicBezTo>
                    <a:cubicBezTo>
                      <a:pt x="825" y="2283"/>
                      <a:pt x="858" y="2348"/>
                      <a:pt x="880" y="2348"/>
                    </a:cubicBezTo>
                    <a:cubicBezTo>
                      <a:pt x="889" y="2348"/>
                      <a:pt x="896" y="2338"/>
                      <a:pt x="900" y="2312"/>
                    </a:cubicBezTo>
                    <a:cubicBezTo>
                      <a:pt x="900" y="2343"/>
                      <a:pt x="916" y="2358"/>
                      <a:pt x="916" y="2358"/>
                    </a:cubicBezTo>
                    <a:lnTo>
                      <a:pt x="885" y="2405"/>
                    </a:lnTo>
                    <a:cubicBezTo>
                      <a:pt x="838" y="2358"/>
                      <a:pt x="807" y="2420"/>
                      <a:pt x="760" y="2296"/>
                    </a:cubicBezTo>
                    <a:cubicBezTo>
                      <a:pt x="735" y="2258"/>
                      <a:pt x="741" y="2230"/>
                      <a:pt x="761" y="2230"/>
                    </a:cubicBezTo>
                    <a:cubicBezTo>
                      <a:pt x="765" y="2230"/>
                      <a:pt x="770" y="2232"/>
                      <a:pt x="776" y="2234"/>
                    </a:cubicBezTo>
                    <a:cubicBezTo>
                      <a:pt x="745" y="2172"/>
                      <a:pt x="714" y="2110"/>
                      <a:pt x="667" y="2048"/>
                    </a:cubicBezTo>
                    <a:lnTo>
                      <a:pt x="667" y="2048"/>
                    </a:lnTo>
                    <a:cubicBezTo>
                      <a:pt x="679" y="2054"/>
                      <a:pt x="688" y="2058"/>
                      <a:pt x="694" y="2058"/>
                    </a:cubicBezTo>
                    <a:cubicBezTo>
                      <a:pt x="706" y="2058"/>
                      <a:pt x="708" y="2047"/>
                      <a:pt x="698" y="2017"/>
                    </a:cubicBezTo>
                    <a:lnTo>
                      <a:pt x="667" y="2017"/>
                    </a:lnTo>
                    <a:cubicBezTo>
                      <a:pt x="698" y="1971"/>
                      <a:pt x="683" y="1847"/>
                      <a:pt x="652" y="1754"/>
                    </a:cubicBezTo>
                    <a:cubicBezTo>
                      <a:pt x="667" y="1754"/>
                      <a:pt x="683" y="1754"/>
                      <a:pt x="683" y="1738"/>
                    </a:cubicBezTo>
                    <a:cubicBezTo>
                      <a:pt x="729" y="1862"/>
                      <a:pt x="760" y="1909"/>
                      <a:pt x="760" y="2048"/>
                    </a:cubicBezTo>
                    <a:cubicBezTo>
                      <a:pt x="782" y="2062"/>
                      <a:pt x="797" y="2069"/>
                      <a:pt x="807" y="2069"/>
                    </a:cubicBezTo>
                    <a:cubicBezTo>
                      <a:pt x="840" y="2069"/>
                      <a:pt x="819" y="1999"/>
                      <a:pt x="807" y="1940"/>
                    </a:cubicBezTo>
                    <a:cubicBezTo>
                      <a:pt x="807" y="1924"/>
                      <a:pt x="822" y="1909"/>
                      <a:pt x="822" y="1909"/>
                    </a:cubicBezTo>
                    <a:lnTo>
                      <a:pt x="760" y="1692"/>
                    </a:lnTo>
                    <a:cubicBezTo>
                      <a:pt x="791" y="1676"/>
                      <a:pt x="807" y="1661"/>
                      <a:pt x="838" y="1645"/>
                    </a:cubicBezTo>
                    <a:cubicBezTo>
                      <a:pt x="900" y="1754"/>
                      <a:pt x="885" y="1816"/>
                      <a:pt x="869" y="1878"/>
                    </a:cubicBezTo>
                    <a:cubicBezTo>
                      <a:pt x="900" y="1847"/>
                      <a:pt x="947" y="1816"/>
                      <a:pt x="978" y="1800"/>
                    </a:cubicBezTo>
                    <a:lnTo>
                      <a:pt x="822" y="1598"/>
                    </a:lnTo>
                    <a:cubicBezTo>
                      <a:pt x="846" y="1569"/>
                      <a:pt x="863" y="1558"/>
                      <a:pt x="878" y="1558"/>
                    </a:cubicBezTo>
                    <a:cubicBezTo>
                      <a:pt x="882" y="1558"/>
                      <a:pt x="886" y="1559"/>
                      <a:pt x="890" y="1561"/>
                    </a:cubicBezTo>
                    <a:lnTo>
                      <a:pt x="890" y="1561"/>
                    </a:lnTo>
                    <a:cubicBezTo>
                      <a:pt x="846" y="1516"/>
                      <a:pt x="795" y="1446"/>
                      <a:pt x="754" y="1446"/>
                    </a:cubicBezTo>
                    <a:cubicBezTo>
                      <a:pt x="739" y="1446"/>
                      <a:pt x="726" y="1454"/>
                      <a:pt x="714" y="1474"/>
                    </a:cubicBezTo>
                    <a:cubicBezTo>
                      <a:pt x="605" y="1335"/>
                      <a:pt x="667" y="1257"/>
                      <a:pt x="729" y="1257"/>
                    </a:cubicBezTo>
                    <a:cubicBezTo>
                      <a:pt x="900" y="1335"/>
                      <a:pt x="776" y="1381"/>
                      <a:pt x="885" y="1505"/>
                    </a:cubicBezTo>
                    <a:cubicBezTo>
                      <a:pt x="916" y="1443"/>
                      <a:pt x="885" y="1428"/>
                      <a:pt x="838" y="1350"/>
                    </a:cubicBezTo>
                    <a:cubicBezTo>
                      <a:pt x="924" y="1313"/>
                      <a:pt x="864" y="1159"/>
                      <a:pt x="936" y="1159"/>
                    </a:cubicBezTo>
                    <a:cubicBezTo>
                      <a:pt x="955" y="1159"/>
                      <a:pt x="983" y="1170"/>
                      <a:pt x="1024" y="1195"/>
                    </a:cubicBezTo>
                    <a:cubicBezTo>
                      <a:pt x="1040" y="1133"/>
                      <a:pt x="993" y="1071"/>
                      <a:pt x="947" y="994"/>
                    </a:cubicBezTo>
                    <a:cubicBezTo>
                      <a:pt x="897" y="944"/>
                      <a:pt x="867" y="934"/>
                      <a:pt x="841" y="934"/>
                    </a:cubicBezTo>
                    <a:cubicBezTo>
                      <a:pt x="824" y="934"/>
                      <a:pt x="809" y="938"/>
                      <a:pt x="790" y="938"/>
                    </a:cubicBezTo>
                    <a:cubicBezTo>
                      <a:pt x="767" y="938"/>
                      <a:pt x="740" y="932"/>
                      <a:pt x="698" y="901"/>
                    </a:cubicBezTo>
                    <a:lnTo>
                      <a:pt x="698" y="901"/>
                    </a:lnTo>
                    <a:cubicBezTo>
                      <a:pt x="714" y="916"/>
                      <a:pt x="745" y="932"/>
                      <a:pt x="760" y="947"/>
                    </a:cubicBezTo>
                    <a:lnTo>
                      <a:pt x="698" y="963"/>
                    </a:lnTo>
                    <a:cubicBezTo>
                      <a:pt x="776" y="963"/>
                      <a:pt x="822" y="1087"/>
                      <a:pt x="807" y="1118"/>
                    </a:cubicBezTo>
                    <a:cubicBezTo>
                      <a:pt x="807" y="1128"/>
                      <a:pt x="792" y="1146"/>
                      <a:pt x="773" y="1146"/>
                    </a:cubicBezTo>
                    <a:cubicBezTo>
                      <a:pt x="764" y="1146"/>
                      <a:pt x="755" y="1143"/>
                      <a:pt x="745" y="1133"/>
                    </a:cubicBezTo>
                    <a:cubicBezTo>
                      <a:pt x="745" y="1133"/>
                      <a:pt x="745" y="1087"/>
                      <a:pt x="745" y="1087"/>
                    </a:cubicBezTo>
                    <a:cubicBezTo>
                      <a:pt x="742" y="1086"/>
                      <a:pt x="740" y="1086"/>
                      <a:pt x="738" y="1086"/>
                    </a:cubicBezTo>
                    <a:cubicBezTo>
                      <a:pt x="695" y="1086"/>
                      <a:pt x="741" y="1203"/>
                      <a:pt x="694" y="1203"/>
                    </a:cubicBezTo>
                    <a:cubicBezTo>
                      <a:pt x="687" y="1203"/>
                      <a:pt x="679" y="1201"/>
                      <a:pt x="667" y="1195"/>
                    </a:cubicBezTo>
                    <a:cubicBezTo>
                      <a:pt x="636" y="1180"/>
                      <a:pt x="636" y="1149"/>
                      <a:pt x="621" y="1133"/>
                    </a:cubicBezTo>
                    <a:lnTo>
                      <a:pt x="621" y="1133"/>
                    </a:lnTo>
                    <a:cubicBezTo>
                      <a:pt x="667" y="1257"/>
                      <a:pt x="621" y="1273"/>
                      <a:pt x="621" y="1397"/>
                    </a:cubicBezTo>
                    <a:lnTo>
                      <a:pt x="543" y="1242"/>
                    </a:lnTo>
                    <a:lnTo>
                      <a:pt x="543" y="1242"/>
                    </a:lnTo>
                    <a:cubicBezTo>
                      <a:pt x="590" y="1335"/>
                      <a:pt x="574" y="1381"/>
                      <a:pt x="528" y="1428"/>
                    </a:cubicBezTo>
                    <a:cubicBezTo>
                      <a:pt x="481" y="1459"/>
                      <a:pt x="404" y="1490"/>
                      <a:pt x="342" y="1490"/>
                    </a:cubicBezTo>
                    <a:cubicBezTo>
                      <a:pt x="357" y="1505"/>
                      <a:pt x="388" y="1505"/>
                      <a:pt x="404" y="1536"/>
                    </a:cubicBezTo>
                    <a:cubicBezTo>
                      <a:pt x="399" y="1562"/>
                      <a:pt x="384" y="1572"/>
                      <a:pt x="365" y="1572"/>
                    </a:cubicBezTo>
                    <a:cubicBezTo>
                      <a:pt x="324" y="1572"/>
                      <a:pt x="265" y="1527"/>
                      <a:pt x="233" y="1474"/>
                    </a:cubicBezTo>
                    <a:lnTo>
                      <a:pt x="233" y="1474"/>
                    </a:lnTo>
                    <a:cubicBezTo>
                      <a:pt x="264" y="1536"/>
                      <a:pt x="187" y="1567"/>
                      <a:pt x="125" y="1583"/>
                    </a:cubicBezTo>
                    <a:cubicBezTo>
                      <a:pt x="63" y="1614"/>
                      <a:pt x="0" y="1661"/>
                      <a:pt x="32" y="1769"/>
                    </a:cubicBezTo>
                    <a:cubicBezTo>
                      <a:pt x="32" y="1769"/>
                      <a:pt x="109" y="2002"/>
                      <a:pt x="202" y="2234"/>
                    </a:cubicBezTo>
                    <a:cubicBezTo>
                      <a:pt x="295" y="2451"/>
                      <a:pt x="388" y="2684"/>
                      <a:pt x="388" y="2684"/>
                    </a:cubicBezTo>
                    <a:cubicBezTo>
                      <a:pt x="388" y="2653"/>
                      <a:pt x="388" y="2638"/>
                      <a:pt x="388" y="2622"/>
                    </a:cubicBezTo>
                    <a:cubicBezTo>
                      <a:pt x="528" y="2684"/>
                      <a:pt x="528" y="2653"/>
                      <a:pt x="590" y="2808"/>
                    </a:cubicBezTo>
                    <a:cubicBezTo>
                      <a:pt x="574" y="2700"/>
                      <a:pt x="466" y="2638"/>
                      <a:pt x="528" y="2560"/>
                    </a:cubicBezTo>
                    <a:lnTo>
                      <a:pt x="528" y="2560"/>
                    </a:lnTo>
                    <a:cubicBezTo>
                      <a:pt x="543" y="2607"/>
                      <a:pt x="605" y="2684"/>
                      <a:pt x="667" y="2715"/>
                    </a:cubicBezTo>
                    <a:cubicBezTo>
                      <a:pt x="760" y="2824"/>
                      <a:pt x="838" y="2932"/>
                      <a:pt x="916" y="3025"/>
                    </a:cubicBezTo>
                    <a:lnTo>
                      <a:pt x="854" y="3025"/>
                    </a:lnTo>
                    <a:cubicBezTo>
                      <a:pt x="807" y="3002"/>
                      <a:pt x="804" y="2970"/>
                      <a:pt x="812" y="2942"/>
                    </a:cubicBezTo>
                    <a:lnTo>
                      <a:pt x="812" y="2942"/>
                    </a:lnTo>
                    <a:cubicBezTo>
                      <a:pt x="801" y="2976"/>
                      <a:pt x="791" y="3024"/>
                      <a:pt x="791" y="3072"/>
                    </a:cubicBezTo>
                    <a:cubicBezTo>
                      <a:pt x="822" y="3134"/>
                      <a:pt x="807" y="3273"/>
                      <a:pt x="869" y="3382"/>
                    </a:cubicBezTo>
                    <a:lnTo>
                      <a:pt x="838" y="3382"/>
                    </a:lnTo>
                    <a:cubicBezTo>
                      <a:pt x="838" y="3367"/>
                      <a:pt x="822" y="3367"/>
                      <a:pt x="822" y="3367"/>
                    </a:cubicBezTo>
                    <a:cubicBezTo>
                      <a:pt x="822" y="3367"/>
                      <a:pt x="822" y="3382"/>
                      <a:pt x="822" y="3382"/>
                    </a:cubicBezTo>
                    <a:lnTo>
                      <a:pt x="791" y="3398"/>
                    </a:lnTo>
                    <a:lnTo>
                      <a:pt x="1024" y="3692"/>
                    </a:lnTo>
                    <a:lnTo>
                      <a:pt x="1040" y="3708"/>
                    </a:lnTo>
                    <a:lnTo>
                      <a:pt x="1040" y="3723"/>
                    </a:lnTo>
                    <a:cubicBezTo>
                      <a:pt x="1040" y="3723"/>
                      <a:pt x="1055" y="3708"/>
                      <a:pt x="1055" y="3708"/>
                    </a:cubicBezTo>
                    <a:lnTo>
                      <a:pt x="1117" y="3708"/>
                    </a:lnTo>
                    <a:lnTo>
                      <a:pt x="1133" y="3646"/>
                    </a:lnTo>
                    <a:lnTo>
                      <a:pt x="1102" y="3646"/>
                    </a:lnTo>
                    <a:cubicBezTo>
                      <a:pt x="1055" y="3506"/>
                      <a:pt x="1071" y="3367"/>
                      <a:pt x="1148" y="3351"/>
                    </a:cubicBezTo>
                    <a:lnTo>
                      <a:pt x="1024" y="3351"/>
                    </a:lnTo>
                    <a:lnTo>
                      <a:pt x="1024" y="3305"/>
                    </a:lnTo>
                    <a:cubicBezTo>
                      <a:pt x="1055" y="3305"/>
                      <a:pt x="1071" y="3305"/>
                      <a:pt x="1102" y="3289"/>
                    </a:cubicBezTo>
                    <a:lnTo>
                      <a:pt x="1210" y="3413"/>
                    </a:lnTo>
                    <a:lnTo>
                      <a:pt x="1195" y="3413"/>
                    </a:lnTo>
                    <a:cubicBezTo>
                      <a:pt x="1241" y="3491"/>
                      <a:pt x="1071" y="3522"/>
                      <a:pt x="1195" y="3708"/>
                    </a:cubicBezTo>
                    <a:cubicBezTo>
                      <a:pt x="1272" y="3692"/>
                      <a:pt x="1350" y="3677"/>
                      <a:pt x="1412" y="3661"/>
                    </a:cubicBezTo>
                    <a:cubicBezTo>
                      <a:pt x="1551" y="3832"/>
                      <a:pt x="1660" y="3971"/>
                      <a:pt x="1784" y="4127"/>
                    </a:cubicBezTo>
                    <a:cubicBezTo>
                      <a:pt x="1831" y="4127"/>
                      <a:pt x="1862" y="4189"/>
                      <a:pt x="1893" y="4204"/>
                    </a:cubicBezTo>
                    <a:lnTo>
                      <a:pt x="1924" y="4204"/>
                    </a:lnTo>
                    <a:lnTo>
                      <a:pt x="1955" y="4220"/>
                    </a:lnTo>
                    <a:cubicBezTo>
                      <a:pt x="2017" y="4406"/>
                      <a:pt x="2079" y="4561"/>
                      <a:pt x="2079" y="4561"/>
                    </a:cubicBezTo>
                    <a:cubicBezTo>
                      <a:pt x="2079" y="4576"/>
                      <a:pt x="2094" y="4607"/>
                      <a:pt x="2094" y="4638"/>
                    </a:cubicBezTo>
                    <a:cubicBezTo>
                      <a:pt x="2187" y="4576"/>
                      <a:pt x="2125" y="4452"/>
                      <a:pt x="2063" y="4344"/>
                    </a:cubicBezTo>
                    <a:cubicBezTo>
                      <a:pt x="2063" y="4328"/>
                      <a:pt x="2063" y="4313"/>
                      <a:pt x="2079" y="4313"/>
                    </a:cubicBezTo>
                    <a:cubicBezTo>
                      <a:pt x="2048" y="4282"/>
                      <a:pt x="2017" y="4251"/>
                      <a:pt x="2001" y="4204"/>
                    </a:cubicBezTo>
                    <a:cubicBezTo>
                      <a:pt x="1986" y="4204"/>
                      <a:pt x="1986" y="4189"/>
                      <a:pt x="1986" y="4173"/>
                    </a:cubicBezTo>
                    <a:lnTo>
                      <a:pt x="1986" y="4173"/>
                    </a:lnTo>
                    <a:cubicBezTo>
                      <a:pt x="2017" y="4220"/>
                      <a:pt x="2048" y="4251"/>
                      <a:pt x="2079" y="4297"/>
                    </a:cubicBezTo>
                    <a:cubicBezTo>
                      <a:pt x="2079" y="4282"/>
                      <a:pt x="2079" y="4282"/>
                      <a:pt x="2079" y="4282"/>
                    </a:cubicBezTo>
                    <a:lnTo>
                      <a:pt x="2110" y="4282"/>
                    </a:lnTo>
                    <a:cubicBezTo>
                      <a:pt x="2094" y="4282"/>
                      <a:pt x="2094" y="4266"/>
                      <a:pt x="2079" y="4266"/>
                    </a:cubicBezTo>
                    <a:lnTo>
                      <a:pt x="2079" y="4251"/>
                    </a:lnTo>
                    <a:cubicBezTo>
                      <a:pt x="2063" y="4251"/>
                      <a:pt x="2063" y="4235"/>
                      <a:pt x="2048" y="4220"/>
                    </a:cubicBezTo>
                    <a:lnTo>
                      <a:pt x="2001" y="4158"/>
                    </a:lnTo>
                    <a:cubicBezTo>
                      <a:pt x="2013" y="4122"/>
                      <a:pt x="2007" y="4085"/>
                      <a:pt x="2032" y="4085"/>
                    </a:cubicBezTo>
                    <a:cubicBezTo>
                      <a:pt x="2039" y="4085"/>
                      <a:pt x="2049" y="4089"/>
                      <a:pt x="2063" y="4096"/>
                    </a:cubicBezTo>
                    <a:lnTo>
                      <a:pt x="2079" y="4158"/>
                    </a:lnTo>
                    <a:cubicBezTo>
                      <a:pt x="2079" y="4142"/>
                      <a:pt x="2094" y="4127"/>
                      <a:pt x="2094" y="4127"/>
                    </a:cubicBezTo>
                    <a:cubicBezTo>
                      <a:pt x="2125" y="4158"/>
                      <a:pt x="2156" y="4204"/>
                      <a:pt x="2187" y="4251"/>
                    </a:cubicBezTo>
                    <a:cubicBezTo>
                      <a:pt x="2187" y="4251"/>
                      <a:pt x="2203" y="4235"/>
                      <a:pt x="2203" y="4235"/>
                    </a:cubicBezTo>
                    <a:cubicBezTo>
                      <a:pt x="2203" y="4235"/>
                      <a:pt x="2203" y="4235"/>
                      <a:pt x="2203" y="4251"/>
                    </a:cubicBezTo>
                    <a:lnTo>
                      <a:pt x="2187" y="4251"/>
                    </a:lnTo>
                    <a:cubicBezTo>
                      <a:pt x="2203" y="4251"/>
                      <a:pt x="2203" y="4266"/>
                      <a:pt x="2203" y="4266"/>
                    </a:cubicBezTo>
                    <a:cubicBezTo>
                      <a:pt x="2203" y="4328"/>
                      <a:pt x="2187" y="4359"/>
                      <a:pt x="2218" y="4390"/>
                    </a:cubicBezTo>
                    <a:cubicBezTo>
                      <a:pt x="2234" y="4398"/>
                      <a:pt x="2249" y="4402"/>
                      <a:pt x="2265" y="4402"/>
                    </a:cubicBezTo>
                    <a:cubicBezTo>
                      <a:pt x="2280" y="4402"/>
                      <a:pt x="2296" y="4398"/>
                      <a:pt x="2311" y="4390"/>
                    </a:cubicBezTo>
                    <a:cubicBezTo>
                      <a:pt x="2342" y="4437"/>
                      <a:pt x="2373" y="4483"/>
                      <a:pt x="2420" y="4530"/>
                    </a:cubicBezTo>
                    <a:cubicBezTo>
                      <a:pt x="2420" y="4514"/>
                      <a:pt x="2420" y="4499"/>
                      <a:pt x="2420" y="4483"/>
                    </a:cubicBezTo>
                    <a:cubicBezTo>
                      <a:pt x="2467" y="4514"/>
                      <a:pt x="2575" y="4545"/>
                      <a:pt x="2591" y="4607"/>
                    </a:cubicBezTo>
                    <a:cubicBezTo>
                      <a:pt x="2699" y="4607"/>
                      <a:pt x="2435" y="4390"/>
                      <a:pt x="2467" y="4297"/>
                    </a:cubicBezTo>
                    <a:cubicBezTo>
                      <a:pt x="2467" y="4297"/>
                      <a:pt x="2467" y="4282"/>
                      <a:pt x="2481" y="4267"/>
                    </a:cubicBezTo>
                    <a:lnTo>
                      <a:pt x="2481" y="4267"/>
                    </a:lnTo>
                    <a:cubicBezTo>
                      <a:pt x="2494" y="4269"/>
                      <a:pt x="2504" y="4273"/>
                      <a:pt x="2512" y="4273"/>
                    </a:cubicBezTo>
                    <a:cubicBezTo>
                      <a:pt x="2518" y="4273"/>
                      <a:pt x="2523" y="4271"/>
                      <a:pt x="2529" y="4266"/>
                    </a:cubicBezTo>
                    <a:cubicBezTo>
                      <a:pt x="2575" y="4297"/>
                      <a:pt x="2560" y="4344"/>
                      <a:pt x="2591" y="4375"/>
                    </a:cubicBezTo>
                    <a:lnTo>
                      <a:pt x="2653" y="4297"/>
                    </a:lnTo>
                    <a:cubicBezTo>
                      <a:pt x="2622" y="4266"/>
                      <a:pt x="2591" y="4220"/>
                      <a:pt x="2560" y="4189"/>
                    </a:cubicBezTo>
                    <a:lnTo>
                      <a:pt x="2544" y="4204"/>
                    </a:lnTo>
                    <a:cubicBezTo>
                      <a:pt x="2529" y="4173"/>
                      <a:pt x="2513" y="4158"/>
                      <a:pt x="2498" y="4142"/>
                    </a:cubicBezTo>
                    <a:cubicBezTo>
                      <a:pt x="2513" y="4127"/>
                      <a:pt x="2529" y="4096"/>
                      <a:pt x="2544" y="4080"/>
                    </a:cubicBezTo>
                    <a:cubicBezTo>
                      <a:pt x="2560" y="4064"/>
                      <a:pt x="2575" y="4033"/>
                      <a:pt x="2606" y="4018"/>
                    </a:cubicBezTo>
                    <a:cubicBezTo>
                      <a:pt x="2606" y="4018"/>
                      <a:pt x="2622" y="4002"/>
                      <a:pt x="2637" y="3987"/>
                    </a:cubicBezTo>
                    <a:lnTo>
                      <a:pt x="2637" y="3987"/>
                    </a:lnTo>
                    <a:cubicBezTo>
                      <a:pt x="2637" y="4018"/>
                      <a:pt x="2622" y="4033"/>
                      <a:pt x="2606" y="4049"/>
                    </a:cubicBezTo>
                    <a:cubicBezTo>
                      <a:pt x="2591" y="4064"/>
                      <a:pt x="2575" y="4080"/>
                      <a:pt x="2560" y="4096"/>
                    </a:cubicBezTo>
                    <a:cubicBezTo>
                      <a:pt x="2622" y="4111"/>
                      <a:pt x="2653" y="4158"/>
                      <a:pt x="2668" y="4220"/>
                    </a:cubicBezTo>
                    <a:cubicBezTo>
                      <a:pt x="2668" y="4220"/>
                      <a:pt x="2684" y="4235"/>
                      <a:pt x="2684" y="4235"/>
                    </a:cubicBezTo>
                    <a:lnTo>
                      <a:pt x="2684" y="4251"/>
                    </a:lnTo>
                    <a:lnTo>
                      <a:pt x="2699" y="4251"/>
                    </a:lnTo>
                    <a:cubicBezTo>
                      <a:pt x="2699" y="4266"/>
                      <a:pt x="2715" y="4282"/>
                      <a:pt x="2746" y="4297"/>
                    </a:cubicBezTo>
                    <a:cubicBezTo>
                      <a:pt x="2739" y="4270"/>
                      <a:pt x="2758" y="4264"/>
                      <a:pt x="2785" y="4264"/>
                    </a:cubicBezTo>
                    <a:cubicBezTo>
                      <a:pt x="2810" y="4264"/>
                      <a:pt x="2842" y="4269"/>
                      <a:pt x="2864" y="4269"/>
                    </a:cubicBezTo>
                    <a:cubicBezTo>
                      <a:pt x="2873" y="4269"/>
                      <a:pt x="2880" y="4269"/>
                      <a:pt x="2885" y="4266"/>
                    </a:cubicBezTo>
                    <a:cubicBezTo>
                      <a:pt x="2699" y="4127"/>
                      <a:pt x="2916" y="4158"/>
                      <a:pt x="2901" y="4080"/>
                    </a:cubicBezTo>
                    <a:lnTo>
                      <a:pt x="2916" y="4018"/>
                    </a:lnTo>
                    <a:lnTo>
                      <a:pt x="2932" y="4002"/>
                    </a:lnTo>
                    <a:cubicBezTo>
                      <a:pt x="2945" y="4016"/>
                      <a:pt x="2971" y="4041"/>
                      <a:pt x="2977" y="4089"/>
                    </a:cubicBezTo>
                    <a:lnTo>
                      <a:pt x="2977" y="4089"/>
                    </a:lnTo>
                    <a:cubicBezTo>
                      <a:pt x="2984" y="4050"/>
                      <a:pt x="3031" y="4008"/>
                      <a:pt x="2978" y="3956"/>
                    </a:cubicBezTo>
                    <a:lnTo>
                      <a:pt x="3118" y="3816"/>
                    </a:lnTo>
                    <a:cubicBezTo>
                      <a:pt x="3133" y="3816"/>
                      <a:pt x="3149" y="3832"/>
                      <a:pt x="3164" y="3832"/>
                    </a:cubicBezTo>
                    <a:cubicBezTo>
                      <a:pt x="3164" y="3816"/>
                      <a:pt x="3149" y="3816"/>
                      <a:pt x="3133" y="3801"/>
                    </a:cubicBezTo>
                    <a:lnTo>
                      <a:pt x="3149" y="3801"/>
                    </a:lnTo>
                    <a:cubicBezTo>
                      <a:pt x="3149" y="3801"/>
                      <a:pt x="3180" y="3754"/>
                      <a:pt x="3242" y="3708"/>
                    </a:cubicBezTo>
                    <a:cubicBezTo>
                      <a:pt x="3257" y="3723"/>
                      <a:pt x="3273" y="3754"/>
                      <a:pt x="3289" y="3754"/>
                    </a:cubicBezTo>
                    <a:cubicBezTo>
                      <a:pt x="3335" y="3754"/>
                      <a:pt x="3289" y="3723"/>
                      <a:pt x="3257" y="3692"/>
                    </a:cubicBezTo>
                    <a:cubicBezTo>
                      <a:pt x="3273" y="3677"/>
                      <a:pt x="3289" y="3646"/>
                      <a:pt x="3320" y="3630"/>
                    </a:cubicBezTo>
                    <a:cubicBezTo>
                      <a:pt x="3352" y="3641"/>
                      <a:pt x="3378" y="3652"/>
                      <a:pt x="3400" y="3652"/>
                    </a:cubicBezTo>
                    <a:cubicBezTo>
                      <a:pt x="3410" y="3652"/>
                      <a:pt x="3419" y="3650"/>
                      <a:pt x="3428" y="3646"/>
                    </a:cubicBezTo>
                    <a:cubicBezTo>
                      <a:pt x="3397" y="3599"/>
                      <a:pt x="3397" y="3568"/>
                      <a:pt x="3397" y="3537"/>
                    </a:cubicBezTo>
                    <a:cubicBezTo>
                      <a:pt x="3428" y="3506"/>
                      <a:pt x="3459" y="3491"/>
                      <a:pt x="3475" y="3460"/>
                    </a:cubicBezTo>
                    <a:cubicBezTo>
                      <a:pt x="3490" y="3460"/>
                      <a:pt x="3490" y="3444"/>
                      <a:pt x="3506" y="3444"/>
                    </a:cubicBezTo>
                    <a:cubicBezTo>
                      <a:pt x="3521" y="3429"/>
                      <a:pt x="3552" y="3413"/>
                      <a:pt x="3568" y="3398"/>
                    </a:cubicBezTo>
                    <a:cubicBezTo>
                      <a:pt x="3599" y="3444"/>
                      <a:pt x="3630" y="3475"/>
                      <a:pt x="3676" y="3522"/>
                    </a:cubicBezTo>
                    <a:cubicBezTo>
                      <a:pt x="3614" y="3382"/>
                      <a:pt x="3599" y="3367"/>
                      <a:pt x="3599" y="3320"/>
                    </a:cubicBezTo>
                    <a:cubicBezTo>
                      <a:pt x="3645" y="3273"/>
                      <a:pt x="3692" y="3227"/>
                      <a:pt x="3723" y="3180"/>
                    </a:cubicBezTo>
                    <a:cubicBezTo>
                      <a:pt x="3754" y="3149"/>
                      <a:pt x="3785" y="3118"/>
                      <a:pt x="3800" y="3103"/>
                    </a:cubicBezTo>
                    <a:cubicBezTo>
                      <a:pt x="3831" y="3087"/>
                      <a:pt x="3847" y="3072"/>
                      <a:pt x="3847" y="3041"/>
                    </a:cubicBezTo>
                    <a:cubicBezTo>
                      <a:pt x="3862" y="3025"/>
                      <a:pt x="3862" y="2994"/>
                      <a:pt x="3847" y="2963"/>
                    </a:cubicBezTo>
                    <a:lnTo>
                      <a:pt x="3816" y="2963"/>
                    </a:lnTo>
                    <a:lnTo>
                      <a:pt x="3816" y="2932"/>
                    </a:lnTo>
                    <a:cubicBezTo>
                      <a:pt x="3831" y="2917"/>
                      <a:pt x="3847" y="2886"/>
                      <a:pt x="3862" y="2870"/>
                    </a:cubicBezTo>
                    <a:lnTo>
                      <a:pt x="3893" y="2917"/>
                    </a:lnTo>
                    <a:cubicBezTo>
                      <a:pt x="3924" y="2917"/>
                      <a:pt x="3940" y="2917"/>
                      <a:pt x="3940" y="2886"/>
                    </a:cubicBezTo>
                    <a:cubicBezTo>
                      <a:pt x="3940" y="2901"/>
                      <a:pt x="3955" y="2917"/>
                      <a:pt x="3971" y="2948"/>
                    </a:cubicBezTo>
                    <a:lnTo>
                      <a:pt x="3878" y="2979"/>
                    </a:lnTo>
                    <a:lnTo>
                      <a:pt x="3893" y="2994"/>
                    </a:lnTo>
                    <a:lnTo>
                      <a:pt x="3909" y="3025"/>
                    </a:lnTo>
                    <a:cubicBezTo>
                      <a:pt x="3909" y="3103"/>
                      <a:pt x="4064" y="3227"/>
                      <a:pt x="4033" y="3289"/>
                    </a:cubicBezTo>
                    <a:cubicBezTo>
                      <a:pt x="4062" y="3289"/>
                      <a:pt x="4102" y="3313"/>
                      <a:pt x="4129" y="3313"/>
                    </a:cubicBezTo>
                    <a:cubicBezTo>
                      <a:pt x="4146" y="3313"/>
                      <a:pt x="4157" y="3303"/>
                      <a:pt x="4157" y="3273"/>
                    </a:cubicBezTo>
                    <a:cubicBezTo>
                      <a:pt x="4173" y="3273"/>
                      <a:pt x="4204" y="3149"/>
                      <a:pt x="4188" y="3072"/>
                    </a:cubicBezTo>
                    <a:lnTo>
                      <a:pt x="4188" y="3072"/>
                    </a:lnTo>
                    <a:cubicBezTo>
                      <a:pt x="4188" y="3118"/>
                      <a:pt x="4177" y="3133"/>
                      <a:pt x="4158" y="3133"/>
                    </a:cubicBezTo>
                    <a:cubicBezTo>
                      <a:pt x="4133" y="3133"/>
                      <a:pt x="4093" y="3105"/>
                      <a:pt x="4048" y="3087"/>
                    </a:cubicBezTo>
                    <a:cubicBezTo>
                      <a:pt x="4073" y="3075"/>
                      <a:pt x="4048" y="3012"/>
                      <a:pt x="4070" y="3012"/>
                    </a:cubicBezTo>
                    <a:cubicBezTo>
                      <a:pt x="4075" y="3012"/>
                      <a:pt x="4083" y="3016"/>
                      <a:pt x="4095" y="3025"/>
                    </a:cubicBezTo>
                    <a:lnTo>
                      <a:pt x="4111" y="3056"/>
                    </a:lnTo>
                    <a:lnTo>
                      <a:pt x="4095" y="2963"/>
                    </a:lnTo>
                    <a:lnTo>
                      <a:pt x="4095" y="2963"/>
                    </a:lnTo>
                    <a:cubicBezTo>
                      <a:pt x="4173" y="3072"/>
                      <a:pt x="4219" y="2948"/>
                      <a:pt x="4250" y="3103"/>
                    </a:cubicBezTo>
                    <a:cubicBezTo>
                      <a:pt x="4281" y="3041"/>
                      <a:pt x="4204" y="2994"/>
                      <a:pt x="4219" y="2932"/>
                    </a:cubicBezTo>
                    <a:lnTo>
                      <a:pt x="4219" y="2932"/>
                    </a:lnTo>
                    <a:lnTo>
                      <a:pt x="4111" y="2948"/>
                    </a:lnTo>
                    <a:lnTo>
                      <a:pt x="4048" y="2839"/>
                    </a:lnTo>
                    <a:cubicBezTo>
                      <a:pt x="4042" y="2805"/>
                      <a:pt x="4050" y="2798"/>
                      <a:pt x="4063" y="2798"/>
                    </a:cubicBezTo>
                    <a:cubicBezTo>
                      <a:pt x="4074" y="2798"/>
                      <a:pt x="4087" y="2802"/>
                      <a:pt x="4100" y="2802"/>
                    </a:cubicBezTo>
                    <a:cubicBezTo>
                      <a:pt x="4110" y="2802"/>
                      <a:pt x="4119" y="2800"/>
                      <a:pt x="4126" y="2793"/>
                    </a:cubicBezTo>
                    <a:lnTo>
                      <a:pt x="4126" y="2793"/>
                    </a:lnTo>
                    <a:cubicBezTo>
                      <a:pt x="4151" y="2819"/>
                      <a:pt x="4175" y="2844"/>
                      <a:pt x="4188" y="2870"/>
                    </a:cubicBezTo>
                    <a:cubicBezTo>
                      <a:pt x="4173" y="2793"/>
                      <a:pt x="4111" y="2746"/>
                      <a:pt x="4064" y="2700"/>
                    </a:cubicBezTo>
                    <a:lnTo>
                      <a:pt x="4033" y="2684"/>
                    </a:lnTo>
                    <a:lnTo>
                      <a:pt x="4173" y="2746"/>
                    </a:lnTo>
                    <a:cubicBezTo>
                      <a:pt x="4111" y="2669"/>
                      <a:pt x="4188" y="2669"/>
                      <a:pt x="4188" y="2638"/>
                    </a:cubicBezTo>
                    <a:cubicBezTo>
                      <a:pt x="4204" y="2653"/>
                      <a:pt x="4235" y="2684"/>
                      <a:pt x="4266" y="2715"/>
                    </a:cubicBezTo>
                    <a:cubicBezTo>
                      <a:pt x="4281" y="2731"/>
                      <a:pt x="4281" y="2746"/>
                      <a:pt x="4297" y="2777"/>
                    </a:cubicBezTo>
                    <a:cubicBezTo>
                      <a:pt x="4303" y="2779"/>
                      <a:pt x="4309" y="2780"/>
                      <a:pt x="4315" y="2780"/>
                    </a:cubicBezTo>
                    <a:cubicBezTo>
                      <a:pt x="4355" y="2780"/>
                      <a:pt x="4396" y="2736"/>
                      <a:pt x="4436" y="2669"/>
                    </a:cubicBezTo>
                    <a:cubicBezTo>
                      <a:pt x="4483" y="2669"/>
                      <a:pt x="4514" y="2591"/>
                      <a:pt x="4560" y="2560"/>
                    </a:cubicBezTo>
                    <a:lnTo>
                      <a:pt x="4560" y="2607"/>
                    </a:lnTo>
                    <a:cubicBezTo>
                      <a:pt x="4601" y="2634"/>
                      <a:pt x="4630" y="2646"/>
                      <a:pt x="4648" y="2646"/>
                    </a:cubicBezTo>
                    <a:cubicBezTo>
                      <a:pt x="4672" y="2646"/>
                      <a:pt x="4678" y="2626"/>
                      <a:pt x="4669" y="2591"/>
                    </a:cubicBezTo>
                    <a:lnTo>
                      <a:pt x="4669" y="2591"/>
                    </a:lnTo>
                    <a:cubicBezTo>
                      <a:pt x="4731" y="2700"/>
                      <a:pt x="4653" y="2653"/>
                      <a:pt x="4731" y="2762"/>
                    </a:cubicBezTo>
                    <a:cubicBezTo>
                      <a:pt x="4708" y="2753"/>
                      <a:pt x="4691" y="2749"/>
                      <a:pt x="4678" y="2749"/>
                    </a:cubicBezTo>
                    <a:cubicBezTo>
                      <a:pt x="4576" y="2749"/>
                      <a:pt x="4719" y="2979"/>
                      <a:pt x="4588" y="2979"/>
                    </a:cubicBezTo>
                    <a:cubicBezTo>
                      <a:pt x="4584" y="2979"/>
                      <a:pt x="4580" y="2979"/>
                      <a:pt x="4576" y="2979"/>
                    </a:cubicBezTo>
                    <a:cubicBezTo>
                      <a:pt x="4542" y="2928"/>
                      <a:pt x="4522" y="2910"/>
                      <a:pt x="4510" y="2910"/>
                    </a:cubicBezTo>
                    <a:cubicBezTo>
                      <a:pt x="4479" y="2910"/>
                      <a:pt x="4499" y="3032"/>
                      <a:pt x="4463" y="3032"/>
                    </a:cubicBezTo>
                    <a:cubicBezTo>
                      <a:pt x="4449" y="3032"/>
                      <a:pt x="4427" y="3014"/>
                      <a:pt x="4390" y="2963"/>
                    </a:cubicBezTo>
                    <a:cubicBezTo>
                      <a:pt x="4452" y="2963"/>
                      <a:pt x="4421" y="2777"/>
                      <a:pt x="4405" y="2762"/>
                    </a:cubicBezTo>
                    <a:lnTo>
                      <a:pt x="4405" y="2762"/>
                    </a:lnTo>
                    <a:cubicBezTo>
                      <a:pt x="4365" y="2802"/>
                      <a:pt x="4325" y="2842"/>
                      <a:pt x="4274" y="2842"/>
                    </a:cubicBezTo>
                    <a:cubicBezTo>
                      <a:pt x="4266" y="2842"/>
                      <a:pt x="4258" y="2841"/>
                      <a:pt x="4250" y="2839"/>
                    </a:cubicBezTo>
                    <a:lnTo>
                      <a:pt x="4250" y="2839"/>
                    </a:lnTo>
                    <a:cubicBezTo>
                      <a:pt x="4328" y="2901"/>
                      <a:pt x="4405" y="3041"/>
                      <a:pt x="4436" y="3134"/>
                    </a:cubicBezTo>
                    <a:cubicBezTo>
                      <a:pt x="4452" y="3080"/>
                      <a:pt x="4518" y="3072"/>
                      <a:pt x="4595" y="3072"/>
                    </a:cubicBezTo>
                    <a:cubicBezTo>
                      <a:pt x="4626" y="3072"/>
                      <a:pt x="4659" y="3073"/>
                      <a:pt x="4691" y="3073"/>
                    </a:cubicBezTo>
                    <a:cubicBezTo>
                      <a:pt x="4740" y="3073"/>
                      <a:pt x="4787" y="3070"/>
                      <a:pt x="4824" y="3056"/>
                    </a:cubicBezTo>
                    <a:lnTo>
                      <a:pt x="4731" y="2917"/>
                    </a:lnTo>
                    <a:cubicBezTo>
                      <a:pt x="4737" y="2885"/>
                      <a:pt x="4744" y="2873"/>
                      <a:pt x="4750" y="2873"/>
                    </a:cubicBezTo>
                    <a:cubicBezTo>
                      <a:pt x="4774" y="2873"/>
                      <a:pt x="4803" y="3030"/>
                      <a:pt x="4855" y="3030"/>
                    </a:cubicBezTo>
                    <a:cubicBezTo>
                      <a:pt x="4860" y="3030"/>
                      <a:pt x="4865" y="3029"/>
                      <a:pt x="4870" y="3025"/>
                    </a:cubicBezTo>
                    <a:lnTo>
                      <a:pt x="4839" y="2901"/>
                    </a:lnTo>
                    <a:lnTo>
                      <a:pt x="4855" y="2917"/>
                    </a:lnTo>
                    <a:lnTo>
                      <a:pt x="4824" y="2746"/>
                    </a:lnTo>
                    <a:lnTo>
                      <a:pt x="4824" y="2746"/>
                    </a:lnTo>
                    <a:cubicBezTo>
                      <a:pt x="4797" y="2773"/>
                      <a:pt x="4851" y="2845"/>
                      <a:pt x="4817" y="2845"/>
                    </a:cubicBezTo>
                    <a:cubicBezTo>
                      <a:pt x="4812" y="2845"/>
                      <a:pt x="4804" y="2844"/>
                      <a:pt x="4793" y="2839"/>
                    </a:cubicBezTo>
                    <a:cubicBezTo>
                      <a:pt x="4731" y="2808"/>
                      <a:pt x="4731" y="2731"/>
                      <a:pt x="4700" y="2638"/>
                    </a:cubicBezTo>
                    <a:lnTo>
                      <a:pt x="4700" y="2638"/>
                    </a:lnTo>
                    <a:cubicBezTo>
                      <a:pt x="4707" y="2643"/>
                      <a:pt x="4716" y="2644"/>
                      <a:pt x="4725" y="2644"/>
                    </a:cubicBezTo>
                    <a:cubicBezTo>
                      <a:pt x="4745" y="2644"/>
                      <a:pt x="4766" y="2635"/>
                      <a:pt x="4784" y="2635"/>
                    </a:cubicBezTo>
                    <a:cubicBezTo>
                      <a:pt x="4807" y="2635"/>
                      <a:pt x="4824" y="2650"/>
                      <a:pt x="4824" y="2715"/>
                    </a:cubicBezTo>
                    <a:lnTo>
                      <a:pt x="4824" y="2576"/>
                    </a:lnTo>
                    <a:lnTo>
                      <a:pt x="3583" y="327"/>
                    </a:lnTo>
                    <a:lnTo>
                      <a:pt x="3568" y="404"/>
                    </a:lnTo>
                    <a:cubicBezTo>
                      <a:pt x="3537" y="342"/>
                      <a:pt x="3552" y="311"/>
                      <a:pt x="3552" y="265"/>
                    </a:cubicBezTo>
                    <a:lnTo>
                      <a:pt x="3552" y="265"/>
                    </a:lnTo>
                    <a:lnTo>
                      <a:pt x="3475" y="342"/>
                    </a:lnTo>
                    <a:lnTo>
                      <a:pt x="3459" y="327"/>
                    </a:lnTo>
                    <a:cubicBezTo>
                      <a:pt x="3428" y="435"/>
                      <a:pt x="3320" y="497"/>
                      <a:pt x="3320" y="621"/>
                    </a:cubicBezTo>
                    <a:cubicBezTo>
                      <a:pt x="3506" y="668"/>
                      <a:pt x="3335" y="792"/>
                      <a:pt x="3397" y="854"/>
                    </a:cubicBezTo>
                    <a:cubicBezTo>
                      <a:pt x="3396" y="854"/>
                      <a:pt x="3394" y="855"/>
                      <a:pt x="3393" y="855"/>
                    </a:cubicBezTo>
                    <a:cubicBezTo>
                      <a:pt x="3340" y="855"/>
                      <a:pt x="3181" y="617"/>
                      <a:pt x="3211" y="466"/>
                    </a:cubicBezTo>
                    <a:lnTo>
                      <a:pt x="3211" y="466"/>
                    </a:lnTo>
                    <a:cubicBezTo>
                      <a:pt x="3225" y="477"/>
                      <a:pt x="3236" y="482"/>
                      <a:pt x="3245" y="482"/>
                    </a:cubicBezTo>
                    <a:cubicBezTo>
                      <a:pt x="3290" y="482"/>
                      <a:pt x="3297" y="380"/>
                      <a:pt x="3335" y="342"/>
                    </a:cubicBezTo>
                    <a:cubicBezTo>
                      <a:pt x="3328" y="341"/>
                      <a:pt x="3322" y="340"/>
                      <a:pt x="3316" y="340"/>
                    </a:cubicBezTo>
                    <a:cubicBezTo>
                      <a:pt x="3244" y="340"/>
                      <a:pt x="3254" y="422"/>
                      <a:pt x="3211" y="451"/>
                    </a:cubicBezTo>
                    <a:cubicBezTo>
                      <a:pt x="3211" y="358"/>
                      <a:pt x="3102" y="404"/>
                      <a:pt x="3071" y="342"/>
                    </a:cubicBezTo>
                    <a:cubicBezTo>
                      <a:pt x="3057" y="298"/>
                      <a:pt x="3000" y="170"/>
                      <a:pt x="3087" y="170"/>
                    </a:cubicBezTo>
                    <a:cubicBezTo>
                      <a:pt x="3092" y="170"/>
                      <a:pt x="3097" y="171"/>
                      <a:pt x="3102" y="172"/>
                    </a:cubicBezTo>
                    <a:cubicBezTo>
                      <a:pt x="3113" y="166"/>
                      <a:pt x="3122" y="164"/>
                      <a:pt x="3130" y="164"/>
                    </a:cubicBezTo>
                    <a:cubicBezTo>
                      <a:pt x="3184" y="164"/>
                      <a:pt x="3183" y="272"/>
                      <a:pt x="3191" y="272"/>
                    </a:cubicBezTo>
                    <a:cubicBezTo>
                      <a:pt x="3192" y="272"/>
                      <a:pt x="3194" y="270"/>
                      <a:pt x="3195" y="265"/>
                    </a:cubicBezTo>
                    <a:cubicBezTo>
                      <a:pt x="3218" y="291"/>
                      <a:pt x="3237" y="301"/>
                      <a:pt x="3254" y="301"/>
                    </a:cubicBezTo>
                    <a:cubicBezTo>
                      <a:pt x="3312" y="301"/>
                      <a:pt x="3337" y="171"/>
                      <a:pt x="3404" y="171"/>
                    </a:cubicBezTo>
                    <a:cubicBezTo>
                      <a:pt x="3407" y="171"/>
                      <a:pt x="3410" y="171"/>
                      <a:pt x="3413" y="172"/>
                    </a:cubicBezTo>
                    <a:cubicBezTo>
                      <a:pt x="3428" y="187"/>
                      <a:pt x="3413" y="203"/>
                      <a:pt x="3397" y="218"/>
                    </a:cubicBezTo>
                    <a:cubicBezTo>
                      <a:pt x="3428" y="203"/>
                      <a:pt x="3475" y="172"/>
                      <a:pt x="3490" y="141"/>
                    </a:cubicBezTo>
                    <a:lnTo>
                      <a:pt x="4933" y="2746"/>
                    </a:lnTo>
                    <a:cubicBezTo>
                      <a:pt x="4917" y="2777"/>
                      <a:pt x="4917" y="2808"/>
                      <a:pt x="4933" y="2855"/>
                    </a:cubicBezTo>
                    <a:lnTo>
                      <a:pt x="4964" y="2793"/>
                    </a:lnTo>
                    <a:lnTo>
                      <a:pt x="3475" y="94"/>
                    </a:lnTo>
                    <a:lnTo>
                      <a:pt x="3428" y="172"/>
                    </a:lnTo>
                    <a:cubicBezTo>
                      <a:pt x="3382" y="156"/>
                      <a:pt x="3413" y="48"/>
                      <a:pt x="3351" y="16"/>
                    </a:cubicBezTo>
                    <a:cubicBezTo>
                      <a:pt x="3335" y="63"/>
                      <a:pt x="3304" y="94"/>
                      <a:pt x="3257" y="94"/>
                    </a:cubicBezTo>
                    <a:lnTo>
                      <a:pt x="3242" y="48"/>
                    </a:lnTo>
                    <a:cubicBezTo>
                      <a:pt x="3222" y="40"/>
                      <a:pt x="3201" y="36"/>
                      <a:pt x="3181" y="36"/>
                    </a:cubicBezTo>
                    <a:cubicBezTo>
                      <a:pt x="3079" y="36"/>
                      <a:pt x="2984" y="125"/>
                      <a:pt x="2932" y="203"/>
                    </a:cubicBezTo>
                    <a:cubicBezTo>
                      <a:pt x="3025" y="389"/>
                      <a:pt x="3056" y="528"/>
                      <a:pt x="3133" y="714"/>
                    </a:cubicBezTo>
                    <a:lnTo>
                      <a:pt x="3118" y="714"/>
                    </a:lnTo>
                    <a:lnTo>
                      <a:pt x="3133" y="838"/>
                    </a:lnTo>
                    <a:cubicBezTo>
                      <a:pt x="3102" y="838"/>
                      <a:pt x="3087" y="870"/>
                      <a:pt x="3071" y="901"/>
                    </a:cubicBezTo>
                    <a:lnTo>
                      <a:pt x="2947" y="807"/>
                    </a:lnTo>
                    <a:cubicBezTo>
                      <a:pt x="2963" y="761"/>
                      <a:pt x="2963" y="699"/>
                      <a:pt x="2963" y="668"/>
                    </a:cubicBezTo>
                    <a:cubicBezTo>
                      <a:pt x="2963" y="683"/>
                      <a:pt x="2978" y="699"/>
                      <a:pt x="3009" y="714"/>
                    </a:cubicBezTo>
                    <a:cubicBezTo>
                      <a:pt x="3056" y="652"/>
                      <a:pt x="3009" y="513"/>
                      <a:pt x="2932" y="451"/>
                    </a:cubicBezTo>
                    <a:lnTo>
                      <a:pt x="2932" y="497"/>
                    </a:lnTo>
                    <a:lnTo>
                      <a:pt x="2823" y="435"/>
                    </a:lnTo>
                    <a:lnTo>
                      <a:pt x="2823" y="435"/>
                    </a:lnTo>
                    <a:cubicBezTo>
                      <a:pt x="2916" y="590"/>
                      <a:pt x="2808" y="606"/>
                      <a:pt x="2761" y="668"/>
                    </a:cubicBezTo>
                    <a:lnTo>
                      <a:pt x="2715" y="637"/>
                    </a:lnTo>
                    <a:cubicBezTo>
                      <a:pt x="2691" y="552"/>
                      <a:pt x="2685" y="477"/>
                      <a:pt x="2728" y="477"/>
                    </a:cubicBezTo>
                    <a:cubicBezTo>
                      <a:pt x="2740" y="477"/>
                      <a:pt x="2756" y="483"/>
                      <a:pt x="2777" y="497"/>
                    </a:cubicBezTo>
                    <a:lnTo>
                      <a:pt x="2715" y="404"/>
                    </a:lnTo>
                    <a:cubicBezTo>
                      <a:pt x="2761" y="342"/>
                      <a:pt x="2870" y="420"/>
                      <a:pt x="2839" y="296"/>
                    </a:cubicBezTo>
                    <a:lnTo>
                      <a:pt x="2839" y="296"/>
                    </a:lnTo>
                    <a:lnTo>
                      <a:pt x="2777" y="358"/>
                    </a:lnTo>
                    <a:lnTo>
                      <a:pt x="2746" y="311"/>
                    </a:lnTo>
                    <a:cubicBezTo>
                      <a:pt x="2718" y="339"/>
                      <a:pt x="2703" y="440"/>
                      <a:pt x="2645" y="440"/>
                    </a:cubicBezTo>
                    <a:cubicBezTo>
                      <a:pt x="2638" y="440"/>
                      <a:pt x="2630" y="439"/>
                      <a:pt x="2622" y="435"/>
                    </a:cubicBezTo>
                    <a:lnTo>
                      <a:pt x="2622" y="435"/>
                    </a:lnTo>
                    <a:cubicBezTo>
                      <a:pt x="2622" y="482"/>
                      <a:pt x="2637" y="528"/>
                      <a:pt x="2637" y="575"/>
                    </a:cubicBezTo>
                    <a:lnTo>
                      <a:pt x="2529" y="497"/>
                    </a:lnTo>
                    <a:cubicBezTo>
                      <a:pt x="2513" y="451"/>
                      <a:pt x="2498" y="420"/>
                      <a:pt x="2513" y="389"/>
                    </a:cubicBezTo>
                    <a:lnTo>
                      <a:pt x="2513" y="389"/>
                    </a:lnTo>
                    <a:cubicBezTo>
                      <a:pt x="2498" y="420"/>
                      <a:pt x="2467" y="420"/>
                      <a:pt x="2451" y="435"/>
                    </a:cubicBezTo>
                    <a:lnTo>
                      <a:pt x="18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3675625" y="449825"/>
                <a:ext cx="47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80" extrusionOk="0">
                    <a:moveTo>
                      <a:pt x="1" y="0"/>
                    </a:moveTo>
                    <a:cubicBezTo>
                      <a:pt x="32" y="47"/>
                      <a:pt x="63" y="93"/>
                      <a:pt x="78" y="140"/>
                    </a:cubicBezTo>
                    <a:cubicBezTo>
                      <a:pt x="78" y="155"/>
                      <a:pt x="94" y="171"/>
                      <a:pt x="94" y="202"/>
                    </a:cubicBezTo>
                    <a:cubicBezTo>
                      <a:pt x="94" y="217"/>
                      <a:pt x="110" y="233"/>
                      <a:pt x="110" y="248"/>
                    </a:cubicBezTo>
                    <a:cubicBezTo>
                      <a:pt x="110" y="233"/>
                      <a:pt x="110" y="217"/>
                      <a:pt x="110" y="202"/>
                    </a:cubicBezTo>
                    <a:cubicBezTo>
                      <a:pt x="110" y="202"/>
                      <a:pt x="110" y="186"/>
                      <a:pt x="110" y="186"/>
                    </a:cubicBezTo>
                    <a:cubicBezTo>
                      <a:pt x="125" y="217"/>
                      <a:pt x="141" y="233"/>
                      <a:pt x="141" y="248"/>
                    </a:cubicBezTo>
                    <a:cubicBezTo>
                      <a:pt x="156" y="264"/>
                      <a:pt x="172" y="264"/>
                      <a:pt x="187" y="279"/>
                    </a:cubicBezTo>
                    <a:cubicBezTo>
                      <a:pt x="172" y="248"/>
                      <a:pt x="141" y="202"/>
                      <a:pt x="125" y="171"/>
                    </a:cubicBezTo>
                    <a:cubicBezTo>
                      <a:pt x="141" y="155"/>
                      <a:pt x="141" y="140"/>
                      <a:pt x="110" y="124"/>
                    </a:cubicBezTo>
                    <a:lnTo>
                      <a:pt x="94" y="124"/>
                    </a:lnTo>
                    <a:cubicBezTo>
                      <a:pt x="78" y="78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3679125" y="454075"/>
                <a:ext cx="23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6" extrusionOk="0">
                    <a:moveTo>
                      <a:pt x="16" y="1"/>
                    </a:moveTo>
                    <a:lnTo>
                      <a:pt x="1" y="16"/>
                    </a:lnTo>
                    <a:cubicBezTo>
                      <a:pt x="16" y="16"/>
                      <a:pt x="16" y="32"/>
                      <a:pt x="32" y="32"/>
                    </a:cubicBezTo>
                    <a:lnTo>
                      <a:pt x="32" y="32"/>
                    </a:lnTo>
                    <a:lnTo>
                      <a:pt x="16" y="1"/>
                    </a:lnTo>
                    <a:close/>
                    <a:moveTo>
                      <a:pt x="32" y="32"/>
                    </a:moveTo>
                    <a:lnTo>
                      <a:pt x="78" y="125"/>
                    </a:lnTo>
                    <a:lnTo>
                      <a:pt x="32" y="32"/>
                    </a:lnTo>
                    <a:close/>
                    <a:moveTo>
                      <a:pt x="47" y="109"/>
                    </a:moveTo>
                    <a:cubicBezTo>
                      <a:pt x="63" y="125"/>
                      <a:pt x="63" y="140"/>
                      <a:pt x="78" y="156"/>
                    </a:cubicBezTo>
                    <a:lnTo>
                      <a:pt x="94" y="156"/>
                    </a:lnTo>
                    <a:lnTo>
                      <a:pt x="78" y="125"/>
                    </a:lnTo>
                    <a:cubicBezTo>
                      <a:pt x="63" y="125"/>
                      <a:pt x="63" y="109"/>
                      <a:pt x="47" y="10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3638025" y="534350"/>
                <a:ext cx="25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16"/>
                      <a:pt x="47" y="47"/>
                      <a:pt x="63" y="62"/>
                    </a:cubicBezTo>
                    <a:cubicBezTo>
                      <a:pt x="75" y="69"/>
                      <a:pt x="86" y="73"/>
                      <a:pt x="92" y="73"/>
                    </a:cubicBezTo>
                    <a:cubicBezTo>
                      <a:pt x="101" y="73"/>
                      <a:pt x="103" y="65"/>
                      <a:pt x="94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3655475" y="51457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11"/>
                      <a:pt x="21" y="14"/>
                      <a:pt x="36" y="20"/>
                    </a:cubicBezTo>
                    <a:lnTo>
                      <a:pt x="36" y="20"/>
                    </a:lnTo>
                    <a:cubicBezTo>
                      <a:pt x="33" y="18"/>
                      <a:pt x="31" y="16"/>
                      <a:pt x="31" y="16"/>
                    </a:cubicBezTo>
                    <a:cubicBezTo>
                      <a:pt x="16" y="0"/>
                      <a:pt x="0" y="0"/>
                      <a:pt x="0" y="0"/>
                    </a:cubicBezTo>
                    <a:close/>
                    <a:moveTo>
                      <a:pt x="36" y="20"/>
                    </a:moveTo>
                    <a:cubicBezTo>
                      <a:pt x="42" y="24"/>
                      <a:pt x="52" y="31"/>
                      <a:pt x="62" y="31"/>
                    </a:cubicBezTo>
                    <a:cubicBezTo>
                      <a:pt x="52" y="26"/>
                      <a:pt x="44" y="23"/>
                      <a:pt x="36" y="2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3631825" y="5300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6"/>
                      <a:pt x="16" y="16"/>
                      <a:pt x="31" y="32"/>
                    </a:cubicBezTo>
                    <a:cubicBezTo>
                      <a:pt x="31" y="23"/>
                      <a:pt x="31" y="13"/>
                      <a:pt x="35" y="7"/>
                    </a:cubicBezTo>
                    <a:lnTo>
                      <a:pt x="35" y="7"/>
                    </a:lnTo>
                    <a:cubicBezTo>
                      <a:pt x="36" y="8"/>
                      <a:pt x="37" y="8"/>
                      <a:pt x="38" y="8"/>
                    </a:cubicBezTo>
                    <a:cubicBezTo>
                      <a:pt x="43" y="8"/>
                      <a:pt x="47" y="6"/>
                      <a:pt x="47" y="1"/>
                    </a:cubicBezTo>
                    <a:lnTo>
                      <a:pt x="47" y="1"/>
                    </a:lnTo>
                    <a:cubicBezTo>
                      <a:pt x="41" y="1"/>
                      <a:pt x="37" y="3"/>
                      <a:pt x="35" y="7"/>
                    </a:cubicBezTo>
                    <a:lnTo>
                      <a:pt x="35" y="7"/>
                    </a:lnTo>
                    <a:cubicBezTo>
                      <a:pt x="24" y="6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3629100" y="526200"/>
                <a:ext cx="23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10" extrusionOk="0">
                    <a:moveTo>
                      <a:pt x="1" y="1"/>
                    </a:moveTo>
                    <a:cubicBezTo>
                      <a:pt x="16" y="32"/>
                      <a:pt x="47" y="78"/>
                      <a:pt x="78" y="109"/>
                    </a:cubicBezTo>
                    <a:cubicBezTo>
                      <a:pt x="94" y="94"/>
                      <a:pt x="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3636850" y="532400"/>
                <a:ext cx="12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1" y="1"/>
                    </a:moveTo>
                    <a:cubicBezTo>
                      <a:pt x="1" y="16"/>
                      <a:pt x="1" y="32"/>
                      <a:pt x="1" y="47"/>
                    </a:cubicBezTo>
                    <a:lnTo>
                      <a:pt x="48" y="78"/>
                    </a:lnTo>
                    <a:cubicBezTo>
                      <a:pt x="32" y="47"/>
                      <a:pt x="16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3657025" y="514175"/>
                <a:ext cx="16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49" extrusionOk="0">
                    <a:moveTo>
                      <a:pt x="31" y="1"/>
                    </a:moveTo>
                    <a:cubicBezTo>
                      <a:pt x="16" y="1"/>
                      <a:pt x="0" y="1"/>
                      <a:pt x="31" y="32"/>
                    </a:cubicBezTo>
                    <a:cubicBezTo>
                      <a:pt x="48" y="44"/>
                      <a:pt x="56" y="49"/>
                      <a:pt x="58" y="49"/>
                    </a:cubicBezTo>
                    <a:cubicBezTo>
                      <a:pt x="65" y="49"/>
                      <a:pt x="31" y="12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3672525" y="496350"/>
                <a:ext cx="35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62"/>
                      <a:pt x="78" y="124"/>
                      <a:pt x="32" y="155"/>
                    </a:cubicBezTo>
                    <a:lnTo>
                      <a:pt x="140" y="264"/>
                    </a:lnTo>
                    <a:cubicBezTo>
                      <a:pt x="47" y="155"/>
                      <a:pt x="94" y="78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3683000" y="494025"/>
                <a:ext cx="19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7" extrusionOk="0">
                    <a:moveTo>
                      <a:pt x="1" y="0"/>
                    </a:moveTo>
                    <a:lnTo>
                      <a:pt x="16" y="47"/>
                    </a:lnTo>
                    <a:lnTo>
                      <a:pt x="78" y="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3689975" y="48937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6" y="0"/>
                    </a:moveTo>
                    <a:lnTo>
                      <a:pt x="1" y="78"/>
                    </a:lnTo>
                    <a:lnTo>
                      <a:pt x="16" y="7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3658575" y="432750"/>
                <a:ext cx="80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1" extrusionOk="0">
                    <a:moveTo>
                      <a:pt x="1" y="1"/>
                    </a:moveTo>
                    <a:lnTo>
                      <a:pt x="1" y="32"/>
                    </a:lnTo>
                    <a:lnTo>
                      <a:pt x="32" y="1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3630950" y="432375"/>
                <a:ext cx="205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4" extrusionOk="0">
                    <a:moveTo>
                      <a:pt x="35" y="0"/>
                    </a:moveTo>
                    <a:cubicBezTo>
                      <a:pt x="10" y="0"/>
                      <a:pt x="0" y="33"/>
                      <a:pt x="14" y="33"/>
                    </a:cubicBezTo>
                    <a:cubicBezTo>
                      <a:pt x="15" y="33"/>
                      <a:pt x="17" y="33"/>
                      <a:pt x="20" y="31"/>
                    </a:cubicBezTo>
                    <a:cubicBezTo>
                      <a:pt x="30" y="31"/>
                      <a:pt x="41" y="24"/>
                      <a:pt x="55" y="24"/>
                    </a:cubicBezTo>
                    <a:cubicBezTo>
                      <a:pt x="63" y="24"/>
                      <a:pt x="72" y="26"/>
                      <a:pt x="82" y="31"/>
                    </a:cubicBezTo>
                    <a:cubicBezTo>
                      <a:pt x="63" y="8"/>
                      <a:pt x="47" y="0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3607775" y="456800"/>
                <a:ext cx="12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7" extrusionOk="0">
                    <a:moveTo>
                      <a:pt x="47" y="0"/>
                    </a:moveTo>
                    <a:lnTo>
                      <a:pt x="1" y="47"/>
                    </a:lnTo>
                    <a:lnTo>
                      <a:pt x="16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3598475" y="4556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16" y="1"/>
                    </a:moveTo>
                    <a:lnTo>
                      <a:pt x="1" y="63"/>
                    </a:lnTo>
                    <a:lnTo>
                      <a:pt x="32" y="94"/>
                    </a:lnTo>
                    <a:lnTo>
                      <a:pt x="32" y="16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3642675" y="5258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32" y="62"/>
                      <a:pt x="63" y="78"/>
                      <a:pt x="94" y="78"/>
                    </a:cubicBezTo>
                    <a:cubicBezTo>
                      <a:pt x="63" y="47"/>
                      <a:pt x="47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3609325" y="436250"/>
                <a:ext cx="35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87" extrusionOk="0">
                    <a:moveTo>
                      <a:pt x="77" y="184"/>
                    </a:moveTo>
                    <a:lnTo>
                      <a:pt x="77" y="184"/>
                    </a:lnTo>
                    <a:cubicBezTo>
                      <a:pt x="77" y="185"/>
                      <a:pt x="78" y="186"/>
                      <a:pt x="78" y="187"/>
                    </a:cubicBezTo>
                    <a:lnTo>
                      <a:pt x="77" y="184"/>
                    </a:lnTo>
                    <a:close/>
                    <a:moveTo>
                      <a:pt x="78" y="0"/>
                    </a:moveTo>
                    <a:lnTo>
                      <a:pt x="1" y="93"/>
                    </a:lnTo>
                    <a:lnTo>
                      <a:pt x="77" y="184"/>
                    </a:lnTo>
                    <a:lnTo>
                      <a:pt x="77" y="184"/>
                    </a:lnTo>
                    <a:cubicBezTo>
                      <a:pt x="64" y="167"/>
                      <a:pt x="64" y="107"/>
                      <a:pt x="98" y="107"/>
                    </a:cubicBezTo>
                    <a:cubicBezTo>
                      <a:pt x="101" y="107"/>
                      <a:pt x="105" y="108"/>
                      <a:pt x="109" y="109"/>
                    </a:cubicBezTo>
                    <a:lnTo>
                      <a:pt x="140" y="18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3610875" y="432750"/>
                <a:ext cx="50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0" extrusionOk="0">
                    <a:moveTo>
                      <a:pt x="16" y="1"/>
                    </a:moveTo>
                    <a:lnTo>
                      <a:pt x="16" y="1"/>
                    </a:lnTo>
                    <a:cubicBezTo>
                      <a:pt x="1" y="78"/>
                      <a:pt x="109" y="187"/>
                      <a:pt x="187" y="202"/>
                    </a:cubicBezTo>
                    <a:cubicBezTo>
                      <a:pt x="187" y="223"/>
                      <a:pt x="180" y="230"/>
                      <a:pt x="171" y="230"/>
                    </a:cubicBezTo>
                    <a:cubicBezTo>
                      <a:pt x="149" y="230"/>
                      <a:pt x="113" y="195"/>
                      <a:pt x="104" y="195"/>
                    </a:cubicBezTo>
                    <a:lnTo>
                      <a:pt x="104" y="195"/>
                    </a:lnTo>
                    <a:cubicBezTo>
                      <a:pt x="98" y="195"/>
                      <a:pt x="102" y="208"/>
                      <a:pt x="125" y="249"/>
                    </a:cubicBezTo>
                    <a:cubicBezTo>
                      <a:pt x="147" y="271"/>
                      <a:pt x="162" y="279"/>
                      <a:pt x="174" y="279"/>
                    </a:cubicBezTo>
                    <a:cubicBezTo>
                      <a:pt x="202" y="279"/>
                      <a:pt x="202" y="225"/>
                      <a:pt x="202" y="20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3621750" y="425000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0" y="1"/>
                    </a:moveTo>
                    <a:lnTo>
                      <a:pt x="31" y="47"/>
                    </a:lnTo>
                    <a:lnTo>
                      <a:pt x="78" y="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3621350" y="426175"/>
                <a:ext cx="2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9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32" y="62"/>
                      <a:pt x="63" y="93"/>
                      <a:pt x="94" y="109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3618250" y="42772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16" y="31"/>
                      <a:pt x="47" y="16"/>
                      <a:pt x="63" y="1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3616700" y="424575"/>
                <a:ext cx="467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7" extrusionOk="0">
                    <a:moveTo>
                      <a:pt x="40" y="1"/>
                    </a:moveTo>
                    <a:cubicBezTo>
                      <a:pt x="23" y="1"/>
                      <a:pt x="10" y="10"/>
                      <a:pt x="0" y="33"/>
                    </a:cubicBezTo>
                    <a:lnTo>
                      <a:pt x="109" y="126"/>
                    </a:lnTo>
                    <a:lnTo>
                      <a:pt x="187" y="95"/>
                    </a:lnTo>
                    <a:cubicBezTo>
                      <a:pt x="132" y="52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3602750" y="459500"/>
                <a:ext cx="4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95" extrusionOk="0">
                    <a:moveTo>
                      <a:pt x="0" y="1"/>
                    </a:moveTo>
                    <a:lnTo>
                      <a:pt x="0" y="79"/>
                    </a:lnTo>
                    <a:lnTo>
                      <a:pt x="16" y="94"/>
                    </a:lnTo>
                    <a:lnTo>
                      <a:pt x="16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3594975" y="440525"/>
                <a:ext cx="10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55" extrusionOk="0">
                    <a:moveTo>
                      <a:pt x="32" y="0"/>
                    </a:moveTo>
                    <a:cubicBezTo>
                      <a:pt x="1" y="0"/>
                      <a:pt x="1" y="16"/>
                      <a:pt x="16" y="31"/>
                    </a:cubicBezTo>
                    <a:cubicBezTo>
                      <a:pt x="29" y="48"/>
                      <a:pt x="35" y="55"/>
                      <a:pt x="37" y="55"/>
                    </a:cubicBezTo>
                    <a:cubicBezTo>
                      <a:pt x="42" y="55"/>
                      <a:pt x="21" y="1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3612425" y="430575"/>
                <a:ext cx="120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57" extrusionOk="0">
                    <a:moveTo>
                      <a:pt x="22" y="0"/>
                    </a:moveTo>
                    <a:cubicBezTo>
                      <a:pt x="1" y="0"/>
                      <a:pt x="1" y="33"/>
                      <a:pt x="1" y="57"/>
                    </a:cubicBezTo>
                    <a:cubicBezTo>
                      <a:pt x="16" y="41"/>
                      <a:pt x="47" y="41"/>
                      <a:pt x="47" y="10"/>
                    </a:cubicBezTo>
                    <a:cubicBezTo>
                      <a:pt x="37" y="3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0" name="Google Shape;370;p3"/>
            <p:cNvSpPr/>
            <p:nvPr/>
          </p:nvSpPr>
          <p:spPr>
            <a:xfrm>
              <a:off x="2295479" y="201173"/>
              <a:ext cx="326353" cy="338819"/>
            </a:xfrm>
            <a:custGeom>
              <a:avLst/>
              <a:gdLst/>
              <a:ahLst/>
              <a:cxnLst/>
              <a:rect l="l" t="t" r="r" b="b"/>
              <a:pathLst>
                <a:path w="5407" h="5614" extrusionOk="0">
                  <a:moveTo>
                    <a:pt x="1573" y="0"/>
                  </a:moveTo>
                  <a:lnTo>
                    <a:pt x="537" y="595"/>
                  </a:lnTo>
                  <a:lnTo>
                    <a:pt x="1977" y="2643"/>
                  </a:lnTo>
                  <a:lnTo>
                    <a:pt x="13" y="4072"/>
                  </a:lnTo>
                  <a:cubicBezTo>
                    <a:pt x="1" y="4084"/>
                    <a:pt x="680" y="4882"/>
                    <a:pt x="763" y="4894"/>
                  </a:cubicBezTo>
                  <a:cubicBezTo>
                    <a:pt x="764" y="4894"/>
                    <a:pt x="764" y="4894"/>
                    <a:pt x="765" y="4894"/>
                  </a:cubicBezTo>
                  <a:cubicBezTo>
                    <a:pt x="864" y="4894"/>
                    <a:pt x="2478" y="3620"/>
                    <a:pt x="2513" y="3620"/>
                  </a:cubicBezTo>
                  <a:cubicBezTo>
                    <a:pt x="2561" y="3620"/>
                    <a:pt x="4061" y="5525"/>
                    <a:pt x="4156" y="5608"/>
                  </a:cubicBezTo>
                  <a:cubicBezTo>
                    <a:pt x="4161" y="5611"/>
                    <a:pt x="4167" y="5613"/>
                    <a:pt x="4175" y="5613"/>
                  </a:cubicBezTo>
                  <a:cubicBezTo>
                    <a:pt x="4331" y="5613"/>
                    <a:pt x="5085" y="4987"/>
                    <a:pt x="5085" y="4953"/>
                  </a:cubicBezTo>
                  <a:cubicBezTo>
                    <a:pt x="5097" y="4906"/>
                    <a:pt x="3704" y="2893"/>
                    <a:pt x="3740" y="2846"/>
                  </a:cubicBezTo>
                  <a:cubicBezTo>
                    <a:pt x="3763" y="2786"/>
                    <a:pt x="5383" y="1441"/>
                    <a:pt x="5394" y="1369"/>
                  </a:cubicBezTo>
                  <a:cubicBezTo>
                    <a:pt x="5406" y="1286"/>
                    <a:pt x="4847" y="512"/>
                    <a:pt x="4847" y="512"/>
                  </a:cubicBezTo>
                  <a:lnTo>
                    <a:pt x="2894" y="1881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8542509" y="4730700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13"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4" name="Google Shape;3374;p21"/>
          <p:cNvGrpSpPr/>
          <p:nvPr/>
        </p:nvGrpSpPr>
        <p:grpSpPr>
          <a:xfrm>
            <a:off x="-967700" y="-1257075"/>
            <a:ext cx="11045180" cy="7134494"/>
            <a:chOff x="-967700" y="-1257075"/>
            <a:chExt cx="11045180" cy="7134494"/>
          </a:xfrm>
        </p:grpSpPr>
        <p:sp>
          <p:nvSpPr>
            <p:cNvPr id="3375" name="Google Shape;3375;p21"/>
            <p:cNvSpPr/>
            <p:nvPr/>
          </p:nvSpPr>
          <p:spPr>
            <a:xfrm>
              <a:off x="-967700" y="2121407"/>
              <a:ext cx="4399650" cy="3698542"/>
            </a:xfrm>
            <a:custGeom>
              <a:avLst/>
              <a:gdLst/>
              <a:ahLst/>
              <a:cxnLst/>
              <a:rect l="l" t="t" r="r" b="b"/>
              <a:pathLst>
                <a:path w="129183" h="108597" extrusionOk="0">
                  <a:moveTo>
                    <a:pt x="44989" y="0"/>
                  </a:moveTo>
                  <a:cubicBezTo>
                    <a:pt x="23578" y="0"/>
                    <a:pt x="1" y="19284"/>
                    <a:pt x="5191" y="41467"/>
                  </a:cubicBezTo>
                  <a:lnTo>
                    <a:pt x="13632" y="58362"/>
                  </a:lnTo>
                  <a:cubicBezTo>
                    <a:pt x="24741" y="73340"/>
                    <a:pt x="9167" y="93759"/>
                    <a:pt x="29956" y="104117"/>
                  </a:cubicBezTo>
                  <a:cubicBezTo>
                    <a:pt x="36190" y="107224"/>
                    <a:pt x="44205" y="108597"/>
                    <a:pt x="52843" y="108597"/>
                  </a:cubicBezTo>
                  <a:cubicBezTo>
                    <a:pt x="73600" y="108597"/>
                    <a:pt x="97951" y="100671"/>
                    <a:pt x="109823" y="89842"/>
                  </a:cubicBezTo>
                  <a:cubicBezTo>
                    <a:pt x="118181" y="82210"/>
                    <a:pt x="129182" y="68494"/>
                    <a:pt x="126277" y="56028"/>
                  </a:cubicBezTo>
                  <a:cubicBezTo>
                    <a:pt x="124265" y="47348"/>
                    <a:pt x="115276" y="43515"/>
                    <a:pt x="107418" y="40907"/>
                  </a:cubicBezTo>
                  <a:cubicBezTo>
                    <a:pt x="97726" y="37692"/>
                    <a:pt x="88094" y="38371"/>
                    <a:pt x="80534" y="30906"/>
                  </a:cubicBezTo>
                  <a:cubicBezTo>
                    <a:pt x="75652" y="26096"/>
                    <a:pt x="73973" y="20536"/>
                    <a:pt x="70639" y="14666"/>
                  </a:cubicBezTo>
                  <a:cubicBezTo>
                    <a:pt x="64753" y="4311"/>
                    <a:pt x="55113" y="0"/>
                    <a:pt x="44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76" name="Google Shape;3376;p21"/>
            <p:cNvGrpSpPr/>
            <p:nvPr/>
          </p:nvGrpSpPr>
          <p:grpSpPr>
            <a:xfrm flipH="1">
              <a:off x="-608200" y="-1257075"/>
              <a:ext cx="10685680" cy="7134494"/>
              <a:chOff x="-989200" y="-1257075"/>
              <a:chExt cx="10685680" cy="7134494"/>
            </a:xfrm>
          </p:grpSpPr>
          <p:sp>
            <p:nvSpPr>
              <p:cNvPr id="3377" name="Google Shape;3377;p21"/>
              <p:cNvSpPr/>
              <p:nvPr/>
            </p:nvSpPr>
            <p:spPr>
              <a:xfrm flipH="1">
                <a:off x="5525705" y="-1257075"/>
                <a:ext cx="4170774" cy="2773458"/>
              </a:xfrm>
              <a:custGeom>
                <a:avLst/>
                <a:gdLst/>
                <a:ahLst/>
                <a:cxnLst/>
                <a:rect l="l" t="t" r="r" b="b"/>
                <a:pathLst>
                  <a:path w="234379" h="155856" extrusionOk="0">
                    <a:moveTo>
                      <a:pt x="85033" y="0"/>
                    </a:moveTo>
                    <a:cubicBezTo>
                      <a:pt x="84725" y="0"/>
                      <a:pt x="84418" y="2"/>
                      <a:pt x="84112" y="5"/>
                    </a:cubicBezTo>
                    <a:cubicBezTo>
                      <a:pt x="77087" y="59"/>
                      <a:pt x="69926" y="1524"/>
                      <a:pt x="64013" y="5322"/>
                    </a:cubicBezTo>
                    <a:cubicBezTo>
                      <a:pt x="63932" y="5376"/>
                      <a:pt x="63878" y="5430"/>
                      <a:pt x="63796" y="5484"/>
                    </a:cubicBezTo>
                    <a:cubicBezTo>
                      <a:pt x="55849" y="10692"/>
                      <a:pt x="49882" y="20131"/>
                      <a:pt x="43725" y="27238"/>
                    </a:cubicBezTo>
                    <a:cubicBezTo>
                      <a:pt x="35859" y="36270"/>
                      <a:pt x="28101" y="45438"/>
                      <a:pt x="20995" y="55094"/>
                    </a:cubicBezTo>
                    <a:cubicBezTo>
                      <a:pt x="11827" y="67571"/>
                      <a:pt x="1" y="84089"/>
                      <a:pt x="1411" y="100472"/>
                    </a:cubicBezTo>
                    <a:cubicBezTo>
                      <a:pt x="1818" y="105246"/>
                      <a:pt x="3663" y="109694"/>
                      <a:pt x="6863" y="113274"/>
                    </a:cubicBezTo>
                    <a:cubicBezTo>
                      <a:pt x="9874" y="116638"/>
                      <a:pt x="16953" y="122306"/>
                      <a:pt x="21700" y="122306"/>
                    </a:cubicBezTo>
                    <a:cubicBezTo>
                      <a:pt x="42965" y="129684"/>
                      <a:pt x="66997" y="124449"/>
                      <a:pt x="88533" y="132993"/>
                    </a:cubicBezTo>
                    <a:cubicBezTo>
                      <a:pt x="111205" y="142016"/>
                      <a:pt x="129589" y="155856"/>
                      <a:pt x="154263" y="155856"/>
                    </a:cubicBezTo>
                    <a:cubicBezTo>
                      <a:pt x="155773" y="155856"/>
                      <a:pt x="157306" y="155804"/>
                      <a:pt x="158865" y="155696"/>
                    </a:cubicBezTo>
                    <a:cubicBezTo>
                      <a:pt x="181568" y="154123"/>
                      <a:pt x="189976" y="135624"/>
                      <a:pt x="192390" y="115363"/>
                    </a:cubicBezTo>
                    <a:cubicBezTo>
                      <a:pt x="194886" y="94315"/>
                      <a:pt x="202236" y="89704"/>
                      <a:pt x="215636" y="74270"/>
                    </a:cubicBezTo>
                    <a:cubicBezTo>
                      <a:pt x="226702" y="61549"/>
                      <a:pt x="234378" y="44461"/>
                      <a:pt x="220843" y="31116"/>
                    </a:cubicBezTo>
                    <a:cubicBezTo>
                      <a:pt x="213084" y="23458"/>
                      <a:pt x="202542" y="21857"/>
                      <a:pt x="191584" y="21857"/>
                    </a:cubicBezTo>
                    <a:cubicBezTo>
                      <a:pt x="183703" y="21857"/>
                      <a:pt x="175607" y="22685"/>
                      <a:pt x="168176" y="22685"/>
                    </a:cubicBezTo>
                    <a:cubicBezTo>
                      <a:pt x="166689" y="22685"/>
                      <a:pt x="165229" y="22652"/>
                      <a:pt x="163802" y="22572"/>
                    </a:cubicBezTo>
                    <a:cubicBezTo>
                      <a:pt x="151108" y="21867"/>
                      <a:pt x="137763" y="19995"/>
                      <a:pt x="127022" y="13784"/>
                    </a:cubicBezTo>
                    <a:cubicBezTo>
                      <a:pt x="121055" y="10339"/>
                      <a:pt x="114789" y="5538"/>
                      <a:pt x="107981" y="3314"/>
                    </a:cubicBezTo>
                    <a:cubicBezTo>
                      <a:pt x="100840" y="969"/>
                      <a:pt x="92597" y="0"/>
                      <a:pt x="850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21"/>
              <p:cNvSpPr/>
              <p:nvPr/>
            </p:nvSpPr>
            <p:spPr>
              <a:xfrm rot="10800000" flipH="1">
                <a:off x="-989200" y="1668776"/>
                <a:ext cx="5006980" cy="4208643"/>
              </a:xfrm>
              <a:custGeom>
                <a:avLst/>
                <a:gdLst/>
                <a:ahLst/>
                <a:cxnLst/>
                <a:rect l="l" t="t" r="r" b="b"/>
                <a:pathLst>
                  <a:path w="148829" h="125099" extrusionOk="0">
                    <a:moveTo>
                      <a:pt x="51824" y="1"/>
                    </a:moveTo>
                    <a:cubicBezTo>
                      <a:pt x="27158" y="1"/>
                      <a:pt x="0" y="22218"/>
                      <a:pt x="5967" y="47762"/>
                    </a:cubicBezTo>
                    <a:lnTo>
                      <a:pt x="15705" y="67237"/>
                    </a:lnTo>
                    <a:cubicBezTo>
                      <a:pt x="28480" y="84488"/>
                      <a:pt x="10551" y="108031"/>
                      <a:pt x="34502" y="119939"/>
                    </a:cubicBezTo>
                    <a:cubicBezTo>
                      <a:pt x="41683" y="123517"/>
                      <a:pt x="50917" y="125098"/>
                      <a:pt x="60868" y="125098"/>
                    </a:cubicBezTo>
                    <a:cubicBezTo>
                      <a:pt x="84778" y="125098"/>
                      <a:pt x="112831" y="115970"/>
                      <a:pt x="126506" y="103502"/>
                    </a:cubicBezTo>
                    <a:cubicBezTo>
                      <a:pt x="136135" y="94714"/>
                      <a:pt x="148829" y="78900"/>
                      <a:pt x="145466" y="64552"/>
                    </a:cubicBezTo>
                    <a:cubicBezTo>
                      <a:pt x="143133" y="54543"/>
                      <a:pt x="132799" y="50122"/>
                      <a:pt x="123739" y="47111"/>
                    </a:cubicBezTo>
                    <a:cubicBezTo>
                      <a:pt x="112564" y="43422"/>
                      <a:pt x="101471" y="44209"/>
                      <a:pt x="92764" y="35611"/>
                    </a:cubicBezTo>
                    <a:cubicBezTo>
                      <a:pt x="87149" y="30050"/>
                      <a:pt x="85223" y="23649"/>
                      <a:pt x="81372" y="16895"/>
                    </a:cubicBezTo>
                    <a:cubicBezTo>
                      <a:pt x="74589" y="4967"/>
                      <a:pt x="63485" y="1"/>
                      <a:pt x="518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379" name="Google Shape;3379;p21"/>
              <p:cNvGrpSpPr/>
              <p:nvPr/>
            </p:nvGrpSpPr>
            <p:grpSpPr>
              <a:xfrm flipH="1">
                <a:off x="7666894" y="-610218"/>
                <a:ext cx="1742123" cy="1722923"/>
                <a:chOff x="6009400" y="-263600"/>
                <a:chExt cx="1213600" cy="1200225"/>
              </a:xfrm>
            </p:grpSpPr>
            <p:sp>
              <p:nvSpPr>
                <p:cNvPr id="3380" name="Google Shape;3380;p21"/>
                <p:cNvSpPr/>
                <p:nvPr/>
              </p:nvSpPr>
              <p:spPr>
                <a:xfrm>
                  <a:off x="7147375" y="62750"/>
                  <a:ext cx="19175" cy="1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" h="691" extrusionOk="0">
                      <a:moveTo>
                        <a:pt x="690" y="1"/>
                      </a:moveTo>
                      <a:lnTo>
                        <a:pt x="0" y="499"/>
                      </a:lnTo>
                      <a:lnTo>
                        <a:pt x="77" y="690"/>
                      </a:lnTo>
                      <a:lnTo>
                        <a:pt x="766" y="192"/>
                      </a:lnTo>
                      <a:cubicBezTo>
                        <a:pt x="766" y="116"/>
                        <a:pt x="728" y="78"/>
                        <a:pt x="69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1" name="Google Shape;3381;p21"/>
                <p:cNvSpPr/>
                <p:nvPr/>
              </p:nvSpPr>
              <p:spPr>
                <a:xfrm>
                  <a:off x="7143550" y="59900"/>
                  <a:ext cx="24900" cy="2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6" h="919" extrusionOk="0">
                      <a:moveTo>
                        <a:pt x="766" y="0"/>
                      </a:moveTo>
                      <a:lnTo>
                        <a:pt x="39" y="498"/>
                      </a:lnTo>
                      <a:cubicBezTo>
                        <a:pt x="39" y="536"/>
                        <a:pt x="0" y="574"/>
                        <a:pt x="0" y="613"/>
                      </a:cubicBezTo>
                      <a:cubicBezTo>
                        <a:pt x="0" y="651"/>
                        <a:pt x="0" y="689"/>
                        <a:pt x="0" y="728"/>
                      </a:cubicBezTo>
                      <a:lnTo>
                        <a:pt x="115" y="881"/>
                      </a:lnTo>
                      <a:cubicBezTo>
                        <a:pt x="153" y="919"/>
                        <a:pt x="192" y="919"/>
                        <a:pt x="230" y="919"/>
                      </a:cubicBezTo>
                      <a:lnTo>
                        <a:pt x="345" y="919"/>
                      </a:lnTo>
                      <a:lnTo>
                        <a:pt x="996" y="460"/>
                      </a:lnTo>
                      <a:cubicBezTo>
                        <a:pt x="996" y="383"/>
                        <a:pt x="957" y="345"/>
                        <a:pt x="919" y="306"/>
                      </a:cubicBezTo>
                      <a:cubicBezTo>
                        <a:pt x="919" y="230"/>
                        <a:pt x="881" y="192"/>
                        <a:pt x="843" y="115"/>
                      </a:cubicBezTo>
                      <a:cubicBezTo>
                        <a:pt x="843" y="77"/>
                        <a:pt x="804" y="38"/>
                        <a:pt x="76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2" name="Google Shape;3382;p21"/>
                <p:cNvSpPr/>
                <p:nvPr/>
              </p:nvSpPr>
              <p:spPr>
                <a:xfrm>
                  <a:off x="7184700" y="131675"/>
                  <a:ext cx="12475" cy="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231" extrusionOk="0">
                      <a:moveTo>
                        <a:pt x="1" y="0"/>
                      </a:moveTo>
                      <a:lnTo>
                        <a:pt x="1" y="230"/>
                      </a:lnTo>
                      <a:lnTo>
                        <a:pt x="498" y="230"/>
                      </a:lnTo>
                      <a:cubicBezTo>
                        <a:pt x="460" y="154"/>
                        <a:pt x="460" y="77"/>
                        <a:pt x="42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3" name="Google Shape;3383;p21"/>
                <p:cNvSpPr/>
                <p:nvPr/>
              </p:nvSpPr>
              <p:spPr>
                <a:xfrm>
                  <a:off x="7180875" y="128800"/>
                  <a:ext cx="172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" h="460" extrusionOk="0">
                      <a:moveTo>
                        <a:pt x="154" y="1"/>
                      </a:moveTo>
                      <a:cubicBezTo>
                        <a:pt x="77" y="1"/>
                        <a:pt x="0" y="39"/>
                        <a:pt x="0" y="115"/>
                      </a:cubicBezTo>
                      <a:lnTo>
                        <a:pt x="0" y="345"/>
                      </a:lnTo>
                      <a:cubicBezTo>
                        <a:pt x="0" y="422"/>
                        <a:pt x="77" y="460"/>
                        <a:pt x="154" y="460"/>
                      </a:cubicBezTo>
                      <a:lnTo>
                        <a:pt x="690" y="460"/>
                      </a:lnTo>
                      <a:cubicBezTo>
                        <a:pt x="690" y="422"/>
                        <a:pt x="651" y="383"/>
                        <a:pt x="651" y="345"/>
                      </a:cubicBezTo>
                      <a:cubicBezTo>
                        <a:pt x="613" y="269"/>
                        <a:pt x="613" y="192"/>
                        <a:pt x="575" y="115"/>
                      </a:cubicBezTo>
                      <a:cubicBezTo>
                        <a:pt x="575" y="77"/>
                        <a:pt x="536" y="39"/>
                        <a:pt x="53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4" name="Google Shape;3384;p21"/>
                <p:cNvSpPr/>
                <p:nvPr/>
              </p:nvSpPr>
              <p:spPr>
                <a:xfrm>
                  <a:off x="7134925" y="225475"/>
                  <a:ext cx="46925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1302" extrusionOk="0">
                      <a:moveTo>
                        <a:pt x="116" y="0"/>
                      </a:moveTo>
                      <a:lnTo>
                        <a:pt x="1" y="192"/>
                      </a:lnTo>
                      <a:lnTo>
                        <a:pt x="1800" y="1302"/>
                      </a:lnTo>
                      <a:lnTo>
                        <a:pt x="1877" y="1149"/>
                      </a:lnTo>
                      <a:lnTo>
                        <a:pt x="1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5" name="Google Shape;3385;p21"/>
                <p:cNvSpPr/>
                <p:nvPr/>
              </p:nvSpPr>
              <p:spPr>
                <a:xfrm>
                  <a:off x="7131100" y="222175"/>
                  <a:ext cx="55550" cy="3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587" extrusionOk="0">
                      <a:moveTo>
                        <a:pt x="269" y="0"/>
                      </a:moveTo>
                      <a:cubicBezTo>
                        <a:pt x="256" y="0"/>
                        <a:pt x="243" y="5"/>
                        <a:pt x="230" y="17"/>
                      </a:cubicBezTo>
                      <a:cubicBezTo>
                        <a:pt x="192" y="17"/>
                        <a:pt x="154" y="17"/>
                        <a:pt x="116" y="56"/>
                      </a:cubicBezTo>
                      <a:lnTo>
                        <a:pt x="39" y="247"/>
                      </a:lnTo>
                      <a:cubicBezTo>
                        <a:pt x="1" y="285"/>
                        <a:pt x="1" y="400"/>
                        <a:pt x="77" y="438"/>
                      </a:cubicBezTo>
                      <a:lnTo>
                        <a:pt x="1877" y="1587"/>
                      </a:lnTo>
                      <a:lnTo>
                        <a:pt x="1953" y="1587"/>
                      </a:lnTo>
                      <a:cubicBezTo>
                        <a:pt x="1991" y="1587"/>
                        <a:pt x="2030" y="1549"/>
                        <a:pt x="2068" y="1549"/>
                      </a:cubicBezTo>
                      <a:lnTo>
                        <a:pt x="2183" y="1357"/>
                      </a:lnTo>
                      <a:cubicBezTo>
                        <a:pt x="2221" y="1281"/>
                        <a:pt x="2183" y="1204"/>
                        <a:pt x="2106" y="1166"/>
                      </a:cubicBezTo>
                      <a:lnTo>
                        <a:pt x="345" y="17"/>
                      </a:lnTo>
                      <a:cubicBezTo>
                        <a:pt x="320" y="17"/>
                        <a:pt x="294" y="0"/>
                        <a:pt x="2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6" name="Google Shape;3386;p21"/>
                <p:cNvSpPr/>
                <p:nvPr/>
              </p:nvSpPr>
              <p:spPr>
                <a:xfrm>
                  <a:off x="7183750" y="388175"/>
                  <a:ext cx="35425" cy="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149" extrusionOk="0">
                      <a:moveTo>
                        <a:pt x="1302" y="0"/>
                      </a:moveTo>
                      <a:lnTo>
                        <a:pt x="0" y="996"/>
                      </a:lnTo>
                      <a:lnTo>
                        <a:pt x="115" y="1149"/>
                      </a:lnTo>
                      <a:lnTo>
                        <a:pt x="1417" y="154"/>
                      </a:lnTo>
                      <a:lnTo>
                        <a:pt x="130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7" name="Google Shape;3387;p21"/>
                <p:cNvSpPr/>
                <p:nvPr/>
              </p:nvSpPr>
              <p:spPr>
                <a:xfrm>
                  <a:off x="7178950" y="384675"/>
                  <a:ext cx="44050" cy="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43" extrusionOk="0">
                      <a:moveTo>
                        <a:pt x="1486" y="0"/>
                      </a:moveTo>
                      <a:cubicBezTo>
                        <a:pt x="1449" y="0"/>
                        <a:pt x="1411" y="10"/>
                        <a:pt x="1379" y="26"/>
                      </a:cubicBezTo>
                      <a:lnTo>
                        <a:pt x="77" y="1021"/>
                      </a:lnTo>
                      <a:cubicBezTo>
                        <a:pt x="39" y="1059"/>
                        <a:pt x="1" y="1136"/>
                        <a:pt x="77" y="1212"/>
                      </a:cubicBezTo>
                      <a:lnTo>
                        <a:pt x="192" y="1366"/>
                      </a:lnTo>
                      <a:cubicBezTo>
                        <a:pt x="192" y="1404"/>
                        <a:pt x="231" y="1442"/>
                        <a:pt x="269" y="1442"/>
                      </a:cubicBezTo>
                      <a:lnTo>
                        <a:pt x="307" y="1442"/>
                      </a:lnTo>
                      <a:cubicBezTo>
                        <a:pt x="345" y="1442"/>
                        <a:pt x="345" y="1442"/>
                        <a:pt x="384" y="1404"/>
                      </a:cubicBezTo>
                      <a:lnTo>
                        <a:pt x="1685" y="447"/>
                      </a:lnTo>
                      <a:cubicBezTo>
                        <a:pt x="1762" y="370"/>
                        <a:pt x="1762" y="294"/>
                        <a:pt x="1724" y="217"/>
                      </a:cubicBezTo>
                      <a:lnTo>
                        <a:pt x="1609" y="64"/>
                      </a:lnTo>
                      <a:cubicBezTo>
                        <a:pt x="1586" y="19"/>
                        <a:pt x="1538" y="0"/>
                        <a:pt x="14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8" name="Google Shape;3388;p21"/>
                <p:cNvSpPr/>
                <p:nvPr/>
              </p:nvSpPr>
              <p:spPr>
                <a:xfrm>
                  <a:off x="7130150" y="547050"/>
                  <a:ext cx="47875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1609" extrusionOk="0">
                      <a:moveTo>
                        <a:pt x="154" y="1"/>
                      </a:moveTo>
                      <a:lnTo>
                        <a:pt x="0" y="154"/>
                      </a:lnTo>
                      <a:lnTo>
                        <a:pt x="1800" y="1608"/>
                      </a:lnTo>
                      <a:lnTo>
                        <a:pt x="1915" y="1455"/>
                      </a:lnTo>
                      <a:lnTo>
                        <a:pt x="15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9" name="Google Shape;3389;p21"/>
                <p:cNvSpPr/>
                <p:nvPr/>
              </p:nvSpPr>
              <p:spPr>
                <a:xfrm>
                  <a:off x="7126325" y="543225"/>
                  <a:ext cx="56475" cy="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1915" extrusionOk="0">
                      <a:moveTo>
                        <a:pt x="268" y="0"/>
                      </a:moveTo>
                      <a:cubicBezTo>
                        <a:pt x="230" y="0"/>
                        <a:pt x="192" y="39"/>
                        <a:pt x="192" y="77"/>
                      </a:cubicBezTo>
                      <a:lnTo>
                        <a:pt x="39" y="230"/>
                      </a:lnTo>
                      <a:cubicBezTo>
                        <a:pt x="0" y="268"/>
                        <a:pt x="0" y="383"/>
                        <a:pt x="77" y="422"/>
                      </a:cubicBezTo>
                      <a:lnTo>
                        <a:pt x="1876" y="1876"/>
                      </a:lnTo>
                      <a:cubicBezTo>
                        <a:pt x="1876" y="1915"/>
                        <a:pt x="1914" y="1915"/>
                        <a:pt x="1953" y="1915"/>
                      </a:cubicBezTo>
                      <a:lnTo>
                        <a:pt x="1991" y="1915"/>
                      </a:lnTo>
                      <a:cubicBezTo>
                        <a:pt x="2029" y="1915"/>
                        <a:pt x="2029" y="1876"/>
                        <a:pt x="2068" y="1876"/>
                      </a:cubicBezTo>
                      <a:lnTo>
                        <a:pt x="2182" y="1723"/>
                      </a:lnTo>
                      <a:cubicBezTo>
                        <a:pt x="2259" y="1647"/>
                        <a:pt x="2221" y="1570"/>
                        <a:pt x="2182" y="1493"/>
                      </a:cubicBezTo>
                      <a:lnTo>
                        <a:pt x="383" y="39"/>
                      </a:lnTo>
                      <a:cubicBezTo>
                        <a:pt x="345" y="0"/>
                        <a:pt x="307" y="0"/>
                        <a:pt x="2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0" name="Google Shape;3390;p21"/>
                <p:cNvSpPr/>
                <p:nvPr/>
              </p:nvSpPr>
              <p:spPr>
                <a:xfrm>
                  <a:off x="7013375" y="733675"/>
                  <a:ext cx="39275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303" extrusionOk="0">
                      <a:moveTo>
                        <a:pt x="1456" y="1"/>
                      </a:moveTo>
                      <a:lnTo>
                        <a:pt x="1" y="1149"/>
                      </a:lnTo>
                      <a:lnTo>
                        <a:pt x="116" y="1303"/>
                      </a:lnTo>
                      <a:lnTo>
                        <a:pt x="1570" y="154"/>
                      </a:lnTo>
                      <a:lnTo>
                        <a:pt x="145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1" name="Google Shape;3391;p21"/>
                <p:cNvSpPr/>
                <p:nvPr/>
              </p:nvSpPr>
              <p:spPr>
                <a:xfrm>
                  <a:off x="7008600" y="730175"/>
                  <a:ext cx="47875" cy="39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1596" extrusionOk="0">
                      <a:moveTo>
                        <a:pt x="1627" y="1"/>
                      </a:moveTo>
                      <a:cubicBezTo>
                        <a:pt x="1595" y="1"/>
                        <a:pt x="1563" y="10"/>
                        <a:pt x="1532" y="26"/>
                      </a:cubicBezTo>
                      <a:lnTo>
                        <a:pt x="77" y="1175"/>
                      </a:lnTo>
                      <a:cubicBezTo>
                        <a:pt x="0" y="1213"/>
                        <a:pt x="0" y="1328"/>
                        <a:pt x="39" y="1366"/>
                      </a:cubicBezTo>
                      <a:lnTo>
                        <a:pt x="153" y="1519"/>
                      </a:lnTo>
                      <a:cubicBezTo>
                        <a:pt x="192" y="1557"/>
                        <a:pt x="230" y="1596"/>
                        <a:pt x="268" y="1596"/>
                      </a:cubicBezTo>
                      <a:cubicBezTo>
                        <a:pt x="307" y="1596"/>
                        <a:pt x="345" y="1596"/>
                        <a:pt x="383" y="1557"/>
                      </a:cubicBezTo>
                      <a:lnTo>
                        <a:pt x="1838" y="409"/>
                      </a:lnTo>
                      <a:cubicBezTo>
                        <a:pt x="1876" y="409"/>
                        <a:pt x="1876" y="371"/>
                        <a:pt x="1915" y="332"/>
                      </a:cubicBezTo>
                      <a:cubicBezTo>
                        <a:pt x="1915" y="294"/>
                        <a:pt x="1876" y="256"/>
                        <a:pt x="1876" y="217"/>
                      </a:cubicBezTo>
                      <a:lnTo>
                        <a:pt x="1761" y="64"/>
                      </a:lnTo>
                      <a:cubicBezTo>
                        <a:pt x="1717" y="19"/>
                        <a:pt x="1672" y="1"/>
                        <a:pt x="162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2" name="Google Shape;3392;p21"/>
                <p:cNvSpPr/>
                <p:nvPr/>
              </p:nvSpPr>
              <p:spPr>
                <a:xfrm>
                  <a:off x="7135900" y="473350"/>
                  <a:ext cx="48825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3" h="193" extrusionOk="0">
                      <a:moveTo>
                        <a:pt x="0" y="1"/>
                      </a:moveTo>
                      <a:lnTo>
                        <a:pt x="0" y="192"/>
                      </a:lnTo>
                      <a:lnTo>
                        <a:pt x="1953" y="192"/>
                      </a:lnTo>
                      <a:lnTo>
                        <a:pt x="19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3" name="Google Shape;3393;p21"/>
                <p:cNvSpPr/>
                <p:nvPr/>
              </p:nvSpPr>
              <p:spPr>
                <a:xfrm>
                  <a:off x="7132050" y="469525"/>
                  <a:ext cx="56500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499" extrusionOk="0">
                      <a:moveTo>
                        <a:pt x="154" y="1"/>
                      </a:moveTo>
                      <a:cubicBezTo>
                        <a:pt x="78" y="1"/>
                        <a:pt x="1" y="77"/>
                        <a:pt x="1" y="154"/>
                      </a:cubicBezTo>
                      <a:lnTo>
                        <a:pt x="1" y="345"/>
                      </a:lnTo>
                      <a:cubicBezTo>
                        <a:pt x="1" y="422"/>
                        <a:pt x="78" y="498"/>
                        <a:pt x="154" y="498"/>
                      </a:cubicBezTo>
                      <a:lnTo>
                        <a:pt x="2107" y="498"/>
                      </a:lnTo>
                      <a:cubicBezTo>
                        <a:pt x="2183" y="498"/>
                        <a:pt x="2260" y="422"/>
                        <a:pt x="2260" y="345"/>
                      </a:cubicBezTo>
                      <a:lnTo>
                        <a:pt x="2260" y="154"/>
                      </a:lnTo>
                      <a:cubicBezTo>
                        <a:pt x="2260" y="77"/>
                        <a:pt x="2183" y="1"/>
                        <a:pt x="210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4" name="Google Shape;3394;p21"/>
                <p:cNvSpPr/>
                <p:nvPr/>
              </p:nvSpPr>
              <p:spPr>
                <a:xfrm>
                  <a:off x="6928200" y="-18600"/>
                  <a:ext cx="35425" cy="4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954" extrusionOk="0">
                      <a:moveTo>
                        <a:pt x="192" y="1"/>
                      </a:moveTo>
                      <a:lnTo>
                        <a:pt x="1" y="116"/>
                      </a:lnTo>
                      <a:lnTo>
                        <a:pt x="1264" y="1953"/>
                      </a:lnTo>
                      <a:lnTo>
                        <a:pt x="1417" y="1838"/>
                      </a:lnTo>
                      <a:lnTo>
                        <a:pt x="19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5" name="Google Shape;3395;p21"/>
                <p:cNvSpPr/>
                <p:nvPr/>
              </p:nvSpPr>
              <p:spPr>
                <a:xfrm>
                  <a:off x="6924375" y="-22425"/>
                  <a:ext cx="43100" cy="5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2260" extrusionOk="0">
                      <a:moveTo>
                        <a:pt x="345" y="1"/>
                      </a:moveTo>
                      <a:cubicBezTo>
                        <a:pt x="307" y="1"/>
                        <a:pt x="268" y="1"/>
                        <a:pt x="268" y="39"/>
                      </a:cubicBezTo>
                      <a:lnTo>
                        <a:pt x="77" y="154"/>
                      </a:lnTo>
                      <a:cubicBezTo>
                        <a:pt x="39" y="192"/>
                        <a:pt x="0" y="269"/>
                        <a:pt x="39" y="345"/>
                      </a:cubicBezTo>
                      <a:lnTo>
                        <a:pt x="1264" y="2183"/>
                      </a:lnTo>
                      <a:cubicBezTo>
                        <a:pt x="1302" y="2221"/>
                        <a:pt x="1340" y="2259"/>
                        <a:pt x="1417" y="2259"/>
                      </a:cubicBezTo>
                      <a:cubicBezTo>
                        <a:pt x="1417" y="2259"/>
                        <a:pt x="1455" y="2259"/>
                        <a:pt x="1493" y="2221"/>
                      </a:cubicBezTo>
                      <a:lnTo>
                        <a:pt x="1647" y="2106"/>
                      </a:lnTo>
                      <a:cubicBezTo>
                        <a:pt x="1723" y="2068"/>
                        <a:pt x="1723" y="1991"/>
                        <a:pt x="1685" y="1915"/>
                      </a:cubicBezTo>
                      <a:lnTo>
                        <a:pt x="460" y="77"/>
                      </a:lnTo>
                      <a:cubicBezTo>
                        <a:pt x="421" y="39"/>
                        <a:pt x="383" y="39"/>
                        <a:pt x="3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6" name="Google Shape;3396;p21"/>
                <p:cNvSpPr/>
                <p:nvPr/>
              </p:nvSpPr>
              <p:spPr>
                <a:xfrm>
                  <a:off x="6444875" y="-38700"/>
                  <a:ext cx="30650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6" h="1762" extrusionOk="0">
                      <a:moveTo>
                        <a:pt x="153" y="1"/>
                      </a:moveTo>
                      <a:lnTo>
                        <a:pt x="0" y="116"/>
                      </a:lnTo>
                      <a:lnTo>
                        <a:pt x="1072" y="1762"/>
                      </a:lnTo>
                      <a:lnTo>
                        <a:pt x="1225" y="1685"/>
                      </a:lnTo>
                      <a:lnTo>
                        <a:pt x="1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7" name="Google Shape;3397;p21"/>
                <p:cNvSpPr/>
                <p:nvPr/>
              </p:nvSpPr>
              <p:spPr>
                <a:xfrm>
                  <a:off x="6441050" y="-42200"/>
                  <a:ext cx="38300" cy="5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2" h="2056" extrusionOk="0">
                      <a:moveTo>
                        <a:pt x="325" y="1"/>
                      </a:moveTo>
                      <a:cubicBezTo>
                        <a:pt x="293" y="1"/>
                        <a:pt x="261" y="10"/>
                        <a:pt x="230" y="26"/>
                      </a:cubicBezTo>
                      <a:lnTo>
                        <a:pt x="77" y="141"/>
                      </a:lnTo>
                      <a:cubicBezTo>
                        <a:pt x="38" y="141"/>
                        <a:pt x="0" y="179"/>
                        <a:pt x="0" y="217"/>
                      </a:cubicBezTo>
                      <a:cubicBezTo>
                        <a:pt x="0" y="256"/>
                        <a:pt x="0" y="294"/>
                        <a:pt x="38" y="332"/>
                      </a:cubicBezTo>
                      <a:lnTo>
                        <a:pt x="1110" y="2017"/>
                      </a:lnTo>
                      <a:cubicBezTo>
                        <a:pt x="1149" y="2055"/>
                        <a:pt x="1187" y="2055"/>
                        <a:pt x="1225" y="2055"/>
                      </a:cubicBezTo>
                      <a:lnTo>
                        <a:pt x="1302" y="2055"/>
                      </a:lnTo>
                      <a:lnTo>
                        <a:pt x="1493" y="1940"/>
                      </a:lnTo>
                      <a:cubicBezTo>
                        <a:pt x="1493" y="1902"/>
                        <a:pt x="1531" y="1902"/>
                        <a:pt x="1531" y="1825"/>
                      </a:cubicBezTo>
                      <a:cubicBezTo>
                        <a:pt x="1531" y="1787"/>
                        <a:pt x="1531" y="1749"/>
                        <a:pt x="1531" y="1749"/>
                      </a:cubicBezTo>
                      <a:lnTo>
                        <a:pt x="459" y="64"/>
                      </a:lnTo>
                      <a:cubicBezTo>
                        <a:pt x="415" y="19"/>
                        <a:pt x="370" y="1"/>
                        <a:pt x="3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8" name="Google Shape;3398;p21"/>
                <p:cNvSpPr/>
                <p:nvPr/>
              </p:nvSpPr>
              <p:spPr>
                <a:xfrm>
                  <a:off x="6716675" y="-113350"/>
                  <a:ext cx="33525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" h="1877" extrusionOk="0">
                      <a:moveTo>
                        <a:pt x="1188" y="1"/>
                      </a:moveTo>
                      <a:lnTo>
                        <a:pt x="1" y="1762"/>
                      </a:lnTo>
                      <a:lnTo>
                        <a:pt x="154" y="1877"/>
                      </a:lnTo>
                      <a:lnTo>
                        <a:pt x="1341" y="116"/>
                      </a:lnTo>
                      <a:lnTo>
                        <a:pt x="118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9" name="Google Shape;3399;p21"/>
                <p:cNvSpPr/>
                <p:nvPr/>
              </p:nvSpPr>
              <p:spPr>
                <a:xfrm>
                  <a:off x="6712850" y="-116600"/>
                  <a:ext cx="41175" cy="5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7" h="2160" extrusionOk="0">
                      <a:moveTo>
                        <a:pt x="1368" y="0"/>
                      </a:moveTo>
                      <a:cubicBezTo>
                        <a:pt x="1318" y="0"/>
                        <a:pt x="1253" y="27"/>
                        <a:pt x="1226" y="54"/>
                      </a:cubicBezTo>
                      <a:lnTo>
                        <a:pt x="1" y="1815"/>
                      </a:lnTo>
                      <a:cubicBezTo>
                        <a:pt x="1" y="1854"/>
                        <a:pt x="1" y="1892"/>
                        <a:pt x="1" y="1930"/>
                      </a:cubicBezTo>
                      <a:cubicBezTo>
                        <a:pt x="1" y="1968"/>
                        <a:pt x="39" y="2007"/>
                        <a:pt x="39" y="2007"/>
                      </a:cubicBezTo>
                      <a:lnTo>
                        <a:pt x="230" y="2122"/>
                      </a:lnTo>
                      <a:cubicBezTo>
                        <a:pt x="230" y="2160"/>
                        <a:pt x="269" y="2160"/>
                        <a:pt x="307" y="2160"/>
                      </a:cubicBezTo>
                      <a:cubicBezTo>
                        <a:pt x="345" y="2160"/>
                        <a:pt x="384" y="2122"/>
                        <a:pt x="422" y="2083"/>
                      </a:cubicBezTo>
                      <a:lnTo>
                        <a:pt x="1609" y="360"/>
                      </a:lnTo>
                      <a:cubicBezTo>
                        <a:pt x="1647" y="322"/>
                        <a:pt x="1647" y="284"/>
                        <a:pt x="1647" y="246"/>
                      </a:cubicBezTo>
                      <a:cubicBezTo>
                        <a:pt x="1647" y="207"/>
                        <a:pt x="1609" y="169"/>
                        <a:pt x="1570" y="131"/>
                      </a:cubicBezTo>
                      <a:lnTo>
                        <a:pt x="1417" y="16"/>
                      </a:lnTo>
                      <a:cubicBezTo>
                        <a:pt x="1406" y="5"/>
                        <a:pt x="1388" y="0"/>
                        <a:pt x="1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0" name="Google Shape;3400;p21"/>
                <p:cNvSpPr/>
                <p:nvPr/>
              </p:nvSpPr>
              <p:spPr>
                <a:xfrm>
                  <a:off x="6911925" y="477175"/>
                  <a:ext cx="35450" cy="4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954" extrusionOk="0">
                      <a:moveTo>
                        <a:pt x="192" y="1"/>
                      </a:moveTo>
                      <a:lnTo>
                        <a:pt x="1" y="116"/>
                      </a:lnTo>
                      <a:lnTo>
                        <a:pt x="1264" y="1953"/>
                      </a:lnTo>
                      <a:lnTo>
                        <a:pt x="1417" y="1838"/>
                      </a:lnTo>
                      <a:lnTo>
                        <a:pt x="19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1" name="Google Shape;3401;p21"/>
                <p:cNvSpPr/>
                <p:nvPr/>
              </p:nvSpPr>
              <p:spPr>
                <a:xfrm>
                  <a:off x="6908100" y="473350"/>
                  <a:ext cx="43100" cy="5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2260" extrusionOk="0">
                      <a:moveTo>
                        <a:pt x="345" y="1"/>
                      </a:moveTo>
                      <a:cubicBezTo>
                        <a:pt x="307" y="1"/>
                        <a:pt x="269" y="1"/>
                        <a:pt x="269" y="39"/>
                      </a:cubicBezTo>
                      <a:lnTo>
                        <a:pt x="77" y="154"/>
                      </a:lnTo>
                      <a:cubicBezTo>
                        <a:pt x="39" y="192"/>
                        <a:pt x="1" y="269"/>
                        <a:pt x="39" y="345"/>
                      </a:cubicBezTo>
                      <a:lnTo>
                        <a:pt x="1264" y="2183"/>
                      </a:lnTo>
                      <a:cubicBezTo>
                        <a:pt x="1302" y="2221"/>
                        <a:pt x="1340" y="2259"/>
                        <a:pt x="1379" y="2259"/>
                      </a:cubicBezTo>
                      <a:lnTo>
                        <a:pt x="1417" y="2259"/>
                      </a:lnTo>
                      <a:cubicBezTo>
                        <a:pt x="1417" y="2259"/>
                        <a:pt x="1455" y="2259"/>
                        <a:pt x="1494" y="2221"/>
                      </a:cubicBezTo>
                      <a:lnTo>
                        <a:pt x="1647" y="2106"/>
                      </a:lnTo>
                      <a:cubicBezTo>
                        <a:pt x="1723" y="2068"/>
                        <a:pt x="1723" y="1991"/>
                        <a:pt x="1685" y="1915"/>
                      </a:cubicBezTo>
                      <a:lnTo>
                        <a:pt x="460" y="77"/>
                      </a:lnTo>
                      <a:cubicBezTo>
                        <a:pt x="422" y="39"/>
                        <a:pt x="383" y="39"/>
                        <a:pt x="3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2" name="Google Shape;3402;p21"/>
                <p:cNvSpPr/>
                <p:nvPr/>
              </p:nvSpPr>
              <p:spPr>
                <a:xfrm>
                  <a:off x="6780800" y="19700"/>
                  <a:ext cx="30650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6" h="1762" extrusionOk="0">
                      <a:moveTo>
                        <a:pt x="154" y="0"/>
                      </a:moveTo>
                      <a:lnTo>
                        <a:pt x="1" y="77"/>
                      </a:lnTo>
                      <a:lnTo>
                        <a:pt x="1073" y="1761"/>
                      </a:lnTo>
                      <a:lnTo>
                        <a:pt x="1226" y="1646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3" name="Google Shape;3403;p21"/>
                <p:cNvSpPr/>
                <p:nvPr/>
              </p:nvSpPr>
              <p:spPr>
                <a:xfrm>
                  <a:off x="6776975" y="15500"/>
                  <a:ext cx="38300" cy="5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2" h="2083" extrusionOk="0">
                      <a:moveTo>
                        <a:pt x="291" y="0"/>
                      </a:moveTo>
                      <a:cubicBezTo>
                        <a:pt x="271" y="0"/>
                        <a:pt x="251" y="5"/>
                        <a:pt x="230" y="15"/>
                      </a:cubicBezTo>
                      <a:lnTo>
                        <a:pt x="77" y="130"/>
                      </a:lnTo>
                      <a:cubicBezTo>
                        <a:pt x="39" y="168"/>
                        <a:pt x="1" y="206"/>
                        <a:pt x="1" y="245"/>
                      </a:cubicBezTo>
                      <a:cubicBezTo>
                        <a:pt x="1" y="283"/>
                        <a:pt x="1" y="321"/>
                        <a:pt x="39" y="360"/>
                      </a:cubicBezTo>
                      <a:lnTo>
                        <a:pt x="1111" y="2006"/>
                      </a:lnTo>
                      <a:cubicBezTo>
                        <a:pt x="1111" y="2044"/>
                        <a:pt x="1187" y="2082"/>
                        <a:pt x="1226" y="2082"/>
                      </a:cubicBezTo>
                      <a:cubicBezTo>
                        <a:pt x="1264" y="2082"/>
                        <a:pt x="1264" y="2082"/>
                        <a:pt x="1302" y="2044"/>
                      </a:cubicBezTo>
                      <a:lnTo>
                        <a:pt x="1455" y="1929"/>
                      </a:lnTo>
                      <a:cubicBezTo>
                        <a:pt x="1494" y="1929"/>
                        <a:pt x="1532" y="1891"/>
                        <a:pt x="1532" y="1853"/>
                      </a:cubicBezTo>
                      <a:cubicBezTo>
                        <a:pt x="1532" y="1814"/>
                        <a:pt x="1532" y="1776"/>
                        <a:pt x="1494" y="1738"/>
                      </a:cubicBezTo>
                      <a:lnTo>
                        <a:pt x="422" y="92"/>
                      </a:lnTo>
                      <a:cubicBezTo>
                        <a:pt x="394" y="36"/>
                        <a:pt x="345" y="0"/>
                        <a:pt x="29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4" name="Google Shape;3404;p21"/>
                <p:cNvSpPr/>
                <p:nvPr/>
              </p:nvSpPr>
              <p:spPr>
                <a:xfrm>
                  <a:off x="6795175" y="895425"/>
                  <a:ext cx="6725" cy="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1571" extrusionOk="0">
                      <a:moveTo>
                        <a:pt x="77" y="1"/>
                      </a:moveTo>
                      <a:lnTo>
                        <a:pt x="0" y="1570"/>
                      </a:lnTo>
                      <a:cubicBezTo>
                        <a:pt x="77" y="1570"/>
                        <a:pt x="153" y="1532"/>
                        <a:pt x="191" y="1532"/>
                      </a:cubicBezTo>
                      <a:lnTo>
                        <a:pt x="268" y="39"/>
                      </a:lnTo>
                      <a:lnTo>
                        <a:pt x="7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5" name="Google Shape;3405;p21"/>
                <p:cNvSpPr/>
                <p:nvPr/>
              </p:nvSpPr>
              <p:spPr>
                <a:xfrm>
                  <a:off x="6791325" y="891600"/>
                  <a:ext cx="14400" cy="4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" h="1801" extrusionOk="0">
                      <a:moveTo>
                        <a:pt x="231" y="1"/>
                      </a:moveTo>
                      <a:cubicBezTo>
                        <a:pt x="192" y="1"/>
                        <a:pt x="154" y="39"/>
                        <a:pt x="116" y="39"/>
                      </a:cubicBezTo>
                      <a:cubicBezTo>
                        <a:pt x="78" y="77"/>
                        <a:pt x="78" y="116"/>
                        <a:pt x="78" y="154"/>
                      </a:cubicBezTo>
                      <a:lnTo>
                        <a:pt x="1" y="1800"/>
                      </a:lnTo>
                      <a:cubicBezTo>
                        <a:pt x="78" y="1762"/>
                        <a:pt x="116" y="1762"/>
                        <a:pt x="154" y="1723"/>
                      </a:cubicBezTo>
                      <a:cubicBezTo>
                        <a:pt x="231" y="1723"/>
                        <a:pt x="307" y="1685"/>
                        <a:pt x="345" y="1685"/>
                      </a:cubicBezTo>
                      <a:cubicBezTo>
                        <a:pt x="422" y="1685"/>
                        <a:pt x="460" y="1647"/>
                        <a:pt x="499" y="1647"/>
                      </a:cubicBezTo>
                      <a:lnTo>
                        <a:pt x="575" y="192"/>
                      </a:lnTo>
                      <a:cubicBezTo>
                        <a:pt x="575" y="116"/>
                        <a:pt x="499" y="39"/>
                        <a:pt x="422" y="39"/>
                      </a:cubicBezTo>
                      <a:lnTo>
                        <a:pt x="23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6" name="Google Shape;3406;p21"/>
                <p:cNvSpPr/>
                <p:nvPr/>
              </p:nvSpPr>
              <p:spPr>
                <a:xfrm>
                  <a:off x="6675525" y="841825"/>
                  <a:ext cx="33525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" h="1877" extrusionOk="0">
                      <a:moveTo>
                        <a:pt x="1187" y="1"/>
                      </a:moveTo>
                      <a:lnTo>
                        <a:pt x="1" y="1762"/>
                      </a:lnTo>
                      <a:lnTo>
                        <a:pt x="154" y="1877"/>
                      </a:lnTo>
                      <a:lnTo>
                        <a:pt x="1341" y="116"/>
                      </a:lnTo>
                      <a:lnTo>
                        <a:pt x="118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7" name="Google Shape;3407;p21"/>
                <p:cNvSpPr/>
                <p:nvPr/>
              </p:nvSpPr>
              <p:spPr>
                <a:xfrm>
                  <a:off x="6671700" y="838325"/>
                  <a:ext cx="42125" cy="5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5" h="2170" extrusionOk="0">
                      <a:moveTo>
                        <a:pt x="1360" y="1"/>
                      </a:moveTo>
                      <a:cubicBezTo>
                        <a:pt x="1315" y="1"/>
                        <a:pt x="1270" y="20"/>
                        <a:pt x="1226" y="64"/>
                      </a:cubicBezTo>
                      <a:lnTo>
                        <a:pt x="39" y="1825"/>
                      </a:lnTo>
                      <a:cubicBezTo>
                        <a:pt x="0" y="1864"/>
                        <a:pt x="0" y="1902"/>
                        <a:pt x="0" y="1940"/>
                      </a:cubicBezTo>
                      <a:cubicBezTo>
                        <a:pt x="39" y="1979"/>
                        <a:pt x="39" y="2017"/>
                        <a:pt x="77" y="2017"/>
                      </a:cubicBezTo>
                      <a:lnTo>
                        <a:pt x="230" y="2132"/>
                      </a:lnTo>
                      <a:cubicBezTo>
                        <a:pt x="268" y="2132"/>
                        <a:pt x="307" y="2170"/>
                        <a:pt x="307" y="2170"/>
                      </a:cubicBezTo>
                      <a:cubicBezTo>
                        <a:pt x="383" y="2170"/>
                        <a:pt x="422" y="2132"/>
                        <a:pt x="460" y="2093"/>
                      </a:cubicBezTo>
                      <a:lnTo>
                        <a:pt x="1647" y="332"/>
                      </a:lnTo>
                      <a:cubicBezTo>
                        <a:pt x="1685" y="332"/>
                        <a:pt x="1685" y="294"/>
                        <a:pt x="1685" y="256"/>
                      </a:cubicBezTo>
                      <a:cubicBezTo>
                        <a:pt x="1647" y="218"/>
                        <a:pt x="1647" y="179"/>
                        <a:pt x="1608" y="141"/>
                      </a:cubicBezTo>
                      <a:lnTo>
                        <a:pt x="1455" y="26"/>
                      </a:lnTo>
                      <a:cubicBezTo>
                        <a:pt x="1424" y="10"/>
                        <a:pt x="1392" y="1"/>
                        <a:pt x="136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8" name="Google Shape;3408;p21"/>
                <p:cNvSpPr/>
                <p:nvPr/>
              </p:nvSpPr>
              <p:spPr>
                <a:xfrm>
                  <a:off x="6517600" y="883950"/>
                  <a:ext cx="26825" cy="3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" h="1456" extrusionOk="0">
                      <a:moveTo>
                        <a:pt x="154" y="0"/>
                      </a:moveTo>
                      <a:lnTo>
                        <a:pt x="1" y="115"/>
                      </a:lnTo>
                      <a:lnTo>
                        <a:pt x="920" y="1455"/>
                      </a:lnTo>
                      <a:lnTo>
                        <a:pt x="1073" y="1340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9" name="Google Shape;3409;p21"/>
                <p:cNvSpPr/>
                <p:nvPr/>
              </p:nvSpPr>
              <p:spPr>
                <a:xfrm>
                  <a:off x="6513775" y="880025"/>
                  <a:ext cx="34475" cy="4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766" extrusionOk="0">
                      <a:moveTo>
                        <a:pt x="299" y="1"/>
                      </a:moveTo>
                      <a:cubicBezTo>
                        <a:pt x="271" y="1"/>
                        <a:pt x="245" y="13"/>
                        <a:pt x="230" y="43"/>
                      </a:cubicBezTo>
                      <a:lnTo>
                        <a:pt x="39" y="157"/>
                      </a:lnTo>
                      <a:cubicBezTo>
                        <a:pt x="1" y="157"/>
                        <a:pt x="1" y="196"/>
                        <a:pt x="1" y="234"/>
                      </a:cubicBezTo>
                      <a:cubicBezTo>
                        <a:pt x="1" y="272"/>
                        <a:pt x="1" y="311"/>
                        <a:pt x="1" y="349"/>
                      </a:cubicBezTo>
                      <a:lnTo>
                        <a:pt x="958" y="1689"/>
                      </a:lnTo>
                      <a:cubicBezTo>
                        <a:pt x="958" y="1727"/>
                        <a:pt x="996" y="1765"/>
                        <a:pt x="1073" y="1765"/>
                      </a:cubicBezTo>
                      <a:cubicBezTo>
                        <a:pt x="1073" y="1765"/>
                        <a:pt x="1111" y="1727"/>
                        <a:pt x="1149" y="1727"/>
                      </a:cubicBezTo>
                      <a:lnTo>
                        <a:pt x="1302" y="1612"/>
                      </a:lnTo>
                      <a:cubicBezTo>
                        <a:pt x="1341" y="1574"/>
                        <a:pt x="1379" y="1536"/>
                        <a:pt x="1379" y="1497"/>
                      </a:cubicBezTo>
                      <a:cubicBezTo>
                        <a:pt x="1379" y="1459"/>
                        <a:pt x="1379" y="1421"/>
                        <a:pt x="1341" y="1421"/>
                      </a:cubicBezTo>
                      <a:lnTo>
                        <a:pt x="422" y="81"/>
                      </a:lnTo>
                      <a:cubicBezTo>
                        <a:pt x="398" y="34"/>
                        <a:pt x="345" y="1"/>
                        <a:pt x="29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0" name="Google Shape;3410;p21"/>
                <p:cNvSpPr/>
                <p:nvPr/>
              </p:nvSpPr>
              <p:spPr>
                <a:xfrm>
                  <a:off x="6834400" y="362325"/>
                  <a:ext cx="42150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6" h="1877" extrusionOk="0">
                      <a:moveTo>
                        <a:pt x="1532" y="1"/>
                      </a:moveTo>
                      <a:lnTo>
                        <a:pt x="1" y="1724"/>
                      </a:lnTo>
                      <a:lnTo>
                        <a:pt x="154" y="1877"/>
                      </a:lnTo>
                      <a:lnTo>
                        <a:pt x="1685" y="154"/>
                      </a:lnTo>
                      <a:lnTo>
                        <a:pt x="153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1" name="Google Shape;3411;p21"/>
                <p:cNvSpPr/>
                <p:nvPr/>
              </p:nvSpPr>
              <p:spPr>
                <a:xfrm>
                  <a:off x="6830575" y="358500"/>
                  <a:ext cx="49800" cy="5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2183" extrusionOk="0">
                      <a:moveTo>
                        <a:pt x="1685" y="1"/>
                      </a:moveTo>
                      <a:cubicBezTo>
                        <a:pt x="1647" y="1"/>
                        <a:pt x="1608" y="39"/>
                        <a:pt x="1570" y="77"/>
                      </a:cubicBezTo>
                      <a:lnTo>
                        <a:pt x="39" y="1800"/>
                      </a:lnTo>
                      <a:cubicBezTo>
                        <a:pt x="1" y="1838"/>
                        <a:pt x="1" y="1953"/>
                        <a:pt x="77" y="1991"/>
                      </a:cubicBezTo>
                      <a:lnTo>
                        <a:pt x="230" y="2145"/>
                      </a:lnTo>
                      <a:cubicBezTo>
                        <a:pt x="230" y="2145"/>
                        <a:pt x="269" y="2183"/>
                        <a:pt x="307" y="2183"/>
                      </a:cubicBezTo>
                      <a:cubicBezTo>
                        <a:pt x="345" y="2183"/>
                        <a:pt x="383" y="2145"/>
                        <a:pt x="422" y="2106"/>
                      </a:cubicBezTo>
                      <a:lnTo>
                        <a:pt x="1953" y="383"/>
                      </a:lnTo>
                      <a:cubicBezTo>
                        <a:pt x="1991" y="307"/>
                        <a:pt x="1991" y="230"/>
                        <a:pt x="1953" y="192"/>
                      </a:cubicBezTo>
                      <a:lnTo>
                        <a:pt x="1800" y="39"/>
                      </a:lnTo>
                      <a:cubicBezTo>
                        <a:pt x="1762" y="39"/>
                        <a:pt x="1723" y="1"/>
                        <a:pt x="168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2" name="Google Shape;3412;p21"/>
                <p:cNvSpPr/>
                <p:nvPr/>
              </p:nvSpPr>
              <p:spPr>
                <a:xfrm>
                  <a:off x="6455400" y="834175"/>
                  <a:ext cx="6725" cy="4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1954" extrusionOk="0">
                      <a:moveTo>
                        <a:pt x="77" y="1"/>
                      </a:moveTo>
                      <a:lnTo>
                        <a:pt x="0" y="1953"/>
                      </a:lnTo>
                      <a:lnTo>
                        <a:pt x="230" y="1953"/>
                      </a:lnTo>
                      <a:lnTo>
                        <a:pt x="26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3" name="Google Shape;3413;p21"/>
                <p:cNvSpPr/>
                <p:nvPr/>
              </p:nvSpPr>
              <p:spPr>
                <a:xfrm>
                  <a:off x="6451575" y="830350"/>
                  <a:ext cx="14375" cy="5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" h="2260" extrusionOk="0">
                      <a:moveTo>
                        <a:pt x="268" y="1"/>
                      </a:moveTo>
                      <a:cubicBezTo>
                        <a:pt x="230" y="1"/>
                        <a:pt x="192" y="1"/>
                        <a:pt x="153" y="39"/>
                      </a:cubicBezTo>
                      <a:cubicBezTo>
                        <a:pt x="115" y="77"/>
                        <a:pt x="115" y="115"/>
                        <a:pt x="77" y="154"/>
                      </a:cubicBezTo>
                      <a:lnTo>
                        <a:pt x="38" y="2106"/>
                      </a:lnTo>
                      <a:cubicBezTo>
                        <a:pt x="0" y="2183"/>
                        <a:pt x="77" y="2259"/>
                        <a:pt x="153" y="2259"/>
                      </a:cubicBezTo>
                      <a:lnTo>
                        <a:pt x="383" y="2259"/>
                      </a:lnTo>
                      <a:cubicBezTo>
                        <a:pt x="421" y="2259"/>
                        <a:pt x="421" y="2259"/>
                        <a:pt x="460" y="2221"/>
                      </a:cubicBezTo>
                      <a:cubicBezTo>
                        <a:pt x="498" y="2183"/>
                        <a:pt x="498" y="2144"/>
                        <a:pt x="498" y="2106"/>
                      </a:cubicBezTo>
                      <a:lnTo>
                        <a:pt x="574" y="154"/>
                      </a:lnTo>
                      <a:cubicBezTo>
                        <a:pt x="574" y="77"/>
                        <a:pt x="536" y="1"/>
                        <a:pt x="46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4" name="Google Shape;3414;p21"/>
                <p:cNvSpPr/>
                <p:nvPr/>
              </p:nvSpPr>
              <p:spPr>
                <a:xfrm>
                  <a:off x="6089775" y="28300"/>
                  <a:ext cx="865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" h="2145" extrusionOk="0">
                      <a:moveTo>
                        <a:pt x="154" y="1"/>
                      </a:moveTo>
                      <a:lnTo>
                        <a:pt x="1" y="2145"/>
                      </a:lnTo>
                      <a:lnTo>
                        <a:pt x="192" y="2145"/>
                      </a:lnTo>
                      <a:lnTo>
                        <a:pt x="345" y="39"/>
                      </a:lnTo>
                      <a:lnTo>
                        <a:pt x="15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5" name="Google Shape;3415;p21"/>
                <p:cNvSpPr/>
                <p:nvPr/>
              </p:nvSpPr>
              <p:spPr>
                <a:xfrm>
                  <a:off x="6085950" y="24475"/>
                  <a:ext cx="16300" cy="6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2451" extrusionOk="0">
                      <a:moveTo>
                        <a:pt x="307" y="1"/>
                      </a:moveTo>
                      <a:cubicBezTo>
                        <a:pt x="269" y="1"/>
                        <a:pt x="230" y="39"/>
                        <a:pt x="192" y="39"/>
                      </a:cubicBezTo>
                      <a:cubicBezTo>
                        <a:pt x="192" y="77"/>
                        <a:pt x="154" y="115"/>
                        <a:pt x="154" y="154"/>
                      </a:cubicBezTo>
                      <a:lnTo>
                        <a:pt x="1" y="2259"/>
                      </a:lnTo>
                      <a:cubicBezTo>
                        <a:pt x="1" y="2336"/>
                        <a:pt x="39" y="2412"/>
                        <a:pt x="116" y="2412"/>
                      </a:cubicBezTo>
                      <a:lnTo>
                        <a:pt x="307" y="2451"/>
                      </a:lnTo>
                      <a:lnTo>
                        <a:pt x="345" y="2451"/>
                      </a:lnTo>
                      <a:cubicBezTo>
                        <a:pt x="384" y="2451"/>
                        <a:pt x="422" y="2412"/>
                        <a:pt x="422" y="2412"/>
                      </a:cubicBezTo>
                      <a:cubicBezTo>
                        <a:pt x="460" y="2374"/>
                        <a:pt x="498" y="2336"/>
                        <a:pt x="498" y="2298"/>
                      </a:cubicBezTo>
                      <a:lnTo>
                        <a:pt x="652" y="192"/>
                      </a:lnTo>
                      <a:cubicBezTo>
                        <a:pt x="652" y="115"/>
                        <a:pt x="575" y="39"/>
                        <a:pt x="498" y="39"/>
                      </a:cubicBezTo>
                      <a:lnTo>
                        <a:pt x="30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6" name="Google Shape;3416;p21"/>
                <p:cNvSpPr/>
                <p:nvPr/>
              </p:nvSpPr>
              <p:spPr>
                <a:xfrm>
                  <a:off x="6146250" y="454225"/>
                  <a:ext cx="28750" cy="6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" h="2527" extrusionOk="0">
                      <a:moveTo>
                        <a:pt x="192" y="0"/>
                      </a:moveTo>
                      <a:lnTo>
                        <a:pt x="1" y="77"/>
                      </a:lnTo>
                      <a:lnTo>
                        <a:pt x="996" y="2527"/>
                      </a:lnTo>
                      <a:lnTo>
                        <a:pt x="1149" y="2450"/>
                      </a:lnTo>
                      <a:lnTo>
                        <a:pt x="19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7" name="Google Shape;3417;p21"/>
                <p:cNvSpPr/>
                <p:nvPr/>
              </p:nvSpPr>
              <p:spPr>
                <a:xfrm>
                  <a:off x="6142425" y="450625"/>
                  <a:ext cx="36400" cy="7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" h="2824" extrusionOk="0">
                      <a:moveTo>
                        <a:pt x="364" y="0"/>
                      </a:moveTo>
                      <a:cubicBezTo>
                        <a:pt x="345" y="0"/>
                        <a:pt x="326" y="10"/>
                        <a:pt x="307" y="29"/>
                      </a:cubicBezTo>
                      <a:lnTo>
                        <a:pt x="115" y="106"/>
                      </a:lnTo>
                      <a:cubicBezTo>
                        <a:pt x="39" y="106"/>
                        <a:pt x="1" y="221"/>
                        <a:pt x="39" y="297"/>
                      </a:cubicBezTo>
                      <a:lnTo>
                        <a:pt x="996" y="2709"/>
                      </a:lnTo>
                      <a:cubicBezTo>
                        <a:pt x="1034" y="2786"/>
                        <a:pt x="1072" y="2824"/>
                        <a:pt x="1149" y="2824"/>
                      </a:cubicBezTo>
                      <a:lnTo>
                        <a:pt x="1187" y="2824"/>
                      </a:lnTo>
                      <a:lnTo>
                        <a:pt x="1379" y="2747"/>
                      </a:lnTo>
                      <a:cubicBezTo>
                        <a:pt x="1417" y="2709"/>
                        <a:pt x="1455" y="2709"/>
                        <a:pt x="1455" y="2671"/>
                      </a:cubicBezTo>
                      <a:cubicBezTo>
                        <a:pt x="1455" y="2632"/>
                        <a:pt x="1455" y="2594"/>
                        <a:pt x="1455" y="2556"/>
                      </a:cubicBezTo>
                      <a:lnTo>
                        <a:pt x="498" y="106"/>
                      </a:lnTo>
                      <a:cubicBezTo>
                        <a:pt x="460" y="67"/>
                        <a:pt x="422" y="29"/>
                        <a:pt x="422" y="29"/>
                      </a:cubicBezTo>
                      <a:cubicBezTo>
                        <a:pt x="403" y="10"/>
                        <a:pt x="383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8" name="Google Shape;3418;p21"/>
                <p:cNvSpPr/>
                <p:nvPr/>
              </p:nvSpPr>
              <p:spPr>
                <a:xfrm>
                  <a:off x="6102225" y="303950"/>
                  <a:ext cx="40225" cy="6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9" h="2566" extrusionOk="0">
                      <a:moveTo>
                        <a:pt x="1455" y="0"/>
                      </a:moveTo>
                      <a:lnTo>
                        <a:pt x="1" y="2451"/>
                      </a:lnTo>
                      <a:lnTo>
                        <a:pt x="154" y="2565"/>
                      </a:lnTo>
                      <a:lnTo>
                        <a:pt x="1609" y="115"/>
                      </a:lnTo>
                      <a:lnTo>
                        <a:pt x="145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9" name="Google Shape;3419;p21"/>
                <p:cNvSpPr/>
                <p:nvPr/>
              </p:nvSpPr>
              <p:spPr>
                <a:xfrm>
                  <a:off x="6098400" y="300450"/>
                  <a:ext cx="47875" cy="7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2821" extrusionOk="0">
                      <a:moveTo>
                        <a:pt x="1593" y="0"/>
                      </a:moveTo>
                      <a:cubicBezTo>
                        <a:pt x="1552" y="0"/>
                        <a:pt x="1516" y="19"/>
                        <a:pt x="1494" y="64"/>
                      </a:cubicBezTo>
                      <a:lnTo>
                        <a:pt x="0" y="2514"/>
                      </a:lnTo>
                      <a:cubicBezTo>
                        <a:pt x="0" y="2552"/>
                        <a:pt x="0" y="2591"/>
                        <a:pt x="0" y="2629"/>
                      </a:cubicBezTo>
                      <a:cubicBezTo>
                        <a:pt x="0" y="2667"/>
                        <a:pt x="39" y="2667"/>
                        <a:pt x="77" y="2705"/>
                      </a:cubicBezTo>
                      <a:lnTo>
                        <a:pt x="230" y="2820"/>
                      </a:lnTo>
                      <a:lnTo>
                        <a:pt x="307" y="2820"/>
                      </a:lnTo>
                      <a:cubicBezTo>
                        <a:pt x="345" y="2820"/>
                        <a:pt x="422" y="2782"/>
                        <a:pt x="422" y="2744"/>
                      </a:cubicBezTo>
                      <a:lnTo>
                        <a:pt x="1915" y="332"/>
                      </a:lnTo>
                      <a:cubicBezTo>
                        <a:pt x="1915" y="294"/>
                        <a:pt x="1915" y="255"/>
                        <a:pt x="1915" y="217"/>
                      </a:cubicBezTo>
                      <a:cubicBezTo>
                        <a:pt x="1915" y="179"/>
                        <a:pt x="1876" y="140"/>
                        <a:pt x="1838" y="102"/>
                      </a:cubicBezTo>
                      <a:lnTo>
                        <a:pt x="1685" y="26"/>
                      </a:lnTo>
                      <a:cubicBezTo>
                        <a:pt x="1653" y="10"/>
                        <a:pt x="1622" y="0"/>
                        <a:pt x="15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0" name="Google Shape;3420;p21"/>
                <p:cNvSpPr/>
                <p:nvPr/>
              </p:nvSpPr>
              <p:spPr>
                <a:xfrm>
                  <a:off x="6455400" y="-184175"/>
                  <a:ext cx="40225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9" h="1762" extrusionOk="0">
                      <a:moveTo>
                        <a:pt x="1493" y="1"/>
                      </a:moveTo>
                      <a:lnTo>
                        <a:pt x="0" y="1647"/>
                      </a:lnTo>
                      <a:lnTo>
                        <a:pt x="153" y="1762"/>
                      </a:lnTo>
                      <a:lnTo>
                        <a:pt x="1608" y="116"/>
                      </a:lnTo>
                      <a:lnTo>
                        <a:pt x="149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1" name="Google Shape;3421;p21"/>
                <p:cNvSpPr/>
                <p:nvPr/>
              </p:nvSpPr>
              <p:spPr>
                <a:xfrm>
                  <a:off x="6451575" y="-188000"/>
                  <a:ext cx="48825" cy="5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3" h="2068" extrusionOk="0">
                      <a:moveTo>
                        <a:pt x="1608" y="1"/>
                      </a:moveTo>
                      <a:cubicBezTo>
                        <a:pt x="1570" y="1"/>
                        <a:pt x="1532" y="39"/>
                        <a:pt x="1532" y="39"/>
                      </a:cubicBezTo>
                      <a:lnTo>
                        <a:pt x="77" y="1685"/>
                      </a:lnTo>
                      <a:cubicBezTo>
                        <a:pt x="0" y="1762"/>
                        <a:pt x="0" y="1838"/>
                        <a:pt x="77" y="1877"/>
                      </a:cubicBezTo>
                      <a:lnTo>
                        <a:pt x="230" y="2030"/>
                      </a:lnTo>
                      <a:cubicBezTo>
                        <a:pt x="230" y="2030"/>
                        <a:pt x="268" y="2068"/>
                        <a:pt x="306" y="2068"/>
                      </a:cubicBezTo>
                      <a:cubicBezTo>
                        <a:pt x="345" y="2068"/>
                        <a:pt x="383" y="2030"/>
                        <a:pt x="421" y="2030"/>
                      </a:cubicBezTo>
                      <a:lnTo>
                        <a:pt x="1876" y="383"/>
                      </a:lnTo>
                      <a:cubicBezTo>
                        <a:pt x="1953" y="307"/>
                        <a:pt x="1953" y="230"/>
                        <a:pt x="1876" y="192"/>
                      </a:cubicBezTo>
                      <a:lnTo>
                        <a:pt x="1723" y="39"/>
                      </a:lnTo>
                      <a:cubicBezTo>
                        <a:pt x="1685" y="1"/>
                        <a:pt x="1646" y="1"/>
                        <a:pt x="160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2" name="Google Shape;3422;p21"/>
                <p:cNvSpPr/>
                <p:nvPr/>
              </p:nvSpPr>
              <p:spPr>
                <a:xfrm>
                  <a:off x="6561625" y="-184175"/>
                  <a:ext cx="56500" cy="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1915" extrusionOk="0">
                      <a:moveTo>
                        <a:pt x="154" y="1"/>
                      </a:moveTo>
                      <a:lnTo>
                        <a:pt x="1" y="116"/>
                      </a:lnTo>
                      <a:lnTo>
                        <a:pt x="2106" y="1915"/>
                      </a:lnTo>
                      <a:lnTo>
                        <a:pt x="2260" y="1762"/>
                      </a:lnTo>
                      <a:lnTo>
                        <a:pt x="15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3" name="Google Shape;3423;p21"/>
                <p:cNvSpPr/>
                <p:nvPr/>
              </p:nvSpPr>
              <p:spPr>
                <a:xfrm>
                  <a:off x="6557800" y="-187750"/>
                  <a:ext cx="63200" cy="5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8" h="2212" extrusionOk="0">
                      <a:moveTo>
                        <a:pt x="269" y="0"/>
                      </a:moveTo>
                      <a:cubicBezTo>
                        <a:pt x="230" y="0"/>
                        <a:pt x="192" y="10"/>
                        <a:pt x="154" y="29"/>
                      </a:cubicBezTo>
                      <a:lnTo>
                        <a:pt x="39" y="182"/>
                      </a:lnTo>
                      <a:cubicBezTo>
                        <a:pt x="1" y="220"/>
                        <a:pt x="1" y="259"/>
                        <a:pt x="1" y="297"/>
                      </a:cubicBezTo>
                      <a:cubicBezTo>
                        <a:pt x="1" y="335"/>
                        <a:pt x="39" y="373"/>
                        <a:pt x="77" y="412"/>
                      </a:cubicBezTo>
                      <a:lnTo>
                        <a:pt x="2183" y="2173"/>
                      </a:lnTo>
                      <a:cubicBezTo>
                        <a:pt x="2183" y="2211"/>
                        <a:pt x="2221" y="2211"/>
                        <a:pt x="2259" y="2211"/>
                      </a:cubicBezTo>
                      <a:cubicBezTo>
                        <a:pt x="2298" y="2211"/>
                        <a:pt x="2336" y="2211"/>
                        <a:pt x="2374" y="2173"/>
                      </a:cubicBezTo>
                      <a:lnTo>
                        <a:pt x="2489" y="2020"/>
                      </a:lnTo>
                      <a:cubicBezTo>
                        <a:pt x="2527" y="1981"/>
                        <a:pt x="2527" y="1943"/>
                        <a:pt x="2527" y="1905"/>
                      </a:cubicBezTo>
                      <a:cubicBezTo>
                        <a:pt x="2527" y="1867"/>
                        <a:pt x="2527" y="1828"/>
                        <a:pt x="2489" y="1828"/>
                      </a:cubicBezTo>
                      <a:lnTo>
                        <a:pt x="384" y="29"/>
                      </a:lnTo>
                      <a:cubicBezTo>
                        <a:pt x="345" y="10"/>
                        <a:pt x="307" y="0"/>
                        <a:pt x="2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4" name="Google Shape;3424;p21"/>
                <p:cNvSpPr/>
                <p:nvPr/>
              </p:nvSpPr>
              <p:spPr>
                <a:xfrm>
                  <a:off x="6834400" y="-184175"/>
                  <a:ext cx="55550" cy="3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456" extrusionOk="0">
                      <a:moveTo>
                        <a:pt x="77" y="1"/>
                      </a:moveTo>
                      <a:lnTo>
                        <a:pt x="1" y="154"/>
                      </a:lnTo>
                      <a:lnTo>
                        <a:pt x="2106" y="1456"/>
                      </a:lnTo>
                      <a:lnTo>
                        <a:pt x="2221" y="1302"/>
                      </a:lnTo>
                      <a:lnTo>
                        <a:pt x="7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5" name="Google Shape;3425;p21"/>
                <p:cNvSpPr/>
                <p:nvPr/>
              </p:nvSpPr>
              <p:spPr>
                <a:xfrm>
                  <a:off x="6829625" y="-188000"/>
                  <a:ext cx="64150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6" h="1762" extrusionOk="0">
                      <a:moveTo>
                        <a:pt x="268" y="1"/>
                      </a:moveTo>
                      <a:cubicBezTo>
                        <a:pt x="230" y="1"/>
                        <a:pt x="192" y="39"/>
                        <a:pt x="153" y="77"/>
                      </a:cubicBezTo>
                      <a:lnTo>
                        <a:pt x="39" y="230"/>
                      </a:lnTo>
                      <a:cubicBezTo>
                        <a:pt x="0" y="307"/>
                        <a:pt x="39" y="383"/>
                        <a:pt x="115" y="422"/>
                      </a:cubicBezTo>
                      <a:lnTo>
                        <a:pt x="2221" y="1723"/>
                      </a:lnTo>
                      <a:cubicBezTo>
                        <a:pt x="2259" y="1762"/>
                        <a:pt x="2259" y="1762"/>
                        <a:pt x="2297" y="1762"/>
                      </a:cubicBezTo>
                      <a:lnTo>
                        <a:pt x="2336" y="1762"/>
                      </a:lnTo>
                      <a:cubicBezTo>
                        <a:pt x="2374" y="1723"/>
                        <a:pt x="2412" y="1723"/>
                        <a:pt x="2412" y="1685"/>
                      </a:cubicBezTo>
                      <a:lnTo>
                        <a:pt x="2527" y="1532"/>
                      </a:lnTo>
                      <a:cubicBezTo>
                        <a:pt x="2565" y="1455"/>
                        <a:pt x="2565" y="1341"/>
                        <a:pt x="2489" y="1302"/>
                      </a:cubicBezTo>
                      <a:lnTo>
                        <a:pt x="38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6" name="Google Shape;3426;p21"/>
                <p:cNvSpPr/>
                <p:nvPr/>
              </p:nvSpPr>
              <p:spPr>
                <a:xfrm>
                  <a:off x="6837275" y="-86550"/>
                  <a:ext cx="37350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" h="2222" extrusionOk="0">
                      <a:moveTo>
                        <a:pt x="1302" y="1"/>
                      </a:moveTo>
                      <a:lnTo>
                        <a:pt x="1" y="2145"/>
                      </a:lnTo>
                      <a:lnTo>
                        <a:pt x="192" y="2221"/>
                      </a:lnTo>
                      <a:lnTo>
                        <a:pt x="1494" y="116"/>
                      </a:lnTo>
                      <a:lnTo>
                        <a:pt x="130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7" name="Google Shape;3427;p21"/>
                <p:cNvSpPr/>
                <p:nvPr/>
              </p:nvSpPr>
              <p:spPr>
                <a:xfrm>
                  <a:off x="6833450" y="-90050"/>
                  <a:ext cx="45000" cy="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2515" extrusionOk="0">
                      <a:moveTo>
                        <a:pt x="1439" y="1"/>
                      </a:moveTo>
                      <a:cubicBezTo>
                        <a:pt x="1398" y="1"/>
                        <a:pt x="1363" y="19"/>
                        <a:pt x="1340" y="64"/>
                      </a:cubicBezTo>
                      <a:lnTo>
                        <a:pt x="39" y="2208"/>
                      </a:lnTo>
                      <a:cubicBezTo>
                        <a:pt x="0" y="2208"/>
                        <a:pt x="0" y="2246"/>
                        <a:pt x="0" y="2285"/>
                      </a:cubicBezTo>
                      <a:cubicBezTo>
                        <a:pt x="39" y="2323"/>
                        <a:pt x="39" y="2361"/>
                        <a:pt x="77" y="2399"/>
                      </a:cubicBezTo>
                      <a:lnTo>
                        <a:pt x="230" y="2514"/>
                      </a:lnTo>
                      <a:lnTo>
                        <a:pt x="345" y="2514"/>
                      </a:lnTo>
                      <a:cubicBezTo>
                        <a:pt x="383" y="2514"/>
                        <a:pt x="422" y="2476"/>
                        <a:pt x="460" y="2438"/>
                      </a:cubicBezTo>
                      <a:lnTo>
                        <a:pt x="1761" y="332"/>
                      </a:lnTo>
                      <a:cubicBezTo>
                        <a:pt x="1761" y="294"/>
                        <a:pt x="1800" y="256"/>
                        <a:pt x="1761" y="217"/>
                      </a:cubicBezTo>
                      <a:cubicBezTo>
                        <a:pt x="1761" y="179"/>
                        <a:pt x="1723" y="141"/>
                        <a:pt x="1723" y="141"/>
                      </a:cubicBezTo>
                      <a:lnTo>
                        <a:pt x="1532" y="26"/>
                      </a:lnTo>
                      <a:cubicBezTo>
                        <a:pt x="1500" y="10"/>
                        <a:pt x="1468" y="1"/>
                        <a:pt x="143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8" name="Google Shape;3428;p21"/>
                <p:cNvSpPr/>
                <p:nvPr/>
              </p:nvSpPr>
              <p:spPr>
                <a:xfrm>
                  <a:off x="6984675" y="-121950"/>
                  <a:ext cx="36400" cy="1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" h="766" extrusionOk="0">
                      <a:moveTo>
                        <a:pt x="1302" y="0"/>
                      </a:moveTo>
                      <a:lnTo>
                        <a:pt x="0" y="574"/>
                      </a:lnTo>
                      <a:lnTo>
                        <a:pt x="77" y="766"/>
                      </a:lnTo>
                      <a:lnTo>
                        <a:pt x="1455" y="153"/>
                      </a:lnTo>
                      <a:cubicBezTo>
                        <a:pt x="1417" y="77"/>
                        <a:pt x="1340" y="38"/>
                        <a:pt x="13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9" name="Google Shape;3429;p21"/>
                <p:cNvSpPr/>
                <p:nvPr/>
              </p:nvSpPr>
              <p:spPr>
                <a:xfrm>
                  <a:off x="6980850" y="-124825"/>
                  <a:ext cx="43075" cy="2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3" h="1035" extrusionOk="0">
                      <a:moveTo>
                        <a:pt x="1340" y="0"/>
                      </a:moveTo>
                      <a:lnTo>
                        <a:pt x="115" y="575"/>
                      </a:lnTo>
                      <a:cubicBezTo>
                        <a:pt x="77" y="575"/>
                        <a:pt x="38" y="613"/>
                        <a:pt x="38" y="651"/>
                      </a:cubicBezTo>
                      <a:cubicBezTo>
                        <a:pt x="0" y="689"/>
                        <a:pt x="0" y="728"/>
                        <a:pt x="38" y="766"/>
                      </a:cubicBezTo>
                      <a:lnTo>
                        <a:pt x="115" y="919"/>
                      </a:lnTo>
                      <a:cubicBezTo>
                        <a:pt x="115" y="996"/>
                        <a:pt x="192" y="1034"/>
                        <a:pt x="230" y="1034"/>
                      </a:cubicBezTo>
                      <a:cubicBezTo>
                        <a:pt x="268" y="1034"/>
                        <a:pt x="268" y="996"/>
                        <a:pt x="306" y="996"/>
                      </a:cubicBezTo>
                      <a:lnTo>
                        <a:pt x="1723" y="345"/>
                      </a:lnTo>
                      <a:cubicBezTo>
                        <a:pt x="1685" y="307"/>
                        <a:pt x="1646" y="307"/>
                        <a:pt x="1608" y="268"/>
                      </a:cubicBezTo>
                      <a:cubicBezTo>
                        <a:pt x="1570" y="192"/>
                        <a:pt x="1493" y="153"/>
                        <a:pt x="1455" y="115"/>
                      </a:cubicBezTo>
                      <a:cubicBezTo>
                        <a:pt x="1417" y="77"/>
                        <a:pt x="1378" y="39"/>
                        <a:pt x="13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0" name="Google Shape;3430;p21"/>
                <p:cNvSpPr/>
                <p:nvPr/>
              </p:nvSpPr>
              <p:spPr>
                <a:xfrm>
                  <a:off x="7066025" y="-42525"/>
                  <a:ext cx="32550" cy="2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" h="997" extrusionOk="0">
                      <a:moveTo>
                        <a:pt x="1149" y="1"/>
                      </a:moveTo>
                      <a:lnTo>
                        <a:pt x="0" y="805"/>
                      </a:lnTo>
                      <a:lnTo>
                        <a:pt x="115" y="996"/>
                      </a:lnTo>
                      <a:lnTo>
                        <a:pt x="1302" y="154"/>
                      </a:lnTo>
                      <a:cubicBezTo>
                        <a:pt x="1264" y="116"/>
                        <a:pt x="1187" y="39"/>
                        <a:pt x="114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1" name="Google Shape;3431;p21"/>
                <p:cNvSpPr/>
                <p:nvPr/>
              </p:nvSpPr>
              <p:spPr>
                <a:xfrm>
                  <a:off x="7061225" y="-45400"/>
                  <a:ext cx="39275" cy="3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265" extrusionOk="0">
                      <a:moveTo>
                        <a:pt x="1264" y="1"/>
                      </a:moveTo>
                      <a:lnTo>
                        <a:pt x="78" y="805"/>
                      </a:lnTo>
                      <a:cubicBezTo>
                        <a:pt x="39" y="843"/>
                        <a:pt x="1" y="958"/>
                        <a:pt x="39" y="1035"/>
                      </a:cubicBezTo>
                      <a:lnTo>
                        <a:pt x="154" y="1188"/>
                      </a:lnTo>
                      <a:cubicBezTo>
                        <a:pt x="192" y="1226"/>
                        <a:pt x="231" y="1226"/>
                        <a:pt x="269" y="1264"/>
                      </a:cubicBezTo>
                      <a:lnTo>
                        <a:pt x="307" y="1264"/>
                      </a:lnTo>
                      <a:cubicBezTo>
                        <a:pt x="307" y="1264"/>
                        <a:pt x="346" y="1226"/>
                        <a:pt x="384" y="1226"/>
                      </a:cubicBezTo>
                      <a:lnTo>
                        <a:pt x="1571" y="384"/>
                      </a:lnTo>
                      <a:cubicBezTo>
                        <a:pt x="1532" y="345"/>
                        <a:pt x="1494" y="307"/>
                        <a:pt x="1494" y="269"/>
                      </a:cubicBezTo>
                      <a:cubicBezTo>
                        <a:pt x="1456" y="231"/>
                        <a:pt x="1379" y="154"/>
                        <a:pt x="1341" y="116"/>
                      </a:cubicBezTo>
                      <a:cubicBezTo>
                        <a:pt x="1341" y="77"/>
                        <a:pt x="1303" y="39"/>
                        <a:pt x="126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2" name="Google Shape;3432;p21"/>
                <p:cNvSpPr/>
                <p:nvPr/>
              </p:nvSpPr>
              <p:spPr>
                <a:xfrm>
                  <a:off x="6321400" y="-178425"/>
                  <a:ext cx="4825" cy="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" h="1953" extrusionOk="0">
                      <a:moveTo>
                        <a:pt x="1" y="0"/>
                      </a:moveTo>
                      <a:lnTo>
                        <a:pt x="1" y="1953"/>
                      </a:lnTo>
                      <a:lnTo>
                        <a:pt x="192" y="1953"/>
                      </a:lnTo>
                      <a:lnTo>
                        <a:pt x="19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3" name="Google Shape;3433;p21"/>
                <p:cNvSpPr/>
                <p:nvPr/>
              </p:nvSpPr>
              <p:spPr>
                <a:xfrm>
                  <a:off x="6317575" y="-182250"/>
                  <a:ext cx="12475" cy="5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2260" extrusionOk="0">
                      <a:moveTo>
                        <a:pt x="154" y="0"/>
                      </a:moveTo>
                      <a:cubicBezTo>
                        <a:pt x="39" y="0"/>
                        <a:pt x="0" y="77"/>
                        <a:pt x="0" y="153"/>
                      </a:cubicBezTo>
                      <a:lnTo>
                        <a:pt x="0" y="2106"/>
                      </a:lnTo>
                      <a:cubicBezTo>
                        <a:pt x="0" y="2183"/>
                        <a:pt x="39" y="2259"/>
                        <a:pt x="154" y="2259"/>
                      </a:cubicBezTo>
                      <a:lnTo>
                        <a:pt x="345" y="2259"/>
                      </a:lnTo>
                      <a:cubicBezTo>
                        <a:pt x="422" y="2259"/>
                        <a:pt x="498" y="2183"/>
                        <a:pt x="498" y="2106"/>
                      </a:cubicBezTo>
                      <a:lnTo>
                        <a:pt x="498" y="153"/>
                      </a:lnTo>
                      <a:cubicBezTo>
                        <a:pt x="498" y="77"/>
                        <a:pt x="422" y="0"/>
                        <a:pt x="3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4" name="Google Shape;3434;p21"/>
                <p:cNvSpPr/>
                <p:nvPr/>
              </p:nvSpPr>
              <p:spPr>
                <a:xfrm>
                  <a:off x="6221875" y="-99950"/>
                  <a:ext cx="53600" cy="1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" h="537" extrusionOk="0">
                      <a:moveTo>
                        <a:pt x="2106" y="1"/>
                      </a:moveTo>
                      <a:lnTo>
                        <a:pt x="0" y="345"/>
                      </a:lnTo>
                      <a:lnTo>
                        <a:pt x="0" y="537"/>
                      </a:lnTo>
                      <a:lnTo>
                        <a:pt x="2144" y="192"/>
                      </a:lnTo>
                      <a:lnTo>
                        <a:pt x="210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5" name="Google Shape;3435;p21"/>
                <p:cNvSpPr/>
                <p:nvPr/>
              </p:nvSpPr>
              <p:spPr>
                <a:xfrm>
                  <a:off x="6218025" y="-103250"/>
                  <a:ext cx="613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2" h="822" extrusionOk="0">
                      <a:moveTo>
                        <a:pt x="2260" y="1"/>
                      </a:moveTo>
                      <a:cubicBezTo>
                        <a:pt x="2247" y="1"/>
                        <a:pt x="2234" y="5"/>
                        <a:pt x="2221" y="18"/>
                      </a:cubicBezTo>
                      <a:lnTo>
                        <a:pt x="116" y="324"/>
                      </a:lnTo>
                      <a:cubicBezTo>
                        <a:pt x="39" y="324"/>
                        <a:pt x="1" y="401"/>
                        <a:pt x="1" y="477"/>
                      </a:cubicBezTo>
                      <a:lnTo>
                        <a:pt x="39" y="707"/>
                      </a:lnTo>
                      <a:cubicBezTo>
                        <a:pt x="39" y="745"/>
                        <a:pt x="39" y="745"/>
                        <a:pt x="78" y="784"/>
                      </a:cubicBezTo>
                      <a:cubicBezTo>
                        <a:pt x="116" y="822"/>
                        <a:pt x="154" y="822"/>
                        <a:pt x="154" y="822"/>
                      </a:cubicBezTo>
                      <a:lnTo>
                        <a:pt x="192" y="822"/>
                      </a:lnTo>
                      <a:lnTo>
                        <a:pt x="2298" y="477"/>
                      </a:lnTo>
                      <a:cubicBezTo>
                        <a:pt x="2375" y="477"/>
                        <a:pt x="2451" y="401"/>
                        <a:pt x="2413" y="324"/>
                      </a:cubicBezTo>
                      <a:lnTo>
                        <a:pt x="2413" y="133"/>
                      </a:lnTo>
                      <a:cubicBezTo>
                        <a:pt x="2413" y="94"/>
                        <a:pt x="2375" y="56"/>
                        <a:pt x="2336" y="18"/>
                      </a:cubicBezTo>
                      <a:cubicBezTo>
                        <a:pt x="2311" y="18"/>
                        <a:pt x="2285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6" name="Google Shape;3436;p21"/>
                <p:cNvSpPr/>
                <p:nvPr/>
              </p:nvSpPr>
              <p:spPr>
                <a:xfrm>
                  <a:off x="6341500" y="-24325"/>
                  <a:ext cx="124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2145" extrusionOk="0">
                      <a:moveTo>
                        <a:pt x="192" y="0"/>
                      </a:moveTo>
                      <a:lnTo>
                        <a:pt x="1" y="38"/>
                      </a:lnTo>
                      <a:lnTo>
                        <a:pt x="307" y="2144"/>
                      </a:lnTo>
                      <a:lnTo>
                        <a:pt x="498" y="2106"/>
                      </a:lnTo>
                      <a:lnTo>
                        <a:pt x="19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6337675" y="-28150"/>
                  <a:ext cx="20125" cy="6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2451" extrusionOk="0">
                      <a:moveTo>
                        <a:pt x="307" y="0"/>
                      </a:moveTo>
                      <a:lnTo>
                        <a:pt x="115" y="38"/>
                      </a:lnTo>
                      <a:cubicBezTo>
                        <a:pt x="77" y="38"/>
                        <a:pt x="39" y="77"/>
                        <a:pt x="39" y="77"/>
                      </a:cubicBezTo>
                      <a:cubicBezTo>
                        <a:pt x="0" y="115"/>
                        <a:pt x="0" y="153"/>
                        <a:pt x="0" y="191"/>
                      </a:cubicBezTo>
                      <a:lnTo>
                        <a:pt x="345" y="2335"/>
                      </a:lnTo>
                      <a:cubicBezTo>
                        <a:pt x="345" y="2374"/>
                        <a:pt x="383" y="2450"/>
                        <a:pt x="460" y="2450"/>
                      </a:cubicBezTo>
                      <a:lnTo>
                        <a:pt x="498" y="2450"/>
                      </a:lnTo>
                      <a:lnTo>
                        <a:pt x="690" y="2412"/>
                      </a:lnTo>
                      <a:cubicBezTo>
                        <a:pt x="728" y="2412"/>
                        <a:pt x="766" y="2374"/>
                        <a:pt x="804" y="2335"/>
                      </a:cubicBezTo>
                      <a:cubicBezTo>
                        <a:pt x="804" y="2335"/>
                        <a:pt x="804" y="2297"/>
                        <a:pt x="804" y="2259"/>
                      </a:cubicBezTo>
                      <a:lnTo>
                        <a:pt x="498" y="115"/>
                      </a:lnTo>
                      <a:cubicBezTo>
                        <a:pt x="460" y="38"/>
                        <a:pt x="383" y="0"/>
                        <a:pt x="30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6359675" y="-111425"/>
                  <a:ext cx="57450" cy="1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652" extrusionOk="0">
                      <a:moveTo>
                        <a:pt x="2260" y="0"/>
                      </a:moveTo>
                      <a:lnTo>
                        <a:pt x="1" y="460"/>
                      </a:lnTo>
                      <a:lnTo>
                        <a:pt x="39" y="651"/>
                      </a:lnTo>
                      <a:lnTo>
                        <a:pt x="2298" y="192"/>
                      </a:lnTo>
                      <a:lnTo>
                        <a:pt x="226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6355850" y="-115250"/>
                  <a:ext cx="66075" cy="2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3" h="958" extrusionOk="0">
                      <a:moveTo>
                        <a:pt x="2374" y="0"/>
                      </a:moveTo>
                      <a:lnTo>
                        <a:pt x="116" y="498"/>
                      </a:lnTo>
                      <a:cubicBezTo>
                        <a:pt x="39" y="498"/>
                        <a:pt x="1" y="574"/>
                        <a:pt x="1" y="651"/>
                      </a:cubicBezTo>
                      <a:lnTo>
                        <a:pt x="39" y="842"/>
                      </a:lnTo>
                      <a:cubicBezTo>
                        <a:pt x="39" y="881"/>
                        <a:pt x="77" y="919"/>
                        <a:pt x="116" y="957"/>
                      </a:cubicBezTo>
                      <a:lnTo>
                        <a:pt x="231" y="957"/>
                      </a:lnTo>
                      <a:lnTo>
                        <a:pt x="2489" y="460"/>
                      </a:lnTo>
                      <a:cubicBezTo>
                        <a:pt x="2566" y="460"/>
                        <a:pt x="2642" y="383"/>
                        <a:pt x="2604" y="306"/>
                      </a:cubicBezTo>
                      <a:lnTo>
                        <a:pt x="2566" y="115"/>
                      </a:lnTo>
                      <a:cubicBezTo>
                        <a:pt x="2566" y="77"/>
                        <a:pt x="2528" y="38"/>
                        <a:pt x="2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6168275" y="58925"/>
                  <a:ext cx="46925" cy="3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1456" extrusionOk="0">
                      <a:moveTo>
                        <a:pt x="1761" y="1"/>
                      </a:moveTo>
                      <a:lnTo>
                        <a:pt x="0" y="1302"/>
                      </a:lnTo>
                      <a:lnTo>
                        <a:pt x="77" y="1456"/>
                      </a:lnTo>
                      <a:lnTo>
                        <a:pt x="1876" y="154"/>
                      </a:lnTo>
                      <a:lnTo>
                        <a:pt x="176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6163475" y="55625"/>
                  <a:ext cx="55550" cy="4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741" extrusionOk="0">
                      <a:moveTo>
                        <a:pt x="1953" y="1"/>
                      </a:moveTo>
                      <a:cubicBezTo>
                        <a:pt x="1928" y="1"/>
                        <a:pt x="1902" y="18"/>
                        <a:pt x="1877" y="18"/>
                      </a:cubicBezTo>
                      <a:lnTo>
                        <a:pt x="77" y="1320"/>
                      </a:lnTo>
                      <a:cubicBezTo>
                        <a:pt x="1" y="1396"/>
                        <a:pt x="1" y="1473"/>
                        <a:pt x="39" y="1549"/>
                      </a:cubicBezTo>
                      <a:lnTo>
                        <a:pt x="154" y="1702"/>
                      </a:lnTo>
                      <a:cubicBezTo>
                        <a:pt x="192" y="1741"/>
                        <a:pt x="230" y="1741"/>
                        <a:pt x="269" y="1741"/>
                      </a:cubicBezTo>
                      <a:lnTo>
                        <a:pt x="384" y="1741"/>
                      </a:lnTo>
                      <a:lnTo>
                        <a:pt x="2145" y="439"/>
                      </a:lnTo>
                      <a:cubicBezTo>
                        <a:pt x="2221" y="363"/>
                        <a:pt x="2221" y="286"/>
                        <a:pt x="2183" y="209"/>
                      </a:cubicBezTo>
                      <a:lnTo>
                        <a:pt x="2068" y="56"/>
                      </a:lnTo>
                      <a:cubicBezTo>
                        <a:pt x="2068" y="18"/>
                        <a:pt x="2030" y="18"/>
                        <a:pt x="1992" y="18"/>
                      </a:cubicBezTo>
                      <a:cubicBezTo>
                        <a:pt x="1979" y="5"/>
                        <a:pt x="1966" y="1"/>
                        <a:pt x="195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6141475" y="719325"/>
                  <a:ext cx="5750" cy="1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" h="767" extrusionOk="0">
                      <a:moveTo>
                        <a:pt x="39" y="1"/>
                      </a:moveTo>
                      <a:lnTo>
                        <a:pt x="0" y="537"/>
                      </a:lnTo>
                      <a:cubicBezTo>
                        <a:pt x="39" y="613"/>
                        <a:pt x="115" y="690"/>
                        <a:pt x="192" y="766"/>
                      </a:cubicBez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6137650" y="715500"/>
                  <a:ext cx="13425" cy="2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" h="1073" extrusionOk="0">
                      <a:moveTo>
                        <a:pt x="192" y="0"/>
                      </a:moveTo>
                      <a:cubicBezTo>
                        <a:pt x="153" y="0"/>
                        <a:pt x="115" y="39"/>
                        <a:pt x="77" y="39"/>
                      </a:cubicBezTo>
                      <a:cubicBezTo>
                        <a:pt x="77" y="77"/>
                        <a:pt x="38" y="115"/>
                        <a:pt x="38" y="154"/>
                      </a:cubicBezTo>
                      <a:lnTo>
                        <a:pt x="0" y="536"/>
                      </a:lnTo>
                      <a:cubicBezTo>
                        <a:pt x="77" y="575"/>
                        <a:pt x="115" y="651"/>
                        <a:pt x="153" y="690"/>
                      </a:cubicBezTo>
                      <a:cubicBezTo>
                        <a:pt x="192" y="766"/>
                        <a:pt x="268" y="843"/>
                        <a:pt x="345" y="919"/>
                      </a:cubicBezTo>
                      <a:cubicBezTo>
                        <a:pt x="383" y="958"/>
                        <a:pt x="421" y="1034"/>
                        <a:pt x="460" y="1072"/>
                      </a:cubicBezTo>
                      <a:lnTo>
                        <a:pt x="536" y="192"/>
                      </a:lnTo>
                      <a:cubicBezTo>
                        <a:pt x="536" y="115"/>
                        <a:pt x="460" y="39"/>
                        <a:pt x="383" y="39"/>
                      </a:cubicBezTo>
                      <a:lnTo>
                        <a:pt x="19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6134775" y="608300"/>
                  <a:ext cx="40225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9" h="1762" extrusionOk="0">
                      <a:moveTo>
                        <a:pt x="1455" y="1"/>
                      </a:moveTo>
                      <a:lnTo>
                        <a:pt x="0" y="1609"/>
                      </a:lnTo>
                      <a:lnTo>
                        <a:pt x="153" y="1762"/>
                      </a:lnTo>
                      <a:lnTo>
                        <a:pt x="1608" y="116"/>
                      </a:lnTo>
                      <a:lnTo>
                        <a:pt x="145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6130950" y="604725"/>
                  <a:ext cx="47875" cy="5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2058" extrusionOk="0">
                      <a:moveTo>
                        <a:pt x="1608" y="0"/>
                      </a:moveTo>
                      <a:cubicBezTo>
                        <a:pt x="1570" y="0"/>
                        <a:pt x="1531" y="10"/>
                        <a:pt x="1493" y="29"/>
                      </a:cubicBezTo>
                      <a:lnTo>
                        <a:pt x="38" y="1675"/>
                      </a:lnTo>
                      <a:cubicBezTo>
                        <a:pt x="0" y="1713"/>
                        <a:pt x="0" y="1828"/>
                        <a:pt x="38" y="1866"/>
                      </a:cubicBezTo>
                      <a:lnTo>
                        <a:pt x="192" y="2020"/>
                      </a:lnTo>
                      <a:cubicBezTo>
                        <a:pt x="230" y="2020"/>
                        <a:pt x="268" y="2058"/>
                        <a:pt x="306" y="2058"/>
                      </a:cubicBezTo>
                      <a:cubicBezTo>
                        <a:pt x="345" y="2058"/>
                        <a:pt x="383" y="2020"/>
                        <a:pt x="421" y="1981"/>
                      </a:cubicBezTo>
                      <a:lnTo>
                        <a:pt x="1876" y="373"/>
                      </a:lnTo>
                      <a:cubicBezTo>
                        <a:pt x="1914" y="297"/>
                        <a:pt x="1914" y="220"/>
                        <a:pt x="1876" y="182"/>
                      </a:cubicBezTo>
                      <a:lnTo>
                        <a:pt x="1723" y="29"/>
                      </a:lnTo>
                      <a:cubicBezTo>
                        <a:pt x="1685" y="10"/>
                        <a:pt x="1646" y="0"/>
                        <a:pt x="160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6321400" y="754750"/>
                  <a:ext cx="45000" cy="5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2374" extrusionOk="0">
                      <a:moveTo>
                        <a:pt x="154" y="0"/>
                      </a:moveTo>
                      <a:lnTo>
                        <a:pt x="1" y="115"/>
                      </a:lnTo>
                      <a:lnTo>
                        <a:pt x="1647" y="2374"/>
                      </a:lnTo>
                      <a:lnTo>
                        <a:pt x="1800" y="2259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6317575" y="751250"/>
                  <a:ext cx="52675" cy="6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" h="2667" extrusionOk="0">
                      <a:moveTo>
                        <a:pt x="323" y="0"/>
                      </a:moveTo>
                      <a:cubicBezTo>
                        <a:pt x="294" y="0"/>
                        <a:pt x="262" y="9"/>
                        <a:pt x="230" y="25"/>
                      </a:cubicBezTo>
                      <a:lnTo>
                        <a:pt x="77" y="140"/>
                      </a:lnTo>
                      <a:cubicBezTo>
                        <a:pt x="39" y="140"/>
                        <a:pt x="0" y="178"/>
                        <a:pt x="0" y="217"/>
                      </a:cubicBezTo>
                      <a:cubicBezTo>
                        <a:pt x="0" y="255"/>
                        <a:pt x="0" y="293"/>
                        <a:pt x="39" y="332"/>
                      </a:cubicBezTo>
                      <a:lnTo>
                        <a:pt x="1647" y="2629"/>
                      </a:lnTo>
                      <a:cubicBezTo>
                        <a:pt x="1685" y="2667"/>
                        <a:pt x="1723" y="2667"/>
                        <a:pt x="1762" y="2667"/>
                      </a:cubicBezTo>
                      <a:lnTo>
                        <a:pt x="1876" y="2667"/>
                      </a:lnTo>
                      <a:lnTo>
                        <a:pt x="2030" y="2552"/>
                      </a:lnTo>
                      <a:cubicBezTo>
                        <a:pt x="2068" y="2514"/>
                        <a:pt x="2068" y="2475"/>
                        <a:pt x="2106" y="2437"/>
                      </a:cubicBezTo>
                      <a:cubicBezTo>
                        <a:pt x="2106" y="2399"/>
                        <a:pt x="2068" y="2361"/>
                        <a:pt x="2068" y="2322"/>
                      </a:cubicBezTo>
                      <a:lnTo>
                        <a:pt x="422" y="64"/>
                      </a:lnTo>
                      <a:cubicBezTo>
                        <a:pt x="399" y="19"/>
                        <a:pt x="364" y="0"/>
                        <a:pt x="32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6460175" y="205375"/>
                  <a:ext cx="44050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302" extrusionOk="0">
                      <a:moveTo>
                        <a:pt x="1647" y="0"/>
                      </a:moveTo>
                      <a:lnTo>
                        <a:pt x="1" y="1149"/>
                      </a:lnTo>
                      <a:lnTo>
                        <a:pt x="116" y="1302"/>
                      </a:lnTo>
                      <a:lnTo>
                        <a:pt x="1762" y="153"/>
                      </a:lnTo>
                      <a:lnTo>
                        <a:pt x="164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6456350" y="201875"/>
                  <a:ext cx="50750" cy="39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0" h="1596" extrusionOk="0">
                      <a:moveTo>
                        <a:pt x="1780" y="0"/>
                      </a:moveTo>
                      <a:cubicBezTo>
                        <a:pt x="1749" y="0"/>
                        <a:pt x="1717" y="10"/>
                        <a:pt x="1685" y="25"/>
                      </a:cubicBezTo>
                      <a:lnTo>
                        <a:pt x="77" y="1174"/>
                      </a:lnTo>
                      <a:cubicBezTo>
                        <a:pt x="1" y="1212"/>
                        <a:pt x="1" y="1289"/>
                        <a:pt x="39" y="1365"/>
                      </a:cubicBezTo>
                      <a:lnTo>
                        <a:pt x="154" y="1518"/>
                      </a:lnTo>
                      <a:cubicBezTo>
                        <a:pt x="154" y="1557"/>
                        <a:pt x="192" y="1595"/>
                        <a:pt x="230" y="1595"/>
                      </a:cubicBezTo>
                      <a:lnTo>
                        <a:pt x="269" y="1595"/>
                      </a:lnTo>
                      <a:cubicBezTo>
                        <a:pt x="307" y="1595"/>
                        <a:pt x="345" y="1595"/>
                        <a:pt x="345" y="1557"/>
                      </a:cubicBezTo>
                      <a:lnTo>
                        <a:pt x="1991" y="447"/>
                      </a:lnTo>
                      <a:cubicBezTo>
                        <a:pt x="2030" y="408"/>
                        <a:pt x="2030" y="370"/>
                        <a:pt x="2030" y="332"/>
                      </a:cubicBezTo>
                      <a:cubicBezTo>
                        <a:pt x="2030" y="293"/>
                        <a:pt x="2030" y="255"/>
                        <a:pt x="2030" y="217"/>
                      </a:cubicBezTo>
                      <a:lnTo>
                        <a:pt x="1915" y="64"/>
                      </a:lnTo>
                      <a:cubicBezTo>
                        <a:pt x="1870" y="19"/>
                        <a:pt x="1825" y="0"/>
                        <a:pt x="178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6911925" y="266625"/>
                  <a:ext cx="46925" cy="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1149" extrusionOk="0">
                      <a:moveTo>
                        <a:pt x="77" y="0"/>
                      </a:moveTo>
                      <a:lnTo>
                        <a:pt x="1" y="154"/>
                      </a:lnTo>
                      <a:lnTo>
                        <a:pt x="1762" y="1149"/>
                      </a:lnTo>
                      <a:lnTo>
                        <a:pt x="1877" y="95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6908100" y="262425"/>
                  <a:ext cx="54575" cy="3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1471" extrusionOk="0">
                      <a:moveTo>
                        <a:pt x="246" y="0"/>
                      </a:moveTo>
                      <a:cubicBezTo>
                        <a:pt x="192" y="0"/>
                        <a:pt x="143" y="36"/>
                        <a:pt x="115" y="92"/>
                      </a:cubicBezTo>
                      <a:lnTo>
                        <a:pt x="1" y="245"/>
                      </a:lnTo>
                      <a:cubicBezTo>
                        <a:pt x="1" y="283"/>
                        <a:pt x="1" y="322"/>
                        <a:pt x="1" y="360"/>
                      </a:cubicBezTo>
                      <a:cubicBezTo>
                        <a:pt x="1" y="398"/>
                        <a:pt x="39" y="436"/>
                        <a:pt x="77" y="475"/>
                      </a:cubicBezTo>
                      <a:lnTo>
                        <a:pt x="1838" y="1432"/>
                      </a:lnTo>
                      <a:cubicBezTo>
                        <a:pt x="1876" y="1432"/>
                        <a:pt x="1915" y="1470"/>
                        <a:pt x="1915" y="1470"/>
                      </a:cubicBezTo>
                      <a:cubicBezTo>
                        <a:pt x="1991" y="1470"/>
                        <a:pt x="2030" y="1432"/>
                        <a:pt x="2068" y="1393"/>
                      </a:cubicBezTo>
                      <a:lnTo>
                        <a:pt x="2144" y="1202"/>
                      </a:lnTo>
                      <a:cubicBezTo>
                        <a:pt x="2183" y="1164"/>
                        <a:pt x="2183" y="1126"/>
                        <a:pt x="2144" y="1087"/>
                      </a:cubicBezTo>
                      <a:cubicBezTo>
                        <a:pt x="2144" y="1049"/>
                        <a:pt x="2144" y="1011"/>
                        <a:pt x="2106" y="1011"/>
                      </a:cubicBezTo>
                      <a:lnTo>
                        <a:pt x="307" y="15"/>
                      </a:lnTo>
                      <a:cubicBezTo>
                        <a:pt x="286" y="5"/>
                        <a:pt x="266" y="0"/>
                        <a:pt x="2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6392225" y="379550"/>
                  <a:ext cx="62250" cy="1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690" extrusionOk="0">
                      <a:moveTo>
                        <a:pt x="39" y="1"/>
                      </a:moveTo>
                      <a:lnTo>
                        <a:pt x="1" y="192"/>
                      </a:lnTo>
                      <a:lnTo>
                        <a:pt x="2451" y="690"/>
                      </a:lnTo>
                      <a:lnTo>
                        <a:pt x="2489" y="499"/>
                      </a:lnTo>
                      <a:lnTo>
                        <a:pt x="39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6388400" y="376275"/>
                  <a:ext cx="69900" cy="2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6" h="975" extrusionOk="0">
                      <a:moveTo>
                        <a:pt x="192" y="0"/>
                      </a:moveTo>
                      <a:cubicBezTo>
                        <a:pt x="166" y="0"/>
                        <a:pt x="141" y="17"/>
                        <a:pt x="115" y="17"/>
                      </a:cubicBezTo>
                      <a:cubicBezTo>
                        <a:pt x="77" y="55"/>
                        <a:pt x="39" y="94"/>
                        <a:pt x="39" y="132"/>
                      </a:cubicBezTo>
                      <a:lnTo>
                        <a:pt x="0" y="323"/>
                      </a:lnTo>
                      <a:cubicBezTo>
                        <a:pt x="0" y="400"/>
                        <a:pt x="39" y="476"/>
                        <a:pt x="115" y="476"/>
                      </a:cubicBezTo>
                      <a:lnTo>
                        <a:pt x="2565" y="974"/>
                      </a:lnTo>
                      <a:lnTo>
                        <a:pt x="2604" y="974"/>
                      </a:lnTo>
                      <a:cubicBezTo>
                        <a:pt x="2604" y="974"/>
                        <a:pt x="2642" y="974"/>
                        <a:pt x="2680" y="936"/>
                      </a:cubicBezTo>
                      <a:cubicBezTo>
                        <a:pt x="2719" y="936"/>
                        <a:pt x="2719" y="898"/>
                        <a:pt x="2719" y="859"/>
                      </a:cubicBezTo>
                      <a:lnTo>
                        <a:pt x="2757" y="668"/>
                      </a:lnTo>
                      <a:cubicBezTo>
                        <a:pt x="2795" y="591"/>
                        <a:pt x="2719" y="515"/>
                        <a:pt x="2642" y="476"/>
                      </a:cubicBezTo>
                      <a:lnTo>
                        <a:pt x="230" y="17"/>
                      </a:lnTo>
                      <a:cubicBezTo>
                        <a:pt x="217" y="4"/>
                        <a:pt x="205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6496550" y="547050"/>
                  <a:ext cx="35450" cy="2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150" extrusionOk="0">
                      <a:moveTo>
                        <a:pt x="1302" y="1"/>
                      </a:moveTo>
                      <a:lnTo>
                        <a:pt x="1" y="958"/>
                      </a:lnTo>
                      <a:lnTo>
                        <a:pt x="115" y="1149"/>
                      </a:lnTo>
                      <a:lnTo>
                        <a:pt x="1417" y="154"/>
                      </a:lnTo>
                      <a:lnTo>
                        <a:pt x="130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6492725" y="543225"/>
                  <a:ext cx="44050" cy="3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17" extrusionOk="0">
                      <a:moveTo>
                        <a:pt x="1493" y="0"/>
                      </a:moveTo>
                      <a:cubicBezTo>
                        <a:pt x="1455" y="0"/>
                        <a:pt x="1417" y="0"/>
                        <a:pt x="1379" y="39"/>
                      </a:cubicBezTo>
                      <a:lnTo>
                        <a:pt x="77" y="996"/>
                      </a:lnTo>
                      <a:cubicBezTo>
                        <a:pt x="0" y="1072"/>
                        <a:pt x="0" y="1149"/>
                        <a:pt x="39" y="1225"/>
                      </a:cubicBezTo>
                      <a:lnTo>
                        <a:pt x="154" y="1379"/>
                      </a:lnTo>
                      <a:cubicBezTo>
                        <a:pt x="192" y="1417"/>
                        <a:pt x="230" y="1417"/>
                        <a:pt x="268" y="1417"/>
                      </a:cubicBezTo>
                      <a:lnTo>
                        <a:pt x="383" y="1417"/>
                      </a:lnTo>
                      <a:lnTo>
                        <a:pt x="1685" y="422"/>
                      </a:lnTo>
                      <a:cubicBezTo>
                        <a:pt x="1723" y="383"/>
                        <a:pt x="1761" y="268"/>
                        <a:pt x="1685" y="230"/>
                      </a:cubicBezTo>
                      <a:lnTo>
                        <a:pt x="1570" y="77"/>
                      </a:lnTo>
                      <a:cubicBezTo>
                        <a:pt x="1570" y="39"/>
                        <a:pt x="1532" y="0"/>
                        <a:pt x="14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6443900" y="705925"/>
                  <a:ext cx="47900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6" h="1609" extrusionOk="0">
                      <a:moveTo>
                        <a:pt x="116" y="1"/>
                      </a:moveTo>
                      <a:lnTo>
                        <a:pt x="1" y="154"/>
                      </a:lnTo>
                      <a:lnTo>
                        <a:pt x="1800" y="1609"/>
                      </a:lnTo>
                      <a:lnTo>
                        <a:pt x="1915" y="1455"/>
                      </a:lnTo>
                      <a:lnTo>
                        <a:pt x="1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6440075" y="702100"/>
                  <a:ext cx="55550" cy="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915" extrusionOk="0">
                      <a:moveTo>
                        <a:pt x="269" y="1"/>
                      </a:moveTo>
                      <a:cubicBezTo>
                        <a:pt x="230" y="1"/>
                        <a:pt x="192" y="1"/>
                        <a:pt x="154" y="39"/>
                      </a:cubicBezTo>
                      <a:lnTo>
                        <a:pt x="39" y="192"/>
                      </a:lnTo>
                      <a:cubicBezTo>
                        <a:pt x="1" y="268"/>
                        <a:pt x="1" y="345"/>
                        <a:pt x="39" y="422"/>
                      </a:cubicBezTo>
                      <a:lnTo>
                        <a:pt x="1838" y="1876"/>
                      </a:lnTo>
                      <a:cubicBezTo>
                        <a:pt x="1877" y="1876"/>
                        <a:pt x="1915" y="1915"/>
                        <a:pt x="1953" y="1915"/>
                      </a:cubicBezTo>
                      <a:cubicBezTo>
                        <a:pt x="1992" y="1915"/>
                        <a:pt x="2030" y="1876"/>
                        <a:pt x="2068" y="1838"/>
                      </a:cubicBezTo>
                      <a:lnTo>
                        <a:pt x="2183" y="1685"/>
                      </a:lnTo>
                      <a:cubicBezTo>
                        <a:pt x="2221" y="1647"/>
                        <a:pt x="2221" y="1532"/>
                        <a:pt x="2145" y="1494"/>
                      </a:cubicBezTo>
                      <a:lnTo>
                        <a:pt x="384" y="39"/>
                      </a:lnTo>
                      <a:cubicBezTo>
                        <a:pt x="345" y="1"/>
                        <a:pt x="307" y="1"/>
                        <a:pt x="26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6509000" y="791100"/>
                  <a:ext cx="35425" cy="2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958" extrusionOk="0">
                      <a:moveTo>
                        <a:pt x="115" y="1"/>
                      </a:moveTo>
                      <a:lnTo>
                        <a:pt x="0" y="154"/>
                      </a:lnTo>
                      <a:lnTo>
                        <a:pt x="1302" y="958"/>
                      </a:lnTo>
                      <a:lnTo>
                        <a:pt x="1417" y="805"/>
                      </a:lnTo>
                      <a:lnTo>
                        <a:pt x="11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6505175" y="786850"/>
                  <a:ext cx="43075" cy="3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3" h="1282" extrusionOk="0">
                      <a:moveTo>
                        <a:pt x="268" y="1"/>
                      </a:moveTo>
                      <a:cubicBezTo>
                        <a:pt x="255" y="1"/>
                        <a:pt x="243" y="5"/>
                        <a:pt x="230" y="18"/>
                      </a:cubicBezTo>
                      <a:cubicBezTo>
                        <a:pt x="192" y="18"/>
                        <a:pt x="153" y="56"/>
                        <a:pt x="153" y="94"/>
                      </a:cubicBezTo>
                      <a:lnTo>
                        <a:pt x="38" y="247"/>
                      </a:lnTo>
                      <a:cubicBezTo>
                        <a:pt x="0" y="324"/>
                        <a:pt x="0" y="401"/>
                        <a:pt x="77" y="439"/>
                      </a:cubicBezTo>
                      <a:lnTo>
                        <a:pt x="1378" y="1243"/>
                      </a:lnTo>
                      <a:cubicBezTo>
                        <a:pt x="1417" y="1281"/>
                        <a:pt x="1417" y="1281"/>
                        <a:pt x="1455" y="1281"/>
                      </a:cubicBezTo>
                      <a:cubicBezTo>
                        <a:pt x="1493" y="1281"/>
                        <a:pt x="1570" y="1243"/>
                        <a:pt x="1570" y="1205"/>
                      </a:cubicBezTo>
                      <a:lnTo>
                        <a:pt x="1685" y="1051"/>
                      </a:lnTo>
                      <a:cubicBezTo>
                        <a:pt x="1723" y="1013"/>
                        <a:pt x="1723" y="975"/>
                        <a:pt x="1723" y="937"/>
                      </a:cubicBezTo>
                      <a:cubicBezTo>
                        <a:pt x="1685" y="898"/>
                        <a:pt x="1685" y="860"/>
                        <a:pt x="1646" y="822"/>
                      </a:cubicBezTo>
                      <a:lnTo>
                        <a:pt x="345" y="18"/>
                      </a:lnTo>
                      <a:cubicBezTo>
                        <a:pt x="319" y="18"/>
                        <a:pt x="294" y="1"/>
                        <a:pt x="26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6449650" y="632225"/>
                  <a:ext cx="48850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4" h="193" extrusionOk="0">
                      <a:moveTo>
                        <a:pt x="1" y="1"/>
                      </a:moveTo>
                      <a:lnTo>
                        <a:pt x="1" y="192"/>
                      </a:lnTo>
                      <a:lnTo>
                        <a:pt x="1953" y="192"/>
                      </a:lnTo>
                      <a:lnTo>
                        <a:pt x="19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445825" y="628400"/>
                  <a:ext cx="56500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499" extrusionOk="0">
                      <a:moveTo>
                        <a:pt x="154" y="1"/>
                      </a:moveTo>
                      <a:cubicBezTo>
                        <a:pt x="77" y="1"/>
                        <a:pt x="0" y="39"/>
                        <a:pt x="0" y="154"/>
                      </a:cubicBezTo>
                      <a:lnTo>
                        <a:pt x="0" y="345"/>
                      </a:lnTo>
                      <a:cubicBezTo>
                        <a:pt x="0" y="422"/>
                        <a:pt x="77" y="498"/>
                        <a:pt x="154" y="498"/>
                      </a:cubicBezTo>
                      <a:lnTo>
                        <a:pt x="2106" y="498"/>
                      </a:lnTo>
                      <a:cubicBezTo>
                        <a:pt x="2183" y="498"/>
                        <a:pt x="2259" y="422"/>
                        <a:pt x="2259" y="345"/>
                      </a:cubicBezTo>
                      <a:lnTo>
                        <a:pt x="2259" y="154"/>
                      </a:lnTo>
                      <a:cubicBezTo>
                        <a:pt x="2259" y="39"/>
                        <a:pt x="2183" y="1"/>
                        <a:pt x="210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6622875" y="51275"/>
                  <a:ext cx="43100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1303" extrusionOk="0">
                      <a:moveTo>
                        <a:pt x="1609" y="1"/>
                      </a:moveTo>
                      <a:lnTo>
                        <a:pt x="1" y="1111"/>
                      </a:lnTo>
                      <a:lnTo>
                        <a:pt x="116" y="1302"/>
                      </a:lnTo>
                      <a:lnTo>
                        <a:pt x="1724" y="154"/>
                      </a:lnTo>
                      <a:lnTo>
                        <a:pt x="1609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618100" y="47450"/>
                  <a:ext cx="52675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" h="1609" extrusionOk="0">
                      <a:moveTo>
                        <a:pt x="1838" y="0"/>
                      </a:moveTo>
                      <a:cubicBezTo>
                        <a:pt x="1800" y="0"/>
                        <a:pt x="1762" y="0"/>
                        <a:pt x="1723" y="39"/>
                      </a:cubicBezTo>
                      <a:lnTo>
                        <a:pt x="115" y="1149"/>
                      </a:lnTo>
                      <a:cubicBezTo>
                        <a:pt x="39" y="1226"/>
                        <a:pt x="1" y="1302"/>
                        <a:pt x="77" y="1379"/>
                      </a:cubicBezTo>
                      <a:lnTo>
                        <a:pt x="192" y="1532"/>
                      </a:lnTo>
                      <a:cubicBezTo>
                        <a:pt x="192" y="1570"/>
                        <a:pt x="230" y="1570"/>
                        <a:pt x="269" y="1608"/>
                      </a:cubicBezTo>
                      <a:lnTo>
                        <a:pt x="307" y="1608"/>
                      </a:lnTo>
                      <a:cubicBezTo>
                        <a:pt x="345" y="1608"/>
                        <a:pt x="345" y="1570"/>
                        <a:pt x="383" y="1570"/>
                      </a:cubicBezTo>
                      <a:lnTo>
                        <a:pt x="1991" y="422"/>
                      </a:lnTo>
                      <a:cubicBezTo>
                        <a:pt x="2068" y="383"/>
                        <a:pt x="2106" y="307"/>
                        <a:pt x="2030" y="230"/>
                      </a:cubicBezTo>
                      <a:lnTo>
                        <a:pt x="1953" y="77"/>
                      </a:lnTo>
                      <a:cubicBezTo>
                        <a:pt x="1915" y="39"/>
                        <a:pt x="1876" y="0"/>
                        <a:pt x="183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6661175" y="136450"/>
                  <a:ext cx="48825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3" h="193" extrusionOk="0">
                      <a:moveTo>
                        <a:pt x="0" y="1"/>
                      </a:moveTo>
                      <a:lnTo>
                        <a:pt x="0" y="192"/>
                      </a:lnTo>
                      <a:lnTo>
                        <a:pt x="1953" y="192"/>
                      </a:lnTo>
                      <a:lnTo>
                        <a:pt x="19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657350" y="132625"/>
                  <a:ext cx="5552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1" h="499" extrusionOk="0">
                      <a:moveTo>
                        <a:pt x="153" y="1"/>
                      </a:moveTo>
                      <a:cubicBezTo>
                        <a:pt x="38" y="1"/>
                        <a:pt x="0" y="39"/>
                        <a:pt x="0" y="154"/>
                      </a:cubicBezTo>
                      <a:lnTo>
                        <a:pt x="0" y="345"/>
                      </a:lnTo>
                      <a:cubicBezTo>
                        <a:pt x="0" y="422"/>
                        <a:pt x="38" y="498"/>
                        <a:pt x="153" y="498"/>
                      </a:cubicBezTo>
                      <a:lnTo>
                        <a:pt x="2106" y="498"/>
                      </a:lnTo>
                      <a:cubicBezTo>
                        <a:pt x="2182" y="498"/>
                        <a:pt x="2221" y="422"/>
                        <a:pt x="2221" y="345"/>
                      </a:cubicBezTo>
                      <a:lnTo>
                        <a:pt x="2221" y="154"/>
                      </a:lnTo>
                      <a:cubicBezTo>
                        <a:pt x="2221" y="39"/>
                        <a:pt x="2182" y="1"/>
                        <a:pt x="210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610450" y="230250"/>
                  <a:ext cx="47875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1303" extrusionOk="0">
                      <a:moveTo>
                        <a:pt x="115" y="1"/>
                      </a:moveTo>
                      <a:lnTo>
                        <a:pt x="0" y="154"/>
                      </a:lnTo>
                      <a:lnTo>
                        <a:pt x="1800" y="1302"/>
                      </a:lnTo>
                      <a:lnTo>
                        <a:pt x="1914" y="1111"/>
                      </a:lnTo>
                      <a:lnTo>
                        <a:pt x="11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6606625" y="226425"/>
                  <a:ext cx="55525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1" h="1609" extrusionOk="0">
                      <a:moveTo>
                        <a:pt x="230" y="0"/>
                      </a:moveTo>
                      <a:cubicBezTo>
                        <a:pt x="192" y="0"/>
                        <a:pt x="153" y="39"/>
                        <a:pt x="153" y="77"/>
                      </a:cubicBezTo>
                      <a:lnTo>
                        <a:pt x="38" y="230"/>
                      </a:lnTo>
                      <a:cubicBezTo>
                        <a:pt x="0" y="307"/>
                        <a:pt x="0" y="383"/>
                        <a:pt x="77" y="422"/>
                      </a:cubicBezTo>
                      <a:lnTo>
                        <a:pt x="1876" y="1570"/>
                      </a:lnTo>
                      <a:cubicBezTo>
                        <a:pt x="1914" y="1570"/>
                        <a:pt x="1914" y="1608"/>
                        <a:pt x="1953" y="1608"/>
                      </a:cubicBezTo>
                      <a:cubicBezTo>
                        <a:pt x="1953" y="1608"/>
                        <a:pt x="1991" y="1608"/>
                        <a:pt x="1991" y="1570"/>
                      </a:cubicBezTo>
                      <a:cubicBezTo>
                        <a:pt x="2029" y="1570"/>
                        <a:pt x="2067" y="1570"/>
                        <a:pt x="2067" y="1532"/>
                      </a:cubicBezTo>
                      <a:lnTo>
                        <a:pt x="2182" y="1340"/>
                      </a:lnTo>
                      <a:cubicBezTo>
                        <a:pt x="2221" y="1302"/>
                        <a:pt x="2221" y="1187"/>
                        <a:pt x="2144" y="1149"/>
                      </a:cubicBezTo>
                      <a:lnTo>
                        <a:pt x="3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629575" y="434125"/>
                  <a:ext cx="17275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1685" extrusionOk="0">
                      <a:moveTo>
                        <a:pt x="499" y="0"/>
                      </a:moveTo>
                      <a:lnTo>
                        <a:pt x="1" y="1646"/>
                      </a:lnTo>
                      <a:lnTo>
                        <a:pt x="192" y="1685"/>
                      </a:lnTo>
                      <a:lnTo>
                        <a:pt x="690" y="77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6625750" y="430875"/>
                  <a:ext cx="24925" cy="4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" h="1968" extrusionOk="0">
                      <a:moveTo>
                        <a:pt x="629" y="0"/>
                      </a:moveTo>
                      <a:cubicBezTo>
                        <a:pt x="575" y="0"/>
                        <a:pt x="527" y="36"/>
                        <a:pt x="499" y="92"/>
                      </a:cubicBezTo>
                      <a:lnTo>
                        <a:pt x="39" y="1738"/>
                      </a:lnTo>
                      <a:cubicBezTo>
                        <a:pt x="1" y="1776"/>
                        <a:pt x="1" y="1815"/>
                        <a:pt x="39" y="1853"/>
                      </a:cubicBezTo>
                      <a:cubicBezTo>
                        <a:pt x="39" y="1891"/>
                        <a:pt x="77" y="1891"/>
                        <a:pt x="116" y="1929"/>
                      </a:cubicBezTo>
                      <a:lnTo>
                        <a:pt x="307" y="1968"/>
                      </a:lnTo>
                      <a:lnTo>
                        <a:pt x="345" y="1968"/>
                      </a:lnTo>
                      <a:cubicBezTo>
                        <a:pt x="422" y="1968"/>
                        <a:pt x="499" y="1929"/>
                        <a:pt x="499" y="1853"/>
                      </a:cubicBezTo>
                      <a:lnTo>
                        <a:pt x="996" y="245"/>
                      </a:lnTo>
                      <a:cubicBezTo>
                        <a:pt x="996" y="207"/>
                        <a:pt x="996" y="168"/>
                        <a:pt x="958" y="130"/>
                      </a:cubicBezTo>
                      <a:cubicBezTo>
                        <a:pt x="958" y="92"/>
                        <a:pt x="920" y="53"/>
                        <a:pt x="881" y="53"/>
                      </a:cubicBezTo>
                      <a:lnTo>
                        <a:pt x="690" y="15"/>
                      </a:lnTo>
                      <a:cubicBezTo>
                        <a:pt x="669" y="5"/>
                        <a:pt x="649" y="0"/>
                        <a:pt x="62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6606625" y="550875"/>
                  <a:ext cx="47875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1609" extrusionOk="0">
                      <a:moveTo>
                        <a:pt x="115" y="1"/>
                      </a:moveTo>
                      <a:lnTo>
                        <a:pt x="0" y="154"/>
                      </a:lnTo>
                      <a:lnTo>
                        <a:pt x="1761" y="1609"/>
                      </a:lnTo>
                      <a:lnTo>
                        <a:pt x="1914" y="1455"/>
                      </a:lnTo>
                      <a:lnTo>
                        <a:pt x="11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602800" y="547375"/>
                  <a:ext cx="55525" cy="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1" h="1902" extrusionOk="0">
                      <a:moveTo>
                        <a:pt x="268" y="1"/>
                      </a:moveTo>
                      <a:cubicBezTo>
                        <a:pt x="224" y="1"/>
                        <a:pt x="176" y="19"/>
                        <a:pt x="153" y="64"/>
                      </a:cubicBezTo>
                      <a:lnTo>
                        <a:pt x="38" y="217"/>
                      </a:lnTo>
                      <a:cubicBezTo>
                        <a:pt x="0" y="256"/>
                        <a:pt x="0" y="294"/>
                        <a:pt x="0" y="332"/>
                      </a:cubicBezTo>
                      <a:cubicBezTo>
                        <a:pt x="0" y="370"/>
                        <a:pt x="38" y="409"/>
                        <a:pt x="38" y="409"/>
                      </a:cubicBezTo>
                      <a:lnTo>
                        <a:pt x="1838" y="1863"/>
                      </a:lnTo>
                      <a:cubicBezTo>
                        <a:pt x="1876" y="1902"/>
                        <a:pt x="1914" y="1902"/>
                        <a:pt x="1914" y="1902"/>
                      </a:cubicBezTo>
                      <a:lnTo>
                        <a:pt x="1953" y="1902"/>
                      </a:lnTo>
                      <a:cubicBezTo>
                        <a:pt x="1991" y="1902"/>
                        <a:pt x="2029" y="1902"/>
                        <a:pt x="2029" y="1863"/>
                      </a:cubicBezTo>
                      <a:lnTo>
                        <a:pt x="2182" y="1710"/>
                      </a:lnTo>
                      <a:cubicBezTo>
                        <a:pt x="2220" y="1634"/>
                        <a:pt x="2220" y="1557"/>
                        <a:pt x="2144" y="1481"/>
                      </a:cubicBezTo>
                      <a:lnTo>
                        <a:pt x="345" y="26"/>
                      </a:lnTo>
                      <a:cubicBezTo>
                        <a:pt x="329" y="10"/>
                        <a:pt x="300" y="1"/>
                        <a:pt x="26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626725" y="697325"/>
                  <a:ext cx="35425" cy="2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958" extrusionOk="0">
                      <a:moveTo>
                        <a:pt x="115" y="0"/>
                      </a:moveTo>
                      <a:lnTo>
                        <a:pt x="0" y="153"/>
                      </a:lnTo>
                      <a:lnTo>
                        <a:pt x="1302" y="957"/>
                      </a:lnTo>
                      <a:lnTo>
                        <a:pt x="1417" y="804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622875" y="693475"/>
                  <a:ext cx="43100" cy="3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1265" extrusionOk="0">
                      <a:moveTo>
                        <a:pt x="231" y="1"/>
                      </a:moveTo>
                      <a:cubicBezTo>
                        <a:pt x="192" y="1"/>
                        <a:pt x="154" y="39"/>
                        <a:pt x="154" y="78"/>
                      </a:cubicBezTo>
                      <a:lnTo>
                        <a:pt x="39" y="231"/>
                      </a:lnTo>
                      <a:cubicBezTo>
                        <a:pt x="1" y="307"/>
                        <a:pt x="1" y="384"/>
                        <a:pt x="78" y="460"/>
                      </a:cubicBezTo>
                      <a:lnTo>
                        <a:pt x="1379" y="1264"/>
                      </a:lnTo>
                      <a:lnTo>
                        <a:pt x="1494" y="1264"/>
                      </a:lnTo>
                      <a:cubicBezTo>
                        <a:pt x="1532" y="1264"/>
                        <a:pt x="1571" y="1226"/>
                        <a:pt x="1609" y="1226"/>
                      </a:cubicBezTo>
                      <a:lnTo>
                        <a:pt x="1685" y="1035"/>
                      </a:lnTo>
                      <a:cubicBezTo>
                        <a:pt x="1724" y="958"/>
                        <a:pt x="1724" y="881"/>
                        <a:pt x="1647" y="843"/>
                      </a:cubicBezTo>
                      <a:lnTo>
                        <a:pt x="346" y="39"/>
                      </a:lnTo>
                      <a:cubicBezTo>
                        <a:pt x="307" y="1"/>
                        <a:pt x="269" y="1"/>
                        <a:pt x="23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993275" y="465700"/>
                  <a:ext cx="48850" cy="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4" h="192" extrusionOk="0">
                      <a:moveTo>
                        <a:pt x="1" y="0"/>
                      </a:moveTo>
                      <a:lnTo>
                        <a:pt x="1" y="192"/>
                      </a:lnTo>
                      <a:lnTo>
                        <a:pt x="1953" y="192"/>
                      </a:lnTo>
                      <a:lnTo>
                        <a:pt x="195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989450" y="461875"/>
                  <a:ext cx="56500" cy="1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498" extrusionOk="0">
                      <a:moveTo>
                        <a:pt x="154" y="0"/>
                      </a:moveTo>
                      <a:cubicBezTo>
                        <a:pt x="77" y="0"/>
                        <a:pt x="1" y="77"/>
                        <a:pt x="1" y="153"/>
                      </a:cubicBezTo>
                      <a:lnTo>
                        <a:pt x="1" y="345"/>
                      </a:lnTo>
                      <a:cubicBezTo>
                        <a:pt x="1" y="421"/>
                        <a:pt x="77" y="498"/>
                        <a:pt x="154" y="498"/>
                      </a:cubicBezTo>
                      <a:lnTo>
                        <a:pt x="2106" y="498"/>
                      </a:lnTo>
                      <a:cubicBezTo>
                        <a:pt x="2183" y="498"/>
                        <a:pt x="2259" y="421"/>
                        <a:pt x="2259" y="345"/>
                      </a:cubicBezTo>
                      <a:lnTo>
                        <a:pt x="2259" y="153"/>
                      </a:lnTo>
                      <a:cubicBezTo>
                        <a:pt x="2259" y="77"/>
                        <a:pt x="2183" y="0"/>
                        <a:pt x="210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378825" y="441775"/>
                  <a:ext cx="44050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302" extrusionOk="0">
                      <a:moveTo>
                        <a:pt x="115" y="0"/>
                      </a:moveTo>
                      <a:lnTo>
                        <a:pt x="1" y="153"/>
                      </a:lnTo>
                      <a:lnTo>
                        <a:pt x="1647" y="1302"/>
                      </a:lnTo>
                      <a:lnTo>
                        <a:pt x="1762" y="1111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375000" y="437525"/>
                  <a:ext cx="51700" cy="3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1587" extrusionOk="0">
                      <a:moveTo>
                        <a:pt x="268" y="0"/>
                      </a:moveTo>
                      <a:cubicBezTo>
                        <a:pt x="256" y="0"/>
                        <a:pt x="243" y="4"/>
                        <a:pt x="230" y="17"/>
                      </a:cubicBezTo>
                      <a:cubicBezTo>
                        <a:pt x="192" y="17"/>
                        <a:pt x="154" y="17"/>
                        <a:pt x="154" y="55"/>
                      </a:cubicBezTo>
                      <a:lnTo>
                        <a:pt x="39" y="209"/>
                      </a:lnTo>
                      <a:cubicBezTo>
                        <a:pt x="0" y="285"/>
                        <a:pt x="0" y="400"/>
                        <a:pt x="77" y="438"/>
                      </a:cubicBezTo>
                      <a:lnTo>
                        <a:pt x="1685" y="1587"/>
                      </a:lnTo>
                      <a:lnTo>
                        <a:pt x="1800" y="1587"/>
                      </a:lnTo>
                      <a:cubicBezTo>
                        <a:pt x="1838" y="1587"/>
                        <a:pt x="1876" y="1549"/>
                        <a:pt x="1915" y="1549"/>
                      </a:cubicBezTo>
                      <a:lnTo>
                        <a:pt x="2030" y="1357"/>
                      </a:lnTo>
                      <a:cubicBezTo>
                        <a:pt x="2068" y="1319"/>
                        <a:pt x="2030" y="1204"/>
                        <a:pt x="1991" y="1166"/>
                      </a:cubicBezTo>
                      <a:lnTo>
                        <a:pt x="345" y="17"/>
                      </a:lnTo>
                      <a:cubicBezTo>
                        <a:pt x="320" y="17"/>
                        <a:pt x="294" y="0"/>
                        <a:pt x="2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457300" y="75200"/>
                  <a:ext cx="48850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4" h="193" extrusionOk="0">
                      <a:moveTo>
                        <a:pt x="1" y="1"/>
                      </a:moveTo>
                      <a:lnTo>
                        <a:pt x="1" y="192"/>
                      </a:lnTo>
                      <a:lnTo>
                        <a:pt x="1953" y="192"/>
                      </a:lnTo>
                      <a:lnTo>
                        <a:pt x="19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453475" y="71375"/>
                  <a:ext cx="56500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499" extrusionOk="0">
                      <a:moveTo>
                        <a:pt x="154" y="1"/>
                      </a:moveTo>
                      <a:cubicBezTo>
                        <a:pt x="77" y="1"/>
                        <a:pt x="1" y="77"/>
                        <a:pt x="1" y="154"/>
                      </a:cubicBezTo>
                      <a:lnTo>
                        <a:pt x="1" y="345"/>
                      </a:lnTo>
                      <a:cubicBezTo>
                        <a:pt x="1" y="422"/>
                        <a:pt x="77" y="498"/>
                        <a:pt x="154" y="498"/>
                      </a:cubicBezTo>
                      <a:lnTo>
                        <a:pt x="2106" y="498"/>
                      </a:lnTo>
                      <a:cubicBezTo>
                        <a:pt x="2183" y="498"/>
                        <a:pt x="2260" y="422"/>
                        <a:pt x="2260" y="345"/>
                      </a:cubicBezTo>
                      <a:lnTo>
                        <a:pt x="2260" y="154"/>
                      </a:lnTo>
                      <a:cubicBezTo>
                        <a:pt x="2260" y="77"/>
                        <a:pt x="2183" y="1"/>
                        <a:pt x="210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257275" y="307775"/>
                  <a:ext cx="43100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1303" extrusionOk="0">
                      <a:moveTo>
                        <a:pt x="77" y="1"/>
                      </a:moveTo>
                      <a:lnTo>
                        <a:pt x="1" y="154"/>
                      </a:lnTo>
                      <a:lnTo>
                        <a:pt x="1609" y="1302"/>
                      </a:lnTo>
                      <a:lnTo>
                        <a:pt x="1723" y="1111"/>
                      </a:lnTo>
                      <a:lnTo>
                        <a:pt x="7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6252500" y="303525"/>
                  <a:ext cx="52650" cy="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" h="1588" extrusionOk="0">
                      <a:moveTo>
                        <a:pt x="306" y="0"/>
                      </a:moveTo>
                      <a:cubicBezTo>
                        <a:pt x="294" y="0"/>
                        <a:pt x="281" y="5"/>
                        <a:pt x="268" y="17"/>
                      </a:cubicBezTo>
                      <a:cubicBezTo>
                        <a:pt x="230" y="17"/>
                        <a:pt x="192" y="17"/>
                        <a:pt x="192" y="56"/>
                      </a:cubicBezTo>
                      <a:lnTo>
                        <a:pt x="77" y="209"/>
                      </a:lnTo>
                      <a:cubicBezTo>
                        <a:pt x="0" y="285"/>
                        <a:pt x="38" y="400"/>
                        <a:pt x="115" y="439"/>
                      </a:cubicBezTo>
                      <a:lnTo>
                        <a:pt x="1723" y="1587"/>
                      </a:lnTo>
                      <a:lnTo>
                        <a:pt x="1838" y="1587"/>
                      </a:lnTo>
                      <a:cubicBezTo>
                        <a:pt x="1876" y="1587"/>
                        <a:pt x="1914" y="1549"/>
                        <a:pt x="1914" y="1549"/>
                      </a:cubicBezTo>
                      <a:lnTo>
                        <a:pt x="2029" y="1357"/>
                      </a:lnTo>
                      <a:cubicBezTo>
                        <a:pt x="2106" y="1319"/>
                        <a:pt x="2067" y="1204"/>
                        <a:pt x="1991" y="1166"/>
                      </a:cubicBezTo>
                      <a:lnTo>
                        <a:pt x="383" y="17"/>
                      </a:lnTo>
                      <a:cubicBezTo>
                        <a:pt x="357" y="17"/>
                        <a:pt x="332" y="0"/>
                        <a:pt x="30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214200" y="392000"/>
                  <a:ext cx="48850" cy="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4" h="192" extrusionOk="0">
                      <a:moveTo>
                        <a:pt x="1" y="1"/>
                      </a:moveTo>
                      <a:lnTo>
                        <a:pt x="1" y="192"/>
                      </a:lnTo>
                      <a:lnTo>
                        <a:pt x="1953" y="192"/>
                      </a:lnTo>
                      <a:lnTo>
                        <a:pt x="19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10375" y="388175"/>
                  <a:ext cx="55550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499" extrusionOk="0">
                      <a:moveTo>
                        <a:pt x="154" y="0"/>
                      </a:moveTo>
                      <a:cubicBezTo>
                        <a:pt x="39" y="0"/>
                        <a:pt x="1" y="77"/>
                        <a:pt x="1" y="154"/>
                      </a:cubicBezTo>
                      <a:lnTo>
                        <a:pt x="1" y="345"/>
                      </a:lnTo>
                      <a:cubicBezTo>
                        <a:pt x="1" y="422"/>
                        <a:pt x="39" y="498"/>
                        <a:pt x="154" y="498"/>
                      </a:cubicBezTo>
                      <a:lnTo>
                        <a:pt x="2106" y="498"/>
                      </a:lnTo>
                      <a:cubicBezTo>
                        <a:pt x="2183" y="498"/>
                        <a:pt x="2221" y="422"/>
                        <a:pt x="2221" y="345"/>
                      </a:cubicBezTo>
                      <a:lnTo>
                        <a:pt x="2221" y="154"/>
                      </a:lnTo>
                      <a:cubicBezTo>
                        <a:pt x="2221" y="77"/>
                        <a:pt x="2183" y="0"/>
                        <a:pt x="210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264925" y="485800"/>
                  <a:ext cx="47900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6" h="1303" extrusionOk="0">
                      <a:moveTo>
                        <a:pt x="1800" y="0"/>
                      </a:moveTo>
                      <a:lnTo>
                        <a:pt x="1" y="1149"/>
                      </a:lnTo>
                      <a:lnTo>
                        <a:pt x="116" y="1302"/>
                      </a:lnTo>
                      <a:lnTo>
                        <a:pt x="1915" y="154"/>
                      </a:lnTo>
                      <a:lnTo>
                        <a:pt x="180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261100" y="481975"/>
                  <a:ext cx="55550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609" extrusionOk="0">
                      <a:moveTo>
                        <a:pt x="1991" y="0"/>
                      </a:moveTo>
                      <a:cubicBezTo>
                        <a:pt x="1953" y="0"/>
                        <a:pt x="1915" y="0"/>
                        <a:pt x="1877" y="39"/>
                      </a:cubicBezTo>
                      <a:lnTo>
                        <a:pt x="77" y="1187"/>
                      </a:lnTo>
                      <a:cubicBezTo>
                        <a:pt x="1" y="1225"/>
                        <a:pt x="1" y="1302"/>
                        <a:pt x="39" y="1378"/>
                      </a:cubicBezTo>
                      <a:lnTo>
                        <a:pt x="154" y="1532"/>
                      </a:lnTo>
                      <a:cubicBezTo>
                        <a:pt x="154" y="1570"/>
                        <a:pt x="192" y="1608"/>
                        <a:pt x="230" y="1608"/>
                      </a:cubicBezTo>
                      <a:lnTo>
                        <a:pt x="269" y="1608"/>
                      </a:lnTo>
                      <a:cubicBezTo>
                        <a:pt x="307" y="1608"/>
                        <a:pt x="345" y="1608"/>
                        <a:pt x="345" y="1570"/>
                      </a:cubicBezTo>
                      <a:lnTo>
                        <a:pt x="2145" y="460"/>
                      </a:lnTo>
                      <a:cubicBezTo>
                        <a:pt x="2221" y="421"/>
                        <a:pt x="2221" y="307"/>
                        <a:pt x="2183" y="230"/>
                      </a:cubicBezTo>
                      <a:lnTo>
                        <a:pt x="2068" y="77"/>
                      </a:lnTo>
                      <a:cubicBezTo>
                        <a:pt x="2068" y="39"/>
                        <a:pt x="2030" y="39"/>
                        <a:pt x="199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785600" y="253225"/>
                  <a:ext cx="411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7" h="1188" extrusionOk="0">
                      <a:moveTo>
                        <a:pt x="1532" y="0"/>
                      </a:moveTo>
                      <a:lnTo>
                        <a:pt x="0" y="1034"/>
                      </a:lnTo>
                      <a:lnTo>
                        <a:pt x="115" y="1187"/>
                      </a:lnTo>
                      <a:lnTo>
                        <a:pt x="1646" y="154"/>
                      </a:lnTo>
                      <a:lnTo>
                        <a:pt x="15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780800" y="249400"/>
                  <a:ext cx="49800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494" extrusionOk="0">
                      <a:moveTo>
                        <a:pt x="1762" y="0"/>
                      </a:moveTo>
                      <a:cubicBezTo>
                        <a:pt x="1724" y="0"/>
                        <a:pt x="1685" y="0"/>
                        <a:pt x="1647" y="39"/>
                      </a:cubicBezTo>
                      <a:lnTo>
                        <a:pt x="116" y="1034"/>
                      </a:lnTo>
                      <a:cubicBezTo>
                        <a:pt x="39" y="1111"/>
                        <a:pt x="1" y="1187"/>
                        <a:pt x="77" y="1264"/>
                      </a:cubicBezTo>
                      <a:lnTo>
                        <a:pt x="154" y="1417"/>
                      </a:lnTo>
                      <a:cubicBezTo>
                        <a:pt x="192" y="1455"/>
                        <a:pt x="231" y="1493"/>
                        <a:pt x="269" y="1493"/>
                      </a:cubicBezTo>
                      <a:lnTo>
                        <a:pt x="307" y="1493"/>
                      </a:lnTo>
                      <a:cubicBezTo>
                        <a:pt x="307" y="1493"/>
                        <a:pt x="345" y="1493"/>
                        <a:pt x="384" y="1455"/>
                      </a:cubicBezTo>
                      <a:lnTo>
                        <a:pt x="1915" y="460"/>
                      </a:lnTo>
                      <a:cubicBezTo>
                        <a:pt x="1992" y="383"/>
                        <a:pt x="1992" y="307"/>
                        <a:pt x="1953" y="230"/>
                      </a:cubicBezTo>
                      <a:lnTo>
                        <a:pt x="1877" y="77"/>
                      </a:lnTo>
                      <a:cubicBezTo>
                        <a:pt x="1838" y="39"/>
                        <a:pt x="1800" y="39"/>
                        <a:pt x="176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790375" y="156550"/>
                  <a:ext cx="42150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6" h="1341" extrusionOk="0">
                      <a:moveTo>
                        <a:pt x="116" y="1"/>
                      </a:moveTo>
                      <a:lnTo>
                        <a:pt x="1" y="154"/>
                      </a:lnTo>
                      <a:lnTo>
                        <a:pt x="1570" y="1341"/>
                      </a:lnTo>
                      <a:lnTo>
                        <a:pt x="1685" y="1188"/>
                      </a:lnTo>
                      <a:lnTo>
                        <a:pt x="1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9" name="Google Shape;3489;p21"/>
                <p:cNvSpPr/>
                <p:nvPr/>
              </p:nvSpPr>
              <p:spPr>
                <a:xfrm>
                  <a:off x="6786550" y="152725"/>
                  <a:ext cx="49800" cy="4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647" extrusionOk="0">
                      <a:moveTo>
                        <a:pt x="269" y="1"/>
                      </a:moveTo>
                      <a:cubicBezTo>
                        <a:pt x="230" y="1"/>
                        <a:pt x="192" y="39"/>
                        <a:pt x="154" y="77"/>
                      </a:cubicBezTo>
                      <a:lnTo>
                        <a:pt x="39" y="230"/>
                      </a:lnTo>
                      <a:cubicBezTo>
                        <a:pt x="1" y="269"/>
                        <a:pt x="1" y="383"/>
                        <a:pt x="77" y="422"/>
                      </a:cubicBezTo>
                      <a:lnTo>
                        <a:pt x="1647" y="1609"/>
                      </a:lnTo>
                      <a:cubicBezTo>
                        <a:pt x="1647" y="1609"/>
                        <a:pt x="1685" y="1647"/>
                        <a:pt x="1723" y="1647"/>
                      </a:cubicBezTo>
                      <a:cubicBezTo>
                        <a:pt x="1762" y="1647"/>
                        <a:pt x="1800" y="1609"/>
                        <a:pt x="1838" y="1570"/>
                      </a:cubicBezTo>
                      <a:lnTo>
                        <a:pt x="1953" y="1417"/>
                      </a:lnTo>
                      <a:cubicBezTo>
                        <a:pt x="1991" y="1341"/>
                        <a:pt x="1991" y="1264"/>
                        <a:pt x="1915" y="1226"/>
                      </a:cubicBezTo>
                      <a:lnTo>
                        <a:pt x="383" y="39"/>
                      </a:lnTo>
                      <a:cubicBezTo>
                        <a:pt x="345" y="1"/>
                        <a:pt x="307" y="1"/>
                        <a:pt x="26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0" name="Google Shape;3490;p21"/>
                <p:cNvSpPr/>
                <p:nvPr/>
              </p:nvSpPr>
              <p:spPr>
                <a:xfrm>
                  <a:off x="6902350" y="93400"/>
                  <a:ext cx="8650" cy="4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" h="1991" extrusionOk="0">
                      <a:moveTo>
                        <a:pt x="154" y="0"/>
                      </a:moveTo>
                      <a:lnTo>
                        <a:pt x="1" y="1953"/>
                      </a:lnTo>
                      <a:lnTo>
                        <a:pt x="192" y="1991"/>
                      </a:lnTo>
                      <a:lnTo>
                        <a:pt x="3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6898525" y="89550"/>
                  <a:ext cx="16300" cy="5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2260" extrusionOk="0">
                      <a:moveTo>
                        <a:pt x="307" y="1"/>
                      </a:moveTo>
                      <a:cubicBezTo>
                        <a:pt x="230" y="1"/>
                        <a:pt x="154" y="77"/>
                        <a:pt x="154" y="154"/>
                      </a:cubicBezTo>
                      <a:lnTo>
                        <a:pt x="1" y="2107"/>
                      </a:lnTo>
                      <a:cubicBezTo>
                        <a:pt x="1" y="2145"/>
                        <a:pt x="1" y="2183"/>
                        <a:pt x="39" y="2221"/>
                      </a:cubicBezTo>
                      <a:cubicBezTo>
                        <a:pt x="77" y="2260"/>
                        <a:pt x="77" y="2260"/>
                        <a:pt x="154" y="2260"/>
                      </a:cubicBezTo>
                      <a:lnTo>
                        <a:pt x="345" y="2260"/>
                      </a:lnTo>
                      <a:cubicBezTo>
                        <a:pt x="422" y="2260"/>
                        <a:pt x="498" y="2221"/>
                        <a:pt x="498" y="2145"/>
                      </a:cubicBezTo>
                      <a:lnTo>
                        <a:pt x="613" y="192"/>
                      </a:lnTo>
                      <a:cubicBezTo>
                        <a:pt x="652" y="154"/>
                        <a:pt x="613" y="116"/>
                        <a:pt x="613" y="77"/>
                      </a:cubicBezTo>
                      <a:cubicBezTo>
                        <a:pt x="575" y="39"/>
                        <a:pt x="537" y="39"/>
                        <a:pt x="498" y="39"/>
                      </a:cubicBezTo>
                      <a:lnTo>
                        <a:pt x="30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2" name="Google Shape;3492;p21"/>
                <p:cNvSpPr/>
                <p:nvPr/>
              </p:nvSpPr>
              <p:spPr>
                <a:xfrm>
                  <a:off x="6755925" y="807375"/>
                  <a:ext cx="49800" cy="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269" extrusionOk="0">
                      <a:moveTo>
                        <a:pt x="0" y="1"/>
                      </a:moveTo>
                      <a:lnTo>
                        <a:pt x="0" y="192"/>
                      </a:lnTo>
                      <a:lnTo>
                        <a:pt x="1953" y="269"/>
                      </a:lnTo>
                      <a:lnTo>
                        <a:pt x="1991" y="7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3" name="Google Shape;3493;p21"/>
                <p:cNvSpPr/>
                <p:nvPr/>
              </p:nvSpPr>
              <p:spPr>
                <a:xfrm>
                  <a:off x="6752100" y="803550"/>
                  <a:ext cx="57450" cy="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575" extrusionOk="0">
                      <a:moveTo>
                        <a:pt x="153" y="1"/>
                      </a:moveTo>
                      <a:cubicBezTo>
                        <a:pt x="115" y="1"/>
                        <a:pt x="77" y="39"/>
                        <a:pt x="39" y="39"/>
                      </a:cubicBezTo>
                      <a:cubicBezTo>
                        <a:pt x="0" y="77"/>
                        <a:pt x="0" y="115"/>
                        <a:pt x="0" y="154"/>
                      </a:cubicBezTo>
                      <a:lnTo>
                        <a:pt x="0" y="345"/>
                      </a:lnTo>
                      <a:cubicBezTo>
                        <a:pt x="0" y="422"/>
                        <a:pt x="39" y="498"/>
                        <a:pt x="115" y="498"/>
                      </a:cubicBezTo>
                      <a:lnTo>
                        <a:pt x="2106" y="575"/>
                      </a:lnTo>
                      <a:cubicBezTo>
                        <a:pt x="2144" y="575"/>
                        <a:pt x="2182" y="575"/>
                        <a:pt x="2221" y="537"/>
                      </a:cubicBezTo>
                      <a:cubicBezTo>
                        <a:pt x="2259" y="537"/>
                        <a:pt x="2259" y="498"/>
                        <a:pt x="2259" y="460"/>
                      </a:cubicBezTo>
                      <a:lnTo>
                        <a:pt x="2259" y="269"/>
                      </a:lnTo>
                      <a:cubicBezTo>
                        <a:pt x="2297" y="154"/>
                        <a:pt x="2221" y="115"/>
                        <a:pt x="2144" y="77"/>
                      </a:cubicBezTo>
                      <a:lnTo>
                        <a:pt x="1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6770275" y="713575"/>
                  <a:ext cx="42150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6" h="1303" extrusionOk="0">
                      <a:moveTo>
                        <a:pt x="116" y="1"/>
                      </a:moveTo>
                      <a:lnTo>
                        <a:pt x="1" y="154"/>
                      </a:lnTo>
                      <a:lnTo>
                        <a:pt x="1570" y="1303"/>
                      </a:lnTo>
                      <a:lnTo>
                        <a:pt x="1685" y="1149"/>
                      </a:lnTo>
                      <a:lnTo>
                        <a:pt x="1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6766450" y="709125"/>
                  <a:ext cx="49800" cy="4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634" extrusionOk="0">
                      <a:moveTo>
                        <a:pt x="277" y="1"/>
                      </a:moveTo>
                      <a:cubicBezTo>
                        <a:pt x="225" y="1"/>
                        <a:pt x="176" y="19"/>
                        <a:pt x="154" y="64"/>
                      </a:cubicBezTo>
                      <a:lnTo>
                        <a:pt x="39" y="217"/>
                      </a:lnTo>
                      <a:cubicBezTo>
                        <a:pt x="1" y="255"/>
                        <a:pt x="1" y="294"/>
                        <a:pt x="1" y="332"/>
                      </a:cubicBezTo>
                      <a:cubicBezTo>
                        <a:pt x="1" y="370"/>
                        <a:pt x="39" y="409"/>
                        <a:pt x="77" y="447"/>
                      </a:cubicBezTo>
                      <a:lnTo>
                        <a:pt x="1608" y="1634"/>
                      </a:lnTo>
                      <a:lnTo>
                        <a:pt x="1723" y="1634"/>
                      </a:lnTo>
                      <a:cubicBezTo>
                        <a:pt x="1762" y="1634"/>
                        <a:pt x="1800" y="1634"/>
                        <a:pt x="1838" y="1595"/>
                      </a:cubicBezTo>
                      <a:lnTo>
                        <a:pt x="1953" y="1442"/>
                      </a:lnTo>
                      <a:cubicBezTo>
                        <a:pt x="1991" y="1366"/>
                        <a:pt x="1991" y="1289"/>
                        <a:pt x="1915" y="1213"/>
                      </a:cubicBezTo>
                      <a:lnTo>
                        <a:pt x="383" y="26"/>
                      </a:lnTo>
                      <a:cubicBezTo>
                        <a:pt x="352" y="10"/>
                        <a:pt x="313" y="1"/>
                        <a:pt x="27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6886100" y="649450"/>
                  <a:ext cx="22975" cy="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9" h="2069" extrusionOk="0">
                      <a:moveTo>
                        <a:pt x="191" y="1"/>
                      </a:moveTo>
                      <a:lnTo>
                        <a:pt x="0" y="77"/>
                      </a:lnTo>
                      <a:lnTo>
                        <a:pt x="727" y="2068"/>
                      </a:lnTo>
                      <a:lnTo>
                        <a:pt x="919" y="1992"/>
                      </a:lnTo>
                      <a:lnTo>
                        <a:pt x="19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6881300" y="645625"/>
                  <a:ext cx="30650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6" h="2375" extrusionOk="0">
                      <a:moveTo>
                        <a:pt x="307" y="1"/>
                      </a:moveTo>
                      <a:lnTo>
                        <a:pt x="115" y="77"/>
                      </a:lnTo>
                      <a:cubicBezTo>
                        <a:pt x="77" y="77"/>
                        <a:pt x="39" y="116"/>
                        <a:pt x="39" y="154"/>
                      </a:cubicBezTo>
                      <a:cubicBezTo>
                        <a:pt x="1" y="192"/>
                        <a:pt x="1" y="230"/>
                        <a:pt x="39" y="269"/>
                      </a:cubicBezTo>
                      <a:lnTo>
                        <a:pt x="766" y="2260"/>
                      </a:lnTo>
                      <a:cubicBezTo>
                        <a:pt x="766" y="2336"/>
                        <a:pt x="843" y="2374"/>
                        <a:pt x="919" y="2374"/>
                      </a:cubicBezTo>
                      <a:cubicBezTo>
                        <a:pt x="919" y="2374"/>
                        <a:pt x="919" y="2374"/>
                        <a:pt x="958" y="2336"/>
                      </a:cubicBezTo>
                      <a:lnTo>
                        <a:pt x="1149" y="2298"/>
                      </a:lnTo>
                      <a:cubicBezTo>
                        <a:pt x="1187" y="2260"/>
                        <a:pt x="1187" y="2260"/>
                        <a:pt x="1226" y="2221"/>
                      </a:cubicBezTo>
                      <a:cubicBezTo>
                        <a:pt x="1226" y="2183"/>
                        <a:pt x="1226" y="2145"/>
                        <a:pt x="1226" y="2106"/>
                      </a:cubicBezTo>
                      <a:lnTo>
                        <a:pt x="498" y="116"/>
                      </a:lnTo>
                      <a:cubicBezTo>
                        <a:pt x="460" y="39"/>
                        <a:pt x="383" y="1"/>
                        <a:pt x="30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6760700" y="449425"/>
                  <a:ext cx="44050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303" extrusionOk="0">
                      <a:moveTo>
                        <a:pt x="1647" y="1"/>
                      </a:moveTo>
                      <a:lnTo>
                        <a:pt x="1" y="1111"/>
                      </a:lnTo>
                      <a:lnTo>
                        <a:pt x="116" y="1302"/>
                      </a:lnTo>
                      <a:lnTo>
                        <a:pt x="1762" y="154"/>
                      </a:lnTo>
                      <a:lnTo>
                        <a:pt x="164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6756875" y="445600"/>
                  <a:ext cx="51725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9" extrusionOk="0">
                      <a:moveTo>
                        <a:pt x="1800" y="0"/>
                      </a:moveTo>
                      <a:cubicBezTo>
                        <a:pt x="1762" y="0"/>
                        <a:pt x="1723" y="0"/>
                        <a:pt x="1685" y="39"/>
                      </a:cubicBezTo>
                      <a:lnTo>
                        <a:pt x="77" y="1187"/>
                      </a:lnTo>
                      <a:cubicBezTo>
                        <a:pt x="39" y="1187"/>
                        <a:pt x="39" y="1226"/>
                        <a:pt x="1" y="1264"/>
                      </a:cubicBezTo>
                      <a:cubicBezTo>
                        <a:pt x="1" y="1302"/>
                        <a:pt x="1" y="1340"/>
                        <a:pt x="39" y="1379"/>
                      </a:cubicBezTo>
                      <a:lnTo>
                        <a:pt x="154" y="1532"/>
                      </a:lnTo>
                      <a:cubicBezTo>
                        <a:pt x="192" y="1570"/>
                        <a:pt x="230" y="1608"/>
                        <a:pt x="269" y="1608"/>
                      </a:cubicBezTo>
                      <a:cubicBezTo>
                        <a:pt x="307" y="1608"/>
                        <a:pt x="345" y="1608"/>
                        <a:pt x="345" y="1570"/>
                      </a:cubicBezTo>
                      <a:lnTo>
                        <a:pt x="1991" y="422"/>
                      </a:lnTo>
                      <a:cubicBezTo>
                        <a:pt x="2068" y="383"/>
                        <a:pt x="2068" y="307"/>
                        <a:pt x="2030" y="230"/>
                      </a:cubicBezTo>
                      <a:lnTo>
                        <a:pt x="1915" y="77"/>
                      </a:lnTo>
                      <a:cubicBezTo>
                        <a:pt x="1877" y="39"/>
                        <a:pt x="1838" y="0"/>
                        <a:pt x="1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6745400" y="554700"/>
                  <a:ext cx="54575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844" extrusionOk="0">
                      <a:moveTo>
                        <a:pt x="39" y="1"/>
                      </a:moveTo>
                      <a:lnTo>
                        <a:pt x="0" y="192"/>
                      </a:lnTo>
                      <a:lnTo>
                        <a:pt x="2106" y="843"/>
                      </a:lnTo>
                      <a:lnTo>
                        <a:pt x="2182" y="652"/>
                      </a:lnTo>
                      <a:lnTo>
                        <a:pt x="39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6741575" y="550875"/>
                  <a:ext cx="62225" cy="2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9" h="1150" extrusionOk="0">
                      <a:moveTo>
                        <a:pt x="268" y="1"/>
                      </a:moveTo>
                      <a:cubicBezTo>
                        <a:pt x="230" y="1"/>
                        <a:pt x="192" y="1"/>
                        <a:pt x="153" y="39"/>
                      </a:cubicBezTo>
                      <a:cubicBezTo>
                        <a:pt x="115" y="39"/>
                        <a:pt x="77" y="77"/>
                        <a:pt x="77" y="116"/>
                      </a:cubicBezTo>
                      <a:lnTo>
                        <a:pt x="0" y="307"/>
                      </a:lnTo>
                      <a:cubicBezTo>
                        <a:pt x="0" y="384"/>
                        <a:pt x="38" y="460"/>
                        <a:pt x="115" y="498"/>
                      </a:cubicBezTo>
                      <a:lnTo>
                        <a:pt x="2221" y="1149"/>
                      </a:lnTo>
                      <a:lnTo>
                        <a:pt x="2259" y="1149"/>
                      </a:lnTo>
                      <a:cubicBezTo>
                        <a:pt x="2297" y="1149"/>
                        <a:pt x="2297" y="1149"/>
                        <a:pt x="2335" y="1111"/>
                      </a:cubicBezTo>
                      <a:cubicBezTo>
                        <a:pt x="2374" y="1111"/>
                        <a:pt x="2412" y="1073"/>
                        <a:pt x="2412" y="1034"/>
                      </a:cubicBezTo>
                      <a:lnTo>
                        <a:pt x="2450" y="843"/>
                      </a:lnTo>
                      <a:cubicBezTo>
                        <a:pt x="2489" y="766"/>
                        <a:pt x="2450" y="690"/>
                        <a:pt x="2374" y="652"/>
                      </a:cubicBezTo>
                      <a:lnTo>
                        <a:pt x="26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6899475" y="794950"/>
                  <a:ext cx="46925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1302" extrusionOk="0">
                      <a:moveTo>
                        <a:pt x="78" y="0"/>
                      </a:moveTo>
                      <a:lnTo>
                        <a:pt x="1" y="153"/>
                      </a:lnTo>
                      <a:lnTo>
                        <a:pt x="1762" y="1302"/>
                      </a:lnTo>
                      <a:lnTo>
                        <a:pt x="1877" y="1149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6894700" y="791100"/>
                  <a:ext cx="56500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1609" extrusionOk="0">
                      <a:moveTo>
                        <a:pt x="269" y="1"/>
                      </a:moveTo>
                      <a:cubicBezTo>
                        <a:pt x="230" y="1"/>
                        <a:pt x="192" y="39"/>
                        <a:pt x="154" y="77"/>
                      </a:cubicBezTo>
                      <a:lnTo>
                        <a:pt x="39" y="231"/>
                      </a:lnTo>
                      <a:cubicBezTo>
                        <a:pt x="1" y="307"/>
                        <a:pt x="39" y="384"/>
                        <a:pt x="115" y="422"/>
                      </a:cubicBezTo>
                      <a:lnTo>
                        <a:pt x="1876" y="1571"/>
                      </a:lnTo>
                      <a:cubicBezTo>
                        <a:pt x="1915" y="1609"/>
                        <a:pt x="1953" y="1609"/>
                        <a:pt x="1953" y="1609"/>
                      </a:cubicBezTo>
                      <a:lnTo>
                        <a:pt x="1991" y="1609"/>
                      </a:lnTo>
                      <a:cubicBezTo>
                        <a:pt x="2030" y="1571"/>
                        <a:pt x="2068" y="1571"/>
                        <a:pt x="2106" y="1532"/>
                      </a:cubicBezTo>
                      <a:lnTo>
                        <a:pt x="2183" y="1379"/>
                      </a:lnTo>
                      <a:cubicBezTo>
                        <a:pt x="2259" y="1303"/>
                        <a:pt x="2221" y="1188"/>
                        <a:pt x="2144" y="1149"/>
                      </a:cubicBezTo>
                      <a:lnTo>
                        <a:pt x="383" y="39"/>
                      </a:lnTo>
                      <a:cubicBezTo>
                        <a:pt x="345" y="1"/>
                        <a:pt x="307" y="1"/>
                        <a:pt x="26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7021050" y="380525"/>
                  <a:ext cx="46900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6" h="1302" extrusionOk="0">
                      <a:moveTo>
                        <a:pt x="115" y="0"/>
                      </a:moveTo>
                      <a:lnTo>
                        <a:pt x="0" y="153"/>
                      </a:lnTo>
                      <a:lnTo>
                        <a:pt x="1799" y="1302"/>
                      </a:lnTo>
                      <a:lnTo>
                        <a:pt x="1876" y="1110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7017200" y="376700"/>
                  <a:ext cx="55550" cy="4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608" extrusionOk="0">
                      <a:moveTo>
                        <a:pt x="231" y="0"/>
                      </a:moveTo>
                      <a:cubicBezTo>
                        <a:pt x="192" y="0"/>
                        <a:pt x="154" y="38"/>
                        <a:pt x="116" y="77"/>
                      </a:cubicBezTo>
                      <a:lnTo>
                        <a:pt x="39" y="230"/>
                      </a:lnTo>
                      <a:cubicBezTo>
                        <a:pt x="1" y="306"/>
                        <a:pt x="1" y="383"/>
                        <a:pt x="77" y="421"/>
                      </a:cubicBezTo>
                      <a:lnTo>
                        <a:pt x="1877" y="1570"/>
                      </a:lnTo>
                      <a:cubicBezTo>
                        <a:pt x="1877" y="1570"/>
                        <a:pt x="1915" y="1608"/>
                        <a:pt x="1953" y="1608"/>
                      </a:cubicBezTo>
                      <a:lnTo>
                        <a:pt x="1992" y="1608"/>
                      </a:lnTo>
                      <a:cubicBezTo>
                        <a:pt x="2030" y="1570"/>
                        <a:pt x="2068" y="1570"/>
                        <a:pt x="2068" y="1531"/>
                      </a:cubicBezTo>
                      <a:lnTo>
                        <a:pt x="2183" y="1378"/>
                      </a:lnTo>
                      <a:cubicBezTo>
                        <a:pt x="2221" y="1302"/>
                        <a:pt x="2183" y="1187"/>
                        <a:pt x="2145" y="1149"/>
                      </a:cubicBezTo>
                      <a:lnTo>
                        <a:pt x="3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6996150" y="587250"/>
                  <a:ext cx="35450" cy="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149" extrusionOk="0">
                      <a:moveTo>
                        <a:pt x="1302" y="0"/>
                      </a:moveTo>
                      <a:lnTo>
                        <a:pt x="1" y="996"/>
                      </a:lnTo>
                      <a:lnTo>
                        <a:pt x="116" y="1149"/>
                      </a:lnTo>
                      <a:lnTo>
                        <a:pt x="1417" y="154"/>
                      </a:lnTo>
                      <a:lnTo>
                        <a:pt x="130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6992325" y="583950"/>
                  <a:ext cx="4405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35" extrusionOk="0">
                      <a:moveTo>
                        <a:pt x="1455" y="1"/>
                      </a:moveTo>
                      <a:cubicBezTo>
                        <a:pt x="1430" y="1"/>
                        <a:pt x="1404" y="18"/>
                        <a:pt x="1379" y="18"/>
                      </a:cubicBezTo>
                      <a:lnTo>
                        <a:pt x="77" y="1013"/>
                      </a:lnTo>
                      <a:cubicBezTo>
                        <a:pt x="1" y="1051"/>
                        <a:pt x="1" y="1128"/>
                        <a:pt x="39" y="1204"/>
                      </a:cubicBezTo>
                      <a:lnTo>
                        <a:pt x="154" y="1358"/>
                      </a:lnTo>
                      <a:cubicBezTo>
                        <a:pt x="192" y="1396"/>
                        <a:pt x="230" y="1434"/>
                        <a:pt x="269" y="1434"/>
                      </a:cubicBezTo>
                      <a:cubicBezTo>
                        <a:pt x="307" y="1434"/>
                        <a:pt x="345" y="1434"/>
                        <a:pt x="383" y="1396"/>
                      </a:cubicBezTo>
                      <a:lnTo>
                        <a:pt x="1685" y="439"/>
                      </a:lnTo>
                      <a:cubicBezTo>
                        <a:pt x="1723" y="362"/>
                        <a:pt x="1762" y="286"/>
                        <a:pt x="1723" y="209"/>
                      </a:cubicBezTo>
                      <a:lnTo>
                        <a:pt x="1608" y="56"/>
                      </a:lnTo>
                      <a:cubicBezTo>
                        <a:pt x="1570" y="18"/>
                        <a:pt x="1532" y="18"/>
                        <a:pt x="1494" y="18"/>
                      </a:cubicBezTo>
                      <a:cubicBezTo>
                        <a:pt x="1481" y="5"/>
                        <a:pt x="1468" y="1"/>
                        <a:pt x="145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6336725" y="222600"/>
                  <a:ext cx="49775" cy="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269" extrusionOk="0">
                      <a:moveTo>
                        <a:pt x="0" y="0"/>
                      </a:moveTo>
                      <a:lnTo>
                        <a:pt x="0" y="192"/>
                      </a:lnTo>
                      <a:lnTo>
                        <a:pt x="1991" y="268"/>
                      </a:lnTo>
                      <a:lnTo>
                        <a:pt x="1991" y="7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6332900" y="218775"/>
                  <a:ext cx="57450" cy="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575" extrusionOk="0">
                      <a:moveTo>
                        <a:pt x="191" y="0"/>
                      </a:moveTo>
                      <a:cubicBezTo>
                        <a:pt x="153" y="0"/>
                        <a:pt x="115" y="0"/>
                        <a:pt x="77" y="39"/>
                      </a:cubicBezTo>
                      <a:cubicBezTo>
                        <a:pt x="38" y="77"/>
                        <a:pt x="38" y="115"/>
                        <a:pt x="38" y="153"/>
                      </a:cubicBezTo>
                      <a:lnTo>
                        <a:pt x="0" y="345"/>
                      </a:lnTo>
                      <a:cubicBezTo>
                        <a:pt x="0" y="421"/>
                        <a:pt x="77" y="498"/>
                        <a:pt x="153" y="498"/>
                      </a:cubicBezTo>
                      <a:lnTo>
                        <a:pt x="2144" y="574"/>
                      </a:lnTo>
                      <a:cubicBezTo>
                        <a:pt x="2182" y="574"/>
                        <a:pt x="2220" y="574"/>
                        <a:pt x="2259" y="536"/>
                      </a:cubicBezTo>
                      <a:cubicBezTo>
                        <a:pt x="2259" y="498"/>
                        <a:pt x="2297" y="460"/>
                        <a:pt x="2297" y="421"/>
                      </a:cubicBezTo>
                      <a:lnTo>
                        <a:pt x="2297" y="230"/>
                      </a:lnTo>
                      <a:cubicBezTo>
                        <a:pt x="2297" y="153"/>
                        <a:pt x="2259" y="77"/>
                        <a:pt x="2144" y="77"/>
                      </a:cubicBezTo>
                      <a:lnTo>
                        <a:pt x="19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6352025" y="127850"/>
                  <a:ext cx="4117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7" h="1341" extrusionOk="0">
                      <a:moveTo>
                        <a:pt x="116" y="0"/>
                      </a:moveTo>
                      <a:lnTo>
                        <a:pt x="1" y="153"/>
                      </a:lnTo>
                      <a:lnTo>
                        <a:pt x="1532" y="1340"/>
                      </a:lnTo>
                      <a:lnTo>
                        <a:pt x="1647" y="1187"/>
                      </a:lnTo>
                      <a:lnTo>
                        <a:pt x="1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6348200" y="124350"/>
                  <a:ext cx="49800" cy="4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634" extrusionOk="0">
                      <a:moveTo>
                        <a:pt x="269" y="0"/>
                      </a:moveTo>
                      <a:cubicBezTo>
                        <a:pt x="225" y="0"/>
                        <a:pt x="176" y="19"/>
                        <a:pt x="154" y="64"/>
                      </a:cubicBezTo>
                      <a:lnTo>
                        <a:pt x="39" y="217"/>
                      </a:lnTo>
                      <a:cubicBezTo>
                        <a:pt x="1" y="255"/>
                        <a:pt x="1" y="293"/>
                        <a:pt x="1" y="332"/>
                      </a:cubicBezTo>
                      <a:cubicBezTo>
                        <a:pt x="1" y="370"/>
                        <a:pt x="39" y="408"/>
                        <a:pt x="39" y="408"/>
                      </a:cubicBezTo>
                      <a:lnTo>
                        <a:pt x="1608" y="1595"/>
                      </a:lnTo>
                      <a:cubicBezTo>
                        <a:pt x="1647" y="1633"/>
                        <a:pt x="1647" y="1633"/>
                        <a:pt x="1685" y="1633"/>
                      </a:cubicBezTo>
                      <a:lnTo>
                        <a:pt x="1723" y="1633"/>
                      </a:lnTo>
                      <a:cubicBezTo>
                        <a:pt x="1762" y="1633"/>
                        <a:pt x="1800" y="1595"/>
                        <a:pt x="1800" y="1557"/>
                      </a:cubicBezTo>
                      <a:lnTo>
                        <a:pt x="1953" y="1404"/>
                      </a:lnTo>
                      <a:cubicBezTo>
                        <a:pt x="1991" y="1365"/>
                        <a:pt x="1953" y="1250"/>
                        <a:pt x="1915" y="1212"/>
                      </a:cubicBezTo>
                      <a:lnTo>
                        <a:pt x="345" y="25"/>
                      </a:lnTo>
                      <a:cubicBezTo>
                        <a:pt x="329" y="10"/>
                        <a:pt x="300" y="0"/>
                        <a:pt x="2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6956925" y="205375"/>
                  <a:ext cx="45000" cy="1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537" extrusionOk="0">
                      <a:moveTo>
                        <a:pt x="38" y="0"/>
                      </a:moveTo>
                      <a:lnTo>
                        <a:pt x="0" y="192"/>
                      </a:lnTo>
                      <a:lnTo>
                        <a:pt x="1761" y="536"/>
                      </a:lnTo>
                      <a:lnTo>
                        <a:pt x="1799" y="345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6953075" y="201550"/>
                  <a:ext cx="52675" cy="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" h="843" extrusionOk="0">
                      <a:moveTo>
                        <a:pt x="231" y="0"/>
                      </a:moveTo>
                      <a:cubicBezTo>
                        <a:pt x="154" y="0"/>
                        <a:pt x="77" y="38"/>
                        <a:pt x="39" y="115"/>
                      </a:cubicBezTo>
                      <a:lnTo>
                        <a:pt x="1" y="306"/>
                      </a:lnTo>
                      <a:cubicBezTo>
                        <a:pt x="1" y="345"/>
                        <a:pt x="1" y="383"/>
                        <a:pt x="39" y="421"/>
                      </a:cubicBezTo>
                      <a:cubicBezTo>
                        <a:pt x="39" y="460"/>
                        <a:pt x="77" y="460"/>
                        <a:pt x="116" y="498"/>
                      </a:cubicBezTo>
                      <a:lnTo>
                        <a:pt x="1877" y="842"/>
                      </a:lnTo>
                      <a:lnTo>
                        <a:pt x="1915" y="842"/>
                      </a:lnTo>
                      <a:cubicBezTo>
                        <a:pt x="1992" y="842"/>
                        <a:pt x="2068" y="804"/>
                        <a:pt x="2068" y="728"/>
                      </a:cubicBezTo>
                      <a:lnTo>
                        <a:pt x="2106" y="536"/>
                      </a:lnTo>
                      <a:cubicBezTo>
                        <a:pt x="2106" y="498"/>
                        <a:pt x="2106" y="460"/>
                        <a:pt x="2068" y="421"/>
                      </a:cubicBezTo>
                      <a:cubicBezTo>
                        <a:pt x="2068" y="383"/>
                        <a:pt x="2030" y="345"/>
                        <a:pt x="1992" y="345"/>
                      </a:cubicBezTo>
                      <a:lnTo>
                        <a:pt x="23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6260150" y="650425"/>
                  <a:ext cx="1342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" h="2145" extrusionOk="0">
                      <a:moveTo>
                        <a:pt x="192" y="0"/>
                      </a:moveTo>
                      <a:lnTo>
                        <a:pt x="0" y="38"/>
                      </a:lnTo>
                      <a:lnTo>
                        <a:pt x="307" y="2144"/>
                      </a:lnTo>
                      <a:lnTo>
                        <a:pt x="536" y="2106"/>
                      </a:lnTo>
                      <a:lnTo>
                        <a:pt x="19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6256325" y="646600"/>
                  <a:ext cx="21075" cy="6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" h="2451" extrusionOk="0">
                      <a:moveTo>
                        <a:pt x="307" y="0"/>
                      </a:moveTo>
                      <a:lnTo>
                        <a:pt x="115" y="38"/>
                      </a:lnTo>
                      <a:cubicBezTo>
                        <a:pt x="77" y="38"/>
                        <a:pt x="39" y="38"/>
                        <a:pt x="39" y="77"/>
                      </a:cubicBezTo>
                      <a:cubicBezTo>
                        <a:pt x="0" y="115"/>
                        <a:pt x="0" y="153"/>
                        <a:pt x="0" y="191"/>
                      </a:cubicBezTo>
                      <a:lnTo>
                        <a:pt x="345" y="2297"/>
                      </a:lnTo>
                      <a:cubicBezTo>
                        <a:pt x="345" y="2374"/>
                        <a:pt x="421" y="2450"/>
                        <a:pt x="460" y="2450"/>
                      </a:cubicBezTo>
                      <a:lnTo>
                        <a:pt x="498" y="2450"/>
                      </a:lnTo>
                      <a:lnTo>
                        <a:pt x="689" y="2412"/>
                      </a:lnTo>
                      <a:cubicBezTo>
                        <a:pt x="728" y="2412"/>
                        <a:pt x="766" y="2374"/>
                        <a:pt x="804" y="2335"/>
                      </a:cubicBezTo>
                      <a:cubicBezTo>
                        <a:pt x="804" y="2297"/>
                        <a:pt x="843" y="2259"/>
                        <a:pt x="804" y="2221"/>
                      </a:cubicBezTo>
                      <a:lnTo>
                        <a:pt x="498" y="115"/>
                      </a:lnTo>
                      <a:cubicBezTo>
                        <a:pt x="498" y="38"/>
                        <a:pt x="421" y="0"/>
                        <a:pt x="30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6294600" y="603525"/>
                  <a:ext cx="57450" cy="1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690" extrusionOk="0">
                      <a:moveTo>
                        <a:pt x="2259" y="0"/>
                      </a:moveTo>
                      <a:lnTo>
                        <a:pt x="1" y="498"/>
                      </a:lnTo>
                      <a:lnTo>
                        <a:pt x="39" y="689"/>
                      </a:lnTo>
                      <a:lnTo>
                        <a:pt x="2298" y="192"/>
                      </a:lnTo>
                      <a:lnTo>
                        <a:pt x="225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6290775" y="599700"/>
                  <a:ext cx="66075" cy="2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3" h="996" extrusionOk="0">
                      <a:moveTo>
                        <a:pt x="2412" y="0"/>
                      </a:moveTo>
                      <a:lnTo>
                        <a:pt x="115" y="498"/>
                      </a:lnTo>
                      <a:cubicBezTo>
                        <a:pt x="39" y="498"/>
                        <a:pt x="1" y="574"/>
                        <a:pt x="1" y="651"/>
                      </a:cubicBezTo>
                      <a:lnTo>
                        <a:pt x="39" y="842"/>
                      </a:lnTo>
                      <a:cubicBezTo>
                        <a:pt x="39" y="881"/>
                        <a:pt x="77" y="919"/>
                        <a:pt x="115" y="957"/>
                      </a:cubicBezTo>
                      <a:cubicBezTo>
                        <a:pt x="154" y="957"/>
                        <a:pt x="154" y="996"/>
                        <a:pt x="192" y="996"/>
                      </a:cubicBezTo>
                      <a:cubicBezTo>
                        <a:pt x="192" y="996"/>
                        <a:pt x="230" y="996"/>
                        <a:pt x="230" y="957"/>
                      </a:cubicBezTo>
                      <a:lnTo>
                        <a:pt x="2489" y="498"/>
                      </a:lnTo>
                      <a:cubicBezTo>
                        <a:pt x="2566" y="460"/>
                        <a:pt x="2642" y="383"/>
                        <a:pt x="2604" y="306"/>
                      </a:cubicBezTo>
                      <a:lnTo>
                        <a:pt x="2566" y="115"/>
                      </a:lnTo>
                      <a:cubicBezTo>
                        <a:pt x="2566" y="77"/>
                        <a:pt x="2527" y="38"/>
                        <a:pt x="2489" y="38"/>
                      </a:cubicBezTo>
                      <a:cubicBezTo>
                        <a:pt x="2489" y="0"/>
                        <a:pt x="2451" y="0"/>
                        <a:pt x="24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6550150" y="-51125"/>
                  <a:ext cx="66050" cy="1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2" h="690" extrusionOk="0">
                      <a:moveTo>
                        <a:pt x="39" y="0"/>
                      </a:moveTo>
                      <a:lnTo>
                        <a:pt x="0" y="192"/>
                      </a:lnTo>
                      <a:lnTo>
                        <a:pt x="2604" y="689"/>
                      </a:lnTo>
                      <a:lnTo>
                        <a:pt x="2642" y="498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9" name="Google Shape;3519;p21"/>
                <p:cNvSpPr/>
                <p:nvPr/>
              </p:nvSpPr>
              <p:spPr>
                <a:xfrm>
                  <a:off x="6546325" y="-54425"/>
                  <a:ext cx="74675" cy="2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7" h="975" extrusionOk="0">
                      <a:moveTo>
                        <a:pt x="192" y="0"/>
                      </a:moveTo>
                      <a:cubicBezTo>
                        <a:pt x="166" y="0"/>
                        <a:pt x="141" y="17"/>
                        <a:pt x="115" y="17"/>
                      </a:cubicBezTo>
                      <a:cubicBezTo>
                        <a:pt x="77" y="56"/>
                        <a:pt x="77" y="94"/>
                        <a:pt x="77" y="132"/>
                      </a:cubicBezTo>
                      <a:lnTo>
                        <a:pt x="39" y="324"/>
                      </a:lnTo>
                      <a:cubicBezTo>
                        <a:pt x="0" y="400"/>
                        <a:pt x="77" y="477"/>
                        <a:pt x="153" y="477"/>
                      </a:cubicBezTo>
                      <a:lnTo>
                        <a:pt x="2757" y="974"/>
                      </a:lnTo>
                      <a:cubicBezTo>
                        <a:pt x="2795" y="974"/>
                        <a:pt x="2833" y="974"/>
                        <a:pt x="2872" y="936"/>
                      </a:cubicBezTo>
                      <a:cubicBezTo>
                        <a:pt x="2872" y="936"/>
                        <a:pt x="2910" y="898"/>
                        <a:pt x="2910" y="860"/>
                      </a:cubicBezTo>
                      <a:lnTo>
                        <a:pt x="2948" y="668"/>
                      </a:lnTo>
                      <a:cubicBezTo>
                        <a:pt x="2986" y="592"/>
                        <a:pt x="2910" y="515"/>
                        <a:pt x="2833" y="477"/>
                      </a:cubicBezTo>
                      <a:lnTo>
                        <a:pt x="230" y="17"/>
                      </a:lnTo>
                      <a:cubicBezTo>
                        <a:pt x="217" y="5"/>
                        <a:pt x="204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0" name="Google Shape;3520;p21"/>
                <p:cNvSpPr/>
                <p:nvPr/>
              </p:nvSpPr>
              <p:spPr>
                <a:xfrm>
                  <a:off x="6560675" y="288625"/>
                  <a:ext cx="12475" cy="5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2298" extrusionOk="0">
                      <a:moveTo>
                        <a:pt x="192" y="1"/>
                      </a:moveTo>
                      <a:lnTo>
                        <a:pt x="1" y="39"/>
                      </a:lnTo>
                      <a:lnTo>
                        <a:pt x="307" y="2298"/>
                      </a:lnTo>
                      <a:lnTo>
                        <a:pt x="498" y="2298"/>
                      </a:lnTo>
                      <a:lnTo>
                        <a:pt x="19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6556850" y="284800"/>
                  <a:ext cx="20125" cy="6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2605" extrusionOk="0">
                      <a:moveTo>
                        <a:pt x="307" y="1"/>
                      </a:moveTo>
                      <a:lnTo>
                        <a:pt x="115" y="39"/>
                      </a:lnTo>
                      <a:cubicBezTo>
                        <a:pt x="39" y="39"/>
                        <a:pt x="0" y="116"/>
                        <a:pt x="0" y="192"/>
                      </a:cubicBezTo>
                      <a:lnTo>
                        <a:pt x="307" y="2489"/>
                      </a:lnTo>
                      <a:cubicBezTo>
                        <a:pt x="307" y="2528"/>
                        <a:pt x="345" y="2566"/>
                        <a:pt x="383" y="2566"/>
                      </a:cubicBezTo>
                      <a:cubicBezTo>
                        <a:pt x="422" y="2604"/>
                        <a:pt x="422" y="2604"/>
                        <a:pt x="460" y="2604"/>
                      </a:cubicBezTo>
                      <a:lnTo>
                        <a:pt x="498" y="2604"/>
                      </a:lnTo>
                      <a:lnTo>
                        <a:pt x="690" y="2566"/>
                      </a:lnTo>
                      <a:cubicBezTo>
                        <a:pt x="766" y="2566"/>
                        <a:pt x="804" y="2489"/>
                        <a:pt x="804" y="2413"/>
                      </a:cubicBezTo>
                      <a:lnTo>
                        <a:pt x="498" y="154"/>
                      </a:lnTo>
                      <a:cubicBezTo>
                        <a:pt x="460" y="116"/>
                        <a:pt x="460" y="77"/>
                        <a:pt x="422" y="39"/>
                      </a:cubicBezTo>
                      <a:cubicBezTo>
                        <a:pt x="383" y="1"/>
                        <a:pt x="345" y="1"/>
                        <a:pt x="30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7025825" y="95300"/>
                  <a:ext cx="42125" cy="2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5" h="996" extrusionOk="0">
                      <a:moveTo>
                        <a:pt x="77" y="1"/>
                      </a:moveTo>
                      <a:lnTo>
                        <a:pt x="0" y="192"/>
                      </a:lnTo>
                      <a:lnTo>
                        <a:pt x="1608" y="996"/>
                      </a:lnTo>
                      <a:lnTo>
                        <a:pt x="1685" y="843"/>
                      </a:lnTo>
                      <a:lnTo>
                        <a:pt x="7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7022000" y="92050"/>
                  <a:ext cx="49800" cy="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280" extrusionOk="0">
                      <a:moveTo>
                        <a:pt x="239" y="1"/>
                      </a:moveTo>
                      <a:cubicBezTo>
                        <a:pt x="174" y="1"/>
                        <a:pt x="105" y="36"/>
                        <a:pt x="77" y="92"/>
                      </a:cubicBezTo>
                      <a:lnTo>
                        <a:pt x="0" y="245"/>
                      </a:lnTo>
                      <a:cubicBezTo>
                        <a:pt x="0" y="284"/>
                        <a:pt x="0" y="322"/>
                        <a:pt x="0" y="360"/>
                      </a:cubicBezTo>
                      <a:cubicBezTo>
                        <a:pt x="0" y="399"/>
                        <a:pt x="39" y="437"/>
                        <a:pt x="77" y="437"/>
                      </a:cubicBezTo>
                      <a:lnTo>
                        <a:pt x="1685" y="1279"/>
                      </a:lnTo>
                      <a:lnTo>
                        <a:pt x="1761" y="1279"/>
                      </a:lnTo>
                      <a:cubicBezTo>
                        <a:pt x="1800" y="1279"/>
                        <a:pt x="1876" y="1241"/>
                        <a:pt x="1876" y="1203"/>
                      </a:cubicBezTo>
                      <a:lnTo>
                        <a:pt x="1991" y="1011"/>
                      </a:lnTo>
                      <a:cubicBezTo>
                        <a:pt x="1991" y="973"/>
                        <a:pt x="1991" y="935"/>
                        <a:pt x="1991" y="896"/>
                      </a:cubicBezTo>
                      <a:cubicBezTo>
                        <a:pt x="1991" y="858"/>
                        <a:pt x="1953" y="858"/>
                        <a:pt x="1915" y="820"/>
                      </a:cubicBezTo>
                      <a:lnTo>
                        <a:pt x="307" y="16"/>
                      </a:lnTo>
                      <a:cubicBezTo>
                        <a:pt x="286" y="6"/>
                        <a:pt x="263" y="1"/>
                        <a:pt x="23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79750" y="-37725"/>
                  <a:ext cx="55550" cy="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915" extrusionOk="0">
                      <a:moveTo>
                        <a:pt x="115" y="0"/>
                      </a:moveTo>
                      <a:lnTo>
                        <a:pt x="1" y="153"/>
                      </a:lnTo>
                      <a:lnTo>
                        <a:pt x="2106" y="1914"/>
                      </a:lnTo>
                      <a:lnTo>
                        <a:pt x="2221" y="1761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6175925" y="-41700"/>
                  <a:ext cx="63200" cy="5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8" h="2227" extrusionOk="0">
                      <a:moveTo>
                        <a:pt x="286" y="0"/>
                      </a:moveTo>
                      <a:cubicBezTo>
                        <a:pt x="242" y="0"/>
                        <a:pt x="198" y="22"/>
                        <a:pt x="154" y="44"/>
                      </a:cubicBezTo>
                      <a:lnTo>
                        <a:pt x="39" y="197"/>
                      </a:lnTo>
                      <a:cubicBezTo>
                        <a:pt x="0" y="236"/>
                        <a:pt x="0" y="274"/>
                        <a:pt x="0" y="312"/>
                      </a:cubicBezTo>
                      <a:cubicBezTo>
                        <a:pt x="0" y="351"/>
                        <a:pt x="39" y="389"/>
                        <a:pt x="39" y="427"/>
                      </a:cubicBezTo>
                      <a:lnTo>
                        <a:pt x="2183" y="2188"/>
                      </a:lnTo>
                      <a:cubicBezTo>
                        <a:pt x="2183" y="2226"/>
                        <a:pt x="2221" y="2226"/>
                        <a:pt x="2259" y="2226"/>
                      </a:cubicBezTo>
                      <a:cubicBezTo>
                        <a:pt x="2297" y="2226"/>
                        <a:pt x="2336" y="2226"/>
                        <a:pt x="2374" y="2188"/>
                      </a:cubicBezTo>
                      <a:lnTo>
                        <a:pt x="2489" y="2035"/>
                      </a:lnTo>
                      <a:cubicBezTo>
                        <a:pt x="2527" y="1997"/>
                        <a:pt x="2527" y="1959"/>
                        <a:pt x="2527" y="1920"/>
                      </a:cubicBezTo>
                      <a:cubicBezTo>
                        <a:pt x="2527" y="1882"/>
                        <a:pt x="2527" y="1844"/>
                        <a:pt x="2489" y="1805"/>
                      </a:cubicBezTo>
                      <a:lnTo>
                        <a:pt x="383" y="44"/>
                      </a:lnTo>
                      <a:cubicBezTo>
                        <a:pt x="351" y="12"/>
                        <a:pt x="319" y="0"/>
                        <a:pt x="2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054375" y="221650"/>
                  <a:ext cx="43100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1302" extrusionOk="0">
                      <a:moveTo>
                        <a:pt x="1608" y="0"/>
                      </a:moveTo>
                      <a:lnTo>
                        <a:pt x="0" y="1149"/>
                      </a:lnTo>
                      <a:lnTo>
                        <a:pt x="77" y="1302"/>
                      </a:lnTo>
                      <a:lnTo>
                        <a:pt x="1723" y="191"/>
                      </a:lnTo>
                      <a:lnTo>
                        <a:pt x="160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049600" y="217800"/>
                  <a:ext cx="51700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1609" extrusionOk="0">
                      <a:moveTo>
                        <a:pt x="1838" y="1"/>
                      </a:moveTo>
                      <a:cubicBezTo>
                        <a:pt x="1799" y="1"/>
                        <a:pt x="1761" y="1"/>
                        <a:pt x="1723" y="39"/>
                      </a:cubicBezTo>
                      <a:lnTo>
                        <a:pt x="77" y="1188"/>
                      </a:lnTo>
                      <a:cubicBezTo>
                        <a:pt x="38" y="1226"/>
                        <a:pt x="0" y="1303"/>
                        <a:pt x="38" y="1379"/>
                      </a:cubicBezTo>
                      <a:lnTo>
                        <a:pt x="153" y="1532"/>
                      </a:lnTo>
                      <a:cubicBezTo>
                        <a:pt x="191" y="1571"/>
                        <a:pt x="230" y="1609"/>
                        <a:pt x="268" y="1609"/>
                      </a:cubicBezTo>
                      <a:cubicBezTo>
                        <a:pt x="306" y="1609"/>
                        <a:pt x="345" y="1609"/>
                        <a:pt x="383" y="1571"/>
                      </a:cubicBezTo>
                      <a:lnTo>
                        <a:pt x="1991" y="460"/>
                      </a:lnTo>
                      <a:cubicBezTo>
                        <a:pt x="2067" y="384"/>
                        <a:pt x="2067" y="307"/>
                        <a:pt x="2029" y="231"/>
                      </a:cubicBezTo>
                      <a:lnTo>
                        <a:pt x="1914" y="78"/>
                      </a:lnTo>
                      <a:cubicBezTo>
                        <a:pt x="1914" y="39"/>
                        <a:pt x="1876" y="39"/>
                        <a:pt x="18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8" name="Google Shape;3528;p21"/>
                <p:cNvSpPr/>
                <p:nvPr/>
              </p:nvSpPr>
              <p:spPr>
                <a:xfrm>
                  <a:off x="6241000" y="132625"/>
                  <a:ext cx="35450" cy="2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111" extrusionOk="0">
                      <a:moveTo>
                        <a:pt x="1302" y="1"/>
                      </a:moveTo>
                      <a:lnTo>
                        <a:pt x="1" y="958"/>
                      </a:lnTo>
                      <a:lnTo>
                        <a:pt x="116" y="1111"/>
                      </a:lnTo>
                      <a:lnTo>
                        <a:pt x="1417" y="154"/>
                      </a:lnTo>
                      <a:lnTo>
                        <a:pt x="130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9" name="Google Shape;3529;p21"/>
                <p:cNvSpPr/>
                <p:nvPr/>
              </p:nvSpPr>
              <p:spPr>
                <a:xfrm>
                  <a:off x="6236225" y="128800"/>
                  <a:ext cx="44050" cy="3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18" extrusionOk="0">
                      <a:moveTo>
                        <a:pt x="1493" y="1"/>
                      </a:moveTo>
                      <a:cubicBezTo>
                        <a:pt x="1455" y="1"/>
                        <a:pt x="1417" y="1"/>
                        <a:pt x="1379" y="39"/>
                      </a:cubicBezTo>
                      <a:lnTo>
                        <a:pt x="77" y="996"/>
                      </a:lnTo>
                      <a:cubicBezTo>
                        <a:pt x="39" y="1072"/>
                        <a:pt x="0" y="1149"/>
                        <a:pt x="77" y="1226"/>
                      </a:cubicBezTo>
                      <a:lnTo>
                        <a:pt x="192" y="1379"/>
                      </a:lnTo>
                      <a:cubicBezTo>
                        <a:pt x="192" y="1417"/>
                        <a:pt x="268" y="1417"/>
                        <a:pt x="307" y="1417"/>
                      </a:cubicBezTo>
                      <a:lnTo>
                        <a:pt x="383" y="1417"/>
                      </a:lnTo>
                      <a:lnTo>
                        <a:pt x="1685" y="422"/>
                      </a:lnTo>
                      <a:cubicBezTo>
                        <a:pt x="1761" y="383"/>
                        <a:pt x="1761" y="269"/>
                        <a:pt x="1723" y="230"/>
                      </a:cubicBezTo>
                      <a:lnTo>
                        <a:pt x="1608" y="77"/>
                      </a:lnTo>
                      <a:cubicBezTo>
                        <a:pt x="1570" y="39"/>
                        <a:pt x="1532" y="1"/>
                        <a:pt x="149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0" name="Google Shape;3530;p21"/>
                <p:cNvSpPr/>
                <p:nvPr/>
              </p:nvSpPr>
              <p:spPr>
                <a:xfrm>
                  <a:off x="6687975" y="-222450"/>
                  <a:ext cx="34475" cy="4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839" extrusionOk="0">
                      <a:moveTo>
                        <a:pt x="1187" y="0"/>
                      </a:moveTo>
                      <a:lnTo>
                        <a:pt x="0" y="1761"/>
                      </a:lnTo>
                      <a:lnTo>
                        <a:pt x="153" y="1838"/>
                      </a:lnTo>
                      <a:lnTo>
                        <a:pt x="1379" y="115"/>
                      </a:lnTo>
                      <a:lnTo>
                        <a:pt x="118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1" name="Google Shape;3531;p21"/>
                <p:cNvSpPr/>
                <p:nvPr/>
              </p:nvSpPr>
              <p:spPr>
                <a:xfrm>
                  <a:off x="6683175" y="-225950"/>
                  <a:ext cx="431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2132" extrusionOk="0">
                      <a:moveTo>
                        <a:pt x="1387" y="0"/>
                      </a:moveTo>
                      <a:cubicBezTo>
                        <a:pt x="1335" y="0"/>
                        <a:pt x="1287" y="19"/>
                        <a:pt x="1264" y="64"/>
                      </a:cubicBezTo>
                      <a:lnTo>
                        <a:pt x="77" y="1787"/>
                      </a:lnTo>
                      <a:cubicBezTo>
                        <a:pt x="1" y="1863"/>
                        <a:pt x="39" y="1978"/>
                        <a:pt x="116" y="2016"/>
                      </a:cubicBezTo>
                      <a:lnTo>
                        <a:pt x="269" y="2131"/>
                      </a:lnTo>
                      <a:lnTo>
                        <a:pt x="384" y="2131"/>
                      </a:lnTo>
                      <a:cubicBezTo>
                        <a:pt x="422" y="2131"/>
                        <a:pt x="460" y="2093"/>
                        <a:pt x="460" y="2093"/>
                      </a:cubicBezTo>
                      <a:lnTo>
                        <a:pt x="1685" y="332"/>
                      </a:lnTo>
                      <a:cubicBezTo>
                        <a:pt x="1685" y="294"/>
                        <a:pt x="1724" y="255"/>
                        <a:pt x="1685" y="217"/>
                      </a:cubicBezTo>
                      <a:cubicBezTo>
                        <a:pt x="1685" y="179"/>
                        <a:pt x="1685" y="140"/>
                        <a:pt x="1647" y="140"/>
                      </a:cubicBezTo>
                      <a:lnTo>
                        <a:pt x="1494" y="26"/>
                      </a:lnTo>
                      <a:cubicBezTo>
                        <a:pt x="1462" y="10"/>
                        <a:pt x="1424" y="0"/>
                        <a:pt x="138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2" name="Google Shape;3532;p21"/>
                <p:cNvSpPr/>
                <p:nvPr/>
              </p:nvSpPr>
              <p:spPr>
                <a:xfrm>
                  <a:off x="7065075" y="268525"/>
                  <a:ext cx="34475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877" extrusionOk="0">
                      <a:moveTo>
                        <a:pt x="1225" y="1"/>
                      </a:moveTo>
                      <a:lnTo>
                        <a:pt x="0" y="1762"/>
                      </a:lnTo>
                      <a:lnTo>
                        <a:pt x="192" y="1877"/>
                      </a:lnTo>
                      <a:lnTo>
                        <a:pt x="1378" y="116"/>
                      </a:lnTo>
                      <a:lnTo>
                        <a:pt x="122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3" name="Google Shape;3533;p21"/>
                <p:cNvSpPr/>
                <p:nvPr/>
              </p:nvSpPr>
              <p:spPr>
                <a:xfrm>
                  <a:off x="7062200" y="265525"/>
                  <a:ext cx="41175" cy="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7" h="2151" extrusionOk="0">
                      <a:moveTo>
                        <a:pt x="1339" y="0"/>
                      </a:moveTo>
                      <a:cubicBezTo>
                        <a:pt x="1295" y="0"/>
                        <a:pt x="1247" y="22"/>
                        <a:pt x="1225" y="44"/>
                      </a:cubicBezTo>
                      <a:lnTo>
                        <a:pt x="39" y="1805"/>
                      </a:lnTo>
                      <a:cubicBezTo>
                        <a:pt x="0" y="1844"/>
                        <a:pt x="0" y="1882"/>
                        <a:pt x="0" y="1920"/>
                      </a:cubicBezTo>
                      <a:cubicBezTo>
                        <a:pt x="0" y="1959"/>
                        <a:pt x="39" y="1997"/>
                        <a:pt x="77" y="1997"/>
                      </a:cubicBezTo>
                      <a:lnTo>
                        <a:pt x="230" y="2112"/>
                      </a:lnTo>
                      <a:cubicBezTo>
                        <a:pt x="230" y="2150"/>
                        <a:pt x="268" y="2150"/>
                        <a:pt x="307" y="2150"/>
                      </a:cubicBezTo>
                      <a:cubicBezTo>
                        <a:pt x="345" y="2150"/>
                        <a:pt x="383" y="2112"/>
                        <a:pt x="421" y="2073"/>
                      </a:cubicBezTo>
                      <a:lnTo>
                        <a:pt x="1646" y="351"/>
                      </a:lnTo>
                      <a:cubicBezTo>
                        <a:pt x="1646" y="312"/>
                        <a:pt x="1646" y="274"/>
                        <a:pt x="1646" y="236"/>
                      </a:cubicBezTo>
                      <a:cubicBezTo>
                        <a:pt x="1646" y="198"/>
                        <a:pt x="1608" y="159"/>
                        <a:pt x="1608" y="121"/>
                      </a:cubicBezTo>
                      <a:lnTo>
                        <a:pt x="1417" y="44"/>
                      </a:lnTo>
                      <a:cubicBezTo>
                        <a:pt x="1401" y="12"/>
                        <a:pt x="1371" y="0"/>
                        <a:pt x="13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4" name="Google Shape;3534;p21"/>
                <p:cNvSpPr/>
                <p:nvPr/>
              </p:nvSpPr>
              <p:spPr>
                <a:xfrm>
                  <a:off x="6565450" y="125925"/>
                  <a:ext cx="16300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877" extrusionOk="0">
                      <a:moveTo>
                        <a:pt x="460" y="1"/>
                      </a:moveTo>
                      <a:lnTo>
                        <a:pt x="1" y="1800"/>
                      </a:lnTo>
                      <a:lnTo>
                        <a:pt x="192" y="1877"/>
                      </a:lnTo>
                      <a:lnTo>
                        <a:pt x="652" y="39"/>
                      </a:lnTo>
                      <a:lnTo>
                        <a:pt x="46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5" name="Google Shape;3535;p21"/>
                <p:cNvSpPr/>
                <p:nvPr/>
              </p:nvSpPr>
              <p:spPr>
                <a:xfrm>
                  <a:off x="6561625" y="122100"/>
                  <a:ext cx="23950" cy="5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" h="2183" extrusionOk="0">
                      <a:moveTo>
                        <a:pt x="537" y="1"/>
                      </a:moveTo>
                      <a:cubicBezTo>
                        <a:pt x="499" y="39"/>
                        <a:pt x="499" y="77"/>
                        <a:pt x="460" y="115"/>
                      </a:cubicBezTo>
                      <a:lnTo>
                        <a:pt x="1" y="1953"/>
                      </a:lnTo>
                      <a:cubicBezTo>
                        <a:pt x="1" y="2030"/>
                        <a:pt x="39" y="2106"/>
                        <a:pt x="116" y="2106"/>
                      </a:cubicBezTo>
                      <a:lnTo>
                        <a:pt x="307" y="2144"/>
                      </a:lnTo>
                      <a:cubicBezTo>
                        <a:pt x="307" y="2183"/>
                        <a:pt x="345" y="2183"/>
                        <a:pt x="345" y="2183"/>
                      </a:cubicBezTo>
                      <a:cubicBezTo>
                        <a:pt x="384" y="2183"/>
                        <a:pt x="384" y="2144"/>
                        <a:pt x="422" y="2144"/>
                      </a:cubicBezTo>
                      <a:cubicBezTo>
                        <a:pt x="460" y="2144"/>
                        <a:pt x="499" y="2106"/>
                        <a:pt x="499" y="2068"/>
                      </a:cubicBezTo>
                      <a:lnTo>
                        <a:pt x="958" y="230"/>
                      </a:lnTo>
                      <a:cubicBezTo>
                        <a:pt x="958" y="154"/>
                        <a:pt x="920" y="77"/>
                        <a:pt x="843" y="39"/>
                      </a:cubicBezTo>
                      <a:lnTo>
                        <a:pt x="65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6" name="Google Shape;3536;p21"/>
                <p:cNvSpPr/>
                <p:nvPr/>
              </p:nvSpPr>
              <p:spPr>
                <a:xfrm>
                  <a:off x="6346275" y="654250"/>
                  <a:ext cx="16300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877" extrusionOk="0">
                      <a:moveTo>
                        <a:pt x="460" y="0"/>
                      </a:moveTo>
                      <a:lnTo>
                        <a:pt x="1" y="1800"/>
                      </a:lnTo>
                      <a:lnTo>
                        <a:pt x="192" y="1876"/>
                      </a:lnTo>
                      <a:lnTo>
                        <a:pt x="652" y="39"/>
                      </a:lnTo>
                      <a:lnTo>
                        <a:pt x="46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7" name="Google Shape;3537;p21"/>
                <p:cNvSpPr/>
                <p:nvPr/>
              </p:nvSpPr>
              <p:spPr>
                <a:xfrm>
                  <a:off x="6342450" y="650425"/>
                  <a:ext cx="23950" cy="5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" h="2183" extrusionOk="0">
                      <a:moveTo>
                        <a:pt x="537" y="0"/>
                      </a:moveTo>
                      <a:cubicBezTo>
                        <a:pt x="499" y="38"/>
                        <a:pt x="460" y="77"/>
                        <a:pt x="460" y="115"/>
                      </a:cubicBezTo>
                      <a:lnTo>
                        <a:pt x="1" y="1914"/>
                      </a:lnTo>
                      <a:cubicBezTo>
                        <a:pt x="1" y="2029"/>
                        <a:pt x="39" y="2106"/>
                        <a:pt x="116" y="2106"/>
                      </a:cubicBezTo>
                      <a:lnTo>
                        <a:pt x="307" y="2144"/>
                      </a:lnTo>
                      <a:cubicBezTo>
                        <a:pt x="307" y="2144"/>
                        <a:pt x="345" y="2182"/>
                        <a:pt x="345" y="2182"/>
                      </a:cubicBezTo>
                      <a:cubicBezTo>
                        <a:pt x="384" y="2182"/>
                        <a:pt x="384" y="2144"/>
                        <a:pt x="422" y="2144"/>
                      </a:cubicBezTo>
                      <a:cubicBezTo>
                        <a:pt x="460" y="2106"/>
                        <a:pt x="460" y="2106"/>
                        <a:pt x="499" y="2068"/>
                      </a:cubicBezTo>
                      <a:lnTo>
                        <a:pt x="958" y="230"/>
                      </a:lnTo>
                      <a:cubicBezTo>
                        <a:pt x="958" y="153"/>
                        <a:pt x="920" y="77"/>
                        <a:pt x="843" y="38"/>
                      </a:cubicBezTo>
                      <a:lnTo>
                        <a:pt x="6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8" name="Google Shape;3538;p21"/>
                <p:cNvSpPr/>
                <p:nvPr/>
              </p:nvSpPr>
              <p:spPr>
                <a:xfrm>
                  <a:off x="6500375" y="436975"/>
                  <a:ext cx="35450" cy="2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150" extrusionOk="0">
                      <a:moveTo>
                        <a:pt x="1302" y="1"/>
                      </a:moveTo>
                      <a:lnTo>
                        <a:pt x="1" y="996"/>
                      </a:lnTo>
                      <a:lnTo>
                        <a:pt x="154" y="1149"/>
                      </a:lnTo>
                      <a:lnTo>
                        <a:pt x="1417" y="154"/>
                      </a:lnTo>
                      <a:lnTo>
                        <a:pt x="130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9" name="Google Shape;3539;p21"/>
                <p:cNvSpPr/>
                <p:nvPr/>
              </p:nvSpPr>
              <p:spPr>
                <a:xfrm>
                  <a:off x="6496550" y="433150"/>
                  <a:ext cx="44050" cy="3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56" extrusionOk="0">
                      <a:moveTo>
                        <a:pt x="1494" y="1"/>
                      </a:moveTo>
                      <a:cubicBezTo>
                        <a:pt x="1455" y="1"/>
                        <a:pt x="1417" y="39"/>
                        <a:pt x="1379" y="39"/>
                      </a:cubicBezTo>
                      <a:lnTo>
                        <a:pt x="77" y="1034"/>
                      </a:lnTo>
                      <a:cubicBezTo>
                        <a:pt x="1" y="1073"/>
                        <a:pt x="1" y="1149"/>
                        <a:pt x="39" y="1226"/>
                      </a:cubicBezTo>
                      <a:lnTo>
                        <a:pt x="154" y="1379"/>
                      </a:lnTo>
                      <a:cubicBezTo>
                        <a:pt x="192" y="1417"/>
                        <a:pt x="230" y="1456"/>
                        <a:pt x="307" y="1456"/>
                      </a:cubicBezTo>
                      <a:cubicBezTo>
                        <a:pt x="307" y="1456"/>
                        <a:pt x="345" y="1417"/>
                        <a:pt x="383" y="1417"/>
                      </a:cubicBezTo>
                      <a:lnTo>
                        <a:pt x="1685" y="460"/>
                      </a:lnTo>
                      <a:cubicBezTo>
                        <a:pt x="1762" y="384"/>
                        <a:pt x="1762" y="307"/>
                        <a:pt x="1723" y="230"/>
                      </a:cubicBezTo>
                      <a:lnTo>
                        <a:pt x="1608" y="77"/>
                      </a:lnTo>
                      <a:cubicBezTo>
                        <a:pt x="1570" y="39"/>
                        <a:pt x="1532" y="39"/>
                        <a:pt x="149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0" name="Google Shape;3540;p21"/>
                <p:cNvSpPr/>
                <p:nvPr/>
              </p:nvSpPr>
              <p:spPr>
                <a:xfrm>
                  <a:off x="6040975" y="131675"/>
                  <a:ext cx="22025" cy="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231" extrusionOk="0">
                      <a:moveTo>
                        <a:pt x="77" y="0"/>
                      </a:moveTo>
                      <a:cubicBezTo>
                        <a:pt x="39" y="77"/>
                        <a:pt x="39" y="154"/>
                        <a:pt x="0" y="230"/>
                      </a:cubicBezTo>
                      <a:lnTo>
                        <a:pt x="881" y="230"/>
                      </a:lnTo>
                      <a:lnTo>
                        <a:pt x="88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1" name="Google Shape;3541;p21"/>
                <p:cNvSpPr/>
                <p:nvPr/>
              </p:nvSpPr>
              <p:spPr>
                <a:xfrm>
                  <a:off x="6040025" y="128800"/>
                  <a:ext cx="268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" h="460" extrusionOk="0">
                      <a:moveTo>
                        <a:pt x="153" y="1"/>
                      </a:moveTo>
                      <a:cubicBezTo>
                        <a:pt x="153" y="39"/>
                        <a:pt x="115" y="77"/>
                        <a:pt x="115" y="115"/>
                      </a:cubicBezTo>
                      <a:cubicBezTo>
                        <a:pt x="77" y="192"/>
                        <a:pt x="77" y="269"/>
                        <a:pt x="38" y="345"/>
                      </a:cubicBezTo>
                      <a:cubicBezTo>
                        <a:pt x="38" y="383"/>
                        <a:pt x="0" y="422"/>
                        <a:pt x="0" y="460"/>
                      </a:cubicBezTo>
                      <a:lnTo>
                        <a:pt x="919" y="460"/>
                      </a:lnTo>
                      <a:cubicBezTo>
                        <a:pt x="1034" y="460"/>
                        <a:pt x="1072" y="422"/>
                        <a:pt x="1072" y="345"/>
                      </a:cubicBezTo>
                      <a:lnTo>
                        <a:pt x="1072" y="115"/>
                      </a:lnTo>
                      <a:cubicBezTo>
                        <a:pt x="1072" y="39"/>
                        <a:pt x="1034" y="1"/>
                        <a:pt x="9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2" name="Google Shape;3542;p21"/>
                <p:cNvSpPr/>
                <p:nvPr/>
              </p:nvSpPr>
              <p:spPr>
                <a:xfrm>
                  <a:off x="6013225" y="388175"/>
                  <a:ext cx="35425" cy="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149" extrusionOk="0">
                      <a:moveTo>
                        <a:pt x="1302" y="0"/>
                      </a:moveTo>
                      <a:lnTo>
                        <a:pt x="0" y="996"/>
                      </a:lnTo>
                      <a:lnTo>
                        <a:pt x="115" y="1149"/>
                      </a:lnTo>
                      <a:lnTo>
                        <a:pt x="1417" y="154"/>
                      </a:lnTo>
                      <a:lnTo>
                        <a:pt x="130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3" name="Google Shape;3543;p21"/>
                <p:cNvSpPr/>
                <p:nvPr/>
              </p:nvSpPr>
              <p:spPr>
                <a:xfrm>
                  <a:off x="6009400" y="384675"/>
                  <a:ext cx="43075" cy="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3" h="1443" extrusionOk="0">
                      <a:moveTo>
                        <a:pt x="1454" y="0"/>
                      </a:moveTo>
                      <a:cubicBezTo>
                        <a:pt x="1423" y="0"/>
                        <a:pt x="1394" y="10"/>
                        <a:pt x="1378" y="26"/>
                      </a:cubicBezTo>
                      <a:lnTo>
                        <a:pt x="77" y="1021"/>
                      </a:lnTo>
                      <a:cubicBezTo>
                        <a:pt x="0" y="1059"/>
                        <a:pt x="0" y="1136"/>
                        <a:pt x="38" y="1212"/>
                      </a:cubicBezTo>
                      <a:lnTo>
                        <a:pt x="153" y="1366"/>
                      </a:lnTo>
                      <a:cubicBezTo>
                        <a:pt x="192" y="1404"/>
                        <a:pt x="192" y="1442"/>
                        <a:pt x="230" y="1442"/>
                      </a:cubicBezTo>
                      <a:lnTo>
                        <a:pt x="268" y="1442"/>
                      </a:lnTo>
                      <a:cubicBezTo>
                        <a:pt x="306" y="1442"/>
                        <a:pt x="345" y="1442"/>
                        <a:pt x="345" y="1404"/>
                      </a:cubicBezTo>
                      <a:lnTo>
                        <a:pt x="1646" y="447"/>
                      </a:lnTo>
                      <a:cubicBezTo>
                        <a:pt x="1723" y="370"/>
                        <a:pt x="1723" y="294"/>
                        <a:pt x="1685" y="217"/>
                      </a:cubicBezTo>
                      <a:lnTo>
                        <a:pt x="1570" y="64"/>
                      </a:lnTo>
                      <a:cubicBezTo>
                        <a:pt x="1547" y="19"/>
                        <a:pt x="1499" y="0"/>
                        <a:pt x="145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4" name="Google Shape;3544;p21"/>
                <p:cNvSpPr/>
                <p:nvPr/>
              </p:nvSpPr>
              <p:spPr>
                <a:xfrm>
                  <a:off x="6017050" y="470475"/>
                  <a:ext cx="975" cy="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" h="26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9" y="77"/>
                        <a:pt x="39" y="192"/>
                        <a:pt x="39" y="269"/>
                      </a:cubicBezTo>
                      <a:lnTo>
                        <a:pt x="39" y="116"/>
                      </a:lnTo>
                      <a:cubicBezTo>
                        <a:pt x="39" y="77"/>
                        <a:pt x="39" y="39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5" name="Google Shape;3545;p21"/>
                <p:cNvSpPr/>
                <p:nvPr/>
              </p:nvSpPr>
              <p:spPr>
                <a:xfrm>
                  <a:off x="6795175" y="-242550"/>
                  <a:ext cx="5750" cy="1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" h="690" extrusionOk="0">
                      <a:moveTo>
                        <a:pt x="38" y="0"/>
                      </a:moveTo>
                      <a:lnTo>
                        <a:pt x="0" y="651"/>
                      </a:lnTo>
                      <a:lnTo>
                        <a:pt x="191" y="690"/>
                      </a:lnTo>
                      <a:lnTo>
                        <a:pt x="230" y="39"/>
                      </a:lnTo>
                      <a:cubicBezTo>
                        <a:pt x="153" y="39"/>
                        <a:pt x="77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6" name="Google Shape;3546;p21"/>
                <p:cNvSpPr/>
                <p:nvPr/>
              </p:nvSpPr>
              <p:spPr>
                <a:xfrm>
                  <a:off x="6791325" y="-243500"/>
                  <a:ext cx="12475" cy="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881" extrusionOk="0">
                      <a:moveTo>
                        <a:pt x="39" y="0"/>
                      </a:moveTo>
                      <a:lnTo>
                        <a:pt x="1" y="689"/>
                      </a:lnTo>
                      <a:cubicBezTo>
                        <a:pt x="1" y="804"/>
                        <a:pt x="78" y="842"/>
                        <a:pt x="154" y="842"/>
                      </a:cubicBezTo>
                      <a:lnTo>
                        <a:pt x="345" y="881"/>
                      </a:lnTo>
                      <a:cubicBezTo>
                        <a:pt x="384" y="881"/>
                        <a:pt x="422" y="842"/>
                        <a:pt x="460" y="842"/>
                      </a:cubicBezTo>
                      <a:cubicBezTo>
                        <a:pt x="460" y="804"/>
                        <a:pt x="499" y="766"/>
                        <a:pt x="499" y="728"/>
                      </a:cubicBezTo>
                      <a:lnTo>
                        <a:pt x="499" y="153"/>
                      </a:lnTo>
                      <a:cubicBezTo>
                        <a:pt x="460" y="115"/>
                        <a:pt x="422" y="115"/>
                        <a:pt x="384" y="115"/>
                      </a:cubicBezTo>
                      <a:cubicBezTo>
                        <a:pt x="307" y="77"/>
                        <a:pt x="231" y="38"/>
                        <a:pt x="192" y="38"/>
                      </a:cubicBezTo>
                      <a:cubicBezTo>
                        <a:pt x="116" y="38"/>
                        <a:pt x="78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7" name="Google Shape;3547;p21"/>
                <p:cNvSpPr/>
                <p:nvPr/>
              </p:nvSpPr>
              <p:spPr>
                <a:xfrm>
                  <a:off x="6531975" y="-262650"/>
                  <a:ext cx="12450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" h="499" extrusionOk="0">
                      <a:moveTo>
                        <a:pt x="0" y="0"/>
                      </a:moveTo>
                      <a:lnTo>
                        <a:pt x="345" y="498"/>
                      </a:lnTo>
                      <a:lnTo>
                        <a:pt x="498" y="383"/>
                      </a:lnTo>
                      <a:lnTo>
                        <a:pt x="23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8" name="Google Shape;3548;p21"/>
                <p:cNvSpPr/>
                <p:nvPr/>
              </p:nvSpPr>
              <p:spPr>
                <a:xfrm>
                  <a:off x="6528125" y="-263600"/>
                  <a:ext cx="20125" cy="1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90" extrusionOk="0">
                      <a:moveTo>
                        <a:pt x="537" y="0"/>
                      </a:moveTo>
                      <a:cubicBezTo>
                        <a:pt x="499" y="0"/>
                        <a:pt x="422" y="0"/>
                        <a:pt x="384" y="38"/>
                      </a:cubicBezTo>
                      <a:lnTo>
                        <a:pt x="154" y="38"/>
                      </a:lnTo>
                      <a:cubicBezTo>
                        <a:pt x="116" y="77"/>
                        <a:pt x="39" y="77"/>
                        <a:pt x="1" y="77"/>
                      </a:cubicBezTo>
                      <a:lnTo>
                        <a:pt x="345" y="613"/>
                      </a:lnTo>
                      <a:cubicBezTo>
                        <a:pt x="384" y="651"/>
                        <a:pt x="422" y="689"/>
                        <a:pt x="499" y="689"/>
                      </a:cubicBezTo>
                      <a:cubicBezTo>
                        <a:pt x="537" y="689"/>
                        <a:pt x="537" y="689"/>
                        <a:pt x="575" y="651"/>
                      </a:cubicBezTo>
                      <a:lnTo>
                        <a:pt x="728" y="536"/>
                      </a:lnTo>
                      <a:cubicBezTo>
                        <a:pt x="767" y="536"/>
                        <a:pt x="805" y="498"/>
                        <a:pt x="805" y="460"/>
                      </a:cubicBezTo>
                      <a:cubicBezTo>
                        <a:pt x="805" y="421"/>
                        <a:pt x="805" y="383"/>
                        <a:pt x="767" y="345"/>
                      </a:cubicBezTo>
                      <a:lnTo>
                        <a:pt x="5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9" name="Google Shape;3549;p21"/>
                <p:cNvSpPr/>
                <p:nvPr/>
              </p:nvSpPr>
              <p:spPr>
                <a:xfrm>
                  <a:off x="6048625" y="575775"/>
                  <a:ext cx="55550" cy="1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65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9" y="77"/>
                        <a:pt x="77" y="153"/>
                        <a:pt x="116" y="230"/>
                      </a:cubicBezTo>
                      <a:lnTo>
                        <a:pt x="2183" y="651"/>
                      </a:lnTo>
                      <a:lnTo>
                        <a:pt x="2221" y="459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0" name="Google Shape;3550;p21"/>
                <p:cNvSpPr/>
                <p:nvPr/>
              </p:nvSpPr>
              <p:spPr>
                <a:xfrm>
                  <a:off x="6046725" y="571925"/>
                  <a:ext cx="62225" cy="2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9" h="95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8" y="39"/>
                        <a:pt x="77" y="116"/>
                        <a:pt x="77" y="154"/>
                      </a:cubicBezTo>
                      <a:cubicBezTo>
                        <a:pt x="115" y="231"/>
                        <a:pt x="153" y="307"/>
                        <a:pt x="192" y="384"/>
                      </a:cubicBezTo>
                      <a:cubicBezTo>
                        <a:pt x="192" y="460"/>
                        <a:pt x="230" y="499"/>
                        <a:pt x="268" y="537"/>
                      </a:cubicBezTo>
                      <a:lnTo>
                        <a:pt x="2259" y="958"/>
                      </a:lnTo>
                      <a:cubicBezTo>
                        <a:pt x="2297" y="958"/>
                        <a:pt x="2335" y="958"/>
                        <a:pt x="2374" y="920"/>
                      </a:cubicBezTo>
                      <a:cubicBezTo>
                        <a:pt x="2412" y="920"/>
                        <a:pt x="2412" y="881"/>
                        <a:pt x="2412" y="843"/>
                      </a:cubicBezTo>
                      <a:lnTo>
                        <a:pt x="2450" y="652"/>
                      </a:lnTo>
                      <a:cubicBezTo>
                        <a:pt x="2489" y="575"/>
                        <a:pt x="2412" y="460"/>
                        <a:pt x="2335" y="46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1" name="Google Shape;3551;p21"/>
                <p:cNvSpPr/>
                <p:nvPr/>
              </p:nvSpPr>
              <p:spPr>
                <a:xfrm>
                  <a:off x="7097600" y="629350"/>
                  <a:ext cx="34475" cy="4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954" extrusionOk="0">
                      <a:moveTo>
                        <a:pt x="154" y="1"/>
                      </a:moveTo>
                      <a:lnTo>
                        <a:pt x="1" y="116"/>
                      </a:lnTo>
                      <a:lnTo>
                        <a:pt x="1226" y="1953"/>
                      </a:lnTo>
                      <a:lnTo>
                        <a:pt x="1379" y="1839"/>
                      </a:lnTo>
                      <a:lnTo>
                        <a:pt x="15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2" name="Google Shape;3552;p21"/>
                <p:cNvSpPr/>
                <p:nvPr/>
              </p:nvSpPr>
              <p:spPr>
                <a:xfrm>
                  <a:off x="7092825" y="625525"/>
                  <a:ext cx="43100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2222" extrusionOk="0">
                      <a:moveTo>
                        <a:pt x="345" y="1"/>
                      </a:moveTo>
                      <a:cubicBezTo>
                        <a:pt x="307" y="1"/>
                        <a:pt x="268" y="1"/>
                        <a:pt x="268" y="39"/>
                      </a:cubicBezTo>
                      <a:lnTo>
                        <a:pt x="77" y="116"/>
                      </a:lnTo>
                      <a:cubicBezTo>
                        <a:pt x="39" y="192"/>
                        <a:pt x="0" y="269"/>
                        <a:pt x="39" y="345"/>
                      </a:cubicBezTo>
                      <a:lnTo>
                        <a:pt x="1264" y="2183"/>
                      </a:lnTo>
                      <a:cubicBezTo>
                        <a:pt x="1302" y="2221"/>
                        <a:pt x="1340" y="2221"/>
                        <a:pt x="1379" y="2221"/>
                      </a:cubicBezTo>
                      <a:lnTo>
                        <a:pt x="1493" y="2221"/>
                      </a:lnTo>
                      <a:lnTo>
                        <a:pt x="1647" y="2106"/>
                      </a:lnTo>
                      <a:cubicBezTo>
                        <a:pt x="1723" y="2068"/>
                        <a:pt x="1723" y="1953"/>
                        <a:pt x="1685" y="1915"/>
                      </a:cubicBezTo>
                      <a:lnTo>
                        <a:pt x="460" y="77"/>
                      </a:lnTo>
                      <a:cubicBezTo>
                        <a:pt x="421" y="39"/>
                        <a:pt x="421" y="1"/>
                        <a:pt x="3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3" name="Google Shape;3553;p21"/>
                <p:cNvSpPr/>
                <p:nvPr/>
              </p:nvSpPr>
              <p:spPr>
                <a:xfrm>
                  <a:off x="6405625" y="283850"/>
                  <a:ext cx="16300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877" extrusionOk="0">
                      <a:moveTo>
                        <a:pt x="460" y="1"/>
                      </a:moveTo>
                      <a:lnTo>
                        <a:pt x="1" y="1800"/>
                      </a:lnTo>
                      <a:lnTo>
                        <a:pt x="192" y="1876"/>
                      </a:lnTo>
                      <a:lnTo>
                        <a:pt x="651" y="39"/>
                      </a:lnTo>
                      <a:lnTo>
                        <a:pt x="46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4" name="Google Shape;3554;p21"/>
                <p:cNvSpPr/>
                <p:nvPr/>
              </p:nvSpPr>
              <p:spPr>
                <a:xfrm>
                  <a:off x="6401800" y="280025"/>
                  <a:ext cx="23950" cy="5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" h="2183" extrusionOk="0">
                      <a:moveTo>
                        <a:pt x="651" y="0"/>
                      </a:moveTo>
                      <a:cubicBezTo>
                        <a:pt x="613" y="0"/>
                        <a:pt x="575" y="0"/>
                        <a:pt x="536" y="39"/>
                      </a:cubicBezTo>
                      <a:cubicBezTo>
                        <a:pt x="498" y="39"/>
                        <a:pt x="460" y="77"/>
                        <a:pt x="460" y="115"/>
                      </a:cubicBezTo>
                      <a:lnTo>
                        <a:pt x="39" y="1915"/>
                      </a:lnTo>
                      <a:cubicBezTo>
                        <a:pt x="0" y="2029"/>
                        <a:pt x="39" y="2106"/>
                        <a:pt x="115" y="2106"/>
                      </a:cubicBezTo>
                      <a:lnTo>
                        <a:pt x="307" y="2144"/>
                      </a:lnTo>
                      <a:cubicBezTo>
                        <a:pt x="345" y="2144"/>
                        <a:pt x="345" y="2183"/>
                        <a:pt x="345" y="2183"/>
                      </a:cubicBezTo>
                      <a:cubicBezTo>
                        <a:pt x="383" y="2183"/>
                        <a:pt x="422" y="2144"/>
                        <a:pt x="422" y="2144"/>
                      </a:cubicBezTo>
                      <a:cubicBezTo>
                        <a:pt x="460" y="2106"/>
                        <a:pt x="498" y="2106"/>
                        <a:pt x="498" y="2068"/>
                      </a:cubicBezTo>
                      <a:lnTo>
                        <a:pt x="958" y="230"/>
                      </a:lnTo>
                      <a:cubicBezTo>
                        <a:pt x="958" y="154"/>
                        <a:pt x="919" y="77"/>
                        <a:pt x="843" y="39"/>
                      </a:cubicBezTo>
                      <a:lnTo>
                        <a:pt x="6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5" name="Google Shape;3555;p21"/>
                <p:cNvSpPr/>
                <p:nvPr/>
              </p:nvSpPr>
              <p:spPr>
                <a:xfrm>
                  <a:off x="6711900" y="344150"/>
                  <a:ext cx="35425" cy="2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111" extrusionOk="0">
                      <a:moveTo>
                        <a:pt x="1302" y="0"/>
                      </a:moveTo>
                      <a:lnTo>
                        <a:pt x="0" y="957"/>
                      </a:lnTo>
                      <a:lnTo>
                        <a:pt x="115" y="1111"/>
                      </a:lnTo>
                      <a:lnTo>
                        <a:pt x="1417" y="154"/>
                      </a:lnTo>
                      <a:lnTo>
                        <a:pt x="130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6" name="Google Shape;3556;p21"/>
                <p:cNvSpPr/>
                <p:nvPr/>
              </p:nvSpPr>
              <p:spPr>
                <a:xfrm>
                  <a:off x="6708075" y="340325"/>
                  <a:ext cx="44050" cy="3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17" extrusionOk="0">
                      <a:moveTo>
                        <a:pt x="1493" y="0"/>
                      </a:moveTo>
                      <a:cubicBezTo>
                        <a:pt x="1455" y="0"/>
                        <a:pt x="1417" y="0"/>
                        <a:pt x="1378" y="39"/>
                      </a:cubicBezTo>
                      <a:lnTo>
                        <a:pt x="77" y="996"/>
                      </a:lnTo>
                      <a:cubicBezTo>
                        <a:pt x="0" y="1034"/>
                        <a:pt x="0" y="1149"/>
                        <a:pt x="39" y="1187"/>
                      </a:cubicBezTo>
                      <a:lnTo>
                        <a:pt x="153" y="1378"/>
                      </a:lnTo>
                      <a:cubicBezTo>
                        <a:pt x="192" y="1417"/>
                        <a:pt x="230" y="1417"/>
                        <a:pt x="268" y="1417"/>
                      </a:cubicBezTo>
                      <a:cubicBezTo>
                        <a:pt x="307" y="1417"/>
                        <a:pt x="345" y="1417"/>
                        <a:pt x="383" y="1378"/>
                      </a:cubicBezTo>
                      <a:lnTo>
                        <a:pt x="1685" y="421"/>
                      </a:lnTo>
                      <a:cubicBezTo>
                        <a:pt x="1723" y="383"/>
                        <a:pt x="1761" y="268"/>
                        <a:pt x="1685" y="192"/>
                      </a:cubicBezTo>
                      <a:lnTo>
                        <a:pt x="1570" y="39"/>
                      </a:lnTo>
                      <a:cubicBezTo>
                        <a:pt x="1570" y="39"/>
                        <a:pt x="1532" y="0"/>
                        <a:pt x="14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557" name="Google Shape;3557;p21"/>
              <p:cNvSpPr/>
              <p:nvPr/>
            </p:nvSpPr>
            <p:spPr>
              <a:xfrm flipH="1">
                <a:off x="8596885" y="4631988"/>
                <a:ext cx="203337" cy="193695"/>
              </a:xfrm>
              <a:custGeom>
                <a:avLst/>
                <a:gdLst/>
                <a:ahLst/>
                <a:cxnLst/>
                <a:rect l="l" t="t" r="r" b="b"/>
                <a:pathLst>
                  <a:path w="7466" h="7112" extrusionOk="0">
                    <a:moveTo>
                      <a:pt x="4179" y="0"/>
                    </a:moveTo>
                    <a:lnTo>
                      <a:pt x="3203" y="2679"/>
                    </a:lnTo>
                    <a:lnTo>
                      <a:pt x="619" y="1727"/>
                    </a:lnTo>
                    <a:lnTo>
                      <a:pt x="0" y="3025"/>
                    </a:lnTo>
                    <a:lnTo>
                      <a:pt x="2822" y="4060"/>
                    </a:lnTo>
                    <a:lnTo>
                      <a:pt x="1857" y="6799"/>
                    </a:lnTo>
                    <a:cubicBezTo>
                      <a:pt x="1846" y="6821"/>
                      <a:pt x="2946" y="7111"/>
                      <a:pt x="3133" y="7111"/>
                    </a:cubicBezTo>
                    <a:cubicBezTo>
                      <a:pt x="3143" y="7111"/>
                      <a:pt x="3151" y="7110"/>
                      <a:pt x="3155" y="7108"/>
                    </a:cubicBezTo>
                    <a:cubicBezTo>
                      <a:pt x="3239" y="7061"/>
                      <a:pt x="3977" y="4668"/>
                      <a:pt x="4012" y="4644"/>
                    </a:cubicBezTo>
                    <a:cubicBezTo>
                      <a:pt x="4013" y="4643"/>
                      <a:pt x="4014" y="4643"/>
                      <a:pt x="4016" y="4643"/>
                    </a:cubicBezTo>
                    <a:cubicBezTo>
                      <a:pt x="4125" y="4643"/>
                      <a:pt x="6824" y="5466"/>
                      <a:pt x="6977" y="5489"/>
                    </a:cubicBezTo>
                    <a:cubicBezTo>
                      <a:pt x="6978" y="5489"/>
                      <a:pt x="6978" y="5489"/>
                      <a:pt x="6979" y="5489"/>
                    </a:cubicBezTo>
                    <a:cubicBezTo>
                      <a:pt x="7123" y="5489"/>
                      <a:pt x="7465" y="4251"/>
                      <a:pt x="7441" y="4203"/>
                    </a:cubicBezTo>
                    <a:cubicBezTo>
                      <a:pt x="7418" y="4156"/>
                      <a:pt x="4691" y="3132"/>
                      <a:pt x="4679" y="3048"/>
                    </a:cubicBezTo>
                    <a:cubicBezTo>
                      <a:pt x="4667" y="2977"/>
                      <a:pt x="5346" y="548"/>
                      <a:pt x="5310" y="477"/>
                    </a:cubicBezTo>
                    <a:cubicBezTo>
                      <a:pt x="5275" y="393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58" name="Google Shape;3558;p21"/>
              <p:cNvGrpSpPr/>
              <p:nvPr/>
            </p:nvGrpSpPr>
            <p:grpSpPr>
              <a:xfrm flipH="1">
                <a:off x="-677970" y="-475950"/>
                <a:ext cx="2196575" cy="2507300"/>
                <a:chOff x="5018375" y="-52700"/>
                <a:chExt cx="2196575" cy="2507300"/>
              </a:xfrm>
            </p:grpSpPr>
            <p:sp>
              <p:nvSpPr>
                <p:cNvPr id="3559" name="Google Shape;3559;p21"/>
                <p:cNvSpPr/>
                <p:nvPr/>
              </p:nvSpPr>
              <p:spPr>
                <a:xfrm>
                  <a:off x="5018375" y="-52700"/>
                  <a:ext cx="2196575" cy="2507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63" h="100292" extrusionOk="0">
                      <a:moveTo>
                        <a:pt x="1583" y="1"/>
                      </a:moveTo>
                      <a:cubicBezTo>
                        <a:pt x="466" y="9725"/>
                        <a:pt x="1" y="19527"/>
                        <a:pt x="233" y="29314"/>
                      </a:cubicBezTo>
                      <a:cubicBezTo>
                        <a:pt x="497" y="40620"/>
                        <a:pt x="1753" y="52175"/>
                        <a:pt x="7507" y="62148"/>
                      </a:cubicBezTo>
                      <a:cubicBezTo>
                        <a:pt x="10190" y="66785"/>
                        <a:pt x="13587" y="71004"/>
                        <a:pt x="17309" y="74835"/>
                      </a:cubicBezTo>
                      <a:cubicBezTo>
                        <a:pt x="20721" y="78340"/>
                        <a:pt x="24459" y="81535"/>
                        <a:pt x="28445" y="84373"/>
                      </a:cubicBezTo>
                      <a:cubicBezTo>
                        <a:pt x="36448" y="90096"/>
                        <a:pt x="45459" y="94377"/>
                        <a:pt x="54905" y="97060"/>
                      </a:cubicBezTo>
                      <a:cubicBezTo>
                        <a:pt x="62377" y="99181"/>
                        <a:pt x="70144" y="100292"/>
                        <a:pt x="77909" y="100292"/>
                      </a:cubicBezTo>
                      <a:cubicBezTo>
                        <a:pt x="79910" y="100292"/>
                        <a:pt x="81911" y="100218"/>
                        <a:pt x="83907" y="100069"/>
                      </a:cubicBezTo>
                      <a:cubicBezTo>
                        <a:pt x="85133" y="99991"/>
                        <a:pt x="86342" y="99867"/>
                        <a:pt x="87552" y="99712"/>
                      </a:cubicBezTo>
                      <a:cubicBezTo>
                        <a:pt x="87754" y="99696"/>
                        <a:pt x="87862" y="99557"/>
                        <a:pt x="87831" y="99355"/>
                      </a:cubicBezTo>
                      <a:cubicBezTo>
                        <a:pt x="87118" y="94609"/>
                        <a:pt x="82248" y="91880"/>
                        <a:pt x="77859" y="91368"/>
                      </a:cubicBezTo>
                      <a:cubicBezTo>
                        <a:pt x="77044" y="91271"/>
                        <a:pt x="76227" y="91231"/>
                        <a:pt x="75409" y="91231"/>
                      </a:cubicBezTo>
                      <a:cubicBezTo>
                        <a:pt x="73068" y="91231"/>
                        <a:pt x="70720" y="91561"/>
                        <a:pt x="68398" y="91849"/>
                      </a:cubicBezTo>
                      <a:cubicBezTo>
                        <a:pt x="66156" y="92127"/>
                        <a:pt x="63914" y="92315"/>
                        <a:pt x="61653" y="92315"/>
                      </a:cubicBezTo>
                      <a:cubicBezTo>
                        <a:pt x="61270" y="92315"/>
                        <a:pt x="60887" y="92310"/>
                        <a:pt x="60504" y="92298"/>
                      </a:cubicBezTo>
                      <a:cubicBezTo>
                        <a:pt x="50639" y="92019"/>
                        <a:pt x="41101" y="88467"/>
                        <a:pt x="32943" y="83008"/>
                      </a:cubicBezTo>
                      <a:cubicBezTo>
                        <a:pt x="24645" y="77425"/>
                        <a:pt x="17682" y="69840"/>
                        <a:pt x="12765" y="61140"/>
                      </a:cubicBezTo>
                      <a:cubicBezTo>
                        <a:pt x="7197" y="51260"/>
                        <a:pt x="4095" y="40109"/>
                        <a:pt x="2823" y="28880"/>
                      </a:cubicBezTo>
                      <a:cubicBezTo>
                        <a:pt x="2187" y="23172"/>
                        <a:pt x="2001" y="17418"/>
                        <a:pt x="2187" y="11695"/>
                      </a:cubicBezTo>
                      <a:cubicBezTo>
                        <a:pt x="2312" y="7802"/>
                        <a:pt x="2575" y="3878"/>
                        <a:pt x="3009" y="1"/>
                      </a:cubicBezTo>
                      <a:lnTo>
                        <a:pt x="2482" y="1"/>
                      </a:lnTo>
                      <a:cubicBezTo>
                        <a:pt x="2343" y="1257"/>
                        <a:pt x="2218" y="2498"/>
                        <a:pt x="2094" y="3754"/>
                      </a:cubicBezTo>
                      <a:cubicBezTo>
                        <a:pt x="1598" y="9415"/>
                        <a:pt x="1412" y="15107"/>
                        <a:pt x="1645" y="20799"/>
                      </a:cubicBezTo>
                      <a:cubicBezTo>
                        <a:pt x="2094" y="32075"/>
                        <a:pt x="4157" y="43350"/>
                        <a:pt x="8546" y="53788"/>
                      </a:cubicBezTo>
                      <a:cubicBezTo>
                        <a:pt x="12532" y="63249"/>
                        <a:pt x="18473" y="71764"/>
                        <a:pt x="26212" y="78526"/>
                      </a:cubicBezTo>
                      <a:cubicBezTo>
                        <a:pt x="33532" y="84947"/>
                        <a:pt x="42373" y="89786"/>
                        <a:pt x="51942" y="91833"/>
                      </a:cubicBezTo>
                      <a:cubicBezTo>
                        <a:pt x="55186" y="92520"/>
                        <a:pt x="58502" y="92876"/>
                        <a:pt x="61821" y="92876"/>
                      </a:cubicBezTo>
                      <a:cubicBezTo>
                        <a:pt x="63374" y="92876"/>
                        <a:pt x="64928" y="92798"/>
                        <a:pt x="66475" y="92640"/>
                      </a:cubicBezTo>
                      <a:cubicBezTo>
                        <a:pt x="69359" y="92347"/>
                        <a:pt x="72409" y="91813"/>
                        <a:pt x="75382" y="91813"/>
                      </a:cubicBezTo>
                      <a:cubicBezTo>
                        <a:pt x="78243" y="91813"/>
                        <a:pt x="81033" y="92308"/>
                        <a:pt x="83535" y="93989"/>
                      </a:cubicBezTo>
                      <a:cubicBezTo>
                        <a:pt x="85365" y="95214"/>
                        <a:pt x="86777" y="96998"/>
                        <a:pt x="87211" y="99185"/>
                      </a:cubicBezTo>
                      <a:cubicBezTo>
                        <a:pt x="84123" y="99546"/>
                        <a:pt x="81019" y="99723"/>
                        <a:pt x="77916" y="99723"/>
                      </a:cubicBezTo>
                      <a:cubicBezTo>
                        <a:pt x="71418" y="99723"/>
                        <a:pt x="64925" y="98944"/>
                        <a:pt x="58596" y="97432"/>
                      </a:cubicBezTo>
                      <a:cubicBezTo>
                        <a:pt x="49135" y="95183"/>
                        <a:pt x="40062" y="91321"/>
                        <a:pt x="31888" y="86032"/>
                      </a:cubicBezTo>
                      <a:cubicBezTo>
                        <a:pt x="23467" y="80589"/>
                        <a:pt x="15805" y="73563"/>
                        <a:pt x="10128" y="65250"/>
                      </a:cubicBezTo>
                      <a:cubicBezTo>
                        <a:pt x="6995" y="60643"/>
                        <a:pt x="4685" y="55618"/>
                        <a:pt x="3273" y="50236"/>
                      </a:cubicBezTo>
                      <a:cubicBezTo>
                        <a:pt x="1800" y="44699"/>
                        <a:pt x="1210" y="38961"/>
                        <a:pt x="931" y="33238"/>
                      </a:cubicBezTo>
                      <a:cubicBezTo>
                        <a:pt x="419" y="22164"/>
                        <a:pt x="869" y="11013"/>
                        <a:pt x="215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0" name="Google Shape;3560;p21"/>
                <p:cNvSpPr/>
                <p:nvPr/>
              </p:nvSpPr>
              <p:spPr>
                <a:xfrm>
                  <a:off x="5516225" y="-52700"/>
                  <a:ext cx="1528125" cy="18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25" h="73040" extrusionOk="0">
                      <a:moveTo>
                        <a:pt x="1443" y="1"/>
                      </a:moveTo>
                      <a:cubicBezTo>
                        <a:pt x="1428" y="140"/>
                        <a:pt x="1397" y="295"/>
                        <a:pt x="1381" y="435"/>
                      </a:cubicBezTo>
                      <a:cubicBezTo>
                        <a:pt x="63" y="9369"/>
                        <a:pt x="1" y="18488"/>
                        <a:pt x="1180" y="27453"/>
                      </a:cubicBezTo>
                      <a:cubicBezTo>
                        <a:pt x="2312" y="36231"/>
                        <a:pt x="4561" y="45025"/>
                        <a:pt x="8159" y="53137"/>
                      </a:cubicBezTo>
                      <a:cubicBezTo>
                        <a:pt x="9803" y="56812"/>
                        <a:pt x="11897" y="60380"/>
                        <a:pt x="14906" y="63109"/>
                      </a:cubicBezTo>
                      <a:cubicBezTo>
                        <a:pt x="17977" y="65886"/>
                        <a:pt x="21838" y="67530"/>
                        <a:pt x="25762" y="68662"/>
                      </a:cubicBezTo>
                      <a:cubicBezTo>
                        <a:pt x="30214" y="69949"/>
                        <a:pt x="34804" y="70818"/>
                        <a:pt x="39380" y="71516"/>
                      </a:cubicBezTo>
                      <a:cubicBezTo>
                        <a:pt x="44110" y="72229"/>
                        <a:pt x="48887" y="72710"/>
                        <a:pt x="53680" y="72911"/>
                      </a:cubicBezTo>
                      <a:cubicBezTo>
                        <a:pt x="55677" y="73003"/>
                        <a:pt x="57685" y="73039"/>
                        <a:pt x="59686" y="73039"/>
                      </a:cubicBezTo>
                      <a:cubicBezTo>
                        <a:pt x="60062" y="73039"/>
                        <a:pt x="60438" y="73038"/>
                        <a:pt x="60814" y="73035"/>
                      </a:cubicBezTo>
                      <a:cubicBezTo>
                        <a:pt x="61016" y="73035"/>
                        <a:pt x="61124" y="72849"/>
                        <a:pt x="61093" y="72663"/>
                      </a:cubicBezTo>
                      <a:cubicBezTo>
                        <a:pt x="60566" y="70213"/>
                        <a:pt x="60039" y="67762"/>
                        <a:pt x="59511" y="65296"/>
                      </a:cubicBezTo>
                      <a:cubicBezTo>
                        <a:pt x="59497" y="65195"/>
                        <a:pt x="59374" y="65093"/>
                        <a:pt x="59256" y="65093"/>
                      </a:cubicBezTo>
                      <a:cubicBezTo>
                        <a:pt x="59248" y="65093"/>
                        <a:pt x="59240" y="65094"/>
                        <a:pt x="59232" y="65095"/>
                      </a:cubicBezTo>
                      <a:cubicBezTo>
                        <a:pt x="56244" y="65251"/>
                        <a:pt x="53242" y="65372"/>
                        <a:pt x="50239" y="65372"/>
                      </a:cubicBezTo>
                      <a:cubicBezTo>
                        <a:pt x="47007" y="65372"/>
                        <a:pt x="43774" y="65232"/>
                        <a:pt x="40558" y="64846"/>
                      </a:cubicBezTo>
                      <a:cubicBezTo>
                        <a:pt x="34572" y="64117"/>
                        <a:pt x="28554" y="62427"/>
                        <a:pt x="23607" y="58844"/>
                      </a:cubicBezTo>
                      <a:cubicBezTo>
                        <a:pt x="18085" y="54843"/>
                        <a:pt x="14828" y="48778"/>
                        <a:pt x="12796" y="42389"/>
                      </a:cubicBezTo>
                      <a:cubicBezTo>
                        <a:pt x="10501" y="35161"/>
                        <a:pt x="9260" y="27530"/>
                        <a:pt x="8686" y="19977"/>
                      </a:cubicBezTo>
                      <a:cubicBezTo>
                        <a:pt x="8174" y="13339"/>
                        <a:pt x="8283" y="6639"/>
                        <a:pt x="8981" y="1"/>
                      </a:cubicBezTo>
                      <a:lnTo>
                        <a:pt x="8407" y="1"/>
                      </a:lnTo>
                      <a:cubicBezTo>
                        <a:pt x="7818" y="5724"/>
                        <a:pt x="7647" y="11478"/>
                        <a:pt x="7942" y="17216"/>
                      </a:cubicBezTo>
                      <a:cubicBezTo>
                        <a:pt x="8330" y="25033"/>
                        <a:pt x="9493" y="32866"/>
                        <a:pt x="11602" y="40403"/>
                      </a:cubicBezTo>
                      <a:cubicBezTo>
                        <a:pt x="13417" y="46902"/>
                        <a:pt x="16270" y="53323"/>
                        <a:pt x="21435" y="57836"/>
                      </a:cubicBezTo>
                      <a:cubicBezTo>
                        <a:pt x="26026" y="61869"/>
                        <a:pt x="31889" y="64009"/>
                        <a:pt x="37844" y="65033"/>
                      </a:cubicBezTo>
                      <a:cubicBezTo>
                        <a:pt x="41881" y="65720"/>
                        <a:pt x="45982" y="65947"/>
                        <a:pt x="50081" y="65947"/>
                      </a:cubicBezTo>
                      <a:cubicBezTo>
                        <a:pt x="52360" y="65947"/>
                        <a:pt x="54639" y="65877"/>
                        <a:pt x="56906" y="65777"/>
                      </a:cubicBezTo>
                      <a:cubicBezTo>
                        <a:pt x="57604" y="65746"/>
                        <a:pt x="58301" y="65715"/>
                        <a:pt x="59015" y="65668"/>
                      </a:cubicBezTo>
                      <a:cubicBezTo>
                        <a:pt x="59496" y="67933"/>
                        <a:pt x="59977" y="70197"/>
                        <a:pt x="60457" y="72462"/>
                      </a:cubicBezTo>
                      <a:cubicBezTo>
                        <a:pt x="60170" y="72463"/>
                        <a:pt x="59883" y="72464"/>
                        <a:pt x="59595" y="72464"/>
                      </a:cubicBezTo>
                      <a:cubicBezTo>
                        <a:pt x="50111" y="72464"/>
                        <a:pt x="40619" y="71470"/>
                        <a:pt x="31346" y="69453"/>
                      </a:cubicBezTo>
                      <a:cubicBezTo>
                        <a:pt x="27096" y="68522"/>
                        <a:pt x="22769" y="67468"/>
                        <a:pt x="18954" y="65296"/>
                      </a:cubicBezTo>
                      <a:cubicBezTo>
                        <a:pt x="15200" y="63187"/>
                        <a:pt x="12409" y="59961"/>
                        <a:pt x="10346" y="56223"/>
                      </a:cubicBezTo>
                      <a:cubicBezTo>
                        <a:pt x="8206" y="52392"/>
                        <a:pt x="6701" y="48189"/>
                        <a:pt x="5398" y="44017"/>
                      </a:cubicBezTo>
                      <a:cubicBezTo>
                        <a:pt x="4002" y="39597"/>
                        <a:pt x="2932" y="35068"/>
                        <a:pt x="2188" y="30493"/>
                      </a:cubicBezTo>
                      <a:cubicBezTo>
                        <a:pt x="699" y="21358"/>
                        <a:pt x="513" y="12005"/>
                        <a:pt x="1629" y="2824"/>
                      </a:cubicBezTo>
                      <a:cubicBezTo>
                        <a:pt x="1738" y="1877"/>
                        <a:pt x="1878" y="947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1" name="Google Shape;3561;p21"/>
                <p:cNvSpPr/>
                <p:nvPr/>
              </p:nvSpPr>
              <p:spPr>
                <a:xfrm>
                  <a:off x="5189375" y="-52700"/>
                  <a:ext cx="1948025" cy="213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921" h="85562" extrusionOk="0">
                      <a:moveTo>
                        <a:pt x="1629" y="1"/>
                      </a:moveTo>
                      <a:cubicBezTo>
                        <a:pt x="1024" y="3382"/>
                        <a:pt x="636" y="6810"/>
                        <a:pt x="481" y="10253"/>
                      </a:cubicBezTo>
                      <a:cubicBezTo>
                        <a:pt x="0" y="20039"/>
                        <a:pt x="1272" y="29934"/>
                        <a:pt x="4312" y="39256"/>
                      </a:cubicBezTo>
                      <a:cubicBezTo>
                        <a:pt x="7321" y="48437"/>
                        <a:pt x="12098" y="57076"/>
                        <a:pt x="18581" y="64257"/>
                      </a:cubicBezTo>
                      <a:cubicBezTo>
                        <a:pt x="25591" y="72043"/>
                        <a:pt x="34540" y="77936"/>
                        <a:pt x="44358" y="81535"/>
                      </a:cubicBezTo>
                      <a:cubicBezTo>
                        <a:pt x="49352" y="83365"/>
                        <a:pt x="54563" y="84590"/>
                        <a:pt x="59852" y="85179"/>
                      </a:cubicBezTo>
                      <a:cubicBezTo>
                        <a:pt x="62156" y="85434"/>
                        <a:pt x="64483" y="85561"/>
                        <a:pt x="66803" y="85561"/>
                      </a:cubicBezTo>
                      <a:cubicBezTo>
                        <a:pt x="67169" y="85561"/>
                        <a:pt x="67535" y="85558"/>
                        <a:pt x="67901" y="85552"/>
                      </a:cubicBezTo>
                      <a:cubicBezTo>
                        <a:pt x="70212" y="85521"/>
                        <a:pt x="72616" y="85521"/>
                        <a:pt x="74772" y="84621"/>
                      </a:cubicBezTo>
                      <a:cubicBezTo>
                        <a:pt x="76401" y="83939"/>
                        <a:pt x="77921" y="82651"/>
                        <a:pt x="77734" y="80744"/>
                      </a:cubicBezTo>
                      <a:cubicBezTo>
                        <a:pt x="77719" y="80604"/>
                        <a:pt x="77641" y="80496"/>
                        <a:pt x="77517" y="80465"/>
                      </a:cubicBezTo>
                      <a:cubicBezTo>
                        <a:pt x="68739" y="77936"/>
                        <a:pt x="59526" y="78479"/>
                        <a:pt x="50531" y="77502"/>
                      </a:cubicBezTo>
                      <a:cubicBezTo>
                        <a:pt x="46265" y="77037"/>
                        <a:pt x="42031" y="76184"/>
                        <a:pt x="38030" y="74555"/>
                      </a:cubicBezTo>
                      <a:cubicBezTo>
                        <a:pt x="34664" y="73191"/>
                        <a:pt x="31485" y="71298"/>
                        <a:pt x="28631" y="69049"/>
                      </a:cubicBezTo>
                      <a:cubicBezTo>
                        <a:pt x="22846" y="64521"/>
                        <a:pt x="18286" y="58549"/>
                        <a:pt x="14952" y="52020"/>
                      </a:cubicBezTo>
                      <a:cubicBezTo>
                        <a:pt x="11229" y="44715"/>
                        <a:pt x="9198" y="36712"/>
                        <a:pt x="8391" y="28569"/>
                      </a:cubicBezTo>
                      <a:cubicBezTo>
                        <a:pt x="7445" y="19047"/>
                        <a:pt x="8112" y="9446"/>
                        <a:pt x="9384" y="1"/>
                      </a:cubicBezTo>
                      <a:lnTo>
                        <a:pt x="8810" y="1"/>
                      </a:lnTo>
                      <a:cubicBezTo>
                        <a:pt x="7833" y="7290"/>
                        <a:pt x="7212" y="14657"/>
                        <a:pt x="7414" y="22009"/>
                      </a:cubicBezTo>
                      <a:cubicBezTo>
                        <a:pt x="7647" y="30663"/>
                        <a:pt x="9011" y="39364"/>
                        <a:pt x="12253" y="47429"/>
                      </a:cubicBezTo>
                      <a:cubicBezTo>
                        <a:pt x="15014" y="54284"/>
                        <a:pt x="19000" y="60705"/>
                        <a:pt x="24257" y="65932"/>
                      </a:cubicBezTo>
                      <a:cubicBezTo>
                        <a:pt x="29531" y="71190"/>
                        <a:pt x="36045" y="75083"/>
                        <a:pt x="43288" y="76851"/>
                      </a:cubicBezTo>
                      <a:cubicBezTo>
                        <a:pt x="52314" y="79053"/>
                        <a:pt x="61697" y="78324"/>
                        <a:pt x="70833" y="79643"/>
                      </a:cubicBezTo>
                      <a:cubicBezTo>
                        <a:pt x="72973" y="79953"/>
                        <a:pt x="75082" y="80371"/>
                        <a:pt x="77161" y="80961"/>
                      </a:cubicBezTo>
                      <a:cubicBezTo>
                        <a:pt x="77223" y="83132"/>
                        <a:pt x="74788" y="84171"/>
                        <a:pt x="72957" y="84590"/>
                      </a:cubicBezTo>
                      <a:cubicBezTo>
                        <a:pt x="71779" y="84854"/>
                        <a:pt x="70553" y="84900"/>
                        <a:pt x="69359" y="84947"/>
                      </a:cubicBezTo>
                      <a:cubicBezTo>
                        <a:pt x="68498" y="84977"/>
                        <a:pt x="67637" y="84994"/>
                        <a:pt x="66775" y="84994"/>
                      </a:cubicBezTo>
                      <a:cubicBezTo>
                        <a:pt x="66303" y="84994"/>
                        <a:pt x="65830" y="84989"/>
                        <a:pt x="65358" y="84978"/>
                      </a:cubicBezTo>
                      <a:cubicBezTo>
                        <a:pt x="59976" y="84838"/>
                        <a:pt x="54625" y="84016"/>
                        <a:pt x="49429" y="82574"/>
                      </a:cubicBezTo>
                      <a:cubicBezTo>
                        <a:pt x="39085" y="79674"/>
                        <a:pt x="29438" y="74245"/>
                        <a:pt x="21729" y="66723"/>
                      </a:cubicBezTo>
                      <a:cubicBezTo>
                        <a:pt x="14719" y="59868"/>
                        <a:pt x="9415" y="51384"/>
                        <a:pt x="5972" y="42218"/>
                      </a:cubicBezTo>
                      <a:cubicBezTo>
                        <a:pt x="2497" y="32990"/>
                        <a:pt x="838" y="23110"/>
                        <a:pt x="962" y="13262"/>
                      </a:cubicBezTo>
                      <a:cubicBezTo>
                        <a:pt x="1008" y="8810"/>
                        <a:pt x="1427" y="4375"/>
                        <a:pt x="22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62" name="Google Shape;3562;p21"/>
              <p:cNvGrpSpPr/>
              <p:nvPr/>
            </p:nvGrpSpPr>
            <p:grpSpPr>
              <a:xfrm flipH="1">
                <a:off x="157780" y="4240363"/>
                <a:ext cx="914325" cy="775900"/>
                <a:chOff x="3063000" y="419175"/>
                <a:chExt cx="914325" cy="775900"/>
              </a:xfrm>
            </p:grpSpPr>
            <p:sp>
              <p:nvSpPr>
                <p:cNvPr id="3563" name="Google Shape;3563;p21"/>
                <p:cNvSpPr/>
                <p:nvPr/>
              </p:nvSpPr>
              <p:spPr>
                <a:xfrm>
                  <a:off x="3422825" y="554125"/>
                  <a:ext cx="8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94" extrusionOk="0">
                      <a:moveTo>
                        <a:pt x="32" y="0"/>
                      </a:moveTo>
                      <a:cubicBezTo>
                        <a:pt x="1" y="78"/>
                        <a:pt x="1" y="93"/>
                        <a:pt x="32" y="93"/>
                      </a:cubicBezTo>
                      <a:cubicBezTo>
                        <a:pt x="32" y="62"/>
                        <a:pt x="32" y="31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4" name="Google Shape;3564;p21"/>
                <p:cNvSpPr/>
                <p:nvPr/>
              </p:nvSpPr>
              <p:spPr>
                <a:xfrm>
                  <a:off x="3391425" y="708450"/>
                  <a:ext cx="117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16" extrusionOk="0">
                      <a:moveTo>
                        <a:pt x="0" y="0"/>
                      </a:moveTo>
                      <a:cubicBezTo>
                        <a:pt x="16" y="0"/>
                        <a:pt x="31" y="16"/>
                        <a:pt x="47" y="16"/>
                      </a:cubicBezTo>
                      <a:cubicBezTo>
                        <a:pt x="31" y="0"/>
                        <a:pt x="16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5" name="Google Shape;3565;p21"/>
                <p:cNvSpPr/>
                <p:nvPr/>
              </p:nvSpPr>
              <p:spPr>
                <a:xfrm>
                  <a:off x="3471300" y="597550"/>
                  <a:ext cx="400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6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16"/>
                      </a:cubicBezTo>
                      <a:lnTo>
                        <a:pt x="16" y="16"/>
                      </a:lnTo>
                      <a:cubicBezTo>
                        <a:pt x="16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6" name="Google Shape;3566;p21"/>
                <p:cNvSpPr/>
                <p:nvPr/>
              </p:nvSpPr>
              <p:spPr>
                <a:xfrm>
                  <a:off x="3471675" y="597925"/>
                  <a:ext cx="4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7" extrusionOk="0">
                      <a:moveTo>
                        <a:pt x="1" y="1"/>
                      </a:moveTo>
                      <a:cubicBezTo>
                        <a:pt x="1" y="16"/>
                        <a:pt x="1" y="16"/>
                        <a:pt x="16" y="16"/>
                      </a:cubicBezTo>
                      <a:cubicBezTo>
                        <a:pt x="16" y="16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7" name="Google Shape;3567;p21"/>
                <p:cNvSpPr/>
                <p:nvPr/>
              </p:nvSpPr>
              <p:spPr>
                <a:xfrm>
                  <a:off x="3379025" y="703800"/>
                  <a:ext cx="2350" cy="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40" extrusionOk="0">
                      <a:moveTo>
                        <a:pt x="16" y="0"/>
                      </a:moveTo>
                      <a:cubicBezTo>
                        <a:pt x="0" y="0"/>
                        <a:pt x="0" y="16"/>
                        <a:pt x="0" y="16"/>
                      </a:cubicBezTo>
                      <a:cubicBezTo>
                        <a:pt x="31" y="62"/>
                        <a:pt x="62" y="93"/>
                        <a:pt x="93" y="140"/>
                      </a:cubicBezTo>
                      <a:cubicBezTo>
                        <a:pt x="93" y="124"/>
                        <a:pt x="93" y="124"/>
                        <a:pt x="93" y="109"/>
                      </a:cubicBezTo>
                      <a:cubicBezTo>
                        <a:pt x="62" y="78"/>
                        <a:pt x="31" y="31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8" name="Google Shape;3568;p21"/>
                <p:cNvSpPr/>
                <p:nvPr/>
              </p:nvSpPr>
              <p:spPr>
                <a:xfrm>
                  <a:off x="3390650" y="688275"/>
                  <a:ext cx="117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17" extrusionOk="0">
                      <a:moveTo>
                        <a:pt x="0" y="1"/>
                      </a:moveTo>
                      <a:cubicBezTo>
                        <a:pt x="0" y="1"/>
                        <a:pt x="16" y="16"/>
                        <a:pt x="47" y="16"/>
                      </a:cubicBezTo>
                      <a:cubicBezTo>
                        <a:pt x="47" y="16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9" name="Google Shape;3569;p21"/>
                <p:cNvSpPr/>
                <p:nvPr/>
              </p:nvSpPr>
              <p:spPr>
                <a:xfrm>
                  <a:off x="3337525" y="694875"/>
                  <a:ext cx="235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94" extrusionOk="0">
                      <a:moveTo>
                        <a:pt x="1" y="0"/>
                      </a:moveTo>
                      <a:cubicBezTo>
                        <a:pt x="32" y="31"/>
                        <a:pt x="47" y="62"/>
                        <a:pt x="78" y="93"/>
                      </a:cubicBezTo>
                      <a:cubicBezTo>
                        <a:pt x="78" y="93"/>
                        <a:pt x="78" y="93"/>
                        <a:pt x="94" y="78"/>
                      </a:cubicBezTo>
                      <a:cubicBezTo>
                        <a:pt x="63" y="47"/>
                        <a:pt x="47" y="31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0" name="Google Shape;3570;p21"/>
                <p:cNvSpPr/>
                <p:nvPr/>
              </p:nvSpPr>
              <p:spPr>
                <a:xfrm>
                  <a:off x="3337150" y="694100"/>
                  <a:ext cx="4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0" y="0"/>
                      </a:moveTo>
                      <a:cubicBezTo>
                        <a:pt x="0" y="16"/>
                        <a:pt x="0" y="16"/>
                        <a:pt x="16" y="31"/>
                      </a:cubicBezTo>
                      <a:cubicBezTo>
                        <a:pt x="16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1" name="Google Shape;3571;p21"/>
                <p:cNvSpPr/>
                <p:nvPr/>
              </p:nvSpPr>
              <p:spPr>
                <a:xfrm>
                  <a:off x="3387925" y="689050"/>
                  <a:ext cx="80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7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6"/>
                      </a:cubicBezTo>
                      <a:lnTo>
                        <a:pt x="32" y="16"/>
                      </a:lnTo>
                      <a:cubicBezTo>
                        <a:pt x="16" y="16"/>
                        <a:pt x="16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2" name="Google Shape;3572;p21"/>
                <p:cNvSpPr/>
                <p:nvPr/>
              </p:nvSpPr>
              <p:spPr>
                <a:xfrm>
                  <a:off x="3313875" y="537050"/>
                  <a:ext cx="178375" cy="18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5" h="7233" extrusionOk="0">
                      <a:moveTo>
                        <a:pt x="4979" y="311"/>
                      </a:moveTo>
                      <a:lnTo>
                        <a:pt x="5227" y="528"/>
                      </a:lnTo>
                      <a:cubicBezTo>
                        <a:pt x="5227" y="590"/>
                        <a:pt x="5227" y="637"/>
                        <a:pt x="5150" y="699"/>
                      </a:cubicBezTo>
                      <a:cubicBezTo>
                        <a:pt x="5088" y="652"/>
                        <a:pt x="5150" y="606"/>
                        <a:pt x="5134" y="559"/>
                      </a:cubicBezTo>
                      <a:cubicBezTo>
                        <a:pt x="5124" y="555"/>
                        <a:pt x="5115" y="553"/>
                        <a:pt x="5108" y="553"/>
                      </a:cubicBezTo>
                      <a:cubicBezTo>
                        <a:pt x="5041" y="553"/>
                        <a:pt x="5104" y="736"/>
                        <a:pt x="4964" y="792"/>
                      </a:cubicBezTo>
                      <a:lnTo>
                        <a:pt x="4979" y="513"/>
                      </a:lnTo>
                      <a:lnTo>
                        <a:pt x="4902" y="544"/>
                      </a:lnTo>
                      <a:cubicBezTo>
                        <a:pt x="4886" y="435"/>
                        <a:pt x="4886" y="358"/>
                        <a:pt x="4886" y="358"/>
                      </a:cubicBezTo>
                      <a:lnTo>
                        <a:pt x="4886" y="358"/>
                      </a:lnTo>
                      <a:cubicBezTo>
                        <a:pt x="4890" y="361"/>
                        <a:pt x="4895" y="363"/>
                        <a:pt x="4901" y="363"/>
                      </a:cubicBezTo>
                      <a:cubicBezTo>
                        <a:pt x="4918" y="363"/>
                        <a:pt x="4944" y="346"/>
                        <a:pt x="4979" y="311"/>
                      </a:cubicBezTo>
                      <a:close/>
                      <a:moveTo>
                        <a:pt x="4374" y="931"/>
                      </a:moveTo>
                      <a:cubicBezTo>
                        <a:pt x="4390" y="947"/>
                        <a:pt x="4405" y="962"/>
                        <a:pt x="4421" y="978"/>
                      </a:cubicBezTo>
                      <a:lnTo>
                        <a:pt x="4405" y="978"/>
                      </a:lnTo>
                      <a:lnTo>
                        <a:pt x="4359" y="947"/>
                      </a:lnTo>
                      <a:lnTo>
                        <a:pt x="4359" y="947"/>
                      </a:lnTo>
                      <a:cubicBezTo>
                        <a:pt x="4374" y="962"/>
                        <a:pt x="4390" y="962"/>
                        <a:pt x="4390" y="978"/>
                      </a:cubicBezTo>
                      <a:lnTo>
                        <a:pt x="4328" y="978"/>
                      </a:lnTo>
                      <a:cubicBezTo>
                        <a:pt x="4343" y="962"/>
                        <a:pt x="4359" y="962"/>
                        <a:pt x="4359" y="947"/>
                      </a:cubicBezTo>
                      <a:cubicBezTo>
                        <a:pt x="4374" y="947"/>
                        <a:pt x="4374" y="931"/>
                        <a:pt x="4374" y="931"/>
                      </a:cubicBezTo>
                      <a:close/>
                      <a:moveTo>
                        <a:pt x="4514" y="1056"/>
                      </a:moveTo>
                      <a:cubicBezTo>
                        <a:pt x="4514" y="1071"/>
                        <a:pt x="4529" y="1071"/>
                        <a:pt x="4529" y="1087"/>
                      </a:cubicBezTo>
                      <a:cubicBezTo>
                        <a:pt x="4529" y="1087"/>
                        <a:pt x="4529" y="1087"/>
                        <a:pt x="4529" y="1102"/>
                      </a:cubicBezTo>
                      <a:cubicBezTo>
                        <a:pt x="4529" y="1118"/>
                        <a:pt x="4529" y="1133"/>
                        <a:pt x="4529" y="1149"/>
                      </a:cubicBezTo>
                      <a:cubicBezTo>
                        <a:pt x="4498" y="1133"/>
                        <a:pt x="4483" y="1102"/>
                        <a:pt x="4498" y="1071"/>
                      </a:cubicBezTo>
                      <a:cubicBezTo>
                        <a:pt x="4498" y="1071"/>
                        <a:pt x="4498" y="1071"/>
                        <a:pt x="4514" y="1056"/>
                      </a:cubicBezTo>
                      <a:close/>
                      <a:moveTo>
                        <a:pt x="5227" y="544"/>
                      </a:moveTo>
                      <a:lnTo>
                        <a:pt x="5522" y="838"/>
                      </a:lnTo>
                      <a:cubicBezTo>
                        <a:pt x="5460" y="900"/>
                        <a:pt x="5429" y="994"/>
                        <a:pt x="5444" y="1071"/>
                      </a:cubicBezTo>
                      <a:cubicBezTo>
                        <a:pt x="5320" y="1133"/>
                        <a:pt x="5196" y="1211"/>
                        <a:pt x="5088" y="1304"/>
                      </a:cubicBezTo>
                      <a:cubicBezTo>
                        <a:pt x="5063" y="1291"/>
                        <a:pt x="5058" y="1279"/>
                        <a:pt x="5041" y="1267"/>
                      </a:cubicBezTo>
                      <a:lnTo>
                        <a:pt x="5041" y="1267"/>
                      </a:lnTo>
                      <a:cubicBezTo>
                        <a:pt x="5041" y="1268"/>
                        <a:pt x="5041" y="1270"/>
                        <a:pt x="5041" y="1273"/>
                      </a:cubicBezTo>
                      <a:cubicBezTo>
                        <a:pt x="5040" y="1270"/>
                        <a:pt x="5038" y="1266"/>
                        <a:pt x="5036" y="1263"/>
                      </a:cubicBezTo>
                      <a:lnTo>
                        <a:pt x="5036" y="1263"/>
                      </a:lnTo>
                      <a:cubicBezTo>
                        <a:pt x="5038" y="1264"/>
                        <a:pt x="5040" y="1265"/>
                        <a:pt x="5041" y="1267"/>
                      </a:cubicBezTo>
                      <a:lnTo>
                        <a:pt x="5041" y="1267"/>
                      </a:lnTo>
                      <a:cubicBezTo>
                        <a:pt x="5041" y="1260"/>
                        <a:pt x="5040" y="1258"/>
                        <a:pt x="5033" y="1257"/>
                      </a:cubicBezTo>
                      <a:lnTo>
                        <a:pt x="5033" y="1257"/>
                      </a:lnTo>
                      <a:cubicBezTo>
                        <a:pt x="5034" y="1259"/>
                        <a:pt x="5035" y="1261"/>
                        <a:pt x="5036" y="1263"/>
                      </a:cubicBezTo>
                      <a:lnTo>
                        <a:pt x="5036" y="1263"/>
                      </a:lnTo>
                      <a:cubicBezTo>
                        <a:pt x="5033" y="1261"/>
                        <a:pt x="5030" y="1259"/>
                        <a:pt x="5026" y="1257"/>
                      </a:cubicBezTo>
                      <a:cubicBezTo>
                        <a:pt x="5029" y="1257"/>
                        <a:pt x="5031" y="1257"/>
                        <a:pt x="5033" y="1257"/>
                      </a:cubicBezTo>
                      <a:lnTo>
                        <a:pt x="5033" y="1257"/>
                      </a:lnTo>
                      <a:cubicBezTo>
                        <a:pt x="5021" y="1231"/>
                        <a:pt x="5010" y="1206"/>
                        <a:pt x="5010" y="1180"/>
                      </a:cubicBezTo>
                      <a:cubicBezTo>
                        <a:pt x="5119" y="978"/>
                        <a:pt x="5227" y="761"/>
                        <a:pt x="5227" y="544"/>
                      </a:cubicBezTo>
                      <a:close/>
                      <a:moveTo>
                        <a:pt x="4095" y="1009"/>
                      </a:moveTo>
                      <a:cubicBezTo>
                        <a:pt x="4080" y="1025"/>
                        <a:pt x="4064" y="1025"/>
                        <a:pt x="4048" y="1040"/>
                      </a:cubicBezTo>
                      <a:cubicBezTo>
                        <a:pt x="4048" y="1040"/>
                        <a:pt x="4048" y="1056"/>
                        <a:pt x="4048" y="1056"/>
                      </a:cubicBezTo>
                      <a:cubicBezTo>
                        <a:pt x="4017" y="1102"/>
                        <a:pt x="3986" y="1149"/>
                        <a:pt x="3955" y="1195"/>
                      </a:cubicBezTo>
                      <a:cubicBezTo>
                        <a:pt x="3862" y="1242"/>
                        <a:pt x="3769" y="1211"/>
                        <a:pt x="3723" y="1350"/>
                      </a:cubicBezTo>
                      <a:lnTo>
                        <a:pt x="3661" y="1366"/>
                      </a:lnTo>
                      <a:cubicBezTo>
                        <a:pt x="3723" y="1273"/>
                        <a:pt x="3785" y="1180"/>
                        <a:pt x="3847" y="1118"/>
                      </a:cubicBezTo>
                      <a:cubicBezTo>
                        <a:pt x="3924" y="1056"/>
                        <a:pt x="4002" y="1009"/>
                        <a:pt x="4095" y="1009"/>
                      </a:cubicBezTo>
                      <a:close/>
                      <a:moveTo>
                        <a:pt x="3723" y="1397"/>
                      </a:moveTo>
                      <a:cubicBezTo>
                        <a:pt x="3738" y="1412"/>
                        <a:pt x="3738" y="1412"/>
                        <a:pt x="3754" y="1412"/>
                      </a:cubicBezTo>
                      <a:lnTo>
                        <a:pt x="3707" y="1412"/>
                      </a:lnTo>
                      <a:lnTo>
                        <a:pt x="3723" y="1397"/>
                      </a:lnTo>
                      <a:close/>
                      <a:moveTo>
                        <a:pt x="5817" y="1428"/>
                      </a:moveTo>
                      <a:lnTo>
                        <a:pt x="5817" y="1428"/>
                      </a:lnTo>
                      <a:lnTo>
                        <a:pt x="5817" y="1428"/>
                      </a:lnTo>
                      <a:close/>
                      <a:moveTo>
                        <a:pt x="5817" y="1428"/>
                      </a:moveTo>
                      <a:lnTo>
                        <a:pt x="5817" y="1428"/>
                      </a:lnTo>
                      <a:cubicBezTo>
                        <a:pt x="5814" y="1428"/>
                        <a:pt x="5810" y="1428"/>
                        <a:pt x="5806" y="1429"/>
                      </a:cubicBezTo>
                      <a:lnTo>
                        <a:pt x="5806" y="1429"/>
                      </a:lnTo>
                      <a:lnTo>
                        <a:pt x="5817" y="1428"/>
                      </a:lnTo>
                      <a:close/>
                      <a:moveTo>
                        <a:pt x="5599" y="1428"/>
                      </a:moveTo>
                      <a:lnTo>
                        <a:pt x="5630" y="1443"/>
                      </a:lnTo>
                      <a:lnTo>
                        <a:pt x="5584" y="1459"/>
                      </a:lnTo>
                      <a:cubicBezTo>
                        <a:pt x="5584" y="1443"/>
                        <a:pt x="5599" y="1428"/>
                        <a:pt x="5599" y="1428"/>
                      </a:cubicBezTo>
                      <a:close/>
                      <a:moveTo>
                        <a:pt x="5584" y="1645"/>
                      </a:moveTo>
                      <a:cubicBezTo>
                        <a:pt x="5584" y="1660"/>
                        <a:pt x="5568" y="1660"/>
                        <a:pt x="5553" y="1660"/>
                      </a:cubicBezTo>
                      <a:cubicBezTo>
                        <a:pt x="5568" y="1645"/>
                        <a:pt x="5584" y="1645"/>
                        <a:pt x="5584" y="1645"/>
                      </a:cubicBezTo>
                      <a:close/>
                      <a:moveTo>
                        <a:pt x="5522" y="1676"/>
                      </a:moveTo>
                      <a:cubicBezTo>
                        <a:pt x="5522" y="1676"/>
                        <a:pt x="5506" y="1676"/>
                        <a:pt x="5506" y="1691"/>
                      </a:cubicBezTo>
                      <a:cubicBezTo>
                        <a:pt x="5506" y="1676"/>
                        <a:pt x="5506" y="1676"/>
                        <a:pt x="5506" y="1676"/>
                      </a:cubicBezTo>
                      <a:close/>
                      <a:moveTo>
                        <a:pt x="5677" y="1490"/>
                      </a:moveTo>
                      <a:lnTo>
                        <a:pt x="5832" y="1645"/>
                      </a:lnTo>
                      <a:cubicBezTo>
                        <a:pt x="5801" y="1722"/>
                        <a:pt x="5770" y="1784"/>
                        <a:pt x="5739" y="1847"/>
                      </a:cubicBezTo>
                      <a:cubicBezTo>
                        <a:pt x="5693" y="1800"/>
                        <a:pt x="5646" y="1753"/>
                        <a:pt x="5599" y="1707"/>
                      </a:cubicBezTo>
                      <a:cubicBezTo>
                        <a:pt x="5615" y="1676"/>
                        <a:pt x="5646" y="1645"/>
                        <a:pt x="5646" y="1614"/>
                      </a:cubicBezTo>
                      <a:cubicBezTo>
                        <a:pt x="5646" y="1598"/>
                        <a:pt x="5661" y="1583"/>
                        <a:pt x="5661" y="1567"/>
                      </a:cubicBezTo>
                      <a:lnTo>
                        <a:pt x="5646" y="1552"/>
                      </a:lnTo>
                      <a:cubicBezTo>
                        <a:pt x="5615" y="1583"/>
                        <a:pt x="5568" y="1614"/>
                        <a:pt x="5522" y="1629"/>
                      </a:cubicBezTo>
                      <a:cubicBezTo>
                        <a:pt x="5522" y="1629"/>
                        <a:pt x="5506" y="1614"/>
                        <a:pt x="5506" y="1614"/>
                      </a:cubicBezTo>
                      <a:cubicBezTo>
                        <a:pt x="5553" y="1567"/>
                        <a:pt x="5615" y="1521"/>
                        <a:pt x="5677" y="1490"/>
                      </a:cubicBezTo>
                      <a:close/>
                      <a:moveTo>
                        <a:pt x="5817" y="1428"/>
                      </a:moveTo>
                      <a:lnTo>
                        <a:pt x="6251" y="1847"/>
                      </a:lnTo>
                      <a:lnTo>
                        <a:pt x="6251" y="1847"/>
                      </a:lnTo>
                      <a:cubicBezTo>
                        <a:pt x="6251" y="1847"/>
                        <a:pt x="6251" y="1847"/>
                        <a:pt x="6251" y="1847"/>
                      </a:cubicBezTo>
                      <a:lnTo>
                        <a:pt x="5817" y="1428"/>
                      </a:lnTo>
                      <a:close/>
                      <a:moveTo>
                        <a:pt x="6251" y="1847"/>
                      </a:moveTo>
                      <a:cubicBezTo>
                        <a:pt x="6251" y="1862"/>
                        <a:pt x="6235" y="1862"/>
                        <a:pt x="6235" y="1862"/>
                      </a:cubicBezTo>
                      <a:lnTo>
                        <a:pt x="6266" y="1862"/>
                      </a:lnTo>
                      <a:lnTo>
                        <a:pt x="6251" y="1847"/>
                      </a:lnTo>
                      <a:close/>
                      <a:moveTo>
                        <a:pt x="3335" y="2048"/>
                      </a:moveTo>
                      <a:cubicBezTo>
                        <a:pt x="3320" y="2095"/>
                        <a:pt x="3320" y="2126"/>
                        <a:pt x="3335" y="2126"/>
                      </a:cubicBezTo>
                      <a:cubicBezTo>
                        <a:pt x="3320" y="2157"/>
                        <a:pt x="3289" y="2172"/>
                        <a:pt x="3273" y="2188"/>
                      </a:cubicBezTo>
                      <a:cubicBezTo>
                        <a:pt x="3273" y="2172"/>
                        <a:pt x="3258" y="2157"/>
                        <a:pt x="3242" y="2157"/>
                      </a:cubicBezTo>
                      <a:cubicBezTo>
                        <a:pt x="3273" y="2126"/>
                        <a:pt x="3289" y="2095"/>
                        <a:pt x="3335" y="2048"/>
                      </a:cubicBezTo>
                      <a:close/>
                      <a:moveTo>
                        <a:pt x="3121" y="2235"/>
                      </a:moveTo>
                      <a:lnTo>
                        <a:pt x="3121" y="2235"/>
                      </a:lnTo>
                      <a:cubicBezTo>
                        <a:pt x="3116" y="2236"/>
                        <a:pt x="3112" y="2240"/>
                        <a:pt x="3102" y="2250"/>
                      </a:cubicBezTo>
                      <a:cubicBezTo>
                        <a:pt x="3111" y="2246"/>
                        <a:pt x="3116" y="2241"/>
                        <a:pt x="3121" y="2235"/>
                      </a:cubicBezTo>
                      <a:close/>
                      <a:moveTo>
                        <a:pt x="3164" y="2219"/>
                      </a:moveTo>
                      <a:lnTo>
                        <a:pt x="3180" y="2250"/>
                      </a:lnTo>
                      <a:cubicBezTo>
                        <a:pt x="3180" y="2265"/>
                        <a:pt x="3180" y="2265"/>
                        <a:pt x="3180" y="2265"/>
                      </a:cubicBezTo>
                      <a:cubicBezTo>
                        <a:pt x="3164" y="2265"/>
                        <a:pt x="3164" y="2281"/>
                        <a:pt x="3149" y="2281"/>
                      </a:cubicBezTo>
                      <a:cubicBezTo>
                        <a:pt x="3118" y="2281"/>
                        <a:pt x="3149" y="2234"/>
                        <a:pt x="3149" y="2219"/>
                      </a:cubicBezTo>
                      <a:close/>
                      <a:moveTo>
                        <a:pt x="5724" y="1025"/>
                      </a:moveTo>
                      <a:lnTo>
                        <a:pt x="6933" y="2188"/>
                      </a:lnTo>
                      <a:cubicBezTo>
                        <a:pt x="6933" y="2219"/>
                        <a:pt x="6933" y="2250"/>
                        <a:pt x="6918" y="2281"/>
                      </a:cubicBezTo>
                      <a:cubicBezTo>
                        <a:pt x="6901" y="2264"/>
                        <a:pt x="6881" y="2244"/>
                        <a:pt x="6858" y="2244"/>
                      </a:cubicBezTo>
                      <a:cubicBezTo>
                        <a:pt x="6840" y="2244"/>
                        <a:pt x="6820" y="2257"/>
                        <a:pt x="6801" y="2296"/>
                      </a:cubicBezTo>
                      <a:lnTo>
                        <a:pt x="6801" y="2296"/>
                      </a:lnTo>
                      <a:cubicBezTo>
                        <a:pt x="6817" y="2233"/>
                        <a:pt x="6840" y="2181"/>
                        <a:pt x="6840" y="2141"/>
                      </a:cubicBezTo>
                      <a:lnTo>
                        <a:pt x="5724" y="1025"/>
                      </a:lnTo>
                      <a:close/>
                      <a:moveTo>
                        <a:pt x="5724" y="1226"/>
                      </a:moveTo>
                      <a:lnTo>
                        <a:pt x="6452" y="1955"/>
                      </a:lnTo>
                      <a:cubicBezTo>
                        <a:pt x="6452" y="2048"/>
                        <a:pt x="6452" y="2141"/>
                        <a:pt x="6468" y="2141"/>
                      </a:cubicBezTo>
                      <a:cubicBezTo>
                        <a:pt x="6359" y="2203"/>
                        <a:pt x="6313" y="2312"/>
                        <a:pt x="6220" y="2327"/>
                      </a:cubicBezTo>
                      <a:cubicBezTo>
                        <a:pt x="6220" y="2327"/>
                        <a:pt x="6204" y="2312"/>
                        <a:pt x="6204" y="2312"/>
                      </a:cubicBezTo>
                      <a:lnTo>
                        <a:pt x="6189" y="2126"/>
                      </a:lnTo>
                      <a:lnTo>
                        <a:pt x="6313" y="2126"/>
                      </a:lnTo>
                      <a:lnTo>
                        <a:pt x="6251" y="1971"/>
                      </a:lnTo>
                      <a:cubicBezTo>
                        <a:pt x="6189" y="2017"/>
                        <a:pt x="6111" y="2079"/>
                        <a:pt x="6034" y="2141"/>
                      </a:cubicBezTo>
                      <a:cubicBezTo>
                        <a:pt x="5987" y="2095"/>
                        <a:pt x="5956" y="2064"/>
                        <a:pt x="5925" y="2033"/>
                      </a:cubicBezTo>
                      <a:cubicBezTo>
                        <a:pt x="5956" y="1955"/>
                        <a:pt x="6003" y="1847"/>
                        <a:pt x="6018" y="1738"/>
                      </a:cubicBezTo>
                      <a:lnTo>
                        <a:pt x="5941" y="1645"/>
                      </a:lnTo>
                      <a:cubicBezTo>
                        <a:pt x="5925" y="1660"/>
                        <a:pt x="5925" y="1660"/>
                        <a:pt x="5925" y="1660"/>
                      </a:cubicBezTo>
                      <a:lnTo>
                        <a:pt x="5724" y="1459"/>
                      </a:lnTo>
                      <a:cubicBezTo>
                        <a:pt x="5749" y="1446"/>
                        <a:pt x="5785" y="1433"/>
                        <a:pt x="5806" y="1429"/>
                      </a:cubicBezTo>
                      <a:lnTo>
                        <a:pt x="5806" y="1429"/>
                      </a:lnTo>
                      <a:lnTo>
                        <a:pt x="5693" y="1443"/>
                      </a:lnTo>
                      <a:lnTo>
                        <a:pt x="5630" y="1381"/>
                      </a:lnTo>
                      <a:cubicBezTo>
                        <a:pt x="5646" y="1335"/>
                        <a:pt x="5693" y="1273"/>
                        <a:pt x="5724" y="1226"/>
                      </a:cubicBezTo>
                      <a:close/>
                      <a:moveTo>
                        <a:pt x="3071" y="2343"/>
                      </a:moveTo>
                      <a:lnTo>
                        <a:pt x="3071" y="2343"/>
                      </a:lnTo>
                      <a:cubicBezTo>
                        <a:pt x="3068" y="2346"/>
                        <a:pt x="3065" y="2350"/>
                        <a:pt x="3063" y="2353"/>
                      </a:cubicBezTo>
                      <a:lnTo>
                        <a:pt x="3063" y="2353"/>
                      </a:lnTo>
                      <a:cubicBezTo>
                        <a:pt x="3066" y="2350"/>
                        <a:pt x="3069" y="2346"/>
                        <a:pt x="3071" y="2343"/>
                      </a:cubicBezTo>
                      <a:close/>
                      <a:moveTo>
                        <a:pt x="6328" y="2281"/>
                      </a:moveTo>
                      <a:cubicBezTo>
                        <a:pt x="6343" y="2318"/>
                        <a:pt x="6371" y="2329"/>
                        <a:pt x="6402" y="2329"/>
                      </a:cubicBezTo>
                      <a:cubicBezTo>
                        <a:pt x="6451" y="2329"/>
                        <a:pt x="6509" y="2302"/>
                        <a:pt x="6544" y="2302"/>
                      </a:cubicBezTo>
                      <a:cubicBezTo>
                        <a:pt x="6581" y="2302"/>
                        <a:pt x="6594" y="2331"/>
                        <a:pt x="6546" y="2451"/>
                      </a:cubicBezTo>
                      <a:cubicBezTo>
                        <a:pt x="6540" y="2420"/>
                        <a:pt x="6523" y="2410"/>
                        <a:pt x="6500" y="2410"/>
                      </a:cubicBezTo>
                      <a:cubicBezTo>
                        <a:pt x="6454" y="2410"/>
                        <a:pt x="6385" y="2451"/>
                        <a:pt x="6344" y="2451"/>
                      </a:cubicBezTo>
                      <a:cubicBezTo>
                        <a:pt x="6344" y="2451"/>
                        <a:pt x="6328" y="2467"/>
                        <a:pt x="6328" y="2482"/>
                      </a:cubicBezTo>
                      <a:lnTo>
                        <a:pt x="6297" y="2451"/>
                      </a:lnTo>
                      <a:lnTo>
                        <a:pt x="6297" y="2451"/>
                      </a:lnTo>
                      <a:cubicBezTo>
                        <a:pt x="6297" y="2467"/>
                        <a:pt x="6313" y="2482"/>
                        <a:pt x="6313" y="2482"/>
                      </a:cubicBezTo>
                      <a:cubicBezTo>
                        <a:pt x="6297" y="2482"/>
                        <a:pt x="6282" y="2467"/>
                        <a:pt x="6282" y="2451"/>
                      </a:cubicBezTo>
                      <a:cubicBezTo>
                        <a:pt x="6282" y="2451"/>
                        <a:pt x="6282" y="2451"/>
                        <a:pt x="6282" y="2436"/>
                      </a:cubicBezTo>
                      <a:cubicBezTo>
                        <a:pt x="6297" y="2451"/>
                        <a:pt x="6297" y="2451"/>
                        <a:pt x="6297" y="2451"/>
                      </a:cubicBezTo>
                      <a:cubicBezTo>
                        <a:pt x="6297" y="2451"/>
                        <a:pt x="6297" y="2436"/>
                        <a:pt x="6297" y="2436"/>
                      </a:cubicBezTo>
                      <a:cubicBezTo>
                        <a:pt x="6297" y="2436"/>
                        <a:pt x="6297" y="2420"/>
                        <a:pt x="6297" y="2420"/>
                      </a:cubicBezTo>
                      <a:lnTo>
                        <a:pt x="6313" y="2420"/>
                      </a:lnTo>
                      <a:cubicBezTo>
                        <a:pt x="6297" y="2405"/>
                        <a:pt x="6297" y="2405"/>
                        <a:pt x="6282" y="2389"/>
                      </a:cubicBezTo>
                      <a:cubicBezTo>
                        <a:pt x="6297" y="2358"/>
                        <a:pt x="6313" y="2312"/>
                        <a:pt x="6328" y="2281"/>
                      </a:cubicBezTo>
                      <a:close/>
                      <a:moveTo>
                        <a:pt x="6902" y="2358"/>
                      </a:moveTo>
                      <a:cubicBezTo>
                        <a:pt x="6887" y="2420"/>
                        <a:pt x="6856" y="2467"/>
                        <a:pt x="6809" y="2482"/>
                      </a:cubicBezTo>
                      <a:lnTo>
                        <a:pt x="6902" y="2358"/>
                      </a:lnTo>
                      <a:close/>
                      <a:moveTo>
                        <a:pt x="6266" y="2482"/>
                      </a:moveTo>
                      <a:cubicBezTo>
                        <a:pt x="6282" y="2498"/>
                        <a:pt x="6297" y="2513"/>
                        <a:pt x="6313" y="2529"/>
                      </a:cubicBezTo>
                      <a:cubicBezTo>
                        <a:pt x="6297" y="2544"/>
                        <a:pt x="6297" y="2560"/>
                        <a:pt x="6297" y="2591"/>
                      </a:cubicBezTo>
                      <a:lnTo>
                        <a:pt x="6235" y="2591"/>
                      </a:lnTo>
                      <a:cubicBezTo>
                        <a:pt x="6235" y="2560"/>
                        <a:pt x="6251" y="2513"/>
                        <a:pt x="6266" y="2482"/>
                      </a:cubicBezTo>
                      <a:close/>
                      <a:moveTo>
                        <a:pt x="6685" y="2544"/>
                      </a:moveTo>
                      <a:lnTo>
                        <a:pt x="6685" y="2544"/>
                      </a:lnTo>
                      <a:cubicBezTo>
                        <a:pt x="6670" y="2653"/>
                        <a:pt x="6685" y="2762"/>
                        <a:pt x="6623" y="2824"/>
                      </a:cubicBezTo>
                      <a:lnTo>
                        <a:pt x="6639" y="2777"/>
                      </a:lnTo>
                      <a:lnTo>
                        <a:pt x="6639" y="2777"/>
                      </a:lnTo>
                      <a:cubicBezTo>
                        <a:pt x="6608" y="2793"/>
                        <a:pt x="6592" y="2824"/>
                        <a:pt x="6577" y="2839"/>
                      </a:cubicBezTo>
                      <a:cubicBezTo>
                        <a:pt x="6592" y="2746"/>
                        <a:pt x="6639" y="2653"/>
                        <a:pt x="6685" y="2544"/>
                      </a:cubicBezTo>
                      <a:close/>
                      <a:moveTo>
                        <a:pt x="6437" y="2839"/>
                      </a:moveTo>
                      <a:cubicBezTo>
                        <a:pt x="6468" y="2870"/>
                        <a:pt x="6484" y="2901"/>
                        <a:pt x="6515" y="2932"/>
                      </a:cubicBezTo>
                      <a:cubicBezTo>
                        <a:pt x="6484" y="2963"/>
                        <a:pt x="6468" y="3010"/>
                        <a:pt x="6452" y="3056"/>
                      </a:cubicBezTo>
                      <a:cubicBezTo>
                        <a:pt x="6452" y="3041"/>
                        <a:pt x="6452" y="3041"/>
                        <a:pt x="6452" y="3025"/>
                      </a:cubicBezTo>
                      <a:cubicBezTo>
                        <a:pt x="6437" y="3025"/>
                        <a:pt x="6437" y="3010"/>
                        <a:pt x="6421" y="2994"/>
                      </a:cubicBezTo>
                      <a:cubicBezTo>
                        <a:pt x="6457" y="2947"/>
                        <a:pt x="6474" y="2900"/>
                        <a:pt x="6427" y="2900"/>
                      </a:cubicBezTo>
                      <a:cubicBezTo>
                        <a:pt x="6412" y="2900"/>
                        <a:pt x="6390" y="2905"/>
                        <a:pt x="6359" y="2917"/>
                      </a:cubicBezTo>
                      <a:cubicBezTo>
                        <a:pt x="6390" y="2901"/>
                        <a:pt x="6421" y="2870"/>
                        <a:pt x="6437" y="2839"/>
                      </a:cubicBezTo>
                      <a:close/>
                      <a:moveTo>
                        <a:pt x="6251" y="2870"/>
                      </a:moveTo>
                      <a:lnTo>
                        <a:pt x="6251" y="2870"/>
                      </a:lnTo>
                      <a:cubicBezTo>
                        <a:pt x="6282" y="2901"/>
                        <a:pt x="6313" y="2932"/>
                        <a:pt x="6328" y="2979"/>
                      </a:cubicBezTo>
                      <a:cubicBezTo>
                        <a:pt x="6313" y="2963"/>
                        <a:pt x="6282" y="2963"/>
                        <a:pt x="6251" y="2963"/>
                      </a:cubicBezTo>
                      <a:cubicBezTo>
                        <a:pt x="6344" y="2963"/>
                        <a:pt x="6297" y="3025"/>
                        <a:pt x="6266" y="3072"/>
                      </a:cubicBezTo>
                      <a:cubicBezTo>
                        <a:pt x="6251" y="3010"/>
                        <a:pt x="6235" y="2963"/>
                        <a:pt x="6251" y="2870"/>
                      </a:cubicBezTo>
                      <a:close/>
                      <a:moveTo>
                        <a:pt x="6313" y="3103"/>
                      </a:moveTo>
                      <a:cubicBezTo>
                        <a:pt x="6297" y="3103"/>
                        <a:pt x="6297" y="3118"/>
                        <a:pt x="6297" y="3134"/>
                      </a:cubicBezTo>
                      <a:cubicBezTo>
                        <a:pt x="6297" y="3118"/>
                        <a:pt x="6282" y="3118"/>
                        <a:pt x="6282" y="3103"/>
                      </a:cubicBezTo>
                      <a:close/>
                      <a:moveTo>
                        <a:pt x="2342" y="3025"/>
                      </a:moveTo>
                      <a:lnTo>
                        <a:pt x="2342" y="3025"/>
                      </a:lnTo>
                      <a:cubicBezTo>
                        <a:pt x="2327" y="3072"/>
                        <a:pt x="2311" y="3118"/>
                        <a:pt x="2296" y="3149"/>
                      </a:cubicBezTo>
                      <a:lnTo>
                        <a:pt x="2265" y="3149"/>
                      </a:lnTo>
                      <a:cubicBezTo>
                        <a:pt x="2249" y="3103"/>
                        <a:pt x="2296" y="3056"/>
                        <a:pt x="2342" y="3025"/>
                      </a:cubicBezTo>
                      <a:close/>
                      <a:moveTo>
                        <a:pt x="6372" y="3128"/>
                      </a:moveTo>
                      <a:cubicBezTo>
                        <a:pt x="6377" y="3128"/>
                        <a:pt x="6383" y="3130"/>
                        <a:pt x="6390" y="3134"/>
                      </a:cubicBezTo>
                      <a:cubicBezTo>
                        <a:pt x="6406" y="3134"/>
                        <a:pt x="6421" y="3134"/>
                        <a:pt x="6421" y="3149"/>
                      </a:cubicBezTo>
                      <a:cubicBezTo>
                        <a:pt x="6421" y="3165"/>
                        <a:pt x="6421" y="3180"/>
                        <a:pt x="6421" y="3211"/>
                      </a:cubicBezTo>
                      <a:cubicBezTo>
                        <a:pt x="6406" y="3211"/>
                        <a:pt x="6390" y="3196"/>
                        <a:pt x="6390" y="3196"/>
                      </a:cubicBezTo>
                      <a:cubicBezTo>
                        <a:pt x="6359" y="3196"/>
                        <a:pt x="6344" y="3165"/>
                        <a:pt x="6359" y="3134"/>
                      </a:cubicBezTo>
                      <a:lnTo>
                        <a:pt x="6359" y="3134"/>
                      </a:lnTo>
                      <a:cubicBezTo>
                        <a:pt x="6359" y="3165"/>
                        <a:pt x="6375" y="3180"/>
                        <a:pt x="6390" y="3196"/>
                      </a:cubicBezTo>
                      <a:cubicBezTo>
                        <a:pt x="6355" y="3148"/>
                        <a:pt x="6356" y="3128"/>
                        <a:pt x="6372" y="3128"/>
                      </a:cubicBezTo>
                      <a:close/>
                      <a:moveTo>
                        <a:pt x="6142" y="3134"/>
                      </a:moveTo>
                      <a:cubicBezTo>
                        <a:pt x="6142" y="3149"/>
                        <a:pt x="6142" y="3165"/>
                        <a:pt x="6158" y="3180"/>
                      </a:cubicBezTo>
                      <a:cubicBezTo>
                        <a:pt x="6158" y="3211"/>
                        <a:pt x="6158" y="3242"/>
                        <a:pt x="6173" y="3273"/>
                      </a:cubicBezTo>
                      <a:lnTo>
                        <a:pt x="6127" y="3304"/>
                      </a:lnTo>
                      <a:cubicBezTo>
                        <a:pt x="6096" y="3320"/>
                        <a:pt x="6080" y="3320"/>
                        <a:pt x="6049" y="3351"/>
                      </a:cubicBezTo>
                      <a:lnTo>
                        <a:pt x="6096" y="3149"/>
                      </a:lnTo>
                      <a:lnTo>
                        <a:pt x="6127" y="3165"/>
                      </a:lnTo>
                      <a:cubicBezTo>
                        <a:pt x="6142" y="3149"/>
                        <a:pt x="6142" y="3149"/>
                        <a:pt x="6142" y="3134"/>
                      </a:cubicBezTo>
                      <a:close/>
                      <a:moveTo>
                        <a:pt x="6158" y="3460"/>
                      </a:moveTo>
                      <a:lnTo>
                        <a:pt x="6204" y="3537"/>
                      </a:lnTo>
                      <a:cubicBezTo>
                        <a:pt x="6182" y="3564"/>
                        <a:pt x="6165" y="3574"/>
                        <a:pt x="6153" y="3574"/>
                      </a:cubicBezTo>
                      <a:cubicBezTo>
                        <a:pt x="6123" y="3574"/>
                        <a:pt x="6113" y="3517"/>
                        <a:pt x="6080" y="3506"/>
                      </a:cubicBezTo>
                      <a:cubicBezTo>
                        <a:pt x="6096" y="3475"/>
                        <a:pt x="6127" y="3460"/>
                        <a:pt x="6142" y="3460"/>
                      </a:cubicBezTo>
                      <a:lnTo>
                        <a:pt x="6142" y="3475"/>
                      </a:lnTo>
                      <a:cubicBezTo>
                        <a:pt x="6142" y="3475"/>
                        <a:pt x="6158" y="3475"/>
                        <a:pt x="6158" y="3460"/>
                      </a:cubicBezTo>
                      <a:close/>
                      <a:moveTo>
                        <a:pt x="5987" y="3615"/>
                      </a:moveTo>
                      <a:cubicBezTo>
                        <a:pt x="5987" y="3661"/>
                        <a:pt x="5956" y="3692"/>
                        <a:pt x="5925" y="3723"/>
                      </a:cubicBezTo>
                      <a:cubicBezTo>
                        <a:pt x="5956" y="3677"/>
                        <a:pt x="5972" y="3646"/>
                        <a:pt x="5987" y="3615"/>
                      </a:cubicBezTo>
                      <a:close/>
                      <a:moveTo>
                        <a:pt x="5682" y="4081"/>
                      </a:moveTo>
                      <a:cubicBezTo>
                        <a:pt x="5679" y="4082"/>
                        <a:pt x="5683" y="4086"/>
                        <a:pt x="5693" y="4095"/>
                      </a:cubicBezTo>
                      <a:cubicBezTo>
                        <a:pt x="5693" y="4095"/>
                        <a:pt x="5686" y="4089"/>
                        <a:pt x="5682" y="4081"/>
                      </a:cubicBezTo>
                      <a:close/>
                      <a:moveTo>
                        <a:pt x="1412" y="4654"/>
                      </a:moveTo>
                      <a:cubicBezTo>
                        <a:pt x="1427" y="4669"/>
                        <a:pt x="1443" y="4685"/>
                        <a:pt x="1458" y="4700"/>
                      </a:cubicBezTo>
                      <a:cubicBezTo>
                        <a:pt x="1458" y="4700"/>
                        <a:pt x="1458" y="4700"/>
                        <a:pt x="1458" y="4716"/>
                      </a:cubicBezTo>
                      <a:lnTo>
                        <a:pt x="1443" y="4716"/>
                      </a:lnTo>
                      <a:cubicBezTo>
                        <a:pt x="1427" y="4700"/>
                        <a:pt x="1412" y="4685"/>
                        <a:pt x="1396" y="4669"/>
                      </a:cubicBezTo>
                      <a:cubicBezTo>
                        <a:pt x="1396" y="4654"/>
                        <a:pt x="1396" y="4654"/>
                        <a:pt x="1412" y="4654"/>
                      </a:cubicBezTo>
                      <a:close/>
                      <a:moveTo>
                        <a:pt x="790" y="4828"/>
                      </a:moveTo>
                      <a:cubicBezTo>
                        <a:pt x="803" y="4828"/>
                        <a:pt x="815" y="4832"/>
                        <a:pt x="823" y="4840"/>
                      </a:cubicBezTo>
                      <a:cubicBezTo>
                        <a:pt x="823" y="4840"/>
                        <a:pt x="823" y="4855"/>
                        <a:pt x="823" y="4855"/>
                      </a:cubicBezTo>
                      <a:cubicBezTo>
                        <a:pt x="809" y="4860"/>
                        <a:pt x="798" y="4862"/>
                        <a:pt x="789" y="4862"/>
                      </a:cubicBezTo>
                      <a:cubicBezTo>
                        <a:pt x="767" y="4862"/>
                        <a:pt x="756" y="4851"/>
                        <a:pt x="745" y="4840"/>
                      </a:cubicBezTo>
                      <a:cubicBezTo>
                        <a:pt x="760" y="4832"/>
                        <a:pt x="776" y="4828"/>
                        <a:pt x="790" y="4828"/>
                      </a:cubicBezTo>
                      <a:close/>
                      <a:moveTo>
                        <a:pt x="3862" y="4793"/>
                      </a:moveTo>
                      <a:cubicBezTo>
                        <a:pt x="3878" y="4809"/>
                        <a:pt x="3893" y="4809"/>
                        <a:pt x="3909" y="4824"/>
                      </a:cubicBezTo>
                      <a:cubicBezTo>
                        <a:pt x="3878" y="4840"/>
                        <a:pt x="3847" y="4855"/>
                        <a:pt x="3831" y="4886"/>
                      </a:cubicBezTo>
                      <a:cubicBezTo>
                        <a:pt x="3831" y="4871"/>
                        <a:pt x="3831" y="4855"/>
                        <a:pt x="3831" y="4840"/>
                      </a:cubicBezTo>
                      <a:cubicBezTo>
                        <a:pt x="3847" y="4824"/>
                        <a:pt x="3862" y="4809"/>
                        <a:pt x="3862" y="4793"/>
                      </a:cubicBezTo>
                      <a:close/>
                      <a:moveTo>
                        <a:pt x="2560" y="5088"/>
                      </a:moveTo>
                      <a:cubicBezTo>
                        <a:pt x="2606" y="5088"/>
                        <a:pt x="2668" y="5104"/>
                        <a:pt x="2715" y="5119"/>
                      </a:cubicBezTo>
                      <a:cubicBezTo>
                        <a:pt x="2715" y="5150"/>
                        <a:pt x="2699" y="5181"/>
                        <a:pt x="2699" y="5212"/>
                      </a:cubicBezTo>
                      <a:cubicBezTo>
                        <a:pt x="2688" y="5201"/>
                        <a:pt x="2693" y="5183"/>
                        <a:pt x="2686" y="5183"/>
                      </a:cubicBezTo>
                      <a:cubicBezTo>
                        <a:pt x="2683" y="5183"/>
                        <a:pt x="2678" y="5187"/>
                        <a:pt x="2668" y="5197"/>
                      </a:cubicBezTo>
                      <a:cubicBezTo>
                        <a:pt x="2653" y="5212"/>
                        <a:pt x="2637" y="5228"/>
                        <a:pt x="2637" y="5243"/>
                      </a:cubicBezTo>
                      <a:cubicBezTo>
                        <a:pt x="2606" y="5228"/>
                        <a:pt x="2606" y="5212"/>
                        <a:pt x="2637" y="5197"/>
                      </a:cubicBezTo>
                      <a:lnTo>
                        <a:pt x="2637" y="5197"/>
                      </a:lnTo>
                      <a:lnTo>
                        <a:pt x="2498" y="5243"/>
                      </a:lnTo>
                      <a:cubicBezTo>
                        <a:pt x="2513" y="5212"/>
                        <a:pt x="2529" y="5181"/>
                        <a:pt x="2544" y="5150"/>
                      </a:cubicBezTo>
                      <a:cubicBezTo>
                        <a:pt x="2544" y="5135"/>
                        <a:pt x="2560" y="5119"/>
                        <a:pt x="2560" y="5088"/>
                      </a:cubicBezTo>
                      <a:close/>
                      <a:moveTo>
                        <a:pt x="3862" y="5166"/>
                      </a:moveTo>
                      <a:cubicBezTo>
                        <a:pt x="3862" y="5181"/>
                        <a:pt x="3862" y="5181"/>
                        <a:pt x="3878" y="5181"/>
                      </a:cubicBezTo>
                      <a:lnTo>
                        <a:pt x="3955" y="5181"/>
                      </a:lnTo>
                      <a:cubicBezTo>
                        <a:pt x="3971" y="5197"/>
                        <a:pt x="3971" y="5228"/>
                        <a:pt x="3986" y="5243"/>
                      </a:cubicBezTo>
                      <a:cubicBezTo>
                        <a:pt x="3955" y="5274"/>
                        <a:pt x="3909" y="5290"/>
                        <a:pt x="3862" y="5290"/>
                      </a:cubicBezTo>
                      <a:lnTo>
                        <a:pt x="3878" y="5181"/>
                      </a:lnTo>
                      <a:lnTo>
                        <a:pt x="3878" y="5181"/>
                      </a:lnTo>
                      <a:cubicBezTo>
                        <a:pt x="3862" y="5181"/>
                        <a:pt x="3862" y="5197"/>
                        <a:pt x="3862" y="5197"/>
                      </a:cubicBezTo>
                      <a:lnTo>
                        <a:pt x="3862" y="5166"/>
                      </a:lnTo>
                      <a:close/>
                      <a:moveTo>
                        <a:pt x="3847" y="5228"/>
                      </a:moveTo>
                      <a:lnTo>
                        <a:pt x="3847" y="5228"/>
                      </a:lnTo>
                      <a:cubicBezTo>
                        <a:pt x="3821" y="5266"/>
                        <a:pt x="3785" y="5294"/>
                        <a:pt x="3747" y="5294"/>
                      </a:cubicBezTo>
                      <a:cubicBezTo>
                        <a:pt x="3739" y="5294"/>
                        <a:pt x="3731" y="5292"/>
                        <a:pt x="3723" y="5290"/>
                      </a:cubicBezTo>
                      <a:cubicBezTo>
                        <a:pt x="3754" y="5259"/>
                        <a:pt x="3800" y="5243"/>
                        <a:pt x="3847" y="5228"/>
                      </a:cubicBezTo>
                      <a:close/>
                      <a:moveTo>
                        <a:pt x="3831" y="5274"/>
                      </a:moveTo>
                      <a:lnTo>
                        <a:pt x="3847" y="5305"/>
                      </a:lnTo>
                      <a:lnTo>
                        <a:pt x="3800" y="5305"/>
                      </a:lnTo>
                      <a:lnTo>
                        <a:pt x="3831" y="5274"/>
                      </a:lnTo>
                      <a:close/>
                      <a:moveTo>
                        <a:pt x="4297" y="5321"/>
                      </a:moveTo>
                      <a:cubicBezTo>
                        <a:pt x="4297" y="5336"/>
                        <a:pt x="4297" y="5336"/>
                        <a:pt x="4297" y="5352"/>
                      </a:cubicBezTo>
                      <a:lnTo>
                        <a:pt x="4266" y="5352"/>
                      </a:lnTo>
                      <a:cubicBezTo>
                        <a:pt x="4281" y="5352"/>
                        <a:pt x="4281" y="5336"/>
                        <a:pt x="4297" y="5321"/>
                      </a:cubicBezTo>
                      <a:close/>
                      <a:moveTo>
                        <a:pt x="4219" y="5321"/>
                      </a:moveTo>
                      <a:cubicBezTo>
                        <a:pt x="4219" y="5336"/>
                        <a:pt x="4219" y="5367"/>
                        <a:pt x="4219" y="5383"/>
                      </a:cubicBezTo>
                      <a:cubicBezTo>
                        <a:pt x="4204" y="5383"/>
                        <a:pt x="4204" y="5398"/>
                        <a:pt x="4188" y="5398"/>
                      </a:cubicBezTo>
                      <a:cubicBezTo>
                        <a:pt x="4204" y="5367"/>
                        <a:pt x="4219" y="5336"/>
                        <a:pt x="4219" y="5321"/>
                      </a:cubicBezTo>
                      <a:close/>
                      <a:moveTo>
                        <a:pt x="3862" y="5367"/>
                      </a:moveTo>
                      <a:cubicBezTo>
                        <a:pt x="3831" y="5398"/>
                        <a:pt x="3785" y="5429"/>
                        <a:pt x="3754" y="5445"/>
                      </a:cubicBezTo>
                      <a:cubicBezTo>
                        <a:pt x="3754" y="5445"/>
                        <a:pt x="3769" y="5429"/>
                        <a:pt x="3769" y="5414"/>
                      </a:cubicBezTo>
                      <a:cubicBezTo>
                        <a:pt x="3800" y="5398"/>
                        <a:pt x="3831" y="5383"/>
                        <a:pt x="3862" y="5367"/>
                      </a:cubicBezTo>
                      <a:close/>
                      <a:moveTo>
                        <a:pt x="3715" y="5449"/>
                      </a:moveTo>
                      <a:lnTo>
                        <a:pt x="3715" y="5449"/>
                      </a:lnTo>
                      <a:cubicBezTo>
                        <a:pt x="3699" y="5461"/>
                        <a:pt x="3687" y="5465"/>
                        <a:pt x="3676" y="5476"/>
                      </a:cubicBezTo>
                      <a:lnTo>
                        <a:pt x="3676" y="5460"/>
                      </a:lnTo>
                      <a:cubicBezTo>
                        <a:pt x="3693" y="5460"/>
                        <a:pt x="3705" y="5456"/>
                        <a:pt x="3715" y="5449"/>
                      </a:cubicBezTo>
                      <a:close/>
                      <a:moveTo>
                        <a:pt x="3475" y="5476"/>
                      </a:moveTo>
                      <a:cubicBezTo>
                        <a:pt x="3475" y="5476"/>
                        <a:pt x="3475" y="5476"/>
                        <a:pt x="3475" y="5491"/>
                      </a:cubicBezTo>
                      <a:lnTo>
                        <a:pt x="3459" y="5491"/>
                      </a:lnTo>
                      <a:cubicBezTo>
                        <a:pt x="3459" y="5476"/>
                        <a:pt x="3459" y="5476"/>
                        <a:pt x="3475" y="5476"/>
                      </a:cubicBezTo>
                      <a:close/>
                      <a:moveTo>
                        <a:pt x="1939" y="5538"/>
                      </a:moveTo>
                      <a:cubicBezTo>
                        <a:pt x="1924" y="5553"/>
                        <a:pt x="1908" y="5569"/>
                        <a:pt x="1893" y="5584"/>
                      </a:cubicBezTo>
                      <a:lnTo>
                        <a:pt x="1877" y="5569"/>
                      </a:lnTo>
                      <a:cubicBezTo>
                        <a:pt x="1877" y="5553"/>
                        <a:pt x="1877" y="5553"/>
                        <a:pt x="1877" y="5553"/>
                      </a:cubicBezTo>
                      <a:cubicBezTo>
                        <a:pt x="1893" y="5553"/>
                        <a:pt x="1908" y="5538"/>
                        <a:pt x="1924" y="5538"/>
                      </a:cubicBezTo>
                      <a:close/>
                      <a:moveTo>
                        <a:pt x="3568" y="5538"/>
                      </a:moveTo>
                      <a:cubicBezTo>
                        <a:pt x="3568" y="5553"/>
                        <a:pt x="3568" y="5553"/>
                        <a:pt x="3568" y="5553"/>
                      </a:cubicBezTo>
                      <a:cubicBezTo>
                        <a:pt x="3552" y="5569"/>
                        <a:pt x="3552" y="5584"/>
                        <a:pt x="3552" y="5600"/>
                      </a:cubicBezTo>
                      <a:cubicBezTo>
                        <a:pt x="3552" y="5569"/>
                        <a:pt x="3537" y="5569"/>
                        <a:pt x="3537" y="5553"/>
                      </a:cubicBezTo>
                      <a:cubicBezTo>
                        <a:pt x="3552" y="5553"/>
                        <a:pt x="3552" y="5553"/>
                        <a:pt x="3568" y="5538"/>
                      </a:cubicBezTo>
                      <a:close/>
                      <a:moveTo>
                        <a:pt x="1815" y="5569"/>
                      </a:moveTo>
                      <a:lnTo>
                        <a:pt x="1846" y="5600"/>
                      </a:lnTo>
                      <a:cubicBezTo>
                        <a:pt x="1846" y="5615"/>
                        <a:pt x="1862" y="5615"/>
                        <a:pt x="1862" y="5615"/>
                      </a:cubicBezTo>
                      <a:cubicBezTo>
                        <a:pt x="1862" y="5631"/>
                        <a:pt x="1846" y="5631"/>
                        <a:pt x="1846" y="5631"/>
                      </a:cubicBezTo>
                      <a:cubicBezTo>
                        <a:pt x="1831" y="5615"/>
                        <a:pt x="1815" y="5600"/>
                        <a:pt x="1800" y="5569"/>
                      </a:cubicBezTo>
                      <a:close/>
                      <a:moveTo>
                        <a:pt x="2451" y="5615"/>
                      </a:moveTo>
                      <a:cubicBezTo>
                        <a:pt x="2467" y="5615"/>
                        <a:pt x="2467" y="5631"/>
                        <a:pt x="2482" y="5631"/>
                      </a:cubicBezTo>
                      <a:lnTo>
                        <a:pt x="2451" y="5631"/>
                      </a:lnTo>
                      <a:cubicBezTo>
                        <a:pt x="2435" y="5631"/>
                        <a:pt x="2435" y="5631"/>
                        <a:pt x="2435" y="5615"/>
                      </a:cubicBezTo>
                      <a:close/>
                      <a:moveTo>
                        <a:pt x="4111" y="5259"/>
                      </a:moveTo>
                      <a:cubicBezTo>
                        <a:pt x="4297" y="5321"/>
                        <a:pt x="4095" y="5383"/>
                        <a:pt x="4157" y="5414"/>
                      </a:cubicBezTo>
                      <a:cubicBezTo>
                        <a:pt x="4157" y="5429"/>
                        <a:pt x="4157" y="5429"/>
                        <a:pt x="4142" y="5429"/>
                      </a:cubicBezTo>
                      <a:cubicBezTo>
                        <a:pt x="4126" y="5414"/>
                        <a:pt x="4111" y="5383"/>
                        <a:pt x="4111" y="5367"/>
                      </a:cubicBezTo>
                      <a:cubicBezTo>
                        <a:pt x="4048" y="5414"/>
                        <a:pt x="4033" y="5460"/>
                        <a:pt x="4048" y="5507"/>
                      </a:cubicBezTo>
                      <a:cubicBezTo>
                        <a:pt x="4017" y="5522"/>
                        <a:pt x="3986" y="5538"/>
                        <a:pt x="3955" y="5569"/>
                      </a:cubicBezTo>
                      <a:cubicBezTo>
                        <a:pt x="3971" y="5522"/>
                        <a:pt x="3986" y="5491"/>
                        <a:pt x="3986" y="5476"/>
                      </a:cubicBezTo>
                      <a:lnTo>
                        <a:pt x="3986" y="5476"/>
                      </a:lnTo>
                      <a:lnTo>
                        <a:pt x="3862" y="5631"/>
                      </a:lnTo>
                      <a:cubicBezTo>
                        <a:pt x="3862" y="5631"/>
                        <a:pt x="3847" y="5631"/>
                        <a:pt x="3847" y="5646"/>
                      </a:cubicBezTo>
                      <a:cubicBezTo>
                        <a:pt x="3831" y="5553"/>
                        <a:pt x="3847" y="5491"/>
                        <a:pt x="3893" y="5414"/>
                      </a:cubicBezTo>
                      <a:cubicBezTo>
                        <a:pt x="3899" y="5416"/>
                        <a:pt x="3904" y="5418"/>
                        <a:pt x="3910" y="5418"/>
                      </a:cubicBezTo>
                      <a:cubicBezTo>
                        <a:pt x="3935" y="5418"/>
                        <a:pt x="3961" y="5390"/>
                        <a:pt x="3986" y="5352"/>
                      </a:cubicBezTo>
                      <a:cubicBezTo>
                        <a:pt x="4002" y="5352"/>
                        <a:pt x="4017" y="5367"/>
                        <a:pt x="4033" y="5367"/>
                      </a:cubicBezTo>
                      <a:cubicBezTo>
                        <a:pt x="4080" y="5321"/>
                        <a:pt x="4080" y="5305"/>
                        <a:pt x="4095" y="5259"/>
                      </a:cubicBezTo>
                      <a:close/>
                      <a:moveTo>
                        <a:pt x="1784" y="5615"/>
                      </a:moveTo>
                      <a:cubicBezTo>
                        <a:pt x="1800" y="5631"/>
                        <a:pt x="1800" y="5646"/>
                        <a:pt x="1815" y="5662"/>
                      </a:cubicBezTo>
                      <a:lnTo>
                        <a:pt x="1769" y="5631"/>
                      </a:lnTo>
                      <a:cubicBezTo>
                        <a:pt x="1769" y="5631"/>
                        <a:pt x="1784" y="5615"/>
                        <a:pt x="1784" y="5615"/>
                      </a:cubicBezTo>
                      <a:close/>
                      <a:moveTo>
                        <a:pt x="218" y="5398"/>
                      </a:moveTo>
                      <a:cubicBezTo>
                        <a:pt x="249" y="5460"/>
                        <a:pt x="295" y="5507"/>
                        <a:pt x="326" y="5553"/>
                      </a:cubicBezTo>
                      <a:cubicBezTo>
                        <a:pt x="311" y="5600"/>
                        <a:pt x="326" y="5631"/>
                        <a:pt x="311" y="5708"/>
                      </a:cubicBezTo>
                      <a:cubicBezTo>
                        <a:pt x="233" y="5693"/>
                        <a:pt x="202" y="5522"/>
                        <a:pt x="218" y="5398"/>
                      </a:cubicBezTo>
                      <a:close/>
                      <a:moveTo>
                        <a:pt x="1738" y="5631"/>
                      </a:moveTo>
                      <a:cubicBezTo>
                        <a:pt x="1753" y="5631"/>
                        <a:pt x="1753" y="5646"/>
                        <a:pt x="1769" y="5662"/>
                      </a:cubicBezTo>
                      <a:cubicBezTo>
                        <a:pt x="1769" y="5662"/>
                        <a:pt x="1769" y="5646"/>
                        <a:pt x="1769" y="5646"/>
                      </a:cubicBezTo>
                      <a:lnTo>
                        <a:pt x="1800" y="5677"/>
                      </a:lnTo>
                      <a:cubicBezTo>
                        <a:pt x="1800" y="5693"/>
                        <a:pt x="1800" y="5693"/>
                        <a:pt x="1800" y="5693"/>
                      </a:cubicBezTo>
                      <a:cubicBezTo>
                        <a:pt x="1784" y="5677"/>
                        <a:pt x="1769" y="5677"/>
                        <a:pt x="1769" y="5662"/>
                      </a:cubicBezTo>
                      <a:cubicBezTo>
                        <a:pt x="1753" y="5662"/>
                        <a:pt x="1753" y="5677"/>
                        <a:pt x="1753" y="5677"/>
                      </a:cubicBezTo>
                      <a:cubicBezTo>
                        <a:pt x="1753" y="5693"/>
                        <a:pt x="1769" y="5708"/>
                        <a:pt x="1784" y="5724"/>
                      </a:cubicBezTo>
                      <a:cubicBezTo>
                        <a:pt x="1769" y="5724"/>
                        <a:pt x="1769" y="5739"/>
                        <a:pt x="1769" y="5739"/>
                      </a:cubicBezTo>
                      <a:cubicBezTo>
                        <a:pt x="1753" y="5724"/>
                        <a:pt x="1753" y="5708"/>
                        <a:pt x="1738" y="5693"/>
                      </a:cubicBezTo>
                      <a:cubicBezTo>
                        <a:pt x="1725" y="5706"/>
                        <a:pt x="1723" y="5708"/>
                        <a:pt x="1713" y="5708"/>
                      </a:cubicBezTo>
                      <a:lnTo>
                        <a:pt x="1713" y="5708"/>
                      </a:lnTo>
                      <a:cubicBezTo>
                        <a:pt x="1713" y="5697"/>
                        <a:pt x="1710" y="5687"/>
                        <a:pt x="1707" y="5677"/>
                      </a:cubicBezTo>
                      <a:cubicBezTo>
                        <a:pt x="1707" y="5677"/>
                        <a:pt x="1707" y="5662"/>
                        <a:pt x="1707" y="5662"/>
                      </a:cubicBezTo>
                      <a:cubicBezTo>
                        <a:pt x="1722" y="5677"/>
                        <a:pt x="1722" y="5693"/>
                        <a:pt x="1738" y="5693"/>
                      </a:cubicBezTo>
                      <a:cubicBezTo>
                        <a:pt x="1738" y="5693"/>
                        <a:pt x="1738" y="5693"/>
                        <a:pt x="1753" y="5677"/>
                      </a:cubicBezTo>
                      <a:cubicBezTo>
                        <a:pt x="1738" y="5677"/>
                        <a:pt x="1738" y="5662"/>
                        <a:pt x="1722" y="5646"/>
                      </a:cubicBezTo>
                      <a:cubicBezTo>
                        <a:pt x="1738" y="5646"/>
                        <a:pt x="1738" y="5631"/>
                        <a:pt x="1738" y="5631"/>
                      </a:cubicBezTo>
                      <a:close/>
                      <a:moveTo>
                        <a:pt x="2017" y="5631"/>
                      </a:moveTo>
                      <a:cubicBezTo>
                        <a:pt x="2017" y="5631"/>
                        <a:pt x="2017" y="5646"/>
                        <a:pt x="2017" y="5646"/>
                      </a:cubicBezTo>
                      <a:lnTo>
                        <a:pt x="2094" y="5724"/>
                      </a:lnTo>
                      <a:cubicBezTo>
                        <a:pt x="2094" y="5724"/>
                        <a:pt x="2094" y="5739"/>
                        <a:pt x="2079" y="5739"/>
                      </a:cubicBezTo>
                      <a:lnTo>
                        <a:pt x="1986" y="5662"/>
                      </a:lnTo>
                      <a:cubicBezTo>
                        <a:pt x="1986" y="5646"/>
                        <a:pt x="2001" y="5646"/>
                        <a:pt x="2017" y="5631"/>
                      </a:cubicBezTo>
                      <a:close/>
                      <a:moveTo>
                        <a:pt x="2032" y="5770"/>
                      </a:moveTo>
                      <a:lnTo>
                        <a:pt x="2048" y="5786"/>
                      </a:lnTo>
                      <a:cubicBezTo>
                        <a:pt x="2032" y="5786"/>
                        <a:pt x="2032" y="5770"/>
                        <a:pt x="2032" y="5770"/>
                      </a:cubicBezTo>
                      <a:close/>
                      <a:moveTo>
                        <a:pt x="2110" y="5739"/>
                      </a:moveTo>
                      <a:lnTo>
                        <a:pt x="2203" y="5817"/>
                      </a:lnTo>
                      <a:cubicBezTo>
                        <a:pt x="2156" y="5817"/>
                        <a:pt x="2125" y="5786"/>
                        <a:pt x="2110" y="5739"/>
                      </a:cubicBezTo>
                      <a:close/>
                      <a:moveTo>
                        <a:pt x="4297" y="5770"/>
                      </a:moveTo>
                      <a:cubicBezTo>
                        <a:pt x="4297" y="5786"/>
                        <a:pt x="4297" y="5801"/>
                        <a:pt x="4297" y="5817"/>
                      </a:cubicBezTo>
                      <a:cubicBezTo>
                        <a:pt x="4288" y="5822"/>
                        <a:pt x="4280" y="5823"/>
                        <a:pt x="4273" y="5823"/>
                      </a:cubicBezTo>
                      <a:cubicBezTo>
                        <a:pt x="4258" y="5823"/>
                        <a:pt x="4250" y="5812"/>
                        <a:pt x="4250" y="5801"/>
                      </a:cubicBezTo>
                      <a:cubicBezTo>
                        <a:pt x="4266" y="5786"/>
                        <a:pt x="4281" y="5770"/>
                        <a:pt x="4297" y="5770"/>
                      </a:cubicBezTo>
                      <a:close/>
                      <a:moveTo>
                        <a:pt x="1924" y="5708"/>
                      </a:moveTo>
                      <a:lnTo>
                        <a:pt x="1924" y="5708"/>
                      </a:lnTo>
                      <a:cubicBezTo>
                        <a:pt x="1936" y="5721"/>
                        <a:pt x="1939" y="5723"/>
                        <a:pt x="1939" y="5732"/>
                      </a:cubicBezTo>
                      <a:lnTo>
                        <a:pt x="1939" y="5732"/>
                      </a:lnTo>
                      <a:lnTo>
                        <a:pt x="1934" y="5729"/>
                      </a:lnTo>
                      <a:lnTo>
                        <a:pt x="1939" y="5739"/>
                      </a:lnTo>
                      <a:cubicBezTo>
                        <a:pt x="1939" y="5736"/>
                        <a:pt x="1939" y="5734"/>
                        <a:pt x="1939" y="5732"/>
                      </a:cubicBezTo>
                      <a:lnTo>
                        <a:pt x="1939" y="5732"/>
                      </a:lnTo>
                      <a:lnTo>
                        <a:pt x="1955" y="5739"/>
                      </a:lnTo>
                      <a:cubicBezTo>
                        <a:pt x="1970" y="5770"/>
                        <a:pt x="1986" y="5801"/>
                        <a:pt x="2001" y="5817"/>
                      </a:cubicBezTo>
                      <a:cubicBezTo>
                        <a:pt x="2001" y="5832"/>
                        <a:pt x="2001" y="5832"/>
                        <a:pt x="2001" y="5832"/>
                      </a:cubicBezTo>
                      <a:lnTo>
                        <a:pt x="1970" y="5817"/>
                      </a:lnTo>
                      <a:cubicBezTo>
                        <a:pt x="1955" y="5786"/>
                        <a:pt x="1939" y="5755"/>
                        <a:pt x="1908" y="5724"/>
                      </a:cubicBezTo>
                      <a:lnTo>
                        <a:pt x="1924" y="5724"/>
                      </a:lnTo>
                      <a:lnTo>
                        <a:pt x="1934" y="5729"/>
                      </a:lnTo>
                      <a:lnTo>
                        <a:pt x="1924" y="5708"/>
                      </a:lnTo>
                      <a:close/>
                      <a:moveTo>
                        <a:pt x="1676" y="5708"/>
                      </a:moveTo>
                      <a:cubicBezTo>
                        <a:pt x="1676" y="5770"/>
                        <a:pt x="1676" y="5817"/>
                        <a:pt x="1613" y="5895"/>
                      </a:cubicBezTo>
                      <a:cubicBezTo>
                        <a:pt x="1598" y="5879"/>
                        <a:pt x="1598" y="5879"/>
                        <a:pt x="1582" y="5864"/>
                      </a:cubicBezTo>
                      <a:cubicBezTo>
                        <a:pt x="1582" y="5864"/>
                        <a:pt x="1582" y="5848"/>
                        <a:pt x="1582" y="5848"/>
                      </a:cubicBezTo>
                      <a:lnTo>
                        <a:pt x="1567" y="5864"/>
                      </a:lnTo>
                      <a:cubicBezTo>
                        <a:pt x="1551" y="5848"/>
                        <a:pt x="1536" y="5832"/>
                        <a:pt x="1536" y="5817"/>
                      </a:cubicBezTo>
                      <a:cubicBezTo>
                        <a:pt x="1551" y="5817"/>
                        <a:pt x="1567" y="5817"/>
                        <a:pt x="1582" y="5801"/>
                      </a:cubicBezTo>
                      <a:cubicBezTo>
                        <a:pt x="1582" y="5817"/>
                        <a:pt x="1582" y="5832"/>
                        <a:pt x="1582" y="5848"/>
                      </a:cubicBezTo>
                      <a:lnTo>
                        <a:pt x="1676" y="5708"/>
                      </a:lnTo>
                      <a:close/>
                      <a:moveTo>
                        <a:pt x="1893" y="5755"/>
                      </a:moveTo>
                      <a:cubicBezTo>
                        <a:pt x="1908" y="5786"/>
                        <a:pt x="1939" y="5832"/>
                        <a:pt x="1970" y="5864"/>
                      </a:cubicBezTo>
                      <a:cubicBezTo>
                        <a:pt x="1955" y="5879"/>
                        <a:pt x="1939" y="5895"/>
                        <a:pt x="1939" y="5895"/>
                      </a:cubicBezTo>
                      <a:cubicBezTo>
                        <a:pt x="1908" y="5864"/>
                        <a:pt x="1877" y="5817"/>
                        <a:pt x="1846" y="5786"/>
                      </a:cubicBezTo>
                      <a:cubicBezTo>
                        <a:pt x="1862" y="5770"/>
                        <a:pt x="1877" y="5755"/>
                        <a:pt x="1877" y="5755"/>
                      </a:cubicBezTo>
                      <a:close/>
                      <a:moveTo>
                        <a:pt x="1831" y="5801"/>
                      </a:moveTo>
                      <a:cubicBezTo>
                        <a:pt x="1862" y="5832"/>
                        <a:pt x="1893" y="5879"/>
                        <a:pt x="1924" y="5926"/>
                      </a:cubicBezTo>
                      <a:lnTo>
                        <a:pt x="1908" y="5926"/>
                      </a:lnTo>
                      <a:cubicBezTo>
                        <a:pt x="1877" y="5895"/>
                        <a:pt x="1846" y="5848"/>
                        <a:pt x="1815" y="5817"/>
                      </a:cubicBezTo>
                      <a:cubicBezTo>
                        <a:pt x="1831" y="5801"/>
                        <a:pt x="1831" y="5801"/>
                        <a:pt x="1831" y="5801"/>
                      </a:cubicBezTo>
                      <a:close/>
                      <a:moveTo>
                        <a:pt x="3971" y="5941"/>
                      </a:moveTo>
                      <a:lnTo>
                        <a:pt x="3971" y="5972"/>
                      </a:lnTo>
                      <a:cubicBezTo>
                        <a:pt x="3971" y="5972"/>
                        <a:pt x="3955" y="5988"/>
                        <a:pt x="3940" y="5988"/>
                      </a:cubicBezTo>
                      <a:cubicBezTo>
                        <a:pt x="3955" y="5972"/>
                        <a:pt x="3971" y="5957"/>
                        <a:pt x="3971" y="5941"/>
                      </a:cubicBezTo>
                      <a:close/>
                      <a:moveTo>
                        <a:pt x="729" y="5972"/>
                      </a:moveTo>
                      <a:cubicBezTo>
                        <a:pt x="729" y="5972"/>
                        <a:pt x="745" y="5988"/>
                        <a:pt x="745" y="6003"/>
                      </a:cubicBezTo>
                      <a:cubicBezTo>
                        <a:pt x="745" y="6003"/>
                        <a:pt x="745" y="6003"/>
                        <a:pt x="745" y="6019"/>
                      </a:cubicBezTo>
                      <a:cubicBezTo>
                        <a:pt x="729" y="6003"/>
                        <a:pt x="714" y="5988"/>
                        <a:pt x="714" y="5972"/>
                      </a:cubicBezTo>
                      <a:close/>
                      <a:moveTo>
                        <a:pt x="2560" y="5848"/>
                      </a:moveTo>
                      <a:cubicBezTo>
                        <a:pt x="2575" y="5864"/>
                        <a:pt x="2575" y="5864"/>
                        <a:pt x="2591" y="5879"/>
                      </a:cubicBezTo>
                      <a:cubicBezTo>
                        <a:pt x="2622" y="5910"/>
                        <a:pt x="2606" y="5972"/>
                        <a:pt x="2591" y="6034"/>
                      </a:cubicBezTo>
                      <a:cubicBezTo>
                        <a:pt x="2560" y="6065"/>
                        <a:pt x="2529" y="6096"/>
                        <a:pt x="2529" y="6158"/>
                      </a:cubicBezTo>
                      <a:lnTo>
                        <a:pt x="2358" y="6003"/>
                      </a:lnTo>
                      <a:lnTo>
                        <a:pt x="2296" y="5941"/>
                      </a:lnTo>
                      <a:cubicBezTo>
                        <a:pt x="2311" y="5926"/>
                        <a:pt x="2311" y="5926"/>
                        <a:pt x="2311" y="5926"/>
                      </a:cubicBezTo>
                      <a:cubicBezTo>
                        <a:pt x="2311" y="5926"/>
                        <a:pt x="2311" y="5926"/>
                        <a:pt x="2311" y="5910"/>
                      </a:cubicBezTo>
                      <a:lnTo>
                        <a:pt x="2358" y="5957"/>
                      </a:lnTo>
                      <a:cubicBezTo>
                        <a:pt x="2358" y="5972"/>
                        <a:pt x="2358" y="5988"/>
                        <a:pt x="2358" y="6003"/>
                      </a:cubicBezTo>
                      <a:lnTo>
                        <a:pt x="2373" y="5972"/>
                      </a:lnTo>
                      <a:lnTo>
                        <a:pt x="2420" y="6019"/>
                      </a:lnTo>
                      <a:cubicBezTo>
                        <a:pt x="2435" y="5972"/>
                        <a:pt x="2451" y="5941"/>
                        <a:pt x="2498" y="5895"/>
                      </a:cubicBezTo>
                      <a:lnTo>
                        <a:pt x="2498" y="5895"/>
                      </a:lnTo>
                      <a:cubicBezTo>
                        <a:pt x="2482" y="5957"/>
                        <a:pt x="2451" y="6019"/>
                        <a:pt x="2513" y="6050"/>
                      </a:cubicBezTo>
                      <a:cubicBezTo>
                        <a:pt x="2451" y="6003"/>
                        <a:pt x="2575" y="5910"/>
                        <a:pt x="2544" y="5864"/>
                      </a:cubicBezTo>
                      <a:cubicBezTo>
                        <a:pt x="2544" y="5864"/>
                        <a:pt x="2544" y="5864"/>
                        <a:pt x="2560" y="5848"/>
                      </a:cubicBezTo>
                      <a:close/>
                      <a:moveTo>
                        <a:pt x="3506" y="6205"/>
                      </a:moveTo>
                      <a:cubicBezTo>
                        <a:pt x="3552" y="6205"/>
                        <a:pt x="3583" y="6220"/>
                        <a:pt x="3583" y="6236"/>
                      </a:cubicBezTo>
                      <a:cubicBezTo>
                        <a:pt x="3537" y="6236"/>
                        <a:pt x="3521" y="6220"/>
                        <a:pt x="3506" y="6205"/>
                      </a:cubicBezTo>
                      <a:close/>
                      <a:moveTo>
                        <a:pt x="3645" y="5848"/>
                      </a:moveTo>
                      <a:cubicBezTo>
                        <a:pt x="3674" y="5896"/>
                        <a:pt x="3697" y="5944"/>
                        <a:pt x="3744" y="5944"/>
                      </a:cubicBezTo>
                      <a:cubicBezTo>
                        <a:pt x="3772" y="5944"/>
                        <a:pt x="3809" y="5926"/>
                        <a:pt x="3862" y="5879"/>
                      </a:cubicBezTo>
                      <a:cubicBezTo>
                        <a:pt x="3878" y="5895"/>
                        <a:pt x="3893" y="5910"/>
                        <a:pt x="3893" y="5926"/>
                      </a:cubicBezTo>
                      <a:cubicBezTo>
                        <a:pt x="3893" y="6065"/>
                        <a:pt x="3738" y="6189"/>
                        <a:pt x="3614" y="6236"/>
                      </a:cubicBezTo>
                      <a:cubicBezTo>
                        <a:pt x="3614" y="6189"/>
                        <a:pt x="3568" y="6158"/>
                        <a:pt x="3506" y="6158"/>
                      </a:cubicBezTo>
                      <a:cubicBezTo>
                        <a:pt x="3537" y="6081"/>
                        <a:pt x="3614" y="6003"/>
                        <a:pt x="3583" y="5910"/>
                      </a:cubicBezTo>
                      <a:lnTo>
                        <a:pt x="3583" y="5910"/>
                      </a:lnTo>
                      <a:cubicBezTo>
                        <a:pt x="3459" y="6034"/>
                        <a:pt x="3506" y="6034"/>
                        <a:pt x="3490" y="6143"/>
                      </a:cubicBezTo>
                      <a:lnTo>
                        <a:pt x="3459" y="6143"/>
                      </a:lnTo>
                      <a:cubicBezTo>
                        <a:pt x="3475" y="6096"/>
                        <a:pt x="3490" y="6050"/>
                        <a:pt x="3459" y="5988"/>
                      </a:cubicBezTo>
                      <a:cubicBezTo>
                        <a:pt x="3444" y="5980"/>
                        <a:pt x="3432" y="5976"/>
                        <a:pt x="3422" y="5976"/>
                      </a:cubicBezTo>
                      <a:cubicBezTo>
                        <a:pt x="3413" y="5976"/>
                        <a:pt x="3405" y="5980"/>
                        <a:pt x="3397" y="5988"/>
                      </a:cubicBezTo>
                      <a:cubicBezTo>
                        <a:pt x="3211" y="6065"/>
                        <a:pt x="3289" y="6081"/>
                        <a:pt x="3335" y="6112"/>
                      </a:cubicBezTo>
                      <a:cubicBezTo>
                        <a:pt x="3320" y="6158"/>
                        <a:pt x="3304" y="6189"/>
                        <a:pt x="3258" y="6236"/>
                      </a:cubicBezTo>
                      <a:lnTo>
                        <a:pt x="3195" y="6112"/>
                      </a:lnTo>
                      <a:lnTo>
                        <a:pt x="3180" y="6205"/>
                      </a:lnTo>
                      <a:cubicBezTo>
                        <a:pt x="3118" y="6158"/>
                        <a:pt x="3056" y="6096"/>
                        <a:pt x="3009" y="6050"/>
                      </a:cubicBezTo>
                      <a:cubicBezTo>
                        <a:pt x="3017" y="6042"/>
                        <a:pt x="3029" y="6038"/>
                        <a:pt x="3040" y="6038"/>
                      </a:cubicBezTo>
                      <a:cubicBezTo>
                        <a:pt x="3052" y="6038"/>
                        <a:pt x="3064" y="6042"/>
                        <a:pt x="3071" y="6050"/>
                      </a:cubicBezTo>
                      <a:cubicBezTo>
                        <a:pt x="3071" y="6034"/>
                        <a:pt x="3071" y="6034"/>
                        <a:pt x="3071" y="6019"/>
                      </a:cubicBezTo>
                      <a:cubicBezTo>
                        <a:pt x="3118" y="6003"/>
                        <a:pt x="3164" y="5988"/>
                        <a:pt x="3195" y="5972"/>
                      </a:cubicBezTo>
                      <a:cubicBezTo>
                        <a:pt x="3211" y="5988"/>
                        <a:pt x="3226" y="5988"/>
                        <a:pt x="3226" y="6003"/>
                      </a:cubicBezTo>
                      <a:cubicBezTo>
                        <a:pt x="3242" y="5972"/>
                        <a:pt x="3242" y="5957"/>
                        <a:pt x="3242" y="5941"/>
                      </a:cubicBezTo>
                      <a:cubicBezTo>
                        <a:pt x="3258" y="5926"/>
                        <a:pt x="3273" y="5910"/>
                        <a:pt x="3289" y="5910"/>
                      </a:cubicBezTo>
                      <a:cubicBezTo>
                        <a:pt x="3413" y="5910"/>
                        <a:pt x="3537" y="5864"/>
                        <a:pt x="3645" y="5848"/>
                      </a:cubicBezTo>
                      <a:close/>
                      <a:moveTo>
                        <a:pt x="1713" y="5720"/>
                      </a:moveTo>
                      <a:cubicBezTo>
                        <a:pt x="1730" y="5744"/>
                        <a:pt x="1755" y="5759"/>
                        <a:pt x="1769" y="5786"/>
                      </a:cubicBezTo>
                      <a:cubicBezTo>
                        <a:pt x="1769" y="5801"/>
                        <a:pt x="1769" y="5832"/>
                        <a:pt x="1784" y="5864"/>
                      </a:cubicBezTo>
                      <a:cubicBezTo>
                        <a:pt x="1784" y="5848"/>
                        <a:pt x="1800" y="5848"/>
                        <a:pt x="1800" y="5832"/>
                      </a:cubicBezTo>
                      <a:cubicBezTo>
                        <a:pt x="1831" y="5879"/>
                        <a:pt x="1862" y="5910"/>
                        <a:pt x="1893" y="5957"/>
                      </a:cubicBezTo>
                      <a:cubicBezTo>
                        <a:pt x="1826" y="6036"/>
                        <a:pt x="1782" y="6105"/>
                        <a:pt x="1820" y="6162"/>
                      </a:cubicBezTo>
                      <a:lnTo>
                        <a:pt x="1820" y="6162"/>
                      </a:lnTo>
                      <a:cubicBezTo>
                        <a:pt x="1808" y="6150"/>
                        <a:pt x="1791" y="6140"/>
                        <a:pt x="1772" y="6140"/>
                      </a:cubicBezTo>
                      <a:cubicBezTo>
                        <a:pt x="1766" y="6140"/>
                        <a:pt x="1760" y="6141"/>
                        <a:pt x="1753" y="6143"/>
                      </a:cubicBezTo>
                      <a:lnTo>
                        <a:pt x="1784" y="6251"/>
                      </a:lnTo>
                      <a:lnTo>
                        <a:pt x="1567" y="5941"/>
                      </a:lnTo>
                      <a:cubicBezTo>
                        <a:pt x="1644" y="5889"/>
                        <a:pt x="1711" y="5795"/>
                        <a:pt x="1713" y="5720"/>
                      </a:cubicBezTo>
                      <a:close/>
                      <a:moveTo>
                        <a:pt x="3956" y="6043"/>
                      </a:moveTo>
                      <a:cubicBezTo>
                        <a:pt x="3966" y="6043"/>
                        <a:pt x="3976" y="6044"/>
                        <a:pt x="3986" y="6050"/>
                      </a:cubicBezTo>
                      <a:lnTo>
                        <a:pt x="3986" y="6065"/>
                      </a:lnTo>
                      <a:cubicBezTo>
                        <a:pt x="3878" y="6112"/>
                        <a:pt x="3831" y="6205"/>
                        <a:pt x="3754" y="6251"/>
                      </a:cubicBezTo>
                      <a:cubicBezTo>
                        <a:pt x="3785" y="6189"/>
                        <a:pt x="3847" y="6127"/>
                        <a:pt x="3909" y="6050"/>
                      </a:cubicBezTo>
                      <a:cubicBezTo>
                        <a:pt x="3919" y="6050"/>
                        <a:pt x="3936" y="6043"/>
                        <a:pt x="3956" y="6043"/>
                      </a:cubicBezTo>
                      <a:close/>
                      <a:moveTo>
                        <a:pt x="2265" y="5988"/>
                      </a:moveTo>
                      <a:lnTo>
                        <a:pt x="2544" y="6236"/>
                      </a:lnTo>
                      <a:cubicBezTo>
                        <a:pt x="2529" y="6251"/>
                        <a:pt x="2529" y="6251"/>
                        <a:pt x="2513" y="6251"/>
                      </a:cubicBezTo>
                      <a:cubicBezTo>
                        <a:pt x="2498" y="6267"/>
                        <a:pt x="2482" y="6267"/>
                        <a:pt x="2482" y="6267"/>
                      </a:cubicBezTo>
                      <a:lnTo>
                        <a:pt x="2234" y="6050"/>
                      </a:lnTo>
                      <a:cubicBezTo>
                        <a:pt x="2234" y="6034"/>
                        <a:pt x="2234" y="6019"/>
                        <a:pt x="2249" y="6019"/>
                      </a:cubicBezTo>
                      <a:cubicBezTo>
                        <a:pt x="2249" y="6003"/>
                        <a:pt x="2265" y="5988"/>
                        <a:pt x="2265" y="5988"/>
                      </a:cubicBezTo>
                      <a:close/>
                      <a:moveTo>
                        <a:pt x="2994" y="6050"/>
                      </a:moveTo>
                      <a:cubicBezTo>
                        <a:pt x="3056" y="6112"/>
                        <a:pt x="3118" y="6158"/>
                        <a:pt x="3180" y="6220"/>
                      </a:cubicBezTo>
                      <a:lnTo>
                        <a:pt x="3180" y="6236"/>
                      </a:lnTo>
                      <a:cubicBezTo>
                        <a:pt x="3164" y="6251"/>
                        <a:pt x="3164" y="6251"/>
                        <a:pt x="3149" y="6251"/>
                      </a:cubicBezTo>
                      <a:cubicBezTo>
                        <a:pt x="3164" y="6251"/>
                        <a:pt x="3164" y="6267"/>
                        <a:pt x="3164" y="6267"/>
                      </a:cubicBezTo>
                      <a:lnTo>
                        <a:pt x="3164" y="6298"/>
                      </a:lnTo>
                      <a:cubicBezTo>
                        <a:pt x="3149" y="6282"/>
                        <a:pt x="3149" y="6267"/>
                        <a:pt x="3133" y="6267"/>
                      </a:cubicBezTo>
                      <a:cubicBezTo>
                        <a:pt x="3118" y="6267"/>
                        <a:pt x="3102" y="6251"/>
                        <a:pt x="3087" y="6220"/>
                      </a:cubicBezTo>
                      <a:lnTo>
                        <a:pt x="3087" y="6220"/>
                      </a:lnTo>
                      <a:cubicBezTo>
                        <a:pt x="3102" y="6236"/>
                        <a:pt x="3118" y="6251"/>
                        <a:pt x="3133" y="6267"/>
                      </a:cubicBezTo>
                      <a:cubicBezTo>
                        <a:pt x="3133" y="6267"/>
                        <a:pt x="3149" y="6251"/>
                        <a:pt x="3149" y="6251"/>
                      </a:cubicBezTo>
                      <a:cubicBezTo>
                        <a:pt x="3118" y="6220"/>
                        <a:pt x="3102" y="6189"/>
                        <a:pt x="3071" y="6174"/>
                      </a:cubicBezTo>
                      <a:lnTo>
                        <a:pt x="3071" y="6174"/>
                      </a:lnTo>
                      <a:cubicBezTo>
                        <a:pt x="3071" y="6189"/>
                        <a:pt x="3087" y="6205"/>
                        <a:pt x="3087" y="6220"/>
                      </a:cubicBezTo>
                      <a:cubicBezTo>
                        <a:pt x="3087" y="6220"/>
                        <a:pt x="3071" y="6205"/>
                        <a:pt x="3071" y="6205"/>
                      </a:cubicBezTo>
                      <a:cubicBezTo>
                        <a:pt x="3071" y="6189"/>
                        <a:pt x="3071" y="6189"/>
                        <a:pt x="3071" y="6174"/>
                      </a:cubicBezTo>
                      <a:cubicBezTo>
                        <a:pt x="3056" y="6158"/>
                        <a:pt x="3071" y="6158"/>
                        <a:pt x="3056" y="6143"/>
                      </a:cubicBezTo>
                      <a:lnTo>
                        <a:pt x="3056" y="6158"/>
                      </a:lnTo>
                      <a:cubicBezTo>
                        <a:pt x="3056" y="6174"/>
                        <a:pt x="3056" y="6174"/>
                        <a:pt x="3040" y="6189"/>
                      </a:cubicBezTo>
                      <a:cubicBezTo>
                        <a:pt x="3040" y="6174"/>
                        <a:pt x="3040" y="6174"/>
                        <a:pt x="3025" y="6158"/>
                      </a:cubicBezTo>
                      <a:cubicBezTo>
                        <a:pt x="3025" y="6143"/>
                        <a:pt x="3009" y="6143"/>
                        <a:pt x="3009" y="6127"/>
                      </a:cubicBezTo>
                      <a:lnTo>
                        <a:pt x="2978" y="6127"/>
                      </a:lnTo>
                      <a:cubicBezTo>
                        <a:pt x="2978" y="6112"/>
                        <a:pt x="2963" y="6112"/>
                        <a:pt x="2963" y="6112"/>
                      </a:cubicBezTo>
                      <a:cubicBezTo>
                        <a:pt x="2963" y="6096"/>
                        <a:pt x="2963" y="6096"/>
                        <a:pt x="2963" y="6096"/>
                      </a:cubicBezTo>
                      <a:cubicBezTo>
                        <a:pt x="2963" y="6081"/>
                        <a:pt x="2963" y="6081"/>
                        <a:pt x="2947" y="6081"/>
                      </a:cubicBezTo>
                      <a:cubicBezTo>
                        <a:pt x="2947" y="6081"/>
                        <a:pt x="2947" y="6065"/>
                        <a:pt x="2963" y="6065"/>
                      </a:cubicBezTo>
                      <a:cubicBezTo>
                        <a:pt x="2963" y="6081"/>
                        <a:pt x="2963" y="6081"/>
                        <a:pt x="2963" y="6081"/>
                      </a:cubicBezTo>
                      <a:cubicBezTo>
                        <a:pt x="2978" y="6065"/>
                        <a:pt x="2978" y="6050"/>
                        <a:pt x="2994" y="6050"/>
                      </a:cubicBezTo>
                      <a:close/>
                      <a:moveTo>
                        <a:pt x="2280" y="6127"/>
                      </a:moveTo>
                      <a:lnTo>
                        <a:pt x="2467" y="6282"/>
                      </a:lnTo>
                      <a:cubicBezTo>
                        <a:pt x="2451" y="6298"/>
                        <a:pt x="2435" y="6298"/>
                        <a:pt x="2420" y="6313"/>
                      </a:cubicBezTo>
                      <a:cubicBezTo>
                        <a:pt x="2373" y="6251"/>
                        <a:pt x="2327" y="6189"/>
                        <a:pt x="2280" y="6127"/>
                      </a:cubicBezTo>
                      <a:close/>
                      <a:moveTo>
                        <a:pt x="2203" y="6081"/>
                      </a:moveTo>
                      <a:cubicBezTo>
                        <a:pt x="2249" y="6158"/>
                        <a:pt x="2311" y="6251"/>
                        <a:pt x="2373" y="6329"/>
                      </a:cubicBezTo>
                      <a:cubicBezTo>
                        <a:pt x="2373" y="6329"/>
                        <a:pt x="2358" y="6329"/>
                        <a:pt x="2358" y="6344"/>
                      </a:cubicBezTo>
                      <a:cubicBezTo>
                        <a:pt x="2296" y="6251"/>
                        <a:pt x="2234" y="6174"/>
                        <a:pt x="2187" y="6096"/>
                      </a:cubicBezTo>
                      <a:cubicBezTo>
                        <a:pt x="2187" y="6096"/>
                        <a:pt x="2187" y="6096"/>
                        <a:pt x="2203" y="6081"/>
                      </a:cubicBezTo>
                      <a:close/>
                      <a:moveTo>
                        <a:pt x="3071" y="6236"/>
                      </a:moveTo>
                      <a:cubicBezTo>
                        <a:pt x="3102" y="6267"/>
                        <a:pt x="3133" y="6298"/>
                        <a:pt x="3164" y="6329"/>
                      </a:cubicBezTo>
                      <a:lnTo>
                        <a:pt x="3149" y="6360"/>
                      </a:lnTo>
                      <a:cubicBezTo>
                        <a:pt x="3118" y="6344"/>
                        <a:pt x="3102" y="6313"/>
                        <a:pt x="3071" y="6298"/>
                      </a:cubicBezTo>
                      <a:cubicBezTo>
                        <a:pt x="3071" y="6282"/>
                        <a:pt x="3071" y="6267"/>
                        <a:pt x="3071" y="6236"/>
                      </a:cubicBezTo>
                      <a:close/>
                      <a:moveTo>
                        <a:pt x="3226" y="6313"/>
                      </a:moveTo>
                      <a:cubicBezTo>
                        <a:pt x="3242" y="6329"/>
                        <a:pt x="3242" y="6344"/>
                        <a:pt x="3258" y="6344"/>
                      </a:cubicBezTo>
                      <a:cubicBezTo>
                        <a:pt x="3258" y="6360"/>
                        <a:pt x="3258" y="6360"/>
                        <a:pt x="3242" y="6360"/>
                      </a:cubicBezTo>
                      <a:cubicBezTo>
                        <a:pt x="3242" y="6360"/>
                        <a:pt x="3226" y="6344"/>
                        <a:pt x="3226" y="6344"/>
                      </a:cubicBezTo>
                      <a:cubicBezTo>
                        <a:pt x="3226" y="6329"/>
                        <a:pt x="3226" y="6329"/>
                        <a:pt x="3226" y="6313"/>
                      </a:cubicBezTo>
                      <a:close/>
                      <a:moveTo>
                        <a:pt x="2156" y="6143"/>
                      </a:moveTo>
                      <a:cubicBezTo>
                        <a:pt x="2218" y="6205"/>
                        <a:pt x="2265" y="6282"/>
                        <a:pt x="2311" y="6360"/>
                      </a:cubicBezTo>
                      <a:cubicBezTo>
                        <a:pt x="2296" y="6360"/>
                        <a:pt x="2296" y="6375"/>
                        <a:pt x="2280" y="6375"/>
                      </a:cubicBezTo>
                      <a:cubicBezTo>
                        <a:pt x="2234" y="6313"/>
                        <a:pt x="2187" y="6236"/>
                        <a:pt x="2141" y="6174"/>
                      </a:cubicBezTo>
                      <a:cubicBezTo>
                        <a:pt x="2141" y="6158"/>
                        <a:pt x="2156" y="6143"/>
                        <a:pt x="2156" y="6143"/>
                      </a:cubicBezTo>
                      <a:close/>
                      <a:moveTo>
                        <a:pt x="2125" y="6189"/>
                      </a:moveTo>
                      <a:cubicBezTo>
                        <a:pt x="2172" y="6267"/>
                        <a:pt x="2218" y="6329"/>
                        <a:pt x="2249" y="6391"/>
                      </a:cubicBezTo>
                      <a:lnTo>
                        <a:pt x="2234" y="6391"/>
                      </a:lnTo>
                      <a:cubicBezTo>
                        <a:pt x="2203" y="6329"/>
                        <a:pt x="2156" y="6267"/>
                        <a:pt x="2110" y="6205"/>
                      </a:cubicBezTo>
                      <a:cubicBezTo>
                        <a:pt x="2110" y="6205"/>
                        <a:pt x="2110" y="6205"/>
                        <a:pt x="2125" y="6189"/>
                      </a:cubicBezTo>
                      <a:close/>
                      <a:moveTo>
                        <a:pt x="1908" y="6267"/>
                      </a:moveTo>
                      <a:lnTo>
                        <a:pt x="1908" y="6267"/>
                      </a:lnTo>
                      <a:cubicBezTo>
                        <a:pt x="1924" y="6313"/>
                        <a:pt x="1924" y="6360"/>
                        <a:pt x="1893" y="6406"/>
                      </a:cubicBezTo>
                      <a:lnTo>
                        <a:pt x="1831" y="6313"/>
                      </a:lnTo>
                      <a:lnTo>
                        <a:pt x="1908" y="6267"/>
                      </a:lnTo>
                      <a:close/>
                      <a:moveTo>
                        <a:pt x="2622" y="6313"/>
                      </a:moveTo>
                      <a:lnTo>
                        <a:pt x="2715" y="6391"/>
                      </a:lnTo>
                      <a:cubicBezTo>
                        <a:pt x="2699" y="6391"/>
                        <a:pt x="2684" y="6406"/>
                        <a:pt x="2668" y="6406"/>
                      </a:cubicBezTo>
                      <a:lnTo>
                        <a:pt x="2637" y="6406"/>
                      </a:lnTo>
                      <a:lnTo>
                        <a:pt x="2606" y="6391"/>
                      </a:lnTo>
                      <a:cubicBezTo>
                        <a:pt x="2606" y="6375"/>
                        <a:pt x="2606" y="6360"/>
                        <a:pt x="2606" y="6344"/>
                      </a:cubicBezTo>
                      <a:cubicBezTo>
                        <a:pt x="2622" y="6329"/>
                        <a:pt x="2622" y="6329"/>
                        <a:pt x="2622" y="6313"/>
                      </a:cubicBezTo>
                      <a:close/>
                      <a:moveTo>
                        <a:pt x="3211" y="6375"/>
                      </a:moveTo>
                      <a:cubicBezTo>
                        <a:pt x="3211" y="6375"/>
                        <a:pt x="3226" y="6375"/>
                        <a:pt x="3226" y="6391"/>
                      </a:cubicBezTo>
                      <a:cubicBezTo>
                        <a:pt x="3226" y="6391"/>
                        <a:pt x="3211" y="6391"/>
                        <a:pt x="3211" y="6406"/>
                      </a:cubicBezTo>
                      <a:cubicBezTo>
                        <a:pt x="3211" y="6391"/>
                        <a:pt x="3211" y="6391"/>
                        <a:pt x="3211" y="6375"/>
                      </a:cubicBezTo>
                      <a:close/>
                      <a:moveTo>
                        <a:pt x="2676" y="6453"/>
                      </a:moveTo>
                      <a:cubicBezTo>
                        <a:pt x="2680" y="6457"/>
                        <a:pt x="2684" y="6461"/>
                        <a:pt x="2684" y="6468"/>
                      </a:cubicBezTo>
                      <a:lnTo>
                        <a:pt x="2676" y="6453"/>
                      </a:lnTo>
                      <a:close/>
                      <a:moveTo>
                        <a:pt x="3382" y="6468"/>
                      </a:moveTo>
                      <a:lnTo>
                        <a:pt x="3382" y="6468"/>
                      </a:lnTo>
                      <a:cubicBezTo>
                        <a:pt x="3397" y="6468"/>
                        <a:pt x="3413" y="6468"/>
                        <a:pt x="3413" y="6484"/>
                      </a:cubicBezTo>
                      <a:cubicBezTo>
                        <a:pt x="3397" y="6468"/>
                        <a:pt x="3397" y="6468"/>
                        <a:pt x="3382" y="6468"/>
                      </a:cubicBezTo>
                      <a:close/>
                      <a:moveTo>
                        <a:pt x="3118" y="6422"/>
                      </a:moveTo>
                      <a:cubicBezTo>
                        <a:pt x="3118" y="6453"/>
                        <a:pt x="3087" y="6484"/>
                        <a:pt x="3071" y="6515"/>
                      </a:cubicBezTo>
                      <a:cubicBezTo>
                        <a:pt x="3071" y="6515"/>
                        <a:pt x="3056" y="6530"/>
                        <a:pt x="3056" y="6530"/>
                      </a:cubicBezTo>
                      <a:cubicBezTo>
                        <a:pt x="3056" y="6499"/>
                        <a:pt x="3056" y="6484"/>
                        <a:pt x="3071" y="6453"/>
                      </a:cubicBezTo>
                      <a:cubicBezTo>
                        <a:pt x="3087" y="6437"/>
                        <a:pt x="3102" y="6437"/>
                        <a:pt x="3118" y="6422"/>
                      </a:cubicBezTo>
                      <a:close/>
                      <a:moveTo>
                        <a:pt x="2094" y="6236"/>
                      </a:moveTo>
                      <a:cubicBezTo>
                        <a:pt x="2125" y="6298"/>
                        <a:pt x="2172" y="6344"/>
                        <a:pt x="2218" y="6406"/>
                      </a:cubicBezTo>
                      <a:cubicBezTo>
                        <a:pt x="2141" y="6453"/>
                        <a:pt x="2063" y="6499"/>
                        <a:pt x="2017" y="6546"/>
                      </a:cubicBezTo>
                      <a:lnTo>
                        <a:pt x="2001" y="6546"/>
                      </a:lnTo>
                      <a:lnTo>
                        <a:pt x="1939" y="6468"/>
                      </a:lnTo>
                      <a:cubicBezTo>
                        <a:pt x="1970" y="6422"/>
                        <a:pt x="2001" y="6375"/>
                        <a:pt x="2032" y="6313"/>
                      </a:cubicBezTo>
                      <a:cubicBezTo>
                        <a:pt x="2048" y="6298"/>
                        <a:pt x="2079" y="6267"/>
                        <a:pt x="2094" y="6236"/>
                      </a:cubicBezTo>
                      <a:close/>
                      <a:moveTo>
                        <a:pt x="2839" y="6375"/>
                      </a:moveTo>
                      <a:cubicBezTo>
                        <a:pt x="2854" y="6391"/>
                        <a:pt x="2870" y="6437"/>
                        <a:pt x="2901" y="6468"/>
                      </a:cubicBezTo>
                      <a:cubicBezTo>
                        <a:pt x="2870" y="6484"/>
                        <a:pt x="2854" y="6515"/>
                        <a:pt x="2839" y="6530"/>
                      </a:cubicBezTo>
                      <a:lnTo>
                        <a:pt x="2839" y="6515"/>
                      </a:lnTo>
                      <a:cubicBezTo>
                        <a:pt x="2839" y="6530"/>
                        <a:pt x="2823" y="6530"/>
                        <a:pt x="2823" y="6546"/>
                      </a:cubicBezTo>
                      <a:cubicBezTo>
                        <a:pt x="2808" y="6546"/>
                        <a:pt x="2808" y="6561"/>
                        <a:pt x="2792" y="6561"/>
                      </a:cubicBezTo>
                      <a:lnTo>
                        <a:pt x="2715" y="6499"/>
                      </a:lnTo>
                      <a:lnTo>
                        <a:pt x="2699" y="6453"/>
                      </a:lnTo>
                      <a:lnTo>
                        <a:pt x="2715" y="6453"/>
                      </a:lnTo>
                      <a:lnTo>
                        <a:pt x="2823" y="6546"/>
                      </a:lnTo>
                      <a:lnTo>
                        <a:pt x="2730" y="6453"/>
                      </a:lnTo>
                      <a:cubicBezTo>
                        <a:pt x="2777" y="6422"/>
                        <a:pt x="2808" y="6406"/>
                        <a:pt x="2839" y="6375"/>
                      </a:cubicBezTo>
                      <a:close/>
                      <a:moveTo>
                        <a:pt x="2746" y="6546"/>
                      </a:moveTo>
                      <a:lnTo>
                        <a:pt x="2777" y="6577"/>
                      </a:lnTo>
                      <a:cubicBezTo>
                        <a:pt x="2777" y="6577"/>
                        <a:pt x="2777" y="6577"/>
                        <a:pt x="2777" y="6592"/>
                      </a:cubicBezTo>
                      <a:lnTo>
                        <a:pt x="2746" y="6546"/>
                      </a:lnTo>
                      <a:close/>
                      <a:moveTo>
                        <a:pt x="3091" y="6853"/>
                      </a:moveTo>
                      <a:cubicBezTo>
                        <a:pt x="3094" y="6855"/>
                        <a:pt x="3098" y="6856"/>
                        <a:pt x="3102" y="6856"/>
                      </a:cubicBezTo>
                      <a:cubicBezTo>
                        <a:pt x="3099" y="6855"/>
                        <a:pt x="3095" y="6854"/>
                        <a:pt x="3091" y="6853"/>
                      </a:cubicBezTo>
                      <a:close/>
                      <a:moveTo>
                        <a:pt x="4808" y="1"/>
                      </a:moveTo>
                      <a:cubicBezTo>
                        <a:pt x="4746" y="63"/>
                        <a:pt x="4715" y="140"/>
                        <a:pt x="4700" y="203"/>
                      </a:cubicBezTo>
                      <a:cubicBezTo>
                        <a:pt x="4684" y="280"/>
                        <a:pt x="4684" y="373"/>
                        <a:pt x="4669" y="451"/>
                      </a:cubicBezTo>
                      <a:cubicBezTo>
                        <a:pt x="4669" y="606"/>
                        <a:pt x="4622" y="745"/>
                        <a:pt x="4467" y="838"/>
                      </a:cubicBezTo>
                      <a:cubicBezTo>
                        <a:pt x="4467" y="761"/>
                        <a:pt x="4421" y="792"/>
                        <a:pt x="4390" y="776"/>
                      </a:cubicBezTo>
                      <a:cubicBezTo>
                        <a:pt x="4374" y="823"/>
                        <a:pt x="4359" y="869"/>
                        <a:pt x="4328" y="916"/>
                      </a:cubicBezTo>
                      <a:cubicBezTo>
                        <a:pt x="4328" y="931"/>
                        <a:pt x="4312" y="962"/>
                        <a:pt x="4312" y="978"/>
                      </a:cubicBezTo>
                      <a:cubicBezTo>
                        <a:pt x="4266" y="931"/>
                        <a:pt x="4204" y="869"/>
                        <a:pt x="4157" y="823"/>
                      </a:cubicBezTo>
                      <a:cubicBezTo>
                        <a:pt x="4157" y="869"/>
                        <a:pt x="4142" y="916"/>
                        <a:pt x="4111" y="931"/>
                      </a:cubicBezTo>
                      <a:cubicBezTo>
                        <a:pt x="4080" y="838"/>
                        <a:pt x="4017" y="854"/>
                        <a:pt x="3940" y="792"/>
                      </a:cubicBezTo>
                      <a:lnTo>
                        <a:pt x="3940" y="792"/>
                      </a:lnTo>
                      <a:cubicBezTo>
                        <a:pt x="3986" y="885"/>
                        <a:pt x="4080" y="931"/>
                        <a:pt x="4111" y="962"/>
                      </a:cubicBezTo>
                      <a:cubicBezTo>
                        <a:pt x="4064" y="994"/>
                        <a:pt x="4002" y="1009"/>
                        <a:pt x="3955" y="1025"/>
                      </a:cubicBezTo>
                      <a:cubicBezTo>
                        <a:pt x="3893" y="1040"/>
                        <a:pt x="3847" y="1040"/>
                        <a:pt x="3800" y="1056"/>
                      </a:cubicBezTo>
                      <a:cubicBezTo>
                        <a:pt x="3692" y="1087"/>
                        <a:pt x="3630" y="1118"/>
                        <a:pt x="3599" y="1257"/>
                      </a:cubicBezTo>
                      <a:cubicBezTo>
                        <a:pt x="3599" y="1260"/>
                        <a:pt x="3599" y="1261"/>
                        <a:pt x="3600" y="1261"/>
                      </a:cubicBezTo>
                      <a:cubicBezTo>
                        <a:pt x="3605" y="1261"/>
                        <a:pt x="3635" y="1161"/>
                        <a:pt x="3676" y="1161"/>
                      </a:cubicBezTo>
                      <a:cubicBezTo>
                        <a:pt x="3686" y="1161"/>
                        <a:pt x="3696" y="1166"/>
                        <a:pt x="3707" y="1180"/>
                      </a:cubicBezTo>
                      <a:cubicBezTo>
                        <a:pt x="3754" y="1412"/>
                        <a:pt x="3444" y="1257"/>
                        <a:pt x="3413" y="1428"/>
                      </a:cubicBezTo>
                      <a:lnTo>
                        <a:pt x="3568" y="1490"/>
                      </a:lnTo>
                      <a:cubicBezTo>
                        <a:pt x="3552" y="1552"/>
                        <a:pt x="3506" y="1660"/>
                        <a:pt x="3475" y="1707"/>
                      </a:cubicBezTo>
                      <a:cubicBezTo>
                        <a:pt x="3467" y="1705"/>
                        <a:pt x="3456" y="1704"/>
                        <a:pt x="3445" y="1704"/>
                      </a:cubicBezTo>
                      <a:cubicBezTo>
                        <a:pt x="3419" y="1704"/>
                        <a:pt x="3386" y="1708"/>
                        <a:pt x="3356" y="1708"/>
                      </a:cubicBezTo>
                      <a:cubicBezTo>
                        <a:pt x="3296" y="1708"/>
                        <a:pt x="3246" y="1694"/>
                        <a:pt x="3273" y="1614"/>
                      </a:cubicBezTo>
                      <a:lnTo>
                        <a:pt x="3273" y="1614"/>
                      </a:lnTo>
                      <a:cubicBezTo>
                        <a:pt x="3056" y="1738"/>
                        <a:pt x="3289" y="1955"/>
                        <a:pt x="3180" y="2157"/>
                      </a:cubicBezTo>
                      <a:cubicBezTo>
                        <a:pt x="3164" y="2157"/>
                        <a:pt x="3164" y="2157"/>
                        <a:pt x="3149" y="2172"/>
                      </a:cubicBezTo>
                      <a:lnTo>
                        <a:pt x="3149" y="2188"/>
                      </a:lnTo>
                      <a:cubicBezTo>
                        <a:pt x="3137" y="2199"/>
                        <a:pt x="3134" y="2219"/>
                        <a:pt x="3121" y="2235"/>
                      </a:cubicBezTo>
                      <a:lnTo>
                        <a:pt x="3121" y="2235"/>
                      </a:lnTo>
                      <a:cubicBezTo>
                        <a:pt x="3124" y="2234"/>
                        <a:pt x="3128" y="2234"/>
                        <a:pt x="3133" y="2234"/>
                      </a:cubicBezTo>
                      <a:cubicBezTo>
                        <a:pt x="3102" y="2281"/>
                        <a:pt x="3087" y="2327"/>
                        <a:pt x="3071" y="2374"/>
                      </a:cubicBezTo>
                      <a:cubicBezTo>
                        <a:pt x="3071" y="2389"/>
                        <a:pt x="3056" y="2389"/>
                        <a:pt x="3056" y="2389"/>
                      </a:cubicBezTo>
                      <a:cubicBezTo>
                        <a:pt x="3056" y="2377"/>
                        <a:pt x="3056" y="2365"/>
                        <a:pt x="3063" y="2353"/>
                      </a:cubicBezTo>
                      <a:lnTo>
                        <a:pt x="3063" y="2353"/>
                      </a:lnTo>
                      <a:cubicBezTo>
                        <a:pt x="3005" y="2426"/>
                        <a:pt x="2960" y="2484"/>
                        <a:pt x="2901" y="2529"/>
                      </a:cubicBezTo>
                      <a:lnTo>
                        <a:pt x="2901" y="2482"/>
                      </a:lnTo>
                      <a:cubicBezTo>
                        <a:pt x="2885" y="2498"/>
                        <a:pt x="2870" y="2529"/>
                        <a:pt x="2870" y="2544"/>
                      </a:cubicBezTo>
                      <a:cubicBezTo>
                        <a:pt x="2823" y="2575"/>
                        <a:pt x="2777" y="2607"/>
                        <a:pt x="2746" y="2638"/>
                      </a:cubicBezTo>
                      <a:cubicBezTo>
                        <a:pt x="2699" y="2607"/>
                        <a:pt x="2699" y="2560"/>
                        <a:pt x="2715" y="2498"/>
                      </a:cubicBezTo>
                      <a:cubicBezTo>
                        <a:pt x="2715" y="2482"/>
                        <a:pt x="2715" y="2482"/>
                        <a:pt x="2715" y="2467"/>
                      </a:cubicBezTo>
                      <a:lnTo>
                        <a:pt x="2715" y="2436"/>
                      </a:lnTo>
                      <a:lnTo>
                        <a:pt x="2699" y="2451"/>
                      </a:lnTo>
                      <a:cubicBezTo>
                        <a:pt x="2699" y="2436"/>
                        <a:pt x="2684" y="2420"/>
                        <a:pt x="2653" y="2420"/>
                      </a:cubicBezTo>
                      <a:cubicBezTo>
                        <a:pt x="2591" y="2529"/>
                        <a:pt x="2451" y="2498"/>
                        <a:pt x="2389" y="2544"/>
                      </a:cubicBezTo>
                      <a:cubicBezTo>
                        <a:pt x="2606" y="2669"/>
                        <a:pt x="2234" y="2746"/>
                        <a:pt x="2218" y="2870"/>
                      </a:cubicBezTo>
                      <a:lnTo>
                        <a:pt x="2141" y="2948"/>
                      </a:lnTo>
                      <a:lnTo>
                        <a:pt x="2110" y="2979"/>
                      </a:lnTo>
                      <a:cubicBezTo>
                        <a:pt x="2094" y="2963"/>
                        <a:pt x="2079" y="2932"/>
                        <a:pt x="2094" y="2855"/>
                      </a:cubicBezTo>
                      <a:lnTo>
                        <a:pt x="2094" y="2855"/>
                      </a:lnTo>
                      <a:cubicBezTo>
                        <a:pt x="2079" y="2932"/>
                        <a:pt x="1939" y="3025"/>
                        <a:pt x="2001" y="3072"/>
                      </a:cubicBezTo>
                      <a:cubicBezTo>
                        <a:pt x="2001" y="3072"/>
                        <a:pt x="1924" y="3134"/>
                        <a:pt x="1846" y="3196"/>
                      </a:cubicBezTo>
                      <a:cubicBezTo>
                        <a:pt x="1769" y="3242"/>
                        <a:pt x="1691" y="3304"/>
                        <a:pt x="1691" y="3304"/>
                      </a:cubicBezTo>
                      <a:cubicBezTo>
                        <a:pt x="1676" y="3304"/>
                        <a:pt x="1660" y="3304"/>
                        <a:pt x="1645" y="3289"/>
                      </a:cubicBezTo>
                      <a:cubicBezTo>
                        <a:pt x="1629" y="3320"/>
                        <a:pt x="1645" y="3320"/>
                        <a:pt x="1645" y="3335"/>
                      </a:cubicBezTo>
                      <a:cubicBezTo>
                        <a:pt x="1645" y="3335"/>
                        <a:pt x="1303" y="3584"/>
                        <a:pt x="962" y="3785"/>
                      </a:cubicBezTo>
                      <a:cubicBezTo>
                        <a:pt x="776" y="3878"/>
                        <a:pt x="605" y="3971"/>
                        <a:pt x="481" y="4018"/>
                      </a:cubicBezTo>
                      <a:cubicBezTo>
                        <a:pt x="357" y="4080"/>
                        <a:pt x="280" y="4111"/>
                        <a:pt x="280" y="4111"/>
                      </a:cubicBezTo>
                      <a:cubicBezTo>
                        <a:pt x="342" y="4111"/>
                        <a:pt x="419" y="4126"/>
                        <a:pt x="512" y="4126"/>
                      </a:cubicBezTo>
                      <a:cubicBezTo>
                        <a:pt x="496" y="4191"/>
                        <a:pt x="506" y="4207"/>
                        <a:pt x="527" y="4207"/>
                      </a:cubicBezTo>
                      <a:cubicBezTo>
                        <a:pt x="548" y="4207"/>
                        <a:pt x="581" y="4190"/>
                        <a:pt x="610" y="4190"/>
                      </a:cubicBezTo>
                      <a:cubicBezTo>
                        <a:pt x="635" y="4190"/>
                        <a:pt x="658" y="4203"/>
                        <a:pt x="667" y="4251"/>
                      </a:cubicBezTo>
                      <a:cubicBezTo>
                        <a:pt x="644" y="4298"/>
                        <a:pt x="593" y="4318"/>
                        <a:pt x="543" y="4318"/>
                      </a:cubicBezTo>
                      <a:cubicBezTo>
                        <a:pt x="527" y="4318"/>
                        <a:pt x="511" y="4316"/>
                        <a:pt x="497" y="4313"/>
                      </a:cubicBezTo>
                      <a:lnTo>
                        <a:pt x="497" y="4313"/>
                      </a:lnTo>
                      <a:cubicBezTo>
                        <a:pt x="512" y="4390"/>
                        <a:pt x="590" y="4421"/>
                        <a:pt x="621" y="4514"/>
                      </a:cubicBezTo>
                      <a:cubicBezTo>
                        <a:pt x="854" y="4514"/>
                        <a:pt x="729" y="4188"/>
                        <a:pt x="931" y="4142"/>
                      </a:cubicBezTo>
                      <a:cubicBezTo>
                        <a:pt x="954" y="4199"/>
                        <a:pt x="952" y="4264"/>
                        <a:pt x="992" y="4264"/>
                      </a:cubicBezTo>
                      <a:cubicBezTo>
                        <a:pt x="1006" y="4264"/>
                        <a:pt x="1026" y="4256"/>
                        <a:pt x="1055" y="4235"/>
                      </a:cubicBezTo>
                      <a:lnTo>
                        <a:pt x="1055" y="4235"/>
                      </a:lnTo>
                      <a:lnTo>
                        <a:pt x="1040" y="4282"/>
                      </a:lnTo>
                      <a:cubicBezTo>
                        <a:pt x="1084" y="4222"/>
                        <a:pt x="1126" y="4209"/>
                        <a:pt x="1161" y="4209"/>
                      </a:cubicBezTo>
                      <a:cubicBezTo>
                        <a:pt x="1191" y="4209"/>
                        <a:pt x="1217" y="4218"/>
                        <a:pt x="1238" y="4218"/>
                      </a:cubicBezTo>
                      <a:cubicBezTo>
                        <a:pt x="1269" y="4218"/>
                        <a:pt x="1288" y="4195"/>
                        <a:pt x="1288" y="4080"/>
                      </a:cubicBezTo>
                      <a:lnTo>
                        <a:pt x="1350" y="4204"/>
                      </a:lnTo>
                      <a:cubicBezTo>
                        <a:pt x="1381" y="4111"/>
                        <a:pt x="1458" y="4049"/>
                        <a:pt x="1536" y="3987"/>
                      </a:cubicBezTo>
                      <a:lnTo>
                        <a:pt x="1536" y="3987"/>
                      </a:lnTo>
                      <a:cubicBezTo>
                        <a:pt x="1458" y="4080"/>
                        <a:pt x="1396" y="4173"/>
                        <a:pt x="1334" y="4266"/>
                      </a:cubicBezTo>
                      <a:cubicBezTo>
                        <a:pt x="1334" y="4266"/>
                        <a:pt x="1319" y="4282"/>
                        <a:pt x="1319" y="4282"/>
                      </a:cubicBezTo>
                      <a:cubicBezTo>
                        <a:pt x="1288" y="4328"/>
                        <a:pt x="1257" y="4375"/>
                        <a:pt x="1241" y="4421"/>
                      </a:cubicBezTo>
                      <a:cubicBezTo>
                        <a:pt x="1226" y="4421"/>
                        <a:pt x="1210" y="4406"/>
                        <a:pt x="1210" y="4406"/>
                      </a:cubicBezTo>
                      <a:cubicBezTo>
                        <a:pt x="1195" y="4390"/>
                        <a:pt x="1195" y="4390"/>
                        <a:pt x="1179" y="4375"/>
                      </a:cubicBezTo>
                      <a:cubicBezTo>
                        <a:pt x="1179" y="4375"/>
                        <a:pt x="1179" y="4375"/>
                        <a:pt x="1164" y="4359"/>
                      </a:cubicBezTo>
                      <a:cubicBezTo>
                        <a:pt x="1164" y="4375"/>
                        <a:pt x="1164" y="4375"/>
                        <a:pt x="1164" y="4375"/>
                      </a:cubicBezTo>
                      <a:cubicBezTo>
                        <a:pt x="1157" y="4372"/>
                        <a:pt x="1151" y="4371"/>
                        <a:pt x="1144" y="4371"/>
                      </a:cubicBezTo>
                      <a:cubicBezTo>
                        <a:pt x="1037" y="4371"/>
                        <a:pt x="919" y="4667"/>
                        <a:pt x="780" y="4667"/>
                      </a:cubicBezTo>
                      <a:cubicBezTo>
                        <a:pt x="763" y="4667"/>
                        <a:pt x="747" y="4663"/>
                        <a:pt x="729" y="4654"/>
                      </a:cubicBezTo>
                      <a:cubicBezTo>
                        <a:pt x="698" y="4700"/>
                        <a:pt x="667" y="4762"/>
                        <a:pt x="652" y="4824"/>
                      </a:cubicBezTo>
                      <a:cubicBezTo>
                        <a:pt x="636" y="4809"/>
                        <a:pt x="621" y="4793"/>
                        <a:pt x="621" y="4762"/>
                      </a:cubicBezTo>
                      <a:cubicBezTo>
                        <a:pt x="528" y="4762"/>
                        <a:pt x="435" y="4793"/>
                        <a:pt x="357" y="4840"/>
                      </a:cubicBezTo>
                      <a:cubicBezTo>
                        <a:pt x="342" y="4855"/>
                        <a:pt x="342" y="4855"/>
                        <a:pt x="326" y="4871"/>
                      </a:cubicBezTo>
                      <a:lnTo>
                        <a:pt x="156" y="4638"/>
                      </a:lnTo>
                      <a:cubicBezTo>
                        <a:pt x="109" y="4654"/>
                        <a:pt x="47" y="4685"/>
                        <a:pt x="0" y="4700"/>
                      </a:cubicBezTo>
                      <a:cubicBezTo>
                        <a:pt x="63" y="4793"/>
                        <a:pt x="140" y="4886"/>
                        <a:pt x="202" y="4979"/>
                      </a:cubicBezTo>
                      <a:cubicBezTo>
                        <a:pt x="187" y="4995"/>
                        <a:pt x="171" y="5010"/>
                        <a:pt x="171" y="5026"/>
                      </a:cubicBezTo>
                      <a:cubicBezTo>
                        <a:pt x="202" y="5010"/>
                        <a:pt x="218" y="5010"/>
                        <a:pt x="218" y="5010"/>
                      </a:cubicBezTo>
                      <a:cubicBezTo>
                        <a:pt x="233" y="5010"/>
                        <a:pt x="233" y="5010"/>
                        <a:pt x="233" y="5026"/>
                      </a:cubicBezTo>
                      <a:cubicBezTo>
                        <a:pt x="233" y="5066"/>
                        <a:pt x="210" y="5141"/>
                        <a:pt x="273" y="5141"/>
                      </a:cubicBezTo>
                      <a:cubicBezTo>
                        <a:pt x="283" y="5141"/>
                        <a:pt x="296" y="5139"/>
                        <a:pt x="311" y="5135"/>
                      </a:cubicBezTo>
                      <a:lnTo>
                        <a:pt x="311" y="5135"/>
                      </a:lnTo>
                      <a:cubicBezTo>
                        <a:pt x="295" y="5166"/>
                        <a:pt x="249" y="5197"/>
                        <a:pt x="202" y="5228"/>
                      </a:cubicBezTo>
                      <a:cubicBezTo>
                        <a:pt x="311" y="5383"/>
                        <a:pt x="419" y="5538"/>
                        <a:pt x="543" y="5708"/>
                      </a:cubicBezTo>
                      <a:lnTo>
                        <a:pt x="528" y="5708"/>
                      </a:lnTo>
                      <a:cubicBezTo>
                        <a:pt x="497" y="5677"/>
                        <a:pt x="466" y="5631"/>
                        <a:pt x="435" y="5584"/>
                      </a:cubicBezTo>
                      <a:cubicBezTo>
                        <a:pt x="419" y="5553"/>
                        <a:pt x="404" y="5507"/>
                        <a:pt x="373" y="5491"/>
                      </a:cubicBezTo>
                      <a:cubicBezTo>
                        <a:pt x="311" y="5414"/>
                        <a:pt x="249" y="5336"/>
                        <a:pt x="187" y="5243"/>
                      </a:cubicBezTo>
                      <a:cubicBezTo>
                        <a:pt x="156" y="5243"/>
                        <a:pt x="140" y="5259"/>
                        <a:pt x="125" y="5274"/>
                      </a:cubicBezTo>
                      <a:cubicBezTo>
                        <a:pt x="156" y="5305"/>
                        <a:pt x="187" y="5352"/>
                        <a:pt x="218" y="5398"/>
                      </a:cubicBezTo>
                      <a:cubicBezTo>
                        <a:pt x="218" y="5398"/>
                        <a:pt x="218" y="5398"/>
                        <a:pt x="218" y="5398"/>
                      </a:cubicBezTo>
                      <a:lnTo>
                        <a:pt x="218" y="5398"/>
                      </a:lnTo>
                      <a:lnTo>
                        <a:pt x="63" y="5522"/>
                      </a:lnTo>
                      <a:cubicBezTo>
                        <a:pt x="63" y="5615"/>
                        <a:pt x="78" y="5724"/>
                        <a:pt x="63" y="5848"/>
                      </a:cubicBezTo>
                      <a:lnTo>
                        <a:pt x="311" y="6189"/>
                      </a:lnTo>
                      <a:cubicBezTo>
                        <a:pt x="419" y="6112"/>
                        <a:pt x="528" y="6034"/>
                        <a:pt x="636" y="5988"/>
                      </a:cubicBezTo>
                      <a:cubicBezTo>
                        <a:pt x="667" y="6019"/>
                        <a:pt x="683" y="6050"/>
                        <a:pt x="714" y="6081"/>
                      </a:cubicBezTo>
                      <a:cubicBezTo>
                        <a:pt x="698" y="6112"/>
                        <a:pt x="714" y="6127"/>
                        <a:pt x="760" y="6174"/>
                      </a:cubicBezTo>
                      <a:cubicBezTo>
                        <a:pt x="760" y="6158"/>
                        <a:pt x="760" y="6158"/>
                        <a:pt x="760" y="6158"/>
                      </a:cubicBezTo>
                      <a:cubicBezTo>
                        <a:pt x="807" y="6220"/>
                        <a:pt x="838" y="6267"/>
                        <a:pt x="885" y="6329"/>
                      </a:cubicBezTo>
                      <a:cubicBezTo>
                        <a:pt x="900" y="6313"/>
                        <a:pt x="900" y="6282"/>
                        <a:pt x="916" y="6267"/>
                      </a:cubicBezTo>
                      <a:cubicBezTo>
                        <a:pt x="885" y="6220"/>
                        <a:pt x="854" y="6174"/>
                        <a:pt x="807" y="6127"/>
                      </a:cubicBezTo>
                      <a:cubicBezTo>
                        <a:pt x="823" y="6112"/>
                        <a:pt x="823" y="6112"/>
                        <a:pt x="823" y="6112"/>
                      </a:cubicBezTo>
                      <a:cubicBezTo>
                        <a:pt x="869" y="6174"/>
                        <a:pt x="931" y="6251"/>
                        <a:pt x="978" y="6313"/>
                      </a:cubicBezTo>
                      <a:cubicBezTo>
                        <a:pt x="1024" y="6313"/>
                        <a:pt x="1102" y="6313"/>
                        <a:pt x="1040" y="6391"/>
                      </a:cubicBezTo>
                      <a:cubicBezTo>
                        <a:pt x="1040" y="6406"/>
                        <a:pt x="1055" y="6422"/>
                        <a:pt x="1055" y="6437"/>
                      </a:cubicBezTo>
                      <a:cubicBezTo>
                        <a:pt x="1117" y="6422"/>
                        <a:pt x="1086" y="6329"/>
                        <a:pt x="1117" y="6251"/>
                      </a:cubicBezTo>
                      <a:cubicBezTo>
                        <a:pt x="1117" y="6267"/>
                        <a:pt x="1133" y="6267"/>
                        <a:pt x="1133" y="6282"/>
                      </a:cubicBezTo>
                      <a:cubicBezTo>
                        <a:pt x="1148" y="6360"/>
                        <a:pt x="1148" y="6453"/>
                        <a:pt x="1164" y="6453"/>
                      </a:cubicBezTo>
                      <a:cubicBezTo>
                        <a:pt x="1164" y="6406"/>
                        <a:pt x="1164" y="6375"/>
                        <a:pt x="1179" y="6329"/>
                      </a:cubicBezTo>
                      <a:cubicBezTo>
                        <a:pt x="1241" y="6437"/>
                        <a:pt x="1319" y="6530"/>
                        <a:pt x="1381" y="6623"/>
                      </a:cubicBezTo>
                      <a:cubicBezTo>
                        <a:pt x="1427" y="6577"/>
                        <a:pt x="1443" y="6530"/>
                        <a:pt x="1474" y="6468"/>
                      </a:cubicBezTo>
                      <a:lnTo>
                        <a:pt x="1272" y="6189"/>
                      </a:lnTo>
                      <a:cubicBezTo>
                        <a:pt x="1303" y="6174"/>
                        <a:pt x="1319" y="6158"/>
                        <a:pt x="1334" y="6143"/>
                      </a:cubicBezTo>
                      <a:cubicBezTo>
                        <a:pt x="1427" y="6065"/>
                        <a:pt x="1505" y="6003"/>
                        <a:pt x="1520" y="5941"/>
                      </a:cubicBezTo>
                      <a:lnTo>
                        <a:pt x="1877" y="6453"/>
                      </a:lnTo>
                      <a:cubicBezTo>
                        <a:pt x="1862" y="6484"/>
                        <a:pt x="1846" y="6515"/>
                        <a:pt x="1831" y="6546"/>
                      </a:cubicBezTo>
                      <a:cubicBezTo>
                        <a:pt x="1769" y="6639"/>
                        <a:pt x="1707" y="6701"/>
                        <a:pt x="1645" y="6701"/>
                      </a:cubicBezTo>
                      <a:lnTo>
                        <a:pt x="1738" y="6825"/>
                      </a:lnTo>
                      <a:lnTo>
                        <a:pt x="1800" y="6701"/>
                      </a:lnTo>
                      <a:lnTo>
                        <a:pt x="1815" y="6732"/>
                      </a:lnTo>
                      <a:cubicBezTo>
                        <a:pt x="1831" y="6717"/>
                        <a:pt x="1815" y="6701"/>
                        <a:pt x="1815" y="6686"/>
                      </a:cubicBezTo>
                      <a:cubicBezTo>
                        <a:pt x="1815" y="6686"/>
                        <a:pt x="1831" y="6655"/>
                        <a:pt x="1877" y="6577"/>
                      </a:cubicBezTo>
                      <a:cubicBezTo>
                        <a:pt x="1893" y="6561"/>
                        <a:pt x="1908" y="6530"/>
                        <a:pt x="1924" y="6499"/>
                      </a:cubicBezTo>
                      <a:lnTo>
                        <a:pt x="1986" y="6592"/>
                      </a:lnTo>
                      <a:cubicBezTo>
                        <a:pt x="1970" y="6608"/>
                        <a:pt x="1955" y="6623"/>
                        <a:pt x="1939" y="6655"/>
                      </a:cubicBezTo>
                      <a:cubicBezTo>
                        <a:pt x="1877" y="6856"/>
                        <a:pt x="2048" y="7011"/>
                        <a:pt x="2141" y="7228"/>
                      </a:cubicBezTo>
                      <a:cubicBezTo>
                        <a:pt x="2145" y="7231"/>
                        <a:pt x="2151" y="7232"/>
                        <a:pt x="2160" y="7232"/>
                      </a:cubicBezTo>
                      <a:cubicBezTo>
                        <a:pt x="2249" y="7232"/>
                        <a:pt x="2554" y="7092"/>
                        <a:pt x="2498" y="6965"/>
                      </a:cubicBezTo>
                      <a:cubicBezTo>
                        <a:pt x="2334" y="6965"/>
                        <a:pt x="2538" y="6812"/>
                        <a:pt x="2455" y="6812"/>
                      </a:cubicBezTo>
                      <a:cubicBezTo>
                        <a:pt x="2436" y="6812"/>
                        <a:pt x="2401" y="6820"/>
                        <a:pt x="2342" y="6841"/>
                      </a:cubicBezTo>
                      <a:cubicBezTo>
                        <a:pt x="2280" y="6779"/>
                        <a:pt x="2327" y="6655"/>
                        <a:pt x="2435" y="6592"/>
                      </a:cubicBezTo>
                      <a:cubicBezTo>
                        <a:pt x="2451" y="6608"/>
                        <a:pt x="2467" y="6623"/>
                        <a:pt x="2467" y="6639"/>
                      </a:cubicBezTo>
                      <a:cubicBezTo>
                        <a:pt x="2467" y="6623"/>
                        <a:pt x="2467" y="6592"/>
                        <a:pt x="2467" y="6577"/>
                      </a:cubicBezTo>
                      <a:lnTo>
                        <a:pt x="2482" y="6577"/>
                      </a:lnTo>
                      <a:cubicBezTo>
                        <a:pt x="2482" y="6592"/>
                        <a:pt x="2498" y="6608"/>
                        <a:pt x="2498" y="6608"/>
                      </a:cubicBezTo>
                      <a:cubicBezTo>
                        <a:pt x="2498" y="6670"/>
                        <a:pt x="2420" y="6701"/>
                        <a:pt x="2529" y="6732"/>
                      </a:cubicBezTo>
                      <a:cubicBezTo>
                        <a:pt x="2529" y="6701"/>
                        <a:pt x="2544" y="6686"/>
                        <a:pt x="2544" y="6670"/>
                      </a:cubicBezTo>
                      <a:cubicBezTo>
                        <a:pt x="2560" y="6686"/>
                        <a:pt x="2575" y="6701"/>
                        <a:pt x="2575" y="6717"/>
                      </a:cubicBezTo>
                      <a:cubicBezTo>
                        <a:pt x="2591" y="6717"/>
                        <a:pt x="2591" y="6701"/>
                        <a:pt x="2606" y="6686"/>
                      </a:cubicBezTo>
                      <a:cubicBezTo>
                        <a:pt x="2591" y="6670"/>
                        <a:pt x="2575" y="6655"/>
                        <a:pt x="2575" y="6639"/>
                      </a:cubicBezTo>
                      <a:cubicBezTo>
                        <a:pt x="2575" y="6623"/>
                        <a:pt x="2575" y="6623"/>
                        <a:pt x="2575" y="6608"/>
                      </a:cubicBezTo>
                      <a:cubicBezTo>
                        <a:pt x="2591" y="6639"/>
                        <a:pt x="2606" y="6655"/>
                        <a:pt x="2622" y="6670"/>
                      </a:cubicBezTo>
                      <a:cubicBezTo>
                        <a:pt x="2622" y="6655"/>
                        <a:pt x="2637" y="6639"/>
                        <a:pt x="2653" y="6623"/>
                      </a:cubicBezTo>
                      <a:cubicBezTo>
                        <a:pt x="2622" y="6592"/>
                        <a:pt x="2591" y="6561"/>
                        <a:pt x="2575" y="6515"/>
                      </a:cubicBezTo>
                      <a:cubicBezTo>
                        <a:pt x="2560" y="6515"/>
                        <a:pt x="2544" y="6515"/>
                        <a:pt x="2544" y="6499"/>
                      </a:cubicBezTo>
                      <a:lnTo>
                        <a:pt x="2560" y="6499"/>
                      </a:lnTo>
                      <a:cubicBezTo>
                        <a:pt x="2560" y="6499"/>
                        <a:pt x="2560" y="6515"/>
                        <a:pt x="2575" y="6515"/>
                      </a:cubicBezTo>
                      <a:cubicBezTo>
                        <a:pt x="2591" y="6515"/>
                        <a:pt x="2606" y="6499"/>
                        <a:pt x="2653" y="6453"/>
                      </a:cubicBezTo>
                      <a:lnTo>
                        <a:pt x="2699" y="6499"/>
                      </a:lnTo>
                      <a:cubicBezTo>
                        <a:pt x="2699" y="6546"/>
                        <a:pt x="2684" y="6592"/>
                        <a:pt x="2653" y="6623"/>
                      </a:cubicBezTo>
                      <a:cubicBezTo>
                        <a:pt x="2668" y="6655"/>
                        <a:pt x="2699" y="6686"/>
                        <a:pt x="2715" y="6732"/>
                      </a:cubicBezTo>
                      <a:cubicBezTo>
                        <a:pt x="2730" y="6717"/>
                        <a:pt x="2730" y="6701"/>
                        <a:pt x="2730" y="6701"/>
                      </a:cubicBezTo>
                      <a:cubicBezTo>
                        <a:pt x="2730" y="6717"/>
                        <a:pt x="2730" y="6717"/>
                        <a:pt x="2730" y="6732"/>
                      </a:cubicBezTo>
                      <a:lnTo>
                        <a:pt x="2715" y="6732"/>
                      </a:lnTo>
                      <a:cubicBezTo>
                        <a:pt x="2715" y="6748"/>
                        <a:pt x="2699" y="6763"/>
                        <a:pt x="2699" y="6779"/>
                      </a:cubicBezTo>
                      <a:cubicBezTo>
                        <a:pt x="2699" y="6794"/>
                        <a:pt x="2715" y="6794"/>
                        <a:pt x="2715" y="6794"/>
                      </a:cubicBezTo>
                      <a:cubicBezTo>
                        <a:pt x="2699" y="6825"/>
                        <a:pt x="2699" y="6841"/>
                        <a:pt x="2684" y="6872"/>
                      </a:cubicBezTo>
                      <a:cubicBezTo>
                        <a:pt x="2702" y="6908"/>
                        <a:pt x="2731" y="6923"/>
                        <a:pt x="2767" y="6923"/>
                      </a:cubicBezTo>
                      <a:cubicBezTo>
                        <a:pt x="2793" y="6923"/>
                        <a:pt x="2822" y="6916"/>
                        <a:pt x="2854" y="6903"/>
                      </a:cubicBezTo>
                      <a:cubicBezTo>
                        <a:pt x="2870" y="6918"/>
                        <a:pt x="2870" y="6934"/>
                        <a:pt x="2885" y="6949"/>
                      </a:cubicBezTo>
                      <a:cubicBezTo>
                        <a:pt x="2885" y="6934"/>
                        <a:pt x="2901" y="6918"/>
                        <a:pt x="2916" y="6887"/>
                      </a:cubicBezTo>
                      <a:cubicBezTo>
                        <a:pt x="2966" y="6875"/>
                        <a:pt x="3027" y="6852"/>
                        <a:pt x="3073" y="6852"/>
                      </a:cubicBezTo>
                      <a:cubicBezTo>
                        <a:pt x="3079" y="6852"/>
                        <a:pt x="3085" y="6852"/>
                        <a:pt x="3091" y="6853"/>
                      </a:cubicBezTo>
                      <a:lnTo>
                        <a:pt x="3091" y="6853"/>
                      </a:lnTo>
                      <a:cubicBezTo>
                        <a:pt x="3080" y="6848"/>
                        <a:pt x="3071" y="6837"/>
                        <a:pt x="3071" y="6825"/>
                      </a:cubicBezTo>
                      <a:lnTo>
                        <a:pt x="3242" y="6763"/>
                      </a:lnTo>
                      <a:lnTo>
                        <a:pt x="3242" y="6763"/>
                      </a:lnTo>
                      <a:cubicBezTo>
                        <a:pt x="3225" y="6768"/>
                        <a:pt x="3210" y="6770"/>
                        <a:pt x="3198" y="6770"/>
                      </a:cubicBezTo>
                      <a:cubicBezTo>
                        <a:pt x="3093" y="6770"/>
                        <a:pt x="3186" y="6602"/>
                        <a:pt x="3242" y="6546"/>
                      </a:cubicBezTo>
                      <a:cubicBezTo>
                        <a:pt x="3273" y="6515"/>
                        <a:pt x="3320" y="6484"/>
                        <a:pt x="3366" y="6468"/>
                      </a:cubicBezTo>
                      <a:cubicBezTo>
                        <a:pt x="3366" y="6484"/>
                        <a:pt x="3382" y="6484"/>
                        <a:pt x="3397" y="6499"/>
                      </a:cubicBezTo>
                      <a:lnTo>
                        <a:pt x="3351" y="6561"/>
                      </a:lnTo>
                      <a:cubicBezTo>
                        <a:pt x="3382" y="6561"/>
                        <a:pt x="3397" y="6546"/>
                        <a:pt x="3413" y="6530"/>
                      </a:cubicBezTo>
                      <a:cubicBezTo>
                        <a:pt x="3428" y="6530"/>
                        <a:pt x="3444" y="6546"/>
                        <a:pt x="3459" y="6561"/>
                      </a:cubicBezTo>
                      <a:cubicBezTo>
                        <a:pt x="3459" y="6546"/>
                        <a:pt x="3459" y="6546"/>
                        <a:pt x="3475" y="6546"/>
                      </a:cubicBezTo>
                      <a:cubicBezTo>
                        <a:pt x="3459" y="6530"/>
                        <a:pt x="3444" y="6515"/>
                        <a:pt x="3444" y="6515"/>
                      </a:cubicBezTo>
                      <a:cubicBezTo>
                        <a:pt x="3444" y="6499"/>
                        <a:pt x="3459" y="6484"/>
                        <a:pt x="3459" y="6484"/>
                      </a:cubicBezTo>
                      <a:cubicBezTo>
                        <a:pt x="3475" y="6484"/>
                        <a:pt x="3490" y="6499"/>
                        <a:pt x="3490" y="6499"/>
                      </a:cubicBezTo>
                      <a:cubicBezTo>
                        <a:pt x="3490" y="6515"/>
                        <a:pt x="3475" y="6530"/>
                        <a:pt x="3475" y="6546"/>
                      </a:cubicBezTo>
                      <a:cubicBezTo>
                        <a:pt x="3506" y="6561"/>
                        <a:pt x="3537" y="6592"/>
                        <a:pt x="3568" y="6623"/>
                      </a:cubicBezTo>
                      <a:cubicBezTo>
                        <a:pt x="3583" y="6623"/>
                        <a:pt x="3583" y="6608"/>
                        <a:pt x="3599" y="6608"/>
                      </a:cubicBezTo>
                      <a:cubicBezTo>
                        <a:pt x="3661" y="6654"/>
                        <a:pt x="3722" y="6701"/>
                        <a:pt x="3769" y="6762"/>
                      </a:cubicBezTo>
                      <a:lnTo>
                        <a:pt x="3769" y="6762"/>
                      </a:lnTo>
                      <a:cubicBezTo>
                        <a:pt x="3722" y="6701"/>
                        <a:pt x="3661" y="6654"/>
                        <a:pt x="3599" y="6592"/>
                      </a:cubicBezTo>
                      <a:cubicBezTo>
                        <a:pt x="3645" y="6561"/>
                        <a:pt x="3661" y="6530"/>
                        <a:pt x="3661" y="6499"/>
                      </a:cubicBezTo>
                      <a:cubicBezTo>
                        <a:pt x="3633" y="6465"/>
                        <a:pt x="3609" y="6452"/>
                        <a:pt x="3587" y="6452"/>
                      </a:cubicBezTo>
                      <a:cubicBezTo>
                        <a:pt x="3558" y="6452"/>
                        <a:pt x="3532" y="6473"/>
                        <a:pt x="3506" y="6499"/>
                      </a:cubicBezTo>
                      <a:cubicBezTo>
                        <a:pt x="3490" y="6499"/>
                        <a:pt x="3475" y="6484"/>
                        <a:pt x="3475" y="6468"/>
                      </a:cubicBezTo>
                      <a:cubicBezTo>
                        <a:pt x="3521" y="6406"/>
                        <a:pt x="3552" y="6344"/>
                        <a:pt x="3630" y="6313"/>
                      </a:cubicBezTo>
                      <a:cubicBezTo>
                        <a:pt x="3645" y="6329"/>
                        <a:pt x="3661" y="6344"/>
                        <a:pt x="3676" y="6375"/>
                      </a:cubicBezTo>
                      <a:cubicBezTo>
                        <a:pt x="3676" y="6383"/>
                        <a:pt x="3676" y="6387"/>
                        <a:pt x="3676" y="6391"/>
                      </a:cubicBezTo>
                      <a:cubicBezTo>
                        <a:pt x="3707" y="6453"/>
                        <a:pt x="3723" y="6546"/>
                        <a:pt x="3707" y="6577"/>
                      </a:cubicBezTo>
                      <a:lnTo>
                        <a:pt x="4017" y="6437"/>
                      </a:lnTo>
                      <a:cubicBezTo>
                        <a:pt x="4157" y="6127"/>
                        <a:pt x="4328" y="5988"/>
                        <a:pt x="4436" y="5677"/>
                      </a:cubicBezTo>
                      <a:cubicBezTo>
                        <a:pt x="4467" y="5662"/>
                        <a:pt x="4498" y="5662"/>
                        <a:pt x="4514" y="5646"/>
                      </a:cubicBezTo>
                      <a:lnTo>
                        <a:pt x="4529" y="5646"/>
                      </a:lnTo>
                      <a:cubicBezTo>
                        <a:pt x="4529" y="5646"/>
                        <a:pt x="4545" y="5631"/>
                        <a:pt x="4560" y="5631"/>
                      </a:cubicBezTo>
                      <a:cubicBezTo>
                        <a:pt x="4576" y="5615"/>
                        <a:pt x="4607" y="5615"/>
                        <a:pt x="4622" y="5600"/>
                      </a:cubicBezTo>
                      <a:lnTo>
                        <a:pt x="4591" y="5600"/>
                      </a:lnTo>
                      <a:cubicBezTo>
                        <a:pt x="4638" y="5553"/>
                        <a:pt x="4669" y="5522"/>
                        <a:pt x="4700" y="5476"/>
                      </a:cubicBezTo>
                      <a:cubicBezTo>
                        <a:pt x="4746" y="5476"/>
                        <a:pt x="4793" y="5507"/>
                        <a:pt x="4793" y="5569"/>
                      </a:cubicBezTo>
                      <a:cubicBezTo>
                        <a:pt x="4824" y="5367"/>
                        <a:pt x="5320" y="5243"/>
                        <a:pt x="5351" y="4964"/>
                      </a:cubicBezTo>
                      <a:cubicBezTo>
                        <a:pt x="5351" y="4964"/>
                        <a:pt x="5367" y="4716"/>
                        <a:pt x="5382" y="4437"/>
                      </a:cubicBezTo>
                      <a:cubicBezTo>
                        <a:pt x="5444" y="4359"/>
                        <a:pt x="5460" y="4266"/>
                        <a:pt x="5413" y="4142"/>
                      </a:cubicBezTo>
                      <a:cubicBezTo>
                        <a:pt x="5429" y="4064"/>
                        <a:pt x="5460" y="4018"/>
                        <a:pt x="5475" y="4002"/>
                      </a:cubicBezTo>
                      <a:cubicBezTo>
                        <a:pt x="5537" y="4018"/>
                        <a:pt x="5615" y="4064"/>
                        <a:pt x="5677" y="4064"/>
                      </a:cubicBezTo>
                      <a:cubicBezTo>
                        <a:pt x="5677" y="4070"/>
                        <a:pt x="5679" y="4076"/>
                        <a:pt x="5682" y="4081"/>
                      </a:cubicBezTo>
                      <a:lnTo>
                        <a:pt x="5682" y="4081"/>
                      </a:lnTo>
                      <a:cubicBezTo>
                        <a:pt x="5683" y="4080"/>
                        <a:pt x="5687" y="4080"/>
                        <a:pt x="5693" y="4080"/>
                      </a:cubicBezTo>
                      <a:lnTo>
                        <a:pt x="5739" y="4080"/>
                      </a:lnTo>
                      <a:cubicBezTo>
                        <a:pt x="5724" y="4111"/>
                        <a:pt x="5661" y="4157"/>
                        <a:pt x="5708" y="4188"/>
                      </a:cubicBezTo>
                      <a:cubicBezTo>
                        <a:pt x="5755" y="4157"/>
                        <a:pt x="5770" y="4111"/>
                        <a:pt x="5786" y="4064"/>
                      </a:cubicBezTo>
                      <a:lnTo>
                        <a:pt x="5786" y="4064"/>
                      </a:lnTo>
                      <a:cubicBezTo>
                        <a:pt x="5781" y="4095"/>
                        <a:pt x="5795" y="4107"/>
                        <a:pt x="5819" y="4107"/>
                      </a:cubicBezTo>
                      <a:cubicBezTo>
                        <a:pt x="5880" y="4107"/>
                        <a:pt x="6005" y="4027"/>
                        <a:pt x="6049" y="3971"/>
                      </a:cubicBezTo>
                      <a:cubicBezTo>
                        <a:pt x="6065" y="3863"/>
                        <a:pt x="6158" y="3723"/>
                        <a:pt x="6266" y="3599"/>
                      </a:cubicBezTo>
                      <a:cubicBezTo>
                        <a:pt x="6344" y="3475"/>
                        <a:pt x="6421" y="3366"/>
                        <a:pt x="6484" y="3273"/>
                      </a:cubicBezTo>
                      <a:cubicBezTo>
                        <a:pt x="6499" y="3289"/>
                        <a:pt x="6499" y="3289"/>
                        <a:pt x="6515" y="3289"/>
                      </a:cubicBezTo>
                      <a:cubicBezTo>
                        <a:pt x="6515" y="3273"/>
                        <a:pt x="6499" y="3258"/>
                        <a:pt x="6499" y="3242"/>
                      </a:cubicBezTo>
                      <a:cubicBezTo>
                        <a:pt x="6515" y="3227"/>
                        <a:pt x="6530" y="3196"/>
                        <a:pt x="6546" y="3180"/>
                      </a:cubicBezTo>
                      <a:lnTo>
                        <a:pt x="6546" y="3180"/>
                      </a:lnTo>
                      <a:cubicBezTo>
                        <a:pt x="6546" y="3207"/>
                        <a:pt x="6534" y="3245"/>
                        <a:pt x="6551" y="3245"/>
                      </a:cubicBezTo>
                      <a:cubicBezTo>
                        <a:pt x="6553" y="3245"/>
                        <a:pt x="6557" y="3245"/>
                        <a:pt x="6561" y="3242"/>
                      </a:cubicBezTo>
                      <a:cubicBezTo>
                        <a:pt x="6794" y="2886"/>
                        <a:pt x="6949" y="2777"/>
                        <a:pt x="7135" y="2281"/>
                      </a:cubicBezTo>
                      <a:lnTo>
                        <a:pt x="4871" y="109"/>
                      </a:lnTo>
                      <a:cubicBezTo>
                        <a:pt x="4871" y="109"/>
                        <a:pt x="4871" y="171"/>
                        <a:pt x="4871" y="234"/>
                      </a:cubicBezTo>
                      <a:cubicBezTo>
                        <a:pt x="4871" y="296"/>
                        <a:pt x="4886" y="358"/>
                        <a:pt x="4886" y="358"/>
                      </a:cubicBezTo>
                      <a:cubicBezTo>
                        <a:pt x="4871" y="342"/>
                        <a:pt x="4871" y="311"/>
                        <a:pt x="4871" y="280"/>
                      </a:cubicBezTo>
                      <a:cubicBezTo>
                        <a:pt x="4855" y="280"/>
                        <a:pt x="4839" y="296"/>
                        <a:pt x="4839" y="296"/>
                      </a:cubicBezTo>
                      <a:lnTo>
                        <a:pt x="4839" y="265"/>
                      </a:lnTo>
                      <a:cubicBezTo>
                        <a:pt x="4824" y="125"/>
                        <a:pt x="4808" y="1"/>
                        <a:pt x="48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3" name="Google Shape;3573;p21"/>
                <p:cNvSpPr/>
                <p:nvPr/>
              </p:nvSpPr>
              <p:spPr>
                <a:xfrm>
                  <a:off x="3389875" y="69060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6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4" name="Google Shape;3574;p21"/>
                <p:cNvSpPr/>
                <p:nvPr/>
              </p:nvSpPr>
              <p:spPr>
                <a:xfrm>
                  <a:off x="3422050" y="559550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1" y="16"/>
                      </a:moveTo>
                      <a:lnTo>
                        <a:pt x="1" y="16"/>
                      </a:lnTo>
                      <a:cubicBezTo>
                        <a:pt x="1" y="16"/>
                        <a:pt x="1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5" name="Google Shape;3575;p21"/>
                <p:cNvSpPr/>
                <p:nvPr/>
              </p:nvSpPr>
              <p:spPr>
                <a:xfrm>
                  <a:off x="3315825" y="66385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0" y="1"/>
                      </a:moveTo>
                      <a:cubicBezTo>
                        <a:pt x="16" y="1"/>
                        <a:pt x="16" y="16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16" y="16"/>
                        <a:pt x="16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6" name="Google Shape;3576;p21"/>
                <p:cNvSpPr/>
                <p:nvPr/>
              </p:nvSpPr>
              <p:spPr>
                <a:xfrm>
                  <a:off x="3388700" y="689450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1" y="0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7" name="Google Shape;3577;p21"/>
                <p:cNvSpPr/>
                <p:nvPr/>
              </p:nvSpPr>
              <p:spPr>
                <a:xfrm>
                  <a:off x="3316200" y="664625"/>
                  <a:ext cx="2750" cy="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" h="141" extrusionOk="0">
                      <a:moveTo>
                        <a:pt x="1" y="1"/>
                      </a:moveTo>
                      <a:cubicBezTo>
                        <a:pt x="32" y="47"/>
                        <a:pt x="63" y="94"/>
                        <a:pt x="94" y="140"/>
                      </a:cubicBezTo>
                      <a:cubicBezTo>
                        <a:pt x="94" y="140"/>
                        <a:pt x="94" y="125"/>
                        <a:pt x="109" y="125"/>
                      </a:cubicBezTo>
                      <a:cubicBezTo>
                        <a:pt x="78" y="94"/>
                        <a:pt x="47" y="47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8" name="Google Shape;3578;p21"/>
                <p:cNvSpPr/>
                <p:nvPr/>
              </p:nvSpPr>
              <p:spPr>
                <a:xfrm>
                  <a:off x="3388700" y="689825"/>
                  <a:ext cx="12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32" extrusionOk="0">
                      <a:moveTo>
                        <a:pt x="1" y="1"/>
                      </a:moveTo>
                      <a:cubicBezTo>
                        <a:pt x="6" y="6"/>
                        <a:pt x="11" y="9"/>
                        <a:pt x="16" y="12"/>
                      </a:cubicBezTo>
                      <a:lnTo>
                        <a:pt x="16" y="12"/>
                      </a:lnTo>
                      <a:cubicBezTo>
                        <a:pt x="16" y="1"/>
                        <a:pt x="15" y="1"/>
                        <a:pt x="1" y="1"/>
                      </a:cubicBezTo>
                      <a:close/>
                      <a:moveTo>
                        <a:pt x="16" y="12"/>
                      </a:move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20" y="16"/>
                        <a:pt x="22" y="16"/>
                        <a:pt x="24" y="16"/>
                      </a:cubicBezTo>
                      <a:lnTo>
                        <a:pt x="24" y="16"/>
                      </a:lnTo>
                      <a:cubicBezTo>
                        <a:pt x="22" y="15"/>
                        <a:pt x="19" y="14"/>
                        <a:pt x="16" y="12"/>
                      </a:cubicBezTo>
                      <a:close/>
                      <a:moveTo>
                        <a:pt x="24" y="16"/>
                      </a:moveTo>
                      <a:cubicBezTo>
                        <a:pt x="32" y="20"/>
                        <a:pt x="40" y="24"/>
                        <a:pt x="47" y="32"/>
                      </a:cubicBezTo>
                      <a:cubicBezTo>
                        <a:pt x="35" y="19"/>
                        <a:pt x="33" y="17"/>
                        <a:pt x="24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9" name="Google Shape;3579;p21"/>
                <p:cNvSpPr/>
                <p:nvPr/>
              </p:nvSpPr>
              <p:spPr>
                <a:xfrm>
                  <a:off x="3336750" y="693325"/>
                  <a:ext cx="4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32" extrusionOk="0">
                      <a:moveTo>
                        <a:pt x="1" y="0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6" y="31"/>
                      </a:cubicBezTo>
                      <a:cubicBezTo>
                        <a:pt x="1" y="16"/>
                        <a:pt x="1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0" name="Google Shape;3580;p21"/>
                <p:cNvSpPr/>
                <p:nvPr/>
              </p:nvSpPr>
              <p:spPr>
                <a:xfrm>
                  <a:off x="3457350" y="569625"/>
                  <a:ext cx="15900" cy="1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" h="686" extrusionOk="0">
                      <a:moveTo>
                        <a:pt x="31" y="1"/>
                      </a:moveTo>
                      <a:lnTo>
                        <a:pt x="0" y="32"/>
                      </a:lnTo>
                      <a:cubicBezTo>
                        <a:pt x="0" y="32"/>
                        <a:pt x="16" y="16"/>
                        <a:pt x="31" y="16"/>
                      </a:cubicBezTo>
                      <a:lnTo>
                        <a:pt x="620" y="590"/>
                      </a:lnTo>
                      <a:lnTo>
                        <a:pt x="31" y="1"/>
                      </a:lnTo>
                      <a:close/>
                      <a:moveTo>
                        <a:pt x="620" y="590"/>
                      </a:moveTo>
                      <a:cubicBezTo>
                        <a:pt x="593" y="632"/>
                        <a:pt x="540" y="686"/>
                        <a:pt x="596" y="686"/>
                      </a:cubicBezTo>
                      <a:cubicBezTo>
                        <a:pt x="602" y="686"/>
                        <a:pt x="610" y="685"/>
                        <a:pt x="620" y="683"/>
                      </a:cubicBezTo>
                      <a:lnTo>
                        <a:pt x="636" y="606"/>
                      </a:lnTo>
                      <a:lnTo>
                        <a:pt x="620" y="59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1" name="Google Shape;3581;p21"/>
                <p:cNvSpPr/>
                <p:nvPr/>
              </p:nvSpPr>
              <p:spPr>
                <a:xfrm>
                  <a:off x="3450750" y="644850"/>
                  <a:ext cx="800" cy="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87" extrusionOk="0">
                      <a:moveTo>
                        <a:pt x="0" y="1"/>
                      </a:moveTo>
                      <a:lnTo>
                        <a:pt x="16" y="187"/>
                      </a:lnTo>
                      <a:lnTo>
                        <a:pt x="31" y="14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2" name="Google Shape;3582;p21"/>
                <p:cNvSpPr/>
                <p:nvPr/>
              </p:nvSpPr>
              <p:spPr>
                <a:xfrm>
                  <a:off x="3342575" y="645475"/>
                  <a:ext cx="1175" cy="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23" extrusionOk="0">
                      <a:moveTo>
                        <a:pt x="14" y="0"/>
                      </a:moveTo>
                      <a:cubicBezTo>
                        <a:pt x="9" y="0"/>
                        <a:pt x="5" y="2"/>
                        <a:pt x="0" y="7"/>
                      </a:cubicBezTo>
                      <a:cubicBezTo>
                        <a:pt x="0" y="7"/>
                        <a:pt x="16" y="22"/>
                        <a:pt x="16" y="22"/>
                      </a:cubicBezTo>
                      <a:lnTo>
                        <a:pt x="47" y="22"/>
                      </a:lnTo>
                      <a:cubicBezTo>
                        <a:pt x="36" y="11"/>
                        <a:pt x="25" y="0"/>
                        <a:pt x="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3" name="Google Shape;3583;p21"/>
                <p:cNvSpPr/>
                <p:nvPr/>
              </p:nvSpPr>
              <p:spPr>
                <a:xfrm>
                  <a:off x="3408100" y="704375"/>
                  <a:ext cx="1825" cy="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" h="86" extrusionOk="0">
                      <a:moveTo>
                        <a:pt x="68" y="1"/>
                      </a:moveTo>
                      <a:cubicBezTo>
                        <a:pt x="67" y="1"/>
                        <a:pt x="65" y="3"/>
                        <a:pt x="62" y="8"/>
                      </a:cubicBezTo>
                      <a:cubicBezTo>
                        <a:pt x="47" y="24"/>
                        <a:pt x="31" y="39"/>
                        <a:pt x="0" y="70"/>
                      </a:cubicBezTo>
                      <a:cubicBezTo>
                        <a:pt x="16" y="70"/>
                        <a:pt x="16" y="70"/>
                        <a:pt x="31" y="86"/>
                      </a:cubicBezTo>
                      <a:cubicBezTo>
                        <a:pt x="57" y="60"/>
                        <a:pt x="72" y="1"/>
                        <a:pt x="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4" name="Google Shape;3584;p21"/>
                <p:cNvSpPr/>
                <p:nvPr/>
              </p:nvSpPr>
              <p:spPr>
                <a:xfrm>
                  <a:off x="3405375" y="687900"/>
                  <a:ext cx="3525" cy="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" h="109" extrusionOk="0">
                      <a:moveTo>
                        <a:pt x="1" y="0"/>
                      </a:moveTo>
                      <a:cubicBezTo>
                        <a:pt x="1" y="39"/>
                        <a:pt x="38" y="109"/>
                        <a:pt x="76" y="109"/>
                      </a:cubicBezTo>
                      <a:cubicBezTo>
                        <a:pt x="99" y="109"/>
                        <a:pt x="123" y="85"/>
                        <a:pt x="140" y="16"/>
                      </a:cubicBezTo>
                      <a:lnTo>
                        <a:pt x="140" y="16"/>
                      </a:lnTo>
                      <a:cubicBezTo>
                        <a:pt x="133" y="23"/>
                        <a:pt x="109" y="31"/>
                        <a:pt x="82" y="31"/>
                      </a:cubicBezTo>
                      <a:cubicBezTo>
                        <a:pt x="55" y="31"/>
                        <a:pt x="24" y="23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5" name="Google Shape;3585;p21"/>
                <p:cNvSpPr/>
                <p:nvPr/>
              </p:nvSpPr>
              <p:spPr>
                <a:xfrm>
                  <a:off x="3318525" y="639800"/>
                  <a:ext cx="235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32" extrusionOk="0">
                      <a:moveTo>
                        <a:pt x="94" y="1"/>
                      </a:moveTo>
                      <a:cubicBezTo>
                        <a:pt x="63" y="1"/>
                        <a:pt x="32" y="1"/>
                        <a:pt x="1" y="32"/>
                      </a:cubicBezTo>
                      <a:lnTo>
                        <a:pt x="9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6" name="Google Shape;3586;p21"/>
                <p:cNvSpPr/>
                <p:nvPr/>
              </p:nvSpPr>
              <p:spPr>
                <a:xfrm>
                  <a:off x="3384450" y="590950"/>
                  <a:ext cx="5825" cy="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311" extrusionOk="0">
                      <a:moveTo>
                        <a:pt x="171" y="1"/>
                      </a:moveTo>
                      <a:lnTo>
                        <a:pt x="0" y="187"/>
                      </a:lnTo>
                      <a:cubicBezTo>
                        <a:pt x="31" y="218"/>
                        <a:pt x="47" y="280"/>
                        <a:pt x="93" y="311"/>
                      </a:cubicBezTo>
                      <a:lnTo>
                        <a:pt x="233" y="140"/>
                      </a:lnTo>
                      <a:lnTo>
                        <a:pt x="233" y="140"/>
                      </a:lnTo>
                      <a:cubicBezTo>
                        <a:pt x="227" y="141"/>
                        <a:pt x="223" y="142"/>
                        <a:pt x="218" y="142"/>
                      </a:cubicBezTo>
                      <a:cubicBezTo>
                        <a:pt x="147" y="142"/>
                        <a:pt x="200" y="30"/>
                        <a:pt x="1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7" name="Google Shape;3587;p21"/>
                <p:cNvSpPr/>
                <p:nvPr/>
              </p:nvSpPr>
              <p:spPr>
                <a:xfrm>
                  <a:off x="3381350" y="594800"/>
                  <a:ext cx="3125" cy="3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59" y="0"/>
                      </a:moveTo>
                      <a:cubicBezTo>
                        <a:pt x="43" y="0"/>
                        <a:pt x="24" y="5"/>
                        <a:pt x="0" y="17"/>
                      </a:cubicBezTo>
                      <a:cubicBezTo>
                        <a:pt x="16" y="48"/>
                        <a:pt x="16" y="79"/>
                        <a:pt x="16" y="126"/>
                      </a:cubicBezTo>
                      <a:lnTo>
                        <a:pt x="124" y="33"/>
                      </a:lnTo>
                      <a:cubicBezTo>
                        <a:pt x="105" y="14"/>
                        <a:pt x="8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8" name="Google Shape;3588;p21"/>
                <p:cNvSpPr/>
                <p:nvPr/>
              </p:nvSpPr>
              <p:spPr>
                <a:xfrm>
                  <a:off x="3354200" y="691775"/>
                  <a:ext cx="800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7" extrusionOk="0">
                      <a:moveTo>
                        <a:pt x="32" y="0"/>
                      </a:moveTo>
                      <a:cubicBezTo>
                        <a:pt x="16" y="16"/>
                        <a:pt x="0" y="47"/>
                        <a:pt x="0" y="47"/>
                      </a:cubicBez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9" name="Google Shape;3589;p21"/>
                <p:cNvSpPr/>
                <p:nvPr/>
              </p:nvSpPr>
              <p:spPr>
                <a:xfrm>
                  <a:off x="3354975" y="7045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0" name="Google Shape;3590;p21"/>
                <p:cNvSpPr/>
                <p:nvPr/>
              </p:nvSpPr>
              <p:spPr>
                <a:xfrm>
                  <a:off x="3311925" y="640975"/>
                  <a:ext cx="14775" cy="1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482" extrusionOk="0">
                      <a:moveTo>
                        <a:pt x="451" y="0"/>
                      </a:moveTo>
                      <a:lnTo>
                        <a:pt x="358" y="94"/>
                      </a:lnTo>
                      <a:lnTo>
                        <a:pt x="342" y="47"/>
                      </a:lnTo>
                      <a:lnTo>
                        <a:pt x="218" y="109"/>
                      </a:lnTo>
                      <a:cubicBezTo>
                        <a:pt x="265" y="187"/>
                        <a:pt x="296" y="187"/>
                        <a:pt x="311" y="264"/>
                      </a:cubicBezTo>
                      <a:cubicBezTo>
                        <a:pt x="287" y="268"/>
                        <a:pt x="267" y="270"/>
                        <a:pt x="251" y="270"/>
                      </a:cubicBezTo>
                      <a:cubicBezTo>
                        <a:pt x="132" y="270"/>
                        <a:pt x="199" y="177"/>
                        <a:pt x="63" y="109"/>
                      </a:cubicBezTo>
                      <a:cubicBezTo>
                        <a:pt x="47" y="125"/>
                        <a:pt x="16" y="125"/>
                        <a:pt x="1" y="140"/>
                      </a:cubicBezTo>
                      <a:lnTo>
                        <a:pt x="234" y="481"/>
                      </a:lnTo>
                      <a:cubicBezTo>
                        <a:pt x="249" y="466"/>
                        <a:pt x="265" y="466"/>
                        <a:pt x="280" y="466"/>
                      </a:cubicBezTo>
                      <a:cubicBezTo>
                        <a:pt x="342" y="435"/>
                        <a:pt x="420" y="373"/>
                        <a:pt x="482" y="311"/>
                      </a:cubicBezTo>
                      <a:cubicBezTo>
                        <a:pt x="218" y="249"/>
                        <a:pt x="590" y="156"/>
                        <a:pt x="4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1" name="Google Shape;3591;p21"/>
                <p:cNvSpPr/>
                <p:nvPr/>
              </p:nvSpPr>
              <p:spPr>
                <a:xfrm>
                  <a:off x="3350700" y="692925"/>
                  <a:ext cx="6625" cy="1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" h="467" extrusionOk="0">
                      <a:moveTo>
                        <a:pt x="140" y="1"/>
                      </a:moveTo>
                      <a:lnTo>
                        <a:pt x="140" y="1"/>
                      </a:lnTo>
                      <a:cubicBezTo>
                        <a:pt x="94" y="94"/>
                        <a:pt x="47" y="171"/>
                        <a:pt x="1" y="233"/>
                      </a:cubicBezTo>
                      <a:lnTo>
                        <a:pt x="172" y="466"/>
                      </a:lnTo>
                      <a:cubicBezTo>
                        <a:pt x="218" y="280"/>
                        <a:pt x="16" y="264"/>
                        <a:pt x="265" y="94"/>
                      </a:cubicBezTo>
                      <a:cubicBezTo>
                        <a:pt x="218" y="78"/>
                        <a:pt x="125" y="78"/>
                        <a:pt x="1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2" name="Google Shape;3592;p21"/>
                <p:cNvSpPr/>
                <p:nvPr/>
              </p:nvSpPr>
              <p:spPr>
                <a:xfrm>
                  <a:off x="3385225" y="709950"/>
                  <a:ext cx="3500" cy="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" h="111" extrusionOk="0">
                      <a:moveTo>
                        <a:pt x="108" y="1"/>
                      </a:moveTo>
                      <a:cubicBezTo>
                        <a:pt x="70" y="1"/>
                        <a:pt x="50" y="86"/>
                        <a:pt x="0" y="111"/>
                      </a:cubicBezTo>
                      <a:cubicBezTo>
                        <a:pt x="78" y="80"/>
                        <a:pt x="93" y="64"/>
                        <a:pt x="140" y="18"/>
                      </a:cubicBezTo>
                      <a:cubicBezTo>
                        <a:pt x="128" y="6"/>
                        <a:pt x="117" y="1"/>
                        <a:pt x="1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3" name="Google Shape;3593;p21"/>
                <p:cNvSpPr/>
                <p:nvPr/>
              </p:nvSpPr>
              <p:spPr>
                <a:xfrm>
                  <a:off x="3323175" y="691000"/>
                  <a:ext cx="5850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156" extrusionOk="0">
                      <a:moveTo>
                        <a:pt x="125" y="0"/>
                      </a:moveTo>
                      <a:cubicBezTo>
                        <a:pt x="125" y="31"/>
                        <a:pt x="1" y="109"/>
                        <a:pt x="47" y="155"/>
                      </a:cubicBezTo>
                      <a:lnTo>
                        <a:pt x="233" y="62"/>
                      </a:lnTo>
                      <a:cubicBezTo>
                        <a:pt x="187" y="62"/>
                        <a:pt x="156" y="31"/>
                        <a:pt x="1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4" name="Google Shape;3594;p21"/>
                <p:cNvSpPr/>
                <p:nvPr/>
              </p:nvSpPr>
              <p:spPr>
                <a:xfrm>
                  <a:off x="3329000" y="691375"/>
                  <a:ext cx="195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48" extrusionOk="0">
                      <a:moveTo>
                        <a:pt x="78" y="1"/>
                      </a:moveTo>
                      <a:lnTo>
                        <a:pt x="0" y="47"/>
                      </a:lnTo>
                      <a:cubicBezTo>
                        <a:pt x="16" y="47"/>
                        <a:pt x="47" y="32"/>
                        <a:pt x="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5" name="Google Shape;3595;p21"/>
                <p:cNvSpPr/>
                <p:nvPr/>
              </p:nvSpPr>
              <p:spPr>
                <a:xfrm>
                  <a:off x="3325900" y="690600"/>
                  <a:ext cx="40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7" extrusionOk="0">
                      <a:moveTo>
                        <a:pt x="0" y="1"/>
                      </a:moveTo>
                      <a:lnTo>
                        <a:pt x="16" y="16"/>
                      </a:lnTo>
                      <a:cubicBezTo>
                        <a:pt x="16" y="1"/>
                        <a:pt x="16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6" name="Google Shape;3596;p21"/>
                <p:cNvSpPr/>
                <p:nvPr/>
              </p:nvSpPr>
              <p:spPr>
                <a:xfrm>
                  <a:off x="3424000" y="542100"/>
                  <a:ext cx="3900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296" extrusionOk="0">
                      <a:moveTo>
                        <a:pt x="155" y="1"/>
                      </a:moveTo>
                      <a:cubicBezTo>
                        <a:pt x="109" y="63"/>
                        <a:pt x="0" y="218"/>
                        <a:pt x="16" y="295"/>
                      </a:cubicBezTo>
                      <a:cubicBezTo>
                        <a:pt x="16" y="233"/>
                        <a:pt x="155" y="171"/>
                        <a:pt x="124" y="78"/>
                      </a:cubicBezTo>
                      <a:lnTo>
                        <a:pt x="124" y="78"/>
                      </a:lnTo>
                      <a:lnTo>
                        <a:pt x="140" y="94"/>
                      </a:ln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7" name="Google Shape;3597;p21"/>
                <p:cNvSpPr/>
                <p:nvPr/>
              </p:nvSpPr>
              <p:spPr>
                <a:xfrm>
                  <a:off x="3377075" y="886800"/>
                  <a:ext cx="42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63" extrusionOk="0">
                      <a:moveTo>
                        <a:pt x="1" y="1"/>
                      </a:moveTo>
                      <a:cubicBezTo>
                        <a:pt x="1" y="16"/>
                        <a:pt x="1" y="32"/>
                        <a:pt x="16" y="63"/>
                      </a:cubicBezTo>
                      <a:cubicBezTo>
                        <a:pt x="16" y="63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8" name="Google Shape;3598;p21"/>
                <p:cNvSpPr/>
                <p:nvPr/>
              </p:nvSpPr>
              <p:spPr>
                <a:xfrm>
                  <a:off x="3467425" y="935275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0" y="16"/>
                      </a:moveTo>
                      <a:lnTo>
                        <a:pt x="0" y="16"/>
                      </a:lnTo>
                      <a:cubicBezTo>
                        <a:pt x="0" y="16"/>
                        <a:pt x="0" y="16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9" name="Google Shape;3599;p21"/>
                <p:cNvSpPr/>
                <p:nvPr/>
              </p:nvSpPr>
              <p:spPr>
                <a:xfrm>
                  <a:off x="3399950" y="94380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0"/>
                      </a:moveTo>
                      <a:cubicBezTo>
                        <a:pt x="1" y="16"/>
                        <a:pt x="1" y="31"/>
                        <a:pt x="32" y="31"/>
                      </a:cubicBezTo>
                      <a:cubicBezTo>
                        <a:pt x="32" y="31"/>
                        <a:pt x="16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0" name="Google Shape;3600;p21"/>
                <p:cNvSpPr/>
                <p:nvPr/>
              </p:nvSpPr>
              <p:spPr>
                <a:xfrm>
                  <a:off x="3412750" y="953100"/>
                  <a:ext cx="80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8" extrusionOk="0">
                      <a:moveTo>
                        <a:pt x="0" y="1"/>
                      </a:moveTo>
                      <a:cubicBezTo>
                        <a:pt x="0" y="16"/>
                        <a:pt x="0" y="16"/>
                        <a:pt x="16" y="32"/>
                      </a:cubicBezTo>
                      <a:cubicBezTo>
                        <a:pt x="16" y="32"/>
                        <a:pt x="31" y="47"/>
                        <a:pt x="31" y="47"/>
                      </a:cubicBezTo>
                      <a:cubicBezTo>
                        <a:pt x="16" y="32"/>
                        <a:pt x="16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1" name="Google Shape;3601;p21"/>
                <p:cNvSpPr/>
                <p:nvPr/>
              </p:nvSpPr>
              <p:spPr>
                <a:xfrm>
                  <a:off x="3411200" y="951950"/>
                  <a:ext cx="117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63" extrusionOk="0">
                      <a:moveTo>
                        <a:pt x="0" y="0"/>
                      </a:moveTo>
                      <a:cubicBezTo>
                        <a:pt x="16" y="16"/>
                        <a:pt x="31" y="31"/>
                        <a:pt x="47" y="62"/>
                      </a:cubicBezTo>
                      <a:cubicBezTo>
                        <a:pt x="31" y="31"/>
                        <a:pt x="16" y="16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2" name="Google Shape;3602;p21"/>
                <p:cNvSpPr/>
                <p:nvPr/>
              </p:nvSpPr>
              <p:spPr>
                <a:xfrm>
                  <a:off x="3359625" y="812875"/>
                  <a:ext cx="158625" cy="15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5" h="6324" extrusionOk="0">
                      <a:moveTo>
                        <a:pt x="4483" y="864"/>
                      </a:moveTo>
                      <a:lnTo>
                        <a:pt x="5010" y="1577"/>
                      </a:lnTo>
                      <a:cubicBezTo>
                        <a:pt x="4979" y="1562"/>
                        <a:pt x="4964" y="1562"/>
                        <a:pt x="4948" y="1546"/>
                      </a:cubicBezTo>
                      <a:lnTo>
                        <a:pt x="4871" y="1453"/>
                      </a:lnTo>
                      <a:cubicBezTo>
                        <a:pt x="4871" y="1422"/>
                        <a:pt x="4840" y="1391"/>
                        <a:pt x="4824" y="1360"/>
                      </a:cubicBezTo>
                      <a:lnTo>
                        <a:pt x="4809" y="1360"/>
                      </a:lnTo>
                      <a:lnTo>
                        <a:pt x="4483" y="926"/>
                      </a:lnTo>
                      <a:cubicBezTo>
                        <a:pt x="4467" y="910"/>
                        <a:pt x="4467" y="879"/>
                        <a:pt x="4483" y="864"/>
                      </a:cubicBezTo>
                      <a:close/>
                      <a:moveTo>
                        <a:pt x="4436" y="2725"/>
                      </a:moveTo>
                      <a:cubicBezTo>
                        <a:pt x="4452" y="2740"/>
                        <a:pt x="4452" y="2740"/>
                        <a:pt x="4452" y="2771"/>
                      </a:cubicBezTo>
                      <a:cubicBezTo>
                        <a:pt x="4452" y="2756"/>
                        <a:pt x="4436" y="2740"/>
                        <a:pt x="4436" y="2725"/>
                      </a:cubicBezTo>
                      <a:close/>
                      <a:moveTo>
                        <a:pt x="4312" y="2694"/>
                      </a:moveTo>
                      <a:cubicBezTo>
                        <a:pt x="4328" y="2709"/>
                        <a:pt x="4359" y="2709"/>
                        <a:pt x="4390" y="2709"/>
                      </a:cubicBezTo>
                      <a:cubicBezTo>
                        <a:pt x="4405" y="2740"/>
                        <a:pt x="4421" y="2771"/>
                        <a:pt x="4436" y="2802"/>
                      </a:cubicBezTo>
                      <a:cubicBezTo>
                        <a:pt x="4405" y="2787"/>
                        <a:pt x="4390" y="2787"/>
                        <a:pt x="4359" y="2771"/>
                      </a:cubicBezTo>
                      <a:cubicBezTo>
                        <a:pt x="4343" y="2740"/>
                        <a:pt x="4328" y="2709"/>
                        <a:pt x="4312" y="2694"/>
                      </a:cubicBezTo>
                      <a:close/>
                      <a:moveTo>
                        <a:pt x="4049" y="2833"/>
                      </a:moveTo>
                      <a:cubicBezTo>
                        <a:pt x="4064" y="2833"/>
                        <a:pt x="4080" y="2849"/>
                        <a:pt x="4095" y="2849"/>
                      </a:cubicBezTo>
                      <a:cubicBezTo>
                        <a:pt x="4095" y="2864"/>
                        <a:pt x="4111" y="2880"/>
                        <a:pt x="4111" y="2880"/>
                      </a:cubicBezTo>
                      <a:cubicBezTo>
                        <a:pt x="4111" y="2911"/>
                        <a:pt x="4111" y="2927"/>
                        <a:pt x="4095" y="2942"/>
                      </a:cubicBezTo>
                      <a:cubicBezTo>
                        <a:pt x="4080" y="2911"/>
                        <a:pt x="4064" y="2895"/>
                        <a:pt x="4049" y="2864"/>
                      </a:cubicBezTo>
                      <a:cubicBezTo>
                        <a:pt x="4049" y="2864"/>
                        <a:pt x="4049" y="2849"/>
                        <a:pt x="4049" y="2833"/>
                      </a:cubicBezTo>
                      <a:close/>
                      <a:moveTo>
                        <a:pt x="4488" y="2747"/>
                      </a:moveTo>
                      <a:cubicBezTo>
                        <a:pt x="4531" y="2807"/>
                        <a:pt x="4546" y="2866"/>
                        <a:pt x="4576" y="2911"/>
                      </a:cubicBezTo>
                      <a:cubicBezTo>
                        <a:pt x="4560" y="2911"/>
                        <a:pt x="4560" y="2927"/>
                        <a:pt x="4545" y="2942"/>
                      </a:cubicBezTo>
                      <a:cubicBezTo>
                        <a:pt x="4514" y="2895"/>
                        <a:pt x="4498" y="2833"/>
                        <a:pt x="4467" y="2771"/>
                      </a:cubicBezTo>
                      <a:cubicBezTo>
                        <a:pt x="4481" y="2771"/>
                        <a:pt x="4494" y="2760"/>
                        <a:pt x="4488" y="2747"/>
                      </a:cubicBezTo>
                      <a:close/>
                      <a:moveTo>
                        <a:pt x="3258" y="2927"/>
                      </a:moveTo>
                      <a:cubicBezTo>
                        <a:pt x="3258" y="2942"/>
                        <a:pt x="3258" y="2942"/>
                        <a:pt x="3258" y="2942"/>
                      </a:cubicBezTo>
                      <a:lnTo>
                        <a:pt x="3242" y="2942"/>
                      </a:lnTo>
                      <a:cubicBezTo>
                        <a:pt x="3242" y="2942"/>
                        <a:pt x="3242" y="2958"/>
                        <a:pt x="3242" y="2958"/>
                      </a:cubicBezTo>
                      <a:cubicBezTo>
                        <a:pt x="3242" y="2963"/>
                        <a:pt x="3240" y="2964"/>
                        <a:pt x="3238" y="2964"/>
                      </a:cubicBezTo>
                      <a:cubicBezTo>
                        <a:pt x="3232" y="2964"/>
                        <a:pt x="3221" y="2958"/>
                        <a:pt x="3211" y="2958"/>
                      </a:cubicBezTo>
                      <a:cubicBezTo>
                        <a:pt x="3211" y="2942"/>
                        <a:pt x="3227" y="2942"/>
                        <a:pt x="3242" y="2942"/>
                      </a:cubicBezTo>
                      <a:cubicBezTo>
                        <a:pt x="3242" y="2927"/>
                        <a:pt x="3258" y="2927"/>
                        <a:pt x="3258" y="2927"/>
                      </a:cubicBezTo>
                      <a:close/>
                      <a:moveTo>
                        <a:pt x="652" y="2958"/>
                      </a:moveTo>
                      <a:cubicBezTo>
                        <a:pt x="652" y="2968"/>
                        <a:pt x="666" y="2992"/>
                        <a:pt x="679" y="3015"/>
                      </a:cubicBezTo>
                      <a:lnTo>
                        <a:pt x="679" y="3015"/>
                      </a:lnTo>
                      <a:cubicBezTo>
                        <a:pt x="676" y="3008"/>
                        <a:pt x="673" y="2999"/>
                        <a:pt x="668" y="2989"/>
                      </a:cubicBezTo>
                      <a:lnTo>
                        <a:pt x="652" y="2958"/>
                      </a:lnTo>
                      <a:close/>
                      <a:moveTo>
                        <a:pt x="4483" y="2895"/>
                      </a:moveTo>
                      <a:cubicBezTo>
                        <a:pt x="4498" y="2927"/>
                        <a:pt x="4514" y="2958"/>
                        <a:pt x="4529" y="2973"/>
                      </a:cubicBezTo>
                      <a:cubicBezTo>
                        <a:pt x="4507" y="2995"/>
                        <a:pt x="4493" y="3017"/>
                        <a:pt x="4481" y="3017"/>
                      </a:cubicBezTo>
                      <a:cubicBezTo>
                        <a:pt x="4476" y="3017"/>
                        <a:pt x="4472" y="3013"/>
                        <a:pt x="4467" y="3004"/>
                      </a:cubicBezTo>
                      <a:lnTo>
                        <a:pt x="4483" y="2927"/>
                      </a:lnTo>
                      <a:cubicBezTo>
                        <a:pt x="4483" y="2927"/>
                        <a:pt x="4483" y="2927"/>
                        <a:pt x="4483" y="2911"/>
                      </a:cubicBezTo>
                      <a:lnTo>
                        <a:pt x="4483" y="2895"/>
                      </a:lnTo>
                      <a:close/>
                      <a:moveTo>
                        <a:pt x="679" y="3015"/>
                      </a:moveTo>
                      <a:cubicBezTo>
                        <a:pt x="685" y="3030"/>
                        <a:pt x="688" y="3040"/>
                        <a:pt x="699" y="3051"/>
                      </a:cubicBezTo>
                      <a:cubicBezTo>
                        <a:pt x="693" y="3040"/>
                        <a:pt x="686" y="3028"/>
                        <a:pt x="679" y="3015"/>
                      </a:cubicBezTo>
                      <a:close/>
                      <a:moveTo>
                        <a:pt x="4204" y="3035"/>
                      </a:moveTo>
                      <a:cubicBezTo>
                        <a:pt x="4204" y="3035"/>
                        <a:pt x="4204" y="3051"/>
                        <a:pt x="4219" y="3066"/>
                      </a:cubicBezTo>
                      <a:cubicBezTo>
                        <a:pt x="4204" y="3051"/>
                        <a:pt x="4204" y="3051"/>
                        <a:pt x="4204" y="3051"/>
                      </a:cubicBezTo>
                      <a:cubicBezTo>
                        <a:pt x="4204" y="3051"/>
                        <a:pt x="4204" y="3035"/>
                        <a:pt x="4204" y="3035"/>
                      </a:cubicBezTo>
                      <a:close/>
                      <a:moveTo>
                        <a:pt x="4188" y="2663"/>
                      </a:moveTo>
                      <a:cubicBezTo>
                        <a:pt x="4204" y="2694"/>
                        <a:pt x="4219" y="2725"/>
                        <a:pt x="4235" y="2756"/>
                      </a:cubicBezTo>
                      <a:cubicBezTo>
                        <a:pt x="4235" y="2771"/>
                        <a:pt x="4235" y="2771"/>
                        <a:pt x="4235" y="2771"/>
                      </a:cubicBezTo>
                      <a:cubicBezTo>
                        <a:pt x="4204" y="2787"/>
                        <a:pt x="4173" y="2802"/>
                        <a:pt x="4157" y="2833"/>
                      </a:cubicBezTo>
                      <a:cubicBezTo>
                        <a:pt x="4157" y="2833"/>
                        <a:pt x="4157" y="2833"/>
                        <a:pt x="4157" y="2849"/>
                      </a:cubicBezTo>
                      <a:cubicBezTo>
                        <a:pt x="4157" y="2864"/>
                        <a:pt x="4173" y="2895"/>
                        <a:pt x="4188" y="2927"/>
                      </a:cubicBezTo>
                      <a:cubicBezTo>
                        <a:pt x="4188" y="2942"/>
                        <a:pt x="4188" y="2958"/>
                        <a:pt x="4173" y="2973"/>
                      </a:cubicBezTo>
                      <a:cubicBezTo>
                        <a:pt x="4188" y="2958"/>
                        <a:pt x="4204" y="2958"/>
                        <a:pt x="4219" y="2958"/>
                      </a:cubicBezTo>
                      <a:cubicBezTo>
                        <a:pt x="4250" y="3004"/>
                        <a:pt x="4266" y="3035"/>
                        <a:pt x="4235" y="3066"/>
                      </a:cubicBezTo>
                      <a:lnTo>
                        <a:pt x="4204" y="3004"/>
                      </a:lnTo>
                      <a:cubicBezTo>
                        <a:pt x="4204" y="2973"/>
                        <a:pt x="4219" y="2958"/>
                        <a:pt x="4219" y="2958"/>
                      </a:cubicBezTo>
                      <a:lnTo>
                        <a:pt x="4219" y="2958"/>
                      </a:lnTo>
                      <a:cubicBezTo>
                        <a:pt x="4204" y="2973"/>
                        <a:pt x="4204" y="2989"/>
                        <a:pt x="4188" y="3004"/>
                      </a:cubicBezTo>
                      <a:cubicBezTo>
                        <a:pt x="4188" y="3004"/>
                        <a:pt x="4188" y="3020"/>
                        <a:pt x="4188" y="3020"/>
                      </a:cubicBezTo>
                      <a:cubicBezTo>
                        <a:pt x="4173" y="3004"/>
                        <a:pt x="4173" y="3004"/>
                        <a:pt x="4173" y="2989"/>
                      </a:cubicBezTo>
                      <a:lnTo>
                        <a:pt x="4173" y="2989"/>
                      </a:lnTo>
                      <a:cubicBezTo>
                        <a:pt x="4173" y="3004"/>
                        <a:pt x="4188" y="3004"/>
                        <a:pt x="4188" y="3004"/>
                      </a:cubicBezTo>
                      <a:lnTo>
                        <a:pt x="4173" y="2973"/>
                      </a:lnTo>
                      <a:lnTo>
                        <a:pt x="4126" y="2880"/>
                      </a:lnTo>
                      <a:cubicBezTo>
                        <a:pt x="4126" y="2880"/>
                        <a:pt x="4126" y="2864"/>
                        <a:pt x="4111" y="2864"/>
                      </a:cubicBezTo>
                      <a:lnTo>
                        <a:pt x="4126" y="2864"/>
                      </a:lnTo>
                      <a:cubicBezTo>
                        <a:pt x="4126" y="2849"/>
                        <a:pt x="4126" y="2849"/>
                        <a:pt x="4126" y="2849"/>
                      </a:cubicBezTo>
                      <a:cubicBezTo>
                        <a:pt x="4111" y="2833"/>
                        <a:pt x="4126" y="2818"/>
                        <a:pt x="4126" y="2787"/>
                      </a:cubicBezTo>
                      <a:lnTo>
                        <a:pt x="4126" y="2787"/>
                      </a:lnTo>
                      <a:cubicBezTo>
                        <a:pt x="4111" y="2802"/>
                        <a:pt x="4111" y="2818"/>
                        <a:pt x="4111" y="2849"/>
                      </a:cubicBezTo>
                      <a:cubicBezTo>
                        <a:pt x="4080" y="2802"/>
                        <a:pt x="4095" y="2787"/>
                        <a:pt x="4126" y="2787"/>
                      </a:cubicBezTo>
                      <a:cubicBezTo>
                        <a:pt x="4173" y="2771"/>
                        <a:pt x="4219" y="2771"/>
                        <a:pt x="4142" y="2709"/>
                      </a:cubicBezTo>
                      <a:cubicBezTo>
                        <a:pt x="4157" y="2694"/>
                        <a:pt x="4173" y="2678"/>
                        <a:pt x="4188" y="2663"/>
                      </a:cubicBezTo>
                      <a:close/>
                      <a:moveTo>
                        <a:pt x="3196" y="2958"/>
                      </a:moveTo>
                      <a:cubicBezTo>
                        <a:pt x="3227" y="3020"/>
                        <a:pt x="3258" y="3035"/>
                        <a:pt x="3304" y="3035"/>
                      </a:cubicBezTo>
                      <a:cubicBezTo>
                        <a:pt x="3304" y="3051"/>
                        <a:pt x="3304" y="3066"/>
                        <a:pt x="3304" y="3066"/>
                      </a:cubicBezTo>
                      <a:cubicBezTo>
                        <a:pt x="3273" y="3097"/>
                        <a:pt x="3227" y="3113"/>
                        <a:pt x="3196" y="3128"/>
                      </a:cubicBezTo>
                      <a:cubicBezTo>
                        <a:pt x="3180" y="3097"/>
                        <a:pt x="3149" y="3051"/>
                        <a:pt x="3134" y="3020"/>
                      </a:cubicBezTo>
                      <a:cubicBezTo>
                        <a:pt x="3149" y="3004"/>
                        <a:pt x="3165" y="2973"/>
                        <a:pt x="3196" y="2958"/>
                      </a:cubicBezTo>
                      <a:close/>
                      <a:moveTo>
                        <a:pt x="2963" y="3237"/>
                      </a:moveTo>
                      <a:cubicBezTo>
                        <a:pt x="2978" y="3252"/>
                        <a:pt x="2978" y="3268"/>
                        <a:pt x="2994" y="3283"/>
                      </a:cubicBezTo>
                      <a:cubicBezTo>
                        <a:pt x="2885" y="3361"/>
                        <a:pt x="2854" y="3423"/>
                        <a:pt x="2870" y="3469"/>
                      </a:cubicBezTo>
                      <a:cubicBezTo>
                        <a:pt x="2854" y="3485"/>
                        <a:pt x="2839" y="3485"/>
                        <a:pt x="2823" y="3500"/>
                      </a:cubicBezTo>
                      <a:cubicBezTo>
                        <a:pt x="2823" y="3423"/>
                        <a:pt x="2823" y="3376"/>
                        <a:pt x="2839" y="3330"/>
                      </a:cubicBezTo>
                      <a:cubicBezTo>
                        <a:pt x="2870" y="3299"/>
                        <a:pt x="2916" y="3268"/>
                        <a:pt x="2963" y="3237"/>
                      </a:cubicBezTo>
                      <a:close/>
                      <a:moveTo>
                        <a:pt x="2529" y="3531"/>
                      </a:moveTo>
                      <a:cubicBezTo>
                        <a:pt x="2544" y="3547"/>
                        <a:pt x="2560" y="3547"/>
                        <a:pt x="2575" y="3547"/>
                      </a:cubicBezTo>
                      <a:lnTo>
                        <a:pt x="2498" y="3624"/>
                      </a:lnTo>
                      <a:cubicBezTo>
                        <a:pt x="2498" y="3609"/>
                        <a:pt x="2498" y="3609"/>
                        <a:pt x="2498" y="3593"/>
                      </a:cubicBezTo>
                      <a:cubicBezTo>
                        <a:pt x="2498" y="3578"/>
                        <a:pt x="2498" y="3562"/>
                        <a:pt x="2498" y="3562"/>
                      </a:cubicBezTo>
                      <a:cubicBezTo>
                        <a:pt x="2498" y="3547"/>
                        <a:pt x="2513" y="3547"/>
                        <a:pt x="2529" y="3531"/>
                      </a:cubicBezTo>
                      <a:close/>
                      <a:moveTo>
                        <a:pt x="2963" y="3609"/>
                      </a:moveTo>
                      <a:cubicBezTo>
                        <a:pt x="2963" y="3609"/>
                        <a:pt x="2963" y="3609"/>
                        <a:pt x="2963" y="3624"/>
                      </a:cubicBezTo>
                      <a:cubicBezTo>
                        <a:pt x="2947" y="3609"/>
                        <a:pt x="2963" y="3609"/>
                        <a:pt x="2947" y="3609"/>
                      </a:cubicBezTo>
                      <a:close/>
                      <a:moveTo>
                        <a:pt x="2374" y="3702"/>
                      </a:moveTo>
                      <a:cubicBezTo>
                        <a:pt x="2389" y="3718"/>
                        <a:pt x="2389" y="3718"/>
                        <a:pt x="2405" y="3718"/>
                      </a:cubicBezTo>
                      <a:lnTo>
                        <a:pt x="2358" y="3764"/>
                      </a:lnTo>
                      <a:cubicBezTo>
                        <a:pt x="2327" y="3764"/>
                        <a:pt x="2296" y="3764"/>
                        <a:pt x="2265" y="3749"/>
                      </a:cubicBezTo>
                      <a:cubicBezTo>
                        <a:pt x="2265" y="3749"/>
                        <a:pt x="2265" y="3749"/>
                        <a:pt x="2265" y="3733"/>
                      </a:cubicBezTo>
                      <a:cubicBezTo>
                        <a:pt x="2282" y="3737"/>
                        <a:pt x="2296" y="3739"/>
                        <a:pt x="2309" y="3739"/>
                      </a:cubicBezTo>
                      <a:cubicBezTo>
                        <a:pt x="2343" y="3739"/>
                        <a:pt x="2362" y="3725"/>
                        <a:pt x="2374" y="3702"/>
                      </a:cubicBezTo>
                      <a:close/>
                      <a:moveTo>
                        <a:pt x="947" y="3718"/>
                      </a:moveTo>
                      <a:cubicBezTo>
                        <a:pt x="947" y="3732"/>
                        <a:pt x="947" y="3747"/>
                        <a:pt x="947" y="3762"/>
                      </a:cubicBezTo>
                      <a:lnTo>
                        <a:pt x="947" y="3762"/>
                      </a:lnTo>
                      <a:cubicBezTo>
                        <a:pt x="943" y="3760"/>
                        <a:pt x="939" y="3756"/>
                        <a:pt x="931" y="3749"/>
                      </a:cubicBezTo>
                      <a:lnTo>
                        <a:pt x="931" y="3749"/>
                      </a:lnTo>
                      <a:lnTo>
                        <a:pt x="947" y="3842"/>
                      </a:lnTo>
                      <a:cubicBezTo>
                        <a:pt x="916" y="3811"/>
                        <a:pt x="854" y="3749"/>
                        <a:pt x="947" y="3718"/>
                      </a:cubicBezTo>
                      <a:close/>
                      <a:moveTo>
                        <a:pt x="2901" y="3609"/>
                      </a:moveTo>
                      <a:cubicBezTo>
                        <a:pt x="2914" y="3690"/>
                        <a:pt x="2916" y="3770"/>
                        <a:pt x="2977" y="3770"/>
                      </a:cubicBezTo>
                      <a:cubicBezTo>
                        <a:pt x="2986" y="3770"/>
                        <a:pt x="2997" y="3768"/>
                        <a:pt x="3009" y="3764"/>
                      </a:cubicBezTo>
                      <a:lnTo>
                        <a:pt x="3009" y="3764"/>
                      </a:lnTo>
                      <a:cubicBezTo>
                        <a:pt x="3000" y="3810"/>
                        <a:pt x="2980" y="3823"/>
                        <a:pt x="2956" y="3823"/>
                      </a:cubicBezTo>
                      <a:cubicBezTo>
                        <a:pt x="2939" y="3823"/>
                        <a:pt x="2920" y="3817"/>
                        <a:pt x="2901" y="3811"/>
                      </a:cubicBezTo>
                      <a:cubicBezTo>
                        <a:pt x="2901" y="3795"/>
                        <a:pt x="2901" y="3780"/>
                        <a:pt x="2901" y="3749"/>
                      </a:cubicBezTo>
                      <a:cubicBezTo>
                        <a:pt x="2885" y="3764"/>
                        <a:pt x="2885" y="3795"/>
                        <a:pt x="2885" y="3811"/>
                      </a:cubicBezTo>
                      <a:cubicBezTo>
                        <a:pt x="2854" y="3811"/>
                        <a:pt x="2839" y="3811"/>
                        <a:pt x="2839" y="3842"/>
                      </a:cubicBezTo>
                      <a:cubicBezTo>
                        <a:pt x="2823" y="3826"/>
                        <a:pt x="2823" y="3811"/>
                        <a:pt x="2808" y="3795"/>
                      </a:cubicBezTo>
                      <a:cubicBezTo>
                        <a:pt x="2823" y="3780"/>
                        <a:pt x="2823" y="3749"/>
                        <a:pt x="2823" y="3718"/>
                      </a:cubicBezTo>
                      <a:cubicBezTo>
                        <a:pt x="2839" y="3718"/>
                        <a:pt x="2870" y="3718"/>
                        <a:pt x="2870" y="3686"/>
                      </a:cubicBezTo>
                      <a:lnTo>
                        <a:pt x="2823" y="3686"/>
                      </a:lnTo>
                      <a:lnTo>
                        <a:pt x="2823" y="3671"/>
                      </a:lnTo>
                      <a:cubicBezTo>
                        <a:pt x="2839" y="3655"/>
                        <a:pt x="2854" y="3640"/>
                        <a:pt x="2870" y="3609"/>
                      </a:cubicBezTo>
                      <a:close/>
                      <a:moveTo>
                        <a:pt x="869" y="3857"/>
                      </a:moveTo>
                      <a:lnTo>
                        <a:pt x="869" y="3857"/>
                      </a:lnTo>
                      <a:cubicBezTo>
                        <a:pt x="916" y="3873"/>
                        <a:pt x="931" y="3873"/>
                        <a:pt x="947" y="3873"/>
                      </a:cubicBezTo>
                      <a:lnTo>
                        <a:pt x="931" y="3873"/>
                      </a:lnTo>
                      <a:cubicBezTo>
                        <a:pt x="922" y="3877"/>
                        <a:pt x="914" y="3879"/>
                        <a:pt x="908" y="3879"/>
                      </a:cubicBezTo>
                      <a:cubicBezTo>
                        <a:pt x="891" y="3879"/>
                        <a:pt x="880" y="3868"/>
                        <a:pt x="869" y="3857"/>
                      </a:cubicBezTo>
                      <a:close/>
                      <a:moveTo>
                        <a:pt x="2017" y="3811"/>
                      </a:moveTo>
                      <a:cubicBezTo>
                        <a:pt x="2032" y="3873"/>
                        <a:pt x="2032" y="3935"/>
                        <a:pt x="2017" y="3981"/>
                      </a:cubicBezTo>
                      <a:cubicBezTo>
                        <a:pt x="1986" y="3981"/>
                        <a:pt x="1955" y="3966"/>
                        <a:pt x="1924" y="3950"/>
                      </a:cubicBezTo>
                      <a:cubicBezTo>
                        <a:pt x="1939" y="3888"/>
                        <a:pt x="1955" y="3842"/>
                        <a:pt x="2017" y="3811"/>
                      </a:cubicBezTo>
                      <a:close/>
                      <a:moveTo>
                        <a:pt x="1924" y="4012"/>
                      </a:moveTo>
                      <a:cubicBezTo>
                        <a:pt x="1970" y="4074"/>
                        <a:pt x="1970" y="4105"/>
                        <a:pt x="1939" y="4121"/>
                      </a:cubicBezTo>
                      <a:lnTo>
                        <a:pt x="1924" y="4136"/>
                      </a:lnTo>
                      <a:cubicBezTo>
                        <a:pt x="1902" y="4147"/>
                        <a:pt x="1872" y="4158"/>
                        <a:pt x="1840" y="4158"/>
                      </a:cubicBezTo>
                      <a:cubicBezTo>
                        <a:pt x="1827" y="4158"/>
                        <a:pt x="1813" y="4156"/>
                        <a:pt x="1800" y="4152"/>
                      </a:cubicBezTo>
                      <a:lnTo>
                        <a:pt x="1769" y="4105"/>
                      </a:lnTo>
                      <a:cubicBezTo>
                        <a:pt x="1786" y="4093"/>
                        <a:pt x="1802" y="4088"/>
                        <a:pt x="1816" y="4088"/>
                      </a:cubicBezTo>
                      <a:cubicBezTo>
                        <a:pt x="1839" y="4088"/>
                        <a:pt x="1858" y="4102"/>
                        <a:pt x="1877" y="4121"/>
                      </a:cubicBezTo>
                      <a:cubicBezTo>
                        <a:pt x="1877" y="4105"/>
                        <a:pt x="1893" y="4090"/>
                        <a:pt x="1893" y="4074"/>
                      </a:cubicBezTo>
                      <a:cubicBezTo>
                        <a:pt x="1908" y="4059"/>
                        <a:pt x="1908" y="4043"/>
                        <a:pt x="1924" y="4012"/>
                      </a:cubicBezTo>
                      <a:close/>
                      <a:moveTo>
                        <a:pt x="1846" y="4214"/>
                      </a:moveTo>
                      <a:lnTo>
                        <a:pt x="1846" y="4245"/>
                      </a:lnTo>
                      <a:lnTo>
                        <a:pt x="1831" y="4229"/>
                      </a:lnTo>
                      <a:cubicBezTo>
                        <a:pt x="1831" y="4229"/>
                        <a:pt x="1831" y="4260"/>
                        <a:pt x="1831" y="4260"/>
                      </a:cubicBezTo>
                      <a:lnTo>
                        <a:pt x="1800" y="4369"/>
                      </a:lnTo>
                      <a:lnTo>
                        <a:pt x="1815" y="4369"/>
                      </a:lnTo>
                      <a:cubicBezTo>
                        <a:pt x="1784" y="4400"/>
                        <a:pt x="1769" y="4415"/>
                        <a:pt x="1738" y="4446"/>
                      </a:cubicBezTo>
                      <a:cubicBezTo>
                        <a:pt x="1722" y="4446"/>
                        <a:pt x="1707" y="4431"/>
                        <a:pt x="1691" y="4415"/>
                      </a:cubicBezTo>
                      <a:cubicBezTo>
                        <a:pt x="1676" y="4400"/>
                        <a:pt x="1660" y="4400"/>
                        <a:pt x="1645" y="4384"/>
                      </a:cubicBezTo>
                      <a:cubicBezTo>
                        <a:pt x="1660" y="4353"/>
                        <a:pt x="1691" y="4338"/>
                        <a:pt x="1707" y="4307"/>
                      </a:cubicBezTo>
                      <a:cubicBezTo>
                        <a:pt x="1753" y="4260"/>
                        <a:pt x="1784" y="4214"/>
                        <a:pt x="1784" y="4214"/>
                      </a:cubicBezTo>
                      <a:close/>
                      <a:moveTo>
                        <a:pt x="3490" y="4400"/>
                      </a:moveTo>
                      <a:cubicBezTo>
                        <a:pt x="3475" y="4431"/>
                        <a:pt x="3475" y="4446"/>
                        <a:pt x="3475" y="4462"/>
                      </a:cubicBezTo>
                      <a:cubicBezTo>
                        <a:pt x="3475" y="4462"/>
                        <a:pt x="3475" y="4446"/>
                        <a:pt x="3475" y="4446"/>
                      </a:cubicBezTo>
                      <a:lnTo>
                        <a:pt x="3459" y="4431"/>
                      </a:lnTo>
                      <a:cubicBezTo>
                        <a:pt x="3475" y="4415"/>
                        <a:pt x="3475" y="4415"/>
                        <a:pt x="3490" y="4400"/>
                      </a:cubicBezTo>
                      <a:close/>
                      <a:moveTo>
                        <a:pt x="4312" y="4508"/>
                      </a:moveTo>
                      <a:lnTo>
                        <a:pt x="4312" y="4524"/>
                      </a:lnTo>
                      <a:cubicBezTo>
                        <a:pt x="4297" y="4524"/>
                        <a:pt x="4266" y="4540"/>
                        <a:pt x="4250" y="4555"/>
                      </a:cubicBezTo>
                      <a:cubicBezTo>
                        <a:pt x="4250" y="4540"/>
                        <a:pt x="4250" y="4540"/>
                        <a:pt x="4250" y="4524"/>
                      </a:cubicBezTo>
                      <a:cubicBezTo>
                        <a:pt x="4281" y="4508"/>
                        <a:pt x="4297" y="4508"/>
                        <a:pt x="4312" y="4508"/>
                      </a:cubicBezTo>
                      <a:close/>
                      <a:moveTo>
                        <a:pt x="1350" y="4741"/>
                      </a:moveTo>
                      <a:lnTo>
                        <a:pt x="1350" y="4741"/>
                      </a:lnTo>
                      <a:cubicBezTo>
                        <a:pt x="1396" y="4772"/>
                        <a:pt x="1443" y="4803"/>
                        <a:pt x="1490" y="4834"/>
                      </a:cubicBezTo>
                      <a:lnTo>
                        <a:pt x="1443" y="4927"/>
                      </a:lnTo>
                      <a:cubicBezTo>
                        <a:pt x="1412" y="4865"/>
                        <a:pt x="1381" y="4803"/>
                        <a:pt x="1350" y="4741"/>
                      </a:cubicBezTo>
                      <a:close/>
                      <a:moveTo>
                        <a:pt x="1164" y="4757"/>
                      </a:moveTo>
                      <a:lnTo>
                        <a:pt x="1164" y="4757"/>
                      </a:lnTo>
                      <a:lnTo>
                        <a:pt x="1164" y="4757"/>
                      </a:lnTo>
                      <a:cubicBezTo>
                        <a:pt x="1195" y="4803"/>
                        <a:pt x="1210" y="4834"/>
                        <a:pt x="1241" y="4881"/>
                      </a:cubicBezTo>
                      <a:cubicBezTo>
                        <a:pt x="1241" y="4896"/>
                        <a:pt x="1257" y="4927"/>
                        <a:pt x="1257" y="4943"/>
                      </a:cubicBezTo>
                      <a:lnTo>
                        <a:pt x="1148" y="4772"/>
                      </a:lnTo>
                      <a:cubicBezTo>
                        <a:pt x="1164" y="4772"/>
                        <a:pt x="1164" y="4757"/>
                        <a:pt x="1164" y="4757"/>
                      </a:cubicBezTo>
                      <a:close/>
                      <a:moveTo>
                        <a:pt x="2451" y="4819"/>
                      </a:moveTo>
                      <a:lnTo>
                        <a:pt x="2451" y="4834"/>
                      </a:lnTo>
                      <a:lnTo>
                        <a:pt x="2482" y="4834"/>
                      </a:lnTo>
                      <a:cubicBezTo>
                        <a:pt x="2606" y="4912"/>
                        <a:pt x="2498" y="4927"/>
                        <a:pt x="2513" y="4958"/>
                      </a:cubicBezTo>
                      <a:cubicBezTo>
                        <a:pt x="2502" y="4964"/>
                        <a:pt x="2488" y="4968"/>
                        <a:pt x="2474" y="4968"/>
                      </a:cubicBezTo>
                      <a:cubicBezTo>
                        <a:pt x="2448" y="4968"/>
                        <a:pt x="2419" y="4957"/>
                        <a:pt x="2389" y="4927"/>
                      </a:cubicBezTo>
                      <a:cubicBezTo>
                        <a:pt x="2389" y="4912"/>
                        <a:pt x="2389" y="4896"/>
                        <a:pt x="2374" y="4881"/>
                      </a:cubicBezTo>
                      <a:cubicBezTo>
                        <a:pt x="2405" y="4850"/>
                        <a:pt x="2436" y="4834"/>
                        <a:pt x="2451" y="4819"/>
                      </a:cubicBezTo>
                      <a:close/>
                      <a:moveTo>
                        <a:pt x="2575" y="4989"/>
                      </a:moveTo>
                      <a:lnTo>
                        <a:pt x="2581" y="5001"/>
                      </a:lnTo>
                      <a:lnTo>
                        <a:pt x="2581" y="5001"/>
                      </a:lnTo>
                      <a:cubicBezTo>
                        <a:pt x="2579" y="4997"/>
                        <a:pt x="2577" y="4993"/>
                        <a:pt x="2575" y="4989"/>
                      </a:cubicBezTo>
                      <a:close/>
                      <a:moveTo>
                        <a:pt x="2250" y="4943"/>
                      </a:moveTo>
                      <a:cubicBezTo>
                        <a:pt x="2250" y="4974"/>
                        <a:pt x="2265" y="5020"/>
                        <a:pt x="2265" y="5051"/>
                      </a:cubicBezTo>
                      <a:cubicBezTo>
                        <a:pt x="2250" y="5005"/>
                        <a:pt x="2234" y="4974"/>
                        <a:pt x="2218" y="4943"/>
                      </a:cubicBezTo>
                      <a:close/>
                      <a:moveTo>
                        <a:pt x="2296" y="5082"/>
                      </a:moveTo>
                      <a:lnTo>
                        <a:pt x="2265" y="5113"/>
                      </a:lnTo>
                      <a:cubicBezTo>
                        <a:pt x="2265" y="5098"/>
                        <a:pt x="2265" y="5098"/>
                        <a:pt x="2265" y="5082"/>
                      </a:cubicBezTo>
                      <a:close/>
                      <a:moveTo>
                        <a:pt x="2613" y="4772"/>
                      </a:moveTo>
                      <a:cubicBezTo>
                        <a:pt x="2637" y="4772"/>
                        <a:pt x="2664" y="4789"/>
                        <a:pt x="2684" y="4819"/>
                      </a:cubicBezTo>
                      <a:cubicBezTo>
                        <a:pt x="2529" y="4850"/>
                        <a:pt x="2715" y="4974"/>
                        <a:pt x="2591" y="5020"/>
                      </a:cubicBezTo>
                      <a:lnTo>
                        <a:pt x="2581" y="5001"/>
                      </a:lnTo>
                      <a:lnTo>
                        <a:pt x="2581" y="5001"/>
                      </a:lnTo>
                      <a:cubicBezTo>
                        <a:pt x="2624" y="5101"/>
                        <a:pt x="2451" y="5148"/>
                        <a:pt x="2436" y="5237"/>
                      </a:cubicBezTo>
                      <a:cubicBezTo>
                        <a:pt x="2296" y="5206"/>
                        <a:pt x="2343" y="5113"/>
                        <a:pt x="2374" y="5051"/>
                      </a:cubicBezTo>
                      <a:lnTo>
                        <a:pt x="2482" y="4989"/>
                      </a:lnTo>
                      <a:lnTo>
                        <a:pt x="2498" y="5051"/>
                      </a:lnTo>
                      <a:lnTo>
                        <a:pt x="2529" y="4974"/>
                      </a:lnTo>
                      <a:cubicBezTo>
                        <a:pt x="2529" y="4974"/>
                        <a:pt x="2529" y="4989"/>
                        <a:pt x="2529" y="4989"/>
                      </a:cubicBezTo>
                      <a:cubicBezTo>
                        <a:pt x="2606" y="4912"/>
                        <a:pt x="2560" y="4834"/>
                        <a:pt x="2575" y="4788"/>
                      </a:cubicBezTo>
                      <a:cubicBezTo>
                        <a:pt x="2586" y="4777"/>
                        <a:pt x="2599" y="4772"/>
                        <a:pt x="2613" y="4772"/>
                      </a:cubicBezTo>
                      <a:close/>
                      <a:moveTo>
                        <a:pt x="1908" y="5206"/>
                      </a:moveTo>
                      <a:cubicBezTo>
                        <a:pt x="1939" y="5222"/>
                        <a:pt x="1955" y="5253"/>
                        <a:pt x="1970" y="5284"/>
                      </a:cubicBezTo>
                      <a:lnTo>
                        <a:pt x="1970" y="5284"/>
                      </a:lnTo>
                      <a:cubicBezTo>
                        <a:pt x="1957" y="5258"/>
                        <a:pt x="1944" y="5232"/>
                        <a:pt x="1923" y="5206"/>
                      </a:cubicBezTo>
                      <a:close/>
                      <a:moveTo>
                        <a:pt x="3180" y="5144"/>
                      </a:moveTo>
                      <a:lnTo>
                        <a:pt x="3211" y="5191"/>
                      </a:lnTo>
                      <a:cubicBezTo>
                        <a:pt x="3227" y="5253"/>
                        <a:pt x="3180" y="5268"/>
                        <a:pt x="3149" y="5284"/>
                      </a:cubicBezTo>
                      <a:lnTo>
                        <a:pt x="3149" y="5284"/>
                      </a:lnTo>
                      <a:cubicBezTo>
                        <a:pt x="3149" y="5237"/>
                        <a:pt x="3165" y="5175"/>
                        <a:pt x="3180" y="5144"/>
                      </a:cubicBezTo>
                      <a:close/>
                      <a:moveTo>
                        <a:pt x="1660" y="5067"/>
                      </a:moveTo>
                      <a:lnTo>
                        <a:pt x="1660" y="5067"/>
                      </a:lnTo>
                      <a:cubicBezTo>
                        <a:pt x="1691" y="5098"/>
                        <a:pt x="1722" y="5129"/>
                        <a:pt x="1753" y="5144"/>
                      </a:cubicBezTo>
                      <a:cubicBezTo>
                        <a:pt x="1769" y="5191"/>
                        <a:pt x="1800" y="5237"/>
                        <a:pt x="1831" y="5284"/>
                      </a:cubicBezTo>
                      <a:cubicBezTo>
                        <a:pt x="1815" y="5299"/>
                        <a:pt x="1800" y="5299"/>
                        <a:pt x="1800" y="5299"/>
                      </a:cubicBezTo>
                      <a:cubicBezTo>
                        <a:pt x="1769" y="5299"/>
                        <a:pt x="1753" y="5315"/>
                        <a:pt x="1722" y="5315"/>
                      </a:cubicBezTo>
                      <a:lnTo>
                        <a:pt x="1738" y="5331"/>
                      </a:lnTo>
                      <a:lnTo>
                        <a:pt x="1784" y="5315"/>
                      </a:lnTo>
                      <a:lnTo>
                        <a:pt x="1784" y="5315"/>
                      </a:lnTo>
                      <a:cubicBezTo>
                        <a:pt x="1769" y="5345"/>
                        <a:pt x="1926" y="5417"/>
                        <a:pt x="1801" y="5478"/>
                      </a:cubicBezTo>
                      <a:lnTo>
                        <a:pt x="1801" y="5478"/>
                      </a:lnTo>
                      <a:cubicBezTo>
                        <a:pt x="1811" y="5472"/>
                        <a:pt x="1821" y="5464"/>
                        <a:pt x="1831" y="5455"/>
                      </a:cubicBezTo>
                      <a:lnTo>
                        <a:pt x="1738" y="5331"/>
                      </a:lnTo>
                      <a:lnTo>
                        <a:pt x="1598" y="5377"/>
                      </a:lnTo>
                      <a:cubicBezTo>
                        <a:pt x="1614" y="5408"/>
                        <a:pt x="1629" y="5424"/>
                        <a:pt x="1660" y="5455"/>
                      </a:cubicBezTo>
                      <a:cubicBezTo>
                        <a:pt x="1638" y="5468"/>
                        <a:pt x="1622" y="5473"/>
                        <a:pt x="1611" y="5473"/>
                      </a:cubicBezTo>
                      <a:cubicBezTo>
                        <a:pt x="1581" y="5473"/>
                        <a:pt x="1578" y="5437"/>
                        <a:pt x="1567" y="5393"/>
                      </a:cubicBezTo>
                      <a:lnTo>
                        <a:pt x="1598" y="5377"/>
                      </a:lnTo>
                      <a:cubicBezTo>
                        <a:pt x="1583" y="5362"/>
                        <a:pt x="1567" y="5331"/>
                        <a:pt x="1552" y="5315"/>
                      </a:cubicBezTo>
                      <a:cubicBezTo>
                        <a:pt x="1536" y="5299"/>
                        <a:pt x="1536" y="5299"/>
                        <a:pt x="1521" y="5284"/>
                      </a:cubicBezTo>
                      <a:lnTo>
                        <a:pt x="1490" y="5284"/>
                      </a:lnTo>
                      <a:cubicBezTo>
                        <a:pt x="1508" y="5238"/>
                        <a:pt x="1532" y="5225"/>
                        <a:pt x="1558" y="5225"/>
                      </a:cubicBezTo>
                      <a:cubicBezTo>
                        <a:pt x="1576" y="5225"/>
                        <a:pt x="1595" y="5231"/>
                        <a:pt x="1614" y="5237"/>
                      </a:cubicBezTo>
                      <a:cubicBezTo>
                        <a:pt x="1614" y="5191"/>
                        <a:pt x="1707" y="5129"/>
                        <a:pt x="1660" y="5067"/>
                      </a:cubicBezTo>
                      <a:close/>
                      <a:moveTo>
                        <a:pt x="2250" y="5563"/>
                      </a:moveTo>
                      <a:cubicBezTo>
                        <a:pt x="2253" y="5566"/>
                        <a:pt x="2257" y="5568"/>
                        <a:pt x="2260" y="5571"/>
                      </a:cubicBezTo>
                      <a:lnTo>
                        <a:pt x="2260" y="5571"/>
                      </a:lnTo>
                      <a:cubicBezTo>
                        <a:pt x="2257" y="5568"/>
                        <a:pt x="2253" y="5565"/>
                        <a:pt x="2250" y="5563"/>
                      </a:cubicBezTo>
                      <a:close/>
                      <a:moveTo>
                        <a:pt x="1986" y="5222"/>
                      </a:moveTo>
                      <a:cubicBezTo>
                        <a:pt x="1986" y="5222"/>
                        <a:pt x="1970" y="5253"/>
                        <a:pt x="1970" y="5284"/>
                      </a:cubicBezTo>
                      <a:cubicBezTo>
                        <a:pt x="1970" y="5299"/>
                        <a:pt x="1970" y="5331"/>
                        <a:pt x="1970" y="5346"/>
                      </a:cubicBezTo>
                      <a:cubicBezTo>
                        <a:pt x="2017" y="5439"/>
                        <a:pt x="2079" y="5532"/>
                        <a:pt x="2125" y="5610"/>
                      </a:cubicBezTo>
                      <a:cubicBezTo>
                        <a:pt x="2125" y="5579"/>
                        <a:pt x="2187" y="5610"/>
                        <a:pt x="2094" y="5548"/>
                      </a:cubicBezTo>
                      <a:cubicBezTo>
                        <a:pt x="2094" y="5525"/>
                        <a:pt x="2103" y="5511"/>
                        <a:pt x="2113" y="5511"/>
                      </a:cubicBezTo>
                      <a:cubicBezTo>
                        <a:pt x="2117" y="5511"/>
                        <a:pt x="2121" y="5512"/>
                        <a:pt x="2125" y="5517"/>
                      </a:cubicBezTo>
                      <a:cubicBezTo>
                        <a:pt x="2125" y="5517"/>
                        <a:pt x="2125" y="5517"/>
                        <a:pt x="2125" y="5517"/>
                      </a:cubicBezTo>
                      <a:lnTo>
                        <a:pt x="2125" y="5517"/>
                      </a:lnTo>
                      <a:cubicBezTo>
                        <a:pt x="2154" y="5526"/>
                        <a:pt x="2188" y="5565"/>
                        <a:pt x="2207" y="5565"/>
                      </a:cubicBezTo>
                      <a:cubicBezTo>
                        <a:pt x="2219" y="5565"/>
                        <a:pt x="2225" y="5549"/>
                        <a:pt x="2218" y="5501"/>
                      </a:cubicBezTo>
                      <a:lnTo>
                        <a:pt x="2141" y="5486"/>
                      </a:lnTo>
                      <a:cubicBezTo>
                        <a:pt x="2110" y="5393"/>
                        <a:pt x="2203" y="5393"/>
                        <a:pt x="2172" y="5299"/>
                      </a:cubicBezTo>
                      <a:cubicBezTo>
                        <a:pt x="2145" y="5259"/>
                        <a:pt x="2129" y="5245"/>
                        <a:pt x="2117" y="5245"/>
                      </a:cubicBezTo>
                      <a:cubicBezTo>
                        <a:pt x="2088" y="5245"/>
                        <a:pt x="2088" y="5335"/>
                        <a:pt x="2032" y="5346"/>
                      </a:cubicBezTo>
                      <a:lnTo>
                        <a:pt x="1986" y="5222"/>
                      </a:lnTo>
                      <a:close/>
                      <a:moveTo>
                        <a:pt x="2125" y="5517"/>
                      </a:moveTo>
                      <a:cubicBezTo>
                        <a:pt x="2156" y="5548"/>
                        <a:pt x="2172" y="5594"/>
                        <a:pt x="2203" y="5641"/>
                      </a:cubicBezTo>
                      <a:cubicBezTo>
                        <a:pt x="2187" y="5594"/>
                        <a:pt x="2156" y="5548"/>
                        <a:pt x="2125" y="5517"/>
                      </a:cubicBezTo>
                      <a:close/>
                      <a:moveTo>
                        <a:pt x="978" y="4834"/>
                      </a:moveTo>
                      <a:lnTo>
                        <a:pt x="1428" y="5625"/>
                      </a:lnTo>
                      <a:cubicBezTo>
                        <a:pt x="1459" y="5625"/>
                        <a:pt x="1490" y="5625"/>
                        <a:pt x="1536" y="5610"/>
                      </a:cubicBezTo>
                      <a:lnTo>
                        <a:pt x="1536" y="5610"/>
                      </a:lnTo>
                      <a:cubicBezTo>
                        <a:pt x="1521" y="5641"/>
                        <a:pt x="1474" y="5672"/>
                        <a:pt x="1443" y="5687"/>
                      </a:cubicBezTo>
                      <a:lnTo>
                        <a:pt x="962" y="4834"/>
                      </a:lnTo>
                      <a:close/>
                      <a:moveTo>
                        <a:pt x="2901" y="5579"/>
                      </a:moveTo>
                      <a:lnTo>
                        <a:pt x="2932" y="5641"/>
                      </a:lnTo>
                      <a:lnTo>
                        <a:pt x="2947" y="5641"/>
                      </a:lnTo>
                      <a:cubicBezTo>
                        <a:pt x="2932" y="5656"/>
                        <a:pt x="2932" y="5687"/>
                        <a:pt x="2916" y="5687"/>
                      </a:cubicBezTo>
                      <a:cubicBezTo>
                        <a:pt x="2885" y="5641"/>
                        <a:pt x="2901" y="5610"/>
                        <a:pt x="2901" y="5579"/>
                      </a:cubicBezTo>
                      <a:close/>
                      <a:moveTo>
                        <a:pt x="2231" y="5633"/>
                      </a:moveTo>
                      <a:cubicBezTo>
                        <a:pt x="2221" y="5633"/>
                        <a:pt x="2212" y="5636"/>
                        <a:pt x="2203" y="5641"/>
                      </a:cubicBezTo>
                      <a:cubicBezTo>
                        <a:pt x="2187" y="5641"/>
                        <a:pt x="2172" y="5656"/>
                        <a:pt x="2156" y="5656"/>
                      </a:cubicBezTo>
                      <a:cubicBezTo>
                        <a:pt x="2172" y="5672"/>
                        <a:pt x="2172" y="5687"/>
                        <a:pt x="2187" y="5703"/>
                      </a:cubicBezTo>
                      <a:cubicBezTo>
                        <a:pt x="2203" y="5703"/>
                        <a:pt x="2234" y="5718"/>
                        <a:pt x="2265" y="5734"/>
                      </a:cubicBezTo>
                      <a:cubicBezTo>
                        <a:pt x="2265" y="5734"/>
                        <a:pt x="2265" y="5734"/>
                        <a:pt x="2265" y="5734"/>
                      </a:cubicBezTo>
                      <a:lnTo>
                        <a:pt x="2265" y="5734"/>
                      </a:lnTo>
                      <a:cubicBezTo>
                        <a:pt x="2284" y="5740"/>
                        <a:pt x="2301" y="5744"/>
                        <a:pt x="2313" y="5744"/>
                      </a:cubicBezTo>
                      <a:cubicBezTo>
                        <a:pt x="2329" y="5744"/>
                        <a:pt x="2336" y="5736"/>
                        <a:pt x="2327" y="5718"/>
                      </a:cubicBezTo>
                      <a:cubicBezTo>
                        <a:pt x="2283" y="5652"/>
                        <a:pt x="2255" y="5633"/>
                        <a:pt x="2231" y="5633"/>
                      </a:cubicBezTo>
                      <a:close/>
                      <a:moveTo>
                        <a:pt x="2436" y="5827"/>
                      </a:moveTo>
                      <a:cubicBezTo>
                        <a:pt x="2436" y="5827"/>
                        <a:pt x="2451" y="5827"/>
                        <a:pt x="2467" y="5842"/>
                      </a:cubicBezTo>
                      <a:cubicBezTo>
                        <a:pt x="2482" y="5842"/>
                        <a:pt x="2498" y="5858"/>
                        <a:pt x="2513" y="5858"/>
                      </a:cubicBezTo>
                      <a:cubicBezTo>
                        <a:pt x="2507" y="5861"/>
                        <a:pt x="2501" y="5862"/>
                        <a:pt x="2494" y="5862"/>
                      </a:cubicBezTo>
                      <a:cubicBezTo>
                        <a:pt x="2466" y="5862"/>
                        <a:pt x="2436" y="5839"/>
                        <a:pt x="2436" y="5827"/>
                      </a:cubicBezTo>
                      <a:close/>
                      <a:moveTo>
                        <a:pt x="4419" y="1"/>
                      </a:moveTo>
                      <a:cubicBezTo>
                        <a:pt x="4395" y="1"/>
                        <a:pt x="4369" y="4"/>
                        <a:pt x="4343" y="11"/>
                      </a:cubicBezTo>
                      <a:lnTo>
                        <a:pt x="4421" y="181"/>
                      </a:lnTo>
                      <a:cubicBezTo>
                        <a:pt x="4328" y="197"/>
                        <a:pt x="4142" y="243"/>
                        <a:pt x="4049" y="259"/>
                      </a:cubicBezTo>
                      <a:cubicBezTo>
                        <a:pt x="4018" y="212"/>
                        <a:pt x="3754" y="135"/>
                        <a:pt x="3940" y="57"/>
                      </a:cubicBezTo>
                      <a:cubicBezTo>
                        <a:pt x="3925" y="56"/>
                        <a:pt x="3911" y="56"/>
                        <a:pt x="3897" y="56"/>
                      </a:cubicBezTo>
                      <a:cubicBezTo>
                        <a:pt x="3530" y="56"/>
                        <a:pt x="3633" y="447"/>
                        <a:pt x="3289" y="492"/>
                      </a:cubicBezTo>
                      <a:cubicBezTo>
                        <a:pt x="3459" y="492"/>
                        <a:pt x="3475" y="476"/>
                        <a:pt x="3614" y="445"/>
                      </a:cubicBezTo>
                      <a:lnTo>
                        <a:pt x="3614" y="445"/>
                      </a:lnTo>
                      <a:cubicBezTo>
                        <a:pt x="3490" y="569"/>
                        <a:pt x="3599" y="523"/>
                        <a:pt x="3614" y="631"/>
                      </a:cubicBezTo>
                      <a:cubicBezTo>
                        <a:pt x="3587" y="608"/>
                        <a:pt x="3552" y="601"/>
                        <a:pt x="3517" y="601"/>
                      </a:cubicBezTo>
                      <a:cubicBezTo>
                        <a:pt x="3469" y="601"/>
                        <a:pt x="3420" y="614"/>
                        <a:pt x="3392" y="614"/>
                      </a:cubicBezTo>
                      <a:cubicBezTo>
                        <a:pt x="3361" y="614"/>
                        <a:pt x="3357" y="597"/>
                        <a:pt x="3413" y="523"/>
                      </a:cubicBezTo>
                      <a:lnTo>
                        <a:pt x="3413" y="523"/>
                      </a:lnTo>
                      <a:cubicBezTo>
                        <a:pt x="3304" y="554"/>
                        <a:pt x="3087" y="600"/>
                        <a:pt x="3072" y="678"/>
                      </a:cubicBezTo>
                      <a:lnTo>
                        <a:pt x="3165" y="709"/>
                      </a:lnTo>
                      <a:cubicBezTo>
                        <a:pt x="3025" y="755"/>
                        <a:pt x="2916" y="895"/>
                        <a:pt x="2916" y="1019"/>
                      </a:cubicBezTo>
                      <a:cubicBezTo>
                        <a:pt x="3072" y="941"/>
                        <a:pt x="2994" y="755"/>
                        <a:pt x="3227" y="693"/>
                      </a:cubicBezTo>
                      <a:lnTo>
                        <a:pt x="3227" y="693"/>
                      </a:lnTo>
                      <a:cubicBezTo>
                        <a:pt x="3506" y="740"/>
                        <a:pt x="3196" y="833"/>
                        <a:pt x="3413" y="941"/>
                      </a:cubicBezTo>
                      <a:cubicBezTo>
                        <a:pt x="3413" y="941"/>
                        <a:pt x="3444" y="895"/>
                        <a:pt x="3490" y="848"/>
                      </a:cubicBezTo>
                      <a:cubicBezTo>
                        <a:pt x="3521" y="817"/>
                        <a:pt x="3552" y="771"/>
                        <a:pt x="3552" y="771"/>
                      </a:cubicBezTo>
                      <a:lnTo>
                        <a:pt x="3552" y="771"/>
                      </a:lnTo>
                      <a:lnTo>
                        <a:pt x="3475" y="786"/>
                      </a:lnTo>
                      <a:cubicBezTo>
                        <a:pt x="3459" y="616"/>
                        <a:pt x="3769" y="724"/>
                        <a:pt x="3707" y="538"/>
                      </a:cubicBezTo>
                      <a:lnTo>
                        <a:pt x="3707" y="538"/>
                      </a:lnTo>
                      <a:cubicBezTo>
                        <a:pt x="3940" y="647"/>
                        <a:pt x="4002" y="538"/>
                        <a:pt x="4266" y="678"/>
                      </a:cubicBezTo>
                      <a:cubicBezTo>
                        <a:pt x="4343" y="600"/>
                        <a:pt x="4235" y="600"/>
                        <a:pt x="4157" y="600"/>
                      </a:cubicBezTo>
                      <a:cubicBezTo>
                        <a:pt x="4265" y="600"/>
                        <a:pt x="4290" y="489"/>
                        <a:pt x="4389" y="489"/>
                      </a:cubicBezTo>
                      <a:cubicBezTo>
                        <a:pt x="4418" y="489"/>
                        <a:pt x="4453" y="498"/>
                        <a:pt x="4498" y="523"/>
                      </a:cubicBezTo>
                      <a:lnTo>
                        <a:pt x="5863" y="2368"/>
                      </a:lnTo>
                      <a:cubicBezTo>
                        <a:pt x="5838" y="2411"/>
                        <a:pt x="5850" y="2435"/>
                        <a:pt x="5876" y="2435"/>
                      </a:cubicBezTo>
                      <a:cubicBezTo>
                        <a:pt x="5897" y="2435"/>
                        <a:pt x="5928" y="2419"/>
                        <a:pt x="5956" y="2384"/>
                      </a:cubicBezTo>
                      <a:lnTo>
                        <a:pt x="4498" y="429"/>
                      </a:lnTo>
                      <a:cubicBezTo>
                        <a:pt x="4467" y="398"/>
                        <a:pt x="4421" y="383"/>
                        <a:pt x="4359" y="383"/>
                      </a:cubicBezTo>
                      <a:lnTo>
                        <a:pt x="4498" y="383"/>
                      </a:lnTo>
                      <a:lnTo>
                        <a:pt x="6003" y="2399"/>
                      </a:lnTo>
                      <a:cubicBezTo>
                        <a:pt x="5972" y="2523"/>
                        <a:pt x="5941" y="2663"/>
                        <a:pt x="5863" y="2771"/>
                      </a:cubicBezTo>
                      <a:cubicBezTo>
                        <a:pt x="5863" y="2771"/>
                        <a:pt x="5910" y="2740"/>
                        <a:pt x="5956" y="2709"/>
                      </a:cubicBezTo>
                      <a:cubicBezTo>
                        <a:pt x="6018" y="2663"/>
                        <a:pt x="6065" y="2632"/>
                        <a:pt x="6065" y="2632"/>
                      </a:cubicBezTo>
                      <a:lnTo>
                        <a:pt x="6065" y="2632"/>
                      </a:lnTo>
                      <a:cubicBezTo>
                        <a:pt x="6065" y="2632"/>
                        <a:pt x="6049" y="2678"/>
                        <a:pt x="6018" y="2725"/>
                      </a:cubicBezTo>
                      <a:cubicBezTo>
                        <a:pt x="6003" y="2787"/>
                        <a:pt x="5987" y="2833"/>
                        <a:pt x="5987" y="2833"/>
                      </a:cubicBezTo>
                      <a:cubicBezTo>
                        <a:pt x="5987" y="2833"/>
                        <a:pt x="6098" y="2709"/>
                        <a:pt x="6110" y="2682"/>
                      </a:cubicBezTo>
                      <a:lnTo>
                        <a:pt x="6110" y="2682"/>
                      </a:lnTo>
                      <a:cubicBezTo>
                        <a:pt x="6033" y="2944"/>
                        <a:pt x="5925" y="3144"/>
                        <a:pt x="5786" y="3299"/>
                      </a:cubicBezTo>
                      <a:cubicBezTo>
                        <a:pt x="5801" y="3237"/>
                        <a:pt x="5832" y="3175"/>
                        <a:pt x="5848" y="3128"/>
                      </a:cubicBezTo>
                      <a:lnTo>
                        <a:pt x="5708" y="2864"/>
                      </a:lnTo>
                      <a:cubicBezTo>
                        <a:pt x="5724" y="2818"/>
                        <a:pt x="5739" y="2756"/>
                        <a:pt x="5739" y="2709"/>
                      </a:cubicBezTo>
                      <a:cubicBezTo>
                        <a:pt x="5755" y="2632"/>
                        <a:pt x="5739" y="2554"/>
                        <a:pt x="5708" y="2477"/>
                      </a:cubicBezTo>
                      <a:cubicBezTo>
                        <a:pt x="5646" y="2523"/>
                        <a:pt x="5693" y="2663"/>
                        <a:pt x="5646" y="2740"/>
                      </a:cubicBezTo>
                      <a:lnTo>
                        <a:pt x="5444" y="2322"/>
                      </a:lnTo>
                      <a:cubicBezTo>
                        <a:pt x="5444" y="2322"/>
                        <a:pt x="5444" y="2306"/>
                        <a:pt x="5444" y="2291"/>
                      </a:cubicBezTo>
                      <a:cubicBezTo>
                        <a:pt x="5444" y="2275"/>
                        <a:pt x="5460" y="2260"/>
                        <a:pt x="5476" y="2260"/>
                      </a:cubicBezTo>
                      <a:lnTo>
                        <a:pt x="5243" y="1965"/>
                      </a:lnTo>
                      <a:lnTo>
                        <a:pt x="5134" y="1748"/>
                      </a:lnTo>
                      <a:lnTo>
                        <a:pt x="5538" y="2275"/>
                      </a:lnTo>
                      <a:cubicBezTo>
                        <a:pt x="5538" y="2291"/>
                        <a:pt x="5553" y="2306"/>
                        <a:pt x="5553" y="2306"/>
                      </a:cubicBezTo>
                      <a:lnTo>
                        <a:pt x="5569" y="2291"/>
                      </a:lnTo>
                      <a:lnTo>
                        <a:pt x="5057" y="1593"/>
                      </a:lnTo>
                      <a:lnTo>
                        <a:pt x="4483" y="817"/>
                      </a:lnTo>
                      <a:cubicBezTo>
                        <a:pt x="4439" y="799"/>
                        <a:pt x="4397" y="792"/>
                        <a:pt x="4357" y="792"/>
                      </a:cubicBezTo>
                      <a:cubicBezTo>
                        <a:pt x="4258" y="792"/>
                        <a:pt x="4173" y="839"/>
                        <a:pt x="4095" y="895"/>
                      </a:cubicBezTo>
                      <a:cubicBezTo>
                        <a:pt x="4010" y="966"/>
                        <a:pt x="3925" y="1036"/>
                        <a:pt x="3805" y="1036"/>
                      </a:cubicBezTo>
                      <a:cubicBezTo>
                        <a:pt x="3793" y="1036"/>
                        <a:pt x="3782" y="1036"/>
                        <a:pt x="3769" y="1034"/>
                      </a:cubicBezTo>
                      <a:cubicBezTo>
                        <a:pt x="3754" y="926"/>
                        <a:pt x="3552" y="941"/>
                        <a:pt x="3599" y="879"/>
                      </a:cubicBezTo>
                      <a:lnTo>
                        <a:pt x="3599" y="879"/>
                      </a:lnTo>
                      <a:cubicBezTo>
                        <a:pt x="3459" y="895"/>
                        <a:pt x="3413" y="1034"/>
                        <a:pt x="3351" y="1127"/>
                      </a:cubicBezTo>
                      <a:cubicBezTo>
                        <a:pt x="3336" y="1103"/>
                        <a:pt x="3310" y="1097"/>
                        <a:pt x="3283" y="1097"/>
                      </a:cubicBezTo>
                      <a:cubicBezTo>
                        <a:pt x="3258" y="1097"/>
                        <a:pt x="3232" y="1102"/>
                        <a:pt x="3212" y="1102"/>
                      </a:cubicBezTo>
                      <a:cubicBezTo>
                        <a:pt x="3185" y="1102"/>
                        <a:pt x="3168" y="1093"/>
                        <a:pt x="3180" y="1050"/>
                      </a:cubicBezTo>
                      <a:lnTo>
                        <a:pt x="3180" y="1050"/>
                      </a:lnTo>
                      <a:lnTo>
                        <a:pt x="3118" y="1236"/>
                      </a:lnTo>
                      <a:cubicBezTo>
                        <a:pt x="3107" y="1233"/>
                        <a:pt x="3095" y="1231"/>
                        <a:pt x="3084" y="1231"/>
                      </a:cubicBezTo>
                      <a:cubicBezTo>
                        <a:pt x="3013" y="1231"/>
                        <a:pt x="2939" y="1284"/>
                        <a:pt x="2882" y="1284"/>
                      </a:cubicBezTo>
                      <a:cubicBezTo>
                        <a:pt x="2859" y="1284"/>
                        <a:pt x="2839" y="1275"/>
                        <a:pt x="2823" y="1251"/>
                      </a:cubicBezTo>
                      <a:lnTo>
                        <a:pt x="2823" y="1251"/>
                      </a:lnTo>
                      <a:cubicBezTo>
                        <a:pt x="2761" y="1314"/>
                        <a:pt x="2870" y="1407"/>
                        <a:pt x="2730" y="1407"/>
                      </a:cubicBezTo>
                      <a:cubicBezTo>
                        <a:pt x="2730" y="1391"/>
                        <a:pt x="2715" y="1376"/>
                        <a:pt x="2746" y="1376"/>
                      </a:cubicBezTo>
                      <a:cubicBezTo>
                        <a:pt x="2732" y="1370"/>
                        <a:pt x="2717" y="1367"/>
                        <a:pt x="2701" y="1367"/>
                      </a:cubicBezTo>
                      <a:cubicBezTo>
                        <a:pt x="2628" y="1367"/>
                        <a:pt x="2541" y="1423"/>
                        <a:pt x="2529" y="1500"/>
                      </a:cubicBezTo>
                      <a:cubicBezTo>
                        <a:pt x="2548" y="1496"/>
                        <a:pt x="2561" y="1495"/>
                        <a:pt x="2570" y="1495"/>
                      </a:cubicBezTo>
                      <a:cubicBezTo>
                        <a:pt x="2594" y="1495"/>
                        <a:pt x="2588" y="1504"/>
                        <a:pt x="2612" y="1504"/>
                      </a:cubicBezTo>
                      <a:cubicBezTo>
                        <a:pt x="2620" y="1504"/>
                        <a:pt x="2633" y="1503"/>
                        <a:pt x="2653" y="1500"/>
                      </a:cubicBezTo>
                      <a:lnTo>
                        <a:pt x="2653" y="1500"/>
                      </a:lnTo>
                      <a:cubicBezTo>
                        <a:pt x="2681" y="1542"/>
                        <a:pt x="2633" y="1659"/>
                        <a:pt x="2532" y="1659"/>
                      </a:cubicBezTo>
                      <a:cubicBezTo>
                        <a:pt x="2521" y="1659"/>
                        <a:pt x="2510" y="1658"/>
                        <a:pt x="2498" y="1655"/>
                      </a:cubicBezTo>
                      <a:cubicBezTo>
                        <a:pt x="2560" y="1453"/>
                        <a:pt x="2312" y="1577"/>
                        <a:pt x="2343" y="1469"/>
                      </a:cubicBezTo>
                      <a:lnTo>
                        <a:pt x="2343" y="1469"/>
                      </a:lnTo>
                      <a:cubicBezTo>
                        <a:pt x="2110" y="1562"/>
                        <a:pt x="2094" y="1810"/>
                        <a:pt x="2001" y="2042"/>
                      </a:cubicBezTo>
                      <a:cubicBezTo>
                        <a:pt x="1831" y="2167"/>
                        <a:pt x="1552" y="2275"/>
                        <a:pt x="1490" y="2492"/>
                      </a:cubicBezTo>
                      <a:lnTo>
                        <a:pt x="1505" y="2477"/>
                      </a:lnTo>
                      <a:lnTo>
                        <a:pt x="1474" y="2585"/>
                      </a:lnTo>
                      <a:lnTo>
                        <a:pt x="1459" y="2616"/>
                      </a:lnTo>
                      <a:cubicBezTo>
                        <a:pt x="1456" y="2617"/>
                        <a:pt x="1454" y="2617"/>
                        <a:pt x="1452" y="2617"/>
                      </a:cubicBezTo>
                      <a:cubicBezTo>
                        <a:pt x="1419" y="2617"/>
                        <a:pt x="1394" y="2540"/>
                        <a:pt x="1358" y="2540"/>
                      </a:cubicBezTo>
                      <a:cubicBezTo>
                        <a:pt x="1346" y="2540"/>
                        <a:pt x="1333" y="2548"/>
                        <a:pt x="1319" y="2570"/>
                      </a:cubicBezTo>
                      <a:cubicBezTo>
                        <a:pt x="1257" y="2430"/>
                        <a:pt x="1443" y="2446"/>
                        <a:pt x="1459" y="2306"/>
                      </a:cubicBezTo>
                      <a:cubicBezTo>
                        <a:pt x="1241" y="2291"/>
                        <a:pt x="1505" y="2105"/>
                        <a:pt x="1350" y="2073"/>
                      </a:cubicBezTo>
                      <a:lnTo>
                        <a:pt x="1350" y="2073"/>
                      </a:lnTo>
                      <a:cubicBezTo>
                        <a:pt x="1459" y="2337"/>
                        <a:pt x="1086" y="2322"/>
                        <a:pt x="1055" y="2539"/>
                      </a:cubicBezTo>
                      <a:cubicBezTo>
                        <a:pt x="1036" y="2547"/>
                        <a:pt x="1022" y="2551"/>
                        <a:pt x="1011" y="2551"/>
                      </a:cubicBezTo>
                      <a:cubicBezTo>
                        <a:pt x="948" y="2551"/>
                        <a:pt x="1005" y="2427"/>
                        <a:pt x="973" y="2427"/>
                      </a:cubicBezTo>
                      <a:cubicBezTo>
                        <a:pt x="970" y="2427"/>
                        <a:pt x="967" y="2428"/>
                        <a:pt x="962" y="2430"/>
                      </a:cubicBezTo>
                      <a:lnTo>
                        <a:pt x="978" y="2523"/>
                      </a:lnTo>
                      <a:cubicBezTo>
                        <a:pt x="957" y="2528"/>
                        <a:pt x="940" y="2532"/>
                        <a:pt x="925" y="2532"/>
                      </a:cubicBezTo>
                      <a:cubicBezTo>
                        <a:pt x="895" y="2532"/>
                        <a:pt x="874" y="2518"/>
                        <a:pt x="854" y="2477"/>
                      </a:cubicBezTo>
                      <a:cubicBezTo>
                        <a:pt x="699" y="2539"/>
                        <a:pt x="590" y="2694"/>
                        <a:pt x="574" y="2880"/>
                      </a:cubicBezTo>
                      <a:cubicBezTo>
                        <a:pt x="591" y="2846"/>
                        <a:pt x="603" y="2834"/>
                        <a:pt x="612" y="2834"/>
                      </a:cubicBezTo>
                      <a:cubicBezTo>
                        <a:pt x="639" y="2834"/>
                        <a:pt x="646" y="2936"/>
                        <a:pt x="696" y="2936"/>
                      </a:cubicBezTo>
                      <a:cubicBezTo>
                        <a:pt x="709" y="2936"/>
                        <a:pt x="725" y="2929"/>
                        <a:pt x="745" y="2911"/>
                      </a:cubicBezTo>
                      <a:lnTo>
                        <a:pt x="745" y="2911"/>
                      </a:lnTo>
                      <a:cubicBezTo>
                        <a:pt x="745" y="2942"/>
                        <a:pt x="730" y="2989"/>
                        <a:pt x="714" y="3020"/>
                      </a:cubicBezTo>
                      <a:cubicBezTo>
                        <a:pt x="699" y="3035"/>
                        <a:pt x="699" y="3035"/>
                        <a:pt x="699" y="3051"/>
                      </a:cubicBezTo>
                      <a:cubicBezTo>
                        <a:pt x="668" y="3082"/>
                        <a:pt x="637" y="3113"/>
                        <a:pt x="605" y="3144"/>
                      </a:cubicBezTo>
                      <a:cubicBezTo>
                        <a:pt x="652" y="3051"/>
                        <a:pt x="373" y="3097"/>
                        <a:pt x="559" y="2973"/>
                      </a:cubicBezTo>
                      <a:cubicBezTo>
                        <a:pt x="537" y="2959"/>
                        <a:pt x="520" y="2953"/>
                        <a:pt x="508" y="2953"/>
                      </a:cubicBezTo>
                      <a:cubicBezTo>
                        <a:pt x="453" y="2953"/>
                        <a:pt x="483" y="3077"/>
                        <a:pt x="419" y="3128"/>
                      </a:cubicBezTo>
                      <a:cubicBezTo>
                        <a:pt x="419" y="3051"/>
                        <a:pt x="435" y="2911"/>
                        <a:pt x="419" y="2895"/>
                      </a:cubicBezTo>
                      <a:lnTo>
                        <a:pt x="419" y="2895"/>
                      </a:lnTo>
                      <a:cubicBezTo>
                        <a:pt x="435" y="3020"/>
                        <a:pt x="326" y="3097"/>
                        <a:pt x="218" y="3159"/>
                      </a:cubicBezTo>
                      <a:cubicBezTo>
                        <a:pt x="109" y="3206"/>
                        <a:pt x="1" y="3268"/>
                        <a:pt x="32" y="3345"/>
                      </a:cubicBezTo>
                      <a:cubicBezTo>
                        <a:pt x="47" y="3500"/>
                        <a:pt x="32" y="3702"/>
                        <a:pt x="47" y="3888"/>
                      </a:cubicBezTo>
                      <a:lnTo>
                        <a:pt x="869" y="4865"/>
                      </a:lnTo>
                      <a:cubicBezTo>
                        <a:pt x="885" y="4850"/>
                        <a:pt x="885" y="4834"/>
                        <a:pt x="885" y="4819"/>
                      </a:cubicBezTo>
                      <a:cubicBezTo>
                        <a:pt x="900" y="4834"/>
                        <a:pt x="916" y="4834"/>
                        <a:pt x="931" y="4834"/>
                      </a:cubicBezTo>
                      <a:lnTo>
                        <a:pt x="1474" y="5796"/>
                      </a:lnTo>
                      <a:cubicBezTo>
                        <a:pt x="1598" y="5703"/>
                        <a:pt x="1660" y="5594"/>
                        <a:pt x="1691" y="5486"/>
                      </a:cubicBezTo>
                      <a:cubicBezTo>
                        <a:pt x="1708" y="5491"/>
                        <a:pt x="1725" y="5495"/>
                        <a:pt x="1742" y="5495"/>
                      </a:cubicBezTo>
                      <a:cubicBezTo>
                        <a:pt x="1758" y="5495"/>
                        <a:pt x="1774" y="5492"/>
                        <a:pt x="1789" y="5485"/>
                      </a:cubicBezTo>
                      <a:lnTo>
                        <a:pt x="1789" y="5485"/>
                      </a:lnTo>
                      <a:cubicBezTo>
                        <a:pt x="1807" y="5481"/>
                        <a:pt x="1824" y="5479"/>
                        <a:pt x="1840" y="5479"/>
                      </a:cubicBezTo>
                      <a:cubicBezTo>
                        <a:pt x="1952" y="5479"/>
                        <a:pt x="2035" y="5554"/>
                        <a:pt x="2048" y="5594"/>
                      </a:cubicBezTo>
                      <a:cubicBezTo>
                        <a:pt x="2056" y="5578"/>
                        <a:pt x="2060" y="5565"/>
                        <a:pt x="2059" y="5555"/>
                      </a:cubicBezTo>
                      <a:lnTo>
                        <a:pt x="2059" y="5555"/>
                      </a:lnTo>
                      <a:cubicBezTo>
                        <a:pt x="2061" y="5558"/>
                        <a:pt x="2062" y="5561"/>
                        <a:pt x="2063" y="5563"/>
                      </a:cubicBezTo>
                      <a:cubicBezTo>
                        <a:pt x="2063" y="5548"/>
                        <a:pt x="2063" y="5532"/>
                        <a:pt x="2048" y="5532"/>
                      </a:cubicBezTo>
                      <a:cubicBezTo>
                        <a:pt x="2055" y="5539"/>
                        <a:pt x="2059" y="5547"/>
                        <a:pt x="2059" y="5555"/>
                      </a:cubicBezTo>
                      <a:lnTo>
                        <a:pt x="2059" y="5555"/>
                      </a:lnTo>
                      <a:cubicBezTo>
                        <a:pt x="2030" y="5496"/>
                        <a:pt x="1999" y="5436"/>
                        <a:pt x="1955" y="5377"/>
                      </a:cubicBezTo>
                      <a:cubicBezTo>
                        <a:pt x="1955" y="5393"/>
                        <a:pt x="1955" y="5408"/>
                        <a:pt x="1955" y="5408"/>
                      </a:cubicBezTo>
                      <a:cubicBezTo>
                        <a:pt x="1986" y="5439"/>
                        <a:pt x="2001" y="5470"/>
                        <a:pt x="2017" y="5486"/>
                      </a:cubicBezTo>
                      <a:cubicBezTo>
                        <a:pt x="1970" y="5455"/>
                        <a:pt x="1877" y="5424"/>
                        <a:pt x="1862" y="5362"/>
                      </a:cubicBezTo>
                      <a:cubicBezTo>
                        <a:pt x="1877" y="5362"/>
                        <a:pt x="1877" y="5377"/>
                        <a:pt x="1877" y="5377"/>
                      </a:cubicBezTo>
                      <a:cubicBezTo>
                        <a:pt x="1893" y="5393"/>
                        <a:pt x="1908" y="5408"/>
                        <a:pt x="1939" y="5424"/>
                      </a:cubicBezTo>
                      <a:cubicBezTo>
                        <a:pt x="1908" y="5393"/>
                        <a:pt x="1908" y="5346"/>
                        <a:pt x="1893" y="5299"/>
                      </a:cubicBezTo>
                      <a:cubicBezTo>
                        <a:pt x="1893" y="5299"/>
                        <a:pt x="1893" y="5284"/>
                        <a:pt x="1893" y="5284"/>
                      </a:cubicBezTo>
                      <a:cubicBezTo>
                        <a:pt x="1893" y="5268"/>
                        <a:pt x="1877" y="5268"/>
                        <a:pt x="1877" y="5253"/>
                      </a:cubicBezTo>
                      <a:lnTo>
                        <a:pt x="1877" y="5253"/>
                      </a:lnTo>
                      <a:cubicBezTo>
                        <a:pt x="1893" y="5268"/>
                        <a:pt x="1893" y="5268"/>
                        <a:pt x="1893" y="5284"/>
                      </a:cubicBezTo>
                      <a:cubicBezTo>
                        <a:pt x="1924" y="5315"/>
                        <a:pt x="1939" y="5346"/>
                        <a:pt x="1955" y="5377"/>
                      </a:cubicBezTo>
                      <a:cubicBezTo>
                        <a:pt x="1955" y="5377"/>
                        <a:pt x="1955" y="5362"/>
                        <a:pt x="1970" y="5346"/>
                      </a:cubicBezTo>
                      <a:cubicBezTo>
                        <a:pt x="1939" y="5299"/>
                        <a:pt x="1893" y="5253"/>
                        <a:pt x="1862" y="5191"/>
                      </a:cubicBezTo>
                      <a:lnTo>
                        <a:pt x="1862" y="5191"/>
                      </a:lnTo>
                      <a:cubicBezTo>
                        <a:pt x="1877" y="5222"/>
                        <a:pt x="1877" y="5237"/>
                        <a:pt x="1877" y="5253"/>
                      </a:cubicBezTo>
                      <a:cubicBezTo>
                        <a:pt x="1862" y="5237"/>
                        <a:pt x="1846" y="5206"/>
                        <a:pt x="1831" y="5191"/>
                      </a:cubicBezTo>
                      <a:lnTo>
                        <a:pt x="1908" y="5191"/>
                      </a:lnTo>
                      <a:cubicBezTo>
                        <a:pt x="1913" y="5196"/>
                        <a:pt x="1918" y="5201"/>
                        <a:pt x="1923" y="5206"/>
                      </a:cubicBezTo>
                      <a:lnTo>
                        <a:pt x="2048" y="5206"/>
                      </a:lnTo>
                      <a:cubicBezTo>
                        <a:pt x="2187" y="5222"/>
                        <a:pt x="2312" y="5237"/>
                        <a:pt x="2343" y="5408"/>
                      </a:cubicBezTo>
                      <a:cubicBezTo>
                        <a:pt x="2467" y="5408"/>
                        <a:pt x="2622" y="5206"/>
                        <a:pt x="2761" y="5036"/>
                      </a:cubicBezTo>
                      <a:lnTo>
                        <a:pt x="2761" y="5036"/>
                      </a:lnTo>
                      <a:cubicBezTo>
                        <a:pt x="2777" y="5144"/>
                        <a:pt x="2777" y="5253"/>
                        <a:pt x="2746" y="5299"/>
                      </a:cubicBezTo>
                      <a:cubicBezTo>
                        <a:pt x="2963" y="5253"/>
                        <a:pt x="2885" y="5222"/>
                        <a:pt x="3056" y="5160"/>
                      </a:cubicBezTo>
                      <a:lnTo>
                        <a:pt x="3056" y="5160"/>
                      </a:lnTo>
                      <a:cubicBezTo>
                        <a:pt x="3041" y="5191"/>
                        <a:pt x="3025" y="5237"/>
                        <a:pt x="3072" y="5268"/>
                      </a:cubicBezTo>
                      <a:cubicBezTo>
                        <a:pt x="3041" y="5222"/>
                        <a:pt x="3072" y="5206"/>
                        <a:pt x="3103" y="5175"/>
                      </a:cubicBezTo>
                      <a:lnTo>
                        <a:pt x="3103" y="5175"/>
                      </a:lnTo>
                      <a:cubicBezTo>
                        <a:pt x="3149" y="5284"/>
                        <a:pt x="3009" y="5377"/>
                        <a:pt x="3087" y="5424"/>
                      </a:cubicBezTo>
                      <a:lnTo>
                        <a:pt x="2932" y="5455"/>
                      </a:lnTo>
                      <a:cubicBezTo>
                        <a:pt x="2932" y="5455"/>
                        <a:pt x="2916" y="5439"/>
                        <a:pt x="2916" y="5439"/>
                      </a:cubicBezTo>
                      <a:lnTo>
                        <a:pt x="2901" y="5439"/>
                      </a:lnTo>
                      <a:cubicBezTo>
                        <a:pt x="2901" y="5424"/>
                        <a:pt x="2901" y="5408"/>
                        <a:pt x="2901" y="5393"/>
                      </a:cubicBezTo>
                      <a:cubicBezTo>
                        <a:pt x="2839" y="5532"/>
                        <a:pt x="2746" y="5455"/>
                        <a:pt x="2761" y="5641"/>
                      </a:cubicBezTo>
                      <a:cubicBezTo>
                        <a:pt x="2689" y="5612"/>
                        <a:pt x="2765" y="5515"/>
                        <a:pt x="2725" y="5515"/>
                      </a:cubicBezTo>
                      <a:cubicBezTo>
                        <a:pt x="2722" y="5515"/>
                        <a:pt x="2719" y="5516"/>
                        <a:pt x="2715" y="5517"/>
                      </a:cubicBezTo>
                      <a:cubicBezTo>
                        <a:pt x="2730" y="5470"/>
                        <a:pt x="2699" y="5315"/>
                        <a:pt x="2668" y="5206"/>
                      </a:cubicBezTo>
                      <a:lnTo>
                        <a:pt x="2668" y="5206"/>
                      </a:lnTo>
                      <a:cubicBezTo>
                        <a:pt x="2529" y="5237"/>
                        <a:pt x="2699" y="5393"/>
                        <a:pt x="2622" y="5501"/>
                      </a:cubicBezTo>
                      <a:lnTo>
                        <a:pt x="2498" y="5455"/>
                      </a:lnTo>
                      <a:lnTo>
                        <a:pt x="2498" y="5455"/>
                      </a:lnTo>
                      <a:cubicBezTo>
                        <a:pt x="2467" y="5501"/>
                        <a:pt x="2544" y="5501"/>
                        <a:pt x="2575" y="5532"/>
                      </a:cubicBezTo>
                      <a:cubicBezTo>
                        <a:pt x="2564" y="5554"/>
                        <a:pt x="2550" y="5560"/>
                        <a:pt x="2533" y="5560"/>
                      </a:cubicBezTo>
                      <a:cubicBezTo>
                        <a:pt x="2508" y="5560"/>
                        <a:pt x="2479" y="5545"/>
                        <a:pt x="2453" y="5545"/>
                      </a:cubicBezTo>
                      <a:cubicBezTo>
                        <a:pt x="2447" y="5545"/>
                        <a:pt x="2441" y="5546"/>
                        <a:pt x="2436" y="5548"/>
                      </a:cubicBezTo>
                      <a:cubicBezTo>
                        <a:pt x="2467" y="5579"/>
                        <a:pt x="2513" y="5579"/>
                        <a:pt x="2529" y="5625"/>
                      </a:cubicBezTo>
                      <a:cubicBezTo>
                        <a:pt x="2503" y="5614"/>
                        <a:pt x="2483" y="5611"/>
                        <a:pt x="2465" y="5611"/>
                      </a:cubicBezTo>
                      <a:cubicBezTo>
                        <a:pt x="2438" y="5611"/>
                        <a:pt x="2415" y="5619"/>
                        <a:pt x="2387" y="5619"/>
                      </a:cubicBezTo>
                      <a:cubicBezTo>
                        <a:pt x="2356" y="5619"/>
                        <a:pt x="2318" y="5609"/>
                        <a:pt x="2260" y="5571"/>
                      </a:cubicBezTo>
                      <a:lnTo>
                        <a:pt x="2260" y="5571"/>
                      </a:lnTo>
                      <a:cubicBezTo>
                        <a:pt x="2330" y="5624"/>
                        <a:pt x="2359" y="5766"/>
                        <a:pt x="2374" y="5796"/>
                      </a:cubicBezTo>
                      <a:cubicBezTo>
                        <a:pt x="2374" y="5796"/>
                        <a:pt x="2389" y="5811"/>
                        <a:pt x="2420" y="5811"/>
                      </a:cubicBezTo>
                      <a:cubicBezTo>
                        <a:pt x="2405" y="5873"/>
                        <a:pt x="2389" y="5889"/>
                        <a:pt x="2389" y="5904"/>
                      </a:cubicBezTo>
                      <a:cubicBezTo>
                        <a:pt x="2343" y="5843"/>
                        <a:pt x="2312" y="5797"/>
                        <a:pt x="2266" y="5736"/>
                      </a:cubicBezTo>
                      <a:lnTo>
                        <a:pt x="2266" y="5736"/>
                      </a:lnTo>
                      <a:cubicBezTo>
                        <a:pt x="2312" y="5797"/>
                        <a:pt x="2343" y="5843"/>
                        <a:pt x="2374" y="5904"/>
                      </a:cubicBezTo>
                      <a:cubicBezTo>
                        <a:pt x="2374" y="5920"/>
                        <a:pt x="2374" y="5935"/>
                        <a:pt x="2420" y="6013"/>
                      </a:cubicBezTo>
                      <a:cubicBezTo>
                        <a:pt x="2420" y="6053"/>
                        <a:pt x="2403" y="6070"/>
                        <a:pt x="2383" y="6070"/>
                      </a:cubicBezTo>
                      <a:cubicBezTo>
                        <a:pt x="2348" y="6070"/>
                        <a:pt x="2302" y="6020"/>
                        <a:pt x="2312" y="5951"/>
                      </a:cubicBezTo>
                      <a:lnTo>
                        <a:pt x="2312" y="5951"/>
                      </a:lnTo>
                      <a:lnTo>
                        <a:pt x="2234" y="6137"/>
                      </a:lnTo>
                      <a:lnTo>
                        <a:pt x="2327" y="6106"/>
                      </a:lnTo>
                      <a:lnTo>
                        <a:pt x="2327" y="6106"/>
                      </a:lnTo>
                      <a:cubicBezTo>
                        <a:pt x="2389" y="6246"/>
                        <a:pt x="2172" y="6168"/>
                        <a:pt x="2234" y="6323"/>
                      </a:cubicBezTo>
                      <a:lnTo>
                        <a:pt x="2389" y="6199"/>
                      </a:lnTo>
                      <a:lnTo>
                        <a:pt x="2405" y="6246"/>
                      </a:lnTo>
                      <a:cubicBezTo>
                        <a:pt x="2420" y="6184"/>
                        <a:pt x="2498" y="6153"/>
                        <a:pt x="2529" y="6153"/>
                      </a:cubicBezTo>
                      <a:cubicBezTo>
                        <a:pt x="2544" y="6184"/>
                        <a:pt x="2560" y="6215"/>
                        <a:pt x="2544" y="6230"/>
                      </a:cubicBezTo>
                      <a:cubicBezTo>
                        <a:pt x="2715" y="6121"/>
                        <a:pt x="2513" y="6013"/>
                        <a:pt x="2560" y="5873"/>
                      </a:cubicBezTo>
                      <a:cubicBezTo>
                        <a:pt x="2575" y="5858"/>
                        <a:pt x="2591" y="5842"/>
                        <a:pt x="2622" y="5827"/>
                      </a:cubicBezTo>
                      <a:lnTo>
                        <a:pt x="2730" y="5982"/>
                      </a:lnTo>
                      <a:cubicBezTo>
                        <a:pt x="2730" y="5920"/>
                        <a:pt x="2761" y="5920"/>
                        <a:pt x="2792" y="5904"/>
                      </a:cubicBezTo>
                      <a:lnTo>
                        <a:pt x="2792" y="6199"/>
                      </a:lnTo>
                      <a:cubicBezTo>
                        <a:pt x="2832" y="6231"/>
                        <a:pt x="2866" y="6242"/>
                        <a:pt x="2895" y="6242"/>
                      </a:cubicBezTo>
                      <a:cubicBezTo>
                        <a:pt x="2973" y="6242"/>
                        <a:pt x="3025" y="6164"/>
                        <a:pt x="3093" y="6164"/>
                      </a:cubicBezTo>
                      <a:cubicBezTo>
                        <a:pt x="3101" y="6164"/>
                        <a:pt x="3109" y="6166"/>
                        <a:pt x="3118" y="6168"/>
                      </a:cubicBezTo>
                      <a:cubicBezTo>
                        <a:pt x="2947" y="6075"/>
                        <a:pt x="3118" y="6059"/>
                        <a:pt x="2901" y="6028"/>
                      </a:cubicBezTo>
                      <a:lnTo>
                        <a:pt x="2870" y="5827"/>
                      </a:lnTo>
                      <a:lnTo>
                        <a:pt x="3009" y="5796"/>
                      </a:lnTo>
                      <a:cubicBezTo>
                        <a:pt x="2994" y="5749"/>
                        <a:pt x="3009" y="5672"/>
                        <a:pt x="2994" y="5641"/>
                      </a:cubicBezTo>
                      <a:cubicBezTo>
                        <a:pt x="3025" y="5641"/>
                        <a:pt x="3056" y="5641"/>
                        <a:pt x="3072" y="5625"/>
                      </a:cubicBezTo>
                      <a:cubicBezTo>
                        <a:pt x="3072" y="5645"/>
                        <a:pt x="3078" y="5664"/>
                        <a:pt x="3102" y="5664"/>
                      </a:cubicBezTo>
                      <a:cubicBezTo>
                        <a:pt x="3116" y="5664"/>
                        <a:pt x="3136" y="5658"/>
                        <a:pt x="3165" y="5641"/>
                      </a:cubicBezTo>
                      <a:lnTo>
                        <a:pt x="3165" y="5641"/>
                      </a:lnTo>
                      <a:cubicBezTo>
                        <a:pt x="3242" y="5765"/>
                        <a:pt x="3103" y="5780"/>
                        <a:pt x="3072" y="5842"/>
                      </a:cubicBezTo>
                      <a:cubicBezTo>
                        <a:pt x="3134" y="5842"/>
                        <a:pt x="3118" y="5920"/>
                        <a:pt x="3149" y="5966"/>
                      </a:cubicBezTo>
                      <a:cubicBezTo>
                        <a:pt x="3165" y="5935"/>
                        <a:pt x="3165" y="5873"/>
                        <a:pt x="3211" y="5858"/>
                      </a:cubicBezTo>
                      <a:lnTo>
                        <a:pt x="3211" y="5858"/>
                      </a:lnTo>
                      <a:cubicBezTo>
                        <a:pt x="3273" y="5904"/>
                        <a:pt x="3242" y="5982"/>
                        <a:pt x="3180" y="5997"/>
                      </a:cubicBezTo>
                      <a:cubicBezTo>
                        <a:pt x="3289" y="6028"/>
                        <a:pt x="3180" y="6137"/>
                        <a:pt x="3289" y="6137"/>
                      </a:cubicBezTo>
                      <a:cubicBezTo>
                        <a:pt x="3428" y="5982"/>
                        <a:pt x="3521" y="5842"/>
                        <a:pt x="3490" y="5579"/>
                      </a:cubicBezTo>
                      <a:lnTo>
                        <a:pt x="3490" y="5579"/>
                      </a:lnTo>
                      <a:cubicBezTo>
                        <a:pt x="3428" y="5672"/>
                        <a:pt x="3351" y="5796"/>
                        <a:pt x="3242" y="5796"/>
                      </a:cubicBezTo>
                      <a:lnTo>
                        <a:pt x="3196" y="5672"/>
                      </a:lnTo>
                      <a:lnTo>
                        <a:pt x="3196" y="5672"/>
                      </a:lnTo>
                      <a:cubicBezTo>
                        <a:pt x="3214" y="5675"/>
                        <a:pt x="3231" y="5677"/>
                        <a:pt x="3245" y="5677"/>
                      </a:cubicBezTo>
                      <a:cubicBezTo>
                        <a:pt x="3352" y="5677"/>
                        <a:pt x="3362" y="5587"/>
                        <a:pt x="3444" y="5532"/>
                      </a:cubicBezTo>
                      <a:lnTo>
                        <a:pt x="3444" y="5532"/>
                      </a:lnTo>
                      <a:lnTo>
                        <a:pt x="3211" y="5625"/>
                      </a:lnTo>
                      <a:cubicBezTo>
                        <a:pt x="3165" y="5610"/>
                        <a:pt x="3134" y="5594"/>
                        <a:pt x="3118" y="5579"/>
                      </a:cubicBezTo>
                      <a:cubicBezTo>
                        <a:pt x="3134" y="5548"/>
                        <a:pt x="3149" y="5517"/>
                        <a:pt x="3149" y="5470"/>
                      </a:cubicBezTo>
                      <a:cubicBezTo>
                        <a:pt x="3149" y="5439"/>
                        <a:pt x="3149" y="5424"/>
                        <a:pt x="3149" y="5393"/>
                      </a:cubicBezTo>
                      <a:lnTo>
                        <a:pt x="3196" y="5393"/>
                      </a:lnTo>
                      <a:cubicBezTo>
                        <a:pt x="3196" y="5408"/>
                        <a:pt x="3196" y="5408"/>
                        <a:pt x="3196" y="5424"/>
                      </a:cubicBezTo>
                      <a:cubicBezTo>
                        <a:pt x="3211" y="5377"/>
                        <a:pt x="3227" y="5346"/>
                        <a:pt x="3227" y="5315"/>
                      </a:cubicBezTo>
                      <a:cubicBezTo>
                        <a:pt x="3249" y="5269"/>
                        <a:pt x="3285" y="5253"/>
                        <a:pt x="3324" y="5253"/>
                      </a:cubicBezTo>
                      <a:cubicBezTo>
                        <a:pt x="3390" y="5253"/>
                        <a:pt x="3467" y="5301"/>
                        <a:pt x="3506" y="5331"/>
                      </a:cubicBezTo>
                      <a:cubicBezTo>
                        <a:pt x="3583" y="5331"/>
                        <a:pt x="3599" y="5470"/>
                        <a:pt x="3645" y="5532"/>
                      </a:cubicBezTo>
                      <a:cubicBezTo>
                        <a:pt x="3707" y="5439"/>
                        <a:pt x="3614" y="5331"/>
                        <a:pt x="3676" y="5253"/>
                      </a:cubicBezTo>
                      <a:cubicBezTo>
                        <a:pt x="3723" y="5253"/>
                        <a:pt x="3723" y="5284"/>
                        <a:pt x="3723" y="5299"/>
                      </a:cubicBezTo>
                      <a:lnTo>
                        <a:pt x="3738" y="5191"/>
                      </a:lnTo>
                      <a:cubicBezTo>
                        <a:pt x="3744" y="5196"/>
                        <a:pt x="3752" y="5198"/>
                        <a:pt x="3762" y="5198"/>
                      </a:cubicBezTo>
                      <a:cubicBezTo>
                        <a:pt x="3786" y="5198"/>
                        <a:pt x="3819" y="5189"/>
                        <a:pt x="3847" y="5189"/>
                      </a:cubicBezTo>
                      <a:cubicBezTo>
                        <a:pt x="3882" y="5189"/>
                        <a:pt x="3908" y="5203"/>
                        <a:pt x="3894" y="5268"/>
                      </a:cubicBezTo>
                      <a:cubicBezTo>
                        <a:pt x="3878" y="5284"/>
                        <a:pt x="3863" y="5299"/>
                        <a:pt x="3847" y="5315"/>
                      </a:cubicBezTo>
                      <a:cubicBezTo>
                        <a:pt x="3958" y="5295"/>
                        <a:pt x="4109" y="5248"/>
                        <a:pt x="4226" y="5248"/>
                      </a:cubicBezTo>
                      <a:cubicBezTo>
                        <a:pt x="4289" y="5248"/>
                        <a:pt x="4342" y="5262"/>
                        <a:pt x="4374" y="5299"/>
                      </a:cubicBezTo>
                      <a:cubicBezTo>
                        <a:pt x="4452" y="5268"/>
                        <a:pt x="4390" y="5237"/>
                        <a:pt x="4514" y="5175"/>
                      </a:cubicBezTo>
                      <a:cubicBezTo>
                        <a:pt x="4498" y="5051"/>
                        <a:pt x="4374" y="5020"/>
                        <a:pt x="4436" y="4865"/>
                      </a:cubicBezTo>
                      <a:lnTo>
                        <a:pt x="4436" y="4865"/>
                      </a:lnTo>
                      <a:lnTo>
                        <a:pt x="4312" y="4912"/>
                      </a:lnTo>
                      <a:cubicBezTo>
                        <a:pt x="4312" y="4943"/>
                        <a:pt x="4312" y="4974"/>
                        <a:pt x="4297" y="5005"/>
                      </a:cubicBezTo>
                      <a:lnTo>
                        <a:pt x="4390" y="4912"/>
                      </a:lnTo>
                      <a:lnTo>
                        <a:pt x="4390" y="4912"/>
                      </a:lnTo>
                      <a:cubicBezTo>
                        <a:pt x="4359" y="5005"/>
                        <a:pt x="4405" y="5036"/>
                        <a:pt x="4452" y="5113"/>
                      </a:cubicBezTo>
                      <a:cubicBezTo>
                        <a:pt x="4397" y="5176"/>
                        <a:pt x="4335" y="5192"/>
                        <a:pt x="4274" y="5192"/>
                      </a:cubicBezTo>
                      <a:cubicBezTo>
                        <a:pt x="4210" y="5192"/>
                        <a:pt x="4146" y="5174"/>
                        <a:pt x="4092" y="5174"/>
                      </a:cubicBezTo>
                      <a:cubicBezTo>
                        <a:pt x="4082" y="5174"/>
                        <a:pt x="4073" y="5174"/>
                        <a:pt x="4064" y="5175"/>
                      </a:cubicBezTo>
                      <a:cubicBezTo>
                        <a:pt x="4064" y="5082"/>
                        <a:pt x="4142" y="5036"/>
                        <a:pt x="4033" y="4974"/>
                      </a:cubicBezTo>
                      <a:lnTo>
                        <a:pt x="4033" y="4974"/>
                      </a:lnTo>
                      <a:cubicBezTo>
                        <a:pt x="4043" y="4975"/>
                        <a:pt x="4052" y="4976"/>
                        <a:pt x="4059" y="4976"/>
                      </a:cubicBezTo>
                      <a:cubicBezTo>
                        <a:pt x="4123" y="4976"/>
                        <a:pt x="4111" y="4922"/>
                        <a:pt x="4111" y="4881"/>
                      </a:cubicBezTo>
                      <a:lnTo>
                        <a:pt x="4111" y="4881"/>
                      </a:lnTo>
                      <a:cubicBezTo>
                        <a:pt x="4120" y="4886"/>
                        <a:pt x="4131" y="4889"/>
                        <a:pt x="4144" y="4889"/>
                      </a:cubicBezTo>
                      <a:cubicBezTo>
                        <a:pt x="4172" y="4889"/>
                        <a:pt x="4207" y="4872"/>
                        <a:pt x="4250" y="4819"/>
                      </a:cubicBezTo>
                      <a:lnTo>
                        <a:pt x="4250" y="4896"/>
                      </a:lnTo>
                      <a:lnTo>
                        <a:pt x="4390" y="4772"/>
                      </a:lnTo>
                      <a:lnTo>
                        <a:pt x="4316" y="4735"/>
                      </a:lnTo>
                      <a:lnTo>
                        <a:pt x="4316" y="4735"/>
                      </a:lnTo>
                      <a:cubicBezTo>
                        <a:pt x="4343" y="4693"/>
                        <a:pt x="4343" y="4678"/>
                        <a:pt x="4328" y="4664"/>
                      </a:cubicBezTo>
                      <a:lnTo>
                        <a:pt x="4390" y="4555"/>
                      </a:lnTo>
                      <a:cubicBezTo>
                        <a:pt x="4405" y="4571"/>
                        <a:pt x="4436" y="4586"/>
                        <a:pt x="4452" y="4602"/>
                      </a:cubicBezTo>
                      <a:lnTo>
                        <a:pt x="4436" y="4602"/>
                      </a:lnTo>
                      <a:lnTo>
                        <a:pt x="4390" y="4710"/>
                      </a:lnTo>
                      <a:lnTo>
                        <a:pt x="4421" y="4726"/>
                      </a:lnTo>
                      <a:lnTo>
                        <a:pt x="4467" y="4617"/>
                      </a:lnTo>
                      <a:cubicBezTo>
                        <a:pt x="4483" y="4633"/>
                        <a:pt x="4483" y="4648"/>
                        <a:pt x="4498" y="4648"/>
                      </a:cubicBezTo>
                      <a:cubicBezTo>
                        <a:pt x="4452" y="4927"/>
                        <a:pt x="4654" y="4788"/>
                        <a:pt x="4560" y="5067"/>
                      </a:cubicBezTo>
                      <a:cubicBezTo>
                        <a:pt x="4608" y="5114"/>
                        <a:pt x="4651" y="5134"/>
                        <a:pt x="4690" y="5134"/>
                      </a:cubicBezTo>
                      <a:cubicBezTo>
                        <a:pt x="4753" y="5134"/>
                        <a:pt x="4807" y="5081"/>
                        <a:pt x="4855" y="5005"/>
                      </a:cubicBezTo>
                      <a:lnTo>
                        <a:pt x="4855" y="5005"/>
                      </a:lnTo>
                      <a:cubicBezTo>
                        <a:pt x="4851" y="5005"/>
                        <a:pt x="4848" y="5006"/>
                        <a:pt x="4844" y="5006"/>
                      </a:cubicBezTo>
                      <a:cubicBezTo>
                        <a:pt x="4745" y="5006"/>
                        <a:pt x="4725" y="4803"/>
                        <a:pt x="4560" y="4803"/>
                      </a:cubicBezTo>
                      <a:cubicBezTo>
                        <a:pt x="4638" y="4586"/>
                        <a:pt x="4390" y="4400"/>
                        <a:pt x="4654" y="4322"/>
                      </a:cubicBezTo>
                      <a:lnTo>
                        <a:pt x="4669" y="4338"/>
                      </a:lnTo>
                      <a:lnTo>
                        <a:pt x="4638" y="4198"/>
                      </a:lnTo>
                      <a:lnTo>
                        <a:pt x="4762" y="4136"/>
                      </a:lnTo>
                      <a:lnTo>
                        <a:pt x="4762" y="4136"/>
                      </a:lnTo>
                      <a:cubicBezTo>
                        <a:pt x="4855" y="4307"/>
                        <a:pt x="4731" y="4322"/>
                        <a:pt x="4762" y="4446"/>
                      </a:cubicBezTo>
                      <a:cubicBezTo>
                        <a:pt x="4855" y="4431"/>
                        <a:pt x="4871" y="4400"/>
                        <a:pt x="4871" y="4338"/>
                      </a:cubicBezTo>
                      <a:lnTo>
                        <a:pt x="4964" y="4152"/>
                      </a:lnTo>
                      <a:cubicBezTo>
                        <a:pt x="4964" y="4167"/>
                        <a:pt x="4964" y="4183"/>
                        <a:pt x="4979" y="4183"/>
                      </a:cubicBezTo>
                      <a:cubicBezTo>
                        <a:pt x="4964" y="4245"/>
                        <a:pt x="4948" y="4307"/>
                        <a:pt x="4995" y="4353"/>
                      </a:cubicBezTo>
                      <a:cubicBezTo>
                        <a:pt x="4983" y="4308"/>
                        <a:pt x="5055" y="4279"/>
                        <a:pt x="5107" y="4279"/>
                      </a:cubicBezTo>
                      <a:cubicBezTo>
                        <a:pt x="5125" y="4279"/>
                        <a:pt x="5141" y="4283"/>
                        <a:pt x="5150" y="4291"/>
                      </a:cubicBezTo>
                      <a:cubicBezTo>
                        <a:pt x="4995" y="4400"/>
                        <a:pt x="5165" y="4446"/>
                        <a:pt x="4964" y="4555"/>
                      </a:cubicBezTo>
                      <a:cubicBezTo>
                        <a:pt x="4971" y="4507"/>
                        <a:pt x="4959" y="4498"/>
                        <a:pt x="4942" y="4498"/>
                      </a:cubicBezTo>
                      <a:cubicBezTo>
                        <a:pt x="4932" y="4498"/>
                        <a:pt x="4920" y="4501"/>
                        <a:pt x="4909" y="4501"/>
                      </a:cubicBezTo>
                      <a:cubicBezTo>
                        <a:pt x="4895" y="4501"/>
                        <a:pt x="4880" y="4497"/>
                        <a:pt x="4871" y="4477"/>
                      </a:cubicBezTo>
                      <a:lnTo>
                        <a:pt x="4871" y="4477"/>
                      </a:lnTo>
                      <a:cubicBezTo>
                        <a:pt x="4886" y="4540"/>
                        <a:pt x="4793" y="4695"/>
                        <a:pt x="4669" y="4772"/>
                      </a:cubicBezTo>
                      <a:cubicBezTo>
                        <a:pt x="4692" y="4804"/>
                        <a:pt x="4715" y="4816"/>
                        <a:pt x="4738" y="4816"/>
                      </a:cubicBezTo>
                      <a:cubicBezTo>
                        <a:pt x="4795" y="4816"/>
                        <a:pt x="4856" y="4748"/>
                        <a:pt x="4933" y="4726"/>
                      </a:cubicBezTo>
                      <a:cubicBezTo>
                        <a:pt x="4933" y="4524"/>
                        <a:pt x="5227" y="4540"/>
                        <a:pt x="5181" y="4338"/>
                      </a:cubicBezTo>
                      <a:cubicBezTo>
                        <a:pt x="5207" y="4290"/>
                        <a:pt x="5227" y="4272"/>
                        <a:pt x="5243" y="4272"/>
                      </a:cubicBezTo>
                      <a:cubicBezTo>
                        <a:pt x="5283" y="4272"/>
                        <a:pt x="5294" y="4384"/>
                        <a:pt x="5305" y="4384"/>
                      </a:cubicBezTo>
                      <a:cubicBezTo>
                        <a:pt x="5460" y="4276"/>
                        <a:pt x="5258" y="4276"/>
                        <a:pt x="5274" y="4214"/>
                      </a:cubicBezTo>
                      <a:cubicBezTo>
                        <a:pt x="5336" y="3950"/>
                        <a:pt x="5553" y="4043"/>
                        <a:pt x="5662" y="3873"/>
                      </a:cubicBezTo>
                      <a:cubicBezTo>
                        <a:pt x="5615" y="3733"/>
                        <a:pt x="5677" y="3562"/>
                        <a:pt x="5755" y="3376"/>
                      </a:cubicBezTo>
                      <a:cubicBezTo>
                        <a:pt x="5801" y="3361"/>
                        <a:pt x="5832" y="3330"/>
                        <a:pt x="5879" y="3314"/>
                      </a:cubicBezTo>
                      <a:cubicBezTo>
                        <a:pt x="6018" y="3221"/>
                        <a:pt x="6127" y="3097"/>
                        <a:pt x="6189" y="2833"/>
                      </a:cubicBezTo>
                      <a:cubicBezTo>
                        <a:pt x="6189" y="2829"/>
                        <a:pt x="6188" y="2826"/>
                        <a:pt x="6187" y="2826"/>
                      </a:cubicBezTo>
                      <a:cubicBezTo>
                        <a:pt x="6176" y="2826"/>
                        <a:pt x="6110" y="3066"/>
                        <a:pt x="6056" y="3066"/>
                      </a:cubicBezTo>
                      <a:cubicBezTo>
                        <a:pt x="6048" y="3066"/>
                        <a:pt x="6041" y="3061"/>
                        <a:pt x="6034" y="3051"/>
                      </a:cubicBezTo>
                      <a:cubicBezTo>
                        <a:pt x="6034" y="2895"/>
                        <a:pt x="6080" y="2802"/>
                        <a:pt x="6142" y="2740"/>
                      </a:cubicBezTo>
                      <a:cubicBezTo>
                        <a:pt x="6220" y="2647"/>
                        <a:pt x="6298" y="2585"/>
                        <a:pt x="6344" y="2492"/>
                      </a:cubicBezTo>
                      <a:lnTo>
                        <a:pt x="4514" y="26"/>
                      </a:lnTo>
                      <a:cubicBezTo>
                        <a:pt x="4487" y="8"/>
                        <a:pt x="4454" y="1"/>
                        <a:pt x="4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3" name="Google Shape;3603;p21"/>
                <p:cNvSpPr/>
                <p:nvPr/>
              </p:nvSpPr>
              <p:spPr>
                <a:xfrm>
                  <a:off x="3487200" y="927525"/>
                  <a:ext cx="1575" cy="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106" extrusionOk="0">
                      <a:moveTo>
                        <a:pt x="62" y="0"/>
                      </a:moveTo>
                      <a:lnTo>
                        <a:pt x="62" y="0"/>
                      </a:lnTo>
                      <a:cubicBezTo>
                        <a:pt x="31" y="16"/>
                        <a:pt x="0" y="47"/>
                        <a:pt x="0" y="93"/>
                      </a:cubicBezTo>
                      <a:cubicBezTo>
                        <a:pt x="12" y="102"/>
                        <a:pt x="21" y="106"/>
                        <a:pt x="28" y="106"/>
                      </a:cubicBezTo>
                      <a:cubicBezTo>
                        <a:pt x="58" y="106"/>
                        <a:pt x="50" y="38"/>
                        <a:pt x="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4" name="Google Shape;3604;p21"/>
                <p:cNvSpPr/>
                <p:nvPr/>
              </p:nvSpPr>
              <p:spPr>
                <a:xfrm>
                  <a:off x="3417025" y="948450"/>
                  <a:ext cx="2725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125" extrusionOk="0">
                      <a:moveTo>
                        <a:pt x="0" y="1"/>
                      </a:moveTo>
                      <a:cubicBezTo>
                        <a:pt x="12" y="36"/>
                        <a:pt x="50" y="125"/>
                        <a:pt x="82" y="125"/>
                      </a:cubicBezTo>
                      <a:cubicBezTo>
                        <a:pt x="92" y="125"/>
                        <a:pt x="101" y="116"/>
                        <a:pt x="109" y="94"/>
                      </a:cubicBezTo>
                      <a:cubicBezTo>
                        <a:pt x="93" y="94"/>
                        <a:pt x="31" y="63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5" name="Google Shape;3605;p21"/>
                <p:cNvSpPr/>
                <p:nvPr/>
              </p:nvSpPr>
              <p:spPr>
                <a:xfrm>
                  <a:off x="3367775" y="823975"/>
                  <a:ext cx="62825" cy="4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3" h="1801" extrusionOk="0">
                      <a:moveTo>
                        <a:pt x="1784" y="249"/>
                      </a:moveTo>
                      <a:cubicBezTo>
                        <a:pt x="1780" y="256"/>
                        <a:pt x="1777" y="263"/>
                        <a:pt x="1775" y="269"/>
                      </a:cubicBezTo>
                      <a:lnTo>
                        <a:pt x="1775" y="269"/>
                      </a:lnTo>
                      <a:cubicBezTo>
                        <a:pt x="1779" y="262"/>
                        <a:pt x="1782" y="256"/>
                        <a:pt x="1784" y="249"/>
                      </a:cubicBezTo>
                      <a:close/>
                      <a:moveTo>
                        <a:pt x="1767" y="1029"/>
                      </a:moveTo>
                      <a:cubicBezTo>
                        <a:pt x="1758" y="1046"/>
                        <a:pt x="1753" y="1056"/>
                        <a:pt x="1753" y="1056"/>
                      </a:cubicBezTo>
                      <a:cubicBezTo>
                        <a:pt x="1760" y="1047"/>
                        <a:pt x="1764" y="1038"/>
                        <a:pt x="1767" y="1029"/>
                      </a:cubicBezTo>
                      <a:close/>
                      <a:moveTo>
                        <a:pt x="2451" y="1"/>
                      </a:moveTo>
                      <a:cubicBezTo>
                        <a:pt x="2417" y="29"/>
                        <a:pt x="2380" y="37"/>
                        <a:pt x="2342" y="37"/>
                      </a:cubicBezTo>
                      <a:cubicBezTo>
                        <a:pt x="2294" y="37"/>
                        <a:pt x="2245" y="24"/>
                        <a:pt x="2203" y="24"/>
                      </a:cubicBezTo>
                      <a:cubicBezTo>
                        <a:pt x="2186" y="24"/>
                        <a:pt x="2170" y="26"/>
                        <a:pt x="2156" y="32"/>
                      </a:cubicBezTo>
                      <a:cubicBezTo>
                        <a:pt x="2311" y="218"/>
                        <a:pt x="1939" y="187"/>
                        <a:pt x="1892" y="280"/>
                      </a:cubicBezTo>
                      <a:lnTo>
                        <a:pt x="1815" y="358"/>
                      </a:lnTo>
                      <a:lnTo>
                        <a:pt x="1784" y="373"/>
                      </a:lnTo>
                      <a:cubicBezTo>
                        <a:pt x="1756" y="346"/>
                        <a:pt x="1753" y="318"/>
                        <a:pt x="1775" y="269"/>
                      </a:cubicBezTo>
                      <a:lnTo>
                        <a:pt x="1775" y="269"/>
                      </a:lnTo>
                      <a:cubicBezTo>
                        <a:pt x="1738" y="324"/>
                        <a:pt x="1618" y="380"/>
                        <a:pt x="1660" y="435"/>
                      </a:cubicBezTo>
                      <a:cubicBezTo>
                        <a:pt x="1660" y="435"/>
                        <a:pt x="1582" y="466"/>
                        <a:pt x="1505" y="513"/>
                      </a:cubicBezTo>
                      <a:cubicBezTo>
                        <a:pt x="1412" y="559"/>
                        <a:pt x="1334" y="606"/>
                        <a:pt x="1334" y="606"/>
                      </a:cubicBezTo>
                      <a:cubicBezTo>
                        <a:pt x="1319" y="606"/>
                        <a:pt x="1303" y="590"/>
                        <a:pt x="1288" y="590"/>
                      </a:cubicBezTo>
                      <a:cubicBezTo>
                        <a:pt x="1288" y="606"/>
                        <a:pt x="1288" y="621"/>
                        <a:pt x="1303" y="621"/>
                      </a:cubicBezTo>
                      <a:cubicBezTo>
                        <a:pt x="1303" y="621"/>
                        <a:pt x="962" y="823"/>
                        <a:pt x="636" y="1040"/>
                      </a:cubicBezTo>
                      <a:cubicBezTo>
                        <a:pt x="311" y="1273"/>
                        <a:pt x="0" y="1521"/>
                        <a:pt x="0" y="1521"/>
                      </a:cubicBezTo>
                      <a:cubicBezTo>
                        <a:pt x="78" y="1490"/>
                        <a:pt x="171" y="1490"/>
                        <a:pt x="248" y="1459"/>
                      </a:cubicBezTo>
                      <a:cubicBezTo>
                        <a:pt x="248" y="1520"/>
                        <a:pt x="260" y="1538"/>
                        <a:pt x="277" y="1538"/>
                      </a:cubicBezTo>
                      <a:cubicBezTo>
                        <a:pt x="303" y="1538"/>
                        <a:pt x="344" y="1494"/>
                        <a:pt x="377" y="1494"/>
                      </a:cubicBezTo>
                      <a:cubicBezTo>
                        <a:pt x="394" y="1494"/>
                        <a:pt x="408" y="1504"/>
                        <a:pt x="419" y="1536"/>
                      </a:cubicBezTo>
                      <a:cubicBezTo>
                        <a:pt x="419" y="1614"/>
                        <a:pt x="342" y="1645"/>
                        <a:pt x="279" y="1645"/>
                      </a:cubicBezTo>
                      <a:cubicBezTo>
                        <a:pt x="311" y="1723"/>
                        <a:pt x="404" y="1738"/>
                        <a:pt x="450" y="1800"/>
                      </a:cubicBezTo>
                      <a:cubicBezTo>
                        <a:pt x="667" y="1769"/>
                        <a:pt x="481" y="1459"/>
                        <a:pt x="667" y="1397"/>
                      </a:cubicBezTo>
                      <a:cubicBezTo>
                        <a:pt x="701" y="1454"/>
                        <a:pt x="702" y="1519"/>
                        <a:pt x="737" y="1519"/>
                      </a:cubicBezTo>
                      <a:cubicBezTo>
                        <a:pt x="750" y="1519"/>
                        <a:pt x="767" y="1511"/>
                        <a:pt x="791" y="1490"/>
                      </a:cubicBezTo>
                      <a:lnTo>
                        <a:pt x="791" y="1490"/>
                      </a:lnTo>
                      <a:lnTo>
                        <a:pt x="776" y="1521"/>
                      </a:lnTo>
                      <a:cubicBezTo>
                        <a:pt x="810" y="1462"/>
                        <a:pt x="847" y="1448"/>
                        <a:pt x="881" y="1448"/>
                      </a:cubicBezTo>
                      <a:cubicBezTo>
                        <a:pt x="912" y="1448"/>
                        <a:pt x="940" y="1461"/>
                        <a:pt x="959" y="1461"/>
                      </a:cubicBezTo>
                      <a:cubicBezTo>
                        <a:pt x="985" y="1461"/>
                        <a:pt x="996" y="1439"/>
                        <a:pt x="977" y="1335"/>
                      </a:cubicBezTo>
                      <a:lnTo>
                        <a:pt x="977" y="1335"/>
                      </a:lnTo>
                      <a:lnTo>
                        <a:pt x="1055" y="1443"/>
                      </a:lnTo>
                      <a:cubicBezTo>
                        <a:pt x="1070" y="1319"/>
                        <a:pt x="1210" y="1226"/>
                        <a:pt x="1288" y="1149"/>
                      </a:cubicBezTo>
                      <a:lnTo>
                        <a:pt x="1303" y="1180"/>
                      </a:lnTo>
                      <a:cubicBezTo>
                        <a:pt x="1458" y="916"/>
                        <a:pt x="1412" y="1071"/>
                        <a:pt x="1644" y="870"/>
                      </a:cubicBezTo>
                      <a:lnTo>
                        <a:pt x="1644" y="870"/>
                      </a:lnTo>
                      <a:lnTo>
                        <a:pt x="1598" y="1071"/>
                      </a:lnTo>
                      <a:cubicBezTo>
                        <a:pt x="1722" y="1071"/>
                        <a:pt x="1660" y="916"/>
                        <a:pt x="1737" y="901"/>
                      </a:cubicBezTo>
                      <a:cubicBezTo>
                        <a:pt x="1737" y="927"/>
                        <a:pt x="1783" y="976"/>
                        <a:pt x="1767" y="1029"/>
                      </a:cubicBezTo>
                      <a:lnTo>
                        <a:pt x="1767" y="1029"/>
                      </a:lnTo>
                      <a:cubicBezTo>
                        <a:pt x="1785" y="995"/>
                        <a:pt x="1820" y="932"/>
                        <a:pt x="1861" y="870"/>
                      </a:cubicBezTo>
                      <a:cubicBezTo>
                        <a:pt x="1924" y="776"/>
                        <a:pt x="1986" y="683"/>
                        <a:pt x="1986" y="683"/>
                      </a:cubicBezTo>
                      <a:cubicBezTo>
                        <a:pt x="2017" y="559"/>
                        <a:pt x="1924" y="606"/>
                        <a:pt x="1877" y="559"/>
                      </a:cubicBezTo>
                      <a:cubicBezTo>
                        <a:pt x="1877" y="503"/>
                        <a:pt x="1941" y="469"/>
                        <a:pt x="2001" y="469"/>
                      </a:cubicBezTo>
                      <a:cubicBezTo>
                        <a:pt x="2039" y="469"/>
                        <a:pt x="2076" y="483"/>
                        <a:pt x="2094" y="513"/>
                      </a:cubicBezTo>
                      <a:cubicBezTo>
                        <a:pt x="2094" y="544"/>
                        <a:pt x="2017" y="621"/>
                        <a:pt x="2094" y="637"/>
                      </a:cubicBezTo>
                      <a:lnTo>
                        <a:pt x="2125" y="404"/>
                      </a:lnTo>
                      <a:lnTo>
                        <a:pt x="2125" y="404"/>
                      </a:lnTo>
                      <a:cubicBezTo>
                        <a:pt x="2342" y="451"/>
                        <a:pt x="2110" y="699"/>
                        <a:pt x="2079" y="807"/>
                      </a:cubicBezTo>
                      <a:cubicBezTo>
                        <a:pt x="2234" y="745"/>
                        <a:pt x="2234" y="606"/>
                        <a:pt x="2420" y="528"/>
                      </a:cubicBezTo>
                      <a:lnTo>
                        <a:pt x="2420" y="528"/>
                      </a:lnTo>
                      <a:cubicBezTo>
                        <a:pt x="2411" y="530"/>
                        <a:pt x="2402" y="531"/>
                        <a:pt x="2394" y="531"/>
                      </a:cubicBezTo>
                      <a:cubicBezTo>
                        <a:pt x="2341" y="531"/>
                        <a:pt x="2289" y="495"/>
                        <a:pt x="2249" y="482"/>
                      </a:cubicBezTo>
                      <a:cubicBezTo>
                        <a:pt x="2187" y="342"/>
                        <a:pt x="2389" y="327"/>
                        <a:pt x="2513" y="280"/>
                      </a:cubicBezTo>
                      <a:cubicBezTo>
                        <a:pt x="2404" y="249"/>
                        <a:pt x="2435" y="187"/>
                        <a:pt x="2482" y="110"/>
                      </a:cubicBezTo>
                      <a:cubicBezTo>
                        <a:pt x="2482" y="94"/>
                        <a:pt x="2482" y="94"/>
                        <a:pt x="2497" y="79"/>
                      </a:cubicBezTo>
                      <a:lnTo>
                        <a:pt x="2497" y="48"/>
                      </a:lnTo>
                      <a:lnTo>
                        <a:pt x="2482" y="63"/>
                      </a:lnTo>
                      <a:cubicBezTo>
                        <a:pt x="2482" y="48"/>
                        <a:pt x="2466" y="16"/>
                        <a:pt x="245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6" name="Google Shape;3606;p21"/>
                <p:cNvSpPr/>
                <p:nvPr/>
              </p:nvSpPr>
              <p:spPr>
                <a:xfrm>
                  <a:off x="3365825" y="861975"/>
                  <a:ext cx="1975" cy="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79" extrusionOk="0">
                      <a:moveTo>
                        <a:pt x="78" y="1"/>
                      </a:moveTo>
                      <a:lnTo>
                        <a:pt x="78" y="1"/>
                      </a:lnTo>
                      <a:cubicBezTo>
                        <a:pt x="47" y="16"/>
                        <a:pt x="16" y="47"/>
                        <a:pt x="1" y="78"/>
                      </a:cubicBezTo>
                      <a:lnTo>
                        <a:pt x="7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7" name="Google Shape;3607;p21"/>
                <p:cNvSpPr/>
                <p:nvPr/>
              </p:nvSpPr>
              <p:spPr>
                <a:xfrm>
                  <a:off x="3433675" y="821650"/>
                  <a:ext cx="702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234" extrusionOk="0">
                      <a:moveTo>
                        <a:pt x="280" y="1"/>
                      </a:moveTo>
                      <a:cubicBezTo>
                        <a:pt x="280" y="1"/>
                        <a:pt x="203" y="32"/>
                        <a:pt x="141" y="47"/>
                      </a:cubicBezTo>
                      <a:cubicBezTo>
                        <a:pt x="79" y="63"/>
                        <a:pt x="1" y="94"/>
                        <a:pt x="1" y="94"/>
                      </a:cubicBezTo>
                      <a:cubicBezTo>
                        <a:pt x="32" y="141"/>
                        <a:pt x="16" y="203"/>
                        <a:pt x="32" y="234"/>
                      </a:cubicBezTo>
                      <a:cubicBezTo>
                        <a:pt x="32" y="234"/>
                        <a:pt x="94" y="218"/>
                        <a:pt x="141" y="203"/>
                      </a:cubicBezTo>
                      <a:cubicBezTo>
                        <a:pt x="187" y="187"/>
                        <a:pt x="249" y="156"/>
                        <a:pt x="249" y="156"/>
                      </a:cubicBezTo>
                      <a:cubicBezTo>
                        <a:pt x="156" y="125"/>
                        <a:pt x="280" y="63"/>
                        <a:pt x="2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8" name="Google Shape;3608;p21"/>
                <p:cNvSpPr/>
                <p:nvPr/>
              </p:nvSpPr>
              <p:spPr>
                <a:xfrm>
                  <a:off x="3430200" y="822425"/>
                  <a:ext cx="3500" cy="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" h="110" extrusionOk="0">
                      <a:moveTo>
                        <a:pt x="47" y="1"/>
                      </a:moveTo>
                      <a:cubicBezTo>
                        <a:pt x="47" y="32"/>
                        <a:pt x="31" y="78"/>
                        <a:pt x="0" y="110"/>
                      </a:cubicBezTo>
                      <a:lnTo>
                        <a:pt x="140" y="63"/>
                      </a:lnTo>
                      <a:cubicBezTo>
                        <a:pt x="140" y="32"/>
                        <a:pt x="109" y="1"/>
                        <a:pt x="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9" name="Google Shape;3609;p21"/>
                <p:cNvSpPr/>
                <p:nvPr/>
              </p:nvSpPr>
              <p:spPr>
                <a:xfrm>
                  <a:off x="3357700" y="887975"/>
                  <a:ext cx="800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7" extrusionOk="0">
                      <a:moveTo>
                        <a:pt x="31" y="0"/>
                      </a:moveTo>
                      <a:lnTo>
                        <a:pt x="0" y="47"/>
                      </a:lnTo>
                      <a:cubicBezTo>
                        <a:pt x="16" y="31"/>
                        <a:pt x="31" y="16"/>
                        <a:pt x="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0" name="Google Shape;3610;p21"/>
                <p:cNvSpPr/>
                <p:nvPr/>
              </p:nvSpPr>
              <p:spPr>
                <a:xfrm>
                  <a:off x="3339850" y="862375"/>
                  <a:ext cx="54700" cy="9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3785" extrusionOk="0">
                      <a:moveTo>
                        <a:pt x="1226" y="0"/>
                      </a:moveTo>
                      <a:lnTo>
                        <a:pt x="1164" y="140"/>
                      </a:lnTo>
                      <a:lnTo>
                        <a:pt x="1133" y="93"/>
                      </a:lnTo>
                      <a:lnTo>
                        <a:pt x="1009" y="218"/>
                      </a:lnTo>
                      <a:cubicBezTo>
                        <a:pt x="1102" y="264"/>
                        <a:pt x="1117" y="249"/>
                        <a:pt x="1179" y="326"/>
                      </a:cubicBezTo>
                      <a:cubicBezTo>
                        <a:pt x="1123" y="361"/>
                        <a:pt x="1089" y="372"/>
                        <a:pt x="1064" y="372"/>
                      </a:cubicBezTo>
                      <a:cubicBezTo>
                        <a:pt x="1010" y="372"/>
                        <a:pt x="998" y="318"/>
                        <a:pt x="907" y="318"/>
                      </a:cubicBezTo>
                      <a:cubicBezTo>
                        <a:pt x="888" y="318"/>
                        <a:pt x="865" y="320"/>
                        <a:pt x="838" y="326"/>
                      </a:cubicBezTo>
                      <a:lnTo>
                        <a:pt x="652" y="528"/>
                      </a:lnTo>
                      <a:lnTo>
                        <a:pt x="652" y="481"/>
                      </a:lnTo>
                      <a:cubicBezTo>
                        <a:pt x="637" y="497"/>
                        <a:pt x="637" y="512"/>
                        <a:pt x="637" y="528"/>
                      </a:cubicBezTo>
                      <a:cubicBezTo>
                        <a:pt x="435" y="776"/>
                        <a:pt x="218" y="1024"/>
                        <a:pt x="1" y="1396"/>
                      </a:cubicBezTo>
                      <a:lnTo>
                        <a:pt x="2048" y="3785"/>
                      </a:lnTo>
                      <a:lnTo>
                        <a:pt x="2048" y="3769"/>
                      </a:lnTo>
                      <a:cubicBezTo>
                        <a:pt x="2187" y="3630"/>
                        <a:pt x="1893" y="3661"/>
                        <a:pt x="1970" y="3490"/>
                      </a:cubicBezTo>
                      <a:cubicBezTo>
                        <a:pt x="1955" y="3490"/>
                        <a:pt x="1939" y="3506"/>
                        <a:pt x="1924" y="3506"/>
                      </a:cubicBezTo>
                      <a:lnTo>
                        <a:pt x="249" y="1551"/>
                      </a:lnTo>
                      <a:cubicBezTo>
                        <a:pt x="400" y="1340"/>
                        <a:pt x="611" y="1187"/>
                        <a:pt x="520" y="1079"/>
                      </a:cubicBezTo>
                      <a:lnTo>
                        <a:pt x="520" y="1079"/>
                      </a:lnTo>
                      <a:cubicBezTo>
                        <a:pt x="532" y="1092"/>
                        <a:pt x="549" y="1112"/>
                        <a:pt x="568" y="1112"/>
                      </a:cubicBezTo>
                      <a:cubicBezTo>
                        <a:pt x="575" y="1112"/>
                        <a:pt x="583" y="1109"/>
                        <a:pt x="590" y="1102"/>
                      </a:cubicBezTo>
                      <a:lnTo>
                        <a:pt x="559" y="915"/>
                      </a:lnTo>
                      <a:lnTo>
                        <a:pt x="450" y="978"/>
                      </a:lnTo>
                      <a:cubicBezTo>
                        <a:pt x="421" y="802"/>
                        <a:pt x="683" y="556"/>
                        <a:pt x="803" y="556"/>
                      </a:cubicBezTo>
                      <a:cubicBezTo>
                        <a:pt x="810" y="556"/>
                        <a:pt x="817" y="557"/>
                        <a:pt x="823" y="559"/>
                      </a:cubicBezTo>
                      <a:cubicBezTo>
                        <a:pt x="714" y="729"/>
                        <a:pt x="916" y="776"/>
                        <a:pt x="637" y="931"/>
                      </a:cubicBezTo>
                      <a:cubicBezTo>
                        <a:pt x="683" y="947"/>
                        <a:pt x="776" y="962"/>
                        <a:pt x="745" y="1024"/>
                      </a:cubicBezTo>
                      <a:cubicBezTo>
                        <a:pt x="947" y="745"/>
                        <a:pt x="1210" y="605"/>
                        <a:pt x="1350" y="295"/>
                      </a:cubicBezTo>
                      <a:lnTo>
                        <a:pt x="1350" y="295"/>
                      </a:lnTo>
                      <a:cubicBezTo>
                        <a:pt x="1326" y="299"/>
                        <a:pt x="1307" y="301"/>
                        <a:pt x="1292" y="301"/>
                      </a:cubicBezTo>
                      <a:cubicBezTo>
                        <a:pt x="1125" y="301"/>
                        <a:pt x="1396" y="86"/>
                        <a:pt x="122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1" name="Google Shape;3611;p21"/>
                <p:cNvSpPr/>
                <p:nvPr/>
              </p:nvSpPr>
              <p:spPr>
                <a:xfrm>
                  <a:off x="3152575" y="936050"/>
                  <a:ext cx="425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8" extrusionOk="0">
                      <a:moveTo>
                        <a:pt x="1" y="0"/>
                      </a:moveTo>
                      <a:cubicBezTo>
                        <a:pt x="1" y="31"/>
                        <a:pt x="1" y="47"/>
                        <a:pt x="1" y="62"/>
                      </a:cubicBezTo>
                      <a:cubicBezTo>
                        <a:pt x="1" y="62"/>
                        <a:pt x="1" y="78"/>
                        <a:pt x="16" y="78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2" name="Google Shape;3612;p21"/>
                <p:cNvSpPr/>
                <p:nvPr/>
              </p:nvSpPr>
              <p:spPr>
                <a:xfrm>
                  <a:off x="3125825" y="955400"/>
                  <a:ext cx="14375" cy="1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" h="731" extrusionOk="0">
                      <a:moveTo>
                        <a:pt x="543" y="0"/>
                      </a:moveTo>
                      <a:cubicBezTo>
                        <a:pt x="401" y="0"/>
                        <a:pt x="384" y="102"/>
                        <a:pt x="326" y="203"/>
                      </a:cubicBezTo>
                      <a:cubicBezTo>
                        <a:pt x="311" y="234"/>
                        <a:pt x="295" y="250"/>
                        <a:pt x="264" y="265"/>
                      </a:cubicBezTo>
                      <a:cubicBezTo>
                        <a:pt x="264" y="265"/>
                        <a:pt x="264" y="281"/>
                        <a:pt x="248" y="312"/>
                      </a:cubicBezTo>
                      <a:cubicBezTo>
                        <a:pt x="233" y="343"/>
                        <a:pt x="202" y="389"/>
                        <a:pt x="171" y="436"/>
                      </a:cubicBezTo>
                      <a:cubicBezTo>
                        <a:pt x="109" y="514"/>
                        <a:pt x="47" y="607"/>
                        <a:pt x="47" y="607"/>
                      </a:cubicBezTo>
                      <a:cubicBezTo>
                        <a:pt x="47" y="607"/>
                        <a:pt x="0" y="731"/>
                        <a:pt x="0" y="731"/>
                      </a:cubicBezTo>
                      <a:cubicBezTo>
                        <a:pt x="14" y="731"/>
                        <a:pt x="308" y="514"/>
                        <a:pt x="341" y="474"/>
                      </a:cubicBezTo>
                      <a:lnTo>
                        <a:pt x="341" y="474"/>
                      </a:lnTo>
                      <a:cubicBezTo>
                        <a:pt x="335" y="540"/>
                        <a:pt x="480" y="470"/>
                        <a:pt x="435" y="560"/>
                      </a:cubicBezTo>
                      <a:cubicBezTo>
                        <a:pt x="450" y="529"/>
                        <a:pt x="559" y="452"/>
                        <a:pt x="512" y="452"/>
                      </a:cubicBezTo>
                      <a:lnTo>
                        <a:pt x="450" y="483"/>
                      </a:lnTo>
                      <a:cubicBezTo>
                        <a:pt x="528" y="250"/>
                        <a:pt x="435" y="234"/>
                        <a:pt x="574" y="2"/>
                      </a:cubicBezTo>
                      <a:cubicBezTo>
                        <a:pt x="563" y="1"/>
                        <a:pt x="553" y="0"/>
                        <a:pt x="5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3" name="Google Shape;3613;p21"/>
                <p:cNvSpPr/>
                <p:nvPr/>
              </p:nvSpPr>
              <p:spPr>
                <a:xfrm>
                  <a:off x="3109150" y="835625"/>
                  <a:ext cx="4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94" extrusionOk="0">
                      <a:moveTo>
                        <a:pt x="16" y="0"/>
                      </a:moveTo>
                      <a:cubicBezTo>
                        <a:pt x="0" y="31"/>
                        <a:pt x="0" y="62"/>
                        <a:pt x="0" y="93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4" name="Google Shape;3614;p21"/>
                <p:cNvSpPr/>
                <p:nvPr/>
              </p:nvSpPr>
              <p:spPr>
                <a:xfrm>
                  <a:off x="3174675" y="805375"/>
                  <a:ext cx="235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32" extrusionOk="0">
                      <a:moveTo>
                        <a:pt x="1" y="1"/>
                      </a:moveTo>
                      <a:cubicBezTo>
                        <a:pt x="16" y="16"/>
                        <a:pt x="47" y="16"/>
                        <a:pt x="94" y="32"/>
                      </a:cubicBezTo>
                      <a:cubicBezTo>
                        <a:pt x="78" y="16"/>
                        <a:pt x="47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5" name="Google Shape;3615;p21"/>
                <p:cNvSpPr/>
                <p:nvPr/>
              </p:nvSpPr>
              <p:spPr>
                <a:xfrm>
                  <a:off x="3109150" y="837950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0" y="16"/>
                      </a:moveTo>
                      <a:cubicBezTo>
                        <a:pt x="0" y="16"/>
                        <a:pt x="0" y="16"/>
                        <a:pt x="0" y="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6" name="Google Shape;3616;p21"/>
                <p:cNvSpPr/>
                <p:nvPr/>
              </p:nvSpPr>
              <p:spPr>
                <a:xfrm>
                  <a:off x="3073875" y="917425"/>
                  <a:ext cx="40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25" extrusionOk="0">
                      <a:moveTo>
                        <a:pt x="0" y="1"/>
                      </a:moveTo>
                      <a:lnTo>
                        <a:pt x="0" y="125"/>
                      </a:lnTo>
                      <a:cubicBezTo>
                        <a:pt x="16" y="63"/>
                        <a:pt x="0" y="32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7" name="Google Shape;3617;p21"/>
                <p:cNvSpPr/>
                <p:nvPr/>
              </p:nvSpPr>
              <p:spPr>
                <a:xfrm>
                  <a:off x="3205300" y="855000"/>
                  <a:ext cx="27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" h="55" extrusionOk="0">
                      <a:moveTo>
                        <a:pt x="109" y="1"/>
                      </a:moveTo>
                      <a:cubicBezTo>
                        <a:pt x="78" y="1"/>
                        <a:pt x="47" y="15"/>
                        <a:pt x="26" y="15"/>
                      </a:cubicBezTo>
                      <a:cubicBezTo>
                        <a:pt x="15" y="15"/>
                        <a:pt x="6" y="11"/>
                        <a:pt x="1" y="1"/>
                      </a:cubicBezTo>
                      <a:lnTo>
                        <a:pt x="1" y="1"/>
                      </a:lnTo>
                      <a:cubicBezTo>
                        <a:pt x="10" y="28"/>
                        <a:pt x="45" y="54"/>
                        <a:pt x="72" y="54"/>
                      </a:cubicBezTo>
                      <a:cubicBezTo>
                        <a:pt x="93" y="54"/>
                        <a:pt x="109" y="40"/>
                        <a:pt x="10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" name="Google Shape;3618;p21"/>
                <p:cNvSpPr/>
                <p:nvPr/>
              </p:nvSpPr>
              <p:spPr>
                <a:xfrm>
                  <a:off x="3076575" y="895725"/>
                  <a:ext cx="425" cy="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2" extrusionOk="0">
                      <a:moveTo>
                        <a:pt x="1" y="0"/>
                      </a:moveTo>
                      <a:cubicBezTo>
                        <a:pt x="1" y="8"/>
                        <a:pt x="1" y="12"/>
                        <a:pt x="3" y="12"/>
                      </a:cubicBezTo>
                      <a:cubicBezTo>
                        <a:pt x="5" y="12"/>
                        <a:pt x="8" y="8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9" name="Google Shape;3619;p21"/>
                <p:cNvSpPr/>
                <p:nvPr/>
              </p:nvSpPr>
              <p:spPr>
                <a:xfrm>
                  <a:off x="3223150" y="855400"/>
                  <a:ext cx="4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94" extrusionOk="0">
                      <a:moveTo>
                        <a:pt x="16" y="0"/>
                      </a:moveTo>
                      <a:lnTo>
                        <a:pt x="16" y="0"/>
                      </a:lnTo>
                      <a:cubicBezTo>
                        <a:pt x="16" y="31"/>
                        <a:pt x="0" y="62"/>
                        <a:pt x="0" y="93"/>
                      </a:cubicBezTo>
                      <a:cubicBezTo>
                        <a:pt x="16" y="62"/>
                        <a:pt x="16" y="31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0" name="Google Shape;3620;p21"/>
                <p:cNvSpPr/>
                <p:nvPr/>
              </p:nvSpPr>
              <p:spPr>
                <a:xfrm>
                  <a:off x="3212675" y="868975"/>
                  <a:ext cx="800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6" extrusionOk="0">
                      <a:moveTo>
                        <a:pt x="0" y="0"/>
                      </a:moveTo>
                      <a:cubicBezTo>
                        <a:pt x="16" y="16"/>
                        <a:pt x="32" y="16"/>
                        <a:pt x="32" y="16"/>
                      </a:cubicBezTo>
                      <a:cubicBezTo>
                        <a:pt x="32" y="16"/>
                        <a:pt x="16" y="0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1" name="Google Shape;3621;p21"/>
                <p:cNvSpPr/>
                <p:nvPr/>
              </p:nvSpPr>
              <p:spPr>
                <a:xfrm>
                  <a:off x="3210725" y="865875"/>
                  <a:ext cx="235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25" extrusionOk="0">
                      <a:moveTo>
                        <a:pt x="94" y="124"/>
                      </a:moveTo>
                      <a:cubicBezTo>
                        <a:pt x="94" y="124"/>
                        <a:pt x="94" y="124"/>
                        <a:pt x="94" y="124"/>
                      </a:cubicBezTo>
                      <a:cubicBezTo>
                        <a:pt x="63" y="78"/>
                        <a:pt x="32" y="3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2" y="31"/>
                        <a:pt x="63" y="78"/>
                        <a:pt x="94" y="12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2" name="Google Shape;3622;p21"/>
                <p:cNvSpPr/>
                <p:nvPr/>
              </p:nvSpPr>
              <p:spPr>
                <a:xfrm>
                  <a:off x="3176225" y="836000"/>
                  <a:ext cx="2350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63" extrusionOk="0">
                      <a:moveTo>
                        <a:pt x="63" y="1"/>
                      </a:moveTo>
                      <a:cubicBezTo>
                        <a:pt x="32" y="1"/>
                        <a:pt x="16" y="1"/>
                        <a:pt x="1" y="16"/>
                      </a:cubicBezTo>
                      <a:cubicBezTo>
                        <a:pt x="16" y="32"/>
                        <a:pt x="16" y="47"/>
                        <a:pt x="16" y="63"/>
                      </a:cubicBezTo>
                      <a:cubicBezTo>
                        <a:pt x="47" y="47"/>
                        <a:pt x="78" y="47"/>
                        <a:pt x="94" y="32"/>
                      </a:cubicBezTo>
                      <a:cubicBezTo>
                        <a:pt x="78" y="16"/>
                        <a:pt x="63" y="1"/>
                        <a:pt x="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3" name="Google Shape;3623;p21"/>
                <p:cNvSpPr/>
                <p:nvPr/>
              </p:nvSpPr>
              <p:spPr>
                <a:xfrm>
                  <a:off x="3108750" y="9100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4" name="Google Shape;3624;p21"/>
                <p:cNvSpPr/>
                <p:nvPr/>
              </p:nvSpPr>
              <p:spPr>
                <a:xfrm>
                  <a:off x="3174675" y="832525"/>
                  <a:ext cx="80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7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6" y="31"/>
                        <a:pt x="32" y="47"/>
                        <a:pt x="32" y="78"/>
                      </a:cubicBezTo>
                      <a:cubicBezTo>
                        <a:pt x="32" y="47"/>
                        <a:pt x="16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5" name="Google Shape;3625;p21"/>
                <p:cNvSpPr/>
                <p:nvPr/>
              </p:nvSpPr>
              <p:spPr>
                <a:xfrm>
                  <a:off x="3107600" y="906200"/>
                  <a:ext cx="4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" extrusionOk="0">
                      <a:moveTo>
                        <a:pt x="16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6" name="Google Shape;3626;p21"/>
                <p:cNvSpPr/>
                <p:nvPr/>
              </p:nvSpPr>
              <p:spPr>
                <a:xfrm>
                  <a:off x="3108750" y="9116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7" name="Google Shape;3627;p21"/>
                <p:cNvSpPr/>
                <p:nvPr/>
              </p:nvSpPr>
              <p:spPr>
                <a:xfrm>
                  <a:off x="3107600" y="90580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"/>
                      </a:moveTo>
                      <a:cubicBezTo>
                        <a:pt x="0" y="1"/>
                        <a:pt x="0" y="16"/>
                        <a:pt x="0" y="16"/>
                      </a:cubicBezTo>
                      <a:lnTo>
                        <a:pt x="0" y="16"/>
                      </a:lnTo>
                      <a:cubicBezTo>
                        <a:pt x="0" y="16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8" name="Google Shape;3628;p21"/>
                <p:cNvSpPr/>
                <p:nvPr/>
              </p:nvSpPr>
              <p:spPr>
                <a:xfrm>
                  <a:off x="3107200" y="904250"/>
                  <a:ext cx="42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47" extrusionOk="0">
                      <a:moveTo>
                        <a:pt x="1" y="0"/>
                      </a:moveTo>
                      <a:cubicBezTo>
                        <a:pt x="1" y="16"/>
                        <a:pt x="1" y="31"/>
                        <a:pt x="16" y="47"/>
                      </a:cubicBezTo>
                      <a:cubicBezTo>
                        <a:pt x="1" y="31"/>
                        <a:pt x="1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9" name="Google Shape;3629;p21"/>
                <p:cNvSpPr/>
                <p:nvPr/>
              </p:nvSpPr>
              <p:spPr>
                <a:xfrm>
                  <a:off x="3063000" y="796450"/>
                  <a:ext cx="165200" cy="17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8" h="6845" extrusionOk="0">
                      <a:moveTo>
                        <a:pt x="4219" y="1242"/>
                      </a:moveTo>
                      <a:cubicBezTo>
                        <a:pt x="4235" y="1273"/>
                        <a:pt x="4235" y="1288"/>
                        <a:pt x="4250" y="1288"/>
                      </a:cubicBezTo>
                      <a:lnTo>
                        <a:pt x="4188" y="1304"/>
                      </a:lnTo>
                      <a:cubicBezTo>
                        <a:pt x="4204" y="1273"/>
                        <a:pt x="4219" y="1242"/>
                        <a:pt x="4219" y="1242"/>
                      </a:cubicBezTo>
                      <a:close/>
                      <a:moveTo>
                        <a:pt x="4412" y="1427"/>
                      </a:moveTo>
                      <a:cubicBezTo>
                        <a:pt x="4410" y="1427"/>
                        <a:pt x="4408" y="1428"/>
                        <a:pt x="4406" y="1428"/>
                      </a:cubicBezTo>
                      <a:cubicBezTo>
                        <a:pt x="4412" y="1428"/>
                        <a:pt x="4413" y="1428"/>
                        <a:pt x="4412" y="1427"/>
                      </a:cubicBezTo>
                      <a:close/>
                      <a:moveTo>
                        <a:pt x="4374" y="1412"/>
                      </a:moveTo>
                      <a:lnTo>
                        <a:pt x="4374" y="1412"/>
                      </a:lnTo>
                      <a:cubicBezTo>
                        <a:pt x="4390" y="1443"/>
                        <a:pt x="4406" y="1474"/>
                        <a:pt x="4437" y="1521"/>
                      </a:cubicBezTo>
                      <a:cubicBezTo>
                        <a:pt x="4468" y="1490"/>
                        <a:pt x="4421" y="1443"/>
                        <a:pt x="4374" y="1412"/>
                      </a:cubicBezTo>
                      <a:close/>
                      <a:moveTo>
                        <a:pt x="4840" y="1567"/>
                      </a:moveTo>
                      <a:cubicBezTo>
                        <a:pt x="4840" y="1583"/>
                        <a:pt x="4840" y="1598"/>
                        <a:pt x="4840" y="1614"/>
                      </a:cubicBezTo>
                      <a:cubicBezTo>
                        <a:pt x="4824" y="1598"/>
                        <a:pt x="4824" y="1598"/>
                        <a:pt x="4824" y="1567"/>
                      </a:cubicBezTo>
                      <a:close/>
                      <a:moveTo>
                        <a:pt x="4886" y="1552"/>
                      </a:moveTo>
                      <a:cubicBezTo>
                        <a:pt x="4917" y="1583"/>
                        <a:pt x="4933" y="1614"/>
                        <a:pt x="4964" y="1629"/>
                      </a:cubicBezTo>
                      <a:cubicBezTo>
                        <a:pt x="4933" y="1614"/>
                        <a:pt x="4871" y="1598"/>
                        <a:pt x="4871" y="1567"/>
                      </a:cubicBezTo>
                      <a:cubicBezTo>
                        <a:pt x="4886" y="1567"/>
                        <a:pt x="4886" y="1552"/>
                        <a:pt x="4886" y="1552"/>
                      </a:cubicBezTo>
                      <a:close/>
                      <a:moveTo>
                        <a:pt x="4685" y="1257"/>
                      </a:moveTo>
                      <a:cubicBezTo>
                        <a:pt x="4716" y="1257"/>
                        <a:pt x="4747" y="1257"/>
                        <a:pt x="4762" y="1273"/>
                      </a:cubicBezTo>
                      <a:lnTo>
                        <a:pt x="4747" y="1335"/>
                      </a:lnTo>
                      <a:cubicBezTo>
                        <a:pt x="4772" y="1301"/>
                        <a:pt x="4810" y="1286"/>
                        <a:pt x="4852" y="1286"/>
                      </a:cubicBezTo>
                      <a:cubicBezTo>
                        <a:pt x="4889" y="1286"/>
                        <a:pt x="4928" y="1298"/>
                        <a:pt x="4964" y="1319"/>
                      </a:cubicBezTo>
                      <a:cubicBezTo>
                        <a:pt x="5072" y="1350"/>
                        <a:pt x="5134" y="1428"/>
                        <a:pt x="5196" y="1474"/>
                      </a:cubicBezTo>
                      <a:lnTo>
                        <a:pt x="5181" y="1505"/>
                      </a:lnTo>
                      <a:cubicBezTo>
                        <a:pt x="5072" y="1505"/>
                        <a:pt x="5041" y="1567"/>
                        <a:pt x="5041" y="1645"/>
                      </a:cubicBezTo>
                      <a:lnTo>
                        <a:pt x="4995" y="1645"/>
                      </a:lnTo>
                      <a:cubicBezTo>
                        <a:pt x="4964" y="1614"/>
                        <a:pt x="4933" y="1567"/>
                        <a:pt x="4902" y="1536"/>
                      </a:cubicBezTo>
                      <a:cubicBezTo>
                        <a:pt x="4917" y="1536"/>
                        <a:pt x="4917" y="1536"/>
                        <a:pt x="4917" y="1521"/>
                      </a:cubicBezTo>
                      <a:cubicBezTo>
                        <a:pt x="4917" y="1521"/>
                        <a:pt x="4902" y="1505"/>
                        <a:pt x="4902" y="1505"/>
                      </a:cubicBezTo>
                      <a:cubicBezTo>
                        <a:pt x="4886" y="1490"/>
                        <a:pt x="4886" y="1490"/>
                        <a:pt x="4871" y="1490"/>
                      </a:cubicBezTo>
                      <a:cubicBezTo>
                        <a:pt x="4824" y="1443"/>
                        <a:pt x="4793" y="1381"/>
                        <a:pt x="4747" y="1335"/>
                      </a:cubicBezTo>
                      <a:cubicBezTo>
                        <a:pt x="4731" y="1304"/>
                        <a:pt x="4716" y="1288"/>
                        <a:pt x="4685" y="1257"/>
                      </a:cubicBezTo>
                      <a:close/>
                      <a:moveTo>
                        <a:pt x="5739" y="606"/>
                      </a:moveTo>
                      <a:cubicBezTo>
                        <a:pt x="5724" y="606"/>
                        <a:pt x="5724" y="606"/>
                        <a:pt x="5724" y="621"/>
                      </a:cubicBezTo>
                      <a:lnTo>
                        <a:pt x="6148" y="1650"/>
                      </a:lnTo>
                      <a:lnTo>
                        <a:pt x="5739" y="606"/>
                      </a:lnTo>
                      <a:close/>
                      <a:moveTo>
                        <a:pt x="4483" y="1614"/>
                      </a:moveTo>
                      <a:cubicBezTo>
                        <a:pt x="4483" y="1629"/>
                        <a:pt x="4499" y="1645"/>
                        <a:pt x="4499" y="1660"/>
                      </a:cubicBezTo>
                      <a:cubicBezTo>
                        <a:pt x="4483" y="1676"/>
                        <a:pt x="4483" y="1691"/>
                        <a:pt x="4483" y="1707"/>
                      </a:cubicBezTo>
                      <a:cubicBezTo>
                        <a:pt x="4468" y="1676"/>
                        <a:pt x="4437" y="1645"/>
                        <a:pt x="4437" y="1629"/>
                      </a:cubicBezTo>
                      <a:cubicBezTo>
                        <a:pt x="4452" y="1629"/>
                        <a:pt x="4468" y="1629"/>
                        <a:pt x="4483" y="1614"/>
                      </a:cubicBezTo>
                      <a:close/>
                      <a:moveTo>
                        <a:pt x="4669" y="1273"/>
                      </a:moveTo>
                      <a:cubicBezTo>
                        <a:pt x="4731" y="1335"/>
                        <a:pt x="4793" y="1412"/>
                        <a:pt x="4855" y="1490"/>
                      </a:cubicBezTo>
                      <a:cubicBezTo>
                        <a:pt x="4840" y="1505"/>
                        <a:pt x="4824" y="1521"/>
                        <a:pt x="4809" y="1521"/>
                      </a:cubicBezTo>
                      <a:cubicBezTo>
                        <a:pt x="4809" y="1474"/>
                        <a:pt x="4809" y="1443"/>
                        <a:pt x="4793" y="1428"/>
                      </a:cubicBezTo>
                      <a:lnTo>
                        <a:pt x="4793" y="1428"/>
                      </a:lnTo>
                      <a:cubicBezTo>
                        <a:pt x="4809" y="1490"/>
                        <a:pt x="4793" y="1521"/>
                        <a:pt x="4762" y="1536"/>
                      </a:cubicBezTo>
                      <a:cubicBezTo>
                        <a:pt x="4731" y="1552"/>
                        <a:pt x="4685" y="1567"/>
                        <a:pt x="4669" y="1598"/>
                      </a:cubicBezTo>
                      <a:cubicBezTo>
                        <a:pt x="4654" y="1614"/>
                        <a:pt x="4638" y="1614"/>
                        <a:pt x="4623" y="1614"/>
                      </a:cubicBezTo>
                      <a:cubicBezTo>
                        <a:pt x="4638" y="1629"/>
                        <a:pt x="4638" y="1629"/>
                        <a:pt x="4638" y="1629"/>
                      </a:cubicBezTo>
                      <a:cubicBezTo>
                        <a:pt x="4654" y="1645"/>
                        <a:pt x="4654" y="1645"/>
                        <a:pt x="4654" y="1660"/>
                      </a:cubicBezTo>
                      <a:cubicBezTo>
                        <a:pt x="4654" y="1660"/>
                        <a:pt x="4654" y="1676"/>
                        <a:pt x="4654" y="1691"/>
                      </a:cubicBezTo>
                      <a:lnTo>
                        <a:pt x="4594" y="1679"/>
                      </a:lnTo>
                      <a:lnTo>
                        <a:pt x="4594" y="1679"/>
                      </a:lnTo>
                      <a:lnTo>
                        <a:pt x="4623" y="1722"/>
                      </a:lnTo>
                      <a:cubicBezTo>
                        <a:pt x="4608" y="1722"/>
                        <a:pt x="4607" y="1708"/>
                        <a:pt x="4593" y="1679"/>
                      </a:cubicBezTo>
                      <a:lnTo>
                        <a:pt x="4593" y="1679"/>
                      </a:lnTo>
                      <a:lnTo>
                        <a:pt x="4594" y="1679"/>
                      </a:lnTo>
                      <a:lnTo>
                        <a:pt x="4594" y="1679"/>
                      </a:lnTo>
                      <a:lnTo>
                        <a:pt x="4592" y="1676"/>
                      </a:lnTo>
                      <a:lnTo>
                        <a:pt x="4592" y="1676"/>
                      </a:lnTo>
                      <a:cubicBezTo>
                        <a:pt x="4592" y="1677"/>
                        <a:pt x="4593" y="1678"/>
                        <a:pt x="4593" y="1679"/>
                      </a:cubicBezTo>
                      <a:lnTo>
                        <a:pt x="4593" y="1679"/>
                      </a:lnTo>
                      <a:lnTo>
                        <a:pt x="4576" y="1676"/>
                      </a:lnTo>
                      <a:cubicBezTo>
                        <a:pt x="4576" y="1676"/>
                        <a:pt x="4561" y="1660"/>
                        <a:pt x="4561" y="1660"/>
                      </a:cubicBezTo>
                      <a:cubicBezTo>
                        <a:pt x="4561" y="1660"/>
                        <a:pt x="4561" y="1645"/>
                        <a:pt x="4545" y="1645"/>
                      </a:cubicBezTo>
                      <a:lnTo>
                        <a:pt x="4530" y="1645"/>
                      </a:lnTo>
                      <a:cubicBezTo>
                        <a:pt x="4530" y="1629"/>
                        <a:pt x="4530" y="1614"/>
                        <a:pt x="4514" y="1598"/>
                      </a:cubicBezTo>
                      <a:lnTo>
                        <a:pt x="4530" y="1598"/>
                      </a:lnTo>
                      <a:cubicBezTo>
                        <a:pt x="4530" y="1583"/>
                        <a:pt x="4530" y="1583"/>
                        <a:pt x="4514" y="1567"/>
                      </a:cubicBezTo>
                      <a:cubicBezTo>
                        <a:pt x="4530" y="1552"/>
                        <a:pt x="4530" y="1521"/>
                        <a:pt x="4545" y="1505"/>
                      </a:cubicBezTo>
                      <a:lnTo>
                        <a:pt x="4545" y="1505"/>
                      </a:lnTo>
                      <a:cubicBezTo>
                        <a:pt x="4545" y="1505"/>
                        <a:pt x="4530" y="1505"/>
                        <a:pt x="4499" y="1521"/>
                      </a:cubicBezTo>
                      <a:lnTo>
                        <a:pt x="4483" y="1521"/>
                      </a:lnTo>
                      <a:cubicBezTo>
                        <a:pt x="4483" y="1536"/>
                        <a:pt x="4468" y="1536"/>
                        <a:pt x="4452" y="1552"/>
                      </a:cubicBezTo>
                      <a:lnTo>
                        <a:pt x="4452" y="1567"/>
                      </a:lnTo>
                      <a:lnTo>
                        <a:pt x="4437" y="1567"/>
                      </a:lnTo>
                      <a:cubicBezTo>
                        <a:pt x="4421" y="1567"/>
                        <a:pt x="4406" y="1583"/>
                        <a:pt x="4390" y="1598"/>
                      </a:cubicBezTo>
                      <a:cubicBezTo>
                        <a:pt x="4359" y="1614"/>
                        <a:pt x="4343" y="1629"/>
                        <a:pt x="4328" y="1645"/>
                      </a:cubicBezTo>
                      <a:cubicBezTo>
                        <a:pt x="4297" y="1598"/>
                        <a:pt x="4266" y="1552"/>
                        <a:pt x="4219" y="1521"/>
                      </a:cubicBezTo>
                      <a:cubicBezTo>
                        <a:pt x="4250" y="1474"/>
                        <a:pt x="4250" y="1443"/>
                        <a:pt x="4219" y="1397"/>
                      </a:cubicBezTo>
                      <a:lnTo>
                        <a:pt x="4219" y="1397"/>
                      </a:lnTo>
                      <a:cubicBezTo>
                        <a:pt x="4235" y="1412"/>
                        <a:pt x="4250" y="1459"/>
                        <a:pt x="4281" y="1459"/>
                      </a:cubicBezTo>
                      <a:lnTo>
                        <a:pt x="4266" y="1319"/>
                      </a:lnTo>
                      <a:lnTo>
                        <a:pt x="4266" y="1319"/>
                      </a:lnTo>
                      <a:cubicBezTo>
                        <a:pt x="4281" y="1335"/>
                        <a:pt x="4297" y="1319"/>
                        <a:pt x="4312" y="1366"/>
                      </a:cubicBezTo>
                      <a:cubicBezTo>
                        <a:pt x="4343" y="1397"/>
                        <a:pt x="4359" y="1412"/>
                        <a:pt x="4374" y="1412"/>
                      </a:cubicBezTo>
                      <a:cubicBezTo>
                        <a:pt x="4385" y="1412"/>
                        <a:pt x="4395" y="1419"/>
                        <a:pt x="4401" y="1419"/>
                      </a:cubicBezTo>
                      <a:cubicBezTo>
                        <a:pt x="4404" y="1419"/>
                        <a:pt x="4406" y="1417"/>
                        <a:pt x="4406" y="1412"/>
                      </a:cubicBezTo>
                      <a:cubicBezTo>
                        <a:pt x="4406" y="1421"/>
                        <a:pt x="4411" y="1425"/>
                        <a:pt x="4412" y="1427"/>
                      </a:cubicBezTo>
                      <a:lnTo>
                        <a:pt x="4412" y="1427"/>
                      </a:lnTo>
                      <a:cubicBezTo>
                        <a:pt x="4421" y="1423"/>
                        <a:pt x="4424" y="1412"/>
                        <a:pt x="4437" y="1412"/>
                      </a:cubicBezTo>
                      <a:cubicBezTo>
                        <a:pt x="4452" y="1397"/>
                        <a:pt x="4483" y="1381"/>
                        <a:pt x="4499" y="1366"/>
                      </a:cubicBezTo>
                      <a:cubicBezTo>
                        <a:pt x="4545" y="1319"/>
                        <a:pt x="4607" y="1273"/>
                        <a:pt x="4669" y="1273"/>
                      </a:cubicBezTo>
                      <a:close/>
                      <a:moveTo>
                        <a:pt x="3617" y="1696"/>
                      </a:moveTo>
                      <a:lnTo>
                        <a:pt x="3646" y="1738"/>
                      </a:lnTo>
                      <a:cubicBezTo>
                        <a:pt x="3630" y="1722"/>
                        <a:pt x="3630" y="1722"/>
                        <a:pt x="3615" y="1722"/>
                      </a:cubicBezTo>
                      <a:cubicBezTo>
                        <a:pt x="3615" y="1713"/>
                        <a:pt x="3616" y="1704"/>
                        <a:pt x="3617" y="1696"/>
                      </a:cubicBezTo>
                      <a:close/>
                      <a:moveTo>
                        <a:pt x="3646" y="1602"/>
                      </a:moveTo>
                      <a:cubicBezTo>
                        <a:pt x="3649" y="1602"/>
                        <a:pt x="3653" y="1606"/>
                        <a:pt x="3661" y="1614"/>
                      </a:cubicBezTo>
                      <a:cubicBezTo>
                        <a:pt x="3661" y="1645"/>
                        <a:pt x="3661" y="1676"/>
                        <a:pt x="3692" y="1676"/>
                      </a:cubicBezTo>
                      <a:lnTo>
                        <a:pt x="3677" y="1676"/>
                      </a:lnTo>
                      <a:cubicBezTo>
                        <a:pt x="3723" y="1676"/>
                        <a:pt x="3770" y="1691"/>
                        <a:pt x="3801" y="1707"/>
                      </a:cubicBezTo>
                      <a:cubicBezTo>
                        <a:pt x="3801" y="1722"/>
                        <a:pt x="3801" y="1722"/>
                        <a:pt x="3801" y="1722"/>
                      </a:cubicBezTo>
                      <a:lnTo>
                        <a:pt x="3754" y="1707"/>
                      </a:lnTo>
                      <a:lnTo>
                        <a:pt x="3770" y="1769"/>
                      </a:lnTo>
                      <a:lnTo>
                        <a:pt x="3816" y="1738"/>
                      </a:lnTo>
                      <a:lnTo>
                        <a:pt x="3816" y="1738"/>
                      </a:lnTo>
                      <a:cubicBezTo>
                        <a:pt x="3816" y="1784"/>
                        <a:pt x="3816" y="1815"/>
                        <a:pt x="3801" y="1846"/>
                      </a:cubicBezTo>
                      <a:lnTo>
                        <a:pt x="3770" y="1769"/>
                      </a:lnTo>
                      <a:lnTo>
                        <a:pt x="3723" y="1784"/>
                      </a:lnTo>
                      <a:cubicBezTo>
                        <a:pt x="3723" y="1769"/>
                        <a:pt x="3708" y="1769"/>
                        <a:pt x="3677" y="1753"/>
                      </a:cubicBezTo>
                      <a:lnTo>
                        <a:pt x="3661" y="1753"/>
                      </a:lnTo>
                      <a:cubicBezTo>
                        <a:pt x="3661" y="1722"/>
                        <a:pt x="3677" y="1676"/>
                        <a:pt x="3677" y="1676"/>
                      </a:cubicBezTo>
                      <a:lnTo>
                        <a:pt x="3677" y="1676"/>
                      </a:lnTo>
                      <a:lnTo>
                        <a:pt x="3619" y="1690"/>
                      </a:lnTo>
                      <a:lnTo>
                        <a:pt x="3619" y="1690"/>
                      </a:lnTo>
                      <a:cubicBezTo>
                        <a:pt x="3626" y="1656"/>
                        <a:pt x="3642" y="1626"/>
                        <a:pt x="3630" y="1614"/>
                      </a:cubicBezTo>
                      <a:cubicBezTo>
                        <a:pt x="3638" y="1606"/>
                        <a:pt x="3642" y="1602"/>
                        <a:pt x="3646" y="1602"/>
                      </a:cubicBezTo>
                      <a:close/>
                      <a:moveTo>
                        <a:pt x="3677" y="1815"/>
                      </a:moveTo>
                      <a:cubicBezTo>
                        <a:pt x="3677" y="1831"/>
                        <a:pt x="3677" y="1846"/>
                        <a:pt x="3692" y="1862"/>
                      </a:cubicBezTo>
                      <a:cubicBezTo>
                        <a:pt x="3686" y="1859"/>
                        <a:pt x="3680" y="1857"/>
                        <a:pt x="3674" y="1857"/>
                      </a:cubicBezTo>
                      <a:cubicBezTo>
                        <a:pt x="3659" y="1857"/>
                        <a:pt x="3647" y="1866"/>
                        <a:pt x="3632" y="1866"/>
                      </a:cubicBezTo>
                      <a:cubicBezTo>
                        <a:pt x="3627" y="1866"/>
                        <a:pt x="3621" y="1865"/>
                        <a:pt x="3615" y="1862"/>
                      </a:cubicBezTo>
                      <a:lnTo>
                        <a:pt x="3630" y="1862"/>
                      </a:lnTo>
                      <a:lnTo>
                        <a:pt x="3630" y="1846"/>
                      </a:lnTo>
                      <a:lnTo>
                        <a:pt x="3599" y="1846"/>
                      </a:lnTo>
                      <a:cubicBezTo>
                        <a:pt x="3599" y="1846"/>
                        <a:pt x="3584" y="1831"/>
                        <a:pt x="3584" y="1815"/>
                      </a:cubicBezTo>
                      <a:lnTo>
                        <a:pt x="3599" y="1815"/>
                      </a:lnTo>
                      <a:lnTo>
                        <a:pt x="3630" y="1846"/>
                      </a:lnTo>
                      <a:lnTo>
                        <a:pt x="3677" y="1815"/>
                      </a:lnTo>
                      <a:close/>
                      <a:moveTo>
                        <a:pt x="3739" y="1815"/>
                      </a:moveTo>
                      <a:cubicBezTo>
                        <a:pt x="3754" y="1831"/>
                        <a:pt x="3770" y="1846"/>
                        <a:pt x="3785" y="1862"/>
                      </a:cubicBezTo>
                      <a:cubicBezTo>
                        <a:pt x="3785" y="1862"/>
                        <a:pt x="3770" y="1877"/>
                        <a:pt x="3754" y="1877"/>
                      </a:cubicBezTo>
                      <a:cubicBezTo>
                        <a:pt x="3739" y="1846"/>
                        <a:pt x="3739" y="1831"/>
                        <a:pt x="3739" y="1815"/>
                      </a:cubicBezTo>
                      <a:close/>
                      <a:moveTo>
                        <a:pt x="3552" y="1831"/>
                      </a:moveTo>
                      <a:cubicBezTo>
                        <a:pt x="3552" y="1862"/>
                        <a:pt x="3552" y="1893"/>
                        <a:pt x="3521" y="1893"/>
                      </a:cubicBezTo>
                      <a:cubicBezTo>
                        <a:pt x="3537" y="1877"/>
                        <a:pt x="3537" y="1862"/>
                        <a:pt x="3537" y="1846"/>
                      </a:cubicBezTo>
                      <a:cubicBezTo>
                        <a:pt x="3537" y="1846"/>
                        <a:pt x="3552" y="1846"/>
                        <a:pt x="3552" y="1831"/>
                      </a:cubicBezTo>
                      <a:close/>
                      <a:moveTo>
                        <a:pt x="6148" y="1650"/>
                      </a:moveTo>
                      <a:lnTo>
                        <a:pt x="6263" y="1946"/>
                      </a:lnTo>
                      <a:lnTo>
                        <a:pt x="6263" y="1946"/>
                      </a:lnTo>
                      <a:cubicBezTo>
                        <a:pt x="6264" y="1944"/>
                        <a:pt x="6265" y="1942"/>
                        <a:pt x="6267" y="1940"/>
                      </a:cubicBezTo>
                      <a:lnTo>
                        <a:pt x="6148" y="1650"/>
                      </a:lnTo>
                      <a:close/>
                      <a:moveTo>
                        <a:pt x="3708" y="1877"/>
                      </a:moveTo>
                      <a:cubicBezTo>
                        <a:pt x="3723" y="1893"/>
                        <a:pt x="3739" y="1893"/>
                        <a:pt x="3754" y="1908"/>
                      </a:cubicBezTo>
                      <a:cubicBezTo>
                        <a:pt x="3754" y="1955"/>
                        <a:pt x="3754" y="1986"/>
                        <a:pt x="3770" y="2017"/>
                      </a:cubicBezTo>
                      <a:lnTo>
                        <a:pt x="3723" y="2017"/>
                      </a:lnTo>
                      <a:cubicBezTo>
                        <a:pt x="3677" y="1986"/>
                        <a:pt x="3661" y="1940"/>
                        <a:pt x="3677" y="1893"/>
                      </a:cubicBezTo>
                      <a:cubicBezTo>
                        <a:pt x="3677" y="1888"/>
                        <a:pt x="3681" y="1887"/>
                        <a:pt x="3686" y="1887"/>
                      </a:cubicBezTo>
                      <a:cubicBezTo>
                        <a:pt x="3700" y="1887"/>
                        <a:pt x="3723" y="1898"/>
                        <a:pt x="3723" y="1908"/>
                      </a:cubicBezTo>
                      <a:cubicBezTo>
                        <a:pt x="3723" y="1893"/>
                        <a:pt x="3708" y="1893"/>
                        <a:pt x="3708" y="1877"/>
                      </a:cubicBezTo>
                      <a:close/>
                      <a:moveTo>
                        <a:pt x="4142" y="1583"/>
                      </a:moveTo>
                      <a:cubicBezTo>
                        <a:pt x="4157" y="1614"/>
                        <a:pt x="4188" y="1645"/>
                        <a:pt x="4250" y="1676"/>
                      </a:cubicBezTo>
                      <a:cubicBezTo>
                        <a:pt x="4204" y="1722"/>
                        <a:pt x="4173" y="1784"/>
                        <a:pt x="4157" y="1862"/>
                      </a:cubicBezTo>
                      <a:cubicBezTo>
                        <a:pt x="4111" y="1924"/>
                        <a:pt x="4080" y="1986"/>
                        <a:pt x="4002" y="2033"/>
                      </a:cubicBezTo>
                      <a:cubicBezTo>
                        <a:pt x="4018" y="2033"/>
                        <a:pt x="4049" y="2048"/>
                        <a:pt x="4064" y="2064"/>
                      </a:cubicBezTo>
                      <a:lnTo>
                        <a:pt x="4002" y="2064"/>
                      </a:lnTo>
                      <a:cubicBezTo>
                        <a:pt x="4002" y="2048"/>
                        <a:pt x="4002" y="2048"/>
                        <a:pt x="4002" y="2033"/>
                      </a:cubicBezTo>
                      <a:cubicBezTo>
                        <a:pt x="4064" y="1971"/>
                        <a:pt x="4111" y="1893"/>
                        <a:pt x="4111" y="1784"/>
                      </a:cubicBezTo>
                      <a:cubicBezTo>
                        <a:pt x="4095" y="1738"/>
                        <a:pt x="4064" y="1691"/>
                        <a:pt x="4033" y="1660"/>
                      </a:cubicBezTo>
                      <a:cubicBezTo>
                        <a:pt x="4064" y="1629"/>
                        <a:pt x="4111" y="1614"/>
                        <a:pt x="4142" y="1583"/>
                      </a:cubicBezTo>
                      <a:close/>
                      <a:moveTo>
                        <a:pt x="3459" y="1908"/>
                      </a:moveTo>
                      <a:cubicBezTo>
                        <a:pt x="3490" y="2017"/>
                        <a:pt x="3490" y="2141"/>
                        <a:pt x="3366" y="2141"/>
                      </a:cubicBezTo>
                      <a:cubicBezTo>
                        <a:pt x="3362" y="2123"/>
                        <a:pt x="3356" y="2117"/>
                        <a:pt x="3349" y="2117"/>
                      </a:cubicBezTo>
                      <a:cubicBezTo>
                        <a:pt x="3334" y="2117"/>
                        <a:pt x="3313" y="2143"/>
                        <a:pt x="3286" y="2143"/>
                      </a:cubicBezTo>
                      <a:cubicBezTo>
                        <a:pt x="3282" y="2143"/>
                        <a:pt x="3278" y="2143"/>
                        <a:pt x="3273" y="2141"/>
                      </a:cubicBezTo>
                      <a:cubicBezTo>
                        <a:pt x="3320" y="2064"/>
                        <a:pt x="3320" y="1971"/>
                        <a:pt x="3382" y="1924"/>
                      </a:cubicBezTo>
                      <a:cubicBezTo>
                        <a:pt x="3382" y="1924"/>
                        <a:pt x="3397" y="1908"/>
                        <a:pt x="3397" y="1908"/>
                      </a:cubicBezTo>
                      <a:close/>
                      <a:moveTo>
                        <a:pt x="3010" y="2079"/>
                      </a:moveTo>
                      <a:cubicBezTo>
                        <a:pt x="3010" y="2110"/>
                        <a:pt x="3010" y="2141"/>
                        <a:pt x="2994" y="2172"/>
                      </a:cubicBezTo>
                      <a:cubicBezTo>
                        <a:pt x="2979" y="2141"/>
                        <a:pt x="2963" y="2095"/>
                        <a:pt x="3010" y="2079"/>
                      </a:cubicBezTo>
                      <a:close/>
                      <a:moveTo>
                        <a:pt x="3150" y="2213"/>
                      </a:moveTo>
                      <a:cubicBezTo>
                        <a:pt x="3150" y="2214"/>
                        <a:pt x="3149" y="2216"/>
                        <a:pt x="3149" y="2219"/>
                      </a:cubicBezTo>
                      <a:cubicBezTo>
                        <a:pt x="3150" y="2217"/>
                        <a:pt x="3150" y="2215"/>
                        <a:pt x="3150" y="2213"/>
                      </a:cubicBezTo>
                      <a:close/>
                      <a:moveTo>
                        <a:pt x="3242" y="2172"/>
                      </a:moveTo>
                      <a:cubicBezTo>
                        <a:pt x="3242" y="2188"/>
                        <a:pt x="3242" y="2203"/>
                        <a:pt x="3258" y="2219"/>
                      </a:cubicBezTo>
                      <a:lnTo>
                        <a:pt x="3227" y="2188"/>
                      </a:lnTo>
                      <a:cubicBezTo>
                        <a:pt x="3242" y="2188"/>
                        <a:pt x="3242" y="2188"/>
                        <a:pt x="3242" y="2172"/>
                      </a:cubicBezTo>
                      <a:close/>
                      <a:moveTo>
                        <a:pt x="4252" y="2228"/>
                      </a:moveTo>
                      <a:cubicBezTo>
                        <a:pt x="4257" y="2228"/>
                        <a:pt x="4261" y="2230"/>
                        <a:pt x="4266" y="2234"/>
                      </a:cubicBezTo>
                      <a:cubicBezTo>
                        <a:pt x="4250" y="2250"/>
                        <a:pt x="4235" y="2265"/>
                        <a:pt x="4219" y="2281"/>
                      </a:cubicBezTo>
                      <a:cubicBezTo>
                        <a:pt x="4219" y="2265"/>
                        <a:pt x="4219" y="2265"/>
                        <a:pt x="4219" y="2250"/>
                      </a:cubicBezTo>
                      <a:cubicBezTo>
                        <a:pt x="4230" y="2239"/>
                        <a:pt x="4241" y="2228"/>
                        <a:pt x="4252" y="2228"/>
                      </a:cubicBezTo>
                      <a:close/>
                      <a:moveTo>
                        <a:pt x="2994" y="2203"/>
                      </a:moveTo>
                      <a:lnTo>
                        <a:pt x="2994" y="2203"/>
                      </a:lnTo>
                      <a:cubicBezTo>
                        <a:pt x="2979" y="2234"/>
                        <a:pt x="2979" y="2281"/>
                        <a:pt x="2963" y="2327"/>
                      </a:cubicBezTo>
                      <a:lnTo>
                        <a:pt x="2932" y="2250"/>
                      </a:lnTo>
                      <a:cubicBezTo>
                        <a:pt x="2948" y="2234"/>
                        <a:pt x="2963" y="2219"/>
                        <a:pt x="2994" y="2203"/>
                      </a:cubicBezTo>
                      <a:close/>
                      <a:moveTo>
                        <a:pt x="4050" y="2325"/>
                      </a:moveTo>
                      <a:cubicBezTo>
                        <a:pt x="4062" y="2325"/>
                        <a:pt x="4071" y="2334"/>
                        <a:pt x="4080" y="2343"/>
                      </a:cubicBezTo>
                      <a:lnTo>
                        <a:pt x="4018" y="2343"/>
                      </a:lnTo>
                      <a:cubicBezTo>
                        <a:pt x="4031" y="2330"/>
                        <a:pt x="4041" y="2325"/>
                        <a:pt x="4050" y="2325"/>
                      </a:cubicBezTo>
                      <a:close/>
                      <a:moveTo>
                        <a:pt x="3103" y="2126"/>
                      </a:moveTo>
                      <a:cubicBezTo>
                        <a:pt x="3133" y="2126"/>
                        <a:pt x="3163" y="2126"/>
                        <a:pt x="3150" y="2213"/>
                      </a:cubicBezTo>
                      <a:lnTo>
                        <a:pt x="3150" y="2213"/>
                      </a:lnTo>
                      <a:cubicBezTo>
                        <a:pt x="3154" y="2203"/>
                        <a:pt x="3165" y="2201"/>
                        <a:pt x="3165" y="2188"/>
                      </a:cubicBezTo>
                      <a:cubicBezTo>
                        <a:pt x="3165" y="2234"/>
                        <a:pt x="3196" y="2265"/>
                        <a:pt x="3227" y="2281"/>
                      </a:cubicBezTo>
                      <a:cubicBezTo>
                        <a:pt x="3227" y="2281"/>
                        <a:pt x="3227" y="2281"/>
                        <a:pt x="3227" y="2296"/>
                      </a:cubicBezTo>
                      <a:cubicBezTo>
                        <a:pt x="3227" y="2281"/>
                        <a:pt x="3211" y="2281"/>
                        <a:pt x="3211" y="2281"/>
                      </a:cubicBezTo>
                      <a:lnTo>
                        <a:pt x="3211" y="2281"/>
                      </a:lnTo>
                      <a:cubicBezTo>
                        <a:pt x="3227" y="2312"/>
                        <a:pt x="3227" y="2327"/>
                        <a:pt x="3242" y="2358"/>
                      </a:cubicBezTo>
                      <a:cubicBezTo>
                        <a:pt x="3230" y="2352"/>
                        <a:pt x="3220" y="2346"/>
                        <a:pt x="3214" y="2346"/>
                      </a:cubicBezTo>
                      <a:cubicBezTo>
                        <a:pt x="3206" y="2346"/>
                        <a:pt x="3208" y="2359"/>
                        <a:pt x="3227" y="2405"/>
                      </a:cubicBezTo>
                      <a:cubicBezTo>
                        <a:pt x="3196" y="2374"/>
                        <a:pt x="3165" y="2343"/>
                        <a:pt x="3134" y="2343"/>
                      </a:cubicBezTo>
                      <a:lnTo>
                        <a:pt x="3134" y="2281"/>
                      </a:lnTo>
                      <a:lnTo>
                        <a:pt x="3087" y="2343"/>
                      </a:lnTo>
                      <a:cubicBezTo>
                        <a:pt x="3072" y="2327"/>
                        <a:pt x="3072" y="2312"/>
                        <a:pt x="3056" y="2312"/>
                      </a:cubicBezTo>
                      <a:cubicBezTo>
                        <a:pt x="3072" y="2327"/>
                        <a:pt x="3072" y="2327"/>
                        <a:pt x="3072" y="2343"/>
                      </a:cubicBezTo>
                      <a:lnTo>
                        <a:pt x="3041" y="2374"/>
                      </a:lnTo>
                      <a:cubicBezTo>
                        <a:pt x="3025" y="2343"/>
                        <a:pt x="3025" y="2327"/>
                        <a:pt x="3010" y="2312"/>
                      </a:cubicBezTo>
                      <a:cubicBezTo>
                        <a:pt x="3025" y="2281"/>
                        <a:pt x="3025" y="2265"/>
                        <a:pt x="3010" y="2234"/>
                      </a:cubicBezTo>
                      <a:cubicBezTo>
                        <a:pt x="3025" y="2188"/>
                        <a:pt x="3056" y="2141"/>
                        <a:pt x="3103" y="2126"/>
                      </a:cubicBezTo>
                      <a:close/>
                      <a:moveTo>
                        <a:pt x="1643" y="2451"/>
                      </a:moveTo>
                      <a:cubicBezTo>
                        <a:pt x="1643" y="2451"/>
                        <a:pt x="1644" y="2451"/>
                        <a:pt x="1645" y="2451"/>
                      </a:cubicBezTo>
                      <a:cubicBezTo>
                        <a:pt x="1644" y="2451"/>
                        <a:pt x="1643" y="2451"/>
                        <a:pt x="1643" y="2451"/>
                      </a:cubicBezTo>
                      <a:close/>
                      <a:moveTo>
                        <a:pt x="3227" y="2405"/>
                      </a:moveTo>
                      <a:lnTo>
                        <a:pt x="3227" y="2405"/>
                      </a:lnTo>
                      <a:cubicBezTo>
                        <a:pt x="3245" y="2423"/>
                        <a:pt x="3258" y="2430"/>
                        <a:pt x="3268" y="2430"/>
                      </a:cubicBezTo>
                      <a:cubicBezTo>
                        <a:pt x="3276" y="2430"/>
                        <a:pt x="3282" y="2427"/>
                        <a:pt x="3289" y="2420"/>
                      </a:cubicBezTo>
                      <a:cubicBezTo>
                        <a:pt x="3289" y="2451"/>
                        <a:pt x="3304" y="2467"/>
                        <a:pt x="3320" y="2482"/>
                      </a:cubicBezTo>
                      <a:cubicBezTo>
                        <a:pt x="3289" y="2467"/>
                        <a:pt x="3258" y="2436"/>
                        <a:pt x="3227" y="2405"/>
                      </a:cubicBezTo>
                      <a:close/>
                      <a:moveTo>
                        <a:pt x="3249" y="2441"/>
                      </a:moveTo>
                      <a:cubicBezTo>
                        <a:pt x="3293" y="2441"/>
                        <a:pt x="3303" y="2542"/>
                        <a:pt x="3335" y="2606"/>
                      </a:cubicBezTo>
                      <a:cubicBezTo>
                        <a:pt x="3320" y="2606"/>
                        <a:pt x="3320" y="2606"/>
                        <a:pt x="3320" y="2622"/>
                      </a:cubicBezTo>
                      <a:cubicBezTo>
                        <a:pt x="3304" y="2622"/>
                        <a:pt x="3304" y="2637"/>
                        <a:pt x="3289" y="2653"/>
                      </a:cubicBezTo>
                      <a:lnTo>
                        <a:pt x="3165" y="2513"/>
                      </a:lnTo>
                      <a:cubicBezTo>
                        <a:pt x="3203" y="2461"/>
                        <a:pt x="3229" y="2441"/>
                        <a:pt x="3249" y="2441"/>
                      </a:cubicBezTo>
                      <a:close/>
                      <a:moveTo>
                        <a:pt x="3180" y="2560"/>
                      </a:moveTo>
                      <a:cubicBezTo>
                        <a:pt x="3211" y="2622"/>
                        <a:pt x="3227" y="2653"/>
                        <a:pt x="3227" y="2684"/>
                      </a:cubicBezTo>
                      <a:cubicBezTo>
                        <a:pt x="3196" y="2684"/>
                        <a:pt x="3165" y="2653"/>
                        <a:pt x="3149" y="2591"/>
                      </a:cubicBezTo>
                      <a:cubicBezTo>
                        <a:pt x="3165" y="2575"/>
                        <a:pt x="3165" y="2575"/>
                        <a:pt x="3180" y="2560"/>
                      </a:cubicBezTo>
                      <a:close/>
                      <a:moveTo>
                        <a:pt x="5662" y="2467"/>
                      </a:moveTo>
                      <a:cubicBezTo>
                        <a:pt x="5724" y="2529"/>
                        <a:pt x="5770" y="2606"/>
                        <a:pt x="5832" y="2684"/>
                      </a:cubicBezTo>
                      <a:cubicBezTo>
                        <a:pt x="5770" y="2606"/>
                        <a:pt x="5724" y="2544"/>
                        <a:pt x="5662" y="2467"/>
                      </a:cubicBezTo>
                      <a:close/>
                      <a:moveTo>
                        <a:pt x="2079" y="1397"/>
                      </a:moveTo>
                      <a:lnTo>
                        <a:pt x="2033" y="1505"/>
                      </a:lnTo>
                      <a:lnTo>
                        <a:pt x="1986" y="1459"/>
                      </a:lnTo>
                      <a:cubicBezTo>
                        <a:pt x="1939" y="1521"/>
                        <a:pt x="1955" y="1660"/>
                        <a:pt x="1846" y="1676"/>
                      </a:cubicBezTo>
                      <a:cubicBezTo>
                        <a:pt x="1877" y="1769"/>
                        <a:pt x="1939" y="1893"/>
                        <a:pt x="1815" y="2017"/>
                      </a:cubicBezTo>
                      <a:lnTo>
                        <a:pt x="1800" y="1986"/>
                      </a:lnTo>
                      <a:lnTo>
                        <a:pt x="1800" y="1986"/>
                      </a:lnTo>
                      <a:cubicBezTo>
                        <a:pt x="1908" y="2203"/>
                        <a:pt x="1505" y="2157"/>
                        <a:pt x="1552" y="2281"/>
                      </a:cubicBezTo>
                      <a:cubicBezTo>
                        <a:pt x="1586" y="2323"/>
                        <a:pt x="1614" y="2338"/>
                        <a:pt x="1638" y="2338"/>
                      </a:cubicBezTo>
                      <a:cubicBezTo>
                        <a:pt x="1709" y="2338"/>
                        <a:pt x="1746" y="2203"/>
                        <a:pt x="1822" y="2203"/>
                      </a:cubicBezTo>
                      <a:cubicBezTo>
                        <a:pt x="1825" y="2203"/>
                        <a:pt x="1828" y="2203"/>
                        <a:pt x="1831" y="2203"/>
                      </a:cubicBezTo>
                      <a:cubicBezTo>
                        <a:pt x="1862" y="2312"/>
                        <a:pt x="1722" y="2296"/>
                        <a:pt x="1862" y="2327"/>
                      </a:cubicBezTo>
                      <a:cubicBezTo>
                        <a:pt x="1856" y="2394"/>
                        <a:pt x="1826" y="2409"/>
                        <a:pt x="1793" y="2409"/>
                      </a:cubicBezTo>
                      <a:cubicBezTo>
                        <a:pt x="1767" y="2409"/>
                        <a:pt x="1739" y="2400"/>
                        <a:pt x="1718" y="2400"/>
                      </a:cubicBezTo>
                      <a:cubicBezTo>
                        <a:pt x="1690" y="2400"/>
                        <a:pt x="1675" y="2415"/>
                        <a:pt x="1691" y="2482"/>
                      </a:cubicBezTo>
                      <a:lnTo>
                        <a:pt x="1784" y="2451"/>
                      </a:lnTo>
                      <a:lnTo>
                        <a:pt x="1784" y="2451"/>
                      </a:lnTo>
                      <a:cubicBezTo>
                        <a:pt x="1831" y="2560"/>
                        <a:pt x="1738" y="2606"/>
                        <a:pt x="1784" y="2699"/>
                      </a:cubicBezTo>
                      <a:cubicBezTo>
                        <a:pt x="1810" y="2719"/>
                        <a:pt x="1827" y="2727"/>
                        <a:pt x="1839" y="2727"/>
                      </a:cubicBezTo>
                      <a:cubicBezTo>
                        <a:pt x="1884" y="2727"/>
                        <a:pt x="1853" y="2609"/>
                        <a:pt x="1939" y="2560"/>
                      </a:cubicBezTo>
                      <a:lnTo>
                        <a:pt x="2002" y="2668"/>
                      </a:lnTo>
                      <a:lnTo>
                        <a:pt x="2033" y="2420"/>
                      </a:lnTo>
                      <a:cubicBezTo>
                        <a:pt x="1908" y="2265"/>
                        <a:pt x="1877" y="2312"/>
                        <a:pt x="1846" y="2110"/>
                      </a:cubicBezTo>
                      <a:lnTo>
                        <a:pt x="1846" y="2110"/>
                      </a:lnTo>
                      <a:cubicBezTo>
                        <a:pt x="1943" y="2121"/>
                        <a:pt x="2061" y="2168"/>
                        <a:pt x="2156" y="2232"/>
                      </a:cubicBezTo>
                      <a:lnTo>
                        <a:pt x="2156" y="2232"/>
                      </a:lnTo>
                      <a:cubicBezTo>
                        <a:pt x="2095" y="2124"/>
                        <a:pt x="2142" y="1985"/>
                        <a:pt x="2234" y="1877"/>
                      </a:cubicBezTo>
                      <a:lnTo>
                        <a:pt x="2250" y="1971"/>
                      </a:lnTo>
                      <a:cubicBezTo>
                        <a:pt x="2343" y="1893"/>
                        <a:pt x="2296" y="1800"/>
                        <a:pt x="2281" y="1738"/>
                      </a:cubicBezTo>
                      <a:lnTo>
                        <a:pt x="2281" y="1738"/>
                      </a:lnTo>
                      <a:cubicBezTo>
                        <a:pt x="2296" y="1753"/>
                        <a:pt x="2312" y="1753"/>
                        <a:pt x="2358" y="1753"/>
                      </a:cubicBezTo>
                      <a:cubicBezTo>
                        <a:pt x="2405" y="1660"/>
                        <a:pt x="2343" y="1521"/>
                        <a:pt x="2234" y="1505"/>
                      </a:cubicBezTo>
                      <a:lnTo>
                        <a:pt x="2234" y="1567"/>
                      </a:lnTo>
                      <a:lnTo>
                        <a:pt x="2095" y="1552"/>
                      </a:lnTo>
                      <a:lnTo>
                        <a:pt x="2095" y="1552"/>
                      </a:lnTo>
                      <a:cubicBezTo>
                        <a:pt x="2250" y="1722"/>
                        <a:pt x="2017" y="1800"/>
                        <a:pt x="2017" y="1955"/>
                      </a:cubicBezTo>
                      <a:cubicBezTo>
                        <a:pt x="1986" y="1831"/>
                        <a:pt x="1877" y="1645"/>
                        <a:pt x="2048" y="1645"/>
                      </a:cubicBezTo>
                      <a:lnTo>
                        <a:pt x="1955" y="1583"/>
                      </a:lnTo>
                      <a:cubicBezTo>
                        <a:pt x="2002" y="1490"/>
                        <a:pt x="2141" y="1521"/>
                        <a:pt x="2079" y="1397"/>
                      </a:cubicBezTo>
                      <a:close/>
                      <a:moveTo>
                        <a:pt x="5879" y="2730"/>
                      </a:moveTo>
                      <a:cubicBezTo>
                        <a:pt x="5879" y="2746"/>
                        <a:pt x="5894" y="2762"/>
                        <a:pt x="5910" y="2777"/>
                      </a:cubicBezTo>
                      <a:cubicBezTo>
                        <a:pt x="5910" y="2777"/>
                        <a:pt x="5910" y="2777"/>
                        <a:pt x="5910" y="2762"/>
                      </a:cubicBezTo>
                      <a:cubicBezTo>
                        <a:pt x="5894" y="2746"/>
                        <a:pt x="5894" y="2746"/>
                        <a:pt x="5879" y="2730"/>
                      </a:cubicBezTo>
                      <a:close/>
                      <a:moveTo>
                        <a:pt x="2917" y="2692"/>
                      </a:moveTo>
                      <a:cubicBezTo>
                        <a:pt x="2917" y="2699"/>
                        <a:pt x="2920" y="2699"/>
                        <a:pt x="2932" y="2699"/>
                      </a:cubicBezTo>
                      <a:cubicBezTo>
                        <a:pt x="2948" y="2746"/>
                        <a:pt x="2963" y="2808"/>
                        <a:pt x="2979" y="2839"/>
                      </a:cubicBezTo>
                      <a:lnTo>
                        <a:pt x="2948" y="2886"/>
                      </a:lnTo>
                      <a:cubicBezTo>
                        <a:pt x="2948" y="2886"/>
                        <a:pt x="2948" y="2870"/>
                        <a:pt x="2948" y="2870"/>
                      </a:cubicBezTo>
                      <a:lnTo>
                        <a:pt x="2948" y="2808"/>
                      </a:lnTo>
                      <a:lnTo>
                        <a:pt x="2932" y="2839"/>
                      </a:lnTo>
                      <a:cubicBezTo>
                        <a:pt x="2932" y="2780"/>
                        <a:pt x="2918" y="2736"/>
                        <a:pt x="2917" y="2692"/>
                      </a:cubicBezTo>
                      <a:close/>
                      <a:moveTo>
                        <a:pt x="2498" y="3320"/>
                      </a:moveTo>
                      <a:cubicBezTo>
                        <a:pt x="2498" y="3320"/>
                        <a:pt x="2513" y="3335"/>
                        <a:pt x="2513" y="3335"/>
                      </a:cubicBezTo>
                      <a:cubicBezTo>
                        <a:pt x="2513" y="3351"/>
                        <a:pt x="2513" y="3366"/>
                        <a:pt x="2529" y="3366"/>
                      </a:cubicBezTo>
                      <a:cubicBezTo>
                        <a:pt x="2513" y="3382"/>
                        <a:pt x="2498" y="3382"/>
                        <a:pt x="2482" y="3382"/>
                      </a:cubicBezTo>
                      <a:cubicBezTo>
                        <a:pt x="2482" y="3366"/>
                        <a:pt x="2482" y="3335"/>
                        <a:pt x="2498" y="3320"/>
                      </a:cubicBezTo>
                      <a:close/>
                      <a:moveTo>
                        <a:pt x="3242" y="3273"/>
                      </a:moveTo>
                      <a:cubicBezTo>
                        <a:pt x="3242" y="3289"/>
                        <a:pt x="3258" y="3289"/>
                        <a:pt x="3258" y="3304"/>
                      </a:cubicBezTo>
                      <a:cubicBezTo>
                        <a:pt x="3258" y="3351"/>
                        <a:pt x="3258" y="3413"/>
                        <a:pt x="3258" y="3459"/>
                      </a:cubicBezTo>
                      <a:cubicBezTo>
                        <a:pt x="3242" y="3490"/>
                        <a:pt x="3227" y="3506"/>
                        <a:pt x="3196" y="3506"/>
                      </a:cubicBezTo>
                      <a:cubicBezTo>
                        <a:pt x="3196" y="3459"/>
                        <a:pt x="3227" y="3397"/>
                        <a:pt x="3180" y="3382"/>
                      </a:cubicBezTo>
                      <a:cubicBezTo>
                        <a:pt x="3180" y="3366"/>
                        <a:pt x="3165" y="3366"/>
                        <a:pt x="3165" y="3366"/>
                      </a:cubicBezTo>
                      <a:cubicBezTo>
                        <a:pt x="3180" y="3351"/>
                        <a:pt x="3196" y="3335"/>
                        <a:pt x="3196" y="3335"/>
                      </a:cubicBezTo>
                      <a:cubicBezTo>
                        <a:pt x="3211" y="3335"/>
                        <a:pt x="3227" y="3335"/>
                        <a:pt x="3242" y="3273"/>
                      </a:cubicBezTo>
                      <a:close/>
                      <a:moveTo>
                        <a:pt x="2746" y="3708"/>
                      </a:moveTo>
                      <a:cubicBezTo>
                        <a:pt x="2746" y="3723"/>
                        <a:pt x="2746" y="3723"/>
                        <a:pt x="2761" y="3739"/>
                      </a:cubicBezTo>
                      <a:lnTo>
                        <a:pt x="2699" y="3739"/>
                      </a:lnTo>
                      <a:cubicBezTo>
                        <a:pt x="2715" y="3723"/>
                        <a:pt x="2715" y="3723"/>
                        <a:pt x="2730" y="3708"/>
                      </a:cubicBezTo>
                      <a:close/>
                      <a:moveTo>
                        <a:pt x="2637" y="3677"/>
                      </a:moveTo>
                      <a:cubicBezTo>
                        <a:pt x="2653" y="3677"/>
                        <a:pt x="2684" y="3692"/>
                        <a:pt x="2699" y="3708"/>
                      </a:cubicBezTo>
                      <a:cubicBezTo>
                        <a:pt x="2684" y="3739"/>
                        <a:pt x="2653" y="3754"/>
                        <a:pt x="2637" y="3770"/>
                      </a:cubicBezTo>
                      <a:cubicBezTo>
                        <a:pt x="2606" y="3754"/>
                        <a:pt x="2560" y="3739"/>
                        <a:pt x="2544" y="3723"/>
                      </a:cubicBezTo>
                      <a:lnTo>
                        <a:pt x="2544" y="3708"/>
                      </a:lnTo>
                      <a:cubicBezTo>
                        <a:pt x="2550" y="3719"/>
                        <a:pt x="2558" y="3725"/>
                        <a:pt x="2567" y="3725"/>
                      </a:cubicBezTo>
                      <a:cubicBezTo>
                        <a:pt x="2581" y="3725"/>
                        <a:pt x="2597" y="3711"/>
                        <a:pt x="2606" y="3692"/>
                      </a:cubicBezTo>
                      <a:cubicBezTo>
                        <a:pt x="2622" y="3708"/>
                        <a:pt x="2622" y="3723"/>
                        <a:pt x="2622" y="3723"/>
                      </a:cubicBezTo>
                      <a:cubicBezTo>
                        <a:pt x="2622" y="3708"/>
                        <a:pt x="2622" y="3692"/>
                        <a:pt x="2622" y="3677"/>
                      </a:cubicBezTo>
                      <a:close/>
                      <a:moveTo>
                        <a:pt x="2824" y="3816"/>
                      </a:moveTo>
                      <a:cubicBezTo>
                        <a:pt x="2829" y="3822"/>
                        <a:pt x="2838" y="3828"/>
                        <a:pt x="2846" y="3832"/>
                      </a:cubicBezTo>
                      <a:lnTo>
                        <a:pt x="2846" y="3832"/>
                      </a:lnTo>
                      <a:cubicBezTo>
                        <a:pt x="2840" y="3826"/>
                        <a:pt x="2832" y="3821"/>
                        <a:pt x="2824" y="3816"/>
                      </a:cubicBezTo>
                      <a:close/>
                      <a:moveTo>
                        <a:pt x="2777" y="3739"/>
                      </a:moveTo>
                      <a:cubicBezTo>
                        <a:pt x="2793" y="3770"/>
                        <a:pt x="2793" y="3801"/>
                        <a:pt x="2808" y="3847"/>
                      </a:cubicBezTo>
                      <a:cubicBezTo>
                        <a:pt x="2808" y="3816"/>
                        <a:pt x="2793" y="3770"/>
                        <a:pt x="2777" y="3739"/>
                      </a:cubicBezTo>
                      <a:close/>
                      <a:moveTo>
                        <a:pt x="2793" y="3599"/>
                      </a:moveTo>
                      <a:cubicBezTo>
                        <a:pt x="2793" y="3615"/>
                        <a:pt x="2793" y="3630"/>
                        <a:pt x="2808" y="3646"/>
                      </a:cubicBezTo>
                      <a:cubicBezTo>
                        <a:pt x="2824" y="3692"/>
                        <a:pt x="2870" y="3739"/>
                        <a:pt x="2901" y="3754"/>
                      </a:cubicBezTo>
                      <a:cubicBezTo>
                        <a:pt x="2901" y="3785"/>
                        <a:pt x="2901" y="3816"/>
                        <a:pt x="2886" y="3832"/>
                      </a:cubicBezTo>
                      <a:cubicBezTo>
                        <a:pt x="2881" y="3836"/>
                        <a:pt x="2875" y="3838"/>
                        <a:pt x="2869" y="3838"/>
                      </a:cubicBezTo>
                      <a:cubicBezTo>
                        <a:pt x="2862" y="3838"/>
                        <a:pt x="2854" y="3836"/>
                        <a:pt x="2846" y="3832"/>
                      </a:cubicBezTo>
                      <a:lnTo>
                        <a:pt x="2846" y="3832"/>
                      </a:lnTo>
                      <a:cubicBezTo>
                        <a:pt x="2863" y="3848"/>
                        <a:pt x="2874" y="3867"/>
                        <a:pt x="2886" y="3878"/>
                      </a:cubicBezTo>
                      <a:lnTo>
                        <a:pt x="2808" y="3847"/>
                      </a:lnTo>
                      <a:lnTo>
                        <a:pt x="2730" y="3832"/>
                      </a:lnTo>
                      <a:cubicBezTo>
                        <a:pt x="2730" y="3847"/>
                        <a:pt x="2715" y="3847"/>
                        <a:pt x="2715" y="3847"/>
                      </a:cubicBezTo>
                      <a:cubicBezTo>
                        <a:pt x="2715" y="3832"/>
                        <a:pt x="2715" y="3816"/>
                        <a:pt x="2699" y="3785"/>
                      </a:cubicBezTo>
                      <a:cubicBezTo>
                        <a:pt x="2730" y="3770"/>
                        <a:pt x="2746" y="3754"/>
                        <a:pt x="2777" y="3739"/>
                      </a:cubicBezTo>
                      <a:cubicBezTo>
                        <a:pt x="2777" y="3739"/>
                        <a:pt x="2777" y="3739"/>
                        <a:pt x="2777" y="3723"/>
                      </a:cubicBezTo>
                      <a:cubicBezTo>
                        <a:pt x="2793" y="3708"/>
                        <a:pt x="2808" y="3677"/>
                        <a:pt x="2808" y="3646"/>
                      </a:cubicBezTo>
                      <a:cubicBezTo>
                        <a:pt x="2793" y="3646"/>
                        <a:pt x="2777" y="3646"/>
                        <a:pt x="2761" y="3661"/>
                      </a:cubicBezTo>
                      <a:cubicBezTo>
                        <a:pt x="2761" y="3646"/>
                        <a:pt x="2761" y="3646"/>
                        <a:pt x="2761" y="3630"/>
                      </a:cubicBezTo>
                      <a:cubicBezTo>
                        <a:pt x="2777" y="3615"/>
                        <a:pt x="2777" y="3615"/>
                        <a:pt x="2793" y="3599"/>
                      </a:cubicBezTo>
                      <a:close/>
                      <a:moveTo>
                        <a:pt x="2513" y="3863"/>
                      </a:moveTo>
                      <a:cubicBezTo>
                        <a:pt x="2482" y="3909"/>
                        <a:pt x="2436" y="3925"/>
                        <a:pt x="2405" y="3940"/>
                      </a:cubicBezTo>
                      <a:cubicBezTo>
                        <a:pt x="2420" y="3925"/>
                        <a:pt x="2420" y="3909"/>
                        <a:pt x="2420" y="3894"/>
                      </a:cubicBezTo>
                      <a:cubicBezTo>
                        <a:pt x="2451" y="3878"/>
                        <a:pt x="2482" y="3863"/>
                        <a:pt x="2513" y="3863"/>
                      </a:cubicBezTo>
                      <a:close/>
                      <a:moveTo>
                        <a:pt x="2529" y="3863"/>
                      </a:moveTo>
                      <a:cubicBezTo>
                        <a:pt x="2591" y="3863"/>
                        <a:pt x="2637" y="3878"/>
                        <a:pt x="2668" y="3909"/>
                      </a:cubicBezTo>
                      <a:lnTo>
                        <a:pt x="2684" y="3971"/>
                      </a:lnTo>
                      <a:cubicBezTo>
                        <a:pt x="2699" y="3971"/>
                        <a:pt x="2699" y="3971"/>
                        <a:pt x="2715" y="3956"/>
                      </a:cubicBezTo>
                      <a:cubicBezTo>
                        <a:pt x="2730" y="3987"/>
                        <a:pt x="2746" y="4002"/>
                        <a:pt x="2761" y="4002"/>
                      </a:cubicBezTo>
                      <a:lnTo>
                        <a:pt x="2761" y="3987"/>
                      </a:lnTo>
                      <a:cubicBezTo>
                        <a:pt x="2808" y="4018"/>
                        <a:pt x="2839" y="4064"/>
                        <a:pt x="2777" y="4157"/>
                      </a:cubicBezTo>
                      <a:cubicBezTo>
                        <a:pt x="2761" y="4157"/>
                        <a:pt x="2746" y="4157"/>
                        <a:pt x="2730" y="4142"/>
                      </a:cubicBezTo>
                      <a:cubicBezTo>
                        <a:pt x="2715" y="4049"/>
                        <a:pt x="2684" y="3971"/>
                        <a:pt x="2684" y="3971"/>
                      </a:cubicBezTo>
                      <a:lnTo>
                        <a:pt x="2684" y="3971"/>
                      </a:lnTo>
                      <a:cubicBezTo>
                        <a:pt x="2622" y="4002"/>
                        <a:pt x="2715" y="4095"/>
                        <a:pt x="2684" y="4157"/>
                      </a:cubicBezTo>
                      <a:cubicBezTo>
                        <a:pt x="2684" y="4142"/>
                        <a:pt x="2668" y="4111"/>
                        <a:pt x="2653" y="4095"/>
                      </a:cubicBezTo>
                      <a:cubicBezTo>
                        <a:pt x="2653" y="4095"/>
                        <a:pt x="2606" y="4126"/>
                        <a:pt x="2575" y="4173"/>
                      </a:cubicBezTo>
                      <a:cubicBezTo>
                        <a:pt x="2575" y="4157"/>
                        <a:pt x="2575" y="4142"/>
                        <a:pt x="2575" y="4126"/>
                      </a:cubicBezTo>
                      <a:cubicBezTo>
                        <a:pt x="2554" y="4143"/>
                        <a:pt x="2537" y="4150"/>
                        <a:pt x="2520" y="4150"/>
                      </a:cubicBezTo>
                      <a:cubicBezTo>
                        <a:pt x="2475" y="4150"/>
                        <a:pt x="2437" y="4102"/>
                        <a:pt x="2358" y="4080"/>
                      </a:cubicBezTo>
                      <a:cubicBezTo>
                        <a:pt x="2358" y="4080"/>
                        <a:pt x="2358" y="4064"/>
                        <a:pt x="2358" y="4064"/>
                      </a:cubicBezTo>
                      <a:cubicBezTo>
                        <a:pt x="2467" y="4033"/>
                        <a:pt x="2591" y="4018"/>
                        <a:pt x="2591" y="3940"/>
                      </a:cubicBezTo>
                      <a:lnTo>
                        <a:pt x="2591" y="3940"/>
                      </a:lnTo>
                      <a:lnTo>
                        <a:pt x="2513" y="3987"/>
                      </a:lnTo>
                      <a:lnTo>
                        <a:pt x="2529" y="3863"/>
                      </a:lnTo>
                      <a:close/>
                      <a:moveTo>
                        <a:pt x="1784" y="4281"/>
                      </a:moveTo>
                      <a:cubicBezTo>
                        <a:pt x="1784" y="4281"/>
                        <a:pt x="1800" y="4297"/>
                        <a:pt x="1815" y="4312"/>
                      </a:cubicBezTo>
                      <a:cubicBezTo>
                        <a:pt x="1815" y="4319"/>
                        <a:pt x="1815" y="4323"/>
                        <a:pt x="1813" y="4323"/>
                      </a:cubicBezTo>
                      <a:cubicBezTo>
                        <a:pt x="1810" y="4323"/>
                        <a:pt x="1803" y="4315"/>
                        <a:pt x="1784" y="4297"/>
                      </a:cubicBezTo>
                      <a:lnTo>
                        <a:pt x="1784" y="4281"/>
                      </a:lnTo>
                      <a:close/>
                      <a:moveTo>
                        <a:pt x="2426" y="4154"/>
                      </a:moveTo>
                      <a:cubicBezTo>
                        <a:pt x="2438" y="4154"/>
                        <a:pt x="2452" y="4155"/>
                        <a:pt x="2467" y="4157"/>
                      </a:cubicBezTo>
                      <a:cubicBezTo>
                        <a:pt x="2498" y="4173"/>
                        <a:pt x="2498" y="4219"/>
                        <a:pt x="2498" y="4250"/>
                      </a:cubicBezTo>
                      <a:cubicBezTo>
                        <a:pt x="2482" y="4250"/>
                        <a:pt x="2467" y="4266"/>
                        <a:pt x="2451" y="4281"/>
                      </a:cubicBezTo>
                      <a:cubicBezTo>
                        <a:pt x="2451" y="4281"/>
                        <a:pt x="2436" y="4266"/>
                        <a:pt x="2420" y="4266"/>
                      </a:cubicBezTo>
                      <a:cubicBezTo>
                        <a:pt x="2420" y="4297"/>
                        <a:pt x="2405" y="4312"/>
                        <a:pt x="2405" y="4328"/>
                      </a:cubicBezTo>
                      <a:cubicBezTo>
                        <a:pt x="2400" y="4323"/>
                        <a:pt x="2393" y="4319"/>
                        <a:pt x="2386" y="4319"/>
                      </a:cubicBezTo>
                      <a:cubicBezTo>
                        <a:pt x="2374" y="4319"/>
                        <a:pt x="2363" y="4333"/>
                        <a:pt x="2374" y="4375"/>
                      </a:cubicBezTo>
                      <a:lnTo>
                        <a:pt x="2312" y="4266"/>
                      </a:lnTo>
                      <a:lnTo>
                        <a:pt x="2265" y="4266"/>
                      </a:lnTo>
                      <a:lnTo>
                        <a:pt x="2281" y="4204"/>
                      </a:lnTo>
                      <a:cubicBezTo>
                        <a:pt x="2321" y="4191"/>
                        <a:pt x="2349" y="4154"/>
                        <a:pt x="2426" y="4154"/>
                      </a:cubicBezTo>
                      <a:close/>
                      <a:moveTo>
                        <a:pt x="2482" y="4343"/>
                      </a:moveTo>
                      <a:cubicBezTo>
                        <a:pt x="2529" y="4359"/>
                        <a:pt x="2560" y="4375"/>
                        <a:pt x="2544" y="4406"/>
                      </a:cubicBezTo>
                      <a:lnTo>
                        <a:pt x="2560" y="4406"/>
                      </a:lnTo>
                      <a:cubicBezTo>
                        <a:pt x="2544" y="4437"/>
                        <a:pt x="2529" y="4452"/>
                        <a:pt x="2498" y="4452"/>
                      </a:cubicBezTo>
                      <a:lnTo>
                        <a:pt x="2436" y="4452"/>
                      </a:lnTo>
                      <a:cubicBezTo>
                        <a:pt x="2436" y="4437"/>
                        <a:pt x="2405" y="4375"/>
                        <a:pt x="2436" y="4375"/>
                      </a:cubicBezTo>
                      <a:cubicBezTo>
                        <a:pt x="2436" y="4375"/>
                        <a:pt x="2436" y="4375"/>
                        <a:pt x="2451" y="4390"/>
                      </a:cubicBezTo>
                      <a:cubicBezTo>
                        <a:pt x="2451" y="4390"/>
                        <a:pt x="2451" y="4375"/>
                        <a:pt x="2467" y="4375"/>
                      </a:cubicBezTo>
                      <a:cubicBezTo>
                        <a:pt x="2467" y="4359"/>
                        <a:pt x="2482" y="4359"/>
                        <a:pt x="2482" y="4343"/>
                      </a:cubicBezTo>
                      <a:close/>
                      <a:moveTo>
                        <a:pt x="2250" y="4390"/>
                      </a:moveTo>
                      <a:cubicBezTo>
                        <a:pt x="2296" y="4437"/>
                        <a:pt x="2358" y="4452"/>
                        <a:pt x="2296" y="4499"/>
                      </a:cubicBezTo>
                      <a:cubicBezTo>
                        <a:pt x="2265" y="4483"/>
                        <a:pt x="2250" y="4483"/>
                        <a:pt x="2234" y="4483"/>
                      </a:cubicBezTo>
                      <a:lnTo>
                        <a:pt x="2250" y="4390"/>
                      </a:lnTo>
                      <a:close/>
                      <a:moveTo>
                        <a:pt x="1722" y="4499"/>
                      </a:moveTo>
                      <a:lnTo>
                        <a:pt x="1831" y="4607"/>
                      </a:lnTo>
                      <a:lnTo>
                        <a:pt x="1846" y="4607"/>
                      </a:lnTo>
                      <a:lnTo>
                        <a:pt x="1831" y="4592"/>
                      </a:lnTo>
                      <a:lnTo>
                        <a:pt x="1722" y="4499"/>
                      </a:lnTo>
                      <a:close/>
                      <a:moveTo>
                        <a:pt x="1769" y="4281"/>
                      </a:moveTo>
                      <a:cubicBezTo>
                        <a:pt x="1784" y="4343"/>
                        <a:pt x="1815" y="4390"/>
                        <a:pt x="1784" y="4390"/>
                      </a:cubicBezTo>
                      <a:cubicBezTo>
                        <a:pt x="1800" y="4483"/>
                        <a:pt x="1815" y="4406"/>
                        <a:pt x="1831" y="4483"/>
                      </a:cubicBezTo>
                      <a:cubicBezTo>
                        <a:pt x="1830" y="4482"/>
                        <a:pt x="1828" y="4481"/>
                        <a:pt x="1828" y="4481"/>
                      </a:cubicBezTo>
                      <a:lnTo>
                        <a:pt x="1828" y="4481"/>
                      </a:lnTo>
                      <a:cubicBezTo>
                        <a:pt x="1818" y="4481"/>
                        <a:pt x="1832" y="4551"/>
                        <a:pt x="1846" y="4607"/>
                      </a:cubicBezTo>
                      <a:cubicBezTo>
                        <a:pt x="1846" y="4628"/>
                        <a:pt x="1846" y="4642"/>
                        <a:pt x="1846" y="4654"/>
                      </a:cubicBezTo>
                      <a:cubicBezTo>
                        <a:pt x="1846" y="4654"/>
                        <a:pt x="1831" y="4654"/>
                        <a:pt x="1831" y="4638"/>
                      </a:cubicBezTo>
                      <a:lnTo>
                        <a:pt x="1831" y="4638"/>
                      </a:lnTo>
                      <a:cubicBezTo>
                        <a:pt x="1831" y="4654"/>
                        <a:pt x="1846" y="4669"/>
                        <a:pt x="1846" y="4669"/>
                      </a:cubicBezTo>
                      <a:cubicBezTo>
                        <a:pt x="1846" y="4685"/>
                        <a:pt x="1846" y="4685"/>
                        <a:pt x="1846" y="4685"/>
                      </a:cubicBezTo>
                      <a:lnTo>
                        <a:pt x="1846" y="4700"/>
                      </a:lnTo>
                      <a:lnTo>
                        <a:pt x="1800" y="4700"/>
                      </a:lnTo>
                      <a:lnTo>
                        <a:pt x="1676" y="4576"/>
                      </a:lnTo>
                      <a:cubicBezTo>
                        <a:pt x="1691" y="4545"/>
                        <a:pt x="1707" y="4530"/>
                        <a:pt x="1722" y="4499"/>
                      </a:cubicBezTo>
                      <a:cubicBezTo>
                        <a:pt x="1753" y="4468"/>
                        <a:pt x="1769" y="4421"/>
                        <a:pt x="1784" y="4390"/>
                      </a:cubicBezTo>
                      <a:lnTo>
                        <a:pt x="1722" y="4375"/>
                      </a:lnTo>
                      <a:cubicBezTo>
                        <a:pt x="1753" y="4343"/>
                        <a:pt x="1722" y="4297"/>
                        <a:pt x="1753" y="4281"/>
                      </a:cubicBezTo>
                      <a:close/>
                      <a:moveTo>
                        <a:pt x="1645" y="4623"/>
                      </a:moveTo>
                      <a:lnTo>
                        <a:pt x="1753" y="4716"/>
                      </a:lnTo>
                      <a:cubicBezTo>
                        <a:pt x="1676" y="4747"/>
                        <a:pt x="1614" y="4762"/>
                        <a:pt x="1536" y="4809"/>
                      </a:cubicBezTo>
                      <a:cubicBezTo>
                        <a:pt x="1567" y="4747"/>
                        <a:pt x="1598" y="4685"/>
                        <a:pt x="1645" y="4623"/>
                      </a:cubicBezTo>
                      <a:close/>
                      <a:moveTo>
                        <a:pt x="1971" y="4530"/>
                      </a:moveTo>
                      <a:lnTo>
                        <a:pt x="1971" y="4530"/>
                      </a:lnTo>
                      <a:cubicBezTo>
                        <a:pt x="2033" y="4623"/>
                        <a:pt x="2110" y="4731"/>
                        <a:pt x="2141" y="4778"/>
                      </a:cubicBezTo>
                      <a:cubicBezTo>
                        <a:pt x="2141" y="4809"/>
                        <a:pt x="2141" y="4840"/>
                        <a:pt x="2126" y="4871"/>
                      </a:cubicBezTo>
                      <a:lnTo>
                        <a:pt x="2095" y="4871"/>
                      </a:lnTo>
                      <a:cubicBezTo>
                        <a:pt x="2095" y="4871"/>
                        <a:pt x="2095" y="4855"/>
                        <a:pt x="2079" y="4824"/>
                      </a:cubicBezTo>
                      <a:lnTo>
                        <a:pt x="2079" y="4824"/>
                      </a:lnTo>
                      <a:lnTo>
                        <a:pt x="2079" y="4824"/>
                      </a:lnTo>
                      <a:cubicBezTo>
                        <a:pt x="2079" y="4809"/>
                        <a:pt x="2079" y="4809"/>
                        <a:pt x="2079" y="4793"/>
                      </a:cubicBezTo>
                      <a:cubicBezTo>
                        <a:pt x="2079" y="4747"/>
                        <a:pt x="2064" y="4716"/>
                        <a:pt x="2033" y="4700"/>
                      </a:cubicBezTo>
                      <a:cubicBezTo>
                        <a:pt x="2017" y="4654"/>
                        <a:pt x="1986" y="4592"/>
                        <a:pt x="1971" y="4530"/>
                      </a:cubicBezTo>
                      <a:close/>
                      <a:moveTo>
                        <a:pt x="4425" y="4910"/>
                      </a:moveTo>
                      <a:cubicBezTo>
                        <a:pt x="4429" y="4924"/>
                        <a:pt x="4433" y="4933"/>
                        <a:pt x="4437" y="4933"/>
                      </a:cubicBezTo>
                      <a:cubicBezTo>
                        <a:pt x="4433" y="4924"/>
                        <a:pt x="4429" y="4916"/>
                        <a:pt x="4425" y="4910"/>
                      </a:cubicBezTo>
                      <a:close/>
                      <a:moveTo>
                        <a:pt x="2188" y="5150"/>
                      </a:moveTo>
                      <a:lnTo>
                        <a:pt x="2188" y="5150"/>
                      </a:lnTo>
                      <a:cubicBezTo>
                        <a:pt x="2203" y="5165"/>
                        <a:pt x="2219" y="5197"/>
                        <a:pt x="2250" y="5212"/>
                      </a:cubicBezTo>
                      <a:cubicBezTo>
                        <a:pt x="2234" y="5212"/>
                        <a:pt x="2219" y="5228"/>
                        <a:pt x="2203" y="5228"/>
                      </a:cubicBezTo>
                      <a:lnTo>
                        <a:pt x="2188" y="5150"/>
                      </a:lnTo>
                      <a:close/>
                      <a:moveTo>
                        <a:pt x="2017" y="5103"/>
                      </a:moveTo>
                      <a:cubicBezTo>
                        <a:pt x="2048" y="5150"/>
                        <a:pt x="2095" y="5197"/>
                        <a:pt x="2126" y="5243"/>
                      </a:cubicBezTo>
                      <a:cubicBezTo>
                        <a:pt x="2096" y="5231"/>
                        <a:pt x="2073" y="5226"/>
                        <a:pt x="2055" y="5226"/>
                      </a:cubicBezTo>
                      <a:cubicBezTo>
                        <a:pt x="2024" y="5226"/>
                        <a:pt x="2005" y="5239"/>
                        <a:pt x="1986" y="5259"/>
                      </a:cubicBezTo>
                      <a:cubicBezTo>
                        <a:pt x="1971" y="5243"/>
                        <a:pt x="1955" y="5228"/>
                        <a:pt x="1924" y="5228"/>
                      </a:cubicBezTo>
                      <a:cubicBezTo>
                        <a:pt x="1939" y="5197"/>
                        <a:pt x="1955" y="5165"/>
                        <a:pt x="1971" y="5134"/>
                      </a:cubicBezTo>
                      <a:cubicBezTo>
                        <a:pt x="1971" y="5119"/>
                        <a:pt x="1986" y="5103"/>
                        <a:pt x="2017" y="5103"/>
                      </a:cubicBezTo>
                      <a:close/>
                      <a:moveTo>
                        <a:pt x="2141" y="5243"/>
                      </a:moveTo>
                      <a:lnTo>
                        <a:pt x="2141" y="5243"/>
                      </a:lnTo>
                      <a:cubicBezTo>
                        <a:pt x="2170" y="5286"/>
                        <a:pt x="2199" y="5316"/>
                        <a:pt x="2215" y="5345"/>
                      </a:cubicBezTo>
                      <a:lnTo>
                        <a:pt x="2215" y="5345"/>
                      </a:lnTo>
                      <a:cubicBezTo>
                        <a:pt x="2184" y="5314"/>
                        <a:pt x="1968" y="5272"/>
                        <a:pt x="2141" y="5243"/>
                      </a:cubicBezTo>
                      <a:close/>
                      <a:moveTo>
                        <a:pt x="2219" y="5259"/>
                      </a:moveTo>
                      <a:lnTo>
                        <a:pt x="2219" y="5259"/>
                      </a:lnTo>
                      <a:cubicBezTo>
                        <a:pt x="2234" y="5274"/>
                        <a:pt x="2265" y="5290"/>
                        <a:pt x="2296" y="5305"/>
                      </a:cubicBezTo>
                      <a:cubicBezTo>
                        <a:pt x="2312" y="5321"/>
                        <a:pt x="2327" y="5336"/>
                        <a:pt x="2296" y="5352"/>
                      </a:cubicBezTo>
                      <a:cubicBezTo>
                        <a:pt x="2265" y="5321"/>
                        <a:pt x="2250" y="5290"/>
                        <a:pt x="2219" y="5259"/>
                      </a:cubicBezTo>
                      <a:close/>
                      <a:moveTo>
                        <a:pt x="2812" y="5401"/>
                      </a:moveTo>
                      <a:cubicBezTo>
                        <a:pt x="2823" y="5403"/>
                        <a:pt x="2833" y="5407"/>
                        <a:pt x="2839" y="5414"/>
                      </a:cubicBezTo>
                      <a:cubicBezTo>
                        <a:pt x="2828" y="5414"/>
                        <a:pt x="2825" y="5406"/>
                        <a:pt x="2812" y="5401"/>
                      </a:cubicBezTo>
                      <a:close/>
                      <a:moveTo>
                        <a:pt x="1706" y="6638"/>
                      </a:moveTo>
                      <a:cubicBezTo>
                        <a:pt x="1702" y="6639"/>
                        <a:pt x="1701" y="6639"/>
                        <a:pt x="1707" y="6639"/>
                      </a:cubicBezTo>
                      <a:lnTo>
                        <a:pt x="1706" y="6638"/>
                      </a:lnTo>
                      <a:close/>
                      <a:moveTo>
                        <a:pt x="1935" y="6608"/>
                      </a:moveTo>
                      <a:cubicBezTo>
                        <a:pt x="1924" y="6608"/>
                        <a:pt x="1924" y="6609"/>
                        <a:pt x="1924" y="6623"/>
                      </a:cubicBezTo>
                      <a:cubicBezTo>
                        <a:pt x="1908" y="6639"/>
                        <a:pt x="1893" y="6639"/>
                        <a:pt x="1877" y="6654"/>
                      </a:cubicBezTo>
                      <a:cubicBezTo>
                        <a:pt x="1853" y="6654"/>
                        <a:pt x="1830" y="6657"/>
                        <a:pt x="1812" y="6657"/>
                      </a:cubicBezTo>
                      <a:cubicBezTo>
                        <a:pt x="1786" y="6657"/>
                        <a:pt x="1769" y="6651"/>
                        <a:pt x="1769" y="6623"/>
                      </a:cubicBezTo>
                      <a:cubicBezTo>
                        <a:pt x="1815" y="6623"/>
                        <a:pt x="1860" y="6608"/>
                        <a:pt x="1935" y="6608"/>
                      </a:cubicBezTo>
                      <a:close/>
                      <a:moveTo>
                        <a:pt x="4421" y="1"/>
                      </a:moveTo>
                      <a:lnTo>
                        <a:pt x="4421" y="1"/>
                      </a:lnTo>
                      <a:cubicBezTo>
                        <a:pt x="4064" y="140"/>
                        <a:pt x="3521" y="171"/>
                        <a:pt x="3242" y="327"/>
                      </a:cubicBezTo>
                      <a:lnTo>
                        <a:pt x="3366" y="466"/>
                      </a:lnTo>
                      <a:cubicBezTo>
                        <a:pt x="3325" y="526"/>
                        <a:pt x="3299" y="548"/>
                        <a:pt x="3281" y="548"/>
                      </a:cubicBezTo>
                      <a:cubicBezTo>
                        <a:pt x="3235" y="548"/>
                        <a:pt x="3242" y="401"/>
                        <a:pt x="3170" y="401"/>
                      </a:cubicBezTo>
                      <a:cubicBezTo>
                        <a:pt x="3156" y="401"/>
                        <a:pt x="3139" y="406"/>
                        <a:pt x="3118" y="420"/>
                      </a:cubicBezTo>
                      <a:lnTo>
                        <a:pt x="3118" y="575"/>
                      </a:lnTo>
                      <a:lnTo>
                        <a:pt x="3103" y="575"/>
                      </a:lnTo>
                      <a:cubicBezTo>
                        <a:pt x="3103" y="575"/>
                        <a:pt x="3072" y="776"/>
                        <a:pt x="3072" y="776"/>
                      </a:cubicBezTo>
                      <a:cubicBezTo>
                        <a:pt x="3149" y="714"/>
                        <a:pt x="3041" y="637"/>
                        <a:pt x="3165" y="637"/>
                      </a:cubicBezTo>
                      <a:cubicBezTo>
                        <a:pt x="3173" y="636"/>
                        <a:pt x="3180" y="635"/>
                        <a:pt x="3187" y="635"/>
                      </a:cubicBezTo>
                      <a:cubicBezTo>
                        <a:pt x="3283" y="635"/>
                        <a:pt x="3244" y="736"/>
                        <a:pt x="3273" y="823"/>
                      </a:cubicBezTo>
                      <a:cubicBezTo>
                        <a:pt x="3222" y="823"/>
                        <a:pt x="3135" y="899"/>
                        <a:pt x="3098" y="899"/>
                      </a:cubicBezTo>
                      <a:cubicBezTo>
                        <a:pt x="3079" y="899"/>
                        <a:pt x="3072" y="880"/>
                        <a:pt x="3087" y="823"/>
                      </a:cubicBezTo>
                      <a:lnTo>
                        <a:pt x="3087" y="823"/>
                      </a:lnTo>
                      <a:cubicBezTo>
                        <a:pt x="3087" y="824"/>
                        <a:pt x="3010" y="1102"/>
                        <a:pt x="3010" y="1102"/>
                      </a:cubicBezTo>
                      <a:cubicBezTo>
                        <a:pt x="2963" y="1055"/>
                        <a:pt x="2979" y="993"/>
                        <a:pt x="2979" y="962"/>
                      </a:cubicBezTo>
                      <a:lnTo>
                        <a:pt x="2979" y="962"/>
                      </a:lnTo>
                      <a:cubicBezTo>
                        <a:pt x="2979" y="962"/>
                        <a:pt x="2886" y="1086"/>
                        <a:pt x="2886" y="1086"/>
                      </a:cubicBezTo>
                      <a:lnTo>
                        <a:pt x="2870" y="1071"/>
                      </a:lnTo>
                      <a:cubicBezTo>
                        <a:pt x="2824" y="1211"/>
                        <a:pt x="2699" y="1335"/>
                        <a:pt x="2715" y="1490"/>
                      </a:cubicBezTo>
                      <a:cubicBezTo>
                        <a:pt x="2742" y="1483"/>
                        <a:pt x="2763" y="1479"/>
                        <a:pt x="2780" y="1479"/>
                      </a:cubicBezTo>
                      <a:cubicBezTo>
                        <a:pt x="2908" y="1479"/>
                        <a:pt x="2771" y="1666"/>
                        <a:pt x="2839" y="1707"/>
                      </a:cubicBezTo>
                      <a:cubicBezTo>
                        <a:pt x="2834" y="1709"/>
                        <a:pt x="2828" y="1711"/>
                        <a:pt x="2821" y="1711"/>
                      </a:cubicBezTo>
                      <a:cubicBezTo>
                        <a:pt x="2742" y="1711"/>
                        <a:pt x="2546" y="1551"/>
                        <a:pt x="2560" y="1366"/>
                      </a:cubicBezTo>
                      <a:lnTo>
                        <a:pt x="2560" y="1366"/>
                      </a:lnTo>
                      <a:cubicBezTo>
                        <a:pt x="2569" y="1368"/>
                        <a:pt x="2577" y="1369"/>
                        <a:pt x="2584" y="1369"/>
                      </a:cubicBezTo>
                      <a:cubicBezTo>
                        <a:pt x="2666" y="1369"/>
                        <a:pt x="2657" y="1221"/>
                        <a:pt x="2699" y="1164"/>
                      </a:cubicBezTo>
                      <a:lnTo>
                        <a:pt x="2699" y="1164"/>
                      </a:lnTo>
                      <a:cubicBezTo>
                        <a:pt x="2591" y="1195"/>
                        <a:pt x="2622" y="1288"/>
                        <a:pt x="2575" y="1350"/>
                      </a:cubicBezTo>
                      <a:cubicBezTo>
                        <a:pt x="2570" y="1317"/>
                        <a:pt x="2549" y="1308"/>
                        <a:pt x="2522" y="1308"/>
                      </a:cubicBezTo>
                      <a:cubicBezTo>
                        <a:pt x="2484" y="1308"/>
                        <a:pt x="2436" y="1326"/>
                        <a:pt x="2401" y="1326"/>
                      </a:cubicBezTo>
                      <a:cubicBezTo>
                        <a:pt x="2390" y="1326"/>
                        <a:pt x="2381" y="1324"/>
                        <a:pt x="2374" y="1319"/>
                      </a:cubicBezTo>
                      <a:cubicBezTo>
                        <a:pt x="2343" y="1273"/>
                        <a:pt x="2265" y="1149"/>
                        <a:pt x="2389" y="1102"/>
                      </a:cubicBezTo>
                      <a:cubicBezTo>
                        <a:pt x="2415" y="1080"/>
                        <a:pt x="2435" y="1071"/>
                        <a:pt x="2451" y="1071"/>
                      </a:cubicBezTo>
                      <a:cubicBezTo>
                        <a:pt x="2504" y="1071"/>
                        <a:pt x="2514" y="1160"/>
                        <a:pt x="2523" y="1160"/>
                      </a:cubicBezTo>
                      <a:cubicBezTo>
                        <a:pt x="2525" y="1160"/>
                        <a:pt x="2527" y="1157"/>
                        <a:pt x="2529" y="1149"/>
                      </a:cubicBezTo>
                      <a:cubicBezTo>
                        <a:pt x="2549" y="1162"/>
                        <a:pt x="2566" y="1167"/>
                        <a:pt x="2581" y="1167"/>
                      </a:cubicBezTo>
                      <a:cubicBezTo>
                        <a:pt x="2671" y="1167"/>
                        <a:pt x="2684" y="958"/>
                        <a:pt x="2777" y="931"/>
                      </a:cubicBezTo>
                      <a:cubicBezTo>
                        <a:pt x="2793" y="931"/>
                        <a:pt x="2777" y="978"/>
                        <a:pt x="2777" y="993"/>
                      </a:cubicBezTo>
                      <a:cubicBezTo>
                        <a:pt x="2839" y="916"/>
                        <a:pt x="2994" y="792"/>
                        <a:pt x="2932" y="699"/>
                      </a:cubicBezTo>
                      <a:lnTo>
                        <a:pt x="2932" y="699"/>
                      </a:lnTo>
                      <a:cubicBezTo>
                        <a:pt x="2932" y="699"/>
                        <a:pt x="2901" y="745"/>
                        <a:pt x="2870" y="807"/>
                      </a:cubicBezTo>
                      <a:cubicBezTo>
                        <a:pt x="2824" y="869"/>
                        <a:pt x="2808" y="916"/>
                        <a:pt x="2808" y="916"/>
                      </a:cubicBezTo>
                      <a:cubicBezTo>
                        <a:pt x="2746" y="916"/>
                        <a:pt x="2793" y="792"/>
                        <a:pt x="2684" y="792"/>
                      </a:cubicBezTo>
                      <a:cubicBezTo>
                        <a:pt x="2668" y="854"/>
                        <a:pt x="2637" y="900"/>
                        <a:pt x="2560" y="931"/>
                      </a:cubicBezTo>
                      <a:lnTo>
                        <a:pt x="2544" y="885"/>
                      </a:lnTo>
                      <a:cubicBezTo>
                        <a:pt x="2374" y="916"/>
                        <a:pt x="2250" y="1086"/>
                        <a:pt x="2188" y="1226"/>
                      </a:cubicBezTo>
                      <a:cubicBezTo>
                        <a:pt x="2358" y="1428"/>
                        <a:pt x="2420" y="1583"/>
                        <a:pt x="2575" y="1800"/>
                      </a:cubicBezTo>
                      <a:cubicBezTo>
                        <a:pt x="2451" y="1955"/>
                        <a:pt x="2328" y="2094"/>
                        <a:pt x="2157" y="2234"/>
                      </a:cubicBezTo>
                      <a:lnTo>
                        <a:pt x="2157" y="2234"/>
                      </a:lnTo>
                      <a:cubicBezTo>
                        <a:pt x="2157" y="2233"/>
                        <a:pt x="2156" y="2233"/>
                        <a:pt x="2156" y="2232"/>
                      </a:cubicBezTo>
                      <a:lnTo>
                        <a:pt x="2156" y="2232"/>
                      </a:lnTo>
                      <a:cubicBezTo>
                        <a:pt x="2156" y="2233"/>
                        <a:pt x="2156" y="2234"/>
                        <a:pt x="2157" y="2234"/>
                      </a:cubicBezTo>
                      <a:cubicBezTo>
                        <a:pt x="2157" y="2234"/>
                        <a:pt x="2157" y="2234"/>
                        <a:pt x="2157" y="2234"/>
                      </a:cubicBezTo>
                      <a:lnTo>
                        <a:pt x="2157" y="2234"/>
                      </a:lnTo>
                      <a:cubicBezTo>
                        <a:pt x="2199" y="2262"/>
                        <a:pt x="2237" y="2294"/>
                        <a:pt x="2265" y="2327"/>
                      </a:cubicBezTo>
                      <a:cubicBezTo>
                        <a:pt x="2208" y="2339"/>
                        <a:pt x="2184" y="2401"/>
                        <a:pt x="2132" y="2401"/>
                      </a:cubicBezTo>
                      <a:cubicBezTo>
                        <a:pt x="2113" y="2401"/>
                        <a:pt x="2092" y="2394"/>
                        <a:pt x="2064" y="2374"/>
                      </a:cubicBezTo>
                      <a:lnTo>
                        <a:pt x="2064" y="2374"/>
                      </a:lnTo>
                      <a:cubicBezTo>
                        <a:pt x="2126" y="2498"/>
                        <a:pt x="2110" y="2699"/>
                        <a:pt x="2234" y="2746"/>
                      </a:cubicBezTo>
                      <a:cubicBezTo>
                        <a:pt x="2234" y="2746"/>
                        <a:pt x="2234" y="2762"/>
                        <a:pt x="2234" y="2762"/>
                      </a:cubicBezTo>
                      <a:cubicBezTo>
                        <a:pt x="2211" y="2759"/>
                        <a:pt x="2187" y="2758"/>
                        <a:pt x="2164" y="2758"/>
                      </a:cubicBezTo>
                      <a:cubicBezTo>
                        <a:pt x="2032" y="2758"/>
                        <a:pt x="1903" y="2798"/>
                        <a:pt x="1784" y="2917"/>
                      </a:cubicBezTo>
                      <a:cubicBezTo>
                        <a:pt x="1769" y="2948"/>
                        <a:pt x="1831" y="3010"/>
                        <a:pt x="1939" y="3056"/>
                      </a:cubicBezTo>
                      <a:cubicBezTo>
                        <a:pt x="1893" y="3072"/>
                        <a:pt x="1846" y="3087"/>
                        <a:pt x="1815" y="3118"/>
                      </a:cubicBezTo>
                      <a:cubicBezTo>
                        <a:pt x="1784" y="3072"/>
                        <a:pt x="1738" y="3010"/>
                        <a:pt x="1753" y="2963"/>
                      </a:cubicBezTo>
                      <a:lnTo>
                        <a:pt x="1753" y="2963"/>
                      </a:lnTo>
                      <a:lnTo>
                        <a:pt x="1567" y="3196"/>
                      </a:lnTo>
                      <a:lnTo>
                        <a:pt x="1521" y="3149"/>
                      </a:lnTo>
                      <a:lnTo>
                        <a:pt x="1536" y="3289"/>
                      </a:lnTo>
                      <a:cubicBezTo>
                        <a:pt x="1536" y="3236"/>
                        <a:pt x="1579" y="3191"/>
                        <a:pt x="1635" y="3191"/>
                      </a:cubicBezTo>
                      <a:cubicBezTo>
                        <a:pt x="1662" y="3191"/>
                        <a:pt x="1692" y="3202"/>
                        <a:pt x="1722" y="3227"/>
                      </a:cubicBezTo>
                      <a:cubicBezTo>
                        <a:pt x="1738" y="3397"/>
                        <a:pt x="1583" y="3397"/>
                        <a:pt x="1660" y="3568"/>
                      </a:cubicBezTo>
                      <a:cubicBezTo>
                        <a:pt x="1459" y="3459"/>
                        <a:pt x="1412" y="3475"/>
                        <a:pt x="1319" y="3382"/>
                      </a:cubicBezTo>
                      <a:cubicBezTo>
                        <a:pt x="1319" y="3366"/>
                        <a:pt x="1335" y="3366"/>
                        <a:pt x="1335" y="3366"/>
                      </a:cubicBezTo>
                      <a:cubicBezTo>
                        <a:pt x="1242" y="3273"/>
                        <a:pt x="1180" y="3118"/>
                        <a:pt x="1195" y="3041"/>
                      </a:cubicBezTo>
                      <a:lnTo>
                        <a:pt x="1195" y="3041"/>
                      </a:lnTo>
                      <a:cubicBezTo>
                        <a:pt x="993" y="3242"/>
                        <a:pt x="1102" y="3211"/>
                        <a:pt x="931" y="3397"/>
                      </a:cubicBezTo>
                      <a:cubicBezTo>
                        <a:pt x="807" y="3351"/>
                        <a:pt x="916" y="3134"/>
                        <a:pt x="807" y="3134"/>
                      </a:cubicBezTo>
                      <a:lnTo>
                        <a:pt x="978" y="2979"/>
                      </a:lnTo>
                      <a:lnTo>
                        <a:pt x="978" y="2979"/>
                      </a:lnTo>
                      <a:cubicBezTo>
                        <a:pt x="962" y="3010"/>
                        <a:pt x="993" y="3041"/>
                        <a:pt x="993" y="3056"/>
                      </a:cubicBezTo>
                      <a:cubicBezTo>
                        <a:pt x="993" y="2886"/>
                        <a:pt x="1133" y="2901"/>
                        <a:pt x="1055" y="2715"/>
                      </a:cubicBezTo>
                      <a:cubicBezTo>
                        <a:pt x="1063" y="2713"/>
                        <a:pt x="1069" y="2711"/>
                        <a:pt x="1075" y="2711"/>
                      </a:cubicBezTo>
                      <a:cubicBezTo>
                        <a:pt x="1129" y="2711"/>
                        <a:pt x="1104" y="2821"/>
                        <a:pt x="1129" y="2821"/>
                      </a:cubicBezTo>
                      <a:cubicBezTo>
                        <a:pt x="1133" y="2821"/>
                        <a:pt x="1140" y="2817"/>
                        <a:pt x="1148" y="2808"/>
                      </a:cubicBezTo>
                      <a:lnTo>
                        <a:pt x="1148" y="2808"/>
                      </a:lnTo>
                      <a:cubicBezTo>
                        <a:pt x="1133" y="2886"/>
                        <a:pt x="1226" y="3010"/>
                        <a:pt x="1304" y="3087"/>
                      </a:cubicBezTo>
                      <a:cubicBezTo>
                        <a:pt x="1428" y="2979"/>
                        <a:pt x="1195" y="2932"/>
                        <a:pt x="1226" y="2777"/>
                      </a:cubicBezTo>
                      <a:lnTo>
                        <a:pt x="1381" y="2746"/>
                      </a:lnTo>
                      <a:cubicBezTo>
                        <a:pt x="1389" y="2707"/>
                        <a:pt x="1373" y="2699"/>
                        <a:pt x="1352" y="2699"/>
                      </a:cubicBezTo>
                      <a:cubicBezTo>
                        <a:pt x="1338" y="2699"/>
                        <a:pt x="1321" y="2703"/>
                        <a:pt x="1307" y="2703"/>
                      </a:cubicBezTo>
                      <a:cubicBezTo>
                        <a:pt x="1300" y="2703"/>
                        <a:pt x="1293" y="2702"/>
                        <a:pt x="1288" y="2699"/>
                      </a:cubicBezTo>
                      <a:cubicBezTo>
                        <a:pt x="1304" y="2622"/>
                        <a:pt x="1381" y="2637"/>
                        <a:pt x="1412" y="2591"/>
                      </a:cubicBezTo>
                      <a:cubicBezTo>
                        <a:pt x="1400" y="2591"/>
                        <a:pt x="1385" y="2593"/>
                        <a:pt x="1369" y="2593"/>
                      </a:cubicBezTo>
                      <a:cubicBezTo>
                        <a:pt x="1346" y="2593"/>
                        <a:pt x="1322" y="2588"/>
                        <a:pt x="1304" y="2560"/>
                      </a:cubicBezTo>
                      <a:cubicBezTo>
                        <a:pt x="1426" y="2533"/>
                        <a:pt x="1441" y="2446"/>
                        <a:pt x="1579" y="2446"/>
                      </a:cubicBezTo>
                      <a:cubicBezTo>
                        <a:pt x="1598" y="2446"/>
                        <a:pt x="1619" y="2447"/>
                        <a:pt x="1643" y="2451"/>
                      </a:cubicBezTo>
                      <a:lnTo>
                        <a:pt x="1643" y="2451"/>
                      </a:lnTo>
                      <a:cubicBezTo>
                        <a:pt x="1536" y="2434"/>
                        <a:pt x="1490" y="2265"/>
                        <a:pt x="1490" y="2219"/>
                      </a:cubicBezTo>
                      <a:lnTo>
                        <a:pt x="1226" y="2265"/>
                      </a:lnTo>
                      <a:cubicBezTo>
                        <a:pt x="1133" y="2513"/>
                        <a:pt x="978" y="2591"/>
                        <a:pt x="916" y="2870"/>
                      </a:cubicBezTo>
                      <a:lnTo>
                        <a:pt x="869" y="2824"/>
                      </a:lnTo>
                      <a:lnTo>
                        <a:pt x="869" y="2824"/>
                      </a:lnTo>
                      <a:cubicBezTo>
                        <a:pt x="451" y="3087"/>
                        <a:pt x="993" y="3304"/>
                        <a:pt x="838" y="3630"/>
                      </a:cubicBezTo>
                      <a:cubicBezTo>
                        <a:pt x="815" y="3619"/>
                        <a:pt x="797" y="3615"/>
                        <a:pt x="783" y="3615"/>
                      </a:cubicBezTo>
                      <a:cubicBezTo>
                        <a:pt x="713" y="3615"/>
                        <a:pt x="748" y="3729"/>
                        <a:pt x="693" y="3729"/>
                      </a:cubicBezTo>
                      <a:cubicBezTo>
                        <a:pt x="680" y="3729"/>
                        <a:pt x="662" y="3723"/>
                        <a:pt x="637" y="3708"/>
                      </a:cubicBezTo>
                      <a:cubicBezTo>
                        <a:pt x="699" y="3615"/>
                        <a:pt x="621" y="3599"/>
                        <a:pt x="528" y="3584"/>
                      </a:cubicBezTo>
                      <a:lnTo>
                        <a:pt x="528" y="3584"/>
                      </a:lnTo>
                      <a:cubicBezTo>
                        <a:pt x="559" y="3677"/>
                        <a:pt x="652" y="3770"/>
                        <a:pt x="544" y="3863"/>
                      </a:cubicBezTo>
                      <a:cubicBezTo>
                        <a:pt x="482" y="3785"/>
                        <a:pt x="358" y="3863"/>
                        <a:pt x="389" y="3723"/>
                      </a:cubicBezTo>
                      <a:lnTo>
                        <a:pt x="389" y="3723"/>
                      </a:lnTo>
                      <a:cubicBezTo>
                        <a:pt x="264" y="3863"/>
                        <a:pt x="249" y="3987"/>
                        <a:pt x="358" y="4126"/>
                      </a:cubicBezTo>
                      <a:cubicBezTo>
                        <a:pt x="389" y="4499"/>
                        <a:pt x="140" y="4142"/>
                        <a:pt x="109" y="4530"/>
                      </a:cubicBezTo>
                      <a:cubicBezTo>
                        <a:pt x="109" y="4530"/>
                        <a:pt x="63" y="4452"/>
                        <a:pt x="63" y="4452"/>
                      </a:cubicBezTo>
                      <a:cubicBezTo>
                        <a:pt x="63" y="4452"/>
                        <a:pt x="47" y="4514"/>
                        <a:pt x="32" y="4576"/>
                      </a:cubicBezTo>
                      <a:cubicBezTo>
                        <a:pt x="16" y="4654"/>
                        <a:pt x="1" y="4716"/>
                        <a:pt x="1" y="4716"/>
                      </a:cubicBezTo>
                      <a:cubicBezTo>
                        <a:pt x="1" y="4716"/>
                        <a:pt x="125" y="4654"/>
                        <a:pt x="125" y="4654"/>
                      </a:cubicBezTo>
                      <a:lnTo>
                        <a:pt x="140" y="5057"/>
                      </a:lnTo>
                      <a:cubicBezTo>
                        <a:pt x="162" y="5147"/>
                        <a:pt x="182" y="5179"/>
                        <a:pt x="202" y="5179"/>
                      </a:cubicBezTo>
                      <a:cubicBezTo>
                        <a:pt x="249" y="5179"/>
                        <a:pt x="291" y="4991"/>
                        <a:pt x="332" y="4991"/>
                      </a:cubicBezTo>
                      <a:cubicBezTo>
                        <a:pt x="336" y="4991"/>
                        <a:pt x="339" y="4992"/>
                        <a:pt x="342" y="4995"/>
                      </a:cubicBezTo>
                      <a:lnTo>
                        <a:pt x="233" y="4902"/>
                      </a:lnTo>
                      <a:cubicBezTo>
                        <a:pt x="295" y="4747"/>
                        <a:pt x="218" y="4576"/>
                        <a:pt x="326" y="4576"/>
                      </a:cubicBezTo>
                      <a:cubicBezTo>
                        <a:pt x="280" y="4762"/>
                        <a:pt x="404" y="4731"/>
                        <a:pt x="435" y="4840"/>
                      </a:cubicBezTo>
                      <a:lnTo>
                        <a:pt x="435" y="4638"/>
                      </a:lnTo>
                      <a:lnTo>
                        <a:pt x="544" y="4623"/>
                      </a:lnTo>
                      <a:cubicBezTo>
                        <a:pt x="590" y="4468"/>
                        <a:pt x="652" y="4375"/>
                        <a:pt x="575" y="4250"/>
                      </a:cubicBezTo>
                      <a:lnTo>
                        <a:pt x="575" y="4250"/>
                      </a:lnTo>
                      <a:cubicBezTo>
                        <a:pt x="513" y="4297"/>
                        <a:pt x="637" y="4375"/>
                        <a:pt x="544" y="4406"/>
                      </a:cubicBezTo>
                      <a:cubicBezTo>
                        <a:pt x="404" y="4281"/>
                        <a:pt x="466" y="4095"/>
                        <a:pt x="482" y="3925"/>
                      </a:cubicBezTo>
                      <a:lnTo>
                        <a:pt x="482" y="3925"/>
                      </a:lnTo>
                      <a:cubicBezTo>
                        <a:pt x="486" y="3927"/>
                        <a:pt x="491" y="3928"/>
                        <a:pt x="496" y="3928"/>
                      </a:cubicBezTo>
                      <a:cubicBezTo>
                        <a:pt x="514" y="3928"/>
                        <a:pt x="532" y="3914"/>
                        <a:pt x="550" y="3914"/>
                      </a:cubicBezTo>
                      <a:cubicBezTo>
                        <a:pt x="558" y="3914"/>
                        <a:pt x="567" y="3917"/>
                        <a:pt x="575" y="3925"/>
                      </a:cubicBezTo>
                      <a:cubicBezTo>
                        <a:pt x="575" y="3940"/>
                        <a:pt x="575" y="3971"/>
                        <a:pt x="559" y="3971"/>
                      </a:cubicBezTo>
                      <a:cubicBezTo>
                        <a:pt x="598" y="3991"/>
                        <a:pt x="618" y="4034"/>
                        <a:pt x="651" y="4034"/>
                      </a:cubicBezTo>
                      <a:cubicBezTo>
                        <a:pt x="671" y="4034"/>
                        <a:pt x="695" y="4018"/>
                        <a:pt x="730" y="3971"/>
                      </a:cubicBezTo>
                      <a:cubicBezTo>
                        <a:pt x="823" y="4080"/>
                        <a:pt x="962" y="4250"/>
                        <a:pt x="993" y="4266"/>
                      </a:cubicBezTo>
                      <a:cubicBezTo>
                        <a:pt x="993" y="4343"/>
                        <a:pt x="962" y="4468"/>
                        <a:pt x="900" y="4514"/>
                      </a:cubicBezTo>
                      <a:lnTo>
                        <a:pt x="869" y="4514"/>
                      </a:lnTo>
                      <a:cubicBezTo>
                        <a:pt x="839" y="4574"/>
                        <a:pt x="882" y="4763"/>
                        <a:pt x="788" y="4763"/>
                      </a:cubicBezTo>
                      <a:cubicBezTo>
                        <a:pt x="784" y="4763"/>
                        <a:pt x="780" y="4763"/>
                        <a:pt x="776" y="4762"/>
                      </a:cubicBezTo>
                      <a:lnTo>
                        <a:pt x="776" y="4762"/>
                      </a:lnTo>
                      <a:cubicBezTo>
                        <a:pt x="787" y="4807"/>
                        <a:pt x="782" y="4909"/>
                        <a:pt x="820" y="4909"/>
                      </a:cubicBezTo>
                      <a:cubicBezTo>
                        <a:pt x="834" y="4909"/>
                        <a:pt x="855" y="4894"/>
                        <a:pt x="885" y="4855"/>
                      </a:cubicBezTo>
                      <a:cubicBezTo>
                        <a:pt x="885" y="4855"/>
                        <a:pt x="885" y="4855"/>
                        <a:pt x="885" y="4855"/>
                      </a:cubicBezTo>
                      <a:cubicBezTo>
                        <a:pt x="885" y="4855"/>
                        <a:pt x="885" y="5135"/>
                        <a:pt x="900" y="5165"/>
                      </a:cubicBezTo>
                      <a:cubicBezTo>
                        <a:pt x="872" y="5154"/>
                        <a:pt x="848" y="5149"/>
                        <a:pt x="825" y="5149"/>
                      </a:cubicBezTo>
                      <a:cubicBezTo>
                        <a:pt x="760" y="5149"/>
                        <a:pt x="714" y="5189"/>
                        <a:pt x="668" y="5212"/>
                      </a:cubicBezTo>
                      <a:cubicBezTo>
                        <a:pt x="651" y="5220"/>
                        <a:pt x="635" y="5226"/>
                        <a:pt x="618" y="5226"/>
                      </a:cubicBezTo>
                      <a:cubicBezTo>
                        <a:pt x="572" y="5226"/>
                        <a:pt x="527" y="5181"/>
                        <a:pt x="482" y="5010"/>
                      </a:cubicBezTo>
                      <a:cubicBezTo>
                        <a:pt x="482" y="5010"/>
                        <a:pt x="482" y="5026"/>
                        <a:pt x="482" y="5072"/>
                      </a:cubicBezTo>
                      <a:cubicBezTo>
                        <a:pt x="482" y="5103"/>
                        <a:pt x="482" y="5165"/>
                        <a:pt x="482" y="5259"/>
                      </a:cubicBezTo>
                      <a:lnTo>
                        <a:pt x="1706" y="6638"/>
                      </a:lnTo>
                      <a:lnTo>
                        <a:pt x="1706" y="6638"/>
                      </a:lnTo>
                      <a:cubicBezTo>
                        <a:pt x="1715" y="6637"/>
                        <a:pt x="1739" y="6634"/>
                        <a:pt x="1769" y="6623"/>
                      </a:cubicBezTo>
                      <a:lnTo>
                        <a:pt x="1769" y="6623"/>
                      </a:lnTo>
                      <a:cubicBezTo>
                        <a:pt x="1660" y="6701"/>
                        <a:pt x="1676" y="6747"/>
                        <a:pt x="1769" y="6778"/>
                      </a:cubicBezTo>
                      <a:cubicBezTo>
                        <a:pt x="1826" y="6801"/>
                        <a:pt x="1941" y="6816"/>
                        <a:pt x="2047" y="6816"/>
                      </a:cubicBezTo>
                      <a:cubicBezTo>
                        <a:pt x="2086" y="6816"/>
                        <a:pt x="2123" y="6814"/>
                        <a:pt x="2157" y="6810"/>
                      </a:cubicBezTo>
                      <a:lnTo>
                        <a:pt x="2203" y="6670"/>
                      </a:lnTo>
                      <a:cubicBezTo>
                        <a:pt x="2325" y="6686"/>
                        <a:pt x="2421" y="6711"/>
                        <a:pt x="2513" y="6711"/>
                      </a:cubicBezTo>
                      <a:cubicBezTo>
                        <a:pt x="2598" y="6711"/>
                        <a:pt x="2681" y="6690"/>
                        <a:pt x="2777" y="6623"/>
                      </a:cubicBezTo>
                      <a:cubicBezTo>
                        <a:pt x="2777" y="6623"/>
                        <a:pt x="2855" y="6468"/>
                        <a:pt x="2901" y="6329"/>
                      </a:cubicBezTo>
                      <a:cubicBezTo>
                        <a:pt x="2932" y="6174"/>
                        <a:pt x="2963" y="6034"/>
                        <a:pt x="2963" y="6034"/>
                      </a:cubicBezTo>
                      <a:cubicBezTo>
                        <a:pt x="2979" y="6003"/>
                        <a:pt x="3010" y="5972"/>
                        <a:pt x="3025" y="5956"/>
                      </a:cubicBezTo>
                      <a:cubicBezTo>
                        <a:pt x="3034" y="5960"/>
                        <a:pt x="3044" y="5962"/>
                        <a:pt x="3053" y="5962"/>
                      </a:cubicBezTo>
                      <a:cubicBezTo>
                        <a:pt x="3094" y="5962"/>
                        <a:pt x="3136" y="5935"/>
                        <a:pt x="3169" y="5935"/>
                      </a:cubicBezTo>
                      <a:cubicBezTo>
                        <a:pt x="3194" y="5935"/>
                        <a:pt x="3215" y="5950"/>
                        <a:pt x="3227" y="6003"/>
                      </a:cubicBezTo>
                      <a:cubicBezTo>
                        <a:pt x="3273" y="6034"/>
                        <a:pt x="3242" y="6096"/>
                        <a:pt x="3180" y="6112"/>
                      </a:cubicBezTo>
                      <a:cubicBezTo>
                        <a:pt x="3165" y="6112"/>
                        <a:pt x="3165" y="6081"/>
                        <a:pt x="3149" y="6081"/>
                      </a:cubicBezTo>
                      <a:cubicBezTo>
                        <a:pt x="3180" y="6158"/>
                        <a:pt x="3211" y="6236"/>
                        <a:pt x="3335" y="6251"/>
                      </a:cubicBezTo>
                      <a:cubicBezTo>
                        <a:pt x="3242" y="6282"/>
                        <a:pt x="3227" y="6282"/>
                        <a:pt x="3211" y="6360"/>
                      </a:cubicBezTo>
                      <a:lnTo>
                        <a:pt x="3289" y="6329"/>
                      </a:lnTo>
                      <a:lnTo>
                        <a:pt x="3289" y="6329"/>
                      </a:lnTo>
                      <a:cubicBezTo>
                        <a:pt x="3211" y="6422"/>
                        <a:pt x="3056" y="6685"/>
                        <a:pt x="3103" y="6778"/>
                      </a:cubicBezTo>
                      <a:cubicBezTo>
                        <a:pt x="3094" y="6689"/>
                        <a:pt x="3142" y="6677"/>
                        <a:pt x="3203" y="6677"/>
                      </a:cubicBezTo>
                      <a:cubicBezTo>
                        <a:pt x="3224" y="6677"/>
                        <a:pt x="3246" y="6678"/>
                        <a:pt x="3269" y="6678"/>
                      </a:cubicBezTo>
                      <a:cubicBezTo>
                        <a:pt x="3292" y="6678"/>
                        <a:pt x="3315" y="6677"/>
                        <a:pt x="3335" y="6670"/>
                      </a:cubicBezTo>
                      <a:lnTo>
                        <a:pt x="3335" y="6670"/>
                      </a:lnTo>
                      <a:cubicBezTo>
                        <a:pt x="3293" y="6726"/>
                        <a:pt x="3214" y="6845"/>
                        <a:pt x="3278" y="6845"/>
                      </a:cubicBezTo>
                      <a:cubicBezTo>
                        <a:pt x="3285" y="6845"/>
                        <a:pt x="3294" y="6844"/>
                        <a:pt x="3304" y="6841"/>
                      </a:cubicBezTo>
                      <a:cubicBezTo>
                        <a:pt x="3320" y="6794"/>
                        <a:pt x="3382" y="6732"/>
                        <a:pt x="3397" y="6670"/>
                      </a:cubicBezTo>
                      <a:cubicBezTo>
                        <a:pt x="3423" y="6619"/>
                        <a:pt x="3427" y="6588"/>
                        <a:pt x="3367" y="6588"/>
                      </a:cubicBezTo>
                      <a:cubicBezTo>
                        <a:pt x="3354" y="6588"/>
                        <a:pt x="3338" y="6590"/>
                        <a:pt x="3320" y="6592"/>
                      </a:cubicBezTo>
                      <a:cubicBezTo>
                        <a:pt x="3382" y="6515"/>
                        <a:pt x="3413" y="6406"/>
                        <a:pt x="3521" y="6391"/>
                      </a:cubicBezTo>
                      <a:lnTo>
                        <a:pt x="3521" y="6391"/>
                      </a:lnTo>
                      <a:cubicBezTo>
                        <a:pt x="3475" y="6515"/>
                        <a:pt x="3552" y="6515"/>
                        <a:pt x="3584" y="6608"/>
                      </a:cubicBezTo>
                      <a:cubicBezTo>
                        <a:pt x="3615" y="6484"/>
                        <a:pt x="3552" y="6406"/>
                        <a:pt x="3537" y="6360"/>
                      </a:cubicBezTo>
                      <a:cubicBezTo>
                        <a:pt x="3578" y="6349"/>
                        <a:pt x="3621" y="6346"/>
                        <a:pt x="3664" y="6346"/>
                      </a:cubicBezTo>
                      <a:cubicBezTo>
                        <a:pt x="3751" y="6346"/>
                        <a:pt x="3837" y="6360"/>
                        <a:pt x="3909" y="6360"/>
                      </a:cubicBezTo>
                      <a:cubicBezTo>
                        <a:pt x="4018" y="6360"/>
                        <a:pt x="4111" y="6329"/>
                        <a:pt x="4173" y="6205"/>
                      </a:cubicBezTo>
                      <a:cubicBezTo>
                        <a:pt x="4173" y="6202"/>
                        <a:pt x="4172" y="6201"/>
                        <a:pt x="4171" y="6201"/>
                      </a:cubicBezTo>
                      <a:cubicBezTo>
                        <a:pt x="4161" y="6201"/>
                        <a:pt x="4111" y="6279"/>
                        <a:pt x="4069" y="6279"/>
                      </a:cubicBezTo>
                      <a:cubicBezTo>
                        <a:pt x="4056" y="6279"/>
                        <a:pt x="4043" y="6272"/>
                        <a:pt x="4033" y="6251"/>
                      </a:cubicBezTo>
                      <a:cubicBezTo>
                        <a:pt x="4046" y="6150"/>
                        <a:pt x="4098" y="6129"/>
                        <a:pt x="4159" y="6129"/>
                      </a:cubicBezTo>
                      <a:cubicBezTo>
                        <a:pt x="4201" y="6129"/>
                        <a:pt x="4249" y="6139"/>
                        <a:pt x="4290" y="6139"/>
                      </a:cubicBezTo>
                      <a:cubicBezTo>
                        <a:pt x="4334" y="6139"/>
                        <a:pt x="4371" y="6127"/>
                        <a:pt x="4390" y="6081"/>
                      </a:cubicBezTo>
                      <a:lnTo>
                        <a:pt x="4250" y="5988"/>
                      </a:lnTo>
                      <a:cubicBezTo>
                        <a:pt x="4266" y="5941"/>
                        <a:pt x="4328" y="5848"/>
                        <a:pt x="4359" y="5801"/>
                      </a:cubicBezTo>
                      <a:cubicBezTo>
                        <a:pt x="4406" y="5832"/>
                        <a:pt x="4592" y="5817"/>
                        <a:pt x="4545" y="5925"/>
                      </a:cubicBezTo>
                      <a:cubicBezTo>
                        <a:pt x="4778" y="5832"/>
                        <a:pt x="4452" y="5538"/>
                        <a:pt x="4654" y="5414"/>
                      </a:cubicBezTo>
                      <a:lnTo>
                        <a:pt x="4654" y="5414"/>
                      </a:lnTo>
                      <a:cubicBezTo>
                        <a:pt x="4545" y="5445"/>
                        <a:pt x="4545" y="5460"/>
                        <a:pt x="4483" y="5522"/>
                      </a:cubicBezTo>
                      <a:cubicBezTo>
                        <a:pt x="4483" y="5398"/>
                        <a:pt x="4437" y="5460"/>
                        <a:pt x="4374" y="5383"/>
                      </a:cubicBezTo>
                      <a:lnTo>
                        <a:pt x="4374" y="5383"/>
                      </a:lnTo>
                      <a:cubicBezTo>
                        <a:pt x="4383" y="5385"/>
                        <a:pt x="4392" y="5386"/>
                        <a:pt x="4400" y="5386"/>
                      </a:cubicBezTo>
                      <a:cubicBezTo>
                        <a:pt x="4460" y="5386"/>
                        <a:pt x="4504" y="5325"/>
                        <a:pt x="4531" y="5325"/>
                      </a:cubicBezTo>
                      <a:cubicBezTo>
                        <a:pt x="4546" y="5325"/>
                        <a:pt x="4556" y="5343"/>
                        <a:pt x="4561" y="5398"/>
                      </a:cubicBezTo>
                      <a:cubicBezTo>
                        <a:pt x="4576" y="5383"/>
                        <a:pt x="4623" y="5352"/>
                        <a:pt x="4654" y="5305"/>
                      </a:cubicBezTo>
                      <a:cubicBezTo>
                        <a:pt x="4685" y="5274"/>
                        <a:pt x="4700" y="5243"/>
                        <a:pt x="4685" y="5212"/>
                      </a:cubicBezTo>
                      <a:lnTo>
                        <a:pt x="4607" y="5212"/>
                      </a:lnTo>
                      <a:cubicBezTo>
                        <a:pt x="4638" y="5181"/>
                        <a:pt x="4654" y="5119"/>
                        <a:pt x="4669" y="5057"/>
                      </a:cubicBezTo>
                      <a:cubicBezTo>
                        <a:pt x="4685" y="5010"/>
                        <a:pt x="4669" y="4933"/>
                        <a:pt x="4654" y="4871"/>
                      </a:cubicBezTo>
                      <a:lnTo>
                        <a:pt x="4654" y="4871"/>
                      </a:lnTo>
                      <a:cubicBezTo>
                        <a:pt x="4561" y="4995"/>
                        <a:pt x="4685" y="5134"/>
                        <a:pt x="4576" y="5228"/>
                      </a:cubicBezTo>
                      <a:cubicBezTo>
                        <a:pt x="4558" y="5230"/>
                        <a:pt x="4543" y="5232"/>
                        <a:pt x="4530" y="5232"/>
                      </a:cubicBezTo>
                      <a:cubicBezTo>
                        <a:pt x="4400" y="5232"/>
                        <a:pt x="4511" y="5101"/>
                        <a:pt x="4328" y="5072"/>
                      </a:cubicBezTo>
                      <a:lnTo>
                        <a:pt x="4328" y="5243"/>
                      </a:lnTo>
                      <a:lnTo>
                        <a:pt x="4374" y="5212"/>
                      </a:lnTo>
                      <a:lnTo>
                        <a:pt x="4374" y="5212"/>
                      </a:lnTo>
                      <a:cubicBezTo>
                        <a:pt x="4483" y="5352"/>
                        <a:pt x="4219" y="5352"/>
                        <a:pt x="4374" y="5476"/>
                      </a:cubicBezTo>
                      <a:cubicBezTo>
                        <a:pt x="4360" y="5475"/>
                        <a:pt x="4347" y="5474"/>
                        <a:pt x="4334" y="5474"/>
                      </a:cubicBezTo>
                      <a:cubicBezTo>
                        <a:pt x="4162" y="5474"/>
                        <a:pt x="4189" y="5569"/>
                        <a:pt x="3987" y="5569"/>
                      </a:cubicBezTo>
                      <a:cubicBezTo>
                        <a:pt x="3993" y="5602"/>
                        <a:pt x="4006" y="5612"/>
                        <a:pt x="4020" y="5612"/>
                      </a:cubicBezTo>
                      <a:cubicBezTo>
                        <a:pt x="4039" y="5612"/>
                        <a:pt x="4062" y="5593"/>
                        <a:pt x="4080" y="5584"/>
                      </a:cubicBezTo>
                      <a:lnTo>
                        <a:pt x="4080" y="5584"/>
                      </a:lnTo>
                      <a:cubicBezTo>
                        <a:pt x="4018" y="5631"/>
                        <a:pt x="4142" y="5770"/>
                        <a:pt x="3987" y="5770"/>
                      </a:cubicBezTo>
                      <a:cubicBezTo>
                        <a:pt x="3940" y="5782"/>
                        <a:pt x="4008" y="5838"/>
                        <a:pt x="4078" y="5838"/>
                      </a:cubicBezTo>
                      <a:cubicBezTo>
                        <a:pt x="4094" y="5838"/>
                        <a:pt x="4111" y="5835"/>
                        <a:pt x="4127" y="5827"/>
                      </a:cubicBezTo>
                      <a:lnTo>
                        <a:pt x="4127" y="5827"/>
                      </a:lnTo>
                      <a:cubicBezTo>
                        <a:pt x="4060" y="5874"/>
                        <a:pt x="4027" y="5944"/>
                        <a:pt x="3940" y="5988"/>
                      </a:cubicBezTo>
                      <a:lnTo>
                        <a:pt x="4095" y="6019"/>
                      </a:lnTo>
                      <a:lnTo>
                        <a:pt x="4018" y="6096"/>
                      </a:lnTo>
                      <a:lnTo>
                        <a:pt x="4018" y="6096"/>
                      </a:lnTo>
                      <a:lnTo>
                        <a:pt x="4126" y="6081"/>
                      </a:lnTo>
                      <a:lnTo>
                        <a:pt x="4126" y="6081"/>
                      </a:lnTo>
                      <a:cubicBezTo>
                        <a:pt x="4005" y="6215"/>
                        <a:pt x="3826" y="6338"/>
                        <a:pt x="3649" y="6338"/>
                      </a:cubicBezTo>
                      <a:cubicBezTo>
                        <a:pt x="3622" y="6338"/>
                        <a:pt x="3595" y="6335"/>
                        <a:pt x="3568" y="6329"/>
                      </a:cubicBezTo>
                      <a:cubicBezTo>
                        <a:pt x="3661" y="6096"/>
                        <a:pt x="3909" y="5941"/>
                        <a:pt x="3847" y="5724"/>
                      </a:cubicBezTo>
                      <a:cubicBezTo>
                        <a:pt x="3845" y="5723"/>
                        <a:pt x="3843" y="5723"/>
                        <a:pt x="3841" y="5723"/>
                      </a:cubicBezTo>
                      <a:cubicBezTo>
                        <a:pt x="3799" y="5723"/>
                        <a:pt x="3826" y="5856"/>
                        <a:pt x="3756" y="5856"/>
                      </a:cubicBezTo>
                      <a:cubicBezTo>
                        <a:pt x="3740" y="5856"/>
                        <a:pt x="3720" y="5849"/>
                        <a:pt x="3692" y="5832"/>
                      </a:cubicBezTo>
                      <a:lnTo>
                        <a:pt x="3692" y="5832"/>
                      </a:lnTo>
                      <a:lnTo>
                        <a:pt x="3723" y="5956"/>
                      </a:lnTo>
                      <a:cubicBezTo>
                        <a:pt x="3699" y="6005"/>
                        <a:pt x="3647" y="6090"/>
                        <a:pt x="3582" y="6090"/>
                      </a:cubicBezTo>
                      <a:cubicBezTo>
                        <a:pt x="3563" y="6090"/>
                        <a:pt x="3542" y="6083"/>
                        <a:pt x="3521" y="6065"/>
                      </a:cubicBezTo>
                      <a:cubicBezTo>
                        <a:pt x="3615" y="5879"/>
                        <a:pt x="3584" y="5786"/>
                        <a:pt x="3584" y="5646"/>
                      </a:cubicBezTo>
                      <a:cubicBezTo>
                        <a:pt x="3568" y="5631"/>
                        <a:pt x="3568" y="5615"/>
                        <a:pt x="3584" y="5584"/>
                      </a:cubicBezTo>
                      <a:cubicBezTo>
                        <a:pt x="3615" y="5553"/>
                        <a:pt x="3677" y="5507"/>
                        <a:pt x="3692" y="5460"/>
                      </a:cubicBezTo>
                      <a:cubicBezTo>
                        <a:pt x="3696" y="5459"/>
                        <a:pt x="3700" y="5458"/>
                        <a:pt x="3704" y="5458"/>
                      </a:cubicBezTo>
                      <a:cubicBezTo>
                        <a:pt x="3744" y="5458"/>
                        <a:pt x="3770" y="5524"/>
                        <a:pt x="3770" y="5538"/>
                      </a:cubicBezTo>
                      <a:cubicBezTo>
                        <a:pt x="4018" y="5522"/>
                        <a:pt x="3847" y="5165"/>
                        <a:pt x="4033" y="5103"/>
                      </a:cubicBezTo>
                      <a:cubicBezTo>
                        <a:pt x="4065" y="5135"/>
                        <a:pt x="4104" y="5141"/>
                        <a:pt x="4140" y="5141"/>
                      </a:cubicBezTo>
                      <a:cubicBezTo>
                        <a:pt x="4161" y="5141"/>
                        <a:pt x="4180" y="5139"/>
                        <a:pt x="4195" y="5139"/>
                      </a:cubicBezTo>
                      <a:cubicBezTo>
                        <a:pt x="4219" y="5139"/>
                        <a:pt x="4235" y="5143"/>
                        <a:pt x="4235" y="5165"/>
                      </a:cubicBezTo>
                      <a:cubicBezTo>
                        <a:pt x="4328" y="5119"/>
                        <a:pt x="4281" y="4995"/>
                        <a:pt x="4266" y="4902"/>
                      </a:cubicBezTo>
                      <a:lnTo>
                        <a:pt x="4266" y="4902"/>
                      </a:lnTo>
                      <a:cubicBezTo>
                        <a:pt x="4279" y="4910"/>
                        <a:pt x="4292" y="4913"/>
                        <a:pt x="4303" y="4913"/>
                      </a:cubicBezTo>
                      <a:cubicBezTo>
                        <a:pt x="4337" y="4913"/>
                        <a:pt x="4365" y="4887"/>
                        <a:pt x="4390" y="4887"/>
                      </a:cubicBezTo>
                      <a:cubicBezTo>
                        <a:pt x="4402" y="4887"/>
                        <a:pt x="4413" y="4893"/>
                        <a:pt x="4425" y="4910"/>
                      </a:cubicBezTo>
                      <a:lnTo>
                        <a:pt x="4425" y="4910"/>
                      </a:lnTo>
                      <a:cubicBezTo>
                        <a:pt x="4409" y="4860"/>
                        <a:pt x="4390" y="4747"/>
                        <a:pt x="4390" y="4747"/>
                      </a:cubicBezTo>
                      <a:cubicBezTo>
                        <a:pt x="4469" y="4747"/>
                        <a:pt x="4514" y="4625"/>
                        <a:pt x="4583" y="4625"/>
                      </a:cubicBezTo>
                      <a:cubicBezTo>
                        <a:pt x="4595" y="4625"/>
                        <a:pt x="4608" y="4629"/>
                        <a:pt x="4623" y="4638"/>
                      </a:cubicBezTo>
                      <a:cubicBezTo>
                        <a:pt x="4654" y="4561"/>
                        <a:pt x="4514" y="4514"/>
                        <a:pt x="4638" y="4468"/>
                      </a:cubicBezTo>
                      <a:lnTo>
                        <a:pt x="4638" y="4468"/>
                      </a:lnTo>
                      <a:cubicBezTo>
                        <a:pt x="4638" y="4483"/>
                        <a:pt x="4669" y="4483"/>
                        <a:pt x="4638" y="4499"/>
                      </a:cubicBezTo>
                      <a:cubicBezTo>
                        <a:pt x="4700" y="4499"/>
                        <a:pt x="4762" y="4437"/>
                        <a:pt x="4778" y="4375"/>
                      </a:cubicBezTo>
                      <a:cubicBezTo>
                        <a:pt x="4793" y="4375"/>
                        <a:pt x="4793" y="4312"/>
                        <a:pt x="4809" y="4281"/>
                      </a:cubicBezTo>
                      <a:lnTo>
                        <a:pt x="4809" y="4281"/>
                      </a:lnTo>
                      <a:cubicBezTo>
                        <a:pt x="4778" y="4297"/>
                        <a:pt x="4762" y="4297"/>
                        <a:pt x="4747" y="4328"/>
                      </a:cubicBezTo>
                      <a:cubicBezTo>
                        <a:pt x="4716" y="4343"/>
                        <a:pt x="4731" y="4328"/>
                        <a:pt x="4669" y="4375"/>
                      </a:cubicBezTo>
                      <a:cubicBezTo>
                        <a:pt x="4638" y="4343"/>
                        <a:pt x="4638" y="4297"/>
                        <a:pt x="4654" y="4250"/>
                      </a:cubicBezTo>
                      <a:cubicBezTo>
                        <a:pt x="4685" y="4219"/>
                        <a:pt x="4716" y="4204"/>
                        <a:pt x="4747" y="4188"/>
                      </a:cubicBezTo>
                      <a:cubicBezTo>
                        <a:pt x="4765" y="4249"/>
                        <a:pt x="4798" y="4262"/>
                        <a:pt x="4831" y="4262"/>
                      </a:cubicBezTo>
                      <a:cubicBezTo>
                        <a:pt x="4857" y="4262"/>
                        <a:pt x="4883" y="4255"/>
                        <a:pt x="4904" y="4255"/>
                      </a:cubicBezTo>
                      <a:cubicBezTo>
                        <a:pt x="4927" y="4255"/>
                        <a:pt x="4944" y="4263"/>
                        <a:pt x="4948" y="4297"/>
                      </a:cubicBezTo>
                      <a:cubicBezTo>
                        <a:pt x="5072" y="4188"/>
                        <a:pt x="5041" y="4033"/>
                        <a:pt x="5026" y="3878"/>
                      </a:cubicBezTo>
                      <a:cubicBezTo>
                        <a:pt x="5061" y="3861"/>
                        <a:pt x="5100" y="3859"/>
                        <a:pt x="5140" y="3859"/>
                      </a:cubicBezTo>
                      <a:cubicBezTo>
                        <a:pt x="5153" y="3859"/>
                        <a:pt x="5166" y="3859"/>
                        <a:pt x="5179" y="3859"/>
                      </a:cubicBezTo>
                      <a:cubicBezTo>
                        <a:pt x="5231" y="3859"/>
                        <a:pt x="5282" y="3855"/>
                        <a:pt x="5321" y="3816"/>
                      </a:cubicBezTo>
                      <a:cubicBezTo>
                        <a:pt x="5305" y="3692"/>
                        <a:pt x="5383" y="3584"/>
                        <a:pt x="5491" y="3459"/>
                      </a:cubicBezTo>
                      <a:lnTo>
                        <a:pt x="5491" y="3459"/>
                      </a:lnTo>
                      <a:cubicBezTo>
                        <a:pt x="5491" y="3521"/>
                        <a:pt x="5476" y="3584"/>
                        <a:pt x="5553" y="3599"/>
                      </a:cubicBezTo>
                      <a:cubicBezTo>
                        <a:pt x="5507" y="3521"/>
                        <a:pt x="5491" y="3475"/>
                        <a:pt x="5507" y="3444"/>
                      </a:cubicBezTo>
                      <a:cubicBezTo>
                        <a:pt x="5584" y="3366"/>
                        <a:pt x="5646" y="3289"/>
                        <a:pt x="5708" y="3227"/>
                      </a:cubicBezTo>
                      <a:cubicBezTo>
                        <a:pt x="5708" y="3258"/>
                        <a:pt x="5724" y="3258"/>
                        <a:pt x="5755" y="3273"/>
                      </a:cubicBezTo>
                      <a:cubicBezTo>
                        <a:pt x="5755" y="3284"/>
                        <a:pt x="5755" y="3295"/>
                        <a:pt x="5760" y="3295"/>
                      </a:cubicBezTo>
                      <a:cubicBezTo>
                        <a:pt x="5763" y="3295"/>
                        <a:pt x="5766" y="3293"/>
                        <a:pt x="5770" y="3289"/>
                      </a:cubicBezTo>
                      <a:cubicBezTo>
                        <a:pt x="5786" y="3289"/>
                        <a:pt x="5817" y="3304"/>
                        <a:pt x="5848" y="3304"/>
                      </a:cubicBezTo>
                      <a:cubicBezTo>
                        <a:pt x="5832" y="3273"/>
                        <a:pt x="5817" y="3258"/>
                        <a:pt x="5817" y="3227"/>
                      </a:cubicBezTo>
                      <a:lnTo>
                        <a:pt x="5817" y="3227"/>
                      </a:lnTo>
                      <a:cubicBezTo>
                        <a:pt x="5817" y="3242"/>
                        <a:pt x="5832" y="3242"/>
                        <a:pt x="5848" y="3273"/>
                      </a:cubicBezTo>
                      <a:cubicBezTo>
                        <a:pt x="5956" y="3242"/>
                        <a:pt x="6003" y="3134"/>
                        <a:pt x="6003" y="2979"/>
                      </a:cubicBezTo>
                      <a:lnTo>
                        <a:pt x="6003" y="2979"/>
                      </a:lnTo>
                      <a:cubicBezTo>
                        <a:pt x="5994" y="3003"/>
                        <a:pt x="5986" y="3012"/>
                        <a:pt x="5978" y="3012"/>
                      </a:cubicBezTo>
                      <a:cubicBezTo>
                        <a:pt x="5953" y="3012"/>
                        <a:pt x="5933" y="2902"/>
                        <a:pt x="5891" y="2902"/>
                      </a:cubicBezTo>
                      <a:cubicBezTo>
                        <a:pt x="5883" y="2902"/>
                        <a:pt x="5874" y="2906"/>
                        <a:pt x="5863" y="2917"/>
                      </a:cubicBezTo>
                      <a:cubicBezTo>
                        <a:pt x="5863" y="2870"/>
                        <a:pt x="5863" y="2839"/>
                        <a:pt x="5894" y="2808"/>
                      </a:cubicBezTo>
                      <a:cubicBezTo>
                        <a:pt x="6003" y="2963"/>
                        <a:pt x="6127" y="3103"/>
                        <a:pt x="6236" y="3258"/>
                      </a:cubicBezTo>
                      <a:cubicBezTo>
                        <a:pt x="6236" y="3258"/>
                        <a:pt x="6251" y="3242"/>
                        <a:pt x="6251" y="3242"/>
                      </a:cubicBezTo>
                      <a:cubicBezTo>
                        <a:pt x="6127" y="3087"/>
                        <a:pt x="6019" y="2948"/>
                        <a:pt x="5894" y="2793"/>
                      </a:cubicBezTo>
                      <a:cubicBezTo>
                        <a:pt x="5894" y="2793"/>
                        <a:pt x="5894" y="2777"/>
                        <a:pt x="5910" y="2777"/>
                      </a:cubicBezTo>
                      <a:cubicBezTo>
                        <a:pt x="5894" y="2762"/>
                        <a:pt x="5879" y="2746"/>
                        <a:pt x="5863" y="2730"/>
                      </a:cubicBezTo>
                      <a:lnTo>
                        <a:pt x="5879" y="2730"/>
                      </a:lnTo>
                      <a:cubicBezTo>
                        <a:pt x="5941" y="2653"/>
                        <a:pt x="5941" y="2560"/>
                        <a:pt x="5925" y="2482"/>
                      </a:cubicBezTo>
                      <a:cubicBezTo>
                        <a:pt x="5910" y="2374"/>
                        <a:pt x="5894" y="2281"/>
                        <a:pt x="6003" y="2188"/>
                      </a:cubicBezTo>
                      <a:lnTo>
                        <a:pt x="6003" y="2188"/>
                      </a:lnTo>
                      <a:cubicBezTo>
                        <a:pt x="6003" y="2188"/>
                        <a:pt x="5972" y="2203"/>
                        <a:pt x="5925" y="2203"/>
                      </a:cubicBezTo>
                      <a:cubicBezTo>
                        <a:pt x="5879" y="2219"/>
                        <a:pt x="5832" y="2219"/>
                        <a:pt x="5832" y="2219"/>
                      </a:cubicBezTo>
                      <a:cubicBezTo>
                        <a:pt x="5817" y="2389"/>
                        <a:pt x="5848" y="2529"/>
                        <a:pt x="5832" y="2668"/>
                      </a:cubicBezTo>
                      <a:cubicBezTo>
                        <a:pt x="5786" y="2606"/>
                        <a:pt x="5724" y="2529"/>
                        <a:pt x="5677" y="2467"/>
                      </a:cubicBezTo>
                      <a:cubicBezTo>
                        <a:pt x="5693" y="2420"/>
                        <a:pt x="5693" y="2374"/>
                        <a:pt x="5693" y="2343"/>
                      </a:cubicBezTo>
                      <a:cubicBezTo>
                        <a:pt x="5817" y="2265"/>
                        <a:pt x="5724" y="2079"/>
                        <a:pt x="5863" y="2064"/>
                      </a:cubicBezTo>
                      <a:lnTo>
                        <a:pt x="5863" y="2079"/>
                      </a:lnTo>
                      <a:lnTo>
                        <a:pt x="5956" y="1908"/>
                      </a:lnTo>
                      <a:lnTo>
                        <a:pt x="6143" y="1986"/>
                      </a:lnTo>
                      <a:cubicBezTo>
                        <a:pt x="6158" y="1971"/>
                        <a:pt x="6174" y="1955"/>
                        <a:pt x="6174" y="1924"/>
                      </a:cubicBezTo>
                      <a:lnTo>
                        <a:pt x="5693" y="699"/>
                      </a:lnTo>
                      <a:cubicBezTo>
                        <a:pt x="5607" y="649"/>
                        <a:pt x="5515" y="628"/>
                        <a:pt x="5445" y="628"/>
                      </a:cubicBezTo>
                      <a:cubicBezTo>
                        <a:pt x="5363" y="628"/>
                        <a:pt x="5311" y="657"/>
                        <a:pt x="5336" y="699"/>
                      </a:cubicBezTo>
                      <a:cubicBezTo>
                        <a:pt x="5134" y="575"/>
                        <a:pt x="5274" y="590"/>
                        <a:pt x="5259" y="497"/>
                      </a:cubicBezTo>
                      <a:cubicBezTo>
                        <a:pt x="5304" y="486"/>
                        <a:pt x="5370" y="479"/>
                        <a:pt x="5441" y="479"/>
                      </a:cubicBezTo>
                      <a:cubicBezTo>
                        <a:pt x="5564" y="479"/>
                        <a:pt x="5702" y="500"/>
                        <a:pt x="5770" y="559"/>
                      </a:cubicBezTo>
                      <a:lnTo>
                        <a:pt x="6329" y="1971"/>
                      </a:lnTo>
                      <a:cubicBezTo>
                        <a:pt x="6313" y="1986"/>
                        <a:pt x="6282" y="1986"/>
                        <a:pt x="6251" y="1986"/>
                      </a:cubicBezTo>
                      <a:cubicBezTo>
                        <a:pt x="6267" y="1986"/>
                        <a:pt x="6282" y="1971"/>
                        <a:pt x="6267" y="1955"/>
                      </a:cubicBezTo>
                      <a:lnTo>
                        <a:pt x="6263" y="1946"/>
                      </a:lnTo>
                      <a:lnTo>
                        <a:pt x="6263" y="1946"/>
                      </a:lnTo>
                      <a:cubicBezTo>
                        <a:pt x="6054" y="2294"/>
                        <a:pt x="6453" y="2142"/>
                        <a:pt x="6422" y="2358"/>
                      </a:cubicBezTo>
                      <a:cubicBezTo>
                        <a:pt x="6484" y="2265"/>
                        <a:pt x="6608" y="2203"/>
                        <a:pt x="6592" y="2079"/>
                      </a:cubicBezTo>
                      <a:cubicBezTo>
                        <a:pt x="6592" y="2064"/>
                        <a:pt x="6592" y="2064"/>
                        <a:pt x="6592" y="2048"/>
                      </a:cubicBezTo>
                      <a:lnTo>
                        <a:pt x="5910" y="327"/>
                      </a:lnTo>
                      <a:cubicBezTo>
                        <a:pt x="5848" y="295"/>
                        <a:pt x="5739" y="249"/>
                        <a:pt x="5600" y="233"/>
                      </a:cubicBezTo>
                      <a:cubicBezTo>
                        <a:pt x="5527" y="215"/>
                        <a:pt x="5444" y="208"/>
                        <a:pt x="5368" y="208"/>
                      </a:cubicBezTo>
                      <a:cubicBezTo>
                        <a:pt x="5315" y="208"/>
                        <a:pt x="5266" y="212"/>
                        <a:pt x="5228" y="218"/>
                      </a:cubicBezTo>
                      <a:cubicBezTo>
                        <a:pt x="5253" y="215"/>
                        <a:pt x="5277" y="214"/>
                        <a:pt x="5301" y="214"/>
                      </a:cubicBezTo>
                      <a:cubicBezTo>
                        <a:pt x="5544" y="214"/>
                        <a:pt x="5658" y="357"/>
                        <a:pt x="5786" y="513"/>
                      </a:cubicBezTo>
                      <a:cubicBezTo>
                        <a:pt x="5631" y="404"/>
                        <a:pt x="5569" y="497"/>
                        <a:pt x="5460" y="389"/>
                      </a:cubicBezTo>
                      <a:lnTo>
                        <a:pt x="5507" y="373"/>
                      </a:lnTo>
                      <a:cubicBezTo>
                        <a:pt x="5507" y="373"/>
                        <a:pt x="5486" y="366"/>
                        <a:pt x="5458" y="366"/>
                      </a:cubicBezTo>
                      <a:cubicBezTo>
                        <a:pt x="5445" y="366"/>
                        <a:pt x="5429" y="368"/>
                        <a:pt x="5414" y="373"/>
                      </a:cubicBezTo>
                      <a:lnTo>
                        <a:pt x="5305" y="373"/>
                      </a:lnTo>
                      <a:cubicBezTo>
                        <a:pt x="5305" y="311"/>
                        <a:pt x="5165" y="264"/>
                        <a:pt x="5088" y="233"/>
                      </a:cubicBezTo>
                      <a:cubicBezTo>
                        <a:pt x="4995" y="218"/>
                        <a:pt x="4933" y="187"/>
                        <a:pt x="5103" y="140"/>
                      </a:cubicBezTo>
                      <a:cubicBezTo>
                        <a:pt x="4824" y="140"/>
                        <a:pt x="4995" y="233"/>
                        <a:pt x="4762" y="264"/>
                      </a:cubicBezTo>
                      <a:cubicBezTo>
                        <a:pt x="4762" y="264"/>
                        <a:pt x="4871" y="280"/>
                        <a:pt x="4979" y="295"/>
                      </a:cubicBezTo>
                      <a:cubicBezTo>
                        <a:pt x="5088" y="311"/>
                        <a:pt x="5212" y="358"/>
                        <a:pt x="5212" y="358"/>
                      </a:cubicBezTo>
                      <a:lnTo>
                        <a:pt x="5181" y="482"/>
                      </a:lnTo>
                      <a:cubicBezTo>
                        <a:pt x="5144" y="491"/>
                        <a:pt x="5114" y="495"/>
                        <a:pt x="5089" y="495"/>
                      </a:cubicBezTo>
                      <a:cubicBezTo>
                        <a:pt x="4987" y="495"/>
                        <a:pt x="4958" y="435"/>
                        <a:pt x="4809" y="435"/>
                      </a:cubicBezTo>
                      <a:lnTo>
                        <a:pt x="4824" y="575"/>
                      </a:lnTo>
                      <a:cubicBezTo>
                        <a:pt x="4824" y="575"/>
                        <a:pt x="4762" y="544"/>
                        <a:pt x="4685" y="528"/>
                      </a:cubicBezTo>
                      <a:cubicBezTo>
                        <a:pt x="4623" y="497"/>
                        <a:pt x="4545" y="482"/>
                        <a:pt x="4545" y="482"/>
                      </a:cubicBezTo>
                      <a:lnTo>
                        <a:pt x="4545" y="482"/>
                      </a:lnTo>
                      <a:cubicBezTo>
                        <a:pt x="4576" y="513"/>
                        <a:pt x="4530" y="544"/>
                        <a:pt x="4483" y="544"/>
                      </a:cubicBezTo>
                      <a:cubicBezTo>
                        <a:pt x="4437" y="559"/>
                        <a:pt x="4374" y="575"/>
                        <a:pt x="4359" y="590"/>
                      </a:cubicBezTo>
                      <a:cubicBezTo>
                        <a:pt x="4297" y="575"/>
                        <a:pt x="4266" y="513"/>
                        <a:pt x="4219" y="482"/>
                      </a:cubicBezTo>
                      <a:cubicBezTo>
                        <a:pt x="4205" y="460"/>
                        <a:pt x="4187" y="445"/>
                        <a:pt x="4164" y="445"/>
                      </a:cubicBezTo>
                      <a:cubicBezTo>
                        <a:pt x="4138" y="445"/>
                        <a:pt x="4105" y="463"/>
                        <a:pt x="4064" y="513"/>
                      </a:cubicBezTo>
                      <a:lnTo>
                        <a:pt x="4095" y="528"/>
                      </a:lnTo>
                      <a:cubicBezTo>
                        <a:pt x="3987" y="621"/>
                        <a:pt x="3940" y="668"/>
                        <a:pt x="3801" y="699"/>
                      </a:cubicBezTo>
                      <a:cubicBezTo>
                        <a:pt x="3801" y="668"/>
                        <a:pt x="3816" y="637"/>
                        <a:pt x="3832" y="621"/>
                      </a:cubicBezTo>
                      <a:lnTo>
                        <a:pt x="3832" y="621"/>
                      </a:lnTo>
                      <a:cubicBezTo>
                        <a:pt x="3617" y="648"/>
                        <a:pt x="3507" y="906"/>
                        <a:pt x="3371" y="906"/>
                      </a:cubicBezTo>
                      <a:cubicBezTo>
                        <a:pt x="3350" y="906"/>
                        <a:pt x="3328" y="900"/>
                        <a:pt x="3304" y="885"/>
                      </a:cubicBezTo>
                      <a:cubicBezTo>
                        <a:pt x="3242" y="776"/>
                        <a:pt x="3335" y="792"/>
                        <a:pt x="3273" y="683"/>
                      </a:cubicBezTo>
                      <a:cubicBezTo>
                        <a:pt x="3444" y="668"/>
                        <a:pt x="3459" y="590"/>
                        <a:pt x="3490" y="513"/>
                      </a:cubicBezTo>
                      <a:cubicBezTo>
                        <a:pt x="3506" y="420"/>
                        <a:pt x="3537" y="327"/>
                        <a:pt x="3754" y="264"/>
                      </a:cubicBezTo>
                      <a:cubicBezTo>
                        <a:pt x="3786" y="315"/>
                        <a:pt x="3815" y="335"/>
                        <a:pt x="3845" y="335"/>
                      </a:cubicBezTo>
                      <a:cubicBezTo>
                        <a:pt x="3888" y="335"/>
                        <a:pt x="3932" y="295"/>
                        <a:pt x="3987" y="249"/>
                      </a:cubicBezTo>
                      <a:cubicBezTo>
                        <a:pt x="4033" y="193"/>
                        <a:pt x="4102" y="148"/>
                        <a:pt x="4167" y="148"/>
                      </a:cubicBezTo>
                      <a:cubicBezTo>
                        <a:pt x="4209" y="148"/>
                        <a:pt x="4250" y="168"/>
                        <a:pt x="4281" y="218"/>
                      </a:cubicBezTo>
                      <a:cubicBezTo>
                        <a:pt x="4049" y="218"/>
                        <a:pt x="3909" y="482"/>
                        <a:pt x="3956" y="497"/>
                      </a:cubicBezTo>
                      <a:cubicBezTo>
                        <a:pt x="4069" y="426"/>
                        <a:pt x="4286" y="356"/>
                        <a:pt x="4429" y="356"/>
                      </a:cubicBezTo>
                      <a:cubicBezTo>
                        <a:pt x="4442" y="356"/>
                        <a:pt x="4455" y="356"/>
                        <a:pt x="4468" y="358"/>
                      </a:cubicBezTo>
                      <a:cubicBezTo>
                        <a:pt x="4328" y="280"/>
                        <a:pt x="4328" y="125"/>
                        <a:pt x="44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0" name="Google Shape;3630;p21"/>
                <p:cNvSpPr/>
                <p:nvPr/>
              </p:nvSpPr>
              <p:spPr>
                <a:xfrm>
                  <a:off x="3107975" y="9077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1" name="Google Shape;3631;p21"/>
                <p:cNvSpPr/>
                <p:nvPr/>
              </p:nvSpPr>
              <p:spPr>
                <a:xfrm>
                  <a:off x="3107600" y="90540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"/>
                      </a:moveTo>
                      <a:cubicBezTo>
                        <a:pt x="0" y="1"/>
                        <a:pt x="0" y="17"/>
                        <a:pt x="0" y="17"/>
                      </a:cubicBezTo>
                      <a:cubicBezTo>
                        <a:pt x="0" y="17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2" name="Google Shape;3632;p21"/>
                <p:cNvSpPr/>
                <p:nvPr/>
              </p:nvSpPr>
              <p:spPr>
                <a:xfrm>
                  <a:off x="3108375" y="908125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3" name="Google Shape;3633;p21"/>
                <p:cNvSpPr/>
                <p:nvPr/>
              </p:nvSpPr>
              <p:spPr>
                <a:xfrm>
                  <a:off x="3108750" y="910075"/>
                  <a:ext cx="2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47" extrusionOk="0">
                      <a:moveTo>
                        <a:pt x="1" y="47"/>
                      </a:moveTo>
                      <a:cubicBezTo>
                        <a:pt x="1" y="47"/>
                        <a:pt x="1" y="31"/>
                        <a:pt x="1" y="31"/>
                      </a:cubicBezTo>
                      <a:cubicBezTo>
                        <a:pt x="1" y="31"/>
                        <a:pt x="1" y="16"/>
                        <a:pt x="1" y="0"/>
                      </a:cubicBezTo>
                      <a:cubicBezTo>
                        <a:pt x="1" y="16"/>
                        <a:pt x="1" y="31"/>
                        <a:pt x="1" y="47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4" name="Google Shape;3634;p21"/>
                <p:cNvSpPr/>
                <p:nvPr/>
              </p:nvSpPr>
              <p:spPr>
                <a:xfrm>
                  <a:off x="3107975" y="907750"/>
                  <a:ext cx="4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6" extrusionOk="0">
                      <a:moveTo>
                        <a:pt x="16" y="16"/>
                      </a:moveTo>
                      <a:cubicBezTo>
                        <a:pt x="16" y="16"/>
                        <a:pt x="16" y="16"/>
                        <a:pt x="1" y="0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5" name="Google Shape;3635;p21"/>
                <p:cNvSpPr/>
                <p:nvPr/>
              </p:nvSpPr>
              <p:spPr>
                <a:xfrm>
                  <a:off x="3107600" y="906200"/>
                  <a:ext cx="4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16" y="31"/>
                      </a:moveTo>
                      <a:cubicBezTo>
                        <a:pt x="0" y="16"/>
                        <a:pt x="0" y="16"/>
                        <a:pt x="0" y="0"/>
                      </a:cubicBezTo>
                      <a:lnTo>
                        <a:pt x="0" y="0"/>
                      </a:lnTo>
                      <a:cubicBezTo>
                        <a:pt x="0" y="16"/>
                        <a:pt x="0" y="16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21"/>
                <p:cNvSpPr/>
                <p:nvPr/>
              </p:nvSpPr>
              <p:spPr>
                <a:xfrm>
                  <a:off x="3108375" y="908900"/>
                  <a:ext cx="400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47" extrusionOk="0">
                      <a:moveTo>
                        <a:pt x="0" y="1"/>
                      </a:moveTo>
                      <a:cubicBezTo>
                        <a:pt x="0" y="7"/>
                        <a:pt x="0" y="12"/>
                        <a:pt x="0" y="16"/>
                      </a:cubicBezTo>
                      <a:cubicBezTo>
                        <a:pt x="0" y="16"/>
                        <a:pt x="15" y="31"/>
                        <a:pt x="16" y="46"/>
                      </a:cubicBezTo>
                      <a:lnTo>
                        <a:pt x="16" y="46"/>
                      </a:lnTo>
                      <a:cubicBezTo>
                        <a:pt x="15" y="31"/>
                        <a:pt x="0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21"/>
                <p:cNvSpPr/>
                <p:nvPr/>
              </p:nvSpPr>
              <p:spPr>
                <a:xfrm>
                  <a:off x="3107600" y="906575"/>
                  <a:ext cx="40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48" extrusionOk="0">
                      <a:moveTo>
                        <a:pt x="0" y="1"/>
                      </a:moveTo>
                      <a:cubicBezTo>
                        <a:pt x="16" y="16"/>
                        <a:pt x="16" y="32"/>
                        <a:pt x="16" y="47"/>
                      </a:cubicBezTo>
                      <a:cubicBezTo>
                        <a:pt x="16" y="32"/>
                        <a:pt x="16" y="32"/>
                        <a:pt x="16" y="16"/>
                      </a:cubicBezTo>
                      <a:cubicBezTo>
                        <a:pt x="16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21"/>
                <p:cNvSpPr/>
                <p:nvPr/>
              </p:nvSpPr>
              <p:spPr>
                <a:xfrm>
                  <a:off x="3107975" y="907750"/>
                  <a:ext cx="42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47" extrusionOk="0">
                      <a:moveTo>
                        <a:pt x="1" y="0"/>
                      </a:moveTo>
                      <a:cubicBezTo>
                        <a:pt x="16" y="16"/>
                        <a:pt x="16" y="31"/>
                        <a:pt x="16" y="47"/>
                      </a:cubicBezTo>
                      <a:cubicBezTo>
                        <a:pt x="16" y="31"/>
                        <a:pt x="16" y="31"/>
                        <a:pt x="16" y="16"/>
                      </a:cubicBezTo>
                      <a:cubicBezTo>
                        <a:pt x="16" y="16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21"/>
                <p:cNvSpPr/>
                <p:nvPr/>
              </p:nvSpPr>
              <p:spPr>
                <a:xfrm>
                  <a:off x="3107975" y="906975"/>
                  <a:ext cx="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0"/>
                      </a:moveTo>
                      <a:cubicBezTo>
                        <a:pt x="1" y="0"/>
                        <a:pt x="1" y="16"/>
                        <a:pt x="1" y="31"/>
                      </a:cubicBezTo>
                      <a:cubicBezTo>
                        <a:pt x="1" y="16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21"/>
                <p:cNvSpPr/>
                <p:nvPr/>
              </p:nvSpPr>
              <p:spPr>
                <a:xfrm>
                  <a:off x="3109150" y="9135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21"/>
                <p:cNvSpPr/>
                <p:nvPr/>
              </p:nvSpPr>
              <p:spPr>
                <a:xfrm>
                  <a:off x="3185925" y="834450"/>
                  <a:ext cx="2725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125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47"/>
                        <a:pt x="62" y="94"/>
                        <a:pt x="93" y="125"/>
                      </a:cubicBezTo>
                      <a:lnTo>
                        <a:pt x="109" y="125"/>
                      </a:lnTo>
                      <a:cubicBezTo>
                        <a:pt x="78" y="94"/>
                        <a:pt x="31" y="47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2" name="Google Shape;3642;p21"/>
                <p:cNvSpPr/>
                <p:nvPr/>
              </p:nvSpPr>
              <p:spPr>
                <a:xfrm>
                  <a:off x="3169625" y="833300"/>
                  <a:ext cx="47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" h="94" extrusionOk="0">
                      <a:moveTo>
                        <a:pt x="1" y="0"/>
                      </a:moveTo>
                      <a:cubicBezTo>
                        <a:pt x="1" y="93"/>
                        <a:pt x="78" y="62"/>
                        <a:pt x="172" y="93"/>
                      </a:cubicBezTo>
                      <a:cubicBezTo>
                        <a:pt x="172" y="78"/>
                        <a:pt x="172" y="78"/>
                        <a:pt x="187" y="78"/>
                      </a:cubicBezTo>
                      <a:cubicBezTo>
                        <a:pt x="172" y="62"/>
                        <a:pt x="172" y="47"/>
                        <a:pt x="172" y="47"/>
                      </a:cubicBezTo>
                      <a:cubicBezTo>
                        <a:pt x="109" y="31"/>
                        <a:pt x="47" y="47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3" name="Google Shape;3643;p21"/>
                <p:cNvSpPr/>
                <p:nvPr/>
              </p:nvSpPr>
              <p:spPr>
                <a:xfrm>
                  <a:off x="3109150" y="912775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6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4" name="Google Shape;3644;p21"/>
                <p:cNvSpPr/>
                <p:nvPr/>
              </p:nvSpPr>
              <p:spPr>
                <a:xfrm>
                  <a:off x="3108750" y="912400"/>
                  <a:ext cx="4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6" extrusionOk="0">
                      <a:moveTo>
                        <a:pt x="1" y="0"/>
                      </a:moveTo>
                      <a:cubicBezTo>
                        <a:pt x="1" y="16"/>
                        <a:pt x="1" y="16"/>
                        <a:pt x="16" y="16"/>
                      </a:cubicBezTo>
                      <a:cubicBezTo>
                        <a:pt x="1" y="16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5" name="Google Shape;3645;p21"/>
                <p:cNvSpPr/>
                <p:nvPr/>
              </p:nvSpPr>
              <p:spPr>
                <a:xfrm>
                  <a:off x="3107200" y="90385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1" y="16"/>
                      </a:moveTo>
                      <a:cubicBezTo>
                        <a:pt x="1" y="16"/>
                        <a:pt x="1" y="1"/>
                        <a:pt x="1" y="1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6" name="Google Shape;3646;p21"/>
                <p:cNvSpPr/>
                <p:nvPr/>
              </p:nvSpPr>
              <p:spPr>
                <a:xfrm>
                  <a:off x="3106825" y="903475"/>
                  <a:ext cx="400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6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6"/>
                        <a:pt x="2" y="9"/>
                        <a:pt x="5" y="12"/>
                      </a:cubicBezTo>
                      <a:lnTo>
                        <a:pt x="5" y="12"/>
                      </a:lnTo>
                      <a:cubicBezTo>
                        <a:pt x="0" y="7"/>
                        <a:pt x="0" y="1"/>
                        <a:pt x="0" y="0"/>
                      </a:cubicBezTo>
                      <a:close/>
                      <a:moveTo>
                        <a:pt x="5" y="12"/>
                      </a:moveTo>
                      <a:cubicBezTo>
                        <a:pt x="7" y="14"/>
                        <a:pt x="10" y="16"/>
                        <a:pt x="16" y="16"/>
                      </a:cubicBezTo>
                      <a:cubicBezTo>
                        <a:pt x="16" y="16"/>
                        <a:pt x="9" y="16"/>
                        <a:pt x="5" y="1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7" name="Google Shape;3647;p21"/>
                <p:cNvSpPr/>
                <p:nvPr/>
              </p:nvSpPr>
              <p:spPr>
                <a:xfrm>
                  <a:off x="3109150" y="913175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0" y="16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6"/>
                      </a:lnTo>
                      <a:cubicBezTo>
                        <a:pt x="0" y="16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8" name="Google Shape;3648;p21"/>
                <p:cNvSpPr/>
                <p:nvPr/>
              </p:nvSpPr>
              <p:spPr>
                <a:xfrm>
                  <a:off x="3216550" y="853850"/>
                  <a:ext cx="5450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" h="249" extrusionOk="0">
                      <a:moveTo>
                        <a:pt x="32" y="0"/>
                      </a:moveTo>
                      <a:lnTo>
                        <a:pt x="32" y="0"/>
                      </a:lnTo>
                      <a:cubicBezTo>
                        <a:pt x="1" y="155"/>
                        <a:pt x="125" y="124"/>
                        <a:pt x="47" y="248"/>
                      </a:cubicBezTo>
                      <a:lnTo>
                        <a:pt x="218" y="248"/>
                      </a:lnTo>
                      <a:cubicBezTo>
                        <a:pt x="78" y="217"/>
                        <a:pt x="140" y="16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9" name="Google Shape;3649;p21"/>
                <p:cNvSpPr/>
                <p:nvPr/>
              </p:nvSpPr>
              <p:spPr>
                <a:xfrm>
                  <a:off x="3177400" y="799550"/>
                  <a:ext cx="5450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" h="63" extrusionOk="0">
                      <a:moveTo>
                        <a:pt x="0" y="1"/>
                      </a:moveTo>
                      <a:cubicBezTo>
                        <a:pt x="0" y="1"/>
                        <a:pt x="31" y="16"/>
                        <a:pt x="78" y="32"/>
                      </a:cubicBezTo>
                      <a:cubicBezTo>
                        <a:pt x="124" y="47"/>
                        <a:pt x="155" y="63"/>
                        <a:pt x="155" y="63"/>
                      </a:cubicBezTo>
                      <a:cubicBezTo>
                        <a:pt x="155" y="63"/>
                        <a:pt x="217" y="32"/>
                        <a:pt x="217" y="32"/>
                      </a:cubicBezTo>
                      <a:cubicBezTo>
                        <a:pt x="217" y="32"/>
                        <a:pt x="155" y="16"/>
                        <a:pt x="109" y="16"/>
                      </a:cubicBezTo>
                      <a:cubicBezTo>
                        <a:pt x="47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0" name="Google Shape;3650;p21"/>
                <p:cNvSpPr/>
                <p:nvPr/>
              </p:nvSpPr>
              <p:spPr>
                <a:xfrm>
                  <a:off x="3152975" y="806550"/>
                  <a:ext cx="3125" cy="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09" extrusionOk="0">
                      <a:moveTo>
                        <a:pt x="93" y="0"/>
                      </a:moveTo>
                      <a:lnTo>
                        <a:pt x="0" y="109"/>
                      </a:lnTo>
                      <a:lnTo>
                        <a:pt x="31" y="109"/>
                      </a:lnTo>
                      <a:lnTo>
                        <a:pt x="12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1" name="Google Shape;3651;p21"/>
                <p:cNvSpPr/>
                <p:nvPr/>
              </p:nvSpPr>
              <p:spPr>
                <a:xfrm>
                  <a:off x="3101000" y="838725"/>
                  <a:ext cx="7775" cy="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280" extrusionOk="0">
                      <a:moveTo>
                        <a:pt x="202" y="0"/>
                      </a:moveTo>
                      <a:lnTo>
                        <a:pt x="202" y="0"/>
                      </a:lnTo>
                      <a:cubicBezTo>
                        <a:pt x="125" y="124"/>
                        <a:pt x="78" y="124"/>
                        <a:pt x="1" y="280"/>
                      </a:cubicBezTo>
                      <a:cubicBezTo>
                        <a:pt x="64" y="234"/>
                        <a:pt x="106" y="210"/>
                        <a:pt x="143" y="210"/>
                      </a:cubicBezTo>
                      <a:cubicBezTo>
                        <a:pt x="169" y="210"/>
                        <a:pt x="192" y="223"/>
                        <a:pt x="218" y="249"/>
                      </a:cubicBezTo>
                      <a:cubicBezTo>
                        <a:pt x="311" y="155"/>
                        <a:pt x="187" y="78"/>
                        <a:pt x="2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2" name="Google Shape;3652;p21"/>
                <p:cNvSpPr/>
                <p:nvPr/>
              </p:nvSpPr>
              <p:spPr>
                <a:xfrm>
                  <a:off x="3096950" y="847350"/>
                  <a:ext cx="2150" cy="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" h="61" extrusionOk="0">
                      <a:moveTo>
                        <a:pt x="55" y="0"/>
                      </a:moveTo>
                      <a:cubicBezTo>
                        <a:pt x="17" y="0"/>
                        <a:pt x="1" y="60"/>
                        <a:pt x="18" y="60"/>
                      </a:cubicBezTo>
                      <a:cubicBezTo>
                        <a:pt x="19" y="60"/>
                        <a:pt x="21" y="60"/>
                        <a:pt x="23" y="59"/>
                      </a:cubicBezTo>
                      <a:cubicBezTo>
                        <a:pt x="39" y="43"/>
                        <a:pt x="54" y="12"/>
                        <a:pt x="85" y="12"/>
                      </a:cubicBezTo>
                      <a:cubicBezTo>
                        <a:pt x="74" y="4"/>
                        <a:pt x="64" y="0"/>
                        <a:pt x="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3" name="Google Shape;3653;p21"/>
                <p:cNvSpPr/>
                <p:nvPr/>
              </p:nvSpPr>
              <p:spPr>
                <a:xfrm>
                  <a:off x="3099850" y="860000"/>
                  <a:ext cx="3500" cy="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" h="111" extrusionOk="0">
                      <a:moveTo>
                        <a:pt x="40" y="1"/>
                      </a:moveTo>
                      <a:cubicBezTo>
                        <a:pt x="21" y="1"/>
                        <a:pt x="5" y="18"/>
                        <a:pt x="0" y="64"/>
                      </a:cubicBezTo>
                      <a:cubicBezTo>
                        <a:pt x="5" y="59"/>
                        <a:pt x="17" y="56"/>
                        <a:pt x="33" y="56"/>
                      </a:cubicBezTo>
                      <a:cubicBezTo>
                        <a:pt x="64" y="56"/>
                        <a:pt x="109" y="70"/>
                        <a:pt x="140" y="111"/>
                      </a:cubicBezTo>
                      <a:cubicBezTo>
                        <a:pt x="129" y="70"/>
                        <a:pt x="78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4" name="Google Shape;3654;p21"/>
                <p:cNvSpPr/>
                <p:nvPr/>
              </p:nvSpPr>
              <p:spPr>
                <a:xfrm>
                  <a:off x="3073475" y="886025"/>
                  <a:ext cx="2325" cy="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100" extrusionOk="0">
                      <a:moveTo>
                        <a:pt x="63" y="1"/>
                      </a:moveTo>
                      <a:lnTo>
                        <a:pt x="1" y="63"/>
                      </a:lnTo>
                      <a:cubicBezTo>
                        <a:pt x="3" y="61"/>
                        <a:pt x="6" y="61"/>
                        <a:pt x="9" y="61"/>
                      </a:cubicBezTo>
                      <a:cubicBezTo>
                        <a:pt x="35" y="61"/>
                        <a:pt x="82" y="100"/>
                        <a:pt x="90" y="100"/>
                      </a:cubicBezTo>
                      <a:cubicBezTo>
                        <a:pt x="93" y="100"/>
                        <a:pt x="90" y="94"/>
                        <a:pt x="78" y="78"/>
                      </a:cubicBezTo>
                      <a:lnTo>
                        <a:pt x="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5" name="Google Shape;3655;p21"/>
                <p:cNvSpPr/>
                <p:nvPr/>
              </p:nvSpPr>
              <p:spPr>
                <a:xfrm>
                  <a:off x="3075425" y="898825"/>
                  <a:ext cx="80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25" extrusionOk="0">
                      <a:moveTo>
                        <a:pt x="31" y="0"/>
                      </a:moveTo>
                      <a:lnTo>
                        <a:pt x="0" y="124"/>
                      </a:lnTo>
                      <a:lnTo>
                        <a:pt x="16" y="109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6" name="Google Shape;3656;p21"/>
                <p:cNvSpPr/>
                <p:nvPr/>
              </p:nvSpPr>
              <p:spPr>
                <a:xfrm>
                  <a:off x="3063400" y="915875"/>
                  <a:ext cx="15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234" extrusionOk="0">
                      <a:moveTo>
                        <a:pt x="31" y="1"/>
                      </a:moveTo>
                      <a:lnTo>
                        <a:pt x="0" y="32"/>
                      </a:lnTo>
                      <a:lnTo>
                        <a:pt x="31" y="233"/>
                      </a:lnTo>
                      <a:lnTo>
                        <a:pt x="62" y="187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7" name="Google Shape;3657;p21"/>
                <p:cNvSpPr/>
                <p:nvPr/>
              </p:nvSpPr>
              <p:spPr>
                <a:xfrm>
                  <a:off x="3183200" y="882925"/>
                  <a:ext cx="38800" cy="4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" h="1878" extrusionOk="0">
                      <a:moveTo>
                        <a:pt x="357" y="745"/>
                      </a:moveTo>
                      <a:cubicBezTo>
                        <a:pt x="355" y="753"/>
                        <a:pt x="355" y="761"/>
                        <a:pt x="357" y="770"/>
                      </a:cubicBezTo>
                      <a:lnTo>
                        <a:pt x="357" y="770"/>
                      </a:lnTo>
                      <a:cubicBezTo>
                        <a:pt x="357" y="754"/>
                        <a:pt x="357" y="745"/>
                        <a:pt x="357" y="745"/>
                      </a:cubicBezTo>
                      <a:close/>
                      <a:moveTo>
                        <a:pt x="652" y="1437"/>
                      </a:moveTo>
                      <a:cubicBezTo>
                        <a:pt x="650" y="1444"/>
                        <a:pt x="650" y="1451"/>
                        <a:pt x="652" y="1458"/>
                      </a:cubicBezTo>
                      <a:cubicBezTo>
                        <a:pt x="652" y="1451"/>
                        <a:pt x="652" y="1443"/>
                        <a:pt x="652" y="1437"/>
                      </a:cubicBezTo>
                      <a:close/>
                      <a:moveTo>
                        <a:pt x="1148" y="0"/>
                      </a:moveTo>
                      <a:cubicBezTo>
                        <a:pt x="993" y="0"/>
                        <a:pt x="1226" y="295"/>
                        <a:pt x="1117" y="326"/>
                      </a:cubicBezTo>
                      <a:cubicBezTo>
                        <a:pt x="1072" y="280"/>
                        <a:pt x="1043" y="226"/>
                        <a:pt x="1012" y="226"/>
                      </a:cubicBezTo>
                      <a:cubicBezTo>
                        <a:pt x="1001" y="226"/>
                        <a:pt x="990" y="232"/>
                        <a:pt x="978" y="249"/>
                      </a:cubicBezTo>
                      <a:lnTo>
                        <a:pt x="978" y="218"/>
                      </a:lnTo>
                      <a:cubicBezTo>
                        <a:pt x="973" y="273"/>
                        <a:pt x="948" y="286"/>
                        <a:pt x="921" y="286"/>
                      </a:cubicBezTo>
                      <a:cubicBezTo>
                        <a:pt x="898" y="286"/>
                        <a:pt x="874" y="277"/>
                        <a:pt x="859" y="277"/>
                      </a:cubicBezTo>
                      <a:cubicBezTo>
                        <a:pt x="838" y="277"/>
                        <a:pt x="835" y="296"/>
                        <a:pt x="885" y="388"/>
                      </a:cubicBezTo>
                      <a:lnTo>
                        <a:pt x="792" y="295"/>
                      </a:lnTo>
                      <a:lnTo>
                        <a:pt x="792" y="295"/>
                      </a:lnTo>
                      <a:cubicBezTo>
                        <a:pt x="807" y="357"/>
                        <a:pt x="792" y="404"/>
                        <a:pt x="776" y="435"/>
                      </a:cubicBezTo>
                      <a:cubicBezTo>
                        <a:pt x="745" y="481"/>
                        <a:pt x="714" y="528"/>
                        <a:pt x="699" y="559"/>
                      </a:cubicBezTo>
                      <a:lnTo>
                        <a:pt x="683" y="543"/>
                      </a:lnTo>
                      <a:cubicBezTo>
                        <a:pt x="652" y="807"/>
                        <a:pt x="621" y="652"/>
                        <a:pt x="513" y="869"/>
                      </a:cubicBezTo>
                      <a:lnTo>
                        <a:pt x="482" y="698"/>
                      </a:lnTo>
                      <a:cubicBezTo>
                        <a:pt x="373" y="714"/>
                        <a:pt x="482" y="838"/>
                        <a:pt x="435" y="869"/>
                      </a:cubicBezTo>
                      <a:cubicBezTo>
                        <a:pt x="422" y="856"/>
                        <a:pt x="367" y="812"/>
                        <a:pt x="357" y="770"/>
                      </a:cubicBezTo>
                      <a:lnTo>
                        <a:pt x="357" y="770"/>
                      </a:lnTo>
                      <a:cubicBezTo>
                        <a:pt x="356" y="804"/>
                        <a:pt x="353" y="868"/>
                        <a:pt x="342" y="931"/>
                      </a:cubicBezTo>
                      <a:cubicBezTo>
                        <a:pt x="326" y="1024"/>
                        <a:pt x="311" y="1133"/>
                        <a:pt x="311" y="1133"/>
                      </a:cubicBezTo>
                      <a:cubicBezTo>
                        <a:pt x="319" y="1195"/>
                        <a:pt x="338" y="1206"/>
                        <a:pt x="361" y="1206"/>
                      </a:cubicBezTo>
                      <a:cubicBezTo>
                        <a:pt x="375" y="1206"/>
                        <a:pt x="391" y="1202"/>
                        <a:pt x="406" y="1202"/>
                      </a:cubicBezTo>
                      <a:cubicBezTo>
                        <a:pt x="416" y="1202"/>
                        <a:pt x="426" y="1204"/>
                        <a:pt x="435" y="1210"/>
                      </a:cubicBezTo>
                      <a:cubicBezTo>
                        <a:pt x="472" y="1271"/>
                        <a:pt x="392" y="1333"/>
                        <a:pt x="327" y="1333"/>
                      </a:cubicBezTo>
                      <a:cubicBezTo>
                        <a:pt x="309" y="1333"/>
                        <a:pt x="293" y="1329"/>
                        <a:pt x="280" y="1319"/>
                      </a:cubicBezTo>
                      <a:cubicBezTo>
                        <a:pt x="264" y="1272"/>
                        <a:pt x="295" y="1195"/>
                        <a:pt x="233" y="1195"/>
                      </a:cubicBezTo>
                      <a:lnTo>
                        <a:pt x="295" y="1427"/>
                      </a:lnTo>
                      <a:cubicBezTo>
                        <a:pt x="286" y="1429"/>
                        <a:pt x="277" y="1429"/>
                        <a:pt x="269" y="1429"/>
                      </a:cubicBezTo>
                      <a:cubicBezTo>
                        <a:pt x="102" y="1429"/>
                        <a:pt x="187" y="1144"/>
                        <a:pt x="187" y="1055"/>
                      </a:cubicBezTo>
                      <a:lnTo>
                        <a:pt x="187" y="1055"/>
                      </a:lnTo>
                      <a:cubicBezTo>
                        <a:pt x="63" y="1148"/>
                        <a:pt x="125" y="1272"/>
                        <a:pt x="1" y="1396"/>
                      </a:cubicBezTo>
                      <a:cubicBezTo>
                        <a:pt x="24" y="1389"/>
                        <a:pt x="51" y="1385"/>
                        <a:pt x="78" y="1385"/>
                      </a:cubicBezTo>
                      <a:cubicBezTo>
                        <a:pt x="105" y="1385"/>
                        <a:pt x="133" y="1389"/>
                        <a:pt x="156" y="1396"/>
                      </a:cubicBezTo>
                      <a:cubicBezTo>
                        <a:pt x="264" y="1489"/>
                        <a:pt x="109" y="1567"/>
                        <a:pt x="32" y="1660"/>
                      </a:cubicBezTo>
                      <a:cubicBezTo>
                        <a:pt x="125" y="1660"/>
                        <a:pt x="140" y="1722"/>
                        <a:pt x="140" y="1800"/>
                      </a:cubicBezTo>
                      <a:cubicBezTo>
                        <a:pt x="140" y="1815"/>
                        <a:pt x="140" y="1815"/>
                        <a:pt x="140" y="1831"/>
                      </a:cubicBezTo>
                      <a:lnTo>
                        <a:pt x="140" y="1862"/>
                      </a:lnTo>
                      <a:lnTo>
                        <a:pt x="156" y="1846"/>
                      </a:lnTo>
                      <a:cubicBezTo>
                        <a:pt x="156" y="1862"/>
                        <a:pt x="171" y="1877"/>
                        <a:pt x="202" y="1877"/>
                      </a:cubicBezTo>
                      <a:cubicBezTo>
                        <a:pt x="233" y="1784"/>
                        <a:pt x="373" y="1815"/>
                        <a:pt x="420" y="1769"/>
                      </a:cubicBezTo>
                      <a:cubicBezTo>
                        <a:pt x="218" y="1644"/>
                        <a:pt x="528" y="1567"/>
                        <a:pt x="544" y="1458"/>
                      </a:cubicBezTo>
                      <a:lnTo>
                        <a:pt x="590" y="1381"/>
                      </a:lnTo>
                      <a:lnTo>
                        <a:pt x="606" y="1350"/>
                      </a:lnTo>
                      <a:cubicBezTo>
                        <a:pt x="634" y="1364"/>
                        <a:pt x="649" y="1378"/>
                        <a:pt x="652" y="1437"/>
                      </a:cubicBezTo>
                      <a:lnTo>
                        <a:pt x="652" y="1437"/>
                      </a:lnTo>
                      <a:cubicBezTo>
                        <a:pt x="662" y="1376"/>
                        <a:pt x="754" y="1298"/>
                        <a:pt x="699" y="1257"/>
                      </a:cubicBezTo>
                      <a:lnTo>
                        <a:pt x="869" y="1055"/>
                      </a:lnTo>
                      <a:lnTo>
                        <a:pt x="916" y="1055"/>
                      </a:lnTo>
                      <a:cubicBezTo>
                        <a:pt x="916" y="1040"/>
                        <a:pt x="900" y="1024"/>
                        <a:pt x="885" y="1024"/>
                      </a:cubicBezTo>
                      <a:cubicBezTo>
                        <a:pt x="885" y="1024"/>
                        <a:pt x="947" y="962"/>
                        <a:pt x="1009" y="884"/>
                      </a:cubicBezTo>
                      <a:cubicBezTo>
                        <a:pt x="1040" y="838"/>
                        <a:pt x="1086" y="791"/>
                        <a:pt x="1133" y="745"/>
                      </a:cubicBezTo>
                      <a:cubicBezTo>
                        <a:pt x="1164" y="714"/>
                        <a:pt x="1211" y="667"/>
                        <a:pt x="1242" y="621"/>
                      </a:cubicBezTo>
                      <a:cubicBezTo>
                        <a:pt x="1335" y="543"/>
                        <a:pt x="1412" y="435"/>
                        <a:pt x="1459" y="388"/>
                      </a:cubicBezTo>
                      <a:cubicBezTo>
                        <a:pt x="1521" y="357"/>
                        <a:pt x="1552" y="326"/>
                        <a:pt x="1552" y="326"/>
                      </a:cubicBezTo>
                      <a:cubicBezTo>
                        <a:pt x="1505" y="326"/>
                        <a:pt x="1459" y="311"/>
                        <a:pt x="1397" y="311"/>
                      </a:cubicBezTo>
                      <a:cubicBezTo>
                        <a:pt x="1381" y="264"/>
                        <a:pt x="1369" y="252"/>
                        <a:pt x="1356" y="252"/>
                      </a:cubicBezTo>
                      <a:cubicBezTo>
                        <a:pt x="1343" y="252"/>
                        <a:pt x="1329" y="266"/>
                        <a:pt x="1309" y="266"/>
                      </a:cubicBezTo>
                      <a:cubicBezTo>
                        <a:pt x="1291" y="266"/>
                        <a:pt x="1270" y="256"/>
                        <a:pt x="1242" y="218"/>
                      </a:cubicBezTo>
                      <a:cubicBezTo>
                        <a:pt x="1226" y="156"/>
                        <a:pt x="1273" y="156"/>
                        <a:pt x="1319" y="156"/>
                      </a:cubicBezTo>
                      <a:cubicBezTo>
                        <a:pt x="1273" y="109"/>
                        <a:pt x="1211" y="78"/>
                        <a:pt x="11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8" name="Google Shape;3658;p21"/>
                <p:cNvSpPr/>
                <p:nvPr/>
              </p:nvSpPr>
              <p:spPr>
                <a:xfrm>
                  <a:off x="3221975" y="89030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2" y="0"/>
                      </a:moveTo>
                      <a:lnTo>
                        <a:pt x="1" y="31"/>
                      </a:lnTo>
                      <a:cubicBezTo>
                        <a:pt x="16" y="31"/>
                        <a:pt x="32" y="16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9" name="Google Shape;3659;p21"/>
                <p:cNvSpPr/>
                <p:nvPr/>
              </p:nvSpPr>
              <p:spPr>
                <a:xfrm>
                  <a:off x="3180100" y="928300"/>
                  <a:ext cx="4675" cy="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233" extrusionOk="0">
                      <a:moveTo>
                        <a:pt x="94" y="0"/>
                      </a:moveTo>
                      <a:lnTo>
                        <a:pt x="1" y="93"/>
                      </a:lnTo>
                      <a:cubicBezTo>
                        <a:pt x="94" y="109"/>
                        <a:pt x="47" y="186"/>
                        <a:pt x="78" y="233"/>
                      </a:cubicBezTo>
                      <a:lnTo>
                        <a:pt x="187" y="124"/>
                      </a:lnTo>
                      <a:cubicBezTo>
                        <a:pt x="156" y="78"/>
                        <a:pt x="125" y="31"/>
                        <a:pt x="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0" name="Google Shape;3660;p21"/>
                <p:cNvSpPr/>
                <p:nvPr/>
              </p:nvSpPr>
              <p:spPr>
                <a:xfrm>
                  <a:off x="3184750" y="929450"/>
                  <a:ext cx="2750" cy="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" h="101" extrusionOk="0">
                      <a:moveTo>
                        <a:pt x="78" y="1"/>
                      </a:moveTo>
                      <a:lnTo>
                        <a:pt x="1" y="78"/>
                      </a:lnTo>
                      <a:cubicBezTo>
                        <a:pt x="23" y="89"/>
                        <a:pt x="45" y="100"/>
                        <a:pt x="72" y="100"/>
                      </a:cubicBezTo>
                      <a:cubicBezTo>
                        <a:pt x="83" y="100"/>
                        <a:pt x="96" y="98"/>
                        <a:pt x="109" y="94"/>
                      </a:cubicBezTo>
                      <a:cubicBezTo>
                        <a:pt x="94" y="78"/>
                        <a:pt x="78" y="32"/>
                        <a:pt x="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1" name="Google Shape;3661;p21"/>
                <p:cNvSpPr/>
                <p:nvPr/>
              </p:nvSpPr>
              <p:spPr>
                <a:xfrm>
                  <a:off x="3215775" y="877875"/>
                  <a:ext cx="9325" cy="1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" h="482" extrusionOk="0">
                      <a:moveTo>
                        <a:pt x="125" y="1"/>
                      </a:moveTo>
                      <a:cubicBezTo>
                        <a:pt x="78" y="63"/>
                        <a:pt x="16" y="125"/>
                        <a:pt x="1" y="233"/>
                      </a:cubicBezTo>
                      <a:cubicBezTo>
                        <a:pt x="202" y="264"/>
                        <a:pt x="16" y="373"/>
                        <a:pt x="171" y="482"/>
                      </a:cubicBezTo>
                      <a:lnTo>
                        <a:pt x="187" y="404"/>
                      </a:lnTo>
                      <a:lnTo>
                        <a:pt x="202" y="435"/>
                      </a:lnTo>
                      <a:lnTo>
                        <a:pt x="264" y="373"/>
                      </a:lnTo>
                      <a:cubicBezTo>
                        <a:pt x="187" y="327"/>
                        <a:pt x="187" y="327"/>
                        <a:pt x="125" y="249"/>
                      </a:cubicBezTo>
                      <a:cubicBezTo>
                        <a:pt x="143" y="241"/>
                        <a:pt x="158" y="238"/>
                        <a:pt x="171" y="238"/>
                      </a:cubicBezTo>
                      <a:cubicBezTo>
                        <a:pt x="232" y="238"/>
                        <a:pt x="239" y="319"/>
                        <a:pt x="342" y="358"/>
                      </a:cubicBezTo>
                      <a:cubicBezTo>
                        <a:pt x="357" y="342"/>
                        <a:pt x="373" y="327"/>
                        <a:pt x="373" y="311"/>
                      </a:cubicBezTo>
                      <a:cubicBezTo>
                        <a:pt x="295" y="218"/>
                        <a:pt x="218" y="109"/>
                        <a:pt x="1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2" name="Google Shape;3662;p21"/>
                <p:cNvSpPr/>
                <p:nvPr/>
              </p:nvSpPr>
              <p:spPr>
                <a:xfrm>
                  <a:off x="3228175" y="1160925"/>
                  <a:ext cx="12000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560" extrusionOk="0">
                      <a:moveTo>
                        <a:pt x="187" y="1"/>
                      </a:moveTo>
                      <a:lnTo>
                        <a:pt x="187" y="1"/>
                      </a:lnTo>
                      <a:cubicBezTo>
                        <a:pt x="187" y="5"/>
                        <a:pt x="186" y="9"/>
                        <a:pt x="186" y="13"/>
                      </a:cubicBezTo>
                      <a:lnTo>
                        <a:pt x="186" y="13"/>
                      </a:lnTo>
                      <a:cubicBezTo>
                        <a:pt x="187" y="9"/>
                        <a:pt x="187" y="5"/>
                        <a:pt x="187" y="1"/>
                      </a:cubicBezTo>
                      <a:close/>
                      <a:moveTo>
                        <a:pt x="186" y="13"/>
                      </a:moveTo>
                      <a:lnTo>
                        <a:pt x="186" y="13"/>
                      </a:lnTo>
                      <a:cubicBezTo>
                        <a:pt x="185" y="24"/>
                        <a:pt x="179" y="36"/>
                        <a:pt x="156" y="47"/>
                      </a:cubicBezTo>
                      <a:cubicBezTo>
                        <a:pt x="156" y="73"/>
                        <a:pt x="132" y="84"/>
                        <a:pt x="106" y="84"/>
                      </a:cubicBezTo>
                      <a:cubicBezTo>
                        <a:pt x="85" y="84"/>
                        <a:pt x="61" y="77"/>
                        <a:pt x="47" y="63"/>
                      </a:cubicBezTo>
                      <a:lnTo>
                        <a:pt x="47" y="63"/>
                      </a:lnTo>
                      <a:cubicBezTo>
                        <a:pt x="94" y="187"/>
                        <a:pt x="1" y="156"/>
                        <a:pt x="156" y="233"/>
                      </a:cubicBezTo>
                      <a:cubicBezTo>
                        <a:pt x="188" y="274"/>
                        <a:pt x="170" y="298"/>
                        <a:pt x="138" y="298"/>
                      </a:cubicBezTo>
                      <a:cubicBezTo>
                        <a:pt x="110" y="298"/>
                        <a:pt x="70" y="278"/>
                        <a:pt x="47" y="233"/>
                      </a:cubicBezTo>
                      <a:lnTo>
                        <a:pt x="47" y="233"/>
                      </a:lnTo>
                      <a:lnTo>
                        <a:pt x="78" y="435"/>
                      </a:lnTo>
                      <a:lnTo>
                        <a:pt x="140" y="358"/>
                      </a:lnTo>
                      <a:lnTo>
                        <a:pt x="140" y="358"/>
                      </a:lnTo>
                      <a:cubicBezTo>
                        <a:pt x="280" y="420"/>
                        <a:pt x="47" y="482"/>
                        <a:pt x="202" y="559"/>
                      </a:cubicBezTo>
                      <a:lnTo>
                        <a:pt x="249" y="404"/>
                      </a:lnTo>
                      <a:lnTo>
                        <a:pt x="296" y="420"/>
                      </a:lnTo>
                      <a:cubicBezTo>
                        <a:pt x="249" y="373"/>
                        <a:pt x="311" y="311"/>
                        <a:pt x="342" y="295"/>
                      </a:cubicBezTo>
                      <a:cubicBezTo>
                        <a:pt x="358" y="295"/>
                        <a:pt x="389" y="311"/>
                        <a:pt x="389" y="342"/>
                      </a:cubicBezTo>
                      <a:cubicBezTo>
                        <a:pt x="480" y="160"/>
                        <a:pt x="184" y="201"/>
                        <a:pt x="186" y="13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3" name="Google Shape;3663;p21"/>
                <p:cNvSpPr/>
                <p:nvPr/>
              </p:nvSpPr>
              <p:spPr>
                <a:xfrm>
                  <a:off x="3169250" y="1092700"/>
                  <a:ext cx="4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16" y="0"/>
                      </a:moveTo>
                      <a:cubicBezTo>
                        <a:pt x="16" y="16"/>
                        <a:pt x="16" y="16"/>
                        <a:pt x="0" y="16"/>
                      </a:cubicBezTo>
                      <a:cubicBezTo>
                        <a:pt x="0" y="31"/>
                        <a:pt x="16" y="31"/>
                        <a:pt x="16" y="31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4" name="Google Shape;3664;p21"/>
                <p:cNvSpPr/>
                <p:nvPr/>
              </p:nvSpPr>
              <p:spPr>
                <a:xfrm>
                  <a:off x="3259975" y="112215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1" y="16"/>
                      </a:moveTo>
                      <a:lnTo>
                        <a:pt x="1" y="16"/>
                      </a:lnTo>
                      <a:cubicBezTo>
                        <a:pt x="1" y="16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5" name="Google Shape;3665;p21"/>
                <p:cNvSpPr/>
                <p:nvPr/>
              </p:nvSpPr>
              <p:spPr>
                <a:xfrm>
                  <a:off x="3239050" y="1145425"/>
                  <a:ext cx="13575" cy="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69" extrusionOk="0">
                      <a:moveTo>
                        <a:pt x="47" y="47"/>
                      </a:moveTo>
                      <a:lnTo>
                        <a:pt x="47" y="47"/>
                      </a:lnTo>
                      <a:cubicBezTo>
                        <a:pt x="46" y="49"/>
                        <a:pt x="46" y="52"/>
                        <a:pt x="45" y="54"/>
                      </a:cubicBezTo>
                      <a:lnTo>
                        <a:pt x="45" y="54"/>
                      </a:lnTo>
                      <a:cubicBezTo>
                        <a:pt x="46" y="52"/>
                        <a:pt x="47" y="49"/>
                        <a:pt x="47" y="47"/>
                      </a:cubicBezTo>
                      <a:close/>
                      <a:moveTo>
                        <a:pt x="326" y="0"/>
                      </a:moveTo>
                      <a:lnTo>
                        <a:pt x="171" y="171"/>
                      </a:lnTo>
                      <a:cubicBezTo>
                        <a:pt x="146" y="177"/>
                        <a:pt x="126" y="179"/>
                        <a:pt x="109" y="179"/>
                      </a:cubicBezTo>
                      <a:cubicBezTo>
                        <a:pt x="34" y="179"/>
                        <a:pt x="34" y="127"/>
                        <a:pt x="45" y="54"/>
                      </a:cubicBezTo>
                      <a:lnTo>
                        <a:pt x="45" y="54"/>
                      </a:lnTo>
                      <a:cubicBezTo>
                        <a:pt x="41" y="67"/>
                        <a:pt x="26" y="78"/>
                        <a:pt x="0" y="78"/>
                      </a:cubicBezTo>
                      <a:cubicBezTo>
                        <a:pt x="36" y="102"/>
                        <a:pt x="35" y="253"/>
                        <a:pt x="81" y="253"/>
                      </a:cubicBezTo>
                      <a:cubicBezTo>
                        <a:pt x="96" y="253"/>
                        <a:pt x="114" y="238"/>
                        <a:pt x="140" y="202"/>
                      </a:cubicBezTo>
                      <a:cubicBezTo>
                        <a:pt x="279" y="264"/>
                        <a:pt x="155" y="342"/>
                        <a:pt x="171" y="404"/>
                      </a:cubicBezTo>
                      <a:cubicBezTo>
                        <a:pt x="175" y="402"/>
                        <a:pt x="179" y="402"/>
                        <a:pt x="183" y="402"/>
                      </a:cubicBezTo>
                      <a:cubicBezTo>
                        <a:pt x="223" y="402"/>
                        <a:pt x="253" y="466"/>
                        <a:pt x="295" y="466"/>
                      </a:cubicBezTo>
                      <a:cubicBezTo>
                        <a:pt x="295" y="435"/>
                        <a:pt x="264" y="388"/>
                        <a:pt x="295" y="357"/>
                      </a:cubicBezTo>
                      <a:cubicBezTo>
                        <a:pt x="372" y="373"/>
                        <a:pt x="388" y="450"/>
                        <a:pt x="341" y="481"/>
                      </a:cubicBezTo>
                      <a:cubicBezTo>
                        <a:pt x="346" y="480"/>
                        <a:pt x="351" y="480"/>
                        <a:pt x="355" y="480"/>
                      </a:cubicBezTo>
                      <a:cubicBezTo>
                        <a:pt x="421" y="480"/>
                        <a:pt x="425" y="568"/>
                        <a:pt x="478" y="568"/>
                      </a:cubicBezTo>
                      <a:cubicBezTo>
                        <a:pt x="487" y="568"/>
                        <a:pt x="499" y="565"/>
                        <a:pt x="512" y="559"/>
                      </a:cubicBezTo>
                      <a:cubicBezTo>
                        <a:pt x="543" y="373"/>
                        <a:pt x="543" y="233"/>
                        <a:pt x="403" y="16"/>
                      </a:cubicBezTo>
                      <a:cubicBezTo>
                        <a:pt x="388" y="125"/>
                        <a:pt x="372" y="249"/>
                        <a:pt x="279" y="295"/>
                      </a:cubicBezTo>
                      <a:lnTo>
                        <a:pt x="186" y="218"/>
                      </a:lnTo>
                      <a:cubicBezTo>
                        <a:pt x="202" y="202"/>
                        <a:pt x="217" y="202"/>
                        <a:pt x="217" y="187"/>
                      </a:cubicBezTo>
                      <a:lnTo>
                        <a:pt x="217" y="233"/>
                      </a:lnTo>
                      <a:lnTo>
                        <a:pt x="279" y="187"/>
                      </a:lnTo>
                      <a:lnTo>
                        <a:pt x="279" y="156"/>
                      </a:lnTo>
                      <a:cubicBezTo>
                        <a:pt x="310" y="109"/>
                        <a:pt x="295" y="47"/>
                        <a:pt x="32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6" name="Google Shape;3666;p21"/>
                <p:cNvSpPr/>
                <p:nvPr/>
              </p:nvSpPr>
              <p:spPr>
                <a:xfrm>
                  <a:off x="3163425" y="1148125"/>
                  <a:ext cx="4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7" extrusionOk="0">
                      <a:moveTo>
                        <a:pt x="1" y="1"/>
                      </a:moveTo>
                      <a:cubicBezTo>
                        <a:pt x="1" y="1"/>
                        <a:pt x="1" y="17"/>
                        <a:pt x="1" y="17"/>
                      </a:cubicBezTo>
                      <a:lnTo>
                        <a:pt x="16" y="17"/>
                      </a:lnTo>
                      <a:cubicBezTo>
                        <a:pt x="16" y="17"/>
                        <a:pt x="16" y="17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7" name="Google Shape;3667;p21"/>
                <p:cNvSpPr/>
                <p:nvPr/>
              </p:nvSpPr>
              <p:spPr>
                <a:xfrm>
                  <a:off x="3162650" y="1147375"/>
                  <a:ext cx="800" cy="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16" y="16"/>
                        <a:pt x="16" y="31"/>
                        <a:pt x="32" y="31"/>
                      </a:cubicBezTo>
                      <a:cubicBezTo>
                        <a:pt x="16" y="15"/>
                        <a:pt x="16" y="15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8" name="Google Shape;3668;p21"/>
                <p:cNvSpPr/>
                <p:nvPr/>
              </p:nvSpPr>
              <p:spPr>
                <a:xfrm>
                  <a:off x="3208400" y="1154725"/>
                  <a:ext cx="235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7" extrusionOk="0">
                      <a:moveTo>
                        <a:pt x="94" y="1"/>
                      </a:moveTo>
                      <a:cubicBezTo>
                        <a:pt x="63" y="1"/>
                        <a:pt x="32" y="1"/>
                        <a:pt x="1" y="16"/>
                      </a:cubicBezTo>
                      <a:cubicBezTo>
                        <a:pt x="32" y="1"/>
                        <a:pt x="63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9" name="Google Shape;3669;p21"/>
                <p:cNvSpPr/>
                <p:nvPr/>
              </p:nvSpPr>
              <p:spPr>
                <a:xfrm>
                  <a:off x="3211900" y="1154725"/>
                  <a:ext cx="11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1" extrusionOk="0">
                      <a:moveTo>
                        <a:pt x="31" y="1"/>
                      </a:moveTo>
                      <a:lnTo>
                        <a:pt x="16" y="1"/>
                      </a:ln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6" y="1"/>
                        <a:pt x="16" y="1"/>
                      </a:cubicBezTo>
                      <a:cubicBezTo>
                        <a:pt x="16" y="1"/>
                        <a:pt x="31" y="1"/>
                        <a:pt x="47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0" name="Google Shape;3670;p21"/>
                <p:cNvSpPr/>
                <p:nvPr/>
              </p:nvSpPr>
              <p:spPr>
                <a:xfrm>
                  <a:off x="3161875" y="1145425"/>
                  <a:ext cx="235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78" extrusionOk="0">
                      <a:moveTo>
                        <a:pt x="63" y="0"/>
                      </a:moveTo>
                      <a:cubicBezTo>
                        <a:pt x="47" y="16"/>
                        <a:pt x="16" y="31"/>
                        <a:pt x="1" y="62"/>
                      </a:cubicBezTo>
                      <a:cubicBezTo>
                        <a:pt x="16" y="62"/>
                        <a:pt x="16" y="78"/>
                        <a:pt x="32" y="78"/>
                      </a:cubicBezTo>
                      <a:cubicBezTo>
                        <a:pt x="63" y="62"/>
                        <a:pt x="78" y="47"/>
                        <a:pt x="94" y="31"/>
                      </a:cubicBezTo>
                      <a:cubicBezTo>
                        <a:pt x="78" y="16"/>
                        <a:pt x="78" y="16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1" name="Google Shape;3671;p21"/>
                <p:cNvSpPr/>
                <p:nvPr/>
              </p:nvSpPr>
              <p:spPr>
                <a:xfrm>
                  <a:off x="3163425" y="1146575"/>
                  <a:ext cx="1575" cy="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9" extrusionOk="0">
                      <a:moveTo>
                        <a:pt x="32" y="1"/>
                      </a:moveTo>
                      <a:cubicBezTo>
                        <a:pt x="16" y="16"/>
                        <a:pt x="16" y="47"/>
                        <a:pt x="1" y="63"/>
                      </a:cubicBezTo>
                      <a:cubicBezTo>
                        <a:pt x="16" y="63"/>
                        <a:pt x="16" y="79"/>
                        <a:pt x="16" y="79"/>
                      </a:cubicBezTo>
                      <a:lnTo>
                        <a:pt x="63" y="79"/>
                      </a:lnTo>
                      <a:cubicBezTo>
                        <a:pt x="47" y="47"/>
                        <a:pt x="47" y="32"/>
                        <a:pt x="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2" name="Google Shape;3672;p21"/>
                <p:cNvSpPr/>
                <p:nvPr/>
              </p:nvSpPr>
              <p:spPr>
                <a:xfrm>
                  <a:off x="3257275" y="1118575"/>
                  <a:ext cx="2725" cy="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82" extrusionOk="0">
                      <a:moveTo>
                        <a:pt x="36" y="1"/>
                      </a:moveTo>
                      <a:cubicBezTo>
                        <a:pt x="25" y="1"/>
                        <a:pt x="13" y="7"/>
                        <a:pt x="0" y="20"/>
                      </a:cubicBezTo>
                      <a:cubicBezTo>
                        <a:pt x="31" y="35"/>
                        <a:pt x="78" y="66"/>
                        <a:pt x="109" y="82"/>
                      </a:cubicBezTo>
                      <a:cubicBezTo>
                        <a:pt x="86" y="37"/>
                        <a:pt x="64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3" name="Google Shape;3673;p21"/>
                <p:cNvSpPr/>
                <p:nvPr/>
              </p:nvSpPr>
              <p:spPr>
                <a:xfrm>
                  <a:off x="3129700" y="1037250"/>
                  <a:ext cx="143875" cy="14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5" h="5817" extrusionOk="0">
                      <a:moveTo>
                        <a:pt x="3676" y="807"/>
                      </a:moveTo>
                      <a:cubicBezTo>
                        <a:pt x="3707" y="838"/>
                        <a:pt x="3738" y="853"/>
                        <a:pt x="3785" y="884"/>
                      </a:cubicBezTo>
                      <a:cubicBezTo>
                        <a:pt x="3738" y="869"/>
                        <a:pt x="3707" y="838"/>
                        <a:pt x="3676" y="807"/>
                      </a:cubicBezTo>
                      <a:close/>
                      <a:moveTo>
                        <a:pt x="2528" y="0"/>
                      </a:moveTo>
                      <a:lnTo>
                        <a:pt x="2435" y="155"/>
                      </a:lnTo>
                      <a:cubicBezTo>
                        <a:pt x="2389" y="217"/>
                        <a:pt x="2358" y="279"/>
                        <a:pt x="2311" y="341"/>
                      </a:cubicBezTo>
                      <a:cubicBezTo>
                        <a:pt x="2296" y="466"/>
                        <a:pt x="2466" y="404"/>
                        <a:pt x="2513" y="559"/>
                      </a:cubicBezTo>
                      <a:cubicBezTo>
                        <a:pt x="2585" y="473"/>
                        <a:pt x="2749" y="400"/>
                        <a:pt x="2663" y="303"/>
                      </a:cubicBezTo>
                      <a:lnTo>
                        <a:pt x="2663" y="303"/>
                      </a:lnTo>
                      <a:cubicBezTo>
                        <a:pt x="2678" y="315"/>
                        <a:pt x="2696" y="326"/>
                        <a:pt x="2715" y="326"/>
                      </a:cubicBezTo>
                      <a:lnTo>
                        <a:pt x="2637" y="186"/>
                      </a:lnTo>
                      <a:lnTo>
                        <a:pt x="2575" y="202"/>
                      </a:lnTo>
                      <a:cubicBezTo>
                        <a:pt x="2531" y="143"/>
                        <a:pt x="2543" y="69"/>
                        <a:pt x="2584" y="36"/>
                      </a:cubicBezTo>
                      <a:lnTo>
                        <a:pt x="2584" y="36"/>
                      </a:lnTo>
                      <a:lnTo>
                        <a:pt x="2775" y="157"/>
                      </a:lnTo>
                      <a:lnTo>
                        <a:pt x="2775" y="157"/>
                      </a:lnTo>
                      <a:cubicBezTo>
                        <a:pt x="2776" y="156"/>
                        <a:pt x="2776" y="156"/>
                        <a:pt x="2777" y="155"/>
                      </a:cubicBezTo>
                      <a:lnTo>
                        <a:pt x="3955" y="908"/>
                      </a:lnTo>
                      <a:lnTo>
                        <a:pt x="3955" y="908"/>
                      </a:lnTo>
                      <a:lnTo>
                        <a:pt x="2591" y="31"/>
                      </a:lnTo>
                      <a:cubicBezTo>
                        <a:pt x="2588" y="33"/>
                        <a:pt x="2586" y="34"/>
                        <a:pt x="2584" y="36"/>
                      </a:cubicBezTo>
                      <a:lnTo>
                        <a:pt x="2584" y="36"/>
                      </a:lnTo>
                      <a:lnTo>
                        <a:pt x="2528" y="0"/>
                      </a:lnTo>
                      <a:close/>
                      <a:moveTo>
                        <a:pt x="3955" y="908"/>
                      </a:moveTo>
                      <a:lnTo>
                        <a:pt x="3955" y="908"/>
                      </a:lnTo>
                      <a:lnTo>
                        <a:pt x="3955" y="908"/>
                      </a:lnTo>
                      <a:close/>
                      <a:moveTo>
                        <a:pt x="3956" y="994"/>
                      </a:moveTo>
                      <a:cubicBezTo>
                        <a:pt x="3965" y="995"/>
                        <a:pt x="3971" y="999"/>
                        <a:pt x="3971" y="1008"/>
                      </a:cubicBezTo>
                      <a:cubicBezTo>
                        <a:pt x="3971" y="1008"/>
                        <a:pt x="3959" y="997"/>
                        <a:pt x="3956" y="994"/>
                      </a:cubicBezTo>
                      <a:close/>
                      <a:moveTo>
                        <a:pt x="3862" y="915"/>
                      </a:moveTo>
                      <a:lnTo>
                        <a:pt x="3986" y="993"/>
                      </a:lnTo>
                      <a:cubicBezTo>
                        <a:pt x="3986" y="993"/>
                        <a:pt x="3986" y="1008"/>
                        <a:pt x="3986" y="1008"/>
                      </a:cubicBezTo>
                      <a:cubicBezTo>
                        <a:pt x="3971" y="993"/>
                        <a:pt x="3955" y="977"/>
                        <a:pt x="3940" y="977"/>
                      </a:cubicBezTo>
                      <a:cubicBezTo>
                        <a:pt x="3940" y="977"/>
                        <a:pt x="3924" y="962"/>
                        <a:pt x="3924" y="962"/>
                      </a:cubicBezTo>
                      <a:cubicBezTo>
                        <a:pt x="3893" y="946"/>
                        <a:pt x="3878" y="931"/>
                        <a:pt x="3847" y="915"/>
                      </a:cubicBezTo>
                      <a:lnTo>
                        <a:pt x="3847" y="915"/>
                      </a:lnTo>
                      <a:cubicBezTo>
                        <a:pt x="3865" y="924"/>
                        <a:pt x="3878" y="939"/>
                        <a:pt x="3892" y="952"/>
                      </a:cubicBezTo>
                      <a:lnTo>
                        <a:pt x="3892" y="952"/>
                      </a:lnTo>
                      <a:cubicBezTo>
                        <a:pt x="3878" y="943"/>
                        <a:pt x="3862" y="931"/>
                        <a:pt x="3847" y="915"/>
                      </a:cubicBezTo>
                      <a:close/>
                      <a:moveTo>
                        <a:pt x="4048" y="1055"/>
                      </a:moveTo>
                      <a:cubicBezTo>
                        <a:pt x="4095" y="1070"/>
                        <a:pt x="4126" y="1101"/>
                        <a:pt x="4157" y="1117"/>
                      </a:cubicBezTo>
                      <a:cubicBezTo>
                        <a:pt x="4157" y="1132"/>
                        <a:pt x="4157" y="1132"/>
                        <a:pt x="4157" y="1132"/>
                      </a:cubicBezTo>
                      <a:cubicBezTo>
                        <a:pt x="4126" y="1101"/>
                        <a:pt x="4095" y="1086"/>
                        <a:pt x="4048" y="1055"/>
                      </a:cubicBezTo>
                      <a:close/>
                      <a:moveTo>
                        <a:pt x="1846" y="1148"/>
                      </a:moveTo>
                      <a:cubicBezTo>
                        <a:pt x="1862" y="1163"/>
                        <a:pt x="1893" y="1194"/>
                        <a:pt x="1924" y="1194"/>
                      </a:cubicBezTo>
                      <a:cubicBezTo>
                        <a:pt x="1916" y="1218"/>
                        <a:pt x="1904" y="1226"/>
                        <a:pt x="1893" y="1226"/>
                      </a:cubicBezTo>
                      <a:cubicBezTo>
                        <a:pt x="1881" y="1226"/>
                        <a:pt x="1869" y="1218"/>
                        <a:pt x="1862" y="1210"/>
                      </a:cubicBezTo>
                      <a:cubicBezTo>
                        <a:pt x="1862" y="1194"/>
                        <a:pt x="1846" y="1163"/>
                        <a:pt x="1846" y="1148"/>
                      </a:cubicBezTo>
                      <a:close/>
                      <a:moveTo>
                        <a:pt x="2094" y="1086"/>
                      </a:moveTo>
                      <a:lnTo>
                        <a:pt x="2094" y="1086"/>
                      </a:lnTo>
                      <a:cubicBezTo>
                        <a:pt x="2110" y="1148"/>
                        <a:pt x="2125" y="1210"/>
                        <a:pt x="2063" y="1226"/>
                      </a:cubicBezTo>
                      <a:cubicBezTo>
                        <a:pt x="2017" y="1179"/>
                        <a:pt x="2032" y="1148"/>
                        <a:pt x="2017" y="1132"/>
                      </a:cubicBezTo>
                      <a:lnTo>
                        <a:pt x="2094" y="1086"/>
                      </a:lnTo>
                      <a:close/>
                      <a:moveTo>
                        <a:pt x="2400" y="759"/>
                      </a:moveTo>
                      <a:cubicBezTo>
                        <a:pt x="2464" y="759"/>
                        <a:pt x="2398" y="877"/>
                        <a:pt x="2430" y="877"/>
                      </a:cubicBezTo>
                      <a:cubicBezTo>
                        <a:pt x="2435" y="877"/>
                        <a:pt x="2442" y="874"/>
                        <a:pt x="2451" y="869"/>
                      </a:cubicBezTo>
                      <a:lnTo>
                        <a:pt x="2451" y="869"/>
                      </a:lnTo>
                      <a:cubicBezTo>
                        <a:pt x="2404" y="946"/>
                        <a:pt x="2451" y="1101"/>
                        <a:pt x="2497" y="1210"/>
                      </a:cubicBezTo>
                      <a:cubicBezTo>
                        <a:pt x="2668" y="1117"/>
                        <a:pt x="2466" y="1008"/>
                        <a:pt x="2544" y="853"/>
                      </a:cubicBezTo>
                      <a:lnTo>
                        <a:pt x="2591" y="853"/>
                      </a:lnTo>
                      <a:lnTo>
                        <a:pt x="2916" y="1070"/>
                      </a:lnTo>
                      <a:cubicBezTo>
                        <a:pt x="2854" y="1117"/>
                        <a:pt x="2823" y="1179"/>
                        <a:pt x="2761" y="1226"/>
                      </a:cubicBezTo>
                      <a:lnTo>
                        <a:pt x="2730" y="1163"/>
                      </a:lnTo>
                      <a:cubicBezTo>
                        <a:pt x="2653" y="1194"/>
                        <a:pt x="2637" y="1303"/>
                        <a:pt x="2528" y="1365"/>
                      </a:cubicBezTo>
                      <a:lnTo>
                        <a:pt x="2451" y="1303"/>
                      </a:lnTo>
                      <a:cubicBezTo>
                        <a:pt x="2435" y="1319"/>
                        <a:pt x="2420" y="1334"/>
                        <a:pt x="2404" y="1365"/>
                      </a:cubicBezTo>
                      <a:cubicBezTo>
                        <a:pt x="2389" y="1272"/>
                        <a:pt x="2389" y="1179"/>
                        <a:pt x="2420" y="1132"/>
                      </a:cubicBezTo>
                      <a:cubicBezTo>
                        <a:pt x="2404" y="1132"/>
                        <a:pt x="2404" y="1132"/>
                        <a:pt x="2389" y="1148"/>
                      </a:cubicBezTo>
                      <a:cubicBezTo>
                        <a:pt x="2389" y="1132"/>
                        <a:pt x="2389" y="1117"/>
                        <a:pt x="2389" y="1117"/>
                      </a:cubicBezTo>
                      <a:cubicBezTo>
                        <a:pt x="2358" y="1070"/>
                        <a:pt x="2311" y="1024"/>
                        <a:pt x="2280" y="993"/>
                      </a:cubicBezTo>
                      <a:cubicBezTo>
                        <a:pt x="2327" y="915"/>
                        <a:pt x="2404" y="900"/>
                        <a:pt x="2389" y="760"/>
                      </a:cubicBezTo>
                      <a:cubicBezTo>
                        <a:pt x="2393" y="760"/>
                        <a:pt x="2397" y="759"/>
                        <a:pt x="2400" y="759"/>
                      </a:cubicBezTo>
                      <a:close/>
                      <a:moveTo>
                        <a:pt x="2032" y="1226"/>
                      </a:moveTo>
                      <a:cubicBezTo>
                        <a:pt x="2032" y="1241"/>
                        <a:pt x="2048" y="1241"/>
                        <a:pt x="2063" y="1257"/>
                      </a:cubicBezTo>
                      <a:cubicBezTo>
                        <a:pt x="2079" y="1303"/>
                        <a:pt x="2094" y="1350"/>
                        <a:pt x="2110" y="1381"/>
                      </a:cubicBezTo>
                      <a:cubicBezTo>
                        <a:pt x="2094" y="1396"/>
                        <a:pt x="2063" y="1412"/>
                        <a:pt x="2032" y="1427"/>
                      </a:cubicBezTo>
                      <a:cubicBezTo>
                        <a:pt x="1970" y="1396"/>
                        <a:pt x="2017" y="1303"/>
                        <a:pt x="2032" y="1226"/>
                      </a:cubicBezTo>
                      <a:close/>
                      <a:moveTo>
                        <a:pt x="2446" y="1493"/>
                      </a:moveTo>
                      <a:cubicBezTo>
                        <a:pt x="2487" y="1507"/>
                        <a:pt x="2517" y="1521"/>
                        <a:pt x="2560" y="1536"/>
                      </a:cubicBezTo>
                      <a:cubicBezTo>
                        <a:pt x="2560" y="1536"/>
                        <a:pt x="2528" y="1567"/>
                        <a:pt x="2513" y="1613"/>
                      </a:cubicBezTo>
                      <a:cubicBezTo>
                        <a:pt x="2482" y="1582"/>
                        <a:pt x="2451" y="1567"/>
                        <a:pt x="2435" y="1505"/>
                      </a:cubicBezTo>
                      <a:lnTo>
                        <a:pt x="2451" y="1505"/>
                      </a:lnTo>
                      <a:cubicBezTo>
                        <a:pt x="2451" y="1505"/>
                        <a:pt x="2451" y="1497"/>
                        <a:pt x="2446" y="1493"/>
                      </a:cubicBezTo>
                      <a:close/>
                      <a:moveTo>
                        <a:pt x="1317" y="1609"/>
                      </a:moveTo>
                      <a:cubicBezTo>
                        <a:pt x="1311" y="1615"/>
                        <a:pt x="1307" y="1621"/>
                        <a:pt x="1303" y="1629"/>
                      </a:cubicBezTo>
                      <a:lnTo>
                        <a:pt x="1317" y="1609"/>
                      </a:lnTo>
                      <a:close/>
                      <a:moveTo>
                        <a:pt x="1924" y="1257"/>
                      </a:moveTo>
                      <a:cubicBezTo>
                        <a:pt x="1955" y="1381"/>
                        <a:pt x="1970" y="1520"/>
                        <a:pt x="1862" y="1644"/>
                      </a:cubicBezTo>
                      <a:cubicBezTo>
                        <a:pt x="1834" y="1619"/>
                        <a:pt x="1814" y="1610"/>
                        <a:pt x="1799" y="1610"/>
                      </a:cubicBezTo>
                      <a:cubicBezTo>
                        <a:pt x="1754" y="1610"/>
                        <a:pt x="1754" y="1694"/>
                        <a:pt x="1715" y="1694"/>
                      </a:cubicBezTo>
                      <a:cubicBezTo>
                        <a:pt x="1702" y="1694"/>
                        <a:pt x="1685" y="1685"/>
                        <a:pt x="1660" y="1660"/>
                      </a:cubicBezTo>
                      <a:cubicBezTo>
                        <a:pt x="1722" y="1598"/>
                        <a:pt x="1691" y="1567"/>
                        <a:pt x="1629" y="1536"/>
                      </a:cubicBezTo>
                      <a:cubicBezTo>
                        <a:pt x="1660" y="1489"/>
                        <a:pt x="1660" y="1427"/>
                        <a:pt x="1675" y="1365"/>
                      </a:cubicBezTo>
                      <a:lnTo>
                        <a:pt x="1691" y="1381"/>
                      </a:lnTo>
                      <a:cubicBezTo>
                        <a:pt x="1675" y="1365"/>
                        <a:pt x="1675" y="1365"/>
                        <a:pt x="1675" y="1350"/>
                      </a:cubicBezTo>
                      <a:cubicBezTo>
                        <a:pt x="1691" y="1319"/>
                        <a:pt x="1706" y="1288"/>
                        <a:pt x="1738" y="1272"/>
                      </a:cubicBezTo>
                      <a:lnTo>
                        <a:pt x="1769" y="1350"/>
                      </a:lnTo>
                      <a:lnTo>
                        <a:pt x="1753" y="1272"/>
                      </a:lnTo>
                      <a:cubicBezTo>
                        <a:pt x="1769" y="1264"/>
                        <a:pt x="1784" y="1260"/>
                        <a:pt x="1800" y="1260"/>
                      </a:cubicBezTo>
                      <a:cubicBezTo>
                        <a:pt x="1815" y="1260"/>
                        <a:pt x="1831" y="1264"/>
                        <a:pt x="1846" y="1272"/>
                      </a:cubicBezTo>
                      <a:cubicBezTo>
                        <a:pt x="1864" y="1284"/>
                        <a:pt x="1877" y="1289"/>
                        <a:pt x="1888" y="1289"/>
                      </a:cubicBezTo>
                      <a:cubicBezTo>
                        <a:pt x="1904" y="1289"/>
                        <a:pt x="1914" y="1276"/>
                        <a:pt x="1924" y="1257"/>
                      </a:cubicBezTo>
                      <a:close/>
                      <a:moveTo>
                        <a:pt x="1489" y="1489"/>
                      </a:moveTo>
                      <a:cubicBezTo>
                        <a:pt x="1505" y="1505"/>
                        <a:pt x="1505" y="1505"/>
                        <a:pt x="1520" y="1505"/>
                      </a:cubicBezTo>
                      <a:lnTo>
                        <a:pt x="1474" y="1536"/>
                      </a:lnTo>
                      <a:cubicBezTo>
                        <a:pt x="1498" y="1536"/>
                        <a:pt x="1541" y="1601"/>
                        <a:pt x="1544" y="1601"/>
                      </a:cubicBezTo>
                      <a:cubicBezTo>
                        <a:pt x="1545" y="1601"/>
                        <a:pt x="1543" y="1596"/>
                        <a:pt x="1536" y="1582"/>
                      </a:cubicBezTo>
                      <a:lnTo>
                        <a:pt x="1536" y="1505"/>
                      </a:lnTo>
                      <a:cubicBezTo>
                        <a:pt x="1613" y="1551"/>
                        <a:pt x="1582" y="1613"/>
                        <a:pt x="1613" y="1675"/>
                      </a:cubicBezTo>
                      <a:cubicBezTo>
                        <a:pt x="1613" y="1706"/>
                        <a:pt x="1598" y="1722"/>
                        <a:pt x="1582" y="1737"/>
                      </a:cubicBezTo>
                      <a:cubicBezTo>
                        <a:pt x="1560" y="1726"/>
                        <a:pt x="1539" y="1715"/>
                        <a:pt x="1517" y="1715"/>
                      </a:cubicBezTo>
                      <a:cubicBezTo>
                        <a:pt x="1508" y="1715"/>
                        <a:pt x="1498" y="1717"/>
                        <a:pt x="1489" y="1722"/>
                      </a:cubicBezTo>
                      <a:cubicBezTo>
                        <a:pt x="1443" y="1691"/>
                        <a:pt x="1381" y="1675"/>
                        <a:pt x="1412" y="1598"/>
                      </a:cubicBezTo>
                      <a:lnTo>
                        <a:pt x="1412" y="1598"/>
                      </a:lnTo>
                      <a:cubicBezTo>
                        <a:pt x="1412" y="1598"/>
                        <a:pt x="1396" y="1613"/>
                        <a:pt x="1396" y="1613"/>
                      </a:cubicBezTo>
                      <a:cubicBezTo>
                        <a:pt x="1396" y="1567"/>
                        <a:pt x="1443" y="1520"/>
                        <a:pt x="1489" y="1489"/>
                      </a:cubicBezTo>
                      <a:close/>
                      <a:moveTo>
                        <a:pt x="1272" y="1644"/>
                      </a:moveTo>
                      <a:lnTo>
                        <a:pt x="1164" y="1768"/>
                      </a:lnTo>
                      <a:cubicBezTo>
                        <a:pt x="1210" y="1737"/>
                        <a:pt x="1241" y="1691"/>
                        <a:pt x="1272" y="1644"/>
                      </a:cubicBezTo>
                      <a:close/>
                      <a:moveTo>
                        <a:pt x="5133" y="1663"/>
                      </a:moveTo>
                      <a:lnTo>
                        <a:pt x="5320" y="1784"/>
                      </a:lnTo>
                      <a:cubicBezTo>
                        <a:pt x="5274" y="1861"/>
                        <a:pt x="5196" y="1908"/>
                        <a:pt x="5150" y="1908"/>
                      </a:cubicBezTo>
                      <a:cubicBezTo>
                        <a:pt x="5195" y="1786"/>
                        <a:pt x="5106" y="1739"/>
                        <a:pt x="5133" y="1663"/>
                      </a:cubicBezTo>
                      <a:close/>
                      <a:moveTo>
                        <a:pt x="4235" y="2141"/>
                      </a:moveTo>
                      <a:lnTo>
                        <a:pt x="4281" y="2172"/>
                      </a:lnTo>
                      <a:lnTo>
                        <a:pt x="4219" y="2141"/>
                      </a:lnTo>
                      <a:close/>
                      <a:moveTo>
                        <a:pt x="3490" y="2079"/>
                      </a:moveTo>
                      <a:cubicBezTo>
                        <a:pt x="3537" y="2110"/>
                        <a:pt x="3568" y="2125"/>
                        <a:pt x="3614" y="2156"/>
                      </a:cubicBezTo>
                      <a:cubicBezTo>
                        <a:pt x="3599" y="2172"/>
                        <a:pt x="3599" y="2203"/>
                        <a:pt x="3599" y="2218"/>
                      </a:cubicBezTo>
                      <a:cubicBezTo>
                        <a:pt x="3576" y="2196"/>
                        <a:pt x="3537" y="2148"/>
                        <a:pt x="3511" y="2148"/>
                      </a:cubicBezTo>
                      <a:cubicBezTo>
                        <a:pt x="3502" y="2148"/>
                        <a:pt x="3494" y="2155"/>
                        <a:pt x="3490" y="2172"/>
                      </a:cubicBezTo>
                      <a:cubicBezTo>
                        <a:pt x="3490" y="2172"/>
                        <a:pt x="3490" y="2172"/>
                        <a:pt x="3490" y="2156"/>
                      </a:cubicBezTo>
                      <a:cubicBezTo>
                        <a:pt x="3490" y="2172"/>
                        <a:pt x="3475" y="2172"/>
                        <a:pt x="3475" y="2172"/>
                      </a:cubicBezTo>
                      <a:cubicBezTo>
                        <a:pt x="3459" y="2156"/>
                        <a:pt x="3444" y="2156"/>
                        <a:pt x="3428" y="2141"/>
                      </a:cubicBezTo>
                      <a:cubicBezTo>
                        <a:pt x="3428" y="2141"/>
                        <a:pt x="3428" y="2125"/>
                        <a:pt x="3428" y="2125"/>
                      </a:cubicBezTo>
                      <a:cubicBezTo>
                        <a:pt x="3444" y="2110"/>
                        <a:pt x="3459" y="2094"/>
                        <a:pt x="3490" y="2079"/>
                      </a:cubicBezTo>
                      <a:close/>
                      <a:moveTo>
                        <a:pt x="3692" y="2203"/>
                      </a:moveTo>
                      <a:cubicBezTo>
                        <a:pt x="3707" y="2218"/>
                        <a:pt x="3707" y="2218"/>
                        <a:pt x="3723" y="2218"/>
                      </a:cubicBezTo>
                      <a:cubicBezTo>
                        <a:pt x="3723" y="2234"/>
                        <a:pt x="3723" y="2249"/>
                        <a:pt x="3723" y="2265"/>
                      </a:cubicBezTo>
                      <a:cubicBezTo>
                        <a:pt x="3707" y="2249"/>
                        <a:pt x="3692" y="2249"/>
                        <a:pt x="3676" y="2249"/>
                      </a:cubicBezTo>
                      <a:cubicBezTo>
                        <a:pt x="3676" y="2234"/>
                        <a:pt x="3692" y="2218"/>
                        <a:pt x="3692" y="2203"/>
                      </a:cubicBezTo>
                      <a:close/>
                      <a:moveTo>
                        <a:pt x="4824" y="2234"/>
                      </a:moveTo>
                      <a:cubicBezTo>
                        <a:pt x="4855" y="2234"/>
                        <a:pt x="4855" y="2234"/>
                        <a:pt x="4870" y="2265"/>
                      </a:cubicBezTo>
                      <a:lnTo>
                        <a:pt x="4824" y="2234"/>
                      </a:lnTo>
                      <a:close/>
                      <a:moveTo>
                        <a:pt x="4297" y="2187"/>
                      </a:moveTo>
                      <a:lnTo>
                        <a:pt x="4452" y="2280"/>
                      </a:lnTo>
                      <a:cubicBezTo>
                        <a:pt x="4467" y="2296"/>
                        <a:pt x="4467" y="2311"/>
                        <a:pt x="4483" y="2327"/>
                      </a:cubicBezTo>
                      <a:lnTo>
                        <a:pt x="4421" y="2296"/>
                      </a:lnTo>
                      <a:cubicBezTo>
                        <a:pt x="4421" y="2280"/>
                        <a:pt x="4436" y="2280"/>
                        <a:pt x="4436" y="2280"/>
                      </a:cubicBezTo>
                      <a:lnTo>
                        <a:pt x="4297" y="2187"/>
                      </a:lnTo>
                      <a:close/>
                      <a:moveTo>
                        <a:pt x="3800" y="2280"/>
                      </a:moveTo>
                      <a:cubicBezTo>
                        <a:pt x="3800" y="2280"/>
                        <a:pt x="3816" y="2296"/>
                        <a:pt x="3831" y="2296"/>
                      </a:cubicBezTo>
                      <a:lnTo>
                        <a:pt x="3831" y="2342"/>
                      </a:lnTo>
                      <a:lnTo>
                        <a:pt x="3816" y="2342"/>
                      </a:lnTo>
                      <a:cubicBezTo>
                        <a:pt x="3816" y="2342"/>
                        <a:pt x="3831" y="2342"/>
                        <a:pt x="3831" y="2327"/>
                      </a:cubicBezTo>
                      <a:lnTo>
                        <a:pt x="3831" y="2327"/>
                      </a:lnTo>
                      <a:lnTo>
                        <a:pt x="3800" y="2342"/>
                      </a:lnTo>
                      <a:lnTo>
                        <a:pt x="3800" y="2280"/>
                      </a:lnTo>
                      <a:close/>
                      <a:moveTo>
                        <a:pt x="5119" y="2389"/>
                      </a:moveTo>
                      <a:lnTo>
                        <a:pt x="5111" y="2404"/>
                      </a:lnTo>
                      <a:cubicBezTo>
                        <a:pt x="5115" y="2400"/>
                        <a:pt x="5119" y="2396"/>
                        <a:pt x="5119" y="2389"/>
                      </a:cubicBezTo>
                      <a:close/>
                      <a:moveTo>
                        <a:pt x="5111" y="2404"/>
                      </a:moveTo>
                      <a:lnTo>
                        <a:pt x="5111" y="2404"/>
                      </a:lnTo>
                      <a:cubicBezTo>
                        <a:pt x="5107" y="2408"/>
                        <a:pt x="5103" y="2412"/>
                        <a:pt x="5103" y="2420"/>
                      </a:cubicBezTo>
                      <a:lnTo>
                        <a:pt x="5111" y="2404"/>
                      </a:lnTo>
                      <a:close/>
                      <a:moveTo>
                        <a:pt x="4405" y="2311"/>
                      </a:moveTo>
                      <a:lnTo>
                        <a:pt x="4514" y="2373"/>
                      </a:lnTo>
                      <a:cubicBezTo>
                        <a:pt x="4498" y="2404"/>
                        <a:pt x="4498" y="2420"/>
                        <a:pt x="4498" y="2451"/>
                      </a:cubicBezTo>
                      <a:lnTo>
                        <a:pt x="4359" y="2373"/>
                      </a:lnTo>
                      <a:cubicBezTo>
                        <a:pt x="4374" y="2358"/>
                        <a:pt x="4390" y="2327"/>
                        <a:pt x="4405" y="2311"/>
                      </a:cubicBezTo>
                      <a:close/>
                      <a:moveTo>
                        <a:pt x="4467" y="2079"/>
                      </a:moveTo>
                      <a:lnTo>
                        <a:pt x="4870" y="2342"/>
                      </a:lnTo>
                      <a:cubicBezTo>
                        <a:pt x="4870" y="2404"/>
                        <a:pt x="4870" y="2482"/>
                        <a:pt x="4948" y="2497"/>
                      </a:cubicBezTo>
                      <a:lnTo>
                        <a:pt x="4964" y="2404"/>
                      </a:lnTo>
                      <a:lnTo>
                        <a:pt x="5057" y="2466"/>
                      </a:lnTo>
                      <a:lnTo>
                        <a:pt x="5072" y="2482"/>
                      </a:lnTo>
                      <a:lnTo>
                        <a:pt x="5041" y="2497"/>
                      </a:lnTo>
                      <a:cubicBezTo>
                        <a:pt x="5056" y="2482"/>
                        <a:pt x="5057" y="2482"/>
                        <a:pt x="5057" y="2482"/>
                      </a:cubicBezTo>
                      <a:lnTo>
                        <a:pt x="5057" y="2482"/>
                      </a:lnTo>
                      <a:cubicBezTo>
                        <a:pt x="5010" y="2513"/>
                        <a:pt x="4948" y="2544"/>
                        <a:pt x="4901" y="2575"/>
                      </a:cubicBezTo>
                      <a:lnTo>
                        <a:pt x="4715" y="2466"/>
                      </a:lnTo>
                      <a:cubicBezTo>
                        <a:pt x="4731" y="2451"/>
                        <a:pt x="4746" y="2435"/>
                        <a:pt x="4762" y="2435"/>
                      </a:cubicBezTo>
                      <a:cubicBezTo>
                        <a:pt x="4715" y="2389"/>
                        <a:pt x="4638" y="2389"/>
                        <a:pt x="4576" y="2342"/>
                      </a:cubicBezTo>
                      <a:lnTo>
                        <a:pt x="4576" y="2327"/>
                      </a:lnTo>
                      <a:lnTo>
                        <a:pt x="4281" y="2125"/>
                      </a:lnTo>
                      <a:cubicBezTo>
                        <a:pt x="4300" y="2119"/>
                        <a:pt x="4317" y="2115"/>
                        <a:pt x="4333" y="2115"/>
                      </a:cubicBezTo>
                      <a:cubicBezTo>
                        <a:pt x="4356" y="2115"/>
                        <a:pt x="4378" y="2122"/>
                        <a:pt x="4405" y="2141"/>
                      </a:cubicBezTo>
                      <a:cubicBezTo>
                        <a:pt x="4436" y="2125"/>
                        <a:pt x="4452" y="2110"/>
                        <a:pt x="4467" y="2079"/>
                      </a:cubicBezTo>
                      <a:close/>
                      <a:moveTo>
                        <a:pt x="4684" y="2482"/>
                      </a:moveTo>
                      <a:lnTo>
                        <a:pt x="4793" y="2544"/>
                      </a:lnTo>
                      <a:cubicBezTo>
                        <a:pt x="4777" y="2559"/>
                        <a:pt x="4762" y="2590"/>
                        <a:pt x="4731" y="2590"/>
                      </a:cubicBezTo>
                      <a:lnTo>
                        <a:pt x="4669" y="2559"/>
                      </a:lnTo>
                      <a:cubicBezTo>
                        <a:pt x="4669" y="2528"/>
                        <a:pt x="4669" y="2497"/>
                        <a:pt x="4684" y="2482"/>
                      </a:cubicBezTo>
                      <a:close/>
                      <a:moveTo>
                        <a:pt x="4855" y="2575"/>
                      </a:moveTo>
                      <a:lnTo>
                        <a:pt x="4870" y="2590"/>
                      </a:lnTo>
                      <a:cubicBezTo>
                        <a:pt x="4855" y="2590"/>
                        <a:pt x="4855" y="2590"/>
                        <a:pt x="4855" y="2575"/>
                      </a:cubicBezTo>
                      <a:close/>
                      <a:moveTo>
                        <a:pt x="5041" y="2590"/>
                      </a:moveTo>
                      <a:cubicBezTo>
                        <a:pt x="5041" y="2606"/>
                        <a:pt x="5026" y="2637"/>
                        <a:pt x="5026" y="2652"/>
                      </a:cubicBezTo>
                      <a:lnTo>
                        <a:pt x="4979" y="2621"/>
                      </a:lnTo>
                      <a:cubicBezTo>
                        <a:pt x="4995" y="2606"/>
                        <a:pt x="5026" y="2590"/>
                        <a:pt x="5041" y="2590"/>
                      </a:cubicBezTo>
                      <a:close/>
                      <a:moveTo>
                        <a:pt x="4948" y="2637"/>
                      </a:moveTo>
                      <a:lnTo>
                        <a:pt x="5010" y="2683"/>
                      </a:lnTo>
                      <a:cubicBezTo>
                        <a:pt x="4995" y="2699"/>
                        <a:pt x="4979" y="2714"/>
                        <a:pt x="4964" y="2730"/>
                      </a:cubicBezTo>
                      <a:lnTo>
                        <a:pt x="4917" y="2699"/>
                      </a:lnTo>
                      <a:cubicBezTo>
                        <a:pt x="4917" y="2683"/>
                        <a:pt x="4932" y="2683"/>
                        <a:pt x="4932" y="2668"/>
                      </a:cubicBezTo>
                      <a:cubicBezTo>
                        <a:pt x="4948" y="2652"/>
                        <a:pt x="4948" y="2652"/>
                        <a:pt x="4948" y="2637"/>
                      </a:cubicBezTo>
                      <a:close/>
                      <a:moveTo>
                        <a:pt x="1691" y="1939"/>
                      </a:moveTo>
                      <a:cubicBezTo>
                        <a:pt x="1706" y="1970"/>
                        <a:pt x="1722" y="2017"/>
                        <a:pt x="1738" y="2063"/>
                      </a:cubicBezTo>
                      <a:cubicBezTo>
                        <a:pt x="1784" y="2141"/>
                        <a:pt x="1815" y="2218"/>
                        <a:pt x="1831" y="2265"/>
                      </a:cubicBezTo>
                      <a:cubicBezTo>
                        <a:pt x="1815" y="2280"/>
                        <a:pt x="1800" y="2296"/>
                        <a:pt x="1784" y="2311"/>
                      </a:cubicBezTo>
                      <a:cubicBezTo>
                        <a:pt x="1776" y="2296"/>
                        <a:pt x="1761" y="2292"/>
                        <a:pt x="1743" y="2292"/>
                      </a:cubicBezTo>
                      <a:cubicBezTo>
                        <a:pt x="1726" y="2292"/>
                        <a:pt x="1706" y="2296"/>
                        <a:pt x="1691" y="2296"/>
                      </a:cubicBezTo>
                      <a:cubicBezTo>
                        <a:pt x="1660" y="2280"/>
                        <a:pt x="1629" y="2280"/>
                        <a:pt x="1598" y="2249"/>
                      </a:cubicBezTo>
                      <a:cubicBezTo>
                        <a:pt x="1567" y="2311"/>
                        <a:pt x="1551" y="2358"/>
                        <a:pt x="1567" y="2420"/>
                      </a:cubicBezTo>
                      <a:cubicBezTo>
                        <a:pt x="1489" y="2513"/>
                        <a:pt x="1443" y="2637"/>
                        <a:pt x="1427" y="2745"/>
                      </a:cubicBezTo>
                      <a:lnTo>
                        <a:pt x="1396" y="2745"/>
                      </a:lnTo>
                      <a:cubicBezTo>
                        <a:pt x="1365" y="2621"/>
                        <a:pt x="1334" y="2497"/>
                        <a:pt x="1303" y="2389"/>
                      </a:cubicBezTo>
                      <a:lnTo>
                        <a:pt x="1303" y="2389"/>
                      </a:lnTo>
                      <a:lnTo>
                        <a:pt x="1350" y="2404"/>
                      </a:lnTo>
                      <a:cubicBezTo>
                        <a:pt x="1427" y="2311"/>
                        <a:pt x="1505" y="2249"/>
                        <a:pt x="1474" y="2125"/>
                      </a:cubicBezTo>
                      <a:lnTo>
                        <a:pt x="1474" y="2125"/>
                      </a:lnTo>
                      <a:cubicBezTo>
                        <a:pt x="1401" y="2140"/>
                        <a:pt x="1478" y="2235"/>
                        <a:pt x="1412" y="2235"/>
                      </a:cubicBezTo>
                      <a:cubicBezTo>
                        <a:pt x="1408" y="2235"/>
                        <a:pt x="1402" y="2235"/>
                        <a:pt x="1396" y="2234"/>
                      </a:cubicBezTo>
                      <a:cubicBezTo>
                        <a:pt x="1381" y="2203"/>
                        <a:pt x="1365" y="2172"/>
                        <a:pt x="1365" y="2141"/>
                      </a:cubicBezTo>
                      <a:cubicBezTo>
                        <a:pt x="1443" y="2110"/>
                        <a:pt x="1505" y="2001"/>
                        <a:pt x="1567" y="1954"/>
                      </a:cubicBezTo>
                      <a:cubicBezTo>
                        <a:pt x="1582" y="1954"/>
                        <a:pt x="1582" y="1954"/>
                        <a:pt x="1598" y="1970"/>
                      </a:cubicBezTo>
                      <a:cubicBezTo>
                        <a:pt x="1644" y="2063"/>
                        <a:pt x="1629" y="2141"/>
                        <a:pt x="1598" y="2218"/>
                      </a:cubicBezTo>
                      <a:cubicBezTo>
                        <a:pt x="1644" y="2187"/>
                        <a:pt x="1691" y="2125"/>
                        <a:pt x="1738" y="2063"/>
                      </a:cubicBezTo>
                      <a:lnTo>
                        <a:pt x="1644" y="1970"/>
                      </a:lnTo>
                      <a:cubicBezTo>
                        <a:pt x="1660" y="1954"/>
                        <a:pt x="1675" y="1954"/>
                        <a:pt x="1691" y="1939"/>
                      </a:cubicBezTo>
                      <a:close/>
                      <a:moveTo>
                        <a:pt x="2265" y="2916"/>
                      </a:moveTo>
                      <a:cubicBezTo>
                        <a:pt x="2265" y="2932"/>
                        <a:pt x="2280" y="2932"/>
                        <a:pt x="2280" y="2932"/>
                      </a:cubicBezTo>
                      <a:cubicBezTo>
                        <a:pt x="2265" y="2932"/>
                        <a:pt x="2265" y="2947"/>
                        <a:pt x="2249" y="2963"/>
                      </a:cubicBezTo>
                      <a:lnTo>
                        <a:pt x="2218" y="2963"/>
                      </a:lnTo>
                      <a:cubicBezTo>
                        <a:pt x="2234" y="2947"/>
                        <a:pt x="2249" y="2932"/>
                        <a:pt x="2265" y="2916"/>
                      </a:cubicBezTo>
                      <a:close/>
                      <a:moveTo>
                        <a:pt x="93" y="3195"/>
                      </a:moveTo>
                      <a:cubicBezTo>
                        <a:pt x="93" y="3211"/>
                        <a:pt x="93" y="3211"/>
                        <a:pt x="93" y="3211"/>
                      </a:cubicBezTo>
                      <a:cubicBezTo>
                        <a:pt x="140" y="3242"/>
                        <a:pt x="187" y="3288"/>
                        <a:pt x="233" y="3319"/>
                      </a:cubicBezTo>
                      <a:cubicBezTo>
                        <a:pt x="187" y="3273"/>
                        <a:pt x="140" y="3242"/>
                        <a:pt x="93" y="3195"/>
                      </a:cubicBezTo>
                      <a:close/>
                      <a:moveTo>
                        <a:pt x="427" y="3340"/>
                      </a:moveTo>
                      <a:cubicBezTo>
                        <a:pt x="445" y="3340"/>
                        <a:pt x="463" y="3348"/>
                        <a:pt x="481" y="3366"/>
                      </a:cubicBezTo>
                      <a:cubicBezTo>
                        <a:pt x="481" y="3397"/>
                        <a:pt x="481" y="3428"/>
                        <a:pt x="481" y="3459"/>
                      </a:cubicBezTo>
                      <a:cubicBezTo>
                        <a:pt x="481" y="3474"/>
                        <a:pt x="481" y="3505"/>
                        <a:pt x="481" y="3521"/>
                      </a:cubicBezTo>
                      <a:cubicBezTo>
                        <a:pt x="543" y="3567"/>
                        <a:pt x="605" y="3614"/>
                        <a:pt x="667" y="3661"/>
                      </a:cubicBezTo>
                      <a:cubicBezTo>
                        <a:pt x="667" y="3676"/>
                        <a:pt x="667" y="3676"/>
                        <a:pt x="652" y="3676"/>
                      </a:cubicBezTo>
                      <a:cubicBezTo>
                        <a:pt x="605" y="3629"/>
                        <a:pt x="543" y="3583"/>
                        <a:pt x="481" y="3536"/>
                      </a:cubicBezTo>
                      <a:lnTo>
                        <a:pt x="481" y="3536"/>
                      </a:lnTo>
                      <a:cubicBezTo>
                        <a:pt x="481" y="3552"/>
                        <a:pt x="497" y="3552"/>
                        <a:pt x="497" y="3567"/>
                      </a:cubicBezTo>
                      <a:cubicBezTo>
                        <a:pt x="526" y="3596"/>
                        <a:pt x="555" y="3625"/>
                        <a:pt x="588" y="3655"/>
                      </a:cubicBezTo>
                      <a:lnTo>
                        <a:pt x="588" y="3655"/>
                      </a:lnTo>
                      <a:cubicBezTo>
                        <a:pt x="556" y="3632"/>
                        <a:pt x="524" y="3610"/>
                        <a:pt x="497" y="3583"/>
                      </a:cubicBezTo>
                      <a:cubicBezTo>
                        <a:pt x="497" y="3583"/>
                        <a:pt x="497" y="3598"/>
                        <a:pt x="497" y="3614"/>
                      </a:cubicBezTo>
                      <a:cubicBezTo>
                        <a:pt x="543" y="3645"/>
                        <a:pt x="590" y="3692"/>
                        <a:pt x="636" y="3723"/>
                      </a:cubicBezTo>
                      <a:cubicBezTo>
                        <a:pt x="621" y="3800"/>
                        <a:pt x="605" y="3862"/>
                        <a:pt x="605" y="3940"/>
                      </a:cubicBezTo>
                      <a:cubicBezTo>
                        <a:pt x="574" y="3754"/>
                        <a:pt x="280" y="3769"/>
                        <a:pt x="357" y="3567"/>
                      </a:cubicBezTo>
                      <a:lnTo>
                        <a:pt x="419" y="3521"/>
                      </a:lnTo>
                      <a:cubicBezTo>
                        <a:pt x="435" y="3536"/>
                        <a:pt x="466" y="3552"/>
                        <a:pt x="497" y="3583"/>
                      </a:cubicBezTo>
                      <a:cubicBezTo>
                        <a:pt x="497" y="3583"/>
                        <a:pt x="497" y="3567"/>
                        <a:pt x="497" y="3567"/>
                      </a:cubicBezTo>
                      <a:cubicBezTo>
                        <a:pt x="466" y="3552"/>
                        <a:pt x="450" y="3536"/>
                        <a:pt x="419" y="3505"/>
                      </a:cubicBezTo>
                      <a:lnTo>
                        <a:pt x="435" y="3490"/>
                      </a:lnTo>
                      <a:cubicBezTo>
                        <a:pt x="450" y="3505"/>
                        <a:pt x="466" y="3521"/>
                        <a:pt x="481" y="3536"/>
                      </a:cubicBezTo>
                      <a:cubicBezTo>
                        <a:pt x="481" y="3521"/>
                        <a:pt x="481" y="3521"/>
                        <a:pt x="481" y="3521"/>
                      </a:cubicBezTo>
                      <a:cubicBezTo>
                        <a:pt x="466" y="3505"/>
                        <a:pt x="466" y="3505"/>
                        <a:pt x="450" y="3490"/>
                      </a:cubicBezTo>
                      <a:lnTo>
                        <a:pt x="481" y="3459"/>
                      </a:lnTo>
                      <a:lnTo>
                        <a:pt x="388" y="3350"/>
                      </a:lnTo>
                      <a:cubicBezTo>
                        <a:pt x="401" y="3344"/>
                        <a:pt x="414" y="3340"/>
                        <a:pt x="427" y="3340"/>
                      </a:cubicBezTo>
                      <a:close/>
                      <a:moveTo>
                        <a:pt x="233" y="3490"/>
                      </a:moveTo>
                      <a:lnTo>
                        <a:pt x="233" y="3490"/>
                      </a:lnTo>
                      <a:cubicBezTo>
                        <a:pt x="412" y="3535"/>
                        <a:pt x="147" y="3708"/>
                        <a:pt x="304" y="3708"/>
                      </a:cubicBezTo>
                      <a:cubicBezTo>
                        <a:pt x="310" y="3708"/>
                        <a:pt x="317" y="3708"/>
                        <a:pt x="324" y="3707"/>
                      </a:cubicBezTo>
                      <a:lnTo>
                        <a:pt x="324" y="3707"/>
                      </a:lnTo>
                      <a:cubicBezTo>
                        <a:pt x="320" y="3708"/>
                        <a:pt x="307" y="3710"/>
                        <a:pt x="295" y="3723"/>
                      </a:cubicBezTo>
                      <a:lnTo>
                        <a:pt x="621" y="3986"/>
                      </a:lnTo>
                      <a:cubicBezTo>
                        <a:pt x="621" y="3986"/>
                        <a:pt x="621" y="3986"/>
                        <a:pt x="621" y="4002"/>
                      </a:cubicBezTo>
                      <a:lnTo>
                        <a:pt x="202" y="3661"/>
                      </a:lnTo>
                      <a:cubicBezTo>
                        <a:pt x="233" y="3614"/>
                        <a:pt x="249" y="3552"/>
                        <a:pt x="233" y="3490"/>
                      </a:cubicBezTo>
                      <a:close/>
                      <a:moveTo>
                        <a:pt x="1117" y="4095"/>
                      </a:moveTo>
                      <a:cubicBezTo>
                        <a:pt x="1164" y="4126"/>
                        <a:pt x="1210" y="4157"/>
                        <a:pt x="1241" y="4203"/>
                      </a:cubicBezTo>
                      <a:cubicBezTo>
                        <a:pt x="1195" y="4157"/>
                        <a:pt x="1164" y="4126"/>
                        <a:pt x="1117" y="4095"/>
                      </a:cubicBezTo>
                      <a:close/>
                      <a:moveTo>
                        <a:pt x="1117" y="4048"/>
                      </a:moveTo>
                      <a:cubicBezTo>
                        <a:pt x="1179" y="4095"/>
                        <a:pt x="1241" y="4141"/>
                        <a:pt x="1303" y="4188"/>
                      </a:cubicBezTo>
                      <a:lnTo>
                        <a:pt x="1288" y="4203"/>
                      </a:lnTo>
                      <a:cubicBezTo>
                        <a:pt x="1241" y="4157"/>
                        <a:pt x="1179" y="4110"/>
                        <a:pt x="1117" y="4064"/>
                      </a:cubicBezTo>
                      <a:cubicBezTo>
                        <a:pt x="1117" y="4064"/>
                        <a:pt x="1117" y="4048"/>
                        <a:pt x="1117" y="4048"/>
                      </a:cubicBezTo>
                      <a:close/>
                      <a:moveTo>
                        <a:pt x="1257" y="4203"/>
                      </a:moveTo>
                      <a:cubicBezTo>
                        <a:pt x="1272" y="4203"/>
                        <a:pt x="1272" y="4219"/>
                        <a:pt x="1272" y="4219"/>
                      </a:cubicBezTo>
                      <a:lnTo>
                        <a:pt x="1257" y="4203"/>
                      </a:lnTo>
                      <a:close/>
                      <a:moveTo>
                        <a:pt x="4343" y="4110"/>
                      </a:moveTo>
                      <a:lnTo>
                        <a:pt x="4343" y="4110"/>
                      </a:lnTo>
                      <a:cubicBezTo>
                        <a:pt x="4405" y="4203"/>
                        <a:pt x="4312" y="4219"/>
                        <a:pt x="4297" y="4265"/>
                      </a:cubicBezTo>
                      <a:cubicBezTo>
                        <a:pt x="4266" y="4250"/>
                        <a:pt x="4250" y="4234"/>
                        <a:pt x="4235" y="4219"/>
                      </a:cubicBezTo>
                      <a:cubicBezTo>
                        <a:pt x="4250" y="4203"/>
                        <a:pt x="4266" y="4188"/>
                        <a:pt x="4297" y="4172"/>
                      </a:cubicBezTo>
                      <a:cubicBezTo>
                        <a:pt x="4281" y="4172"/>
                        <a:pt x="4250" y="4157"/>
                        <a:pt x="4235" y="4141"/>
                      </a:cubicBezTo>
                      <a:lnTo>
                        <a:pt x="4343" y="4110"/>
                      </a:lnTo>
                      <a:close/>
                      <a:moveTo>
                        <a:pt x="4607" y="4250"/>
                      </a:moveTo>
                      <a:cubicBezTo>
                        <a:pt x="4603" y="4257"/>
                        <a:pt x="4604" y="4263"/>
                        <a:pt x="4607" y="4267"/>
                      </a:cubicBezTo>
                      <a:lnTo>
                        <a:pt x="4607" y="4267"/>
                      </a:lnTo>
                      <a:cubicBezTo>
                        <a:pt x="4607" y="4262"/>
                        <a:pt x="4607" y="4256"/>
                        <a:pt x="4607" y="4250"/>
                      </a:cubicBezTo>
                      <a:close/>
                      <a:moveTo>
                        <a:pt x="807" y="3862"/>
                      </a:moveTo>
                      <a:cubicBezTo>
                        <a:pt x="807" y="3862"/>
                        <a:pt x="807" y="3862"/>
                        <a:pt x="822" y="3878"/>
                      </a:cubicBezTo>
                      <a:cubicBezTo>
                        <a:pt x="822" y="3893"/>
                        <a:pt x="822" y="3924"/>
                        <a:pt x="822" y="3971"/>
                      </a:cubicBezTo>
                      <a:cubicBezTo>
                        <a:pt x="838" y="4017"/>
                        <a:pt x="838" y="4064"/>
                        <a:pt x="838" y="4064"/>
                      </a:cubicBezTo>
                      <a:lnTo>
                        <a:pt x="978" y="4064"/>
                      </a:lnTo>
                      <a:cubicBezTo>
                        <a:pt x="978" y="4064"/>
                        <a:pt x="993" y="4172"/>
                        <a:pt x="1024" y="4281"/>
                      </a:cubicBezTo>
                      <a:lnTo>
                        <a:pt x="621" y="3955"/>
                      </a:lnTo>
                      <a:cubicBezTo>
                        <a:pt x="636" y="3940"/>
                        <a:pt x="636" y="3909"/>
                        <a:pt x="667" y="3893"/>
                      </a:cubicBezTo>
                      <a:cubicBezTo>
                        <a:pt x="729" y="3940"/>
                        <a:pt x="683" y="3971"/>
                        <a:pt x="698" y="4002"/>
                      </a:cubicBezTo>
                      <a:cubicBezTo>
                        <a:pt x="715" y="4011"/>
                        <a:pt x="726" y="4015"/>
                        <a:pt x="734" y="4015"/>
                      </a:cubicBezTo>
                      <a:cubicBezTo>
                        <a:pt x="779" y="4015"/>
                        <a:pt x="715" y="3888"/>
                        <a:pt x="807" y="3862"/>
                      </a:cubicBezTo>
                      <a:close/>
                      <a:moveTo>
                        <a:pt x="1272" y="4312"/>
                      </a:moveTo>
                      <a:lnTo>
                        <a:pt x="1272" y="4312"/>
                      </a:lnTo>
                      <a:lnTo>
                        <a:pt x="1272" y="4312"/>
                      </a:lnTo>
                      <a:close/>
                      <a:moveTo>
                        <a:pt x="636" y="4002"/>
                      </a:moveTo>
                      <a:lnTo>
                        <a:pt x="1040" y="4343"/>
                      </a:lnTo>
                      <a:cubicBezTo>
                        <a:pt x="1040" y="4343"/>
                        <a:pt x="1040" y="4343"/>
                        <a:pt x="1040" y="4358"/>
                      </a:cubicBezTo>
                      <a:lnTo>
                        <a:pt x="636" y="4017"/>
                      </a:lnTo>
                      <a:cubicBezTo>
                        <a:pt x="636" y="4002"/>
                        <a:pt x="636" y="4002"/>
                        <a:pt x="636" y="4002"/>
                      </a:cubicBezTo>
                      <a:close/>
                      <a:moveTo>
                        <a:pt x="1381" y="4358"/>
                      </a:moveTo>
                      <a:cubicBezTo>
                        <a:pt x="1381" y="4374"/>
                        <a:pt x="1381" y="4374"/>
                        <a:pt x="1381" y="4374"/>
                      </a:cubicBezTo>
                      <a:cubicBezTo>
                        <a:pt x="1396" y="4374"/>
                        <a:pt x="1396" y="4358"/>
                        <a:pt x="1396" y="4358"/>
                      </a:cubicBezTo>
                      <a:close/>
                      <a:moveTo>
                        <a:pt x="1396" y="4281"/>
                      </a:moveTo>
                      <a:cubicBezTo>
                        <a:pt x="1443" y="4312"/>
                        <a:pt x="1474" y="4327"/>
                        <a:pt x="1505" y="4358"/>
                      </a:cubicBezTo>
                      <a:lnTo>
                        <a:pt x="1489" y="4374"/>
                      </a:lnTo>
                      <a:cubicBezTo>
                        <a:pt x="1458" y="4343"/>
                        <a:pt x="1427" y="4312"/>
                        <a:pt x="1396" y="4281"/>
                      </a:cubicBezTo>
                      <a:close/>
                      <a:moveTo>
                        <a:pt x="4390" y="4312"/>
                      </a:moveTo>
                      <a:lnTo>
                        <a:pt x="4405" y="4389"/>
                      </a:lnTo>
                      <a:lnTo>
                        <a:pt x="4421" y="4343"/>
                      </a:lnTo>
                      <a:lnTo>
                        <a:pt x="4390" y="4312"/>
                      </a:lnTo>
                      <a:close/>
                      <a:moveTo>
                        <a:pt x="4173" y="4265"/>
                      </a:moveTo>
                      <a:cubicBezTo>
                        <a:pt x="4219" y="4312"/>
                        <a:pt x="4250" y="4358"/>
                        <a:pt x="4188" y="4374"/>
                      </a:cubicBezTo>
                      <a:cubicBezTo>
                        <a:pt x="4174" y="4395"/>
                        <a:pt x="4157" y="4403"/>
                        <a:pt x="4141" y="4403"/>
                      </a:cubicBezTo>
                      <a:cubicBezTo>
                        <a:pt x="4121" y="4403"/>
                        <a:pt x="4103" y="4391"/>
                        <a:pt x="4095" y="4374"/>
                      </a:cubicBezTo>
                      <a:cubicBezTo>
                        <a:pt x="4110" y="4343"/>
                        <a:pt x="4141" y="4312"/>
                        <a:pt x="4173" y="4265"/>
                      </a:cubicBezTo>
                      <a:close/>
                      <a:moveTo>
                        <a:pt x="1381" y="4296"/>
                      </a:moveTo>
                      <a:cubicBezTo>
                        <a:pt x="1412" y="4327"/>
                        <a:pt x="1443" y="4358"/>
                        <a:pt x="1489" y="4389"/>
                      </a:cubicBezTo>
                      <a:cubicBezTo>
                        <a:pt x="1489" y="4405"/>
                        <a:pt x="1489" y="4405"/>
                        <a:pt x="1489" y="4405"/>
                      </a:cubicBezTo>
                      <a:cubicBezTo>
                        <a:pt x="1458" y="4374"/>
                        <a:pt x="1412" y="4343"/>
                        <a:pt x="1365" y="4312"/>
                      </a:cubicBezTo>
                      <a:cubicBezTo>
                        <a:pt x="1365" y="4312"/>
                        <a:pt x="1365" y="4296"/>
                        <a:pt x="1381" y="4296"/>
                      </a:cubicBezTo>
                      <a:close/>
                      <a:moveTo>
                        <a:pt x="1133" y="4420"/>
                      </a:moveTo>
                      <a:lnTo>
                        <a:pt x="1241" y="4498"/>
                      </a:lnTo>
                      <a:lnTo>
                        <a:pt x="1226" y="4498"/>
                      </a:lnTo>
                      <a:lnTo>
                        <a:pt x="1133" y="4420"/>
                      </a:lnTo>
                      <a:close/>
                      <a:moveTo>
                        <a:pt x="1117" y="4126"/>
                      </a:moveTo>
                      <a:lnTo>
                        <a:pt x="1117" y="4126"/>
                      </a:lnTo>
                      <a:cubicBezTo>
                        <a:pt x="1148" y="4157"/>
                        <a:pt x="1179" y="4172"/>
                        <a:pt x="1210" y="4203"/>
                      </a:cubicBezTo>
                      <a:cubicBezTo>
                        <a:pt x="1164" y="4203"/>
                        <a:pt x="1117" y="4250"/>
                        <a:pt x="1179" y="4296"/>
                      </a:cubicBezTo>
                      <a:lnTo>
                        <a:pt x="1257" y="4234"/>
                      </a:lnTo>
                      <a:cubicBezTo>
                        <a:pt x="1257" y="4234"/>
                        <a:pt x="1257" y="4234"/>
                        <a:pt x="1272" y="4250"/>
                      </a:cubicBezTo>
                      <a:lnTo>
                        <a:pt x="1272" y="4281"/>
                      </a:lnTo>
                      <a:cubicBezTo>
                        <a:pt x="1272" y="4296"/>
                        <a:pt x="1272" y="4312"/>
                        <a:pt x="1288" y="4327"/>
                      </a:cubicBezTo>
                      <a:lnTo>
                        <a:pt x="1272" y="4312"/>
                      </a:lnTo>
                      <a:lnTo>
                        <a:pt x="1272" y="4374"/>
                      </a:lnTo>
                      <a:cubicBezTo>
                        <a:pt x="1288" y="4358"/>
                        <a:pt x="1303" y="4327"/>
                        <a:pt x="1319" y="4296"/>
                      </a:cubicBezTo>
                      <a:cubicBezTo>
                        <a:pt x="1334" y="4312"/>
                        <a:pt x="1350" y="4312"/>
                        <a:pt x="1350" y="4327"/>
                      </a:cubicBezTo>
                      <a:cubicBezTo>
                        <a:pt x="1350" y="4327"/>
                        <a:pt x="1350" y="4327"/>
                        <a:pt x="1350" y="4312"/>
                      </a:cubicBezTo>
                      <a:cubicBezTo>
                        <a:pt x="1365" y="4327"/>
                        <a:pt x="1381" y="4343"/>
                        <a:pt x="1396" y="4358"/>
                      </a:cubicBezTo>
                      <a:cubicBezTo>
                        <a:pt x="1427" y="4374"/>
                        <a:pt x="1458" y="4405"/>
                        <a:pt x="1489" y="4420"/>
                      </a:cubicBezTo>
                      <a:cubicBezTo>
                        <a:pt x="1458" y="4436"/>
                        <a:pt x="1427" y="4436"/>
                        <a:pt x="1412" y="4452"/>
                      </a:cubicBezTo>
                      <a:cubicBezTo>
                        <a:pt x="1412" y="4452"/>
                        <a:pt x="1412" y="4467"/>
                        <a:pt x="1412" y="4483"/>
                      </a:cubicBezTo>
                      <a:lnTo>
                        <a:pt x="1412" y="4498"/>
                      </a:lnTo>
                      <a:cubicBezTo>
                        <a:pt x="1396" y="4483"/>
                        <a:pt x="1381" y="4467"/>
                        <a:pt x="1365" y="4452"/>
                      </a:cubicBezTo>
                      <a:lnTo>
                        <a:pt x="1350" y="4452"/>
                      </a:lnTo>
                      <a:lnTo>
                        <a:pt x="1272" y="4405"/>
                      </a:lnTo>
                      <a:cubicBezTo>
                        <a:pt x="1272" y="4358"/>
                        <a:pt x="1257" y="4312"/>
                        <a:pt x="1179" y="4296"/>
                      </a:cubicBezTo>
                      <a:lnTo>
                        <a:pt x="1148" y="4312"/>
                      </a:lnTo>
                      <a:lnTo>
                        <a:pt x="1334" y="4467"/>
                      </a:lnTo>
                      <a:cubicBezTo>
                        <a:pt x="1303" y="4467"/>
                        <a:pt x="1288" y="4467"/>
                        <a:pt x="1272" y="4483"/>
                      </a:cubicBezTo>
                      <a:lnTo>
                        <a:pt x="1148" y="4374"/>
                      </a:lnTo>
                      <a:cubicBezTo>
                        <a:pt x="1148" y="4312"/>
                        <a:pt x="1133" y="4250"/>
                        <a:pt x="1133" y="4172"/>
                      </a:cubicBezTo>
                      <a:cubicBezTo>
                        <a:pt x="1133" y="4157"/>
                        <a:pt x="1133" y="4141"/>
                        <a:pt x="1117" y="4126"/>
                      </a:cubicBezTo>
                      <a:close/>
                      <a:moveTo>
                        <a:pt x="1474" y="4514"/>
                      </a:moveTo>
                      <a:cubicBezTo>
                        <a:pt x="1474" y="4514"/>
                        <a:pt x="1474" y="4529"/>
                        <a:pt x="1474" y="4529"/>
                      </a:cubicBezTo>
                      <a:lnTo>
                        <a:pt x="1458" y="4529"/>
                      </a:lnTo>
                      <a:cubicBezTo>
                        <a:pt x="1458" y="4514"/>
                        <a:pt x="1458" y="4514"/>
                        <a:pt x="1474" y="4514"/>
                      </a:cubicBezTo>
                      <a:close/>
                      <a:moveTo>
                        <a:pt x="3847" y="4669"/>
                      </a:moveTo>
                      <a:cubicBezTo>
                        <a:pt x="3878" y="4684"/>
                        <a:pt x="3893" y="4700"/>
                        <a:pt x="3862" y="4700"/>
                      </a:cubicBezTo>
                      <a:cubicBezTo>
                        <a:pt x="3847" y="4700"/>
                        <a:pt x="3847" y="4684"/>
                        <a:pt x="3847" y="4684"/>
                      </a:cubicBezTo>
                      <a:cubicBezTo>
                        <a:pt x="3847" y="4684"/>
                        <a:pt x="3847" y="4669"/>
                        <a:pt x="3847" y="4669"/>
                      </a:cubicBezTo>
                      <a:close/>
                      <a:moveTo>
                        <a:pt x="3257" y="4700"/>
                      </a:moveTo>
                      <a:cubicBezTo>
                        <a:pt x="3211" y="4700"/>
                        <a:pt x="3180" y="4700"/>
                        <a:pt x="3149" y="4715"/>
                      </a:cubicBezTo>
                      <a:cubicBezTo>
                        <a:pt x="3180" y="4700"/>
                        <a:pt x="3195" y="4700"/>
                        <a:pt x="3226" y="4700"/>
                      </a:cubicBezTo>
                      <a:close/>
                      <a:moveTo>
                        <a:pt x="3528" y="4713"/>
                      </a:moveTo>
                      <a:cubicBezTo>
                        <a:pt x="3536" y="4715"/>
                        <a:pt x="3544" y="4715"/>
                        <a:pt x="3552" y="4715"/>
                      </a:cubicBezTo>
                      <a:cubicBezTo>
                        <a:pt x="3545" y="4715"/>
                        <a:pt x="3536" y="4714"/>
                        <a:pt x="3528" y="4713"/>
                      </a:cubicBezTo>
                      <a:close/>
                      <a:moveTo>
                        <a:pt x="2715" y="4405"/>
                      </a:moveTo>
                      <a:cubicBezTo>
                        <a:pt x="2730" y="4420"/>
                        <a:pt x="2746" y="4436"/>
                        <a:pt x="2761" y="4452"/>
                      </a:cubicBezTo>
                      <a:lnTo>
                        <a:pt x="2730" y="4452"/>
                      </a:lnTo>
                      <a:cubicBezTo>
                        <a:pt x="2730" y="4452"/>
                        <a:pt x="2730" y="4467"/>
                        <a:pt x="2730" y="4483"/>
                      </a:cubicBezTo>
                      <a:lnTo>
                        <a:pt x="2777" y="4483"/>
                      </a:lnTo>
                      <a:cubicBezTo>
                        <a:pt x="2792" y="4514"/>
                        <a:pt x="2808" y="4545"/>
                        <a:pt x="2854" y="4560"/>
                      </a:cubicBezTo>
                      <a:cubicBezTo>
                        <a:pt x="2854" y="4591"/>
                        <a:pt x="2823" y="4638"/>
                        <a:pt x="2823" y="4684"/>
                      </a:cubicBezTo>
                      <a:cubicBezTo>
                        <a:pt x="2792" y="4684"/>
                        <a:pt x="2761" y="4715"/>
                        <a:pt x="2730" y="4746"/>
                      </a:cubicBezTo>
                      <a:cubicBezTo>
                        <a:pt x="2719" y="4752"/>
                        <a:pt x="2705" y="4755"/>
                        <a:pt x="2691" y="4755"/>
                      </a:cubicBezTo>
                      <a:cubicBezTo>
                        <a:pt x="2667" y="4755"/>
                        <a:pt x="2641" y="4745"/>
                        <a:pt x="2622" y="4715"/>
                      </a:cubicBezTo>
                      <a:cubicBezTo>
                        <a:pt x="2653" y="4684"/>
                        <a:pt x="2668" y="4684"/>
                        <a:pt x="2668" y="4669"/>
                      </a:cubicBezTo>
                      <a:lnTo>
                        <a:pt x="2606" y="4669"/>
                      </a:lnTo>
                      <a:cubicBezTo>
                        <a:pt x="2606" y="4653"/>
                        <a:pt x="2606" y="4638"/>
                        <a:pt x="2606" y="4622"/>
                      </a:cubicBezTo>
                      <a:cubicBezTo>
                        <a:pt x="2606" y="4622"/>
                        <a:pt x="2606" y="4622"/>
                        <a:pt x="2606" y="4607"/>
                      </a:cubicBezTo>
                      <a:cubicBezTo>
                        <a:pt x="2606" y="4638"/>
                        <a:pt x="2591" y="4653"/>
                        <a:pt x="2591" y="4669"/>
                      </a:cubicBezTo>
                      <a:cubicBezTo>
                        <a:pt x="2575" y="4591"/>
                        <a:pt x="2575" y="4498"/>
                        <a:pt x="2653" y="4467"/>
                      </a:cubicBezTo>
                      <a:lnTo>
                        <a:pt x="2684" y="4467"/>
                      </a:lnTo>
                      <a:cubicBezTo>
                        <a:pt x="2668" y="4452"/>
                        <a:pt x="2684" y="4436"/>
                        <a:pt x="2715" y="4420"/>
                      </a:cubicBezTo>
                      <a:cubicBezTo>
                        <a:pt x="2715" y="4405"/>
                        <a:pt x="2699" y="4405"/>
                        <a:pt x="2699" y="4405"/>
                      </a:cubicBezTo>
                      <a:close/>
                      <a:moveTo>
                        <a:pt x="2373" y="4529"/>
                      </a:moveTo>
                      <a:lnTo>
                        <a:pt x="2373" y="4529"/>
                      </a:lnTo>
                      <a:cubicBezTo>
                        <a:pt x="2404" y="4560"/>
                        <a:pt x="2420" y="4591"/>
                        <a:pt x="2451" y="4622"/>
                      </a:cubicBezTo>
                      <a:cubicBezTo>
                        <a:pt x="2482" y="4669"/>
                        <a:pt x="2497" y="4700"/>
                        <a:pt x="2528" y="4731"/>
                      </a:cubicBezTo>
                      <a:lnTo>
                        <a:pt x="2513" y="4762"/>
                      </a:lnTo>
                      <a:cubicBezTo>
                        <a:pt x="2466" y="4731"/>
                        <a:pt x="2435" y="4715"/>
                        <a:pt x="2404" y="4700"/>
                      </a:cubicBezTo>
                      <a:cubicBezTo>
                        <a:pt x="2389" y="4669"/>
                        <a:pt x="2389" y="4653"/>
                        <a:pt x="2389" y="4638"/>
                      </a:cubicBezTo>
                      <a:cubicBezTo>
                        <a:pt x="2389" y="4591"/>
                        <a:pt x="2373" y="4560"/>
                        <a:pt x="2373" y="4529"/>
                      </a:cubicBezTo>
                      <a:close/>
                      <a:moveTo>
                        <a:pt x="3717" y="4734"/>
                      </a:moveTo>
                      <a:cubicBezTo>
                        <a:pt x="3758" y="4746"/>
                        <a:pt x="3788" y="4747"/>
                        <a:pt x="3831" y="4762"/>
                      </a:cubicBezTo>
                      <a:lnTo>
                        <a:pt x="3816" y="4762"/>
                      </a:lnTo>
                      <a:cubicBezTo>
                        <a:pt x="3785" y="4746"/>
                        <a:pt x="3754" y="4746"/>
                        <a:pt x="3723" y="4746"/>
                      </a:cubicBezTo>
                      <a:cubicBezTo>
                        <a:pt x="3723" y="4740"/>
                        <a:pt x="3720" y="4736"/>
                        <a:pt x="3717" y="4734"/>
                      </a:cubicBezTo>
                      <a:close/>
                      <a:moveTo>
                        <a:pt x="3537" y="4591"/>
                      </a:moveTo>
                      <a:cubicBezTo>
                        <a:pt x="3552" y="4591"/>
                        <a:pt x="3568" y="4607"/>
                        <a:pt x="3583" y="4607"/>
                      </a:cubicBezTo>
                      <a:cubicBezTo>
                        <a:pt x="3583" y="4653"/>
                        <a:pt x="3568" y="4684"/>
                        <a:pt x="3568" y="4715"/>
                      </a:cubicBezTo>
                      <a:cubicBezTo>
                        <a:pt x="3568" y="4731"/>
                        <a:pt x="3568" y="4731"/>
                        <a:pt x="3568" y="4731"/>
                      </a:cubicBezTo>
                      <a:cubicBezTo>
                        <a:pt x="3490" y="4731"/>
                        <a:pt x="3445" y="4785"/>
                        <a:pt x="3387" y="4785"/>
                      </a:cubicBezTo>
                      <a:cubicBezTo>
                        <a:pt x="3375" y="4785"/>
                        <a:pt x="3363" y="4782"/>
                        <a:pt x="3351" y="4777"/>
                      </a:cubicBezTo>
                      <a:lnTo>
                        <a:pt x="3351" y="4700"/>
                      </a:lnTo>
                      <a:lnTo>
                        <a:pt x="3413" y="4700"/>
                      </a:lnTo>
                      <a:cubicBezTo>
                        <a:pt x="3413" y="4715"/>
                        <a:pt x="3413" y="4731"/>
                        <a:pt x="3428" y="4746"/>
                      </a:cubicBezTo>
                      <a:lnTo>
                        <a:pt x="3459" y="4700"/>
                      </a:lnTo>
                      <a:cubicBezTo>
                        <a:pt x="3471" y="4700"/>
                        <a:pt x="3500" y="4709"/>
                        <a:pt x="3528" y="4713"/>
                      </a:cubicBezTo>
                      <a:lnTo>
                        <a:pt x="3528" y="4713"/>
                      </a:lnTo>
                      <a:cubicBezTo>
                        <a:pt x="3520" y="4711"/>
                        <a:pt x="3513" y="4707"/>
                        <a:pt x="3506" y="4700"/>
                      </a:cubicBezTo>
                      <a:lnTo>
                        <a:pt x="3506" y="4700"/>
                      </a:lnTo>
                      <a:cubicBezTo>
                        <a:pt x="3511" y="4703"/>
                        <a:pt x="3515" y="4704"/>
                        <a:pt x="3517" y="4704"/>
                      </a:cubicBezTo>
                      <a:cubicBezTo>
                        <a:pt x="3526" y="4704"/>
                        <a:pt x="3503" y="4678"/>
                        <a:pt x="3490" y="4653"/>
                      </a:cubicBezTo>
                      <a:lnTo>
                        <a:pt x="3537" y="4591"/>
                      </a:lnTo>
                      <a:close/>
                      <a:moveTo>
                        <a:pt x="2412" y="4851"/>
                      </a:moveTo>
                      <a:cubicBezTo>
                        <a:pt x="2442" y="4851"/>
                        <a:pt x="2457" y="4876"/>
                        <a:pt x="2482" y="4901"/>
                      </a:cubicBezTo>
                      <a:cubicBezTo>
                        <a:pt x="2482" y="4917"/>
                        <a:pt x="2482" y="4917"/>
                        <a:pt x="2482" y="4932"/>
                      </a:cubicBezTo>
                      <a:cubicBezTo>
                        <a:pt x="2455" y="4950"/>
                        <a:pt x="2438" y="4958"/>
                        <a:pt x="2426" y="4958"/>
                      </a:cubicBezTo>
                      <a:cubicBezTo>
                        <a:pt x="2417" y="4958"/>
                        <a:pt x="2411" y="4954"/>
                        <a:pt x="2404" y="4948"/>
                      </a:cubicBezTo>
                      <a:lnTo>
                        <a:pt x="2358" y="4917"/>
                      </a:lnTo>
                      <a:cubicBezTo>
                        <a:pt x="2373" y="4901"/>
                        <a:pt x="2389" y="4886"/>
                        <a:pt x="2389" y="4855"/>
                      </a:cubicBezTo>
                      <a:cubicBezTo>
                        <a:pt x="2397" y="4852"/>
                        <a:pt x="2405" y="4851"/>
                        <a:pt x="2412" y="4851"/>
                      </a:cubicBezTo>
                      <a:close/>
                      <a:moveTo>
                        <a:pt x="2342" y="5056"/>
                      </a:moveTo>
                      <a:cubicBezTo>
                        <a:pt x="2373" y="5087"/>
                        <a:pt x="2389" y="5103"/>
                        <a:pt x="2420" y="5118"/>
                      </a:cubicBezTo>
                      <a:cubicBezTo>
                        <a:pt x="2420" y="5134"/>
                        <a:pt x="2420" y="5134"/>
                        <a:pt x="2404" y="5134"/>
                      </a:cubicBezTo>
                      <a:cubicBezTo>
                        <a:pt x="2389" y="5118"/>
                        <a:pt x="2373" y="5103"/>
                        <a:pt x="2358" y="5087"/>
                      </a:cubicBezTo>
                      <a:cubicBezTo>
                        <a:pt x="2342" y="5072"/>
                        <a:pt x="2342" y="5072"/>
                        <a:pt x="2342" y="5056"/>
                      </a:cubicBezTo>
                      <a:close/>
                      <a:moveTo>
                        <a:pt x="2435" y="5134"/>
                      </a:moveTo>
                      <a:cubicBezTo>
                        <a:pt x="2451" y="5149"/>
                        <a:pt x="2482" y="5165"/>
                        <a:pt x="2497" y="5180"/>
                      </a:cubicBezTo>
                      <a:lnTo>
                        <a:pt x="2513" y="5211"/>
                      </a:lnTo>
                      <a:cubicBezTo>
                        <a:pt x="2482" y="5196"/>
                        <a:pt x="2451" y="5165"/>
                        <a:pt x="2435" y="5149"/>
                      </a:cubicBezTo>
                      <a:cubicBezTo>
                        <a:pt x="2435" y="5134"/>
                        <a:pt x="2435" y="5134"/>
                        <a:pt x="2435" y="5134"/>
                      </a:cubicBezTo>
                      <a:close/>
                      <a:moveTo>
                        <a:pt x="2777" y="5413"/>
                      </a:moveTo>
                      <a:cubicBezTo>
                        <a:pt x="2808" y="5444"/>
                        <a:pt x="2839" y="5475"/>
                        <a:pt x="2870" y="5491"/>
                      </a:cubicBezTo>
                      <a:cubicBezTo>
                        <a:pt x="2870" y="5491"/>
                        <a:pt x="2870" y="5506"/>
                        <a:pt x="2854" y="5506"/>
                      </a:cubicBezTo>
                      <a:cubicBezTo>
                        <a:pt x="2823" y="5475"/>
                        <a:pt x="2808" y="5444"/>
                        <a:pt x="2777" y="5429"/>
                      </a:cubicBezTo>
                      <a:cubicBezTo>
                        <a:pt x="2777" y="5429"/>
                        <a:pt x="2777" y="5413"/>
                        <a:pt x="2777" y="5413"/>
                      </a:cubicBezTo>
                      <a:close/>
                      <a:moveTo>
                        <a:pt x="2775" y="157"/>
                      </a:moveTo>
                      <a:lnTo>
                        <a:pt x="2775" y="157"/>
                      </a:lnTo>
                      <a:cubicBezTo>
                        <a:pt x="2760" y="172"/>
                        <a:pt x="2744" y="187"/>
                        <a:pt x="2699" y="217"/>
                      </a:cubicBezTo>
                      <a:cubicBezTo>
                        <a:pt x="2746" y="233"/>
                        <a:pt x="2823" y="248"/>
                        <a:pt x="2823" y="295"/>
                      </a:cubicBezTo>
                      <a:cubicBezTo>
                        <a:pt x="2823" y="264"/>
                        <a:pt x="2839" y="248"/>
                        <a:pt x="2854" y="217"/>
                      </a:cubicBezTo>
                      <a:lnTo>
                        <a:pt x="5041" y="1613"/>
                      </a:lnTo>
                      <a:cubicBezTo>
                        <a:pt x="4932" y="1799"/>
                        <a:pt x="4808" y="1954"/>
                        <a:pt x="4762" y="2187"/>
                      </a:cubicBezTo>
                      <a:lnTo>
                        <a:pt x="4498" y="2032"/>
                      </a:lnTo>
                      <a:cubicBezTo>
                        <a:pt x="4560" y="1923"/>
                        <a:pt x="4576" y="1815"/>
                        <a:pt x="4545" y="1706"/>
                      </a:cubicBezTo>
                      <a:lnTo>
                        <a:pt x="4545" y="1706"/>
                      </a:lnTo>
                      <a:cubicBezTo>
                        <a:pt x="4537" y="1747"/>
                        <a:pt x="4528" y="1761"/>
                        <a:pt x="4518" y="1761"/>
                      </a:cubicBezTo>
                      <a:cubicBezTo>
                        <a:pt x="4492" y="1761"/>
                        <a:pt x="4459" y="1683"/>
                        <a:pt x="4419" y="1683"/>
                      </a:cubicBezTo>
                      <a:cubicBezTo>
                        <a:pt x="4405" y="1683"/>
                        <a:pt x="4390" y="1693"/>
                        <a:pt x="4374" y="1722"/>
                      </a:cubicBezTo>
                      <a:cubicBezTo>
                        <a:pt x="4359" y="1644"/>
                        <a:pt x="4390" y="1551"/>
                        <a:pt x="4436" y="1458"/>
                      </a:cubicBezTo>
                      <a:lnTo>
                        <a:pt x="4436" y="1458"/>
                      </a:lnTo>
                      <a:cubicBezTo>
                        <a:pt x="4421" y="1567"/>
                        <a:pt x="4684" y="1474"/>
                        <a:pt x="4529" y="1613"/>
                      </a:cubicBezTo>
                      <a:cubicBezTo>
                        <a:pt x="4552" y="1623"/>
                        <a:pt x="4568" y="1628"/>
                        <a:pt x="4579" y="1628"/>
                      </a:cubicBezTo>
                      <a:cubicBezTo>
                        <a:pt x="4639" y="1628"/>
                        <a:pt x="4573" y="1508"/>
                        <a:pt x="4638" y="1443"/>
                      </a:cubicBezTo>
                      <a:lnTo>
                        <a:pt x="4638" y="1443"/>
                      </a:lnTo>
                      <a:cubicBezTo>
                        <a:pt x="4653" y="1520"/>
                        <a:pt x="4669" y="1660"/>
                        <a:pt x="4684" y="1660"/>
                      </a:cubicBezTo>
                      <a:cubicBezTo>
                        <a:pt x="4653" y="1567"/>
                        <a:pt x="4700" y="1505"/>
                        <a:pt x="4762" y="1443"/>
                      </a:cubicBezTo>
                      <a:lnTo>
                        <a:pt x="3133" y="404"/>
                      </a:lnTo>
                      <a:cubicBezTo>
                        <a:pt x="3040" y="466"/>
                        <a:pt x="2916" y="481"/>
                        <a:pt x="2963" y="559"/>
                      </a:cubicBezTo>
                      <a:cubicBezTo>
                        <a:pt x="3025" y="698"/>
                        <a:pt x="3025" y="853"/>
                        <a:pt x="3040" y="1024"/>
                      </a:cubicBezTo>
                      <a:cubicBezTo>
                        <a:pt x="3025" y="1024"/>
                        <a:pt x="3009" y="1024"/>
                        <a:pt x="2978" y="1039"/>
                      </a:cubicBezTo>
                      <a:lnTo>
                        <a:pt x="2389" y="636"/>
                      </a:lnTo>
                      <a:cubicBezTo>
                        <a:pt x="2373" y="652"/>
                        <a:pt x="2358" y="683"/>
                        <a:pt x="2342" y="698"/>
                      </a:cubicBezTo>
                      <a:lnTo>
                        <a:pt x="2327" y="636"/>
                      </a:lnTo>
                      <a:lnTo>
                        <a:pt x="2265" y="667"/>
                      </a:lnTo>
                      <a:cubicBezTo>
                        <a:pt x="2296" y="683"/>
                        <a:pt x="2311" y="698"/>
                        <a:pt x="2327" y="714"/>
                      </a:cubicBezTo>
                      <a:cubicBezTo>
                        <a:pt x="2280" y="760"/>
                        <a:pt x="2234" y="822"/>
                        <a:pt x="2203" y="900"/>
                      </a:cubicBezTo>
                      <a:lnTo>
                        <a:pt x="2156" y="822"/>
                      </a:lnTo>
                      <a:cubicBezTo>
                        <a:pt x="2141" y="838"/>
                        <a:pt x="2110" y="853"/>
                        <a:pt x="2079" y="869"/>
                      </a:cubicBezTo>
                      <a:cubicBezTo>
                        <a:pt x="2017" y="822"/>
                        <a:pt x="1955" y="791"/>
                        <a:pt x="1893" y="745"/>
                      </a:cubicBezTo>
                      <a:cubicBezTo>
                        <a:pt x="1890" y="742"/>
                        <a:pt x="1886" y="741"/>
                        <a:pt x="1882" y="741"/>
                      </a:cubicBezTo>
                      <a:cubicBezTo>
                        <a:pt x="1862" y="741"/>
                        <a:pt x="1828" y="768"/>
                        <a:pt x="1815" y="807"/>
                      </a:cubicBezTo>
                      <a:cubicBezTo>
                        <a:pt x="1784" y="838"/>
                        <a:pt x="1784" y="900"/>
                        <a:pt x="1846" y="946"/>
                      </a:cubicBezTo>
                      <a:cubicBezTo>
                        <a:pt x="1924" y="946"/>
                        <a:pt x="1924" y="993"/>
                        <a:pt x="1939" y="1024"/>
                      </a:cubicBezTo>
                      <a:cubicBezTo>
                        <a:pt x="1924" y="1055"/>
                        <a:pt x="1908" y="1101"/>
                        <a:pt x="1924" y="1148"/>
                      </a:cubicBezTo>
                      <a:lnTo>
                        <a:pt x="1769" y="977"/>
                      </a:lnTo>
                      <a:cubicBezTo>
                        <a:pt x="1769" y="993"/>
                        <a:pt x="1769" y="1008"/>
                        <a:pt x="1769" y="1024"/>
                      </a:cubicBezTo>
                      <a:cubicBezTo>
                        <a:pt x="1741" y="1003"/>
                        <a:pt x="1718" y="995"/>
                        <a:pt x="1697" y="995"/>
                      </a:cubicBezTo>
                      <a:cubicBezTo>
                        <a:pt x="1640" y="995"/>
                        <a:pt x="1601" y="1053"/>
                        <a:pt x="1534" y="1053"/>
                      </a:cubicBezTo>
                      <a:cubicBezTo>
                        <a:pt x="1516" y="1053"/>
                        <a:pt x="1496" y="1049"/>
                        <a:pt x="1474" y="1039"/>
                      </a:cubicBezTo>
                      <a:lnTo>
                        <a:pt x="1474" y="1039"/>
                      </a:lnTo>
                      <a:cubicBezTo>
                        <a:pt x="1489" y="1055"/>
                        <a:pt x="1520" y="1055"/>
                        <a:pt x="1551" y="1070"/>
                      </a:cubicBezTo>
                      <a:lnTo>
                        <a:pt x="1458" y="1117"/>
                      </a:lnTo>
                      <a:cubicBezTo>
                        <a:pt x="1468" y="1114"/>
                        <a:pt x="1477" y="1113"/>
                        <a:pt x="1486" y="1113"/>
                      </a:cubicBezTo>
                      <a:cubicBezTo>
                        <a:pt x="1572" y="1113"/>
                        <a:pt x="1597" y="1244"/>
                        <a:pt x="1582" y="1272"/>
                      </a:cubicBezTo>
                      <a:cubicBezTo>
                        <a:pt x="1570" y="1297"/>
                        <a:pt x="1547" y="1343"/>
                        <a:pt x="1523" y="1343"/>
                      </a:cubicBezTo>
                      <a:cubicBezTo>
                        <a:pt x="1517" y="1343"/>
                        <a:pt x="1511" y="1340"/>
                        <a:pt x="1505" y="1334"/>
                      </a:cubicBezTo>
                      <a:lnTo>
                        <a:pt x="1505" y="1272"/>
                      </a:lnTo>
                      <a:lnTo>
                        <a:pt x="1505" y="1272"/>
                      </a:lnTo>
                      <a:cubicBezTo>
                        <a:pt x="1412" y="1288"/>
                        <a:pt x="1520" y="1458"/>
                        <a:pt x="1396" y="1458"/>
                      </a:cubicBezTo>
                      <a:cubicBezTo>
                        <a:pt x="1365" y="1427"/>
                        <a:pt x="1365" y="1396"/>
                        <a:pt x="1350" y="1381"/>
                      </a:cubicBezTo>
                      <a:lnTo>
                        <a:pt x="1350" y="1381"/>
                      </a:lnTo>
                      <a:cubicBezTo>
                        <a:pt x="1381" y="1443"/>
                        <a:pt x="1381" y="1489"/>
                        <a:pt x="1365" y="1536"/>
                      </a:cubicBezTo>
                      <a:lnTo>
                        <a:pt x="1317" y="1609"/>
                      </a:lnTo>
                      <a:lnTo>
                        <a:pt x="1317" y="1609"/>
                      </a:lnTo>
                      <a:cubicBezTo>
                        <a:pt x="1333" y="1589"/>
                        <a:pt x="1353" y="1575"/>
                        <a:pt x="1365" y="1551"/>
                      </a:cubicBezTo>
                      <a:lnTo>
                        <a:pt x="1365" y="1551"/>
                      </a:lnTo>
                      <a:cubicBezTo>
                        <a:pt x="1365" y="1582"/>
                        <a:pt x="1365" y="1613"/>
                        <a:pt x="1350" y="1644"/>
                      </a:cubicBezTo>
                      <a:cubicBezTo>
                        <a:pt x="1350" y="1660"/>
                        <a:pt x="1334" y="1660"/>
                        <a:pt x="1334" y="1675"/>
                      </a:cubicBezTo>
                      <a:lnTo>
                        <a:pt x="1303" y="1629"/>
                      </a:lnTo>
                      <a:lnTo>
                        <a:pt x="1257" y="1551"/>
                      </a:lnTo>
                      <a:lnTo>
                        <a:pt x="1257" y="1551"/>
                      </a:lnTo>
                      <a:cubicBezTo>
                        <a:pt x="1272" y="1582"/>
                        <a:pt x="1272" y="1613"/>
                        <a:pt x="1272" y="1644"/>
                      </a:cubicBezTo>
                      <a:cubicBezTo>
                        <a:pt x="1288" y="1784"/>
                        <a:pt x="1133" y="1892"/>
                        <a:pt x="993" y="1939"/>
                      </a:cubicBezTo>
                      <a:cubicBezTo>
                        <a:pt x="1040" y="1954"/>
                        <a:pt x="1071" y="1939"/>
                        <a:pt x="1086" y="1970"/>
                      </a:cubicBezTo>
                      <a:cubicBezTo>
                        <a:pt x="1072" y="2013"/>
                        <a:pt x="1038" y="2032"/>
                        <a:pt x="1001" y="2032"/>
                      </a:cubicBezTo>
                      <a:cubicBezTo>
                        <a:pt x="958" y="2032"/>
                        <a:pt x="910" y="2005"/>
                        <a:pt x="884" y="1954"/>
                      </a:cubicBezTo>
                      <a:lnTo>
                        <a:pt x="884" y="1954"/>
                      </a:lnTo>
                      <a:cubicBezTo>
                        <a:pt x="947" y="2110"/>
                        <a:pt x="574" y="2141"/>
                        <a:pt x="652" y="2358"/>
                      </a:cubicBezTo>
                      <a:lnTo>
                        <a:pt x="838" y="2823"/>
                      </a:lnTo>
                      <a:cubicBezTo>
                        <a:pt x="807" y="2839"/>
                        <a:pt x="791" y="2870"/>
                        <a:pt x="776" y="2901"/>
                      </a:cubicBezTo>
                      <a:cubicBezTo>
                        <a:pt x="776" y="2901"/>
                        <a:pt x="822" y="3025"/>
                        <a:pt x="869" y="3133"/>
                      </a:cubicBezTo>
                      <a:cubicBezTo>
                        <a:pt x="869" y="3164"/>
                        <a:pt x="884" y="3180"/>
                        <a:pt x="884" y="3195"/>
                      </a:cubicBezTo>
                      <a:cubicBezTo>
                        <a:pt x="884" y="3211"/>
                        <a:pt x="884" y="3242"/>
                        <a:pt x="916" y="3257"/>
                      </a:cubicBezTo>
                      <a:cubicBezTo>
                        <a:pt x="931" y="3319"/>
                        <a:pt x="947" y="3350"/>
                        <a:pt x="947" y="3366"/>
                      </a:cubicBezTo>
                      <a:cubicBezTo>
                        <a:pt x="916" y="3381"/>
                        <a:pt x="900" y="3381"/>
                        <a:pt x="884" y="3412"/>
                      </a:cubicBezTo>
                      <a:cubicBezTo>
                        <a:pt x="871" y="3386"/>
                        <a:pt x="858" y="3328"/>
                        <a:pt x="845" y="3328"/>
                      </a:cubicBezTo>
                      <a:cubicBezTo>
                        <a:pt x="843" y="3328"/>
                        <a:pt x="840" y="3330"/>
                        <a:pt x="838" y="3335"/>
                      </a:cubicBezTo>
                      <a:cubicBezTo>
                        <a:pt x="822" y="3366"/>
                        <a:pt x="791" y="3412"/>
                        <a:pt x="776" y="3459"/>
                      </a:cubicBezTo>
                      <a:cubicBezTo>
                        <a:pt x="760" y="3443"/>
                        <a:pt x="745" y="3428"/>
                        <a:pt x="745" y="3412"/>
                      </a:cubicBezTo>
                      <a:cubicBezTo>
                        <a:pt x="698" y="3381"/>
                        <a:pt x="698" y="3335"/>
                        <a:pt x="745" y="3319"/>
                      </a:cubicBezTo>
                      <a:cubicBezTo>
                        <a:pt x="760" y="3335"/>
                        <a:pt x="760" y="3350"/>
                        <a:pt x="776" y="3350"/>
                      </a:cubicBezTo>
                      <a:cubicBezTo>
                        <a:pt x="729" y="3288"/>
                        <a:pt x="667" y="3226"/>
                        <a:pt x="574" y="3211"/>
                      </a:cubicBezTo>
                      <a:cubicBezTo>
                        <a:pt x="605" y="3195"/>
                        <a:pt x="621" y="3180"/>
                        <a:pt x="621" y="3180"/>
                      </a:cubicBezTo>
                      <a:cubicBezTo>
                        <a:pt x="652" y="3180"/>
                        <a:pt x="667" y="3164"/>
                        <a:pt x="683" y="3149"/>
                      </a:cubicBezTo>
                      <a:cubicBezTo>
                        <a:pt x="667" y="3118"/>
                        <a:pt x="605" y="3087"/>
                        <a:pt x="636" y="3040"/>
                      </a:cubicBezTo>
                      <a:lnTo>
                        <a:pt x="636" y="3040"/>
                      </a:lnTo>
                      <a:cubicBezTo>
                        <a:pt x="683" y="3056"/>
                        <a:pt x="698" y="3071"/>
                        <a:pt x="714" y="3087"/>
                      </a:cubicBezTo>
                      <a:cubicBezTo>
                        <a:pt x="714" y="3102"/>
                        <a:pt x="714" y="3102"/>
                        <a:pt x="714" y="3118"/>
                      </a:cubicBezTo>
                      <a:cubicBezTo>
                        <a:pt x="714" y="3164"/>
                        <a:pt x="636" y="3195"/>
                        <a:pt x="760" y="3242"/>
                      </a:cubicBezTo>
                      <a:cubicBezTo>
                        <a:pt x="807" y="3180"/>
                        <a:pt x="807" y="3133"/>
                        <a:pt x="776" y="3102"/>
                      </a:cubicBezTo>
                      <a:cubicBezTo>
                        <a:pt x="822" y="3071"/>
                        <a:pt x="791" y="3009"/>
                        <a:pt x="776" y="2947"/>
                      </a:cubicBezTo>
                      <a:cubicBezTo>
                        <a:pt x="776" y="2932"/>
                        <a:pt x="776" y="2916"/>
                        <a:pt x="776" y="2901"/>
                      </a:cubicBezTo>
                      <a:cubicBezTo>
                        <a:pt x="776" y="2901"/>
                        <a:pt x="760" y="2839"/>
                        <a:pt x="729" y="2776"/>
                      </a:cubicBezTo>
                      <a:cubicBezTo>
                        <a:pt x="714" y="2714"/>
                        <a:pt x="683" y="2637"/>
                        <a:pt x="683" y="2637"/>
                      </a:cubicBezTo>
                      <a:lnTo>
                        <a:pt x="621" y="2544"/>
                      </a:lnTo>
                      <a:lnTo>
                        <a:pt x="621" y="2761"/>
                      </a:lnTo>
                      <a:cubicBezTo>
                        <a:pt x="605" y="2730"/>
                        <a:pt x="586" y="2730"/>
                        <a:pt x="567" y="2730"/>
                      </a:cubicBezTo>
                      <a:cubicBezTo>
                        <a:pt x="547" y="2730"/>
                        <a:pt x="528" y="2730"/>
                        <a:pt x="512" y="2699"/>
                      </a:cubicBezTo>
                      <a:lnTo>
                        <a:pt x="512" y="2699"/>
                      </a:lnTo>
                      <a:cubicBezTo>
                        <a:pt x="512" y="2714"/>
                        <a:pt x="497" y="2761"/>
                        <a:pt x="528" y="2776"/>
                      </a:cubicBezTo>
                      <a:lnTo>
                        <a:pt x="543" y="2745"/>
                      </a:lnTo>
                      <a:cubicBezTo>
                        <a:pt x="605" y="2885"/>
                        <a:pt x="667" y="2916"/>
                        <a:pt x="698" y="3025"/>
                      </a:cubicBezTo>
                      <a:cubicBezTo>
                        <a:pt x="667" y="3009"/>
                        <a:pt x="652" y="2994"/>
                        <a:pt x="636" y="2963"/>
                      </a:cubicBezTo>
                      <a:lnTo>
                        <a:pt x="636" y="2963"/>
                      </a:lnTo>
                      <a:cubicBezTo>
                        <a:pt x="652" y="2994"/>
                        <a:pt x="636" y="2978"/>
                        <a:pt x="621" y="2994"/>
                      </a:cubicBezTo>
                      <a:cubicBezTo>
                        <a:pt x="574" y="2963"/>
                        <a:pt x="667" y="2932"/>
                        <a:pt x="590" y="2901"/>
                      </a:cubicBezTo>
                      <a:cubicBezTo>
                        <a:pt x="574" y="2901"/>
                        <a:pt x="574" y="2916"/>
                        <a:pt x="574" y="2932"/>
                      </a:cubicBezTo>
                      <a:cubicBezTo>
                        <a:pt x="559" y="2885"/>
                        <a:pt x="528" y="2823"/>
                        <a:pt x="497" y="2792"/>
                      </a:cubicBezTo>
                      <a:lnTo>
                        <a:pt x="497" y="2792"/>
                      </a:lnTo>
                      <a:cubicBezTo>
                        <a:pt x="547" y="2859"/>
                        <a:pt x="529" y="2872"/>
                        <a:pt x="495" y="2872"/>
                      </a:cubicBezTo>
                      <a:cubicBezTo>
                        <a:pt x="474" y="2872"/>
                        <a:pt x="447" y="2867"/>
                        <a:pt x="425" y="2867"/>
                      </a:cubicBezTo>
                      <a:cubicBezTo>
                        <a:pt x="417" y="2867"/>
                        <a:pt x="410" y="2868"/>
                        <a:pt x="404" y="2870"/>
                      </a:cubicBezTo>
                      <a:cubicBezTo>
                        <a:pt x="404" y="2829"/>
                        <a:pt x="392" y="2740"/>
                        <a:pt x="357" y="2740"/>
                      </a:cubicBezTo>
                      <a:cubicBezTo>
                        <a:pt x="353" y="2740"/>
                        <a:pt x="347" y="2742"/>
                        <a:pt x="342" y="2745"/>
                      </a:cubicBezTo>
                      <a:cubicBezTo>
                        <a:pt x="369" y="2800"/>
                        <a:pt x="336" y="2940"/>
                        <a:pt x="413" y="2940"/>
                      </a:cubicBezTo>
                      <a:cubicBezTo>
                        <a:pt x="423" y="2940"/>
                        <a:pt x="436" y="2937"/>
                        <a:pt x="450" y="2932"/>
                      </a:cubicBezTo>
                      <a:cubicBezTo>
                        <a:pt x="450" y="2947"/>
                        <a:pt x="450" y="2947"/>
                        <a:pt x="450" y="2963"/>
                      </a:cubicBezTo>
                      <a:cubicBezTo>
                        <a:pt x="419" y="2978"/>
                        <a:pt x="388" y="2994"/>
                        <a:pt x="373" y="3009"/>
                      </a:cubicBezTo>
                      <a:cubicBezTo>
                        <a:pt x="373" y="3025"/>
                        <a:pt x="373" y="3040"/>
                        <a:pt x="373" y="3056"/>
                      </a:cubicBezTo>
                      <a:cubicBezTo>
                        <a:pt x="357" y="2994"/>
                        <a:pt x="295" y="2978"/>
                        <a:pt x="249" y="2916"/>
                      </a:cubicBezTo>
                      <a:lnTo>
                        <a:pt x="249" y="2916"/>
                      </a:lnTo>
                      <a:cubicBezTo>
                        <a:pt x="280" y="2994"/>
                        <a:pt x="326" y="3056"/>
                        <a:pt x="357" y="3102"/>
                      </a:cubicBezTo>
                      <a:cubicBezTo>
                        <a:pt x="357" y="3102"/>
                        <a:pt x="357" y="3118"/>
                        <a:pt x="357" y="3133"/>
                      </a:cubicBezTo>
                      <a:cubicBezTo>
                        <a:pt x="252" y="3133"/>
                        <a:pt x="148" y="3107"/>
                        <a:pt x="69" y="3107"/>
                      </a:cubicBezTo>
                      <a:cubicBezTo>
                        <a:pt x="43" y="3107"/>
                        <a:pt x="20" y="3110"/>
                        <a:pt x="0" y="3118"/>
                      </a:cubicBezTo>
                      <a:cubicBezTo>
                        <a:pt x="31" y="3149"/>
                        <a:pt x="62" y="3180"/>
                        <a:pt x="93" y="3195"/>
                      </a:cubicBezTo>
                      <a:cubicBezTo>
                        <a:pt x="152" y="3160"/>
                        <a:pt x="210" y="3143"/>
                        <a:pt x="275" y="3143"/>
                      </a:cubicBezTo>
                      <a:cubicBezTo>
                        <a:pt x="296" y="3143"/>
                        <a:pt x="318" y="3145"/>
                        <a:pt x="342" y="3149"/>
                      </a:cubicBezTo>
                      <a:cubicBezTo>
                        <a:pt x="311" y="3211"/>
                        <a:pt x="280" y="3257"/>
                        <a:pt x="233" y="3319"/>
                      </a:cubicBezTo>
                      <a:cubicBezTo>
                        <a:pt x="187" y="3381"/>
                        <a:pt x="156" y="3428"/>
                        <a:pt x="125" y="3490"/>
                      </a:cubicBezTo>
                      <a:cubicBezTo>
                        <a:pt x="125" y="3474"/>
                        <a:pt x="125" y="3428"/>
                        <a:pt x="93" y="3428"/>
                      </a:cubicBezTo>
                      <a:cubicBezTo>
                        <a:pt x="62" y="3474"/>
                        <a:pt x="47" y="3505"/>
                        <a:pt x="16" y="3536"/>
                      </a:cubicBezTo>
                      <a:lnTo>
                        <a:pt x="621" y="4033"/>
                      </a:lnTo>
                      <a:cubicBezTo>
                        <a:pt x="636" y="4048"/>
                        <a:pt x="636" y="4064"/>
                        <a:pt x="636" y="4079"/>
                      </a:cubicBezTo>
                      <a:cubicBezTo>
                        <a:pt x="636" y="4064"/>
                        <a:pt x="636" y="4048"/>
                        <a:pt x="636" y="4048"/>
                      </a:cubicBezTo>
                      <a:lnTo>
                        <a:pt x="1055" y="4389"/>
                      </a:lnTo>
                      <a:cubicBezTo>
                        <a:pt x="1071" y="4436"/>
                        <a:pt x="1086" y="4483"/>
                        <a:pt x="1086" y="4483"/>
                      </a:cubicBezTo>
                      <a:cubicBezTo>
                        <a:pt x="1102" y="4467"/>
                        <a:pt x="1102" y="4452"/>
                        <a:pt x="1117" y="4436"/>
                      </a:cubicBezTo>
                      <a:lnTo>
                        <a:pt x="1210" y="4514"/>
                      </a:lnTo>
                      <a:cubicBezTo>
                        <a:pt x="1179" y="4545"/>
                        <a:pt x="1164" y="4591"/>
                        <a:pt x="1148" y="4653"/>
                      </a:cubicBezTo>
                      <a:cubicBezTo>
                        <a:pt x="1148" y="4653"/>
                        <a:pt x="1179" y="4684"/>
                        <a:pt x="1210" y="4731"/>
                      </a:cubicBezTo>
                      <a:cubicBezTo>
                        <a:pt x="1241" y="4762"/>
                        <a:pt x="1257" y="4808"/>
                        <a:pt x="1257" y="4808"/>
                      </a:cubicBezTo>
                      <a:cubicBezTo>
                        <a:pt x="1257" y="4855"/>
                        <a:pt x="1272" y="4917"/>
                        <a:pt x="1272" y="4963"/>
                      </a:cubicBezTo>
                      <a:lnTo>
                        <a:pt x="2777" y="5816"/>
                      </a:lnTo>
                      <a:cubicBezTo>
                        <a:pt x="2878" y="5744"/>
                        <a:pt x="2980" y="5644"/>
                        <a:pt x="3068" y="5644"/>
                      </a:cubicBezTo>
                      <a:cubicBezTo>
                        <a:pt x="3075" y="5644"/>
                        <a:pt x="3081" y="5645"/>
                        <a:pt x="3087" y="5646"/>
                      </a:cubicBezTo>
                      <a:lnTo>
                        <a:pt x="3071" y="5677"/>
                      </a:lnTo>
                      <a:cubicBezTo>
                        <a:pt x="3235" y="5649"/>
                        <a:pt x="3171" y="5514"/>
                        <a:pt x="3078" y="5514"/>
                      </a:cubicBezTo>
                      <a:cubicBezTo>
                        <a:pt x="3066" y="5514"/>
                        <a:pt x="3053" y="5516"/>
                        <a:pt x="3040" y="5522"/>
                      </a:cubicBezTo>
                      <a:lnTo>
                        <a:pt x="3118" y="5382"/>
                      </a:lnTo>
                      <a:lnTo>
                        <a:pt x="3133" y="5382"/>
                      </a:lnTo>
                      <a:lnTo>
                        <a:pt x="3149" y="5413"/>
                      </a:lnTo>
                      <a:cubicBezTo>
                        <a:pt x="3164" y="5398"/>
                        <a:pt x="3164" y="5382"/>
                        <a:pt x="3180" y="5367"/>
                      </a:cubicBezTo>
                      <a:cubicBezTo>
                        <a:pt x="3195" y="5367"/>
                        <a:pt x="3195" y="5351"/>
                        <a:pt x="3211" y="5336"/>
                      </a:cubicBezTo>
                      <a:lnTo>
                        <a:pt x="3195" y="5320"/>
                      </a:lnTo>
                      <a:cubicBezTo>
                        <a:pt x="3226" y="5258"/>
                        <a:pt x="3257" y="5196"/>
                        <a:pt x="3273" y="5118"/>
                      </a:cubicBezTo>
                      <a:cubicBezTo>
                        <a:pt x="3288" y="5134"/>
                        <a:pt x="3304" y="5149"/>
                        <a:pt x="3304" y="5180"/>
                      </a:cubicBezTo>
                      <a:cubicBezTo>
                        <a:pt x="3319" y="5165"/>
                        <a:pt x="3319" y="5149"/>
                        <a:pt x="3335" y="5149"/>
                      </a:cubicBezTo>
                      <a:lnTo>
                        <a:pt x="3366" y="5149"/>
                      </a:lnTo>
                      <a:cubicBezTo>
                        <a:pt x="3351" y="5134"/>
                        <a:pt x="3351" y="5134"/>
                        <a:pt x="3335" y="5134"/>
                      </a:cubicBezTo>
                      <a:cubicBezTo>
                        <a:pt x="3366" y="5103"/>
                        <a:pt x="3351" y="5041"/>
                        <a:pt x="3335" y="4994"/>
                      </a:cubicBezTo>
                      <a:cubicBezTo>
                        <a:pt x="3366" y="4917"/>
                        <a:pt x="3397" y="4855"/>
                        <a:pt x="3444" y="4777"/>
                      </a:cubicBezTo>
                      <a:cubicBezTo>
                        <a:pt x="3490" y="4932"/>
                        <a:pt x="3754" y="4808"/>
                        <a:pt x="3614" y="5010"/>
                      </a:cubicBezTo>
                      <a:cubicBezTo>
                        <a:pt x="3614" y="4917"/>
                        <a:pt x="3490" y="4948"/>
                        <a:pt x="3444" y="4917"/>
                      </a:cubicBezTo>
                      <a:cubicBezTo>
                        <a:pt x="3366" y="4948"/>
                        <a:pt x="3382" y="5103"/>
                        <a:pt x="3366" y="5149"/>
                      </a:cubicBezTo>
                      <a:cubicBezTo>
                        <a:pt x="3428" y="5180"/>
                        <a:pt x="3521" y="5336"/>
                        <a:pt x="3537" y="5444"/>
                      </a:cubicBezTo>
                      <a:cubicBezTo>
                        <a:pt x="3537" y="5367"/>
                        <a:pt x="3583" y="5305"/>
                        <a:pt x="3630" y="5242"/>
                      </a:cubicBezTo>
                      <a:cubicBezTo>
                        <a:pt x="3692" y="5180"/>
                        <a:pt x="3738" y="5118"/>
                        <a:pt x="3785" y="5056"/>
                      </a:cubicBezTo>
                      <a:cubicBezTo>
                        <a:pt x="3862" y="4963"/>
                        <a:pt x="3924" y="4870"/>
                        <a:pt x="3893" y="4777"/>
                      </a:cubicBezTo>
                      <a:cubicBezTo>
                        <a:pt x="3940" y="4777"/>
                        <a:pt x="3986" y="4793"/>
                        <a:pt x="4017" y="4793"/>
                      </a:cubicBezTo>
                      <a:lnTo>
                        <a:pt x="3893" y="4762"/>
                      </a:lnTo>
                      <a:cubicBezTo>
                        <a:pt x="3893" y="4762"/>
                        <a:pt x="3893" y="4746"/>
                        <a:pt x="3893" y="4746"/>
                      </a:cubicBezTo>
                      <a:cubicBezTo>
                        <a:pt x="3931" y="4759"/>
                        <a:pt x="3999" y="4781"/>
                        <a:pt x="4032" y="4781"/>
                      </a:cubicBezTo>
                      <a:cubicBezTo>
                        <a:pt x="4040" y="4781"/>
                        <a:pt x="4045" y="4780"/>
                        <a:pt x="4048" y="4777"/>
                      </a:cubicBezTo>
                      <a:lnTo>
                        <a:pt x="3924" y="4715"/>
                      </a:lnTo>
                      <a:lnTo>
                        <a:pt x="3940" y="4731"/>
                      </a:lnTo>
                      <a:cubicBezTo>
                        <a:pt x="3940" y="4731"/>
                        <a:pt x="3909" y="4700"/>
                        <a:pt x="3878" y="4684"/>
                      </a:cubicBezTo>
                      <a:cubicBezTo>
                        <a:pt x="3862" y="4669"/>
                        <a:pt x="3862" y="4669"/>
                        <a:pt x="3862" y="4669"/>
                      </a:cubicBezTo>
                      <a:cubicBezTo>
                        <a:pt x="3878" y="4653"/>
                        <a:pt x="3893" y="4638"/>
                        <a:pt x="3909" y="4607"/>
                      </a:cubicBezTo>
                      <a:cubicBezTo>
                        <a:pt x="3924" y="4622"/>
                        <a:pt x="3940" y="4653"/>
                        <a:pt x="3971" y="4669"/>
                      </a:cubicBezTo>
                      <a:cubicBezTo>
                        <a:pt x="3971" y="4669"/>
                        <a:pt x="3955" y="4638"/>
                        <a:pt x="3940" y="4607"/>
                      </a:cubicBezTo>
                      <a:cubicBezTo>
                        <a:pt x="3940" y="4591"/>
                        <a:pt x="3940" y="4591"/>
                        <a:pt x="3940" y="4576"/>
                      </a:cubicBezTo>
                      <a:cubicBezTo>
                        <a:pt x="3955" y="4560"/>
                        <a:pt x="3955" y="4560"/>
                        <a:pt x="3971" y="4545"/>
                      </a:cubicBezTo>
                      <a:cubicBezTo>
                        <a:pt x="4002" y="4560"/>
                        <a:pt x="4033" y="4607"/>
                        <a:pt x="4079" y="4607"/>
                      </a:cubicBezTo>
                      <a:cubicBezTo>
                        <a:pt x="4079" y="4576"/>
                        <a:pt x="4064" y="4529"/>
                        <a:pt x="4110" y="4514"/>
                      </a:cubicBezTo>
                      <a:lnTo>
                        <a:pt x="4157" y="4545"/>
                      </a:lnTo>
                      <a:cubicBezTo>
                        <a:pt x="4173" y="4545"/>
                        <a:pt x="4173" y="4529"/>
                        <a:pt x="4188" y="4529"/>
                      </a:cubicBezTo>
                      <a:cubicBezTo>
                        <a:pt x="4173" y="4576"/>
                        <a:pt x="4173" y="4607"/>
                        <a:pt x="4219" y="4684"/>
                      </a:cubicBezTo>
                      <a:cubicBezTo>
                        <a:pt x="4173" y="4762"/>
                        <a:pt x="4110" y="4824"/>
                        <a:pt x="4048" y="4839"/>
                      </a:cubicBezTo>
                      <a:cubicBezTo>
                        <a:pt x="4048" y="4870"/>
                        <a:pt x="4126" y="4917"/>
                        <a:pt x="4126" y="4948"/>
                      </a:cubicBezTo>
                      <a:cubicBezTo>
                        <a:pt x="4126" y="4948"/>
                        <a:pt x="4126" y="4932"/>
                        <a:pt x="4141" y="4932"/>
                      </a:cubicBezTo>
                      <a:lnTo>
                        <a:pt x="4328" y="5010"/>
                      </a:lnTo>
                      <a:cubicBezTo>
                        <a:pt x="4297" y="4963"/>
                        <a:pt x="4328" y="4948"/>
                        <a:pt x="4328" y="4917"/>
                      </a:cubicBezTo>
                      <a:lnTo>
                        <a:pt x="4498" y="5149"/>
                      </a:lnTo>
                      <a:cubicBezTo>
                        <a:pt x="4515" y="5152"/>
                        <a:pt x="4530" y="5153"/>
                        <a:pt x="4543" y="5153"/>
                      </a:cubicBezTo>
                      <a:cubicBezTo>
                        <a:pt x="4691" y="5153"/>
                        <a:pt x="4647" y="5007"/>
                        <a:pt x="4746" y="4979"/>
                      </a:cubicBezTo>
                      <a:cubicBezTo>
                        <a:pt x="4615" y="4979"/>
                        <a:pt x="4646" y="4932"/>
                        <a:pt x="4605" y="4932"/>
                      </a:cubicBezTo>
                      <a:cubicBezTo>
                        <a:pt x="4587" y="4932"/>
                        <a:pt x="4558" y="4941"/>
                        <a:pt x="4498" y="4963"/>
                      </a:cubicBezTo>
                      <a:lnTo>
                        <a:pt x="4374" y="4824"/>
                      </a:lnTo>
                      <a:lnTo>
                        <a:pt x="4467" y="4715"/>
                      </a:lnTo>
                      <a:cubicBezTo>
                        <a:pt x="4416" y="4689"/>
                        <a:pt x="4407" y="4611"/>
                        <a:pt x="4361" y="4611"/>
                      </a:cubicBezTo>
                      <a:cubicBezTo>
                        <a:pt x="4352" y="4611"/>
                        <a:pt x="4341" y="4614"/>
                        <a:pt x="4328" y="4622"/>
                      </a:cubicBezTo>
                      <a:cubicBezTo>
                        <a:pt x="4328" y="4638"/>
                        <a:pt x="4343" y="4669"/>
                        <a:pt x="4328" y="4684"/>
                      </a:cubicBezTo>
                      <a:cubicBezTo>
                        <a:pt x="4219" y="4622"/>
                        <a:pt x="4297" y="4529"/>
                        <a:pt x="4250" y="4483"/>
                      </a:cubicBezTo>
                      <a:cubicBezTo>
                        <a:pt x="4250" y="4467"/>
                        <a:pt x="4266" y="4467"/>
                        <a:pt x="4266" y="4452"/>
                      </a:cubicBezTo>
                      <a:cubicBezTo>
                        <a:pt x="4281" y="4405"/>
                        <a:pt x="4297" y="4374"/>
                        <a:pt x="4297" y="4327"/>
                      </a:cubicBezTo>
                      <a:cubicBezTo>
                        <a:pt x="4312" y="4327"/>
                        <a:pt x="4312" y="4343"/>
                        <a:pt x="4312" y="4343"/>
                      </a:cubicBezTo>
                      <a:lnTo>
                        <a:pt x="4390" y="4312"/>
                      </a:lnTo>
                      <a:lnTo>
                        <a:pt x="4421" y="4312"/>
                      </a:lnTo>
                      <a:cubicBezTo>
                        <a:pt x="4436" y="4312"/>
                        <a:pt x="4436" y="4312"/>
                        <a:pt x="4436" y="4327"/>
                      </a:cubicBezTo>
                      <a:cubicBezTo>
                        <a:pt x="4436" y="4281"/>
                        <a:pt x="4436" y="4250"/>
                        <a:pt x="4405" y="4219"/>
                      </a:cubicBezTo>
                      <a:cubicBezTo>
                        <a:pt x="4405" y="4188"/>
                        <a:pt x="4421" y="4157"/>
                        <a:pt x="4452" y="4141"/>
                      </a:cubicBezTo>
                      <a:lnTo>
                        <a:pt x="4607" y="4110"/>
                      </a:lnTo>
                      <a:cubicBezTo>
                        <a:pt x="4653" y="4141"/>
                        <a:pt x="4669" y="4203"/>
                        <a:pt x="4653" y="4250"/>
                      </a:cubicBezTo>
                      <a:cubicBezTo>
                        <a:pt x="4653" y="4265"/>
                        <a:pt x="4638" y="4273"/>
                        <a:pt x="4624" y="4273"/>
                      </a:cubicBezTo>
                      <a:cubicBezTo>
                        <a:pt x="4617" y="4273"/>
                        <a:pt x="4611" y="4271"/>
                        <a:pt x="4607" y="4267"/>
                      </a:cubicBezTo>
                      <a:lnTo>
                        <a:pt x="4607" y="4267"/>
                      </a:lnTo>
                      <a:cubicBezTo>
                        <a:pt x="4609" y="4304"/>
                        <a:pt x="4618" y="4315"/>
                        <a:pt x="4630" y="4315"/>
                      </a:cubicBezTo>
                      <a:cubicBezTo>
                        <a:pt x="4652" y="4315"/>
                        <a:pt x="4684" y="4280"/>
                        <a:pt x="4711" y="4280"/>
                      </a:cubicBezTo>
                      <a:cubicBezTo>
                        <a:pt x="4725" y="4280"/>
                        <a:pt x="4738" y="4292"/>
                        <a:pt x="4746" y="4327"/>
                      </a:cubicBezTo>
                      <a:cubicBezTo>
                        <a:pt x="4715" y="4343"/>
                        <a:pt x="4715" y="4389"/>
                        <a:pt x="4684" y="4405"/>
                      </a:cubicBezTo>
                      <a:cubicBezTo>
                        <a:pt x="4824" y="4358"/>
                        <a:pt x="4762" y="4234"/>
                        <a:pt x="4839" y="4203"/>
                      </a:cubicBezTo>
                      <a:cubicBezTo>
                        <a:pt x="4855" y="4219"/>
                        <a:pt x="4870" y="4219"/>
                        <a:pt x="4886" y="4219"/>
                      </a:cubicBezTo>
                      <a:cubicBezTo>
                        <a:pt x="4886" y="4219"/>
                        <a:pt x="4886" y="4203"/>
                        <a:pt x="4886" y="4203"/>
                      </a:cubicBezTo>
                      <a:lnTo>
                        <a:pt x="4932" y="4203"/>
                      </a:lnTo>
                      <a:cubicBezTo>
                        <a:pt x="4886" y="4095"/>
                        <a:pt x="4886" y="3940"/>
                        <a:pt x="4979" y="3893"/>
                      </a:cubicBezTo>
                      <a:lnTo>
                        <a:pt x="4979" y="3893"/>
                      </a:lnTo>
                      <a:cubicBezTo>
                        <a:pt x="4979" y="3909"/>
                        <a:pt x="4964" y="3940"/>
                        <a:pt x="4948" y="3955"/>
                      </a:cubicBezTo>
                      <a:cubicBezTo>
                        <a:pt x="5010" y="3924"/>
                        <a:pt x="5057" y="3878"/>
                        <a:pt x="5119" y="3847"/>
                      </a:cubicBezTo>
                      <a:cubicBezTo>
                        <a:pt x="5134" y="3847"/>
                        <a:pt x="5150" y="3847"/>
                        <a:pt x="5181" y="3893"/>
                      </a:cubicBezTo>
                      <a:cubicBezTo>
                        <a:pt x="5150" y="3831"/>
                        <a:pt x="5227" y="3816"/>
                        <a:pt x="5243" y="3769"/>
                      </a:cubicBezTo>
                      <a:cubicBezTo>
                        <a:pt x="5288" y="3746"/>
                        <a:pt x="5334" y="3732"/>
                        <a:pt x="5379" y="3732"/>
                      </a:cubicBezTo>
                      <a:cubicBezTo>
                        <a:pt x="5396" y="3732"/>
                        <a:pt x="5412" y="3734"/>
                        <a:pt x="5429" y="3738"/>
                      </a:cubicBezTo>
                      <a:cubicBezTo>
                        <a:pt x="5491" y="3676"/>
                        <a:pt x="5413" y="3676"/>
                        <a:pt x="5506" y="3567"/>
                      </a:cubicBezTo>
                      <a:cubicBezTo>
                        <a:pt x="5460" y="3505"/>
                        <a:pt x="5398" y="3490"/>
                        <a:pt x="5351" y="3443"/>
                      </a:cubicBezTo>
                      <a:cubicBezTo>
                        <a:pt x="5367" y="3443"/>
                        <a:pt x="5367" y="3443"/>
                        <a:pt x="5367" y="3428"/>
                      </a:cubicBezTo>
                      <a:cubicBezTo>
                        <a:pt x="5351" y="3428"/>
                        <a:pt x="5336" y="3412"/>
                        <a:pt x="5320" y="3397"/>
                      </a:cubicBezTo>
                      <a:cubicBezTo>
                        <a:pt x="5305" y="3381"/>
                        <a:pt x="5305" y="3350"/>
                        <a:pt x="5305" y="3319"/>
                      </a:cubicBezTo>
                      <a:lnTo>
                        <a:pt x="5258" y="3366"/>
                      </a:lnTo>
                      <a:cubicBezTo>
                        <a:pt x="5243" y="3350"/>
                        <a:pt x="5227" y="3350"/>
                        <a:pt x="5212" y="3335"/>
                      </a:cubicBezTo>
                      <a:lnTo>
                        <a:pt x="5212" y="3335"/>
                      </a:lnTo>
                      <a:cubicBezTo>
                        <a:pt x="5227" y="3350"/>
                        <a:pt x="5227" y="3366"/>
                        <a:pt x="5227" y="3381"/>
                      </a:cubicBezTo>
                      <a:lnTo>
                        <a:pt x="5212" y="3412"/>
                      </a:lnTo>
                      <a:cubicBezTo>
                        <a:pt x="5212" y="3443"/>
                        <a:pt x="5243" y="3474"/>
                        <a:pt x="5243" y="3505"/>
                      </a:cubicBezTo>
                      <a:lnTo>
                        <a:pt x="5258" y="3443"/>
                      </a:lnTo>
                      <a:cubicBezTo>
                        <a:pt x="5289" y="3521"/>
                        <a:pt x="5305" y="3614"/>
                        <a:pt x="5336" y="3614"/>
                      </a:cubicBezTo>
                      <a:cubicBezTo>
                        <a:pt x="5320" y="3583"/>
                        <a:pt x="5320" y="3521"/>
                        <a:pt x="5336" y="3474"/>
                      </a:cubicBezTo>
                      <a:cubicBezTo>
                        <a:pt x="5367" y="3490"/>
                        <a:pt x="5398" y="3521"/>
                        <a:pt x="5429" y="3536"/>
                      </a:cubicBezTo>
                      <a:cubicBezTo>
                        <a:pt x="5367" y="3692"/>
                        <a:pt x="5227" y="3707"/>
                        <a:pt x="5150" y="3738"/>
                      </a:cubicBezTo>
                      <a:cubicBezTo>
                        <a:pt x="5134" y="3692"/>
                        <a:pt x="5119" y="3661"/>
                        <a:pt x="5150" y="3645"/>
                      </a:cubicBezTo>
                      <a:cubicBezTo>
                        <a:pt x="5165" y="3645"/>
                        <a:pt x="5181" y="3661"/>
                        <a:pt x="5181" y="3661"/>
                      </a:cubicBezTo>
                      <a:cubicBezTo>
                        <a:pt x="5165" y="3583"/>
                        <a:pt x="5041" y="3490"/>
                        <a:pt x="5026" y="3412"/>
                      </a:cubicBezTo>
                      <a:cubicBezTo>
                        <a:pt x="5026" y="3397"/>
                        <a:pt x="5041" y="3397"/>
                        <a:pt x="5057" y="3381"/>
                      </a:cubicBezTo>
                      <a:lnTo>
                        <a:pt x="5088" y="3412"/>
                      </a:lnTo>
                      <a:cubicBezTo>
                        <a:pt x="5041" y="3319"/>
                        <a:pt x="5119" y="3335"/>
                        <a:pt x="5103" y="3273"/>
                      </a:cubicBezTo>
                      <a:cubicBezTo>
                        <a:pt x="5103" y="3257"/>
                        <a:pt x="5088" y="3257"/>
                        <a:pt x="5088" y="3242"/>
                      </a:cubicBezTo>
                      <a:lnTo>
                        <a:pt x="5088" y="3242"/>
                      </a:lnTo>
                      <a:cubicBezTo>
                        <a:pt x="5093" y="3247"/>
                        <a:pt x="5098" y="3249"/>
                        <a:pt x="5103" y="3249"/>
                      </a:cubicBezTo>
                      <a:cubicBezTo>
                        <a:pt x="5113" y="3249"/>
                        <a:pt x="5124" y="3242"/>
                        <a:pt x="5134" y="3242"/>
                      </a:cubicBezTo>
                      <a:cubicBezTo>
                        <a:pt x="5150" y="3164"/>
                        <a:pt x="5119" y="3164"/>
                        <a:pt x="5088" y="3164"/>
                      </a:cubicBezTo>
                      <a:cubicBezTo>
                        <a:pt x="5103" y="3133"/>
                        <a:pt x="5119" y="3087"/>
                        <a:pt x="5134" y="3056"/>
                      </a:cubicBezTo>
                      <a:cubicBezTo>
                        <a:pt x="5196" y="3071"/>
                        <a:pt x="5243" y="3102"/>
                        <a:pt x="5274" y="3102"/>
                      </a:cubicBezTo>
                      <a:cubicBezTo>
                        <a:pt x="5351" y="3366"/>
                        <a:pt x="5475" y="3164"/>
                        <a:pt x="5506" y="3443"/>
                      </a:cubicBezTo>
                      <a:cubicBezTo>
                        <a:pt x="5543" y="3458"/>
                        <a:pt x="5575" y="3465"/>
                        <a:pt x="5602" y="3465"/>
                      </a:cubicBezTo>
                      <a:cubicBezTo>
                        <a:pt x="5689" y="3465"/>
                        <a:pt x="5731" y="3395"/>
                        <a:pt x="5754" y="3288"/>
                      </a:cubicBezTo>
                      <a:lnTo>
                        <a:pt x="5754" y="3288"/>
                      </a:lnTo>
                      <a:cubicBezTo>
                        <a:pt x="5740" y="3297"/>
                        <a:pt x="5725" y="3300"/>
                        <a:pt x="5710" y="3300"/>
                      </a:cubicBezTo>
                      <a:cubicBezTo>
                        <a:pt x="5630" y="3300"/>
                        <a:pt x="5547" y="3199"/>
                        <a:pt x="5443" y="3199"/>
                      </a:cubicBezTo>
                      <a:cubicBezTo>
                        <a:pt x="5424" y="3199"/>
                        <a:pt x="5403" y="3202"/>
                        <a:pt x="5382" y="3211"/>
                      </a:cubicBezTo>
                      <a:cubicBezTo>
                        <a:pt x="5382" y="3056"/>
                        <a:pt x="5227" y="2978"/>
                        <a:pt x="5212" y="2885"/>
                      </a:cubicBezTo>
                      <a:lnTo>
                        <a:pt x="5212" y="2870"/>
                      </a:lnTo>
                      <a:cubicBezTo>
                        <a:pt x="5212" y="2854"/>
                        <a:pt x="5227" y="2823"/>
                        <a:pt x="5243" y="2807"/>
                      </a:cubicBezTo>
                      <a:lnTo>
                        <a:pt x="5553" y="2994"/>
                      </a:lnTo>
                      <a:cubicBezTo>
                        <a:pt x="5537" y="3040"/>
                        <a:pt x="5522" y="3102"/>
                        <a:pt x="5491" y="3133"/>
                      </a:cubicBezTo>
                      <a:cubicBezTo>
                        <a:pt x="5512" y="3148"/>
                        <a:pt x="5531" y="3154"/>
                        <a:pt x="5547" y="3154"/>
                      </a:cubicBezTo>
                      <a:cubicBezTo>
                        <a:pt x="5600" y="3154"/>
                        <a:pt x="5629" y="3088"/>
                        <a:pt x="5677" y="3040"/>
                      </a:cubicBezTo>
                      <a:lnTo>
                        <a:pt x="5243" y="2776"/>
                      </a:lnTo>
                      <a:cubicBezTo>
                        <a:pt x="5274" y="2714"/>
                        <a:pt x="5305" y="2637"/>
                        <a:pt x="5336" y="2559"/>
                      </a:cubicBezTo>
                      <a:lnTo>
                        <a:pt x="5103" y="2420"/>
                      </a:lnTo>
                      <a:lnTo>
                        <a:pt x="5026" y="2358"/>
                      </a:lnTo>
                      <a:lnTo>
                        <a:pt x="5088" y="2249"/>
                      </a:lnTo>
                      <a:cubicBezTo>
                        <a:pt x="4995" y="2234"/>
                        <a:pt x="4979" y="2249"/>
                        <a:pt x="4901" y="2187"/>
                      </a:cubicBezTo>
                      <a:cubicBezTo>
                        <a:pt x="4952" y="2131"/>
                        <a:pt x="4982" y="2116"/>
                        <a:pt x="5009" y="2116"/>
                      </a:cubicBezTo>
                      <a:cubicBezTo>
                        <a:pt x="5042" y="2116"/>
                        <a:pt x="5071" y="2141"/>
                        <a:pt x="5127" y="2141"/>
                      </a:cubicBezTo>
                      <a:cubicBezTo>
                        <a:pt x="5150" y="2141"/>
                        <a:pt x="5177" y="2136"/>
                        <a:pt x="5212" y="2125"/>
                      </a:cubicBezTo>
                      <a:lnTo>
                        <a:pt x="5320" y="1908"/>
                      </a:lnTo>
                      <a:lnTo>
                        <a:pt x="5336" y="1939"/>
                      </a:lnTo>
                      <a:cubicBezTo>
                        <a:pt x="5351" y="1923"/>
                        <a:pt x="5336" y="1908"/>
                        <a:pt x="5336" y="1892"/>
                      </a:cubicBezTo>
                      <a:lnTo>
                        <a:pt x="5382" y="1815"/>
                      </a:lnTo>
                      <a:lnTo>
                        <a:pt x="3955" y="908"/>
                      </a:lnTo>
                      <a:lnTo>
                        <a:pt x="3955" y="908"/>
                      </a:lnTo>
                      <a:lnTo>
                        <a:pt x="3955" y="908"/>
                      </a:lnTo>
                      <a:lnTo>
                        <a:pt x="2775" y="157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4" name="Google Shape;3674;p21"/>
                <p:cNvSpPr/>
                <p:nvPr/>
              </p:nvSpPr>
              <p:spPr>
                <a:xfrm>
                  <a:off x="3230125" y="1157050"/>
                  <a:ext cx="900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13" extrusionOk="0">
                      <a:moveTo>
                        <a:pt x="0" y="1"/>
                      </a:moveTo>
                      <a:cubicBezTo>
                        <a:pt x="16" y="8"/>
                        <a:pt x="28" y="12"/>
                        <a:pt x="31" y="12"/>
                      </a:cubicBezTo>
                      <a:cubicBezTo>
                        <a:pt x="35" y="12"/>
                        <a:pt x="31" y="8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5" name="Google Shape;3675;p21"/>
                <p:cNvSpPr/>
                <p:nvPr/>
              </p:nvSpPr>
              <p:spPr>
                <a:xfrm>
                  <a:off x="3214225" y="11547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6" name="Google Shape;3676;p21"/>
                <p:cNvSpPr/>
                <p:nvPr/>
              </p:nvSpPr>
              <p:spPr>
                <a:xfrm>
                  <a:off x="3196775" y="115125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0"/>
                      </a:moveTo>
                      <a:cubicBezTo>
                        <a:pt x="1" y="16"/>
                        <a:pt x="1" y="16"/>
                        <a:pt x="32" y="31"/>
                      </a:cubicBezTo>
                      <a:cubicBezTo>
                        <a:pt x="32" y="31"/>
                        <a:pt x="32" y="31"/>
                        <a:pt x="32" y="1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7" name="Google Shape;3677;p21"/>
                <p:cNvSpPr/>
                <p:nvPr/>
              </p:nvSpPr>
              <p:spPr>
                <a:xfrm>
                  <a:off x="3213450" y="1154725"/>
                  <a:ext cx="12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1" extrusionOk="0">
                      <a:moveTo>
                        <a:pt x="32" y="1"/>
                      </a:moveTo>
                      <a:cubicBezTo>
                        <a:pt x="32" y="1"/>
                        <a:pt x="32" y="1"/>
                        <a:pt x="32" y="1"/>
                      </a:cubicBezTo>
                      <a:lnTo>
                        <a:pt x="32" y="1"/>
                      </a:lnTo>
                      <a:lnTo>
                        <a:pt x="32" y="1"/>
                      </a:lnTo>
                      <a:cubicBezTo>
                        <a:pt x="32" y="1"/>
                        <a:pt x="32" y="1"/>
                        <a:pt x="32" y="1"/>
                      </a:cubicBezTo>
                      <a:lnTo>
                        <a:pt x="32" y="1"/>
                      </a:lnTo>
                      <a:lnTo>
                        <a:pt x="47" y="1"/>
                      </a:lnTo>
                      <a:cubicBezTo>
                        <a:pt x="47" y="1"/>
                        <a:pt x="32" y="1"/>
                        <a:pt x="32" y="1"/>
                      </a:cubicBezTo>
                      <a:lnTo>
                        <a:pt x="47" y="1"/>
                      </a:lnTo>
                      <a:cubicBezTo>
                        <a:pt x="47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" y="1"/>
                        <a:pt x="1" y="1"/>
                      </a:cubicBez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6" y="1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21"/>
                <p:cNvSpPr/>
                <p:nvPr/>
              </p:nvSpPr>
              <p:spPr>
                <a:xfrm>
                  <a:off x="3196400" y="1148925"/>
                  <a:ext cx="1575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12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6" y="31"/>
                        <a:pt x="47" y="62"/>
                        <a:pt x="47" y="109"/>
                      </a:cubicBezTo>
                      <a:lnTo>
                        <a:pt x="62" y="124"/>
                      </a:lnTo>
                      <a:cubicBezTo>
                        <a:pt x="62" y="124"/>
                        <a:pt x="62" y="62"/>
                        <a:pt x="62" y="16"/>
                      </a:cubicBezTo>
                      <a:cubicBezTo>
                        <a:pt x="47" y="16"/>
                        <a:pt x="31" y="16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21"/>
                <p:cNvSpPr/>
                <p:nvPr/>
              </p:nvSpPr>
              <p:spPr>
                <a:xfrm>
                  <a:off x="3194850" y="1151625"/>
                  <a:ext cx="39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94" extrusionOk="0">
                      <a:moveTo>
                        <a:pt x="62" y="1"/>
                      </a:moveTo>
                      <a:cubicBezTo>
                        <a:pt x="16" y="1"/>
                        <a:pt x="16" y="16"/>
                        <a:pt x="0" y="47"/>
                      </a:cubicBezTo>
                      <a:cubicBezTo>
                        <a:pt x="47" y="63"/>
                        <a:pt x="62" y="78"/>
                        <a:pt x="62" y="94"/>
                      </a:cubicBezTo>
                      <a:cubicBezTo>
                        <a:pt x="78" y="78"/>
                        <a:pt x="78" y="78"/>
                        <a:pt x="155" y="78"/>
                      </a:cubicBezTo>
                      <a:cubicBezTo>
                        <a:pt x="155" y="78"/>
                        <a:pt x="124" y="47"/>
                        <a:pt x="109" y="16"/>
                      </a:cubicBezTo>
                      <a:cubicBezTo>
                        <a:pt x="93" y="32"/>
                        <a:pt x="93" y="47"/>
                        <a:pt x="93" y="63"/>
                      </a:cubicBezTo>
                      <a:lnTo>
                        <a:pt x="6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0" name="Google Shape;3680;p21"/>
                <p:cNvSpPr/>
                <p:nvPr/>
              </p:nvSpPr>
              <p:spPr>
                <a:xfrm>
                  <a:off x="3218500" y="1155125"/>
                  <a:ext cx="4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" extrusionOk="0">
                      <a:moveTo>
                        <a:pt x="0" y="0"/>
                      </a:moveTo>
                      <a:cubicBezTo>
                        <a:pt x="0" y="0"/>
                        <a:pt x="16" y="0"/>
                        <a:pt x="16" y="0"/>
                      </a:cubicBezTo>
                      <a:lnTo>
                        <a:pt x="16" y="0"/>
                      </a:lnTo>
                      <a:cubicBezTo>
                        <a:pt x="16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1" name="Google Shape;3681;p21"/>
                <p:cNvSpPr/>
                <p:nvPr/>
              </p:nvSpPr>
              <p:spPr>
                <a:xfrm>
                  <a:off x="3209450" y="1169475"/>
                  <a:ext cx="5300" cy="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" h="140" extrusionOk="0">
                      <a:moveTo>
                        <a:pt x="98" y="0"/>
                      </a:moveTo>
                      <a:cubicBezTo>
                        <a:pt x="105" y="4"/>
                        <a:pt x="112" y="9"/>
                        <a:pt x="120" y="14"/>
                      </a:cubicBezTo>
                      <a:lnTo>
                        <a:pt x="120" y="14"/>
                      </a:lnTo>
                      <a:cubicBezTo>
                        <a:pt x="114" y="9"/>
                        <a:pt x="107" y="4"/>
                        <a:pt x="98" y="0"/>
                      </a:cubicBezTo>
                      <a:close/>
                      <a:moveTo>
                        <a:pt x="120" y="14"/>
                      </a:moveTo>
                      <a:lnTo>
                        <a:pt x="120" y="14"/>
                      </a:lnTo>
                      <a:cubicBezTo>
                        <a:pt x="191" y="73"/>
                        <a:pt x="1" y="140"/>
                        <a:pt x="145" y="140"/>
                      </a:cubicBezTo>
                      <a:cubicBezTo>
                        <a:pt x="211" y="73"/>
                        <a:pt x="164" y="41"/>
                        <a:pt x="120" y="1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2" name="Google Shape;3682;p21"/>
                <p:cNvSpPr/>
                <p:nvPr/>
              </p:nvSpPr>
              <p:spPr>
                <a:xfrm>
                  <a:off x="3187075" y="1051600"/>
                  <a:ext cx="197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63" extrusionOk="0">
                      <a:moveTo>
                        <a:pt x="1" y="0"/>
                      </a:moveTo>
                      <a:lnTo>
                        <a:pt x="32" y="62"/>
                      </a:lnTo>
                      <a:lnTo>
                        <a:pt x="78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3" name="Google Shape;3683;p21"/>
                <p:cNvSpPr/>
                <p:nvPr/>
              </p:nvSpPr>
              <p:spPr>
                <a:xfrm>
                  <a:off x="3182825" y="1055075"/>
                  <a:ext cx="195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32" extrusionOk="0">
                      <a:moveTo>
                        <a:pt x="62" y="1"/>
                      </a:moveTo>
                      <a:lnTo>
                        <a:pt x="0" y="32"/>
                      </a:lnTo>
                      <a:cubicBezTo>
                        <a:pt x="31" y="32"/>
                        <a:pt x="47" y="16"/>
                        <a:pt x="78" y="16"/>
                      </a:cubicBezTo>
                      <a:lnTo>
                        <a:pt x="6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4" name="Google Shape;3684;p21"/>
                <p:cNvSpPr/>
                <p:nvPr/>
              </p:nvSpPr>
              <p:spPr>
                <a:xfrm>
                  <a:off x="3181275" y="1051850"/>
                  <a:ext cx="5050" cy="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30" extrusionOk="0">
                      <a:moveTo>
                        <a:pt x="56" y="0"/>
                      </a:moveTo>
                      <a:cubicBezTo>
                        <a:pt x="35" y="0"/>
                        <a:pt x="16" y="11"/>
                        <a:pt x="0" y="37"/>
                      </a:cubicBezTo>
                      <a:lnTo>
                        <a:pt x="124" y="130"/>
                      </a:lnTo>
                      <a:lnTo>
                        <a:pt x="202" y="83"/>
                      </a:lnTo>
                      <a:cubicBezTo>
                        <a:pt x="150" y="42"/>
                        <a:pt x="98" y="0"/>
                        <a:pt x="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5" name="Google Shape;3685;p21"/>
                <p:cNvSpPr/>
                <p:nvPr/>
              </p:nvSpPr>
              <p:spPr>
                <a:xfrm>
                  <a:off x="3168075" y="1060125"/>
                  <a:ext cx="1450" cy="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91" extrusionOk="0">
                      <a:moveTo>
                        <a:pt x="47" y="0"/>
                      </a:moveTo>
                      <a:cubicBezTo>
                        <a:pt x="1" y="31"/>
                        <a:pt x="1" y="47"/>
                        <a:pt x="1" y="78"/>
                      </a:cubicBezTo>
                      <a:cubicBezTo>
                        <a:pt x="16" y="87"/>
                        <a:pt x="26" y="91"/>
                        <a:pt x="32" y="91"/>
                      </a:cubicBezTo>
                      <a:cubicBezTo>
                        <a:pt x="58" y="91"/>
                        <a:pt x="22" y="25"/>
                        <a:pt x="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6" name="Google Shape;3686;p21"/>
                <p:cNvSpPr/>
                <p:nvPr/>
              </p:nvSpPr>
              <p:spPr>
                <a:xfrm>
                  <a:off x="3142100" y="1097725"/>
                  <a:ext cx="1575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13" extrusionOk="0">
                      <a:moveTo>
                        <a:pt x="1" y="1"/>
                      </a:moveTo>
                      <a:cubicBezTo>
                        <a:pt x="16" y="9"/>
                        <a:pt x="28" y="12"/>
                        <a:pt x="38" y="12"/>
                      </a:cubicBezTo>
                      <a:cubicBezTo>
                        <a:pt x="47" y="12"/>
                        <a:pt x="55" y="9"/>
                        <a:pt x="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7" name="Google Shape;3687;p21"/>
                <p:cNvSpPr/>
                <p:nvPr/>
              </p:nvSpPr>
              <p:spPr>
                <a:xfrm>
                  <a:off x="3660125" y="744900"/>
                  <a:ext cx="13200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" h="560" extrusionOk="0">
                      <a:moveTo>
                        <a:pt x="202" y="16"/>
                      </a:moveTo>
                      <a:lnTo>
                        <a:pt x="202" y="16"/>
                      </a:lnTo>
                      <a:cubicBezTo>
                        <a:pt x="205" y="27"/>
                        <a:pt x="209" y="37"/>
                        <a:pt x="213" y="46"/>
                      </a:cubicBezTo>
                      <a:lnTo>
                        <a:pt x="213" y="46"/>
                      </a:lnTo>
                      <a:cubicBezTo>
                        <a:pt x="215" y="34"/>
                        <a:pt x="211" y="25"/>
                        <a:pt x="202" y="16"/>
                      </a:cubicBezTo>
                      <a:close/>
                      <a:moveTo>
                        <a:pt x="94" y="0"/>
                      </a:moveTo>
                      <a:cubicBezTo>
                        <a:pt x="109" y="31"/>
                        <a:pt x="94" y="140"/>
                        <a:pt x="32" y="140"/>
                      </a:cubicBezTo>
                      <a:lnTo>
                        <a:pt x="1" y="62"/>
                      </a:lnTo>
                      <a:lnTo>
                        <a:pt x="16" y="295"/>
                      </a:lnTo>
                      <a:lnTo>
                        <a:pt x="109" y="171"/>
                      </a:lnTo>
                      <a:cubicBezTo>
                        <a:pt x="187" y="264"/>
                        <a:pt x="109" y="279"/>
                        <a:pt x="280" y="279"/>
                      </a:cubicBezTo>
                      <a:cubicBezTo>
                        <a:pt x="348" y="313"/>
                        <a:pt x="308" y="364"/>
                        <a:pt x="244" y="364"/>
                      </a:cubicBezTo>
                      <a:cubicBezTo>
                        <a:pt x="222" y="364"/>
                        <a:pt x="196" y="358"/>
                        <a:pt x="171" y="341"/>
                      </a:cubicBezTo>
                      <a:lnTo>
                        <a:pt x="171" y="341"/>
                      </a:lnTo>
                      <a:cubicBezTo>
                        <a:pt x="171" y="341"/>
                        <a:pt x="218" y="388"/>
                        <a:pt x="249" y="434"/>
                      </a:cubicBezTo>
                      <a:cubicBezTo>
                        <a:pt x="280" y="481"/>
                        <a:pt x="311" y="512"/>
                        <a:pt x="311" y="512"/>
                      </a:cubicBezTo>
                      <a:cubicBezTo>
                        <a:pt x="311" y="512"/>
                        <a:pt x="311" y="481"/>
                        <a:pt x="311" y="450"/>
                      </a:cubicBezTo>
                      <a:cubicBezTo>
                        <a:pt x="311" y="434"/>
                        <a:pt x="326" y="403"/>
                        <a:pt x="326" y="403"/>
                      </a:cubicBezTo>
                      <a:lnTo>
                        <a:pt x="326" y="403"/>
                      </a:lnTo>
                      <a:cubicBezTo>
                        <a:pt x="459" y="418"/>
                        <a:pt x="325" y="559"/>
                        <a:pt x="459" y="559"/>
                      </a:cubicBezTo>
                      <a:cubicBezTo>
                        <a:pt x="466" y="559"/>
                        <a:pt x="473" y="559"/>
                        <a:pt x="481" y="558"/>
                      </a:cubicBezTo>
                      <a:cubicBezTo>
                        <a:pt x="481" y="558"/>
                        <a:pt x="435" y="403"/>
                        <a:pt x="435" y="403"/>
                      </a:cubicBezTo>
                      <a:lnTo>
                        <a:pt x="481" y="403"/>
                      </a:lnTo>
                      <a:cubicBezTo>
                        <a:pt x="419" y="372"/>
                        <a:pt x="435" y="279"/>
                        <a:pt x="450" y="248"/>
                      </a:cubicBezTo>
                      <a:cubicBezTo>
                        <a:pt x="481" y="248"/>
                        <a:pt x="512" y="248"/>
                        <a:pt x="528" y="279"/>
                      </a:cubicBezTo>
                      <a:cubicBezTo>
                        <a:pt x="528" y="59"/>
                        <a:pt x="291" y="214"/>
                        <a:pt x="213" y="46"/>
                      </a:cubicBezTo>
                      <a:lnTo>
                        <a:pt x="213" y="46"/>
                      </a:lnTo>
                      <a:cubicBezTo>
                        <a:pt x="212" y="55"/>
                        <a:pt x="209" y="65"/>
                        <a:pt x="202" y="78"/>
                      </a:cubicBezTo>
                      <a:cubicBezTo>
                        <a:pt x="202" y="124"/>
                        <a:pt x="156" y="155"/>
                        <a:pt x="125" y="155"/>
                      </a:cubicBezTo>
                      <a:lnTo>
                        <a:pt x="171" y="9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8" name="Google Shape;3688;p21"/>
                <p:cNvSpPr/>
                <p:nvPr/>
              </p:nvSpPr>
              <p:spPr>
                <a:xfrm>
                  <a:off x="3662075" y="718525"/>
                  <a:ext cx="19800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2" h="1102" extrusionOk="0">
                      <a:moveTo>
                        <a:pt x="558" y="497"/>
                      </a:moveTo>
                      <a:lnTo>
                        <a:pt x="527" y="528"/>
                      </a:lnTo>
                      <a:cubicBezTo>
                        <a:pt x="543" y="528"/>
                        <a:pt x="543" y="512"/>
                        <a:pt x="558" y="497"/>
                      </a:cubicBezTo>
                      <a:close/>
                      <a:moveTo>
                        <a:pt x="186" y="1040"/>
                      </a:moveTo>
                      <a:lnTo>
                        <a:pt x="186" y="1040"/>
                      </a:lnTo>
                      <a:cubicBezTo>
                        <a:pt x="171" y="1055"/>
                        <a:pt x="155" y="1071"/>
                        <a:pt x="155" y="1086"/>
                      </a:cubicBezTo>
                      <a:lnTo>
                        <a:pt x="186" y="1040"/>
                      </a:lnTo>
                      <a:close/>
                      <a:moveTo>
                        <a:pt x="496" y="0"/>
                      </a:moveTo>
                      <a:lnTo>
                        <a:pt x="496" y="0"/>
                      </a:lnTo>
                      <a:cubicBezTo>
                        <a:pt x="527" y="155"/>
                        <a:pt x="574" y="311"/>
                        <a:pt x="496" y="419"/>
                      </a:cubicBezTo>
                      <a:lnTo>
                        <a:pt x="372" y="373"/>
                      </a:lnTo>
                      <a:cubicBezTo>
                        <a:pt x="496" y="249"/>
                        <a:pt x="419" y="155"/>
                        <a:pt x="434" y="16"/>
                      </a:cubicBezTo>
                      <a:lnTo>
                        <a:pt x="434" y="16"/>
                      </a:lnTo>
                      <a:lnTo>
                        <a:pt x="341" y="311"/>
                      </a:lnTo>
                      <a:cubicBezTo>
                        <a:pt x="304" y="353"/>
                        <a:pt x="277" y="370"/>
                        <a:pt x="255" y="370"/>
                      </a:cubicBezTo>
                      <a:cubicBezTo>
                        <a:pt x="213" y="370"/>
                        <a:pt x="196" y="305"/>
                        <a:pt x="186" y="233"/>
                      </a:cubicBezTo>
                      <a:cubicBezTo>
                        <a:pt x="186" y="264"/>
                        <a:pt x="171" y="295"/>
                        <a:pt x="155" y="295"/>
                      </a:cubicBezTo>
                      <a:cubicBezTo>
                        <a:pt x="189" y="306"/>
                        <a:pt x="246" y="468"/>
                        <a:pt x="287" y="468"/>
                      </a:cubicBezTo>
                      <a:cubicBezTo>
                        <a:pt x="303" y="468"/>
                        <a:pt x="317" y="443"/>
                        <a:pt x="326" y="373"/>
                      </a:cubicBezTo>
                      <a:cubicBezTo>
                        <a:pt x="481" y="388"/>
                        <a:pt x="388" y="543"/>
                        <a:pt x="419" y="605"/>
                      </a:cubicBezTo>
                      <a:cubicBezTo>
                        <a:pt x="434" y="590"/>
                        <a:pt x="465" y="590"/>
                        <a:pt x="481" y="590"/>
                      </a:cubicBezTo>
                      <a:cubicBezTo>
                        <a:pt x="434" y="667"/>
                        <a:pt x="388" y="729"/>
                        <a:pt x="326" y="807"/>
                      </a:cubicBezTo>
                      <a:lnTo>
                        <a:pt x="295" y="791"/>
                      </a:lnTo>
                      <a:lnTo>
                        <a:pt x="357" y="621"/>
                      </a:lnTo>
                      <a:cubicBezTo>
                        <a:pt x="310" y="621"/>
                        <a:pt x="271" y="549"/>
                        <a:pt x="228" y="549"/>
                      </a:cubicBezTo>
                      <a:cubicBezTo>
                        <a:pt x="215" y="549"/>
                        <a:pt x="201" y="556"/>
                        <a:pt x="186" y="574"/>
                      </a:cubicBezTo>
                      <a:cubicBezTo>
                        <a:pt x="186" y="590"/>
                        <a:pt x="217" y="621"/>
                        <a:pt x="202" y="652"/>
                      </a:cubicBezTo>
                      <a:cubicBezTo>
                        <a:pt x="76" y="624"/>
                        <a:pt x="139" y="459"/>
                        <a:pt x="41" y="459"/>
                      </a:cubicBezTo>
                      <a:cubicBezTo>
                        <a:pt x="29" y="459"/>
                        <a:pt x="16" y="461"/>
                        <a:pt x="0" y="466"/>
                      </a:cubicBezTo>
                      <a:cubicBezTo>
                        <a:pt x="31" y="605"/>
                        <a:pt x="0" y="621"/>
                        <a:pt x="109" y="714"/>
                      </a:cubicBezTo>
                      <a:cubicBezTo>
                        <a:pt x="93" y="838"/>
                        <a:pt x="62" y="931"/>
                        <a:pt x="16" y="977"/>
                      </a:cubicBezTo>
                      <a:cubicBezTo>
                        <a:pt x="31" y="1008"/>
                        <a:pt x="109" y="1024"/>
                        <a:pt x="124" y="1071"/>
                      </a:cubicBezTo>
                      <a:cubicBezTo>
                        <a:pt x="124" y="1055"/>
                        <a:pt x="124" y="1040"/>
                        <a:pt x="124" y="1040"/>
                      </a:cubicBezTo>
                      <a:lnTo>
                        <a:pt x="186" y="1040"/>
                      </a:lnTo>
                      <a:lnTo>
                        <a:pt x="326" y="1024"/>
                      </a:lnTo>
                      <a:cubicBezTo>
                        <a:pt x="295" y="993"/>
                        <a:pt x="310" y="962"/>
                        <a:pt x="310" y="915"/>
                      </a:cubicBezTo>
                      <a:lnTo>
                        <a:pt x="310" y="915"/>
                      </a:lnTo>
                      <a:cubicBezTo>
                        <a:pt x="310" y="915"/>
                        <a:pt x="357" y="962"/>
                        <a:pt x="419" y="1008"/>
                      </a:cubicBezTo>
                      <a:cubicBezTo>
                        <a:pt x="481" y="1055"/>
                        <a:pt x="543" y="1102"/>
                        <a:pt x="543" y="1102"/>
                      </a:cubicBezTo>
                      <a:cubicBezTo>
                        <a:pt x="745" y="1040"/>
                        <a:pt x="620" y="869"/>
                        <a:pt x="714" y="791"/>
                      </a:cubicBezTo>
                      <a:lnTo>
                        <a:pt x="714" y="791"/>
                      </a:lnTo>
                      <a:cubicBezTo>
                        <a:pt x="667" y="815"/>
                        <a:pt x="638" y="821"/>
                        <a:pt x="618" y="821"/>
                      </a:cubicBezTo>
                      <a:cubicBezTo>
                        <a:pt x="591" y="821"/>
                        <a:pt x="582" y="808"/>
                        <a:pt x="569" y="808"/>
                      </a:cubicBezTo>
                      <a:cubicBezTo>
                        <a:pt x="555" y="808"/>
                        <a:pt x="537" y="825"/>
                        <a:pt x="481" y="900"/>
                      </a:cubicBezTo>
                      <a:lnTo>
                        <a:pt x="341" y="807"/>
                      </a:lnTo>
                      <a:lnTo>
                        <a:pt x="481" y="605"/>
                      </a:lnTo>
                      <a:cubicBezTo>
                        <a:pt x="512" y="605"/>
                        <a:pt x="543" y="621"/>
                        <a:pt x="574" y="621"/>
                      </a:cubicBezTo>
                      <a:cubicBezTo>
                        <a:pt x="558" y="590"/>
                        <a:pt x="543" y="574"/>
                        <a:pt x="527" y="528"/>
                      </a:cubicBezTo>
                      <a:cubicBezTo>
                        <a:pt x="527" y="512"/>
                        <a:pt x="527" y="512"/>
                        <a:pt x="527" y="497"/>
                      </a:cubicBezTo>
                      <a:lnTo>
                        <a:pt x="558" y="497"/>
                      </a:lnTo>
                      <a:cubicBezTo>
                        <a:pt x="605" y="497"/>
                        <a:pt x="636" y="559"/>
                        <a:pt x="620" y="621"/>
                      </a:cubicBezTo>
                      <a:cubicBezTo>
                        <a:pt x="635" y="607"/>
                        <a:pt x="647" y="601"/>
                        <a:pt x="659" y="601"/>
                      </a:cubicBezTo>
                      <a:cubicBezTo>
                        <a:pt x="695" y="601"/>
                        <a:pt x="721" y="656"/>
                        <a:pt x="751" y="656"/>
                      </a:cubicBezTo>
                      <a:cubicBezTo>
                        <a:pt x="763" y="656"/>
                        <a:pt x="776" y="647"/>
                        <a:pt x="791" y="621"/>
                      </a:cubicBezTo>
                      <a:cubicBezTo>
                        <a:pt x="760" y="388"/>
                        <a:pt x="714" y="186"/>
                        <a:pt x="4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9" name="Google Shape;3689;p21"/>
                <p:cNvSpPr/>
                <p:nvPr/>
              </p:nvSpPr>
              <p:spPr>
                <a:xfrm>
                  <a:off x="3575600" y="732075"/>
                  <a:ext cx="1575" cy="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312" extrusionOk="0">
                      <a:moveTo>
                        <a:pt x="62" y="0"/>
                      </a:moveTo>
                      <a:cubicBezTo>
                        <a:pt x="58" y="0"/>
                        <a:pt x="0" y="203"/>
                        <a:pt x="0" y="203"/>
                      </a:cubicBezTo>
                      <a:lnTo>
                        <a:pt x="63" y="311"/>
                      </a:lnTo>
                      <a:cubicBezTo>
                        <a:pt x="63" y="218"/>
                        <a:pt x="63" y="110"/>
                        <a:pt x="63" y="1"/>
                      </a:cubicBezTo>
                      <a:cubicBezTo>
                        <a:pt x="63" y="1"/>
                        <a:pt x="62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0" name="Google Shape;3690;p21"/>
                <p:cNvSpPr/>
                <p:nvPr/>
              </p:nvSpPr>
              <p:spPr>
                <a:xfrm>
                  <a:off x="3572500" y="667725"/>
                  <a:ext cx="800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3" extrusionOk="0">
                      <a:moveTo>
                        <a:pt x="0" y="1"/>
                      </a:moveTo>
                      <a:cubicBezTo>
                        <a:pt x="8" y="8"/>
                        <a:pt x="12" y="12"/>
                        <a:pt x="16" y="12"/>
                      </a:cubicBezTo>
                      <a:cubicBezTo>
                        <a:pt x="20" y="12"/>
                        <a:pt x="24" y="8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1" name="Google Shape;3691;p21"/>
                <p:cNvSpPr/>
                <p:nvPr/>
              </p:nvSpPr>
              <p:spPr>
                <a:xfrm>
                  <a:off x="3599250" y="64020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0"/>
                      </a:moveTo>
                      <a:lnTo>
                        <a:pt x="1" y="16"/>
                      </a:lnTo>
                      <a:cubicBezTo>
                        <a:pt x="16" y="16"/>
                        <a:pt x="32" y="16"/>
                        <a:pt x="32" y="31"/>
                      </a:cubicBezTo>
                      <a:lnTo>
                        <a:pt x="32" y="16"/>
                      </a:lnTo>
                      <a:cubicBezTo>
                        <a:pt x="16" y="16"/>
                        <a:pt x="16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2" name="Google Shape;3692;p21"/>
                <p:cNvSpPr/>
                <p:nvPr/>
              </p:nvSpPr>
              <p:spPr>
                <a:xfrm>
                  <a:off x="3542250" y="624700"/>
                  <a:ext cx="157075" cy="15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83" h="6297" extrusionOk="0">
                      <a:moveTo>
                        <a:pt x="2094" y="132"/>
                      </a:moveTo>
                      <a:lnTo>
                        <a:pt x="2529" y="295"/>
                      </a:lnTo>
                      <a:lnTo>
                        <a:pt x="2513" y="295"/>
                      </a:lnTo>
                      <a:lnTo>
                        <a:pt x="2094" y="132"/>
                      </a:lnTo>
                      <a:close/>
                      <a:moveTo>
                        <a:pt x="2978" y="496"/>
                      </a:moveTo>
                      <a:lnTo>
                        <a:pt x="3258" y="605"/>
                      </a:lnTo>
                      <a:lnTo>
                        <a:pt x="3242" y="605"/>
                      </a:lnTo>
                      <a:lnTo>
                        <a:pt x="2978" y="496"/>
                      </a:lnTo>
                      <a:close/>
                      <a:moveTo>
                        <a:pt x="2978" y="481"/>
                      </a:moveTo>
                      <a:lnTo>
                        <a:pt x="3258" y="589"/>
                      </a:lnTo>
                      <a:cubicBezTo>
                        <a:pt x="3258" y="589"/>
                        <a:pt x="3258" y="589"/>
                        <a:pt x="3258" y="605"/>
                      </a:cubicBezTo>
                      <a:lnTo>
                        <a:pt x="2978" y="481"/>
                      </a:lnTo>
                      <a:close/>
                      <a:moveTo>
                        <a:pt x="2963" y="512"/>
                      </a:moveTo>
                      <a:lnTo>
                        <a:pt x="3227" y="620"/>
                      </a:lnTo>
                      <a:cubicBezTo>
                        <a:pt x="3211" y="636"/>
                        <a:pt x="3211" y="651"/>
                        <a:pt x="3196" y="667"/>
                      </a:cubicBezTo>
                      <a:lnTo>
                        <a:pt x="2901" y="543"/>
                      </a:lnTo>
                      <a:cubicBezTo>
                        <a:pt x="2932" y="527"/>
                        <a:pt x="2947" y="527"/>
                        <a:pt x="2963" y="512"/>
                      </a:cubicBezTo>
                      <a:close/>
                      <a:moveTo>
                        <a:pt x="2513" y="713"/>
                      </a:moveTo>
                      <a:cubicBezTo>
                        <a:pt x="2513" y="713"/>
                        <a:pt x="2513" y="729"/>
                        <a:pt x="2513" y="729"/>
                      </a:cubicBezTo>
                      <a:cubicBezTo>
                        <a:pt x="2513" y="729"/>
                        <a:pt x="2498" y="713"/>
                        <a:pt x="2498" y="713"/>
                      </a:cubicBezTo>
                      <a:close/>
                      <a:moveTo>
                        <a:pt x="2120" y="776"/>
                      </a:moveTo>
                      <a:cubicBezTo>
                        <a:pt x="2117" y="781"/>
                        <a:pt x="2113" y="786"/>
                        <a:pt x="2110" y="791"/>
                      </a:cubicBezTo>
                      <a:lnTo>
                        <a:pt x="2094" y="791"/>
                      </a:lnTo>
                      <a:cubicBezTo>
                        <a:pt x="2108" y="777"/>
                        <a:pt x="2110" y="776"/>
                        <a:pt x="2120" y="776"/>
                      </a:cubicBezTo>
                      <a:close/>
                      <a:moveTo>
                        <a:pt x="2234" y="682"/>
                      </a:moveTo>
                      <a:cubicBezTo>
                        <a:pt x="2219" y="713"/>
                        <a:pt x="2219" y="745"/>
                        <a:pt x="2219" y="776"/>
                      </a:cubicBezTo>
                      <a:cubicBezTo>
                        <a:pt x="2208" y="787"/>
                        <a:pt x="2189" y="797"/>
                        <a:pt x="2179" y="797"/>
                      </a:cubicBezTo>
                      <a:cubicBezTo>
                        <a:pt x="2175" y="797"/>
                        <a:pt x="2172" y="796"/>
                        <a:pt x="2172" y="791"/>
                      </a:cubicBezTo>
                      <a:lnTo>
                        <a:pt x="2234" y="682"/>
                      </a:lnTo>
                      <a:close/>
                      <a:moveTo>
                        <a:pt x="3015" y="832"/>
                      </a:moveTo>
                      <a:cubicBezTo>
                        <a:pt x="3013" y="832"/>
                        <a:pt x="3011" y="832"/>
                        <a:pt x="3009" y="832"/>
                      </a:cubicBezTo>
                      <a:lnTo>
                        <a:pt x="3009" y="832"/>
                      </a:lnTo>
                      <a:cubicBezTo>
                        <a:pt x="3019" y="836"/>
                        <a:pt x="3030" y="838"/>
                        <a:pt x="3041" y="838"/>
                      </a:cubicBezTo>
                      <a:cubicBezTo>
                        <a:pt x="3033" y="834"/>
                        <a:pt x="3024" y="832"/>
                        <a:pt x="3015" y="832"/>
                      </a:cubicBezTo>
                      <a:close/>
                      <a:moveTo>
                        <a:pt x="3800" y="698"/>
                      </a:moveTo>
                      <a:lnTo>
                        <a:pt x="4033" y="884"/>
                      </a:lnTo>
                      <a:lnTo>
                        <a:pt x="3645" y="729"/>
                      </a:lnTo>
                      <a:cubicBezTo>
                        <a:pt x="3707" y="729"/>
                        <a:pt x="3754" y="713"/>
                        <a:pt x="3800" y="698"/>
                      </a:cubicBezTo>
                      <a:close/>
                      <a:moveTo>
                        <a:pt x="3227" y="869"/>
                      </a:moveTo>
                      <a:lnTo>
                        <a:pt x="3227" y="869"/>
                      </a:lnTo>
                      <a:cubicBezTo>
                        <a:pt x="3250" y="876"/>
                        <a:pt x="3269" y="884"/>
                        <a:pt x="3289" y="892"/>
                      </a:cubicBezTo>
                      <a:lnTo>
                        <a:pt x="3289" y="892"/>
                      </a:lnTo>
                      <a:lnTo>
                        <a:pt x="3227" y="869"/>
                      </a:lnTo>
                      <a:close/>
                      <a:moveTo>
                        <a:pt x="1908" y="62"/>
                      </a:moveTo>
                      <a:lnTo>
                        <a:pt x="1955" y="80"/>
                      </a:lnTo>
                      <a:lnTo>
                        <a:pt x="1955" y="80"/>
                      </a:lnTo>
                      <a:cubicBezTo>
                        <a:pt x="1955" y="90"/>
                        <a:pt x="1955" y="100"/>
                        <a:pt x="1960" y="100"/>
                      </a:cubicBezTo>
                      <a:cubicBezTo>
                        <a:pt x="1963" y="100"/>
                        <a:pt x="1966" y="98"/>
                        <a:pt x="1970" y="93"/>
                      </a:cubicBezTo>
                      <a:lnTo>
                        <a:pt x="1985" y="99"/>
                      </a:lnTo>
                      <a:lnTo>
                        <a:pt x="1985" y="99"/>
                      </a:lnTo>
                      <a:cubicBezTo>
                        <a:pt x="1974" y="193"/>
                        <a:pt x="2049" y="343"/>
                        <a:pt x="2110" y="419"/>
                      </a:cubicBezTo>
                      <a:cubicBezTo>
                        <a:pt x="2219" y="295"/>
                        <a:pt x="2156" y="248"/>
                        <a:pt x="2110" y="171"/>
                      </a:cubicBezTo>
                      <a:lnTo>
                        <a:pt x="2110" y="171"/>
                      </a:lnTo>
                      <a:lnTo>
                        <a:pt x="2560" y="341"/>
                      </a:lnTo>
                      <a:lnTo>
                        <a:pt x="2482" y="388"/>
                      </a:lnTo>
                      <a:lnTo>
                        <a:pt x="2467" y="372"/>
                      </a:lnTo>
                      <a:lnTo>
                        <a:pt x="2467" y="388"/>
                      </a:lnTo>
                      <a:lnTo>
                        <a:pt x="2358" y="434"/>
                      </a:lnTo>
                      <a:cubicBezTo>
                        <a:pt x="2389" y="434"/>
                        <a:pt x="2406" y="427"/>
                        <a:pt x="2419" y="427"/>
                      </a:cubicBezTo>
                      <a:cubicBezTo>
                        <a:pt x="2425" y="427"/>
                        <a:pt x="2430" y="429"/>
                        <a:pt x="2436" y="434"/>
                      </a:cubicBezTo>
                      <a:lnTo>
                        <a:pt x="2389" y="496"/>
                      </a:lnTo>
                      <a:lnTo>
                        <a:pt x="2358" y="434"/>
                      </a:lnTo>
                      <a:lnTo>
                        <a:pt x="2358" y="636"/>
                      </a:lnTo>
                      <a:cubicBezTo>
                        <a:pt x="2358" y="558"/>
                        <a:pt x="2420" y="481"/>
                        <a:pt x="2482" y="481"/>
                      </a:cubicBezTo>
                      <a:cubicBezTo>
                        <a:pt x="2467" y="527"/>
                        <a:pt x="2420" y="605"/>
                        <a:pt x="2374" y="651"/>
                      </a:cubicBezTo>
                      <a:cubicBezTo>
                        <a:pt x="2358" y="651"/>
                        <a:pt x="2327" y="636"/>
                        <a:pt x="2312" y="636"/>
                      </a:cubicBezTo>
                      <a:lnTo>
                        <a:pt x="2312" y="636"/>
                      </a:lnTo>
                      <a:cubicBezTo>
                        <a:pt x="2327" y="651"/>
                        <a:pt x="2343" y="651"/>
                        <a:pt x="2374" y="667"/>
                      </a:cubicBezTo>
                      <a:lnTo>
                        <a:pt x="2358" y="667"/>
                      </a:lnTo>
                      <a:cubicBezTo>
                        <a:pt x="2343" y="651"/>
                        <a:pt x="2327" y="651"/>
                        <a:pt x="2312" y="651"/>
                      </a:cubicBezTo>
                      <a:cubicBezTo>
                        <a:pt x="2312" y="651"/>
                        <a:pt x="2312" y="667"/>
                        <a:pt x="2312" y="682"/>
                      </a:cubicBezTo>
                      <a:lnTo>
                        <a:pt x="2281" y="636"/>
                      </a:lnTo>
                      <a:cubicBezTo>
                        <a:pt x="2281" y="636"/>
                        <a:pt x="2265" y="620"/>
                        <a:pt x="2250" y="620"/>
                      </a:cubicBezTo>
                      <a:cubicBezTo>
                        <a:pt x="2234" y="636"/>
                        <a:pt x="2234" y="667"/>
                        <a:pt x="2234" y="682"/>
                      </a:cubicBezTo>
                      <a:lnTo>
                        <a:pt x="2234" y="682"/>
                      </a:lnTo>
                      <a:lnTo>
                        <a:pt x="2234" y="682"/>
                      </a:lnTo>
                      <a:cubicBezTo>
                        <a:pt x="2180" y="696"/>
                        <a:pt x="2150" y="732"/>
                        <a:pt x="2123" y="772"/>
                      </a:cubicBezTo>
                      <a:lnTo>
                        <a:pt x="2123" y="772"/>
                      </a:lnTo>
                      <a:cubicBezTo>
                        <a:pt x="2031" y="663"/>
                        <a:pt x="1986" y="480"/>
                        <a:pt x="2001" y="372"/>
                      </a:cubicBezTo>
                      <a:lnTo>
                        <a:pt x="2001" y="372"/>
                      </a:lnTo>
                      <a:cubicBezTo>
                        <a:pt x="1769" y="667"/>
                        <a:pt x="1877" y="620"/>
                        <a:pt x="1676" y="900"/>
                      </a:cubicBezTo>
                      <a:cubicBezTo>
                        <a:pt x="1557" y="870"/>
                        <a:pt x="1679" y="587"/>
                        <a:pt x="1596" y="587"/>
                      </a:cubicBezTo>
                      <a:cubicBezTo>
                        <a:pt x="1592" y="587"/>
                        <a:pt x="1588" y="588"/>
                        <a:pt x="1583" y="589"/>
                      </a:cubicBezTo>
                      <a:lnTo>
                        <a:pt x="1784" y="341"/>
                      </a:lnTo>
                      <a:lnTo>
                        <a:pt x="1784" y="341"/>
                      </a:lnTo>
                      <a:cubicBezTo>
                        <a:pt x="1769" y="388"/>
                        <a:pt x="1784" y="403"/>
                        <a:pt x="1800" y="434"/>
                      </a:cubicBezTo>
                      <a:cubicBezTo>
                        <a:pt x="1815" y="233"/>
                        <a:pt x="1924" y="202"/>
                        <a:pt x="1908" y="62"/>
                      </a:cubicBezTo>
                      <a:close/>
                      <a:moveTo>
                        <a:pt x="2963" y="791"/>
                      </a:moveTo>
                      <a:lnTo>
                        <a:pt x="2963" y="791"/>
                      </a:lnTo>
                      <a:cubicBezTo>
                        <a:pt x="3009" y="807"/>
                        <a:pt x="3041" y="822"/>
                        <a:pt x="3087" y="838"/>
                      </a:cubicBezTo>
                      <a:cubicBezTo>
                        <a:pt x="3072" y="869"/>
                        <a:pt x="3056" y="900"/>
                        <a:pt x="3041" y="931"/>
                      </a:cubicBezTo>
                      <a:cubicBezTo>
                        <a:pt x="3009" y="915"/>
                        <a:pt x="2963" y="900"/>
                        <a:pt x="2916" y="884"/>
                      </a:cubicBezTo>
                      <a:lnTo>
                        <a:pt x="2932" y="884"/>
                      </a:lnTo>
                      <a:cubicBezTo>
                        <a:pt x="2954" y="852"/>
                        <a:pt x="2983" y="834"/>
                        <a:pt x="3009" y="832"/>
                      </a:cubicBezTo>
                      <a:lnTo>
                        <a:pt x="3009" y="832"/>
                      </a:lnTo>
                      <a:cubicBezTo>
                        <a:pt x="2990" y="825"/>
                        <a:pt x="2973" y="811"/>
                        <a:pt x="2963" y="791"/>
                      </a:cubicBezTo>
                      <a:close/>
                      <a:moveTo>
                        <a:pt x="3630" y="745"/>
                      </a:moveTo>
                      <a:lnTo>
                        <a:pt x="4080" y="915"/>
                      </a:lnTo>
                      <a:lnTo>
                        <a:pt x="4095" y="931"/>
                      </a:lnTo>
                      <a:lnTo>
                        <a:pt x="3614" y="745"/>
                      </a:lnTo>
                      <a:lnTo>
                        <a:pt x="3855" y="845"/>
                      </a:lnTo>
                      <a:lnTo>
                        <a:pt x="3599" y="745"/>
                      </a:lnTo>
                      <a:close/>
                      <a:moveTo>
                        <a:pt x="3103" y="931"/>
                      </a:moveTo>
                      <a:cubicBezTo>
                        <a:pt x="3103" y="931"/>
                        <a:pt x="3103" y="946"/>
                        <a:pt x="3103" y="946"/>
                      </a:cubicBezTo>
                      <a:lnTo>
                        <a:pt x="3087" y="946"/>
                      </a:lnTo>
                      <a:cubicBezTo>
                        <a:pt x="3087" y="946"/>
                        <a:pt x="3087" y="946"/>
                        <a:pt x="3103" y="962"/>
                      </a:cubicBezTo>
                      <a:cubicBezTo>
                        <a:pt x="3087" y="962"/>
                        <a:pt x="3087" y="946"/>
                        <a:pt x="3072" y="946"/>
                      </a:cubicBezTo>
                      <a:lnTo>
                        <a:pt x="3087" y="946"/>
                      </a:lnTo>
                      <a:cubicBezTo>
                        <a:pt x="3087" y="946"/>
                        <a:pt x="3103" y="931"/>
                        <a:pt x="3103" y="931"/>
                      </a:cubicBezTo>
                      <a:close/>
                      <a:moveTo>
                        <a:pt x="2451" y="931"/>
                      </a:moveTo>
                      <a:cubicBezTo>
                        <a:pt x="2451" y="946"/>
                        <a:pt x="2451" y="962"/>
                        <a:pt x="2451" y="977"/>
                      </a:cubicBezTo>
                      <a:cubicBezTo>
                        <a:pt x="2451" y="962"/>
                        <a:pt x="2436" y="962"/>
                        <a:pt x="2420" y="962"/>
                      </a:cubicBezTo>
                      <a:cubicBezTo>
                        <a:pt x="2436" y="946"/>
                        <a:pt x="2436" y="946"/>
                        <a:pt x="2451" y="931"/>
                      </a:cubicBezTo>
                      <a:close/>
                      <a:moveTo>
                        <a:pt x="3289" y="1024"/>
                      </a:moveTo>
                      <a:cubicBezTo>
                        <a:pt x="3289" y="1024"/>
                        <a:pt x="3289" y="1039"/>
                        <a:pt x="3304" y="1039"/>
                      </a:cubicBezTo>
                      <a:cubicBezTo>
                        <a:pt x="3304" y="1024"/>
                        <a:pt x="3289" y="1024"/>
                        <a:pt x="3289" y="1024"/>
                      </a:cubicBezTo>
                      <a:close/>
                      <a:moveTo>
                        <a:pt x="3366" y="884"/>
                      </a:moveTo>
                      <a:lnTo>
                        <a:pt x="3397" y="900"/>
                      </a:lnTo>
                      <a:cubicBezTo>
                        <a:pt x="3382" y="915"/>
                        <a:pt x="3382" y="915"/>
                        <a:pt x="3366" y="915"/>
                      </a:cubicBezTo>
                      <a:cubicBezTo>
                        <a:pt x="3405" y="934"/>
                        <a:pt x="3443" y="953"/>
                        <a:pt x="3481" y="969"/>
                      </a:cubicBezTo>
                      <a:lnTo>
                        <a:pt x="3481" y="969"/>
                      </a:lnTo>
                      <a:lnTo>
                        <a:pt x="3366" y="931"/>
                      </a:lnTo>
                      <a:cubicBezTo>
                        <a:pt x="3366" y="931"/>
                        <a:pt x="3351" y="946"/>
                        <a:pt x="3351" y="946"/>
                      </a:cubicBezTo>
                      <a:cubicBezTo>
                        <a:pt x="3366" y="962"/>
                        <a:pt x="3397" y="962"/>
                        <a:pt x="3413" y="977"/>
                      </a:cubicBezTo>
                      <a:cubicBezTo>
                        <a:pt x="3413" y="962"/>
                        <a:pt x="3428" y="962"/>
                        <a:pt x="3428" y="962"/>
                      </a:cubicBezTo>
                      <a:lnTo>
                        <a:pt x="3428" y="977"/>
                      </a:lnTo>
                      <a:cubicBezTo>
                        <a:pt x="3475" y="993"/>
                        <a:pt x="3506" y="1008"/>
                        <a:pt x="3537" y="1024"/>
                      </a:cubicBezTo>
                      <a:cubicBezTo>
                        <a:pt x="3534" y="1027"/>
                        <a:pt x="3530" y="1028"/>
                        <a:pt x="3525" y="1028"/>
                      </a:cubicBezTo>
                      <a:cubicBezTo>
                        <a:pt x="3504" y="1028"/>
                        <a:pt x="3469" y="1005"/>
                        <a:pt x="3444" y="993"/>
                      </a:cubicBezTo>
                      <a:lnTo>
                        <a:pt x="3444" y="993"/>
                      </a:lnTo>
                      <a:lnTo>
                        <a:pt x="3459" y="1101"/>
                      </a:lnTo>
                      <a:cubicBezTo>
                        <a:pt x="3428" y="1086"/>
                        <a:pt x="3397" y="1070"/>
                        <a:pt x="3366" y="1070"/>
                      </a:cubicBezTo>
                      <a:cubicBezTo>
                        <a:pt x="3366" y="1070"/>
                        <a:pt x="3366" y="1070"/>
                        <a:pt x="3366" y="1086"/>
                      </a:cubicBezTo>
                      <a:cubicBezTo>
                        <a:pt x="3320" y="1070"/>
                        <a:pt x="3289" y="1055"/>
                        <a:pt x="3289" y="1039"/>
                      </a:cubicBezTo>
                      <a:cubicBezTo>
                        <a:pt x="3289" y="1039"/>
                        <a:pt x="3289" y="1024"/>
                        <a:pt x="3289" y="1024"/>
                      </a:cubicBezTo>
                      <a:cubicBezTo>
                        <a:pt x="3289" y="1008"/>
                        <a:pt x="3289" y="977"/>
                        <a:pt x="3304" y="962"/>
                      </a:cubicBezTo>
                      <a:cubicBezTo>
                        <a:pt x="3273" y="931"/>
                        <a:pt x="3227" y="946"/>
                        <a:pt x="3196" y="931"/>
                      </a:cubicBezTo>
                      <a:lnTo>
                        <a:pt x="3196" y="931"/>
                      </a:lnTo>
                      <a:cubicBezTo>
                        <a:pt x="3196" y="962"/>
                        <a:pt x="3211" y="977"/>
                        <a:pt x="3227" y="993"/>
                      </a:cubicBezTo>
                      <a:cubicBezTo>
                        <a:pt x="3196" y="993"/>
                        <a:pt x="3180" y="977"/>
                        <a:pt x="3149" y="977"/>
                      </a:cubicBezTo>
                      <a:lnTo>
                        <a:pt x="3149" y="977"/>
                      </a:lnTo>
                      <a:cubicBezTo>
                        <a:pt x="3180" y="977"/>
                        <a:pt x="3196" y="993"/>
                        <a:pt x="3227" y="1008"/>
                      </a:cubicBezTo>
                      <a:cubicBezTo>
                        <a:pt x="3211" y="1008"/>
                        <a:pt x="3180" y="993"/>
                        <a:pt x="3149" y="977"/>
                      </a:cubicBezTo>
                      <a:cubicBezTo>
                        <a:pt x="3149" y="946"/>
                        <a:pt x="3149" y="931"/>
                        <a:pt x="3134" y="915"/>
                      </a:cubicBezTo>
                      <a:cubicBezTo>
                        <a:pt x="3149" y="915"/>
                        <a:pt x="3165" y="900"/>
                        <a:pt x="3196" y="884"/>
                      </a:cubicBezTo>
                      <a:cubicBezTo>
                        <a:pt x="3242" y="900"/>
                        <a:pt x="3273" y="915"/>
                        <a:pt x="3320" y="931"/>
                      </a:cubicBezTo>
                      <a:cubicBezTo>
                        <a:pt x="3335" y="931"/>
                        <a:pt x="3335" y="915"/>
                        <a:pt x="3351" y="915"/>
                      </a:cubicBezTo>
                      <a:cubicBezTo>
                        <a:pt x="3351" y="900"/>
                        <a:pt x="3366" y="900"/>
                        <a:pt x="3366" y="884"/>
                      </a:cubicBezTo>
                      <a:close/>
                      <a:moveTo>
                        <a:pt x="3568" y="1039"/>
                      </a:moveTo>
                      <a:cubicBezTo>
                        <a:pt x="3630" y="1055"/>
                        <a:pt x="3692" y="1086"/>
                        <a:pt x="3754" y="1101"/>
                      </a:cubicBezTo>
                      <a:cubicBezTo>
                        <a:pt x="3754" y="1117"/>
                        <a:pt x="3754" y="1117"/>
                        <a:pt x="3754" y="1117"/>
                      </a:cubicBezTo>
                      <a:lnTo>
                        <a:pt x="3552" y="1101"/>
                      </a:lnTo>
                      <a:cubicBezTo>
                        <a:pt x="3568" y="1086"/>
                        <a:pt x="3568" y="1055"/>
                        <a:pt x="3568" y="1039"/>
                      </a:cubicBezTo>
                      <a:close/>
                      <a:moveTo>
                        <a:pt x="3568" y="745"/>
                      </a:moveTo>
                      <a:lnTo>
                        <a:pt x="4157" y="993"/>
                      </a:lnTo>
                      <a:lnTo>
                        <a:pt x="4312" y="1117"/>
                      </a:lnTo>
                      <a:lnTo>
                        <a:pt x="3475" y="776"/>
                      </a:lnTo>
                      <a:cubicBezTo>
                        <a:pt x="3490" y="776"/>
                        <a:pt x="3506" y="776"/>
                        <a:pt x="3521" y="760"/>
                      </a:cubicBezTo>
                      <a:cubicBezTo>
                        <a:pt x="3537" y="760"/>
                        <a:pt x="3552" y="760"/>
                        <a:pt x="3568" y="745"/>
                      </a:cubicBezTo>
                      <a:close/>
                      <a:moveTo>
                        <a:pt x="3754" y="1194"/>
                      </a:moveTo>
                      <a:cubicBezTo>
                        <a:pt x="3754" y="1194"/>
                        <a:pt x="3754" y="1210"/>
                        <a:pt x="3754" y="1210"/>
                      </a:cubicBezTo>
                      <a:cubicBezTo>
                        <a:pt x="3754" y="1210"/>
                        <a:pt x="3754" y="1210"/>
                        <a:pt x="3754" y="1225"/>
                      </a:cubicBezTo>
                      <a:cubicBezTo>
                        <a:pt x="3723" y="1210"/>
                        <a:pt x="3707" y="1194"/>
                        <a:pt x="3676" y="1194"/>
                      </a:cubicBezTo>
                      <a:lnTo>
                        <a:pt x="3692" y="1194"/>
                      </a:lnTo>
                      <a:cubicBezTo>
                        <a:pt x="3707" y="1194"/>
                        <a:pt x="3723" y="1210"/>
                        <a:pt x="3754" y="1210"/>
                      </a:cubicBezTo>
                      <a:cubicBezTo>
                        <a:pt x="3738" y="1210"/>
                        <a:pt x="3723" y="1194"/>
                        <a:pt x="3707" y="1194"/>
                      </a:cubicBezTo>
                      <a:close/>
                      <a:moveTo>
                        <a:pt x="5072" y="1241"/>
                      </a:moveTo>
                      <a:cubicBezTo>
                        <a:pt x="5072" y="1256"/>
                        <a:pt x="5088" y="1272"/>
                        <a:pt x="5088" y="1272"/>
                      </a:cubicBezTo>
                      <a:lnTo>
                        <a:pt x="5057" y="1241"/>
                      </a:lnTo>
                      <a:close/>
                      <a:moveTo>
                        <a:pt x="4979" y="1241"/>
                      </a:moveTo>
                      <a:lnTo>
                        <a:pt x="5057" y="1287"/>
                      </a:lnTo>
                      <a:lnTo>
                        <a:pt x="4917" y="1241"/>
                      </a:lnTo>
                      <a:close/>
                      <a:moveTo>
                        <a:pt x="3475" y="1179"/>
                      </a:moveTo>
                      <a:cubicBezTo>
                        <a:pt x="3475" y="1225"/>
                        <a:pt x="3475" y="1272"/>
                        <a:pt x="3475" y="1318"/>
                      </a:cubicBezTo>
                      <a:cubicBezTo>
                        <a:pt x="3335" y="1303"/>
                        <a:pt x="3242" y="1287"/>
                        <a:pt x="3289" y="1241"/>
                      </a:cubicBezTo>
                      <a:lnTo>
                        <a:pt x="3289" y="1241"/>
                      </a:lnTo>
                      <a:lnTo>
                        <a:pt x="3227" y="1287"/>
                      </a:lnTo>
                      <a:cubicBezTo>
                        <a:pt x="3227" y="1256"/>
                        <a:pt x="3242" y="1241"/>
                        <a:pt x="3242" y="1225"/>
                      </a:cubicBezTo>
                      <a:cubicBezTo>
                        <a:pt x="3258" y="1210"/>
                        <a:pt x="3289" y="1194"/>
                        <a:pt x="3304" y="1179"/>
                      </a:cubicBezTo>
                      <a:close/>
                      <a:moveTo>
                        <a:pt x="4871" y="1241"/>
                      </a:moveTo>
                      <a:lnTo>
                        <a:pt x="5026" y="1303"/>
                      </a:lnTo>
                      <a:cubicBezTo>
                        <a:pt x="5026" y="1318"/>
                        <a:pt x="5041" y="1349"/>
                        <a:pt x="5057" y="1380"/>
                      </a:cubicBezTo>
                      <a:cubicBezTo>
                        <a:pt x="5045" y="1389"/>
                        <a:pt x="5035" y="1393"/>
                        <a:pt x="5027" y="1393"/>
                      </a:cubicBezTo>
                      <a:cubicBezTo>
                        <a:pt x="4994" y="1393"/>
                        <a:pt x="4992" y="1325"/>
                        <a:pt x="4979" y="1287"/>
                      </a:cubicBezTo>
                      <a:lnTo>
                        <a:pt x="4855" y="1241"/>
                      </a:lnTo>
                      <a:close/>
                      <a:moveTo>
                        <a:pt x="4111" y="1365"/>
                      </a:moveTo>
                      <a:cubicBezTo>
                        <a:pt x="4157" y="1380"/>
                        <a:pt x="4204" y="1396"/>
                        <a:pt x="4250" y="1411"/>
                      </a:cubicBezTo>
                      <a:lnTo>
                        <a:pt x="4235" y="1411"/>
                      </a:lnTo>
                      <a:cubicBezTo>
                        <a:pt x="4188" y="1396"/>
                        <a:pt x="4157" y="1380"/>
                        <a:pt x="4111" y="1365"/>
                      </a:cubicBezTo>
                      <a:close/>
                      <a:moveTo>
                        <a:pt x="4204" y="1241"/>
                      </a:moveTo>
                      <a:cubicBezTo>
                        <a:pt x="4235" y="1303"/>
                        <a:pt x="4297" y="1334"/>
                        <a:pt x="4281" y="1411"/>
                      </a:cubicBezTo>
                      <a:lnTo>
                        <a:pt x="4266" y="1411"/>
                      </a:lnTo>
                      <a:cubicBezTo>
                        <a:pt x="4219" y="1396"/>
                        <a:pt x="4157" y="1380"/>
                        <a:pt x="4111" y="1349"/>
                      </a:cubicBezTo>
                      <a:cubicBezTo>
                        <a:pt x="4157" y="1318"/>
                        <a:pt x="4188" y="1287"/>
                        <a:pt x="4204" y="1241"/>
                      </a:cubicBezTo>
                      <a:close/>
                      <a:moveTo>
                        <a:pt x="4452" y="1225"/>
                      </a:moveTo>
                      <a:lnTo>
                        <a:pt x="4716" y="1427"/>
                      </a:lnTo>
                      <a:lnTo>
                        <a:pt x="4297" y="1411"/>
                      </a:lnTo>
                      <a:lnTo>
                        <a:pt x="4374" y="1225"/>
                      </a:lnTo>
                      <a:close/>
                      <a:moveTo>
                        <a:pt x="4328" y="1442"/>
                      </a:moveTo>
                      <a:cubicBezTo>
                        <a:pt x="4343" y="1458"/>
                        <a:pt x="4359" y="1458"/>
                        <a:pt x="4359" y="1458"/>
                      </a:cubicBezTo>
                      <a:lnTo>
                        <a:pt x="4328" y="1458"/>
                      </a:lnTo>
                      <a:cubicBezTo>
                        <a:pt x="4328" y="1442"/>
                        <a:pt x="4328" y="1442"/>
                        <a:pt x="4328" y="1442"/>
                      </a:cubicBezTo>
                      <a:close/>
                      <a:moveTo>
                        <a:pt x="5150" y="1365"/>
                      </a:moveTo>
                      <a:cubicBezTo>
                        <a:pt x="5181" y="1442"/>
                        <a:pt x="5227" y="1520"/>
                        <a:pt x="5243" y="1598"/>
                      </a:cubicBezTo>
                      <a:lnTo>
                        <a:pt x="5103" y="1489"/>
                      </a:lnTo>
                      <a:cubicBezTo>
                        <a:pt x="5119" y="1442"/>
                        <a:pt x="5119" y="1396"/>
                        <a:pt x="5134" y="1365"/>
                      </a:cubicBezTo>
                      <a:close/>
                      <a:moveTo>
                        <a:pt x="5305" y="1504"/>
                      </a:moveTo>
                      <a:lnTo>
                        <a:pt x="5522" y="1675"/>
                      </a:lnTo>
                      <a:cubicBezTo>
                        <a:pt x="5507" y="1675"/>
                        <a:pt x="5491" y="1691"/>
                        <a:pt x="5476" y="1691"/>
                      </a:cubicBezTo>
                      <a:cubicBezTo>
                        <a:pt x="5476" y="1675"/>
                        <a:pt x="5491" y="1675"/>
                        <a:pt x="5491" y="1660"/>
                      </a:cubicBezTo>
                      <a:lnTo>
                        <a:pt x="5491" y="1660"/>
                      </a:lnTo>
                      <a:cubicBezTo>
                        <a:pt x="5476" y="1675"/>
                        <a:pt x="5476" y="1675"/>
                        <a:pt x="5476" y="1691"/>
                      </a:cubicBezTo>
                      <a:lnTo>
                        <a:pt x="5367" y="1691"/>
                      </a:lnTo>
                      <a:lnTo>
                        <a:pt x="5274" y="1613"/>
                      </a:lnTo>
                      <a:cubicBezTo>
                        <a:pt x="5320" y="1613"/>
                        <a:pt x="5320" y="1567"/>
                        <a:pt x="5305" y="1504"/>
                      </a:cubicBezTo>
                      <a:close/>
                      <a:moveTo>
                        <a:pt x="1238" y="1651"/>
                      </a:moveTo>
                      <a:cubicBezTo>
                        <a:pt x="1244" y="1651"/>
                        <a:pt x="1251" y="1653"/>
                        <a:pt x="1257" y="1660"/>
                      </a:cubicBezTo>
                      <a:cubicBezTo>
                        <a:pt x="1257" y="1675"/>
                        <a:pt x="1241" y="1706"/>
                        <a:pt x="1241" y="1722"/>
                      </a:cubicBezTo>
                      <a:cubicBezTo>
                        <a:pt x="1257" y="1722"/>
                        <a:pt x="1272" y="1737"/>
                        <a:pt x="1288" y="1753"/>
                      </a:cubicBezTo>
                      <a:cubicBezTo>
                        <a:pt x="1241" y="1784"/>
                        <a:pt x="1195" y="1815"/>
                        <a:pt x="1164" y="1830"/>
                      </a:cubicBezTo>
                      <a:cubicBezTo>
                        <a:pt x="1182" y="1830"/>
                        <a:pt x="1204" y="1820"/>
                        <a:pt x="1224" y="1820"/>
                      </a:cubicBezTo>
                      <a:cubicBezTo>
                        <a:pt x="1238" y="1820"/>
                        <a:pt x="1250" y="1826"/>
                        <a:pt x="1257" y="1846"/>
                      </a:cubicBezTo>
                      <a:cubicBezTo>
                        <a:pt x="1242" y="1876"/>
                        <a:pt x="1227" y="1905"/>
                        <a:pt x="1198" y="1921"/>
                      </a:cubicBezTo>
                      <a:lnTo>
                        <a:pt x="1198" y="1921"/>
                      </a:lnTo>
                      <a:lnTo>
                        <a:pt x="1210" y="1861"/>
                      </a:lnTo>
                      <a:lnTo>
                        <a:pt x="1195" y="1923"/>
                      </a:lnTo>
                      <a:cubicBezTo>
                        <a:pt x="1196" y="1923"/>
                        <a:pt x="1197" y="1922"/>
                        <a:pt x="1198" y="1921"/>
                      </a:cubicBezTo>
                      <a:lnTo>
                        <a:pt x="1198" y="1921"/>
                      </a:lnTo>
                      <a:lnTo>
                        <a:pt x="1195" y="1939"/>
                      </a:lnTo>
                      <a:cubicBezTo>
                        <a:pt x="1164" y="1954"/>
                        <a:pt x="1148" y="1954"/>
                        <a:pt x="1117" y="1970"/>
                      </a:cubicBezTo>
                      <a:cubicBezTo>
                        <a:pt x="1133" y="1877"/>
                        <a:pt x="1148" y="1784"/>
                        <a:pt x="1164" y="1675"/>
                      </a:cubicBezTo>
                      <a:cubicBezTo>
                        <a:pt x="1167" y="1677"/>
                        <a:pt x="1171" y="1678"/>
                        <a:pt x="1175" y="1678"/>
                      </a:cubicBezTo>
                      <a:cubicBezTo>
                        <a:pt x="1196" y="1678"/>
                        <a:pt x="1217" y="1651"/>
                        <a:pt x="1238" y="1651"/>
                      </a:cubicBezTo>
                      <a:close/>
                      <a:moveTo>
                        <a:pt x="5072" y="1753"/>
                      </a:moveTo>
                      <a:cubicBezTo>
                        <a:pt x="5072" y="1830"/>
                        <a:pt x="5088" y="1892"/>
                        <a:pt x="5103" y="1954"/>
                      </a:cubicBezTo>
                      <a:cubicBezTo>
                        <a:pt x="5072" y="1970"/>
                        <a:pt x="5057" y="1985"/>
                        <a:pt x="5041" y="2001"/>
                      </a:cubicBezTo>
                      <a:cubicBezTo>
                        <a:pt x="5029" y="2001"/>
                        <a:pt x="5016" y="2040"/>
                        <a:pt x="4988" y="2040"/>
                      </a:cubicBezTo>
                      <a:cubicBezTo>
                        <a:pt x="4981" y="2040"/>
                        <a:pt x="4973" y="2038"/>
                        <a:pt x="4964" y="2032"/>
                      </a:cubicBezTo>
                      <a:cubicBezTo>
                        <a:pt x="4979" y="1939"/>
                        <a:pt x="4995" y="1861"/>
                        <a:pt x="5026" y="1784"/>
                      </a:cubicBezTo>
                      <a:cubicBezTo>
                        <a:pt x="5041" y="1784"/>
                        <a:pt x="5057" y="1768"/>
                        <a:pt x="5072" y="1753"/>
                      </a:cubicBezTo>
                      <a:close/>
                      <a:moveTo>
                        <a:pt x="4033" y="2389"/>
                      </a:moveTo>
                      <a:cubicBezTo>
                        <a:pt x="4033" y="2435"/>
                        <a:pt x="4033" y="2466"/>
                        <a:pt x="4049" y="2497"/>
                      </a:cubicBezTo>
                      <a:cubicBezTo>
                        <a:pt x="4033" y="2482"/>
                        <a:pt x="4033" y="2466"/>
                        <a:pt x="4033" y="2466"/>
                      </a:cubicBezTo>
                      <a:cubicBezTo>
                        <a:pt x="4033" y="2435"/>
                        <a:pt x="4033" y="2420"/>
                        <a:pt x="4033" y="2389"/>
                      </a:cubicBezTo>
                      <a:close/>
                      <a:moveTo>
                        <a:pt x="4111" y="2435"/>
                      </a:moveTo>
                      <a:cubicBezTo>
                        <a:pt x="4111" y="2447"/>
                        <a:pt x="4120" y="2440"/>
                        <a:pt x="4132" y="2452"/>
                      </a:cubicBezTo>
                      <a:lnTo>
                        <a:pt x="4132" y="2452"/>
                      </a:lnTo>
                      <a:cubicBezTo>
                        <a:pt x="4129" y="2451"/>
                        <a:pt x="4126" y="2451"/>
                        <a:pt x="4126" y="2451"/>
                      </a:cubicBezTo>
                      <a:lnTo>
                        <a:pt x="4126" y="2451"/>
                      </a:lnTo>
                      <a:cubicBezTo>
                        <a:pt x="4129" y="2452"/>
                        <a:pt x="4132" y="2454"/>
                        <a:pt x="4135" y="2455"/>
                      </a:cubicBezTo>
                      <a:lnTo>
                        <a:pt x="4135" y="2455"/>
                      </a:lnTo>
                      <a:cubicBezTo>
                        <a:pt x="4137" y="2458"/>
                        <a:pt x="4139" y="2461"/>
                        <a:pt x="4142" y="2466"/>
                      </a:cubicBezTo>
                      <a:cubicBezTo>
                        <a:pt x="4142" y="2463"/>
                        <a:pt x="4141" y="2460"/>
                        <a:pt x="4140" y="2458"/>
                      </a:cubicBezTo>
                      <a:lnTo>
                        <a:pt x="4140" y="2458"/>
                      </a:lnTo>
                      <a:cubicBezTo>
                        <a:pt x="4162" y="2471"/>
                        <a:pt x="4175" y="2484"/>
                        <a:pt x="4188" y="2497"/>
                      </a:cubicBezTo>
                      <a:lnTo>
                        <a:pt x="4080" y="2497"/>
                      </a:lnTo>
                      <a:cubicBezTo>
                        <a:pt x="4080" y="2466"/>
                        <a:pt x="4095" y="2451"/>
                        <a:pt x="4111" y="2435"/>
                      </a:cubicBezTo>
                      <a:close/>
                      <a:moveTo>
                        <a:pt x="2234" y="2575"/>
                      </a:moveTo>
                      <a:cubicBezTo>
                        <a:pt x="2234" y="2575"/>
                        <a:pt x="2234" y="2590"/>
                        <a:pt x="2234" y="2606"/>
                      </a:cubicBezTo>
                      <a:lnTo>
                        <a:pt x="2219" y="2606"/>
                      </a:lnTo>
                      <a:cubicBezTo>
                        <a:pt x="2219" y="2590"/>
                        <a:pt x="2219" y="2575"/>
                        <a:pt x="2234" y="2575"/>
                      </a:cubicBezTo>
                      <a:close/>
                      <a:moveTo>
                        <a:pt x="5639" y="2575"/>
                      </a:moveTo>
                      <a:lnTo>
                        <a:pt x="5639" y="2575"/>
                      </a:lnTo>
                      <a:cubicBezTo>
                        <a:pt x="5615" y="2595"/>
                        <a:pt x="5592" y="2621"/>
                        <a:pt x="5569" y="2621"/>
                      </a:cubicBezTo>
                      <a:cubicBezTo>
                        <a:pt x="5583" y="2593"/>
                        <a:pt x="5610" y="2577"/>
                        <a:pt x="5639" y="2575"/>
                      </a:cubicBezTo>
                      <a:close/>
                      <a:moveTo>
                        <a:pt x="1614" y="1954"/>
                      </a:moveTo>
                      <a:cubicBezTo>
                        <a:pt x="1645" y="1985"/>
                        <a:pt x="1660" y="2016"/>
                        <a:pt x="1676" y="2016"/>
                      </a:cubicBezTo>
                      <a:cubicBezTo>
                        <a:pt x="1676" y="2125"/>
                        <a:pt x="1629" y="2264"/>
                        <a:pt x="1567" y="2342"/>
                      </a:cubicBezTo>
                      <a:lnTo>
                        <a:pt x="1536" y="2326"/>
                      </a:lnTo>
                      <a:lnTo>
                        <a:pt x="1536" y="2326"/>
                      </a:lnTo>
                      <a:cubicBezTo>
                        <a:pt x="1491" y="2416"/>
                        <a:pt x="1547" y="2622"/>
                        <a:pt x="1454" y="2622"/>
                      </a:cubicBezTo>
                      <a:cubicBezTo>
                        <a:pt x="1450" y="2622"/>
                        <a:pt x="1447" y="2622"/>
                        <a:pt x="1443" y="2621"/>
                      </a:cubicBezTo>
                      <a:lnTo>
                        <a:pt x="1443" y="2621"/>
                      </a:lnTo>
                      <a:cubicBezTo>
                        <a:pt x="1443" y="2666"/>
                        <a:pt x="1443" y="2768"/>
                        <a:pt x="1484" y="2768"/>
                      </a:cubicBezTo>
                      <a:cubicBezTo>
                        <a:pt x="1500" y="2768"/>
                        <a:pt x="1522" y="2753"/>
                        <a:pt x="1552" y="2714"/>
                      </a:cubicBezTo>
                      <a:lnTo>
                        <a:pt x="1552" y="2714"/>
                      </a:lnTo>
                      <a:cubicBezTo>
                        <a:pt x="1552" y="2714"/>
                        <a:pt x="1552" y="2776"/>
                        <a:pt x="1536" y="2854"/>
                      </a:cubicBezTo>
                      <a:cubicBezTo>
                        <a:pt x="1536" y="2905"/>
                        <a:pt x="1536" y="2966"/>
                        <a:pt x="1536" y="2978"/>
                      </a:cubicBezTo>
                      <a:cubicBezTo>
                        <a:pt x="1505" y="2978"/>
                        <a:pt x="1490" y="2962"/>
                        <a:pt x="1474" y="2962"/>
                      </a:cubicBezTo>
                      <a:cubicBezTo>
                        <a:pt x="1443" y="2652"/>
                        <a:pt x="1381" y="2358"/>
                        <a:pt x="1443" y="2032"/>
                      </a:cubicBezTo>
                      <a:lnTo>
                        <a:pt x="1443" y="2032"/>
                      </a:lnTo>
                      <a:cubicBezTo>
                        <a:pt x="1453" y="2039"/>
                        <a:pt x="1464" y="2042"/>
                        <a:pt x="1476" y="2042"/>
                      </a:cubicBezTo>
                      <a:cubicBezTo>
                        <a:pt x="1517" y="2042"/>
                        <a:pt x="1565" y="2003"/>
                        <a:pt x="1614" y="1954"/>
                      </a:cubicBezTo>
                      <a:close/>
                      <a:moveTo>
                        <a:pt x="4064" y="3055"/>
                      </a:moveTo>
                      <a:cubicBezTo>
                        <a:pt x="4064" y="3071"/>
                        <a:pt x="4064" y="3086"/>
                        <a:pt x="4080" y="3086"/>
                      </a:cubicBezTo>
                      <a:lnTo>
                        <a:pt x="4049" y="3086"/>
                      </a:lnTo>
                      <a:cubicBezTo>
                        <a:pt x="4049" y="3086"/>
                        <a:pt x="4049" y="3071"/>
                        <a:pt x="4064" y="3055"/>
                      </a:cubicBezTo>
                      <a:close/>
                      <a:moveTo>
                        <a:pt x="5276" y="3031"/>
                      </a:moveTo>
                      <a:cubicBezTo>
                        <a:pt x="5287" y="3031"/>
                        <a:pt x="5301" y="3041"/>
                        <a:pt x="5320" y="3071"/>
                      </a:cubicBezTo>
                      <a:cubicBezTo>
                        <a:pt x="5320" y="3086"/>
                        <a:pt x="5320" y="3086"/>
                        <a:pt x="5320" y="3102"/>
                      </a:cubicBezTo>
                      <a:cubicBezTo>
                        <a:pt x="5320" y="3071"/>
                        <a:pt x="5289" y="3055"/>
                        <a:pt x="5258" y="3040"/>
                      </a:cubicBezTo>
                      <a:cubicBezTo>
                        <a:pt x="5264" y="3034"/>
                        <a:pt x="5270" y="3031"/>
                        <a:pt x="5276" y="3031"/>
                      </a:cubicBezTo>
                      <a:close/>
                      <a:moveTo>
                        <a:pt x="3940" y="2978"/>
                      </a:moveTo>
                      <a:lnTo>
                        <a:pt x="3940" y="2978"/>
                      </a:lnTo>
                      <a:cubicBezTo>
                        <a:pt x="3956" y="2978"/>
                        <a:pt x="3971" y="2993"/>
                        <a:pt x="3987" y="2993"/>
                      </a:cubicBezTo>
                      <a:lnTo>
                        <a:pt x="3956" y="2993"/>
                      </a:lnTo>
                      <a:cubicBezTo>
                        <a:pt x="3987" y="3009"/>
                        <a:pt x="3987" y="3055"/>
                        <a:pt x="4002" y="3102"/>
                      </a:cubicBezTo>
                      <a:cubicBezTo>
                        <a:pt x="4002" y="3149"/>
                        <a:pt x="4018" y="3211"/>
                        <a:pt x="4064" y="3242"/>
                      </a:cubicBezTo>
                      <a:cubicBezTo>
                        <a:pt x="4033" y="3226"/>
                        <a:pt x="4018" y="3195"/>
                        <a:pt x="3987" y="3195"/>
                      </a:cubicBezTo>
                      <a:cubicBezTo>
                        <a:pt x="3956" y="3117"/>
                        <a:pt x="3956" y="3040"/>
                        <a:pt x="3940" y="2978"/>
                      </a:cubicBezTo>
                      <a:close/>
                      <a:moveTo>
                        <a:pt x="5214" y="3267"/>
                      </a:moveTo>
                      <a:lnTo>
                        <a:pt x="5227" y="3288"/>
                      </a:lnTo>
                      <a:cubicBezTo>
                        <a:pt x="5227" y="3282"/>
                        <a:pt x="5222" y="3273"/>
                        <a:pt x="5214" y="3267"/>
                      </a:cubicBezTo>
                      <a:close/>
                      <a:moveTo>
                        <a:pt x="606" y="3474"/>
                      </a:moveTo>
                      <a:cubicBezTo>
                        <a:pt x="637" y="3490"/>
                        <a:pt x="637" y="3505"/>
                        <a:pt x="652" y="3521"/>
                      </a:cubicBezTo>
                      <a:cubicBezTo>
                        <a:pt x="637" y="3505"/>
                        <a:pt x="621" y="3490"/>
                        <a:pt x="606" y="3474"/>
                      </a:cubicBezTo>
                      <a:close/>
                      <a:moveTo>
                        <a:pt x="761" y="3722"/>
                      </a:moveTo>
                      <a:cubicBezTo>
                        <a:pt x="761" y="3728"/>
                        <a:pt x="762" y="3731"/>
                        <a:pt x="765" y="3734"/>
                      </a:cubicBezTo>
                      <a:lnTo>
                        <a:pt x="765" y="3734"/>
                      </a:lnTo>
                      <a:cubicBezTo>
                        <a:pt x="761" y="3729"/>
                        <a:pt x="761" y="3723"/>
                        <a:pt x="761" y="3722"/>
                      </a:cubicBezTo>
                      <a:close/>
                      <a:moveTo>
                        <a:pt x="765" y="3734"/>
                      </a:moveTo>
                      <a:cubicBezTo>
                        <a:pt x="767" y="3736"/>
                        <a:pt x="771" y="3738"/>
                        <a:pt x="776" y="3738"/>
                      </a:cubicBezTo>
                      <a:cubicBezTo>
                        <a:pt x="776" y="3738"/>
                        <a:pt x="770" y="3738"/>
                        <a:pt x="765" y="3734"/>
                      </a:cubicBezTo>
                      <a:close/>
                      <a:moveTo>
                        <a:pt x="932" y="3753"/>
                      </a:moveTo>
                      <a:cubicBezTo>
                        <a:pt x="937" y="3756"/>
                        <a:pt x="942" y="3758"/>
                        <a:pt x="946" y="3761"/>
                      </a:cubicBezTo>
                      <a:lnTo>
                        <a:pt x="946" y="3761"/>
                      </a:lnTo>
                      <a:cubicBezTo>
                        <a:pt x="943" y="3757"/>
                        <a:pt x="939" y="3754"/>
                        <a:pt x="932" y="3753"/>
                      </a:cubicBezTo>
                      <a:close/>
                      <a:moveTo>
                        <a:pt x="946" y="3761"/>
                      </a:moveTo>
                      <a:cubicBezTo>
                        <a:pt x="950" y="3765"/>
                        <a:pt x="954" y="3769"/>
                        <a:pt x="962" y="3769"/>
                      </a:cubicBezTo>
                      <a:cubicBezTo>
                        <a:pt x="957" y="3766"/>
                        <a:pt x="952" y="3764"/>
                        <a:pt x="946" y="3761"/>
                      </a:cubicBezTo>
                      <a:close/>
                      <a:moveTo>
                        <a:pt x="4964" y="3924"/>
                      </a:moveTo>
                      <a:cubicBezTo>
                        <a:pt x="4964" y="3924"/>
                        <a:pt x="4964" y="3924"/>
                        <a:pt x="4964" y="3924"/>
                      </a:cubicBezTo>
                      <a:cubicBezTo>
                        <a:pt x="4964" y="3924"/>
                        <a:pt x="4964" y="3924"/>
                        <a:pt x="4964" y="3924"/>
                      </a:cubicBezTo>
                      <a:close/>
                      <a:moveTo>
                        <a:pt x="4616" y="3930"/>
                      </a:moveTo>
                      <a:lnTo>
                        <a:pt x="4622" y="3955"/>
                      </a:lnTo>
                      <a:cubicBezTo>
                        <a:pt x="4622" y="3944"/>
                        <a:pt x="4620" y="3936"/>
                        <a:pt x="4616" y="3930"/>
                      </a:cubicBezTo>
                      <a:close/>
                      <a:moveTo>
                        <a:pt x="4126" y="4141"/>
                      </a:moveTo>
                      <a:lnTo>
                        <a:pt x="4126" y="4141"/>
                      </a:lnTo>
                      <a:cubicBezTo>
                        <a:pt x="4157" y="4250"/>
                        <a:pt x="4173" y="4327"/>
                        <a:pt x="4111" y="4405"/>
                      </a:cubicBezTo>
                      <a:lnTo>
                        <a:pt x="4033" y="4374"/>
                      </a:lnTo>
                      <a:lnTo>
                        <a:pt x="4033" y="4358"/>
                      </a:lnTo>
                      <a:lnTo>
                        <a:pt x="4049" y="4358"/>
                      </a:lnTo>
                      <a:lnTo>
                        <a:pt x="4033" y="4343"/>
                      </a:lnTo>
                      <a:cubicBezTo>
                        <a:pt x="4049" y="4296"/>
                        <a:pt x="4049" y="4265"/>
                        <a:pt x="4064" y="4219"/>
                      </a:cubicBezTo>
                      <a:lnTo>
                        <a:pt x="4080" y="4219"/>
                      </a:lnTo>
                      <a:cubicBezTo>
                        <a:pt x="4080" y="4219"/>
                        <a:pt x="4080" y="4219"/>
                        <a:pt x="4064" y="4203"/>
                      </a:cubicBezTo>
                      <a:cubicBezTo>
                        <a:pt x="4080" y="4188"/>
                        <a:pt x="4095" y="4157"/>
                        <a:pt x="4126" y="4141"/>
                      </a:cubicBezTo>
                      <a:close/>
                      <a:moveTo>
                        <a:pt x="1971" y="4638"/>
                      </a:moveTo>
                      <a:cubicBezTo>
                        <a:pt x="2002" y="4653"/>
                        <a:pt x="2033" y="4669"/>
                        <a:pt x="2063" y="4684"/>
                      </a:cubicBezTo>
                      <a:cubicBezTo>
                        <a:pt x="2063" y="4684"/>
                        <a:pt x="2063" y="4699"/>
                        <a:pt x="2063" y="4699"/>
                      </a:cubicBezTo>
                      <a:cubicBezTo>
                        <a:pt x="2033" y="4669"/>
                        <a:pt x="2002" y="4653"/>
                        <a:pt x="1971" y="4638"/>
                      </a:cubicBezTo>
                      <a:close/>
                      <a:moveTo>
                        <a:pt x="1117" y="4017"/>
                      </a:moveTo>
                      <a:cubicBezTo>
                        <a:pt x="1117" y="4017"/>
                        <a:pt x="1133" y="4033"/>
                        <a:pt x="1133" y="4033"/>
                      </a:cubicBezTo>
                      <a:cubicBezTo>
                        <a:pt x="1133" y="4033"/>
                        <a:pt x="1133" y="4033"/>
                        <a:pt x="1133" y="4033"/>
                      </a:cubicBezTo>
                      <a:lnTo>
                        <a:pt x="1133" y="4033"/>
                      </a:lnTo>
                      <a:cubicBezTo>
                        <a:pt x="1133" y="4043"/>
                        <a:pt x="1140" y="4046"/>
                        <a:pt x="1144" y="4047"/>
                      </a:cubicBezTo>
                      <a:lnTo>
                        <a:pt x="1144" y="4047"/>
                      </a:lnTo>
                      <a:cubicBezTo>
                        <a:pt x="1141" y="4043"/>
                        <a:pt x="1138" y="4038"/>
                        <a:pt x="1133" y="4033"/>
                      </a:cubicBezTo>
                      <a:lnTo>
                        <a:pt x="1133" y="4033"/>
                      </a:lnTo>
                      <a:cubicBezTo>
                        <a:pt x="1133" y="4033"/>
                        <a:pt x="1135" y="4034"/>
                        <a:pt x="1148" y="4048"/>
                      </a:cubicBezTo>
                      <a:cubicBezTo>
                        <a:pt x="1148" y="4048"/>
                        <a:pt x="1147" y="4048"/>
                        <a:pt x="1144" y="4047"/>
                      </a:cubicBezTo>
                      <a:lnTo>
                        <a:pt x="1144" y="4047"/>
                      </a:lnTo>
                      <a:cubicBezTo>
                        <a:pt x="1150" y="4057"/>
                        <a:pt x="1154" y="4064"/>
                        <a:pt x="1164" y="4064"/>
                      </a:cubicBezTo>
                      <a:cubicBezTo>
                        <a:pt x="1164" y="4064"/>
                        <a:pt x="1164" y="4064"/>
                        <a:pt x="1179" y="4079"/>
                      </a:cubicBezTo>
                      <a:cubicBezTo>
                        <a:pt x="1179" y="4095"/>
                        <a:pt x="1179" y="4095"/>
                        <a:pt x="1179" y="4095"/>
                      </a:cubicBezTo>
                      <a:cubicBezTo>
                        <a:pt x="1195" y="4095"/>
                        <a:pt x="1195" y="4110"/>
                        <a:pt x="1195" y="4110"/>
                      </a:cubicBezTo>
                      <a:cubicBezTo>
                        <a:pt x="1210" y="4126"/>
                        <a:pt x="1210" y="4126"/>
                        <a:pt x="1210" y="4126"/>
                      </a:cubicBezTo>
                      <a:cubicBezTo>
                        <a:pt x="1210" y="4126"/>
                        <a:pt x="1210" y="4141"/>
                        <a:pt x="1210" y="4141"/>
                      </a:cubicBezTo>
                      <a:lnTo>
                        <a:pt x="1226" y="4141"/>
                      </a:lnTo>
                      <a:cubicBezTo>
                        <a:pt x="1226" y="4141"/>
                        <a:pt x="1226" y="4157"/>
                        <a:pt x="1226" y="4157"/>
                      </a:cubicBezTo>
                      <a:cubicBezTo>
                        <a:pt x="1226" y="4157"/>
                        <a:pt x="1241" y="4157"/>
                        <a:pt x="1241" y="4172"/>
                      </a:cubicBezTo>
                      <a:cubicBezTo>
                        <a:pt x="1241" y="4172"/>
                        <a:pt x="1241" y="4172"/>
                        <a:pt x="1241" y="4188"/>
                      </a:cubicBezTo>
                      <a:cubicBezTo>
                        <a:pt x="1303" y="4219"/>
                        <a:pt x="1397" y="4281"/>
                        <a:pt x="1490" y="4343"/>
                      </a:cubicBezTo>
                      <a:cubicBezTo>
                        <a:pt x="1490" y="4374"/>
                        <a:pt x="1490" y="4389"/>
                        <a:pt x="1490" y="4420"/>
                      </a:cubicBezTo>
                      <a:lnTo>
                        <a:pt x="1505" y="4420"/>
                      </a:lnTo>
                      <a:cubicBezTo>
                        <a:pt x="1521" y="4436"/>
                        <a:pt x="1521" y="4451"/>
                        <a:pt x="1536" y="4467"/>
                      </a:cubicBezTo>
                      <a:lnTo>
                        <a:pt x="1505" y="4498"/>
                      </a:lnTo>
                      <a:cubicBezTo>
                        <a:pt x="1490" y="4498"/>
                        <a:pt x="1490" y="4482"/>
                        <a:pt x="1490" y="4482"/>
                      </a:cubicBezTo>
                      <a:cubicBezTo>
                        <a:pt x="1490" y="4498"/>
                        <a:pt x="1490" y="4513"/>
                        <a:pt x="1490" y="4529"/>
                      </a:cubicBezTo>
                      <a:cubicBezTo>
                        <a:pt x="1459" y="4560"/>
                        <a:pt x="1443" y="4591"/>
                        <a:pt x="1412" y="4637"/>
                      </a:cubicBezTo>
                      <a:lnTo>
                        <a:pt x="1397" y="4591"/>
                      </a:lnTo>
                      <a:lnTo>
                        <a:pt x="1397" y="4591"/>
                      </a:lnTo>
                      <a:cubicBezTo>
                        <a:pt x="1397" y="4622"/>
                        <a:pt x="1397" y="4637"/>
                        <a:pt x="1412" y="4653"/>
                      </a:cubicBezTo>
                      <a:lnTo>
                        <a:pt x="1397" y="4668"/>
                      </a:lnTo>
                      <a:cubicBezTo>
                        <a:pt x="1319" y="4699"/>
                        <a:pt x="1257" y="4746"/>
                        <a:pt x="1241" y="4839"/>
                      </a:cubicBezTo>
                      <a:lnTo>
                        <a:pt x="1303" y="4901"/>
                      </a:lnTo>
                      <a:lnTo>
                        <a:pt x="1102" y="4761"/>
                      </a:lnTo>
                      <a:cubicBezTo>
                        <a:pt x="1126" y="4701"/>
                        <a:pt x="1122" y="4612"/>
                        <a:pt x="1097" y="4561"/>
                      </a:cubicBezTo>
                      <a:lnTo>
                        <a:pt x="1097" y="4561"/>
                      </a:lnTo>
                      <a:lnTo>
                        <a:pt x="1133" y="4606"/>
                      </a:lnTo>
                      <a:cubicBezTo>
                        <a:pt x="1096" y="4496"/>
                        <a:pt x="1163" y="4446"/>
                        <a:pt x="1230" y="4446"/>
                      </a:cubicBezTo>
                      <a:cubicBezTo>
                        <a:pt x="1276" y="4446"/>
                        <a:pt x="1322" y="4469"/>
                        <a:pt x="1334" y="4513"/>
                      </a:cubicBezTo>
                      <a:lnTo>
                        <a:pt x="1334" y="4498"/>
                      </a:lnTo>
                      <a:cubicBezTo>
                        <a:pt x="1334" y="4498"/>
                        <a:pt x="1288" y="4420"/>
                        <a:pt x="1241" y="4312"/>
                      </a:cubicBezTo>
                      <a:lnTo>
                        <a:pt x="1241" y="4312"/>
                      </a:lnTo>
                      <a:lnTo>
                        <a:pt x="1334" y="4389"/>
                      </a:lnTo>
                      <a:lnTo>
                        <a:pt x="1226" y="4265"/>
                      </a:lnTo>
                      <a:cubicBezTo>
                        <a:pt x="1226" y="4265"/>
                        <a:pt x="1226" y="4250"/>
                        <a:pt x="1210" y="4250"/>
                      </a:cubicBezTo>
                      <a:cubicBezTo>
                        <a:pt x="1179" y="4157"/>
                        <a:pt x="1133" y="4048"/>
                        <a:pt x="1117" y="4017"/>
                      </a:cubicBezTo>
                      <a:close/>
                      <a:moveTo>
                        <a:pt x="3987" y="4932"/>
                      </a:moveTo>
                      <a:cubicBezTo>
                        <a:pt x="3971" y="4948"/>
                        <a:pt x="3956" y="4963"/>
                        <a:pt x="3925" y="4963"/>
                      </a:cubicBezTo>
                      <a:cubicBezTo>
                        <a:pt x="3940" y="4948"/>
                        <a:pt x="3940" y="4948"/>
                        <a:pt x="3940" y="4932"/>
                      </a:cubicBezTo>
                      <a:close/>
                      <a:moveTo>
                        <a:pt x="2591" y="5025"/>
                      </a:moveTo>
                      <a:cubicBezTo>
                        <a:pt x="2591" y="5025"/>
                        <a:pt x="2591" y="5025"/>
                        <a:pt x="2591" y="5025"/>
                      </a:cubicBezTo>
                      <a:lnTo>
                        <a:pt x="2591" y="5025"/>
                      </a:lnTo>
                      <a:cubicBezTo>
                        <a:pt x="2594" y="5025"/>
                        <a:pt x="2597" y="5025"/>
                        <a:pt x="2601" y="5025"/>
                      </a:cubicBezTo>
                      <a:lnTo>
                        <a:pt x="2601" y="5025"/>
                      </a:lnTo>
                      <a:cubicBezTo>
                        <a:pt x="2598" y="5025"/>
                        <a:pt x="2594" y="5025"/>
                        <a:pt x="2591" y="5025"/>
                      </a:cubicBezTo>
                      <a:close/>
                      <a:moveTo>
                        <a:pt x="2668" y="5025"/>
                      </a:moveTo>
                      <a:cubicBezTo>
                        <a:pt x="2684" y="5025"/>
                        <a:pt x="2699" y="5041"/>
                        <a:pt x="2699" y="5041"/>
                      </a:cubicBezTo>
                      <a:cubicBezTo>
                        <a:pt x="2699" y="5025"/>
                        <a:pt x="2684" y="5025"/>
                        <a:pt x="2668" y="5025"/>
                      </a:cubicBezTo>
                      <a:close/>
                      <a:moveTo>
                        <a:pt x="2405" y="4932"/>
                      </a:moveTo>
                      <a:cubicBezTo>
                        <a:pt x="2389" y="4963"/>
                        <a:pt x="2374" y="4994"/>
                        <a:pt x="2374" y="5025"/>
                      </a:cubicBezTo>
                      <a:lnTo>
                        <a:pt x="2358" y="4979"/>
                      </a:lnTo>
                      <a:cubicBezTo>
                        <a:pt x="2343" y="4994"/>
                        <a:pt x="2343" y="4994"/>
                        <a:pt x="2327" y="4994"/>
                      </a:cubicBezTo>
                      <a:cubicBezTo>
                        <a:pt x="2327" y="5010"/>
                        <a:pt x="2312" y="5010"/>
                        <a:pt x="2312" y="5010"/>
                      </a:cubicBezTo>
                      <a:cubicBezTo>
                        <a:pt x="2358" y="5025"/>
                        <a:pt x="2405" y="5041"/>
                        <a:pt x="2451" y="5056"/>
                      </a:cubicBezTo>
                      <a:lnTo>
                        <a:pt x="2451" y="5056"/>
                      </a:lnTo>
                      <a:lnTo>
                        <a:pt x="2451" y="5056"/>
                      </a:lnTo>
                      <a:cubicBezTo>
                        <a:pt x="2482" y="5072"/>
                        <a:pt x="2529" y="5087"/>
                        <a:pt x="2560" y="5103"/>
                      </a:cubicBezTo>
                      <a:cubicBezTo>
                        <a:pt x="2575" y="5072"/>
                        <a:pt x="2575" y="5056"/>
                        <a:pt x="2591" y="5025"/>
                      </a:cubicBezTo>
                      <a:lnTo>
                        <a:pt x="2591" y="5025"/>
                      </a:lnTo>
                      <a:cubicBezTo>
                        <a:pt x="2586" y="5025"/>
                        <a:pt x="2580" y="5025"/>
                        <a:pt x="2575" y="5025"/>
                      </a:cubicBezTo>
                      <a:cubicBezTo>
                        <a:pt x="2560" y="5010"/>
                        <a:pt x="2544" y="4994"/>
                        <a:pt x="2529" y="4979"/>
                      </a:cubicBezTo>
                      <a:cubicBezTo>
                        <a:pt x="2529" y="4979"/>
                        <a:pt x="2529" y="4994"/>
                        <a:pt x="2529" y="4994"/>
                      </a:cubicBezTo>
                      <a:cubicBezTo>
                        <a:pt x="2482" y="4963"/>
                        <a:pt x="2451" y="4932"/>
                        <a:pt x="2405" y="4932"/>
                      </a:cubicBezTo>
                      <a:close/>
                      <a:moveTo>
                        <a:pt x="2979" y="5087"/>
                      </a:moveTo>
                      <a:lnTo>
                        <a:pt x="2979" y="5087"/>
                      </a:lnTo>
                      <a:cubicBezTo>
                        <a:pt x="3010" y="5103"/>
                        <a:pt x="3041" y="5103"/>
                        <a:pt x="3072" y="5103"/>
                      </a:cubicBezTo>
                      <a:cubicBezTo>
                        <a:pt x="3072" y="5103"/>
                        <a:pt x="3072" y="5118"/>
                        <a:pt x="3072" y="5118"/>
                      </a:cubicBezTo>
                      <a:cubicBezTo>
                        <a:pt x="3072" y="5118"/>
                        <a:pt x="3072" y="5103"/>
                        <a:pt x="3056" y="5103"/>
                      </a:cubicBezTo>
                      <a:cubicBezTo>
                        <a:pt x="3025" y="5103"/>
                        <a:pt x="3010" y="5103"/>
                        <a:pt x="2979" y="5087"/>
                      </a:cubicBezTo>
                      <a:close/>
                      <a:moveTo>
                        <a:pt x="2601" y="5025"/>
                      </a:moveTo>
                      <a:cubicBezTo>
                        <a:pt x="2671" y="5027"/>
                        <a:pt x="2696" y="5044"/>
                        <a:pt x="2622" y="5118"/>
                      </a:cubicBezTo>
                      <a:cubicBezTo>
                        <a:pt x="2637" y="5118"/>
                        <a:pt x="2653" y="5134"/>
                        <a:pt x="2668" y="5134"/>
                      </a:cubicBezTo>
                      <a:cubicBezTo>
                        <a:pt x="2699" y="5134"/>
                        <a:pt x="2715" y="5118"/>
                        <a:pt x="2730" y="5103"/>
                      </a:cubicBezTo>
                      <a:cubicBezTo>
                        <a:pt x="2730" y="5087"/>
                        <a:pt x="2715" y="5056"/>
                        <a:pt x="2699" y="5041"/>
                      </a:cubicBezTo>
                      <a:cubicBezTo>
                        <a:pt x="2674" y="5028"/>
                        <a:pt x="2638" y="5026"/>
                        <a:pt x="2601" y="5025"/>
                      </a:cubicBezTo>
                      <a:close/>
                      <a:moveTo>
                        <a:pt x="2544" y="4793"/>
                      </a:moveTo>
                      <a:lnTo>
                        <a:pt x="2637" y="4839"/>
                      </a:lnTo>
                      <a:cubicBezTo>
                        <a:pt x="2637" y="4870"/>
                        <a:pt x="2637" y="4917"/>
                        <a:pt x="2653" y="4948"/>
                      </a:cubicBezTo>
                      <a:cubicBezTo>
                        <a:pt x="2653" y="4948"/>
                        <a:pt x="2653" y="4948"/>
                        <a:pt x="2668" y="4963"/>
                      </a:cubicBezTo>
                      <a:cubicBezTo>
                        <a:pt x="2699" y="4963"/>
                        <a:pt x="2730" y="4994"/>
                        <a:pt x="2730" y="4994"/>
                      </a:cubicBezTo>
                      <a:cubicBezTo>
                        <a:pt x="2777" y="4979"/>
                        <a:pt x="2792" y="4963"/>
                        <a:pt x="2792" y="4932"/>
                      </a:cubicBezTo>
                      <a:lnTo>
                        <a:pt x="2839" y="4948"/>
                      </a:lnTo>
                      <a:cubicBezTo>
                        <a:pt x="2839" y="4963"/>
                        <a:pt x="2839" y="4979"/>
                        <a:pt x="2839" y="4994"/>
                      </a:cubicBezTo>
                      <a:cubicBezTo>
                        <a:pt x="2823" y="5010"/>
                        <a:pt x="2808" y="5025"/>
                        <a:pt x="2792" y="5041"/>
                      </a:cubicBezTo>
                      <a:lnTo>
                        <a:pt x="2699" y="5041"/>
                      </a:lnTo>
                      <a:cubicBezTo>
                        <a:pt x="2730" y="5041"/>
                        <a:pt x="2761" y="5041"/>
                        <a:pt x="2792" y="5056"/>
                      </a:cubicBezTo>
                      <a:cubicBezTo>
                        <a:pt x="2777" y="5072"/>
                        <a:pt x="2761" y="5087"/>
                        <a:pt x="2730" y="5103"/>
                      </a:cubicBezTo>
                      <a:cubicBezTo>
                        <a:pt x="2746" y="5118"/>
                        <a:pt x="2746" y="5149"/>
                        <a:pt x="2761" y="5165"/>
                      </a:cubicBezTo>
                      <a:cubicBezTo>
                        <a:pt x="2730" y="5165"/>
                        <a:pt x="2699" y="5149"/>
                        <a:pt x="2668" y="5134"/>
                      </a:cubicBezTo>
                      <a:cubicBezTo>
                        <a:pt x="2653" y="5134"/>
                        <a:pt x="2637" y="5134"/>
                        <a:pt x="2606" y="5118"/>
                      </a:cubicBezTo>
                      <a:lnTo>
                        <a:pt x="2622" y="5118"/>
                      </a:lnTo>
                      <a:cubicBezTo>
                        <a:pt x="2591" y="5118"/>
                        <a:pt x="2575" y="5103"/>
                        <a:pt x="2560" y="5103"/>
                      </a:cubicBezTo>
                      <a:cubicBezTo>
                        <a:pt x="2560" y="5103"/>
                        <a:pt x="2560" y="5118"/>
                        <a:pt x="2560" y="5118"/>
                      </a:cubicBezTo>
                      <a:cubicBezTo>
                        <a:pt x="2544" y="5149"/>
                        <a:pt x="2513" y="5196"/>
                        <a:pt x="2498" y="5227"/>
                      </a:cubicBezTo>
                      <a:lnTo>
                        <a:pt x="2451" y="5211"/>
                      </a:lnTo>
                      <a:cubicBezTo>
                        <a:pt x="2424" y="5157"/>
                        <a:pt x="2397" y="5115"/>
                        <a:pt x="2330" y="5115"/>
                      </a:cubicBezTo>
                      <a:cubicBezTo>
                        <a:pt x="2319" y="5115"/>
                        <a:pt x="2308" y="5116"/>
                        <a:pt x="2296" y="5118"/>
                      </a:cubicBezTo>
                      <a:cubicBezTo>
                        <a:pt x="2296" y="5041"/>
                        <a:pt x="2296" y="5025"/>
                        <a:pt x="2312" y="5010"/>
                      </a:cubicBezTo>
                      <a:lnTo>
                        <a:pt x="2281" y="5010"/>
                      </a:lnTo>
                      <a:cubicBezTo>
                        <a:pt x="2296" y="4994"/>
                        <a:pt x="2296" y="4994"/>
                        <a:pt x="2312" y="4994"/>
                      </a:cubicBezTo>
                      <a:cubicBezTo>
                        <a:pt x="2327" y="4979"/>
                        <a:pt x="2343" y="4963"/>
                        <a:pt x="2358" y="4963"/>
                      </a:cubicBezTo>
                      <a:lnTo>
                        <a:pt x="2358" y="4979"/>
                      </a:lnTo>
                      <a:cubicBezTo>
                        <a:pt x="2358" y="4963"/>
                        <a:pt x="2374" y="4948"/>
                        <a:pt x="2389" y="4932"/>
                      </a:cubicBezTo>
                      <a:lnTo>
                        <a:pt x="2405" y="4932"/>
                      </a:lnTo>
                      <a:cubicBezTo>
                        <a:pt x="2405" y="4932"/>
                        <a:pt x="2405" y="4917"/>
                        <a:pt x="2420" y="4917"/>
                      </a:cubicBezTo>
                      <a:cubicBezTo>
                        <a:pt x="2451" y="4932"/>
                        <a:pt x="2482" y="4963"/>
                        <a:pt x="2529" y="4979"/>
                      </a:cubicBezTo>
                      <a:cubicBezTo>
                        <a:pt x="2529" y="4979"/>
                        <a:pt x="2513" y="4948"/>
                        <a:pt x="2513" y="4917"/>
                      </a:cubicBezTo>
                      <a:cubicBezTo>
                        <a:pt x="2513" y="4901"/>
                        <a:pt x="2498" y="4870"/>
                        <a:pt x="2498" y="4839"/>
                      </a:cubicBezTo>
                      <a:cubicBezTo>
                        <a:pt x="2513" y="4824"/>
                        <a:pt x="2529" y="4808"/>
                        <a:pt x="2544" y="4793"/>
                      </a:cubicBezTo>
                      <a:close/>
                      <a:moveTo>
                        <a:pt x="4235" y="5754"/>
                      </a:moveTo>
                      <a:cubicBezTo>
                        <a:pt x="4188" y="5785"/>
                        <a:pt x="4111" y="5847"/>
                        <a:pt x="4033" y="5909"/>
                      </a:cubicBezTo>
                      <a:cubicBezTo>
                        <a:pt x="4095" y="5863"/>
                        <a:pt x="4188" y="5785"/>
                        <a:pt x="4235" y="5754"/>
                      </a:cubicBezTo>
                      <a:close/>
                      <a:moveTo>
                        <a:pt x="590" y="3614"/>
                      </a:moveTo>
                      <a:cubicBezTo>
                        <a:pt x="606" y="3629"/>
                        <a:pt x="621" y="3629"/>
                        <a:pt x="621" y="3645"/>
                      </a:cubicBezTo>
                      <a:cubicBezTo>
                        <a:pt x="621" y="3660"/>
                        <a:pt x="637" y="3676"/>
                        <a:pt x="683" y="3676"/>
                      </a:cubicBezTo>
                      <a:cubicBezTo>
                        <a:pt x="714" y="3691"/>
                        <a:pt x="730" y="3707"/>
                        <a:pt x="761" y="3722"/>
                      </a:cubicBezTo>
                      <a:cubicBezTo>
                        <a:pt x="761" y="3722"/>
                        <a:pt x="761" y="3722"/>
                        <a:pt x="761" y="3722"/>
                      </a:cubicBezTo>
                      <a:lnTo>
                        <a:pt x="761" y="3722"/>
                      </a:lnTo>
                      <a:cubicBezTo>
                        <a:pt x="776" y="3738"/>
                        <a:pt x="776" y="3738"/>
                        <a:pt x="776" y="3738"/>
                      </a:cubicBezTo>
                      <a:lnTo>
                        <a:pt x="792" y="3738"/>
                      </a:lnTo>
                      <a:cubicBezTo>
                        <a:pt x="823" y="3769"/>
                        <a:pt x="854" y="3784"/>
                        <a:pt x="869" y="3800"/>
                      </a:cubicBezTo>
                      <a:cubicBezTo>
                        <a:pt x="869" y="3800"/>
                        <a:pt x="869" y="3815"/>
                        <a:pt x="885" y="3815"/>
                      </a:cubicBezTo>
                      <a:lnTo>
                        <a:pt x="900" y="3831"/>
                      </a:lnTo>
                      <a:cubicBezTo>
                        <a:pt x="911" y="3831"/>
                        <a:pt x="914" y="3838"/>
                        <a:pt x="920" y="3842"/>
                      </a:cubicBezTo>
                      <a:lnTo>
                        <a:pt x="920" y="3842"/>
                      </a:lnTo>
                      <a:cubicBezTo>
                        <a:pt x="924" y="3848"/>
                        <a:pt x="931" y="3852"/>
                        <a:pt x="931" y="3862"/>
                      </a:cubicBezTo>
                      <a:cubicBezTo>
                        <a:pt x="950" y="3871"/>
                        <a:pt x="963" y="3881"/>
                        <a:pt x="978" y="3890"/>
                      </a:cubicBezTo>
                      <a:lnTo>
                        <a:pt x="978" y="3890"/>
                      </a:lnTo>
                      <a:cubicBezTo>
                        <a:pt x="978" y="3893"/>
                        <a:pt x="978" y="3893"/>
                        <a:pt x="978" y="3893"/>
                      </a:cubicBezTo>
                      <a:cubicBezTo>
                        <a:pt x="993" y="3908"/>
                        <a:pt x="1009" y="3908"/>
                        <a:pt x="1024" y="3924"/>
                      </a:cubicBezTo>
                      <a:cubicBezTo>
                        <a:pt x="1012" y="3912"/>
                        <a:pt x="1000" y="3909"/>
                        <a:pt x="995" y="3901"/>
                      </a:cubicBezTo>
                      <a:lnTo>
                        <a:pt x="995" y="3901"/>
                      </a:lnTo>
                      <a:cubicBezTo>
                        <a:pt x="1000" y="3904"/>
                        <a:pt x="1004" y="3906"/>
                        <a:pt x="1009" y="3908"/>
                      </a:cubicBezTo>
                      <a:lnTo>
                        <a:pt x="1024" y="3924"/>
                      </a:lnTo>
                      <a:lnTo>
                        <a:pt x="1024" y="3924"/>
                      </a:lnTo>
                      <a:cubicBezTo>
                        <a:pt x="1024" y="3924"/>
                        <a:pt x="1024" y="3924"/>
                        <a:pt x="1024" y="3924"/>
                      </a:cubicBezTo>
                      <a:lnTo>
                        <a:pt x="1055" y="3955"/>
                      </a:lnTo>
                      <a:cubicBezTo>
                        <a:pt x="1055" y="3955"/>
                        <a:pt x="1055" y="3955"/>
                        <a:pt x="1055" y="3955"/>
                      </a:cubicBezTo>
                      <a:lnTo>
                        <a:pt x="1055" y="3955"/>
                      </a:lnTo>
                      <a:cubicBezTo>
                        <a:pt x="1055" y="3971"/>
                        <a:pt x="1071" y="3971"/>
                        <a:pt x="1071" y="3971"/>
                      </a:cubicBezTo>
                      <a:lnTo>
                        <a:pt x="1071" y="3971"/>
                      </a:lnTo>
                      <a:cubicBezTo>
                        <a:pt x="1071" y="3971"/>
                        <a:pt x="1071" y="3971"/>
                        <a:pt x="1071" y="3971"/>
                      </a:cubicBezTo>
                      <a:lnTo>
                        <a:pt x="1071" y="3971"/>
                      </a:lnTo>
                      <a:cubicBezTo>
                        <a:pt x="1086" y="3971"/>
                        <a:pt x="1086" y="3986"/>
                        <a:pt x="1086" y="3986"/>
                      </a:cubicBezTo>
                      <a:lnTo>
                        <a:pt x="1086" y="3986"/>
                      </a:lnTo>
                      <a:cubicBezTo>
                        <a:pt x="1091" y="3991"/>
                        <a:pt x="1097" y="3996"/>
                        <a:pt x="1102" y="4002"/>
                      </a:cubicBezTo>
                      <a:cubicBezTo>
                        <a:pt x="1040" y="4126"/>
                        <a:pt x="1195" y="4157"/>
                        <a:pt x="1133" y="4312"/>
                      </a:cubicBezTo>
                      <a:cubicBezTo>
                        <a:pt x="1148" y="4250"/>
                        <a:pt x="1102" y="4219"/>
                        <a:pt x="1086" y="4203"/>
                      </a:cubicBezTo>
                      <a:cubicBezTo>
                        <a:pt x="1055" y="4281"/>
                        <a:pt x="1024" y="4358"/>
                        <a:pt x="1009" y="4436"/>
                      </a:cubicBezTo>
                      <a:cubicBezTo>
                        <a:pt x="978" y="4529"/>
                        <a:pt x="947" y="4637"/>
                        <a:pt x="931" y="4730"/>
                      </a:cubicBezTo>
                      <a:lnTo>
                        <a:pt x="1365" y="5041"/>
                      </a:lnTo>
                      <a:cubicBezTo>
                        <a:pt x="1381" y="5165"/>
                        <a:pt x="1428" y="5273"/>
                        <a:pt x="1443" y="5382"/>
                      </a:cubicBezTo>
                      <a:lnTo>
                        <a:pt x="2265" y="5677"/>
                      </a:lnTo>
                      <a:cubicBezTo>
                        <a:pt x="2281" y="5692"/>
                        <a:pt x="2281" y="5708"/>
                        <a:pt x="2296" y="5723"/>
                      </a:cubicBezTo>
                      <a:cubicBezTo>
                        <a:pt x="2358" y="5785"/>
                        <a:pt x="2451" y="5847"/>
                        <a:pt x="2187" y="6049"/>
                      </a:cubicBezTo>
                      <a:lnTo>
                        <a:pt x="249" y="4606"/>
                      </a:lnTo>
                      <a:cubicBezTo>
                        <a:pt x="249" y="4591"/>
                        <a:pt x="249" y="4560"/>
                        <a:pt x="249" y="4544"/>
                      </a:cubicBezTo>
                      <a:cubicBezTo>
                        <a:pt x="249" y="4544"/>
                        <a:pt x="280" y="4451"/>
                        <a:pt x="311" y="4358"/>
                      </a:cubicBezTo>
                      <a:cubicBezTo>
                        <a:pt x="357" y="4250"/>
                        <a:pt x="388" y="4203"/>
                        <a:pt x="388" y="4203"/>
                      </a:cubicBezTo>
                      <a:cubicBezTo>
                        <a:pt x="388" y="4203"/>
                        <a:pt x="342" y="4157"/>
                        <a:pt x="311" y="4110"/>
                      </a:cubicBezTo>
                      <a:cubicBezTo>
                        <a:pt x="264" y="4079"/>
                        <a:pt x="233" y="4033"/>
                        <a:pt x="233" y="4033"/>
                      </a:cubicBezTo>
                      <a:cubicBezTo>
                        <a:pt x="248" y="3989"/>
                        <a:pt x="262" y="3974"/>
                        <a:pt x="276" y="3974"/>
                      </a:cubicBezTo>
                      <a:cubicBezTo>
                        <a:pt x="302" y="3974"/>
                        <a:pt x="329" y="4029"/>
                        <a:pt x="361" y="4029"/>
                      </a:cubicBezTo>
                      <a:cubicBezTo>
                        <a:pt x="382" y="4029"/>
                        <a:pt x="407" y="4004"/>
                        <a:pt x="435" y="3924"/>
                      </a:cubicBezTo>
                      <a:cubicBezTo>
                        <a:pt x="373" y="3831"/>
                        <a:pt x="512" y="3707"/>
                        <a:pt x="481" y="3645"/>
                      </a:cubicBezTo>
                      <a:lnTo>
                        <a:pt x="481" y="3645"/>
                      </a:lnTo>
                      <a:cubicBezTo>
                        <a:pt x="495" y="3652"/>
                        <a:pt x="509" y="3659"/>
                        <a:pt x="524" y="3659"/>
                      </a:cubicBezTo>
                      <a:cubicBezTo>
                        <a:pt x="543" y="3659"/>
                        <a:pt x="564" y="3648"/>
                        <a:pt x="590" y="3614"/>
                      </a:cubicBezTo>
                      <a:close/>
                      <a:moveTo>
                        <a:pt x="151" y="4510"/>
                      </a:moveTo>
                      <a:cubicBezTo>
                        <a:pt x="179" y="4510"/>
                        <a:pt x="187" y="4546"/>
                        <a:pt x="187" y="4591"/>
                      </a:cubicBezTo>
                      <a:lnTo>
                        <a:pt x="2219" y="6095"/>
                      </a:lnTo>
                      <a:cubicBezTo>
                        <a:pt x="2312" y="6033"/>
                        <a:pt x="2451" y="5940"/>
                        <a:pt x="2529" y="5878"/>
                      </a:cubicBezTo>
                      <a:cubicBezTo>
                        <a:pt x="2570" y="5837"/>
                        <a:pt x="2584" y="5809"/>
                        <a:pt x="2547" y="5809"/>
                      </a:cubicBezTo>
                      <a:cubicBezTo>
                        <a:pt x="2529" y="5809"/>
                        <a:pt x="2498" y="5816"/>
                        <a:pt x="2451" y="5832"/>
                      </a:cubicBezTo>
                      <a:cubicBezTo>
                        <a:pt x="2482" y="5816"/>
                        <a:pt x="2513" y="5785"/>
                        <a:pt x="2544" y="5770"/>
                      </a:cubicBezTo>
                      <a:lnTo>
                        <a:pt x="2668" y="5816"/>
                      </a:lnTo>
                      <a:cubicBezTo>
                        <a:pt x="2529" y="5925"/>
                        <a:pt x="2374" y="6049"/>
                        <a:pt x="2250" y="6157"/>
                      </a:cubicBezTo>
                      <a:lnTo>
                        <a:pt x="125" y="4575"/>
                      </a:lnTo>
                      <a:cubicBezTo>
                        <a:pt x="125" y="4560"/>
                        <a:pt x="109" y="4544"/>
                        <a:pt x="109" y="4529"/>
                      </a:cubicBezTo>
                      <a:cubicBezTo>
                        <a:pt x="127" y="4516"/>
                        <a:pt x="141" y="4510"/>
                        <a:pt x="151" y="4510"/>
                      </a:cubicBezTo>
                      <a:close/>
                      <a:moveTo>
                        <a:pt x="1800" y="0"/>
                      </a:moveTo>
                      <a:cubicBezTo>
                        <a:pt x="1784" y="62"/>
                        <a:pt x="1753" y="124"/>
                        <a:pt x="1738" y="217"/>
                      </a:cubicBezTo>
                      <a:lnTo>
                        <a:pt x="1676" y="155"/>
                      </a:lnTo>
                      <a:lnTo>
                        <a:pt x="1676" y="155"/>
                      </a:lnTo>
                      <a:cubicBezTo>
                        <a:pt x="1195" y="589"/>
                        <a:pt x="1753" y="760"/>
                        <a:pt x="1552" y="1225"/>
                      </a:cubicBezTo>
                      <a:cubicBezTo>
                        <a:pt x="1534" y="1219"/>
                        <a:pt x="1520" y="1216"/>
                        <a:pt x="1507" y="1216"/>
                      </a:cubicBezTo>
                      <a:cubicBezTo>
                        <a:pt x="1413" y="1216"/>
                        <a:pt x="1446" y="1379"/>
                        <a:pt x="1377" y="1379"/>
                      </a:cubicBezTo>
                      <a:cubicBezTo>
                        <a:pt x="1365" y="1379"/>
                        <a:pt x="1352" y="1374"/>
                        <a:pt x="1334" y="1365"/>
                      </a:cubicBezTo>
                      <a:cubicBezTo>
                        <a:pt x="1381" y="1260"/>
                        <a:pt x="1349" y="1234"/>
                        <a:pt x="1291" y="1234"/>
                      </a:cubicBezTo>
                      <a:cubicBezTo>
                        <a:pt x="1271" y="1234"/>
                        <a:pt x="1249" y="1237"/>
                        <a:pt x="1226" y="1241"/>
                      </a:cubicBezTo>
                      <a:cubicBezTo>
                        <a:pt x="1257" y="1349"/>
                        <a:pt x="1350" y="1442"/>
                        <a:pt x="1226" y="1582"/>
                      </a:cubicBezTo>
                      <a:cubicBezTo>
                        <a:pt x="1164" y="1489"/>
                        <a:pt x="1040" y="1598"/>
                        <a:pt x="1071" y="1427"/>
                      </a:cubicBezTo>
                      <a:lnTo>
                        <a:pt x="1071" y="1427"/>
                      </a:lnTo>
                      <a:cubicBezTo>
                        <a:pt x="953" y="1618"/>
                        <a:pt x="919" y="1754"/>
                        <a:pt x="1009" y="1900"/>
                      </a:cubicBezTo>
                      <a:lnTo>
                        <a:pt x="1009" y="1900"/>
                      </a:lnTo>
                      <a:cubicBezTo>
                        <a:pt x="1009" y="1897"/>
                        <a:pt x="1009" y="1895"/>
                        <a:pt x="1009" y="1892"/>
                      </a:cubicBezTo>
                      <a:lnTo>
                        <a:pt x="1009" y="1892"/>
                      </a:lnTo>
                      <a:cubicBezTo>
                        <a:pt x="1009" y="1895"/>
                        <a:pt x="1010" y="1898"/>
                        <a:pt x="1010" y="1901"/>
                      </a:cubicBezTo>
                      <a:lnTo>
                        <a:pt x="1010" y="1901"/>
                      </a:lnTo>
                      <a:cubicBezTo>
                        <a:pt x="1010" y="1901"/>
                        <a:pt x="1009" y="1900"/>
                        <a:pt x="1009" y="1900"/>
                      </a:cubicBezTo>
                      <a:lnTo>
                        <a:pt x="1009" y="1900"/>
                      </a:lnTo>
                      <a:cubicBezTo>
                        <a:pt x="1009" y="1904"/>
                        <a:pt x="1009" y="1909"/>
                        <a:pt x="1010" y="1912"/>
                      </a:cubicBezTo>
                      <a:lnTo>
                        <a:pt x="1010" y="1912"/>
                      </a:lnTo>
                      <a:cubicBezTo>
                        <a:pt x="1010" y="1909"/>
                        <a:pt x="1010" y="1905"/>
                        <a:pt x="1010" y="1901"/>
                      </a:cubicBezTo>
                      <a:lnTo>
                        <a:pt x="1010" y="1901"/>
                      </a:lnTo>
                      <a:cubicBezTo>
                        <a:pt x="1014" y="1909"/>
                        <a:pt x="1019" y="1916"/>
                        <a:pt x="1024" y="1923"/>
                      </a:cubicBezTo>
                      <a:cubicBezTo>
                        <a:pt x="1016" y="1923"/>
                        <a:pt x="1012" y="1919"/>
                        <a:pt x="1010" y="1912"/>
                      </a:cubicBezTo>
                      <a:lnTo>
                        <a:pt x="1010" y="1912"/>
                      </a:lnTo>
                      <a:cubicBezTo>
                        <a:pt x="1010" y="2105"/>
                        <a:pt x="592" y="2273"/>
                        <a:pt x="652" y="2528"/>
                      </a:cubicBezTo>
                      <a:cubicBezTo>
                        <a:pt x="652" y="2528"/>
                        <a:pt x="714" y="2838"/>
                        <a:pt x="807" y="3133"/>
                      </a:cubicBezTo>
                      <a:cubicBezTo>
                        <a:pt x="823" y="3180"/>
                        <a:pt x="823" y="3211"/>
                        <a:pt x="838" y="3257"/>
                      </a:cubicBezTo>
                      <a:cubicBezTo>
                        <a:pt x="823" y="3288"/>
                        <a:pt x="792" y="3319"/>
                        <a:pt x="807" y="3381"/>
                      </a:cubicBezTo>
                      <a:lnTo>
                        <a:pt x="931" y="3536"/>
                      </a:lnTo>
                      <a:cubicBezTo>
                        <a:pt x="962" y="3645"/>
                        <a:pt x="993" y="3707"/>
                        <a:pt x="993" y="3707"/>
                      </a:cubicBezTo>
                      <a:cubicBezTo>
                        <a:pt x="993" y="3676"/>
                        <a:pt x="993" y="3645"/>
                        <a:pt x="993" y="3614"/>
                      </a:cubicBezTo>
                      <a:lnTo>
                        <a:pt x="1133" y="3769"/>
                      </a:lnTo>
                      <a:lnTo>
                        <a:pt x="1133" y="3831"/>
                      </a:lnTo>
                      <a:cubicBezTo>
                        <a:pt x="1086" y="3831"/>
                        <a:pt x="1071" y="3862"/>
                        <a:pt x="1055" y="3862"/>
                      </a:cubicBezTo>
                      <a:lnTo>
                        <a:pt x="993" y="3707"/>
                      </a:lnTo>
                      <a:lnTo>
                        <a:pt x="993" y="3707"/>
                      </a:lnTo>
                      <a:cubicBezTo>
                        <a:pt x="1009" y="3769"/>
                        <a:pt x="1024" y="3815"/>
                        <a:pt x="1055" y="3862"/>
                      </a:cubicBezTo>
                      <a:cubicBezTo>
                        <a:pt x="1040" y="3862"/>
                        <a:pt x="1009" y="3862"/>
                        <a:pt x="962" y="3815"/>
                      </a:cubicBezTo>
                      <a:cubicBezTo>
                        <a:pt x="916" y="3800"/>
                        <a:pt x="900" y="3769"/>
                        <a:pt x="931" y="3753"/>
                      </a:cubicBezTo>
                      <a:lnTo>
                        <a:pt x="931" y="3753"/>
                      </a:lnTo>
                      <a:cubicBezTo>
                        <a:pt x="931" y="3753"/>
                        <a:pt x="932" y="3753"/>
                        <a:pt x="932" y="3753"/>
                      </a:cubicBezTo>
                      <a:lnTo>
                        <a:pt x="932" y="3753"/>
                      </a:lnTo>
                      <a:cubicBezTo>
                        <a:pt x="876" y="3724"/>
                        <a:pt x="810" y="3691"/>
                        <a:pt x="745" y="3691"/>
                      </a:cubicBezTo>
                      <a:cubicBezTo>
                        <a:pt x="776" y="3660"/>
                        <a:pt x="792" y="3676"/>
                        <a:pt x="745" y="3629"/>
                      </a:cubicBezTo>
                      <a:cubicBezTo>
                        <a:pt x="745" y="3629"/>
                        <a:pt x="730" y="3645"/>
                        <a:pt x="714" y="3645"/>
                      </a:cubicBezTo>
                      <a:cubicBezTo>
                        <a:pt x="804" y="3450"/>
                        <a:pt x="633" y="3443"/>
                        <a:pt x="580" y="3373"/>
                      </a:cubicBezTo>
                      <a:lnTo>
                        <a:pt x="580" y="3373"/>
                      </a:lnTo>
                      <a:cubicBezTo>
                        <a:pt x="585" y="3386"/>
                        <a:pt x="569" y="3399"/>
                        <a:pt x="543" y="3412"/>
                      </a:cubicBezTo>
                      <a:cubicBezTo>
                        <a:pt x="512" y="3397"/>
                        <a:pt x="528" y="3366"/>
                        <a:pt x="543" y="3350"/>
                      </a:cubicBezTo>
                      <a:cubicBezTo>
                        <a:pt x="559" y="3350"/>
                        <a:pt x="559" y="3366"/>
                        <a:pt x="574" y="3366"/>
                      </a:cubicBezTo>
                      <a:cubicBezTo>
                        <a:pt x="576" y="3368"/>
                        <a:pt x="578" y="3371"/>
                        <a:pt x="580" y="3373"/>
                      </a:cubicBezTo>
                      <a:lnTo>
                        <a:pt x="580" y="3373"/>
                      </a:lnTo>
                      <a:cubicBezTo>
                        <a:pt x="579" y="3371"/>
                        <a:pt x="577" y="3368"/>
                        <a:pt x="574" y="3366"/>
                      </a:cubicBezTo>
                      <a:lnTo>
                        <a:pt x="574" y="3366"/>
                      </a:lnTo>
                      <a:cubicBezTo>
                        <a:pt x="683" y="3459"/>
                        <a:pt x="745" y="3459"/>
                        <a:pt x="823" y="3598"/>
                      </a:cubicBezTo>
                      <a:cubicBezTo>
                        <a:pt x="931" y="3567"/>
                        <a:pt x="869" y="3490"/>
                        <a:pt x="807" y="3428"/>
                      </a:cubicBezTo>
                      <a:cubicBezTo>
                        <a:pt x="807" y="3412"/>
                        <a:pt x="807" y="3397"/>
                        <a:pt x="807" y="3381"/>
                      </a:cubicBezTo>
                      <a:cubicBezTo>
                        <a:pt x="807" y="3381"/>
                        <a:pt x="761" y="3319"/>
                        <a:pt x="714" y="3273"/>
                      </a:cubicBezTo>
                      <a:cubicBezTo>
                        <a:pt x="668" y="3211"/>
                        <a:pt x="621" y="3149"/>
                        <a:pt x="621" y="3149"/>
                      </a:cubicBezTo>
                      <a:lnTo>
                        <a:pt x="528" y="3086"/>
                      </a:lnTo>
                      <a:lnTo>
                        <a:pt x="528" y="3086"/>
                      </a:lnTo>
                      <a:cubicBezTo>
                        <a:pt x="528" y="3087"/>
                        <a:pt x="580" y="3280"/>
                        <a:pt x="589" y="3302"/>
                      </a:cubicBezTo>
                      <a:lnTo>
                        <a:pt x="589" y="3302"/>
                      </a:lnTo>
                      <a:cubicBezTo>
                        <a:pt x="581" y="3295"/>
                        <a:pt x="574" y="3292"/>
                        <a:pt x="567" y="3292"/>
                      </a:cubicBezTo>
                      <a:cubicBezTo>
                        <a:pt x="559" y="3292"/>
                        <a:pt x="551" y="3296"/>
                        <a:pt x="543" y="3304"/>
                      </a:cubicBezTo>
                      <a:cubicBezTo>
                        <a:pt x="543" y="3304"/>
                        <a:pt x="528" y="3288"/>
                        <a:pt x="512" y="3288"/>
                      </a:cubicBezTo>
                      <a:cubicBezTo>
                        <a:pt x="512" y="3288"/>
                        <a:pt x="512" y="3304"/>
                        <a:pt x="512" y="3304"/>
                      </a:cubicBezTo>
                      <a:cubicBezTo>
                        <a:pt x="497" y="3304"/>
                        <a:pt x="497" y="3304"/>
                        <a:pt x="481" y="3288"/>
                      </a:cubicBezTo>
                      <a:lnTo>
                        <a:pt x="481" y="3288"/>
                      </a:lnTo>
                      <a:cubicBezTo>
                        <a:pt x="481" y="3304"/>
                        <a:pt x="481" y="3319"/>
                        <a:pt x="497" y="3350"/>
                      </a:cubicBezTo>
                      <a:cubicBezTo>
                        <a:pt x="497" y="3366"/>
                        <a:pt x="481" y="3397"/>
                        <a:pt x="481" y="3412"/>
                      </a:cubicBezTo>
                      <a:cubicBezTo>
                        <a:pt x="481" y="3391"/>
                        <a:pt x="472" y="3383"/>
                        <a:pt x="459" y="3383"/>
                      </a:cubicBezTo>
                      <a:cubicBezTo>
                        <a:pt x="443" y="3383"/>
                        <a:pt x="421" y="3395"/>
                        <a:pt x="404" y="3412"/>
                      </a:cubicBezTo>
                      <a:cubicBezTo>
                        <a:pt x="382" y="3401"/>
                        <a:pt x="368" y="3390"/>
                        <a:pt x="356" y="3390"/>
                      </a:cubicBezTo>
                      <a:cubicBezTo>
                        <a:pt x="351" y="3390"/>
                        <a:pt x="346" y="3392"/>
                        <a:pt x="342" y="3397"/>
                      </a:cubicBezTo>
                      <a:cubicBezTo>
                        <a:pt x="357" y="3397"/>
                        <a:pt x="357" y="3412"/>
                        <a:pt x="373" y="3428"/>
                      </a:cubicBezTo>
                      <a:cubicBezTo>
                        <a:pt x="326" y="3474"/>
                        <a:pt x="280" y="3521"/>
                        <a:pt x="264" y="3552"/>
                      </a:cubicBezTo>
                      <a:cubicBezTo>
                        <a:pt x="280" y="3784"/>
                        <a:pt x="94" y="4064"/>
                        <a:pt x="1" y="4560"/>
                      </a:cubicBezTo>
                      <a:lnTo>
                        <a:pt x="2312" y="6266"/>
                      </a:lnTo>
                      <a:cubicBezTo>
                        <a:pt x="2343" y="6235"/>
                        <a:pt x="2389" y="6219"/>
                        <a:pt x="2420" y="6188"/>
                      </a:cubicBezTo>
                      <a:lnTo>
                        <a:pt x="2420" y="6188"/>
                      </a:lnTo>
                      <a:cubicBezTo>
                        <a:pt x="2374" y="6235"/>
                        <a:pt x="2296" y="6297"/>
                        <a:pt x="2358" y="6297"/>
                      </a:cubicBezTo>
                      <a:cubicBezTo>
                        <a:pt x="2606" y="6157"/>
                        <a:pt x="2777" y="6018"/>
                        <a:pt x="2916" y="5894"/>
                      </a:cubicBezTo>
                      <a:lnTo>
                        <a:pt x="3180" y="5987"/>
                      </a:lnTo>
                      <a:cubicBezTo>
                        <a:pt x="3211" y="5956"/>
                        <a:pt x="3242" y="5940"/>
                        <a:pt x="3289" y="5925"/>
                      </a:cubicBezTo>
                      <a:lnTo>
                        <a:pt x="3289" y="5925"/>
                      </a:lnTo>
                      <a:lnTo>
                        <a:pt x="3273" y="5956"/>
                      </a:lnTo>
                      <a:cubicBezTo>
                        <a:pt x="3435" y="5875"/>
                        <a:pt x="3399" y="5777"/>
                        <a:pt x="3312" y="5777"/>
                      </a:cubicBezTo>
                      <a:cubicBezTo>
                        <a:pt x="3282" y="5777"/>
                        <a:pt x="3247" y="5788"/>
                        <a:pt x="3211" y="5816"/>
                      </a:cubicBezTo>
                      <a:cubicBezTo>
                        <a:pt x="3211" y="5816"/>
                        <a:pt x="3227" y="5770"/>
                        <a:pt x="3258" y="5708"/>
                      </a:cubicBezTo>
                      <a:cubicBezTo>
                        <a:pt x="3273" y="5661"/>
                        <a:pt x="3304" y="5615"/>
                        <a:pt x="3304" y="5615"/>
                      </a:cubicBezTo>
                      <a:lnTo>
                        <a:pt x="3335" y="5630"/>
                      </a:lnTo>
                      <a:cubicBezTo>
                        <a:pt x="3351" y="5599"/>
                        <a:pt x="3351" y="5568"/>
                        <a:pt x="3366" y="5552"/>
                      </a:cubicBezTo>
                      <a:cubicBezTo>
                        <a:pt x="3397" y="5459"/>
                        <a:pt x="3413" y="5366"/>
                        <a:pt x="3428" y="5258"/>
                      </a:cubicBezTo>
                      <a:lnTo>
                        <a:pt x="3568" y="5335"/>
                      </a:lnTo>
                      <a:cubicBezTo>
                        <a:pt x="3599" y="5320"/>
                        <a:pt x="3614" y="5304"/>
                        <a:pt x="3630" y="5273"/>
                      </a:cubicBezTo>
                      <a:cubicBezTo>
                        <a:pt x="3692" y="5320"/>
                        <a:pt x="3754" y="5397"/>
                        <a:pt x="3769" y="5459"/>
                      </a:cubicBezTo>
                      <a:cubicBezTo>
                        <a:pt x="3769" y="5382"/>
                        <a:pt x="3800" y="5289"/>
                        <a:pt x="3832" y="5196"/>
                      </a:cubicBezTo>
                      <a:lnTo>
                        <a:pt x="3863" y="5211"/>
                      </a:lnTo>
                      <a:cubicBezTo>
                        <a:pt x="3925" y="5103"/>
                        <a:pt x="4049" y="4932"/>
                        <a:pt x="4157" y="4824"/>
                      </a:cubicBezTo>
                      <a:cubicBezTo>
                        <a:pt x="4148" y="4815"/>
                        <a:pt x="4138" y="4811"/>
                        <a:pt x="4128" y="4811"/>
                      </a:cubicBezTo>
                      <a:cubicBezTo>
                        <a:pt x="4099" y="4811"/>
                        <a:pt x="4065" y="4837"/>
                        <a:pt x="4037" y="4837"/>
                      </a:cubicBezTo>
                      <a:cubicBezTo>
                        <a:pt x="4023" y="4837"/>
                        <a:pt x="4011" y="4830"/>
                        <a:pt x="4002" y="4808"/>
                      </a:cubicBezTo>
                      <a:cubicBezTo>
                        <a:pt x="4049" y="4715"/>
                        <a:pt x="4126" y="4606"/>
                        <a:pt x="4157" y="4513"/>
                      </a:cubicBezTo>
                      <a:lnTo>
                        <a:pt x="4018" y="4513"/>
                      </a:lnTo>
                      <a:cubicBezTo>
                        <a:pt x="4018" y="4498"/>
                        <a:pt x="4033" y="4482"/>
                        <a:pt x="4033" y="4451"/>
                      </a:cubicBezTo>
                      <a:cubicBezTo>
                        <a:pt x="4056" y="4459"/>
                        <a:pt x="4084" y="4467"/>
                        <a:pt x="4107" y="4467"/>
                      </a:cubicBezTo>
                      <a:cubicBezTo>
                        <a:pt x="4130" y="4467"/>
                        <a:pt x="4149" y="4459"/>
                        <a:pt x="4157" y="4436"/>
                      </a:cubicBezTo>
                      <a:lnTo>
                        <a:pt x="4126" y="4420"/>
                      </a:lnTo>
                      <a:lnTo>
                        <a:pt x="4235" y="4281"/>
                      </a:lnTo>
                      <a:lnTo>
                        <a:pt x="4235" y="4281"/>
                      </a:lnTo>
                      <a:cubicBezTo>
                        <a:pt x="4250" y="4420"/>
                        <a:pt x="4018" y="4668"/>
                        <a:pt x="4188" y="4746"/>
                      </a:cubicBezTo>
                      <a:cubicBezTo>
                        <a:pt x="4281" y="4529"/>
                        <a:pt x="4390" y="4219"/>
                        <a:pt x="4405" y="3986"/>
                      </a:cubicBezTo>
                      <a:cubicBezTo>
                        <a:pt x="4529" y="3986"/>
                        <a:pt x="4545" y="3846"/>
                        <a:pt x="4622" y="3753"/>
                      </a:cubicBezTo>
                      <a:lnTo>
                        <a:pt x="4622" y="3753"/>
                      </a:lnTo>
                      <a:lnTo>
                        <a:pt x="4607" y="3877"/>
                      </a:lnTo>
                      <a:lnTo>
                        <a:pt x="4607" y="3831"/>
                      </a:lnTo>
                      <a:lnTo>
                        <a:pt x="4560" y="3908"/>
                      </a:lnTo>
                      <a:cubicBezTo>
                        <a:pt x="4572" y="3908"/>
                        <a:pt x="4603" y="3908"/>
                        <a:pt x="4616" y="3930"/>
                      </a:cubicBezTo>
                      <a:lnTo>
                        <a:pt x="4616" y="3930"/>
                      </a:lnTo>
                      <a:lnTo>
                        <a:pt x="4607" y="3893"/>
                      </a:lnTo>
                      <a:lnTo>
                        <a:pt x="4669" y="3815"/>
                      </a:lnTo>
                      <a:lnTo>
                        <a:pt x="4622" y="3753"/>
                      </a:lnTo>
                      <a:cubicBezTo>
                        <a:pt x="4638" y="3738"/>
                        <a:pt x="4654" y="3707"/>
                        <a:pt x="4685" y="3691"/>
                      </a:cubicBezTo>
                      <a:lnTo>
                        <a:pt x="4793" y="3707"/>
                      </a:lnTo>
                      <a:cubicBezTo>
                        <a:pt x="4793" y="3707"/>
                        <a:pt x="4809" y="3722"/>
                        <a:pt x="4809" y="3738"/>
                      </a:cubicBezTo>
                      <a:lnTo>
                        <a:pt x="4809" y="3738"/>
                      </a:lnTo>
                      <a:cubicBezTo>
                        <a:pt x="4814" y="3733"/>
                        <a:pt x="4819" y="3728"/>
                        <a:pt x="4824" y="3722"/>
                      </a:cubicBezTo>
                      <a:lnTo>
                        <a:pt x="4824" y="3722"/>
                      </a:lnTo>
                      <a:cubicBezTo>
                        <a:pt x="4917" y="3815"/>
                        <a:pt x="4747" y="3908"/>
                        <a:pt x="4871" y="4002"/>
                      </a:cubicBezTo>
                      <a:lnTo>
                        <a:pt x="4962" y="3894"/>
                      </a:lnTo>
                      <a:lnTo>
                        <a:pt x="4962" y="3894"/>
                      </a:lnTo>
                      <a:cubicBezTo>
                        <a:pt x="4963" y="3904"/>
                        <a:pt x="4964" y="3914"/>
                        <a:pt x="4964" y="3924"/>
                      </a:cubicBezTo>
                      <a:cubicBezTo>
                        <a:pt x="4964" y="3908"/>
                        <a:pt x="4964" y="3908"/>
                        <a:pt x="4964" y="3893"/>
                      </a:cubicBezTo>
                      <a:lnTo>
                        <a:pt x="4962" y="3894"/>
                      </a:lnTo>
                      <a:lnTo>
                        <a:pt x="4962" y="3894"/>
                      </a:lnTo>
                      <a:cubicBezTo>
                        <a:pt x="4958" y="3847"/>
                        <a:pt x="4943" y="3813"/>
                        <a:pt x="4917" y="3800"/>
                      </a:cubicBezTo>
                      <a:cubicBezTo>
                        <a:pt x="4855" y="3629"/>
                        <a:pt x="5041" y="3552"/>
                        <a:pt x="5119" y="3521"/>
                      </a:cubicBezTo>
                      <a:cubicBezTo>
                        <a:pt x="5130" y="3502"/>
                        <a:pt x="5145" y="3495"/>
                        <a:pt x="5162" y="3495"/>
                      </a:cubicBezTo>
                      <a:cubicBezTo>
                        <a:pt x="5212" y="3495"/>
                        <a:pt x="5281" y="3553"/>
                        <a:pt x="5337" y="3553"/>
                      </a:cubicBezTo>
                      <a:cubicBezTo>
                        <a:pt x="5342" y="3553"/>
                        <a:pt x="5347" y="3553"/>
                        <a:pt x="5351" y="3552"/>
                      </a:cubicBezTo>
                      <a:cubicBezTo>
                        <a:pt x="5336" y="3428"/>
                        <a:pt x="5196" y="3428"/>
                        <a:pt x="5165" y="3288"/>
                      </a:cubicBezTo>
                      <a:cubicBezTo>
                        <a:pt x="5178" y="3270"/>
                        <a:pt x="5190" y="3264"/>
                        <a:pt x="5200" y="3264"/>
                      </a:cubicBezTo>
                      <a:cubicBezTo>
                        <a:pt x="5205" y="3264"/>
                        <a:pt x="5210" y="3265"/>
                        <a:pt x="5214" y="3267"/>
                      </a:cubicBezTo>
                      <a:lnTo>
                        <a:pt x="5214" y="3267"/>
                      </a:lnTo>
                      <a:lnTo>
                        <a:pt x="5165" y="3195"/>
                      </a:lnTo>
                      <a:lnTo>
                        <a:pt x="5243" y="3211"/>
                      </a:lnTo>
                      <a:cubicBezTo>
                        <a:pt x="5305" y="3164"/>
                        <a:pt x="5320" y="3133"/>
                        <a:pt x="5320" y="3117"/>
                      </a:cubicBezTo>
                      <a:cubicBezTo>
                        <a:pt x="5320" y="3133"/>
                        <a:pt x="5320" y="3149"/>
                        <a:pt x="5320" y="3180"/>
                      </a:cubicBezTo>
                      <a:cubicBezTo>
                        <a:pt x="5367" y="3071"/>
                        <a:pt x="5413" y="2931"/>
                        <a:pt x="5460" y="2807"/>
                      </a:cubicBezTo>
                      <a:cubicBezTo>
                        <a:pt x="5476" y="2776"/>
                        <a:pt x="5476" y="2761"/>
                        <a:pt x="5491" y="2745"/>
                      </a:cubicBezTo>
                      <a:cubicBezTo>
                        <a:pt x="5539" y="2709"/>
                        <a:pt x="5587" y="2673"/>
                        <a:pt x="5628" y="2673"/>
                      </a:cubicBezTo>
                      <a:cubicBezTo>
                        <a:pt x="5640" y="2673"/>
                        <a:pt x="5651" y="2676"/>
                        <a:pt x="5662" y="2683"/>
                      </a:cubicBezTo>
                      <a:cubicBezTo>
                        <a:pt x="5693" y="2637"/>
                        <a:pt x="5724" y="2637"/>
                        <a:pt x="5662" y="2559"/>
                      </a:cubicBezTo>
                      <a:cubicBezTo>
                        <a:pt x="5656" y="2562"/>
                        <a:pt x="5651" y="2565"/>
                        <a:pt x="5646" y="2569"/>
                      </a:cubicBezTo>
                      <a:lnTo>
                        <a:pt x="5646" y="2569"/>
                      </a:lnTo>
                      <a:cubicBezTo>
                        <a:pt x="5646" y="2526"/>
                        <a:pt x="5646" y="2496"/>
                        <a:pt x="5631" y="2482"/>
                      </a:cubicBezTo>
                      <a:cubicBezTo>
                        <a:pt x="5662" y="2466"/>
                        <a:pt x="5708" y="2451"/>
                        <a:pt x="5739" y="2420"/>
                      </a:cubicBezTo>
                      <a:cubicBezTo>
                        <a:pt x="5739" y="2446"/>
                        <a:pt x="5751" y="2519"/>
                        <a:pt x="5754" y="2519"/>
                      </a:cubicBezTo>
                      <a:cubicBezTo>
                        <a:pt x="5754" y="2519"/>
                        <a:pt x="5755" y="2517"/>
                        <a:pt x="5755" y="2513"/>
                      </a:cubicBezTo>
                      <a:cubicBezTo>
                        <a:pt x="5817" y="2420"/>
                        <a:pt x="5925" y="2326"/>
                        <a:pt x="6003" y="2249"/>
                      </a:cubicBezTo>
                      <a:cubicBezTo>
                        <a:pt x="6080" y="2156"/>
                        <a:pt x="6204" y="2063"/>
                        <a:pt x="6267" y="1985"/>
                      </a:cubicBezTo>
                      <a:cubicBezTo>
                        <a:pt x="6215" y="1985"/>
                        <a:pt x="6217" y="2039"/>
                        <a:pt x="6156" y="2039"/>
                      </a:cubicBezTo>
                      <a:cubicBezTo>
                        <a:pt x="6144" y="2039"/>
                        <a:pt x="6130" y="2037"/>
                        <a:pt x="6111" y="2032"/>
                      </a:cubicBezTo>
                      <a:cubicBezTo>
                        <a:pt x="6096" y="1985"/>
                        <a:pt x="6142" y="1970"/>
                        <a:pt x="6158" y="1954"/>
                      </a:cubicBezTo>
                      <a:cubicBezTo>
                        <a:pt x="6147" y="1925"/>
                        <a:pt x="6137" y="1913"/>
                        <a:pt x="6126" y="1913"/>
                      </a:cubicBezTo>
                      <a:cubicBezTo>
                        <a:pt x="6095" y="1913"/>
                        <a:pt x="6058" y="2004"/>
                        <a:pt x="5982" y="2004"/>
                      </a:cubicBezTo>
                      <a:cubicBezTo>
                        <a:pt x="5974" y="2004"/>
                        <a:pt x="5965" y="2003"/>
                        <a:pt x="5956" y="2001"/>
                      </a:cubicBezTo>
                      <a:cubicBezTo>
                        <a:pt x="5956" y="2001"/>
                        <a:pt x="5987" y="1939"/>
                        <a:pt x="6018" y="1892"/>
                      </a:cubicBezTo>
                      <a:cubicBezTo>
                        <a:pt x="6049" y="1846"/>
                        <a:pt x="6080" y="1815"/>
                        <a:pt x="6080" y="1815"/>
                      </a:cubicBezTo>
                      <a:cubicBezTo>
                        <a:pt x="6080" y="1815"/>
                        <a:pt x="5961" y="1735"/>
                        <a:pt x="5943" y="1735"/>
                      </a:cubicBezTo>
                      <a:cubicBezTo>
                        <a:pt x="5943" y="1735"/>
                        <a:pt x="5942" y="1735"/>
                        <a:pt x="5942" y="1736"/>
                      </a:cubicBezTo>
                      <a:lnTo>
                        <a:pt x="5942" y="1736"/>
                      </a:lnTo>
                      <a:cubicBezTo>
                        <a:pt x="5951" y="1721"/>
                        <a:pt x="6024" y="1609"/>
                        <a:pt x="6111" y="1551"/>
                      </a:cubicBezTo>
                      <a:cubicBezTo>
                        <a:pt x="6158" y="1520"/>
                        <a:pt x="6204" y="1489"/>
                        <a:pt x="6235" y="1489"/>
                      </a:cubicBezTo>
                      <a:cubicBezTo>
                        <a:pt x="6267" y="1473"/>
                        <a:pt x="6282" y="1473"/>
                        <a:pt x="6282" y="1473"/>
                      </a:cubicBezTo>
                      <a:cubicBezTo>
                        <a:pt x="6235" y="1422"/>
                        <a:pt x="6184" y="1401"/>
                        <a:pt x="6133" y="1401"/>
                      </a:cubicBezTo>
                      <a:cubicBezTo>
                        <a:pt x="6030" y="1401"/>
                        <a:pt x="5930" y="1484"/>
                        <a:pt x="5879" y="1567"/>
                      </a:cubicBezTo>
                      <a:cubicBezTo>
                        <a:pt x="5832" y="1613"/>
                        <a:pt x="5786" y="1660"/>
                        <a:pt x="5739" y="1706"/>
                      </a:cubicBezTo>
                      <a:cubicBezTo>
                        <a:pt x="5724" y="1691"/>
                        <a:pt x="5708" y="1675"/>
                        <a:pt x="5693" y="1675"/>
                      </a:cubicBezTo>
                      <a:cubicBezTo>
                        <a:pt x="5674" y="1723"/>
                        <a:pt x="5655" y="1741"/>
                        <a:pt x="5639" y="1741"/>
                      </a:cubicBezTo>
                      <a:cubicBezTo>
                        <a:pt x="5629" y="1741"/>
                        <a:pt x="5621" y="1734"/>
                        <a:pt x="5615" y="1722"/>
                      </a:cubicBezTo>
                      <a:cubicBezTo>
                        <a:pt x="5600" y="1691"/>
                        <a:pt x="5584" y="1644"/>
                        <a:pt x="5569" y="1598"/>
                      </a:cubicBezTo>
                      <a:cubicBezTo>
                        <a:pt x="5569" y="1613"/>
                        <a:pt x="5553" y="1629"/>
                        <a:pt x="5553" y="1644"/>
                      </a:cubicBezTo>
                      <a:lnTo>
                        <a:pt x="5289" y="1442"/>
                      </a:lnTo>
                      <a:cubicBezTo>
                        <a:pt x="5274" y="1365"/>
                        <a:pt x="5227" y="1272"/>
                        <a:pt x="5212" y="1194"/>
                      </a:cubicBezTo>
                      <a:lnTo>
                        <a:pt x="5181" y="1163"/>
                      </a:lnTo>
                      <a:lnTo>
                        <a:pt x="4948" y="1163"/>
                      </a:lnTo>
                      <a:lnTo>
                        <a:pt x="3723" y="186"/>
                      </a:lnTo>
                      <a:cubicBezTo>
                        <a:pt x="3672" y="211"/>
                        <a:pt x="3622" y="237"/>
                        <a:pt x="3681" y="237"/>
                      </a:cubicBezTo>
                      <a:cubicBezTo>
                        <a:pt x="3694" y="237"/>
                        <a:pt x="3713" y="236"/>
                        <a:pt x="3738" y="233"/>
                      </a:cubicBezTo>
                      <a:lnTo>
                        <a:pt x="4886" y="1163"/>
                      </a:lnTo>
                      <a:lnTo>
                        <a:pt x="4700" y="1148"/>
                      </a:lnTo>
                      <a:lnTo>
                        <a:pt x="4685" y="1148"/>
                      </a:lnTo>
                      <a:lnTo>
                        <a:pt x="3754" y="403"/>
                      </a:lnTo>
                      <a:cubicBezTo>
                        <a:pt x="3661" y="450"/>
                        <a:pt x="3521" y="496"/>
                        <a:pt x="3382" y="512"/>
                      </a:cubicBezTo>
                      <a:cubicBezTo>
                        <a:pt x="3366" y="419"/>
                        <a:pt x="3676" y="372"/>
                        <a:pt x="3444" y="341"/>
                      </a:cubicBezTo>
                      <a:lnTo>
                        <a:pt x="3444" y="341"/>
                      </a:lnTo>
                      <a:cubicBezTo>
                        <a:pt x="3351" y="419"/>
                        <a:pt x="3289" y="450"/>
                        <a:pt x="3258" y="481"/>
                      </a:cubicBezTo>
                      <a:cubicBezTo>
                        <a:pt x="3227" y="496"/>
                        <a:pt x="3227" y="512"/>
                        <a:pt x="3289" y="574"/>
                      </a:cubicBezTo>
                      <a:lnTo>
                        <a:pt x="3273" y="574"/>
                      </a:lnTo>
                      <a:lnTo>
                        <a:pt x="2994" y="465"/>
                      </a:lnTo>
                      <a:cubicBezTo>
                        <a:pt x="3025" y="450"/>
                        <a:pt x="3041" y="419"/>
                        <a:pt x="3056" y="403"/>
                      </a:cubicBezTo>
                      <a:cubicBezTo>
                        <a:pt x="3072" y="372"/>
                        <a:pt x="3087" y="341"/>
                        <a:pt x="3118" y="310"/>
                      </a:cubicBezTo>
                      <a:cubicBezTo>
                        <a:pt x="3134" y="279"/>
                        <a:pt x="3149" y="248"/>
                        <a:pt x="3227" y="202"/>
                      </a:cubicBezTo>
                      <a:cubicBezTo>
                        <a:pt x="3227" y="155"/>
                        <a:pt x="3165" y="140"/>
                        <a:pt x="3103" y="140"/>
                      </a:cubicBezTo>
                      <a:cubicBezTo>
                        <a:pt x="3056" y="155"/>
                        <a:pt x="2978" y="171"/>
                        <a:pt x="2901" y="202"/>
                      </a:cubicBezTo>
                      <a:cubicBezTo>
                        <a:pt x="2823" y="233"/>
                        <a:pt x="2746" y="264"/>
                        <a:pt x="2668" y="279"/>
                      </a:cubicBezTo>
                      <a:cubicBezTo>
                        <a:pt x="2637" y="295"/>
                        <a:pt x="2606" y="295"/>
                        <a:pt x="2575" y="310"/>
                      </a:cubicBezTo>
                      <a:lnTo>
                        <a:pt x="180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3" name="Google Shape;3693;p21"/>
                <p:cNvSpPr/>
                <p:nvPr/>
              </p:nvSpPr>
              <p:spPr>
                <a:xfrm>
                  <a:off x="3562800" y="718900"/>
                  <a:ext cx="12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3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6" y="16"/>
                        <a:pt x="32" y="16"/>
                        <a:pt x="32" y="32"/>
                      </a:cubicBezTo>
                      <a:lnTo>
                        <a:pt x="47" y="32"/>
                      </a:lnTo>
                      <a:lnTo>
                        <a:pt x="32" y="16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4" name="Google Shape;3694;p21"/>
                <p:cNvSpPr/>
                <p:nvPr/>
              </p:nvSpPr>
              <p:spPr>
                <a:xfrm>
                  <a:off x="3563975" y="719675"/>
                  <a:ext cx="11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32" extrusionOk="0">
                      <a:moveTo>
                        <a:pt x="0" y="1"/>
                      </a:moveTo>
                      <a:lnTo>
                        <a:pt x="16" y="16"/>
                      </a:lnTo>
                      <a:cubicBezTo>
                        <a:pt x="16" y="16"/>
                        <a:pt x="31" y="32"/>
                        <a:pt x="47" y="32"/>
                      </a:cubicBezTo>
                      <a:cubicBezTo>
                        <a:pt x="31" y="16"/>
                        <a:pt x="16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5" name="Google Shape;3695;p21"/>
                <p:cNvSpPr/>
                <p:nvPr/>
              </p:nvSpPr>
              <p:spPr>
                <a:xfrm>
                  <a:off x="3643075" y="6855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6" name="Google Shape;3696;p21"/>
                <p:cNvSpPr/>
                <p:nvPr/>
              </p:nvSpPr>
              <p:spPr>
                <a:xfrm>
                  <a:off x="3561650" y="718125"/>
                  <a:ext cx="11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32" extrusionOk="0">
                      <a:moveTo>
                        <a:pt x="0" y="1"/>
                      </a:moveTo>
                      <a:cubicBezTo>
                        <a:pt x="16" y="1"/>
                        <a:pt x="31" y="16"/>
                        <a:pt x="47" y="3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7" name="Google Shape;3697;p21"/>
                <p:cNvSpPr/>
                <p:nvPr/>
              </p:nvSpPr>
              <p:spPr>
                <a:xfrm>
                  <a:off x="3572875" y="728225"/>
                  <a:ext cx="42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47" extrusionOk="0">
                      <a:moveTo>
                        <a:pt x="1" y="0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4" y="16"/>
                        <a:pt x="5" y="16"/>
                      </a:cubicBezTo>
                      <a:lnTo>
                        <a:pt x="5" y="16"/>
                      </a:lnTo>
                      <a:cubicBezTo>
                        <a:pt x="3" y="11"/>
                        <a:pt x="1" y="5"/>
                        <a:pt x="1" y="0"/>
                      </a:cubicBezTo>
                      <a:close/>
                      <a:moveTo>
                        <a:pt x="5" y="16"/>
                      </a:moveTo>
                      <a:cubicBezTo>
                        <a:pt x="10" y="26"/>
                        <a:pt x="16" y="36"/>
                        <a:pt x="16" y="47"/>
                      </a:cubicBezTo>
                      <a:cubicBezTo>
                        <a:pt x="16" y="33"/>
                        <a:pt x="16" y="19"/>
                        <a:pt x="5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8" name="Google Shape;3698;p21"/>
                <p:cNvSpPr/>
                <p:nvPr/>
              </p:nvSpPr>
              <p:spPr>
                <a:xfrm>
                  <a:off x="3572875" y="7286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21"/>
                <p:cNvSpPr/>
                <p:nvPr/>
              </p:nvSpPr>
              <p:spPr>
                <a:xfrm>
                  <a:off x="3570950" y="726275"/>
                  <a:ext cx="4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" extrusionOk="0">
                      <a:moveTo>
                        <a:pt x="16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0" name="Google Shape;3700;p21"/>
                <p:cNvSpPr/>
                <p:nvPr/>
              </p:nvSpPr>
              <p:spPr>
                <a:xfrm>
                  <a:off x="3586850" y="737525"/>
                  <a:ext cx="2725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7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31" y="31"/>
                        <a:pt x="78" y="47"/>
                        <a:pt x="109" y="78"/>
                      </a:cubicBezTo>
                      <a:lnTo>
                        <a:pt x="109" y="78"/>
                      </a:lnTo>
                      <a:cubicBezTo>
                        <a:pt x="78" y="47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1" name="Google Shape;3701;p21"/>
                <p:cNvSpPr/>
                <p:nvPr/>
              </p:nvSpPr>
              <p:spPr>
                <a:xfrm>
                  <a:off x="3573275" y="729375"/>
                  <a:ext cx="6225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" h="156" extrusionOk="0">
                      <a:moveTo>
                        <a:pt x="0" y="1"/>
                      </a:moveTo>
                      <a:cubicBezTo>
                        <a:pt x="78" y="47"/>
                        <a:pt x="171" y="94"/>
                        <a:pt x="249" y="156"/>
                      </a:cubicBezTo>
                      <a:cubicBezTo>
                        <a:pt x="171" y="94"/>
                        <a:pt x="93" y="47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2" name="Google Shape;3702;p21"/>
                <p:cNvSpPr/>
                <p:nvPr/>
              </p:nvSpPr>
              <p:spPr>
                <a:xfrm>
                  <a:off x="3608550" y="750325"/>
                  <a:ext cx="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" extrusionOk="0">
                      <a:moveTo>
                        <a:pt x="16" y="0"/>
                      </a:moveTo>
                      <a:cubicBezTo>
                        <a:pt x="16" y="0"/>
                        <a:pt x="16" y="0"/>
                        <a:pt x="1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3" name="Google Shape;3703;p21"/>
                <p:cNvSpPr/>
                <p:nvPr/>
              </p:nvSpPr>
              <p:spPr>
                <a:xfrm>
                  <a:off x="3606625" y="748775"/>
                  <a:ext cx="3125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78" extrusionOk="0">
                      <a:moveTo>
                        <a:pt x="0" y="47"/>
                      </a:moveTo>
                      <a:lnTo>
                        <a:pt x="0" y="47"/>
                      </a:lnTo>
                      <a:cubicBezTo>
                        <a:pt x="16" y="62"/>
                        <a:pt x="47" y="62"/>
                        <a:pt x="62" y="62"/>
                      </a:cubicBezTo>
                      <a:cubicBezTo>
                        <a:pt x="43" y="58"/>
                        <a:pt x="23" y="54"/>
                        <a:pt x="0" y="47"/>
                      </a:cubicBezTo>
                      <a:close/>
                      <a:moveTo>
                        <a:pt x="47" y="0"/>
                      </a:moveTo>
                      <a:cubicBezTo>
                        <a:pt x="47" y="31"/>
                        <a:pt x="62" y="31"/>
                        <a:pt x="62" y="31"/>
                      </a:cubicBezTo>
                      <a:cubicBezTo>
                        <a:pt x="62" y="47"/>
                        <a:pt x="62" y="47"/>
                        <a:pt x="62" y="47"/>
                      </a:cubicBezTo>
                      <a:lnTo>
                        <a:pt x="62" y="62"/>
                      </a:lnTo>
                      <a:cubicBezTo>
                        <a:pt x="82" y="66"/>
                        <a:pt x="101" y="70"/>
                        <a:pt x="124" y="78"/>
                      </a:cubicBezTo>
                      <a:cubicBezTo>
                        <a:pt x="109" y="47"/>
                        <a:pt x="93" y="16"/>
                        <a:pt x="9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21"/>
                <p:cNvSpPr/>
                <p:nvPr/>
              </p:nvSpPr>
              <p:spPr>
                <a:xfrm>
                  <a:off x="3572500" y="727825"/>
                  <a:ext cx="800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63" extrusionOk="0">
                      <a:moveTo>
                        <a:pt x="0" y="1"/>
                      </a:moveTo>
                      <a:cubicBezTo>
                        <a:pt x="0" y="1"/>
                        <a:pt x="0" y="16"/>
                        <a:pt x="0" y="16"/>
                      </a:cubicBezTo>
                      <a:cubicBezTo>
                        <a:pt x="6" y="16"/>
                        <a:pt x="12" y="18"/>
                        <a:pt x="17" y="22"/>
                      </a:cubicBezTo>
                      <a:lnTo>
                        <a:pt x="17" y="22"/>
                      </a:lnTo>
                      <a:cubicBezTo>
                        <a:pt x="12" y="14"/>
                        <a:pt x="6" y="6"/>
                        <a:pt x="0" y="1"/>
                      </a:cubicBezTo>
                      <a:close/>
                      <a:moveTo>
                        <a:pt x="17" y="22"/>
                      </a:moveTo>
                      <a:cubicBezTo>
                        <a:pt x="25" y="37"/>
                        <a:pt x="31" y="53"/>
                        <a:pt x="31" y="63"/>
                      </a:cubicBezTo>
                      <a:cubicBezTo>
                        <a:pt x="31" y="43"/>
                        <a:pt x="25" y="30"/>
                        <a:pt x="17" y="2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21"/>
                <p:cNvSpPr/>
                <p:nvPr/>
              </p:nvSpPr>
              <p:spPr>
                <a:xfrm>
                  <a:off x="3591525" y="740625"/>
                  <a:ext cx="232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63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16"/>
                        <a:pt x="62" y="32"/>
                        <a:pt x="92" y="62"/>
                      </a:cubicBezTo>
                      <a:cubicBezTo>
                        <a:pt x="92" y="62"/>
                        <a:pt x="92" y="47"/>
                        <a:pt x="92" y="47"/>
                      </a:cubicBezTo>
                      <a:cubicBezTo>
                        <a:pt x="62" y="32"/>
                        <a:pt x="31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21"/>
                <p:cNvSpPr/>
                <p:nvPr/>
              </p:nvSpPr>
              <p:spPr>
                <a:xfrm>
                  <a:off x="3606625" y="749925"/>
                  <a:ext cx="31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32" extrusionOk="0">
                      <a:moveTo>
                        <a:pt x="124" y="32"/>
                      </a:moveTo>
                      <a:cubicBezTo>
                        <a:pt x="93" y="16"/>
                        <a:pt x="47" y="16"/>
                        <a:pt x="0" y="1"/>
                      </a:cubicBezTo>
                      <a:cubicBezTo>
                        <a:pt x="47" y="16"/>
                        <a:pt x="93" y="16"/>
                        <a:pt x="124" y="3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21"/>
                <p:cNvSpPr/>
                <p:nvPr/>
              </p:nvSpPr>
              <p:spPr>
                <a:xfrm>
                  <a:off x="3606625" y="749925"/>
                  <a:ext cx="31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32" extrusionOk="0">
                      <a:moveTo>
                        <a:pt x="124" y="32"/>
                      </a:moveTo>
                      <a:cubicBezTo>
                        <a:pt x="93" y="16"/>
                        <a:pt x="47" y="16"/>
                        <a:pt x="0" y="1"/>
                      </a:cubicBezTo>
                      <a:cubicBezTo>
                        <a:pt x="47" y="16"/>
                        <a:pt x="93" y="16"/>
                        <a:pt x="124" y="3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21"/>
                <p:cNvSpPr/>
                <p:nvPr/>
              </p:nvSpPr>
              <p:spPr>
                <a:xfrm>
                  <a:off x="3571725" y="727050"/>
                  <a:ext cx="80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8" extrusionOk="0">
                      <a:moveTo>
                        <a:pt x="0" y="1"/>
                      </a:moveTo>
                      <a:lnTo>
                        <a:pt x="16" y="16"/>
                      </a:lnTo>
                      <a:cubicBezTo>
                        <a:pt x="16" y="16"/>
                        <a:pt x="16" y="1"/>
                        <a:pt x="0" y="1"/>
                      </a:cubicBezTo>
                      <a:close/>
                      <a:moveTo>
                        <a:pt x="16" y="16"/>
                      </a:moveTo>
                      <a:lnTo>
                        <a:pt x="31" y="47"/>
                      </a:ln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16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9" name="Google Shape;3709;p21"/>
                <p:cNvSpPr/>
                <p:nvPr/>
              </p:nvSpPr>
              <p:spPr>
                <a:xfrm>
                  <a:off x="3624450" y="650675"/>
                  <a:ext cx="19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32" extrusionOk="0">
                      <a:moveTo>
                        <a:pt x="1" y="0"/>
                      </a:moveTo>
                      <a:cubicBezTo>
                        <a:pt x="16" y="0"/>
                        <a:pt x="47" y="16"/>
                        <a:pt x="78" y="31"/>
                      </a:cubicBezTo>
                      <a:cubicBezTo>
                        <a:pt x="78" y="31"/>
                        <a:pt x="78" y="16"/>
                        <a:pt x="78" y="16"/>
                      </a:cubicBezTo>
                      <a:cubicBezTo>
                        <a:pt x="47" y="16"/>
                        <a:pt x="32" y="0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0" name="Google Shape;3710;p21"/>
                <p:cNvSpPr/>
                <p:nvPr/>
              </p:nvSpPr>
              <p:spPr>
                <a:xfrm>
                  <a:off x="3627175" y="649125"/>
                  <a:ext cx="117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16" extrusionOk="0">
                      <a:moveTo>
                        <a:pt x="0" y="0"/>
                      </a:moveTo>
                      <a:cubicBezTo>
                        <a:pt x="16" y="16"/>
                        <a:pt x="31" y="16"/>
                        <a:pt x="47" y="16"/>
                      </a:cubicBez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21"/>
                <p:cNvSpPr/>
                <p:nvPr/>
              </p:nvSpPr>
              <p:spPr>
                <a:xfrm>
                  <a:off x="3572500" y="728225"/>
                  <a:ext cx="4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" extrusionOk="0">
                      <a:moveTo>
                        <a:pt x="16" y="0"/>
                      </a:moveTo>
                      <a:cubicBezTo>
                        <a:pt x="16" y="0"/>
                        <a:pt x="16" y="0"/>
                        <a:pt x="0" y="0"/>
                      </a:cubicBezTo>
                      <a:lnTo>
                        <a:pt x="0" y="0"/>
                      </a:lnTo>
                      <a:cubicBezTo>
                        <a:pt x="16" y="0"/>
                        <a:pt x="16" y="0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21"/>
                <p:cNvSpPr/>
                <p:nvPr/>
              </p:nvSpPr>
              <p:spPr>
                <a:xfrm>
                  <a:off x="3626400" y="649125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0"/>
                      </a:moveTo>
                      <a:cubicBezTo>
                        <a:pt x="16" y="0"/>
                        <a:pt x="0" y="16"/>
                        <a:pt x="0" y="31"/>
                      </a:cubicBezTo>
                      <a:cubicBezTo>
                        <a:pt x="16" y="31"/>
                        <a:pt x="16" y="16"/>
                        <a:pt x="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21"/>
                <p:cNvSpPr/>
                <p:nvPr/>
              </p:nvSpPr>
              <p:spPr>
                <a:xfrm>
                  <a:off x="3566675" y="722000"/>
                  <a:ext cx="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" extrusionOk="0">
                      <a:moveTo>
                        <a:pt x="16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21"/>
                <p:cNvSpPr/>
                <p:nvPr/>
              </p:nvSpPr>
              <p:spPr>
                <a:xfrm>
                  <a:off x="3624850" y="647950"/>
                  <a:ext cx="1175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48" extrusionOk="0">
                      <a:moveTo>
                        <a:pt x="16" y="1"/>
                      </a:moveTo>
                      <a:cubicBezTo>
                        <a:pt x="16" y="16"/>
                        <a:pt x="0" y="16"/>
                        <a:pt x="0" y="32"/>
                      </a:cubicBezTo>
                      <a:cubicBezTo>
                        <a:pt x="0" y="32"/>
                        <a:pt x="16" y="32"/>
                        <a:pt x="16" y="47"/>
                      </a:cubicBezTo>
                      <a:cubicBezTo>
                        <a:pt x="31" y="47"/>
                        <a:pt x="31" y="32"/>
                        <a:pt x="47" y="16"/>
                      </a:cubicBezTo>
                      <a:cubicBezTo>
                        <a:pt x="31" y="16"/>
                        <a:pt x="31" y="16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5" name="Google Shape;3715;p21"/>
                <p:cNvSpPr/>
                <p:nvPr/>
              </p:nvSpPr>
              <p:spPr>
                <a:xfrm>
                  <a:off x="3624850" y="649900"/>
                  <a:ext cx="157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47" extrusionOk="0">
                      <a:moveTo>
                        <a:pt x="62" y="0"/>
                      </a:moveTo>
                      <a:lnTo>
                        <a:pt x="62" y="0"/>
                      </a:lnTo>
                      <a:cubicBezTo>
                        <a:pt x="31" y="16"/>
                        <a:pt x="16" y="16"/>
                        <a:pt x="0" y="31"/>
                      </a:cubicBezTo>
                      <a:cubicBezTo>
                        <a:pt x="16" y="31"/>
                        <a:pt x="47" y="47"/>
                        <a:pt x="62" y="47"/>
                      </a:cubicBezTo>
                      <a:cubicBezTo>
                        <a:pt x="62" y="31"/>
                        <a:pt x="47" y="16"/>
                        <a:pt x="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6" name="Google Shape;3716;p21"/>
                <p:cNvSpPr/>
                <p:nvPr/>
              </p:nvSpPr>
              <p:spPr>
                <a:xfrm>
                  <a:off x="3606625" y="749925"/>
                  <a:ext cx="195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17" extrusionOk="0">
                      <a:moveTo>
                        <a:pt x="0" y="1"/>
                      </a:moveTo>
                      <a:cubicBezTo>
                        <a:pt x="31" y="16"/>
                        <a:pt x="62" y="16"/>
                        <a:pt x="78" y="16"/>
                      </a:cubicBezTo>
                      <a:cubicBezTo>
                        <a:pt x="62" y="16"/>
                        <a:pt x="31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21"/>
                <p:cNvSpPr/>
                <p:nvPr/>
              </p:nvSpPr>
              <p:spPr>
                <a:xfrm>
                  <a:off x="3626000" y="647575"/>
                  <a:ext cx="4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6" extrusionOk="0">
                      <a:moveTo>
                        <a:pt x="1" y="0"/>
                      </a:moveTo>
                      <a:lnTo>
                        <a:pt x="16" y="16"/>
                      </a:lnTo>
                      <a:cubicBezTo>
                        <a:pt x="16" y="16"/>
                        <a:pt x="16" y="16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8" name="Google Shape;3718;p21"/>
                <p:cNvSpPr/>
                <p:nvPr/>
              </p:nvSpPr>
              <p:spPr>
                <a:xfrm>
                  <a:off x="3571725" y="7270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9" name="Google Shape;3719;p21"/>
                <p:cNvSpPr/>
                <p:nvPr/>
              </p:nvSpPr>
              <p:spPr>
                <a:xfrm>
                  <a:off x="3570950" y="725900"/>
                  <a:ext cx="800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7" extrusionOk="0">
                      <a:moveTo>
                        <a:pt x="1" y="1"/>
                      </a:moveTo>
                      <a:cubicBezTo>
                        <a:pt x="16" y="16"/>
                        <a:pt x="31" y="31"/>
                        <a:pt x="31" y="47"/>
                      </a:cubicBezTo>
                      <a:cubicBezTo>
                        <a:pt x="31" y="47"/>
                        <a:pt x="31" y="47"/>
                        <a:pt x="31" y="31"/>
                      </a:cubicBezTo>
                      <a:cubicBezTo>
                        <a:pt x="16" y="16"/>
                        <a:pt x="16" y="16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21"/>
                <p:cNvSpPr/>
                <p:nvPr/>
              </p:nvSpPr>
              <p:spPr>
                <a:xfrm>
                  <a:off x="3658975" y="719100"/>
                  <a:ext cx="3125" cy="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50" extrusionOk="0">
                      <a:moveTo>
                        <a:pt x="31" y="0"/>
                      </a:moveTo>
                      <a:cubicBezTo>
                        <a:pt x="23" y="0"/>
                        <a:pt x="13" y="3"/>
                        <a:pt x="0" y="8"/>
                      </a:cubicBezTo>
                      <a:cubicBezTo>
                        <a:pt x="29" y="52"/>
                        <a:pt x="17" y="149"/>
                        <a:pt x="104" y="149"/>
                      </a:cubicBezTo>
                      <a:cubicBezTo>
                        <a:pt x="110" y="149"/>
                        <a:pt x="117" y="149"/>
                        <a:pt x="124" y="148"/>
                      </a:cubicBezTo>
                      <a:cubicBezTo>
                        <a:pt x="28" y="134"/>
                        <a:pt x="89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1" name="Google Shape;3721;p21"/>
                <p:cNvSpPr/>
                <p:nvPr/>
              </p:nvSpPr>
              <p:spPr>
                <a:xfrm>
                  <a:off x="3628125" y="760400"/>
                  <a:ext cx="4450" cy="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" h="143" extrusionOk="0">
                      <a:moveTo>
                        <a:pt x="40" y="0"/>
                      </a:moveTo>
                      <a:cubicBezTo>
                        <a:pt x="51" y="3"/>
                        <a:pt x="64" y="5"/>
                        <a:pt x="76" y="7"/>
                      </a:cubicBezTo>
                      <a:lnTo>
                        <a:pt x="76" y="7"/>
                      </a:lnTo>
                      <a:cubicBezTo>
                        <a:pt x="68" y="3"/>
                        <a:pt x="57" y="0"/>
                        <a:pt x="40" y="0"/>
                      </a:cubicBezTo>
                      <a:close/>
                      <a:moveTo>
                        <a:pt x="76" y="7"/>
                      </a:moveTo>
                      <a:lnTo>
                        <a:pt x="76" y="7"/>
                      </a:lnTo>
                      <a:cubicBezTo>
                        <a:pt x="128" y="35"/>
                        <a:pt x="1" y="142"/>
                        <a:pt x="44" y="142"/>
                      </a:cubicBezTo>
                      <a:cubicBezTo>
                        <a:pt x="54" y="142"/>
                        <a:pt x="72" y="137"/>
                        <a:pt x="102" y="124"/>
                      </a:cubicBezTo>
                      <a:cubicBezTo>
                        <a:pt x="178" y="23"/>
                        <a:pt x="130" y="15"/>
                        <a:pt x="76" y="7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2" name="Google Shape;3722;p21"/>
                <p:cNvSpPr/>
                <p:nvPr/>
              </p:nvSpPr>
              <p:spPr>
                <a:xfrm>
                  <a:off x="3569775" y="655325"/>
                  <a:ext cx="2575" cy="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138" extrusionOk="0">
                      <a:moveTo>
                        <a:pt x="78" y="0"/>
                      </a:moveTo>
                      <a:lnTo>
                        <a:pt x="1" y="109"/>
                      </a:lnTo>
                      <a:cubicBezTo>
                        <a:pt x="7" y="105"/>
                        <a:pt x="14" y="103"/>
                        <a:pt x="20" y="103"/>
                      </a:cubicBezTo>
                      <a:cubicBezTo>
                        <a:pt x="52" y="103"/>
                        <a:pt x="87" y="137"/>
                        <a:pt x="98" y="137"/>
                      </a:cubicBezTo>
                      <a:cubicBezTo>
                        <a:pt x="103" y="137"/>
                        <a:pt x="102" y="130"/>
                        <a:pt x="94" y="109"/>
                      </a:cubicBez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21"/>
                <p:cNvSpPr/>
                <p:nvPr/>
              </p:nvSpPr>
              <p:spPr>
                <a:xfrm>
                  <a:off x="3579475" y="677425"/>
                  <a:ext cx="1200" cy="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140" extrusionOk="0">
                      <a:moveTo>
                        <a:pt x="47" y="0"/>
                      </a:moveTo>
                      <a:lnTo>
                        <a:pt x="32" y="16"/>
                      </a:lnTo>
                      <a:lnTo>
                        <a:pt x="1" y="140"/>
                      </a:lnTo>
                      <a:lnTo>
                        <a:pt x="47" y="0"/>
                      </a:lnTo>
                      <a:close/>
                      <a:moveTo>
                        <a:pt x="1" y="140"/>
                      </a:moveTo>
                      <a:lnTo>
                        <a:pt x="1" y="140"/>
                      </a:lnTo>
                      <a:lnTo>
                        <a:pt x="1" y="14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21"/>
                <p:cNvSpPr/>
                <p:nvPr/>
              </p:nvSpPr>
              <p:spPr>
                <a:xfrm>
                  <a:off x="3654300" y="749425"/>
                  <a:ext cx="6150" cy="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" h="347" extrusionOk="0">
                      <a:moveTo>
                        <a:pt x="100" y="1"/>
                      </a:moveTo>
                      <a:cubicBezTo>
                        <a:pt x="42" y="1"/>
                        <a:pt x="1" y="119"/>
                        <a:pt x="1" y="145"/>
                      </a:cubicBezTo>
                      <a:lnTo>
                        <a:pt x="203" y="346"/>
                      </a:lnTo>
                      <a:cubicBezTo>
                        <a:pt x="245" y="204"/>
                        <a:pt x="158" y="127"/>
                        <a:pt x="71" y="127"/>
                      </a:cubicBezTo>
                      <a:cubicBezTo>
                        <a:pt x="63" y="127"/>
                        <a:pt x="55" y="128"/>
                        <a:pt x="47" y="129"/>
                      </a:cubicBezTo>
                      <a:cubicBezTo>
                        <a:pt x="57" y="85"/>
                        <a:pt x="77" y="73"/>
                        <a:pt x="96" y="73"/>
                      </a:cubicBezTo>
                      <a:cubicBezTo>
                        <a:pt x="117" y="73"/>
                        <a:pt x="139" y="87"/>
                        <a:pt x="150" y="87"/>
                      </a:cubicBezTo>
                      <a:cubicBezTo>
                        <a:pt x="161" y="87"/>
                        <a:pt x="162" y="73"/>
                        <a:pt x="140" y="21"/>
                      </a:cubicBezTo>
                      <a:cubicBezTo>
                        <a:pt x="126" y="7"/>
                        <a:pt x="113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21"/>
                <p:cNvSpPr/>
                <p:nvPr/>
              </p:nvSpPr>
              <p:spPr>
                <a:xfrm>
                  <a:off x="3610875" y="625850"/>
                  <a:ext cx="6625" cy="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" h="155" extrusionOk="0">
                      <a:moveTo>
                        <a:pt x="264" y="1"/>
                      </a:moveTo>
                      <a:cubicBezTo>
                        <a:pt x="125" y="47"/>
                        <a:pt x="78" y="78"/>
                        <a:pt x="1" y="140"/>
                      </a:cubicBezTo>
                      <a:cubicBezTo>
                        <a:pt x="11" y="150"/>
                        <a:pt x="22" y="155"/>
                        <a:pt x="34" y="155"/>
                      </a:cubicBezTo>
                      <a:cubicBezTo>
                        <a:pt x="94" y="155"/>
                        <a:pt x="174" y="40"/>
                        <a:pt x="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21"/>
                <p:cNvSpPr/>
                <p:nvPr/>
              </p:nvSpPr>
              <p:spPr>
                <a:xfrm>
                  <a:off x="3654700" y="760400"/>
                  <a:ext cx="1950" cy="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107" extrusionOk="0">
                      <a:moveTo>
                        <a:pt x="78" y="0"/>
                      </a:moveTo>
                      <a:cubicBezTo>
                        <a:pt x="47" y="31"/>
                        <a:pt x="16" y="47"/>
                        <a:pt x="0" y="93"/>
                      </a:cubicBezTo>
                      <a:cubicBezTo>
                        <a:pt x="9" y="102"/>
                        <a:pt x="17" y="106"/>
                        <a:pt x="24" y="106"/>
                      </a:cubicBezTo>
                      <a:cubicBezTo>
                        <a:pt x="53" y="106"/>
                        <a:pt x="65" y="38"/>
                        <a:pt x="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21"/>
                <p:cNvSpPr/>
                <p:nvPr/>
              </p:nvSpPr>
              <p:spPr>
                <a:xfrm>
                  <a:off x="3691925" y="710200"/>
                  <a:ext cx="1950" cy="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8" extrusionOk="0">
                      <a:moveTo>
                        <a:pt x="17" y="1"/>
                      </a:moveTo>
                      <a:cubicBezTo>
                        <a:pt x="11" y="1"/>
                        <a:pt x="6" y="3"/>
                        <a:pt x="0" y="8"/>
                      </a:cubicBezTo>
                      <a:lnTo>
                        <a:pt x="78" y="8"/>
                      </a:lnTo>
                      <a:cubicBezTo>
                        <a:pt x="47" y="8"/>
                        <a:pt x="30" y="1"/>
                        <a:pt x="1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21"/>
                <p:cNvSpPr/>
                <p:nvPr/>
              </p:nvSpPr>
              <p:spPr>
                <a:xfrm>
                  <a:off x="3682225" y="657200"/>
                  <a:ext cx="8550" cy="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205" extrusionOk="0">
                      <a:moveTo>
                        <a:pt x="340" y="1"/>
                      </a:moveTo>
                      <a:cubicBezTo>
                        <a:pt x="338" y="1"/>
                        <a:pt x="334" y="2"/>
                        <a:pt x="329" y="5"/>
                      </a:cubicBezTo>
                      <a:lnTo>
                        <a:pt x="329" y="5"/>
                      </a:lnTo>
                      <a:cubicBezTo>
                        <a:pt x="334" y="4"/>
                        <a:pt x="338" y="3"/>
                        <a:pt x="342" y="3"/>
                      </a:cubicBezTo>
                      <a:cubicBezTo>
                        <a:pt x="342" y="1"/>
                        <a:pt x="341" y="1"/>
                        <a:pt x="340" y="1"/>
                      </a:cubicBezTo>
                      <a:close/>
                      <a:moveTo>
                        <a:pt x="329" y="5"/>
                      </a:moveTo>
                      <a:lnTo>
                        <a:pt x="329" y="5"/>
                      </a:lnTo>
                      <a:cubicBezTo>
                        <a:pt x="218" y="24"/>
                        <a:pt x="30" y="100"/>
                        <a:pt x="1" y="204"/>
                      </a:cubicBezTo>
                      <a:cubicBezTo>
                        <a:pt x="32" y="111"/>
                        <a:pt x="218" y="127"/>
                        <a:pt x="249" y="49"/>
                      </a:cubicBezTo>
                      <a:lnTo>
                        <a:pt x="249" y="65"/>
                      </a:lnTo>
                      <a:cubicBezTo>
                        <a:pt x="249" y="65"/>
                        <a:pt x="304" y="19"/>
                        <a:pt x="329" y="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21"/>
                <p:cNvSpPr/>
                <p:nvPr/>
              </p:nvSpPr>
              <p:spPr>
                <a:xfrm>
                  <a:off x="3706275" y="975975"/>
                  <a:ext cx="11600" cy="1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" h="513" extrusionOk="0">
                      <a:moveTo>
                        <a:pt x="217" y="1"/>
                      </a:moveTo>
                      <a:cubicBezTo>
                        <a:pt x="216" y="4"/>
                        <a:pt x="216" y="8"/>
                        <a:pt x="215" y="11"/>
                      </a:cubicBezTo>
                      <a:lnTo>
                        <a:pt x="215" y="11"/>
                      </a:lnTo>
                      <a:cubicBezTo>
                        <a:pt x="216" y="8"/>
                        <a:pt x="217" y="4"/>
                        <a:pt x="217" y="1"/>
                      </a:cubicBezTo>
                      <a:close/>
                      <a:moveTo>
                        <a:pt x="215" y="11"/>
                      </a:moveTo>
                      <a:lnTo>
                        <a:pt x="215" y="11"/>
                      </a:lnTo>
                      <a:cubicBezTo>
                        <a:pt x="210" y="23"/>
                        <a:pt x="198" y="32"/>
                        <a:pt x="186" y="32"/>
                      </a:cubicBezTo>
                      <a:cubicBezTo>
                        <a:pt x="178" y="57"/>
                        <a:pt x="146" y="69"/>
                        <a:pt x="116" y="69"/>
                      </a:cubicBezTo>
                      <a:cubicBezTo>
                        <a:pt x="92" y="69"/>
                        <a:pt x="69" y="61"/>
                        <a:pt x="62" y="47"/>
                      </a:cubicBezTo>
                      <a:lnTo>
                        <a:pt x="62" y="47"/>
                      </a:lnTo>
                      <a:cubicBezTo>
                        <a:pt x="93" y="171"/>
                        <a:pt x="0" y="140"/>
                        <a:pt x="155" y="218"/>
                      </a:cubicBezTo>
                      <a:cubicBezTo>
                        <a:pt x="188" y="258"/>
                        <a:pt x="169" y="282"/>
                        <a:pt x="138" y="282"/>
                      </a:cubicBezTo>
                      <a:cubicBezTo>
                        <a:pt x="109" y="282"/>
                        <a:pt x="69" y="262"/>
                        <a:pt x="47" y="218"/>
                      </a:cubicBezTo>
                      <a:lnTo>
                        <a:pt x="47" y="218"/>
                      </a:lnTo>
                      <a:cubicBezTo>
                        <a:pt x="47" y="233"/>
                        <a:pt x="93" y="404"/>
                        <a:pt x="93" y="404"/>
                      </a:cubicBezTo>
                      <a:cubicBezTo>
                        <a:pt x="93" y="404"/>
                        <a:pt x="140" y="326"/>
                        <a:pt x="155" y="326"/>
                      </a:cubicBezTo>
                      <a:lnTo>
                        <a:pt x="155" y="326"/>
                      </a:lnTo>
                      <a:cubicBezTo>
                        <a:pt x="279" y="404"/>
                        <a:pt x="62" y="451"/>
                        <a:pt x="233" y="513"/>
                      </a:cubicBezTo>
                      <a:cubicBezTo>
                        <a:pt x="233" y="513"/>
                        <a:pt x="233" y="482"/>
                        <a:pt x="233" y="451"/>
                      </a:cubicBezTo>
                      <a:cubicBezTo>
                        <a:pt x="248" y="404"/>
                        <a:pt x="248" y="373"/>
                        <a:pt x="248" y="373"/>
                      </a:cubicBezTo>
                      <a:lnTo>
                        <a:pt x="295" y="404"/>
                      </a:lnTo>
                      <a:cubicBezTo>
                        <a:pt x="248" y="357"/>
                        <a:pt x="295" y="295"/>
                        <a:pt x="326" y="280"/>
                      </a:cubicBezTo>
                      <a:cubicBezTo>
                        <a:pt x="357" y="295"/>
                        <a:pt x="388" y="311"/>
                        <a:pt x="388" y="342"/>
                      </a:cubicBezTo>
                      <a:cubicBezTo>
                        <a:pt x="464" y="190"/>
                        <a:pt x="182" y="187"/>
                        <a:pt x="215" y="1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21"/>
                <p:cNvSpPr/>
                <p:nvPr/>
              </p:nvSpPr>
              <p:spPr>
                <a:xfrm>
                  <a:off x="3627550" y="910850"/>
                  <a:ext cx="3125" cy="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71" extrusionOk="0">
                      <a:moveTo>
                        <a:pt x="32" y="0"/>
                      </a:moveTo>
                      <a:cubicBezTo>
                        <a:pt x="16" y="16"/>
                        <a:pt x="16" y="31"/>
                        <a:pt x="1" y="31"/>
                      </a:cubicBezTo>
                      <a:cubicBezTo>
                        <a:pt x="32" y="78"/>
                        <a:pt x="63" y="124"/>
                        <a:pt x="94" y="171"/>
                      </a:cubicBezTo>
                      <a:cubicBezTo>
                        <a:pt x="109" y="171"/>
                        <a:pt x="109" y="155"/>
                        <a:pt x="125" y="140"/>
                      </a:cubicBezTo>
                      <a:cubicBezTo>
                        <a:pt x="94" y="93"/>
                        <a:pt x="47" y="47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21"/>
                <p:cNvSpPr/>
                <p:nvPr/>
              </p:nvSpPr>
              <p:spPr>
                <a:xfrm>
                  <a:off x="3629500" y="915100"/>
                  <a:ext cx="2725" cy="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141" extrusionOk="0">
                      <a:moveTo>
                        <a:pt x="16" y="1"/>
                      </a:moveTo>
                      <a:cubicBezTo>
                        <a:pt x="16" y="1"/>
                        <a:pt x="16" y="16"/>
                        <a:pt x="0" y="16"/>
                      </a:cubicBezTo>
                      <a:cubicBezTo>
                        <a:pt x="31" y="63"/>
                        <a:pt x="47" y="94"/>
                        <a:pt x="78" y="125"/>
                      </a:cubicBezTo>
                      <a:cubicBezTo>
                        <a:pt x="93" y="125"/>
                        <a:pt x="93" y="140"/>
                        <a:pt x="109" y="140"/>
                      </a:cubicBezTo>
                      <a:cubicBezTo>
                        <a:pt x="78" y="94"/>
                        <a:pt x="47" y="47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2" name="Google Shape;3732;p21"/>
                <p:cNvSpPr/>
                <p:nvPr/>
              </p:nvSpPr>
              <p:spPr>
                <a:xfrm>
                  <a:off x="3725275" y="958925"/>
                  <a:ext cx="8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94" extrusionOk="0">
                      <a:moveTo>
                        <a:pt x="31" y="0"/>
                      </a:moveTo>
                      <a:lnTo>
                        <a:pt x="0" y="93"/>
                      </a:lnTo>
                      <a:cubicBezTo>
                        <a:pt x="16" y="78"/>
                        <a:pt x="31" y="47"/>
                        <a:pt x="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3" name="Google Shape;3733;p21"/>
                <p:cNvSpPr/>
                <p:nvPr/>
              </p:nvSpPr>
              <p:spPr>
                <a:xfrm>
                  <a:off x="3757050" y="939525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1" y="16"/>
                      </a:moveTo>
                      <a:lnTo>
                        <a:pt x="1" y="16"/>
                      </a:lnTo>
                      <a:cubicBezTo>
                        <a:pt x="1" y="16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4" name="Google Shape;3734;p21"/>
                <p:cNvSpPr/>
                <p:nvPr/>
              </p:nvSpPr>
              <p:spPr>
                <a:xfrm>
                  <a:off x="3726050" y="958525"/>
                  <a:ext cx="40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7" extrusionOk="0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5" name="Google Shape;3735;p21"/>
                <p:cNvSpPr/>
                <p:nvPr/>
              </p:nvSpPr>
              <p:spPr>
                <a:xfrm>
                  <a:off x="3707825" y="852300"/>
                  <a:ext cx="195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32" extrusionOk="0">
                      <a:moveTo>
                        <a:pt x="78" y="0"/>
                      </a:moveTo>
                      <a:lnTo>
                        <a:pt x="78" y="0"/>
                      </a:lnTo>
                      <a:cubicBezTo>
                        <a:pt x="47" y="16"/>
                        <a:pt x="31" y="16"/>
                        <a:pt x="0" y="31"/>
                      </a:cubicBezTo>
                      <a:cubicBezTo>
                        <a:pt x="47" y="16"/>
                        <a:pt x="62" y="16"/>
                        <a:pt x="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6" name="Google Shape;3736;p21"/>
                <p:cNvSpPr/>
                <p:nvPr/>
              </p:nvSpPr>
              <p:spPr>
                <a:xfrm>
                  <a:off x="3649275" y="889125"/>
                  <a:ext cx="1575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94" extrusionOk="0">
                      <a:moveTo>
                        <a:pt x="62" y="1"/>
                      </a:moveTo>
                      <a:lnTo>
                        <a:pt x="0" y="94"/>
                      </a:lnTo>
                      <a:cubicBezTo>
                        <a:pt x="31" y="63"/>
                        <a:pt x="47" y="32"/>
                        <a:pt x="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7" name="Google Shape;3737;p21"/>
                <p:cNvSpPr/>
                <p:nvPr/>
              </p:nvSpPr>
              <p:spPr>
                <a:xfrm>
                  <a:off x="3702400" y="970550"/>
                  <a:ext cx="80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6" y="16"/>
                        <a:pt x="31" y="16"/>
                        <a:pt x="31" y="16"/>
                      </a:cubicBezTo>
                      <a:cubicBezTo>
                        <a:pt x="16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8" name="Google Shape;3738;p21"/>
                <p:cNvSpPr/>
                <p:nvPr/>
              </p:nvSpPr>
              <p:spPr>
                <a:xfrm>
                  <a:off x="3721200" y="962400"/>
                  <a:ext cx="13000" cy="1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" h="642" extrusionOk="0">
                      <a:moveTo>
                        <a:pt x="101" y="1"/>
                      </a:moveTo>
                      <a:lnTo>
                        <a:pt x="101" y="1"/>
                      </a:lnTo>
                      <a:cubicBezTo>
                        <a:pt x="90" y="12"/>
                        <a:pt x="79" y="23"/>
                        <a:pt x="63" y="23"/>
                      </a:cubicBezTo>
                      <a:cubicBezTo>
                        <a:pt x="56" y="23"/>
                        <a:pt x="48" y="21"/>
                        <a:pt x="39" y="16"/>
                      </a:cubicBezTo>
                      <a:lnTo>
                        <a:pt x="39" y="16"/>
                      </a:lnTo>
                      <a:cubicBezTo>
                        <a:pt x="64" y="53"/>
                        <a:pt x="0" y="227"/>
                        <a:pt x="59" y="227"/>
                      </a:cubicBezTo>
                      <a:cubicBezTo>
                        <a:pt x="74" y="227"/>
                        <a:pt x="97" y="216"/>
                        <a:pt x="132" y="187"/>
                      </a:cubicBezTo>
                      <a:lnTo>
                        <a:pt x="132" y="187"/>
                      </a:lnTo>
                      <a:cubicBezTo>
                        <a:pt x="241" y="296"/>
                        <a:pt x="86" y="327"/>
                        <a:pt x="86" y="404"/>
                      </a:cubicBezTo>
                      <a:cubicBezTo>
                        <a:pt x="89" y="403"/>
                        <a:pt x="92" y="402"/>
                        <a:pt x="95" y="402"/>
                      </a:cubicBezTo>
                      <a:cubicBezTo>
                        <a:pt x="133" y="402"/>
                        <a:pt x="137" y="484"/>
                        <a:pt x="194" y="513"/>
                      </a:cubicBezTo>
                      <a:cubicBezTo>
                        <a:pt x="194" y="466"/>
                        <a:pt x="179" y="420"/>
                        <a:pt x="225" y="389"/>
                      </a:cubicBezTo>
                      <a:cubicBezTo>
                        <a:pt x="287" y="420"/>
                        <a:pt x="272" y="513"/>
                        <a:pt x="225" y="528"/>
                      </a:cubicBezTo>
                      <a:cubicBezTo>
                        <a:pt x="309" y="528"/>
                        <a:pt x="267" y="641"/>
                        <a:pt x="337" y="641"/>
                      </a:cubicBezTo>
                      <a:cubicBezTo>
                        <a:pt x="345" y="641"/>
                        <a:pt x="354" y="640"/>
                        <a:pt x="365" y="637"/>
                      </a:cubicBezTo>
                      <a:cubicBezTo>
                        <a:pt x="442" y="466"/>
                        <a:pt x="520" y="327"/>
                        <a:pt x="489" y="47"/>
                      </a:cubicBezTo>
                      <a:lnTo>
                        <a:pt x="489" y="47"/>
                      </a:lnTo>
                      <a:cubicBezTo>
                        <a:pt x="411" y="172"/>
                        <a:pt x="349" y="296"/>
                        <a:pt x="225" y="327"/>
                      </a:cubicBezTo>
                      <a:lnTo>
                        <a:pt x="163" y="203"/>
                      </a:lnTo>
                      <a:cubicBezTo>
                        <a:pt x="334" y="203"/>
                        <a:pt x="318" y="94"/>
                        <a:pt x="411" y="16"/>
                      </a:cubicBezTo>
                      <a:lnTo>
                        <a:pt x="411" y="16"/>
                      </a:lnTo>
                      <a:lnTo>
                        <a:pt x="179" y="156"/>
                      </a:lnTo>
                      <a:cubicBezTo>
                        <a:pt x="8" y="156"/>
                        <a:pt x="55" y="94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9" name="Google Shape;3739;p21"/>
                <p:cNvSpPr/>
                <p:nvPr/>
              </p:nvSpPr>
              <p:spPr>
                <a:xfrm>
                  <a:off x="3666725" y="870900"/>
                  <a:ext cx="400" cy="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3" extrusionOk="0">
                      <a:moveTo>
                        <a:pt x="0" y="1"/>
                      </a:moveTo>
                      <a:cubicBezTo>
                        <a:pt x="0" y="12"/>
                        <a:pt x="0" y="23"/>
                        <a:pt x="6" y="23"/>
                      </a:cubicBezTo>
                      <a:cubicBezTo>
                        <a:pt x="8" y="23"/>
                        <a:pt x="11" y="21"/>
                        <a:pt x="16" y="16"/>
                      </a:cubicBezTo>
                      <a:cubicBezTo>
                        <a:pt x="16" y="16"/>
                        <a:pt x="16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0" name="Google Shape;3740;p21"/>
                <p:cNvSpPr/>
                <p:nvPr/>
              </p:nvSpPr>
              <p:spPr>
                <a:xfrm>
                  <a:off x="3613975" y="845000"/>
                  <a:ext cx="167925" cy="14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7" h="5910" extrusionOk="0">
                      <a:moveTo>
                        <a:pt x="3898" y="975"/>
                      </a:moveTo>
                      <a:lnTo>
                        <a:pt x="3898" y="975"/>
                      </a:lnTo>
                      <a:cubicBezTo>
                        <a:pt x="3902" y="980"/>
                        <a:pt x="3906" y="985"/>
                        <a:pt x="3909" y="990"/>
                      </a:cubicBezTo>
                      <a:cubicBezTo>
                        <a:pt x="3909" y="990"/>
                        <a:pt x="3909" y="978"/>
                        <a:pt x="3898" y="975"/>
                      </a:cubicBezTo>
                      <a:close/>
                      <a:moveTo>
                        <a:pt x="3847" y="742"/>
                      </a:moveTo>
                      <a:lnTo>
                        <a:pt x="4033" y="1021"/>
                      </a:lnTo>
                      <a:lnTo>
                        <a:pt x="4018" y="1021"/>
                      </a:lnTo>
                      <a:cubicBezTo>
                        <a:pt x="3987" y="1021"/>
                        <a:pt x="3971" y="1021"/>
                        <a:pt x="3940" y="1037"/>
                      </a:cubicBezTo>
                      <a:lnTo>
                        <a:pt x="3910" y="996"/>
                      </a:lnTo>
                      <a:lnTo>
                        <a:pt x="3910" y="996"/>
                      </a:lnTo>
                      <a:cubicBezTo>
                        <a:pt x="3913" y="1010"/>
                        <a:pt x="3925" y="1023"/>
                        <a:pt x="3925" y="1037"/>
                      </a:cubicBezTo>
                      <a:cubicBezTo>
                        <a:pt x="3925" y="1037"/>
                        <a:pt x="3909" y="1037"/>
                        <a:pt x="3909" y="1052"/>
                      </a:cubicBezTo>
                      <a:cubicBezTo>
                        <a:pt x="3909" y="1038"/>
                        <a:pt x="3909" y="1023"/>
                        <a:pt x="3909" y="995"/>
                      </a:cubicBezTo>
                      <a:lnTo>
                        <a:pt x="3909" y="995"/>
                      </a:lnTo>
                      <a:lnTo>
                        <a:pt x="3910" y="996"/>
                      </a:lnTo>
                      <a:lnTo>
                        <a:pt x="3910" y="996"/>
                      </a:lnTo>
                      <a:cubicBezTo>
                        <a:pt x="3910" y="994"/>
                        <a:pt x="3909" y="992"/>
                        <a:pt x="3909" y="990"/>
                      </a:cubicBezTo>
                      <a:cubicBezTo>
                        <a:pt x="3909" y="992"/>
                        <a:pt x="3909" y="994"/>
                        <a:pt x="3909" y="995"/>
                      </a:cubicBezTo>
                      <a:lnTo>
                        <a:pt x="3909" y="995"/>
                      </a:lnTo>
                      <a:lnTo>
                        <a:pt x="3894" y="975"/>
                      </a:lnTo>
                      <a:cubicBezTo>
                        <a:pt x="3895" y="975"/>
                        <a:pt x="3897" y="975"/>
                        <a:pt x="3898" y="975"/>
                      </a:cubicBezTo>
                      <a:lnTo>
                        <a:pt x="3898" y="975"/>
                      </a:lnTo>
                      <a:cubicBezTo>
                        <a:pt x="3858" y="921"/>
                        <a:pt x="3818" y="867"/>
                        <a:pt x="3778" y="801"/>
                      </a:cubicBezTo>
                      <a:lnTo>
                        <a:pt x="3778" y="801"/>
                      </a:lnTo>
                      <a:cubicBezTo>
                        <a:pt x="3783" y="804"/>
                        <a:pt x="3792" y="804"/>
                        <a:pt x="3801" y="804"/>
                      </a:cubicBezTo>
                      <a:cubicBezTo>
                        <a:pt x="3816" y="788"/>
                        <a:pt x="3832" y="757"/>
                        <a:pt x="3847" y="742"/>
                      </a:cubicBezTo>
                      <a:close/>
                      <a:moveTo>
                        <a:pt x="3805" y="1092"/>
                      </a:moveTo>
                      <a:cubicBezTo>
                        <a:pt x="3814" y="1092"/>
                        <a:pt x="3823" y="1094"/>
                        <a:pt x="3832" y="1099"/>
                      </a:cubicBezTo>
                      <a:cubicBezTo>
                        <a:pt x="3801" y="1114"/>
                        <a:pt x="3785" y="1130"/>
                        <a:pt x="3754" y="1161"/>
                      </a:cubicBezTo>
                      <a:cubicBezTo>
                        <a:pt x="3754" y="1145"/>
                        <a:pt x="3754" y="1130"/>
                        <a:pt x="3739" y="1114"/>
                      </a:cubicBezTo>
                      <a:cubicBezTo>
                        <a:pt x="3761" y="1103"/>
                        <a:pt x="3783" y="1092"/>
                        <a:pt x="3805" y="1092"/>
                      </a:cubicBezTo>
                      <a:close/>
                      <a:moveTo>
                        <a:pt x="4824" y="1455"/>
                      </a:moveTo>
                      <a:lnTo>
                        <a:pt x="5305" y="1874"/>
                      </a:lnTo>
                      <a:cubicBezTo>
                        <a:pt x="5290" y="1905"/>
                        <a:pt x="5274" y="1921"/>
                        <a:pt x="5259" y="1921"/>
                      </a:cubicBezTo>
                      <a:lnTo>
                        <a:pt x="5181" y="1859"/>
                      </a:lnTo>
                      <a:cubicBezTo>
                        <a:pt x="5181" y="1828"/>
                        <a:pt x="5166" y="1797"/>
                        <a:pt x="5166" y="1781"/>
                      </a:cubicBezTo>
                      <a:lnTo>
                        <a:pt x="4824" y="1471"/>
                      </a:lnTo>
                      <a:cubicBezTo>
                        <a:pt x="4824" y="1471"/>
                        <a:pt x="4824" y="1471"/>
                        <a:pt x="4824" y="1455"/>
                      </a:cubicBezTo>
                      <a:close/>
                      <a:moveTo>
                        <a:pt x="3863" y="2014"/>
                      </a:moveTo>
                      <a:cubicBezTo>
                        <a:pt x="3863" y="2029"/>
                        <a:pt x="3863" y="2045"/>
                        <a:pt x="3847" y="2060"/>
                      </a:cubicBezTo>
                      <a:cubicBezTo>
                        <a:pt x="3847" y="2045"/>
                        <a:pt x="3847" y="2045"/>
                        <a:pt x="3832" y="2029"/>
                      </a:cubicBezTo>
                      <a:cubicBezTo>
                        <a:pt x="3847" y="2029"/>
                        <a:pt x="3863" y="2014"/>
                        <a:pt x="3863" y="2014"/>
                      </a:cubicBezTo>
                      <a:close/>
                      <a:moveTo>
                        <a:pt x="1288" y="2060"/>
                      </a:moveTo>
                      <a:cubicBezTo>
                        <a:pt x="1288" y="2076"/>
                        <a:pt x="1273" y="2076"/>
                        <a:pt x="1273" y="2091"/>
                      </a:cubicBezTo>
                      <a:cubicBezTo>
                        <a:pt x="1257" y="2091"/>
                        <a:pt x="1273" y="2076"/>
                        <a:pt x="1257" y="2076"/>
                      </a:cubicBezTo>
                      <a:cubicBezTo>
                        <a:pt x="1273" y="2076"/>
                        <a:pt x="1288" y="2060"/>
                        <a:pt x="1288" y="2060"/>
                      </a:cubicBezTo>
                      <a:close/>
                      <a:moveTo>
                        <a:pt x="1598" y="2091"/>
                      </a:moveTo>
                      <a:cubicBezTo>
                        <a:pt x="1598" y="2091"/>
                        <a:pt x="1598" y="2091"/>
                        <a:pt x="1598" y="2091"/>
                      </a:cubicBezTo>
                      <a:cubicBezTo>
                        <a:pt x="1598" y="2091"/>
                        <a:pt x="1598" y="2091"/>
                        <a:pt x="1598" y="2091"/>
                      </a:cubicBezTo>
                      <a:close/>
                      <a:moveTo>
                        <a:pt x="3677" y="2091"/>
                      </a:moveTo>
                      <a:cubicBezTo>
                        <a:pt x="3677" y="2107"/>
                        <a:pt x="3692" y="2107"/>
                        <a:pt x="3708" y="2122"/>
                      </a:cubicBezTo>
                      <a:cubicBezTo>
                        <a:pt x="3692" y="2138"/>
                        <a:pt x="3677" y="2138"/>
                        <a:pt x="3661" y="2153"/>
                      </a:cubicBezTo>
                      <a:cubicBezTo>
                        <a:pt x="3646" y="2138"/>
                        <a:pt x="3646" y="2138"/>
                        <a:pt x="3630" y="2138"/>
                      </a:cubicBezTo>
                      <a:cubicBezTo>
                        <a:pt x="3630" y="2138"/>
                        <a:pt x="3615" y="2122"/>
                        <a:pt x="3615" y="2122"/>
                      </a:cubicBezTo>
                      <a:cubicBezTo>
                        <a:pt x="3630" y="2107"/>
                        <a:pt x="3646" y="2091"/>
                        <a:pt x="3661" y="2091"/>
                      </a:cubicBezTo>
                      <a:close/>
                      <a:moveTo>
                        <a:pt x="2994" y="2060"/>
                      </a:moveTo>
                      <a:cubicBezTo>
                        <a:pt x="3010" y="2076"/>
                        <a:pt x="3010" y="2076"/>
                        <a:pt x="3010" y="2076"/>
                      </a:cubicBezTo>
                      <a:cubicBezTo>
                        <a:pt x="3010" y="2091"/>
                        <a:pt x="2994" y="2107"/>
                        <a:pt x="2994" y="2122"/>
                      </a:cubicBezTo>
                      <a:cubicBezTo>
                        <a:pt x="3010" y="2107"/>
                        <a:pt x="3010" y="2107"/>
                        <a:pt x="3025" y="2091"/>
                      </a:cubicBezTo>
                      <a:lnTo>
                        <a:pt x="3025" y="2091"/>
                      </a:lnTo>
                      <a:cubicBezTo>
                        <a:pt x="3025" y="2118"/>
                        <a:pt x="3014" y="2133"/>
                        <a:pt x="3001" y="2156"/>
                      </a:cubicBezTo>
                      <a:lnTo>
                        <a:pt x="3001" y="2156"/>
                      </a:lnTo>
                      <a:cubicBezTo>
                        <a:pt x="3003" y="2145"/>
                        <a:pt x="2994" y="2134"/>
                        <a:pt x="2994" y="2122"/>
                      </a:cubicBezTo>
                      <a:cubicBezTo>
                        <a:pt x="2994" y="2107"/>
                        <a:pt x="2979" y="2107"/>
                        <a:pt x="2963" y="2091"/>
                      </a:cubicBezTo>
                      <a:lnTo>
                        <a:pt x="2994" y="2060"/>
                      </a:lnTo>
                      <a:close/>
                      <a:moveTo>
                        <a:pt x="1552" y="2153"/>
                      </a:moveTo>
                      <a:cubicBezTo>
                        <a:pt x="1567" y="2169"/>
                        <a:pt x="1567" y="2169"/>
                        <a:pt x="1567" y="2184"/>
                      </a:cubicBezTo>
                      <a:cubicBezTo>
                        <a:pt x="1552" y="2184"/>
                        <a:pt x="1552" y="2169"/>
                        <a:pt x="1536" y="2169"/>
                      </a:cubicBezTo>
                      <a:cubicBezTo>
                        <a:pt x="1552" y="2169"/>
                        <a:pt x="1552" y="2169"/>
                        <a:pt x="1552" y="2153"/>
                      </a:cubicBezTo>
                      <a:close/>
                      <a:moveTo>
                        <a:pt x="2917" y="2153"/>
                      </a:moveTo>
                      <a:cubicBezTo>
                        <a:pt x="2917" y="2169"/>
                        <a:pt x="2917" y="2184"/>
                        <a:pt x="2917" y="2200"/>
                      </a:cubicBezTo>
                      <a:cubicBezTo>
                        <a:pt x="2913" y="2199"/>
                        <a:pt x="2910" y="2199"/>
                        <a:pt x="2907" y="2199"/>
                      </a:cubicBezTo>
                      <a:cubicBezTo>
                        <a:pt x="2898" y="2199"/>
                        <a:pt x="2890" y="2203"/>
                        <a:pt x="2884" y="2209"/>
                      </a:cubicBezTo>
                      <a:lnTo>
                        <a:pt x="2884" y="2209"/>
                      </a:lnTo>
                      <a:cubicBezTo>
                        <a:pt x="2895" y="2191"/>
                        <a:pt x="2905" y="2171"/>
                        <a:pt x="2917" y="2153"/>
                      </a:cubicBezTo>
                      <a:close/>
                      <a:moveTo>
                        <a:pt x="3072" y="2153"/>
                      </a:moveTo>
                      <a:cubicBezTo>
                        <a:pt x="3072" y="2169"/>
                        <a:pt x="3072" y="2200"/>
                        <a:pt x="3056" y="2215"/>
                      </a:cubicBezTo>
                      <a:cubicBezTo>
                        <a:pt x="3041" y="2215"/>
                        <a:pt x="3010" y="2231"/>
                        <a:pt x="2994" y="2246"/>
                      </a:cubicBezTo>
                      <a:cubicBezTo>
                        <a:pt x="2979" y="2231"/>
                        <a:pt x="2994" y="2215"/>
                        <a:pt x="2994" y="2200"/>
                      </a:cubicBezTo>
                      <a:lnTo>
                        <a:pt x="3010" y="2200"/>
                      </a:lnTo>
                      <a:cubicBezTo>
                        <a:pt x="3025" y="2184"/>
                        <a:pt x="3041" y="2169"/>
                        <a:pt x="3072" y="2153"/>
                      </a:cubicBezTo>
                      <a:close/>
                      <a:moveTo>
                        <a:pt x="5352" y="1859"/>
                      </a:moveTo>
                      <a:lnTo>
                        <a:pt x="5817" y="2277"/>
                      </a:lnTo>
                      <a:cubicBezTo>
                        <a:pt x="5817" y="2277"/>
                        <a:pt x="5817" y="2308"/>
                        <a:pt x="5817" y="2308"/>
                      </a:cubicBezTo>
                      <a:lnTo>
                        <a:pt x="5352" y="1905"/>
                      </a:lnTo>
                      <a:cubicBezTo>
                        <a:pt x="5352" y="1890"/>
                        <a:pt x="5352" y="1874"/>
                        <a:pt x="5352" y="1859"/>
                      </a:cubicBezTo>
                      <a:close/>
                      <a:moveTo>
                        <a:pt x="4282" y="215"/>
                      </a:moveTo>
                      <a:lnTo>
                        <a:pt x="5941" y="1688"/>
                      </a:lnTo>
                      <a:cubicBezTo>
                        <a:pt x="5957" y="1874"/>
                        <a:pt x="5972" y="2029"/>
                        <a:pt x="6019" y="2262"/>
                      </a:cubicBezTo>
                      <a:cubicBezTo>
                        <a:pt x="6003" y="2304"/>
                        <a:pt x="5991" y="2321"/>
                        <a:pt x="5981" y="2321"/>
                      </a:cubicBezTo>
                      <a:cubicBezTo>
                        <a:pt x="5963" y="2321"/>
                        <a:pt x="5957" y="2256"/>
                        <a:pt x="5957" y="2184"/>
                      </a:cubicBezTo>
                      <a:cubicBezTo>
                        <a:pt x="5947" y="2125"/>
                        <a:pt x="5937" y="2067"/>
                        <a:pt x="5927" y="2067"/>
                      </a:cubicBezTo>
                      <a:cubicBezTo>
                        <a:pt x="5921" y="2067"/>
                        <a:pt x="5916" y="2087"/>
                        <a:pt x="5910" y="2138"/>
                      </a:cubicBezTo>
                      <a:cubicBezTo>
                        <a:pt x="5910" y="1967"/>
                        <a:pt x="5833" y="1812"/>
                        <a:pt x="5739" y="1719"/>
                      </a:cubicBezTo>
                      <a:lnTo>
                        <a:pt x="4282" y="416"/>
                      </a:lnTo>
                      <a:cubicBezTo>
                        <a:pt x="4235" y="447"/>
                        <a:pt x="4204" y="494"/>
                        <a:pt x="4173" y="525"/>
                      </a:cubicBezTo>
                      <a:cubicBezTo>
                        <a:pt x="4220" y="540"/>
                        <a:pt x="4251" y="540"/>
                        <a:pt x="4282" y="540"/>
                      </a:cubicBezTo>
                      <a:lnTo>
                        <a:pt x="5615" y="1719"/>
                      </a:lnTo>
                      <a:cubicBezTo>
                        <a:pt x="5631" y="1905"/>
                        <a:pt x="5677" y="1967"/>
                        <a:pt x="5724" y="2029"/>
                      </a:cubicBezTo>
                      <a:cubicBezTo>
                        <a:pt x="5755" y="2076"/>
                        <a:pt x="5801" y="2138"/>
                        <a:pt x="5817" y="2262"/>
                      </a:cubicBezTo>
                      <a:lnTo>
                        <a:pt x="5352" y="1843"/>
                      </a:lnTo>
                      <a:cubicBezTo>
                        <a:pt x="5352" y="1797"/>
                        <a:pt x="5352" y="1781"/>
                        <a:pt x="5352" y="1781"/>
                      </a:cubicBezTo>
                      <a:lnTo>
                        <a:pt x="5414" y="1843"/>
                      </a:lnTo>
                      <a:lnTo>
                        <a:pt x="5383" y="1750"/>
                      </a:lnTo>
                      <a:lnTo>
                        <a:pt x="4282" y="773"/>
                      </a:lnTo>
                      <a:cubicBezTo>
                        <a:pt x="4220" y="788"/>
                        <a:pt x="4142" y="820"/>
                        <a:pt x="4080" y="851"/>
                      </a:cubicBezTo>
                      <a:cubicBezTo>
                        <a:pt x="4116" y="832"/>
                        <a:pt x="4158" y="825"/>
                        <a:pt x="4199" y="825"/>
                      </a:cubicBezTo>
                      <a:cubicBezTo>
                        <a:pt x="4228" y="825"/>
                        <a:pt x="4256" y="829"/>
                        <a:pt x="4282" y="835"/>
                      </a:cubicBezTo>
                      <a:lnTo>
                        <a:pt x="5321" y="1750"/>
                      </a:lnTo>
                      <a:cubicBezTo>
                        <a:pt x="5321" y="1781"/>
                        <a:pt x="5321" y="1797"/>
                        <a:pt x="5321" y="1812"/>
                      </a:cubicBezTo>
                      <a:lnTo>
                        <a:pt x="4731" y="1300"/>
                      </a:lnTo>
                      <a:cubicBezTo>
                        <a:pt x="4716" y="1331"/>
                        <a:pt x="4716" y="1347"/>
                        <a:pt x="4700" y="1362"/>
                      </a:cubicBezTo>
                      <a:cubicBezTo>
                        <a:pt x="4716" y="1362"/>
                        <a:pt x="4731" y="1347"/>
                        <a:pt x="4762" y="1347"/>
                      </a:cubicBezTo>
                      <a:lnTo>
                        <a:pt x="5321" y="1828"/>
                      </a:lnTo>
                      <a:cubicBezTo>
                        <a:pt x="5321" y="1843"/>
                        <a:pt x="5305" y="1859"/>
                        <a:pt x="5305" y="1859"/>
                      </a:cubicBezTo>
                      <a:lnTo>
                        <a:pt x="4809" y="1424"/>
                      </a:lnTo>
                      <a:cubicBezTo>
                        <a:pt x="4809" y="1440"/>
                        <a:pt x="4793" y="1440"/>
                        <a:pt x="4793" y="1440"/>
                      </a:cubicBezTo>
                      <a:lnTo>
                        <a:pt x="4700" y="1362"/>
                      </a:lnTo>
                      <a:lnTo>
                        <a:pt x="4282" y="990"/>
                      </a:lnTo>
                      <a:cubicBezTo>
                        <a:pt x="4204" y="1006"/>
                        <a:pt x="4126" y="1006"/>
                        <a:pt x="4049" y="1021"/>
                      </a:cubicBezTo>
                      <a:cubicBezTo>
                        <a:pt x="4049" y="1021"/>
                        <a:pt x="4049" y="1006"/>
                        <a:pt x="4049" y="1006"/>
                      </a:cubicBezTo>
                      <a:lnTo>
                        <a:pt x="3785" y="633"/>
                      </a:lnTo>
                      <a:lnTo>
                        <a:pt x="3785" y="633"/>
                      </a:lnTo>
                      <a:cubicBezTo>
                        <a:pt x="3878" y="525"/>
                        <a:pt x="4002" y="447"/>
                        <a:pt x="4142" y="416"/>
                      </a:cubicBezTo>
                      <a:cubicBezTo>
                        <a:pt x="4092" y="413"/>
                        <a:pt x="4046" y="412"/>
                        <a:pt x="4005" y="412"/>
                      </a:cubicBezTo>
                      <a:cubicBezTo>
                        <a:pt x="3832" y="412"/>
                        <a:pt x="3736" y="435"/>
                        <a:pt x="3661" y="447"/>
                      </a:cubicBezTo>
                      <a:lnTo>
                        <a:pt x="3630" y="416"/>
                      </a:lnTo>
                      <a:cubicBezTo>
                        <a:pt x="3630" y="416"/>
                        <a:pt x="3630" y="432"/>
                        <a:pt x="3630" y="432"/>
                      </a:cubicBezTo>
                      <a:cubicBezTo>
                        <a:pt x="3636" y="444"/>
                        <a:pt x="3640" y="452"/>
                        <a:pt x="3643" y="455"/>
                      </a:cubicBezTo>
                      <a:lnTo>
                        <a:pt x="3643" y="455"/>
                      </a:lnTo>
                      <a:cubicBezTo>
                        <a:pt x="3623" y="463"/>
                        <a:pt x="3608" y="466"/>
                        <a:pt x="3584" y="478"/>
                      </a:cubicBezTo>
                      <a:lnTo>
                        <a:pt x="3553" y="478"/>
                      </a:lnTo>
                      <a:cubicBezTo>
                        <a:pt x="3460" y="509"/>
                        <a:pt x="3366" y="540"/>
                        <a:pt x="3180" y="587"/>
                      </a:cubicBezTo>
                      <a:cubicBezTo>
                        <a:pt x="3134" y="540"/>
                        <a:pt x="3211" y="463"/>
                        <a:pt x="3304" y="401"/>
                      </a:cubicBezTo>
                      <a:cubicBezTo>
                        <a:pt x="3398" y="339"/>
                        <a:pt x="3506" y="277"/>
                        <a:pt x="3429" y="261"/>
                      </a:cubicBezTo>
                      <a:cubicBezTo>
                        <a:pt x="3429" y="261"/>
                        <a:pt x="3460" y="246"/>
                        <a:pt x="3506" y="246"/>
                      </a:cubicBezTo>
                      <a:cubicBezTo>
                        <a:pt x="3553" y="246"/>
                        <a:pt x="3615" y="230"/>
                        <a:pt x="3692" y="230"/>
                      </a:cubicBezTo>
                      <a:cubicBezTo>
                        <a:pt x="3832" y="215"/>
                        <a:pt x="3987" y="215"/>
                        <a:pt x="3987" y="215"/>
                      </a:cubicBezTo>
                      <a:lnTo>
                        <a:pt x="3987" y="215"/>
                      </a:lnTo>
                      <a:cubicBezTo>
                        <a:pt x="3878" y="230"/>
                        <a:pt x="3878" y="261"/>
                        <a:pt x="3832" y="292"/>
                      </a:cubicBezTo>
                      <a:cubicBezTo>
                        <a:pt x="4002" y="215"/>
                        <a:pt x="4157" y="215"/>
                        <a:pt x="4282" y="215"/>
                      </a:cubicBezTo>
                      <a:close/>
                      <a:moveTo>
                        <a:pt x="2932" y="2246"/>
                      </a:moveTo>
                      <a:cubicBezTo>
                        <a:pt x="2932" y="2277"/>
                        <a:pt x="2932" y="2308"/>
                        <a:pt x="2948" y="2339"/>
                      </a:cubicBezTo>
                      <a:cubicBezTo>
                        <a:pt x="2886" y="2308"/>
                        <a:pt x="2839" y="2293"/>
                        <a:pt x="2932" y="2246"/>
                      </a:cubicBezTo>
                      <a:close/>
                      <a:moveTo>
                        <a:pt x="2653" y="2215"/>
                      </a:moveTo>
                      <a:cubicBezTo>
                        <a:pt x="2653" y="2253"/>
                        <a:pt x="2653" y="2290"/>
                        <a:pt x="2677" y="2290"/>
                      </a:cubicBezTo>
                      <a:cubicBezTo>
                        <a:pt x="2693" y="2290"/>
                        <a:pt x="2719" y="2274"/>
                        <a:pt x="2762" y="2231"/>
                      </a:cubicBezTo>
                      <a:lnTo>
                        <a:pt x="2762" y="2231"/>
                      </a:lnTo>
                      <a:cubicBezTo>
                        <a:pt x="2746" y="2246"/>
                        <a:pt x="2762" y="2246"/>
                        <a:pt x="2762" y="2262"/>
                      </a:cubicBezTo>
                      <a:cubicBezTo>
                        <a:pt x="2731" y="2293"/>
                        <a:pt x="2684" y="2308"/>
                        <a:pt x="2653" y="2339"/>
                      </a:cubicBezTo>
                      <a:cubicBezTo>
                        <a:pt x="2653" y="2339"/>
                        <a:pt x="2638" y="2324"/>
                        <a:pt x="2638" y="2324"/>
                      </a:cubicBezTo>
                      <a:cubicBezTo>
                        <a:pt x="2638" y="2324"/>
                        <a:pt x="2638" y="2339"/>
                        <a:pt x="2638" y="2339"/>
                      </a:cubicBezTo>
                      <a:cubicBezTo>
                        <a:pt x="2622" y="2339"/>
                        <a:pt x="2607" y="2355"/>
                        <a:pt x="2591" y="2355"/>
                      </a:cubicBezTo>
                      <a:lnTo>
                        <a:pt x="2420" y="2355"/>
                      </a:lnTo>
                      <a:cubicBezTo>
                        <a:pt x="2420" y="2355"/>
                        <a:pt x="2420" y="2355"/>
                        <a:pt x="2420" y="2339"/>
                      </a:cubicBezTo>
                      <a:cubicBezTo>
                        <a:pt x="2498" y="2308"/>
                        <a:pt x="2576" y="2262"/>
                        <a:pt x="2653" y="2215"/>
                      </a:cubicBezTo>
                      <a:close/>
                      <a:moveTo>
                        <a:pt x="2869" y="2229"/>
                      </a:moveTo>
                      <a:lnTo>
                        <a:pt x="2869" y="2229"/>
                      </a:lnTo>
                      <a:cubicBezTo>
                        <a:pt x="2846" y="2269"/>
                        <a:pt x="2828" y="2340"/>
                        <a:pt x="2777" y="2370"/>
                      </a:cubicBezTo>
                      <a:lnTo>
                        <a:pt x="2762" y="2370"/>
                      </a:lnTo>
                      <a:cubicBezTo>
                        <a:pt x="2777" y="2339"/>
                        <a:pt x="2793" y="2308"/>
                        <a:pt x="2793" y="2262"/>
                      </a:cubicBezTo>
                      <a:cubicBezTo>
                        <a:pt x="2829" y="2262"/>
                        <a:pt x="2852" y="2248"/>
                        <a:pt x="2869" y="2229"/>
                      </a:cubicBezTo>
                      <a:close/>
                      <a:moveTo>
                        <a:pt x="3025" y="2370"/>
                      </a:moveTo>
                      <a:cubicBezTo>
                        <a:pt x="3010" y="2386"/>
                        <a:pt x="2994" y="2401"/>
                        <a:pt x="2994" y="2401"/>
                      </a:cubicBezTo>
                      <a:cubicBezTo>
                        <a:pt x="2994" y="2386"/>
                        <a:pt x="3010" y="2370"/>
                        <a:pt x="3025" y="2370"/>
                      </a:cubicBezTo>
                      <a:close/>
                      <a:moveTo>
                        <a:pt x="5352" y="1921"/>
                      </a:moveTo>
                      <a:lnTo>
                        <a:pt x="5817" y="2324"/>
                      </a:lnTo>
                      <a:cubicBezTo>
                        <a:pt x="5817" y="2355"/>
                        <a:pt x="5817" y="2370"/>
                        <a:pt x="5817" y="2401"/>
                      </a:cubicBezTo>
                      <a:cubicBezTo>
                        <a:pt x="5817" y="2401"/>
                        <a:pt x="5817" y="2401"/>
                        <a:pt x="5817" y="2417"/>
                      </a:cubicBezTo>
                      <a:lnTo>
                        <a:pt x="5352" y="1998"/>
                      </a:lnTo>
                      <a:cubicBezTo>
                        <a:pt x="5352" y="1967"/>
                        <a:pt x="5352" y="1936"/>
                        <a:pt x="5352" y="1921"/>
                      </a:cubicBezTo>
                      <a:close/>
                      <a:moveTo>
                        <a:pt x="5336" y="2045"/>
                      </a:moveTo>
                      <a:lnTo>
                        <a:pt x="5801" y="2433"/>
                      </a:lnTo>
                      <a:cubicBezTo>
                        <a:pt x="5786" y="2448"/>
                        <a:pt x="5786" y="2464"/>
                        <a:pt x="5770" y="2479"/>
                      </a:cubicBezTo>
                      <a:lnTo>
                        <a:pt x="5336" y="2107"/>
                      </a:lnTo>
                      <a:cubicBezTo>
                        <a:pt x="5336" y="2076"/>
                        <a:pt x="5336" y="2060"/>
                        <a:pt x="5336" y="2045"/>
                      </a:cubicBezTo>
                      <a:close/>
                      <a:moveTo>
                        <a:pt x="5352" y="2448"/>
                      </a:moveTo>
                      <a:cubicBezTo>
                        <a:pt x="5414" y="2510"/>
                        <a:pt x="5460" y="2541"/>
                        <a:pt x="5507" y="2588"/>
                      </a:cubicBezTo>
                      <a:cubicBezTo>
                        <a:pt x="5491" y="2588"/>
                        <a:pt x="5491" y="2603"/>
                        <a:pt x="5476" y="2603"/>
                      </a:cubicBezTo>
                      <a:cubicBezTo>
                        <a:pt x="5429" y="2572"/>
                        <a:pt x="5383" y="2526"/>
                        <a:pt x="5336" y="2479"/>
                      </a:cubicBezTo>
                      <a:lnTo>
                        <a:pt x="5352" y="2479"/>
                      </a:lnTo>
                      <a:cubicBezTo>
                        <a:pt x="5352" y="2464"/>
                        <a:pt x="5352" y="2464"/>
                        <a:pt x="5352" y="2448"/>
                      </a:cubicBezTo>
                      <a:close/>
                      <a:moveTo>
                        <a:pt x="21" y="2649"/>
                      </a:moveTo>
                      <a:cubicBezTo>
                        <a:pt x="19" y="2649"/>
                        <a:pt x="18" y="2649"/>
                        <a:pt x="16" y="2650"/>
                      </a:cubicBezTo>
                      <a:lnTo>
                        <a:pt x="191" y="2908"/>
                      </a:lnTo>
                      <a:lnTo>
                        <a:pt x="21" y="2649"/>
                      </a:lnTo>
                      <a:close/>
                      <a:moveTo>
                        <a:pt x="482" y="2510"/>
                      </a:moveTo>
                      <a:cubicBezTo>
                        <a:pt x="513" y="2557"/>
                        <a:pt x="544" y="2603"/>
                        <a:pt x="575" y="2634"/>
                      </a:cubicBezTo>
                      <a:cubicBezTo>
                        <a:pt x="590" y="2619"/>
                        <a:pt x="606" y="2603"/>
                        <a:pt x="621" y="2588"/>
                      </a:cubicBezTo>
                      <a:lnTo>
                        <a:pt x="621" y="2588"/>
                      </a:lnTo>
                      <a:lnTo>
                        <a:pt x="606" y="2619"/>
                      </a:lnTo>
                      <a:cubicBezTo>
                        <a:pt x="668" y="2619"/>
                        <a:pt x="730" y="2588"/>
                        <a:pt x="792" y="2557"/>
                      </a:cubicBezTo>
                      <a:cubicBezTo>
                        <a:pt x="792" y="2557"/>
                        <a:pt x="792" y="2572"/>
                        <a:pt x="792" y="2588"/>
                      </a:cubicBezTo>
                      <a:cubicBezTo>
                        <a:pt x="792" y="2588"/>
                        <a:pt x="792" y="2603"/>
                        <a:pt x="792" y="2603"/>
                      </a:cubicBezTo>
                      <a:cubicBezTo>
                        <a:pt x="761" y="2619"/>
                        <a:pt x="761" y="2650"/>
                        <a:pt x="792" y="2665"/>
                      </a:cubicBezTo>
                      <a:cubicBezTo>
                        <a:pt x="792" y="2665"/>
                        <a:pt x="792" y="2681"/>
                        <a:pt x="792" y="2681"/>
                      </a:cubicBezTo>
                      <a:cubicBezTo>
                        <a:pt x="745" y="2696"/>
                        <a:pt x="699" y="2743"/>
                        <a:pt x="668" y="2774"/>
                      </a:cubicBezTo>
                      <a:cubicBezTo>
                        <a:pt x="699" y="2836"/>
                        <a:pt x="730" y="2882"/>
                        <a:pt x="761" y="2944"/>
                      </a:cubicBezTo>
                      <a:lnTo>
                        <a:pt x="730" y="2944"/>
                      </a:lnTo>
                      <a:cubicBezTo>
                        <a:pt x="730" y="2960"/>
                        <a:pt x="714" y="2960"/>
                        <a:pt x="714" y="2960"/>
                      </a:cubicBezTo>
                      <a:cubicBezTo>
                        <a:pt x="714" y="2944"/>
                        <a:pt x="699" y="2944"/>
                        <a:pt x="699" y="2929"/>
                      </a:cubicBezTo>
                      <a:lnTo>
                        <a:pt x="668" y="2929"/>
                      </a:lnTo>
                      <a:cubicBezTo>
                        <a:pt x="683" y="2929"/>
                        <a:pt x="683" y="2944"/>
                        <a:pt x="699" y="2960"/>
                      </a:cubicBezTo>
                      <a:cubicBezTo>
                        <a:pt x="666" y="2976"/>
                        <a:pt x="638" y="2997"/>
                        <a:pt x="614" y="2997"/>
                      </a:cubicBezTo>
                      <a:cubicBezTo>
                        <a:pt x="592" y="2997"/>
                        <a:pt x="574" y="2980"/>
                        <a:pt x="559" y="2929"/>
                      </a:cubicBezTo>
                      <a:cubicBezTo>
                        <a:pt x="497" y="2898"/>
                        <a:pt x="513" y="2851"/>
                        <a:pt x="590" y="2820"/>
                      </a:cubicBezTo>
                      <a:cubicBezTo>
                        <a:pt x="606" y="2820"/>
                        <a:pt x="606" y="2836"/>
                        <a:pt x="621" y="2851"/>
                      </a:cubicBezTo>
                      <a:cubicBezTo>
                        <a:pt x="575" y="2774"/>
                        <a:pt x="528" y="2712"/>
                        <a:pt x="420" y="2712"/>
                      </a:cubicBezTo>
                      <a:cubicBezTo>
                        <a:pt x="482" y="2665"/>
                        <a:pt x="497" y="2665"/>
                        <a:pt x="513" y="2588"/>
                      </a:cubicBezTo>
                      <a:lnTo>
                        <a:pt x="513" y="2588"/>
                      </a:lnTo>
                      <a:lnTo>
                        <a:pt x="435" y="2634"/>
                      </a:lnTo>
                      <a:cubicBezTo>
                        <a:pt x="451" y="2603"/>
                        <a:pt x="466" y="2557"/>
                        <a:pt x="482" y="2510"/>
                      </a:cubicBezTo>
                      <a:close/>
                      <a:moveTo>
                        <a:pt x="6065" y="2479"/>
                      </a:moveTo>
                      <a:lnTo>
                        <a:pt x="6686" y="3022"/>
                      </a:lnTo>
                      <a:cubicBezTo>
                        <a:pt x="6670" y="3053"/>
                        <a:pt x="6655" y="3099"/>
                        <a:pt x="6655" y="3146"/>
                      </a:cubicBezTo>
                      <a:cubicBezTo>
                        <a:pt x="6717" y="3146"/>
                        <a:pt x="6717" y="3099"/>
                        <a:pt x="6717" y="3037"/>
                      </a:cubicBezTo>
                      <a:lnTo>
                        <a:pt x="6065" y="2479"/>
                      </a:lnTo>
                      <a:close/>
                      <a:moveTo>
                        <a:pt x="218" y="2867"/>
                      </a:moveTo>
                      <a:cubicBezTo>
                        <a:pt x="234" y="2867"/>
                        <a:pt x="249" y="2882"/>
                        <a:pt x="265" y="2898"/>
                      </a:cubicBezTo>
                      <a:cubicBezTo>
                        <a:pt x="265" y="2898"/>
                        <a:pt x="249" y="2913"/>
                        <a:pt x="249" y="2913"/>
                      </a:cubicBezTo>
                      <a:lnTo>
                        <a:pt x="575" y="3410"/>
                      </a:lnTo>
                      <a:lnTo>
                        <a:pt x="218" y="2867"/>
                      </a:lnTo>
                      <a:close/>
                      <a:moveTo>
                        <a:pt x="5879" y="3348"/>
                      </a:moveTo>
                      <a:lnTo>
                        <a:pt x="5879" y="3348"/>
                      </a:lnTo>
                      <a:cubicBezTo>
                        <a:pt x="5910" y="3379"/>
                        <a:pt x="5941" y="3394"/>
                        <a:pt x="5957" y="3394"/>
                      </a:cubicBezTo>
                      <a:cubicBezTo>
                        <a:pt x="5947" y="3454"/>
                        <a:pt x="5945" y="3498"/>
                        <a:pt x="5947" y="3531"/>
                      </a:cubicBezTo>
                      <a:lnTo>
                        <a:pt x="5947" y="3531"/>
                      </a:lnTo>
                      <a:cubicBezTo>
                        <a:pt x="5930" y="3475"/>
                        <a:pt x="5891" y="3407"/>
                        <a:pt x="5879" y="3348"/>
                      </a:cubicBezTo>
                      <a:close/>
                      <a:moveTo>
                        <a:pt x="4514" y="3658"/>
                      </a:moveTo>
                      <a:lnTo>
                        <a:pt x="4514" y="3658"/>
                      </a:lnTo>
                      <a:cubicBezTo>
                        <a:pt x="4514" y="3673"/>
                        <a:pt x="4530" y="3673"/>
                        <a:pt x="4530" y="3673"/>
                      </a:cubicBezTo>
                      <a:cubicBezTo>
                        <a:pt x="4530" y="3689"/>
                        <a:pt x="4530" y="3689"/>
                        <a:pt x="4530" y="3704"/>
                      </a:cubicBezTo>
                      <a:cubicBezTo>
                        <a:pt x="4514" y="3689"/>
                        <a:pt x="4514" y="3673"/>
                        <a:pt x="4514" y="3658"/>
                      </a:cubicBezTo>
                      <a:close/>
                      <a:moveTo>
                        <a:pt x="4623" y="3177"/>
                      </a:moveTo>
                      <a:cubicBezTo>
                        <a:pt x="4623" y="3208"/>
                        <a:pt x="4576" y="3223"/>
                        <a:pt x="4561" y="3223"/>
                      </a:cubicBezTo>
                      <a:cubicBezTo>
                        <a:pt x="4573" y="3244"/>
                        <a:pt x="4584" y="3251"/>
                        <a:pt x="4595" y="3251"/>
                      </a:cubicBezTo>
                      <a:cubicBezTo>
                        <a:pt x="4626" y="3251"/>
                        <a:pt x="4655" y="3192"/>
                        <a:pt x="4700" y="3192"/>
                      </a:cubicBezTo>
                      <a:cubicBezTo>
                        <a:pt x="4700" y="3208"/>
                        <a:pt x="4685" y="3223"/>
                        <a:pt x="4685" y="3239"/>
                      </a:cubicBezTo>
                      <a:cubicBezTo>
                        <a:pt x="4700" y="3223"/>
                        <a:pt x="4731" y="3192"/>
                        <a:pt x="4778" y="3192"/>
                      </a:cubicBezTo>
                      <a:lnTo>
                        <a:pt x="4778" y="3332"/>
                      </a:lnTo>
                      <a:lnTo>
                        <a:pt x="4762" y="3270"/>
                      </a:lnTo>
                      <a:cubicBezTo>
                        <a:pt x="4762" y="3270"/>
                        <a:pt x="4731" y="3363"/>
                        <a:pt x="4685" y="3441"/>
                      </a:cubicBezTo>
                      <a:cubicBezTo>
                        <a:pt x="4669" y="3503"/>
                        <a:pt x="4638" y="3565"/>
                        <a:pt x="4623" y="3596"/>
                      </a:cubicBezTo>
                      <a:cubicBezTo>
                        <a:pt x="4607" y="3627"/>
                        <a:pt x="4607" y="3673"/>
                        <a:pt x="4576" y="3704"/>
                      </a:cubicBezTo>
                      <a:cubicBezTo>
                        <a:pt x="4576" y="3704"/>
                        <a:pt x="4576" y="3720"/>
                        <a:pt x="4561" y="3720"/>
                      </a:cubicBezTo>
                      <a:cubicBezTo>
                        <a:pt x="4561" y="3735"/>
                        <a:pt x="4545" y="3735"/>
                        <a:pt x="4545" y="3735"/>
                      </a:cubicBezTo>
                      <a:cubicBezTo>
                        <a:pt x="4545" y="3735"/>
                        <a:pt x="4530" y="3720"/>
                        <a:pt x="4530" y="3720"/>
                      </a:cubicBezTo>
                      <a:cubicBezTo>
                        <a:pt x="4530" y="3704"/>
                        <a:pt x="4545" y="3704"/>
                        <a:pt x="4545" y="3689"/>
                      </a:cubicBezTo>
                      <a:cubicBezTo>
                        <a:pt x="4545" y="3689"/>
                        <a:pt x="4545" y="3689"/>
                        <a:pt x="4545" y="3673"/>
                      </a:cubicBezTo>
                      <a:cubicBezTo>
                        <a:pt x="4561" y="3658"/>
                        <a:pt x="4561" y="3627"/>
                        <a:pt x="4576" y="3596"/>
                      </a:cubicBezTo>
                      <a:lnTo>
                        <a:pt x="4576" y="3596"/>
                      </a:lnTo>
                      <a:cubicBezTo>
                        <a:pt x="4561" y="3611"/>
                        <a:pt x="4545" y="3627"/>
                        <a:pt x="4545" y="3642"/>
                      </a:cubicBezTo>
                      <a:cubicBezTo>
                        <a:pt x="4545" y="3549"/>
                        <a:pt x="4576" y="3441"/>
                        <a:pt x="4576" y="3348"/>
                      </a:cubicBezTo>
                      <a:cubicBezTo>
                        <a:pt x="4592" y="3363"/>
                        <a:pt x="4623" y="3363"/>
                        <a:pt x="4638" y="3379"/>
                      </a:cubicBezTo>
                      <a:cubicBezTo>
                        <a:pt x="4669" y="3348"/>
                        <a:pt x="4654" y="3286"/>
                        <a:pt x="4685" y="3255"/>
                      </a:cubicBezTo>
                      <a:lnTo>
                        <a:pt x="4685" y="3255"/>
                      </a:lnTo>
                      <a:cubicBezTo>
                        <a:pt x="4654" y="3286"/>
                        <a:pt x="4623" y="3301"/>
                        <a:pt x="4576" y="3317"/>
                      </a:cubicBezTo>
                      <a:cubicBezTo>
                        <a:pt x="4576" y="3286"/>
                        <a:pt x="4561" y="3255"/>
                        <a:pt x="4545" y="3239"/>
                      </a:cubicBezTo>
                      <a:cubicBezTo>
                        <a:pt x="4545" y="3239"/>
                        <a:pt x="4545" y="3239"/>
                        <a:pt x="4561" y="3223"/>
                      </a:cubicBezTo>
                      <a:cubicBezTo>
                        <a:pt x="4561" y="3208"/>
                        <a:pt x="4576" y="3192"/>
                        <a:pt x="4576" y="3177"/>
                      </a:cubicBezTo>
                      <a:close/>
                      <a:moveTo>
                        <a:pt x="1149" y="3844"/>
                      </a:moveTo>
                      <a:cubicBezTo>
                        <a:pt x="1133" y="3844"/>
                        <a:pt x="1133" y="3859"/>
                        <a:pt x="1133" y="3859"/>
                      </a:cubicBezTo>
                      <a:lnTo>
                        <a:pt x="1149" y="3875"/>
                      </a:lnTo>
                      <a:cubicBezTo>
                        <a:pt x="1149" y="3859"/>
                        <a:pt x="1149" y="3859"/>
                        <a:pt x="1149" y="3844"/>
                      </a:cubicBezTo>
                      <a:close/>
                      <a:moveTo>
                        <a:pt x="1087" y="3751"/>
                      </a:moveTo>
                      <a:cubicBezTo>
                        <a:pt x="1118" y="3782"/>
                        <a:pt x="1133" y="3813"/>
                        <a:pt x="1149" y="3844"/>
                      </a:cubicBezTo>
                      <a:cubicBezTo>
                        <a:pt x="1149" y="3844"/>
                        <a:pt x="1164" y="3844"/>
                        <a:pt x="1164" y="3859"/>
                      </a:cubicBezTo>
                      <a:cubicBezTo>
                        <a:pt x="1164" y="3859"/>
                        <a:pt x="1164" y="3859"/>
                        <a:pt x="1149" y="3875"/>
                      </a:cubicBezTo>
                      <a:cubicBezTo>
                        <a:pt x="1133" y="3890"/>
                        <a:pt x="1133" y="3906"/>
                        <a:pt x="1133" y="3906"/>
                      </a:cubicBezTo>
                      <a:lnTo>
                        <a:pt x="1102" y="3875"/>
                      </a:lnTo>
                      <a:lnTo>
                        <a:pt x="1133" y="3844"/>
                      </a:lnTo>
                      <a:cubicBezTo>
                        <a:pt x="1118" y="3813"/>
                        <a:pt x="1102" y="3782"/>
                        <a:pt x="1087" y="3766"/>
                      </a:cubicBezTo>
                      <a:cubicBezTo>
                        <a:pt x="1087" y="3751"/>
                        <a:pt x="1087" y="3751"/>
                        <a:pt x="1087" y="3751"/>
                      </a:cubicBezTo>
                      <a:close/>
                      <a:moveTo>
                        <a:pt x="1195" y="3906"/>
                      </a:moveTo>
                      <a:cubicBezTo>
                        <a:pt x="1195" y="3921"/>
                        <a:pt x="1211" y="3921"/>
                        <a:pt x="1211" y="3921"/>
                      </a:cubicBezTo>
                      <a:lnTo>
                        <a:pt x="1226" y="3921"/>
                      </a:lnTo>
                      <a:cubicBezTo>
                        <a:pt x="1211" y="3921"/>
                        <a:pt x="1211" y="3921"/>
                        <a:pt x="1211" y="3937"/>
                      </a:cubicBezTo>
                      <a:cubicBezTo>
                        <a:pt x="1226" y="3937"/>
                        <a:pt x="1226" y="3952"/>
                        <a:pt x="1226" y="3952"/>
                      </a:cubicBezTo>
                      <a:lnTo>
                        <a:pt x="1211" y="3952"/>
                      </a:lnTo>
                      <a:lnTo>
                        <a:pt x="1195" y="3968"/>
                      </a:lnTo>
                      <a:cubicBezTo>
                        <a:pt x="1180" y="3968"/>
                        <a:pt x="1180" y="3952"/>
                        <a:pt x="1180" y="3952"/>
                      </a:cubicBezTo>
                      <a:cubicBezTo>
                        <a:pt x="1180" y="3952"/>
                        <a:pt x="1180" y="3952"/>
                        <a:pt x="1164" y="3937"/>
                      </a:cubicBezTo>
                      <a:lnTo>
                        <a:pt x="1195" y="3937"/>
                      </a:lnTo>
                      <a:cubicBezTo>
                        <a:pt x="1195" y="3937"/>
                        <a:pt x="1195" y="3937"/>
                        <a:pt x="1195" y="3921"/>
                      </a:cubicBezTo>
                      <a:cubicBezTo>
                        <a:pt x="1195" y="3921"/>
                        <a:pt x="1195" y="3921"/>
                        <a:pt x="1195" y="3906"/>
                      </a:cubicBezTo>
                      <a:close/>
                      <a:moveTo>
                        <a:pt x="1211" y="3968"/>
                      </a:moveTo>
                      <a:lnTo>
                        <a:pt x="1211" y="3983"/>
                      </a:lnTo>
                      <a:cubicBezTo>
                        <a:pt x="1211" y="3999"/>
                        <a:pt x="1211" y="4014"/>
                        <a:pt x="1211" y="4030"/>
                      </a:cubicBezTo>
                      <a:lnTo>
                        <a:pt x="1195" y="4014"/>
                      </a:lnTo>
                      <a:cubicBezTo>
                        <a:pt x="1211" y="3999"/>
                        <a:pt x="1211" y="3983"/>
                        <a:pt x="1211" y="3968"/>
                      </a:cubicBezTo>
                      <a:close/>
                      <a:moveTo>
                        <a:pt x="1273" y="4014"/>
                      </a:moveTo>
                      <a:cubicBezTo>
                        <a:pt x="1273" y="4030"/>
                        <a:pt x="1288" y="4030"/>
                        <a:pt x="1288" y="4046"/>
                      </a:cubicBezTo>
                      <a:lnTo>
                        <a:pt x="1273" y="4046"/>
                      </a:lnTo>
                      <a:cubicBezTo>
                        <a:pt x="1273" y="4046"/>
                        <a:pt x="1273" y="4030"/>
                        <a:pt x="1257" y="4030"/>
                      </a:cubicBezTo>
                      <a:cubicBezTo>
                        <a:pt x="1273" y="4030"/>
                        <a:pt x="1273" y="4014"/>
                        <a:pt x="1273" y="4014"/>
                      </a:cubicBezTo>
                      <a:close/>
                      <a:moveTo>
                        <a:pt x="606" y="3441"/>
                      </a:moveTo>
                      <a:lnTo>
                        <a:pt x="1025" y="4061"/>
                      </a:lnTo>
                      <a:lnTo>
                        <a:pt x="1009" y="4061"/>
                      </a:lnTo>
                      <a:lnTo>
                        <a:pt x="590" y="3441"/>
                      </a:lnTo>
                      <a:close/>
                      <a:moveTo>
                        <a:pt x="5724" y="3766"/>
                      </a:moveTo>
                      <a:cubicBezTo>
                        <a:pt x="5739" y="3782"/>
                        <a:pt x="5739" y="3782"/>
                        <a:pt x="5755" y="3782"/>
                      </a:cubicBezTo>
                      <a:cubicBezTo>
                        <a:pt x="5739" y="3797"/>
                        <a:pt x="5724" y="3797"/>
                        <a:pt x="5724" y="3797"/>
                      </a:cubicBezTo>
                      <a:cubicBezTo>
                        <a:pt x="5724" y="3844"/>
                        <a:pt x="5724" y="3875"/>
                        <a:pt x="5708" y="3921"/>
                      </a:cubicBezTo>
                      <a:lnTo>
                        <a:pt x="5817" y="3782"/>
                      </a:lnTo>
                      <a:lnTo>
                        <a:pt x="5817" y="3782"/>
                      </a:lnTo>
                      <a:cubicBezTo>
                        <a:pt x="5770" y="3890"/>
                        <a:pt x="5833" y="3906"/>
                        <a:pt x="5879" y="3999"/>
                      </a:cubicBezTo>
                      <a:cubicBezTo>
                        <a:pt x="5708" y="4201"/>
                        <a:pt x="5538" y="4123"/>
                        <a:pt x="5429" y="4185"/>
                      </a:cubicBezTo>
                      <a:cubicBezTo>
                        <a:pt x="5429" y="4154"/>
                        <a:pt x="5429" y="4123"/>
                        <a:pt x="5445" y="4092"/>
                      </a:cubicBezTo>
                      <a:cubicBezTo>
                        <a:pt x="5460" y="4092"/>
                        <a:pt x="5491" y="4092"/>
                        <a:pt x="5522" y="4108"/>
                      </a:cubicBezTo>
                      <a:cubicBezTo>
                        <a:pt x="5507" y="3968"/>
                        <a:pt x="5553" y="3766"/>
                        <a:pt x="5724" y="3766"/>
                      </a:cubicBezTo>
                      <a:close/>
                      <a:moveTo>
                        <a:pt x="5212" y="4294"/>
                      </a:moveTo>
                      <a:cubicBezTo>
                        <a:pt x="5212" y="4294"/>
                        <a:pt x="5212" y="4309"/>
                        <a:pt x="5197" y="4309"/>
                      </a:cubicBezTo>
                      <a:cubicBezTo>
                        <a:pt x="5212" y="4309"/>
                        <a:pt x="5212" y="4309"/>
                        <a:pt x="5212" y="4294"/>
                      </a:cubicBezTo>
                      <a:close/>
                      <a:moveTo>
                        <a:pt x="1040" y="4092"/>
                      </a:moveTo>
                      <a:lnTo>
                        <a:pt x="1195" y="4309"/>
                      </a:lnTo>
                      <a:cubicBezTo>
                        <a:pt x="1195" y="4325"/>
                        <a:pt x="1195" y="4325"/>
                        <a:pt x="1195" y="4325"/>
                      </a:cubicBezTo>
                      <a:lnTo>
                        <a:pt x="1040" y="4092"/>
                      </a:lnTo>
                      <a:close/>
                      <a:moveTo>
                        <a:pt x="3925" y="4216"/>
                      </a:moveTo>
                      <a:cubicBezTo>
                        <a:pt x="3940" y="4232"/>
                        <a:pt x="3956" y="4232"/>
                        <a:pt x="3956" y="4232"/>
                      </a:cubicBezTo>
                      <a:cubicBezTo>
                        <a:pt x="3971" y="4247"/>
                        <a:pt x="3971" y="4263"/>
                        <a:pt x="3971" y="4278"/>
                      </a:cubicBezTo>
                      <a:cubicBezTo>
                        <a:pt x="3971" y="4294"/>
                        <a:pt x="3971" y="4309"/>
                        <a:pt x="3971" y="4325"/>
                      </a:cubicBezTo>
                      <a:cubicBezTo>
                        <a:pt x="3956" y="4340"/>
                        <a:pt x="3940" y="4356"/>
                        <a:pt x="3909" y="4371"/>
                      </a:cubicBezTo>
                      <a:cubicBezTo>
                        <a:pt x="3909" y="4356"/>
                        <a:pt x="3909" y="4340"/>
                        <a:pt x="3894" y="4325"/>
                      </a:cubicBezTo>
                      <a:cubicBezTo>
                        <a:pt x="3864" y="4334"/>
                        <a:pt x="3823" y="4363"/>
                        <a:pt x="3792" y="4363"/>
                      </a:cubicBezTo>
                      <a:cubicBezTo>
                        <a:pt x="3774" y="4363"/>
                        <a:pt x="3760" y="4353"/>
                        <a:pt x="3754" y="4325"/>
                      </a:cubicBezTo>
                      <a:cubicBezTo>
                        <a:pt x="3801" y="4294"/>
                        <a:pt x="3832" y="4263"/>
                        <a:pt x="3878" y="4232"/>
                      </a:cubicBezTo>
                      <a:lnTo>
                        <a:pt x="3925" y="4216"/>
                      </a:lnTo>
                      <a:close/>
                      <a:moveTo>
                        <a:pt x="5017" y="4378"/>
                      </a:moveTo>
                      <a:lnTo>
                        <a:pt x="5011" y="4402"/>
                      </a:lnTo>
                      <a:cubicBezTo>
                        <a:pt x="5015" y="4394"/>
                        <a:pt x="5017" y="4385"/>
                        <a:pt x="5017" y="4378"/>
                      </a:cubicBezTo>
                      <a:close/>
                      <a:moveTo>
                        <a:pt x="2591" y="4433"/>
                      </a:moveTo>
                      <a:cubicBezTo>
                        <a:pt x="2607" y="4433"/>
                        <a:pt x="2622" y="4449"/>
                        <a:pt x="2622" y="4464"/>
                      </a:cubicBezTo>
                      <a:cubicBezTo>
                        <a:pt x="2607" y="4449"/>
                        <a:pt x="2607" y="4433"/>
                        <a:pt x="2591" y="4433"/>
                      </a:cubicBezTo>
                      <a:close/>
                      <a:moveTo>
                        <a:pt x="2110" y="4387"/>
                      </a:moveTo>
                      <a:cubicBezTo>
                        <a:pt x="2141" y="4449"/>
                        <a:pt x="2157" y="4418"/>
                        <a:pt x="2157" y="4480"/>
                      </a:cubicBezTo>
                      <a:lnTo>
                        <a:pt x="2064" y="4480"/>
                      </a:lnTo>
                      <a:cubicBezTo>
                        <a:pt x="2079" y="4449"/>
                        <a:pt x="2095" y="4418"/>
                        <a:pt x="2110" y="4387"/>
                      </a:cubicBezTo>
                      <a:close/>
                      <a:moveTo>
                        <a:pt x="2529" y="4464"/>
                      </a:moveTo>
                      <a:cubicBezTo>
                        <a:pt x="2529" y="4480"/>
                        <a:pt x="2544" y="4495"/>
                        <a:pt x="2560" y="4511"/>
                      </a:cubicBezTo>
                      <a:lnTo>
                        <a:pt x="2498" y="4511"/>
                      </a:lnTo>
                      <a:cubicBezTo>
                        <a:pt x="2513" y="4495"/>
                        <a:pt x="2513" y="4480"/>
                        <a:pt x="2529" y="4464"/>
                      </a:cubicBezTo>
                      <a:close/>
                      <a:moveTo>
                        <a:pt x="1071" y="4511"/>
                      </a:moveTo>
                      <a:cubicBezTo>
                        <a:pt x="1062" y="4520"/>
                        <a:pt x="1056" y="4530"/>
                        <a:pt x="1051" y="4540"/>
                      </a:cubicBezTo>
                      <a:lnTo>
                        <a:pt x="1051" y="4540"/>
                      </a:lnTo>
                      <a:lnTo>
                        <a:pt x="1071" y="4511"/>
                      </a:lnTo>
                      <a:close/>
                      <a:moveTo>
                        <a:pt x="2560" y="4511"/>
                      </a:moveTo>
                      <a:lnTo>
                        <a:pt x="2560" y="4511"/>
                      </a:lnTo>
                      <a:cubicBezTo>
                        <a:pt x="2576" y="4526"/>
                        <a:pt x="2591" y="4557"/>
                        <a:pt x="2607" y="4573"/>
                      </a:cubicBezTo>
                      <a:cubicBezTo>
                        <a:pt x="2576" y="4573"/>
                        <a:pt x="2544" y="4542"/>
                        <a:pt x="2560" y="4511"/>
                      </a:cubicBezTo>
                      <a:close/>
                      <a:moveTo>
                        <a:pt x="3646" y="4588"/>
                      </a:moveTo>
                      <a:cubicBezTo>
                        <a:pt x="3646" y="4604"/>
                        <a:pt x="3661" y="4619"/>
                        <a:pt x="3661" y="4635"/>
                      </a:cubicBezTo>
                      <a:lnTo>
                        <a:pt x="3630" y="4635"/>
                      </a:lnTo>
                      <a:lnTo>
                        <a:pt x="3646" y="4588"/>
                      </a:lnTo>
                      <a:close/>
                      <a:moveTo>
                        <a:pt x="4434" y="4619"/>
                      </a:moveTo>
                      <a:lnTo>
                        <a:pt x="4434" y="4619"/>
                      </a:lnTo>
                      <a:cubicBezTo>
                        <a:pt x="4431" y="4625"/>
                        <a:pt x="4426" y="4630"/>
                        <a:pt x="4421" y="4635"/>
                      </a:cubicBezTo>
                      <a:cubicBezTo>
                        <a:pt x="4437" y="4635"/>
                        <a:pt x="4437" y="4619"/>
                        <a:pt x="4437" y="4619"/>
                      </a:cubicBezTo>
                      <a:close/>
                      <a:moveTo>
                        <a:pt x="4406" y="4371"/>
                      </a:moveTo>
                      <a:cubicBezTo>
                        <a:pt x="4406" y="4418"/>
                        <a:pt x="4406" y="4464"/>
                        <a:pt x="4390" y="4495"/>
                      </a:cubicBezTo>
                      <a:cubicBezTo>
                        <a:pt x="4359" y="4511"/>
                        <a:pt x="4328" y="4526"/>
                        <a:pt x="4313" y="4557"/>
                      </a:cubicBezTo>
                      <a:lnTo>
                        <a:pt x="4266" y="4557"/>
                      </a:lnTo>
                      <a:lnTo>
                        <a:pt x="4297" y="4588"/>
                      </a:lnTo>
                      <a:cubicBezTo>
                        <a:pt x="4297" y="4588"/>
                        <a:pt x="4297" y="4604"/>
                        <a:pt x="4297" y="4635"/>
                      </a:cubicBezTo>
                      <a:lnTo>
                        <a:pt x="4344" y="4619"/>
                      </a:lnTo>
                      <a:lnTo>
                        <a:pt x="4359" y="4635"/>
                      </a:lnTo>
                      <a:cubicBezTo>
                        <a:pt x="4328" y="4681"/>
                        <a:pt x="4266" y="4697"/>
                        <a:pt x="4235" y="4712"/>
                      </a:cubicBezTo>
                      <a:cubicBezTo>
                        <a:pt x="4251" y="4650"/>
                        <a:pt x="4235" y="4604"/>
                        <a:pt x="4204" y="4542"/>
                      </a:cubicBezTo>
                      <a:cubicBezTo>
                        <a:pt x="4220" y="4526"/>
                        <a:pt x="4251" y="4511"/>
                        <a:pt x="4266" y="4495"/>
                      </a:cubicBezTo>
                      <a:cubicBezTo>
                        <a:pt x="4282" y="4495"/>
                        <a:pt x="4282" y="4511"/>
                        <a:pt x="4282" y="4511"/>
                      </a:cubicBezTo>
                      <a:cubicBezTo>
                        <a:pt x="4282" y="4511"/>
                        <a:pt x="4282" y="4495"/>
                        <a:pt x="4282" y="4495"/>
                      </a:cubicBezTo>
                      <a:cubicBezTo>
                        <a:pt x="4313" y="4464"/>
                        <a:pt x="4359" y="4418"/>
                        <a:pt x="4406" y="4371"/>
                      </a:cubicBezTo>
                      <a:close/>
                      <a:moveTo>
                        <a:pt x="2141" y="4650"/>
                      </a:moveTo>
                      <a:cubicBezTo>
                        <a:pt x="2188" y="4650"/>
                        <a:pt x="2203" y="4681"/>
                        <a:pt x="2203" y="4712"/>
                      </a:cubicBezTo>
                      <a:cubicBezTo>
                        <a:pt x="2188" y="4712"/>
                        <a:pt x="2188" y="4728"/>
                        <a:pt x="2172" y="4728"/>
                      </a:cubicBezTo>
                      <a:cubicBezTo>
                        <a:pt x="2157" y="4697"/>
                        <a:pt x="2141" y="4681"/>
                        <a:pt x="2126" y="4666"/>
                      </a:cubicBezTo>
                      <a:cubicBezTo>
                        <a:pt x="2126" y="4650"/>
                        <a:pt x="2141" y="4650"/>
                        <a:pt x="2141" y="4650"/>
                      </a:cubicBezTo>
                      <a:close/>
                      <a:moveTo>
                        <a:pt x="3677" y="4712"/>
                      </a:moveTo>
                      <a:cubicBezTo>
                        <a:pt x="3677" y="4712"/>
                        <a:pt x="3677" y="4728"/>
                        <a:pt x="3677" y="4728"/>
                      </a:cubicBezTo>
                      <a:lnTo>
                        <a:pt x="3661" y="4743"/>
                      </a:lnTo>
                      <a:cubicBezTo>
                        <a:pt x="3661" y="4728"/>
                        <a:pt x="3677" y="4728"/>
                        <a:pt x="3677" y="4712"/>
                      </a:cubicBezTo>
                      <a:close/>
                      <a:moveTo>
                        <a:pt x="3909" y="4759"/>
                      </a:moveTo>
                      <a:cubicBezTo>
                        <a:pt x="3940" y="4774"/>
                        <a:pt x="3940" y="4790"/>
                        <a:pt x="3940" y="4805"/>
                      </a:cubicBezTo>
                      <a:cubicBezTo>
                        <a:pt x="3925" y="4790"/>
                        <a:pt x="3925" y="4774"/>
                        <a:pt x="3909" y="4759"/>
                      </a:cubicBezTo>
                      <a:close/>
                      <a:moveTo>
                        <a:pt x="3878" y="4883"/>
                      </a:moveTo>
                      <a:cubicBezTo>
                        <a:pt x="3878" y="4899"/>
                        <a:pt x="3863" y="4899"/>
                        <a:pt x="3863" y="4899"/>
                      </a:cubicBezTo>
                      <a:cubicBezTo>
                        <a:pt x="3863" y="4883"/>
                        <a:pt x="3863" y="4883"/>
                        <a:pt x="3863" y="4883"/>
                      </a:cubicBezTo>
                      <a:close/>
                      <a:moveTo>
                        <a:pt x="4064" y="4945"/>
                      </a:moveTo>
                      <a:cubicBezTo>
                        <a:pt x="4064" y="4961"/>
                        <a:pt x="4064" y="4961"/>
                        <a:pt x="4064" y="4976"/>
                      </a:cubicBezTo>
                      <a:cubicBezTo>
                        <a:pt x="4033" y="5007"/>
                        <a:pt x="4018" y="5023"/>
                        <a:pt x="3987" y="5038"/>
                      </a:cubicBezTo>
                      <a:cubicBezTo>
                        <a:pt x="4002" y="5007"/>
                        <a:pt x="4018" y="4992"/>
                        <a:pt x="4033" y="4976"/>
                      </a:cubicBezTo>
                      <a:cubicBezTo>
                        <a:pt x="4033" y="4961"/>
                        <a:pt x="4049" y="4961"/>
                        <a:pt x="4064" y="4945"/>
                      </a:cubicBezTo>
                      <a:close/>
                      <a:moveTo>
                        <a:pt x="3056" y="5178"/>
                      </a:moveTo>
                      <a:cubicBezTo>
                        <a:pt x="3056" y="5178"/>
                        <a:pt x="3072" y="5193"/>
                        <a:pt x="3072" y="5193"/>
                      </a:cubicBezTo>
                      <a:cubicBezTo>
                        <a:pt x="3072" y="5193"/>
                        <a:pt x="3056" y="5193"/>
                        <a:pt x="3056" y="5178"/>
                      </a:cubicBezTo>
                      <a:close/>
                      <a:moveTo>
                        <a:pt x="3366" y="5240"/>
                      </a:moveTo>
                      <a:cubicBezTo>
                        <a:pt x="3365" y="5240"/>
                        <a:pt x="3365" y="5241"/>
                        <a:pt x="3365" y="5243"/>
                      </a:cubicBezTo>
                      <a:lnTo>
                        <a:pt x="3365" y="5243"/>
                      </a:lnTo>
                      <a:cubicBezTo>
                        <a:pt x="3366" y="5242"/>
                        <a:pt x="3366" y="5241"/>
                        <a:pt x="3366" y="5240"/>
                      </a:cubicBezTo>
                      <a:close/>
                      <a:moveTo>
                        <a:pt x="2048" y="5255"/>
                      </a:moveTo>
                      <a:cubicBezTo>
                        <a:pt x="2048" y="5271"/>
                        <a:pt x="2048" y="5271"/>
                        <a:pt x="2064" y="5271"/>
                      </a:cubicBezTo>
                      <a:cubicBezTo>
                        <a:pt x="2048" y="5271"/>
                        <a:pt x="2033" y="5271"/>
                        <a:pt x="2017" y="5286"/>
                      </a:cubicBezTo>
                      <a:cubicBezTo>
                        <a:pt x="2033" y="5271"/>
                        <a:pt x="2033" y="5271"/>
                        <a:pt x="2048" y="5255"/>
                      </a:cubicBezTo>
                      <a:close/>
                      <a:moveTo>
                        <a:pt x="3630" y="4790"/>
                      </a:moveTo>
                      <a:cubicBezTo>
                        <a:pt x="3584" y="4821"/>
                        <a:pt x="3584" y="4930"/>
                        <a:pt x="3553" y="4961"/>
                      </a:cubicBezTo>
                      <a:cubicBezTo>
                        <a:pt x="3568" y="4961"/>
                        <a:pt x="3599" y="4961"/>
                        <a:pt x="3599" y="4945"/>
                      </a:cubicBezTo>
                      <a:lnTo>
                        <a:pt x="3599" y="4945"/>
                      </a:lnTo>
                      <a:cubicBezTo>
                        <a:pt x="3599" y="4976"/>
                        <a:pt x="3584" y="5023"/>
                        <a:pt x="3568" y="5038"/>
                      </a:cubicBezTo>
                      <a:cubicBezTo>
                        <a:pt x="3584" y="5038"/>
                        <a:pt x="3584" y="5054"/>
                        <a:pt x="3599" y="5054"/>
                      </a:cubicBezTo>
                      <a:cubicBezTo>
                        <a:pt x="3568" y="5100"/>
                        <a:pt x="3553" y="5162"/>
                        <a:pt x="3522" y="5162"/>
                      </a:cubicBezTo>
                      <a:cubicBezTo>
                        <a:pt x="3506" y="5162"/>
                        <a:pt x="3506" y="5131"/>
                        <a:pt x="3506" y="5116"/>
                      </a:cubicBezTo>
                      <a:cubicBezTo>
                        <a:pt x="3475" y="5162"/>
                        <a:pt x="3444" y="5209"/>
                        <a:pt x="3460" y="5271"/>
                      </a:cubicBezTo>
                      <a:cubicBezTo>
                        <a:pt x="3442" y="5288"/>
                        <a:pt x="3420" y="5306"/>
                        <a:pt x="3420" y="5317"/>
                      </a:cubicBezTo>
                      <a:lnTo>
                        <a:pt x="3420" y="5317"/>
                      </a:lnTo>
                      <a:cubicBezTo>
                        <a:pt x="3396" y="5288"/>
                        <a:pt x="3369" y="5254"/>
                        <a:pt x="3365" y="5243"/>
                      </a:cubicBezTo>
                      <a:lnTo>
                        <a:pt x="3365" y="5243"/>
                      </a:lnTo>
                      <a:cubicBezTo>
                        <a:pt x="3359" y="5271"/>
                        <a:pt x="3436" y="5320"/>
                        <a:pt x="3401" y="5320"/>
                      </a:cubicBezTo>
                      <a:cubicBezTo>
                        <a:pt x="3397" y="5320"/>
                        <a:pt x="3390" y="5319"/>
                        <a:pt x="3382" y="5317"/>
                      </a:cubicBezTo>
                      <a:cubicBezTo>
                        <a:pt x="3351" y="5302"/>
                        <a:pt x="3335" y="5286"/>
                        <a:pt x="3304" y="5271"/>
                      </a:cubicBezTo>
                      <a:cubicBezTo>
                        <a:pt x="3429" y="5131"/>
                        <a:pt x="3491" y="4961"/>
                        <a:pt x="3615" y="4790"/>
                      </a:cubicBezTo>
                      <a:close/>
                      <a:moveTo>
                        <a:pt x="3952" y="1"/>
                      </a:moveTo>
                      <a:cubicBezTo>
                        <a:pt x="3759" y="1"/>
                        <a:pt x="3624" y="30"/>
                        <a:pt x="3522" y="75"/>
                      </a:cubicBezTo>
                      <a:cubicBezTo>
                        <a:pt x="3382" y="137"/>
                        <a:pt x="3304" y="215"/>
                        <a:pt x="3242" y="292"/>
                      </a:cubicBezTo>
                      <a:cubicBezTo>
                        <a:pt x="3118" y="463"/>
                        <a:pt x="3041" y="649"/>
                        <a:pt x="2762" y="804"/>
                      </a:cubicBezTo>
                      <a:cubicBezTo>
                        <a:pt x="2739" y="771"/>
                        <a:pt x="2715" y="759"/>
                        <a:pt x="2691" y="759"/>
                      </a:cubicBezTo>
                      <a:cubicBezTo>
                        <a:pt x="2629" y="759"/>
                        <a:pt x="2567" y="841"/>
                        <a:pt x="2518" y="841"/>
                      </a:cubicBezTo>
                      <a:cubicBezTo>
                        <a:pt x="2499" y="841"/>
                        <a:pt x="2481" y="828"/>
                        <a:pt x="2467" y="788"/>
                      </a:cubicBezTo>
                      <a:cubicBezTo>
                        <a:pt x="2622" y="711"/>
                        <a:pt x="2560" y="664"/>
                        <a:pt x="2467" y="618"/>
                      </a:cubicBezTo>
                      <a:cubicBezTo>
                        <a:pt x="2405" y="726"/>
                        <a:pt x="2420" y="882"/>
                        <a:pt x="2219" y="928"/>
                      </a:cubicBezTo>
                      <a:cubicBezTo>
                        <a:pt x="2234" y="804"/>
                        <a:pt x="2048" y="835"/>
                        <a:pt x="2188" y="711"/>
                      </a:cubicBezTo>
                      <a:lnTo>
                        <a:pt x="2188" y="711"/>
                      </a:lnTo>
                      <a:cubicBezTo>
                        <a:pt x="1940" y="820"/>
                        <a:pt x="1831" y="913"/>
                        <a:pt x="1816" y="1114"/>
                      </a:cubicBezTo>
                      <a:cubicBezTo>
                        <a:pt x="1743" y="1238"/>
                        <a:pt x="1695" y="1271"/>
                        <a:pt x="1654" y="1271"/>
                      </a:cubicBezTo>
                      <a:cubicBezTo>
                        <a:pt x="1609" y="1271"/>
                        <a:pt x="1572" y="1230"/>
                        <a:pt x="1522" y="1230"/>
                      </a:cubicBezTo>
                      <a:cubicBezTo>
                        <a:pt x="1482" y="1230"/>
                        <a:pt x="1434" y="1256"/>
                        <a:pt x="1366" y="1347"/>
                      </a:cubicBezTo>
                      <a:lnTo>
                        <a:pt x="1366" y="1254"/>
                      </a:lnTo>
                      <a:lnTo>
                        <a:pt x="1195" y="1424"/>
                      </a:lnTo>
                      <a:lnTo>
                        <a:pt x="1304" y="1440"/>
                      </a:lnTo>
                      <a:lnTo>
                        <a:pt x="1180" y="1704"/>
                      </a:lnTo>
                      <a:cubicBezTo>
                        <a:pt x="1152" y="1787"/>
                        <a:pt x="1174" y="1805"/>
                        <a:pt x="1210" y="1805"/>
                      </a:cubicBezTo>
                      <a:cubicBezTo>
                        <a:pt x="1236" y="1805"/>
                        <a:pt x="1271" y="1795"/>
                        <a:pt x="1298" y="1795"/>
                      </a:cubicBezTo>
                      <a:cubicBezTo>
                        <a:pt x="1314" y="1795"/>
                        <a:pt x="1328" y="1799"/>
                        <a:pt x="1335" y="1812"/>
                      </a:cubicBezTo>
                      <a:lnTo>
                        <a:pt x="1288" y="1673"/>
                      </a:lnTo>
                      <a:cubicBezTo>
                        <a:pt x="1382" y="1646"/>
                        <a:pt x="1430" y="1490"/>
                        <a:pt x="1481" y="1490"/>
                      </a:cubicBezTo>
                      <a:cubicBezTo>
                        <a:pt x="1489" y="1490"/>
                        <a:pt x="1497" y="1494"/>
                        <a:pt x="1505" y="1502"/>
                      </a:cubicBezTo>
                      <a:cubicBezTo>
                        <a:pt x="1381" y="1642"/>
                        <a:pt x="1490" y="1688"/>
                        <a:pt x="1474" y="1766"/>
                      </a:cubicBezTo>
                      <a:lnTo>
                        <a:pt x="1567" y="1626"/>
                      </a:lnTo>
                      <a:lnTo>
                        <a:pt x="1660" y="1657"/>
                      </a:lnTo>
                      <a:cubicBezTo>
                        <a:pt x="1800" y="1564"/>
                        <a:pt x="1924" y="1502"/>
                        <a:pt x="1940" y="1347"/>
                      </a:cubicBezTo>
                      <a:cubicBezTo>
                        <a:pt x="1851" y="1347"/>
                        <a:pt x="1889" y="1472"/>
                        <a:pt x="1814" y="1472"/>
                      </a:cubicBezTo>
                      <a:cubicBezTo>
                        <a:pt x="1809" y="1472"/>
                        <a:pt x="1805" y="1472"/>
                        <a:pt x="1800" y="1471"/>
                      </a:cubicBezTo>
                      <a:cubicBezTo>
                        <a:pt x="1769" y="1285"/>
                        <a:pt x="1940" y="1145"/>
                        <a:pt x="2095" y="975"/>
                      </a:cubicBezTo>
                      <a:cubicBezTo>
                        <a:pt x="2110" y="990"/>
                        <a:pt x="2133" y="990"/>
                        <a:pt x="2153" y="990"/>
                      </a:cubicBezTo>
                      <a:cubicBezTo>
                        <a:pt x="2172" y="990"/>
                        <a:pt x="2188" y="990"/>
                        <a:pt x="2188" y="1006"/>
                      </a:cubicBezTo>
                      <a:cubicBezTo>
                        <a:pt x="2188" y="1021"/>
                        <a:pt x="2157" y="1052"/>
                        <a:pt x="2126" y="1052"/>
                      </a:cubicBezTo>
                      <a:cubicBezTo>
                        <a:pt x="2170" y="1097"/>
                        <a:pt x="2143" y="1166"/>
                        <a:pt x="2199" y="1166"/>
                      </a:cubicBezTo>
                      <a:cubicBezTo>
                        <a:pt x="2221" y="1166"/>
                        <a:pt x="2256" y="1156"/>
                        <a:pt x="2312" y="1130"/>
                      </a:cubicBezTo>
                      <a:cubicBezTo>
                        <a:pt x="2312" y="1176"/>
                        <a:pt x="2312" y="1238"/>
                        <a:pt x="2312" y="1300"/>
                      </a:cubicBezTo>
                      <a:cubicBezTo>
                        <a:pt x="2188" y="1347"/>
                        <a:pt x="1986" y="1347"/>
                        <a:pt x="1955" y="1517"/>
                      </a:cubicBezTo>
                      <a:cubicBezTo>
                        <a:pt x="1955" y="1517"/>
                        <a:pt x="1924" y="1688"/>
                        <a:pt x="1893" y="1890"/>
                      </a:cubicBezTo>
                      <a:cubicBezTo>
                        <a:pt x="1873" y="1920"/>
                        <a:pt x="1846" y="1944"/>
                        <a:pt x="1821" y="1944"/>
                      </a:cubicBezTo>
                      <a:cubicBezTo>
                        <a:pt x="1808" y="1944"/>
                        <a:pt x="1795" y="1937"/>
                        <a:pt x="1785" y="1921"/>
                      </a:cubicBezTo>
                      <a:cubicBezTo>
                        <a:pt x="1758" y="1973"/>
                        <a:pt x="1687" y="2070"/>
                        <a:pt x="1761" y="2070"/>
                      </a:cubicBezTo>
                      <a:cubicBezTo>
                        <a:pt x="1774" y="2070"/>
                        <a:pt x="1792" y="2067"/>
                        <a:pt x="1816" y="2060"/>
                      </a:cubicBezTo>
                      <a:lnTo>
                        <a:pt x="1816" y="2060"/>
                      </a:lnTo>
                      <a:lnTo>
                        <a:pt x="1753" y="2153"/>
                      </a:lnTo>
                      <a:cubicBezTo>
                        <a:pt x="1722" y="2184"/>
                        <a:pt x="1676" y="2215"/>
                        <a:pt x="1645" y="2246"/>
                      </a:cubicBezTo>
                      <a:cubicBezTo>
                        <a:pt x="1629" y="2184"/>
                        <a:pt x="1598" y="2138"/>
                        <a:pt x="1598" y="2091"/>
                      </a:cubicBezTo>
                      <a:cubicBezTo>
                        <a:pt x="1598" y="2122"/>
                        <a:pt x="1583" y="2107"/>
                        <a:pt x="1552" y="2122"/>
                      </a:cubicBezTo>
                      <a:cubicBezTo>
                        <a:pt x="1536" y="2060"/>
                        <a:pt x="1629" y="2076"/>
                        <a:pt x="1598" y="2014"/>
                      </a:cubicBezTo>
                      <a:cubicBezTo>
                        <a:pt x="1552" y="2014"/>
                        <a:pt x="1536" y="2045"/>
                        <a:pt x="1521" y="2076"/>
                      </a:cubicBezTo>
                      <a:cubicBezTo>
                        <a:pt x="1536" y="2029"/>
                        <a:pt x="1474" y="2014"/>
                        <a:pt x="1412" y="2014"/>
                      </a:cubicBezTo>
                      <a:cubicBezTo>
                        <a:pt x="1412" y="1983"/>
                        <a:pt x="1412" y="1952"/>
                        <a:pt x="1428" y="1921"/>
                      </a:cubicBezTo>
                      <a:lnTo>
                        <a:pt x="1428" y="1921"/>
                      </a:lnTo>
                      <a:cubicBezTo>
                        <a:pt x="1428" y="1921"/>
                        <a:pt x="1397" y="1967"/>
                        <a:pt x="1366" y="2014"/>
                      </a:cubicBezTo>
                      <a:cubicBezTo>
                        <a:pt x="1350" y="2014"/>
                        <a:pt x="1335" y="2029"/>
                        <a:pt x="1319" y="2029"/>
                      </a:cubicBezTo>
                      <a:cubicBezTo>
                        <a:pt x="1300" y="1978"/>
                        <a:pt x="1271" y="1959"/>
                        <a:pt x="1235" y="1959"/>
                      </a:cubicBezTo>
                      <a:cubicBezTo>
                        <a:pt x="1184" y="1959"/>
                        <a:pt x="1120" y="1999"/>
                        <a:pt x="1056" y="2045"/>
                      </a:cubicBezTo>
                      <a:lnTo>
                        <a:pt x="1118" y="2153"/>
                      </a:lnTo>
                      <a:cubicBezTo>
                        <a:pt x="978" y="2184"/>
                        <a:pt x="854" y="2153"/>
                        <a:pt x="776" y="2293"/>
                      </a:cubicBezTo>
                      <a:cubicBezTo>
                        <a:pt x="776" y="2293"/>
                        <a:pt x="776" y="2308"/>
                        <a:pt x="776" y="2324"/>
                      </a:cubicBezTo>
                      <a:lnTo>
                        <a:pt x="761" y="2324"/>
                      </a:lnTo>
                      <a:cubicBezTo>
                        <a:pt x="761" y="2324"/>
                        <a:pt x="761" y="2308"/>
                        <a:pt x="776" y="2293"/>
                      </a:cubicBezTo>
                      <a:lnTo>
                        <a:pt x="761" y="1983"/>
                      </a:lnTo>
                      <a:lnTo>
                        <a:pt x="714" y="1874"/>
                      </a:lnTo>
                      <a:lnTo>
                        <a:pt x="621" y="2122"/>
                      </a:lnTo>
                      <a:cubicBezTo>
                        <a:pt x="617" y="2105"/>
                        <a:pt x="609" y="2100"/>
                        <a:pt x="599" y="2100"/>
                      </a:cubicBezTo>
                      <a:cubicBezTo>
                        <a:pt x="586" y="2100"/>
                        <a:pt x="570" y="2109"/>
                        <a:pt x="556" y="2109"/>
                      </a:cubicBezTo>
                      <a:cubicBezTo>
                        <a:pt x="544" y="2109"/>
                        <a:pt x="533" y="2102"/>
                        <a:pt x="528" y="2076"/>
                      </a:cubicBezTo>
                      <a:cubicBezTo>
                        <a:pt x="528" y="2091"/>
                        <a:pt x="482" y="2169"/>
                        <a:pt x="513" y="2169"/>
                      </a:cubicBezTo>
                      <a:lnTo>
                        <a:pt x="544" y="2138"/>
                      </a:lnTo>
                      <a:cubicBezTo>
                        <a:pt x="559" y="2262"/>
                        <a:pt x="606" y="2308"/>
                        <a:pt x="621" y="2386"/>
                      </a:cubicBezTo>
                      <a:cubicBezTo>
                        <a:pt x="575" y="2401"/>
                        <a:pt x="544" y="2417"/>
                        <a:pt x="497" y="2433"/>
                      </a:cubicBezTo>
                      <a:cubicBezTo>
                        <a:pt x="513" y="2339"/>
                        <a:pt x="497" y="2246"/>
                        <a:pt x="466" y="2200"/>
                      </a:cubicBezTo>
                      <a:lnTo>
                        <a:pt x="466" y="2200"/>
                      </a:lnTo>
                      <a:cubicBezTo>
                        <a:pt x="528" y="2339"/>
                        <a:pt x="373" y="2277"/>
                        <a:pt x="311" y="2308"/>
                      </a:cubicBezTo>
                      <a:cubicBezTo>
                        <a:pt x="324" y="2268"/>
                        <a:pt x="349" y="2159"/>
                        <a:pt x="307" y="2159"/>
                      </a:cubicBezTo>
                      <a:cubicBezTo>
                        <a:pt x="300" y="2159"/>
                        <a:pt x="291" y="2162"/>
                        <a:pt x="280" y="2169"/>
                      </a:cubicBezTo>
                      <a:cubicBezTo>
                        <a:pt x="293" y="2222"/>
                        <a:pt x="217" y="2387"/>
                        <a:pt x="289" y="2387"/>
                      </a:cubicBezTo>
                      <a:cubicBezTo>
                        <a:pt x="302" y="2387"/>
                        <a:pt x="319" y="2382"/>
                        <a:pt x="342" y="2370"/>
                      </a:cubicBezTo>
                      <a:lnTo>
                        <a:pt x="342" y="2370"/>
                      </a:lnTo>
                      <a:cubicBezTo>
                        <a:pt x="327" y="2448"/>
                        <a:pt x="311" y="2572"/>
                        <a:pt x="218" y="2588"/>
                      </a:cubicBezTo>
                      <a:cubicBezTo>
                        <a:pt x="234" y="2479"/>
                        <a:pt x="156" y="2479"/>
                        <a:pt x="109" y="2386"/>
                      </a:cubicBezTo>
                      <a:lnTo>
                        <a:pt x="109" y="2386"/>
                      </a:lnTo>
                      <a:cubicBezTo>
                        <a:pt x="109" y="2495"/>
                        <a:pt x="187" y="2572"/>
                        <a:pt x="218" y="2619"/>
                      </a:cubicBezTo>
                      <a:cubicBezTo>
                        <a:pt x="179" y="2626"/>
                        <a:pt x="140" y="2630"/>
                        <a:pt x="104" y="2630"/>
                      </a:cubicBezTo>
                      <a:cubicBezTo>
                        <a:pt x="67" y="2630"/>
                        <a:pt x="32" y="2626"/>
                        <a:pt x="1" y="2619"/>
                      </a:cubicBezTo>
                      <a:lnTo>
                        <a:pt x="1" y="2619"/>
                      </a:lnTo>
                      <a:lnTo>
                        <a:pt x="21" y="2649"/>
                      </a:lnTo>
                      <a:lnTo>
                        <a:pt x="21" y="2649"/>
                      </a:lnTo>
                      <a:cubicBezTo>
                        <a:pt x="50" y="2642"/>
                        <a:pt x="76" y="2638"/>
                        <a:pt x="102" y="2638"/>
                      </a:cubicBezTo>
                      <a:cubicBezTo>
                        <a:pt x="129" y="2638"/>
                        <a:pt x="156" y="2642"/>
                        <a:pt x="187" y="2650"/>
                      </a:cubicBezTo>
                      <a:cubicBezTo>
                        <a:pt x="172" y="2696"/>
                        <a:pt x="156" y="2743"/>
                        <a:pt x="140" y="2774"/>
                      </a:cubicBezTo>
                      <a:lnTo>
                        <a:pt x="575" y="3425"/>
                      </a:lnTo>
                      <a:cubicBezTo>
                        <a:pt x="559" y="3441"/>
                        <a:pt x="559" y="3456"/>
                        <a:pt x="559" y="3456"/>
                      </a:cubicBezTo>
                      <a:lnTo>
                        <a:pt x="191" y="2908"/>
                      </a:lnTo>
                      <a:lnTo>
                        <a:pt x="559" y="3472"/>
                      </a:lnTo>
                      <a:cubicBezTo>
                        <a:pt x="575" y="3456"/>
                        <a:pt x="575" y="3456"/>
                        <a:pt x="590" y="3456"/>
                      </a:cubicBezTo>
                      <a:lnTo>
                        <a:pt x="1009" y="4077"/>
                      </a:lnTo>
                      <a:cubicBezTo>
                        <a:pt x="1009" y="4092"/>
                        <a:pt x="994" y="4092"/>
                        <a:pt x="994" y="4092"/>
                      </a:cubicBezTo>
                      <a:lnTo>
                        <a:pt x="1025" y="4092"/>
                      </a:lnTo>
                      <a:lnTo>
                        <a:pt x="1195" y="4356"/>
                      </a:lnTo>
                      <a:cubicBezTo>
                        <a:pt x="1195" y="4356"/>
                        <a:pt x="1180" y="4371"/>
                        <a:pt x="1180" y="4371"/>
                      </a:cubicBezTo>
                      <a:cubicBezTo>
                        <a:pt x="1180" y="4371"/>
                        <a:pt x="1180" y="4371"/>
                        <a:pt x="1164" y="4356"/>
                      </a:cubicBezTo>
                      <a:lnTo>
                        <a:pt x="559" y="3472"/>
                      </a:lnTo>
                      <a:lnTo>
                        <a:pt x="1164" y="4371"/>
                      </a:lnTo>
                      <a:cubicBezTo>
                        <a:pt x="1118" y="4480"/>
                        <a:pt x="1164" y="4588"/>
                        <a:pt x="1149" y="4681"/>
                      </a:cubicBezTo>
                      <a:lnTo>
                        <a:pt x="1536" y="5271"/>
                      </a:lnTo>
                      <a:cubicBezTo>
                        <a:pt x="1583" y="5240"/>
                        <a:pt x="1629" y="5224"/>
                        <a:pt x="1691" y="5224"/>
                      </a:cubicBezTo>
                      <a:cubicBezTo>
                        <a:pt x="1645" y="5302"/>
                        <a:pt x="1614" y="5348"/>
                        <a:pt x="1552" y="5395"/>
                      </a:cubicBezTo>
                      <a:lnTo>
                        <a:pt x="1040" y="4619"/>
                      </a:lnTo>
                      <a:cubicBezTo>
                        <a:pt x="1040" y="4597"/>
                        <a:pt x="1040" y="4567"/>
                        <a:pt x="1051" y="4540"/>
                      </a:cubicBezTo>
                      <a:lnTo>
                        <a:pt x="1051" y="4540"/>
                      </a:lnTo>
                      <a:lnTo>
                        <a:pt x="1009" y="4604"/>
                      </a:lnTo>
                      <a:lnTo>
                        <a:pt x="1552" y="5426"/>
                      </a:lnTo>
                      <a:lnTo>
                        <a:pt x="1660" y="5410"/>
                      </a:lnTo>
                      <a:lnTo>
                        <a:pt x="1660" y="5410"/>
                      </a:lnTo>
                      <a:cubicBezTo>
                        <a:pt x="1645" y="5426"/>
                        <a:pt x="1598" y="5457"/>
                        <a:pt x="1552" y="5472"/>
                      </a:cubicBezTo>
                      <a:lnTo>
                        <a:pt x="963" y="4588"/>
                      </a:lnTo>
                      <a:cubicBezTo>
                        <a:pt x="994" y="4418"/>
                        <a:pt x="1102" y="4216"/>
                        <a:pt x="963" y="4185"/>
                      </a:cubicBezTo>
                      <a:cubicBezTo>
                        <a:pt x="963" y="4185"/>
                        <a:pt x="963" y="4201"/>
                        <a:pt x="963" y="4201"/>
                      </a:cubicBezTo>
                      <a:cubicBezTo>
                        <a:pt x="963" y="4201"/>
                        <a:pt x="947" y="4185"/>
                        <a:pt x="947" y="4185"/>
                      </a:cubicBezTo>
                      <a:cubicBezTo>
                        <a:pt x="947" y="4123"/>
                        <a:pt x="931" y="4077"/>
                        <a:pt x="931" y="4077"/>
                      </a:cubicBezTo>
                      <a:lnTo>
                        <a:pt x="916" y="4139"/>
                      </a:lnTo>
                      <a:cubicBezTo>
                        <a:pt x="916" y="4139"/>
                        <a:pt x="931" y="4185"/>
                        <a:pt x="947" y="4216"/>
                      </a:cubicBezTo>
                      <a:cubicBezTo>
                        <a:pt x="916" y="4309"/>
                        <a:pt x="885" y="4418"/>
                        <a:pt x="869" y="4526"/>
                      </a:cubicBezTo>
                      <a:lnTo>
                        <a:pt x="1567" y="5581"/>
                      </a:lnTo>
                      <a:cubicBezTo>
                        <a:pt x="1676" y="5534"/>
                        <a:pt x="1769" y="5472"/>
                        <a:pt x="1862" y="5426"/>
                      </a:cubicBezTo>
                      <a:lnTo>
                        <a:pt x="1924" y="5503"/>
                      </a:lnTo>
                      <a:lnTo>
                        <a:pt x="1971" y="5565"/>
                      </a:lnTo>
                      <a:lnTo>
                        <a:pt x="2033" y="5659"/>
                      </a:lnTo>
                      <a:cubicBezTo>
                        <a:pt x="2079" y="5643"/>
                        <a:pt x="2141" y="5627"/>
                        <a:pt x="2203" y="5627"/>
                      </a:cubicBezTo>
                      <a:cubicBezTo>
                        <a:pt x="2275" y="5728"/>
                        <a:pt x="2321" y="5910"/>
                        <a:pt x="2501" y="5910"/>
                      </a:cubicBezTo>
                      <a:cubicBezTo>
                        <a:pt x="2515" y="5910"/>
                        <a:pt x="2529" y="5909"/>
                        <a:pt x="2544" y="5907"/>
                      </a:cubicBezTo>
                      <a:cubicBezTo>
                        <a:pt x="2544" y="5907"/>
                        <a:pt x="2653" y="5767"/>
                        <a:pt x="2653" y="5767"/>
                      </a:cubicBezTo>
                      <a:cubicBezTo>
                        <a:pt x="2839" y="5724"/>
                        <a:pt x="2999" y="5562"/>
                        <a:pt x="3132" y="5562"/>
                      </a:cubicBezTo>
                      <a:cubicBezTo>
                        <a:pt x="3143" y="5562"/>
                        <a:pt x="3154" y="5563"/>
                        <a:pt x="3165" y="5565"/>
                      </a:cubicBezTo>
                      <a:lnTo>
                        <a:pt x="3149" y="5581"/>
                      </a:lnTo>
                      <a:cubicBezTo>
                        <a:pt x="3327" y="5554"/>
                        <a:pt x="3288" y="5418"/>
                        <a:pt x="3181" y="5418"/>
                      </a:cubicBezTo>
                      <a:cubicBezTo>
                        <a:pt x="3166" y="5418"/>
                        <a:pt x="3150" y="5420"/>
                        <a:pt x="3134" y="5426"/>
                      </a:cubicBezTo>
                      <a:lnTo>
                        <a:pt x="3196" y="5348"/>
                      </a:lnTo>
                      <a:cubicBezTo>
                        <a:pt x="3227" y="5317"/>
                        <a:pt x="3258" y="5286"/>
                        <a:pt x="3258" y="5286"/>
                      </a:cubicBezTo>
                      <a:lnTo>
                        <a:pt x="3273" y="5317"/>
                      </a:lnTo>
                      <a:cubicBezTo>
                        <a:pt x="3289" y="5302"/>
                        <a:pt x="3289" y="5302"/>
                        <a:pt x="3289" y="5286"/>
                      </a:cubicBezTo>
                      <a:cubicBezTo>
                        <a:pt x="3320" y="5302"/>
                        <a:pt x="3335" y="5302"/>
                        <a:pt x="3351" y="5317"/>
                      </a:cubicBezTo>
                      <a:lnTo>
                        <a:pt x="3304" y="5302"/>
                      </a:lnTo>
                      <a:lnTo>
                        <a:pt x="3304" y="5302"/>
                      </a:lnTo>
                      <a:cubicBezTo>
                        <a:pt x="3342" y="5314"/>
                        <a:pt x="3380" y="5337"/>
                        <a:pt x="3385" y="5337"/>
                      </a:cubicBezTo>
                      <a:cubicBezTo>
                        <a:pt x="3386" y="5337"/>
                        <a:pt x="3385" y="5336"/>
                        <a:pt x="3382" y="5333"/>
                      </a:cubicBezTo>
                      <a:lnTo>
                        <a:pt x="3382" y="5333"/>
                      </a:lnTo>
                      <a:cubicBezTo>
                        <a:pt x="3382" y="5333"/>
                        <a:pt x="3413" y="5348"/>
                        <a:pt x="3429" y="5364"/>
                      </a:cubicBezTo>
                      <a:cubicBezTo>
                        <a:pt x="3475" y="5379"/>
                        <a:pt x="3491" y="5395"/>
                        <a:pt x="3553" y="5426"/>
                      </a:cubicBezTo>
                      <a:cubicBezTo>
                        <a:pt x="3553" y="5426"/>
                        <a:pt x="3444" y="5364"/>
                        <a:pt x="3444" y="5348"/>
                      </a:cubicBezTo>
                      <a:lnTo>
                        <a:pt x="3444" y="5348"/>
                      </a:lnTo>
                      <a:lnTo>
                        <a:pt x="3460" y="5364"/>
                      </a:lnTo>
                      <a:cubicBezTo>
                        <a:pt x="3460" y="5364"/>
                        <a:pt x="3445" y="5348"/>
                        <a:pt x="3428" y="5327"/>
                      </a:cubicBezTo>
                      <a:lnTo>
                        <a:pt x="3428" y="5327"/>
                      </a:lnTo>
                      <a:cubicBezTo>
                        <a:pt x="3436" y="5331"/>
                        <a:pt x="3451" y="5333"/>
                        <a:pt x="3475" y="5333"/>
                      </a:cubicBezTo>
                      <a:cubicBezTo>
                        <a:pt x="3568" y="5271"/>
                        <a:pt x="3537" y="5240"/>
                        <a:pt x="3506" y="5209"/>
                      </a:cubicBezTo>
                      <a:cubicBezTo>
                        <a:pt x="3506" y="5193"/>
                        <a:pt x="3506" y="5178"/>
                        <a:pt x="3506" y="5178"/>
                      </a:cubicBezTo>
                      <a:cubicBezTo>
                        <a:pt x="3553" y="5178"/>
                        <a:pt x="3553" y="5271"/>
                        <a:pt x="3630" y="5286"/>
                      </a:cubicBezTo>
                      <a:cubicBezTo>
                        <a:pt x="3630" y="5255"/>
                        <a:pt x="3646" y="5224"/>
                        <a:pt x="3677" y="5209"/>
                      </a:cubicBezTo>
                      <a:cubicBezTo>
                        <a:pt x="3692" y="5255"/>
                        <a:pt x="3708" y="5302"/>
                        <a:pt x="3708" y="5348"/>
                      </a:cubicBezTo>
                      <a:cubicBezTo>
                        <a:pt x="3723" y="5302"/>
                        <a:pt x="3739" y="5271"/>
                        <a:pt x="3770" y="5224"/>
                      </a:cubicBezTo>
                      <a:cubicBezTo>
                        <a:pt x="3816" y="5209"/>
                        <a:pt x="3847" y="5193"/>
                        <a:pt x="3878" y="5162"/>
                      </a:cubicBezTo>
                      <a:cubicBezTo>
                        <a:pt x="3894" y="5193"/>
                        <a:pt x="3909" y="5224"/>
                        <a:pt x="3909" y="5240"/>
                      </a:cubicBezTo>
                      <a:cubicBezTo>
                        <a:pt x="3909" y="5224"/>
                        <a:pt x="3909" y="5224"/>
                        <a:pt x="3925" y="5209"/>
                      </a:cubicBezTo>
                      <a:lnTo>
                        <a:pt x="4018" y="5271"/>
                      </a:lnTo>
                      <a:lnTo>
                        <a:pt x="3971" y="5271"/>
                      </a:lnTo>
                      <a:lnTo>
                        <a:pt x="4033" y="5286"/>
                      </a:lnTo>
                      <a:lnTo>
                        <a:pt x="4095" y="5317"/>
                      </a:lnTo>
                      <a:cubicBezTo>
                        <a:pt x="4065" y="5272"/>
                        <a:pt x="4108" y="5271"/>
                        <a:pt x="4125" y="5242"/>
                      </a:cubicBezTo>
                      <a:lnTo>
                        <a:pt x="4125" y="5242"/>
                      </a:lnTo>
                      <a:cubicBezTo>
                        <a:pt x="4125" y="5268"/>
                        <a:pt x="4236" y="5488"/>
                        <a:pt x="4251" y="5488"/>
                      </a:cubicBezTo>
                      <a:cubicBezTo>
                        <a:pt x="4279" y="5498"/>
                        <a:pt x="4302" y="5503"/>
                        <a:pt x="4322" y="5503"/>
                      </a:cubicBezTo>
                      <a:cubicBezTo>
                        <a:pt x="4419" y="5503"/>
                        <a:pt x="4421" y="5395"/>
                        <a:pt x="4499" y="5395"/>
                      </a:cubicBezTo>
                      <a:cubicBezTo>
                        <a:pt x="4351" y="5355"/>
                        <a:pt x="4436" y="5314"/>
                        <a:pt x="4340" y="5314"/>
                      </a:cubicBezTo>
                      <a:cubicBezTo>
                        <a:pt x="4326" y="5314"/>
                        <a:pt x="4306" y="5315"/>
                        <a:pt x="4282" y="5317"/>
                      </a:cubicBezTo>
                      <a:cubicBezTo>
                        <a:pt x="4282" y="5317"/>
                        <a:pt x="4251" y="5271"/>
                        <a:pt x="4220" y="5240"/>
                      </a:cubicBezTo>
                      <a:cubicBezTo>
                        <a:pt x="4204" y="5193"/>
                        <a:pt x="4173" y="5147"/>
                        <a:pt x="4173" y="5147"/>
                      </a:cubicBezTo>
                      <a:lnTo>
                        <a:pt x="4297" y="5069"/>
                      </a:lnTo>
                      <a:cubicBezTo>
                        <a:pt x="4256" y="5028"/>
                        <a:pt x="4288" y="4925"/>
                        <a:pt x="4230" y="4925"/>
                      </a:cubicBezTo>
                      <a:cubicBezTo>
                        <a:pt x="4223" y="4925"/>
                        <a:pt x="4214" y="4926"/>
                        <a:pt x="4204" y="4930"/>
                      </a:cubicBezTo>
                      <a:cubicBezTo>
                        <a:pt x="4189" y="4945"/>
                        <a:pt x="4189" y="4976"/>
                        <a:pt x="4173" y="4992"/>
                      </a:cubicBezTo>
                      <a:cubicBezTo>
                        <a:pt x="4126" y="4930"/>
                        <a:pt x="4157" y="4883"/>
                        <a:pt x="4173" y="4836"/>
                      </a:cubicBezTo>
                      <a:cubicBezTo>
                        <a:pt x="4189" y="4805"/>
                        <a:pt x="4204" y="4774"/>
                        <a:pt x="4220" y="4743"/>
                      </a:cubicBezTo>
                      <a:lnTo>
                        <a:pt x="4251" y="4712"/>
                      </a:lnTo>
                      <a:lnTo>
                        <a:pt x="4282" y="4774"/>
                      </a:lnTo>
                      <a:cubicBezTo>
                        <a:pt x="4313" y="4728"/>
                        <a:pt x="4344" y="4666"/>
                        <a:pt x="4375" y="4619"/>
                      </a:cubicBezTo>
                      <a:lnTo>
                        <a:pt x="4434" y="4619"/>
                      </a:lnTo>
                      <a:cubicBezTo>
                        <a:pt x="4452" y="4594"/>
                        <a:pt x="4452" y="4568"/>
                        <a:pt x="4452" y="4542"/>
                      </a:cubicBezTo>
                      <a:lnTo>
                        <a:pt x="4499" y="4542"/>
                      </a:lnTo>
                      <a:cubicBezTo>
                        <a:pt x="4499" y="4511"/>
                        <a:pt x="4499" y="4495"/>
                        <a:pt x="4499" y="4464"/>
                      </a:cubicBezTo>
                      <a:cubicBezTo>
                        <a:pt x="4528" y="4435"/>
                        <a:pt x="4564" y="4424"/>
                        <a:pt x="4602" y="4424"/>
                      </a:cubicBezTo>
                      <a:cubicBezTo>
                        <a:pt x="4624" y="4424"/>
                        <a:pt x="4647" y="4428"/>
                        <a:pt x="4669" y="4433"/>
                      </a:cubicBezTo>
                      <a:cubicBezTo>
                        <a:pt x="4669" y="4464"/>
                        <a:pt x="4669" y="4495"/>
                        <a:pt x="4654" y="4526"/>
                      </a:cubicBezTo>
                      <a:cubicBezTo>
                        <a:pt x="4685" y="4495"/>
                        <a:pt x="4700" y="4480"/>
                        <a:pt x="4731" y="4449"/>
                      </a:cubicBezTo>
                      <a:cubicBezTo>
                        <a:pt x="4747" y="4464"/>
                        <a:pt x="4762" y="4464"/>
                        <a:pt x="4778" y="4464"/>
                      </a:cubicBezTo>
                      <a:cubicBezTo>
                        <a:pt x="4782" y="4464"/>
                        <a:pt x="4785" y="4463"/>
                        <a:pt x="4788" y="4463"/>
                      </a:cubicBezTo>
                      <a:cubicBezTo>
                        <a:pt x="4857" y="4463"/>
                        <a:pt x="4874" y="4607"/>
                        <a:pt x="4933" y="4666"/>
                      </a:cubicBezTo>
                      <a:cubicBezTo>
                        <a:pt x="4995" y="4557"/>
                        <a:pt x="4902" y="4449"/>
                        <a:pt x="4979" y="4356"/>
                      </a:cubicBezTo>
                      <a:cubicBezTo>
                        <a:pt x="4985" y="4353"/>
                        <a:pt x="4990" y="4352"/>
                        <a:pt x="4995" y="4352"/>
                      </a:cubicBezTo>
                      <a:cubicBezTo>
                        <a:pt x="5008" y="4352"/>
                        <a:pt x="5016" y="4363"/>
                        <a:pt x="5017" y="4378"/>
                      </a:cubicBezTo>
                      <a:lnTo>
                        <a:pt x="5017" y="4378"/>
                      </a:lnTo>
                      <a:lnTo>
                        <a:pt x="5042" y="4278"/>
                      </a:lnTo>
                      <a:cubicBezTo>
                        <a:pt x="5043" y="4282"/>
                        <a:pt x="5047" y="4283"/>
                        <a:pt x="5052" y="4283"/>
                      </a:cubicBezTo>
                      <a:cubicBezTo>
                        <a:pt x="5077" y="4283"/>
                        <a:pt x="5136" y="4248"/>
                        <a:pt x="5175" y="4248"/>
                      </a:cubicBezTo>
                      <a:cubicBezTo>
                        <a:pt x="5197" y="4248"/>
                        <a:pt x="5212" y="4259"/>
                        <a:pt x="5212" y="4294"/>
                      </a:cubicBezTo>
                      <a:cubicBezTo>
                        <a:pt x="5212" y="4309"/>
                        <a:pt x="5212" y="4309"/>
                        <a:pt x="5212" y="4325"/>
                      </a:cubicBezTo>
                      <a:cubicBezTo>
                        <a:pt x="5197" y="4340"/>
                        <a:pt x="5181" y="4371"/>
                        <a:pt x="5150" y="4387"/>
                      </a:cubicBezTo>
                      <a:cubicBezTo>
                        <a:pt x="5308" y="4338"/>
                        <a:pt x="5532" y="4214"/>
                        <a:pt x="5674" y="4214"/>
                      </a:cubicBezTo>
                      <a:cubicBezTo>
                        <a:pt x="5714" y="4214"/>
                        <a:pt x="5747" y="4223"/>
                        <a:pt x="5770" y="4247"/>
                      </a:cubicBezTo>
                      <a:cubicBezTo>
                        <a:pt x="5864" y="4185"/>
                        <a:pt x="5786" y="4154"/>
                        <a:pt x="5957" y="4046"/>
                      </a:cubicBezTo>
                      <a:cubicBezTo>
                        <a:pt x="5941" y="3921"/>
                        <a:pt x="5817" y="3906"/>
                        <a:pt x="5848" y="3766"/>
                      </a:cubicBezTo>
                      <a:lnTo>
                        <a:pt x="5848" y="3766"/>
                      </a:lnTo>
                      <a:cubicBezTo>
                        <a:pt x="5864" y="3782"/>
                        <a:pt x="5879" y="3782"/>
                        <a:pt x="5879" y="3813"/>
                      </a:cubicBezTo>
                      <a:cubicBezTo>
                        <a:pt x="5879" y="3720"/>
                        <a:pt x="6019" y="3751"/>
                        <a:pt x="5972" y="3658"/>
                      </a:cubicBezTo>
                      <a:lnTo>
                        <a:pt x="5972" y="3658"/>
                      </a:lnTo>
                      <a:cubicBezTo>
                        <a:pt x="5988" y="3689"/>
                        <a:pt x="5941" y="3720"/>
                        <a:pt x="5895" y="3720"/>
                      </a:cubicBezTo>
                      <a:cubicBezTo>
                        <a:pt x="5910" y="3658"/>
                        <a:pt x="5864" y="3580"/>
                        <a:pt x="5926" y="3549"/>
                      </a:cubicBezTo>
                      <a:cubicBezTo>
                        <a:pt x="5941" y="3564"/>
                        <a:pt x="5956" y="3579"/>
                        <a:pt x="5957" y="3580"/>
                      </a:cubicBezTo>
                      <a:lnTo>
                        <a:pt x="5957" y="3580"/>
                      </a:lnTo>
                      <a:cubicBezTo>
                        <a:pt x="5993" y="3692"/>
                        <a:pt x="6113" y="3613"/>
                        <a:pt x="6019" y="3906"/>
                      </a:cubicBezTo>
                      <a:cubicBezTo>
                        <a:pt x="6051" y="3931"/>
                        <a:pt x="6084" y="3942"/>
                        <a:pt x="6117" y="3942"/>
                      </a:cubicBezTo>
                      <a:cubicBezTo>
                        <a:pt x="6207" y="3942"/>
                        <a:pt x="6296" y="3853"/>
                        <a:pt x="6375" y="3704"/>
                      </a:cubicBezTo>
                      <a:lnTo>
                        <a:pt x="6375" y="3704"/>
                      </a:lnTo>
                      <a:cubicBezTo>
                        <a:pt x="6359" y="3713"/>
                        <a:pt x="6344" y="3717"/>
                        <a:pt x="6330" y="3717"/>
                      </a:cubicBezTo>
                      <a:cubicBezTo>
                        <a:pt x="6245" y="3717"/>
                        <a:pt x="6208" y="3562"/>
                        <a:pt x="6093" y="3562"/>
                      </a:cubicBezTo>
                      <a:cubicBezTo>
                        <a:pt x="6071" y="3562"/>
                        <a:pt x="6047" y="3567"/>
                        <a:pt x="6019" y="3580"/>
                      </a:cubicBezTo>
                      <a:cubicBezTo>
                        <a:pt x="6081" y="3425"/>
                        <a:pt x="6034" y="3317"/>
                        <a:pt x="6003" y="3208"/>
                      </a:cubicBezTo>
                      <a:cubicBezTo>
                        <a:pt x="5988" y="3099"/>
                        <a:pt x="5988" y="3022"/>
                        <a:pt x="6127" y="2898"/>
                      </a:cubicBezTo>
                      <a:lnTo>
                        <a:pt x="6143" y="2929"/>
                      </a:lnTo>
                      <a:lnTo>
                        <a:pt x="6112" y="2774"/>
                      </a:lnTo>
                      <a:lnTo>
                        <a:pt x="6003" y="2696"/>
                      </a:lnTo>
                      <a:cubicBezTo>
                        <a:pt x="6019" y="2681"/>
                        <a:pt x="6019" y="2665"/>
                        <a:pt x="6034" y="2634"/>
                      </a:cubicBezTo>
                      <a:lnTo>
                        <a:pt x="6267" y="2851"/>
                      </a:lnTo>
                      <a:cubicBezTo>
                        <a:pt x="6251" y="2898"/>
                        <a:pt x="6236" y="2960"/>
                        <a:pt x="6251" y="3006"/>
                      </a:cubicBezTo>
                      <a:cubicBezTo>
                        <a:pt x="6313" y="2975"/>
                        <a:pt x="6344" y="2929"/>
                        <a:pt x="6360" y="2898"/>
                      </a:cubicBezTo>
                      <a:lnTo>
                        <a:pt x="6034" y="2603"/>
                      </a:lnTo>
                      <a:cubicBezTo>
                        <a:pt x="6050" y="2588"/>
                        <a:pt x="6050" y="2557"/>
                        <a:pt x="6050" y="2541"/>
                      </a:cubicBezTo>
                      <a:lnTo>
                        <a:pt x="6546" y="2975"/>
                      </a:lnTo>
                      <a:cubicBezTo>
                        <a:pt x="6530" y="2991"/>
                        <a:pt x="6515" y="3022"/>
                        <a:pt x="6484" y="3053"/>
                      </a:cubicBezTo>
                      <a:cubicBezTo>
                        <a:pt x="6489" y="2992"/>
                        <a:pt x="6485" y="2975"/>
                        <a:pt x="6474" y="2975"/>
                      </a:cubicBezTo>
                      <a:cubicBezTo>
                        <a:pt x="6460" y="2975"/>
                        <a:pt x="6435" y="3005"/>
                        <a:pt x="6406" y="3005"/>
                      </a:cubicBezTo>
                      <a:cubicBezTo>
                        <a:pt x="6396" y="3005"/>
                        <a:pt x="6386" y="3001"/>
                        <a:pt x="6375" y="2991"/>
                      </a:cubicBezTo>
                      <a:lnTo>
                        <a:pt x="6375" y="2991"/>
                      </a:lnTo>
                      <a:cubicBezTo>
                        <a:pt x="6406" y="3053"/>
                        <a:pt x="6298" y="3332"/>
                        <a:pt x="6158" y="3472"/>
                      </a:cubicBezTo>
                      <a:cubicBezTo>
                        <a:pt x="6175" y="3495"/>
                        <a:pt x="6193" y="3505"/>
                        <a:pt x="6212" y="3505"/>
                      </a:cubicBezTo>
                      <a:cubicBezTo>
                        <a:pt x="6282" y="3505"/>
                        <a:pt x="6368" y="3374"/>
                        <a:pt x="6453" y="3301"/>
                      </a:cubicBezTo>
                      <a:cubicBezTo>
                        <a:pt x="6453" y="3177"/>
                        <a:pt x="6515" y="3084"/>
                        <a:pt x="6577" y="2991"/>
                      </a:cubicBezTo>
                      <a:lnTo>
                        <a:pt x="6050" y="2526"/>
                      </a:lnTo>
                      <a:cubicBezTo>
                        <a:pt x="6050" y="2510"/>
                        <a:pt x="6065" y="2495"/>
                        <a:pt x="6065" y="2479"/>
                      </a:cubicBezTo>
                      <a:cubicBezTo>
                        <a:pt x="6112" y="2246"/>
                        <a:pt x="6127" y="1983"/>
                        <a:pt x="6081" y="1673"/>
                      </a:cubicBezTo>
                      <a:lnTo>
                        <a:pt x="4282" y="75"/>
                      </a:lnTo>
                      <a:cubicBezTo>
                        <a:pt x="4235" y="75"/>
                        <a:pt x="4189" y="91"/>
                        <a:pt x="4142" y="91"/>
                      </a:cubicBezTo>
                      <a:lnTo>
                        <a:pt x="4189" y="13"/>
                      </a:lnTo>
                      <a:cubicBezTo>
                        <a:pt x="4101" y="5"/>
                        <a:pt x="4023" y="1"/>
                        <a:pt x="3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1" name="Google Shape;3741;p21"/>
                <p:cNvSpPr/>
                <p:nvPr/>
              </p:nvSpPr>
              <p:spPr>
                <a:xfrm>
                  <a:off x="3643850" y="943025"/>
                  <a:ext cx="4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0" y="0"/>
                      </a:moveTo>
                      <a:cubicBezTo>
                        <a:pt x="16" y="0"/>
                        <a:pt x="0" y="16"/>
                        <a:pt x="16" y="16"/>
                      </a:cubicBezTo>
                      <a:cubicBezTo>
                        <a:pt x="16" y="16"/>
                        <a:pt x="16" y="0"/>
                        <a:pt x="16" y="0"/>
                      </a:cubicBezTo>
                      <a:close/>
                      <a:moveTo>
                        <a:pt x="0" y="16"/>
                      </a:moveTo>
                      <a:cubicBezTo>
                        <a:pt x="16" y="16"/>
                        <a:pt x="16" y="31"/>
                        <a:pt x="16" y="31"/>
                      </a:cubicBezTo>
                      <a:cubicBezTo>
                        <a:pt x="16" y="31"/>
                        <a:pt x="16" y="16"/>
                        <a:pt x="16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2" name="Google Shape;3742;p21"/>
                <p:cNvSpPr/>
                <p:nvPr/>
              </p:nvSpPr>
              <p:spPr>
                <a:xfrm>
                  <a:off x="3642300" y="941075"/>
                  <a:ext cx="4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" extrusionOk="0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lnTo>
                        <a:pt x="0" y="1"/>
                      </a:lnTo>
                      <a:cubicBezTo>
                        <a:pt x="0" y="1"/>
                        <a:pt x="16" y="1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3" name="Google Shape;3743;p21"/>
                <p:cNvSpPr/>
                <p:nvPr/>
              </p:nvSpPr>
              <p:spPr>
                <a:xfrm>
                  <a:off x="3643450" y="943400"/>
                  <a:ext cx="4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32" extrusionOk="0">
                      <a:moveTo>
                        <a:pt x="1" y="1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5" y="16"/>
                        <a:pt x="10" y="19"/>
                      </a:cubicBezTo>
                      <a:lnTo>
                        <a:pt x="10" y="19"/>
                      </a:lnTo>
                      <a:lnTo>
                        <a:pt x="1" y="1"/>
                      </a:lnTo>
                      <a:close/>
                      <a:moveTo>
                        <a:pt x="10" y="19"/>
                      </a:moveTo>
                      <a:lnTo>
                        <a:pt x="16" y="32"/>
                      </a:lnTo>
                      <a:cubicBezTo>
                        <a:pt x="16" y="25"/>
                        <a:pt x="13" y="21"/>
                        <a:pt x="10" y="1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21"/>
                <p:cNvSpPr/>
                <p:nvPr/>
              </p:nvSpPr>
              <p:spPr>
                <a:xfrm>
                  <a:off x="3659750" y="992650"/>
                  <a:ext cx="267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" h="389" extrusionOk="0">
                      <a:moveTo>
                        <a:pt x="1070" y="1"/>
                      </a:moveTo>
                      <a:cubicBezTo>
                        <a:pt x="791" y="125"/>
                        <a:pt x="543" y="249"/>
                        <a:pt x="0" y="388"/>
                      </a:cubicBezTo>
                      <a:cubicBezTo>
                        <a:pt x="0" y="388"/>
                        <a:pt x="310" y="311"/>
                        <a:pt x="574" y="218"/>
                      </a:cubicBezTo>
                      <a:cubicBezTo>
                        <a:pt x="837" y="109"/>
                        <a:pt x="1070" y="1"/>
                        <a:pt x="10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5" name="Google Shape;3745;p21"/>
                <p:cNvSpPr/>
                <p:nvPr/>
              </p:nvSpPr>
              <p:spPr>
                <a:xfrm>
                  <a:off x="3740000" y="953500"/>
                  <a:ext cx="235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25" extrusionOk="0">
                      <a:moveTo>
                        <a:pt x="94" y="0"/>
                      </a:moveTo>
                      <a:lnTo>
                        <a:pt x="1" y="124"/>
                      </a:lnTo>
                      <a:lnTo>
                        <a:pt x="94" y="78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21"/>
                <p:cNvSpPr/>
                <p:nvPr/>
              </p:nvSpPr>
              <p:spPr>
                <a:xfrm>
                  <a:off x="3671375" y="859650"/>
                  <a:ext cx="3125" cy="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33" extrusionOk="0">
                      <a:moveTo>
                        <a:pt x="124" y="1"/>
                      </a:moveTo>
                      <a:lnTo>
                        <a:pt x="0" y="47"/>
                      </a:lnTo>
                      <a:cubicBezTo>
                        <a:pt x="37" y="47"/>
                        <a:pt x="45" y="133"/>
                        <a:pt x="54" y="133"/>
                      </a:cubicBezTo>
                      <a:cubicBezTo>
                        <a:pt x="56" y="133"/>
                        <a:pt x="59" y="126"/>
                        <a:pt x="62" y="109"/>
                      </a:cubicBez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21"/>
                <p:cNvSpPr/>
                <p:nvPr/>
              </p:nvSpPr>
              <p:spPr>
                <a:xfrm>
                  <a:off x="3661300" y="874000"/>
                  <a:ext cx="3125" cy="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0" extrusionOk="0">
                      <a:moveTo>
                        <a:pt x="124" y="1"/>
                      </a:moveTo>
                      <a:lnTo>
                        <a:pt x="0" y="109"/>
                      </a:lnTo>
                      <a:lnTo>
                        <a:pt x="16" y="109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8" name="Google Shape;3748;p21"/>
                <p:cNvSpPr/>
                <p:nvPr/>
              </p:nvSpPr>
              <p:spPr>
                <a:xfrm>
                  <a:off x="3641900" y="882150"/>
                  <a:ext cx="235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25" extrusionOk="0">
                      <a:moveTo>
                        <a:pt x="47" y="0"/>
                      </a:moveTo>
                      <a:lnTo>
                        <a:pt x="1" y="124"/>
                      </a:lnTo>
                      <a:lnTo>
                        <a:pt x="32" y="124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21"/>
                <p:cNvSpPr/>
                <p:nvPr/>
              </p:nvSpPr>
              <p:spPr>
                <a:xfrm>
                  <a:off x="3657400" y="999250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1" y="0"/>
                      </a:moveTo>
                      <a:lnTo>
                        <a:pt x="1" y="16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21"/>
                <p:cNvSpPr/>
                <p:nvPr/>
              </p:nvSpPr>
              <p:spPr>
                <a:xfrm>
                  <a:off x="3619425" y="942625"/>
                  <a:ext cx="38000" cy="6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" h="2421" extrusionOk="0">
                      <a:moveTo>
                        <a:pt x="140" y="1"/>
                      </a:moveTo>
                      <a:cubicBezTo>
                        <a:pt x="93" y="94"/>
                        <a:pt x="47" y="187"/>
                        <a:pt x="0" y="280"/>
                      </a:cubicBezTo>
                      <a:lnTo>
                        <a:pt x="1427" y="2420"/>
                      </a:lnTo>
                      <a:lnTo>
                        <a:pt x="1504" y="2405"/>
                      </a:lnTo>
                      <a:lnTo>
                        <a:pt x="1520" y="2281"/>
                      </a:lnTo>
                      <a:lnTo>
                        <a:pt x="1520" y="2281"/>
                      </a:lnTo>
                      <a:cubicBezTo>
                        <a:pt x="1504" y="2296"/>
                        <a:pt x="1458" y="2327"/>
                        <a:pt x="1411" y="2343"/>
                      </a:cubicBezTo>
                      <a:lnTo>
                        <a:pt x="62" y="311"/>
                      </a:lnTo>
                      <a:cubicBezTo>
                        <a:pt x="78" y="265"/>
                        <a:pt x="93" y="218"/>
                        <a:pt x="124" y="203"/>
                      </a:cubicBezTo>
                      <a:lnTo>
                        <a:pt x="171" y="296"/>
                      </a:lnTo>
                      <a:cubicBezTo>
                        <a:pt x="171" y="296"/>
                        <a:pt x="171" y="218"/>
                        <a:pt x="155" y="141"/>
                      </a:cubicBezTo>
                      <a:cubicBezTo>
                        <a:pt x="155" y="78"/>
                        <a:pt x="140" y="1"/>
                        <a:pt x="1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21"/>
                <p:cNvSpPr/>
                <p:nvPr/>
              </p:nvSpPr>
              <p:spPr>
                <a:xfrm>
                  <a:off x="3623325" y="935650"/>
                  <a:ext cx="6975" cy="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380" extrusionOk="0">
                      <a:moveTo>
                        <a:pt x="61" y="1"/>
                      </a:moveTo>
                      <a:lnTo>
                        <a:pt x="61" y="1"/>
                      </a:lnTo>
                      <a:cubicBezTo>
                        <a:pt x="0" y="148"/>
                        <a:pt x="74" y="217"/>
                        <a:pt x="161" y="217"/>
                      </a:cubicBezTo>
                      <a:cubicBezTo>
                        <a:pt x="185" y="217"/>
                        <a:pt x="209" y="212"/>
                        <a:pt x="232" y="202"/>
                      </a:cubicBezTo>
                      <a:lnTo>
                        <a:pt x="232" y="202"/>
                      </a:lnTo>
                      <a:cubicBezTo>
                        <a:pt x="212" y="273"/>
                        <a:pt x="177" y="283"/>
                        <a:pt x="147" y="283"/>
                      </a:cubicBezTo>
                      <a:cubicBezTo>
                        <a:pt x="136" y="283"/>
                        <a:pt x="126" y="281"/>
                        <a:pt x="117" y="281"/>
                      </a:cubicBezTo>
                      <a:cubicBezTo>
                        <a:pt x="92" y="281"/>
                        <a:pt x="81" y="292"/>
                        <a:pt x="108" y="373"/>
                      </a:cubicBezTo>
                      <a:cubicBezTo>
                        <a:pt x="117" y="378"/>
                        <a:pt x="126" y="380"/>
                        <a:pt x="135" y="380"/>
                      </a:cubicBezTo>
                      <a:cubicBezTo>
                        <a:pt x="213" y="380"/>
                        <a:pt x="264" y="213"/>
                        <a:pt x="278" y="171"/>
                      </a:cubicBezTo>
                      <a:lnTo>
                        <a:pt x="6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21"/>
                <p:cNvSpPr/>
                <p:nvPr/>
              </p:nvSpPr>
              <p:spPr>
                <a:xfrm>
                  <a:off x="3482925" y="1168700"/>
                  <a:ext cx="11625" cy="1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512" extrusionOk="0">
                      <a:moveTo>
                        <a:pt x="202" y="0"/>
                      </a:moveTo>
                      <a:cubicBezTo>
                        <a:pt x="202" y="3"/>
                        <a:pt x="201" y="5"/>
                        <a:pt x="200" y="8"/>
                      </a:cubicBezTo>
                      <a:lnTo>
                        <a:pt x="200" y="8"/>
                      </a:lnTo>
                      <a:cubicBezTo>
                        <a:pt x="202" y="6"/>
                        <a:pt x="202" y="3"/>
                        <a:pt x="202" y="0"/>
                      </a:cubicBezTo>
                      <a:close/>
                      <a:moveTo>
                        <a:pt x="200" y="8"/>
                      </a:moveTo>
                      <a:lnTo>
                        <a:pt x="200" y="8"/>
                      </a:lnTo>
                      <a:cubicBezTo>
                        <a:pt x="196" y="16"/>
                        <a:pt x="183" y="19"/>
                        <a:pt x="171" y="31"/>
                      </a:cubicBezTo>
                      <a:cubicBezTo>
                        <a:pt x="164" y="52"/>
                        <a:pt x="145" y="60"/>
                        <a:pt x="124" y="60"/>
                      </a:cubicBezTo>
                      <a:cubicBezTo>
                        <a:pt x="98" y="60"/>
                        <a:pt x="71" y="48"/>
                        <a:pt x="63" y="31"/>
                      </a:cubicBezTo>
                      <a:lnTo>
                        <a:pt x="63" y="31"/>
                      </a:lnTo>
                      <a:cubicBezTo>
                        <a:pt x="94" y="155"/>
                        <a:pt x="1" y="109"/>
                        <a:pt x="156" y="202"/>
                      </a:cubicBezTo>
                      <a:cubicBezTo>
                        <a:pt x="177" y="244"/>
                        <a:pt x="159" y="264"/>
                        <a:pt x="131" y="264"/>
                      </a:cubicBezTo>
                      <a:cubicBezTo>
                        <a:pt x="97" y="264"/>
                        <a:pt x="48" y="237"/>
                        <a:pt x="32" y="186"/>
                      </a:cubicBezTo>
                      <a:lnTo>
                        <a:pt x="32" y="186"/>
                      </a:lnTo>
                      <a:cubicBezTo>
                        <a:pt x="32" y="187"/>
                        <a:pt x="47" y="233"/>
                        <a:pt x="47" y="279"/>
                      </a:cubicBezTo>
                      <a:lnTo>
                        <a:pt x="63" y="372"/>
                      </a:lnTo>
                      <a:lnTo>
                        <a:pt x="125" y="310"/>
                      </a:lnTo>
                      <a:lnTo>
                        <a:pt x="125" y="310"/>
                      </a:lnTo>
                      <a:cubicBezTo>
                        <a:pt x="249" y="403"/>
                        <a:pt x="16" y="419"/>
                        <a:pt x="156" y="512"/>
                      </a:cubicBezTo>
                      <a:lnTo>
                        <a:pt x="218" y="372"/>
                      </a:lnTo>
                      <a:lnTo>
                        <a:pt x="264" y="403"/>
                      </a:lnTo>
                      <a:cubicBezTo>
                        <a:pt x="233" y="341"/>
                        <a:pt x="280" y="295"/>
                        <a:pt x="311" y="279"/>
                      </a:cubicBezTo>
                      <a:cubicBezTo>
                        <a:pt x="326" y="295"/>
                        <a:pt x="373" y="310"/>
                        <a:pt x="357" y="341"/>
                      </a:cubicBezTo>
                      <a:cubicBezTo>
                        <a:pt x="464" y="189"/>
                        <a:pt x="166" y="171"/>
                        <a:pt x="200" y="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21"/>
                <p:cNvSpPr/>
                <p:nvPr/>
              </p:nvSpPr>
              <p:spPr>
                <a:xfrm>
                  <a:off x="3518225" y="113340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6"/>
                      </a:moveTo>
                      <a:lnTo>
                        <a:pt x="0" y="16"/>
                      </a:lnTo>
                      <a:cubicBezTo>
                        <a:pt x="0" y="16"/>
                        <a:pt x="0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21"/>
                <p:cNvSpPr/>
                <p:nvPr/>
              </p:nvSpPr>
              <p:spPr>
                <a:xfrm>
                  <a:off x="3483325" y="1147350"/>
                  <a:ext cx="400" cy="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79" extrusionOk="0">
                      <a:moveTo>
                        <a:pt x="16" y="1"/>
                      </a:moveTo>
                      <a:cubicBezTo>
                        <a:pt x="0" y="32"/>
                        <a:pt x="0" y="48"/>
                        <a:pt x="0" y="79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21"/>
                <p:cNvSpPr/>
                <p:nvPr/>
              </p:nvSpPr>
              <p:spPr>
                <a:xfrm>
                  <a:off x="3492225" y="1147350"/>
                  <a:ext cx="4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7" extrusionOk="0">
                      <a:moveTo>
                        <a:pt x="16" y="16"/>
                      </a:moveTo>
                      <a:lnTo>
                        <a:pt x="16" y="16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21"/>
                <p:cNvSpPr/>
                <p:nvPr/>
              </p:nvSpPr>
              <p:spPr>
                <a:xfrm>
                  <a:off x="3495325" y="1155900"/>
                  <a:ext cx="13225" cy="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569" extrusionOk="0">
                      <a:moveTo>
                        <a:pt x="342" y="0"/>
                      </a:moveTo>
                      <a:lnTo>
                        <a:pt x="156" y="140"/>
                      </a:lnTo>
                      <a:cubicBezTo>
                        <a:pt x="134" y="145"/>
                        <a:pt x="117" y="147"/>
                        <a:pt x="102" y="147"/>
                      </a:cubicBezTo>
                      <a:cubicBezTo>
                        <a:pt x="22" y="147"/>
                        <a:pt x="37" y="81"/>
                        <a:pt x="63" y="16"/>
                      </a:cubicBezTo>
                      <a:lnTo>
                        <a:pt x="63" y="16"/>
                      </a:lnTo>
                      <a:cubicBezTo>
                        <a:pt x="52" y="27"/>
                        <a:pt x="41" y="38"/>
                        <a:pt x="25" y="38"/>
                      </a:cubicBezTo>
                      <a:cubicBezTo>
                        <a:pt x="18" y="38"/>
                        <a:pt x="10" y="36"/>
                        <a:pt x="1" y="31"/>
                      </a:cubicBezTo>
                      <a:lnTo>
                        <a:pt x="1" y="31"/>
                      </a:lnTo>
                      <a:cubicBezTo>
                        <a:pt x="37" y="56"/>
                        <a:pt x="26" y="213"/>
                        <a:pt x="72" y="213"/>
                      </a:cubicBezTo>
                      <a:cubicBezTo>
                        <a:pt x="85" y="213"/>
                        <a:pt x="102" y="201"/>
                        <a:pt x="125" y="171"/>
                      </a:cubicBezTo>
                      <a:cubicBezTo>
                        <a:pt x="249" y="264"/>
                        <a:pt x="125" y="310"/>
                        <a:pt x="125" y="372"/>
                      </a:cubicBezTo>
                      <a:cubicBezTo>
                        <a:pt x="131" y="371"/>
                        <a:pt x="136" y="370"/>
                        <a:pt x="141" y="370"/>
                      </a:cubicBezTo>
                      <a:cubicBezTo>
                        <a:pt x="190" y="370"/>
                        <a:pt x="207" y="436"/>
                        <a:pt x="249" y="450"/>
                      </a:cubicBezTo>
                      <a:cubicBezTo>
                        <a:pt x="249" y="419"/>
                        <a:pt x="234" y="372"/>
                        <a:pt x="265" y="357"/>
                      </a:cubicBezTo>
                      <a:cubicBezTo>
                        <a:pt x="327" y="372"/>
                        <a:pt x="342" y="450"/>
                        <a:pt x="296" y="481"/>
                      </a:cubicBezTo>
                      <a:cubicBezTo>
                        <a:pt x="301" y="480"/>
                        <a:pt x="305" y="480"/>
                        <a:pt x="309" y="480"/>
                      </a:cubicBezTo>
                      <a:cubicBezTo>
                        <a:pt x="374" y="480"/>
                        <a:pt x="367" y="568"/>
                        <a:pt x="418" y="568"/>
                      </a:cubicBezTo>
                      <a:cubicBezTo>
                        <a:pt x="427" y="568"/>
                        <a:pt x="437" y="565"/>
                        <a:pt x="451" y="559"/>
                      </a:cubicBezTo>
                      <a:cubicBezTo>
                        <a:pt x="497" y="388"/>
                        <a:pt x="528" y="248"/>
                        <a:pt x="404" y="16"/>
                      </a:cubicBezTo>
                      <a:cubicBezTo>
                        <a:pt x="389" y="124"/>
                        <a:pt x="358" y="248"/>
                        <a:pt x="265" y="295"/>
                      </a:cubicBezTo>
                      <a:lnTo>
                        <a:pt x="172" y="186"/>
                      </a:lnTo>
                      <a:cubicBezTo>
                        <a:pt x="311" y="171"/>
                        <a:pt x="280" y="78"/>
                        <a:pt x="3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21"/>
                <p:cNvSpPr/>
                <p:nvPr/>
              </p:nvSpPr>
              <p:spPr>
                <a:xfrm>
                  <a:off x="3478275" y="1164125"/>
                  <a:ext cx="425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3" extrusionOk="0">
                      <a:moveTo>
                        <a:pt x="8" y="1"/>
                      </a:moveTo>
                      <a:cubicBezTo>
                        <a:pt x="4" y="1"/>
                        <a:pt x="1" y="5"/>
                        <a:pt x="1" y="12"/>
                      </a:cubicBezTo>
                      <a:lnTo>
                        <a:pt x="16" y="12"/>
                      </a:lnTo>
                      <a:cubicBezTo>
                        <a:pt x="16" y="5"/>
                        <a:pt x="12" y="1"/>
                        <a:pt x="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21"/>
                <p:cNvSpPr/>
                <p:nvPr/>
              </p:nvSpPr>
              <p:spPr>
                <a:xfrm>
                  <a:off x="3448800" y="1184575"/>
                  <a:ext cx="4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7" extrusionOk="0">
                      <a:moveTo>
                        <a:pt x="1" y="1"/>
                      </a:moveTo>
                      <a:cubicBezTo>
                        <a:pt x="1" y="16"/>
                        <a:pt x="16" y="16"/>
                        <a:pt x="16" y="16"/>
                      </a:cubicBezTo>
                      <a:cubicBezTo>
                        <a:pt x="16" y="16"/>
                        <a:pt x="16" y="1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21"/>
                <p:cNvSpPr/>
                <p:nvPr/>
              </p:nvSpPr>
              <p:spPr>
                <a:xfrm>
                  <a:off x="3450350" y="1183425"/>
                  <a:ext cx="4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6" extrusionOk="0">
                      <a:moveTo>
                        <a:pt x="16" y="0"/>
                      </a:moveTo>
                      <a:cubicBezTo>
                        <a:pt x="1" y="16"/>
                        <a:pt x="1" y="16"/>
                        <a:pt x="1" y="16"/>
                      </a:cubicBezTo>
                      <a:lnTo>
                        <a:pt x="16" y="16"/>
                      </a:lnTo>
                      <a:cubicBezTo>
                        <a:pt x="16" y="16"/>
                        <a:pt x="16" y="16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21"/>
                <p:cNvSpPr/>
                <p:nvPr/>
              </p:nvSpPr>
              <p:spPr>
                <a:xfrm>
                  <a:off x="3448025" y="1183800"/>
                  <a:ext cx="50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343" extrusionOk="0">
                      <a:moveTo>
                        <a:pt x="109" y="1"/>
                      </a:moveTo>
                      <a:cubicBezTo>
                        <a:pt x="109" y="16"/>
                        <a:pt x="109" y="32"/>
                        <a:pt x="109" y="47"/>
                      </a:cubicBezTo>
                      <a:cubicBezTo>
                        <a:pt x="76" y="36"/>
                        <a:pt x="59" y="25"/>
                        <a:pt x="52" y="25"/>
                      </a:cubicBezTo>
                      <a:cubicBezTo>
                        <a:pt x="49" y="25"/>
                        <a:pt x="47" y="27"/>
                        <a:pt x="47" y="32"/>
                      </a:cubicBezTo>
                      <a:cubicBezTo>
                        <a:pt x="63" y="32"/>
                        <a:pt x="78" y="47"/>
                        <a:pt x="109" y="63"/>
                      </a:cubicBezTo>
                      <a:cubicBezTo>
                        <a:pt x="94" y="94"/>
                        <a:pt x="94" y="125"/>
                        <a:pt x="140" y="156"/>
                      </a:cubicBezTo>
                      <a:lnTo>
                        <a:pt x="1" y="265"/>
                      </a:lnTo>
                      <a:lnTo>
                        <a:pt x="94" y="342"/>
                      </a:lnTo>
                      <a:cubicBezTo>
                        <a:pt x="187" y="265"/>
                        <a:pt x="202" y="156"/>
                        <a:pt x="187" y="63"/>
                      </a:cubicBezTo>
                      <a:cubicBezTo>
                        <a:pt x="156" y="47"/>
                        <a:pt x="140" y="32"/>
                        <a:pt x="10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21"/>
                <p:cNvSpPr/>
                <p:nvPr/>
              </p:nvSpPr>
              <p:spPr>
                <a:xfrm>
                  <a:off x="3449200" y="11845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21"/>
                <p:cNvSpPr/>
                <p:nvPr/>
              </p:nvSpPr>
              <p:spPr>
                <a:xfrm>
                  <a:off x="3421275" y="1164425"/>
                  <a:ext cx="39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94" extrusionOk="0">
                      <a:moveTo>
                        <a:pt x="16" y="0"/>
                      </a:moveTo>
                      <a:cubicBezTo>
                        <a:pt x="16" y="0"/>
                        <a:pt x="1" y="16"/>
                        <a:pt x="1" y="16"/>
                      </a:cubicBezTo>
                      <a:cubicBezTo>
                        <a:pt x="63" y="47"/>
                        <a:pt x="109" y="78"/>
                        <a:pt x="156" y="93"/>
                      </a:cubicBezTo>
                      <a:cubicBezTo>
                        <a:pt x="109" y="62"/>
                        <a:pt x="63" y="31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21"/>
                <p:cNvSpPr/>
                <p:nvPr/>
              </p:nvSpPr>
              <p:spPr>
                <a:xfrm>
                  <a:off x="3449200" y="11845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21"/>
                <p:cNvSpPr/>
                <p:nvPr/>
              </p:nvSpPr>
              <p:spPr>
                <a:xfrm>
                  <a:off x="3386375" y="1042675"/>
                  <a:ext cx="151650" cy="14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6" h="5988" extrusionOk="0">
                      <a:moveTo>
                        <a:pt x="2901" y="1784"/>
                      </a:moveTo>
                      <a:cubicBezTo>
                        <a:pt x="2917" y="1784"/>
                        <a:pt x="2932" y="1784"/>
                        <a:pt x="2963" y="1800"/>
                      </a:cubicBezTo>
                      <a:lnTo>
                        <a:pt x="2994" y="1800"/>
                      </a:lnTo>
                      <a:cubicBezTo>
                        <a:pt x="3010" y="1815"/>
                        <a:pt x="3025" y="1815"/>
                        <a:pt x="3041" y="1815"/>
                      </a:cubicBezTo>
                      <a:cubicBezTo>
                        <a:pt x="3041" y="1831"/>
                        <a:pt x="3041" y="1831"/>
                        <a:pt x="3041" y="1831"/>
                      </a:cubicBezTo>
                      <a:cubicBezTo>
                        <a:pt x="3010" y="1815"/>
                        <a:pt x="2994" y="1815"/>
                        <a:pt x="2963" y="1800"/>
                      </a:cubicBezTo>
                      <a:lnTo>
                        <a:pt x="2948" y="1800"/>
                      </a:lnTo>
                      <a:cubicBezTo>
                        <a:pt x="2932" y="1800"/>
                        <a:pt x="2917" y="1784"/>
                        <a:pt x="2901" y="1784"/>
                      </a:cubicBezTo>
                      <a:close/>
                      <a:moveTo>
                        <a:pt x="3072" y="2079"/>
                      </a:moveTo>
                      <a:cubicBezTo>
                        <a:pt x="3072" y="2079"/>
                        <a:pt x="3087" y="2079"/>
                        <a:pt x="3087" y="2094"/>
                      </a:cubicBezTo>
                      <a:cubicBezTo>
                        <a:pt x="3072" y="2094"/>
                        <a:pt x="3072" y="2110"/>
                        <a:pt x="3056" y="2110"/>
                      </a:cubicBezTo>
                      <a:cubicBezTo>
                        <a:pt x="3056" y="2110"/>
                        <a:pt x="3041" y="2125"/>
                        <a:pt x="3041" y="2125"/>
                      </a:cubicBezTo>
                      <a:cubicBezTo>
                        <a:pt x="3041" y="2094"/>
                        <a:pt x="3056" y="2079"/>
                        <a:pt x="3072" y="2079"/>
                      </a:cubicBezTo>
                      <a:close/>
                      <a:moveTo>
                        <a:pt x="2901" y="2032"/>
                      </a:moveTo>
                      <a:cubicBezTo>
                        <a:pt x="2917" y="2048"/>
                        <a:pt x="2948" y="2063"/>
                        <a:pt x="2963" y="2094"/>
                      </a:cubicBezTo>
                      <a:cubicBezTo>
                        <a:pt x="2963" y="2094"/>
                        <a:pt x="2963" y="2110"/>
                        <a:pt x="2963" y="2110"/>
                      </a:cubicBezTo>
                      <a:lnTo>
                        <a:pt x="2886" y="2172"/>
                      </a:lnTo>
                      <a:lnTo>
                        <a:pt x="2901" y="2032"/>
                      </a:lnTo>
                      <a:close/>
                      <a:moveTo>
                        <a:pt x="4589" y="2209"/>
                      </a:moveTo>
                      <a:lnTo>
                        <a:pt x="4589" y="2209"/>
                      </a:lnTo>
                      <a:cubicBezTo>
                        <a:pt x="4584" y="2211"/>
                        <a:pt x="4580" y="2214"/>
                        <a:pt x="4576" y="2218"/>
                      </a:cubicBezTo>
                      <a:cubicBezTo>
                        <a:pt x="4581" y="2216"/>
                        <a:pt x="4585" y="2213"/>
                        <a:pt x="4589" y="2209"/>
                      </a:cubicBezTo>
                      <a:close/>
                      <a:moveTo>
                        <a:pt x="4576" y="2218"/>
                      </a:moveTo>
                      <a:lnTo>
                        <a:pt x="4576" y="2218"/>
                      </a:lnTo>
                      <a:cubicBezTo>
                        <a:pt x="4572" y="2220"/>
                        <a:pt x="4569" y="2223"/>
                        <a:pt x="4566" y="2226"/>
                      </a:cubicBezTo>
                      <a:lnTo>
                        <a:pt x="4566" y="2226"/>
                      </a:lnTo>
                      <a:cubicBezTo>
                        <a:pt x="4570" y="2224"/>
                        <a:pt x="4573" y="2221"/>
                        <a:pt x="4576" y="2218"/>
                      </a:cubicBezTo>
                      <a:close/>
                      <a:moveTo>
                        <a:pt x="4669" y="2017"/>
                      </a:moveTo>
                      <a:cubicBezTo>
                        <a:pt x="4654" y="2032"/>
                        <a:pt x="4638" y="2063"/>
                        <a:pt x="4638" y="2094"/>
                      </a:cubicBezTo>
                      <a:cubicBezTo>
                        <a:pt x="4625" y="2147"/>
                        <a:pt x="4612" y="2189"/>
                        <a:pt x="4589" y="2209"/>
                      </a:cubicBezTo>
                      <a:lnTo>
                        <a:pt x="4589" y="2209"/>
                      </a:lnTo>
                      <a:cubicBezTo>
                        <a:pt x="4591" y="2209"/>
                        <a:pt x="4594" y="2208"/>
                        <a:pt x="4596" y="2208"/>
                      </a:cubicBezTo>
                      <a:cubicBezTo>
                        <a:pt x="4607" y="2208"/>
                        <a:pt x="4620" y="2216"/>
                        <a:pt x="4638" y="2234"/>
                      </a:cubicBezTo>
                      <a:cubicBezTo>
                        <a:pt x="4638" y="2234"/>
                        <a:pt x="4638" y="2249"/>
                        <a:pt x="4638" y="2265"/>
                      </a:cubicBezTo>
                      <a:cubicBezTo>
                        <a:pt x="4592" y="2280"/>
                        <a:pt x="4561" y="2280"/>
                        <a:pt x="4530" y="2296"/>
                      </a:cubicBezTo>
                      <a:cubicBezTo>
                        <a:pt x="4543" y="2282"/>
                        <a:pt x="4545" y="2245"/>
                        <a:pt x="4566" y="2226"/>
                      </a:cubicBezTo>
                      <a:lnTo>
                        <a:pt x="4566" y="2226"/>
                      </a:lnTo>
                      <a:cubicBezTo>
                        <a:pt x="4549" y="2234"/>
                        <a:pt x="4527" y="2234"/>
                        <a:pt x="4514" y="2234"/>
                      </a:cubicBezTo>
                      <a:cubicBezTo>
                        <a:pt x="4561" y="2172"/>
                        <a:pt x="4561" y="2094"/>
                        <a:pt x="4561" y="2032"/>
                      </a:cubicBezTo>
                      <a:cubicBezTo>
                        <a:pt x="4592" y="2017"/>
                        <a:pt x="4623" y="2017"/>
                        <a:pt x="4669" y="2017"/>
                      </a:cubicBezTo>
                      <a:close/>
                      <a:moveTo>
                        <a:pt x="4430" y="2202"/>
                      </a:moveTo>
                      <a:cubicBezTo>
                        <a:pt x="4454" y="2202"/>
                        <a:pt x="4479" y="2224"/>
                        <a:pt x="4499" y="2234"/>
                      </a:cubicBezTo>
                      <a:cubicBezTo>
                        <a:pt x="4483" y="2234"/>
                        <a:pt x="4468" y="2234"/>
                        <a:pt x="4437" y="2218"/>
                      </a:cubicBezTo>
                      <a:lnTo>
                        <a:pt x="4437" y="2218"/>
                      </a:lnTo>
                      <a:cubicBezTo>
                        <a:pt x="4468" y="2234"/>
                        <a:pt x="4499" y="2280"/>
                        <a:pt x="4514" y="2311"/>
                      </a:cubicBezTo>
                      <a:cubicBezTo>
                        <a:pt x="4499" y="2311"/>
                        <a:pt x="4483" y="2327"/>
                        <a:pt x="4483" y="2327"/>
                      </a:cubicBezTo>
                      <a:cubicBezTo>
                        <a:pt x="4623" y="2435"/>
                        <a:pt x="4499" y="2497"/>
                        <a:pt x="4421" y="2559"/>
                      </a:cubicBezTo>
                      <a:cubicBezTo>
                        <a:pt x="4421" y="2559"/>
                        <a:pt x="4421" y="2559"/>
                        <a:pt x="4406" y="2544"/>
                      </a:cubicBezTo>
                      <a:lnTo>
                        <a:pt x="4421" y="2544"/>
                      </a:lnTo>
                      <a:lnTo>
                        <a:pt x="4390" y="2513"/>
                      </a:lnTo>
                      <a:cubicBezTo>
                        <a:pt x="4421" y="2497"/>
                        <a:pt x="4390" y="2466"/>
                        <a:pt x="4374" y="2435"/>
                      </a:cubicBezTo>
                      <a:cubicBezTo>
                        <a:pt x="4390" y="2373"/>
                        <a:pt x="4406" y="2296"/>
                        <a:pt x="4390" y="2234"/>
                      </a:cubicBezTo>
                      <a:cubicBezTo>
                        <a:pt x="4402" y="2210"/>
                        <a:pt x="4416" y="2202"/>
                        <a:pt x="4430" y="2202"/>
                      </a:cubicBezTo>
                      <a:close/>
                      <a:moveTo>
                        <a:pt x="4669" y="2528"/>
                      </a:moveTo>
                      <a:cubicBezTo>
                        <a:pt x="4685" y="2559"/>
                        <a:pt x="4669" y="2590"/>
                        <a:pt x="4654" y="2622"/>
                      </a:cubicBezTo>
                      <a:cubicBezTo>
                        <a:pt x="4638" y="2590"/>
                        <a:pt x="4638" y="2559"/>
                        <a:pt x="4623" y="2544"/>
                      </a:cubicBezTo>
                      <a:cubicBezTo>
                        <a:pt x="4623" y="2582"/>
                        <a:pt x="4615" y="2594"/>
                        <a:pt x="4604" y="2594"/>
                      </a:cubicBezTo>
                      <a:cubicBezTo>
                        <a:pt x="4587" y="2594"/>
                        <a:pt x="4563" y="2569"/>
                        <a:pt x="4545" y="2559"/>
                      </a:cubicBezTo>
                      <a:cubicBezTo>
                        <a:pt x="4576" y="2544"/>
                        <a:pt x="4592" y="2544"/>
                        <a:pt x="4623" y="2544"/>
                      </a:cubicBezTo>
                      <a:cubicBezTo>
                        <a:pt x="4638" y="2528"/>
                        <a:pt x="4654" y="2528"/>
                        <a:pt x="4669" y="2528"/>
                      </a:cubicBezTo>
                      <a:close/>
                      <a:moveTo>
                        <a:pt x="4514" y="2575"/>
                      </a:moveTo>
                      <a:cubicBezTo>
                        <a:pt x="4514" y="2590"/>
                        <a:pt x="4514" y="2606"/>
                        <a:pt x="4514" y="2622"/>
                      </a:cubicBezTo>
                      <a:cubicBezTo>
                        <a:pt x="4514" y="2637"/>
                        <a:pt x="4499" y="2637"/>
                        <a:pt x="4499" y="2637"/>
                      </a:cubicBezTo>
                      <a:cubicBezTo>
                        <a:pt x="4499" y="2606"/>
                        <a:pt x="4499" y="2590"/>
                        <a:pt x="4514" y="2575"/>
                      </a:cubicBezTo>
                      <a:close/>
                      <a:moveTo>
                        <a:pt x="683" y="2739"/>
                      </a:moveTo>
                      <a:cubicBezTo>
                        <a:pt x="679" y="2739"/>
                        <a:pt x="674" y="2741"/>
                        <a:pt x="668" y="2746"/>
                      </a:cubicBezTo>
                      <a:lnTo>
                        <a:pt x="719" y="2823"/>
                      </a:lnTo>
                      <a:lnTo>
                        <a:pt x="719" y="2823"/>
                      </a:lnTo>
                      <a:cubicBezTo>
                        <a:pt x="706" y="2791"/>
                        <a:pt x="705" y="2739"/>
                        <a:pt x="683" y="2739"/>
                      </a:cubicBezTo>
                      <a:close/>
                      <a:moveTo>
                        <a:pt x="719" y="2823"/>
                      </a:moveTo>
                      <a:lnTo>
                        <a:pt x="719" y="2823"/>
                      </a:lnTo>
                      <a:cubicBezTo>
                        <a:pt x="722" y="2829"/>
                        <a:pt x="725" y="2835"/>
                        <a:pt x="729" y="2839"/>
                      </a:cubicBezTo>
                      <a:lnTo>
                        <a:pt x="729" y="2839"/>
                      </a:lnTo>
                      <a:cubicBezTo>
                        <a:pt x="729" y="2839"/>
                        <a:pt x="729" y="2839"/>
                        <a:pt x="730" y="2839"/>
                      </a:cubicBezTo>
                      <a:lnTo>
                        <a:pt x="719" y="2823"/>
                      </a:lnTo>
                      <a:close/>
                      <a:moveTo>
                        <a:pt x="4592" y="2854"/>
                      </a:moveTo>
                      <a:cubicBezTo>
                        <a:pt x="4592" y="2854"/>
                        <a:pt x="4623" y="2885"/>
                        <a:pt x="4654" y="2916"/>
                      </a:cubicBezTo>
                      <a:cubicBezTo>
                        <a:pt x="4638" y="2947"/>
                        <a:pt x="4623" y="2978"/>
                        <a:pt x="4576" y="2994"/>
                      </a:cubicBezTo>
                      <a:cubicBezTo>
                        <a:pt x="4561" y="2978"/>
                        <a:pt x="4561" y="2963"/>
                        <a:pt x="4545" y="2963"/>
                      </a:cubicBezTo>
                      <a:cubicBezTo>
                        <a:pt x="4545" y="2947"/>
                        <a:pt x="4545" y="2947"/>
                        <a:pt x="4545" y="2932"/>
                      </a:cubicBezTo>
                      <a:cubicBezTo>
                        <a:pt x="4561" y="2916"/>
                        <a:pt x="4592" y="2916"/>
                        <a:pt x="4623" y="2916"/>
                      </a:cubicBezTo>
                      <a:cubicBezTo>
                        <a:pt x="4607" y="2901"/>
                        <a:pt x="4592" y="2885"/>
                        <a:pt x="4592" y="2854"/>
                      </a:cubicBezTo>
                      <a:close/>
                      <a:moveTo>
                        <a:pt x="4716" y="2994"/>
                      </a:moveTo>
                      <a:cubicBezTo>
                        <a:pt x="4731" y="3009"/>
                        <a:pt x="4778" y="3087"/>
                        <a:pt x="4778" y="3087"/>
                      </a:cubicBezTo>
                      <a:cubicBezTo>
                        <a:pt x="4793" y="3118"/>
                        <a:pt x="4793" y="3133"/>
                        <a:pt x="4793" y="3149"/>
                      </a:cubicBezTo>
                      <a:cubicBezTo>
                        <a:pt x="4793" y="3164"/>
                        <a:pt x="4793" y="3164"/>
                        <a:pt x="4793" y="3164"/>
                      </a:cubicBezTo>
                      <a:cubicBezTo>
                        <a:pt x="4762" y="3133"/>
                        <a:pt x="4731" y="3118"/>
                        <a:pt x="4700" y="3087"/>
                      </a:cubicBezTo>
                      <a:cubicBezTo>
                        <a:pt x="4700" y="3056"/>
                        <a:pt x="4716" y="3025"/>
                        <a:pt x="4716" y="2994"/>
                      </a:cubicBezTo>
                      <a:close/>
                      <a:moveTo>
                        <a:pt x="4126" y="3226"/>
                      </a:moveTo>
                      <a:lnTo>
                        <a:pt x="4126" y="3226"/>
                      </a:lnTo>
                      <a:cubicBezTo>
                        <a:pt x="4188" y="3242"/>
                        <a:pt x="4219" y="3273"/>
                        <a:pt x="4173" y="3335"/>
                      </a:cubicBezTo>
                      <a:cubicBezTo>
                        <a:pt x="4173" y="3319"/>
                        <a:pt x="4157" y="3304"/>
                        <a:pt x="4142" y="3288"/>
                      </a:cubicBezTo>
                      <a:lnTo>
                        <a:pt x="4173" y="3288"/>
                      </a:lnTo>
                      <a:cubicBezTo>
                        <a:pt x="4157" y="3273"/>
                        <a:pt x="4142" y="3257"/>
                        <a:pt x="4126" y="3226"/>
                      </a:cubicBezTo>
                      <a:close/>
                      <a:moveTo>
                        <a:pt x="2575" y="3319"/>
                      </a:moveTo>
                      <a:cubicBezTo>
                        <a:pt x="2575" y="3350"/>
                        <a:pt x="2591" y="3366"/>
                        <a:pt x="2606" y="3381"/>
                      </a:cubicBezTo>
                      <a:cubicBezTo>
                        <a:pt x="2591" y="3397"/>
                        <a:pt x="2560" y="3428"/>
                        <a:pt x="2544" y="3459"/>
                      </a:cubicBezTo>
                      <a:cubicBezTo>
                        <a:pt x="2529" y="3459"/>
                        <a:pt x="2529" y="3459"/>
                        <a:pt x="2513" y="3475"/>
                      </a:cubicBezTo>
                      <a:cubicBezTo>
                        <a:pt x="2498" y="3444"/>
                        <a:pt x="2498" y="3413"/>
                        <a:pt x="2482" y="3382"/>
                      </a:cubicBezTo>
                      <a:lnTo>
                        <a:pt x="2482" y="3382"/>
                      </a:lnTo>
                      <a:lnTo>
                        <a:pt x="2498" y="3412"/>
                      </a:lnTo>
                      <a:lnTo>
                        <a:pt x="2544" y="3335"/>
                      </a:lnTo>
                      <a:cubicBezTo>
                        <a:pt x="2544" y="3335"/>
                        <a:pt x="2560" y="3335"/>
                        <a:pt x="2575" y="3319"/>
                      </a:cubicBezTo>
                      <a:close/>
                      <a:moveTo>
                        <a:pt x="4312" y="3428"/>
                      </a:moveTo>
                      <a:cubicBezTo>
                        <a:pt x="4312" y="3428"/>
                        <a:pt x="4312" y="3444"/>
                        <a:pt x="4312" y="3444"/>
                      </a:cubicBezTo>
                      <a:cubicBezTo>
                        <a:pt x="4297" y="3459"/>
                        <a:pt x="4281" y="3475"/>
                        <a:pt x="4281" y="3475"/>
                      </a:cubicBezTo>
                      <a:cubicBezTo>
                        <a:pt x="4281" y="3459"/>
                        <a:pt x="4297" y="3444"/>
                        <a:pt x="4312" y="3428"/>
                      </a:cubicBezTo>
                      <a:close/>
                      <a:moveTo>
                        <a:pt x="4250" y="3521"/>
                      </a:moveTo>
                      <a:cubicBezTo>
                        <a:pt x="4250" y="3552"/>
                        <a:pt x="4266" y="3599"/>
                        <a:pt x="4281" y="3645"/>
                      </a:cubicBezTo>
                      <a:cubicBezTo>
                        <a:pt x="4281" y="3661"/>
                        <a:pt x="4266" y="3661"/>
                        <a:pt x="4266" y="3676"/>
                      </a:cubicBezTo>
                      <a:cubicBezTo>
                        <a:pt x="4250" y="3645"/>
                        <a:pt x="4250" y="3630"/>
                        <a:pt x="4235" y="3599"/>
                      </a:cubicBezTo>
                      <a:cubicBezTo>
                        <a:pt x="4235" y="3568"/>
                        <a:pt x="4235" y="3552"/>
                        <a:pt x="4250" y="3521"/>
                      </a:cubicBezTo>
                      <a:close/>
                      <a:moveTo>
                        <a:pt x="2870" y="3893"/>
                      </a:moveTo>
                      <a:cubicBezTo>
                        <a:pt x="2855" y="3893"/>
                        <a:pt x="2855" y="3909"/>
                        <a:pt x="2839" y="3909"/>
                      </a:cubicBezTo>
                      <a:cubicBezTo>
                        <a:pt x="2839" y="3909"/>
                        <a:pt x="2839" y="3893"/>
                        <a:pt x="2839" y="3893"/>
                      </a:cubicBezTo>
                      <a:close/>
                      <a:moveTo>
                        <a:pt x="3894" y="3940"/>
                      </a:moveTo>
                      <a:lnTo>
                        <a:pt x="3909" y="3955"/>
                      </a:lnTo>
                      <a:cubicBezTo>
                        <a:pt x="3925" y="3971"/>
                        <a:pt x="3925" y="3971"/>
                        <a:pt x="3940" y="3986"/>
                      </a:cubicBezTo>
                      <a:cubicBezTo>
                        <a:pt x="3929" y="3997"/>
                        <a:pt x="3926" y="4008"/>
                        <a:pt x="3909" y="4008"/>
                      </a:cubicBezTo>
                      <a:cubicBezTo>
                        <a:pt x="3903" y="4008"/>
                        <a:pt x="3895" y="4007"/>
                        <a:pt x="3885" y="4004"/>
                      </a:cubicBezTo>
                      <a:lnTo>
                        <a:pt x="3885" y="4004"/>
                      </a:lnTo>
                      <a:cubicBezTo>
                        <a:pt x="3889" y="3986"/>
                        <a:pt x="3894" y="3965"/>
                        <a:pt x="3894" y="3940"/>
                      </a:cubicBezTo>
                      <a:close/>
                      <a:moveTo>
                        <a:pt x="3568" y="4002"/>
                      </a:moveTo>
                      <a:cubicBezTo>
                        <a:pt x="3568" y="4002"/>
                        <a:pt x="3568" y="4002"/>
                        <a:pt x="3584" y="4017"/>
                      </a:cubicBezTo>
                      <a:cubicBezTo>
                        <a:pt x="3568" y="4017"/>
                        <a:pt x="3552" y="4033"/>
                        <a:pt x="3552" y="4064"/>
                      </a:cubicBezTo>
                      <a:cubicBezTo>
                        <a:pt x="3552" y="4048"/>
                        <a:pt x="3537" y="4048"/>
                        <a:pt x="3537" y="4048"/>
                      </a:cubicBezTo>
                      <a:cubicBezTo>
                        <a:pt x="3537" y="4033"/>
                        <a:pt x="3552" y="4017"/>
                        <a:pt x="3568" y="4002"/>
                      </a:cubicBezTo>
                      <a:close/>
                      <a:moveTo>
                        <a:pt x="2064" y="4017"/>
                      </a:moveTo>
                      <a:lnTo>
                        <a:pt x="2064" y="4017"/>
                      </a:lnTo>
                      <a:cubicBezTo>
                        <a:pt x="2095" y="4048"/>
                        <a:pt x="2110" y="4048"/>
                        <a:pt x="2126" y="4048"/>
                      </a:cubicBezTo>
                      <a:lnTo>
                        <a:pt x="2095" y="4141"/>
                      </a:lnTo>
                      <a:cubicBezTo>
                        <a:pt x="2048" y="4095"/>
                        <a:pt x="1986" y="4079"/>
                        <a:pt x="2064" y="4017"/>
                      </a:cubicBezTo>
                      <a:close/>
                      <a:moveTo>
                        <a:pt x="2389" y="3676"/>
                      </a:moveTo>
                      <a:cubicBezTo>
                        <a:pt x="2265" y="3878"/>
                        <a:pt x="2374" y="3924"/>
                        <a:pt x="2575" y="3924"/>
                      </a:cubicBezTo>
                      <a:cubicBezTo>
                        <a:pt x="2606" y="3971"/>
                        <a:pt x="2653" y="4017"/>
                        <a:pt x="2699" y="4064"/>
                      </a:cubicBezTo>
                      <a:cubicBezTo>
                        <a:pt x="2668" y="4095"/>
                        <a:pt x="2637" y="4126"/>
                        <a:pt x="2606" y="4157"/>
                      </a:cubicBezTo>
                      <a:cubicBezTo>
                        <a:pt x="2622" y="4110"/>
                        <a:pt x="2606" y="4079"/>
                        <a:pt x="2575" y="4048"/>
                      </a:cubicBezTo>
                      <a:cubicBezTo>
                        <a:pt x="2562" y="4062"/>
                        <a:pt x="2491" y="4098"/>
                        <a:pt x="2432" y="4098"/>
                      </a:cubicBezTo>
                      <a:cubicBezTo>
                        <a:pt x="2423" y="4098"/>
                        <a:pt x="2413" y="4097"/>
                        <a:pt x="2405" y="4095"/>
                      </a:cubicBezTo>
                      <a:cubicBezTo>
                        <a:pt x="2358" y="3986"/>
                        <a:pt x="2312" y="3862"/>
                        <a:pt x="2281" y="3785"/>
                      </a:cubicBezTo>
                      <a:cubicBezTo>
                        <a:pt x="2281" y="3785"/>
                        <a:pt x="2296" y="3769"/>
                        <a:pt x="2296" y="3754"/>
                      </a:cubicBezTo>
                      <a:cubicBezTo>
                        <a:pt x="2296" y="3754"/>
                        <a:pt x="2281" y="3754"/>
                        <a:pt x="2281" y="3738"/>
                      </a:cubicBezTo>
                      <a:cubicBezTo>
                        <a:pt x="2296" y="3723"/>
                        <a:pt x="2296" y="3692"/>
                        <a:pt x="2312" y="3676"/>
                      </a:cubicBezTo>
                      <a:close/>
                      <a:moveTo>
                        <a:pt x="4864" y="4199"/>
                      </a:moveTo>
                      <a:lnTo>
                        <a:pt x="4871" y="4219"/>
                      </a:lnTo>
                      <a:cubicBezTo>
                        <a:pt x="4871" y="4214"/>
                        <a:pt x="4869" y="4206"/>
                        <a:pt x="4864" y="4199"/>
                      </a:cubicBezTo>
                      <a:close/>
                      <a:moveTo>
                        <a:pt x="1784" y="4126"/>
                      </a:moveTo>
                      <a:cubicBezTo>
                        <a:pt x="1769" y="4172"/>
                        <a:pt x="1753" y="4235"/>
                        <a:pt x="1784" y="4266"/>
                      </a:cubicBezTo>
                      <a:cubicBezTo>
                        <a:pt x="1784" y="4281"/>
                        <a:pt x="1769" y="4281"/>
                        <a:pt x="1769" y="4297"/>
                      </a:cubicBezTo>
                      <a:cubicBezTo>
                        <a:pt x="1738" y="4219"/>
                        <a:pt x="1660" y="4141"/>
                        <a:pt x="1784" y="4126"/>
                      </a:cubicBezTo>
                      <a:close/>
                      <a:moveTo>
                        <a:pt x="404" y="4188"/>
                      </a:moveTo>
                      <a:lnTo>
                        <a:pt x="404" y="4188"/>
                      </a:lnTo>
                      <a:cubicBezTo>
                        <a:pt x="451" y="4219"/>
                        <a:pt x="482" y="4250"/>
                        <a:pt x="528" y="4281"/>
                      </a:cubicBezTo>
                      <a:cubicBezTo>
                        <a:pt x="528" y="4281"/>
                        <a:pt x="513" y="4297"/>
                        <a:pt x="497" y="4312"/>
                      </a:cubicBezTo>
                      <a:cubicBezTo>
                        <a:pt x="494" y="4309"/>
                        <a:pt x="490" y="4306"/>
                        <a:pt x="486" y="4304"/>
                      </a:cubicBezTo>
                      <a:lnTo>
                        <a:pt x="486" y="4304"/>
                      </a:lnTo>
                      <a:cubicBezTo>
                        <a:pt x="490" y="4307"/>
                        <a:pt x="493" y="4310"/>
                        <a:pt x="497" y="4312"/>
                      </a:cubicBezTo>
                      <a:cubicBezTo>
                        <a:pt x="487" y="4312"/>
                        <a:pt x="476" y="4305"/>
                        <a:pt x="466" y="4296"/>
                      </a:cubicBezTo>
                      <a:lnTo>
                        <a:pt x="466" y="4296"/>
                      </a:lnTo>
                      <a:cubicBezTo>
                        <a:pt x="472" y="4298"/>
                        <a:pt x="479" y="4301"/>
                        <a:pt x="486" y="4304"/>
                      </a:cubicBezTo>
                      <a:lnTo>
                        <a:pt x="486" y="4304"/>
                      </a:lnTo>
                      <a:cubicBezTo>
                        <a:pt x="446" y="4274"/>
                        <a:pt x="418" y="4231"/>
                        <a:pt x="404" y="4188"/>
                      </a:cubicBezTo>
                      <a:close/>
                      <a:moveTo>
                        <a:pt x="2575" y="4235"/>
                      </a:moveTo>
                      <a:lnTo>
                        <a:pt x="2606" y="4250"/>
                      </a:lnTo>
                      <a:cubicBezTo>
                        <a:pt x="2564" y="4264"/>
                        <a:pt x="2599" y="4330"/>
                        <a:pt x="2559" y="4330"/>
                      </a:cubicBezTo>
                      <a:cubicBezTo>
                        <a:pt x="2555" y="4330"/>
                        <a:pt x="2550" y="4329"/>
                        <a:pt x="2544" y="4328"/>
                      </a:cubicBezTo>
                      <a:lnTo>
                        <a:pt x="2529" y="4328"/>
                      </a:lnTo>
                      <a:cubicBezTo>
                        <a:pt x="2529" y="4328"/>
                        <a:pt x="2513" y="4312"/>
                        <a:pt x="2513" y="4297"/>
                      </a:cubicBezTo>
                      <a:cubicBezTo>
                        <a:pt x="2513" y="4297"/>
                        <a:pt x="2513" y="4297"/>
                        <a:pt x="2513" y="4281"/>
                      </a:cubicBezTo>
                      <a:cubicBezTo>
                        <a:pt x="2513" y="4297"/>
                        <a:pt x="2529" y="4312"/>
                        <a:pt x="2544" y="4328"/>
                      </a:cubicBezTo>
                      <a:cubicBezTo>
                        <a:pt x="2544" y="4297"/>
                        <a:pt x="2560" y="4266"/>
                        <a:pt x="2575" y="4235"/>
                      </a:cubicBezTo>
                      <a:close/>
                      <a:moveTo>
                        <a:pt x="1971" y="4157"/>
                      </a:moveTo>
                      <a:lnTo>
                        <a:pt x="2002" y="4266"/>
                      </a:lnTo>
                      <a:lnTo>
                        <a:pt x="2048" y="4266"/>
                      </a:lnTo>
                      <a:lnTo>
                        <a:pt x="2017" y="4343"/>
                      </a:lnTo>
                      <a:cubicBezTo>
                        <a:pt x="2010" y="4341"/>
                        <a:pt x="2004" y="4340"/>
                        <a:pt x="1998" y="4340"/>
                      </a:cubicBezTo>
                      <a:cubicBezTo>
                        <a:pt x="1970" y="4340"/>
                        <a:pt x="1948" y="4362"/>
                        <a:pt x="1889" y="4362"/>
                      </a:cubicBezTo>
                      <a:cubicBezTo>
                        <a:pt x="1876" y="4362"/>
                        <a:pt x="1862" y="4361"/>
                        <a:pt x="1846" y="4359"/>
                      </a:cubicBezTo>
                      <a:cubicBezTo>
                        <a:pt x="1815" y="4343"/>
                        <a:pt x="1815" y="4328"/>
                        <a:pt x="1815" y="4297"/>
                      </a:cubicBezTo>
                      <a:cubicBezTo>
                        <a:pt x="1831" y="4297"/>
                        <a:pt x="1831" y="4312"/>
                        <a:pt x="1846" y="4312"/>
                      </a:cubicBezTo>
                      <a:cubicBezTo>
                        <a:pt x="1846" y="4266"/>
                        <a:pt x="1862" y="4219"/>
                        <a:pt x="1862" y="4172"/>
                      </a:cubicBezTo>
                      <a:cubicBezTo>
                        <a:pt x="1877" y="4188"/>
                        <a:pt x="1893" y="4203"/>
                        <a:pt x="1893" y="4266"/>
                      </a:cubicBezTo>
                      <a:cubicBezTo>
                        <a:pt x="1893" y="4235"/>
                        <a:pt x="1893" y="4203"/>
                        <a:pt x="1908" y="4172"/>
                      </a:cubicBezTo>
                      <a:cubicBezTo>
                        <a:pt x="1924" y="4188"/>
                        <a:pt x="1936" y="4200"/>
                        <a:pt x="1945" y="4200"/>
                      </a:cubicBezTo>
                      <a:cubicBezTo>
                        <a:pt x="1955" y="4200"/>
                        <a:pt x="1963" y="4188"/>
                        <a:pt x="1971" y="4157"/>
                      </a:cubicBezTo>
                      <a:close/>
                      <a:moveTo>
                        <a:pt x="1722" y="4250"/>
                      </a:moveTo>
                      <a:cubicBezTo>
                        <a:pt x="1738" y="4266"/>
                        <a:pt x="1753" y="4281"/>
                        <a:pt x="1753" y="4297"/>
                      </a:cubicBezTo>
                      <a:cubicBezTo>
                        <a:pt x="1738" y="4328"/>
                        <a:pt x="1722" y="4343"/>
                        <a:pt x="1722" y="4374"/>
                      </a:cubicBezTo>
                      <a:cubicBezTo>
                        <a:pt x="1722" y="4359"/>
                        <a:pt x="1707" y="4359"/>
                        <a:pt x="1691" y="4328"/>
                      </a:cubicBezTo>
                      <a:lnTo>
                        <a:pt x="1691" y="4328"/>
                      </a:lnTo>
                      <a:cubicBezTo>
                        <a:pt x="1660" y="4374"/>
                        <a:pt x="1645" y="4421"/>
                        <a:pt x="1722" y="4436"/>
                      </a:cubicBezTo>
                      <a:cubicBezTo>
                        <a:pt x="1715" y="4452"/>
                        <a:pt x="1703" y="4456"/>
                        <a:pt x="1687" y="4456"/>
                      </a:cubicBezTo>
                      <a:cubicBezTo>
                        <a:pt x="1672" y="4456"/>
                        <a:pt x="1653" y="4452"/>
                        <a:pt x="1629" y="4452"/>
                      </a:cubicBezTo>
                      <a:cubicBezTo>
                        <a:pt x="1645" y="4390"/>
                        <a:pt x="1660" y="4328"/>
                        <a:pt x="1691" y="4281"/>
                      </a:cubicBezTo>
                      <a:lnTo>
                        <a:pt x="1707" y="4281"/>
                      </a:lnTo>
                      <a:cubicBezTo>
                        <a:pt x="1707" y="4266"/>
                        <a:pt x="1722" y="4250"/>
                        <a:pt x="1722" y="4250"/>
                      </a:cubicBezTo>
                      <a:close/>
                      <a:moveTo>
                        <a:pt x="1831" y="4374"/>
                      </a:moveTo>
                      <a:cubicBezTo>
                        <a:pt x="1846" y="4390"/>
                        <a:pt x="1877" y="4421"/>
                        <a:pt x="1924" y="4436"/>
                      </a:cubicBezTo>
                      <a:cubicBezTo>
                        <a:pt x="1939" y="4514"/>
                        <a:pt x="1862" y="4591"/>
                        <a:pt x="1862" y="4638"/>
                      </a:cubicBezTo>
                      <a:cubicBezTo>
                        <a:pt x="1827" y="4652"/>
                        <a:pt x="1789" y="4659"/>
                        <a:pt x="1752" y="4659"/>
                      </a:cubicBezTo>
                      <a:cubicBezTo>
                        <a:pt x="1707" y="4659"/>
                        <a:pt x="1663" y="4648"/>
                        <a:pt x="1629" y="4622"/>
                      </a:cubicBezTo>
                      <a:cubicBezTo>
                        <a:pt x="1629" y="4622"/>
                        <a:pt x="1629" y="4607"/>
                        <a:pt x="1629" y="4607"/>
                      </a:cubicBezTo>
                      <a:lnTo>
                        <a:pt x="1691" y="4638"/>
                      </a:lnTo>
                      <a:cubicBezTo>
                        <a:pt x="1707" y="4560"/>
                        <a:pt x="1769" y="4452"/>
                        <a:pt x="1831" y="4374"/>
                      </a:cubicBezTo>
                      <a:close/>
                      <a:moveTo>
                        <a:pt x="947" y="4669"/>
                      </a:moveTo>
                      <a:cubicBezTo>
                        <a:pt x="978" y="4684"/>
                        <a:pt x="1009" y="4700"/>
                        <a:pt x="1040" y="4715"/>
                      </a:cubicBezTo>
                      <a:lnTo>
                        <a:pt x="978" y="4715"/>
                      </a:lnTo>
                      <a:cubicBezTo>
                        <a:pt x="962" y="4700"/>
                        <a:pt x="947" y="4684"/>
                        <a:pt x="931" y="4684"/>
                      </a:cubicBezTo>
                      <a:cubicBezTo>
                        <a:pt x="931" y="4669"/>
                        <a:pt x="947" y="4669"/>
                        <a:pt x="947" y="4669"/>
                      </a:cubicBezTo>
                      <a:close/>
                      <a:moveTo>
                        <a:pt x="1335" y="4917"/>
                      </a:moveTo>
                      <a:cubicBezTo>
                        <a:pt x="1366" y="4932"/>
                        <a:pt x="1412" y="4963"/>
                        <a:pt x="1459" y="4994"/>
                      </a:cubicBezTo>
                      <a:cubicBezTo>
                        <a:pt x="1459" y="4994"/>
                        <a:pt x="1459" y="5010"/>
                        <a:pt x="1443" y="5010"/>
                      </a:cubicBezTo>
                      <a:cubicBezTo>
                        <a:pt x="1412" y="4994"/>
                        <a:pt x="1381" y="4963"/>
                        <a:pt x="1335" y="4932"/>
                      </a:cubicBezTo>
                      <a:cubicBezTo>
                        <a:pt x="1335" y="4932"/>
                        <a:pt x="1335" y="4917"/>
                        <a:pt x="1335" y="4917"/>
                      </a:cubicBezTo>
                      <a:close/>
                      <a:moveTo>
                        <a:pt x="1521" y="5025"/>
                      </a:moveTo>
                      <a:cubicBezTo>
                        <a:pt x="1552" y="5041"/>
                        <a:pt x="1583" y="5072"/>
                        <a:pt x="1598" y="5088"/>
                      </a:cubicBezTo>
                      <a:lnTo>
                        <a:pt x="1567" y="5088"/>
                      </a:lnTo>
                      <a:cubicBezTo>
                        <a:pt x="1552" y="5072"/>
                        <a:pt x="1536" y="5072"/>
                        <a:pt x="1505" y="5057"/>
                      </a:cubicBezTo>
                      <a:lnTo>
                        <a:pt x="1521" y="5025"/>
                      </a:lnTo>
                      <a:close/>
                      <a:moveTo>
                        <a:pt x="1505" y="5088"/>
                      </a:moveTo>
                      <a:cubicBezTo>
                        <a:pt x="1505" y="5088"/>
                        <a:pt x="1521" y="5103"/>
                        <a:pt x="1521" y="5103"/>
                      </a:cubicBezTo>
                      <a:lnTo>
                        <a:pt x="1505" y="5103"/>
                      </a:lnTo>
                      <a:lnTo>
                        <a:pt x="1505" y="5088"/>
                      </a:lnTo>
                      <a:close/>
                      <a:moveTo>
                        <a:pt x="1350" y="4994"/>
                      </a:moveTo>
                      <a:lnTo>
                        <a:pt x="1350" y="4994"/>
                      </a:lnTo>
                      <a:cubicBezTo>
                        <a:pt x="1381" y="5010"/>
                        <a:pt x="1412" y="5025"/>
                        <a:pt x="1428" y="5041"/>
                      </a:cubicBezTo>
                      <a:cubicBezTo>
                        <a:pt x="1428" y="5072"/>
                        <a:pt x="1428" y="5119"/>
                        <a:pt x="1428" y="5134"/>
                      </a:cubicBezTo>
                      <a:cubicBezTo>
                        <a:pt x="1421" y="5136"/>
                        <a:pt x="1416" y="5136"/>
                        <a:pt x="1410" y="5136"/>
                      </a:cubicBezTo>
                      <a:cubicBezTo>
                        <a:pt x="1365" y="5136"/>
                        <a:pt x="1364" y="5078"/>
                        <a:pt x="1350" y="4994"/>
                      </a:cubicBezTo>
                      <a:close/>
                      <a:moveTo>
                        <a:pt x="1753" y="4715"/>
                      </a:moveTo>
                      <a:lnTo>
                        <a:pt x="1753" y="4715"/>
                      </a:lnTo>
                      <a:cubicBezTo>
                        <a:pt x="1769" y="4731"/>
                        <a:pt x="1784" y="4731"/>
                        <a:pt x="1800" y="4746"/>
                      </a:cubicBezTo>
                      <a:cubicBezTo>
                        <a:pt x="1800" y="4762"/>
                        <a:pt x="1800" y="4762"/>
                        <a:pt x="1815" y="4793"/>
                      </a:cubicBezTo>
                      <a:lnTo>
                        <a:pt x="1831" y="4793"/>
                      </a:lnTo>
                      <a:cubicBezTo>
                        <a:pt x="1831" y="4824"/>
                        <a:pt x="1769" y="4870"/>
                        <a:pt x="1722" y="4886"/>
                      </a:cubicBezTo>
                      <a:lnTo>
                        <a:pt x="1722" y="4855"/>
                      </a:lnTo>
                      <a:lnTo>
                        <a:pt x="1707" y="4901"/>
                      </a:lnTo>
                      <a:lnTo>
                        <a:pt x="1676" y="4901"/>
                      </a:lnTo>
                      <a:cubicBezTo>
                        <a:pt x="1676" y="4855"/>
                        <a:pt x="1614" y="4855"/>
                        <a:pt x="1567" y="4824"/>
                      </a:cubicBezTo>
                      <a:lnTo>
                        <a:pt x="1567" y="4824"/>
                      </a:lnTo>
                      <a:cubicBezTo>
                        <a:pt x="1567" y="4917"/>
                        <a:pt x="1645" y="4948"/>
                        <a:pt x="1722" y="4948"/>
                      </a:cubicBezTo>
                      <a:cubicBezTo>
                        <a:pt x="1738" y="4932"/>
                        <a:pt x="1769" y="4932"/>
                        <a:pt x="1784" y="4917"/>
                      </a:cubicBezTo>
                      <a:lnTo>
                        <a:pt x="1800" y="5010"/>
                      </a:lnTo>
                      <a:cubicBezTo>
                        <a:pt x="1722" y="5010"/>
                        <a:pt x="1645" y="4994"/>
                        <a:pt x="1552" y="4963"/>
                      </a:cubicBezTo>
                      <a:lnTo>
                        <a:pt x="1552" y="4963"/>
                      </a:lnTo>
                      <a:cubicBezTo>
                        <a:pt x="1629" y="5010"/>
                        <a:pt x="1722" y="5072"/>
                        <a:pt x="1800" y="5119"/>
                      </a:cubicBezTo>
                      <a:cubicBezTo>
                        <a:pt x="1800" y="5134"/>
                        <a:pt x="1800" y="5150"/>
                        <a:pt x="1800" y="5150"/>
                      </a:cubicBezTo>
                      <a:cubicBezTo>
                        <a:pt x="1645" y="5057"/>
                        <a:pt x="1474" y="4948"/>
                        <a:pt x="1319" y="4855"/>
                      </a:cubicBezTo>
                      <a:cubicBezTo>
                        <a:pt x="1335" y="4839"/>
                        <a:pt x="1335" y="4824"/>
                        <a:pt x="1350" y="4824"/>
                      </a:cubicBezTo>
                      <a:cubicBezTo>
                        <a:pt x="1366" y="4839"/>
                        <a:pt x="1381" y="4855"/>
                        <a:pt x="1412" y="4870"/>
                      </a:cubicBezTo>
                      <a:cubicBezTo>
                        <a:pt x="1412" y="4839"/>
                        <a:pt x="1428" y="4824"/>
                        <a:pt x="1428" y="4808"/>
                      </a:cubicBezTo>
                      <a:cubicBezTo>
                        <a:pt x="1443" y="4808"/>
                        <a:pt x="1459" y="4793"/>
                        <a:pt x="1459" y="4777"/>
                      </a:cubicBezTo>
                      <a:lnTo>
                        <a:pt x="1490" y="4793"/>
                      </a:lnTo>
                      <a:cubicBezTo>
                        <a:pt x="1474" y="4824"/>
                        <a:pt x="1459" y="4855"/>
                        <a:pt x="1459" y="4901"/>
                      </a:cubicBezTo>
                      <a:cubicBezTo>
                        <a:pt x="1490" y="4901"/>
                        <a:pt x="1521" y="4855"/>
                        <a:pt x="1521" y="4824"/>
                      </a:cubicBezTo>
                      <a:lnTo>
                        <a:pt x="1536" y="4824"/>
                      </a:lnTo>
                      <a:cubicBezTo>
                        <a:pt x="1552" y="4808"/>
                        <a:pt x="1567" y="4793"/>
                        <a:pt x="1583" y="4777"/>
                      </a:cubicBezTo>
                      <a:cubicBezTo>
                        <a:pt x="1583" y="4762"/>
                        <a:pt x="1598" y="4746"/>
                        <a:pt x="1598" y="4731"/>
                      </a:cubicBezTo>
                      <a:cubicBezTo>
                        <a:pt x="1637" y="4740"/>
                        <a:pt x="1706" y="4792"/>
                        <a:pt x="1741" y="4792"/>
                      </a:cubicBezTo>
                      <a:cubicBezTo>
                        <a:pt x="1762" y="4792"/>
                        <a:pt x="1771" y="4774"/>
                        <a:pt x="1753" y="4715"/>
                      </a:cubicBezTo>
                      <a:close/>
                      <a:moveTo>
                        <a:pt x="1614" y="5088"/>
                      </a:moveTo>
                      <a:lnTo>
                        <a:pt x="1614" y="5088"/>
                      </a:lnTo>
                      <a:cubicBezTo>
                        <a:pt x="1660" y="5119"/>
                        <a:pt x="1691" y="5150"/>
                        <a:pt x="1738" y="5165"/>
                      </a:cubicBezTo>
                      <a:cubicBezTo>
                        <a:pt x="1645" y="5134"/>
                        <a:pt x="1598" y="5103"/>
                        <a:pt x="1614" y="5088"/>
                      </a:cubicBezTo>
                      <a:close/>
                      <a:moveTo>
                        <a:pt x="1862" y="5258"/>
                      </a:moveTo>
                      <a:cubicBezTo>
                        <a:pt x="1877" y="5258"/>
                        <a:pt x="1893" y="5274"/>
                        <a:pt x="1908" y="5289"/>
                      </a:cubicBezTo>
                      <a:lnTo>
                        <a:pt x="1893" y="5289"/>
                      </a:lnTo>
                      <a:cubicBezTo>
                        <a:pt x="1877" y="5289"/>
                        <a:pt x="1877" y="5289"/>
                        <a:pt x="1862" y="5274"/>
                      </a:cubicBezTo>
                      <a:cubicBezTo>
                        <a:pt x="1862" y="5274"/>
                        <a:pt x="1862" y="5258"/>
                        <a:pt x="1862" y="5258"/>
                      </a:cubicBezTo>
                      <a:close/>
                      <a:moveTo>
                        <a:pt x="1971" y="5227"/>
                      </a:moveTo>
                      <a:cubicBezTo>
                        <a:pt x="1971" y="5243"/>
                        <a:pt x="1971" y="5243"/>
                        <a:pt x="1986" y="5243"/>
                      </a:cubicBezTo>
                      <a:cubicBezTo>
                        <a:pt x="1986" y="5258"/>
                        <a:pt x="1986" y="5274"/>
                        <a:pt x="2002" y="5289"/>
                      </a:cubicBezTo>
                      <a:cubicBezTo>
                        <a:pt x="1986" y="5274"/>
                        <a:pt x="1955" y="5258"/>
                        <a:pt x="1939" y="5243"/>
                      </a:cubicBezTo>
                      <a:lnTo>
                        <a:pt x="1971" y="5227"/>
                      </a:lnTo>
                      <a:close/>
                      <a:moveTo>
                        <a:pt x="1939" y="5305"/>
                      </a:moveTo>
                      <a:lnTo>
                        <a:pt x="1939" y="5305"/>
                      </a:lnTo>
                      <a:cubicBezTo>
                        <a:pt x="1971" y="5320"/>
                        <a:pt x="1986" y="5336"/>
                        <a:pt x="2002" y="5351"/>
                      </a:cubicBezTo>
                      <a:cubicBezTo>
                        <a:pt x="2002" y="5351"/>
                        <a:pt x="2002" y="5367"/>
                        <a:pt x="2002" y="5367"/>
                      </a:cubicBezTo>
                      <a:cubicBezTo>
                        <a:pt x="1986" y="5351"/>
                        <a:pt x="1955" y="5336"/>
                        <a:pt x="1939" y="5320"/>
                      </a:cubicBezTo>
                      <a:lnTo>
                        <a:pt x="1955" y="5320"/>
                      </a:lnTo>
                      <a:lnTo>
                        <a:pt x="1939" y="5305"/>
                      </a:lnTo>
                      <a:close/>
                      <a:moveTo>
                        <a:pt x="2451" y="5398"/>
                      </a:moveTo>
                      <a:cubicBezTo>
                        <a:pt x="2482" y="5429"/>
                        <a:pt x="2529" y="5475"/>
                        <a:pt x="2529" y="5506"/>
                      </a:cubicBezTo>
                      <a:cubicBezTo>
                        <a:pt x="2526" y="5511"/>
                        <a:pt x="2523" y="5513"/>
                        <a:pt x="2518" y="5513"/>
                      </a:cubicBezTo>
                      <a:cubicBezTo>
                        <a:pt x="2494" y="5513"/>
                        <a:pt x="2444" y="5452"/>
                        <a:pt x="2405" y="5413"/>
                      </a:cubicBezTo>
                      <a:cubicBezTo>
                        <a:pt x="2420" y="5413"/>
                        <a:pt x="2451" y="5398"/>
                        <a:pt x="2451" y="5398"/>
                      </a:cubicBezTo>
                      <a:close/>
                      <a:moveTo>
                        <a:pt x="3227" y="5553"/>
                      </a:moveTo>
                      <a:cubicBezTo>
                        <a:pt x="3227" y="5554"/>
                        <a:pt x="3227" y="5555"/>
                        <a:pt x="3227" y="5556"/>
                      </a:cubicBezTo>
                      <a:lnTo>
                        <a:pt x="3227" y="5556"/>
                      </a:lnTo>
                      <a:cubicBezTo>
                        <a:pt x="3227" y="5555"/>
                        <a:pt x="3227" y="5554"/>
                        <a:pt x="3227" y="5553"/>
                      </a:cubicBezTo>
                      <a:close/>
                      <a:moveTo>
                        <a:pt x="2189" y="5782"/>
                      </a:moveTo>
                      <a:cubicBezTo>
                        <a:pt x="2189" y="5783"/>
                        <a:pt x="2188" y="5784"/>
                        <a:pt x="2188" y="5785"/>
                      </a:cubicBezTo>
                      <a:cubicBezTo>
                        <a:pt x="2188" y="5784"/>
                        <a:pt x="2189" y="5783"/>
                        <a:pt x="2189" y="5782"/>
                      </a:cubicBezTo>
                      <a:close/>
                      <a:moveTo>
                        <a:pt x="652" y="4917"/>
                      </a:moveTo>
                      <a:lnTo>
                        <a:pt x="2219" y="5925"/>
                      </a:lnTo>
                      <a:cubicBezTo>
                        <a:pt x="2219" y="5910"/>
                        <a:pt x="2219" y="5894"/>
                        <a:pt x="2219" y="5894"/>
                      </a:cubicBezTo>
                      <a:cubicBezTo>
                        <a:pt x="2219" y="5894"/>
                        <a:pt x="2203" y="5910"/>
                        <a:pt x="2203" y="5910"/>
                      </a:cubicBezTo>
                      <a:lnTo>
                        <a:pt x="652" y="4917"/>
                      </a:lnTo>
                      <a:close/>
                      <a:moveTo>
                        <a:pt x="2436" y="0"/>
                      </a:moveTo>
                      <a:cubicBezTo>
                        <a:pt x="2420" y="109"/>
                        <a:pt x="2405" y="233"/>
                        <a:pt x="2250" y="295"/>
                      </a:cubicBezTo>
                      <a:cubicBezTo>
                        <a:pt x="2405" y="249"/>
                        <a:pt x="2420" y="233"/>
                        <a:pt x="2513" y="171"/>
                      </a:cubicBezTo>
                      <a:lnTo>
                        <a:pt x="2513" y="171"/>
                      </a:lnTo>
                      <a:cubicBezTo>
                        <a:pt x="2451" y="311"/>
                        <a:pt x="2544" y="249"/>
                        <a:pt x="2575" y="342"/>
                      </a:cubicBezTo>
                      <a:cubicBezTo>
                        <a:pt x="2563" y="337"/>
                        <a:pt x="2551" y="334"/>
                        <a:pt x="2538" y="334"/>
                      </a:cubicBezTo>
                      <a:cubicBezTo>
                        <a:pt x="2474" y="334"/>
                        <a:pt x="2401" y="387"/>
                        <a:pt x="2370" y="387"/>
                      </a:cubicBezTo>
                      <a:cubicBezTo>
                        <a:pt x="2350" y="387"/>
                        <a:pt x="2347" y="365"/>
                        <a:pt x="2374" y="295"/>
                      </a:cubicBezTo>
                      <a:lnTo>
                        <a:pt x="2374" y="295"/>
                      </a:lnTo>
                      <a:cubicBezTo>
                        <a:pt x="2281" y="342"/>
                        <a:pt x="2110" y="450"/>
                        <a:pt x="2110" y="528"/>
                      </a:cubicBezTo>
                      <a:lnTo>
                        <a:pt x="2203" y="528"/>
                      </a:lnTo>
                      <a:cubicBezTo>
                        <a:pt x="2095" y="605"/>
                        <a:pt x="2033" y="760"/>
                        <a:pt x="2064" y="900"/>
                      </a:cubicBezTo>
                      <a:cubicBezTo>
                        <a:pt x="2188" y="776"/>
                        <a:pt x="2064" y="621"/>
                        <a:pt x="2265" y="497"/>
                      </a:cubicBezTo>
                      <a:cubicBezTo>
                        <a:pt x="2287" y="494"/>
                        <a:pt x="2305" y="493"/>
                        <a:pt x="2320" y="493"/>
                      </a:cubicBezTo>
                      <a:cubicBezTo>
                        <a:pt x="2491" y="493"/>
                        <a:pt x="2299" y="640"/>
                        <a:pt x="2498" y="683"/>
                      </a:cubicBezTo>
                      <a:cubicBezTo>
                        <a:pt x="2498" y="683"/>
                        <a:pt x="2513" y="636"/>
                        <a:pt x="2529" y="590"/>
                      </a:cubicBezTo>
                      <a:cubicBezTo>
                        <a:pt x="2560" y="543"/>
                        <a:pt x="2575" y="497"/>
                        <a:pt x="2575" y="497"/>
                      </a:cubicBezTo>
                      <a:lnTo>
                        <a:pt x="2575" y="497"/>
                      </a:lnTo>
                      <a:lnTo>
                        <a:pt x="2498" y="528"/>
                      </a:lnTo>
                      <a:cubicBezTo>
                        <a:pt x="2467" y="419"/>
                        <a:pt x="2591" y="404"/>
                        <a:pt x="2637" y="342"/>
                      </a:cubicBezTo>
                      <a:lnTo>
                        <a:pt x="4204" y="884"/>
                      </a:lnTo>
                      <a:cubicBezTo>
                        <a:pt x="4142" y="900"/>
                        <a:pt x="4095" y="915"/>
                        <a:pt x="4049" y="931"/>
                      </a:cubicBezTo>
                      <a:cubicBezTo>
                        <a:pt x="3971" y="962"/>
                        <a:pt x="3909" y="977"/>
                        <a:pt x="3847" y="1009"/>
                      </a:cubicBezTo>
                      <a:lnTo>
                        <a:pt x="2793" y="652"/>
                      </a:lnTo>
                      <a:cubicBezTo>
                        <a:pt x="2730" y="621"/>
                        <a:pt x="2637" y="652"/>
                        <a:pt x="2653" y="590"/>
                      </a:cubicBezTo>
                      <a:lnTo>
                        <a:pt x="2653" y="590"/>
                      </a:lnTo>
                      <a:cubicBezTo>
                        <a:pt x="2513" y="636"/>
                        <a:pt x="2529" y="776"/>
                        <a:pt x="2498" y="884"/>
                      </a:cubicBezTo>
                      <a:cubicBezTo>
                        <a:pt x="2486" y="872"/>
                        <a:pt x="2471" y="868"/>
                        <a:pt x="2455" y="868"/>
                      </a:cubicBezTo>
                      <a:cubicBezTo>
                        <a:pt x="2416" y="868"/>
                        <a:pt x="2369" y="896"/>
                        <a:pt x="2340" y="896"/>
                      </a:cubicBezTo>
                      <a:cubicBezTo>
                        <a:pt x="2323" y="896"/>
                        <a:pt x="2312" y="886"/>
                        <a:pt x="2312" y="853"/>
                      </a:cubicBezTo>
                      <a:lnTo>
                        <a:pt x="2312" y="1040"/>
                      </a:lnTo>
                      <a:cubicBezTo>
                        <a:pt x="2223" y="1040"/>
                        <a:pt x="2155" y="1153"/>
                        <a:pt x="2091" y="1153"/>
                      </a:cubicBezTo>
                      <a:cubicBezTo>
                        <a:pt x="2077" y="1153"/>
                        <a:pt x="2062" y="1147"/>
                        <a:pt x="2048" y="1133"/>
                      </a:cubicBezTo>
                      <a:lnTo>
                        <a:pt x="2048" y="1133"/>
                      </a:lnTo>
                      <a:cubicBezTo>
                        <a:pt x="1986" y="1210"/>
                        <a:pt x="2126" y="1272"/>
                        <a:pt x="2002" y="1319"/>
                      </a:cubicBezTo>
                      <a:cubicBezTo>
                        <a:pt x="1986" y="1288"/>
                        <a:pt x="1971" y="1288"/>
                        <a:pt x="1986" y="1272"/>
                      </a:cubicBezTo>
                      <a:cubicBezTo>
                        <a:pt x="1924" y="1272"/>
                        <a:pt x="1815" y="1350"/>
                        <a:pt x="1831" y="1443"/>
                      </a:cubicBezTo>
                      <a:cubicBezTo>
                        <a:pt x="1854" y="1434"/>
                        <a:pt x="1866" y="1431"/>
                        <a:pt x="1874" y="1431"/>
                      </a:cubicBezTo>
                      <a:cubicBezTo>
                        <a:pt x="1883" y="1431"/>
                        <a:pt x="1887" y="1434"/>
                        <a:pt x="1894" y="1434"/>
                      </a:cubicBezTo>
                      <a:cubicBezTo>
                        <a:pt x="1904" y="1434"/>
                        <a:pt x="1919" y="1430"/>
                        <a:pt x="1955" y="1412"/>
                      </a:cubicBezTo>
                      <a:lnTo>
                        <a:pt x="1955" y="1412"/>
                      </a:lnTo>
                      <a:cubicBezTo>
                        <a:pt x="1986" y="1458"/>
                        <a:pt x="1971" y="1598"/>
                        <a:pt x="1846" y="1613"/>
                      </a:cubicBezTo>
                      <a:cubicBezTo>
                        <a:pt x="1846" y="1521"/>
                        <a:pt x="1810" y="1501"/>
                        <a:pt x="1768" y="1501"/>
                      </a:cubicBezTo>
                      <a:cubicBezTo>
                        <a:pt x="1738" y="1501"/>
                        <a:pt x="1705" y="1511"/>
                        <a:pt x="1681" y="1511"/>
                      </a:cubicBezTo>
                      <a:cubicBezTo>
                        <a:pt x="1660" y="1511"/>
                        <a:pt x="1645" y="1503"/>
                        <a:pt x="1645" y="1474"/>
                      </a:cubicBezTo>
                      <a:cubicBezTo>
                        <a:pt x="1459" y="1629"/>
                        <a:pt x="1505" y="1877"/>
                        <a:pt x="1505" y="2110"/>
                      </a:cubicBezTo>
                      <a:cubicBezTo>
                        <a:pt x="1381" y="2296"/>
                        <a:pt x="1148" y="2466"/>
                        <a:pt x="1164" y="2684"/>
                      </a:cubicBezTo>
                      <a:lnTo>
                        <a:pt x="1180" y="2668"/>
                      </a:lnTo>
                      <a:lnTo>
                        <a:pt x="1195" y="2792"/>
                      </a:lnTo>
                      <a:cubicBezTo>
                        <a:pt x="1190" y="2799"/>
                        <a:pt x="1184" y="2802"/>
                        <a:pt x="1177" y="2802"/>
                      </a:cubicBezTo>
                      <a:cubicBezTo>
                        <a:pt x="1150" y="2802"/>
                        <a:pt x="1107" y="2759"/>
                        <a:pt x="1075" y="2759"/>
                      </a:cubicBezTo>
                      <a:cubicBezTo>
                        <a:pt x="1060" y="2759"/>
                        <a:pt x="1048" y="2768"/>
                        <a:pt x="1040" y="2792"/>
                      </a:cubicBezTo>
                      <a:cubicBezTo>
                        <a:pt x="947" y="2684"/>
                        <a:pt x="1117" y="2653"/>
                        <a:pt x="1086" y="2513"/>
                      </a:cubicBezTo>
                      <a:lnTo>
                        <a:pt x="1086" y="2513"/>
                      </a:lnTo>
                      <a:cubicBezTo>
                        <a:pt x="1069" y="2517"/>
                        <a:pt x="1055" y="2519"/>
                        <a:pt x="1042" y="2519"/>
                      </a:cubicBezTo>
                      <a:cubicBezTo>
                        <a:pt x="916" y="2519"/>
                        <a:pt x="1034" y="2326"/>
                        <a:pt x="914" y="2326"/>
                      </a:cubicBezTo>
                      <a:cubicBezTo>
                        <a:pt x="909" y="2326"/>
                        <a:pt x="905" y="2326"/>
                        <a:pt x="900" y="2327"/>
                      </a:cubicBezTo>
                      <a:cubicBezTo>
                        <a:pt x="1102" y="2559"/>
                        <a:pt x="745" y="2622"/>
                        <a:pt x="792" y="2823"/>
                      </a:cubicBezTo>
                      <a:cubicBezTo>
                        <a:pt x="772" y="2840"/>
                        <a:pt x="758" y="2847"/>
                        <a:pt x="747" y="2847"/>
                      </a:cubicBezTo>
                      <a:cubicBezTo>
                        <a:pt x="739" y="2847"/>
                        <a:pt x="734" y="2844"/>
                        <a:pt x="729" y="2839"/>
                      </a:cubicBezTo>
                      <a:lnTo>
                        <a:pt x="729" y="2839"/>
                      </a:lnTo>
                      <a:cubicBezTo>
                        <a:pt x="704" y="2845"/>
                        <a:pt x="683" y="2849"/>
                        <a:pt x="665" y="2849"/>
                      </a:cubicBezTo>
                      <a:cubicBezTo>
                        <a:pt x="639" y="2849"/>
                        <a:pt x="617" y="2841"/>
                        <a:pt x="590" y="2823"/>
                      </a:cubicBezTo>
                      <a:cubicBezTo>
                        <a:pt x="466" y="2901"/>
                        <a:pt x="420" y="3056"/>
                        <a:pt x="466" y="3226"/>
                      </a:cubicBezTo>
                      <a:cubicBezTo>
                        <a:pt x="470" y="3189"/>
                        <a:pt x="476" y="3176"/>
                        <a:pt x="485" y="3176"/>
                      </a:cubicBezTo>
                      <a:cubicBezTo>
                        <a:pt x="506" y="3176"/>
                        <a:pt x="540" y="3253"/>
                        <a:pt x="581" y="3253"/>
                      </a:cubicBezTo>
                      <a:cubicBezTo>
                        <a:pt x="594" y="3253"/>
                        <a:pt x="607" y="3246"/>
                        <a:pt x="621" y="3226"/>
                      </a:cubicBezTo>
                      <a:lnTo>
                        <a:pt x="621" y="3226"/>
                      </a:lnTo>
                      <a:cubicBezTo>
                        <a:pt x="652" y="3288"/>
                        <a:pt x="621" y="3381"/>
                        <a:pt x="575" y="3459"/>
                      </a:cubicBezTo>
                      <a:cubicBezTo>
                        <a:pt x="575" y="3366"/>
                        <a:pt x="342" y="3428"/>
                        <a:pt x="482" y="3304"/>
                      </a:cubicBezTo>
                      <a:cubicBezTo>
                        <a:pt x="459" y="3294"/>
                        <a:pt x="443" y="3289"/>
                        <a:pt x="431" y="3289"/>
                      </a:cubicBezTo>
                      <a:cubicBezTo>
                        <a:pt x="373" y="3289"/>
                        <a:pt x="440" y="3405"/>
                        <a:pt x="389" y="3444"/>
                      </a:cubicBezTo>
                      <a:cubicBezTo>
                        <a:pt x="373" y="3381"/>
                        <a:pt x="342" y="3257"/>
                        <a:pt x="326" y="3257"/>
                      </a:cubicBezTo>
                      <a:lnTo>
                        <a:pt x="326" y="3257"/>
                      </a:lnTo>
                      <a:cubicBezTo>
                        <a:pt x="420" y="3475"/>
                        <a:pt x="1" y="3506"/>
                        <a:pt x="94" y="3630"/>
                      </a:cubicBezTo>
                      <a:cubicBezTo>
                        <a:pt x="156" y="3769"/>
                        <a:pt x="171" y="3940"/>
                        <a:pt x="202" y="4095"/>
                      </a:cubicBezTo>
                      <a:cubicBezTo>
                        <a:pt x="156" y="4110"/>
                        <a:pt x="125" y="4126"/>
                        <a:pt x="109" y="4141"/>
                      </a:cubicBezTo>
                      <a:cubicBezTo>
                        <a:pt x="218" y="4219"/>
                        <a:pt x="326" y="4312"/>
                        <a:pt x="451" y="4390"/>
                      </a:cubicBezTo>
                      <a:lnTo>
                        <a:pt x="683" y="4560"/>
                      </a:lnTo>
                      <a:cubicBezTo>
                        <a:pt x="683" y="4560"/>
                        <a:pt x="683" y="4576"/>
                        <a:pt x="683" y="4576"/>
                      </a:cubicBezTo>
                      <a:lnTo>
                        <a:pt x="575" y="4514"/>
                      </a:lnTo>
                      <a:lnTo>
                        <a:pt x="575" y="4514"/>
                      </a:lnTo>
                      <a:cubicBezTo>
                        <a:pt x="699" y="4607"/>
                        <a:pt x="652" y="4793"/>
                        <a:pt x="652" y="4917"/>
                      </a:cubicBezTo>
                      <a:cubicBezTo>
                        <a:pt x="683" y="4746"/>
                        <a:pt x="745" y="4700"/>
                        <a:pt x="807" y="4653"/>
                      </a:cubicBezTo>
                      <a:lnTo>
                        <a:pt x="900" y="4715"/>
                      </a:lnTo>
                      <a:cubicBezTo>
                        <a:pt x="978" y="4762"/>
                        <a:pt x="1040" y="4808"/>
                        <a:pt x="1117" y="4855"/>
                      </a:cubicBezTo>
                      <a:cubicBezTo>
                        <a:pt x="1086" y="4886"/>
                        <a:pt x="1055" y="4886"/>
                        <a:pt x="1024" y="4886"/>
                      </a:cubicBezTo>
                      <a:cubicBezTo>
                        <a:pt x="1055" y="4948"/>
                        <a:pt x="1148" y="5010"/>
                        <a:pt x="1164" y="5103"/>
                      </a:cubicBezTo>
                      <a:lnTo>
                        <a:pt x="1086" y="5088"/>
                      </a:lnTo>
                      <a:lnTo>
                        <a:pt x="1086" y="5103"/>
                      </a:lnTo>
                      <a:lnTo>
                        <a:pt x="1862" y="5599"/>
                      </a:lnTo>
                      <a:cubicBezTo>
                        <a:pt x="1971" y="5537"/>
                        <a:pt x="1908" y="5429"/>
                        <a:pt x="1877" y="5320"/>
                      </a:cubicBezTo>
                      <a:lnTo>
                        <a:pt x="1877" y="5320"/>
                      </a:lnTo>
                      <a:cubicBezTo>
                        <a:pt x="1924" y="5351"/>
                        <a:pt x="1955" y="5382"/>
                        <a:pt x="2002" y="5413"/>
                      </a:cubicBezTo>
                      <a:cubicBezTo>
                        <a:pt x="2002" y="5475"/>
                        <a:pt x="1986" y="5537"/>
                        <a:pt x="1986" y="5599"/>
                      </a:cubicBezTo>
                      <a:cubicBezTo>
                        <a:pt x="2095" y="5615"/>
                        <a:pt x="2033" y="5692"/>
                        <a:pt x="2033" y="5754"/>
                      </a:cubicBezTo>
                      <a:lnTo>
                        <a:pt x="885" y="5010"/>
                      </a:lnTo>
                      <a:cubicBezTo>
                        <a:pt x="872" y="4972"/>
                        <a:pt x="849" y="4944"/>
                        <a:pt x="789" y="4944"/>
                      </a:cubicBezTo>
                      <a:cubicBezTo>
                        <a:pt x="776" y="4944"/>
                        <a:pt x="762" y="4945"/>
                        <a:pt x="745" y="4948"/>
                      </a:cubicBezTo>
                      <a:lnTo>
                        <a:pt x="761" y="4963"/>
                      </a:lnTo>
                      <a:lnTo>
                        <a:pt x="2126" y="5848"/>
                      </a:lnTo>
                      <a:lnTo>
                        <a:pt x="2095" y="5739"/>
                      </a:lnTo>
                      <a:cubicBezTo>
                        <a:pt x="2107" y="5727"/>
                        <a:pt x="2119" y="5722"/>
                        <a:pt x="2132" y="5722"/>
                      </a:cubicBezTo>
                      <a:cubicBezTo>
                        <a:pt x="2166" y="5722"/>
                        <a:pt x="2196" y="5759"/>
                        <a:pt x="2189" y="5782"/>
                      </a:cubicBezTo>
                      <a:lnTo>
                        <a:pt x="2189" y="5782"/>
                      </a:lnTo>
                      <a:cubicBezTo>
                        <a:pt x="2219" y="5709"/>
                        <a:pt x="2218" y="5738"/>
                        <a:pt x="2188" y="5661"/>
                      </a:cubicBezTo>
                      <a:cubicBezTo>
                        <a:pt x="2219" y="5615"/>
                        <a:pt x="2250" y="5584"/>
                        <a:pt x="2281" y="5584"/>
                      </a:cubicBezTo>
                      <a:cubicBezTo>
                        <a:pt x="2296" y="5599"/>
                        <a:pt x="2312" y="5615"/>
                        <a:pt x="2343" y="5630"/>
                      </a:cubicBezTo>
                      <a:cubicBezTo>
                        <a:pt x="2343" y="5630"/>
                        <a:pt x="2343" y="5615"/>
                        <a:pt x="2343" y="5615"/>
                      </a:cubicBezTo>
                      <a:cubicBezTo>
                        <a:pt x="2367" y="5651"/>
                        <a:pt x="2400" y="5687"/>
                        <a:pt x="2450" y="5687"/>
                      </a:cubicBezTo>
                      <a:cubicBezTo>
                        <a:pt x="2464" y="5687"/>
                        <a:pt x="2480" y="5684"/>
                        <a:pt x="2498" y="5677"/>
                      </a:cubicBezTo>
                      <a:cubicBezTo>
                        <a:pt x="2451" y="5661"/>
                        <a:pt x="2420" y="5646"/>
                        <a:pt x="2389" y="5615"/>
                      </a:cubicBezTo>
                      <a:lnTo>
                        <a:pt x="2420" y="5615"/>
                      </a:lnTo>
                      <a:cubicBezTo>
                        <a:pt x="2451" y="5630"/>
                        <a:pt x="2482" y="5646"/>
                        <a:pt x="2513" y="5677"/>
                      </a:cubicBezTo>
                      <a:cubicBezTo>
                        <a:pt x="2529" y="5661"/>
                        <a:pt x="2544" y="5661"/>
                        <a:pt x="2560" y="5646"/>
                      </a:cubicBezTo>
                      <a:cubicBezTo>
                        <a:pt x="2529" y="5630"/>
                        <a:pt x="2498" y="5599"/>
                        <a:pt x="2467" y="5584"/>
                      </a:cubicBezTo>
                      <a:lnTo>
                        <a:pt x="2482" y="5584"/>
                      </a:lnTo>
                      <a:cubicBezTo>
                        <a:pt x="2513" y="5599"/>
                        <a:pt x="2544" y="5615"/>
                        <a:pt x="2575" y="5630"/>
                      </a:cubicBezTo>
                      <a:cubicBezTo>
                        <a:pt x="2575" y="5630"/>
                        <a:pt x="2575" y="5646"/>
                        <a:pt x="2575" y="5646"/>
                      </a:cubicBezTo>
                      <a:cubicBezTo>
                        <a:pt x="2591" y="5661"/>
                        <a:pt x="2622" y="5677"/>
                        <a:pt x="2653" y="5692"/>
                      </a:cubicBezTo>
                      <a:cubicBezTo>
                        <a:pt x="2637" y="5630"/>
                        <a:pt x="2606" y="5553"/>
                        <a:pt x="2575" y="5475"/>
                      </a:cubicBezTo>
                      <a:lnTo>
                        <a:pt x="2637" y="5398"/>
                      </a:lnTo>
                      <a:cubicBezTo>
                        <a:pt x="2668" y="5429"/>
                        <a:pt x="2684" y="5444"/>
                        <a:pt x="2653" y="5475"/>
                      </a:cubicBezTo>
                      <a:cubicBezTo>
                        <a:pt x="2676" y="5461"/>
                        <a:pt x="2704" y="5456"/>
                        <a:pt x="2733" y="5456"/>
                      </a:cubicBezTo>
                      <a:cubicBezTo>
                        <a:pt x="2797" y="5456"/>
                        <a:pt x="2864" y="5485"/>
                        <a:pt x="2886" y="5506"/>
                      </a:cubicBezTo>
                      <a:cubicBezTo>
                        <a:pt x="2870" y="5413"/>
                        <a:pt x="2730" y="5429"/>
                        <a:pt x="2653" y="5382"/>
                      </a:cubicBezTo>
                      <a:lnTo>
                        <a:pt x="2684" y="5351"/>
                      </a:lnTo>
                      <a:lnTo>
                        <a:pt x="2730" y="5398"/>
                      </a:lnTo>
                      <a:lnTo>
                        <a:pt x="2699" y="5274"/>
                      </a:lnTo>
                      <a:cubicBezTo>
                        <a:pt x="2699" y="5320"/>
                        <a:pt x="2668" y="5351"/>
                        <a:pt x="2622" y="5351"/>
                      </a:cubicBezTo>
                      <a:cubicBezTo>
                        <a:pt x="2622" y="5336"/>
                        <a:pt x="2622" y="5320"/>
                        <a:pt x="2622" y="5289"/>
                      </a:cubicBezTo>
                      <a:cubicBezTo>
                        <a:pt x="2591" y="5305"/>
                        <a:pt x="2575" y="5320"/>
                        <a:pt x="2560" y="5320"/>
                      </a:cubicBezTo>
                      <a:cubicBezTo>
                        <a:pt x="2560" y="5320"/>
                        <a:pt x="2544" y="5320"/>
                        <a:pt x="2529" y="5305"/>
                      </a:cubicBezTo>
                      <a:cubicBezTo>
                        <a:pt x="2529" y="5274"/>
                        <a:pt x="2529" y="5258"/>
                        <a:pt x="2544" y="5227"/>
                      </a:cubicBezTo>
                      <a:cubicBezTo>
                        <a:pt x="2651" y="5227"/>
                        <a:pt x="2746" y="5193"/>
                        <a:pt x="2839" y="5193"/>
                      </a:cubicBezTo>
                      <a:cubicBezTo>
                        <a:pt x="2855" y="5193"/>
                        <a:pt x="2870" y="5194"/>
                        <a:pt x="2886" y="5196"/>
                      </a:cubicBezTo>
                      <a:cubicBezTo>
                        <a:pt x="2886" y="5212"/>
                        <a:pt x="2901" y="5212"/>
                        <a:pt x="2917" y="5227"/>
                      </a:cubicBezTo>
                      <a:lnTo>
                        <a:pt x="2901" y="5227"/>
                      </a:lnTo>
                      <a:cubicBezTo>
                        <a:pt x="2979" y="5336"/>
                        <a:pt x="3056" y="5475"/>
                        <a:pt x="3041" y="5537"/>
                      </a:cubicBezTo>
                      <a:cubicBezTo>
                        <a:pt x="3211" y="5413"/>
                        <a:pt x="3118" y="5413"/>
                        <a:pt x="3273" y="5289"/>
                      </a:cubicBezTo>
                      <a:cubicBezTo>
                        <a:pt x="3397" y="5351"/>
                        <a:pt x="3289" y="5506"/>
                        <a:pt x="3397" y="5522"/>
                      </a:cubicBezTo>
                      <a:lnTo>
                        <a:pt x="3242" y="5615"/>
                      </a:lnTo>
                      <a:cubicBezTo>
                        <a:pt x="3257" y="5600"/>
                        <a:pt x="3230" y="5572"/>
                        <a:pt x="3227" y="5556"/>
                      </a:cubicBezTo>
                      <a:lnTo>
                        <a:pt x="3227" y="5556"/>
                      </a:lnTo>
                      <a:cubicBezTo>
                        <a:pt x="3241" y="5692"/>
                        <a:pt x="3119" y="5662"/>
                        <a:pt x="3211" y="5801"/>
                      </a:cubicBezTo>
                      <a:cubicBezTo>
                        <a:pt x="3207" y="5802"/>
                        <a:pt x="3202" y="5802"/>
                        <a:pt x="3199" y="5802"/>
                      </a:cubicBezTo>
                      <a:cubicBezTo>
                        <a:pt x="3144" y="5802"/>
                        <a:pt x="3157" y="5718"/>
                        <a:pt x="3131" y="5718"/>
                      </a:cubicBezTo>
                      <a:cubicBezTo>
                        <a:pt x="3128" y="5718"/>
                        <a:pt x="3123" y="5720"/>
                        <a:pt x="3118" y="5723"/>
                      </a:cubicBezTo>
                      <a:cubicBezTo>
                        <a:pt x="3118" y="5677"/>
                        <a:pt x="3010" y="5553"/>
                        <a:pt x="2948" y="5475"/>
                      </a:cubicBezTo>
                      <a:lnTo>
                        <a:pt x="2948" y="5475"/>
                      </a:lnTo>
                      <a:cubicBezTo>
                        <a:pt x="2824" y="5553"/>
                        <a:pt x="3041" y="5630"/>
                        <a:pt x="3041" y="5739"/>
                      </a:cubicBezTo>
                      <a:lnTo>
                        <a:pt x="2917" y="5739"/>
                      </a:lnTo>
                      <a:cubicBezTo>
                        <a:pt x="2917" y="5770"/>
                        <a:pt x="2979" y="5754"/>
                        <a:pt x="3010" y="5770"/>
                      </a:cubicBezTo>
                      <a:cubicBezTo>
                        <a:pt x="3025" y="5832"/>
                        <a:pt x="2932" y="5801"/>
                        <a:pt x="2932" y="5816"/>
                      </a:cubicBezTo>
                      <a:cubicBezTo>
                        <a:pt x="2963" y="5832"/>
                        <a:pt x="2994" y="5832"/>
                        <a:pt x="3041" y="5863"/>
                      </a:cubicBezTo>
                      <a:cubicBezTo>
                        <a:pt x="3020" y="5859"/>
                        <a:pt x="3004" y="5858"/>
                        <a:pt x="2992" y="5858"/>
                      </a:cubicBezTo>
                      <a:cubicBezTo>
                        <a:pt x="2970" y="5858"/>
                        <a:pt x="2960" y="5862"/>
                        <a:pt x="2947" y="5862"/>
                      </a:cubicBezTo>
                      <a:cubicBezTo>
                        <a:pt x="2936" y="5862"/>
                        <a:pt x="2924" y="5859"/>
                        <a:pt x="2901" y="5848"/>
                      </a:cubicBezTo>
                      <a:cubicBezTo>
                        <a:pt x="2901" y="5863"/>
                        <a:pt x="2901" y="5863"/>
                        <a:pt x="2901" y="5863"/>
                      </a:cubicBezTo>
                      <a:cubicBezTo>
                        <a:pt x="2979" y="5894"/>
                        <a:pt x="3041" y="5910"/>
                        <a:pt x="3103" y="5941"/>
                      </a:cubicBezTo>
                      <a:cubicBezTo>
                        <a:pt x="3142" y="5954"/>
                        <a:pt x="3170" y="5966"/>
                        <a:pt x="3196" y="5979"/>
                      </a:cubicBezTo>
                      <a:lnTo>
                        <a:pt x="3196" y="5979"/>
                      </a:lnTo>
                      <a:cubicBezTo>
                        <a:pt x="3196" y="5971"/>
                        <a:pt x="3199" y="5968"/>
                        <a:pt x="3211" y="5956"/>
                      </a:cubicBezTo>
                      <a:cubicBezTo>
                        <a:pt x="3211" y="5941"/>
                        <a:pt x="3227" y="5925"/>
                        <a:pt x="3242" y="5910"/>
                      </a:cubicBezTo>
                      <a:cubicBezTo>
                        <a:pt x="3273" y="5863"/>
                        <a:pt x="3304" y="5816"/>
                        <a:pt x="3320" y="5708"/>
                      </a:cubicBezTo>
                      <a:lnTo>
                        <a:pt x="3366" y="5754"/>
                      </a:lnTo>
                      <a:cubicBezTo>
                        <a:pt x="3723" y="5630"/>
                        <a:pt x="3211" y="5351"/>
                        <a:pt x="3382" y="5103"/>
                      </a:cubicBezTo>
                      <a:lnTo>
                        <a:pt x="3382" y="5103"/>
                      </a:lnTo>
                      <a:cubicBezTo>
                        <a:pt x="3409" y="5119"/>
                        <a:pt x="3428" y="5126"/>
                        <a:pt x="3443" y="5126"/>
                      </a:cubicBezTo>
                      <a:cubicBezTo>
                        <a:pt x="3495" y="5126"/>
                        <a:pt x="3483" y="5042"/>
                        <a:pt x="3524" y="5042"/>
                      </a:cubicBezTo>
                      <a:cubicBezTo>
                        <a:pt x="3538" y="5042"/>
                        <a:pt x="3556" y="5051"/>
                        <a:pt x="3584" y="5072"/>
                      </a:cubicBezTo>
                      <a:cubicBezTo>
                        <a:pt x="3506" y="5150"/>
                        <a:pt x="3584" y="5165"/>
                        <a:pt x="3661" y="5196"/>
                      </a:cubicBezTo>
                      <a:cubicBezTo>
                        <a:pt x="3646" y="5119"/>
                        <a:pt x="3552" y="5010"/>
                        <a:pt x="3677" y="4963"/>
                      </a:cubicBezTo>
                      <a:cubicBezTo>
                        <a:pt x="3723" y="5057"/>
                        <a:pt x="3847" y="5010"/>
                        <a:pt x="3816" y="5119"/>
                      </a:cubicBezTo>
                      <a:cubicBezTo>
                        <a:pt x="3925" y="5025"/>
                        <a:pt x="3956" y="4948"/>
                        <a:pt x="3878" y="4793"/>
                      </a:cubicBezTo>
                      <a:cubicBezTo>
                        <a:pt x="3878" y="4690"/>
                        <a:pt x="3903" y="4665"/>
                        <a:pt x="3937" y="4665"/>
                      </a:cubicBezTo>
                      <a:cubicBezTo>
                        <a:pt x="3971" y="4665"/>
                        <a:pt x="4014" y="4689"/>
                        <a:pt x="4054" y="4689"/>
                      </a:cubicBezTo>
                      <a:cubicBezTo>
                        <a:pt x="4090" y="4689"/>
                        <a:pt x="4123" y="4668"/>
                        <a:pt x="4142" y="4591"/>
                      </a:cubicBezTo>
                      <a:lnTo>
                        <a:pt x="4173" y="4638"/>
                      </a:lnTo>
                      <a:cubicBezTo>
                        <a:pt x="4142" y="4700"/>
                        <a:pt x="4126" y="4715"/>
                        <a:pt x="4188" y="4808"/>
                      </a:cubicBezTo>
                      <a:cubicBezTo>
                        <a:pt x="4126" y="4870"/>
                        <a:pt x="4064" y="4917"/>
                        <a:pt x="4002" y="4917"/>
                      </a:cubicBezTo>
                      <a:cubicBezTo>
                        <a:pt x="4002" y="4948"/>
                        <a:pt x="4064" y="5010"/>
                        <a:pt x="4064" y="5041"/>
                      </a:cubicBezTo>
                      <a:cubicBezTo>
                        <a:pt x="4064" y="5025"/>
                        <a:pt x="4064" y="5025"/>
                        <a:pt x="4080" y="5010"/>
                      </a:cubicBezTo>
                      <a:lnTo>
                        <a:pt x="4250" y="5119"/>
                      </a:lnTo>
                      <a:cubicBezTo>
                        <a:pt x="4235" y="5072"/>
                        <a:pt x="4266" y="5072"/>
                        <a:pt x="4266" y="5041"/>
                      </a:cubicBezTo>
                      <a:cubicBezTo>
                        <a:pt x="4266" y="5041"/>
                        <a:pt x="4312" y="5103"/>
                        <a:pt x="4343" y="5165"/>
                      </a:cubicBezTo>
                      <a:cubicBezTo>
                        <a:pt x="4374" y="5227"/>
                        <a:pt x="4406" y="5274"/>
                        <a:pt x="4406" y="5274"/>
                      </a:cubicBezTo>
                      <a:cubicBezTo>
                        <a:pt x="4438" y="5287"/>
                        <a:pt x="4463" y="5293"/>
                        <a:pt x="4484" y="5293"/>
                      </a:cubicBezTo>
                      <a:cubicBezTo>
                        <a:pt x="4585" y="5293"/>
                        <a:pt x="4579" y="5165"/>
                        <a:pt x="4669" y="5165"/>
                      </a:cubicBezTo>
                      <a:cubicBezTo>
                        <a:pt x="4531" y="5142"/>
                        <a:pt x="4572" y="5102"/>
                        <a:pt x="4526" y="5102"/>
                      </a:cubicBezTo>
                      <a:cubicBezTo>
                        <a:pt x="4511" y="5102"/>
                        <a:pt x="4484" y="5107"/>
                        <a:pt x="4437" y="5119"/>
                      </a:cubicBezTo>
                      <a:lnTo>
                        <a:pt x="4312" y="4948"/>
                      </a:lnTo>
                      <a:lnTo>
                        <a:pt x="4421" y="4870"/>
                      </a:lnTo>
                      <a:cubicBezTo>
                        <a:pt x="4380" y="4843"/>
                        <a:pt x="4375" y="4756"/>
                        <a:pt x="4322" y="4756"/>
                      </a:cubicBezTo>
                      <a:cubicBezTo>
                        <a:pt x="4315" y="4756"/>
                        <a:pt x="4306" y="4758"/>
                        <a:pt x="4297" y="4762"/>
                      </a:cubicBezTo>
                      <a:cubicBezTo>
                        <a:pt x="4297" y="4777"/>
                        <a:pt x="4297" y="4808"/>
                        <a:pt x="4281" y="4808"/>
                      </a:cubicBezTo>
                      <a:cubicBezTo>
                        <a:pt x="4188" y="4731"/>
                        <a:pt x="4297" y="4653"/>
                        <a:pt x="4204" y="4607"/>
                      </a:cubicBezTo>
                      <a:lnTo>
                        <a:pt x="4250" y="4514"/>
                      </a:lnTo>
                      <a:lnTo>
                        <a:pt x="4142" y="4498"/>
                      </a:lnTo>
                      <a:lnTo>
                        <a:pt x="4157" y="4281"/>
                      </a:lnTo>
                      <a:cubicBezTo>
                        <a:pt x="4145" y="4220"/>
                        <a:pt x="4123" y="4205"/>
                        <a:pt x="4098" y="4205"/>
                      </a:cubicBezTo>
                      <a:cubicBezTo>
                        <a:pt x="4071" y="4205"/>
                        <a:pt x="4041" y="4220"/>
                        <a:pt x="4013" y="4220"/>
                      </a:cubicBezTo>
                      <a:cubicBezTo>
                        <a:pt x="3998" y="4220"/>
                        <a:pt x="3984" y="4216"/>
                        <a:pt x="3971" y="4203"/>
                      </a:cubicBezTo>
                      <a:lnTo>
                        <a:pt x="3971" y="4203"/>
                      </a:lnTo>
                      <a:lnTo>
                        <a:pt x="4064" y="4312"/>
                      </a:lnTo>
                      <a:cubicBezTo>
                        <a:pt x="4010" y="4353"/>
                        <a:pt x="4027" y="4476"/>
                        <a:pt x="3981" y="4476"/>
                      </a:cubicBezTo>
                      <a:cubicBezTo>
                        <a:pt x="3974" y="4476"/>
                        <a:pt x="3966" y="4473"/>
                        <a:pt x="3956" y="4467"/>
                      </a:cubicBezTo>
                      <a:cubicBezTo>
                        <a:pt x="4002" y="4359"/>
                        <a:pt x="3894" y="4328"/>
                        <a:pt x="3878" y="4266"/>
                      </a:cubicBezTo>
                      <a:lnTo>
                        <a:pt x="3863" y="4390"/>
                      </a:lnTo>
                      <a:lnTo>
                        <a:pt x="3770" y="4359"/>
                      </a:lnTo>
                      <a:lnTo>
                        <a:pt x="3692" y="4250"/>
                      </a:lnTo>
                      <a:lnTo>
                        <a:pt x="3754" y="4359"/>
                      </a:lnTo>
                      <a:cubicBezTo>
                        <a:pt x="3692" y="4452"/>
                        <a:pt x="3630" y="4514"/>
                        <a:pt x="3677" y="4638"/>
                      </a:cubicBezTo>
                      <a:cubicBezTo>
                        <a:pt x="3749" y="4623"/>
                        <a:pt x="3659" y="4528"/>
                        <a:pt x="3710" y="4528"/>
                      </a:cubicBezTo>
                      <a:cubicBezTo>
                        <a:pt x="3714" y="4528"/>
                        <a:pt x="3718" y="4528"/>
                        <a:pt x="3723" y="4529"/>
                      </a:cubicBezTo>
                      <a:cubicBezTo>
                        <a:pt x="3832" y="4669"/>
                        <a:pt x="3770" y="4793"/>
                        <a:pt x="3739" y="4932"/>
                      </a:cubicBezTo>
                      <a:cubicBezTo>
                        <a:pt x="3723" y="4917"/>
                        <a:pt x="3708" y="4917"/>
                        <a:pt x="3694" y="4917"/>
                      </a:cubicBezTo>
                      <a:cubicBezTo>
                        <a:pt x="3680" y="4917"/>
                        <a:pt x="3669" y="4917"/>
                        <a:pt x="3661" y="4901"/>
                      </a:cubicBezTo>
                      <a:cubicBezTo>
                        <a:pt x="3646" y="4886"/>
                        <a:pt x="3661" y="4870"/>
                        <a:pt x="3677" y="4870"/>
                      </a:cubicBezTo>
                      <a:cubicBezTo>
                        <a:pt x="3623" y="4838"/>
                        <a:pt x="3606" y="4791"/>
                        <a:pt x="3570" y="4791"/>
                      </a:cubicBezTo>
                      <a:cubicBezTo>
                        <a:pt x="3554" y="4791"/>
                        <a:pt x="3534" y="4800"/>
                        <a:pt x="3506" y="4824"/>
                      </a:cubicBezTo>
                      <a:cubicBezTo>
                        <a:pt x="3490" y="4808"/>
                        <a:pt x="3490" y="4808"/>
                        <a:pt x="3475" y="4793"/>
                      </a:cubicBezTo>
                      <a:cubicBezTo>
                        <a:pt x="3552" y="4715"/>
                        <a:pt x="3351" y="4545"/>
                        <a:pt x="3320" y="4421"/>
                      </a:cubicBezTo>
                      <a:lnTo>
                        <a:pt x="3320" y="4421"/>
                      </a:lnTo>
                      <a:cubicBezTo>
                        <a:pt x="3328" y="4446"/>
                        <a:pt x="3344" y="4456"/>
                        <a:pt x="3365" y="4456"/>
                      </a:cubicBezTo>
                      <a:cubicBezTo>
                        <a:pt x="3413" y="4456"/>
                        <a:pt x="3487" y="4404"/>
                        <a:pt x="3551" y="4404"/>
                      </a:cubicBezTo>
                      <a:cubicBezTo>
                        <a:pt x="3557" y="4404"/>
                        <a:pt x="3562" y="4404"/>
                        <a:pt x="3568" y="4405"/>
                      </a:cubicBezTo>
                      <a:cubicBezTo>
                        <a:pt x="3568" y="4328"/>
                        <a:pt x="3521" y="4235"/>
                        <a:pt x="3521" y="4157"/>
                      </a:cubicBezTo>
                      <a:cubicBezTo>
                        <a:pt x="3537" y="4157"/>
                        <a:pt x="3552" y="4157"/>
                        <a:pt x="3568" y="4172"/>
                      </a:cubicBezTo>
                      <a:cubicBezTo>
                        <a:pt x="3568" y="4157"/>
                        <a:pt x="3568" y="4141"/>
                        <a:pt x="3568" y="4126"/>
                      </a:cubicBezTo>
                      <a:cubicBezTo>
                        <a:pt x="3568" y="4126"/>
                        <a:pt x="3568" y="4141"/>
                        <a:pt x="3584" y="4141"/>
                      </a:cubicBezTo>
                      <a:cubicBezTo>
                        <a:pt x="3599" y="4126"/>
                        <a:pt x="3646" y="4095"/>
                        <a:pt x="3677" y="4064"/>
                      </a:cubicBezTo>
                      <a:cubicBezTo>
                        <a:pt x="3749" y="4100"/>
                        <a:pt x="3821" y="4136"/>
                        <a:pt x="3871" y="4136"/>
                      </a:cubicBezTo>
                      <a:cubicBezTo>
                        <a:pt x="3886" y="4136"/>
                        <a:pt x="3899" y="4133"/>
                        <a:pt x="3909" y="4126"/>
                      </a:cubicBezTo>
                      <a:lnTo>
                        <a:pt x="3878" y="4048"/>
                      </a:lnTo>
                      <a:cubicBezTo>
                        <a:pt x="3878" y="4036"/>
                        <a:pt x="3881" y="4023"/>
                        <a:pt x="3884" y="4010"/>
                      </a:cubicBezTo>
                      <a:lnTo>
                        <a:pt x="3884" y="4010"/>
                      </a:lnTo>
                      <a:cubicBezTo>
                        <a:pt x="3921" y="4063"/>
                        <a:pt x="3958" y="4084"/>
                        <a:pt x="3993" y="4084"/>
                      </a:cubicBezTo>
                      <a:cubicBezTo>
                        <a:pt x="4044" y="4084"/>
                        <a:pt x="4090" y="4040"/>
                        <a:pt x="4126" y="3986"/>
                      </a:cubicBezTo>
                      <a:lnTo>
                        <a:pt x="4033" y="3909"/>
                      </a:lnTo>
                      <a:cubicBezTo>
                        <a:pt x="4080" y="3893"/>
                        <a:pt x="4142" y="3878"/>
                        <a:pt x="4173" y="3862"/>
                      </a:cubicBezTo>
                      <a:lnTo>
                        <a:pt x="4173" y="3862"/>
                      </a:lnTo>
                      <a:cubicBezTo>
                        <a:pt x="4157" y="3955"/>
                        <a:pt x="4250" y="4079"/>
                        <a:pt x="4126" y="4110"/>
                      </a:cubicBezTo>
                      <a:lnTo>
                        <a:pt x="4080" y="4048"/>
                      </a:lnTo>
                      <a:lnTo>
                        <a:pt x="4080" y="4048"/>
                      </a:lnTo>
                      <a:cubicBezTo>
                        <a:pt x="4080" y="4064"/>
                        <a:pt x="4095" y="4157"/>
                        <a:pt x="4173" y="4188"/>
                      </a:cubicBezTo>
                      <a:cubicBezTo>
                        <a:pt x="4188" y="4095"/>
                        <a:pt x="4173" y="4064"/>
                        <a:pt x="4235" y="4002"/>
                      </a:cubicBezTo>
                      <a:cubicBezTo>
                        <a:pt x="4281" y="4064"/>
                        <a:pt x="4281" y="4157"/>
                        <a:pt x="4250" y="4203"/>
                      </a:cubicBezTo>
                      <a:lnTo>
                        <a:pt x="4359" y="4281"/>
                      </a:lnTo>
                      <a:cubicBezTo>
                        <a:pt x="4437" y="4405"/>
                        <a:pt x="4235" y="4359"/>
                        <a:pt x="4312" y="4498"/>
                      </a:cubicBezTo>
                      <a:lnTo>
                        <a:pt x="4421" y="4467"/>
                      </a:lnTo>
                      <a:cubicBezTo>
                        <a:pt x="4421" y="4483"/>
                        <a:pt x="4421" y="4483"/>
                        <a:pt x="4421" y="4498"/>
                      </a:cubicBezTo>
                      <a:cubicBezTo>
                        <a:pt x="4437" y="4452"/>
                        <a:pt x="4437" y="4421"/>
                        <a:pt x="4421" y="4390"/>
                      </a:cubicBezTo>
                      <a:cubicBezTo>
                        <a:pt x="4421" y="4312"/>
                        <a:pt x="4483" y="4292"/>
                        <a:pt x="4549" y="4292"/>
                      </a:cubicBezTo>
                      <a:cubicBezTo>
                        <a:pt x="4602" y="4292"/>
                        <a:pt x="4657" y="4305"/>
                        <a:pt x="4685" y="4312"/>
                      </a:cubicBezTo>
                      <a:cubicBezTo>
                        <a:pt x="4691" y="4309"/>
                        <a:pt x="4697" y="4308"/>
                        <a:pt x="4703" y="4308"/>
                      </a:cubicBezTo>
                      <a:cubicBezTo>
                        <a:pt x="4759" y="4308"/>
                        <a:pt x="4816" y="4424"/>
                        <a:pt x="4886" y="4452"/>
                      </a:cubicBezTo>
                      <a:cubicBezTo>
                        <a:pt x="4917" y="4359"/>
                        <a:pt x="4793" y="4281"/>
                        <a:pt x="4809" y="4188"/>
                      </a:cubicBezTo>
                      <a:cubicBezTo>
                        <a:pt x="4818" y="4185"/>
                        <a:pt x="4825" y="4184"/>
                        <a:pt x="4832" y="4184"/>
                      </a:cubicBezTo>
                      <a:cubicBezTo>
                        <a:pt x="4848" y="4184"/>
                        <a:pt x="4858" y="4191"/>
                        <a:pt x="4864" y="4199"/>
                      </a:cubicBezTo>
                      <a:lnTo>
                        <a:pt x="4864" y="4199"/>
                      </a:lnTo>
                      <a:lnTo>
                        <a:pt x="4840" y="4126"/>
                      </a:lnTo>
                      <a:lnTo>
                        <a:pt x="4840" y="4126"/>
                      </a:lnTo>
                      <a:cubicBezTo>
                        <a:pt x="4842" y="4127"/>
                        <a:pt x="4845" y="4127"/>
                        <a:pt x="4848" y="4127"/>
                      </a:cubicBezTo>
                      <a:cubicBezTo>
                        <a:pt x="4880" y="4127"/>
                        <a:pt x="4932" y="4079"/>
                        <a:pt x="4973" y="4079"/>
                      </a:cubicBezTo>
                      <a:cubicBezTo>
                        <a:pt x="4996" y="4079"/>
                        <a:pt x="5015" y="4094"/>
                        <a:pt x="5026" y="4141"/>
                      </a:cubicBezTo>
                      <a:cubicBezTo>
                        <a:pt x="5010" y="4141"/>
                        <a:pt x="4995" y="4172"/>
                        <a:pt x="4979" y="4188"/>
                      </a:cubicBezTo>
                      <a:cubicBezTo>
                        <a:pt x="5109" y="4123"/>
                        <a:pt x="5281" y="3983"/>
                        <a:pt x="5407" y="3983"/>
                      </a:cubicBezTo>
                      <a:cubicBezTo>
                        <a:pt x="5432" y="3983"/>
                        <a:pt x="5455" y="3989"/>
                        <a:pt x="5476" y="4002"/>
                      </a:cubicBezTo>
                      <a:cubicBezTo>
                        <a:pt x="5538" y="3924"/>
                        <a:pt x="5476" y="3924"/>
                        <a:pt x="5569" y="3816"/>
                      </a:cubicBezTo>
                      <a:cubicBezTo>
                        <a:pt x="5507" y="3707"/>
                        <a:pt x="5383" y="3723"/>
                        <a:pt x="5383" y="3568"/>
                      </a:cubicBezTo>
                      <a:lnTo>
                        <a:pt x="5274" y="3645"/>
                      </a:lnTo>
                      <a:cubicBezTo>
                        <a:pt x="5290" y="3676"/>
                        <a:pt x="5305" y="3707"/>
                        <a:pt x="5305" y="3738"/>
                      </a:cubicBezTo>
                      <a:lnTo>
                        <a:pt x="5352" y="3614"/>
                      </a:lnTo>
                      <a:cubicBezTo>
                        <a:pt x="5352" y="3707"/>
                        <a:pt x="5414" y="3723"/>
                        <a:pt x="5491" y="3785"/>
                      </a:cubicBezTo>
                      <a:cubicBezTo>
                        <a:pt x="5414" y="3971"/>
                        <a:pt x="5228" y="3924"/>
                        <a:pt x="5150" y="3986"/>
                      </a:cubicBezTo>
                      <a:cubicBezTo>
                        <a:pt x="5103" y="3909"/>
                        <a:pt x="5181" y="3831"/>
                        <a:pt x="5041" y="3800"/>
                      </a:cubicBezTo>
                      <a:cubicBezTo>
                        <a:pt x="5181" y="3769"/>
                        <a:pt x="4995" y="3676"/>
                        <a:pt x="5134" y="3614"/>
                      </a:cubicBezTo>
                      <a:lnTo>
                        <a:pt x="5134" y="3614"/>
                      </a:lnTo>
                      <a:lnTo>
                        <a:pt x="5150" y="3645"/>
                      </a:lnTo>
                      <a:cubicBezTo>
                        <a:pt x="5103" y="3537"/>
                        <a:pt x="5212" y="3568"/>
                        <a:pt x="5165" y="3475"/>
                      </a:cubicBezTo>
                      <a:lnTo>
                        <a:pt x="5165" y="3475"/>
                      </a:lnTo>
                      <a:cubicBezTo>
                        <a:pt x="5171" y="3480"/>
                        <a:pt x="5176" y="3481"/>
                        <a:pt x="5181" y="3481"/>
                      </a:cubicBezTo>
                      <a:cubicBezTo>
                        <a:pt x="5191" y="3481"/>
                        <a:pt x="5202" y="3475"/>
                        <a:pt x="5212" y="3475"/>
                      </a:cubicBezTo>
                      <a:cubicBezTo>
                        <a:pt x="5219" y="3404"/>
                        <a:pt x="5204" y="3401"/>
                        <a:pt x="5179" y="3401"/>
                      </a:cubicBezTo>
                      <a:cubicBezTo>
                        <a:pt x="5177" y="3401"/>
                        <a:pt x="5174" y="3401"/>
                        <a:pt x="5171" y="3401"/>
                      </a:cubicBezTo>
                      <a:cubicBezTo>
                        <a:pt x="5142" y="3401"/>
                        <a:pt x="5103" y="3397"/>
                        <a:pt x="5072" y="3304"/>
                      </a:cubicBezTo>
                      <a:cubicBezTo>
                        <a:pt x="5095" y="3268"/>
                        <a:pt x="5123" y="3255"/>
                        <a:pt x="5152" y="3255"/>
                      </a:cubicBezTo>
                      <a:cubicBezTo>
                        <a:pt x="5219" y="3255"/>
                        <a:pt x="5296" y="3321"/>
                        <a:pt x="5342" y="3321"/>
                      </a:cubicBezTo>
                      <a:cubicBezTo>
                        <a:pt x="5345" y="3321"/>
                        <a:pt x="5349" y="3320"/>
                        <a:pt x="5352" y="3319"/>
                      </a:cubicBezTo>
                      <a:cubicBezTo>
                        <a:pt x="5429" y="3614"/>
                        <a:pt x="5553" y="3381"/>
                        <a:pt x="5569" y="3692"/>
                      </a:cubicBezTo>
                      <a:cubicBezTo>
                        <a:pt x="5602" y="3705"/>
                        <a:pt x="5631" y="3711"/>
                        <a:pt x="5658" y="3711"/>
                      </a:cubicBezTo>
                      <a:cubicBezTo>
                        <a:pt x="5755" y="3711"/>
                        <a:pt x="5808" y="3628"/>
                        <a:pt x="5832" y="3506"/>
                      </a:cubicBezTo>
                      <a:lnTo>
                        <a:pt x="5832" y="3506"/>
                      </a:lnTo>
                      <a:cubicBezTo>
                        <a:pt x="5818" y="3514"/>
                        <a:pt x="5803" y="3518"/>
                        <a:pt x="5788" y="3518"/>
                      </a:cubicBezTo>
                      <a:cubicBezTo>
                        <a:pt x="5711" y="3518"/>
                        <a:pt x="5632" y="3425"/>
                        <a:pt x="5534" y="3425"/>
                      </a:cubicBezTo>
                      <a:cubicBezTo>
                        <a:pt x="5510" y="3425"/>
                        <a:pt x="5486" y="3431"/>
                        <a:pt x="5460" y="3444"/>
                      </a:cubicBezTo>
                      <a:cubicBezTo>
                        <a:pt x="5460" y="3211"/>
                        <a:pt x="5150" y="3133"/>
                        <a:pt x="5352" y="2947"/>
                      </a:cubicBezTo>
                      <a:lnTo>
                        <a:pt x="5352" y="2947"/>
                      </a:lnTo>
                      <a:lnTo>
                        <a:pt x="5383" y="2963"/>
                      </a:lnTo>
                      <a:lnTo>
                        <a:pt x="5290" y="2839"/>
                      </a:lnTo>
                      <a:cubicBezTo>
                        <a:pt x="5290" y="2839"/>
                        <a:pt x="5305" y="2808"/>
                        <a:pt x="5336" y="2777"/>
                      </a:cubicBezTo>
                      <a:cubicBezTo>
                        <a:pt x="5352" y="2746"/>
                        <a:pt x="5383" y="2715"/>
                        <a:pt x="5383" y="2715"/>
                      </a:cubicBezTo>
                      <a:cubicBezTo>
                        <a:pt x="5538" y="2839"/>
                        <a:pt x="5429" y="2932"/>
                        <a:pt x="5507" y="3009"/>
                      </a:cubicBezTo>
                      <a:cubicBezTo>
                        <a:pt x="5724" y="2885"/>
                        <a:pt x="5398" y="2746"/>
                        <a:pt x="5445" y="2575"/>
                      </a:cubicBezTo>
                      <a:cubicBezTo>
                        <a:pt x="5481" y="2552"/>
                        <a:pt x="5508" y="2542"/>
                        <a:pt x="5527" y="2542"/>
                      </a:cubicBezTo>
                      <a:cubicBezTo>
                        <a:pt x="5623" y="2542"/>
                        <a:pt x="5548" y="2784"/>
                        <a:pt x="5677" y="2823"/>
                      </a:cubicBezTo>
                      <a:cubicBezTo>
                        <a:pt x="5651" y="2770"/>
                        <a:pt x="5728" y="2693"/>
                        <a:pt x="5779" y="2693"/>
                      </a:cubicBezTo>
                      <a:cubicBezTo>
                        <a:pt x="5787" y="2693"/>
                        <a:pt x="5795" y="2695"/>
                        <a:pt x="5801" y="2699"/>
                      </a:cubicBezTo>
                      <a:cubicBezTo>
                        <a:pt x="5693" y="2870"/>
                        <a:pt x="5879" y="2839"/>
                        <a:pt x="5739" y="3025"/>
                      </a:cubicBezTo>
                      <a:cubicBezTo>
                        <a:pt x="5728" y="2987"/>
                        <a:pt x="5718" y="2975"/>
                        <a:pt x="5705" y="2975"/>
                      </a:cubicBezTo>
                      <a:cubicBezTo>
                        <a:pt x="5687" y="2975"/>
                        <a:pt x="5667" y="3000"/>
                        <a:pt x="5639" y="3000"/>
                      </a:cubicBezTo>
                      <a:cubicBezTo>
                        <a:pt x="5631" y="3000"/>
                        <a:pt x="5624" y="2998"/>
                        <a:pt x="5615" y="2994"/>
                      </a:cubicBezTo>
                      <a:lnTo>
                        <a:pt x="5615" y="2994"/>
                      </a:lnTo>
                      <a:cubicBezTo>
                        <a:pt x="5662" y="3040"/>
                        <a:pt x="5631" y="3242"/>
                        <a:pt x="5569" y="3350"/>
                      </a:cubicBezTo>
                      <a:cubicBezTo>
                        <a:pt x="5587" y="3365"/>
                        <a:pt x="5602" y="3372"/>
                        <a:pt x="5616" y="3372"/>
                      </a:cubicBezTo>
                      <a:cubicBezTo>
                        <a:pt x="5676" y="3372"/>
                        <a:pt x="5711" y="3261"/>
                        <a:pt x="5786" y="3211"/>
                      </a:cubicBezTo>
                      <a:cubicBezTo>
                        <a:pt x="5693" y="3009"/>
                        <a:pt x="5972" y="2885"/>
                        <a:pt x="5848" y="2715"/>
                      </a:cubicBezTo>
                      <a:cubicBezTo>
                        <a:pt x="5848" y="2647"/>
                        <a:pt x="5860" y="2625"/>
                        <a:pt x="5877" y="2625"/>
                      </a:cubicBezTo>
                      <a:cubicBezTo>
                        <a:pt x="5910" y="2625"/>
                        <a:pt x="5962" y="2715"/>
                        <a:pt x="5972" y="2715"/>
                      </a:cubicBezTo>
                      <a:cubicBezTo>
                        <a:pt x="6065" y="2544"/>
                        <a:pt x="5894" y="2622"/>
                        <a:pt x="5863" y="2559"/>
                      </a:cubicBezTo>
                      <a:cubicBezTo>
                        <a:pt x="5801" y="2296"/>
                        <a:pt x="6034" y="2280"/>
                        <a:pt x="6050" y="2079"/>
                      </a:cubicBezTo>
                      <a:cubicBezTo>
                        <a:pt x="6034" y="2079"/>
                        <a:pt x="6034" y="2063"/>
                        <a:pt x="6019" y="2048"/>
                      </a:cubicBezTo>
                      <a:lnTo>
                        <a:pt x="5321" y="1443"/>
                      </a:lnTo>
                      <a:cubicBezTo>
                        <a:pt x="5305" y="1319"/>
                        <a:pt x="5274" y="1210"/>
                        <a:pt x="5228" y="1133"/>
                      </a:cubicBezTo>
                      <a:cubicBezTo>
                        <a:pt x="5165" y="1024"/>
                        <a:pt x="5072" y="931"/>
                        <a:pt x="4995" y="853"/>
                      </a:cubicBezTo>
                      <a:lnTo>
                        <a:pt x="2436" y="0"/>
                      </a:lnTo>
                      <a:close/>
                      <a:moveTo>
                        <a:pt x="3196" y="5979"/>
                      </a:moveTo>
                      <a:cubicBezTo>
                        <a:pt x="3196" y="5982"/>
                        <a:pt x="3196" y="5984"/>
                        <a:pt x="3196" y="5987"/>
                      </a:cubicBezTo>
                      <a:lnTo>
                        <a:pt x="3211" y="5987"/>
                      </a:lnTo>
                      <a:cubicBezTo>
                        <a:pt x="3206" y="5985"/>
                        <a:pt x="3201" y="5982"/>
                        <a:pt x="3196" y="597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21"/>
                <p:cNvSpPr/>
                <p:nvPr/>
              </p:nvSpPr>
              <p:spPr>
                <a:xfrm>
                  <a:off x="3533725" y="1116725"/>
                  <a:ext cx="2725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125" extrusionOk="0">
                      <a:moveTo>
                        <a:pt x="47" y="1"/>
                      </a:moveTo>
                      <a:cubicBezTo>
                        <a:pt x="31" y="32"/>
                        <a:pt x="0" y="63"/>
                        <a:pt x="31" y="125"/>
                      </a:cubicBezTo>
                      <a:cubicBezTo>
                        <a:pt x="109" y="125"/>
                        <a:pt x="47" y="47"/>
                        <a:pt x="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21"/>
                <p:cNvSpPr/>
                <p:nvPr/>
              </p:nvSpPr>
              <p:spPr>
                <a:xfrm>
                  <a:off x="3452675" y="1184975"/>
                  <a:ext cx="6250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156" extrusionOk="0">
                      <a:moveTo>
                        <a:pt x="94" y="62"/>
                      </a:moveTo>
                      <a:lnTo>
                        <a:pt x="94" y="62"/>
                      </a:lnTo>
                      <a:cubicBezTo>
                        <a:pt x="98" y="65"/>
                        <a:pt x="103" y="67"/>
                        <a:pt x="107" y="69"/>
                      </a:cubicBezTo>
                      <a:lnTo>
                        <a:pt x="107" y="69"/>
                      </a:lnTo>
                      <a:cubicBezTo>
                        <a:pt x="102" y="62"/>
                        <a:pt x="94" y="62"/>
                        <a:pt x="94" y="62"/>
                      </a:cubicBezTo>
                      <a:close/>
                      <a:moveTo>
                        <a:pt x="1" y="0"/>
                      </a:moveTo>
                      <a:cubicBezTo>
                        <a:pt x="1" y="0"/>
                        <a:pt x="1" y="16"/>
                        <a:pt x="1" y="16"/>
                      </a:cubicBezTo>
                      <a:cubicBezTo>
                        <a:pt x="78" y="62"/>
                        <a:pt x="156" y="109"/>
                        <a:pt x="218" y="156"/>
                      </a:cubicBezTo>
                      <a:lnTo>
                        <a:pt x="249" y="156"/>
                      </a:lnTo>
                      <a:cubicBezTo>
                        <a:pt x="218" y="140"/>
                        <a:pt x="187" y="124"/>
                        <a:pt x="156" y="109"/>
                      </a:cubicBezTo>
                      <a:lnTo>
                        <a:pt x="156" y="109"/>
                      </a:lnTo>
                      <a:cubicBezTo>
                        <a:pt x="184" y="118"/>
                        <a:pt x="213" y="134"/>
                        <a:pt x="223" y="134"/>
                      </a:cubicBezTo>
                      <a:cubicBezTo>
                        <a:pt x="230" y="134"/>
                        <a:pt x="230" y="127"/>
                        <a:pt x="218" y="109"/>
                      </a:cubicBezTo>
                      <a:cubicBezTo>
                        <a:pt x="218" y="109"/>
                        <a:pt x="164" y="96"/>
                        <a:pt x="107" y="69"/>
                      </a:cubicBezTo>
                      <a:lnTo>
                        <a:pt x="107" y="69"/>
                      </a:lnTo>
                      <a:cubicBezTo>
                        <a:pt x="108" y="71"/>
                        <a:pt x="109" y="74"/>
                        <a:pt x="109" y="78"/>
                      </a:cubicBezTo>
                      <a:cubicBezTo>
                        <a:pt x="78" y="47"/>
                        <a:pt x="32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21"/>
                <p:cNvSpPr/>
                <p:nvPr/>
              </p:nvSpPr>
              <p:spPr>
                <a:xfrm>
                  <a:off x="3396850" y="1160550"/>
                  <a:ext cx="50825" cy="3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3" h="1381" extrusionOk="0">
                      <a:moveTo>
                        <a:pt x="1955" y="993"/>
                      </a:moveTo>
                      <a:cubicBezTo>
                        <a:pt x="1955" y="993"/>
                        <a:pt x="1955" y="1010"/>
                        <a:pt x="1957" y="1033"/>
                      </a:cubicBezTo>
                      <a:lnTo>
                        <a:pt x="1957" y="1033"/>
                      </a:lnTo>
                      <a:cubicBezTo>
                        <a:pt x="1958" y="1019"/>
                        <a:pt x="1957" y="1006"/>
                        <a:pt x="1955" y="993"/>
                      </a:cubicBezTo>
                      <a:close/>
                      <a:moveTo>
                        <a:pt x="63" y="0"/>
                      </a:moveTo>
                      <a:cubicBezTo>
                        <a:pt x="32" y="31"/>
                        <a:pt x="16" y="78"/>
                        <a:pt x="1" y="109"/>
                      </a:cubicBezTo>
                      <a:lnTo>
                        <a:pt x="1970" y="1381"/>
                      </a:lnTo>
                      <a:cubicBezTo>
                        <a:pt x="2017" y="1319"/>
                        <a:pt x="2032" y="1257"/>
                        <a:pt x="2017" y="1210"/>
                      </a:cubicBezTo>
                      <a:lnTo>
                        <a:pt x="1970" y="1210"/>
                      </a:lnTo>
                      <a:cubicBezTo>
                        <a:pt x="1970" y="1210"/>
                        <a:pt x="1970" y="1164"/>
                        <a:pt x="1970" y="1101"/>
                      </a:cubicBezTo>
                      <a:cubicBezTo>
                        <a:pt x="1963" y="1079"/>
                        <a:pt x="1959" y="1054"/>
                        <a:pt x="1957" y="1033"/>
                      </a:cubicBezTo>
                      <a:lnTo>
                        <a:pt x="1957" y="1033"/>
                      </a:lnTo>
                      <a:cubicBezTo>
                        <a:pt x="1953" y="1116"/>
                        <a:pt x="1904" y="1208"/>
                        <a:pt x="1877" y="1288"/>
                      </a:cubicBezTo>
                      <a:lnTo>
                        <a:pt x="125" y="155"/>
                      </a:lnTo>
                      <a:cubicBezTo>
                        <a:pt x="125" y="78"/>
                        <a:pt x="125" y="31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8" name="Google Shape;3768;p21"/>
                <p:cNvSpPr/>
                <p:nvPr/>
              </p:nvSpPr>
              <p:spPr>
                <a:xfrm>
                  <a:off x="3478475" y="1170700"/>
                  <a:ext cx="2150" cy="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" h="107" extrusionOk="0">
                      <a:moveTo>
                        <a:pt x="1" y="0"/>
                      </a:moveTo>
                      <a:cubicBezTo>
                        <a:pt x="0" y="0"/>
                        <a:pt x="2" y="4"/>
                        <a:pt x="8" y="13"/>
                      </a:cubicBezTo>
                      <a:lnTo>
                        <a:pt x="39" y="106"/>
                      </a:lnTo>
                      <a:lnTo>
                        <a:pt x="86" y="60"/>
                      </a:lnTo>
                      <a:cubicBezTo>
                        <a:pt x="61" y="60"/>
                        <a:pt x="6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9" name="Google Shape;3769;p21"/>
                <p:cNvSpPr/>
                <p:nvPr/>
              </p:nvSpPr>
              <p:spPr>
                <a:xfrm>
                  <a:off x="3479050" y="1159775"/>
                  <a:ext cx="12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94" extrusionOk="0">
                      <a:moveTo>
                        <a:pt x="32" y="0"/>
                      </a:moveTo>
                      <a:lnTo>
                        <a:pt x="1" y="9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0" name="Google Shape;3770;p21"/>
                <p:cNvSpPr/>
                <p:nvPr/>
              </p:nvSpPr>
              <p:spPr>
                <a:xfrm>
                  <a:off x="3491450" y="1148925"/>
                  <a:ext cx="23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20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6" y="31"/>
                        <a:pt x="1" y="78"/>
                        <a:pt x="16" y="109"/>
                      </a:cubicBezTo>
                      <a:lnTo>
                        <a:pt x="1" y="109"/>
                      </a:lnTo>
                      <a:lnTo>
                        <a:pt x="1" y="202"/>
                      </a:lnTo>
                      <a:lnTo>
                        <a:pt x="47" y="202"/>
                      </a:lnTo>
                      <a:lnTo>
                        <a:pt x="32" y="124"/>
                      </a:lnTo>
                      <a:lnTo>
                        <a:pt x="32" y="124"/>
                      </a:lnTo>
                      <a:cubicBezTo>
                        <a:pt x="47" y="140"/>
                        <a:pt x="47" y="140"/>
                        <a:pt x="63" y="140"/>
                      </a:cubicBezTo>
                      <a:cubicBezTo>
                        <a:pt x="47" y="140"/>
                        <a:pt x="47" y="124"/>
                        <a:pt x="32" y="109"/>
                      </a:cubicBezTo>
                      <a:cubicBezTo>
                        <a:pt x="32" y="62"/>
                        <a:pt x="94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1" name="Google Shape;3771;p21"/>
                <p:cNvSpPr/>
                <p:nvPr/>
              </p:nvSpPr>
              <p:spPr>
                <a:xfrm>
                  <a:off x="3385225" y="1051975"/>
                  <a:ext cx="48475" cy="5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9" h="2250" extrusionOk="0">
                      <a:moveTo>
                        <a:pt x="1241" y="435"/>
                      </a:moveTo>
                      <a:cubicBezTo>
                        <a:pt x="1240" y="441"/>
                        <a:pt x="1239" y="447"/>
                        <a:pt x="1238" y="453"/>
                      </a:cubicBezTo>
                      <a:lnTo>
                        <a:pt x="1238" y="453"/>
                      </a:lnTo>
                      <a:cubicBezTo>
                        <a:pt x="1240" y="446"/>
                        <a:pt x="1241" y="440"/>
                        <a:pt x="1241" y="435"/>
                      </a:cubicBezTo>
                      <a:close/>
                      <a:moveTo>
                        <a:pt x="1449" y="1171"/>
                      </a:moveTo>
                      <a:lnTo>
                        <a:pt x="1449" y="1171"/>
                      </a:lnTo>
                      <a:cubicBezTo>
                        <a:pt x="1445" y="1195"/>
                        <a:pt x="1443" y="1210"/>
                        <a:pt x="1443" y="1210"/>
                      </a:cubicBezTo>
                      <a:cubicBezTo>
                        <a:pt x="1449" y="1197"/>
                        <a:pt x="1451" y="1184"/>
                        <a:pt x="1449" y="1171"/>
                      </a:cubicBezTo>
                      <a:close/>
                      <a:moveTo>
                        <a:pt x="1815" y="1"/>
                      </a:moveTo>
                      <a:cubicBezTo>
                        <a:pt x="1753" y="109"/>
                        <a:pt x="1598" y="63"/>
                        <a:pt x="1536" y="109"/>
                      </a:cubicBezTo>
                      <a:cubicBezTo>
                        <a:pt x="1737" y="249"/>
                        <a:pt x="1381" y="311"/>
                        <a:pt x="1365" y="435"/>
                      </a:cubicBezTo>
                      <a:lnTo>
                        <a:pt x="1303" y="528"/>
                      </a:lnTo>
                      <a:lnTo>
                        <a:pt x="1272" y="543"/>
                      </a:lnTo>
                      <a:cubicBezTo>
                        <a:pt x="1244" y="543"/>
                        <a:pt x="1228" y="517"/>
                        <a:pt x="1238" y="453"/>
                      </a:cubicBezTo>
                      <a:lnTo>
                        <a:pt x="1238" y="453"/>
                      </a:lnTo>
                      <a:cubicBezTo>
                        <a:pt x="1218" y="516"/>
                        <a:pt x="1107" y="610"/>
                        <a:pt x="1163" y="652"/>
                      </a:cubicBezTo>
                      <a:cubicBezTo>
                        <a:pt x="1163" y="652"/>
                        <a:pt x="1101" y="714"/>
                        <a:pt x="1039" y="776"/>
                      </a:cubicBezTo>
                      <a:cubicBezTo>
                        <a:pt x="977" y="838"/>
                        <a:pt x="915" y="916"/>
                        <a:pt x="915" y="916"/>
                      </a:cubicBezTo>
                      <a:lnTo>
                        <a:pt x="869" y="916"/>
                      </a:lnTo>
                      <a:cubicBezTo>
                        <a:pt x="869" y="931"/>
                        <a:pt x="869" y="931"/>
                        <a:pt x="884" y="947"/>
                      </a:cubicBezTo>
                      <a:cubicBezTo>
                        <a:pt x="884" y="947"/>
                        <a:pt x="621" y="1241"/>
                        <a:pt x="404" y="1521"/>
                      </a:cubicBezTo>
                      <a:cubicBezTo>
                        <a:pt x="186" y="1815"/>
                        <a:pt x="0" y="2094"/>
                        <a:pt x="0" y="2094"/>
                      </a:cubicBezTo>
                      <a:cubicBezTo>
                        <a:pt x="47" y="2048"/>
                        <a:pt x="124" y="2032"/>
                        <a:pt x="186" y="1986"/>
                      </a:cubicBezTo>
                      <a:cubicBezTo>
                        <a:pt x="203" y="2032"/>
                        <a:pt x="218" y="2048"/>
                        <a:pt x="232" y="2048"/>
                      </a:cubicBezTo>
                      <a:cubicBezTo>
                        <a:pt x="260" y="2048"/>
                        <a:pt x="286" y="1988"/>
                        <a:pt x="325" y="1988"/>
                      </a:cubicBezTo>
                      <a:cubicBezTo>
                        <a:pt x="339" y="1988"/>
                        <a:pt x="355" y="1996"/>
                        <a:pt x="372" y="2017"/>
                      </a:cubicBezTo>
                      <a:cubicBezTo>
                        <a:pt x="388" y="2094"/>
                        <a:pt x="341" y="2141"/>
                        <a:pt x="295" y="2156"/>
                      </a:cubicBezTo>
                      <a:cubicBezTo>
                        <a:pt x="341" y="2203"/>
                        <a:pt x="435" y="2203"/>
                        <a:pt x="497" y="2250"/>
                      </a:cubicBezTo>
                      <a:cubicBezTo>
                        <a:pt x="667" y="2172"/>
                        <a:pt x="404" y="1939"/>
                        <a:pt x="543" y="1831"/>
                      </a:cubicBezTo>
                      <a:lnTo>
                        <a:pt x="543" y="1831"/>
                      </a:lnTo>
                      <a:cubicBezTo>
                        <a:pt x="586" y="1874"/>
                        <a:pt x="614" y="1932"/>
                        <a:pt x="648" y="1932"/>
                      </a:cubicBezTo>
                      <a:cubicBezTo>
                        <a:pt x="663" y="1932"/>
                        <a:pt x="679" y="1921"/>
                        <a:pt x="698" y="1893"/>
                      </a:cubicBezTo>
                      <a:lnTo>
                        <a:pt x="698" y="1924"/>
                      </a:lnTo>
                      <a:cubicBezTo>
                        <a:pt x="729" y="1722"/>
                        <a:pt x="931" y="1939"/>
                        <a:pt x="822" y="1691"/>
                      </a:cubicBezTo>
                      <a:lnTo>
                        <a:pt x="822" y="1691"/>
                      </a:lnTo>
                      <a:lnTo>
                        <a:pt x="915" y="1784"/>
                      </a:lnTo>
                      <a:cubicBezTo>
                        <a:pt x="884" y="1660"/>
                        <a:pt x="993" y="1536"/>
                        <a:pt x="1039" y="1443"/>
                      </a:cubicBezTo>
                      <a:lnTo>
                        <a:pt x="1055" y="1474"/>
                      </a:lnTo>
                      <a:cubicBezTo>
                        <a:pt x="1117" y="1179"/>
                        <a:pt x="1132" y="1334"/>
                        <a:pt x="1288" y="1071"/>
                      </a:cubicBezTo>
                      <a:lnTo>
                        <a:pt x="1303" y="1272"/>
                      </a:lnTo>
                      <a:cubicBezTo>
                        <a:pt x="1412" y="1241"/>
                        <a:pt x="1319" y="1117"/>
                        <a:pt x="1381" y="1071"/>
                      </a:cubicBezTo>
                      <a:lnTo>
                        <a:pt x="1381" y="1071"/>
                      </a:lnTo>
                      <a:cubicBezTo>
                        <a:pt x="1393" y="1083"/>
                        <a:pt x="1443" y="1124"/>
                        <a:pt x="1449" y="1171"/>
                      </a:cubicBezTo>
                      <a:lnTo>
                        <a:pt x="1449" y="1171"/>
                      </a:lnTo>
                      <a:cubicBezTo>
                        <a:pt x="1457" y="1131"/>
                        <a:pt x="1470" y="1067"/>
                        <a:pt x="1489" y="1009"/>
                      </a:cubicBezTo>
                      <a:cubicBezTo>
                        <a:pt x="1520" y="900"/>
                        <a:pt x="1551" y="792"/>
                        <a:pt x="1551" y="792"/>
                      </a:cubicBezTo>
                      <a:cubicBezTo>
                        <a:pt x="1551" y="716"/>
                        <a:pt x="1529" y="704"/>
                        <a:pt x="1500" y="704"/>
                      </a:cubicBezTo>
                      <a:cubicBezTo>
                        <a:pt x="1487" y="704"/>
                        <a:pt x="1473" y="707"/>
                        <a:pt x="1459" y="707"/>
                      </a:cubicBezTo>
                      <a:cubicBezTo>
                        <a:pt x="1448" y="707"/>
                        <a:pt x="1437" y="705"/>
                        <a:pt x="1427" y="699"/>
                      </a:cubicBezTo>
                      <a:cubicBezTo>
                        <a:pt x="1403" y="637"/>
                        <a:pt x="1494" y="576"/>
                        <a:pt x="1565" y="576"/>
                      </a:cubicBezTo>
                      <a:cubicBezTo>
                        <a:pt x="1583" y="576"/>
                        <a:pt x="1600" y="580"/>
                        <a:pt x="1613" y="590"/>
                      </a:cubicBezTo>
                      <a:cubicBezTo>
                        <a:pt x="1613" y="637"/>
                        <a:pt x="1567" y="714"/>
                        <a:pt x="1644" y="714"/>
                      </a:cubicBezTo>
                      <a:cubicBezTo>
                        <a:pt x="1644" y="714"/>
                        <a:pt x="1644" y="652"/>
                        <a:pt x="1629" y="590"/>
                      </a:cubicBezTo>
                      <a:cubicBezTo>
                        <a:pt x="1629" y="528"/>
                        <a:pt x="1613" y="481"/>
                        <a:pt x="1613" y="481"/>
                      </a:cubicBezTo>
                      <a:cubicBezTo>
                        <a:pt x="1624" y="480"/>
                        <a:pt x="1633" y="479"/>
                        <a:pt x="1642" y="479"/>
                      </a:cubicBezTo>
                      <a:cubicBezTo>
                        <a:pt x="1816" y="479"/>
                        <a:pt x="1675" y="766"/>
                        <a:pt x="1675" y="869"/>
                      </a:cubicBezTo>
                      <a:cubicBezTo>
                        <a:pt x="1815" y="776"/>
                        <a:pt x="1768" y="637"/>
                        <a:pt x="1923" y="528"/>
                      </a:cubicBezTo>
                      <a:lnTo>
                        <a:pt x="1923" y="528"/>
                      </a:lnTo>
                      <a:cubicBezTo>
                        <a:pt x="1905" y="532"/>
                        <a:pt x="1888" y="534"/>
                        <a:pt x="1872" y="534"/>
                      </a:cubicBezTo>
                      <a:cubicBezTo>
                        <a:pt x="1833" y="534"/>
                        <a:pt x="1797" y="523"/>
                        <a:pt x="1753" y="512"/>
                      </a:cubicBezTo>
                      <a:cubicBezTo>
                        <a:pt x="1660" y="404"/>
                        <a:pt x="1846" y="342"/>
                        <a:pt x="1939" y="249"/>
                      </a:cubicBezTo>
                      <a:cubicBezTo>
                        <a:pt x="1846" y="249"/>
                        <a:pt x="1846" y="171"/>
                        <a:pt x="1861" y="94"/>
                      </a:cubicBezTo>
                      <a:cubicBezTo>
                        <a:pt x="1877" y="78"/>
                        <a:pt x="1877" y="78"/>
                        <a:pt x="1877" y="63"/>
                      </a:cubicBezTo>
                      <a:lnTo>
                        <a:pt x="1877" y="32"/>
                      </a:lnTo>
                      <a:lnTo>
                        <a:pt x="1861" y="47"/>
                      </a:lnTo>
                      <a:cubicBezTo>
                        <a:pt x="1861" y="32"/>
                        <a:pt x="1846" y="16"/>
                        <a:pt x="181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2" name="Google Shape;3772;p21"/>
                <p:cNvSpPr/>
                <p:nvPr/>
              </p:nvSpPr>
              <p:spPr>
                <a:xfrm>
                  <a:off x="3384050" y="1104325"/>
                  <a:ext cx="120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78" extrusionOk="0">
                      <a:moveTo>
                        <a:pt x="47" y="0"/>
                      </a:moveTo>
                      <a:cubicBezTo>
                        <a:pt x="32" y="16"/>
                        <a:pt x="1" y="31"/>
                        <a:pt x="1" y="78"/>
                      </a:cubicBez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3" name="Google Shape;3773;p21"/>
                <p:cNvSpPr/>
                <p:nvPr/>
              </p:nvSpPr>
              <p:spPr>
                <a:xfrm>
                  <a:off x="3435225" y="1046925"/>
                  <a:ext cx="5850" cy="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81" extrusionOk="0">
                      <a:moveTo>
                        <a:pt x="218" y="1"/>
                      </a:moveTo>
                      <a:lnTo>
                        <a:pt x="218" y="1"/>
                      </a:lnTo>
                      <a:cubicBezTo>
                        <a:pt x="218" y="1"/>
                        <a:pt x="156" y="32"/>
                        <a:pt x="110" y="79"/>
                      </a:cubicBezTo>
                      <a:cubicBezTo>
                        <a:pt x="48" y="110"/>
                        <a:pt x="1" y="156"/>
                        <a:pt x="1" y="156"/>
                      </a:cubicBezTo>
                      <a:cubicBezTo>
                        <a:pt x="32" y="187"/>
                        <a:pt x="32" y="249"/>
                        <a:pt x="63" y="280"/>
                      </a:cubicBezTo>
                      <a:lnTo>
                        <a:pt x="234" y="156"/>
                      </a:lnTo>
                      <a:cubicBezTo>
                        <a:pt x="141" y="141"/>
                        <a:pt x="234" y="48"/>
                        <a:pt x="2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21"/>
                <p:cNvSpPr/>
                <p:nvPr/>
              </p:nvSpPr>
              <p:spPr>
                <a:xfrm>
                  <a:off x="3432125" y="1049875"/>
                  <a:ext cx="3125" cy="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6" extrusionOk="0">
                      <a:moveTo>
                        <a:pt x="45" y="1"/>
                      </a:moveTo>
                      <a:cubicBezTo>
                        <a:pt x="32" y="1"/>
                        <a:pt x="18" y="3"/>
                        <a:pt x="1" y="7"/>
                      </a:cubicBezTo>
                      <a:cubicBezTo>
                        <a:pt x="16" y="38"/>
                        <a:pt x="16" y="69"/>
                        <a:pt x="1" y="116"/>
                      </a:cubicBezTo>
                      <a:lnTo>
                        <a:pt x="125" y="38"/>
                      </a:lnTo>
                      <a:cubicBezTo>
                        <a:pt x="102" y="15"/>
                        <a:pt x="80" y="1"/>
                        <a:pt x="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21"/>
                <p:cNvSpPr/>
                <p:nvPr/>
              </p:nvSpPr>
              <p:spPr>
                <a:xfrm>
                  <a:off x="3371250" y="1103925"/>
                  <a:ext cx="21750" cy="3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0" h="1242" extrusionOk="0">
                      <a:moveTo>
                        <a:pt x="668" y="1"/>
                      </a:moveTo>
                      <a:lnTo>
                        <a:pt x="637" y="140"/>
                      </a:lnTo>
                      <a:lnTo>
                        <a:pt x="606" y="94"/>
                      </a:lnTo>
                      <a:lnTo>
                        <a:pt x="544" y="218"/>
                      </a:lnTo>
                      <a:cubicBezTo>
                        <a:pt x="621" y="249"/>
                        <a:pt x="652" y="234"/>
                        <a:pt x="714" y="280"/>
                      </a:cubicBezTo>
                      <a:cubicBezTo>
                        <a:pt x="665" y="330"/>
                        <a:pt x="635" y="344"/>
                        <a:pt x="609" y="344"/>
                      </a:cubicBezTo>
                      <a:cubicBezTo>
                        <a:pt x="574" y="344"/>
                        <a:pt x="546" y="317"/>
                        <a:pt x="487" y="317"/>
                      </a:cubicBezTo>
                      <a:cubicBezTo>
                        <a:pt x="468" y="317"/>
                        <a:pt x="446" y="319"/>
                        <a:pt x="420" y="327"/>
                      </a:cubicBezTo>
                      <a:lnTo>
                        <a:pt x="327" y="497"/>
                      </a:lnTo>
                      <a:lnTo>
                        <a:pt x="311" y="466"/>
                      </a:lnTo>
                      <a:lnTo>
                        <a:pt x="311" y="466"/>
                      </a:lnTo>
                      <a:cubicBezTo>
                        <a:pt x="311" y="482"/>
                        <a:pt x="311" y="497"/>
                        <a:pt x="327" y="513"/>
                      </a:cubicBezTo>
                      <a:lnTo>
                        <a:pt x="1" y="1056"/>
                      </a:lnTo>
                      <a:cubicBezTo>
                        <a:pt x="1" y="1195"/>
                        <a:pt x="172" y="1102"/>
                        <a:pt x="234" y="1242"/>
                      </a:cubicBezTo>
                      <a:cubicBezTo>
                        <a:pt x="302" y="1145"/>
                        <a:pt x="456" y="1049"/>
                        <a:pt x="393" y="953"/>
                      </a:cubicBezTo>
                      <a:lnTo>
                        <a:pt x="393" y="953"/>
                      </a:lnTo>
                      <a:cubicBezTo>
                        <a:pt x="402" y="960"/>
                        <a:pt x="412" y="966"/>
                        <a:pt x="422" y="966"/>
                      </a:cubicBezTo>
                      <a:cubicBezTo>
                        <a:pt x="427" y="966"/>
                        <a:pt x="431" y="965"/>
                        <a:pt x="435" y="962"/>
                      </a:cubicBezTo>
                      <a:lnTo>
                        <a:pt x="358" y="807"/>
                      </a:lnTo>
                      <a:lnTo>
                        <a:pt x="280" y="854"/>
                      </a:lnTo>
                      <a:cubicBezTo>
                        <a:pt x="203" y="699"/>
                        <a:pt x="389" y="513"/>
                        <a:pt x="482" y="513"/>
                      </a:cubicBezTo>
                      <a:cubicBezTo>
                        <a:pt x="435" y="668"/>
                        <a:pt x="621" y="699"/>
                        <a:pt x="435" y="823"/>
                      </a:cubicBezTo>
                      <a:cubicBezTo>
                        <a:pt x="482" y="838"/>
                        <a:pt x="559" y="854"/>
                        <a:pt x="559" y="900"/>
                      </a:cubicBezTo>
                      <a:cubicBezTo>
                        <a:pt x="652" y="683"/>
                        <a:pt x="838" y="544"/>
                        <a:pt x="869" y="234"/>
                      </a:cubicBezTo>
                      <a:lnTo>
                        <a:pt x="869" y="234"/>
                      </a:lnTo>
                      <a:cubicBezTo>
                        <a:pt x="834" y="247"/>
                        <a:pt x="809" y="252"/>
                        <a:pt x="791" y="252"/>
                      </a:cubicBezTo>
                      <a:cubicBezTo>
                        <a:pt x="679" y="252"/>
                        <a:pt x="828" y="41"/>
                        <a:pt x="6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6" name="Google Shape;3776;p21"/>
                <p:cNvSpPr/>
                <p:nvPr/>
              </p:nvSpPr>
              <p:spPr>
                <a:xfrm>
                  <a:off x="3859025" y="669275"/>
                  <a:ext cx="425" cy="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9" extrusionOk="0">
                      <a:moveTo>
                        <a:pt x="1" y="1"/>
                      </a:moveTo>
                      <a:lnTo>
                        <a:pt x="1" y="78"/>
                      </a:lnTo>
                      <a:lnTo>
                        <a:pt x="16" y="78"/>
                      </a:lnTo>
                      <a:cubicBezTo>
                        <a:pt x="16" y="63"/>
                        <a:pt x="16" y="32"/>
                        <a:pt x="16" y="16"/>
                      </a:cubicBezTo>
                      <a:cubicBezTo>
                        <a:pt x="16" y="16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21"/>
                <p:cNvSpPr/>
                <p:nvPr/>
              </p:nvSpPr>
              <p:spPr>
                <a:xfrm>
                  <a:off x="3870675" y="633225"/>
                  <a:ext cx="8925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" h="700" extrusionOk="0">
                      <a:moveTo>
                        <a:pt x="357" y="0"/>
                      </a:moveTo>
                      <a:cubicBezTo>
                        <a:pt x="357" y="0"/>
                        <a:pt x="310" y="62"/>
                        <a:pt x="264" y="124"/>
                      </a:cubicBezTo>
                      <a:cubicBezTo>
                        <a:pt x="217" y="186"/>
                        <a:pt x="171" y="248"/>
                        <a:pt x="171" y="248"/>
                      </a:cubicBezTo>
                      <a:cubicBezTo>
                        <a:pt x="171" y="226"/>
                        <a:pt x="159" y="222"/>
                        <a:pt x="145" y="222"/>
                      </a:cubicBezTo>
                      <a:cubicBezTo>
                        <a:pt x="135" y="222"/>
                        <a:pt x="124" y="224"/>
                        <a:pt x="115" y="224"/>
                      </a:cubicBezTo>
                      <a:cubicBezTo>
                        <a:pt x="99" y="224"/>
                        <a:pt x="87" y="218"/>
                        <a:pt x="93" y="186"/>
                      </a:cubicBezTo>
                      <a:lnTo>
                        <a:pt x="93" y="186"/>
                      </a:lnTo>
                      <a:cubicBezTo>
                        <a:pt x="78" y="202"/>
                        <a:pt x="0" y="264"/>
                        <a:pt x="47" y="279"/>
                      </a:cubicBezTo>
                      <a:lnTo>
                        <a:pt x="93" y="248"/>
                      </a:lnTo>
                      <a:lnTo>
                        <a:pt x="93" y="248"/>
                      </a:lnTo>
                      <a:cubicBezTo>
                        <a:pt x="62" y="466"/>
                        <a:pt x="171" y="481"/>
                        <a:pt x="62" y="698"/>
                      </a:cubicBezTo>
                      <a:cubicBezTo>
                        <a:pt x="72" y="699"/>
                        <a:pt x="82" y="700"/>
                        <a:pt x="90" y="700"/>
                      </a:cubicBezTo>
                      <a:cubicBezTo>
                        <a:pt x="218" y="700"/>
                        <a:pt x="219" y="598"/>
                        <a:pt x="248" y="497"/>
                      </a:cubicBezTo>
                      <a:cubicBezTo>
                        <a:pt x="264" y="481"/>
                        <a:pt x="279" y="466"/>
                        <a:pt x="295" y="450"/>
                      </a:cubicBezTo>
                      <a:cubicBezTo>
                        <a:pt x="295" y="450"/>
                        <a:pt x="310" y="357"/>
                        <a:pt x="326" y="279"/>
                      </a:cubicBezTo>
                      <a:cubicBezTo>
                        <a:pt x="341" y="202"/>
                        <a:pt x="357" y="124"/>
                        <a:pt x="357" y="124"/>
                      </a:cubicBezTo>
                      <a:lnTo>
                        <a:pt x="35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21"/>
                <p:cNvSpPr/>
                <p:nvPr/>
              </p:nvSpPr>
              <p:spPr>
                <a:xfrm>
                  <a:off x="3899350" y="758850"/>
                  <a:ext cx="42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63" extrusionOk="0">
                      <a:moveTo>
                        <a:pt x="1" y="0"/>
                      </a:moveTo>
                      <a:lnTo>
                        <a:pt x="1" y="62"/>
                      </a:lnTo>
                      <a:cubicBezTo>
                        <a:pt x="16" y="47"/>
                        <a:pt x="1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9" name="Google Shape;3779;p21"/>
                <p:cNvSpPr/>
                <p:nvPr/>
              </p:nvSpPr>
              <p:spPr>
                <a:xfrm>
                  <a:off x="3898975" y="758450"/>
                  <a:ext cx="40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7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6" y="16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21"/>
                <p:cNvSpPr/>
                <p:nvPr/>
              </p:nvSpPr>
              <p:spPr>
                <a:xfrm>
                  <a:off x="3909825" y="723950"/>
                  <a:ext cx="800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3" extrusionOk="0">
                      <a:moveTo>
                        <a:pt x="1" y="1"/>
                      </a:moveTo>
                      <a:cubicBezTo>
                        <a:pt x="8" y="8"/>
                        <a:pt x="16" y="12"/>
                        <a:pt x="22" y="12"/>
                      </a:cubicBezTo>
                      <a:cubicBezTo>
                        <a:pt x="28" y="12"/>
                        <a:pt x="32" y="8"/>
                        <a:pt x="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21"/>
                <p:cNvSpPr/>
                <p:nvPr/>
              </p:nvSpPr>
              <p:spPr>
                <a:xfrm>
                  <a:off x="3958300" y="689450"/>
                  <a:ext cx="1950" cy="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109" extrusionOk="0">
                      <a:moveTo>
                        <a:pt x="0" y="0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1" y="47"/>
                        <a:pt x="47" y="78"/>
                        <a:pt x="78" y="109"/>
                      </a:cubicBezTo>
                      <a:cubicBezTo>
                        <a:pt x="78" y="109"/>
                        <a:pt x="78" y="93"/>
                        <a:pt x="78" y="93"/>
                      </a:cubicBezTo>
                      <a:cubicBezTo>
                        <a:pt x="47" y="62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2" name="Google Shape;3782;p21"/>
                <p:cNvSpPr/>
                <p:nvPr/>
              </p:nvSpPr>
              <p:spPr>
                <a:xfrm>
                  <a:off x="3890050" y="763500"/>
                  <a:ext cx="4300" cy="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" h="110" extrusionOk="0">
                      <a:moveTo>
                        <a:pt x="1" y="0"/>
                      </a:moveTo>
                      <a:cubicBezTo>
                        <a:pt x="63" y="32"/>
                        <a:pt x="109" y="78"/>
                        <a:pt x="156" y="109"/>
                      </a:cubicBezTo>
                      <a:cubicBezTo>
                        <a:pt x="171" y="109"/>
                        <a:pt x="156" y="94"/>
                        <a:pt x="140" y="78"/>
                      </a:cubicBezTo>
                      <a:cubicBezTo>
                        <a:pt x="109" y="47"/>
                        <a:pt x="78" y="32"/>
                        <a:pt x="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21"/>
                <p:cNvSpPr/>
                <p:nvPr/>
              </p:nvSpPr>
              <p:spPr>
                <a:xfrm>
                  <a:off x="3884625" y="761175"/>
                  <a:ext cx="2350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63" extrusionOk="0">
                      <a:moveTo>
                        <a:pt x="1" y="0"/>
                      </a:moveTo>
                      <a:cubicBezTo>
                        <a:pt x="1" y="0"/>
                        <a:pt x="1" y="16"/>
                        <a:pt x="1" y="16"/>
                      </a:cubicBezTo>
                      <a:cubicBezTo>
                        <a:pt x="32" y="31"/>
                        <a:pt x="47" y="47"/>
                        <a:pt x="78" y="62"/>
                      </a:cubicBezTo>
                      <a:lnTo>
                        <a:pt x="94" y="62"/>
                      </a:lnTo>
                      <a:cubicBezTo>
                        <a:pt x="78" y="62"/>
                        <a:pt x="78" y="62"/>
                        <a:pt x="78" y="47"/>
                      </a:cubicBezTo>
                      <a:cubicBezTo>
                        <a:pt x="47" y="31"/>
                        <a:pt x="32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21"/>
                <p:cNvSpPr/>
                <p:nvPr/>
              </p:nvSpPr>
              <p:spPr>
                <a:xfrm>
                  <a:off x="3961800" y="693700"/>
                  <a:ext cx="80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8" extrusionOk="0">
                      <a:moveTo>
                        <a:pt x="0" y="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6" y="32"/>
                        <a:pt x="16" y="32"/>
                        <a:pt x="31" y="47"/>
                      </a:cubicBezTo>
                      <a:cubicBezTo>
                        <a:pt x="31" y="32"/>
                        <a:pt x="16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21"/>
                <p:cNvSpPr/>
                <p:nvPr/>
              </p:nvSpPr>
              <p:spPr>
                <a:xfrm>
                  <a:off x="3791175" y="620800"/>
                  <a:ext cx="186150" cy="15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6" h="6019" extrusionOk="0">
                      <a:moveTo>
                        <a:pt x="4374" y="342"/>
                      </a:moveTo>
                      <a:lnTo>
                        <a:pt x="4374" y="342"/>
                      </a:lnTo>
                      <a:cubicBezTo>
                        <a:pt x="4343" y="404"/>
                        <a:pt x="4312" y="466"/>
                        <a:pt x="4297" y="513"/>
                      </a:cubicBezTo>
                      <a:lnTo>
                        <a:pt x="4219" y="497"/>
                      </a:lnTo>
                      <a:lnTo>
                        <a:pt x="4235" y="420"/>
                      </a:lnTo>
                      <a:cubicBezTo>
                        <a:pt x="4281" y="404"/>
                        <a:pt x="4328" y="373"/>
                        <a:pt x="4374" y="342"/>
                      </a:cubicBezTo>
                      <a:close/>
                      <a:moveTo>
                        <a:pt x="5507" y="859"/>
                      </a:moveTo>
                      <a:cubicBezTo>
                        <a:pt x="5524" y="859"/>
                        <a:pt x="5540" y="865"/>
                        <a:pt x="5553" y="885"/>
                      </a:cubicBezTo>
                      <a:cubicBezTo>
                        <a:pt x="5538" y="901"/>
                        <a:pt x="5522" y="932"/>
                        <a:pt x="5507" y="963"/>
                      </a:cubicBezTo>
                      <a:cubicBezTo>
                        <a:pt x="5472" y="988"/>
                        <a:pt x="5450" y="999"/>
                        <a:pt x="5435" y="999"/>
                      </a:cubicBezTo>
                      <a:cubicBezTo>
                        <a:pt x="5397" y="999"/>
                        <a:pt x="5414" y="930"/>
                        <a:pt x="5414" y="885"/>
                      </a:cubicBezTo>
                      <a:cubicBezTo>
                        <a:pt x="5429" y="885"/>
                        <a:pt x="5429" y="869"/>
                        <a:pt x="5445" y="869"/>
                      </a:cubicBezTo>
                      <a:cubicBezTo>
                        <a:pt x="5462" y="869"/>
                        <a:pt x="5485" y="859"/>
                        <a:pt x="5507" y="859"/>
                      </a:cubicBezTo>
                      <a:close/>
                      <a:moveTo>
                        <a:pt x="5367" y="994"/>
                      </a:moveTo>
                      <a:cubicBezTo>
                        <a:pt x="5367" y="1009"/>
                        <a:pt x="5383" y="1025"/>
                        <a:pt x="5367" y="1040"/>
                      </a:cubicBezTo>
                      <a:cubicBezTo>
                        <a:pt x="5367" y="1040"/>
                        <a:pt x="5367" y="1040"/>
                        <a:pt x="5367" y="1056"/>
                      </a:cubicBezTo>
                      <a:lnTo>
                        <a:pt x="5352" y="1025"/>
                      </a:lnTo>
                      <a:cubicBezTo>
                        <a:pt x="5352" y="1025"/>
                        <a:pt x="5352" y="1009"/>
                        <a:pt x="5367" y="994"/>
                      </a:cubicBezTo>
                      <a:close/>
                      <a:moveTo>
                        <a:pt x="6236" y="1211"/>
                      </a:moveTo>
                      <a:cubicBezTo>
                        <a:pt x="6228" y="1218"/>
                        <a:pt x="6224" y="1230"/>
                        <a:pt x="6220" y="1242"/>
                      </a:cubicBezTo>
                      <a:cubicBezTo>
                        <a:pt x="6229" y="1224"/>
                        <a:pt x="6236" y="1211"/>
                        <a:pt x="6236" y="1211"/>
                      </a:cubicBezTo>
                      <a:close/>
                      <a:moveTo>
                        <a:pt x="6220" y="1242"/>
                      </a:moveTo>
                      <a:lnTo>
                        <a:pt x="6220" y="1242"/>
                      </a:lnTo>
                      <a:cubicBezTo>
                        <a:pt x="6215" y="1251"/>
                        <a:pt x="6210" y="1262"/>
                        <a:pt x="6205" y="1273"/>
                      </a:cubicBezTo>
                      <a:cubicBezTo>
                        <a:pt x="6212" y="1265"/>
                        <a:pt x="6216" y="1253"/>
                        <a:pt x="6220" y="1242"/>
                      </a:cubicBezTo>
                      <a:close/>
                      <a:moveTo>
                        <a:pt x="5336" y="1164"/>
                      </a:moveTo>
                      <a:lnTo>
                        <a:pt x="5336" y="1164"/>
                      </a:lnTo>
                      <a:cubicBezTo>
                        <a:pt x="5367" y="1211"/>
                        <a:pt x="5398" y="1257"/>
                        <a:pt x="5445" y="1304"/>
                      </a:cubicBezTo>
                      <a:lnTo>
                        <a:pt x="5352" y="1211"/>
                      </a:lnTo>
                      <a:cubicBezTo>
                        <a:pt x="5352" y="1195"/>
                        <a:pt x="5336" y="1180"/>
                        <a:pt x="5336" y="1164"/>
                      </a:cubicBezTo>
                      <a:close/>
                      <a:moveTo>
                        <a:pt x="5910" y="1118"/>
                      </a:moveTo>
                      <a:lnTo>
                        <a:pt x="6143" y="1381"/>
                      </a:lnTo>
                      <a:cubicBezTo>
                        <a:pt x="6143" y="1397"/>
                        <a:pt x="6143" y="1412"/>
                        <a:pt x="6127" y="1428"/>
                      </a:cubicBezTo>
                      <a:lnTo>
                        <a:pt x="5987" y="1257"/>
                      </a:lnTo>
                      <a:lnTo>
                        <a:pt x="5972" y="1304"/>
                      </a:lnTo>
                      <a:lnTo>
                        <a:pt x="5817" y="1319"/>
                      </a:lnTo>
                      <a:cubicBezTo>
                        <a:pt x="5817" y="1195"/>
                        <a:pt x="5863" y="1149"/>
                        <a:pt x="5910" y="1118"/>
                      </a:cubicBezTo>
                      <a:close/>
                      <a:moveTo>
                        <a:pt x="6251" y="1847"/>
                      </a:moveTo>
                      <a:cubicBezTo>
                        <a:pt x="6298" y="1909"/>
                        <a:pt x="6344" y="1955"/>
                        <a:pt x="6375" y="1986"/>
                      </a:cubicBezTo>
                      <a:cubicBezTo>
                        <a:pt x="6375" y="2002"/>
                        <a:pt x="6360" y="2002"/>
                        <a:pt x="6360" y="2017"/>
                      </a:cubicBezTo>
                      <a:cubicBezTo>
                        <a:pt x="6313" y="1955"/>
                        <a:pt x="6267" y="1909"/>
                        <a:pt x="6220" y="1847"/>
                      </a:cubicBezTo>
                      <a:lnTo>
                        <a:pt x="6220" y="1847"/>
                      </a:lnTo>
                      <a:cubicBezTo>
                        <a:pt x="6236" y="1862"/>
                        <a:pt x="6251" y="1862"/>
                        <a:pt x="6251" y="1862"/>
                      </a:cubicBezTo>
                      <a:cubicBezTo>
                        <a:pt x="6251" y="1862"/>
                        <a:pt x="6251" y="1847"/>
                        <a:pt x="6251" y="1847"/>
                      </a:cubicBezTo>
                      <a:close/>
                      <a:moveTo>
                        <a:pt x="761" y="2529"/>
                      </a:moveTo>
                      <a:cubicBezTo>
                        <a:pt x="759" y="2535"/>
                        <a:pt x="758" y="2540"/>
                        <a:pt x="757" y="2546"/>
                      </a:cubicBezTo>
                      <a:lnTo>
                        <a:pt x="757" y="2546"/>
                      </a:lnTo>
                      <a:cubicBezTo>
                        <a:pt x="759" y="2540"/>
                        <a:pt x="761" y="2535"/>
                        <a:pt x="761" y="2529"/>
                      </a:cubicBezTo>
                      <a:close/>
                      <a:moveTo>
                        <a:pt x="326" y="2576"/>
                      </a:moveTo>
                      <a:cubicBezTo>
                        <a:pt x="337" y="2580"/>
                        <a:pt x="347" y="2583"/>
                        <a:pt x="357" y="2585"/>
                      </a:cubicBezTo>
                      <a:lnTo>
                        <a:pt x="357" y="2585"/>
                      </a:lnTo>
                      <a:cubicBezTo>
                        <a:pt x="346" y="2579"/>
                        <a:pt x="334" y="2576"/>
                        <a:pt x="326" y="2576"/>
                      </a:cubicBezTo>
                      <a:close/>
                      <a:moveTo>
                        <a:pt x="5693" y="668"/>
                      </a:moveTo>
                      <a:cubicBezTo>
                        <a:pt x="5677" y="683"/>
                        <a:pt x="5662" y="714"/>
                        <a:pt x="5646" y="730"/>
                      </a:cubicBezTo>
                      <a:cubicBezTo>
                        <a:pt x="5662" y="730"/>
                        <a:pt x="5693" y="730"/>
                        <a:pt x="5708" y="714"/>
                      </a:cubicBezTo>
                      <a:lnTo>
                        <a:pt x="6205" y="1288"/>
                      </a:lnTo>
                      <a:lnTo>
                        <a:pt x="7414" y="2700"/>
                      </a:lnTo>
                      <a:cubicBezTo>
                        <a:pt x="7399" y="2715"/>
                        <a:pt x="7399" y="2731"/>
                        <a:pt x="7399" y="2762"/>
                      </a:cubicBezTo>
                      <a:cubicBezTo>
                        <a:pt x="7408" y="2771"/>
                        <a:pt x="7416" y="2775"/>
                        <a:pt x="7422" y="2775"/>
                      </a:cubicBezTo>
                      <a:cubicBezTo>
                        <a:pt x="7438" y="2775"/>
                        <a:pt x="7445" y="2753"/>
                        <a:pt x="7445" y="2731"/>
                      </a:cubicBezTo>
                      <a:lnTo>
                        <a:pt x="6205" y="1273"/>
                      </a:lnTo>
                      <a:lnTo>
                        <a:pt x="5693" y="668"/>
                      </a:lnTo>
                      <a:close/>
                      <a:moveTo>
                        <a:pt x="4964" y="2746"/>
                      </a:moveTo>
                      <a:lnTo>
                        <a:pt x="4964" y="2746"/>
                      </a:lnTo>
                      <a:cubicBezTo>
                        <a:pt x="4948" y="2777"/>
                        <a:pt x="4948" y="2793"/>
                        <a:pt x="4917" y="2793"/>
                      </a:cubicBezTo>
                      <a:cubicBezTo>
                        <a:pt x="4933" y="2777"/>
                        <a:pt x="4948" y="2762"/>
                        <a:pt x="4964" y="2746"/>
                      </a:cubicBezTo>
                      <a:close/>
                      <a:moveTo>
                        <a:pt x="966" y="2740"/>
                      </a:moveTo>
                      <a:cubicBezTo>
                        <a:pt x="975" y="2740"/>
                        <a:pt x="984" y="2742"/>
                        <a:pt x="993" y="2746"/>
                      </a:cubicBezTo>
                      <a:cubicBezTo>
                        <a:pt x="978" y="2777"/>
                        <a:pt x="962" y="2793"/>
                        <a:pt x="931" y="2808"/>
                      </a:cubicBezTo>
                      <a:cubicBezTo>
                        <a:pt x="916" y="2793"/>
                        <a:pt x="916" y="2777"/>
                        <a:pt x="900" y="2762"/>
                      </a:cubicBezTo>
                      <a:cubicBezTo>
                        <a:pt x="922" y="2751"/>
                        <a:pt x="944" y="2740"/>
                        <a:pt x="966" y="2740"/>
                      </a:cubicBezTo>
                      <a:close/>
                      <a:moveTo>
                        <a:pt x="6561" y="3196"/>
                      </a:moveTo>
                      <a:lnTo>
                        <a:pt x="6546" y="3211"/>
                      </a:lnTo>
                      <a:cubicBezTo>
                        <a:pt x="6561" y="3211"/>
                        <a:pt x="6561" y="3211"/>
                        <a:pt x="6561" y="3196"/>
                      </a:cubicBezTo>
                      <a:close/>
                      <a:moveTo>
                        <a:pt x="6515" y="3180"/>
                      </a:moveTo>
                      <a:cubicBezTo>
                        <a:pt x="6515" y="3199"/>
                        <a:pt x="6520" y="3206"/>
                        <a:pt x="6531" y="3206"/>
                      </a:cubicBezTo>
                      <a:cubicBezTo>
                        <a:pt x="6538" y="3206"/>
                        <a:pt x="6548" y="3202"/>
                        <a:pt x="6561" y="3196"/>
                      </a:cubicBezTo>
                      <a:lnTo>
                        <a:pt x="6561" y="3196"/>
                      </a:lnTo>
                      <a:cubicBezTo>
                        <a:pt x="6561" y="3196"/>
                        <a:pt x="6561" y="3196"/>
                        <a:pt x="6561" y="3196"/>
                      </a:cubicBezTo>
                      <a:cubicBezTo>
                        <a:pt x="6573" y="3190"/>
                        <a:pt x="6587" y="3184"/>
                        <a:pt x="6601" y="3184"/>
                      </a:cubicBezTo>
                      <a:cubicBezTo>
                        <a:pt x="6623" y="3184"/>
                        <a:pt x="6645" y="3200"/>
                        <a:pt x="6654" y="3258"/>
                      </a:cubicBezTo>
                      <a:cubicBezTo>
                        <a:pt x="6654" y="3242"/>
                        <a:pt x="6654" y="3227"/>
                        <a:pt x="6654" y="3227"/>
                      </a:cubicBezTo>
                      <a:cubicBezTo>
                        <a:pt x="6670" y="3242"/>
                        <a:pt x="6701" y="3273"/>
                        <a:pt x="6716" y="3305"/>
                      </a:cubicBezTo>
                      <a:cubicBezTo>
                        <a:pt x="6592" y="3460"/>
                        <a:pt x="6437" y="3398"/>
                        <a:pt x="6329" y="3429"/>
                      </a:cubicBezTo>
                      <a:cubicBezTo>
                        <a:pt x="6329" y="3413"/>
                        <a:pt x="6329" y="3413"/>
                        <a:pt x="6329" y="3398"/>
                      </a:cubicBezTo>
                      <a:cubicBezTo>
                        <a:pt x="6360" y="3336"/>
                        <a:pt x="6375" y="3289"/>
                        <a:pt x="6391" y="3227"/>
                      </a:cubicBezTo>
                      <a:cubicBezTo>
                        <a:pt x="6422" y="3196"/>
                        <a:pt x="6468" y="3180"/>
                        <a:pt x="6515" y="3180"/>
                      </a:cubicBezTo>
                      <a:close/>
                      <a:moveTo>
                        <a:pt x="6051" y="3588"/>
                      </a:moveTo>
                      <a:cubicBezTo>
                        <a:pt x="6050" y="3588"/>
                        <a:pt x="6050" y="3591"/>
                        <a:pt x="6050" y="3599"/>
                      </a:cubicBezTo>
                      <a:cubicBezTo>
                        <a:pt x="6050" y="3615"/>
                        <a:pt x="6050" y="3615"/>
                        <a:pt x="6065" y="3615"/>
                      </a:cubicBezTo>
                      <a:lnTo>
                        <a:pt x="6050" y="3723"/>
                      </a:lnTo>
                      <a:lnTo>
                        <a:pt x="6143" y="3646"/>
                      </a:lnTo>
                      <a:cubicBezTo>
                        <a:pt x="6112" y="3646"/>
                        <a:pt x="6096" y="3615"/>
                        <a:pt x="6065" y="3599"/>
                      </a:cubicBezTo>
                      <a:cubicBezTo>
                        <a:pt x="6057" y="3591"/>
                        <a:pt x="6053" y="3588"/>
                        <a:pt x="6051" y="3588"/>
                      </a:cubicBezTo>
                      <a:close/>
                      <a:moveTo>
                        <a:pt x="3739" y="3723"/>
                      </a:moveTo>
                      <a:lnTo>
                        <a:pt x="3739" y="3723"/>
                      </a:lnTo>
                      <a:cubicBezTo>
                        <a:pt x="3739" y="3723"/>
                        <a:pt x="3739" y="3723"/>
                        <a:pt x="3739" y="3723"/>
                      </a:cubicBezTo>
                      <a:close/>
                      <a:moveTo>
                        <a:pt x="4840" y="3677"/>
                      </a:moveTo>
                      <a:lnTo>
                        <a:pt x="4840" y="3677"/>
                      </a:lnTo>
                      <a:cubicBezTo>
                        <a:pt x="4871" y="3708"/>
                        <a:pt x="4902" y="3723"/>
                        <a:pt x="4917" y="3739"/>
                      </a:cubicBezTo>
                      <a:cubicBezTo>
                        <a:pt x="4902" y="3739"/>
                        <a:pt x="4886" y="3739"/>
                        <a:pt x="4871" y="3754"/>
                      </a:cubicBezTo>
                      <a:lnTo>
                        <a:pt x="4840" y="3677"/>
                      </a:lnTo>
                      <a:close/>
                      <a:moveTo>
                        <a:pt x="3925" y="3506"/>
                      </a:moveTo>
                      <a:lnTo>
                        <a:pt x="3878" y="3677"/>
                      </a:lnTo>
                      <a:lnTo>
                        <a:pt x="3894" y="3677"/>
                      </a:lnTo>
                      <a:cubicBezTo>
                        <a:pt x="3863" y="3723"/>
                        <a:pt x="3847" y="3770"/>
                        <a:pt x="3816" y="3816"/>
                      </a:cubicBezTo>
                      <a:cubicBezTo>
                        <a:pt x="3739" y="3754"/>
                        <a:pt x="3677" y="3708"/>
                        <a:pt x="3661" y="3692"/>
                      </a:cubicBezTo>
                      <a:cubicBezTo>
                        <a:pt x="3677" y="3677"/>
                        <a:pt x="3692" y="3661"/>
                        <a:pt x="3708" y="3661"/>
                      </a:cubicBezTo>
                      <a:lnTo>
                        <a:pt x="3739" y="3723"/>
                      </a:lnTo>
                      <a:cubicBezTo>
                        <a:pt x="3723" y="3630"/>
                        <a:pt x="3816" y="3568"/>
                        <a:pt x="3925" y="3506"/>
                      </a:cubicBezTo>
                      <a:close/>
                      <a:moveTo>
                        <a:pt x="5491" y="3909"/>
                      </a:moveTo>
                      <a:cubicBezTo>
                        <a:pt x="5507" y="3925"/>
                        <a:pt x="5522" y="3940"/>
                        <a:pt x="5522" y="3971"/>
                      </a:cubicBezTo>
                      <a:lnTo>
                        <a:pt x="5398" y="4033"/>
                      </a:lnTo>
                      <a:lnTo>
                        <a:pt x="5367" y="4033"/>
                      </a:lnTo>
                      <a:cubicBezTo>
                        <a:pt x="5383" y="4002"/>
                        <a:pt x="5429" y="3971"/>
                        <a:pt x="5491" y="3909"/>
                      </a:cubicBezTo>
                      <a:close/>
                      <a:moveTo>
                        <a:pt x="4855" y="3816"/>
                      </a:moveTo>
                      <a:cubicBezTo>
                        <a:pt x="4917" y="3894"/>
                        <a:pt x="5103" y="3847"/>
                        <a:pt x="4995" y="4002"/>
                      </a:cubicBezTo>
                      <a:cubicBezTo>
                        <a:pt x="4995" y="3909"/>
                        <a:pt x="4871" y="3940"/>
                        <a:pt x="4824" y="3909"/>
                      </a:cubicBezTo>
                      <a:cubicBezTo>
                        <a:pt x="4793" y="3925"/>
                        <a:pt x="4778" y="3971"/>
                        <a:pt x="4778" y="4018"/>
                      </a:cubicBezTo>
                      <a:cubicBezTo>
                        <a:pt x="4762" y="4049"/>
                        <a:pt x="4731" y="4064"/>
                        <a:pt x="4700" y="4064"/>
                      </a:cubicBezTo>
                      <a:cubicBezTo>
                        <a:pt x="4716" y="4018"/>
                        <a:pt x="4731" y="3956"/>
                        <a:pt x="4747" y="3909"/>
                      </a:cubicBezTo>
                      <a:cubicBezTo>
                        <a:pt x="4778" y="3894"/>
                        <a:pt x="4809" y="3863"/>
                        <a:pt x="4855" y="3816"/>
                      </a:cubicBezTo>
                      <a:close/>
                      <a:moveTo>
                        <a:pt x="5119" y="4111"/>
                      </a:moveTo>
                      <a:cubicBezTo>
                        <a:pt x="5119" y="4111"/>
                        <a:pt x="5119" y="4127"/>
                        <a:pt x="5119" y="4127"/>
                      </a:cubicBezTo>
                      <a:cubicBezTo>
                        <a:pt x="5103" y="4142"/>
                        <a:pt x="5103" y="4158"/>
                        <a:pt x="5088" y="4158"/>
                      </a:cubicBezTo>
                      <a:cubicBezTo>
                        <a:pt x="5088" y="4142"/>
                        <a:pt x="5103" y="4127"/>
                        <a:pt x="5119" y="4111"/>
                      </a:cubicBezTo>
                      <a:close/>
                      <a:moveTo>
                        <a:pt x="5522" y="4033"/>
                      </a:moveTo>
                      <a:lnTo>
                        <a:pt x="5522" y="4033"/>
                      </a:lnTo>
                      <a:cubicBezTo>
                        <a:pt x="5507" y="4095"/>
                        <a:pt x="5491" y="4158"/>
                        <a:pt x="5491" y="4189"/>
                      </a:cubicBezTo>
                      <a:cubicBezTo>
                        <a:pt x="5476" y="4204"/>
                        <a:pt x="5460" y="4204"/>
                        <a:pt x="5445" y="4220"/>
                      </a:cubicBezTo>
                      <a:lnTo>
                        <a:pt x="5383" y="4080"/>
                      </a:lnTo>
                      <a:lnTo>
                        <a:pt x="5383" y="4080"/>
                      </a:lnTo>
                      <a:cubicBezTo>
                        <a:pt x="5397" y="4083"/>
                        <a:pt x="5410" y="4084"/>
                        <a:pt x="5421" y="4084"/>
                      </a:cubicBezTo>
                      <a:cubicBezTo>
                        <a:pt x="5472" y="4084"/>
                        <a:pt x="5497" y="4059"/>
                        <a:pt x="5522" y="4033"/>
                      </a:cubicBezTo>
                      <a:close/>
                      <a:moveTo>
                        <a:pt x="5414" y="4282"/>
                      </a:moveTo>
                      <a:cubicBezTo>
                        <a:pt x="5429" y="4282"/>
                        <a:pt x="5429" y="4282"/>
                        <a:pt x="5429" y="4297"/>
                      </a:cubicBezTo>
                      <a:lnTo>
                        <a:pt x="5383" y="4328"/>
                      </a:lnTo>
                      <a:cubicBezTo>
                        <a:pt x="5398" y="4313"/>
                        <a:pt x="5398" y="4297"/>
                        <a:pt x="5414" y="4282"/>
                      </a:cubicBezTo>
                      <a:close/>
                      <a:moveTo>
                        <a:pt x="3552" y="4359"/>
                      </a:moveTo>
                      <a:cubicBezTo>
                        <a:pt x="3552" y="4359"/>
                        <a:pt x="3552" y="4375"/>
                        <a:pt x="3537" y="4375"/>
                      </a:cubicBezTo>
                      <a:cubicBezTo>
                        <a:pt x="3537" y="4375"/>
                        <a:pt x="3537" y="4375"/>
                        <a:pt x="3537" y="4359"/>
                      </a:cubicBezTo>
                      <a:close/>
                      <a:moveTo>
                        <a:pt x="5305" y="4297"/>
                      </a:moveTo>
                      <a:cubicBezTo>
                        <a:pt x="5321" y="4313"/>
                        <a:pt x="5336" y="4328"/>
                        <a:pt x="5336" y="4359"/>
                      </a:cubicBezTo>
                      <a:lnTo>
                        <a:pt x="5305" y="4390"/>
                      </a:lnTo>
                      <a:cubicBezTo>
                        <a:pt x="5321" y="4344"/>
                        <a:pt x="5305" y="4328"/>
                        <a:pt x="5305" y="4297"/>
                      </a:cubicBezTo>
                      <a:close/>
                      <a:moveTo>
                        <a:pt x="4762" y="4390"/>
                      </a:moveTo>
                      <a:lnTo>
                        <a:pt x="4762" y="4390"/>
                      </a:lnTo>
                      <a:cubicBezTo>
                        <a:pt x="4760" y="4394"/>
                        <a:pt x="4758" y="4398"/>
                        <a:pt x="4757" y="4402"/>
                      </a:cubicBezTo>
                      <a:lnTo>
                        <a:pt x="4757" y="4402"/>
                      </a:lnTo>
                      <a:cubicBezTo>
                        <a:pt x="4760" y="4399"/>
                        <a:pt x="4762" y="4396"/>
                        <a:pt x="4762" y="4390"/>
                      </a:cubicBezTo>
                      <a:close/>
                      <a:moveTo>
                        <a:pt x="2793" y="4452"/>
                      </a:moveTo>
                      <a:cubicBezTo>
                        <a:pt x="2793" y="4467"/>
                        <a:pt x="2793" y="4468"/>
                        <a:pt x="2778" y="4468"/>
                      </a:cubicBezTo>
                      <a:lnTo>
                        <a:pt x="2778" y="4468"/>
                      </a:lnTo>
                      <a:cubicBezTo>
                        <a:pt x="2783" y="4463"/>
                        <a:pt x="2787" y="4457"/>
                        <a:pt x="2793" y="4452"/>
                      </a:cubicBezTo>
                      <a:close/>
                      <a:moveTo>
                        <a:pt x="5352" y="4064"/>
                      </a:moveTo>
                      <a:cubicBezTo>
                        <a:pt x="5445" y="4173"/>
                        <a:pt x="5290" y="4204"/>
                        <a:pt x="5274" y="4282"/>
                      </a:cubicBezTo>
                      <a:cubicBezTo>
                        <a:pt x="5290" y="4282"/>
                        <a:pt x="5290" y="4282"/>
                        <a:pt x="5305" y="4297"/>
                      </a:cubicBezTo>
                      <a:cubicBezTo>
                        <a:pt x="5274" y="4421"/>
                        <a:pt x="5197" y="4452"/>
                        <a:pt x="5165" y="4514"/>
                      </a:cubicBezTo>
                      <a:lnTo>
                        <a:pt x="5134" y="4514"/>
                      </a:lnTo>
                      <a:lnTo>
                        <a:pt x="5072" y="4313"/>
                      </a:lnTo>
                      <a:lnTo>
                        <a:pt x="5212" y="4251"/>
                      </a:lnTo>
                      <a:cubicBezTo>
                        <a:pt x="5197" y="4235"/>
                        <a:pt x="5197" y="4220"/>
                        <a:pt x="5197" y="4204"/>
                      </a:cubicBezTo>
                      <a:cubicBezTo>
                        <a:pt x="5274" y="4158"/>
                        <a:pt x="5290" y="4111"/>
                        <a:pt x="5321" y="4080"/>
                      </a:cubicBezTo>
                      <a:cubicBezTo>
                        <a:pt x="5336" y="4064"/>
                        <a:pt x="5336" y="4064"/>
                        <a:pt x="5352" y="4064"/>
                      </a:cubicBezTo>
                      <a:close/>
                      <a:moveTo>
                        <a:pt x="388" y="3475"/>
                      </a:moveTo>
                      <a:lnTo>
                        <a:pt x="388" y="3475"/>
                      </a:lnTo>
                      <a:cubicBezTo>
                        <a:pt x="373" y="3491"/>
                        <a:pt x="373" y="3506"/>
                        <a:pt x="358" y="3506"/>
                      </a:cubicBezTo>
                      <a:lnTo>
                        <a:pt x="1110" y="4538"/>
                      </a:lnTo>
                      <a:lnTo>
                        <a:pt x="373" y="3522"/>
                      </a:lnTo>
                      <a:cubicBezTo>
                        <a:pt x="373" y="3506"/>
                        <a:pt x="373" y="3491"/>
                        <a:pt x="388" y="3475"/>
                      </a:cubicBezTo>
                      <a:close/>
                      <a:moveTo>
                        <a:pt x="2281" y="4499"/>
                      </a:moveTo>
                      <a:cubicBezTo>
                        <a:pt x="2296" y="4514"/>
                        <a:pt x="2327" y="4530"/>
                        <a:pt x="2343" y="4545"/>
                      </a:cubicBezTo>
                      <a:lnTo>
                        <a:pt x="2327" y="4545"/>
                      </a:lnTo>
                      <a:cubicBezTo>
                        <a:pt x="2312" y="4530"/>
                        <a:pt x="2281" y="4530"/>
                        <a:pt x="2265" y="4514"/>
                      </a:cubicBezTo>
                      <a:cubicBezTo>
                        <a:pt x="2281" y="4499"/>
                        <a:pt x="2281" y="4499"/>
                        <a:pt x="2281" y="4499"/>
                      </a:cubicBezTo>
                      <a:close/>
                      <a:moveTo>
                        <a:pt x="2234" y="4545"/>
                      </a:moveTo>
                      <a:cubicBezTo>
                        <a:pt x="2234" y="4545"/>
                        <a:pt x="2250" y="4561"/>
                        <a:pt x="2265" y="4561"/>
                      </a:cubicBezTo>
                      <a:cubicBezTo>
                        <a:pt x="2265" y="4561"/>
                        <a:pt x="2265" y="4576"/>
                        <a:pt x="2250" y="4576"/>
                      </a:cubicBezTo>
                      <a:cubicBezTo>
                        <a:pt x="2250" y="4576"/>
                        <a:pt x="2250" y="4576"/>
                        <a:pt x="2250" y="4592"/>
                      </a:cubicBezTo>
                      <a:cubicBezTo>
                        <a:pt x="2250" y="4576"/>
                        <a:pt x="2234" y="4561"/>
                        <a:pt x="2219" y="4561"/>
                      </a:cubicBezTo>
                      <a:cubicBezTo>
                        <a:pt x="2234" y="4545"/>
                        <a:pt x="2234" y="4545"/>
                        <a:pt x="2234" y="4545"/>
                      </a:cubicBezTo>
                      <a:close/>
                      <a:moveTo>
                        <a:pt x="4762" y="4064"/>
                      </a:moveTo>
                      <a:lnTo>
                        <a:pt x="4778" y="4111"/>
                      </a:lnTo>
                      <a:cubicBezTo>
                        <a:pt x="4778" y="4127"/>
                        <a:pt x="4778" y="4127"/>
                        <a:pt x="4778" y="4127"/>
                      </a:cubicBezTo>
                      <a:cubicBezTo>
                        <a:pt x="4793" y="4142"/>
                        <a:pt x="4840" y="4173"/>
                        <a:pt x="4855" y="4204"/>
                      </a:cubicBezTo>
                      <a:cubicBezTo>
                        <a:pt x="4824" y="4220"/>
                        <a:pt x="4778" y="4235"/>
                        <a:pt x="4747" y="4235"/>
                      </a:cubicBezTo>
                      <a:cubicBezTo>
                        <a:pt x="4747" y="4251"/>
                        <a:pt x="4747" y="4266"/>
                        <a:pt x="4747" y="4282"/>
                      </a:cubicBezTo>
                      <a:cubicBezTo>
                        <a:pt x="4747" y="4297"/>
                        <a:pt x="4762" y="4313"/>
                        <a:pt x="4762" y="4328"/>
                      </a:cubicBezTo>
                      <a:cubicBezTo>
                        <a:pt x="4762" y="4359"/>
                        <a:pt x="4731" y="4390"/>
                        <a:pt x="4762" y="4390"/>
                      </a:cubicBezTo>
                      <a:lnTo>
                        <a:pt x="4809" y="4390"/>
                      </a:lnTo>
                      <a:cubicBezTo>
                        <a:pt x="4809" y="4390"/>
                        <a:pt x="4809" y="4390"/>
                        <a:pt x="4809" y="4375"/>
                      </a:cubicBezTo>
                      <a:lnTo>
                        <a:pt x="4933" y="4499"/>
                      </a:lnTo>
                      <a:cubicBezTo>
                        <a:pt x="4933" y="4452"/>
                        <a:pt x="4948" y="4437"/>
                        <a:pt x="4979" y="4421"/>
                      </a:cubicBezTo>
                      <a:cubicBezTo>
                        <a:pt x="4995" y="4468"/>
                        <a:pt x="4995" y="4514"/>
                        <a:pt x="4979" y="4576"/>
                      </a:cubicBezTo>
                      <a:lnTo>
                        <a:pt x="4809" y="4576"/>
                      </a:lnTo>
                      <a:cubicBezTo>
                        <a:pt x="4809" y="4592"/>
                        <a:pt x="4809" y="4592"/>
                        <a:pt x="4809" y="4592"/>
                      </a:cubicBezTo>
                      <a:cubicBezTo>
                        <a:pt x="4764" y="4532"/>
                        <a:pt x="4720" y="4487"/>
                        <a:pt x="4757" y="4402"/>
                      </a:cubicBezTo>
                      <a:lnTo>
                        <a:pt x="4757" y="4402"/>
                      </a:lnTo>
                      <a:cubicBezTo>
                        <a:pt x="4750" y="4408"/>
                        <a:pt x="4736" y="4411"/>
                        <a:pt x="4716" y="4421"/>
                      </a:cubicBezTo>
                      <a:cubicBezTo>
                        <a:pt x="4710" y="4438"/>
                        <a:pt x="4694" y="4445"/>
                        <a:pt x="4676" y="4445"/>
                      </a:cubicBezTo>
                      <a:cubicBezTo>
                        <a:pt x="4644" y="4445"/>
                        <a:pt x="4607" y="4425"/>
                        <a:pt x="4607" y="4406"/>
                      </a:cubicBezTo>
                      <a:cubicBezTo>
                        <a:pt x="4592" y="4452"/>
                        <a:pt x="4592" y="4468"/>
                        <a:pt x="4576" y="4483"/>
                      </a:cubicBezTo>
                      <a:lnTo>
                        <a:pt x="4607" y="4375"/>
                      </a:lnTo>
                      <a:lnTo>
                        <a:pt x="4638" y="4390"/>
                      </a:lnTo>
                      <a:cubicBezTo>
                        <a:pt x="4669" y="4313"/>
                        <a:pt x="4669" y="4220"/>
                        <a:pt x="4685" y="4127"/>
                      </a:cubicBezTo>
                      <a:lnTo>
                        <a:pt x="4762" y="4064"/>
                      </a:lnTo>
                      <a:close/>
                      <a:moveTo>
                        <a:pt x="4638" y="4623"/>
                      </a:moveTo>
                      <a:cubicBezTo>
                        <a:pt x="4638" y="4654"/>
                        <a:pt x="4623" y="4669"/>
                        <a:pt x="4592" y="4669"/>
                      </a:cubicBezTo>
                      <a:cubicBezTo>
                        <a:pt x="4592" y="4669"/>
                        <a:pt x="4576" y="4669"/>
                        <a:pt x="4576" y="4654"/>
                      </a:cubicBezTo>
                      <a:cubicBezTo>
                        <a:pt x="4592" y="4638"/>
                        <a:pt x="4607" y="4623"/>
                        <a:pt x="4638" y="4623"/>
                      </a:cubicBezTo>
                      <a:close/>
                      <a:moveTo>
                        <a:pt x="4824" y="4623"/>
                      </a:moveTo>
                      <a:cubicBezTo>
                        <a:pt x="4855" y="4623"/>
                        <a:pt x="4886" y="4623"/>
                        <a:pt x="4902" y="4638"/>
                      </a:cubicBezTo>
                      <a:cubicBezTo>
                        <a:pt x="4902" y="4669"/>
                        <a:pt x="4871" y="4685"/>
                        <a:pt x="4855" y="4685"/>
                      </a:cubicBezTo>
                      <a:cubicBezTo>
                        <a:pt x="4855" y="4669"/>
                        <a:pt x="4840" y="4638"/>
                        <a:pt x="4824" y="4623"/>
                      </a:cubicBezTo>
                      <a:close/>
                      <a:moveTo>
                        <a:pt x="2389" y="4669"/>
                      </a:moveTo>
                      <a:cubicBezTo>
                        <a:pt x="2420" y="4669"/>
                        <a:pt x="2436" y="4685"/>
                        <a:pt x="2451" y="4700"/>
                      </a:cubicBezTo>
                      <a:cubicBezTo>
                        <a:pt x="2451" y="4700"/>
                        <a:pt x="2451" y="4700"/>
                        <a:pt x="2436" y="4716"/>
                      </a:cubicBezTo>
                      <a:cubicBezTo>
                        <a:pt x="2420" y="4700"/>
                        <a:pt x="2405" y="4700"/>
                        <a:pt x="2389" y="4685"/>
                      </a:cubicBezTo>
                      <a:lnTo>
                        <a:pt x="2389" y="4669"/>
                      </a:lnTo>
                      <a:close/>
                      <a:moveTo>
                        <a:pt x="2870" y="4716"/>
                      </a:moveTo>
                      <a:lnTo>
                        <a:pt x="2855" y="4747"/>
                      </a:lnTo>
                      <a:lnTo>
                        <a:pt x="2856" y="4747"/>
                      </a:lnTo>
                      <a:cubicBezTo>
                        <a:pt x="2861" y="4738"/>
                        <a:pt x="2866" y="4728"/>
                        <a:pt x="2870" y="4716"/>
                      </a:cubicBezTo>
                      <a:close/>
                      <a:moveTo>
                        <a:pt x="2358" y="4731"/>
                      </a:moveTo>
                      <a:lnTo>
                        <a:pt x="2358" y="4731"/>
                      </a:lnTo>
                      <a:cubicBezTo>
                        <a:pt x="2374" y="4747"/>
                        <a:pt x="2389" y="4762"/>
                        <a:pt x="2405" y="4762"/>
                      </a:cubicBezTo>
                      <a:cubicBezTo>
                        <a:pt x="2389" y="4778"/>
                        <a:pt x="2389" y="4778"/>
                        <a:pt x="2389" y="4778"/>
                      </a:cubicBezTo>
                      <a:cubicBezTo>
                        <a:pt x="2358" y="4778"/>
                        <a:pt x="2358" y="4762"/>
                        <a:pt x="2358" y="4731"/>
                      </a:cubicBezTo>
                      <a:close/>
                      <a:moveTo>
                        <a:pt x="2778" y="4468"/>
                      </a:moveTo>
                      <a:lnTo>
                        <a:pt x="2778" y="4468"/>
                      </a:lnTo>
                      <a:cubicBezTo>
                        <a:pt x="2824" y="4468"/>
                        <a:pt x="2870" y="4468"/>
                        <a:pt x="2901" y="4483"/>
                      </a:cubicBezTo>
                      <a:cubicBezTo>
                        <a:pt x="2886" y="4561"/>
                        <a:pt x="2886" y="4654"/>
                        <a:pt x="2870" y="4747"/>
                      </a:cubicBezTo>
                      <a:lnTo>
                        <a:pt x="2856" y="4747"/>
                      </a:lnTo>
                      <a:cubicBezTo>
                        <a:pt x="2831" y="4791"/>
                        <a:pt x="2801" y="4802"/>
                        <a:pt x="2771" y="4802"/>
                      </a:cubicBezTo>
                      <a:cubicBezTo>
                        <a:pt x="2745" y="4802"/>
                        <a:pt x="2719" y="4793"/>
                        <a:pt x="2699" y="4793"/>
                      </a:cubicBezTo>
                      <a:cubicBezTo>
                        <a:pt x="2699" y="4793"/>
                        <a:pt x="2684" y="4809"/>
                        <a:pt x="2684" y="4809"/>
                      </a:cubicBezTo>
                      <a:cubicBezTo>
                        <a:pt x="2668" y="4793"/>
                        <a:pt x="2653" y="4778"/>
                        <a:pt x="2622" y="4762"/>
                      </a:cubicBezTo>
                      <a:cubicBezTo>
                        <a:pt x="2637" y="4762"/>
                        <a:pt x="2637" y="4747"/>
                        <a:pt x="2637" y="4747"/>
                      </a:cubicBezTo>
                      <a:cubicBezTo>
                        <a:pt x="2653" y="4762"/>
                        <a:pt x="2684" y="4778"/>
                        <a:pt x="2699" y="4793"/>
                      </a:cubicBezTo>
                      <a:cubicBezTo>
                        <a:pt x="2699" y="4762"/>
                        <a:pt x="2715" y="4716"/>
                        <a:pt x="2715" y="4685"/>
                      </a:cubicBezTo>
                      <a:cubicBezTo>
                        <a:pt x="2715" y="4669"/>
                        <a:pt x="2715" y="4669"/>
                        <a:pt x="2715" y="4669"/>
                      </a:cubicBezTo>
                      <a:cubicBezTo>
                        <a:pt x="2730" y="4654"/>
                        <a:pt x="2746" y="4638"/>
                        <a:pt x="2761" y="4638"/>
                      </a:cubicBezTo>
                      <a:cubicBezTo>
                        <a:pt x="2746" y="4638"/>
                        <a:pt x="2746" y="4607"/>
                        <a:pt x="2730" y="4592"/>
                      </a:cubicBezTo>
                      <a:cubicBezTo>
                        <a:pt x="2746" y="4576"/>
                        <a:pt x="2761" y="4576"/>
                        <a:pt x="2761" y="4561"/>
                      </a:cubicBezTo>
                      <a:cubicBezTo>
                        <a:pt x="2746" y="4561"/>
                        <a:pt x="2746" y="4561"/>
                        <a:pt x="2730" y="4545"/>
                      </a:cubicBezTo>
                      <a:cubicBezTo>
                        <a:pt x="2743" y="4519"/>
                        <a:pt x="2756" y="4494"/>
                        <a:pt x="2778" y="4468"/>
                      </a:cubicBezTo>
                      <a:close/>
                      <a:moveTo>
                        <a:pt x="2172" y="4607"/>
                      </a:moveTo>
                      <a:cubicBezTo>
                        <a:pt x="2188" y="4623"/>
                        <a:pt x="2203" y="4638"/>
                        <a:pt x="2219" y="4638"/>
                      </a:cubicBezTo>
                      <a:cubicBezTo>
                        <a:pt x="2188" y="4685"/>
                        <a:pt x="2157" y="4731"/>
                        <a:pt x="2110" y="4747"/>
                      </a:cubicBezTo>
                      <a:cubicBezTo>
                        <a:pt x="2110" y="4747"/>
                        <a:pt x="2126" y="4762"/>
                        <a:pt x="2157" y="4793"/>
                      </a:cubicBezTo>
                      <a:cubicBezTo>
                        <a:pt x="2126" y="4809"/>
                        <a:pt x="2095" y="4824"/>
                        <a:pt x="2064" y="4855"/>
                      </a:cubicBezTo>
                      <a:cubicBezTo>
                        <a:pt x="2064" y="4824"/>
                        <a:pt x="2048" y="4793"/>
                        <a:pt x="2017" y="4762"/>
                      </a:cubicBezTo>
                      <a:cubicBezTo>
                        <a:pt x="2064" y="4716"/>
                        <a:pt x="2110" y="4654"/>
                        <a:pt x="2172" y="4607"/>
                      </a:cubicBezTo>
                      <a:close/>
                      <a:moveTo>
                        <a:pt x="4793" y="4731"/>
                      </a:moveTo>
                      <a:cubicBezTo>
                        <a:pt x="4793" y="4747"/>
                        <a:pt x="4809" y="4762"/>
                        <a:pt x="4809" y="4778"/>
                      </a:cubicBezTo>
                      <a:cubicBezTo>
                        <a:pt x="4824" y="4762"/>
                        <a:pt x="4824" y="4762"/>
                        <a:pt x="4840" y="4747"/>
                      </a:cubicBezTo>
                      <a:cubicBezTo>
                        <a:pt x="4840" y="4762"/>
                        <a:pt x="4855" y="4762"/>
                        <a:pt x="4855" y="4778"/>
                      </a:cubicBezTo>
                      <a:lnTo>
                        <a:pt x="4809" y="4778"/>
                      </a:lnTo>
                      <a:cubicBezTo>
                        <a:pt x="4747" y="4793"/>
                        <a:pt x="4716" y="4824"/>
                        <a:pt x="4669" y="4840"/>
                      </a:cubicBezTo>
                      <a:cubicBezTo>
                        <a:pt x="4654" y="4855"/>
                        <a:pt x="4623" y="4855"/>
                        <a:pt x="4607" y="4855"/>
                      </a:cubicBezTo>
                      <a:lnTo>
                        <a:pt x="4638" y="4809"/>
                      </a:lnTo>
                      <a:lnTo>
                        <a:pt x="4669" y="4840"/>
                      </a:lnTo>
                      <a:cubicBezTo>
                        <a:pt x="4669" y="4793"/>
                        <a:pt x="4716" y="4747"/>
                        <a:pt x="4747" y="4731"/>
                      </a:cubicBezTo>
                      <a:close/>
                      <a:moveTo>
                        <a:pt x="2591" y="4793"/>
                      </a:moveTo>
                      <a:cubicBezTo>
                        <a:pt x="2622" y="4824"/>
                        <a:pt x="2653" y="4840"/>
                        <a:pt x="2684" y="4855"/>
                      </a:cubicBezTo>
                      <a:cubicBezTo>
                        <a:pt x="2684" y="4855"/>
                        <a:pt x="2684" y="4855"/>
                        <a:pt x="2684" y="4840"/>
                      </a:cubicBezTo>
                      <a:cubicBezTo>
                        <a:pt x="2684" y="4855"/>
                        <a:pt x="2684" y="4871"/>
                        <a:pt x="2699" y="4871"/>
                      </a:cubicBezTo>
                      <a:cubicBezTo>
                        <a:pt x="2684" y="4871"/>
                        <a:pt x="2684" y="4871"/>
                        <a:pt x="2684" y="4855"/>
                      </a:cubicBezTo>
                      <a:cubicBezTo>
                        <a:pt x="2684" y="4871"/>
                        <a:pt x="2668" y="4871"/>
                        <a:pt x="2668" y="4871"/>
                      </a:cubicBezTo>
                      <a:lnTo>
                        <a:pt x="2653" y="4855"/>
                      </a:lnTo>
                      <a:lnTo>
                        <a:pt x="2622" y="4824"/>
                      </a:lnTo>
                      <a:cubicBezTo>
                        <a:pt x="2622" y="4824"/>
                        <a:pt x="2622" y="4824"/>
                        <a:pt x="2622" y="4840"/>
                      </a:cubicBezTo>
                      <a:cubicBezTo>
                        <a:pt x="2606" y="4824"/>
                        <a:pt x="2591" y="4824"/>
                        <a:pt x="2560" y="4809"/>
                      </a:cubicBezTo>
                      <a:lnTo>
                        <a:pt x="2575" y="4809"/>
                      </a:lnTo>
                      <a:cubicBezTo>
                        <a:pt x="2575" y="4809"/>
                        <a:pt x="2575" y="4793"/>
                        <a:pt x="2591" y="4793"/>
                      </a:cubicBezTo>
                      <a:close/>
                      <a:moveTo>
                        <a:pt x="1753" y="4716"/>
                      </a:moveTo>
                      <a:cubicBezTo>
                        <a:pt x="1753" y="4747"/>
                        <a:pt x="1753" y="4762"/>
                        <a:pt x="1753" y="4793"/>
                      </a:cubicBezTo>
                      <a:lnTo>
                        <a:pt x="1846" y="4855"/>
                      </a:lnTo>
                      <a:cubicBezTo>
                        <a:pt x="1862" y="4871"/>
                        <a:pt x="1877" y="4886"/>
                        <a:pt x="1893" y="4902"/>
                      </a:cubicBezTo>
                      <a:lnTo>
                        <a:pt x="1660" y="4747"/>
                      </a:lnTo>
                      <a:cubicBezTo>
                        <a:pt x="1691" y="4731"/>
                        <a:pt x="1722" y="4716"/>
                        <a:pt x="1738" y="4716"/>
                      </a:cubicBezTo>
                      <a:close/>
                      <a:moveTo>
                        <a:pt x="2668" y="4871"/>
                      </a:moveTo>
                      <a:cubicBezTo>
                        <a:pt x="2684" y="4886"/>
                        <a:pt x="2684" y="4886"/>
                        <a:pt x="2699" y="4902"/>
                      </a:cubicBezTo>
                      <a:cubicBezTo>
                        <a:pt x="2699" y="4902"/>
                        <a:pt x="2699" y="4917"/>
                        <a:pt x="2699" y="4917"/>
                      </a:cubicBezTo>
                      <a:lnTo>
                        <a:pt x="2668" y="4871"/>
                      </a:lnTo>
                      <a:close/>
                      <a:moveTo>
                        <a:pt x="4561" y="4731"/>
                      </a:moveTo>
                      <a:lnTo>
                        <a:pt x="4561" y="4731"/>
                      </a:lnTo>
                      <a:cubicBezTo>
                        <a:pt x="4607" y="4793"/>
                        <a:pt x="4576" y="4824"/>
                        <a:pt x="4530" y="4855"/>
                      </a:cubicBezTo>
                      <a:cubicBezTo>
                        <a:pt x="4514" y="4855"/>
                        <a:pt x="4514" y="4840"/>
                        <a:pt x="4499" y="4840"/>
                      </a:cubicBezTo>
                      <a:lnTo>
                        <a:pt x="4499" y="4840"/>
                      </a:lnTo>
                      <a:cubicBezTo>
                        <a:pt x="4499" y="4840"/>
                        <a:pt x="4514" y="4855"/>
                        <a:pt x="4514" y="4855"/>
                      </a:cubicBezTo>
                      <a:cubicBezTo>
                        <a:pt x="4499" y="4886"/>
                        <a:pt x="4483" y="4917"/>
                        <a:pt x="4514" y="4949"/>
                      </a:cubicBezTo>
                      <a:cubicBezTo>
                        <a:pt x="4483" y="4949"/>
                        <a:pt x="4452" y="4949"/>
                        <a:pt x="4437" y="4964"/>
                      </a:cubicBezTo>
                      <a:lnTo>
                        <a:pt x="4421" y="4871"/>
                      </a:lnTo>
                      <a:cubicBezTo>
                        <a:pt x="4437" y="4871"/>
                        <a:pt x="4452" y="4855"/>
                        <a:pt x="4452" y="4840"/>
                      </a:cubicBezTo>
                      <a:cubicBezTo>
                        <a:pt x="4452" y="4824"/>
                        <a:pt x="4468" y="4809"/>
                        <a:pt x="4483" y="4793"/>
                      </a:cubicBezTo>
                      <a:lnTo>
                        <a:pt x="4561" y="4731"/>
                      </a:lnTo>
                      <a:close/>
                      <a:moveTo>
                        <a:pt x="2560" y="4886"/>
                      </a:moveTo>
                      <a:cubicBezTo>
                        <a:pt x="2575" y="4886"/>
                        <a:pt x="2591" y="4902"/>
                        <a:pt x="2606" y="4917"/>
                      </a:cubicBezTo>
                      <a:cubicBezTo>
                        <a:pt x="2606" y="4933"/>
                        <a:pt x="2591" y="4949"/>
                        <a:pt x="2575" y="4964"/>
                      </a:cubicBezTo>
                      <a:cubicBezTo>
                        <a:pt x="2575" y="4964"/>
                        <a:pt x="2575" y="4980"/>
                        <a:pt x="2560" y="4980"/>
                      </a:cubicBezTo>
                      <a:cubicBezTo>
                        <a:pt x="2560" y="4964"/>
                        <a:pt x="2544" y="4933"/>
                        <a:pt x="2544" y="4917"/>
                      </a:cubicBezTo>
                      <a:cubicBezTo>
                        <a:pt x="2544" y="4902"/>
                        <a:pt x="2560" y="4886"/>
                        <a:pt x="2560" y="4886"/>
                      </a:cubicBezTo>
                      <a:close/>
                      <a:moveTo>
                        <a:pt x="1971" y="4949"/>
                      </a:moveTo>
                      <a:lnTo>
                        <a:pt x="2017" y="4980"/>
                      </a:lnTo>
                      <a:cubicBezTo>
                        <a:pt x="2017" y="4980"/>
                        <a:pt x="2033" y="4995"/>
                        <a:pt x="2033" y="5011"/>
                      </a:cubicBezTo>
                      <a:lnTo>
                        <a:pt x="1971" y="4964"/>
                      </a:lnTo>
                      <a:lnTo>
                        <a:pt x="1971" y="4949"/>
                      </a:lnTo>
                      <a:close/>
                      <a:moveTo>
                        <a:pt x="4297" y="4995"/>
                      </a:moveTo>
                      <a:cubicBezTo>
                        <a:pt x="4328" y="5011"/>
                        <a:pt x="4359" y="5011"/>
                        <a:pt x="4374" y="5011"/>
                      </a:cubicBezTo>
                      <a:cubicBezTo>
                        <a:pt x="4359" y="5042"/>
                        <a:pt x="4328" y="5057"/>
                        <a:pt x="4297" y="5057"/>
                      </a:cubicBezTo>
                      <a:cubicBezTo>
                        <a:pt x="4297" y="5026"/>
                        <a:pt x="4297" y="5011"/>
                        <a:pt x="4297" y="4995"/>
                      </a:cubicBezTo>
                      <a:close/>
                      <a:moveTo>
                        <a:pt x="2405" y="5119"/>
                      </a:moveTo>
                      <a:lnTo>
                        <a:pt x="2389" y="5135"/>
                      </a:lnTo>
                      <a:cubicBezTo>
                        <a:pt x="2389" y="5135"/>
                        <a:pt x="2405" y="5135"/>
                        <a:pt x="2405" y="5119"/>
                      </a:cubicBezTo>
                      <a:close/>
                      <a:moveTo>
                        <a:pt x="4080" y="4871"/>
                      </a:moveTo>
                      <a:cubicBezTo>
                        <a:pt x="4126" y="4886"/>
                        <a:pt x="4157" y="4917"/>
                        <a:pt x="4204" y="4933"/>
                      </a:cubicBezTo>
                      <a:cubicBezTo>
                        <a:pt x="4235" y="4980"/>
                        <a:pt x="4266" y="5011"/>
                        <a:pt x="4281" y="5135"/>
                      </a:cubicBezTo>
                      <a:cubicBezTo>
                        <a:pt x="4188" y="5104"/>
                        <a:pt x="4095" y="5057"/>
                        <a:pt x="4002" y="5011"/>
                      </a:cubicBezTo>
                      <a:cubicBezTo>
                        <a:pt x="4018" y="4949"/>
                        <a:pt x="4049" y="4902"/>
                        <a:pt x="4080" y="4871"/>
                      </a:cubicBezTo>
                      <a:close/>
                      <a:moveTo>
                        <a:pt x="2513" y="4995"/>
                      </a:moveTo>
                      <a:cubicBezTo>
                        <a:pt x="2513" y="5011"/>
                        <a:pt x="2529" y="5011"/>
                        <a:pt x="2544" y="5026"/>
                      </a:cubicBezTo>
                      <a:cubicBezTo>
                        <a:pt x="2513" y="5057"/>
                        <a:pt x="2482" y="5104"/>
                        <a:pt x="2467" y="5135"/>
                      </a:cubicBezTo>
                      <a:lnTo>
                        <a:pt x="2451" y="5104"/>
                      </a:lnTo>
                      <a:cubicBezTo>
                        <a:pt x="2451" y="5135"/>
                        <a:pt x="2436" y="5150"/>
                        <a:pt x="2436" y="5166"/>
                      </a:cubicBezTo>
                      <a:lnTo>
                        <a:pt x="2389" y="5135"/>
                      </a:lnTo>
                      <a:lnTo>
                        <a:pt x="2203" y="5011"/>
                      </a:lnTo>
                      <a:cubicBezTo>
                        <a:pt x="2219" y="4995"/>
                        <a:pt x="2219" y="4995"/>
                        <a:pt x="2219" y="4995"/>
                      </a:cubicBezTo>
                      <a:cubicBezTo>
                        <a:pt x="2234" y="5073"/>
                        <a:pt x="2358" y="5011"/>
                        <a:pt x="2405" y="5119"/>
                      </a:cubicBezTo>
                      <a:cubicBezTo>
                        <a:pt x="2436" y="5073"/>
                        <a:pt x="2482" y="5042"/>
                        <a:pt x="2513" y="4995"/>
                      </a:cubicBezTo>
                      <a:close/>
                      <a:moveTo>
                        <a:pt x="2265" y="5150"/>
                      </a:moveTo>
                      <a:lnTo>
                        <a:pt x="2312" y="5181"/>
                      </a:lnTo>
                      <a:lnTo>
                        <a:pt x="2296" y="5181"/>
                      </a:lnTo>
                      <a:cubicBezTo>
                        <a:pt x="2281" y="5166"/>
                        <a:pt x="2265" y="5166"/>
                        <a:pt x="2265" y="5150"/>
                      </a:cubicBezTo>
                      <a:close/>
                      <a:moveTo>
                        <a:pt x="3987" y="5026"/>
                      </a:moveTo>
                      <a:cubicBezTo>
                        <a:pt x="4018" y="5104"/>
                        <a:pt x="4018" y="5181"/>
                        <a:pt x="3971" y="5243"/>
                      </a:cubicBezTo>
                      <a:cubicBezTo>
                        <a:pt x="3971" y="5166"/>
                        <a:pt x="3971" y="5104"/>
                        <a:pt x="3987" y="5026"/>
                      </a:cubicBezTo>
                      <a:close/>
                      <a:moveTo>
                        <a:pt x="2327" y="5197"/>
                      </a:moveTo>
                      <a:lnTo>
                        <a:pt x="2405" y="5243"/>
                      </a:lnTo>
                      <a:cubicBezTo>
                        <a:pt x="2405" y="5259"/>
                        <a:pt x="2405" y="5259"/>
                        <a:pt x="2405" y="5274"/>
                      </a:cubicBezTo>
                      <a:lnTo>
                        <a:pt x="2312" y="5212"/>
                      </a:lnTo>
                      <a:cubicBezTo>
                        <a:pt x="2312" y="5197"/>
                        <a:pt x="2327" y="5197"/>
                        <a:pt x="2327" y="5197"/>
                      </a:cubicBezTo>
                      <a:close/>
                      <a:moveTo>
                        <a:pt x="1769" y="5305"/>
                      </a:moveTo>
                      <a:lnTo>
                        <a:pt x="1738" y="5321"/>
                      </a:lnTo>
                      <a:cubicBezTo>
                        <a:pt x="1753" y="5321"/>
                        <a:pt x="1753" y="5321"/>
                        <a:pt x="1769" y="5305"/>
                      </a:cubicBezTo>
                      <a:close/>
                      <a:moveTo>
                        <a:pt x="3674" y="5349"/>
                      </a:moveTo>
                      <a:cubicBezTo>
                        <a:pt x="3670" y="5373"/>
                        <a:pt x="3672" y="5390"/>
                        <a:pt x="3679" y="5401"/>
                      </a:cubicBezTo>
                      <a:lnTo>
                        <a:pt x="3679" y="5401"/>
                      </a:lnTo>
                      <a:cubicBezTo>
                        <a:pt x="3678" y="5400"/>
                        <a:pt x="3677" y="5399"/>
                        <a:pt x="3677" y="5398"/>
                      </a:cubicBezTo>
                      <a:cubicBezTo>
                        <a:pt x="3665" y="5376"/>
                        <a:pt x="3670" y="5361"/>
                        <a:pt x="3674" y="5349"/>
                      </a:cubicBezTo>
                      <a:close/>
                      <a:moveTo>
                        <a:pt x="2265" y="5274"/>
                      </a:moveTo>
                      <a:cubicBezTo>
                        <a:pt x="2281" y="5305"/>
                        <a:pt x="2296" y="5321"/>
                        <a:pt x="2312" y="5352"/>
                      </a:cubicBezTo>
                      <a:cubicBezTo>
                        <a:pt x="2343" y="5321"/>
                        <a:pt x="2358" y="5305"/>
                        <a:pt x="2374" y="5305"/>
                      </a:cubicBezTo>
                      <a:cubicBezTo>
                        <a:pt x="2374" y="5290"/>
                        <a:pt x="2358" y="5290"/>
                        <a:pt x="2358" y="5274"/>
                      </a:cubicBezTo>
                      <a:lnTo>
                        <a:pt x="2358" y="5274"/>
                      </a:lnTo>
                      <a:lnTo>
                        <a:pt x="2389" y="5290"/>
                      </a:lnTo>
                      <a:cubicBezTo>
                        <a:pt x="2374" y="5290"/>
                        <a:pt x="2374" y="5290"/>
                        <a:pt x="2374" y="5305"/>
                      </a:cubicBezTo>
                      <a:cubicBezTo>
                        <a:pt x="2389" y="5321"/>
                        <a:pt x="2405" y="5336"/>
                        <a:pt x="2420" y="5352"/>
                      </a:cubicBezTo>
                      <a:cubicBezTo>
                        <a:pt x="2343" y="5398"/>
                        <a:pt x="2265" y="5445"/>
                        <a:pt x="2203" y="5460"/>
                      </a:cubicBezTo>
                      <a:cubicBezTo>
                        <a:pt x="2203" y="5383"/>
                        <a:pt x="2219" y="5321"/>
                        <a:pt x="2265" y="5274"/>
                      </a:cubicBezTo>
                      <a:close/>
                      <a:moveTo>
                        <a:pt x="2963" y="5460"/>
                      </a:moveTo>
                      <a:cubicBezTo>
                        <a:pt x="2948" y="5476"/>
                        <a:pt x="2932" y="5476"/>
                        <a:pt x="2917" y="5507"/>
                      </a:cubicBezTo>
                      <a:lnTo>
                        <a:pt x="2886" y="5476"/>
                      </a:lnTo>
                      <a:cubicBezTo>
                        <a:pt x="2901" y="5460"/>
                        <a:pt x="2932" y="5460"/>
                        <a:pt x="2963" y="5460"/>
                      </a:cubicBezTo>
                      <a:close/>
                      <a:moveTo>
                        <a:pt x="2870" y="5569"/>
                      </a:moveTo>
                      <a:lnTo>
                        <a:pt x="3196" y="5802"/>
                      </a:lnTo>
                      <a:cubicBezTo>
                        <a:pt x="3196" y="5771"/>
                        <a:pt x="3180" y="5740"/>
                        <a:pt x="3196" y="5708"/>
                      </a:cubicBezTo>
                      <a:cubicBezTo>
                        <a:pt x="3209" y="5689"/>
                        <a:pt x="3224" y="5680"/>
                        <a:pt x="3242" y="5680"/>
                      </a:cubicBezTo>
                      <a:cubicBezTo>
                        <a:pt x="3266" y="5680"/>
                        <a:pt x="3293" y="5697"/>
                        <a:pt x="3320" y="5724"/>
                      </a:cubicBezTo>
                      <a:cubicBezTo>
                        <a:pt x="3196" y="5755"/>
                        <a:pt x="3273" y="5833"/>
                        <a:pt x="3273" y="5895"/>
                      </a:cubicBezTo>
                      <a:lnTo>
                        <a:pt x="2839" y="5584"/>
                      </a:lnTo>
                      <a:cubicBezTo>
                        <a:pt x="2855" y="5584"/>
                        <a:pt x="2855" y="5584"/>
                        <a:pt x="2870" y="5569"/>
                      </a:cubicBezTo>
                      <a:close/>
                      <a:moveTo>
                        <a:pt x="577" y="2854"/>
                      </a:moveTo>
                      <a:cubicBezTo>
                        <a:pt x="581" y="2854"/>
                        <a:pt x="586" y="2854"/>
                        <a:pt x="590" y="2855"/>
                      </a:cubicBezTo>
                      <a:cubicBezTo>
                        <a:pt x="652" y="2932"/>
                        <a:pt x="714" y="3010"/>
                        <a:pt x="776" y="3087"/>
                      </a:cubicBezTo>
                      <a:lnTo>
                        <a:pt x="776" y="3103"/>
                      </a:lnTo>
                      <a:cubicBezTo>
                        <a:pt x="792" y="3134"/>
                        <a:pt x="807" y="3149"/>
                        <a:pt x="823" y="3165"/>
                      </a:cubicBezTo>
                      <a:cubicBezTo>
                        <a:pt x="823" y="3149"/>
                        <a:pt x="838" y="3118"/>
                        <a:pt x="854" y="3118"/>
                      </a:cubicBezTo>
                      <a:cubicBezTo>
                        <a:pt x="854" y="3134"/>
                        <a:pt x="900" y="3196"/>
                        <a:pt x="885" y="3242"/>
                      </a:cubicBezTo>
                      <a:cubicBezTo>
                        <a:pt x="869" y="3227"/>
                        <a:pt x="854" y="3196"/>
                        <a:pt x="823" y="3165"/>
                      </a:cubicBezTo>
                      <a:cubicBezTo>
                        <a:pt x="823" y="3211"/>
                        <a:pt x="823" y="3242"/>
                        <a:pt x="792" y="3258"/>
                      </a:cubicBezTo>
                      <a:cubicBezTo>
                        <a:pt x="838" y="3320"/>
                        <a:pt x="900" y="3398"/>
                        <a:pt x="947" y="3460"/>
                      </a:cubicBezTo>
                      <a:cubicBezTo>
                        <a:pt x="931" y="3491"/>
                        <a:pt x="916" y="3522"/>
                        <a:pt x="916" y="3568"/>
                      </a:cubicBezTo>
                      <a:cubicBezTo>
                        <a:pt x="978" y="3646"/>
                        <a:pt x="1040" y="3739"/>
                        <a:pt x="1102" y="3832"/>
                      </a:cubicBezTo>
                      <a:cubicBezTo>
                        <a:pt x="1086" y="3863"/>
                        <a:pt x="1055" y="3878"/>
                        <a:pt x="1040" y="3878"/>
                      </a:cubicBezTo>
                      <a:cubicBezTo>
                        <a:pt x="1117" y="3878"/>
                        <a:pt x="1133" y="3894"/>
                        <a:pt x="1164" y="3909"/>
                      </a:cubicBezTo>
                      <a:cubicBezTo>
                        <a:pt x="1211" y="3971"/>
                        <a:pt x="1257" y="4049"/>
                        <a:pt x="1319" y="4111"/>
                      </a:cubicBezTo>
                      <a:cubicBezTo>
                        <a:pt x="1226" y="4111"/>
                        <a:pt x="1102" y="4033"/>
                        <a:pt x="1055" y="4002"/>
                      </a:cubicBezTo>
                      <a:cubicBezTo>
                        <a:pt x="1024" y="4033"/>
                        <a:pt x="993" y="4064"/>
                        <a:pt x="978" y="4080"/>
                      </a:cubicBezTo>
                      <a:lnTo>
                        <a:pt x="1505" y="4809"/>
                      </a:lnTo>
                      <a:cubicBezTo>
                        <a:pt x="1536" y="4793"/>
                        <a:pt x="1583" y="4778"/>
                        <a:pt x="1629" y="4762"/>
                      </a:cubicBezTo>
                      <a:lnTo>
                        <a:pt x="1939" y="4980"/>
                      </a:lnTo>
                      <a:cubicBezTo>
                        <a:pt x="1955" y="4995"/>
                        <a:pt x="1971" y="5011"/>
                        <a:pt x="1971" y="5026"/>
                      </a:cubicBezTo>
                      <a:cubicBezTo>
                        <a:pt x="1971" y="5026"/>
                        <a:pt x="1971" y="5011"/>
                        <a:pt x="1971" y="5011"/>
                      </a:cubicBezTo>
                      <a:lnTo>
                        <a:pt x="2033" y="5042"/>
                      </a:lnTo>
                      <a:cubicBezTo>
                        <a:pt x="1993" y="5068"/>
                        <a:pt x="1965" y="5077"/>
                        <a:pt x="1942" y="5077"/>
                      </a:cubicBezTo>
                      <a:cubicBezTo>
                        <a:pt x="1911" y="5077"/>
                        <a:pt x="1889" y="5059"/>
                        <a:pt x="1862" y="5042"/>
                      </a:cubicBezTo>
                      <a:cubicBezTo>
                        <a:pt x="1846" y="5135"/>
                        <a:pt x="1784" y="5197"/>
                        <a:pt x="1707" y="5228"/>
                      </a:cubicBezTo>
                      <a:lnTo>
                        <a:pt x="637" y="3754"/>
                      </a:lnTo>
                      <a:cubicBezTo>
                        <a:pt x="761" y="3615"/>
                        <a:pt x="1009" y="3537"/>
                        <a:pt x="854" y="3367"/>
                      </a:cubicBezTo>
                      <a:lnTo>
                        <a:pt x="854" y="3367"/>
                      </a:lnTo>
                      <a:cubicBezTo>
                        <a:pt x="807" y="3413"/>
                        <a:pt x="730" y="3491"/>
                        <a:pt x="714" y="3599"/>
                      </a:cubicBezTo>
                      <a:lnTo>
                        <a:pt x="559" y="3444"/>
                      </a:lnTo>
                      <a:lnTo>
                        <a:pt x="559" y="3444"/>
                      </a:lnTo>
                      <a:cubicBezTo>
                        <a:pt x="466" y="3537"/>
                        <a:pt x="652" y="3568"/>
                        <a:pt x="559" y="3692"/>
                      </a:cubicBezTo>
                      <a:lnTo>
                        <a:pt x="590" y="3677"/>
                      </a:lnTo>
                      <a:lnTo>
                        <a:pt x="590" y="3677"/>
                      </a:lnTo>
                      <a:cubicBezTo>
                        <a:pt x="575" y="3692"/>
                        <a:pt x="575" y="3708"/>
                        <a:pt x="575" y="3708"/>
                      </a:cubicBezTo>
                      <a:lnTo>
                        <a:pt x="1738" y="5305"/>
                      </a:lnTo>
                      <a:cubicBezTo>
                        <a:pt x="1815" y="5212"/>
                        <a:pt x="1955" y="5150"/>
                        <a:pt x="2079" y="5073"/>
                      </a:cubicBezTo>
                      <a:lnTo>
                        <a:pt x="2157" y="5135"/>
                      </a:lnTo>
                      <a:cubicBezTo>
                        <a:pt x="2188" y="5166"/>
                        <a:pt x="2203" y="5197"/>
                        <a:pt x="2219" y="5228"/>
                      </a:cubicBezTo>
                      <a:cubicBezTo>
                        <a:pt x="2172" y="5243"/>
                        <a:pt x="2141" y="5259"/>
                        <a:pt x="2095" y="5290"/>
                      </a:cubicBezTo>
                      <a:lnTo>
                        <a:pt x="2188" y="5522"/>
                      </a:lnTo>
                      <a:cubicBezTo>
                        <a:pt x="2104" y="5574"/>
                        <a:pt x="2055" y="5594"/>
                        <a:pt x="2028" y="5594"/>
                      </a:cubicBezTo>
                      <a:cubicBezTo>
                        <a:pt x="1934" y="5594"/>
                        <a:pt x="2113" y="5346"/>
                        <a:pt x="2017" y="5346"/>
                      </a:cubicBezTo>
                      <a:cubicBezTo>
                        <a:pt x="2009" y="5346"/>
                        <a:pt x="1998" y="5348"/>
                        <a:pt x="1986" y="5352"/>
                      </a:cubicBezTo>
                      <a:cubicBezTo>
                        <a:pt x="1910" y="5413"/>
                        <a:pt x="1879" y="5489"/>
                        <a:pt x="1848" y="5550"/>
                      </a:cubicBezTo>
                      <a:lnTo>
                        <a:pt x="1848" y="5550"/>
                      </a:lnTo>
                      <a:lnTo>
                        <a:pt x="1110" y="4538"/>
                      </a:lnTo>
                      <a:lnTo>
                        <a:pt x="1846" y="5553"/>
                      </a:lnTo>
                      <a:cubicBezTo>
                        <a:pt x="1847" y="5552"/>
                        <a:pt x="1848" y="5551"/>
                        <a:pt x="1848" y="5550"/>
                      </a:cubicBezTo>
                      <a:lnTo>
                        <a:pt x="1848" y="5550"/>
                      </a:lnTo>
                      <a:lnTo>
                        <a:pt x="1862" y="5569"/>
                      </a:lnTo>
                      <a:cubicBezTo>
                        <a:pt x="1895" y="5547"/>
                        <a:pt x="1920" y="5537"/>
                        <a:pt x="1940" y="5537"/>
                      </a:cubicBezTo>
                      <a:cubicBezTo>
                        <a:pt x="2030" y="5537"/>
                        <a:pt x="1997" y="5735"/>
                        <a:pt x="2103" y="5735"/>
                      </a:cubicBezTo>
                      <a:cubicBezTo>
                        <a:pt x="2134" y="5735"/>
                        <a:pt x="2175" y="5719"/>
                        <a:pt x="2234" y="5677"/>
                      </a:cubicBezTo>
                      <a:lnTo>
                        <a:pt x="2234" y="5677"/>
                      </a:lnTo>
                      <a:cubicBezTo>
                        <a:pt x="2250" y="5802"/>
                        <a:pt x="2157" y="5910"/>
                        <a:pt x="2048" y="5957"/>
                      </a:cubicBezTo>
                      <a:lnTo>
                        <a:pt x="47" y="3211"/>
                      </a:lnTo>
                      <a:cubicBezTo>
                        <a:pt x="78" y="3180"/>
                        <a:pt x="109" y="3165"/>
                        <a:pt x="140" y="3149"/>
                      </a:cubicBezTo>
                      <a:cubicBezTo>
                        <a:pt x="311" y="3165"/>
                        <a:pt x="202" y="3273"/>
                        <a:pt x="218" y="3382"/>
                      </a:cubicBezTo>
                      <a:lnTo>
                        <a:pt x="1939" y="5740"/>
                      </a:lnTo>
                      <a:cubicBezTo>
                        <a:pt x="1955" y="5724"/>
                        <a:pt x="1955" y="5693"/>
                        <a:pt x="1939" y="5662"/>
                      </a:cubicBezTo>
                      <a:cubicBezTo>
                        <a:pt x="1939" y="5677"/>
                        <a:pt x="1924" y="5693"/>
                        <a:pt x="1908" y="5693"/>
                      </a:cubicBezTo>
                      <a:lnTo>
                        <a:pt x="264" y="3413"/>
                      </a:lnTo>
                      <a:cubicBezTo>
                        <a:pt x="311" y="3336"/>
                        <a:pt x="280" y="3320"/>
                        <a:pt x="249" y="3227"/>
                      </a:cubicBezTo>
                      <a:cubicBezTo>
                        <a:pt x="400" y="3121"/>
                        <a:pt x="419" y="2854"/>
                        <a:pt x="577" y="2854"/>
                      </a:cubicBezTo>
                      <a:close/>
                      <a:moveTo>
                        <a:pt x="4685" y="1"/>
                      </a:moveTo>
                      <a:cubicBezTo>
                        <a:pt x="4607" y="63"/>
                        <a:pt x="4545" y="110"/>
                        <a:pt x="4514" y="156"/>
                      </a:cubicBezTo>
                      <a:lnTo>
                        <a:pt x="4421" y="47"/>
                      </a:lnTo>
                      <a:lnTo>
                        <a:pt x="4235" y="141"/>
                      </a:lnTo>
                      <a:lnTo>
                        <a:pt x="4359" y="187"/>
                      </a:lnTo>
                      <a:cubicBezTo>
                        <a:pt x="4359" y="187"/>
                        <a:pt x="4281" y="249"/>
                        <a:pt x="4219" y="296"/>
                      </a:cubicBezTo>
                      <a:cubicBezTo>
                        <a:pt x="4157" y="358"/>
                        <a:pt x="4095" y="404"/>
                        <a:pt x="4095" y="404"/>
                      </a:cubicBezTo>
                      <a:cubicBezTo>
                        <a:pt x="4049" y="482"/>
                        <a:pt x="4049" y="497"/>
                        <a:pt x="4080" y="513"/>
                      </a:cubicBezTo>
                      <a:cubicBezTo>
                        <a:pt x="3971" y="621"/>
                        <a:pt x="4281" y="621"/>
                        <a:pt x="4142" y="807"/>
                      </a:cubicBezTo>
                      <a:cubicBezTo>
                        <a:pt x="4126" y="807"/>
                        <a:pt x="4111" y="823"/>
                        <a:pt x="4111" y="823"/>
                      </a:cubicBezTo>
                      <a:lnTo>
                        <a:pt x="4049" y="823"/>
                      </a:lnTo>
                      <a:cubicBezTo>
                        <a:pt x="4049" y="823"/>
                        <a:pt x="4049" y="807"/>
                        <a:pt x="4049" y="807"/>
                      </a:cubicBezTo>
                      <a:cubicBezTo>
                        <a:pt x="4067" y="799"/>
                        <a:pt x="4079" y="790"/>
                        <a:pt x="4093" y="790"/>
                      </a:cubicBezTo>
                      <a:cubicBezTo>
                        <a:pt x="4103" y="790"/>
                        <a:pt x="4113" y="794"/>
                        <a:pt x="4126" y="807"/>
                      </a:cubicBezTo>
                      <a:cubicBezTo>
                        <a:pt x="4143" y="713"/>
                        <a:pt x="4104" y="681"/>
                        <a:pt x="4039" y="681"/>
                      </a:cubicBezTo>
                      <a:cubicBezTo>
                        <a:pt x="3986" y="681"/>
                        <a:pt x="3917" y="702"/>
                        <a:pt x="3847" y="730"/>
                      </a:cubicBezTo>
                      <a:lnTo>
                        <a:pt x="3863" y="854"/>
                      </a:lnTo>
                      <a:cubicBezTo>
                        <a:pt x="3807" y="854"/>
                        <a:pt x="3753" y="847"/>
                        <a:pt x="3702" y="847"/>
                      </a:cubicBezTo>
                      <a:cubicBezTo>
                        <a:pt x="3624" y="847"/>
                        <a:pt x="3549" y="863"/>
                        <a:pt x="3475" y="947"/>
                      </a:cubicBezTo>
                      <a:cubicBezTo>
                        <a:pt x="3475" y="947"/>
                        <a:pt x="3444" y="1087"/>
                        <a:pt x="3428" y="1242"/>
                      </a:cubicBezTo>
                      <a:cubicBezTo>
                        <a:pt x="3413" y="1319"/>
                        <a:pt x="3397" y="1381"/>
                        <a:pt x="3397" y="1443"/>
                      </a:cubicBezTo>
                      <a:cubicBezTo>
                        <a:pt x="3366" y="1490"/>
                        <a:pt x="3335" y="1552"/>
                        <a:pt x="3304" y="1614"/>
                      </a:cubicBezTo>
                      <a:cubicBezTo>
                        <a:pt x="3299" y="1613"/>
                        <a:pt x="3294" y="1612"/>
                        <a:pt x="3288" y="1612"/>
                      </a:cubicBezTo>
                      <a:cubicBezTo>
                        <a:pt x="3247" y="1612"/>
                        <a:pt x="3208" y="1640"/>
                        <a:pt x="3175" y="1640"/>
                      </a:cubicBezTo>
                      <a:cubicBezTo>
                        <a:pt x="3151" y="1640"/>
                        <a:pt x="3131" y="1624"/>
                        <a:pt x="3118" y="1567"/>
                      </a:cubicBezTo>
                      <a:cubicBezTo>
                        <a:pt x="3072" y="1536"/>
                        <a:pt x="3087" y="1474"/>
                        <a:pt x="3165" y="1459"/>
                      </a:cubicBezTo>
                      <a:cubicBezTo>
                        <a:pt x="3180" y="1459"/>
                        <a:pt x="3180" y="1490"/>
                        <a:pt x="3196" y="1490"/>
                      </a:cubicBezTo>
                      <a:cubicBezTo>
                        <a:pt x="3165" y="1412"/>
                        <a:pt x="3118" y="1335"/>
                        <a:pt x="3010" y="1335"/>
                      </a:cubicBezTo>
                      <a:cubicBezTo>
                        <a:pt x="3087" y="1288"/>
                        <a:pt x="3103" y="1288"/>
                        <a:pt x="3118" y="1211"/>
                      </a:cubicBezTo>
                      <a:lnTo>
                        <a:pt x="3118" y="1211"/>
                      </a:lnTo>
                      <a:lnTo>
                        <a:pt x="3041" y="1257"/>
                      </a:lnTo>
                      <a:cubicBezTo>
                        <a:pt x="3134" y="1149"/>
                        <a:pt x="3227" y="885"/>
                        <a:pt x="3165" y="807"/>
                      </a:cubicBezTo>
                      <a:lnTo>
                        <a:pt x="3165" y="807"/>
                      </a:lnTo>
                      <a:cubicBezTo>
                        <a:pt x="3211" y="947"/>
                        <a:pt x="3041" y="885"/>
                        <a:pt x="2963" y="916"/>
                      </a:cubicBezTo>
                      <a:cubicBezTo>
                        <a:pt x="2990" y="863"/>
                        <a:pt x="3051" y="752"/>
                        <a:pt x="3008" y="752"/>
                      </a:cubicBezTo>
                      <a:cubicBezTo>
                        <a:pt x="3001" y="752"/>
                        <a:pt x="2992" y="754"/>
                        <a:pt x="2979" y="761"/>
                      </a:cubicBezTo>
                      <a:cubicBezTo>
                        <a:pt x="2979" y="815"/>
                        <a:pt x="2847" y="989"/>
                        <a:pt x="2941" y="989"/>
                      </a:cubicBezTo>
                      <a:cubicBezTo>
                        <a:pt x="2954" y="989"/>
                        <a:pt x="2971" y="986"/>
                        <a:pt x="2994" y="978"/>
                      </a:cubicBezTo>
                      <a:lnTo>
                        <a:pt x="2994" y="978"/>
                      </a:lnTo>
                      <a:cubicBezTo>
                        <a:pt x="2948" y="1056"/>
                        <a:pt x="2917" y="1180"/>
                        <a:pt x="2824" y="1195"/>
                      </a:cubicBezTo>
                      <a:cubicBezTo>
                        <a:pt x="2855" y="1071"/>
                        <a:pt x="2777" y="1071"/>
                        <a:pt x="2746" y="978"/>
                      </a:cubicBezTo>
                      <a:lnTo>
                        <a:pt x="2746" y="978"/>
                      </a:lnTo>
                      <a:cubicBezTo>
                        <a:pt x="2715" y="1102"/>
                        <a:pt x="2777" y="1180"/>
                        <a:pt x="2808" y="1226"/>
                      </a:cubicBezTo>
                      <a:cubicBezTo>
                        <a:pt x="2743" y="1241"/>
                        <a:pt x="2679" y="1244"/>
                        <a:pt x="2618" y="1244"/>
                      </a:cubicBezTo>
                      <a:cubicBezTo>
                        <a:pt x="2562" y="1244"/>
                        <a:pt x="2508" y="1241"/>
                        <a:pt x="2457" y="1241"/>
                      </a:cubicBezTo>
                      <a:cubicBezTo>
                        <a:pt x="2327" y="1241"/>
                        <a:pt x="2218" y="1260"/>
                        <a:pt x="2141" y="1397"/>
                      </a:cubicBezTo>
                      <a:cubicBezTo>
                        <a:pt x="2140" y="1399"/>
                        <a:pt x="2139" y="1401"/>
                        <a:pt x="2140" y="1401"/>
                      </a:cubicBezTo>
                      <a:cubicBezTo>
                        <a:pt x="2143" y="1401"/>
                        <a:pt x="2198" y="1322"/>
                        <a:pt x="2243" y="1322"/>
                      </a:cubicBezTo>
                      <a:cubicBezTo>
                        <a:pt x="2257" y="1322"/>
                        <a:pt x="2271" y="1330"/>
                        <a:pt x="2281" y="1350"/>
                      </a:cubicBezTo>
                      <a:cubicBezTo>
                        <a:pt x="2262" y="1452"/>
                        <a:pt x="2206" y="1473"/>
                        <a:pt x="2142" y="1473"/>
                      </a:cubicBezTo>
                      <a:cubicBezTo>
                        <a:pt x="2097" y="1473"/>
                        <a:pt x="2047" y="1463"/>
                        <a:pt x="2003" y="1463"/>
                      </a:cubicBezTo>
                      <a:cubicBezTo>
                        <a:pt x="1957" y="1463"/>
                        <a:pt x="1916" y="1474"/>
                        <a:pt x="1893" y="1521"/>
                      </a:cubicBezTo>
                      <a:lnTo>
                        <a:pt x="2033" y="1614"/>
                      </a:lnTo>
                      <a:cubicBezTo>
                        <a:pt x="2017" y="1676"/>
                        <a:pt x="1955" y="1769"/>
                        <a:pt x="1908" y="1816"/>
                      </a:cubicBezTo>
                      <a:cubicBezTo>
                        <a:pt x="1862" y="1785"/>
                        <a:pt x="1676" y="1800"/>
                        <a:pt x="1722" y="1692"/>
                      </a:cubicBezTo>
                      <a:lnTo>
                        <a:pt x="1722" y="1692"/>
                      </a:lnTo>
                      <a:cubicBezTo>
                        <a:pt x="1474" y="1785"/>
                        <a:pt x="1784" y="2095"/>
                        <a:pt x="1536" y="2234"/>
                      </a:cubicBezTo>
                      <a:cubicBezTo>
                        <a:pt x="1660" y="2188"/>
                        <a:pt x="1676" y="2172"/>
                        <a:pt x="1738" y="2095"/>
                      </a:cubicBezTo>
                      <a:lnTo>
                        <a:pt x="1738" y="2095"/>
                      </a:lnTo>
                      <a:cubicBezTo>
                        <a:pt x="1722" y="2234"/>
                        <a:pt x="1784" y="2172"/>
                        <a:pt x="1846" y="2265"/>
                      </a:cubicBezTo>
                      <a:cubicBezTo>
                        <a:pt x="1833" y="2260"/>
                        <a:pt x="1820" y="2258"/>
                        <a:pt x="1807" y="2258"/>
                      </a:cubicBezTo>
                      <a:cubicBezTo>
                        <a:pt x="1742" y="2258"/>
                        <a:pt x="1689" y="2315"/>
                        <a:pt x="1662" y="2315"/>
                      </a:cubicBezTo>
                      <a:cubicBezTo>
                        <a:pt x="1646" y="2315"/>
                        <a:pt x="1640" y="2295"/>
                        <a:pt x="1645" y="2234"/>
                      </a:cubicBezTo>
                      <a:lnTo>
                        <a:pt x="1645" y="2234"/>
                      </a:lnTo>
                      <a:cubicBezTo>
                        <a:pt x="1583" y="2281"/>
                        <a:pt x="1443" y="2374"/>
                        <a:pt x="1459" y="2451"/>
                      </a:cubicBezTo>
                      <a:lnTo>
                        <a:pt x="1552" y="2451"/>
                      </a:lnTo>
                      <a:cubicBezTo>
                        <a:pt x="1459" y="2529"/>
                        <a:pt x="1428" y="2669"/>
                        <a:pt x="1459" y="2793"/>
                      </a:cubicBezTo>
                      <a:cubicBezTo>
                        <a:pt x="1567" y="2684"/>
                        <a:pt x="1428" y="2529"/>
                        <a:pt x="1583" y="2436"/>
                      </a:cubicBezTo>
                      <a:cubicBezTo>
                        <a:pt x="1610" y="2430"/>
                        <a:pt x="1632" y="2428"/>
                        <a:pt x="1649" y="2428"/>
                      </a:cubicBezTo>
                      <a:cubicBezTo>
                        <a:pt x="1777" y="2428"/>
                        <a:pt x="1653" y="2564"/>
                        <a:pt x="1831" y="2591"/>
                      </a:cubicBezTo>
                      <a:lnTo>
                        <a:pt x="1877" y="2405"/>
                      </a:lnTo>
                      <a:lnTo>
                        <a:pt x="1800" y="2436"/>
                      </a:lnTo>
                      <a:cubicBezTo>
                        <a:pt x="1722" y="2296"/>
                        <a:pt x="2002" y="2296"/>
                        <a:pt x="1862" y="2157"/>
                      </a:cubicBezTo>
                      <a:lnTo>
                        <a:pt x="1862" y="2157"/>
                      </a:lnTo>
                      <a:cubicBezTo>
                        <a:pt x="1876" y="2158"/>
                        <a:pt x="1890" y="2158"/>
                        <a:pt x="1902" y="2158"/>
                      </a:cubicBezTo>
                      <a:cubicBezTo>
                        <a:pt x="2076" y="2158"/>
                        <a:pt x="2063" y="2063"/>
                        <a:pt x="2281" y="2048"/>
                      </a:cubicBezTo>
                      <a:cubicBezTo>
                        <a:pt x="2281" y="2017"/>
                        <a:pt x="2271" y="2006"/>
                        <a:pt x="2255" y="2006"/>
                      </a:cubicBezTo>
                      <a:cubicBezTo>
                        <a:pt x="2233" y="2006"/>
                        <a:pt x="2200" y="2030"/>
                        <a:pt x="2172" y="2048"/>
                      </a:cubicBezTo>
                      <a:cubicBezTo>
                        <a:pt x="2250" y="1986"/>
                        <a:pt x="2141" y="1847"/>
                        <a:pt x="2296" y="1847"/>
                      </a:cubicBezTo>
                      <a:cubicBezTo>
                        <a:pt x="2354" y="1835"/>
                        <a:pt x="2292" y="1772"/>
                        <a:pt x="2218" y="1772"/>
                      </a:cubicBezTo>
                      <a:cubicBezTo>
                        <a:pt x="2200" y="1772"/>
                        <a:pt x="2181" y="1776"/>
                        <a:pt x="2163" y="1785"/>
                      </a:cubicBezTo>
                      <a:lnTo>
                        <a:pt x="2163" y="1785"/>
                      </a:lnTo>
                      <a:cubicBezTo>
                        <a:pt x="2231" y="1736"/>
                        <a:pt x="2290" y="1656"/>
                        <a:pt x="2374" y="1614"/>
                      </a:cubicBezTo>
                      <a:lnTo>
                        <a:pt x="2203" y="1583"/>
                      </a:lnTo>
                      <a:lnTo>
                        <a:pt x="2296" y="1505"/>
                      </a:lnTo>
                      <a:lnTo>
                        <a:pt x="2172" y="1521"/>
                      </a:lnTo>
                      <a:cubicBezTo>
                        <a:pt x="2308" y="1385"/>
                        <a:pt x="2504" y="1249"/>
                        <a:pt x="2686" y="1249"/>
                      </a:cubicBezTo>
                      <a:cubicBezTo>
                        <a:pt x="2711" y="1249"/>
                        <a:pt x="2737" y="1252"/>
                        <a:pt x="2761" y="1257"/>
                      </a:cubicBezTo>
                      <a:cubicBezTo>
                        <a:pt x="2668" y="1490"/>
                        <a:pt x="2389" y="1660"/>
                        <a:pt x="2451" y="1893"/>
                      </a:cubicBezTo>
                      <a:cubicBezTo>
                        <a:pt x="2453" y="1894"/>
                        <a:pt x="2455" y="1894"/>
                        <a:pt x="2457" y="1894"/>
                      </a:cubicBezTo>
                      <a:cubicBezTo>
                        <a:pt x="2501" y="1894"/>
                        <a:pt x="2482" y="1747"/>
                        <a:pt x="2559" y="1747"/>
                      </a:cubicBezTo>
                      <a:cubicBezTo>
                        <a:pt x="2576" y="1747"/>
                        <a:pt x="2596" y="1753"/>
                        <a:pt x="2622" y="1769"/>
                      </a:cubicBezTo>
                      <a:lnTo>
                        <a:pt x="2591" y="1645"/>
                      </a:lnTo>
                      <a:cubicBezTo>
                        <a:pt x="2615" y="1596"/>
                        <a:pt x="2689" y="1498"/>
                        <a:pt x="2757" y="1498"/>
                      </a:cubicBezTo>
                      <a:cubicBezTo>
                        <a:pt x="2774" y="1498"/>
                        <a:pt x="2792" y="1505"/>
                        <a:pt x="2808" y="1521"/>
                      </a:cubicBezTo>
                      <a:cubicBezTo>
                        <a:pt x="2715" y="1707"/>
                        <a:pt x="2730" y="1816"/>
                        <a:pt x="2730" y="1955"/>
                      </a:cubicBezTo>
                      <a:cubicBezTo>
                        <a:pt x="2746" y="1971"/>
                        <a:pt x="2746" y="2002"/>
                        <a:pt x="2730" y="2017"/>
                      </a:cubicBezTo>
                      <a:lnTo>
                        <a:pt x="2715" y="2017"/>
                      </a:lnTo>
                      <a:cubicBezTo>
                        <a:pt x="2684" y="2064"/>
                        <a:pt x="2606" y="2110"/>
                        <a:pt x="2591" y="2157"/>
                      </a:cubicBezTo>
                      <a:cubicBezTo>
                        <a:pt x="2581" y="2162"/>
                        <a:pt x="2572" y="2164"/>
                        <a:pt x="2564" y="2164"/>
                      </a:cubicBezTo>
                      <a:cubicBezTo>
                        <a:pt x="2524" y="2164"/>
                        <a:pt x="2513" y="2105"/>
                        <a:pt x="2513" y="2079"/>
                      </a:cubicBezTo>
                      <a:cubicBezTo>
                        <a:pt x="2250" y="2110"/>
                        <a:pt x="2389" y="2482"/>
                        <a:pt x="2157" y="2545"/>
                      </a:cubicBezTo>
                      <a:cubicBezTo>
                        <a:pt x="2135" y="2517"/>
                        <a:pt x="2104" y="2511"/>
                        <a:pt x="2072" y="2511"/>
                      </a:cubicBezTo>
                      <a:cubicBezTo>
                        <a:pt x="2045" y="2511"/>
                        <a:pt x="2018" y="2516"/>
                        <a:pt x="1997" y="2516"/>
                      </a:cubicBezTo>
                      <a:cubicBezTo>
                        <a:pt x="1972" y="2516"/>
                        <a:pt x="1955" y="2510"/>
                        <a:pt x="1955" y="2482"/>
                      </a:cubicBezTo>
                      <a:cubicBezTo>
                        <a:pt x="1846" y="2545"/>
                        <a:pt x="1877" y="2684"/>
                        <a:pt x="1862" y="2777"/>
                      </a:cubicBezTo>
                      <a:cubicBezTo>
                        <a:pt x="1850" y="2770"/>
                        <a:pt x="1838" y="2767"/>
                        <a:pt x="1827" y="2767"/>
                      </a:cubicBezTo>
                      <a:cubicBezTo>
                        <a:pt x="1785" y="2767"/>
                        <a:pt x="1745" y="2804"/>
                        <a:pt x="1720" y="2804"/>
                      </a:cubicBezTo>
                      <a:cubicBezTo>
                        <a:pt x="1706" y="2804"/>
                        <a:pt x="1696" y="2794"/>
                        <a:pt x="1691" y="2762"/>
                      </a:cubicBezTo>
                      <a:lnTo>
                        <a:pt x="1691" y="2762"/>
                      </a:lnTo>
                      <a:lnTo>
                        <a:pt x="1707" y="2948"/>
                      </a:lnTo>
                      <a:cubicBezTo>
                        <a:pt x="1631" y="2948"/>
                        <a:pt x="1565" y="3041"/>
                        <a:pt x="1501" y="3041"/>
                      </a:cubicBezTo>
                      <a:cubicBezTo>
                        <a:pt x="1487" y="3041"/>
                        <a:pt x="1473" y="3037"/>
                        <a:pt x="1459" y="3025"/>
                      </a:cubicBezTo>
                      <a:lnTo>
                        <a:pt x="1459" y="3025"/>
                      </a:lnTo>
                      <a:cubicBezTo>
                        <a:pt x="1412" y="3087"/>
                        <a:pt x="1536" y="3165"/>
                        <a:pt x="1428" y="3180"/>
                      </a:cubicBezTo>
                      <a:cubicBezTo>
                        <a:pt x="1412" y="3165"/>
                        <a:pt x="1397" y="3149"/>
                        <a:pt x="1412" y="3149"/>
                      </a:cubicBezTo>
                      <a:cubicBezTo>
                        <a:pt x="1404" y="3147"/>
                        <a:pt x="1396" y="3146"/>
                        <a:pt x="1387" y="3146"/>
                      </a:cubicBezTo>
                      <a:cubicBezTo>
                        <a:pt x="1328" y="3146"/>
                        <a:pt x="1257" y="3192"/>
                        <a:pt x="1257" y="3273"/>
                      </a:cubicBezTo>
                      <a:cubicBezTo>
                        <a:pt x="1273" y="3270"/>
                        <a:pt x="1284" y="3269"/>
                        <a:pt x="1292" y="3269"/>
                      </a:cubicBezTo>
                      <a:cubicBezTo>
                        <a:pt x="1313" y="3269"/>
                        <a:pt x="1310" y="3278"/>
                        <a:pt x="1331" y="3278"/>
                      </a:cubicBezTo>
                      <a:cubicBezTo>
                        <a:pt x="1338" y="3278"/>
                        <a:pt x="1349" y="3277"/>
                        <a:pt x="1366" y="3273"/>
                      </a:cubicBezTo>
                      <a:lnTo>
                        <a:pt x="1366" y="3273"/>
                      </a:lnTo>
                      <a:cubicBezTo>
                        <a:pt x="1409" y="3317"/>
                        <a:pt x="1384" y="3430"/>
                        <a:pt x="1278" y="3430"/>
                      </a:cubicBezTo>
                      <a:cubicBezTo>
                        <a:pt x="1271" y="3430"/>
                        <a:pt x="1264" y="3429"/>
                        <a:pt x="1257" y="3429"/>
                      </a:cubicBezTo>
                      <a:cubicBezTo>
                        <a:pt x="1273" y="3227"/>
                        <a:pt x="1086" y="3351"/>
                        <a:pt x="1086" y="3258"/>
                      </a:cubicBezTo>
                      <a:cubicBezTo>
                        <a:pt x="1040" y="3273"/>
                        <a:pt x="1009" y="3320"/>
                        <a:pt x="978" y="3367"/>
                      </a:cubicBezTo>
                      <a:cubicBezTo>
                        <a:pt x="947" y="3336"/>
                        <a:pt x="916" y="3289"/>
                        <a:pt x="885" y="3258"/>
                      </a:cubicBezTo>
                      <a:cubicBezTo>
                        <a:pt x="885" y="3227"/>
                        <a:pt x="916" y="3180"/>
                        <a:pt x="931" y="3118"/>
                      </a:cubicBezTo>
                      <a:cubicBezTo>
                        <a:pt x="931" y="3134"/>
                        <a:pt x="947" y="3165"/>
                        <a:pt x="947" y="3180"/>
                      </a:cubicBezTo>
                      <a:cubicBezTo>
                        <a:pt x="962" y="3118"/>
                        <a:pt x="1040" y="3072"/>
                        <a:pt x="1102" y="3025"/>
                      </a:cubicBezTo>
                      <a:cubicBezTo>
                        <a:pt x="1102" y="3025"/>
                        <a:pt x="1102" y="3041"/>
                        <a:pt x="1102" y="3041"/>
                      </a:cubicBezTo>
                      <a:cubicBezTo>
                        <a:pt x="1149" y="3025"/>
                        <a:pt x="1164" y="2994"/>
                        <a:pt x="1195" y="2948"/>
                      </a:cubicBezTo>
                      <a:cubicBezTo>
                        <a:pt x="1257" y="2886"/>
                        <a:pt x="1319" y="2808"/>
                        <a:pt x="1319" y="2700"/>
                      </a:cubicBezTo>
                      <a:cubicBezTo>
                        <a:pt x="1319" y="2653"/>
                        <a:pt x="1288" y="2607"/>
                        <a:pt x="1257" y="2560"/>
                      </a:cubicBezTo>
                      <a:cubicBezTo>
                        <a:pt x="1273" y="2545"/>
                        <a:pt x="1288" y="2529"/>
                        <a:pt x="1288" y="2529"/>
                      </a:cubicBezTo>
                      <a:cubicBezTo>
                        <a:pt x="1211" y="2514"/>
                        <a:pt x="1195" y="2451"/>
                        <a:pt x="1211" y="2374"/>
                      </a:cubicBezTo>
                      <a:cubicBezTo>
                        <a:pt x="1211" y="2374"/>
                        <a:pt x="1211" y="2358"/>
                        <a:pt x="1211" y="2343"/>
                      </a:cubicBezTo>
                      <a:lnTo>
                        <a:pt x="1211" y="2327"/>
                      </a:lnTo>
                      <a:lnTo>
                        <a:pt x="1195" y="2327"/>
                      </a:lnTo>
                      <a:cubicBezTo>
                        <a:pt x="1180" y="2312"/>
                        <a:pt x="1180" y="2296"/>
                        <a:pt x="1149" y="2296"/>
                      </a:cubicBezTo>
                      <a:cubicBezTo>
                        <a:pt x="1133" y="2327"/>
                        <a:pt x="1086" y="2343"/>
                        <a:pt x="1055" y="2343"/>
                      </a:cubicBezTo>
                      <a:cubicBezTo>
                        <a:pt x="1024" y="2296"/>
                        <a:pt x="978" y="2265"/>
                        <a:pt x="947" y="2219"/>
                      </a:cubicBezTo>
                      <a:cubicBezTo>
                        <a:pt x="943" y="2216"/>
                        <a:pt x="938" y="2215"/>
                        <a:pt x="931" y="2215"/>
                      </a:cubicBezTo>
                      <a:cubicBezTo>
                        <a:pt x="867" y="2215"/>
                        <a:pt x="707" y="2354"/>
                        <a:pt x="792" y="2467"/>
                      </a:cubicBezTo>
                      <a:cubicBezTo>
                        <a:pt x="854" y="2467"/>
                        <a:pt x="854" y="2498"/>
                        <a:pt x="854" y="2529"/>
                      </a:cubicBezTo>
                      <a:cubicBezTo>
                        <a:pt x="854" y="2545"/>
                        <a:pt x="838" y="2560"/>
                        <a:pt x="838" y="2576"/>
                      </a:cubicBezTo>
                      <a:lnTo>
                        <a:pt x="792" y="2622"/>
                      </a:lnTo>
                      <a:lnTo>
                        <a:pt x="776" y="2638"/>
                      </a:lnTo>
                      <a:cubicBezTo>
                        <a:pt x="762" y="2624"/>
                        <a:pt x="748" y="2597"/>
                        <a:pt x="757" y="2546"/>
                      </a:cubicBezTo>
                      <a:lnTo>
                        <a:pt x="757" y="2546"/>
                      </a:lnTo>
                      <a:cubicBezTo>
                        <a:pt x="741" y="2587"/>
                        <a:pt x="673" y="2629"/>
                        <a:pt x="714" y="2684"/>
                      </a:cubicBezTo>
                      <a:lnTo>
                        <a:pt x="699" y="2684"/>
                      </a:lnTo>
                      <a:cubicBezTo>
                        <a:pt x="683" y="2653"/>
                        <a:pt x="683" y="2607"/>
                        <a:pt x="683" y="2560"/>
                      </a:cubicBezTo>
                      <a:cubicBezTo>
                        <a:pt x="656" y="2525"/>
                        <a:pt x="628" y="2512"/>
                        <a:pt x="600" y="2512"/>
                      </a:cubicBezTo>
                      <a:cubicBezTo>
                        <a:pt x="532" y="2512"/>
                        <a:pt x="461" y="2587"/>
                        <a:pt x="380" y="2587"/>
                      </a:cubicBezTo>
                      <a:cubicBezTo>
                        <a:pt x="372" y="2587"/>
                        <a:pt x="365" y="2586"/>
                        <a:pt x="357" y="2585"/>
                      </a:cubicBezTo>
                      <a:lnTo>
                        <a:pt x="357" y="2585"/>
                      </a:lnTo>
                      <a:cubicBezTo>
                        <a:pt x="369" y="2591"/>
                        <a:pt x="381" y="2599"/>
                        <a:pt x="389" y="2607"/>
                      </a:cubicBezTo>
                      <a:lnTo>
                        <a:pt x="280" y="2669"/>
                      </a:lnTo>
                      <a:cubicBezTo>
                        <a:pt x="290" y="2666"/>
                        <a:pt x="299" y="2665"/>
                        <a:pt x="308" y="2665"/>
                      </a:cubicBezTo>
                      <a:cubicBezTo>
                        <a:pt x="401" y="2665"/>
                        <a:pt x="385" y="2813"/>
                        <a:pt x="342" y="2870"/>
                      </a:cubicBezTo>
                      <a:cubicBezTo>
                        <a:pt x="318" y="2894"/>
                        <a:pt x="275" y="2947"/>
                        <a:pt x="250" y="2947"/>
                      </a:cubicBezTo>
                      <a:cubicBezTo>
                        <a:pt x="243" y="2947"/>
                        <a:pt x="237" y="2943"/>
                        <a:pt x="233" y="2932"/>
                      </a:cubicBezTo>
                      <a:lnTo>
                        <a:pt x="249" y="2855"/>
                      </a:lnTo>
                      <a:lnTo>
                        <a:pt x="249" y="2855"/>
                      </a:lnTo>
                      <a:cubicBezTo>
                        <a:pt x="140" y="2886"/>
                        <a:pt x="202" y="3087"/>
                        <a:pt x="63" y="3103"/>
                      </a:cubicBezTo>
                      <a:cubicBezTo>
                        <a:pt x="32" y="3072"/>
                        <a:pt x="32" y="3041"/>
                        <a:pt x="32" y="3010"/>
                      </a:cubicBezTo>
                      <a:cubicBezTo>
                        <a:pt x="32" y="3072"/>
                        <a:pt x="16" y="3118"/>
                        <a:pt x="1" y="3165"/>
                      </a:cubicBezTo>
                      <a:lnTo>
                        <a:pt x="2064" y="6019"/>
                      </a:lnTo>
                      <a:cubicBezTo>
                        <a:pt x="2141" y="5941"/>
                        <a:pt x="2219" y="5879"/>
                        <a:pt x="2296" y="5771"/>
                      </a:cubicBezTo>
                      <a:lnTo>
                        <a:pt x="2296" y="5771"/>
                      </a:lnTo>
                      <a:lnTo>
                        <a:pt x="2281" y="5988"/>
                      </a:lnTo>
                      <a:cubicBezTo>
                        <a:pt x="2327" y="5771"/>
                        <a:pt x="2575" y="5646"/>
                        <a:pt x="2808" y="5584"/>
                      </a:cubicBezTo>
                      <a:lnTo>
                        <a:pt x="3366" y="5988"/>
                      </a:lnTo>
                      <a:cubicBezTo>
                        <a:pt x="3428" y="5895"/>
                        <a:pt x="3506" y="5802"/>
                        <a:pt x="3568" y="5724"/>
                      </a:cubicBezTo>
                      <a:lnTo>
                        <a:pt x="3568" y="5848"/>
                      </a:lnTo>
                      <a:cubicBezTo>
                        <a:pt x="3770" y="5833"/>
                        <a:pt x="3785" y="5755"/>
                        <a:pt x="3754" y="5646"/>
                      </a:cubicBezTo>
                      <a:cubicBezTo>
                        <a:pt x="3661" y="5584"/>
                        <a:pt x="3584" y="5522"/>
                        <a:pt x="3490" y="5460"/>
                      </a:cubicBezTo>
                      <a:lnTo>
                        <a:pt x="3506" y="5460"/>
                      </a:lnTo>
                      <a:cubicBezTo>
                        <a:pt x="3506" y="5460"/>
                        <a:pt x="3506" y="5460"/>
                        <a:pt x="3506" y="5460"/>
                      </a:cubicBezTo>
                      <a:lnTo>
                        <a:pt x="3506" y="5460"/>
                      </a:lnTo>
                      <a:cubicBezTo>
                        <a:pt x="3521" y="5476"/>
                        <a:pt x="3537" y="5476"/>
                        <a:pt x="3552" y="5476"/>
                      </a:cubicBezTo>
                      <a:cubicBezTo>
                        <a:pt x="3615" y="5522"/>
                        <a:pt x="3677" y="5569"/>
                        <a:pt x="3739" y="5615"/>
                      </a:cubicBezTo>
                      <a:cubicBezTo>
                        <a:pt x="3739" y="5600"/>
                        <a:pt x="3723" y="5584"/>
                        <a:pt x="3723" y="5584"/>
                      </a:cubicBezTo>
                      <a:lnTo>
                        <a:pt x="3723" y="5584"/>
                      </a:lnTo>
                      <a:cubicBezTo>
                        <a:pt x="3754" y="5600"/>
                        <a:pt x="3785" y="5631"/>
                        <a:pt x="3816" y="5662"/>
                      </a:cubicBezTo>
                      <a:cubicBezTo>
                        <a:pt x="3832" y="5677"/>
                        <a:pt x="3863" y="5693"/>
                        <a:pt x="3878" y="5708"/>
                      </a:cubicBezTo>
                      <a:cubicBezTo>
                        <a:pt x="3889" y="5714"/>
                        <a:pt x="3899" y="5715"/>
                        <a:pt x="3909" y="5715"/>
                      </a:cubicBezTo>
                      <a:cubicBezTo>
                        <a:pt x="3928" y="5715"/>
                        <a:pt x="3945" y="5708"/>
                        <a:pt x="3956" y="5708"/>
                      </a:cubicBezTo>
                      <a:cubicBezTo>
                        <a:pt x="3878" y="5646"/>
                        <a:pt x="3785" y="5584"/>
                        <a:pt x="3708" y="5522"/>
                      </a:cubicBezTo>
                      <a:cubicBezTo>
                        <a:pt x="3692" y="5522"/>
                        <a:pt x="3692" y="5507"/>
                        <a:pt x="3692" y="5491"/>
                      </a:cubicBezTo>
                      <a:lnTo>
                        <a:pt x="3692" y="5491"/>
                      </a:lnTo>
                      <a:cubicBezTo>
                        <a:pt x="3801" y="5569"/>
                        <a:pt x="3894" y="5646"/>
                        <a:pt x="4002" y="5708"/>
                      </a:cubicBezTo>
                      <a:cubicBezTo>
                        <a:pt x="4018" y="5724"/>
                        <a:pt x="4080" y="5755"/>
                        <a:pt x="4095" y="5786"/>
                      </a:cubicBezTo>
                      <a:cubicBezTo>
                        <a:pt x="4126" y="5802"/>
                        <a:pt x="4157" y="5833"/>
                        <a:pt x="4188" y="5848"/>
                      </a:cubicBezTo>
                      <a:cubicBezTo>
                        <a:pt x="4188" y="5833"/>
                        <a:pt x="4188" y="5802"/>
                        <a:pt x="4188" y="5771"/>
                      </a:cubicBezTo>
                      <a:cubicBezTo>
                        <a:pt x="3978" y="5665"/>
                        <a:pt x="3870" y="5560"/>
                        <a:pt x="3694" y="5413"/>
                      </a:cubicBezTo>
                      <a:lnTo>
                        <a:pt x="3694" y="5413"/>
                      </a:lnTo>
                      <a:cubicBezTo>
                        <a:pt x="3700" y="5416"/>
                        <a:pt x="3708" y="5417"/>
                        <a:pt x="3717" y="5417"/>
                      </a:cubicBezTo>
                      <a:cubicBezTo>
                        <a:pt x="3762" y="5417"/>
                        <a:pt x="3833" y="5385"/>
                        <a:pt x="3894" y="5367"/>
                      </a:cubicBezTo>
                      <a:cubicBezTo>
                        <a:pt x="3909" y="5383"/>
                        <a:pt x="3909" y="5398"/>
                        <a:pt x="3925" y="5429"/>
                      </a:cubicBezTo>
                      <a:cubicBezTo>
                        <a:pt x="3909" y="5414"/>
                        <a:pt x="3894" y="5398"/>
                        <a:pt x="3863" y="5398"/>
                      </a:cubicBezTo>
                      <a:cubicBezTo>
                        <a:pt x="3832" y="5476"/>
                        <a:pt x="3940" y="5569"/>
                        <a:pt x="4033" y="5600"/>
                      </a:cubicBezTo>
                      <a:lnTo>
                        <a:pt x="4018" y="5553"/>
                      </a:lnTo>
                      <a:lnTo>
                        <a:pt x="4142" y="5584"/>
                      </a:lnTo>
                      <a:cubicBezTo>
                        <a:pt x="3956" y="5445"/>
                        <a:pt x="4142" y="5383"/>
                        <a:pt x="4126" y="5259"/>
                      </a:cubicBezTo>
                      <a:lnTo>
                        <a:pt x="4126" y="5259"/>
                      </a:lnTo>
                      <a:cubicBezTo>
                        <a:pt x="4156" y="5362"/>
                        <a:pt x="4298" y="5508"/>
                        <a:pt x="4177" y="5508"/>
                      </a:cubicBezTo>
                      <a:cubicBezTo>
                        <a:pt x="4171" y="5508"/>
                        <a:pt x="4165" y="5508"/>
                        <a:pt x="4157" y="5507"/>
                      </a:cubicBezTo>
                      <a:lnTo>
                        <a:pt x="4157" y="5507"/>
                      </a:lnTo>
                      <a:lnTo>
                        <a:pt x="4250" y="5569"/>
                      </a:lnTo>
                      <a:cubicBezTo>
                        <a:pt x="4235" y="5615"/>
                        <a:pt x="4111" y="5600"/>
                        <a:pt x="4204" y="5677"/>
                      </a:cubicBezTo>
                      <a:lnTo>
                        <a:pt x="4204" y="5615"/>
                      </a:lnTo>
                      <a:lnTo>
                        <a:pt x="4266" y="5646"/>
                      </a:lnTo>
                      <a:cubicBezTo>
                        <a:pt x="4281" y="5615"/>
                        <a:pt x="4235" y="5507"/>
                        <a:pt x="4312" y="5507"/>
                      </a:cubicBezTo>
                      <a:cubicBezTo>
                        <a:pt x="4281" y="5429"/>
                        <a:pt x="4204" y="5321"/>
                        <a:pt x="4312" y="5228"/>
                      </a:cubicBezTo>
                      <a:lnTo>
                        <a:pt x="4328" y="5243"/>
                      </a:lnTo>
                      <a:cubicBezTo>
                        <a:pt x="4204" y="5042"/>
                        <a:pt x="4592" y="5135"/>
                        <a:pt x="4576" y="5011"/>
                      </a:cubicBezTo>
                      <a:cubicBezTo>
                        <a:pt x="4561" y="4995"/>
                        <a:pt x="4545" y="4980"/>
                        <a:pt x="4530" y="4964"/>
                      </a:cubicBezTo>
                      <a:lnTo>
                        <a:pt x="4576" y="4902"/>
                      </a:lnTo>
                      <a:cubicBezTo>
                        <a:pt x="4607" y="4964"/>
                        <a:pt x="4623" y="5057"/>
                        <a:pt x="4623" y="5088"/>
                      </a:cubicBezTo>
                      <a:lnTo>
                        <a:pt x="4886" y="5073"/>
                      </a:lnTo>
                      <a:cubicBezTo>
                        <a:pt x="4964" y="4917"/>
                        <a:pt x="5088" y="4840"/>
                        <a:pt x="5197" y="4700"/>
                      </a:cubicBezTo>
                      <a:cubicBezTo>
                        <a:pt x="5259" y="4669"/>
                        <a:pt x="5290" y="4607"/>
                        <a:pt x="5367" y="4607"/>
                      </a:cubicBezTo>
                      <a:cubicBezTo>
                        <a:pt x="5321" y="4592"/>
                        <a:pt x="5305" y="4576"/>
                        <a:pt x="5290" y="4576"/>
                      </a:cubicBezTo>
                      <a:cubicBezTo>
                        <a:pt x="5305" y="4545"/>
                        <a:pt x="5321" y="4530"/>
                        <a:pt x="5321" y="4499"/>
                      </a:cubicBezTo>
                      <a:lnTo>
                        <a:pt x="5367" y="4561"/>
                      </a:lnTo>
                      <a:cubicBezTo>
                        <a:pt x="5414" y="4545"/>
                        <a:pt x="5445" y="4530"/>
                        <a:pt x="5476" y="4514"/>
                      </a:cubicBezTo>
                      <a:cubicBezTo>
                        <a:pt x="5476" y="4537"/>
                        <a:pt x="5484" y="4551"/>
                        <a:pt x="5507" y="4551"/>
                      </a:cubicBezTo>
                      <a:cubicBezTo>
                        <a:pt x="5515" y="4551"/>
                        <a:pt x="5525" y="4549"/>
                        <a:pt x="5538" y="4545"/>
                      </a:cubicBezTo>
                      <a:cubicBezTo>
                        <a:pt x="5646" y="4359"/>
                        <a:pt x="5739" y="4220"/>
                        <a:pt x="5693" y="3940"/>
                      </a:cubicBezTo>
                      <a:lnTo>
                        <a:pt x="5693" y="3940"/>
                      </a:lnTo>
                      <a:cubicBezTo>
                        <a:pt x="5662" y="3987"/>
                        <a:pt x="5631" y="4049"/>
                        <a:pt x="5600" y="4095"/>
                      </a:cubicBezTo>
                      <a:cubicBezTo>
                        <a:pt x="5600" y="4049"/>
                        <a:pt x="5584" y="4002"/>
                        <a:pt x="5584" y="3956"/>
                      </a:cubicBezTo>
                      <a:cubicBezTo>
                        <a:pt x="5600" y="3940"/>
                        <a:pt x="5615" y="3925"/>
                        <a:pt x="5631" y="3909"/>
                      </a:cubicBezTo>
                      <a:lnTo>
                        <a:pt x="5631" y="3909"/>
                      </a:lnTo>
                      <a:lnTo>
                        <a:pt x="5584" y="3940"/>
                      </a:lnTo>
                      <a:cubicBezTo>
                        <a:pt x="5584" y="3847"/>
                        <a:pt x="5600" y="3754"/>
                        <a:pt x="5677" y="3661"/>
                      </a:cubicBezTo>
                      <a:cubicBezTo>
                        <a:pt x="5677" y="3677"/>
                        <a:pt x="5693" y="3677"/>
                        <a:pt x="5708" y="3677"/>
                      </a:cubicBezTo>
                      <a:cubicBezTo>
                        <a:pt x="5712" y="3676"/>
                        <a:pt x="5715" y="3676"/>
                        <a:pt x="5719" y="3676"/>
                      </a:cubicBezTo>
                      <a:cubicBezTo>
                        <a:pt x="5786" y="3676"/>
                        <a:pt x="5789" y="3819"/>
                        <a:pt x="5848" y="3863"/>
                      </a:cubicBezTo>
                      <a:cubicBezTo>
                        <a:pt x="5925" y="3770"/>
                        <a:pt x="5817" y="3661"/>
                        <a:pt x="5879" y="3568"/>
                      </a:cubicBezTo>
                      <a:cubicBezTo>
                        <a:pt x="5910" y="3568"/>
                        <a:pt x="5910" y="3568"/>
                        <a:pt x="5925" y="3584"/>
                      </a:cubicBezTo>
                      <a:cubicBezTo>
                        <a:pt x="5863" y="3661"/>
                        <a:pt x="5879" y="3692"/>
                        <a:pt x="5941" y="3692"/>
                      </a:cubicBezTo>
                      <a:lnTo>
                        <a:pt x="5941" y="3708"/>
                      </a:lnTo>
                      <a:lnTo>
                        <a:pt x="6003" y="3708"/>
                      </a:lnTo>
                      <a:cubicBezTo>
                        <a:pt x="6003" y="3708"/>
                        <a:pt x="6003" y="3692"/>
                        <a:pt x="6003" y="3692"/>
                      </a:cubicBezTo>
                      <a:lnTo>
                        <a:pt x="6019" y="3677"/>
                      </a:lnTo>
                      <a:lnTo>
                        <a:pt x="6003" y="3615"/>
                      </a:lnTo>
                      <a:lnTo>
                        <a:pt x="5987" y="3615"/>
                      </a:lnTo>
                      <a:cubicBezTo>
                        <a:pt x="5987" y="3584"/>
                        <a:pt x="5987" y="3537"/>
                        <a:pt x="5987" y="3506"/>
                      </a:cubicBezTo>
                      <a:cubicBezTo>
                        <a:pt x="6003" y="3491"/>
                        <a:pt x="6019" y="3491"/>
                        <a:pt x="6050" y="3491"/>
                      </a:cubicBezTo>
                      <a:cubicBezTo>
                        <a:pt x="6061" y="3487"/>
                        <a:pt x="6072" y="3485"/>
                        <a:pt x="6081" y="3485"/>
                      </a:cubicBezTo>
                      <a:cubicBezTo>
                        <a:pt x="6109" y="3485"/>
                        <a:pt x="6123" y="3502"/>
                        <a:pt x="6112" y="3537"/>
                      </a:cubicBezTo>
                      <a:cubicBezTo>
                        <a:pt x="6096" y="3553"/>
                        <a:pt x="6081" y="3584"/>
                        <a:pt x="6065" y="3599"/>
                      </a:cubicBezTo>
                      <a:cubicBezTo>
                        <a:pt x="6201" y="3565"/>
                        <a:pt x="6387" y="3481"/>
                        <a:pt x="6514" y="3481"/>
                      </a:cubicBezTo>
                      <a:cubicBezTo>
                        <a:pt x="6560" y="3481"/>
                        <a:pt x="6598" y="3493"/>
                        <a:pt x="6623" y="3522"/>
                      </a:cubicBezTo>
                      <a:cubicBezTo>
                        <a:pt x="6716" y="3475"/>
                        <a:pt x="6639" y="3444"/>
                        <a:pt x="6778" y="3351"/>
                      </a:cubicBezTo>
                      <a:cubicBezTo>
                        <a:pt x="6763" y="3289"/>
                        <a:pt x="6716" y="3242"/>
                        <a:pt x="6685" y="3196"/>
                      </a:cubicBezTo>
                      <a:cubicBezTo>
                        <a:pt x="6732" y="3180"/>
                        <a:pt x="6778" y="3165"/>
                        <a:pt x="6763" y="3103"/>
                      </a:cubicBezTo>
                      <a:lnTo>
                        <a:pt x="6763" y="3103"/>
                      </a:lnTo>
                      <a:cubicBezTo>
                        <a:pt x="6763" y="3149"/>
                        <a:pt x="6716" y="3165"/>
                        <a:pt x="6670" y="3165"/>
                      </a:cubicBezTo>
                      <a:cubicBezTo>
                        <a:pt x="6670" y="3149"/>
                        <a:pt x="6670" y="3134"/>
                        <a:pt x="6670" y="3118"/>
                      </a:cubicBezTo>
                      <a:cubicBezTo>
                        <a:pt x="6670" y="3118"/>
                        <a:pt x="6670" y="3103"/>
                        <a:pt x="6670" y="3103"/>
                      </a:cubicBezTo>
                      <a:cubicBezTo>
                        <a:pt x="6685" y="3087"/>
                        <a:pt x="6685" y="3072"/>
                        <a:pt x="6685" y="3056"/>
                      </a:cubicBezTo>
                      <a:cubicBezTo>
                        <a:pt x="6685" y="3025"/>
                        <a:pt x="6685" y="3010"/>
                        <a:pt x="6716" y="3010"/>
                      </a:cubicBezTo>
                      <a:cubicBezTo>
                        <a:pt x="6732" y="3010"/>
                        <a:pt x="6732" y="3041"/>
                        <a:pt x="6732" y="3041"/>
                      </a:cubicBezTo>
                      <a:cubicBezTo>
                        <a:pt x="6763" y="2963"/>
                        <a:pt x="6685" y="2839"/>
                        <a:pt x="6685" y="2762"/>
                      </a:cubicBezTo>
                      <a:cubicBezTo>
                        <a:pt x="6670" y="2746"/>
                        <a:pt x="6654" y="2731"/>
                        <a:pt x="6654" y="2715"/>
                      </a:cubicBezTo>
                      <a:lnTo>
                        <a:pt x="6654" y="2715"/>
                      </a:lnTo>
                      <a:cubicBezTo>
                        <a:pt x="6670" y="2731"/>
                        <a:pt x="6670" y="2731"/>
                        <a:pt x="6685" y="2746"/>
                      </a:cubicBezTo>
                      <a:cubicBezTo>
                        <a:pt x="6716" y="2762"/>
                        <a:pt x="6747" y="2793"/>
                        <a:pt x="6763" y="2793"/>
                      </a:cubicBezTo>
                      <a:cubicBezTo>
                        <a:pt x="6763" y="2808"/>
                        <a:pt x="6763" y="2824"/>
                        <a:pt x="6763" y="2839"/>
                      </a:cubicBezTo>
                      <a:cubicBezTo>
                        <a:pt x="6778" y="2870"/>
                        <a:pt x="6810" y="2901"/>
                        <a:pt x="6825" y="2917"/>
                      </a:cubicBezTo>
                      <a:cubicBezTo>
                        <a:pt x="6887" y="2700"/>
                        <a:pt x="6654" y="2529"/>
                        <a:pt x="6934" y="2420"/>
                      </a:cubicBezTo>
                      <a:lnTo>
                        <a:pt x="6949" y="2451"/>
                      </a:lnTo>
                      <a:lnTo>
                        <a:pt x="6918" y="2343"/>
                      </a:lnTo>
                      <a:lnTo>
                        <a:pt x="6143" y="1428"/>
                      </a:lnTo>
                      <a:cubicBezTo>
                        <a:pt x="6143" y="1412"/>
                        <a:pt x="6143" y="1397"/>
                        <a:pt x="6158" y="1381"/>
                      </a:cubicBezTo>
                      <a:lnTo>
                        <a:pt x="7042" y="2436"/>
                      </a:lnTo>
                      <a:cubicBezTo>
                        <a:pt x="7042" y="2467"/>
                        <a:pt x="7027" y="2498"/>
                        <a:pt x="7042" y="2545"/>
                      </a:cubicBezTo>
                      <a:cubicBezTo>
                        <a:pt x="7089" y="2545"/>
                        <a:pt x="7120" y="2514"/>
                        <a:pt x="7135" y="2498"/>
                      </a:cubicBezTo>
                      <a:lnTo>
                        <a:pt x="6158" y="1366"/>
                      </a:lnTo>
                      <a:lnTo>
                        <a:pt x="5863" y="1009"/>
                      </a:lnTo>
                      <a:cubicBezTo>
                        <a:pt x="5755" y="1071"/>
                        <a:pt x="5786" y="1273"/>
                        <a:pt x="5662" y="1366"/>
                      </a:cubicBezTo>
                      <a:lnTo>
                        <a:pt x="5569" y="1257"/>
                      </a:lnTo>
                      <a:cubicBezTo>
                        <a:pt x="5615" y="1195"/>
                        <a:pt x="5739" y="1118"/>
                        <a:pt x="5693" y="1025"/>
                      </a:cubicBezTo>
                      <a:lnTo>
                        <a:pt x="5693" y="1025"/>
                      </a:lnTo>
                      <a:cubicBezTo>
                        <a:pt x="5686" y="1053"/>
                        <a:pt x="5652" y="1066"/>
                        <a:pt x="5616" y="1066"/>
                      </a:cubicBezTo>
                      <a:cubicBezTo>
                        <a:pt x="5574" y="1066"/>
                        <a:pt x="5531" y="1049"/>
                        <a:pt x="5522" y="1025"/>
                      </a:cubicBezTo>
                      <a:cubicBezTo>
                        <a:pt x="5708" y="978"/>
                        <a:pt x="5600" y="885"/>
                        <a:pt x="5770" y="838"/>
                      </a:cubicBezTo>
                      <a:lnTo>
                        <a:pt x="6189" y="1319"/>
                      </a:lnTo>
                      <a:lnTo>
                        <a:pt x="7290" y="2607"/>
                      </a:lnTo>
                      <a:cubicBezTo>
                        <a:pt x="7275" y="2622"/>
                        <a:pt x="7259" y="2638"/>
                        <a:pt x="7244" y="2638"/>
                      </a:cubicBezTo>
                      <a:cubicBezTo>
                        <a:pt x="7257" y="2586"/>
                        <a:pt x="7251" y="2574"/>
                        <a:pt x="7236" y="2574"/>
                      </a:cubicBezTo>
                      <a:cubicBezTo>
                        <a:pt x="7225" y="2574"/>
                        <a:pt x="7208" y="2581"/>
                        <a:pt x="7192" y="2581"/>
                      </a:cubicBezTo>
                      <a:cubicBezTo>
                        <a:pt x="7177" y="2581"/>
                        <a:pt x="7163" y="2576"/>
                        <a:pt x="7151" y="2560"/>
                      </a:cubicBezTo>
                      <a:lnTo>
                        <a:pt x="7151" y="2560"/>
                      </a:lnTo>
                      <a:cubicBezTo>
                        <a:pt x="7182" y="2622"/>
                        <a:pt x="7073" y="2808"/>
                        <a:pt x="6949" y="2901"/>
                      </a:cubicBezTo>
                      <a:cubicBezTo>
                        <a:pt x="6970" y="2930"/>
                        <a:pt x="6991" y="2942"/>
                        <a:pt x="7012" y="2942"/>
                      </a:cubicBezTo>
                      <a:cubicBezTo>
                        <a:pt x="7070" y="2942"/>
                        <a:pt x="7133" y="2858"/>
                        <a:pt x="7213" y="2824"/>
                      </a:cubicBezTo>
                      <a:cubicBezTo>
                        <a:pt x="7213" y="2731"/>
                        <a:pt x="7259" y="2684"/>
                        <a:pt x="7321" y="2638"/>
                      </a:cubicBezTo>
                      <a:lnTo>
                        <a:pt x="6189" y="1304"/>
                      </a:lnTo>
                      <a:lnTo>
                        <a:pt x="5755" y="807"/>
                      </a:lnTo>
                      <a:cubicBezTo>
                        <a:pt x="5693" y="823"/>
                        <a:pt x="5631" y="838"/>
                        <a:pt x="5584" y="869"/>
                      </a:cubicBezTo>
                      <a:lnTo>
                        <a:pt x="468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21"/>
                <p:cNvSpPr/>
                <p:nvPr/>
              </p:nvSpPr>
              <p:spPr>
                <a:xfrm>
                  <a:off x="3959850" y="692150"/>
                  <a:ext cx="10100" cy="1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440" extrusionOk="0">
                      <a:moveTo>
                        <a:pt x="109" y="109"/>
                      </a:moveTo>
                      <a:cubicBezTo>
                        <a:pt x="125" y="125"/>
                        <a:pt x="140" y="125"/>
                        <a:pt x="156" y="140"/>
                      </a:cubicBezTo>
                      <a:cubicBezTo>
                        <a:pt x="156" y="151"/>
                        <a:pt x="156" y="157"/>
                        <a:pt x="156" y="163"/>
                      </a:cubicBezTo>
                      <a:lnTo>
                        <a:pt x="156" y="163"/>
                      </a:lnTo>
                      <a:cubicBezTo>
                        <a:pt x="140" y="141"/>
                        <a:pt x="120" y="121"/>
                        <a:pt x="109" y="109"/>
                      </a:cubicBezTo>
                      <a:close/>
                      <a:moveTo>
                        <a:pt x="16" y="1"/>
                      </a:moveTo>
                      <a:lnTo>
                        <a:pt x="16" y="1"/>
                      </a:lnTo>
                      <a:cubicBezTo>
                        <a:pt x="0" y="233"/>
                        <a:pt x="171" y="94"/>
                        <a:pt x="78" y="388"/>
                      </a:cubicBezTo>
                      <a:cubicBezTo>
                        <a:pt x="124" y="424"/>
                        <a:pt x="164" y="440"/>
                        <a:pt x="202" y="440"/>
                      </a:cubicBezTo>
                      <a:cubicBezTo>
                        <a:pt x="279" y="440"/>
                        <a:pt x="341" y="374"/>
                        <a:pt x="404" y="280"/>
                      </a:cubicBezTo>
                      <a:lnTo>
                        <a:pt x="404" y="280"/>
                      </a:lnTo>
                      <a:cubicBezTo>
                        <a:pt x="395" y="282"/>
                        <a:pt x="387" y="283"/>
                        <a:pt x="379" y="283"/>
                      </a:cubicBezTo>
                      <a:cubicBezTo>
                        <a:pt x="277" y="283"/>
                        <a:pt x="253" y="109"/>
                        <a:pt x="109" y="109"/>
                      </a:cubicBezTo>
                      <a:lnTo>
                        <a:pt x="78" y="109"/>
                      </a:lnTo>
                      <a:cubicBezTo>
                        <a:pt x="78" y="94"/>
                        <a:pt x="78" y="94"/>
                        <a:pt x="78" y="78"/>
                      </a:cubicBezTo>
                      <a:cubicBezTo>
                        <a:pt x="63" y="47"/>
                        <a:pt x="31" y="32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21"/>
                <p:cNvSpPr/>
                <p:nvPr/>
              </p:nvSpPr>
              <p:spPr>
                <a:xfrm>
                  <a:off x="3884625" y="761550"/>
                  <a:ext cx="1975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48" extrusionOk="0">
                      <a:moveTo>
                        <a:pt x="1" y="1"/>
                      </a:moveTo>
                      <a:cubicBezTo>
                        <a:pt x="1" y="1"/>
                        <a:pt x="16" y="16"/>
                        <a:pt x="16" y="16"/>
                      </a:cubicBezTo>
                      <a:cubicBezTo>
                        <a:pt x="32" y="32"/>
                        <a:pt x="47" y="32"/>
                        <a:pt x="63" y="47"/>
                      </a:cubicBezTo>
                      <a:lnTo>
                        <a:pt x="78" y="47"/>
                      </a:lnTo>
                      <a:cubicBezTo>
                        <a:pt x="47" y="32"/>
                        <a:pt x="32" y="16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21"/>
                <p:cNvSpPr/>
                <p:nvPr/>
              </p:nvSpPr>
              <p:spPr>
                <a:xfrm>
                  <a:off x="3886575" y="762725"/>
                  <a:ext cx="400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6" extrusionOk="0">
                      <a:moveTo>
                        <a:pt x="16" y="16"/>
                      </a:moveTo>
                      <a:lnTo>
                        <a:pt x="16" y="16"/>
                      </a:lnTo>
                      <a:cubicBezTo>
                        <a:pt x="0" y="16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16"/>
                        <a:pt x="16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21"/>
                <p:cNvSpPr/>
                <p:nvPr/>
              </p:nvSpPr>
              <p:spPr>
                <a:xfrm>
                  <a:off x="3886950" y="763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21"/>
                <p:cNvSpPr/>
                <p:nvPr/>
              </p:nvSpPr>
              <p:spPr>
                <a:xfrm>
                  <a:off x="3898975" y="753425"/>
                  <a:ext cx="70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" h="202" extrusionOk="0">
                      <a:moveTo>
                        <a:pt x="78" y="0"/>
                      </a:moveTo>
                      <a:cubicBezTo>
                        <a:pt x="0" y="62"/>
                        <a:pt x="125" y="140"/>
                        <a:pt x="125" y="202"/>
                      </a:cubicBezTo>
                      <a:cubicBezTo>
                        <a:pt x="171" y="109"/>
                        <a:pt x="202" y="124"/>
                        <a:pt x="280" y="0"/>
                      </a:cubicBezTo>
                      <a:lnTo>
                        <a:pt x="280" y="0"/>
                      </a:lnTo>
                      <a:cubicBezTo>
                        <a:pt x="225" y="31"/>
                        <a:pt x="190" y="47"/>
                        <a:pt x="161" y="47"/>
                      </a:cubicBezTo>
                      <a:cubicBezTo>
                        <a:pt x="132" y="47"/>
                        <a:pt x="109" y="31"/>
                        <a:pt x="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21"/>
                <p:cNvSpPr/>
                <p:nvPr/>
              </p:nvSpPr>
              <p:spPr>
                <a:xfrm>
                  <a:off x="3907500" y="751050"/>
                  <a:ext cx="2200" cy="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" h="53" extrusionOk="0">
                      <a:moveTo>
                        <a:pt x="81" y="1"/>
                      </a:moveTo>
                      <a:lnTo>
                        <a:pt x="81" y="1"/>
                      </a:lnTo>
                      <a:cubicBezTo>
                        <a:pt x="80" y="1"/>
                        <a:pt x="79" y="1"/>
                        <a:pt x="78" y="2"/>
                      </a:cubicBezTo>
                      <a:cubicBezTo>
                        <a:pt x="53" y="15"/>
                        <a:pt x="38" y="37"/>
                        <a:pt x="17" y="37"/>
                      </a:cubicBezTo>
                      <a:cubicBezTo>
                        <a:pt x="12" y="37"/>
                        <a:pt x="7" y="36"/>
                        <a:pt x="1" y="33"/>
                      </a:cubicBezTo>
                      <a:lnTo>
                        <a:pt x="1" y="33"/>
                      </a:lnTo>
                      <a:cubicBezTo>
                        <a:pt x="15" y="47"/>
                        <a:pt x="27" y="53"/>
                        <a:pt x="38" y="53"/>
                      </a:cubicBezTo>
                      <a:cubicBezTo>
                        <a:pt x="71" y="53"/>
                        <a:pt x="87" y="1"/>
                        <a:pt x="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21"/>
                <p:cNvSpPr/>
                <p:nvPr/>
              </p:nvSpPr>
              <p:spPr>
                <a:xfrm>
                  <a:off x="3892775" y="625475"/>
                  <a:ext cx="390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125" extrusionOk="0">
                      <a:moveTo>
                        <a:pt x="124" y="0"/>
                      </a:moveTo>
                      <a:lnTo>
                        <a:pt x="0" y="109"/>
                      </a:lnTo>
                      <a:lnTo>
                        <a:pt x="47" y="124"/>
                      </a:lnTo>
                      <a:lnTo>
                        <a:pt x="155" y="16"/>
                      </a:lnTo>
                      <a:lnTo>
                        <a:pt x="12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21"/>
                <p:cNvSpPr/>
                <p:nvPr/>
              </p:nvSpPr>
              <p:spPr>
                <a:xfrm>
                  <a:off x="3810175" y="70145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6" y="1"/>
                      </a:moveTo>
                      <a:lnTo>
                        <a:pt x="1" y="32"/>
                      </a:lnTo>
                      <a:lnTo>
                        <a:pt x="32" y="32"/>
                      </a:lnTo>
                      <a:cubicBezTo>
                        <a:pt x="32" y="16"/>
                        <a:pt x="16" y="1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21"/>
                <p:cNvSpPr/>
                <p:nvPr/>
              </p:nvSpPr>
              <p:spPr>
                <a:xfrm>
                  <a:off x="3809025" y="697975"/>
                  <a:ext cx="1575" cy="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140" extrusionOk="0">
                      <a:moveTo>
                        <a:pt x="62" y="0"/>
                      </a:moveTo>
                      <a:cubicBezTo>
                        <a:pt x="31" y="31"/>
                        <a:pt x="16" y="47"/>
                        <a:pt x="0" y="47"/>
                      </a:cubicBezTo>
                      <a:cubicBezTo>
                        <a:pt x="16" y="78"/>
                        <a:pt x="31" y="109"/>
                        <a:pt x="62" y="140"/>
                      </a:cubicBezTo>
                      <a:lnTo>
                        <a:pt x="62" y="16"/>
                      </a:lnTo>
                      <a:cubicBezTo>
                        <a:pt x="62" y="16"/>
                        <a:pt x="62" y="16"/>
                        <a:pt x="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21"/>
                <p:cNvSpPr/>
                <p:nvPr/>
              </p:nvSpPr>
              <p:spPr>
                <a:xfrm>
                  <a:off x="3823375" y="673925"/>
                  <a:ext cx="5050" cy="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65" extrusionOk="0">
                      <a:moveTo>
                        <a:pt x="155" y="1"/>
                      </a:moveTo>
                      <a:lnTo>
                        <a:pt x="0" y="125"/>
                      </a:lnTo>
                      <a:cubicBezTo>
                        <a:pt x="31" y="171"/>
                        <a:pt x="47" y="218"/>
                        <a:pt x="78" y="264"/>
                      </a:cubicBezTo>
                      <a:lnTo>
                        <a:pt x="202" y="140"/>
                      </a:lnTo>
                      <a:cubicBezTo>
                        <a:pt x="124" y="125"/>
                        <a:pt x="186" y="47"/>
                        <a:pt x="1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21"/>
                <p:cNvSpPr/>
                <p:nvPr/>
              </p:nvSpPr>
              <p:spPr>
                <a:xfrm>
                  <a:off x="3820650" y="676150"/>
                  <a:ext cx="27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" h="114" extrusionOk="0">
                      <a:moveTo>
                        <a:pt x="31" y="1"/>
                      </a:moveTo>
                      <a:cubicBezTo>
                        <a:pt x="23" y="1"/>
                        <a:pt x="12" y="2"/>
                        <a:pt x="1" y="5"/>
                      </a:cubicBezTo>
                      <a:cubicBezTo>
                        <a:pt x="16" y="36"/>
                        <a:pt x="32" y="67"/>
                        <a:pt x="32" y="113"/>
                      </a:cubicBezTo>
                      <a:lnTo>
                        <a:pt x="109" y="36"/>
                      </a:lnTo>
                      <a:cubicBezTo>
                        <a:pt x="84" y="23"/>
                        <a:pt x="69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21"/>
                <p:cNvSpPr/>
                <p:nvPr/>
              </p:nvSpPr>
              <p:spPr>
                <a:xfrm>
                  <a:off x="3802050" y="708450"/>
                  <a:ext cx="353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970" extrusionOk="0">
                      <a:moveTo>
                        <a:pt x="31" y="0"/>
                      </a:moveTo>
                      <a:lnTo>
                        <a:pt x="0" y="78"/>
                      </a:lnTo>
                      <a:lnTo>
                        <a:pt x="1380" y="1970"/>
                      </a:lnTo>
                      <a:lnTo>
                        <a:pt x="1411" y="1923"/>
                      </a:lnTo>
                      <a:lnTo>
                        <a:pt x="1396" y="1923"/>
                      </a:lnTo>
                      <a:lnTo>
                        <a:pt x="1365" y="1939"/>
                      </a:lnTo>
                      <a:lnTo>
                        <a:pt x="16" y="9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21"/>
                <p:cNvSpPr/>
                <p:nvPr/>
              </p:nvSpPr>
              <p:spPr>
                <a:xfrm>
                  <a:off x="3814450" y="700300"/>
                  <a:ext cx="40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78" extrusionOk="0">
                      <a:moveTo>
                        <a:pt x="16" y="0"/>
                      </a:moveTo>
                      <a:cubicBezTo>
                        <a:pt x="0" y="31"/>
                        <a:pt x="0" y="62"/>
                        <a:pt x="0" y="78"/>
                      </a:cubicBezTo>
                      <a:cubicBezTo>
                        <a:pt x="16" y="62"/>
                        <a:pt x="16" y="31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21"/>
                <p:cNvSpPr/>
                <p:nvPr/>
              </p:nvSpPr>
              <p:spPr>
                <a:xfrm>
                  <a:off x="3801650" y="681300"/>
                  <a:ext cx="1975" cy="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07" extrusionOk="0">
                      <a:moveTo>
                        <a:pt x="78" y="0"/>
                      </a:moveTo>
                      <a:cubicBezTo>
                        <a:pt x="32" y="31"/>
                        <a:pt x="16" y="62"/>
                        <a:pt x="1" y="94"/>
                      </a:cubicBezTo>
                      <a:cubicBezTo>
                        <a:pt x="12" y="102"/>
                        <a:pt x="21" y="106"/>
                        <a:pt x="28" y="106"/>
                      </a:cubicBezTo>
                      <a:cubicBezTo>
                        <a:pt x="58" y="106"/>
                        <a:pt x="53" y="38"/>
                        <a:pt x="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21"/>
                <p:cNvSpPr/>
                <p:nvPr/>
              </p:nvSpPr>
              <p:spPr>
                <a:xfrm>
                  <a:off x="3874550" y="625475"/>
                  <a:ext cx="1950" cy="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12" extrusionOk="0">
                      <a:moveTo>
                        <a:pt x="0" y="0"/>
                      </a:moveTo>
                      <a:cubicBezTo>
                        <a:pt x="16" y="8"/>
                        <a:pt x="27" y="12"/>
                        <a:pt x="39" y="12"/>
                      </a:cubicBezTo>
                      <a:cubicBezTo>
                        <a:pt x="51" y="12"/>
                        <a:pt x="62" y="8"/>
                        <a:pt x="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21"/>
                <p:cNvSpPr/>
                <p:nvPr/>
              </p:nvSpPr>
              <p:spPr>
                <a:xfrm>
                  <a:off x="3586450" y="492075"/>
                  <a:ext cx="23675" cy="3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7" h="1211" extrusionOk="0">
                      <a:moveTo>
                        <a:pt x="289" y="376"/>
                      </a:moveTo>
                      <a:cubicBezTo>
                        <a:pt x="293" y="384"/>
                        <a:pt x="295" y="389"/>
                        <a:pt x="295" y="389"/>
                      </a:cubicBezTo>
                      <a:cubicBezTo>
                        <a:pt x="294" y="384"/>
                        <a:pt x="292" y="380"/>
                        <a:pt x="289" y="376"/>
                      </a:cubicBezTo>
                      <a:close/>
                      <a:moveTo>
                        <a:pt x="94" y="1"/>
                      </a:moveTo>
                      <a:cubicBezTo>
                        <a:pt x="32" y="32"/>
                        <a:pt x="171" y="125"/>
                        <a:pt x="125" y="202"/>
                      </a:cubicBezTo>
                      <a:cubicBezTo>
                        <a:pt x="140" y="171"/>
                        <a:pt x="94" y="140"/>
                        <a:pt x="78" y="125"/>
                      </a:cubicBezTo>
                      <a:lnTo>
                        <a:pt x="1" y="218"/>
                      </a:lnTo>
                      <a:lnTo>
                        <a:pt x="792" y="1211"/>
                      </a:lnTo>
                      <a:lnTo>
                        <a:pt x="947" y="1133"/>
                      </a:lnTo>
                      <a:cubicBezTo>
                        <a:pt x="916" y="1086"/>
                        <a:pt x="823" y="1071"/>
                        <a:pt x="854" y="1009"/>
                      </a:cubicBezTo>
                      <a:cubicBezTo>
                        <a:pt x="844" y="999"/>
                        <a:pt x="834" y="995"/>
                        <a:pt x="825" y="995"/>
                      </a:cubicBezTo>
                      <a:cubicBezTo>
                        <a:pt x="790" y="995"/>
                        <a:pt x="764" y="1056"/>
                        <a:pt x="776" y="1117"/>
                      </a:cubicBezTo>
                      <a:lnTo>
                        <a:pt x="761" y="1040"/>
                      </a:lnTo>
                      <a:cubicBezTo>
                        <a:pt x="761" y="1071"/>
                        <a:pt x="745" y="1071"/>
                        <a:pt x="730" y="1071"/>
                      </a:cubicBezTo>
                      <a:lnTo>
                        <a:pt x="125" y="295"/>
                      </a:lnTo>
                      <a:cubicBezTo>
                        <a:pt x="128" y="294"/>
                        <a:pt x="133" y="293"/>
                        <a:pt x="138" y="293"/>
                      </a:cubicBezTo>
                      <a:cubicBezTo>
                        <a:pt x="177" y="293"/>
                        <a:pt x="263" y="337"/>
                        <a:pt x="289" y="376"/>
                      </a:cubicBezTo>
                      <a:lnTo>
                        <a:pt x="289" y="376"/>
                      </a:lnTo>
                      <a:cubicBezTo>
                        <a:pt x="274" y="348"/>
                        <a:pt x="235" y="275"/>
                        <a:pt x="187" y="202"/>
                      </a:cubicBezTo>
                      <a:cubicBezTo>
                        <a:pt x="140" y="94"/>
                        <a:pt x="94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21"/>
                <p:cNvSpPr/>
                <p:nvPr/>
              </p:nvSpPr>
              <p:spPr>
                <a:xfrm>
                  <a:off x="3587625" y="489750"/>
                  <a:ext cx="195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94" extrusionOk="0">
                      <a:moveTo>
                        <a:pt x="0" y="1"/>
                      </a:moveTo>
                      <a:lnTo>
                        <a:pt x="47" y="94"/>
                      </a:lnTo>
                      <a:cubicBezTo>
                        <a:pt x="47" y="94"/>
                        <a:pt x="62" y="78"/>
                        <a:pt x="78" y="78"/>
                      </a:cubicBezTo>
                      <a:cubicBezTo>
                        <a:pt x="47" y="63"/>
                        <a:pt x="16" y="32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21"/>
                <p:cNvSpPr/>
                <p:nvPr/>
              </p:nvSpPr>
              <p:spPr>
                <a:xfrm>
                  <a:off x="3593825" y="499450"/>
                  <a:ext cx="8550" cy="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544" extrusionOk="0">
                      <a:moveTo>
                        <a:pt x="47" y="0"/>
                      </a:moveTo>
                      <a:lnTo>
                        <a:pt x="0" y="94"/>
                      </a:lnTo>
                      <a:lnTo>
                        <a:pt x="47" y="156"/>
                      </a:lnTo>
                      <a:lnTo>
                        <a:pt x="47" y="156"/>
                      </a:lnTo>
                      <a:lnTo>
                        <a:pt x="47" y="156"/>
                      </a:lnTo>
                      <a:cubicBezTo>
                        <a:pt x="50" y="114"/>
                        <a:pt x="61" y="70"/>
                        <a:pt x="47" y="0"/>
                      </a:cubicBezTo>
                      <a:close/>
                      <a:moveTo>
                        <a:pt x="47" y="156"/>
                      </a:moveTo>
                      <a:cubicBezTo>
                        <a:pt x="47" y="161"/>
                        <a:pt x="47" y="166"/>
                        <a:pt x="47" y="171"/>
                      </a:cubicBezTo>
                      <a:lnTo>
                        <a:pt x="194" y="349"/>
                      </a:lnTo>
                      <a:lnTo>
                        <a:pt x="47" y="156"/>
                      </a:lnTo>
                      <a:close/>
                      <a:moveTo>
                        <a:pt x="194" y="349"/>
                      </a:moveTo>
                      <a:lnTo>
                        <a:pt x="342" y="543"/>
                      </a:lnTo>
                      <a:lnTo>
                        <a:pt x="342" y="528"/>
                      </a:lnTo>
                      <a:lnTo>
                        <a:pt x="194" y="349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21"/>
                <p:cNvSpPr/>
                <p:nvPr/>
              </p:nvSpPr>
              <p:spPr>
                <a:xfrm>
                  <a:off x="3595375" y="494800"/>
                  <a:ext cx="80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7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6" y="47"/>
                        <a:pt x="16" y="47"/>
                        <a:pt x="31" y="78"/>
                      </a:cubicBezTo>
                      <a:cubicBezTo>
                        <a:pt x="31" y="78"/>
                        <a:pt x="31" y="62"/>
                        <a:pt x="31" y="47"/>
                      </a:cubicBezTo>
                      <a:cubicBezTo>
                        <a:pt x="31" y="31"/>
                        <a:pt x="16" y="16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21"/>
                <p:cNvSpPr/>
                <p:nvPr/>
              </p:nvSpPr>
              <p:spPr>
                <a:xfrm>
                  <a:off x="3589550" y="491700"/>
                  <a:ext cx="12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32" extrusionOk="0">
                      <a:moveTo>
                        <a:pt x="1" y="0"/>
                      </a:moveTo>
                      <a:cubicBezTo>
                        <a:pt x="16" y="16"/>
                        <a:pt x="32" y="31"/>
                        <a:pt x="47" y="31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21"/>
                <p:cNvSpPr/>
                <p:nvPr/>
              </p:nvSpPr>
              <p:spPr>
                <a:xfrm>
                  <a:off x="3567450" y="474625"/>
                  <a:ext cx="62450" cy="6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8" h="2778" extrusionOk="0">
                      <a:moveTo>
                        <a:pt x="373" y="78"/>
                      </a:moveTo>
                      <a:lnTo>
                        <a:pt x="373" y="78"/>
                      </a:lnTo>
                      <a:cubicBezTo>
                        <a:pt x="376" y="83"/>
                        <a:pt x="380" y="87"/>
                        <a:pt x="385" y="92"/>
                      </a:cubicBezTo>
                      <a:lnTo>
                        <a:pt x="385" y="92"/>
                      </a:lnTo>
                      <a:cubicBezTo>
                        <a:pt x="388" y="89"/>
                        <a:pt x="386" y="85"/>
                        <a:pt x="373" y="78"/>
                      </a:cubicBezTo>
                      <a:close/>
                      <a:moveTo>
                        <a:pt x="2358" y="2436"/>
                      </a:moveTo>
                      <a:lnTo>
                        <a:pt x="2358" y="2436"/>
                      </a:lnTo>
                      <a:cubicBezTo>
                        <a:pt x="2336" y="2447"/>
                        <a:pt x="2322" y="2458"/>
                        <a:pt x="2305" y="2458"/>
                      </a:cubicBezTo>
                      <a:cubicBezTo>
                        <a:pt x="2298" y="2458"/>
                        <a:pt x="2290" y="2456"/>
                        <a:pt x="2281" y="2451"/>
                      </a:cubicBezTo>
                      <a:lnTo>
                        <a:pt x="2358" y="2436"/>
                      </a:lnTo>
                      <a:close/>
                      <a:moveTo>
                        <a:pt x="342" y="1"/>
                      </a:moveTo>
                      <a:lnTo>
                        <a:pt x="342" y="1"/>
                      </a:lnTo>
                      <a:cubicBezTo>
                        <a:pt x="311" y="16"/>
                        <a:pt x="311" y="47"/>
                        <a:pt x="311" y="78"/>
                      </a:cubicBezTo>
                      <a:cubicBezTo>
                        <a:pt x="305" y="47"/>
                        <a:pt x="281" y="36"/>
                        <a:pt x="252" y="36"/>
                      </a:cubicBezTo>
                      <a:cubicBezTo>
                        <a:pt x="210" y="36"/>
                        <a:pt x="159" y="60"/>
                        <a:pt x="140" y="78"/>
                      </a:cubicBezTo>
                      <a:cubicBezTo>
                        <a:pt x="140" y="187"/>
                        <a:pt x="78" y="265"/>
                        <a:pt x="1" y="358"/>
                      </a:cubicBezTo>
                      <a:lnTo>
                        <a:pt x="1908" y="2777"/>
                      </a:lnTo>
                      <a:cubicBezTo>
                        <a:pt x="1970" y="2762"/>
                        <a:pt x="2017" y="2731"/>
                        <a:pt x="2048" y="2700"/>
                      </a:cubicBezTo>
                      <a:lnTo>
                        <a:pt x="2048" y="2700"/>
                      </a:lnTo>
                      <a:cubicBezTo>
                        <a:pt x="2048" y="2715"/>
                        <a:pt x="2033" y="2746"/>
                        <a:pt x="2064" y="2762"/>
                      </a:cubicBezTo>
                      <a:cubicBezTo>
                        <a:pt x="2219" y="2684"/>
                        <a:pt x="2327" y="2700"/>
                        <a:pt x="2498" y="2560"/>
                      </a:cubicBezTo>
                      <a:lnTo>
                        <a:pt x="2436" y="2343"/>
                      </a:lnTo>
                      <a:cubicBezTo>
                        <a:pt x="2429" y="2336"/>
                        <a:pt x="2423" y="2333"/>
                        <a:pt x="2417" y="2333"/>
                      </a:cubicBezTo>
                      <a:cubicBezTo>
                        <a:pt x="2398" y="2333"/>
                        <a:pt x="2386" y="2369"/>
                        <a:pt x="2374" y="2405"/>
                      </a:cubicBezTo>
                      <a:cubicBezTo>
                        <a:pt x="2360" y="2365"/>
                        <a:pt x="2347" y="2324"/>
                        <a:pt x="2313" y="2324"/>
                      </a:cubicBezTo>
                      <a:cubicBezTo>
                        <a:pt x="2308" y="2324"/>
                        <a:pt x="2302" y="2325"/>
                        <a:pt x="2296" y="2327"/>
                      </a:cubicBezTo>
                      <a:cubicBezTo>
                        <a:pt x="2288" y="2325"/>
                        <a:pt x="2280" y="2324"/>
                        <a:pt x="2274" y="2324"/>
                      </a:cubicBezTo>
                      <a:cubicBezTo>
                        <a:pt x="2178" y="2324"/>
                        <a:pt x="2213" y="2514"/>
                        <a:pt x="2141" y="2529"/>
                      </a:cubicBezTo>
                      <a:lnTo>
                        <a:pt x="2141" y="2498"/>
                      </a:lnTo>
                      <a:cubicBezTo>
                        <a:pt x="2064" y="2498"/>
                        <a:pt x="1986" y="2544"/>
                        <a:pt x="1970" y="2637"/>
                      </a:cubicBezTo>
                      <a:cubicBezTo>
                        <a:pt x="1846" y="2498"/>
                        <a:pt x="2141" y="2513"/>
                        <a:pt x="1970" y="2420"/>
                      </a:cubicBezTo>
                      <a:lnTo>
                        <a:pt x="1970" y="2420"/>
                      </a:lnTo>
                      <a:cubicBezTo>
                        <a:pt x="1976" y="2421"/>
                        <a:pt x="1981" y="2421"/>
                        <a:pt x="1985" y="2421"/>
                      </a:cubicBezTo>
                      <a:cubicBezTo>
                        <a:pt x="2082" y="2421"/>
                        <a:pt x="2112" y="2279"/>
                        <a:pt x="2157" y="2250"/>
                      </a:cubicBezTo>
                      <a:cubicBezTo>
                        <a:pt x="2048" y="2250"/>
                        <a:pt x="1908" y="2126"/>
                        <a:pt x="1877" y="2017"/>
                      </a:cubicBezTo>
                      <a:lnTo>
                        <a:pt x="1877" y="2017"/>
                      </a:lnTo>
                      <a:cubicBezTo>
                        <a:pt x="1753" y="2203"/>
                        <a:pt x="2048" y="2374"/>
                        <a:pt x="1908" y="2513"/>
                      </a:cubicBezTo>
                      <a:lnTo>
                        <a:pt x="1815" y="2529"/>
                      </a:lnTo>
                      <a:lnTo>
                        <a:pt x="218" y="513"/>
                      </a:lnTo>
                      <a:lnTo>
                        <a:pt x="249" y="497"/>
                      </a:lnTo>
                      <a:lnTo>
                        <a:pt x="109" y="342"/>
                      </a:lnTo>
                      <a:cubicBezTo>
                        <a:pt x="116" y="333"/>
                        <a:pt x="123" y="330"/>
                        <a:pt x="130" y="330"/>
                      </a:cubicBezTo>
                      <a:cubicBezTo>
                        <a:pt x="162" y="330"/>
                        <a:pt x="200" y="406"/>
                        <a:pt x="239" y="406"/>
                      </a:cubicBezTo>
                      <a:cubicBezTo>
                        <a:pt x="253" y="406"/>
                        <a:pt x="266" y="397"/>
                        <a:pt x="280" y="373"/>
                      </a:cubicBezTo>
                      <a:cubicBezTo>
                        <a:pt x="218" y="296"/>
                        <a:pt x="342" y="280"/>
                        <a:pt x="311" y="218"/>
                      </a:cubicBezTo>
                      <a:lnTo>
                        <a:pt x="311" y="218"/>
                      </a:lnTo>
                      <a:cubicBezTo>
                        <a:pt x="331" y="238"/>
                        <a:pt x="356" y="257"/>
                        <a:pt x="381" y="257"/>
                      </a:cubicBezTo>
                      <a:cubicBezTo>
                        <a:pt x="395" y="257"/>
                        <a:pt x="408" y="251"/>
                        <a:pt x="420" y="233"/>
                      </a:cubicBezTo>
                      <a:cubicBezTo>
                        <a:pt x="404" y="218"/>
                        <a:pt x="342" y="171"/>
                        <a:pt x="373" y="140"/>
                      </a:cubicBezTo>
                      <a:lnTo>
                        <a:pt x="373" y="140"/>
                      </a:lnTo>
                      <a:cubicBezTo>
                        <a:pt x="559" y="249"/>
                        <a:pt x="326" y="265"/>
                        <a:pt x="513" y="342"/>
                      </a:cubicBezTo>
                      <a:cubicBezTo>
                        <a:pt x="599" y="227"/>
                        <a:pt x="445" y="152"/>
                        <a:pt x="385" y="92"/>
                      </a:cubicBezTo>
                      <a:lnTo>
                        <a:pt x="385" y="92"/>
                      </a:lnTo>
                      <a:cubicBezTo>
                        <a:pt x="381" y="97"/>
                        <a:pt x="366" y="100"/>
                        <a:pt x="357" y="109"/>
                      </a:cubicBezTo>
                      <a:cubicBezTo>
                        <a:pt x="311" y="63"/>
                        <a:pt x="404" y="47"/>
                        <a:pt x="3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21"/>
                <p:cNvSpPr/>
                <p:nvPr/>
              </p:nvSpPr>
              <p:spPr>
                <a:xfrm>
                  <a:off x="3641900" y="428100"/>
                  <a:ext cx="42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63" extrusionOk="0">
                      <a:moveTo>
                        <a:pt x="16" y="1"/>
                      </a:moveTo>
                      <a:cubicBezTo>
                        <a:pt x="1" y="16"/>
                        <a:pt x="1" y="32"/>
                        <a:pt x="1" y="63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8" name="Google Shape;3808;p21"/>
                <p:cNvSpPr/>
                <p:nvPr/>
              </p:nvSpPr>
              <p:spPr>
                <a:xfrm>
                  <a:off x="3641900" y="42965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1" y="16"/>
                      </a:moveTo>
                      <a:cubicBezTo>
                        <a:pt x="1" y="16"/>
                        <a:pt x="1" y="16"/>
                        <a:pt x="1" y="16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21"/>
                <p:cNvSpPr/>
                <p:nvPr/>
              </p:nvSpPr>
              <p:spPr>
                <a:xfrm>
                  <a:off x="3665175" y="489375"/>
                  <a:ext cx="1950" cy="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86" extrusionOk="0">
                      <a:moveTo>
                        <a:pt x="0" y="0"/>
                      </a:moveTo>
                      <a:cubicBezTo>
                        <a:pt x="0" y="34"/>
                        <a:pt x="34" y="85"/>
                        <a:pt x="58" y="85"/>
                      </a:cubicBezTo>
                      <a:cubicBezTo>
                        <a:pt x="66" y="85"/>
                        <a:pt x="74" y="79"/>
                        <a:pt x="78" y="62"/>
                      </a:cubicBezTo>
                      <a:cubicBezTo>
                        <a:pt x="47" y="47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21"/>
                <p:cNvSpPr/>
                <p:nvPr/>
              </p:nvSpPr>
              <p:spPr>
                <a:xfrm>
                  <a:off x="3676800" y="501400"/>
                  <a:ext cx="4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16" y="0"/>
                      </a:moveTo>
                      <a:cubicBezTo>
                        <a:pt x="16" y="16"/>
                        <a:pt x="0" y="16"/>
                        <a:pt x="0" y="31"/>
                      </a:cubicBezTo>
                      <a:cubicBezTo>
                        <a:pt x="16" y="31"/>
                        <a:pt x="16" y="16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1" name="Google Shape;3811;p21"/>
                <p:cNvSpPr/>
                <p:nvPr/>
              </p:nvSpPr>
              <p:spPr>
                <a:xfrm>
                  <a:off x="3673300" y="462625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1" y="16"/>
                      </a:moveTo>
                      <a:lnTo>
                        <a:pt x="1" y="0"/>
                      </a:lnTo>
                      <a:lnTo>
                        <a:pt x="1" y="16"/>
                      </a:ln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2" name="Google Shape;3812;p21"/>
                <p:cNvSpPr/>
                <p:nvPr/>
              </p:nvSpPr>
              <p:spPr>
                <a:xfrm>
                  <a:off x="3677950" y="463775"/>
                  <a:ext cx="4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32" extrusionOk="0">
                      <a:moveTo>
                        <a:pt x="1" y="1"/>
                      </a:moveTo>
                      <a:cubicBezTo>
                        <a:pt x="1" y="16"/>
                        <a:pt x="1" y="16"/>
                        <a:pt x="1" y="32"/>
                      </a:cubicBezTo>
                      <a:cubicBezTo>
                        <a:pt x="17" y="32"/>
                        <a:pt x="17" y="16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21"/>
                <p:cNvSpPr/>
                <p:nvPr/>
              </p:nvSpPr>
              <p:spPr>
                <a:xfrm>
                  <a:off x="3604300" y="511850"/>
                  <a:ext cx="2475" cy="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" extrusionOk="0">
                      <a:moveTo>
                        <a:pt x="0" y="1"/>
                      </a:moveTo>
                      <a:lnTo>
                        <a:pt x="0" y="16"/>
                      </a:lnTo>
                      <a:cubicBezTo>
                        <a:pt x="9" y="34"/>
                        <a:pt x="46" y="56"/>
                        <a:pt x="70" y="56"/>
                      </a:cubicBezTo>
                      <a:cubicBezTo>
                        <a:pt x="89" y="56"/>
                        <a:pt x="98" y="42"/>
                        <a:pt x="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4" name="Google Shape;3814;p21"/>
                <p:cNvSpPr/>
                <p:nvPr/>
              </p:nvSpPr>
              <p:spPr>
                <a:xfrm>
                  <a:off x="3645000" y="48395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6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16" y="31"/>
                        <a:pt x="16" y="31"/>
                        <a:pt x="32" y="16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5" name="Google Shape;3815;p21"/>
                <p:cNvSpPr/>
                <p:nvPr/>
              </p:nvSpPr>
              <p:spPr>
                <a:xfrm>
                  <a:off x="3676025" y="454850"/>
                  <a:ext cx="400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63" extrusionOk="0">
                      <a:moveTo>
                        <a:pt x="0" y="1"/>
                      </a:moveTo>
                      <a:cubicBezTo>
                        <a:pt x="0" y="32"/>
                        <a:pt x="0" y="47"/>
                        <a:pt x="0" y="63"/>
                      </a:cubicBezTo>
                      <a:cubicBezTo>
                        <a:pt x="0" y="47"/>
                        <a:pt x="16" y="32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6" name="Google Shape;3816;p21"/>
                <p:cNvSpPr/>
                <p:nvPr/>
              </p:nvSpPr>
              <p:spPr>
                <a:xfrm>
                  <a:off x="3628325" y="526600"/>
                  <a:ext cx="1975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94" extrusionOk="0">
                      <a:moveTo>
                        <a:pt x="1" y="0"/>
                      </a:moveTo>
                      <a:cubicBezTo>
                        <a:pt x="1" y="0"/>
                        <a:pt x="1" y="16"/>
                        <a:pt x="1" y="16"/>
                      </a:cubicBezTo>
                      <a:cubicBezTo>
                        <a:pt x="16" y="31"/>
                        <a:pt x="32" y="62"/>
                        <a:pt x="47" y="93"/>
                      </a:cubicBezTo>
                      <a:cubicBezTo>
                        <a:pt x="47" y="78"/>
                        <a:pt x="47" y="78"/>
                        <a:pt x="63" y="78"/>
                      </a:cubicBezTo>
                      <a:cubicBezTo>
                        <a:pt x="63" y="78"/>
                        <a:pt x="63" y="78"/>
                        <a:pt x="78" y="93"/>
                      </a:cubicBezTo>
                      <a:cubicBezTo>
                        <a:pt x="47" y="62"/>
                        <a:pt x="32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7" name="Google Shape;3817;p21"/>
                <p:cNvSpPr/>
                <p:nvPr/>
              </p:nvSpPr>
              <p:spPr>
                <a:xfrm>
                  <a:off x="3627550" y="523625"/>
                  <a:ext cx="3525" cy="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" h="80" extrusionOk="0">
                      <a:moveTo>
                        <a:pt x="34" y="1"/>
                      </a:moveTo>
                      <a:cubicBezTo>
                        <a:pt x="23" y="1"/>
                        <a:pt x="12" y="8"/>
                        <a:pt x="1" y="26"/>
                      </a:cubicBezTo>
                      <a:cubicBezTo>
                        <a:pt x="1" y="26"/>
                        <a:pt x="1" y="42"/>
                        <a:pt x="1" y="42"/>
                      </a:cubicBezTo>
                      <a:cubicBezTo>
                        <a:pt x="32" y="42"/>
                        <a:pt x="32" y="57"/>
                        <a:pt x="32" y="73"/>
                      </a:cubicBezTo>
                      <a:cubicBezTo>
                        <a:pt x="58" y="78"/>
                        <a:pt x="77" y="79"/>
                        <a:pt x="91" y="79"/>
                      </a:cubicBezTo>
                      <a:cubicBezTo>
                        <a:pt x="120" y="79"/>
                        <a:pt x="130" y="73"/>
                        <a:pt x="140" y="73"/>
                      </a:cubicBezTo>
                      <a:cubicBezTo>
                        <a:pt x="105" y="73"/>
                        <a:pt x="69" y="1"/>
                        <a:pt x="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8" name="Google Shape;3818;p21"/>
                <p:cNvSpPr/>
                <p:nvPr/>
              </p:nvSpPr>
              <p:spPr>
                <a:xfrm>
                  <a:off x="3630275" y="528925"/>
                  <a:ext cx="157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47" extrusionOk="0">
                      <a:moveTo>
                        <a:pt x="0" y="0"/>
                      </a:moveTo>
                      <a:cubicBezTo>
                        <a:pt x="0" y="0"/>
                        <a:pt x="16" y="16"/>
                        <a:pt x="31" y="31"/>
                      </a:cubicBezTo>
                      <a:cubicBezTo>
                        <a:pt x="31" y="31"/>
                        <a:pt x="47" y="47"/>
                        <a:pt x="62" y="47"/>
                      </a:cubicBezTo>
                      <a:cubicBezTo>
                        <a:pt x="47" y="31"/>
                        <a:pt x="31" y="16"/>
                        <a:pt x="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9" name="Google Shape;3819;p21"/>
                <p:cNvSpPr/>
                <p:nvPr/>
              </p:nvSpPr>
              <p:spPr>
                <a:xfrm>
                  <a:off x="3576375" y="419175"/>
                  <a:ext cx="124100" cy="1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4" h="4639" extrusionOk="0">
                      <a:moveTo>
                        <a:pt x="2032" y="187"/>
                      </a:moveTo>
                      <a:lnTo>
                        <a:pt x="2046" y="197"/>
                      </a:lnTo>
                      <a:lnTo>
                        <a:pt x="2046" y="197"/>
                      </a:lnTo>
                      <a:cubicBezTo>
                        <a:pt x="2044" y="191"/>
                        <a:pt x="2040" y="187"/>
                        <a:pt x="2032" y="187"/>
                      </a:cubicBezTo>
                      <a:close/>
                      <a:moveTo>
                        <a:pt x="2046" y="197"/>
                      </a:moveTo>
                      <a:lnTo>
                        <a:pt x="2046" y="197"/>
                      </a:lnTo>
                      <a:cubicBezTo>
                        <a:pt x="2048" y="203"/>
                        <a:pt x="2048" y="211"/>
                        <a:pt x="2048" y="218"/>
                      </a:cubicBezTo>
                      <a:lnTo>
                        <a:pt x="2048" y="203"/>
                      </a:lnTo>
                      <a:lnTo>
                        <a:pt x="2404" y="466"/>
                      </a:lnTo>
                      <a:lnTo>
                        <a:pt x="2404" y="466"/>
                      </a:lnTo>
                      <a:lnTo>
                        <a:pt x="2046" y="197"/>
                      </a:lnTo>
                      <a:close/>
                      <a:moveTo>
                        <a:pt x="2715" y="668"/>
                      </a:moveTo>
                      <a:lnTo>
                        <a:pt x="2746" y="683"/>
                      </a:lnTo>
                      <a:cubicBezTo>
                        <a:pt x="2730" y="699"/>
                        <a:pt x="2730" y="699"/>
                        <a:pt x="2730" y="714"/>
                      </a:cubicBezTo>
                      <a:cubicBezTo>
                        <a:pt x="2730" y="714"/>
                        <a:pt x="2730" y="730"/>
                        <a:pt x="2730" y="730"/>
                      </a:cubicBezTo>
                      <a:cubicBezTo>
                        <a:pt x="2730" y="730"/>
                        <a:pt x="2715" y="714"/>
                        <a:pt x="2715" y="699"/>
                      </a:cubicBezTo>
                      <a:cubicBezTo>
                        <a:pt x="2715" y="683"/>
                        <a:pt x="2715" y="683"/>
                        <a:pt x="2715" y="668"/>
                      </a:cubicBezTo>
                      <a:close/>
                      <a:moveTo>
                        <a:pt x="2901" y="761"/>
                      </a:moveTo>
                      <a:lnTo>
                        <a:pt x="2901" y="776"/>
                      </a:lnTo>
                      <a:lnTo>
                        <a:pt x="2885" y="761"/>
                      </a:lnTo>
                      <a:close/>
                      <a:moveTo>
                        <a:pt x="2079" y="885"/>
                      </a:moveTo>
                      <a:lnTo>
                        <a:pt x="2079" y="885"/>
                      </a:lnTo>
                      <a:cubicBezTo>
                        <a:pt x="2110" y="901"/>
                        <a:pt x="2141" y="901"/>
                        <a:pt x="2172" y="901"/>
                      </a:cubicBezTo>
                      <a:cubicBezTo>
                        <a:pt x="2156" y="916"/>
                        <a:pt x="2156" y="932"/>
                        <a:pt x="2125" y="947"/>
                      </a:cubicBezTo>
                      <a:cubicBezTo>
                        <a:pt x="2110" y="932"/>
                        <a:pt x="2094" y="916"/>
                        <a:pt x="2079" y="885"/>
                      </a:cubicBezTo>
                      <a:close/>
                      <a:moveTo>
                        <a:pt x="1288" y="807"/>
                      </a:moveTo>
                      <a:lnTo>
                        <a:pt x="1179" y="978"/>
                      </a:lnTo>
                      <a:cubicBezTo>
                        <a:pt x="1226" y="932"/>
                        <a:pt x="1257" y="885"/>
                        <a:pt x="1288" y="807"/>
                      </a:cubicBezTo>
                      <a:close/>
                      <a:moveTo>
                        <a:pt x="2870" y="792"/>
                      </a:moveTo>
                      <a:lnTo>
                        <a:pt x="2901" y="807"/>
                      </a:lnTo>
                      <a:lnTo>
                        <a:pt x="2901" y="838"/>
                      </a:lnTo>
                      <a:cubicBezTo>
                        <a:pt x="2916" y="838"/>
                        <a:pt x="2916" y="823"/>
                        <a:pt x="2916" y="823"/>
                      </a:cubicBezTo>
                      <a:lnTo>
                        <a:pt x="3040" y="916"/>
                      </a:lnTo>
                      <a:cubicBezTo>
                        <a:pt x="3040" y="916"/>
                        <a:pt x="3025" y="916"/>
                        <a:pt x="3025" y="932"/>
                      </a:cubicBezTo>
                      <a:lnTo>
                        <a:pt x="2901" y="838"/>
                      </a:lnTo>
                      <a:lnTo>
                        <a:pt x="3009" y="932"/>
                      </a:lnTo>
                      <a:cubicBezTo>
                        <a:pt x="2994" y="932"/>
                        <a:pt x="2978" y="947"/>
                        <a:pt x="2963" y="947"/>
                      </a:cubicBezTo>
                      <a:lnTo>
                        <a:pt x="2963" y="932"/>
                      </a:lnTo>
                      <a:cubicBezTo>
                        <a:pt x="2932" y="932"/>
                        <a:pt x="2916" y="947"/>
                        <a:pt x="2916" y="963"/>
                      </a:cubicBezTo>
                      <a:cubicBezTo>
                        <a:pt x="2901" y="978"/>
                        <a:pt x="2885" y="978"/>
                        <a:pt x="2870" y="994"/>
                      </a:cubicBezTo>
                      <a:lnTo>
                        <a:pt x="2792" y="916"/>
                      </a:lnTo>
                      <a:cubicBezTo>
                        <a:pt x="2792" y="870"/>
                        <a:pt x="2808" y="838"/>
                        <a:pt x="2854" y="807"/>
                      </a:cubicBezTo>
                      <a:lnTo>
                        <a:pt x="2901" y="838"/>
                      </a:lnTo>
                      <a:lnTo>
                        <a:pt x="2854" y="792"/>
                      </a:lnTo>
                      <a:close/>
                      <a:moveTo>
                        <a:pt x="3754" y="1257"/>
                      </a:moveTo>
                      <a:cubicBezTo>
                        <a:pt x="3816" y="1366"/>
                        <a:pt x="3769" y="1366"/>
                        <a:pt x="3785" y="1428"/>
                      </a:cubicBezTo>
                      <a:lnTo>
                        <a:pt x="3630" y="1319"/>
                      </a:lnTo>
                      <a:cubicBezTo>
                        <a:pt x="3661" y="1288"/>
                        <a:pt x="3692" y="1273"/>
                        <a:pt x="3738" y="1257"/>
                      </a:cubicBezTo>
                      <a:close/>
                      <a:moveTo>
                        <a:pt x="3630" y="1350"/>
                      </a:moveTo>
                      <a:lnTo>
                        <a:pt x="3831" y="1505"/>
                      </a:lnTo>
                      <a:cubicBezTo>
                        <a:pt x="3831" y="1505"/>
                        <a:pt x="3816" y="1521"/>
                        <a:pt x="3816" y="1521"/>
                      </a:cubicBezTo>
                      <a:lnTo>
                        <a:pt x="3645" y="1397"/>
                      </a:lnTo>
                      <a:cubicBezTo>
                        <a:pt x="3645" y="1381"/>
                        <a:pt x="3630" y="1366"/>
                        <a:pt x="3630" y="1350"/>
                      </a:cubicBezTo>
                      <a:close/>
                      <a:moveTo>
                        <a:pt x="890" y="1561"/>
                      </a:moveTo>
                      <a:lnTo>
                        <a:pt x="890" y="1561"/>
                      </a:lnTo>
                      <a:cubicBezTo>
                        <a:pt x="895" y="1566"/>
                        <a:pt x="900" y="1571"/>
                        <a:pt x="905" y="1576"/>
                      </a:cubicBezTo>
                      <a:lnTo>
                        <a:pt x="905" y="1576"/>
                      </a:lnTo>
                      <a:cubicBezTo>
                        <a:pt x="901" y="1569"/>
                        <a:pt x="896" y="1564"/>
                        <a:pt x="890" y="1561"/>
                      </a:cubicBezTo>
                      <a:close/>
                      <a:moveTo>
                        <a:pt x="1877" y="885"/>
                      </a:moveTo>
                      <a:cubicBezTo>
                        <a:pt x="1935" y="900"/>
                        <a:pt x="1885" y="995"/>
                        <a:pt x="1916" y="995"/>
                      </a:cubicBezTo>
                      <a:cubicBezTo>
                        <a:pt x="1918" y="995"/>
                        <a:pt x="1921" y="995"/>
                        <a:pt x="1924" y="994"/>
                      </a:cubicBezTo>
                      <a:cubicBezTo>
                        <a:pt x="1924" y="1009"/>
                        <a:pt x="1924" y="1025"/>
                        <a:pt x="1924" y="1056"/>
                      </a:cubicBezTo>
                      <a:cubicBezTo>
                        <a:pt x="1924" y="1056"/>
                        <a:pt x="1908" y="1071"/>
                        <a:pt x="1893" y="1087"/>
                      </a:cubicBezTo>
                      <a:cubicBezTo>
                        <a:pt x="1908" y="1087"/>
                        <a:pt x="1924" y="1102"/>
                        <a:pt x="1939" y="1102"/>
                      </a:cubicBezTo>
                      <a:cubicBezTo>
                        <a:pt x="1955" y="1164"/>
                        <a:pt x="1986" y="1226"/>
                        <a:pt x="2017" y="1288"/>
                      </a:cubicBezTo>
                      <a:cubicBezTo>
                        <a:pt x="2048" y="1273"/>
                        <a:pt x="2063" y="1257"/>
                        <a:pt x="2048" y="1226"/>
                      </a:cubicBezTo>
                      <a:lnTo>
                        <a:pt x="2048" y="1226"/>
                      </a:lnTo>
                      <a:lnTo>
                        <a:pt x="2063" y="1242"/>
                      </a:lnTo>
                      <a:cubicBezTo>
                        <a:pt x="2063" y="1226"/>
                        <a:pt x="2048" y="1211"/>
                        <a:pt x="2048" y="1195"/>
                      </a:cubicBezTo>
                      <a:cubicBezTo>
                        <a:pt x="2032" y="1180"/>
                        <a:pt x="2032" y="1164"/>
                        <a:pt x="2017" y="1133"/>
                      </a:cubicBezTo>
                      <a:cubicBezTo>
                        <a:pt x="2048" y="1118"/>
                        <a:pt x="2048" y="1087"/>
                        <a:pt x="2001" y="1056"/>
                      </a:cubicBezTo>
                      <a:cubicBezTo>
                        <a:pt x="2006" y="1050"/>
                        <a:pt x="2012" y="1048"/>
                        <a:pt x="2019" y="1048"/>
                      </a:cubicBezTo>
                      <a:cubicBezTo>
                        <a:pt x="2053" y="1048"/>
                        <a:pt x="2105" y="1102"/>
                        <a:pt x="2156" y="1102"/>
                      </a:cubicBezTo>
                      <a:lnTo>
                        <a:pt x="2110" y="1257"/>
                      </a:lnTo>
                      <a:cubicBezTo>
                        <a:pt x="2105" y="1262"/>
                        <a:pt x="2099" y="1264"/>
                        <a:pt x="2095" y="1264"/>
                      </a:cubicBezTo>
                      <a:cubicBezTo>
                        <a:pt x="2086" y="1264"/>
                        <a:pt x="2079" y="1257"/>
                        <a:pt x="2079" y="1257"/>
                      </a:cubicBezTo>
                      <a:lnTo>
                        <a:pt x="2079" y="1257"/>
                      </a:lnTo>
                      <a:lnTo>
                        <a:pt x="2156" y="1350"/>
                      </a:lnTo>
                      <a:cubicBezTo>
                        <a:pt x="2145" y="1356"/>
                        <a:pt x="2134" y="1360"/>
                        <a:pt x="2122" y="1360"/>
                      </a:cubicBezTo>
                      <a:cubicBezTo>
                        <a:pt x="2103" y="1360"/>
                        <a:pt x="2083" y="1349"/>
                        <a:pt x="2063" y="1319"/>
                      </a:cubicBezTo>
                      <a:lnTo>
                        <a:pt x="2063" y="1319"/>
                      </a:lnTo>
                      <a:cubicBezTo>
                        <a:pt x="2032" y="1412"/>
                        <a:pt x="2125" y="1536"/>
                        <a:pt x="2048" y="1583"/>
                      </a:cubicBezTo>
                      <a:cubicBezTo>
                        <a:pt x="2001" y="1474"/>
                        <a:pt x="1970" y="1412"/>
                        <a:pt x="2017" y="1366"/>
                      </a:cubicBezTo>
                      <a:lnTo>
                        <a:pt x="2017" y="1366"/>
                      </a:lnTo>
                      <a:lnTo>
                        <a:pt x="1970" y="1397"/>
                      </a:lnTo>
                      <a:cubicBezTo>
                        <a:pt x="1955" y="1381"/>
                        <a:pt x="1939" y="1350"/>
                        <a:pt x="1939" y="1319"/>
                      </a:cubicBezTo>
                      <a:cubicBezTo>
                        <a:pt x="1955" y="1257"/>
                        <a:pt x="1986" y="1195"/>
                        <a:pt x="1893" y="1118"/>
                      </a:cubicBezTo>
                      <a:cubicBezTo>
                        <a:pt x="1877" y="1149"/>
                        <a:pt x="1877" y="1180"/>
                        <a:pt x="1877" y="1211"/>
                      </a:cubicBezTo>
                      <a:cubicBezTo>
                        <a:pt x="1784" y="1242"/>
                        <a:pt x="1815" y="1273"/>
                        <a:pt x="1691" y="1304"/>
                      </a:cubicBezTo>
                      <a:cubicBezTo>
                        <a:pt x="1598" y="1211"/>
                        <a:pt x="1722" y="1118"/>
                        <a:pt x="1629" y="1056"/>
                      </a:cubicBezTo>
                      <a:lnTo>
                        <a:pt x="1784" y="1040"/>
                      </a:lnTo>
                      <a:lnTo>
                        <a:pt x="1784" y="1040"/>
                      </a:lnTo>
                      <a:cubicBezTo>
                        <a:pt x="1769" y="1056"/>
                        <a:pt x="1784" y="1087"/>
                        <a:pt x="1784" y="1102"/>
                      </a:cubicBezTo>
                      <a:cubicBezTo>
                        <a:pt x="1815" y="978"/>
                        <a:pt x="1908" y="1056"/>
                        <a:pt x="1877" y="885"/>
                      </a:cubicBezTo>
                      <a:close/>
                      <a:moveTo>
                        <a:pt x="3850" y="1552"/>
                      </a:moveTo>
                      <a:cubicBezTo>
                        <a:pt x="3849" y="1552"/>
                        <a:pt x="3848" y="1552"/>
                        <a:pt x="3847" y="1552"/>
                      </a:cubicBezTo>
                      <a:lnTo>
                        <a:pt x="3924" y="1614"/>
                      </a:lnTo>
                      <a:lnTo>
                        <a:pt x="3850" y="1552"/>
                      </a:lnTo>
                      <a:close/>
                      <a:moveTo>
                        <a:pt x="3645" y="1397"/>
                      </a:moveTo>
                      <a:lnTo>
                        <a:pt x="3816" y="1536"/>
                      </a:lnTo>
                      <a:lnTo>
                        <a:pt x="3831" y="1536"/>
                      </a:lnTo>
                      <a:lnTo>
                        <a:pt x="3850" y="1552"/>
                      </a:lnTo>
                      <a:lnTo>
                        <a:pt x="3850" y="1552"/>
                      </a:lnTo>
                      <a:cubicBezTo>
                        <a:pt x="3862" y="1550"/>
                        <a:pt x="3862" y="1536"/>
                        <a:pt x="3862" y="1536"/>
                      </a:cubicBezTo>
                      <a:lnTo>
                        <a:pt x="3924" y="1583"/>
                      </a:lnTo>
                      <a:cubicBezTo>
                        <a:pt x="3924" y="1583"/>
                        <a:pt x="3924" y="1598"/>
                        <a:pt x="3924" y="1614"/>
                      </a:cubicBezTo>
                      <a:cubicBezTo>
                        <a:pt x="3924" y="1629"/>
                        <a:pt x="3909" y="1661"/>
                        <a:pt x="3909" y="1676"/>
                      </a:cubicBezTo>
                      <a:cubicBezTo>
                        <a:pt x="3862" y="1661"/>
                        <a:pt x="3862" y="1567"/>
                        <a:pt x="3816" y="1567"/>
                      </a:cubicBezTo>
                      <a:lnTo>
                        <a:pt x="3800" y="1583"/>
                      </a:lnTo>
                      <a:cubicBezTo>
                        <a:pt x="3738" y="1567"/>
                        <a:pt x="3676" y="1567"/>
                        <a:pt x="3661" y="1443"/>
                      </a:cubicBezTo>
                      <a:cubicBezTo>
                        <a:pt x="3661" y="1428"/>
                        <a:pt x="3645" y="1412"/>
                        <a:pt x="3645" y="1397"/>
                      </a:cubicBezTo>
                      <a:close/>
                      <a:moveTo>
                        <a:pt x="1046" y="1749"/>
                      </a:moveTo>
                      <a:lnTo>
                        <a:pt x="1055" y="1769"/>
                      </a:lnTo>
                      <a:cubicBezTo>
                        <a:pt x="1055" y="1762"/>
                        <a:pt x="1052" y="1754"/>
                        <a:pt x="1046" y="1749"/>
                      </a:cubicBezTo>
                      <a:close/>
                      <a:moveTo>
                        <a:pt x="3924" y="1102"/>
                      </a:moveTo>
                      <a:cubicBezTo>
                        <a:pt x="3955" y="1133"/>
                        <a:pt x="3971" y="1180"/>
                        <a:pt x="4002" y="1226"/>
                      </a:cubicBezTo>
                      <a:cubicBezTo>
                        <a:pt x="4002" y="1211"/>
                        <a:pt x="4017" y="1211"/>
                        <a:pt x="4017" y="1211"/>
                      </a:cubicBezTo>
                      <a:cubicBezTo>
                        <a:pt x="4002" y="1180"/>
                        <a:pt x="3986" y="1164"/>
                        <a:pt x="3986" y="1133"/>
                      </a:cubicBezTo>
                      <a:lnTo>
                        <a:pt x="3986" y="1133"/>
                      </a:lnTo>
                      <a:lnTo>
                        <a:pt x="4359" y="1800"/>
                      </a:lnTo>
                      <a:cubicBezTo>
                        <a:pt x="4359" y="1831"/>
                        <a:pt x="4359" y="1847"/>
                        <a:pt x="4359" y="1862"/>
                      </a:cubicBezTo>
                      <a:cubicBezTo>
                        <a:pt x="4297" y="1769"/>
                        <a:pt x="4250" y="1661"/>
                        <a:pt x="4188" y="1552"/>
                      </a:cubicBezTo>
                      <a:lnTo>
                        <a:pt x="4173" y="1567"/>
                      </a:lnTo>
                      <a:cubicBezTo>
                        <a:pt x="4204" y="1645"/>
                        <a:pt x="4250" y="1707"/>
                        <a:pt x="4281" y="1785"/>
                      </a:cubicBezTo>
                      <a:cubicBezTo>
                        <a:pt x="4297" y="1785"/>
                        <a:pt x="4297" y="1785"/>
                        <a:pt x="4312" y="1800"/>
                      </a:cubicBezTo>
                      <a:cubicBezTo>
                        <a:pt x="4312" y="1800"/>
                        <a:pt x="4312" y="1810"/>
                        <a:pt x="4312" y="1831"/>
                      </a:cubicBezTo>
                      <a:cubicBezTo>
                        <a:pt x="4297" y="1816"/>
                        <a:pt x="4297" y="1800"/>
                        <a:pt x="4281" y="1785"/>
                      </a:cubicBezTo>
                      <a:cubicBezTo>
                        <a:pt x="4235" y="1754"/>
                        <a:pt x="4188" y="1707"/>
                        <a:pt x="4157" y="1661"/>
                      </a:cubicBezTo>
                      <a:cubicBezTo>
                        <a:pt x="4173" y="1645"/>
                        <a:pt x="4173" y="1614"/>
                        <a:pt x="4157" y="1583"/>
                      </a:cubicBezTo>
                      <a:lnTo>
                        <a:pt x="4173" y="1567"/>
                      </a:lnTo>
                      <a:cubicBezTo>
                        <a:pt x="4157" y="1536"/>
                        <a:pt x="4126" y="1505"/>
                        <a:pt x="4111" y="1474"/>
                      </a:cubicBezTo>
                      <a:lnTo>
                        <a:pt x="4080" y="1474"/>
                      </a:lnTo>
                      <a:cubicBezTo>
                        <a:pt x="4064" y="1474"/>
                        <a:pt x="4048" y="1474"/>
                        <a:pt x="4048" y="1521"/>
                      </a:cubicBezTo>
                      <a:cubicBezTo>
                        <a:pt x="4048" y="1536"/>
                        <a:pt x="4064" y="1552"/>
                        <a:pt x="4064" y="1567"/>
                      </a:cubicBezTo>
                      <a:cubicBezTo>
                        <a:pt x="4033" y="1552"/>
                        <a:pt x="4002" y="1521"/>
                        <a:pt x="3986" y="1490"/>
                      </a:cubicBezTo>
                      <a:cubicBezTo>
                        <a:pt x="3980" y="1510"/>
                        <a:pt x="3965" y="1516"/>
                        <a:pt x="3947" y="1516"/>
                      </a:cubicBezTo>
                      <a:cubicBezTo>
                        <a:pt x="3923" y="1516"/>
                        <a:pt x="3896" y="1505"/>
                        <a:pt x="3878" y="1505"/>
                      </a:cubicBezTo>
                      <a:lnTo>
                        <a:pt x="3785" y="1443"/>
                      </a:lnTo>
                      <a:cubicBezTo>
                        <a:pt x="3785" y="1412"/>
                        <a:pt x="3800" y="1366"/>
                        <a:pt x="3816" y="1366"/>
                      </a:cubicBezTo>
                      <a:lnTo>
                        <a:pt x="3847" y="1412"/>
                      </a:lnTo>
                      <a:lnTo>
                        <a:pt x="3893" y="1335"/>
                      </a:lnTo>
                      <a:cubicBezTo>
                        <a:pt x="3889" y="1301"/>
                        <a:pt x="3881" y="1292"/>
                        <a:pt x="3871" y="1292"/>
                      </a:cubicBezTo>
                      <a:cubicBezTo>
                        <a:pt x="3857" y="1292"/>
                        <a:pt x="3838" y="1313"/>
                        <a:pt x="3818" y="1313"/>
                      </a:cubicBezTo>
                      <a:cubicBezTo>
                        <a:pt x="3807" y="1313"/>
                        <a:pt x="3796" y="1307"/>
                        <a:pt x="3785" y="1288"/>
                      </a:cubicBezTo>
                      <a:lnTo>
                        <a:pt x="3785" y="1257"/>
                      </a:lnTo>
                      <a:cubicBezTo>
                        <a:pt x="3862" y="1242"/>
                        <a:pt x="3924" y="1242"/>
                        <a:pt x="3971" y="1226"/>
                      </a:cubicBezTo>
                      <a:cubicBezTo>
                        <a:pt x="3955" y="1195"/>
                        <a:pt x="3924" y="1149"/>
                        <a:pt x="3909" y="1102"/>
                      </a:cubicBezTo>
                      <a:close/>
                      <a:moveTo>
                        <a:pt x="3614" y="1692"/>
                      </a:moveTo>
                      <a:lnTo>
                        <a:pt x="3614" y="1692"/>
                      </a:lnTo>
                      <a:cubicBezTo>
                        <a:pt x="3630" y="1692"/>
                        <a:pt x="3645" y="1707"/>
                        <a:pt x="3661" y="1707"/>
                      </a:cubicBezTo>
                      <a:cubicBezTo>
                        <a:pt x="3707" y="1754"/>
                        <a:pt x="3707" y="1800"/>
                        <a:pt x="3707" y="1847"/>
                      </a:cubicBezTo>
                      <a:lnTo>
                        <a:pt x="3738" y="1816"/>
                      </a:lnTo>
                      <a:lnTo>
                        <a:pt x="3738" y="1816"/>
                      </a:lnTo>
                      <a:cubicBezTo>
                        <a:pt x="3723" y="1847"/>
                        <a:pt x="3707" y="1893"/>
                        <a:pt x="3707" y="1909"/>
                      </a:cubicBezTo>
                      <a:cubicBezTo>
                        <a:pt x="3676" y="1847"/>
                        <a:pt x="3645" y="1769"/>
                        <a:pt x="3614" y="1692"/>
                      </a:cubicBezTo>
                      <a:close/>
                      <a:moveTo>
                        <a:pt x="1086" y="1940"/>
                      </a:moveTo>
                      <a:cubicBezTo>
                        <a:pt x="1086" y="1955"/>
                        <a:pt x="1086" y="1955"/>
                        <a:pt x="1071" y="1955"/>
                      </a:cubicBezTo>
                      <a:cubicBezTo>
                        <a:pt x="1086" y="1955"/>
                        <a:pt x="1086" y="1940"/>
                        <a:pt x="1086" y="1940"/>
                      </a:cubicBezTo>
                      <a:close/>
                      <a:moveTo>
                        <a:pt x="3847" y="1676"/>
                      </a:moveTo>
                      <a:lnTo>
                        <a:pt x="3878" y="1738"/>
                      </a:lnTo>
                      <a:cubicBezTo>
                        <a:pt x="3878" y="1723"/>
                        <a:pt x="3878" y="1723"/>
                        <a:pt x="3878" y="1723"/>
                      </a:cubicBezTo>
                      <a:cubicBezTo>
                        <a:pt x="3893" y="1699"/>
                        <a:pt x="3906" y="1690"/>
                        <a:pt x="3918" y="1690"/>
                      </a:cubicBezTo>
                      <a:cubicBezTo>
                        <a:pt x="3956" y="1690"/>
                        <a:pt x="3983" y="1778"/>
                        <a:pt x="4020" y="1778"/>
                      </a:cubicBezTo>
                      <a:cubicBezTo>
                        <a:pt x="4033" y="1778"/>
                        <a:pt x="4048" y="1767"/>
                        <a:pt x="4064" y="1738"/>
                      </a:cubicBezTo>
                      <a:cubicBezTo>
                        <a:pt x="4064" y="1754"/>
                        <a:pt x="4064" y="1769"/>
                        <a:pt x="4064" y="1785"/>
                      </a:cubicBezTo>
                      <a:cubicBezTo>
                        <a:pt x="4080" y="1769"/>
                        <a:pt x="4080" y="1754"/>
                        <a:pt x="4095" y="1738"/>
                      </a:cubicBezTo>
                      <a:lnTo>
                        <a:pt x="4111" y="1754"/>
                      </a:lnTo>
                      <a:cubicBezTo>
                        <a:pt x="4111" y="1785"/>
                        <a:pt x="4111" y="1831"/>
                        <a:pt x="4126" y="1878"/>
                      </a:cubicBezTo>
                      <a:cubicBezTo>
                        <a:pt x="4095" y="1924"/>
                        <a:pt x="4064" y="1955"/>
                        <a:pt x="4048" y="1986"/>
                      </a:cubicBezTo>
                      <a:lnTo>
                        <a:pt x="4033" y="2002"/>
                      </a:lnTo>
                      <a:lnTo>
                        <a:pt x="4002" y="1955"/>
                      </a:lnTo>
                      <a:lnTo>
                        <a:pt x="4002" y="2064"/>
                      </a:lnTo>
                      <a:lnTo>
                        <a:pt x="3986" y="2064"/>
                      </a:lnTo>
                      <a:cubicBezTo>
                        <a:pt x="3971" y="2033"/>
                        <a:pt x="3955" y="2017"/>
                        <a:pt x="3955" y="2002"/>
                      </a:cubicBezTo>
                      <a:cubicBezTo>
                        <a:pt x="3955" y="2002"/>
                        <a:pt x="3955" y="2002"/>
                        <a:pt x="3940" y="1986"/>
                      </a:cubicBezTo>
                      <a:lnTo>
                        <a:pt x="3940" y="2002"/>
                      </a:lnTo>
                      <a:cubicBezTo>
                        <a:pt x="3940" y="1986"/>
                        <a:pt x="3924" y="1986"/>
                        <a:pt x="3909" y="1955"/>
                      </a:cubicBezTo>
                      <a:cubicBezTo>
                        <a:pt x="3893" y="1940"/>
                        <a:pt x="3893" y="1940"/>
                        <a:pt x="3893" y="1940"/>
                      </a:cubicBezTo>
                      <a:cubicBezTo>
                        <a:pt x="3862" y="1847"/>
                        <a:pt x="3862" y="1831"/>
                        <a:pt x="3878" y="1754"/>
                      </a:cubicBezTo>
                      <a:cubicBezTo>
                        <a:pt x="3847" y="1738"/>
                        <a:pt x="3831" y="1738"/>
                        <a:pt x="3816" y="1738"/>
                      </a:cubicBezTo>
                      <a:lnTo>
                        <a:pt x="3847" y="1676"/>
                      </a:lnTo>
                      <a:close/>
                      <a:moveTo>
                        <a:pt x="1272" y="1412"/>
                      </a:moveTo>
                      <a:cubicBezTo>
                        <a:pt x="1288" y="1443"/>
                        <a:pt x="1303" y="1474"/>
                        <a:pt x="1319" y="1505"/>
                      </a:cubicBezTo>
                      <a:cubicBezTo>
                        <a:pt x="1319" y="1490"/>
                        <a:pt x="1334" y="1474"/>
                        <a:pt x="1350" y="1474"/>
                      </a:cubicBezTo>
                      <a:cubicBezTo>
                        <a:pt x="1378" y="1516"/>
                        <a:pt x="1380" y="1570"/>
                        <a:pt x="1436" y="1570"/>
                      </a:cubicBezTo>
                      <a:cubicBezTo>
                        <a:pt x="1443" y="1570"/>
                        <a:pt x="1450" y="1569"/>
                        <a:pt x="1458" y="1567"/>
                      </a:cubicBezTo>
                      <a:cubicBezTo>
                        <a:pt x="1489" y="1614"/>
                        <a:pt x="1505" y="1676"/>
                        <a:pt x="1520" y="1738"/>
                      </a:cubicBezTo>
                      <a:cubicBezTo>
                        <a:pt x="1520" y="1785"/>
                        <a:pt x="1505" y="1831"/>
                        <a:pt x="1505" y="1893"/>
                      </a:cubicBezTo>
                      <a:cubicBezTo>
                        <a:pt x="1488" y="1901"/>
                        <a:pt x="1467" y="1919"/>
                        <a:pt x="1447" y="1919"/>
                      </a:cubicBezTo>
                      <a:cubicBezTo>
                        <a:pt x="1429" y="1919"/>
                        <a:pt x="1411" y="1906"/>
                        <a:pt x="1396" y="1862"/>
                      </a:cubicBezTo>
                      <a:cubicBezTo>
                        <a:pt x="1396" y="1878"/>
                        <a:pt x="1396" y="1893"/>
                        <a:pt x="1381" y="1909"/>
                      </a:cubicBezTo>
                      <a:lnTo>
                        <a:pt x="1365" y="1909"/>
                      </a:lnTo>
                      <a:cubicBezTo>
                        <a:pt x="1334" y="1924"/>
                        <a:pt x="1319" y="1940"/>
                        <a:pt x="1334" y="1955"/>
                      </a:cubicBezTo>
                      <a:cubicBezTo>
                        <a:pt x="1303" y="1971"/>
                        <a:pt x="1288" y="2002"/>
                        <a:pt x="1319" y="2033"/>
                      </a:cubicBezTo>
                      <a:cubicBezTo>
                        <a:pt x="1319" y="2002"/>
                        <a:pt x="1319" y="1986"/>
                        <a:pt x="1350" y="1971"/>
                      </a:cubicBezTo>
                      <a:cubicBezTo>
                        <a:pt x="1365" y="1986"/>
                        <a:pt x="1381" y="2017"/>
                        <a:pt x="1412" y="2033"/>
                      </a:cubicBezTo>
                      <a:cubicBezTo>
                        <a:pt x="1412" y="2033"/>
                        <a:pt x="1412" y="2048"/>
                        <a:pt x="1412" y="2048"/>
                      </a:cubicBezTo>
                      <a:cubicBezTo>
                        <a:pt x="1406" y="2054"/>
                        <a:pt x="1401" y="2058"/>
                        <a:pt x="1394" y="2058"/>
                      </a:cubicBezTo>
                      <a:cubicBezTo>
                        <a:pt x="1383" y="2058"/>
                        <a:pt x="1369" y="2047"/>
                        <a:pt x="1350" y="2017"/>
                      </a:cubicBezTo>
                      <a:lnTo>
                        <a:pt x="1350" y="2017"/>
                      </a:lnTo>
                      <a:cubicBezTo>
                        <a:pt x="1350" y="2048"/>
                        <a:pt x="1334" y="2095"/>
                        <a:pt x="1381" y="2126"/>
                      </a:cubicBezTo>
                      <a:cubicBezTo>
                        <a:pt x="1381" y="2141"/>
                        <a:pt x="1381" y="2141"/>
                        <a:pt x="1396" y="2157"/>
                      </a:cubicBezTo>
                      <a:cubicBezTo>
                        <a:pt x="1350" y="2157"/>
                        <a:pt x="1319" y="2157"/>
                        <a:pt x="1303" y="2172"/>
                      </a:cubicBezTo>
                      <a:cubicBezTo>
                        <a:pt x="1226" y="2095"/>
                        <a:pt x="1179" y="2064"/>
                        <a:pt x="1148" y="1971"/>
                      </a:cubicBezTo>
                      <a:cubicBezTo>
                        <a:pt x="1179" y="1971"/>
                        <a:pt x="1210" y="1986"/>
                        <a:pt x="1241" y="2002"/>
                      </a:cubicBezTo>
                      <a:cubicBezTo>
                        <a:pt x="1117" y="1754"/>
                        <a:pt x="1536" y="1862"/>
                        <a:pt x="1303" y="1629"/>
                      </a:cubicBezTo>
                      <a:cubicBezTo>
                        <a:pt x="1299" y="1625"/>
                        <a:pt x="1296" y="1623"/>
                        <a:pt x="1293" y="1623"/>
                      </a:cubicBezTo>
                      <a:cubicBezTo>
                        <a:pt x="1288" y="1623"/>
                        <a:pt x="1288" y="1634"/>
                        <a:pt x="1288" y="1645"/>
                      </a:cubicBezTo>
                      <a:cubicBezTo>
                        <a:pt x="1288" y="1661"/>
                        <a:pt x="1288" y="1676"/>
                        <a:pt x="1272" y="1692"/>
                      </a:cubicBezTo>
                      <a:cubicBezTo>
                        <a:pt x="1272" y="1676"/>
                        <a:pt x="1272" y="1676"/>
                        <a:pt x="1272" y="1676"/>
                      </a:cubicBezTo>
                      <a:cubicBezTo>
                        <a:pt x="1210" y="1536"/>
                        <a:pt x="1241" y="1490"/>
                        <a:pt x="1272" y="1412"/>
                      </a:cubicBezTo>
                      <a:close/>
                      <a:moveTo>
                        <a:pt x="2715" y="2514"/>
                      </a:moveTo>
                      <a:cubicBezTo>
                        <a:pt x="2715" y="2514"/>
                        <a:pt x="2730" y="2514"/>
                        <a:pt x="2746" y="2529"/>
                      </a:cubicBezTo>
                      <a:cubicBezTo>
                        <a:pt x="2746" y="2529"/>
                        <a:pt x="2730" y="2545"/>
                        <a:pt x="2730" y="2560"/>
                      </a:cubicBezTo>
                      <a:lnTo>
                        <a:pt x="2761" y="2560"/>
                      </a:lnTo>
                      <a:cubicBezTo>
                        <a:pt x="2761" y="2556"/>
                        <a:pt x="2763" y="2554"/>
                        <a:pt x="2765" y="2554"/>
                      </a:cubicBezTo>
                      <a:cubicBezTo>
                        <a:pt x="2770" y="2554"/>
                        <a:pt x="2781" y="2565"/>
                        <a:pt x="2792" y="2576"/>
                      </a:cubicBezTo>
                      <a:cubicBezTo>
                        <a:pt x="2792" y="2591"/>
                        <a:pt x="2777" y="2607"/>
                        <a:pt x="2777" y="2607"/>
                      </a:cubicBezTo>
                      <a:cubicBezTo>
                        <a:pt x="2777" y="2638"/>
                        <a:pt x="2792" y="2669"/>
                        <a:pt x="2777" y="2684"/>
                      </a:cubicBezTo>
                      <a:cubicBezTo>
                        <a:pt x="2761" y="2684"/>
                        <a:pt x="2746" y="2669"/>
                        <a:pt x="2746" y="2653"/>
                      </a:cubicBezTo>
                      <a:cubicBezTo>
                        <a:pt x="2746" y="2638"/>
                        <a:pt x="2746" y="2638"/>
                        <a:pt x="2746" y="2622"/>
                      </a:cubicBezTo>
                      <a:lnTo>
                        <a:pt x="2730" y="2622"/>
                      </a:lnTo>
                      <a:lnTo>
                        <a:pt x="2715" y="2591"/>
                      </a:lnTo>
                      <a:cubicBezTo>
                        <a:pt x="2715" y="2576"/>
                        <a:pt x="2715" y="2560"/>
                        <a:pt x="2715" y="2560"/>
                      </a:cubicBezTo>
                      <a:lnTo>
                        <a:pt x="2715" y="2514"/>
                      </a:lnTo>
                      <a:close/>
                      <a:moveTo>
                        <a:pt x="3955" y="2808"/>
                      </a:moveTo>
                      <a:cubicBezTo>
                        <a:pt x="3955" y="2808"/>
                        <a:pt x="3955" y="2824"/>
                        <a:pt x="3955" y="2824"/>
                      </a:cubicBezTo>
                      <a:cubicBezTo>
                        <a:pt x="3940" y="2824"/>
                        <a:pt x="3940" y="2808"/>
                        <a:pt x="3940" y="2808"/>
                      </a:cubicBezTo>
                      <a:close/>
                      <a:moveTo>
                        <a:pt x="3785" y="2746"/>
                      </a:moveTo>
                      <a:lnTo>
                        <a:pt x="3847" y="2855"/>
                      </a:lnTo>
                      <a:cubicBezTo>
                        <a:pt x="3831" y="2855"/>
                        <a:pt x="3816" y="2839"/>
                        <a:pt x="3816" y="2839"/>
                      </a:cubicBezTo>
                      <a:lnTo>
                        <a:pt x="3800" y="2777"/>
                      </a:lnTo>
                      <a:cubicBezTo>
                        <a:pt x="3800" y="2808"/>
                        <a:pt x="3800" y="2824"/>
                        <a:pt x="3800" y="2839"/>
                      </a:cubicBezTo>
                      <a:cubicBezTo>
                        <a:pt x="3769" y="2824"/>
                        <a:pt x="3738" y="2824"/>
                        <a:pt x="3707" y="2777"/>
                      </a:cubicBezTo>
                      <a:cubicBezTo>
                        <a:pt x="3723" y="2777"/>
                        <a:pt x="3723" y="2762"/>
                        <a:pt x="3738" y="2762"/>
                      </a:cubicBezTo>
                      <a:lnTo>
                        <a:pt x="3785" y="2746"/>
                      </a:lnTo>
                      <a:close/>
                      <a:moveTo>
                        <a:pt x="729" y="2389"/>
                      </a:moveTo>
                      <a:lnTo>
                        <a:pt x="729" y="2389"/>
                      </a:lnTo>
                      <a:cubicBezTo>
                        <a:pt x="838" y="2545"/>
                        <a:pt x="962" y="2684"/>
                        <a:pt x="1086" y="2839"/>
                      </a:cubicBezTo>
                      <a:cubicBezTo>
                        <a:pt x="1040" y="2855"/>
                        <a:pt x="1024" y="2870"/>
                        <a:pt x="1024" y="2917"/>
                      </a:cubicBezTo>
                      <a:cubicBezTo>
                        <a:pt x="1024" y="2917"/>
                        <a:pt x="1009" y="2901"/>
                        <a:pt x="1009" y="2901"/>
                      </a:cubicBezTo>
                      <a:cubicBezTo>
                        <a:pt x="978" y="2839"/>
                        <a:pt x="1040" y="2746"/>
                        <a:pt x="931" y="2715"/>
                      </a:cubicBezTo>
                      <a:lnTo>
                        <a:pt x="931" y="2715"/>
                      </a:lnTo>
                      <a:lnTo>
                        <a:pt x="978" y="2855"/>
                      </a:lnTo>
                      <a:cubicBezTo>
                        <a:pt x="900" y="2762"/>
                        <a:pt x="838" y="2669"/>
                        <a:pt x="760" y="2576"/>
                      </a:cubicBezTo>
                      <a:cubicBezTo>
                        <a:pt x="760" y="2514"/>
                        <a:pt x="745" y="2451"/>
                        <a:pt x="729" y="2389"/>
                      </a:cubicBezTo>
                      <a:close/>
                      <a:moveTo>
                        <a:pt x="822" y="2917"/>
                      </a:moveTo>
                      <a:lnTo>
                        <a:pt x="822" y="2917"/>
                      </a:lnTo>
                      <a:cubicBezTo>
                        <a:pt x="819" y="2925"/>
                        <a:pt x="815" y="2933"/>
                        <a:pt x="812" y="2942"/>
                      </a:cubicBezTo>
                      <a:lnTo>
                        <a:pt x="812" y="2942"/>
                      </a:lnTo>
                      <a:cubicBezTo>
                        <a:pt x="815" y="2933"/>
                        <a:pt x="819" y="2924"/>
                        <a:pt x="822" y="2917"/>
                      </a:cubicBezTo>
                      <a:close/>
                      <a:moveTo>
                        <a:pt x="760" y="2622"/>
                      </a:moveTo>
                      <a:cubicBezTo>
                        <a:pt x="838" y="2715"/>
                        <a:pt x="916" y="2808"/>
                        <a:pt x="993" y="2917"/>
                      </a:cubicBezTo>
                      <a:lnTo>
                        <a:pt x="1009" y="2948"/>
                      </a:lnTo>
                      <a:cubicBezTo>
                        <a:pt x="916" y="2839"/>
                        <a:pt x="838" y="2746"/>
                        <a:pt x="760" y="2638"/>
                      </a:cubicBezTo>
                      <a:cubicBezTo>
                        <a:pt x="760" y="2638"/>
                        <a:pt x="760" y="2622"/>
                        <a:pt x="760" y="2622"/>
                      </a:cubicBezTo>
                      <a:close/>
                      <a:moveTo>
                        <a:pt x="1055" y="2932"/>
                      </a:moveTo>
                      <a:cubicBezTo>
                        <a:pt x="1055" y="2932"/>
                        <a:pt x="1055" y="2948"/>
                        <a:pt x="1055" y="2948"/>
                      </a:cubicBezTo>
                      <a:cubicBezTo>
                        <a:pt x="1055" y="2948"/>
                        <a:pt x="1040" y="2948"/>
                        <a:pt x="1040" y="2932"/>
                      </a:cubicBezTo>
                      <a:close/>
                      <a:moveTo>
                        <a:pt x="3583" y="2793"/>
                      </a:moveTo>
                      <a:cubicBezTo>
                        <a:pt x="3622" y="2793"/>
                        <a:pt x="3650" y="2804"/>
                        <a:pt x="3658" y="2816"/>
                      </a:cubicBezTo>
                      <a:lnTo>
                        <a:pt x="3658" y="2816"/>
                      </a:lnTo>
                      <a:cubicBezTo>
                        <a:pt x="3645" y="2860"/>
                        <a:pt x="3645" y="2903"/>
                        <a:pt x="3645" y="2932"/>
                      </a:cubicBezTo>
                      <a:cubicBezTo>
                        <a:pt x="3614" y="2948"/>
                        <a:pt x="3599" y="2948"/>
                        <a:pt x="3568" y="2948"/>
                      </a:cubicBezTo>
                      <a:cubicBezTo>
                        <a:pt x="3552" y="2932"/>
                        <a:pt x="3521" y="2917"/>
                        <a:pt x="3506" y="2901"/>
                      </a:cubicBezTo>
                      <a:cubicBezTo>
                        <a:pt x="3521" y="2870"/>
                        <a:pt x="3552" y="2839"/>
                        <a:pt x="3552" y="2808"/>
                      </a:cubicBezTo>
                      <a:cubicBezTo>
                        <a:pt x="3568" y="2808"/>
                        <a:pt x="3583" y="2808"/>
                        <a:pt x="3583" y="2793"/>
                      </a:cubicBezTo>
                      <a:close/>
                      <a:moveTo>
                        <a:pt x="3769" y="2932"/>
                      </a:moveTo>
                      <a:lnTo>
                        <a:pt x="3769" y="2932"/>
                      </a:lnTo>
                      <a:cubicBezTo>
                        <a:pt x="3769" y="2948"/>
                        <a:pt x="3754" y="2963"/>
                        <a:pt x="3754" y="2963"/>
                      </a:cubicBezTo>
                      <a:lnTo>
                        <a:pt x="3769" y="2932"/>
                      </a:lnTo>
                      <a:close/>
                      <a:moveTo>
                        <a:pt x="1024" y="2948"/>
                      </a:moveTo>
                      <a:cubicBezTo>
                        <a:pt x="1040" y="2963"/>
                        <a:pt x="1040" y="2979"/>
                        <a:pt x="1055" y="2994"/>
                      </a:cubicBezTo>
                      <a:cubicBezTo>
                        <a:pt x="1055" y="2994"/>
                        <a:pt x="1055" y="3010"/>
                        <a:pt x="1055" y="3010"/>
                      </a:cubicBezTo>
                      <a:cubicBezTo>
                        <a:pt x="1040" y="2994"/>
                        <a:pt x="1024" y="2979"/>
                        <a:pt x="1009" y="2963"/>
                      </a:cubicBezTo>
                      <a:lnTo>
                        <a:pt x="1024" y="2948"/>
                      </a:lnTo>
                      <a:close/>
                      <a:moveTo>
                        <a:pt x="3986" y="2793"/>
                      </a:moveTo>
                      <a:cubicBezTo>
                        <a:pt x="4002" y="2808"/>
                        <a:pt x="4002" y="2839"/>
                        <a:pt x="4033" y="2855"/>
                      </a:cubicBezTo>
                      <a:cubicBezTo>
                        <a:pt x="4033" y="2922"/>
                        <a:pt x="4056" y="3035"/>
                        <a:pt x="4013" y="3035"/>
                      </a:cubicBezTo>
                      <a:cubicBezTo>
                        <a:pt x="4006" y="3035"/>
                        <a:pt x="3997" y="3032"/>
                        <a:pt x="3986" y="3025"/>
                      </a:cubicBezTo>
                      <a:cubicBezTo>
                        <a:pt x="4017" y="2963"/>
                        <a:pt x="4017" y="2886"/>
                        <a:pt x="3986" y="2793"/>
                      </a:cubicBezTo>
                      <a:close/>
                      <a:moveTo>
                        <a:pt x="3893" y="2994"/>
                      </a:moveTo>
                      <a:lnTo>
                        <a:pt x="3847" y="3041"/>
                      </a:lnTo>
                      <a:cubicBezTo>
                        <a:pt x="3862" y="3041"/>
                        <a:pt x="3878" y="3025"/>
                        <a:pt x="3893" y="2994"/>
                      </a:cubicBezTo>
                      <a:close/>
                      <a:moveTo>
                        <a:pt x="3754" y="2979"/>
                      </a:moveTo>
                      <a:cubicBezTo>
                        <a:pt x="3754" y="3010"/>
                        <a:pt x="3754" y="3041"/>
                        <a:pt x="3785" y="3072"/>
                      </a:cubicBezTo>
                      <a:cubicBezTo>
                        <a:pt x="3754" y="3087"/>
                        <a:pt x="3723" y="3087"/>
                        <a:pt x="3692" y="3103"/>
                      </a:cubicBezTo>
                      <a:cubicBezTo>
                        <a:pt x="3692" y="3072"/>
                        <a:pt x="3692" y="3041"/>
                        <a:pt x="3692" y="3010"/>
                      </a:cubicBezTo>
                      <a:cubicBezTo>
                        <a:pt x="3707" y="3025"/>
                        <a:pt x="3723" y="3025"/>
                        <a:pt x="3754" y="3041"/>
                      </a:cubicBezTo>
                      <a:lnTo>
                        <a:pt x="3754" y="2979"/>
                      </a:lnTo>
                      <a:close/>
                      <a:moveTo>
                        <a:pt x="1272" y="3475"/>
                      </a:moveTo>
                      <a:lnTo>
                        <a:pt x="1272" y="3491"/>
                      </a:lnTo>
                      <a:cubicBezTo>
                        <a:pt x="1303" y="3522"/>
                        <a:pt x="1319" y="3537"/>
                        <a:pt x="1334" y="3568"/>
                      </a:cubicBezTo>
                      <a:cubicBezTo>
                        <a:pt x="1319" y="3584"/>
                        <a:pt x="1288" y="3599"/>
                        <a:pt x="1272" y="3630"/>
                      </a:cubicBezTo>
                      <a:cubicBezTo>
                        <a:pt x="1179" y="3537"/>
                        <a:pt x="1241" y="3522"/>
                        <a:pt x="1272" y="3475"/>
                      </a:cubicBezTo>
                      <a:close/>
                      <a:moveTo>
                        <a:pt x="2305" y="3688"/>
                      </a:moveTo>
                      <a:cubicBezTo>
                        <a:pt x="2317" y="3688"/>
                        <a:pt x="2330" y="3711"/>
                        <a:pt x="2342" y="3723"/>
                      </a:cubicBezTo>
                      <a:cubicBezTo>
                        <a:pt x="2327" y="3754"/>
                        <a:pt x="2311" y="3754"/>
                        <a:pt x="2296" y="3770"/>
                      </a:cubicBezTo>
                      <a:cubicBezTo>
                        <a:pt x="2280" y="3739"/>
                        <a:pt x="2280" y="3723"/>
                        <a:pt x="2296" y="3692"/>
                      </a:cubicBezTo>
                      <a:cubicBezTo>
                        <a:pt x="2299" y="3689"/>
                        <a:pt x="2302" y="3688"/>
                        <a:pt x="2305" y="3688"/>
                      </a:cubicBezTo>
                      <a:close/>
                      <a:moveTo>
                        <a:pt x="2513" y="3708"/>
                      </a:moveTo>
                      <a:cubicBezTo>
                        <a:pt x="2498" y="3754"/>
                        <a:pt x="2482" y="3785"/>
                        <a:pt x="2482" y="3785"/>
                      </a:cubicBezTo>
                      <a:cubicBezTo>
                        <a:pt x="2478" y="3769"/>
                        <a:pt x="2471" y="3763"/>
                        <a:pt x="2463" y="3763"/>
                      </a:cubicBezTo>
                      <a:cubicBezTo>
                        <a:pt x="2448" y="3763"/>
                        <a:pt x="2427" y="3783"/>
                        <a:pt x="2403" y="3783"/>
                      </a:cubicBezTo>
                      <a:cubicBezTo>
                        <a:pt x="2394" y="3783"/>
                        <a:pt x="2383" y="3780"/>
                        <a:pt x="2373" y="3770"/>
                      </a:cubicBezTo>
                      <a:cubicBezTo>
                        <a:pt x="2420" y="3723"/>
                        <a:pt x="2467" y="3708"/>
                        <a:pt x="2513" y="3708"/>
                      </a:cubicBezTo>
                      <a:close/>
                      <a:moveTo>
                        <a:pt x="3149" y="3801"/>
                      </a:moveTo>
                      <a:cubicBezTo>
                        <a:pt x="3149" y="3801"/>
                        <a:pt x="3149" y="3816"/>
                        <a:pt x="3164" y="3816"/>
                      </a:cubicBezTo>
                      <a:cubicBezTo>
                        <a:pt x="3149" y="3801"/>
                        <a:pt x="3149" y="3801"/>
                        <a:pt x="3149" y="3801"/>
                      </a:cubicBezTo>
                      <a:close/>
                      <a:moveTo>
                        <a:pt x="2156" y="3692"/>
                      </a:moveTo>
                      <a:cubicBezTo>
                        <a:pt x="2187" y="3739"/>
                        <a:pt x="2203" y="3785"/>
                        <a:pt x="2187" y="3816"/>
                      </a:cubicBezTo>
                      <a:cubicBezTo>
                        <a:pt x="2187" y="3832"/>
                        <a:pt x="2187" y="3832"/>
                        <a:pt x="2187" y="3832"/>
                      </a:cubicBezTo>
                      <a:lnTo>
                        <a:pt x="2125" y="3708"/>
                      </a:lnTo>
                      <a:cubicBezTo>
                        <a:pt x="2141" y="3708"/>
                        <a:pt x="2156" y="3708"/>
                        <a:pt x="2156" y="3692"/>
                      </a:cubicBezTo>
                      <a:close/>
                      <a:moveTo>
                        <a:pt x="2147" y="3814"/>
                      </a:moveTo>
                      <a:cubicBezTo>
                        <a:pt x="2155" y="3814"/>
                        <a:pt x="2163" y="3818"/>
                        <a:pt x="2172" y="3832"/>
                      </a:cubicBezTo>
                      <a:cubicBezTo>
                        <a:pt x="2141" y="3847"/>
                        <a:pt x="2110" y="3863"/>
                        <a:pt x="2079" y="3878"/>
                      </a:cubicBezTo>
                      <a:cubicBezTo>
                        <a:pt x="2079" y="3863"/>
                        <a:pt x="2079" y="3863"/>
                        <a:pt x="2079" y="3847"/>
                      </a:cubicBezTo>
                      <a:cubicBezTo>
                        <a:pt x="2079" y="3847"/>
                        <a:pt x="2063" y="3832"/>
                        <a:pt x="2063" y="3816"/>
                      </a:cubicBezTo>
                      <a:lnTo>
                        <a:pt x="2063" y="3816"/>
                      </a:lnTo>
                      <a:cubicBezTo>
                        <a:pt x="2077" y="3823"/>
                        <a:pt x="2088" y="3825"/>
                        <a:pt x="2098" y="3825"/>
                      </a:cubicBezTo>
                      <a:cubicBezTo>
                        <a:pt x="2120" y="3825"/>
                        <a:pt x="2134" y="3814"/>
                        <a:pt x="2147" y="3814"/>
                      </a:cubicBezTo>
                      <a:close/>
                      <a:moveTo>
                        <a:pt x="2560" y="3723"/>
                      </a:moveTo>
                      <a:cubicBezTo>
                        <a:pt x="2591" y="3739"/>
                        <a:pt x="2622" y="3739"/>
                        <a:pt x="2668" y="3754"/>
                      </a:cubicBezTo>
                      <a:cubicBezTo>
                        <a:pt x="2668" y="3770"/>
                        <a:pt x="2668" y="3785"/>
                        <a:pt x="2684" y="3785"/>
                      </a:cubicBezTo>
                      <a:cubicBezTo>
                        <a:pt x="2668" y="3801"/>
                        <a:pt x="2653" y="3801"/>
                        <a:pt x="2653" y="3816"/>
                      </a:cubicBezTo>
                      <a:cubicBezTo>
                        <a:pt x="2637" y="3801"/>
                        <a:pt x="2622" y="3801"/>
                        <a:pt x="2606" y="3785"/>
                      </a:cubicBezTo>
                      <a:lnTo>
                        <a:pt x="2606" y="3785"/>
                      </a:lnTo>
                      <a:lnTo>
                        <a:pt x="2637" y="3832"/>
                      </a:lnTo>
                      <a:cubicBezTo>
                        <a:pt x="2622" y="3847"/>
                        <a:pt x="2622" y="3863"/>
                        <a:pt x="2622" y="3878"/>
                      </a:cubicBezTo>
                      <a:cubicBezTo>
                        <a:pt x="2606" y="3878"/>
                        <a:pt x="2591" y="3878"/>
                        <a:pt x="2591" y="3863"/>
                      </a:cubicBezTo>
                      <a:cubicBezTo>
                        <a:pt x="2591" y="3863"/>
                        <a:pt x="2591" y="3863"/>
                        <a:pt x="2575" y="3847"/>
                      </a:cubicBezTo>
                      <a:cubicBezTo>
                        <a:pt x="2606" y="3832"/>
                        <a:pt x="2591" y="3801"/>
                        <a:pt x="2560" y="3754"/>
                      </a:cubicBezTo>
                      <a:cubicBezTo>
                        <a:pt x="2560" y="3739"/>
                        <a:pt x="2560" y="3739"/>
                        <a:pt x="2560" y="3723"/>
                      </a:cubicBezTo>
                      <a:close/>
                      <a:moveTo>
                        <a:pt x="2746" y="3832"/>
                      </a:moveTo>
                      <a:cubicBezTo>
                        <a:pt x="2746" y="3863"/>
                        <a:pt x="2761" y="3894"/>
                        <a:pt x="2792" y="3909"/>
                      </a:cubicBezTo>
                      <a:cubicBezTo>
                        <a:pt x="2786" y="3916"/>
                        <a:pt x="2774" y="3920"/>
                        <a:pt x="2759" y="3920"/>
                      </a:cubicBezTo>
                      <a:cubicBezTo>
                        <a:pt x="2738" y="3920"/>
                        <a:pt x="2711" y="3912"/>
                        <a:pt x="2684" y="3894"/>
                      </a:cubicBezTo>
                      <a:cubicBezTo>
                        <a:pt x="2699" y="3878"/>
                        <a:pt x="2699" y="3847"/>
                        <a:pt x="2715" y="3832"/>
                      </a:cubicBezTo>
                      <a:close/>
                      <a:moveTo>
                        <a:pt x="2668" y="3925"/>
                      </a:moveTo>
                      <a:lnTo>
                        <a:pt x="2699" y="3987"/>
                      </a:lnTo>
                      <a:cubicBezTo>
                        <a:pt x="2684" y="3971"/>
                        <a:pt x="2668" y="3971"/>
                        <a:pt x="2653" y="3956"/>
                      </a:cubicBezTo>
                      <a:cubicBezTo>
                        <a:pt x="2668" y="3956"/>
                        <a:pt x="2668" y="3940"/>
                        <a:pt x="2668" y="3925"/>
                      </a:cubicBezTo>
                      <a:close/>
                      <a:moveTo>
                        <a:pt x="2977" y="4089"/>
                      </a:moveTo>
                      <a:cubicBezTo>
                        <a:pt x="2976" y="4097"/>
                        <a:pt x="2976" y="4104"/>
                        <a:pt x="2978" y="4111"/>
                      </a:cubicBezTo>
                      <a:cubicBezTo>
                        <a:pt x="2978" y="4103"/>
                        <a:pt x="2978" y="4096"/>
                        <a:pt x="2977" y="4089"/>
                      </a:cubicBezTo>
                      <a:close/>
                      <a:moveTo>
                        <a:pt x="2467" y="4266"/>
                      </a:moveTo>
                      <a:cubicBezTo>
                        <a:pt x="2472" y="4266"/>
                        <a:pt x="2477" y="4267"/>
                        <a:pt x="2481" y="4267"/>
                      </a:cubicBezTo>
                      <a:lnTo>
                        <a:pt x="2481" y="4267"/>
                      </a:lnTo>
                      <a:cubicBezTo>
                        <a:pt x="2477" y="4271"/>
                        <a:pt x="2467" y="4282"/>
                        <a:pt x="2467" y="4282"/>
                      </a:cubicBezTo>
                      <a:cubicBezTo>
                        <a:pt x="2467" y="4266"/>
                        <a:pt x="2467" y="4266"/>
                        <a:pt x="2467" y="4266"/>
                      </a:cubicBezTo>
                      <a:close/>
                      <a:moveTo>
                        <a:pt x="2342" y="4204"/>
                      </a:moveTo>
                      <a:cubicBezTo>
                        <a:pt x="2404" y="4204"/>
                        <a:pt x="2373" y="4266"/>
                        <a:pt x="2373" y="4313"/>
                      </a:cubicBezTo>
                      <a:cubicBezTo>
                        <a:pt x="2358" y="4266"/>
                        <a:pt x="2342" y="4266"/>
                        <a:pt x="2311" y="4235"/>
                      </a:cubicBezTo>
                      <a:cubicBezTo>
                        <a:pt x="2311" y="4220"/>
                        <a:pt x="2327" y="4220"/>
                        <a:pt x="2342" y="4204"/>
                      </a:cubicBezTo>
                      <a:close/>
                      <a:moveTo>
                        <a:pt x="2467" y="4251"/>
                      </a:moveTo>
                      <a:cubicBezTo>
                        <a:pt x="2467" y="4266"/>
                        <a:pt x="2467" y="4266"/>
                        <a:pt x="2451" y="4282"/>
                      </a:cubicBezTo>
                      <a:cubicBezTo>
                        <a:pt x="2420" y="4297"/>
                        <a:pt x="2404" y="4297"/>
                        <a:pt x="2389" y="4328"/>
                      </a:cubicBezTo>
                      <a:cubicBezTo>
                        <a:pt x="2389" y="4328"/>
                        <a:pt x="2389" y="4313"/>
                        <a:pt x="2389" y="4313"/>
                      </a:cubicBezTo>
                      <a:cubicBezTo>
                        <a:pt x="2389" y="4266"/>
                        <a:pt x="2389" y="4251"/>
                        <a:pt x="2404" y="4251"/>
                      </a:cubicBezTo>
                      <a:close/>
                      <a:moveTo>
                        <a:pt x="1862" y="1"/>
                      </a:moveTo>
                      <a:cubicBezTo>
                        <a:pt x="1862" y="63"/>
                        <a:pt x="1908" y="79"/>
                        <a:pt x="1955" y="94"/>
                      </a:cubicBezTo>
                      <a:lnTo>
                        <a:pt x="2420" y="451"/>
                      </a:lnTo>
                      <a:cubicBezTo>
                        <a:pt x="2420" y="451"/>
                        <a:pt x="2404" y="451"/>
                        <a:pt x="2404" y="466"/>
                      </a:cubicBezTo>
                      <a:cubicBezTo>
                        <a:pt x="2373" y="482"/>
                        <a:pt x="2358" y="497"/>
                        <a:pt x="2327" y="528"/>
                      </a:cubicBezTo>
                      <a:cubicBezTo>
                        <a:pt x="2356" y="524"/>
                        <a:pt x="2379" y="520"/>
                        <a:pt x="2398" y="520"/>
                      </a:cubicBezTo>
                      <a:cubicBezTo>
                        <a:pt x="2441" y="520"/>
                        <a:pt x="2465" y="537"/>
                        <a:pt x="2498" y="590"/>
                      </a:cubicBezTo>
                      <a:cubicBezTo>
                        <a:pt x="2513" y="590"/>
                        <a:pt x="2529" y="575"/>
                        <a:pt x="2529" y="559"/>
                      </a:cubicBezTo>
                      <a:cubicBezTo>
                        <a:pt x="2529" y="544"/>
                        <a:pt x="2529" y="544"/>
                        <a:pt x="2529" y="528"/>
                      </a:cubicBezTo>
                      <a:lnTo>
                        <a:pt x="2622" y="606"/>
                      </a:lnTo>
                      <a:cubicBezTo>
                        <a:pt x="2622" y="606"/>
                        <a:pt x="2622" y="621"/>
                        <a:pt x="2622" y="621"/>
                      </a:cubicBezTo>
                      <a:lnTo>
                        <a:pt x="2529" y="559"/>
                      </a:lnTo>
                      <a:lnTo>
                        <a:pt x="2622" y="637"/>
                      </a:lnTo>
                      <a:cubicBezTo>
                        <a:pt x="2606" y="652"/>
                        <a:pt x="2591" y="683"/>
                        <a:pt x="2560" y="699"/>
                      </a:cubicBezTo>
                      <a:lnTo>
                        <a:pt x="2544" y="668"/>
                      </a:lnTo>
                      <a:cubicBezTo>
                        <a:pt x="2544" y="699"/>
                        <a:pt x="2544" y="730"/>
                        <a:pt x="2544" y="745"/>
                      </a:cubicBezTo>
                      <a:lnTo>
                        <a:pt x="2529" y="730"/>
                      </a:lnTo>
                      <a:cubicBezTo>
                        <a:pt x="2467" y="730"/>
                        <a:pt x="2435" y="745"/>
                        <a:pt x="2404" y="761"/>
                      </a:cubicBezTo>
                      <a:cubicBezTo>
                        <a:pt x="2387" y="755"/>
                        <a:pt x="2368" y="752"/>
                        <a:pt x="2352" y="752"/>
                      </a:cubicBezTo>
                      <a:cubicBezTo>
                        <a:pt x="2323" y="752"/>
                        <a:pt x="2302" y="762"/>
                        <a:pt x="2311" y="792"/>
                      </a:cubicBezTo>
                      <a:cubicBezTo>
                        <a:pt x="2311" y="807"/>
                        <a:pt x="2327" y="823"/>
                        <a:pt x="2342" y="838"/>
                      </a:cubicBezTo>
                      <a:cubicBezTo>
                        <a:pt x="2327" y="838"/>
                        <a:pt x="2311" y="854"/>
                        <a:pt x="2296" y="854"/>
                      </a:cubicBezTo>
                      <a:cubicBezTo>
                        <a:pt x="2280" y="792"/>
                        <a:pt x="2265" y="730"/>
                        <a:pt x="2280" y="699"/>
                      </a:cubicBezTo>
                      <a:lnTo>
                        <a:pt x="2063" y="637"/>
                      </a:lnTo>
                      <a:cubicBezTo>
                        <a:pt x="1955" y="776"/>
                        <a:pt x="1831" y="761"/>
                        <a:pt x="1753" y="932"/>
                      </a:cubicBezTo>
                      <a:lnTo>
                        <a:pt x="1722" y="870"/>
                      </a:lnTo>
                      <a:cubicBezTo>
                        <a:pt x="1711" y="868"/>
                        <a:pt x="1700" y="868"/>
                        <a:pt x="1690" y="868"/>
                      </a:cubicBezTo>
                      <a:cubicBezTo>
                        <a:pt x="1405" y="868"/>
                        <a:pt x="1747" y="1292"/>
                        <a:pt x="1582" y="1397"/>
                      </a:cubicBezTo>
                      <a:cubicBezTo>
                        <a:pt x="1554" y="1359"/>
                        <a:pt x="1537" y="1347"/>
                        <a:pt x="1526" y="1347"/>
                      </a:cubicBezTo>
                      <a:cubicBezTo>
                        <a:pt x="1506" y="1347"/>
                        <a:pt x="1502" y="1381"/>
                        <a:pt x="1484" y="1381"/>
                      </a:cubicBezTo>
                      <a:cubicBezTo>
                        <a:pt x="1478" y="1381"/>
                        <a:pt x="1470" y="1377"/>
                        <a:pt x="1458" y="1366"/>
                      </a:cubicBezTo>
                      <a:cubicBezTo>
                        <a:pt x="1474" y="1335"/>
                        <a:pt x="1474" y="1304"/>
                        <a:pt x="1443" y="1242"/>
                      </a:cubicBezTo>
                      <a:cubicBezTo>
                        <a:pt x="1396" y="1164"/>
                        <a:pt x="1288" y="1071"/>
                        <a:pt x="1179" y="978"/>
                      </a:cubicBezTo>
                      <a:cubicBezTo>
                        <a:pt x="1133" y="932"/>
                        <a:pt x="1071" y="885"/>
                        <a:pt x="1009" y="823"/>
                      </a:cubicBezTo>
                      <a:cubicBezTo>
                        <a:pt x="1002" y="817"/>
                        <a:pt x="994" y="814"/>
                        <a:pt x="986" y="814"/>
                      </a:cubicBezTo>
                      <a:cubicBezTo>
                        <a:pt x="953" y="814"/>
                        <a:pt x="919" y="861"/>
                        <a:pt x="993" y="947"/>
                      </a:cubicBezTo>
                      <a:cubicBezTo>
                        <a:pt x="1093" y="976"/>
                        <a:pt x="1061" y="1057"/>
                        <a:pt x="1105" y="1057"/>
                      </a:cubicBezTo>
                      <a:cubicBezTo>
                        <a:pt x="1108" y="1057"/>
                        <a:pt x="1112" y="1057"/>
                        <a:pt x="1117" y="1056"/>
                      </a:cubicBezTo>
                      <a:lnTo>
                        <a:pt x="1117" y="1056"/>
                      </a:lnTo>
                      <a:lnTo>
                        <a:pt x="1071" y="1133"/>
                      </a:lnTo>
                      <a:cubicBezTo>
                        <a:pt x="1102" y="1102"/>
                        <a:pt x="1117" y="1087"/>
                        <a:pt x="1133" y="1056"/>
                      </a:cubicBezTo>
                      <a:lnTo>
                        <a:pt x="1148" y="1056"/>
                      </a:lnTo>
                      <a:cubicBezTo>
                        <a:pt x="1195" y="1102"/>
                        <a:pt x="1226" y="1164"/>
                        <a:pt x="1226" y="1195"/>
                      </a:cubicBezTo>
                      <a:cubicBezTo>
                        <a:pt x="1210" y="1195"/>
                        <a:pt x="1195" y="1211"/>
                        <a:pt x="1195" y="1211"/>
                      </a:cubicBezTo>
                      <a:cubicBezTo>
                        <a:pt x="1148" y="1164"/>
                        <a:pt x="1179" y="1149"/>
                        <a:pt x="1102" y="1118"/>
                      </a:cubicBezTo>
                      <a:lnTo>
                        <a:pt x="1102" y="1118"/>
                      </a:lnTo>
                      <a:cubicBezTo>
                        <a:pt x="1148" y="1195"/>
                        <a:pt x="1117" y="1180"/>
                        <a:pt x="1179" y="1226"/>
                      </a:cubicBezTo>
                      <a:cubicBezTo>
                        <a:pt x="1148" y="1257"/>
                        <a:pt x="1148" y="1319"/>
                        <a:pt x="1179" y="1412"/>
                      </a:cubicBezTo>
                      <a:cubicBezTo>
                        <a:pt x="1172" y="1461"/>
                        <a:pt x="1160" y="1478"/>
                        <a:pt x="1145" y="1478"/>
                      </a:cubicBezTo>
                      <a:cubicBezTo>
                        <a:pt x="1110" y="1478"/>
                        <a:pt x="1058" y="1378"/>
                        <a:pt x="1015" y="1378"/>
                      </a:cubicBezTo>
                      <a:cubicBezTo>
                        <a:pt x="1001" y="1378"/>
                        <a:pt x="989" y="1387"/>
                        <a:pt x="978" y="1412"/>
                      </a:cubicBezTo>
                      <a:lnTo>
                        <a:pt x="947" y="1350"/>
                      </a:lnTo>
                      <a:lnTo>
                        <a:pt x="900" y="1412"/>
                      </a:lnTo>
                      <a:lnTo>
                        <a:pt x="978" y="1474"/>
                      </a:lnTo>
                      <a:lnTo>
                        <a:pt x="947" y="1598"/>
                      </a:lnTo>
                      <a:cubicBezTo>
                        <a:pt x="934" y="1598"/>
                        <a:pt x="920" y="1589"/>
                        <a:pt x="905" y="1576"/>
                      </a:cubicBezTo>
                      <a:lnTo>
                        <a:pt x="905" y="1576"/>
                      </a:lnTo>
                      <a:cubicBezTo>
                        <a:pt x="939" y="1624"/>
                        <a:pt x="950" y="1756"/>
                        <a:pt x="1011" y="1756"/>
                      </a:cubicBezTo>
                      <a:cubicBezTo>
                        <a:pt x="1015" y="1756"/>
                        <a:pt x="1019" y="1755"/>
                        <a:pt x="1024" y="1754"/>
                      </a:cubicBezTo>
                      <a:cubicBezTo>
                        <a:pt x="1024" y="1738"/>
                        <a:pt x="1024" y="1738"/>
                        <a:pt x="1024" y="1738"/>
                      </a:cubicBezTo>
                      <a:cubicBezTo>
                        <a:pt x="1032" y="1738"/>
                        <a:pt x="1041" y="1742"/>
                        <a:pt x="1046" y="1749"/>
                      </a:cubicBezTo>
                      <a:lnTo>
                        <a:pt x="1046" y="1749"/>
                      </a:lnTo>
                      <a:lnTo>
                        <a:pt x="1009" y="1661"/>
                      </a:lnTo>
                      <a:cubicBezTo>
                        <a:pt x="1009" y="1661"/>
                        <a:pt x="1009" y="1645"/>
                        <a:pt x="1009" y="1645"/>
                      </a:cubicBezTo>
                      <a:cubicBezTo>
                        <a:pt x="1044" y="1645"/>
                        <a:pt x="1043" y="1573"/>
                        <a:pt x="1069" y="1573"/>
                      </a:cubicBezTo>
                      <a:cubicBezTo>
                        <a:pt x="1077" y="1573"/>
                        <a:pt x="1087" y="1580"/>
                        <a:pt x="1102" y="1598"/>
                      </a:cubicBezTo>
                      <a:cubicBezTo>
                        <a:pt x="1055" y="1645"/>
                        <a:pt x="1133" y="1738"/>
                        <a:pt x="1133" y="1785"/>
                      </a:cubicBezTo>
                      <a:lnTo>
                        <a:pt x="1164" y="1707"/>
                      </a:lnTo>
                      <a:cubicBezTo>
                        <a:pt x="1179" y="1738"/>
                        <a:pt x="1195" y="1769"/>
                        <a:pt x="1164" y="1800"/>
                      </a:cubicBezTo>
                      <a:lnTo>
                        <a:pt x="1195" y="1785"/>
                      </a:lnTo>
                      <a:lnTo>
                        <a:pt x="1195" y="1785"/>
                      </a:lnTo>
                      <a:cubicBezTo>
                        <a:pt x="1195" y="1831"/>
                        <a:pt x="1164" y="1862"/>
                        <a:pt x="1148" y="1893"/>
                      </a:cubicBezTo>
                      <a:cubicBezTo>
                        <a:pt x="1133" y="1909"/>
                        <a:pt x="1117" y="1924"/>
                        <a:pt x="1102" y="1940"/>
                      </a:cubicBezTo>
                      <a:cubicBezTo>
                        <a:pt x="1052" y="1854"/>
                        <a:pt x="1013" y="1826"/>
                        <a:pt x="976" y="1826"/>
                      </a:cubicBezTo>
                      <a:cubicBezTo>
                        <a:pt x="966" y="1826"/>
                        <a:pt x="956" y="1828"/>
                        <a:pt x="947" y="1831"/>
                      </a:cubicBezTo>
                      <a:lnTo>
                        <a:pt x="993" y="1940"/>
                      </a:lnTo>
                      <a:cubicBezTo>
                        <a:pt x="947" y="1924"/>
                        <a:pt x="900" y="1878"/>
                        <a:pt x="869" y="1878"/>
                      </a:cubicBezTo>
                      <a:cubicBezTo>
                        <a:pt x="861" y="1873"/>
                        <a:pt x="854" y="1872"/>
                        <a:pt x="847" y="1872"/>
                      </a:cubicBezTo>
                      <a:cubicBezTo>
                        <a:pt x="831" y="1872"/>
                        <a:pt x="822" y="1886"/>
                        <a:pt x="822" y="1909"/>
                      </a:cubicBezTo>
                      <a:cubicBezTo>
                        <a:pt x="822" y="1909"/>
                        <a:pt x="822" y="1924"/>
                        <a:pt x="838" y="1971"/>
                      </a:cubicBezTo>
                      <a:cubicBezTo>
                        <a:pt x="822" y="2002"/>
                        <a:pt x="822" y="2064"/>
                        <a:pt x="854" y="2126"/>
                      </a:cubicBezTo>
                      <a:cubicBezTo>
                        <a:pt x="807" y="2126"/>
                        <a:pt x="822" y="2219"/>
                        <a:pt x="776" y="2234"/>
                      </a:cubicBezTo>
                      <a:cubicBezTo>
                        <a:pt x="776" y="2234"/>
                        <a:pt x="776" y="2234"/>
                        <a:pt x="791" y="2250"/>
                      </a:cubicBezTo>
                      <a:cubicBezTo>
                        <a:pt x="825" y="2283"/>
                        <a:pt x="858" y="2348"/>
                        <a:pt x="880" y="2348"/>
                      </a:cubicBezTo>
                      <a:cubicBezTo>
                        <a:pt x="889" y="2348"/>
                        <a:pt x="896" y="2338"/>
                        <a:pt x="900" y="2312"/>
                      </a:cubicBezTo>
                      <a:cubicBezTo>
                        <a:pt x="900" y="2343"/>
                        <a:pt x="916" y="2358"/>
                        <a:pt x="916" y="2358"/>
                      </a:cubicBezTo>
                      <a:lnTo>
                        <a:pt x="885" y="2405"/>
                      </a:lnTo>
                      <a:cubicBezTo>
                        <a:pt x="838" y="2358"/>
                        <a:pt x="807" y="2420"/>
                        <a:pt x="760" y="2296"/>
                      </a:cubicBezTo>
                      <a:cubicBezTo>
                        <a:pt x="735" y="2258"/>
                        <a:pt x="741" y="2230"/>
                        <a:pt x="761" y="2230"/>
                      </a:cubicBezTo>
                      <a:cubicBezTo>
                        <a:pt x="765" y="2230"/>
                        <a:pt x="770" y="2232"/>
                        <a:pt x="776" y="2234"/>
                      </a:cubicBezTo>
                      <a:cubicBezTo>
                        <a:pt x="745" y="2172"/>
                        <a:pt x="714" y="2110"/>
                        <a:pt x="667" y="2048"/>
                      </a:cubicBezTo>
                      <a:lnTo>
                        <a:pt x="667" y="2048"/>
                      </a:lnTo>
                      <a:cubicBezTo>
                        <a:pt x="679" y="2054"/>
                        <a:pt x="688" y="2058"/>
                        <a:pt x="694" y="2058"/>
                      </a:cubicBezTo>
                      <a:cubicBezTo>
                        <a:pt x="706" y="2058"/>
                        <a:pt x="708" y="2047"/>
                        <a:pt x="698" y="2017"/>
                      </a:cubicBezTo>
                      <a:lnTo>
                        <a:pt x="667" y="2017"/>
                      </a:lnTo>
                      <a:cubicBezTo>
                        <a:pt x="698" y="1971"/>
                        <a:pt x="683" y="1847"/>
                        <a:pt x="652" y="1754"/>
                      </a:cubicBezTo>
                      <a:cubicBezTo>
                        <a:pt x="667" y="1754"/>
                        <a:pt x="683" y="1754"/>
                        <a:pt x="683" y="1738"/>
                      </a:cubicBezTo>
                      <a:cubicBezTo>
                        <a:pt x="729" y="1862"/>
                        <a:pt x="760" y="1909"/>
                        <a:pt x="760" y="2048"/>
                      </a:cubicBezTo>
                      <a:cubicBezTo>
                        <a:pt x="782" y="2062"/>
                        <a:pt x="797" y="2069"/>
                        <a:pt x="807" y="2069"/>
                      </a:cubicBezTo>
                      <a:cubicBezTo>
                        <a:pt x="840" y="2069"/>
                        <a:pt x="819" y="1999"/>
                        <a:pt x="807" y="1940"/>
                      </a:cubicBezTo>
                      <a:cubicBezTo>
                        <a:pt x="807" y="1924"/>
                        <a:pt x="822" y="1909"/>
                        <a:pt x="822" y="1909"/>
                      </a:cubicBezTo>
                      <a:lnTo>
                        <a:pt x="760" y="1692"/>
                      </a:lnTo>
                      <a:cubicBezTo>
                        <a:pt x="791" y="1676"/>
                        <a:pt x="807" y="1661"/>
                        <a:pt x="838" y="1645"/>
                      </a:cubicBezTo>
                      <a:cubicBezTo>
                        <a:pt x="900" y="1754"/>
                        <a:pt x="885" y="1816"/>
                        <a:pt x="869" y="1878"/>
                      </a:cubicBezTo>
                      <a:cubicBezTo>
                        <a:pt x="900" y="1847"/>
                        <a:pt x="947" y="1816"/>
                        <a:pt x="978" y="1800"/>
                      </a:cubicBezTo>
                      <a:lnTo>
                        <a:pt x="822" y="1598"/>
                      </a:lnTo>
                      <a:cubicBezTo>
                        <a:pt x="846" y="1569"/>
                        <a:pt x="863" y="1558"/>
                        <a:pt x="878" y="1558"/>
                      </a:cubicBezTo>
                      <a:cubicBezTo>
                        <a:pt x="882" y="1558"/>
                        <a:pt x="886" y="1559"/>
                        <a:pt x="890" y="1561"/>
                      </a:cubicBezTo>
                      <a:lnTo>
                        <a:pt x="890" y="1561"/>
                      </a:lnTo>
                      <a:cubicBezTo>
                        <a:pt x="846" y="1516"/>
                        <a:pt x="795" y="1446"/>
                        <a:pt x="754" y="1446"/>
                      </a:cubicBezTo>
                      <a:cubicBezTo>
                        <a:pt x="739" y="1446"/>
                        <a:pt x="726" y="1454"/>
                        <a:pt x="714" y="1474"/>
                      </a:cubicBezTo>
                      <a:cubicBezTo>
                        <a:pt x="605" y="1335"/>
                        <a:pt x="667" y="1257"/>
                        <a:pt x="729" y="1257"/>
                      </a:cubicBezTo>
                      <a:cubicBezTo>
                        <a:pt x="900" y="1335"/>
                        <a:pt x="776" y="1381"/>
                        <a:pt x="885" y="1505"/>
                      </a:cubicBezTo>
                      <a:cubicBezTo>
                        <a:pt x="916" y="1443"/>
                        <a:pt x="885" y="1428"/>
                        <a:pt x="838" y="1350"/>
                      </a:cubicBezTo>
                      <a:cubicBezTo>
                        <a:pt x="924" y="1313"/>
                        <a:pt x="864" y="1159"/>
                        <a:pt x="936" y="1159"/>
                      </a:cubicBezTo>
                      <a:cubicBezTo>
                        <a:pt x="955" y="1159"/>
                        <a:pt x="983" y="1170"/>
                        <a:pt x="1024" y="1195"/>
                      </a:cubicBezTo>
                      <a:cubicBezTo>
                        <a:pt x="1040" y="1133"/>
                        <a:pt x="993" y="1071"/>
                        <a:pt x="947" y="994"/>
                      </a:cubicBezTo>
                      <a:cubicBezTo>
                        <a:pt x="897" y="944"/>
                        <a:pt x="867" y="934"/>
                        <a:pt x="841" y="934"/>
                      </a:cubicBezTo>
                      <a:cubicBezTo>
                        <a:pt x="824" y="934"/>
                        <a:pt x="809" y="938"/>
                        <a:pt x="790" y="938"/>
                      </a:cubicBezTo>
                      <a:cubicBezTo>
                        <a:pt x="767" y="938"/>
                        <a:pt x="740" y="932"/>
                        <a:pt x="698" y="901"/>
                      </a:cubicBezTo>
                      <a:lnTo>
                        <a:pt x="698" y="901"/>
                      </a:lnTo>
                      <a:cubicBezTo>
                        <a:pt x="714" y="916"/>
                        <a:pt x="745" y="932"/>
                        <a:pt x="760" y="947"/>
                      </a:cubicBezTo>
                      <a:lnTo>
                        <a:pt x="698" y="963"/>
                      </a:lnTo>
                      <a:cubicBezTo>
                        <a:pt x="776" y="963"/>
                        <a:pt x="822" y="1087"/>
                        <a:pt x="807" y="1118"/>
                      </a:cubicBezTo>
                      <a:cubicBezTo>
                        <a:pt x="807" y="1128"/>
                        <a:pt x="792" y="1146"/>
                        <a:pt x="773" y="1146"/>
                      </a:cubicBezTo>
                      <a:cubicBezTo>
                        <a:pt x="764" y="1146"/>
                        <a:pt x="755" y="1143"/>
                        <a:pt x="745" y="1133"/>
                      </a:cubicBezTo>
                      <a:cubicBezTo>
                        <a:pt x="745" y="1133"/>
                        <a:pt x="745" y="1087"/>
                        <a:pt x="745" y="1087"/>
                      </a:cubicBezTo>
                      <a:cubicBezTo>
                        <a:pt x="742" y="1086"/>
                        <a:pt x="740" y="1086"/>
                        <a:pt x="738" y="1086"/>
                      </a:cubicBezTo>
                      <a:cubicBezTo>
                        <a:pt x="695" y="1086"/>
                        <a:pt x="741" y="1203"/>
                        <a:pt x="694" y="1203"/>
                      </a:cubicBezTo>
                      <a:cubicBezTo>
                        <a:pt x="687" y="1203"/>
                        <a:pt x="679" y="1201"/>
                        <a:pt x="667" y="1195"/>
                      </a:cubicBezTo>
                      <a:cubicBezTo>
                        <a:pt x="636" y="1180"/>
                        <a:pt x="636" y="1149"/>
                        <a:pt x="621" y="1133"/>
                      </a:cubicBezTo>
                      <a:lnTo>
                        <a:pt x="621" y="1133"/>
                      </a:lnTo>
                      <a:cubicBezTo>
                        <a:pt x="667" y="1257"/>
                        <a:pt x="621" y="1273"/>
                        <a:pt x="621" y="1397"/>
                      </a:cubicBezTo>
                      <a:lnTo>
                        <a:pt x="543" y="1242"/>
                      </a:lnTo>
                      <a:lnTo>
                        <a:pt x="543" y="1242"/>
                      </a:lnTo>
                      <a:cubicBezTo>
                        <a:pt x="590" y="1335"/>
                        <a:pt x="574" y="1381"/>
                        <a:pt x="528" y="1428"/>
                      </a:cubicBezTo>
                      <a:cubicBezTo>
                        <a:pt x="481" y="1459"/>
                        <a:pt x="404" y="1490"/>
                        <a:pt x="342" y="1490"/>
                      </a:cubicBezTo>
                      <a:cubicBezTo>
                        <a:pt x="357" y="1505"/>
                        <a:pt x="388" y="1505"/>
                        <a:pt x="404" y="1536"/>
                      </a:cubicBezTo>
                      <a:cubicBezTo>
                        <a:pt x="399" y="1562"/>
                        <a:pt x="384" y="1572"/>
                        <a:pt x="365" y="1572"/>
                      </a:cubicBezTo>
                      <a:cubicBezTo>
                        <a:pt x="324" y="1572"/>
                        <a:pt x="265" y="1527"/>
                        <a:pt x="233" y="1474"/>
                      </a:cubicBezTo>
                      <a:lnTo>
                        <a:pt x="233" y="1474"/>
                      </a:lnTo>
                      <a:cubicBezTo>
                        <a:pt x="264" y="1536"/>
                        <a:pt x="187" y="1567"/>
                        <a:pt x="125" y="1583"/>
                      </a:cubicBezTo>
                      <a:cubicBezTo>
                        <a:pt x="63" y="1614"/>
                        <a:pt x="0" y="1661"/>
                        <a:pt x="32" y="1769"/>
                      </a:cubicBezTo>
                      <a:cubicBezTo>
                        <a:pt x="32" y="1769"/>
                        <a:pt x="109" y="2002"/>
                        <a:pt x="202" y="2234"/>
                      </a:cubicBezTo>
                      <a:cubicBezTo>
                        <a:pt x="295" y="2451"/>
                        <a:pt x="388" y="2684"/>
                        <a:pt x="388" y="2684"/>
                      </a:cubicBezTo>
                      <a:cubicBezTo>
                        <a:pt x="388" y="2653"/>
                        <a:pt x="388" y="2638"/>
                        <a:pt x="388" y="2622"/>
                      </a:cubicBezTo>
                      <a:cubicBezTo>
                        <a:pt x="528" y="2684"/>
                        <a:pt x="528" y="2653"/>
                        <a:pt x="590" y="2808"/>
                      </a:cubicBezTo>
                      <a:cubicBezTo>
                        <a:pt x="574" y="2700"/>
                        <a:pt x="466" y="2638"/>
                        <a:pt x="528" y="2560"/>
                      </a:cubicBezTo>
                      <a:lnTo>
                        <a:pt x="528" y="2560"/>
                      </a:lnTo>
                      <a:cubicBezTo>
                        <a:pt x="543" y="2607"/>
                        <a:pt x="605" y="2684"/>
                        <a:pt x="667" y="2715"/>
                      </a:cubicBezTo>
                      <a:cubicBezTo>
                        <a:pt x="760" y="2824"/>
                        <a:pt x="838" y="2932"/>
                        <a:pt x="916" y="3025"/>
                      </a:cubicBezTo>
                      <a:lnTo>
                        <a:pt x="854" y="3025"/>
                      </a:lnTo>
                      <a:cubicBezTo>
                        <a:pt x="807" y="3002"/>
                        <a:pt x="804" y="2970"/>
                        <a:pt x="812" y="2942"/>
                      </a:cubicBezTo>
                      <a:lnTo>
                        <a:pt x="812" y="2942"/>
                      </a:lnTo>
                      <a:cubicBezTo>
                        <a:pt x="801" y="2976"/>
                        <a:pt x="791" y="3024"/>
                        <a:pt x="791" y="3072"/>
                      </a:cubicBezTo>
                      <a:cubicBezTo>
                        <a:pt x="822" y="3134"/>
                        <a:pt x="807" y="3273"/>
                        <a:pt x="869" y="3382"/>
                      </a:cubicBezTo>
                      <a:lnTo>
                        <a:pt x="838" y="3382"/>
                      </a:lnTo>
                      <a:cubicBezTo>
                        <a:pt x="838" y="3367"/>
                        <a:pt x="822" y="3367"/>
                        <a:pt x="822" y="3367"/>
                      </a:cubicBezTo>
                      <a:cubicBezTo>
                        <a:pt x="822" y="3367"/>
                        <a:pt x="822" y="3382"/>
                        <a:pt x="822" y="3382"/>
                      </a:cubicBezTo>
                      <a:lnTo>
                        <a:pt x="791" y="3398"/>
                      </a:lnTo>
                      <a:lnTo>
                        <a:pt x="1024" y="3692"/>
                      </a:lnTo>
                      <a:lnTo>
                        <a:pt x="1040" y="3708"/>
                      </a:lnTo>
                      <a:lnTo>
                        <a:pt x="1040" y="3723"/>
                      </a:lnTo>
                      <a:cubicBezTo>
                        <a:pt x="1040" y="3723"/>
                        <a:pt x="1055" y="3708"/>
                        <a:pt x="1055" y="3708"/>
                      </a:cubicBezTo>
                      <a:lnTo>
                        <a:pt x="1117" y="3708"/>
                      </a:lnTo>
                      <a:lnTo>
                        <a:pt x="1133" y="3646"/>
                      </a:lnTo>
                      <a:lnTo>
                        <a:pt x="1102" y="3646"/>
                      </a:lnTo>
                      <a:cubicBezTo>
                        <a:pt x="1055" y="3506"/>
                        <a:pt x="1071" y="3367"/>
                        <a:pt x="1148" y="3351"/>
                      </a:cubicBezTo>
                      <a:lnTo>
                        <a:pt x="1024" y="3351"/>
                      </a:lnTo>
                      <a:lnTo>
                        <a:pt x="1024" y="3305"/>
                      </a:lnTo>
                      <a:cubicBezTo>
                        <a:pt x="1055" y="3305"/>
                        <a:pt x="1071" y="3305"/>
                        <a:pt x="1102" y="3289"/>
                      </a:cubicBezTo>
                      <a:lnTo>
                        <a:pt x="1210" y="3413"/>
                      </a:lnTo>
                      <a:lnTo>
                        <a:pt x="1195" y="3413"/>
                      </a:lnTo>
                      <a:cubicBezTo>
                        <a:pt x="1241" y="3491"/>
                        <a:pt x="1071" y="3522"/>
                        <a:pt x="1195" y="3708"/>
                      </a:cubicBezTo>
                      <a:cubicBezTo>
                        <a:pt x="1272" y="3692"/>
                        <a:pt x="1350" y="3677"/>
                        <a:pt x="1412" y="3661"/>
                      </a:cubicBezTo>
                      <a:cubicBezTo>
                        <a:pt x="1551" y="3832"/>
                        <a:pt x="1660" y="3971"/>
                        <a:pt x="1784" y="4127"/>
                      </a:cubicBezTo>
                      <a:cubicBezTo>
                        <a:pt x="1831" y="4127"/>
                        <a:pt x="1862" y="4189"/>
                        <a:pt x="1893" y="4204"/>
                      </a:cubicBezTo>
                      <a:lnTo>
                        <a:pt x="1924" y="4204"/>
                      </a:lnTo>
                      <a:lnTo>
                        <a:pt x="1955" y="4220"/>
                      </a:lnTo>
                      <a:cubicBezTo>
                        <a:pt x="2017" y="4406"/>
                        <a:pt x="2079" y="4561"/>
                        <a:pt x="2079" y="4561"/>
                      </a:cubicBezTo>
                      <a:cubicBezTo>
                        <a:pt x="2079" y="4576"/>
                        <a:pt x="2094" y="4607"/>
                        <a:pt x="2094" y="4638"/>
                      </a:cubicBezTo>
                      <a:cubicBezTo>
                        <a:pt x="2187" y="4576"/>
                        <a:pt x="2125" y="4452"/>
                        <a:pt x="2063" y="4344"/>
                      </a:cubicBezTo>
                      <a:cubicBezTo>
                        <a:pt x="2063" y="4328"/>
                        <a:pt x="2063" y="4313"/>
                        <a:pt x="2079" y="4313"/>
                      </a:cubicBezTo>
                      <a:cubicBezTo>
                        <a:pt x="2048" y="4282"/>
                        <a:pt x="2017" y="4251"/>
                        <a:pt x="2001" y="4204"/>
                      </a:cubicBezTo>
                      <a:cubicBezTo>
                        <a:pt x="1986" y="4204"/>
                        <a:pt x="1986" y="4189"/>
                        <a:pt x="1986" y="4173"/>
                      </a:cubicBezTo>
                      <a:lnTo>
                        <a:pt x="1986" y="4173"/>
                      </a:lnTo>
                      <a:cubicBezTo>
                        <a:pt x="2017" y="4220"/>
                        <a:pt x="2048" y="4251"/>
                        <a:pt x="2079" y="4297"/>
                      </a:cubicBezTo>
                      <a:cubicBezTo>
                        <a:pt x="2079" y="4282"/>
                        <a:pt x="2079" y="4282"/>
                        <a:pt x="2079" y="4282"/>
                      </a:cubicBezTo>
                      <a:lnTo>
                        <a:pt x="2110" y="4282"/>
                      </a:lnTo>
                      <a:cubicBezTo>
                        <a:pt x="2094" y="4282"/>
                        <a:pt x="2094" y="4266"/>
                        <a:pt x="2079" y="4266"/>
                      </a:cubicBezTo>
                      <a:lnTo>
                        <a:pt x="2079" y="4251"/>
                      </a:lnTo>
                      <a:cubicBezTo>
                        <a:pt x="2063" y="4251"/>
                        <a:pt x="2063" y="4235"/>
                        <a:pt x="2048" y="4220"/>
                      </a:cubicBezTo>
                      <a:lnTo>
                        <a:pt x="2001" y="4158"/>
                      </a:lnTo>
                      <a:cubicBezTo>
                        <a:pt x="2013" y="4122"/>
                        <a:pt x="2007" y="4085"/>
                        <a:pt x="2032" y="4085"/>
                      </a:cubicBezTo>
                      <a:cubicBezTo>
                        <a:pt x="2039" y="4085"/>
                        <a:pt x="2049" y="4089"/>
                        <a:pt x="2063" y="4096"/>
                      </a:cubicBezTo>
                      <a:lnTo>
                        <a:pt x="2079" y="4158"/>
                      </a:lnTo>
                      <a:cubicBezTo>
                        <a:pt x="2079" y="4142"/>
                        <a:pt x="2094" y="4127"/>
                        <a:pt x="2094" y="4127"/>
                      </a:cubicBezTo>
                      <a:cubicBezTo>
                        <a:pt x="2125" y="4158"/>
                        <a:pt x="2156" y="4204"/>
                        <a:pt x="2187" y="4251"/>
                      </a:cubicBezTo>
                      <a:cubicBezTo>
                        <a:pt x="2187" y="4251"/>
                        <a:pt x="2203" y="4235"/>
                        <a:pt x="2203" y="4235"/>
                      </a:cubicBezTo>
                      <a:cubicBezTo>
                        <a:pt x="2203" y="4235"/>
                        <a:pt x="2203" y="4235"/>
                        <a:pt x="2203" y="4251"/>
                      </a:cubicBezTo>
                      <a:lnTo>
                        <a:pt x="2187" y="4251"/>
                      </a:lnTo>
                      <a:cubicBezTo>
                        <a:pt x="2203" y="4251"/>
                        <a:pt x="2203" y="4266"/>
                        <a:pt x="2203" y="4266"/>
                      </a:cubicBezTo>
                      <a:cubicBezTo>
                        <a:pt x="2203" y="4328"/>
                        <a:pt x="2187" y="4359"/>
                        <a:pt x="2218" y="4390"/>
                      </a:cubicBezTo>
                      <a:cubicBezTo>
                        <a:pt x="2234" y="4398"/>
                        <a:pt x="2249" y="4402"/>
                        <a:pt x="2265" y="4402"/>
                      </a:cubicBezTo>
                      <a:cubicBezTo>
                        <a:pt x="2280" y="4402"/>
                        <a:pt x="2296" y="4398"/>
                        <a:pt x="2311" y="4390"/>
                      </a:cubicBezTo>
                      <a:cubicBezTo>
                        <a:pt x="2342" y="4437"/>
                        <a:pt x="2373" y="4483"/>
                        <a:pt x="2420" y="4530"/>
                      </a:cubicBezTo>
                      <a:cubicBezTo>
                        <a:pt x="2420" y="4514"/>
                        <a:pt x="2420" y="4499"/>
                        <a:pt x="2420" y="4483"/>
                      </a:cubicBezTo>
                      <a:cubicBezTo>
                        <a:pt x="2467" y="4514"/>
                        <a:pt x="2575" y="4545"/>
                        <a:pt x="2591" y="4607"/>
                      </a:cubicBezTo>
                      <a:cubicBezTo>
                        <a:pt x="2699" y="4607"/>
                        <a:pt x="2435" y="4390"/>
                        <a:pt x="2467" y="4297"/>
                      </a:cubicBezTo>
                      <a:cubicBezTo>
                        <a:pt x="2467" y="4297"/>
                        <a:pt x="2467" y="4282"/>
                        <a:pt x="2481" y="4267"/>
                      </a:cubicBezTo>
                      <a:lnTo>
                        <a:pt x="2481" y="4267"/>
                      </a:lnTo>
                      <a:cubicBezTo>
                        <a:pt x="2494" y="4269"/>
                        <a:pt x="2504" y="4273"/>
                        <a:pt x="2512" y="4273"/>
                      </a:cubicBezTo>
                      <a:cubicBezTo>
                        <a:pt x="2518" y="4273"/>
                        <a:pt x="2523" y="4271"/>
                        <a:pt x="2529" y="4266"/>
                      </a:cubicBezTo>
                      <a:cubicBezTo>
                        <a:pt x="2575" y="4297"/>
                        <a:pt x="2560" y="4344"/>
                        <a:pt x="2591" y="4375"/>
                      </a:cubicBezTo>
                      <a:lnTo>
                        <a:pt x="2653" y="4297"/>
                      </a:lnTo>
                      <a:cubicBezTo>
                        <a:pt x="2622" y="4266"/>
                        <a:pt x="2591" y="4220"/>
                        <a:pt x="2560" y="4189"/>
                      </a:cubicBezTo>
                      <a:lnTo>
                        <a:pt x="2544" y="4204"/>
                      </a:lnTo>
                      <a:cubicBezTo>
                        <a:pt x="2529" y="4173"/>
                        <a:pt x="2513" y="4158"/>
                        <a:pt x="2498" y="4142"/>
                      </a:cubicBezTo>
                      <a:cubicBezTo>
                        <a:pt x="2513" y="4127"/>
                        <a:pt x="2529" y="4096"/>
                        <a:pt x="2544" y="4080"/>
                      </a:cubicBezTo>
                      <a:cubicBezTo>
                        <a:pt x="2560" y="4064"/>
                        <a:pt x="2575" y="4033"/>
                        <a:pt x="2606" y="4018"/>
                      </a:cubicBezTo>
                      <a:cubicBezTo>
                        <a:pt x="2606" y="4018"/>
                        <a:pt x="2622" y="4002"/>
                        <a:pt x="2637" y="3987"/>
                      </a:cubicBezTo>
                      <a:lnTo>
                        <a:pt x="2637" y="3987"/>
                      </a:lnTo>
                      <a:cubicBezTo>
                        <a:pt x="2637" y="4018"/>
                        <a:pt x="2622" y="4033"/>
                        <a:pt x="2606" y="4049"/>
                      </a:cubicBezTo>
                      <a:cubicBezTo>
                        <a:pt x="2591" y="4064"/>
                        <a:pt x="2575" y="4080"/>
                        <a:pt x="2560" y="4096"/>
                      </a:cubicBezTo>
                      <a:cubicBezTo>
                        <a:pt x="2622" y="4111"/>
                        <a:pt x="2653" y="4158"/>
                        <a:pt x="2668" y="4220"/>
                      </a:cubicBezTo>
                      <a:cubicBezTo>
                        <a:pt x="2668" y="4220"/>
                        <a:pt x="2684" y="4235"/>
                        <a:pt x="2684" y="4235"/>
                      </a:cubicBezTo>
                      <a:lnTo>
                        <a:pt x="2684" y="4251"/>
                      </a:lnTo>
                      <a:lnTo>
                        <a:pt x="2699" y="4251"/>
                      </a:lnTo>
                      <a:cubicBezTo>
                        <a:pt x="2699" y="4266"/>
                        <a:pt x="2715" y="4282"/>
                        <a:pt x="2746" y="4297"/>
                      </a:cubicBezTo>
                      <a:cubicBezTo>
                        <a:pt x="2739" y="4270"/>
                        <a:pt x="2758" y="4264"/>
                        <a:pt x="2785" y="4264"/>
                      </a:cubicBezTo>
                      <a:cubicBezTo>
                        <a:pt x="2810" y="4264"/>
                        <a:pt x="2842" y="4269"/>
                        <a:pt x="2864" y="4269"/>
                      </a:cubicBezTo>
                      <a:cubicBezTo>
                        <a:pt x="2873" y="4269"/>
                        <a:pt x="2880" y="4269"/>
                        <a:pt x="2885" y="4266"/>
                      </a:cubicBezTo>
                      <a:cubicBezTo>
                        <a:pt x="2699" y="4127"/>
                        <a:pt x="2916" y="4158"/>
                        <a:pt x="2901" y="4080"/>
                      </a:cubicBezTo>
                      <a:lnTo>
                        <a:pt x="2916" y="4018"/>
                      </a:lnTo>
                      <a:lnTo>
                        <a:pt x="2932" y="4002"/>
                      </a:lnTo>
                      <a:cubicBezTo>
                        <a:pt x="2945" y="4016"/>
                        <a:pt x="2971" y="4041"/>
                        <a:pt x="2977" y="4089"/>
                      </a:cubicBezTo>
                      <a:lnTo>
                        <a:pt x="2977" y="4089"/>
                      </a:lnTo>
                      <a:cubicBezTo>
                        <a:pt x="2984" y="4050"/>
                        <a:pt x="3031" y="4008"/>
                        <a:pt x="2978" y="3956"/>
                      </a:cubicBezTo>
                      <a:lnTo>
                        <a:pt x="3118" y="3816"/>
                      </a:lnTo>
                      <a:cubicBezTo>
                        <a:pt x="3133" y="3816"/>
                        <a:pt x="3149" y="3832"/>
                        <a:pt x="3164" y="3832"/>
                      </a:cubicBezTo>
                      <a:cubicBezTo>
                        <a:pt x="3164" y="3816"/>
                        <a:pt x="3149" y="3816"/>
                        <a:pt x="3133" y="3801"/>
                      </a:cubicBezTo>
                      <a:lnTo>
                        <a:pt x="3149" y="3801"/>
                      </a:lnTo>
                      <a:cubicBezTo>
                        <a:pt x="3149" y="3801"/>
                        <a:pt x="3180" y="3754"/>
                        <a:pt x="3242" y="3708"/>
                      </a:cubicBezTo>
                      <a:cubicBezTo>
                        <a:pt x="3257" y="3723"/>
                        <a:pt x="3273" y="3754"/>
                        <a:pt x="3289" y="3754"/>
                      </a:cubicBezTo>
                      <a:cubicBezTo>
                        <a:pt x="3335" y="3754"/>
                        <a:pt x="3289" y="3723"/>
                        <a:pt x="3257" y="3692"/>
                      </a:cubicBezTo>
                      <a:cubicBezTo>
                        <a:pt x="3273" y="3677"/>
                        <a:pt x="3289" y="3646"/>
                        <a:pt x="3320" y="3630"/>
                      </a:cubicBezTo>
                      <a:cubicBezTo>
                        <a:pt x="3352" y="3641"/>
                        <a:pt x="3378" y="3652"/>
                        <a:pt x="3400" y="3652"/>
                      </a:cubicBezTo>
                      <a:cubicBezTo>
                        <a:pt x="3410" y="3652"/>
                        <a:pt x="3419" y="3650"/>
                        <a:pt x="3428" y="3646"/>
                      </a:cubicBezTo>
                      <a:cubicBezTo>
                        <a:pt x="3397" y="3599"/>
                        <a:pt x="3397" y="3568"/>
                        <a:pt x="3397" y="3537"/>
                      </a:cubicBezTo>
                      <a:cubicBezTo>
                        <a:pt x="3428" y="3506"/>
                        <a:pt x="3459" y="3491"/>
                        <a:pt x="3475" y="3460"/>
                      </a:cubicBezTo>
                      <a:cubicBezTo>
                        <a:pt x="3490" y="3460"/>
                        <a:pt x="3490" y="3444"/>
                        <a:pt x="3506" y="3444"/>
                      </a:cubicBezTo>
                      <a:cubicBezTo>
                        <a:pt x="3521" y="3429"/>
                        <a:pt x="3552" y="3413"/>
                        <a:pt x="3568" y="3398"/>
                      </a:cubicBezTo>
                      <a:cubicBezTo>
                        <a:pt x="3599" y="3444"/>
                        <a:pt x="3630" y="3475"/>
                        <a:pt x="3676" y="3522"/>
                      </a:cubicBezTo>
                      <a:cubicBezTo>
                        <a:pt x="3614" y="3382"/>
                        <a:pt x="3599" y="3367"/>
                        <a:pt x="3599" y="3320"/>
                      </a:cubicBezTo>
                      <a:cubicBezTo>
                        <a:pt x="3645" y="3273"/>
                        <a:pt x="3692" y="3227"/>
                        <a:pt x="3723" y="3180"/>
                      </a:cubicBezTo>
                      <a:cubicBezTo>
                        <a:pt x="3754" y="3149"/>
                        <a:pt x="3785" y="3118"/>
                        <a:pt x="3800" y="3103"/>
                      </a:cubicBezTo>
                      <a:cubicBezTo>
                        <a:pt x="3831" y="3087"/>
                        <a:pt x="3847" y="3072"/>
                        <a:pt x="3847" y="3041"/>
                      </a:cubicBezTo>
                      <a:cubicBezTo>
                        <a:pt x="3862" y="3025"/>
                        <a:pt x="3862" y="2994"/>
                        <a:pt x="3847" y="2963"/>
                      </a:cubicBezTo>
                      <a:lnTo>
                        <a:pt x="3816" y="2963"/>
                      </a:lnTo>
                      <a:lnTo>
                        <a:pt x="3816" y="2932"/>
                      </a:lnTo>
                      <a:cubicBezTo>
                        <a:pt x="3831" y="2917"/>
                        <a:pt x="3847" y="2886"/>
                        <a:pt x="3862" y="2870"/>
                      </a:cubicBezTo>
                      <a:lnTo>
                        <a:pt x="3893" y="2917"/>
                      </a:lnTo>
                      <a:cubicBezTo>
                        <a:pt x="3924" y="2917"/>
                        <a:pt x="3940" y="2917"/>
                        <a:pt x="3940" y="2886"/>
                      </a:cubicBezTo>
                      <a:cubicBezTo>
                        <a:pt x="3940" y="2901"/>
                        <a:pt x="3955" y="2917"/>
                        <a:pt x="3971" y="2948"/>
                      </a:cubicBezTo>
                      <a:lnTo>
                        <a:pt x="3878" y="2979"/>
                      </a:lnTo>
                      <a:lnTo>
                        <a:pt x="3893" y="2994"/>
                      </a:lnTo>
                      <a:lnTo>
                        <a:pt x="3909" y="3025"/>
                      </a:lnTo>
                      <a:cubicBezTo>
                        <a:pt x="3909" y="3103"/>
                        <a:pt x="4064" y="3227"/>
                        <a:pt x="4033" y="3289"/>
                      </a:cubicBezTo>
                      <a:cubicBezTo>
                        <a:pt x="4062" y="3289"/>
                        <a:pt x="4102" y="3313"/>
                        <a:pt x="4129" y="3313"/>
                      </a:cubicBezTo>
                      <a:cubicBezTo>
                        <a:pt x="4146" y="3313"/>
                        <a:pt x="4157" y="3303"/>
                        <a:pt x="4157" y="3273"/>
                      </a:cubicBezTo>
                      <a:cubicBezTo>
                        <a:pt x="4173" y="3273"/>
                        <a:pt x="4204" y="3149"/>
                        <a:pt x="4188" y="3072"/>
                      </a:cubicBezTo>
                      <a:lnTo>
                        <a:pt x="4188" y="3072"/>
                      </a:lnTo>
                      <a:cubicBezTo>
                        <a:pt x="4188" y="3118"/>
                        <a:pt x="4177" y="3133"/>
                        <a:pt x="4158" y="3133"/>
                      </a:cubicBezTo>
                      <a:cubicBezTo>
                        <a:pt x="4133" y="3133"/>
                        <a:pt x="4093" y="3105"/>
                        <a:pt x="4048" y="3087"/>
                      </a:cubicBezTo>
                      <a:cubicBezTo>
                        <a:pt x="4073" y="3075"/>
                        <a:pt x="4048" y="3012"/>
                        <a:pt x="4070" y="3012"/>
                      </a:cubicBezTo>
                      <a:cubicBezTo>
                        <a:pt x="4075" y="3012"/>
                        <a:pt x="4083" y="3016"/>
                        <a:pt x="4095" y="3025"/>
                      </a:cubicBezTo>
                      <a:lnTo>
                        <a:pt x="4111" y="3056"/>
                      </a:lnTo>
                      <a:lnTo>
                        <a:pt x="4095" y="2963"/>
                      </a:lnTo>
                      <a:lnTo>
                        <a:pt x="4095" y="2963"/>
                      </a:lnTo>
                      <a:cubicBezTo>
                        <a:pt x="4173" y="3072"/>
                        <a:pt x="4219" y="2948"/>
                        <a:pt x="4250" y="3103"/>
                      </a:cubicBezTo>
                      <a:cubicBezTo>
                        <a:pt x="4281" y="3041"/>
                        <a:pt x="4204" y="2994"/>
                        <a:pt x="4219" y="2932"/>
                      </a:cubicBezTo>
                      <a:lnTo>
                        <a:pt x="4219" y="2932"/>
                      </a:lnTo>
                      <a:lnTo>
                        <a:pt x="4111" y="2948"/>
                      </a:lnTo>
                      <a:lnTo>
                        <a:pt x="4048" y="2839"/>
                      </a:lnTo>
                      <a:cubicBezTo>
                        <a:pt x="4042" y="2805"/>
                        <a:pt x="4050" y="2798"/>
                        <a:pt x="4063" y="2798"/>
                      </a:cubicBezTo>
                      <a:cubicBezTo>
                        <a:pt x="4074" y="2798"/>
                        <a:pt x="4087" y="2802"/>
                        <a:pt x="4100" y="2802"/>
                      </a:cubicBezTo>
                      <a:cubicBezTo>
                        <a:pt x="4110" y="2802"/>
                        <a:pt x="4119" y="2800"/>
                        <a:pt x="4126" y="2793"/>
                      </a:cubicBezTo>
                      <a:lnTo>
                        <a:pt x="4126" y="2793"/>
                      </a:lnTo>
                      <a:cubicBezTo>
                        <a:pt x="4151" y="2819"/>
                        <a:pt x="4175" y="2844"/>
                        <a:pt x="4188" y="2870"/>
                      </a:cubicBezTo>
                      <a:cubicBezTo>
                        <a:pt x="4173" y="2793"/>
                        <a:pt x="4111" y="2746"/>
                        <a:pt x="4064" y="2700"/>
                      </a:cubicBezTo>
                      <a:lnTo>
                        <a:pt x="4033" y="2684"/>
                      </a:lnTo>
                      <a:lnTo>
                        <a:pt x="4173" y="2746"/>
                      </a:lnTo>
                      <a:cubicBezTo>
                        <a:pt x="4111" y="2669"/>
                        <a:pt x="4188" y="2669"/>
                        <a:pt x="4188" y="2638"/>
                      </a:cubicBezTo>
                      <a:cubicBezTo>
                        <a:pt x="4204" y="2653"/>
                        <a:pt x="4235" y="2684"/>
                        <a:pt x="4266" y="2715"/>
                      </a:cubicBezTo>
                      <a:cubicBezTo>
                        <a:pt x="4281" y="2731"/>
                        <a:pt x="4281" y="2746"/>
                        <a:pt x="4297" y="2777"/>
                      </a:cubicBezTo>
                      <a:cubicBezTo>
                        <a:pt x="4303" y="2779"/>
                        <a:pt x="4309" y="2780"/>
                        <a:pt x="4315" y="2780"/>
                      </a:cubicBezTo>
                      <a:cubicBezTo>
                        <a:pt x="4355" y="2780"/>
                        <a:pt x="4396" y="2736"/>
                        <a:pt x="4436" y="2669"/>
                      </a:cubicBezTo>
                      <a:cubicBezTo>
                        <a:pt x="4483" y="2669"/>
                        <a:pt x="4514" y="2591"/>
                        <a:pt x="4560" y="2560"/>
                      </a:cubicBezTo>
                      <a:lnTo>
                        <a:pt x="4560" y="2607"/>
                      </a:lnTo>
                      <a:cubicBezTo>
                        <a:pt x="4601" y="2634"/>
                        <a:pt x="4630" y="2646"/>
                        <a:pt x="4648" y="2646"/>
                      </a:cubicBezTo>
                      <a:cubicBezTo>
                        <a:pt x="4672" y="2646"/>
                        <a:pt x="4678" y="2626"/>
                        <a:pt x="4669" y="2591"/>
                      </a:cubicBezTo>
                      <a:lnTo>
                        <a:pt x="4669" y="2591"/>
                      </a:lnTo>
                      <a:cubicBezTo>
                        <a:pt x="4731" y="2700"/>
                        <a:pt x="4653" y="2653"/>
                        <a:pt x="4731" y="2762"/>
                      </a:cubicBezTo>
                      <a:cubicBezTo>
                        <a:pt x="4708" y="2753"/>
                        <a:pt x="4691" y="2749"/>
                        <a:pt x="4678" y="2749"/>
                      </a:cubicBezTo>
                      <a:cubicBezTo>
                        <a:pt x="4576" y="2749"/>
                        <a:pt x="4719" y="2979"/>
                        <a:pt x="4588" y="2979"/>
                      </a:cubicBezTo>
                      <a:cubicBezTo>
                        <a:pt x="4584" y="2979"/>
                        <a:pt x="4580" y="2979"/>
                        <a:pt x="4576" y="2979"/>
                      </a:cubicBezTo>
                      <a:cubicBezTo>
                        <a:pt x="4542" y="2928"/>
                        <a:pt x="4522" y="2910"/>
                        <a:pt x="4510" y="2910"/>
                      </a:cubicBezTo>
                      <a:cubicBezTo>
                        <a:pt x="4479" y="2910"/>
                        <a:pt x="4499" y="3032"/>
                        <a:pt x="4463" y="3032"/>
                      </a:cubicBezTo>
                      <a:cubicBezTo>
                        <a:pt x="4449" y="3032"/>
                        <a:pt x="4427" y="3014"/>
                        <a:pt x="4390" y="2963"/>
                      </a:cubicBezTo>
                      <a:cubicBezTo>
                        <a:pt x="4452" y="2963"/>
                        <a:pt x="4421" y="2777"/>
                        <a:pt x="4405" y="2762"/>
                      </a:cubicBezTo>
                      <a:lnTo>
                        <a:pt x="4405" y="2762"/>
                      </a:lnTo>
                      <a:cubicBezTo>
                        <a:pt x="4365" y="2802"/>
                        <a:pt x="4325" y="2842"/>
                        <a:pt x="4274" y="2842"/>
                      </a:cubicBezTo>
                      <a:cubicBezTo>
                        <a:pt x="4266" y="2842"/>
                        <a:pt x="4258" y="2841"/>
                        <a:pt x="4250" y="2839"/>
                      </a:cubicBezTo>
                      <a:lnTo>
                        <a:pt x="4250" y="2839"/>
                      </a:lnTo>
                      <a:cubicBezTo>
                        <a:pt x="4328" y="2901"/>
                        <a:pt x="4405" y="3041"/>
                        <a:pt x="4436" y="3134"/>
                      </a:cubicBezTo>
                      <a:cubicBezTo>
                        <a:pt x="4452" y="3080"/>
                        <a:pt x="4518" y="3072"/>
                        <a:pt x="4595" y="3072"/>
                      </a:cubicBezTo>
                      <a:cubicBezTo>
                        <a:pt x="4626" y="3072"/>
                        <a:pt x="4659" y="3073"/>
                        <a:pt x="4691" y="3073"/>
                      </a:cubicBezTo>
                      <a:cubicBezTo>
                        <a:pt x="4740" y="3073"/>
                        <a:pt x="4787" y="3070"/>
                        <a:pt x="4824" y="3056"/>
                      </a:cubicBezTo>
                      <a:lnTo>
                        <a:pt x="4731" y="2917"/>
                      </a:lnTo>
                      <a:cubicBezTo>
                        <a:pt x="4737" y="2885"/>
                        <a:pt x="4744" y="2873"/>
                        <a:pt x="4750" y="2873"/>
                      </a:cubicBezTo>
                      <a:cubicBezTo>
                        <a:pt x="4774" y="2873"/>
                        <a:pt x="4803" y="3030"/>
                        <a:pt x="4855" y="3030"/>
                      </a:cubicBezTo>
                      <a:cubicBezTo>
                        <a:pt x="4860" y="3030"/>
                        <a:pt x="4865" y="3029"/>
                        <a:pt x="4870" y="3025"/>
                      </a:cubicBezTo>
                      <a:lnTo>
                        <a:pt x="4839" y="2901"/>
                      </a:lnTo>
                      <a:lnTo>
                        <a:pt x="4855" y="2917"/>
                      </a:lnTo>
                      <a:lnTo>
                        <a:pt x="4824" y="2746"/>
                      </a:lnTo>
                      <a:lnTo>
                        <a:pt x="4824" y="2746"/>
                      </a:lnTo>
                      <a:cubicBezTo>
                        <a:pt x="4797" y="2773"/>
                        <a:pt x="4851" y="2845"/>
                        <a:pt x="4817" y="2845"/>
                      </a:cubicBezTo>
                      <a:cubicBezTo>
                        <a:pt x="4812" y="2845"/>
                        <a:pt x="4804" y="2844"/>
                        <a:pt x="4793" y="2839"/>
                      </a:cubicBezTo>
                      <a:cubicBezTo>
                        <a:pt x="4731" y="2808"/>
                        <a:pt x="4731" y="2731"/>
                        <a:pt x="4700" y="2638"/>
                      </a:cubicBezTo>
                      <a:lnTo>
                        <a:pt x="4700" y="2638"/>
                      </a:lnTo>
                      <a:cubicBezTo>
                        <a:pt x="4707" y="2643"/>
                        <a:pt x="4716" y="2644"/>
                        <a:pt x="4725" y="2644"/>
                      </a:cubicBezTo>
                      <a:cubicBezTo>
                        <a:pt x="4745" y="2644"/>
                        <a:pt x="4766" y="2635"/>
                        <a:pt x="4784" y="2635"/>
                      </a:cubicBezTo>
                      <a:cubicBezTo>
                        <a:pt x="4807" y="2635"/>
                        <a:pt x="4824" y="2650"/>
                        <a:pt x="4824" y="2715"/>
                      </a:cubicBezTo>
                      <a:lnTo>
                        <a:pt x="4824" y="2576"/>
                      </a:lnTo>
                      <a:lnTo>
                        <a:pt x="3583" y="327"/>
                      </a:lnTo>
                      <a:lnTo>
                        <a:pt x="3568" y="404"/>
                      </a:lnTo>
                      <a:cubicBezTo>
                        <a:pt x="3537" y="342"/>
                        <a:pt x="3552" y="311"/>
                        <a:pt x="3552" y="265"/>
                      </a:cubicBezTo>
                      <a:lnTo>
                        <a:pt x="3552" y="265"/>
                      </a:lnTo>
                      <a:lnTo>
                        <a:pt x="3475" y="342"/>
                      </a:lnTo>
                      <a:lnTo>
                        <a:pt x="3459" y="327"/>
                      </a:lnTo>
                      <a:cubicBezTo>
                        <a:pt x="3428" y="435"/>
                        <a:pt x="3320" y="497"/>
                        <a:pt x="3320" y="621"/>
                      </a:cubicBezTo>
                      <a:cubicBezTo>
                        <a:pt x="3506" y="668"/>
                        <a:pt x="3335" y="792"/>
                        <a:pt x="3397" y="854"/>
                      </a:cubicBezTo>
                      <a:cubicBezTo>
                        <a:pt x="3396" y="854"/>
                        <a:pt x="3394" y="855"/>
                        <a:pt x="3393" y="855"/>
                      </a:cubicBezTo>
                      <a:cubicBezTo>
                        <a:pt x="3340" y="855"/>
                        <a:pt x="3181" y="617"/>
                        <a:pt x="3211" y="466"/>
                      </a:cubicBezTo>
                      <a:lnTo>
                        <a:pt x="3211" y="466"/>
                      </a:lnTo>
                      <a:cubicBezTo>
                        <a:pt x="3225" y="477"/>
                        <a:pt x="3236" y="482"/>
                        <a:pt x="3245" y="482"/>
                      </a:cubicBezTo>
                      <a:cubicBezTo>
                        <a:pt x="3290" y="482"/>
                        <a:pt x="3297" y="380"/>
                        <a:pt x="3335" y="342"/>
                      </a:cubicBezTo>
                      <a:cubicBezTo>
                        <a:pt x="3328" y="341"/>
                        <a:pt x="3322" y="340"/>
                        <a:pt x="3316" y="340"/>
                      </a:cubicBezTo>
                      <a:cubicBezTo>
                        <a:pt x="3244" y="340"/>
                        <a:pt x="3254" y="422"/>
                        <a:pt x="3211" y="451"/>
                      </a:cubicBezTo>
                      <a:cubicBezTo>
                        <a:pt x="3211" y="358"/>
                        <a:pt x="3102" y="404"/>
                        <a:pt x="3071" y="342"/>
                      </a:cubicBezTo>
                      <a:cubicBezTo>
                        <a:pt x="3057" y="298"/>
                        <a:pt x="3000" y="170"/>
                        <a:pt x="3087" y="170"/>
                      </a:cubicBezTo>
                      <a:cubicBezTo>
                        <a:pt x="3092" y="170"/>
                        <a:pt x="3097" y="171"/>
                        <a:pt x="3102" y="172"/>
                      </a:cubicBezTo>
                      <a:cubicBezTo>
                        <a:pt x="3113" y="166"/>
                        <a:pt x="3122" y="164"/>
                        <a:pt x="3130" y="164"/>
                      </a:cubicBezTo>
                      <a:cubicBezTo>
                        <a:pt x="3184" y="164"/>
                        <a:pt x="3183" y="272"/>
                        <a:pt x="3191" y="272"/>
                      </a:cubicBezTo>
                      <a:cubicBezTo>
                        <a:pt x="3192" y="272"/>
                        <a:pt x="3194" y="270"/>
                        <a:pt x="3195" y="265"/>
                      </a:cubicBezTo>
                      <a:cubicBezTo>
                        <a:pt x="3218" y="291"/>
                        <a:pt x="3237" y="301"/>
                        <a:pt x="3254" y="301"/>
                      </a:cubicBezTo>
                      <a:cubicBezTo>
                        <a:pt x="3312" y="301"/>
                        <a:pt x="3337" y="171"/>
                        <a:pt x="3404" y="171"/>
                      </a:cubicBezTo>
                      <a:cubicBezTo>
                        <a:pt x="3407" y="171"/>
                        <a:pt x="3410" y="171"/>
                        <a:pt x="3413" y="172"/>
                      </a:cubicBezTo>
                      <a:cubicBezTo>
                        <a:pt x="3428" y="187"/>
                        <a:pt x="3413" y="203"/>
                        <a:pt x="3397" y="218"/>
                      </a:cubicBezTo>
                      <a:cubicBezTo>
                        <a:pt x="3428" y="203"/>
                        <a:pt x="3475" y="172"/>
                        <a:pt x="3490" y="141"/>
                      </a:cubicBezTo>
                      <a:lnTo>
                        <a:pt x="4933" y="2746"/>
                      </a:lnTo>
                      <a:cubicBezTo>
                        <a:pt x="4917" y="2777"/>
                        <a:pt x="4917" y="2808"/>
                        <a:pt x="4933" y="2855"/>
                      </a:cubicBezTo>
                      <a:lnTo>
                        <a:pt x="4964" y="2793"/>
                      </a:lnTo>
                      <a:lnTo>
                        <a:pt x="3475" y="94"/>
                      </a:lnTo>
                      <a:lnTo>
                        <a:pt x="3428" y="172"/>
                      </a:lnTo>
                      <a:cubicBezTo>
                        <a:pt x="3382" y="156"/>
                        <a:pt x="3413" y="48"/>
                        <a:pt x="3351" y="16"/>
                      </a:cubicBezTo>
                      <a:cubicBezTo>
                        <a:pt x="3335" y="63"/>
                        <a:pt x="3304" y="94"/>
                        <a:pt x="3257" y="94"/>
                      </a:cubicBezTo>
                      <a:lnTo>
                        <a:pt x="3242" y="48"/>
                      </a:lnTo>
                      <a:cubicBezTo>
                        <a:pt x="3222" y="40"/>
                        <a:pt x="3201" y="36"/>
                        <a:pt x="3181" y="36"/>
                      </a:cubicBezTo>
                      <a:cubicBezTo>
                        <a:pt x="3079" y="36"/>
                        <a:pt x="2984" y="125"/>
                        <a:pt x="2932" y="203"/>
                      </a:cubicBezTo>
                      <a:cubicBezTo>
                        <a:pt x="3025" y="389"/>
                        <a:pt x="3056" y="528"/>
                        <a:pt x="3133" y="714"/>
                      </a:cubicBezTo>
                      <a:lnTo>
                        <a:pt x="3118" y="714"/>
                      </a:lnTo>
                      <a:lnTo>
                        <a:pt x="3133" y="838"/>
                      </a:lnTo>
                      <a:cubicBezTo>
                        <a:pt x="3102" y="838"/>
                        <a:pt x="3087" y="870"/>
                        <a:pt x="3071" y="901"/>
                      </a:cubicBezTo>
                      <a:lnTo>
                        <a:pt x="2947" y="807"/>
                      </a:lnTo>
                      <a:cubicBezTo>
                        <a:pt x="2963" y="761"/>
                        <a:pt x="2963" y="699"/>
                        <a:pt x="2963" y="668"/>
                      </a:cubicBezTo>
                      <a:cubicBezTo>
                        <a:pt x="2963" y="683"/>
                        <a:pt x="2978" y="699"/>
                        <a:pt x="3009" y="714"/>
                      </a:cubicBezTo>
                      <a:cubicBezTo>
                        <a:pt x="3056" y="652"/>
                        <a:pt x="3009" y="513"/>
                        <a:pt x="2932" y="451"/>
                      </a:cubicBezTo>
                      <a:lnTo>
                        <a:pt x="2932" y="497"/>
                      </a:lnTo>
                      <a:lnTo>
                        <a:pt x="2823" y="435"/>
                      </a:lnTo>
                      <a:lnTo>
                        <a:pt x="2823" y="435"/>
                      </a:lnTo>
                      <a:cubicBezTo>
                        <a:pt x="2916" y="590"/>
                        <a:pt x="2808" y="606"/>
                        <a:pt x="2761" y="668"/>
                      </a:cubicBezTo>
                      <a:lnTo>
                        <a:pt x="2715" y="637"/>
                      </a:lnTo>
                      <a:cubicBezTo>
                        <a:pt x="2691" y="552"/>
                        <a:pt x="2685" y="477"/>
                        <a:pt x="2728" y="477"/>
                      </a:cubicBezTo>
                      <a:cubicBezTo>
                        <a:pt x="2740" y="477"/>
                        <a:pt x="2756" y="483"/>
                        <a:pt x="2777" y="497"/>
                      </a:cubicBezTo>
                      <a:lnTo>
                        <a:pt x="2715" y="404"/>
                      </a:lnTo>
                      <a:cubicBezTo>
                        <a:pt x="2761" y="342"/>
                        <a:pt x="2870" y="420"/>
                        <a:pt x="2839" y="296"/>
                      </a:cubicBezTo>
                      <a:lnTo>
                        <a:pt x="2839" y="296"/>
                      </a:lnTo>
                      <a:lnTo>
                        <a:pt x="2777" y="358"/>
                      </a:lnTo>
                      <a:lnTo>
                        <a:pt x="2746" y="311"/>
                      </a:lnTo>
                      <a:cubicBezTo>
                        <a:pt x="2718" y="339"/>
                        <a:pt x="2703" y="440"/>
                        <a:pt x="2645" y="440"/>
                      </a:cubicBezTo>
                      <a:cubicBezTo>
                        <a:pt x="2638" y="440"/>
                        <a:pt x="2630" y="439"/>
                        <a:pt x="2622" y="435"/>
                      </a:cubicBezTo>
                      <a:lnTo>
                        <a:pt x="2622" y="435"/>
                      </a:lnTo>
                      <a:cubicBezTo>
                        <a:pt x="2622" y="482"/>
                        <a:pt x="2637" y="528"/>
                        <a:pt x="2637" y="575"/>
                      </a:cubicBezTo>
                      <a:lnTo>
                        <a:pt x="2529" y="497"/>
                      </a:lnTo>
                      <a:cubicBezTo>
                        <a:pt x="2513" y="451"/>
                        <a:pt x="2498" y="420"/>
                        <a:pt x="2513" y="389"/>
                      </a:cubicBezTo>
                      <a:lnTo>
                        <a:pt x="2513" y="389"/>
                      </a:lnTo>
                      <a:cubicBezTo>
                        <a:pt x="2498" y="420"/>
                        <a:pt x="2467" y="420"/>
                        <a:pt x="2451" y="435"/>
                      </a:cubicBezTo>
                      <a:lnTo>
                        <a:pt x="186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0" name="Google Shape;3820;p21"/>
                <p:cNvSpPr/>
                <p:nvPr/>
              </p:nvSpPr>
              <p:spPr>
                <a:xfrm>
                  <a:off x="3675625" y="449825"/>
                  <a:ext cx="4700" cy="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" h="280" extrusionOk="0">
                      <a:moveTo>
                        <a:pt x="1" y="0"/>
                      </a:moveTo>
                      <a:cubicBezTo>
                        <a:pt x="32" y="47"/>
                        <a:pt x="63" y="93"/>
                        <a:pt x="78" y="140"/>
                      </a:cubicBezTo>
                      <a:cubicBezTo>
                        <a:pt x="78" y="155"/>
                        <a:pt x="94" y="171"/>
                        <a:pt x="94" y="202"/>
                      </a:cubicBezTo>
                      <a:cubicBezTo>
                        <a:pt x="94" y="217"/>
                        <a:pt x="110" y="233"/>
                        <a:pt x="110" y="248"/>
                      </a:cubicBezTo>
                      <a:cubicBezTo>
                        <a:pt x="110" y="233"/>
                        <a:pt x="110" y="217"/>
                        <a:pt x="110" y="202"/>
                      </a:cubicBezTo>
                      <a:cubicBezTo>
                        <a:pt x="110" y="202"/>
                        <a:pt x="110" y="186"/>
                        <a:pt x="110" y="186"/>
                      </a:cubicBezTo>
                      <a:cubicBezTo>
                        <a:pt x="125" y="217"/>
                        <a:pt x="141" y="233"/>
                        <a:pt x="141" y="248"/>
                      </a:cubicBezTo>
                      <a:cubicBezTo>
                        <a:pt x="156" y="264"/>
                        <a:pt x="172" y="264"/>
                        <a:pt x="187" y="279"/>
                      </a:cubicBezTo>
                      <a:cubicBezTo>
                        <a:pt x="172" y="248"/>
                        <a:pt x="141" y="202"/>
                        <a:pt x="125" y="171"/>
                      </a:cubicBezTo>
                      <a:cubicBezTo>
                        <a:pt x="141" y="155"/>
                        <a:pt x="141" y="140"/>
                        <a:pt x="110" y="124"/>
                      </a:cubicBezTo>
                      <a:lnTo>
                        <a:pt x="94" y="124"/>
                      </a:lnTo>
                      <a:cubicBezTo>
                        <a:pt x="78" y="78"/>
                        <a:pt x="47" y="47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1" name="Google Shape;3821;p21"/>
                <p:cNvSpPr/>
                <p:nvPr/>
              </p:nvSpPr>
              <p:spPr>
                <a:xfrm>
                  <a:off x="3679125" y="454075"/>
                  <a:ext cx="2350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56" extrusionOk="0">
                      <a:moveTo>
                        <a:pt x="16" y="1"/>
                      </a:moveTo>
                      <a:lnTo>
                        <a:pt x="1" y="16"/>
                      </a:lnTo>
                      <a:cubicBezTo>
                        <a:pt x="16" y="16"/>
                        <a:pt x="16" y="32"/>
                        <a:pt x="32" y="32"/>
                      </a:cubicBezTo>
                      <a:lnTo>
                        <a:pt x="32" y="32"/>
                      </a:lnTo>
                      <a:lnTo>
                        <a:pt x="16" y="1"/>
                      </a:lnTo>
                      <a:close/>
                      <a:moveTo>
                        <a:pt x="32" y="32"/>
                      </a:moveTo>
                      <a:lnTo>
                        <a:pt x="78" y="125"/>
                      </a:lnTo>
                      <a:lnTo>
                        <a:pt x="32" y="32"/>
                      </a:lnTo>
                      <a:close/>
                      <a:moveTo>
                        <a:pt x="47" y="109"/>
                      </a:moveTo>
                      <a:cubicBezTo>
                        <a:pt x="63" y="125"/>
                        <a:pt x="63" y="140"/>
                        <a:pt x="78" y="156"/>
                      </a:cubicBezTo>
                      <a:lnTo>
                        <a:pt x="94" y="156"/>
                      </a:lnTo>
                      <a:lnTo>
                        <a:pt x="78" y="125"/>
                      </a:lnTo>
                      <a:cubicBezTo>
                        <a:pt x="63" y="125"/>
                        <a:pt x="63" y="109"/>
                        <a:pt x="47" y="10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2" name="Google Shape;3822;p21"/>
                <p:cNvSpPr/>
                <p:nvPr/>
              </p:nvSpPr>
              <p:spPr>
                <a:xfrm>
                  <a:off x="3638025" y="534350"/>
                  <a:ext cx="2575" cy="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7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6" y="16"/>
                        <a:pt x="47" y="47"/>
                        <a:pt x="63" y="62"/>
                      </a:cubicBezTo>
                      <a:cubicBezTo>
                        <a:pt x="75" y="69"/>
                        <a:pt x="86" y="73"/>
                        <a:pt x="92" y="73"/>
                      </a:cubicBezTo>
                      <a:cubicBezTo>
                        <a:pt x="101" y="73"/>
                        <a:pt x="103" y="65"/>
                        <a:pt x="94" y="4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3" name="Google Shape;3823;p21"/>
                <p:cNvSpPr/>
                <p:nvPr/>
              </p:nvSpPr>
              <p:spPr>
                <a:xfrm>
                  <a:off x="3655475" y="514575"/>
                  <a:ext cx="15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3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1" y="11"/>
                        <a:pt x="21" y="14"/>
                        <a:pt x="36" y="20"/>
                      </a:cubicBezTo>
                      <a:lnTo>
                        <a:pt x="36" y="20"/>
                      </a:lnTo>
                      <a:cubicBezTo>
                        <a:pt x="33" y="18"/>
                        <a:pt x="31" y="16"/>
                        <a:pt x="31" y="16"/>
                      </a:cubicBezTo>
                      <a:cubicBezTo>
                        <a:pt x="16" y="0"/>
                        <a:pt x="0" y="0"/>
                        <a:pt x="0" y="0"/>
                      </a:cubicBezTo>
                      <a:close/>
                      <a:moveTo>
                        <a:pt x="36" y="20"/>
                      </a:moveTo>
                      <a:cubicBezTo>
                        <a:pt x="42" y="24"/>
                        <a:pt x="52" y="31"/>
                        <a:pt x="62" y="31"/>
                      </a:cubicBezTo>
                      <a:cubicBezTo>
                        <a:pt x="52" y="26"/>
                        <a:pt x="44" y="23"/>
                        <a:pt x="36" y="2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4" name="Google Shape;3824;p21"/>
                <p:cNvSpPr/>
                <p:nvPr/>
              </p:nvSpPr>
              <p:spPr>
                <a:xfrm>
                  <a:off x="3631825" y="530075"/>
                  <a:ext cx="11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32" extrusionOk="0">
                      <a:moveTo>
                        <a:pt x="0" y="1"/>
                      </a:moveTo>
                      <a:cubicBezTo>
                        <a:pt x="16" y="16"/>
                        <a:pt x="16" y="16"/>
                        <a:pt x="31" y="32"/>
                      </a:cubicBezTo>
                      <a:cubicBezTo>
                        <a:pt x="31" y="23"/>
                        <a:pt x="31" y="13"/>
                        <a:pt x="35" y="7"/>
                      </a:cubicBezTo>
                      <a:lnTo>
                        <a:pt x="35" y="7"/>
                      </a:lnTo>
                      <a:cubicBezTo>
                        <a:pt x="36" y="8"/>
                        <a:pt x="37" y="8"/>
                        <a:pt x="38" y="8"/>
                      </a:cubicBezTo>
                      <a:cubicBezTo>
                        <a:pt x="43" y="8"/>
                        <a:pt x="47" y="6"/>
                        <a:pt x="47" y="1"/>
                      </a:cubicBezTo>
                      <a:lnTo>
                        <a:pt x="47" y="1"/>
                      </a:lnTo>
                      <a:cubicBezTo>
                        <a:pt x="41" y="1"/>
                        <a:pt x="37" y="3"/>
                        <a:pt x="35" y="7"/>
                      </a:cubicBezTo>
                      <a:lnTo>
                        <a:pt x="35" y="7"/>
                      </a:lnTo>
                      <a:cubicBezTo>
                        <a:pt x="24" y="6"/>
                        <a:pt x="1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21"/>
                <p:cNvSpPr/>
                <p:nvPr/>
              </p:nvSpPr>
              <p:spPr>
                <a:xfrm>
                  <a:off x="3629100" y="526200"/>
                  <a:ext cx="2350" cy="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10" extrusionOk="0">
                      <a:moveTo>
                        <a:pt x="1" y="1"/>
                      </a:moveTo>
                      <a:cubicBezTo>
                        <a:pt x="16" y="32"/>
                        <a:pt x="47" y="78"/>
                        <a:pt x="78" y="109"/>
                      </a:cubicBezTo>
                      <a:cubicBezTo>
                        <a:pt x="94" y="94"/>
                        <a:pt x="1" y="16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6" name="Google Shape;3826;p21"/>
                <p:cNvSpPr/>
                <p:nvPr/>
              </p:nvSpPr>
              <p:spPr>
                <a:xfrm>
                  <a:off x="3636850" y="532400"/>
                  <a:ext cx="1200" cy="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79" extrusionOk="0">
                      <a:moveTo>
                        <a:pt x="1" y="1"/>
                      </a:moveTo>
                      <a:cubicBezTo>
                        <a:pt x="1" y="16"/>
                        <a:pt x="1" y="32"/>
                        <a:pt x="1" y="47"/>
                      </a:cubicBezTo>
                      <a:lnTo>
                        <a:pt x="48" y="78"/>
                      </a:lnTo>
                      <a:cubicBezTo>
                        <a:pt x="32" y="47"/>
                        <a:pt x="16" y="32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7" name="Google Shape;3827;p21"/>
                <p:cNvSpPr/>
                <p:nvPr/>
              </p:nvSpPr>
              <p:spPr>
                <a:xfrm>
                  <a:off x="3657025" y="514175"/>
                  <a:ext cx="1650" cy="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49" extrusionOk="0">
                      <a:moveTo>
                        <a:pt x="31" y="1"/>
                      </a:moveTo>
                      <a:cubicBezTo>
                        <a:pt x="16" y="1"/>
                        <a:pt x="0" y="1"/>
                        <a:pt x="31" y="32"/>
                      </a:cubicBezTo>
                      <a:cubicBezTo>
                        <a:pt x="48" y="44"/>
                        <a:pt x="56" y="49"/>
                        <a:pt x="58" y="49"/>
                      </a:cubicBezTo>
                      <a:cubicBezTo>
                        <a:pt x="65" y="49"/>
                        <a:pt x="31" y="12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21"/>
                <p:cNvSpPr/>
                <p:nvPr/>
              </p:nvSpPr>
              <p:spPr>
                <a:xfrm>
                  <a:off x="3672525" y="496350"/>
                  <a:ext cx="3525" cy="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" h="265" extrusionOk="0">
                      <a:moveTo>
                        <a:pt x="32" y="0"/>
                      </a:moveTo>
                      <a:lnTo>
                        <a:pt x="32" y="0"/>
                      </a:lnTo>
                      <a:cubicBezTo>
                        <a:pt x="1" y="62"/>
                        <a:pt x="78" y="124"/>
                        <a:pt x="32" y="155"/>
                      </a:cubicBezTo>
                      <a:lnTo>
                        <a:pt x="140" y="264"/>
                      </a:lnTo>
                      <a:cubicBezTo>
                        <a:pt x="47" y="155"/>
                        <a:pt x="94" y="78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21"/>
                <p:cNvSpPr/>
                <p:nvPr/>
              </p:nvSpPr>
              <p:spPr>
                <a:xfrm>
                  <a:off x="3683000" y="494025"/>
                  <a:ext cx="197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47" extrusionOk="0">
                      <a:moveTo>
                        <a:pt x="1" y="0"/>
                      </a:moveTo>
                      <a:lnTo>
                        <a:pt x="16" y="47"/>
                      </a:lnTo>
                      <a:lnTo>
                        <a:pt x="78" y="4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21"/>
                <p:cNvSpPr/>
                <p:nvPr/>
              </p:nvSpPr>
              <p:spPr>
                <a:xfrm>
                  <a:off x="3689975" y="489375"/>
                  <a:ext cx="80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78" extrusionOk="0">
                      <a:moveTo>
                        <a:pt x="16" y="0"/>
                      </a:moveTo>
                      <a:lnTo>
                        <a:pt x="1" y="78"/>
                      </a:lnTo>
                      <a:lnTo>
                        <a:pt x="16" y="78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21"/>
                <p:cNvSpPr/>
                <p:nvPr/>
              </p:nvSpPr>
              <p:spPr>
                <a:xfrm>
                  <a:off x="3658575" y="432750"/>
                  <a:ext cx="800" cy="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41" extrusionOk="0">
                      <a:moveTo>
                        <a:pt x="1" y="1"/>
                      </a:moveTo>
                      <a:lnTo>
                        <a:pt x="1" y="32"/>
                      </a:lnTo>
                      <a:lnTo>
                        <a:pt x="32" y="14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2" name="Google Shape;3832;p21"/>
                <p:cNvSpPr/>
                <p:nvPr/>
              </p:nvSpPr>
              <p:spPr>
                <a:xfrm>
                  <a:off x="3630950" y="432375"/>
                  <a:ext cx="2050" cy="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" h="34" extrusionOk="0">
                      <a:moveTo>
                        <a:pt x="35" y="0"/>
                      </a:moveTo>
                      <a:cubicBezTo>
                        <a:pt x="10" y="0"/>
                        <a:pt x="0" y="33"/>
                        <a:pt x="14" y="33"/>
                      </a:cubicBezTo>
                      <a:cubicBezTo>
                        <a:pt x="15" y="33"/>
                        <a:pt x="17" y="33"/>
                        <a:pt x="20" y="31"/>
                      </a:cubicBezTo>
                      <a:cubicBezTo>
                        <a:pt x="30" y="31"/>
                        <a:pt x="41" y="24"/>
                        <a:pt x="55" y="24"/>
                      </a:cubicBezTo>
                      <a:cubicBezTo>
                        <a:pt x="63" y="24"/>
                        <a:pt x="72" y="26"/>
                        <a:pt x="82" y="31"/>
                      </a:cubicBezTo>
                      <a:cubicBezTo>
                        <a:pt x="63" y="8"/>
                        <a:pt x="47" y="0"/>
                        <a:pt x="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3" name="Google Shape;3833;p21"/>
                <p:cNvSpPr/>
                <p:nvPr/>
              </p:nvSpPr>
              <p:spPr>
                <a:xfrm>
                  <a:off x="3607775" y="456800"/>
                  <a:ext cx="1200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7" extrusionOk="0">
                      <a:moveTo>
                        <a:pt x="47" y="0"/>
                      </a:moveTo>
                      <a:lnTo>
                        <a:pt x="1" y="47"/>
                      </a:lnTo>
                      <a:lnTo>
                        <a:pt x="16" y="47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4" name="Google Shape;3834;p21"/>
                <p:cNvSpPr/>
                <p:nvPr/>
              </p:nvSpPr>
              <p:spPr>
                <a:xfrm>
                  <a:off x="3598475" y="455625"/>
                  <a:ext cx="8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94" extrusionOk="0">
                      <a:moveTo>
                        <a:pt x="16" y="1"/>
                      </a:moveTo>
                      <a:lnTo>
                        <a:pt x="1" y="63"/>
                      </a:lnTo>
                      <a:lnTo>
                        <a:pt x="32" y="94"/>
                      </a:lnTo>
                      <a:lnTo>
                        <a:pt x="32" y="16"/>
                      </a:ln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5" name="Google Shape;3835;p21"/>
                <p:cNvSpPr/>
                <p:nvPr/>
              </p:nvSpPr>
              <p:spPr>
                <a:xfrm>
                  <a:off x="3642675" y="525825"/>
                  <a:ext cx="235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78" extrusionOk="0">
                      <a:moveTo>
                        <a:pt x="32" y="0"/>
                      </a:moveTo>
                      <a:lnTo>
                        <a:pt x="1" y="31"/>
                      </a:lnTo>
                      <a:cubicBezTo>
                        <a:pt x="32" y="62"/>
                        <a:pt x="63" y="78"/>
                        <a:pt x="94" y="78"/>
                      </a:cubicBezTo>
                      <a:cubicBezTo>
                        <a:pt x="63" y="47"/>
                        <a:pt x="47" y="16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6" name="Google Shape;3836;p21"/>
                <p:cNvSpPr/>
                <p:nvPr/>
              </p:nvSpPr>
              <p:spPr>
                <a:xfrm>
                  <a:off x="3609325" y="436250"/>
                  <a:ext cx="3525" cy="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" h="187" extrusionOk="0">
                      <a:moveTo>
                        <a:pt x="77" y="184"/>
                      </a:moveTo>
                      <a:lnTo>
                        <a:pt x="77" y="184"/>
                      </a:lnTo>
                      <a:cubicBezTo>
                        <a:pt x="77" y="185"/>
                        <a:pt x="78" y="186"/>
                        <a:pt x="78" y="187"/>
                      </a:cubicBezTo>
                      <a:lnTo>
                        <a:pt x="77" y="184"/>
                      </a:lnTo>
                      <a:close/>
                      <a:moveTo>
                        <a:pt x="78" y="0"/>
                      </a:moveTo>
                      <a:lnTo>
                        <a:pt x="1" y="93"/>
                      </a:lnTo>
                      <a:lnTo>
                        <a:pt x="77" y="184"/>
                      </a:lnTo>
                      <a:lnTo>
                        <a:pt x="77" y="184"/>
                      </a:lnTo>
                      <a:cubicBezTo>
                        <a:pt x="64" y="167"/>
                        <a:pt x="64" y="107"/>
                        <a:pt x="98" y="107"/>
                      </a:cubicBezTo>
                      <a:cubicBezTo>
                        <a:pt x="101" y="107"/>
                        <a:pt x="105" y="108"/>
                        <a:pt x="109" y="109"/>
                      </a:cubicBezTo>
                      <a:lnTo>
                        <a:pt x="140" y="187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7" name="Google Shape;3837;p21"/>
                <p:cNvSpPr/>
                <p:nvPr/>
              </p:nvSpPr>
              <p:spPr>
                <a:xfrm>
                  <a:off x="3610875" y="432750"/>
                  <a:ext cx="5075" cy="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280" extrusionOk="0">
                      <a:moveTo>
                        <a:pt x="16" y="1"/>
                      </a:moveTo>
                      <a:lnTo>
                        <a:pt x="16" y="1"/>
                      </a:lnTo>
                      <a:cubicBezTo>
                        <a:pt x="1" y="78"/>
                        <a:pt x="109" y="187"/>
                        <a:pt x="187" y="202"/>
                      </a:cubicBezTo>
                      <a:cubicBezTo>
                        <a:pt x="187" y="223"/>
                        <a:pt x="180" y="230"/>
                        <a:pt x="171" y="230"/>
                      </a:cubicBezTo>
                      <a:cubicBezTo>
                        <a:pt x="149" y="230"/>
                        <a:pt x="113" y="195"/>
                        <a:pt x="104" y="195"/>
                      </a:cubicBezTo>
                      <a:lnTo>
                        <a:pt x="104" y="195"/>
                      </a:lnTo>
                      <a:cubicBezTo>
                        <a:pt x="98" y="195"/>
                        <a:pt x="102" y="208"/>
                        <a:pt x="125" y="249"/>
                      </a:cubicBezTo>
                      <a:cubicBezTo>
                        <a:pt x="147" y="271"/>
                        <a:pt x="162" y="279"/>
                        <a:pt x="174" y="279"/>
                      </a:cubicBezTo>
                      <a:cubicBezTo>
                        <a:pt x="202" y="279"/>
                        <a:pt x="202" y="225"/>
                        <a:pt x="202" y="20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8" name="Google Shape;3838;p21"/>
                <p:cNvSpPr/>
                <p:nvPr/>
              </p:nvSpPr>
              <p:spPr>
                <a:xfrm>
                  <a:off x="3621750" y="425000"/>
                  <a:ext cx="195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48" extrusionOk="0">
                      <a:moveTo>
                        <a:pt x="0" y="1"/>
                      </a:moveTo>
                      <a:lnTo>
                        <a:pt x="31" y="47"/>
                      </a:lnTo>
                      <a:lnTo>
                        <a:pt x="78" y="3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9" name="Google Shape;3839;p21"/>
                <p:cNvSpPr/>
                <p:nvPr/>
              </p:nvSpPr>
              <p:spPr>
                <a:xfrm>
                  <a:off x="3621350" y="426175"/>
                  <a:ext cx="2350" cy="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09" extrusionOk="0">
                      <a:moveTo>
                        <a:pt x="47" y="0"/>
                      </a:moveTo>
                      <a:lnTo>
                        <a:pt x="1" y="31"/>
                      </a:lnTo>
                      <a:cubicBezTo>
                        <a:pt x="32" y="62"/>
                        <a:pt x="63" y="93"/>
                        <a:pt x="94" y="109"/>
                      </a:cubicBez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0" name="Google Shape;3840;p21"/>
                <p:cNvSpPr/>
                <p:nvPr/>
              </p:nvSpPr>
              <p:spPr>
                <a:xfrm>
                  <a:off x="3618250" y="427725"/>
                  <a:ext cx="15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32" extrusionOk="0">
                      <a:moveTo>
                        <a:pt x="47" y="0"/>
                      </a:moveTo>
                      <a:lnTo>
                        <a:pt x="1" y="31"/>
                      </a:lnTo>
                      <a:cubicBezTo>
                        <a:pt x="16" y="31"/>
                        <a:pt x="47" y="16"/>
                        <a:pt x="63" y="16"/>
                      </a:cubicBez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1" name="Google Shape;3841;p21"/>
                <p:cNvSpPr/>
                <p:nvPr/>
              </p:nvSpPr>
              <p:spPr>
                <a:xfrm>
                  <a:off x="3616700" y="424575"/>
                  <a:ext cx="4675" cy="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127" extrusionOk="0">
                      <a:moveTo>
                        <a:pt x="40" y="1"/>
                      </a:moveTo>
                      <a:cubicBezTo>
                        <a:pt x="23" y="1"/>
                        <a:pt x="10" y="10"/>
                        <a:pt x="0" y="33"/>
                      </a:cubicBezTo>
                      <a:lnTo>
                        <a:pt x="109" y="126"/>
                      </a:lnTo>
                      <a:lnTo>
                        <a:pt x="187" y="95"/>
                      </a:lnTo>
                      <a:cubicBezTo>
                        <a:pt x="132" y="52"/>
                        <a:pt x="78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2" name="Google Shape;3842;p21"/>
                <p:cNvSpPr/>
                <p:nvPr/>
              </p:nvSpPr>
              <p:spPr>
                <a:xfrm>
                  <a:off x="3602750" y="459500"/>
                  <a:ext cx="400" cy="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95" extrusionOk="0">
                      <a:moveTo>
                        <a:pt x="0" y="1"/>
                      </a:moveTo>
                      <a:lnTo>
                        <a:pt x="0" y="79"/>
                      </a:lnTo>
                      <a:lnTo>
                        <a:pt x="16" y="94"/>
                      </a:lnTo>
                      <a:lnTo>
                        <a:pt x="16" y="16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3" name="Google Shape;3843;p21"/>
                <p:cNvSpPr/>
                <p:nvPr/>
              </p:nvSpPr>
              <p:spPr>
                <a:xfrm>
                  <a:off x="3594975" y="440525"/>
                  <a:ext cx="10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" h="55" extrusionOk="0">
                      <a:moveTo>
                        <a:pt x="32" y="0"/>
                      </a:moveTo>
                      <a:cubicBezTo>
                        <a:pt x="1" y="0"/>
                        <a:pt x="1" y="16"/>
                        <a:pt x="16" y="31"/>
                      </a:cubicBezTo>
                      <a:cubicBezTo>
                        <a:pt x="29" y="48"/>
                        <a:pt x="35" y="55"/>
                        <a:pt x="37" y="55"/>
                      </a:cubicBezTo>
                      <a:cubicBezTo>
                        <a:pt x="42" y="55"/>
                        <a:pt x="21" y="11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4" name="Google Shape;3844;p21"/>
                <p:cNvSpPr/>
                <p:nvPr/>
              </p:nvSpPr>
              <p:spPr>
                <a:xfrm>
                  <a:off x="3612425" y="430575"/>
                  <a:ext cx="120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57" extrusionOk="0">
                      <a:moveTo>
                        <a:pt x="22" y="0"/>
                      </a:moveTo>
                      <a:cubicBezTo>
                        <a:pt x="1" y="0"/>
                        <a:pt x="1" y="33"/>
                        <a:pt x="1" y="57"/>
                      </a:cubicBezTo>
                      <a:cubicBezTo>
                        <a:pt x="16" y="41"/>
                        <a:pt x="47" y="41"/>
                        <a:pt x="47" y="10"/>
                      </a:cubicBezTo>
                      <a:cubicBezTo>
                        <a:pt x="37" y="3"/>
                        <a:pt x="28" y="0"/>
                        <a:pt x="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845" name="Google Shape;3845;p21"/>
              <p:cNvSpPr/>
              <p:nvPr/>
            </p:nvSpPr>
            <p:spPr>
              <a:xfrm flipH="1">
                <a:off x="230656" y="2183750"/>
                <a:ext cx="203344" cy="211129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5614" extrusionOk="0">
                    <a:moveTo>
                      <a:pt x="1573" y="0"/>
                    </a:moveTo>
                    <a:lnTo>
                      <a:pt x="537" y="595"/>
                    </a:lnTo>
                    <a:lnTo>
                      <a:pt x="1977" y="2643"/>
                    </a:lnTo>
                    <a:lnTo>
                      <a:pt x="13" y="4072"/>
                    </a:lnTo>
                    <a:cubicBezTo>
                      <a:pt x="1" y="4084"/>
                      <a:pt x="680" y="4882"/>
                      <a:pt x="763" y="4894"/>
                    </a:cubicBezTo>
                    <a:cubicBezTo>
                      <a:pt x="764" y="4894"/>
                      <a:pt x="764" y="4894"/>
                      <a:pt x="765" y="4894"/>
                    </a:cubicBezTo>
                    <a:cubicBezTo>
                      <a:pt x="864" y="4894"/>
                      <a:pt x="2478" y="3620"/>
                      <a:pt x="2513" y="3620"/>
                    </a:cubicBezTo>
                    <a:cubicBezTo>
                      <a:pt x="2561" y="3620"/>
                      <a:pt x="4061" y="5525"/>
                      <a:pt x="4156" y="5608"/>
                    </a:cubicBezTo>
                    <a:cubicBezTo>
                      <a:pt x="4161" y="5611"/>
                      <a:pt x="4167" y="5613"/>
                      <a:pt x="4175" y="5613"/>
                    </a:cubicBezTo>
                    <a:cubicBezTo>
                      <a:pt x="4331" y="5613"/>
                      <a:pt x="5085" y="4987"/>
                      <a:pt x="5085" y="4953"/>
                    </a:cubicBezTo>
                    <a:cubicBezTo>
                      <a:pt x="5097" y="4906"/>
                      <a:pt x="3704" y="2893"/>
                      <a:pt x="3740" y="2846"/>
                    </a:cubicBezTo>
                    <a:cubicBezTo>
                      <a:pt x="3763" y="2786"/>
                      <a:pt x="5383" y="1441"/>
                      <a:pt x="5394" y="1369"/>
                    </a:cubicBezTo>
                    <a:cubicBezTo>
                      <a:pt x="5406" y="1286"/>
                      <a:pt x="4847" y="512"/>
                      <a:pt x="4847" y="512"/>
                    </a:cubicBezTo>
                    <a:lnTo>
                      <a:pt x="2894" y="1881"/>
                    </a:lnTo>
                    <a:lnTo>
                      <a:pt x="15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21"/>
              <p:cNvSpPr/>
              <p:nvPr/>
            </p:nvSpPr>
            <p:spPr>
              <a:xfrm flipH="1">
                <a:off x="8628810" y="2660100"/>
                <a:ext cx="203337" cy="193695"/>
              </a:xfrm>
              <a:custGeom>
                <a:avLst/>
                <a:gdLst/>
                <a:ahLst/>
                <a:cxnLst/>
                <a:rect l="l" t="t" r="r" b="b"/>
                <a:pathLst>
                  <a:path w="7466" h="7112" extrusionOk="0">
                    <a:moveTo>
                      <a:pt x="4179" y="0"/>
                    </a:moveTo>
                    <a:lnTo>
                      <a:pt x="3203" y="2679"/>
                    </a:lnTo>
                    <a:lnTo>
                      <a:pt x="619" y="1727"/>
                    </a:lnTo>
                    <a:lnTo>
                      <a:pt x="0" y="3025"/>
                    </a:lnTo>
                    <a:lnTo>
                      <a:pt x="2822" y="4060"/>
                    </a:lnTo>
                    <a:lnTo>
                      <a:pt x="1857" y="6799"/>
                    </a:lnTo>
                    <a:cubicBezTo>
                      <a:pt x="1846" y="6821"/>
                      <a:pt x="2946" y="7111"/>
                      <a:pt x="3133" y="7111"/>
                    </a:cubicBezTo>
                    <a:cubicBezTo>
                      <a:pt x="3143" y="7111"/>
                      <a:pt x="3151" y="7110"/>
                      <a:pt x="3155" y="7108"/>
                    </a:cubicBezTo>
                    <a:cubicBezTo>
                      <a:pt x="3239" y="7061"/>
                      <a:pt x="3977" y="4668"/>
                      <a:pt x="4012" y="4644"/>
                    </a:cubicBezTo>
                    <a:cubicBezTo>
                      <a:pt x="4013" y="4643"/>
                      <a:pt x="4014" y="4643"/>
                      <a:pt x="4016" y="4643"/>
                    </a:cubicBezTo>
                    <a:cubicBezTo>
                      <a:pt x="4125" y="4643"/>
                      <a:pt x="6824" y="5466"/>
                      <a:pt x="6977" y="5489"/>
                    </a:cubicBezTo>
                    <a:cubicBezTo>
                      <a:pt x="6978" y="5489"/>
                      <a:pt x="6978" y="5489"/>
                      <a:pt x="6979" y="5489"/>
                    </a:cubicBezTo>
                    <a:cubicBezTo>
                      <a:pt x="7123" y="5489"/>
                      <a:pt x="7465" y="4251"/>
                      <a:pt x="7441" y="4203"/>
                    </a:cubicBezTo>
                    <a:cubicBezTo>
                      <a:pt x="7418" y="4156"/>
                      <a:pt x="4691" y="3132"/>
                      <a:pt x="4679" y="3048"/>
                    </a:cubicBezTo>
                    <a:cubicBezTo>
                      <a:pt x="4667" y="2977"/>
                      <a:pt x="5346" y="548"/>
                      <a:pt x="5310" y="477"/>
                    </a:cubicBezTo>
                    <a:cubicBezTo>
                      <a:pt x="5275" y="393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21"/>
              <p:cNvSpPr/>
              <p:nvPr/>
            </p:nvSpPr>
            <p:spPr>
              <a:xfrm rot="10800000">
                <a:off x="4203318" y="4603505"/>
                <a:ext cx="803819" cy="291476"/>
              </a:xfrm>
              <a:custGeom>
                <a:avLst/>
                <a:gdLst/>
                <a:ahLst/>
                <a:cxnLst/>
                <a:rect l="l" t="t" r="r" b="b"/>
                <a:pathLst>
                  <a:path w="27481" h="9965" extrusionOk="0">
                    <a:moveTo>
                      <a:pt x="12002" y="3995"/>
                    </a:moveTo>
                    <a:cubicBezTo>
                      <a:pt x="12300" y="4412"/>
                      <a:pt x="12288" y="4840"/>
                      <a:pt x="12288" y="5257"/>
                    </a:cubicBezTo>
                    <a:cubicBezTo>
                      <a:pt x="12288" y="5567"/>
                      <a:pt x="12204" y="5888"/>
                      <a:pt x="12145" y="6210"/>
                    </a:cubicBezTo>
                    <a:cubicBezTo>
                      <a:pt x="12145" y="6221"/>
                      <a:pt x="12133" y="6245"/>
                      <a:pt x="12121" y="6269"/>
                    </a:cubicBezTo>
                    <a:cubicBezTo>
                      <a:pt x="12002" y="6436"/>
                      <a:pt x="11919" y="6638"/>
                      <a:pt x="11680" y="6638"/>
                    </a:cubicBezTo>
                    <a:cubicBezTo>
                      <a:pt x="11676" y="6638"/>
                      <a:pt x="11671" y="6639"/>
                      <a:pt x="11666" y="6639"/>
                    </a:cubicBezTo>
                    <a:cubicBezTo>
                      <a:pt x="11441" y="6639"/>
                      <a:pt x="11144" y="6371"/>
                      <a:pt x="11133" y="6114"/>
                    </a:cubicBezTo>
                    <a:cubicBezTo>
                      <a:pt x="11121" y="5840"/>
                      <a:pt x="11109" y="5555"/>
                      <a:pt x="11180" y="5305"/>
                    </a:cubicBezTo>
                    <a:cubicBezTo>
                      <a:pt x="11323" y="4828"/>
                      <a:pt x="11526" y="4364"/>
                      <a:pt x="12002" y="3995"/>
                    </a:cubicBezTo>
                    <a:close/>
                    <a:moveTo>
                      <a:pt x="19705" y="6079"/>
                    </a:moveTo>
                    <a:lnTo>
                      <a:pt x="19705" y="6079"/>
                    </a:lnTo>
                    <a:cubicBezTo>
                      <a:pt x="20122" y="7055"/>
                      <a:pt x="19872" y="8234"/>
                      <a:pt x="19134" y="8829"/>
                    </a:cubicBezTo>
                    <a:cubicBezTo>
                      <a:pt x="18681" y="8448"/>
                      <a:pt x="18693" y="7936"/>
                      <a:pt x="18777" y="7448"/>
                    </a:cubicBezTo>
                    <a:cubicBezTo>
                      <a:pt x="18872" y="6876"/>
                      <a:pt x="19170" y="6400"/>
                      <a:pt x="19705" y="6079"/>
                    </a:cubicBezTo>
                    <a:close/>
                    <a:moveTo>
                      <a:pt x="7368" y="0"/>
                    </a:moveTo>
                    <a:cubicBezTo>
                      <a:pt x="5405" y="0"/>
                      <a:pt x="3776" y="857"/>
                      <a:pt x="2382" y="2304"/>
                    </a:cubicBezTo>
                    <a:cubicBezTo>
                      <a:pt x="1977" y="2721"/>
                      <a:pt x="1620" y="3173"/>
                      <a:pt x="1274" y="3638"/>
                    </a:cubicBezTo>
                    <a:cubicBezTo>
                      <a:pt x="929" y="4102"/>
                      <a:pt x="596" y="4590"/>
                      <a:pt x="334" y="5090"/>
                    </a:cubicBezTo>
                    <a:cubicBezTo>
                      <a:pt x="0" y="5721"/>
                      <a:pt x="167" y="6198"/>
                      <a:pt x="762" y="6579"/>
                    </a:cubicBezTo>
                    <a:cubicBezTo>
                      <a:pt x="803" y="6603"/>
                      <a:pt x="854" y="6615"/>
                      <a:pt x="907" y="6615"/>
                    </a:cubicBezTo>
                    <a:cubicBezTo>
                      <a:pt x="1011" y="6615"/>
                      <a:pt x="1120" y="6570"/>
                      <a:pt x="1167" y="6483"/>
                    </a:cubicBezTo>
                    <a:cubicBezTo>
                      <a:pt x="1227" y="6400"/>
                      <a:pt x="1286" y="6305"/>
                      <a:pt x="1274" y="6210"/>
                    </a:cubicBezTo>
                    <a:cubicBezTo>
                      <a:pt x="1251" y="5817"/>
                      <a:pt x="1465" y="5543"/>
                      <a:pt x="1691" y="5269"/>
                    </a:cubicBezTo>
                    <a:cubicBezTo>
                      <a:pt x="2429" y="4340"/>
                      <a:pt x="3251" y="3483"/>
                      <a:pt x="4144" y="2721"/>
                    </a:cubicBezTo>
                    <a:cubicBezTo>
                      <a:pt x="4846" y="2126"/>
                      <a:pt x="5644" y="1685"/>
                      <a:pt x="6561" y="1530"/>
                    </a:cubicBezTo>
                    <a:cubicBezTo>
                      <a:pt x="6945" y="1469"/>
                      <a:pt x="7327" y="1437"/>
                      <a:pt x="7706" y="1437"/>
                    </a:cubicBezTo>
                    <a:cubicBezTo>
                      <a:pt x="8571" y="1437"/>
                      <a:pt x="9420" y="1603"/>
                      <a:pt x="10240" y="1959"/>
                    </a:cubicBezTo>
                    <a:cubicBezTo>
                      <a:pt x="10621" y="2126"/>
                      <a:pt x="11014" y="2328"/>
                      <a:pt x="11216" y="2781"/>
                    </a:cubicBezTo>
                    <a:cubicBezTo>
                      <a:pt x="11002" y="3031"/>
                      <a:pt x="10788" y="3281"/>
                      <a:pt x="10585" y="3531"/>
                    </a:cubicBezTo>
                    <a:cubicBezTo>
                      <a:pt x="10026" y="4257"/>
                      <a:pt x="9740" y="5078"/>
                      <a:pt x="9787" y="5995"/>
                    </a:cubicBezTo>
                    <a:cubicBezTo>
                      <a:pt x="9823" y="6602"/>
                      <a:pt x="10073" y="7102"/>
                      <a:pt x="10657" y="7400"/>
                    </a:cubicBezTo>
                    <a:cubicBezTo>
                      <a:pt x="10788" y="7472"/>
                      <a:pt x="10907" y="7555"/>
                      <a:pt x="11038" y="7626"/>
                    </a:cubicBezTo>
                    <a:cubicBezTo>
                      <a:pt x="11370" y="7830"/>
                      <a:pt x="11672" y="7913"/>
                      <a:pt x="11944" y="7913"/>
                    </a:cubicBezTo>
                    <a:cubicBezTo>
                      <a:pt x="12500" y="7913"/>
                      <a:pt x="12925" y="7562"/>
                      <a:pt x="13204" y="7162"/>
                    </a:cubicBezTo>
                    <a:cubicBezTo>
                      <a:pt x="13526" y="6721"/>
                      <a:pt x="13693" y="6221"/>
                      <a:pt x="13740" y="5686"/>
                    </a:cubicBezTo>
                    <a:cubicBezTo>
                      <a:pt x="13824" y="4793"/>
                      <a:pt x="13788" y="3924"/>
                      <a:pt x="13347" y="3114"/>
                    </a:cubicBezTo>
                    <a:cubicBezTo>
                      <a:pt x="13324" y="3078"/>
                      <a:pt x="13347" y="3019"/>
                      <a:pt x="13347" y="2971"/>
                    </a:cubicBezTo>
                    <a:cubicBezTo>
                      <a:pt x="13359" y="2947"/>
                      <a:pt x="13359" y="2923"/>
                      <a:pt x="13383" y="2911"/>
                    </a:cubicBezTo>
                    <a:cubicBezTo>
                      <a:pt x="13466" y="2852"/>
                      <a:pt x="13550" y="2804"/>
                      <a:pt x="13645" y="2757"/>
                    </a:cubicBezTo>
                    <a:cubicBezTo>
                      <a:pt x="14329" y="2473"/>
                      <a:pt x="15029" y="2374"/>
                      <a:pt x="15752" y="2374"/>
                    </a:cubicBezTo>
                    <a:cubicBezTo>
                      <a:pt x="15910" y="2374"/>
                      <a:pt x="16069" y="2379"/>
                      <a:pt x="16229" y="2388"/>
                    </a:cubicBezTo>
                    <a:cubicBezTo>
                      <a:pt x="17265" y="2435"/>
                      <a:pt x="18074" y="2852"/>
                      <a:pt x="18669" y="3673"/>
                    </a:cubicBezTo>
                    <a:cubicBezTo>
                      <a:pt x="18943" y="4066"/>
                      <a:pt x="19170" y="4483"/>
                      <a:pt x="19360" y="4924"/>
                    </a:cubicBezTo>
                    <a:cubicBezTo>
                      <a:pt x="19158" y="5114"/>
                      <a:pt x="18967" y="5281"/>
                      <a:pt x="18789" y="5448"/>
                    </a:cubicBezTo>
                    <a:cubicBezTo>
                      <a:pt x="18336" y="5864"/>
                      <a:pt x="17991" y="6352"/>
                      <a:pt x="17824" y="6948"/>
                    </a:cubicBezTo>
                    <a:cubicBezTo>
                      <a:pt x="17657" y="7555"/>
                      <a:pt x="17693" y="8138"/>
                      <a:pt x="17836" y="8746"/>
                    </a:cubicBezTo>
                    <a:cubicBezTo>
                      <a:pt x="17943" y="9210"/>
                      <a:pt x="18312" y="9436"/>
                      <a:pt x="18646" y="9698"/>
                    </a:cubicBezTo>
                    <a:cubicBezTo>
                      <a:pt x="18872" y="9875"/>
                      <a:pt x="19085" y="9965"/>
                      <a:pt x="19302" y="9965"/>
                    </a:cubicBezTo>
                    <a:cubicBezTo>
                      <a:pt x="19508" y="9965"/>
                      <a:pt x="19717" y="9884"/>
                      <a:pt x="19943" y="9722"/>
                    </a:cubicBezTo>
                    <a:cubicBezTo>
                      <a:pt x="20348" y="9436"/>
                      <a:pt x="20598" y="9031"/>
                      <a:pt x="20813" y="8603"/>
                    </a:cubicBezTo>
                    <a:cubicBezTo>
                      <a:pt x="21205" y="7805"/>
                      <a:pt x="21277" y="6960"/>
                      <a:pt x="21158" y="6090"/>
                    </a:cubicBezTo>
                    <a:cubicBezTo>
                      <a:pt x="21134" y="5876"/>
                      <a:pt x="21110" y="5662"/>
                      <a:pt x="21075" y="5412"/>
                    </a:cubicBezTo>
                    <a:cubicBezTo>
                      <a:pt x="21241" y="5376"/>
                      <a:pt x="21360" y="5340"/>
                      <a:pt x="21491" y="5328"/>
                    </a:cubicBezTo>
                    <a:cubicBezTo>
                      <a:pt x="21686" y="5305"/>
                      <a:pt x="21880" y="5294"/>
                      <a:pt x="22075" y="5294"/>
                    </a:cubicBezTo>
                    <a:cubicBezTo>
                      <a:pt x="22477" y="5294"/>
                      <a:pt x="22880" y="5340"/>
                      <a:pt x="23289" y="5412"/>
                    </a:cubicBezTo>
                    <a:cubicBezTo>
                      <a:pt x="24099" y="5555"/>
                      <a:pt x="24825" y="5852"/>
                      <a:pt x="25492" y="6317"/>
                    </a:cubicBezTo>
                    <a:cubicBezTo>
                      <a:pt x="25980" y="6650"/>
                      <a:pt x="26361" y="7079"/>
                      <a:pt x="26623" y="7603"/>
                    </a:cubicBezTo>
                    <a:cubicBezTo>
                      <a:pt x="26742" y="7829"/>
                      <a:pt x="26837" y="8067"/>
                      <a:pt x="26968" y="8281"/>
                    </a:cubicBezTo>
                    <a:cubicBezTo>
                      <a:pt x="27063" y="8412"/>
                      <a:pt x="27206" y="8519"/>
                      <a:pt x="27373" y="8674"/>
                    </a:cubicBezTo>
                    <a:cubicBezTo>
                      <a:pt x="27421" y="8519"/>
                      <a:pt x="27480" y="8424"/>
                      <a:pt x="27468" y="8341"/>
                    </a:cubicBezTo>
                    <a:cubicBezTo>
                      <a:pt x="27349" y="7579"/>
                      <a:pt x="27111" y="6888"/>
                      <a:pt x="26587" y="6293"/>
                    </a:cubicBezTo>
                    <a:cubicBezTo>
                      <a:pt x="26123" y="5745"/>
                      <a:pt x="25516" y="5376"/>
                      <a:pt x="24908" y="5055"/>
                    </a:cubicBezTo>
                    <a:cubicBezTo>
                      <a:pt x="24289" y="4721"/>
                      <a:pt x="23622" y="4447"/>
                      <a:pt x="22920" y="4364"/>
                    </a:cubicBezTo>
                    <a:cubicBezTo>
                      <a:pt x="22562" y="4323"/>
                      <a:pt x="22199" y="4289"/>
                      <a:pt x="21835" y="4289"/>
                    </a:cubicBezTo>
                    <a:cubicBezTo>
                      <a:pt x="21570" y="4289"/>
                      <a:pt x="21305" y="4307"/>
                      <a:pt x="21039" y="4352"/>
                    </a:cubicBezTo>
                    <a:cubicBezTo>
                      <a:pt x="20991" y="4360"/>
                      <a:pt x="20944" y="4363"/>
                      <a:pt x="20898" y="4363"/>
                    </a:cubicBezTo>
                    <a:cubicBezTo>
                      <a:pt x="20807" y="4363"/>
                      <a:pt x="20725" y="4352"/>
                      <a:pt x="20670" y="4352"/>
                    </a:cubicBezTo>
                    <a:cubicBezTo>
                      <a:pt x="20253" y="3781"/>
                      <a:pt x="19872" y="3257"/>
                      <a:pt x="19503" y="2733"/>
                    </a:cubicBezTo>
                    <a:cubicBezTo>
                      <a:pt x="19241" y="2376"/>
                      <a:pt x="18896" y="2126"/>
                      <a:pt x="18503" y="1947"/>
                    </a:cubicBezTo>
                    <a:cubicBezTo>
                      <a:pt x="18384" y="1899"/>
                      <a:pt x="18277" y="1852"/>
                      <a:pt x="18169" y="1780"/>
                    </a:cubicBezTo>
                    <a:cubicBezTo>
                      <a:pt x="17359" y="1284"/>
                      <a:pt x="16498" y="1087"/>
                      <a:pt x="15600" y="1087"/>
                    </a:cubicBezTo>
                    <a:cubicBezTo>
                      <a:pt x="15271" y="1087"/>
                      <a:pt x="14936" y="1113"/>
                      <a:pt x="14598" y="1161"/>
                    </a:cubicBezTo>
                    <a:cubicBezTo>
                      <a:pt x="13824" y="1280"/>
                      <a:pt x="13085" y="1507"/>
                      <a:pt x="12335" y="1923"/>
                    </a:cubicBezTo>
                    <a:cubicBezTo>
                      <a:pt x="12050" y="1661"/>
                      <a:pt x="11657" y="1590"/>
                      <a:pt x="11490" y="1245"/>
                    </a:cubicBezTo>
                    <a:cubicBezTo>
                      <a:pt x="11454" y="1161"/>
                      <a:pt x="11347" y="1114"/>
                      <a:pt x="11252" y="1066"/>
                    </a:cubicBezTo>
                    <a:cubicBezTo>
                      <a:pt x="10276" y="530"/>
                      <a:pt x="9240" y="161"/>
                      <a:pt x="8132" y="42"/>
                    </a:cubicBezTo>
                    <a:cubicBezTo>
                      <a:pt x="7872" y="14"/>
                      <a:pt x="7618" y="0"/>
                      <a:pt x="73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21"/>
              <p:cNvSpPr/>
              <p:nvPr/>
            </p:nvSpPr>
            <p:spPr>
              <a:xfrm rot="10800000">
                <a:off x="2253349" y="83488"/>
                <a:ext cx="323976" cy="338143"/>
              </a:xfrm>
              <a:custGeom>
                <a:avLst/>
                <a:gdLst/>
                <a:ahLst/>
                <a:cxnLst/>
                <a:rect l="l" t="t" r="r" b="b"/>
                <a:pathLst>
                  <a:path w="6037" h="6301" extrusionOk="0">
                    <a:moveTo>
                      <a:pt x="3179" y="0"/>
                    </a:moveTo>
                    <a:lnTo>
                      <a:pt x="2548" y="2441"/>
                    </a:lnTo>
                    <a:lnTo>
                      <a:pt x="191" y="1857"/>
                    </a:lnTo>
                    <a:cubicBezTo>
                      <a:pt x="167" y="1857"/>
                      <a:pt x="0" y="2893"/>
                      <a:pt x="36" y="2965"/>
                    </a:cubicBezTo>
                    <a:cubicBezTo>
                      <a:pt x="84" y="3024"/>
                      <a:pt x="2131" y="3453"/>
                      <a:pt x="2155" y="3477"/>
                    </a:cubicBezTo>
                    <a:cubicBezTo>
                      <a:pt x="2179" y="3512"/>
                      <a:pt x="1703" y="5894"/>
                      <a:pt x="1703" y="6013"/>
                    </a:cubicBezTo>
                    <a:cubicBezTo>
                      <a:pt x="1703" y="6125"/>
                      <a:pt x="2644" y="6300"/>
                      <a:pt x="2792" y="6300"/>
                    </a:cubicBezTo>
                    <a:cubicBezTo>
                      <a:pt x="2801" y="6300"/>
                      <a:pt x="2807" y="6300"/>
                      <a:pt x="2810" y="6298"/>
                    </a:cubicBezTo>
                    <a:cubicBezTo>
                      <a:pt x="2846" y="6275"/>
                      <a:pt x="3477" y="3917"/>
                      <a:pt x="3536" y="3905"/>
                    </a:cubicBezTo>
                    <a:cubicBezTo>
                      <a:pt x="3538" y="3905"/>
                      <a:pt x="3542" y="3904"/>
                      <a:pt x="3548" y="3904"/>
                    </a:cubicBezTo>
                    <a:cubicBezTo>
                      <a:pt x="3715" y="3904"/>
                      <a:pt x="5488" y="4217"/>
                      <a:pt x="5717" y="4217"/>
                    </a:cubicBezTo>
                    <a:cubicBezTo>
                      <a:pt x="5728" y="4217"/>
                      <a:pt x="5736" y="4216"/>
                      <a:pt x="5739" y="4215"/>
                    </a:cubicBezTo>
                    <a:cubicBezTo>
                      <a:pt x="5810" y="4179"/>
                      <a:pt x="6037" y="3239"/>
                      <a:pt x="6037" y="3239"/>
                    </a:cubicBezTo>
                    <a:lnTo>
                      <a:pt x="3727" y="2643"/>
                    </a:lnTo>
                    <a:lnTo>
                      <a:pt x="4298" y="417"/>
                    </a:lnTo>
                    <a:lnTo>
                      <a:pt x="317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849" name="Google Shape;3849;p21"/>
          <p:cNvSpPr txBox="1">
            <a:spLocks noGrp="1"/>
          </p:cNvSpPr>
          <p:nvPr>
            <p:ph type="title"/>
          </p:nvPr>
        </p:nvSpPr>
        <p:spPr>
          <a:xfrm>
            <a:off x="885825" y="1561232"/>
            <a:ext cx="3118500" cy="95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50" name="Google Shape;3850;p21"/>
          <p:cNvSpPr txBox="1">
            <a:spLocks noGrp="1"/>
          </p:cNvSpPr>
          <p:nvPr>
            <p:ph type="subTitle" idx="1"/>
          </p:nvPr>
        </p:nvSpPr>
        <p:spPr>
          <a:xfrm>
            <a:off x="885828" y="2529476"/>
            <a:ext cx="3118500" cy="115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13_1">
    <p:spTree>
      <p:nvGrpSpPr>
        <p:cNvPr id="1" name="Shape 3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52" name="Google Shape;3852;p22"/>
          <p:cNvGrpSpPr/>
          <p:nvPr/>
        </p:nvGrpSpPr>
        <p:grpSpPr>
          <a:xfrm rot="10800000" flipH="1">
            <a:off x="-967700" y="-876075"/>
            <a:ext cx="11045180" cy="7134494"/>
            <a:chOff x="-967700" y="-1257075"/>
            <a:chExt cx="11045180" cy="7134494"/>
          </a:xfrm>
        </p:grpSpPr>
        <p:sp>
          <p:nvSpPr>
            <p:cNvPr id="3853" name="Google Shape;3853;p22"/>
            <p:cNvSpPr/>
            <p:nvPr/>
          </p:nvSpPr>
          <p:spPr>
            <a:xfrm>
              <a:off x="-967700" y="2121407"/>
              <a:ext cx="4399650" cy="3698542"/>
            </a:xfrm>
            <a:custGeom>
              <a:avLst/>
              <a:gdLst/>
              <a:ahLst/>
              <a:cxnLst/>
              <a:rect l="l" t="t" r="r" b="b"/>
              <a:pathLst>
                <a:path w="129183" h="108597" extrusionOk="0">
                  <a:moveTo>
                    <a:pt x="44989" y="0"/>
                  </a:moveTo>
                  <a:cubicBezTo>
                    <a:pt x="23578" y="0"/>
                    <a:pt x="1" y="19284"/>
                    <a:pt x="5191" y="41467"/>
                  </a:cubicBezTo>
                  <a:lnTo>
                    <a:pt x="13632" y="58362"/>
                  </a:lnTo>
                  <a:cubicBezTo>
                    <a:pt x="24741" y="73340"/>
                    <a:pt x="9167" y="93759"/>
                    <a:pt x="29956" y="104117"/>
                  </a:cubicBezTo>
                  <a:cubicBezTo>
                    <a:pt x="36190" y="107224"/>
                    <a:pt x="44205" y="108597"/>
                    <a:pt x="52843" y="108597"/>
                  </a:cubicBezTo>
                  <a:cubicBezTo>
                    <a:pt x="73600" y="108597"/>
                    <a:pt x="97951" y="100671"/>
                    <a:pt x="109823" y="89842"/>
                  </a:cubicBezTo>
                  <a:cubicBezTo>
                    <a:pt x="118181" y="82210"/>
                    <a:pt x="129182" y="68494"/>
                    <a:pt x="126277" y="56028"/>
                  </a:cubicBezTo>
                  <a:cubicBezTo>
                    <a:pt x="124265" y="47348"/>
                    <a:pt x="115276" y="43515"/>
                    <a:pt x="107418" y="40907"/>
                  </a:cubicBezTo>
                  <a:cubicBezTo>
                    <a:pt x="97726" y="37692"/>
                    <a:pt x="88094" y="38371"/>
                    <a:pt x="80534" y="30906"/>
                  </a:cubicBezTo>
                  <a:cubicBezTo>
                    <a:pt x="75652" y="26096"/>
                    <a:pt x="73973" y="20536"/>
                    <a:pt x="70639" y="14666"/>
                  </a:cubicBezTo>
                  <a:cubicBezTo>
                    <a:pt x="64753" y="4311"/>
                    <a:pt x="55113" y="0"/>
                    <a:pt x="44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4" name="Google Shape;3854;p22"/>
            <p:cNvGrpSpPr/>
            <p:nvPr/>
          </p:nvGrpSpPr>
          <p:grpSpPr>
            <a:xfrm flipH="1">
              <a:off x="-608200" y="-1257075"/>
              <a:ext cx="10685680" cy="7134494"/>
              <a:chOff x="-989200" y="-1257075"/>
              <a:chExt cx="10685680" cy="7134494"/>
            </a:xfrm>
          </p:grpSpPr>
          <p:sp>
            <p:nvSpPr>
              <p:cNvPr id="3855" name="Google Shape;3855;p22"/>
              <p:cNvSpPr/>
              <p:nvPr/>
            </p:nvSpPr>
            <p:spPr>
              <a:xfrm flipH="1">
                <a:off x="5525705" y="-1257075"/>
                <a:ext cx="4170774" cy="2773458"/>
              </a:xfrm>
              <a:custGeom>
                <a:avLst/>
                <a:gdLst/>
                <a:ahLst/>
                <a:cxnLst/>
                <a:rect l="l" t="t" r="r" b="b"/>
                <a:pathLst>
                  <a:path w="234379" h="155856" extrusionOk="0">
                    <a:moveTo>
                      <a:pt x="85033" y="0"/>
                    </a:moveTo>
                    <a:cubicBezTo>
                      <a:pt x="84725" y="0"/>
                      <a:pt x="84418" y="2"/>
                      <a:pt x="84112" y="5"/>
                    </a:cubicBezTo>
                    <a:cubicBezTo>
                      <a:pt x="77087" y="59"/>
                      <a:pt x="69926" y="1524"/>
                      <a:pt x="64013" y="5322"/>
                    </a:cubicBezTo>
                    <a:cubicBezTo>
                      <a:pt x="63932" y="5376"/>
                      <a:pt x="63878" y="5430"/>
                      <a:pt x="63796" y="5484"/>
                    </a:cubicBezTo>
                    <a:cubicBezTo>
                      <a:pt x="55849" y="10692"/>
                      <a:pt x="49882" y="20131"/>
                      <a:pt x="43725" y="27238"/>
                    </a:cubicBezTo>
                    <a:cubicBezTo>
                      <a:pt x="35859" y="36270"/>
                      <a:pt x="28101" y="45438"/>
                      <a:pt x="20995" y="55094"/>
                    </a:cubicBezTo>
                    <a:cubicBezTo>
                      <a:pt x="11827" y="67571"/>
                      <a:pt x="1" y="84089"/>
                      <a:pt x="1411" y="100472"/>
                    </a:cubicBezTo>
                    <a:cubicBezTo>
                      <a:pt x="1818" y="105246"/>
                      <a:pt x="3663" y="109694"/>
                      <a:pt x="6863" y="113274"/>
                    </a:cubicBezTo>
                    <a:cubicBezTo>
                      <a:pt x="9874" y="116638"/>
                      <a:pt x="16953" y="122306"/>
                      <a:pt x="21700" y="122306"/>
                    </a:cubicBezTo>
                    <a:cubicBezTo>
                      <a:pt x="42965" y="129684"/>
                      <a:pt x="66997" y="124449"/>
                      <a:pt x="88533" y="132993"/>
                    </a:cubicBezTo>
                    <a:cubicBezTo>
                      <a:pt x="111205" y="142016"/>
                      <a:pt x="129589" y="155856"/>
                      <a:pt x="154263" y="155856"/>
                    </a:cubicBezTo>
                    <a:cubicBezTo>
                      <a:pt x="155773" y="155856"/>
                      <a:pt x="157306" y="155804"/>
                      <a:pt x="158865" y="155696"/>
                    </a:cubicBezTo>
                    <a:cubicBezTo>
                      <a:pt x="181568" y="154123"/>
                      <a:pt x="189976" y="135624"/>
                      <a:pt x="192390" y="115363"/>
                    </a:cubicBezTo>
                    <a:cubicBezTo>
                      <a:pt x="194886" y="94315"/>
                      <a:pt x="202236" y="89704"/>
                      <a:pt x="215636" y="74270"/>
                    </a:cubicBezTo>
                    <a:cubicBezTo>
                      <a:pt x="226702" y="61549"/>
                      <a:pt x="234378" y="44461"/>
                      <a:pt x="220843" y="31116"/>
                    </a:cubicBezTo>
                    <a:cubicBezTo>
                      <a:pt x="213084" y="23458"/>
                      <a:pt x="202542" y="21857"/>
                      <a:pt x="191584" y="21857"/>
                    </a:cubicBezTo>
                    <a:cubicBezTo>
                      <a:pt x="183703" y="21857"/>
                      <a:pt x="175607" y="22685"/>
                      <a:pt x="168176" y="22685"/>
                    </a:cubicBezTo>
                    <a:cubicBezTo>
                      <a:pt x="166689" y="22685"/>
                      <a:pt x="165229" y="22652"/>
                      <a:pt x="163802" y="22572"/>
                    </a:cubicBezTo>
                    <a:cubicBezTo>
                      <a:pt x="151108" y="21867"/>
                      <a:pt x="137763" y="19995"/>
                      <a:pt x="127022" y="13784"/>
                    </a:cubicBezTo>
                    <a:cubicBezTo>
                      <a:pt x="121055" y="10339"/>
                      <a:pt x="114789" y="5538"/>
                      <a:pt x="107981" y="3314"/>
                    </a:cubicBezTo>
                    <a:cubicBezTo>
                      <a:pt x="100840" y="969"/>
                      <a:pt x="92597" y="0"/>
                      <a:pt x="850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22"/>
              <p:cNvSpPr/>
              <p:nvPr/>
            </p:nvSpPr>
            <p:spPr>
              <a:xfrm rot="10800000" flipH="1">
                <a:off x="-989200" y="1668776"/>
                <a:ext cx="5006980" cy="4208643"/>
              </a:xfrm>
              <a:custGeom>
                <a:avLst/>
                <a:gdLst/>
                <a:ahLst/>
                <a:cxnLst/>
                <a:rect l="l" t="t" r="r" b="b"/>
                <a:pathLst>
                  <a:path w="148829" h="125099" extrusionOk="0">
                    <a:moveTo>
                      <a:pt x="51824" y="1"/>
                    </a:moveTo>
                    <a:cubicBezTo>
                      <a:pt x="27158" y="1"/>
                      <a:pt x="0" y="22218"/>
                      <a:pt x="5967" y="47762"/>
                    </a:cubicBezTo>
                    <a:lnTo>
                      <a:pt x="15705" y="67237"/>
                    </a:lnTo>
                    <a:cubicBezTo>
                      <a:pt x="28480" y="84488"/>
                      <a:pt x="10551" y="108031"/>
                      <a:pt x="34502" y="119939"/>
                    </a:cubicBezTo>
                    <a:cubicBezTo>
                      <a:pt x="41683" y="123517"/>
                      <a:pt x="50917" y="125098"/>
                      <a:pt x="60868" y="125098"/>
                    </a:cubicBezTo>
                    <a:cubicBezTo>
                      <a:pt x="84778" y="125098"/>
                      <a:pt x="112831" y="115970"/>
                      <a:pt x="126506" y="103502"/>
                    </a:cubicBezTo>
                    <a:cubicBezTo>
                      <a:pt x="136135" y="94714"/>
                      <a:pt x="148829" y="78900"/>
                      <a:pt x="145466" y="64552"/>
                    </a:cubicBezTo>
                    <a:cubicBezTo>
                      <a:pt x="143133" y="54543"/>
                      <a:pt x="132799" y="50122"/>
                      <a:pt x="123739" y="47111"/>
                    </a:cubicBezTo>
                    <a:cubicBezTo>
                      <a:pt x="112564" y="43422"/>
                      <a:pt x="101471" y="44209"/>
                      <a:pt x="92764" y="35611"/>
                    </a:cubicBezTo>
                    <a:cubicBezTo>
                      <a:pt x="87149" y="30050"/>
                      <a:pt x="85223" y="23649"/>
                      <a:pt x="81372" y="16895"/>
                    </a:cubicBezTo>
                    <a:cubicBezTo>
                      <a:pt x="74589" y="4967"/>
                      <a:pt x="63485" y="1"/>
                      <a:pt x="518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57" name="Google Shape;3857;p22"/>
              <p:cNvGrpSpPr/>
              <p:nvPr/>
            </p:nvGrpSpPr>
            <p:grpSpPr>
              <a:xfrm flipH="1">
                <a:off x="7666894" y="-610218"/>
                <a:ext cx="1742123" cy="1722923"/>
                <a:chOff x="6009400" y="-263600"/>
                <a:chExt cx="1213600" cy="1200225"/>
              </a:xfrm>
            </p:grpSpPr>
            <p:sp>
              <p:nvSpPr>
                <p:cNvPr id="3858" name="Google Shape;3858;p22"/>
                <p:cNvSpPr/>
                <p:nvPr/>
              </p:nvSpPr>
              <p:spPr>
                <a:xfrm>
                  <a:off x="7147375" y="62750"/>
                  <a:ext cx="19175" cy="1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" h="691" extrusionOk="0">
                      <a:moveTo>
                        <a:pt x="690" y="1"/>
                      </a:moveTo>
                      <a:lnTo>
                        <a:pt x="0" y="499"/>
                      </a:lnTo>
                      <a:lnTo>
                        <a:pt x="77" y="690"/>
                      </a:lnTo>
                      <a:lnTo>
                        <a:pt x="766" y="192"/>
                      </a:lnTo>
                      <a:cubicBezTo>
                        <a:pt x="766" y="116"/>
                        <a:pt x="728" y="78"/>
                        <a:pt x="69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9" name="Google Shape;3859;p22"/>
                <p:cNvSpPr/>
                <p:nvPr/>
              </p:nvSpPr>
              <p:spPr>
                <a:xfrm>
                  <a:off x="7143550" y="59900"/>
                  <a:ext cx="24900" cy="2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6" h="919" extrusionOk="0">
                      <a:moveTo>
                        <a:pt x="766" y="0"/>
                      </a:moveTo>
                      <a:lnTo>
                        <a:pt x="39" y="498"/>
                      </a:lnTo>
                      <a:cubicBezTo>
                        <a:pt x="39" y="536"/>
                        <a:pt x="0" y="574"/>
                        <a:pt x="0" y="613"/>
                      </a:cubicBezTo>
                      <a:cubicBezTo>
                        <a:pt x="0" y="651"/>
                        <a:pt x="0" y="689"/>
                        <a:pt x="0" y="728"/>
                      </a:cubicBezTo>
                      <a:lnTo>
                        <a:pt x="115" y="881"/>
                      </a:lnTo>
                      <a:cubicBezTo>
                        <a:pt x="153" y="919"/>
                        <a:pt x="192" y="919"/>
                        <a:pt x="230" y="919"/>
                      </a:cubicBezTo>
                      <a:lnTo>
                        <a:pt x="345" y="919"/>
                      </a:lnTo>
                      <a:lnTo>
                        <a:pt x="996" y="460"/>
                      </a:lnTo>
                      <a:cubicBezTo>
                        <a:pt x="996" y="383"/>
                        <a:pt x="957" y="345"/>
                        <a:pt x="919" y="306"/>
                      </a:cubicBezTo>
                      <a:cubicBezTo>
                        <a:pt x="919" y="230"/>
                        <a:pt x="881" y="192"/>
                        <a:pt x="843" y="115"/>
                      </a:cubicBezTo>
                      <a:cubicBezTo>
                        <a:pt x="843" y="77"/>
                        <a:pt x="804" y="38"/>
                        <a:pt x="76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0" name="Google Shape;3860;p22"/>
                <p:cNvSpPr/>
                <p:nvPr/>
              </p:nvSpPr>
              <p:spPr>
                <a:xfrm>
                  <a:off x="7184700" y="131675"/>
                  <a:ext cx="12475" cy="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231" extrusionOk="0">
                      <a:moveTo>
                        <a:pt x="1" y="0"/>
                      </a:moveTo>
                      <a:lnTo>
                        <a:pt x="1" y="230"/>
                      </a:lnTo>
                      <a:lnTo>
                        <a:pt x="498" y="230"/>
                      </a:lnTo>
                      <a:cubicBezTo>
                        <a:pt x="460" y="154"/>
                        <a:pt x="460" y="77"/>
                        <a:pt x="42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1" name="Google Shape;3861;p22"/>
                <p:cNvSpPr/>
                <p:nvPr/>
              </p:nvSpPr>
              <p:spPr>
                <a:xfrm>
                  <a:off x="7180875" y="128800"/>
                  <a:ext cx="172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" h="460" extrusionOk="0">
                      <a:moveTo>
                        <a:pt x="154" y="1"/>
                      </a:moveTo>
                      <a:cubicBezTo>
                        <a:pt x="77" y="1"/>
                        <a:pt x="0" y="39"/>
                        <a:pt x="0" y="115"/>
                      </a:cubicBezTo>
                      <a:lnTo>
                        <a:pt x="0" y="345"/>
                      </a:lnTo>
                      <a:cubicBezTo>
                        <a:pt x="0" y="422"/>
                        <a:pt x="77" y="460"/>
                        <a:pt x="154" y="460"/>
                      </a:cubicBezTo>
                      <a:lnTo>
                        <a:pt x="690" y="460"/>
                      </a:lnTo>
                      <a:cubicBezTo>
                        <a:pt x="690" y="422"/>
                        <a:pt x="651" y="383"/>
                        <a:pt x="651" y="345"/>
                      </a:cubicBezTo>
                      <a:cubicBezTo>
                        <a:pt x="613" y="269"/>
                        <a:pt x="613" y="192"/>
                        <a:pt x="575" y="115"/>
                      </a:cubicBezTo>
                      <a:cubicBezTo>
                        <a:pt x="575" y="77"/>
                        <a:pt x="536" y="39"/>
                        <a:pt x="53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2" name="Google Shape;3862;p22"/>
                <p:cNvSpPr/>
                <p:nvPr/>
              </p:nvSpPr>
              <p:spPr>
                <a:xfrm>
                  <a:off x="7134925" y="225475"/>
                  <a:ext cx="46925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1302" extrusionOk="0">
                      <a:moveTo>
                        <a:pt x="116" y="0"/>
                      </a:moveTo>
                      <a:lnTo>
                        <a:pt x="1" y="192"/>
                      </a:lnTo>
                      <a:lnTo>
                        <a:pt x="1800" y="1302"/>
                      </a:lnTo>
                      <a:lnTo>
                        <a:pt x="1877" y="1149"/>
                      </a:lnTo>
                      <a:lnTo>
                        <a:pt x="1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3" name="Google Shape;3863;p22"/>
                <p:cNvSpPr/>
                <p:nvPr/>
              </p:nvSpPr>
              <p:spPr>
                <a:xfrm>
                  <a:off x="7131100" y="222175"/>
                  <a:ext cx="55550" cy="3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587" extrusionOk="0">
                      <a:moveTo>
                        <a:pt x="269" y="0"/>
                      </a:moveTo>
                      <a:cubicBezTo>
                        <a:pt x="256" y="0"/>
                        <a:pt x="243" y="5"/>
                        <a:pt x="230" y="17"/>
                      </a:cubicBezTo>
                      <a:cubicBezTo>
                        <a:pt x="192" y="17"/>
                        <a:pt x="154" y="17"/>
                        <a:pt x="116" y="56"/>
                      </a:cubicBezTo>
                      <a:lnTo>
                        <a:pt x="39" y="247"/>
                      </a:lnTo>
                      <a:cubicBezTo>
                        <a:pt x="1" y="285"/>
                        <a:pt x="1" y="400"/>
                        <a:pt x="77" y="438"/>
                      </a:cubicBezTo>
                      <a:lnTo>
                        <a:pt x="1877" y="1587"/>
                      </a:lnTo>
                      <a:lnTo>
                        <a:pt x="1953" y="1587"/>
                      </a:lnTo>
                      <a:cubicBezTo>
                        <a:pt x="1991" y="1587"/>
                        <a:pt x="2030" y="1549"/>
                        <a:pt x="2068" y="1549"/>
                      </a:cubicBezTo>
                      <a:lnTo>
                        <a:pt x="2183" y="1357"/>
                      </a:lnTo>
                      <a:cubicBezTo>
                        <a:pt x="2221" y="1281"/>
                        <a:pt x="2183" y="1204"/>
                        <a:pt x="2106" y="1166"/>
                      </a:cubicBezTo>
                      <a:lnTo>
                        <a:pt x="345" y="17"/>
                      </a:lnTo>
                      <a:cubicBezTo>
                        <a:pt x="320" y="17"/>
                        <a:pt x="294" y="0"/>
                        <a:pt x="2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4" name="Google Shape;3864;p22"/>
                <p:cNvSpPr/>
                <p:nvPr/>
              </p:nvSpPr>
              <p:spPr>
                <a:xfrm>
                  <a:off x="7183750" y="388175"/>
                  <a:ext cx="35425" cy="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149" extrusionOk="0">
                      <a:moveTo>
                        <a:pt x="1302" y="0"/>
                      </a:moveTo>
                      <a:lnTo>
                        <a:pt x="0" y="996"/>
                      </a:lnTo>
                      <a:lnTo>
                        <a:pt x="115" y="1149"/>
                      </a:lnTo>
                      <a:lnTo>
                        <a:pt x="1417" y="154"/>
                      </a:lnTo>
                      <a:lnTo>
                        <a:pt x="130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5" name="Google Shape;3865;p22"/>
                <p:cNvSpPr/>
                <p:nvPr/>
              </p:nvSpPr>
              <p:spPr>
                <a:xfrm>
                  <a:off x="7178950" y="384675"/>
                  <a:ext cx="44050" cy="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43" extrusionOk="0">
                      <a:moveTo>
                        <a:pt x="1486" y="0"/>
                      </a:moveTo>
                      <a:cubicBezTo>
                        <a:pt x="1449" y="0"/>
                        <a:pt x="1411" y="10"/>
                        <a:pt x="1379" y="26"/>
                      </a:cubicBezTo>
                      <a:lnTo>
                        <a:pt x="77" y="1021"/>
                      </a:lnTo>
                      <a:cubicBezTo>
                        <a:pt x="39" y="1059"/>
                        <a:pt x="1" y="1136"/>
                        <a:pt x="77" y="1212"/>
                      </a:cubicBezTo>
                      <a:lnTo>
                        <a:pt x="192" y="1366"/>
                      </a:lnTo>
                      <a:cubicBezTo>
                        <a:pt x="192" y="1404"/>
                        <a:pt x="231" y="1442"/>
                        <a:pt x="269" y="1442"/>
                      </a:cubicBezTo>
                      <a:lnTo>
                        <a:pt x="307" y="1442"/>
                      </a:lnTo>
                      <a:cubicBezTo>
                        <a:pt x="345" y="1442"/>
                        <a:pt x="345" y="1442"/>
                        <a:pt x="384" y="1404"/>
                      </a:cubicBezTo>
                      <a:lnTo>
                        <a:pt x="1685" y="447"/>
                      </a:lnTo>
                      <a:cubicBezTo>
                        <a:pt x="1762" y="370"/>
                        <a:pt x="1762" y="294"/>
                        <a:pt x="1724" y="217"/>
                      </a:cubicBezTo>
                      <a:lnTo>
                        <a:pt x="1609" y="64"/>
                      </a:lnTo>
                      <a:cubicBezTo>
                        <a:pt x="1586" y="19"/>
                        <a:pt x="1538" y="0"/>
                        <a:pt x="14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6" name="Google Shape;3866;p22"/>
                <p:cNvSpPr/>
                <p:nvPr/>
              </p:nvSpPr>
              <p:spPr>
                <a:xfrm>
                  <a:off x="7130150" y="547050"/>
                  <a:ext cx="47875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1609" extrusionOk="0">
                      <a:moveTo>
                        <a:pt x="154" y="1"/>
                      </a:moveTo>
                      <a:lnTo>
                        <a:pt x="0" y="154"/>
                      </a:lnTo>
                      <a:lnTo>
                        <a:pt x="1800" y="1608"/>
                      </a:lnTo>
                      <a:lnTo>
                        <a:pt x="1915" y="1455"/>
                      </a:lnTo>
                      <a:lnTo>
                        <a:pt x="15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7" name="Google Shape;3867;p22"/>
                <p:cNvSpPr/>
                <p:nvPr/>
              </p:nvSpPr>
              <p:spPr>
                <a:xfrm>
                  <a:off x="7126325" y="543225"/>
                  <a:ext cx="56475" cy="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1915" extrusionOk="0">
                      <a:moveTo>
                        <a:pt x="268" y="0"/>
                      </a:moveTo>
                      <a:cubicBezTo>
                        <a:pt x="230" y="0"/>
                        <a:pt x="192" y="39"/>
                        <a:pt x="192" y="77"/>
                      </a:cubicBezTo>
                      <a:lnTo>
                        <a:pt x="39" y="230"/>
                      </a:lnTo>
                      <a:cubicBezTo>
                        <a:pt x="0" y="268"/>
                        <a:pt x="0" y="383"/>
                        <a:pt x="77" y="422"/>
                      </a:cubicBezTo>
                      <a:lnTo>
                        <a:pt x="1876" y="1876"/>
                      </a:lnTo>
                      <a:cubicBezTo>
                        <a:pt x="1876" y="1915"/>
                        <a:pt x="1914" y="1915"/>
                        <a:pt x="1953" y="1915"/>
                      </a:cubicBezTo>
                      <a:lnTo>
                        <a:pt x="1991" y="1915"/>
                      </a:lnTo>
                      <a:cubicBezTo>
                        <a:pt x="2029" y="1915"/>
                        <a:pt x="2029" y="1876"/>
                        <a:pt x="2068" y="1876"/>
                      </a:cubicBezTo>
                      <a:lnTo>
                        <a:pt x="2182" y="1723"/>
                      </a:lnTo>
                      <a:cubicBezTo>
                        <a:pt x="2259" y="1647"/>
                        <a:pt x="2221" y="1570"/>
                        <a:pt x="2182" y="1493"/>
                      </a:cubicBezTo>
                      <a:lnTo>
                        <a:pt x="383" y="39"/>
                      </a:lnTo>
                      <a:cubicBezTo>
                        <a:pt x="345" y="0"/>
                        <a:pt x="307" y="0"/>
                        <a:pt x="2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8" name="Google Shape;3868;p22"/>
                <p:cNvSpPr/>
                <p:nvPr/>
              </p:nvSpPr>
              <p:spPr>
                <a:xfrm>
                  <a:off x="7013375" y="733675"/>
                  <a:ext cx="39275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303" extrusionOk="0">
                      <a:moveTo>
                        <a:pt x="1456" y="1"/>
                      </a:moveTo>
                      <a:lnTo>
                        <a:pt x="1" y="1149"/>
                      </a:lnTo>
                      <a:lnTo>
                        <a:pt x="116" y="1303"/>
                      </a:lnTo>
                      <a:lnTo>
                        <a:pt x="1570" y="154"/>
                      </a:lnTo>
                      <a:lnTo>
                        <a:pt x="145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9" name="Google Shape;3869;p22"/>
                <p:cNvSpPr/>
                <p:nvPr/>
              </p:nvSpPr>
              <p:spPr>
                <a:xfrm>
                  <a:off x="7008600" y="730175"/>
                  <a:ext cx="47875" cy="39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1596" extrusionOk="0">
                      <a:moveTo>
                        <a:pt x="1627" y="1"/>
                      </a:moveTo>
                      <a:cubicBezTo>
                        <a:pt x="1595" y="1"/>
                        <a:pt x="1563" y="10"/>
                        <a:pt x="1532" y="26"/>
                      </a:cubicBezTo>
                      <a:lnTo>
                        <a:pt x="77" y="1175"/>
                      </a:lnTo>
                      <a:cubicBezTo>
                        <a:pt x="0" y="1213"/>
                        <a:pt x="0" y="1328"/>
                        <a:pt x="39" y="1366"/>
                      </a:cubicBezTo>
                      <a:lnTo>
                        <a:pt x="153" y="1519"/>
                      </a:lnTo>
                      <a:cubicBezTo>
                        <a:pt x="192" y="1557"/>
                        <a:pt x="230" y="1596"/>
                        <a:pt x="268" y="1596"/>
                      </a:cubicBezTo>
                      <a:cubicBezTo>
                        <a:pt x="307" y="1596"/>
                        <a:pt x="345" y="1596"/>
                        <a:pt x="383" y="1557"/>
                      </a:cubicBezTo>
                      <a:lnTo>
                        <a:pt x="1838" y="409"/>
                      </a:lnTo>
                      <a:cubicBezTo>
                        <a:pt x="1876" y="409"/>
                        <a:pt x="1876" y="371"/>
                        <a:pt x="1915" y="332"/>
                      </a:cubicBezTo>
                      <a:cubicBezTo>
                        <a:pt x="1915" y="294"/>
                        <a:pt x="1876" y="256"/>
                        <a:pt x="1876" y="217"/>
                      </a:cubicBezTo>
                      <a:lnTo>
                        <a:pt x="1761" y="64"/>
                      </a:lnTo>
                      <a:cubicBezTo>
                        <a:pt x="1717" y="19"/>
                        <a:pt x="1672" y="1"/>
                        <a:pt x="162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0" name="Google Shape;3870;p22"/>
                <p:cNvSpPr/>
                <p:nvPr/>
              </p:nvSpPr>
              <p:spPr>
                <a:xfrm>
                  <a:off x="7135900" y="473350"/>
                  <a:ext cx="48825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3" h="193" extrusionOk="0">
                      <a:moveTo>
                        <a:pt x="0" y="1"/>
                      </a:moveTo>
                      <a:lnTo>
                        <a:pt x="0" y="192"/>
                      </a:lnTo>
                      <a:lnTo>
                        <a:pt x="1953" y="192"/>
                      </a:lnTo>
                      <a:lnTo>
                        <a:pt x="19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1" name="Google Shape;3871;p22"/>
                <p:cNvSpPr/>
                <p:nvPr/>
              </p:nvSpPr>
              <p:spPr>
                <a:xfrm>
                  <a:off x="7132050" y="469525"/>
                  <a:ext cx="56500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499" extrusionOk="0">
                      <a:moveTo>
                        <a:pt x="154" y="1"/>
                      </a:moveTo>
                      <a:cubicBezTo>
                        <a:pt x="78" y="1"/>
                        <a:pt x="1" y="77"/>
                        <a:pt x="1" y="154"/>
                      </a:cubicBezTo>
                      <a:lnTo>
                        <a:pt x="1" y="345"/>
                      </a:lnTo>
                      <a:cubicBezTo>
                        <a:pt x="1" y="422"/>
                        <a:pt x="78" y="498"/>
                        <a:pt x="154" y="498"/>
                      </a:cubicBezTo>
                      <a:lnTo>
                        <a:pt x="2107" y="498"/>
                      </a:lnTo>
                      <a:cubicBezTo>
                        <a:pt x="2183" y="498"/>
                        <a:pt x="2260" y="422"/>
                        <a:pt x="2260" y="345"/>
                      </a:cubicBezTo>
                      <a:lnTo>
                        <a:pt x="2260" y="154"/>
                      </a:lnTo>
                      <a:cubicBezTo>
                        <a:pt x="2260" y="77"/>
                        <a:pt x="2183" y="1"/>
                        <a:pt x="210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2" name="Google Shape;3872;p22"/>
                <p:cNvSpPr/>
                <p:nvPr/>
              </p:nvSpPr>
              <p:spPr>
                <a:xfrm>
                  <a:off x="6928200" y="-18600"/>
                  <a:ext cx="35425" cy="4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954" extrusionOk="0">
                      <a:moveTo>
                        <a:pt x="192" y="1"/>
                      </a:moveTo>
                      <a:lnTo>
                        <a:pt x="1" y="116"/>
                      </a:lnTo>
                      <a:lnTo>
                        <a:pt x="1264" y="1953"/>
                      </a:lnTo>
                      <a:lnTo>
                        <a:pt x="1417" y="1838"/>
                      </a:lnTo>
                      <a:lnTo>
                        <a:pt x="19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3" name="Google Shape;3873;p22"/>
                <p:cNvSpPr/>
                <p:nvPr/>
              </p:nvSpPr>
              <p:spPr>
                <a:xfrm>
                  <a:off x="6924375" y="-22425"/>
                  <a:ext cx="43100" cy="5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2260" extrusionOk="0">
                      <a:moveTo>
                        <a:pt x="345" y="1"/>
                      </a:moveTo>
                      <a:cubicBezTo>
                        <a:pt x="307" y="1"/>
                        <a:pt x="268" y="1"/>
                        <a:pt x="268" y="39"/>
                      </a:cubicBezTo>
                      <a:lnTo>
                        <a:pt x="77" y="154"/>
                      </a:lnTo>
                      <a:cubicBezTo>
                        <a:pt x="39" y="192"/>
                        <a:pt x="0" y="269"/>
                        <a:pt x="39" y="345"/>
                      </a:cubicBezTo>
                      <a:lnTo>
                        <a:pt x="1264" y="2183"/>
                      </a:lnTo>
                      <a:cubicBezTo>
                        <a:pt x="1302" y="2221"/>
                        <a:pt x="1340" y="2259"/>
                        <a:pt x="1417" y="2259"/>
                      </a:cubicBezTo>
                      <a:cubicBezTo>
                        <a:pt x="1417" y="2259"/>
                        <a:pt x="1455" y="2259"/>
                        <a:pt x="1493" y="2221"/>
                      </a:cubicBezTo>
                      <a:lnTo>
                        <a:pt x="1647" y="2106"/>
                      </a:lnTo>
                      <a:cubicBezTo>
                        <a:pt x="1723" y="2068"/>
                        <a:pt x="1723" y="1991"/>
                        <a:pt x="1685" y="1915"/>
                      </a:cubicBezTo>
                      <a:lnTo>
                        <a:pt x="460" y="77"/>
                      </a:lnTo>
                      <a:cubicBezTo>
                        <a:pt x="421" y="39"/>
                        <a:pt x="383" y="39"/>
                        <a:pt x="3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4" name="Google Shape;3874;p22"/>
                <p:cNvSpPr/>
                <p:nvPr/>
              </p:nvSpPr>
              <p:spPr>
                <a:xfrm>
                  <a:off x="6444875" y="-38700"/>
                  <a:ext cx="30650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6" h="1762" extrusionOk="0">
                      <a:moveTo>
                        <a:pt x="153" y="1"/>
                      </a:moveTo>
                      <a:lnTo>
                        <a:pt x="0" y="116"/>
                      </a:lnTo>
                      <a:lnTo>
                        <a:pt x="1072" y="1762"/>
                      </a:lnTo>
                      <a:lnTo>
                        <a:pt x="1225" y="1685"/>
                      </a:lnTo>
                      <a:lnTo>
                        <a:pt x="1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5" name="Google Shape;3875;p22"/>
                <p:cNvSpPr/>
                <p:nvPr/>
              </p:nvSpPr>
              <p:spPr>
                <a:xfrm>
                  <a:off x="6441050" y="-42200"/>
                  <a:ext cx="38300" cy="5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2" h="2056" extrusionOk="0">
                      <a:moveTo>
                        <a:pt x="325" y="1"/>
                      </a:moveTo>
                      <a:cubicBezTo>
                        <a:pt x="293" y="1"/>
                        <a:pt x="261" y="10"/>
                        <a:pt x="230" y="26"/>
                      </a:cubicBezTo>
                      <a:lnTo>
                        <a:pt x="77" y="141"/>
                      </a:lnTo>
                      <a:cubicBezTo>
                        <a:pt x="38" y="141"/>
                        <a:pt x="0" y="179"/>
                        <a:pt x="0" y="217"/>
                      </a:cubicBezTo>
                      <a:cubicBezTo>
                        <a:pt x="0" y="256"/>
                        <a:pt x="0" y="294"/>
                        <a:pt x="38" y="332"/>
                      </a:cubicBezTo>
                      <a:lnTo>
                        <a:pt x="1110" y="2017"/>
                      </a:lnTo>
                      <a:cubicBezTo>
                        <a:pt x="1149" y="2055"/>
                        <a:pt x="1187" y="2055"/>
                        <a:pt x="1225" y="2055"/>
                      </a:cubicBezTo>
                      <a:lnTo>
                        <a:pt x="1302" y="2055"/>
                      </a:lnTo>
                      <a:lnTo>
                        <a:pt x="1493" y="1940"/>
                      </a:lnTo>
                      <a:cubicBezTo>
                        <a:pt x="1493" y="1902"/>
                        <a:pt x="1531" y="1902"/>
                        <a:pt x="1531" y="1825"/>
                      </a:cubicBezTo>
                      <a:cubicBezTo>
                        <a:pt x="1531" y="1787"/>
                        <a:pt x="1531" y="1749"/>
                        <a:pt x="1531" y="1749"/>
                      </a:cubicBezTo>
                      <a:lnTo>
                        <a:pt x="459" y="64"/>
                      </a:lnTo>
                      <a:cubicBezTo>
                        <a:pt x="415" y="19"/>
                        <a:pt x="370" y="1"/>
                        <a:pt x="3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6" name="Google Shape;3876;p22"/>
                <p:cNvSpPr/>
                <p:nvPr/>
              </p:nvSpPr>
              <p:spPr>
                <a:xfrm>
                  <a:off x="6716675" y="-113350"/>
                  <a:ext cx="33525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" h="1877" extrusionOk="0">
                      <a:moveTo>
                        <a:pt x="1188" y="1"/>
                      </a:moveTo>
                      <a:lnTo>
                        <a:pt x="1" y="1762"/>
                      </a:lnTo>
                      <a:lnTo>
                        <a:pt x="154" y="1877"/>
                      </a:lnTo>
                      <a:lnTo>
                        <a:pt x="1341" y="116"/>
                      </a:lnTo>
                      <a:lnTo>
                        <a:pt x="118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7" name="Google Shape;3877;p22"/>
                <p:cNvSpPr/>
                <p:nvPr/>
              </p:nvSpPr>
              <p:spPr>
                <a:xfrm>
                  <a:off x="6712850" y="-116600"/>
                  <a:ext cx="41175" cy="5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7" h="2160" extrusionOk="0">
                      <a:moveTo>
                        <a:pt x="1368" y="0"/>
                      </a:moveTo>
                      <a:cubicBezTo>
                        <a:pt x="1318" y="0"/>
                        <a:pt x="1253" y="27"/>
                        <a:pt x="1226" y="54"/>
                      </a:cubicBezTo>
                      <a:lnTo>
                        <a:pt x="1" y="1815"/>
                      </a:lnTo>
                      <a:cubicBezTo>
                        <a:pt x="1" y="1854"/>
                        <a:pt x="1" y="1892"/>
                        <a:pt x="1" y="1930"/>
                      </a:cubicBezTo>
                      <a:cubicBezTo>
                        <a:pt x="1" y="1968"/>
                        <a:pt x="39" y="2007"/>
                        <a:pt x="39" y="2007"/>
                      </a:cubicBezTo>
                      <a:lnTo>
                        <a:pt x="230" y="2122"/>
                      </a:lnTo>
                      <a:cubicBezTo>
                        <a:pt x="230" y="2160"/>
                        <a:pt x="269" y="2160"/>
                        <a:pt x="307" y="2160"/>
                      </a:cubicBezTo>
                      <a:cubicBezTo>
                        <a:pt x="345" y="2160"/>
                        <a:pt x="384" y="2122"/>
                        <a:pt x="422" y="2083"/>
                      </a:cubicBezTo>
                      <a:lnTo>
                        <a:pt x="1609" y="360"/>
                      </a:lnTo>
                      <a:cubicBezTo>
                        <a:pt x="1647" y="322"/>
                        <a:pt x="1647" y="284"/>
                        <a:pt x="1647" y="246"/>
                      </a:cubicBezTo>
                      <a:cubicBezTo>
                        <a:pt x="1647" y="207"/>
                        <a:pt x="1609" y="169"/>
                        <a:pt x="1570" y="131"/>
                      </a:cubicBezTo>
                      <a:lnTo>
                        <a:pt x="1417" y="16"/>
                      </a:lnTo>
                      <a:cubicBezTo>
                        <a:pt x="1406" y="5"/>
                        <a:pt x="1388" y="0"/>
                        <a:pt x="1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8" name="Google Shape;3878;p22"/>
                <p:cNvSpPr/>
                <p:nvPr/>
              </p:nvSpPr>
              <p:spPr>
                <a:xfrm>
                  <a:off x="6911925" y="477175"/>
                  <a:ext cx="35450" cy="4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954" extrusionOk="0">
                      <a:moveTo>
                        <a:pt x="192" y="1"/>
                      </a:moveTo>
                      <a:lnTo>
                        <a:pt x="1" y="116"/>
                      </a:lnTo>
                      <a:lnTo>
                        <a:pt x="1264" y="1953"/>
                      </a:lnTo>
                      <a:lnTo>
                        <a:pt x="1417" y="1838"/>
                      </a:lnTo>
                      <a:lnTo>
                        <a:pt x="19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9" name="Google Shape;3879;p22"/>
                <p:cNvSpPr/>
                <p:nvPr/>
              </p:nvSpPr>
              <p:spPr>
                <a:xfrm>
                  <a:off x="6908100" y="473350"/>
                  <a:ext cx="43100" cy="5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2260" extrusionOk="0">
                      <a:moveTo>
                        <a:pt x="345" y="1"/>
                      </a:moveTo>
                      <a:cubicBezTo>
                        <a:pt x="307" y="1"/>
                        <a:pt x="269" y="1"/>
                        <a:pt x="269" y="39"/>
                      </a:cubicBezTo>
                      <a:lnTo>
                        <a:pt x="77" y="154"/>
                      </a:lnTo>
                      <a:cubicBezTo>
                        <a:pt x="39" y="192"/>
                        <a:pt x="1" y="269"/>
                        <a:pt x="39" y="345"/>
                      </a:cubicBezTo>
                      <a:lnTo>
                        <a:pt x="1264" y="2183"/>
                      </a:lnTo>
                      <a:cubicBezTo>
                        <a:pt x="1302" y="2221"/>
                        <a:pt x="1340" y="2259"/>
                        <a:pt x="1379" y="2259"/>
                      </a:cubicBezTo>
                      <a:lnTo>
                        <a:pt x="1417" y="2259"/>
                      </a:lnTo>
                      <a:cubicBezTo>
                        <a:pt x="1417" y="2259"/>
                        <a:pt x="1455" y="2259"/>
                        <a:pt x="1494" y="2221"/>
                      </a:cubicBezTo>
                      <a:lnTo>
                        <a:pt x="1647" y="2106"/>
                      </a:lnTo>
                      <a:cubicBezTo>
                        <a:pt x="1723" y="2068"/>
                        <a:pt x="1723" y="1991"/>
                        <a:pt x="1685" y="1915"/>
                      </a:cubicBezTo>
                      <a:lnTo>
                        <a:pt x="460" y="77"/>
                      </a:lnTo>
                      <a:cubicBezTo>
                        <a:pt x="422" y="39"/>
                        <a:pt x="383" y="39"/>
                        <a:pt x="3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0" name="Google Shape;3880;p22"/>
                <p:cNvSpPr/>
                <p:nvPr/>
              </p:nvSpPr>
              <p:spPr>
                <a:xfrm>
                  <a:off x="6780800" y="19700"/>
                  <a:ext cx="30650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6" h="1762" extrusionOk="0">
                      <a:moveTo>
                        <a:pt x="154" y="0"/>
                      </a:moveTo>
                      <a:lnTo>
                        <a:pt x="1" y="77"/>
                      </a:lnTo>
                      <a:lnTo>
                        <a:pt x="1073" y="1761"/>
                      </a:lnTo>
                      <a:lnTo>
                        <a:pt x="1226" y="1646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1" name="Google Shape;3881;p22"/>
                <p:cNvSpPr/>
                <p:nvPr/>
              </p:nvSpPr>
              <p:spPr>
                <a:xfrm>
                  <a:off x="6776975" y="15500"/>
                  <a:ext cx="38300" cy="5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2" h="2083" extrusionOk="0">
                      <a:moveTo>
                        <a:pt x="291" y="0"/>
                      </a:moveTo>
                      <a:cubicBezTo>
                        <a:pt x="271" y="0"/>
                        <a:pt x="251" y="5"/>
                        <a:pt x="230" y="15"/>
                      </a:cubicBezTo>
                      <a:lnTo>
                        <a:pt x="77" y="130"/>
                      </a:lnTo>
                      <a:cubicBezTo>
                        <a:pt x="39" y="168"/>
                        <a:pt x="1" y="206"/>
                        <a:pt x="1" y="245"/>
                      </a:cubicBezTo>
                      <a:cubicBezTo>
                        <a:pt x="1" y="283"/>
                        <a:pt x="1" y="321"/>
                        <a:pt x="39" y="360"/>
                      </a:cubicBezTo>
                      <a:lnTo>
                        <a:pt x="1111" y="2006"/>
                      </a:lnTo>
                      <a:cubicBezTo>
                        <a:pt x="1111" y="2044"/>
                        <a:pt x="1187" y="2082"/>
                        <a:pt x="1226" y="2082"/>
                      </a:cubicBezTo>
                      <a:cubicBezTo>
                        <a:pt x="1264" y="2082"/>
                        <a:pt x="1264" y="2082"/>
                        <a:pt x="1302" y="2044"/>
                      </a:cubicBezTo>
                      <a:lnTo>
                        <a:pt x="1455" y="1929"/>
                      </a:lnTo>
                      <a:cubicBezTo>
                        <a:pt x="1494" y="1929"/>
                        <a:pt x="1532" y="1891"/>
                        <a:pt x="1532" y="1853"/>
                      </a:cubicBezTo>
                      <a:cubicBezTo>
                        <a:pt x="1532" y="1814"/>
                        <a:pt x="1532" y="1776"/>
                        <a:pt x="1494" y="1738"/>
                      </a:cubicBezTo>
                      <a:lnTo>
                        <a:pt x="422" y="92"/>
                      </a:lnTo>
                      <a:cubicBezTo>
                        <a:pt x="394" y="36"/>
                        <a:pt x="345" y="0"/>
                        <a:pt x="29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2" name="Google Shape;3882;p22"/>
                <p:cNvSpPr/>
                <p:nvPr/>
              </p:nvSpPr>
              <p:spPr>
                <a:xfrm>
                  <a:off x="6795175" y="895425"/>
                  <a:ext cx="6725" cy="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1571" extrusionOk="0">
                      <a:moveTo>
                        <a:pt x="77" y="1"/>
                      </a:moveTo>
                      <a:lnTo>
                        <a:pt x="0" y="1570"/>
                      </a:lnTo>
                      <a:cubicBezTo>
                        <a:pt x="77" y="1570"/>
                        <a:pt x="153" y="1532"/>
                        <a:pt x="191" y="1532"/>
                      </a:cubicBezTo>
                      <a:lnTo>
                        <a:pt x="268" y="39"/>
                      </a:lnTo>
                      <a:lnTo>
                        <a:pt x="7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3" name="Google Shape;3883;p22"/>
                <p:cNvSpPr/>
                <p:nvPr/>
              </p:nvSpPr>
              <p:spPr>
                <a:xfrm>
                  <a:off x="6791325" y="891600"/>
                  <a:ext cx="14400" cy="4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" h="1801" extrusionOk="0">
                      <a:moveTo>
                        <a:pt x="231" y="1"/>
                      </a:moveTo>
                      <a:cubicBezTo>
                        <a:pt x="192" y="1"/>
                        <a:pt x="154" y="39"/>
                        <a:pt x="116" y="39"/>
                      </a:cubicBezTo>
                      <a:cubicBezTo>
                        <a:pt x="78" y="77"/>
                        <a:pt x="78" y="116"/>
                        <a:pt x="78" y="154"/>
                      </a:cubicBezTo>
                      <a:lnTo>
                        <a:pt x="1" y="1800"/>
                      </a:lnTo>
                      <a:cubicBezTo>
                        <a:pt x="78" y="1762"/>
                        <a:pt x="116" y="1762"/>
                        <a:pt x="154" y="1723"/>
                      </a:cubicBezTo>
                      <a:cubicBezTo>
                        <a:pt x="231" y="1723"/>
                        <a:pt x="307" y="1685"/>
                        <a:pt x="345" y="1685"/>
                      </a:cubicBezTo>
                      <a:cubicBezTo>
                        <a:pt x="422" y="1685"/>
                        <a:pt x="460" y="1647"/>
                        <a:pt x="499" y="1647"/>
                      </a:cubicBezTo>
                      <a:lnTo>
                        <a:pt x="575" y="192"/>
                      </a:lnTo>
                      <a:cubicBezTo>
                        <a:pt x="575" y="116"/>
                        <a:pt x="499" y="39"/>
                        <a:pt x="422" y="39"/>
                      </a:cubicBezTo>
                      <a:lnTo>
                        <a:pt x="23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4" name="Google Shape;3884;p22"/>
                <p:cNvSpPr/>
                <p:nvPr/>
              </p:nvSpPr>
              <p:spPr>
                <a:xfrm>
                  <a:off x="6675525" y="841825"/>
                  <a:ext cx="33525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" h="1877" extrusionOk="0">
                      <a:moveTo>
                        <a:pt x="1187" y="1"/>
                      </a:moveTo>
                      <a:lnTo>
                        <a:pt x="1" y="1762"/>
                      </a:lnTo>
                      <a:lnTo>
                        <a:pt x="154" y="1877"/>
                      </a:lnTo>
                      <a:lnTo>
                        <a:pt x="1341" y="116"/>
                      </a:lnTo>
                      <a:lnTo>
                        <a:pt x="118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5" name="Google Shape;3885;p22"/>
                <p:cNvSpPr/>
                <p:nvPr/>
              </p:nvSpPr>
              <p:spPr>
                <a:xfrm>
                  <a:off x="6671700" y="838325"/>
                  <a:ext cx="42125" cy="5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5" h="2170" extrusionOk="0">
                      <a:moveTo>
                        <a:pt x="1360" y="1"/>
                      </a:moveTo>
                      <a:cubicBezTo>
                        <a:pt x="1315" y="1"/>
                        <a:pt x="1270" y="20"/>
                        <a:pt x="1226" y="64"/>
                      </a:cubicBezTo>
                      <a:lnTo>
                        <a:pt x="39" y="1825"/>
                      </a:lnTo>
                      <a:cubicBezTo>
                        <a:pt x="0" y="1864"/>
                        <a:pt x="0" y="1902"/>
                        <a:pt x="0" y="1940"/>
                      </a:cubicBezTo>
                      <a:cubicBezTo>
                        <a:pt x="39" y="1979"/>
                        <a:pt x="39" y="2017"/>
                        <a:pt x="77" y="2017"/>
                      </a:cubicBezTo>
                      <a:lnTo>
                        <a:pt x="230" y="2132"/>
                      </a:lnTo>
                      <a:cubicBezTo>
                        <a:pt x="268" y="2132"/>
                        <a:pt x="307" y="2170"/>
                        <a:pt x="307" y="2170"/>
                      </a:cubicBezTo>
                      <a:cubicBezTo>
                        <a:pt x="383" y="2170"/>
                        <a:pt x="422" y="2132"/>
                        <a:pt x="460" y="2093"/>
                      </a:cubicBezTo>
                      <a:lnTo>
                        <a:pt x="1647" y="332"/>
                      </a:lnTo>
                      <a:cubicBezTo>
                        <a:pt x="1685" y="332"/>
                        <a:pt x="1685" y="294"/>
                        <a:pt x="1685" y="256"/>
                      </a:cubicBezTo>
                      <a:cubicBezTo>
                        <a:pt x="1647" y="218"/>
                        <a:pt x="1647" y="179"/>
                        <a:pt x="1608" y="141"/>
                      </a:cubicBezTo>
                      <a:lnTo>
                        <a:pt x="1455" y="26"/>
                      </a:lnTo>
                      <a:cubicBezTo>
                        <a:pt x="1424" y="10"/>
                        <a:pt x="1392" y="1"/>
                        <a:pt x="136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6" name="Google Shape;3886;p22"/>
                <p:cNvSpPr/>
                <p:nvPr/>
              </p:nvSpPr>
              <p:spPr>
                <a:xfrm>
                  <a:off x="6517600" y="883950"/>
                  <a:ext cx="26825" cy="3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" h="1456" extrusionOk="0">
                      <a:moveTo>
                        <a:pt x="154" y="0"/>
                      </a:moveTo>
                      <a:lnTo>
                        <a:pt x="1" y="115"/>
                      </a:lnTo>
                      <a:lnTo>
                        <a:pt x="920" y="1455"/>
                      </a:lnTo>
                      <a:lnTo>
                        <a:pt x="1073" y="1340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7" name="Google Shape;3887;p22"/>
                <p:cNvSpPr/>
                <p:nvPr/>
              </p:nvSpPr>
              <p:spPr>
                <a:xfrm>
                  <a:off x="6513775" y="880025"/>
                  <a:ext cx="34475" cy="4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766" extrusionOk="0">
                      <a:moveTo>
                        <a:pt x="299" y="1"/>
                      </a:moveTo>
                      <a:cubicBezTo>
                        <a:pt x="271" y="1"/>
                        <a:pt x="245" y="13"/>
                        <a:pt x="230" y="43"/>
                      </a:cubicBezTo>
                      <a:lnTo>
                        <a:pt x="39" y="157"/>
                      </a:lnTo>
                      <a:cubicBezTo>
                        <a:pt x="1" y="157"/>
                        <a:pt x="1" y="196"/>
                        <a:pt x="1" y="234"/>
                      </a:cubicBezTo>
                      <a:cubicBezTo>
                        <a:pt x="1" y="272"/>
                        <a:pt x="1" y="311"/>
                        <a:pt x="1" y="349"/>
                      </a:cubicBezTo>
                      <a:lnTo>
                        <a:pt x="958" y="1689"/>
                      </a:lnTo>
                      <a:cubicBezTo>
                        <a:pt x="958" y="1727"/>
                        <a:pt x="996" y="1765"/>
                        <a:pt x="1073" y="1765"/>
                      </a:cubicBezTo>
                      <a:cubicBezTo>
                        <a:pt x="1073" y="1765"/>
                        <a:pt x="1111" y="1727"/>
                        <a:pt x="1149" y="1727"/>
                      </a:cubicBezTo>
                      <a:lnTo>
                        <a:pt x="1302" y="1612"/>
                      </a:lnTo>
                      <a:cubicBezTo>
                        <a:pt x="1341" y="1574"/>
                        <a:pt x="1379" y="1536"/>
                        <a:pt x="1379" y="1497"/>
                      </a:cubicBezTo>
                      <a:cubicBezTo>
                        <a:pt x="1379" y="1459"/>
                        <a:pt x="1379" y="1421"/>
                        <a:pt x="1341" y="1421"/>
                      </a:cubicBezTo>
                      <a:lnTo>
                        <a:pt x="422" y="81"/>
                      </a:lnTo>
                      <a:cubicBezTo>
                        <a:pt x="398" y="34"/>
                        <a:pt x="345" y="1"/>
                        <a:pt x="29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8" name="Google Shape;3888;p22"/>
                <p:cNvSpPr/>
                <p:nvPr/>
              </p:nvSpPr>
              <p:spPr>
                <a:xfrm>
                  <a:off x="6834400" y="362325"/>
                  <a:ext cx="42150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6" h="1877" extrusionOk="0">
                      <a:moveTo>
                        <a:pt x="1532" y="1"/>
                      </a:moveTo>
                      <a:lnTo>
                        <a:pt x="1" y="1724"/>
                      </a:lnTo>
                      <a:lnTo>
                        <a:pt x="154" y="1877"/>
                      </a:lnTo>
                      <a:lnTo>
                        <a:pt x="1685" y="154"/>
                      </a:lnTo>
                      <a:lnTo>
                        <a:pt x="153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9" name="Google Shape;3889;p22"/>
                <p:cNvSpPr/>
                <p:nvPr/>
              </p:nvSpPr>
              <p:spPr>
                <a:xfrm>
                  <a:off x="6830575" y="358500"/>
                  <a:ext cx="49800" cy="5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2183" extrusionOk="0">
                      <a:moveTo>
                        <a:pt x="1685" y="1"/>
                      </a:moveTo>
                      <a:cubicBezTo>
                        <a:pt x="1647" y="1"/>
                        <a:pt x="1608" y="39"/>
                        <a:pt x="1570" y="77"/>
                      </a:cubicBezTo>
                      <a:lnTo>
                        <a:pt x="39" y="1800"/>
                      </a:lnTo>
                      <a:cubicBezTo>
                        <a:pt x="1" y="1838"/>
                        <a:pt x="1" y="1953"/>
                        <a:pt x="77" y="1991"/>
                      </a:cubicBezTo>
                      <a:lnTo>
                        <a:pt x="230" y="2145"/>
                      </a:lnTo>
                      <a:cubicBezTo>
                        <a:pt x="230" y="2145"/>
                        <a:pt x="269" y="2183"/>
                        <a:pt x="307" y="2183"/>
                      </a:cubicBezTo>
                      <a:cubicBezTo>
                        <a:pt x="345" y="2183"/>
                        <a:pt x="383" y="2145"/>
                        <a:pt x="422" y="2106"/>
                      </a:cubicBezTo>
                      <a:lnTo>
                        <a:pt x="1953" y="383"/>
                      </a:lnTo>
                      <a:cubicBezTo>
                        <a:pt x="1991" y="307"/>
                        <a:pt x="1991" y="230"/>
                        <a:pt x="1953" y="192"/>
                      </a:cubicBezTo>
                      <a:lnTo>
                        <a:pt x="1800" y="39"/>
                      </a:lnTo>
                      <a:cubicBezTo>
                        <a:pt x="1762" y="39"/>
                        <a:pt x="1723" y="1"/>
                        <a:pt x="168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0" name="Google Shape;3890;p22"/>
                <p:cNvSpPr/>
                <p:nvPr/>
              </p:nvSpPr>
              <p:spPr>
                <a:xfrm>
                  <a:off x="6455400" y="834175"/>
                  <a:ext cx="6725" cy="4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1954" extrusionOk="0">
                      <a:moveTo>
                        <a:pt x="77" y="1"/>
                      </a:moveTo>
                      <a:lnTo>
                        <a:pt x="0" y="1953"/>
                      </a:lnTo>
                      <a:lnTo>
                        <a:pt x="230" y="1953"/>
                      </a:lnTo>
                      <a:lnTo>
                        <a:pt x="26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1" name="Google Shape;3891;p22"/>
                <p:cNvSpPr/>
                <p:nvPr/>
              </p:nvSpPr>
              <p:spPr>
                <a:xfrm>
                  <a:off x="6451575" y="830350"/>
                  <a:ext cx="14375" cy="5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" h="2260" extrusionOk="0">
                      <a:moveTo>
                        <a:pt x="268" y="1"/>
                      </a:moveTo>
                      <a:cubicBezTo>
                        <a:pt x="230" y="1"/>
                        <a:pt x="192" y="1"/>
                        <a:pt x="153" y="39"/>
                      </a:cubicBezTo>
                      <a:cubicBezTo>
                        <a:pt x="115" y="77"/>
                        <a:pt x="115" y="115"/>
                        <a:pt x="77" y="154"/>
                      </a:cubicBezTo>
                      <a:lnTo>
                        <a:pt x="38" y="2106"/>
                      </a:lnTo>
                      <a:cubicBezTo>
                        <a:pt x="0" y="2183"/>
                        <a:pt x="77" y="2259"/>
                        <a:pt x="153" y="2259"/>
                      </a:cubicBezTo>
                      <a:lnTo>
                        <a:pt x="383" y="2259"/>
                      </a:lnTo>
                      <a:cubicBezTo>
                        <a:pt x="421" y="2259"/>
                        <a:pt x="421" y="2259"/>
                        <a:pt x="460" y="2221"/>
                      </a:cubicBezTo>
                      <a:cubicBezTo>
                        <a:pt x="498" y="2183"/>
                        <a:pt x="498" y="2144"/>
                        <a:pt x="498" y="2106"/>
                      </a:cubicBezTo>
                      <a:lnTo>
                        <a:pt x="574" y="154"/>
                      </a:lnTo>
                      <a:cubicBezTo>
                        <a:pt x="574" y="77"/>
                        <a:pt x="536" y="1"/>
                        <a:pt x="46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2" name="Google Shape;3892;p22"/>
                <p:cNvSpPr/>
                <p:nvPr/>
              </p:nvSpPr>
              <p:spPr>
                <a:xfrm>
                  <a:off x="6089775" y="28300"/>
                  <a:ext cx="865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" h="2145" extrusionOk="0">
                      <a:moveTo>
                        <a:pt x="154" y="1"/>
                      </a:moveTo>
                      <a:lnTo>
                        <a:pt x="1" y="2145"/>
                      </a:lnTo>
                      <a:lnTo>
                        <a:pt x="192" y="2145"/>
                      </a:lnTo>
                      <a:lnTo>
                        <a:pt x="345" y="39"/>
                      </a:lnTo>
                      <a:lnTo>
                        <a:pt x="15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3" name="Google Shape;3893;p22"/>
                <p:cNvSpPr/>
                <p:nvPr/>
              </p:nvSpPr>
              <p:spPr>
                <a:xfrm>
                  <a:off x="6085950" y="24475"/>
                  <a:ext cx="16300" cy="6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2451" extrusionOk="0">
                      <a:moveTo>
                        <a:pt x="307" y="1"/>
                      </a:moveTo>
                      <a:cubicBezTo>
                        <a:pt x="269" y="1"/>
                        <a:pt x="230" y="39"/>
                        <a:pt x="192" y="39"/>
                      </a:cubicBezTo>
                      <a:cubicBezTo>
                        <a:pt x="192" y="77"/>
                        <a:pt x="154" y="115"/>
                        <a:pt x="154" y="154"/>
                      </a:cubicBezTo>
                      <a:lnTo>
                        <a:pt x="1" y="2259"/>
                      </a:lnTo>
                      <a:cubicBezTo>
                        <a:pt x="1" y="2336"/>
                        <a:pt x="39" y="2412"/>
                        <a:pt x="116" y="2412"/>
                      </a:cubicBezTo>
                      <a:lnTo>
                        <a:pt x="307" y="2451"/>
                      </a:lnTo>
                      <a:lnTo>
                        <a:pt x="345" y="2451"/>
                      </a:lnTo>
                      <a:cubicBezTo>
                        <a:pt x="384" y="2451"/>
                        <a:pt x="422" y="2412"/>
                        <a:pt x="422" y="2412"/>
                      </a:cubicBezTo>
                      <a:cubicBezTo>
                        <a:pt x="460" y="2374"/>
                        <a:pt x="498" y="2336"/>
                        <a:pt x="498" y="2298"/>
                      </a:cubicBezTo>
                      <a:lnTo>
                        <a:pt x="652" y="192"/>
                      </a:lnTo>
                      <a:cubicBezTo>
                        <a:pt x="652" y="115"/>
                        <a:pt x="575" y="39"/>
                        <a:pt x="498" y="39"/>
                      </a:cubicBezTo>
                      <a:lnTo>
                        <a:pt x="30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4" name="Google Shape;3894;p22"/>
                <p:cNvSpPr/>
                <p:nvPr/>
              </p:nvSpPr>
              <p:spPr>
                <a:xfrm>
                  <a:off x="6146250" y="454225"/>
                  <a:ext cx="28750" cy="6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" h="2527" extrusionOk="0">
                      <a:moveTo>
                        <a:pt x="192" y="0"/>
                      </a:moveTo>
                      <a:lnTo>
                        <a:pt x="1" y="77"/>
                      </a:lnTo>
                      <a:lnTo>
                        <a:pt x="996" y="2527"/>
                      </a:lnTo>
                      <a:lnTo>
                        <a:pt x="1149" y="2450"/>
                      </a:lnTo>
                      <a:lnTo>
                        <a:pt x="19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5" name="Google Shape;3895;p22"/>
                <p:cNvSpPr/>
                <p:nvPr/>
              </p:nvSpPr>
              <p:spPr>
                <a:xfrm>
                  <a:off x="6142425" y="450625"/>
                  <a:ext cx="36400" cy="7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" h="2824" extrusionOk="0">
                      <a:moveTo>
                        <a:pt x="364" y="0"/>
                      </a:moveTo>
                      <a:cubicBezTo>
                        <a:pt x="345" y="0"/>
                        <a:pt x="326" y="10"/>
                        <a:pt x="307" y="29"/>
                      </a:cubicBezTo>
                      <a:lnTo>
                        <a:pt x="115" y="106"/>
                      </a:lnTo>
                      <a:cubicBezTo>
                        <a:pt x="39" y="106"/>
                        <a:pt x="1" y="221"/>
                        <a:pt x="39" y="297"/>
                      </a:cubicBezTo>
                      <a:lnTo>
                        <a:pt x="996" y="2709"/>
                      </a:lnTo>
                      <a:cubicBezTo>
                        <a:pt x="1034" y="2786"/>
                        <a:pt x="1072" y="2824"/>
                        <a:pt x="1149" y="2824"/>
                      </a:cubicBezTo>
                      <a:lnTo>
                        <a:pt x="1187" y="2824"/>
                      </a:lnTo>
                      <a:lnTo>
                        <a:pt x="1379" y="2747"/>
                      </a:lnTo>
                      <a:cubicBezTo>
                        <a:pt x="1417" y="2709"/>
                        <a:pt x="1455" y="2709"/>
                        <a:pt x="1455" y="2671"/>
                      </a:cubicBezTo>
                      <a:cubicBezTo>
                        <a:pt x="1455" y="2632"/>
                        <a:pt x="1455" y="2594"/>
                        <a:pt x="1455" y="2556"/>
                      </a:cubicBezTo>
                      <a:lnTo>
                        <a:pt x="498" y="106"/>
                      </a:lnTo>
                      <a:cubicBezTo>
                        <a:pt x="460" y="67"/>
                        <a:pt x="422" y="29"/>
                        <a:pt x="422" y="29"/>
                      </a:cubicBezTo>
                      <a:cubicBezTo>
                        <a:pt x="403" y="10"/>
                        <a:pt x="383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6" name="Google Shape;3896;p22"/>
                <p:cNvSpPr/>
                <p:nvPr/>
              </p:nvSpPr>
              <p:spPr>
                <a:xfrm>
                  <a:off x="6102225" y="303950"/>
                  <a:ext cx="40225" cy="6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9" h="2566" extrusionOk="0">
                      <a:moveTo>
                        <a:pt x="1455" y="0"/>
                      </a:moveTo>
                      <a:lnTo>
                        <a:pt x="1" y="2451"/>
                      </a:lnTo>
                      <a:lnTo>
                        <a:pt x="154" y="2565"/>
                      </a:lnTo>
                      <a:lnTo>
                        <a:pt x="1609" y="115"/>
                      </a:lnTo>
                      <a:lnTo>
                        <a:pt x="145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7" name="Google Shape;3897;p22"/>
                <p:cNvSpPr/>
                <p:nvPr/>
              </p:nvSpPr>
              <p:spPr>
                <a:xfrm>
                  <a:off x="6098400" y="300450"/>
                  <a:ext cx="47875" cy="7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2821" extrusionOk="0">
                      <a:moveTo>
                        <a:pt x="1593" y="0"/>
                      </a:moveTo>
                      <a:cubicBezTo>
                        <a:pt x="1552" y="0"/>
                        <a:pt x="1516" y="19"/>
                        <a:pt x="1494" y="64"/>
                      </a:cubicBezTo>
                      <a:lnTo>
                        <a:pt x="0" y="2514"/>
                      </a:lnTo>
                      <a:cubicBezTo>
                        <a:pt x="0" y="2552"/>
                        <a:pt x="0" y="2591"/>
                        <a:pt x="0" y="2629"/>
                      </a:cubicBezTo>
                      <a:cubicBezTo>
                        <a:pt x="0" y="2667"/>
                        <a:pt x="39" y="2667"/>
                        <a:pt x="77" y="2705"/>
                      </a:cubicBezTo>
                      <a:lnTo>
                        <a:pt x="230" y="2820"/>
                      </a:lnTo>
                      <a:lnTo>
                        <a:pt x="307" y="2820"/>
                      </a:lnTo>
                      <a:cubicBezTo>
                        <a:pt x="345" y="2820"/>
                        <a:pt x="422" y="2782"/>
                        <a:pt x="422" y="2744"/>
                      </a:cubicBezTo>
                      <a:lnTo>
                        <a:pt x="1915" y="332"/>
                      </a:lnTo>
                      <a:cubicBezTo>
                        <a:pt x="1915" y="294"/>
                        <a:pt x="1915" y="255"/>
                        <a:pt x="1915" y="217"/>
                      </a:cubicBezTo>
                      <a:cubicBezTo>
                        <a:pt x="1915" y="179"/>
                        <a:pt x="1876" y="140"/>
                        <a:pt x="1838" y="102"/>
                      </a:cubicBezTo>
                      <a:lnTo>
                        <a:pt x="1685" y="26"/>
                      </a:lnTo>
                      <a:cubicBezTo>
                        <a:pt x="1653" y="10"/>
                        <a:pt x="1622" y="0"/>
                        <a:pt x="15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8" name="Google Shape;3898;p22"/>
                <p:cNvSpPr/>
                <p:nvPr/>
              </p:nvSpPr>
              <p:spPr>
                <a:xfrm>
                  <a:off x="6455400" y="-184175"/>
                  <a:ext cx="40225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9" h="1762" extrusionOk="0">
                      <a:moveTo>
                        <a:pt x="1493" y="1"/>
                      </a:moveTo>
                      <a:lnTo>
                        <a:pt x="0" y="1647"/>
                      </a:lnTo>
                      <a:lnTo>
                        <a:pt x="153" y="1762"/>
                      </a:lnTo>
                      <a:lnTo>
                        <a:pt x="1608" y="116"/>
                      </a:lnTo>
                      <a:lnTo>
                        <a:pt x="149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9" name="Google Shape;3899;p22"/>
                <p:cNvSpPr/>
                <p:nvPr/>
              </p:nvSpPr>
              <p:spPr>
                <a:xfrm>
                  <a:off x="6451575" y="-188000"/>
                  <a:ext cx="48825" cy="5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3" h="2068" extrusionOk="0">
                      <a:moveTo>
                        <a:pt x="1608" y="1"/>
                      </a:moveTo>
                      <a:cubicBezTo>
                        <a:pt x="1570" y="1"/>
                        <a:pt x="1532" y="39"/>
                        <a:pt x="1532" y="39"/>
                      </a:cubicBezTo>
                      <a:lnTo>
                        <a:pt x="77" y="1685"/>
                      </a:lnTo>
                      <a:cubicBezTo>
                        <a:pt x="0" y="1762"/>
                        <a:pt x="0" y="1838"/>
                        <a:pt x="77" y="1877"/>
                      </a:cubicBezTo>
                      <a:lnTo>
                        <a:pt x="230" y="2030"/>
                      </a:lnTo>
                      <a:cubicBezTo>
                        <a:pt x="230" y="2030"/>
                        <a:pt x="268" y="2068"/>
                        <a:pt x="306" y="2068"/>
                      </a:cubicBezTo>
                      <a:cubicBezTo>
                        <a:pt x="345" y="2068"/>
                        <a:pt x="383" y="2030"/>
                        <a:pt x="421" y="2030"/>
                      </a:cubicBezTo>
                      <a:lnTo>
                        <a:pt x="1876" y="383"/>
                      </a:lnTo>
                      <a:cubicBezTo>
                        <a:pt x="1953" y="307"/>
                        <a:pt x="1953" y="230"/>
                        <a:pt x="1876" y="192"/>
                      </a:cubicBezTo>
                      <a:lnTo>
                        <a:pt x="1723" y="39"/>
                      </a:lnTo>
                      <a:cubicBezTo>
                        <a:pt x="1685" y="1"/>
                        <a:pt x="1646" y="1"/>
                        <a:pt x="160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0" name="Google Shape;3900;p22"/>
                <p:cNvSpPr/>
                <p:nvPr/>
              </p:nvSpPr>
              <p:spPr>
                <a:xfrm>
                  <a:off x="6561625" y="-184175"/>
                  <a:ext cx="56500" cy="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1915" extrusionOk="0">
                      <a:moveTo>
                        <a:pt x="154" y="1"/>
                      </a:moveTo>
                      <a:lnTo>
                        <a:pt x="1" y="116"/>
                      </a:lnTo>
                      <a:lnTo>
                        <a:pt x="2106" y="1915"/>
                      </a:lnTo>
                      <a:lnTo>
                        <a:pt x="2260" y="1762"/>
                      </a:lnTo>
                      <a:lnTo>
                        <a:pt x="15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1" name="Google Shape;3901;p22"/>
                <p:cNvSpPr/>
                <p:nvPr/>
              </p:nvSpPr>
              <p:spPr>
                <a:xfrm>
                  <a:off x="6557800" y="-187750"/>
                  <a:ext cx="63200" cy="5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8" h="2212" extrusionOk="0">
                      <a:moveTo>
                        <a:pt x="269" y="0"/>
                      </a:moveTo>
                      <a:cubicBezTo>
                        <a:pt x="230" y="0"/>
                        <a:pt x="192" y="10"/>
                        <a:pt x="154" y="29"/>
                      </a:cubicBezTo>
                      <a:lnTo>
                        <a:pt x="39" y="182"/>
                      </a:lnTo>
                      <a:cubicBezTo>
                        <a:pt x="1" y="220"/>
                        <a:pt x="1" y="259"/>
                        <a:pt x="1" y="297"/>
                      </a:cubicBezTo>
                      <a:cubicBezTo>
                        <a:pt x="1" y="335"/>
                        <a:pt x="39" y="373"/>
                        <a:pt x="77" y="412"/>
                      </a:cubicBezTo>
                      <a:lnTo>
                        <a:pt x="2183" y="2173"/>
                      </a:lnTo>
                      <a:cubicBezTo>
                        <a:pt x="2183" y="2211"/>
                        <a:pt x="2221" y="2211"/>
                        <a:pt x="2259" y="2211"/>
                      </a:cubicBezTo>
                      <a:cubicBezTo>
                        <a:pt x="2298" y="2211"/>
                        <a:pt x="2336" y="2211"/>
                        <a:pt x="2374" y="2173"/>
                      </a:cubicBezTo>
                      <a:lnTo>
                        <a:pt x="2489" y="2020"/>
                      </a:lnTo>
                      <a:cubicBezTo>
                        <a:pt x="2527" y="1981"/>
                        <a:pt x="2527" y="1943"/>
                        <a:pt x="2527" y="1905"/>
                      </a:cubicBezTo>
                      <a:cubicBezTo>
                        <a:pt x="2527" y="1867"/>
                        <a:pt x="2527" y="1828"/>
                        <a:pt x="2489" y="1828"/>
                      </a:cubicBezTo>
                      <a:lnTo>
                        <a:pt x="384" y="29"/>
                      </a:lnTo>
                      <a:cubicBezTo>
                        <a:pt x="345" y="10"/>
                        <a:pt x="307" y="0"/>
                        <a:pt x="2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2" name="Google Shape;3902;p22"/>
                <p:cNvSpPr/>
                <p:nvPr/>
              </p:nvSpPr>
              <p:spPr>
                <a:xfrm>
                  <a:off x="6834400" y="-184175"/>
                  <a:ext cx="55550" cy="3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456" extrusionOk="0">
                      <a:moveTo>
                        <a:pt x="77" y="1"/>
                      </a:moveTo>
                      <a:lnTo>
                        <a:pt x="1" y="154"/>
                      </a:lnTo>
                      <a:lnTo>
                        <a:pt x="2106" y="1456"/>
                      </a:lnTo>
                      <a:lnTo>
                        <a:pt x="2221" y="1302"/>
                      </a:lnTo>
                      <a:lnTo>
                        <a:pt x="7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3" name="Google Shape;3903;p22"/>
                <p:cNvSpPr/>
                <p:nvPr/>
              </p:nvSpPr>
              <p:spPr>
                <a:xfrm>
                  <a:off x="6829625" y="-188000"/>
                  <a:ext cx="64150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6" h="1762" extrusionOk="0">
                      <a:moveTo>
                        <a:pt x="268" y="1"/>
                      </a:moveTo>
                      <a:cubicBezTo>
                        <a:pt x="230" y="1"/>
                        <a:pt x="192" y="39"/>
                        <a:pt x="153" y="77"/>
                      </a:cubicBezTo>
                      <a:lnTo>
                        <a:pt x="39" y="230"/>
                      </a:lnTo>
                      <a:cubicBezTo>
                        <a:pt x="0" y="307"/>
                        <a:pt x="39" y="383"/>
                        <a:pt x="115" y="422"/>
                      </a:cubicBezTo>
                      <a:lnTo>
                        <a:pt x="2221" y="1723"/>
                      </a:lnTo>
                      <a:cubicBezTo>
                        <a:pt x="2259" y="1762"/>
                        <a:pt x="2259" y="1762"/>
                        <a:pt x="2297" y="1762"/>
                      </a:cubicBezTo>
                      <a:lnTo>
                        <a:pt x="2336" y="1762"/>
                      </a:lnTo>
                      <a:cubicBezTo>
                        <a:pt x="2374" y="1723"/>
                        <a:pt x="2412" y="1723"/>
                        <a:pt x="2412" y="1685"/>
                      </a:cubicBezTo>
                      <a:lnTo>
                        <a:pt x="2527" y="1532"/>
                      </a:lnTo>
                      <a:cubicBezTo>
                        <a:pt x="2565" y="1455"/>
                        <a:pt x="2565" y="1341"/>
                        <a:pt x="2489" y="1302"/>
                      </a:cubicBezTo>
                      <a:lnTo>
                        <a:pt x="38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4" name="Google Shape;3904;p22"/>
                <p:cNvSpPr/>
                <p:nvPr/>
              </p:nvSpPr>
              <p:spPr>
                <a:xfrm>
                  <a:off x="6837275" y="-86550"/>
                  <a:ext cx="37350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" h="2222" extrusionOk="0">
                      <a:moveTo>
                        <a:pt x="1302" y="1"/>
                      </a:moveTo>
                      <a:lnTo>
                        <a:pt x="1" y="2145"/>
                      </a:lnTo>
                      <a:lnTo>
                        <a:pt x="192" y="2221"/>
                      </a:lnTo>
                      <a:lnTo>
                        <a:pt x="1494" y="116"/>
                      </a:lnTo>
                      <a:lnTo>
                        <a:pt x="130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5" name="Google Shape;3905;p22"/>
                <p:cNvSpPr/>
                <p:nvPr/>
              </p:nvSpPr>
              <p:spPr>
                <a:xfrm>
                  <a:off x="6833450" y="-90050"/>
                  <a:ext cx="45000" cy="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2515" extrusionOk="0">
                      <a:moveTo>
                        <a:pt x="1439" y="1"/>
                      </a:moveTo>
                      <a:cubicBezTo>
                        <a:pt x="1398" y="1"/>
                        <a:pt x="1363" y="19"/>
                        <a:pt x="1340" y="64"/>
                      </a:cubicBezTo>
                      <a:lnTo>
                        <a:pt x="39" y="2208"/>
                      </a:lnTo>
                      <a:cubicBezTo>
                        <a:pt x="0" y="2208"/>
                        <a:pt x="0" y="2246"/>
                        <a:pt x="0" y="2285"/>
                      </a:cubicBezTo>
                      <a:cubicBezTo>
                        <a:pt x="39" y="2323"/>
                        <a:pt x="39" y="2361"/>
                        <a:pt x="77" y="2399"/>
                      </a:cubicBezTo>
                      <a:lnTo>
                        <a:pt x="230" y="2514"/>
                      </a:lnTo>
                      <a:lnTo>
                        <a:pt x="345" y="2514"/>
                      </a:lnTo>
                      <a:cubicBezTo>
                        <a:pt x="383" y="2514"/>
                        <a:pt x="422" y="2476"/>
                        <a:pt x="460" y="2438"/>
                      </a:cubicBezTo>
                      <a:lnTo>
                        <a:pt x="1761" y="332"/>
                      </a:lnTo>
                      <a:cubicBezTo>
                        <a:pt x="1761" y="294"/>
                        <a:pt x="1800" y="256"/>
                        <a:pt x="1761" y="217"/>
                      </a:cubicBezTo>
                      <a:cubicBezTo>
                        <a:pt x="1761" y="179"/>
                        <a:pt x="1723" y="141"/>
                        <a:pt x="1723" y="141"/>
                      </a:cubicBezTo>
                      <a:lnTo>
                        <a:pt x="1532" y="26"/>
                      </a:lnTo>
                      <a:cubicBezTo>
                        <a:pt x="1500" y="10"/>
                        <a:pt x="1468" y="1"/>
                        <a:pt x="143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6" name="Google Shape;3906;p22"/>
                <p:cNvSpPr/>
                <p:nvPr/>
              </p:nvSpPr>
              <p:spPr>
                <a:xfrm>
                  <a:off x="6984675" y="-121950"/>
                  <a:ext cx="36400" cy="1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" h="766" extrusionOk="0">
                      <a:moveTo>
                        <a:pt x="1302" y="0"/>
                      </a:moveTo>
                      <a:lnTo>
                        <a:pt x="0" y="574"/>
                      </a:lnTo>
                      <a:lnTo>
                        <a:pt x="77" y="766"/>
                      </a:lnTo>
                      <a:lnTo>
                        <a:pt x="1455" y="153"/>
                      </a:lnTo>
                      <a:cubicBezTo>
                        <a:pt x="1417" y="77"/>
                        <a:pt x="1340" y="38"/>
                        <a:pt x="13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7" name="Google Shape;3907;p22"/>
                <p:cNvSpPr/>
                <p:nvPr/>
              </p:nvSpPr>
              <p:spPr>
                <a:xfrm>
                  <a:off x="6980850" y="-124825"/>
                  <a:ext cx="43075" cy="2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3" h="1035" extrusionOk="0">
                      <a:moveTo>
                        <a:pt x="1340" y="0"/>
                      </a:moveTo>
                      <a:lnTo>
                        <a:pt x="115" y="575"/>
                      </a:lnTo>
                      <a:cubicBezTo>
                        <a:pt x="77" y="575"/>
                        <a:pt x="38" y="613"/>
                        <a:pt x="38" y="651"/>
                      </a:cubicBezTo>
                      <a:cubicBezTo>
                        <a:pt x="0" y="689"/>
                        <a:pt x="0" y="728"/>
                        <a:pt x="38" y="766"/>
                      </a:cubicBezTo>
                      <a:lnTo>
                        <a:pt x="115" y="919"/>
                      </a:lnTo>
                      <a:cubicBezTo>
                        <a:pt x="115" y="996"/>
                        <a:pt x="192" y="1034"/>
                        <a:pt x="230" y="1034"/>
                      </a:cubicBezTo>
                      <a:cubicBezTo>
                        <a:pt x="268" y="1034"/>
                        <a:pt x="268" y="996"/>
                        <a:pt x="306" y="996"/>
                      </a:cubicBezTo>
                      <a:lnTo>
                        <a:pt x="1723" y="345"/>
                      </a:lnTo>
                      <a:cubicBezTo>
                        <a:pt x="1685" y="307"/>
                        <a:pt x="1646" y="307"/>
                        <a:pt x="1608" y="268"/>
                      </a:cubicBezTo>
                      <a:cubicBezTo>
                        <a:pt x="1570" y="192"/>
                        <a:pt x="1493" y="153"/>
                        <a:pt x="1455" y="115"/>
                      </a:cubicBezTo>
                      <a:cubicBezTo>
                        <a:pt x="1417" y="77"/>
                        <a:pt x="1378" y="39"/>
                        <a:pt x="13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8" name="Google Shape;3908;p22"/>
                <p:cNvSpPr/>
                <p:nvPr/>
              </p:nvSpPr>
              <p:spPr>
                <a:xfrm>
                  <a:off x="7066025" y="-42525"/>
                  <a:ext cx="32550" cy="2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" h="997" extrusionOk="0">
                      <a:moveTo>
                        <a:pt x="1149" y="1"/>
                      </a:moveTo>
                      <a:lnTo>
                        <a:pt x="0" y="805"/>
                      </a:lnTo>
                      <a:lnTo>
                        <a:pt x="115" y="996"/>
                      </a:lnTo>
                      <a:lnTo>
                        <a:pt x="1302" y="154"/>
                      </a:lnTo>
                      <a:cubicBezTo>
                        <a:pt x="1264" y="116"/>
                        <a:pt x="1187" y="39"/>
                        <a:pt x="114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9" name="Google Shape;3909;p22"/>
                <p:cNvSpPr/>
                <p:nvPr/>
              </p:nvSpPr>
              <p:spPr>
                <a:xfrm>
                  <a:off x="7061225" y="-45400"/>
                  <a:ext cx="39275" cy="3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1" h="1265" extrusionOk="0">
                      <a:moveTo>
                        <a:pt x="1264" y="1"/>
                      </a:moveTo>
                      <a:lnTo>
                        <a:pt x="78" y="805"/>
                      </a:lnTo>
                      <a:cubicBezTo>
                        <a:pt x="39" y="843"/>
                        <a:pt x="1" y="958"/>
                        <a:pt x="39" y="1035"/>
                      </a:cubicBezTo>
                      <a:lnTo>
                        <a:pt x="154" y="1188"/>
                      </a:lnTo>
                      <a:cubicBezTo>
                        <a:pt x="192" y="1226"/>
                        <a:pt x="231" y="1226"/>
                        <a:pt x="269" y="1264"/>
                      </a:cubicBezTo>
                      <a:lnTo>
                        <a:pt x="307" y="1264"/>
                      </a:lnTo>
                      <a:cubicBezTo>
                        <a:pt x="307" y="1264"/>
                        <a:pt x="346" y="1226"/>
                        <a:pt x="384" y="1226"/>
                      </a:cubicBezTo>
                      <a:lnTo>
                        <a:pt x="1571" y="384"/>
                      </a:lnTo>
                      <a:cubicBezTo>
                        <a:pt x="1532" y="345"/>
                        <a:pt x="1494" y="307"/>
                        <a:pt x="1494" y="269"/>
                      </a:cubicBezTo>
                      <a:cubicBezTo>
                        <a:pt x="1456" y="231"/>
                        <a:pt x="1379" y="154"/>
                        <a:pt x="1341" y="116"/>
                      </a:cubicBezTo>
                      <a:cubicBezTo>
                        <a:pt x="1341" y="77"/>
                        <a:pt x="1303" y="39"/>
                        <a:pt x="126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0" name="Google Shape;3910;p22"/>
                <p:cNvSpPr/>
                <p:nvPr/>
              </p:nvSpPr>
              <p:spPr>
                <a:xfrm>
                  <a:off x="6321400" y="-178425"/>
                  <a:ext cx="4825" cy="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" h="1953" extrusionOk="0">
                      <a:moveTo>
                        <a:pt x="1" y="0"/>
                      </a:moveTo>
                      <a:lnTo>
                        <a:pt x="1" y="1953"/>
                      </a:lnTo>
                      <a:lnTo>
                        <a:pt x="192" y="1953"/>
                      </a:lnTo>
                      <a:lnTo>
                        <a:pt x="19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1" name="Google Shape;3911;p22"/>
                <p:cNvSpPr/>
                <p:nvPr/>
              </p:nvSpPr>
              <p:spPr>
                <a:xfrm>
                  <a:off x="6317575" y="-182250"/>
                  <a:ext cx="12475" cy="5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2260" extrusionOk="0">
                      <a:moveTo>
                        <a:pt x="154" y="0"/>
                      </a:moveTo>
                      <a:cubicBezTo>
                        <a:pt x="39" y="0"/>
                        <a:pt x="0" y="77"/>
                        <a:pt x="0" y="153"/>
                      </a:cubicBezTo>
                      <a:lnTo>
                        <a:pt x="0" y="2106"/>
                      </a:lnTo>
                      <a:cubicBezTo>
                        <a:pt x="0" y="2183"/>
                        <a:pt x="39" y="2259"/>
                        <a:pt x="154" y="2259"/>
                      </a:cubicBezTo>
                      <a:lnTo>
                        <a:pt x="345" y="2259"/>
                      </a:lnTo>
                      <a:cubicBezTo>
                        <a:pt x="422" y="2259"/>
                        <a:pt x="498" y="2183"/>
                        <a:pt x="498" y="2106"/>
                      </a:cubicBezTo>
                      <a:lnTo>
                        <a:pt x="498" y="153"/>
                      </a:lnTo>
                      <a:cubicBezTo>
                        <a:pt x="498" y="77"/>
                        <a:pt x="422" y="0"/>
                        <a:pt x="3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2" name="Google Shape;3912;p22"/>
                <p:cNvSpPr/>
                <p:nvPr/>
              </p:nvSpPr>
              <p:spPr>
                <a:xfrm>
                  <a:off x="6221875" y="-99950"/>
                  <a:ext cx="53600" cy="1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" h="537" extrusionOk="0">
                      <a:moveTo>
                        <a:pt x="2106" y="1"/>
                      </a:moveTo>
                      <a:lnTo>
                        <a:pt x="0" y="345"/>
                      </a:lnTo>
                      <a:lnTo>
                        <a:pt x="0" y="537"/>
                      </a:lnTo>
                      <a:lnTo>
                        <a:pt x="2144" y="192"/>
                      </a:lnTo>
                      <a:lnTo>
                        <a:pt x="210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3" name="Google Shape;3913;p22"/>
                <p:cNvSpPr/>
                <p:nvPr/>
              </p:nvSpPr>
              <p:spPr>
                <a:xfrm>
                  <a:off x="6218025" y="-103250"/>
                  <a:ext cx="613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2" h="822" extrusionOk="0">
                      <a:moveTo>
                        <a:pt x="2260" y="1"/>
                      </a:moveTo>
                      <a:cubicBezTo>
                        <a:pt x="2247" y="1"/>
                        <a:pt x="2234" y="5"/>
                        <a:pt x="2221" y="18"/>
                      </a:cubicBezTo>
                      <a:lnTo>
                        <a:pt x="116" y="324"/>
                      </a:lnTo>
                      <a:cubicBezTo>
                        <a:pt x="39" y="324"/>
                        <a:pt x="1" y="401"/>
                        <a:pt x="1" y="477"/>
                      </a:cubicBezTo>
                      <a:lnTo>
                        <a:pt x="39" y="707"/>
                      </a:lnTo>
                      <a:cubicBezTo>
                        <a:pt x="39" y="745"/>
                        <a:pt x="39" y="745"/>
                        <a:pt x="78" y="784"/>
                      </a:cubicBezTo>
                      <a:cubicBezTo>
                        <a:pt x="116" y="822"/>
                        <a:pt x="154" y="822"/>
                        <a:pt x="154" y="822"/>
                      </a:cubicBezTo>
                      <a:lnTo>
                        <a:pt x="192" y="822"/>
                      </a:lnTo>
                      <a:lnTo>
                        <a:pt x="2298" y="477"/>
                      </a:lnTo>
                      <a:cubicBezTo>
                        <a:pt x="2375" y="477"/>
                        <a:pt x="2451" y="401"/>
                        <a:pt x="2413" y="324"/>
                      </a:cubicBezTo>
                      <a:lnTo>
                        <a:pt x="2413" y="133"/>
                      </a:lnTo>
                      <a:cubicBezTo>
                        <a:pt x="2413" y="94"/>
                        <a:pt x="2375" y="56"/>
                        <a:pt x="2336" y="18"/>
                      </a:cubicBezTo>
                      <a:cubicBezTo>
                        <a:pt x="2311" y="18"/>
                        <a:pt x="2285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4" name="Google Shape;3914;p22"/>
                <p:cNvSpPr/>
                <p:nvPr/>
              </p:nvSpPr>
              <p:spPr>
                <a:xfrm>
                  <a:off x="6341500" y="-24325"/>
                  <a:ext cx="124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2145" extrusionOk="0">
                      <a:moveTo>
                        <a:pt x="192" y="0"/>
                      </a:moveTo>
                      <a:lnTo>
                        <a:pt x="1" y="38"/>
                      </a:lnTo>
                      <a:lnTo>
                        <a:pt x="307" y="2144"/>
                      </a:lnTo>
                      <a:lnTo>
                        <a:pt x="498" y="2106"/>
                      </a:lnTo>
                      <a:lnTo>
                        <a:pt x="19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5" name="Google Shape;3915;p22"/>
                <p:cNvSpPr/>
                <p:nvPr/>
              </p:nvSpPr>
              <p:spPr>
                <a:xfrm>
                  <a:off x="6337675" y="-28150"/>
                  <a:ext cx="20125" cy="6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2451" extrusionOk="0">
                      <a:moveTo>
                        <a:pt x="307" y="0"/>
                      </a:moveTo>
                      <a:lnTo>
                        <a:pt x="115" y="38"/>
                      </a:lnTo>
                      <a:cubicBezTo>
                        <a:pt x="77" y="38"/>
                        <a:pt x="39" y="77"/>
                        <a:pt x="39" y="77"/>
                      </a:cubicBezTo>
                      <a:cubicBezTo>
                        <a:pt x="0" y="115"/>
                        <a:pt x="0" y="153"/>
                        <a:pt x="0" y="191"/>
                      </a:cubicBezTo>
                      <a:lnTo>
                        <a:pt x="345" y="2335"/>
                      </a:lnTo>
                      <a:cubicBezTo>
                        <a:pt x="345" y="2374"/>
                        <a:pt x="383" y="2450"/>
                        <a:pt x="460" y="2450"/>
                      </a:cubicBezTo>
                      <a:lnTo>
                        <a:pt x="498" y="2450"/>
                      </a:lnTo>
                      <a:lnTo>
                        <a:pt x="690" y="2412"/>
                      </a:lnTo>
                      <a:cubicBezTo>
                        <a:pt x="728" y="2412"/>
                        <a:pt x="766" y="2374"/>
                        <a:pt x="804" y="2335"/>
                      </a:cubicBezTo>
                      <a:cubicBezTo>
                        <a:pt x="804" y="2335"/>
                        <a:pt x="804" y="2297"/>
                        <a:pt x="804" y="2259"/>
                      </a:cubicBezTo>
                      <a:lnTo>
                        <a:pt x="498" y="115"/>
                      </a:lnTo>
                      <a:cubicBezTo>
                        <a:pt x="460" y="38"/>
                        <a:pt x="383" y="0"/>
                        <a:pt x="30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6" name="Google Shape;3916;p22"/>
                <p:cNvSpPr/>
                <p:nvPr/>
              </p:nvSpPr>
              <p:spPr>
                <a:xfrm>
                  <a:off x="6359675" y="-111425"/>
                  <a:ext cx="57450" cy="1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652" extrusionOk="0">
                      <a:moveTo>
                        <a:pt x="2260" y="0"/>
                      </a:moveTo>
                      <a:lnTo>
                        <a:pt x="1" y="460"/>
                      </a:lnTo>
                      <a:lnTo>
                        <a:pt x="39" y="651"/>
                      </a:lnTo>
                      <a:lnTo>
                        <a:pt x="2298" y="192"/>
                      </a:lnTo>
                      <a:lnTo>
                        <a:pt x="226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7" name="Google Shape;3917;p22"/>
                <p:cNvSpPr/>
                <p:nvPr/>
              </p:nvSpPr>
              <p:spPr>
                <a:xfrm>
                  <a:off x="6355850" y="-115250"/>
                  <a:ext cx="66075" cy="2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3" h="958" extrusionOk="0">
                      <a:moveTo>
                        <a:pt x="2374" y="0"/>
                      </a:moveTo>
                      <a:lnTo>
                        <a:pt x="116" y="498"/>
                      </a:lnTo>
                      <a:cubicBezTo>
                        <a:pt x="39" y="498"/>
                        <a:pt x="1" y="574"/>
                        <a:pt x="1" y="651"/>
                      </a:cubicBezTo>
                      <a:lnTo>
                        <a:pt x="39" y="842"/>
                      </a:lnTo>
                      <a:cubicBezTo>
                        <a:pt x="39" y="881"/>
                        <a:pt x="77" y="919"/>
                        <a:pt x="116" y="957"/>
                      </a:cubicBezTo>
                      <a:lnTo>
                        <a:pt x="231" y="957"/>
                      </a:lnTo>
                      <a:lnTo>
                        <a:pt x="2489" y="460"/>
                      </a:lnTo>
                      <a:cubicBezTo>
                        <a:pt x="2566" y="460"/>
                        <a:pt x="2642" y="383"/>
                        <a:pt x="2604" y="306"/>
                      </a:cubicBezTo>
                      <a:lnTo>
                        <a:pt x="2566" y="115"/>
                      </a:lnTo>
                      <a:cubicBezTo>
                        <a:pt x="2566" y="77"/>
                        <a:pt x="2528" y="38"/>
                        <a:pt x="2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8" name="Google Shape;3918;p22"/>
                <p:cNvSpPr/>
                <p:nvPr/>
              </p:nvSpPr>
              <p:spPr>
                <a:xfrm>
                  <a:off x="6168275" y="58925"/>
                  <a:ext cx="46925" cy="3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1456" extrusionOk="0">
                      <a:moveTo>
                        <a:pt x="1761" y="1"/>
                      </a:moveTo>
                      <a:lnTo>
                        <a:pt x="0" y="1302"/>
                      </a:lnTo>
                      <a:lnTo>
                        <a:pt x="77" y="1456"/>
                      </a:lnTo>
                      <a:lnTo>
                        <a:pt x="1876" y="154"/>
                      </a:lnTo>
                      <a:lnTo>
                        <a:pt x="176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9" name="Google Shape;3919;p22"/>
                <p:cNvSpPr/>
                <p:nvPr/>
              </p:nvSpPr>
              <p:spPr>
                <a:xfrm>
                  <a:off x="6163475" y="55625"/>
                  <a:ext cx="55550" cy="4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741" extrusionOk="0">
                      <a:moveTo>
                        <a:pt x="1953" y="1"/>
                      </a:moveTo>
                      <a:cubicBezTo>
                        <a:pt x="1928" y="1"/>
                        <a:pt x="1902" y="18"/>
                        <a:pt x="1877" y="18"/>
                      </a:cubicBezTo>
                      <a:lnTo>
                        <a:pt x="77" y="1320"/>
                      </a:lnTo>
                      <a:cubicBezTo>
                        <a:pt x="1" y="1396"/>
                        <a:pt x="1" y="1473"/>
                        <a:pt x="39" y="1549"/>
                      </a:cubicBezTo>
                      <a:lnTo>
                        <a:pt x="154" y="1702"/>
                      </a:lnTo>
                      <a:cubicBezTo>
                        <a:pt x="192" y="1741"/>
                        <a:pt x="230" y="1741"/>
                        <a:pt x="269" y="1741"/>
                      </a:cubicBezTo>
                      <a:lnTo>
                        <a:pt x="384" y="1741"/>
                      </a:lnTo>
                      <a:lnTo>
                        <a:pt x="2145" y="439"/>
                      </a:lnTo>
                      <a:cubicBezTo>
                        <a:pt x="2221" y="363"/>
                        <a:pt x="2221" y="286"/>
                        <a:pt x="2183" y="209"/>
                      </a:cubicBezTo>
                      <a:lnTo>
                        <a:pt x="2068" y="56"/>
                      </a:lnTo>
                      <a:cubicBezTo>
                        <a:pt x="2068" y="18"/>
                        <a:pt x="2030" y="18"/>
                        <a:pt x="1992" y="18"/>
                      </a:cubicBezTo>
                      <a:cubicBezTo>
                        <a:pt x="1979" y="5"/>
                        <a:pt x="1966" y="1"/>
                        <a:pt x="195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0" name="Google Shape;3920;p22"/>
                <p:cNvSpPr/>
                <p:nvPr/>
              </p:nvSpPr>
              <p:spPr>
                <a:xfrm>
                  <a:off x="6141475" y="719325"/>
                  <a:ext cx="5750" cy="1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" h="767" extrusionOk="0">
                      <a:moveTo>
                        <a:pt x="39" y="1"/>
                      </a:moveTo>
                      <a:lnTo>
                        <a:pt x="0" y="537"/>
                      </a:lnTo>
                      <a:cubicBezTo>
                        <a:pt x="39" y="613"/>
                        <a:pt x="115" y="690"/>
                        <a:pt x="192" y="766"/>
                      </a:cubicBezTo>
                      <a:lnTo>
                        <a:pt x="23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1" name="Google Shape;3921;p22"/>
                <p:cNvSpPr/>
                <p:nvPr/>
              </p:nvSpPr>
              <p:spPr>
                <a:xfrm>
                  <a:off x="6137650" y="715500"/>
                  <a:ext cx="13425" cy="2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" h="1073" extrusionOk="0">
                      <a:moveTo>
                        <a:pt x="192" y="0"/>
                      </a:moveTo>
                      <a:cubicBezTo>
                        <a:pt x="153" y="0"/>
                        <a:pt x="115" y="39"/>
                        <a:pt x="77" y="39"/>
                      </a:cubicBezTo>
                      <a:cubicBezTo>
                        <a:pt x="77" y="77"/>
                        <a:pt x="38" y="115"/>
                        <a:pt x="38" y="154"/>
                      </a:cubicBezTo>
                      <a:lnTo>
                        <a:pt x="0" y="536"/>
                      </a:lnTo>
                      <a:cubicBezTo>
                        <a:pt x="77" y="575"/>
                        <a:pt x="115" y="651"/>
                        <a:pt x="153" y="690"/>
                      </a:cubicBezTo>
                      <a:cubicBezTo>
                        <a:pt x="192" y="766"/>
                        <a:pt x="268" y="843"/>
                        <a:pt x="345" y="919"/>
                      </a:cubicBezTo>
                      <a:cubicBezTo>
                        <a:pt x="383" y="958"/>
                        <a:pt x="421" y="1034"/>
                        <a:pt x="460" y="1072"/>
                      </a:cubicBezTo>
                      <a:lnTo>
                        <a:pt x="536" y="192"/>
                      </a:lnTo>
                      <a:cubicBezTo>
                        <a:pt x="536" y="115"/>
                        <a:pt x="460" y="39"/>
                        <a:pt x="383" y="39"/>
                      </a:cubicBezTo>
                      <a:lnTo>
                        <a:pt x="19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2" name="Google Shape;3922;p22"/>
                <p:cNvSpPr/>
                <p:nvPr/>
              </p:nvSpPr>
              <p:spPr>
                <a:xfrm>
                  <a:off x="6134775" y="608300"/>
                  <a:ext cx="40225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9" h="1762" extrusionOk="0">
                      <a:moveTo>
                        <a:pt x="1455" y="1"/>
                      </a:moveTo>
                      <a:lnTo>
                        <a:pt x="0" y="1609"/>
                      </a:lnTo>
                      <a:lnTo>
                        <a:pt x="153" y="1762"/>
                      </a:lnTo>
                      <a:lnTo>
                        <a:pt x="1608" y="116"/>
                      </a:lnTo>
                      <a:lnTo>
                        <a:pt x="145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3" name="Google Shape;3923;p22"/>
                <p:cNvSpPr/>
                <p:nvPr/>
              </p:nvSpPr>
              <p:spPr>
                <a:xfrm>
                  <a:off x="6130950" y="604725"/>
                  <a:ext cx="47875" cy="5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2058" extrusionOk="0">
                      <a:moveTo>
                        <a:pt x="1608" y="0"/>
                      </a:moveTo>
                      <a:cubicBezTo>
                        <a:pt x="1570" y="0"/>
                        <a:pt x="1531" y="10"/>
                        <a:pt x="1493" y="29"/>
                      </a:cubicBezTo>
                      <a:lnTo>
                        <a:pt x="38" y="1675"/>
                      </a:lnTo>
                      <a:cubicBezTo>
                        <a:pt x="0" y="1713"/>
                        <a:pt x="0" y="1828"/>
                        <a:pt x="38" y="1866"/>
                      </a:cubicBezTo>
                      <a:lnTo>
                        <a:pt x="192" y="2020"/>
                      </a:lnTo>
                      <a:cubicBezTo>
                        <a:pt x="230" y="2020"/>
                        <a:pt x="268" y="2058"/>
                        <a:pt x="306" y="2058"/>
                      </a:cubicBezTo>
                      <a:cubicBezTo>
                        <a:pt x="345" y="2058"/>
                        <a:pt x="383" y="2020"/>
                        <a:pt x="421" y="1981"/>
                      </a:cubicBezTo>
                      <a:lnTo>
                        <a:pt x="1876" y="373"/>
                      </a:lnTo>
                      <a:cubicBezTo>
                        <a:pt x="1914" y="297"/>
                        <a:pt x="1914" y="220"/>
                        <a:pt x="1876" y="182"/>
                      </a:cubicBezTo>
                      <a:lnTo>
                        <a:pt x="1723" y="29"/>
                      </a:lnTo>
                      <a:cubicBezTo>
                        <a:pt x="1685" y="10"/>
                        <a:pt x="1646" y="0"/>
                        <a:pt x="160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4" name="Google Shape;3924;p22"/>
                <p:cNvSpPr/>
                <p:nvPr/>
              </p:nvSpPr>
              <p:spPr>
                <a:xfrm>
                  <a:off x="6321400" y="754750"/>
                  <a:ext cx="45000" cy="5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2374" extrusionOk="0">
                      <a:moveTo>
                        <a:pt x="154" y="0"/>
                      </a:moveTo>
                      <a:lnTo>
                        <a:pt x="1" y="115"/>
                      </a:lnTo>
                      <a:lnTo>
                        <a:pt x="1647" y="2374"/>
                      </a:lnTo>
                      <a:lnTo>
                        <a:pt x="1800" y="2259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5" name="Google Shape;3925;p22"/>
                <p:cNvSpPr/>
                <p:nvPr/>
              </p:nvSpPr>
              <p:spPr>
                <a:xfrm>
                  <a:off x="6317575" y="751250"/>
                  <a:ext cx="52675" cy="6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" h="2667" extrusionOk="0">
                      <a:moveTo>
                        <a:pt x="323" y="0"/>
                      </a:moveTo>
                      <a:cubicBezTo>
                        <a:pt x="294" y="0"/>
                        <a:pt x="262" y="9"/>
                        <a:pt x="230" y="25"/>
                      </a:cubicBezTo>
                      <a:lnTo>
                        <a:pt x="77" y="140"/>
                      </a:lnTo>
                      <a:cubicBezTo>
                        <a:pt x="39" y="140"/>
                        <a:pt x="0" y="178"/>
                        <a:pt x="0" y="217"/>
                      </a:cubicBezTo>
                      <a:cubicBezTo>
                        <a:pt x="0" y="255"/>
                        <a:pt x="0" y="293"/>
                        <a:pt x="39" y="332"/>
                      </a:cubicBezTo>
                      <a:lnTo>
                        <a:pt x="1647" y="2629"/>
                      </a:lnTo>
                      <a:cubicBezTo>
                        <a:pt x="1685" y="2667"/>
                        <a:pt x="1723" y="2667"/>
                        <a:pt x="1762" y="2667"/>
                      </a:cubicBezTo>
                      <a:lnTo>
                        <a:pt x="1876" y="2667"/>
                      </a:lnTo>
                      <a:lnTo>
                        <a:pt x="2030" y="2552"/>
                      </a:lnTo>
                      <a:cubicBezTo>
                        <a:pt x="2068" y="2514"/>
                        <a:pt x="2068" y="2475"/>
                        <a:pt x="2106" y="2437"/>
                      </a:cubicBezTo>
                      <a:cubicBezTo>
                        <a:pt x="2106" y="2399"/>
                        <a:pt x="2068" y="2361"/>
                        <a:pt x="2068" y="2322"/>
                      </a:cubicBezTo>
                      <a:lnTo>
                        <a:pt x="422" y="64"/>
                      </a:lnTo>
                      <a:cubicBezTo>
                        <a:pt x="399" y="19"/>
                        <a:pt x="364" y="0"/>
                        <a:pt x="32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6" name="Google Shape;3926;p22"/>
                <p:cNvSpPr/>
                <p:nvPr/>
              </p:nvSpPr>
              <p:spPr>
                <a:xfrm>
                  <a:off x="6460175" y="205375"/>
                  <a:ext cx="44050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302" extrusionOk="0">
                      <a:moveTo>
                        <a:pt x="1647" y="0"/>
                      </a:moveTo>
                      <a:lnTo>
                        <a:pt x="1" y="1149"/>
                      </a:lnTo>
                      <a:lnTo>
                        <a:pt x="116" y="1302"/>
                      </a:lnTo>
                      <a:lnTo>
                        <a:pt x="1762" y="153"/>
                      </a:lnTo>
                      <a:lnTo>
                        <a:pt x="164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7" name="Google Shape;3927;p22"/>
                <p:cNvSpPr/>
                <p:nvPr/>
              </p:nvSpPr>
              <p:spPr>
                <a:xfrm>
                  <a:off x="6456350" y="201875"/>
                  <a:ext cx="50750" cy="39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0" h="1596" extrusionOk="0">
                      <a:moveTo>
                        <a:pt x="1780" y="0"/>
                      </a:moveTo>
                      <a:cubicBezTo>
                        <a:pt x="1749" y="0"/>
                        <a:pt x="1717" y="10"/>
                        <a:pt x="1685" y="25"/>
                      </a:cubicBezTo>
                      <a:lnTo>
                        <a:pt x="77" y="1174"/>
                      </a:lnTo>
                      <a:cubicBezTo>
                        <a:pt x="1" y="1212"/>
                        <a:pt x="1" y="1289"/>
                        <a:pt x="39" y="1365"/>
                      </a:cubicBezTo>
                      <a:lnTo>
                        <a:pt x="154" y="1518"/>
                      </a:lnTo>
                      <a:cubicBezTo>
                        <a:pt x="154" y="1557"/>
                        <a:pt x="192" y="1595"/>
                        <a:pt x="230" y="1595"/>
                      </a:cubicBezTo>
                      <a:lnTo>
                        <a:pt x="269" y="1595"/>
                      </a:lnTo>
                      <a:cubicBezTo>
                        <a:pt x="307" y="1595"/>
                        <a:pt x="345" y="1595"/>
                        <a:pt x="345" y="1557"/>
                      </a:cubicBezTo>
                      <a:lnTo>
                        <a:pt x="1991" y="447"/>
                      </a:lnTo>
                      <a:cubicBezTo>
                        <a:pt x="2030" y="408"/>
                        <a:pt x="2030" y="370"/>
                        <a:pt x="2030" y="332"/>
                      </a:cubicBezTo>
                      <a:cubicBezTo>
                        <a:pt x="2030" y="293"/>
                        <a:pt x="2030" y="255"/>
                        <a:pt x="2030" y="217"/>
                      </a:cubicBezTo>
                      <a:lnTo>
                        <a:pt x="1915" y="64"/>
                      </a:lnTo>
                      <a:cubicBezTo>
                        <a:pt x="1870" y="19"/>
                        <a:pt x="1825" y="0"/>
                        <a:pt x="178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8" name="Google Shape;3928;p22"/>
                <p:cNvSpPr/>
                <p:nvPr/>
              </p:nvSpPr>
              <p:spPr>
                <a:xfrm>
                  <a:off x="6911925" y="266625"/>
                  <a:ext cx="46925" cy="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1149" extrusionOk="0">
                      <a:moveTo>
                        <a:pt x="77" y="0"/>
                      </a:moveTo>
                      <a:lnTo>
                        <a:pt x="1" y="154"/>
                      </a:lnTo>
                      <a:lnTo>
                        <a:pt x="1762" y="1149"/>
                      </a:lnTo>
                      <a:lnTo>
                        <a:pt x="1877" y="95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9" name="Google Shape;3929;p22"/>
                <p:cNvSpPr/>
                <p:nvPr/>
              </p:nvSpPr>
              <p:spPr>
                <a:xfrm>
                  <a:off x="6908100" y="262425"/>
                  <a:ext cx="54575" cy="3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1471" extrusionOk="0">
                      <a:moveTo>
                        <a:pt x="246" y="0"/>
                      </a:moveTo>
                      <a:cubicBezTo>
                        <a:pt x="192" y="0"/>
                        <a:pt x="143" y="36"/>
                        <a:pt x="115" y="92"/>
                      </a:cubicBezTo>
                      <a:lnTo>
                        <a:pt x="1" y="245"/>
                      </a:lnTo>
                      <a:cubicBezTo>
                        <a:pt x="1" y="283"/>
                        <a:pt x="1" y="322"/>
                        <a:pt x="1" y="360"/>
                      </a:cubicBezTo>
                      <a:cubicBezTo>
                        <a:pt x="1" y="398"/>
                        <a:pt x="39" y="436"/>
                        <a:pt x="77" y="475"/>
                      </a:cubicBezTo>
                      <a:lnTo>
                        <a:pt x="1838" y="1432"/>
                      </a:lnTo>
                      <a:cubicBezTo>
                        <a:pt x="1876" y="1432"/>
                        <a:pt x="1915" y="1470"/>
                        <a:pt x="1915" y="1470"/>
                      </a:cubicBezTo>
                      <a:cubicBezTo>
                        <a:pt x="1991" y="1470"/>
                        <a:pt x="2030" y="1432"/>
                        <a:pt x="2068" y="1393"/>
                      </a:cubicBezTo>
                      <a:lnTo>
                        <a:pt x="2144" y="1202"/>
                      </a:lnTo>
                      <a:cubicBezTo>
                        <a:pt x="2183" y="1164"/>
                        <a:pt x="2183" y="1126"/>
                        <a:pt x="2144" y="1087"/>
                      </a:cubicBezTo>
                      <a:cubicBezTo>
                        <a:pt x="2144" y="1049"/>
                        <a:pt x="2144" y="1011"/>
                        <a:pt x="2106" y="1011"/>
                      </a:cubicBezTo>
                      <a:lnTo>
                        <a:pt x="307" y="15"/>
                      </a:lnTo>
                      <a:cubicBezTo>
                        <a:pt x="286" y="5"/>
                        <a:pt x="266" y="0"/>
                        <a:pt x="2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0" name="Google Shape;3930;p22"/>
                <p:cNvSpPr/>
                <p:nvPr/>
              </p:nvSpPr>
              <p:spPr>
                <a:xfrm>
                  <a:off x="6392225" y="379550"/>
                  <a:ext cx="62250" cy="1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690" extrusionOk="0">
                      <a:moveTo>
                        <a:pt x="39" y="1"/>
                      </a:moveTo>
                      <a:lnTo>
                        <a:pt x="1" y="192"/>
                      </a:lnTo>
                      <a:lnTo>
                        <a:pt x="2451" y="690"/>
                      </a:lnTo>
                      <a:lnTo>
                        <a:pt x="2489" y="499"/>
                      </a:lnTo>
                      <a:lnTo>
                        <a:pt x="39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1" name="Google Shape;3931;p22"/>
                <p:cNvSpPr/>
                <p:nvPr/>
              </p:nvSpPr>
              <p:spPr>
                <a:xfrm>
                  <a:off x="6388400" y="376275"/>
                  <a:ext cx="69900" cy="2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6" h="975" extrusionOk="0">
                      <a:moveTo>
                        <a:pt x="192" y="0"/>
                      </a:moveTo>
                      <a:cubicBezTo>
                        <a:pt x="166" y="0"/>
                        <a:pt x="141" y="17"/>
                        <a:pt x="115" y="17"/>
                      </a:cubicBezTo>
                      <a:cubicBezTo>
                        <a:pt x="77" y="55"/>
                        <a:pt x="39" y="94"/>
                        <a:pt x="39" y="132"/>
                      </a:cubicBezTo>
                      <a:lnTo>
                        <a:pt x="0" y="323"/>
                      </a:lnTo>
                      <a:cubicBezTo>
                        <a:pt x="0" y="400"/>
                        <a:pt x="39" y="476"/>
                        <a:pt x="115" y="476"/>
                      </a:cubicBezTo>
                      <a:lnTo>
                        <a:pt x="2565" y="974"/>
                      </a:lnTo>
                      <a:lnTo>
                        <a:pt x="2604" y="974"/>
                      </a:lnTo>
                      <a:cubicBezTo>
                        <a:pt x="2604" y="974"/>
                        <a:pt x="2642" y="974"/>
                        <a:pt x="2680" y="936"/>
                      </a:cubicBezTo>
                      <a:cubicBezTo>
                        <a:pt x="2719" y="936"/>
                        <a:pt x="2719" y="898"/>
                        <a:pt x="2719" y="859"/>
                      </a:cubicBezTo>
                      <a:lnTo>
                        <a:pt x="2757" y="668"/>
                      </a:lnTo>
                      <a:cubicBezTo>
                        <a:pt x="2795" y="591"/>
                        <a:pt x="2719" y="515"/>
                        <a:pt x="2642" y="476"/>
                      </a:cubicBezTo>
                      <a:lnTo>
                        <a:pt x="230" y="17"/>
                      </a:lnTo>
                      <a:cubicBezTo>
                        <a:pt x="217" y="4"/>
                        <a:pt x="205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2" name="Google Shape;3932;p22"/>
                <p:cNvSpPr/>
                <p:nvPr/>
              </p:nvSpPr>
              <p:spPr>
                <a:xfrm>
                  <a:off x="6496550" y="547050"/>
                  <a:ext cx="35450" cy="2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150" extrusionOk="0">
                      <a:moveTo>
                        <a:pt x="1302" y="1"/>
                      </a:moveTo>
                      <a:lnTo>
                        <a:pt x="1" y="958"/>
                      </a:lnTo>
                      <a:lnTo>
                        <a:pt x="115" y="1149"/>
                      </a:lnTo>
                      <a:lnTo>
                        <a:pt x="1417" y="154"/>
                      </a:lnTo>
                      <a:lnTo>
                        <a:pt x="130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3" name="Google Shape;3933;p22"/>
                <p:cNvSpPr/>
                <p:nvPr/>
              </p:nvSpPr>
              <p:spPr>
                <a:xfrm>
                  <a:off x="6492725" y="543225"/>
                  <a:ext cx="44050" cy="3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17" extrusionOk="0">
                      <a:moveTo>
                        <a:pt x="1493" y="0"/>
                      </a:moveTo>
                      <a:cubicBezTo>
                        <a:pt x="1455" y="0"/>
                        <a:pt x="1417" y="0"/>
                        <a:pt x="1379" y="39"/>
                      </a:cubicBezTo>
                      <a:lnTo>
                        <a:pt x="77" y="996"/>
                      </a:lnTo>
                      <a:cubicBezTo>
                        <a:pt x="0" y="1072"/>
                        <a:pt x="0" y="1149"/>
                        <a:pt x="39" y="1225"/>
                      </a:cubicBezTo>
                      <a:lnTo>
                        <a:pt x="154" y="1379"/>
                      </a:lnTo>
                      <a:cubicBezTo>
                        <a:pt x="192" y="1417"/>
                        <a:pt x="230" y="1417"/>
                        <a:pt x="268" y="1417"/>
                      </a:cubicBezTo>
                      <a:lnTo>
                        <a:pt x="383" y="1417"/>
                      </a:lnTo>
                      <a:lnTo>
                        <a:pt x="1685" y="422"/>
                      </a:lnTo>
                      <a:cubicBezTo>
                        <a:pt x="1723" y="383"/>
                        <a:pt x="1761" y="268"/>
                        <a:pt x="1685" y="230"/>
                      </a:cubicBezTo>
                      <a:lnTo>
                        <a:pt x="1570" y="77"/>
                      </a:lnTo>
                      <a:cubicBezTo>
                        <a:pt x="1570" y="39"/>
                        <a:pt x="1532" y="0"/>
                        <a:pt x="14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4" name="Google Shape;3934;p22"/>
                <p:cNvSpPr/>
                <p:nvPr/>
              </p:nvSpPr>
              <p:spPr>
                <a:xfrm>
                  <a:off x="6443900" y="705925"/>
                  <a:ext cx="47900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6" h="1609" extrusionOk="0">
                      <a:moveTo>
                        <a:pt x="116" y="1"/>
                      </a:moveTo>
                      <a:lnTo>
                        <a:pt x="1" y="154"/>
                      </a:lnTo>
                      <a:lnTo>
                        <a:pt x="1800" y="1609"/>
                      </a:lnTo>
                      <a:lnTo>
                        <a:pt x="1915" y="1455"/>
                      </a:lnTo>
                      <a:lnTo>
                        <a:pt x="1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5" name="Google Shape;3935;p22"/>
                <p:cNvSpPr/>
                <p:nvPr/>
              </p:nvSpPr>
              <p:spPr>
                <a:xfrm>
                  <a:off x="6440075" y="702100"/>
                  <a:ext cx="55550" cy="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915" extrusionOk="0">
                      <a:moveTo>
                        <a:pt x="269" y="1"/>
                      </a:moveTo>
                      <a:cubicBezTo>
                        <a:pt x="230" y="1"/>
                        <a:pt x="192" y="1"/>
                        <a:pt x="154" y="39"/>
                      </a:cubicBezTo>
                      <a:lnTo>
                        <a:pt x="39" y="192"/>
                      </a:lnTo>
                      <a:cubicBezTo>
                        <a:pt x="1" y="268"/>
                        <a:pt x="1" y="345"/>
                        <a:pt x="39" y="422"/>
                      </a:cubicBezTo>
                      <a:lnTo>
                        <a:pt x="1838" y="1876"/>
                      </a:lnTo>
                      <a:cubicBezTo>
                        <a:pt x="1877" y="1876"/>
                        <a:pt x="1915" y="1915"/>
                        <a:pt x="1953" y="1915"/>
                      </a:cubicBezTo>
                      <a:cubicBezTo>
                        <a:pt x="1992" y="1915"/>
                        <a:pt x="2030" y="1876"/>
                        <a:pt x="2068" y="1838"/>
                      </a:cubicBezTo>
                      <a:lnTo>
                        <a:pt x="2183" y="1685"/>
                      </a:lnTo>
                      <a:cubicBezTo>
                        <a:pt x="2221" y="1647"/>
                        <a:pt x="2221" y="1532"/>
                        <a:pt x="2145" y="1494"/>
                      </a:cubicBezTo>
                      <a:lnTo>
                        <a:pt x="384" y="39"/>
                      </a:lnTo>
                      <a:cubicBezTo>
                        <a:pt x="345" y="1"/>
                        <a:pt x="307" y="1"/>
                        <a:pt x="26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6" name="Google Shape;3936;p22"/>
                <p:cNvSpPr/>
                <p:nvPr/>
              </p:nvSpPr>
              <p:spPr>
                <a:xfrm>
                  <a:off x="6509000" y="791100"/>
                  <a:ext cx="35425" cy="2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958" extrusionOk="0">
                      <a:moveTo>
                        <a:pt x="115" y="1"/>
                      </a:moveTo>
                      <a:lnTo>
                        <a:pt x="0" y="154"/>
                      </a:lnTo>
                      <a:lnTo>
                        <a:pt x="1302" y="958"/>
                      </a:lnTo>
                      <a:lnTo>
                        <a:pt x="1417" y="805"/>
                      </a:lnTo>
                      <a:lnTo>
                        <a:pt x="11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7" name="Google Shape;3937;p22"/>
                <p:cNvSpPr/>
                <p:nvPr/>
              </p:nvSpPr>
              <p:spPr>
                <a:xfrm>
                  <a:off x="6505175" y="786850"/>
                  <a:ext cx="43075" cy="3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3" h="1282" extrusionOk="0">
                      <a:moveTo>
                        <a:pt x="268" y="1"/>
                      </a:moveTo>
                      <a:cubicBezTo>
                        <a:pt x="255" y="1"/>
                        <a:pt x="243" y="5"/>
                        <a:pt x="230" y="18"/>
                      </a:cubicBezTo>
                      <a:cubicBezTo>
                        <a:pt x="192" y="18"/>
                        <a:pt x="153" y="56"/>
                        <a:pt x="153" y="94"/>
                      </a:cubicBezTo>
                      <a:lnTo>
                        <a:pt x="38" y="247"/>
                      </a:lnTo>
                      <a:cubicBezTo>
                        <a:pt x="0" y="324"/>
                        <a:pt x="0" y="401"/>
                        <a:pt x="77" y="439"/>
                      </a:cubicBezTo>
                      <a:lnTo>
                        <a:pt x="1378" y="1243"/>
                      </a:lnTo>
                      <a:cubicBezTo>
                        <a:pt x="1417" y="1281"/>
                        <a:pt x="1417" y="1281"/>
                        <a:pt x="1455" y="1281"/>
                      </a:cubicBezTo>
                      <a:cubicBezTo>
                        <a:pt x="1493" y="1281"/>
                        <a:pt x="1570" y="1243"/>
                        <a:pt x="1570" y="1205"/>
                      </a:cubicBezTo>
                      <a:lnTo>
                        <a:pt x="1685" y="1051"/>
                      </a:lnTo>
                      <a:cubicBezTo>
                        <a:pt x="1723" y="1013"/>
                        <a:pt x="1723" y="975"/>
                        <a:pt x="1723" y="937"/>
                      </a:cubicBezTo>
                      <a:cubicBezTo>
                        <a:pt x="1685" y="898"/>
                        <a:pt x="1685" y="860"/>
                        <a:pt x="1646" y="822"/>
                      </a:cubicBezTo>
                      <a:lnTo>
                        <a:pt x="345" y="18"/>
                      </a:lnTo>
                      <a:cubicBezTo>
                        <a:pt x="319" y="18"/>
                        <a:pt x="294" y="1"/>
                        <a:pt x="26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8" name="Google Shape;3938;p22"/>
                <p:cNvSpPr/>
                <p:nvPr/>
              </p:nvSpPr>
              <p:spPr>
                <a:xfrm>
                  <a:off x="6449650" y="632225"/>
                  <a:ext cx="48850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4" h="193" extrusionOk="0">
                      <a:moveTo>
                        <a:pt x="1" y="1"/>
                      </a:moveTo>
                      <a:lnTo>
                        <a:pt x="1" y="192"/>
                      </a:lnTo>
                      <a:lnTo>
                        <a:pt x="1953" y="192"/>
                      </a:lnTo>
                      <a:lnTo>
                        <a:pt x="19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9" name="Google Shape;3939;p22"/>
                <p:cNvSpPr/>
                <p:nvPr/>
              </p:nvSpPr>
              <p:spPr>
                <a:xfrm>
                  <a:off x="6445825" y="628400"/>
                  <a:ext cx="56500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499" extrusionOk="0">
                      <a:moveTo>
                        <a:pt x="154" y="1"/>
                      </a:moveTo>
                      <a:cubicBezTo>
                        <a:pt x="77" y="1"/>
                        <a:pt x="0" y="39"/>
                        <a:pt x="0" y="154"/>
                      </a:cubicBezTo>
                      <a:lnTo>
                        <a:pt x="0" y="345"/>
                      </a:lnTo>
                      <a:cubicBezTo>
                        <a:pt x="0" y="422"/>
                        <a:pt x="77" y="498"/>
                        <a:pt x="154" y="498"/>
                      </a:cubicBezTo>
                      <a:lnTo>
                        <a:pt x="2106" y="498"/>
                      </a:lnTo>
                      <a:cubicBezTo>
                        <a:pt x="2183" y="498"/>
                        <a:pt x="2259" y="422"/>
                        <a:pt x="2259" y="345"/>
                      </a:cubicBezTo>
                      <a:lnTo>
                        <a:pt x="2259" y="154"/>
                      </a:lnTo>
                      <a:cubicBezTo>
                        <a:pt x="2259" y="39"/>
                        <a:pt x="2183" y="1"/>
                        <a:pt x="210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0" name="Google Shape;3940;p22"/>
                <p:cNvSpPr/>
                <p:nvPr/>
              </p:nvSpPr>
              <p:spPr>
                <a:xfrm>
                  <a:off x="6622875" y="51275"/>
                  <a:ext cx="43100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1303" extrusionOk="0">
                      <a:moveTo>
                        <a:pt x="1609" y="1"/>
                      </a:moveTo>
                      <a:lnTo>
                        <a:pt x="1" y="1111"/>
                      </a:lnTo>
                      <a:lnTo>
                        <a:pt x="116" y="1302"/>
                      </a:lnTo>
                      <a:lnTo>
                        <a:pt x="1724" y="154"/>
                      </a:lnTo>
                      <a:lnTo>
                        <a:pt x="1609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1" name="Google Shape;3941;p22"/>
                <p:cNvSpPr/>
                <p:nvPr/>
              </p:nvSpPr>
              <p:spPr>
                <a:xfrm>
                  <a:off x="6618100" y="47450"/>
                  <a:ext cx="52675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" h="1609" extrusionOk="0">
                      <a:moveTo>
                        <a:pt x="1838" y="0"/>
                      </a:moveTo>
                      <a:cubicBezTo>
                        <a:pt x="1800" y="0"/>
                        <a:pt x="1762" y="0"/>
                        <a:pt x="1723" y="39"/>
                      </a:cubicBezTo>
                      <a:lnTo>
                        <a:pt x="115" y="1149"/>
                      </a:lnTo>
                      <a:cubicBezTo>
                        <a:pt x="39" y="1226"/>
                        <a:pt x="1" y="1302"/>
                        <a:pt x="77" y="1379"/>
                      </a:cubicBezTo>
                      <a:lnTo>
                        <a:pt x="192" y="1532"/>
                      </a:lnTo>
                      <a:cubicBezTo>
                        <a:pt x="192" y="1570"/>
                        <a:pt x="230" y="1570"/>
                        <a:pt x="269" y="1608"/>
                      </a:cubicBezTo>
                      <a:lnTo>
                        <a:pt x="307" y="1608"/>
                      </a:lnTo>
                      <a:cubicBezTo>
                        <a:pt x="345" y="1608"/>
                        <a:pt x="345" y="1570"/>
                        <a:pt x="383" y="1570"/>
                      </a:cubicBezTo>
                      <a:lnTo>
                        <a:pt x="1991" y="422"/>
                      </a:lnTo>
                      <a:cubicBezTo>
                        <a:pt x="2068" y="383"/>
                        <a:pt x="2106" y="307"/>
                        <a:pt x="2030" y="230"/>
                      </a:cubicBezTo>
                      <a:lnTo>
                        <a:pt x="1953" y="77"/>
                      </a:lnTo>
                      <a:cubicBezTo>
                        <a:pt x="1915" y="39"/>
                        <a:pt x="1876" y="0"/>
                        <a:pt x="183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2" name="Google Shape;3942;p22"/>
                <p:cNvSpPr/>
                <p:nvPr/>
              </p:nvSpPr>
              <p:spPr>
                <a:xfrm>
                  <a:off x="6661175" y="136450"/>
                  <a:ext cx="48825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3" h="193" extrusionOk="0">
                      <a:moveTo>
                        <a:pt x="0" y="1"/>
                      </a:moveTo>
                      <a:lnTo>
                        <a:pt x="0" y="192"/>
                      </a:lnTo>
                      <a:lnTo>
                        <a:pt x="1953" y="192"/>
                      </a:lnTo>
                      <a:lnTo>
                        <a:pt x="19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3" name="Google Shape;3943;p22"/>
                <p:cNvSpPr/>
                <p:nvPr/>
              </p:nvSpPr>
              <p:spPr>
                <a:xfrm>
                  <a:off x="6657350" y="132625"/>
                  <a:ext cx="5552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1" h="499" extrusionOk="0">
                      <a:moveTo>
                        <a:pt x="153" y="1"/>
                      </a:moveTo>
                      <a:cubicBezTo>
                        <a:pt x="38" y="1"/>
                        <a:pt x="0" y="39"/>
                        <a:pt x="0" y="154"/>
                      </a:cubicBezTo>
                      <a:lnTo>
                        <a:pt x="0" y="345"/>
                      </a:lnTo>
                      <a:cubicBezTo>
                        <a:pt x="0" y="422"/>
                        <a:pt x="38" y="498"/>
                        <a:pt x="153" y="498"/>
                      </a:cubicBezTo>
                      <a:lnTo>
                        <a:pt x="2106" y="498"/>
                      </a:lnTo>
                      <a:cubicBezTo>
                        <a:pt x="2182" y="498"/>
                        <a:pt x="2221" y="422"/>
                        <a:pt x="2221" y="345"/>
                      </a:cubicBezTo>
                      <a:lnTo>
                        <a:pt x="2221" y="154"/>
                      </a:lnTo>
                      <a:cubicBezTo>
                        <a:pt x="2221" y="39"/>
                        <a:pt x="2182" y="1"/>
                        <a:pt x="210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4" name="Google Shape;3944;p22"/>
                <p:cNvSpPr/>
                <p:nvPr/>
              </p:nvSpPr>
              <p:spPr>
                <a:xfrm>
                  <a:off x="6610450" y="230250"/>
                  <a:ext cx="47875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1303" extrusionOk="0">
                      <a:moveTo>
                        <a:pt x="115" y="1"/>
                      </a:moveTo>
                      <a:lnTo>
                        <a:pt x="0" y="154"/>
                      </a:lnTo>
                      <a:lnTo>
                        <a:pt x="1800" y="1302"/>
                      </a:lnTo>
                      <a:lnTo>
                        <a:pt x="1914" y="1111"/>
                      </a:lnTo>
                      <a:lnTo>
                        <a:pt x="11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5" name="Google Shape;3945;p22"/>
                <p:cNvSpPr/>
                <p:nvPr/>
              </p:nvSpPr>
              <p:spPr>
                <a:xfrm>
                  <a:off x="6606625" y="226425"/>
                  <a:ext cx="55525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1" h="1609" extrusionOk="0">
                      <a:moveTo>
                        <a:pt x="230" y="0"/>
                      </a:moveTo>
                      <a:cubicBezTo>
                        <a:pt x="192" y="0"/>
                        <a:pt x="153" y="39"/>
                        <a:pt x="153" y="77"/>
                      </a:cubicBezTo>
                      <a:lnTo>
                        <a:pt x="38" y="230"/>
                      </a:lnTo>
                      <a:cubicBezTo>
                        <a:pt x="0" y="307"/>
                        <a:pt x="0" y="383"/>
                        <a:pt x="77" y="422"/>
                      </a:cubicBezTo>
                      <a:lnTo>
                        <a:pt x="1876" y="1570"/>
                      </a:lnTo>
                      <a:cubicBezTo>
                        <a:pt x="1914" y="1570"/>
                        <a:pt x="1914" y="1608"/>
                        <a:pt x="1953" y="1608"/>
                      </a:cubicBezTo>
                      <a:cubicBezTo>
                        <a:pt x="1953" y="1608"/>
                        <a:pt x="1991" y="1608"/>
                        <a:pt x="1991" y="1570"/>
                      </a:cubicBezTo>
                      <a:cubicBezTo>
                        <a:pt x="2029" y="1570"/>
                        <a:pt x="2067" y="1570"/>
                        <a:pt x="2067" y="1532"/>
                      </a:cubicBezTo>
                      <a:lnTo>
                        <a:pt x="2182" y="1340"/>
                      </a:lnTo>
                      <a:cubicBezTo>
                        <a:pt x="2221" y="1302"/>
                        <a:pt x="2221" y="1187"/>
                        <a:pt x="2144" y="1149"/>
                      </a:cubicBezTo>
                      <a:lnTo>
                        <a:pt x="3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6" name="Google Shape;3946;p22"/>
                <p:cNvSpPr/>
                <p:nvPr/>
              </p:nvSpPr>
              <p:spPr>
                <a:xfrm>
                  <a:off x="6629575" y="434125"/>
                  <a:ext cx="17275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1685" extrusionOk="0">
                      <a:moveTo>
                        <a:pt x="499" y="0"/>
                      </a:moveTo>
                      <a:lnTo>
                        <a:pt x="1" y="1646"/>
                      </a:lnTo>
                      <a:lnTo>
                        <a:pt x="192" y="1685"/>
                      </a:lnTo>
                      <a:lnTo>
                        <a:pt x="690" y="77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7" name="Google Shape;3947;p22"/>
                <p:cNvSpPr/>
                <p:nvPr/>
              </p:nvSpPr>
              <p:spPr>
                <a:xfrm>
                  <a:off x="6625750" y="430875"/>
                  <a:ext cx="24925" cy="4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" h="1968" extrusionOk="0">
                      <a:moveTo>
                        <a:pt x="629" y="0"/>
                      </a:moveTo>
                      <a:cubicBezTo>
                        <a:pt x="575" y="0"/>
                        <a:pt x="527" y="36"/>
                        <a:pt x="499" y="92"/>
                      </a:cubicBezTo>
                      <a:lnTo>
                        <a:pt x="39" y="1738"/>
                      </a:lnTo>
                      <a:cubicBezTo>
                        <a:pt x="1" y="1776"/>
                        <a:pt x="1" y="1815"/>
                        <a:pt x="39" y="1853"/>
                      </a:cubicBezTo>
                      <a:cubicBezTo>
                        <a:pt x="39" y="1891"/>
                        <a:pt x="77" y="1891"/>
                        <a:pt x="116" y="1929"/>
                      </a:cubicBezTo>
                      <a:lnTo>
                        <a:pt x="307" y="1968"/>
                      </a:lnTo>
                      <a:lnTo>
                        <a:pt x="345" y="1968"/>
                      </a:lnTo>
                      <a:cubicBezTo>
                        <a:pt x="422" y="1968"/>
                        <a:pt x="499" y="1929"/>
                        <a:pt x="499" y="1853"/>
                      </a:cubicBezTo>
                      <a:lnTo>
                        <a:pt x="996" y="245"/>
                      </a:lnTo>
                      <a:cubicBezTo>
                        <a:pt x="996" y="207"/>
                        <a:pt x="996" y="168"/>
                        <a:pt x="958" y="130"/>
                      </a:cubicBezTo>
                      <a:cubicBezTo>
                        <a:pt x="958" y="92"/>
                        <a:pt x="920" y="53"/>
                        <a:pt x="881" y="53"/>
                      </a:cubicBezTo>
                      <a:lnTo>
                        <a:pt x="690" y="15"/>
                      </a:lnTo>
                      <a:cubicBezTo>
                        <a:pt x="669" y="5"/>
                        <a:pt x="649" y="0"/>
                        <a:pt x="62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8" name="Google Shape;3948;p22"/>
                <p:cNvSpPr/>
                <p:nvPr/>
              </p:nvSpPr>
              <p:spPr>
                <a:xfrm>
                  <a:off x="6606625" y="550875"/>
                  <a:ext cx="47875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" h="1609" extrusionOk="0">
                      <a:moveTo>
                        <a:pt x="115" y="1"/>
                      </a:moveTo>
                      <a:lnTo>
                        <a:pt x="0" y="154"/>
                      </a:lnTo>
                      <a:lnTo>
                        <a:pt x="1761" y="1609"/>
                      </a:lnTo>
                      <a:lnTo>
                        <a:pt x="1914" y="1455"/>
                      </a:lnTo>
                      <a:lnTo>
                        <a:pt x="11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9" name="Google Shape;3949;p22"/>
                <p:cNvSpPr/>
                <p:nvPr/>
              </p:nvSpPr>
              <p:spPr>
                <a:xfrm>
                  <a:off x="6602800" y="547375"/>
                  <a:ext cx="55525" cy="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1" h="1902" extrusionOk="0">
                      <a:moveTo>
                        <a:pt x="268" y="1"/>
                      </a:moveTo>
                      <a:cubicBezTo>
                        <a:pt x="224" y="1"/>
                        <a:pt x="176" y="19"/>
                        <a:pt x="153" y="64"/>
                      </a:cubicBezTo>
                      <a:lnTo>
                        <a:pt x="38" y="217"/>
                      </a:lnTo>
                      <a:cubicBezTo>
                        <a:pt x="0" y="256"/>
                        <a:pt x="0" y="294"/>
                        <a:pt x="0" y="332"/>
                      </a:cubicBezTo>
                      <a:cubicBezTo>
                        <a:pt x="0" y="370"/>
                        <a:pt x="38" y="409"/>
                        <a:pt x="38" y="409"/>
                      </a:cubicBezTo>
                      <a:lnTo>
                        <a:pt x="1838" y="1863"/>
                      </a:lnTo>
                      <a:cubicBezTo>
                        <a:pt x="1876" y="1902"/>
                        <a:pt x="1914" y="1902"/>
                        <a:pt x="1914" y="1902"/>
                      </a:cubicBezTo>
                      <a:lnTo>
                        <a:pt x="1953" y="1902"/>
                      </a:lnTo>
                      <a:cubicBezTo>
                        <a:pt x="1991" y="1902"/>
                        <a:pt x="2029" y="1902"/>
                        <a:pt x="2029" y="1863"/>
                      </a:cubicBezTo>
                      <a:lnTo>
                        <a:pt x="2182" y="1710"/>
                      </a:lnTo>
                      <a:cubicBezTo>
                        <a:pt x="2220" y="1634"/>
                        <a:pt x="2220" y="1557"/>
                        <a:pt x="2144" y="1481"/>
                      </a:cubicBezTo>
                      <a:lnTo>
                        <a:pt x="345" y="26"/>
                      </a:lnTo>
                      <a:cubicBezTo>
                        <a:pt x="329" y="10"/>
                        <a:pt x="300" y="1"/>
                        <a:pt x="26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0" name="Google Shape;3950;p22"/>
                <p:cNvSpPr/>
                <p:nvPr/>
              </p:nvSpPr>
              <p:spPr>
                <a:xfrm>
                  <a:off x="6626725" y="697325"/>
                  <a:ext cx="35425" cy="2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958" extrusionOk="0">
                      <a:moveTo>
                        <a:pt x="115" y="0"/>
                      </a:moveTo>
                      <a:lnTo>
                        <a:pt x="0" y="153"/>
                      </a:lnTo>
                      <a:lnTo>
                        <a:pt x="1302" y="957"/>
                      </a:lnTo>
                      <a:lnTo>
                        <a:pt x="1417" y="804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1" name="Google Shape;3951;p22"/>
                <p:cNvSpPr/>
                <p:nvPr/>
              </p:nvSpPr>
              <p:spPr>
                <a:xfrm>
                  <a:off x="6622875" y="693475"/>
                  <a:ext cx="43100" cy="3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1265" extrusionOk="0">
                      <a:moveTo>
                        <a:pt x="231" y="1"/>
                      </a:moveTo>
                      <a:cubicBezTo>
                        <a:pt x="192" y="1"/>
                        <a:pt x="154" y="39"/>
                        <a:pt x="154" y="78"/>
                      </a:cubicBezTo>
                      <a:lnTo>
                        <a:pt x="39" y="231"/>
                      </a:lnTo>
                      <a:cubicBezTo>
                        <a:pt x="1" y="307"/>
                        <a:pt x="1" y="384"/>
                        <a:pt x="78" y="460"/>
                      </a:cubicBezTo>
                      <a:lnTo>
                        <a:pt x="1379" y="1264"/>
                      </a:lnTo>
                      <a:lnTo>
                        <a:pt x="1494" y="1264"/>
                      </a:lnTo>
                      <a:cubicBezTo>
                        <a:pt x="1532" y="1264"/>
                        <a:pt x="1571" y="1226"/>
                        <a:pt x="1609" y="1226"/>
                      </a:cubicBezTo>
                      <a:lnTo>
                        <a:pt x="1685" y="1035"/>
                      </a:lnTo>
                      <a:cubicBezTo>
                        <a:pt x="1724" y="958"/>
                        <a:pt x="1724" y="881"/>
                        <a:pt x="1647" y="843"/>
                      </a:cubicBezTo>
                      <a:lnTo>
                        <a:pt x="346" y="39"/>
                      </a:lnTo>
                      <a:cubicBezTo>
                        <a:pt x="307" y="1"/>
                        <a:pt x="269" y="1"/>
                        <a:pt x="23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2" name="Google Shape;3952;p22"/>
                <p:cNvSpPr/>
                <p:nvPr/>
              </p:nvSpPr>
              <p:spPr>
                <a:xfrm>
                  <a:off x="6993275" y="465700"/>
                  <a:ext cx="48850" cy="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4" h="192" extrusionOk="0">
                      <a:moveTo>
                        <a:pt x="1" y="0"/>
                      </a:moveTo>
                      <a:lnTo>
                        <a:pt x="1" y="192"/>
                      </a:lnTo>
                      <a:lnTo>
                        <a:pt x="1953" y="192"/>
                      </a:lnTo>
                      <a:lnTo>
                        <a:pt x="195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3" name="Google Shape;3953;p22"/>
                <p:cNvSpPr/>
                <p:nvPr/>
              </p:nvSpPr>
              <p:spPr>
                <a:xfrm>
                  <a:off x="6989450" y="461875"/>
                  <a:ext cx="56500" cy="1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498" extrusionOk="0">
                      <a:moveTo>
                        <a:pt x="154" y="0"/>
                      </a:moveTo>
                      <a:cubicBezTo>
                        <a:pt x="77" y="0"/>
                        <a:pt x="1" y="77"/>
                        <a:pt x="1" y="153"/>
                      </a:cubicBezTo>
                      <a:lnTo>
                        <a:pt x="1" y="345"/>
                      </a:lnTo>
                      <a:cubicBezTo>
                        <a:pt x="1" y="421"/>
                        <a:pt x="77" y="498"/>
                        <a:pt x="154" y="498"/>
                      </a:cubicBezTo>
                      <a:lnTo>
                        <a:pt x="2106" y="498"/>
                      </a:lnTo>
                      <a:cubicBezTo>
                        <a:pt x="2183" y="498"/>
                        <a:pt x="2259" y="421"/>
                        <a:pt x="2259" y="345"/>
                      </a:cubicBezTo>
                      <a:lnTo>
                        <a:pt x="2259" y="153"/>
                      </a:lnTo>
                      <a:cubicBezTo>
                        <a:pt x="2259" y="77"/>
                        <a:pt x="2183" y="0"/>
                        <a:pt x="210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4" name="Google Shape;3954;p22"/>
                <p:cNvSpPr/>
                <p:nvPr/>
              </p:nvSpPr>
              <p:spPr>
                <a:xfrm>
                  <a:off x="6378825" y="441775"/>
                  <a:ext cx="44050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302" extrusionOk="0">
                      <a:moveTo>
                        <a:pt x="115" y="0"/>
                      </a:moveTo>
                      <a:lnTo>
                        <a:pt x="1" y="153"/>
                      </a:lnTo>
                      <a:lnTo>
                        <a:pt x="1647" y="1302"/>
                      </a:lnTo>
                      <a:lnTo>
                        <a:pt x="1762" y="1111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5" name="Google Shape;3955;p22"/>
                <p:cNvSpPr/>
                <p:nvPr/>
              </p:nvSpPr>
              <p:spPr>
                <a:xfrm>
                  <a:off x="6375000" y="437525"/>
                  <a:ext cx="51700" cy="3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1587" extrusionOk="0">
                      <a:moveTo>
                        <a:pt x="268" y="0"/>
                      </a:moveTo>
                      <a:cubicBezTo>
                        <a:pt x="256" y="0"/>
                        <a:pt x="243" y="4"/>
                        <a:pt x="230" y="17"/>
                      </a:cubicBezTo>
                      <a:cubicBezTo>
                        <a:pt x="192" y="17"/>
                        <a:pt x="154" y="17"/>
                        <a:pt x="154" y="55"/>
                      </a:cubicBezTo>
                      <a:lnTo>
                        <a:pt x="39" y="209"/>
                      </a:lnTo>
                      <a:cubicBezTo>
                        <a:pt x="0" y="285"/>
                        <a:pt x="0" y="400"/>
                        <a:pt x="77" y="438"/>
                      </a:cubicBezTo>
                      <a:lnTo>
                        <a:pt x="1685" y="1587"/>
                      </a:lnTo>
                      <a:lnTo>
                        <a:pt x="1800" y="1587"/>
                      </a:lnTo>
                      <a:cubicBezTo>
                        <a:pt x="1838" y="1587"/>
                        <a:pt x="1876" y="1549"/>
                        <a:pt x="1915" y="1549"/>
                      </a:cubicBezTo>
                      <a:lnTo>
                        <a:pt x="2030" y="1357"/>
                      </a:lnTo>
                      <a:cubicBezTo>
                        <a:pt x="2068" y="1319"/>
                        <a:pt x="2030" y="1204"/>
                        <a:pt x="1991" y="1166"/>
                      </a:cubicBezTo>
                      <a:lnTo>
                        <a:pt x="345" y="17"/>
                      </a:lnTo>
                      <a:cubicBezTo>
                        <a:pt x="320" y="17"/>
                        <a:pt x="294" y="0"/>
                        <a:pt x="2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6" name="Google Shape;3956;p22"/>
                <p:cNvSpPr/>
                <p:nvPr/>
              </p:nvSpPr>
              <p:spPr>
                <a:xfrm>
                  <a:off x="6457300" y="75200"/>
                  <a:ext cx="48850" cy="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4" h="193" extrusionOk="0">
                      <a:moveTo>
                        <a:pt x="1" y="1"/>
                      </a:moveTo>
                      <a:lnTo>
                        <a:pt x="1" y="192"/>
                      </a:lnTo>
                      <a:lnTo>
                        <a:pt x="1953" y="192"/>
                      </a:lnTo>
                      <a:lnTo>
                        <a:pt x="19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7" name="Google Shape;3957;p22"/>
                <p:cNvSpPr/>
                <p:nvPr/>
              </p:nvSpPr>
              <p:spPr>
                <a:xfrm>
                  <a:off x="6453475" y="71375"/>
                  <a:ext cx="56500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499" extrusionOk="0">
                      <a:moveTo>
                        <a:pt x="154" y="1"/>
                      </a:moveTo>
                      <a:cubicBezTo>
                        <a:pt x="77" y="1"/>
                        <a:pt x="1" y="77"/>
                        <a:pt x="1" y="154"/>
                      </a:cubicBezTo>
                      <a:lnTo>
                        <a:pt x="1" y="345"/>
                      </a:lnTo>
                      <a:cubicBezTo>
                        <a:pt x="1" y="422"/>
                        <a:pt x="77" y="498"/>
                        <a:pt x="154" y="498"/>
                      </a:cubicBezTo>
                      <a:lnTo>
                        <a:pt x="2106" y="498"/>
                      </a:lnTo>
                      <a:cubicBezTo>
                        <a:pt x="2183" y="498"/>
                        <a:pt x="2260" y="422"/>
                        <a:pt x="2260" y="345"/>
                      </a:cubicBezTo>
                      <a:lnTo>
                        <a:pt x="2260" y="154"/>
                      </a:lnTo>
                      <a:cubicBezTo>
                        <a:pt x="2260" y="77"/>
                        <a:pt x="2183" y="1"/>
                        <a:pt x="210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8" name="Google Shape;3958;p22"/>
                <p:cNvSpPr/>
                <p:nvPr/>
              </p:nvSpPr>
              <p:spPr>
                <a:xfrm>
                  <a:off x="6257275" y="307775"/>
                  <a:ext cx="43100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1303" extrusionOk="0">
                      <a:moveTo>
                        <a:pt x="77" y="1"/>
                      </a:moveTo>
                      <a:lnTo>
                        <a:pt x="1" y="154"/>
                      </a:lnTo>
                      <a:lnTo>
                        <a:pt x="1609" y="1302"/>
                      </a:lnTo>
                      <a:lnTo>
                        <a:pt x="1723" y="1111"/>
                      </a:lnTo>
                      <a:lnTo>
                        <a:pt x="7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9" name="Google Shape;3959;p22"/>
                <p:cNvSpPr/>
                <p:nvPr/>
              </p:nvSpPr>
              <p:spPr>
                <a:xfrm>
                  <a:off x="6252500" y="303525"/>
                  <a:ext cx="52650" cy="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" h="1588" extrusionOk="0">
                      <a:moveTo>
                        <a:pt x="306" y="0"/>
                      </a:moveTo>
                      <a:cubicBezTo>
                        <a:pt x="294" y="0"/>
                        <a:pt x="281" y="5"/>
                        <a:pt x="268" y="17"/>
                      </a:cubicBezTo>
                      <a:cubicBezTo>
                        <a:pt x="230" y="17"/>
                        <a:pt x="192" y="17"/>
                        <a:pt x="192" y="56"/>
                      </a:cubicBezTo>
                      <a:lnTo>
                        <a:pt x="77" y="209"/>
                      </a:lnTo>
                      <a:cubicBezTo>
                        <a:pt x="0" y="285"/>
                        <a:pt x="38" y="400"/>
                        <a:pt x="115" y="439"/>
                      </a:cubicBezTo>
                      <a:lnTo>
                        <a:pt x="1723" y="1587"/>
                      </a:lnTo>
                      <a:lnTo>
                        <a:pt x="1838" y="1587"/>
                      </a:lnTo>
                      <a:cubicBezTo>
                        <a:pt x="1876" y="1587"/>
                        <a:pt x="1914" y="1549"/>
                        <a:pt x="1914" y="1549"/>
                      </a:cubicBezTo>
                      <a:lnTo>
                        <a:pt x="2029" y="1357"/>
                      </a:lnTo>
                      <a:cubicBezTo>
                        <a:pt x="2106" y="1319"/>
                        <a:pt x="2067" y="1204"/>
                        <a:pt x="1991" y="1166"/>
                      </a:cubicBezTo>
                      <a:lnTo>
                        <a:pt x="383" y="17"/>
                      </a:lnTo>
                      <a:cubicBezTo>
                        <a:pt x="357" y="17"/>
                        <a:pt x="332" y="0"/>
                        <a:pt x="30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0" name="Google Shape;3960;p22"/>
                <p:cNvSpPr/>
                <p:nvPr/>
              </p:nvSpPr>
              <p:spPr>
                <a:xfrm>
                  <a:off x="6214200" y="392000"/>
                  <a:ext cx="48850" cy="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4" h="192" extrusionOk="0">
                      <a:moveTo>
                        <a:pt x="1" y="1"/>
                      </a:moveTo>
                      <a:lnTo>
                        <a:pt x="1" y="192"/>
                      </a:lnTo>
                      <a:lnTo>
                        <a:pt x="1953" y="192"/>
                      </a:lnTo>
                      <a:lnTo>
                        <a:pt x="19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1" name="Google Shape;3961;p22"/>
                <p:cNvSpPr/>
                <p:nvPr/>
              </p:nvSpPr>
              <p:spPr>
                <a:xfrm>
                  <a:off x="6210375" y="388175"/>
                  <a:ext cx="55550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499" extrusionOk="0">
                      <a:moveTo>
                        <a:pt x="154" y="0"/>
                      </a:moveTo>
                      <a:cubicBezTo>
                        <a:pt x="39" y="0"/>
                        <a:pt x="1" y="77"/>
                        <a:pt x="1" y="154"/>
                      </a:cubicBezTo>
                      <a:lnTo>
                        <a:pt x="1" y="345"/>
                      </a:lnTo>
                      <a:cubicBezTo>
                        <a:pt x="1" y="422"/>
                        <a:pt x="39" y="498"/>
                        <a:pt x="154" y="498"/>
                      </a:cubicBezTo>
                      <a:lnTo>
                        <a:pt x="2106" y="498"/>
                      </a:lnTo>
                      <a:cubicBezTo>
                        <a:pt x="2183" y="498"/>
                        <a:pt x="2221" y="422"/>
                        <a:pt x="2221" y="345"/>
                      </a:cubicBezTo>
                      <a:lnTo>
                        <a:pt x="2221" y="154"/>
                      </a:lnTo>
                      <a:cubicBezTo>
                        <a:pt x="2221" y="77"/>
                        <a:pt x="2183" y="0"/>
                        <a:pt x="210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2" name="Google Shape;3962;p22"/>
                <p:cNvSpPr/>
                <p:nvPr/>
              </p:nvSpPr>
              <p:spPr>
                <a:xfrm>
                  <a:off x="6264925" y="485800"/>
                  <a:ext cx="47900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6" h="1303" extrusionOk="0">
                      <a:moveTo>
                        <a:pt x="1800" y="0"/>
                      </a:moveTo>
                      <a:lnTo>
                        <a:pt x="1" y="1149"/>
                      </a:lnTo>
                      <a:lnTo>
                        <a:pt x="116" y="1302"/>
                      </a:lnTo>
                      <a:lnTo>
                        <a:pt x="1915" y="154"/>
                      </a:lnTo>
                      <a:lnTo>
                        <a:pt x="180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3" name="Google Shape;3963;p22"/>
                <p:cNvSpPr/>
                <p:nvPr/>
              </p:nvSpPr>
              <p:spPr>
                <a:xfrm>
                  <a:off x="6261100" y="481975"/>
                  <a:ext cx="55550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609" extrusionOk="0">
                      <a:moveTo>
                        <a:pt x="1991" y="0"/>
                      </a:moveTo>
                      <a:cubicBezTo>
                        <a:pt x="1953" y="0"/>
                        <a:pt x="1915" y="0"/>
                        <a:pt x="1877" y="39"/>
                      </a:cubicBezTo>
                      <a:lnTo>
                        <a:pt x="77" y="1187"/>
                      </a:lnTo>
                      <a:cubicBezTo>
                        <a:pt x="1" y="1225"/>
                        <a:pt x="1" y="1302"/>
                        <a:pt x="39" y="1378"/>
                      </a:cubicBezTo>
                      <a:lnTo>
                        <a:pt x="154" y="1532"/>
                      </a:lnTo>
                      <a:cubicBezTo>
                        <a:pt x="154" y="1570"/>
                        <a:pt x="192" y="1608"/>
                        <a:pt x="230" y="1608"/>
                      </a:cubicBezTo>
                      <a:lnTo>
                        <a:pt x="269" y="1608"/>
                      </a:lnTo>
                      <a:cubicBezTo>
                        <a:pt x="307" y="1608"/>
                        <a:pt x="345" y="1608"/>
                        <a:pt x="345" y="1570"/>
                      </a:cubicBezTo>
                      <a:lnTo>
                        <a:pt x="2145" y="460"/>
                      </a:lnTo>
                      <a:cubicBezTo>
                        <a:pt x="2221" y="421"/>
                        <a:pt x="2221" y="307"/>
                        <a:pt x="2183" y="230"/>
                      </a:cubicBezTo>
                      <a:lnTo>
                        <a:pt x="2068" y="77"/>
                      </a:lnTo>
                      <a:cubicBezTo>
                        <a:pt x="2068" y="39"/>
                        <a:pt x="2030" y="39"/>
                        <a:pt x="199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4" name="Google Shape;3964;p22"/>
                <p:cNvSpPr/>
                <p:nvPr/>
              </p:nvSpPr>
              <p:spPr>
                <a:xfrm>
                  <a:off x="6785600" y="253225"/>
                  <a:ext cx="411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7" h="1188" extrusionOk="0">
                      <a:moveTo>
                        <a:pt x="1532" y="0"/>
                      </a:moveTo>
                      <a:lnTo>
                        <a:pt x="0" y="1034"/>
                      </a:lnTo>
                      <a:lnTo>
                        <a:pt x="115" y="1187"/>
                      </a:lnTo>
                      <a:lnTo>
                        <a:pt x="1646" y="154"/>
                      </a:lnTo>
                      <a:lnTo>
                        <a:pt x="15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5" name="Google Shape;3965;p22"/>
                <p:cNvSpPr/>
                <p:nvPr/>
              </p:nvSpPr>
              <p:spPr>
                <a:xfrm>
                  <a:off x="6780800" y="249400"/>
                  <a:ext cx="49800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494" extrusionOk="0">
                      <a:moveTo>
                        <a:pt x="1762" y="0"/>
                      </a:moveTo>
                      <a:cubicBezTo>
                        <a:pt x="1724" y="0"/>
                        <a:pt x="1685" y="0"/>
                        <a:pt x="1647" y="39"/>
                      </a:cubicBezTo>
                      <a:lnTo>
                        <a:pt x="116" y="1034"/>
                      </a:lnTo>
                      <a:cubicBezTo>
                        <a:pt x="39" y="1111"/>
                        <a:pt x="1" y="1187"/>
                        <a:pt x="77" y="1264"/>
                      </a:cubicBezTo>
                      <a:lnTo>
                        <a:pt x="154" y="1417"/>
                      </a:lnTo>
                      <a:cubicBezTo>
                        <a:pt x="192" y="1455"/>
                        <a:pt x="231" y="1493"/>
                        <a:pt x="269" y="1493"/>
                      </a:cubicBezTo>
                      <a:lnTo>
                        <a:pt x="307" y="1493"/>
                      </a:lnTo>
                      <a:cubicBezTo>
                        <a:pt x="307" y="1493"/>
                        <a:pt x="345" y="1493"/>
                        <a:pt x="384" y="1455"/>
                      </a:cubicBezTo>
                      <a:lnTo>
                        <a:pt x="1915" y="460"/>
                      </a:lnTo>
                      <a:cubicBezTo>
                        <a:pt x="1992" y="383"/>
                        <a:pt x="1992" y="307"/>
                        <a:pt x="1953" y="230"/>
                      </a:cubicBezTo>
                      <a:lnTo>
                        <a:pt x="1877" y="77"/>
                      </a:lnTo>
                      <a:cubicBezTo>
                        <a:pt x="1838" y="39"/>
                        <a:pt x="1800" y="39"/>
                        <a:pt x="176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6" name="Google Shape;3966;p22"/>
                <p:cNvSpPr/>
                <p:nvPr/>
              </p:nvSpPr>
              <p:spPr>
                <a:xfrm>
                  <a:off x="6790375" y="156550"/>
                  <a:ext cx="42150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6" h="1341" extrusionOk="0">
                      <a:moveTo>
                        <a:pt x="116" y="1"/>
                      </a:moveTo>
                      <a:lnTo>
                        <a:pt x="1" y="154"/>
                      </a:lnTo>
                      <a:lnTo>
                        <a:pt x="1570" y="1341"/>
                      </a:lnTo>
                      <a:lnTo>
                        <a:pt x="1685" y="1188"/>
                      </a:lnTo>
                      <a:lnTo>
                        <a:pt x="1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7" name="Google Shape;3967;p22"/>
                <p:cNvSpPr/>
                <p:nvPr/>
              </p:nvSpPr>
              <p:spPr>
                <a:xfrm>
                  <a:off x="6786550" y="152725"/>
                  <a:ext cx="49800" cy="4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647" extrusionOk="0">
                      <a:moveTo>
                        <a:pt x="269" y="1"/>
                      </a:moveTo>
                      <a:cubicBezTo>
                        <a:pt x="230" y="1"/>
                        <a:pt x="192" y="39"/>
                        <a:pt x="154" y="77"/>
                      </a:cubicBezTo>
                      <a:lnTo>
                        <a:pt x="39" y="230"/>
                      </a:lnTo>
                      <a:cubicBezTo>
                        <a:pt x="1" y="269"/>
                        <a:pt x="1" y="383"/>
                        <a:pt x="77" y="422"/>
                      </a:cubicBezTo>
                      <a:lnTo>
                        <a:pt x="1647" y="1609"/>
                      </a:lnTo>
                      <a:cubicBezTo>
                        <a:pt x="1647" y="1609"/>
                        <a:pt x="1685" y="1647"/>
                        <a:pt x="1723" y="1647"/>
                      </a:cubicBezTo>
                      <a:cubicBezTo>
                        <a:pt x="1762" y="1647"/>
                        <a:pt x="1800" y="1609"/>
                        <a:pt x="1838" y="1570"/>
                      </a:cubicBezTo>
                      <a:lnTo>
                        <a:pt x="1953" y="1417"/>
                      </a:lnTo>
                      <a:cubicBezTo>
                        <a:pt x="1991" y="1341"/>
                        <a:pt x="1991" y="1264"/>
                        <a:pt x="1915" y="1226"/>
                      </a:cubicBezTo>
                      <a:lnTo>
                        <a:pt x="383" y="39"/>
                      </a:lnTo>
                      <a:cubicBezTo>
                        <a:pt x="345" y="1"/>
                        <a:pt x="307" y="1"/>
                        <a:pt x="26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8" name="Google Shape;3968;p22"/>
                <p:cNvSpPr/>
                <p:nvPr/>
              </p:nvSpPr>
              <p:spPr>
                <a:xfrm>
                  <a:off x="6902350" y="93400"/>
                  <a:ext cx="8650" cy="4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" h="1991" extrusionOk="0">
                      <a:moveTo>
                        <a:pt x="154" y="0"/>
                      </a:moveTo>
                      <a:lnTo>
                        <a:pt x="1" y="1953"/>
                      </a:lnTo>
                      <a:lnTo>
                        <a:pt x="192" y="1991"/>
                      </a:lnTo>
                      <a:lnTo>
                        <a:pt x="3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9" name="Google Shape;3969;p22"/>
                <p:cNvSpPr/>
                <p:nvPr/>
              </p:nvSpPr>
              <p:spPr>
                <a:xfrm>
                  <a:off x="6898525" y="89550"/>
                  <a:ext cx="16300" cy="5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2260" extrusionOk="0">
                      <a:moveTo>
                        <a:pt x="307" y="1"/>
                      </a:moveTo>
                      <a:cubicBezTo>
                        <a:pt x="230" y="1"/>
                        <a:pt x="154" y="77"/>
                        <a:pt x="154" y="154"/>
                      </a:cubicBezTo>
                      <a:lnTo>
                        <a:pt x="1" y="2107"/>
                      </a:lnTo>
                      <a:cubicBezTo>
                        <a:pt x="1" y="2145"/>
                        <a:pt x="1" y="2183"/>
                        <a:pt x="39" y="2221"/>
                      </a:cubicBezTo>
                      <a:cubicBezTo>
                        <a:pt x="77" y="2260"/>
                        <a:pt x="77" y="2260"/>
                        <a:pt x="154" y="2260"/>
                      </a:cubicBezTo>
                      <a:lnTo>
                        <a:pt x="345" y="2260"/>
                      </a:lnTo>
                      <a:cubicBezTo>
                        <a:pt x="422" y="2260"/>
                        <a:pt x="498" y="2221"/>
                        <a:pt x="498" y="2145"/>
                      </a:cubicBezTo>
                      <a:lnTo>
                        <a:pt x="613" y="192"/>
                      </a:lnTo>
                      <a:cubicBezTo>
                        <a:pt x="652" y="154"/>
                        <a:pt x="613" y="116"/>
                        <a:pt x="613" y="77"/>
                      </a:cubicBezTo>
                      <a:cubicBezTo>
                        <a:pt x="575" y="39"/>
                        <a:pt x="537" y="39"/>
                        <a:pt x="498" y="39"/>
                      </a:cubicBezTo>
                      <a:lnTo>
                        <a:pt x="30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0" name="Google Shape;3970;p22"/>
                <p:cNvSpPr/>
                <p:nvPr/>
              </p:nvSpPr>
              <p:spPr>
                <a:xfrm>
                  <a:off x="6755925" y="807375"/>
                  <a:ext cx="49800" cy="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269" extrusionOk="0">
                      <a:moveTo>
                        <a:pt x="0" y="1"/>
                      </a:moveTo>
                      <a:lnTo>
                        <a:pt x="0" y="192"/>
                      </a:lnTo>
                      <a:lnTo>
                        <a:pt x="1953" y="269"/>
                      </a:lnTo>
                      <a:lnTo>
                        <a:pt x="1991" y="7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1" name="Google Shape;3971;p22"/>
                <p:cNvSpPr/>
                <p:nvPr/>
              </p:nvSpPr>
              <p:spPr>
                <a:xfrm>
                  <a:off x="6752100" y="803550"/>
                  <a:ext cx="57450" cy="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575" extrusionOk="0">
                      <a:moveTo>
                        <a:pt x="153" y="1"/>
                      </a:moveTo>
                      <a:cubicBezTo>
                        <a:pt x="115" y="1"/>
                        <a:pt x="77" y="39"/>
                        <a:pt x="39" y="39"/>
                      </a:cubicBezTo>
                      <a:cubicBezTo>
                        <a:pt x="0" y="77"/>
                        <a:pt x="0" y="115"/>
                        <a:pt x="0" y="154"/>
                      </a:cubicBezTo>
                      <a:lnTo>
                        <a:pt x="0" y="345"/>
                      </a:lnTo>
                      <a:cubicBezTo>
                        <a:pt x="0" y="422"/>
                        <a:pt x="39" y="498"/>
                        <a:pt x="115" y="498"/>
                      </a:cubicBezTo>
                      <a:lnTo>
                        <a:pt x="2106" y="575"/>
                      </a:lnTo>
                      <a:cubicBezTo>
                        <a:pt x="2144" y="575"/>
                        <a:pt x="2182" y="575"/>
                        <a:pt x="2221" y="537"/>
                      </a:cubicBezTo>
                      <a:cubicBezTo>
                        <a:pt x="2259" y="537"/>
                        <a:pt x="2259" y="498"/>
                        <a:pt x="2259" y="460"/>
                      </a:cubicBezTo>
                      <a:lnTo>
                        <a:pt x="2259" y="269"/>
                      </a:lnTo>
                      <a:cubicBezTo>
                        <a:pt x="2297" y="154"/>
                        <a:pt x="2221" y="115"/>
                        <a:pt x="2144" y="77"/>
                      </a:cubicBezTo>
                      <a:lnTo>
                        <a:pt x="15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2" name="Google Shape;3972;p22"/>
                <p:cNvSpPr/>
                <p:nvPr/>
              </p:nvSpPr>
              <p:spPr>
                <a:xfrm>
                  <a:off x="6770275" y="713575"/>
                  <a:ext cx="42150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6" h="1303" extrusionOk="0">
                      <a:moveTo>
                        <a:pt x="116" y="1"/>
                      </a:moveTo>
                      <a:lnTo>
                        <a:pt x="1" y="154"/>
                      </a:lnTo>
                      <a:lnTo>
                        <a:pt x="1570" y="1303"/>
                      </a:lnTo>
                      <a:lnTo>
                        <a:pt x="1685" y="1149"/>
                      </a:lnTo>
                      <a:lnTo>
                        <a:pt x="1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3" name="Google Shape;3973;p22"/>
                <p:cNvSpPr/>
                <p:nvPr/>
              </p:nvSpPr>
              <p:spPr>
                <a:xfrm>
                  <a:off x="6766450" y="709125"/>
                  <a:ext cx="49800" cy="4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634" extrusionOk="0">
                      <a:moveTo>
                        <a:pt x="277" y="1"/>
                      </a:moveTo>
                      <a:cubicBezTo>
                        <a:pt x="225" y="1"/>
                        <a:pt x="176" y="19"/>
                        <a:pt x="154" y="64"/>
                      </a:cubicBezTo>
                      <a:lnTo>
                        <a:pt x="39" y="217"/>
                      </a:lnTo>
                      <a:cubicBezTo>
                        <a:pt x="1" y="255"/>
                        <a:pt x="1" y="294"/>
                        <a:pt x="1" y="332"/>
                      </a:cubicBezTo>
                      <a:cubicBezTo>
                        <a:pt x="1" y="370"/>
                        <a:pt x="39" y="409"/>
                        <a:pt x="77" y="447"/>
                      </a:cubicBezTo>
                      <a:lnTo>
                        <a:pt x="1608" y="1634"/>
                      </a:lnTo>
                      <a:lnTo>
                        <a:pt x="1723" y="1634"/>
                      </a:lnTo>
                      <a:cubicBezTo>
                        <a:pt x="1762" y="1634"/>
                        <a:pt x="1800" y="1634"/>
                        <a:pt x="1838" y="1595"/>
                      </a:cubicBezTo>
                      <a:lnTo>
                        <a:pt x="1953" y="1442"/>
                      </a:lnTo>
                      <a:cubicBezTo>
                        <a:pt x="1991" y="1366"/>
                        <a:pt x="1991" y="1289"/>
                        <a:pt x="1915" y="1213"/>
                      </a:cubicBezTo>
                      <a:lnTo>
                        <a:pt x="383" y="26"/>
                      </a:lnTo>
                      <a:cubicBezTo>
                        <a:pt x="352" y="10"/>
                        <a:pt x="313" y="1"/>
                        <a:pt x="27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4" name="Google Shape;3974;p22"/>
                <p:cNvSpPr/>
                <p:nvPr/>
              </p:nvSpPr>
              <p:spPr>
                <a:xfrm>
                  <a:off x="6886100" y="649450"/>
                  <a:ext cx="22975" cy="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9" h="2069" extrusionOk="0">
                      <a:moveTo>
                        <a:pt x="191" y="1"/>
                      </a:moveTo>
                      <a:lnTo>
                        <a:pt x="0" y="77"/>
                      </a:lnTo>
                      <a:lnTo>
                        <a:pt x="727" y="2068"/>
                      </a:lnTo>
                      <a:lnTo>
                        <a:pt x="919" y="1992"/>
                      </a:lnTo>
                      <a:lnTo>
                        <a:pt x="19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5" name="Google Shape;3975;p22"/>
                <p:cNvSpPr/>
                <p:nvPr/>
              </p:nvSpPr>
              <p:spPr>
                <a:xfrm>
                  <a:off x="6881300" y="645625"/>
                  <a:ext cx="30650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6" h="2375" extrusionOk="0">
                      <a:moveTo>
                        <a:pt x="307" y="1"/>
                      </a:moveTo>
                      <a:lnTo>
                        <a:pt x="115" y="77"/>
                      </a:lnTo>
                      <a:cubicBezTo>
                        <a:pt x="77" y="77"/>
                        <a:pt x="39" y="116"/>
                        <a:pt x="39" y="154"/>
                      </a:cubicBezTo>
                      <a:cubicBezTo>
                        <a:pt x="1" y="192"/>
                        <a:pt x="1" y="230"/>
                        <a:pt x="39" y="269"/>
                      </a:cubicBezTo>
                      <a:lnTo>
                        <a:pt x="766" y="2260"/>
                      </a:lnTo>
                      <a:cubicBezTo>
                        <a:pt x="766" y="2336"/>
                        <a:pt x="843" y="2374"/>
                        <a:pt x="919" y="2374"/>
                      </a:cubicBezTo>
                      <a:cubicBezTo>
                        <a:pt x="919" y="2374"/>
                        <a:pt x="919" y="2374"/>
                        <a:pt x="958" y="2336"/>
                      </a:cubicBezTo>
                      <a:lnTo>
                        <a:pt x="1149" y="2298"/>
                      </a:lnTo>
                      <a:cubicBezTo>
                        <a:pt x="1187" y="2260"/>
                        <a:pt x="1187" y="2260"/>
                        <a:pt x="1226" y="2221"/>
                      </a:cubicBezTo>
                      <a:cubicBezTo>
                        <a:pt x="1226" y="2183"/>
                        <a:pt x="1226" y="2145"/>
                        <a:pt x="1226" y="2106"/>
                      </a:cubicBezTo>
                      <a:lnTo>
                        <a:pt x="498" y="116"/>
                      </a:lnTo>
                      <a:cubicBezTo>
                        <a:pt x="460" y="39"/>
                        <a:pt x="383" y="1"/>
                        <a:pt x="30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6" name="Google Shape;3976;p22"/>
                <p:cNvSpPr/>
                <p:nvPr/>
              </p:nvSpPr>
              <p:spPr>
                <a:xfrm>
                  <a:off x="6760700" y="449425"/>
                  <a:ext cx="44050" cy="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303" extrusionOk="0">
                      <a:moveTo>
                        <a:pt x="1647" y="1"/>
                      </a:moveTo>
                      <a:lnTo>
                        <a:pt x="1" y="1111"/>
                      </a:lnTo>
                      <a:lnTo>
                        <a:pt x="116" y="1302"/>
                      </a:lnTo>
                      <a:lnTo>
                        <a:pt x="1762" y="154"/>
                      </a:lnTo>
                      <a:lnTo>
                        <a:pt x="164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7" name="Google Shape;3977;p22"/>
                <p:cNvSpPr/>
                <p:nvPr/>
              </p:nvSpPr>
              <p:spPr>
                <a:xfrm>
                  <a:off x="6756875" y="445600"/>
                  <a:ext cx="51725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9" extrusionOk="0">
                      <a:moveTo>
                        <a:pt x="1800" y="0"/>
                      </a:moveTo>
                      <a:cubicBezTo>
                        <a:pt x="1762" y="0"/>
                        <a:pt x="1723" y="0"/>
                        <a:pt x="1685" y="39"/>
                      </a:cubicBezTo>
                      <a:lnTo>
                        <a:pt x="77" y="1187"/>
                      </a:lnTo>
                      <a:cubicBezTo>
                        <a:pt x="39" y="1187"/>
                        <a:pt x="39" y="1226"/>
                        <a:pt x="1" y="1264"/>
                      </a:cubicBezTo>
                      <a:cubicBezTo>
                        <a:pt x="1" y="1302"/>
                        <a:pt x="1" y="1340"/>
                        <a:pt x="39" y="1379"/>
                      </a:cubicBezTo>
                      <a:lnTo>
                        <a:pt x="154" y="1532"/>
                      </a:lnTo>
                      <a:cubicBezTo>
                        <a:pt x="192" y="1570"/>
                        <a:pt x="230" y="1608"/>
                        <a:pt x="269" y="1608"/>
                      </a:cubicBezTo>
                      <a:cubicBezTo>
                        <a:pt x="307" y="1608"/>
                        <a:pt x="345" y="1608"/>
                        <a:pt x="345" y="1570"/>
                      </a:cubicBezTo>
                      <a:lnTo>
                        <a:pt x="1991" y="422"/>
                      </a:lnTo>
                      <a:cubicBezTo>
                        <a:pt x="2068" y="383"/>
                        <a:pt x="2068" y="307"/>
                        <a:pt x="2030" y="230"/>
                      </a:cubicBezTo>
                      <a:lnTo>
                        <a:pt x="1915" y="77"/>
                      </a:lnTo>
                      <a:cubicBezTo>
                        <a:pt x="1877" y="39"/>
                        <a:pt x="1838" y="0"/>
                        <a:pt x="18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8" name="Google Shape;3978;p22"/>
                <p:cNvSpPr/>
                <p:nvPr/>
              </p:nvSpPr>
              <p:spPr>
                <a:xfrm>
                  <a:off x="6745400" y="554700"/>
                  <a:ext cx="54575" cy="2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844" extrusionOk="0">
                      <a:moveTo>
                        <a:pt x="39" y="1"/>
                      </a:moveTo>
                      <a:lnTo>
                        <a:pt x="0" y="192"/>
                      </a:lnTo>
                      <a:lnTo>
                        <a:pt x="2106" y="843"/>
                      </a:lnTo>
                      <a:lnTo>
                        <a:pt x="2182" y="652"/>
                      </a:lnTo>
                      <a:lnTo>
                        <a:pt x="39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9" name="Google Shape;3979;p22"/>
                <p:cNvSpPr/>
                <p:nvPr/>
              </p:nvSpPr>
              <p:spPr>
                <a:xfrm>
                  <a:off x="6741575" y="550875"/>
                  <a:ext cx="62225" cy="2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9" h="1150" extrusionOk="0">
                      <a:moveTo>
                        <a:pt x="268" y="1"/>
                      </a:moveTo>
                      <a:cubicBezTo>
                        <a:pt x="230" y="1"/>
                        <a:pt x="192" y="1"/>
                        <a:pt x="153" y="39"/>
                      </a:cubicBezTo>
                      <a:cubicBezTo>
                        <a:pt x="115" y="39"/>
                        <a:pt x="77" y="77"/>
                        <a:pt x="77" y="116"/>
                      </a:cubicBezTo>
                      <a:lnTo>
                        <a:pt x="0" y="307"/>
                      </a:lnTo>
                      <a:cubicBezTo>
                        <a:pt x="0" y="384"/>
                        <a:pt x="38" y="460"/>
                        <a:pt x="115" y="498"/>
                      </a:cubicBezTo>
                      <a:lnTo>
                        <a:pt x="2221" y="1149"/>
                      </a:lnTo>
                      <a:lnTo>
                        <a:pt x="2259" y="1149"/>
                      </a:lnTo>
                      <a:cubicBezTo>
                        <a:pt x="2297" y="1149"/>
                        <a:pt x="2297" y="1149"/>
                        <a:pt x="2335" y="1111"/>
                      </a:cubicBezTo>
                      <a:cubicBezTo>
                        <a:pt x="2374" y="1111"/>
                        <a:pt x="2412" y="1073"/>
                        <a:pt x="2412" y="1034"/>
                      </a:cubicBezTo>
                      <a:lnTo>
                        <a:pt x="2450" y="843"/>
                      </a:lnTo>
                      <a:cubicBezTo>
                        <a:pt x="2489" y="766"/>
                        <a:pt x="2450" y="690"/>
                        <a:pt x="2374" y="652"/>
                      </a:cubicBezTo>
                      <a:lnTo>
                        <a:pt x="26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0" name="Google Shape;3980;p22"/>
                <p:cNvSpPr/>
                <p:nvPr/>
              </p:nvSpPr>
              <p:spPr>
                <a:xfrm>
                  <a:off x="6899475" y="794950"/>
                  <a:ext cx="46925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" h="1302" extrusionOk="0">
                      <a:moveTo>
                        <a:pt x="78" y="0"/>
                      </a:moveTo>
                      <a:lnTo>
                        <a:pt x="1" y="153"/>
                      </a:lnTo>
                      <a:lnTo>
                        <a:pt x="1762" y="1302"/>
                      </a:lnTo>
                      <a:lnTo>
                        <a:pt x="1877" y="1149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1" name="Google Shape;3981;p22"/>
                <p:cNvSpPr/>
                <p:nvPr/>
              </p:nvSpPr>
              <p:spPr>
                <a:xfrm>
                  <a:off x="6894700" y="791100"/>
                  <a:ext cx="56500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" h="1609" extrusionOk="0">
                      <a:moveTo>
                        <a:pt x="269" y="1"/>
                      </a:moveTo>
                      <a:cubicBezTo>
                        <a:pt x="230" y="1"/>
                        <a:pt x="192" y="39"/>
                        <a:pt x="154" y="77"/>
                      </a:cubicBezTo>
                      <a:lnTo>
                        <a:pt x="39" y="231"/>
                      </a:lnTo>
                      <a:cubicBezTo>
                        <a:pt x="1" y="307"/>
                        <a:pt x="39" y="384"/>
                        <a:pt x="115" y="422"/>
                      </a:cubicBezTo>
                      <a:lnTo>
                        <a:pt x="1876" y="1571"/>
                      </a:lnTo>
                      <a:cubicBezTo>
                        <a:pt x="1915" y="1609"/>
                        <a:pt x="1953" y="1609"/>
                        <a:pt x="1953" y="1609"/>
                      </a:cubicBezTo>
                      <a:lnTo>
                        <a:pt x="1991" y="1609"/>
                      </a:lnTo>
                      <a:cubicBezTo>
                        <a:pt x="2030" y="1571"/>
                        <a:pt x="2068" y="1571"/>
                        <a:pt x="2106" y="1532"/>
                      </a:cubicBezTo>
                      <a:lnTo>
                        <a:pt x="2183" y="1379"/>
                      </a:lnTo>
                      <a:cubicBezTo>
                        <a:pt x="2259" y="1303"/>
                        <a:pt x="2221" y="1188"/>
                        <a:pt x="2144" y="1149"/>
                      </a:cubicBezTo>
                      <a:lnTo>
                        <a:pt x="383" y="39"/>
                      </a:lnTo>
                      <a:cubicBezTo>
                        <a:pt x="345" y="1"/>
                        <a:pt x="307" y="1"/>
                        <a:pt x="26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2" name="Google Shape;3982;p22"/>
                <p:cNvSpPr/>
                <p:nvPr/>
              </p:nvSpPr>
              <p:spPr>
                <a:xfrm>
                  <a:off x="7021050" y="380525"/>
                  <a:ext cx="46900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6" h="1302" extrusionOk="0">
                      <a:moveTo>
                        <a:pt x="115" y="0"/>
                      </a:moveTo>
                      <a:lnTo>
                        <a:pt x="0" y="153"/>
                      </a:lnTo>
                      <a:lnTo>
                        <a:pt x="1799" y="1302"/>
                      </a:lnTo>
                      <a:lnTo>
                        <a:pt x="1876" y="1110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3" name="Google Shape;3983;p22"/>
                <p:cNvSpPr/>
                <p:nvPr/>
              </p:nvSpPr>
              <p:spPr>
                <a:xfrm>
                  <a:off x="7017200" y="376700"/>
                  <a:ext cx="55550" cy="4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608" extrusionOk="0">
                      <a:moveTo>
                        <a:pt x="231" y="0"/>
                      </a:moveTo>
                      <a:cubicBezTo>
                        <a:pt x="192" y="0"/>
                        <a:pt x="154" y="38"/>
                        <a:pt x="116" y="77"/>
                      </a:cubicBezTo>
                      <a:lnTo>
                        <a:pt x="39" y="230"/>
                      </a:lnTo>
                      <a:cubicBezTo>
                        <a:pt x="1" y="306"/>
                        <a:pt x="1" y="383"/>
                        <a:pt x="77" y="421"/>
                      </a:cubicBezTo>
                      <a:lnTo>
                        <a:pt x="1877" y="1570"/>
                      </a:lnTo>
                      <a:cubicBezTo>
                        <a:pt x="1877" y="1570"/>
                        <a:pt x="1915" y="1608"/>
                        <a:pt x="1953" y="1608"/>
                      </a:cubicBezTo>
                      <a:lnTo>
                        <a:pt x="1992" y="1608"/>
                      </a:lnTo>
                      <a:cubicBezTo>
                        <a:pt x="2030" y="1570"/>
                        <a:pt x="2068" y="1570"/>
                        <a:pt x="2068" y="1531"/>
                      </a:cubicBezTo>
                      <a:lnTo>
                        <a:pt x="2183" y="1378"/>
                      </a:lnTo>
                      <a:cubicBezTo>
                        <a:pt x="2221" y="1302"/>
                        <a:pt x="2183" y="1187"/>
                        <a:pt x="2145" y="1149"/>
                      </a:cubicBezTo>
                      <a:lnTo>
                        <a:pt x="3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4" name="Google Shape;3984;p22"/>
                <p:cNvSpPr/>
                <p:nvPr/>
              </p:nvSpPr>
              <p:spPr>
                <a:xfrm>
                  <a:off x="6996150" y="587250"/>
                  <a:ext cx="35450" cy="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149" extrusionOk="0">
                      <a:moveTo>
                        <a:pt x="1302" y="0"/>
                      </a:moveTo>
                      <a:lnTo>
                        <a:pt x="1" y="996"/>
                      </a:lnTo>
                      <a:lnTo>
                        <a:pt x="116" y="1149"/>
                      </a:lnTo>
                      <a:lnTo>
                        <a:pt x="1417" y="154"/>
                      </a:lnTo>
                      <a:lnTo>
                        <a:pt x="130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5" name="Google Shape;3985;p22"/>
                <p:cNvSpPr/>
                <p:nvPr/>
              </p:nvSpPr>
              <p:spPr>
                <a:xfrm>
                  <a:off x="6992325" y="583950"/>
                  <a:ext cx="4405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35" extrusionOk="0">
                      <a:moveTo>
                        <a:pt x="1455" y="1"/>
                      </a:moveTo>
                      <a:cubicBezTo>
                        <a:pt x="1430" y="1"/>
                        <a:pt x="1404" y="18"/>
                        <a:pt x="1379" y="18"/>
                      </a:cubicBezTo>
                      <a:lnTo>
                        <a:pt x="77" y="1013"/>
                      </a:lnTo>
                      <a:cubicBezTo>
                        <a:pt x="1" y="1051"/>
                        <a:pt x="1" y="1128"/>
                        <a:pt x="39" y="1204"/>
                      </a:cubicBezTo>
                      <a:lnTo>
                        <a:pt x="154" y="1358"/>
                      </a:lnTo>
                      <a:cubicBezTo>
                        <a:pt x="192" y="1396"/>
                        <a:pt x="230" y="1434"/>
                        <a:pt x="269" y="1434"/>
                      </a:cubicBezTo>
                      <a:cubicBezTo>
                        <a:pt x="307" y="1434"/>
                        <a:pt x="345" y="1434"/>
                        <a:pt x="383" y="1396"/>
                      </a:cubicBezTo>
                      <a:lnTo>
                        <a:pt x="1685" y="439"/>
                      </a:lnTo>
                      <a:cubicBezTo>
                        <a:pt x="1723" y="362"/>
                        <a:pt x="1762" y="286"/>
                        <a:pt x="1723" y="209"/>
                      </a:cubicBezTo>
                      <a:lnTo>
                        <a:pt x="1608" y="56"/>
                      </a:lnTo>
                      <a:cubicBezTo>
                        <a:pt x="1570" y="18"/>
                        <a:pt x="1532" y="18"/>
                        <a:pt x="1494" y="18"/>
                      </a:cubicBezTo>
                      <a:cubicBezTo>
                        <a:pt x="1481" y="5"/>
                        <a:pt x="1468" y="1"/>
                        <a:pt x="145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6" name="Google Shape;3986;p22"/>
                <p:cNvSpPr/>
                <p:nvPr/>
              </p:nvSpPr>
              <p:spPr>
                <a:xfrm>
                  <a:off x="6336725" y="222600"/>
                  <a:ext cx="49775" cy="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1" h="269" extrusionOk="0">
                      <a:moveTo>
                        <a:pt x="0" y="0"/>
                      </a:moveTo>
                      <a:lnTo>
                        <a:pt x="0" y="192"/>
                      </a:lnTo>
                      <a:lnTo>
                        <a:pt x="1991" y="268"/>
                      </a:lnTo>
                      <a:lnTo>
                        <a:pt x="1991" y="7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7" name="Google Shape;3987;p22"/>
                <p:cNvSpPr/>
                <p:nvPr/>
              </p:nvSpPr>
              <p:spPr>
                <a:xfrm>
                  <a:off x="6332900" y="218775"/>
                  <a:ext cx="57450" cy="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575" extrusionOk="0">
                      <a:moveTo>
                        <a:pt x="191" y="0"/>
                      </a:moveTo>
                      <a:cubicBezTo>
                        <a:pt x="153" y="0"/>
                        <a:pt x="115" y="0"/>
                        <a:pt x="77" y="39"/>
                      </a:cubicBezTo>
                      <a:cubicBezTo>
                        <a:pt x="38" y="77"/>
                        <a:pt x="38" y="115"/>
                        <a:pt x="38" y="153"/>
                      </a:cubicBezTo>
                      <a:lnTo>
                        <a:pt x="0" y="345"/>
                      </a:lnTo>
                      <a:cubicBezTo>
                        <a:pt x="0" y="421"/>
                        <a:pt x="77" y="498"/>
                        <a:pt x="153" y="498"/>
                      </a:cubicBezTo>
                      <a:lnTo>
                        <a:pt x="2144" y="574"/>
                      </a:lnTo>
                      <a:cubicBezTo>
                        <a:pt x="2182" y="574"/>
                        <a:pt x="2220" y="574"/>
                        <a:pt x="2259" y="536"/>
                      </a:cubicBezTo>
                      <a:cubicBezTo>
                        <a:pt x="2259" y="498"/>
                        <a:pt x="2297" y="460"/>
                        <a:pt x="2297" y="421"/>
                      </a:cubicBezTo>
                      <a:lnTo>
                        <a:pt x="2297" y="230"/>
                      </a:lnTo>
                      <a:cubicBezTo>
                        <a:pt x="2297" y="153"/>
                        <a:pt x="2259" y="77"/>
                        <a:pt x="2144" y="77"/>
                      </a:cubicBezTo>
                      <a:lnTo>
                        <a:pt x="19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8" name="Google Shape;3988;p22"/>
                <p:cNvSpPr/>
                <p:nvPr/>
              </p:nvSpPr>
              <p:spPr>
                <a:xfrm>
                  <a:off x="6352025" y="127850"/>
                  <a:ext cx="4117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7" h="1341" extrusionOk="0">
                      <a:moveTo>
                        <a:pt x="116" y="0"/>
                      </a:moveTo>
                      <a:lnTo>
                        <a:pt x="1" y="153"/>
                      </a:lnTo>
                      <a:lnTo>
                        <a:pt x="1532" y="1340"/>
                      </a:lnTo>
                      <a:lnTo>
                        <a:pt x="1647" y="1187"/>
                      </a:lnTo>
                      <a:lnTo>
                        <a:pt x="1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9" name="Google Shape;3989;p22"/>
                <p:cNvSpPr/>
                <p:nvPr/>
              </p:nvSpPr>
              <p:spPr>
                <a:xfrm>
                  <a:off x="6348200" y="124350"/>
                  <a:ext cx="49800" cy="4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634" extrusionOk="0">
                      <a:moveTo>
                        <a:pt x="269" y="0"/>
                      </a:moveTo>
                      <a:cubicBezTo>
                        <a:pt x="225" y="0"/>
                        <a:pt x="176" y="19"/>
                        <a:pt x="154" y="64"/>
                      </a:cubicBezTo>
                      <a:lnTo>
                        <a:pt x="39" y="217"/>
                      </a:lnTo>
                      <a:cubicBezTo>
                        <a:pt x="1" y="255"/>
                        <a:pt x="1" y="293"/>
                        <a:pt x="1" y="332"/>
                      </a:cubicBezTo>
                      <a:cubicBezTo>
                        <a:pt x="1" y="370"/>
                        <a:pt x="39" y="408"/>
                        <a:pt x="39" y="408"/>
                      </a:cubicBezTo>
                      <a:lnTo>
                        <a:pt x="1608" y="1595"/>
                      </a:lnTo>
                      <a:cubicBezTo>
                        <a:pt x="1647" y="1633"/>
                        <a:pt x="1647" y="1633"/>
                        <a:pt x="1685" y="1633"/>
                      </a:cubicBezTo>
                      <a:lnTo>
                        <a:pt x="1723" y="1633"/>
                      </a:lnTo>
                      <a:cubicBezTo>
                        <a:pt x="1762" y="1633"/>
                        <a:pt x="1800" y="1595"/>
                        <a:pt x="1800" y="1557"/>
                      </a:cubicBezTo>
                      <a:lnTo>
                        <a:pt x="1953" y="1404"/>
                      </a:lnTo>
                      <a:cubicBezTo>
                        <a:pt x="1991" y="1365"/>
                        <a:pt x="1953" y="1250"/>
                        <a:pt x="1915" y="1212"/>
                      </a:cubicBezTo>
                      <a:lnTo>
                        <a:pt x="345" y="25"/>
                      </a:lnTo>
                      <a:cubicBezTo>
                        <a:pt x="329" y="10"/>
                        <a:pt x="300" y="0"/>
                        <a:pt x="2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0" name="Google Shape;3990;p22"/>
                <p:cNvSpPr/>
                <p:nvPr/>
              </p:nvSpPr>
              <p:spPr>
                <a:xfrm>
                  <a:off x="6956925" y="205375"/>
                  <a:ext cx="45000" cy="1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" h="537" extrusionOk="0">
                      <a:moveTo>
                        <a:pt x="38" y="0"/>
                      </a:moveTo>
                      <a:lnTo>
                        <a:pt x="0" y="192"/>
                      </a:lnTo>
                      <a:lnTo>
                        <a:pt x="1761" y="536"/>
                      </a:lnTo>
                      <a:lnTo>
                        <a:pt x="1799" y="345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1" name="Google Shape;3991;p22"/>
                <p:cNvSpPr/>
                <p:nvPr/>
              </p:nvSpPr>
              <p:spPr>
                <a:xfrm>
                  <a:off x="6953075" y="201550"/>
                  <a:ext cx="52675" cy="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" h="843" extrusionOk="0">
                      <a:moveTo>
                        <a:pt x="231" y="0"/>
                      </a:moveTo>
                      <a:cubicBezTo>
                        <a:pt x="154" y="0"/>
                        <a:pt x="77" y="38"/>
                        <a:pt x="39" y="115"/>
                      </a:cubicBezTo>
                      <a:lnTo>
                        <a:pt x="1" y="306"/>
                      </a:lnTo>
                      <a:cubicBezTo>
                        <a:pt x="1" y="345"/>
                        <a:pt x="1" y="383"/>
                        <a:pt x="39" y="421"/>
                      </a:cubicBezTo>
                      <a:cubicBezTo>
                        <a:pt x="39" y="460"/>
                        <a:pt x="77" y="460"/>
                        <a:pt x="116" y="498"/>
                      </a:cubicBezTo>
                      <a:lnTo>
                        <a:pt x="1877" y="842"/>
                      </a:lnTo>
                      <a:lnTo>
                        <a:pt x="1915" y="842"/>
                      </a:lnTo>
                      <a:cubicBezTo>
                        <a:pt x="1992" y="842"/>
                        <a:pt x="2068" y="804"/>
                        <a:pt x="2068" y="728"/>
                      </a:cubicBezTo>
                      <a:lnTo>
                        <a:pt x="2106" y="536"/>
                      </a:lnTo>
                      <a:cubicBezTo>
                        <a:pt x="2106" y="498"/>
                        <a:pt x="2106" y="460"/>
                        <a:pt x="2068" y="421"/>
                      </a:cubicBezTo>
                      <a:cubicBezTo>
                        <a:pt x="2068" y="383"/>
                        <a:pt x="2030" y="345"/>
                        <a:pt x="1992" y="345"/>
                      </a:cubicBezTo>
                      <a:lnTo>
                        <a:pt x="23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2" name="Google Shape;3992;p22"/>
                <p:cNvSpPr/>
                <p:nvPr/>
              </p:nvSpPr>
              <p:spPr>
                <a:xfrm>
                  <a:off x="6260150" y="650425"/>
                  <a:ext cx="1342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" h="2145" extrusionOk="0">
                      <a:moveTo>
                        <a:pt x="192" y="0"/>
                      </a:moveTo>
                      <a:lnTo>
                        <a:pt x="0" y="38"/>
                      </a:lnTo>
                      <a:lnTo>
                        <a:pt x="307" y="2144"/>
                      </a:lnTo>
                      <a:lnTo>
                        <a:pt x="536" y="2106"/>
                      </a:lnTo>
                      <a:lnTo>
                        <a:pt x="19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3" name="Google Shape;3993;p22"/>
                <p:cNvSpPr/>
                <p:nvPr/>
              </p:nvSpPr>
              <p:spPr>
                <a:xfrm>
                  <a:off x="6256325" y="646600"/>
                  <a:ext cx="21075" cy="6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" h="2451" extrusionOk="0">
                      <a:moveTo>
                        <a:pt x="307" y="0"/>
                      </a:moveTo>
                      <a:lnTo>
                        <a:pt x="115" y="38"/>
                      </a:lnTo>
                      <a:cubicBezTo>
                        <a:pt x="77" y="38"/>
                        <a:pt x="39" y="38"/>
                        <a:pt x="39" y="77"/>
                      </a:cubicBezTo>
                      <a:cubicBezTo>
                        <a:pt x="0" y="115"/>
                        <a:pt x="0" y="153"/>
                        <a:pt x="0" y="191"/>
                      </a:cubicBezTo>
                      <a:lnTo>
                        <a:pt x="345" y="2297"/>
                      </a:lnTo>
                      <a:cubicBezTo>
                        <a:pt x="345" y="2374"/>
                        <a:pt x="421" y="2450"/>
                        <a:pt x="460" y="2450"/>
                      </a:cubicBezTo>
                      <a:lnTo>
                        <a:pt x="498" y="2450"/>
                      </a:lnTo>
                      <a:lnTo>
                        <a:pt x="689" y="2412"/>
                      </a:lnTo>
                      <a:cubicBezTo>
                        <a:pt x="728" y="2412"/>
                        <a:pt x="766" y="2374"/>
                        <a:pt x="804" y="2335"/>
                      </a:cubicBezTo>
                      <a:cubicBezTo>
                        <a:pt x="804" y="2297"/>
                        <a:pt x="843" y="2259"/>
                        <a:pt x="804" y="2221"/>
                      </a:cubicBezTo>
                      <a:lnTo>
                        <a:pt x="498" y="115"/>
                      </a:lnTo>
                      <a:cubicBezTo>
                        <a:pt x="498" y="38"/>
                        <a:pt x="421" y="0"/>
                        <a:pt x="30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4" name="Google Shape;3994;p22"/>
                <p:cNvSpPr/>
                <p:nvPr/>
              </p:nvSpPr>
              <p:spPr>
                <a:xfrm>
                  <a:off x="6294600" y="603525"/>
                  <a:ext cx="57450" cy="1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8" h="690" extrusionOk="0">
                      <a:moveTo>
                        <a:pt x="2259" y="0"/>
                      </a:moveTo>
                      <a:lnTo>
                        <a:pt x="1" y="498"/>
                      </a:lnTo>
                      <a:lnTo>
                        <a:pt x="39" y="689"/>
                      </a:lnTo>
                      <a:lnTo>
                        <a:pt x="2298" y="192"/>
                      </a:lnTo>
                      <a:lnTo>
                        <a:pt x="225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5" name="Google Shape;3995;p22"/>
                <p:cNvSpPr/>
                <p:nvPr/>
              </p:nvSpPr>
              <p:spPr>
                <a:xfrm>
                  <a:off x="6290775" y="599700"/>
                  <a:ext cx="66075" cy="2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3" h="996" extrusionOk="0">
                      <a:moveTo>
                        <a:pt x="2412" y="0"/>
                      </a:moveTo>
                      <a:lnTo>
                        <a:pt x="115" y="498"/>
                      </a:lnTo>
                      <a:cubicBezTo>
                        <a:pt x="39" y="498"/>
                        <a:pt x="1" y="574"/>
                        <a:pt x="1" y="651"/>
                      </a:cubicBezTo>
                      <a:lnTo>
                        <a:pt x="39" y="842"/>
                      </a:lnTo>
                      <a:cubicBezTo>
                        <a:pt x="39" y="881"/>
                        <a:pt x="77" y="919"/>
                        <a:pt x="115" y="957"/>
                      </a:cubicBezTo>
                      <a:cubicBezTo>
                        <a:pt x="154" y="957"/>
                        <a:pt x="154" y="996"/>
                        <a:pt x="192" y="996"/>
                      </a:cubicBezTo>
                      <a:cubicBezTo>
                        <a:pt x="192" y="996"/>
                        <a:pt x="230" y="996"/>
                        <a:pt x="230" y="957"/>
                      </a:cubicBezTo>
                      <a:lnTo>
                        <a:pt x="2489" y="498"/>
                      </a:lnTo>
                      <a:cubicBezTo>
                        <a:pt x="2566" y="460"/>
                        <a:pt x="2642" y="383"/>
                        <a:pt x="2604" y="306"/>
                      </a:cubicBezTo>
                      <a:lnTo>
                        <a:pt x="2566" y="115"/>
                      </a:lnTo>
                      <a:cubicBezTo>
                        <a:pt x="2566" y="77"/>
                        <a:pt x="2527" y="38"/>
                        <a:pt x="2489" y="38"/>
                      </a:cubicBezTo>
                      <a:cubicBezTo>
                        <a:pt x="2489" y="0"/>
                        <a:pt x="2451" y="0"/>
                        <a:pt x="24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6" name="Google Shape;3996;p22"/>
                <p:cNvSpPr/>
                <p:nvPr/>
              </p:nvSpPr>
              <p:spPr>
                <a:xfrm>
                  <a:off x="6550150" y="-51125"/>
                  <a:ext cx="66050" cy="1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2" h="690" extrusionOk="0">
                      <a:moveTo>
                        <a:pt x="39" y="0"/>
                      </a:moveTo>
                      <a:lnTo>
                        <a:pt x="0" y="192"/>
                      </a:lnTo>
                      <a:lnTo>
                        <a:pt x="2604" y="689"/>
                      </a:lnTo>
                      <a:lnTo>
                        <a:pt x="2642" y="498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7" name="Google Shape;3997;p22"/>
                <p:cNvSpPr/>
                <p:nvPr/>
              </p:nvSpPr>
              <p:spPr>
                <a:xfrm>
                  <a:off x="6546325" y="-54425"/>
                  <a:ext cx="74675" cy="2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7" h="975" extrusionOk="0">
                      <a:moveTo>
                        <a:pt x="192" y="0"/>
                      </a:moveTo>
                      <a:cubicBezTo>
                        <a:pt x="166" y="0"/>
                        <a:pt x="141" y="17"/>
                        <a:pt x="115" y="17"/>
                      </a:cubicBezTo>
                      <a:cubicBezTo>
                        <a:pt x="77" y="56"/>
                        <a:pt x="77" y="94"/>
                        <a:pt x="77" y="132"/>
                      </a:cubicBezTo>
                      <a:lnTo>
                        <a:pt x="39" y="324"/>
                      </a:lnTo>
                      <a:cubicBezTo>
                        <a:pt x="0" y="400"/>
                        <a:pt x="77" y="477"/>
                        <a:pt x="153" y="477"/>
                      </a:cubicBezTo>
                      <a:lnTo>
                        <a:pt x="2757" y="974"/>
                      </a:lnTo>
                      <a:cubicBezTo>
                        <a:pt x="2795" y="974"/>
                        <a:pt x="2833" y="974"/>
                        <a:pt x="2872" y="936"/>
                      </a:cubicBezTo>
                      <a:cubicBezTo>
                        <a:pt x="2872" y="936"/>
                        <a:pt x="2910" y="898"/>
                        <a:pt x="2910" y="860"/>
                      </a:cubicBezTo>
                      <a:lnTo>
                        <a:pt x="2948" y="668"/>
                      </a:lnTo>
                      <a:cubicBezTo>
                        <a:pt x="2986" y="592"/>
                        <a:pt x="2910" y="515"/>
                        <a:pt x="2833" y="477"/>
                      </a:cubicBezTo>
                      <a:lnTo>
                        <a:pt x="230" y="17"/>
                      </a:lnTo>
                      <a:cubicBezTo>
                        <a:pt x="217" y="5"/>
                        <a:pt x="204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8" name="Google Shape;3998;p22"/>
                <p:cNvSpPr/>
                <p:nvPr/>
              </p:nvSpPr>
              <p:spPr>
                <a:xfrm>
                  <a:off x="6560675" y="288625"/>
                  <a:ext cx="12475" cy="5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2298" extrusionOk="0">
                      <a:moveTo>
                        <a:pt x="192" y="1"/>
                      </a:moveTo>
                      <a:lnTo>
                        <a:pt x="1" y="39"/>
                      </a:lnTo>
                      <a:lnTo>
                        <a:pt x="307" y="2298"/>
                      </a:lnTo>
                      <a:lnTo>
                        <a:pt x="498" y="2298"/>
                      </a:lnTo>
                      <a:lnTo>
                        <a:pt x="19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9" name="Google Shape;3999;p22"/>
                <p:cNvSpPr/>
                <p:nvPr/>
              </p:nvSpPr>
              <p:spPr>
                <a:xfrm>
                  <a:off x="6556850" y="284800"/>
                  <a:ext cx="20125" cy="6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2605" extrusionOk="0">
                      <a:moveTo>
                        <a:pt x="307" y="1"/>
                      </a:moveTo>
                      <a:lnTo>
                        <a:pt x="115" y="39"/>
                      </a:lnTo>
                      <a:cubicBezTo>
                        <a:pt x="39" y="39"/>
                        <a:pt x="0" y="116"/>
                        <a:pt x="0" y="192"/>
                      </a:cubicBezTo>
                      <a:lnTo>
                        <a:pt x="307" y="2489"/>
                      </a:lnTo>
                      <a:cubicBezTo>
                        <a:pt x="307" y="2528"/>
                        <a:pt x="345" y="2566"/>
                        <a:pt x="383" y="2566"/>
                      </a:cubicBezTo>
                      <a:cubicBezTo>
                        <a:pt x="422" y="2604"/>
                        <a:pt x="422" y="2604"/>
                        <a:pt x="460" y="2604"/>
                      </a:cubicBezTo>
                      <a:lnTo>
                        <a:pt x="498" y="2604"/>
                      </a:lnTo>
                      <a:lnTo>
                        <a:pt x="690" y="2566"/>
                      </a:lnTo>
                      <a:cubicBezTo>
                        <a:pt x="766" y="2566"/>
                        <a:pt x="804" y="2489"/>
                        <a:pt x="804" y="2413"/>
                      </a:cubicBezTo>
                      <a:lnTo>
                        <a:pt x="498" y="154"/>
                      </a:lnTo>
                      <a:cubicBezTo>
                        <a:pt x="460" y="116"/>
                        <a:pt x="460" y="77"/>
                        <a:pt x="422" y="39"/>
                      </a:cubicBezTo>
                      <a:cubicBezTo>
                        <a:pt x="383" y="1"/>
                        <a:pt x="345" y="1"/>
                        <a:pt x="30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0" name="Google Shape;4000;p22"/>
                <p:cNvSpPr/>
                <p:nvPr/>
              </p:nvSpPr>
              <p:spPr>
                <a:xfrm>
                  <a:off x="7025825" y="95300"/>
                  <a:ext cx="42125" cy="2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5" h="996" extrusionOk="0">
                      <a:moveTo>
                        <a:pt x="77" y="1"/>
                      </a:moveTo>
                      <a:lnTo>
                        <a:pt x="0" y="192"/>
                      </a:lnTo>
                      <a:lnTo>
                        <a:pt x="1608" y="996"/>
                      </a:lnTo>
                      <a:lnTo>
                        <a:pt x="1685" y="843"/>
                      </a:lnTo>
                      <a:lnTo>
                        <a:pt x="7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1" name="Google Shape;4001;p22"/>
                <p:cNvSpPr/>
                <p:nvPr/>
              </p:nvSpPr>
              <p:spPr>
                <a:xfrm>
                  <a:off x="7022000" y="92050"/>
                  <a:ext cx="49800" cy="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280" extrusionOk="0">
                      <a:moveTo>
                        <a:pt x="239" y="1"/>
                      </a:moveTo>
                      <a:cubicBezTo>
                        <a:pt x="174" y="1"/>
                        <a:pt x="105" y="36"/>
                        <a:pt x="77" y="92"/>
                      </a:cubicBezTo>
                      <a:lnTo>
                        <a:pt x="0" y="245"/>
                      </a:lnTo>
                      <a:cubicBezTo>
                        <a:pt x="0" y="284"/>
                        <a:pt x="0" y="322"/>
                        <a:pt x="0" y="360"/>
                      </a:cubicBezTo>
                      <a:cubicBezTo>
                        <a:pt x="0" y="399"/>
                        <a:pt x="39" y="437"/>
                        <a:pt x="77" y="437"/>
                      </a:cubicBezTo>
                      <a:lnTo>
                        <a:pt x="1685" y="1279"/>
                      </a:lnTo>
                      <a:lnTo>
                        <a:pt x="1761" y="1279"/>
                      </a:lnTo>
                      <a:cubicBezTo>
                        <a:pt x="1800" y="1279"/>
                        <a:pt x="1876" y="1241"/>
                        <a:pt x="1876" y="1203"/>
                      </a:cubicBezTo>
                      <a:lnTo>
                        <a:pt x="1991" y="1011"/>
                      </a:lnTo>
                      <a:cubicBezTo>
                        <a:pt x="1991" y="973"/>
                        <a:pt x="1991" y="935"/>
                        <a:pt x="1991" y="896"/>
                      </a:cubicBezTo>
                      <a:cubicBezTo>
                        <a:pt x="1991" y="858"/>
                        <a:pt x="1953" y="858"/>
                        <a:pt x="1915" y="820"/>
                      </a:cubicBezTo>
                      <a:lnTo>
                        <a:pt x="307" y="16"/>
                      </a:lnTo>
                      <a:cubicBezTo>
                        <a:pt x="286" y="6"/>
                        <a:pt x="263" y="1"/>
                        <a:pt x="23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2" name="Google Shape;4002;p22"/>
                <p:cNvSpPr/>
                <p:nvPr/>
              </p:nvSpPr>
              <p:spPr>
                <a:xfrm>
                  <a:off x="6179750" y="-37725"/>
                  <a:ext cx="55550" cy="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1915" extrusionOk="0">
                      <a:moveTo>
                        <a:pt x="115" y="0"/>
                      </a:moveTo>
                      <a:lnTo>
                        <a:pt x="1" y="153"/>
                      </a:lnTo>
                      <a:lnTo>
                        <a:pt x="2106" y="1914"/>
                      </a:lnTo>
                      <a:lnTo>
                        <a:pt x="2221" y="1761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3" name="Google Shape;4003;p22"/>
                <p:cNvSpPr/>
                <p:nvPr/>
              </p:nvSpPr>
              <p:spPr>
                <a:xfrm>
                  <a:off x="6175925" y="-41700"/>
                  <a:ext cx="63200" cy="5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8" h="2227" extrusionOk="0">
                      <a:moveTo>
                        <a:pt x="286" y="0"/>
                      </a:moveTo>
                      <a:cubicBezTo>
                        <a:pt x="242" y="0"/>
                        <a:pt x="198" y="22"/>
                        <a:pt x="154" y="44"/>
                      </a:cubicBezTo>
                      <a:lnTo>
                        <a:pt x="39" y="197"/>
                      </a:lnTo>
                      <a:cubicBezTo>
                        <a:pt x="0" y="236"/>
                        <a:pt x="0" y="274"/>
                        <a:pt x="0" y="312"/>
                      </a:cubicBezTo>
                      <a:cubicBezTo>
                        <a:pt x="0" y="351"/>
                        <a:pt x="39" y="389"/>
                        <a:pt x="39" y="427"/>
                      </a:cubicBezTo>
                      <a:lnTo>
                        <a:pt x="2183" y="2188"/>
                      </a:lnTo>
                      <a:cubicBezTo>
                        <a:pt x="2183" y="2226"/>
                        <a:pt x="2221" y="2226"/>
                        <a:pt x="2259" y="2226"/>
                      </a:cubicBezTo>
                      <a:cubicBezTo>
                        <a:pt x="2297" y="2226"/>
                        <a:pt x="2336" y="2226"/>
                        <a:pt x="2374" y="2188"/>
                      </a:cubicBezTo>
                      <a:lnTo>
                        <a:pt x="2489" y="2035"/>
                      </a:lnTo>
                      <a:cubicBezTo>
                        <a:pt x="2527" y="1997"/>
                        <a:pt x="2527" y="1959"/>
                        <a:pt x="2527" y="1920"/>
                      </a:cubicBezTo>
                      <a:cubicBezTo>
                        <a:pt x="2527" y="1882"/>
                        <a:pt x="2527" y="1844"/>
                        <a:pt x="2489" y="1805"/>
                      </a:cubicBezTo>
                      <a:lnTo>
                        <a:pt x="383" y="44"/>
                      </a:lnTo>
                      <a:cubicBezTo>
                        <a:pt x="351" y="12"/>
                        <a:pt x="319" y="0"/>
                        <a:pt x="2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4" name="Google Shape;4004;p22"/>
                <p:cNvSpPr/>
                <p:nvPr/>
              </p:nvSpPr>
              <p:spPr>
                <a:xfrm>
                  <a:off x="6054375" y="221650"/>
                  <a:ext cx="43100" cy="3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1302" extrusionOk="0">
                      <a:moveTo>
                        <a:pt x="1608" y="0"/>
                      </a:moveTo>
                      <a:lnTo>
                        <a:pt x="0" y="1149"/>
                      </a:lnTo>
                      <a:lnTo>
                        <a:pt x="77" y="1302"/>
                      </a:lnTo>
                      <a:lnTo>
                        <a:pt x="1723" y="191"/>
                      </a:lnTo>
                      <a:lnTo>
                        <a:pt x="160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5" name="Google Shape;4005;p22"/>
                <p:cNvSpPr/>
                <p:nvPr/>
              </p:nvSpPr>
              <p:spPr>
                <a:xfrm>
                  <a:off x="6049600" y="217800"/>
                  <a:ext cx="51700" cy="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1609" extrusionOk="0">
                      <a:moveTo>
                        <a:pt x="1838" y="1"/>
                      </a:moveTo>
                      <a:cubicBezTo>
                        <a:pt x="1799" y="1"/>
                        <a:pt x="1761" y="1"/>
                        <a:pt x="1723" y="39"/>
                      </a:cubicBezTo>
                      <a:lnTo>
                        <a:pt x="77" y="1188"/>
                      </a:lnTo>
                      <a:cubicBezTo>
                        <a:pt x="38" y="1226"/>
                        <a:pt x="0" y="1303"/>
                        <a:pt x="38" y="1379"/>
                      </a:cubicBezTo>
                      <a:lnTo>
                        <a:pt x="153" y="1532"/>
                      </a:lnTo>
                      <a:cubicBezTo>
                        <a:pt x="191" y="1571"/>
                        <a:pt x="230" y="1609"/>
                        <a:pt x="268" y="1609"/>
                      </a:cubicBezTo>
                      <a:cubicBezTo>
                        <a:pt x="306" y="1609"/>
                        <a:pt x="345" y="1609"/>
                        <a:pt x="383" y="1571"/>
                      </a:cubicBezTo>
                      <a:lnTo>
                        <a:pt x="1991" y="460"/>
                      </a:lnTo>
                      <a:cubicBezTo>
                        <a:pt x="2067" y="384"/>
                        <a:pt x="2067" y="307"/>
                        <a:pt x="2029" y="231"/>
                      </a:cubicBezTo>
                      <a:lnTo>
                        <a:pt x="1914" y="78"/>
                      </a:lnTo>
                      <a:cubicBezTo>
                        <a:pt x="1914" y="39"/>
                        <a:pt x="1876" y="39"/>
                        <a:pt x="18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6" name="Google Shape;4006;p22"/>
                <p:cNvSpPr/>
                <p:nvPr/>
              </p:nvSpPr>
              <p:spPr>
                <a:xfrm>
                  <a:off x="6241000" y="132625"/>
                  <a:ext cx="35450" cy="2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111" extrusionOk="0">
                      <a:moveTo>
                        <a:pt x="1302" y="1"/>
                      </a:moveTo>
                      <a:lnTo>
                        <a:pt x="1" y="958"/>
                      </a:lnTo>
                      <a:lnTo>
                        <a:pt x="116" y="1111"/>
                      </a:lnTo>
                      <a:lnTo>
                        <a:pt x="1417" y="154"/>
                      </a:lnTo>
                      <a:lnTo>
                        <a:pt x="130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7" name="Google Shape;4007;p22"/>
                <p:cNvSpPr/>
                <p:nvPr/>
              </p:nvSpPr>
              <p:spPr>
                <a:xfrm>
                  <a:off x="6236225" y="128800"/>
                  <a:ext cx="44050" cy="3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18" extrusionOk="0">
                      <a:moveTo>
                        <a:pt x="1493" y="1"/>
                      </a:moveTo>
                      <a:cubicBezTo>
                        <a:pt x="1455" y="1"/>
                        <a:pt x="1417" y="1"/>
                        <a:pt x="1379" y="39"/>
                      </a:cubicBezTo>
                      <a:lnTo>
                        <a:pt x="77" y="996"/>
                      </a:lnTo>
                      <a:cubicBezTo>
                        <a:pt x="39" y="1072"/>
                        <a:pt x="0" y="1149"/>
                        <a:pt x="77" y="1226"/>
                      </a:cubicBezTo>
                      <a:lnTo>
                        <a:pt x="192" y="1379"/>
                      </a:lnTo>
                      <a:cubicBezTo>
                        <a:pt x="192" y="1417"/>
                        <a:pt x="268" y="1417"/>
                        <a:pt x="307" y="1417"/>
                      </a:cubicBezTo>
                      <a:lnTo>
                        <a:pt x="383" y="1417"/>
                      </a:lnTo>
                      <a:lnTo>
                        <a:pt x="1685" y="422"/>
                      </a:lnTo>
                      <a:cubicBezTo>
                        <a:pt x="1761" y="383"/>
                        <a:pt x="1761" y="269"/>
                        <a:pt x="1723" y="230"/>
                      </a:cubicBezTo>
                      <a:lnTo>
                        <a:pt x="1608" y="77"/>
                      </a:lnTo>
                      <a:cubicBezTo>
                        <a:pt x="1570" y="39"/>
                        <a:pt x="1532" y="1"/>
                        <a:pt x="149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8" name="Google Shape;4008;p22"/>
                <p:cNvSpPr/>
                <p:nvPr/>
              </p:nvSpPr>
              <p:spPr>
                <a:xfrm>
                  <a:off x="6687975" y="-222450"/>
                  <a:ext cx="34475" cy="4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839" extrusionOk="0">
                      <a:moveTo>
                        <a:pt x="1187" y="0"/>
                      </a:moveTo>
                      <a:lnTo>
                        <a:pt x="0" y="1761"/>
                      </a:lnTo>
                      <a:lnTo>
                        <a:pt x="153" y="1838"/>
                      </a:lnTo>
                      <a:lnTo>
                        <a:pt x="1379" y="115"/>
                      </a:lnTo>
                      <a:lnTo>
                        <a:pt x="118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9" name="Google Shape;4009;p22"/>
                <p:cNvSpPr/>
                <p:nvPr/>
              </p:nvSpPr>
              <p:spPr>
                <a:xfrm>
                  <a:off x="6683175" y="-225950"/>
                  <a:ext cx="431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2132" extrusionOk="0">
                      <a:moveTo>
                        <a:pt x="1387" y="0"/>
                      </a:moveTo>
                      <a:cubicBezTo>
                        <a:pt x="1335" y="0"/>
                        <a:pt x="1287" y="19"/>
                        <a:pt x="1264" y="64"/>
                      </a:cubicBezTo>
                      <a:lnTo>
                        <a:pt x="77" y="1787"/>
                      </a:lnTo>
                      <a:cubicBezTo>
                        <a:pt x="1" y="1863"/>
                        <a:pt x="39" y="1978"/>
                        <a:pt x="116" y="2016"/>
                      </a:cubicBezTo>
                      <a:lnTo>
                        <a:pt x="269" y="2131"/>
                      </a:lnTo>
                      <a:lnTo>
                        <a:pt x="384" y="2131"/>
                      </a:lnTo>
                      <a:cubicBezTo>
                        <a:pt x="422" y="2131"/>
                        <a:pt x="460" y="2093"/>
                        <a:pt x="460" y="2093"/>
                      </a:cubicBezTo>
                      <a:lnTo>
                        <a:pt x="1685" y="332"/>
                      </a:lnTo>
                      <a:cubicBezTo>
                        <a:pt x="1685" y="294"/>
                        <a:pt x="1724" y="255"/>
                        <a:pt x="1685" y="217"/>
                      </a:cubicBezTo>
                      <a:cubicBezTo>
                        <a:pt x="1685" y="179"/>
                        <a:pt x="1685" y="140"/>
                        <a:pt x="1647" y="140"/>
                      </a:cubicBezTo>
                      <a:lnTo>
                        <a:pt x="1494" y="26"/>
                      </a:lnTo>
                      <a:cubicBezTo>
                        <a:pt x="1462" y="10"/>
                        <a:pt x="1424" y="0"/>
                        <a:pt x="138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0" name="Google Shape;4010;p22"/>
                <p:cNvSpPr/>
                <p:nvPr/>
              </p:nvSpPr>
              <p:spPr>
                <a:xfrm>
                  <a:off x="7065075" y="268525"/>
                  <a:ext cx="34475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877" extrusionOk="0">
                      <a:moveTo>
                        <a:pt x="1225" y="1"/>
                      </a:moveTo>
                      <a:lnTo>
                        <a:pt x="0" y="1762"/>
                      </a:lnTo>
                      <a:lnTo>
                        <a:pt x="192" y="1877"/>
                      </a:lnTo>
                      <a:lnTo>
                        <a:pt x="1378" y="116"/>
                      </a:lnTo>
                      <a:lnTo>
                        <a:pt x="122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1" name="Google Shape;4011;p22"/>
                <p:cNvSpPr/>
                <p:nvPr/>
              </p:nvSpPr>
              <p:spPr>
                <a:xfrm>
                  <a:off x="7062200" y="265525"/>
                  <a:ext cx="41175" cy="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7" h="2151" extrusionOk="0">
                      <a:moveTo>
                        <a:pt x="1339" y="0"/>
                      </a:moveTo>
                      <a:cubicBezTo>
                        <a:pt x="1295" y="0"/>
                        <a:pt x="1247" y="22"/>
                        <a:pt x="1225" y="44"/>
                      </a:cubicBezTo>
                      <a:lnTo>
                        <a:pt x="39" y="1805"/>
                      </a:lnTo>
                      <a:cubicBezTo>
                        <a:pt x="0" y="1844"/>
                        <a:pt x="0" y="1882"/>
                        <a:pt x="0" y="1920"/>
                      </a:cubicBezTo>
                      <a:cubicBezTo>
                        <a:pt x="0" y="1959"/>
                        <a:pt x="39" y="1997"/>
                        <a:pt x="77" y="1997"/>
                      </a:cubicBezTo>
                      <a:lnTo>
                        <a:pt x="230" y="2112"/>
                      </a:lnTo>
                      <a:cubicBezTo>
                        <a:pt x="230" y="2150"/>
                        <a:pt x="268" y="2150"/>
                        <a:pt x="307" y="2150"/>
                      </a:cubicBezTo>
                      <a:cubicBezTo>
                        <a:pt x="345" y="2150"/>
                        <a:pt x="383" y="2112"/>
                        <a:pt x="421" y="2073"/>
                      </a:cubicBezTo>
                      <a:lnTo>
                        <a:pt x="1646" y="351"/>
                      </a:lnTo>
                      <a:cubicBezTo>
                        <a:pt x="1646" y="312"/>
                        <a:pt x="1646" y="274"/>
                        <a:pt x="1646" y="236"/>
                      </a:cubicBezTo>
                      <a:cubicBezTo>
                        <a:pt x="1646" y="198"/>
                        <a:pt x="1608" y="159"/>
                        <a:pt x="1608" y="121"/>
                      </a:cubicBezTo>
                      <a:lnTo>
                        <a:pt x="1417" y="44"/>
                      </a:lnTo>
                      <a:cubicBezTo>
                        <a:pt x="1401" y="12"/>
                        <a:pt x="1371" y="0"/>
                        <a:pt x="13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2" name="Google Shape;4012;p22"/>
                <p:cNvSpPr/>
                <p:nvPr/>
              </p:nvSpPr>
              <p:spPr>
                <a:xfrm>
                  <a:off x="6565450" y="125925"/>
                  <a:ext cx="16300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877" extrusionOk="0">
                      <a:moveTo>
                        <a:pt x="460" y="1"/>
                      </a:moveTo>
                      <a:lnTo>
                        <a:pt x="1" y="1800"/>
                      </a:lnTo>
                      <a:lnTo>
                        <a:pt x="192" y="1877"/>
                      </a:lnTo>
                      <a:lnTo>
                        <a:pt x="652" y="39"/>
                      </a:lnTo>
                      <a:lnTo>
                        <a:pt x="46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3" name="Google Shape;4013;p22"/>
                <p:cNvSpPr/>
                <p:nvPr/>
              </p:nvSpPr>
              <p:spPr>
                <a:xfrm>
                  <a:off x="6561625" y="122100"/>
                  <a:ext cx="23950" cy="5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" h="2183" extrusionOk="0">
                      <a:moveTo>
                        <a:pt x="537" y="1"/>
                      </a:moveTo>
                      <a:cubicBezTo>
                        <a:pt x="499" y="39"/>
                        <a:pt x="499" y="77"/>
                        <a:pt x="460" y="115"/>
                      </a:cubicBezTo>
                      <a:lnTo>
                        <a:pt x="1" y="1953"/>
                      </a:lnTo>
                      <a:cubicBezTo>
                        <a:pt x="1" y="2030"/>
                        <a:pt x="39" y="2106"/>
                        <a:pt x="116" y="2106"/>
                      </a:cubicBezTo>
                      <a:lnTo>
                        <a:pt x="307" y="2144"/>
                      </a:lnTo>
                      <a:cubicBezTo>
                        <a:pt x="307" y="2183"/>
                        <a:pt x="345" y="2183"/>
                        <a:pt x="345" y="2183"/>
                      </a:cubicBezTo>
                      <a:cubicBezTo>
                        <a:pt x="384" y="2183"/>
                        <a:pt x="384" y="2144"/>
                        <a:pt x="422" y="2144"/>
                      </a:cubicBezTo>
                      <a:cubicBezTo>
                        <a:pt x="460" y="2144"/>
                        <a:pt x="499" y="2106"/>
                        <a:pt x="499" y="2068"/>
                      </a:cubicBezTo>
                      <a:lnTo>
                        <a:pt x="958" y="230"/>
                      </a:lnTo>
                      <a:cubicBezTo>
                        <a:pt x="958" y="154"/>
                        <a:pt x="920" y="77"/>
                        <a:pt x="843" y="39"/>
                      </a:cubicBezTo>
                      <a:lnTo>
                        <a:pt x="65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4" name="Google Shape;4014;p22"/>
                <p:cNvSpPr/>
                <p:nvPr/>
              </p:nvSpPr>
              <p:spPr>
                <a:xfrm>
                  <a:off x="6346275" y="654250"/>
                  <a:ext cx="16300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877" extrusionOk="0">
                      <a:moveTo>
                        <a:pt x="460" y="0"/>
                      </a:moveTo>
                      <a:lnTo>
                        <a:pt x="1" y="1800"/>
                      </a:lnTo>
                      <a:lnTo>
                        <a:pt x="192" y="1876"/>
                      </a:lnTo>
                      <a:lnTo>
                        <a:pt x="652" y="39"/>
                      </a:lnTo>
                      <a:lnTo>
                        <a:pt x="46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5" name="Google Shape;4015;p22"/>
                <p:cNvSpPr/>
                <p:nvPr/>
              </p:nvSpPr>
              <p:spPr>
                <a:xfrm>
                  <a:off x="6342450" y="650425"/>
                  <a:ext cx="23950" cy="5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" h="2183" extrusionOk="0">
                      <a:moveTo>
                        <a:pt x="537" y="0"/>
                      </a:moveTo>
                      <a:cubicBezTo>
                        <a:pt x="499" y="38"/>
                        <a:pt x="460" y="77"/>
                        <a:pt x="460" y="115"/>
                      </a:cubicBezTo>
                      <a:lnTo>
                        <a:pt x="1" y="1914"/>
                      </a:lnTo>
                      <a:cubicBezTo>
                        <a:pt x="1" y="2029"/>
                        <a:pt x="39" y="2106"/>
                        <a:pt x="116" y="2106"/>
                      </a:cubicBezTo>
                      <a:lnTo>
                        <a:pt x="307" y="2144"/>
                      </a:lnTo>
                      <a:cubicBezTo>
                        <a:pt x="307" y="2144"/>
                        <a:pt x="345" y="2182"/>
                        <a:pt x="345" y="2182"/>
                      </a:cubicBezTo>
                      <a:cubicBezTo>
                        <a:pt x="384" y="2182"/>
                        <a:pt x="384" y="2144"/>
                        <a:pt x="422" y="2144"/>
                      </a:cubicBezTo>
                      <a:cubicBezTo>
                        <a:pt x="460" y="2106"/>
                        <a:pt x="460" y="2106"/>
                        <a:pt x="499" y="2068"/>
                      </a:cubicBezTo>
                      <a:lnTo>
                        <a:pt x="958" y="230"/>
                      </a:lnTo>
                      <a:cubicBezTo>
                        <a:pt x="958" y="153"/>
                        <a:pt x="920" y="77"/>
                        <a:pt x="843" y="38"/>
                      </a:cubicBezTo>
                      <a:lnTo>
                        <a:pt x="6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6" name="Google Shape;4016;p22"/>
                <p:cNvSpPr/>
                <p:nvPr/>
              </p:nvSpPr>
              <p:spPr>
                <a:xfrm>
                  <a:off x="6500375" y="436975"/>
                  <a:ext cx="35450" cy="2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150" extrusionOk="0">
                      <a:moveTo>
                        <a:pt x="1302" y="1"/>
                      </a:moveTo>
                      <a:lnTo>
                        <a:pt x="1" y="996"/>
                      </a:lnTo>
                      <a:lnTo>
                        <a:pt x="154" y="1149"/>
                      </a:lnTo>
                      <a:lnTo>
                        <a:pt x="1417" y="154"/>
                      </a:lnTo>
                      <a:lnTo>
                        <a:pt x="130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7" name="Google Shape;4017;p22"/>
                <p:cNvSpPr/>
                <p:nvPr/>
              </p:nvSpPr>
              <p:spPr>
                <a:xfrm>
                  <a:off x="6496550" y="433150"/>
                  <a:ext cx="44050" cy="3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56" extrusionOk="0">
                      <a:moveTo>
                        <a:pt x="1494" y="1"/>
                      </a:moveTo>
                      <a:cubicBezTo>
                        <a:pt x="1455" y="1"/>
                        <a:pt x="1417" y="39"/>
                        <a:pt x="1379" y="39"/>
                      </a:cubicBezTo>
                      <a:lnTo>
                        <a:pt x="77" y="1034"/>
                      </a:lnTo>
                      <a:cubicBezTo>
                        <a:pt x="1" y="1073"/>
                        <a:pt x="1" y="1149"/>
                        <a:pt x="39" y="1226"/>
                      </a:cubicBezTo>
                      <a:lnTo>
                        <a:pt x="154" y="1379"/>
                      </a:lnTo>
                      <a:cubicBezTo>
                        <a:pt x="192" y="1417"/>
                        <a:pt x="230" y="1456"/>
                        <a:pt x="307" y="1456"/>
                      </a:cubicBezTo>
                      <a:cubicBezTo>
                        <a:pt x="307" y="1456"/>
                        <a:pt x="345" y="1417"/>
                        <a:pt x="383" y="1417"/>
                      </a:cubicBezTo>
                      <a:lnTo>
                        <a:pt x="1685" y="460"/>
                      </a:lnTo>
                      <a:cubicBezTo>
                        <a:pt x="1762" y="384"/>
                        <a:pt x="1762" y="307"/>
                        <a:pt x="1723" y="230"/>
                      </a:cubicBezTo>
                      <a:lnTo>
                        <a:pt x="1608" y="77"/>
                      </a:lnTo>
                      <a:cubicBezTo>
                        <a:pt x="1570" y="39"/>
                        <a:pt x="1532" y="39"/>
                        <a:pt x="149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8" name="Google Shape;4018;p22"/>
                <p:cNvSpPr/>
                <p:nvPr/>
              </p:nvSpPr>
              <p:spPr>
                <a:xfrm>
                  <a:off x="6040975" y="131675"/>
                  <a:ext cx="22025" cy="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231" extrusionOk="0">
                      <a:moveTo>
                        <a:pt x="77" y="0"/>
                      </a:moveTo>
                      <a:cubicBezTo>
                        <a:pt x="39" y="77"/>
                        <a:pt x="39" y="154"/>
                        <a:pt x="0" y="230"/>
                      </a:cubicBezTo>
                      <a:lnTo>
                        <a:pt x="881" y="230"/>
                      </a:lnTo>
                      <a:lnTo>
                        <a:pt x="88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9" name="Google Shape;4019;p22"/>
                <p:cNvSpPr/>
                <p:nvPr/>
              </p:nvSpPr>
              <p:spPr>
                <a:xfrm>
                  <a:off x="6040025" y="128800"/>
                  <a:ext cx="268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" h="460" extrusionOk="0">
                      <a:moveTo>
                        <a:pt x="153" y="1"/>
                      </a:moveTo>
                      <a:cubicBezTo>
                        <a:pt x="153" y="39"/>
                        <a:pt x="115" y="77"/>
                        <a:pt x="115" y="115"/>
                      </a:cubicBezTo>
                      <a:cubicBezTo>
                        <a:pt x="77" y="192"/>
                        <a:pt x="77" y="269"/>
                        <a:pt x="38" y="345"/>
                      </a:cubicBezTo>
                      <a:cubicBezTo>
                        <a:pt x="38" y="383"/>
                        <a:pt x="0" y="422"/>
                        <a:pt x="0" y="460"/>
                      </a:cubicBezTo>
                      <a:lnTo>
                        <a:pt x="919" y="460"/>
                      </a:lnTo>
                      <a:cubicBezTo>
                        <a:pt x="1034" y="460"/>
                        <a:pt x="1072" y="422"/>
                        <a:pt x="1072" y="345"/>
                      </a:cubicBezTo>
                      <a:lnTo>
                        <a:pt x="1072" y="115"/>
                      </a:lnTo>
                      <a:cubicBezTo>
                        <a:pt x="1072" y="39"/>
                        <a:pt x="1034" y="1"/>
                        <a:pt x="9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0" name="Google Shape;4020;p22"/>
                <p:cNvSpPr/>
                <p:nvPr/>
              </p:nvSpPr>
              <p:spPr>
                <a:xfrm>
                  <a:off x="6013225" y="388175"/>
                  <a:ext cx="35425" cy="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149" extrusionOk="0">
                      <a:moveTo>
                        <a:pt x="1302" y="0"/>
                      </a:moveTo>
                      <a:lnTo>
                        <a:pt x="0" y="996"/>
                      </a:lnTo>
                      <a:lnTo>
                        <a:pt x="115" y="1149"/>
                      </a:lnTo>
                      <a:lnTo>
                        <a:pt x="1417" y="154"/>
                      </a:lnTo>
                      <a:lnTo>
                        <a:pt x="130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1" name="Google Shape;4021;p22"/>
                <p:cNvSpPr/>
                <p:nvPr/>
              </p:nvSpPr>
              <p:spPr>
                <a:xfrm>
                  <a:off x="6009400" y="384675"/>
                  <a:ext cx="43075" cy="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3" h="1443" extrusionOk="0">
                      <a:moveTo>
                        <a:pt x="1454" y="0"/>
                      </a:moveTo>
                      <a:cubicBezTo>
                        <a:pt x="1423" y="0"/>
                        <a:pt x="1394" y="10"/>
                        <a:pt x="1378" y="26"/>
                      </a:cubicBezTo>
                      <a:lnTo>
                        <a:pt x="77" y="1021"/>
                      </a:lnTo>
                      <a:cubicBezTo>
                        <a:pt x="0" y="1059"/>
                        <a:pt x="0" y="1136"/>
                        <a:pt x="38" y="1212"/>
                      </a:cubicBezTo>
                      <a:lnTo>
                        <a:pt x="153" y="1366"/>
                      </a:lnTo>
                      <a:cubicBezTo>
                        <a:pt x="192" y="1404"/>
                        <a:pt x="192" y="1442"/>
                        <a:pt x="230" y="1442"/>
                      </a:cubicBezTo>
                      <a:lnTo>
                        <a:pt x="268" y="1442"/>
                      </a:lnTo>
                      <a:cubicBezTo>
                        <a:pt x="306" y="1442"/>
                        <a:pt x="345" y="1442"/>
                        <a:pt x="345" y="1404"/>
                      </a:cubicBezTo>
                      <a:lnTo>
                        <a:pt x="1646" y="447"/>
                      </a:lnTo>
                      <a:cubicBezTo>
                        <a:pt x="1723" y="370"/>
                        <a:pt x="1723" y="294"/>
                        <a:pt x="1685" y="217"/>
                      </a:cubicBezTo>
                      <a:lnTo>
                        <a:pt x="1570" y="64"/>
                      </a:lnTo>
                      <a:cubicBezTo>
                        <a:pt x="1547" y="19"/>
                        <a:pt x="1499" y="0"/>
                        <a:pt x="145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2" name="Google Shape;4022;p22"/>
                <p:cNvSpPr/>
                <p:nvPr/>
              </p:nvSpPr>
              <p:spPr>
                <a:xfrm>
                  <a:off x="6017050" y="470475"/>
                  <a:ext cx="975" cy="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" h="26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9" y="77"/>
                        <a:pt x="39" y="192"/>
                        <a:pt x="39" y="269"/>
                      </a:cubicBezTo>
                      <a:lnTo>
                        <a:pt x="39" y="116"/>
                      </a:lnTo>
                      <a:cubicBezTo>
                        <a:pt x="39" y="77"/>
                        <a:pt x="39" y="39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3" name="Google Shape;4023;p22"/>
                <p:cNvSpPr/>
                <p:nvPr/>
              </p:nvSpPr>
              <p:spPr>
                <a:xfrm>
                  <a:off x="6795175" y="-242550"/>
                  <a:ext cx="5750" cy="1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" h="690" extrusionOk="0">
                      <a:moveTo>
                        <a:pt x="38" y="0"/>
                      </a:moveTo>
                      <a:lnTo>
                        <a:pt x="0" y="651"/>
                      </a:lnTo>
                      <a:lnTo>
                        <a:pt x="191" y="690"/>
                      </a:lnTo>
                      <a:lnTo>
                        <a:pt x="230" y="39"/>
                      </a:lnTo>
                      <a:cubicBezTo>
                        <a:pt x="153" y="39"/>
                        <a:pt x="77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4" name="Google Shape;4024;p22"/>
                <p:cNvSpPr/>
                <p:nvPr/>
              </p:nvSpPr>
              <p:spPr>
                <a:xfrm>
                  <a:off x="6791325" y="-243500"/>
                  <a:ext cx="12475" cy="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881" extrusionOk="0">
                      <a:moveTo>
                        <a:pt x="39" y="0"/>
                      </a:moveTo>
                      <a:lnTo>
                        <a:pt x="1" y="689"/>
                      </a:lnTo>
                      <a:cubicBezTo>
                        <a:pt x="1" y="804"/>
                        <a:pt x="78" y="842"/>
                        <a:pt x="154" y="842"/>
                      </a:cubicBezTo>
                      <a:lnTo>
                        <a:pt x="345" y="881"/>
                      </a:lnTo>
                      <a:cubicBezTo>
                        <a:pt x="384" y="881"/>
                        <a:pt x="422" y="842"/>
                        <a:pt x="460" y="842"/>
                      </a:cubicBezTo>
                      <a:cubicBezTo>
                        <a:pt x="460" y="804"/>
                        <a:pt x="499" y="766"/>
                        <a:pt x="499" y="728"/>
                      </a:cubicBezTo>
                      <a:lnTo>
                        <a:pt x="499" y="153"/>
                      </a:lnTo>
                      <a:cubicBezTo>
                        <a:pt x="460" y="115"/>
                        <a:pt x="422" y="115"/>
                        <a:pt x="384" y="115"/>
                      </a:cubicBezTo>
                      <a:cubicBezTo>
                        <a:pt x="307" y="77"/>
                        <a:pt x="231" y="38"/>
                        <a:pt x="192" y="38"/>
                      </a:cubicBezTo>
                      <a:cubicBezTo>
                        <a:pt x="116" y="38"/>
                        <a:pt x="78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5" name="Google Shape;4025;p22"/>
                <p:cNvSpPr/>
                <p:nvPr/>
              </p:nvSpPr>
              <p:spPr>
                <a:xfrm>
                  <a:off x="6531975" y="-262650"/>
                  <a:ext cx="12450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" h="499" extrusionOk="0">
                      <a:moveTo>
                        <a:pt x="0" y="0"/>
                      </a:moveTo>
                      <a:lnTo>
                        <a:pt x="345" y="498"/>
                      </a:lnTo>
                      <a:lnTo>
                        <a:pt x="498" y="383"/>
                      </a:lnTo>
                      <a:lnTo>
                        <a:pt x="23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6" name="Google Shape;4026;p22"/>
                <p:cNvSpPr/>
                <p:nvPr/>
              </p:nvSpPr>
              <p:spPr>
                <a:xfrm>
                  <a:off x="6528125" y="-263600"/>
                  <a:ext cx="20125" cy="1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90" extrusionOk="0">
                      <a:moveTo>
                        <a:pt x="537" y="0"/>
                      </a:moveTo>
                      <a:cubicBezTo>
                        <a:pt x="499" y="0"/>
                        <a:pt x="422" y="0"/>
                        <a:pt x="384" y="38"/>
                      </a:cubicBezTo>
                      <a:lnTo>
                        <a:pt x="154" y="38"/>
                      </a:lnTo>
                      <a:cubicBezTo>
                        <a:pt x="116" y="77"/>
                        <a:pt x="39" y="77"/>
                        <a:pt x="1" y="77"/>
                      </a:cubicBezTo>
                      <a:lnTo>
                        <a:pt x="345" y="613"/>
                      </a:lnTo>
                      <a:cubicBezTo>
                        <a:pt x="384" y="651"/>
                        <a:pt x="422" y="689"/>
                        <a:pt x="499" y="689"/>
                      </a:cubicBezTo>
                      <a:cubicBezTo>
                        <a:pt x="537" y="689"/>
                        <a:pt x="537" y="689"/>
                        <a:pt x="575" y="651"/>
                      </a:cubicBezTo>
                      <a:lnTo>
                        <a:pt x="728" y="536"/>
                      </a:lnTo>
                      <a:cubicBezTo>
                        <a:pt x="767" y="536"/>
                        <a:pt x="805" y="498"/>
                        <a:pt x="805" y="460"/>
                      </a:cubicBezTo>
                      <a:cubicBezTo>
                        <a:pt x="805" y="421"/>
                        <a:pt x="805" y="383"/>
                        <a:pt x="767" y="345"/>
                      </a:cubicBezTo>
                      <a:lnTo>
                        <a:pt x="5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7" name="Google Shape;4027;p22"/>
                <p:cNvSpPr/>
                <p:nvPr/>
              </p:nvSpPr>
              <p:spPr>
                <a:xfrm>
                  <a:off x="6048625" y="575775"/>
                  <a:ext cx="55550" cy="1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2" h="65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9" y="77"/>
                        <a:pt x="77" y="153"/>
                        <a:pt x="116" y="230"/>
                      </a:cubicBezTo>
                      <a:lnTo>
                        <a:pt x="2183" y="651"/>
                      </a:lnTo>
                      <a:lnTo>
                        <a:pt x="2221" y="459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8" name="Google Shape;4028;p22"/>
                <p:cNvSpPr/>
                <p:nvPr/>
              </p:nvSpPr>
              <p:spPr>
                <a:xfrm>
                  <a:off x="6046725" y="571925"/>
                  <a:ext cx="62225" cy="2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9" h="95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8" y="39"/>
                        <a:pt x="77" y="116"/>
                        <a:pt x="77" y="154"/>
                      </a:cubicBezTo>
                      <a:cubicBezTo>
                        <a:pt x="115" y="231"/>
                        <a:pt x="153" y="307"/>
                        <a:pt x="192" y="384"/>
                      </a:cubicBezTo>
                      <a:cubicBezTo>
                        <a:pt x="192" y="460"/>
                        <a:pt x="230" y="499"/>
                        <a:pt x="268" y="537"/>
                      </a:cubicBezTo>
                      <a:lnTo>
                        <a:pt x="2259" y="958"/>
                      </a:lnTo>
                      <a:cubicBezTo>
                        <a:pt x="2297" y="958"/>
                        <a:pt x="2335" y="958"/>
                        <a:pt x="2374" y="920"/>
                      </a:cubicBezTo>
                      <a:cubicBezTo>
                        <a:pt x="2412" y="920"/>
                        <a:pt x="2412" y="881"/>
                        <a:pt x="2412" y="843"/>
                      </a:cubicBezTo>
                      <a:lnTo>
                        <a:pt x="2450" y="652"/>
                      </a:lnTo>
                      <a:cubicBezTo>
                        <a:pt x="2489" y="575"/>
                        <a:pt x="2412" y="460"/>
                        <a:pt x="2335" y="46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9" name="Google Shape;4029;p22"/>
                <p:cNvSpPr/>
                <p:nvPr/>
              </p:nvSpPr>
              <p:spPr>
                <a:xfrm>
                  <a:off x="7097600" y="629350"/>
                  <a:ext cx="34475" cy="4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954" extrusionOk="0">
                      <a:moveTo>
                        <a:pt x="154" y="1"/>
                      </a:moveTo>
                      <a:lnTo>
                        <a:pt x="1" y="116"/>
                      </a:lnTo>
                      <a:lnTo>
                        <a:pt x="1226" y="1953"/>
                      </a:lnTo>
                      <a:lnTo>
                        <a:pt x="1379" y="1839"/>
                      </a:lnTo>
                      <a:lnTo>
                        <a:pt x="15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0" name="Google Shape;4030;p22"/>
                <p:cNvSpPr/>
                <p:nvPr/>
              </p:nvSpPr>
              <p:spPr>
                <a:xfrm>
                  <a:off x="7092825" y="625525"/>
                  <a:ext cx="43100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4" h="2222" extrusionOk="0">
                      <a:moveTo>
                        <a:pt x="345" y="1"/>
                      </a:moveTo>
                      <a:cubicBezTo>
                        <a:pt x="307" y="1"/>
                        <a:pt x="268" y="1"/>
                        <a:pt x="268" y="39"/>
                      </a:cubicBezTo>
                      <a:lnTo>
                        <a:pt x="77" y="116"/>
                      </a:lnTo>
                      <a:cubicBezTo>
                        <a:pt x="39" y="192"/>
                        <a:pt x="0" y="269"/>
                        <a:pt x="39" y="345"/>
                      </a:cubicBezTo>
                      <a:lnTo>
                        <a:pt x="1264" y="2183"/>
                      </a:lnTo>
                      <a:cubicBezTo>
                        <a:pt x="1302" y="2221"/>
                        <a:pt x="1340" y="2221"/>
                        <a:pt x="1379" y="2221"/>
                      </a:cubicBezTo>
                      <a:lnTo>
                        <a:pt x="1493" y="2221"/>
                      </a:lnTo>
                      <a:lnTo>
                        <a:pt x="1647" y="2106"/>
                      </a:lnTo>
                      <a:cubicBezTo>
                        <a:pt x="1723" y="2068"/>
                        <a:pt x="1723" y="1953"/>
                        <a:pt x="1685" y="1915"/>
                      </a:cubicBezTo>
                      <a:lnTo>
                        <a:pt x="460" y="77"/>
                      </a:lnTo>
                      <a:cubicBezTo>
                        <a:pt x="421" y="39"/>
                        <a:pt x="421" y="1"/>
                        <a:pt x="3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1" name="Google Shape;4031;p22"/>
                <p:cNvSpPr/>
                <p:nvPr/>
              </p:nvSpPr>
              <p:spPr>
                <a:xfrm>
                  <a:off x="6405625" y="283850"/>
                  <a:ext cx="16300" cy="4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877" extrusionOk="0">
                      <a:moveTo>
                        <a:pt x="460" y="1"/>
                      </a:moveTo>
                      <a:lnTo>
                        <a:pt x="1" y="1800"/>
                      </a:lnTo>
                      <a:lnTo>
                        <a:pt x="192" y="1876"/>
                      </a:lnTo>
                      <a:lnTo>
                        <a:pt x="651" y="39"/>
                      </a:lnTo>
                      <a:lnTo>
                        <a:pt x="46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2" name="Google Shape;4032;p22"/>
                <p:cNvSpPr/>
                <p:nvPr/>
              </p:nvSpPr>
              <p:spPr>
                <a:xfrm>
                  <a:off x="6401800" y="280025"/>
                  <a:ext cx="23950" cy="5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" h="2183" extrusionOk="0">
                      <a:moveTo>
                        <a:pt x="651" y="0"/>
                      </a:moveTo>
                      <a:cubicBezTo>
                        <a:pt x="613" y="0"/>
                        <a:pt x="575" y="0"/>
                        <a:pt x="536" y="39"/>
                      </a:cubicBezTo>
                      <a:cubicBezTo>
                        <a:pt x="498" y="39"/>
                        <a:pt x="460" y="77"/>
                        <a:pt x="460" y="115"/>
                      </a:cubicBezTo>
                      <a:lnTo>
                        <a:pt x="39" y="1915"/>
                      </a:lnTo>
                      <a:cubicBezTo>
                        <a:pt x="0" y="2029"/>
                        <a:pt x="39" y="2106"/>
                        <a:pt x="115" y="2106"/>
                      </a:cubicBezTo>
                      <a:lnTo>
                        <a:pt x="307" y="2144"/>
                      </a:lnTo>
                      <a:cubicBezTo>
                        <a:pt x="345" y="2144"/>
                        <a:pt x="345" y="2183"/>
                        <a:pt x="345" y="2183"/>
                      </a:cubicBezTo>
                      <a:cubicBezTo>
                        <a:pt x="383" y="2183"/>
                        <a:pt x="422" y="2144"/>
                        <a:pt x="422" y="2144"/>
                      </a:cubicBezTo>
                      <a:cubicBezTo>
                        <a:pt x="460" y="2106"/>
                        <a:pt x="498" y="2106"/>
                        <a:pt x="498" y="2068"/>
                      </a:cubicBezTo>
                      <a:lnTo>
                        <a:pt x="958" y="230"/>
                      </a:lnTo>
                      <a:cubicBezTo>
                        <a:pt x="958" y="154"/>
                        <a:pt x="919" y="77"/>
                        <a:pt x="843" y="39"/>
                      </a:cubicBezTo>
                      <a:lnTo>
                        <a:pt x="6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3" name="Google Shape;4033;p22"/>
                <p:cNvSpPr/>
                <p:nvPr/>
              </p:nvSpPr>
              <p:spPr>
                <a:xfrm>
                  <a:off x="6711900" y="344150"/>
                  <a:ext cx="35425" cy="2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111" extrusionOk="0">
                      <a:moveTo>
                        <a:pt x="1302" y="0"/>
                      </a:moveTo>
                      <a:lnTo>
                        <a:pt x="0" y="957"/>
                      </a:lnTo>
                      <a:lnTo>
                        <a:pt x="115" y="1111"/>
                      </a:lnTo>
                      <a:lnTo>
                        <a:pt x="1417" y="154"/>
                      </a:lnTo>
                      <a:lnTo>
                        <a:pt x="130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4" name="Google Shape;4034;p22"/>
                <p:cNvSpPr/>
                <p:nvPr/>
              </p:nvSpPr>
              <p:spPr>
                <a:xfrm>
                  <a:off x="6708075" y="340325"/>
                  <a:ext cx="44050" cy="3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" h="1417" extrusionOk="0">
                      <a:moveTo>
                        <a:pt x="1493" y="0"/>
                      </a:moveTo>
                      <a:cubicBezTo>
                        <a:pt x="1455" y="0"/>
                        <a:pt x="1417" y="0"/>
                        <a:pt x="1378" y="39"/>
                      </a:cubicBezTo>
                      <a:lnTo>
                        <a:pt x="77" y="996"/>
                      </a:lnTo>
                      <a:cubicBezTo>
                        <a:pt x="0" y="1034"/>
                        <a:pt x="0" y="1149"/>
                        <a:pt x="39" y="1187"/>
                      </a:cubicBezTo>
                      <a:lnTo>
                        <a:pt x="153" y="1378"/>
                      </a:lnTo>
                      <a:cubicBezTo>
                        <a:pt x="192" y="1417"/>
                        <a:pt x="230" y="1417"/>
                        <a:pt x="268" y="1417"/>
                      </a:cubicBezTo>
                      <a:cubicBezTo>
                        <a:pt x="307" y="1417"/>
                        <a:pt x="345" y="1417"/>
                        <a:pt x="383" y="1378"/>
                      </a:cubicBezTo>
                      <a:lnTo>
                        <a:pt x="1685" y="421"/>
                      </a:lnTo>
                      <a:cubicBezTo>
                        <a:pt x="1723" y="383"/>
                        <a:pt x="1761" y="268"/>
                        <a:pt x="1685" y="192"/>
                      </a:cubicBezTo>
                      <a:lnTo>
                        <a:pt x="1570" y="39"/>
                      </a:lnTo>
                      <a:cubicBezTo>
                        <a:pt x="1570" y="39"/>
                        <a:pt x="1532" y="0"/>
                        <a:pt x="14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035" name="Google Shape;4035;p22"/>
              <p:cNvSpPr/>
              <p:nvPr/>
            </p:nvSpPr>
            <p:spPr>
              <a:xfrm flipH="1">
                <a:off x="8596885" y="4631988"/>
                <a:ext cx="203337" cy="193695"/>
              </a:xfrm>
              <a:custGeom>
                <a:avLst/>
                <a:gdLst/>
                <a:ahLst/>
                <a:cxnLst/>
                <a:rect l="l" t="t" r="r" b="b"/>
                <a:pathLst>
                  <a:path w="7466" h="7112" extrusionOk="0">
                    <a:moveTo>
                      <a:pt x="4179" y="0"/>
                    </a:moveTo>
                    <a:lnTo>
                      <a:pt x="3203" y="2679"/>
                    </a:lnTo>
                    <a:lnTo>
                      <a:pt x="619" y="1727"/>
                    </a:lnTo>
                    <a:lnTo>
                      <a:pt x="0" y="3025"/>
                    </a:lnTo>
                    <a:lnTo>
                      <a:pt x="2822" y="4060"/>
                    </a:lnTo>
                    <a:lnTo>
                      <a:pt x="1857" y="6799"/>
                    </a:lnTo>
                    <a:cubicBezTo>
                      <a:pt x="1846" y="6821"/>
                      <a:pt x="2946" y="7111"/>
                      <a:pt x="3133" y="7111"/>
                    </a:cubicBezTo>
                    <a:cubicBezTo>
                      <a:pt x="3143" y="7111"/>
                      <a:pt x="3151" y="7110"/>
                      <a:pt x="3155" y="7108"/>
                    </a:cubicBezTo>
                    <a:cubicBezTo>
                      <a:pt x="3239" y="7061"/>
                      <a:pt x="3977" y="4668"/>
                      <a:pt x="4012" y="4644"/>
                    </a:cubicBezTo>
                    <a:cubicBezTo>
                      <a:pt x="4013" y="4643"/>
                      <a:pt x="4014" y="4643"/>
                      <a:pt x="4016" y="4643"/>
                    </a:cubicBezTo>
                    <a:cubicBezTo>
                      <a:pt x="4125" y="4643"/>
                      <a:pt x="6824" y="5466"/>
                      <a:pt x="6977" y="5489"/>
                    </a:cubicBezTo>
                    <a:cubicBezTo>
                      <a:pt x="6978" y="5489"/>
                      <a:pt x="6978" y="5489"/>
                      <a:pt x="6979" y="5489"/>
                    </a:cubicBezTo>
                    <a:cubicBezTo>
                      <a:pt x="7123" y="5489"/>
                      <a:pt x="7465" y="4251"/>
                      <a:pt x="7441" y="4203"/>
                    </a:cubicBezTo>
                    <a:cubicBezTo>
                      <a:pt x="7418" y="4156"/>
                      <a:pt x="4691" y="3132"/>
                      <a:pt x="4679" y="3048"/>
                    </a:cubicBezTo>
                    <a:cubicBezTo>
                      <a:pt x="4667" y="2977"/>
                      <a:pt x="5346" y="548"/>
                      <a:pt x="5310" y="477"/>
                    </a:cubicBezTo>
                    <a:cubicBezTo>
                      <a:pt x="5275" y="393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036" name="Google Shape;4036;p22"/>
              <p:cNvGrpSpPr/>
              <p:nvPr/>
            </p:nvGrpSpPr>
            <p:grpSpPr>
              <a:xfrm flipH="1">
                <a:off x="-677970" y="-475950"/>
                <a:ext cx="2196575" cy="2507300"/>
                <a:chOff x="5018375" y="-52700"/>
                <a:chExt cx="2196575" cy="2507300"/>
              </a:xfrm>
            </p:grpSpPr>
            <p:sp>
              <p:nvSpPr>
                <p:cNvPr id="4037" name="Google Shape;4037;p22"/>
                <p:cNvSpPr/>
                <p:nvPr/>
              </p:nvSpPr>
              <p:spPr>
                <a:xfrm>
                  <a:off x="5018375" y="-52700"/>
                  <a:ext cx="2196575" cy="2507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63" h="100292" extrusionOk="0">
                      <a:moveTo>
                        <a:pt x="1583" y="1"/>
                      </a:moveTo>
                      <a:cubicBezTo>
                        <a:pt x="466" y="9725"/>
                        <a:pt x="1" y="19527"/>
                        <a:pt x="233" y="29314"/>
                      </a:cubicBezTo>
                      <a:cubicBezTo>
                        <a:pt x="497" y="40620"/>
                        <a:pt x="1753" y="52175"/>
                        <a:pt x="7507" y="62148"/>
                      </a:cubicBezTo>
                      <a:cubicBezTo>
                        <a:pt x="10190" y="66785"/>
                        <a:pt x="13587" y="71004"/>
                        <a:pt x="17309" y="74835"/>
                      </a:cubicBezTo>
                      <a:cubicBezTo>
                        <a:pt x="20721" y="78340"/>
                        <a:pt x="24459" y="81535"/>
                        <a:pt x="28445" y="84373"/>
                      </a:cubicBezTo>
                      <a:cubicBezTo>
                        <a:pt x="36448" y="90096"/>
                        <a:pt x="45459" y="94377"/>
                        <a:pt x="54905" y="97060"/>
                      </a:cubicBezTo>
                      <a:cubicBezTo>
                        <a:pt x="62377" y="99181"/>
                        <a:pt x="70144" y="100292"/>
                        <a:pt x="77909" y="100292"/>
                      </a:cubicBezTo>
                      <a:cubicBezTo>
                        <a:pt x="79910" y="100292"/>
                        <a:pt x="81911" y="100218"/>
                        <a:pt x="83907" y="100069"/>
                      </a:cubicBezTo>
                      <a:cubicBezTo>
                        <a:pt x="85133" y="99991"/>
                        <a:pt x="86342" y="99867"/>
                        <a:pt x="87552" y="99712"/>
                      </a:cubicBezTo>
                      <a:cubicBezTo>
                        <a:pt x="87754" y="99696"/>
                        <a:pt x="87862" y="99557"/>
                        <a:pt x="87831" y="99355"/>
                      </a:cubicBezTo>
                      <a:cubicBezTo>
                        <a:pt x="87118" y="94609"/>
                        <a:pt x="82248" y="91880"/>
                        <a:pt x="77859" y="91368"/>
                      </a:cubicBezTo>
                      <a:cubicBezTo>
                        <a:pt x="77044" y="91271"/>
                        <a:pt x="76227" y="91231"/>
                        <a:pt x="75409" y="91231"/>
                      </a:cubicBezTo>
                      <a:cubicBezTo>
                        <a:pt x="73068" y="91231"/>
                        <a:pt x="70720" y="91561"/>
                        <a:pt x="68398" y="91849"/>
                      </a:cubicBezTo>
                      <a:cubicBezTo>
                        <a:pt x="66156" y="92127"/>
                        <a:pt x="63914" y="92315"/>
                        <a:pt x="61653" y="92315"/>
                      </a:cubicBezTo>
                      <a:cubicBezTo>
                        <a:pt x="61270" y="92315"/>
                        <a:pt x="60887" y="92310"/>
                        <a:pt x="60504" y="92298"/>
                      </a:cubicBezTo>
                      <a:cubicBezTo>
                        <a:pt x="50639" y="92019"/>
                        <a:pt x="41101" y="88467"/>
                        <a:pt x="32943" y="83008"/>
                      </a:cubicBezTo>
                      <a:cubicBezTo>
                        <a:pt x="24645" y="77425"/>
                        <a:pt x="17682" y="69840"/>
                        <a:pt x="12765" y="61140"/>
                      </a:cubicBezTo>
                      <a:cubicBezTo>
                        <a:pt x="7197" y="51260"/>
                        <a:pt x="4095" y="40109"/>
                        <a:pt x="2823" y="28880"/>
                      </a:cubicBezTo>
                      <a:cubicBezTo>
                        <a:pt x="2187" y="23172"/>
                        <a:pt x="2001" y="17418"/>
                        <a:pt x="2187" y="11695"/>
                      </a:cubicBezTo>
                      <a:cubicBezTo>
                        <a:pt x="2312" y="7802"/>
                        <a:pt x="2575" y="3878"/>
                        <a:pt x="3009" y="1"/>
                      </a:cubicBezTo>
                      <a:lnTo>
                        <a:pt x="2482" y="1"/>
                      </a:lnTo>
                      <a:cubicBezTo>
                        <a:pt x="2343" y="1257"/>
                        <a:pt x="2218" y="2498"/>
                        <a:pt x="2094" y="3754"/>
                      </a:cubicBezTo>
                      <a:cubicBezTo>
                        <a:pt x="1598" y="9415"/>
                        <a:pt x="1412" y="15107"/>
                        <a:pt x="1645" y="20799"/>
                      </a:cubicBezTo>
                      <a:cubicBezTo>
                        <a:pt x="2094" y="32075"/>
                        <a:pt x="4157" y="43350"/>
                        <a:pt x="8546" y="53788"/>
                      </a:cubicBezTo>
                      <a:cubicBezTo>
                        <a:pt x="12532" y="63249"/>
                        <a:pt x="18473" y="71764"/>
                        <a:pt x="26212" y="78526"/>
                      </a:cubicBezTo>
                      <a:cubicBezTo>
                        <a:pt x="33532" y="84947"/>
                        <a:pt x="42373" y="89786"/>
                        <a:pt x="51942" y="91833"/>
                      </a:cubicBezTo>
                      <a:cubicBezTo>
                        <a:pt x="55186" y="92520"/>
                        <a:pt x="58502" y="92876"/>
                        <a:pt x="61821" y="92876"/>
                      </a:cubicBezTo>
                      <a:cubicBezTo>
                        <a:pt x="63374" y="92876"/>
                        <a:pt x="64928" y="92798"/>
                        <a:pt x="66475" y="92640"/>
                      </a:cubicBezTo>
                      <a:cubicBezTo>
                        <a:pt x="69359" y="92347"/>
                        <a:pt x="72409" y="91813"/>
                        <a:pt x="75382" y="91813"/>
                      </a:cubicBezTo>
                      <a:cubicBezTo>
                        <a:pt x="78243" y="91813"/>
                        <a:pt x="81033" y="92308"/>
                        <a:pt x="83535" y="93989"/>
                      </a:cubicBezTo>
                      <a:cubicBezTo>
                        <a:pt x="85365" y="95214"/>
                        <a:pt x="86777" y="96998"/>
                        <a:pt x="87211" y="99185"/>
                      </a:cubicBezTo>
                      <a:cubicBezTo>
                        <a:pt x="84123" y="99546"/>
                        <a:pt x="81019" y="99723"/>
                        <a:pt x="77916" y="99723"/>
                      </a:cubicBezTo>
                      <a:cubicBezTo>
                        <a:pt x="71418" y="99723"/>
                        <a:pt x="64925" y="98944"/>
                        <a:pt x="58596" y="97432"/>
                      </a:cubicBezTo>
                      <a:cubicBezTo>
                        <a:pt x="49135" y="95183"/>
                        <a:pt x="40062" y="91321"/>
                        <a:pt x="31888" y="86032"/>
                      </a:cubicBezTo>
                      <a:cubicBezTo>
                        <a:pt x="23467" y="80589"/>
                        <a:pt x="15805" y="73563"/>
                        <a:pt x="10128" y="65250"/>
                      </a:cubicBezTo>
                      <a:cubicBezTo>
                        <a:pt x="6995" y="60643"/>
                        <a:pt x="4685" y="55618"/>
                        <a:pt x="3273" y="50236"/>
                      </a:cubicBezTo>
                      <a:cubicBezTo>
                        <a:pt x="1800" y="44699"/>
                        <a:pt x="1210" y="38961"/>
                        <a:pt x="931" y="33238"/>
                      </a:cubicBezTo>
                      <a:cubicBezTo>
                        <a:pt x="419" y="22164"/>
                        <a:pt x="869" y="11013"/>
                        <a:pt x="215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8" name="Google Shape;4038;p22"/>
                <p:cNvSpPr/>
                <p:nvPr/>
              </p:nvSpPr>
              <p:spPr>
                <a:xfrm>
                  <a:off x="5516225" y="-52700"/>
                  <a:ext cx="1528125" cy="18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25" h="73040" extrusionOk="0">
                      <a:moveTo>
                        <a:pt x="1443" y="1"/>
                      </a:moveTo>
                      <a:cubicBezTo>
                        <a:pt x="1428" y="140"/>
                        <a:pt x="1397" y="295"/>
                        <a:pt x="1381" y="435"/>
                      </a:cubicBezTo>
                      <a:cubicBezTo>
                        <a:pt x="63" y="9369"/>
                        <a:pt x="1" y="18488"/>
                        <a:pt x="1180" y="27453"/>
                      </a:cubicBezTo>
                      <a:cubicBezTo>
                        <a:pt x="2312" y="36231"/>
                        <a:pt x="4561" y="45025"/>
                        <a:pt x="8159" y="53137"/>
                      </a:cubicBezTo>
                      <a:cubicBezTo>
                        <a:pt x="9803" y="56812"/>
                        <a:pt x="11897" y="60380"/>
                        <a:pt x="14906" y="63109"/>
                      </a:cubicBezTo>
                      <a:cubicBezTo>
                        <a:pt x="17977" y="65886"/>
                        <a:pt x="21838" y="67530"/>
                        <a:pt x="25762" y="68662"/>
                      </a:cubicBezTo>
                      <a:cubicBezTo>
                        <a:pt x="30214" y="69949"/>
                        <a:pt x="34804" y="70818"/>
                        <a:pt x="39380" y="71516"/>
                      </a:cubicBezTo>
                      <a:cubicBezTo>
                        <a:pt x="44110" y="72229"/>
                        <a:pt x="48887" y="72710"/>
                        <a:pt x="53680" y="72911"/>
                      </a:cubicBezTo>
                      <a:cubicBezTo>
                        <a:pt x="55677" y="73003"/>
                        <a:pt x="57685" y="73039"/>
                        <a:pt x="59686" y="73039"/>
                      </a:cubicBezTo>
                      <a:cubicBezTo>
                        <a:pt x="60062" y="73039"/>
                        <a:pt x="60438" y="73038"/>
                        <a:pt x="60814" y="73035"/>
                      </a:cubicBezTo>
                      <a:cubicBezTo>
                        <a:pt x="61016" y="73035"/>
                        <a:pt x="61124" y="72849"/>
                        <a:pt x="61093" y="72663"/>
                      </a:cubicBezTo>
                      <a:cubicBezTo>
                        <a:pt x="60566" y="70213"/>
                        <a:pt x="60039" y="67762"/>
                        <a:pt x="59511" y="65296"/>
                      </a:cubicBezTo>
                      <a:cubicBezTo>
                        <a:pt x="59497" y="65195"/>
                        <a:pt x="59374" y="65093"/>
                        <a:pt x="59256" y="65093"/>
                      </a:cubicBezTo>
                      <a:cubicBezTo>
                        <a:pt x="59248" y="65093"/>
                        <a:pt x="59240" y="65094"/>
                        <a:pt x="59232" y="65095"/>
                      </a:cubicBezTo>
                      <a:cubicBezTo>
                        <a:pt x="56244" y="65251"/>
                        <a:pt x="53242" y="65372"/>
                        <a:pt x="50239" y="65372"/>
                      </a:cubicBezTo>
                      <a:cubicBezTo>
                        <a:pt x="47007" y="65372"/>
                        <a:pt x="43774" y="65232"/>
                        <a:pt x="40558" y="64846"/>
                      </a:cubicBezTo>
                      <a:cubicBezTo>
                        <a:pt x="34572" y="64117"/>
                        <a:pt x="28554" y="62427"/>
                        <a:pt x="23607" y="58844"/>
                      </a:cubicBezTo>
                      <a:cubicBezTo>
                        <a:pt x="18085" y="54843"/>
                        <a:pt x="14828" y="48778"/>
                        <a:pt x="12796" y="42389"/>
                      </a:cubicBezTo>
                      <a:cubicBezTo>
                        <a:pt x="10501" y="35161"/>
                        <a:pt x="9260" y="27530"/>
                        <a:pt x="8686" y="19977"/>
                      </a:cubicBezTo>
                      <a:cubicBezTo>
                        <a:pt x="8174" y="13339"/>
                        <a:pt x="8283" y="6639"/>
                        <a:pt x="8981" y="1"/>
                      </a:cubicBezTo>
                      <a:lnTo>
                        <a:pt x="8407" y="1"/>
                      </a:lnTo>
                      <a:cubicBezTo>
                        <a:pt x="7818" y="5724"/>
                        <a:pt x="7647" y="11478"/>
                        <a:pt x="7942" y="17216"/>
                      </a:cubicBezTo>
                      <a:cubicBezTo>
                        <a:pt x="8330" y="25033"/>
                        <a:pt x="9493" y="32866"/>
                        <a:pt x="11602" y="40403"/>
                      </a:cubicBezTo>
                      <a:cubicBezTo>
                        <a:pt x="13417" y="46902"/>
                        <a:pt x="16270" y="53323"/>
                        <a:pt x="21435" y="57836"/>
                      </a:cubicBezTo>
                      <a:cubicBezTo>
                        <a:pt x="26026" y="61869"/>
                        <a:pt x="31889" y="64009"/>
                        <a:pt x="37844" y="65033"/>
                      </a:cubicBezTo>
                      <a:cubicBezTo>
                        <a:pt x="41881" y="65720"/>
                        <a:pt x="45982" y="65947"/>
                        <a:pt x="50081" y="65947"/>
                      </a:cubicBezTo>
                      <a:cubicBezTo>
                        <a:pt x="52360" y="65947"/>
                        <a:pt x="54639" y="65877"/>
                        <a:pt x="56906" y="65777"/>
                      </a:cubicBezTo>
                      <a:cubicBezTo>
                        <a:pt x="57604" y="65746"/>
                        <a:pt x="58301" y="65715"/>
                        <a:pt x="59015" y="65668"/>
                      </a:cubicBezTo>
                      <a:cubicBezTo>
                        <a:pt x="59496" y="67933"/>
                        <a:pt x="59977" y="70197"/>
                        <a:pt x="60457" y="72462"/>
                      </a:cubicBezTo>
                      <a:cubicBezTo>
                        <a:pt x="60170" y="72463"/>
                        <a:pt x="59883" y="72464"/>
                        <a:pt x="59595" y="72464"/>
                      </a:cubicBezTo>
                      <a:cubicBezTo>
                        <a:pt x="50111" y="72464"/>
                        <a:pt x="40619" y="71470"/>
                        <a:pt x="31346" y="69453"/>
                      </a:cubicBezTo>
                      <a:cubicBezTo>
                        <a:pt x="27096" y="68522"/>
                        <a:pt x="22769" y="67468"/>
                        <a:pt x="18954" y="65296"/>
                      </a:cubicBezTo>
                      <a:cubicBezTo>
                        <a:pt x="15200" y="63187"/>
                        <a:pt x="12409" y="59961"/>
                        <a:pt x="10346" y="56223"/>
                      </a:cubicBezTo>
                      <a:cubicBezTo>
                        <a:pt x="8206" y="52392"/>
                        <a:pt x="6701" y="48189"/>
                        <a:pt x="5398" y="44017"/>
                      </a:cubicBezTo>
                      <a:cubicBezTo>
                        <a:pt x="4002" y="39597"/>
                        <a:pt x="2932" y="35068"/>
                        <a:pt x="2188" y="30493"/>
                      </a:cubicBezTo>
                      <a:cubicBezTo>
                        <a:pt x="699" y="21358"/>
                        <a:pt x="513" y="12005"/>
                        <a:pt x="1629" y="2824"/>
                      </a:cubicBezTo>
                      <a:cubicBezTo>
                        <a:pt x="1738" y="1877"/>
                        <a:pt x="1878" y="947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9" name="Google Shape;4039;p22"/>
                <p:cNvSpPr/>
                <p:nvPr/>
              </p:nvSpPr>
              <p:spPr>
                <a:xfrm>
                  <a:off x="5189375" y="-52700"/>
                  <a:ext cx="1948025" cy="213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921" h="85562" extrusionOk="0">
                      <a:moveTo>
                        <a:pt x="1629" y="1"/>
                      </a:moveTo>
                      <a:cubicBezTo>
                        <a:pt x="1024" y="3382"/>
                        <a:pt x="636" y="6810"/>
                        <a:pt x="481" y="10253"/>
                      </a:cubicBezTo>
                      <a:cubicBezTo>
                        <a:pt x="0" y="20039"/>
                        <a:pt x="1272" y="29934"/>
                        <a:pt x="4312" y="39256"/>
                      </a:cubicBezTo>
                      <a:cubicBezTo>
                        <a:pt x="7321" y="48437"/>
                        <a:pt x="12098" y="57076"/>
                        <a:pt x="18581" y="64257"/>
                      </a:cubicBezTo>
                      <a:cubicBezTo>
                        <a:pt x="25591" y="72043"/>
                        <a:pt x="34540" y="77936"/>
                        <a:pt x="44358" y="81535"/>
                      </a:cubicBezTo>
                      <a:cubicBezTo>
                        <a:pt x="49352" y="83365"/>
                        <a:pt x="54563" y="84590"/>
                        <a:pt x="59852" y="85179"/>
                      </a:cubicBezTo>
                      <a:cubicBezTo>
                        <a:pt x="62156" y="85434"/>
                        <a:pt x="64483" y="85561"/>
                        <a:pt x="66803" y="85561"/>
                      </a:cubicBezTo>
                      <a:cubicBezTo>
                        <a:pt x="67169" y="85561"/>
                        <a:pt x="67535" y="85558"/>
                        <a:pt x="67901" y="85552"/>
                      </a:cubicBezTo>
                      <a:cubicBezTo>
                        <a:pt x="70212" y="85521"/>
                        <a:pt x="72616" y="85521"/>
                        <a:pt x="74772" y="84621"/>
                      </a:cubicBezTo>
                      <a:cubicBezTo>
                        <a:pt x="76401" y="83939"/>
                        <a:pt x="77921" y="82651"/>
                        <a:pt x="77734" y="80744"/>
                      </a:cubicBezTo>
                      <a:cubicBezTo>
                        <a:pt x="77719" y="80604"/>
                        <a:pt x="77641" y="80496"/>
                        <a:pt x="77517" y="80465"/>
                      </a:cubicBezTo>
                      <a:cubicBezTo>
                        <a:pt x="68739" y="77936"/>
                        <a:pt x="59526" y="78479"/>
                        <a:pt x="50531" y="77502"/>
                      </a:cubicBezTo>
                      <a:cubicBezTo>
                        <a:pt x="46265" y="77037"/>
                        <a:pt x="42031" y="76184"/>
                        <a:pt x="38030" y="74555"/>
                      </a:cubicBezTo>
                      <a:cubicBezTo>
                        <a:pt x="34664" y="73191"/>
                        <a:pt x="31485" y="71298"/>
                        <a:pt x="28631" y="69049"/>
                      </a:cubicBezTo>
                      <a:cubicBezTo>
                        <a:pt x="22846" y="64521"/>
                        <a:pt x="18286" y="58549"/>
                        <a:pt x="14952" y="52020"/>
                      </a:cubicBezTo>
                      <a:cubicBezTo>
                        <a:pt x="11229" y="44715"/>
                        <a:pt x="9198" y="36712"/>
                        <a:pt x="8391" y="28569"/>
                      </a:cubicBezTo>
                      <a:cubicBezTo>
                        <a:pt x="7445" y="19047"/>
                        <a:pt x="8112" y="9446"/>
                        <a:pt x="9384" y="1"/>
                      </a:cubicBezTo>
                      <a:lnTo>
                        <a:pt x="8810" y="1"/>
                      </a:lnTo>
                      <a:cubicBezTo>
                        <a:pt x="7833" y="7290"/>
                        <a:pt x="7212" y="14657"/>
                        <a:pt x="7414" y="22009"/>
                      </a:cubicBezTo>
                      <a:cubicBezTo>
                        <a:pt x="7647" y="30663"/>
                        <a:pt x="9011" y="39364"/>
                        <a:pt x="12253" y="47429"/>
                      </a:cubicBezTo>
                      <a:cubicBezTo>
                        <a:pt x="15014" y="54284"/>
                        <a:pt x="19000" y="60705"/>
                        <a:pt x="24257" y="65932"/>
                      </a:cubicBezTo>
                      <a:cubicBezTo>
                        <a:pt x="29531" y="71190"/>
                        <a:pt x="36045" y="75083"/>
                        <a:pt x="43288" y="76851"/>
                      </a:cubicBezTo>
                      <a:cubicBezTo>
                        <a:pt x="52314" y="79053"/>
                        <a:pt x="61697" y="78324"/>
                        <a:pt x="70833" y="79643"/>
                      </a:cubicBezTo>
                      <a:cubicBezTo>
                        <a:pt x="72973" y="79953"/>
                        <a:pt x="75082" y="80371"/>
                        <a:pt x="77161" y="80961"/>
                      </a:cubicBezTo>
                      <a:cubicBezTo>
                        <a:pt x="77223" y="83132"/>
                        <a:pt x="74788" y="84171"/>
                        <a:pt x="72957" y="84590"/>
                      </a:cubicBezTo>
                      <a:cubicBezTo>
                        <a:pt x="71779" y="84854"/>
                        <a:pt x="70553" y="84900"/>
                        <a:pt x="69359" y="84947"/>
                      </a:cubicBezTo>
                      <a:cubicBezTo>
                        <a:pt x="68498" y="84977"/>
                        <a:pt x="67637" y="84994"/>
                        <a:pt x="66775" y="84994"/>
                      </a:cubicBezTo>
                      <a:cubicBezTo>
                        <a:pt x="66303" y="84994"/>
                        <a:pt x="65830" y="84989"/>
                        <a:pt x="65358" y="84978"/>
                      </a:cubicBezTo>
                      <a:cubicBezTo>
                        <a:pt x="59976" y="84838"/>
                        <a:pt x="54625" y="84016"/>
                        <a:pt x="49429" y="82574"/>
                      </a:cubicBezTo>
                      <a:cubicBezTo>
                        <a:pt x="39085" y="79674"/>
                        <a:pt x="29438" y="74245"/>
                        <a:pt x="21729" y="66723"/>
                      </a:cubicBezTo>
                      <a:cubicBezTo>
                        <a:pt x="14719" y="59868"/>
                        <a:pt x="9415" y="51384"/>
                        <a:pt x="5972" y="42218"/>
                      </a:cubicBezTo>
                      <a:cubicBezTo>
                        <a:pt x="2497" y="32990"/>
                        <a:pt x="838" y="23110"/>
                        <a:pt x="962" y="13262"/>
                      </a:cubicBezTo>
                      <a:cubicBezTo>
                        <a:pt x="1008" y="8810"/>
                        <a:pt x="1427" y="4375"/>
                        <a:pt x="22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40" name="Google Shape;4040;p22"/>
              <p:cNvGrpSpPr/>
              <p:nvPr/>
            </p:nvGrpSpPr>
            <p:grpSpPr>
              <a:xfrm flipH="1">
                <a:off x="157780" y="4240363"/>
                <a:ext cx="914325" cy="775900"/>
                <a:chOff x="3063000" y="419175"/>
                <a:chExt cx="914325" cy="775900"/>
              </a:xfrm>
            </p:grpSpPr>
            <p:sp>
              <p:nvSpPr>
                <p:cNvPr id="4041" name="Google Shape;4041;p22"/>
                <p:cNvSpPr/>
                <p:nvPr/>
              </p:nvSpPr>
              <p:spPr>
                <a:xfrm>
                  <a:off x="3422825" y="554125"/>
                  <a:ext cx="8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94" extrusionOk="0">
                      <a:moveTo>
                        <a:pt x="32" y="0"/>
                      </a:moveTo>
                      <a:cubicBezTo>
                        <a:pt x="1" y="78"/>
                        <a:pt x="1" y="93"/>
                        <a:pt x="32" y="93"/>
                      </a:cubicBezTo>
                      <a:cubicBezTo>
                        <a:pt x="32" y="62"/>
                        <a:pt x="32" y="31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2" name="Google Shape;4042;p22"/>
                <p:cNvSpPr/>
                <p:nvPr/>
              </p:nvSpPr>
              <p:spPr>
                <a:xfrm>
                  <a:off x="3391425" y="708450"/>
                  <a:ext cx="117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16" extrusionOk="0">
                      <a:moveTo>
                        <a:pt x="0" y="0"/>
                      </a:moveTo>
                      <a:cubicBezTo>
                        <a:pt x="16" y="0"/>
                        <a:pt x="31" y="16"/>
                        <a:pt x="47" y="16"/>
                      </a:cubicBezTo>
                      <a:cubicBezTo>
                        <a:pt x="31" y="0"/>
                        <a:pt x="16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3" name="Google Shape;4043;p22"/>
                <p:cNvSpPr/>
                <p:nvPr/>
              </p:nvSpPr>
              <p:spPr>
                <a:xfrm>
                  <a:off x="3471300" y="597550"/>
                  <a:ext cx="400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6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16"/>
                      </a:cubicBezTo>
                      <a:lnTo>
                        <a:pt x="16" y="16"/>
                      </a:lnTo>
                      <a:cubicBezTo>
                        <a:pt x="16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4" name="Google Shape;4044;p22"/>
                <p:cNvSpPr/>
                <p:nvPr/>
              </p:nvSpPr>
              <p:spPr>
                <a:xfrm>
                  <a:off x="3471675" y="597925"/>
                  <a:ext cx="4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7" extrusionOk="0">
                      <a:moveTo>
                        <a:pt x="1" y="1"/>
                      </a:moveTo>
                      <a:cubicBezTo>
                        <a:pt x="1" y="16"/>
                        <a:pt x="1" y="16"/>
                        <a:pt x="16" y="16"/>
                      </a:cubicBezTo>
                      <a:cubicBezTo>
                        <a:pt x="16" y="16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5" name="Google Shape;4045;p22"/>
                <p:cNvSpPr/>
                <p:nvPr/>
              </p:nvSpPr>
              <p:spPr>
                <a:xfrm>
                  <a:off x="3379025" y="703800"/>
                  <a:ext cx="2350" cy="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40" extrusionOk="0">
                      <a:moveTo>
                        <a:pt x="16" y="0"/>
                      </a:moveTo>
                      <a:cubicBezTo>
                        <a:pt x="0" y="0"/>
                        <a:pt x="0" y="16"/>
                        <a:pt x="0" y="16"/>
                      </a:cubicBezTo>
                      <a:cubicBezTo>
                        <a:pt x="31" y="62"/>
                        <a:pt x="62" y="93"/>
                        <a:pt x="93" y="140"/>
                      </a:cubicBezTo>
                      <a:cubicBezTo>
                        <a:pt x="93" y="124"/>
                        <a:pt x="93" y="124"/>
                        <a:pt x="93" y="109"/>
                      </a:cubicBezTo>
                      <a:cubicBezTo>
                        <a:pt x="62" y="78"/>
                        <a:pt x="31" y="31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6" name="Google Shape;4046;p22"/>
                <p:cNvSpPr/>
                <p:nvPr/>
              </p:nvSpPr>
              <p:spPr>
                <a:xfrm>
                  <a:off x="3390650" y="688275"/>
                  <a:ext cx="117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17" extrusionOk="0">
                      <a:moveTo>
                        <a:pt x="0" y="1"/>
                      </a:moveTo>
                      <a:cubicBezTo>
                        <a:pt x="0" y="1"/>
                        <a:pt x="16" y="16"/>
                        <a:pt x="47" y="16"/>
                      </a:cubicBezTo>
                      <a:cubicBezTo>
                        <a:pt x="47" y="16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7" name="Google Shape;4047;p22"/>
                <p:cNvSpPr/>
                <p:nvPr/>
              </p:nvSpPr>
              <p:spPr>
                <a:xfrm>
                  <a:off x="3337525" y="694875"/>
                  <a:ext cx="235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94" extrusionOk="0">
                      <a:moveTo>
                        <a:pt x="1" y="0"/>
                      </a:moveTo>
                      <a:cubicBezTo>
                        <a:pt x="32" y="31"/>
                        <a:pt x="47" y="62"/>
                        <a:pt x="78" y="93"/>
                      </a:cubicBezTo>
                      <a:cubicBezTo>
                        <a:pt x="78" y="93"/>
                        <a:pt x="78" y="93"/>
                        <a:pt x="94" y="78"/>
                      </a:cubicBezTo>
                      <a:cubicBezTo>
                        <a:pt x="63" y="47"/>
                        <a:pt x="47" y="31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8" name="Google Shape;4048;p22"/>
                <p:cNvSpPr/>
                <p:nvPr/>
              </p:nvSpPr>
              <p:spPr>
                <a:xfrm>
                  <a:off x="3337150" y="694100"/>
                  <a:ext cx="4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0" y="0"/>
                      </a:moveTo>
                      <a:cubicBezTo>
                        <a:pt x="0" y="16"/>
                        <a:pt x="0" y="16"/>
                        <a:pt x="16" y="31"/>
                      </a:cubicBezTo>
                      <a:cubicBezTo>
                        <a:pt x="16" y="1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9" name="Google Shape;4049;p22"/>
                <p:cNvSpPr/>
                <p:nvPr/>
              </p:nvSpPr>
              <p:spPr>
                <a:xfrm>
                  <a:off x="3387925" y="689050"/>
                  <a:ext cx="80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7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6"/>
                      </a:cubicBezTo>
                      <a:lnTo>
                        <a:pt x="32" y="16"/>
                      </a:lnTo>
                      <a:cubicBezTo>
                        <a:pt x="16" y="16"/>
                        <a:pt x="16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0" name="Google Shape;4050;p22"/>
                <p:cNvSpPr/>
                <p:nvPr/>
              </p:nvSpPr>
              <p:spPr>
                <a:xfrm>
                  <a:off x="3313875" y="537050"/>
                  <a:ext cx="178375" cy="18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5" h="7233" extrusionOk="0">
                      <a:moveTo>
                        <a:pt x="4979" y="311"/>
                      </a:moveTo>
                      <a:lnTo>
                        <a:pt x="5227" y="528"/>
                      </a:lnTo>
                      <a:cubicBezTo>
                        <a:pt x="5227" y="590"/>
                        <a:pt x="5227" y="637"/>
                        <a:pt x="5150" y="699"/>
                      </a:cubicBezTo>
                      <a:cubicBezTo>
                        <a:pt x="5088" y="652"/>
                        <a:pt x="5150" y="606"/>
                        <a:pt x="5134" y="559"/>
                      </a:cubicBezTo>
                      <a:cubicBezTo>
                        <a:pt x="5124" y="555"/>
                        <a:pt x="5115" y="553"/>
                        <a:pt x="5108" y="553"/>
                      </a:cubicBezTo>
                      <a:cubicBezTo>
                        <a:pt x="5041" y="553"/>
                        <a:pt x="5104" y="736"/>
                        <a:pt x="4964" y="792"/>
                      </a:cubicBezTo>
                      <a:lnTo>
                        <a:pt x="4979" y="513"/>
                      </a:lnTo>
                      <a:lnTo>
                        <a:pt x="4902" y="544"/>
                      </a:lnTo>
                      <a:cubicBezTo>
                        <a:pt x="4886" y="435"/>
                        <a:pt x="4886" y="358"/>
                        <a:pt x="4886" y="358"/>
                      </a:cubicBezTo>
                      <a:lnTo>
                        <a:pt x="4886" y="358"/>
                      </a:lnTo>
                      <a:cubicBezTo>
                        <a:pt x="4890" y="361"/>
                        <a:pt x="4895" y="363"/>
                        <a:pt x="4901" y="363"/>
                      </a:cubicBezTo>
                      <a:cubicBezTo>
                        <a:pt x="4918" y="363"/>
                        <a:pt x="4944" y="346"/>
                        <a:pt x="4979" y="311"/>
                      </a:cubicBezTo>
                      <a:close/>
                      <a:moveTo>
                        <a:pt x="4374" y="931"/>
                      </a:moveTo>
                      <a:cubicBezTo>
                        <a:pt x="4390" y="947"/>
                        <a:pt x="4405" y="962"/>
                        <a:pt x="4421" y="978"/>
                      </a:cubicBezTo>
                      <a:lnTo>
                        <a:pt x="4405" y="978"/>
                      </a:lnTo>
                      <a:lnTo>
                        <a:pt x="4359" y="947"/>
                      </a:lnTo>
                      <a:lnTo>
                        <a:pt x="4359" y="947"/>
                      </a:lnTo>
                      <a:cubicBezTo>
                        <a:pt x="4374" y="962"/>
                        <a:pt x="4390" y="962"/>
                        <a:pt x="4390" y="978"/>
                      </a:cubicBezTo>
                      <a:lnTo>
                        <a:pt x="4328" y="978"/>
                      </a:lnTo>
                      <a:cubicBezTo>
                        <a:pt x="4343" y="962"/>
                        <a:pt x="4359" y="962"/>
                        <a:pt x="4359" y="947"/>
                      </a:cubicBezTo>
                      <a:cubicBezTo>
                        <a:pt x="4374" y="947"/>
                        <a:pt x="4374" y="931"/>
                        <a:pt x="4374" y="931"/>
                      </a:cubicBezTo>
                      <a:close/>
                      <a:moveTo>
                        <a:pt x="4514" y="1056"/>
                      </a:moveTo>
                      <a:cubicBezTo>
                        <a:pt x="4514" y="1071"/>
                        <a:pt x="4529" y="1071"/>
                        <a:pt x="4529" y="1087"/>
                      </a:cubicBezTo>
                      <a:cubicBezTo>
                        <a:pt x="4529" y="1087"/>
                        <a:pt x="4529" y="1087"/>
                        <a:pt x="4529" y="1102"/>
                      </a:cubicBezTo>
                      <a:cubicBezTo>
                        <a:pt x="4529" y="1118"/>
                        <a:pt x="4529" y="1133"/>
                        <a:pt x="4529" y="1149"/>
                      </a:cubicBezTo>
                      <a:cubicBezTo>
                        <a:pt x="4498" y="1133"/>
                        <a:pt x="4483" y="1102"/>
                        <a:pt x="4498" y="1071"/>
                      </a:cubicBezTo>
                      <a:cubicBezTo>
                        <a:pt x="4498" y="1071"/>
                        <a:pt x="4498" y="1071"/>
                        <a:pt x="4514" y="1056"/>
                      </a:cubicBezTo>
                      <a:close/>
                      <a:moveTo>
                        <a:pt x="5227" y="544"/>
                      </a:moveTo>
                      <a:lnTo>
                        <a:pt x="5522" y="838"/>
                      </a:lnTo>
                      <a:cubicBezTo>
                        <a:pt x="5460" y="900"/>
                        <a:pt x="5429" y="994"/>
                        <a:pt x="5444" y="1071"/>
                      </a:cubicBezTo>
                      <a:cubicBezTo>
                        <a:pt x="5320" y="1133"/>
                        <a:pt x="5196" y="1211"/>
                        <a:pt x="5088" y="1304"/>
                      </a:cubicBezTo>
                      <a:cubicBezTo>
                        <a:pt x="5063" y="1291"/>
                        <a:pt x="5058" y="1279"/>
                        <a:pt x="5041" y="1267"/>
                      </a:cubicBezTo>
                      <a:lnTo>
                        <a:pt x="5041" y="1267"/>
                      </a:lnTo>
                      <a:cubicBezTo>
                        <a:pt x="5041" y="1268"/>
                        <a:pt x="5041" y="1270"/>
                        <a:pt x="5041" y="1273"/>
                      </a:cubicBezTo>
                      <a:cubicBezTo>
                        <a:pt x="5040" y="1270"/>
                        <a:pt x="5038" y="1266"/>
                        <a:pt x="5036" y="1263"/>
                      </a:cubicBezTo>
                      <a:lnTo>
                        <a:pt x="5036" y="1263"/>
                      </a:lnTo>
                      <a:cubicBezTo>
                        <a:pt x="5038" y="1264"/>
                        <a:pt x="5040" y="1265"/>
                        <a:pt x="5041" y="1267"/>
                      </a:cubicBezTo>
                      <a:lnTo>
                        <a:pt x="5041" y="1267"/>
                      </a:lnTo>
                      <a:cubicBezTo>
                        <a:pt x="5041" y="1260"/>
                        <a:pt x="5040" y="1258"/>
                        <a:pt x="5033" y="1257"/>
                      </a:cubicBezTo>
                      <a:lnTo>
                        <a:pt x="5033" y="1257"/>
                      </a:lnTo>
                      <a:cubicBezTo>
                        <a:pt x="5034" y="1259"/>
                        <a:pt x="5035" y="1261"/>
                        <a:pt x="5036" y="1263"/>
                      </a:cubicBezTo>
                      <a:lnTo>
                        <a:pt x="5036" y="1263"/>
                      </a:lnTo>
                      <a:cubicBezTo>
                        <a:pt x="5033" y="1261"/>
                        <a:pt x="5030" y="1259"/>
                        <a:pt x="5026" y="1257"/>
                      </a:cubicBezTo>
                      <a:cubicBezTo>
                        <a:pt x="5029" y="1257"/>
                        <a:pt x="5031" y="1257"/>
                        <a:pt x="5033" y="1257"/>
                      </a:cubicBezTo>
                      <a:lnTo>
                        <a:pt x="5033" y="1257"/>
                      </a:lnTo>
                      <a:cubicBezTo>
                        <a:pt x="5021" y="1231"/>
                        <a:pt x="5010" y="1206"/>
                        <a:pt x="5010" y="1180"/>
                      </a:cubicBezTo>
                      <a:cubicBezTo>
                        <a:pt x="5119" y="978"/>
                        <a:pt x="5227" y="761"/>
                        <a:pt x="5227" y="544"/>
                      </a:cubicBezTo>
                      <a:close/>
                      <a:moveTo>
                        <a:pt x="4095" y="1009"/>
                      </a:moveTo>
                      <a:cubicBezTo>
                        <a:pt x="4080" y="1025"/>
                        <a:pt x="4064" y="1025"/>
                        <a:pt x="4048" y="1040"/>
                      </a:cubicBezTo>
                      <a:cubicBezTo>
                        <a:pt x="4048" y="1040"/>
                        <a:pt x="4048" y="1056"/>
                        <a:pt x="4048" y="1056"/>
                      </a:cubicBezTo>
                      <a:cubicBezTo>
                        <a:pt x="4017" y="1102"/>
                        <a:pt x="3986" y="1149"/>
                        <a:pt x="3955" y="1195"/>
                      </a:cubicBezTo>
                      <a:cubicBezTo>
                        <a:pt x="3862" y="1242"/>
                        <a:pt x="3769" y="1211"/>
                        <a:pt x="3723" y="1350"/>
                      </a:cubicBezTo>
                      <a:lnTo>
                        <a:pt x="3661" y="1366"/>
                      </a:lnTo>
                      <a:cubicBezTo>
                        <a:pt x="3723" y="1273"/>
                        <a:pt x="3785" y="1180"/>
                        <a:pt x="3847" y="1118"/>
                      </a:cubicBezTo>
                      <a:cubicBezTo>
                        <a:pt x="3924" y="1056"/>
                        <a:pt x="4002" y="1009"/>
                        <a:pt x="4095" y="1009"/>
                      </a:cubicBezTo>
                      <a:close/>
                      <a:moveTo>
                        <a:pt x="3723" y="1397"/>
                      </a:moveTo>
                      <a:cubicBezTo>
                        <a:pt x="3738" y="1412"/>
                        <a:pt x="3738" y="1412"/>
                        <a:pt x="3754" y="1412"/>
                      </a:cubicBezTo>
                      <a:lnTo>
                        <a:pt x="3707" y="1412"/>
                      </a:lnTo>
                      <a:lnTo>
                        <a:pt x="3723" y="1397"/>
                      </a:lnTo>
                      <a:close/>
                      <a:moveTo>
                        <a:pt x="5817" y="1428"/>
                      </a:moveTo>
                      <a:lnTo>
                        <a:pt x="5817" y="1428"/>
                      </a:lnTo>
                      <a:lnTo>
                        <a:pt x="5817" y="1428"/>
                      </a:lnTo>
                      <a:close/>
                      <a:moveTo>
                        <a:pt x="5817" y="1428"/>
                      </a:moveTo>
                      <a:lnTo>
                        <a:pt x="5817" y="1428"/>
                      </a:lnTo>
                      <a:cubicBezTo>
                        <a:pt x="5814" y="1428"/>
                        <a:pt x="5810" y="1428"/>
                        <a:pt x="5806" y="1429"/>
                      </a:cubicBezTo>
                      <a:lnTo>
                        <a:pt x="5806" y="1429"/>
                      </a:lnTo>
                      <a:lnTo>
                        <a:pt x="5817" y="1428"/>
                      </a:lnTo>
                      <a:close/>
                      <a:moveTo>
                        <a:pt x="5599" y="1428"/>
                      </a:moveTo>
                      <a:lnTo>
                        <a:pt x="5630" y="1443"/>
                      </a:lnTo>
                      <a:lnTo>
                        <a:pt x="5584" y="1459"/>
                      </a:lnTo>
                      <a:cubicBezTo>
                        <a:pt x="5584" y="1443"/>
                        <a:pt x="5599" y="1428"/>
                        <a:pt x="5599" y="1428"/>
                      </a:cubicBezTo>
                      <a:close/>
                      <a:moveTo>
                        <a:pt x="5584" y="1645"/>
                      </a:moveTo>
                      <a:cubicBezTo>
                        <a:pt x="5584" y="1660"/>
                        <a:pt x="5568" y="1660"/>
                        <a:pt x="5553" y="1660"/>
                      </a:cubicBezTo>
                      <a:cubicBezTo>
                        <a:pt x="5568" y="1645"/>
                        <a:pt x="5584" y="1645"/>
                        <a:pt x="5584" y="1645"/>
                      </a:cubicBezTo>
                      <a:close/>
                      <a:moveTo>
                        <a:pt x="5522" y="1676"/>
                      </a:moveTo>
                      <a:cubicBezTo>
                        <a:pt x="5522" y="1676"/>
                        <a:pt x="5506" y="1676"/>
                        <a:pt x="5506" y="1691"/>
                      </a:cubicBezTo>
                      <a:cubicBezTo>
                        <a:pt x="5506" y="1676"/>
                        <a:pt x="5506" y="1676"/>
                        <a:pt x="5506" y="1676"/>
                      </a:cubicBezTo>
                      <a:close/>
                      <a:moveTo>
                        <a:pt x="5677" y="1490"/>
                      </a:moveTo>
                      <a:lnTo>
                        <a:pt x="5832" y="1645"/>
                      </a:lnTo>
                      <a:cubicBezTo>
                        <a:pt x="5801" y="1722"/>
                        <a:pt x="5770" y="1784"/>
                        <a:pt x="5739" y="1847"/>
                      </a:cubicBezTo>
                      <a:cubicBezTo>
                        <a:pt x="5693" y="1800"/>
                        <a:pt x="5646" y="1753"/>
                        <a:pt x="5599" y="1707"/>
                      </a:cubicBezTo>
                      <a:cubicBezTo>
                        <a:pt x="5615" y="1676"/>
                        <a:pt x="5646" y="1645"/>
                        <a:pt x="5646" y="1614"/>
                      </a:cubicBezTo>
                      <a:cubicBezTo>
                        <a:pt x="5646" y="1598"/>
                        <a:pt x="5661" y="1583"/>
                        <a:pt x="5661" y="1567"/>
                      </a:cubicBezTo>
                      <a:lnTo>
                        <a:pt x="5646" y="1552"/>
                      </a:lnTo>
                      <a:cubicBezTo>
                        <a:pt x="5615" y="1583"/>
                        <a:pt x="5568" y="1614"/>
                        <a:pt x="5522" y="1629"/>
                      </a:cubicBezTo>
                      <a:cubicBezTo>
                        <a:pt x="5522" y="1629"/>
                        <a:pt x="5506" y="1614"/>
                        <a:pt x="5506" y="1614"/>
                      </a:cubicBezTo>
                      <a:cubicBezTo>
                        <a:pt x="5553" y="1567"/>
                        <a:pt x="5615" y="1521"/>
                        <a:pt x="5677" y="1490"/>
                      </a:cubicBezTo>
                      <a:close/>
                      <a:moveTo>
                        <a:pt x="5817" y="1428"/>
                      </a:moveTo>
                      <a:lnTo>
                        <a:pt x="6251" y="1847"/>
                      </a:lnTo>
                      <a:lnTo>
                        <a:pt x="6251" y="1847"/>
                      </a:lnTo>
                      <a:cubicBezTo>
                        <a:pt x="6251" y="1847"/>
                        <a:pt x="6251" y="1847"/>
                        <a:pt x="6251" y="1847"/>
                      </a:cubicBezTo>
                      <a:lnTo>
                        <a:pt x="5817" y="1428"/>
                      </a:lnTo>
                      <a:close/>
                      <a:moveTo>
                        <a:pt x="6251" y="1847"/>
                      </a:moveTo>
                      <a:cubicBezTo>
                        <a:pt x="6251" y="1862"/>
                        <a:pt x="6235" y="1862"/>
                        <a:pt x="6235" y="1862"/>
                      </a:cubicBezTo>
                      <a:lnTo>
                        <a:pt x="6266" y="1862"/>
                      </a:lnTo>
                      <a:lnTo>
                        <a:pt x="6251" y="1847"/>
                      </a:lnTo>
                      <a:close/>
                      <a:moveTo>
                        <a:pt x="3335" y="2048"/>
                      </a:moveTo>
                      <a:cubicBezTo>
                        <a:pt x="3320" y="2095"/>
                        <a:pt x="3320" y="2126"/>
                        <a:pt x="3335" y="2126"/>
                      </a:cubicBezTo>
                      <a:cubicBezTo>
                        <a:pt x="3320" y="2157"/>
                        <a:pt x="3289" y="2172"/>
                        <a:pt x="3273" y="2188"/>
                      </a:cubicBezTo>
                      <a:cubicBezTo>
                        <a:pt x="3273" y="2172"/>
                        <a:pt x="3258" y="2157"/>
                        <a:pt x="3242" y="2157"/>
                      </a:cubicBezTo>
                      <a:cubicBezTo>
                        <a:pt x="3273" y="2126"/>
                        <a:pt x="3289" y="2095"/>
                        <a:pt x="3335" y="2048"/>
                      </a:cubicBezTo>
                      <a:close/>
                      <a:moveTo>
                        <a:pt x="3121" y="2235"/>
                      </a:moveTo>
                      <a:lnTo>
                        <a:pt x="3121" y="2235"/>
                      </a:lnTo>
                      <a:cubicBezTo>
                        <a:pt x="3116" y="2236"/>
                        <a:pt x="3112" y="2240"/>
                        <a:pt x="3102" y="2250"/>
                      </a:cubicBezTo>
                      <a:cubicBezTo>
                        <a:pt x="3111" y="2246"/>
                        <a:pt x="3116" y="2241"/>
                        <a:pt x="3121" y="2235"/>
                      </a:cubicBezTo>
                      <a:close/>
                      <a:moveTo>
                        <a:pt x="3164" y="2219"/>
                      </a:moveTo>
                      <a:lnTo>
                        <a:pt x="3180" y="2250"/>
                      </a:lnTo>
                      <a:cubicBezTo>
                        <a:pt x="3180" y="2265"/>
                        <a:pt x="3180" y="2265"/>
                        <a:pt x="3180" y="2265"/>
                      </a:cubicBezTo>
                      <a:cubicBezTo>
                        <a:pt x="3164" y="2265"/>
                        <a:pt x="3164" y="2281"/>
                        <a:pt x="3149" y="2281"/>
                      </a:cubicBezTo>
                      <a:cubicBezTo>
                        <a:pt x="3118" y="2281"/>
                        <a:pt x="3149" y="2234"/>
                        <a:pt x="3149" y="2219"/>
                      </a:cubicBezTo>
                      <a:close/>
                      <a:moveTo>
                        <a:pt x="5724" y="1025"/>
                      </a:moveTo>
                      <a:lnTo>
                        <a:pt x="6933" y="2188"/>
                      </a:lnTo>
                      <a:cubicBezTo>
                        <a:pt x="6933" y="2219"/>
                        <a:pt x="6933" y="2250"/>
                        <a:pt x="6918" y="2281"/>
                      </a:cubicBezTo>
                      <a:cubicBezTo>
                        <a:pt x="6901" y="2264"/>
                        <a:pt x="6881" y="2244"/>
                        <a:pt x="6858" y="2244"/>
                      </a:cubicBezTo>
                      <a:cubicBezTo>
                        <a:pt x="6840" y="2244"/>
                        <a:pt x="6820" y="2257"/>
                        <a:pt x="6801" y="2296"/>
                      </a:cubicBezTo>
                      <a:lnTo>
                        <a:pt x="6801" y="2296"/>
                      </a:lnTo>
                      <a:cubicBezTo>
                        <a:pt x="6817" y="2233"/>
                        <a:pt x="6840" y="2181"/>
                        <a:pt x="6840" y="2141"/>
                      </a:cubicBezTo>
                      <a:lnTo>
                        <a:pt x="5724" y="1025"/>
                      </a:lnTo>
                      <a:close/>
                      <a:moveTo>
                        <a:pt x="5724" y="1226"/>
                      </a:moveTo>
                      <a:lnTo>
                        <a:pt x="6452" y="1955"/>
                      </a:lnTo>
                      <a:cubicBezTo>
                        <a:pt x="6452" y="2048"/>
                        <a:pt x="6452" y="2141"/>
                        <a:pt x="6468" y="2141"/>
                      </a:cubicBezTo>
                      <a:cubicBezTo>
                        <a:pt x="6359" y="2203"/>
                        <a:pt x="6313" y="2312"/>
                        <a:pt x="6220" y="2327"/>
                      </a:cubicBezTo>
                      <a:cubicBezTo>
                        <a:pt x="6220" y="2327"/>
                        <a:pt x="6204" y="2312"/>
                        <a:pt x="6204" y="2312"/>
                      </a:cubicBezTo>
                      <a:lnTo>
                        <a:pt x="6189" y="2126"/>
                      </a:lnTo>
                      <a:lnTo>
                        <a:pt x="6313" y="2126"/>
                      </a:lnTo>
                      <a:lnTo>
                        <a:pt x="6251" y="1971"/>
                      </a:lnTo>
                      <a:cubicBezTo>
                        <a:pt x="6189" y="2017"/>
                        <a:pt x="6111" y="2079"/>
                        <a:pt x="6034" y="2141"/>
                      </a:cubicBezTo>
                      <a:cubicBezTo>
                        <a:pt x="5987" y="2095"/>
                        <a:pt x="5956" y="2064"/>
                        <a:pt x="5925" y="2033"/>
                      </a:cubicBezTo>
                      <a:cubicBezTo>
                        <a:pt x="5956" y="1955"/>
                        <a:pt x="6003" y="1847"/>
                        <a:pt x="6018" y="1738"/>
                      </a:cubicBezTo>
                      <a:lnTo>
                        <a:pt x="5941" y="1645"/>
                      </a:lnTo>
                      <a:cubicBezTo>
                        <a:pt x="5925" y="1660"/>
                        <a:pt x="5925" y="1660"/>
                        <a:pt x="5925" y="1660"/>
                      </a:cubicBezTo>
                      <a:lnTo>
                        <a:pt x="5724" y="1459"/>
                      </a:lnTo>
                      <a:cubicBezTo>
                        <a:pt x="5749" y="1446"/>
                        <a:pt x="5785" y="1433"/>
                        <a:pt x="5806" y="1429"/>
                      </a:cubicBezTo>
                      <a:lnTo>
                        <a:pt x="5806" y="1429"/>
                      </a:lnTo>
                      <a:lnTo>
                        <a:pt x="5693" y="1443"/>
                      </a:lnTo>
                      <a:lnTo>
                        <a:pt x="5630" y="1381"/>
                      </a:lnTo>
                      <a:cubicBezTo>
                        <a:pt x="5646" y="1335"/>
                        <a:pt x="5693" y="1273"/>
                        <a:pt x="5724" y="1226"/>
                      </a:cubicBezTo>
                      <a:close/>
                      <a:moveTo>
                        <a:pt x="3071" y="2343"/>
                      </a:moveTo>
                      <a:lnTo>
                        <a:pt x="3071" y="2343"/>
                      </a:lnTo>
                      <a:cubicBezTo>
                        <a:pt x="3068" y="2346"/>
                        <a:pt x="3065" y="2350"/>
                        <a:pt x="3063" y="2353"/>
                      </a:cubicBezTo>
                      <a:lnTo>
                        <a:pt x="3063" y="2353"/>
                      </a:lnTo>
                      <a:cubicBezTo>
                        <a:pt x="3066" y="2350"/>
                        <a:pt x="3069" y="2346"/>
                        <a:pt x="3071" y="2343"/>
                      </a:cubicBezTo>
                      <a:close/>
                      <a:moveTo>
                        <a:pt x="6328" y="2281"/>
                      </a:moveTo>
                      <a:cubicBezTo>
                        <a:pt x="6343" y="2318"/>
                        <a:pt x="6371" y="2329"/>
                        <a:pt x="6402" y="2329"/>
                      </a:cubicBezTo>
                      <a:cubicBezTo>
                        <a:pt x="6451" y="2329"/>
                        <a:pt x="6509" y="2302"/>
                        <a:pt x="6544" y="2302"/>
                      </a:cubicBezTo>
                      <a:cubicBezTo>
                        <a:pt x="6581" y="2302"/>
                        <a:pt x="6594" y="2331"/>
                        <a:pt x="6546" y="2451"/>
                      </a:cubicBezTo>
                      <a:cubicBezTo>
                        <a:pt x="6540" y="2420"/>
                        <a:pt x="6523" y="2410"/>
                        <a:pt x="6500" y="2410"/>
                      </a:cubicBezTo>
                      <a:cubicBezTo>
                        <a:pt x="6454" y="2410"/>
                        <a:pt x="6385" y="2451"/>
                        <a:pt x="6344" y="2451"/>
                      </a:cubicBezTo>
                      <a:cubicBezTo>
                        <a:pt x="6344" y="2451"/>
                        <a:pt x="6328" y="2467"/>
                        <a:pt x="6328" y="2482"/>
                      </a:cubicBezTo>
                      <a:lnTo>
                        <a:pt x="6297" y="2451"/>
                      </a:lnTo>
                      <a:lnTo>
                        <a:pt x="6297" y="2451"/>
                      </a:lnTo>
                      <a:cubicBezTo>
                        <a:pt x="6297" y="2467"/>
                        <a:pt x="6313" y="2482"/>
                        <a:pt x="6313" y="2482"/>
                      </a:cubicBezTo>
                      <a:cubicBezTo>
                        <a:pt x="6297" y="2482"/>
                        <a:pt x="6282" y="2467"/>
                        <a:pt x="6282" y="2451"/>
                      </a:cubicBezTo>
                      <a:cubicBezTo>
                        <a:pt x="6282" y="2451"/>
                        <a:pt x="6282" y="2451"/>
                        <a:pt x="6282" y="2436"/>
                      </a:cubicBezTo>
                      <a:cubicBezTo>
                        <a:pt x="6297" y="2451"/>
                        <a:pt x="6297" y="2451"/>
                        <a:pt x="6297" y="2451"/>
                      </a:cubicBezTo>
                      <a:cubicBezTo>
                        <a:pt x="6297" y="2451"/>
                        <a:pt x="6297" y="2436"/>
                        <a:pt x="6297" y="2436"/>
                      </a:cubicBezTo>
                      <a:cubicBezTo>
                        <a:pt x="6297" y="2436"/>
                        <a:pt x="6297" y="2420"/>
                        <a:pt x="6297" y="2420"/>
                      </a:cubicBezTo>
                      <a:lnTo>
                        <a:pt x="6313" y="2420"/>
                      </a:lnTo>
                      <a:cubicBezTo>
                        <a:pt x="6297" y="2405"/>
                        <a:pt x="6297" y="2405"/>
                        <a:pt x="6282" y="2389"/>
                      </a:cubicBezTo>
                      <a:cubicBezTo>
                        <a:pt x="6297" y="2358"/>
                        <a:pt x="6313" y="2312"/>
                        <a:pt x="6328" y="2281"/>
                      </a:cubicBezTo>
                      <a:close/>
                      <a:moveTo>
                        <a:pt x="6902" y="2358"/>
                      </a:moveTo>
                      <a:cubicBezTo>
                        <a:pt x="6887" y="2420"/>
                        <a:pt x="6856" y="2467"/>
                        <a:pt x="6809" y="2482"/>
                      </a:cubicBezTo>
                      <a:lnTo>
                        <a:pt x="6902" y="2358"/>
                      </a:lnTo>
                      <a:close/>
                      <a:moveTo>
                        <a:pt x="6266" y="2482"/>
                      </a:moveTo>
                      <a:cubicBezTo>
                        <a:pt x="6282" y="2498"/>
                        <a:pt x="6297" y="2513"/>
                        <a:pt x="6313" y="2529"/>
                      </a:cubicBezTo>
                      <a:cubicBezTo>
                        <a:pt x="6297" y="2544"/>
                        <a:pt x="6297" y="2560"/>
                        <a:pt x="6297" y="2591"/>
                      </a:cubicBezTo>
                      <a:lnTo>
                        <a:pt x="6235" y="2591"/>
                      </a:lnTo>
                      <a:cubicBezTo>
                        <a:pt x="6235" y="2560"/>
                        <a:pt x="6251" y="2513"/>
                        <a:pt x="6266" y="2482"/>
                      </a:cubicBezTo>
                      <a:close/>
                      <a:moveTo>
                        <a:pt x="6685" y="2544"/>
                      </a:moveTo>
                      <a:lnTo>
                        <a:pt x="6685" y="2544"/>
                      </a:lnTo>
                      <a:cubicBezTo>
                        <a:pt x="6670" y="2653"/>
                        <a:pt x="6685" y="2762"/>
                        <a:pt x="6623" y="2824"/>
                      </a:cubicBezTo>
                      <a:lnTo>
                        <a:pt x="6639" y="2777"/>
                      </a:lnTo>
                      <a:lnTo>
                        <a:pt x="6639" y="2777"/>
                      </a:lnTo>
                      <a:cubicBezTo>
                        <a:pt x="6608" y="2793"/>
                        <a:pt x="6592" y="2824"/>
                        <a:pt x="6577" y="2839"/>
                      </a:cubicBezTo>
                      <a:cubicBezTo>
                        <a:pt x="6592" y="2746"/>
                        <a:pt x="6639" y="2653"/>
                        <a:pt x="6685" y="2544"/>
                      </a:cubicBezTo>
                      <a:close/>
                      <a:moveTo>
                        <a:pt x="6437" y="2839"/>
                      </a:moveTo>
                      <a:cubicBezTo>
                        <a:pt x="6468" y="2870"/>
                        <a:pt x="6484" y="2901"/>
                        <a:pt x="6515" y="2932"/>
                      </a:cubicBezTo>
                      <a:cubicBezTo>
                        <a:pt x="6484" y="2963"/>
                        <a:pt x="6468" y="3010"/>
                        <a:pt x="6452" y="3056"/>
                      </a:cubicBezTo>
                      <a:cubicBezTo>
                        <a:pt x="6452" y="3041"/>
                        <a:pt x="6452" y="3041"/>
                        <a:pt x="6452" y="3025"/>
                      </a:cubicBezTo>
                      <a:cubicBezTo>
                        <a:pt x="6437" y="3025"/>
                        <a:pt x="6437" y="3010"/>
                        <a:pt x="6421" y="2994"/>
                      </a:cubicBezTo>
                      <a:cubicBezTo>
                        <a:pt x="6457" y="2947"/>
                        <a:pt x="6474" y="2900"/>
                        <a:pt x="6427" y="2900"/>
                      </a:cubicBezTo>
                      <a:cubicBezTo>
                        <a:pt x="6412" y="2900"/>
                        <a:pt x="6390" y="2905"/>
                        <a:pt x="6359" y="2917"/>
                      </a:cubicBezTo>
                      <a:cubicBezTo>
                        <a:pt x="6390" y="2901"/>
                        <a:pt x="6421" y="2870"/>
                        <a:pt x="6437" y="2839"/>
                      </a:cubicBezTo>
                      <a:close/>
                      <a:moveTo>
                        <a:pt x="6251" y="2870"/>
                      </a:moveTo>
                      <a:lnTo>
                        <a:pt x="6251" y="2870"/>
                      </a:lnTo>
                      <a:cubicBezTo>
                        <a:pt x="6282" y="2901"/>
                        <a:pt x="6313" y="2932"/>
                        <a:pt x="6328" y="2979"/>
                      </a:cubicBezTo>
                      <a:cubicBezTo>
                        <a:pt x="6313" y="2963"/>
                        <a:pt x="6282" y="2963"/>
                        <a:pt x="6251" y="2963"/>
                      </a:cubicBezTo>
                      <a:cubicBezTo>
                        <a:pt x="6344" y="2963"/>
                        <a:pt x="6297" y="3025"/>
                        <a:pt x="6266" y="3072"/>
                      </a:cubicBezTo>
                      <a:cubicBezTo>
                        <a:pt x="6251" y="3010"/>
                        <a:pt x="6235" y="2963"/>
                        <a:pt x="6251" y="2870"/>
                      </a:cubicBezTo>
                      <a:close/>
                      <a:moveTo>
                        <a:pt x="6313" y="3103"/>
                      </a:moveTo>
                      <a:cubicBezTo>
                        <a:pt x="6297" y="3103"/>
                        <a:pt x="6297" y="3118"/>
                        <a:pt x="6297" y="3134"/>
                      </a:cubicBezTo>
                      <a:cubicBezTo>
                        <a:pt x="6297" y="3118"/>
                        <a:pt x="6282" y="3118"/>
                        <a:pt x="6282" y="3103"/>
                      </a:cubicBezTo>
                      <a:close/>
                      <a:moveTo>
                        <a:pt x="2342" y="3025"/>
                      </a:moveTo>
                      <a:lnTo>
                        <a:pt x="2342" y="3025"/>
                      </a:lnTo>
                      <a:cubicBezTo>
                        <a:pt x="2327" y="3072"/>
                        <a:pt x="2311" y="3118"/>
                        <a:pt x="2296" y="3149"/>
                      </a:cubicBezTo>
                      <a:lnTo>
                        <a:pt x="2265" y="3149"/>
                      </a:lnTo>
                      <a:cubicBezTo>
                        <a:pt x="2249" y="3103"/>
                        <a:pt x="2296" y="3056"/>
                        <a:pt x="2342" y="3025"/>
                      </a:cubicBezTo>
                      <a:close/>
                      <a:moveTo>
                        <a:pt x="6372" y="3128"/>
                      </a:moveTo>
                      <a:cubicBezTo>
                        <a:pt x="6377" y="3128"/>
                        <a:pt x="6383" y="3130"/>
                        <a:pt x="6390" y="3134"/>
                      </a:cubicBezTo>
                      <a:cubicBezTo>
                        <a:pt x="6406" y="3134"/>
                        <a:pt x="6421" y="3134"/>
                        <a:pt x="6421" y="3149"/>
                      </a:cubicBezTo>
                      <a:cubicBezTo>
                        <a:pt x="6421" y="3165"/>
                        <a:pt x="6421" y="3180"/>
                        <a:pt x="6421" y="3211"/>
                      </a:cubicBezTo>
                      <a:cubicBezTo>
                        <a:pt x="6406" y="3211"/>
                        <a:pt x="6390" y="3196"/>
                        <a:pt x="6390" y="3196"/>
                      </a:cubicBezTo>
                      <a:cubicBezTo>
                        <a:pt x="6359" y="3196"/>
                        <a:pt x="6344" y="3165"/>
                        <a:pt x="6359" y="3134"/>
                      </a:cubicBezTo>
                      <a:lnTo>
                        <a:pt x="6359" y="3134"/>
                      </a:lnTo>
                      <a:cubicBezTo>
                        <a:pt x="6359" y="3165"/>
                        <a:pt x="6375" y="3180"/>
                        <a:pt x="6390" y="3196"/>
                      </a:cubicBezTo>
                      <a:cubicBezTo>
                        <a:pt x="6355" y="3148"/>
                        <a:pt x="6356" y="3128"/>
                        <a:pt x="6372" y="3128"/>
                      </a:cubicBezTo>
                      <a:close/>
                      <a:moveTo>
                        <a:pt x="6142" y="3134"/>
                      </a:moveTo>
                      <a:cubicBezTo>
                        <a:pt x="6142" y="3149"/>
                        <a:pt x="6142" y="3165"/>
                        <a:pt x="6158" y="3180"/>
                      </a:cubicBezTo>
                      <a:cubicBezTo>
                        <a:pt x="6158" y="3211"/>
                        <a:pt x="6158" y="3242"/>
                        <a:pt x="6173" y="3273"/>
                      </a:cubicBezTo>
                      <a:lnTo>
                        <a:pt x="6127" y="3304"/>
                      </a:lnTo>
                      <a:cubicBezTo>
                        <a:pt x="6096" y="3320"/>
                        <a:pt x="6080" y="3320"/>
                        <a:pt x="6049" y="3351"/>
                      </a:cubicBezTo>
                      <a:lnTo>
                        <a:pt x="6096" y="3149"/>
                      </a:lnTo>
                      <a:lnTo>
                        <a:pt x="6127" y="3165"/>
                      </a:lnTo>
                      <a:cubicBezTo>
                        <a:pt x="6142" y="3149"/>
                        <a:pt x="6142" y="3149"/>
                        <a:pt x="6142" y="3134"/>
                      </a:cubicBezTo>
                      <a:close/>
                      <a:moveTo>
                        <a:pt x="6158" y="3460"/>
                      </a:moveTo>
                      <a:lnTo>
                        <a:pt x="6204" y="3537"/>
                      </a:lnTo>
                      <a:cubicBezTo>
                        <a:pt x="6182" y="3564"/>
                        <a:pt x="6165" y="3574"/>
                        <a:pt x="6153" y="3574"/>
                      </a:cubicBezTo>
                      <a:cubicBezTo>
                        <a:pt x="6123" y="3574"/>
                        <a:pt x="6113" y="3517"/>
                        <a:pt x="6080" y="3506"/>
                      </a:cubicBezTo>
                      <a:cubicBezTo>
                        <a:pt x="6096" y="3475"/>
                        <a:pt x="6127" y="3460"/>
                        <a:pt x="6142" y="3460"/>
                      </a:cubicBezTo>
                      <a:lnTo>
                        <a:pt x="6142" y="3475"/>
                      </a:lnTo>
                      <a:cubicBezTo>
                        <a:pt x="6142" y="3475"/>
                        <a:pt x="6158" y="3475"/>
                        <a:pt x="6158" y="3460"/>
                      </a:cubicBezTo>
                      <a:close/>
                      <a:moveTo>
                        <a:pt x="5987" y="3615"/>
                      </a:moveTo>
                      <a:cubicBezTo>
                        <a:pt x="5987" y="3661"/>
                        <a:pt x="5956" y="3692"/>
                        <a:pt x="5925" y="3723"/>
                      </a:cubicBezTo>
                      <a:cubicBezTo>
                        <a:pt x="5956" y="3677"/>
                        <a:pt x="5972" y="3646"/>
                        <a:pt x="5987" y="3615"/>
                      </a:cubicBezTo>
                      <a:close/>
                      <a:moveTo>
                        <a:pt x="5682" y="4081"/>
                      </a:moveTo>
                      <a:cubicBezTo>
                        <a:pt x="5679" y="4082"/>
                        <a:pt x="5683" y="4086"/>
                        <a:pt x="5693" y="4095"/>
                      </a:cubicBezTo>
                      <a:cubicBezTo>
                        <a:pt x="5693" y="4095"/>
                        <a:pt x="5686" y="4089"/>
                        <a:pt x="5682" y="4081"/>
                      </a:cubicBezTo>
                      <a:close/>
                      <a:moveTo>
                        <a:pt x="1412" y="4654"/>
                      </a:moveTo>
                      <a:cubicBezTo>
                        <a:pt x="1427" y="4669"/>
                        <a:pt x="1443" y="4685"/>
                        <a:pt x="1458" y="4700"/>
                      </a:cubicBezTo>
                      <a:cubicBezTo>
                        <a:pt x="1458" y="4700"/>
                        <a:pt x="1458" y="4700"/>
                        <a:pt x="1458" y="4716"/>
                      </a:cubicBezTo>
                      <a:lnTo>
                        <a:pt x="1443" y="4716"/>
                      </a:lnTo>
                      <a:cubicBezTo>
                        <a:pt x="1427" y="4700"/>
                        <a:pt x="1412" y="4685"/>
                        <a:pt x="1396" y="4669"/>
                      </a:cubicBezTo>
                      <a:cubicBezTo>
                        <a:pt x="1396" y="4654"/>
                        <a:pt x="1396" y="4654"/>
                        <a:pt x="1412" y="4654"/>
                      </a:cubicBezTo>
                      <a:close/>
                      <a:moveTo>
                        <a:pt x="790" y="4828"/>
                      </a:moveTo>
                      <a:cubicBezTo>
                        <a:pt x="803" y="4828"/>
                        <a:pt x="815" y="4832"/>
                        <a:pt x="823" y="4840"/>
                      </a:cubicBezTo>
                      <a:cubicBezTo>
                        <a:pt x="823" y="4840"/>
                        <a:pt x="823" y="4855"/>
                        <a:pt x="823" y="4855"/>
                      </a:cubicBezTo>
                      <a:cubicBezTo>
                        <a:pt x="809" y="4860"/>
                        <a:pt x="798" y="4862"/>
                        <a:pt x="789" y="4862"/>
                      </a:cubicBezTo>
                      <a:cubicBezTo>
                        <a:pt x="767" y="4862"/>
                        <a:pt x="756" y="4851"/>
                        <a:pt x="745" y="4840"/>
                      </a:cubicBezTo>
                      <a:cubicBezTo>
                        <a:pt x="760" y="4832"/>
                        <a:pt x="776" y="4828"/>
                        <a:pt x="790" y="4828"/>
                      </a:cubicBezTo>
                      <a:close/>
                      <a:moveTo>
                        <a:pt x="3862" y="4793"/>
                      </a:moveTo>
                      <a:cubicBezTo>
                        <a:pt x="3878" y="4809"/>
                        <a:pt x="3893" y="4809"/>
                        <a:pt x="3909" y="4824"/>
                      </a:cubicBezTo>
                      <a:cubicBezTo>
                        <a:pt x="3878" y="4840"/>
                        <a:pt x="3847" y="4855"/>
                        <a:pt x="3831" y="4886"/>
                      </a:cubicBezTo>
                      <a:cubicBezTo>
                        <a:pt x="3831" y="4871"/>
                        <a:pt x="3831" y="4855"/>
                        <a:pt x="3831" y="4840"/>
                      </a:cubicBezTo>
                      <a:cubicBezTo>
                        <a:pt x="3847" y="4824"/>
                        <a:pt x="3862" y="4809"/>
                        <a:pt x="3862" y="4793"/>
                      </a:cubicBezTo>
                      <a:close/>
                      <a:moveTo>
                        <a:pt x="2560" y="5088"/>
                      </a:moveTo>
                      <a:cubicBezTo>
                        <a:pt x="2606" y="5088"/>
                        <a:pt x="2668" y="5104"/>
                        <a:pt x="2715" y="5119"/>
                      </a:cubicBezTo>
                      <a:cubicBezTo>
                        <a:pt x="2715" y="5150"/>
                        <a:pt x="2699" y="5181"/>
                        <a:pt x="2699" y="5212"/>
                      </a:cubicBezTo>
                      <a:cubicBezTo>
                        <a:pt x="2688" y="5201"/>
                        <a:pt x="2693" y="5183"/>
                        <a:pt x="2686" y="5183"/>
                      </a:cubicBezTo>
                      <a:cubicBezTo>
                        <a:pt x="2683" y="5183"/>
                        <a:pt x="2678" y="5187"/>
                        <a:pt x="2668" y="5197"/>
                      </a:cubicBezTo>
                      <a:cubicBezTo>
                        <a:pt x="2653" y="5212"/>
                        <a:pt x="2637" y="5228"/>
                        <a:pt x="2637" y="5243"/>
                      </a:cubicBezTo>
                      <a:cubicBezTo>
                        <a:pt x="2606" y="5228"/>
                        <a:pt x="2606" y="5212"/>
                        <a:pt x="2637" y="5197"/>
                      </a:cubicBezTo>
                      <a:lnTo>
                        <a:pt x="2637" y="5197"/>
                      </a:lnTo>
                      <a:lnTo>
                        <a:pt x="2498" y="5243"/>
                      </a:lnTo>
                      <a:cubicBezTo>
                        <a:pt x="2513" y="5212"/>
                        <a:pt x="2529" y="5181"/>
                        <a:pt x="2544" y="5150"/>
                      </a:cubicBezTo>
                      <a:cubicBezTo>
                        <a:pt x="2544" y="5135"/>
                        <a:pt x="2560" y="5119"/>
                        <a:pt x="2560" y="5088"/>
                      </a:cubicBezTo>
                      <a:close/>
                      <a:moveTo>
                        <a:pt x="3862" y="5166"/>
                      </a:moveTo>
                      <a:cubicBezTo>
                        <a:pt x="3862" y="5181"/>
                        <a:pt x="3862" y="5181"/>
                        <a:pt x="3878" y="5181"/>
                      </a:cubicBezTo>
                      <a:lnTo>
                        <a:pt x="3955" y="5181"/>
                      </a:lnTo>
                      <a:cubicBezTo>
                        <a:pt x="3971" y="5197"/>
                        <a:pt x="3971" y="5228"/>
                        <a:pt x="3986" y="5243"/>
                      </a:cubicBezTo>
                      <a:cubicBezTo>
                        <a:pt x="3955" y="5274"/>
                        <a:pt x="3909" y="5290"/>
                        <a:pt x="3862" y="5290"/>
                      </a:cubicBezTo>
                      <a:lnTo>
                        <a:pt x="3878" y="5181"/>
                      </a:lnTo>
                      <a:lnTo>
                        <a:pt x="3878" y="5181"/>
                      </a:lnTo>
                      <a:cubicBezTo>
                        <a:pt x="3862" y="5181"/>
                        <a:pt x="3862" y="5197"/>
                        <a:pt x="3862" y="5197"/>
                      </a:cubicBezTo>
                      <a:lnTo>
                        <a:pt x="3862" y="5166"/>
                      </a:lnTo>
                      <a:close/>
                      <a:moveTo>
                        <a:pt x="3847" y="5228"/>
                      </a:moveTo>
                      <a:lnTo>
                        <a:pt x="3847" y="5228"/>
                      </a:lnTo>
                      <a:cubicBezTo>
                        <a:pt x="3821" y="5266"/>
                        <a:pt x="3785" y="5294"/>
                        <a:pt x="3747" y="5294"/>
                      </a:cubicBezTo>
                      <a:cubicBezTo>
                        <a:pt x="3739" y="5294"/>
                        <a:pt x="3731" y="5292"/>
                        <a:pt x="3723" y="5290"/>
                      </a:cubicBezTo>
                      <a:cubicBezTo>
                        <a:pt x="3754" y="5259"/>
                        <a:pt x="3800" y="5243"/>
                        <a:pt x="3847" y="5228"/>
                      </a:cubicBezTo>
                      <a:close/>
                      <a:moveTo>
                        <a:pt x="3831" y="5274"/>
                      </a:moveTo>
                      <a:lnTo>
                        <a:pt x="3847" y="5305"/>
                      </a:lnTo>
                      <a:lnTo>
                        <a:pt x="3800" y="5305"/>
                      </a:lnTo>
                      <a:lnTo>
                        <a:pt x="3831" y="5274"/>
                      </a:lnTo>
                      <a:close/>
                      <a:moveTo>
                        <a:pt x="4297" y="5321"/>
                      </a:moveTo>
                      <a:cubicBezTo>
                        <a:pt x="4297" y="5336"/>
                        <a:pt x="4297" y="5336"/>
                        <a:pt x="4297" y="5352"/>
                      </a:cubicBezTo>
                      <a:lnTo>
                        <a:pt x="4266" y="5352"/>
                      </a:lnTo>
                      <a:cubicBezTo>
                        <a:pt x="4281" y="5352"/>
                        <a:pt x="4281" y="5336"/>
                        <a:pt x="4297" y="5321"/>
                      </a:cubicBezTo>
                      <a:close/>
                      <a:moveTo>
                        <a:pt x="4219" y="5321"/>
                      </a:moveTo>
                      <a:cubicBezTo>
                        <a:pt x="4219" y="5336"/>
                        <a:pt x="4219" y="5367"/>
                        <a:pt x="4219" y="5383"/>
                      </a:cubicBezTo>
                      <a:cubicBezTo>
                        <a:pt x="4204" y="5383"/>
                        <a:pt x="4204" y="5398"/>
                        <a:pt x="4188" y="5398"/>
                      </a:cubicBezTo>
                      <a:cubicBezTo>
                        <a:pt x="4204" y="5367"/>
                        <a:pt x="4219" y="5336"/>
                        <a:pt x="4219" y="5321"/>
                      </a:cubicBezTo>
                      <a:close/>
                      <a:moveTo>
                        <a:pt x="3862" y="5367"/>
                      </a:moveTo>
                      <a:cubicBezTo>
                        <a:pt x="3831" y="5398"/>
                        <a:pt x="3785" y="5429"/>
                        <a:pt x="3754" y="5445"/>
                      </a:cubicBezTo>
                      <a:cubicBezTo>
                        <a:pt x="3754" y="5445"/>
                        <a:pt x="3769" y="5429"/>
                        <a:pt x="3769" y="5414"/>
                      </a:cubicBezTo>
                      <a:cubicBezTo>
                        <a:pt x="3800" y="5398"/>
                        <a:pt x="3831" y="5383"/>
                        <a:pt x="3862" y="5367"/>
                      </a:cubicBezTo>
                      <a:close/>
                      <a:moveTo>
                        <a:pt x="3715" y="5449"/>
                      </a:moveTo>
                      <a:lnTo>
                        <a:pt x="3715" y="5449"/>
                      </a:lnTo>
                      <a:cubicBezTo>
                        <a:pt x="3699" y="5461"/>
                        <a:pt x="3687" y="5465"/>
                        <a:pt x="3676" y="5476"/>
                      </a:cubicBezTo>
                      <a:lnTo>
                        <a:pt x="3676" y="5460"/>
                      </a:lnTo>
                      <a:cubicBezTo>
                        <a:pt x="3693" y="5460"/>
                        <a:pt x="3705" y="5456"/>
                        <a:pt x="3715" y="5449"/>
                      </a:cubicBezTo>
                      <a:close/>
                      <a:moveTo>
                        <a:pt x="3475" y="5476"/>
                      </a:moveTo>
                      <a:cubicBezTo>
                        <a:pt x="3475" y="5476"/>
                        <a:pt x="3475" y="5476"/>
                        <a:pt x="3475" y="5491"/>
                      </a:cubicBezTo>
                      <a:lnTo>
                        <a:pt x="3459" y="5491"/>
                      </a:lnTo>
                      <a:cubicBezTo>
                        <a:pt x="3459" y="5476"/>
                        <a:pt x="3459" y="5476"/>
                        <a:pt x="3475" y="5476"/>
                      </a:cubicBezTo>
                      <a:close/>
                      <a:moveTo>
                        <a:pt x="1939" y="5538"/>
                      </a:moveTo>
                      <a:cubicBezTo>
                        <a:pt x="1924" y="5553"/>
                        <a:pt x="1908" y="5569"/>
                        <a:pt x="1893" y="5584"/>
                      </a:cubicBezTo>
                      <a:lnTo>
                        <a:pt x="1877" y="5569"/>
                      </a:lnTo>
                      <a:cubicBezTo>
                        <a:pt x="1877" y="5553"/>
                        <a:pt x="1877" y="5553"/>
                        <a:pt x="1877" y="5553"/>
                      </a:cubicBezTo>
                      <a:cubicBezTo>
                        <a:pt x="1893" y="5553"/>
                        <a:pt x="1908" y="5538"/>
                        <a:pt x="1924" y="5538"/>
                      </a:cubicBezTo>
                      <a:close/>
                      <a:moveTo>
                        <a:pt x="3568" y="5538"/>
                      </a:moveTo>
                      <a:cubicBezTo>
                        <a:pt x="3568" y="5553"/>
                        <a:pt x="3568" y="5553"/>
                        <a:pt x="3568" y="5553"/>
                      </a:cubicBezTo>
                      <a:cubicBezTo>
                        <a:pt x="3552" y="5569"/>
                        <a:pt x="3552" y="5584"/>
                        <a:pt x="3552" y="5600"/>
                      </a:cubicBezTo>
                      <a:cubicBezTo>
                        <a:pt x="3552" y="5569"/>
                        <a:pt x="3537" y="5569"/>
                        <a:pt x="3537" y="5553"/>
                      </a:cubicBezTo>
                      <a:cubicBezTo>
                        <a:pt x="3552" y="5553"/>
                        <a:pt x="3552" y="5553"/>
                        <a:pt x="3568" y="5538"/>
                      </a:cubicBezTo>
                      <a:close/>
                      <a:moveTo>
                        <a:pt x="1815" y="5569"/>
                      </a:moveTo>
                      <a:lnTo>
                        <a:pt x="1846" y="5600"/>
                      </a:lnTo>
                      <a:cubicBezTo>
                        <a:pt x="1846" y="5615"/>
                        <a:pt x="1862" y="5615"/>
                        <a:pt x="1862" y="5615"/>
                      </a:cubicBezTo>
                      <a:cubicBezTo>
                        <a:pt x="1862" y="5631"/>
                        <a:pt x="1846" y="5631"/>
                        <a:pt x="1846" y="5631"/>
                      </a:cubicBezTo>
                      <a:cubicBezTo>
                        <a:pt x="1831" y="5615"/>
                        <a:pt x="1815" y="5600"/>
                        <a:pt x="1800" y="5569"/>
                      </a:cubicBezTo>
                      <a:close/>
                      <a:moveTo>
                        <a:pt x="2451" y="5615"/>
                      </a:moveTo>
                      <a:cubicBezTo>
                        <a:pt x="2467" y="5615"/>
                        <a:pt x="2467" y="5631"/>
                        <a:pt x="2482" y="5631"/>
                      </a:cubicBezTo>
                      <a:lnTo>
                        <a:pt x="2451" y="5631"/>
                      </a:lnTo>
                      <a:cubicBezTo>
                        <a:pt x="2435" y="5631"/>
                        <a:pt x="2435" y="5631"/>
                        <a:pt x="2435" y="5615"/>
                      </a:cubicBezTo>
                      <a:close/>
                      <a:moveTo>
                        <a:pt x="4111" y="5259"/>
                      </a:moveTo>
                      <a:cubicBezTo>
                        <a:pt x="4297" y="5321"/>
                        <a:pt x="4095" y="5383"/>
                        <a:pt x="4157" y="5414"/>
                      </a:cubicBezTo>
                      <a:cubicBezTo>
                        <a:pt x="4157" y="5429"/>
                        <a:pt x="4157" y="5429"/>
                        <a:pt x="4142" y="5429"/>
                      </a:cubicBezTo>
                      <a:cubicBezTo>
                        <a:pt x="4126" y="5414"/>
                        <a:pt x="4111" y="5383"/>
                        <a:pt x="4111" y="5367"/>
                      </a:cubicBezTo>
                      <a:cubicBezTo>
                        <a:pt x="4048" y="5414"/>
                        <a:pt x="4033" y="5460"/>
                        <a:pt x="4048" y="5507"/>
                      </a:cubicBezTo>
                      <a:cubicBezTo>
                        <a:pt x="4017" y="5522"/>
                        <a:pt x="3986" y="5538"/>
                        <a:pt x="3955" y="5569"/>
                      </a:cubicBezTo>
                      <a:cubicBezTo>
                        <a:pt x="3971" y="5522"/>
                        <a:pt x="3986" y="5491"/>
                        <a:pt x="3986" y="5476"/>
                      </a:cubicBezTo>
                      <a:lnTo>
                        <a:pt x="3986" y="5476"/>
                      </a:lnTo>
                      <a:lnTo>
                        <a:pt x="3862" y="5631"/>
                      </a:lnTo>
                      <a:cubicBezTo>
                        <a:pt x="3862" y="5631"/>
                        <a:pt x="3847" y="5631"/>
                        <a:pt x="3847" y="5646"/>
                      </a:cubicBezTo>
                      <a:cubicBezTo>
                        <a:pt x="3831" y="5553"/>
                        <a:pt x="3847" y="5491"/>
                        <a:pt x="3893" y="5414"/>
                      </a:cubicBezTo>
                      <a:cubicBezTo>
                        <a:pt x="3899" y="5416"/>
                        <a:pt x="3904" y="5418"/>
                        <a:pt x="3910" y="5418"/>
                      </a:cubicBezTo>
                      <a:cubicBezTo>
                        <a:pt x="3935" y="5418"/>
                        <a:pt x="3961" y="5390"/>
                        <a:pt x="3986" y="5352"/>
                      </a:cubicBezTo>
                      <a:cubicBezTo>
                        <a:pt x="4002" y="5352"/>
                        <a:pt x="4017" y="5367"/>
                        <a:pt x="4033" y="5367"/>
                      </a:cubicBezTo>
                      <a:cubicBezTo>
                        <a:pt x="4080" y="5321"/>
                        <a:pt x="4080" y="5305"/>
                        <a:pt x="4095" y="5259"/>
                      </a:cubicBezTo>
                      <a:close/>
                      <a:moveTo>
                        <a:pt x="1784" y="5615"/>
                      </a:moveTo>
                      <a:cubicBezTo>
                        <a:pt x="1800" y="5631"/>
                        <a:pt x="1800" y="5646"/>
                        <a:pt x="1815" y="5662"/>
                      </a:cubicBezTo>
                      <a:lnTo>
                        <a:pt x="1769" y="5631"/>
                      </a:lnTo>
                      <a:cubicBezTo>
                        <a:pt x="1769" y="5631"/>
                        <a:pt x="1784" y="5615"/>
                        <a:pt x="1784" y="5615"/>
                      </a:cubicBezTo>
                      <a:close/>
                      <a:moveTo>
                        <a:pt x="218" y="5398"/>
                      </a:moveTo>
                      <a:cubicBezTo>
                        <a:pt x="249" y="5460"/>
                        <a:pt x="295" y="5507"/>
                        <a:pt x="326" y="5553"/>
                      </a:cubicBezTo>
                      <a:cubicBezTo>
                        <a:pt x="311" y="5600"/>
                        <a:pt x="326" y="5631"/>
                        <a:pt x="311" y="5708"/>
                      </a:cubicBezTo>
                      <a:cubicBezTo>
                        <a:pt x="233" y="5693"/>
                        <a:pt x="202" y="5522"/>
                        <a:pt x="218" y="5398"/>
                      </a:cubicBezTo>
                      <a:close/>
                      <a:moveTo>
                        <a:pt x="1738" y="5631"/>
                      </a:moveTo>
                      <a:cubicBezTo>
                        <a:pt x="1753" y="5631"/>
                        <a:pt x="1753" y="5646"/>
                        <a:pt x="1769" y="5662"/>
                      </a:cubicBezTo>
                      <a:cubicBezTo>
                        <a:pt x="1769" y="5662"/>
                        <a:pt x="1769" y="5646"/>
                        <a:pt x="1769" y="5646"/>
                      </a:cubicBezTo>
                      <a:lnTo>
                        <a:pt x="1800" y="5677"/>
                      </a:lnTo>
                      <a:cubicBezTo>
                        <a:pt x="1800" y="5693"/>
                        <a:pt x="1800" y="5693"/>
                        <a:pt x="1800" y="5693"/>
                      </a:cubicBezTo>
                      <a:cubicBezTo>
                        <a:pt x="1784" y="5677"/>
                        <a:pt x="1769" y="5677"/>
                        <a:pt x="1769" y="5662"/>
                      </a:cubicBezTo>
                      <a:cubicBezTo>
                        <a:pt x="1753" y="5662"/>
                        <a:pt x="1753" y="5677"/>
                        <a:pt x="1753" y="5677"/>
                      </a:cubicBezTo>
                      <a:cubicBezTo>
                        <a:pt x="1753" y="5693"/>
                        <a:pt x="1769" y="5708"/>
                        <a:pt x="1784" y="5724"/>
                      </a:cubicBezTo>
                      <a:cubicBezTo>
                        <a:pt x="1769" y="5724"/>
                        <a:pt x="1769" y="5739"/>
                        <a:pt x="1769" y="5739"/>
                      </a:cubicBezTo>
                      <a:cubicBezTo>
                        <a:pt x="1753" y="5724"/>
                        <a:pt x="1753" y="5708"/>
                        <a:pt x="1738" y="5693"/>
                      </a:cubicBezTo>
                      <a:cubicBezTo>
                        <a:pt x="1725" y="5706"/>
                        <a:pt x="1723" y="5708"/>
                        <a:pt x="1713" y="5708"/>
                      </a:cubicBezTo>
                      <a:lnTo>
                        <a:pt x="1713" y="5708"/>
                      </a:lnTo>
                      <a:cubicBezTo>
                        <a:pt x="1713" y="5697"/>
                        <a:pt x="1710" y="5687"/>
                        <a:pt x="1707" y="5677"/>
                      </a:cubicBezTo>
                      <a:cubicBezTo>
                        <a:pt x="1707" y="5677"/>
                        <a:pt x="1707" y="5662"/>
                        <a:pt x="1707" y="5662"/>
                      </a:cubicBezTo>
                      <a:cubicBezTo>
                        <a:pt x="1722" y="5677"/>
                        <a:pt x="1722" y="5693"/>
                        <a:pt x="1738" y="5693"/>
                      </a:cubicBezTo>
                      <a:cubicBezTo>
                        <a:pt x="1738" y="5693"/>
                        <a:pt x="1738" y="5693"/>
                        <a:pt x="1753" y="5677"/>
                      </a:cubicBezTo>
                      <a:cubicBezTo>
                        <a:pt x="1738" y="5677"/>
                        <a:pt x="1738" y="5662"/>
                        <a:pt x="1722" y="5646"/>
                      </a:cubicBezTo>
                      <a:cubicBezTo>
                        <a:pt x="1738" y="5646"/>
                        <a:pt x="1738" y="5631"/>
                        <a:pt x="1738" y="5631"/>
                      </a:cubicBezTo>
                      <a:close/>
                      <a:moveTo>
                        <a:pt x="2017" y="5631"/>
                      </a:moveTo>
                      <a:cubicBezTo>
                        <a:pt x="2017" y="5631"/>
                        <a:pt x="2017" y="5646"/>
                        <a:pt x="2017" y="5646"/>
                      </a:cubicBezTo>
                      <a:lnTo>
                        <a:pt x="2094" y="5724"/>
                      </a:lnTo>
                      <a:cubicBezTo>
                        <a:pt x="2094" y="5724"/>
                        <a:pt x="2094" y="5739"/>
                        <a:pt x="2079" y="5739"/>
                      </a:cubicBezTo>
                      <a:lnTo>
                        <a:pt x="1986" y="5662"/>
                      </a:lnTo>
                      <a:cubicBezTo>
                        <a:pt x="1986" y="5646"/>
                        <a:pt x="2001" y="5646"/>
                        <a:pt x="2017" y="5631"/>
                      </a:cubicBezTo>
                      <a:close/>
                      <a:moveTo>
                        <a:pt x="2032" y="5770"/>
                      </a:moveTo>
                      <a:lnTo>
                        <a:pt x="2048" y="5786"/>
                      </a:lnTo>
                      <a:cubicBezTo>
                        <a:pt x="2032" y="5786"/>
                        <a:pt x="2032" y="5770"/>
                        <a:pt x="2032" y="5770"/>
                      </a:cubicBezTo>
                      <a:close/>
                      <a:moveTo>
                        <a:pt x="2110" y="5739"/>
                      </a:moveTo>
                      <a:lnTo>
                        <a:pt x="2203" y="5817"/>
                      </a:lnTo>
                      <a:cubicBezTo>
                        <a:pt x="2156" y="5817"/>
                        <a:pt x="2125" y="5786"/>
                        <a:pt x="2110" y="5739"/>
                      </a:cubicBezTo>
                      <a:close/>
                      <a:moveTo>
                        <a:pt x="4297" y="5770"/>
                      </a:moveTo>
                      <a:cubicBezTo>
                        <a:pt x="4297" y="5786"/>
                        <a:pt x="4297" y="5801"/>
                        <a:pt x="4297" y="5817"/>
                      </a:cubicBezTo>
                      <a:cubicBezTo>
                        <a:pt x="4288" y="5822"/>
                        <a:pt x="4280" y="5823"/>
                        <a:pt x="4273" y="5823"/>
                      </a:cubicBezTo>
                      <a:cubicBezTo>
                        <a:pt x="4258" y="5823"/>
                        <a:pt x="4250" y="5812"/>
                        <a:pt x="4250" y="5801"/>
                      </a:cubicBezTo>
                      <a:cubicBezTo>
                        <a:pt x="4266" y="5786"/>
                        <a:pt x="4281" y="5770"/>
                        <a:pt x="4297" y="5770"/>
                      </a:cubicBezTo>
                      <a:close/>
                      <a:moveTo>
                        <a:pt x="1924" y="5708"/>
                      </a:moveTo>
                      <a:lnTo>
                        <a:pt x="1924" y="5708"/>
                      </a:lnTo>
                      <a:cubicBezTo>
                        <a:pt x="1936" y="5721"/>
                        <a:pt x="1939" y="5723"/>
                        <a:pt x="1939" y="5732"/>
                      </a:cubicBezTo>
                      <a:lnTo>
                        <a:pt x="1939" y="5732"/>
                      </a:lnTo>
                      <a:lnTo>
                        <a:pt x="1934" y="5729"/>
                      </a:lnTo>
                      <a:lnTo>
                        <a:pt x="1939" y="5739"/>
                      </a:lnTo>
                      <a:cubicBezTo>
                        <a:pt x="1939" y="5736"/>
                        <a:pt x="1939" y="5734"/>
                        <a:pt x="1939" y="5732"/>
                      </a:cubicBezTo>
                      <a:lnTo>
                        <a:pt x="1939" y="5732"/>
                      </a:lnTo>
                      <a:lnTo>
                        <a:pt x="1955" y="5739"/>
                      </a:lnTo>
                      <a:cubicBezTo>
                        <a:pt x="1970" y="5770"/>
                        <a:pt x="1986" y="5801"/>
                        <a:pt x="2001" y="5817"/>
                      </a:cubicBezTo>
                      <a:cubicBezTo>
                        <a:pt x="2001" y="5832"/>
                        <a:pt x="2001" y="5832"/>
                        <a:pt x="2001" y="5832"/>
                      </a:cubicBezTo>
                      <a:lnTo>
                        <a:pt x="1970" y="5817"/>
                      </a:lnTo>
                      <a:cubicBezTo>
                        <a:pt x="1955" y="5786"/>
                        <a:pt x="1939" y="5755"/>
                        <a:pt x="1908" y="5724"/>
                      </a:cubicBezTo>
                      <a:lnTo>
                        <a:pt x="1924" y="5724"/>
                      </a:lnTo>
                      <a:lnTo>
                        <a:pt x="1934" y="5729"/>
                      </a:lnTo>
                      <a:lnTo>
                        <a:pt x="1924" y="5708"/>
                      </a:lnTo>
                      <a:close/>
                      <a:moveTo>
                        <a:pt x="1676" y="5708"/>
                      </a:moveTo>
                      <a:cubicBezTo>
                        <a:pt x="1676" y="5770"/>
                        <a:pt x="1676" y="5817"/>
                        <a:pt x="1613" y="5895"/>
                      </a:cubicBezTo>
                      <a:cubicBezTo>
                        <a:pt x="1598" y="5879"/>
                        <a:pt x="1598" y="5879"/>
                        <a:pt x="1582" y="5864"/>
                      </a:cubicBezTo>
                      <a:cubicBezTo>
                        <a:pt x="1582" y="5864"/>
                        <a:pt x="1582" y="5848"/>
                        <a:pt x="1582" y="5848"/>
                      </a:cubicBezTo>
                      <a:lnTo>
                        <a:pt x="1567" y="5864"/>
                      </a:lnTo>
                      <a:cubicBezTo>
                        <a:pt x="1551" y="5848"/>
                        <a:pt x="1536" y="5832"/>
                        <a:pt x="1536" y="5817"/>
                      </a:cubicBezTo>
                      <a:cubicBezTo>
                        <a:pt x="1551" y="5817"/>
                        <a:pt x="1567" y="5817"/>
                        <a:pt x="1582" y="5801"/>
                      </a:cubicBezTo>
                      <a:cubicBezTo>
                        <a:pt x="1582" y="5817"/>
                        <a:pt x="1582" y="5832"/>
                        <a:pt x="1582" y="5848"/>
                      </a:cubicBezTo>
                      <a:lnTo>
                        <a:pt x="1676" y="5708"/>
                      </a:lnTo>
                      <a:close/>
                      <a:moveTo>
                        <a:pt x="1893" y="5755"/>
                      </a:moveTo>
                      <a:cubicBezTo>
                        <a:pt x="1908" y="5786"/>
                        <a:pt x="1939" y="5832"/>
                        <a:pt x="1970" y="5864"/>
                      </a:cubicBezTo>
                      <a:cubicBezTo>
                        <a:pt x="1955" y="5879"/>
                        <a:pt x="1939" y="5895"/>
                        <a:pt x="1939" y="5895"/>
                      </a:cubicBezTo>
                      <a:cubicBezTo>
                        <a:pt x="1908" y="5864"/>
                        <a:pt x="1877" y="5817"/>
                        <a:pt x="1846" y="5786"/>
                      </a:cubicBezTo>
                      <a:cubicBezTo>
                        <a:pt x="1862" y="5770"/>
                        <a:pt x="1877" y="5755"/>
                        <a:pt x="1877" y="5755"/>
                      </a:cubicBezTo>
                      <a:close/>
                      <a:moveTo>
                        <a:pt x="1831" y="5801"/>
                      </a:moveTo>
                      <a:cubicBezTo>
                        <a:pt x="1862" y="5832"/>
                        <a:pt x="1893" y="5879"/>
                        <a:pt x="1924" y="5926"/>
                      </a:cubicBezTo>
                      <a:lnTo>
                        <a:pt x="1908" y="5926"/>
                      </a:lnTo>
                      <a:cubicBezTo>
                        <a:pt x="1877" y="5895"/>
                        <a:pt x="1846" y="5848"/>
                        <a:pt x="1815" y="5817"/>
                      </a:cubicBezTo>
                      <a:cubicBezTo>
                        <a:pt x="1831" y="5801"/>
                        <a:pt x="1831" y="5801"/>
                        <a:pt x="1831" y="5801"/>
                      </a:cubicBezTo>
                      <a:close/>
                      <a:moveTo>
                        <a:pt x="3971" y="5941"/>
                      </a:moveTo>
                      <a:lnTo>
                        <a:pt x="3971" y="5972"/>
                      </a:lnTo>
                      <a:cubicBezTo>
                        <a:pt x="3971" y="5972"/>
                        <a:pt x="3955" y="5988"/>
                        <a:pt x="3940" y="5988"/>
                      </a:cubicBezTo>
                      <a:cubicBezTo>
                        <a:pt x="3955" y="5972"/>
                        <a:pt x="3971" y="5957"/>
                        <a:pt x="3971" y="5941"/>
                      </a:cubicBezTo>
                      <a:close/>
                      <a:moveTo>
                        <a:pt x="729" y="5972"/>
                      </a:moveTo>
                      <a:cubicBezTo>
                        <a:pt x="729" y="5972"/>
                        <a:pt x="745" y="5988"/>
                        <a:pt x="745" y="6003"/>
                      </a:cubicBezTo>
                      <a:cubicBezTo>
                        <a:pt x="745" y="6003"/>
                        <a:pt x="745" y="6003"/>
                        <a:pt x="745" y="6019"/>
                      </a:cubicBezTo>
                      <a:cubicBezTo>
                        <a:pt x="729" y="6003"/>
                        <a:pt x="714" y="5988"/>
                        <a:pt x="714" y="5972"/>
                      </a:cubicBezTo>
                      <a:close/>
                      <a:moveTo>
                        <a:pt x="2560" y="5848"/>
                      </a:moveTo>
                      <a:cubicBezTo>
                        <a:pt x="2575" y="5864"/>
                        <a:pt x="2575" y="5864"/>
                        <a:pt x="2591" y="5879"/>
                      </a:cubicBezTo>
                      <a:cubicBezTo>
                        <a:pt x="2622" y="5910"/>
                        <a:pt x="2606" y="5972"/>
                        <a:pt x="2591" y="6034"/>
                      </a:cubicBezTo>
                      <a:cubicBezTo>
                        <a:pt x="2560" y="6065"/>
                        <a:pt x="2529" y="6096"/>
                        <a:pt x="2529" y="6158"/>
                      </a:cubicBezTo>
                      <a:lnTo>
                        <a:pt x="2358" y="6003"/>
                      </a:lnTo>
                      <a:lnTo>
                        <a:pt x="2296" y="5941"/>
                      </a:lnTo>
                      <a:cubicBezTo>
                        <a:pt x="2311" y="5926"/>
                        <a:pt x="2311" y="5926"/>
                        <a:pt x="2311" y="5926"/>
                      </a:cubicBezTo>
                      <a:cubicBezTo>
                        <a:pt x="2311" y="5926"/>
                        <a:pt x="2311" y="5926"/>
                        <a:pt x="2311" y="5910"/>
                      </a:cubicBezTo>
                      <a:lnTo>
                        <a:pt x="2358" y="5957"/>
                      </a:lnTo>
                      <a:cubicBezTo>
                        <a:pt x="2358" y="5972"/>
                        <a:pt x="2358" y="5988"/>
                        <a:pt x="2358" y="6003"/>
                      </a:cubicBezTo>
                      <a:lnTo>
                        <a:pt x="2373" y="5972"/>
                      </a:lnTo>
                      <a:lnTo>
                        <a:pt x="2420" y="6019"/>
                      </a:lnTo>
                      <a:cubicBezTo>
                        <a:pt x="2435" y="5972"/>
                        <a:pt x="2451" y="5941"/>
                        <a:pt x="2498" y="5895"/>
                      </a:cubicBezTo>
                      <a:lnTo>
                        <a:pt x="2498" y="5895"/>
                      </a:lnTo>
                      <a:cubicBezTo>
                        <a:pt x="2482" y="5957"/>
                        <a:pt x="2451" y="6019"/>
                        <a:pt x="2513" y="6050"/>
                      </a:cubicBezTo>
                      <a:cubicBezTo>
                        <a:pt x="2451" y="6003"/>
                        <a:pt x="2575" y="5910"/>
                        <a:pt x="2544" y="5864"/>
                      </a:cubicBezTo>
                      <a:cubicBezTo>
                        <a:pt x="2544" y="5864"/>
                        <a:pt x="2544" y="5864"/>
                        <a:pt x="2560" y="5848"/>
                      </a:cubicBezTo>
                      <a:close/>
                      <a:moveTo>
                        <a:pt x="3506" y="6205"/>
                      </a:moveTo>
                      <a:cubicBezTo>
                        <a:pt x="3552" y="6205"/>
                        <a:pt x="3583" y="6220"/>
                        <a:pt x="3583" y="6236"/>
                      </a:cubicBezTo>
                      <a:cubicBezTo>
                        <a:pt x="3537" y="6236"/>
                        <a:pt x="3521" y="6220"/>
                        <a:pt x="3506" y="6205"/>
                      </a:cubicBezTo>
                      <a:close/>
                      <a:moveTo>
                        <a:pt x="3645" y="5848"/>
                      </a:moveTo>
                      <a:cubicBezTo>
                        <a:pt x="3674" y="5896"/>
                        <a:pt x="3697" y="5944"/>
                        <a:pt x="3744" y="5944"/>
                      </a:cubicBezTo>
                      <a:cubicBezTo>
                        <a:pt x="3772" y="5944"/>
                        <a:pt x="3809" y="5926"/>
                        <a:pt x="3862" y="5879"/>
                      </a:cubicBezTo>
                      <a:cubicBezTo>
                        <a:pt x="3878" y="5895"/>
                        <a:pt x="3893" y="5910"/>
                        <a:pt x="3893" y="5926"/>
                      </a:cubicBezTo>
                      <a:cubicBezTo>
                        <a:pt x="3893" y="6065"/>
                        <a:pt x="3738" y="6189"/>
                        <a:pt x="3614" y="6236"/>
                      </a:cubicBezTo>
                      <a:cubicBezTo>
                        <a:pt x="3614" y="6189"/>
                        <a:pt x="3568" y="6158"/>
                        <a:pt x="3506" y="6158"/>
                      </a:cubicBezTo>
                      <a:cubicBezTo>
                        <a:pt x="3537" y="6081"/>
                        <a:pt x="3614" y="6003"/>
                        <a:pt x="3583" y="5910"/>
                      </a:cubicBezTo>
                      <a:lnTo>
                        <a:pt x="3583" y="5910"/>
                      </a:lnTo>
                      <a:cubicBezTo>
                        <a:pt x="3459" y="6034"/>
                        <a:pt x="3506" y="6034"/>
                        <a:pt x="3490" y="6143"/>
                      </a:cubicBezTo>
                      <a:lnTo>
                        <a:pt x="3459" y="6143"/>
                      </a:lnTo>
                      <a:cubicBezTo>
                        <a:pt x="3475" y="6096"/>
                        <a:pt x="3490" y="6050"/>
                        <a:pt x="3459" y="5988"/>
                      </a:cubicBezTo>
                      <a:cubicBezTo>
                        <a:pt x="3444" y="5980"/>
                        <a:pt x="3432" y="5976"/>
                        <a:pt x="3422" y="5976"/>
                      </a:cubicBezTo>
                      <a:cubicBezTo>
                        <a:pt x="3413" y="5976"/>
                        <a:pt x="3405" y="5980"/>
                        <a:pt x="3397" y="5988"/>
                      </a:cubicBezTo>
                      <a:cubicBezTo>
                        <a:pt x="3211" y="6065"/>
                        <a:pt x="3289" y="6081"/>
                        <a:pt x="3335" y="6112"/>
                      </a:cubicBezTo>
                      <a:cubicBezTo>
                        <a:pt x="3320" y="6158"/>
                        <a:pt x="3304" y="6189"/>
                        <a:pt x="3258" y="6236"/>
                      </a:cubicBezTo>
                      <a:lnTo>
                        <a:pt x="3195" y="6112"/>
                      </a:lnTo>
                      <a:lnTo>
                        <a:pt x="3180" y="6205"/>
                      </a:lnTo>
                      <a:cubicBezTo>
                        <a:pt x="3118" y="6158"/>
                        <a:pt x="3056" y="6096"/>
                        <a:pt x="3009" y="6050"/>
                      </a:cubicBezTo>
                      <a:cubicBezTo>
                        <a:pt x="3017" y="6042"/>
                        <a:pt x="3029" y="6038"/>
                        <a:pt x="3040" y="6038"/>
                      </a:cubicBezTo>
                      <a:cubicBezTo>
                        <a:pt x="3052" y="6038"/>
                        <a:pt x="3064" y="6042"/>
                        <a:pt x="3071" y="6050"/>
                      </a:cubicBezTo>
                      <a:cubicBezTo>
                        <a:pt x="3071" y="6034"/>
                        <a:pt x="3071" y="6034"/>
                        <a:pt x="3071" y="6019"/>
                      </a:cubicBezTo>
                      <a:cubicBezTo>
                        <a:pt x="3118" y="6003"/>
                        <a:pt x="3164" y="5988"/>
                        <a:pt x="3195" y="5972"/>
                      </a:cubicBezTo>
                      <a:cubicBezTo>
                        <a:pt x="3211" y="5988"/>
                        <a:pt x="3226" y="5988"/>
                        <a:pt x="3226" y="6003"/>
                      </a:cubicBezTo>
                      <a:cubicBezTo>
                        <a:pt x="3242" y="5972"/>
                        <a:pt x="3242" y="5957"/>
                        <a:pt x="3242" y="5941"/>
                      </a:cubicBezTo>
                      <a:cubicBezTo>
                        <a:pt x="3258" y="5926"/>
                        <a:pt x="3273" y="5910"/>
                        <a:pt x="3289" y="5910"/>
                      </a:cubicBezTo>
                      <a:cubicBezTo>
                        <a:pt x="3413" y="5910"/>
                        <a:pt x="3537" y="5864"/>
                        <a:pt x="3645" y="5848"/>
                      </a:cubicBezTo>
                      <a:close/>
                      <a:moveTo>
                        <a:pt x="1713" y="5720"/>
                      </a:moveTo>
                      <a:cubicBezTo>
                        <a:pt x="1730" y="5744"/>
                        <a:pt x="1755" y="5759"/>
                        <a:pt x="1769" y="5786"/>
                      </a:cubicBezTo>
                      <a:cubicBezTo>
                        <a:pt x="1769" y="5801"/>
                        <a:pt x="1769" y="5832"/>
                        <a:pt x="1784" y="5864"/>
                      </a:cubicBezTo>
                      <a:cubicBezTo>
                        <a:pt x="1784" y="5848"/>
                        <a:pt x="1800" y="5848"/>
                        <a:pt x="1800" y="5832"/>
                      </a:cubicBezTo>
                      <a:cubicBezTo>
                        <a:pt x="1831" y="5879"/>
                        <a:pt x="1862" y="5910"/>
                        <a:pt x="1893" y="5957"/>
                      </a:cubicBezTo>
                      <a:cubicBezTo>
                        <a:pt x="1826" y="6036"/>
                        <a:pt x="1782" y="6105"/>
                        <a:pt x="1820" y="6162"/>
                      </a:cubicBezTo>
                      <a:lnTo>
                        <a:pt x="1820" y="6162"/>
                      </a:lnTo>
                      <a:cubicBezTo>
                        <a:pt x="1808" y="6150"/>
                        <a:pt x="1791" y="6140"/>
                        <a:pt x="1772" y="6140"/>
                      </a:cubicBezTo>
                      <a:cubicBezTo>
                        <a:pt x="1766" y="6140"/>
                        <a:pt x="1760" y="6141"/>
                        <a:pt x="1753" y="6143"/>
                      </a:cubicBezTo>
                      <a:lnTo>
                        <a:pt x="1784" y="6251"/>
                      </a:lnTo>
                      <a:lnTo>
                        <a:pt x="1567" y="5941"/>
                      </a:lnTo>
                      <a:cubicBezTo>
                        <a:pt x="1644" y="5889"/>
                        <a:pt x="1711" y="5795"/>
                        <a:pt x="1713" y="5720"/>
                      </a:cubicBezTo>
                      <a:close/>
                      <a:moveTo>
                        <a:pt x="3956" y="6043"/>
                      </a:moveTo>
                      <a:cubicBezTo>
                        <a:pt x="3966" y="6043"/>
                        <a:pt x="3976" y="6044"/>
                        <a:pt x="3986" y="6050"/>
                      </a:cubicBezTo>
                      <a:lnTo>
                        <a:pt x="3986" y="6065"/>
                      </a:lnTo>
                      <a:cubicBezTo>
                        <a:pt x="3878" y="6112"/>
                        <a:pt x="3831" y="6205"/>
                        <a:pt x="3754" y="6251"/>
                      </a:cubicBezTo>
                      <a:cubicBezTo>
                        <a:pt x="3785" y="6189"/>
                        <a:pt x="3847" y="6127"/>
                        <a:pt x="3909" y="6050"/>
                      </a:cubicBezTo>
                      <a:cubicBezTo>
                        <a:pt x="3919" y="6050"/>
                        <a:pt x="3936" y="6043"/>
                        <a:pt x="3956" y="6043"/>
                      </a:cubicBezTo>
                      <a:close/>
                      <a:moveTo>
                        <a:pt x="2265" y="5988"/>
                      </a:moveTo>
                      <a:lnTo>
                        <a:pt x="2544" y="6236"/>
                      </a:lnTo>
                      <a:cubicBezTo>
                        <a:pt x="2529" y="6251"/>
                        <a:pt x="2529" y="6251"/>
                        <a:pt x="2513" y="6251"/>
                      </a:cubicBezTo>
                      <a:cubicBezTo>
                        <a:pt x="2498" y="6267"/>
                        <a:pt x="2482" y="6267"/>
                        <a:pt x="2482" y="6267"/>
                      </a:cubicBezTo>
                      <a:lnTo>
                        <a:pt x="2234" y="6050"/>
                      </a:lnTo>
                      <a:cubicBezTo>
                        <a:pt x="2234" y="6034"/>
                        <a:pt x="2234" y="6019"/>
                        <a:pt x="2249" y="6019"/>
                      </a:cubicBezTo>
                      <a:cubicBezTo>
                        <a:pt x="2249" y="6003"/>
                        <a:pt x="2265" y="5988"/>
                        <a:pt x="2265" y="5988"/>
                      </a:cubicBezTo>
                      <a:close/>
                      <a:moveTo>
                        <a:pt x="2994" y="6050"/>
                      </a:moveTo>
                      <a:cubicBezTo>
                        <a:pt x="3056" y="6112"/>
                        <a:pt x="3118" y="6158"/>
                        <a:pt x="3180" y="6220"/>
                      </a:cubicBezTo>
                      <a:lnTo>
                        <a:pt x="3180" y="6236"/>
                      </a:lnTo>
                      <a:cubicBezTo>
                        <a:pt x="3164" y="6251"/>
                        <a:pt x="3164" y="6251"/>
                        <a:pt x="3149" y="6251"/>
                      </a:cubicBezTo>
                      <a:cubicBezTo>
                        <a:pt x="3164" y="6251"/>
                        <a:pt x="3164" y="6267"/>
                        <a:pt x="3164" y="6267"/>
                      </a:cubicBezTo>
                      <a:lnTo>
                        <a:pt x="3164" y="6298"/>
                      </a:lnTo>
                      <a:cubicBezTo>
                        <a:pt x="3149" y="6282"/>
                        <a:pt x="3149" y="6267"/>
                        <a:pt x="3133" y="6267"/>
                      </a:cubicBezTo>
                      <a:cubicBezTo>
                        <a:pt x="3118" y="6267"/>
                        <a:pt x="3102" y="6251"/>
                        <a:pt x="3087" y="6220"/>
                      </a:cubicBezTo>
                      <a:lnTo>
                        <a:pt x="3087" y="6220"/>
                      </a:lnTo>
                      <a:cubicBezTo>
                        <a:pt x="3102" y="6236"/>
                        <a:pt x="3118" y="6251"/>
                        <a:pt x="3133" y="6267"/>
                      </a:cubicBezTo>
                      <a:cubicBezTo>
                        <a:pt x="3133" y="6267"/>
                        <a:pt x="3149" y="6251"/>
                        <a:pt x="3149" y="6251"/>
                      </a:cubicBezTo>
                      <a:cubicBezTo>
                        <a:pt x="3118" y="6220"/>
                        <a:pt x="3102" y="6189"/>
                        <a:pt x="3071" y="6174"/>
                      </a:cubicBezTo>
                      <a:lnTo>
                        <a:pt x="3071" y="6174"/>
                      </a:lnTo>
                      <a:cubicBezTo>
                        <a:pt x="3071" y="6189"/>
                        <a:pt x="3087" y="6205"/>
                        <a:pt x="3087" y="6220"/>
                      </a:cubicBezTo>
                      <a:cubicBezTo>
                        <a:pt x="3087" y="6220"/>
                        <a:pt x="3071" y="6205"/>
                        <a:pt x="3071" y="6205"/>
                      </a:cubicBezTo>
                      <a:cubicBezTo>
                        <a:pt x="3071" y="6189"/>
                        <a:pt x="3071" y="6189"/>
                        <a:pt x="3071" y="6174"/>
                      </a:cubicBezTo>
                      <a:cubicBezTo>
                        <a:pt x="3056" y="6158"/>
                        <a:pt x="3071" y="6158"/>
                        <a:pt x="3056" y="6143"/>
                      </a:cubicBezTo>
                      <a:lnTo>
                        <a:pt x="3056" y="6158"/>
                      </a:lnTo>
                      <a:cubicBezTo>
                        <a:pt x="3056" y="6174"/>
                        <a:pt x="3056" y="6174"/>
                        <a:pt x="3040" y="6189"/>
                      </a:cubicBezTo>
                      <a:cubicBezTo>
                        <a:pt x="3040" y="6174"/>
                        <a:pt x="3040" y="6174"/>
                        <a:pt x="3025" y="6158"/>
                      </a:cubicBezTo>
                      <a:cubicBezTo>
                        <a:pt x="3025" y="6143"/>
                        <a:pt x="3009" y="6143"/>
                        <a:pt x="3009" y="6127"/>
                      </a:cubicBezTo>
                      <a:lnTo>
                        <a:pt x="2978" y="6127"/>
                      </a:lnTo>
                      <a:cubicBezTo>
                        <a:pt x="2978" y="6112"/>
                        <a:pt x="2963" y="6112"/>
                        <a:pt x="2963" y="6112"/>
                      </a:cubicBezTo>
                      <a:cubicBezTo>
                        <a:pt x="2963" y="6096"/>
                        <a:pt x="2963" y="6096"/>
                        <a:pt x="2963" y="6096"/>
                      </a:cubicBezTo>
                      <a:cubicBezTo>
                        <a:pt x="2963" y="6081"/>
                        <a:pt x="2963" y="6081"/>
                        <a:pt x="2947" y="6081"/>
                      </a:cubicBezTo>
                      <a:cubicBezTo>
                        <a:pt x="2947" y="6081"/>
                        <a:pt x="2947" y="6065"/>
                        <a:pt x="2963" y="6065"/>
                      </a:cubicBezTo>
                      <a:cubicBezTo>
                        <a:pt x="2963" y="6081"/>
                        <a:pt x="2963" y="6081"/>
                        <a:pt x="2963" y="6081"/>
                      </a:cubicBezTo>
                      <a:cubicBezTo>
                        <a:pt x="2978" y="6065"/>
                        <a:pt x="2978" y="6050"/>
                        <a:pt x="2994" y="6050"/>
                      </a:cubicBezTo>
                      <a:close/>
                      <a:moveTo>
                        <a:pt x="2280" y="6127"/>
                      </a:moveTo>
                      <a:lnTo>
                        <a:pt x="2467" y="6282"/>
                      </a:lnTo>
                      <a:cubicBezTo>
                        <a:pt x="2451" y="6298"/>
                        <a:pt x="2435" y="6298"/>
                        <a:pt x="2420" y="6313"/>
                      </a:cubicBezTo>
                      <a:cubicBezTo>
                        <a:pt x="2373" y="6251"/>
                        <a:pt x="2327" y="6189"/>
                        <a:pt x="2280" y="6127"/>
                      </a:cubicBezTo>
                      <a:close/>
                      <a:moveTo>
                        <a:pt x="2203" y="6081"/>
                      </a:moveTo>
                      <a:cubicBezTo>
                        <a:pt x="2249" y="6158"/>
                        <a:pt x="2311" y="6251"/>
                        <a:pt x="2373" y="6329"/>
                      </a:cubicBezTo>
                      <a:cubicBezTo>
                        <a:pt x="2373" y="6329"/>
                        <a:pt x="2358" y="6329"/>
                        <a:pt x="2358" y="6344"/>
                      </a:cubicBezTo>
                      <a:cubicBezTo>
                        <a:pt x="2296" y="6251"/>
                        <a:pt x="2234" y="6174"/>
                        <a:pt x="2187" y="6096"/>
                      </a:cubicBezTo>
                      <a:cubicBezTo>
                        <a:pt x="2187" y="6096"/>
                        <a:pt x="2187" y="6096"/>
                        <a:pt x="2203" y="6081"/>
                      </a:cubicBezTo>
                      <a:close/>
                      <a:moveTo>
                        <a:pt x="3071" y="6236"/>
                      </a:moveTo>
                      <a:cubicBezTo>
                        <a:pt x="3102" y="6267"/>
                        <a:pt x="3133" y="6298"/>
                        <a:pt x="3164" y="6329"/>
                      </a:cubicBezTo>
                      <a:lnTo>
                        <a:pt x="3149" y="6360"/>
                      </a:lnTo>
                      <a:cubicBezTo>
                        <a:pt x="3118" y="6344"/>
                        <a:pt x="3102" y="6313"/>
                        <a:pt x="3071" y="6298"/>
                      </a:cubicBezTo>
                      <a:cubicBezTo>
                        <a:pt x="3071" y="6282"/>
                        <a:pt x="3071" y="6267"/>
                        <a:pt x="3071" y="6236"/>
                      </a:cubicBezTo>
                      <a:close/>
                      <a:moveTo>
                        <a:pt x="3226" y="6313"/>
                      </a:moveTo>
                      <a:cubicBezTo>
                        <a:pt x="3242" y="6329"/>
                        <a:pt x="3242" y="6344"/>
                        <a:pt x="3258" y="6344"/>
                      </a:cubicBezTo>
                      <a:cubicBezTo>
                        <a:pt x="3258" y="6360"/>
                        <a:pt x="3258" y="6360"/>
                        <a:pt x="3242" y="6360"/>
                      </a:cubicBezTo>
                      <a:cubicBezTo>
                        <a:pt x="3242" y="6360"/>
                        <a:pt x="3226" y="6344"/>
                        <a:pt x="3226" y="6344"/>
                      </a:cubicBezTo>
                      <a:cubicBezTo>
                        <a:pt x="3226" y="6329"/>
                        <a:pt x="3226" y="6329"/>
                        <a:pt x="3226" y="6313"/>
                      </a:cubicBezTo>
                      <a:close/>
                      <a:moveTo>
                        <a:pt x="2156" y="6143"/>
                      </a:moveTo>
                      <a:cubicBezTo>
                        <a:pt x="2218" y="6205"/>
                        <a:pt x="2265" y="6282"/>
                        <a:pt x="2311" y="6360"/>
                      </a:cubicBezTo>
                      <a:cubicBezTo>
                        <a:pt x="2296" y="6360"/>
                        <a:pt x="2296" y="6375"/>
                        <a:pt x="2280" y="6375"/>
                      </a:cubicBezTo>
                      <a:cubicBezTo>
                        <a:pt x="2234" y="6313"/>
                        <a:pt x="2187" y="6236"/>
                        <a:pt x="2141" y="6174"/>
                      </a:cubicBezTo>
                      <a:cubicBezTo>
                        <a:pt x="2141" y="6158"/>
                        <a:pt x="2156" y="6143"/>
                        <a:pt x="2156" y="6143"/>
                      </a:cubicBezTo>
                      <a:close/>
                      <a:moveTo>
                        <a:pt x="2125" y="6189"/>
                      </a:moveTo>
                      <a:cubicBezTo>
                        <a:pt x="2172" y="6267"/>
                        <a:pt x="2218" y="6329"/>
                        <a:pt x="2249" y="6391"/>
                      </a:cubicBezTo>
                      <a:lnTo>
                        <a:pt x="2234" y="6391"/>
                      </a:lnTo>
                      <a:cubicBezTo>
                        <a:pt x="2203" y="6329"/>
                        <a:pt x="2156" y="6267"/>
                        <a:pt x="2110" y="6205"/>
                      </a:cubicBezTo>
                      <a:cubicBezTo>
                        <a:pt x="2110" y="6205"/>
                        <a:pt x="2110" y="6205"/>
                        <a:pt x="2125" y="6189"/>
                      </a:cubicBezTo>
                      <a:close/>
                      <a:moveTo>
                        <a:pt x="1908" y="6267"/>
                      </a:moveTo>
                      <a:lnTo>
                        <a:pt x="1908" y="6267"/>
                      </a:lnTo>
                      <a:cubicBezTo>
                        <a:pt x="1924" y="6313"/>
                        <a:pt x="1924" y="6360"/>
                        <a:pt x="1893" y="6406"/>
                      </a:cubicBezTo>
                      <a:lnTo>
                        <a:pt x="1831" y="6313"/>
                      </a:lnTo>
                      <a:lnTo>
                        <a:pt x="1908" y="6267"/>
                      </a:lnTo>
                      <a:close/>
                      <a:moveTo>
                        <a:pt x="2622" y="6313"/>
                      </a:moveTo>
                      <a:lnTo>
                        <a:pt x="2715" y="6391"/>
                      </a:lnTo>
                      <a:cubicBezTo>
                        <a:pt x="2699" y="6391"/>
                        <a:pt x="2684" y="6406"/>
                        <a:pt x="2668" y="6406"/>
                      </a:cubicBezTo>
                      <a:lnTo>
                        <a:pt x="2637" y="6406"/>
                      </a:lnTo>
                      <a:lnTo>
                        <a:pt x="2606" y="6391"/>
                      </a:lnTo>
                      <a:cubicBezTo>
                        <a:pt x="2606" y="6375"/>
                        <a:pt x="2606" y="6360"/>
                        <a:pt x="2606" y="6344"/>
                      </a:cubicBezTo>
                      <a:cubicBezTo>
                        <a:pt x="2622" y="6329"/>
                        <a:pt x="2622" y="6329"/>
                        <a:pt x="2622" y="6313"/>
                      </a:cubicBezTo>
                      <a:close/>
                      <a:moveTo>
                        <a:pt x="3211" y="6375"/>
                      </a:moveTo>
                      <a:cubicBezTo>
                        <a:pt x="3211" y="6375"/>
                        <a:pt x="3226" y="6375"/>
                        <a:pt x="3226" y="6391"/>
                      </a:cubicBezTo>
                      <a:cubicBezTo>
                        <a:pt x="3226" y="6391"/>
                        <a:pt x="3211" y="6391"/>
                        <a:pt x="3211" y="6406"/>
                      </a:cubicBezTo>
                      <a:cubicBezTo>
                        <a:pt x="3211" y="6391"/>
                        <a:pt x="3211" y="6391"/>
                        <a:pt x="3211" y="6375"/>
                      </a:cubicBezTo>
                      <a:close/>
                      <a:moveTo>
                        <a:pt x="2676" y="6453"/>
                      </a:moveTo>
                      <a:cubicBezTo>
                        <a:pt x="2680" y="6457"/>
                        <a:pt x="2684" y="6461"/>
                        <a:pt x="2684" y="6468"/>
                      </a:cubicBezTo>
                      <a:lnTo>
                        <a:pt x="2676" y="6453"/>
                      </a:lnTo>
                      <a:close/>
                      <a:moveTo>
                        <a:pt x="3382" y="6468"/>
                      </a:moveTo>
                      <a:lnTo>
                        <a:pt x="3382" y="6468"/>
                      </a:lnTo>
                      <a:cubicBezTo>
                        <a:pt x="3397" y="6468"/>
                        <a:pt x="3413" y="6468"/>
                        <a:pt x="3413" y="6484"/>
                      </a:cubicBezTo>
                      <a:cubicBezTo>
                        <a:pt x="3397" y="6468"/>
                        <a:pt x="3397" y="6468"/>
                        <a:pt x="3382" y="6468"/>
                      </a:cubicBezTo>
                      <a:close/>
                      <a:moveTo>
                        <a:pt x="3118" y="6422"/>
                      </a:moveTo>
                      <a:cubicBezTo>
                        <a:pt x="3118" y="6453"/>
                        <a:pt x="3087" y="6484"/>
                        <a:pt x="3071" y="6515"/>
                      </a:cubicBezTo>
                      <a:cubicBezTo>
                        <a:pt x="3071" y="6515"/>
                        <a:pt x="3056" y="6530"/>
                        <a:pt x="3056" y="6530"/>
                      </a:cubicBezTo>
                      <a:cubicBezTo>
                        <a:pt x="3056" y="6499"/>
                        <a:pt x="3056" y="6484"/>
                        <a:pt x="3071" y="6453"/>
                      </a:cubicBezTo>
                      <a:cubicBezTo>
                        <a:pt x="3087" y="6437"/>
                        <a:pt x="3102" y="6437"/>
                        <a:pt x="3118" y="6422"/>
                      </a:cubicBezTo>
                      <a:close/>
                      <a:moveTo>
                        <a:pt x="2094" y="6236"/>
                      </a:moveTo>
                      <a:cubicBezTo>
                        <a:pt x="2125" y="6298"/>
                        <a:pt x="2172" y="6344"/>
                        <a:pt x="2218" y="6406"/>
                      </a:cubicBezTo>
                      <a:cubicBezTo>
                        <a:pt x="2141" y="6453"/>
                        <a:pt x="2063" y="6499"/>
                        <a:pt x="2017" y="6546"/>
                      </a:cubicBezTo>
                      <a:lnTo>
                        <a:pt x="2001" y="6546"/>
                      </a:lnTo>
                      <a:lnTo>
                        <a:pt x="1939" y="6468"/>
                      </a:lnTo>
                      <a:cubicBezTo>
                        <a:pt x="1970" y="6422"/>
                        <a:pt x="2001" y="6375"/>
                        <a:pt x="2032" y="6313"/>
                      </a:cubicBezTo>
                      <a:cubicBezTo>
                        <a:pt x="2048" y="6298"/>
                        <a:pt x="2079" y="6267"/>
                        <a:pt x="2094" y="6236"/>
                      </a:cubicBezTo>
                      <a:close/>
                      <a:moveTo>
                        <a:pt x="2839" y="6375"/>
                      </a:moveTo>
                      <a:cubicBezTo>
                        <a:pt x="2854" y="6391"/>
                        <a:pt x="2870" y="6437"/>
                        <a:pt x="2901" y="6468"/>
                      </a:cubicBezTo>
                      <a:cubicBezTo>
                        <a:pt x="2870" y="6484"/>
                        <a:pt x="2854" y="6515"/>
                        <a:pt x="2839" y="6530"/>
                      </a:cubicBezTo>
                      <a:lnTo>
                        <a:pt x="2839" y="6515"/>
                      </a:lnTo>
                      <a:cubicBezTo>
                        <a:pt x="2839" y="6530"/>
                        <a:pt x="2823" y="6530"/>
                        <a:pt x="2823" y="6546"/>
                      </a:cubicBezTo>
                      <a:cubicBezTo>
                        <a:pt x="2808" y="6546"/>
                        <a:pt x="2808" y="6561"/>
                        <a:pt x="2792" y="6561"/>
                      </a:cubicBezTo>
                      <a:lnTo>
                        <a:pt x="2715" y="6499"/>
                      </a:lnTo>
                      <a:lnTo>
                        <a:pt x="2699" y="6453"/>
                      </a:lnTo>
                      <a:lnTo>
                        <a:pt x="2715" y="6453"/>
                      </a:lnTo>
                      <a:lnTo>
                        <a:pt x="2823" y="6546"/>
                      </a:lnTo>
                      <a:lnTo>
                        <a:pt x="2730" y="6453"/>
                      </a:lnTo>
                      <a:cubicBezTo>
                        <a:pt x="2777" y="6422"/>
                        <a:pt x="2808" y="6406"/>
                        <a:pt x="2839" y="6375"/>
                      </a:cubicBezTo>
                      <a:close/>
                      <a:moveTo>
                        <a:pt x="2746" y="6546"/>
                      </a:moveTo>
                      <a:lnTo>
                        <a:pt x="2777" y="6577"/>
                      </a:lnTo>
                      <a:cubicBezTo>
                        <a:pt x="2777" y="6577"/>
                        <a:pt x="2777" y="6577"/>
                        <a:pt x="2777" y="6592"/>
                      </a:cubicBezTo>
                      <a:lnTo>
                        <a:pt x="2746" y="6546"/>
                      </a:lnTo>
                      <a:close/>
                      <a:moveTo>
                        <a:pt x="3091" y="6853"/>
                      </a:moveTo>
                      <a:cubicBezTo>
                        <a:pt x="3094" y="6855"/>
                        <a:pt x="3098" y="6856"/>
                        <a:pt x="3102" y="6856"/>
                      </a:cubicBezTo>
                      <a:cubicBezTo>
                        <a:pt x="3099" y="6855"/>
                        <a:pt x="3095" y="6854"/>
                        <a:pt x="3091" y="6853"/>
                      </a:cubicBezTo>
                      <a:close/>
                      <a:moveTo>
                        <a:pt x="4808" y="1"/>
                      </a:moveTo>
                      <a:cubicBezTo>
                        <a:pt x="4746" y="63"/>
                        <a:pt x="4715" y="140"/>
                        <a:pt x="4700" y="203"/>
                      </a:cubicBezTo>
                      <a:cubicBezTo>
                        <a:pt x="4684" y="280"/>
                        <a:pt x="4684" y="373"/>
                        <a:pt x="4669" y="451"/>
                      </a:cubicBezTo>
                      <a:cubicBezTo>
                        <a:pt x="4669" y="606"/>
                        <a:pt x="4622" y="745"/>
                        <a:pt x="4467" y="838"/>
                      </a:cubicBezTo>
                      <a:cubicBezTo>
                        <a:pt x="4467" y="761"/>
                        <a:pt x="4421" y="792"/>
                        <a:pt x="4390" y="776"/>
                      </a:cubicBezTo>
                      <a:cubicBezTo>
                        <a:pt x="4374" y="823"/>
                        <a:pt x="4359" y="869"/>
                        <a:pt x="4328" y="916"/>
                      </a:cubicBezTo>
                      <a:cubicBezTo>
                        <a:pt x="4328" y="931"/>
                        <a:pt x="4312" y="962"/>
                        <a:pt x="4312" y="978"/>
                      </a:cubicBezTo>
                      <a:cubicBezTo>
                        <a:pt x="4266" y="931"/>
                        <a:pt x="4204" y="869"/>
                        <a:pt x="4157" y="823"/>
                      </a:cubicBezTo>
                      <a:cubicBezTo>
                        <a:pt x="4157" y="869"/>
                        <a:pt x="4142" y="916"/>
                        <a:pt x="4111" y="931"/>
                      </a:cubicBezTo>
                      <a:cubicBezTo>
                        <a:pt x="4080" y="838"/>
                        <a:pt x="4017" y="854"/>
                        <a:pt x="3940" y="792"/>
                      </a:cubicBezTo>
                      <a:lnTo>
                        <a:pt x="3940" y="792"/>
                      </a:lnTo>
                      <a:cubicBezTo>
                        <a:pt x="3986" y="885"/>
                        <a:pt x="4080" y="931"/>
                        <a:pt x="4111" y="962"/>
                      </a:cubicBezTo>
                      <a:cubicBezTo>
                        <a:pt x="4064" y="994"/>
                        <a:pt x="4002" y="1009"/>
                        <a:pt x="3955" y="1025"/>
                      </a:cubicBezTo>
                      <a:cubicBezTo>
                        <a:pt x="3893" y="1040"/>
                        <a:pt x="3847" y="1040"/>
                        <a:pt x="3800" y="1056"/>
                      </a:cubicBezTo>
                      <a:cubicBezTo>
                        <a:pt x="3692" y="1087"/>
                        <a:pt x="3630" y="1118"/>
                        <a:pt x="3599" y="1257"/>
                      </a:cubicBezTo>
                      <a:cubicBezTo>
                        <a:pt x="3599" y="1260"/>
                        <a:pt x="3599" y="1261"/>
                        <a:pt x="3600" y="1261"/>
                      </a:cubicBezTo>
                      <a:cubicBezTo>
                        <a:pt x="3605" y="1261"/>
                        <a:pt x="3635" y="1161"/>
                        <a:pt x="3676" y="1161"/>
                      </a:cubicBezTo>
                      <a:cubicBezTo>
                        <a:pt x="3686" y="1161"/>
                        <a:pt x="3696" y="1166"/>
                        <a:pt x="3707" y="1180"/>
                      </a:cubicBezTo>
                      <a:cubicBezTo>
                        <a:pt x="3754" y="1412"/>
                        <a:pt x="3444" y="1257"/>
                        <a:pt x="3413" y="1428"/>
                      </a:cubicBezTo>
                      <a:lnTo>
                        <a:pt x="3568" y="1490"/>
                      </a:lnTo>
                      <a:cubicBezTo>
                        <a:pt x="3552" y="1552"/>
                        <a:pt x="3506" y="1660"/>
                        <a:pt x="3475" y="1707"/>
                      </a:cubicBezTo>
                      <a:cubicBezTo>
                        <a:pt x="3467" y="1705"/>
                        <a:pt x="3456" y="1704"/>
                        <a:pt x="3445" y="1704"/>
                      </a:cubicBezTo>
                      <a:cubicBezTo>
                        <a:pt x="3419" y="1704"/>
                        <a:pt x="3386" y="1708"/>
                        <a:pt x="3356" y="1708"/>
                      </a:cubicBezTo>
                      <a:cubicBezTo>
                        <a:pt x="3296" y="1708"/>
                        <a:pt x="3246" y="1694"/>
                        <a:pt x="3273" y="1614"/>
                      </a:cubicBezTo>
                      <a:lnTo>
                        <a:pt x="3273" y="1614"/>
                      </a:lnTo>
                      <a:cubicBezTo>
                        <a:pt x="3056" y="1738"/>
                        <a:pt x="3289" y="1955"/>
                        <a:pt x="3180" y="2157"/>
                      </a:cubicBezTo>
                      <a:cubicBezTo>
                        <a:pt x="3164" y="2157"/>
                        <a:pt x="3164" y="2157"/>
                        <a:pt x="3149" y="2172"/>
                      </a:cubicBezTo>
                      <a:lnTo>
                        <a:pt x="3149" y="2188"/>
                      </a:lnTo>
                      <a:cubicBezTo>
                        <a:pt x="3137" y="2199"/>
                        <a:pt x="3134" y="2219"/>
                        <a:pt x="3121" y="2235"/>
                      </a:cubicBezTo>
                      <a:lnTo>
                        <a:pt x="3121" y="2235"/>
                      </a:lnTo>
                      <a:cubicBezTo>
                        <a:pt x="3124" y="2234"/>
                        <a:pt x="3128" y="2234"/>
                        <a:pt x="3133" y="2234"/>
                      </a:cubicBezTo>
                      <a:cubicBezTo>
                        <a:pt x="3102" y="2281"/>
                        <a:pt x="3087" y="2327"/>
                        <a:pt x="3071" y="2374"/>
                      </a:cubicBezTo>
                      <a:cubicBezTo>
                        <a:pt x="3071" y="2389"/>
                        <a:pt x="3056" y="2389"/>
                        <a:pt x="3056" y="2389"/>
                      </a:cubicBezTo>
                      <a:cubicBezTo>
                        <a:pt x="3056" y="2377"/>
                        <a:pt x="3056" y="2365"/>
                        <a:pt x="3063" y="2353"/>
                      </a:cubicBezTo>
                      <a:lnTo>
                        <a:pt x="3063" y="2353"/>
                      </a:lnTo>
                      <a:cubicBezTo>
                        <a:pt x="3005" y="2426"/>
                        <a:pt x="2960" y="2484"/>
                        <a:pt x="2901" y="2529"/>
                      </a:cubicBezTo>
                      <a:lnTo>
                        <a:pt x="2901" y="2482"/>
                      </a:lnTo>
                      <a:cubicBezTo>
                        <a:pt x="2885" y="2498"/>
                        <a:pt x="2870" y="2529"/>
                        <a:pt x="2870" y="2544"/>
                      </a:cubicBezTo>
                      <a:cubicBezTo>
                        <a:pt x="2823" y="2575"/>
                        <a:pt x="2777" y="2607"/>
                        <a:pt x="2746" y="2638"/>
                      </a:cubicBezTo>
                      <a:cubicBezTo>
                        <a:pt x="2699" y="2607"/>
                        <a:pt x="2699" y="2560"/>
                        <a:pt x="2715" y="2498"/>
                      </a:cubicBezTo>
                      <a:cubicBezTo>
                        <a:pt x="2715" y="2482"/>
                        <a:pt x="2715" y="2482"/>
                        <a:pt x="2715" y="2467"/>
                      </a:cubicBezTo>
                      <a:lnTo>
                        <a:pt x="2715" y="2436"/>
                      </a:lnTo>
                      <a:lnTo>
                        <a:pt x="2699" y="2451"/>
                      </a:lnTo>
                      <a:cubicBezTo>
                        <a:pt x="2699" y="2436"/>
                        <a:pt x="2684" y="2420"/>
                        <a:pt x="2653" y="2420"/>
                      </a:cubicBezTo>
                      <a:cubicBezTo>
                        <a:pt x="2591" y="2529"/>
                        <a:pt x="2451" y="2498"/>
                        <a:pt x="2389" y="2544"/>
                      </a:cubicBezTo>
                      <a:cubicBezTo>
                        <a:pt x="2606" y="2669"/>
                        <a:pt x="2234" y="2746"/>
                        <a:pt x="2218" y="2870"/>
                      </a:cubicBezTo>
                      <a:lnTo>
                        <a:pt x="2141" y="2948"/>
                      </a:lnTo>
                      <a:lnTo>
                        <a:pt x="2110" y="2979"/>
                      </a:lnTo>
                      <a:cubicBezTo>
                        <a:pt x="2094" y="2963"/>
                        <a:pt x="2079" y="2932"/>
                        <a:pt x="2094" y="2855"/>
                      </a:cubicBezTo>
                      <a:lnTo>
                        <a:pt x="2094" y="2855"/>
                      </a:lnTo>
                      <a:cubicBezTo>
                        <a:pt x="2079" y="2932"/>
                        <a:pt x="1939" y="3025"/>
                        <a:pt x="2001" y="3072"/>
                      </a:cubicBezTo>
                      <a:cubicBezTo>
                        <a:pt x="2001" y="3072"/>
                        <a:pt x="1924" y="3134"/>
                        <a:pt x="1846" y="3196"/>
                      </a:cubicBezTo>
                      <a:cubicBezTo>
                        <a:pt x="1769" y="3242"/>
                        <a:pt x="1691" y="3304"/>
                        <a:pt x="1691" y="3304"/>
                      </a:cubicBezTo>
                      <a:cubicBezTo>
                        <a:pt x="1676" y="3304"/>
                        <a:pt x="1660" y="3304"/>
                        <a:pt x="1645" y="3289"/>
                      </a:cubicBezTo>
                      <a:cubicBezTo>
                        <a:pt x="1629" y="3320"/>
                        <a:pt x="1645" y="3320"/>
                        <a:pt x="1645" y="3335"/>
                      </a:cubicBezTo>
                      <a:cubicBezTo>
                        <a:pt x="1645" y="3335"/>
                        <a:pt x="1303" y="3584"/>
                        <a:pt x="962" y="3785"/>
                      </a:cubicBezTo>
                      <a:cubicBezTo>
                        <a:pt x="776" y="3878"/>
                        <a:pt x="605" y="3971"/>
                        <a:pt x="481" y="4018"/>
                      </a:cubicBezTo>
                      <a:cubicBezTo>
                        <a:pt x="357" y="4080"/>
                        <a:pt x="280" y="4111"/>
                        <a:pt x="280" y="4111"/>
                      </a:cubicBezTo>
                      <a:cubicBezTo>
                        <a:pt x="342" y="4111"/>
                        <a:pt x="419" y="4126"/>
                        <a:pt x="512" y="4126"/>
                      </a:cubicBezTo>
                      <a:cubicBezTo>
                        <a:pt x="496" y="4191"/>
                        <a:pt x="506" y="4207"/>
                        <a:pt x="527" y="4207"/>
                      </a:cubicBezTo>
                      <a:cubicBezTo>
                        <a:pt x="548" y="4207"/>
                        <a:pt x="581" y="4190"/>
                        <a:pt x="610" y="4190"/>
                      </a:cubicBezTo>
                      <a:cubicBezTo>
                        <a:pt x="635" y="4190"/>
                        <a:pt x="658" y="4203"/>
                        <a:pt x="667" y="4251"/>
                      </a:cubicBezTo>
                      <a:cubicBezTo>
                        <a:pt x="644" y="4298"/>
                        <a:pt x="593" y="4318"/>
                        <a:pt x="543" y="4318"/>
                      </a:cubicBezTo>
                      <a:cubicBezTo>
                        <a:pt x="527" y="4318"/>
                        <a:pt x="511" y="4316"/>
                        <a:pt x="497" y="4313"/>
                      </a:cubicBezTo>
                      <a:lnTo>
                        <a:pt x="497" y="4313"/>
                      </a:lnTo>
                      <a:cubicBezTo>
                        <a:pt x="512" y="4390"/>
                        <a:pt x="590" y="4421"/>
                        <a:pt x="621" y="4514"/>
                      </a:cubicBezTo>
                      <a:cubicBezTo>
                        <a:pt x="854" y="4514"/>
                        <a:pt x="729" y="4188"/>
                        <a:pt x="931" y="4142"/>
                      </a:cubicBezTo>
                      <a:cubicBezTo>
                        <a:pt x="954" y="4199"/>
                        <a:pt x="952" y="4264"/>
                        <a:pt x="992" y="4264"/>
                      </a:cubicBezTo>
                      <a:cubicBezTo>
                        <a:pt x="1006" y="4264"/>
                        <a:pt x="1026" y="4256"/>
                        <a:pt x="1055" y="4235"/>
                      </a:cubicBezTo>
                      <a:lnTo>
                        <a:pt x="1055" y="4235"/>
                      </a:lnTo>
                      <a:lnTo>
                        <a:pt x="1040" y="4282"/>
                      </a:lnTo>
                      <a:cubicBezTo>
                        <a:pt x="1084" y="4222"/>
                        <a:pt x="1126" y="4209"/>
                        <a:pt x="1161" y="4209"/>
                      </a:cubicBezTo>
                      <a:cubicBezTo>
                        <a:pt x="1191" y="4209"/>
                        <a:pt x="1217" y="4218"/>
                        <a:pt x="1238" y="4218"/>
                      </a:cubicBezTo>
                      <a:cubicBezTo>
                        <a:pt x="1269" y="4218"/>
                        <a:pt x="1288" y="4195"/>
                        <a:pt x="1288" y="4080"/>
                      </a:cubicBezTo>
                      <a:lnTo>
                        <a:pt x="1350" y="4204"/>
                      </a:lnTo>
                      <a:cubicBezTo>
                        <a:pt x="1381" y="4111"/>
                        <a:pt x="1458" y="4049"/>
                        <a:pt x="1536" y="3987"/>
                      </a:cubicBezTo>
                      <a:lnTo>
                        <a:pt x="1536" y="3987"/>
                      </a:lnTo>
                      <a:cubicBezTo>
                        <a:pt x="1458" y="4080"/>
                        <a:pt x="1396" y="4173"/>
                        <a:pt x="1334" y="4266"/>
                      </a:cubicBezTo>
                      <a:cubicBezTo>
                        <a:pt x="1334" y="4266"/>
                        <a:pt x="1319" y="4282"/>
                        <a:pt x="1319" y="4282"/>
                      </a:cubicBezTo>
                      <a:cubicBezTo>
                        <a:pt x="1288" y="4328"/>
                        <a:pt x="1257" y="4375"/>
                        <a:pt x="1241" y="4421"/>
                      </a:cubicBezTo>
                      <a:cubicBezTo>
                        <a:pt x="1226" y="4421"/>
                        <a:pt x="1210" y="4406"/>
                        <a:pt x="1210" y="4406"/>
                      </a:cubicBezTo>
                      <a:cubicBezTo>
                        <a:pt x="1195" y="4390"/>
                        <a:pt x="1195" y="4390"/>
                        <a:pt x="1179" y="4375"/>
                      </a:cubicBezTo>
                      <a:cubicBezTo>
                        <a:pt x="1179" y="4375"/>
                        <a:pt x="1179" y="4375"/>
                        <a:pt x="1164" y="4359"/>
                      </a:cubicBezTo>
                      <a:cubicBezTo>
                        <a:pt x="1164" y="4375"/>
                        <a:pt x="1164" y="4375"/>
                        <a:pt x="1164" y="4375"/>
                      </a:cubicBezTo>
                      <a:cubicBezTo>
                        <a:pt x="1157" y="4372"/>
                        <a:pt x="1151" y="4371"/>
                        <a:pt x="1144" y="4371"/>
                      </a:cubicBezTo>
                      <a:cubicBezTo>
                        <a:pt x="1037" y="4371"/>
                        <a:pt x="919" y="4667"/>
                        <a:pt x="780" y="4667"/>
                      </a:cubicBezTo>
                      <a:cubicBezTo>
                        <a:pt x="763" y="4667"/>
                        <a:pt x="747" y="4663"/>
                        <a:pt x="729" y="4654"/>
                      </a:cubicBezTo>
                      <a:cubicBezTo>
                        <a:pt x="698" y="4700"/>
                        <a:pt x="667" y="4762"/>
                        <a:pt x="652" y="4824"/>
                      </a:cubicBezTo>
                      <a:cubicBezTo>
                        <a:pt x="636" y="4809"/>
                        <a:pt x="621" y="4793"/>
                        <a:pt x="621" y="4762"/>
                      </a:cubicBezTo>
                      <a:cubicBezTo>
                        <a:pt x="528" y="4762"/>
                        <a:pt x="435" y="4793"/>
                        <a:pt x="357" y="4840"/>
                      </a:cubicBezTo>
                      <a:cubicBezTo>
                        <a:pt x="342" y="4855"/>
                        <a:pt x="342" y="4855"/>
                        <a:pt x="326" y="4871"/>
                      </a:cubicBezTo>
                      <a:lnTo>
                        <a:pt x="156" y="4638"/>
                      </a:lnTo>
                      <a:cubicBezTo>
                        <a:pt x="109" y="4654"/>
                        <a:pt x="47" y="4685"/>
                        <a:pt x="0" y="4700"/>
                      </a:cubicBezTo>
                      <a:cubicBezTo>
                        <a:pt x="63" y="4793"/>
                        <a:pt x="140" y="4886"/>
                        <a:pt x="202" y="4979"/>
                      </a:cubicBezTo>
                      <a:cubicBezTo>
                        <a:pt x="187" y="4995"/>
                        <a:pt x="171" y="5010"/>
                        <a:pt x="171" y="5026"/>
                      </a:cubicBezTo>
                      <a:cubicBezTo>
                        <a:pt x="202" y="5010"/>
                        <a:pt x="218" y="5010"/>
                        <a:pt x="218" y="5010"/>
                      </a:cubicBezTo>
                      <a:cubicBezTo>
                        <a:pt x="233" y="5010"/>
                        <a:pt x="233" y="5010"/>
                        <a:pt x="233" y="5026"/>
                      </a:cubicBezTo>
                      <a:cubicBezTo>
                        <a:pt x="233" y="5066"/>
                        <a:pt x="210" y="5141"/>
                        <a:pt x="273" y="5141"/>
                      </a:cubicBezTo>
                      <a:cubicBezTo>
                        <a:pt x="283" y="5141"/>
                        <a:pt x="296" y="5139"/>
                        <a:pt x="311" y="5135"/>
                      </a:cubicBezTo>
                      <a:lnTo>
                        <a:pt x="311" y="5135"/>
                      </a:lnTo>
                      <a:cubicBezTo>
                        <a:pt x="295" y="5166"/>
                        <a:pt x="249" y="5197"/>
                        <a:pt x="202" y="5228"/>
                      </a:cubicBezTo>
                      <a:cubicBezTo>
                        <a:pt x="311" y="5383"/>
                        <a:pt x="419" y="5538"/>
                        <a:pt x="543" y="5708"/>
                      </a:cubicBezTo>
                      <a:lnTo>
                        <a:pt x="528" y="5708"/>
                      </a:lnTo>
                      <a:cubicBezTo>
                        <a:pt x="497" y="5677"/>
                        <a:pt x="466" y="5631"/>
                        <a:pt x="435" y="5584"/>
                      </a:cubicBezTo>
                      <a:cubicBezTo>
                        <a:pt x="419" y="5553"/>
                        <a:pt x="404" y="5507"/>
                        <a:pt x="373" y="5491"/>
                      </a:cubicBezTo>
                      <a:cubicBezTo>
                        <a:pt x="311" y="5414"/>
                        <a:pt x="249" y="5336"/>
                        <a:pt x="187" y="5243"/>
                      </a:cubicBezTo>
                      <a:cubicBezTo>
                        <a:pt x="156" y="5243"/>
                        <a:pt x="140" y="5259"/>
                        <a:pt x="125" y="5274"/>
                      </a:cubicBezTo>
                      <a:cubicBezTo>
                        <a:pt x="156" y="5305"/>
                        <a:pt x="187" y="5352"/>
                        <a:pt x="218" y="5398"/>
                      </a:cubicBezTo>
                      <a:cubicBezTo>
                        <a:pt x="218" y="5398"/>
                        <a:pt x="218" y="5398"/>
                        <a:pt x="218" y="5398"/>
                      </a:cubicBezTo>
                      <a:lnTo>
                        <a:pt x="218" y="5398"/>
                      </a:lnTo>
                      <a:lnTo>
                        <a:pt x="63" y="5522"/>
                      </a:lnTo>
                      <a:cubicBezTo>
                        <a:pt x="63" y="5615"/>
                        <a:pt x="78" y="5724"/>
                        <a:pt x="63" y="5848"/>
                      </a:cubicBezTo>
                      <a:lnTo>
                        <a:pt x="311" y="6189"/>
                      </a:lnTo>
                      <a:cubicBezTo>
                        <a:pt x="419" y="6112"/>
                        <a:pt x="528" y="6034"/>
                        <a:pt x="636" y="5988"/>
                      </a:cubicBezTo>
                      <a:cubicBezTo>
                        <a:pt x="667" y="6019"/>
                        <a:pt x="683" y="6050"/>
                        <a:pt x="714" y="6081"/>
                      </a:cubicBezTo>
                      <a:cubicBezTo>
                        <a:pt x="698" y="6112"/>
                        <a:pt x="714" y="6127"/>
                        <a:pt x="760" y="6174"/>
                      </a:cubicBezTo>
                      <a:cubicBezTo>
                        <a:pt x="760" y="6158"/>
                        <a:pt x="760" y="6158"/>
                        <a:pt x="760" y="6158"/>
                      </a:cubicBezTo>
                      <a:cubicBezTo>
                        <a:pt x="807" y="6220"/>
                        <a:pt x="838" y="6267"/>
                        <a:pt x="885" y="6329"/>
                      </a:cubicBezTo>
                      <a:cubicBezTo>
                        <a:pt x="900" y="6313"/>
                        <a:pt x="900" y="6282"/>
                        <a:pt x="916" y="6267"/>
                      </a:cubicBezTo>
                      <a:cubicBezTo>
                        <a:pt x="885" y="6220"/>
                        <a:pt x="854" y="6174"/>
                        <a:pt x="807" y="6127"/>
                      </a:cubicBezTo>
                      <a:cubicBezTo>
                        <a:pt x="823" y="6112"/>
                        <a:pt x="823" y="6112"/>
                        <a:pt x="823" y="6112"/>
                      </a:cubicBezTo>
                      <a:cubicBezTo>
                        <a:pt x="869" y="6174"/>
                        <a:pt x="931" y="6251"/>
                        <a:pt x="978" y="6313"/>
                      </a:cubicBezTo>
                      <a:cubicBezTo>
                        <a:pt x="1024" y="6313"/>
                        <a:pt x="1102" y="6313"/>
                        <a:pt x="1040" y="6391"/>
                      </a:cubicBezTo>
                      <a:cubicBezTo>
                        <a:pt x="1040" y="6406"/>
                        <a:pt x="1055" y="6422"/>
                        <a:pt x="1055" y="6437"/>
                      </a:cubicBezTo>
                      <a:cubicBezTo>
                        <a:pt x="1117" y="6422"/>
                        <a:pt x="1086" y="6329"/>
                        <a:pt x="1117" y="6251"/>
                      </a:cubicBezTo>
                      <a:cubicBezTo>
                        <a:pt x="1117" y="6267"/>
                        <a:pt x="1133" y="6267"/>
                        <a:pt x="1133" y="6282"/>
                      </a:cubicBezTo>
                      <a:cubicBezTo>
                        <a:pt x="1148" y="6360"/>
                        <a:pt x="1148" y="6453"/>
                        <a:pt x="1164" y="6453"/>
                      </a:cubicBezTo>
                      <a:cubicBezTo>
                        <a:pt x="1164" y="6406"/>
                        <a:pt x="1164" y="6375"/>
                        <a:pt x="1179" y="6329"/>
                      </a:cubicBezTo>
                      <a:cubicBezTo>
                        <a:pt x="1241" y="6437"/>
                        <a:pt x="1319" y="6530"/>
                        <a:pt x="1381" y="6623"/>
                      </a:cubicBezTo>
                      <a:cubicBezTo>
                        <a:pt x="1427" y="6577"/>
                        <a:pt x="1443" y="6530"/>
                        <a:pt x="1474" y="6468"/>
                      </a:cubicBezTo>
                      <a:lnTo>
                        <a:pt x="1272" y="6189"/>
                      </a:lnTo>
                      <a:cubicBezTo>
                        <a:pt x="1303" y="6174"/>
                        <a:pt x="1319" y="6158"/>
                        <a:pt x="1334" y="6143"/>
                      </a:cubicBezTo>
                      <a:cubicBezTo>
                        <a:pt x="1427" y="6065"/>
                        <a:pt x="1505" y="6003"/>
                        <a:pt x="1520" y="5941"/>
                      </a:cubicBezTo>
                      <a:lnTo>
                        <a:pt x="1877" y="6453"/>
                      </a:lnTo>
                      <a:cubicBezTo>
                        <a:pt x="1862" y="6484"/>
                        <a:pt x="1846" y="6515"/>
                        <a:pt x="1831" y="6546"/>
                      </a:cubicBezTo>
                      <a:cubicBezTo>
                        <a:pt x="1769" y="6639"/>
                        <a:pt x="1707" y="6701"/>
                        <a:pt x="1645" y="6701"/>
                      </a:cubicBezTo>
                      <a:lnTo>
                        <a:pt x="1738" y="6825"/>
                      </a:lnTo>
                      <a:lnTo>
                        <a:pt x="1800" y="6701"/>
                      </a:lnTo>
                      <a:lnTo>
                        <a:pt x="1815" y="6732"/>
                      </a:lnTo>
                      <a:cubicBezTo>
                        <a:pt x="1831" y="6717"/>
                        <a:pt x="1815" y="6701"/>
                        <a:pt x="1815" y="6686"/>
                      </a:cubicBezTo>
                      <a:cubicBezTo>
                        <a:pt x="1815" y="6686"/>
                        <a:pt x="1831" y="6655"/>
                        <a:pt x="1877" y="6577"/>
                      </a:cubicBezTo>
                      <a:cubicBezTo>
                        <a:pt x="1893" y="6561"/>
                        <a:pt x="1908" y="6530"/>
                        <a:pt x="1924" y="6499"/>
                      </a:cubicBezTo>
                      <a:lnTo>
                        <a:pt x="1986" y="6592"/>
                      </a:lnTo>
                      <a:cubicBezTo>
                        <a:pt x="1970" y="6608"/>
                        <a:pt x="1955" y="6623"/>
                        <a:pt x="1939" y="6655"/>
                      </a:cubicBezTo>
                      <a:cubicBezTo>
                        <a:pt x="1877" y="6856"/>
                        <a:pt x="2048" y="7011"/>
                        <a:pt x="2141" y="7228"/>
                      </a:cubicBezTo>
                      <a:cubicBezTo>
                        <a:pt x="2145" y="7231"/>
                        <a:pt x="2151" y="7232"/>
                        <a:pt x="2160" y="7232"/>
                      </a:cubicBezTo>
                      <a:cubicBezTo>
                        <a:pt x="2249" y="7232"/>
                        <a:pt x="2554" y="7092"/>
                        <a:pt x="2498" y="6965"/>
                      </a:cubicBezTo>
                      <a:cubicBezTo>
                        <a:pt x="2334" y="6965"/>
                        <a:pt x="2538" y="6812"/>
                        <a:pt x="2455" y="6812"/>
                      </a:cubicBezTo>
                      <a:cubicBezTo>
                        <a:pt x="2436" y="6812"/>
                        <a:pt x="2401" y="6820"/>
                        <a:pt x="2342" y="6841"/>
                      </a:cubicBezTo>
                      <a:cubicBezTo>
                        <a:pt x="2280" y="6779"/>
                        <a:pt x="2327" y="6655"/>
                        <a:pt x="2435" y="6592"/>
                      </a:cubicBezTo>
                      <a:cubicBezTo>
                        <a:pt x="2451" y="6608"/>
                        <a:pt x="2467" y="6623"/>
                        <a:pt x="2467" y="6639"/>
                      </a:cubicBezTo>
                      <a:cubicBezTo>
                        <a:pt x="2467" y="6623"/>
                        <a:pt x="2467" y="6592"/>
                        <a:pt x="2467" y="6577"/>
                      </a:cubicBezTo>
                      <a:lnTo>
                        <a:pt x="2482" y="6577"/>
                      </a:lnTo>
                      <a:cubicBezTo>
                        <a:pt x="2482" y="6592"/>
                        <a:pt x="2498" y="6608"/>
                        <a:pt x="2498" y="6608"/>
                      </a:cubicBezTo>
                      <a:cubicBezTo>
                        <a:pt x="2498" y="6670"/>
                        <a:pt x="2420" y="6701"/>
                        <a:pt x="2529" y="6732"/>
                      </a:cubicBezTo>
                      <a:cubicBezTo>
                        <a:pt x="2529" y="6701"/>
                        <a:pt x="2544" y="6686"/>
                        <a:pt x="2544" y="6670"/>
                      </a:cubicBezTo>
                      <a:cubicBezTo>
                        <a:pt x="2560" y="6686"/>
                        <a:pt x="2575" y="6701"/>
                        <a:pt x="2575" y="6717"/>
                      </a:cubicBezTo>
                      <a:cubicBezTo>
                        <a:pt x="2591" y="6717"/>
                        <a:pt x="2591" y="6701"/>
                        <a:pt x="2606" y="6686"/>
                      </a:cubicBezTo>
                      <a:cubicBezTo>
                        <a:pt x="2591" y="6670"/>
                        <a:pt x="2575" y="6655"/>
                        <a:pt x="2575" y="6639"/>
                      </a:cubicBezTo>
                      <a:cubicBezTo>
                        <a:pt x="2575" y="6623"/>
                        <a:pt x="2575" y="6623"/>
                        <a:pt x="2575" y="6608"/>
                      </a:cubicBezTo>
                      <a:cubicBezTo>
                        <a:pt x="2591" y="6639"/>
                        <a:pt x="2606" y="6655"/>
                        <a:pt x="2622" y="6670"/>
                      </a:cubicBezTo>
                      <a:cubicBezTo>
                        <a:pt x="2622" y="6655"/>
                        <a:pt x="2637" y="6639"/>
                        <a:pt x="2653" y="6623"/>
                      </a:cubicBezTo>
                      <a:cubicBezTo>
                        <a:pt x="2622" y="6592"/>
                        <a:pt x="2591" y="6561"/>
                        <a:pt x="2575" y="6515"/>
                      </a:cubicBezTo>
                      <a:cubicBezTo>
                        <a:pt x="2560" y="6515"/>
                        <a:pt x="2544" y="6515"/>
                        <a:pt x="2544" y="6499"/>
                      </a:cubicBezTo>
                      <a:lnTo>
                        <a:pt x="2560" y="6499"/>
                      </a:lnTo>
                      <a:cubicBezTo>
                        <a:pt x="2560" y="6499"/>
                        <a:pt x="2560" y="6515"/>
                        <a:pt x="2575" y="6515"/>
                      </a:cubicBezTo>
                      <a:cubicBezTo>
                        <a:pt x="2591" y="6515"/>
                        <a:pt x="2606" y="6499"/>
                        <a:pt x="2653" y="6453"/>
                      </a:cubicBezTo>
                      <a:lnTo>
                        <a:pt x="2699" y="6499"/>
                      </a:lnTo>
                      <a:cubicBezTo>
                        <a:pt x="2699" y="6546"/>
                        <a:pt x="2684" y="6592"/>
                        <a:pt x="2653" y="6623"/>
                      </a:cubicBezTo>
                      <a:cubicBezTo>
                        <a:pt x="2668" y="6655"/>
                        <a:pt x="2699" y="6686"/>
                        <a:pt x="2715" y="6732"/>
                      </a:cubicBezTo>
                      <a:cubicBezTo>
                        <a:pt x="2730" y="6717"/>
                        <a:pt x="2730" y="6701"/>
                        <a:pt x="2730" y="6701"/>
                      </a:cubicBezTo>
                      <a:cubicBezTo>
                        <a:pt x="2730" y="6717"/>
                        <a:pt x="2730" y="6717"/>
                        <a:pt x="2730" y="6732"/>
                      </a:cubicBezTo>
                      <a:lnTo>
                        <a:pt x="2715" y="6732"/>
                      </a:lnTo>
                      <a:cubicBezTo>
                        <a:pt x="2715" y="6748"/>
                        <a:pt x="2699" y="6763"/>
                        <a:pt x="2699" y="6779"/>
                      </a:cubicBezTo>
                      <a:cubicBezTo>
                        <a:pt x="2699" y="6794"/>
                        <a:pt x="2715" y="6794"/>
                        <a:pt x="2715" y="6794"/>
                      </a:cubicBezTo>
                      <a:cubicBezTo>
                        <a:pt x="2699" y="6825"/>
                        <a:pt x="2699" y="6841"/>
                        <a:pt x="2684" y="6872"/>
                      </a:cubicBezTo>
                      <a:cubicBezTo>
                        <a:pt x="2702" y="6908"/>
                        <a:pt x="2731" y="6923"/>
                        <a:pt x="2767" y="6923"/>
                      </a:cubicBezTo>
                      <a:cubicBezTo>
                        <a:pt x="2793" y="6923"/>
                        <a:pt x="2822" y="6916"/>
                        <a:pt x="2854" y="6903"/>
                      </a:cubicBezTo>
                      <a:cubicBezTo>
                        <a:pt x="2870" y="6918"/>
                        <a:pt x="2870" y="6934"/>
                        <a:pt x="2885" y="6949"/>
                      </a:cubicBezTo>
                      <a:cubicBezTo>
                        <a:pt x="2885" y="6934"/>
                        <a:pt x="2901" y="6918"/>
                        <a:pt x="2916" y="6887"/>
                      </a:cubicBezTo>
                      <a:cubicBezTo>
                        <a:pt x="2966" y="6875"/>
                        <a:pt x="3027" y="6852"/>
                        <a:pt x="3073" y="6852"/>
                      </a:cubicBezTo>
                      <a:cubicBezTo>
                        <a:pt x="3079" y="6852"/>
                        <a:pt x="3085" y="6852"/>
                        <a:pt x="3091" y="6853"/>
                      </a:cubicBezTo>
                      <a:lnTo>
                        <a:pt x="3091" y="6853"/>
                      </a:lnTo>
                      <a:cubicBezTo>
                        <a:pt x="3080" y="6848"/>
                        <a:pt x="3071" y="6837"/>
                        <a:pt x="3071" y="6825"/>
                      </a:cubicBezTo>
                      <a:lnTo>
                        <a:pt x="3242" y="6763"/>
                      </a:lnTo>
                      <a:lnTo>
                        <a:pt x="3242" y="6763"/>
                      </a:lnTo>
                      <a:cubicBezTo>
                        <a:pt x="3225" y="6768"/>
                        <a:pt x="3210" y="6770"/>
                        <a:pt x="3198" y="6770"/>
                      </a:cubicBezTo>
                      <a:cubicBezTo>
                        <a:pt x="3093" y="6770"/>
                        <a:pt x="3186" y="6602"/>
                        <a:pt x="3242" y="6546"/>
                      </a:cubicBezTo>
                      <a:cubicBezTo>
                        <a:pt x="3273" y="6515"/>
                        <a:pt x="3320" y="6484"/>
                        <a:pt x="3366" y="6468"/>
                      </a:cubicBezTo>
                      <a:cubicBezTo>
                        <a:pt x="3366" y="6484"/>
                        <a:pt x="3382" y="6484"/>
                        <a:pt x="3397" y="6499"/>
                      </a:cubicBezTo>
                      <a:lnTo>
                        <a:pt x="3351" y="6561"/>
                      </a:lnTo>
                      <a:cubicBezTo>
                        <a:pt x="3382" y="6561"/>
                        <a:pt x="3397" y="6546"/>
                        <a:pt x="3413" y="6530"/>
                      </a:cubicBezTo>
                      <a:cubicBezTo>
                        <a:pt x="3428" y="6530"/>
                        <a:pt x="3444" y="6546"/>
                        <a:pt x="3459" y="6561"/>
                      </a:cubicBezTo>
                      <a:cubicBezTo>
                        <a:pt x="3459" y="6546"/>
                        <a:pt x="3459" y="6546"/>
                        <a:pt x="3475" y="6546"/>
                      </a:cubicBezTo>
                      <a:cubicBezTo>
                        <a:pt x="3459" y="6530"/>
                        <a:pt x="3444" y="6515"/>
                        <a:pt x="3444" y="6515"/>
                      </a:cubicBezTo>
                      <a:cubicBezTo>
                        <a:pt x="3444" y="6499"/>
                        <a:pt x="3459" y="6484"/>
                        <a:pt x="3459" y="6484"/>
                      </a:cubicBezTo>
                      <a:cubicBezTo>
                        <a:pt x="3475" y="6484"/>
                        <a:pt x="3490" y="6499"/>
                        <a:pt x="3490" y="6499"/>
                      </a:cubicBezTo>
                      <a:cubicBezTo>
                        <a:pt x="3490" y="6515"/>
                        <a:pt x="3475" y="6530"/>
                        <a:pt x="3475" y="6546"/>
                      </a:cubicBezTo>
                      <a:cubicBezTo>
                        <a:pt x="3506" y="6561"/>
                        <a:pt x="3537" y="6592"/>
                        <a:pt x="3568" y="6623"/>
                      </a:cubicBezTo>
                      <a:cubicBezTo>
                        <a:pt x="3583" y="6623"/>
                        <a:pt x="3583" y="6608"/>
                        <a:pt x="3599" y="6608"/>
                      </a:cubicBezTo>
                      <a:cubicBezTo>
                        <a:pt x="3661" y="6654"/>
                        <a:pt x="3722" y="6701"/>
                        <a:pt x="3769" y="6762"/>
                      </a:cubicBezTo>
                      <a:lnTo>
                        <a:pt x="3769" y="6762"/>
                      </a:lnTo>
                      <a:cubicBezTo>
                        <a:pt x="3722" y="6701"/>
                        <a:pt x="3661" y="6654"/>
                        <a:pt x="3599" y="6592"/>
                      </a:cubicBezTo>
                      <a:cubicBezTo>
                        <a:pt x="3645" y="6561"/>
                        <a:pt x="3661" y="6530"/>
                        <a:pt x="3661" y="6499"/>
                      </a:cubicBezTo>
                      <a:cubicBezTo>
                        <a:pt x="3633" y="6465"/>
                        <a:pt x="3609" y="6452"/>
                        <a:pt x="3587" y="6452"/>
                      </a:cubicBezTo>
                      <a:cubicBezTo>
                        <a:pt x="3558" y="6452"/>
                        <a:pt x="3532" y="6473"/>
                        <a:pt x="3506" y="6499"/>
                      </a:cubicBezTo>
                      <a:cubicBezTo>
                        <a:pt x="3490" y="6499"/>
                        <a:pt x="3475" y="6484"/>
                        <a:pt x="3475" y="6468"/>
                      </a:cubicBezTo>
                      <a:cubicBezTo>
                        <a:pt x="3521" y="6406"/>
                        <a:pt x="3552" y="6344"/>
                        <a:pt x="3630" y="6313"/>
                      </a:cubicBezTo>
                      <a:cubicBezTo>
                        <a:pt x="3645" y="6329"/>
                        <a:pt x="3661" y="6344"/>
                        <a:pt x="3676" y="6375"/>
                      </a:cubicBezTo>
                      <a:cubicBezTo>
                        <a:pt x="3676" y="6383"/>
                        <a:pt x="3676" y="6387"/>
                        <a:pt x="3676" y="6391"/>
                      </a:cubicBezTo>
                      <a:cubicBezTo>
                        <a:pt x="3707" y="6453"/>
                        <a:pt x="3723" y="6546"/>
                        <a:pt x="3707" y="6577"/>
                      </a:cubicBezTo>
                      <a:lnTo>
                        <a:pt x="4017" y="6437"/>
                      </a:lnTo>
                      <a:cubicBezTo>
                        <a:pt x="4157" y="6127"/>
                        <a:pt x="4328" y="5988"/>
                        <a:pt x="4436" y="5677"/>
                      </a:cubicBezTo>
                      <a:cubicBezTo>
                        <a:pt x="4467" y="5662"/>
                        <a:pt x="4498" y="5662"/>
                        <a:pt x="4514" y="5646"/>
                      </a:cubicBezTo>
                      <a:lnTo>
                        <a:pt x="4529" y="5646"/>
                      </a:lnTo>
                      <a:cubicBezTo>
                        <a:pt x="4529" y="5646"/>
                        <a:pt x="4545" y="5631"/>
                        <a:pt x="4560" y="5631"/>
                      </a:cubicBezTo>
                      <a:cubicBezTo>
                        <a:pt x="4576" y="5615"/>
                        <a:pt x="4607" y="5615"/>
                        <a:pt x="4622" y="5600"/>
                      </a:cubicBezTo>
                      <a:lnTo>
                        <a:pt x="4591" y="5600"/>
                      </a:lnTo>
                      <a:cubicBezTo>
                        <a:pt x="4638" y="5553"/>
                        <a:pt x="4669" y="5522"/>
                        <a:pt x="4700" y="5476"/>
                      </a:cubicBezTo>
                      <a:cubicBezTo>
                        <a:pt x="4746" y="5476"/>
                        <a:pt x="4793" y="5507"/>
                        <a:pt x="4793" y="5569"/>
                      </a:cubicBezTo>
                      <a:cubicBezTo>
                        <a:pt x="4824" y="5367"/>
                        <a:pt x="5320" y="5243"/>
                        <a:pt x="5351" y="4964"/>
                      </a:cubicBezTo>
                      <a:cubicBezTo>
                        <a:pt x="5351" y="4964"/>
                        <a:pt x="5367" y="4716"/>
                        <a:pt x="5382" y="4437"/>
                      </a:cubicBezTo>
                      <a:cubicBezTo>
                        <a:pt x="5444" y="4359"/>
                        <a:pt x="5460" y="4266"/>
                        <a:pt x="5413" y="4142"/>
                      </a:cubicBezTo>
                      <a:cubicBezTo>
                        <a:pt x="5429" y="4064"/>
                        <a:pt x="5460" y="4018"/>
                        <a:pt x="5475" y="4002"/>
                      </a:cubicBezTo>
                      <a:cubicBezTo>
                        <a:pt x="5537" y="4018"/>
                        <a:pt x="5615" y="4064"/>
                        <a:pt x="5677" y="4064"/>
                      </a:cubicBezTo>
                      <a:cubicBezTo>
                        <a:pt x="5677" y="4070"/>
                        <a:pt x="5679" y="4076"/>
                        <a:pt x="5682" y="4081"/>
                      </a:cubicBezTo>
                      <a:lnTo>
                        <a:pt x="5682" y="4081"/>
                      </a:lnTo>
                      <a:cubicBezTo>
                        <a:pt x="5683" y="4080"/>
                        <a:pt x="5687" y="4080"/>
                        <a:pt x="5693" y="4080"/>
                      </a:cubicBezTo>
                      <a:lnTo>
                        <a:pt x="5739" y="4080"/>
                      </a:lnTo>
                      <a:cubicBezTo>
                        <a:pt x="5724" y="4111"/>
                        <a:pt x="5661" y="4157"/>
                        <a:pt x="5708" y="4188"/>
                      </a:cubicBezTo>
                      <a:cubicBezTo>
                        <a:pt x="5755" y="4157"/>
                        <a:pt x="5770" y="4111"/>
                        <a:pt x="5786" y="4064"/>
                      </a:cubicBezTo>
                      <a:lnTo>
                        <a:pt x="5786" y="4064"/>
                      </a:lnTo>
                      <a:cubicBezTo>
                        <a:pt x="5781" y="4095"/>
                        <a:pt x="5795" y="4107"/>
                        <a:pt x="5819" y="4107"/>
                      </a:cubicBezTo>
                      <a:cubicBezTo>
                        <a:pt x="5880" y="4107"/>
                        <a:pt x="6005" y="4027"/>
                        <a:pt x="6049" y="3971"/>
                      </a:cubicBezTo>
                      <a:cubicBezTo>
                        <a:pt x="6065" y="3863"/>
                        <a:pt x="6158" y="3723"/>
                        <a:pt x="6266" y="3599"/>
                      </a:cubicBezTo>
                      <a:cubicBezTo>
                        <a:pt x="6344" y="3475"/>
                        <a:pt x="6421" y="3366"/>
                        <a:pt x="6484" y="3273"/>
                      </a:cubicBezTo>
                      <a:cubicBezTo>
                        <a:pt x="6499" y="3289"/>
                        <a:pt x="6499" y="3289"/>
                        <a:pt x="6515" y="3289"/>
                      </a:cubicBezTo>
                      <a:cubicBezTo>
                        <a:pt x="6515" y="3273"/>
                        <a:pt x="6499" y="3258"/>
                        <a:pt x="6499" y="3242"/>
                      </a:cubicBezTo>
                      <a:cubicBezTo>
                        <a:pt x="6515" y="3227"/>
                        <a:pt x="6530" y="3196"/>
                        <a:pt x="6546" y="3180"/>
                      </a:cubicBezTo>
                      <a:lnTo>
                        <a:pt x="6546" y="3180"/>
                      </a:lnTo>
                      <a:cubicBezTo>
                        <a:pt x="6546" y="3207"/>
                        <a:pt x="6534" y="3245"/>
                        <a:pt x="6551" y="3245"/>
                      </a:cubicBezTo>
                      <a:cubicBezTo>
                        <a:pt x="6553" y="3245"/>
                        <a:pt x="6557" y="3245"/>
                        <a:pt x="6561" y="3242"/>
                      </a:cubicBezTo>
                      <a:cubicBezTo>
                        <a:pt x="6794" y="2886"/>
                        <a:pt x="6949" y="2777"/>
                        <a:pt x="7135" y="2281"/>
                      </a:cubicBezTo>
                      <a:lnTo>
                        <a:pt x="4871" y="109"/>
                      </a:lnTo>
                      <a:cubicBezTo>
                        <a:pt x="4871" y="109"/>
                        <a:pt x="4871" y="171"/>
                        <a:pt x="4871" y="234"/>
                      </a:cubicBezTo>
                      <a:cubicBezTo>
                        <a:pt x="4871" y="296"/>
                        <a:pt x="4886" y="358"/>
                        <a:pt x="4886" y="358"/>
                      </a:cubicBezTo>
                      <a:cubicBezTo>
                        <a:pt x="4871" y="342"/>
                        <a:pt x="4871" y="311"/>
                        <a:pt x="4871" y="280"/>
                      </a:cubicBezTo>
                      <a:cubicBezTo>
                        <a:pt x="4855" y="280"/>
                        <a:pt x="4839" y="296"/>
                        <a:pt x="4839" y="296"/>
                      </a:cubicBezTo>
                      <a:lnTo>
                        <a:pt x="4839" y="265"/>
                      </a:lnTo>
                      <a:cubicBezTo>
                        <a:pt x="4824" y="125"/>
                        <a:pt x="4808" y="1"/>
                        <a:pt x="48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1" name="Google Shape;4051;p22"/>
                <p:cNvSpPr/>
                <p:nvPr/>
              </p:nvSpPr>
              <p:spPr>
                <a:xfrm>
                  <a:off x="3389875" y="69060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6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2" name="Google Shape;4052;p22"/>
                <p:cNvSpPr/>
                <p:nvPr/>
              </p:nvSpPr>
              <p:spPr>
                <a:xfrm>
                  <a:off x="3422050" y="559550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1" y="16"/>
                      </a:moveTo>
                      <a:lnTo>
                        <a:pt x="1" y="16"/>
                      </a:lnTo>
                      <a:cubicBezTo>
                        <a:pt x="1" y="16"/>
                        <a:pt x="1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3" name="Google Shape;4053;p22"/>
                <p:cNvSpPr/>
                <p:nvPr/>
              </p:nvSpPr>
              <p:spPr>
                <a:xfrm>
                  <a:off x="3315825" y="66385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0" y="1"/>
                      </a:moveTo>
                      <a:cubicBezTo>
                        <a:pt x="16" y="1"/>
                        <a:pt x="16" y="16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16" y="16"/>
                        <a:pt x="16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4" name="Google Shape;4054;p22"/>
                <p:cNvSpPr/>
                <p:nvPr/>
              </p:nvSpPr>
              <p:spPr>
                <a:xfrm>
                  <a:off x="3388700" y="689450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1" y="0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5" name="Google Shape;4055;p22"/>
                <p:cNvSpPr/>
                <p:nvPr/>
              </p:nvSpPr>
              <p:spPr>
                <a:xfrm>
                  <a:off x="3316200" y="664625"/>
                  <a:ext cx="2750" cy="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" h="141" extrusionOk="0">
                      <a:moveTo>
                        <a:pt x="1" y="1"/>
                      </a:moveTo>
                      <a:cubicBezTo>
                        <a:pt x="32" y="47"/>
                        <a:pt x="63" y="94"/>
                        <a:pt x="94" y="140"/>
                      </a:cubicBezTo>
                      <a:cubicBezTo>
                        <a:pt x="94" y="140"/>
                        <a:pt x="94" y="125"/>
                        <a:pt x="109" y="125"/>
                      </a:cubicBezTo>
                      <a:cubicBezTo>
                        <a:pt x="78" y="94"/>
                        <a:pt x="47" y="47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6" name="Google Shape;4056;p22"/>
                <p:cNvSpPr/>
                <p:nvPr/>
              </p:nvSpPr>
              <p:spPr>
                <a:xfrm>
                  <a:off x="3388700" y="689825"/>
                  <a:ext cx="12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32" extrusionOk="0">
                      <a:moveTo>
                        <a:pt x="1" y="1"/>
                      </a:moveTo>
                      <a:cubicBezTo>
                        <a:pt x="6" y="6"/>
                        <a:pt x="11" y="9"/>
                        <a:pt x="16" y="12"/>
                      </a:cubicBezTo>
                      <a:lnTo>
                        <a:pt x="16" y="12"/>
                      </a:lnTo>
                      <a:cubicBezTo>
                        <a:pt x="16" y="1"/>
                        <a:pt x="15" y="1"/>
                        <a:pt x="1" y="1"/>
                      </a:cubicBezTo>
                      <a:close/>
                      <a:moveTo>
                        <a:pt x="16" y="12"/>
                      </a:move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20" y="16"/>
                        <a:pt x="22" y="16"/>
                        <a:pt x="24" y="16"/>
                      </a:cubicBezTo>
                      <a:lnTo>
                        <a:pt x="24" y="16"/>
                      </a:lnTo>
                      <a:cubicBezTo>
                        <a:pt x="22" y="15"/>
                        <a:pt x="19" y="14"/>
                        <a:pt x="16" y="12"/>
                      </a:cubicBezTo>
                      <a:close/>
                      <a:moveTo>
                        <a:pt x="24" y="16"/>
                      </a:moveTo>
                      <a:cubicBezTo>
                        <a:pt x="32" y="20"/>
                        <a:pt x="40" y="24"/>
                        <a:pt x="47" y="32"/>
                      </a:cubicBezTo>
                      <a:cubicBezTo>
                        <a:pt x="35" y="19"/>
                        <a:pt x="33" y="17"/>
                        <a:pt x="24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7" name="Google Shape;4057;p22"/>
                <p:cNvSpPr/>
                <p:nvPr/>
              </p:nvSpPr>
              <p:spPr>
                <a:xfrm>
                  <a:off x="3336750" y="693325"/>
                  <a:ext cx="4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32" extrusionOk="0">
                      <a:moveTo>
                        <a:pt x="1" y="0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6" y="31"/>
                      </a:cubicBezTo>
                      <a:cubicBezTo>
                        <a:pt x="1" y="16"/>
                        <a:pt x="1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8" name="Google Shape;4058;p22"/>
                <p:cNvSpPr/>
                <p:nvPr/>
              </p:nvSpPr>
              <p:spPr>
                <a:xfrm>
                  <a:off x="3457350" y="569625"/>
                  <a:ext cx="15900" cy="1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" h="686" extrusionOk="0">
                      <a:moveTo>
                        <a:pt x="31" y="1"/>
                      </a:moveTo>
                      <a:lnTo>
                        <a:pt x="0" y="32"/>
                      </a:lnTo>
                      <a:cubicBezTo>
                        <a:pt x="0" y="32"/>
                        <a:pt x="16" y="16"/>
                        <a:pt x="31" y="16"/>
                      </a:cubicBezTo>
                      <a:lnTo>
                        <a:pt x="620" y="590"/>
                      </a:lnTo>
                      <a:lnTo>
                        <a:pt x="31" y="1"/>
                      </a:lnTo>
                      <a:close/>
                      <a:moveTo>
                        <a:pt x="620" y="590"/>
                      </a:moveTo>
                      <a:cubicBezTo>
                        <a:pt x="593" y="632"/>
                        <a:pt x="540" y="686"/>
                        <a:pt x="596" y="686"/>
                      </a:cubicBezTo>
                      <a:cubicBezTo>
                        <a:pt x="602" y="686"/>
                        <a:pt x="610" y="685"/>
                        <a:pt x="620" y="683"/>
                      </a:cubicBezTo>
                      <a:lnTo>
                        <a:pt x="636" y="606"/>
                      </a:lnTo>
                      <a:lnTo>
                        <a:pt x="620" y="59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9" name="Google Shape;4059;p22"/>
                <p:cNvSpPr/>
                <p:nvPr/>
              </p:nvSpPr>
              <p:spPr>
                <a:xfrm>
                  <a:off x="3450750" y="644850"/>
                  <a:ext cx="800" cy="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87" extrusionOk="0">
                      <a:moveTo>
                        <a:pt x="0" y="1"/>
                      </a:moveTo>
                      <a:lnTo>
                        <a:pt x="16" y="187"/>
                      </a:lnTo>
                      <a:lnTo>
                        <a:pt x="31" y="14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0" name="Google Shape;4060;p22"/>
                <p:cNvSpPr/>
                <p:nvPr/>
              </p:nvSpPr>
              <p:spPr>
                <a:xfrm>
                  <a:off x="3342575" y="645475"/>
                  <a:ext cx="1175" cy="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23" extrusionOk="0">
                      <a:moveTo>
                        <a:pt x="14" y="0"/>
                      </a:moveTo>
                      <a:cubicBezTo>
                        <a:pt x="9" y="0"/>
                        <a:pt x="5" y="2"/>
                        <a:pt x="0" y="7"/>
                      </a:cubicBezTo>
                      <a:cubicBezTo>
                        <a:pt x="0" y="7"/>
                        <a:pt x="16" y="22"/>
                        <a:pt x="16" y="22"/>
                      </a:cubicBezTo>
                      <a:lnTo>
                        <a:pt x="47" y="22"/>
                      </a:lnTo>
                      <a:cubicBezTo>
                        <a:pt x="36" y="11"/>
                        <a:pt x="25" y="0"/>
                        <a:pt x="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1" name="Google Shape;4061;p22"/>
                <p:cNvSpPr/>
                <p:nvPr/>
              </p:nvSpPr>
              <p:spPr>
                <a:xfrm>
                  <a:off x="3408100" y="704375"/>
                  <a:ext cx="1825" cy="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" h="86" extrusionOk="0">
                      <a:moveTo>
                        <a:pt x="68" y="1"/>
                      </a:moveTo>
                      <a:cubicBezTo>
                        <a:pt x="67" y="1"/>
                        <a:pt x="65" y="3"/>
                        <a:pt x="62" y="8"/>
                      </a:cubicBezTo>
                      <a:cubicBezTo>
                        <a:pt x="47" y="24"/>
                        <a:pt x="31" y="39"/>
                        <a:pt x="0" y="70"/>
                      </a:cubicBezTo>
                      <a:cubicBezTo>
                        <a:pt x="16" y="70"/>
                        <a:pt x="16" y="70"/>
                        <a:pt x="31" y="86"/>
                      </a:cubicBezTo>
                      <a:cubicBezTo>
                        <a:pt x="57" y="60"/>
                        <a:pt x="72" y="1"/>
                        <a:pt x="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2" name="Google Shape;4062;p22"/>
                <p:cNvSpPr/>
                <p:nvPr/>
              </p:nvSpPr>
              <p:spPr>
                <a:xfrm>
                  <a:off x="3405375" y="687900"/>
                  <a:ext cx="3525" cy="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" h="109" extrusionOk="0">
                      <a:moveTo>
                        <a:pt x="1" y="0"/>
                      </a:moveTo>
                      <a:cubicBezTo>
                        <a:pt x="1" y="39"/>
                        <a:pt x="38" y="109"/>
                        <a:pt x="76" y="109"/>
                      </a:cubicBezTo>
                      <a:cubicBezTo>
                        <a:pt x="99" y="109"/>
                        <a:pt x="123" y="85"/>
                        <a:pt x="140" y="16"/>
                      </a:cubicBezTo>
                      <a:lnTo>
                        <a:pt x="140" y="16"/>
                      </a:lnTo>
                      <a:cubicBezTo>
                        <a:pt x="133" y="23"/>
                        <a:pt x="109" y="31"/>
                        <a:pt x="82" y="31"/>
                      </a:cubicBezTo>
                      <a:cubicBezTo>
                        <a:pt x="55" y="31"/>
                        <a:pt x="24" y="23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3" name="Google Shape;4063;p22"/>
                <p:cNvSpPr/>
                <p:nvPr/>
              </p:nvSpPr>
              <p:spPr>
                <a:xfrm>
                  <a:off x="3318525" y="639800"/>
                  <a:ext cx="235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32" extrusionOk="0">
                      <a:moveTo>
                        <a:pt x="94" y="1"/>
                      </a:moveTo>
                      <a:cubicBezTo>
                        <a:pt x="63" y="1"/>
                        <a:pt x="32" y="1"/>
                        <a:pt x="1" y="32"/>
                      </a:cubicBezTo>
                      <a:lnTo>
                        <a:pt x="9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4" name="Google Shape;4064;p22"/>
                <p:cNvSpPr/>
                <p:nvPr/>
              </p:nvSpPr>
              <p:spPr>
                <a:xfrm>
                  <a:off x="3384450" y="590950"/>
                  <a:ext cx="5825" cy="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311" extrusionOk="0">
                      <a:moveTo>
                        <a:pt x="171" y="1"/>
                      </a:moveTo>
                      <a:lnTo>
                        <a:pt x="0" y="187"/>
                      </a:lnTo>
                      <a:cubicBezTo>
                        <a:pt x="31" y="218"/>
                        <a:pt x="47" y="280"/>
                        <a:pt x="93" y="311"/>
                      </a:cubicBezTo>
                      <a:lnTo>
                        <a:pt x="233" y="140"/>
                      </a:lnTo>
                      <a:lnTo>
                        <a:pt x="233" y="140"/>
                      </a:lnTo>
                      <a:cubicBezTo>
                        <a:pt x="227" y="141"/>
                        <a:pt x="223" y="142"/>
                        <a:pt x="218" y="142"/>
                      </a:cubicBezTo>
                      <a:cubicBezTo>
                        <a:pt x="147" y="142"/>
                        <a:pt x="200" y="30"/>
                        <a:pt x="1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5" name="Google Shape;4065;p22"/>
                <p:cNvSpPr/>
                <p:nvPr/>
              </p:nvSpPr>
              <p:spPr>
                <a:xfrm>
                  <a:off x="3381350" y="594800"/>
                  <a:ext cx="3125" cy="3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59" y="0"/>
                      </a:moveTo>
                      <a:cubicBezTo>
                        <a:pt x="43" y="0"/>
                        <a:pt x="24" y="5"/>
                        <a:pt x="0" y="17"/>
                      </a:cubicBezTo>
                      <a:cubicBezTo>
                        <a:pt x="16" y="48"/>
                        <a:pt x="16" y="79"/>
                        <a:pt x="16" y="126"/>
                      </a:cubicBezTo>
                      <a:lnTo>
                        <a:pt x="124" y="33"/>
                      </a:lnTo>
                      <a:cubicBezTo>
                        <a:pt x="105" y="14"/>
                        <a:pt x="86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6" name="Google Shape;4066;p22"/>
                <p:cNvSpPr/>
                <p:nvPr/>
              </p:nvSpPr>
              <p:spPr>
                <a:xfrm>
                  <a:off x="3354200" y="691775"/>
                  <a:ext cx="800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7" extrusionOk="0">
                      <a:moveTo>
                        <a:pt x="32" y="0"/>
                      </a:moveTo>
                      <a:cubicBezTo>
                        <a:pt x="16" y="16"/>
                        <a:pt x="0" y="47"/>
                        <a:pt x="0" y="47"/>
                      </a:cubicBez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7" name="Google Shape;4067;p22"/>
                <p:cNvSpPr/>
                <p:nvPr/>
              </p:nvSpPr>
              <p:spPr>
                <a:xfrm>
                  <a:off x="3354975" y="7045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8" name="Google Shape;4068;p22"/>
                <p:cNvSpPr/>
                <p:nvPr/>
              </p:nvSpPr>
              <p:spPr>
                <a:xfrm>
                  <a:off x="3311925" y="640975"/>
                  <a:ext cx="14775" cy="1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" h="482" extrusionOk="0">
                      <a:moveTo>
                        <a:pt x="451" y="0"/>
                      </a:moveTo>
                      <a:lnTo>
                        <a:pt x="358" y="94"/>
                      </a:lnTo>
                      <a:lnTo>
                        <a:pt x="342" y="47"/>
                      </a:lnTo>
                      <a:lnTo>
                        <a:pt x="218" y="109"/>
                      </a:lnTo>
                      <a:cubicBezTo>
                        <a:pt x="265" y="187"/>
                        <a:pt x="296" y="187"/>
                        <a:pt x="311" y="264"/>
                      </a:cubicBezTo>
                      <a:cubicBezTo>
                        <a:pt x="287" y="268"/>
                        <a:pt x="267" y="270"/>
                        <a:pt x="251" y="270"/>
                      </a:cubicBezTo>
                      <a:cubicBezTo>
                        <a:pt x="132" y="270"/>
                        <a:pt x="199" y="177"/>
                        <a:pt x="63" y="109"/>
                      </a:cubicBezTo>
                      <a:cubicBezTo>
                        <a:pt x="47" y="125"/>
                        <a:pt x="16" y="125"/>
                        <a:pt x="1" y="140"/>
                      </a:cubicBezTo>
                      <a:lnTo>
                        <a:pt x="234" y="481"/>
                      </a:lnTo>
                      <a:cubicBezTo>
                        <a:pt x="249" y="466"/>
                        <a:pt x="265" y="466"/>
                        <a:pt x="280" y="466"/>
                      </a:cubicBezTo>
                      <a:cubicBezTo>
                        <a:pt x="342" y="435"/>
                        <a:pt x="420" y="373"/>
                        <a:pt x="482" y="311"/>
                      </a:cubicBezTo>
                      <a:cubicBezTo>
                        <a:pt x="218" y="249"/>
                        <a:pt x="590" y="156"/>
                        <a:pt x="4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9" name="Google Shape;4069;p22"/>
                <p:cNvSpPr/>
                <p:nvPr/>
              </p:nvSpPr>
              <p:spPr>
                <a:xfrm>
                  <a:off x="3350700" y="692925"/>
                  <a:ext cx="6625" cy="1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" h="467" extrusionOk="0">
                      <a:moveTo>
                        <a:pt x="140" y="1"/>
                      </a:moveTo>
                      <a:lnTo>
                        <a:pt x="140" y="1"/>
                      </a:lnTo>
                      <a:cubicBezTo>
                        <a:pt x="94" y="94"/>
                        <a:pt x="47" y="171"/>
                        <a:pt x="1" y="233"/>
                      </a:cubicBezTo>
                      <a:lnTo>
                        <a:pt x="172" y="466"/>
                      </a:lnTo>
                      <a:cubicBezTo>
                        <a:pt x="218" y="280"/>
                        <a:pt x="16" y="264"/>
                        <a:pt x="265" y="94"/>
                      </a:cubicBezTo>
                      <a:cubicBezTo>
                        <a:pt x="218" y="78"/>
                        <a:pt x="125" y="78"/>
                        <a:pt x="1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0" name="Google Shape;4070;p22"/>
                <p:cNvSpPr/>
                <p:nvPr/>
              </p:nvSpPr>
              <p:spPr>
                <a:xfrm>
                  <a:off x="3385225" y="709950"/>
                  <a:ext cx="3500" cy="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" h="111" extrusionOk="0">
                      <a:moveTo>
                        <a:pt x="108" y="1"/>
                      </a:moveTo>
                      <a:cubicBezTo>
                        <a:pt x="70" y="1"/>
                        <a:pt x="50" y="86"/>
                        <a:pt x="0" y="111"/>
                      </a:cubicBezTo>
                      <a:cubicBezTo>
                        <a:pt x="78" y="80"/>
                        <a:pt x="93" y="64"/>
                        <a:pt x="140" y="18"/>
                      </a:cubicBezTo>
                      <a:cubicBezTo>
                        <a:pt x="128" y="6"/>
                        <a:pt x="117" y="1"/>
                        <a:pt x="1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1" name="Google Shape;4071;p22"/>
                <p:cNvSpPr/>
                <p:nvPr/>
              </p:nvSpPr>
              <p:spPr>
                <a:xfrm>
                  <a:off x="3323175" y="691000"/>
                  <a:ext cx="5850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156" extrusionOk="0">
                      <a:moveTo>
                        <a:pt x="125" y="0"/>
                      </a:moveTo>
                      <a:cubicBezTo>
                        <a:pt x="125" y="31"/>
                        <a:pt x="1" y="109"/>
                        <a:pt x="47" y="155"/>
                      </a:cubicBezTo>
                      <a:lnTo>
                        <a:pt x="233" y="62"/>
                      </a:lnTo>
                      <a:cubicBezTo>
                        <a:pt x="187" y="62"/>
                        <a:pt x="156" y="31"/>
                        <a:pt x="1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2" name="Google Shape;4072;p22"/>
                <p:cNvSpPr/>
                <p:nvPr/>
              </p:nvSpPr>
              <p:spPr>
                <a:xfrm>
                  <a:off x="3329000" y="691375"/>
                  <a:ext cx="195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48" extrusionOk="0">
                      <a:moveTo>
                        <a:pt x="78" y="1"/>
                      </a:moveTo>
                      <a:lnTo>
                        <a:pt x="0" y="47"/>
                      </a:lnTo>
                      <a:cubicBezTo>
                        <a:pt x="16" y="47"/>
                        <a:pt x="47" y="32"/>
                        <a:pt x="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3" name="Google Shape;4073;p22"/>
                <p:cNvSpPr/>
                <p:nvPr/>
              </p:nvSpPr>
              <p:spPr>
                <a:xfrm>
                  <a:off x="3325900" y="690600"/>
                  <a:ext cx="40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7" extrusionOk="0">
                      <a:moveTo>
                        <a:pt x="0" y="1"/>
                      </a:moveTo>
                      <a:lnTo>
                        <a:pt x="16" y="16"/>
                      </a:lnTo>
                      <a:cubicBezTo>
                        <a:pt x="16" y="1"/>
                        <a:pt x="16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4" name="Google Shape;4074;p22"/>
                <p:cNvSpPr/>
                <p:nvPr/>
              </p:nvSpPr>
              <p:spPr>
                <a:xfrm>
                  <a:off x="3424000" y="542100"/>
                  <a:ext cx="3900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296" extrusionOk="0">
                      <a:moveTo>
                        <a:pt x="155" y="1"/>
                      </a:moveTo>
                      <a:cubicBezTo>
                        <a:pt x="109" y="63"/>
                        <a:pt x="0" y="218"/>
                        <a:pt x="16" y="295"/>
                      </a:cubicBezTo>
                      <a:cubicBezTo>
                        <a:pt x="16" y="233"/>
                        <a:pt x="155" y="171"/>
                        <a:pt x="124" y="78"/>
                      </a:cubicBezTo>
                      <a:lnTo>
                        <a:pt x="124" y="78"/>
                      </a:lnTo>
                      <a:lnTo>
                        <a:pt x="140" y="94"/>
                      </a:ln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5" name="Google Shape;4075;p22"/>
                <p:cNvSpPr/>
                <p:nvPr/>
              </p:nvSpPr>
              <p:spPr>
                <a:xfrm>
                  <a:off x="3377075" y="886800"/>
                  <a:ext cx="42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63" extrusionOk="0">
                      <a:moveTo>
                        <a:pt x="1" y="1"/>
                      </a:moveTo>
                      <a:cubicBezTo>
                        <a:pt x="1" y="16"/>
                        <a:pt x="1" y="32"/>
                        <a:pt x="16" y="63"/>
                      </a:cubicBezTo>
                      <a:cubicBezTo>
                        <a:pt x="16" y="63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6" name="Google Shape;4076;p22"/>
                <p:cNvSpPr/>
                <p:nvPr/>
              </p:nvSpPr>
              <p:spPr>
                <a:xfrm>
                  <a:off x="3467425" y="935275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0" y="16"/>
                      </a:moveTo>
                      <a:lnTo>
                        <a:pt x="0" y="16"/>
                      </a:lnTo>
                      <a:cubicBezTo>
                        <a:pt x="0" y="16"/>
                        <a:pt x="0" y="16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7" name="Google Shape;4077;p22"/>
                <p:cNvSpPr/>
                <p:nvPr/>
              </p:nvSpPr>
              <p:spPr>
                <a:xfrm>
                  <a:off x="3399950" y="94380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0"/>
                      </a:moveTo>
                      <a:cubicBezTo>
                        <a:pt x="1" y="16"/>
                        <a:pt x="1" y="31"/>
                        <a:pt x="32" y="31"/>
                      </a:cubicBezTo>
                      <a:cubicBezTo>
                        <a:pt x="32" y="31"/>
                        <a:pt x="16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8" name="Google Shape;4078;p22"/>
                <p:cNvSpPr/>
                <p:nvPr/>
              </p:nvSpPr>
              <p:spPr>
                <a:xfrm>
                  <a:off x="3412750" y="953100"/>
                  <a:ext cx="80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8" extrusionOk="0">
                      <a:moveTo>
                        <a:pt x="0" y="1"/>
                      </a:moveTo>
                      <a:cubicBezTo>
                        <a:pt x="0" y="16"/>
                        <a:pt x="0" y="16"/>
                        <a:pt x="16" y="32"/>
                      </a:cubicBezTo>
                      <a:cubicBezTo>
                        <a:pt x="16" y="32"/>
                        <a:pt x="31" y="47"/>
                        <a:pt x="31" y="47"/>
                      </a:cubicBezTo>
                      <a:cubicBezTo>
                        <a:pt x="16" y="32"/>
                        <a:pt x="16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9" name="Google Shape;4079;p22"/>
                <p:cNvSpPr/>
                <p:nvPr/>
              </p:nvSpPr>
              <p:spPr>
                <a:xfrm>
                  <a:off x="3411200" y="951950"/>
                  <a:ext cx="117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63" extrusionOk="0">
                      <a:moveTo>
                        <a:pt x="0" y="0"/>
                      </a:moveTo>
                      <a:cubicBezTo>
                        <a:pt x="16" y="16"/>
                        <a:pt x="31" y="31"/>
                        <a:pt x="47" y="62"/>
                      </a:cubicBezTo>
                      <a:cubicBezTo>
                        <a:pt x="31" y="31"/>
                        <a:pt x="16" y="16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0" name="Google Shape;4080;p22"/>
                <p:cNvSpPr/>
                <p:nvPr/>
              </p:nvSpPr>
              <p:spPr>
                <a:xfrm>
                  <a:off x="3359625" y="812875"/>
                  <a:ext cx="158625" cy="15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5" h="6324" extrusionOk="0">
                      <a:moveTo>
                        <a:pt x="4483" y="864"/>
                      </a:moveTo>
                      <a:lnTo>
                        <a:pt x="5010" y="1577"/>
                      </a:lnTo>
                      <a:cubicBezTo>
                        <a:pt x="4979" y="1562"/>
                        <a:pt x="4964" y="1562"/>
                        <a:pt x="4948" y="1546"/>
                      </a:cubicBezTo>
                      <a:lnTo>
                        <a:pt x="4871" y="1453"/>
                      </a:lnTo>
                      <a:cubicBezTo>
                        <a:pt x="4871" y="1422"/>
                        <a:pt x="4840" y="1391"/>
                        <a:pt x="4824" y="1360"/>
                      </a:cubicBezTo>
                      <a:lnTo>
                        <a:pt x="4809" y="1360"/>
                      </a:lnTo>
                      <a:lnTo>
                        <a:pt x="4483" y="926"/>
                      </a:lnTo>
                      <a:cubicBezTo>
                        <a:pt x="4467" y="910"/>
                        <a:pt x="4467" y="879"/>
                        <a:pt x="4483" y="864"/>
                      </a:cubicBezTo>
                      <a:close/>
                      <a:moveTo>
                        <a:pt x="4436" y="2725"/>
                      </a:moveTo>
                      <a:cubicBezTo>
                        <a:pt x="4452" y="2740"/>
                        <a:pt x="4452" y="2740"/>
                        <a:pt x="4452" y="2771"/>
                      </a:cubicBezTo>
                      <a:cubicBezTo>
                        <a:pt x="4452" y="2756"/>
                        <a:pt x="4436" y="2740"/>
                        <a:pt x="4436" y="2725"/>
                      </a:cubicBezTo>
                      <a:close/>
                      <a:moveTo>
                        <a:pt x="4312" y="2694"/>
                      </a:moveTo>
                      <a:cubicBezTo>
                        <a:pt x="4328" y="2709"/>
                        <a:pt x="4359" y="2709"/>
                        <a:pt x="4390" y="2709"/>
                      </a:cubicBezTo>
                      <a:cubicBezTo>
                        <a:pt x="4405" y="2740"/>
                        <a:pt x="4421" y="2771"/>
                        <a:pt x="4436" y="2802"/>
                      </a:cubicBezTo>
                      <a:cubicBezTo>
                        <a:pt x="4405" y="2787"/>
                        <a:pt x="4390" y="2787"/>
                        <a:pt x="4359" y="2771"/>
                      </a:cubicBezTo>
                      <a:cubicBezTo>
                        <a:pt x="4343" y="2740"/>
                        <a:pt x="4328" y="2709"/>
                        <a:pt x="4312" y="2694"/>
                      </a:cubicBezTo>
                      <a:close/>
                      <a:moveTo>
                        <a:pt x="4049" y="2833"/>
                      </a:moveTo>
                      <a:cubicBezTo>
                        <a:pt x="4064" y="2833"/>
                        <a:pt x="4080" y="2849"/>
                        <a:pt x="4095" y="2849"/>
                      </a:cubicBezTo>
                      <a:cubicBezTo>
                        <a:pt x="4095" y="2864"/>
                        <a:pt x="4111" y="2880"/>
                        <a:pt x="4111" y="2880"/>
                      </a:cubicBezTo>
                      <a:cubicBezTo>
                        <a:pt x="4111" y="2911"/>
                        <a:pt x="4111" y="2927"/>
                        <a:pt x="4095" y="2942"/>
                      </a:cubicBezTo>
                      <a:cubicBezTo>
                        <a:pt x="4080" y="2911"/>
                        <a:pt x="4064" y="2895"/>
                        <a:pt x="4049" y="2864"/>
                      </a:cubicBezTo>
                      <a:cubicBezTo>
                        <a:pt x="4049" y="2864"/>
                        <a:pt x="4049" y="2849"/>
                        <a:pt x="4049" y="2833"/>
                      </a:cubicBezTo>
                      <a:close/>
                      <a:moveTo>
                        <a:pt x="4488" y="2747"/>
                      </a:moveTo>
                      <a:cubicBezTo>
                        <a:pt x="4531" y="2807"/>
                        <a:pt x="4546" y="2866"/>
                        <a:pt x="4576" y="2911"/>
                      </a:cubicBezTo>
                      <a:cubicBezTo>
                        <a:pt x="4560" y="2911"/>
                        <a:pt x="4560" y="2927"/>
                        <a:pt x="4545" y="2942"/>
                      </a:cubicBezTo>
                      <a:cubicBezTo>
                        <a:pt x="4514" y="2895"/>
                        <a:pt x="4498" y="2833"/>
                        <a:pt x="4467" y="2771"/>
                      </a:cubicBezTo>
                      <a:cubicBezTo>
                        <a:pt x="4481" y="2771"/>
                        <a:pt x="4494" y="2760"/>
                        <a:pt x="4488" y="2747"/>
                      </a:cubicBezTo>
                      <a:close/>
                      <a:moveTo>
                        <a:pt x="3258" y="2927"/>
                      </a:moveTo>
                      <a:cubicBezTo>
                        <a:pt x="3258" y="2942"/>
                        <a:pt x="3258" y="2942"/>
                        <a:pt x="3258" y="2942"/>
                      </a:cubicBezTo>
                      <a:lnTo>
                        <a:pt x="3242" y="2942"/>
                      </a:lnTo>
                      <a:cubicBezTo>
                        <a:pt x="3242" y="2942"/>
                        <a:pt x="3242" y="2958"/>
                        <a:pt x="3242" y="2958"/>
                      </a:cubicBezTo>
                      <a:cubicBezTo>
                        <a:pt x="3242" y="2963"/>
                        <a:pt x="3240" y="2964"/>
                        <a:pt x="3238" y="2964"/>
                      </a:cubicBezTo>
                      <a:cubicBezTo>
                        <a:pt x="3232" y="2964"/>
                        <a:pt x="3221" y="2958"/>
                        <a:pt x="3211" y="2958"/>
                      </a:cubicBezTo>
                      <a:cubicBezTo>
                        <a:pt x="3211" y="2942"/>
                        <a:pt x="3227" y="2942"/>
                        <a:pt x="3242" y="2942"/>
                      </a:cubicBezTo>
                      <a:cubicBezTo>
                        <a:pt x="3242" y="2927"/>
                        <a:pt x="3258" y="2927"/>
                        <a:pt x="3258" y="2927"/>
                      </a:cubicBezTo>
                      <a:close/>
                      <a:moveTo>
                        <a:pt x="652" y="2958"/>
                      </a:moveTo>
                      <a:cubicBezTo>
                        <a:pt x="652" y="2968"/>
                        <a:pt x="666" y="2992"/>
                        <a:pt x="679" y="3015"/>
                      </a:cubicBezTo>
                      <a:lnTo>
                        <a:pt x="679" y="3015"/>
                      </a:lnTo>
                      <a:cubicBezTo>
                        <a:pt x="676" y="3008"/>
                        <a:pt x="673" y="2999"/>
                        <a:pt x="668" y="2989"/>
                      </a:cubicBezTo>
                      <a:lnTo>
                        <a:pt x="652" y="2958"/>
                      </a:lnTo>
                      <a:close/>
                      <a:moveTo>
                        <a:pt x="4483" y="2895"/>
                      </a:moveTo>
                      <a:cubicBezTo>
                        <a:pt x="4498" y="2927"/>
                        <a:pt x="4514" y="2958"/>
                        <a:pt x="4529" y="2973"/>
                      </a:cubicBezTo>
                      <a:cubicBezTo>
                        <a:pt x="4507" y="2995"/>
                        <a:pt x="4493" y="3017"/>
                        <a:pt x="4481" y="3017"/>
                      </a:cubicBezTo>
                      <a:cubicBezTo>
                        <a:pt x="4476" y="3017"/>
                        <a:pt x="4472" y="3013"/>
                        <a:pt x="4467" y="3004"/>
                      </a:cubicBezTo>
                      <a:lnTo>
                        <a:pt x="4483" y="2927"/>
                      </a:lnTo>
                      <a:cubicBezTo>
                        <a:pt x="4483" y="2927"/>
                        <a:pt x="4483" y="2927"/>
                        <a:pt x="4483" y="2911"/>
                      </a:cubicBezTo>
                      <a:lnTo>
                        <a:pt x="4483" y="2895"/>
                      </a:lnTo>
                      <a:close/>
                      <a:moveTo>
                        <a:pt x="679" y="3015"/>
                      </a:moveTo>
                      <a:cubicBezTo>
                        <a:pt x="685" y="3030"/>
                        <a:pt x="688" y="3040"/>
                        <a:pt x="699" y="3051"/>
                      </a:cubicBezTo>
                      <a:cubicBezTo>
                        <a:pt x="693" y="3040"/>
                        <a:pt x="686" y="3028"/>
                        <a:pt x="679" y="3015"/>
                      </a:cubicBezTo>
                      <a:close/>
                      <a:moveTo>
                        <a:pt x="4204" y="3035"/>
                      </a:moveTo>
                      <a:cubicBezTo>
                        <a:pt x="4204" y="3035"/>
                        <a:pt x="4204" y="3051"/>
                        <a:pt x="4219" y="3066"/>
                      </a:cubicBezTo>
                      <a:cubicBezTo>
                        <a:pt x="4204" y="3051"/>
                        <a:pt x="4204" y="3051"/>
                        <a:pt x="4204" y="3051"/>
                      </a:cubicBezTo>
                      <a:cubicBezTo>
                        <a:pt x="4204" y="3051"/>
                        <a:pt x="4204" y="3035"/>
                        <a:pt x="4204" y="3035"/>
                      </a:cubicBezTo>
                      <a:close/>
                      <a:moveTo>
                        <a:pt x="4188" y="2663"/>
                      </a:moveTo>
                      <a:cubicBezTo>
                        <a:pt x="4204" y="2694"/>
                        <a:pt x="4219" y="2725"/>
                        <a:pt x="4235" y="2756"/>
                      </a:cubicBezTo>
                      <a:cubicBezTo>
                        <a:pt x="4235" y="2771"/>
                        <a:pt x="4235" y="2771"/>
                        <a:pt x="4235" y="2771"/>
                      </a:cubicBezTo>
                      <a:cubicBezTo>
                        <a:pt x="4204" y="2787"/>
                        <a:pt x="4173" y="2802"/>
                        <a:pt x="4157" y="2833"/>
                      </a:cubicBezTo>
                      <a:cubicBezTo>
                        <a:pt x="4157" y="2833"/>
                        <a:pt x="4157" y="2833"/>
                        <a:pt x="4157" y="2849"/>
                      </a:cubicBezTo>
                      <a:cubicBezTo>
                        <a:pt x="4157" y="2864"/>
                        <a:pt x="4173" y="2895"/>
                        <a:pt x="4188" y="2927"/>
                      </a:cubicBezTo>
                      <a:cubicBezTo>
                        <a:pt x="4188" y="2942"/>
                        <a:pt x="4188" y="2958"/>
                        <a:pt x="4173" y="2973"/>
                      </a:cubicBezTo>
                      <a:cubicBezTo>
                        <a:pt x="4188" y="2958"/>
                        <a:pt x="4204" y="2958"/>
                        <a:pt x="4219" y="2958"/>
                      </a:cubicBezTo>
                      <a:cubicBezTo>
                        <a:pt x="4250" y="3004"/>
                        <a:pt x="4266" y="3035"/>
                        <a:pt x="4235" y="3066"/>
                      </a:cubicBezTo>
                      <a:lnTo>
                        <a:pt x="4204" y="3004"/>
                      </a:lnTo>
                      <a:cubicBezTo>
                        <a:pt x="4204" y="2973"/>
                        <a:pt x="4219" y="2958"/>
                        <a:pt x="4219" y="2958"/>
                      </a:cubicBezTo>
                      <a:lnTo>
                        <a:pt x="4219" y="2958"/>
                      </a:lnTo>
                      <a:cubicBezTo>
                        <a:pt x="4204" y="2973"/>
                        <a:pt x="4204" y="2989"/>
                        <a:pt x="4188" y="3004"/>
                      </a:cubicBezTo>
                      <a:cubicBezTo>
                        <a:pt x="4188" y="3004"/>
                        <a:pt x="4188" y="3020"/>
                        <a:pt x="4188" y="3020"/>
                      </a:cubicBezTo>
                      <a:cubicBezTo>
                        <a:pt x="4173" y="3004"/>
                        <a:pt x="4173" y="3004"/>
                        <a:pt x="4173" y="2989"/>
                      </a:cubicBezTo>
                      <a:lnTo>
                        <a:pt x="4173" y="2989"/>
                      </a:lnTo>
                      <a:cubicBezTo>
                        <a:pt x="4173" y="3004"/>
                        <a:pt x="4188" y="3004"/>
                        <a:pt x="4188" y="3004"/>
                      </a:cubicBezTo>
                      <a:lnTo>
                        <a:pt x="4173" y="2973"/>
                      </a:lnTo>
                      <a:lnTo>
                        <a:pt x="4126" y="2880"/>
                      </a:lnTo>
                      <a:cubicBezTo>
                        <a:pt x="4126" y="2880"/>
                        <a:pt x="4126" y="2864"/>
                        <a:pt x="4111" y="2864"/>
                      </a:cubicBezTo>
                      <a:lnTo>
                        <a:pt x="4126" y="2864"/>
                      </a:lnTo>
                      <a:cubicBezTo>
                        <a:pt x="4126" y="2849"/>
                        <a:pt x="4126" y="2849"/>
                        <a:pt x="4126" y="2849"/>
                      </a:cubicBezTo>
                      <a:cubicBezTo>
                        <a:pt x="4111" y="2833"/>
                        <a:pt x="4126" y="2818"/>
                        <a:pt x="4126" y="2787"/>
                      </a:cubicBezTo>
                      <a:lnTo>
                        <a:pt x="4126" y="2787"/>
                      </a:lnTo>
                      <a:cubicBezTo>
                        <a:pt x="4111" y="2802"/>
                        <a:pt x="4111" y="2818"/>
                        <a:pt x="4111" y="2849"/>
                      </a:cubicBezTo>
                      <a:cubicBezTo>
                        <a:pt x="4080" y="2802"/>
                        <a:pt x="4095" y="2787"/>
                        <a:pt x="4126" y="2787"/>
                      </a:cubicBezTo>
                      <a:cubicBezTo>
                        <a:pt x="4173" y="2771"/>
                        <a:pt x="4219" y="2771"/>
                        <a:pt x="4142" y="2709"/>
                      </a:cubicBezTo>
                      <a:cubicBezTo>
                        <a:pt x="4157" y="2694"/>
                        <a:pt x="4173" y="2678"/>
                        <a:pt x="4188" y="2663"/>
                      </a:cubicBezTo>
                      <a:close/>
                      <a:moveTo>
                        <a:pt x="3196" y="2958"/>
                      </a:moveTo>
                      <a:cubicBezTo>
                        <a:pt x="3227" y="3020"/>
                        <a:pt x="3258" y="3035"/>
                        <a:pt x="3304" y="3035"/>
                      </a:cubicBezTo>
                      <a:cubicBezTo>
                        <a:pt x="3304" y="3051"/>
                        <a:pt x="3304" y="3066"/>
                        <a:pt x="3304" y="3066"/>
                      </a:cubicBezTo>
                      <a:cubicBezTo>
                        <a:pt x="3273" y="3097"/>
                        <a:pt x="3227" y="3113"/>
                        <a:pt x="3196" y="3128"/>
                      </a:cubicBezTo>
                      <a:cubicBezTo>
                        <a:pt x="3180" y="3097"/>
                        <a:pt x="3149" y="3051"/>
                        <a:pt x="3134" y="3020"/>
                      </a:cubicBezTo>
                      <a:cubicBezTo>
                        <a:pt x="3149" y="3004"/>
                        <a:pt x="3165" y="2973"/>
                        <a:pt x="3196" y="2958"/>
                      </a:cubicBezTo>
                      <a:close/>
                      <a:moveTo>
                        <a:pt x="2963" y="3237"/>
                      </a:moveTo>
                      <a:cubicBezTo>
                        <a:pt x="2978" y="3252"/>
                        <a:pt x="2978" y="3268"/>
                        <a:pt x="2994" y="3283"/>
                      </a:cubicBezTo>
                      <a:cubicBezTo>
                        <a:pt x="2885" y="3361"/>
                        <a:pt x="2854" y="3423"/>
                        <a:pt x="2870" y="3469"/>
                      </a:cubicBezTo>
                      <a:cubicBezTo>
                        <a:pt x="2854" y="3485"/>
                        <a:pt x="2839" y="3485"/>
                        <a:pt x="2823" y="3500"/>
                      </a:cubicBezTo>
                      <a:cubicBezTo>
                        <a:pt x="2823" y="3423"/>
                        <a:pt x="2823" y="3376"/>
                        <a:pt x="2839" y="3330"/>
                      </a:cubicBezTo>
                      <a:cubicBezTo>
                        <a:pt x="2870" y="3299"/>
                        <a:pt x="2916" y="3268"/>
                        <a:pt x="2963" y="3237"/>
                      </a:cubicBezTo>
                      <a:close/>
                      <a:moveTo>
                        <a:pt x="2529" y="3531"/>
                      </a:moveTo>
                      <a:cubicBezTo>
                        <a:pt x="2544" y="3547"/>
                        <a:pt x="2560" y="3547"/>
                        <a:pt x="2575" y="3547"/>
                      </a:cubicBezTo>
                      <a:lnTo>
                        <a:pt x="2498" y="3624"/>
                      </a:lnTo>
                      <a:cubicBezTo>
                        <a:pt x="2498" y="3609"/>
                        <a:pt x="2498" y="3609"/>
                        <a:pt x="2498" y="3593"/>
                      </a:cubicBezTo>
                      <a:cubicBezTo>
                        <a:pt x="2498" y="3578"/>
                        <a:pt x="2498" y="3562"/>
                        <a:pt x="2498" y="3562"/>
                      </a:cubicBezTo>
                      <a:cubicBezTo>
                        <a:pt x="2498" y="3547"/>
                        <a:pt x="2513" y="3547"/>
                        <a:pt x="2529" y="3531"/>
                      </a:cubicBezTo>
                      <a:close/>
                      <a:moveTo>
                        <a:pt x="2963" y="3609"/>
                      </a:moveTo>
                      <a:cubicBezTo>
                        <a:pt x="2963" y="3609"/>
                        <a:pt x="2963" y="3609"/>
                        <a:pt x="2963" y="3624"/>
                      </a:cubicBezTo>
                      <a:cubicBezTo>
                        <a:pt x="2947" y="3609"/>
                        <a:pt x="2963" y="3609"/>
                        <a:pt x="2947" y="3609"/>
                      </a:cubicBezTo>
                      <a:close/>
                      <a:moveTo>
                        <a:pt x="2374" y="3702"/>
                      </a:moveTo>
                      <a:cubicBezTo>
                        <a:pt x="2389" y="3718"/>
                        <a:pt x="2389" y="3718"/>
                        <a:pt x="2405" y="3718"/>
                      </a:cubicBezTo>
                      <a:lnTo>
                        <a:pt x="2358" y="3764"/>
                      </a:lnTo>
                      <a:cubicBezTo>
                        <a:pt x="2327" y="3764"/>
                        <a:pt x="2296" y="3764"/>
                        <a:pt x="2265" y="3749"/>
                      </a:cubicBezTo>
                      <a:cubicBezTo>
                        <a:pt x="2265" y="3749"/>
                        <a:pt x="2265" y="3749"/>
                        <a:pt x="2265" y="3733"/>
                      </a:cubicBezTo>
                      <a:cubicBezTo>
                        <a:pt x="2282" y="3737"/>
                        <a:pt x="2296" y="3739"/>
                        <a:pt x="2309" y="3739"/>
                      </a:cubicBezTo>
                      <a:cubicBezTo>
                        <a:pt x="2343" y="3739"/>
                        <a:pt x="2362" y="3725"/>
                        <a:pt x="2374" y="3702"/>
                      </a:cubicBezTo>
                      <a:close/>
                      <a:moveTo>
                        <a:pt x="947" y="3718"/>
                      </a:moveTo>
                      <a:cubicBezTo>
                        <a:pt x="947" y="3732"/>
                        <a:pt x="947" y="3747"/>
                        <a:pt x="947" y="3762"/>
                      </a:cubicBezTo>
                      <a:lnTo>
                        <a:pt x="947" y="3762"/>
                      </a:lnTo>
                      <a:cubicBezTo>
                        <a:pt x="943" y="3760"/>
                        <a:pt x="939" y="3756"/>
                        <a:pt x="931" y="3749"/>
                      </a:cubicBezTo>
                      <a:lnTo>
                        <a:pt x="931" y="3749"/>
                      </a:lnTo>
                      <a:lnTo>
                        <a:pt x="947" y="3842"/>
                      </a:lnTo>
                      <a:cubicBezTo>
                        <a:pt x="916" y="3811"/>
                        <a:pt x="854" y="3749"/>
                        <a:pt x="947" y="3718"/>
                      </a:cubicBezTo>
                      <a:close/>
                      <a:moveTo>
                        <a:pt x="2901" y="3609"/>
                      </a:moveTo>
                      <a:cubicBezTo>
                        <a:pt x="2914" y="3690"/>
                        <a:pt x="2916" y="3770"/>
                        <a:pt x="2977" y="3770"/>
                      </a:cubicBezTo>
                      <a:cubicBezTo>
                        <a:pt x="2986" y="3770"/>
                        <a:pt x="2997" y="3768"/>
                        <a:pt x="3009" y="3764"/>
                      </a:cubicBezTo>
                      <a:lnTo>
                        <a:pt x="3009" y="3764"/>
                      </a:lnTo>
                      <a:cubicBezTo>
                        <a:pt x="3000" y="3810"/>
                        <a:pt x="2980" y="3823"/>
                        <a:pt x="2956" y="3823"/>
                      </a:cubicBezTo>
                      <a:cubicBezTo>
                        <a:pt x="2939" y="3823"/>
                        <a:pt x="2920" y="3817"/>
                        <a:pt x="2901" y="3811"/>
                      </a:cubicBezTo>
                      <a:cubicBezTo>
                        <a:pt x="2901" y="3795"/>
                        <a:pt x="2901" y="3780"/>
                        <a:pt x="2901" y="3749"/>
                      </a:cubicBezTo>
                      <a:cubicBezTo>
                        <a:pt x="2885" y="3764"/>
                        <a:pt x="2885" y="3795"/>
                        <a:pt x="2885" y="3811"/>
                      </a:cubicBezTo>
                      <a:cubicBezTo>
                        <a:pt x="2854" y="3811"/>
                        <a:pt x="2839" y="3811"/>
                        <a:pt x="2839" y="3842"/>
                      </a:cubicBezTo>
                      <a:cubicBezTo>
                        <a:pt x="2823" y="3826"/>
                        <a:pt x="2823" y="3811"/>
                        <a:pt x="2808" y="3795"/>
                      </a:cubicBezTo>
                      <a:cubicBezTo>
                        <a:pt x="2823" y="3780"/>
                        <a:pt x="2823" y="3749"/>
                        <a:pt x="2823" y="3718"/>
                      </a:cubicBezTo>
                      <a:cubicBezTo>
                        <a:pt x="2839" y="3718"/>
                        <a:pt x="2870" y="3718"/>
                        <a:pt x="2870" y="3686"/>
                      </a:cubicBezTo>
                      <a:lnTo>
                        <a:pt x="2823" y="3686"/>
                      </a:lnTo>
                      <a:lnTo>
                        <a:pt x="2823" y="3671"/>
                      </a:lnTo>
                      <a:cubicBezTo>
                        <a:pt x="2839" y="3655"/>
                        <a:pt x="2854" y="3640"/>
                        <a:pt x="2870" y="3609"/>
                      </a:cubicBezTo>
                      <a:close/>
                      <a:moveTo>
                        <a:pt x="869" y="3857"/>
                      </a:moveTo>
                      <a:lnTo>
                        <a:pt x="869" y="3857"/>
                      </a:lnTo>
                      <a:cubicBezTo>
                        <a:pt x="916" y="3873"/>
                        <a:pt x="931" y="3873"/>
                        <a:pt x="947" y="3873"/>
                      </a:cubicBezTo>
                      <a:lnTo>
                        <a:pt x="931" y="3873"/>
                      </a:lnTo>
                      <a:cubicBezTo>
                        <a:pt x="922" y="3877"/>
                        <a:pt x="914" y="3879"/>
                        <a:pt x="908" y="3879"/>
                      </a:cubicBezTo>
                      <a:cubicBezTo>
                        <a:pt x="891" y="3879"/>
                        <a:pt x="880" y="3868"/>
                        <a:pt x="869" y="3857"/>
                      </a:cubicBezTo>
                      <a:close/>
                      <a:moveTo>
                        <a:pt x="2017" y="3811"/>
                      </a:moveTo>
                      <a:cubicBezTo>
                        <a:pt x="2032" y="3873"/>
                        <a:pt x="2032" y="3935"/>
                        <a:pt x="2017" y="3981"/>
                      </a:cubicBezTo>
                      <a:cubicBezTo>
                        <a:pt x="1986" y="3981"/>
                        <a:pt x="1955" y="3966"/>
                        <a:pt x="1924" y="3950"/>
                      </a:cubicBezTo>
                      <a:cubicBezTo>
                        <a:pt x="1939" y="3888"/>
                        <a:pt x="1955" y="3842"/>
                        <a:pt x="2017" y="3811"/>
                      </a:cubicBezTo>
                      <a:close/>
                      <a:moveTo>
                        <a:pt x="1924" y="4012"/>
                      </a:moveTo>
                      <a:cubicBezTo>
                        <a:pt x="1970" y="4074"/>
                        <a:pt x="1970" y="4105"/>
                        <a:pt x="1939" y="4121"/>
                      </a:cubicBezTo>
                      <a:lnTo>
                        <a:pt x="1924" y="4136"/>
                      </a:lnTo>
                      <a:cubicBezTo>
                        <a:pt x="1902" y="4147"/>
                        <a:pt x="1872" y="4158"/>
                        <a:pt x="1840" y="4158"/>
                      </a:cubicBezTo>
                      <a:cubicBezTo>
                        <a:pt x="1827" y="4158"/>
                        <a:pt x="1813" y="4156"/>
                        <a:pt x="1800" y="4152"/>
                      </a:cubicBezTo>
                      <a:lnTo>
                        <a:pt x="1769" y="4105"/>
                      </a:lnTo>
                      <a:cubicBezTo>
                        <a:pt x="1786" y="4093"/>
                        <a:pt x="1802" y="4088"/>
                        <a:pt x="1816" y="4088"/>
                      </a:cubicBezTo>
                      <a:cubicBezTo>
                        <a:pt x="1839" y="4088"/>
                        <a:pt x="1858" y="4102"/>
                        <a:pt x="1877" y="4121"/>
                      </a:cubicBezTo>
                      <a:cubicBezTo>
                        <a:pt x="1877" y="4105"/>
                        <a:pt x="1893" y="4090"/>
                        <a:pt x="1893" y="4074"/>
                      </a:cubicBezTo>
                      <a:cubicBezTo>
                        <a:pt x="1908" y="4059"/>
                        <a:pt x="1908" y="4043"/>
                        <a:pt x="1924" y="4012"/>
                      </a:cubicBezTo>
                      <a:close/>
                      <a:moveTo>
                        <a:pt x="1846" y="4214"/>
                      </a:moveTo>
                      <a:lnTo>
                        <a:pt x="1846" y="4245"/>
                      </a:lnTo>
                      <a:lnTo>
                        <a:pt x="1831" y="4229"/>
                      </a:lnTo>
                      <a:cubicBezTo>
                        <a:pt x="1831" y="4229"/>
                        <a:pt x="1831" y="4260"/>
                        <a:pt x="1831" y="4260"/>
                      </a:cubicBezTo>
                      <a:lnTo>
                        <a:pt x="1800" y="4369"/>
                      </a:lnTo>
                      <a:lnTo>
                        <a:pt x="1815" y="4369"/>
                      </a:lnTo>
                      <a:cubicBezTo>
                        <a:pt x="1784" y="4400"/>
                        <a:pt x="1769" y="4415"/>
                        <a:pt x="1738" y="4446"/>
                      </a:cubicBezTo>
                      <a:cubicBezTo>
                        <a:pt x="1722" y="4446"/>
                        <a:pt x="1707" y="4431"/>
                        <a:pt x="1691" y="4415"/>
                      </a:cubicBezTo>
                      <a:cubicBezTo>
                        <a:pt x="1676" y="4400"/>
                        <a:pt x="1660" y="4400"/>
                        <a:pt x="1645" y="4384"/>
                      </a:cubicBezTo>
                      <a:cubicBezTo>
                        <a:pt x="1660" y="4353"/>
                        <a:pt x="1691" y="4338"/>
                        <a:pt x="1707" y="4307"/>
                      </a:cubicBezTo>
                      <a:cubicBezTo>
                        <a:pt x="1753" y="4260"/>
                        <a:pt x="1784" y="4214"/>
                        <a:pt x="1784" y="4214"/>
                      </a:cubicBezTo>
                      <a:close/>
                      <a:moveTo>
                        <a:pt x="3490" y="4400"/>
                      </a:moveTo>
                      <a:cubicBezTo>
                        <a:pt x="3475" y="4431"/>
                        <a:pt x="3475" y="4446"/>
                        <a:pt x="3475" y="4462"/>
                      </a:cubicBezTo>
                      <a:cubicBezTo>
                        <a:pt x="3475" y="4462"/>
                        <a:pt x="3475" y="4446"/>
                        <a:pt x="3475" y="4446"/>
                      </a:cubicBezTo>
                      <a:lnTo>
                        <a:pt x="3459" y="4431"/>
                      </a:lnTo>
                      <a:cubicBezTo>
                        <a:pt x="3475" y="4415"/>
                        <a:pt x="3475" y="4415"/>
                        <a:pt x="3490" y="4400"/>
                      </a:cubicBezTo>
                      <a:close/>
                      <a:moveTo>
                        <a:pt x="4312" y="4508"/>
                      </a:moveTo>
                      <a:lnTo>
                        <a:pt x="4312" y="4524"/>
                      </a:lnTo>
                      <a:cubicBezTo>
                        <a:pt x="4297" y="4524"/>
                        <a:pt x="4266" y="4540"/>
                        <a:pt x="4250" y="4555"/>
                      </a:cubicBezTo>
                      <a:cubicBezTo>
                        <a:pt x="4250" y="4540"/>
                        <a:pt x="4250" y="4540"/>
                        <a:pt x="4250" y="4524"/>
                      </a:cubicBezTo>
                      <a:cubicBezTo>
                        <a:pt x="4281" y="4508"/>
                        <a:pt x="4297" y="4508"/>
                        <a:pt x="4312" y="4508"/>
                      </a:cubicBezTo>
                      <a:close/>
                      <a:moveTo>
                        <a:pt x="1350" y="4741"/>
                      </a:moveTo>
                      <a:lnTo>
                        <a:pt x="1350" y="4741"/>
                      </a:lnTo>
                      <a:cubicBezTo>
                        <a:pt x="1396" y="4772"/>
                        <a:pt x="1443" y="4803"/>
                        <a:pt x="1490" y="4834"/>
                      </a:cubicBezTo>
                      <a:lnTo>
                        <a:pt x="1443" y="4927"/>
                      </a:lnTo>
                      <a:cubicBezTo>
                        <a:pt x="1412" y="4865"/>
                        <a:pt x="1381" y="4803"/>
                        <a:pt x="1350" y="4741"/>
                      </a:cubicBezTo>
                      <a:close/>
                      <a:moveTo>
                        <a:pt x="1164" y="4757"/>
                      </a:moveTo>
                      <a:lnTo>
                        <a:pt x="1164" y="4757"/>
                      </a:lnTo>
                      <a:lnTo>
                        <a:pt x="1164" y="4757"/>
                      </a:lnTo>
                      <a:cubicBezTo>
                        <a:pt x="1195" y="4803"/>
                        <a:pt x="1210" y="4834"/>
                        <a:pt x="1241" y="4881"/>
                      </a:cubicBezTo>
                      <a:cubicBezTo>
                        <a:pt x="1241" y="4896"/>
                        <a:pt x="1257" y="4927"/>
                        <a:pt x="1257" y="4943"/>
                      </a:cubicBezTo>
                      <a:lnTo>
                        <a:pt x="1148" y="4772"/>
                      </a:lnTo>
                      <a:cubicBezTo>
                        <a:pt x="1164" y="4772"/>
                        <a:pt x="1164" y="4757"/>
                        <a:pt x="1164" y="4757"/>
                      </a:cubicBezTo>
                      <a:close/>
                      <a:moveTo>
                        <a:pt x="2451" y="4819"/>
                      </a:moveTo>
                      <a:lnTo>
                        <a:pt x="2451" y="4834"/>
                      </a:lnTo>
                      <a:lnTo>
                        <a:pt x="2482" y="4834"/>
                      </a:lnTo>
                      <a:cubicBezTo>
                        <a:pt x="2606" y="4912"/>
                        <a:pt x="2498" y="4927"/>
                        <a:pt x="2513" y="4958"/>
                      </a:cubicBezTo>
                      <a:cubicBezTo>
                        <a:pt x="2502" y="4964"/>
                        <a:pt x="2488" y="4968"/>
                        <a:pt x="2474" y="4968"/>
                      </a:cubicBezTo>
                      <a:cubicBezTo>
                        <a:pt x="2448" y="4968"/>
                        <a:pt x="2419" y="4957"/>
                        <a:pt x="2389" y="4927"/>
                      </a:cubicBezTo>
                      <a:cubicBezTo>
                        <a:pt x="2389" y="4912"/>
                        <a:pt x="2389" y="4896"/>
                        <a:pt x="2374" y="4881"/>
                      </a:cubicBezTo>
                      <a:cubicBezTo>
                        <a:pt x="2405" y="4850"/>
                        <a:pt x="2436" y="4834"/>
                        <a:pt x="2451" y="4819"/>
                      </a:cubicBezTo>
                      <a:close/>
                      <a:moveTo>
                        <a:pt x="2575" y="4989"/>
                      </a:moveTo>
                      <a:lnTo>
                        <a:pt x="2581" y="5001"/>
                      </a:lnTo>
                      <a:lnTo>
                        <a:pt x="2581" y="5001"/>
                      </a:lnTo>
                      <a:cubicBezTo>
                        <a:pt x="2579" y="4997"/>
                        <a:pt x="2577" y="4993"/>
                        <a:pt x="2575" y="4989"/>
                      </a:cubicBezTo>
                      <a:close/>
                      <a:moveTo>
                        <a:pt x="2250" y="4943"/>
                      </a:moveTo>
                      <a:cubicBezTo>
                        <a:pt x="2250" y="4974"/>
                        <a:pt x="2265" y="5020"/>
                        <a:pt x="2265" y="5051"/>
                      </a:cubicBezTo>
                      <a:cubicBezTo>
                        <a:pt x="2250" y="5005"/>
                        <a:pt x="2234" y="4974"/>
                        <a:pt x="2218" y="4943"/>
                      </a:cubicBezTo>
                      <a:close/>
                      <a:moveTo>
                        <a:pt x="2296" y="5082"/>
                      </a:moveTo>
                      <a:lnTo>
                        <a:pt x="2265" y="5113"/>
                      </a:lnTo>
                      <a:cubicBezTo>
                        <a:pt x="2265" y="5098"/>
                        <a:pt x="2265" y="5098"/>
                        <a:pt x="2265" y="5082"/>
                      </a:cubicBezTo>
                      <a:close/>
                      <a:moveTo>
                        <a:pt x="2613" y="4772"/>
                      </a:moveTo>
                      <a:cubicBezTo>
                        <a:pt x="2637" y="4772"/>
                        <a:pt x="2664" y="4789"/>
                        <a:pt x="2684" y="4819"/>
                      </a:cubicBezTo>
                      <a:cubicBezTo>
                        <a:pt x="2529" y="4850"/>
                        <a:pt x="2715" y="4974"/>
                        <a:pt x="2591" y="5020"/>
                      </a:cubicBezTo>
                      <a:lnTo>
                        <a:pt x="2581" y="5001"/>
                      </a:lnTo>
                      <a:lnTo>
                        <a:pt x="2581" y="5001"/>
                      </a:lnTo>
                      <a:cubicBezTo>
                        <a:pt x="2624" y="5101"/>
                        <a:pt x="2451" y="5148"/>
                        <a:pt x="2436" y="5237"/>
                      </a:cubicBezTo>
                      <a:cubicBezTo>
                        <a:pt x="2296" y="5206"/>
                        <a:pt x="2343" y="5113"/>
                        <a:pt x="2374" y="5051"/>
                      </a:cubicBezTo>
                      <a:lnTo>
                        <a:pt x="2482" y="4989"/>
                      </a:lnTo>
                      <a:lnTo>
                        <a:pt x="2498" y="5051"/>
                      </a:lnTo>
                      <a:lnTo>
                        <a:pt x="2529" y="4974"/>
                      </a:lnTo>
                      <a:cubicBezTo>
                        <a:pt x="2529" y="4974"/>
                        <a:pt x="2529" y="4989"/>
                        <a:pt x="2529" y="4989"/>
                      </a:cubicBezTo>
                      <a:cubicBezTo>
                        <a:pt x="2606" y="4912"/>
                        <a:pt x="2560" y="4834"/>
                        <a:pt x="2575" y="4788"/>
                      </a:cubicBezTo>
                      <a:cubicBezTo>
                        <a:pt x="2586" y="4777"/>
                        <a:pt x="2599" y="4772"/>
                        <a:pt x="2613" y="4772"/>
                      </a:cubicBezTo>
                      <a:close/>
                      <a:moveTo>
                        <a:pt x="1908" y="5206"/>
                      </a:moveTo>
                      <a:cubicBezTo>
                        <a:pt x="1939" y="5222"/>
                        <a:pt x="1955" y="5253"/>
                        <a:pt x="1970" y="5284"/>
                      </a:cubicBezTo>
                      <a:lnTo>
                        <a:pt x="1970" y="5284"/>
                      </a:lnTo>
                      <a:cubicBezTo>
                        <a:pt x="1957" y="5258"/>
                        <a:pt x="1944" y="5232"/>
                        <a:pt x="1923" y="5206"/>
                      </a:cubicBezTo>
                      <a:close/>
                      <a:moveTo>
                        <a:pt x="3180" y="5144"/>
                      </a:moveTo>
                      <a:lnTo>
                        <a:pt x="3211" y="5191"/>
                      </a:lnTo>
                      <a:cubicBezTo>
                        <a:pt x="3227" y="5253"/>
                        <a:pt x="3180" y="5268"/>
                        <a:pt x="3149" y="5284"/>
                      </a:cubicBezTo>
                      <a:lnTo>
                        <a:pt x="3149" y="5284"/>
                      </a:lnTo>
                      <a:cubicBezTo>
                        <a:pt x="3149" y="5237"/>
                        <a:pt x="3165" y="5175"/>
                        <a:pt x="3180" y="5144"/>
                      </a:cubicBezTo>
                      <a:close/>
                      <a:moveTo>
                        <a:pt x="1660" y="5067"/>
                      </a:moveTo>
                      <a:lnTo>
                        <a:pt x="1660" y="5067"/>
                      </a:lnTo>
                      <a:cubicBezTo>
                        <a:pt x="1691" y="5098"/>
                        <a:pt x="1722" y="5129"/>
                        <a:pt x="1753" y="5144"/>
                      </a:cubicBezTo>
                      <a:cubicBezTo>
                        <a:pt x="1769" y="5191"/>
                        <a:pt x="1800" y="5237"/>
                        <a:pt x="1831" y="5284"/>
                      </a:cubicBezTo>
                      <a:cubicBezTo>
                        <a:pt x="1815" y="5299"/>
                        <a:pt x="1800" y="5299"/>
                        <a:pt x="1800" y="5299"/>
                      </a:cubicBezTo>
                      <a:cubicBezTo>
                        <a:pt x="1769" y="5299"/>
                        <a:pt x="1753" y="5315"/>
                        <a:pt x="1722" y="5315"/>
                      </a:cubicBezTo>
                      <a:lnTo>
                        <a:pt x="1738" y="5331"/>
                      </a:lnTo>
                      <a:lnTo>
                        <a:pt x="1784" y="5315"/>
                      </a:lnTo>
                      <a:lnTo>
                        <a:pt x="1784" y="5315"/>
                      </a:lnTo>
                      <a:cubicBezTo>
                        <a:pt x="1769" y="5345"/>
                        <a:pt x="1926" y="5417"/>
                        <a:pt x="1801" y="5478"/>
                      </a:cubicBezTo>
                      <a:lnTo>
                        <a:pt x="1801" y="5478"/>
                      </a:lnTo>
                      <a:cubicBezTo>
                        <a:pt x="1811" y="5472"/>
                        <a:pt x="1821" y="5464"/>
                        <a:pt x="1831" y="5455"/>
                      </a:cubicBezTo>
                      <a:lnTo>
                        <a:pt x="1738" y="5331"/>
                      </a:lnTo>
                      <a:lnTo>
                        <a:pt x="1598" y="5377"/>
                      </a:lnTo>
                      <a:cubicBezTo>
                        <a:pt x="1614" y="5408"/>
                        <a:pt x="1629" y="5424"/>
                        <a:pt x="1660" y="5455"/>
                      </a:cubicBezTo>
                      <a:cubicBezTo>
                        <a:pt x="1638" y="5468"/>
                        <a:pt x="1622" y="5473"/>
                        <a:pt x="1611" y="5473"/>
                      </a:cubicBezTo>
                      <a:cubicBezTo>
                        <a:pt x="1581" y="5473"/>
                        <a:pt x="1578" y="5437"/>
                        <a:pt x="1567" y="5393"/>
                      </a:cubicBezTo>
                      <a:lnTo>
                        <a:pt x="1598" y="5377"/>
                      </a:lnTo>
                      <a:cubicBezTo>
                        <a:pt x="1583" y="5362"/>
                        <a:pt x="1567" y="5331"/>
                        <a:pt x="1552" y="5315"/>
                      </a:cubicBezTo>
                      <a:cubicBezTo>
                        <a:pt x="1536" y="5299"/>
                        <a:pt x="1536" y="5299"/>
                        <a:pt x="1521" y="5284"/>
                      </a:cubicBezTo>
                      <a:lnTo>
                        <a:pt x="1490" y="5284"/>
                      </a:lnTo>
                      <a:cubicBezTo>
                        <a:pt x="1508" y="5238"/>
                        <a:pt x="1532" y="5225"/>
                        <a:pt x="1558" y="5225"/>
                      </a:cubicBezTo>
                      <a:cubicBezTo>
                        <a:pt x="1576" y="5225"/>
                        <a:pt x="1595" y="5231"/>
                        <a:pt x="1614" y="5237"/>
                      </a:cubicBezTo>
                      <a:cubicBezTo>
                        <a:pt x="1614" y="5191"/>
                        <a:pt x="1707" y="5129"/>
                        <a:pt x="1660" y="5067"/>
                      </a:cubicBezTo>
                      <a:close/>
                      <a:moveTo>
                        <a:pt x="2250" y="5563"/>
                      </a:moveTo>
                      <a:cubicBezTo>
                        <a:pt x="2253" y="5566"/>
                        <a:pt x="2257" y="5568"/>
                        <a:pt x="2260" y="5571"/>
                      </a:cubicBezTo>
                      <a:lnTo>
                        <a:pt x="2260" y="5571"/>
                      </a:lnTo>
                      <a:cubicBezTo>
                        <a:pt x="2257" y="5568"/>
                        <a:pt x="2253" y="5565"/>
                        <a:pt x="2250" y="5563"/>
                      </a:cubicBezTo>
                      <a:close/>
                      <a:moveTo>
                        <a:pt x="1986" y="5222"/>
                      </a:moveTo>
                      <a:cubicBezTo>
                        <a:pt x="1986" y="5222"/>
                        <a:pt x="1970" y="5253"/>
                        <a:pt x="1970" y="5284"/>
                      </a:cubicBezTo>
                      <a:cubicBezTo>
                        <a:pt x="1970" y="5299"/>
                        <a:pt x="1970" y="5331"/>
                        <a:pt x="1970" y="5346"/>
                      </a:cubicBezTo>
                      <a:cubicBezTo>
                        <a:pt x="2017" y="5439"/>
                        <a:pt x="2079" y="5532"/>
                        <a:pt x="2125" y="5610"/>
                      </a:cubicBezTo>
                      <a:cubicBezTo>
                        <a:pt x="2125" y="5579"/>
                        <a:pt x="2187" y="5610"/>
                        <a:pt x="2094" y="5548"/>
                      </a:cubicBezTo>
                      <a:cubicBezTo>
                        <a:pt x="2094" y="5525"/>
                        <a:pt x="2103" y="5511"/>
                        <a:pt x="2113" y="5511"/>
                      </a:cubicBezTo>
                      <a:cubicBezTo>
                        <a:pt x="2117" y="5511"/>
                        <a:pt x="2121" y="5512"/>
                        <a:pt x="2125" y="5517"/>
                      </a:cubicBezTo>
                      <a:cubicBezTo>
                        <a:pt x="2125" y="5517"/>
                        <a:pt x="2125" y="5517"/>
                        <a:pt x="2125" y="5517"/>
                      </a:cubicBezTo>
                      <a:lnTo>
                        <a:pt x="2125" y="5517"/>
                      </a:lnTo>
                      <a:cubicBezTo>
                        <a:pt x="2154" y="5526"/>
                        <a:pt x="2188" y="5565"/>
                        <a:pt x="2207" y="5565"/>
                      </a:cubicBezTo>
                      <a:cubicBezTo>
                        <a:pt x="2219" y="5565"/>
                        <a:pt x="2225" y="5549"/>
                        <a:pt x="2218" y="5501"/>
                      </a:cubicBezTo>
                      <a:lnTo>
                        <a:pt x="2141" y="5486"/>
                      </a:lnTo>
                      <a:cubicBezTo>
                        <a:pt x="2110" y="5393"/>
                        <a:pt x="2203" y="5393"/>
                        <a:pt x="2172" y="5299"/>
                      </a:cubicBezTo>
                      <a:cubicBezTo>
                        <a:pt x="2145" y="5259"/>
                        <a:pt x="2129" y="5245"/>
                        <a:pt x="2117" y="5245"/>
                      </a:cubicBezTo>
                      <a:cubicBezTo>
                        <a:pt x="2088" y="5245"/>
                        <a:pt x="2088" y="5335"/>
                        <a:pt x="2032" y="5346"/>
                      </a:cubicBezTo>
                      <a:lnTo>
                        <a:pt x="1986" y="5222"/>
                      </a:lnTo>
                      <a:close/>
                      <a:moveTo>
                        <a:pt x="2125" y="5517"/>
                      </a:moveTo>
                      <a:cubicBezTo>
                        <a:pt x="2156" y="5548"/>
                        <a:pt x="2172" y="5594"/>
                        <a:pt x="2203" y="5641"/>
                      </a:cubicBezTo>
                      <a:cubicBezTo>
                        <a:pt x="2187" y="5594"/>
                        <a:pt x="2156" y="5548"/>
                        <a:pt x="2125" y="5517"/>
                      </a:cubicBezTo>
                      <a:close/>
                      <a:moveTo>
                        <a:pt x="978" y="4834"/>
                      </a:moveTo>
                      <a:lnTo>
                        <a:pt x="1428" y="5625"/>
                      </a:lnTo>
                      <a:cubicBezTo>
                        <a:pt x="1459" y="5625"/>
                        <a:pt x="1490" y="5625"/>
                        <a:pt x="1536" y="5610"/>
                      </a:cubicBezTo>
                      <a:lnTo>
                        <a:pt x="1536" y="5610"/>
                      </a:lnTo>
                      <a:cubicBezTo>
                        <a:pt x="1521" y="5641"/>
                        <a:pt x="1474" y="5672"/>
                        <a:pt x="1443" y="5687"/>
                      </a:cubicBezTo>
                      <a:lnTo>
                        <a:pt x="962" y="4834"/>
                      </a:lnTo>
                      <a:close/>
                      <a:moveTo>
                        <a:pt x="2901" y="5579"/>
                      </a:moveTo>
                      <a:lnTo>
                        <a:pt x="2932" y="5641"/>
                      </a:lnTo>
                      <a:lnTo>
                        <a:pt x="2947" y="5641"/>
                      </a:lnTo>
                      <a:cubicBezTo>
                        <a:pt x="2932" y="5656"/>
                        <a:pt x="2932" y="5687"/>
                        <a:pt x="2916" y="5687"/>
                      </a:cubicBezTo>
                      <a:cubicBezTo>
                        <a:pt x="2885" y="5641"/>
                        <a:pt x="2901" y="5610"/>
                        <a:pt x="2901" y="5579"/>
                      </a:cubicBezTo>
                      <a:close/>
                      <a:moveTo>
                        <a:pt x="2231" y="5633"/>
                      </a:moveTo>
                      <a:cubicBezTo>
                        <a:pt x="2221" y="5633"/>
                        <a:pt x="2212" y="5636"/>
                        <a:pt x="2203" y="5641"/>
                      </a:cubicBezTo>
                      <a:cubicBezTo>
                        <a:pt x="2187" y="5641"/>
                        <a:pt x="2172" y="5656"/>
                        <a:pt x="2156" y="5656"/>
                      </a:cubicBezTo>
                      <a:cubicBezTo>
                        <a:pt x="2172" y="5672"/>
                        <a:pt x="2172" y="5687"/>
                        <a:pt x="2187" y="5703"/>
                      </a:cubicBezTo>
                      <a:cubicBezTo>
                        <a:pt x="2203" y="5703"/>
                        <a:pt x="2234" y="5718"/>
                        <a:pt x="2265" y="5734"/>
                      </a:cubicBezTo>
                      <a:cubicBezTo>
                        <a:pt x="2265" y="5734"/>
                        <a:pt x="2265" y="5734"/>
                        <a:pt x="2265" y="5734"/>
                      </a:cubicBezTo>
                      <a:lnTo>
                        <a:pt x="2265" y="5734"/>
                      </a:lnTo>
                      <a:cubicBezTo>
                        <a:pt x="2284" y="5740"/>
                        <a:pt x="2301" y="5744"/>
                        <a:pt x="2313" y="5744"/>
                      </a:cubicBezTo>
                      <a:cubicBezTo>
                        <a:pt x="2329" y="5744"/>
                        <a:pt x="2336" y="5736"/>
                        <a:pt x="2327" y="5718"/>
                      </a:cubicBezTo>
                      <a:cubicBezTo>
                        <a:pt x="2283" y="5652"/>
                        <a:pt x="2255" y="5633"/>
                        <a:pt x="2231" y="5633"/>
                      </a:cubicBezTo>
                      <a:close/>
                      <a:moveTo>
                        <a:pt x="2436" y="5827"/>
                      </a:moveTo>
                      <a:cubicBezTo>
                        <a:pt x="2436" y="5827"/>
                        <a:pt x="2451" y="5827"/>
                        <a:pt x="2467" y="5842"/>
                      </a:cubicBezTo>
                      <a:cubicBezTo>
                        <a:pt x="2482" y="5842"/>
                        <a:pt x="2498" y="5858"/>
                        <a:pt x="2513" y="5858"/>
                      </a:cubicBezTo>
                      <a:cubicBezTo>
                        <a:pt x="2507" y="5861"/>
                        <a:pt x="2501" y="5862"/>
                        <a:pt x="2494" y="5862"/>
                      </a:cubicBezTo>
                      <a:cubicBezTo>
                        <a:pt x="2466" y="5862"/>
                        <a:pt x="2436" y="5839"/>
                        <a:pt x="2436" y="5827"/>
                      </a:cubicBezTo>
                      <a:close/>
                      <a:moveTo>
                        <a:pt x="4419" y="1"/>
                      </a:moveTo>
                      <a:cubicBezTo>
                        <a:pt x="4395" y="1"/>
                        <a:pt x="4369" y="4"/>
                        <a:pt x="4343" y="11"/>
                      </a:cubicBezTo>
                      <a:lnTo>
                        <a:pt x="4421" y="181"/>
                      </a:lnTo>
                      <a:cubicBezTo>
                        <a:pt x="4328" y="197"/>
                        <a:pt x="4142" y="243"/>
                        <a:pt x="4049" y="259"/>
                      </a:cubicBezTo>
                      <a:cubicBezTo>
                        <a:pt x="4018" y="212"/>
                        <a:pt x="3754" y="135"/>
                        <a:pt x="3940" y="57"/>
                      </a:cubicBezTo>
                      <a:cubicBezTo>
                        <a:pt x="3925" y="56"/>
                        <a:pt x="3911" y="56"/>
                        <a:pt x="3897" y="56"/>
                      </a:cubicBezTo>
                      <a:cubicBezTo>
                        <a:pt x="3530" y="56"/>
                        <a:pt x="3633" y="447"/>
                        <a:pt x="3289" y="492"/>
                      </a:cubicBezTo>
                      <a:cubicBezTo>
                        <a:pt x="3459" y="492"/>
                        <a:pt x="3475" y="476"/>
                        <a:pt x="3614" y="445"/>
                      </a:cubicBezTo>
                      <a:lnTo>
                        <a:pt x="3614" y="445"/>
                      </a:lnTo>
                      <a:cubicBezTo>
                        <a:pt x="3490" y="569"/>
                        <a:pt x="3599" y="523"/>
                        <a:pt x="3614" y="631"/>
                      </a:cubicBezTo>
                      <a:cubicBezTo>
                        <a:pt x="3587" y="608"/>
                        <a:pt x="3552" y="601"/>
                        <a:pt x="3517" y="601"/>
                      </a:cubicBezTo>
                      <a:cubicBezTo>
                        <a:pt x="3469" y="601"/>
                        <a:pt x="3420" y="614"/>
                        <a:pt x="3392" y="614"/>
                      </a:cubicBezTo>
                      <a:cubicBezTo>
                        <a:pt x="3361" y="614"/>
                        <a:pt x="3357" y="597"/>
                        <a:pt x="3413" y="523"/>
                      </a:cubicBezTo>
                      <a:lnTo>
                        <a:pt x="3413" y="523"/>
                      </a:lnTo>
                      <a:cubicBezTo>
                        <a:pt x="3304" y="554"/>
                        <a:pt x="3087" y="600"/>
                        <a:pt x="3072" y="678"/>
                      </a:cubicBezTo>
                      <a:lnTo>
                        <a:pt x="3165" y="709"/>
                      </a:lnTo>
                      <a:cubicBezTo>
                        <a:pt x="3025" y="755"/>
                        <a:pt x="2916" y="895"/>
                        <a:pt x="2916" y="1019"/>
                      </a:cubicBezTo>
                      <a:cubicBezTo>
                        <a:pt x="3072" y="941"/>
                        <a:pt x="2994" y="755"/>
                        <a:pt x="3227" y="693"/>
                      </a:cubicBezTo>
                      <a:lnTo>
                        <a:pt x="3227" y="693"/>
                      </a:lnTo>
                      <a:cubicBezTo>
                        <a:pt x="3506" y="740"/>
                        <a:pt x="3196" y="833"/>
                        <a:pt x="3413" y="941"/>
                      </a:cubicBezTo>
                      <a:cubicBezTo>
                        <a:pt x="3413" y="941"/>
                        <a:pt x="3444" y="895"/>
                        <a:pt x="3490" y="848"/>
                      </a:cubicBezTo>
                      <a:cubicBezTo>
                        <a:pt x="3521" y="817"/>
                        <a:pt x="3552" y="771"/>
                        <a:pt x="3552" y="771"/>
                      </a:cubicBezTo>
                      <a:lnTo>
                        <a:pt x="3552" y="771"/>
                      </a:lnTo>
                      <a:lnTo>
                        <a:pt x="3475" y="786"/>
                      </a:lnTo>
                      <a:cubicBezTo>
                        <a:pt x="3459" y="616"/>
                        <a:pt x="3769" y="724"/>
                        <a:pt x="3707" y="538"/>
                      </a:cubicBezTo>
                      <a:lnTo>
                        <a:pt x="3707" y="538"/>
                      </a:lnTo>
                      <a:cubicBezTo>
                        <a:pt x="3940" y="647"/>
                        <a:pt x="4002" y="538"/>
                        <a:pt x="4266" y="678"/>
                      </a:cubicBezTo>
                      <a:cubicBezTo>
                        <a:pt x="4343" y="600"/>
                        <a:pt x="4235" y="600"/>
                        <a:pt x="4157" y="600"/>
                      </a:cubicBezTo>
                      <a:cubicBezTo>
                        <a:pt x="4265" y="600"/>
                        <a:pt x="4290" y="489"/>
                        <a:pt x="4389" y="489"/>
                      </a:cubicBezTo>
                      <a:cubicBezTo>
                        <a:pt x="4418" y="489"/>
                        <a:pt x="4453" y="498"/>
                        <a:pt x="4498" y="523"/>
                      </a:cubicBezTo>
                      <a:lnTo>
                        <a:pt x="5863" y="2368"/>
                      </a:lnTo>
                      <a:cubicBezTo>
                        <a:pt x="5838" y="2411"/>
                        <a:pt x="5850" y="2435"/>
                        <a:pt x="5876" y="2435"/>
                      </a:cubicBezTo>
                      <a:cubicBezTo>
                        <a:pt x="5897" y="2435"/>
                        <a:pt x="5928" y="2419"/>
                        <a:pt x="5956" y="2384"/>
                      </a:cubicBezTo>
                      <a:lnTo>
                        <a:pt x="4498" y="429"/>
                      </a:lnTo>
                      <a:cubicBezTo>
                        <a:pt x="4467" y="398"/>
                        <a:pt x="4421" y="383"/>
                        <a:pt x="4359" y="383"/>
                      </a:cubicBezTo>
                      <a:lnTo>
                        <a:pt x="4498" y="383"/>
                      </a:lnTo>
                      <a:lnTo>
                        <a:pt x="6003" y="2399"/>
                      </a:lnTo>
                      <a:cubicBezTo>
                        <a:pt x="5972" y="2523"/>
                        <a:pt x="5941" y="2663"/>
                        <a:pt x="5863" y="2771"/>
                      </a:cubicBezTo>
                      <a:cubicBezTo>
                        <a:pt x="5863" y="2771"/>
                        <a:pt x="5910" y="2740"/>
                        <a:pt x="5956" y="2709"/>
                      </a:cubicBezTo>
                      <a:cubicBezTo>
                        <a:pt x="6018" y="2663"/>
                        <a:pt x="6065" y="2632"/>
                        <a:pt x="6065" y="2632"/>
                      </a:cubicBezTo>
                      <a:lnTo>
                        <a:pt x="6065" y="2632"/>
                      </a:lnTo>
                      <a:cubicBezTo>
                        <a:pt x="6065" y="2632"/>
                        <a:pt x="6049" y="2678"/>
                        <a:pt x="6018" y="2725"/>
                      </a:cubicBezTo>
                      <a:cubicBezTo>
                        <a:pt x="6003" y="2787"/>
                        <a:pt x="5987" y="2833"/>
                        <a:pt x="5987" y="2833"/>
                      </a:cubicBezTo>
                      <a:cubicBezTo>
                        <a:pt x="5987" y="2833"/>
                        <a:pt x="6098" y="2709"/>
                        <a:pt x="6110" y="2682"/>
                      </a:cubicBezTo>
                      <a:lnTo>
                        <a:pt x="6110" y="2682"/>
                      </a:lnTo>
                      <a:cubicBezTo>
                        <a:pt x="6033" y="2944"/>
                        <a:pt x="5925" y="3144"/>
                        <a:pt x="5786" y="3299"/>
                      </a:cubicBezTo>
                      <a:cubicBezTo>
                        <a:pt x="5801" y="3237"/>
                        <a:pt x="5832" y="3175"/>
                        <a:pt x="5848" y="3128"/>
                      </a:cubicBezTo>
                      <a:lnTo>
                        <a:pt x="5708" y="2864"/>
                      </a:lnTo>
                      <a:cubicBezTo>
                        <a:pt x="5724" y="2818"/>
                        <a:pt x="5739" y="2756"/>
                        <a:pt x="5739" y="2709"/>
                      </a:cubicBezTo>
                      <a:cubicBezTo>
                        <a:pt x="5755" y="2632"/>
                        <a:pt x="5739" y="2554"/>
                        <a:pt x="5708" y="2477"/>
                      </a:cubicBezTo>
                      <a:cubicBezTo>
                        <a:pt x="5646" y="2523"/>
                        <a:pt x="5693" y="2663"/>
                        <a:pt x="5646" y="2740"/>
                      </a:cubicBezTo>
                      <a:lnTo>
                        <a:pt x="5444" y="2322"/>
                      </a:lnTo>
                      <a:cubicBezTo>
                        <a:pt x="5444" y="2322"/>
                        <a:pt x="5444" y="2306"/>
                        <a:pt x="5444" y="2291"/>
                      </a:cubicBezTo>
                      <a:cubicBezTo>
                        <a:pt x="5444" y="2275"/>
                        <a:pt x="5460" y="2260"/>
                        <a:pt x="5476" y="2260"/>
                      </a:cubicBezTo>
                      <a:lnTo>
                        <a:pt x="5243" y="1965"/>
                      </a:lnTo>
                      <a:lnTo>
                        <a:pt x="5134" y="1748"/>
                      </a:lnTo>
                      <a:lnTo>
                        <a:pt x="5538" y="2275"/>
                      </a:lnTo>
                      <a:cubicBezTo>
                        <a:pt x="5538" y="2291"/>
                        <a:pt x="5553" y="2306"/>
                        <a:pt x="5553" y="2306"/>
                      </a:cubicBezTo>
                      <a:lnTo>
                        <a:pt x="5569" y="2291"/>
                      </a:lnTo>
                      <a:lnTo>
                        <a:pt x="5057" y="1593"/>
                      </a:lnTo>
                      <a:lnTo>
                        <a:pt x="4483" y="817"/>
                      </a:lnTo>
                      <a:cubicBezTo>
                        <a:pt x="4439" y="799"/>
                        <a:pt x="4397" y="792"/>
                        <a:pt x="4357" y="792"/>
                      </a:cubicBezTo>
                      <a:cubicBezTo>
                        <a:pt x="4258" y="792"/>
                        <a:pt x="4173" y="839"/>
                        <a:pt x="4095" y="895"/>
                      </a:cubicBezTo>
                      <a:cubicBezTo>
                        <a:pt x="4010" y="966"/>
                        <a:pt x="3925" y="1036"/>
                        <a:pt x="3805" y="1036"/>
                      </a:cubicBezTo>
                      <a:cubicBezTo>
                        <a:pt x="3793" y="1036"/>
                        <a:pt x="3782" y="1036"/>
                        <a:pt x="3769" y="1034"/>
                      </a:cubicBezTo>
                      <a:cubicBezTo>
                        <a:pt x="3754" y="926"/>
                        <a:pt x="3552" y="941"/>
                        <a:pt x="3599" y="879"/>
                      </a:cubicBezTo>
                      <a:lnTo>
                        <a:pt x="3599" y="879"/>
                      </a:lnTo>
                      <a:cubicBezTo>
                        <a:pt x="3459" y="895"/>
                        <a:pt x="3413" y="1034"/>
                        <a:pt x="3351" y="1127"/>
                      </a:cubicBezTo>
                      <a:cubicBezTo>
                        <a:pt x="3336" y="1103"/>
                        <a:pt x="3310" y="1097"/>
                        <a:pt x="3283" y="1097"/>
                      </a:cubicBezTo>
                      <a:cubicBezTo>
                        <a:pt x="3258" y="1097"/>
                        <a:pt x="3232" y="1102"/>
                        <a:pt x="3212" y="1102"/>
                      </a:cubicBezTo>
                      <a:cubicBezTo>
                        <a:pt x="3185" y="1102"/>
                        <a:pt x="3168" y="1093"/>
                        <a:pt x="3180" y="1050"/>
                      </a:cubicBezTo>
                      <a:lnTo>
                        <a:pt x="3180" y="1050"/>
                      </a:lnTo>
                      <a:lnTo>
                        <a:pt x="3118" y="1236"/>
                      </a:lnTo>
                      <a:cubicBezTo>
                        <a:pt x="3107" y="1233"/>
                        <a:pt x="3095" y="1231"/>
                        <a:pt x="3084" y="1231"/>
                      </a:cubicBezTo>
                      <a:cubicBezTo>
                        <a:pt x="3013" y="1231"/>
                        <a:pt x="2939" y="1284"/>
                        <a:pt x="2882" y="1284"/>
                      </a:cubicBezTo>
                      <a:cubicBezTo>
                        <a:pt x="2859" y="1284"/>
                        <a:pt x="2839" y="1275"/>
                        <a:pt x="2823" y="1251"/>
                      </a:cubicBezTo>
                      <a:lnTo>
                        <a:pt x="2823" y="1251"/>
                      </a:lnTo>
                      <a:cubicBezTo>
                        <a:pt x="2761" y="1314"/>
                        <a:pt x="2870" y="1407"/>
                        <a:pt x="2730" y="1407"/>
                      </a:cubicBezTo>
                      <a:cubicBezTo>
                        <a:pt x="2730" y="1391"/>
                        <a:pt x="2715" y="1376"/>
                        <a:pt x="2746" y="1376"/>
                      </a:cubicBezTo>
                      <a:cubicBezTo>
                        <a:pt x="2732" y="1370"/>
                        <a:pt x="2717" y="1367"/>
                        <a:pt x="2701" y="1367"/>
                      </a:cubicBezTo>
                      <a:cubicBezTo>
                        <a:pt x="2628" y="1367"/>
                        <a:pt x="2541" y="1423"/>
                        <a:pt x="2529" y="1500"/>
                      </a:cubicBezTo>
                      <a:cubicBezTo>
                        <a:pt x="2548" y="1496"/>
                        <a:pt x="2561" y="1495"/>
                        <a:pt x="2570" y="1495"/>
                      </a:cubicBezTo>
                      <a:cubicBezTo>
                        <a:pt x="2594" y="1495"/>
                        <a:pt x="2588" y="1504"/>
                        <a:pt x="2612" y="1504"/>
                      </a:cubicBezTo>
                      <a:cubicBezTo>
                        <a:pt x="2620" y="1504"/>
                        <a:pt x="2633" y="1503"/>
                        <a:pt x="2653" y="1500"/>
                      </a:cubicBezTo>
                      <a:lnTo>
                        <a:pt x="2653" y="1500"/>
                      </a:lnTo>
                      <a:cubicBezTo>
                        <a:pt x="2681" y="1542"/>
                        <a:pt x="2633" y="1659"/>
                        <a:pt x="2532" y="1659"/>
                      </a:cubicBezTo>
                      <a:cubicBezTo>
                        <a:pt x="2521" y="1659"/>
                        <a:pt x="2510" y="1658"/>
                        <a:pt x="2498" y="1655"/>
                      </a:cubicBezTo>
                      <a:cubicBezTo>
                        <a:pt x="2560" y="1453"/>
                        <a:pt x="2312" y="1577"/>
                        <a:pt x="2343" y="1469"/>
                      </a:cubicBezTo>
                      <a:lnTo>
                        <a:pt x="2343" y="1469"/>
                      </a:lnTo>
                      <a:cubicBezTo>
                        <a:pt x="2110" y="1562"/>
                        <a:pt x="2094" y="1810"/>
                        <a:pt x="2001" y="2042"/>
                      </a:cubicBezTo>
                      <a:cubicBezTo>
                        <a:pt x="1831" y="2167"/>
                        <a:pt x="1552" y="2275"/>
                        <a:pt x="1490" y="2492"/>
                      </a:cubicBezTo>
                      <a:lnTo>
                        <a:pt x="1505" y="2477"/>
                      </a:lnTo>
                      <a:lnTo>
                        <a:pt x="1474" y="2585"/>
                      </a:lnTo>
                      <a:lnTo>
                        <a:pt x="1459" y="2616"/>
                      </a:lnTo>
                      <a:cubicBezTo>
                        <a:pt x="1456" y="2617"/>
                        <a:pt x="1454" y="2617"/>
                        <a:pt x="1452" y="2617"/>
                      </a:cubicBezTo>
                      <a:cubicBezTo>
                        <a:pt x="1419" y="2617"/>
                        <a:pt x="1394" y="2540"/>
                        <a:pt x="1358" y="2540"/>
                      </a:cubicBezTo>
                      <a:cubicBezTo>
                        <a:pt x="1346" y="2540"/>
                        <a:pt x="1333" y="2548"/>
                        <a:pt x="1319" y="2570"/>
                      </a:cubicBezTo>
                      <a:cubicBezTo>
                        <a:pt x="1257" y="2430"/>
                        <a:pt x="1443" y="2446"/>
                        <a:pt x="1459" y="2306"/>
                      </a:cubicBezTo>
                      <a:cubicBezTo>
                        <a:pt x="1241" y="2291"/>
                        <a:pt x="1505" y="2105"/>
                        <a:pt x="1350" y="2073"/>
                      </a:cubicBezTo>
                      <a:lnTo>
                        <a:pt x="1350" y="2073"/>
                      </a:lnTo>
                      <a:cubicBezTo>
                        <a:pt x="1459" y="2337"/>
                        <a:pt x="1086" y="2322"/>
                        <a:pt x="1055" y="2539"/>
                      </a:cubicBezTo>
                      <a:cubicBezTo>
                        <a:pt x="1036" y="2547"/>
                        <a:pt x="1022" y="2551"/>
                        <a:pt x="1011" y="2551"/>
                      </a:cubicBezTo>
                      <a:cubicBezTo>
                        <a:pt x="948" y="2551"/>
                        <a:pt x="1005" y="2427"/>
                        <a:pt x="973" y="2427"/>
                      </a:cubicBezTo>
                      <a:cubicBezTo>
                        <a:pt x="970" y="2427"/>
                        <a:pt x="967" y="2428"/>
                        <a:pt x="962" y="2430"/>
                      </a:cubicBezTo>
                      <a:lnTo>
                        <a:pt x="978" y="2523"/>
                      </a:lnTo>
                      <a:cubicBezTo>
                        <a:pt x="957" y="2528"/>
                        <a:pt x="940" y="2532"/>
                        <a:pt x="925" y="2532"/>
                      </a:cubicBezTo>
                      <a:cubicBezTo>
                        <a:pt x="895" y="2532"/>
                        <a:pt x="874" y="2518"/>
                        <a:pt x="854" y="2477"/>
                      </a:cubicBezTo>
                      <a:cubicBezTo>
                        <a:pt x="699" y="2539"/>
                        <a:pt x="590" y="2694"/>
                        <a:pt x="574" y="2880"/>
                      </a:cubicBezTo>
                      <a:cubicBezTo>
                        <a:pt x="591" y="2846"/>
                        <a:pt x="603" y="2834"/>
                        <a:pt x="612" y="2834"/>
                      </a:cubicBezTo>
                      <a:cubicBezTo>
                        <a:pt x="639" y="2834"/>
                        <a:pt x="646" y="2936"/>
                        <a:pt x="696" y="2936"/>
                      </a:cubicBezTo>
                      <a:cubicBezTo>
                        <a:pt x="709" y="2936"/>
                        <a:pt x="725" y="2929"/>
                        <a:pt x="745" y="2911"/>
                      </a:cubicBezTo>
                      <a:lnTo>
                        <a:pt x="745" y="2911"/>
                      </a:lnTo>
                      <a:cubicBezTo>
                        <a:pt x="745" y="2942"/>
                        <a:pt x="730" y="2989"/>
                        <a:pt x="714" y="3020"/>
                      </a:cubicBezTo>
                      <a:cubicBezTo>
                        <a:pt x="699" y="3035"/>
                        <a:pt x="699" y="3035"/>
                        <a:pt x="699" y="3051"/>
                      </a:cubicBezTo>
                      <a:cubicBezTo>
                        <a:pt x="668" y="3082"/>
                        <a:pt x="637" y="3113"/>
                        <a:pt x="605" y="3144"/>
                      </a:cubicBezTo>
                      <a:cubicBezTo>
                        <a:pt x="652" y="3051"/>
                        <a:pt x="373" y="3097"/>
                        <a:pt x="559" y="2973"/>
                      </a:cubicBezTo>
                      <a:cubicBezTo>
                        <a:pt x="537" y="2959"/>
                        <a:pt x="520" y="2953"/>
                        <a:pt x="508" y="2953"/>
                      </a:cubicBezTo>
                      <a:cubicBezTo>
                        <a:pt x="453" y="2953"/>
                        <a:pt x="483" y="3077"/>
                        <a:pt x="419" y="3128"/>
                      </a:cubicBezTo>
                      <a:cubicBezTo>
                        <a:pt x="419" y="3051"/>
                        <a:pt x="435" y="2911"/>
                        <a:pt x="419" y="2895"/>
                      </a:cubicBezTo>
                      <a:lnTo>
                        <a:pt x="419" y="2895"/>
                      </a:lnTo>
                      <a:cubicBezTo>
                        <a:pt x="435" y="3020"/>
                        <a:pt x="326" y="3097"/>
                        <a:pt x="218" y="3159"/>
                      </a:cubicBezTo>
                      <a:cubicBezTo>
                        <a:pt x="109" y="3206"/>
                        <a:pt x="1" y="3268"/>
                        <a:pt x="32" y="3345"/>
                      </a:cubicBezTo>
                      <a:cubicBezTo>
                        <a:pt x="47" y="3500"/>
                        <a:pt x="32" y="3702"/>
                        <a:pt x="47" y="3888"/>
                      </a:cubicBezTo>
                      <a:lnTo>
                        <a:pt x="869" y="4865"/>
                      </a:lnTo>
                      <a:cubicBezTo>
                        <a:pt x="885" y="4850"/>
                        <a:pt x="885" y="4834"/>
                        <a:pt x="885" y="4819"/>
                      </a:cubicBezTo>
                      <a:cubicBezTo>
                        <a:pt x="900" y="4834"/>
                        <a:pt x="916" y="4834"/>
                        <a:pt x="931" y="4834"/>
                      </a:cubicBezTo>
                      <a:lnTo>
                        <a:pt x="1474" y="5796"/>
                      </a:lnTo>
                      <a:cubicBezTo>
                        <a:pt x="1598" y="5703"/>
                        <a:pt x="1660" y="5594"/>
                        <a:pt x="1691" y="5486"/>
                      </a:cubicBezTo>
                      <a:cubicBezTo>
                        <a:pt x="1708" y="5491"/>
                        <a:pt x="1725" y="5495"/>
                        <a:pt x="1742" y="5495"/>
                      </a:cubicBezTo>
                      <a:cubicBezTo>
                        <a:pt x="1758" y="5495"/>
                        <a:pt x="1774" y="5492"/>
                        <a:pt x="1789" y="5485"/>
                      </a:cubicBezTo>
                      <a:lnTo>
                        <a:pt x="1789" y="5485"/>
                      </a:lnTo>
                      <a:cubicBezTo>
                        <a:pt x="1807" y="5481"/>
                        <a:pt x="1824" y="5479"/>
                        <a:pt x="1840" y="5479"/>
                      </a:cubicBezTo>
                      <a:cubicBezTo>
                        <a:pt x="1952" y="5479"/>
                        <a:pt x="2035" y="5554"/>
                        <a:pt x="2048" y="5594"/>
                      </a:cubicBezTo>
                      <a:cubicBezTo>
                        <a:pt x="2056" y="5578"/>
                        <a:pt x="2060" y="5565"/>
                        <a:pt x="2059" y="5555"/>
                      </a:cubicBezTo>
                      <a:lnTo>
                        <a:pt x="2059" y="5555"/>
                      </a:lnTo>
                      <a:cubicBezTo>
                        <a:pt x="2061" y="5558"/>
                        <a:pt x="2062" y="5561"/>
                        <a:pt x="2063" y="5563"/>
                      </a:cubicBezTo>
                      <a:cubicBezTo>
                        <a:pt x="2063" y="5548"/>
                        <a:pt x="2063" y="5532"/>
                        <a:pt x="2048" y="5532"/>
                      </a:cubicBezTo>
                      <a:cubicBezTo>
                        <a:pt x="2055" y="5539"/>
                        <a:pt x="2059" y="5547"/>
                        <a:pt x="2059" y="5555"/>
                      </a:cubicBezTo>
                      <a:lnTo>
                        <a:pt x="2059" y="5555"/>
                      </a:lnTo>
                      <a:cubicBezTo>
                        <a:pt x="2030" y="5496"/>
                        <a:pt x="1999" y="5436"/>
                        <a:pt x="1955" y="5377"/>
                      </a:cubicBezTo>
                      <a:cubicBezTo>
                        <a:pt x="1955" y="5393"/>
                        <a:pt x="1955" y="5408"/>
                        <a:pt x="1955" y="5408"/>
                      </a:cubicBezTo>
                      <a:cubicBezTo>
                        <a:pt x="1986" y="5439"/>
                        <a:pt x="2001" y="5470"/>
                        <a:pt x="2017" y="5486"/>
                      </a:cubicBezTo>
                      <a:cubicBezTo>
                        <a:pt x="1970" y="5455"/>
                        <a:pt x="1877" y="5424"/>
                        <a:pt x="1862" y="5362"/>
                      </a:cubicBezTo>
                      <a:cubicBezTo>
                        <a:pt x="1877" y="5362"/>
                        <a:pt x="1877" y="5377"/>
                        <a:pt x="1877" y="5377"/>
                      </a:cubicBezTo>
                      <a:cubicBezTo>
                        <a:pt x="1893" y="5393"/>
                        <a:pt x="1908" y="5408"/>
                        <a:pt x="1939" y="5424"/>
                      </a:cubicBezTo>
                      <a:cubicBezTo>
                        <a:pt x="1908" y="5393"/>
                        <a:pt x="1908" y="5346"/>
                        <a:pt x="1893" y="5299"/>
                      </a:cubicBezTo>
                      <a:cubicBezTo>
                        <a:pt x="1893" y="5299"/>
                        <a:pt x="1893" y="5284"/>
                        <a:pt x="1893" y="5284"/>
                      </a:cubicBezTo>
                      <a:cubicBezTo>
                        <a:pt x="1893" y="5268"/>
                        <a:pt x="1877" y="5268"/>
                        <a:pt x="1877" y="5253"/>
                      </a:cubicBezTo>
                      <a:lnTo>
                        <a:pt x="1877" y="5253"/>
                      </a:lnTo>
                      <a:cubicBezTo>
                        <a:pt x="1893" y="5268"/>
                        <a:pt x="1893" y="5268"/>
                        <a:pt x="1893" y="5284"/>
                      </a:cubicBezTo>
                      <a:cubicBezTo>
                        <a:pt x="1924" y="5315"/>
                        <a:pt x="1939" y="5346"/>
                        <a:pt x="1955" y="5377"/>
                      </a:cubicBezTo>
                      <a:cubicBezTo>
                        <a:pt x="1955" y="5377"/>
                        <a:pt x="1955" y="5362"/>
                        <a:pt x="1970" y="5346"/>
                      </a:cubicBezTo>
                      <a:cubicBezTo>
                        <a:pt x="1939" y="5299"/>
                        <a:pt x="1893" y="5253"/>
                        <a:pt x="1862" y="5191"/>
                      </a:cubicBezTo>
                      <a:lnTo>
                        <a:pt x="1862" y="5191"/>
                      </a:lnTo>
                      <a:cubicBezTo>
                        <a:pt x="1877" y="5222"/>
                        <a:pt x="1877" y="5237"/>
                        <a:pt x="1877" y="5253"/>
                      </a:cubicBezTo>
                      <a:cubicBezTo>
                        <a:pt x="1862" y="5237"/>
                        <a:pt x="1846" y="5206"/>
                        <a:pt x="1831" y="5191"/>
                      </a:cubicBezTo>
                      <a:lnTo>
                        <a:pt x="1908" y="5191"/>
                      </a:lnTo>
                      <a:cubicBezTo>
                        <a:pt x="1913" y="5196"/>
                        <a:pt x="1918" y="5201"/>
                        <a:pt x="1923" y="5206"/>
                      </a:cubicBezTo>
                      <a:lnTo>
                        <a:pt x="2048" y="5206"/>
                      </a:lnTo>
                      <a:cubicBezTo>
                        <a:pt x="2187" y="5222"/>
                        <a:pt x="2312" y="5237"/>
                        <a:pt x="2343" y="5408"/>
                      </a:cubicBezTo>
                      <a:cubicBezTo>
                        <a:pt x="2467" y="5408"/>
                        <a:pt x="2622" y="5206"/>
                        <a:pt x="2761" y="5036"/>
                      </a:cubicBezTo>
                      <a:lnTo>
                        <a:pt x="2761" y="5036"/>
                      </a:lnTo>
                      <a:cubicBezTo>
                        <a:pt x="2777" y="5144"/>
                        <a:pt x="2777" y="5253"/>
                        <a:pt x="2746" y="5299"/>
                      </a:cubicBezTo>
                      <a:cubicBezTo>
                        <a:pt x="2963" y="5253"/>
                        <a:pt x="2885" y="5222"/>
                        <a:pt x="3056" y="5160"/>
                      </a:cubicBezTo>
                      <a:lnTo>
                        <a:pt x="3056" y="5160"/>
                      </a:lnTo>
                      <a:cubicBezTo>
                        <a:pt x="3041" y="5191"/>
                        <a:pt x="3025" y="5237"/>
                        <a:pt x="3072" y="5268"/>
                      </a:cubicBezTo>
                      <a:cubicBezTo>
                        <a:pt x="3041" y="5222"/>
                        <a:pt x="3072" y="5206"/>
                        <a:pt x="3103" y="5175"/>
                      </a:cubicBezTo>
                      <a:lnTo>
                        <a:pt x="3103" y="5175"/>
                      </a:lnTo>
                      <a:cubicBezTo>
                        <a:pt x="3149" y="5284"/>
                        <a:pt x="3009" y="5377"/>
                        <a:pt x="3087" y="5424"/>
                      </a:cubicBezTo>
                      <a:lnTo>
                        <a:pt x="2932" y="5455"/>
                      </a:lnTo>
                      <a:cubicBezTo>
                        <a:pt x="2932" y="5455"/>
                        <a:pt x="2916" y="5439"/>
                        <a:pt x="2916" y="5439"/>
                      </a:cubicBezTo>
                      <a:lnTo>
                        <a:pt x="2901" y="5439"/>
                      </a:lnTo>
                      <a:cubicBezTo>
                        <a:pt x="2901" y="5424"/>
                        <a:pt x="2901" y="5408"/>
                        <a:pt x="2901" y="5393"/>
                      </a:cubicBezTo>
                      <a:cubicBezTo>
                        <a:pt x="2839" y="5532"/>
                        <a:pt x="2746" y="5455"/>
                        <a:pt x="2761" y="5641"/>
                      </a:cubicBezTo>
                      <a:cubicBezTo>
                        <a:pt x="2689" y="5612"/>
                        <a:pt x="2765" y="5515"/>
                        <a:pt x="2725" y="5515"/>
                      </a:cubicBezTo>
                      <a:cubicBezTo>
                        <a:pt x="2722" y="5515"/>
                        <a:pt x="2719" y="5516"/>
                        <a:pt x="2715" y="5517"/>
                      </a:cubicBezTo>
                      <a:cubicBezTo>
                        <a:pt x="2730" y="5470"/>
                        <a:pt x="2699" y="5315"/>
                        <a:pt x="2668" y="5206"/>
                      </a:cubicBezTo>
                      <a:lnTo>
                        <a:pt x="2668" y="5206"/>
                      </a:lnTo>
                      <a:cubicBezTo>
                        <a:pt x="2529" y="5237"/>
                        <a:pt x="2699" y="5393"/>
                        <a:pt x="2622" y="5501"/>
                      </a:cubicBezTo>
                      <a:lnTo>
                        <a:pt x="2498" y="5455"/>
                      </a:lnTo>
                      <a:lnTo>
                        <a:pt x="2498" y="5455"/>
                      </a:lnTo>
                      <a:cubicBezTo>
                        <a:pt x="2467" y="5501"/>
                        <a:pt x="2544" y="5501"/>
                        <a:pt x="2575" y="5532"/>
                      </a:cubicBezTo>
                      <a:cubicBezTo>
                        <a:pt x="2564" y="5554"/>
                        <a:pt x="2550" y="5560"/>
                        <a:pt x="2533" y="5560"/>
                      </a:cubicBezTo>
                      <a:cubicBezTo>
                        <a:pt x="2508" y="5560"/>
                        <a:pt x="2479" y="5545"/>
                        <a:pt x="2453" y="5545"/>
                      </a:cubicBezTo>
                      <a:cubicBezTo>
                        <a:pt x="2447" y="5545"/>
                        <a:pt x="2441" y="5546"/>
                        <a:pt x="2436" y="5548"/>
                      </a:cubicBezTo>
                      <a:cubicBezTo>
                        <a:pt x="2467" y="5579"/>
                        <a:pt x="2513" y="5579"/>
                        <a:pt x="2529" y="5625"/>
                      </a:cubicBezTo>
                      <a:cubicBezTo>
                        <a:pt x="2503" y="5614"/>
                        <a:pt x="2483" y="5611"/>
                        <a:pt x="2465" y="5611"/>
                      </a:cubicBezTo>
                      <a:cubicBezTo>
                        <a:pt x="2438" y="5611"/>
                        <a:pt x="2415" y="5619"/>
                        <a:pt x="2387" y="5619"/>
                      </a:cubicBezTo>
                      <a:cubicBezTo>
                        <a:pt x="2356" y="5619"/>
                        <a:pt x="2318" y="5609"/>
                        <a:pt x="2260" y="5571"/>
                      </a:cubicBezTo>
                      <a:lnTo>
                        <a:pt x="2260" y="5571"/>
                      </a:lnTo>
                      <a:cubicBezTo>
                        <a:pt x="2330" y="5624"/>
                        <a:pt x="2359" y="5766"/>
                        <a:pt x="2374" y="5796"/>
                      </a:cubicBezTo>
                      <a:cubicBezTo>
                        <a:pt x="2374" y="5796"/>
                        <a:pt x="2389" y="5811"/>
                        <a:pt x="2420" y="5811"/>
                      </a:cubicBezTo>
                      <a:cubicBezTo>
                        <a:pt x="2405" y="5873"/>
                        <a:pt x="2389" y="5889"/>
                        <a:pt x="2389" y="5904"/>
                      </a:cubicBezTo>
                      <a:cubicBezTo>
                        <a:pt x="2343" y="5843"/>
                        <a:pt x="2312" y="5797"/>
                        <a:pt x="2266" y="5736"/>
                      </a:cubicBezTo>
                      <a:lnTo>
                        <a:pt x="2266" y="5736"/>
                      </a:lnTo>
                      <a:cubicBezTo>
                        <a:pt x="2312" y="5797"/>
                        <a:pt x="2343" y="5843"/>
                        <a:pt x="2374" y="5904"/>
                      </a:cubicBezTo>
                      <a:cubicBezTo>
                        <a:pt x="2374" y="5920"/>
                        <a:pt x="2374" y="5935"/>
                        <a:pt x="2420" y="6013"/>
                      </a:cubicBezTo>
                      <a:cubicBezTo>
                        <a:pt x="2420" y="6053"/>
                        <a:pt x="2403" y="6070"/>
                        <a:pt x="2383" y="6070"/>
                      </a:cubicBezTo>
                      <a:cubicBezTo>
                        <a:pt x="2348" y="6070"/>
                        <a:pt x="2302" y="6020"/>
                        <a:pt x="2312" y="5951"/>
                      </a:cubicBezTo>
                      <a:lnTo>
                        <a:pt x="2312" y="5951"/>
                      </a:lnTo>
                      <a:lnTo>
                        <a:pt x="2234" y="6137"/>
                      </a:lnTo>
                      <a:lnTo>
                        <a:pt x="2327" y="6106"/>
                      </a:lnTo>
                      <a:lnTo>
                        <a:pt x="2327" y="6106"/>
                      </a:lnTo>
                      <a:cubicBezTo>
                        <a:pt x="2389" y="6246"/>
                        <a:pt x="2172" y="6168"/>
                        <a:pt x="2234" y="6323"/>
                      </a:cubicBezTo>
                      <a:lnTo>
                        <a:pt x="2389" y="6199"/>
                      </a:lnTo>
                      <a:lnTo>
                        <a:pt x="2405" y="6246"/>
                      </a:lnTo>
                      <a:cubicBezTo>
                        <a:pt x="2420" y="6184"/>
                        <a:pt x="2498" y="6153"/>
                        <a:pt x="2529" y="6153"/>
                      </a:cubicBezTo>
                      <a:cubicBezTo>
                        <a:pt x="2544" y="6184"/>
                        <a:pt x="2560" y="6215"/>
                        <a:pt x="2544" y="6230"/>
                      </a:cubicBezTo>
                      <a:cubicBezTo>
                        <a:pt x="2715" y="6121"/>
                        <a:pt x="2513" y="6013"/>
                        <a:pt x="2560" y="5873"/>
                      </a:cubicBezTo>
                      <a:cubicBezTo>
                        <a:pt x="2575" y="5858"/>
                        <a:pt x="2591" y="5842"/>
                        <a:pt x="2622" y="5827"/>
                      </a:cubicBezTo>
                      <a:lnTo>
                        <a:pt x="2730" y="5982"/>
                      </a:lnTo>
                      <a:cubicBezTo>
                        <a:pt x="2730" y="5920"/>
                        <a:pt x="2761" y="5920"/>
                        <a:pt x="2792" y="5904"/>
                      </a:cubicBezTo>
                      <a:lnTo>
                        <a:pt x="2792" y="6199"/>
                      </a:lnTo>
                      <a:cubicBezTo>
                        <a:pt x="2832" y="6231"/>
                        <a:pt x="2866" y="6242"/>
                        <a:pt x="2895" y="6242"/>
                      </a:cubicBezTo>
                      <a:cubicBezTo>
                        <a:pt x="2973" y="6242"/>
                        <a:pt x="3025" y="6164"/>
                        <a:pt x="3093" y="6164"/>
                      </a:cubicBezTo>
                      <a:cubicBezTo>
                        <a:pt x="3101" y="6164"/>
                        <a:pt x="3109" y="6166"/>
                        <a:pt x="3118" y="6168"/>
                      </a:cubicBezTo>
                      <a:cubicBezTo>
                        <a:pt x="2947" y="6075"/>
                        <a:pt x="3118" y="6059"/>
                        <a:pt x="2901" y="6028"/>
                      </a:cubicBezTo>
                      <a:lnTo>
                        <a:pt x="2870" y="5827"/>
                      </a:lnTo>
                      <a:lnTo>
                        <a:pt x="3009" y="5796"/>
                      </a:lnTo>
                      <a:cubicBezTo>
                        <a:pt x="2994" y="5749"/>
                        <a:pt x="3009" y="5672"/>
                        <a:pt x="2994" y="5641"/>
                      </a:cubicBezTo>
                      <a:cubicBezTo>
                        <a:pt x="3025" y="5641"/>
                        <a:pt x="3056" y="5641"/>
                        <a:pt x="3072" y="5625"/>
                      </a:cubicBezTo>
                      <a:cubicBezTo>
                        <a:pt x="3072" y="5645"/>
                        <a:pt x="3078" y="5664"/>
                        <a:pt x="3102" y="5664"/>
                      </a:cubicBezTo>
                      <a:cubicBezTo>
                        <a:pt x="3116" y="5664"/>
                        <a:pt x="3136" y="5658"/>
                        <a:pt x="3165" y="5641"/>
                      </a:cubicBezTo>
                      <a:lnTo>
                        <a:pt x="3165" y="5641"/>
                      </a:lnTo>
                      <a:cubicBezTo>
                        <a:pt x="3242" y="5765"/>
                        <a:pt x="3103" y="5780"/>
                        <a:pt x="3072" y="5842"/>
                      </a:cubicBezTo>
                      <a:cubicBezTo>
                        <a:pt x="3134" y="5842"/>
                        <a:pt x="3118" y="5920"/>
                        <a:pt x="3149" y="5966"/>
                      </a:cubicBezTo>
                      <a:cubicBezTo>
                        <a:pt x="3165" y="5935"/>
                        <a:pt x="3165" y="5873"/>
                        <a:pt x="3211" y="5858"/>
                      </a:cubicBezTo>
                      <a:lnTo>
                        <a:pt x="3211" y="5858"/>
                      </a:lnTo>
                      <a:cubicBezTo>
                        <a:pt x="3273" y="5904"/>
                        <a:pt x="3242" y="5982"/>
                        <a:pt x="3180" y="5997"/>
                      </a:cubicBezTo>
                      <a:cubicBezTo>
                        <a:pt x="3289" y="6028"/>
                        <a:pt x="3180" y="6137"/>
                        <a:pt x="3289" y="6137"/>
                      </a:cubicBezTo>
                      <a:cubicBezTo>
                        <a:pt x="3428" y="5982"/>
                        <a:pt x="3521" y="5842"/>
                        <a:pt x="3490" y="5579"/>
                      </a:cubicBezTo>
                      <a:lnTo>
                        <a:pt x="3490" y="5579"/>
                      </a:lnTo>
                      <a:cubicBezTo>
                        <a:pt x="3428" y="5672"/>
                        <a:pt x="3351" y="5796"/>
                        <a:pt x="3242" y="5796"/>
                      </a:cubicBezTo>
                      <a:lnTo>
                        <a:pt x="3196" y="5672"/>
                      </a:lnTo>
                      <a:lnTo>
                        <a:pt x="3196" y="5672"/>
                      </a:lnTo>
                      <a:cubicBezTo>
                        <a:pt x="3214" y="5675"/>
                        <a:pt x="3231" y="5677"/>
                        <a:pt x="3245" y="5677"/>
                      </a:cubicBezTo>
                      <a:cubicBezTo>
                        <a:pt x="3352" y="5677"/>
                        <a:pt x="3362" y="5587"/>
                        <a:pt x="3444" y="5532"/>
                      </a:cubicBezTo>
                      <a:lnTo>
                        <a:pt x="3444" y="5532"/>
                      </a:lnTo>
                      <a:lnTo>
                        <a:pt x="3211" y="5625"/>
                      </a:lnTo>
                      <a:cubicBezTo>
                        <a:pt x="3165" y="5610"/>
                        <a:pt x="3134" y="5594"/>
                        <a:pt x="3118" y="5579"/>
                      </a:cubicBezTo>
                      <a:cubicBezTo>
                        <a:pt x="3134" y="5548"/>
                        <a:pt x="3149" y="5517"/>
                        <a:pt x="3149" y="5470"/>
                      </a:cubicBezTo>
                      <a:cubicBezTo>
                        <a:pt x="3149" y="5439"/>
                        <a:pt x="3149" y="5424"/>
                        <a:pt x="3149" y="5393"/>
                      </a:cubicBezTo>
                      <a:lnTo>
                        <a:pt x="3196" y="5393"/>
                      </a:lnTo>
                      <a:cubicBezTo>
                        <a:pt x="3196" y="5408"/>
                        <a:pt x="3196" y="5408"/>
                        <a:pt x="3196" y="5424"/>
                      </a:cubicBezTo>
                      <a:cubicBezTo>
                        <a:pt x="3211" y="5377"/>
                        <a:pt x="3227" y="5346"/>
                        <a:pt x="3227" y="5315"/>
                      </a:cubicBezTo>
                      <a:cubicBezTo>
                        <a:pt x="3249" y="5269"/>
                        <a:pt x="3285" y="5253"/>
                        <a:pt x="3324" y="5253"/>
                      </a:cubicBezTo>
                      <a:cubicBezTo>
                        <a:pt x="3390" y="5253"/>
                        <a:pt x="3467" y="5301"/>
                        <a:pt x="3506" y="5331"/>
                      </a:cubicBezTo>
                      <a:cubicBezTo>
                        <a:pt x="3583" y="5331"/>
                        <a:pt x="3599" y="5470"/>
                        <a:pt x="3645" y="5532"/>
                      </a:cubicBezTo>
                      <a:cubicBezTo>
                        <a:pt x="3707" y="5439"/>
                        <a:pt x="3614" y="5331"/>
                        <a:pt x="3676" y="5253"/>
                      </a:cubicBezTo>
                      <a:cubicBezTo>
                        <a:pt x="3723" y="5253"/>
                        <a:pt x="3723" y="5284"/>
                        <a:pt x="3723" y="5299"/>
                      </a:cubicBezTo>
                      <a:lnTo>
                        <a:pt x="3738" y="5191"/>
                      </a:lnTo>
                      <a:cubicBezTo>
                        <a:pt x="3744" y="5196"/>
                        <a:pt x="3752" y="5198"/>
                        <a:pt x="3762" y="5198"/>
                      </a:cubicBezTo>
                      <a:cubicBezTo>
                        <a:pt x="3786" y="5198"/>
                        <a:pt x="3819" y="5189"/>
                        <a:pt x="3847" y="5189"/>
                      </a:cubicBezTo>
                      <a:cubicBezTo>
                        <a:pt x="3882" y="5189"/>
                        <a:pt x="3908" y="5203"/>
                        <a:pt x="3894" y="5268"/>
                      </a:cubicBezTo>
                      <a:cubicBezTo>
                        <a:pt x="3878" y="5284"/>
                        <a:pt x="3863" y="5299"/>
                        <a:pt x="3847" y="5315"/>
                      </a:cubicBezTo>
                      <a:cubicBezTo>
                        <a:pt x="3958" y="5295"/>
                        <a:pt x="4109" y="5248"/>
                        <a:pt x="4226" y="5248"/>
                      </a:cubicBezTo>
                      <a:cubicBezTo>
                        <a:pt x="4289" y="5248"/>
                        <a:pt x="4342" y="5262"/>
                        <a:pt x="4374" y="5299"/>
                      </a:cubicBezTo>
                      <a:cubicBezTo>
                        <a:pt x="4452" y="5268"/>
                        <a:pt x="4390" y="5237"/>
                        <a:pt x="4514" y="5175"/>
                      </a:cubicBezTo>
                      <a:cubicBezTo>
                        <a:pt x="4498" y="5051"/>
                        <a:pt x="4374" y="5020"/>
                        <a:pt x="4436" y="4865"/>
                      </a:cubicBezTo>
                      <a:lnTo>
                        <a:pt x="4436" y="4865"/>
                      </a:lnTo>
                      <a:lnTo>
                        <a:pt x="4312" y="4912"/>
                      </a:lnTo>
                      <a:cubicBezTo>
                        <a:pt x="4312" y="4943"/>
                        <a:pt x="4312" y="4974"/>
                        <a:pt x="4297" y="5005"/>
                      </a:cubicBezTo>
                      <a:lnTo>
                        <a:pt x="4390" y="4912"/>
                      </a:lnTo>
                      <a:lnTo>
                        <a:pt x="4390" y="4912"/>
                      </a:lnTo>
                      <a:cubicBezTo>
                        <a:pt x="4359" y="5005"/>
                        <a:pt x="4405" y="5036"/>
                        <a:pt x="4452" y="5113"/>
                      </a:cubicBezTo>
                      <a:cubicBezTo>
                        <a:pt x="4397" y="5176"/>
                        <a:pt x="4335" y="5192"/>
                        <a:pt x="4274" y="5192"/>
                      </a:cubicBezTo>
                      <a:cubicBezTo>
                        <a:pt x="4210" y="5192"/>
                        <a:pt x="4146" y="5174"/>
                        <a:pt x="4092" y="5174"/>
                      </a:cubicBezTo>
                      <a:cubicBezTo>
                        <a:pt x="4082" y="5174"/>
                        <a:pt x="4073" y="5174"/>
                        <a:pt x="4064" y="5175"/>
                      </a:cubicBezTo>
                      <a:cubicBezTo>
                        <a:pt x="4064" y="5082"/>
                        <a:pt x="4142" y="5036"/>
                        <a:pt x="4033" y="4974"/>
                      </a:cubicBezTo>
                      <a:lnTo>
                        <a:pt x="4033" y="4974"/>
                      </a:lnTo>
                      <a:cubicBezTo>
                        <a:pt x="4043" y="4975"/>
                        <a:pt x="4052" y="4976"/>
                        <a:pt x="4059" y="4976"/>
                      </a:cubicBezTo>
                      <a:cubicBezTo>
                        <a:pt x="4123" y="4976"/>
                        <a:pt x="4111" y="4922"/>
                        <a:pt x="4111" y="4881"/>
                      </a:cubicBezTo>
                      <a:lnTo>
                        <a:pt x="4111" y="4881"/>
                      </a:lnTo>
                      <a:cubicBezTo>
                        <a:pt x="4120" y="4886"/>
                        <a:pt x="4131" y="4889"/>
                        <a:pt x="4144" y="4889"/>
                      </a:cubicBezTo>
                      <a:cubicBezTo>
                        <a:pt x="4172" y="4889"/>
                        <a:pt x="4207" y="4872"/>
                        <a:pt x="4250" y="4819"/>
                      </a:cubicBezTo>
                      <a:lnTo>
                        <a:pt x="4250" y="4896"/>
                      </a:lnTo>
                      <a:lnTo>
                        <a:pt x="4390" y="4772"/>
                      </a:lnTo>
                      <a:lnTo>
                        <a:pt x="4316" y="4735"/>
                      </a:lnTo>
                      <a:lnTo>
                        <a:pt x="4316" y="4735"/>
                      </a:lnTo>
                      <a:cubicBezTo>
                        <a:pt x="4343" y="4693"/>
                        <a:pt x="4343" y="4678"/>
                        <a:pt x="4328" y="4664"/>
                      </a:cubicBezTo>
                      <a:lnTo>
                        <a:pt x="4390" y="4555"/>
                      </a:lnTo>
                      <a:cubicBezTo>
                        <a:pt x="4405" y="4571"/>
                        <a:pt x="4436" y="4586"/>
                        <a:pt x="4452" y="4602"/>
                      </a:cubicBezTo>
                      <a:lnTo>
                        <a:pt x="4436" y="4602"/>
                      </a:lnTo>
                      <a:lnTo>
                        <a:pt x="4390" y="4710"/>
                      </a:lnTo>
                      <a:lnTo>
                        <a:pt x="4421" y="4726"/>
                      </a:lnTo>
                      <a:lnTo>
                        <a:pt x="4467" y="4617"/>
                      </a:lnTo>
                      <a:cubicBezTo>
                        <a:pt x="4483" y="4633"/>
                        <a:pt x="4483" y="4648"/>
                        <a:pt x="4498" y="4648"/>
                      </a:cubicBezTo>
                      <a:cubicBezTo>
                        <a:pt x="4452" y="4927"/>
                        <a:pt x="4654" y="4788"/>
                        <a:pt x="4560" y="5067"/>
                      </a:cubicBezTo>
                      <a:cubicBezTo>
                        <a:pt x="4608" y="5114"/>
                        <a:pt x="4651" y="5134"/>
                        <a:pt x="4690" y="5134"/>
                      </a:cubicBezTo>
                      <a:cubicBezTo>
                        <a:pt x="4753" y="5134"/>
                        <a:pt x="4807" y="5081"/>
                        <a:pt x="4855" y="5005"/>
                      </a:cubicBezTo>
                      <a:lnTo>
                        <a:pt x="4855" y="5005"/>
                      </a:lnTo>
                      <a:cubicBezTo>
                        <a:pt x="4851" y="5005"/>
                        <a:pt x="4848" y="5006"/>
                        <a:pt x="4844" y="5006"/>
                      </a:cubicBezTo>
                      <a:cubicBezTo>
                        <a:pt x="4745" y="5006"/>
                        <a:pt x="4725" y="4803"/>
                        <a:pt x="4560" y="4803"/>
                      </a:cubicBezTo>
                      <a:cubicBezTo>
                        <a:pt x="4638" y="4586"/>
                        <a:pt x="4390" y="4400"/>
                        <a:pt x="4654" y="4322"/>
                      </a:cubicBezTo>
                      <a:lnTo>
                        <a:pt x="4669" y="4338"/>
                      </a:lnTo>
                      <a:lnTo>
                        <a:pt x="4638" y="4198"/>
                      </a:lnTo>
                      <a:lnTo>
                        <a:pt x="4762" y="4136"/>
                      </a:lnTo>
                      <a:lnTo>
                        <a:pt x="4762" y="4136"/>
                      </a:lnTo>
                      <a:cubicBezTo>
                        <a:pt x="4855" y="4307"/>
                        <a:pt x="4731" y="4322"/>
                        <a:pt x="4762" y="4446"/>
                      </a:cubicBezTo>
                      <a:cubicBezTo>
                        <a:pt x="4855" y="4431"/>
                        <a:pt x="4871" y="4400"/>
                        <a:pt x="4871" y="4338"/>
                      </a:cubicBezTo>
                      <a:lnTo>
                        <a:pt x="4964" y="4152"/>
                      </a:lnTo>
                      <a:cubicBezTo>
                        <a:pt x="4964" y="4167"/>
                        <a:pt x="4964" y="4183"/>
                        <a:pt x="4979" y="4183"/>
                      </a:cubicBezTo>
                      <a:cubicBezTo>
                        <a:pt x="4964" y="4245"/>
                        <a:pt x="4948" y="4307"/>
                        <a:pt x="4995" y="4353"/>
                      </a:cubicBezTo>
                      <a:cubicBezTo>
                        <a:pt x="4983" y="4308"/>
                        <a:pt x="5055" y="4279"/>
                        <a:pt x="5107" y="4279"/>
                      </a:cubicBezTo>
                      <a:cubicBezTo>
                        <a:pt x="5125" y="4279"/>
                        <a:pt x="5141" y="4283"/>
                        <a:pt x="5150" y="4291"/>
                      </a:cubicBezTo>
                      <a:cubicBezTo>
                        <a:pt x="4995" y="4400"/>
                        <a:pt x="5165" y="4446"/>
                        <a:pt x="4964" y="4555"/>
                      </a:cubicBezTo>
                      <a:cubicBezTo>
                        <a:pt x="4971" y="4507"/>
                        <a:pt x="4959" y="4498"/>
                        <a:pt x="4942" y="4498"/>
                      </a:cubicBezTo>
                      <a:cubicBezTo>
                        <a:pt x="4932" y="4498"/>
                        <a:pt x="4920" y="4501"/>
                        <a:pt x="4909" y="4501"/>
                      </a:cubicBezTo>
                      <a:cubicBezTo>
                        <a:pt x="4895" y="4501"/>
                        <a:pt x="4880" y="4497"/>
                        <a:pt x="4871" y="4477"/>
                      </a:cubicBezTo>
                      <a:lnTo>
                        <a:pt x="4871" y="4477"/>
                      </a:lnTo>
                      <a:cubicBezTo>
                        <a:pt x="4886" y="4540"/>
                        <a:pt x="4793" y="4695"/>
                        <a:pt x="4669" y="4772"/>
                      </a:cubicBezTo>
                      <a:cubicBezTo>
                        <a:pt x="4692" y="4804"/>
                        <a:pt x="4715" y="4816"/>
                        <a:pt x="4738" y="4816"/>
                      </a:cubicBezTo>
                      <a:cubicBezTo>
                        <a:pt x="4795" y="4816"/>
                        <a:pt x="4856" y="4748"/>
                        <a:pt x="4933" y="4726"/>
                      </a:cubicBezTo>
                      <a:cubicBezTo>
                        <a:pt x="4933" y="4524"/>
                        <a:pt x="5227" y="4540"/>
                        <a:pt x="5181" y="4338"/>
                      </a:cubicBezTo>
                      <a:cubicBezTo>
                        <a:pt x="5207" y="4290"/>
                        <a:pt x="5227" y="4272"/>
                        <a:pt x="5243" y="4272"/>
                      </a:cubicBezTo>
                      <a:cubicBezTo>
                        <a:pt x="5283" y="4272"/>
                        <a:pt x="5294" y="4384"/>
                        <a:pt x="5305" y="4384"/>
                      </a:cubicBezTo>
                      <a:cubicBezTo>
                        <a:pt x="5460" y="4276"/>
                        <a:pt x="5258" y="4276"/>
                        <a:pt x="5274" y="4214"/>
                      </a:cubicBezTo>
                      <a:cubicBezTo>
                        <a:pt x="5336" y="3950"/>
                        <a:pt x="5553" y="4043"/>
                        <a:pt x="5662" y="3873"/>
                      </a:cubicBezTo>
                      <a:cubicBezTo>
                        <a:pt x="5615" y="3733"/>
                        <a:pt x="5677" y="3562"/>
                        <a:pt x="5755" y="3376"/>
                      </a:cubicBezTo>
                      <a:cubicBezTo>
                        <a:pt x="5801" y="3361"/>
                        <a:pt x="5832" y="3330"/>
                        <a:pt x="5879" y="3314"/>
                      </a:cubicBezTo>
                      <a:cubicBezTo>
                        <a:pt x="6018" y="3221"/>
                        <a:pt x="6127" y="3097"/>
                        <a:pt x="6189" y="2833"/>
                      </a:cubicBezTo>
                      <a:cubicBezTo>
                        <a:pt x="6189" y="2829"/>
                        <a:pt x="6188" y="2826"/>
                        <a:pt x="6187" y="2826"/>
                      </a:cubicBezTo>
                      <a:cubicBezTo>
                        <a:pt x="6176" y="2826"/>
                        <a:pt x="6110" y="3066"/>
                        <a:pt x="6056" y="3066"/>
                      </a:cubicBezTo>
                      <a:cubicBezTo>
                        <a:pt x="6048" y="3066"/>
                        <a:pt x="6041" y="3061"/>
                        <a:pt x="6034" y="3051"/>
                      </a:cubicBezTo>
                      <a:cubicBezTo>
                        <a:pt x="6034" y="2895"/>
                        <a:pt x="6080" y="2802"/>
                        <a:pt x="6142" y="2740"/>
                      </a:cubicBezTo>
                      <a:cubicBezTo>
                        <a:pt x="6220" y="2647"/>
                        <a:pt x="6298" y="2585"/>
                        <a:pt x="6344" y="2492"/>
                      </a:cubicBezTo>
                      <a:lnTo>
                        <a:pt x="4514" y="26"/>
                      </a:lnTo>
                      <a:cubicBezTo>
                        <a:pt x="4487" y="8"/>
                        <a:pt x="4454" y="1"/>
                        <a:pt x="44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1" name="Google Shape;4081;p22"/>
                <p:cNvSpPr/>
                <p:nvPr/>
              </p:nvSpPr>
              <p:spPr>
                <a:xfrm>
                  <a:off x="3487200" y="927525"/>
                  <a:ext cx="1575" cy="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106" extrusionOk="0">
                      <a:moveTo>
                        <a:pt x="62" y="0"/>
                      </a:moveTo>
                      <a:lnTo>
                        <a:pt x="62" y="0"/>
                      </a:lnTo>
                      <a:cubicBezTo>
                        <a:pt x="31" y="16"/>
                        <a:pt x="0" y="47"/>
                        <a:pt x="0" y="93"/>
                      </a:cubicBezTo>
                      <a:cubicBezTo>
                        <a:pt x="12" y="102"/>
                        <a:pt x="21" y="106"/>
                        <a:pt x="28" y="106"/>
                      </a:cubicBezTo>
                      <a:cubicBezTo>
                        <a:pt x="58" y="106"/>
                        <a:pt x="50" y="38"/>
                        <a:pt x="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2" name="Google Shape;4082;p22"/>
                <p:cNvSpPr/>
                <p:nvPr/>
              </p:nvSpPr>
              <p:spPr>
                <a:xfrm>
                  <a:off x="3417025" y="948450"/>
                  <a:ext cx="2725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125" extrusionOk="0">
                      <a:moveTo>
                        <a:pt x="0" y="1"/>
                      </a:moveTo>
                      <a:cubicBezTo>
                        <a:pt x="12" y="36"/>
                        <a:pt x="50" y="125"/>
                        <a:pt x="82" y="125"/>
                      </a:cubicBezTo>
                      <a:cubicBezTo>
                        <a:pt x="92" y="125"/>
                        <a:pt x="101" y="116"/>
                        <a:pt x="109" y="94"/>
                      </a:cubicBezTo>
                      <a:cubicBezTo>
                        <a:pt x="93" y="94"/>
                        <a:pt x="31" y="63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3" name="Google Shape;4083;p22"/>
                <p:cNvSpPr/>
                <p:nvPr/>
              </p:nvSpPr>
              <p:spPr>
                <a:xfrm>
                  <a:off x="3367775" y="823975"/>
                  <a:ext cx="62825" cy="4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3" h="1801" extrusionOk="0">
                      <a:moveTo>
                        <a:pt x="1784" y="249"/>
                      </a:moveTo>
                      <a:cubicBezTo>
                        <a:pt x="1780" y="256"/>
                        <a:pt x="1777" y="263"/>
                        <a:pt x="1775" y="269"/>
                      </a:cubicBezTo>
                      <a:lnTo>
                        <a:pt x="1775" y="269"/>
                      </a:lnTo>
                      <a:cubicBezTo>
                        <a:pt x="1779" y="262"/>
                        <a:pt x="1782" y="256"/>
                        <a:pt x="1784" y="249"/>
                      </a:cubicBezTo>
                      <a:close/>
                      <a:moveTo>
                        <a:pt x="1767" y="1029"/>
                      </a:moveTo>
                      <a:cubicBezTo>
                        <a:pt x="1758" y="1046"/>
                        <a:pt x="1753" y="1056"/>
                        <a:pt x="1753" y="1056"/>
                      </a:cubicBezTo>
                      <a:cubicBezTo>
                        <a:pt x="1760" y="1047"/>
                        <a:pt x="1764" y="1038"/>
                        <a:pt x="1767" y="1029"/>
                      </a:cubicBezTo>
                      <a:close/>
                      <a:moveTo>
                        <a:pt x="2451" y="1"/>
                      </a:moveTo>
                      <a:cubicBezTo>
                        <a:pt x="2417" y="29"/>
                        <a:pt x="2380" y="37"/>
                        <a:pt x="2342" y="37"/>
                      </a:cubicBezTo>
                      <a:cubicBezTo>
                        <a:pt x="2294" y="37"/>
                        <a:pt x="2245" y="24"/>
                        <a:pt x="2203" y="24"/>
                      </a:cubicBezTo>
                      <a:cubicBezTo>
                        <a:pt x="2186" y="24"/>
                        <a:pt x="2170" y="26"/>
                        <a:pt x="2156" y="32"/>
                      </a:cubicBezTo>
                      <a:cubicBezTo>
                        <a:pt x="2311" y="218"/>
                        <a:pt x="1939" y="187"/>
                        <a:pt x="1892" y="280"/>
                      </a:cubicBezTo>
                      <a:lnTo>
                        <a:pt x="1815" y="358"/>
                      </a:lnTo>
                      <a:lnTo>
                        <a:pt x="1784" y="373"/>
                      </a:lnTo>
                      <a:cubicBezTo>
                        <a:pt x="1756" y="346"/>
                        <a:pt x="1753" y="318"/>
                        <a:pt x="1775" y="269"/>
                      </a:cubicBezTo>
                      <a:lnTo>
                        <a:pt x="1775" y="269"/>
                      </a:lnTo>
                      <a:cubicBezTo>
                        <a:pt x="1738" y="324"/>
                        <a:pt x="1618" y="380"/>
                        <a:pt x="1660" y="435"/>
                      </a:cubicBezTo>
                      <a:cubicBezTo>
                        <a:pt x="1660" y="435"/>
                        <a:pt x="1582" y="466"/>
                        <a:pt x="1505" y="513"/>
                      </a:cubicBezTo>
                      <a:cubicBezTo>
                        <a:pt x="1412" y="559"/>
                        <a:pt x="1334" y="606"/>
                        <a:pt x="1334" y="606"/>
                      </a:cubicBezTo>
                      <a:cubicBezTo>
                        <a:pt x="1319" y="606"/>
                        <a:pt x="1303" y="590"/>
                        <a:pt x="1288" y="590"/>
                      </a:cubicBezTo>
                      <a:cubicBezTo>
                        <a:pt x="1288" y="606"/>
                        <a:pt x="1288" y="621"/>
                        <a:pt x="1303" y="621"/>
                      </a:cubicBezTo>
                      <a:cubicBezTo>
                        <a:pt x="1303" y="621"/>
                        <a:pt x="962" y="823"/>
                        <a:pt x="636" y="1040"/>
                      </a:cubicBezTo>
                      <a:cubicBezTo>
                        <a:pt x="311" y="1273"/>
                        <a:pt x="0" y="1521"/>
                        <a:pt x="0" y="1521"/>
                      </a:cubicBezTo>
                      <a:cubicBezTo>
                        <a:pt x="78" y="1490"/>
                        <a:pt x="171" y="1490"/>
                        <a:pt x="248" y="1459"/>
                      </a:cubicBezTo>
                      <a:cubicBezTo>
                        <a:pt x="248" y="1520"/>
                        <a:pt x="260" y="1538"/>
                        <a:pt x="277" y="1538"/>
                      </a:cubicBezTo>
                      <a:cubicBezTo>
                        <a:pt x="303" y="1538"/>
                        <a:pt x="344" y="1494"/>
                        <a:pt x="377" y="1494"/>
                      </a:cubicBezTo>
                      <a:cubicBezTo>
                        <a:pt x="394" y="1494"/>
                        <a:pt x="408" y="1504"/>
                        <a:pt x="419" y="1536"/>
                      </a:cubicBezTo>
                      <a:cubicBezTo>
                        <a:pt x="419" y="1614"/>
                        <a:pt x="342" y="1645"/>
                        <a:pt x="279" y="1645"/>
                      </a:cubicBezTo>
                      <a:cubicBezTo>
                        <a:pt x="311" y="1723"/>
                        <a:pt x="404" y="1738"/>
                        <a:pt x="450" y="1800"/>
                      </a:cubicBezTo>
                      <a:cubicBezTo>
                        <a:pt x="667" y="1769"/>
                        <a:pt x="481" y="1459"/>
                        <a:pt x="667" y="1397"/>
                      </a:cubicBezTo>
                      <a:cubicBezTo>
                        <a:pt x="701" y="1454"/>
                        <a:pt x="702" y="1519"/>
                        <a:pt x="737" y="1519"/>
                      </a:cubicBezTo>
                      <a:cubicBezTo>
                        <a:pt x="750" y="1519"/>
                        <a:pt x="767" y="1511"/>
                        <a:pt x="791" y="1490"/>
                      </a:cubicBezTo>
                      <a:lnTo>
                        <a:pt x="791" y="1490"/>
                      </a:lnTo>
                      <a:lnTo>
                        <a:pt x="776" y="1521"/>
                      </a:lnTo>
                      <a:cubicBezTo>
                        <a:pt x="810" y="1462"/>
                        <a:pt x="847" y="1448"/>
                        <a:pt x="881" y="1448"/>
                      </a:cubicBezTo>
                      <a:cubicBezTo>
                        <a:pt x="912" y="1448"/>
                        <a:pt x="940" y="1461"/>
                        <a:pt x="959" y="1461"/>
                      </a:cubicBezTo>
                      <a:cubicBezTo>
                        <a:pt x="985" y="1461"/>
                        <a:pt x="996" y="1439"/>
                        <a:pt x="977" y="1335"/>
                      </a:cubicBezTo>
                      <a:lnTo>
                        <a:pt x="977" y="1335"/>
                      </a:lnTo>
                      <a:lnTo>
                        <a:pt x="1055" y="1443"/>
                      </a:lnTo>
                      <a:cubicBezTo>
                        <a:pt x="1070" y="1319"/>
                        <a:pt x="1210" y="1226"/>
                        <a:pt x="1288" y="1149"/>
                      </a:cubicBezTo>
                      <a:lnTo>
                        <a:pt x="1303" y="1180"/>
                      </a:lnTo>
                      <a:cubicBezTo>
                        <a:pt x="1458" y="916"/>
                        <a:pt x="1412" y="1071"/>
                        <a:pt x="1644" y="870"/>
                      </a:cubicBezTo>
                      <a:lnTo>
                        <a:pt x="1644" y="870"/>
                      </a:lnTo>
                      <a:lnTo>
                        <a:pt x="1598" y="1071"/>
                      </a:lnTo>
                      <a:cubicBezTo>
                        <a:pt x="1722" y="1071"/>
                        <a:pt x="1660" y="916"/>
                        <a:pt x="1737" y="901"/>
                      </a:cubicBezTo>
                      <a:cubicBezTo>
                        <a:pt x="1737" y="927"/>
                        <a:pt x="1783" y="976"/>
                        <a:pt x="1767" y="1029"/>
                      </a:cubicBezTo>
                      <a:lnTo>
                        <a:pt x="1767" y="1029"/>
                      </a:lnTo>
                      <a:cubicBezTo>
                        <a:pt x="1785" y="995"/>
                        <a:pt x="1820" y="932"/>
                        <a:pt x="1861" y="870"/>
                      </a:cubicBezTo>
                      <a:cubicBezTo>
                        <a:pt x="1924" y="776"/>
                        <a:pt x="1986" y="683"/>
                        <a:pt x="1986" y="683"/>
                      </a:cubicBezTo>
                      <a:cubicBezTo>
                        <a:pt x="2017" y="559"/>
                        <a:pt x="1924" y="606"/>
                        <a:pt x="1877" y="559"/>
                      </a:cubicBezTo>
                      <a:cubicBezTo>
                        <a:pt x="1877" y="503"/>
                        <a:pt x="1941" y="469"/>
                        <a:pt x="2001" y="469"/>
                      </a:cubicBezTo>
                      <a:cubicBezTo>
                        <a:pt x="2039" y="469"/>
                        <a:pt x="2076" y="483"/>
                        <a:pt x="2094" y="513"/>
                      </a:cubicBezTo>
                      <a:cubicBezTo>
                        <a:pt x="2094" y="544"/>
                        <a:pt x="2017" y="621"/>
                        <a:pt x="2094" y="637"/>
                      </a:cubicBezTo>
                      <a:lnTo>
                        <a:pt x="2125" y="404"/>
                      </a:lnTo>
                      <a:lnTo>
                        <a:pt x="2125" y="404"/>
                      </a:lnTo>
                      <a:cubicBezTo>
                        <a:pt x="2342" y="451"/>
                        <a:pt x="2110" y="699"/>
                        <a:pt x="2079" y="807"/>
                      </a:cubicBezTo>
                      <a:cubicBezTo>
                        <a:pt x="2234" y="745"/>
                        <a:pt x="2234" y="606"/>
                        <a:pt x="2420" y="528"/>
                      </a:cubicBezTo>
                      <a:lnTo>
                        <a:pt x="2420" y="528"/>
                      </a:lnTo>
                      <a:cubicBezTo>
                        <a:pt x="2411" y="530"/>
                        <a:pt x="2402" y="531"/>
                        <a:pt x="2394" y="531"/>
                      </a:cubicBezTo>
                      <a:cubicBezTo>
                        <a:pt x="2341" y="531"/>
                        <a:pt x="2289" y="495"/>
                        <a:pt x="2249" y="482"/>
                      </a:cubicBezTo>
                      <a:cubicBezTo>
                        <a:pt x="2187" y="342"/>
                        <a:pt x="2389" y="327"/>
                        <a:pt x="2513" y="280"/>
                      </a:cubicBezTo>
                      <a:cubicBezTo>
                        <a:pt x="2404" y="249"/>
                        <a:pt x="2435" y="187"/>
                        <a:pt x="2482" y="110"/>
                      </a:cubicBezTo>
                      <a:cubicBezTo>
                        <a:pt x="2482" y="94"/>
                        <a:pt x="2482" y="94"/>
                        <a:pt x="2497" y="79"/>
                      </a:cubicBezTo>
                      <a:lnTo>
                        <a:pt x="2497" y="48"/>
                      </a:lnTo>
                      <a:lnTo>
                        <a:pt x="2482" y="63"/>
                      </a:lnTo>
                      <a:cubicBezTo>
                        <a:pt x="2482" y="48"/>
                        <a:pt x="2466" y="16"/>
                        <a:pt x="245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4" name="Google Shape;4084;p22"/>
                <p:cNvSpPr/>
                <p:nvPr/>
              </p:nvSpPr>
              <p:spPr>
                <a:xfrm>
                  <a:off x="3365825" y="861975"/>
                  <a:ext cx="1975" cy="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79" extrusionOk="0">
                      <a:moveTo>
                        <a:pt x="78" y="1"/>
                      </a:moveTo>
                      <a:lnTo>
                        <a:pt x="78" y="1"/>
                      </a:lnTo>
                      <a:cubicBezTo>
                        <a:pt x="47" y="16"/>
                        <a:pt x="16" y="47"/>
                        <a:pt x="1" y="78"/>
                      </a:cubicBezTo>
                      <a:lnTo>
                        <a:pt x="7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5" name="Google Shape;4085;p22"/>
                <p:cNvSpPr/>
                <p:nvPr/>
              </p:nvSpPr>
              <p:spPr>
                <a:xfrm>
                  <a:off x="3433675" y="821650"/>
                  <a:ext cx="702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234" extrusionOk="0">
                      <a:moveTo>
                        <a:pt x="280" y="1"/>
                      </a:moveTo>
                      <a:cubicBezTo>
                        <a:pt x="280" y="1"/>
                        <a:pt x="203" y="32"/>
                        <a:pt x="141" y="47"/>
                      </a:cubicBezTo>
                      <a:cubicBezTo>
                        <a:pt x="79" y="63"/>
                        <a:pt x="1" y="94"/>
                        <a:pt x="1" y="94"/>
                      </a:cubicBezTo>
                      <a:cubicBezTo>
                        <a:pt x="32" y="141"/>
                        <a:pt x="16" y="203"/>
                        <a:pt x="32" y="234"/>
                      </a:cubicBezTo>
                      <a:cubicBezTo>
                        <a:pt x="32" y="234"/>
                        <a:pt x="94" y="218"/>
                        <a:pt x="141" y="203"/>
                      </a:cubicBezTo>
                      <a:cubicBezTo>
                        <a:pt x="187" y="187"/>
                        <a:pt x="249" y="156"/>
                        <a:pt x="249" y="156"/>
                      </a:cubicBezTo>
                      <a:cubicBezTo>
                        <a:pt x="156" y="125"/>
                        <a:pt x="280" y="63"/>
                        <a:pt x="2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6" name="Google Shape;4086;p22"/>
                <p:cNvSpPr/>
                <p:nvPr/>
              </p:nvSpPr>
              <p:spPr>
                <a:xfrm>
                  <a:off x="3430200" y="822425"/>
                  <a:ext cx="3500" cy="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" h="110" extrusionOk="0">
                      <a:moveTo>
                        <a:pt x="47" y="1"/>
                      </a:moveTo>
                      <a:cubicBezTo>
                        <a:pt x="47" y="32"/>
                        <a:pt x="31" y="78"/>
                        <a:pt x="0" y="110"/>
                      </a:cubicBezTo>
                      <a:lnTo>
                        <a:pt x="140" y="63"/>
                      </a:lnTo>
                      <a:cubicBezTo>
                        <a:pt x="140" y="32"/>
                        <a:pt x="109" y="1"/>
                        <a:pt x="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7" name="Google Shape;4087;p22"/>
                <p:cNvSpPr/>
                <p:nvPr/>
              </p:nvSpPr>
              <p:spPr>
                <a:xfrm>
                  <a:off x="3357700" y="887975"/>
                  <a:ext cx="800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7" extrusionOk="0">
                      <a:moveTo>
                        <a:pt x="31" y="0"/>
                      </a:moveTo>
                      <a:lnTo>
                        <a:pt x="0" y="47"/>
                      </a:lnTo>
                      <a:cubicBezTo>
                        <a:pt x="16" y="31"/>
                        <a:pt x="31" y="16"/>
                        <a:pt x="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" name="Google Shape;4088;p22"/>
                <p:cNvSpPr/>
                <p:nvPr/>
              </p:nvSpPr>
              <p:spPr>
                <a:xfrm>
                  <a:off x="3339850" y="862375"/>
                  <a:ext cx="54700" cy="9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" h="3785" extrusionOk="0">
                      <a:moveTo>
                        <a:pt x="1226" y="0"/>
                      </a:moveTo>
                      <a:lnTo>
                        <a:pt x="1164" y="140"/>
                      </a:lnTo>
                      <a:lnTo>
                        <a:pt x="1133" y="93"/>
                      </a:lnTo>
                      <a:lnTo>
                        <a:pt x="1009" y="218"/>
                      </a:lnTo>
                      <a:cubicBezTo>
                        <a:pt x="1102" y="264"/>
                        <a:pt x="1117" y="249"/>
                        <a:pt x="1179" y="326"/>
                      </a:cubicBezTo>
                      <a:cubicBezTo>
                        <a:pt x="1123" y="361"/>
                        <a:pt x="1089" y="372"/>
                        <a:pt x="1064" y="372"/>
                      </a:cubicBezTo>
                      <a:cubicBezTo>
                        <a:pt x="1010" y="372"/>
                        <a:pt x="998" y="318"/>
                        <a:pt x="907" y="318"/>
                      </a:cubicBezTo>
                      <a:cubicBezTo>
                        <a:pt x="888" y="318"/>
                        <a:pt x="865" y="320"/>
                        <a:pt x="838" y="326"/>
                      </a:cubicBezTo>
                      <a:lnTo>
                        <a:pt x="652" y="528"/>
                      </a:lnTo>
                      <a:lnTo>
                        <a:pt x="652" y="481"/>
                      </a:lnTo>
                      <a:cubicBezTo>
                        <a:pt x="637" y="497"/>
                        <a:pt x="637" y="512"/>
                        <a:pt x="637" y="528"/>
                      </a:cubicBezTo>
                      <a:cubicBezTo>
                        <a:pt x="435" y="776"/>
                        <a:pt x="218" y="1024"/>
                        <a:pt x="1" y="1396"/>
                      </a:cubicBezTo>
                      <a:lnTo>
                        <a:pt x="2048" y="3785"/>
                      </a:lnTo>
                      <a:lnTo>
                        <a:pt x="2048" y="3769"/>
                      </a:lnTo>
                      <a:cubicBezTo>
                        <a:pt x="2187" y="3630"/>
                        <a:pt x="1893" y="3661"/>
                        <a:pt x="1970" y="3490"/>
                      </a:cubicBezTo>
                      <a:cubicBezTo>
                        <a:pt x="1955" y="3490"/>
                        <a:pt x="1939" y="3506"/>
                        <a:pt x="1924" y="3506"/>
                      </a:cubicBezTo>
                      <a:lnTo>
                        <a:pt x="249" y="1551"/>
                      </a:lnTo>
                      <a:cubicBezTo>
                        <a:pt x="400" y="1340"/>
                        <a:pt x="611" y="1187"/>
                        <a:pt x="520" y="1079"/>
                      </a:cubicBezTo>
                      <a:lnTo>
                        <a:pt x="520" y="1079"/>
                      </a:lnTo>
                      <a:cubicBezTo>
                        <a:pt x="532" y="1092"/>
                        <a:pt x="549" y="1112"/>
                        <a:pt x="568" y="1112"/>
                      </a:cubicBezTo>
                      <a:cubicBezTo>
                        <a:pt x="575" y="1112"/>
                        <a:pt x="583" y="1109"/>
                        <a:pt x="590" y="1102"/>
                      </a:cubicBezTo>
                      <a:lnTo>
                        <a:pt x="559" y="915"/>
                      </a:lnTo>
                      <a:lnTo>
                        <a:pt x="450" y="978"/>
                      </a:lnTo>
                      <a:cubicBezTo>
                        <a:pt x="421" y="802"/>
                        <a:pt x="683" y="556"/>
                        <a:pt x="803" y="556"/>
                      </a:cubicBezTo>
                      <a:cubicBezTo>
                        <a:pt x="810" y="556"/>
                        <a:pt x="817" y="557"/>
                        <a:pt x="823" y="559"/>
                      </a:cubicBezTo>
                      <a:cubicBezTo>
                        <a:pt x="714" y="729"/>
                        <a:pt x="916" y="776"/>
                        <a:pt x="637" y="931"/>
                      </a:cubicBezTo>
                      <a:cubicBezTo>
                        <a:pt x="683" y="947"/>
                        <a:pt x="776" y="962"/>
                        <a:pt x="745" y="1024"/>
                      </a:cubicBezTo>
                      <a:cubicBezTo>
                        <a:pt x="947" y="745"/>
                        <a:pt x="1210" y="605"/>
                        <a:pt x="1350" y="295"/>
                      </a:cubicBezTo>
                      <a:lnTo>
                        <a:pt x="1350" y="295"/>
                      </a:lnTo>
                      <a:cubicBezTo>
                        <a:pt x="1326" y="299"/>
                        <a:pt x="1307" y="301"/>
                        <a:pt x="1292" y="301"/>
                      </a:cubicBezTo>
                      <a:cubicBezTo>
                        <a:pt x="1125" y="301"/>
                        <a:pt x="1396" y="86"/>
                        <a:pt x="122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" name="Google Shape;4089;p22"/>
                <p:cNvSpPr/>
                <p:nvPr/>
              </p:nvSpPr>
              <p:spPr>
                <a:xfrm>
                  <a:off x="3152575" y="936050"/>
                  <a:ext cx="425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8" extrusionOk="0">
                      <a:moveTo>
                        <a:pt x="1" y="0"/>
                      </a:moveTo>
                      <a:cubicBezTo>
                        <a:pt x="1" y="31"/>
                        <a:pt x="1" y="47"/>
                        <a:pt x="1" y="62"/>
                      </a:cubicBezTo>
                      <a:cubicBezTo>
                        <a:pt x="1" y="62"/>
                        <a:pt x="1" y="78"/>
                        <a:pt x="16" y="78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0" name="Google Shape;4090;p22"/>
                <p:cNvSpPr/>
                <p:nvPr/>
              </p:nvSpPr>
              <p:spPr>
                <a:xfrm>
                  <a:off x="3125825" y="955400"/>
                  <a:ext cx="14375" cy="1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" h="731" extrusionOk="0">
                      <a:moveTo>
                        <a:pt x="543" y="0"/>
                      </a:moveTo>
                      <a:cubicBezTo>
                        <a:pt x="401" y="0"/>
                        <a:pt x="384" y="102"/>
                        <a:pt x="326" y="203"/>
                      </a:cubicBezTo>
                      <a:cubicBezTo>
                        <a:pt x="311" y="234"/>
                        <a:pt x="295" y="250"/>
                        <a:pt x="264" y="265"/>
                      </a:cubicBezTo>
                      <a:cubicBezTo>
                        <a:pt x="264" y="265"/>
                        <a:pt x="264" y="281"/>
                        <a:pt x="248" y="312"/>
                      </a:cubicBezTo>
                      <a:cubicBezTo>
                        <a:pt x="233" y="343"/>
                        <a:pt x="202" y="389"/>
                        <a:pt x="171" y="436"/>
                      </a:cubicBezTo>
                      <a:cubicBezTo>
                        <a:pt x="109" y="514"/>
                        <a:pt x="47" y="607"/>
                        <a:pt x="47" y="607"/>
                      </a:cubicBezTo>
                      <a:cubicBezTo>
                        <a:pt x="47" y="607"/>
                        <a:pt x="0" y="731"/>
                        <a:pt x="0" y="731"/>
                      </a:cubicBezTo>
                      <a:cubicBezTo>
                        <a:pt x="14" y="731"/>
                        <a:pt x="308" y="514"/>
                        <a:pt x="341" y="474"/>
                      </a:cubicBezTo>
                      <a:lnTo>
                        <a:pt x="341" y="474"/>
                      </a:lnTo>
                      <a:cubicBezTo>
                        <a:pt x="335" y="540"/>
                        <a:pt x="480" y="470"/>
                        <a:pt x="435" y="560"/>
                      </a:cubicBezTo>
                      <a:cubicBezTo>
                        <a:pt x="450" y="529"/>
                        <a:pt x="559" y="452"/>
                        <a:pt x="512" y="452"/>
                      </a:cubicBezTo>
                      <a:lnTo>
                        <a:pt x="450" y="483"/>
                      </a:lnTo>
                      <a:cubicBezTo>
                        <a:pt x="528" y="250"/>
                        <a:pt x="435" y="234"/>
                        <a:pt x="574" y="2"/>
                      </a:cubicBezTo>
                      <a:cubicBezTo>
                        <a:pt x="563" y="1"/>
                        <a:pt x="553" y="0"/>
                        <a:pt x="5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1" name="Google Shape;4091;p22"/>
                <p:cNvSpPr/>
                <p:nvPr/>
              </p:nvSpPr>
              <p:spPr>
                <a:xfrm>
                  <a:off x="3109150" y="835625"/>
                  <a:ext cx="4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94" extrusionOk="0">
                      <a:moveTo>
                        <a:pt x="16" y="0"/>
                      </a:moveTo>
                      <a:cubicBezTo>
                        <a:pt x="0" y="31"/>
                        <a:pt x="0" y="62"/>
                        <a:pt x="0" y="93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2" name="Google Shape;4092;p22"/>
                <p:cNvSpPr/>
                <p:nvPr/>
              </p:nvSpPr>
              <p:spPr>
                <a:xfrm>
                  <a:off x="3174675" y="805375"/>
                  <a:ext cx="235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32" extrusionOk="0">
                      <a:moveTo>
                        <a:pt x="1" y="1"/>
                      </a:moveTo>
                      <a:cubicBezTo>
                        <a:pt x="16" y="16"/>
                        <a:pt x="47" y="16"/>
                        <a:pt x="94" y="32"/>
                      </a:cubicBezTo>
                      <a:cubicBezTo>
                        <a:pt x="78" y="16"/>
                        <a:pt x="47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3" name="Google Shape;4093;p22"/>
                <p:cNvSpPr/>
                <p:nvPr/>
              </p:nvSpPr>
              <p:spPr>
                <a:xfrm>
                  <a:off x="3109150" y="837950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0" y="16"/>
                      </a:moveTo>
                      <a:cubicBezTo>
                        <a:pt x="0" y="16"/>
                        <a:pt x="0" y="16"/>
                        <a:pt x="0" y="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4" name="Google Shape;4094;p22"/>
                <p:cNvSpPr/>
                <p:nvPr/>
              </p:nvSpPr>
              <p:spPr>
                <a:xfrm>
                  <a:off x="3073875" y="917425"/>
                  <a:ext cx="40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25" extrusionOk="0">
                      <a:moveTo>
                        <a:pt x="0" y="1"/>
                      </a:moveTo>
                      <a:lnTo>
                        <a:pt x="0" y="125"/>
                      </a:lnTo>
                      <a:cubicBezTo>
                        <a:pt x="16" y="63"/>
                        <a:pt x="0" y="32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5" name="Google Shape;4095;p22"/>
                <p:cNvSpPr/>
                <p:nvPr/>
              </p:nvSpPr>
              <p:spPr>
                <a:xfrm>
                  <a:off x="3205300" y="855000"/>
                  <a:ext cx="27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" h="55" extrusionOk="0">
                      <a:moveTo>
                        <a:pt x="109" y="1"/>
                      </a:moveTo>
                      <a:cubicBezTo>
                        <a:pt x="78" y="1"/>
                        <a:pt x="47" y="15"/>
                        <a:pt x="26" y="15"/>
                      </a:cubicBezTo>
                      <a:cubicBezTo>
                        <a:pt x="15" y="15"/>
                        <a:pt x="6" y="11"/>
                        <a:pt x="1" y="1"/>
                      </a:cubicBezTo>
                      <a:lnTo>
                        <a:pt x="1" y="1"/>
                      </a:lnTo>
                      <a:cubicBezTo>
                        <a:pt x="10" y="28"/>
                        <a:pt x="45" y="54"/>
                        <a:pt x="72" y="54"/>
                      </a:cubicBezTo>
                      <a:cubicBezTo>
                        <a:pt x="93" y="54"/>
                        <a:pt x="109" y="40"/>
                        <a:pt x="10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6" name="Google Shape;4096;p22"/>
                <p:cNvSpPr/>
                <p:nvPr/>
              </p:nvSpPr>
              <p:spPr>
                <a:xfrm>
                  <a:off x="3076575" y="895725"/>
                  <a:ext cx="425" cy="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2" extrusionOk="0">
                      <a:moveTo>
                        <a:pt x="1" y="0"/>
                      </a:moveTo>
                      <a:cubicBezTo>
                        <a:pt x="1" y="8"/>
                        <a:pt x="1" y="12"/>
                        <a:pt x="3" y="12"/>
                      </a:cubicBezTo>
                      <a:cubicBezTo>
                        <a:pt x="5" y="12"/>
                        <a:pt x="8" y="8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7" name="Google Shape;4097;p22"/>
                <p:cNvSpPr/>
                <p:nvPr/>
              </p:nvSpPr>
              <p:spPr>
                <a:xfrm>
                  <a:off x="3223150" y="855400"/>
                  <a:ext cx="4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94" extrusionOk="0">
                      <a:moveTo>
                        <a:pt x="16" y="0"/>
                      </a:moveTo>
                      <a:lnTo>
                        <a:pt x="16" y="0"/>
                      </a:lnTo>
                      <a:cubicBezTo>
                        <a:pt x="16" y="31"/>
                        <a:pt x="0" y="62"/>
                        <a:pt x="0" y="93"/>
                      </a:cubicBezTo>
                      <a:cubicBezTo>
                        <a:pt x="16" y="62"/>
                        <a:pt x="16" y="31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8" name="Google Shape;4098;p22"/>
                <p:cNvSpPr/>
                <p:nvPr/>
              </p:nvSpPr>
              <p:spPr>
                <a:xfrm>
                  <a:off x="3212675" y="868975"/>
                  <a:ext cx="800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6" extrusionOk="0">
                      <a:moveTo>
                        <a:pt x="0" y="0"/>
                      </a:moveTo>
                      <a:cubicBezTo>
                        <a:pt x="16" y="16"/>
                        <a:pt x="32" y="16"/>
                        <a:pt x="32" y="16"/>
                      </a:cubicBezTo>
                      <a:cubicBezTo>
                        <a:pt x="32" y="16"/>
                        <a:pt x="16" y="0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9" name="Google Shape;4099;p22"/>
                <p:cNvSpPr/>
                <p:nvPr/>
              </p:nvSpPr>
              <p:spPr>
                <a:xfrm>
                  <a:off x="3210725" y="865875"/>
                  <a:ext cx="235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25" extrusionOk="0">
                      <a:moveTo>
                        <a:pt x="94" y="124"/>
                      </a:moveTo>
                      <a:cubicBezTo>
                        <a:pt x="94" y="124"/>
                        <a:pt x="94" y="124"/>
                        <a:pt x="94" y="124"/>
                      </a:cubicBezTo>
                      <a:cubicBezTo>
                        <a:pt x="63" y="78"/>
                        <a:pt x="32" y="3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2" y="31"/>
                        <a:pt x="63" y="78"/>
                        <a:pt x="94" y="12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0" name="Google Shape;4100;p22"/>
                <p:cNvSpPr/>
                <p:nvPr/>
              </p:nvSpPr>
              <p:spPr>
                <a:xfrm>
                  <a:off x="3176225" y="836000"/>
                  <a:ext cx="2350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63" extrusionOk="0">
                      <a:moveTo>
                        <a:pt x="63" y="1"/>
                      </a:moveTo>
                      <a:cubicBezTo>
                        <a:pt x="32" y="1"/>
                        <a:pt x="16" y="1"/>
                        <a:pt x="1" y="16"/>
                      </a:cubicBezTo>
                      <a:cubicBezTo>
                        <a:pt x="16" y="32"/>
                        <a:pt x="16" y="47"/>
                        <a:pt x="16" y="63"/>
                      </a:cubicBezTo>
                      <a:cubicBezTo>
                        <a:pt x="47" y="47"/>
                        <a:pt x="78" y="47"/>
                        <a:pt x="94" y="32"/>
                      </a:cubicBezTo>
                      <a:cubicBezTo>
                        <a:pt x="78" y="16"/>
                        <a:pt x="63" y="1"/>
                        <a:pt x="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1" name="Google Shape;4101;p22"/>
                <p:cNvSpPr/>
                <p:nvPr/>
              </p:nvSpPr>
              <p:spPr>
                <a:xfrm>
                  <a:off x="3108750" y="9100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2" name="Google Shape;4102;p22"/>
                <p:cNvSpPr/>
                <p:nvPr/>
              </p:nvSpPr>
              <p:spPr>
                <a:xfrm>
                  <a:off x="3174675" y="832525"/>
                  <a:ext cx="80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7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6" y="31"/>
                        <a:pt x="32" y="47"/>
                        <a:pt x="32" y="78"/>
                      </a:cubicBezTo>
                      <a:cubicBezTo>
                        <a:pt x="32" y="47"/>
                        <a:pt x="16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3" name="Google Shape;4103;p22"/>
                <p:cNvSpPr/>
                <p:nvPr/>
              </p:nvSpPr>
              <p:spPr>
                <a:xfrm>
                  <a:off x="3107600" y="906200"/>
                  <a:ext cx="4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" extrusionOk="0">
                      <a:moveTo>
                        <a:pt x="16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4" name="Google Shape;4104;p22"/>
                <p:cNvSpPr/>
                <p:nvPr/>
              </p:nvSpPr>
              <p:spPr>
                <a:xfrm>
                  <a:off x="3108750" y="9116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5" name="Google Shape;4105;p22"/>
                <p:cNvSpPr/>
                <p:nvPr/>
              </p:nvSpPr>
              <p:spPr>
                <a:xfrm>
                  <a:off x="3107600" y="90580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"/>
                      </a:moveTo>
                      <a:cubicBezTo>
                        <a:pt x="0" y="1"/>
                        <a:pt x="0" y="16"/>
                        <a:pt x="0" y="16"/>
                      </a:cubicBezTo>
                      <a:lnTo>
                        <a:pt x="0" y="16"/>
                      </a:lnTo>
                      <a:cubicBezTo>
                        <a:pt x="0" y="16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6" name="Google Shape;4106;p22"/>
                <p:cNvSpPr/>
                <p:nvPr/>
              </p:nvSpPr>
              <p:spPr>
                <a:xfrm>
                  <a:off x="3107200" y="904250"/>
                  <a:ext cx="42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47" extrusionOk="0">
                      <a:moveTo>
                        <a:pt x="1" y="0"/>
                      </a:moveTo>
                      <a:cubicBezTo>
                        <a:pt x="1" y="16"/>
                        <a:pt x="1" y="31"/>
                        <a:pt x="16" y="47"/>
                      </a:cubicBezTo>
                      <a:cubicBezTo>
                        <a:pt x="1" y="31"/>
                        <a:pt x="1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7" name="Google Shape;4107;p22"/>
                <p:cNvSpPr/>
                <p:nvPr/>
              </p:nvSpPr>
              <p:spPr>
                <a:xfrm>
                  <a:off x="3063000" y="796450"/>
                  <a:ext cx="165200" cy="17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8" h="6845" extrusionOk="0">
                      <a:moveTo>
                        <a:pt x="4219" y="1242"/>
                      </a:moveTo>
                      <a:cubicBezTo>
                        <a:pt x="4235" y="1273"/>
                        <a:pt x="4235" y="1288"/>
                        <a:pt x="4250" y="1288"/>
                      </a:cubicBezTo>
                      <a:lnTo>
                        <a:pt x="4188" y="1304"/>
                      </a:lnTo>
                      <a:cubicBezTo>
                        <a:pt x="4204" y="1273"/>
                        <a:pt x="4219" y="1242"/>
                        <a:pt x="4219" y="1242"/>
                      </a:cubicBezTo>
                      <a:close/>
                      <a:moveTo>
                        <a:pt x="4412" y="1427"/>
                      </a:moveTo>
                      <a:cubicBezTo>
                        <a:pt x="4410" y="1427"/>
                        <a:pt x="4408" y="1428"/>
                        <a:pt x="4406" y="1428"/>
                      </a:cubicBezTo>
                      <a:cubicBezTo>
                        <a:pt x="4412" y="1428"/>
                        <a:pt x="4413" y="1428"/>
                        <a:pt x="4412" y="1427"/>
                      </a:cubicBezTo>
                      <a:close/>
                      <a:moveTo>
                        <a:pt x="4374" y="1412"/>
                      </a:moveTo>
                      <a:lnTo>
                        <a:pt x="4374" y="1412"/>
                      </a:lnTo>
                      <a:cubicBezTo>
                        <a:pt x="4390" y="1443"/>
                        <a:pt x="4406" y="1474"/>
                        <a:pt x="4437" y="1521"/>
                      </a:cubicBezTo>
                      <a:cubicBezTo>
                        <a:pt x="4468" y="1490"/>
                        <a:pt x="4421" y="1443"/>
                        <a:pt x="4374" y="1412"/>
                      </a:cubicBezTo>
                      <a:close/>
                      <a:moveTo>
                        <a:pt x="4840" y="1567"/>
                      </a:moveTo>
                      <a:cubicBezTo>
                        <a:pt x="4840" y="1583"/>
                        <a:pt x="4840" y="1598"/>
                        <a:pt x="4840" y="1614"/>
                      </a:cubicBezTo>
                      <a:cubicBezTo>
                        <a:pt x="4824" y="1598"/>
                        <a:pt x="4824" y="1598"/>
                        <a:pt x="4824" y="1567"/>
                      </a:cubicBezTo>
                      <a:close/>
                      <a:moveTo>
                        <a:pt x="4886" y="1552"/>
                      </a:moveTo>
                      <a:cubicBezTo>
                        <a:pt x="4917" y="1583"/>
                        <a:pt x="4933" y="1614"/>
                        <a:pt x="4964" y="1629"/>
                      </a:cubicBezTo>
                      <a:cubicBezTo>
                        <a:pt x="4933" y="1614"/>
                        <a:pt x="4871" y="1598"/>
                        <a:pt x="4871" y="1567"/>
                      </a:cubicBezTo>
                      <a:cubicBezTo>
                        <a:pt x="4886" y="1567"/>
                        <a:pt x="4886" y="1552"/>
                        <a:pt x="4886" y="1552"/>
                      </a:cubicBezTo>
                      <a:close/>
                      <a:moveTo>
                        <a:pt x="4685" y="1257"/>
                      </a:moveTo>
                      <a:cubicBezTo>
                        <a:pt x="4716" y="1257"/>
                        <a:pt x="4747" y="1257"/>
                        <a:pt x="4762" y="1273"/>
                      </a:cubicBezTo>
                      <a:lnTo>
                        <a:pt x="4747" y="1335"/>
                      </a:lnTo>
                      <a:cubicBezTo>
                        <a:pt x="4772" y="1301"/>
                        <a:pt x="4810" y="1286"/>
                        <a:pt x="4852" y="1286"/>
                      </a:cubicBezTo>
                      <a:cubicBezTo>
                        <a:pt x="4889" y="1286"/>
                        <a:pt x="4928" y="1298"/>
                        <a:pt x="4964" y="1319"/>
                      </a:cubicBezTo>
                      <a:cubicBezTo>
                        <a:pt x="5072" y="1350"/>
                        <a:pt x="5134" y="1428"/>
                        <a:pt x="5196" y="1474"/>
                      </a:cubicBezTo>
                      <a:lnTo>
                        <a:pt x="5181" y="1505"/>
                      </a:lnTo>
                      <a:cubicBezTo>
                        <a:pt x="5072" y="1505"/>
                        <a:pt x="5041" y="1567"/>
                        <a:pt x="5041" y="1645"/>
                      </a:cubicBezTo>
                      <a:lnTo>
                        <a:pt x="4995" y="1645"/>
                      </a:lnTo>
                      <a:cubicBezTo>
                        <a:pt x="4964" y="1614"/>
                        <a:pt x="4933" y="1567"/>
                        <a:pt x="4902" y="1536"/>
                      </a:cubicBezTo>
                      <a:cubicBezTo>
                        <a:pt x="4917" y="1536"/>
                        <a:pt x="4917" y="1536"/>
                        <a:pt x="4917" y="1521"/>
                      </a:cubicBezTo>
                      <a:cubicBezTo>
                        <a:pt x="4917" y="1521"/>
                        <a:pt x="4902" y="1505"/>
                        <a:pt x="4902" y="1505"/>
                      </a:cubicBezTo>
                      <a:cubicBezTo>
                        <a:pt x="4886" y="1490"/>
                        <a:pt x="4886" y="1490"/>
                        <a:pt x="4871" y="1490"/>
                      </a:cubicBezTo>
                      <a:cubicBezTo>
                        <a:pt x="4824" y="1443"/>
                        <a:pt x="4793" y="1381"/>
                        <a:pt x="4747" y="1335"/>
                      </a:cubicBezTo>
                      <a:cubicBezTo>
                        <a:pt x="4731" y="1304"/>
                        <a:pt x="4716" y="1288"/>
                        <a:pt x="4685" y="1257"/>
                      </a:cubicBezTo>
                      <a:close/>
                      <a:moveTo>
                        <a:pt x="5739" y="606"/>
                      </a:moveTo>
                      <a:cubicBezTo>
                        <a:pt x="5724" y="606"/>
                        <a:pt x="5724" y="606"/>
                        <a:pt x="5724" y="621"/>
                      </a:cubicBezTo>
                      <a:lnTo>
                        <a:pt x="6148" y="1650"/>
                      </a:lnTo>
                      <a:lnTo>
                        <a:pt x="5739" y="606"/>
                      </a:lnTo>
                      <a:close/>
                      <a:moveTo>
                        <a:pt x="4483" y="1614"/>
                      </a:moveTo>
                      <a:cubicBezTo>
                        <a:pt x="4483" y="1629"/>
                        <a:pt x="4499" y="1645"/>
                        <a:pt x="4499" y="1660"/>
                      </a:cubicBezTo>
                      <a:cubicBezTo>
                        <a:pt x="4483" y="1676"/>
                        <a:pt x="4483" y="1691"/>
                        <a:pt x="4483" y="1707"/>
                      </a:cubicBezTo>
                      <a:cubicBezTo>
                        <a:pt x="4468" y="1676"/>
                        <a:pt x="4437" y="1645"/>
                        <a:pt x="4437" y="1629"/>
                      </a:cubicBezTo>
                      <a:cubicBezTo>
                        <a:pt x="4452" y="1629"/>
                        <a:pt x="4468" y="1629"/>
                        <a:pt x="4483" y="1614"/>
                      </a:cubicBezTo>
                      <a:close/>
                      <a:moveTo>
                        <a:pt x="4669" y="1273"/>
                      </a:moveTo>
                      <a:cubicBezTo>
                        <a:pt x="4731" y="1335"/>
                        <a:pt x="4793" y="1412"/>
                        <a:pt x="4855" y="1490"/>
                      </a:cubicBezTo>
                      <a:cubicBezTo>
                        <a:pt x="4840" y="1505"/>
                        <a:pt x="4824" y="1521"/>
                        <a:pt x="4809" y="1521"/>
                      </a:cubicBezTo>
                      <a:cubicBezTo>
                        <a:pt x="4809" y="1474"/>
                        <a:pt x="4809" y="1443"/>
                        <a:pt x="4793" y="1428"/>
                      </a:cubicBezTo>
                      <a:lnTo>
                        <a:pt x="4793" y="1428"/>
                      </a:lnTo>
                      <a:cubicBezTo>
                        <a:pt x="4809" y="1490"/>
                        <a:pt x="4793" y="1521"/>
                        <a:pt x="4762" y="1536"/>
                      </a:cubicBezTo>
                      <a:cubicBezTo>
                        <a:pt x="4731" y="1552"/>
                        <a:pt x="4685" y="1567"/>
                        <a:pt x="4669" y="1598"/>
                      </a:cubicBezTo>
                      <a:cubicBezTo>
                        <a:pt x="4654" y="1614"/>
                        <a:pt x="4638" y="1614"/>
                        <a:pt x="4623" y="1614"/>
                      </a:cubicBezTo>
                      <a:cubicBezTo>
                        <a:pt x="4638" y="1629"/>
                        <a:pt x="4638" y="1629"/>
                        <a:pt x="4638" y="1629"/>
                      </a:cubicBezTo>
                      <a:cubicBezTo>
                        <a:pt x="4654" y="1645"/>
                        <a:pt x="4654" y="1645"/>
                        <a:pt x="4654" y="1660"/>
                      </a:cubicBezTo>
                      <a:cubicBezTo>
                        <a:pt x="4654" y="1660"/>
                        <a:pt x="4654" y="1676"/>
                        <a:pt x="4654" y="1691"/>
                      </a:cubicBezTo>
                      <a:lnTo>
                        <a:pt x="4594" y="1679"/>
                      </a:lnTo>
                      <a:lnTo>
                        <a:pt x="4594" y="1679"/>
                      </a:lnTo>
                      <a:lnTo>
                        <a:pt x="4623" y="1722"/>
                      </a:lnTo>
                      <a:cubicBezTo>
                        <a:pt x="4608" y="1722"/>
                        <a:pt x="4607" y="1708"/>
                        <a:pt x="4593" y="1679"/>
                      </a:cubicBezTo>
                      <a:lnTo>
                        <a:pt x="4593" y="1679"/>
                      </a:lnTo>
                      <a:lnTo>
                        <a:pt x="4594" y="1679"/>
                      </a:lnTo>
                      <a:lnTo>
                        <a:pt x="4594" y="1679"/>
                      </a:lnTo>
                      <a:lnTo>
                        <a:pt x="4592" y="1676"/>
                      </a:lnTo>
                      <a:lnTo>
                        <a:pt x="4592" y="1676"/>
                      </a:lnTo>
                      <a:cubicBezTo>
                        <a:pt x="4592" y="1677"/>
                        <a:pt x="4593" y="1678"/>
                        <a:pt x="4593" y="1679"/>
                      </a:cubicBezTo>
                      <a:lnTo>
                        <a:pt x="4593" y="1679"/>
                      </a:lnTo>
                      <a:lnTo>
                        <a:pt x="4576" y="1676"/>
                      </a:lnTo>
                      <a:cubicBezTo>
                        <a:pt x="4576" y="1676"/>
                        <a:pt x="4561" y="1660"/>
                        <a:pt x="4561" y="1660"/>
                      </a:cubicBezTo>
                      <a:cubicBezTo>
                        <a:pt x="4561" y="1660"/>
                        <a:pt x="4561" y="1645"/>
                        <a:pt x="4545" y="1645"/>
                      </a:cubicBezTo>
                      <a:lnTo>
                        <a:pt x="4530" y="1645"/>
                      </a:lnTo>
                      <a:cubicBezTo>
                        <a:pt x="4530" y="1629"/>
                        <a:pt x="4530" y="1614"/>
                        <a:pt x="4514" y="1598"/>
                      </a:cubicBezTo>
                      <a:lnTo>
                        <a:pt x="4530" y="1598"/>
                      </a:lnTo>
                      <a:cubicBezTo>
                        <a:pt x="4530" y="1583"/>
                        <a:pt x="4530" y="1583"/>
                        <a:pt x="4514" y="1567"/>
                      </a:cubicBezTo>
                      <a:cubicBezTo>
                        <a:pt x="4530" y="1552"/>
                        <a:pt x="4530" y="1521"/>
                        <a:pt x="4545" y="1505"/>
                      </a:cubicBezTo>
                      <a:lnTo>
                        <a:pt x="4545" y="1505"/>
                      </a:lnTo>
                      <a:cubicBezTo>
                        <a:pt x="4545" y="1505"/>
                        <a:pt x="4530" y="1505"/>
                        <a:pt x="4499" y="1521"/>
                      </a:cubicBezTo>
                      <a:lnTo>
                        <a:pt x="4483" y="1521"/>
                      </a:lnTo>
                      <a:cubicBezTo>
                        <a:pt x="4483" y="1536"/>
                        <a:pt x="4468" y="1536"/>
                        <a:pt x="4452" y="1552"/>
                      </a:cubicBezTo>
                      <a:lnTo>
                        <a:pt x="4452" y="1567"/>
                      </a:lnTo>
                      <a:lnTo>
                        <a:pt x="4437" y="1567"/>
                      </a:lnTo>
                      <a:cubicBezTo>
                        <a:pt x="4421" y="1567"/>
                        <a:pt x="4406" y="1583"/>
                        <a:pt x="4390" y="1598"/>
                      </a:cubicBezTo>
                      <a:cubicBezTo>
                        <a:pt x="4359" y="1614"/>
                        <a:pt x="4343" y="1629"/>
                        <a:pt x="4328" y="1645"/>
                      </a:cubicBezTo>
                      <a:cubicBezTo>
                        <a:pt x="4297" y="1598"/>
                        <a:pt x="4266" y="1552"/>
                        <a:pt x="4219" y="1521"/>
                      </a:cubicBezTo>
                      <a:cubicBezTo>
                        <a:pt x="4250" y="1474"/>
                        <a:pt x="4250" y="1443"/>
                        <a:pt x="4219" y="1397"/>
                      </a:cubicBezTo>
                      <a:lnTo>
                        <a:pt x="4219" y="1397"/>
                      </a:lnTo>
                      <a:cubicBezTo>
                        <a:pt x="4235" y="1412"/>
                        <a:pt x="4250" y="1459"/>
                        <a:pt x="4281" y="1459"/>
                      </a:cubicBezTo>
                      <a:lnTo>
                        <a:pt x="4266" y="1319"/>
                      </a:lnTo>
                      <a:lnTo>
                        <a:pt x="4266" y="1319"/>
                      </a:lnTo>
                      <a:cubicBezTo>
                        <a:pt x="4281" y="1335"/>
                        <a:pt x="4297" y="1319"/>
                        <a:pt x="4312" y="1366"/>
                      </a:cubicBezTo>
                      <a:cubicBezTo>
                        <a:pt x="4343" y="1397"/>
                        <a:pt x="4359" y="1412"/>
                        <a:pt x="4374" y="1412"/>
                      </a:cubicBezTo>
                      <a:cubicBezTo>
                        <a:pt x="4385" y="1412"/>
                        <a:pt x="4395" y="1419"/>
                        <a:pt x="4401" y="1419"/>
                      </a:cubicBezTo>
                      <a:cubicBezTo>
                        <a:pt x="4404" y="1419"/>
                        <a:pt x="4406" y="1417"/>
                        <a:pt x="4406" y="1412"/>
                      </a:cubicBezTo>
                      <a:cubicBezTo>
                        <a:pt x="4406" y="1421"/>
                        <a:pt x="4411" y="1425"/>
                        <a:pt x="4412" y="1427"/>
                      </a:cubicBezTo>
                      <a:lnTo>
                        <a:pt x="4412" y="1427"/>
                      </a:lnTo>
                      <a:cubicBezTo>
                        <a:pt x="4421" y="1423"/>
                        <a:pt x="4424" y="1412"/>
                        <a:pt x="4437" y="1412"/>
                      </a:cubicBezTo>
                      <a:cubicBezTo>
                        <a:pt x="4452" y="1397"/>
                        <a:pt x="4483" y="1381"/>
                        <a:pt x="4499" y="1366"/>
                      </a:cubicBezTo>
                      <a:cubicBezTo>
                        <a:pt x="4545" y="1319"/>
                        <a:pt x="4607" y="1273"/>
                        <a:pt x="4669" y="1273"/>
                      </a:cubicBezTo>
                      <a:close/>
                      <a:moveTo>
                        <a:pt x="3617" y="1696"/>
                      </a:moveTo>
                      <a:lnTo>
                        <a:pt x="3646" y="1738"/>
                      </a:lnTo>
                      <a:cubicBezTo>
                        <a:pt x="3630" y="1722"/>
                        <a:pt x="3630" y="1722"/>
                        <a:pt x="3615" y="1722"/>
                      </a:cubicBezTo>
                      <a:cubicBezTo>
                        <a:pt x="3615" y="1713"/>
                        <a:pt x="3616" y="1704"/>
                        <a:pt x="3617" y="1696"/>
                      </a:cubicBezTo>
                      <a:close/>
                      <a:moveTo>
                        <a:pt x="3646" y="1602"/>
                      </a:moveTo>
                      <a:cubicBezTo>
                        <a:pt x="3649" y="1602"/>
                        <a:pt x="3653" y="1606"/>
                        <a:pt x="3661" y="1614"/>
                      </a:cubicBezTo>
                      <a:cubicBezTo>
                        <a:pt x="3661" y="1645"/>
                        <a:pt x="3661" y="1676"/>
                        <a:pt x="3692" y="1676"/>
                      </a:cubicBezTo>
                      <a:lnTo>
                        <a:pt x="3677" y="1676"/>
                      </a:lnTo>
                      <a:cubicBezTo>
                        <a:pt x="3723" y="1676"/>
                        <a:pt x="3770" y="1691"/>
                        <a:pt x="3801" y="1707"/>
                      </a:cubicBezTo>
                      <a:cubicBezTo>
                        <a:pt x="3801" y="1722"/>
                        <a:pt x="3801" y="1722"/>
                        <a:pt x="3801" y="1722"/>
                      </a:cubicBezTo>
                      <a:lnTo>
                        <a:pt x="3754" y="1707"/>
                      </a:lnTo>
                      <a:lnTo>
                        <a:pt x="3770" y="1769"/>
                      </a:lnTo>
                      <a:lnTo>
                        <a:pt x="3816" y="1738"/>
                      </a:lnTo>
                      <a:lnTo>
                        <a:pt x="3816" y="1738"/>
                      </a:lnTo>
                      <a:cubicBezTo>
                        <a:pt x="3816" y="1784"/>
                        <a:pt x="3816" y="1815"/>
                        <a:pt x="3801" y="1846"/>
                      </a:cubicBezTo>
                      <a:lnTo>
                        <a:pt x="3770" y="1769"/>
                      </a:lnTo>
                      <a:lnTo>
                        <a:pt x="3723" y="1784"/>
                      </a:lnTo>
                      <a:cubicBezTo>
                        <a:pt x="3723" y="1769"/>
                        <a:pt x="3708" y="1769"/>
                        <a:pt x="3677" y="1753"/>
                      </a:cubicBezTo>
                      <a:lnTo>
                        <a:pt x="3661" y="1753"/>
                      </a:lnTo>
                      <a:cubicBezTo>
                        <a:pt x="3661" y="1722"/>
                        <a:pt x="3677" y="1676"/>
                        <a:pt x="3677" y="1676"/>
                      </a:cubicBezTo>
                      <a:lnTo>
                        <a:pt x="3677" y="1676"/>
                      </a:lnTo>
                      <a:lnTo>
                        <a:pt x="3619" y="1690"/>
                      </a:lnTo>
                      <a:lnTo>
                        <a:pt x="3619" y="1690"/>
                      </a:lnTo>
                      <a:cubicBezTo>
                        <a:pt x="3626" y="1656"/>
                        <a:pt x="3642" y="1626"/>
                        <a:pt x="3630" y="1614"/>
                      </a:cubicBezTo>
                      <a:cubicBezTo>
                        <a:pt x="3638" y="1606"/>
                        <a:pt x="3642" y="1602"/>
                        <a:pt x="3646" y="1602"/>
                      </a:cubicBezTo>
                      <a:close/>
                      <a:moveTo>
                        <a:pt x="3677" y="1815"/>
                      </a:moveTo>
                      <a:cubicBezTo>
                        <a:pt x="3677" y="1831"/>
                        <a:pt x="3677" y="1846"/>
                        <a:pt x="3692" y="1862"/>
                      </a:cubicBezTo>
                      <a:cubicBezTo>
                        <a:pt x="3686" y="1859"/>
                        <a:pt x="3680" y="1857"/>
                        <a:pt x="3674" y="1857"/>
                      </a:cubicBezTo>
                      <a:cubicBezTo>
                        <a:pt x="3659" y="1857"/>
                        <a:pt x="3647" y="1866"/>
                        <a:pt x="3632" y="1866"/>
                      </a:cubicBezTo>
                      <a:cubicBezTo>
                        <a:pt x="3627" y="1866"/>
                        <a:pt x="3621" y="1865"/>
                        <a:pt x="3615" y="1862"/>
                      </a:cubicBezTo>
                      <a:lnTo>
                        <a:pt x="3630" y="1862"/>
                      </a:lnTo>
                      <a:lnTo>
                        <a:pt x="3630" y="1846"/>
                      </a:lnTo>
                      <a:lnTo>
                        <a:pt x="3599" y="1846"/>
                      </a:lnTo>
                      <a:cubicBezTo>
                        <a:pt x="3599" y="1846"/>
                        <a:pt x="3584" y="1831"/>
                        <a:pt x="3584" y="1815"/>
                      </a:cubicBezTo>
                      <a:lnTo>
                        <a:pt x="3599" y="1815"/>
                      </a:lnTo>
                      <a:lnTo>
                        <a:pt x="3630" y="1846"/>
                      </a:lnTo>
                      <a:lnTo>
                        <a:pt x="3677" y="1815"/>
                      </a:lnTo>
                      <a:close/>
                      <a:moveTo>
                        <a:pt x="3739" y="1815"/>
                      </a:moveTo>
                      <a:cubicBezTo>
                        <a:pt x="3754" y="1831"/>
                        <a:pt x="3770" y="1846"/>
                        <a:pt x="3785" y="1862"/>
                      </a:cubicBezTo>
                      <a:cubicBezTo>
                        <a:pt x="3785" y="1862"/>
                        <a:pt x="3770" y="1877"/>
                        <a:pt x="3754" y="1877"/>
                      </a:cubicBezTo>
                      <a:cubicBezTo>
                        <a:pt x="3739" y="1846"/>
                        <a:pt x="3739" y="1831"/>
                        <a:pt x="3739" y="1815"/>
                      </a:cubicBezTo>
                      <a:close/>
                      <a:moveTo>
                        <a:pt x="3552" y="1831"/>
                      </a:moveTo>
                      <a:cubicBezTo>
                        <a:pt x="3552" y="1862"/>
                        <a:pt x="3552" y="1893"/>
                        <a:pt x="3521" y="1893"/>
                      </a:cubicBezTo>
                      <a:cubicBezTo>
                        <a:pt x="3537" y="1877"/>
                        <a:pt x="3537" y="1862"/>
                        <a:pt x="3537" y="1846"/>
                      </a:cubicBezTo>
                      <a:cubicBezTo>
                        <a:pt x="3537" y="1846"/>
                        <a:pt x="3552" y="1846"/>
                        <a:pt x="3552" y="1831"/>
                      </a:cubicBezTo>
                      <a:close/>
                      <a:moveTo>
                        <a:pt x="6148" y="1650"/>
                      </a:moveTo>
                      <a:lnTo>
                        <a:pt x="6263" y="1946"/>
                      </a:lnTo>
                      <a:lnTo>
                        <a:pt x="6263" y="1946"/>
                      </a:lnTo>
                      <a:cubicBezTo>
                        <a:pt x="6264" y="1944"/>
                        <a:pt x="6265" y="1942"/>
                        <a:pt x="6267" y="1940"/>
                      </a:cubicBezTo>
                      <a:lnTo>
                        <a:pt x="6148" y="1650"/>
                      </a:lnTo>
                      <a:close/>
                      <a:moveTo>
                        <a:pt x="3708" y="1877"/>
                      </a:moveTo>
                      <a:cubicBezTo>
                        <a:pt x="3723" y="1893"/>
                        <a:pt x="3739" y="1893"/>
                        <a:pt x="3754" y="1908"/>
                      </a:cubicBezTo>
                      <a:cubicBezTo>
                        <a:pt x="3754" y="1955"/>
                        <a:pt x="3754" y="1986"/>
                        <a:pt x="3770" y="2017"/>
                      </a:cubicBezTo>
                      <a:lnTo>
                        <a:pt x="3723" y="2017"/>
                      </a:lnTo>
                      <a:cubicBezTo>
                        <a:pt x="3677" y="1986"/>
                        <a:pt x="3661" y="1940"/>
                        <a:pt x="3677" y="1893"/>
                      </a:cubicBezTo>
                      <a:cubicBezTo>
                        <a:pt x="3677" y="1888"/>
                        <a:pt x="3681" y="1887"/>
                        <a:pt x="3686" y="1887"/>
                      </a:cubicBezTo>
                      <a:cubicBezTo>
                        <a:pt x="3700" y="1887"/>
                        <a:pt x="3723" y="1898"/>
                        <a:pt x="3723" y="1908"/>
                      </a:cubicBezTo>
                      <a:cubicBezTo>
                        <a:pt x="3723" y="1893"/>
                        <a:pt x="3708" y="1893"/>
                        <a:pt x="3708" y="1877"/>
                      </a:cubicBezTo>
                      <a:close/>
                      <a:moveTo>
                        <a:pt x="4142" y="1583"/>
                      </a:moveTo>
                      <a:cubicBezTo>
                        <a:pt x="4157" y="1614"/>
                        <a:pt x="4188" y="1645"/>
                        <a:pt x="4250" y="1676"/>
                      </a:cubicBezTo>
                      <a:cubicBezTo>
                        <a:pt x="4204" y="1722"/>
                        <a:pt x="4173" y="1784"/>
                        <a:pt x="4157" y="1862"/>
                      </a:cubicBezTo>
                      <a:cubicBezTo>
                        <a:pt x="4111" y="1924"/>
                        <a:pt x="4080" y="1986"/>
                        <a:pt x="4002" y="2033"/>
                      </a:cubicBezTo>
                      <a:cubicBezTo>
                        <a:pt x="4018" y="2033"/>
                        <a:pt x="4049" y="2048"/>
                        <a:pt x="4064" y="2064"/>
                      </a:cubicBezTo>
                      <a:lnTo>
                        <a:pt x="4002" y="2064"/>
                      </a:lnTo>
                      <a:cubicBezTo>
                        <a:pt x="4002" y="2048"/>
                        <a:pt x="4002" y="2048"/>
                        <a:pt x="4002" y="2033"/>
                      </a:cubicBezTo>
                      <a:cubicBezTo>
                        <a:pt x="4064" y="1971"/>
                        <a:pt x="4111" y="1893"/>
                        <a:pt x="4111" y="1784"/>
                      </a:cubicBezTo>
                      <a:cubicBezTo>
                        <a:pt x="4095" y="1738"/>
                        <a:pt x="4064" y="1691"/>
                        <a:pt x="4033" y="1660"/>
                      </a:cubicBezTo>
                      <a:cubicBezTo>
                        <a:pt x="4064" y="1629"/>
                        <a:pt x="4111" y="1614"/>
                        <a:pt x="4142" y="1583"/>
                      </a:cubicBezTo>
                      <a:close/>
                      <a:moveTo>
                        <a:pt x="3459" y="1908"/>
                      </a:moveTo>
                      <a:cubicBezTo>
                        <a:pt x="3490" y="2017"/>
                        <a:pt x="3490" y="2141"/>
                        <a:pt x="3366" y="2141"/>
                      </a:cubicBezTo>
                      <a:cubicBezTo>
                        <a:pt x="3362" y="2123"/>
                        <a:pt x="3356" y="2117"/>
                        <a:pt x="3349" y="2117"/>
                      </a:cubicBezTo>
                      <a:cubicBezTo>
                        <a:pt x="3334" y="2117"/>
                        <a:pt x="3313" y="2143"/>
                        <a:pt x="3286" y="2143"/>
                      </a:cubicBezTo>
                      <a:cubicBezTo>
                        <a:pt x="3282" y="2143"/>
                        <a:pt x="3278" y="2143"/>
                        <a:pt x="3273" y="2141"/>
                      </a:cubicBezTo>
                      <a:cubicBezTo>
                        <a:pt x="3320" y="2064"/>
                        <a:pt x="3320" y="1971"/>
                        <a:pt x="3382" y="1924"/>
                      </a:cubicBezTo>
                      <a:cubicBezTo>
                        <a:pt x="3382" y="1924"/>
                        <a:pt x="3397" y="1908"/>
                        <a:pt x="3397" y="1908"/>
                      </a:cubicBezTo>
                      <a:close/>
                      <a:moveTo>
                        <a:pt x="3010" y="2079"/>
                      </a:moveTo>
                      <a:cubicBezTo>
                        <a:pt x="3010" y="2110"/>
                        <a:pt x="3010" y="2141"/>
                        <a:pt x="2994" y="2172"/>
                      </a:cubicBezTo>
                      <a:cubicBezTo>
                        <a:pt x="2979" y="2141"/>
                        <a:pt x="2963" y="2095"/>
                        <a:pt x="3010" y="2079"/>
                      </a:cubicBezTo>
                      <a:close/>
                      <a:moveTo>
                        <a:pt x="3150" y="2213"/>
                      </a:moveTo>
                      <a:cubicBezTo>
                        <a:pt x="3150" y="2214"/>
                        <a:pt x="3149" y="2216"/>
                        <a:pt x="3149" y="2219"/>
                      </a:cubicBezTo>
                      <a:cubicBezTo>
                        <a:pt x="3150" y="2217"/>
                        <a:pt x="3150" y="2215"/>
                        <a:pt x="3150" y="2213"/>
                      </a:cubicBezTo>
                      <a:close/>
                      <a:moveTo>
                        <a:pt x="3242" y="2172"/>
                      </a:moveTo>
                      <a:cubicBezTo>
                        <a:pt x="3242" y="2188"/>
                        <a:pt x="3242" y="2203"/>
                        <a:pt x="3258" y="2219"/>
                      </a:cubicBezTo>
                      <a:lnTo>
                        <a:pt x="3227" y="2188"/>
                      </a:lnTo>
                      <a:cubicBezTo>
                        <a:pt x="3242" y="2188"/>
                        <a:pt x="3242" y="2188"/>
                        <a:pt x="3242" y="2172"/>
                      </a:cubicBezTo>
                      <a:close/>
                      <a:moveTo>
                        <a:pt x="4252" y="2228"/>
                      </a:moveTo>
                      <a:cubicBezTo>
                        <a:pt x="4257" y="2228"/>
                        <a:pt x="4261" y="2230"/>
                        <a:pt x="4266" y="2234"/>
                      </a:cubicBezTo>
                      <a:cubicBezTo>
                        <a:pt x="4250" y="2250"/>
                        <a:pt x="4235" y="2265"/>
                        <a:pt x="4219" y="2281"/>
                      </a:cubicBezTo>
                      <a:cubicBezTo>
                        <a:pt x="4219" y="2265"/>
                        <a:pt x="4219" y="2265"/>
                        <a:pt x="4219" y="2250"/>
                      </a:cubicBezTo>
                      <a:cubicBezTo>
                        <a:pt x="4230" y="2239"/>
                        <a:pt x="4241" y="2228"/>
                        <a:pt x="4252" y="2228"/>
                      </a:cubicBezTo>
                      <a:close/>
                      <a:moveTo>
                        <a:pt x="2994" y="2203"/>
                      </a:moveTo>
                      <a:lnTo>
                        <a:pt x="2994" y="2203"/>
                      </a:lnTo>
                      <a:cubicBezTo>
                        <a:pt x="2979" y="2234"/>
                        <a:pt x="2979" y="2281"/>
                        <a:pt x="2963" y="2327"/>
                      </a:cubicBezTo>
                      <a:lnTo>
                        <a:pt x="2932" y="2250"/>
                      </a:lnTo>
                      <a:cubicBezTo>
                        <a:pt x="2948" y="2234"/>
                        <a:pt x="2963" y="2219"/>
                        <a:pt x="2994" y="2203"/>
                      </a:cubicBezTo>
                      <a:close/>
                      <a:moveTo>
                        <a:pt x="4050" y="2325"/>
                      </a:moveTo>
                      <a:cubicBezTo>
                        <a:pt x="4062" y="2325"/>
                        <a:pt x="4071" y="2334"/>
                        <a:pt x="4080" y="2343"/>
                      </a:cubicBezTo>
                      <a:lnTo>
                        <a:pt x="4018" y="2343"/>
                      </a:lnTo>
                      <a:cubicBezTo>
                        <a:pt x="4031" y="2330"/>
                        <a:pt x="4041" y="2325"/>
                        <a:pt x="4050" y="2325"/>
                      </a:cubicBezTo>
                      <a:close/>
                      <a:moveTo>
                        <a:pt x="3103" y="2126"/>
                      </a:moveTo>
                      <a:cubicBezTo>
                        <a:pt x="3133" y="2126"/>
                        <a:pt x="3163" y="2126"/>
                        <a:pt x="3150" y="2213"/>
                      </a:cubicBezTo>
                      <a:lnTo>
                        <a:pt x="3150" y="2213"/>
                      </a:lnTo>
                      <a:cubicBezTo>
                        <a:pt x="3154" y="2203"/>
                        <a:pt x="3165" y="2201"/>
                        <a:pt x="3165" y="2188"/>
                      </a:cubicBezTo>
                      <a:cubicBezTo>
                        <a:pt x="3165" y="2234"/>
                        <a:pt x="3196" y="2265"/>
                        <a:pt x="3227" y="2281"/>
                      </a:cubicBezTo>
                      <a:cubicBezTo>
                        <a:pt x="3227" y="2281"/>
                        <a:pt x="3227" y="2281"/>
                        <a:pt x="3227" y="2296"/>
                      </a:cubicBezTo>
                      <a:cubicBezTo>
                        <a:pt x="3227" y="2281"/>
                        <a:pt x="3211" y="2281"/>
                        <a:pt x="3211" y="2281"/>
                      </a:cubicBezTo>
                      <a:lnTo>
                        <a:pt x="3211" y="2281"/>
                      </a:lnTo>
                      <a:cubicBezTo>
                        <a:pt x="3227" y="2312"/>
                        <a:pt x="3227" y="2327"/>
                        <a:pt x="3242" y="2358"/>
                      </a:cubicBezTo>
                      <a:cubicBezTo>
                        <a:pt x="3230" y="2352"/>
                        <a:pt x="3220" y="2346"/>
                        <a:pt x="3214" y="2346"/>
                      </a:cubicBezTo>
                      <a:cubicBezTo>
                        <a:pt x="3206" y="2346"/>
                        <a:pt x="3208" y="2359"/>
                        <a:pt x="3227" y="2405"/>
                      </a:cubicBezTo>
                      <a:cubicBezTo>
                        <a:pt x="3196" y="2374"/>
                        <a:pt x="3165" y="2343"/>
                        <a:pt x="3134" y="2343"/>
                      </a:cubicBezTo>
                      <a:lnTo>
                        <a:pt x="3134" y="2281"/>
                      </a:lnTo>
                      <a:lnTo>
                        <a:pt x="3087" y="2343"/>
                      </a:lnTo>
                      <a:cubicBezTo>
                        <a:pt x="3072" y="2327"/>
                        <a:pt x="3072" y="2312"/>
                        <a:pt x="3056" y="2312"/>
                      </a:cubicBezTo>
                      <a:cubicBezTo>
                        <a:pt x="3072" y="2327"/>
                        <a:pt x="3072" y="2327"/>
                        <a:pt x="3072" y="2343"/>
                      </a:cubicBezTo>
                      <a:lnTo>
                        <a:pt x="3041" y="2374"/>
                      </a:lnTo>
                      <a:cubicBezTo>
                        <a:pt x="3025" y="2343"/>
                        <a:pt x="3025" y="2327"/>
                        <a:pt x="3010" y="2312"/>
                      </a:cubicBezTo>
                      <a:cubicBezTo>
                        <a:pt x="3025" y="2281"/>
                        <a:pt x="3025" y="2265"/>
                        <a:pt x="3010" y="2234"/>
                      </a:cubicBezTo>
                      <a:cubicBezTo>
                        <a:pt x="3025" y="2188"/>
                        <a:pt x="3056" y="2141"/>
                        <a:pt x="3103" y="2126"/>
                      </a:cubicBezTo>
                      <a:close/>
                      <a:moveTo>
                        <a:pt x="1643" y="2451"/>
                      </a:moveTo>
                      <a:cubicBezTo>
                        <a:pt x="1643" y="2451"/>
                        <a:pt x="1644" y="2451"/>
                        <a:pt x="1645" y="2451"/>
                      </a:cubicBezTo>
                      <a:cubicBezTo>
                        <a:pt x="1644" y="2451"/>
                        <a:pt x="1643" y="2451"/>
                        <a:pt x="1643" y="2451"/>
                      </a:cubicBezTo>
                      <a:close/>
                      <a:moveTo>
                        <a:pt x="3227" y="2405"/>
                      </a:moveTo>
                      <a:lnTo>
                        <a:pt x="3227" y="2405"/>
                      </a:lnTo>
                      <a:cubicBezTo>
                        <a:pt x="3245" y="2423"/>
                        <a:pt x="3258" y="2430"/>
                        <a:pt x="3268" y="2430"/>
                      </a:cubicBezTo>
                      <a:cubicBezTo>
                        <a:pt x="3276" y="2430"/>
                        <a:pt x="3282" y="2427"/>
                        <a:pt x="3289" y="2420"/>
                      </a:cubicBezTo>
                      <a:cubicBezTo>
                        <a:pt x="3289" y="2451"/>
                        <a:pt x="3304" y="2467"/>
                        <a:pt x="3320" y="2482"/>
                      </a:cubicBezTo>
                      <a:cubicBezTo>
                        <a:pt x="3289" y="2467"/>
                        <a:pt x="3258" y="2436"/>
                        <a:pt x="3227" y="2405"/>
                      </a:cubicBezTo>
                      <a:close/>
                      <a:moveTo>
                        <a:pt x="3249" y="2441"/>
                      </a:moveTo>
                      <a:cubicBezTo>
                        <a:pt x="3293" y="2441"/>
                        <a:pt x="3303" y="2542"/>
                        <a:pt x="3335" y="2606"/>
                      </a:cubicBezTo>
                      <a:cubicBezTo>
                        <a:pt x="3320" y="2606"/>
                        <a:pt x="3320" y="2606"/>
                        <a:pt x="3320" y="2622"/>
                      </a:cubicBezTo>
                      <a:cubicBezTo>
                        <a:pt x="3304" y="2622"/>
                        <a:pt x="3304" y="2637"/>
                        <a:pt x="3289" y="2653"/>
                      </a:cubicBezTo>
                      <a:lnTo>
                        <a:pt x="3165" y="2513"/>
                      </a:lnTo>
                      <a:cubicBezTo>
                        <a:pt x="3203" y="2461"/>
                        <a:pt x="3229" y="2441"/>
                        <a:pt x="3249" y="2441"/>
                      </a:cubicBezTo>
                      <a:close/>
                      <a:moveTo>
                        <a:pt x="3180" y="2560"/>
                      </a:moveTo>
                      <a:cubicBezTo>
                        <a:pt x="3211" y="2622"/>
                        <a:pt x="3227" y="2653"/>
                        <a:pt x="3227" y="2684"/>
                      </a:cubicBezTo>
                      <a:cubicBezTo>
                        <a:pt x="3196" y="2684"/>
                        <a:pt x="3165" y="2653"/>
                        <a:pt x="3149" y="2591"/>
                      </a:cubicBezTo>
                      <a:cubicBezTo>
                        <a:pt x="3165" y="2575"/>
                        <a:pt x="3165" y="2575"/>
                        <a:pt x="3180" y="2560"/>
                      </a:cubicBezTo>
                      <a:close/>
                      <a:moveTo>
                        <a:pt x="5662" y="2467"/>
                      </a:moveTo>
                      <a:cubicBezTo>
                        <a:pt x="5724" y="2529"/>
                        <a:pt x="5770" y="2606"/>
                        <a:pt x="5832" y="2684"/>
                      </a:cubicBezTo>
                      <a:cubicBezTo>
                        <a:pt x="5770" y="2606"/>
                        <a:pt x="5724" y="2544"/>
                        <a:pt x="5662" y="2467"/>
                      </a:cubicBezTo>
                      <a:close/>
                      <a:moveTo>
                        <a:pt x="2079" y="1397"/>
                      </a:moveTo>
                      <a:lnTo>
                        <a:pt x="2033" y="1505"/>
                      </a:lnTo>
                      <a:lnTo>
                        <a:pt x="1986" y="1459"/>
                      </a:lnTo>
                      <a:cubicBezTo>
                        <a:pt x="1939" y="1521"/>
                        <a:pt x="1955" y="1660"/>
                        <a:pt x="1846" y="1676"/>
                      </a:cubicBezTo>
                      <a:cubicBezTo>
                        <a:pt x="1877" y="1769"/>
                        <a:pt x="1939" y="1893"/>
                        <a:pt x="1815" y="2017"/>
                      </a:cubicBezTo>
                      <a:lnTo>
                        <a:pt x="1800" y="1986"/>
                      </a:lnTo>
                      <a:lnTo>
                        <a:pt x="1800" y="1986"/>
                      </a:lnTo>
                      <a:cubicBezTo>
                        <a:pt x="1908" y="2203"/>
                        <a:pt x="1505" y="2157"/>
                        <a:pt x="1552" y="2281"/>
                      </a:cubicBezTo>
                      <a:cubicBezTo>
                        <a:pt x="1586" y="2323"/>
                        <a:pt x="1614" y="2338"/>
                        <a:pt x="1638" y="2338"/>
                      </a:cubicBezTo>
                      <a:cubicBezTo>
                        <a:pt x="1709" y="2338"/>
                        <a:pt x="1746" y="2203"/>
                        <a:pt x="1822" y="2203"/>
                      </a:cubicBezTo>
                      <a:cubicBezTo>
                        <a:pt x="1825" y="2203"/>
                        <a:pt x="1828" y="2203"/>
                        <a:pt x="1831" y="2203"/>
                      </a:cubicBezTo>
                      <a:cubicBezTo>
                        <a:pt x="1862" y="2312"/>
                        <a:pt x="1722" y="2296"/>
                        <a:pt x="1862" y="2327"/>
                      </a:cubicBezTo>
                      <a:cubicBezTo>
                        <a:pt x="1856" y="2394"/>
                        <a:pt x="1826" y="2409"/>
                        <a:pt x="1793" y="2409"/>
                      </a:cubicBezTo>
                      <a:cubicBezTo>
                        <a:pt x="1767" y="2409"/>
                        <a:pt x="1739" y="2400"/>
                        <a:pt x="1718" y="2400"/>
                      </a:cubicBezTo>
                      <a:cubicBezTo>
                        <a:pt x="1690" y="2400"/>
                        <a:pt x="1675" y="2415"/>
                        <a:pt x="1691" y="2482"/>
                      </a:cubicBezTo>
                      <a:lnTo>
                        <a:pt x="1784" y="2451"/>
                      </a:lnTo>
                      <a:lnTo>
                        <a:pt x="1784" y="2451"/>
                      </a:lnTo>
                      <a:cubicBezTo>
                        <a:pt x="1831" y="2560"/>
                        <a:pt x="1738" y="2606"/>
                        <a:pt x="1784" y="2699"/>
                      </a:cubicBezTo>
                      <a:cubicBezTo>
                        <a:pt x="1810" y="2719"/>
                        <a:pt x="1827" y="2727"/>
                        <a:pt x="1839" y="2727"/>
                      </a:cubicBezTo>
                      <a:cubicBezTo>
                        <a:pt x="1884" y="2727"/>
                        <a:pt x="1853" y="2609"/>
                        <a:pt x="1939" y="2560"/>
                      </a:cubicBezTo>
                      <a:lnTo>
                        <a:pt x="2002" y="2668"/>
                      </a:lnTo>
                      <a:lnTo>
                        <a:pt x="2033" y="2420"/>
                      </a:lnTo>
                      <a:cubicBezTo>
                        <a:pt x="1908" y="2265"/>
                        <a:pt x="1877" y="2312"/>
                        <a:pt x="1846" y="2110"/>
                      </a:cubicBezTo>
                      <a:lnTo>
                        <a:pt x="1846" y="2110"/>
                      </a:lnTo>
                      <a:cubicBezTo>
                        <a:pt x="1943" y="2121"/>
                        <a:pt x="2061" y="2168"/>
                        <a:pt x="2156" y="2232"/>
                      </a:cubicBezTo>
                      <a:lnTo>
                        <a:pt x="2156" y="2232"/>
                      </a:lnTo>
                      <a:cubicBezTo>
                        <a:pt x="2095" y="2124"/>
                        <a:pt x="2142" y="1985"/>
                        <a:pt x="2234" y="1877"/>
                      </a:cubicBezTo>
                      <a:lnTo>
                        <a:pt x="2250" y="1971"/>
                      </a:lnTo>
                      <a:cubicBezTo>
                        <a:pt x="2343" y="1893"/>
                        <a:pt x="2296" y="1800"/>
                        <a:pt x="2281" y="1738"/>
                      </a:cubicBezTo>
                      <a:lnTo>
                        <a:pt x="2281" y="1738"/>
                      </a:lnTo>
                      <a:cubicBezTo>
                        <a:pt x="2296" y="1753"/>
                        <a:pt x="2312" y="1753"/>
                        <a:pt x="2358" y="1753"/>
                      </a:cubicBezTo>
                      <a:cubicBezTo>
                        <a:pt x="2405" y="1660"/>
                        <a:pt x="2343" y="1521"/>
                        <a:pt x="2234" y="1505"/>
                      </a:cubicBezTo>
                      <a:lnTo>
                        <a:pt x="2234" y="1567"/>
                      </a:lnTo>
                      <a:lnTo>
                        <a:pt x="2095" y="1552"/>
                      </a:lnTo>
                      <a:lnTo>
                        <a:pt x="2095" y="1552"/>
                      </a:lnTo>
                      <a:cubicBezTo>
                        <a:pt x="2250" y="1722"/>
                        <a:pt x="2017" y="1800"/>
                        <a:pt x="2017" y="1955"/>
                      </a:cubicBezTo>
                      <a:cubicBezTo>
                        <a:pt x="1986" y="1831"/>
                        <a:pt x="1877" y="1645"/>
                        <a:pt x="2048" y="1645"/>
                      </a:cubicBezTo>
                      <a:lnTo>
                        <a:pt x="1955" y="1583"/>
                      </a:lnTo>
                      <a:cubicBezTo>
                        <a:pt x="2002" y="1490"/>
                        <a:pt x="2141" y="1521"/>
                        <a:pt x="2079" y="1397"/>
                      </a:cubicBezTo>
                      <a:close/>
                      <a:moveTo>
                        <a:pt x="5879" y="2730"/>
                      </a:moveTo>
                      <a:cubicBezTo>
                        <a:pt x="5879" y="2746"/>
                        <a:pt x="5894" y="2762"/>
                        <a:pt x="5910" y="2777"/>
                      </a:cubicBezTo>
                      <a:cubicBezTo>
                        <a:pt x="5910" y="2777"/>
                        <a:pt x="5910" y="2777"/>
                        <a:pt x="5910" y="2762"/>
                      </a:cubicBezTo>
                      <a:cubicBezTo>
                        <a:pt x="5894" y="2746"/>
                        <a:pt x="5894" y="2746"/>
                        <a:pt x="5879" y="2730"/>
                      </a:cubicBezTo>
                      <a:close/>
                      <a:moveTo>
                        <a:pt x="2917" y="2692"/>
                      </a:moveTo>
                      <a:cubicBezTo>
                        <a:pt x="2917" y="2699"/>
                        <a:pt x="2920" y="2699"/>
                        <a:pt x="2932" y="2699"/>
                      </a:cubicBezTo>
                      <a:cubicBezTo>
                        <a:pt x="2948" y="2746"/>
                        <a:pt x="2963" y="2808"/>
                        <a:pt x="2979" y="2839"/>
                      </a:cubicBezTo>
                      <a:lnTo>
                        <a:pt x="2948" y="2886"/>
                      </a:lnTo>
                      <a:cubicBezTo>
                        <a:pt x="2948" y="2886"/>
                        <a:pt x="2948" y="2870"/>
                        <a:pt x="2948" y="2870"/>
                      </a:cubicBezTo>
                      <a:lnTo>
                        <a:pt x="2948" y="2808"/>
                      </a:lnTo>
                      <a:lnTo>
                        <a:pt x="2932" y="2839"/>
                      </a:lnTo>
                      <a:cubicBezTo>
                        <a:pt x="2932" y="2780"/>
                        <a:pt x="2918" y="2736"/>
                        <a:pt x="2917" y="2692"/>
                      </a:cubicBezTo>
                      <a:close/>
                      <a:moveTo>
                        <a:pt x="2498" y="3320"/>
                      </a:moveTo>
                      <a:cubicBezTo>
                        <a:pt x="2498" y="3320"/>
                        <a:pt x="2513" y="3335"/>
                        <a:pt x="2513" y="3335"/>
                      </a:cubicBezTo>
                      <a:cubicBezTo>
                        <a:pt x="2513" y="3351"/>
                        <a:pt x="2513" y="3366"/>
                        <a:pt x="2529" y="3366"/>
                      </a:cubicBezTo>
                      <a:cubicBezTo>
                        <a:pt x="2513" y="3382"/>
                        <a:pt x="2498" y="3382"/>
                        <a:pt x="2482" y="3382"/>
                      </a:cubicBezTo>
                      <a:cubicBezTo>
                        <a:pt x="2482" y="3366"/>
                        <a:pt x="2482" y="3335"/>
                        <a:pt x="2498" y="3320"/>
                      </a:cubicBezTo>
                      <a:close/>
                      <a:moveTo>
                        <a:pt x="3242" y="3273"/>
                      </a:moveTo>
                      <a:cubicBezTo>
                        <a:pt x="3242" y="3289"/>
                        <a:pt x="3258" y="3289"/>
                        <a:pt x="3258" y="3304"/>
                      </a:cubicBezTo>
                      <a:cubicBezTo>
                        <a:pt x="3258" y="3351"/>
                        <a:pt x="3258" y="3413"/>
                        <a:pt x="3258" y="3459"/>
                      </a:cubicBezTo>
                      <a:cubicBezTo>
                        <a:pt x="3242" y="3490"/>
                        <a:pt x="3227" y="3506"/>
                        <a:pt x="3196" y="3506"/>
                      </a:cubicBezTo>
                      <a:cubicBezTo>
                        <a:pt x="3196" y="3459"/>
                        <a:pt x="3227" y="3397"/>
                        <a:pt x="3180" y="3382"/>
                      </a:cubicBezTo>
                      <a:cubicBezTo>
                        <a:pt x="3180" y="3366"/>
                        <a:pt x="3165" y="3366"/>
                        <a:pt x="3165" y="3366"/>
                      </a:cubicBezTo>
                      <a:cubicBezTo>
                        <a:pt x="3180" y="3351"/>
                        <a:pt x="3196" y="3335"/>
                        <a:pt x="3196" y="3335"/>
                      </a:cubicBezTo>
                      <a:cubicBezTo>
                        <a:pt x="3211" y="3335"/>
                        <a:pt x="3227" y="3335"/>
                        <a:pt x="3242" y="3273"/>
                      </a:cubicBezTo>
                      <a:close/>
                      <a:moveTo>
                        <a:pt x="2746" y="3708"/>
                      </a:moveTo>
                      <a:cubicBezTo>
                        <a:pt x="2746" y="3723"/>
                        <a:pt x="2746" y="3723"/>
                        <a:pt x="2761" y="3739"/>
                      </a:cubicBezTo>
                      <a:lnTo>
                        <a:pt x="2699" y="3739"/>
                      </a:lnTo>
                      <a:cubicBezTo>
                        <a:pt x="2715" y="3723"/>
                        <a:pt x="2715" y="3723"/>
                        <a:pt x="2730" y="3708"/>
                      </a:cubicBezTo>
                      <a:close/>
                      <a:moveTo>
                        <a:pt x="2637" y="3677"/>
                      </a:moveTo>
                      <a:cubicBezTo>
                        <a:pt x="2653" y="3677"/>
                        <a:pt x="2684" y="3692"/>
                        <a:pt x="2699" y="3708"/>
                      </a:cubicBezTo>
                      <a:cubicBezTo>
                        <a:pt x="2684" y="3739"/>
                        <a:pt x="2653" y="3754"/>
                        <a:pt x="2637" y="3770"/>
                      </a:cubicBezTo>
                      <a:cubicBezTo>
                        <a:pt x="2606" y="3754"/>
                        <a:pt x="2560" y="3739"/>
                        <a:pt x="2544" y="3723"/>
                      </a:cubicBezTo>
                      <a:lnTo>
                        <a:pt x="2544" y="3708"/>
                      </a:lnTo>
                      <a:cubicBezTo>
                        <a:pt x="2550" y="3719"/>
                        <a:pt x="2558" y="3725"/>
                        <a:pt x="2567" y="3725"/>
                      </a:cubicBezTo>
                      <a:cubicBezTo>
                        <a:pt x="2581" y="3725"/>
                        <a:pt x="2597" y="3711"/>
                        <a:pt x="2606" y="3692"/>
                      </a:cubicBezTo>
                      <a:cubicBezTo>
                        <a:pt x="2622" y="3708"/>
                        <a:pt x="2622" y="3723"/>
                        <a:pt x="2622" y="3723"/>
                      </a:cubicBezTo>
                      <a:cubicBezTo>
                        <a:pt x="2622" y="3708"/>
                        <a:pt x="2622" y="3692"/>
                        <a:pt x="2622" y="3677"/>
                      </a:cubicBezTo>
                      <a:close/>
                      <a:moveTo>
                        <a:pt x="2824" y="3816"/>
                      </a:moveTo>
                      <a:cubicBezTo>
                        <a:pt x="2829" y="3822"/>
                        <a:pt x="2838" y="3828"/>
                        <a:pt x="2846" y="3832"/>
                      </a:cubicBezTo>
                      <a:lnTo>
                        <a:pt x="2846" y="3832"/>
                      </a:lnTo>
                      <a:cubicBezTo>
                        <a:pt x="2840" y="3826"/>
                        <a:pt x="2832" y="3821"/>
                        <a:pt x="2824" y="3816"/>
                      </a:cubicBezTo>
                      <a:close/>
                      <a:moveTo>
                        <a:pt x="2777" y="3739"/>
                      </a:moveTo>
                      <a:cubicBezTo>
                        <a:pt x="2793" y="3770"/>
                        <a:pt x="2793" y="3801"/>
                        <a:pt x="2808" y="3847"/>
                      </a:cubicBezTo>
                      <a:cubicBezTo>
                        <a:pt x="2808" y="3816"/>
                        <a:pt x="2793" y="3770"/>
                        <a:pt x="2777" y="3739"/>
                      </a:cubicBezTo>
                      <a:close/>
                      <a:moveTo>
                        <a:pt x="2793" y="3599"/>
                      </a:moveTo>
                      <a:cubicBezTo>
                        <a:pt x="2793" y="3615"/>
                        <a:pt x="2793" y="3630"/>
                        <a:pt x="2808" y="3646"/>
                      </a:cubicBezTo>
                      <a:cubicBezTo>
                        <a:pt x="2824" y="3692"/>
                        <a:pt x="2870" y="3739"/>
                        <a:pt x="2901" y="3754"/>
                      </a:cubicBezTo>
                      <a:cubicBezTo>
                        <a:pt x="2901" y="3785"/>
                        <a:pt x="2901" y="3816"/>
                        <a:pt x="2886" y="3832"/>
                      </a:cubicBezTo>
                      <a:cubicBezTo>
                        <a:pt x="2881" y="3836"/>
                        <a:pt x="2875" y="3838"/>
                        <a:pt x="2869" y="3838"/>
                      </a:cubicBezTo>
                      <a:cubicBezTo>
                        <a:pt x="2862" y="3838"/>
                        <a:pt x="2854" y="3836"/>
                        <a:pt x="2846" y="3832"/>
                      </a:cubicBezTo>
                      <a:lnTo>
                        <a:pt x="2846" y="3832"/>
                      </a:lnTo>
                      <a:cubicBezTo>
                        <a:pt x="2863" y="3848"/>
                        <a:pt x="2874" y="3867"/>
                        <a:pt x="2886" y="3878"/>
                      </a:cubicBezTo>
                      <a:lnTo>
                        <a:pt x="2808" y="3847"/>
                      </a:lnTo>
                      <a:lnTo>
                        <a:pt x="2730" y="3832"/>
                      </a:lnTo>
                      <a:cubicBezTo>
                        <a:pt x="2730" y="3847"/>
                        <a:pt x="2715" y="3847"/>
                        <a:pt x="2715" y="3847"/>
                      </a:cubicBezTo>
                      <a:cubicBezTo>
                        <a:pt x="2715" y="3832"/>
                        <a:pt x="2715" y="3816"/>
                        <a:pt x="2699" y="3785"/>
                      </a:cubicBezTo>
                      <a:cubicBezTo>
                        <a:pt x="2730" y="3770"/>
                        <a:pt x="2746" y="3754"/>
                        <a:pt x="2777" y="3739"/>
                      </a:cubicBezTo>
                      <a:cubicBezTo>
                        <a:pt x="2777" y="3739"/>
                        <a:pt x="2777" y="3739"/>
                        <a:pt x="2777" y="3723"/>
                      </a:cubicBezTo>
                      <a:cubicBezTo>
                        <a:pt x="2793" y="3708"/>
                        <a:pt x="2808" y="3677"/>
                        <a:pt x="2808" y="3646"/>
                      </a:cubicBezTo>
                      <a:cubicBezTo>
                        <a:pt x="2793" y="3646"/>
                        <a:pt x="2777" y="3646"/>
                        <a:pt x="2761" y="3661"/>
                      </a:cubicBezTo>
                      <a:cubicBezTo>
                        <a:pt x="2761" y="3646"/>
                        <a:pt x="2761" y="3646"/>
                        <a:pt x="2761" y="3630"/>
                      </a:cubicBezTo>
                      <a:cubicBezTo>
                        <a:pt x="2777" y="3615"/>
                        <a:pt x="2777" y="3615"/>
                        <a:pt x="2793" y="3599"/>
                      </a:cubicBezTo>
                      <a:close/>
                      <a:moveTo>
                        <a:pt x="2513" y="3863"/>
                      </a:moveTo>
                      <a:cubicBezTo>
                        <a:pt x="2482" y="3909"/>
                        <a:pt x="2436" y="3925"/>
                        <a:pt x="2405" y="3940"/>
                      </a:cubicBezTo>
                      <a:cubicBezTo>
                        <a:pt x="2420" y="3925"/>
                        <a:pt x="2420" y="3909"/>
                        <a:pt x="2420" y="3894"/>
                      </a:cubicBezTo>
                      <a:cubicBezTo>
                        <a:pt x="2451" y="3878"/>
                        <a:pt x="2482" y="3863"/>
                        <a:pt x="2513" y="3863"/>
                      </a:cubicBezTo>
                      <a:close/>
                      <a:moveTo>
                        <a:pt x="2529" y="3863"/>
                      </a:moveTo>
                      <a:cubicBezTo>
                        <a:pt x="2591" y="3863"/>
                        <a:pt x="2637" y="3878"/>
                        <a:pt x="2668" y="3909"/>
                      </a:cubicBezTo>
                      <a:lnTo>
                        <a:pt x="2684" y="3971"/>
                      </a:lnTo>
                      <a:cubicBezTo>
                        <a:pt x="2699" y="3971"/>
                        <a:pt x="2699" y="3971"/>
                        <a:pt x="2715" y="3956"/>
                      </a:cubicBezTo>
                      <a:cubicBezTo>
                        <a:pt x="2730" y="3987"/>
                        <a:pt x="2746" y="4002"/>
                        <a:pt x="2761" y="4002"/>
                      </a:cubicBezTo>
                      <a:lnTo>
                        <a:pt x="2761" y="3987"/>
                      </a:lnTo>
                      <a:cubicBezTo>
                        <a:pt x="2808" y="4018"/>
                        <a:pt x="2839" y="4064"/>
                        <a:pt x="2777" y="4157"/>
                      </a:cubicBezTo>
                      <a:cubicBezTo>
                        <a:pt x="2761" y="4157"/>
                        <a:pt x="2746" y="4157"/>
                        <a:pt x="2730" y="4142"/>
                      </a:cubicBezTo>
                      <a:cubicBezTo>
                        <a:pt x="2715" y="4049"/>
                        <a:pt x="2684" y="3971"/>
                        <a:pt x="2684" y="3971"/>
                      </a:cubicBezTo>
                      <a:lnTo>
                        <a:pt x="2684" y="3971"/>
                      </a:lnTo>
                      <a:cubicBezTo>
                        <a:pt x="2622" y="4002"/>
                        <a:pt x="2715" y="4095"/>
                        <a:pt x="2684" y="4157"/>
                      </a:cubicBezTo>
                      <a:cubicBezTo>
                        <a:pt x="2684" y="4142"/>
                        <a:pt x="2668" y="4111"/>
                        <a:pt x="2653" y="4095"/>
                      </a:cubicBezTo>
                      <a:cubicBezTo>
                        <a:pt x="2653" y="4095"/>
                        <a:pt x="2606" y="4126"/>
                        <a:pt x="2575" y="4173"/>
                      </a:cubicBezTo>
                      <a:cubicBezTo>
                        <a:pt x="2575" y="4157"/>
                        <a:pt x="2575" y="4142"/>
                        <a:pt x="2575" y="4126"/>
                      </a:cubicBezTo>
                      <a:cubicBezTo>
                        <a:pt x="2554" y="4143"/>
                        <a:pt x="2537" y="4150"/>
                        <a:pt x="2520" y="4150"/>
                      </a:cubicBezTo>
                      <a:cubicBezTo>
                        <a:pt x="2475" y="4150"/>
                        <a:pt x="2437" y="4102"/>
                        <a:pt x="2358" y="4080"/>
                      </a:cubicBezTo>
                      <a:cubicBezTo>
                        <a:pt x="2358" y="4080"/>
                        <a:pt x="2358" y="4064"/>
                        <a:pt x="2358" y="4064"/>
                      </a:cubicBezTo>
                      <a:cubicBezTo>
                        <a:pt x="2467" y="4033"/>
                        <a:pt x="2591" y="4018"/>
                        <a:pt x="2591" y="3940"/>
                      </a:cubicBezTo>
                      <a:lnTo>
                        <a:pt x="2591" y="3940"/>
                      </a:lnTo>
                      <a:lnTo>
                        <a:pt x="2513" y="3987"/>
                      </a:lnTo>
                      <a:lnTo>
                        <a:pt x="2529" y="3863"/>
                      </a:lnTo>
                      <a:close/>
                      <a:moveTo>
                        <a:pt x="1784" y="4281"/>
                      </a:moveTo>
                      <a:cubicBezTo>
                        <a:pt x="1784" y="4281"/>
                        <a:pt x="1800" y="4297"/>
                        <a:pt x="1815" y="4312"/>
                      </a:cubicBezTo>
                      <a:cubicBezTo>
                        <a:pt x="1815" y="4319"/>
                        <a:pt x="1815" y="4323"/>
                        <a:pt x="1813" y="4323"/>
                      </a:cubicBezTo>
                      <a:cubicBezTo>
                        <a:pt x="1810" y="4323"/>
                        <a:pt x="1803" y="4315"/>
                        <a:pt x="1784" y="4297"/>
                      </a:cubicBezTo>
                      <a:lnTo>
                        <a:pt x="1784" y="4281"/>
                      </a:lnTo>
                      <a:close/>
                      <a:moveTo>
                        <a:pt x="2426" y="4154"/>
                      </a:moveTo>
                      <a:cubicBezTo>
                        <a:pt x="2438" y="4154"/>
                        <a:pt x="2452" y="4155"/>
                        <a:pt x="2467" y="4157"/>
                      </a:cubicBezTo>
                      <a:cubicBezTo>
                        <a:pt x="2498" y="4173"/>
                        <a:pt x="2498" y="4219"/>
                        <a:pt x="2498" y="4250"/>
                      </a:cubicBezTo>
                      <a:cubicBezTo>
                        <a:pt x="2482" y="4250"/>
                        <a:pt x="2467" y="4266"/>
                        <a:pt x="2451" y="4281"/>
                      </a:cubicBezTo>
                      <a:cubicBezTo>
                        <a:pt x="2451" y="4281"/>
                        <a:pt x="2436" y="4266"/>
                        <a:pt x="2420" y="4266"/>
                      </a:cubicBezTo>
                      <a:cubicBezTo>
                        <a:pt x="2420" y="4297"/>
                        <a:pt x="2405" y="4312"/>
                        <a:pt x="2405" y="4328"/>
                      </a:cubicBezTo>
                      <a:cubicBezTo>
                        <a:pt x="2400" y="4323"/>
                        <a:pt x="2393" y="4319"/>
                        <a:pt x="2386" y="4319"/>
                      </a:cubicBezTo>
                      <a:cubicBezTo>
                        <a:pt x="2374" y="4319"/>
                        <a:pt x="2363" y="4333"/>
                        <a:pt x="2374" y="4375"/>
                      </a:cubicBezTo>
                      <a:lnTo>
                        <a:pt x="2312" y="4266"/>
                      </a:lnTo>
                      <a:lnTo>
                        <a:pt x="2265" y="4266"/>
                      </a:lnTo>
                      <a:lnTo>
                        <a:pt x="2281" y="4204"/>
                      </a:lnTo>
                      <a:cubicBezTo>
                        <a:pt x="2321" y="4191"/>
                        <a:pt x="2349" y="4154"/>
                        <a:pt x="2426" y="4154"/>
                      </a:cubicBezTo>
                      <a:close/>
                      <a:moveTo>
                        <a:pt x="2482" y="4343"/>
                      </a:moveTo>
                      <a:cubicBezTo>
                        <a:pt x="2529" y="4359"/>
                        <a:pt x="2560" y="4375"/>
                        <a:pt x="2544" y="4406"/>
                      </a:cubicBezTo>
                      <a:lnTo>
                        <a:pt x="2560" y="4406"/>
                      </a:lnTo>
                      <a:cubicBezTo>
                        <a:pt x="2544" y="4437"/>
                        <a:pt x="2529" y="4452"/>
                        <a:pt x="2498" y="4452"/>
                      </a:cubicBezTo>
                      <a:lnTo>
                        <a:pt x="2436" y="4452"/>
                      </a:lnTo>
                      <a:cubicBezTo>
                        <a:pt x="2436" y="4437"/>
                        <a:pt x="2405" y="4375"/>
                        <a:pt x="2436" y="4375"/>
                      </a:cubicBezTo>
                      <a:cubicBezTo>
                        <a:pt x="2436" y="4375"/>
                        <a:pt x="2436" y="4375"/>
                        <a:pt x="2451" y="4390"/>
                      </a:cubicBezTo>
                      <a:cubicBezTo>
                        <a:pt x="2451" y="4390"/>
                        <a:pt x="2451" y="4375"/>
                        <a:pt x="2467" y="4375"/>
                      </a:cubicBezTo>
                      <a:cubicBezTo>
                        <a:pt x="2467" y="4359"/>
                        <a:pt x="2482" y="4359"/>
                        <a:pt x="2482" y="4343"/>
                      </a:cubicBezTo>
                      <a:close/>
                      <a:moveTo>
                        <a:pt x="2250" y="4390"/>
                      </a:moveTo>
                      <a:cubicBezTo>
                        <a:pt x="2296" y="4437"/>
                        <a:pt x="2358" y="4452"/>
                        <a:pt x="2296" y="4499"/>
                      </a:cubicBezTo>
                      <a:cubicBezTo>
                        <a:pt x="2265" y="4483"/>
                        <a:pt x="2250" y="4483"/>
                        <a:pt x="2234" y="4483"/>
                      </a:cubicBezTo>
                      <a:lnTo>
                        <a:pt x="2250" y="4390"/>
                      </a:lnTo>
                      <a:close/>
                      <a:moveTo>
                        <a:pt x="1722" y="4499"/>
                      </a:moveTo>
                      <a:lnTo>
                        <a:pt x="1831" y="4607"/>
                      </a:lnTo>
                      <a:lnTo>
                        <a:pt x="1846" y="4607"/>
                      </a:lnTo>
                      <a:lnTo>
                        <a:pt x="1831" y="4592"/>
                      </a:lnTo>
                      <a:lnTo>
                        <a:pt x="1722" y="4499"/>
                      </a:lnTo>
                      <a:close/>
                      <a:moveTo>
                        <a:pt x="1769" y="4281"/>
                      </a:moveTo>
                      <a:cubicBezTo>
                        <a:pt x="1784" y="4343"/>
                        <a:pt x="1815" y="4390"/>
                        <a:pt x="1784" y="4390"/>
                      </a:cubicBezTo>
                      <a:cubicBezTo>
                        <a:pt x="1800" y="4483"/>
                        <a:pt x="1815" y="4406"/>
                        <a:pt x="1831" y="4483"/>
                      </a:cubicBezTo>
                      <a:cubicBezTo>
                        <a:pt x="1830" y="4482"/>
                        <a:pt x="1828" y="4481"/>
                        <a:pt x="1828" y="4481"/>
                      </a:cubicBezTo>
                      <a:lnTo>
                        <a:pt x="1828" y="4481"/>
                      </a:lnTo>
                      <a:cubicBezTo>
                        <a:pt x="1818" y="4481"/>
                        <a:pt x="1832" y="4551"/>
                        <a:pt x="1846" y="4607"/>
                      </a:cubicBezTo>
                      <a:cubicBezTo>
                        <a:pt x="1846" y="4628"/>
                        <a:pt x="1846" y="4642"/>
                        <a:pt x="1846" y="4654"/>
                      </a:cubicBezTo>
                      <a:cubicBezTo>
                        <a:pt x="1846" y="4654"/>
                        <a:pt x="1831" y="4654"/>
                        <a:pt x="1831" y="4638"/>
                      </a:cubicBezTo>
                      <a:lnTo>
                        <a:pt x="1831" y="4638"/>
                      </a:lnTo>
                      <a:cubicBezTo>
                        <a:pt x="1831" y="4654"/>
                        <a:pt x="1846" y="4669"/>
                        <a:pt x="1846" y="4669"/>
                      </a:cubicBezTo>
                      <a:cubicBezTo>
                        <a:pt x="1846" y="4685"/>
                        <a:pt x="1846" y="4685"/>
                        <a:pt x="1846" y="4685"/>
                      </a:cubicBezTo>
                      <a:lnTo>
                        <a:pt x="1846" y="4700"/>
                      </a:lnTo>
                      <a:lnTo>
                        <a:pt x="1800" y="4700"/>
                      </a:lnTo>
                      <a:lnTo>
                        <a:pt x="1676" y="4576"/>
                      </a:lnTo>
                      <a:cubicBezTo>
                        <a:pt x="1691" y="4545"/>
                        <a:pt x="1707" y="4530"/>
                        <a:pt x="1722" y="4499"/>
                      </a:cubicBezTo>
                      <a:cubicBezTo>
                        <a:pt x="1753" y="4468"/>
                        <a:pt x="1769" y="4421"/>
                        <a:pt x="1784" y="4390"/>
                      </a:cubicBezTo>
                      <a:lnTo>
                        <a:pt x="1722" y="4375"/>
                      </a:lnTo>
                      <a:cubicBezTo>
                        <a:pt x="1753" y="4343"/>
                        <a:pt x="1722" y="4297"/>
                        <a:pt x="1753" y="4281"/>
                      </a:cubicBezTo>
                      <a:close/>
                      <a:moveTo>
                        <a:pt x="1645" y="4623"/>
                      </a:moveTo>
                      <a:lnTo>
                        <a:pt x="1753" y="4716"/>
                      </a:lnTo>
                      <a:cubicBezTo>
                        <a:pt x="1676" y="4747"/>
                        <a:pt x="1614" y="4762"/>
                        <a:pt x="1536" y="4809"/>
                      </a:cubicBezTo>
                      <a:cubicBezTo>
                        <a:pt x="1567" y="4747"/>
                        <a:pt x="1598" y="4685"/>
                        <a:pt x="1645" y="4623"/>
                      </a:cubicBezTo>
                      <a:close/>
                      <a:moveTo>
                        <a:pt x="1971" y="4530"/>
                      </a:moveTo>
                      <a:lnTo>
                        <a:pt x="1971" y="4530"/>
                      </a:lnTo>
                      <a:cubicBezTo>
                        <a:pt x="2033" y="4623"/>
                        <a:pt x="2110" y="4731"/>
                        <a:pt x="2141" y="4778"/>
                      </a:cubicBezTo>
                      <a:cubicBezTo>
                        <a:pt x="2141" y="4809"/>
                        <a:pt x="2141" y="4840"/>
                        <a:pt x="2126" y="4871"/>
                      </a:cubicBezTo>
                      <a:lnTo>
                        <a:pt x="2095" y="4871"/>
                      </a:lnTo>
                      <a:cubicBezTo>
                        <a:pt x="2095" y="4871"/>
                        <a:pt x="2095" y="4855"/>
                        <a:pt x="2079" y="4824"/>
                      </a:cubicBezTo>
                      <a:lnTo>
                        <a:pt x="2079" y="4824"/>
                      </a:lnTo>
                      <a:lnTo>
                        <a:pt x="2079" y="4824"/>
                      </a:lnTo>
                      <a:cubicBezTo>
                        <a:pt x="2079" y="4809"/>
                        <a:pt x="2079" y="4809"/>
                        <a:pt x="2079" y="4793"/>
                      </a:cubicBezTo>
                      <a:cubicBezTo>
                        <a:pt x="2079" y="4747"/>
                        <a:pt x="2064" y="4716"/>
                        <a:pt x="2033" y="4700"/>
                      </a:cubicBezTo>
                      <a:cubicBezTo>
                        <a:pt x="2017" y="4654"/>
                        <a:pt x="1986" y="4592"/>
                        <a:pt x="1971" y="4530"/>
                      </a:cubicBezTo>
                      <a:close/>
                      <a:moveTo>
                        <a:pt x="4425" y="4910"/>
                      </a:moveTo>
                      <a:cubicBezTo>
                        <a:pt x="4429" y="4924"/>
                        <a:pt x="4433" y="4933"/>
                        <a:pt x="4437" y="4933"/>
                      </a:cubicBezTo>
                      <a:cubicBezTo>
                        <a:pt x="4433" y="4924"/>
                        <a:pt x="4429" y="4916"/>
                        <a:pt x="4425" y="4910"/>
                      </a:cubicBezTo>
                      <a:close/>
                      <a:moveTo>
                        <a:pt x="2188" y="5150"/>
                      </a:moveTo>
                      <a:lnTo>
                        <a:pt x="2188" y="5150"/>
                      </a:lnTo>
                      <a:cubicBezTo>
                        <a:pt x="2203" y="5165"/>
                        <a:pt x="2219" y="5197"/>
                        <a:pt x="2250" y="5212"/>
                      </a:cubicBezTo>
                      <a:cubicBezTo>
                        <a:pt x="2234" y="5212"/>
                        <a:pt x="2219" y="5228"/>
                        <a:pt x="2203" y="5228"/>
                      </a:cubicBezTo>
                      <a:lnTo>
                        <a:pt x="2188" y="5150"/>
                      </a:lnTo>
                      <a:close/>
                      <a:moveTo>
                        <a:pt x="2017" y="5103"/>
                      </a:moveTo>
                      <a:cubicBezTo>
                        <a:pt x="2048" y="5150"/>
                        <a:pt x="2095" y="5197"/>
                        <a:pt x="2126" y="5243"/>
                      </a:cubicBezTo>
                      <a:cubicBezTo>
                        <a:pt x="2096" y="5231"/>
                        <a:pt x="2073" y="5226"/>
                        <a:pt x="2055" y="5226"/>
                      </a:cubicBezTo>
                      <a:cubicBezTo>
                        <a:pt x="2024" y="5226"/>
                        <a:pt x="2005" y="5239"/>
                        <a:pt x="1986" y="5259"/>
                      </a:cubicBezTo>
                      <a:cubicBezTo>
                        <a:pt x="1971" y="5243"/>
                        <a:pt x="1955" y="5228"/>
                        <a:pt x="1924" y="5228"/>
                      </a:cubicBezTo>
                      <a:cubicBezTo>
                        <a:pt x="1939" y="5197"/>
                        <a:pt x="1955" y="5165"/>
                        <a:pt x="1971" y="5134"/>
                      </a:cubicBezTo>
                      <a:cubicBezTo>
                        <a:pt x="1971" y="5119"/>
                        <a:pt x="1986" y="5103"/>
                        <a:pt x="2017" y="5103"/>
                      </a:cubicBezTo>
                      <a:close/>
                      <a:moveTo>
                        <a:pt x="2141" y="5243"/>
                      </a:moveTo>
                      <a:lnTo>
                        <a:pt x="2141" y="5243"/>
                      </a:lnTo>
                      <a:cubicBezTo>
                        <a:pt x="2170" y="5286"/>
                        <a:pt x="2199" y="5316"/>
                        <a:pt x="2215" y="5345"/>
                      </a:cubicBezTo>
                      <a:lnTo>
                        <a:pt x="2215" y="5345"/>
                      </a:lnTo>
                      <a:cubicBezTo>
                        <a:pt x="2184" y="5314"/>
                        <a:pt x="1968" y="5272"/>
                        <a:pt x="2141" y="5243"/>
                      </a:cubicBezTo>
                      <a:close/>
                      <a:moveTo>
                        <a:pt x="2219" y="5259"/>
                      </a:moveTo>
                      <a:lnTo>
                        <a:pt x="2219" y="5259"/>
                      </a:lnTo>
                      <a:cubicBezTo>
                        <a:pt x="2234" y="5274"/>
                        <a:pt x="2265" y="5290"/>
                        <a:pt x="2296" y="5305"/>
                      </a:cubicBezTo>
                      <a:cubicBezTo>
                        <a:pt x="2312" y="5321"/>
                        <a:pt x="2327" y="5336"/>
                        <a:pt x="2296" y="5352"/>
                      </a:cubicBezTo>
                      <a:cubicBezTo>
                        <a:pt x="2265" y="5321"/>
                        <a:pt x="2250" y="5290"/>
                        <a:pt x="2219" y="5259"/>
                      </a:cubicBezTo>
                      <a:close/>
                      <a:moveTo>
                        <a:pt x="2812" y="5401"/>
                      </a:moveTo>
                      <a:cubicBezTo>
                        <a:pt x="2823" y="5403"/>
                        <a:pt x="2833" y="5407"/>
                        <a:pt x="2839" y="5414"/>
                      </a:cubicBezTo>
                      <a:cubicBezTo>
                        <a:pt x="2828" y="5414"/>
                        <a:pt x="2825" y="5406"/>
                        <a:pt x="2812" y="5401"/>
                      </a:cubicBezTo>
                      <a:close/>
                      <a:moveTo>
                        <a:pt x="1706" y="6638"/>
                      </a:moveTo>
                      <a:cubicBezTo>
                        <a:pt x="1702" y="6639"/>
                        <a:pt x="1701" y="6639"/>
                        <a:pt x="1707" y="6639"/>
                      </a:cubicBezTo>
                      <a:lnTo>
                        <a:pt x="1706" y="6638"/>
                      </a:lnTo>
                      <a:close/>
                      <a:moveTo>
                        <a:pt x="1935" y="6608"/>
                      </a:moveTo>
                      <a:cubicBezTo>
                        <a:pt x="1924" y="6608"/>
                        <a:pt x="1924" y="6609"/>
                        <a:pt x="1924" y="6623"/>
                      </a:cubicBezTo>
                      <a:cubicBezTo>
                        <a:pt x="1908" y="6639"/>
                        <a:pt x="1893" y="6639"/>
                        <a:pt x="1877" y="6654"/>
                      </a:cubicBezTo>
                      <a:cubicBezTo>
                        <a:pt x="1853" y="6654"/>
                        <a:pt x="1830" y="6657"/>
                        <a:pt x="1812" y="6657"/>
                      </a:cubicBezTo>
                      <a:cubicBezTo>
                        <a:pt x="1786" y="6657"/>
                        <a:pt x="1769" y="6651"/>
                        <a:pt x="1769" y="6623"/>
                      </a:cubicBezTo>
                      <a:cubicBezTo>
                        <a:pt x="1815" y="6623"/>
                        <a:pt x="1860" y="6608"/>
                        <a:pt x="1935" y="6608"/>
                      </a:cubicBezTo>
                      <a:close/>
                      <a:moveTo>
                        <a:pt x="4421" y="1"/>
                      </a:moveTo>
                      <a:lnTo>
                        <a:pt x="4421" y="1"/>
                      </a:lnTo>
                      <a:cubicBezTo>
                        <a:pt x="4064" y="140"/>
                        <a:pt x="3521" y="171"/>
                        <a:pt x="3242" y="327"/>
                      </a:cubicBezTo>
                      <a:lnTo>
                        <a:pt x="3366" y="466"/>
                      </a:lnTo>
                      <a:cubicBezTo>
                        <a:pt x="3325" y="526"/>
                        <a:pt x="3299" y="548"/>
                        <a:pt x="3281" y="548"/>
                      </a:cubicBezTo>
                      <a:cubicBezTo>
                        <a:pt x="3235" y="548"/>
                        <a:pt x="3242" y="401"/>
                        <a:pt x="3170" y="401"/>
                      </a:cubicBezTo>
                      <a:cubicBezTo>
                        <a:pt x="3156" y="401"/>
                        <a:pt x="3139" y="406"/>
                        <a:pt x="3118" y="420"/>
                      </a:cubicBezTo>
                      <a:lnTo>
                        <a:pt x="3118" y="575"/>
                      </a:lnTo>
                      <a:lnTo>
                        <a:pt x="3103" y="575"/>
                      </a:lnTo>
                      <a:cubicBezTo>
                        <a:pt x="3103" y="575"/>
                        <a:pt x="3072" y="776"/>
                        <a:pt x="3072" y="776"/>
                      </a:cubicBezTo>
                      <a:cubicBezTo>
                        <a:pt x="3149" y="714"/>
                        <a:pt x="3041" y="637"/>
                        <a:pt x="3165" y="637"/>
                      </a:cubicBezTo>
                      <a:cubicBezTo>
                        <a:pt x="3173" y="636"/>
                        <a:pt x="3180" y="635"/>
                        <a:pt x="3187" y="635"/>
                      </a:cubicBezTo>
                      <a:cubicBezTo>
                        <a:pt x="3283" y="635"/>
                        <a:pt x="3244" y="736"/>
                        <a:pt x="3273" y="823"/>
                      </a:cubicBezTo>
                      <a:cubicBezTo>
                        <a:pt x="3222" y="823"/>
                        <a:pt x="3135" y="899"/>
                        <a:pt x="3098" y="899"/>
                      </a:cubicBezTo>
                      <a:cubicBezTo>
                        <a:pt x="3079" y="899"/>
                        <a:pt x="3072" y="880"/>
                        <a:pt x="3087" y="823"/>
                      </a:cubicBezTo>
                      <a:lnTo>
                        <a:pt x="3087" y="823"/>
                      </a:lnTo>
                      <a:cubicBezTo>
                        <a:pt x="3087" y="824"/>
                        <a:pt x="3010" y="1102"/>
                        <a:pt x="3010" y="1102"/>
                      </a:cubicBezTo>
                      <a:cubicBezTo>
                        <a:pt x="2963" y="1055"/>
                        <a:pt x="2979" y="993"/>
                        <a:pt x="2979" y="962"/>
                      </a:cubicBezTo>
                      <a:lnTo>
                        <a:pt x="2979" y="962"/>
                      </a:lnTo>
                      <a:cubicBezTo>
                        <a:pt x="2979" y="962"/>
                        <a:pt x="2886" y="1086"/>
                        <a:pt x="2886" y="1086"/>
                      </a:cubicBezTo>
                      <a:lnTo>
                        <a:pt x="2870" y="1071"/>
                      </a:lnTo>
                      <a:cubicBezTo>
                        <a:pt x="2824" y="1211"/>
                        <a:pt x="2699" y="1335"/>
                        <a:pt x="2715" y="1490"/>
                      </a:cubicBezTo>
                      <a:cubicBezTo>
                        <a:pt x="2742" y="1483"/>
                        <a:pt x="2763" y="1479"/>
                        <a:pt x="2780" y="1479"/>
                      </a:cubicBezTo>
                      <a:cubicBezTo>
                        <a:pt x="2908" y="1479"/>
                        <a:pt x="2771" y="1666"/>
                        <a:pt x="2839" y="1707"/>
                      </a:cubicBezTo>
                      <a:cubicBezTo>
                        <a:pt x="2834" y="1709"/>
                        <a:pt x="2828" y="1711"/>
                        <a:pt x="2821" y="1711"/>
                      </a:cubicBezTo>
                      <a:cubicBezTo>
                        <a:pt x="2742" y="1711"/>
                        <a:pt x="2546" y="1551"/>
                        <a:pt x="2560" y="1366"/>
                      </a:cubicBezTo>
                      <a:lnTo>
                        <a:pt x="2560" y="1366"/>
                      </a:lnTo>
                      <a:cubicBezTo>
                        <a:pt x="2569" y="1368"/>
                        <a:pt x="2577" y="1369"/>
                        <a:pt x="2584" y="1369"/>
                      </a:cubicBezTo>
                      <a:cubicBezTo>
                        <a:pt x="2666" y="1369"/>
                        <a:pt x="2657" y="1221"/>
                        <a:pt x="2699" y="1164"/>
                      </a:cubicBezTo>
                      <a:lnTo>
                        <a:pt x="2699" y="1164"/>
                      </a:lnTo>
                      <a:cubicBezTo>
                        <a:pt x="2591" y="1195"/>
                        <a:pt x="2622" y="1288"/>
                        <a:pt x="2575" y="1350"/>
                      </a:cubicBezTo>
                      <a:cubicBezTo>
                        <a:pt x="2570" y="1317"/>
                        <a:pt x="2549" y="1308"/>
                        <a:pt x="2522" y="1308"/>
                      </a:cubicBezTo>
                      <a:cubicBezTo>
                        <a:pt x="2484" y="1308"/>
                        <a:pt x="2436" y="1326"/>
                        <a:pt x="2401" y="1326"/>
                      </a:cubicBezTo>
                      <a:cubicBezTo>
                        <a:pt x="2390" y="1326"/>
                        <a:pt x="2381" y="1324"/>
                        <a:pt x="2374" y="1319"/>
                      </a:cubicBezTo>
                      <a:cubicBezTo>
                        <a:pt x="2343" y="1273"/>
                        <a:pt x="2265" y="1149"/>
                        <a:pt x="2389" y="1102"/>
                      </a:cubicBezTo>
                      <a:cubicBezTo>
                        <a:pt x="2415" y="1080"/>
                        <a:pt x="2435" y="1071"/>
                        <a:pt x="2451" y="1071"/>
                      </a:cubicBezTo>
                      <a:cubicBezTo>
                        <a:pt x="2504" y="1071"/>
                        <a:pt x="2514" y="1160"/>
                        <a:pt x="2523" y="1160"/>
                      </a:cubicBezTo>
                      <a:cubicBezTo>
                        <a:pt x="2525" y="1160"/>
                        <a:pt x="2527" y="1157"/>
                        <a:pt x="2529" y="1149"/>
                      </a:cubicBezTo>
                      <a:cubicBezTo>
                        <a:pt x="2549" y="1162"/>
                        <a:pt x="2566" y="1167"/>
                        <a:pt x="2581" y="1167"/>
                      </a:cubicBezTo>
                      <a:cubicBezTo>
                        <a:pt x="2671" y="1167"/>
                        <a:pt x="2684" y="958"/>
                        <a:pt x="2777" y="931"/>
                      </a:cubicBezTo>
                      <a:cubicBezTo>
                        <a:pt x="2793" y="931"/>
                        <a:pt x="2777" y="978"/>
                        <a:pt x="2777" y="993"/>
                      </a:cubicBezTo>
                      <a:cubicBezTo>
                        <a:pt x="2839" y="916"/>
                        <a:pt x="2994" y="792"/>
                        <a:pt x="2932" y="699"/>
                      </a:cubicBezTo>
                      <a:lnTo>
                        <a:pt x="2932" y="699"/>
                      </a:lnTo>
                      <a:cubicBezTo>
                        <a:pt x="2932" y="699"/>
                        <a:pt x="2901" y="745"/>
                        <a:pt x="2870" y="807"/>
                      </a:cubicBezTo>
                      <a:cubicBezTo>
                        <a:pt x="2824" y="869"/>
                        <a:pt x="2808" y="916"/>
                        <a:pt x="2808" y="916"/>
                      </a:cubicBezTo>
                      <a:cubicBezTo>
                        <a:pt x="2746" y="916"/>
                        <a:pt x="2793" y="792"/>
                        <a:pt x="2684" y="792"/>
                      </a:cubicBezTo>
                      <a:cubicBezTo>
                        <a:pt x="2668" y="854"/>
                        <a:pt x="2637" y="900"/>
                        <a:pt x="2560" y="931"/>
                      </a:cubicBezTo>
                      <a:lnTo>
                        <a:pt x="2544" y="885"/>
                      </a:lnTo>
                      <a:cubicBezTo>
                        <a:pt x="2374" y="916"/>
                        <a:pt x="2250" y="1086"/>
                        <a:pt x="2188" y="1226"/>
                      </a:cubicBezTo>
                      <a:cubicBezTo>
                        <a:pt x="2358" y="1428"/>
                        <a:pt x="2420" y="1583"/>
                        <a:pt x="2575" y="1800"/>
                      </a:cubicBezTo>
                      <a:cubicBezTo>
                        <a:pt x="2451" y="1955"/>
                        <a:pt x="2328" y="2094"/>
                        <a:pt x="2157" y="2234"/>
                      </a:cubicBezTo>
                      <a:lnTo>
                        <a:pt x="2157" y="2234"/>
                      </a:lnTo>
                      <a:cubicBezTo>
                        <a:pt x="2157" y="2233"/>
                        <a:pt x="2156" y="2233"/>
                        <a:pt x="2156" y="2232"/>
                      </a:cubicBezTo>
                      <a:lnTo>
                        <a:pt x="2156" y="2232"/>
                      </a:lnTo>
                      <a:cubicBezTo>
                        <a:pt x="2156" y="2233"/>
                        <a:pt x="2156" y="2234"/>
                        <a:pt x="2157" y="2234"/>
                      </a:cubicBezTo>
                      <a:cubicBezTo>
                        <a:pt x="2157" y="2234"/>
                        <a:pt x="2157" y="2234"/>
                        <a:pt x="2157" y="2234"/>
                      </a:cubicBezTo>
                      <a:lnTo>
                        <a:pt x="2157" y="2234"/>
                      </a:lnTo>
                      <a:cubicBezTo>
                        <a:pt x="2199" y="2262"/>
                        <a:pt x="2237" y="2294"/>
                        <a:pt x="2265" y="2327"/>
                      </a:cubicBezTo>
                      <a:cubicBezTo>
                        <a:pt x="2208" y="2339"/>
                        <a:pt x="2184" y="2401"/>
                        <a:pt x="2132" y="2401"/>
                      </a:cubicBezTo>
                      <a:cubicBezTo>
                        <a:pt x="2113" y="2401"/>
                        <a:pt x="2092" y="2394"/>
                        <a:pt x="2064" y="2374"/>
                      </a:cubicBezTo>
                      <a:lnTo>
                        <a:pt x="2064" y="2374"/>
                      </a:lnTo>
                      <a:cubicBezTo>
                        <a:pt x="2126" y="2498"/>
                        <a:pt x="2110" y="2699"/>
                        <a:pt x="2234" y="2746"/>
                      </a:cubicBezTo>
                      <a:cubicBezTo>
                        <a:pt x="2234" y="2746"/>
                        <a:pt x="2234" y="2762"/>
                        <a:pt x="2234" y="2762"/>
                      </a:cubicBezTo>
                      <a:cubicBezTo>
                        <a:pt x="2211" y="2759"/>
                        <a:pt x="2187" y="2758"/>
                        <a:pt x="2164" y="2758"/>
                      </a:cubicBezTo>
                      <a:cubicBezTo>
                        <a:pt x="2032" y="2758"/>
                        <a:pt x="1903" y="2798"/>
                        <a:pt x="1784" y="2917"/>
                      </a:cubicBezTo>
                      <a:cubicBezTo>
                        <a:pt x="1769" y="2948"/>
                        <a:pt x="1831" y="3010"/>
                        <a:pt x="1939" y="3056"/>
                      </a:cubicBezTo>
                      <a:cubicBezTo>
                        <a:pt x="1893" y="3072"/>
                        <a:pt x="1846" y="3087"/>
                        <a:pt x="1815" y="3118"/>
                      </a:cubicBezTo>
                      <a:cubicBezTo>
                        <a:pt x="1784" y="3072"/>
                        <a:pt x="1738" y="3010"/>
                        <a:pt x="1753" y="2963"/>
                      </a:cubicBezTo>
                      <a:lnTo>
                        <a:pt x="1753" y="2963"/>
                      </a:lnTo>
                      <a:lnTo>
                        <a:pt x="1567" y="3196"/>
                      </a:lnTo>
                      <a:lnTo>
                        <a:pt x="1521" y="3149"/>
                      </a:lnTo>
                      <a:lnTo>
                        <a:pt x="1536" y="3289"/>
                      </a:lnTo>
                      <a:cubicBezTo>
                        <a:pt x="1536" y="3236"/>
                        <a:pt x="1579" y="3191"/>
                        <a:pt x="1635" y="3191"/>
                      </a:cubicBezTo>
                      <a:cubicBezTo>
                        <a:pt x="1662" y="3191"/>
                        <a:pt x="1692" y="3202"/>
                        <a:pt x="1722" y="3227"/>
                      </a:cubicBezTo>
                      <a:cubicBezTo>
                        <a:pt x="1738" y="3397"/>
                        <a:pt x="1583" y="3397"/>
                        <a:pt x="1660" y="3568"/>
                      </a:cubicBezTo>
                      <a:cubicBezTo>
                        <a:pt x="1459" y="3459"/>
                        <a:pt x="1412" y="3475"/>
                        <a:pt x="1319" y="3382"/>
                      </a:cubicBezTo>
                      <a:cubicBezTo>
                        <a:pt x="1319" y="3366"/>
                        <a:pt x="1335" y="3366"/>
                        <a:pt x="1335" y="3366"/>
                      </a:cubicBezTo>
                      <a:cubicBezTo>
                        <a:pt x="1242" y="3273"/>
                        <a:pt x="1180" y="3118"/>
                        <a:pt x="1195" y="3041"/>
                      </a:cubicBezTo>
                      <a:lnTo>
                        <a:pt x="1195" y="3041"/>
                      </a:lnTo>
                      <a:cubicBezTo>
                        <a:pt x="993" y="3242"/>
                        <a:pt x="1102" y="3211"/>
                        <a:pt x="931" y="3397"/>
                      </a:cubicBezTo>
                      <a:cubicBezTo>
                        <a:pt x="807" y="3351"/>
                        <a:pt x="916" y="3134"/>
                        <a:pt x="807" y="3134"/>
                      </a:cubicBezTo>
                      <a:lnTo>
                        <a:pt x="978" y="2979"/>
                      </a:lnTo>
                      <a:lnTo>
                        <a:pt x="978" y="2979"/>
                      </a:lnTo>
                      <a:cubicBezTo>
                        <a:pt x="962" y="3010"/>
                        <a:pt x="993" y="3041"/>
                        <a:pt x="993" y="3056"/>
                      </a:cubicBezTo>
                      <a:cubicBezTo>
                        <a:pt x="993" y="2886"/>
                        <a:pt x="1133" y="2901"/>
                        <a:pt x="1055" y="2715"/>
                      </a:cubicBezTo>
                      <a:cubicBezTo>
                        <a:pt x="1063" y="2713"/>
                        <a:pt x="1069" y="2711"/>
                        <a:pt x="1075" y="2711"/>
                      </a:cubicBezTo>
                      <a:cubicBezTo>
                        <a:pt x="1129" y="2711"/>
                        <a:pt x="1104" y="2821"/>
                        <a:pt x="1129" y="2821"/>
                      </a:cubicBezTo>
                      <a:cubicBezTo>
                        <a:pt x="1133" y="2821"/>
                        <a:pt x="1140" y="2817"/>
                        <a:pt x="1148" y="2808"/>
                      </a:cubicBezTo>
                      <a:lnTo>
                        <a:pt x="1148" y="2808"/>
                      </a:lnTo>
                      <a:cubicBezTo>
                        <a:pt x="1133" y="2886"/>
                        <a:pt x="1226" y="3010"/>
                        <a:pt x="1304" y="3087"/>
                      </a:cubicBezTo>
                      <a:cubicBezTo>
                        <a:pt x="1428" y="2979"/>
                        <a:pt x="1195" y="2932"/>
                        <a:pt x="1226" y="2777"/>
                      </a:cubicBezTo>
                      <a:lnTo>
                        <a:pt x="1381" y="2746"/>
                      </a:lnTo>
                      <a:cubicBezTo>
                        <a:pt x="1389" y="2707"/>
                        <a:pt x="1373" y="2699"/>
                        <a:pt x="1352" y="2699"/>
                      </a:cubicBezTo>
                      <a:cubicBezTo>
                        <a:pt x="1338" y="2699"/>
                        <a:pt x="1321" y="2703"/>
                        <a:pt x="1307" y="2703"/>
                      </a:cubicBezTo>
                      <a:cubicBezTo>
                        <a:pt x="1300" y="2703"/>
                        <a:pt x="1293" y="2702"/>
                        <a:pt x="1288" y="2699"/>
                      </a:cubicBezTo>
                      <a:cubicBezTo>
                        <a:pt x="1304" y="2622"/>
                        <a:pt x="1381" y="2637"/>
                        <a:pt x="1412" y="2591"/>
                      </a:cubicBezTo>
                      <a:cubicBezTo>
                        <a:pt x="1400" y="2591"/>
                        <a:pt x="1385" y="2593"/>
                        <a:pt x="1369" y="2593"/>
                      </a:cubicBezTo>
                      <a:cubicBezTo>
                        <a:pt x="1346" y="2593"/>
                        <a:pt x="1322" y="2588"/>
                        <a:pt x="1304" y="2560"/>
                      </a:cubicBezTo>
                      <a:cubicBezTo>
                        <a:pt x="1426" y="2533"/>
                        <a:pt x="1441" y="2446"/>
                        <a:pt x="1579" y="2446"/>
                      </a:cubicBezTo>
                      <a:cubicBezTo>
                        <a:pt x="1598" y="2446"/>
                        <a:pt x="1619" y="2447"/>
                        <a:pt x="1643" y="2451"/>
                      </a:cubicBezTo>
                      <a:lnTo>
                        <a:pt x="1643" y="2451"/>
                      </a:lnTo>
                      <a:cubicBezTo>
                        <a:pt x="1536" y="2434"/>
                        <a:pt x="1490" y="2265"/>
                        <a:pt x="1490" y="2219"/>
                      </a:cubicBezTo>
                      <a:lnTo>
                        <a:pt x="1226" y="2265"/>
                      </a:lnTo>
                      <a:cubicBezTo>
                        <a:pt x="1133" y="2513"/>
                        <a:pt x="978" y="2591"/>
                        <a:pt x="916" y="2870"/>
                      </a:cubicBezTo>
                      <a:lnTo>
                        <a:pt x="869" y="2824"/>
                      </a:lnTo>
                      <a:lnTo>
                        <a:pt x="869" y="2824"/>
                      </a:lnTo>
                      <a:cubicBezTo>
                        <a:pt x="451" y="3087"/>
                        <a:pt x="993" y="3304"/>
                        <a:pt x="838" y="3630"/>
                      </a:cubicBezTo>
                      <a:cubicBezTo>
                        <a:pt x="815" y="3619"/>
                        <a:pt x="797" y="3615"/>
                        <a:pt x="783" y="3615"/>
                      </a:cubicBezTo>
                      <a:cubicBezTo>
                        <a:pt x="713" y="3615"/>
                        <a:pt x="748" y="3729"/>
                        <a:pt x="693" y="3729"/>
                      </a:cubicBezTo>
                      <a:cubicBezTo>
                        <a:pt x="680" y="3729"/>
                        <a:pt x="662" y="3723"/>
                        <a:pt x="637" y="3708"/>
                      </a:cubicBezTo>
                      <a:cubicBezTo>
                        <a:pt x="699" y="3615"/>
                        <a:pt x="621" y="3599"/>
                        <a:pt x="528" y="3584"/>
                      </a:cubicBezTo>
                      <a:lnTo>
                        <a:pt x="528" y="3584"/>
                      </a:lnTo>
                      <a:cubicBezTo>
                        <a:pt x="559" y="3677"/>
                        <a:pt x="652" y="3770"/>
                        <a:pt x="544" y="3863"/>
                      </a:cubicBezTo>
                      <a:cubicBezTo>
                        <a:pt x="482" y="3785"/>
                        <a:pt x="358" y="3863"/>
                        <a:pt x="389" y="3723"/>
                      </a:cubicBezTo>
                      <a:lnTo>
                        <a:pt x="389" y="3723"/>
                      </a:lnTo>
                      <a:cubicBezTo>
                        <a:pt x="264" y="3863"/>
                        <a:pt x="249" y="3987"/>
                        <a:pt x="358" y="4126"/>
                      </a:cubicBezTo>
                      <a:cubicBezTo>
                        <a:pt x="389" y="4499"/>
                        <a:pt x="140" y="4142"/>
                        <a:pt x="109" y="4530"/>
                      </a:cubicBezTo>
                      <a:cubicBezTo>
                        <a:pt x="109" y="4530"/>
                        <a:pt x="63" y="4452"/>
                        <a:pt x="63" y="4452"/>
                      </a:cubicBezTo>
                      <a:cubicBezTo>
                        <a:pt x="63" y="4452"/>
                        <a:pt x="47" y="4514"/>
                        <a:pt x="32" y="4576"/>
                      </a:cubicBezTo>
                      <a:cubicBezTo>
                        <a:pt x="16" y="4654"/>
                        <a:pt x="1" y="4716"/>
                        <a:pt x="1" y="4716"/>
                      </a:cubicBezTo>
                      <a:cubicBezTo>
                        <a:pt x="1" y="4716"/>
                        <a:pt x="125" y="4654"/>
                        <a:pt x="125" y="4654"/>
                      </a:cubicBezTo>
                      <a:lnTo>
                        <a:pt x="140" y="5057"/>
                      </a:lnTo>
                      <a:cubicBezTo>
                        <a:pt x="162" y="5147"/>
                        <a:pt x="182" y="5179"/>
                        <a:pt x="202" y="5179"/>
                      </a:cubicBezTo>
                      <a:cubicBezTo>
                        <a:pt x="249" y="5179"/>
                        <a:pt x="291" y="4991"/>
                        <a:pt x="332" y="4991"/>
                      </a:cubicBezTo>
                      <a:cubicBezTo>
                        <a:pt x="336" y="4991"/>
                        <a:pt x="339" y="4992"/>
                        <a:pt x="342" y="4995"/>
                      </a:cubicBezTo>
                      <a:lnTo>
                        <a:pt x="233" y="4902"/>
                      </a:lnTo>
                      <a:cubicBezTo>
                        <a:pt x="295" y="4747"/>
                        <a:pt x="218" y="4576"/>
                        <a:pt x="326" y="4576"/>
                      </a:cubicBezTo>
                      <a:cubicBezTo>
                        <a:pt x="280" y="4762"/>
                        <a:pt x="404" y="4731"/>
                        <a:pt x="435" y="4840"/>
                      </a:cubicBezTo>
                      <a:lnTo>
                        <a:pt x="435" y="4638"/>
                      </a:lnTo>
                      <a:lnTo>
                        <a:pt x="544" y="4623"/>
                      </a:lnTo>
                      <a:cubicBezTo>
                        <a:pt x="590" y="4468"/>
                        <a:pt x="652" y="4375"/>
                        <a:pt x="575" y="4250"/>
                      </a:cubicBezTo>
                      <a:lnTo>
                        <a:pt x="575" y="4250"/>
                      </a:lnTo>
                      <a:cubicBezTo>
                        <a:pt x="513" y="4297"/>
                        <a:pt x="637" y="4375"/>
                        <a:pt x="544" y="4406"/>
                      </a:cubicBezTo>
                      <a:cubicBezTo>
                        <a:pt x="404" y="4281"/>
                        <a:pt x="466" y="4095"/>
                        <a:pt x="482" y="3925"/>
                      </a:cubicBezTo>
                      <a:lnTo>
                        <a:pt x="482" y="3925"/>
                      </a:lnTo>
                      <a:cubicBezTo>
                        <a:pt x="486" y="3927"/>
                        <a:pt x="491" y="3928"/>
                        <a:pt x="496" y="3928"/>
                      </a:cubicBezTo>
                      <a:cubicBezTo>
                        <a:pt x="514" y="3928"/>
                        <a:pt x="532" y="3914"/>
                        <a:pt x="550" y="3914"/>
                      </a:cubicBezTo>
                      <a:cubicBezTo>
                        <a:pt x="558" y="3914"/>
                        <a:pt x="567" y="3917"/>
                        <a:pt x="575" y="3925"/>
                      </a:cubicBezTo>
                      <a:cubicBezTo>
                        <a:pt x="575" y="3940"/>
                        <a:pt x="575" y="3971"/>
                        <a:pt x="559" y="3971"/>
                      </a:cubicBezTo>
                      <a:cubicBezTo>
                        <a:pt x="598" y="3991"/>
                        <a:pt x="618" y="4034"/>
                        <a:pt x="651" y="4034"/>
                      </a:cubicBezTo>
                      <a:cubicBezTo>
                        <a:pt x="671" y="4034"/>
                        <a:pt x="695" y="4018"/>
                        <a:pt x="730" y="3971"/>
                      </a:cubicBezTo>
                      <a:cubicBezTo>
                        <a:pt x="823" y="4080"/>
                        <a:pt x="962" y="4250"/>
                        <a:pt x="993" y="4266"/>
                      </a:cubicBezTo>
                      <a:cubicBezTo>
                        <a:pt x="993" y="4343"/>
                        <a:pt x="962" y="4468"/>
                        <a:pt x="900" y="4514"/>
                      </a:cubicBezTo>
                      <a:lnTo>
                        <a:pt x="869" y="4514"/>
                      </a:lnTo>
                      <a:cubicBezTo>
                        <a:pt x="839" y="4574"/>
                        <a:pt x="882" y="4763"/>
                        <a:pt x="788" y="4763"/>
                      </a:cubicBezTo>
                      <a:cubicBezTo>
                        <a:pt x="784" y="4763"/>
                        <a:pt x="780" y="4763"/>
                        <a:pt x="776" y="4762"/>
                      </a:cubicBezTo>
                      <a:lnTo>
                        <a:pt x="776" y="4762"/>
                      </a:lnTo>
                      <a:cubicBezTo>
                        <a:pt x="787" y="4807"/>
                        <a:pt x="782" y="4909"/>
                        <a:pt x="820" y="4909"/>
                      </a:cubicBezTo>
                      <a:cubicBezTo>
                        <a:pt x="834" y="4909"/>
                        <a:pt x="855" y="4894"/>
                        <a:pt x="885" y="4855"/>
                      </a:cubicBezTo>
                      <a:cubicBezTo>
                        <a:pt x="885" y="4855"/>
                        <a:pt x="885" y="4855"/>
                        <a:pt x="885" y="4855"/>
                      </a:cubicBezTo>
                      <a:cubicBezTo>
                        <a:pt x="885" y="4855"/>
                        <a:pt x="885" y="5135"/>
                        <a:pt x="900" y="5165"/>
                      </a:cubicBezTo>
                      <a:cubicBezTo>
                        <a:pt x="872" y="5154"/>
                        <a:pt x="848" y="5149"/>
                        <a:pt x="825" y="5149"/>
                      </a:cubicBezTo>
                      <a:cubicBezTo>
                        <a:pt x="760" y="5149"/>
                        <a:pt x="714" y="5189"/>
                        <a:pt x="668" y="5212"/>
                      </a:cubicBezTo>
                      <a:cubicBezTo>
                        <a:pt x="651" y="5220"/>
                        <a:pt x="635" y="5226"/>
                        <a:pt x="618" y="5226"/>
                      </a:cubicBezTo>
                      <a:cubicBezTo>
                        <a:pt x="572" y="5226"/>
                        <a:pt x="527" y="5181"/>
                        <a:pt x="482" y="5010"/>
                      </a:cubicBezTo>
                      <a:cubicBezTo>
                        <a:pt x="482" y="5010"/>
                        <a:pt x="482" y="5026"/>
                        <a:pt x="482" y="5072"/>
                      </a:cubicBezTo>
                      <a:cubicBezTo>
                        <a:pt x="482" y="5103"/>
                        <a:pt x="482" y="5165"/>
                        <a:pt x="482" y="5259"/>
                      </a:cubicBezTo>
                      <a:lnTo>
                        <a:pt x="1706" y="6638"/>
                      </a:lnTo>
                      <a:lnTo>
                        <a:pt x="1706" y="6638"/>
                      </a:lnTo>
                      <a:cubicBezTo>
                        <a:pt x="1715" y="6637"/>
                        <a:pt x="1739" y="6634"/>
                        <a:pt x="1769" y="6623"/>
                      </a:cubicBezTo>
                      <a:lnTo>
                        <a:pt x="1769" y="6623"/>
                      </a:lnTo>
                      <a:cubicBezTo>
                        <a:pt x="1660" y="6701"/>
                        <a:pt x="1676" y="6747"/>
                        <a:pt x="1769" y="6778"/>
                      </a:cubicBezTo>
                      <a:cubicBezTo>
                        <a:pt x="1826" y="6801"/>
                        <a:pt x="1941" y="6816"/>
                        <a:pt x="2047" y="6816"/>
                      </a:cubicBezTo>
                      <a:cubicBezTo>
                        <a:pt x="2086" y="6816"/>
                        <a:pt x="2123" y="6814"/>
                        <a:pt x="2157" y="6810"/>
                      </a:cubicBezTo>
                      <a:lnTo>
                        <a:pt x="2203" y="6670"/>
                      </a:lnTo>
                      <a:cubicBezTo>
                        <a:pt x="2325" y="6686"/>
                        <a:pt x="2421" y="6711"/>
                        <a:pt x="2513" y="6711"/>
                      </a:cubicBezTo>
                      <a:cubicBezTo>
                        <a:pt x="2598" y="6711"/>
                        <a:pt x="2681" y="6690"/>
                        <a:pt x="2777" y="6623"/>
                      </a:cubicBezTo>
                      <a:cubicBezTo>
                        <a:pt x="2777" y="6623"/>
                        <a:pt x="2855" y="6468"/>
                        <a:pt x="2901" y="6329"/>
                      </a:cubicBezTo>
                      <a:cubicBezTo>
                        <a:pt x="2932" y="6174"/>
                        <a:pt x="2963" y="6034"/>
                        <a:pt x="2963" y="6034"/>
                      </a:cubicBezTo>
                      <a:cubicBezTo>
                        <a:pt x="2979" y="6003"/>
                        <a:pt x="3010" y="5972"/>
                        <a:pt x="3025" y="5956"/>
                      </a:cubicBezTo>
                      <a:cubicBezTo>
                        <a:pt x="3034" y="5960"/>
                        <a:pt x="3044" y="5962"/>
                        <a:pt x="3053" y="5962"/>
                      </a:cubicBezTo>
                      <a:cubicBezTo>
                        <a:pt x="3094" y="5962"/>
                        <a:pt x="3136" y="5935"/>
                        <a:pt x="3169" y="5935"/>
                      </a:cubicBezTo>
                      <a:cubicBezTo>
                        <a:pt x="3194" y="5935"/>
                        <a:pt x="3215" y="5950"/>
                        <a:pt x="3227" y="6003"/>
                      </a:cubicBezTo>
                      <a:cubicBezTo>
                        <a:pt x="3273" y="6034"/>
                        <a:pt x="3242" y="6096"/>
                        <a:pt x="3180" y="6112"/>
                      </a:cubicBezTo>
                      <a:cubicBezTo>
                        <a:pt x="3165" y="6112"/>
                        <a:pt x="3165" y="6081"/>
                        <a:pt x="3149" y="6081"/>
                      </a:cubicBezTo>
                      <a:cubicBezTo>
                        <a:pt x="3180" y="6158"/>
                        <a:pt x="3211" y="6236"/>
                        <a:pt x="3335" y="6251"/>
                      </a:cubicBezTo>
                      <a:cubicBezTo>
                        <a:pt x="3242" y="6282"/>
                        <a:pt x="3227" y="6282"/>
                        <a:pt x="3211" y="6360"/>
                      </a:cubicBezTo>
                      <a:lnTo>
                        <a:pt x="3289" y="6329"/>
                      </a:lnTo>
                      <a:lnTo>
                        <a:pt x="3289" y="6329"/>
                      </a:lnTo>
                      <a:cubicBezTo>
                        <a:pt x="3211" y="6422"/>
                        <a:pt x="3056" y="6685"/>
                        <a:pt x="3103" y="6778"/>
                      </a:cubicBezTo>
                      <a:cubicBezTo>
                        <a:pt x="3094" y="6689"/>
                        <a:pt x="3142" y="6677"/>
                        <a:pt x="3203" y="6677"/>
                      </a:cubicBezTo>
                      <a:cubicBezTo>
                        <a:pt x="3224" y="6677"/>
                        <a:pt x="3246" y="6678"/>
                        <a:pt x="3269" y="6678"/>
                      </a:cubicBezTo>
                      <a:cubicBezTo>
                        <a:pt x="3292" y="6678"/>
                        <a:pt x="3315" y="6677"/>
                        <a:pt x="3335" y="6670"/>
                      </a:cubicBezTo>
                      <a:lnTo>
                        <a:pt x="3335" y="6670"/>
                      </a:lnTo>
                      <a:cubicBezTo>
                        <a:pt x="3293" y="6726"/>
                        <a:pt x="3214" y="6845"/>
                        <a:pt x="3278" y="6845"/>
                      </a:cubicBezTo>
                      <a:cubicBezTo>
                        <a:pt x="3285" y="6845"/>
                        <a:pt x="3294" y="6844"/>
                        <a:pt x="3304" y="6841"/>
                      </a:cubicBezTo>
                      <a:cubicBezTo>
                        <a:pt x="3320" y="6794"/>
                        <a:pt x="3382" y="6732"/>
                        <a:pt x="3397" y="6670"/>
                      </a:cubicBezTo>
                      <a:cubicBezTo>
                        <a:pt x="3423" y="6619"/>
                        <a:pt x="3427" y="6588"/>
                        <a:pt x="3367" y="6588"/>
                      </a:cubicBezTo>
                      <a:cubicBezTo>
                        <a:pt x="3354" y="6588"/>
                        <a:pt x="3338" y="6590"/>
                        <a:pt x="3320" y="6592"/>
                      </a:cubicBezTo>
                      <a:cubicBezTo>
                        <a:pt x="3382" y="6515"/>
                        <a:pt x="3413" y="6406"/>
                        <a:pt x="3521" y="6391"/>
                      </a:cubicBezTo>
                      <a:lnTo>
                        <a:pt x="3521" y="6391"/>
                      </a:lnTo>
                      <a:cubicBezTo>
                        <a:pt x="3475" y="6515"/>
                        <a:pt x="3552" y="6515"/>
                        <a:pt x="3584" y="6608"/>
                      </a:cubicBezTo>
                      <a:cubicBezTo>
                        <a:pt x="3615" y="6484"/>
                        <a:pt x="3552" y="6406"/>
                        <a:pt x="3537" y="6360"/>
                      </a:cubicBezTo>
                      <a:cubicBezTo>
                        <a:pt x="3578" y="6349"/>
                        <a:pt x="3621" y="6346"/>
                        <a:pt x="3664" y="6346"/>
                      </a:cubicBezTo>
                      <a:cubicBezTo>
                        <a:pt x="3751" y="6346"/>
                        <a:pt x="3837" y="6360"/>
                        <a:pt x="3909" y="6360"/>
                      </a:cubicBezTo>
                      <a:cubicBezTo>
                        <a:pt x="4018" y="6360"/>
                        <a:pt x="4111" y="6329"/>
                        <a:pt x="4173" y="6205"/>
                      </a:cubicBezTo>
                      <a:cubicBezTo>
                        <a:pt x="4173" y="6202"/>
                        <a:pt x="4172" y="6201"/>
                        <a:pt x="4171" y="6201"/>
                      </a:cubicBezTo>
                      <a:cubicBezTo>
                        <a:pt x="4161" y="6201"/>
                        <a:pt x="4111" y="6279"/>
                        <a:pt x="4069" y="6279"/>
                      </a:cubicBezTo>
                      <a:cubicBezTo>
                        <a:pt x="4056" y="6279"/>
                        <a:pt x="4043" y="6272"/>
                        <a:pt x="4033" y="6251"/>
                      </a:cubicBezTo>
                      <a:cubicBezTo>
                        <a:pt x="4046" y="6150"/>
                        <a:pt x="4098" y="6129"/>
                        <a:pt x="4159" y="6129"/>
                      </a:cubicBezTo>
                      <a:cubicBezTo>
                        <a:pt x="4201" y="6129"/>
                        <a:pt x="4249" y="6139"/>
                        <a:pt x="4290" y="6139"/>
                      </a:cubicBezTo>
                      <a:cubicBezTo>
                        <a:pt x="4334" y="6139"/>
                        <a:pt x="4371" y="6127"/>
                        <a:pt x="4390" y="6081"/>
                      </a:cubicBezTo>
                      <a:lnTo>
                        <a:pt x="4250" y="5988"/>
                      </a:lnTo>
                      <a:cubicBezTo>
                        <a:pt x="4266" y="5941"/>
                        <a:pt x="4328" y="5848"/>
                        <a:pt x="4359" y="5801"/>
                      </a:cubicBezTo>
                      <a:cubicBezTo>
                        <a:pt x="4406" y="5832"/>
                        <a:pt x="4592" y="5817"/>
                        <a:pt x="4545" y="5925"/>
                      </a:cubicBezTo>
                      <a:cubicBezTo>
                        <a:pt x="4778" y="5832"/>
                        <a:pt x="4452" y="5538"/>
                        <a:pt x="4654" y="5414"/>
                      </a:cubicBezTo>
                      <a:lnTo>
                        <a:pt x="4654" y="5414"/>
                      </a:lnTo>
                      <a:cubicBezTo>
                        <a:pt x="4545" y="5445"/>
                        <a:pt x="4545" y="5460"/>
                        <a:pt x="4483" y="5522"/>
                      </a:cubicBezTo>
                      <a:cubicBezTo>
                        <a:pt x="4483" y="5398"/>
                        <a:pt x="4437" y="5460"/>
                        <a:pt x="4374" y="5383"/>
                      </a:cubicBezTo>
                      <a:lnTo>
                        <a:pt x="4374" y="5383"/>
                      </a:lnTo>
                      <a:cubicBezTo>
                        <a:pt x="4383" y="5385"/>
                        <a:pt x="4392" y="5386"/>
                        <a:pt x="4400" y="5386"/>
                      </a:cubicBezTo>
                      <a:cubicBezTo>
                        <a:pt x="4460" y="5386"/>
                        <a:pt x="4504" y="5325"/>
                        <a:pt x="4531" y="5325"/>
                      </a:cubicBezTo>
                      <a:cubicBezTo>
                        <a:pt x="4546" y="5325"/>
                        <a:pt x="4556" y="5343"/>
                        <a:pt x="4561" y="5398"/>
                      </a:cubicBezTo>
                      <a:cubicBezTo>
                        <a:pt x="4576" y="5383"/>
                        <a:pt x="4623" y="5352"/>
                        <a:pt x="4654" y="5305"/>
                      </a:cubicBezTo>
                      <a:cubicBezTo>
                        <a:pt x="4685" y="5274"/>
                        <a:pt x="4700" y="5243"/>
                        <a:pt x="4685" y="5212"/>
                      </a:cubicBezTo>
                      <a:lnTo>
                        <a:pt x="4607" y="5212"/>
                      </a:lnTo>
                      <a:cubicBezTo>
                        <a:pt x="4638" y="5181"/>
                        <a:pt x="4654" y="5119"/>
                        <a:pt x="4669" y="5057"/>
                      </a:cubicBezTo>
                      <a:cubicBezTo>
                        <a:pt x="4685" y="5010"/>
                        <a:pt x="4669" y="4933"/>
                        <a:pt x="4654" y="4871"/>
                      </a:cubicBezTo>
                      <a:lnTo>
                        <a:pt x="4654" y="4871"/>
                      </a:lnTo>
                      <a:cubicBezTo>
                        <a:pt x="4561" y="4995"/>
                        <a:pt x="4685" y="5134"/>
                        <a:pt x="4576" y="5228"/>
                      </a:cubicBezTo>
                      <a:cubicBezTo>
                        <a:pt x="4558" y="5230"/>
                        <a:pt x="4543" y="5232"/>
                        <a:pt x="4530" y="5232"/>
                      </a:cubicBezTo>
                      <a:cubicBezTo>
                        <a:pt x="4400" y="5232"/>
                        <a:pt x="4511" y="5101"/>
                        <a:pt x="4328" y="5072"/>
                      </a:cubicBezTo>
                      <a:lnTo>
                        <a:pt x="4328" y="5243"/>
                      </a:lnTo>
                      <a:lnTo>
                        <a:pt x="4374" y="5212"/>
                      </a:lnTo>
                      <a:lnTo>
                        <a:pt x="4374" y="5212"/>
                      </a:lnTo>
                      <a:cubicBezTo>
                        <a:pt x="4483" y="5352"/>
                        <a:pt x="4219" y="5352"/>
                        <a:pt x="4374" y="5476"/>
                      </a:cubicBezTo>
                      <a:cubicBezTo>
                        <a:pt x="4360" y="5475"/>
                        <a:pt x="4347" y="5474"/>
                        <a:pt x="4334" y="5474"/>
                      </a:cubicBezTo>
                      <a:cubicBezTo>
                        <a:pt x="4162" y="5474"/>
                        <a:pt x="4189" y="5569"/>
                        <a:pt x="3987" y="5569"/>
                      </a:cubicBezTo>
                      <a:cubicBezTo>
                        <a:pt x="3993" y="5602"/>
                        <a:pt x="4006" y="5612"/>
                        <a:pt x="4020" y="5612"/>
                      </a:cubicBezTo>
                      <a:cubicBezTo>
                        <a:pt x="4039" y="5612"/>
                        <a:pt x="4062" y="5593"/>
                        <a:pt x="4080" y="5584"/>
                      </a:cubicBezTo>
                      <a:lnTo>
                        <a:pt x="4080" y="5584"/>
                      </a:lnTo>
                      <a:cubicBezTo>
                        <a:pt x="4018" y="5631"/>
                        <a:pt x="4142" y="5770"/>
                        <a:pt x="3987" y="5770"/>
                      </a:cubicBezTo>
                      <a:cubicBezTo>
                        <a:pt x="3940" y="5782"/>
                        <a:pt x="4008" y="5838"/>
                        <a:pt x="4078" y="5838"/>
                      </a:cubicBezTo>
                      <a:cubicBezTo>
                        <a:pt x="4094" y="5838"/>
                        <a:pt x="4111" y="5835"/>
                        <a:pt x="4127" y="5827"/>
                      </a:cubicBezTo>
                      <a:lnTo>
                        <a:pt x="4127" y="5827"/>
                      </a:lnTo>
                      <a:cubicBezTo>
                        <a:pt x="4060" y="5874"/>
                        <a:pt x="4027" y="5944"/>
                        <a:pt x="3940" y="5988"/>
                      </a:cubicBezTo>
                      <a:lnTo>
                        <a:pt x="4095" y="6019"/>
                      </a:lnTo>
                      <a:lnTo>
                        <a:pt x="4018" y="6096"/>
                      </a:lnTo>
                      <a:lnTo>
                        <a:pt x="4018" y="6096"/>
                      </a:lnTo>
                      <a:lnTo>
                        <a:pt x="4126" y="6081"/>
                      </a:lnTo>
                      <a:lnTo>
                        <a:pt x="4126" y="6081"/>
                      </a:lnTo>
                      <a:cubicBezTo>
                        <a:pt x="4005" y="6215"/>
                        <a:pt x="3826" y="6338"/>
                        <a:pt x="3649" y="6338"/>
                      </a:cubicBezTo>
                      <a:cubicBezTo>
                        <a:pt x="3622" y="6338"/>
                        <a:pt x="3595" y="6335"/>
                        <a:pt x="3568" y="6329"/>
                      </a:cubicBezTo>
                      <a:cubicBezTo>
                        <a:pt x="3661" y="6096"/>
                        <a:pt x="3909" y="5941"/>
                        <a:pt x="3847" y="5724"/>
                      </a:cubicBezTo>
                      <a:cubicBezTo>
                        <a:pt x="3845" y="5723"/>
                        <a:pt x="3843" y="5723"/>
                        <a:pt x="3841" y="5723"/>
                      </a:cubicBezTo>
                      <a:cubicBezTo>
                        <a:pt x="3799" y="5723"/>
                        <a:pt x="3826" y="5856"/>
                        <a:pt x="3756" y="5856"/>
                      </a:cubicBezTo>
                      <a:cubicBezTo>
                        <a:pt x="3740" y="5856"/>
                        <a:pt x="3720" y="5849"/>
                        <a:pt x="3692" y="5832"/>
                      </a:cubicBezTo>
                      <a:lnTo>
                        <a:pt x="3692" y="5832"/>
                      </a:lnTo>
                      <a:lnTo>
                        <a:pt x="3723" y="5956"/>
                      </a:lnTo>
                      <a:cubicBezTo>
                        <a:pt x="3699" y="6005"/>
                        <a:pt x="3647" y="6090"/>
                        <a:pt x="3582" y="6090"/>
                      </a:cubicBezTo>
                      <a:cubicBezTo>
                        <a:pt x="3563" y="6090"/>
                        <a:pt x="3542" y="6083"/>
                        <a:pt x="3521" y="6065"/>
                      </a:cubicBezTo>
                      <a:cubicBezTo>
                        <a:pt x="3615" y="5879"/>
                        <a:pt x="3584" y="5786"/>
                        <a:pt x="3584" y="5646"/>
                      </a:cubicBezTo>
                      <a:cubicBezTo>
                        <a:pt x="3568" y="5631"/>
                        <a:pt x="3568" y="5615"/>
                        <a:pt x="3584" y="5584"/>
                      </a:cubicBezTo>
                      <a:cubicBezTo>
                        <a:pt x="3615" y="5553"/>
                        <a:pt x="3677" y="5507"/>
                        <a:pt x="3692" y="5460"/>
                      </a:cubicBezTo>
                      <a:cubicBezTo>
                        <a:pt x="3696" y="5459"/>
                        <a:pt x="3700" y="5458"/>
                        <a:pt x="3704" y="5458"/>
                      </a:cubicBezTo>
                      <a:cubicBezTo>
                        <a:pt x="3744" y="5458"/>
                        <a:pt x="3770" y="5524"/>
                        <a:pt x="3770" y="5538"/>
                      </a:cubicBezTo>
                      <a:cubicBezTo>
                        <a:pt x="4018" y="5522"/>
                        <a:pt x="3847" y="5165"/>
                        <a:pt x="4033" y="5103"/>
                      </a:cubicBezTo>
                      <a:cubicBezTo>
                        <a:pt x="4065" y="5135"/>
                        <a:pt x="4104" y="5141"/>
                        <a:pt x="4140" y="5141"/>
                      </a:cubicBezTo>
                      <a:cubicBezTo>
                        <a:pt x="4161" y="5141"/>
                        <a:pt x="4180" y="5139"/>
                        <a:pt x="4195" y="5139"/>
                      </a:cubicBezTo>
                      <a:cubicBezTo>
                        <a:pt x="4219" y="5139"/>
                        <a:pt x="4235" y="5143"/>
                        <a:pt x="4235" y="5165"/>
                      </a:cubicBezTo>
                      <a:cubicBezTo>
                        <a:pt x="4328" y="5119"/>
                        <a:pt x="4281" y="4995"/>
                        <a:pt x="4266" y="4902"/>
                      </a:cubicBezTo>
                      <a:lnTo>
                        <a:pt x="4266" y="4902"/>
                      </a:lnTo>
                      <a:cubicBezTo>
                        <a:pt x="4279" y="4910"/>
                        <a:pt x="4292" y="4913"/>
                        <a:pt x="4303" y="4913"/>
                      </a:cubicBezTo>
                      <a:cubicBezTo>
                        <a:pt x="4337" y="4913"/>
                        <a:pt x="4365" y="4887"/>
                        <a:pt x="4390" y="4887"/>
                      </a:cubicBezTo>
                      <a:cubicBezTo>
                        <a:pt x="4402" y="4887"/>
                        <a:pt x="4413" y="4893"/>
                        <a:pt x="4425" y="4910"/>
                      </a:cubicBezTo>
                      <a:lnTo>
                        <a:pt x="4425" y="4910"/>
                      </a:lnTo>
                      <a:cubicBezTo>
                        <a:pt x="4409" y="4860"/>
                        <a:pt x="4390" y="4747"/>
                        <a:pt x="4390" y="4747"/>
                      </a:cubicBezTo>
                      <a:cubicBezTo>
                        <a:pt x="4469" y="4747"/>
                        <a:pt x="4514" y="4625"/>
                        <a:pt x="4583" y="4625"/>
                      </a:cubicBezTo>
                      <a:cubicBezTo>
                        <a:pt x="4595" y="4625"/>
                        <a:pt x="4608" y="4629"/>
                        <a:pt x="4623" y="4638"/>
                      </a:cubicBezTo>
                      <a:cubicBezTo>
                        <a:pt x="4654" y="4561"/>
                        <a:pt x="4514" y="4514"/>
                        <a:pt x="4638" y="4468"/>
                      </a:cubicBezTo>
                      <a:lnTo>
                        <a:pt x="4638" y="4468"/>
                      </a:lnTo>
                      <a:cubicBezTo>
                        <a:pt x="4638" y="4483"/>
                        <a:pt x="4669" y="4483"/>
                        <a:pt x="4638" y="4499"/>
                      </a:cubicBezTo>
                      <a:cubicBezTo>
                        <a:pt x="4700" y="4499"/>
                        <a:pt x="4762" y="4437"/>
                        <a:pt x="4778" y="4375"/>
                      </a:cubicBezTo>
                      <a:cubicBezTo>
                        <a:pt x="4793" y="4375"/>
                        <a:pt x="4793" y="4312"/>
                        <a:pt x="4809" y="4281"/>
                      </a:cubicBezTo>
                      <a:lnTo>
                        <a:pt x="4809" y="4281"/>
                      </a:lnTo>
                      <a:cubicBezTo>
                        <a:pt x="4778" y="4297"/>
                        <a:pt x="4762" y="4297"/>
                        <a:pt x="4747" y="4328"/>
                      </a:cubicBezTo>
                      <a:cubicBezTo>
                        <a:pt x="4716" y="4343"/>
                        <a:pt x="4731" y="4328"/>
                        <a:pt x="4669" y="4375"/>
                      </a:cubicBezTo>
                      <a:cubicBezTo>
                        <a:pt x="4638" y="4343"/>
                        <a:pt x="4638" y="4297"/>
                        <a:pt x="4654" y="4250"/>
                      </a:cubicBezTo>
                      <a:cubicBezTo>
                        <a:pt x="4685" y="4219"/>
                        <a:pt x="4716" y="4204"/>
                        <a:pt x="4747" y="4188"/>
                      </a:cubicBezTo>
                      <a:cubicBezTo>
                        <a:pt x="4765" y="4249"/>
                        <a:pt x="4798" y="4262"/>
                        <a:pt x="4831" y="4262"/>
                      </a:cubicBezTo>
                      <a:cubicBezTo>
                        <a:pt x="4857" y="4262"/>
                        <a:pt x="4883" y="4255"/>
                        <a:pt x="4904" y="4255"/>
                      </a:cubicBezTo>
                      <a:cubicBezTo>
                        <a:pt x="4927" y="4255"/>
                        <a:pt x="4944" y="4263"/>
                        <a:pt x="4948" y="4297"/>
                      </a:cubicBezTo>
                      <a:cubicBezTo>
                        <a:pt x="5072" y="4188"/>
                        <a:pt x="5041" y="4033"/>
                        <a:pt x="5026" y="3878"/>
                      </a:cubicBezTo>
                      <a:cubicBezTo>
                        <a:pt x="5061" y="3861"/>
                        <a:pt x="5100" y="3859"/>
                        <a:pt x="5140" y="3859"/>
                      </a:cubicBezTo>
                      <a:cubicBezTo>
                        <a:pt x="5153" y="3859"/>
                        <a:pt x="5166" y="3859"/>
                        <a:pt x="5179" y="3859"/>
                      </a:cubicBezTo>
                      <a:cubicBezTo>
                        <a:pt x="5231" y="3859"/>
                        <a:pt x="5282" y="3855"/>
                        <a:pt x="5321" y="3816"/>
                      </a:cubicBezTo>
                      <a:cubicBezTo>
                        <a:pt x="5305" y="3692"/>
                        <a:pt x="5383" y="3584"/>
                        <a:pt x="5491" y="3459"/>
                      </a:cubicBezTo>
                      <a:lnTo>
                        <a:pt x="5491" y="3459"/>
                      </a:lnTo>
                      <a:cubicBezTo>
                        <a:pt x="5491" y="3521"/>
                        <a:pt x="5476" y="3584"/>
                        <a:pt x="5553" y="3599"/>
                      </a:cubicBezTo>
                      <a:cubicBezTo>
                        <a:pt x="5507" y="3521"/>
                        <a:pt x="5491" y="3475"/>
                        <a:pt x="5507" y="3444"/>
                      </a:cubicBezTo>
                      <a:cubicBezTo>
                        <a:pt x="5584" y="3366"/>
                        <a:pt x="5646" y="3289"/>
                        <a:pt x="5708" y="3227"/>
                      </a:cubicBezTo>
                      <a:cubicBezTo>
                        <a:pt x="5708" y="3258"/>
                        <a:pt x="5724" y="3258"/>
                        <a:pt x="5755" y="3273"/>
                      </a:cubicBezTo>
                      <a:cubicBezTo>
                        <a:pt x="5755" y="3284"/>
                        <a:pt x="5755" y="3295"/>
                        <a:pt x="5760" y="3295"/>
                      </a:cubicBezTo>
                      <a:cubicBezTo>
                        <a:pt x="5763" y="3295"/>
                        <a:pt x="5766" y="3293"/>
                        <a:pt x="5770" y="3289"/>
                      </a:cubicBezTo>
                      <a:cubicBezTo>
                        <a:pt x="5786" y="3289"/>
                        <a:pt x="5817" y="3304"/>
                        <a:pt x="5848" y="3304"/>
                      </a:cubicBezTo>
                      <a:cubicBezTo>
                        <a:pt x="5832" y="3273"/>
                        <a:pt x="5817" y="3258"/>
                        <a:pt x="5817" y="3227"/>
                      </a:cubicBezTo>
                      <a:lnTo>
                        <a:pt x="5817" y="3227"/>
                      </a:lnTo>
                      <a:cubicBezTo>
                        <a:pt x="5817" y="3242"/>
                        <a:pt x="5832" y="3242"/>
                        <a:pt x="5848" y="3273"/>
                      </a:cubicBezTo>
                      <a:cubicBezTo>
                        <a:pt x="5956" y="3242"/>
                        <a:pt x="6003" y="3134"/>
                        <a:pt x="6003" y="2979"/>
                      </a:cubicBezTo>
                      <a:lnTo>
                        <a:pt x="6003" y="2979"/>
                      </a:lnTo>
                      <a:cubicBezTo>
                        <a:pt x="5994" y="3003"/>
                        <a:pt x="5986" y="3012"/>
                        <a:pt x="5978" y="3012"/>
                      </a:cubicBezTo>
                      <a:cubicBezTo>
                        <a:pt x="5953" y="3012"/>
                        <a:pt x="5933" y="2902"/>
                        <a:pt x="5891" y="2902"/>
                      </a:cubicBezTo>
                      <a:cubicBezTo>
                        <a:pt x="5883" y="2902"/>
                        <a:pt x="5874" y="2906"/>
                        <a:pt x="5863" y="2917"/>
                      </a:cubicBezTo>
                      <a:cubicBezTo>
                        <a:pt x="5863" y="2870"/>
                        <a:pt x="5863" y="2839"/>
                        <a:pt x="5894" y="2808"/>
                      </a:cubicBezTo>
                      <a:cubicBezTo>
                        <a:pt x="6003" y="2963"/>
                        <a:pt x="6127" y="3103"/>
                        <a:pt x="6236" y="3258"/>
                      </a:cubicBezTo>
                      <a:cubicBezTo>
                        <a:pt x="6236" y="3258"/>
                        <a:pt x="6251" y="3242"/>
                        <a:pt x="6251" y="3242"/>
                      </a:cubicBezTo>
                      <a:cubicBezTo>
                        <a:pt x="6127" y="3087"/>
                        <a:pt x="6019" y="2948"/>
                        <a:pt x="5894" y="2793"/>
                      </a:cubicBezTo>
                      <a:cubicBezTo>
                        <a:pt x="5894" y="2793"/>
                        <a:pt x="5894" y="2777"/>
                        <a:pt x="5910" y="2777"/>
                      </a:cubicBezTo>
                      <a:cubicBezTo>
                        <a:pt x="5894" y="2762"/>
                        <a:pt x="5879" y="2746"/>
                        <a:pt x="5863" y="2730"/>
                      </a:cubicBezTo>
                      <a:lnTo>
                        <a:pt x="5879" y="2730"/>
                      </a:lnTo>
                      <a:cubicBezTo>
                        <a:pt x="5941" y="2653"/>
                        <a:pt x="5941" y="2560"/>
                        <a:pt x="5925" y="2482"/>
                      </a:cubicBezTo>
                      <a:cubicBezTo>
                        <a:pt x="5910" y="2374"/>
                        <a:pt x="5894" y="2281"/>
                        <a:pt x="6003" y="2188"/>
                      </a:cubicBezTo>
                      <a:lnTo>
                        <a:pt x="6003" y="2188"/>
                      </a:lnTo>
                      <a:cubicBezTo>
                        <a:pt x="6003" y="2188"/>
                        <a:pt x="5972" y="2203"/>
                        <a:pt x="5925" y="2203"/>
                      </a:cubicBezTo>
                      <a:cubicBezTo>
                        <a:pt x="5879" y="2219"/>
                        <a:pt x="5832" y="2219"/>
                        <a:pt x="5832" y="2219"/>
                      </a:cubicBezTo>
                      <a:cubicBezTo>
                        <a:pt x="5817" y="2389"/>
                        <a:pt x="5848" y="2529"/>
                        <a:pt x="5832" y="2668"/>
                      </a:cubicBezTo>
                      <a:cubicBezTo>
                        <a:pt x="5786" y="2606"/>
                        <a:pt x="5724" y="2529"/>
                        <a:pt x="5677" y="2467"/>
                      </a:cubicBezTo>
                      <a:cubicBezTo>
                        <a:pt x="5693" y="2420"/>
                        <a:pt x="5693" y="2374"/>
                        <a:pt x="5693" y="2343"/>
                      </a:cubicBezTo>
                      <a:cubicBezTo>
                        <a:pt x="5817" y="2265"/>
                        <a:pt x="5724" y="2079"/>
                        <a:pt x="5863" y="2064"/>
                      </a:cubicBezTo>
                      <a:lnTo>
                        <a:pt x="5863" y="2079"/>
                      </a:lnTo>
                      <a:lnTo>
                        <a:pt x="5956" y="1908"/>
                      </a:lnTo>
                      <a:lnTo>
                        <a:pt x="6143" y="1986"/>
                      </a:lnTo>
                      <a:cubicBezTo>
                        <a:pt x="6158" y="1971"/>
                        <a:pt x="6174" y="1955"/>
                        <a:pt x="6174" y="1924"/>
                      </a:cubicBezTo>
                      <a:lnTo>
                        <a:pt x="5693" y="699"/>
                      </a:lnTo>
                      <a:cubicBezTo>
                        <a:pt x="5607" y="649"/>
                        <a:pt x="5515" y="628"/>
                        <a:pt x="5445" y="628"/>
                      </a:cubicBezTo>
                      <a:cubicBezTo>
                        <a:pt x="5363" y="628"/>
                        <a:pt x="5311" y="657"/>
                        <a:pt x="5336" y="699"/>
                      </a:cubicBezTo>
                      <a:cubicBezTo>
                        <a:pt x="5134" y="575"/>
                        <a:pt x="5274" y="590"/>
                        <a:pt x="5259" y="497"/>
                      </a:cubicBezTo>
                      <a:cubicBezTo>
                        <a:pt x="5304" y="486"/>
                        <a:pt x="5370" y="479"/>
                        <a:pt x="5441" y="479"/>
                      </a:cubicBezTo>
                      <a:cubicBezTo>
                        <a:pt x="5564" y="479"/>
                        <a:pt x="5702" y="500"/>
                        <a:pt x="5770" y="559"/>
                      </a:cubicBezTo>
                      <a:lnTo>
                        <a:pt x="6329" y="1971"/>
                      </a:lnTo>
                      <a:cubicBezTo>
                        <a:pt x="6313" y="1986"/>
                        <a:pt x="6282" y="1986"/>
                        <a:pt x="6251" y="1986"/>
                      </a:cubicBezTo>
                      <a:cubicBezTo>
                        <a:pt x="6267" y="1986"/>
                        <a:pt x="6282" y="1971"/>
                        <a:pt x="6267" y="1955"/>
                      </a:cubicBezTo>
                      <a:lnTo>
                        <a:pt x="6263" y="1946"/>
                      </a:lnTo>
                      <a:lnTo>
                        <a:pt x="6263" y="1946"/>
                      </a:lnTo>
                      <a:cubicBezTo>
                        <a:pt x="6054" y="2294"/>
                        <a:pt x="6453" y="2142"/>
                        <a:pt x="6422" y="2358"/>
                      </a:cubicBezTo>
                      <a:cubicBezTo>
                        <a:pt x="6484" y="2265"/>
                        <a:pt x="6608" y="2203"/>
                        <a:pt x="6592" y="2079"/>
                      </a:cubicBezTo>
                      <a:cubicBezTo>
                        <a:pt x="6592" y="2064"/>
                        <a:pt x="6592" y="2064"/>
                        <a:pt x="6592" y="2048"/>
                      </a:cubicBezTo>
                      <a:lnTo>
                        <a:pt x="5910" y="327"/>
                      </a:lnTo>
                      <a:cubicBezTo>
                        <a:pt x="5848" y="295"/>
                        <a:pt x="5739" y="249"/>
                        <a:pt x="5600" y="233"/>
                      </a:cubicBezTo>
                      <a:cubicBezTo>
                        <a:pt x="5527" y="215"/>
                        <a:pt x="5444" y="208"/>
                        <a:pt x="5368" y="208"/>
                      </a:cubicBezTo>
                      <a:cubicBezTo>
                        <a:pt x="5315" y="208"/>
                        <a:pt x="5266" y="212"/>
                        <a:pt x="5228" y="218"/>
                      </a:cubicBezTo>
                      <a:cubicBezTo>
                        <a:pt x="5253" y="215"/>
                        <a:pt x="5277" y="214"/>
                        <a:pt x="5301" y="214"/>
                      </a:cubicBezTo>
                      <a:cubicBezTo>
                        <a:pt x="5544" y="214"/>
                        <a:pt x="5658" y="357"/>
                        <a:pt x="5786" y="513"/>
                      </a:cubicBezTo>
                      <a:cubicBezTo>
                        <a:pt x="5631" y="404"/>
                        <a:pt x="5569" y="497"/>
                        <a:pt x="5460" y="389"/>
                      </a:cubicBezTo>
                      <a:lnTo>
                        <a:pt x="5507" y="373"/>
                      </a:lnTo>
                      <a:cubicBezTo>
                        <a:pt x="5507" y="373"/>
                        <a:pt x="5486" y="366"/>
                        <a:pt x="5458" y="366"/>
                      </a:cubicBezTo>
                      <a:cubicBezTo>
                        <a:pt x="5445" y="366"/>
                        <a:pt x="5429" y="368"/>
                        <a:pt x="5414" y="373"/>
                      </a:cubicBezTo>
                      <a:lnTo>
                        <a:pt x="5305" y="373"/>
                      </a:lnTo>
                      <a:cubicBezTo>
                        <a:pt x="5305" y="311"/>
                        <a:pt x="5165" y="264"/>
                        <a:pt x="5088" y="233"/>
                      </a:cubicBezTo>
                      <a:cubicBezTo>
                        <a:pt x="4995" y="218"/>
                        <a:pt x="4933" y="187"/>
                        <a:pt x="5103" y="140"/>
                      </a:cubicBezTo>
                      <a:cubicBezTo>
                        <a:pt x="4824" y="140"/>
                        <a:pt x="4995" y="233"/>
                        <a:pt x="4762" y="264"/>
                      </a:cubicBezTo>
                      <a:cubicBezTo>
                        <a:pt x="4762" y="264"/>
                        <a:pt x="4871" y="280"/>
                        <a:pt x="4979" y="295"/>
                      </a:cubicBezTo>
                      <a:cubicBezTo>
                        <a:pt x="5088" y="311"/>
                        <a:pt x="5212" y="358"/>
                        <a:pt x="5212" y="358"/>
                      </a:cubicBezTo>
                      <a:lnTo>
                        <a:pt x="5181" y="482"/>
                      </a:lnTo>
                      <a:cubicBezTo>
                        <a:pt x="5144" y="491"/>
                        <a:pt x="5114" y="495"/>
                        <a:pt x="5089" y="495"/>
                      </a:cubicBezTo>
                      <a:cubicBezTo>
                        <a:pt x="4987" y="495"/>
                        <a:pt x="4958" y="435"/>
                        <a:pt x="4809" y="435"/>
                      </a:cubicBezTo>
                      <a:lnTo>
                        <a:pt x="4824" y="575"/>
                      </a:lnTo>
                      <a:cubicBezTo>
                        <a:pt x="4824" y="575"/>
                        <a:pt x="4762" y="544"/>
                        <a:pt x="4685" y="528"/>
                      </a:cubicBezTo>
                      <a:cubicBezTo>
                        <a:pt x="4623" y="497"/>
                        <a:pt x="4545" y="482"/>
                        <a:pt x="4545" y="482"/>
                      </a:cubicBezTo>
                      <a:lnTo>
                        <a:pt x="4545" y="482"/>
                      </a:lnTo>
                      <a:cubicBezTo>
                        <a:pt x="4576" y="513"/>
                        <a:pt x="4530" y="544"/>
                        <a:pt x="4483" y="544"/>
                      </a:cubicBezTo>
                      <a:cubicBezTo>
                        <a:pt x="4437" y="559"/>
                        <a:pt x="4374" y="575"/>
                        <a:pt x="4359" y="590"/>
                      </a:cubicBezTo>
                      <a:cubicBezTo>
                        <a:pt x="4297" y="575"/>
                        <a:pt x="4266" y="513"/>
                        <a:pt x="4219" y="482"/>
                      </a:cubicBezTo>
                      <a:cubicBezTo>
                        <a:pt x="4205" y="460"/>
                        <a:pt x="4187" y="445"/>
                        <a:pt x="4164" y="445"/>
                      </a:cubicBezTo>
                      <a:cubicBezTo>
                        <a:pt x="4138" y="445"/>
                        <a:pt x="4105" y="463"/>
                        <a:pt x="4064" y="513"/>
                      </a:cubicBezTo>
                      <a:lnTo>
                        <a:pt x="4095" y="528"/>
                      </a:lnTo>
                      <a:cubicBezTo>
                        <a:pt x="3987" y="621"/>
                        <a:pt x="3940" y="668"/>
                        <a:pt x="3801" y="699"/>
                      </a:cubicBezTo>
                      <a:cubicBezTo>
                        <a:pt x="3801" y="668"/>
                        <a:pt x="3816" y="637"/>
                        <a:pt x="3832" y="621"/>
                      </a:cubicBezTo>
                      <a:lnTo>
                        <a:pt x="3832" y="621"/>
                      </a:lnTo>
                      <a:cubicBezTo>
                        <a:pt x="3617" y="648"/>
                        <a:pt x="3507" y="906"/>
                        <a:pt x="3371" y="906"/>
                      </a:cubicBezTo>
                      <a:cubicBezTo>
                        <a:pt x="3350" y="906"/>
                        <a:pt x="3328" y="900"/>
                        <a:pt x="3304" y="885"/>
                      </a:cubicBezTo>
                      <a:cubicBezTo>
                        <a:pt x="3242" y="776"/>
                        <a:pt x="3335" y="792"/>
                        <a:pt x="3273" y="683"/>
                      </a:cubicBezTo>
                      <a:cubicBezTo>
                        <a:pt x="3444" y="668"/>
                        <a:pt x="3459" y="590"/>
                        <a:pt x="3490" y="513"/>
                      </a:cubicBezTo>
                      <a:cubicBezTo>
                        <a:pt x="3506" y="420"/>
                        <a:pt x="3537" y="327"/>
                        <a:pt x="3754" y="264"/>
                      </a:cubicBezTo>
                      <a:cubicBezTo>
                        <a:pt x="3786" y="315"/>
                        <a:pt x="3815" y="335"/>
                        <a:pt x="3845" y="335"/>
                      </a:cubicBezTo>
                      <a:cubicBezTo>
                        <a:pt x="3888" y="335"/>
                        <a:pt x="3932" y="295"/>
                        <a:pt x="3987" y="249"/>
                      </a:cubicBezTo>
                      <a:cubicBezTo>
                        <a:pt x="4033" y="193"/>
                        <a:pt x="4102" y="148"/>
                        <a:pt x="4167" y="148"/>
                      </a:cubicBezTo>
                      <a:cubicBezTo>
                        <a:pt x="4209" y="148"/>
                        <a:pt x="4250" y="168"/>
                        <a:pt x="4281" y="218"/>
                      </a:cubicBezTo>
                      <a:cubicBezTo>
                        <a:pt x="4049" y="218"/>
                        <a:pt x="3909" y="482"/>
                        <a:pt x="3956" y="497"/>
                      </a:cubicBezTo>
                      <a:cubicBezTo>
                        <a:pt x="4069" y="426"/>
                        <a:pt x="4286" y="356"/>
                        <a:pt x="4429" y="356"/>
                      </a:cubicBezTo>
                      <a:cubicBezTo>
                        <a:pt x="4442" y="356"/>
                        <a:pt x="4455" y="356"/>
                        <a:pt x="4468" y="358"/>
                      </a:cubicBezTo>
                      <a:cubicBezTo>
                        <a:pt x="4328" y="280"/>
                        <a:pt x="4328" y="125"/>
                        <a:pt x="44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8" name="Google Shape;4108;p22"/>
                <p:cNvSpPr/>
                <p:nvPr/>
              </p:nvSpPr>
              <p:spPr>
                <a:xfrm>
                  <a:off x="3107975" y="9077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9" name="Google Shape;4109;p22"/>
                <p:cNvSpPr/>
                <p:nvPr/>
              </p:nvSpPr>
              <p:spPr>
                <a:xfrm>
                  <a:off x="3107600" y="90540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"/>
                      </a:moveTo>
                      <a:cubicBezTo>
                        <a:pt x="0" y="1"/>
                        <a:pt x="0" y="17"/>
                        <a:pt x="0" y="17"/>
                      </a:cubicBezTo>
                      <a:cubicBezTo>
                        <a:pt x="0" y="17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0" name="Google Shape;4110;p22"/>
                <p:cNvSpPr/>
                <p:nvPr/>
              </p:nvSpPr>
              <p:spPr>
                <a:xfrm>
                  <a:off x="3108375" y="908125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1" name="Google Shape;4111;p22"/>
                <p:cNvSpPr/>
                <p:nvPr/>
              </p:nvSpPr>
              <p:spPr>
                <a:xfrm>
                  <a:off x="3108750" y="910075"/>
                  <a:ext cx="2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47" extrusionOk="0">
                      <a:moveTo>
                        <a:pt x="1" y="47"/>
                      </a:moveTo>
                      <a:cubicBezTo>
                        <a:pt x="1" y="47"/>
                        <a:pt x="1" y="31"/>
                        <a:pt x="1" y="31"/>
                      </a:cubicBezTo>
                      <a:cubicBezTo>
                        <a:pt x="1" y="31"/>
                        <a:pt x="1" y="16"/>
                        <a:pt x="1" y="0"/>
                      </a:cubicBezTo>
                      <a:cubicBezTo>
                        <a:pt x="1" y="16"/>
                        <a:pt x="1" y="31"/>
                        <a:pt x="1" y="47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2" name="Google Shape;4112;p22"/>
                <p:cNvSpPr/>
                <p:nvPr/>
              </p:nvSpPr>
              <p:spPr>
                <a:xfrm>
                  <a:off x="3107975" y="907750"/>
                  <a:ext cx="4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6" extrusionOk="0">
                      <a:moveTo>
                        <a:pt x="16" y="16"/>
                      </a:moveTo>
                      <a:cubicBezTo>
                        <a:pt x="16" y="16"/>
                        <a:pt x="16" y="16"/>
                        <a:pt x="1" y="0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3" name="Google Shape;4113;p22"/>
                <p:cNvSpPr/>
                <p:nvPr/>
              </p:nvSpPr>
              <p:spPr>
                <a:xfrm>
                  <a:off x="3107600" y="906200"/>
                  <a:ext cx="4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16" y="31"/>
                      </a:moveTo>
                      <a:cubicBezTo>
                        <a:pt x="0" y="16"/>
                        <a:pt x="0" y="16"/>
                        <a:pt x="0" y="0"/>
                      </a:cubicBezTo>
                      <a:lnTo>
                        <a:pt x="0" y="0"/>
                      </a:lnTo>
                      <a:cubicBezTo>
                        <a:pt x="0" y="16"/>
                        <a:pt x="0" y="16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4" name="Google Shape;4114;p22"/>
                <p:cNvSpPr/>
                <p:nvPr/>
              </p:nvSpPr>
              <p:spPr>
                <a:xfrm>
                  <a:off x="3108375" y="908900"/>
                  <a:ext cx="400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47" extrusionOk="0">
                      <a:moveTo>
                        <a:pt x="0" y="1"/>
                      </a:moveTo>
                      <a:cubicBezTo>
                        <a:pt x="0" y="7"/>
                        <a:pt x="0" y="12"/>
                        <a:pt x="0" y="16"/>
                      </a:cubicBezTo>
                      <a:cubicBezTo>
                        <a:pt x="0" y="16"/>
                        <a:pt x="15" y="31"/>
                        <a:pt x="16" y="46"/>
                      </a:cubicBezTo>
                      <a:lnTo>
                        <a:pt x="16" y="46"/>
                      </a:lnTo>
                      <a:cubicBezTo>
                        <a:pt x="15" y="31"/>
                        <a:pt x="0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5" name="Google Shape;4115;p22"/>
                <p:cNvSpPr/>
                <p:nvPr/>
              </p:nvSpPr>
              <p:spPr>
                <a:xfrm>
                  <a:off x="3107600" y="906575"/>
                  <a:ext cx="40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48" extrusionOk="0">
                      <a:moveTo>
                        <a:pt x="0" y="1"/>
                      </a:moveTo>
                      <a:cubicBezTo>
                        <a:pt x="16" y="16"/>
                        <a:pt x="16" y="32"/>
                        <a:pt x="16" y="47"/>
                      </a:cubicBezTo>
                      <a:cubicBezTo>
                        <a:pt x="16" y="32"/>
                        <a:pt x="16" y="32"/>
                        <a:pt x="16" y="16"/>
                      </a:cubicBezTo>
                      <a:cubicBezTo>
                        <a:pt x="16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6" name="Google Shape;4116;p22"/>
                <p:cNvSpPr/>
                <p:nvPr/>
              </p:nvSpPr>
              <p:spPr>
                <a:xfrm>
                  <a:off x="3107975" y="907750"/>
                  <a:ext cx="42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47" extrusionOk="0">
                      <a:moveTo>
                        <a:pt x="1" y="0"/>
                      </a:moveTo>
                      <a:cubicBezTo>
                        <a:pt x="16" y="16"/>
                        <a:pt x="16" y="31"/>
                        <a:pt x="16" y="47"/>
                      </a:cubicBezTo>
                      <a:cubicBezTo>
                        <a:pt x="16" y="31"/>
                        <a:pt x="16" y="31"/>
                        <a:pt x="16" y="16"/>
                      </a:cubicBezTo>
                      <a:cubicBezTo>
                        <a:pt x="16" y="16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7" name="Google Shape;4117;p22"/>
                <p:cNvSpPr/>
                <p:nvPr/>
              </p:nvSpPr>
              <p:spPr>
                <a:xfrm>
                  <a:off x="3107975" y="906975"/>
                  <a:ext cx="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0"/>
                      </a:moveTo>
                      <a:cubicBezTo>
                        <a:pt x="1" y="0"/>
                        <a:pt x="1" y="16"/>
                        <a:pt x="1" y="31"/>
                      </a:cubicBezTo>
                      <a:cubicBezTo>
                        <a:pt x="1" y="16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8" name="Google Shape;4118;p22"/>
                <p:cNvSpPr/>
                <p:nvPr/>
              </p:nvSpPr>
              <p:spPr>
                <a:xfrm>
                  <a:off x="3109150" y="9135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9" name="Google Shape;4119;p22"/>
                <p:cNvSpPr/>
                <p:nvPr/>
              </p:nvSpPr>
              <p:spPr>
                <a:xfrm>
                  <a:off x="3185925" y="834450"/>
                  <a:ext cx="2725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125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47"/>
                        <a:pt x="62" y="94"/>
                        <a:pt x="93" y="125"/>
                      </a:cubicBezTo>
                      <a:lnTo>
                        <a:pt x="109" y="125"/>
                      </a:lnTo>
                      <a:cubicBezTo>
                        <a:pt x="78" y="94"/>
                        <a:pt x="31" y="47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0" name="Google Shape;4120;p22"/>
                <p:cNvSpPr/>
                <p:nvPr/>
              </p:nvSpPr>
              <p:spPr>
                <a:xfrm>
                  <a:off x="3169625" y="833300"/>
                  <a:ext cx="47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" h="94" extrusionOk="0">
                      <a:moveTo>
                        <a:pt x="1" y="0"/>
                      </a:moveTo>
                      <a:cubicBezTo>
                        <a:pt x="1" y="93"/>
                        <a:pt x="78" y="62"/>
                        <a:pt x="172" y="93"/>
                      </a:cubicBezTo>
                      <a:cubicBezTo>
                        <a:pt x="172" y="78"/>
                        <a:pt x="172" y="78"/>
                        <a:pt x="187" y="78"/>
                      </a:cubicBezTo>
                      <a:cubicBezTo>
                        <a:pt x="172" y="62"/>
                        <a:pt x="172" y="47"/>
                        <a:pt x="172" y="47"/>
                      </a:cubicBezTo>
                      <a:cubicBezTo>
                        <a:pt x="109" y="31"/>
                        <a:pt x="47" y="47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1" name="Google Shape;4121;p22"/>
                <p:cNvSpPr/>
                <p:nvPr/>
              </p:nvSpPr>
              <p:spPr>
                <a:xfrm>
                  <a:off x="3109150" y="912775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6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2" name="Google Shape;4122;p22"/>
                <p:cNvSpPr/>
                <p:nvPr/>
              </p:nvSpPr>
              <p:spPr>
                <a:xfrm>
                  <a:off x="3108750" y="912400"/>
                  <a:ext cx="4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6" extrusionOk="0">
                      <a:moveTo>
                        <a:pt x="1" y="0"/>
                      </a:moveTo>
                      <a:cubicBezTo>
                        <a:pt x="1" y="16"/>
                        <a:pt x="1" y="16"/>
                        <a:pt x="16" y="16"/>
                      </a:cubicBezTo>
                      <a:cubicBezTo>
                        <a:pt x="1" y="16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3" name="Google Shape;4123;p22"/>
                <p:cNvSpPr/>
                <p:nvPr/>
              </p:nvSpPr>
              <p:spPr>
                <a:xfrm>
                  <a:off x="3107200" y="90385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1" y="16"/>
                      </a:moveTo>
                      <a:cubicBezTo>
                        <a:pt x="1" y="16"/>
                        <a:pt x="1" y="1"/>
                        <a:pt x="1" y="1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4" name="Google Shape;4124;p22"/>
                <p:cNvSpPr/>
                <p:nvPr/>
              </p:nvSpPr>
              <p:spPr>
                <a:xfrm>
                  <a:off x="3106825" y="903475"/>
                  <a:ext cx="400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6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6"/>
                        <a:pt x="2" y="9"/>
                        <a:pt x="5" y="12"/>
                      </a:cubicBezTo>
                      <a:lnTo>
                        <a:pt x="5" y="12"/>
                      </a:lnTo>
                      <a:cubicBezTo>
                        <a:pt x="0" y="7"/>
                        <a:pt x="0" y="1"/>
                        <a:pt x="0" y="0"/>
                      </a:cubicBezTo>
                      <a:close/>
                      <a:moveTo>
                        <a:pt x="5" y="12"/>
                      </a:moveTo>
                      <a:cubicBezTo>
                        <a:pt x="7" y="14"/>
                        <a:pt x="10" y="16"/>
                        <a:pt x="16" y="16"/>
                      </a:cubicBezTo>
                      <a:cubicBezTo>
                        <a:pt x="16" y="16"/>
                        <a:pt x="9" y="16"/>
                        <a:pt x="5" y="1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5" name="Google Shape;4125;p22"/>
                <p:cNvSpPr/>
                <p:nvPr/>
              </p:nvSpPr>
              <p:spPr>
                <a:xfrm>
                  <a:off x="3109150" y="913175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0" y="16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6"/>
                      </a:lnTo>
                      <a:cubicBezTo>
                        <a:pt x="0" y="16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6" name="Google Shape;4126;p22"/>
                <p:cNvSpPr/>
                <p:nvPr/>
              </p:nvSpPr>
              <p:spPr>
                <a:xfrm>
                  <a:off x="3216550" y="853850"/>
                  <a:ext cx="5450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" h="249" extrusionOk="0">
                      <a:moveTo>
                        <a:pt x="32" y="0"/>
                      </a:moveTo>
                      <a:lnTo>
                        <a:pt x="32" y="0"/>
                      </a:lnTo>
                      <a:cubicBezTo>
                        <a:pt x="1" y="155"/>
                        <a:pt x="125" y="124"/>
                        <a:pt x="47" y="248"/>
                      </a:cubicBezTo>
                      <a:lnTo>
                        <a:pt x="218" y="248"/>
                      </a:lnTo>
                      <a:cubicBezTo>
                        <a:pt x="78" y="217"/>
                        <a:pt x="140" y="16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7" name="Google Shape;4127;p22"/>
                <p:cNvSpPr/>
                <p:nvPr/>
              </p:nvSpPr>
              <p:spPr>
                <a:xfrm>
                  <a:off x="3177400" y="799550"/>
                  <a:ext cx="5450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" h="63" extrusionOk="0">
                      <a:moveTo>
                        <a:pt x="0" y="1"/>
                      </a:moveTo>
                      <a:cubicBezTo>
                        <a:pt x="0" y="1"/>
                        <a:pt x="31" y="16"/>
                        <a:pt x="78" y="32"/>
                      </a:cubicBezTo>
                      <a:cubicBezTo>
                        <a:pt x="124" y="47"/>
                        <a:pt x="155" y="63"/>
                        <a:pt x="155" y="63"/>
                      </a:cubicBezTo>
                      <a:cubicBezTo>
                        <a:pt x="155" y="63"/>
                        <a:pt x="217" y="32"/>
                        <a:pt x="217" y="32"/>
                      </a:cubicBezTo>
                      <a:cubicBezTo>
                        <a:pt x="217" y="32"/>
                        <a:pt x="155" y="16"/>
                        <a:pt x="109" y="16"/>
                      </a:cubicBezTo>
                      <a:cubicBezTo>
                        <a:pt x="47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8" name="Google Shape;4128;p22"/>
                <p:cNvSpPr/>
                <p:nvPr/>
              </p:nvSpPr>
              <p:spPr>
                <a:xfrm>
                  <a:off x="3152975" y="806550"/>
                  <a:ext cx="3125" cy="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09" extrusionOk="0">
                      <a:moveTo>
                        <a:pt x="93" y="0"/>
                      </a:moveTo>
                      <a:lnTo>
                        <a:pt x="0" y="109"/>
                      </a:lnTo>
                      <a:lnTo>
                        <a:pt x="31" y="109"/>
                      </a:lnTo>
                      <a:lnTo>
                        <a:pt x="12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9" name="Google Shape;4129;p22"/>
                <p:cNvSpPr/>
                <p:nvPr/>
              </p:nvSpPr>
              <p:spPr>
                <a:xfrm>
                  <a:off x="3101000" y="838725"/>
                  <a:ext cx="7775" cy="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280" extrusionOk="0">
                      <a:moveTo>
                        <a:pt x="202" y="0"/>
                      </a:moveTo>
                      <a:lnTo>
                        <a:pt x="202" y="0"/>
                      </a:lnTo>
                      <a:cubicBezTo>
                        <a:pt x="125" y="124"/>
                        <a:pt x="78" y="124"/>
                        <a:pt x="1" y="280"/>
                      </a:cubicBezTo>
                      <a:cubicBezTo>
                        <a:pt x="64" y="234"/>
                        <a:pt x="106" y="210"/>
                        <a:pt x="143" y="210"/>
                      </a:cubicBezTo>
                      <a:cubicBezTo>
                        <a:pt x="169" y="210"/>
                        <a:pt x="192" y="223"/>
                        <a:pt x="218" y="249"/>
                      </a:cubicBezTo>
                      <a:cubicBezTo>
                        <a:pt x="311" y="155"/>
                        <a:pt x="187" y="78"/>
                        <a:pt x="2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0" name="Google Shape;4130;p22"/>
                <p:cNvSpPr/>
                <p:nvPr/>
              </p:nvSpPr>
              <p:spPr>
                <a:xfrm>
                  <a:off x="3096950" y="847350"/>
                  <a:ext cx="2150" cy="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" h="61" extrusionOk="0">
                      <a:moveTo>
                        <a:pt x="55" y="0"/>
                      </a:moveTo>
                      <a:cubicBezTo>
                        <a:pt x="17" y="0"/>
                        <a:pt x="1" y="60"/>
                        <a:pt x="18" y="60"/>
                      </a:cubicBezTo>
                      <a:cubicBezTo>
                        <a:pt x="19" y="60"/>
                        <a:pt x="21" y="60"/>
                        <a:pt x="23" y="59"/>
                      </a:cubicBezTo>
                      <a:cubicBezTo>
                        <a:pt x="39" y="43"/>
                        <a:pt x="54" y="12"/>
                        <a:pt x="85" y="12"/>
                      </a:cubicBezTo>
                      <a:cubicBezTo>
                        <a:pt x="74" y="4"/>
                        <a:pt x="64" y="0"/>
                        <a:pt x="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1" name="Google Shape;4131;p22"/>
                <p:cNvSpPr/>
                <p:nvPr/>
              </p:nvSpPr>
              <p:spPr>
                <a:xfrm>
                  <a:off x="3099850" y="860000"/>
                  <a:ext cx="3500" cy="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" h="111" extrusionOk="0">
                      <a:moveTo>
                        <a:pt x="40" y="1"/>
                      </a:moveTo>
                      <a:cubicBezTo>
                        <a:pt x="21" y="1"/>
                        <a:pt x="5" y="18"/>
                        <a:pt x="0" y="64"/>
                      </a:cubicBezTo>
                      <a:cubicBezTo>
                        <a:pt x="5" y="59"/>
                        <a:pt x="17" y="56"/>
                        <a:pt x="33" y="56"/>
                      </a:cubicBezTo>
                      <a:cubicBezTo>
                        <a:pt x="64" y="56"/>
                        <a:pt x="109" y="70"/>
                        <a:pt x="140" y="111"/>
                      </a:cubicBezTo>
                      <a:cubicBezTo>
                        <a:pt x="129" y="70"/>
                        <a:pt x="78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2" name="Google Shape;4132;p22"/>
                <p:cNvSpPr/>
                <p:nvPr/>
              </p:nvSpPr>
              <p:spPr>
                <a:xfrm>
                  <a:off x="3073475" y="886025"/>
                  <a:ext cx="2325" cy="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100" extrusionOk="0">
                      <a:moveTo>
                        <a:pt x="63" y="1"/>
                      </a:moveTo>
                      <a:lnTo>
                        <a:pt x="1" y="63"/>
                      </a:lnTo>
                      <a:cubicBezTo>
                        <a:pt x="3" y="61"/>
                        <a:pt x="6" y="61"/>
                        <a:pt x="9" y="61"/>
                      </a:cubicBezTo>
                      <a:cubicBezTo>
                        <a:pt x="35" y="61"/>
                        <a:pt x="82" y="100"/>
                        <a:pt x="90" y="100"/>
                      </a:cubicBezTo>
                      <a:cubicBezTo>
                        <a:pt x="93" y="100"/>
                        <a:pt x="90" y="94"/>
                        <a:pt x="78" y="78"/>
                      </a:cubicBezTo>
                      <a:lnTo>
                        <a:pt x="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3" name="Google Shape;4133;p22"/>
                <p:cNvSpPr/>
                <p:nvPr/>
              </p:nvSpPr>
              <p:spPr>
                <a:xfrm>
                  <a:off x="3075425" y="898825"/>
                  <a:ext cx="80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25" extrusionOk="0">
                      <a:moveTo>
                        <a:pt x="31" y="0"/>
                      </a:moveTo>
                      <a:lnTo>
                        <a:pt x="0" y="124"/>
                      </a:lnTo>
                      <a:lnTo>
                        <a:pt x="16" y="109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4" name="Google Shape;4134;p22"/>
                <p:cNvSpPr/>
                <p:nvPr/>
              </p:nvSpPr>
              <p:spPr>
                <a:xfrm>
                  <a:off x="3063400" y="915875"/>
                  <a:ext cx="15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234" extrusionOk="0">
                      <a:moveTo>
                        <a:pt x="31" y="1"/>
                      </a:moveTo>
                      <a:lnTo>
                        <a:pt x="0" y="32"/>
                      </a:lnTo>
                      <a:lnTo>
                        <a:pt x="31" y="233"/>
                      </a:lnTo>
                      <a:lnTo>
                        <a:pt x="62" y="187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5" name="Google Shape;4135;p22"/>
                <p:cNvSpPr/>
                <p:nvPr/>
              </p:nvSpPr>
              <p:spPr>
                <a:xfrm>
                  <a:off x="3183200" y="882925"/>
                  <a:ext cx="38800" cy="4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" h="1878" extrusionOk="0">
                      <a:moveTo>
                        <a:pt x="357" y="745"/>
                      </a:moveTo>
                      <a:cubicBezTo>
                        <a:pt x="355" y="753"/>
                        <a:pt x="355" y="761"/>
                        <a:pt x="357" y="770"/>
                      </a:cubicBezTo>
                      <a:lnTo>
                        <a:pt x="357" y="770"/>
                      </a:lnTo>
                      <a:cubicBezTo>
                        <a:pt x="357" y="754"/>
                        <a:pt x="357" y="745"/>
                        <a:pt x="357" y="745"/>
                      </a:cubicBezTo>
                      <a:close/>
                      <a:moveTo>
                        <a:pt x="652" y="1437"/>
                      </a:moveTo>
                      <a:cubicBezTo>
                        <a:pt x="650" y="1444"/>
                        <a:pt x="650" y="1451"/>
                        <a:pt x="652" y="1458"/>
                      </a:cubicBezTo>
                      <a:cubicBezTo>
                        <a:pt x="652" y="1451"/>
                        <a:pt x="652" y="1443"/>
                        <a:pt x="652" y="1437"/>
                      </a:cubicBezTo>
                      <a:close/>
                      <a:moveTo>
                        <a:pt x="1148" y="0"/>
                      </a:moveTo>
                      <a:cubicBezTo>
                        <a:pt x="993" y="0"/>
                        <a:pt x="1226" y="295"/>
                        <a:pt x="1117" y="326"/>
                      </a:cubicBezTo>
                      <a:cubicBezTo>
                        <a:pt x="1072" y="280"/>
                        <a:pt x="1043" y="226"/>
                        <a:pt x="1012" y="226"/>
                      </a:cubicBezTo>
                      <a:cubicBezTo>
                        <a:pt x="1001" y="226"/>
                        <a:pt x="990" y="232"/>
                        <a:pt x="978" y="249"/>
                      </a:cubicBezTo>
                      <a:lnTo>
                        <a:pt x="978" y="218"/>
                      </a:lnTo>
                      <a:cubicBezTo>
                        <a:pt x="973" y="273"/>
                        <a:pt x="948" y="286"/>
                        <a:pt x="921" y="286"/>
                      </a:cubicBezTo>
                      <a:cubicBezTo>
                        <a:pt x="898" y="286"/>
                        <a:pt x="874" y="277"/>
                        <a:pt x="859" y="277"/>
                      </a:cubicBezTo>
                      <a:cubicBezTo>
                        <a:pt x="838" y="277"/>
                        <a:pt x="835" y="296"/>
                        <a:pt x="885" y="388"/>
                      </a:cubicBezTo>
                      <a:lnTo>
                        <a:pt x="792" y="295"/>
                      </a:lnTo>
                      <a:lnTo>
                        <a:pt x="792" y="295"/>
                      </a:lnTo>
                      <a:cubicBezTo>
                        <a:pt x="807" y="357"/>
                        <a:pt x="792" y="404"/>
                        <a:pt x="776" y="435"/>
                      </a:cubicBezTo>
                      <a:cubicBezTo>
                        <a:pt x="745" y="481"/>
                        <a:pt x="714" y="528"/>
                        <a:pt x="699" y="559"/>
                      </a:cubicBezTo>
                      <a:lnTo>
                        <a:pt x="683" y="543"/>
                      </a:lnTo>
                      <a:cubicBezTo>
                        <a:pt x="652" y="807"/>
                        <a:pt x="621" y="652"/>
                        <a:pt x="513" y="869"/>
                      </a:cubicBezTo>
                      <a:lnTo>
                        <a:pt x="482" y="698"/>
                      </a:lnTo>
                      <a:cubicBezTo>
                        <a:pt x="373" y="714"/>
                        <a:pt x="482" y="838"/>
                        <a:pt x="435" y="869"/>
                      </a:cubicBezTo>
                      <a:cubicBezTo>
                        <a:pt x="422" y="856"/>
                        <a:pt x="367" y="812"/>
                        <a:pt x="357" y="770"/>
                      </a:cubicBezTo>
                      <a:lnTo>
                        <a:pt x="357" y="770"/>
                      </a:lnTo>
                      <a:cubicBezTo>
                        <a:pt x="356" y="804"/>
                        <a:pt x="353" y="868"/>
                        <a:pt x="342" y="931"/>
                      </a:cubicBezTo>
                      <a:cubicBezTo>
                        <a:pt x="326" y="1024"/>
                        <a:pt x="311" y="1133"/>
                        <a:pt x="311" y="1133"/>
                      </a:cubicBezTo>
                      <a:cubicBezTo>
                        <a:pt x="319" y="1195"/>
                        <a:pt x="338" y="1206"/>
                        <a:pt x="361" y="1206"/>
                      </a:cubicBezTo>
                      <a:cubicBezTo>
                        <a:pt x="375" y="1206"/>
                        <a:pt x="391" y="1202"/>
                        <a:pt x="406" y="1202"/>
                      </a:cubicBezTo>
                      <a:cubicBezTo>
                        <a:pt x="416" y="1202"/>
                        <a:pt x="426" y="1204"/>
                        <a:pt x="435" y="1210"/>
                      </a:cubicBezTo>
                      <a:cubicBezTo>
                        <a:pt x="472" y="1271"/>
                        <a:pt x="392" y="1333"/>
                        <a:pt x="327" y="1333"/>
                      </a:cubicBezTo>
                      <a:cubicBezTo>
                        <a:pt x="309" y="1333"/>
                        <a:pt x="293" y="1329"/>
                        <a:pt x="280" y="1319"/>
                      </a:cubicBezTo>
                      <a:cubicBezTo>
                        <a:pt x="264" y="1272"/>
                        <a:pt x="295" y="1195"/>
                        <a:pt x="233" y="1195"/>
                      </a:cubicBezTo>
                      <a:lnTo>
                        <a:pt x="295" y="1427"/>
                      </a:lnTo>
                      <a:cubicBezTo>
                        <a:pt x="286" y="1429"/>
                        <a:pt x="277" y="1429"/>
                        <a:pt x="269" y="1429"/>
                      </a:cubicBezTo>
                      <a:cubicBezTo>
                        <a:pt x="102" y="1429"/>
                        <a:pt x="187" y="1144"/>
                        <a:pt x="187" y="1055"/>
                      </a:cubicBezTo>
                      <a:lnTo>
                        <a:pt x="187" y="1055"/>
                      </a:lnTo>
                      <a:cubicBezTo>
                        <a:pt x="63" y="1148"/>
                        <a:pt x="125" y="1272"/>
                        <a:pt x="1" y="1396"/>
                      </a:cubicBezTo>
                      <a:cubicBezTo>
                        <a:pt x="24" y="1389"/>
                        <a:pt x="51" y="1385"/>
                        <a:pt x="78" y="1385"/>
                      </a:cubicBezTo>
                      <a:cubicBezTo>
                        <a:pt x="105" y="1385"/>
                        <a:pt x="133" y="1389"/>
                        <a:pt x="156" y="1396"/>
                      </a:cubicBezTo>
                      <a:cubicBezTo>
                        <a:pt x="264" y="1489"/>
                        <a:pt x="109" y="1567"/>
                        <a:pt x="32" y="1660"/>
                      </a:cubicBezTo>
                      <a:cubicBezTo>
                        <a:pt x="125" y="1660"/>
                        <a:pt x="140" y="1722"/>
                        <a:pt x="140" y="1800"/>
                      </a:cubicBezTo>
                      <a:cubicBezTo>
                        <a:pt x="140" y="1815"/>
                        <a:pt x="140" y="1815"/>
                        <a:pt x="140" y="1831"/>
                      </a:cubicBezTo>
                      <a:lnTo>
                        <a:pt x="140" y="1862"/>
                      </a:lnTo>
                      <a:lnTo>
                        <a:pt x="156" y="1846"/>
                      </a:lnTo>
                      <a:cubicBezTo>
                        <a:pt x="156" y="1862"/>
                        <a:pt x="171" y="1877"/>
                        <a:pt x="202" y="1877"/>
                      </a:cubicBezTo>
                      <a:cubicBezTo>
                        <a:pt x="233" y="1784"/>
                        <a:pt x="373" y="1815"/>
                        <a:pt x="420" y="1769"/>
                      </a:cubicBezTo>
                      <a:cubicBezTo>
                        <a:pt x="218" y="1644"/>
                        <a:pt x="528" y="1567"/>
                        <a:pt x="544" y="1458"/>
                      </a:cubicBezTo>
                      <a:lnTo>
                        <a:pt x="590" y="1381"/>
                      </a:lnTo>
                      <a:lnTo>
                        <a:pt x="606" y="1350"/>
                      </a:lnTo>
                      <a:cubicBezTo>
                        <a:pt x="634" y="1364"/>
                        <a:pt x="649" y="1378"/>
                        <a:pt x="652" y="1437"/>
                      </a:cubicBezTo>
                      <a:lnTo>
                        <a:pt x="652" y="1437"/>
                      </a:lnTo>
                      <a:cubicBezTo>
                        <a:pt x="662" y="1376"/>
                        <a:pt x="754" y="1298"/>
                        <a:pt x="699" y="1257"/>
                      </a:cubicBezTo>
                      <a:lnTo>
                        <a:pt x="869" y="1055"/>
                      </a:lnTo>
                      <a:lnTo>
                        <a:pt x="916" y="1055"/>
                      </a:lnTo>
                      <a:cubicBezTo>
                        <a:pt x="916" y="1040"/>
                        <a:pt x="900" y="1024"/>
                        <a:pt x="885" y="1024"/>
                      </a:cubicBezTo>
                      <a:cubicBezTo>
                        <a:pt x="885" y="1024"/>
                        <a:pt x="947" y="962"/>
                        <a:pt x="1009" y="884"/>
                      </a:cubicBezTo>
                      <a:cubicBezTo>
                        <a:pt x="1040" y="838"/>
                        <a:pt x="1086" y="791"/>
                        <a:pt x="1133" y="745"/>
                      </a:cubicBezTo>
                      <a:cubicBezTo>
                        <a:pt x="1164" y="714"/>
                        <a:pt x="1211" y="667"/>
                        <a:pt x="1242" y="621"/>
                      </a:cubicBezTo>
                      <a:cubicBezTo>
                        <a:pt x="1335" y="543"/>
                        <a:pt x="1412" y="435"/>
                        <a:pt x="1459" y="388"/>
                      </a:cubicBezTo>
                      <a:cubicBezTo>
                        <a:pt x="1521" y="357"/>
                        <a:pt x="1552" y="326"/>
                        <a:pt x="1552" y="326"/>
                      </a:cubicBezTo>
                      <a:cubicBezTo>
                        <a:pt x="1505" y="326"/>
                        <a:pt x="1459" y="311"/>
                        <a:pt x="1397" y="311"/>
                      </a:cubicBezTo>
                      <a:cubicBezTo>
                        <a:pt x="1381" y="264"/>
                        <a:pt x="1369" y="252"/>
                        <a:pt x="1356" y="252"/>
                      </a:cubicBezTo>
                      <a:cubicBezTo>
                        <a:pt x="1343" y="252"/>
                        <a:pt x="1329" y="266"/>
                        <a:pt x="1309" y="266"/>
                      </a:cubicBezTo>
                      <a:cubicBezTo>
                        <a:pt x="1291" y="266"/>
                        <a:pt x="1270" y="256"/>
                        <a:pt x="1242" y="218"/>
                      </a:cubicBezTo>
                      <a:cubicBezTo>
                        <a:pt x="1226" y="156"/>
                        <a:pt x="1273" y="156"/>
                        <a:pt x="1319" y="156"/>
                      </a:cubicBezTo>
                      <a:cubicBezTo>
                        <a:pt x="1273" y="109"/>
                        <a:pt x="1211" y="78"/>
                        <a:pt x="11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6" name="Google Shape;4136;p22"/>
                <p:cNvSpPr/>
                <p:nvPr/>
              </p:nvSpPr>
              <p:spPr>
                <a:xfrm>
                  <a:off x="3221975" y="89030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2" y="0"/>
                      </a:moveTo>
                      <a:lnTo>
                        <a:pt x="1" y="31"/>
                      </a:lnTo>
                      <a:cubicBezTo>
                        <a:pt x="16" y="31"/>
                        <a:pt x="32" y="16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7" name="Google Shape;4137;p22"/>
                <p:cNvSpPr/>
                <p:nvPr/>
              </p:nvSpPr>
              <p:spPr>
                <a:xfrm>
                  <a:off x="3180100" y="928300"/>
                  <a:ext cx="4675" cy="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233" extrusionOk="0">
                      <a:moveTo>
                        <a:pt x="94" y="0"/>
                      </a:moveTo>
                      <a:lnTo>
                        <a:pt x="1" y="93"/>
                      </a:lnTo>
                      <a:cubicBezTo>
                        <a:pt x="94" y="109"/>
                        <a:pt x="47" y="186"/>
                        <a:pt x="78" y="233"/>
                      </a:cubicBezTo>
                      <a:lnTo>
                        <a:pt x="187" y="124"/>
                      </a:lnTo>
                      <a:cubicBezTo>
                        <a:pt x="156" y="78"/>
                        <a:pt x="125" y="31"/>
                        <a:pt x="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8" name="Google Shape;4138;p22"/>
                <p:cNvSpPr/>
                <p:nvPr/>
              </p:nvSpPr>
              <p:spPr>
                <a:xfrm>
                  <a:off x="3184750" y="929450"/>
                  <a:ext cx="2750" cy="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" h="101" extrusionOk="0">
                      <a:moveTo>
                        <a:pt x="78" y="1"/>
                      </a:moveTo>
                      <a:lnTo>
                        <a:pt x="1" y="78"/>
                      </a:lnTo>
                      <a:cubicBezTo>
                        <a:pt x="23" y="89"/>
                        <a:pt x="45" y="100"/>
                        <a:pt x="72" y="100"/>
                      </a:cubicBezTo>
                      <a:cubicBezTo>
                        <a:pt x="83" y="100"/>
                        <a:pt x="96" y="98"/>
                        <a:pt x="109" y="94"/>
                      </a:cubicBezTo>
                      <a:cubicBezTo>
                        <a:pt x="94" y="78"/>
                        <a:pt x="78" y="32"/>
                        <a:pt x="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9" name="Google Shape;4139;p22"/>
                <p:cNvSpPr/>
                <p:nvPr/>
              </p:nvSpPr>
              <p:spPr>
                <a:xfrm>
                  <a:off x="3215775" y="877875"/>
                  <a:ext cx="9325" cy="1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" h="482" extrusionOk="0">
                      <a:moveTo>
                        <a:pt x="125" y="1"/>
                      </a:moveTo>
                      <a:cubicBezTo>
                        <a:pt x="78" y="63"/>
                        <a:pt x="16" y="125"/>
                        <a:pt x="1" y="233"/>
                      </a:cubicBezTo>
                      <a:cubicBezTo>
                        <a:pt x="202" y="264"/>
                        <a:pt x="16" y="373"/>
                        <a:pt x="171" y="482"/>
                      </a:cubicBezTo>
                      <a:lnTo>
                        <a:pt x="187" y="404"/>
                      </a:lnTo>
                      <a:lnTo>
                        <a:pt x="202" y="435"/>
                      </a:lnTo>
                      <a:lnTo>
                        <a:pt x="264" y="373"/>
                      </a:lnTo>
                      <a:cubicBezTo>
                        <a:pt x="187" y="327"/>
                        <a:pt x="187" y="327"/>
                        <a:pt x="125" y="249"/>
                      </a:cubicBezTo>
                      <a:cubicBezTo>
                        <a:pt x="143" y="241"/>
                        <a:pt x="158" y="238"/>
                        <a:pt x="171" y="238"/>
                      </a:cubicBezTo>
                      <a:cubicBezTo>
                        <a:pt x="232" y="238"/>
                        <a:pt x="239" y="319"/>
                        <a:pt x="342" y="358"/>
                      </a:cubicBezTo>
                      <a:cubicBezTo>
                        <a:pt x="357" y="342"/>
                        <a:pt x="373" y="327"/>
                        <a:pt x="373" y="311"/>
                      </a:cubicBezTo>
                      <a:cubicBezTo>
                        <a:pt x="295" y="218"/>
                        <a:pt x="218" y="109"/>
                        <a:pt x="1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0" name="Google Shape;4140;p22"/>
                <p:cNvSpPr/>
                <p:nvPr/>
              </p:nvSpPr>
              <p:spPr>
                <a:xfrm>
                  <a:off x="3228175" y="1160925"/>
                  <a:ext cx="12000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560" extrusionOk="0">
                      <a:moveTo>
                        <a:pt x="187" y="1"/>
                      </a:moveTo>
                      <a:lnTo>
                        <a:pt x="187" y="1"/>
                      </a:lnTo>
                      <a:cubicBezTo>
                        <a:pt x="187" y="5"/>
                        <a:pt x="186" y="9"/>
                        <a:pt x="186" y="13"/>
                      </a:cubicBezTo>
                      <a:lnTo>
                        <a:pt x="186" y="13"/>
                      </a:lnTo>
                      <a:cubicBezTo>
                        <a:pt x="187" y="9"/>
                        <a:pt x="187" y="5"/>
                        <a:pt x="187" y="1"/>
                      </a:cubicBezTo>
                      <a:close/>
                      <a:moveTo>
                        <a:pt x="186" y="13"/>
                      </a:moveTo>
                      <a:lnTo>
                        <a:pt x="186" y="13"/>
                      </a:lnTo>
                      <a:cubicBezTo>
                        <a:pt x="185" y="24"/>
                        <a:pt x="179" y="36"/>
                        <a:pt x="156" y="47"/>
                      </a:cubicBezTo>
                      <a:cubicBezTo>
                        <a:pt x="156" y="73"/>
                        <a:pt x="132" y="84"/>
                        <a:pt x="106" y="84"/>
                      </a:cubicBezTo>
                      <a:cubicBezTo>
                        <a:pt x="85" y="84"/>
                        <a:pt x="61" y="77"/>
                        <a:pt x="47" y="63"/>
                      </a:cubicBezTo>
                      <a:lnTo>
                        <a:pt x="47" y="63"/>
                      </a:lnTo>
                      <a:cubicBezTo>
                        <a:pt x="94" y="187"/>
                        <a:pt x="1" y="156"/>
                        <a:pt x="156" y="233"/>
                      </a:cubicBezTo>
                      <a:cubicBezTo>
                        <a:pt x="188" y="274"/>
                        <a:pt x="170" y="298"/>
                        <a:pt x="138" y="298"/>
                      </a:cubicBezTo>
                      <a:cubicBezTo>
                        <a:pt x="110" y="298"/>
                        <a:pt x="70" y="278"/>
                        <a:pt x="47" y="233"/>
                      </a:cubicBezTo>
                      <a:lnTo>
                        <a:pt x="47" y="233"/>
                      </a:lnTo>
                      <a:lnTo>
                        <a:pt x="78" y="435"/>
                      </a:lnTo>
                      <a:lnTo>
                        <a:pt x="140" y="358"/>
                      </a:lnTo>
                      <a:lnTo>
                        <a:pt x="140" y="358"/>
                      </a:lnTo>
                      <a:cubicBezTo>
                        <a:pt x="280" y="420"/>
                        <a:pt x="47" y="482"/>
                        <a:pt x="202" y="559"/>
                      </a:cubicBezTo>
                      <a:lnTo>
                        <a:pt x="249" y="404"/>
                      </a:lnTo>
                      <a:lnTo>
                        <a:pt x="296" y="420"/>
                      </a:lnTo>
                      <a:cubicBezTo>
                        <a:pt x="249" y="373"/>
                        <a:pt x="311" y="311"/>
                        <a:pt x="342" y="295"/>
                      </a:cubicBezTo>
                      <a:cubicBezTo>
                        <a:pt x="358" y="295"/>
                        <a:pt x="389" y="311"/>
                        <a:pt x="389" y="342"/>
                      </a:cubicBezTo>
                      <a:cubicBezTo>
                        <a:pt x="480" y="160"/>
                        <a:pt x="184" y="201"/>
                        <a:pt x="186" y="13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1" name="Google Shape;4141;p22"/>
                <p:cNvSpPr/>
                <p:nvPr/>
              </p:nvSpPr>
              <p:spPr>
                <a:xfrm>
                  <a:off x="3169250" y="1092700"/>
                  <a:ext cx="4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16" y="0"/>
                      </a:moveTo>
                      <a:cubicBezTo>
                        <a:pt x="16" y="16"/>
                        <a:pt x="16" y="16"/>
                        <a:pt x="0" y="16"/>
                      </a:cubicBezTo>
                      <a:cubicBezTo>
                        <a:pt x="0" y="31"/>
                        <a:pt x="16" y="31"/>
                        <a:pt x="16" y="31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2" name="Google Shape;4142;p22"/>
                <p:cNvSpPr/>
                <p:nvPr/>
              </p:nvSpPr>
              <p:spPr>
                <a:xfrm>
                  <a:off x="3259975" y="112215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1" y="16"/>
                      </a:moveTo>
                      <a:lnTo>
                        <a:pt x="1" y="16"/>
                      </a:lnTo>
                      <a:cubicBezTo>
                        <a:pt x="1" y="16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3" name="Google Shape;4143;p22"/>
                <p:cNvSpPr/>
                <p:nvPr/>
              </p:nvSpPr>
              <p:spPr>
                <a:xfrm>
                  <a:off x="3239050" y="1145425"/>
                  <a:ext cx="13575" cy="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69" extrusionOk="0">
                      <a:moveTo>
                        <a:pt x="47" y="47"/>
                      </a:moveTo>
                      <a:lnTo>
                        <a:pt x="47" y="47"/>
                      </a:lnTo>
                      <a:cubicBezTo>
                        <a:pt x="46" y="49"/>
                        <a:pt x="46" y="52"/>
                        <a:pt x="45" y="54"/>
                      </a:cubicBezTo>
                      <a:lnTo>
                        <a:pt x="45" y="54"/>
                      </a:lnTo>
                      <a:cubicBezTo>
                        <a:pt x="46" y="52"/>
                        <a:pt x="47" y="49"/>
                        <a:pt x="47" y="47"/>
                      </a:cubicBezTo>
                      <a:close/>
                      <a:moveTo>
                        <a:pt x="326" y="0"/>
                      </a:moveTo>
                      <a:lnTo>
                        <a:pt x="171" y="171"/>
                      </a:lnTo>
                      <a:cubicBezTo>
                        <a:pt x="146" y="177"/>
                        <a:pt x="126" y="179"/>
                        <a:pt x="109" y="179"/>
                      </a:cubicBezTo>
                      <a:cubicBezTo>
                        <a:pt x="34" y="179"/>
                        <a:pt x="34" y="127"/>
                        <a:pt x="45" y="54"/>
                      </a:cubicBezTo>
                      <a:lnTo>
                        <a:pt x="45" y="54"/>
                      </a:lnTo>
                      <a:cubicBezTo>
                        <a:pt x="41" y="67"/>
                        <a:pt x="26" y="78"/>
                        <a:pt x="0" y="78"/>
                      </a:cubicBezTo>
                      <a:cubicBezTo>
                        <a:pt x="36" y="102"/>
                        <a:pt x="35" y="253"/>
                        <a:pt x="81" y="253"/>
                      </a:cubicBezTo>
                      <a:cubicBezTo>
                        <a:pt x="96" y="253"/>
                        <a:pt x="114" y="238"/>
                        <a:pt x="140" y="202"/>
                      </a:cubicBezTo>
                      <a:cubicBezTo>
                        <a:pt x="279" y="264"/>
                        <a:pt x="155" y="342"/>
                        <a:pt x="171" y="404"/>
                      </a:cubicBezTo>
                      <a:cubicBezTo>
                        <a:pt x="175" y="402"/>
                        <a:pt x="179" y="402"/>
                        <a:pt x="183" y="402"/>
                      </a:cubicBezTo>
                      <a:cubicBezTo>
                        <a:pt x="223" y="402"/>
                        <a:pt x="253" y="466"/>
                        <a:pt x="295" y="466"/>
                      </a:cubicBezTo>
                      <a:cubicBezTo>
                        <a:pt x="295" y="435"/>
                        <a:pt x="264" y="388"/>
                        <a:pt x="295" y="357"/>
                      </a:cubicBezTo>
                      <a:cubicBezTo>
                        <a:pt x="372" y="373"/>
                        <a:pt x="388" y="450"/>
                        <a:pt x="341" y="481"/>
                      </a:cubicBezTo>
                      <a:cubicBezTo>
                        <a:pt x="346" y="480"/>
                        <a:pt x="351" y="480"/>
                        <a:pt x="355" y="480"/>
                      </a:cubicBezTo>
                      <a:cubicBezTo>
                        <a:pt x="421" y="480"/>
                        <a:pt x="425" y="568"/>
                        <a:pt x="478" y="568"/>
                      </a:cubicBezTo>
                      <a:cubicBezTo>
                        <a:pt x="487" y="568"/>
                        <a:pt x="499" y="565"/>
                        <a:pt x="512" y="559"/>
                      </a:cubicBezTo>
                      <a:cubicBezTo>
                        <a:pt x="543" y="373"/>
                        <a:pt x="543" y="233"/>
                        <a:pt x="403" y="16"/>
                      </a:cubicBezTo>
                      <a:cubicBezTo>
                        <a:pt x="388" y="125"/>
                        <a:pt x="372" y="249"/>
                        <a:pt x="279" y="295"/>
                      </a:cubicBezTo>
                      <a:lnTo>
                        <a:pt x="186" y="218"/>
                      </a:lnTo>
                      <a:cubicBezTo>
                        <a:pt x="202" y="202"/>
                        <a:pt x="217" y="202"/>
                        <a:pt x="217" y="187"/>
                      </a:cubicBezTo>
                      <a:lnTo>
                        <a:pt x="217" y="233"/>
                      </a:lnTo>
                      <a:lnTo>
                        <a:pt x="279" y="187"/>
                      </a:lnTo>
                      <a:lnTo>
                        <a:pt x="279" y="156"/>
                      </a:lnTo>
                      <a:cubicBezTo>
                        <a:pt x="310" y="109"/>
                        <a:pt x="295" y="47"/>
                        <a:pt x="32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4" name="Google Shape;4144;p22"/>
                <p:cNvSpPr/>
                <p:nvPr/>
              </p:nvSpPr>
              <p:spPr>
                <a:xfrm>
                  <a:off x="3163425" y="1148125"/>
                  <a:ext cx="4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7" extrusionOk="0">
                      <a:moveTo>
                        <a:pt x="1" y="1"/>
                      </a:moveTo>
                      <a:cubicBezTo>
                        <a:pt x="1" y="1"/>
                        <a:pt x="1" y="17"/>
                        <a:pt x="1" y="17"/>
                      </a:cubicBezTo>
                      <a:lnTo>
                        <a:pt x="16" y="17"/>
                      </a:lnTo>
                      <a:cubicBezTo>
                        <a:pt x="16" y="17"/>
                        <a:pt x="16" y="17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5" name="Google Shape;4145;p22"/>
                <p:cNvSpPr/>
                <p:nvPr/>
              </p:nvSpPr>
              <p:spPr>
                <a:xfrm>
                  <a:off x="3162650" y="1147375"/>
                  <a:ext cx="800" cy="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16" y="16"/>
                        <a:pt x="16" y="31"/>
                        <a:pt x="32" y="31"/>
                      </a:cubicBezTo>
                      <a:cubicBezTo>
                        <a:pt x="16" y="15"/>
                        <a:pt x="16" y="15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6" name="Google Shape;4146;p22"/>
                <p:cNvSpPr/>
                <p:nvPr/>
              </p:nvSpPr>
              <p:spPr>
                <a:xfrm>
                  <a:off x="3208400" y="1154725"/>
                  <a:ext cx="235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7" extrusionOk="0">
                      <a:moveTo>
                        <a:pt x="94" y="1"/>
                      </a:moveTo>
                      <a:cubicBezTo>
                        <a:pt x="63" y="1"/>
                        <a:pt x="32" y="1"/>
                        <a:pt x="1" y="16"/>
                      </a:cubicBezTo>
                      <a:cubicBezTo>
                        <a:pt x="32" y="1"/>
                        <a:pt x="63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7" name="Google Shape;4147;p22"/>
                <p:cNvSpPr/>
                <p:nvPr/>
              </p:nvSpPr>
              <p:spPr>
                <a:xfrm>
                  <a:off x="3211900" y="1154725"/>
                  <a:ext cx="11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1" extrusionOk="0">
                      <a:moveTo>
                        <a:pt x="31" y="1"/>
                      </a:moveTo>
                      <a:lnTo>
                        <a:pt x="16" y="1"/>
                      </a:ln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6" y="1"/>
                        <a:pt x="16" y="1"/>
                      </a:cubicBezTo>
                      <a:cubicBezTo>
                        <a:pt x="16" y="1"/>
                        <a:pt x="31" y="1"/>
                        <a:pt x="47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8" name="Google Shape;4148;p22"/>
                <p:cNvSpPr/>
                <p:nvPr/>
              </p:nvSpPr>
              <p:spPr>
                <a:xfrm>
                  <a:off x="3161875" y="1145425"/>
                  <a:ext cx="235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78" extrusionOk="0">
                      <a:moveTo>
                        <a:pt x="63" y="0"/>
                      </a:moveTo>
                      <a:cubicBezTo>
                        <a:pt x="47" y="16"/>
                        <a:pt x="16" y="31"/>
                        <a:pt x="1" y="62"/>
                      </a:cubicBezTo>
                      <a:cubicBezTo>
                        <a:pt x="16" y="62"/>
                        <a:pt x="16" y="78"/>
                        <a:pt x="32" y="78"/>
                      </a:cubicBezTo>
                      <a:cubicBezTo>
                        <a:pt x="63" y="62"/>
                        <a:pt x="78" y="47"/>
                        <a:pt x="94" y="31"/>
                      </a:cubicBezTo>
                      <a:cubicBezTo>
                        <a:pt x="78" y="16"/>
                        <a:pt x="78" y="16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9" name="Google Shape;4149;p22"/>
                <p:cNvSpPr/>
                <p:nvPr/>
              </p:nvSpPr>
              <p:spPr>
                <a:xfrm>
                  <a:off x="3163425" y="1146575"/>
                  <a:ext cx="1575" cy="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9" extrusionOk="0">
                      <a:moveTo>
                        <a:pt x="32" y="1"/>
                      </a:moveTo>
                      <a:cubicBezTo>
                        <a:pt x="16" y="16"/>
                        <a:pt x="16" y="47"/>
                        <a:pt x="1" y="63"/>
                      </a:cubicBezTo>
                      <a:cubicBezTo>
                        <a:pt x="16" y="63"/>
                        <a:pt x="16" y="79"/>
                        <a:pt x="16" y="79"/>
                      </a:cubicBezTo>
                      <a:lnTo>
                        <a:pt x="63" y="79"/>
                      </a:lnTo>
                      <a:cubicBezTo>
                        <a:pt x="47" y="47"/>
                        <a:pt x="47" y="32"/>
                        <a:pt x="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0" name="Google Shape;4150;p22"/>
                <p:cNvSpPr/>
                <p:nvPr/>
              </p:nvSpPr>
              <p:spPr>
                <a:xfrm>
                  <a:off x="3257275" y="1118575"/>
                  <a:ext cx="2725" cy="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82" extrusionOk="0">
                      <a:moveTo>
                        <a:pt x="36" y="1"/>
                      </a:moveTo>
                      <a:cubicBezTo>
                        <a:pt x="25" y="1"/>
                        <a:pt x="13" y="7"/>
                        <a:pt x="0" y="20"/>
                      </a:cubicBezTo>
                      <a:cubicBezTo>
                        <a:pt x="31" y="35"/>
                        <a:pt x="78" y="66"/>
                        <a:pt x="109" y="82"/>
                      </a:cubicBezTo>
                      <a:cubicBezTo>
                        <a:pt x="86" y="37"/>
                        <a:pt x="64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1" name="Google Shape;4151;p22"/>
                <p:cNvSpPr/>
                <p:nvPr/>
              </p:nvSpPr>
              <p:spPr>
                <a:xfrm>
                  <a:off x="3129700" y="1037250"/>
                  <a:ext cx="143875" cy="14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5" h="5817" extrusionOk="0">
                      <a:moveTo>
                        <a:pt x="3676" y="807"/>
                      </a:moveTo>
                      <a:cubicBezTo>
                        <a:pt x="3707" y="838"/>
                        <a:pt x="3738" y="853"/>
                        <a:pt x="3785" y="884"/>
                      </a:cubicBezTo>
                      <a:cubicBezTo>
                        <a:pt x="3738" y="869"/>
                        <a:pt x="3707" y="838"/>
                        <a:pt x="3676" y="807"/>
                      </a:cubicBezTo>
                      <a:close/>
                      <a:moveTo>
                        <a:pt x="2528" y="0"/>
                      </a:moveTo>
                      <a:lnTo>
                        <a:pt x="2435" y="155"/>
                      </a:lnTo>
                      <a:cubicBezTo>
                        <a:pt x="2389" y="217"/>
                        <a:pt x="2358" y="279"/>
                        <a:pt x="2311" y="341"/>
                      </a:cubicBezTo>
                      <a:cubicBezTo>
                        <a:pt x="2296" y="466"/>
                        <a:pt x="2466" y="404"/>
                        <a:pt x="2513" y="559"/>
                      </a:cubicBezTo>
                      <a:cubicBezTo>
                        <a:pt x="2585" y="473"/>
                        <a:pt x="2749" y="400"/>
                        <a:pt x="2663" y="303"/>
                      </a:cubicBezTo>
                      <a:lnTo>
                        <a:pt x="2663" y="303"/>
                      </a:lnTo>
                      <a:cubicBezTo>
                        <a:pt x="2678" y="315"/>
                        <a:pt x="2696" y="326"/>
                        <a:pt x="2715" y="326"/>
                      </a:cubicBezTo>
                      <a:lnTo>
                        <a:pt x="2637" y="186"/>
                      </a:lnTo>
                      <a:lnTo>
                        <a:pt x="2575" y="202"/>
                      </a:lnTo>
                      <a:cubicBezTo>
                        <a:pt x="2531" y="143"/>
                        <a:pt x="2543" y="69"/>
                        <a:pt x="2584" y="36"/>
                      </a:cubicBezTo>
                      <a:lnTo>
                        <a:pt x="2584" y="36"/>
                      </a:lnTo>
                      <a:lnTo>
                        <a:pt x="2775" y="157"/>
                      </a:lnTo>
                      <a:lnTo>
                        <a:pt x="2775" y="157"/>
                      </a:lnTo>
                      <a:cubicBezTo>
                        <a:pt x="2776" y="156"/>
                        <a:pt x="2776" y="156"/>
                        <a:pt x="2777" y="155"/>
                      </a:cubicBezTo>
                      <a:lnTo>
                        <a:pt x="3955" y="908"/>
                      </a:lnTo>
                      <a:lnTo>
                        <a:pt x="3955" y="908"/>
                      </a:lnTo>
                      <a:lnTo>
                        <a:pt x="2591" y="31"/>
                      </a:lnTo>
                      <a:cubicBezTo>
                        <a:pt x="2588" y="33"/>
                        <a:pt x="2586" y="34"/>
                        <a:pt x="2584" y="36"/>
                      </a:cubicBezTo>
                      <a:lnTo>
                        <a:pt x="2584" y="36"/>
                      </a:lnTo>
                      <a:lnTo>
                        <a:pt x="2528" y="0"/>
                      </a:lnTo>
                      <a:close/>
                      <a:moveTo>
                        <a:pt x="3955" y="908"/>
                      </a:moveTo>
                      <a:lnTo>
                        <a:pt x="3955" y="908"/>
                      </a:lnTo>
                      <a:lnTo>
                        <a:pt x="3955" y="908"/>
                      </a:lnTo>
                      <a:close/>
                      <a:moveTo>
                        <a:pt x="3956" y="994"/>
                      </a:moveTo>
                      <a:cubicBezTo>
                        <a:pt x="3965" y="995"/>
                        <a:pt x="3971" y="999"/>
                        <a:pt x="3971" y="1008"/>
                      </a:cubicBezTo>
                      <a:cubicBezTo>
                        <a:pt x="3971" y="1008"/>
                        <a:pt x="3959" y="997"/>
                        <a:pt x="3956" y="994"/>
                      </a:cubicBezTo>
                      <a:close/>
                      <a:moveTo>
                        <a:pt x="3862" y="915"/>
                      </a:moveTo>
                      <a:lnTo>
                        <a:pt x="3986" y="993"/>
                      </a:lnTo>
                      <a:cubicBezTo>
                        <a:pt x="3986" y="993"/>
                        <a:pt x="3986" y="1008"/>
                        <a:pt x="3986" y="1008"/>
                      </a:cubicBezTo>
                      <a:cubicBezTo>
                        <a:pt x="3971" y="993"/>
                        <a:pt x="3955" y="977"/>
                        <a:pt x="3940" y="977"/>
                      </a:cubicBezTo>
                      <a:cubicBezTo>
                        <a:pt x="3940" y="977"/>
                        <a:pt x="3924" y="962"/>
                        <a:pt x="3924" y="962"/>
                      </a:cubicBezTo>
                      <a:cubicBezTo>
                        <a:pt x="3893" y="946"/>
                        <a:pt x="3878" y="931"/>
                        <a:pt x="3847" y="915"/>
                      </a:cubicBezTo>
                      <a:lnTo>
                        <a:pt x="3847" y="915"/>
                      </a:lnTo>
                      <a:cubicBezTo>
                        <a:pt x="3865" y="924"/>
                        <a:pt x="3878" y="939"/>
                        <a:pt x="3892" y="952"/>
                      </a:cubicBezTo>
                      <a:lnTo>
                        <a:pt x="3892" y="952"/>
                      </a:lnTo>
                      <a:cubicBezTo>
                        <a:pt x="3878" y="943"/>
                        <a:pt x="3862" y="931"/>
                        <a:pt x="3847" y="915"/>
                      </a:cubicBezTo>
                      <a:close/>
                      <a:moveTo>
                        <a:pt x="4048" y="1055"/>
                      </a:moveTo>
                      <a:cubicBezTo>
                        <a:pt x="4095" y="1070"/>
                        <a:pt x="4126" y="1101"/>
                        <a:pt x="4157" y="1117"/>
                      </a:cubicBezTo>
                      <a:cubicBezTo>
                        <a:pt x="4157" y="1132"/>
                        <a:pt x="4157" y="1132"/>
                        <a:pt x="4157" y="1132"/>
                      </a:cubicBezTo>
                      <a:cubicBezTo>
                        <a:pt x="4126" y="1101"/>
                        <a:pt x="4095" y="1086"/>
                        <a:pt x="4048" y="1055"/>
                      </a:cubicBezTo>
                      <a:close/>
                      <a:moveTo>
                        <a:pt x="1846" y="1148"/>
                      </a:moveTo>
                      <a:cubicBezTo>
                        <a:pt x="1862" y="1163"/>
                        <a:pt x="1893" y="1194"/>
                        <a:pt x="1924" y="1194"/>
                      </a:cubicBezTo>
                      <a:cubicBezTo>
                        <a:pt x="1916" y="1218"/>
                        <a:pt x="1904" y="1226"/>
                        <a:pt x="1893" y="1226"/>
                      </a:cubicBezTo>
                      <a:cubicBezTo>
                        <a:pt x="1881" y="1226"/>
                        <a:pt x="1869" y="1218"/>
                        <a:pt x="1862" y="1210"/>
                      </a:cubicBezTo>
                      <a:cubicBezTo>
                        <a:pt x="1862" y="1194"/>
                        <a:pt x="1846" y="1163"/>
                        <a:pt x="1846" y="1148"/>
                      </a:cubicBezTo>
                      <a:close/>
                      <a:moveTo>
                        <a:pt x="2094" y="1086"/>
                      </a:moveTo>
                      <a:lnTo>
                        <a:pt x="2094" y="1086"/>
                      </a:lnTo>
                      <a:cubicBezTo>
                        <a:pt x="2110" y="1148"/>
                        <a:pt x="2125" y="1210"/>
                        <a:pt x="2063" y="1226"/>
                      </a:cubicBezTo>
                      <a:cubicBezTo>
                        <a:pt x="2017" y="1179"/>
                        <a:pt x="2032" y="1148"/>
                        <a:pt x="2017" y="1132"/>
                      </a:cubicBezTo>
                      <a:lnTo>
                        <a:pt x="2094" y="1086"/>
                      </a:lnTo>
                      <a:close/>
                      <a:moveTo>
                        <a:pt x="2400" y="759"/>
                      </a:moveTo>
                      <a:cubicBezTo>
                        <a:pt x="2464" y="759"/>
                        <a:pt x="2398" y="877"/>
                        <a:pt x="2430" y="877"/>
                      </a:cubicBezTo>
                      <a:cubicBezTo>
                        <a:pt x="2435" y="877"/>
                        <a:pt x="2442" y="874"/>
                        <a:pt x="2451" y="869"/>
                      </a:cubicBezTo>
                      <a:lnTo>
                        <a:pt x="2451" y="869"/>
                      </a:lnTo>
                      <a:cubicBezTo>
                        <a:pt x="2404" y="946"/>
                        <a:pt x="2451" y="1101"/>
                        <a:pt x="2497" y="1210"/>
                      </a:cubicBezTo>
                      <a:cubicBezTo>
                        <a:pt x="2668" y="1117"/>
                        <a:pt x="2466" y="1008"/>
                        <a:pt x="2544" y="853"/>
                      </a:cubicBezTo>
                      <a:lnTo>
                        <a:pt x="2591" y="853"/>
                      </a:lnTo>
                      <a:lnTo>
                        <a:pt x="2916" y="1070"/>
                      </a:lnTo>
                      <a:cubicBezTo>
                        <a:pt x="2854" y="1117"/>
                        <a:pt x="2823" y="1179"/>
                        <a:pt x="2761" y="1226"/>
                      </a:cubicBezTo>
                      <a:lnTo>
                        <a:pt x="2730" y="1163"/>
                      </a:lnTo>
                      <a:cubicBezTo>
                        <a:pt x="2653" y="1194"/>
                        <a:pt x="2637" y="1303"/>
                        <a:pt x="2528" y="1365"/>
                      </a:cubicBezTo>
                      <a:lnTo>
                        <a:pt x="2451" y="1303"/>
                      </a:lnTo>
                      <a:cubicBezTo>
                        <a:pt x="2435" y="1319"/>
                        <a:pt x="2420" y="1334"/>
                        <a:pt x="2404" y="1365"/>
                      </a:cubicBezTo>
                      <a:cubicBezTo>
                        <a:pt x="2389" y="1272"/>
                        <a:pt x="2389" y="1179"/>
                        <a:pt x="2420" y="1132"/>
                      </a:cubicBezTo>
                      <a:cubicBezTo>
                        <a:pt x="2404" y="1132"/>
                        <a:pt x="2404" y="1132"/>
                        <a:pt x="2389" y="1148"/>
                      </a:cubicBezTo>
                      <a:cubicBezTo>
                        <a:pt x="2389" y="1132"/>
                        <a:pt x="2389" y="1117"/>
                        <a:pt x="2389" y="1117"/>
                      </a:cubicBezTo>
                      <a:cubicBezTo>
                        <a:pt x="2358" y="1070"/>
                        <a:pt x="2311" y="1024"/>
                        <a:pt x="2280" y="993"/>
                      </a:cubicBezTo>
                      <a:cubicBezTo>
                        <a:pt x="2327" y="915"/>
                        <a:pt x="2404" y="900"/>
                        <a:pt x="2389" y="760"/>
                      </a:cubicBezTo>
                      <a:cubicBezTo>
                        <a:pt x="2393" y="760"/>
                        <a:pt x="2397" y="759"/>
                        <a:pt x="2400" y="759"/>
                      </a:cubicBezTo>
                      <a:close/>
                      <a:moveTo>
                        <a:pt x="2032" y="1226"/>
                      </a:moveTo>
                      <a:cubicBezTo>
                        <a:pt x="2032" y="1241"/>
                        <a:pt x="2048" y="1241"/>
                        <a:pt x="2063" y="1257"/>
                      </a:cubicBezTo>
                      <a:cubicBezTo>
                        <a:pt x="2079" y="1303"/>
                        <a:pt x="2094" y="1350"/>
                        <a:pt x="2110" y="1381"/>
                      </a:cubicBezTo>
                      <a:cubicBezTo>
                        <a:pt x="2094" y="1396"/>
                        <a:pt x="2063" y="1412"/>
                        <a:pt x="2032" y="1427"/>
                      </a:cubicBezTo>
                      <a:cubicBezTo>
                        <a:pt x="1970" y="1396"/>
                        <a:pt x="2017" y="1303"/>
                        <a:pt x="2032" y="1226"/>
                      </a:cubicBezTo>
                      <a:close/>
                      <a:moveTo>
                        <a:pt x="2446" y="1493"/>
                      </a:moveTo>
                      <a:cubicBezTo>
                        <a:pt x="2487" y="1507"/>
                        <a:pt x="2517" y="1521"/>
                        <a:pt x="2560" y="1536"/>
                      </a:cubicBezTo>
                      <a:cubicBezTo>
                        <a:pt x="2560" y="1536"/>
                        <a:pt x="2528" y="1567"/>
                        <a:pt x="2513" y="1613"/>
                      </a:cubicBezTo>
                      <a:cubicBezTo>
                        <a:pt x="2482" y="1582"/>
                        <a:pt x="2451" y="1567"/>
                        <a:pt x="2435" y="1505"/>
                      </a:cubicBezTo>
                      <a:lnTo>
                        <a:pt x="2451" y="1505"/>
                      </a:lnTo>
                      <a:cubicBezTo>
                        <a:pt x="2451" y="1505"/>
                        <a:pt x="2451" y="1497"/>
                        <a:pt x="2446" y="1493"/>
                      </a:cubicBezTo>
                      <a:close/>
                      <a:moveTo>
                        <a:pt x="1317" y="1609"/>
                      </a:moveTo>
                      <a:cubicBezTo>
                        <a:pt x="1311" y="1615"/>
                        <a:pt x="1307" y="1621"/>
                        <a:pt x="1303" y="1629"/>
                      </a:cubicBezTo>
                      <a:lnTo>
                        <a:pt x="1317" y="1609"/>
                      </a:lnTo>
                      <a:close/>
                      <a:moveTo>
                        <a:pt x="1924" y="1257"/>
                      </a:moveTo>
                      <a:cubicBezTo>
                        <a:pt x="1955" y="1381"/>
                        <a:pt x="1970" y="1520"/>
                        <a:pt x="1862" y="1644"/>
                      </a:cubicBezTo>
                      <a:cubicBezTo>
                        <a:pt x="1834" y="1619"/>
                        <a:pt x="1814" y="1610"/>
                        <a:pt x="1799" y="1610"/>
                      </a:cubicBezTo>
                      <a:cubicBezTo>
                        <a:pt x="1754" y="1610"/>
                        <a:pt x="1754" y="1694"/>
                        <a:pt x="1715" y="1694"/>
                      </a:cubicBezTo>
                      <a:cubicBezTo>
                        <a:pt x="1702" y="1694"/>
                        <a:pt x="1685" y="1685"/>
                        <a:pt x="1660" y="1660"/>
                      </a:cubicBezTo>
                      <a:cubicBezTo>
                        <a:pt x="1722" y="1598"/>
                        <a:pt x="1691" y="1567"/>
                        <a:pt x="1629" y="1536"/>
                      </a:cubicBezTo>
                      <a:cubicBezTo>
                        <a:pt x="1660" y="1489"/>
                        <a:pt x="1660" y="1427"/>
                        <a:pt x="1675" y="1365"/>
                      </a:cubicBezTo>
                      <a:lnTo>
                        <a:pt x="1691" y="1381"/>
                      </a:lnTo>
                      <a:cubicBezTo>
                        <a:pt x="1675" y="1365"/>
                        <a:pt x="1675" y="1365"/>
                        <a:pt x="1675" y="1350"/>
                      </a:cubicBezTo>
                      <a:cubicBezTo>
                        <a:pt x="1691" y="1319"/>
                        <a:pt x="1706" y="1288"/>
                        <a:pt x="1738" y="1272"/>
                      </a:cubicBezTo>
                      <a:lnTo>
                        <a:pt x="1769" y="1350"/>
                      </a:lnTo>
                      <a:lnTo>
                        <a:pt x="1753" y="1272"/>
                      </a:lnTo>
                      <a:cubicBezTo>
                        <a:pt x="1769" y="1264"/>
                        <a:pt x="1784" y="1260"/>
                        <a:pt x="1800" y="1260"/>
                      </a:cubicBezTo>
                      <a:cubicBezTo>
                        <a:pt x="1815" y="1260"/>
                        <a:pt x="1831" y="1264"/>
                        <a:pt x="1846" y="1272"/>
                      </a:cubicBezTo>
                      <a:cubicBezTo>
                        <a:pt x="1864" y="1284"/>
                        <a:pt x="1877" y="1289"/>
                        <a:pt x="1888" y="1289"/>
                      </a:cubicBezTo>
                      <a:cubicBezTo>
                        <a:pt x="1904" y="1289"/>
                        <a:pt x="1914" y="1276"/>
                        <a:pt x="1924" y="1257"/>
                      </a:cubicBezTo>
                      <a:close/>
                      <a:moveTo>
                        <a:pt x="1489" y="1489"/>
                      </a:moveTo>
                      <a:cubicBezTo>
                        <a:pt x="1505" y="1505"/>
                        <a:pt x="1505" y="1505"/>
                        <a:pt x="1520" y="1505"/>
                      </a:cubicBezTo>
                      <a:lnTo>
                        <a:pt x="1474" y="1536"/>
                      </a:lnTo>
                      <a:cubicBezTo>
                        <a:pt x="1498" y="1536"/>
                        <a:pt x="1541" y="1601"/>
                        <a:pt x="1544" y="1601"/>
                      </a:cubicBezTo>
                      <a:cubicBezTo>
                        <a:pt x="1545" y="1601"/>
                        <a:pt x="1543" y="1596"/>
                        <a:pt x="1536" y="1582"/>
                      </a:cubicBezTo>
                      <a:lnTo>
                        <a:pt x="1536" y="1505"/>
                      </a:lnTo>
                      <a:cubicBezTo>
                        <a:pt x="1613" y="1551"/>
                        <a:pt x="1582" y="1613"/>
                        <a:pt x="1613" y="1675"/>
                      </a:cubicBezTo>
                      <a:cubicBezTo>
                        <a:pt x="1613" y="1706"/>
                        <a:pt x="1598" y="1722"/>
                        <a:pt x="1582" y="1737"/>
                      </a:cubicBezTo>
                      <a:cubicBezTo>
                        <a:pt x="1560" y="1726"/>
                        <a:pt x="1539" y="1715"/>
                        <a:pt x="1517" y="1715"/>
                      </a:cubicBezTo>
                      <a:cubicBezTo>
                        <a:pt x="1508" y="1715"/>
                        <a:pt x="1498" y="1717"/>
                        <a:pt x="1489" y="1722"/>
                      </a:cubicBezTo>
                      <a:cubicBezTo>
                        <a:pt x="1443" y="1691"/>
                        <a:pt x="1381" y="1675"/>
                        <a:pt x="1412" y="1598"/>
                      </a:cubicBezTo>
                      <a:lnTo>
                        <a:pt x="1412" y="1598"/>
                      </a:lnTo>
                      <a:cubicBezTo>
                        <a:pt x="1412" y="1598"/>
                        <a:pt x="1396" y="1613"/>
                        <a:pt x="1396" y="1613"/>
                      </a:cubicBezTo>
                      <a:cubicBezTo>
                        <a:pt x="1396" y="1567"/>
                        <a:pt x="1443" y="1520"/>
                        <a:pt x="1489" y="1489"/>
                      </a:cubicBezTo>
                      <a:close/>
                      <a:moveTo>
                        <a:pt x="1272" y="1644"/>
                      </a:moveTo>
                      <a:lnTo>
                        <a:pt x="1164" y="1768"/>
                      </a:lnTo>
                      <a:cubicBezTo>
                        <a:pt x="1210" y="1737"/>
                        <a:pt x="1241" y="1691"/>
                        <a:pt x="1272" y="1644"/>
                      </a:cubicBezTo>
                      <a:close/>
                      <a:moveTo>
                        <a:pt x="5133" y="1663"/>
                      </a:moveTo>
                      <a:lnTo>
                        <a:pt x="5320" y="1784"/>
                      </a:lnTo>
                      <a:cubicBezTo>
                        <a:pt x="5274" y="1861"/>
                        <a:pt x="5196" y="1908"/>
                        <a:pt x="5150" y="1908"/>
                      </a:cubicBezTo>
                      <a:cubicBezTo>
                        <a:pt x="5195" y="1786"/>
                        <a:pt x="5106" y="1739"/>
                        <a:pt x="5133" y="1663"/>
                      </a:cubicBezTo>
                      <a:close/>
                      <a:moveTo>
                        <a:pt x="4235" y="2141"/>
                      </a:moveTo>
                      <a:lnTo>
                        <a:pt x="4281" y="2172"/>
                      </a:lnTo>
                      <a:lnTo>
                        <a:pt x="4219" y="2141"/>
                      </a:lnTo>
                      <a:close/>
                      <a:moveTo>
                        <a:pt x="3490" y="2079"/>
                      </a:moveTo>
                      <a:cubicBezTo>
                        <a:pt x="3537" y="2110"/>
                        <a:pt x="3568" y="2125"/>
                        <a:pt x="3614" y="2156"/>
                      </a:cubicBezTo>
                      <a:cubicBezTo>
                        <a:pt x="3599" y="2172"/>
                        <a:pt x="3599" y="2203"/>
                        <a:pt x="3599" y="2218"/>
                      </a:cubicBezTo>
                      <a:cubicBezTo>
                        <a:pt x="3576" y="2196"/>
                        <a:pt x="3537" y="2148"/>
                        <a:pt x="3511" y="2148"/>
                      </a:cubicBezTo>
                      <a:cubicBezTo>
                        <a:pt x="3502" y="2148"/>
                        <a:pt x="3494" y="2155"/>
                        <a:pt x="3490" y="2172"/>
                      </a:cubicBezTo>
                      <a:cubicBezTo>
                        <a:pt x="3490" y="2172"/>
                        <a:pt x="3490" y="2172"/>
                        <a:pt x="3490" y="2156"/>
                      </a:cubicBezTo>
                      <a:cubicBezTo>
                        <a:pt x="3490" y="2172"/>
                        <a:pt x="3475" y="2172"/>
                        <a:pt x="3475" y="2172"/>
                      </a:cubicBezTo>
                      <a:cubicBezTo>
                        <a:pt x="3459" y="2156"/>
                        <a:pt x="3444" y="2156"/>
                        <a:pt x="3428" y="2141"/>
                      </a:cubicBezTo>
                      <a:cubicBezTo>
                        <a:pt x="3428" y="2141"/>
                        <a:pt x="3428" y="2125"/>
                        <a:pt x="3428" y="2125"/>
                      </a:cubicBezTo>
                      <a:cubicBezTo>
                        <a:pt x="3444" y="2110"/>
                        <a:pt x="3459" y="2094"/>
                        <a:pt x="3490" y="2079"/>
                      </a:cubicBezTo>
                      <a:close/>
                      <a:moveTo>
                        <a:pt x="3692" y="2203"/>
                      </a:moveTo>
                      <a:cubicBezTo>
                        <a:pt x="3707" y="2218"/>
                        <a:pt x="3707" y="2218"/>
                        <a:pt x="3723" y="2218"/>
                      </a:cubicBezTo>
                      <a:cubicBezTo>
                        <a:pt x="3723" y="2234"/>
                        <a:pt x="3723" y="2249"/>
                        <a:pt x="3723" y="2265"/>
                      </a:cubicBezTo>
                      <a:cubicBezTo>
                        <a:pt x="3707" y="2249"/>
                        <a:pt x="3692" y="2249"/>
                        <a:pt x="3676" y="2249"/>
                      </a:cubicBezTo>
                      <a:cubicBezTo>
                        <a:pt x="3676" y="2234"/>
                        <a:pt x="3692" y="2218"/>
                        <a:pt x="3692" y="2203"/>
                      </a:cubicBezTo>
                      <a:close/>
                      <a:moveTo>
                        <a:pt x="4824" y="2234"/>
                      </a:moveTo>
                      <a:cubicBezTo>
                        <a:pt x="4855" y="2234"/>
                        <a:pt x="4855" y="2234"/>
                        <a:pt x="4870" y="2265"/>
                      </a:cubicBezTo>
                      <a:lnTo>
                        <a:pt x="4824" y="2234"/>
                      </a:lnTo>
                      <a:close/>
                      <a:moveTo>
                        <a:pt x="4297" y="2187"/>
                      </a:moveTo>
                      <a:lnTo>
                        <a:pt x="4452" y="2280"/>
                      </a:lnTo>
                      <a:cubicBezTo>
                        <a:pt x="4467" y="2296"/>
                        <a:pt x="4467" y="2311"/>
                        <a:pt x="4483" y="2327"/>
                      </a:cubicBezTo>
                      <a:lnTo>
                        <a:pt x="4421" y="2296"/>
                      </a:lnTo>
                      <a:cubicBezTo>
                        <a:pt x="4421" y="2280"/>
                        <a:pt x="4436" y="2280"/>
                        <a:pt x="4436" y="2280"/>
                      </a:cubicBezTo>
                      <a:lnTo>
                        <a:pt x="4297" y="2187"/>
                      </a:lnTo>
                      <a:close/>
                      <a:moveTo>
                        <a:pt x="3800" y="2280"/>
                      </a:moveTo>
                      <a:cubicBezTo>
                        <a:pt x="3800" y="2280"/>
                        <a:pt x="3816" y="2296"/>
                        <a:pt x="3831" y="2296"/>
                      </a:cubicBezTo>
                      <a:lnTo>
                        <a:pt x="3831" y="2342"/>
                      </a:lnTo>
                      <a:lnTo>
                        <a:pt x="3816" y="2342"/>
                      </a:lnTo>
                      <a:cubicBezTo>
                        <a:pt x="3816" y="2342"/>
                        <a:pt x="3831" y="2342"/>
                        <a:pt x="3831" y="2327"/>
                      </a:cubicBezTo>
                      <a:lnTo>
                        <a:pt x="3831" y="2327"/>
                      </a:lnTo>
                      <a:lnTo>
                        <a:pt x="3800" y="2342"/>
                      </a:lnTo>
                      <a:lnTo>
                        <a:pt x="3800" y="2280"/>
                      </a:lnTo>
                      <a:close/>
                      <a:moveTo>
                        <a:pt x="5119" y="2389"/>
                      </a:moveTo>
                      <a:lnTo>
                        <a:pt x="5111" y="2404"/>
                      </a:lnTo>
                      <a:cubicBezTo>
                        <a:pt x="5115" y="2400"/>
                        <a:pt x="5119" y="2396"/>
                        <a:pt x="5119" y="2389"/>
                      </a:cubicBezTo>
                      <a:close/>
                      <a:moveTo>
                        <a:pt x="5111" y="2404"/>
                      </a:moveTo>
                      <a:lnTo>
                        <a:pt x="5111" y="2404"/>
                      </a:lnTo>
                      <a:cubicBezTo>
                        <a:pt x="5107" y="2408"/>
                        <a:pt x="5103" y="2412"/>
                        <a:pt x="5103" y="2420"/>
                      </a:cubicBezTo>
                      <a:lnTo>
                        <a:pt x="5111" y="2404"/>
                      </a:lnTo>
                      <a:close/>
                      <a:moveTo>
                        <a:pt x="4405" y="2311"/>
                      </a:moveTo>
                      <a:lnTo>
                        <a:pt x="4514" y="2373"/>
                      </a:lnTo>
                      <a:cubicBezTo>
                        <a:pt x="4498" y="2404"/>
                        <a:pt x="4498" y="2420"/>
                        <a:pt x="4498" y="2451"/>
                      </a:cubicBezTo>
                      <a:lnTo>
                        <a:pt x="4359" y="2373"/>
                      </a:lnTo>
                      <a:cubicBezTo>
                        <a:pt x="4374" y="2358"/>
                        <a:pt x="4390" y="2327"/>
                        <a:pt x="4405" y="2311"/>
                      </a:cubicBezTo>
                      <a:close/>
                      <a:moveTo>
                        <a:pt x="4467" y="2079"/>
                      </a:moveTo>
                      <a:lnTo>
                        <a:pt x="4870" y="2342"/>
                      </a:lnTo>
                      <a:cubicBezTo>
                        <a:pt x="4870" y="2404"/>
                        <a:pt x="4870" y="2482"/>
                        <a:pt x="4948" y="2497"/>
                      </a:cubicBezTo>
                      <a:lnTo>
                        <a:pt x="4964" y="2404"/>
                      </a:lnTo>
                      <a:lnTo>
                        <a:pt x="5057" y="2466"/>
                      </a:lnTo>
                      <a:lnTo>
                        <a:pt x="5072" y="2482"/>
                      </a:lnTo>
                      <a:lnTo>
                        <a:pt x="5041" y="2497"/>
                      </a:lnTo>
                      <a:cubicBezTo>
                        <a:pt x="5056" y="2482"/>
                        <a:pt x="5057" y="2482"/>
                        <a:pt x="5057" y="2482"/>
                      </a:cubicBezTo>
                      <a:lnTo>
                        <a:pt x="5057" y="2482"/>
                      </a:lnTo>
                      <a:cubicBezTo>
                        <a:pt x="5010" y="2513"/>
                        <a:pt x="4948" y="2544"/>
                        <a:pt x="4901" y="2575"/>
                      </a:cubicBezTo>
                      <a:lnTo>
                        <a:pt x="4715" y="2466"/>
                      </a:lnTo>
                      <a:cubicBezTo>
                        <a:pt x="4731" y="2451"/>
                        <a:pt x="4746" y="2435"/>
                        <a:pt x="4762" y="2435"/>
                      </a:cubicBezTo>
                      <a:cubicBezTo>
                        <a:pt x="4715" y="2389"/>
                        <a:pt x="4638" y="2389"/>
                        <a:pt x="4576" y="2342"/>
                      </a:cubicBezTo>
                      <a:lnTo>
                        <a:pt x="4576" y="2327"/>
                      </a:lnTo>
                      <a:lnTo>
                        <a:pt x="4281" y="2125"/>
                      </a:lnTo>
                      <a:cubicBezTo>
                        <a:pt x="4300" y="2119"/>
                        <a:pt x="4317" y="2115"/>
                        <a:pt x="4333" y="2115"/>
                      </a:cubicBezTo>
                      <a:cubicBezTo>
                        <a:pt x="4356" y="2115"/>
                        <a:pt x="4378" y="2122"/>
                        <a:pt x="4405" y="2141"/>
                      </a:cubicBezTo>
                      <a:cubicBezTo>
                        <a:pt x="4436" y="2125"/>
                        <a:pt x="4452" y="2110"/>
                        <a:pt x="4467" y="2079"/>
                      </a:cubicBezTo>
                      <a:close/>
                      <a:moveTo>
                        <a:pt x="4684" y="2482"/>
                      </a:moveTo>
                      <a:lnTo>
                        <a:pt x="4793" y="2544"/>
                      </a:lnTo>
                      <a:cubicBezTo>
                        <a:pt x="4777" y="2559"/>
                        <a:pt x="4762" y="2590"/>
                        <a:pt x="4731" y="2590"/>
                      </a:cubicBezTo>
                      <a:lnTo>
                        <a:pt x="4669" y="2559"/>
                      </a:lnTo>
                      <a:cubicBezTo>
                        <a:pt x="4669" y="2528"/>
                        <a:pt x="4669" y="2497"/>
                        <a:pt x="4684" y="2482"/>
                      </a:cubicBezTo>
                      <a:close/>
                      <a:moveTo>
                        <a:pt x="4855" y="2575"/>
                      </a:moveTo>
                      <a:lnTo>
                        <a:pt x="4870" y="2590"/>
                      </a:lnTo>
                      <a:cubicBezTo>
                        <a:pt x="4855" y="2590"/>
                        <a:pt x="4855" y="2590"/>
                        <a:pt x="4855" y="2575"/>
                      </a:cubicBezTo>
                      <a:close/>
                      <a:moveTo>
                        <a:pt x="5041" y="2590"/>
                      </a:moveTo>
                      <a:cubicBezTo>
                        <a:pt x="5041" y="2606"/>
                        <a:pt x="5026" y="2637"/>
                        <a:pt x="5026" y="2652"/>
                      </a:cubicBezTo>
                      <a:lnTo>
                        <a:pt x="4979" y="2621"/>
                      </a:lnTo>
                      <a:cubicBezTo>
                        <a:pt x="4995" y="2606"/>
                        <a:pt x="5026" y="2590"/>
                        <a:pt x="5041" y="2590"/>
                      </a:cubicBezTo>
                      <a:close/>
                      <a:moveTo>
                        <a:pt x="4948" y="2637"/>
                      </a:moveTo>
                      <a:lnTo>
                        <a:pt x="5010" y="2683"/>
                      </a:lnTo>
                      <a:cubicBezTo>
                        <a:pt x="4995" y="2699"/>
                        <a:pt x="4979" y="2714"/>
                        <a:pt x="4964" y="2730"/>
                      </a:cubicBezTo>
                      <a:lnTo>
                        <a:pt x="4917" y="2699"/>
                      </a:lnTo>
                      <a:cubicBezTo>
                        <a:pt x="4917" y="2683"/>
                        <a:pt x="4932" y="2683"/>
                        <a:pt x="4932" y="2668"/>
                      </a:cubicBezTo>
                      <a:cubicBezTo>
                        <a:pt x="4948" y="2652"/>
                        <a:pt x="4948" y="2652"/>
                        <a:pt x="4948" y="2637"/>
                      </a:cubicBezTo>
                      <a:close/>
                      <a:moveTo>
                        <a:pt x="1691" y="1939"/>
                      </a:moveTo>
                      <a:cubicBezTo>
                        <a:pt x="1706" y="1970"/>
                        <a:pt x="1722" y="2017"/>
                        <a:pt x="1738" y="2063"/>
                      </a:cubicBezTo>
                      <a:cubicBezTo>
                        <a:pt x="1784" y="2141"/>
                        <a:pt x="1815" y="2218"/>
                        <a:pt x="1831" y="2265"/>
                      </a:cubicBezTo>
                      <a:cubicBezTo>
                        <a:pt x="1815" y="2280"/>
                        <a:pt x="1800" y="2296"/>
                        <a:pt x="1784" y="2311"/>
                      </a:cubicBezTo>
                      <a:cubicBezTo>
                        <a:pt x="1776" y="2296"/>
                        <a:pt x="1761" y="2292"/>
                        <a:pt x="1743" y="2292"/>
                      </a:cubicBezTo>
                      <a:cubicBezTo>
                        <a:pt x="1726" y="2292"/>
                        <a:pt x="1706" y="2296"/>
                        <a:pt x="1691" y="2296"/>
                      </a:cubicBezTo>
                      <a:cubicBezTo>
                        <a:pt x="1660" y="2280"/>
                        <a:pt x="1629" y="2280"/>
                        <a:pt x="1598" y="2249"/>
                      </a:cubicBezTo>
                      <a:cubicBezTo>
                        <a:pt x="1567" y="2311"/>
                        <a:pt x="1551" y="2358"/>
                        <a:pt x="1567" y="2420"/>
                      </a:cubicBezTo>
                      <a:cubicBezTo>
                        <a:pt x="1489" y="2513"/>
                        <a:pt x="1443" y="2637"/>
                        <a:pt x="1427" y="2745"/>
                      </a:cubicBezTo>
                      <a:lnTo>
                        <a:pt x="1396" y="2745"/>
                      </a:lnTo>
                      <a:cubicBezTo>
                        <a:pt x="1365" y="2621"/>
                        <a:pt x="1334" y="2497"/>
                        <a:pt x="1303" y="2389"/>
                      </a:cubicBezTo>
                      <a:lnTo>
                        <a:pt x="1303" y="2389"/>
                      </a:lnTo>
                      <a:lnTo>
                        <a:pt x="1350" y="2404"/>
                      </a:lnTo>
                      <a:cubicBezTo>
                        <a:pt x="1427" y="2311"/>
                        <a:pt x="1505" y="2249"/>
                        <a:pt x="1474" y="2125"/>
                      </a:cubicBezTo>
                      <a:lnTo>
                        <a:pt x="1474" y="2125"/>
                      </a:lnTo>
                      <a:cubicBezTo>
                        <a:pt x="1401" y="2140"/>
                        <a:pt x="1478" y="2235"/>
                        <a:pt x="1412" y="2235"/>
                      </a:cubicBezTo>
                      <a:cubicBezTo>
                        <a:pt x="1408" y="2235"/>
                        <a:pt x="1402" y="2235"/>
                        <a:pt x="1396" y="2234"/>
                      </a:cubicBezTo>
                      <a:cubicBezTo>
                        <a:pt x="1381" y="2203"/>
                        <a:pt x="1365" y="2172"/>
                        <a:pt x="1365" y="2141"/>
                      </a:cubicBezTo>
                      <a:cubicBezTo>
                        <a:pt x="1443" y="2110"/>
                        <a:pt x="1505" y="2001"/>
                        <a:pt x="1567" y="1954"/>
                      </a:cubicBezTo>
                      <a:cubicBezTo>
                        <a:pt x="1582" y="1954"/>
                        <a:pt x="1582" y="1954"/>
                        <a:pt x="1598" y="1970"/>
                      </a:cubicBezTo>
                      <a:cubicBezTo>
                        <a:pt x="1644" y="2063"/>
                        <a:pt x="1629" y="2141"/>
                        <a:pt x="1598" y="2218"/>
                      </a:cubicBezTo>
                      <a:cubicBezTo>
                        <a:pt x="1644" y="2187"/>
                        <a:pt x="1691" y="2125"/>
                        <a:pt x="1738" y="2063"/>
                      </a:cubicBezTo>
                      <a:lnTo>
                        <a:pt x="1644" y="1970"/>
                      </a:lnTo>
                      <a:cubicBezTo>
                        <a:pt x="1660" y="1954"/>
                        <a:pt x="1675" y="1954"/>
                        <a:pt x="1691" y="1939"/>
                      </a:cubicBezTo>
                      <a:close/>
                      <a:moveTo>
                        <a:pt x="2265" y="2916"/>
                      </a:moveTo>
                      <a:cubicBezTo>
                        <a:pt x="2265" y="2932"/>
                        <a:pt x="2280" y="2932"/>
                        <a:pt x="2280" y="2932"/>
                      </a:cubicBezTo>
                      <a:cubicBezTo>
                        <a:pt x="2265" y="2932"/>
                        <a:pt x="2265" y="2947"/>
                        <a:pt x="2249" y="2963"/>
                      </a:cubicBezTo>
                      <a:lnTo>
                        <a:pt x="2218" y="2963"/>
                      </a:lnTo>
                      <a:cubicBezTo>
                        <a:pt x="2234" y="2947"/>
                        <a:pt x="2249" y="2932"/>
                        <a:pt x="2265" y="2916"/>
                      </a:cubicBezTo>
                      <a:close/>
                      <a:moveTo>
                        <a:pt x="93" y="3195"/>
                      </a:moveTo>
                      <a:cubicBezTo>
                        <a:pt x="93" y="3211"/>
                        <a:pt x="93" y="3211"/>
                        <a:pt x="93" y="3211"/>
                      </a:cubicBezTo>
                      <a:cubicBezTo>
                        <a:pt x="140" y="3242"/>
                        <a:pt x="187" y="3288"/>
                        <a:pt x="233" y="3319"/>
                      </a:cubicBezTo>
                      <a:cubicBezTo>
                        <a:pt x="187" y="3273"/>
                        <a:pt x="140" y="3242"/>
                        <a:pt x="93" y="3195"/>
                      </a:cubicBezTo>
                      <a:close/>
                      <a:moveTo>
                        <a:pt x="427" y="3340"/>
                      </a:moveTo>
                      <a:cubicBezTo>
                        <a:pt x="445" y="3340"/>
                        <a:pt x="463" y="3348"/>
                        <a:pt x="481" y="3366"/>
                      </a:cubicBezTo>
                      <a:cubicBezTo>
                        <a:pt x="481" y="3397"/>
                        <a:pt x="481" y="3428"/>
                        <a:pt x="481" y="3459"/>
                      </a:cubicBezTo>
                      <a:cubicBezTo>
                        <a:pt x="481" y="3474"/>
                        <a:pt x="481" y="3505"/>
                        <a:pt x="481" y="3521"/>
                      </a:cubicBezTo>
                      <a:cubicBezTo>
                        <a:pt x="543" y="3567"/>
                        <a:pt x="605" y="3614"/>
                        <a:pt x="667" y="3661"/>
                      </a:cubicBezTo>
                      <a:cubicBezTo>
                        <a:pt x="667" y="3676"/>
                        <a:pt x="667" y="3676"/>
                        <a:pt x="652" y="3676"/>
                      </a:cubicBezTo>
                      <a:cubicBezTo>
                        <a:pt x="605" y="3629"/>
                        <a:pt x="543" y="3583"/>
                        <a:pt x="481" y="3536"/>
                      </a:cubicBezTo>
                      <a:lnTo>
                        <a:pt x="481" y="3536"/>
                      </a:lnTo>
                      <a:cubicBezTo>
                        <a:pt x="481" y="3552"/>
                        <a:pt x="497" y="3552"/>
                        <a:pt x="497" y="3567"/>
                      </a:cubicBezTo>
                      <a:cubicBezTo>
                        <a:pt x="526" y="3596"/>
                        <a:pt x="555" y="3625"/>
                        <a:pt x="588" y="3655"/>
                      </a:cubicBezTo>
                      <a:lnTo>
                        <a:pt x="588" y="3655"/>
                      </a:lnTo>
                      <a:cubicBezTo>
                        <a:pt x="556" y="3632"/>
                        <a:pt x="524" y="3610"/>
                        <a:pt x="497" y="3583"/>
                      </a:cubicBezTo>
                      <a:cubicBezTo>
                        <a:pt x="497" y="3583"/>
                        <a:pt x="497" y="3598"/>
                        <a:pt x="497" y="3614"/>
                      </a:cubicBezTo>
                      <a:cubicBezTo>
                        <a:pt x="543" y="3645"/>
                        <a:pt x="590" y="3692"/>
                        <a:pt x="636" y="3723"/>
                      </a:cubicBezTo>
                      <a:cubicBezTo>
                        <a:pt x="621" y="3800"/>
                        <a:pt x="605" y="3862"/>
                        <a:pt x="605" y="3940"/>
                      </a:cubicBezTo>
                      <a:cubicBezTo>
                        <a:pt x="574" y="3754"/>
                        <a:pt x="280" y="3769"/>
                        <a:pt x="357" y="3567"/>
                      </a:cubicBezTo>
                      <a:lnTo>
                        <a:pt x="419" y="3521"/>
                      </a:lnTo>
                      <a:cubicBezTo>
                        <a:pt x="435" y="3536"/>
                        <a:pt x="466" y="3552"/>
                        <a:pt x="497" y="3583"/>
                      </a:cubicBezTo>
                      <a:cubicBezTo>
                        <a:pt x="497" y="3583"/>
                        <a:pt x="497" y="3567"/>
                        <a:pt x="497" y="3567"/>
                      </a:cubicBezTo>
                      <a:cubicBezTo>
                        <a:pt x="466" y="3552"/>
                        <a:pt x="450" y="3536"/>
                        <a:pt x="419" y="3505"/>
                      </a:cubicBezTo>
                      <a:lnTo>
                        <a:pt x="435" y="3490"/>
                      </a:lnTo>
                      <a:cubicBezTo>
                        <a:pt x="450" y="3505"/>
                        <a:pt x="466" y="3521"/>
                        <a:pt x="481" y="3536"/>
                      </a:cubicBezTo>
                      <a:cubicBezTo>
                        <a:pt x="481" y="3521"/>
                        <a:pt x="481" y="3521"/>
                        <a:pt x="481" y="3521"/>
                      </a:cubicBezTo>
                      <a:cubicBezTo>
                        <a:pt x="466" y="3505"/>
                        <a:pt x="466" y="3505"/>
                        <a:pt x="450" y="3490"/>
                      </a:cubicBezTo>
                      <a:lnTo>
                        <a:pt x="481" y="3459"/>
                      </a:lnTo>
                      <a:lnTo>
                        <a:pt x="388" y="3350"/>
                      </a:lnTo>
                      <a:cubicBezTo>
                        <a:pt x="401" y="3344"/>
                        <a:pt x="414" y="3340"/>
                        <a:pt x="427" y="3340"/>
                      </a:cubicBezTo>
                      <a:close/>
                      <a:moveTo>
                        <a:pt x="233" y="3490"/>
                      </a:moveTo>
                      <a:lnTo>
                        <a:pt x="233" y="3490"/>
                      </a:lnTo>
                      <a:cubicBezTo>
                        <a:pt x="412" y="3535"/>
                        <a:pt x="147" y="3708"/>
                        <a:pt x="304" y="3708"/>
                      </a:cubicBezTo>
                      <a:cubicBezTo>
                        <a:pt x="310" y="3708"/>
                        <a:pt x="317" y="3708"/>
                        <a:pt x="324" y="3707"/>
                      </a:cubicBezTo>
                      <a:lnTo>
                        <a:pt x="324" y="3707"/>
                      </a:lnTo>
                      <a:cubicBezTo>
                        <a:pt x="320" y="3708"/>
                        <a:pt x="307" y="3710"/>
                        <a:pt x="295" y="3723"/>
                      </a:cubicBezTo>
                      <a:lnTo>
                        <a:pt x="621" y="3986"/>
                      </a:lnTo>
                      <a:cubicBezTo>
                        <a:pt x="621" y="3986"/>
                        <a:pt x="621" y="3986"/>
                        <a:pt x="621" y="4002"/>
                      </a:cubicBezTo>
                      <a:lnTo>
                        <a:pt x="202" y="3661"/>
                      </a:lnTo>
                      <a:cubicBezTo>
                        <a:pt x="233" y="3614"/>
                        <a:pt x="249" y="3552"/>
                        <a:pt x="233" y="3490"/>
                      </a:cubicBezTo>
                      <a:close/>
                      <a:moveTo>
                        <a:pt x="1117" y="4095"/>
                      </a:moveTo>
                      <a:cubicBezTo>
                        <a:pt x="1164" y="4126"/>
                        <a:pt x="1210" y="4157"/>
                        <a:pt x="1241" y="4203"/>
                      </a:cubicBezTo>
                      <a:cubicBezTo>
                        <a:pt x="1195" y="4157"/>
                        <a:pt x="1164" y="4126"/>
                        <a:pt x="1117" y="4095"/>
                      </a:cubicBezTo>
                      <a:close/>
                      <a:moveTo>
                        <a:pt x="1117" y="4048"/>
                      </a:moveTo>
                      <a:cubicBezTo>
                        <a:pt x="1179" y="4095"/>
                        <a:pt x="1241" y="4141"/>
                        <a:pt x="1303" y="4188"/>
                      </a:cubicBezTo>
                      <a:lnTo>
                        <a:pt x="1288" y="4203"/>
                      </a:lnTo>
                      <a:cubicBezTo>
                        <a:pt x="1241" y="4157"/>
                        <a:pt x="1179" y="4110"/>
                        <a:pt x="1117" y="4064"/>
                      </a:cubicBezTo>
                      <a:cubicBezTo>
                        <a:pt x="1117" y="4064"/>
                        <a:pt x="1117" y="4048"/>
                        <a:pt x="1117" y="4048"/>
                      </a:cubicBezTo>
                      <a:close/>
                      <a:moveTo>
                        <a:pt x="1257" y="4203"/>
                      </a:moveTo>
                      <a:cubicBezTo>
                        <a:pt x="1272" y="4203"/>
                        <a:pt x="1272" y="4219"/>
                        <a:pt x="1272" y="4219"/>
                      </a:cubicBezTo>
                      <a:lnTo>
                        <a:pt x="1257" y="4203"/>
                      </a:lnTo>
                      <a:close/>
                      <a:moveTo>
                        <a:pt x="4343" y="4110"/>
                      </a:moveTo>
                      <a:lnTo>
                        <a:pt x="4343" y="4110"/>
                      </a:lnTo>
                      <a:cubicBezTo>
                        <a:pt x="4405" y="4203"/>
                        <a:pt x="4312" y="4219"/>
                        <a:pt x="4297" y="4265"/>
                      </a:cubicBezTo>
                      <a:cubicBezTo>
                        <a:pt x="4266" y="4250"/>
                        <a:pt x="4250" y="4234"/>
                        <a:pt x="4235" y="4219"/>
                      </a:cubicBezTo>
                      <a:cubicBezTo>
                        <a:pt x="4250" y="4203"/>
                        <a:pt x="4266" y="4188"/>
                        <a:pt x="4297" y="4172"/>
                      </a:cubicBezTo>
                      <a:cubicBezTo>
                        <a:pt x="4281" y="4172"/>
                        <a:pt x="4250" y="4157"/>
                        <a:pt x="4235" y="4141"/>
                      </a:cubicBezTo>
                      <a:lnTo>
                        <a:pt x="4343" y="4110"/>
                      </a:lnTo>
                      <a:close/>
                      <a:moveTo>
                        <a:pt x="4607" y="4250"/>
                      </a:moveTo>
                      <a:cubicBezTo>
                        <a:pt x="4603" y="4257"/>
                        <a:pt x="4604" y="4263"/>
                        <a:pt x="4607" y="4267"/>
                      </a:cubicBezTo>
                      <a:lnTo>
                        <a:pt x="4607" y="4267"/>
                      </a:lnTo>
                      <a:cubicBezTo>
                        <a:pt x="4607" y="4262"/>
                        <a:pt x="4607" y="4256"/>
                        <a:pt x="4607" y="4250"/>
                      </a:cubicBezTo>
                      <a:close/>
                      <a:moveTo>
                        <a:pt x="807" y="3862"/>
                      </a:moveTo>
                      <a:cubicBezTo>
                        <a:pt x="807" y="3862"/>
                        <a:pt x="807" y="3862"/>
                        <a:pt x="822" y="3878"/>
                      </a:cubicBezTo>
                      <a:cubicBezTo>
                        <a:pt x="822" y="3893"/>
                        <a:pt x="822" y="3924"/>
                        <a:pt x="822" y="3971"/>
                      </a:cubicBezTo>
                      <a:cubicBezTo>
                        <a:pt x="838" y="4017"/>
                        <a:pt x="838" y="4064"/>
                        <a:pt x="838" y="4064"/>
                      </a:cubicBezTo>
                      <a:lnTo>
                        <a:pt x="978" y="4064"/>
                      </a:lnTo>
                      <a:cubicBezTo>
                        <a:pt x="978" y="4064"/>
                        <a:pt x="993" y="4172"/>
                        <a:pt x="1024" y="4281"/>
                      </a:cubicBezTo>
                      <a:lnTo>
                        <a:pt x="621" y="3955"/>
                      </a:lnTo>
                      <a:cubicBezTo>
                        <a:pt x="636" y="3940"/>
                        <a:pt x="636" y="3909"/>
                        <a:pt x="667" y="3893"/>
                      </a:cubicBezTo>
                      <a:cubicBezTo>
                        <a:pt x="729" y="3940"/>
                        <a:pt x="683" y="3971"/>
                        <a:pt x="698" y="4002"/>
                      </a:cubicBezTo>
                      <a:cubicBezTo>
                        <a:pt x="715" y="4011"/>
                        <a:pt x="726" y="4015"/>
                        <a:pt x="734" y="4015"/>
                      </a:cubicBezTo>
                      <a:cubicBezTo>
                        <a:pt x="779" y="4015"/>
                        <a:pt x="715" y="3888"/>
                        <a:pt x="807" y="3862"/>
                      </a:cubicBezTo>
                      <a:close/>
                      <a:moveTo>
                        <a:pt x="1272" y="4312"/>
                      </a:moveTo>
                      <a:lnTo>
                        <a:pt x="1272" y="4312"/>
                      </a:lnTo>
                      <a:lnTo>
                        <a:pt x="1272" y="4312"/>
                      </a:lnTo>
                      <a:close/>
                      <a:moveTo>
                        <a:pt x="636" y="4002"/>
                      </a:moveTo>
                      <a:lnTo>
                        <a:pt x="1040" y="4343"/>
                      </a:lnTo>
                      <a:cubicBezTo>
                        <a:pt x="1040" y="4343"/>
                        <a:pt x="1040" y="4343"/>
                        <a:pt x="1040" y="4358"/>
                      </a:cubicBezTo>
                      <a:lnTo>
                        <a:pt x="636" y="4017"/>
                      </a:lnTo>
                      <a:cubicBezTo>
                        <a:pt x="636" y="4002"/>
                        <a:pt x="636" y="4002"/>
                        <a:pt x="636" y="4002"/>
                      </a:cubicBezTo>
                      <a:close/>
                      <a:moveTo>
                        <a:pt x="1381" y="4358"/>
                      </a:moveTo>
                      <a:cubicBezTo>
                        <a:pt x="1381" y="4374"/>
                        <a:pt x="1381" y="4374"/>
                        <a:pt x="1381" y="4374"/>
                      </a:cubicBezTo>
                      <a:cubicBezTo>
                        <a:pt x="1396" y="4374"/>
                        <a:pt x="1396" y="4358"/>
                        <a:pt x="1396" y="4358"/>
                      </a:cubicBezTo>
                      <a:close/>
                      <a:moveTo>
                        <a:pt x="1396" y="4281"/>
                      </a:moveTo>
                      <a:cubicBezTo>
                        <a:pt x="1443" y="4312"/>
                        <a:pt x="1474" y="4327"/>
                        <a:pt x="1505" y="4358"/>
                      </a:cubicBezTo>
                      <a:lnTo>
                        <a:pt x="1489" y="4374"/>
                      </a:lnTo>
                      <a:cubicBezTo>
                        <a:pt x="1458" y="4343"/>
                        <a:pt x="1427" y="4312"/>
                        <a:pt x="1396" y="4281"/>
                      </a:cubicBezTo>
                      <a:close/>
                      <a:moveTo>
                        <a:pt x="4390" y="4312"/>
                      </a:moveTo>
                      <a:lnTo>
                        <a:pt x="4405" y="4389"/>
                      </a:lnTo>
                      <a:lnTo>
                        <a:pt x="4421" y="4343"/>
                      </a:lnTo>
                      <a:lnTo>
                        <a:pt x="4390" y="4312"/>
                      </a:lnTo>
                      <a:close/>
                      <a:moveTo>
                        <a:pt x="4173" y="4265"/>
                      </a:moveTo>
                      <a:cubicBezTo>
                        <a:pt x="4219" y="4312"/>
                        <a:pt x="4250" y="4358"/>
                        <a:pt x="4188" y="4374"/>
                      </a:cubicBezTo>
                      <a:cubicBezTo>
                        <a:pt x="4174" y="4395"/>
                        <a:pt x="4157" y="4403"/>
                        <a:pt x="4141" y="4403"/>
                      </a:cubicBezTo>
                      <a:cubicBezTo>
                        <a:pt x="4121" y="4403"/>
                        <a:pt x="4103" y="4391"/>
                        <a:pt x="4095" y="4374"/>
                      </a:cubicBezTo>
                      <a:cubicBezTo>
                        <a:pt x="4110" y="4343"/>
                        <a:pt x="4141" y="4312"/>
                        <a:pt x="4173" y="4265"/>
                      </a:cubicBezTo>
                      <a:close/>
                      <a:moveTo>
                        <a:pt x="1381" y="4296"/>
                      </a:moveTo>
                      <a:cubicBezTo>
                        <a:pt x="1412" y="4327"/>
                        <a:pt x="1443" y="4358"/>
                        <a:pt x="1489" y="4389"/>
                      </a:cubicBezTo>
                      <a:cubicBezTo>
                        <a:pt x="1489" y="4405"/>
                        <a:pt x="1489" y="4405"/>
                        <a:pt x="1489" y="4405"/>
                      </a:cubicBezTo>
                      <a:cubicBezTo>
                        <a:pt x="1458" y="4374"/>
                        <a:pt x="1412" y="4343"/>
                        <a:pt x="1365" y="4312"/>
                      </a:cubicBezTo>
                      <a:cubicBezTo>
                        <a:pt x="1365" y="4312"/>
                        <a:pt x="1365" y="4296"/>
                        <a:pt x="1381" y="4296"/>
                      </a:cubicBezTo>
                      <a:close/>
                      <a:moveTo>
                        <a:pt x="1133" y="4420"/>
                      </a:moveTo>
                      <a:lnTo>
                        <a:pt x="1241" y="4498"/>
                      </a:lnTo>
                      <a:lnTo>
                        <a:pt x="1226" y="4498"/>
                      </a:lnTo>
                      <a:lnTo>
                        <a:pt x="1133" y="4420"/>
                      </a:lnTo>
                      <a:close/>
                      <a:moveTo>
                        <a:pt x="1117" y="4126"/>
                      </a:moveTo>
                      <a:lnTo>
                        <a:pt x="1117" y="4126"/>
                      </a:lnTo>
                      <a:cubicBezTo>
                        <a:pt x="1148" y="4157"/>
                        <a:pt x="1179" y="4172"/>
                        <a:pt x="1210" y="4203"/>
                      </a:cubicBezTo>
                      <a:cubicBezTo>
                        <a:pt x="1164" y="4203"/>
                        <a:pt x="1117" y="4250"/>
                        <a:pt x="1179" y="4296"/>
                      </a:cubicBezTo>
                      <a:lnTo>
                        <a:pt x="1257" y="4234"/>
                      </a:lnTo>
                      <a:cubicBezTo>
                        <a:pt x="1257" y="4234"/>
                        <a:pt x="1257" y="4234"/>
                        <a:pt x="1272" y="4250"/>
                      </a:cubicBezTo>
                      <a:lnTo>
                        <a:pt x="1272" y="4281"/>
                      </a:lnTo>
                      <a:cubicBezTo>
                        <a:pt x="1272" y="4296"/>
                        <a:pt x="1272" y="4312"/>
                        <a:pt x="1288" y="4327"/>
                      </a:cubicBezTo>
                      <a:lnTo>
                        <a:pt x="1272" y="4312"/>
                      </a:lnTo>
                      <a:lnTo>
                        <a:pt x="1272" y="4374"/>
                      </a:lnTo>
                      <a:cubicBezTo>
                        <a:pt x="1288" y="4358"/>
                        <a:pt x="1303" y="4327"/>
                        <a:pt x="1319" y="4296"/>
                      </a:cubicBezTo>
                      <a:cubicBezTo>
                        <a:pt x="1334" y="4312"/>
                        <a:pt x="1350" y="4312"/>
                        <a:pt x="1350" y="4327"/>
                      </a:cubicBezTo>
                      <a:cubicBezTo>
                        <a:pt x="1350" y="4327"/>
                        <a:pt x="1350" y="4327"/>
                        <a:pt x="1350" y="4312"/>
                      </a:cubicBezTo>
                      <a:cubicBezTo>
                        <a:pt x="1365" y="4327"/>
                        <a:pt x="1381" y="4343"/>
                        <a:pt x="1396" y="4358"/>
                      </a:cubicBezTo>
                      <a:cubicBezTo>
                        <a:pt x="1427" y="4374"/>
                        <a:pt x="1458" y="4405"/>
                        <a:pt x="1489" y="4420"/>
                      </a:cubicBezTo>
                      <a:cubicBezTo>
                        <a:pt x="1458" y="4436"/>
                        <a:pt x="1427" y="4436"/>
                        <a:pt x="1412" y="4452"/>
                      </a:cubicBezTo>
                      <a:cubicBezTo>
                        <a:pt x="1412" y="4452"/>
                        <a:pt x="1412" y="4467"/>
                        <a:pt x="1412" y="4483"/>
                      </a:cubicBezTo>
                      <a:lnTo>
                        <a:pt x="1412" y="4498"/>
                      </a:lnTo>
                      <a:cubicBezTo>
                        <a:pt x="1396" y="4483"/>
                        <a:pt x="1381" y="4467"/>
                        <a:pt x="1365" y="4452"/>
                      </a:cubicBezTo>
                      <a:lnTo>
                        <a:pt x="1350" y="4452"/>
                      </a:lnTo>
                      <a:lnTo>
                        <a:pt x="1272" y="4405"/>
                      </a:lnTo>
                      <a:cubicBezTo>
                        <a:pt x="1272" y="4358"/>
                        <a:pt x="1257" y="4312"/>
                        <a:pt x="1179" y="4296"/>
                      </a:cubicBezTo>
                      <a:lnTo>
                        <a:pt x="1148" y="4312"/>
                      </a:lnTo>
                      <a:lnTo>
                        <a:pt x="1334" y="4467"/>
                      </a:lnTo>
                      <a:cubicBezTo>
                        <a:pt x="1303" y="4467"/>
                        <a:pt x="1288" y="4467"/>
                        <a:pt x="1272" y="4483"/>
                      </a:cubicBezTo>
                      <a:lnTo>
                        <a:pt x="1148" y="4374"/>
                      </a:lnTo>
                      <a:cubicBezTo>
                        <a:pt x="1148" y="4312"/>
                        <a:pt x="1133" y="4250"/>
                        <a:pt x="1133" y="4172"/>
                      </a:cubicBezTo>
                      <a:cubicBezTo>
                        <a:pt x="1133" y="4157"/>
                        <a:pt x="1133" y="4141"/>
                        <a:pt x="1117" y="4126"/>
                      </a:cubicBezTo>
                      <a:close/>
                      <a:moveTo>
                        <a:pt x="1474" y="4514"/>
                      </a:moveTo>
                      <a:cubicBezTo>
                        <a:pt x="1474" y="4514"/>
                        <a:pt x="1474" y="4529"/>
                        <a:pt x="1474" y="4529"/>
                      </a:cubicBezTo>
                      <a:lnTo>
                        <a:pt x="1458" y="4529"/>
                      </a:lnTo>
                      <a:cubicBezTo>
                        <a:pt x="1458" y="4514"/>
                        <a:pt x="1458" y="4514"/>
                        <a:pt x="1474" y="4514"/>
                      </a:cubicBezTo>
                      <a:close/>
                      <a:moveTo>
                        <a:pt x="3847" y="4669"/>
                      </a:moveTo>
                      <a:cubicBezTo>
                        <a:pt x="3878" y="4684"/>
                        <a:pt x="3893" y="4700"/>
                        <a:pt x="3862" y="4700"/>
                      </a:cubicBezTo>
                      <a:cubicBezTo>
                        <a:pt x="3847" y="4700"/>
                        <a:pt x="3847" y="4684"/>
                        <a:pt x="3847" y="4684"/>
                      </a:cubicBezTo>
                      <a:cubicBezTo>
                        <a:pt x="3847" y="4684"/>
                        <a:pt x="3847" y="4669"/>
                        <a:pt x="3847" y="4669"/>
                      </a:cubicBezTo>
                      <a:close/>
                      <a:moveTo>
                        <a:pt x="3257" y="4700"/>
                      </a:moveTo>
                      <a:cubicBezTo>
                        <a:pt x="3211" y="4700"/>
                        <a:pt x="3180" y="4700"/>
                        <a:pt x="3149" y="4715"/>
                      </a:cubicBezTo>
                      <a:cubicBezTo>
                        <a:pt x="3180" y="4700"/>
                        <a:pt x="3195" y="4700"/>
                        <a:pt x="3226" y="4700"/>
                      </a:cubicBezTo>
                      <a:close/>
                      <a:moveTo>
                        <a:pt x="3528" y="4713"/>
                      </a:moveTo>
                      <a:cubicBezTo>
                        <a:pt x="3536" y="4715"/>
                        <a:pt x="3544" y="4715"/>
                        <a:pt x="3552" y="4715"/>
                      </a:cubicBezTo>
                      <a:cubicBezTo>
                        <a:pt x="3545" y="4715"/>
                        <a:pt x="3536" y="4714"/>
                        <a:pt x="3528" y="4713"/>
                      </a:cubicBezTo>
                      <a:close/>
                      <a:moveTo>
                        <a:pt x="2715" y="4405"/>
                      </a:moveTo>
                      <a:cubicBezTo>
                        <a:pt x="2730" y="4420"/>
                        <a:pt x="2746" y="4436"/>
                        <a:pt x="2761" y="4452"/>
                      </a:cubicBezTo>
                      <a:lnTo>
                        <a:pt x="2730" y="4452"/>
                      </a:lnTo>
                      <a:cubicBezTo>
                        <a:pt x="2730" y="4452"/>
                        <a:pt x="2730" y="4467"/>
                        <a:pt x="2730" y="4483"/>
                      </a:cubicBezTo>
                      <a:lnTo>
                        <a:pt x="2777" y="4483"/>
                      </a:lnTo>
                      <a:cubicBezTo>
                        <a:pt x="2792" y="4514"/>
                        <a:pt x="2808" y="4545"/>
                        <a:pt x="2854" y="4560"/>
                      </a:cubicBezTo>
                      <a:cubicBezTo>
                        <a:pt x="2854" y="4591"/>
                        <a:pt x="2823" y="4638"/>
                        <a:pt x="2823" y="4684"/>
                      </a:cubicBezTo>
                      <a:cubicBezTo>
                        <a:pt x="2792" y="4684"/>
                        <a:pt x="2761" y="4715"/>
                        <a:pt x="2730" y="4746"/>
                      </a:cubicBezTo>
                      <a:cubicBezTo>
                        <a:pt x="2719" y="4752"/>
                        <a:pt x="2705" y="4755"/>
                        <a:pt x="2691" y="4755"/>
                      </a:cubicBezTo>
                      <a:cubicBezTo>
                        <a:pt x="2667" y="4755"/>
                        <a:pt x="2641" y="4745"/>
                        <a:pt x="2622" y="4715"/>
                      </a:cubicBezTo>
                      <a:cubicBezTo>
                        <a:pt x="2653" y="4684"/>
                        <a:pt x="2668" y="4684"/>
                        <a:pt x="2668" y="4669"/>
                      </a:cubicBezTo>
                      <a:lnTo>
                        <a:pt x="2606" y="4669"/>
                      </a:lnTo>
                      <a:cubicBezTo>
                        <a:pt x="2606" y="4653"/>
                        <a:pt x="2606" y="4638"/>
                        <a:pt x="2606" y="4622"/>
                      </a:cubicBezTo>
                      <a:cubicBezTo>
                        <a:pt x="2606" y="4622"/>
                        <a:pt x="2606" y="4622"/>
                        <a:pt x="2606" y="4607"/>
                      </a:cubicBezTo>
                      <a:cubicBezTo>
                        <a:pt x="2606" y="4638"/>
                        <a:pt x="2591" y="4653"/>
                        <a:pt x="2591" y="4669"/>
                      </a:cubicBezTo>
                      <a:cubicBezTo>
                        <a:pt x="2575" y="4591"/>
                        <a:pt x="2575" y="4498"/>
                        <a:pt x="2653" y="4467"/>
                      </a:cubicBezTo>
                      <a:lnTo>
                        <a:pt x="2684" y="4467"/>
                      </a:lnTo>
                      <a:cubicBezTo>
                        <a:pt x="2668" y="4452"/>
                        <a:pt x="2684" y="4436"/>
                        <a:pt x="2715" y="4420"/>
                      </a:cubicBezTo>
                      <a:cubicBezTo>
                        <a:pt x="2715" y="4405"/>
                        <a:pt x="2699" y="4405"/>
                        <a:pt x="2699" y="4405"/>
                      </a:cubicBezTo>
                      <a:close/>
                      <a:moveTo>
                        <a:pt x="2373" y="4529"/>
                      </a:moveTo>
                      <a:lnTo>
                        <a:pt x="2373" y="4529"/>
                      </a:lnTo>
                      <a:cubicBezTo>
                        <a:pt x="2404" y="4560"/>
                        <a:pt x="2420" y="4591"/>
                        <a:pt x="2451" y="4622"/>
                      </a:cubicBezTo>
                      <a:cubicBezTo>
                        <a:pt x="2482" y="4669"/>
                        <a:pt x="2497" y="4700"/>
                        <a:pt x="2528" y="4731"/>
                      </a:cubicBezTo>
                      <a:lnTo>
                        <a:pt x="2513" y="4762"/>
                      </a:lnTo>
                      <a:cubicBezTo>
                        <a:pt x="2466" y="4731"/>
                        <a:pt x="2435" y="4715"/>
                        <a:pt x="2404" y="4700"/>
                      </a:cubicBezTo>
                      <a:cubicBezTo>
                        <a:pt x="2389" y="4669"/>
                        <a:pt x="2389" y="4653"/>
                        <a:pt x="2389" y="4638"/>
                      </a:cubicBezTo>
                      <a:cubicBezTo>
                        <a:pt x="2389" y="4591"/>
                        <a:pt x="2373" y="4560"/>
                        <a:pt x="2373" y="4529"/>
                      </a:cubicBezTo>
                      <a:close/>
                      <a:moveTo>
                        <a:pt x="3717" y="4734"/>
                      </a:moveTo>
                      <a:cubicBezTo>
                        <a:pt x="3758" y="4746"/>
                        <a:pt x="3788" y="4747"/>
                        <a:pt x="3831" y="4762"/>
                      </a:cubicBezTo>
                      <a:lnTo>
                        <a:pt x="3816" y="4762"/>
                      </a:lnTo>
                      <a:cubicBezTo>
                        <a:pt x="3785" y="4746"/>
                        <a:pt x="3754" y="4746"/>
                        <a:pt x="3723" y="4746"/>
                      </a:cubicBezTo>
                      <a:cubicBezTo>
                        <a:pt x="3723" y="4740"/>
                        <a:pt x="3720" y="4736"/>
                        <a:pt x="3717" y="4734"/>
                      </a:cubicBezTo>
                      <a:close/>
                      <a:moveTo>
                        <a:pt x="3537" y="4591"/>
                      </a:moveTo>
                      <a:cubicBezTo>
                        <a:pt x="3552" y="4591"/>
                        <a:pt x="3568" y="4607"/>
                        <a:pt x="3583" y="4607"/>
                      </a:cubicBezTo>
                      <a:cubicBezTo>
                        <a:pt x="3583" y="4653"/>
                        <a:pt x="3568" y="4684"/>
                        <a:pt x="3568" y="4715"/>
                      </a:cubicBezTo>
                      <a:cubicBezTo>
                        <a:pt x="3568" y="4731"/>
                        <a:pt x="3568" y="4731"/>
                        <a:pt x="3568" y="4731"/>
                      </a:cubicBezTo>
                      <a:cubicBezTo>
                        <a:pt x="3490" y="4731"/>
                        <a:pt x="3445" y="4785"/>
                        <a:pt x="3387" y="4785"/>
                      </a:cubicBezTo>
                      <a:cubicBezTo>
                        <a:pt x="3375" y="4785"/>
                        <a:pt x="3363" y="4782"/>
                        <a:pt x="3351" y="4777"/>
                      </a:cubicBezTo>
                      <a:lnTo>
                        <a:pt x="3351" y="4700"/>
                      </a:lnTo>
                      <a:lnTo>
                        <a:pt x="3413" y="4700"/>
                      </a:lnTo>
                      <a:cubicBezTo>
                        <a:pt x="3413" y="4715"/>
                        <a:pt x="3413" y="4731"/>
                        <a:pt x="3428" y="4746"/>
                      </a:cubicBezTo>
                      <a:lnTo>
                        <a:pt x="3459" y="4700"/>
                      </a:lnTo>
                      <a:cubicBezTo>
                        <a:pt x="3471" y="4700"/>
                        <a:pt x="3500" y="4709"/>
                        <a:pt x="3528" y="4713"/>
                      </a:cubicBezTo>
                      <a:lnTo>
                        <a:pt x="3528" y="4713"/>
                      </a:lnTo>
                      <a:cubicBezTo>
                        <a:pt x="3520" y="4711"/>
                        <a:pt x="3513" y="4707"/>
                        <a:pt x="3506" y="4700"/>
                      </a:cubicBezTo>
                      <a:lnTo>
                        <a:pt x="3506" y="4700"/>
                      </a:lnTo>
                      <a:cubicBezTo>
                        <a:pt x="3511" y="4703"/>
                        <a:pt x="3515" y="4704"/>
                        <a:pt x="3517" y="4704"/>
                      </a:cubicBezTo>
                      <a:cubicBezTo>
                        <a:pt x="3526" y="4704"/>
                        <a:pt x="3503" y="4678"/>
                        <a:pt x="3490" y="4653"/>
                      </a:cubicBezTo>
                      <a:lnTo>
                        <a:pt x="3537" y="4591"/>
                      </a:lnTo>
                      <a:close/>
                      <a:moveTo>
                        <a:pt x="2412" y="4851"/>
                      </a:moveTo>
                      <a:cubicBezTo>
                        <a:pt x="2442" y="4851"/>
                        <a:pt x="2457" y="4876"/>
                        <a:pt x="2482" y="4901"/>
                      </a:cubicBezTo>
                      <a:cubicBezTo>
                        <a:pt x="2482" y="4917"/>
                        <a:pt x="2482" y="4917"/>
                        <a:pt x="2482" y="4932"/>
                      </a:cubicBezTo>
                      <a:cubicBezTo>
                        <a:pt x="2455" y="4950"/>
                        <a:pt x="2438" y="4958"/>
                        <a:pt x="2426" y="4958"/>
                      </a:cubicBezTo>
                      <a:cubicBezTo>
                        <a:pt x="2417" y="4958"/>
                        <a:pt x="2411" y="4954"/>
                        <a:pt x="2404" y="4948"/>
                      </a:cubicBezTo>
                      <a:lnTo>
                        <a:pt x="2358" y="4917"/>
                      </a:lnTo>
                      <a:cubicBezTo>
                        <a:pt x="2373" y="4901"/>
                        <a:pt x="2389" y="4886"/>
                        <a:pt x="2389" y="4855"/>
                      </a:cubicBezTo>
                      <a:cubicBezTo>
                        <a:pt x="2397" y="4852"/>
                        <a:pt x="2405" y="4851"/>
                        <a:pt x="2412" y="4851"/>
                      </a:cubicBezTo>
                      <a:close/>
                      <a:moveTo>
                        <a:pt x="2342" y="5056"/>
                      </a:moveTo>
                      <a:cubicBezTo>
                        <a:pt x="2373" y="5087"/>
                        <a:pt x="2389" y="5103"/>
                        <a:pt x="2420" y="5118"/>
                      </a:cubicBezTo>
                      <a:cubicBezTo>
                        <a:pt x="2420" y="5134"/>
                        <a:pt x="2420" y="5134"/>
                        <a:pt x="2404" y="5134"/>
                      </a:cubicBezTo>
                      <a:cubicBezTo>
                        <a:pt x="2389" y="5118"/>
                        <a:pt x="2373" y="5103"/>
                        <a:pt x="2358" y="5087"/>
                      </a:cubicBezTo>
                      <a:cubicBezTo>
                        <a:pt x="2342" y="5072"/>
                        <a:pt x="2342" y="5072"/>
                        <a:pt x="2342" y="5056"/>
                      </a:cubicBezTo>
                      <a:close/>
                      <a:moveTo>
                        <a:pt x="2435" y="5134"/>
                      </a:moveTo>
                      <a:cubicBezTo>
                        <a:pt x="2451" y="5149"/>
                        <a:pt x="2482" y="5165"/>
                        <a:pt x="2497" y="5180"/>
                      </a:cubicBezTo>
                      <a:lnTo>
                        <a:pt x="2513" y="5211"/>
                      </a:lnTo>
                      <a:cubicBezTo>
                        <a:pt x="2482" y="5196"/>
                        <a:pt x="2451" y="5165"/>
                        <a:pt x="2435" y="5149"/>
                      </a:cubicBezTo>
                      <a:cubicBezTo>
                        <a:pt x="2435" y="5134"/>
                        <a:pt x="2435" y="5134"/>
                        <a:pt x="2435" y="5134"/>
                      </a:cubicBezTo>
                      <a:close/>
                      <a:moveTo>
                        <a:pt x="2777" y="5413"/>
                      </a:moveTo>
                      <a:cubicBezTo>
                        <a:pt x="2808" y="5444"/>
                        <a:pt x="2839" y="5475"/>
                        <a:pt x="2870" y="5491"/>
                      </a:cubicBezTo>
                      <a:cubicBezTo>
                        <a:pt x="2870" y="5491"/>
                        <a:pt x="2870" y="5506"/>
                        <a:pt x="2854" y="5506"/>
                      </a:cubicBezTo>
                      <a:cubicBezTo>
                        <a:pt x="2823" y="5475"/>
                        <a:pt x="2808" y="5444"/>
                        <a:pt x="2777" y="5429"/>
                      </a:cubicBezTo>
                      <a:cubicBezTo>
                        <a:pt x="2777" y="5429"/>
                        <a:pt x="2777" y="5413"/>
                        <a:pt x="2777" y="5413"/>
                      </a:cubicBezTo>
                      <a:close/>
                      <a:moveTo>
                        <a:pt x="2775" y="157"/>
                      </a:moveTo>
                      <a:lnTo>
                        <a:pt x="2775" y="157"/>
                      </a:lnTo>
                      <a:cubicBezTo>
                        <a:pt x="2760" y="172"/>
                        <a:pt x="2744" y="187"/>
                        <a:pt x="2699" y="217"/>
                      </a:cubicBezTo>
                      <a:cubicBezTo>
                        <a:pt x="2746" y="233"/>
                        <a:pt x="2823" y="248"/>
                        <a:pt x="2823" y="295"/>
                      </a:cubicBezTo>
                      <a:cubicBezTo>
                        <a:pt x="2823" y="264"/>
                        <a:pt x="2839" y="248"/>
                        <a:pt x="2854" y="217"/>
                      </a:cubicBezTo>
                      <a:lnTo>
                        <a:pt x="5041" y="1613"/>
                      </a:lnTo>
                      <a:cubicBezTo>
                        <a:pt x="4932" y="1799"/>
                        <a:pt x="4808" y="1954"/>
                        <a:pt x="4762" y="2187"/>
                      </a:cubicBezTo>
                      <a:lnTo>
                        <a:pt x="4498" y="2032"/>
                      </a:lnTo>
                      <a:cubicBezTo>
                        <a:pt x="4560" y="1923"/>
                        <a:pt x="4576" y="1815"/>
                        <a:pt x="4545" y="1706"/>
                      </a:cubicBezTo>
                      <a:lnTo>
                        <a:pt x="4545" y="1706"/>
                      </a:lnTo>
                      <a:cubicBezTo>
                        <a:pt x="4537" y="1747"/>
                        <a:pt x="4528" y="1761"/>
                        <a:pt x="4518" y="1761"/>
                      </a:cubicBezTo>
                      <a:cubicBezTo>
                        <a:pt x="4492" y="1761"/>
                        <a:pt x="4459" y="1683"/>
                        <a:pt x="4419" y="1683"/>
                      </a:cubicBezTo>
                      <a:cubicBezTo>
                        <a:pt x="4405" y="1683"/>
                        <a:pt x="4390" y="1693"/>
                        <a:pt x="4374" y="1722"/>
                      </a:cubicBezTo>
                      <a:cubicBezTo>
                        <a:pt x="4359" y="1644"/>
                        <a:pt x="4390" y="1551"/>
                        <a:pt x="4436" y="1458"/>
                      </a:cubicBezTo>
                      <a:lnTo>
                        <a:pt x="4436" y="1458"/>
                      </a:lnTo>
                      <a:cubicBezTo>
                        <a:pt x="4421" y="1567"/>
                        <a:pt x="4684" y="1474"/>
                        <a:pt x="4529" y="1613"/>
                      </a:cubicBezTo>
                      <a:cubicBezTo>
                        <a:pt x="4552" y="1623"/>
                        <a:pt x="4568" y="1628"/>
                        <a:pt x="4579" y="1628"/>
                      </a:cubicBezTo>
                      <a:cubicBezTo>
                        <a:pt x="4639" y="1628"/>
                        <a:pt x="4573" y="1508"/>
                        <a:pt x="4638" y="1443"/>
                      </a:cubicBezTo>
                      <a:lnTo>
                        <a:pt x="4638" y="1443"/>
                      </a:lnTo>
                      <a:cubicBezTo>
                        <a:pt x="4653" y="1520"/>
                        <a:pt x="4669" y="1660"/>
                        <a:pt x="4684" y="1660"/>
                      </a:cubicBezTo>
                      <a:cubicBezTo>
                        <a:pt x="4653" y="1567"/>
                        <a:pt x="4700" y="1505"/>
                        <a:pt x="4762" y="1443"/>
                      </a:cubicBezTo>
                      <a:lnTo>
                        <a:pt x="3133" y="404"/>
                      </a:lnTo>
                      <a:cubicBezTo>
                        <a:pt x="3040" y="466"/>
                        <a:pt x="2916" y="481"/>
                        <a:pt x="2963" y="559"/>
                      </a:cubicBezTo>
                      <a:cubicBezTo>
                        <a:pt x="3025" y="698"/>
                        <a:pt x="3025" y="853"/>
                        <a:pt x="3040" y="1024"/>
                      </a:cubicBezTo>
                      <a:cubicBezTo>
                        <a:pt x="3025" y="1024"/>
                        <a:pt x="3009" y="1024"/>
                        <a:pt x="2978" y="1039"/>
                      </a:cubicBezTo>
                      <a:lnTo>
                        <a:pt x="2389" y="636"/>
                      </a:lnTo>
                      <a:cubicBezTo>
                        <a:pt x="2373" y="652"/>
                        <a:pt x="2358" y="683"/>
                        <a:pt x="2342" y="698"/>
                      </a:cubicBezTo>
                      <a:lnTo>
                        <a:pt x="2327" y="636"/>
                      </a:lnTo>
                      <a:lnTo>
                        <a:pt x="2265" y="667"/>
                      </a:lnTo>
                      <a:cubicBezTo>
                        <a:pt x="2296" y="683"/>
                        <a:pt x="2311" y="698"/>
                        <a:pt x="2327" y="714"/>
                      </a:cubicBezTo>
                      <a:cubicBezTo>
                        <a:pt x="2280" y="760"/>
                        <a:pt x="2234" y="822"/>
                        <a:pt x="2203" y="900"/>
                      </a:cubicBezTo>
                      <a:lnTo>
                        <a:pt x="2156" y="822"/>
                      </a:lnTo>
                      <a:cubicBezTo>
                        <a:pt x="2141" y="838"/>
                        <a:pt x="2110" y="853"/>
                        <a:pt x="2079" y="869"/>
                      </a:cubicBezTo>
                      <a:cubicBezTo>
                        <a:pt x="2017" y="822"/>
                        <a:pt x="1955" y="791"/>
                        <a:pt x="1893" y="745"/>
                      </a:cubicBezTo>
                      <a:cubicBezTo>
                        <a:pt x="1890" y="742"/>
                        <a:pt x="1886" y="741"/>
                        <a:pt x="1882" y="741"/>
                      </a:cubicBezTo>
                      <a:cubicBezTo>
                        <a:pt x="1862" y="741"/>
                        <a:pt x="1828" y="768"/>
                        <a:pt x="1815" y="807"/>
                      </a:cubicBezTo>
                      <a:cubicBezTo>
                        <a:pt x="1784" y="838"/>
                        <a:pt x="1784" y="900"/>
                        <a:pt x="1846" y="946"/>
                      </a:cubicBezTo>
                      <a:cubicBezTo>
                        <a:pt x="1924" y="946"/>
                        <a:pt x="1924" y="993"/>
                        <a:pt x="1939" y="1024"/>
                      </a:cubicBezTo>
                      <a:cubicBezTo>
                        <a:pt x="1924" y="1055"/>
                        <a:pt x="1908" y="1101"/>
                        <a:pt x="1924" y="1148"/>
                      </a:cubicBezTo>
                      <a:lnTo>
                        <a:pt x="1769" y="977"/>
                      </a:lnTo>
                      <a:cubicBezTo>
                        <a:pt x="1769" y="993"/>
                        <a:pt x="1769" y="1008"/>
                        <a:pt x="1769" y="1024"/>
                      </a:cubicBezTo>
                      <a:cubicBezTo>
                        <a:pt x="1741" y="1003"/>
                        <a:pt x="1718" y="995"/>
                        <a:pt x="1697" y="995"/>
                      </a:cubicBezTo>
                      <a:cubicBezTo>
                        <a:pt x="1640" y="995"/>
                        <a:pt x="1601" y="1053"/>
                        <a:pt x="1534" y="1053"/>
                      </a:cubicBezTo>
                      <a:cubicBezTo>
                        <a:pt x="1516" y="1053"/>
                        <a:pt x="1496" y="1049"/>
                        <a:pt x="1474" y="1039"/>
                      </a:cubicBezTo>
                      <a:lnTo>
                        <a:pt x="1474" y="1039"/>
                      </a:lnTo>
                      <a:cubicBezTo>
                        <a:pt x="1489" y="1055"/>
                        <a:pt x="1520" y="1055"/>
                        <a:pt x="1551" y="1070"/>
                      </a:cubicBezTo>
                      <a:lnTo>
                        <a:pt x="1458" y="1117"/>
                      </a:lnTo>
                      <a:cubicBezTo>
                        <a:pt x="1468" y="1114"/>
                        <a:pt x="1477" y="1113"/>
                        <a:pt x="1486" y="1113"/>
                      </a:cubicBezTo>
                      <a:cubicBezTo>
                        <a:pt x="1572" y="1113"/>
                        <a:pt x="1597" y="1244"/>
                        <a:pt x="1582" y="1272"/>
                      </a:cubicBezTo>
                      <a:cubicBezTo>
                        <a:pt x="1570" y="1297"/>
                        <a:pt x="1547" y="1343"/>
                        <a:pt x="1523" y="1343"/>
                      </a:cubicBezTo>
                      <a:cubicBezTo>
                        <a:pt x="1517" y="1343"/>
                        <a:pt x="1511" y="1340"/>
                        <a:pt x="1505" y="1334"/>
                      </a:cubicBezTo>
                      <a:lnTo>
                        <a:pt x="1505" y="1272"/>
                      </a:lnTo>
                      <a:lnTo>
                        <a:pt x="1505" y="1272"/>
                      </a:lnTo>
                      <a:cubicBezTo>
                        <a:pt x="1412" y="1288"/>
                        <a:pt x="1520" y="1458"/>
                        <a:pt x="1396" y="1458"/>
                      </a:cubicBezTo>
                      <a:cubicBezTo>
                        <a:pt x="1365" y="1427"/>
                        <a:pt x="1365" y="1396"/>
                        <a:pt x="1350" y="1381"/>
                      </a:cubicBezTo>
                      <a:lnTo>
                        <a:pt x="1350" y="1381"/>
                      </a:lnTo>
                      <a:cubicBezTo>
                        <a:pt x="1381" y="1443"/>
                        <a:pt x="1381" y="1489"/>
                        <a:pt x="1365" y="1536"/>
                      </a:cubicBezTo>
                      <a:lnTo>
                        <a:pt x="1317" y="1609"/>
                      </a:lnTo>
                      <a:lnTo>
                        <a:pt x="1317" y="1609"/>
                      </a:lnTo>
                      <a:cubicBezTo>
                        <a:pt x="1333" y="1589"/>
                        <a:pt x="1353" y="1575"/>
                        <a:pt x="1365" y="1551"/>
                      </a:cubicBezTo>
                      <a:lnTo>
                        <a:pt x="1365" y="1551"/>
                      </a:lnTo>
                      <a:cubicBezTo>
                        <a:pt x="1365" y="1582"/>
                        <a:pt x="1365" y="1613"/>
                        <a:pt x="1350" y="1644"/>
                      </a:cubicBezTo>
                      <a:cubicBezTo>
                        <a:pt x="1350" y="1660"/>
                        <a:pt x="1334" y="1660"/>
                        <a:pt x="1334" y="1675"/>
                      </a:cubicBezTo>
                      <a:lnTo>
                        <a:pt x="1303" y="1629"/>
                      </a:lnTo>
                      <a:lnTo>
                        <a:pt x="1257" y="1551"/>
                      </a:lnTo>
                      <a:lnTo>
                        <a:pt x="1257" y="1551"/>
                      </a:lnTo>
                      <a:cubicBezTo>
                        <a:pt x="1272" y="1582"/>
                        <a:pt x="1272" y="1613"/>
                        <a:pt x="1272" y="1644"/>
                      </a:cubicBezTo>
                      <a:cubicBezTo>
                        <a:pt x="1288" y="1784"/>
                        <a:pt x="1133" y="1892"/>
                        <a:pt x="993" y="1939"/>
                      </a:cubicBezTo>
                      <a:cubicBezTo>
                        <a:pt x="1040" y="1954"/>
                        <a:pt x="1071" y="1939"/>
                        <a:pt x="1086" y="1970"/>
                      </a:cubicBezTo>
                      <a:cubicBezTo>
                        <a:pt x="1072" y="2013"/>
                        <a:pt x="1038" y="2032"/>
                        <a:pt x="1001" y="2032"/>
                      </a:cubicBezTo>
                      <a:cubicBezTo>
                        <a:pt x="958" y="2032"/>
                        <a:pt x="910" y="2005"/>
                        <a:pt x="884" y="1954"/>
                      </a:cubicBezTo>
                      <a:lnTo>
                        <a:pt x="884" y="1954"/>
                      </a:lnTo>
                      <a:cubicBezTo>
                        <a:pt x="947" y="2110"/>
                        <a:pt x="574" y="2141"/>
                        <a:pt x="652" y="2358"/>
                      </a:cubicBezTo>
                      <a:lnTo>
                        <a:pt x="838" y="2823"/>
                      </a:lnTo>
                      <a:cubicBezTo>
                        <a:pt x="807" y="2839"/>
                        <a:pt x="791" y="2870"/>
                        <a:pt x="776" y="2901"/>
                      </a:cubicBezTo>
                      <a:cubicBezTo>
                        <a:pt x="776" y="2901"/>
                        <a:pt x="822" y="3025"/>
                        <a:pt x="869" y="3133"/>
                      </a:cubicBezTo>
                      <a:cubicBezTo>
                        <a:pt x="869" y="3164"/>
                        <a:pt x="884" y="3180"/>
                        <a:pt x="884" y="3195"/>
                      </a:cubicBezTo>
                      <a:cubicBezTo>
                        <a:pt x="884" y="3211"/>
                        <a:pt x="884" y="3242"/>
                        <a:pt x="916" y="3257"/>
                      </a:cubicBezTo>
                      <a:cubicBezTo>
                        <a:pt x="931" y="3319"/>
                        <a:pt x="947" y="3350"/>
                        <a:pt x="947" y="3366"/>
                      </a:cubicBezTo>
                      <a:cubicBezTo>
                        <a:pt x="916" y="3381"/>
                        <a:pt x="900" y="3381"/>
                        <a:pt x="884" y="3412"/>
                      </a:cubicBezTo>
                      <a:cubicBezTo>
                        <a:pt x="871" y="3386"/>
                        <a:pt x="858" y="3328"/>
                        <a:pt x="845" y="3328"/>
                      </a:cubicBezTo>
                      <a:cubicBezTo>
                        <a:pt x="843" y="3328"/>
                        <a:pt x="840" y="3330"/>
                        <a:pt x="838" y="3335"/>
                      </a:cubicBezTo>
                      <a:cubicBezTo>
                        <a:pt x="822" y="3366"/>
                        <a:pt x="791" y="3412"/>
                        <a:pt x="776" y="3459"/>
                      </a:cubicBezTo>
                      <a:cubicBezTo>
                        <a:pt x="760" y="3443"/>
                        <a:pt x="745" y="3428"/>
                        <a:pt x="745" y="3412"/>
                      </a:cubicBezTo>
                      <a:cubicBezTo>
                        <a:pt x="698" y="3381"/>
                        <a:pt x="698" y="3335"/>
                        <a:pt x="745" y="3319"/>
                      </a:cubicBezTo>
                      <a:cubicBezTo>
                        <a:pt x="760" y="3335"/>
                        <a:pt x="760" y="3350"/>
                        <a:pt x="776" y="3350"/>
                      </a:cubicBezTo>
                      <a:cubicBezTo>
                        <a:pt x="729" y="3288"/>
                        <a:pt x="667" y="3226"/>
                        <a:pt x="574" y="3211"/>
                      </a:cubicBezTo>
                      <a:cubicBezTo>
                        <a:pt x="605" y="3195"/>
                        <a:pt x="621" y="3180"/>
                        <a:pt x="621" y="3180"/>
                      </a:cubicBezTo>
                      <a:cubicBezTo>
                        <a:pt x="652" y="3180"/>
                        <a:pt x="667" y="3164"/>
                        <a:pt x="683" y="3149"/>
                      </a:cubicBezTo>
                      <a:cubicBezTo>
                        <a:pt x="667" y="3118"/>
                        <a:pt x="605" y="3087"/>
                        <a:pt x="636" y="3040"/>
                      </a:cubicBezTo>
                      <a:lnTo>
                        <a:pt x="636" y="3040"/>
                      </a:lnTo>
                      <a:cubicBezTo>
                        <a:pt x="683" y="3056"/>
                        <a:pt x="698" y="3071"/>
                        <a:pt x="714" y="3087"/>
                      </a:cubicBezTo>
                      <a:cubicBezTo>
                        <a:pt x="714" y="3102"/>
                        <a:pt x="714" y="3102"/>
                        <a:pt x="714" y="3118"/>
                      </a:cubicBezTo>
                      <a:cubicBezTo>
                        <a:pt x="714" y="3164"/>
                        <a:pt x="636" y="3195"/>
                        <a:pt x="760" y="3242"/>
                      </a:cubicBezTo>
                      <a:cubicBezTo>
                        <a:pt x="807" y="3180"/>
                        <a:pt x="807" y="3133"/>
                        <a:pt x="776" y="3102"/>
                      </a:cubicBezTo>
                      <a:cubicBezTo>
                        <a:pt x="822" y="3071"/>
                        <a:pt x="791" y="3009"/>
                        <a:pt x="776" y="2947"/>
                      </a:cubicBezTo>
                      <a:cubicBezTo>
                        <a:pt x="776" y="2932"/>
                        <a:pt x="776" y="2916"/>
                        <a:pt x="776" y="2901"/>
                      </a:cubicBezTo>
                      <a:cubicBezTo>
                        <a:pt x="776" y="2901"/>
                        <a:pt x="760" y="2839"/>
                        <a:pt x="729" y="2776"/>
                      </a:cubicBezTo>
                      <a:cubicBezTo>
                        <a:pt x="714" y="2714"/>
                        <a:pt x="683" y="2637"/>
                        <a:pt x="683" y="2637"/>
                      </a:cubicBezTo>
                      <a:lnTo>
                        <a:pt x="621" y="2544"/>
                      </a:lnTo>
                      <a:lnTo>
                        <a:pt x="621" y="2761"/>
                      </a:lnTo>
                      <a:cubicBezTo>
                        <a:pt x="605" y="2730"/>
                        <a:pt x="586" y="2730"/>
                        <a:pt x="567" y="2730"/>
                      </a:cubicBezTo>
                      <a:cubicBezTo>
                        <a:pt x="547" y="2730"/>
                        <a:pt x="528" y="2730"/>
                        <a:pt x="512" y="2699"/>
                      </a:cubicBezTo>
                      <a:lnTo>
                        <a:pt x="512" y="2699"/>
                      </a:lnTo>
                      <a:cubicBezTo>
                        <a:pt x="512" y="2714"/>
                        <a:pt x="497" y="2761"/>
                        <a:pt x="528" y="2776"/>
                      </a:cubicBezTo>
                      <a:lnTo>
                        <a:pt x="543" y="2745"/>
                      </a:lnTo>
                      <a:cubicBezTo>
                        <a:pt x="605" y="2885"/>
                        <a:pt x="667" y="2916"/>
                        <a:pt x="698" y="3025"/>
                      </a:cubicBezTo>
                      <a:cubicBezTo>
                        <a:pt x="667" y="3009"/>
                        <a:pt x="652" y="2994"/>
                        <a:pt x="636" y="2963"/>
                      </a:cubicBezTo>
                      <a:lnTo>
                        <a:pt x="636" y="2963"/>
                      </a:lnTo>
                      <a:cubicBezTo>
                        <a:pt x="652" y="2994"/>
                        <a:pt x="636" y="2978"/>
                        <a:pt x="621" y="2994"/>
                      </a:cubicBezTo>
                      <a:cubicBezTo>
                        <a:pt x="574" y="2963"/>
                        <a:pt x="667" y="2932"/>
                        <a:pt x="590" y="2901"/>
                      </a:cubicBezTo>
                      <a:cubicBezTo>
                        <a:pt x="574" y="2901"/>
                        <a:pt x="574" y="2916"/>
                        <a:pt x="574" y="2932"/>
                      </a:cubicBezTo>
                      <a:cubicBezTo>
                        <a:pt x="559" y="2885"/>
                        <a:pt x="528" y="2823"/>
                        <a:pt x="497" y="2792"/>
                      </a:cubicBezTo>
                      <a:lnTo>
                        <a:pt x="497" y="2792"/>
                      </a:lnTo>
                      <a:cubicBezTo>
                        <a:pt x="547" y="2859"/>
                        <a:pt x="529" y="2872"/>
                        <a:pt x="495" y="2872"/>
                      </a:cubicBezTo>
                      <a:cubicBezTo>
                        <a:pt x="474" y="2872"/>
                        <a:pt x="447" y="2867"/>
                        <a:pt x="425" y="2867"/>
                      </a:cubicBezTo>
                      <a:cubicBezTo>
                        <a:pt x="417" y="2867"/>
                        <a:pt x="410" y="2868"/>
                        <a:pt x="404" y="2870"/>
                      </a:cubicBezTo>
                      <a:cubicBezTo>
                        <a:pt x="404" y="2829"/>
                        <a:pt x="392" y="2740"/>
                        <a:pt x="357" y="2740"/>
                      </a:cubicBezTo>
                      <a:cubicBezTo>
                        <a:pt x="353" y="2740"/>
                        <a:pt x="347" y="2742"/>
                        <a:pt x="342" y="2745"/>
                      </a:cubicBezTo>
                      <a:cubicBezTo>
                        <a:pt x="369" y="2800"/>
                        <a:pt x="336" y="2940"/>
                        <a:pt x="413" y="2940"/>
                      </a:cubicBezTo>
                      <a:cubicBezTo>
                        <a:pt x="423" y="2940"/>
                        <a:pt x="436" y="2937"/>
                        <a:pt x="450" y="2932"/>
                      </a:cubicBezTo>
                      <a:cubicBezTo>
                        <a:pt x="450" y="2947"/>
                        <a:pt x="450" y="2947"/>
                        <a:pt x="450" y="2963"/>
                      </a:cubicBezTo>
                      <a:cubicBezTo>
                        <a:pt x="419" y="2978"/>
                        <a:pt x="388" y="2994"/>
                        <a:pt x="373" y="3009"/>
                      </a:cubicBezTo>
                      <a:cubicBezTo>
                        <a:pt x="373" y="3025"/>
                        <a:pt x="373" y="3040"/>
                        <a:pt x="373" y="3056"/>
                      </a:cubicBezTo>
                      <a:cubicBezTo>
                        <a:pt x="357" y="2994"/>
                        <a:pt x="295" y="2978"/>
                        <a:pt x="249" y="2916"/>
                      </a:cubicBezTo>
                      <a:lnTo>
                        <a:pt x="249" y="2916"/>
                      </a:lnTo>
                      <a:cubicBezTo>
                        <a:pt x="280" y="2994"/>
                        <a:pt x="326" y="3056"/>
                        <a:pt x="357" y="3102"/>
                      </a:cubicBezTo>
                      <a:cubicBezTo>
                        <a:pt x="357" y="3102"/>
                        <a:pt x="357" y="3118"/>
                        <a:pt x="357" y="3133"/>
                      </a:cubicBezTo>
                      <a:cubicBezTo>
                        <a:pt x="252" y="3133"/>
                        <a:pt x="148" y="3107"/>
                        <a:pt x="69" y="3107"/>
                      </a:cubicBezTo>
                      <a:cubicBezTo>
                        <a:pt x="43" y="3107"/>
                        <a:pt x="20" y="3110"/>
                        <a:pt x="0" y="3118"/>
                      </a:cubicBezTo>
                      <a:cubicBezTo>
                        <a:pt x="31" y="3149"/>
                        <a:pt x="62" y="3180"/>
                        <a:pt x="93" y="3195"/>
                      </a:cubicBezTo>
                      <a:cubicBezTo>
                        <a:pt x="152" y="3160"/>
                        <a:pt x="210" y="3143"/>
                        <a:pt x="275" y="3143"/>
                      </a:cubicBezTo>
                      <a:cubicBezTo>
                        <a:pt x="296" y="3143"/>
                        <a:pt x="318" y="3145"/>
                        <a:pt x="342" y="3149"/>
                      </a:cubicBezTo>
                      <a:cubicBezTo>
                        <a:pt x="311" y="3211"/>
                        <a:pt x="280" y="3257"/>
                        <a:pt x="233" y="3319"/>
                      </a:cubicBezTo>
                      <a:cubicBezTo>
                        <a:pt x="187" y="3381"/>
                        <a:pt x="156" y="3428"/>
                        <a:pt x="125" y="3490"/>
                      </a:cubicBezTo>
                      <a:cubicBezTo>
                        <a:pt x="125" y="3474"/>
                        <a:pt x="125" y="3428"/>
                        <a:pt x="93" y="3428"/>
                      </a:cubicBezTo>
                      <a:cubicBezTo>
                        <a:pt x="62" y="3474"/>
                        <a:pt x="47" y="3505"/>
                        <a:pt x="16" y="3536"/>
                      </a:cubicBezTo>
                      <a:lnTo>
                        <a:pt x="621" y="4033"/>
                      </a:lnTo>
                      <a:cubicBezTo>
                        <a:pt x="636" y="4048"/>
                        <a:pt x="636" y="4064"/>
                        <a:pt x="636" y="4079"/>
                      </a:cubicBezTo>
                      <a:cubicBezTo>
                        <a:pt x="636" y="4064"/>
                        <a:pt x="636" y="4048"/>
                        <a:pt x="636" y="4048"/>
                      </a:cubicBezTo>
                      <a:lnTo>
                        <a:pt x="1055" y="4389"/>
                      </a:lnTo>
                      <a:cubicBezTo>
                        <a:pt x="1071" y="4436"/>
                        <a:pt x="1086" y="4483"/>
                        <a:pt x="1086" y="4483"/>
                      </a:cubicBezTo>
                      <a:cubicBezTo>
                        <a:pt x="1102" y="4467"/>
                        <a:pt x="1102" y="4452"/>
                        <a:pt x="1117" y="4436"/>
                      </a:cubicBezTo>
                      <a:lnTo>
                        <a:pt x="1210" y="4514"/>
                      </a:lnTo>
                      <a:cubicBezTo>
                        <a:pt x="1179" y="4545"/>
                        <a:pt x="1164" y="4591"/>
                        <a:pt x="1148" y="4653"/>
                      </a:cubicBezTo>
                      <a:cubicBezTo>
                        <a:pt x="1148" y="4653"/>
                        <a:pt x="1179" y="4684"/>
                        <a:pt x="1210" y="4731"/>
                      </a:cubicBezTo>
                      <a:cubicBezTo>
                        <a:pt x="1241" y="4762"/>
                        <a:pt x="1257" y="4808"/>
                        <a:pt x="1257" y="4808"/>
                      </a:cubicBezTo>
                      <a:cubicBezTo>
                        <a:pt x="1257" y="4855"/>
                        <a:pt x="1272" y="4917"/>
                        <a:pt x="1272" y="4963"/>
                      </a:cubicBezTo>
                      <a:lnTo>
                        <a:pt x="2777" y="5816"/>
                      </a:lnTo>
                      <a:cubicBezTo>
                        <a:pt x="2878" y="5744"/>
                        <a:pt x="2980" y="5644"/>
                        <a:pt x="3068" y="5644"/>
                      </a:cubicBezTo>
                      <a:cubicBezTo>
                        <a:pt x="3075" y="5644"/>
                        <a:pt x="3081" y="5645"/>
                        <a:pt x="3087" y="5646"/>
                      </a:cubicBezTo>
                      <a:lnTo>
                        <a:pt x="3071" y="5677"/>
                      </a:lnTo>
                      <a:cubicBezTo>
                        <a:pt x="3235" y="5649"/>
                        <a:pt x="3171" y="5514"/>
                        <a:pt x="3078" y="5514"/>
                      </a:cubicBezTo>
                      <a:cubicBezTo>
                        <a:pt x="3066" y="5514"/>
                        <a:pt x="3053" y="5516"/>
                        <a:pt x="3040" y="5522"/>
                      </a:cubicBezTo>
                      <a:lnTo>
                        <a:pt x="3118" y="5382"/>
                      </a:lnTo>
                      <a:lnTo>
                        <a:pt x="3133" y="5382"/>
                      </a:lnTo>
                      <a:lnTo>
                        <a:pt x="3149" y="5413"/>
                      </a:lnTo>
                      <a:cubicBezTo>
                        <a:pt x="3164" y="5398"/>
                        <a:pt x="3164" y="5382"/>
                        <a:pt x="3180" y="5367"/>
                      </a:cubicBezTo>
                      <a:cubicBezTo>
                        <a:pt x="3195" y="5367"/>
                        <a:pt x="3195" y="5351"/>
                        <a:pt x="3211" y="5336"/>
                      </a:cubicBezTo>
                      <a:lnTo>
                        <a:pt x="3195" y="5320"/>
                      </a:lnTo>
                      <a:cubicBezTo>
                        <a:pt x="3226" y="5258"/>
                        <a:pt x="3257" y="5196"/>
                        <a:pt x="3273" y="5118"/>
                      </a:cubicBezTo>
                      <a:cubicBezTo>
                        <a:pt x="3288" y="5134"/>
                        <a:pt x="3304" y="5149"/>
                        <a:pt x="3304" y="5180"/>
                      </a:cubicBezTo>
                      <a:cubicBezTo>
                        <a:pt x="3319" y="5165"/>
                        <a:pt x="3319" y="5149"/>
                        <a:pt x="3335" y="5149"/>
                      </a:cubicBezTo>
                      <a:lnTo>
                        <a:pt x="3366" y="5149"/>
                      </a:lnTo>
                      <a:cubicBezTo>
                        <a:pt x="3351" y="5134"/>
                        <a:pt x="3351" y="5134"/>
                        <a:pt x="3335" y="5134"/>
                      </a:cubicBezTo>
                      <a:cubicBezTo>
                        <a:pt x="3366" y="5103"/>
                        <a:pt x="3351" y="5041"/>
                        <a:pt x="3335" y="4994"/>
                      </a:cubicBezTo>
                      <a:cubicBezTo>
                        <a:pt x="3366" y="4917"/>
                        <a:pt x="3397" y="4855"/>
                        <a:pt x="3444" y="4777"/>
                      </a:cubicBezTo>
                      <a:cubicBezTo>
                        <a:pt x="3490" y="4932"/>
                        <a:pt x="3754" y="4808"/>
                        <a:pt x="3614" y="5010"/>
                      </a:cubicBezTo>
                      <a:cubicBezTo>
                        <a:pt x="3614" y="4917"/>
                        <a:pt x="3490" y="4948"/>
                        <a:pt x="3444" y="4917"/>
                      </a:cubicBezTo>
                      <a:cubicBezTo>
                        <a:pt x="3366" y="4948"/>
                        <a:pt x="3382" y="5103"/>
                        <a:pt x="3366" y="5149"/>
                      </a:cubicBezTo>
                      <a:cubicBezTo>
                        <a:pt x="3428" y="5180"/>
                        <a:pt x="3521" y="5336"/>
                        <a:pt x="3537" y="5444"/>
                      </a:cubicBezTo>
                      <a:cubicBezTo>
                        <a:pt x="3537" y="5367"/>
                        <a:pt x="3583" y="5305"/>
                        <a:pt x="3630" y="5242"/>
                      </a:cubicBezTo>
                      <a:cubicBezTo>
                        <a:pt x="3692" y="5180"/>
                        <a:pt x="3738" y="5118"/>
                        <a:pt x="3785" y="5056"/>
                      </a:cubicBezTo>
                      <a:cubicBezTo>
                        <a:pt x="3862" y="4963"/>
                        <a:pt x="3924" y="4870"/>
                        <a:pt x="3893" y="4777"/>
                      </a:cubicBezTo>
                      <a:cubicBezTo>
                        <a:pt x="3940" y="4777"/>
                        <a:pt x="3986" y="4793"/>
                        <a:pt x="4017" y="4793"/>
                      </a:cubicBezTo>
                      <a:lnTo>
                        <a:pt x="3893" y="4762"/>
                      </a:lnTo>
                      <a:cubicBezTo>
                        <a:pt x="3893" y="4762"/>
                        <a:pt x="3893" y="4746"/>
                        <a:pt x="3893" y="4746"/>
                      </a:cubicBezTo>
                      <a:cubicBezTo>
                        <a:pt x="3931" y="4759"/>
                        <a:pt x="3999" y="4781"/>
                        <a:pt x="4032" y="4781"/>
                      </a:cubicBezTo>
                      <a:cubicBezTo>
                        <a:pt x="4040" y="4781"/>
                        <a:pt x="4045" y="4780"/>
                        <a:pt x="4048" y="4777"/>
                      </a:cubicBezTo>
                      <a:lnTo>
                        <a:pt x="3924" y="4715"/>
                      </a:lnTo>
                      <a:lnTo>
                        <a:pt x="3940" y="4731"/>
                      </a:lnTo>
                      <a:cubicBezTo>
                        <a:pt x="3940" y="4731"/>
                        <a:pt x="3909" y="4700"/>
                        <a:pt x="3878" y="4684"/>
                      </a:cubicBezTo>
                      <a:cubicBezTo>
                        <a:pt x="3862" y="4669"/>
                        <a:pt x="3862" y="4669"/>
                        <a:pt x="3862" y="4669"/>
                      </a:cubicBezTo>
                      <a:cubicBezTo>
                        <a:pt x="3878" y="4653"/>
                        <a:pt x="3893" y="4638"/>
                        <a:pt x="3909" y="4607"/>
                      </a:cubicBezTo>
                      <a:cubicBezTo>
                        <a:pt x="3924" y="4622"/>
                        <a:pt x="3940" y="4653"/>
                        <a:pt x="3971" y="4669"/>
                      </a:cubicBezTo>
                      <a:cubicBezTo>
                        <a:pt x="3971" y="4669"/>
                        <a:pt x="3955" y="4638"/>
                        <a:pt x="3940" y="4607"/>
                      </a:cubicBezTo>
                      <a:cubicBezTo>
                        <a:pt x="3940" y="4591"/>
                        <a:pt x="3940" y="4591"/>
                        <a:pt x="3940" y="4576"/>
                      </a:cubicBezTo>
                      <a:cubicBezTo>
                        <a:pt x="3955" y="4560"/>
                        <a:pt x="3955" y="4560"/>
                        <a:pt x="3971" y="4545"/>
                      </a:cubicBezTo>
                      <a:cubicBezTo>
                        <a:pt x="4002" y="4560"/>
                        <a:pt x="4033" y="4607"/>
                        <a:pt x="4079" y="4607"/>
                      </a:cubicBezTo>
                      <a:cubicBezTo>
                        <a:pt x="4079" y="4576"/>
                        <a:pt x="4064" y="4529"/>
                        <a:pt x="4110" y="4514"/>
                      </a:cubicBezTo>
                      <a:lnTo>
                        <a:pt x="4157" y="4545"/>
                      </a:lnTo>
                      <a:cubicBezTo>
                        <a:pt x="4173" y="4545"/>
                        <a:pt x="4173" y="4529"/>
                        <a:pt x="4188" y="4529"/>
                      </a:cubicBezTo>
                      <a:cubicBezTo>
                        <a:pt x="4173" y="4576"/>
                        <a:pt x="4173" y="4607"/>
                        <a:pt x="4219" y="4684"/>
                      </a:cubicBezTo>
                      <a:cubicBezTo>
                        <a:pt x="4173" y="4762"/>
                        <a:pt x="4110" y="4824"/>
                        <a:pt x="4048" y="4839"/>
                      </a:cubicBezTo>
                      <a:cubicBezTo>
                        <a:pt x="4048" y="4870"/>
                        <a:pt x="4126" y="4917"/>
                        <a:pt x="4126" y="4948"/>
                      </a:cubicBezTo>
                      <a:cubicBezTo>
                        <a:pt x="4126" y="4948"/>
                        <a:pt x="4126" y="4932"/>
                        <a:pt x="4141" y="4932"/>
                      </a:cubicBezTo>
                      <a:lnTo>
                        <a:pt x="4328" y="5010"/>
                      </a:lnTo>
                      <a:cubicBezTo>
                        <a:pt x="4297" y="4963"/>
                        <a:pt x="4328" y="4948"/>
                        <a:pt x="4328" y="4917"/>
                      </a:cubicBezTo>
                      <a:lnTo>
                        <a:pt x="4498" y="5149"/>
                      </a:lnTo>
                      <a:cubicBezTo>
                        <a:pt x="4515" y="5152"/>
                        <a:pt x="4530" y="5153"/>
                        <a:pt x="4543" y="5153"/>
                      </a:cubicBezTo>
                      <a:cubicBezTo>
                        <a:pt x="4691" y="5153"/>
                        <a:pt x="4647" y="5007"/>
                        <a:pt x="4746" y="4979"/>
                      </a:cubicBezTo>
                      <a:cubicBezTo>
                        <a:pt x="4615" y="4979"/>
                        <a:pt x="4646" y="4932"/>
                        <a:pt x="4605" y="4932"/>
                      </a:cubicBezTo>
                      <a:cubicBezTo>
                        <a:pt x="4587" y="4932"/>
                        <a:pt x="4558" y="4941"/>
                        <a:pt x="4498" y="4963"/>
                      </a:cubicBezTo>
                      <a:lnTo>
                        <a:pt x="4374" y="4824"/>
                      </a:lnTo>
                      <a:lnTo>
                        <a:pt x="4467" y="4715"/>
                      </a:lnTo>
                      <a:cubicBezTo>
                        <a:pt x="4416" y="4689"/>
                        <a:pt x="4407" y="4611"/>
                        <a:pt x="4361" y="4611"/>
                      </a:cubicBezTo>
                      <a:cubicBezTo>
                        <a:pt x="4352" y="4611"/>
                        <a:pt x="4341" y="4614"/>
                        <a:pt x="4328" y="4622"/>
                      </a:cubicBezTo>
                      <a:cubicBezTo>
                        <a:pt x="4328" y="4638"/>
                        <a:pt x="4343" y="4669"/>
                        <a:pt x="4328" y="4684"/>
                      </a:cubicBezTo>
                      <a:cubicBezTo>
                        <a:pt x="4219" y="4622"/>
                        <a:pt x="4297" y="4529"/>
                        <a:pt x="4250" y="4483"/>
                      </a:cubicBezTo>
                      <a:cubicBezTo>
                        <a:pt x="4250" y="4467"/>
                        <a:pt x="4266" y="4467"/>
                        <a:pt x="4266" y="4452"/>
                      </a:cubicBezTo>
                      <a:cubicBezTo>
                        <a:pt x="4281" y="4405"/>
                        <a:pt x="4297" y="4374"/>
                        <a:pt x="4297" y="4327"/>
                      </a:cubicBezTo>
                      <a:cubicBezTo>
                        <a:pt x="4312" y="4327"/>
                        <a:pt x="4312" y="4343"/>
                        <a:pt x="4312" y="4343"/>
                      </a:cubicBezTo>
                      <a:lnTo>
                        <a:pt x="4390" y="4312"/>
                      </a:lnTo>
                      <a:lnTo>
                        <a:pt x="4421" y="4312"/>
                      </a:lnTo>
                      <a:cubicBezTo>
                        <a:pt x="4436" y="4312"/>
                        <a:pt x="4436" y="4312"/>
                        <a:pt x="4436" y="4327"/>
                      </a:cubicBezTo>
                      <a:cubicBezTo>
                        <a:pt x="4436" y="4281"/>
                        <a:pt x="4436" y="4250"/>
                        <a:pt x="4405" y="4219"/>
                      </a:cubicBezTo>
                      <a:cubicBezTo>
                        <a:pt x="4405" y="4188"/>
                        <a:pt x="4421" y="4157"/>
                        <a:pt x="4452" y="4141"/>
                      </a:cubicBezTo>
                      <a:lnTo>
                        <a:pt x="4607" y="4110"/>
                      </a:lnTo>
                      <a:cubicBezTo>
                        <a:pt x="4653" y="4141"/>
                        <a:pt x="4669" y="4203"/>
                        <a:pt x="4653" y="4250"/>
                      </a:cubicBezTo>
                      <a:cubicBezTo>
                        <a:pt x="4653" y="4265"/>
                        <a:pt x="4638" y="4273"/>
                        <a:pt x="4624" y="4273"/>
                      </a:cubicBezTo>
                      <a:cubicBezTo>
                        <a:pt x="4617" y="4273"/>
                        <a:pt x="4611" y="4271"/>
                        <a:pt x="4607" y="4267"/>
                      </a:cubicBezTo>
                      <a:lnTo>
                        <a:pt x="4607" y="4267"/>
                      </a:lnTo>
                      <a:cubicBezTo>
                        <a:pt x="4609" y="4304"/>
                        <a:pt x="4618" y="4315"/>
                        <a:pt x="4630" y="4315"/>
                      </a:cubicBezTo>
                      <a:cubicBezTo>
                        <a:pt x="4652" y="4315"/>
                        <a:pt x="4684" y="4280"/>
                        <a:pt x="4711" y="4280"/>
                      </a:cubicBezTo>
                      <a:cubicBezTo>
                        <a:pt x="4725" y="4280"/>
                        <a:pt x="4738" y="4292"/>
                        <a:pt x="4746" y="4327"/>
                      </a:cubicBezTo>
                      <a:cubicBezTo>
                        <a:pt x="4715" y="4343"/>
                        <a:pt x="4715" y="4389"/>
                        <a:pt x="4684" y="4405"/>
                      </a:cubicBezTo>
                      <a:cubicBezTo>
                        <a:pt x="4824" y="4358"/>
                        <a:pt x="4762" y="4234"/>
                        <a:pt x="4839" y="4203"/>
                      </a:cubicBezTo>
                      <a:cubicBezTo>
                        <a:pt x="4855" y="4219"/>
                        <a:pt x="4870" y="4219"/>
                        <a:pt x="4886" y="4219"/>
                      </a:cubicBezTo>
                      <a:cubicBezTo>
                        <a:pt x="4886" y="4219"/>
                        <a:pt x="4886" y="4203"/>
                        <a:pt x="4886" y="4203"/>
                      </a:cubicBezTo>
                      <a:lnTo>
                        <a:pt x="4932" y="4203"/>
                      </a:lnTo>
                      <a:cubicBezTo>
                        <a:pt x="4886" y="4095"/>
                        <a:pt x="4886" y="3940"/>
                        <a:pt x="4979" y="3893"/>
                      </a:cubicBezTo>
                      <a:lnTo>
                        <a:pt x="4979" y="3893"/>
                      </a:lnTo>
                      <a:cubicBezTo>
                        <a:pt x="4979" y="3909"/>
                        <a:pt x="4964" y="3940"/>
                        <a:pt x="4948" y="3955"/>
                      </a:cubicBezTo>
                      <a:cubicBezTo>
                        <a:pt x="5010" y="3924"/>
                        <a:pt x="5057" y="3878"/>
                        <a:pt x="5119" y="3847"/>
                      </a:cubicBezTo>
                      <a:cubicBezTo>
                        <a:pt x="5134" y="3847"/>
                        <a:pt x="5150" y="3847"/>
                        <a:pt x="5181" y="3893"/>
                      </a:cubicBezTo>
                      <a:cubicBezTo>
                        <a:pt x="5150" y="3831"/>
                        <a:pt x="5227" y="3816"/>
                        <a:pt x="5243" y="3769"/>
                      </a:cubicBezTo>
                      <a:cubicBezTo>
                        <a:pt x="5288" y="3746"/>
                        <a:pt x="5334" y="3732"/>
                        <a:pt x="5379" y="3732"/>
                      </a:cubicBezTo>
                      <a:cubicBezTo>
                        <a:pt x="5396" y="3732"/>
                        <a:pt x="5412" y="3734"/>
                        <a:pt x="5429" y="3738"/>
                      </a:cubicBezTo>
                      <a:cubicBezTo>
                        <a:pt x="5491" y="3676"/>
                        <a:pt x="5413" y="3676"/>
                        <a:pt x="5506" y="3567"/>
                      </a:cubicBezTo>
                      <a:cubicBezTo>
                        <a:pt x="5460" y="3505"/>
                        <a:pt x="5398" y="3490"/>
                        <a:pt x="5351" y="3443"/>
                      </a:cubicBezTo>
                      <a:cubicBezTo>
                        <a:pt x="5367" y="3443"/>
                        <a:pt x="5367" y="3443"/>
                        <a:pt x="5367" y="3428"/>
                      </a:cubicBezTo>
                      <a:cubicBezTo>
                        <a:pt x="5351" y="3428"/>
                        <a:pt x="5336" y="3412"/>
                        <a:pt x="5320" y="3397"/>
                      </a:cubicBezTo>
                      <a:cubicBezTo>
                        <a:pt x="5305" y="3381"/>
                        <a:pt x="5305" y="3350"/>
                        <a:pt x="5305" y="3319"/>
                      </a:cubicBezTo>
                      <a:lnTo>
                        <a:pt x="5258" y="3366"/>
                      </a:lnTo>
                      <a:cubicBezTo>
                        <a:pt x="5243" y="3350"/>
                        <a:pt x="5227" y="3350"/>
                        <a:pt x="5212" y="3335"/>
                      </a:cubicBezTo>
                      <a:lnTo>
                        <a:pt x="5212" y="3335"/>
                      </a:lnTo>
                      <a:cubicBezTo>
                        <a:pt x="5227" y="3350"/>
                        <a:pt x="5227" y="3366"/>
                        <a:pt x="5227" y="3381"/>
                      </a:cubicBezTo>
                      <a:lnTo>
                        <a:pt x="5212" y="3412"/>
                      </a:lnTo>
                      <a:cubicBezTo>
                        <a:pt x="5212" y="3443"/>
                        <a:pt x="5243" y="3474"/>
                        <a:pt x="5243" y="3505"/>
                      </a:cubicBezTo>
                      <a:lnTo>
                        <a:pt x="5258" y="3443"/>
                      </a:lnTo>
                      <a:cubicBezTo>
                        <a:pt x="5289" y="3521"/>
                        <a:pt x="5305" y="3614"/>
                        <a:pt x="5336" y="3614"/>
                      </a:cubicBezTo>
                      <a:cubicBezTo>
                        <a:pt x="5320" y="3583"/>
                        <a:pt x="5320" y="3521"/>
                        <a:pt x="5336" y="3474"/>
                      </a:cubicBezTo>
                      <a:cubicBezTo>
                        <a:pt x="5367" y="3490"/>
                        <a:pt x="5398" y="3521"/>
                        <a:pt x="5429" y="3536"/>
                      </a:cubicBezTo>
                      <a:cubicBezTo>
                        <a:pt x="5367" y="3692"/>
                        <a:pt x="5227" y="3707"/>
                        <a:pt x="5150" y="3738"/>
                      </a:cubicBezTo>
                      <a:cubicBezTo>
                        <a:pt x="5134" y="3692"/>
                        <a:pt x="5119" y="3661"/>
                        <a:pt x="5150" y="3645"/>
                      </a:cubicBezTo>
                      <a:cubicBezTo>
                        <a:pt x="5165" y="3645"/>
                        <a:pt x="5181" y="3661"/>
                        <a:pt x="5181" y="3661"/>
                      </a:cubicBezTo>
                      <a:cubicBezTo>
                        <a:pt x="5165" y="3583"/>
                        <a:pt x="5041" y="3490"/>
                        <a:pt x="5026" y="3412"/>
                      </a:cubicBezTo>
                      <a:cubicBezTo>
                        <a:pt x="5026" y="3397"/>
                        <a:pt x="5041" y="3397"/>
                        <a:pt x="5057" y="3381"/>
                      </a:cubicBezTo>
                      <a:lnTo>
                        <a:pt x="5088" y="3412"/>
                      </a:lnTo>
                      <a:cubicBezTo>
                        <a:pt x="5041" y="3319"/>
                        <a:pt x="5119" y="3335"/>
                        <a:pt x="5103" y="3273"/>
                      </a:cubicBezTo>
                      <a:cubicBezTo>
                        <a:pt x="5103" y="3257"/>
                        <a:pt x="5088" y="3257"/>
                        <a:pt x="5088" y="3242"/>
                      </a:cubicBezTo>
                      <a:lnTo>
                        <a:pt x="5088" y="3242"/>
                      </a:lnTo>
                      <a:cubicBezTo>
                        <a:pt x="5093" y="3247"/>
                        <a:pt x="5098" y="3249"/>
                        <a:pt x="5103" y="3249"/>
                      </a:cubicBezTo>
                      <a:cubicBezTo>
                        <a:pt x="5113" y="3249"/>
                        <a:pt x="5124" y="3242"/>
                        <a:pt x="5134" y="3242"/>
                      </a:cubicBezTo>
                      <a:cubicBezTo>
                        <a:pt x="5150" y="3164"/>
                        <a:pt x="5119" y="3164"/>
                        <a:pt x="5088" y="3164"/>
                      </a:cubicBezTo>
                      <a:cubicBezTo>
                        <a:pt x="5103" y="3133"/>
                        <a:pt x="5119" y="3087"/>
                        <a:pt x="5134" y="3056"/>
                      </a:cubicBezTo>
                      <a:cubicBezTo>
                        <a:pt x="5196" y="3071"/>
                        <a:pt x="5243" y="3102"/>
                        <a:pt x="5274" y="3102"/>
                      </a:cubicBezTo>
                      <a:cubicBezTo>
                        <a:pt x="5351" y="3366"/>
                        <a:pt x="5475" y="3164"/>
                        <a:pt x="5506" y="3443"/>
                      </a:cubicBezTo>
                      <a:cubicBezTo>
                        <a:pt x="5543" y="3458"/>
                        <a:pt x="5575" y="3465"/>
                        <a:pt x="5602" y="3465"/>
                      </a:cubicBezTo>
                      <a:cubicBezTo>
                        <a:pt x="5689" y="3465"/>
                        <a:pt x="5731" y="3395"/>
                        <a:pt x="5754" y="3288"/>
                      </a:cubicBezTo>
                      <a:lnTo>
                        <a:pt x="5754" y="3288"/>
                      </a:lnTo>
                      <a:cubicBezTo>
                        <a:pt x="5740" y="3297"/>
                        <a:pt x="5725" y="3300"/>
                        <a:pt x="5710" y="3300"/>
                      </a:cubicBezTo>
                      <a:cubicBezTo>
                        <a:pt x="5630" y="3300"/>
                        <a:pt x="5547" y="3199"/>
                        <a:pt x="5443" y="3199"/>
                      </a:cubicBezTo>
                      <a:cubicBezTo>
                        <a:pt x="5424" y="3199"/>
                        <a:pt x="5403" y="3202"/>
                        <a:pt x="5382" y="3211"/>
                      </a:cubicBezTo>
                      <a:cubicBezTo>
                        <a:pt x="5382" y="3056"/>
                        <a:pt x="5227" y="2978"/>
                        <a:pt x="5212" y="2885"/>
                      </a:cubicBezTo>
                      <a:lnTo>
                        <a:pt x="5212" y="2870"/>
                      </a:lnTo>
                      <a:cubicBezTo>
                        <a:pt x="5212" y="2854"/>
                        <a:pt x="5227" y="2823"/>
                        <a:pt x="5243" y="2807"/>
                      </a:cubicBezTo>
                      <a:lnTo>
                        <a:pt x="5553" y="2994"/>
                      </a:lnTo>
                      <a:cubicBezTo>
                        <a:pt x="5537" y="3040"/>
                        <a:pt x="5522" y="3102"/>
                        <a:pt x="5491" y="3133"/>
                      </a:cubicBezTo>
                      <a:cubicBezTo>
                        <a:pt x="5512" y="3148"/>
                        <a:pt x="5531" y="3154"/>
                        <a:pt x="5547" y="3154"/>
                      </a:cubicBezTo>
                      <a:cubicBezTo>
                        <a:pt x="5600" y="3154"/>
                        <a:pt x="5629" y="3088"/>
                        <a:pt x="5677" y="3040"/>
                      </a:cubicBezTo>
                      <a:lnTo>
                        <a:pt x="5243" y="2776"/>
                      </a:lnTo>
                      <a:cubicBezTo>
                        <a:pt x="5274" y="2714"/>
                        <a:pt x="5305" y="2637"/>
                        <a:pt x="5336" y="2559"/>
                      </a:cubicBezTo>
                      <a:lnTo>
                        <a:pt x="5103" y="2420"/>
                      </a:lnTo>
                      <a:lnTo>
                        <a:pt x="5026" y="2358"/>
                      </a:lnTo>
                      <a:lnTo>
                        <a:pt x="5088" y="2249"/>
                      </a:lnTo>
                      <a:cubicBezTo>
                        <a:pt x="4995" y="2234"/>
                        <a:pt x="4979" y="2249"/>
                        <a:pt x="4901" y="2187"/>
                      </a:cubicBezTo>
                      <a:cubicBezTo>
                        <a:pt x="4952" y="2131"/>
                        <a:pt x="4982" y="2116"/>
                        <a:pt x="5009" y="2116"/>
                      </a:cubicBezTo>
                      <a:cubicBezTo>
                        <a:pt x="5042" y="2116"/>
                        <a:pt x="5071" y="2141"/>
                        <a:pt x="5127" y="2141"/>
                      </a:cubicBezTo>
                      <a:cubicBezTo>
                        <a:pt x="5150" y="2141"/>
                        <a:pt x="5177" y="2136"/>
                        <a:pt x="5212" y="2125"/>
                      </a:cubicBezTo>
                      <a:lnTo>
                        <a:pt x="5320" y="1908"/>
                      </a:lnTo>
                      <a:lnTo>
                        <a:pt x="5336" y="1939"/>
                      </a:lnTo>
                      <a:cubicBezTo>
                        <a:pt x="5351" y="1923"/>
                        <a:pt x="5336" y="1908"/>
                        <a:pt x="5336" y="1892"/>
                      </a:cubicBezTo>
                      <a:lnTo>
                        <a:pt x="5382" y="1815"/>
                      </a:lnTo>
                      <a:lnTo>
                        <a:pt x="3955" y="908"/>
                      </a:lnTo>
                      <a:lnTo>
                        <a:pt x="3955" y="908"/>
                      </a:lnTo>
                      <a:lnTo>
                        <a:pt x="3955" y="908"/>
                      </a:lnTo>
                      <a:lnTo>
                        <a:pt x="2775" y="157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2" name="Google Shape;4152;p22"/>
                <p:cNvSpPr/>
                <p:nvPr/>
              </p:nvSpPr>
              <p:spPr>
                <a:xfrm>
                  <a:off x="3230125" y="1157050"/>
                  <a:ext cx="900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13" extrusionOk="0">
                      <a:moveTo>
                        <a:pt x="0" y="1"/>
                      </a:moveTo>
                      <a:cubicBezTo>
                        <a:pt x="16" y="8"/>
                        <a:pt x="28" y="12"/>
                        <a:pt x="31" y="12"/>
                      </a:cubicBezTo>
                      <a:cubicBezTo>
                        <a:pt x="35" y="12"/>
                        <a:pt x="31" y="8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3" name="Google Shape;4153;p22"/>
                <p:cNvSpPr/>
                <p:nvPr/>
              </p:nvSpPr>
              <p:spPr>
                <a:xfrm>
                  <a:off x="3214225" y="115472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4" name="Google Shape;4154;p22"/>
                <p:cNvSpPr/>
                <p:nvPr/>
              </p:nvSpPr>
              <p:spPr>
                <a:xfrm>
                  <a:off x="3196775" y="115125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0"/>
                      </a:moveTo>
                      <a:cubicBezTo>
                        <a:pt x="1" y="16"/>
                        <a:pt x="1" y="16"/>
                        <a:pt x="32" y="31"/>
                      </a:cubicBezTo>
                      <a:cubicBezTo>
                        <a:pt x="32" y="31"/>
                        <a:pt x="32" y="31"/>
                        <a:pt x="32" y="1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5" name="Google Shape;4155;p22"/>
                <p:cNvSpPr/>
                <p:nvPr/>
              </p:nvSpPr>
              <p:spPr>
                <a:xfrm>
                  <a:off x="3213450" y="1154725"/>
                  <a:ext cx="12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1" extrusionOk="0">
                      <a:moveTo>
                        <a:pt x="32" y="1"/>
                      </a:moveTo>
                      <a:cubicBezTo>
                        <a:pt x="32" y="1"/>
                        <a:pt x="32" y="1"/>
                        <a:pt x="32" y="1"/>
                      </a:cubicBezTo>
                      <a:lnTo>
                        <a:pt x="32" y="1"/>
                      </a:lnTo>
                      <a:lnTo>
                        <a:pt x="32" y="1"/>
                      </a:lnTo>
                      <a:cubicBezTo>
                        <a:pt x="32" y="1"/>
                        <a:pt x="32" y="1"/>
                        <a:pt x="32" y="1"/>
                      </a:cubicBezTo>
                      <a:lnTo>
                        <a:pt x="32" y="1"/>
                      </a:lnTo>
                      <a:lnTo>
                        <a:pt x="47" y="1"/>
                      </a:lnTo>
                      <a:cubicBezTo>
                        <a:pt x="47" y="1"/>
                        <a:pt x="32" y="1"/>
                        <a:pt x="32" y="1"/>
                      </a:cubicBezTo>
                      <a:lnTo>
                        <a:pt x="47" y="1"/>
                      </a:lnTo>
                      <a:cubicBezTo>
                        <a:pt x="47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" y="1"/>
                        <a:pt x="1" y="1"/>
                      </a:cubicBez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6" y="1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6" name="Google Shape;4156;p22"/>
                <p:cNvSpPr/>
                <p:nvPr/>
              </p:nvSpPr>
              <p:spPr>
                <a:xfrm>
                  <a:off x="3196400" y="1148925"/>
                  <a:ext cx="1575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12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6" y="31"/>
                        <a:pt x="47" y="62"/>
                        <a:pt x="47" y="109"/>
                      </a:cubicBezTo>
                      <a:lnTo>
                        <a:pt x="62" y="124"/>
                      </a:lnTo>
                      <a:cubicBezTo>
                        <a:pt x="62" y="124"/>
                        <a:pt x="62" y="62"/>
                        <a:pt x="62" y="16"/>
                      </a:cubicBezTo>
                      <a:cubicBezTo>
                        <a:pt x="47" y="16"/>
                        <a:pt x="31" y="16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7" name="Google Shape;4157;p22"/>
                <p:cNvSpPr/>
                <p:nvPr/>
              </p:nvSpPr>
              <p:spPr>
                <a:xfrm>
                  <a:off x="3194850" y="1151625"/>
                  <a:ext cx="39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94" extrusionOk="0">
                      <a:moveTo>
                        <a:pt x="62" y="1"/>
                      </a:moveTo>
                      <a:cubicBezTo>
                        <a:pt x="16" y="1"/>
                        <a:pt x="16" y="16"/>
                        <a:pt x="0" y="47"/>
                      </a:cubicBezTo>
                      <a:cubicBezTo>
                        <a:pt x="47" y="63"/>
                        <a:pt x="62" y="78"/>
                        <a:pt x="62" y="94"/>
                      </a:cubicBezTo>
                      <a:cubicBezTo>
                        <a:pt x="78" y="78"/>
                        <a:pt x="78" y="78"/>
                        <a:pt x="155" y="78"/>
                      </a:cubicBezTo>
                      <a:cubicBezTo>
                        <a:pt x="155" y="78"/>
                        <a:pt x="124" y="47"/>
                        <a:pt x="109" y="16"/>
                      </a:cubicBezTo>
                      <a:cubicBezTo>
                        <a:pt x="93" y="32"/>
                        <a:pt x="93" y="47"/>
                        <a:pt x="93" y="63"/>
                      </a:cubicBezTo>
                      <a:lnTo>
                        <a:pt x="6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8" name="Google Shape;4158;p22"/>
                <p:cNvSpPr/>
                <p:nvPr/>
              </p:nvSpPr>
              <p:spPr>
                <a:xfrm>
                  <a:off x="3218500" y="1155125"/>
                  <a:ext cx="4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" extrusionOk="0">
                      <a:moveTo>
                        <a:pt x="0" y="0"/>
                      </a:moveTo>
                      <a:cubicBezTo>
                        <a:pt x="0" y="0"/>
                        <a:pt x="16" y="0"/>
                        <a:pt x="16" y="0"/>
                      </a:cubicBezTo>
                      <a:lnTo>
                        <a:pt x="16" y="0"/>
                      </a:lnTo>
                      <a:cubicBezTo>
                        <a:pt x="16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9" name="Google Shape;4159;p22"/>
                <p:cNvSpPr/>
                <p:nvPr/>
              </p:nvSpPr>
              <p:spPr>
                <a:xfrm>
                  <a:off x="3209450" y="1169475"/>
                  <a:ext cx="5300" cy="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" h="140" extrusionOk="0">
                      <a:moveTo>
                        <a:pt x="98" y="0"/>
                      </a:moveTo>
                      <a:cubicBezTo>
                        <a:pt x="105" y="4"/>
                        <a:pt x="112" y="9"/>
                        <a:pt x="120" y="14"/>
                      </a:cubicBezTo>
                      <a:lnTo>
                        <a:pt x="120" y="14"/>
                      </a:lnTo>
                      <a:cubicBezTo>
                        <a:pt x="114" y="9"/>
                        <a:pt x="107" y="4"/>
                        <a:pt x="98" y="0"/>
                      </a:cubicBezTo>
                      <a:close/>
                      <a:moveTo>
                        <a:pt x="120" y="14"/>
                      </a:moveTo>
                      <a:lnTo>
                        <a:pt x="120" y="14"/>
                      </a:lnTo>
                      <a:cubicBezTo>
                        <a:pt x="191" y="73"/>
                        <a:pt x="1" y="140"/>
                        <a:pt x="145" y="140"/>
                      </a:cubicBezTo>
                      <a:cubicBezTo>
                        <a:pt x="211" y="73"/>
                        <a:pt x="164" y="41"/>
                        <a:pt x="120" y="1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0" name="Google Shape;4160;p22"/>
                <p:cNvSpPr/>
                <p:nvPr/>
              </p:nvSpPr>
              <p:spPr>
                <a:xfrm>
                  <a:off x="3187075" y="1051600"/>
                  <a:ext cx="197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63" extrusionOk="0">
                      <a:moveTo>
                        <a:pt x="1" y="0"/>
                      </a:moveTo>
                      <a:lnTo>
                        <a:pt x="32" y="62"/>
                      </a:lnTo>
                      <a:lnTo>
                        <a:pt x="78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1" name="Google Shape;4161;p22"/>
                <p:cNvSpPr/>
                <p:nvPr/>
              </p:nvSpPr>
              <p:spPr>
                <a:xfrm>
                  <a:off x="3182825" y="1055075"/>
                  <a:ext cx="195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32" extrusionOk="0">
                      <a:moveTo>
                        <a:pt x="62" y="1"/>
                      </a:moveTo>
                      <a:lnTo>
                        <a:pt x="0" y="32"/>
                      </a:lnTo>
                      <a:cubicBezTo>
                        <a:pt x="31" y="32"/>
                        <a:pt x="47" y="16"/>
                        <a:pt x="78" y="16"/>
                      </a:cubicBezTo>
                      <a:lnTo>
                        <a:pt x="6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2" name="Google Shape;4162;p22"/>
                <p:cNvSpPr/>
                <p:nvPr/>
              </p:nvSpPr>
              <p:spPr>
                <a:xfrm>
                  <a:off x="3181275" y="1051850"/>
                  <a:ext cx="5050" cy="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30" extrusionOk="0">
                      <a:moveTo>
                        <a:pt x="56" y="0"/>
                      </a:moveTo>
                      <a:cubicBezTo>
                        <a:pt x="35" y="0"/>
                        <a:pt x="16" y="11"/>
                        <a:pt x="0" y="37"/>
                      </a:cubicBezTo>
                      <a:lnTo>
                        <a:pt x="124" y="130"/>
                      </a:lnTo>
                      <a:lnTo>
                        <a:pt x="202" y="83"/>
                      </a:lnTo>
                      <a:cubicBezTo>
                        <a:pt x="150" y="42"/>
                        <a:pt x="98" y="0"/>
                        <a:pt x="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3" name="Google Shape;4163;p22"/>
                <p:cNvSpPr/>
                <p:nvPr/>
              </p:nvSpPr>
              <p:spPr>
                <a:xfrm>
                  <a:off x="3168075" y="1060125"/>
                  <a:ext cx="1450" cy="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91" extrusionOk="0">
                      <a:moveTo>
                        <a:pt x="47" y="0"/>
                      </a:moveTo>
                      <a:cubicBezTo>
                        <a:pt x="1" y="31"/>
                        <a:pt x="1" y="47"/>
                        <a:pt x="1" y="78"/>
                      </a:cubicBezTo>
                      <a:cubicBezTo>
                        <a:pt x="16" y="87"/>
                        <a:pt x="26" y="91"/>
                        <a:pt x="32" y="91"/>
                      </a:cubicBezTo>
                      <a:cubicBezTo>
                        <a:pt x="58" y="91"/>
                        <a:pt x="22" y="25"/>
                        <a:pt x="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4" name="Google Shape;4164;p22"/>
                <p:cNvSpPr/>
                <p:nvPr/>
              </p:nvSpPr>
              <p:spPr>
                <a:xfrm>
                  <a:off x="3142100" y="1097725"/>
                  <a:ext cx="1575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13" extrusionOk="0">
                      <a:moveTo>
                        <a:pt x="1" y="1"/>
                      </a:moveTo>
                      <a:cubicBezTo>
                        <a:pt x="16" y="9"/>
                        <a:pt x="28" y="12"/>
                        <a:pt x="38" y="12"/>
                      </a:cubicBezTo>
                      <a:cubicBezTo>
                        <a:pt x="47" y="12"/>
                        <a:pt x="55" y="9"/>
                        <a:pt x="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5" name="Google Shape;4165;p22"/>
                <p:cNvSpPr/>
                <p:nvPr/>
              </p:nvSpPr>
              <p:spPr>
                <a:xfrm>
                  <a:off x="3660125" y="744900"/>
                  <a:ext cx="13200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" h="560" extrusionOk="0">
                      <a:moveTo>
                        <a:pt x="202" y="16"/>
                      </a:moveTo>
                      <a:lnTo>
                        <a:pt x="202" y="16"/>
                      </a:lnTo>
                      <a:cubicBezTo>
                        <a:pt x="205" y="27"/>
                        <a:pt x="209" y="37"/>
                        <a:pt x="213" y="46"/>
                      </a:cubicBezTo>
                      <a:lnTo>
                        <a:pt x="213" y="46"/>
                      </a:lnTo>
                      <a:cubicBezTo>
                        <a:pt x="215" y="34"/>
                        <a:pt x="211" y="25"/>
                        <a:pt x="202" y="16"/>
                      </a:cubicBezTo>
                      <a:close/>
                      <a:moveTo>
                        <a:pt x="94" y="0"/>
                      </a:moveTo>
                      <a:cubicBezTo>
                        <a:pt x="109" y="31"/>
                        <a:pt x="94" y="140"/>
                        <a:pt x="32" y="140"/>
                      </a:cubicBezTo>
                      <a:lnTo>
                        <a:pt x="1" y="62"/>
                      </a:lnTo>
                      <a:lnTo>
                        <a:pt x="16" y="295"/>
                      </a:lnTo>
                      <a:lnTo>
                        <a:pt x="109" y="171"/>
                      </a:lnTo>
                      <a:cubicBezTo>
                        <a:pt x="187" y="264"/>
                        <a:pt x="109" y="279"/>
                        <a:pt x="280" y="279"/>
                      </a:cubicBezTo>
                      <a:cubicBezTo>
                        <a:pt x="348" y="313"/>
                        <a:pt x="308" y="364"/>
                        <a:pt x="244" y="364"/>
                      </a:cubicBezTo>
                      <a:cubicBezTo>
                        <a:pt x="222" y="364"/>
                        <a:pt x="196" y="358"/>
                        <a:pt x="171" y="341"/>
                      </a:cubicBezTo>
                      <a:lnTo>
                        <a:pt x="171" y="341"/>
                      </a:lnTo>
                      <a:cubicBezTo>
                        <a:pt x="171" y="341"/>
                        <a:pt x="218" y="388"/>
                        <a:pt x="249" y="434"/>
                      </a:cubicBezTo>
                      <a:cubicBezTo>
                        <a:pt x="280" y="481"/>
                        <a:pt x="311" y="512"/>
                        <a:pt x="311" y="512"/>
                      </a:cubicBezTo>
                      <a:cubicBezTo>
                        <a:pt x="311" y="512"/>
                        <a:pt x="311" y="481"/>
                        <a:pt x="311" y="450"/>
                      </a:cubicBezTo>
                      <a:cubicBezTo>
                        <a:pt x="311" y="434"/>
                        <a:pt x="326" y="403"/>
                        <a:pt x="326" y="403"/>
                      </a:cubicBezTo>
                      <a:lnTo>
                        <a:pt x="326" y="403"/>
                      </a:lnTo>
                      <a:cubicBezTo>
                        <a:pt x="459" y="418"/>
                        <a:pt x="325" y="559"/>
                        <a:pt x="459" y="559"/>
                      </a:cubicBezTo>
                      <a:cubicBezTo>
                        <a:pt x="466" y="559"/>
                        <a:pt x="473" y="559"/>
                        <a:pt x="481" y="558"/>
                      </a:cubicBezTo>
                      <a:cubicBezTo>
                        <a:pt x="481" y="558"/>
                        <a:pt x="435" y="403"/>
                        <a:pt x="435" y="403"/>
                      </a:cubicBezTo>
                      <a:lnTo>
                        <a:pt x="481" y="403"/>
                      </a:lnTo>
                      <a:cubicBezTo>
                        <a:pt x="419" y="372"/>
                        <a:pt x="435" y="279"/>
                        <a:pt x="450" y="248"/>
                      </a:cubicBezTo>
                      <a:cubicBezTo>
                        <a:pt x="481" y="248"/>
                        <a:pt x="512" y="248"/>
                        <a:pt x="528" y="279"/>
                      </a:cubicBezTo>
                      <a:cubicBezTo>
                        <a:pt x="528" y="59"/>
                        <a:pt x="291" y="214"/>
                        <a:pt x="213" y="46"/>
                      </a:cubicBezTo>
                      <a:lnTo>
                        <a:pt x="213" y="46"/>
                      </a:lnTo>
                      <a:cubicBezTo>
                        <a:pt x="212" y="55"/>
                        <a:pt x="209" y="65"/>
                        <a:pt x="202" y="78"/>
                      </a:cubicBezTo>
                      <a:cubicBezTo>
                        <a:pt x="202" y="124"/>
                        <a:pt x="156" y="155"/>
                        <a:pt x="125" y="155"/>
                      </a:cubicBezTo>
                      <a:lnTo>
                        <a:pt x="171" y="9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6" name="Google Shape;4166;p22"/>
                <p:cNvSpPr/>
                <p:nvPr/>
              </p:nvSpPr>
              <p:spPr>
                <a:xfrm>
                  <a:off x="3662075" y="718525"/>
                  <a:ext cx="19800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2" h="1102" extrusionOk="0">
                      <a:moveTo>
                        <a:pt x="558" y="497"/>
                      </a:moveTo>
                      <a:lnTo>
                        <a:pt x="527" y="528"/>
                      </a:lnTo>
                      <a:cubicBezTo>
                        <a:pt x="543" y="528"/>
                        <a:pt x="543" y="512"/>
                        <a:pt x="558" y="497"/>
                      </a:cubicBezTo>
                      <a:close/>
                      <a:moveTo>
                        <a:pt x="186" y="1040"/>
                      </a:moveTo>
                      <a:lnTo>
                        <a:pt x="186" y="1040"/>
                      </a:lnTo>
                      <a:cubicBezTo>
                        <a:pt x="171" y="1055"/>
                        <a:pt x="155" y="1071"/>
                        <a:pt x="155" y="1086"/>
                      </a:cubicBezTo>
                      <a:lnTo>
                        <a:pt x="186" y="1040"/>
                      </a:lnTo>
                      <a:close/>
                      <a:moveTo>
                        <a:pt x="496" y="0"/>
                      </a:moveTo>
                      <a:lnTo>
                        <a:pt x="496" y="0"/>
                      </a:lnTo>
                      <a:cubicBezTo>
                        <a:pt x="527" y="155"/>
                        <a:pt x="574" y="311"/>
                        <a:pt x="496" y="419"/>
                      </a:cubicBezTo>
                      <a:lnTo>
                        <a:pt x="372" y="373"/>
                      </a:lnTo>
                      <a:cubicBezTo>
                        <a:pt x="496" y="249"/>
                        <a:pt x="419" y="155"/>
                        <a:pt x="434" y="16"/>
                      </a:cubicBezTo>
                      <a:lnTo>
                        <a:pt x="434" y="16"/>
                      </a:lnTo>
                      <a:lnTo>
                        <a:pt x="341" y="311"/>
                      </a:lnTo>
                      <a:cubicBezTo>
                        <a:pt x="304" y="353"/>
                        <a:pt x="277" y="370"/>
                        <a:pt x="255" y="370"/>
                      </a:cubicBezTo>
                      <a:cubicBezTo>
                        <a:pt x="213" y="370"/>
                        <a:pt x="196" y="305"/>
                        <a:pt x="186" y="233"/>
                      </a:cubicBezTo>
                      <a:cubicBezTo>
                        <a:pt x="186" y="264"/>
                        <a:pt x="171" y="295"/>
                        <a:pt x="155" y="295"/>
                      </a:cubicBezTo>
                      <a:cubicBezTo>
                        <a:pt x="189" y="306"/>
                        <a:pt x="246" y="468"/>
                        <a:pt x="287" y="468"/>
                      </a:cubicBezTo>
                      <a:cubicBezTo>
                        <a:pt x="303" y="468"/>
                        <a:pt x="317" y="443"/>
                        <a:pt x="326" y="373"/>
                      </a:cubicBezTo>
                      <a:cubicBezTo>
                        <a:pt x="481" y="388"/>
                        <a:pt x="388" y="543"/>
                        <a:pt x="419" y="605"/>
                      </a:cubicBezTo>
                      <a:cubicBezTo>
                        <a:pt x="434" y="590"/>
                        <a:pt x="465" y="590"/>
                        <a:pt x="481" y="590"/>
                      </a:cubicBezTo>
                      <a:cubicBezTo>
                        <a:pt x="434" y="667"/>
                        <a:pt x="388" y="729"/>
                        <a:pt x="326" y="807"/>
                      </a:cubicBezTo>
                      <a:lnTo>
                        <a:pt x="295" y="791"/>
                      </a:lnTo>
                      <a:lnTo>
                        <a:pt x="357" y="621"/>
                      </a:lnTo>
                      <a:cubicBezTo>
                        <a:pt x="310" y="621"/>
                        <a:pt x="271" y="549"/>
                        <a:pt x="228" y="549"/>
                      </a:cubicBezTo>
                      <a:cubicBezTo>
                        <a:pt x="215" y="549"/>
                        <a:pt x="201" y="556"/>
                        <a:pt x="186" y="574"/>
                      </a:cubicBezTo>
                      <a:cubicBezTo>
                        <a:pt x="186" y="590"/>
                        <a:pt x="217" y="621"/>
                        <a:pt x="202" y="652"/>
                      </a:cubicBezTo>
                      <a:cubicBezTo>
                        <a:pt x="76" y="624"/>
                        <a:pt x="139" y="459"/>
                        <a:pt x="41" y="459"/>
                      </a:cubicBezTo>
                      <a:cubicBezTo>
                        <a:pt x="29" y="459"/>
                        <a:pt x="16" y="461"/>
                        <a:pt x="0" y="466"/>
                      </a:cubicBezTo>
                      <a:cubicBezTo>
                        <a:pt x="31" y="605"/>
                        <a:pt x="0" y="621"/>
                        <a:pt x="109" y="714"/>
                      </a:cubicBezTo>
                      <a:cubicBezTo>
                        <a:pt x="93" y="838"/>
                        <a:pt x="62" y="931"/>
                        <a:pt x="16" y="977"/>
                      </a:cubicBezTo>
                      <a:cubicBezTo>
                        <a:pt x="31" y="1008"/>
                        <a:pt x="109" y="1024"/>
                        <a:pt x="124" y="1071"/>
                      </a:cubicBezTo>
                      <a:cubicBezTo>
                        <a:pt x="124" y="1055"/>
                        <a:pt x="124" y="1040"/>
                        <a:pt x="124" y="1040"/>
                      </a:cubicBezTo>
                      <a:lnTo>
                        <a:pt x="186" y="1040"/>
                      </a:lnTo>
                      <a:lnTo>
                        <a:pt x="326" y="1024"/>
                      </a:lnTo>
                      <a:cubicBezTo>
                        <a:pt x="295" y="993"/>
                        <a:pt x="310" y="962"/>
                        <a:pt x="310" y="915"/>
                      </a:cubicBezTo>
                      <a:lnTo>
                        <a:pt x="310" y="915"/>
                      </a:lnTo>
                      <a:cubicBezTo>
                        <a:pt x="310" y="915"/>
                        <a:pt x="357" y="962"/>
                        <a:pt x="419" y="1008"/>
                      </a:cubicBezTo>
                      <a:cubicBezTo>
                        <a:pt x="481" y="1055"/>
                        <a:pt x="543" y="1102"/>
                        <a:pt x="543" y="1102"/>
                      </a:cubicBezTo>
                      <a:cubicBezTo>
                        <a:pt x="745" y="1040"/>
                        <a:pt x="620" y="869"/>
                        <a:pt x="714" y="791"/>
                      </a:cubicBezTo>
                      <a:lnTo>
                        <a:pt x="714" y="791"/>
                      </a:lnTo>
                      <a:cubicBezTo>
                        <a:pt x="667" y="815"/>
                        <a:pt x="638" y="821"/>
                        <a:pt x="618" y="821"/>
                      </a:cubicBezTo>
                      <a:cubicBezTo>
                        <a:pt x="591" y="821"/>
                        <a:pt x="582" y="808"/>
                        <a:pt x="569" y="808"/>
                      </a:cubicBezTo>
                      <a:cubicBezTo>
                        <a:pt x="555" y="808"/>
                        <a:pt x="537" y="825"/>
                        <a:pt x="481" y="900"/>
                      </a:cubicBezTo>
                      <a:lnTo>
                        <a:pt x="341" y="807"/>
                      </a:lnTo>
                      <a:lnTo>
                        <a:pt x="481" y="605"/>
                      </a:lnTo>
                      <a:cubicBezTo>
                        <a:pt x="512" y="605"/>
                        <a:pt x="543" y="621"/>
                        <a:pt x="574" y="621"/>
                      </a:cubicBezTo>
                      <a:cubicBezTo>
                        <a:pt x="558" y="590"/>
                        <a:pt x="543" y="574"/>
                        <a:pt x="527" y="528"/>
                      </a:cubicBezTo>
                      <a:cubicBezTo>
                        <a:pt x="527" y="512"/>
                        <a:pt x="527" y="512"/>
                        <a:pt x="527" y="497"/>
                      </a:cubicBezTo>
                      <a:lnTo>
                        <a:pt x="558" y="497"/>
                      </a:lnTo>
                      <a:cubicBezTo>
                        <a:pt x="605" y="497"/>
                        <a:pt x="636" y="559"/>
                        <a:pt x="620" y="621"/>
                      </a:cubicBezTo>
                      <a:cubicBezTo>
                        <a:pt x="635" y="607"/>
                        <a:pt x="647" y="601"/>
                        <a:pt x="659" y="601"/>
                      </a:cubicBezTo>
                      <a:cubicBezTo>
                        <a:pt x="695" y="601"/>
                        <a:pt x="721" y="656"/>
                        <a:pt x="751" y="656"/>
                      </a:cubicBezTo>
                      <a:cubicBezTo>
                        <a:pt x="763" y="656"/>
                        <a:pt x="776" y="647"/>
                        <a:pt x="791" y="621"/>
                      </a:cubicBezTo>
                      <a:cubicBezTo>
                        <a:pt x="760" y="388"/>
                        <a:pt x="714" y="186"/>
                        <a:pt x="4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7" name="Google Shape;4167;p22"/>
                <p:cNvSpPr/>
                <p:nvPr/>
              </p:nvSpPr>
              <p:spPr>
                <a:xfrm>
                  <a:off x="3575600" y="732075"/>
                  <a:ext cx="1575" cy="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312" extrusionOk="0">
                      <a:moveTo>
                        <a:pt x="62" y="0"/>
                      </a:moveTo>
                      <a:cubicBezTo>
                        <a:pt x="58" y="0"/>
                        <a:pt x="0" y="203"/>
                        <a:pt x="0" y="203"/>
                      </a:cubicBezTo>
                      <a:lnTo>
                        <a:pt x="63" y="311"/>
                      </a:lnTo>
                      <a:cubicBezTo>
                        <a:pt x="63" y="218"/>
                        <a:pt x="63" y="110"/>
                        <a:pt x="63" y="1"/>
                      </a:cubicBezTo>
                      <a:cubicBezTo>
                        <a:pt x="63" y="1"/>
                        <a:pt x="62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8" name="Google Shape;4168;p22"/>
                <p:cNvSpPr/>
                <p:nvPr/>
              </p:nvSpPr>
              <p:spPr>
                <a:xfrm>
                  <a:off x="3572500" y="667725"/>
                  <a:ext cx="800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3" extrusionOk="0">
                      <a:moveTo>
                        <a:pt x="0" y="1"/>
                      </a:moveTo>
                      <a:cubicBezTo>
                        <a:pt x="8" y="8"/>
                        <a:pt x="12" y="12"/>
                        <a:pt x="16" y="12"/>
                      </a:cubicBezTo>
                      <a:cubicBezTo>
                        <a:pt x="20" y="12"/>
                        <a:pt x="24" y="8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9" name="Google Shape;4169;p22"/>
                <p:cNvSpPr/>
                <p:nvPr/>
              </p:nvSpPr>
              <p:spPr>
                <a:xfrm>
                  <a:off x="3599250" y="64020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0"/>
                      </a:moveTo>
                      <a:lnTo>
                        <a:pt x="1" y="16"/>
                      </a:lnTo>
                      <a:cubicBezTo>
                        <a:pt x="16" y="16"/>
                        <a:pt x="32" y="16"/>
                        <a:pt x="32" y="31"/>
                      </a:cubicBezTo>
                      <a:lnTo>
                        <a:pt x="32" y="16"/>
                      </a:lnTo>
                      <a:cubicBezTo>
                        <a:pt x="16" y="16"/>
                        <a:pt x="16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0" name="Google Shape;4170;p22"/>
                <p:cNvSpPr/>
                <p:nvPr/>
              </p:nvSpPr>
              <p:spPr>
                <a:xfrm>
                  <a:off x="3542250" y="624700"/>
                  <a:ext cx="157075" cy="15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83" h="6297" extrusionOk="0">
                      <a:moveTo>
                        <a:pt x="2094" y="132"/>
                      </a:moveTo>
                      <a:lnTo>
                        <a:pt x="2529" y="295"/>
                      </a:lnTo>
                      <a:lnTo>
                        <a:pt x="2513" y="295"/>
                      </a:lnTo>
                      <a:lnTo>
                        <a:pt x="2094" y="132"/>
                      </a:lnTo>
                      <a:close/>
                      <a:moveTo>
                        <a:pt x="2978" y="496"/>
                      </a:moveTo>
                      <a:lnTo>
                        <a:pt x="3258" y="605"/>
                      </a:lnTo>
                      <a:lnTo>
                        <a:pt x="3242" y="605"/>
                      </a:lnTo>
                      <a:lnTo>
                        <a:pt x="2978" y="496"/>
                      </a:lnTo>
                      <a:close/>
                      <a:moveTo>
                        <a:pt x="2978" y="481"/>
                      </a:moveTo>
                      <a:lnTo>
                        <a:pt x="3258" y="589"/>
                      </a:lnTo>
                      <a:cubicBezTo>
                        <a:pt x="3258" y="589"/>
                        <a:pt x="3258" y="589"/>
                        <a:pt x="3258" y="605"/>
                      </a:cubicBezTo>
                      <a:lnTo>
                        <a:pt x="2978" y="481"/>
                      </a:lnTo>
                      <a:close/>
                      <a:moveTo>
                        <a:pt x="2963" y="512"/>
                      </a:moveTo>
                      <a:lnTo>
                        <a:pt x="3227" y="620"/>
                      </a:lnTo>
                      <a:cubicBezTo>
                        <a:pt x="3211" y="636"/>
                        <a:pt x="3211" y="651"/>
                        <a:pt x="3196" y="667"/>
                      </a:cubicBezTo>
                      <a:lnTo>
                        <a:pt x="2901" y="543"/>
                      </a:lnTo>
                      <a:cubicBezTo>
                        <a:pt x="2932" y="527"/>
                        <a:pt x="2947" y="527"/>
                        <a:pt x="2963" y="512"/>
                      </a:cubicBezTo>
                      <a:close/>
                      <a:moveTo>
                        <a:pt x="2513" y="713"/>
                      </a:moveTo>
                      <a:cubicBezTo>
                        <a:pt x="2513" y="713"/>
                        <a:pt x="2513" y="729"/>
                        <a:pt x="2513" y="729"/>
                      </a:cubicBezTo>
                      <a:cubicBezTo>
                        <a:pt x="2513" y="729"/>
                        <a:pt x="2498" y="713"/>
                        <a:pt x="2498" y="713"/>
                      </a:cubicBezTo>
                      <a:close/>
                      <a:moveTo>
                        <a:pt x="2120" y="776"/>
                      </a:moveTo>
                      <a:cubicBezTo>
                        <a:pt x="2117" y="781"/>
                        <a:pt x="2113" y="786"/>
                        <a:pt x="2110" y="791"/>
                      </a:cubicBezTo>
                      <a:lnTo>
                        <a:pt x="2094" y="791"/>
                      </a:lnTo>
                      <a:cubicBezTo>
                        <a:pt x="2108" y="777"/>
                        <a:pt x="2110" y="776"/>
                        <a:pt x="2120" y="776"/>
                      </a:cubicBezTo>
                      <a:close/>
                      <a:moveTo>
                        <a:pt x="2234" y="682"/>
                      </a:moveTo>
                      <a:cubicBezTo>
                        <a:pt x="2219" y="713"/>
                        <a:pt x="2219" y="745"/>
                        <a:pt x="2219" y="776"/>
                      </a:cubicBezTo>
                      <a:cubicBezTo>
                        <a:pt x="2208" y="787"/>
                        <a:pt x="2189" y="797"/>
                        <a:pt x="2179" y="797"/>
                      </a:cubicBezTo>
                      <a:cubicBezTo>
                        <a:pt x="2175" y="797"/>
                        <a:pt x="2172" y="796"/>
                        <a:pt x="2172" y="791"/>
                      </a:cubicBezTo>
                      <a:lnTo>
                        <a:pt x="2234" y="682"/>
                      </a:lnTo>
                      <a:close/>
                      <a:moveTo>
                        <a:pt x="3015" y="832"/>
                      </a:moveTo>
                      <a:cubicBezTo>
                        <a:pt x="3013" y="832"/>
                        <a:pt x="3011" y="832"/>
                        <a:pt x="3009" y="832"/>
                      </a:cubicBezTo>
                      <a:lnTo>
                        <a:pt x="3009" y="832"/>
                      </a:lnTo>
                      <a:cubicBezTo>
                        <a:pt x="3019" y="836"/>
                        <a:pt x="3030" y="838"/>
                        <a:pt x="3041" y="838"/>
                      </a:cubicBezTo>
                      <a:cubicBezTo>
                        <a:pt x="3033" y="834"/>
                        <a:pt x="3024" y="832"/>
                        <a:pt x="3015" y="832"/>
                      </a:cubicBezTo>
                      <a:close/>
                      <a:moveTo>
                        <a:pt x="3800" y="698"/>
                      </a:moveTo>
                      <a:lnTo>
                        <a:pt x="4033" y="884"/>
                      </a:lnTo>
                      <a:lnTo>
                        <a:pt x="3645" y="729"/>
                      </a:lnTo>
                      <a:cubicBezTo>
                        <a:pt x="3707" y="729"/>
                        <a:pt x="3754" y="713"/>
                        <a:pt x="3800" y="698"/>
                      </a:cubicBezTo>
                      <a:close/>
                      <a:moveTo>
                        <a:pt x="3227" y="869"/>
                      </a:moveTo>
                      <a:lnTo>
                        <a:pt x="3227" y="869"/>
                      </a:lnTo>
                      <a:cubicBezTo>
                        <a:pt x="3250" y="876"/>
                        <a:pt x="3269" y="884"/>
                        <a:pt x="3289" y="892"/>
                      </a:cubicBezTo>
                      <a:lnTo>
                        <a:pt x="3289" y="892"/>
                      </a:lnTo>
                      <a:lnTo>
                        <a:pt x="3227" y="869"/>
                      </a:lnTo>
                      <a:close/>
                      <a:moveTo>
                        <a:pt x="1908" y="62"/>
                      </a:moveTo>
                      <a:lnTo>
                        <a:pt x="1955" y="80"/>
                      </a:lnTo>
                      <a:lnTo>
                        <a:pt x="1955" y="80"/>
                      </a:lnTo>
                      <a:cubicBezTo>
                        <a:pt x="1955" y="90"/>
                        <a:pt x="1955" y="100"/>
                        <a:pt x="1960" y="100"/>
                      </a:cubicBezTo>
                      <a:cubicBezTo>
                        <a:pt x="1963" y="100"/>
                        <a:pt x="1966" y="98"/>
                        <a:pt x="1970" y="93"/>
                      </a:cubicBezTo>
                      <a:lnTo>
                        <a:pt x="1985" y="99"/>
                      </a:lnTo>
                      <a:lnTo>
                        <a:pt x="1985" y="99"/>
                      </a:lnTo>
                      <a:cubicBezTo>
                        <a:pt x="1974" y="193"/>
                        <a:pt x="2049" y="343"/>
                        <a:pt x="2110" y="419"/>
                      </a:cubicBezTo>
                      <a:cubicBezTo>
                        <a:pt x="2219" y="295"/>
                        <a:pt x="2156" y="248"/>
                        <a:pt x="2110" y="171"/>
                      </a:cubicBezTo>
                      <a:lnTo>
                        <a:pt x="2110" y="171"/>
                      </a:lnTo>
                      <a:lnTo>
                        <a:pt x="2560" y="341"/>
                      </a:lnTo>
                      <a:lnTo>
                        <a:pt x="2482" y="388"/>
                      </a:lnTo>
                      <a:lnTo>
                        <a:pt x="2467" y="372"/>
                      </a:lnTo>
                      <a:lnTo>
                        <a:pt x="2467" y="388"/>
                      </a:lnTo>
                      <a:lnTo>
                        <a:pt x="2358" y="434"/>
                      </a:lnTo>
                      <a:cubicBezTo>
                        <a:pt x="2389" y="434"/>
                        <a:pt x="2406" y="427"/>
                        <a:pt x="2419" y="427"/>
                      </a:cubicBezTo>
                      <a:cubicBezTo>
                        <a:pt x="2425" y="427"/>
                        <a:pt x="2430" y="429"/>
                        <a:pt x="2436" y="434"/>
                      </a:cubicBezTo>
                      <a:lnTo>
                        <a:pt x="2389" y="496"/>
                      </a:lnTo>
                      <a:lnTo>
                        <a:pt x="2358" y="434"/>
                      </a:lnTo>
                      <a:lnTo>
                        <a:pt x="2358" y="636"/>
                      </a:lnTo>
                      <a:cubicBezTo>
                        <a:pt x="2358" y="558"/>
                        <a:pt x="2420" y="481"/>
                        <a:pt x="2482" y="481"/>
                      </a:cubicBezTo>
                      <a:cubicBezTo>
                        <a:pt x="2467" y="527"/>
                        <a:pt x="2420" y="605"/>
                        <a:pt x="2374" y="651"/>
                      </a:cubicBezTo>
                      <a:cubicBezTo>
                        <a:pt x="2358" y="651"/>
                        <a:pt x="2327" y="636"/>
                        <a:pt x="2312" y="636"/>
                      </a:cubicBezTo>
                      <a:lnTo>
                        <a:pt x="2312" y="636"/>
                      </a:lnTo>
                      <a:cubicBezTo>
                        <a:pt x="2327" y="651"/>
                        <a:pt x="2343" y="651"/>
                        <a:pt x="2374" y="667"/>
                      </a:cubicBezTo>
                      <a:lnTo>
                        <a:pt x="2358" y="667"/>
                      </a:lnTo>
                      <a:cubicBezTo>
                        <a:pt x="2343" y="651"/>
                        <a:pt x="2327" y="651"/>
                        <a:pt x="2312" y="651"/>
                      </a:cubicBezTo>
                      <a:cubicBezTo>
                        <a:pt x="2312" y="651"/>
                        <a:pt x="2312" y="667"/>
                        <a:pt x="2312" y="682"/>
                      </a:cubicBezTo>
                      <a:lnTo>
                        <a:pt x="2281" y="636"/>
                      </a:lnTo>
                      <a:cubicBezTo>
                        <a:pt x="2281" y="636"/>
                        <a:pt x="2265" y="620"/>
                        <a:pt x="2250" y="620"/>
                      </a:cubicBezTo>
                      <a:cubicBezTo>
                        <a:pt x="2234" y="636"/>
                        <a:pt x="2234" y="667"/>
                        <a:pt x="2234" y="682"/>
                      </a:cubicBezTo>
                      <a:lnTo>
                        <a:pt x="2234" y="682"/>
                      </a:lnTo>
                      <a:lnTo>
                        <a:pt x="2234" y="682"/>
                      </a:lnTo>
                      <a:cubicBezTo>
                        <a:pt x="2180" y="696"/>
                        <a:pt x="2150" y="732"/>
                        <a:pt x="2123" y="772"/>
                      </a:cubicBezTo>
                      <a:lnTo>
                        <a:pt x="2123" y="772"/>
                      </a:lnTo>
                      <a:cubicBezTo>
                        <a:pt x="2031" y="663"/>
                        <a:pt x="1986" y="480"/>
                        <a:pt x="2001" y="372"/>
                      </a:cubicBezTo>
                      <a:lnTo>
                        <a:pt x="2001" y="372"/>
                      </a:lnTo>
                      <a:cubicBezTo>
                        <a:pt x="1769" y="667"/>
                        <a:pt x="1877" y="620"/>
                        <a:pt x="1676" y="900"/>
                      </a:cubicBezTo>
                      <a:cubicBezTo>
                        <a:pt x="1557" y="870"/>
                        <a:pt x="1679" y="587"/>
                        <a:pt x="1596" y="587"/>
                      </a:cubicBezTo>
                      <a:cubicBezTo>
                        <a:pt x="1592" y="587"/>
                        <a:pt x="1588" y="588"/>
                        <a:pt x="1583" y="589"/>
                      </a:cubicBezTo>
                      <a:lnTo>
                        <a:pt x="1784" y="341"/>
                      </a:lnTo>
                      <a:lnTo>
                        <a:pt x="1784" y="341"/>
                      </a:lnTo>
                      <a:cubicBezTo>
                        <a:pt x="1769" y="388"/>
                        <a:pt x="1784" y="403"/>
                        <a:pt x="1800" y="434"/>
                      </a:cubicBezTo>
                      <a:cubicBezTo>
                        <a:pt x="1815" y="233"/>
                        <a:pt x="1924" y="202"/>
                        <a:pt x="1908" y="62"/>
                      </a:cubicBezTo>
                      <a:close/>
                      <a:moveTo>
                        <a:pt x="2963" y="791"/>
                      </a:moveTo>
                      <a:lnTo>
                        <a:pt x="2963" y="791"/>
                      </a:lnTo>
                      <a:cubicBezTo>
                        <a:pt x="3009" y="807"/>
                        <a:pt x="3041" y="822"/>
                        <a:pt x="3087" y="838"/>
                      </a:cubicBezTo>
                      <a:cubicBezTo>
                        <a:pt x="3072" y="869"/>
                        <a:pt x="3056" y="900"/>
                        <a:pt x="3041" y="931"/>
                      </a:cubicBezTo>
                      <a:cubicBezTo>
                        <a:pt x="3009" y="915"/>
                        <a:pt x="2963" y="900"/>
                        <a:pt x="2916" y="884"/>
                      </a:cubicBezTo>
                      <a:lnTo>
                        <a:pt x="2932" y="884"/>
                      </a:lnTo>
                      <a:cubicBezTo>
                        <a:pt x="2954" y="852"/>
                        <a:pt x="2983" y="834"/>
                        <a:pt x="3009" y="832"/>
                      </a:cubicBezTo>
                      <a:lnTo>
                        <a:pt x="3009" y="832"/>
                      </a:lnTo>
                      <a:cubicBezTo>
                        <a:pt x="2990" y="825"/>
                        <a:pt x="2973" y="811"/>
                        <a:pt x="2963" y="791"/>
                      </a:cubicBezTo>
                      <a:close/>
                      <a:moveTo>
                        <a:pt x="3630" y="745"/>
                      </a:moveTo>
                      <a:lnTo>
                        <a:pt x="4080" y="915"/>
                      </a:lnTo>
                      <a:lnTo>
                        <a:pt x="4095" y="931"/>
                      </a:lnTo>
                      <a:lnTo>
                        <a:pt x="3614" y="745"/>
                      </a:lnTo>
                      <a:lnTo>
                        <a:pt x="3855" y="845"/>
                      </a:lnTo>
                      <a:lnTo>
                        <a:pt x="3599" y="745"/>
                      </a:lnTo>
                      <a:close/>
                      <a:moveTo>
                        <a:pt x="3103" y="931"/>
                      </a:moveTo>
                      <a:cubicBezTo>
                        <a:pt x="3103" y="931"/>
                        <a:pt x="3103" y="946"/>
                        <a:pt x="3103" y="946"/>
                      </a:cubicBezTo>
                      <a:lnTo>
                        <a:pt x="3087" y="946"/>
                      </a:lnTo>
                      <a:cubicBezTo>
                        <a:pt x="3087" y="946"/>
                        <a:pt x="3087" y="946"/>
                        <a:pt x="3103" y="962"/>
                      </a:cubicBezTo>
                      <a:cubicBezTo>
                        <a:pt x="3087" y="962"/>
                        <a:pt x="3087" y="946"/>
                        <a:pt x="3072" y="946"/>
                      </a:cubicBezTo>
                      <a:lnTo>
                        <a:pt x="3087" y="946"/>
                      </a:lnTo>
                      <a:cubicBezTo>
                        <a:pt x="3087" y="946"/>
                        <a:pt x="3103" y="931"/>
                        <a:pt x="3103" y="931"/>
                      </a:cubicBezTo>
                      <a:close/>
                      <a:moveTo>
                        <a:pt x="2451" y="931"/>
                      </a:moveTo>
                      <a:cubicBezTo>
                        <a:pt x="2451" y="946"/>
                        <a:pt x="2451" y="962"/>
                        <a:pt x="2451" y="977"/>
                      </a:cubicBezTo>
                      <a:cubicBezTo>
                        <a:pt x="2451" y="962"/>
                        <a:pt x="2436" y="962"/>
                        <a:pt x="2420" y="962"/>
                      </a:cubicBezTo>
                      <a:cubicBezTo>
                        <a:pt x="2436" y="946"/>
                        <a:pt x="2436" y="946"/>
                        <a:pt x="2451" y="931"/>
                      </a:cubicBezTo>
                      <a:close/>
                      <a:moveTo>
                        <a:pt x="3289" y="1024"/>
                      </a:moveTo>
                      <a:cubicBezTo>
                        <a:pt x="3289" y="1024"/>
                        <a:pt x="3289" y="1039"/>
                        <a:pt x="3304" y="1039"/>
                      </a:cubicBezTo>
                      <a:cubicBezTo>
                        <a:pt x="3304" y="1024"/>
                        <a:pt x="3289" y="1024"/>
                        <a:pt x="3289" y="1024"/>
                      </a:cubicBezTo>
                      <a:close/>
                      <a:moveTo>
                        <a:pt x="3366" y="884"/>
                      </a:moveTo>
                      <a:lnTo>
                        <a:pt x="3397" y="900"/>
                      </a:lnTo>
                      <a:cubicBezTo>
                        <a:pt x="3382" y="915"/>
                        <a:pt x="3382" y="915"/>
                        <a:pt x="3366" y="915"/>
                      </a:cubicBezTo>
                      <a:cubicBezTo>
                        <a:pt x="3405" y="934"/>
                        <a:pt x="3443" y="953"/>
                        <a:pt x="3481" y="969"/>
                      </a:cubicBezTo>
                      <a:lnTo>
                        <a:pt x="3481" y="969"/>
                      </a:lnTo>
                      <a:lnTo>
                        <a:pt x="3366" y="931"/>
                      </a:lnTo>
                      <a:cubicBezTo>
                        <a:pt x="3366" y="931"/>
                        <a:pt x="3351" y="946"/>
                        <a:pt x="3351" y="946"/>
                      </a:cubicBezTo>
                      <a:cubicBezTo>
                        <a:pt x="3366" y="962"/>
                        <a:pt x="3397" y="962"/>
                        <a:pt x="3413" y="977"/>
                      </a:cubicBezTo>
                      <a:cubicBezTo>
                        <a:pt x="3413" y="962"/>
                        <a:pt x="3428" y="962"/>
                        <a:pt x="3428" y="962"/>
                      </a:cubicBezTo>
                      <a:lnTo>
                        <a:pt x="3428" y="977"/>
                      </a:lnTo>
                      <a:cubicBezTo>
                        <a:pt x="3475" y="993"/>
                        <a:pt x="3506" y="1008"/>
                        <a:pt x="3537" y="1024"/>
                      </a:cubicBezTo>
                      <a:cubicBezTo>
                        <a:pt x="3534" y="1027"/>
                        <a:pt x="3530" y="1028"/>
                        <a:pt x="3525" y="1028"/>
                      </a:cubicBezTo>
                      <a:cubicBezTo>
                        <a:pt x="3504" y="1028"/>
                        <a:pt x="3469" y="1005"/>
                        <a:pt x="3444" y="993"/>
                      </a:cubicBezTo>
                      <a:lnTo>
                        <a:pt x="3444" y="993"/>
                      </a:lnTo>
                      <a:lnTo>
                        <a:pt x="3459" y="1101"/>
                      </a:lnTo>
                      <a:cubicBezTo>
                        <a:pt x="3428" y="1086"/>
                        <a:pt x="3397" y="1070"/>
                        <a:pt x="3366" y="1070"/>
                      </a:cubicBezTo>
                      <a:cubicBezTo>
                        <a:pt x="3366" y="1070"/>
                        <a:pt x="3366" y="1070"/>
                        <a:pt x="3366" y="1086"/>
                      </a:cubicBezTo>
                      <a:cubicBezTo>
                        <a:pt x="3320" y="1070"/>
                        <a:pt x="3289" y="1055"/>
                        <a:pt x="3289" y="1039"/>
                      </a:cubicBezTo>
                      <a:cubicBezTo>
                        <a:pt x="3289" y="1039"/>
                        <a:pt x="3289" y="1024"/>
                        <a:pt x="3289" y="1024"/>
                      </a:cubicBezTo>
                      <a:cubicBezTo>
                        <a:pt x="3289" y="1008"/>
                        <a:pt x="3289" y="977"/>
                        <a:pt x="3304" y="962"/>
                      </a:cubicBezTo>
                      <a:cubicBezTo>
                        <a:pt x="3273" y="931"/>
                        <a:pt x="3227" y="946"/>
                        <a:pt x="3196" y="931"/>
                      </a:cubicBezTo>
                      <a:lnTo>
                        <a:pt x="3196" y="931"/>
                      </a:lnTo>
                      <a:cubicBezTo>
                        <a:pt x="3196" y="962"/>
                        <a:pt x="3211" y="977"/>
                        <a:pt x="3227" y="993"/>
                      </a:cubicBezTo>
                      <a:cubicBezTo>
                        <a:pt x="3196" y="993"/>
                        <a:pt x="3180" y="977"/>
                        <a:pt x="3149" y="977"/>
                      </a:cubicBezTo>
                      <a:lnTo>
                        <a:pt x="3149" y="977"/>
                      </a:lnTo>
                      <a:cubicBezTo>
                        <a:pt x="3180" y="977"/>
                        <a:pt x="3196" y="993"/>
                        <a:pt x="3227" y="1008"/>
                      </a:cubicBezTo>
                      <a:cubicBezTo>
                        <a:pt x="3211" y="1008"/>
                        <a:pt x="3180" y="993"/>
                        <a:pt x="3149" y="977"/>
                      </a:cubicBezTo>
                      <a:cubicBezTo>
                        <a:pt x="3149" y="946"/>
                        <a:pt x="3149" y="931"/>
                        <a:pt x="3134" y="915"/>
                      </a:cubicBezTo>
                      <a:cubicBezTo>
                        <a:pt x="3149" y="915"/>
                        <a:pt x="3165" y="900"/>
                        <a:pt x="3196" y="884"/>
                      </a:cubicBezTo>
                      <a:cubicBezTo>
                        <a:pt x="3242" y="900"/>
                        <a:pt x="3273" y="915"/>
                        <a:pt x="3320" y="931"/>
                      </a:cubicBezTo>
                      <a:cubicBezTo>
                        <a:pt x="3335" y="931"/>
                        <a:pt x="3335" y="915"/>
                        <a:pt x="3351" y="915"/>
                      </a:cubicBezTo>
                      <a:cubicBezTo>
                        <a:pt x="3351" y="900"/>
                        <a:pt x="3366" y="900"/>
                        <a:pt x="3366" y="884"/>
                      </a:cubicBezTo>
                      <a:close/>
                      <a:moveTo>
                        <a:pt x="3568" y="1039"/>
                      </a:moveTo>
                      <a:cubicBezTo>
                        <a:pt x="3630" y="1055"/>
                        <a:pt x="3692" y="1086"/>
                        <a:pt x="3754" y="1101"/>
                      </a:cubicBezTo>
                      <a:cubicBezTo>
                        <a:pt x="3754" y="1117"/>
                        <a:pt x="3754" y="1117"/>
                        <a:pt x="3754" y="1117"/>
                      </a:cubicBezTo>
                      <a:lnTo>
                        <a:pt x="3552" y="1101"/>
                      </a:lnTo>
                      <a:cubicBezTo>
                        <a:pt x="3568" y="1086"/>
                        <a:pt x="3568" y="1055"/>
                        <a:pt x="3568" y="1039"/>
                      </a:cubicBezTo>
                      <a:close/>
                      <a:moveTo>
                        <a:pt x="3568" y="745"/>
                      </a:moveTo>
                      <a:lnTo>
                        <a:pt x="4157" y="993"/>
                      </a:lnTo>
                      <a:lnTo>
                        <a:pt x="4312" y="1117"/>
                      </a:lnTo>
                      <a:lnTo>
                        <a:pt x="3475" y="776"/>
                      </a:lnTo>
                      <a:cubicBezTo>
                        <a:pt x="3490" y="776"/>
                        <a:pt x="3506" y="776"/>
                        <a:pt x="3521" y="760"/>
                      </a:cubicBezTo>
                      <a:cubicBezTo>
                        <a:pt x="3537" y="760"/>
                        <a:pt x="3552" y="760"/>
                        <a:pt x="3568" y="745"/>
                      </a:cubicBezTo>
                      <a:close/>
                      <a:moveTo>
                        <a:pt x="3754" y="1194"/>
                      </a:moveTo>
                      <a:cubicBezTo>
                        <a:pt x="3754" y="1194"/>
                        <a:pt x="3754" y="1210"/>
                        <a:pt x="3754" y="1210"/>
                      </a:cubicBezTo>
                      <a:cubicBezTo>
                        <a:pt x="3754" y="1210"/>
                        <a:pt x="3754" y="1210"/>
                        <a:pt x="3754" y="1225"/>
                      </a:cubicBezTo>
                      <a:cubicBezTo>
                        <a:pt x="3723" y="1210"/>
                        <a:pt x="3707" y="1194"/>
                        <a:pt x="3676" y="1194"/>
                      </a:cubicBezTo>
                      <a:lnTo>
                        <a:pt x="3692" y="1194"/>
                      </a:lnTo>
                      <a:cubicBezTo>
                        <a:pt x="3707" y="1194"/>
                        <a:pt x="3723" y="1210"/>
                        <a:pt x="3754" y="1210"/>
                      </a:cubicBezTo>
                      <a:cubicBezTo>
                        <a:pt x="3738" y="1210"/>
                        <a:pt x="3723" y="1194"/>
                        <a:pt x="3707" y="1194"/>
                      </a:cubicBezTo>
                      <a:close/>
                      <a:moveTo>
                        <a:pt x="5072" y="1241"/>
                      </a:moveTo>
                      <a:cubicBezTo>
                        <a:pt x="5072" y="1256"/>
                        <a:pt x="5088" y="1272"/>
                        <a:pt x="5088" y="1272"/>
                      </a:cubicBezTo>
                      <a:lnTo>
                        <a:pt x="5057" y="1241"/>
                      </a:lnTo>
                      <a:close/>
                      <a:moveTo>
                        <a:pt x="4979" y="1241"/>
                      </a:moveTo>
                      <a:lnTo>
                        <a:pt x="5057" y="1287"/>
                      </a:lnTo>
                      <a:lnTo>
                        <a:pt x="4917" y="1241"/>
                      </a:lnTo>
                      <a:close/>
                      <a:moveTo>
                        <a:pt x="3475" y="1179"/>
                      </a:moveTo>
                      <a:cubicBezTo>
                        <a:pt x="3475" y="1225"/>
                        <a:pt x="3475" y="1272"/>
                        <a:pt x="3475" y="1318"/>
                      </a:cubicBezTo>
                      <a:cubicBezTo>
                        <a:pt x="3335" y="1303"/>
                        <a:pt x="3242" y="1287"/>
                        <a:pt x="3289" y="1241"/>
                      </a:cubicBezTo>
                      <a:lnTo>
                        <a:pt x="3289" y="1241"/>
                      </a:lnTo>
                      <a:lnTo>
                        <a:pt x="3227" y="1287"/>
                      </a:lnTo>
                      <a:cubicBezTo>
                        <a:pt x="3227" y="1256"/>
                        <a:pt x="3242" y="1241"/>
                        <a:pt x="3242" y="1225"/>
                      </a:cubicBezTo>
                      <a:cubicBezTo>
                        <a:pt x="3258" y="1210"/>
                        <a:pt x="3289" y="1194"/>
                        <a:pt x="3304" y="1179"/>
                      </a:cubicBezTo>
                      <a:close/>
                      <a:moveTo>
                        <a:pt x="4871" y="1241"/>
                      </a:moveTo>
                      <a:lnTo>
                        <a:pt x="5026" y="1303"/>
                      </a:lnTo>
                      <a:cubicBezTo>
                        <a:pt x="5026" y="1318"/>
                        <a:pt x="5041" y="1349"/>
                        <a:pt x="5057" y="1380"/>
                      </a:cubicBezTo>
                      <a:cubicBezTo>
                        <a:pt x="5045" y="1389"/>
                        <a:pt x="5035" y="1393"/>
                        <a:pt x="5027" y="1393"/>
                      </a:cubicBezTo>
                      <a:cubicBezTo>
                        <a:pt x="4994" y="1393"/>
                        <a:pt x="4992" y="1325"/>
                        <a:pt x="4979" y="1287"/>
                      </a:cubicBezTo>
                      <a:lnTo>
                        <a:pt x="4855" y="1241"/>
                      </a:lnTo>
                      <a:close/>
                      <a:moveTo>
                        <a:pt x="4111" y="1365"/>
                      </a:moveTo>
                      <a:cubicBezTo>
                        <a:pt x="4157" y="1380"/>
                        <a:pt x="4204" y="1396"/>
                        <a:pt x="4250" y="1411"/>
                      </a:cubicBezTo>
                      <a:lnTo>
                        <a:pt x="4235" y="1411"/>
                      </a:lnTo>
                      <a:cubicBezTo>
                        <a:pt x="4188" y="1396"/>
                        <a:pt x="4157" y="1380"/>
                        <a:pt x="4111" y="1365"/>
                      </a:cubicBezTo>
                      <a:close/>
                      <a:moveTo>
                        <a:pt x="4204" y="1241"/>
                      </a:moveTo>
                      <a:cubicBezTo>
                        <a:pt x="4235" y="1303"/>
                        <a:pt x="4297" y="1334"/>
                        <a:pt x="4281" y="1411"/>
                      </a:cubicBezTo>
                      <a:lnTo>
                        <a:pt x="4266" y="1411"/>
                      </a:lnTo>
                      <a:cubicBezTo>
                        <a:pt x="4219" y="1396"/>
                        <a:pt x="4157" y="1380"/>
                        <a:pt x="4111" y="1349"/>
                      </a:cubicBezTo>
                      <a:cubicBezTo>
                        <a:pt x="4157" y="1318"/>
                        <a:pt x="4188" y="1287"/>
                        <a:pt x="4204" y="1241"/>
                      </a:cubicBezTo>
                      <a:close/>
                      <a:moveTo>
                        <a:pt x="4452" y="1225"/>
                      </a:moveTo>
                      <a:lnTo>
                        <a:pt x="4716" y="1427"/>
                      </a:lnTo>
                      <a:lnTo>
                        <a:pt x="4297" y="1411"/>
                      </a:lnTo>
                      <a:lnTo>
                        <a:pt x="4374" y="1225"/>
                      </a:lnTo>
                      <a:close/>
                      <a:moveTo>
                        <a:pt x="4328" y="1442"/>
                      </a:moveTo>
                      <a:cubicBezTo>
                        <a:pt x="4343" y="1458"/>
                        <a:pt x="4359" y="1458"/>
                        <a:pt x="4359" y="1458"/>
                      </a:cubicBezTo>
                      <a:lnTo>
                        <a:pt x="4328" y="1458"/>
                      </a:lnTo>
                      <a:cubicBezTo>
                        <a:pt x="4328" y="1442"/>
                        <a:pt x="4328" y="1442"/>
                        <a:pt x="4328" y="1442"/>
                      </a:cubicBezTo>
                      <a:close/>
                      <a:moveTo>
                        <a:pt x="5150" y="1365"/>
                      </a:moveTo>
                      <a:cubicBezTo>
                        <a:pt x="5181" y="1442"/>
                        <a:pt x="5227" y="1520"/>
                        <a:pt x="5243" y="1598"/>
                      </a:cubicBezTo>
                      <a:lnTo>
                        <a:pt x="5103" y="1489"/>
                      </a:lnTo>
                      <a:cubicBezTo>
                        <a:pt x="5119" y="1442"/>
                        <a:pt x="5119" y="1396"/>
                        <a:pt x="5134" y="1365"/>
                      </a:cubicBezTo>
                      <a:close/>
                      <a:moveTo>
                        <a:pt x="5305" y="1504"/>
                      </a:moveTo>
                      <a:lnTo>
                        <a:pt x="5522" y="1675"/>
                      </a:lnTo>
                      <a:cubicBezTo>
                        <a:pt x="5507" y="1675"/>
                        <a:pt x="5491" y="1691"/>
                        <a:pt x="5476" y="1691"/>
                      </a:cubicBezTo>
                      <a:cubicBezTo>
                        <a:pt x="5476" y="1675"/>
                        <a:pt x="5491" y="1675"/>
                        <a:pt x="5491" y="1660"/>
                      </a:cubicBezTo>
                      <a:lnTo>
                        <a:pt x="5491" y="1660"/>
                      </a:lnTo>
                      <a:cubicBezTo>
                        <a:pt x="5476" y="1675"/>
                        <a:pt x="5476" y="1675"/>
                        <a:pt x="5476" y="1691"/>
                      </a:cubicBezTo>
                      <a:lnTo>
                        <a:pt x="5367" y="1691"/>
                      </a:lnTo>
                      <a:lnTo>
                        <a:pt x="5274" y="1613"/>
                      </a:lnTo>
                      <a:cubicBezTo>
                        <a:pt x="5320" y="1613"/>
                        <a:pt x="5320" y="1567"/>
                        <a:pt x="5305" y="1504"/>
                      </a:cubicBezTo>
                      <a:close/>
                      <a:moveTo>
                        <a:pt x="1238" y="1651"/>
                      </a:moveTo>
                      <a:cubicBezTo>
                        <a:pt x="1244" y="1651"/>
                        <a:pt x="1251" y="1653"/>
                        <a:pt x="1257" y="1660"/>
                      </a:cubicBezTo>
                      <a:cubicBezTo>
                        <a:pt x="1257" y="1675"/>
                        <a:pt x="1241" y="1706"/>
                        <a:pt x="1241" y="1722"/>
                      </a:cubicBezTo>
                      <a:cubicBezTo>
                        <a:pt x="1257" y="1722"/>
                        <a:pt x="1272" y="1737"/>
                        <a:pt x="1288" y="1753"/>
                      </a:cubicBezTo>
                      <a:cubicBezTo>
                        <a:pt x="1241" y="1784"/>
                        <a:pt x="1195" y="1815"/>
                        <a:pt x="1164" y="1830"/>
                      </a:cubicBezTo>
                      <a:cubicBezTo>
                        <a:pt x="1182" y="1830"/>
                        <a:pt x="1204" y="1820"/>
                        <a:pt x="1224" y="1820"/>
                      </a:cubicBezTo>
                      <a:cubicBezTo>
                        <a:pt x="1238" y="1820"/>
                        <a:pt x="1250" y="1826"/>
                        <a:pt x="1257" y="1846"/>
                      </a:cubicBezTo>
                      <a:cubicBezTo>
                        <a:pt x="1242" y="1876"/>
                        <a:pt x="1227" y="1905"/>
                        <a:pt x="1198" y="1921"/>
                      </a:cubicBezTo>
                      <a:lnTo>
                        <a:pt x="1198" y="1921"/>
                      </a:lnTo>
                      <a:lnTo>
                        <a:pt x="1210" y="1861"/>
                      </a:lnTo>
                      <a:lnTo>
                        <a:pt x="1195" y="1923"/>
                      </a:lnTo>
                      <a:cubicBezTo>
                        <a:pt x="1196" y="1923"/>
                        <a:pt x="1197" y="1922"/>
                        <a:pt x="1198" y="1921"/>
                      </a:cubicBezTo>
                      <a:lnTo>
                        <a:pt x="1198" y="1921"/>
                      </a:lnTo>
                      <a:lnTo>
                        <a:pt x="1195" y="1939"/>
                      </a:lnTo>
                      <a:cubicBezTo>
                        <a:pt x="1164" y="1954"/>
                        <a:pt x="1148" y="1954"/>
                        <a:pt x="1117" y="1970"/>
                      </a:cubicBezTo>
                      <a:cubicBezTo>
                        <a:pt x="1133" y="1877"/>
                        <a:pt x="1148" y="1784"/>
                        <a:pt x="1164" y="1675"/>
                      </a:cubicBezTo>
                      <a:cubicBezTo>
                        <a:pt x="1167" y="1677"/>
                        <a:pt x="1171" y="1678"/>
                        <a:pt x="1175" y="1678"/>
                      </a:cubicBezTo>
                      <a:cubicBezTo>
                        <a:pt x="1196" y="1678"/>
                        <a:pt x="1217" y="1651"/>
                        <a:pt x="1238" y="1651"/>
                      </a:cubicBezTo>
                      <a:close/>
                      <a:moveTo>
                        <a:pt x="5072" y="1753"/>
                      </a:moveTo>
                      <a:cubicBezTo>
                        <a:pt x="5072" y="1830"/>
                        <a:pt x="5088" y="1892"/>
                        <a:pt x="5103" y="1954"/>
                      </a:cubicBezTo>
                      <a:cubicBezTo>
                        <a:pt x="5072" y="1970"/>
                        <a:pt x="5057" y="1985"/>
                        <a:pt x="5041" y="2001"/>
                      </a:cubicBezTo>
                      <a:cubicBezTo>
                        <a:pt x="5029" y="2001"/>
                        <a:pt x="5016" y="2040"/>
                        <a:pt x="4988" y="2040"/>
                      </a:cubicBezTo>
                      <a:cubicBezTo>
                        <a:pt x="4981" y="2040"/>
                        <a:pt x="4973" y="2038"/>
                        <a:pt x="4964" y="2032"/>
                      </a:cubicBezTo>
                      <a:cubicBezTo>
                        <a:pt x="4979" y="1939"/>
                        <a:pt x="4995" y="1861"/>
                        <a:pt x="5026" y="1784"/>
                      </a:cubicBezTo>
                      <a:cubicBezTo>
                        <a:pt x="5041" y="1784"/>
                        <a:pt x="5057" y="1768"/>
                        <a:pt x="5072" y="1753"/>
                      </a:cubicBezTo>
                      <a:close/>
                      <a:moveTo>
                        <a:pt x="4033" y="2389"/>
                      </a:moveTo>
                      <a:cubicBezTo>
                        <a:pt x="4033" y="2435"/>
                        <a:pt x="4033" y="2466"/>
                        <a:pt x="4049" y="2497"/>
                      </a:cubicBezTo>
                      <a:cubicBezTo>
                        <a:pt x="4033" y="2482"/>
                        <a:pt x="4033" y="2466"/>
                        <a:pt x="4033" y="2466"/>
                      </a:cubicBezTo>
                      <a:cubicBezTo>
                        <a:pt x="4033" y="2435"/>
                        <a:pt x="4033" y="2420"/>
                        <a:pt x="4033" y="2389"/>
                      </a:cubicBezTo>
                      <a:close/>
                      <a:moveTo>
                        <a:pt x="4111" y="2435"/>
                      </a:moveTo>
                      <a:cubicBezTo>
                        <a:pt x="4111" y="2447"/>
                        <a:pt x="4120" y="2440"/>
                        <a:pt x="4132" y="2452"/>
                      </a:cubicBezTo>
                      <a:lnTo>
                        <a:pt x="4132" y="2452"/>
                      </a:lnTo>
                      <a:cubicBezTo>
                        <a:pt x="4129" y="2451"/>
                        <a:pt x="4126" y="2451"/>
                        <a:pt x="4126" y="2451"/>
                      </a:cubicBezTo>
                      <a:lnTo>
                        <a:pt x="4126" y="2451"/>
                      </a:lnTo>
                      <a:cubicBezTo>
                        <a:pt x="4129" y="2452"/>
                        <a:pt x="4132" y="2454"/>
                        <a:pt x="4135" y="2455"/>
                      </a:cubicBezTo>
                      <a:lnTo>
                        <a:pt x="4135" y="2455"/>
                      </a:lnTo>
                      <a:cubicBezTo>
                        <a:pt x="4137" y="2458"/>
                        <a:pt x="4139" y="2461"/>
                        <a:pt x="4142" y="2466"/>
                      </a:cubicBezTo>
                      <a:cubicBezTo>
                        <a:pt x="4142" y="2463"/>
                        <a:pt x="4141" y="2460"/>
                        <a:pt x="4140" y="2458"/>
                      </a:cubicBezTo>
                      <a:lnTo>
                        <a:pt x="4140" y="2458"/>
                      </a:lnTo>
                      <a:cubicBezTo>
                        <a:pt x="4162" y="2471"/>
                        <a:pt x="4175" y="2484"/>
                        <a:pt x="4188" y="2497"/>
                      </a:cubicBezTo>
                      <a:lnTo>
                        <a:pt x="4080" y="2497"/>
                      </a:lnTo>
                      <a:cubicBezTo>
                        <a:pt x="4080" y="2466"/>
                        <a:pt x="4095" y="2451"/>
                        <a:pt x="4111" y="2435"/>
                      </a:cubicBezTo>
                      <a:close/>
                      <a:moveTo>
                        <a:pt x="2234" y="2575"/>
                      </a:moveTo>
                      <a:cubicBezTo>
                        <a:pt x="2234" y="2575"/>
                        <a:pt x="2234" y="2590"/>
                        <a:pt x="2234" y="2606"/>
                      </a:cubicBezTo>
                      <a:lnTo>
                        <a:pt x="2219" y="2606"/>
                      </a:lnTo>
                      <a:cubicBezTo>
                        <a:pt x="2219" y="2590"/>
                        <a:pt x="2219" y="2575"/>
                        <a:pt x="2234" y="2575"/>
                      </a:cubicBezTo>
                      <a:close/>
                      <a:moveTo>
                        <a:pt x="5639" y="2575"/>
                      </a:moveTo>
                      <a:lnTo>
                        <a:pt x="5639" y="2575"/>
                      </a:lnTo>
                      <a:cubicBezTo>
                        <a:pt x="5615" y="2595"/>
                        <a:pt x="5592" y="2621"/>
                        <a:pt x="5569" y="2621"/>
                      </a:cubicBezTo>
                      <a:cubicBezTo>
                        <a:pt x="5583" y="2593"/>
                        <a:pt x="5610" y="2577"/>
                        <a:pt x="5639" y="2575"/>
                      </a:cubicBezTo>
                      <a:close/>
                      <a:moveTo>
                        <a:pt x="1614" y="1954"/>
                      </a:moveTo>
                      <a:cubicBezTo>
                        <a:pt x="1645" y="1985"/>
                        <a:pt x="1660" y="2016"/>
                        <a:pt x="1676" y="2016"/>
                      </a:cubicBezTo>
                      <a:cubicBezTo>
                        <a:pt x="1676" y="2125"/>
                        <a:pt x="1629" y="2264"/>
                        <a:pt x="1567" y="2342"/>
                      </a:cubicBezTo>
                      <a:lnTo>
                        <a:pt x="1536" y="2326"/>
                      </a:lnTo>
                      <a:lnTo>
                        <a:pt x="1536" y="2326"/>
                      </a:lnTo>
                      <a:cubicBezTo>
                        <a:pt x="1491" y="2416"/>
                        <a:pt x="1547" y="2622"/>
                        <a:pt x="1454" y="2622"/>
                      </a:cubicBezTo>
                      <a:cubicBezTo>
                        <a:pt x="1450" y="2622"/>
                        <a:pt x="1447" y="2622"/>
                        <a:pt x="1443" y="2621"/>
                      </a:cubicBezTo>
                      <a:lnTo>
                        <a:pt x="1443" y="2621"/>
                      </a:lnTo>
                      <a:cubicBezTo>
                        <a:pt x="1443" y="2666"/>
                        <a:pt x="1443" y="2768"/>
                        <a:pt x="1484" y="2768"/>
                      </a:cubicBezTo>
                      <a:cubicBezTo>
                        <a:pt x="1500" y="2768"/>
                        <a:pt x="1522" y="2753"/>
                        <a:pt x="1552" y="2714"/>
                      </a:cubicBezTo>
                      <a:lnTo>
                        <a:pt x="1552" y="2714"/>
                      </a:lnTo>
                      <a:cubicBezTo>
                        <a:pt x="1552" y="2714"/>
                        <a:pt x="1552" y="2776"/>
                        <a:pt x="1536" y="2854"/>
                      </a:cubicBezTo>
                      <a:cubicBezTo>
                        <a:pt x="1536" y="2905"/>
                        <a:pt x="1536" y="2966"/>
                        <a:pt x="1536" y="2978"/>
                      </a:cubicBezTo>
                      <a:cubicBezTo>
                        <a:pt x="1505" y="2978"/>
                        <a:pt x="1490" y="2962"/>
                        <a:pt x="1474" y="2962"/>
                      </a:cubicBezTo>
                      <a:cubicBezTo>
                        <a:pt x="1443" y="2652"/>
                        <a:pt x="1381" y="2358"/>
                        <a:pt x="1443" y="2032"/>
                      </a:cubicBezTo>
                      <a:lnTo>
                        <a:pt x="1443" y="2032"/>
                      </a:lnTo>
                      <a:cubicBezTo>
                        <a:pt x="1453" y="2039"/>
                        <a:pt x="1464" y="2042"/>
                        <a:pt x="1476" y="2042"/>
                      </a:cubicBezTo>
                      <a:cubicBezTo>
                        <a:pt x="1517" y="2042"/>
                        <a:pt x="1565" y="2003"/>
                        <a:pt x="1614" y="1954"/>
                      </a:cubicBezTo>
                      <a:close/>
                      <a:moveTo>
                        <a:pt x="4064" y="3055"/>
                      </a:moveTo>
                      <a:cubicBezTo>
                        <a:pt x="4064" y="3071"/>
                        <a:pt x="4064" y="3086"/>
                        <a:pt x="4080" y="3086"/>
                      </a:cubicBezTo>
                      <a:lnTo>
                        <a:pt x="4049" y="3086"/>
                      </a:lnTo>
                      <a:cubicBezTo>
                        <a:pt x="4049" y="3086"/>
                        <a:pt x="4049" y="3071"/>
                        <a:pt x="4064" y="3055"/>
                      </a:cubicBezTo>
                      <a:close/>
                      <a:moveTo>
                        <a:pt x="5276" y="3031"/>
                      </a:moveTo>
                      <a:cubicBezTo>
                        <a:pt x="5287" y="3031"/>
                        <a:pt x="5301" y="3041"/>
                        <a:pt x="5320" y="3071"/>
                      </a:cubicBezTo>
                      <a:cubicBezTo>
                        <a:pt x="5320" y="3086"/>
                        <a:pt x="5320" y="3086"/>
                        <a:pt x="5320" y="3102"/>
                      </a:cubicBezTo>
                      <a:cubicBezTo>
                        <a:pt x="5320" y="3071"/>
                        <a:pt x="5289" y="3055"/>
                        <a:pt x="5258" y="3040"/>
                      </a:cubicBezTo>
                      <a:cubicBezTo>
                        <a:pt x="5264" y="3034"/>
                        <a:pt x="5270" y="3031"/>
                        <a:pt x="5276" y="3031"/>
                      </a:cubicBezTo>
                      <a:close/>
                      <a:moveTo>
                        <a:pt x="3940" y="2978"/>
                      </a:moveTo>
                      <a:lnTo>
                        <a:pt x="3940" y="2978"/>
                      </a:lnTo>
                      <a:cubicBezTo>
                        <a:pt x="3956" y="2978"/>
                        <a:pt x="3971" y="2993"/>
                        <a:pt x="3987" y="2993"/>
                      </a:cubicBezTo>
                      <a:lnTo>
                        <a:pt x="3956" y="2993"/>
                      </a:lnTo>
                      <a:cubicBezTo>
                        <a:pt x="3987" y="3009"/>
                        <a:pt x="3987" y="3055"/>
                        <a:pt x="4002" y="3102"/>
                      </a:cubicBezTo>
                      <a:cubicBezTo>
                        <a:pt x="4002" y="3149"/>
                        <a:pt x="4018" y="3211"/>
                        <a:pt x="4064" y="3242"/>
                      </a:cubicBezTo>
                      <a:cubicBezTo>
                        <a:pt x="4033" y="3226"/>
                        <a:pt x="4018" y="3195"/>
                        <a:pt x="3987" y="3195"/>
                      </a:cubicBezTo>
                      <a:cubicBezTo>
                        <a:pt x="3956" y="3117"/>
                        <a:pt x="3956" y="3040"/>
                        <a:pt x="3940" y="2978"/>
                      </a:cubicBezTo>
                      <a:close/>
                      <a:moveTo>
                        <a:pt x="5214" y="3267"/>
                      </a:moveTo>
                      <a:lnTo>
                        <a:pt x="5227" y="3288"/>
                      </a:lnTo>
                      <a:cubicBezTo>
                        <a:pt x="5227" y="3282"/>
                        <a:pt x="5222" y="3273"/>
                        <a:pt x="5214" y="3267"/>
                      </a:cubicBezTo>
                      <a:close/>
                      <a:moveTo>
                        <a:pt x="606" y="3474"/>
                      </a:moveTo>
                      <a:cubicBezTo>
                        <a:pt x="637" y="3490"/>
                        <a:pt x="637" y="3505"/>
                        <a:pt x="652" y="3521"/>
                      </a:cubicBezTo>
                      <a:cubicBezTo>
                        <a:pt x="637" y="3505"/>
                        <a:pt x="621" y="3490"/>
                        <a:pt x="606" y="3474"/>
                      </a:cubicBezTo>
                      <a:close/>
                      <a:moveTo>
                        <a:pt x="761" y="3722"/>
                      </a:moveTo>
                      <a:cubicBezTo>
                        <a:pt x="761" y="3728"/>
                        <a:pt x="762" y="3731"/>
                        <a:pt x="765" y="3734"/>
                      </a:cubicBezTo>
                      <a:lnTo>
                        <a:pt x="765" y="3734"/>
                      </a:lnTo>
                      <a:cubicBezTo>
                        <a:pt x="761" y="3729"/>
                        <a:pt x="761" y="3723"/>
                        <a:pt x="761" y="3722"/>
                      </a:cubicBezTo>
                      <a:close/>
                      <a:moveTo>
                        <a:pt x="765" y="3734"/>
                      </a:moveTo>
                      <a:cubicBezTo>
                        <a:pt x="767" y="3736"/>
                        <a:pt x="771" y="3738"/>
                        <a:pt x="776" y="3738"/>
                      </a:cubicBezTo>
                      <a:cubicBezTo>
                        <a:pt x="776" y="3738"/>
                        <a:pt x="770" y="3738"/>
                        <a:pt x="765" y="3734"/>
                      </a:cubicBezTo>
                      <a:close/>
                      <a:moveTo>
                        <a:pt x="932" y="3753"/>
                      </a:moveTo>
                      <a:cubicBezTo>
                        <a:pt x="937" y="3756"/>
                        <a:pt x="942" y="3758"/>
                        <a:pt x="946" y="3761"/>
                      </a:cubicBezTo>
                      <a:lnTo>
                        <a:pt x="946" y="3761"/>
                      </a:lnTo>
                      <a:cubicBezTo>
                        <a:pt x="943" y="3757"/>
                        <a:pt x="939" y="3754"/>
                        <a:pt x="932" y="3753"/>
                      </a:cubicBezTo>
                      <a:close/>
                      <a:moveTo>
                        <a:pt x="946" y="3761"/>
                      </a:moveTo>
                      <a:cubicBezTo>
                        <a:pt x="950" y="3765"/>
                        <a:pt x="954" y="3769"/>
                        <a:pt x="962" y="3769"/>
                      </a:cubicBezTo>
                      <a:cubicBezTo>
                        <a:pt x="957" y="3766"/>
                        <a:pt x="952" y="3764"/>
                        <a:pt x="946" y="3761"/>
                      </a:cubicBezTo>
                      <a:close/>
                      <a:moveTo>
                        <a:pt x="4964" y="3924"/>
                      </a:moveTo>
                      <a:cubicBezTo>
                        <a:pt x="4964" y="3924"/>
                        <a:pt x="4964" y="3924"/>
                        <a:pt x="4964" y="3924"/>
                      </a:cubicBezTo>
                      <a:cubicBezTo>
                        <a:pt x="4964" y="3924"/>
                        <a:pt x="4964" y="3924"/>
                        <a:pt x="4964" y="3924"/>
                      </a:cubicBezTo>
                      <a:close/>
                      <a:moveTo>
                        <a:pt x="4616" y="3930"/>
                      </a:moveTo>
                      <a:lnTo>
                        <a:pt x="4622" y="3955"/>
                      </a:lnTo>
                      <a:cubicBezTo>
                        <a:pt x="4622" y="3944"/>
                        <a:pt x="4620" y="3936"/>
                        <a:pt x="4616" y="3930"/>
                      </a:cubicBezTo>
                      <a:close/>
                      <a:moveTo>
                        <a:pt x="4126" y="4141"/>
                      </a:moveTo>
                      <a:lnTo>
                        <a:pt x="4126" y="4141"/>
                      </a:lnTo>
                      <a:cubicBezTo>
                        <a:pt x="4157" y="4250"/>
                        <a:pt x="4173" y="4327"/>
                        <a:pt x="4111" y="4405"/>
                      </a:cubicBezTo>
                      <a:lnTo>
                        <a:pt x="4033" y="4374"/>
                      </a:lnTo>
                      <a:lnTo>
                        <a:pt x="4033" y="4358"/>
                      </a:lnTo>
                      <a:lnTo>
                        <a:pt x="4049" y="4358"/>
                      </a:lnTo>
                      <a:lnTo>
                        <a:pt x="4033" y="4343"/>
                      </a:lnTo>
                      <a:cubicBezTo>
                        <a:pt x="4049" y="4296"/>
                        <a:pt x="4049" y="4265"/>
                        <a:pt x="4064" y="4219"/>
                      </a:cubicBezTo>
                      <a:lnTo>
                        <a:pt x="4080" y="4219"/>
                      </a:lnTo>
                      <a:cubicBezTo>
                        <a:pt x="4080" y="4219"/>
                        <a:pt x="4080" y="4219"/>
                        <a:pt x="4064" y="4203"/>
                      </a:cubicBezTo>
                      <a:cubicBezTo>
                        <a:pt x="4080" y="4188"/>
                        <a:pt x="4095" y="4157"/>
                        <a:pt x="4126" y="4141"/>
                      </a:cubicBezTo>
                      <a:close/>
                      <a:moveTo>
                        <a:pt x="1971" y="4638"/>
                      </a:moveTo>
                      <a:cubicBezTo>
                        <a:pt x="2002" y="4653"/>
                        <a:pt x="2033" y="4669"/>
                        <a:pt x="2063" y="4684"/>
                      </a:cubicBezTo>
                      <a:cubicBezTo>
                        <a:pt x="2063" y="4684"/>
                        <a:pt x="2063" y="4699"/>
                        <a:pt x="2063" y="4699"/>
                      </a:cubicBezTo>
                      <a:cubicBezTo>
                        <a:pt x="2033" y="4669"/>
                        <a:pt x="2002" y="4653"/>
                        <a:pt x="1971" y="4638"/>
                      </a:cubicBezTo>
                      <a:close/>
                      <a:moveTo>
                        <a:pt x="1117" y="4017"/>
                      </a:moveTo>
                      <a:cubicBezTo>
                        <a:pt x="1117" y="4017"/>
                        <a:pt x="1133" y="4033"/>
                        <a:pt x="1133" y="4033"/>
                      </a:cubicBezTo>
                      <a:cubicBezTo>
                        <a:pt x="1133" y="4033"/>
                        <a:pt x="1133" y="4033"/>
                        <a:pt x="1133" y="4033"/>
                      </a:cubicBezTo>
                      <a:lnTo>
                        <a:pt x="1133" y="4033"/>
                      </a:lnTo>
                      <a:cubicBezTo>
                        <a:pt x="1133" y="4043"/>
                        <a:pt x="1140" y="4046"/>
                        <a:pt x="1144" y="4047"/>
                      </a:cubicBezTo>
                      <a:lnTo>
                        <a:pt x="1144" y="4047"/>
                      </a:lnTo>
                      <a:cubicBezTo>
                        <a:pt x="1141" y="4043"/>
                        <a:pt x="1138" y="4038"/>
                        <a:pt x="1133" y="4033"/>
                      </a:cubicBezTo>
                      <a:lnTo>
                        <a:pt x="1133" y="4033"/>
                      </a:lnTo>
                      <a:cubicBezTo>
                        <a:pt x="1133" y="4033"/>
                        <a:pt x="1135" y="4034"/>
                        <a:pt x="1148" y="4048"/>
                      </a:cubicBezTo>
                      <a:cubicBezTo>
                        <a:pt x="1148" y="4048"/>
                        <a:pt x="1147" y="4048"/>
                        <a:pt x="1144" y="4047"/>
                      </a:cubicBezTo>
                      <a:lnTo>
                        <a:pt x="1144" y="4047"/>
                      </a:lnTo>
                      <a:cubicBezTo>
                        <a:pt x="1150" y="4057"/>
                        <a:pt x="1154" y="4064"/>
                        <a:pt x="1164" y="4064"/>
                      </a:cubicBezTo>
                      <a:cubicBezTo>
                        <a:pt x="1164" y="4064"/>
                        <a:pt x="1164" y="4064"/>
                        <a:pt x="1179" y="4079"/>
                      </a:cubicBezTo>
                      <a:cubicBezTo>
                        <a:pt x="1179" y="4095"/>
                        <a:pt x="1179" y="4095"/>
                        <a:pt x="1179" y="4095"/>
                      </a:cubicBezTo>
                      <a:cubicBezTo>
                        <a:pt x="1195" y="4095"/>
                        <a:pt x="1195" y="4110"/>
                        <a:pt x="1195" y="4110"/>
                      </a:cubicBezTo>
                      <a:cubicBezTo>
                        <a:pt x="1210" y="4126"/>
                        <a:pt x="1210" y="4126"/>
                        <a:pt x="1210" y="4126"/>
                      </a:cubicBezTo>
                      <a:cubicBezTo>
                        <a:pt x="1210" y="4126"/>
                        <a:pt x="1210" y="4141"/>
                        <a:pt x="1210" y="4141"/>
                      </a:cubicBezTo>
                      <a:lnTo>
                        <a:pt x="1226" y="4141"/>
                      </a:lnTo>
                      <a:cubicBezTo>
                        <a:pt x="1226" y="4141"/>
                        <a:pt x="1226" y="4157"/>
                        <a:pt x="1226" y="4157"/>
                      </a:cubicBezTo>
                      <a:cubicBezTo>
                        <a:pt x="1226" y="4157"/>
                        <a:pt x="1241" y="4157"/>
                        <a:pt x="1241" y="4172"/>
                      </a:cubicBezTo>
                      <a:cubicBezTo>
                        <a:pt x="1241" y="4172"/>
                        <a:pt x="1241" y="4172"/>
                        <a:pt x="1241" y="4188"/>
                      </a:cubicBezTo>
                      <a:cubicBezTo>
                        <a:pt x="1303" y="4219"/>
                        <a:pt x="1397" y="4281"/>
                        <a:pt x="1490" y="4343"/>
                      </a:cubicBezTo>
                      <a:cubicBezTo>
                        <a:pt x="1490" y="4374"/>
                        <a:pt x="1490" y="4389"/>
                        <a:pt x="1490" y="4420"/>
                      </a:cubicBezTo>
                      <a:lnTo>
                        <a:pt x="1505" y="4420"/>
                      </a:lnTo>
                      <a:cubicBezTo>
                        <a:pt x="1521" y="4436"/>
                        <a:pt x="1521" y="4451"/>
                        <a:pt x="1536" y="4467"/>
                      </a:cubicBezTo>
                      <a:lnTo>
                        <a:pt x="1505" y="4498"/>
                      </a:lnTo>
                      <a:cubicBezTo>
                        <a:pt x="1490" y="4498"/>
                        <a:pt x="1490" y="4482"/>
                        <a:pt x="1490" y="4482"/>
                      </a:cubicBezTo>
                      <a:cubicBezTo>
                        <a:pt x="1490" y="4498"/>
                        <a:pt x="1490" y="4513"/>
                        <a:pt x="1490" y="4529"/>
                      </a:cubicBezTo>
                      <a:cubicBezTo>
                        <a:pt x="1459" y="4560"/>
                        <a:pt x="1443" y="4591"/>
                        <a:pt x="1412" y="4637"/>
                      </a:cubicBezTo>
                      <a:lnTo>
                        <a:pt x="1397" y="4591"/>
                      </a:lnTo>
                      <a:lnTo>
                        <a:pt x="1397" y="4591"/>
                      </a:lnTo>
                      <a:cubicBezTo>
                        <a:pt x="1397" y="4622"/>
                        <a:pt x="1397" y="4637"/>
                        <a:pt x="1412" y="4653"/>
                      </a:cubicBezTo>
                      <a:lnTo>
                        <a:pt x="1397" y="4668"/>
                      </a:lnTo>
                      <a:cubicBezTo>
                        <a:pt x="1319" y="4699"/>
                        <a:pt x="1257" y="4746"/>
                        <a:pt x="1241" y="4839"/>
                      </a:cubicBezTo>
                      <a:lnTo>
                        <a:pt x="1303" y="4901"/>
                      </a:lnTo>
                      <a:lnTo>
                        <a:pt x="1102" y="4761"/>
                      </a:lnTo>
                      <a:cubicBezTo>
                        <a:pt x="1126" y="4701"/>
                        <a:pt x="1122" y="4612"/>
                        <a:pt x="1097" y="4561"/>
                      </a:cubicBezTo>
                      <a:lnTo>
                        <a:pt x="1097" y="4561"/>
                      </a:lnTo>
                      <a:lnTo>
                        <a:pt x="1133" y="4606"/>
                      </a:lnTo>
                      <a:cubicBezTo>
                        <a:pt x="1096" y="4496"/>
                        <a:pt x="1163" y="4446"/>
                        <a:pt x="1230" y="4446"/>
                      </a:cubicBezTo>
                      <a:cubicBezTo>
                        <a:pt x="1276" y="4446"/>
                        <a:pt x="1322" y="4469"/>
                        <a:pt x="1334" y="4513"/>
                      </a:cubicBezTo>
                      <a:lnTo>
                        <a:pt x="1334" y="4498"/>
                      </a:lnTo>
                      <a:cubicBezTo>
                        <a:pt x="1334" y="4498"/>
                        <a:pt x="1288" y="4420"/>
                        <a:pt x="1241" y="4312"/>
                      </a:cubicBezTo>
                      <a:lnTo>
                        <a:pt x="1241" y="4312"/>
                      </a:lnTo>
                      <a:lnTo>
                        <a:pt x="1334" y="4389"/>
                      </a:lnTo>
                      <a:lnTo>
                        <a:pt x="1226" y="4265"/>
                      </a:lnTo>
                      <a:cubicBezTo>
                        <a:pt x="1226" y="4265"/>
                        <a:pt x="1226" y="4250"/>
                        <a:pt x="1210" y="4250"/>
                      </a:cubicBezTo>
                      <a:cubicBezTo>
                        <a:pt x="1179" y="4157"/>
                        <a:pt x="1133" y="4048"/>
                        <a:pt x="1117" y="4017"/>
                      </a:cubicBezTo>
                      <a:close/>
                      <a:moveTo>
                        <a:pt x="3987" y="4932"/>
                      </a:moveTo>
                      <a:cubicBezTo>
                        <a:pt x="3971" y="4948"/>
                        <a:pt x="3956" y="4963"/>
                        <a:pt x="3925" y="4963"/>
                      </a:cubicBezTo>
                      <a:cubicBezTo>
                        <a:pt x="3940" y="4948"/>
                        <a:pt x="3940" y="4948"/>
                        <a:pt x="3940" y="4932"/>
                      </a:cubicBezTo>
                      <a:close/>
                      <a:moveTo>
                        <a:pt x="2591" y="5025"/>
                      </a:moveTo>
                      <a:cubicBezTo>
                        <a:pt x="2591" y="5025"/>
                        <a:pt x="2591" y="5025"/>
                        <a:pt x="2591" y="5025"/>
                      </a:cubicBezTo>
                      <a:lnTo>
                        <a:pt x="2591" y="5025"/>
                      </a:lnTo>
                      <a:cubicBezTo>
                        <a:pt x="2594" y="5025"/>
                        <a:pt x="2597" y="5025"/>
                        <a:pt x="2601" y="5025"/>
                      </a:cubicBezTo>
                      <a:lnTo>
                        <a:pt x="2601" y="5025"/>
                      </a:lnTo>
                      <a:cubicBezTo>
                        <a:pt x="2598" y="5025"/>
                        <a:pt x="2594" y="5025"/>
                        <a:pt x="2591" y="5025"/>
                      </a:cubicBezTo>
                      <a:close/>
                      <a:moveTo>
                        <a:pt x="2668" y="5025"/>
                      </a:moveTo>
                      <a:cubicBezTo>
                        <a:pt x="2684" y="5025"/>
                        <a:pt x="2699" y="5041"/>
                        <a:pt x="2699" y="5041"/>
                      </a:cubicBezTo>
                      <a:cubicBezTo>
                        <a:pt x="2699" y="5025"/>
                        <a:pt x="2684" y="5025"/>
                        <a:pt x="2668" y="5025"/>
                      </a:cubicBezTo>
                      <a:close/>
                      <a:moveTo>
                        <a:pt x="2405" y="4932"/>
                      </a:moveTo>
                      <a:cubicBezTo>
                        <a:pt x="2389" y="4963"/>
                        <a:pt x="2374" y="4994"/>
                        <a:pt x="2374" y="5025"/>
                      </a:cubicBezTo>
                      <a:lnTo>
                        <a:pt x="2358" y="4979"/>
                      </a:lnTo>
                      <a:cubicBezTo>
                        <a:pt x="2343" y="4994"/>
                        <a:pt x="2343" y="4994"/>
                        <a:pt x="2327" y="4994"/>
                      </a:cubicBezTo>
                      <a:cubicBezTo>
                        <a:pt x="2327" y="5010"/>
                        <a:pt x="2312" y="5010"/>
                        <a:pt x="2312" y="5010"/>
                      </a:cubicBezTo>
                      <a:cubicBezTo>
                        <a:pt x="2358" y="5025"/>
                        <a:pt x="2405" y="5041"/>
                        <a:pt x="2451" y="5056"/>
                      </a:cubicBezTo>
                      <a:lnTo>
                        <a:pt x="2451" y="5056"/>
                      </a:lnTo>
                      <a:lnTo>
                        <a:pt x="2451" y="5056"/>
                      </a:lnTo>
                      <a:cubicBezTo>
                        <a:pt x="2482" y="5072"/>
                        <a:pt x="2529" y="5087"/>
                        <a:pt x="2560" y="5103"/>
                      </a:cubicBezTo>
                      <a:cubicBezTo>
                        <a:pt x="2575" y="5072"/>
                        <a:pt x="2575" y="5056"/>
                        <a:pt x="2591" y="5025"/>
                      </a:cubicBezTo>
                      <a:lnTo>
                        <a:pt x="2591" y="5025"/>
                      </a:lnTo>
                      <a:cubicBezTo>
                        <a:pt x="2586" y="5025"/>
                        <a:pt x="2580" y="5025"/>
                        <a:pt x="2575" y="5025"/>
                      </a:cubicBezTo>
                      <a:cubicBezTo>
                        <a:pt x="2560" y="5010"/>
                        <a:pt x="2544" y="4994"/>
                        <a:pt x="2529" y="4979"/>
                      </a:cubicBezTo>
                      <a:cubicBezTo>
                        <a:pt x="2529" y="4979"/>
                        <a:pt x="2529" y="4994"/>
                        <a:pt x="2529" y="4994"/>
                      </a:cubicBezTo>
                      <a:cubicBezTo>
                        <a:pt x="2482" y="4963"/>
                        <a:pt x="2451" y="4932"/>
                        <a:pt x="2405" y="4932"/>
                      </a:cubicBezTo>
                      <a:close/>
                      <a:moveTo>
                        <a:pt x="2979" y="5087"/>
                      </a:moveTo>
                      <a:lnTo>
                        <a:pt x="2979" y="5087"/>
                      </a:lnTo>
                      <a:cubicBezTo>
                        <a:pt x="3010" y="5103"/>
                        <a:pt x="3041" y="5103"/>
                        <a:pt x="3072" y="5103"/>
                      </a:cubicBezTo>
                      <a:cubicBezTo>
                        <a:pt x="3072" y="5103"/>
                        <a:pt x="3072" y="5118"/>
                        <a:pt x="3072" y="5118"/>
                      </a:cubicBezTo>
                      <a:cubicBezTo>
                        <a:pt x="3072" y="5118"/>
                        <a:pt x="3072" y="5103"/>
                        <a:pt x="3056" y="5103"/>
                      </a:cubicBezTo>
                      <a:cubicBezTo>
                        <a:pt x="3025" y="5103"/>
                        <a:pt x="3010" y="5103"/>
                        <a:pt x="2979" y="5087"/>
                      </a:cubicBezTo>
                      <a:close/>
                      <a:moveTo>
                        <a:pt x="2601" y="5025"/>
                      </a:moveTo>
                      <a:cubicBezTo>
                        <a:pt x="2671" y="5027"/>
                        <a:pt x="2696" y="5044"/>
                        <a:pt x="2622" y="5118"/>
                      </a:cubicBezTo>
                      <a:cubicBezTo>
                        <a:pt x="2637" y="5118"/>
                        <a:pt x="2653" y="5134"/>
                        <a:pt x="2668" y="5134"/>
                      </a:cubicBezTo>
                      <a:cubicBezTo>
                        <a:pt x="2699" y="5134"/>
                        <a:pt x="2715" y="5118"/>
                        <a:pt x="2730" y="5103"/>
                      </a:cubicBezTo>
                      <a:cubicBezTo>
                        <a:pt x="2730" y="5087"/>
                        <a:pt x="2715" y="5056"/>
                        <a:pt x="2699" y="5041"/>
                      </a:cubicBezTo>
                      <a:cubicBezTo>
                        <a:pt x="2674" y="5028"/>
                        <a:pt x="2638" y="5026"/>
                        <a:pt x="2601" y="5025"/>
                      </a:cubicBezTo>
                      <a:close/>
                      <a:moveTo>
                        <a:pt x="2544" y="4793"/>
                      </a:moveTo>
                      <a:lnTo>
                        <a:pt x="2637" y="4839"/>
                      </a:lnTo>
                      <a:cubicBezTo>
                        <a:pt x="2637" y="4870"/>
                        <a:pt x="2637" y="4917"/>
                        <a:pt x="2653" y="4948"/>
                      </a:cubicBezTo>
                      <a:cubicBezTo>
                        <a:pt x="2653" y="4948"/>
                        <a:pt x="2653" y="4948"/>
                        <a:pt x="2668" y="4963"/>
                      </a:cubicBezTo>
                      <a:cubicBezTo>
                        <a:pt x="2699" y="4963"/>
                        <a:pt x="2730" y="4994"/>
                        <a:pt x="2730" y="4994"/>
                      </a:cubicBezTo>
                      <a:cubicBezTo>
                        <a:pt x="2777" y="4979"/>
                        <a:pt x="2792" y="4963"/>
                        <a:pt x="2792" y="4932"/>
                      </a:cubicBezTo>
                      <a:lnTo>
                        <a:pt x="2839" y="4948"/>
                      </a:lnTo>
                      <a:cubicBezTo>
                        <a:pt x="2839" y="4963"/>
                        <a:pt x="2839" y="4979"/>
                        <a:pt x="2839" y="4994"/>
                      </a:cubicBezTo>
                      <a:cubicBezTo>
                        <a:pt x="2823" y="5010"/>
                        <a:pt x="2808" y="5025"/>
                        <a:pt x="2792" y="5041"/>
                      </a:cubicBezTo>
                      <a:lnTo>
                        <a:pt x="2699" y="5041"/>
                      </a:lnTo>
                      <a:cubicBezTo>
                        <a:pt x="2730" y="5041"/>
                        <a:pt x="2761" y="5041"/>
                        <a:pt x="2792" y="5056"/>
                      </a:cubicBezTo>
                      <a:cubicBezTo>
                        <a:pt x="2777" y="5072"/>
                        <a:pt x="2761" y="5087"/>
                        <a:pt x="2730" y="5103"/>
                      </a:cubicBezTo>
                      <a:cubicBezTo>
                        <a:pt x="2746" y="5118"/>
                        <a:pt x="2746" y="5149"/>
                        <a:pt x="2761" y="5165"/>
                      </a:cubicBezTo>
                      <a:cubicBezTo>
                        <a:pt x="2730" y="5165"/>
                        <a:pt x="2699" y="5149"/>
                        <a:pt x="2668" y="5134"/>
                      </a:cubicBezTo>
                      <a:cubicBezTo>
                        <a:pt x="2653" y="5134"/>
                        <a:pt x="2637" y="5134"/>
                        <a:pt x="2606" y="5118"/>
                      </a:cubicBezTo>
                      <a:lnTo>
                        <a:pt x="2622" y="5118"/>
                      </a:lnTo>
                      <a:cubicBezTo>
                        <a:pt x="2591" y="5118"/>
                        <a:pt x="2575" y="5103"/>
                        <a:pt x="2560" y="5103"/>
                      </a:cubicBezTo>
                      <a:cubicBezTo>
                        <a:pt x="2560" y="5103"/>
                        <a:pt x="2560" y="5118"/>
                        <a:pt x="2560" y="5118"/>
                      </a:cubicBezTo>
                      <a:cubicBezTo>
                        <a:pt x="2544" y="5149"/>
                        <a:pt x="2513" y="5196"/>
                        <a:pt x="2498" y="5227"/>
                      </a:cubicBezTo>
                      <a:lnTo>
                        <a:pt x="2451" y="5211"/>
                      </a:lnTo>
                      <a:cubicBezTo>
                        <a:pt x="2424" y="5157"/>
                        <a:pt x="2397" y="5115"/>
                        <a:pt x="2330" y="5115"/>
                      </a:cubicBezTo>
                      <a:cubicBezTo>
                        <a:pt x="2319" y="5115"/>
                        <a:pt x="2308" y="5116"/>
                        <a:pt x="2296" y="5118"/>
                      </a:cubicBezTo>
                      <a:cubicBezTo>
                        <a:pt x="2296" y="5041"/>
                        <a:pt x="2296" y="5025"/>
                        <a:pt x="2312" y="5010"/>
                      </a:cubicBezTo>
                      <a:lnTo>
                        <a:pt x="2281" y="5010"/>
                      </a:lnTo>
                      <a:cubicBezTo>
                        <a:pt x="2296" y="4994"/>
                        <a:pt x="2296" y="4994"/>
                        <a:pt x="2312" y="4994"/>
                      </a:cubicBezTo>
                      <a:cubicBezTo>
                        <a:pt x="2327" y="4979"/>
                        <a:pt x="2343" y="4963"/>
                        <a:pt x="2358" y="4963"/>
                      </a:cubicBezTo>
                      <a:lnTo>
                        <a:pt x="2358" y="4979"/>
                      </a:lnTo>
                      <a:cubicBezTo>
                        <a:pt x="2358" y="4963"/>
                        <a:pt x="2374" y="4948"/>
                        <a:pt x="2389" y="4932"/>
                      </a:cubicBezTo>
                      <a:lnTo>
                        <a:pt x="2405" y="4932"/>
                      </a:lnTo>
                      <a:cubicBezTo>
                        <a:pt x="2405" y="4932"/>
                        <a:pt x="2405" y="4917"/>
                        <a:pt x="2420" y="4917"/>
                      </a:cubicBezTo>
                      <a:cubicBezTo>
                        <a:pt x="2451" y="4932"/>
                        <a:pt x="2482" y="4963"/>
                        <a:pt x="2529" y="4979"/>
                      </a:cubicBezTo>
                      <a:cubicBezTo>
                        <a:pt x="2529" y="4979"/>
                        <a:pt x="2513" y="4948"/>
                        <a:pt x="2513" y="4917"/>
                      </a:cubicBezTo>
                      <a:cubicBezTo>
                        <a:pt x="2513" y="4901"/>
                        <a:pt x="2498" y="4870"/>
                        <a:pt x="2498" y="4839"/>
                      </a:cubicBezTo>
                      <a:cubicBezTo>
                        <a:pt x="2513" y="4824"/>
                        <a:pt x="2529" y="4808"/>
                        <a:pt x="2544" y="4793"/>
                      </a:cubicBezTo>
                      <a:close/>
                      <a:moveTo>
                        <a:pt x="4235" y="5754"/>
                      </a:moveTo>
                      <a:cubicBezTo>
                        <a:pt x="4188" y="5785"/>
                        <a:pt x="4111" y="5847"/>
                        <a:pt x="4033" y="5909"/>
                      </a:cubicBezTo>
                      <a:cubicBezTo>
                        <a:pt x="4095" y="5863"/>
                        <a:pt x="4188" y="5785"/>
                        <a:pt x="4235" y="5754"/>
                      </a:cubicBezTo>
                      <a:close/>
                      <a:moveTo>
                        <a:pt x="590" y="3614"/>
                      </a:moveTo>
                      <a:cubicBezTo>
                        <a:pt x="606" y="3629"/>
                        <a:pt x="621" y="3629"/>
                        <a:pt x="621" y="3645"/>
                      </a:cubicBezTo>
                      <a:cubicBezTo>
                        <a:pt x="621" y="3660"/>
                        <a:pt x="637" y="3676"/>
                        <a:pt x="683" y="3676"/>
                      </a:cubicBezTo>
                      <a:cubicBezTo>
                        <a:pt x="714" y="3691"/>
                        <a:pt x="730" y="3707"/>
                        <a:pt x="761" y="3722"/>
                      </a:cubicBezTo>
                      <a:cubicBezTo>
                        <a:pt x="761" y="3722"/>
                        <a:pt x="761" y="3722"/>
                        <a:pt x="761" y="3722"/>
                      </a:cubicBezTo>
                      <a:lnTo>
                        <a:pt x="761" y="3722"/>
                      </a:lnTo>
                      <a:cubicBezTo>
                        <a:pt x="776" y="3738"/>
                        <a:pt x="776" y="3738"/>
                        <a:pt x="776" y="3738"/>
                      </a:cubicBezTo>
                      <a:lnTo>
                        <a:pt x="792" y="3738"/>
                      </a:lnTo>
                      <a:cubicBezTo>
                        <a:pt x="823" y="3769"/>
                        <a:pt x="854" y="3784"/>
                        <a:pt x="869" y="3800"/>
                      </a:cubicBezTo>
                      <a:cubicBezTo>
                        <a:pt x="869" y="3800"/>
                        <a:pt x="869" y="3815"/>
                        <a:pt x="885" y="3815"/>
                      </a:cubicBezTo>
                      <a:lnTo>
                        <a:pt x="900" y="3831"/>
                      </a:lnTo>
                      <a:cubicBezTo>
                        <a:pt x="911" y="3831"/>
                        <a:pt x="914" y="3838"/>
                        <a:pt x="920" y="3842"/>
                      </a:cubicBezTo>
                      <a:lnTo>
                        <a:pt x="920" y="3842"/>
                      </a:lnTo>
                      <a:cubicBezTo>
                        <a:pt x="924" y="3848"/>
                        <a:pt x="931" y="3852"/>
                        <a:pt x="931" y="3862"/>
                      </a:cubicBezTo>
                      <a:cubicBezTo>
                        <a:pt x="950" y="3871"/>
                        <a:pt x="963" y="3881"/>
                        <a:pt x="978" y="3890"/>
                      </a:cubicBezTo>
                      <a:lnTo>
                        <a:pt x="978" y="3890"/>
                      </a:lnTo>
                      <a:cubicBezTo>
                        <a:pt x="978" y="3893"/>
                        <a:pt x="978" y="3893"/>
                        <a:pt x="978" y="3893"/>
                      </a:cubicBezTo>
                      <a:cubicBezTo>
                        <a:pt x="993" y="3908"/>
                        <a:pt x="1009" y="3908"/>
                        <a:pt x="1024" y="3924"/>
                      </a:cubicBezTo>
                      <a:cubicBezTo>
                        <a:pt x="1012" y="3912"/>
                        <a:pt x="1000" y="3909"/>
                        <a:pt x="995" y="3901"/>
                      </a:cubicBezTo>
                      <a:lnTo>
                        <a:pt x="995" y="3901"/>
                      </a:lnTo>
                      <a:cubicBezTo>
                        <a:pt x="1000" y="3904"/>
                        <a:pt x="1004" y="3906"/>
                        <a:pt x="1009" y="3908"/>
                      </a:cubicBezTo>
                      <a:lnTo>
                        <a:pt x="1024" y="3924"/>
                      </a:lnTo>
                      <a:lnTo>
                        <a:pt x="1024" y="3924"/>
                      </a:lnTo>
                      <a:cubicBezTo>
                        <a:pt x="1024" y="3924"/>
                        <a:pt x="1024" y="3924"/>
                        <a:pt x="1024" y="3924"/>
                      </a:cubicBezTo>
                      <a:lnTo>
                        <a:pt x="1055" y="3955"/>
                      </a:lnTo>
                      <a:cubicBezTo>
                        <a:pt x="1055" y="3955"/>
                        <a:pt x="1055" y="3955"/>
                        <a:pt x="1055" y="3955"/>
                      </a:cubicBezTo>
                      <a:lnTo>
                        <a:pt x="1055" y="3955"/>
                      </a:lnTo>
                      <a:cubicBezTo>
                        <a:pt x="1055" y="3971"/>
                        <a:pt x="1071" y="3971"/>
                        <a:pt x="1071" y="3971"/>
                      </a:cubicBezTo>
                      <a:lnTo>
                        <a:pt x="1071" y="3971"/>
                      </a:lnTo>
                      <a:cubicBezTo>
                        <a:pt x="1071" y="3971"/>
                        <a:pt x="1071" y="3971"/>
                        <a:pt x="1071" y="3971"/>
                      </a:cubicBezTo>
                      <a:lnTo>
                        <a:pt x="1071" y="3971"/>
                      </a:lnTo>
                      <a:cubicBezTo>
                        <a:pt x="1086" y="3971"/>
                        <a:pt x="1086" y="3986"/>
                        <a:pt x="1086" y="3986"/>
                      </a:cubicBezTo>
                      <a:lnTo>
                        <a:pt x="1086" y="3986"/>
                      </a:lnTo>
                      <a:cubicBezTo>
                        <a:pt x="1091" y="3991"/>
                        <a:pt x="1097" y="3996"/>
                        <a:pt x="1102" y="4002"/>
                      </a:cubicBezTo>
                      <a:cubicBezTo>
                        <a:pt x="1040" y="4126"/>
                        <a:pt x="1195" y="4157"/>
                        <a:pt x="1133" y="4312"/>
                      </a:cubicBezTo>
                      <a:cubicBezTo>
                        <a:pt x="1148" y="4250"/>
                        <a:pt x="1102" y="4219"/>
                        <a:pt x="1086" y="4203"/>
                      </a:cubicBezTo>
                      <a:cubicBezTo>
                        <a:pt x="1055" y="4281"/>
                        <a:pt x="1024" y="4358"/>
                        <a:pt x="1009" y="4436"/>
                      </a:cubicBezTo>
                      <a:cubicBezTo>
                        <a:pt x="978" y="4529"/>
                        <a:pt x="947" y="4637"/>
                        <a:pt x="931" y="4730"/>
                      </a:cubicBezTo>
                      <a:lnTo>
                        <a:pt x="1365" y="5041"/>
                      </a:lnTo>
                      <a:cubicBezTo>
                        <a:pt x="1381" y="5165"/>
                        <a:pt x="1428" y="5273"/>
                        <a:pt x="1443" y="5382"/>
                      </a:cubicBezTo>
                      <a:lnTo>
                        <a:pt x="2265" y="5677"/>
                      </a:lnTo>
                      <a:cubicBezTo>
                        <a:pt x="2281" y="5692"/>
                        <a:pt x="2281" y="5708"/>
                        <a:pt x="2296" y="5723"/>
                      </a:cubicBezTo>
                      <a:cubicBezTo>
                        <a:pt x="2358" y="5785"/>
                        <a:pt x="2451" y="5847"/>
                        <a:pt x="2187" y="6049"/>
                      </a:cubicBezTo>
                      <a:lnTo>
                        <a:pt x="249" y="4606"/>
                      </a:lnTo>
                      <a:cubicBezTo>
                        <a:pt x="249" y="4591"/>
                        <a:pt x="249" y="4560"/>
                        <a:pt x="249" y="4544"/>
                      </a:cubicBezTo>
                      <a:cubicBezTo>
                        <a:pt x="249" y="4544"/>
                        <a:pt x="280" y="4451"/>
                        <a:pt x="311" y="4358"/>
                      </a:cubicBezTo>
                      <a:cubicBezTo>
                        <a:pt x="357" y="4250"/>
                        <a:pt x="388" y="4203"/>
                        <a:pt x="388" y="4203"/>
                      </a:cubicBezTo>
                      <a:cubicBezTo>
                        <a:pt x="388" y="4203"/>
                        <a:pt x="342" y="4157"/>
                        <a:pt x="311" y="4110"/>
                      </a:cubicBezTo>
                      <a:cubicBezTo>
                        <a:pt x="264" y="4079"/>
                        <a:pt x="233" y="4033"/>
                        <a:pt x="233" y="4033"/>
                      </a:cubicBezTo>
                      <a:cubicBezTo>
                        <a:pt x="248" y="3989"/>
                        <a:pt x="262" y="3974"/>
                        <a:pt x="276" y="3974"/>
                      </a:cubicBezTo>
                      <a:cubicBezTo>
                        <a:pt x="302" y="3974"/>
                        <a:pt x="329" y="4029"/>
                        <a:pt x="361" y="4029"/>
                      </a:cubicBezTo>
                      <a:cubicBezTo>
                        <a:pt x="382" y="4029"/>
                        <a:pt x="407" y="4004"/>
                        <a:pt x="435" y="3924"/>
                      </a:cubicBezTo>
                      <a:cubicBezTo>
                        <a:pt x="373" y="3831"/>
                        <a:pt x="512" y="3707"/>
                        <a:pt x="481" y="3645"/>
                      </a:cubicBezTo>
                      <a:lnTo>
                        <a:pt x="481" y="3645"/>
                      </a:lnTo>
                      <a:cubicBezTo>
                        <a:pt x="495" y="3652"/>
                        <a:pt x="509" y="3659"/>
                        <a:pt x="524" y="3659"/>
                      </a:cubicBezTo>
                      <a:cubicBezTo>
                        <a:pt x="543" y="3659"/>
                        <a:pt x="564" y="3648"/>
                        <a:pt x="590" y="3614"/>
                      </a:cubicBezTo>
                      <a:close/>
                      <a:moveTo>
                        <a:pt x="151" y="4510"/>
                      </a:moveTo>
                      <a:cubicBezTo>
                        <a:pt x="179" y="4510"/>
                        <a:pt x="187" y="4546"/>
                        <a:pt x="187" y="4591"/>
                      </a:cubicBezTo>
                      <a:lnTo>
                        <a:pt x="2219" y="6095"/>
                      </a:lnTo>
                      <a:cubicBezTo>
                        <a:pt x="2312" y="6033"/>
                        <a:pt x="2451" y="5940"/>
                        <a:pt x="2529" y="5878"/>
                      </a:cubicBezTo>
                      <a:cubicBezTo>
                        <a:pt x="2570" y="5837"/>
                        <a:pt x="2584" y="5809"/>
                        <a:pt x="2547" y="5809"/>
                      </a:cubicBezTo>
                      <a:cubicBezTo>
                        <a:pt x="2529" y="5809"/>
                        <a:pt x="2498" y="5816"/>
                        <a:pt x="2451" y="5832"/>
                      </a:cubicBezTo>
                      <a:cubicBezTo>
                        <a:pt x="2482" y="5816"/>
                        <a:pt x="2513" y="5785"/>
                        <a:pt x="2544" y="5770"/>
                      </a:cubicBezTo>
                      <a:lnTo>
                        <a:pt x="2668" y="5816"/>
                      </a:lnTo>
                      <a:cubicBezTo>
                        <a:pt x="2529" y="5925"/>
                        <a:pt x="2374" y="6049"/>
                        <a:pt x="2250" y="6157"/>
                      </a:cubicBezTo>
                      <a:lnTo>
                        <a:pt x="125" y="4575"/>
                      </a:lnTo>
                      <a:cubicBezTo>
                        <a:pt x="125" y="4560"/>
                        <a:pt x="109" y="4544"/>
                        <a:pt x="109" y="4529"/>
                      </a:cubicBezTo>
                      <a:cubicBezTo>
                        <a:pt x="127" y="4516"/>
                        <a:pt x="141" y="4510"/>
                        <a:pt x="151" y="4510"/>
                      </a:cubicBezTo>
                      <a:close/>
                      <a:moveTo>
                        <a:pt x="1800" y="0"/>
                      </a:moveTo>
                      <a:cubicBezTo>
                        <a:pt x="1784" y="62"/>
                        <a:pt x="1753" y="124"/>
                        <a:pt x="1738" y="217"/>
                      </a:cubicBezTo>
                      <a:lnTo>
                        <a:pt x="1676" y="155"/>
                      </a:lnTo>
                      <a:lnTo>
                        <a:pt x="1676" y="155"/>
                      </a:lnTo>
                      <a:cubicBezTo>
                        <a:pt x="1195" y="589"/>
                        <a:pt x="1753" y="760"/>
                        <a:pt x="1552" y="1225"/>
                      </a:cubicBezTo>
                      <a:cubicBezTo>
                        <a:pt x="1534" y="1219"/>
                        <a:pt x="1520" y="1216"/>
                        <a:pt x="1507" y="1216"/>
                      </a:cubicBezTo>
                      <a:cubicBezTo>
                        <a:pt x="1413" y="1216"/>
                        <a:pt x="1446" y="1379"/>
                        <a:pt x="1377" y="1379"/>
                      </a:cubicBezTo>
                      <a:cubicBezTo>
                        <a:pt x="1365" y="1379"/>
                        <a:pt x="1352" y="1374"/>
                        <a:pt x="1334" y="1365"/>
                      </a:cubicBezTo>
                      <a:cubicBezTo>
                        <a:pt x="1381" y="1260"/>
                        <a:pt x="1349" y="1234"/>
                        <a:pt x="1291" y="1234"/>
                      </a:cubicBezTo>
                      <a:cubicBezTo>
                        <a:pt x="1271" y="1234"/>
                        <a:pt x="1249" y="1237"/>
                        <a:pt x="1226" y="1241"/>
                      </a:cubicBezTo>
                      <a:cubicBezTo>
                        <a:pt x="1257" y="1349"/>
                        <a:pt x="1350" y="1442"/>
                        <a:pt x="1226" y="1582"/>
                      </a:cubicBezTo>
                      <a:cubicBezTo>
                        <a:pt x="1164" y="1489"/>
                        <a:pt x="1040" y="1598"/>
                        <a:pt x="1071" y="1427"/>
                      </a:cubicBezTo>
                      <a:lnTo>
                        <a:pt x="1071" y="1427"/>
                      </a:lnTo>
                      <a:cubicBezTo>
                        <a:pt x="953" y="1618"/>
                        <a:pt x="919" y="1754"/>
                        <a:pt x="1009" y="1900"/>
                      </a:cubicBezTo>
                      <a:lnTo>
                        <a:pt x="1009" y="1900"/>
                      </a:lnTo>
                      <a:cubicBezTo>
                        <a:pt x="1009" y="1897"/>
                        <a:pt x="1009" y="1895"/>
                        <a:pt x="1009" y="1892"/>
                      </a:cubicBezTo>
                      <a:lnTo>
                        <a:pt x="1009" y="1892"/>
                      </a:lnTo>
                      <a:cubicBezTo>
                        <a:pt x="1009" y="1895"/>
                        <a:pt x="1010" y="1898"/>
                        <a:pt x="1010" y="1901"/>
                      </a:cubicBezTo>
                      <a:lnTo>
                        <a:pt x="1010" y="1901"/>
                      </a:lnTo>
                      <a:cubicBezTo>
                        <a:pt x="1010" y="1901"/>
                        <a:pt x="1009" y="1900"/>
                        <a:pt x="1009" y="1900"/>
                      </a:cubicBezTo>
                      <a:lnTo>
                        <a:pt x="1009" y="1900"/>
                      </a:lnTo>
                      <a:cubicBezTo>
                        <a:pt x="1009" y="1904"/>
                        <a:pt x="1009" y="1909"/>
                        <a:pt x="1010" y="1912"/>
                      </a:cubicBezTo>
                      <a:lnTo>
                        <a:pt x="1010" y="1912"/>
                      </a:lnTo>
                      <a:cubicBezTo>
                        <a:pt x="1010" y="1909"/>
                        <a:pt x="1010" y="1905"/>
                        <a:pt x="1010" y="1901"/>
                      </a:cubicBezTo>
                      <a:lnTo>
                        <a:pt x="1010" y="1901"/>
                      </a:lnTo>
                      <a:cubicBezTo>
                        <a:pt x="1014" y="1909"/>
                        <a:pt x="1019" y="1916"/>
                        <a:pt x="1024" y="1923"/>
                      </a:cubicBezTo>
                      <a:cubicBezTo>
                        <a:pt x="1016" y="1923"/>
                        <a:pt x="1012" y="1919"/>
                        <a:pt x="1010" y="1912"/>
                      </a:cubicBezTo>
                      <a:lnTo>
                        <a:pt x="1010" y="1912"/>
                      </a:lnTo>
                      <a:cubicBezTo>
                        <a:pt x="1010" y="2105"/>
                        <a:pt x="592" y="2273"/>
                        <a:pt x="652" y="2528"/>
                      </a:cubicBezTo>
                      <a:cubicBezTo>
                        <a:pt x="652" y="2528"/>
                        <a:pt x="714" y="2838"/>
                        <a:pt x="807" y="3133"/>
                      </a:cubicBezTo>
                      <a:cubicBezTo>
                        <a:pt x="823" y="3180"/>
                        <a:pt x="823" y="3211"/>
                        <a:pt x="838" y="3257"/>
                      </a:cubicBezTo>
                      <a:cubicBezTo>
                        <a:pt x="823" y="3288"/>
                        <a:pt x="792" y="3319"/>
                        <a:pt x="807" y="3381"/>
                      </a:cubicBezTo>
                      <a:lnTo>
                        <a:pt x="931" y="3536"/>
                      </a:lnTo>
                      <a:cubicBezTo>
                        <a:pt x="962" y="3645"/>
                        <a:pt x="993" y="3707"/>
                        <a:pt x="993" y="3707"/>
                      </a:cubicBezTo>
                      <a:cubicBezTo>
                        <a:pt x="993" y="3676"/>
                        <a:pt x="993" y="3645"/>
                        <a:pt x="993" y="3614"/>
                      </a:cubicBezTo>
                      <a:lnTo>
                        <a:pt x="1133" y="3769"/>
                      </a:lnTo>
                      <a:lnTo>
                        <a:pt x="1133" y="3831"/>
                      </a:lnTo>
                      <a:cubicBezTo>
                        <a:pt x="1086" y="3831"/>
                        <a:pt x="1071" y="3862"/>
                        <a:pt x="1055" y="3862"/>
                      </a:cubicBezTo>
                      <a:lnTo>
                        <a:pt x="993" y="3707"/>
                      </a:lnTo>
                      <a:lnTo>
                        <a:pt x="993" y="3707"/>
                      </a:lnTo>
                      <a:cubicBezTo>
                        <a:pt x="1009" y="3769"/>
                        <a:pt x="1024" y="3815"/>
                        <a:pt x="1055" y="3862"/>
                      </a:cubicBezTo>
                      <a:cubicBezTo>
                        <a:pt x="1040" y="3862"/>
                        <a:pt x="1009" y="3862"/>
                        <a:pt x="962" y="3815"/>
                      </a:cubicBezTo>
                      <a:cubicBezTo>
                        <a:pt x="916" y="3800"/>
                        <a:pt x="900" y="3769"/>
                        <a:pt x="931" y="3753"/>
                      </a:cubicBezTo>
                      <a:lnTo>
                        <a:pt x="931" y="3753"/>
                      </a:lnTo>
                      <a:cubicBezTo>
                        <a:pt x="931" y="3753"/>
                        <a:pt x="932" y="3753"/>
                        <a:pt x="932" y="3753"/>
                      </a:cubicBezTo>
                      <a:lnTo>
                        <a:pt x="932" y="3753"/>
                      </a:lnTo>
                      <a:cubicBezTo>
                        <a:pt x="876" y="3724"/>
                        <a:pt x="810" y="3691"/>
                        <a:pt x="745" y="3691"/>
                      </a:cubicBezTo>
                      <a:cubicBezTo>
                        <a:pt x="776" y="3660"/>
                        <a:pt x="792" y="3676"/>
                        <a:pt x="745" y="3629"/>
                      </a:cubicBezTo>
                      <a:cubicBezTo>
                        <a:pt x="745" y="3629"/>
                        <a:pt x="730" y="3645"/>
                        <a:pt x="714" y="3645"/>
                      </a:cubicBezTo>
                      <a:cubicBezTo>
                        <a:pt x="804" y="3450"/>
                        <a:pt x="633" y="3443"/>
                        <a:pt x="580" y="3373"/>
                      </a:cubicBezTo>
                      <a:lnTo>
                        <a:pt x="580" y="3373"/>
                      </a:lnTo>
                      <a:cubicBezTo>
                        <a:pt x="585" y="3386"/>
                        <a:pt x="569" y="3399"/>
                        <a:pt x="543" y="3412"/>
                      </a:cubicBezTo>
                      <a:cubicBezTo>
                        <a:pt x="512" y="3397"/>
                        <a:pt x="528" y="3366"/>
                        <a:pt x="543" y="3350"/>
                      </a:cubicBezTo>
                      <a:cubicBezTo>
                        <a:pt x="559" y="3350"/>
                        <a:pt x="559" y="3366"/>
                        <a:pt x="574" y="3366"/>
                      </a:cubicBezTo>
                      <a:cubicBezTo>
                        <a:pt x="576" y="3368"/>
                        <a:pt x="578" y="3371"/>
                        <a:pt x="580" y="3373"/>
                      </a:cubicBezTo>
                      <a:lnTo>
                        <a:pt x="580" y="3373"/>
                      </a:lnTo>
                      <a:cubicBezTo>
                        <a:pt x="579" y="3371"/>
                        <a:pt x="577" y="3368"/>
                        <a:pt x="574" y="3366"/>
                      </a:cubicBezTo>
                      <a:lnTo>
                        <a:pt x="574" y="3366"/>
                      </a:lnTo>
                      <a:cubicBezTo>
                        <a:pt x="683" y="3459"/>
                        <a:pt x="745" y="3459"/>
                        <a:pt x="823" y="3598"/>
                      </a:cubicBezTo>
                      <a:cubicBezTo>
                        <a:pt x="931" y="3567"/>
                        <a:pt x="869" y="3490"/>
                        <a:pt x="807" y="3428"/>
                      </a:cubicBezTo>
                      <a:cubicBezTo>
                        <a:pt x="807" y="3412"/>
                        <a:pt x="807" y="3397"/>
                        <a:pt x="807" y="3381"/>
                      </a:cubicBezTo>
                      <a:cubicBezTo>
                        <a:pt x="807" y="3381"/>
                        <a:pt x="761" y="3319"/>
                        <a:pt x="714" y="3273"/>
                      </a:cubicBezTo>
                      <a:cubicBezTo>
                        <a:pt x="668" y="3211"/>
                        <a:pt x="621" y="3149"/>
                        <a:pt x="621" y="3149"/>
                      </a:cubicBezTo>
                      <a:lnTo>
                        <a:pt x="528" y="3086"/>
                      </a:lnTo>
                      <a:lnTo>
                        <a:pt x="528" y="3086"/>
                      </a:lnTo>
                      <a:cubicBezTo>
                        <a:pt x="528" y="3087"/>
                        <a:pt x="580" y="3280"/>
                        <a:pt x="589" y="3302"/>
                      </a:cubicBezTo>
                      <a:lnTo>
                        <a:pt x="589" y="3302"/>
                      </a:lnTo>
                      <a:cubicBezTo>
                        <a:pt x="581" y="3295"/>
                        <a:pt x="574" y="3292"/>
                        <a:pt x="567" y="3292"/>
                      </a:cubicBezTo>
                      <a:cubicBezTo>
                        <a:pt x="559" y="3292"/>
                        <a:pt x="551" y="3296"/>
                        <a:pt x="543" y="3304"/>
                      </a:cubicBezTo>
                      <a:cubicBezTo>
                        <a:pt x="543" y="3304"/>
                        <a:pt x="528" y="3288"/>
                        <a:pt x="512" y="3288"/>
                      </a:cubicBezTo>
                      <a:cubicBezTo>
                        <a:pt x="512" y="3288"/>
                        <a:pt x="512" y="3304"/>
                        <a:pt x="512" y="3304"/>
                      </a:cubicBezTo>
                      <a:cubicBezTo>
                        <a:pt x="497" y="3304"/>
                        <a:pt x="497" y="3304"/>
                        <a:pt x="481" y="3288"/>
                      </a:cubicBezTo>
                      <a:lnTo>
                        <a:pt x="481" y="3288"/>
                      </a:lnTo>
                      <a:cubicBezTo>
                        <a:pt x="481" y="3304"/>
                        <a:pt x="481" y="3319"/>
                        <a:pt x="497" y="3350"/>
                      </a:cubicBezTo>
                      <a:cubicBezTo>
                        <a:pt x="497" y="3366"/>
                        <a:pt x="481" y="3397"/>
                        <a:pt x="481" y="3412"/>
                      </a:cubicBezTo>
                      <a:cubicBezTo>
                        <a:pt x="481" y="3391"/>
                        <a:pt x="472" y="3383"/>
                        <a:pt x="459" y="3383"/>
                      </a:cubicBezTo>
                      <a:cubicBezTo>
                        <a:pt x="443" y="3383"/>
                        <a:pt x="421" y="3395"/>
                        <a:pt x="404" y="3412"/>
                      </a:cubicBezTo>
                      <a:cubicBezTo>
                        <a:pt x="382" y="3401"/>
                        <a:pt x="368" y="3390"/>
                        <a:pt x="356" y="3390"/>
                      </a:cubicBezTo>
                      <a:cubicBezTo>
                        <a:pt x="351" y="3390"/>
                        <a:pt x="346" y="3392"/>
                        <a:pt x="342" y="3397"/>
                      </a:cubicBezTo>
                      <a:cubicBezTo>
                        <a:pt x="357" y="3397"/>
                        <a:pt x="357" y="3412"/>
                        <a:pt x="373" y="3428"/>
                      </a:cubicBezTo>
                      <a:cubicBezTo>
                        <a:pt x="326" y="3474"/>
                        <a:pt x="280" y="3521"/>
                        <a:pt x="264" y="3552"/>
                      </a:cubicBezTo>
                      <a:cubicBezTo>
                        <a:pt x="280" y="3784"/>
                        <a:pt x="94" y="4064"/>
                        <a:pt x="1" y="4560"/>
                      </a:cubicBezTo>
                      <a:lnTo>
                        <a:pt x="2312" y="6266"/>
                      </a:lnTo>
                      <a:cubicBezTo>
                        <a:pt x="2343" y="6235"/>
                        <a:pt x="2389" y="6219"/>
                        <a:pt x="2420" y="6188"/>
                      </a:cubicBezTo>
                      <a:lnTo>
                        <a:pt x="2420" y="6188"/>
                      </a:lnTo>
                      <a:cubicBezTo>
                        <a:pt x="2374" y="6235"/>
                        <a:pt x="2296" y="6297"/>
                        <a:pt x="2358" y="6297"/>
                      </a:cubicBezTo>
                      <a:cubicBezTo>
                        <a:pt x="2606" y="6157"/>
                        <a:pt x="2777" y="6018"/>
                        <a:pt x="2916" y="5894"/>
                      </a:cubicBezTo>
                      <a:lnTo>
                        <a:pt x="3180" y="5987"/>
                      </a:lnTo>
                      <a:cubicBezTo>
                        <a:pt x="3211" y="5956"/>
                        <a:pt x="3242" y="5940"/>
                        <a:pt x="3289" y="5925"/>
                      </a:cubicBezTo>
                      <a:lnTo>
                        <a:pt x="3289" y="5925"/>
                      </a:lnTo>
                      <a:lnTo>
                        <a:pt x="3273" y="5956"/>
                      </a:lnTo>
                      <a:cubicBezTo>
                        <a:pt x="3435" y="5875"/>
                        <a:pt x="3399" y="5777"/>
                        <a:pt x="3312" y="5777"/>
                      </a:cubicBezTo>
                      <a:cubicBezTo>
                        <a:pt x="3282" y="5777"/>
                        <a:pt x="3247" y="5788"/>
                        <a:pt x="3211" y="5816"/>
                      </a:cubicBezTo>
                      <a:cubicBezTo>
                        <a:pt x="3211" y="5816"/>
                        <a:pt x="3227" y="5770"/>
                        <a:pt x="3258" y="5708"/>
                      </a:cubicBezTo>
                      <a:cubicBezTo>
                        <a:pt x="3273" y="5661"/>
                        <a:pt x="3304" y="5615"/>
                        <a:pt x="3304" y="5615"/>
                      </a:cubicBezTo>
                      <a:lnTo>
                        <a:pt x="3335" y="5630"/>
                      </a:lnTo>
                      <a:cubicBezTo>
                        <a:pt x="3351" y="5599"/>
                        <a:pt x="3351" y="5568"/>
                        <a:pt x="3366" y="5552"/>
                      </a:cubicBezTo>
                      <a:cubicBezTo>
                        <a:pt x="3397" y="5459"/>
                        <a:pt x="3413" y="5366"/>
                        <a:pt x="3428" y="5258"/>
                      </a:cubicBezTo>
                      <a:lnTo>
                        <a:pt x="3568" y="5335"/>
                      </a:lnTo>
                      <a:cubicBezTo>
                        <a:pt x="3599" y="5320"/>
                        <a:pt x="3614" y="5304"/>
                        <a:pt x="3630" y="5273"/>
                      </a:cubicBezTo>
                      <a:cubicBezTo>
                        <a:pt x="3692" y="5320"/>
                        <a:pt x="3754" y="5397"/>
                        <a:pt x="3769" y="5459"/>
                      </a:cubicBezTo>
                      <a:cubicBezTo>
                        <a:pt x="3769" y="5382"/>
                        <a:pt x="3800" y="5289"/>
                        <a:pt x="3832" y="5196"/>
                      </a:cubicBezTo>
                      <a:lnTo>
                        <a:pt x="3863" y="5211"/>
                      </a:lnTo>
                      <a:cubicBezTo>
                        <a:pt x="3925" y="5103"/>
                        <a:pt x="4049" y="4932"/>
                        <a:pt x="4157" y="4824"/>
                      </a:cubicBezTo>
                      <a:cubicBezTo>
                        <a:pt x="4148" y="4815"/>
                        <a:pt x="4138" y="4811"/>
                        <a:pt x="4128" y="4811"/>
                      </a:cubicBezTo>
                      <a:cubicBezTo>
                        <a:pt x="4099" y="4811"/>
                        <a:pt x="4065" y="4837"/>
                        <a:pt x="4037" y="4837"/>
                      </a:cubicBezTo>
                      <a:cubicBezTo>
                        <a:pt x="4023" y="4837"/>
                        <a:pt x="4011" y="4830"/>
                        <a:pt x="4002" y="4808"/>
                      </a:cubicBezTo>
                      <a:cubicBezTo>
                        <a:pt x="4049" y="4715"/>
                        <a:pt x="4126" y="4606"/>
                        <a:pt x="4157" y="4513"/>
                      </a:cubicBezTo>
                      <a:lnTo>
                        <a:pt x="4018" y="4513"/>
                      </a:lnTo>
                      <a:cubicBezTo>
                        <a:pt x="4018" y="4498"/>
                        <a:pt x="4033" y="4482"/>
                        <a:pt x="4033" y="4451"/>
                      </a:cubicBezTo>
                      <a:cubicBezTo>
                        <a:pt x="4056" y="4459"/>
                        <a:pt x="4084" y="4467"/>
                        <a:pt x="4107" y="4467"/>
                      </a:cubicBezTo>
                      <a:cubicBezTo>
                        <a:pt x="4130" y="4467"/>
                        <a:pt x="4149" y="4459"/>
                        <a:pt x="4157" y="4436"/>
                      </a:cubicBezTo>
                      <a:lnTo>
                        <a:pt x="4126" y="4420"/>
                      </a:lnTo>
                      <a:lnTo>
                        <a:pt x="4235" y="4281"/>
                      </a:lnTo>
                      <a:lnTo>
                        <a:pt x="4235" y="4281"/>
                      </a:lnTo>
                      <a:cubicBezTo>
                        <a:pt x="4250" y="4420"/>
                        <a:pt x="4018" y="4668"/>
                        <a:pt x="4188" y="4746"/>
                      </a:cubicBezTo>
                      <a:cubicBezTo>
                        <a:pt x="4281" y="4529"/>
                        <a:pt x="4390" y="4219"/>
                        <a:pt x="4405" y="3986"/>
                      </a:cubicBezTo>
                      <a:cubicBezTo>
                        <a:pt x="4529" y="3986"/>
                        <a:pt x="4545" y="3846"/>
                        <a:pt x="4622" y="3753"/>
                      </a:cubicBezTo>
                      <a:lnTo>
                        <a:pt x="4622" y="3753"/>
                      </a:lnTo>
                      <a:lnTo>
                        <a:pt x="4607" y="3877"/>
                      </a:lnTo>
                      <a:lnTo>
                        <a:pt x="4607" y="3831"/>
                      </a:lnTo>
                      <a:lnTo>
                        <a:pt x="4560" y="3908"/>
                      </a:lnTo>
                      <a:cubicBezTo>
                        <a:pt x="4572" y="3908"/>
                        <a:pt x="4603" y="3908"/>
                        <a:pt x="4616" y="3930"/>
                      </a:cubicBezTo>
                      <a:lnTo>
                        <a:pt x="4616" y="3930"/>
                      </a:lnTo>
                      <a:lnTo>
                        <a:pt x="4607" y="3893"/>
                      </a:lnTo>
                      <a:lnTo>
                        <a:pt x="4669" y="3815"/>
                      </a:lnTo>
                      <a:lnTo>
                        <a:pt x="4622" y="3753"/>
                      </a:lnTo>
                      <a:cubicBezTo>
                        <a:pt x="4638" y="3738"/>
                        <a:pt x="4654" y="3707"/>
                        <a:pt x="4685" y="3691"/>
                      </a:cubicBezTo>
                      <a:lnTo>
                        <a:pt x="4793" y="3707"/>
                      </a:lnTo>
                      <a:cubicBezTo>
                        <a:pt x="4793" y="3707"/>
                        <a:pt x="4809" y="3722"/>
                        <a:pt x="4809" y="3738"/>
                      </a:cubicBezTo>
                      <a:lnTo>
                        <a:pt x="4809" y="3738"/>
                      </a:lnTo>
                      <a:cubicBezTo>
                        <a:pt x="4814" y="3733"/>
                        <a:pt x="4819" y="3728"/>
                        <a:pt x="4824" y="3722"/>
                      </a:cubicBezTo>
                      <a:lnTo>
                        <a:pt x="4824" y="3722"/>
                      </a:lnTo>
                      <a:cubicBezTo>
                        <a:pt x="4917" y="3815"/>
                        <a:pt x="4747" y="3908"/>
                        <a:pt x="4871" y="4002"/>
                      </a:cubicBezTo>
                      <a:lnTo>
                        <a:pt x="4962" y="3894"/>
                      </a:lnTo>
                      <a:lnTo>
                        <a:pt x="4962" y="3894"/>
                      </a:lnTo>
                      <a:cubicBezTo>
                        <a:pt x="4963" y="3904"/>
                        <a:pt x="4964" y="3914"/>
                        <a:pt x="4964" y="3924"/>
                      </a:cubicBezTo>
                      <a:cubicBezTo>
                        <a:pt x="4964" y="3908"/>
                        <a:pt x="4964" y="3908"/>
                        <a:pt x="4964" y="3893"/>
                      </a:cubicBezTo>
                      <a:lnTo>
                        <a:pt x="4962" y="3894"/>
                      </a:lnTo>
                      <a:lnTo>
                        <a:pt x="4962" y="3894"/>
                      </a:lnTo>
                      <a:cubicBezTo>
                        <a:pt x="4958" y="3847"/>
                        <a:pt x="4943" y="3813"/>
                        <a:pt x="4917" y="3800"/>
                      </a:cubicBezTo>
                      <a:cubicBezTo>
                        <a:pt x="4855" y="3629"/>
                        <a:pt x="5041" y="3552"/>
                        <a:pt x="5119" y="3521"/>
                      </a:cubicBezTo>
                      <a:cubicBezTo>
                        <a:pt x="5130" y="3502"/>
                        <a:pt x="5145" y="3495"/>
                        <a:pt x="5162" y="3495"/>
                      </a:cubicBezTo>
                      <a:cubicBezTo>
                        <a:pt x="5212" y="3495"/>
                        <a:pt x="5281" y="3553"/>
                        <a:pt x="5337" y="3553"/>
                      </a:cubicBezTo>
                      <a:cubicBezTo>
                        <a:pt x="5342" y="3553"/>
                        <a:pt x="5347" y="3553"/>
                        <a:pt x="5351" y="3552"/>
                      </a:cubicBezTo>
                      <a:cubicBezTo>
                        <a:pt x="5336" y="3428"/>
                        <a:pt x="5196" y="3428"/>
                        <a:pt x="5165" y="3288"/>
                      </a:cubicBezTo>
                      <a:cubicBezTo>
                        <a:pt x="5178" y="3270"/>
                        <a:pt x="5190" y="3264"/>
                        <a:pt x="5200" y="3264"/>
                      </a:cubicBezTo>
                      <a:cubicBezTo>
                        <a:pt x="5205" y="3264"/>
                        <a:pt x="5210" y="3265"/>
                        <a:pt x="5214" y="3267"/>
                      </a:cubicBezTo>
                      <a:lnTo>
                        <a:pt x="5214" y="3267"/>
                      </a:lnTo>
                      <a:lnTo>
                        <a:pt x="5165" y="3195"/>
                      </a:lnTo>
                      <a:lnTo>
                        <a:pt x="5243" y="3211"/>
                      </a:lnTo>
                      <a:cubicBezTo>
                        <a:pt x="5305" y="3164"/>
                        <a:pt x="5320" y="3133"/>
                        <a:pt x="5320" y="3117"/>
                      </a:cubicBezTo>
                      <a:cubicBezTo>
                        <a:pt x="5320" y="3133"/>
                        <a:pt x="5320" y="3149"/>
                        <a:pt x="5320" y="3180"/>
                      </a:cubicBezTo>
                      <a:cubicBezTo>
                        <a:pt x="5367" y="3071"/>
                        <a:pt x="5413" y="2931"/>
                        <a:pt x="5460" y="2807"/>
                      </a:cubicBezTo>
                      <a:cubicBezTo>
                        <a:pt x="5476" y="2776"/>
                        <a:pt x="5476" y="2761"/>
                        <a:pt x="5491" y="2745"/>
                      </a:cubicBezTo>
                      <a:cubicBezTo>
                        <a:pt x="5539" y="2709"/>
                        <a:pt x="5587" y="2673"/>
                        <a:pt x="5628" y="2673"/>
                      </a:cubicBezTo>
                      <a:cubicBezTo>
                        <a:pt x="5640" y="2673"/>
                        <a:pt x="5651" y="2676"/>
                        <a:pt x="5662" y="2683"/>
                      </a:cubicBezTo>
                      <a:cubicBezTo>
                        <a:pt x="5693" y="2637"/>
                        <a:pt x="5724" y="2637"/>
                        <a:pt x="5662" y="2559"/>
                      </a:cubicBezTo>
                      <a:cubicBezTo>
                        <a:pt x="5656" y="2562"/>
                        <a:pt x="5651" y="2565"/>
                        <a:pt x="5646" y="2569"/>
                      </a:cubicBezTo>
                      <a:lnTo>
                        <a:pt x="5646" y="2569"/>
                      </a:lnTo>
                      <a:cubicBezTo>
                        <a:pt x="5646" y="2526"/>
                        <a:pt x="5646" y="2496"/>
                        <a:pt x="5631" y="2482"/>
                      </a:cubicBezTo>
                      <a:cubicBezTo>
                        <a:pt x="5662" y="2466"/>
                        <a:pt x="5708" y="2451"/>
                        <a:pt x="5739" y="2420"/>
                      </a:cubicBezTo>
                      <a:cubicBezTo>
                        <a:pt x="5739" y="2446"/>
                        <a:pt x="5751" y="2519"/>
                        <a:pt x="5754" y="2519"/>
                      </a:cubicBezTo>
                      <a:cubicBezTo>
                        <a:pt x="5754" y="2519"/>
                        <a:pt x="5755" y="2517"/>
                        <a:pt x="5755" y="2513"/>
                      </a:cubicBezTo>
                      <a:cubicBezTo>
                        <a:pt x="5817" y="2420"/>
                        <a:pt x="5925" y="2326"/>
                        <a:pt x="6003" y="2249"/>
                      </a:cubicBezTo>
                      <a:cubicBezTo>
                        <a:pt x="6080" y="2156"/>
                        <a:pt x="6204" y="2063"/>
                        <a:pt x="6267" y="1985"/>
                      </a:cubicBezTo>
                      <a:cubicBezTo>
                        <a:pt x="6215" y="1985"/>
                        <a:pt x="6217" y="2039"/>
                        <a:pt x="6156" y="2039"/>
                      </a:cubicBezTo>
                      <a:cubicBezTo>
                        <a:pt x="6144" y="2039"/>
                        <a:pt x="6130" y="2037"/>
                        <a:pt x="6111" y="2032"/>
                      </a:cubicBezTo>
                      <a:cubicBezTo>
                        <a:pt x="6096" y="1985"/>
                        <a:pt x="6142" y="1970"/>
                        <a:pt x="6158" y="1954"/>
                      </a:cubicBezTo>
                      <a:cubicBezTo>
                        <a:pt x="6147" y="1925"/>
                        <a:pt x="6137" y="1913"/>
                        <a:pt x="6126" y="1913"/>
                      </a:cubicBezTo>
                      <a:cubicBezTo>
                        <a:pt x="6095" y="1913"/>
                        <a:pt x="6058" y="2004"/>
                        <a:pt x="5982" y="2004"/>
                      </a:cubicBezTo>
                      <a:cubicBezTo>
                        <a:pt x="5974" y="2004"/>
                        <a:pt x="5965" y="2003"/>
                        <a:pt x="5956" y="2001"/>
                      </a:cubicBezTo>
                      <a:cubicBezTo>
                        <a:pt x="5956" y="2001"/>
                        <a:pt x="5987" y="1939"/>
                        <a:pt x="6018" y="1892"/>
                      </a:cubicBezTo>
                      <a:cubicBezTo>
                        <a:pt x="6049" y="1846"/>
                        <a:pt x="6080" y="1815"/>
                        <a:pt x="6080" y="1815"/>
                      </a:cubicBezTo>
                      <a:cubicBezTo>
                        <a:pt x="6080" y="1815"/>
                        <a:pt x="5961" y="1735"/>
                        <a:pt x="5943" y="1735"/>
                      </a:cubicBezTo>
                      <a:cubicBezTo>
                        <a:pt x="5943" y="1735"/>
                        <a:pt x="5942" y="1735"/>
                        <a:pt x="5942" y="1736"/>
                      </a:cubicBezTo>
                      <a:lnTo>
                        <a:pt x="5942" y="1736"/>
                      </a:lnTo>
                      <a:cubicBezTo>
                        <a:pt x="5951" y="1721"/>
                        <a:pt x="6024" y="1609"/>
                        <a:pt x="6111" y="1551"/>
                      </a:cubicBezTo>
                      <a:cubicBezTo>
                        <a:pt x="6158" y="1520"/>
                        <a:pt x="6204" y="1489"/>
                        <a:pt x="6235" y="1489"/>
                      </a:cubicBezTo>
                      <a:cubicBezTo>
                        <a:pt x="6267" y="1473"/>
                        <a:pt x="6282" y="1473"/>
                        <a:pt x="6282" y="1473"/>
                      </a:cubicBezTo>
                      <a:cubicBezTo>
                        <a:pt x="6235" y="1422"/>
                        <a:pt x="6184" y="1401"/>
                        <a:pt x="6133" y="1401"/>
                      </a:cubicBezTo>
                      <a:cubicBezTo>
                        <a:pt x="6030" y="1401"/>
                        <a:pt x="5930" y="1484"/>
                        <a:pt x="5879" y="1567"/>
                      </a:cubicBezTo>
                      <a:cubicBezTo>
                        <a:pt x="5832" y="1613"/>
                        <a:pt x="5786" y="1660"/>
                        <a:pt x="5739" y="1706"/>
                      </a:cubicBezTo>
                      <a:cubicBezTo>
                        <a:pt x="5724" y="1691"/>
                        <a:pt x="5708" y="1675"/>
                        <a:pt x="5693" y="1675"/>
                      </a:cubicBezTo>
                      <a:cubicBezTo>
                        <a:pt x="5674" y="1723"/>
                        <a:pt x="5655" y="1741"/>
                        <a:pt x="5639" y="1741"/>
                      </a:cubicBezTo>
                      <a:cubicBezTo>
                        <a:pt x="5629" y="1741"/>
                        <a:pt x="5621" y="1734"/>
                        <a:pt x="5615" y="1722"/>
                      </a:cubicBezTo>
                      <a:cubicBezTo>
                        <a:pt x="5600" y="1691"/>
                        <a:pt x="5584" y="1644"/>
                        <a:pt x="5569" y="1598"/>
                      </a:cubicBezTo>
                      <a:cubicBezTo>
                        <a:pt x="5569" y="1613"/>
                        <a:pt x="5553" y="1629"/>
                        <a:pt x="5553" y="1644"/>
                      </a:cubicBezTo>
                      <a:lnTo>
                        <a:pt x="5289" y="1442"/>
                      </a:lnTo>
                      <a:cubicBezTo>
                        <a:pt x="5274" y="1365"/>
                        <a:pt x="5227" y="1272"/>
                        <a:pt x="5212" y="1194"/>
                      </a:cubicBezTo>
                      <a:lnTo>
                        <a:pt x="5181" y="1163"/>
                      </a:lnTo>
                      <a:lnTo>
                        <a:pt x="4948" y="1163"/>
                      </a:lnTo>
                      <a:lnTo>
                        <a:pt x="3723" y="186"/>
                      </a:lnTo>
                      <a:cubicBezTo>
                        <a:pt x="3672" y="211"/>
                        <a:pt x="3622" y="237"/>
                        <a:pt x="3681" y="237"/>
                      </a:cubicBezTo>
                      <a:cubicBezTo>
                        <a:pt x="3694" y="237"/>
                        <a:pt x="3713" y="236"/>
                        <a:pt x="3738" y="233"/>
                      </a:cubicBezTo>
                      <a:lnTo>
                        <a:pt x="4886" y="1163"/>
                      </a:lnTo>
                      <a:lnTo>
                        <a:pt x="4700" y="1148"/>
                      </a:lnTo>
                      <a:lnTo>
                        <a:pt x="4685" y="1148"/>
                      </a:lnTo>
                      <a:lnTo>
                        <a:pt x="3754" y="403"/>
                      </a:lnTo>
                      <a:cubicBezTo>
                        <a:pt x="3661" y="450"/>
                        <a:pt x="3521" y="496"/>
                        <a:pt x="3382" y="512"/>
                      </a:cubicBezTo>
                      <a:cubicBezTo>
                        <a:pt x="3366" y="419"/>
                        <a:pt x="3676" y="372"/>
                        <a:pt x="3444" y="341"/>
                      </a:cubicBezTo>
                      <a:lnTo>
                        <a:pt x="3444" y="341"/>
                      </a:lnTo>
                      <a:cubicBezTo>
                        <a:pt x="3351" y="419"/>
                        <a:pt x="3289" y="450"/>
                        <a:pt x="3258" y="481"/>
                      </a:cubicBezTo>
                      <a:cubicBezTo>
                        <a:pt x="3227" y="496"/>
                        <a:pt x="3227" y="512"/>
                        <a:pt x="3289" y="574"/>
                      </a:cubicBezTo>
                      <a:lnTo>
                        <a:pt x="3273" y="574"/>
                      </a:lnTo>
                      <a:lnTo>
                        <a:pt x="2994" y="465"/>
                      </a:lnTo>
                      <a:cubicBezTo>
                        <a:pt x="3025" y="450"/>
                        <a:pt x="3041" y="419"/>
                        <a:pt x="3056" y="403"/>
                      </a:cubicBezTo>
                      <a:cubicBezTo>
                        <a:pt x="3072" y="372"/>
                        <a:pt x="3087" y="341"/>
                        <a:pt x="3118" y="310"/>
                      </a:cubicBezTo>
                      <a:cubicBezTo>
                        <a:pt x="3134" y="279"/>
                        <a:pt x="3149" y="248"/>
                        <a:pt x="3227" y="202"/>
                      </a:cubicBezTo>
                      <a:cubicBezTo>
                        <a:pt x="3227" y="155"/>
                        <a:pt x="3165" y="140"/>
                        <a:pt x="3103" y="140"/>
                      </a:cubicBezTo>
                      <a:cubicBezTo>
                        <a:pt x="3056" y="155"/>
                        <a:pt x="2978" y="171"/>
                        <a:pt x="2901" y="202"/>
                      </a:cubicBezTo>
                      <a:cubicBezTo>
                        <a:pt x="2823" y="233"/>
                        <a:pt x="2746" y="264"/>
                        <a:pt x="2668" y="279"/>
                      </a:cubicBezTo>
                      <a:cubicBezTo>
                        <a:pt x="2637" y="295"/>
                        <a:pt x="2606" y="295"/>
                        <a:pt x="2575" y="310"/>
                      </a:cubicBezTo>
                      <a:lnTo>
                        <a:pt x="180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1" name="Google Shape;4171;p22"/>
                <p:cNvSpPr/>
                <p:nvPr/>
              </p:nvSpPr>
              <p:spPr>
                <a:xfrm>
                  <a:off x="3562800" y="718900"/>
                  <a:ext cx="12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3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6" y="16"/>
                        <a:pt x="32" y="16"/>
                        <a:pt x="32" y="32"/>
                      </a:cubicBezTo>
                      <a:lnTo>
                        <a:pt x="47" y="32"/>
                      </a:lnTo>
                      <a:lnTo>
                        <a:pt x="32" y="16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2" name="Google Shape;4172;p22"/>
                <p:cNvSpPr/>
                <p:nvPr/>
              </p:nvSpPr>
              <p:spPr>
                <a:xfrm>
                  <a:off x="3563975" y="719675"/>
                  <a:ext cx="11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32" extrusionOk="0">
                      <a:moveTo>
                        <a:pt x="0" y="1"/>
                      </a:moveTo>
                      <a:lnTo>
                        <a:pt x="16" y="16"/>
                      </a:lnTo>
                      <a:cubicBezTo>
                        <a:pt x="16" y="16"/>
                        <a:pt x="31" y="32"/>
                        <a:pt x="47" y="32"/>
                      </a:cubicBezTo>
                      <a:cubicBezTo>
                        <a:pt x="31" y="16"/>
                        <a:pt x="16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3" name="Google Shape;4173;p22"/>
                <p:cNvSpPr/>
                <p:nvPr/>
              </p:nvSpPr>
              <p:spPr>
                <a:xfrm>
                  <a:off x="3643075" y="6855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4" name="Google Shape;4174;p22"/>
                <p:cNvSpPr/>
                <p:nvPr/>
              </p:nvSpPr>
              <p:spPr>
                <a:xfrm>
                  <a:off x="3561650" y="718125"/>
                  <a:ext cx="11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32" extrusionOk="0">
                      <a:moveTo>
                        <a:pt x="0" y="1"/>
                      </a:moveTo>
                      <a:cubicBezTo>
                        <a:pt x="16" y="1"/>
                        <a:pt x="31" y="16"/>
                        <a:pt x="47" y="3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5" name="Google Shape;4175;p22"/>
                <p:cNvSpPr/>
                <p:nvPr/>
              </p:nvSpPr>
              <p:spPr>
                <a:xfrm>
                  <a:off x="3572875" y="728225"/>
                  <a:ext cx="42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47" extrusionOk="0">
                      <a:moveTo>
                        <a:pt x="1" y="0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4" y="16"/>
                        <a:pt x="5" y="16"/>
                      </a:cubicBezTo>
                      <a:lnTo>
                        <a:pt x="5" y="16"/>
                      </a:lnTo>
                      <a:cubicBezTo>
                        <a:pt x="3" y="11"/>
                        <a:pt x="1" y="5"/>
                        <a:pt x="1" y="0"/>
                      </a:cubicBezTo>
                      <a:close/>
                      <a:moveTo>
                        <a:pt x="5" y="16"/>
                      </a:moveTo>
                      <a:cubicBezTo>
                        <a:pt x="10" y="26"/>
                        <a:pt x="16" y="36"/>
                        <a:pt x="16" y="47"/>
                      </a:cubicBezTo>
                      <a:cubicBezTo>
                        <a:pt x="16" y="33"/>
                        <a:pt x="16" y="19"/>
                        <a:pt x="5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6" name="Google Shape;4176;p22"/>
                <p:cNvSpPr/>
                <p:nvPr/>
              </p:nvSpPr>
              <p:spPr>
                <a:xfrm>
                  <a:off x="3572875" y="7286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7" name="Google Shape;4177;p22"/>
                <p:cNvSpPr/>
                <p:nvPr/>
              </p:nvSpPr>
              <p:spPr>
                <a:xfrm>
                  <a:off x="3570950" y="726275"/>
                  <a:ext cx="4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" extrusionOk="0">
                      <a:moveTo>
                        <a:pt x="16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8" name="Google Shape;4178;p22"/>
                <p:cNvSpPr/>
                <p:nvPr/>
              </p:nvSpPr>
              <p:spPr>
                <a:xfrm>
                  <a:off x="3586850" y="737525"/>
                  <a:ext cx="2725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7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31" y="31"/>
                        <a:pt x="78" y="47"/>
                        <a:pt x="109" y="78"/>
                      </a:cubicBezTo>
                      <a:lnTo>
                        <a:pt x="109" y="78"/>
                      </a:lnTo>
                      <a:cubicBezTo>
                        <a:pt x="78" y="47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9" name="Google Shape;4179;p22"/>
                <p:cNvSpPr/>
                <p:nvPr/>
              </p:nvSpPr>
              <p:spPr>
                <a:xfrm>
                  <a:off x="3573275" y="729375"/>
                  <a:ext cx="6225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" h="156" extrusionOk="0">
                      <a:moveTo>
                        <a:pt x="0" y="1"/>
                      </a:moveTo>
                      <a:cubicBezTo>
                        <a:pt x="78" y="47"/>
                        <a:pt x="171" y="94"/>
                        <a:pt x="249" y="156"/>
                      </a:cubicBezTo>
                      <a:cubicBezTo>
                        <a:pt x="171" y="94"/>
                        <a:pt x="93" y="47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0" name="Google Shape;4180;p22"/>
                <p:cNvSpPr/>
                <p:nvPr/>
              </p:nvSpPr>
              <p:spPr>
                <a:xfrm>
                  <a:off x="3608550" y="750325"/>
                  <a:ext cx="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" extrusionOk="0">
                      <a:moveTo>
                        <a:pt x="16" y="0"/>
                      </a:moveTo>
                      <a:cubicBezTo>
                        <a:pt x="16" y="0"/>
                        <a:pt x="16" y="0"/>
                        <a:pt x="1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1" name="Google Shape;4181;p22"/>
                <p:cNvSpPr/>
                <p:nvPr/>
              </p:nvSpPr>
              <p:spPr>
                <a:xfrm>
                  <a:off x="3606625" y="748775"/>
                  <a:ext cx="3125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78" extrusionOk="0">
                      <a:moveTo>
                        <a:pt x="0" y="47"/>
                      </a:moveTo>
                      <a:lnTo>
                        <a:pt x="0" y="47"/>
                      </a:lnTo>
                      <a:cubicBezTo>
                        <a:pt x="16" y="62"/>
                        <a:pt x="47" y="62"/>
                        <a:pt x="62" y="62"/>
                      </a:cubicBezTo>
                      <a:cubicBezTo>
                        <a:pt x="43" y="58"/>
                        <a:pt x="23" y="54"/>
                        <a:pt x="0" y="47"/>
                      </a:cubicBezTo>
                      <a:close/>
                      <a:moveTo>
                        <a:pt x="47" y="0"/>
                      </a:moveTo>
                      <a:cubicBezTo>
                        <a:pt x="47" y="31"/>
                        <a:pt x="62" y="31"/>
                        <a:pt x="62" y="31"/>
                      </a:cubicBezTo>
                      <a:cubicBezTo>
                        <a:pt x="62" y="47"/>
                        <a:pt x="62" y="47"/>
                        <a:pt x="62" y="47"/>
                      </a:cubicBezTo>
                      <a:lnTo>
                        <a:pt x="62" y="62"/>
                      </a:lnTo>
                      <a:cubicBezTo>
                        <a:pt x="82" y="66"/>
                        <a:pt x="101" y="70"/>
                        <a:pt x="124" y="78"/>
                      </a:cubicBezTo>
                      <a:cubicBezTo>
                        <a:pt x="109" y="47"/>
                        <a:pt x="93" y="16"/>
                        <a:pt x="9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2" name="Google Shape;4182;p22"/>
                <p:cNvSpPr/>
                <p:nvPr/>
              </p:nvSpPr>
              <p:spPr>
                <a:xfrm>
                  <a:off x="3572500" y="727825"/>
                  <a:ext cx="800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63" extrusionOk="0">
                      <a:moveTo>
                        <a:pt x="0" y="1"/>
                      </a:moveTo>
                      <a:cubicBezTo>
                        <a:pt x="0" y="1"/>
                        <a:pt x="0" y="16"/>
                        <a:pt x="0" y="16"/>
                      </a:cubicBezTo>
                      <a:cubicBezTo>
                        <a:pt x="6" y="16"/>
                        <a:pt x="12" y="18"/>
                        <a:pt x="17" y="22"/>
                      </a:cubicBezTo>
                      <a:lnTo>
                        <a:pt x="17" y="22"/>
                      </a:lnTo>
                      <a:cubicBezTo>
                        <a:pt x="12" y="14"/>
                        <a:pt x="6" y="6"/>
                        <a:pt x="0" y="1"/>
                      </a:cubicBezTo>
                      <a:close/>
                      <a:moveTo>
                        <a:pt x="17" y="22"/>
                      </a:moveTo>
                      <a:cubicBezTo>
                        <a:pt x="25" y="37"/>
                        <a:pt x="31" y="53"/>
                        <a:pt x="31" y="63"/>
                      </a:cubicBezTo>
                      <a:cubicBezTo>
                        <a:pt x="31" y="43"/>
                        <a:pt x="25" y="30"/>
                        <a:pt x="17" y="2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3" name="Google Shape;4183;p22"/>
                <p:cNvSpPr/>
                <p:nvPr/>
              </p:nvSpPr>
              <p:spPr>
                <a:xfrm>
                  <a:off x="3591525" y="740625"/>
                  <a:ext cx="232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63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16"/>
                        <a:pt x="62" y="32"/>
                        <a:pt x="92" y="62"/>
                      </a:cubicBezTo>
                      <a:cubicBezTo>
                        <a:pt x="92" y="62"/>
                        <a:pt x="92" y="47"/>
                        <a:pt x="92" y="47"/>
                      </a:cubicBezTo>
                      <a:cubicBezTo>
                        <a:pt x="62" y="32"/>
                        <a:pt x="31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4" name="Google Shape;4184;p22"/>
                <p:cNvSpPr/>
                <p:nvPr/>
              </p:nvSpPr>
              <p:spPr>
                <a:xfrm>
                  <a:off x="3606625" y="749925"/>
                  <a:ext cx="31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32" extrusionOk="0">
                      <a:moveTo>
                        <a:pt x="124" y="32"/>
                      </a:moveTo>
                      <a:cubicBezTo>
                        <a:pt x="93" y="16"/>
                        <a:pt x="47" y="16"/>
                        <a:pt x="0" y="1"/>
                      </a:cubicBezTo>
                      <a:cubicBezTo>
                        <a:pt x="47" y="16"/>
                        <a:pt x="93" y="16"/>
                        <a:pt x="124" y="3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5" name="Google Shape;4185;p22"/>
                <p:cNvSpPr/>
                <p:nvPr/>
              </p:nvSpPr>
              <p:spPr>
                <a:xfrm>
                  <a:off x="3606625" y="749925"/>
                  <a:ext cx="31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32" extrusionOk="0">
                      <a:moveTo>
                        <a:pt x="124" y="32"/>
                      </a:moveTo>
                      <a:cubicBezTo>
                        <a:pt x="93" y="16"/>
                        <a:pt x="47" y="16"/>
                        <a:pt x="0" y="1"/>
                      </a:cubicBezTo>
                      <a:cubicBezTo>
                        <a:pt x="47" y="16"/>
                        <a:pt x="93" y="16"/>
                        <a:pt x="124" y="3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6" name="Google Shape;4186;p22"/>
                <p:cNvSpPr/>
                <p:nvPr/>
              </p:nvSpPr>
              <p:spPr>
                <a:xfrm>
                  <a:off x="3571725" y="727050"/>
                  <a:ext cx="80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8" extrusionOk="0">
                      <a:moveTo>
                        <a:pt x="0" y="1"/>
                      </a:moveTo>
                      <a:lnTo>
                        <a:pt x="16" y="16"/>
                      </a:lnTo>
                      <a:cubicBezTo>
                        <a:pt x="16" y="16"/>
                        <a:pt x="16" y="1"/>
                        <a:pt x="0" y="1"/>
                      </a:cubicBezTo>
                      <a:close/>
                      <a:moveTo>
                        <a:pt x="16" y="16"/>
                      </a:moveTo>
                      <a:lnTo>
                        <a:pt x="31" y="47"/>
                      </a:ln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16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7" name="Google Shape;4187;p22"/>
                <p:cNvSpPr/>
                <p:nvPr/>
              </p:nvSpPr>
              <p:spPr>
                <a:xfrm>
                  <a:off x="3624450" y="650675"/>
                  <a:ext cx="19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32" extrusionOk="0">
                      <a:moveTo>
                        <a:pt x="1" y="0"/>
                      </a:moveTo>
                      <a:cubicBezTo>
                        <a:pt x="16" y="0"/>
                        <a:pt x="47" y="16"/>
                        <a:pt x="78" y="31"/>
                      </a:cubicBezTo>
                      <a:cubicBezTo>
                        <a:pt x="78" y="31"/>
                        <a:pt x="78" y="16"/>
                        <a:pt x="78" y="16"/>
                      </a:cubicBezTo>
                      <a:cubicBezTo>
                        <a:pt x="47" y="16"/>
                        <a:pt x="32" y="0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8" name="Google Shape;4188;p22"/>
                <p:cNvSpPr/>
                <p:nvPr/>
              </p:nvSpPr>
              <p:spPr>
                <a:xfrm>
                  <a:off x="3627175" y="649125"/>
                  <a:ext cx="117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16" extrusionOk="0">
                      <a:moveTo>
                        <a:pt x="0" y="0"/>
                      </a:moveTo>
                      <a:cubicBezTo>
                        <a:pt x="16" y="16"/>
                        <a:pt x="31" y="16"/>
                        <a:pt x="47" y="16"/>
                      </a:cubicBez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9" name="Google Shape;4189;p22"/>
                <p:cNvSpPr/>
                <p:nvPr/>
              </p:nvSpPr>
              <p:spPr>
                <a:xfrm>
                  <a:off x="3572500" y="728225"/>
                  <a:ext cx="4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" extrusionOk="0">
                      <a:moveTo>
                        <a:pt x="16" y="0"/>
                      </a:moveTo>
                      <a:cubicBezTo>
                        <a:pt x="16" y="0"/>
                        <a:pt x="16" y="0"/>
                        <a:pt x="0" y="0"/>
                      </a:cubicBezTo>
                      <a:lnTo>
                        <a:pt x="0" y="0"/>
                      </a:lnTo>
                      <a:cubicBezTo>
                        <a:pt x="16" y="0"/>
                        <a:pt x="16" y="0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0" name="Google Shape;4190;p22"/>
                <p:cNvSpPr/>
                <p:nvPr/>
              </p:nvSpPr>
              <p:spPr>
                <a:xfrm>
                  <a:off x="3626400" y="649125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0"/>
                      </a:moveTo>
                      <a:cubicBezTo>
                        <a:pt x="16" y="0"/>
                        <a:pt x="0" y="16"/>
                        <a:pt x="0" y="31"/>
                      </a:cubicBezTo>
                      <a:cubicBezTo>
                        <a:pt x="16" y="31"/>
                        <a:pt x="16" y="16"/>
                        <a:pt x="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1" name="Google Shape;4191;p22"/>
                <p:cNvSpPr/>
                <p:nvPr/>
              </p:nvSpPr>
              <p:spPr>
                <a:xfrm>
                  <a:off x="3566675" y="722000"/>
                  <a:ext cx="4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" extrusionOk="0">
                      <a:moveTo>
                        <a:pt x="16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2" name="Google Shape;4192;p22"/>
                <p:cNvSpPr/>
                <p:nvPr/>
              </p:nvSpPr>
              <p:spPr>
                <a:xfrm>
                  <a:off x="3624850" y="647950"/>
                  <a:ext cx="1175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48" extrusionOk="0">
                      <a:moveTo>
                        <a:pt x="16" y="1"/>
                      </a:moveTo>
                      <a:cubicBezTo>
                        <a:pt x="16" y="16"/>
                        <a:pt x="0" y="16"/>
                        <a:pt x="0" y="32"/>
                      </a:cubicBezTo>
                      <a:cubicBezTo>
                        <a:pt x="0" y="32"/>
                        <a:pt x="16" y="32"/>
                        <a:pt x="16" y="47"/>
                      </a:cubicBezTo>
                      <a:cubicBezTo>
                        <a:pt x="31" y="47"/>
                        <a:pt x="31" y="32"/>
                        <a:pt x="47" y="16"/>
                      </a:cubicBezTo>
                      <a:cubicBezTo>
                        <a:pt x="31" y="16"/>
                        <a:pt x="31" y="16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3" name="Google Shape;4193;p22"/>
                <p:cNvSpPr/>
                <p:nvPr/>
              </p:nvSpPr>
              <p:spPr>
                <a:xfrm>
                  <a:off x="3624850" y="649900"/>
                  <a:ext cx="157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47" extrusionOk="0">
                      <a:moveTo>
                        <a:pt x="62" y="0"/>
                      </a:moveTo>
                      <a:lnTo>
                        <a:pt x="62" y="0"/>
                      </a:lnTo>
                      <a:cubicBezTo>
                        <a:pt x="31" y="16"/>
                        <a:pt x="16" y="16"/>
                        <a:pt x="0" y="31"/>
                      </a:cubicBezTo>
                      <a:cubicBezTo>
                        <a:pt x="16" y="31"/>
                        <a:pt x="47" y="47"/>
                        <a:pt x="62" y="47"/>
                      </a:cubicBezTo>
                      <a:cubicBezTo>
                        <a:pt x="62" y="31"/>
                        <a:pt x="47" y="16"/>
                        <a:pt x="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4" name="Google Shape;4194;p22"/>
                <p:cNvSpPr/>
                <p:nvPr/>
              </p:nvSpPr>
              <p:spPr>
                <a:xfrm>
                  <a:off x="3606625" y="749925"/>
                  <a:ext cx="195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17" extrusionOk="0">
                      <a:moveTo>
                        <a:pt x="0" y="1"/>
                      </a:moveTo>
                      <a:cubicBezTo>
                        <a:pt x="31" y="16"/>
                        <a:pt x="62" y="16"/>
                        <a:pt x="78" y="16"/>
                      </a:cubicBezTo>
                      <a:cubicBezTo>
                        <a:pt x="62" y="16"/>
                        <a:pt x="31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5" name="Google Shape;4195;p22"/>
                <p:cNvSpPr/>
                <p:nvPr/>
              </p:nvSpPr>
              <p:spPr>
                <a:xfrm>
                  <a:off x="3626000" y="647575"/>
                  <a:ext cx="4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6" extrusionOk="0">
                      <a:moveTo>
                        <a:pt x="1" y="0"/>
                      </a:moveTo>
                      <a:lnTo>
                        <a:pt x="16" y="16"/>
                      </a:lnTo>
                      <a:cubicBezTo>
                        <a:pt x="16" y="16"/>
                        <a:pt x="16" y="16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6" name="Google Shape;4196;p22"/>
                <p:cNvSpPr/>
                <p:nvPr/>
              </p:nvSpPr>
              <p:spPr>
                <a:xfrm>
                  <a:off x="3571725" y="7270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7" name="Google Shape;4197;p22"/>
                <p:cNvSpPr/>
                <p:nvPr/>
              </p:nvSpPr>
              <p:spPr>
                <a:xfrm>
                  <a:off x="3570950" y="725900"/>
                  <a:ext cx="800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7" extrusionOk="0">
                      <a:moveTo>
                        <a:pt x="1" y="1"/>
                      </a:moveTo>
                      <a:cubicBezTo>
                        <a:pt x="16" y="16"/>
                        <a:pt x="31" y="31"/>
                        <a:pt x="31" y="47"/>
                      </a:cubicBezTo>
                      <a:cubicBezTo>
                        <a:pt x="31" y="47"/>
                        <a:pt x="31" y="47"/>
                        <a:pt x="31" y="31"/>
                      </a:cubicBezTo>
                      <a:cubicBezTo>
                        <a:pt x="16" y="16"/>
                        <a:pt x="16" y="16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8" name="Google Shape;4198;p22"/>
                <p:cNvSpPr/>
                <p:nvPr/>
              </p:nvSpPr>
              <p:spPr>
                <a:xfrm>
                  <a:off x="3658975" y="719100"/>
                  <a:ext cx="3125" cy="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50" extrusionOk="0">
                      <a:moveTo>
                        <a:pt x="31" y="0"/>
                      </a:moveTo>
                      <a:cubicBezTo>
                        <a:pt x="23" y="0"/>
                        <a:pt x="13" y="3"/>
                        <a:pt x="0" y="8"/>
                      </a:cubicBezTo>
                      <a:cubicBezTo>
                        <a:pt x="29" y="52"/>
                        <a:pt x="17" y="149"/>
                        <a:pt x="104" y="149"/>
                      </a:cubicBezTo>
                      <a:cubicBezTo>
                        <a:pt x="110" y="149"/>
                        <a:pt x="117" y="149"/>
                        <a:pt x="124" y="148"/>
                      </a:cubicBezTo>
                      <a:cubicBezTo>
                        <a:pt x="28" y="134"/>
                        <a:pt x="89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9" name="Google Shape;4199;p22"/>
                <p:cNvSpPr/>
                <p:nvPr/>
              </p:nvSpPr>
              <p:spPr>
                <a:xfrm>
                  <a:off x="3628125" y="760400"/>
                  <a:ext cx="4450" cy="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" h="143" extrusionOk="0">
                      <a:moveTo>
                        <a:pt x="40" y="0"/>
                      </a:moveTo>
                      <a:cubicBezTo>
                        <a:pt x="51" y="3"/>
                        <a:pt x="64" y="5"/>
                        <a:pt x="76" y="7"/>
                      </a:cubicBezTo>
                      <a:lnTo>
                        <a:pt x="76" y="7"/>
                      </a:lnTo>
                      <a:cubicBezTo>
                        <a:pt x="68" y="3"/>
                        <a:pt x="57" y="0"/>
                        <a:pt x="40" y="0"/>
                      </a:cubicBezTo>
                      <a:close/>
                      <a:moveTo>
                        <a:pt x="76" y="7"/>
                      </a:moveTo>
                      <a:lnTo>
                        <a:pt x="76" y="7"/>
                      </a:lnTo>
                      <a:cubicBezTo>
                        <a:pt x="128" y="35"/>
                        <a:pt x="1" y="142"/>
                        <a:pt x="44" y="142"/>
                      </a:cubicBezTo>
                      <a:cubicBezTo>
                        <a:pt x="54" y="142"/>
                        <a:pt x="72" y="137"/>
                        <a:pt x="102" y="124"/>
                      </a:cubicBezTo>
                      <a:cubicBezTo>
                        <a:pt x="178" y="23"/>
                        <a:pt x="130" y="15"/>
                        <a:pt x="76" y="7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0" name="Google Shape;4200;p22"/>
                <p:cNvSpPr/>
                <p:nvPr/>
              </p:nvSpPr>
              <p:spPr>
                <a:xfrm>
                  <a:off x="3569775" y="655325"/>
                  <a:ext cx="2575" cy="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138" extrusionOk="0">
                      <a:moveTo>
                        <a:pt x="78" y="0"/>
                      </a:moveTo>
                      <a:lnTo>
                        <a:pt x="1" y="109"/>
                      </a:lnTo>
                      <a:cubicBezTo>
                        <a:pt x="7" y="105"/>
                        <a:pt x="14" y="103"/>
                        <a:pt x="20" y="103"/>
                      </a:cubicBezTo>
                      <a:cubicBezTo>
                        <a:pt x="52" y="103"/>
                        <a:pt x="87" y="137"/>
                        <a:pt x="98" y="137"/>
                      </a:cubicBezTo>
                      <a:cubicBezTo>
                        <a:pt x="103" y="137"/>
                        <a:pt x="102" y="130"/>
                        <a:pt x="94" y="109"/>
                      </a:cubicBez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1" name="Google Shape;4201;p22"/>
                <p:cNvSpPr/>
                <p:nvPr/>
              </p:nvSpPr>
              <p:spPr>
                <a:xfrm>
                  <a:off x="3579475" y="677425"/>
                  <a:ext cx="1200" cy="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140" extrusionOk="0">
                      <a:moveTo>
                        <a:pt x="47" y="0"/>
                      </a:moveTo>
                      <a:lnTo>
                        <a:pt x="32" y="16"/>
                      </a:lnTo>
                      <a:lnTo>
                        <a:pt x="1" y="140"/>
                      </a:lnTo>
                      <a:lnTo>
                        <a:pt x="47" y="0"/>
                      </a:lnTo>
                      <a:close/>
                      <a:moveTo>
                        <a:pt x="1" y="140"/>
                      </a:moveTo>
                      <a:lnTo>
                        <a:pt x="1" y="140"/>
                      </a:lnTo>
                      <a:lnTo>
                        <a:pt x="1" y="14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2" name="Google Shape;4202;p22"/>
                <p:cNvSpPr/>
                <p:nvPr/>
              </p:nvSpPr>
              <p:spPr>
                <a:xfrm>
                  <a:off x="3654300" y="749425"/>
                  <a:ext cx="6150" cy="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" h="347" extrusionOk="0">
                      <a:moveTo>
                        <a:pt x="100" y="1"/>
                      </a:moveTo>
                      <a:cubicBezTo>
                        <a:pt x="42" y="1"/>
                        <a:pt x="1" y="119"/>
                        <a:pt x="1" y="145"/>
                      </a:cubicBezTo>
                      <a:lnTo>
                        <a:pt x="203" y="346"/>
                      </a:lnTo>
                      <a:cubicBezTo>
                        <a:pt x="245" y="204"/>
                        <a:pt x="158" y="127"/>
                        <a:pt x="71" y="127"/>
                      </a:cubicBezTo>
                      <a:cubicBezTo>
                        <a:pt x="63" y="127"/>
                        <a:pt x="55" y="128"/>
                        <a:pt x="47" y="129"/>
                      </a:cubicBezTo>
                      <a:cubicBezTo>
                        <a:pt x="57" y="85"/>
                        <a:pt x="77" y="73"/>
                        <a:pt x="96" y="73"/>
                      </a:cubicBezTo>
                      <a:cubicBezTo>
                        <a:pt x="117" y="73"/>
                        <a:pt x="139" y="87"/>
                        <a:pt x="150" y="87"/>
                      </a:cubicBezTo>
                      <a:cubicBezTo>
                        <a:pt x="161" y="87"/>
                        <a:pt x="162" y="73"/>
                        <a:pt x="140" y="21"/>
                      </a:cubicBezTo>
                      <a:cubicBezTo>
                        <a:pt x="126" y="7"/>
                        <a:pt x="113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3" name="Google Shape;4203;p22"/>
                <p:cNvSpPr/>
                <p:nvPr/>
              </p:nvSpPr>
              <p:spPr>
                <a:xfrm>
                  <a:off x="3610875" y="625850"/>
                  <a:ext cx="6625" cy="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" h="155" extrusionOk="0">
                      <a:moveTo>
                        <a:pt x="264" y="1"/>
                      </a:moveTo>
                      <a:cubicBezTo>
                        <a:pt x="125" y="47"/>
                        <a:pt x="78" y="78"/>
                        <a:pt x="1" y="140"/>
                      </a:cubicBezTo>
                      <a:cubicBezTo>
                        <a:pt x="11" y="150"/>
                        <a:pt x="22" y="155"/>
                        <a:pt x="34" y="155"/>
                      </a:cubicBezTo>
                      <a:cubicBezTo>
                        <a:pt x="94" y="155"/>
                        <a:pt x="174" y="40"/>
                        <a:pt x="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4" name="Google Shape;4204;p22"/>
                <p:cNvSpPr/>
                <p:nvPr/>
              </p:nvSpPr>
              <p:spPr>
                <a:xfrm>
                  <a:off x="3654700" y="760400"/>
                  <a:ext cx="1950" cy="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107" extrusionOk="0">
                      <a:moveTo>
                        <a:pt x="78" y="0"/>
                      </a:moveTo>
                      <a:cubicBezTo>
                        <a:pt x="47" y="31"/>
                        <a:pt x="16" y="47"/>
                        <a:pt x="0" y="93"/>
                      </a:cubicBezTo>
                      <a:cubicBezTo>
                        <a:pt x="9" y="102"/>
                        <a:pt x="17" y="106"/>
                        <a:pt x="24" y="106"/>
                      </a:cubicBezTo>
                      <a:cubicBezTo>
                        <a:pt x="53" y="106"/>
                        <a:pt x="65" y="38"/>
                        <a:pt x="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5" name="Google Shape;4205;p22"/>
                <p:cNvSpPr/>
                <p:nvPr/>
              </p:nvSpPr>
              <p:spPr>
                <a:xfrm>
                  <a:off x="3691925" y="710200"/>
                  <a:ext cx="1950" cy="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8" extrusionOk="0">
                      <a:moveTo>
                        <a:pt x="17" y="1"/>
                      </a:moveTo>
                      <a:cubicBezTo>
                        <a:pt x="11" y="1"/>
                        <a:pt x="6" y="3"/>
                        <a:pt x="0" y="8"/>
                      </a:cubicBezTo>
                      <a:lnTo>
                        <a:pt x="78" y="8"/>
                      </a:lnTo>
                      <a:cubicBezTo>
                        <a:pt x="47" y="8"/>
                        <a:pt x="30" y="1"/>
                        <a:pt x="1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6" name="Google Shape;4206;p22"/>
                <p:cNvSpPr/>
                <p:nvPr/>
              </p:nvSpPr>
              <p:spPr>
                <a:xfrm>
                  <a:off x="3682225" y="657200"/>
                  <a:ext cx="8550" cy="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205" extrusionOk="0">
                      <a:moveTo>
                        <a:pt x="340" y="1"/>
                      </a:moveTo>
                      <a:cubicBezTo>
                        <a:pt x="338" y="1"/>
                        <a:pt x="334" y="2"/>
                        <a:pt x="329" y="5"/>
                      </a:cubicBezTo>
                      <a:lnTo>
                        <a:pt x="329" y="5"/>
                      </a:lnTo>
                      <a:cubicBezTo>
                        <a:pt x="334" y="4"/>
                        <a:pt x="338" y="3"/>
                        <a:pt x="342" y="3"/>
                      </a:cubicBezTo>
                      <a:cubicBezTo>
                        <a:pt x="342" y="1"/>
                        <a:pt x="341" y="1"/>
                        <a:pt x="340" y="1"/>
                      </a:cubicBezTo>
                      <a:close/>
                      <a:moveTo>
                        <a:pt x="329" y="5"/>
                      </a:moveTo>
                      <a:lnTo>
                        <a:pt x="329" y="5"/>
                      </a:lnTo>
                      <a:cubicBezTo>
                        <a:pt x="218" y="24"/>
                        <a:pt x="30" y="100"/>
                        <a:pt x="1" y="204"/>
                      </a:cubicBezTo>
                      <a:cubicBezTo>
                        <a:pt x="32" y="111"/>
                        <a:pt x="218" y="127"/>
                        <a:pt x="249" y="49"/>
                      </a:cubicBezTo>
                      <a:lnTo>
                        <a:pt x="249" y="65"/>
                      </a:lnTo>
                      <a:cubicBezTo>
                        <a:pt x="249" y="65"/>
                        <a:pt x="304" y="19"/>
                        <a:pt x="329" y="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7" name="Google Shape;4207;p22"/>
                <p:cNvSpPr/>
                <p:nvPr/>
              </p:nvSpPr>
              <p:spPr>
                <a:xfrm>
                  <a:off x="3706275" y="975975"/>
                  <a:ext cx="11600" cy="1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" h="513" extrusionOk="0">
                      <a:moveTo>
                        <a:pt x="217" y="1"/>
                      </a:moveTo>
                      <a:cubicBezTo>
                        <a:pt x="216" y="4"/>
                        <a:pt x="216" y="8"/>
                        <a:pt x="215" y="11"/>
                      </a:cubicBezTo>
                      <a:lnTo>
                        <a:pt x="215" y="11"/>
                      </a:lnTo>
                      <a:cubicBezTo>
                        <a:pt x="216" y="8"/>
                        <a:pt x="217" y="4"/>
                        <a:pt x="217" y="1"/>
                      </a:cubicBezTo>
                      <a:close/>
                      <a:moveTo>
                        <a:pt x="215" y="11"/>
                      </a:moveTo>
                      <a:lnTo>
                        <a:pt x="215" y="11"/>
                      </a:lnTo>
                      <a:cubicBezTo>
                        <a:pt x="210" y="23"/>
                        <a:pt x="198" y="32"/>
                        <a:pt x="186" y="32"/>
                      </a:cubicBezTo>
                      <a:cubicBezTo>
                        <a:pt x="178" y="57"/>
                        <a:pt x="146" y="69"/>
                        <a:pt x="116" y="69"/>
                      </a:cubicBezTo>
                      <a:cubicBezTo>
                        <a:pt x="92" y="69"/>
                        <a:pt x="69" y="61"/>
                        <a:pt x="62" y="47"/>
                      </a:cubicBezTo>
                      <a:lnTo>
                        <a:pt x="62" y="47"/>
                      </a:lnTo>
                      <a:cubicBezTo>
                        <a:pt x="93" y="171"/>
                        <a:pt x="0" y="140"/>
                        <a:pt x="155" y="218"/>
                      </a:cubicBezTo>
                      <a:cubicBezTo>
                        <a:pt x="188" y="258"/>
                        <a:pt x="169" y="282"/>
                        <a:pt x="138" y="282"/>
                      </a:cubicBezTo>
                      <a:cubicBezTo>
                        <a:pt x="109" y="282"/>
                        <a:pt x="69" y="262"/>
                        <a:pt x="47" y="218"/>
                      </a:cubicBezTo>
                      <a:lnTo>
                        <a:pt x="47" y="218"/>
                      </a:lnTo>
                      <a:cubicBezTo>
                        <a:pt x="47" y="233"/>
                        <a:pt x="93" y="404"/>
                        <a:pt x="93" y="404"/>
                      </a:cubicBezTo>
                      <a:cubicBezTo>
                        <a:pt x="93" y="404"/>
                        <a:pt x="140" y="326"/>
                        <a:pt x="155" y="326"/>
                      </a:cubicBezTo>
                      <a:lnTo>
                        <a:pt x="155" y="326"/>
                      </a:lnTo>
                      <a:cubicBezTo>
                        <a:pt x="279" y="404"/>
                        <a:pt x="62" y="451"/>
                        <a:pt x="233" y="513"/>
                      </a:cubicBezTo>
                      <a:cubicBezTo>
                        <a:pt x="233" y="513"/>
                        <a:pt x="233" y="482"/>
                        <a:pt x="233" y="451"/>
                      </a:cubicBezTo>
                      <a:cubicBezTo>
                        <a:pt x="248" y="404"/>
                        <a:pt x="248" y="373"/>
                        <a:pt x="248" y="373"/>
                      </a:cubicBezTo>
                      <a:lnTo>
                        <a:pt x="295" y="404"/>
                      </a:lnTo>
                      <a:cubicBezTo>
                        <a:pt x="248" y="357"/>
                        <a:pt x="295" y="295"/>
                        <a:pt x="326" y="280"/>
                      </a:cubicBezTo>
                      <a:cubicBezTo>
                        <a:pt x="357" y="295"/>
                        <a:pt x="388" y="311"/>
                        <a:pt x="388" y="342"/>
                      </a:cubicBezTo>
                      <a:cubicBezTo>
                        <a:pt x="464" y="190"/>
                        <a:pt x="182" y="187"/>
                        <a:pt x="215" y="1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8" name="Google Shape;4208;p22"/>
                <p:cNvSpPr/>
                <p:nvPr/>
              </p:nvSpPr>
              <p:spPr>
                <a:xfrm>
                  <a:off x="3627550" y="910850"/>
                  <a:ext cx="3125" cy="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71" extrusionOk="0">
                      <a:moveTo>
                        <a:pt x="32" y="0"/>
                      </a:moveTo>
                      <a:cubicBezTo>
                        <a:pt x="16" y="16"/>
                        <a:pt x="16" y="31"/>
                        <a:pt x="1" y="31"/>
                      </a:cubicBezTo>
                      <a:cubicBezTo>
                        <a:pt x="32" y="78"/>
                        <a:pt x="63" y="124"/>
                        <a:pt x="94" y="171"/>
                      </a:cubicBezTo>
                      <a:cubicBezTo>
                        <a:pt x="109" y="171"/>
                        <a:pt x="109" y="155"/>
                        <a:pt x="125" y="140"/>
                      </a:cubicBezTo>
                      <a:cubicBezTo>
                        <a:pt x="94" y="93"/>
                        <a:pt x="47" y="47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9" name="Google Shape;4209;p22"/>
                <p:cNvSpPr/>
                <p:nvPr/>
              </p:nvSpPr>
              <p:spPr>
                <a:xfrm>
                  <a:off x="3629500" y="915100"/>
                  <a:ext cx="2725" cy="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141" extrusionOk="0">
                      <a:moveTo>
                        <a:pt x="16" y="1"/>
                      </a:moveTo>
                      <a:cubicBezTo>
                        <a:pt x="16" y="1"/>
                        <a:pt x="16" y="16"/>
                        <a:pt x="0" y="16"/>
                      </a:cubicBezTo>
                      <a:cubicBezTo>
                        <a:pt x="31" y="63"/>
                        <a:pt x="47" y="94"/>
                        <a:pt x="78" y="125"/>
                      </a:cubicBezTo>
                      <a:cubicBezTo>
                        <a:pt x="93" y="125"/>
                        <a:pt x="93" y="140"/>
                        <a:pt x="109" y="140"/>
                      </a:cubicBezTo>
                      <a:cubicBezTo>
                        <a:pt x="78" y="94"/>
                        <a:pt x="47" y="47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0" name="Google Shape;4210;p22"/>
                <p:cNvSpPr/>
                <p:nvPr/>
              </p:nvSpPr>
              <p:spPr>
                <a:xfrm>
                  <a:off x="3725275" y="958925"/>
                  <a:ext cx="8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94" extrusionOk="0">
                      <a:moveTo>
                        <a:pt x="31" y="0"/>
                      </a:moveTo>
                      <a:lnTo>
                        <a:pt x="0" y="93"/>
                      </a:lnTo>
                      <a:cubicBezTo>
                        <a:pt x="16" y="78"/>
                        <a:pt x="31" y="47"/>
                        <a:pt x="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1" name="Google Shape;4211;p22"/>
                <p:cNvSpPr/>
                <p:nvPr/>
              </p:nvSpPr>
              <p:spPr>
                <a:xfrm>
                  <a:off x="3757050" y="939525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1" y="16"/>
                      </a:moveTo>
                      <a:lnTo>
                        <a:pt x="1" y="16"/>
                      </a:lnTo>
                      <a:cubicBezTo>
                        <a:pt x="1" y="16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2" name="Google Shape;4212;p22"/>
                <p:cNvSpPr/>
                <p:nvPr/>
              </p:nvSpPr>
              <p:spPr>
                <a:xfrm>
                  <a:off x="3726050" y="958525"/>
                  <a:ext cx="40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7" extrusionOk="0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3" name="Google Shape;4213;p22"/>
                <p:cNvSpPr/>
                <p:nvPr/>
              </p:nvSpPr>
              <p:spPr>
                <a:xfrm>
                  <a:off x="3707825" y="852300"/>
                  <a:ext cx="195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32" extrusionOk="0">
                      <a:moveTo>
                        <a:pt x="78" y="0"/>
                      </a:moveTo>
                      <a:lnTo>
                        <a:pt x="78" y="0"/>
                      </a:lnTo>
                      <a:cubicBezTo>
                        <a:pt x="47" y="16"/>
                        <a:pt x="31" y="16"/>
                        <a:pt x="0" y="31"/>
                      </a:cubicBezTo>
                      <a:cubicBezTo>
                        <a:pt x="47" y="16"/>
                        <a:pt x="62" y="16"/>
                        <a:pt x="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4" name="Google Shape;4214;p22"/>
                <p:cNvSpPr/>
                <p:nvPr/>
              </p:nvSpPr>
              <p:spPr>
                <a:xfrm>
                  <a:off x="3649275" y="889125"/>
                  <a:ext cx="1575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94" extrusionOk="0">
                      <a:moveTo>
                        <a:pt x="62" y="1"/>
                      </a:moveTo>
                      <a:lnTo>
                        <a:pt x="0" y="94"/>
                      </a:lnTo>
                      <a:cubicBezTo>
                        <a:pt x="31" y="63"/>
                        <a:pt x="47" y="32"/>
                        <a:pt x="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5" name="Google Shape;4215;p22"/>
                <p:cNvSpPr/>
                <p:nvPr/>
              </p:nvSpPr>
              <p:spPr>
                <a:xfrm>
                  <a:off x="3702400" y="970550"/>
                  <a:ext cx="80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6" y="16"/>
                        <a:pt x="31" y="16"/>
                        <a:pt x="31" y="16"/>
                      </a:cubicBezTo>
                      <a:cubicBezTo>
                        <a:pt x="16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6" name="Google Shape;4216;p22"/>
                <p:cNvSpPr/>
                <p:nvPr/>
              </p:nvSpPr>
              <p:spPr>
                <a:xfrm>
                  <a:off x="3721200" y="962400"/>
                  <a:ext cx="13000" cy="1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" h="642" extrusionOk="0">
                      <a:moveTo>
                        <a:pt x="101" y="1"/>
                      </a:moveTo>
                      <a:lnTo>
                        <a:pt x="101" y="1"/>
                      </a:lnTo>
                      <a:cubicBezTo>
                        <a:pt x="90" y="12"/>
                        <a:pt x="79" y="23"/>
                        <a:pt x="63" y="23"/>
                      </a:cubicBezTo>
                      <a:cubicBezTo>
                        <a:pt x="56" y="23"/>
                        <a:pt x="48" y="21"/>
                        <a:pt x="39" y="16"/>
                      </a:cubicBezTo>
                      <a:lnTo>
                        <a:pt x="39" y="16"/>
                      </a:lnTo>
                      <a:cubicBezTo>
                        <a:pt x="64" y="53"/>
                        <a:pt x="0" y="227"/>
                        <a:pt x="59" y="227"/>
                      </a:cubicBezTo>
                      <a:cubicBezTo>
                        <a:pt x="74" y="227"/>
                        <a:pt x="97" y="216"/>
                        <a:pt x="132" y="187"/>
                      </a:cubicBezTo>
                      <a:lnTo>
                        <a:pt x="132" y="187"/>
                      </a:lnTo>
                      <a:cubicBezTo>
                        <a:pt x="241" y="296"/>
                        <a:pt x="86" y="327"/>
                        <a:pt x="86" y="404"/>
                      </a:cubicBezTo>
                      <a:cubicBezTo>
                        <a:pt x="89" y="403"/>
                        <a:pt x="92" y="402"/>
                        <a:pt x="95" y="402"/>
                      </a:cubicBezTo>
                      <a:cubicBezTo>
                        <a:pt x="133" y="402"/>
                        <a:pt x="137" y="484"/>
                        <a:pt x="194" y="513"/>
                      </a:cubicBezTo>
                      <a:cubicBezTo>
                        <a:pt x="194" y="466"/>
                        <a:pt x="179" y="420"/>
                        <a:pt x="225" y="389"/>
                      </a:cubicBezTo>
                      <a:cubicBezTo>
                        <a:pt x="287" y="420"/>
                        <a:pt x="272" y="513"/>
                        <a:pt x="225" y="528"/>
                      </a:cubicBezTo>
                      <a:cubicBezTo>
                        <a:pt x="309" y="528"/>
                        <a:pt x="267" y="641"/>
                        <a:pt x="337" y="641"/>
                      </a:cubicBezTo>
                      <a:cubicBezTo>
                        <a:pt x="345" y="641"/>
                        <a:pt x="354" y="640"/>
                        <a:pt x="365" y="637"/>
                      </a:cubicBezTo>
                      <a:cubicBezTo>
                        <a:pt x="442" y="466"/>
                        <a:pt x="520" y="327"/>
                        <a:pt x="489" y="47"/>
                      </a:cubicBezTo>
                      <a:lnTo>
                        <a:pt x="489" y="47"/>
                      </a:lnTo>
                      <a:cubicBezTo>
                        <a:pt x="411" y="172"/>
                        <a:pt x="349" y="296"/>
                        <a:pt x="225" y="327"/>
                      </a:cubicBezTo>
                      <a:lnTo>
                        <a:pt x="163" y="203"/>
                      </a:lnTo>
                      <a:cubicBezTo>
                        <a:pt x="334" y="203"/>
                        <a:pt x="318" y="94"/>
                        <a:pt x="411" y="16"/>
                      </a:cubicBezTo>
                      <a:lnTo>
                        <a:pt x="411" y="16"/>
                      </a:lnTo>
                      <a:lnTo>
                        <a:pt x="179" y="156"/>
                      </a:lnTo>
                      <a:cubicBezTo>
                        <a:pt x="8" y="156"/>
                        <a:pt x="55" y="94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7" name="Google Shape;4217;p22"/>
                <p:cNvSpPr/>
                <p:nvPr/>
              </p:nvSpPr>
              <p:spPr>
                <a:xfrm>
                  <a:off x="3666725" y="870900"/>
                  <a:ext cx="400" cy="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3" extrusionOk="0">
                      <a:moveTo>
                        <a:pt x="0" y="1"/>
                      </a:moveTo>
                      <a:cubicBezTo>
                        <a:pt x="0" y="12"/>
                        <a:pt x="0" y="23"/>
                        <a:pt x="6" y="23"/>
                      </a:cubicBezTo>
                      <a:cubicBezTo>
                        <a:pt x="8" y="23"/>
                        <a:pt x="11" y="21"/>
                        <a:pt x="16" y="16"/>
                      </a:cubicBezTo>
                      <a:cubicBezTo>
                        <a:pt x="16" y="16"/>
                        <a:pt x="16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8" name="Google Shape;4218;p22"/>
                <p:cNvSpPr/>
                <p:nvPr/>
              </p:nvSpPr>
              <p:spPr>
                <a:xfrm>
                  <a:off x="3613975" y="845000"/>
                  <a:ext cx="167925" cy="14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7" h="5910" extrusionOk="0">
                      <a:moveTo>
                        <a:pt x="3898" y="975"/>
                      </a:moveTo>
                      <a:lnTo>
                        <a:pt x="3898" y="975"/>
                      </a:lnTo>
                      <a:cubicBezTo>
                        <a:pt x="3902" y="980"/>
                        <a:pt x="3906" y="985"/>
                        <a:pt x="3909" y="990"/>
                      </a:cubicBezTo>
                      <a:cubicBezTo>
                        <a:pt x="3909" y="990"/>
                        <a:pt x="3909" y="978"/>
                        <a:pt x="3898" y="975"/>
                      </a:cubicBezTo>
                      <a:close/>
                      <a:moveTo>
                        <a:pt x="3847" y="742"/>
                      </a:moveTo>
                      <a:lnTo>
                        <a:pt x="4033" y="1021"/>
                      </a:lnTo>
                      <a:lnTo>
                        <a:pt x="4018" y="1021"/>
                      </a:lnTo>
                      <a:cubicBezTo>
                        <a:pt x="3987" y="1021"/>
                        <a:pt x="3971" y="1021"/>
                        <a:pt x="3940" y="1037"/>
                      </a:cubicBezTo>
                      <a:lnTo>
                        <a:pt x="3910" y="996"/>
                      </a:lnTo>
                      <a:lnTo>
                        <a:pt x="3910" y="996"/>
                      </a:lnTo>
                      <a:cubicBezTo>
                        <a:pt x="3913" y="1010"/>
                        <a:pt x="3925" y="1023"/>
                        <a:pt x="3925" y="1037"/>
                      </a:cubicBezTo>
                      <a:cubicBezTo>
                        <a:pt x="3925" y="1037"/>
                        <a:pt x="3909" y="1037"/>
                        <a:pt x="3909" y="1052"/>
                      </a:cubicBezTo>
                      <a:cubicBezTo>
                        <a:pt x="3909" y="1038"/>
                        <a:pt x="3909" y="1023"/>
                        <a:pt x="3909" y="995"/>
                      </a:cubicBezTo>
                      <a:lnTo>
                        <a:pt x="3909" y="995"/>
                      </a:lnTo>
                      <a:lnTo>
                        <a:pt x="3910" y="996"/>
                      </a:lnTo>
                      <a:lnTo>
                        <a:pt x="3910" y="996"/>
                      </a:lnTo>
                      <a:cubicBezTo>
                        <a:pt x="3910" y="994"/>
                        <a:pt x="3909" y="992"/>
                        <a:pt x="3909" y="990"/>
                      </a:cubicBezTo>
                      <a:cubicBezTo>
                        <a:pt x="3909" y="992"/>
                        <a:pt x="3909" y="994"/>
                        <a:pt x="3909" y="995"/>
                      </a:cubicBezTo>
                      <a:lnTo>
                        <a:pt x="3909" y="995"/>
                      </a:lnTo>
                      <a:lnTo>
                        <a:pt x="3894" y="975"/>
                      </a:lnTo>
                      <a:cubicBezTo>
                        <a:pt x="3895" y="975"/>
                        <a:pt x="3897" y="975"/>
                        <a:pt x="3898" y="975"/>
                      </a:cubicBezTo>
                      <a:lnTo>
                        <a:pt x="3898" y="975"/>
                      </a:lnTo>
                      <a:cubicBezTo>
                        <a:pt x="3858" y="921"/>
                        <a:pt x="3818" y="867"/>
                        <a:pt x="3778" y="801"/>
                      </a:cubicBezTo>
                      <a:lnTo>
                        <a:pt x="3778" y="801"/>
                      </a:lnTo>
                      <a:cubicBezTo>
                        <a:pt x="3783" y="804"/>
                        <a:pt x="3792" y="804"/>
                        <a:pt x="3801" y="804"/>
                      </a:cubicBezTo>
                      <a:cubicBezTo>
                        <a:pt x="3816" y="788"/>
                        <a:pt x="3832" y="757"/>
                        <a:pt x="3847" y="742"/>
                      </a:cubicBezTo>
                      <a:close/>
                      <a:moveTo>
                        <a:pt x="3805" y="1092"/>
                      </a:moveTo>
                      <a:cubicBezTo>
                        <a:pt x="3814" y="1092"/>
                        <a:pt x="3823" y="1094"/>
                        <a:pt x="3832" y="1099"/>
                      </a:cubicBezTo>
                      <a:cubicBezTo>
                        <a:pt x="3801" y="1114"/>
                        <a:pt x="3785" y="1130"/>
                        <a:pt x="3754" y="1161"/>
                      </a:cubicBezTo>
                      <a:cubicBezTo>
                        <a:pt x="3754" y="1145"/>
                        <a:pt x="3754" y="1130"/>
                        <a:pt x="3739" y="1114"/>
                      </a:cubicBezTo>
                      <a:cubicBezTo>
                        <a:pt x="3761" y="1103"/>
                        <a:pt x="3783" y="1092"/>
                        <a:pt x="3805" y="1092"/>
                      </a:cubicBezTo>
                      <a:close/>
                      <a:moveTo>
                        <a:pt x="4824" y="1455"/>
                      </a:moveTo>
                      <a:lnTo>
                        <a:pt x="5305" y="1874"/>
                      </a:lnTo>
                      <a:cubicBezTo>
                        <a:pt x="5290" y="1905"/>
                        <a:pt x="5274" y="1921"/>
                        <a:pt x="5259" y="1921"/>
                      </a:cubicBezTo>
                      <a:lnTo>
                        <a:pt x="5181" y="1859"/>
                      </a:lnTo>
                      <a:cubicBezTo>
                        <a:pt x="5181" y="1828"/>
                        <a:pt x="5166" y="1797"/>
                        <a:pt x="5166" y="1781"/>
                      </a:cubicBezTo>
                      <a:lnTo>
                        <a:pt x="4824" y="1471"/>
                      </a:lnTo>
                      <a:cubicBezTo>
                        <a:pt x="4824" y="1471"/>
                        <a:pt x="4824" y="1471"/>
                        <a:pt x="4824" y="1455"/>
                      </a:cubicBezTo>
                      <a:close/>
                      <a:moveTo>
                        <a:pt x="3863" y="2014"/>
                      </a:moveTo>
                      <a:cubicBezTo>
                        <a:pt x="3863" y="2029"/>
                        <a:pt x="3863" y="2045"/>
                        <a:pt x="3847" y="2060"/>
                      </a:cubicBezTo>
                      <a:cubicBezTo>
                        <a:pt x="3847" y="2045"/>
                        <a:pt x="3847" y="2045"/>
                        <a:pt x="3832" y="2029"/>
                      </a:cubicBezTo>
                      <a:cubicBezTo>
                        <a:pt x="3847" y="2029"/>
                        <a:pt x="3863" y="2014"/>
                        <a:pt x="3863" y="2014"/>
                      </a:cubicBezTo>
                      <a:close/>
                      <a:moveTo>
                        <a:pt x="1288" y="2060"/>
                      </a:moveTo>
                      <a:cubicBezTo>
                        <a:pt x="1288" y="2076"/>
                        <a:pt x="1273" y="2076"/>
                        <a:pt x="1273" y="2091"/>
                      </a:cubicBezTo>
                      <a:cubicBezTo>
                        <a:pt x="1257" y="2091"/>
                        <a:pt x="1273" y="2076"/>
                        <a:pt x="1257" y="2076"/>
                      </a:cubicBezTo>
                      <a:cubicBezTo>
                        <a:pt x="1273" y="2076"/>
                        <a:pt x="1288" y="2060"/>
                        <a:pt x="1288" y="2060"/>
                      </a:cubicBezTo>
                      <a:close/>
                      <a:moveTo>
                        <a:pt x="1598" y="2091"/>
                      </a:moveTo>
                      <a:cubicBezTo>
                        <a:pt x="1598" y="2091"/>
                        <a:pt x="1598" y="2091"/>
                        <a:pt x="1598" y="2091"/>
                      </a:cubicBezTo>
                      <a:cubicBezTo>
                        <a:pt x="1598" y="2091"/>
                        <a:pt x="1598" y="2091"/>
                        <a:pt x="1598" y="2091"/>
                      </a:cubicBezTo>
                      <a:close/>
                      <a:moveTo>
                        <a:pt x="3677" y="2091"/>
                      </a:moveTo>
                      <a:cubicBezTo>
                        <a:pt x="3677" y="2107"/>
                        <a:pt x="3692" y="2107"/>
                        <a:pt x="3708" y="2122"/>
                      </a:cubicBezTo>
                      <a:cubicBezTo>
                        <a:pt x="3692" y="2138"/>
                        <a:pt x="3677" y="2138"/>
                        <a:pt x="3661" y="2153"/>
                      </a:cubicBezTo>
                      <a:cubicBezTo>
                        <a:pt x="3646" y="2138"/>
                        <a:pt x="3646" y="2138"/>
                        <a:pt x="3630" y="2138"/>
                      </a:cubicBezTo>
                      <a:cubicBezTo>
                        <a:pt x="3630" y="2138"/>
                        <a:pt x="3615" y="2122"/>
                        <a:pt x="3615" y="2122"/>
                      </a:cubicBezTo>
                      <a:cubicBezTo>
                        <a:pt x="3630" y="2107"/>
                        <a:pt x="3646" y="2091"/>
                        <a:pt x="3661" y="2091"/>
                      </a:cubicBezTo>
                      <a:close/>
                      <a:moveTo>
                        <a:pt x="2994" y="2060"/>
                      </a:moveTo>
                      <a:cubicBezTo>
                        <a:pt x="3010" y="2076"/>
                        <a:pt x="3010" y="2076"/>
                        <a:pt x="3010" y="2076"/>
                      </a:cubicBezTo>
                      <a:cubicBezTo>
                        <a:pt x="3010" y="2091"/>
                        <a:pt x="2994" y="2107"/>
                        <a:pt x="2994" y="2122"/>
                      </a:cubicBezTo>
                      <a:cubicBezTo>
                        <a:pt x="3010" y="2107"/>
                        <a:pt x="3010" y="2107"/>
                        <a:pt x="3025" y="2091"/>
                      </a:cubicBezTo>
                      <a:lnTo>
                        <a:pt x="3025" y="2091"/>
                      </a:lnTo>
                      <a:cubicBezTo>
                        <a:pt x="3025" y="2118"/>
                        <a:pt x="3014" y="2133"/>
                        <a:pt x="3001" y="2156"/>
                      </a:cubicBezTo>
                      <a:lnTo>
                        <a:pt x="3001" y="2156"/>
                      </a:lnTo>
                      <a:cubicBezTo>
                        <a:pt x="3003" y="2145"/>
                        <a:pt x="2994" y="2134"/>
                        <a:pt x="2994" y="2122"/>
                      </a:cubicBezTo>
                      <a:cubicBezTo>
                        <a:pt x="2994" y="2107"/>
                        <a:pt x="2979" y="2107"/>
                        <a:pt x="2963" y="2091"/>
                      </a:cubicBezTo>
                      <a:lnTo>
                        <a:pt x="2994" y="2060"/>
                      </a:lnTo>
                      <a:close/>
                      <a:moveTo>
                        <a:pt x="1552" y="2153"/>
                      </a:moveTo>
                      <a:cubicBezTo>
                        <a:pt x="1567" y="2169"/>
                        <a:pt x="1567" y="2169"/>
                        <a:pt x="1567" y="2184"/>
                      </a:cubicBezTo>
                      <a:cubicBezTo>
                        <a:pt x="1552" y="2184"/>
                        <a:pt x="1552" y="2169"/>
                        <a:pt x="1536" y="2169"/>
                      </a:cubicBezTo>
                      <a:cubicBezTo>
                        <a:pt x="1552" y="2169"/>
                        <a:pt x="1552" y="2169"/>
                        <a:pt x="1552" y="2153"/>
                      </a:cubicBezTo>
                      <a:close/>
                      <a:moveTo>
                        <a:pt x="2917" y="2153"/>
                      </a:moveTo>
                      <a:cubicBezTo>
                        <a:pt x="2917" y="2169"/>
                        <a:pt x="2917" y="2184"/>
                        <a:pt x="2917" y="2200"/>
                      </a:cubicBezTo>
                      <a:cubicBezTo>
                        <a:pt x="2913" y="2199"/>
                        <a:pt x="2910" y="2199"/>
                        <a:pt x="2907" y="2199"/>
                      </a:cubicBezTo>
                      <a:cubicBezTo>
                        <a:pt x="2898" y="2199"/>
                        <a:pt x="2890" y="2203"/>
                        <a:pt x="2884" y="2209"/>
                      </a:cubicBezTo>
                      <a:lnTo>
                        <a:pt x="2884" y="2209"/>
                      </a:lnTo>
                      <a:cubicBezTo>
                        <a:pt x="2895" y="2191"/>
                        <a:pt x="2905" y="2171"/>
                        <a:pt x="2917" y="2153"/>
                      </a:cubicBezTo>
                      <a:close/>
                      <a:moveTo>
                        <a:pt x="3072" y="2153"/>
                      </a:moveTo>
                      <a:cubicBezTo>
                        <a:pt x="3072" y="2169"/>
                        <a:pt x="3072" y="2200"/>
                        <a:pt x="3056" y="2215"/>
                      </a:cubicBezTo>
                      <a:cubicBezTo>
                        <a:pt x="3041" y="2215"/>
                        <a:pt x="3010" y="2231"/>
                        <a:pt x="2994" y="2246"/>
                      </a:cubicBezTo>
                      <a:cubicBezTo>
                        <a:pt x="2979" y="2231"/>
                        <a:pt x="2994" y="2215"/>
                        <a:pt x="2994" y="2200"/>
                      </a:cubicBezTo>
                      <a:lnTo>
                        <a:pt x="3010" y="2200"/>
                      </a:lnTo>
                      <a:cubicBezTo>
                        <a:pt x="3025" y="2184"/>
                        <a:pt x="3041" y="2169"/>
                        <a:pt x="3072" y="2153"/>
                      </a:cubicBezTo>
                      <a:close/>
                      <a:moveTo>
                        <a:pt x="5352" y="1859"/>
                      </a:moveTo>
                      <a:lnTo>
                        <a:pt x="5817" y="2277"/>
                      </a:lnTo>
                      <a:cubicBezTo>
                        <a:pt x="5817" y="2277"/>
                        <a:pt x="5817" y="2308"/>
                        <a:pt x="5817" y="2308"/>
                      </a:cubicBezTo>
                      <a:lnTo>
                        <a:pt x="5352" y="1905"/>
                      </a:lnTo>
                      <a:cubicBezTo>
                        <a:pt x="5352" y="1890"/>
                        <a:pt x="5352" y="1874"/>
                        <a:pt x="5352" y="1859"/>
                      </a:cubicBezTo>
                      <a:close/>
                      <a:moveTo>
                        <a:pt x="4282" y="215"/>
                      </a:moveTo>
                      <a:lnTo>
                        <a:pt x="5941" y="1688"/>
                      </a:lnTo>
                      <a:cubicBezTo>
                        <a:pt x="5957" y="1874"/>
                        <a:pt x="5972" y="2029"/>
                        <a:pt x="6019" y="2262"/>
                      </a:cubicBezTo>
                      <a:cubicBezTo>
                        <a:pt x="6003" y="2304"/>
                        <a:pt x="5991" y="2321"/>
                        <a:pt x="5981" y="2321"/>
                      </a:cubicBezTo>
                      <a:cubicBezTo>
                        <a:pt x="5963" y="2321"/>
                        <a:pt x="5957" y="2256"/>
                        <a:pt x="5957" y="2184"/>
                      </a:cubicBezTo>
                      <a:cubicBezTo>
                        <a:pt x="5947" y="2125"/>
                        <a:pt x="5937" y="2067"/>
                        <a:pt x="5927" y="2067"/>
                      </a:cubicBezTo>
                      <a:cubicBezTo>
                        <a:pt x="5921" y="2067"/>
                        <a:pt x="5916" y="2087"/>
                        <a:pt x="5910" y="2138"/>
                      </a:cubicBezTo>
                      <a:cubicBezTo>
                        <a:pt x="5910" y="1967"/>
                        <a:pt x="5833" y="1812"/>
                        <a:pt x="5739" y="1719"/>
                      </a:cubicBezTo>
                      <a:lnTo>
                        <a:pt x="4282" y="416"/>
                      </a:lnTo>
                      <a:cubicBezTo>
                        <a:pt x="4235" y="447"/>
                        <a:pt x="4204" y="494"/>
                        <a:pt x="4173" y="525"/>
                      </a:cubicBezTo>
                      <a:cubicBezTo>
                        <a:pt x="4220" y="540"/>
                        <a:pt x="4251" y="540"/>
                        <a:pt x="4282" y="540"/>
                      </a:cubicBezTo>
                      <a:lnTo>
                        <a:pt x="5615" y="1719"/>
                      </a:lnTo>
                      <a:cubicBezTo>
                        <a:pt x="5631" y="1905"/>
                        <a:pt x="5677" y="1967"/>
                        <a:pt x="5724" y="2029"/>
                      </a:cubicBezTo>
                      <a:cubicBezTo>
                        <a:pt x="5755" y="2076"/>
                        <a:pt x="5801" y="2138"/>
                        <a:pt x="5817" y="2262"/>
                      </a:cubicBezTo>
                      <a:lnTo>
                        <a:pt x="5352" y="1843"/>
                      </a:lnTo>
                      <a:cubicBezTo>
                        <a:pt x="5352" y="1797"/>
                        <a:pt x="5352" y="1781"/>
                        <a:pt x="5352" y="1781"/>
                      </a:cubicBezTo>
                      <a:lnTo>
                        <a:pt x="5414" y="1843"/>
                      </a:lnTo>
                      <a:lnTo>
                        <a:pt x="5383" y="1750"/>
                      </a:lnTo>
                      <a:lnTo>
                        <a:pt x="4282" y="773"/>
                      </a:lnTo>
                      <a:cubicBezTo>
                        <a:pt x="4220" y="788"/>
                        <a:pt x="4142" y="820"/>
                        <a:pt x="4080" y="851"/>
                      </a:cubicBezTo>
                      <a:cubicBezTo>
                        <a:pt x="4116" y="832"/>
                        <a:pt x="4158" y="825"/>
                        <a:pt x="4199" y="825"/>
                      </a:cubicBezTo>
                      <a:cubicBezTo>
                        <a:pt x="4228" y="825"/>
                        <a:pt x="4256" y="829"/>
                        <a:pt x="4282" y="835"/>
                      </a:cubicBezTo>
                      <a:lnTo>
                        <a:pt x="5321" y="1750"/>
                      </a:lnTo>
                      <a:cubicBezTo>
                        <a:pt x="5321" y="1781"/>
                        <a:pt x="5321" y="1797"/>
                        <a:pt x="5321" y="1812"/>
                      </a:cubicBezTo>
                      <a:lnTo>
                        <a:pt x="4731" y="1300"/>
                      </a:lnTo>
                      <a:cubicBezTo>
                        <a:pt x="4716" y="1331"/>
                        <a:pt x="4716" y="1347"/>
                        <a:pt x="4700" y="1362"/>
                      </a:cubicBezTo>
                      <a:cubicBezTo>
                        <a:pt x="4716" y="1362"/>
                        <a:pt x="4731" y="1347"/>
                        <a:pt x="4762" y="1347"/>
                      </a:cubicBezTo>
                      <a:lnTo>
                        <a:pt x="5321" y="1828"/>
                      </a:lnTo>
                      <a:cubicBezTo>
                        <a:pt x="5321" y="1843"/>
                        <a:pt x="5305" y="1859"/>
                        <a:pt x="5305" y="1859"/>
                      </a:cubicBezTo>
                      <a:lnTo>
                        <a:pt x="4809" y="1424"/>
                      </a:lnTo>
                      <a:cubicBezTo>
                        <a:pt x="4809" y="1440"/>
                        <a:pt x="4793" y="1440"/>
                        <a:pt x="4793" y="1440"/>
                      </a:cubicBezTo>
                      <a:lnTo>
                        <a:pt x="4700" y="1362"/>
                      </a:lnTo>
                      <a:lnTo>
                        <a:pt x="4282" y="990"/>
                      </a:lnTo>
                      <a:cubicBezTo>
                        <a:pt x="4204" y="1006"/>
                        <a:pt x="4126" y="1006"/>
                        <a:pt x="4049" y="1021"/>
                      </a:cubicBezTo>
                      <a:cubicBezTo>
                        <a:pt x="4049" y="1021"/>
                        <a:pt x="4049" y="1006"/>
                        <a:pt x="4049" y="1006"/>
                      </a:cubicBezTo>
                      <a:lnTo>
                        <a:pt x="3785" y="633"/>
                      </a:lnTo>
                      <a:lnTo>
                        <a:pt x="3785" y="633"/>
                      </a:lnTo>
                      <a:cubicBezTo>
                        <a:pt x="3878" y="525"/>
                        <a:pt x="4002" y="447"/>
                        <a:pt x="4142" y="416"/>
                      </a:cubicBezTo>
                      <a:cubicBezTo>
                        <a:pt x="4092" y="413"/>
                        <a:pt x="4046" y="412"/>
                        <a:pt x="4005" y="412"/>
                      </a:cubicBezTo>
                      <a:cubicBezTo>
                        <a:pt x="3832" y="412"/>
                        <a:pt x="3736" y="435"/>
                        <a:pt x="3661" y="447"/>
                      </a:cubicBezTo>
                      <a:lnTo>
                        <a:pt x="3630" y="416"/>
                      </a:lnTo>
                      <a:cubicBezTo>
                        <a:pt x="3630" y="416"/>
                        <a:pt x="3630" y="432"/>
                        <a:pt x="3630" y="432"/>
                      </a:cubicBezTo>
                      <a:cubicBezTo>
                        <a:pt x="3636" y="444"/>
                        <a:pt x="3640" y="452"/>
                        <a:pt x="3643" y="455"/>
                      </a:cubicBezTo>
                      <a:lnTo>
                        <a:pt x="3643" y="455"/>
                      </a:lnTo>
                      <a:cubicBezTo>
                        <a:pt x="3623" y="463"/>
                        <a:pt x="3608" y="466"/>
                        <a:pt x="3584" y="478"/>
                      </a:cubicBezTo>
                      <a:lnTo>
                        <a:pt x="3553" y="478"/>
                      </a:lnTo>
                      <a:cubicBezTo>
                        <a:pt x="3460" y="509"/>
                        <a:pt x="3366" y="540"/>
                        <a:pt x="3180" y="587"/>
                      </a:cubicBezTo>
                      <a:cubicBezTo>
                        <a:pt x="3134" y="540"/>
                        <a:pt x="3211" y="463"/>
                        <a:pt x="3304" y="401"/>
                      </a:cubicBezTo>
                      <a:cubicBezTo>
                        <a:pt x="3398" y="339"/>
                        <a:pt x="3506" y="277"/>
                        <a:pt x="3429" y="261"/>
                      </a:cubicBezTo>
                      <a:cubicBezTo>
                        <a:pt x="3429" y="261"/>
                        <a:pt x="3460" y="246"/>
                        <a:pt x="3506" y="246"/>
                      </a:cubicBezTo>
                      <a:cubicBezTo>
                        <a:pt x="3553" y="246"/>
                        <a:pt x="3615" y="230"/>
                        <a:pt x="3692" y="230"/>
                      </a:cubicBezTo>
                      <a:cubicBezTo>
                        <a:pt x="3832" y="215"/>
                        <a:pt x="3987" y="215"/>
                        <a:pt x="3987" y="215"/>
                      </a:cubicBezTo>
                      <a:lnTo>
                        <a:pt x="3987" y="215"/>
                      </a:lnTo>
                      <a:cubicBezTo>
                        <a:pt x="3878" y="230"/>
                        <a:pt x="3878" y="261"/>
                        <a:pt x="3832" y="292"/>
                      </a:cubicBezTo>
                      <a:cubicBezTo>
                        <a:pt x="4002" y="215"/>
                        <a:pt x="4157" y="215"/>
                        <a:pt x="4282" y="215"/>
                      </a:cubicBezTo>
                      <a:close/>
                      <a:moveTo>
                        <a:pt x="2932" y="2246"/>
                      </a:moveTo>
                      <a:cubicBezTo>
                        <a:pt x="2932" y="2277"/>
                        <a:pt x="2932" y="2308"/>
                        <a:pt x="2948" y="2339"/>
                      </a:cubicBezTo>
                      <a:cubicBezTo>
                        <a:pt x="2886" y="2308"/>
                        <a:pt x="2839" y="2293"/>
                        <a:pt x="2932" y="2246"/>
                      </a:cubicBezTo>
                      <a:close/>
                      <a:moveTo>
                        <a:pt x="2653" y="2215"/>
                      </a:moveTo>
                      <a:cubicBezTo>
                        <a:pt x="2653" y="2253"/>
                        <a:pt x="2653" y="2290"/>
                        <a:pt x="2677" y="2290"/>
                      </a:cubicBezTo>
                      <a:cubicBezTo>
                        <a:pt x="2693" y="2290"/>
                        <a:pt x="2719" y="2274"/>
                        <a:pt x="2762" y="2231"/>
                      </a:cubicBezTo>
                      <a:lnTo>
                        <a:pt x="2762" y="2231"/>
                      </a:lnTo>
                      <a:cubicBezTo>
                        <a:pt x="2746" y="2246"/>
                        <a:pt x="2762" y="2246"/>
                        <a:pt x="2762" y="2262"/>
                      </a:cubicBezTo>
                      <a:cubicBezTo>
                        <a:pt x="2731" y="2293"/>
                        <a:pt x="2684" y="2308"/>
                        <a:pt x="2653" y="2339"/>
                      </a:cubicBezTo>
                      <a:cubicBezTo>
                        <a:pt x="2653" y="2339"/>
                        <a:pt x="2638" y="2324"/>
                        <a:pt x="2638" y="2324"/>
                      </a:cubicBezTo>
                      <a:cubicBezTo>
                        <a:pt x="2638" y="2324"/>
                        <a:pt x="2638" y="2339"/>
                        <a:pt x="2638" y="2339"/>
                      </a:cubicBezTo>
                      <a:cubicBezTo>
                        <a:pt x="2622" y="2339"/>
                        <a:pt x="2607" y="2355"/>
                        <a:pt x="2591" y="2355"/>
                      </a:cubicBezTo>
                      <a:lnTo>
                        <a:pt x="2420" y="2355"/>
                      </a:lnTo>
                      <a:cubicBezTo>
                        <a:pt x="2420" y="2355"/>
                        <a:pt x="2420" y="2355"/>
                        <a:pt x="2420" y="2339"/>
                      </a:cubicBezTo>
                      <a:cubicBezTo>
                        <a:pt x="2498" y="2308"/>
                        <a:pt x="2576" y="2262"/>
                        <a:pt x="2653" y="2215"/>
                      </a:cubicBezTo>
                      <a:close/>
                      <a:moveTo>
                        <a:pt x="2869" y="2229"/>
                      </a:moveTo>
                      <a:lnTo>
                        <a:pt x="2869" y="2229"/>
                      </a:lnTo>
                      <a:cubicBezTo>
                        <a:pt x="2846" y="2269"/>
                        <a:pt x="2828" y="2340"/>
                        <a:pt x="2777" y="2370"/>
                      </a:cubicBezTo>
                      <a:lnTo>
                        <a:pt x="2762" y="2370"/>
                      </a:lnTo>
                      <a:cubicBezTo>
                        <a:pt x="2777" y="2339"/>
                        <a:pt x="2793" y="2308"/>
                        <a:pt x="2793" y="2262"/>
                      </a:cubicBezTo>
                      <a:cubicBezTo>
                        <a:pt x="2829" y="2262"/>
                        <a:pt x="2852" y="2248"/>
                        <a:pt x="2869" y="2229"/>
                      </a:cubicBezTo>
                      <a:close/>
                      <a:moveTo>
                        <a:pt x="3025" y="2370"/>
                      </a:moveTo>
                      <a:cubicBezTo>
                        <a:pt x="3010" y="2386"/>
                        <a:pt x="2994" y="2401"/>
                        <a:pt x="2994" y="2401"/>
                      </a:cubicBezTo>
                      <a:cubicBezTo>
                        <a:pt x="2994" y="2386"/>
                        <a:pt x="3010" y="2370"/>
                        <a:pt x="3025" y="2370"/>
                      </a:cubicBezTo>
                      <a:close/>
                      <a:moveTo>
                        <a:pt x="5352" y="1921"/>
                      </a:moveTo>
                      <a:lnTo>
                        <a:pt x="5817" y="2324"/>
                      </a:lnTo>
                      <a:cubicBezTo>
                        <a:pt x="5817" y="2355"/>
                        <a:pt x="5817" y="2370"/>
                        <a:pt x="5817" y="2401"/>
                      </a:cubicBezTo>
                      <a:cubicBezTo>
                        <a:pt x="5817" y="2401"/>
                        <a:pt x="5817" y="2401"/>
                        <a:pt x="5817" y="2417"/>
                      </a:cubicBezTo>
                      <a:lnTo>
                        <a:pt x="5352" y="1998"/>
                      </a:lnTo>
                      <a:cubicBezTo>
                        <a:pt x="5352" y="1967"/>
                        <a:pt x="5352" y="1936"/>
                        <a:pt x="5352" y="1921"/>
                      </a:cubicBezTo>
                      <a:close/>
                      <a:moveTo>
                        <a:pt x="5336" y="2045"/>
                      </a:moveTo>
                      <a:lnTo>
                        <a:pt x="5801" y="2433"/>
                      </a:lnTo>
                      <a:cubicBezTo>
                        <a:pt x="5786" y="2448"/>
                        <a:pt x="5786" y="2464"/>
                        <a:pt x="5770" y="2479"/>
                      </a:cubicBezTo>
                      <a:lnTo>
                        <a:pt x="5336" y="2107"/>
                      </a:lnTo>
                      <a:cubicBezTo>
                        <a:pt x="5336" y="2076"/>
                        <a:pt x="5336" y="2060"/>
                        <a:pt x="5336" y="2045"/>
                      </a:cubicBezTo>
                      <a:close/>
                      <a:moveTo>
                        <a:pt x="5352" y="2448"/>
                      </a:moveTo>
                      <a:cubicBezTo>
                        <a:pt x="5414" y="2510"/>
                        <a:pt x="5460" y="2541"/>
                        <a:pt x="5507" y="2588"/>
                      </a:cubicBezTo>
                      <a:cubicBezTo>
                        <a:pt x="5491" y="2588"/>
                        <a:pt x="5491" y="2603"/>
                        <a:pt x="5476" y="2603"/>
                      </a:cubicBezTo>
                      <a:cubicBezTo>
                        <a:pt x="5429" y="2572"/>
                        <a:pt x="5383" y="2526"/>
                        <a:pt x="5336" y="2479"/>
                      </a:cubicBezTo>
                      <a:lnTo>
                        <a:pt x="5352" y="2479"/>
                      </a:lnTo>
                      <a:cubicBezTo>
                        <a:pt x="5352" y="2464"/>
                        <a:pt x="5352" y="2464"/>
                        <a:pt x="5352" y="2448"/>
                      </a:cubicBezTo>
                      <a:close/>
                      <a:moveTo>
                        <a:pt x="21" y="2649"/>
                      </a:moveTo>
                      <a:cubicBezTo>
                        <a:pt x="19" y="2649"/>
                        <a:pt x="18" y="2649"/>
                        <a:pt x="16" y="2650"/>
                      </a:cubicBezTo>
                      <a:lnTo>
                        <a:pt x="191" y="2908"/>
                      </a:lnTo>
                      <a:lnTo>
                        <a:pt x="21" y="2649"/>
                      </a:lnTo>
                      <a:close/>
                      <a:moveTo>
                        <a:pt x="482" y="2510"/>
                      </a:moveTo>
                      <a:cubicBezTo>
                        <a:pt x="513" y="2557"/>
                        <a:pt x="544" y="2603"/>
                        <a:pt x="575" y="2634"/>
                      </a:cubicBezTo>
                      <a:cubicBezTo>
                        <a:pt x="590" y="2619"/>
                        <a:pt x="606" y="2603"/>
                        <a:pt x="621" y="2588"/>
                      </a:cubicBezTo>
                      <a:lnTo>
                        <a:pt x="621" y="2588"/>
                      </a:lnTo>
                      <a:lnTo>
                        <a:pt x="606" y="2619"/>
                      </a:lnTo>
                      <a:cubicBezTo>
                        <a:pt x="668" y="2619"/>
                        <a:pt x="730" y="2588"/>
                        <a:pt x="792" y="2557"/>
                      </a:cubicBezTo>
                      <a:cubicBezTo>
                        <a:pt x="792" y="2557"/>
                        <a:pt x="792" y="2572"/>
                        <a:pt x="792" y="2588"/>
                      </a:cubicBezTo>
                      <a:cubicBezTo>
                        <a:pt x="792" y="2588"/>
                        <a:pt x="792" y="2603"/>
                        <a:pt x="792" y="2603"/>
                      </a:cubicBezTo>
                      <a:cubicBezTo>
                        <a:pt x="761" y="2619"/>
                        <a:pt x="761" y="2650"/>
                        <a:pt x="792" y="2665"/>
                      </a:cubicBezTo>
                      <a:cubicBezTo>
                        <a:pt x="792" y="2665"/>
                        <a:pt x="792" y="2681"/>
                        <a:pt x="792" y="2681"/>
                      </a:cubicBezTo>
                      <a:cubicBezTo>
                        <a:pt x="745" y="2696"/>
                        <a:pt x="699" y="2743"/>
                        <a:pt x="668" y="2774"/>
                      </a:cubicBezTo>
                      <a:cubicBezTo>
                        <a:pt x="699" y="2836"/>
                        <a:pt x="730" y="2882"/>
                        <a:pt x="761" y="2944"/>
                      </a:cubicBezTo>
                      <a:lnTo>
                        <a:pt x="730" y="2944"/>
                      </a:lnTo>
                      <a:cubicBezTo>
                        <a:pt x="730" y="2960"/>
                        <a:pt x="714" y="2960"/>
                        <a:pt x="714" y="2960"/>
                      </a:cubicBezTo>
                      <a:cubicBezTo>
                        <a:pt x="714" y="2944"/>
                        <a:pt x="699" y="2944"/>
                        <a:pt x="699" y="2929"/>
                      </a:cubicBezTo>
                      <a:lnTo>
                        <a:pt x="668" y="2929"/>
                      </a:lnTo>
                      <a:cubicBezTo>
                        <a:pt x="683" y="2929"/>
                        <a:pt x="683" y="2944"/>
                        <a:pt x="699" y="2960"/>
                      </a:cubicBezTo>
                      <a:cubicBezTo>
                        <a:pt x="666" y="2976"/>
                        <a:pt x="638" y="2997"/>
                        <a:pt x="614" y="2997"/>
                      </a:cubicBezTo>
                      <a:cubicBezTo>
                        <a:pt x="592" y="2997"/>
                        <a:pt x="574" y="2980"/>
                        <a:pt x="559" y="2929"/>
                      </a:cubicBezTo>
                      <a:cubicBezTo>
                        <a:pt x="497" y="2898"/>
                        <a:pt x="513" y="2851"/>
                        <a:pt x="590" y="2820"/>
                      </a:cubicBezTo>
                      <a:cubicBezTo>
                        <a:pt x="606" y="2820"/>
                        <a:pt x="606" y="2836"/>
                        <a:pt x="621" y="2851"/>
                      </a:cubicBezTo>
                      <a:cubicBezTo>
                        <a:pt x="575" y="2774"/>
                        <a:pt x="528" y="2712"/>
                        <a:pt x="420" y="2712"/>
                      </a:cubicBezTo>
                      <a:cubicBezTo>
                        <a:pt x="482" y="2665"/>
                        <a:pt x="497" y="2665"/>
                        <a:pt x="513" y="2588"/>
                      </a:cubicBezTo>
                      <a:lnTo>
                        <a:pt x="513" y="2588"/>
                      </a:lnTo>
                      <a:lnTo>
                        <a:pt x="435" y="2634"/>
                      </a:lnTo>
                      <a:cubicBezTo>
                        <a:pt x="451" y="2603"/>
                        <a:pt x="466" y="2557"/>
                        <a:pt x="482" y="2510"/>
                      </a:cubicBezTo>
                      <a:close/>
                      <a:moveTo>
                        <a:pt x="6065" y="2479"/>
                      </a:moveTo>
                      <a:lnTo>
                        <a:pt x="6686" y="3022"/>
                      </a:lnTo>
                      <a:cubicBezTo>
                        <a:pt x="6670" y="3053"/>
                        <a:pt x="6655" y="3099"/>
                        <a:pt x="6655" y="3146"/>
                      </a:cubicBezTo>
                      <a:cubicBezTo>
                        <a:pt x="6717" y="3146"/>
                        <a:pt x="6717" y="3099"/>
                        <a:pt x="6717" y="3037"/>
                      </a:cubicBezTo>
                      <a:lnTo>
                        <a:pt x="6065" y="2479"/>
                      </a:lnTo>
                      <a:close/>
                      <a:moveTo>
                        <a:pt x="218" y="2867"/>
                      </a:moveTo>
                      <a:cubicBezTo>
                        <a:pt x="234" y="2867"/>
                        <a:pt x="249" y="2882"/>
                        <a:pt x="265" y="2898"/>
                      </a:cubicBezTo>
                      <a:cubicBezTo>
                        <a:pt x="265" y="2898"/>
                        <a:pt x="249" y="2913"/>
                        <a:pt x="249" y="2913"/>
                      </a:cubicBezTo>
                      <a:lnTo>
                        <a:pt x="575" y="3410"/>
                      </a:lnTo>
                      <a:lnTo>
                        <a:pt x="218" y="2867"/>
                      </a:lnTo>
                      <a:close/>
                      <a:moveTo>
                        <a:pt x="5879" y="3348"/>
                      </a:moveTo>
                      <a:lnTo>
                        <a:pt x="5879" y="3348"/>
                      </a:lnTo>
                      <a:cubicBezTo>
                        <a:pt x="5910" y="3379"/>
                        <a:pt x="5941" y="3394"/>
                        <a:pt x="5957" y="3394"/>
                      </a:cubicBezTo>
                      <a:cubicBezTo>
                        <a:pt x="5947" y="3454"/>
                        <a:pt x="5945" y="3498"/>
                        <a:pt x="5947" y="3531"/>
                      </a:cubicBezTo>
                      <a:lnTo>
                        <a:pt x="5947" y="3531"/>
                      </a:lnTo>
                      <a:cubicBezTo>
                        <a:pt x="5930" y="3475"/>
                        <a:pt x="5891" y="3407"/>
                        <a:pt x="5879" y="3348"/>
                      </a:cubicBezTo>
                      <a:close/>
                      <a:moveTo>
                        <a:pt x="4514" y="3658"/>
                      </a:moveTo>
                      <a:lnTo>
                        <a:pt x="4514" y="3658"/>
                      </a:lnTo>
                      <a:cubicBezTo>
                        <a:pt x="4514" y="3673"/>
                        <a:pt x="4530" y="3673"/>
                        <a:pt x="4530" y="3673"/>
                      </a:cubicBezTo>
                      <a:cubicBezTo>
                        <a:pt x="4530" y="3689"/>
                        <a:pt x="4530" y="3689"/>
                        <a:pt x="4530" y="3704"/>
                      </a:cubicBezTo>
                      <a:cubicBezTo>
                        <a:pt x="4514" y="3689"/>
                        <a:pt x="4514" y="3673"/>
                        <a:pt x="4514" y="3658"/>
                      </a:cubicBezTo>
                      <a:close/>
                      <a:moveTo>
                        <a:pt x="4623" y="3177"/>
                      </a:moveTo>
                      <a:cubicBezTo>
                        <a:pt x="4623" y="3208"/>
                        <a:pt x="4576" y="3223"/>
                        <a:pt x="4561" y="3223"/>
                      </a:cubicBezTo>
                      <a:cubicBezTo>
                        <a:pt x="4573" y="3244"/>
                        <a:pt x="4584" y="3251"/>
                        <a:pt x="4595" y="3251"/>
                      </a:cubicBezTo>
                      <a:cubicBezTo>
                        <a:pt x="4626" y="3251"/>
                        <a:pt x="4655" y="3192"/>
                        <a:pt x="4700" y="3192"/>
                      </a:cubicBezTo>
                      <a:cubicBezTo>
                        <a:pt x="4700" y="3208"/>
                        <a:pt x="4685" y="3223"/>
                        <a:pt x="4685" y="3239"/>
                      </a:cubicBezTo>
                      <a:cubicBezTo>
                        <a:pt x="4700" y="3223"/>
                        <a:pt x="4731" y="3192"/>
                        <a:pt x="4778" y="3192"/>
                      </a:cubicBezTo>
                      <a:lnTo>
                        <a:pt x="4778" y="3332"/>
                      </a:lnTo>
                      <a:lnTo>
                        <a:pt x="4762" y="3270"/>
                      </a:lnTo>
                      <a:cubicBezTo>
                        <a:pt x="4762" y="3270"/>
                        <a:pt x="4731" y="3363"/>
                        <a:pt x="4685" y="3441"/>
                      </a:cubicBezTo>
                      <a:cubicBezTo>
                        <a:pt x="4669" y="3503"/>
                        <a:pt x="4638" y="3565"/>
                        <a:pt x="4623" y="3596"/>
                      </a:cubicBezTo>
                      <a:cubicBezTo>
                        <a:pt x="4607" y="3627"/>
                        <a:pt x="4607" y="3673"/>
                        <a:pt x="4576" y="3704"/>
                      </a:cubicBezTo>
                      <a:cubicBezTo>
                        <a:pt x="4576" y="3704"/>
                        <a:pt x="4576" y="3720"/>
                        <a:pt x="4561" y="3720"/>
                      </a:cubicBezTo>
                      <a:cubicBezTo>
                        <a:pt x="4561" y="3735"/>
                        <a:pt x="4545" y="3735"/>
                        <a:pt x="4545" y="3735"/>
                      </a:cubicBezTo>
                      <a:cubicBezTo>
                        <a:pt x="4545" y="3735"/>
                        <a:pt x="4530" y="3720"/>
                        <a:pt x="4530" y="3720"/>
                      </a:cubicBezTo>
                      <a:cubicBezTo>
                        <a:pt x="4530" y="3704"/>
                        <a:pt x="4545" y="3704"/>
                        <a:pt x="4545" y="3689"/>
                      </a:cubicBezTo>
                      <a:cubicBezTo>
                        <a:pt x="4545" y="3689"/>
                        <a:pt x="4545" y="3689"/>
                        <a:pt x="4545" y="3673"/>
                      </a:cubicBezTo>
                      <a:cubicBezTo>
                        <a:pt x="4561" y="3658"/>
                        <a:pt x="4561" y="3627"/>
                        <a:pt x="4576" y="3596"/>
                      </a:cubicBezTo>
                      <a:lnTo>
                        <a:pt x="4576" y="3596"/>
                      </a:lnTo>
                      <a:cubicBezTo>
                        <a:pt x="4561" y="3611"/>
                        <a:pt x="4545" y="3627"/>
                        <a:pt x="4545" y="3642"/>
                      </a:cubicBezTo>
                      <a:cubicBezTo>
                        <a:pt x="4545" y="3549"/>
                        <a:pt x="4576" y="3441"/>
                        <a:pt x="4576" y="3348"/>
                      </a:cubicBezTo>
                      <a:cubicBezTo>
                        <a:pt x="4592" y="3363"/>
                        <a:pt x="4623" y="3363"/>
                        <a:pt x="4638" y="3379"/>
                      </a:cubicBezTo>
                      <a:cubicBezTo>
                        <a:pt x="4669" y="3348"/>
                        <a:pt x="4654" y="3286"/>
                        <a:pt x="4685" y="3255"/>
                      </a:cubicBezTo>
                      <a:lnTo>
                        <a:pt x="4685" y="3255"/>
                      </a:lnTo>
                      <a:cubicBezTo>
                        <a:pt x="4654" y="3286"/>
                        <a:pt x="4623" y="3301"/>
                        <a:pt x="4576" y="3317"/>
                      </a:cubicBezTo>
                      <a:cubicBezTo>
                        <a:pt x="4576" y="3286"/>
                        <a:pt x="4561" y="3255"/>
                        <a:pt x="4545" y="3239"/>
                      </a:cubicBezTo>
                      <a:cubicBezTo>
                        <a:pt x="4545" y="3239"/>
                        <a:pt x="4545" y="3239"/>
                        <a:pt x="4561" y="3223"/>
                      </a:cubicBezTo>
                      <a:cubicBezTo>
                        <a:pt x="4561" y="3208"/>
                        <a:pt x="4576" y="3192"/>
                        <a:pt x="4576" y="3177"/>
                      </a:cubicBezTo>
                      <a:close/>
                      <a:moveTo>
                        <a:pt x="1149" y="3844"/>
                      </a:moveTo>
                      <a:cubicBezTo>
                        <a:pt x="1133" y="3844"/>
                        <a:pt x="1133" y="3859"/>
                        <a:pt x="1133" y="3859"/>
                      </a:cubicBezTo>
                      <a:lnTo>
                        <a:pt x="1149" y="3875"/>
                      </a:lnTo>
                      <a:cubicBezTo>
                        <a:pt x="1149" y="3859"/>
                        <a:pt x="1149" y="3859"/>
                        <a:pt x="1149" y="3844"/>
                      </a:cubicBezTo>
                      <a:close/>
                      <a:moveTo>
                        <a:pt x="1087" y="3751"/>
                      </a:moveTo>
                      <a:cubicBezTo>
                        <a:pt x="1118" y="3782"/>
                        <a:pt x="1133" y="3813"/>
                        <a:pt x="1149" y="3844"/>
                      </a:cubicBezTo>
                      <a:cubicBezTo>
                        <a:pt x="1149" y="3844"/>
                        <a:pt x="1164" y="3844"/>
                        <a:pt x="1164" y="3859"/>
                      </a:cubicBezTo>
                      <a:cubicBezTo>
                        <a:pt x="1164" y="3859"/>
                        <a:pt x="1164" y="3859"/>
                        <a:pt x="1149" y="3875"/>
                      </a:cubicBezTo>
                      <a:cubicBezTo>
                        <a:pt x="1133" y="3890"/>
                        <a:pt x="1133" y="3906"/>
                        <a:pt x="1133" y="3906"/>
                      </a:cubicBezTo>
                      <a:lnTo>
                        <a:pt x="1102" y="3875"/>
                      </a:lnTo>
                      <a:lnTo>
                        <a:pt x="1133" y="3844"/>
                      </a:lnTo>
                      <a:cubicBezTo>
                        <a:pt x="1118" y="3813"/>
                        <a:pt x="1102" y="3782"/>
                        <a:pt x="1087" y="3766"/>
                      </a:cubicBezTo>
                      <a:cubicBezTo>
                        <a:pt x="1087" y="3751"/>
                        <a:pt x="1087" y="3751"/>
                        <a:pt x="1087" y="3751"/>
                      </a:cubicBezTo>
                      <a:close/>
                      <a:moveTo>
                        <a:pt x="1195" y="3906"/>
                      </a:moveTo>
                      <a:cubicBezTo>
                        <a:pt x="1195" y="3921"/>
                        <a:pt x="1211" y="3921"/>
                        <a:pt x="1211" y="3921"/>
                      </a:cubicBezTo>
                      <a:lnTo>
                        <a:pt x="1226" y="3921"/>
                      </a:lnTo>
                      <a:cubicBezTo>
                        <a:pt x="1211" y="3921"/>
                        <a:pt x="1211" y="3921"/>
                        <a:pt x="1211" y="3937"/>
                      </a:cubicBezTo>
                      <a:cubicBezTo>
                        <a:pt x="1226" y="3937"/>
                        <a:pt x="1226" y="3952"/>
                        <a:pt x="1226" y="3952"/>
                      </a:cubicBezTo>
                      <a:lnTo>
                        <a:pt x="1211" y="3952"/>
                      </a:lnTo>
                      <a:lnTo>
                        <a:pt x="1195" y="3968"/>
                      </a:lnTo>
                      <a:cubicBezTo>
                        <a:pt x="1180" y="3968"/>
                        <a:pt x="1180" y="3952"/>
                        <a:pt x="1180" y="3952"/>
                      </a:cubicBezTo>
                      <a:cubicBezTo>
                        <a:pt x="1180" y="3952"/>
                        <a:pt x="1180" y="3952"/>
                        <a:pt x="1164" y="3937"/>
                      </a:cubicBezTo>
                      <a:lnTo>
                        <a:pt x="1195" y="3937"/>
                      </a:lnTo>
                      <a:cubicBezTo>
                        <a:pt x="1195" y="3937"/>
                        <a:pt x="1195" y="3937"/>
                        <a:pt x="1195" y="3921"/>
                      </a:cubicBezTo>
                      <a:cubicBezTo>
                        <a:pt x="1195" y="3921"/>
                        <a:pt x="1195" y="3921"/>
                        <a:pt x="1195" y="3906"/>
                      </a:cubicBezTo>
                      <a:close/>
                      <a:moveTo>
                        <a:pt x="1211" y="3968"/>
                      </a:moveTo>
                      <a:lnTo>
                        <a:pt x="1211" y="3983"/>
                      </a:lnTo>
                      <a:cubicBezTo>
                        <a:pt x="1211" y="3999"/>
                        <a:pt x="1211" y="4014"/>
                        <a:pt x="1211" y="4030"/>
                      </a:cubicBezTo>
                      <a:lnTo>
                        <a:pt x="1195" y="4014"/>
                      </a:lnTo>
                      <a:cubicBezTo>
                        <a:pt x="1211" y="3999"/>
                        <a:pt x="1211" y="3983"/>
                        <a:pt x="1211" y="3968"/>
                      </a:cubicBezTo>
                      <a:close/>
                      <a:moveTo>
                        <a:pt x="1273" y="4014"/>
                      </a:moveTo>
                      <a:cubicBezTo>
                        <a:pt x="1273" y="4030"/>
                        <a:pt x="1288" y="4030"/>
                        <a:pt x="1288" y="4046"/>
                      </a:cubicBezTo>
                      <a:lnTo>
                        <a:pt x="1273" y="4046"/>
                      </a:lnTo>
                      <a:cubicBezTo>
                        <a:pt x="1273" y="4046"/>
                        <a:pt x="1273" y="4030"/>
                        <a:pt x="1257" y="4030"/>
                      </a:cubicBezTo>
                      <a:cubicBezTo>
                        <a:pt x="1273" y="4030"/>
                        <a:pt x="1273" y="4014"/>
                        <a:pt x="1273" y="4014"/>
                      </a:cubicBezTo>
                      <a:close/>
                      <a:moveTo>
                        <a:pt x="606" y="3441"/>
                      </a:moveTo>
                      <a:lnTo>
                        <a:pt x="1025" y="4061"/>
                      </a:lnTo>
                      <a:lnTo>
                        <a:pt x="1009" y="4061"/>
                      </a:lnTo>
                      <a:lnTo>
                        <a:pt x="590" y="3441"/>
                      </a:lnTo>
                      <a:close/>
                      <a:moveTo>
                        <a:pt x="5724" y="3766"/>
                      </a:moveTo>
                      <a:cubicBezTo>
                        <a:pt x="5739" y="3782"/>
                        <a:pt x="5739" y="3782"/>
                        <a:pt x="5755" y="3782"/>
                      </a:cubicBezTo>
                      <a:cubicBezTo>
                        <a:pt x="5739" y="3797"/>
                        <a:pt x="5724" y="3797"/>
                        <a:pt x="5724" y="3797"/>
                      </a:cubicBezTo>
                      <a:cubicBezTo>
                        <a:pt x="5724" y="3844"/>
                        <a:pt x="5724" y="3875"/>
                        <a:pt x="5708" y="3921"/>
                      </a:cubicBezTo>
                      <a:lnTo>
                        <a:pt x="5817" y="3782"/>
                      </a:lnTo>
                      <a:lnTo>
                        <a:pt x="5817" y="3782"/>
                      </a:lnTo>
                      <a:cubicBezTo>
                        <a:pt x="5770" y="3890"/>
                        <a:pt x="5833" y="3906"/>
                        <a:pt x="5879" y="3999"/>
                      </a:cubicBezTo>
                      <a:cubicBezTo>
                        <a:pt x="5708" y="4201"/>
                        <a:pt x="5538" y="4123"/>
                        <a:pt x="5429" y="4185"/>
                      </a:cubicBezTo>
                      <a:cubicBezTo>
                        <a:pt x="5429" y="4154"/>
                        <a:pt x="5429" y="4123"/>
                        <a:pt x="5445" y="4092"/>
                      </a:cubicBezTo>
                      <a:cubicBezTo>
                        <a:pt x="5460" y="4092"/>
                        <a:pt x="5491" y="4092"/>
                        <a:pt x="5522" y="4108"/>
                      </a:cubicBezTo>
                      <a:cubicBezTo>
                        <a:pt x="5507" y="3968"/>
                        <a:pt x="5553" y="3766"/>
                        <a:pt x="5724" y="3766"/>
                      </a:cubicBezTo>
                      <a:close/>
                      <a:moveTo>
                        <a:pt x="5212" y="4294"/>
                      </a:moveTo>
                      <a:cubicBezTo>
                        <a:pt x="5212" y="4294"/>
                        <a:pt x="5212" y="4309"/>
                        <a:pt x="5197" y="4309"/>
                      </a:cubicBezTo>
                      <a:cubicBezTo>
                        <a:pt x="5212" y="4309"/>
                        <a:pt x="5212" y="4309"/>
                        <a:pt x="5212" y="4294"/>
                      </a:cubicBezTo>
                      <a:close/>
                      <a:moveTo>
                        <a:pt x="1040" y="4092"/>
                      </a:moveTo>
                      <a:lnTo>
                        <a:pt x="1195" y="4309"/>
                      </a:lnTo>
                      <a:cubicBezTo>
                        <a:pt x="1195" y="4325"/>
                        <a:pt x="1195" y="4325"/>
                        <a:pt x="1195" y="4325"/>
                      </a:cubicBezTo>
                      <a:lnTo>
                        <a:pt x="1040" y="4092"/>
                      </a:lnTo>
                      <a:close/>
                      <a:moveTo>
                        <a:pt x="3925" y="4216"/>
                      </a:moveTo>
                      <a:cubicBezTo>
                        <a:pt x="3940" y="4232"/>
                        <a:pt x="3956" y="4232"/>
                        <a:pt x="3956" y="4232"/>
                      </a:cubicBezTo>
                      <a:cubicBezTo>
                        <a:pt x="3971" y="4247"/>
                        <a:pt x="3971" y="4263"/>
                        <a:pt x="3971" y="4278"/>
                      </a:cubicBezTo>
                      <a:cubicBezTo>
                        <a:pt x="3971" y="4294"/>
                        <a:pt x="3971" y="4309"/>
                        <a:pt x="3971" y="4325"/>
                      </a:cubicBezTo>
                      <a:cubicBezTo>
                        <a:pt x="3956" y="4340"/>
                        <a:pt x="3940" y="4356"/>
                        <a:pt x="3909" y="4371"/>
                      </a:cubicBezTo>
                      <a:cubicBezTo>
                        <a:pt x="3909" y="4356"/>
                        <a:pt x="3909" y="4340"/>
                        <a:pt x="3894" y="4325"/>
                      </a:cubicBezTo>
                      <a:cubicBezTo>
                        <a:pt x="3864" y="4334"/>
                        <a:pt x="3823" y="4363"/>
                        <a:pt x="3792" y="4363"/>
                      </a:cubicBezTo>
                      <a:cubicBezTo>
                        <a:pt x="3774" y="4363"/>
                        <a:pt x="3760" y="4353"/>
                        <a:pt x="3754" y="4325"/>
                      </a:cubicBezTo>
                      <a:cubicBezTo>
                        <a:pt x="3801" y="4294"/>
                        <a:pt x="3832" y="4263"/>
                        <a:pt x="3878" y="4232"/>
                      </a:cubicBezTo>
                      <a:lnTo>
                        <a:pt x="3925" y="4216"/>
                      </a:lnTo>
                      <a:close/>
                      <a:moveTo>
                        <a:pt x="5017" y="4378"/>
                      </a:moveTo>
                      <a:lnTo>
                        <a:pt x="5011" y="4402"/>
                      </a:lnTo>
                      <a:cubicBezTo>
                        <a:pt x="5015" y="4394"/>
                        <a:pt x="5017" y="4385"/>
                        <a:pt x="5017" y="4378"/>
                      </a:cubicBezTo>
                      <a:close/>
                      <a:moveTo>
                        <a:pt x="2591" y="4433"/>
                      </a:moveTo>
                      <a:cubicBezTo>
                        <a:pt x="2607" y="4433"/>
                        <a:pt x="2622" y="4449"/>
                        <a:pt x="2622" y="4464"/>
                      </a:cubicBezTo>
                      <a:cubicBezTo>
                        <a:pt x="2607" y="4449"/>
                        <a:pt x="2607" y="4433"/>
                        <a:pt x="2591" y="4433"/>
                      </a:cubicBezTo>
                      <a:close/>
                      <a:moveTo>
                        <a:pt x="2110" y="4387"/>
                      </a:moveTo>
                      <a:cubicBezTo>
                        <a:pt x="2141" y="4449"/>
                        <a:pt x="2157" y="4418"/>
                        <a:pt x="2157" y="4480"/>
                      </a:cubicBezTo>
                      <a:lnTo>
                        <a:pt x="2064" y="4480"/>
                      </a:lnTo>
                      <a:cubicBezTo>
                        <a:pt x="2079" y="4449"/>
                        <a:pt x="2095" y="4418"/>
                        <a:pt x="2110" y="4387"/>
                      </a:cubicBezTo>
                      <a:close/>
                      <a:moveTo>
                        <a:pt x="2529" y="4464"/>
                      </a:moveTo>
                      <a:cubicBezTo>
                        <a:pt x="2529" y="4480"/>
                        <a:pt x="2544" y="4495"/>
                        <a:pt x="2560" y="4511"/>
                      </a:cubicBezTo>
                      <a:lnTo>
                        <a:pt x="2498" y="4511"/>
                      </a:lnTo>
                      <a:cubicBezTo>
                        <a:pt x="2513" y="4495"/>
                        <a:pt x="2513" y="4480"/>
                        <a:pt x="2529" y="4464"/>
                      </a:cubicBezTo>
                      <a:close/>
                      <a:moveTo>
                        <a:pt x="1071" y="4511"/>
                      </a:moveTo>
                      <a:cubicBezTo>
                        <a:pt x="1062" y="4520"/>
                        <a:pt x="1056" y="4530"/>
                        <a:pt x="1051" y="4540"/>
                      </a:cubicBezTo>
                      <a:lnTo>
                        <a:pt x="1051" y="4540"/>
                      </a:lnTo>
                      <a:lnTo>
                        <a:pt x="1071" y="4511"/>
                      </a:lnTo>
                      <a:close/>
                      <a:moveTo>
                        <a:pt x="2560" y="4511"/>
                      </a:moveTo>
                      <a:lnTo>
                        <a:pt x="2560" y="4511"/>
                      </a:lnTo>
                      <a:cubicBezTo>
                        <a:pt x="2576" y="4526"/>
                        <a:pt x="2591" y="4557"/>
                        <a:pt x="2607" y="4573"/>
                      </a:cubicBezTo>
                      <a:cubicBezTo>
                        <a:pt x="2576" y="4573"/>
                        <a:pt x="2544" y="4542"/>
                        <a:pt x="2560" y="4511"/>
                      </a:cubicBezTo>
                      <a:close/>
                      <a:moveTo>
                        <a:pt x="3646" y="4588"/>
                      </a:moveTo>
                      <a:cubicBezTo>
                        <a:pt x="3646" y="4604"/>
                        <a:pt x="3661" y="4619"/>
                        <a:pt x="3661" y="4635"/>
                      </a:cubicBezTo>
                      <a:lnTo>
                        <a:pt x="3630" y="4635"/>
                      </a:lnTo>
                      <a:lnTo>
                        <a:pt x="3646" y="4588"/>
                      </a:lnTo>
                      <a:close/>
                      <a:moveTo>
                        <a:pt x="4434" y="4619"/>
                      </a:moveTo>
                      <a:lnTo>
                        <a:pt x="4434" y="4619"/>
                      </a:lnTo>
                      <a:cubicBezTo>
                        <a:pt x="4431" y="4625"/>
                        <a:pt x="4426" y="4630"/>
                        <a:pt x="4421" y="4635"/>
                      </a:cubicBezTo>
                      <a:cubicBezTo>
                        <a:pt x="4437" y="4635"/>
                        <a:pt x="4437" y="4619"/>
                        <a:pt x="4437" y="4619"/>
                      </a:cubicBezTo>
                      <a:close/>
                      <a:moveTo>
                        <a:pt x="4406" y="4371"/>
                      </a:moveTo>
                      <a:cubicBezTo>
                        <a:pt x="4406" y="4418"/>
                        <a:pt x="4406" y="4464"/>
                        <a:pt x="4390" y="4495"/>
                      </a:cubicBezTo>
                      <a:cubicBezTo>
                        <a:pt x="4359" y="4511"/>
                        <a:pt x="4328" y="4526"/>
                        <a:pt x="4313" y="4557"/>
                      </a:cubicBezTo>
                      <a:lnTo>
                        <a:pt x="4266" y="4557"/>
                      </a:lnTo>
                      <a:lnTo>
                        <a:pt x="4297" y="4588"/>
                      </a:lnTo>
                      <a:cubicBezTo>
                        <a:pt x="4297" y="4588"/>
                        <a:pt x="4297" y="4604"/>
                        <a:pt x="4297" y="4635"/>
                      </a:cubicBezTo>
                      <a:lnTo>
                        <a:pt x="4344" y="4619"/>
                      </a:lnTo>
                      <a:lnTo>
                        <a:pt x="4359" y="4635"/>
                      </a:lnTo>
                      <a:cubicBezTo>
                        <a:pt x="4328" y="4681"/>
                        <a:pt x="4266" y="4697"/>
                        <a:pt x="4235" y="4712"/>
                      </a:cubicBezTo>
                      <a:cubicBezTo>
                        <a:pt x="4251" y="4650"/>
                        <a:pt x="4235" y="4604"/>
                        <a:pt x="4204" y="4542"/>
                      </a:cubicBezTo>
                      <a:cubicBezTo>
                        <a:pt x="4220" y="4526"/>
                        <a:pt x="4251" y="4511"/>
                        <a:pt x="4266" y="4495"/>
                      </a:cubicBezTo>
                      <a:cubicBezTo>
                        <a:pt x="4282" y="4495"/>
                        <a:pt x="4282" y="4511"/>
                        <a:pt x="4282" y="4511"/>
                      </a:cubicBezTo>
                      <a:cubicBezTo>
                        <a:pt x="4282" y="4511"/>
                        <a:pt x="4282" y="4495"/>
                        <a:pt x="4282" y="4495"/>
                      </a:cubicBezTo>
                      <a:cubicBezTo>
                        <a:pt x="4313" y="4464"/>
                        <a:pt x="4359" y="4418"/>
                        <a:pt x="4406" y="4371"/>
                      </a:cubicBezTo>
                      <a:close/>
                      <a:moveTo>
                        <a:pt x="2141" y="4650"/>
                      </a:moveTo>
                      <a:cubicBezTo>
                        <a:pt x="2188" y="4650"/>
                        <a:pt x="2203" y="4681"/>
                        <a:pt x="2203" y="4712"/>
                      </a:cubicBezTo>
                      <a:cubicBezTo>
                        <a:pt x="2188" y="4712"/>
                        <a:pt x="2188" y="4728"/>
                        <a:pt x="2172" y="4728"/>
                      </a:cubicBezTo>
                      <a:cubicBezTo>
                        <a:pt x="2157" y="4697"/>
                        <a:pt x="2141" y="4681"/>
                        <a:pt x="2126" y="4666"/>
                      </a:cubicBezTo>
                      <a:cubicBezTo>
                        <a:pt x="2126" y="4650"/>
                        <a:pt x="2141" y="4650"/>
                        <a:pt x="2141" y="4650"/>
                      </a:cubicBezTo>
                      <a:close/>
                      <a:moveTo>
                        <a:pt x="3677" y="4712"/>
                      </a:moveTo>
                      <a:cubicBezTo>
                        <a:pt x="3677" y="4712"/>
                        <a:pt x="3677" y="4728"/>
                        <a:pt x="3677" y="4728"/>
                      </a:cubicBezTo>
                      <a:lnTo>
                        <a:pt x="3661" y="4743"/>
                      </a:lnTo>
                      <a:cubicBezTo>
                        <a:pt x="3661" y="4728"/>
                        <a:pt x="3677" y="4728"/>
                        <a:pt x="3677" y="4712"/>
                      </a:cubicBezTo>
                      <a:close/>
                      <a:moveTo>
                        <a:pt x="3909" y="4759"/>
                      </a:moveTo>
                      <a:cubicBezTo>
                        <a:pt x="3940" y="4774"/>
                        <a:pt x="3940" y="4790"/>
                        <a:pt x="3940" y="4805"/>
                      </a:cubicBezTo>
                      <a:cubicBezTo>
                        <a:pt x="3925" y="4790"/>
                        <a:pt x="3925" y="4774"/>
                        <a:pt x="3909" y="4759"/>
                      </a:cubicBezTo>
                      <a:close/>
                      <a:moveTo>
                        <a:pt x="3878" y="4883"/>
                      </a:moveTo>
                      <a:cubicBezTo>
                        <a:pt x="3878" y="4899"/>
                        <a:pt x="3863" y="4899"/>
                        <a:pt x="3863" y="4899"/>
                      </a:cubicBezTo>
                      <a:cubicBezTo>
                        <a:pt x="3863" y="4883"/>
                        <a:pt x="3863" y="4883"/>
                        <a:pt x="3863" y="4883"/>
                      </a:cubicBezTo>
                      <a:close/>
                      <a:moveTo>
                        <a:pt x="4064" y="4945"/>
                      </a:moveTo>
                      <a:cubicBezTo>
                        <a:pt x="4064" y="4961"/>
                        <a:pt x="4064" y="4961"/>
                        <a:pt x="4064" y="4976"/>
                      </a:cubicBezTo>
                      <a:cubicBezTo>
                        <a:pt x="4033" y="5007"/>
                        <a:pt x="4018" y="5023"/>
                        <a:pt x="3987" y="5038"/>
                      </a:cubicBezTo>
                      <a:cubicBezTo>
                        <a:pt x="4002" y="5007"/>
                        <a:pt x="4018" y="4992"/>
                        <a:pt x="4033" y="4976"/>
                      </a:cubicBezTo>
                      <a:cubicBezTo>
                        <a:pt x="4033" y="4961"/>
                        <a:pt x="4049" y="4961"/>
                        <a:pt x="4064" y="4945"/>
                      </a:cubicBezTo>
                      <a:close/>
                      <a:moveTo>
                        <a:pt x="3056" y="5178"/>
                      </a:moveTo>
                      <a:cubicBezTo>
                        <a:pt x="3056" y="5178"/>
                        <a:pt x="3072" y="5193"/>
                        <a:pt x="3072" y="5193"/>
                      </a:cubicBezTo>
                      <a:cubicBezTo>
                        <a:pt x="3072" y="5193"/>
                        <a:pt x="3056" y="5193"/>
                        <a:pt x="3056" y="5178"/>
                      </a:cubicBezTo>
                      <a:close/>
                      <a:moveTo>
                        <a:pt x="3366" y="5240"/>
                      </a:moveTo>
                      <a:cubicBezTo>
                        <a:pt x="3365" y="5240"/>
                        <a:pt x="3365" y="5241"/>
                        <a:pt x="3365" y="5243"/>
                      </a:cubicBezTo>
                      <a:lnTo>
                        <a:pt x="3365" y="5243"/>
                      </a:lnTo>
                      <a:cubicBezTo>
                        <a:pt x="3366" y="5242"/>
                        <a:pt x="3366" y="5241"/>
                        <a:pt x="3366" y="5240"/>
                      </a:cubicBezTo>
                      <a:close/>
                      <a:moveTo>
                        <a:pt x="2048" y="5255"/>
                      </a:moveTo>
                      <a:cubicBezTo>
                        <a:pt x="2048" y="5271"/>
                        <a:pt x="2048" y="5271"/>
                        <a:pt x="2064" y="5271"/>
                      </a:cubicBezTo>
                      <a:cubicBezTo>
                        <a:pt x="2048" y="5271"/>
                        <a:pt x="2033" y="5271"/>
                        <a:pt x="2017" y="5286"/>
                      </a:cubicBezTo>
                      <a:cubicBezTo>
                        <a:pt x="2033" y="5271"/>
                        <a:pt x="2033" y="5271"/>
                        <a:pt x="2048" y="5255"/>
                      </a:cubicBezTo>
                      <a:close/>
                      <a:moveTo>
                        <a:pt x="3630" y="4790"/>
                      </a:moveTo>
                      <a:cubicBezTo>
                        <a:pt x="3584" y="4821"/>
                        <a:pt x="3584" y="4930"/>
                        <a:pt x="3553" y="4961"/>
                      </a:cubicBezTo>
                      <a:cubicBezTo>
                        <a:pt x="3568" y="4961"/>
                        <a:pt x="3599" y="4961"/>
                        <a:pt x="3599" y="4945"/>
                      </a:cubicBezTo>
                      <a:lnTo>
                        <a:pt x="3599" y="4945"/>
                      </a:lnTo>
                      <a:cubicBezTo>
                        <a:pt x="3599" y="4976"/>
                        <a:pt x="3584" y="5023"/>
                        <a:pt x="3568" y="5038"/>
                      </a:cubicBezTo>
                      <a:cubicBezTo>
                        <a:pt x="3584" y="5038"/>
                        <a:pt x="3584" y="5054"/>
                        <a:pt x="3599" y="5054"/>
                      </a:cubicBezTo>
                      <a:cubicBezTo>
                        <a:pt x="3568" y="5100"/>
                        <a:pt x="3553" y="5162"/>
                        <a:pt x="3522" y="5162"/>
                      </a:cubicBezTo>
                      <a:cubicBezTo>
                        <a:pt x="3506" y="5162"/>
                        <a:pt x="3506" y="5131"/>
                        <a:pt x="3506" y="5116"/>
                      </a:cubicBezTo>
                      <a:cubicBezTo>
                        <a:pt x="3475" y="5162"/>
                        <a:pt x="3444" y="5209"/>
                        <a:pt x="3460" y="5271"/>
                      </a:cubicBezTo>
                      <a:cubicBezTo>
                        <a:pt x="3442" y="5288"/>
                        <a:pt x="3420" y="5306"/>
                        <a:pt x="3420" y="5317"/>
                      </a:cubicBezTo>
                      <a:lnTo>
                        <a:pt x="3420" y="5317"/>
                      </a:lnTo>
                      <a:cubicBezTo>
                        <a:pt x="3396" y="5288"/>
                        <a:pt x="3369" y="5254"/>
                        <a:pt x="3365" y="5243"/>
                      </a:cubicBezTo>
                      <a:lnTo>
                        <a:pt x="3365" y="5243"/>
                      </a:lnTo>
                      <a:cubicBezTo>
                        <a:pt x="3359" y="5271"/>
                        <a:pt x="3436" y="5320"/>
                        <a:pt x="3401" y="5320"/>
                      </a:cubicBezTo>
                      <a:cubicBezTo>
                        <a:pt x="3397" y="5320"/>
                        <a:pt x="3390" y="5319"/>
                        <a:pt x="3382" y="5317"/>
                      </a:cubicBezTo>
                      <a:cubicBezTo>
                        <a:pt x="3351" y="5302"/>
                        <a:pt x="3335" y="5286"/>
                        <a:pt x="3304" y="5271"/>
                      </a:cubicBezTo>
                      <a:cubicBezTo>
                        <a:pt x="3429" y="5131"/>
                        <a:pt x="3491" y="4961"/>
                        <a:pt x="3615" y="4790"/>
                      </a:cubicBezTo>
                      <a:close/>
                      <a:moveTo>
                        <a:pt x="3952" y="1"/>
                      </a:moveTo>
                      <a:cubicBezTo>
                        <a:pt x="3759" y="1"/>
                        <a:pt x="3624" y="30"/>
                        <a:pt x="3522" y="75"/>
                      </a:cubicBezTo>
                      <a:cubicBezTo>
                        <a:pt x="3382" y="137"/>
                        <a:pt x="3304" y="215"/>
                        <a:pt x="3242" y="292"/>
                      </a:cubicBezTo>
                      <a:cubicBezTo>
                        <a:pt x="3118" y="463"/>
                        <a:pt x="3041" y="649"/>
                        <a:pt x="2762" y="804"/>
                      </a:cubicBezTo>
                      <a:cubicBezTo>
                        <a:pt x="2739" y="771"/>
                        <a:pt x="2715" y="759"/>
                        <a:pt x="2691" y="759"/>
                      </a:cubicBezTo>
                      <a:cubicBezTo>
                        <a:pt x="2629" y="759"/>
                        <a:pt x="2567" y="841"/>
                        <a:pt x="2518" y="841"/>
                      </a:cubicBezTo>
                      <a:cubicBezTo>
                        <a:pt x="2499" y="841"/>
                        <a:pt x="2481" y="828"/>
                        <a:pt x="2467" y="788"/>
                      </a:cubicBezTo>
                      <a:cubicBezTo>
                        <a:pt x="2622" y="711"/>
                        <a:pt x="2560" y="664"/>
                        <a:pt x="2467" y="618"/>
                      </a:cubicBezTo>
                      <a:cubicBezTo>
                        <a:pt x="2405" y="726"/>
                        <a:pt x="2420" y="882"/>
                        <a:pt x="2219" y="928"/>
                      </a:cubicBezTo>
                      <a:cubicBezTo>
                        <a:pt x="2234" y="804"/>
                        <a:pt x="2048" y="835"/>
                        <a:pt x="2188" y="711"/>
                      </a:cubicBezTo>
                      <a:lnTo>
                        <a:pt x="2188" y="711"/>
                      </a:lnTo>
                      <a:cubicBezTo>
                        <a:pt x="1940" y="820"/>
                        <a:pt x="1831" y="913"/>
                        <a:pt x="1816" y="1114"/>
                      </a:cubicBezTo>
                      <a:cubicBezTo>
                        <a:pt x="1743" y="1238"/>
                        <a:pt x="1695" y="1271"/>
                        <a:pt x="1654" y="1271"/>
                      </a:cubicBezTo>
                      <a:cubicBezTo>
                        <a:pt x="1609" y="1271"/>
                        <a:pt x="1572" y="1230"/>
                        <a:pt x="1522" y="1230"/>
                      </a:cubicBezTo>
                      <a:cubicBezTo>
                        <a:pt x="1482" y="1230"/>
                        <a:pt x="1434" y="1256"/>
                        <a:pt x="1366" y="1347"/>
                      </a:cubicBezTo>
                      <a:lnTo>
                        <a:pt x="1366" y="1254"/>
                      </a:lnTo>
                      <a:lnTo>
                        <a:pt x="1195" y="1424"/>
                      </a:lnTo>
                      <a:lnTo>
                        <a:pt x="1304" y="1440"/>
                      </a:lnTo>
                      <a:lnTo>
                        <a:pt x="1180" y="1704"/>
                      </a:lnTo>
                      <a:cubicBezTo>
                        <a:pt x="1152" y="1787"/>
                        <a:pt x="1174" y="1805"/>
                        <a:pt x="1210" y="1805"/>
                      </a:cubicBezTo>
                      <a:cubicBezTo>
                        <a:pt x="1236" y="1805"/>
                        <a:pt x="1271" y="1795"/>
                        <a:pt x="1298" y="1795"/>
                      </a:cubicBezTo>
                      <a:cubicBezTo>
                        <a:pt x="1314" y="1795"/>
                        <a:pt x="1328" y="1799"/>
                        <a:pt x="1335" y="1812"/>
                      </a:cubicBezTo>
                      <a:lnTo>
                        <a:pt x="1288" y="1673"/>
                      </a:lnTo>
                      <a:cubicBezTo>
                        <a:pt x="1382" y="1646"/>
                        <a:pt x="1430" y="1490"/>
                        <a:pt x="1481" y="1490"/>
                      </a:cubicBezTo>
                      <a:cubicBezTo>
                        <a:pt x="1489" y="1490"/>
                        <a:pt x="1497" y="1494"/>
                        <a:pt x="1505" y="1502"/>
                      </a:cubicBezTo>
                      <a:cubicBezTo>
                        <a:pt x="1381" y="1642"/>
                        <a:pt x="1490" y="1688"/>
                        <a:pt x="1474" y="1766"/>
                      </a:cubicBezTo>
                      <a:lnTo>
                        <a:pt x="1567" y="1626"/>
                      </a:lnTo>
                      <a:lnTo>
                        <a:pt x="1660" y="1657"/>
                      </a:lnTo>
                      <a:cubicBezTo>
                        <a:pt x="1800" y="1564"/>
                        <a:pt x="1924" y="1502"/>
                        <a:pt x="1940" y="1347"/>
                      </a:cubicBezTo>
                      <a:cubicBezTo>
                        <a:pt x="1851" y="1347"/>
                        <a:pt x="1889" y="1472"/>
                        <a:pt x="1814" y="1472"/>
                      </a:cubicBezTo>
                      <a:cubicBezTo>
                        <a:pt x="1809" y="1472"/>
                        <a:pt x="1805" y="1472"/>
                        <a:pt x="1800" y="1471"/>
                      </a:cubicBezTo>
                      <a:cubicBezTo>
                        <a:pt x="1769" y="1285"/>
                        <a:pt x="1940" y="1145"/>
                        <a:pt x="2095" y="975"/>
                      </a:cubicBezTo>
                      <a:cubicBezTo>
                        <a:pt x="2110" y="990"/>
                        <a:pt x="2133" y="990"/>
                        <a:pt x="2153" y="990"/>
                      </a:cubicBezTo>
                      <a:cubicBezTo>
                        <a:pt x="2172" y="990"/>
                        <a:pt x="2188" y="990"/>
                        <a:pt x="2188" y="1006"/>
                      </a:cubicBezTo>
                      <a:cubicBezTo>
                        <a:pt x="2188" y="1021"/>
                        <a:pt x="2157" y="1052"/>
                        <a:pt x="2126" y="1052"/>
                      </a:cubicBezTo>
                      <a:cubicBezTo>
                        <a:pt x="2170" y="1097"/>
                        <a:pt x="2143" y="1166"/>
                        <a:pt x="2199" y="1166"/>
                      </a:cubicBezTo>
                      <a:cubicBezTo>
                        <a:pt x="2221" y="1166"/>
                        <a:pt x="2256" y="1156"/>
                        <a:pt x="2312" y="1130"/>
                      </a:cubicBezTo>
                      <a:cubicBezTo>
                        <a:pt x="2312" y="1176"/>
                        <a:pt x="2312" y="1238"/>
                        <a:pt x="2312" y="1300"/>
                      </a:cubicBezTo>
                      <a:cubicBezTo>
                        <a:pt x="2188" y="1347"/>
                        <a:pt x="1986" y="1347"/>
                        <a:pt x="1955" y="1517"/>
                      </a:cubicBezTo>
                      <a:cubicBezTo>
                        <a:pt x="1955" y="1517"/>
                        <a:pt x="1924" y="1688"/>
                        <a:pt x="1893" y="1890"/>
                      </a:cubicBezTo>
                      <a:cubicBezTo>
                        <a:pt x="1873" y="1920"/>
                        <a:pt x="1846" y="1944"/>
                        <a:pt x="1821" y="1944"/>
                      </a:cubicBezTo>
                      <a:cubicBezTo>
                        <a:pt x="1808" y="1944"/>
                        <a:pt x="1795" y="1937"/>
                        <a:pt x="1785" y="1921"/>
                      </a:cubicBezTo>
                      <a:cubicBezTo>
                        <a:pt x="1758" y="1973"/>
                        <a:pt x="1687" y="2070"/>
                        <a:pt x="1761" y="2070"/>
                      </a:cubicBezTo>
                      <a:cubicBezTo>
                        <a:pt x="1774" y="2070"/>
                        <a:pt x="1792" y="2067"/>
                        <a:pt x="1816" y="2060"/>
                      </a:cubicBezTo>
                      <a:lnTo>
                        <a:pt x="1816" y="2060"/>
                      </a:lnTo>
                      <a:lnTo>
                        <a:pt x="1753" y="2153"/>
                      </a:lnTo>
                      <a:cubicBezTo>
                        <a:pt x="1722" y="2184"/>
                        <a:pt x="1676" y="2215"/>
                        <a:pt x="1645" y="2246"/>
                      </a:cubicBezTo>
                      <a:cubicBezTo>
                        <a:pt x="1629" y="2184"/>
                        <a:pt x="1598" y="2138"/>
                        <a:pt x="1598" y="2091"/>
                      </a:cubicBezTo>
                      <a:cubicBezTo>
                        <a:pt x="1598" y="2122"/>
                        <a:pt x="1583" y="2107"/>
                        <a:pt x="1552" y="2122"/>
                      </a:cubicBezTo>
                      <a:cubicBezTo>
                        <a:pt x="1536" y="2060"/>
                        <a:pt x="1629" y="2076"/>
                        <a:pt x="1598" y="2014"/>
                      </a:cubicBezTo>
                      <a:cubicBezTo>
                        <a:pt x="1552" y="2014"/>
                        <a:pt x="1536" y="2045"/>
                        <a:pt x="1521" y="2076"/>
                      </a:cubicBezTo>
                      <a:cubicBezTo>
                        <a:pt x="1536" y="2029"/>
                        <a:pt x="1474" y="2014"/>
                        <a:pt x="1412" y="2014"/>
                      </a:cubicBezTo>
                      <a:cubicBezTo>
                        <a:pt x="1412" y="1983"/>
                        <a:pt x="1412" y="1952"/>
                        <a:pt x="1428" y="1921"/>
                      </a:cubicBezTo>
                      <a:lnTo>
                        <a:pt x="1428" y="1921"/>
                      </a:lnTo>
                      <a:cubicBezTo>
                        <a:pt x="1428" y="1921"/>
                        <a:pt x="1397" y="1967"/>
                        <a:pt x="1366" y="2014"/>
                      </a:cubicBezTo>
                      <a:cubicBezTo>
                        <a:pt x="1350" y="2014"/>
                        <a:pt x="1335" y="2029"/>
                        <a:pt x="1319" y="2029"/>
                      </a:cubicBezTo>
                      <a:cubicBezTo>
                        <a:pt x="1300" y="1978"/>
                        <a:pt x="1271" y="1959"/>
                        <a:pt x="1235" y="1959"/>
                      </a:cubicBezTo>
                      <a:cubicBezTo>
                        <a:pt x="1184" y="1959"/>
                        <a:pt x="1120" y="1999"/>
                        <a:pt x="1056" y="2045"/>
                      </a:cubicBezTo>
                      <a:lnTo>
                        <a:pt x="1118" y="2153"/>
                      </a:lnTo>
                      <a:cubicBezTo>
                        <a:pt x="978" y="2184"/>
                        <a:pt x="854" y="2153"/>
                        <a:pt x="776" y="2293"/>
                      </a:cubicBezTo>
                      <a:cubicBezTo>
                        <a:pt x="776" y="2293"/>
                        <a:pt x="776" y="2308"/>
                        <a:pt x="776" y="2324"/>
                      </a:cubicBezTo>
                      <a:lnTo>
                        <a:pt x="761" y="2324"/>
                      </a:lnTo>
                      <a:cubicBezTo>
                        <a:pt x="761" y="2324"/>
                        <a:pt x="761" y="2308"/>
                        <a:pt x="776" y="2293"/>
                      </a:cubicBezTo>
                      <a:lnTo>
                        <a:pt x="761" y="1983"/>
                      </a:lnTo>
                      <a:lnTo>
                        <a:pt x="714" y="1874"/>
                      </a:lnTo>
                      <a:lnTo>
                        <a:pt x="621" y="2122"/>
                      </a:lnTo>
                      <a:cubicBezTo>
                        <a:pt x="617" y="2105"/>
                        <a:pt x="609" y="2100"/>
                        <a:pt x="599" y="2100"/>
                      </a:cubicBezTo>
                      <a:cubicBezTo>
                        <a:pt x="586" y="2100"/>
                        <a:pt x="570" y="2109"/>
                        <a:pt x="556" y="2109"/>
                      </a:cubicBezTo>
                      <a:cubicBezTo>
                        <a:pt x="544" y="2109"/>
                        <a:pt x="533" y="2102"/>
                        <a:pt x="528" y="2076"/>
                      </a:cubicBezTo>
                      <a:cubicBezTo>
                        <a:pt x="528" y="2091"/>
                        <a:pt x="482" y="2169"/>
                        <a:pt x="513" y="2169"/>
                      </a:cubicBezTo>
                      <a:lnTo>
                        <a:pt x="544" y="2138"/>
                      </a:lnTo>
                      <a:cubicBezTo>
                        <a:pt x="559" y="2262"/>
                        <a:pt x="606" y="2308"/>
                        <a:pt x="621" y="2386"/>
                      </a:cubicBezTo>
                      <a:cubicBezTo>
                        <a:pt x="575" y="2401"/>
                        <a:pt x="544" y="2417"/>
                        <a:pt x="497" y="2433"/>
                      </a:cubicBezTo>
                      <a:cubicBezTo>
                        <a:pt x="513" y="2339"/>
                        <a:pt x="497" y="2246"/>
                        <a:pt x="466" y="2200"/>
                      </a:cubicBezTo>
                      <a:lnTo>
                        <a:pt x="466" y="2200"/>
                      </a:lnTo>
                      <a:cubicBezTo>
                        <a:pt x="528" y="2339"/>
                        <a:pt x="373" y="2277"/>
                        <a:pt x="311" y="2308"/>
                      </a:cubicBezTo>
                      <a:cubicBezTo>
                        <a:pt x="324" y="2268"/>
                        <a:pt x="349" y="2159"/>
                        <a:pt x="307" y="2159"/>
                      </a:cubicBezTo>
                      <a:cubicBezTo>
                        <a:pt x="300" y="2159"/>
                        <a:pt x="291" y="2162"/>
                        <a:pt x="280" y="2169"/>
                      </a:cubicBezTo>
                      <a:cubicBezTo>
                        <a:pt x="293" y="2222"/>
                        <a:pt x="217" y="2387"/>
                        <a:pt x="289" y="2387"/>
                      </a:cubicBezTo>
                      <a:cubicBezTo>
                        <a:pt x="302" y="2387"/>
                        <a:pt x="319" y="2382"/>
                        <a:pt x="342" y="2370"/>
                      </a:cubicBezTo>
                      <a:lnTo>
                        <a:pt x="342" y="2370"/>
                      </a:lnTo>
                      <a:cubicBezTo>
                        <a:pt x="327" y="2448"/>
                        <a:pt x="311" y="2572"/>
                        <a:pt x="218" y="2588"/>
                      </a:cubicBezTo>
                      <a:cubicBezTo>
                        <a:pt x="234" y="2479"/>
                        <a:pt x="156" y="2479"/>
                        <a:pt x="109" y="2386"/>
                      </a:cubicBezTo>
                      <a:lnTo>
                        <a:pt x="109" y="2386"/>
                      </a:lnTo>
                      <a:cubicBezTo>
                        <a:pt x="109" y="2495"/>
                        <a:pt x="187" y="2572"/>
                        <a:pt x="218" y="2619"/>
                      </a:cubicBezTo>
                      <a:cubicBezTo>
                        <a:pt x="179" y="2626"/>
                        <a:pt x="140" y="2630"/>
                        <a:pt x="104" y="2630"/>
                      </a:cubicBezTo>
                      <a:cubicBezTo>
                        <a:pt x="67" y="2630"/>
                        <a:pt x="32" y="2626"/>
                        <a:pt x="1" y="2619"/>
                      </a:cubicBezTo>
                      <a:lnTo>
                        <a:pt x="1" y="2619"/>
                      </a:lnTo>
                      <a:lnTo>
                        <a:pt x="21" y="2649"/>
                      </a:lnTo>
                      <a:lnTo>
                        <a:pt x="21" y="2649"/>
                      </a:lnTo>
                      <a:cubicBezTo>
                        <a:pt x="50" y="2642"/>
                        <a:pt x="76" y="2638"/>
                        <a:pt x="102" y="2638"/>
                      </a:cubicBezTo>
                      <a:cubicBezTo>
                        <a:pt x="129" y="2638"/>
                        <a:pt x="156" y="2642"/>
                        <a:pt x="187" y="2650"/>
                      </a:cubicBezTo>
                      <a:cubicBezTo>
                        <a:pt x="172" y="2696"/>
                        <a:pt x="156" y="2743"/>
                        <a:pt x="140" y="2774"/>
                      </a:cubicBezTo>
                      <a:lnTo>
                        <a:pt x="575" y="3425"/>
                      </a:lnTo>
                      <a:cubicBezTo>
                        <a:pt x="559" y="3441"/>
                        <a:pt x="559" y="3456"/>
                        <a:pt x="559" y="3456"/>
                      </a:cubicBezTo>
                      <a:lnTo>
                        <a:pt x="191" y="2908"/>
                      </a:lnTo>
                      <a:lnTo>
                        <a:pt x="559" y="3472"/>
                      </a:lnTo>
                      <a:cubicBezTo>
                        <a:pt x="575" y="3456"/>
                        <a:pt x="575" y="3456"/>
                        <a:pt x="590" y="3456"/>
                      </a:cubicBezTo>
                      <a:lnTo>
                        <a:pt x="1009" y="4077"/>
                      </a:lnTo>
                      <a:cubicBezTo>
                        <a:pt x="1009" y="4092"/>
                        <a:pt x="994" y="4092"/>
                        <a:pt x="994" y="4092"/>
                      </a:cubicBezTo>
                      <a:lnTo>
                        <a:pt x="1025" y="4092"/>
                      </a:lnTo>
                      <a:lnTo>
                        <a:pt x="1195" y="4356"/>
                      </a:lnTo>
                      <a:cubicBezTo>
                        <a:pt x="1195" y="4356"/>
                        <a:pt x="1180" y="4371"/>
                        <a:pt x="1180" y="4371"/>
                      </a:cubicBezTo>
                      <a:cubicBezTo>
                        <a:pt x="1180" y="4371"/>
                        <a:pt x="1180" y="4371"/>
                        <a:pt x="1164" y="4356"/>
                      </a:cubicBezTo>
                      <a:lnTo>
                        <a:pt x="559" y="3472"/>
                      </a:lnTo>
                      <a:lnTo>
                        <a:pt x="1164" y="4371"/>
                      </a:lnTo>
                      <a:cubicBezTo>
                        <a:pt x="1118" y="4480"/>
                        <a:pt x="1164" y="4588"/>
                        <a:pt x="1149" y="4681"/>
                      </a:cubicBezTo>
                      <a:lnTo>
                        <a:pt x="1536" y="5271"/>
                      </a:lnTo>
                      <a:cubicBezTo>
                        <a:pt x="1583" y="5240"/>
                        <a:pt x="1629" y="5224"/>
                        <a:pt x="1691" y="5224"/>
                      </a:cubicBezTo>
                      <a:cubicBezTo>
                        <a:pt x="1645" y="5302"/>
                        <a:pt x="1614" y="5348"/>
                        <a:pt x="1552" y="5395"/>
                      </a:cubicBezTo>
                      <a:lnTo>
                        <a:pt x="1040" y="4619"/>
                      </a:lnTo>
                      <a:cubicBezTo>
                        <a:pt x="1040" y="4597"/>
                        <a:pt x="1040" y="4567"/>
                        <a:pt x="1051" y="4540"/>
                      </a:cubicBezTo>
                      <a:lnTo>
                        <a:pt x="1051" y="4540"/>
                      </a:lnTo>
                      <a:lnTo>
                        <a:pt x="1009" y="4604"/>
                      </a:lnTo>
                      <a:lnTo>
                        <a:pt x="1552" y="5426"/>
                      </a:lnTo>
                      <a:lnTo>
                        <a:pt x="1660" y="5410"/>
                      </a:lnTo>
                      <a:lnTo>
                        <a:pt x="1660" y="5410"/>
                      </a:lnTo>
                      <a:cubicBezTo>
                        <a:pt x="1645" y="5426"/>
                        <a:pt x="1598" y="5457"/>
                        <a:pt x="1552" y="5472"/>
                      </a:cubicBezTo>
                      <a:lnTo>
                        <a:pt x="963" y="4588"/>
                      </a:lnTo>
                      <a:cubicBezTo>
                        <a:pt x="994" y="4418"/>
                        <a:pt x="1102" y="4216"/>
                        <a:pt x="963" y="4185"/>
                      </a:cubicBezTo>
                      <a:cubicBezTo>
                        <a:pt x="963" y="4185"/>
                        <a:pt x="963" y="4201"/>
                        <a:pt x="963" y="4201"/>
                      </a:cubicBezTo>
                      <a:cubicBezTo>
                        <a:pt x="963" y="4201"/>
                        <a:pt x="947" y="4185"/>
                        <a:pt x="947" y="4185"/>
                      </a:cubicBezTo>
                      <a:cubicBezTo>
                        <a:pt x="947" y="4123"/>
                        <a:pt x="931" y="4077"/>
                        <a:pt x="931" y="4077"/>
                      </a:cubicBezTo>
                      <a:lnTo>
                        <a:pt x="916" y="4139"/>
                      </a:lnTo>
                      <a:cubicBezTo>
                        <a:pt x="916" y="4139"/>
                        <a:pt x="931" y="4185"/>
                        <a:pt x="947" y="4216"/>
                      </a:cubicBezTo>
                      <a:cubicBezTo>
                        <a:pt x="916" y="4309"/>
                        <a:pt x="885" y="4418"/>
                        <a:pt x="869" y="4526"/>
                      </a:cubicBezTo>
                      <a:lnTo>
                        <a:pt x="1567" y="5581"/>
                      </a:lnTo>
                      <a:cubicBezTo>
                        <a:pt x="1676" y="5534"/>
                        <a:pt x="1769" y="5472"/>
                        <a:pt x="1862" y="5426"/>
                      </a:cubicBezTo>
                      <a:lnTo>
                        <a:pt x="1924" y="5503"/>
                      </a:lnTo>
                      <a:lnTo>
                        <a:pt x="1971" y="5565"/>
                      </a:lnTo>
                      <a:lnTo>
                        <a:pt x="2033" y="5659"/>
                      </a:lnTo>
                      <a:cubicBezTo>
                        <a:pt x="2079" y="5643"/>
                        <a:pt x="2141" y="5627"/>
                        <a:pt x="2203" y="5627"/>
                      </a:cubicBezTo>
                      <a:cubicBezTo>
                        <a:pt x="2275" y="5728"/>
                        <a:pt x="2321" y="5910"/>
                        <a:pt x="2501" y="5910"/>
                      </a:cubicBezTo>
                      <a:cubicBezTo>
                        <a:pt x="2515" y="5910"/>
                        <a:pt x="2529" y="5909"/>
                        <a:pt x="2544" y="5907"/>
                      </a:cubicBezTo>
                      <a:cubicBezTo>
                        <a:pt x="2544" y="5907"/>
                        <a:pt x="2653" y="5767"/>
                        <a:pt x="2653" y="5767"/>
                      </a:cubicBezTo>
                      <a:cubicBezTo>
                        <a:pt x="2839" y="5724"/>
                        <a:pt x="2999" y="5562"/>
                        <a:pt x="3132" y="5562"/>
                      </a:cubicBezTo>
                      <a:cubicBezTo>
                        <a:pt x="3143" y="5562"/>
                        <a:pt x="3154" y="5563"/>
                        <a:pt x="3165" y="5565"/>
                      </a:cubicBezTo>
                      <a:lnTo>
                        <a:pt x="3149" y="5581"/>
                      </a:lnTo>
                      <a:cubicBezTo>
                        <a:pt x="3327" y="5554"/>
                        <a:pt x="3288" y="5418"/>
                        <a:pt x="3181" y="5418"/>
                      </a:cubicBezTo>
                      <a:cubicBezTo>
                        <a:pt x="3166" y="5418"/>
                        <a:pt x="3150" y="5420"/>
                        <a:pt x="3134" y="5426"/>
                      </a:cubicBezTo>
                      <a:lnTo>
                        <a:pt x="3196" y="5348"/>
                      </a:lnTo>
                      <a:cubicBezTo>
                        <a:pt x="3227" y="5317"/>
                        <a:pt x="3258" y="5286"/>
                        <a:pt x="3258" y="5286"/>
                      </a:cubicBezTo>
                      <a:lnTo>
                        <a:pt x="3273" y="5317"/>
                      </a:lnTo>
                      <a:cubicBezTo>
                        <a:pt x="3289" y="5302"/>
                        <a:pt x="3289" y="5302"/>
                        <a:pt x="3289" y="5286"/>
                      </a:cubicBezTo>
                      <a:cubicBezTo>
                        <a:pt x="3320" y="5302"/>
                        <a:pt x="3335" y="5302"/>
                        <a:pt x="3351" y="5317"/>
                      </a:cubicBezTo>
                      <a:lnTo>
                        <a:pt x="3304" y="5302"/>
                      </a:lnTo>
                      <a:lnTo>
                        <a:pt x="3304" y="5302"/>
                      </a:lnTo>
                      <a:cubicBezTo>
                        <a:pt x="3342" y="5314"/>
                        <a:pt x="3380" y="5337"/>
                        <a:pt x="3385" y="5337"/>
                      </a:cubicBezTo>
                      <a:cubicBezTo>
                        <a:pt x="3386" y="5337"/>
                        <a:pt x="3385" y="5336"/>
                        <a:pt x="3382" y="5333"/>
                      </a:cubicBezTo>
                      <a:lnTo>
                        <a:pt x="3382" y="5333"/>
                      </a:lnTo>
                      <a:cubicBezTo>
                        <a:pt x="3382" y="5333"/>
                        <a:pt x="3413" y="5348"/>
                        <a:pt x="3429" y="5364"/>
                      </a:cubicBezTo>
                      <a:cubicBezTo>
                        <a:pt x="3475" y="5379"/>
                        <a:pt x="3491" y="5395"/>
                        <a:pt x="3553" y="5426"/>
                      </a:cubicBezTo>
                      <a:cubicBezTo>
                        <a:pt x="3553" y="5426"/>
                        <a:pt x="3444" y="5364"/>
                        <a:pt x="3444" y="5348"/>
                      </a:cubicBezTo>
                      <a:lnTo>
                        <a:pt x="3444" y="5348"/>
                      </a:lnTo>
                      <a:lnTo>
                        <a:pt x="3460" y="5364"/>
                      </a:lnTo>
                      <a:cubicBezTo>
                        <a:pt x="3460" y="5364"/>
                        <a:pt x="3445" y="5348"/>
                        <a:pt x="3428" y="5327"/>
                      </a:cubicBezTo>
                      <a:lnTo>
                        <a:pt x="3428" y="5327"/>
                      </a:lnTo>
                      <a:cubicBezTo>
                        <a:pt x="3436" y="5331"/>
                        <a:pt x="3451" y="5333"/>
                        <a:pt x="3475" y="5333"/>
                      </a:cubicBezTo>
                      <a:cubicBezTo>
                        <a:pt x="3568" y="5271"/>
                        <a:pt x="3537" y="5240"/>
                        <a:pt x="3506" y="5209"/>
                      </a:cubicBezTo>
                      <a:cubicBezTo>
                        <a:pt x="3506" y="5193"/>
                        <a:pt x="3506" y="5178"/>
                        <a:pt x="3506" y="5178"/>
                      </a:cubicBezTo>
                      <a:cubicBezTo>
                        <a:pt x="3553" y="5178"/>
                        <a:pt x="3553" y="5271"/>
                        <a:pt x="3630" y="5286"/>
                      </a:cubicBezTo>
                      <a:cubicBezTo>
                        <a:pt x="3630" y="5255"/>
                        <a:pt x="3646" y="5224"/>
                        <a:pt x="3677" y="5209"/>
                      </a:cubicBezTo>
                      <a:cubicBezTo>
                        <a:pt x="3692" y="5255"/>
                        <a:pt x="3708" y="5302"/>
                        <a:pt x="3708" y="5348"/>
                      </a:cubicBezTo>
                      <a:cubicBezTo>
                        <a:pt x="3723" y="5302"/>
                        <a:pt x="3739" y="5271"/>
                        <a:pt x="3770" y="5224"/>
                      </a:cubicBezTo>
                      <a:cubicBezTo>
                        <a:pt x="3816" y="5209"/>
                        <a:pt x="3847" y="5193"/>
                        <a:pt x="3878" y="5162"/>
                      </a:cubicBezTo>
                      <a:cubicBezTo>
                        <a:pt x="3894" y="5193"/>
                        <a:pt x="3909" y="5224"/>
                        <a:pt x="3909" y="5240"/>
                      </a:cubicBezTo>
                      <a:cubicBezTo>
                        <a:pt x="3909" y="5224"/>
                        <a:pt x="3909" y="5224"/>
                        <a:pt x="3925" y="5209"/>
                      </a:cubicBezTo>
                      <a:lnTo>
                        <a:pt x="4018" y="5271"/>
                      </a:lnTo>
                      <a:lnTo>
                        <a:pt x="3971" y="5271"/>
                      </a:lnTo>
                      <a:lnTo>
                        <a:pt x="4033" y="5286"/>
                      </a:lnTo>
                      <a:lnTo>
                        <a:pt x="4095" y="5317"/>
                      </a:lnTo>
                      <a:cubicBezTo>
                        <a:pt x="4065" y="5272"/>
                        <a:pt x="4108" y="5271"/>
                        <a:pt x="4125" y="5242"/>
                      </a:cubicBezTo>
                      <a:lnTo>
                        <a:pt x="4125" y="5242"/>
                      </a:lnTo>
                      <a:cubicBezTo>
                        <a:pt x="4125" y="5268"/>
                        <a:pt x="4236" y="5488"/>
                        <a:pt x="4251" y="5488"/>
                      </a:cubicBezTo>
                      <a:cubicBezTo>
                        <a:pt x="4279" y="5498"/>
                        <a:pt x="4302" y="5503"/>
                        <a:pt x="4322" y="5503"/>
                      </a:cubicBezTo>
                      <a:cubicBezTo>
                        <a:pt x="4419" y="5503"/>
                        <a:pt x="4421" y="5395"/>
                        <a:pt x="4499" y="5395"/>
                      </a:cubicBezTo>
                      <a:cubicBezTo>
                        <a:pt x="4351" y="5355"/>
                        <a:pt x="4436" y="5314"/>
                        <a:pt x="4340" y="5314"/>
                      </a:cubicBezTo>
                      <a:cubicBezTo>
                        <a:pt x="4326" y="5314"/>
                        <a:pt x="4306" y="5315"/>
                        <a:pt x="4282" y="5317"/>
                      </a:cubicBezTo>
                      <a:cubicBezTo>
                        <a:pt x="4282" y="5317"/>
                        <a:pt x="4251" y="5271"/>
                        <a:pt x="4220" y="5240"/>
                      </a:cubicBezTo>
                      <a:cubicBezTo>
                        <a:pt x="4204" y="5193"/>
                        <a:pt x="4173" y="5147"/>
                        <a:pt x="4173" y="5147"/>
                      </a:cubicBezTo>
                      <a:lnTo>
                        <a:pt x="4297" y="5069"/>
                      </a:lnTo>
                      <a:cubicBezTo>
                        <a:pt x="4256" y="5028"/>
                        <a:pt x="4288" y="4925"/>
                        <a:pt x="4230" y="4925"/>
                      </a:cubicBezTo>
                      <a:cubicBezTo>
                        <a:pt x="4223" y="4925"/>
                        <a:pt x="4214" y="4926"/>
                        <a:pt x="4204" y="4930"/>
                      </a:cubicBezTo>
                      <a:cubicBezTo>
                        <a:pt x="4189" y="4945"/>
                        <a:pt x="4189" y="4976"/>
                        <a:pt x="4173" y="4992"/>
                      </a:cubicBezTo>
                      <a:cubicBezTo>
                        <a:pt x="4126" y="4930"/>
                        <a:pt x="4157" y="4883"/>
                        <a:pt x="4173" y="4836"/>
                      </a:cubicBezTo>
                      <a:cubicBezTo>
                        <a:pt x="4189" y="4805"/>
                        <a:pt x="4204" y="4774"/>
                        <a:pt x="4220" y="4743"/>
                      </a:cubicBezTo>
                      <a:lnTo>
                        <a:pt x="4251" y="4712"/>
                      </a:lnTo>
                      <a:lnTo>
                        <a:pt x="4282" y="4774"/>
                      </a:lnTo>
                      <a:cubicBezTo>
                        <a:pt x="4313" y="4728"/>
                        <a:pt x="4344" y="4666"/>
                        <a:pt x="4375" y="4619"/>
                      </a:cubicBezTo>
                      <a:lnTo>
                        <a:pt x="4434" y="4619"/>
                      </a:lnTo>
                      <a:cubicBezTo>
                        <a:pt x="4452" y="4594"/>
                        <a:pt x="4452" y="4568"/>
                        <a:pt x="4452" y="4542"/>
                      </a:cubicBezTo>
                      <a:lnTo>
                        <a:pt x="4499" y="4542"/>
                      </a:lnTo>
                      <a:cubicBezTo>
                        <a:pt x="4499" y="4511"/>
                        <a:pt x="4499" y="4495"/>
                        <a:pt x="4499" y="4464"/>
                      </a:cubicBezTo>
                      <a:cubicBezTo>
                        <a:pt x="4528" y="4435"/>
                        <a:pt x="4564" y="4424"/>
                        <a:pt x="4602" y="4424"/>
                      </a:cubicBezTo>
                      <a:cubicBezTo>
                        <a:pt x="4624" y="4424"/>
                        <a:pt x="4647" y="4428"/>
                        <a:pt x="4669" y="4433"/>
                      </a:cubicBezTo>
                      <a:cubicBezTo>
                        <a:pt x="4669" y="4464"/>
                        <a:pt x="4669" y="4495"/>
                        <a:pt x="4654" y="4526"/>
                      </a:cubicBezTo>
                      <a:cubicBezTo>
                        <a:pt x="4685" y="4495"/>
                        <a:pt x="4700" y="4480"/>
                        <a:pt x="4731" y="4449"/>
                      </a:cubicBezTo>
                      <a:cubicBezTo>
                        <a:pt x="4747" y="4464"/>
                        <a:pt x="4762" y="4464"/>
                        <a:pt x="4778" y="4464"/>
                      </a:cubicBezTo>
                      <a:cubicBezTo>
                        <a:pt x="4782" y="4464"/>
                        <a:pt x="4785" y="4463"/>
                        <a:pt x="4788" y="4463"/>
                      </a:cubicBezTo>
                      <a:cubicBezTo>
                        <a:pt x="4857" y="4463"/>
                        <a:pt x="4874" y="4607"/>
                        <a:pt x="4933" y="4666"/>
                      </a:cubicBezTo>
                      <a:cubicBezTo>
                        <a:pt x="4995" y="4557"/>
                        <a:pt x="4902" y="4449"/>
                        <a:pt x="4979" y="4356"/>
                      </a:cubicBezTo>
                      <a:cubicBezTo>
                        <a:pt x="4985" y="4353"/>
                        <a:pt x="4990" y="4352"/>
                        <a:pt x="4995" y="4352"/>
                      </a:cubicBezTo>
                      <a:cubicBezTo>
                        <a:pt x="5008" y="4352"/>
                        <a:pt x="5016" y="4363"/>
                        <a:pt x="5017" y="4378"/>
                      </a:cubicBezTo>
                      <a:lnTo>
                        <a:pt x="5017" y="4378"/>
                      </a:lnTo>
                      <a:lnTo>
                        <a:pt x="5042" y="4278"/>
                      </a:lnTo>
                      <a:cubicBezTo>
                        <a:pt x="5043" y="4282"/>
                        <a:pt x="5047" y="4283"/>
                        <a:pt x="5052" y="4283"/>
                      </a:cubicBezTo>
                      <a:cubicBezTo>
                        <a:pt x="5077" y="4283"/>
                        <a:pt x="5136" y="4248"/>
                        <a:pt x="5175" y="4248"/>
                      </a:cubicBezTo>
                      <a:cubicBezTo>
                        <a:pt x="5197" y="4248"/>
                        <a:pt x="5212" y="4259"/>
                        <a:pt x="5212" y="4294"/>
                      </a:cubicBezTo>
                      <a:cubicBezTo>
                        <a:pt x="5212" y="4309"/>
                        <a:pt x="5212" y="4309"/>
                        <a:pt x="5212" y="4325"/>
                      </a:cubicBezTo>
                      <a:cubicBezTo>
                        <a:pt x="5197" y="4340"/>
                        <a:pt x="5181" y="4371"/>
                        <a:pt x="5150" y="4387"/>
                      </a:cubicBezTo>
                      <a:cubicBezTo>
                        <a:pt x="5308" y="4338"/>
                        <a:pt x="5532" y="4214"/>
                        <a:pt x="5674" y="4214"/>
                      </a:cubicBezTo>
                      <a:cubicBezTo>
                        <a:pt x="5714" y="4214"/>
                        <a:pt x="5747" y="4223"/>
                        <a:pt x="5770" y="4247"/>
                      </a:cubicBezTo>
                      <a:cubicBezTo>
                        <a:pt x="5864" y="4185"/>
                        <a:pt x="5786" y="4154"/>
                        <a:pt x="5957" y="4046"/>
                      </a:cubicBezTo>
                      <a:cubicBezTo>
                        <a:pt x="5941" y="3921"/>
                        <a:pt x="5817" y="3906"/>
                        <a:pt x="5848" y="3766"/>
                      </a:cubicBezTo>
                      <a:lnTo>
                        <a:pt x="5848" y="3766"/>
                      </a:lnTo>
                      <a:cubicBezTo>
                        <a:pt x="5864" y="3782"/>
                        <a:pt x="5879" y="3782"/>
                        <a:pt x="5879" y="3813"/>
                      </a:cubicBezTo>
                      <a:cubicBezTo>
                        <a:pt x="5879" y="3720"/>
                        <a:pt x="6019" y="3751"/>
                        <a:pt x="5972" y="3658"/>
                      </a:cubicBezTo>
                      <a:lnTo>
                        <a:pt x="5972" y="3658"/>
                      </a:lnTo>
                      <a:cubicBezTo>
                        <a:pt x="5988" y="3689"/>
                        <a:pt x="5941" y="3720"/>
                        <a:pt x="5895" y="3720"/>
                      </a:cubicBezTo>
                      <a:cubicBezTo>
                        <a:pt x="5910" y="3658"/>
                        <a:pt x="5864" y="3580"/>
                        <a:pt x="5926" y="3549"/>
                      </a:cubicBezTo>
                      <a:cubicBezTo>
                        <a:pt x="5941" y="3564"/>
                        <a:pt x="5956" y="3579"/>
                        <a:pt x="5957" y="3580"/>
                      </a:cubicBezTo>
                      <a:lnTo>
                        <a:pt x="5957" y="3580"/>
                      </a:lnTo>
                      <a:cubicBezTo>
                        <a:pt x="5993" y="3692"/>
                        <a:pt x="6113" y="3613"/>
                        <a:pt x="6019" y="3906"/>
                      </a:cubicBezTo>
                      <a:cubicBezTo>
                        <a:pt x="6051" y="3931"/>
                        <a:pt x="6084" y="3942"/>
                        <a:pt x="6117" y="3942"/>
                      </a:cubicBezTo>
                      <a:cubicBezTo>
                        <a:pt x="6207" y="3942"/>
                        <a:pt x="6296" y="3853"/>
                        <a:pt x="6375" y="3704"/>
                      </a:cubicBezTo>
                      <a:lnTo>
                        <a:pt x="6375" y="3704"/>
                      </a:lnTo>
                      <a:cubicBezTo>
                        <a:pt x="6359" y="3713"/>
                        <a:pt x="6344" y="3717"/>
                        <a:pt x="6330" y="3717"/>
                      </a:cubicBezTo>
                      <a:cubicBezTo>
                        <a:pt x="6245" y="3717"/>
                        <a:pt x="6208" y="3562"/>
                        <a:pt x="6093" y="3562"/>
                      </a:cubicBezTo>
                      <a:cubicBezTo>
                        <a:pt x="6071" y="3562"/>
                        <a:pt x="6047" y="3567"/>
                        <a:pt x="6019" y="3580"/>
                      </a:cubicBezTo>
                      <a:cubicBezTo>
                        <a:pt x="6081" y="3425"/>
                        <a:pt x="6034" y="3317"/>
                        <a:pt x="6003" y="3208"/>
                      </a:cubicBezTo>
                      <a:cubicBezTo>
                        <a:pt x="5988" y="3099"/>
                        <a:pt x="5988" y="3022"/>
                        <a:pt x="6127" y="2898"/>
                      </a:cubicBezTo>
                      <a:lnTo>
                        <a:pt x="6143" y="2929"/>
                      </a:lnTo>
                      <a:lnTo>
                        <a:pt x="6112" y="2774"/>
                      </a:lnTo>
                      <a:lnTo>
                        <a:pt x="6003" y="2696"/>
                      </a:lnTo>
                      <a:cubicBezTo>
                        <a:pt x="6019" y="2681"/>
                        <a:pt x="6019" y="2665"/>
                        <a:pt x="6034" y="2634"/>
                      </a:cubicBezTo>
                      <a:lnTo>
                        <a:pt x="6267" y="2851"/>
                      </a:lnTo>
                      <a:cubicBezTo>
                        <a:pt x="6251" y="2898"/>
                        <a:pt x="6236" y="2960"/>
                        <a:pt x="6251" y="3006"/>
                      </a:cubicBezTo>
                      <a:cubicBezTo>
                        <a:pt x="6313" y="2975"/>
                        <a:pt x="6344" y="2929"/>
                        <a:pt x="6360" y="2898"/>
                      </a:cubicBezTo>
                      <a:lnTo>
                        <a:pt x="6034" y="2603"/>
                      </a:lnTo>
                      <a:cubicBezTo>
                        <a:pt x="6050" y="2588"/>
                        <a:pt x="6050" y="2557"/>
                        <a:pt x="6050" y="2541"/>
                      </a:cubicBezTo>
                      <a:lnTo>
                        <a:pt x="6546" y="2975"/>
                      </a:lnTo>
                      <a:cubicBezTo>
                        <a:pt x="6530" y="2991"/>
                        <a:pt x="6515" y="3022"/>
                        <a:pt x="6484" y="3053"/>
                      </a:cubicBezTo>
                      <a:cubicBezTo>
                        <a:pt x="6489" y="2992"/>
                        <a:pt x="6485" y="2975"/>
                        <a:pt x="6474" y="2975"/>
                      </a:cubicBezTo>
                      <a:cubicBezTo>
                        <a:pt x="6460" y="2975"/>
                        <a:pt x="6435" y="3005"/>
                        <a:pt x="6406" y="3005"/>
                      </a:cubicBezTo>
                      <a:cubicBezTo>
                        <a:pt x="6396" y="3005"/>
                        <a:pt x="6386" y="3001"/>
                        <a:pt x="6375" y="2991"/>
                      </a:cubicBezTo>
                      <a:lnTo>
                        <a:pt x="6375" y="2991"/>
                      </a:lnTo>
                      <a:cubicBezTo>
                        <a:pt x="6406" y="3053"/>
                        <a:pt x="6298" y="3332"/>
                        <a:pt x="6158" y="3472"/>
                      </a:cubicBezTo>
                      <a:cubicBezTo>
                        <a:pt x="6175" y="3495"/>
                        <a:pt x="6193" y="3505"/>
                        <a:pt x="6212" y="3505"/>
                      </a:cubicBezTo>
                      <a:cubicBezTo>
                        <a:pt x="6282" y="3505"/>
                        <a:pt x="6368" y="3374"/>
                        <a:pt x="6453" y="3301"/>
                      </a:cubicBezTo>
                      <a:cubicBezTo>
                        <a:pt x="6453" y="3177"/>
                        <a:pt x="6515" y="3084"/>
                        <a:pt x="6577" y="2991"/>
                      </a:cubicBezTo>
                      <a:lnTo>
                        <a:pt x="6050" y="2526"/>
                      </a:lnTo>
                      <a:cubicBezTo>
                        <a:pt x="6050" y="2510"/>
                        <a:pt x="6065" y="2495"/>
                        <a:pt x="6065" y="2479"/>
                      </a:cubicBezTo>
                      <a:cubicBezTo>
                        <a:pt x="6112" y="2246"/>
                        <a:pt x="6127" y="1983"/>
                        <a:pt x="6081" y="1673"/>
                      </a:cubicBezTo>
                      <a:lnTo>
                        <a:pt x="4282" y="75"/>
                      </a:lnTo>
                      <a:cubicBezTo>
                        <a:pt x="4235" y="75"/>
                        <a:pt x="4189" y="91"/>
                        <a:pt x="4142" y="91"/>
                      </a:cubicBezTo>
                      <a:lnTo>
                        <a:pt x="4189" y="13"/>
                      </a:lnTo>
                      <a:cubicBezTo>
                        <a:pt x="4101" y="5"/>
                        <a:pt x="4023" y="1"/>
                        <a:pt x="3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9" name="Google Shape;4219;p22"/>
                <p:cNvSpPr/>
                <p:nvPr/>
              </p:nvSpPr>
              <p:spPr>
                <a:xfrm>
                  <a:off x="3643850" y="943025"/>
                  <a:ext cx="4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0" y="0"/>
                      </a:moveTo>
                      <a:cubicBezTo>
                        <a:pt x="16" y="0"/>
                        <a:pt x="0" y="16"/>
                        <a:pt x="16" y="16"/>
                      </a:cubicBezTo>
                      <a:cubicBezTo>
                        <a:pt x="16" y="16"/>
                        <a:pt x="16" y="0"/>
                        <a:pt x="16" y="0"/>
                      </a:cubicBezTo>
                      <a:close/>
                      <a:moveTo>
                        <a:pt x="0" y="16"/>
                      </a:moveTo>
                      <a:cubicBezTo>
                        <a:pt x="16" y="16"/>
                        <a:pt x="16" y="31"/>
                        <a:pt x="16" y="31"/>
                      </a:cubicBezTo>
                      <a:cubicBezTo>
                        <a:pt x="16" y="31"/>
                        <a:pt x="16" y="16"/>
                        <a:pt x="16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0" name="Google Shape;4220;p22"/>
                <p:cNvSpPr/>
                <p:nvPr/>
              </p:nvSpPr>
              <p:spPr>
                <a:xfrm>
                  <a:off x="3642300" y="941075"/>
                  <a:ext cx="4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" extrusionOk="0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lnTo>
                        <a:pt x="0" y="1"/>
                      </a:lnTo>
                      <a:cubicBezTo>
                        <a:pt x="0" y="1"/>
                        <a:pt x="16" y="1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1" name="Google Shape;4221;p22"/>
                <p:cNvSpPr/>
                <p:nvPr/>
              </p:nvSpPr>
              <p:spPr>
                <a:xfrm>
                  <a:off x="3643450" y="943400"/>
                  <a:ext cx="4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32" extrusionOk="0">
                      <a:moveTo>
                        <a:pt x="1" y="1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5" y="16"/>
                        <a:pt x="10" y="19"/>
                      </a:cubicBezTo>
                      <a:lnTo>
                        <a:pt x="10" y="19"/>
                      </a:lnTo>
                      <a:lnTo>
                        <a:pt x="1" y="1"/>
                      </a:lnTo>
                      <a:close/>
                      <a:moveTo>
                        <a:pt x="10" y="19"/>
                      </a:moveTo>
                      <a:lnTo>
                        <a:pt x="16" y="32"/>
                      </a:lnTo>
                      <a:cubicBezTo>
                        <a:pt x="16" y="25"/>
                        <a:pt x="13" y="21"/>
                        <a:pt x="10" y="1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2" name="Google Shape;4222;p22"/>
                <p:cNvSpPr/>
                <p:nvPr/>
              </p:nvSpPr>
              <p:spPr>
                <a:xfrm>
                  <a:off x="3659750" y="992650"/>
                  <a:ext cx="26775" cy="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" h="389" extrusionOk="0">
                      <a:moveTo>
                        <a:pt x="1070" y="1"/>
                      </a:moveTo>
                      <a:cubicBezTo>
                        <a:pt x="791" y="125"/>
                        <a:pt x="543" y="249"/>
                        <a:pt x="0" y="388"/>
                      </a:cubicBezTo>
                      <a:cubicBezTo>
                        <a:pt x="0" y="388"/>
                        <a:pt x="310" y="311"/>
                        <a:pt x="574" y="218"/>
                      </a:cubicBezTo>
                      <a:cubicBezTo>
                        <a:pt x="837" y="109"/>
                        <a:pt x="1070" y="1"/>
                        <a:pt x="10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3" name="Google Shape;4223;p22"/>
                <p:cNvSpPr/>
                <p:nvPr/>
              </p:nvSpPr>
              <p:spPr>
                <a:xfrm>
                  <a:off x="3740000" y="953500"/>
                  <a:ext cx="235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25" extrusionOk="0">
                      <a:moveTo>
                        <a:pt x="94" y="0"/>
                      </a:moveTo>
                      <a:lnTo>
                        <a:pt x="1" y="124"/>
                      </a:lnTo>
                      <a:lnTo>
                        <a:pt x="94" y="78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4" name="Google Shape;4224;p22"/>
                <p:cNvSpPr/>
                <p:nvPr/>
              </p:nvSpPr>
              <p:spPr>
                <a:xfrm>
                  <a:off x="3671375" y="859650"/>
                  <a:ext cx="3125" cy="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33" extrusionOk="0">
                      <a:moveTo>
                        <a:pt x="124" y="1"/>
                      </a:moveTo>
                      <a:lnTo>
                        <a:pt x="0" y="47"/>
                      </a:lnTo>
                      <a:cubicBezTo>
                        <a:pt x="37" y="47"/>
                        <a:pt x="45" y="133"/>
                        <a:pt x="54" y="133"/>
                      </a:cubicBezTo>
                      <a:cubicBezTo>
                        <a:pt x="56" y="133"/>
                        <a:pt x="59" y="126"/>
                        <a:pt x="62" y="109"/>
                      </a:cubicBez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5" name="Google Shape;4225;p22"/>
                <p:cNvSpPr/>
                <p:nvPr/>
              </p:nvSpPr>
              <p:spPr>
                <a:xfrm>
                  <a:off x="3661300" y="874000"/>
                  <a:ext cx="3125" cy="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0" extrusionOk="0">
                      <a:moveTo>
                        <a:pt x="124" y="1"/>
                      </a:moveTo>
                      <a:lnTo>
                        <a:pt x="0" y="109"/>
                      </a:lnTo>
                      <a:lnTo>
                        <a:pt x="16" y="109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6" name="Google Shape;4226;p22"/>
                <p:cNvSpPr/>
                <p:nvPr/>
              </p:nvSpPr>
              <p:spPr>
                <a:xfrm>
                  <a:off x="3641900" y="882150"/>
                  <a:ext cx="235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25" extrusionOk="0">
                      <a:moveTo>
                        <a:pt x="47" y="0"/>
                      </a:moveTo>
                      <a:lnTo>
                        <a:pt x="1" y="124"/>
                      </a:lnTo>
                      <a:lnTo>
                        <a:pt x="32" y="124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7" name="Google Shape;4227;p22"/>
                <p:cNvSpPr/>
                <p:nvPr/>
              </p:nvSpPr>
              <p:spPr>
                <a:xfrm>
                  <a:off x="3657400" y="999250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1" y="0"/>
                      </a:moveTo>
                      <a:lnTo>
                        <a:pt x="1" y="16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8" name="Google Shape;4228;p22"/>
                <p:cNvSpPr/>
                <p:nvPr/>
              </p:nvSpPr>
              <p:spPr>
                <a:xfrm>
                  <a:off x="3619425" y="942625"/>
                  <a:ext cx="38000" cy="6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" h="2421" extrusionOk="0">
                      <a:moveTo>
                        <a:pt x="140" y="1"/>
                      </a:moveTo>
                      <a:cubicBezTo>
                        <a:pt x="93" y="94"/>
                        <a:pt x="47" y="187"/>
                        <a:pt x="0" y="280"/>
                      </a:cubicBezTo>
                      <a:lnTo>
                        <a:pt x="1427" y="2420"/>
                      </a:lnTo>
                      <a:lnTo>
                        <a:pt x="1504" y="2405"/>
                      </a:lnTo>
                      <a:lnTo>
                        <a:pt x="1520" y="2281"/>
                      </a:lnTo>
                      <a:lnTo>
                        <a:pt x="1520" y="2281"/>
                      </a:lnTo>
                      <a:cubicBezTo>
                        <a:pt x="1504" y="2296"/>
                        <a:pt x="1458" y="2327"/>
                        <a:pt x="1411" y="2343"/>
                      </a:cubicBezTo>
                      <a:lnTo>
                        <a:pt x="62" y="311"/>
                      </a:lnTo>
                      <a:cubicBezTo>
                        <a:pt x="78" y="265"/>
                        <a:pt x="93" y="218"/>
                        <a:pt x="124" y="203"/>
                      </a:cubicBezTo>
                      <a:lnTo>
                        <a:pt x="171" y="296"/>
                      </a:lnTo>
                      <a:cubicBezTo>
                        <a:pt x="171" y="296"/>
                        <a:pt x="171" y="218"/>
                        <a:pt x="155" y="141"/>
                      </a:cubicBezTo>
                      <a:cubicBezTo>
                        <a:pt x="155" y="78"/>
                        <a:pt x="140" y="1"/>
                        <a:pt x="1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9" name="Google Shape;4229;p22"/>
                <p:cNvSpPr/>
                <p:nvPr/>
              </p:nvSpPr>
              <p:spPr>
                <a:xfrm>
                  <a:off x="3623325" y="935650"/>
                  <a:ext cx="6975" cy="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380" extrusionOk="0">
                      <a:moveTo>
                        <a:pt x="61" y="1"/>
                      </a:moveTo>
                      <a:lnTo>
                        <a:pt x="61" y="1"/>
                      </a:lnTo>
                      <a:cubicBezTo>
                        <a:pt x="0" y="148"/>
                        <a:pt x="74" y="217"/>
                        <a:pt x="161" y="217"/>
                      </a:cubicBezTo>
                      <a:cubicBezTo>
                        <a:pt x="185" y="217"/>
                        <a:pt x="209" y="212"/>
                        <a:pt x="232" y="202"/>
                      </a:cubicBezTo>
                      <a:lnTo>
                        <a:pt x="232" y="202"/>
                      </a:lnTo>
                      <a:cubicBezTo>
                        <a:pt x="212" y="273"/>
                        <a:pt x="177" y="283"/>
                        <a:pt x="147" y="283"/>
                      </a:cubicBezTo>
                      <a:cubicBezTo>
                        <a:pt x="136" y="283"/>
                        <a:pt x="126" y="281"/>
                        <a:pt x="117" y="281"/>
                      </a:cubicBezTo>
                      <a:cubicBezTo>
                        <a:pt x="92" y="281"/>
                        <a:pt x="81" y="292"/>
                        <a:pt x="108" y="373"/>
                      </a:cubicBezTo>
                      <a:cubicBezTo>
                        <a:pt x="117" y="378"/>
                        <a:pt x="126" y="380"/>
                        <a:pt x="135" y="380"/>
                      </a:cubicBezTo>
                      <a:cubicBezTo>
                        <a:pt x="213" y="380"/>
                        <a:pt x="264" y="213"/>
                        <a:pt x="278" y="171"/>
                      </a:cubicBezTo>
                      <a:lnTo>
                        <a:pt x="6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0" name="Google Shape;4230;p22"/>
                <p:cNvSpPr/>
                <p:nvPr/>
              </p:nvSpPr>
              <p:spPr>
                <a:xfrm>
                  <a:off x="3482925" y="1168700"/>
                  <a:ext cx="11625" cy="1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512" extrusionOk="0">
                      <a:moveTo>
                        <a:pt x="202" y="0"/>
                      </a:moveTo>
                      <a:cubicBezTo>
                        <a:pt x="202" y="3"/>
                        <a:pt x="201" y="5"/>
                        <a:pt x="200" y="8"/>
                      </a:cubicBezTo>
                      <a:lnTo>
                        <a:pt x="200" y="8"/>
                      </a:lnTo>
                      <a:cubicBezTo>
                        <a:pt x="202" y="6"/>
                        <a:pt x="202" y="3"/>
                        <a:pt x="202" y="0"/>
                      </a:cubicBezTo>
                      <a:close/>
                      <a:moveTo>
                        <a:pt x="200" y="8"/>
                      </a:moveTo>
                      <a:lnTo>
                        <a:pt x="200" y="8"/>
                      </a:lnTo>
                      <a:cubicBezTo>
                        <a:pt x="196" y="16"/>
                        <a:pt x="183" y="19"/>
                        <a:pt x="171" y="31"/>
                      </a:cubicBezTo>
                      <a:cubicBezTo>
                        <a:pt x="164" y="52"/>
                        <a:pt x="145" y="60"/>
                        <a:pt x="124" y="60"/>
                      </a:cubicBezTo>
                      <a:cubicBezTo>
                        <a:pt x="98" y="60"/>
                        <a:pt x="71" y="48"/>
                        <a:pt x="63" y="31"/>
                      </a:cubicBezTo>
                      <a:lnTo>
                        <a:pt x="63" y="31"/>
                      </a:lnTo>
                      <a:cubicBezTo>
                        <a:pt x="94" y="155"/>
                        <a:pt x="1" y="109"/>
                        <a:pt x="156" y="202"/>
                      </a:cubicBezTo>
                      <a:cubicBezTo>
                        <a:pt x="177" y="244"/>
                        <a:pt x="159" y="264"/>
                        <a:pt x="131" y="264"/>
                      </a:cubicBezTo>
                      <a:cubicBezTo>
                        <a:pt x="97" y="264"/>
                        <a:pt x="48" y="237"/>
                        <a:pt x="32" y="186"/>
                      </a:cubicBezTo>
                      <a:lnTo>
                        <a:pt x="32" y="186"/>
                      </a:lnTo>
                      <a:cubicBezTo>
                        <a:pt x="32" y="187"/>
                        <a:pt x="47" y="233"/>
                        <a:pt x="47" y="279"/>
                      </a:cubicBezTo>
                      <a:lnTo>
                        <a:pt x="63" y="372"/>
                      </a:lnTo>
                      <a:lnTo>
                        <a:pt x="125" y="310"/>
                      </a:lnTo>
                      <a:lnTo>
                        <a:pt x="125" y="310"/>
                      </a:lnTo>
                      <a:cubicBezTo>
                        <a:pt x="249" y="403"/>
                        <a:pt x="16" y="419"/>
                        <a:pt x="156" y="512"/>
                      </a:cubicBezTo>
                      <a:lnTo>
                        <a:pt x="218" y="372"/>
                      </a:lnTo>
                      <a:lnTo>
                        <a:pt x="264" y="403"/>
                      </a:lnTo>
                      <a:cubicBezTo>
                        <a:pt x="233" y="341"/>
                        <a:pt x="280" y="295"/>
                        <a:pt x="311" y="279"/>
                      </a:cubicBezTo>
                      <a:cubicBezTo>
                        <a:pt x="326" y="295"/>
                        <a:pt x="373" y="310"/>
                        <a:pt x="357" y="341"/>
                      </a:cubicBezTo>
                      <a:cubicBezTo>
                        <a:pt x="464" y="189"/>
                        <a:pt x="166" y="171"/>
                        <a:pt x="200" y="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1" name="Google Shape;4231;p22"/>
                <p:cNvSpPr/>
                <p:nvPr/>
              </p:nvSpPr>
              <p:spPr>
                <a:xfrm>
                  <a:off x="3518225" y="113340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0" y="16"/>
                      </a:moveTo>
                      <a:lnTo>
                        <a:pt x="0" y="16"/>
                      </a:lnTo>
                      <a:cubicBezTo>
                        <a:pt x="0" y="16"/>
                        <a:pt x="0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2" name="Google Shape;4232;p22"/>
                <p:cNvSpPr/>
                <p:nvPr/>
              </p:nvSpPr>
              <p:spPr>
                <a:xfrm>
                  <a:off x="3483325" y="1147350"/>
                  <a:ext cx="400" cy="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79" extrusionOk="0">
                      <a:moveTo>
                        <a:pt x="16" y="1"/>
                      </a:moveTo>
                      <a:cubicBezTo>
                        <a:pt x="0" y="32"/>
                        <a:pt x="0" y="48"/>
                        <a:pt x="0" y="79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3" name="Google Shape;4233;p22"/>
                <p:cNvSpPr/>
                <p:nvPr/>
              </p:nvSpPr>
              <p:spPr>
                <a:xfrm>
                  <a:off x="3492225" y="1147350"/>
                  <a:ext cx="4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7" extrusionOk="0">
                      <a:moveTo>
                        <a:pt x="16" y="16"/>
                      </a:moveTo>
                      <a:lnTo>
                        <a:pt x="16" y="16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4" name="Google Shape;4234;p22"/>
                <p:cNvSpPr/>
                <p:nvPr/>
              </p:nvSpPr>
              <p:spPr>
                <a:xfrm>
                  <a:off x="3495325" y="1155900"/>
                  <a:ext cx="13225" cy="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569" extrusionOk="0">
                      <a:moveTo>
                        <a:pt x="342" y="0"/>
                      </a:moveTo>
                      <a:lnTo>
                        <a:pt x="156" y="140"/>
                      </a:lnTo>
                      <a:cubicBezTo>
                        <a:pt x="134" y="145"/>
                        <a:pt x="117" y="147"/>
                        <a:pt x="102" y="147"/>
                      </a:cubicBezTo>
                      <a:cubicBezTo>
                        <a:pt x="22" y="147"/>
                        <a:pt x="37" y="81"/>
                        <a:pt x="63" y="16"/>
                      </a:cubicBezTo>
                      <a:lnTo>
                        <a:pt x="63" y="16"/>
                      </a:lnTo>
                      <a:cubicBezTo>
                        <a:pt x="52" y="27"/>
                        <a:pt x="41" y="38"/>
                        <a:pt x="25" y="38"/>
                      </a:cubicBezTo>
                      <a:cubicBezTo>
                        <a:pt x="18" y="38"/>
                        <a:pt x="10" y="36"/>
                        <a:pt x="1" y="31"/>
                      </a:cubicBezTo>
                      <a:lnTo>
                        <a:pt x="1" y="31"/>
                      </a:lnTo>
                      <a:cubicBezTo>
                        <a:pt x="37" y="56"/>
                        <a:pt x="26" y="213"/>
                        <a:pt x="72" y="213"/>
                      </a:cubicBezTo>
                      <a:cubicBezTo>
                        <a:pt x="85" y="213"/>
                        <a:pt x="102" y="201"/>
                        <a:pt x="125" y="171"/>
                      </a:cubicBezTo>
                      <a:cubicBezTo>
                        <a:pt x="249" y="264"/>
                        <a:pt x="125" y="310"/>
                        <a:pt x="125" y="372"/>
                      </a:cubicBezTo>
                      <a:cubicBezTo>
                        <a:pt x="131" y="371"/>
                        <a:pt x="136" y="370"/>
                        <a:pt x="141" y="370"/>
                      </a:cubicBezTo>
                      <a:cubicBezTo>
                        <a:pt x="190" y="370"/>
                        <a:pt x="207" y="436"/>
                        <a:pt x="249" y="450"/>
                      </a:cubicBezTo>
                      <a:cubicBezTo>
                        <a:pt x="249" y="419"/>
                        <a:pt x="234" y="372"/>
                        <a:pt x="265" y="357"/>
                      </a:cubicBezTo>
                      <a:cubicBezTo>
                        <a:pt x="327" y="372"/>
                        <a:pt x="342" y="450"/>
                        <a:pt x="296" y="481"/>
                      </a:cubicBezTo>
                      <a:cubicBezTo>
                        <a:pt x="301" y="480"/>
                        <a:pt x="305" y="480"/>
                        <a:pt x="309" y="480"/>
                      </a:cubicBezTo>
                      <a:cubicBezTo>
                        <a:pt x="374" y="480"/>
                        <a:pt x="367" y="568"/>
                        <a:pt x="418" y="568"/>
                      </a:cubicBezTo>
                      <a:cubicBezTo>
                        <a:pt x="427" y="568"/>
                        <a:pt x="437" y="565"/>
                        <a:pt x="451" y="559"/>
                      </a:cubicBezTo>
                      <a:cubicBezTo>
                        <a:pt x="497" y="388"/>
                        <a:pt x="528" y="248"/>
                        <a:pt x="404" y="16"/>
                      </a:cubicBezTo>
                      <a:cubicBezTo>
                        <a:pt x="389" y="124"/>
                        <a:pt x="358" y="248"/>
                        <a:pt x="265" y="295"/>
                      </a:cubicBezTo>
                      <a:lnTo>
                        <a:pt x="172" y="186"/>
                      </a:lnTo>
                      <a:cubicBezTo>
                        <a:pt x="311" y="171"/>
                        <a:pt x="280" y="78"/>
                        <a:pt x="3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5" name="Google Shape;4235;p22"/>
                <p:cNvSpPr/>
                <p:nvPr/>
              </p:nvSpPr>
              <p:spPr>
                <a:xfrm>
                  <a:off x="3478275" y="1164125"/>
                  <a:ext cx="425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3" extrusionOk="0">
                      <a:moveTo>
                        <a:pt x="8" y="1"/>
                      </a:moveTo>
                      <a:cubicBezTo>
                        <a:pt x="4" y="1"/>
                        <a:pt x="1" y="5"/>
                        <a:pt x="1" y="12"/>
                      </a:cubicBezTo>
                      <a:lnTo>
                        <a:pt x="16" y="12"/>
                      </a:lnTo>
                      <a:cubicBezTo>
                        <a:pt x="16" y="5"/>
                        <a:pt x="12" y="1"/>
                        <a:pt x="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6" name="Google Shape;4236;p22"/>
                <p:cNvSpPr/>
                <p:nvPr/>
              </p:nvSpPr>
              <p:spPr>
                <a:xfrm>
                  <a:off x="3448800" y="1184575"/>
                  <a:ext cx="4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7" extrusionOk="0">
                      <a:moveTo>
                        <a:pt x="1" y="1"/>
                      </a:moveTo>
                      <a:cubicBezTo>
                        <a:pt x="1" y="16"/>
                        <a:pt x="16" y="16"/>
                        <a:pt x="16" y="16"/>
                      </a:cubicBezTo>
                      <a:cubicBezTo>
                        <a:pt x="16" y="16"/>
                        <a:pt x="16" y="1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7" name="Google Shape;4237;p22"/>
                <p:cNvSpPr/>
                <p:nvPr/>
              </p:nvSpPr>
              <p:spPr>
                <a:xfrm>
                  <a:off x="3450350" y="1183425"/>
                  <a:ext cx="4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6" extrusionOk="0">
                      <a:moveTo>
                        <a:pt x="16" y="0"/>
                      </a:moveTo>
                      <a:cubicBezTo>
                        <a:pt x="1" y="16"/>
                        <a:pt x="1" y="16"/>
                        <a:pt x="1" y="16"/>
                      </a:cubicBezTo>
                      <a:lnTo>
                        <a:pt x="16" y="16"/>
                      </a:lnTo>
                      <a:cubicBezTo>
                        <a:pt x="16" y="16"/>
                        <a:pt x="16" y="16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8" name="Google Shape;4238;p22"/>
                <p:cNvSpPr/>
                <p:nvPr/>
              </p:nvSpPr>
              <p:spPr>
                <a:xfrm>
                  <a:off x="3448025" y="1183800"/>
                  <a:ext cx="50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343" extrusionOk="0">
                      <a:moveTo>
                        <a:pt x="109" y="1"/>
                      </a:moveTo>
                      <a:cubicBezTo>
                        <a:pt x="109" y="16"/>
                        <a:pt x="109" y="32"/>
                        <a:pt x="109" y="47"/>
                      </a:cubicBezTo>
                      <a:cubicBezTo>
                        <a:pt x="76" y="36"/>
                        <a:pt x="59" y="25"/>
                        <a:pt x="52" y="25"/>
                      </a:cubicBezTo>
                      <a:cubicBezTo>
                        <a:pt x="49" y="25"/>
                        <a:pt x="47" y="27"/>
                        <a:pt x="47" y="32"/>
                      </a:cubicBezTo>
                      <a:cubicBezTo>
                        <a:pt x="63" y="32"/>
                        <a:pt x="78" y="47"/>
                        <a:pt x="109" y="63"/>
                      </a:cubicBezTo>
                      <a:cubicBezTo>
                        <a:pt x="94" y="94"/>
                        <a:pt x="94" y="125"/>
                        <a:pt x="140" y="156"/>
                      </a:cubicBezTo>
                      <a:lnTo>
                        <a:pt x="1" y="265"/>
                      </a:lnTo>
                      <a:lnTo>
                        <a:pt x="94" y="342"/>
                      </a:lnTo>
                      <a:cubicBezTo>
                        <a:pt x="187" y="265"/>
                        <a:pt x="202" y="156"/>
                        <a:pt x="187" y="63"/>
                      </a:cubicBezTo>
                      <a:cubicBezTo>
                        <a:pt x="156" y="47"/>
                        <a:pt x="140" y="32"/>
                        <a:pt x="10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9" name="Google Shape;4239;p22"/>
                <p:cNvSpPr/>
                <p:nvPr/>
              </p:nvSpPr>
              <p:spPr>
                <a:xfrm>
                  <a:off x="3449200" y="11845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0" name="Google Shape;4240;p22"/>
                <p:cNvSpPr/>
                <p:nvPr/>
              </p:nvSpPr>
              <p:spPr>
                <a:xfrm>
                  <a:off x="3421275" y="1164425"/>
                  <a:ext cx="39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94" extrusionOk="0">
                      <a:moveTo>
                        <a:pt x="16" y="0"/>
                      </a:moveTo>
                      <a:cubicBezTo>
                        <a:pt x="16" y="0"/>
                        <a:pt x="1" y="16"/>
                        <a:pt x="1" y="16"/>
                      </a:cubicBezTo>
                      <a:cubicBezTo>
                        <a:pt x="63" y="47"/>
                        <a:pt x="109" y="78"/>
                        <a:pt x="156" y="93"/>
                      </a:cubicBezTo>
                      <a:cubicBezTo>
                        <a:pt x="109" y="62"/>
                        <a:pt x="63" y="31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1" name="Google Shape;4241;p22"/>
                <p:cNvSpPr/>
                <p:nvPr/>
              </p:nvSpPr>
              <p:spPr>
                <a:xfrm>
                  <a:off x="3449200" y="11845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2" name="Google Shape;4242;p22"/>
                <p:cNvSpPr/>
                <p:nvPr/>
              </p:nvSpPr>
              <p:spPr>
                <a:xfrm>
                  <a:off x="3386375" y="1042675"/>
                  <a:ext cx="151650" cy="14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6" h="5988" extrusionOk="0">
                      <a:moveTo>
                        <a:pt x="2901" y="1784"/>
                      </a:moveTo>
                      <a:cubicBezTo>
                        <a:pt x="2917" y="1784"/>
                        <a:pt x="2932" y="1784"/>
                        <a:pt x="2963" y="1800"/>
                      </a:cubicBezTo>
                      <a:lnTo>
                        <a:pt x="2994" y="1800"/>
                      </a:lnTo>
                      <a:cubicBezTo>
                        <a:pt x="3010" y="1815"/>
                        <a:pt x="3025" y="1815"/>
                        <a:pt x="3041" y="1815"/>
                      </a:cubicBezTo>
                      <a:cubicBezTo>
                        <a:pt x="3041" y="1831"/>
                        <a:pt x="3041" y="1831"/>
                        <a:pt x="3041" y="1831"/>
                      </a:cubicBezTo>
                      <a:cubicBezTo>
                        <a:pt x="3010" y="1815"/>
                        <a:pt x="2994" y="1815"/>
                        <a:pt x="2963" y="1800"/>
                      </a:cubicBezTo>
                      <a:lnTo>
                        <a:pt x="2948" y="1800"/>
                      </a:lnTo>
                      <a:cubicBezTo>
                        <a:pt x="2932" y="1800"/>
                        <a:pt x="2917" y="1784"/>
                        <a:pt x="2901" y="1784"/>
                      </a:cubicBezTo>
                      <a:close/>
                      <a:moveTo>
                        <a:pt x="3072" y="2079"/>
                      </a:moveTo>
                      <a:cubicBezTo>
                        <a:pt x="3072" y="2079"/>
                        <a:pt x="3087" y="2079"/>
                        <a:pt x="3087" y="2094"/>
                      </a:cubicBezTo>
                      <a:cubicBezTo>
                        <a:pt x="3072" y="2094"/>
                        <a:pt x="3072" y="2110"/>
                        <a:pt x="3056" y="2110"/>
                      </a:cubicBezTo>
                      <a:cubicBezTo>
                        <a:pt x="3056" y="2110"/>
                        <a:pt x="3041" y="2125"/>
                        <a:pt x="3041" y="2125"/>
                      </a:cubicBezTo>
                      <a:cubicBezTo>
                        <a:pt x="3041" y="2094"/>
                        <a:pt x="3056" y="2079"/>
                        <a:pt x="3072" y="2079"/>
                      </a:cubicBezTo>
                      <a:close/>
                      <a:moveTo>
                        <a:pt x="2901" y="2032"/>
                      </a:moveTo>
                      <a:cubicBezTo>
                        <a:pt x="2917" y="2048"/>
                        <a:pt x="2948" y="2063"/>
                        <a:pt x="2963" y="2094"/>
                      </a:cubicBezTo>
                      <a:cubicBezTo>
                        <a:pt x="2963" y="2094"/>
                        <a:pt x="2963" y="2110"/>
                        <a:pt x="2963" y="2110"/>
                      </a:cubicBezTo>
                      <a:lnTo>
                        <a:pt x="2886" y="2172"/>
                      </a:lnTo>
                      <a:lnTo>
                        <a:pt x="2901" y="2032"/>
                      </a:lnTo>
                      <a:close/>
                      <a:moveTo>
                        <a:pt x="4589" y="2209"/>
                      </a:moveTo>
                      <a:lnTo>
                        <a:pt x="4589" y="2209"/>
                      </a:lnTo>
                      <a:cubicBezTo>
                        <a:pt x="4584" y="2211"/>
                        <a:pt x="4580" y="2214"/>
                        <a:pt x="4576" y="2218"/>
                      </a:cubicBezTo>
                      <a:cubicBezTo>
                        <a:pt x="4581" y="2216"/>
                        <a:pt x="4585" y="2213"/>
                        <a:pt x="4589" y="2209"/>
                      </a:cubicBezTo>
                      <a:close/>
                      <a:moveTo>
                        <a:pt x="4576" y="2218"/>
                      </a:moveTo>
                      <a:lnTo>
                        <a:pt x="4576" y="2218"/>
                      </a:lnTo>
                      <a:cubicBezTo>
                        <a:pt x="4572" y="2220"/>
                        <a:pt x="4569" y="2223"/>
                        <a:pt x="4566" y="2226"/>
                      </a:cubicBezTo>
                      <a:lnTo>
                        <a:pt x="4566" y="2226"/>
                      </a:lnTo>
                      <a:cubicBezTo>
                        <a:pt x="4570" y="2224"/>
                        <a:pt x="4573" y="2221"/>
                        <a:pt x="4576" y="2218"/>
                      </a:cubicBezTo>
                      <a:close/>
                      <a:moveTo>
                        <a:pt x="4669" y="2017"/>
                      </a:moveTo>
                      <a:cubicBezTo>
                        <a:pt x="4654" y="2032"/>
                        <a:pt x="4638" y="2063"/>
                        <a:pt x="4638" y="2094"/>
                      </a:cubicBezTo>
                      <a:cubicBezTo>
                        <a:pt x="4625" y="2147"/>
                        <a:pt x="4612" y="2189"/>
                        <a:pt x="4589" y="2209"/>
                      </a:cubicBezTo>
                      <a:lnTo>
                        <a:pt x="4589" y="2209"/>
                      </a:lnTo>
                      <a:cubicBezTo>
                        <a:pt x="4591" y="2209"/>
                        <a:pt x="4594" y="2208"/>
                        <a:pt x="4596" y="2208"/>
                      </a:cubicBezTo>
                      <a:cubicBezTo>
                        <a:pt x="4607" y="2208"/>
                        <a:pt x="4620" y="2216"/>
                        <a:pt x="4638" y="2234"/>
                      </a:cubicBezTo>
                      <a:cubicBezTo>
                        <a:pt x="4638" y="2234"/>
                        <a:pt x="4638" y="2249"/>
                        <a:pt x="4638" y="2265"/>
                      </a:cubicBezTo>
                      <a:cubicBezTo>
                        <a:pt x="4592" y="2280"/>
                        <a:pt x="4561" y="2280"/>
                        <a:pt x="4530" y="2296"/>
                      </a:cubicBezTo>
                      <a:cubicBezTo>
                        <a:pt x="4543" y="2282"/>
                        <a:pt x="4545" y="2245"/>
                        <a:pt x="4566" y="2226"/>
                      </a:cubicBezTo>
                      <a:lnTo>
                        <a:pt x="4566" y="2226"/>
                      </a:lnTo>
                      <a:cubicBezTo>
                        <a:pt x="4549" y="2234"/>
                        <a:pt x="4527" y="2234"/>
                        <a:pt x="4514" y="2234"/>
                      </a:cubicBezTo>
                      <a:cubicBezTo>
                        <a:pt x="4561" y="2172"/>
                        <a:pt x="4561" y="2094"/>
                        <a:pt x="4561" y="2032"/>
                      </a:cubicBezTo>
                      <a:cubicBezTo>
                        <a:pt x="4592" y="2017"/>
                        <a:pt x="4623" y="2017"/>
                        <a:pt x="4669" y="2017"/>
                      </a:cubicBezTo>
                      <a:close/>
                      <a:moveTo>
                        <a:pt x="4430" y="2202"/>
                      </a:moveTo>
                      <a:cubicBezTo>
                        <a:pt x="4454" y="2202"/>
                        <a:pt x="4479" y="2224"/>
                        <a:pt x="4499" y="2234"/>
                      </a:cubicBezTo>
                      <a:cubicBezTo>
                        <a:pt x="4483" y="2234"/>
                        <a:pt x="4468" y="2234"/>
                        <a:pt x="4437" y="2218"/>
                      </a:cubicBezTo>
                      <a:lnTo>
                        <a:pt x="4437" y="2218"/>
                      </a:lnTo>
                      <a:cubicBezTo>
                        <a:pt x="4468" y="2234"/>
                        <a:pt x="4499" y="2280"/>
                        <a:pt x="4514" y="2311"/>
                      </a:cubicBezTo>
                      <a:cubicBezTo>
                        <a:pt x="4499" y="2311"/>
                        <a:pt x="4483" y="2327"/>
                        <a:pt x="4483" y="2327"/>
                      </a:cubicBezTo>
                      <a:cubicBezTo>
                        <a:pt x="4623" y="2435"/>
                        <a:pt x="4499" y="2497"/>
                        <a:pt x="4421" y="2559"/>
                      </a:cubicBezTo>
                      <a:cubicBezTo>
                        <a:pt x="4421" y="2559"/>
                        <a:pt x="4421" y="2559"/>
                        <a:pt x="4406" y="2544"/>
                      </a:cubicBezTo>
                      <a:lnTo>
                        <a:pt x="4421" y="2544"/>
                      </a:lnTo>
                      <a:lnTo>
                        <a:pt x="4390" y="2513"/>
                      </a:lnTo>
                      <a:cubicBezTo>
                        <a:pt x="4421" y="2497"/>
                        <a:pt x="4390" y="2466"/>
                        <a:pt x="4374" y="2435"/>
                      </a:cubicBezTo>
                      <a:cubicBezTo>
                        <a:pt x="4390" y="2373"/>
                        <a:pt x="4406" y="2296"/>
                        <a:pt x="4390" y="2234"/>
                      </a:cubicBezTo>
                      <a:cubicBezTo>
                        <a:pt x="4402" y="2210"/>
                        <a:pt x="4416" y="2202"/>
                        <a:pt x="4430" y="2202"/>
                      </a:cubicBezTo>
                      <a:close/>
                      <a:moveTo>
                        <a:pt x="4669" y="2528"/>
                      </a:moveTo>
                      <a:cubicBezTo>
                        <a:pt x="4685" y="2559"/>
                        <a:pt x="4669" y="2590"/>
                        <a:pt x="4654" y="2622"/>
                      </a:cubicBezTo>
                      <a:cubicBezTo>
                        <a:pt x="4638" y="2590"/>
                        <a:pt x="4638" y="2559"/>
                        <a:pt x="4623" y="2544"/>
                      </a:cubicBezTo>
                      <a:cubicBezTo>
                        <a:pt x="4623" y="2582"/>
                        <a:pt x="4615" y="2594"/>
                        <a:pt x="4604" y="2594"/>
                      </a:cubicBezTo>
                      <a:cubicBezTo>
                        <a:pt x="4587" y="2594"/>
                        <a:pt x="4563" y="2569"/>
                        <a:pt x="4545" y="2559"/>
                      </a:cubicBezTo>
                      <a:cubicBezTo>
                        <a:pt x="4576" y="2544"/>
                        <a:pt x="4592" y="2544"/>
                        <a:pt x="4623" y="2544"/>
                      </a:cubicBezTo>
                      <a:cubicBezTo>
                        <a:pt x="4638" y="2528"/>
                        <a:pt x="4654" y="2528"/>
                        <a:pt x="4669" y="2528"/>
                      </a:cubicBezTo>
                      <a:close/>
                      <a:moveTo>
                        <a:pt x="4514" y="2575"/>
                      </a:moveTo>
                      <a:cubicBezTo>
                        <a:pt x="4514" y="2590"/>
                        <a:pt x="4514" y="2606"/>
                        <a:pt x="4514" y="2622"/>
                      </a:cubicBezTo>
                      <a:cubicBezTo>
                        <a:pt x="4514" y="2637"/>
                        <a:pt x="4499" y="2637"/>
                        <a:pt x="4499" y="2637"/>
                      </a:cubicBezTo>
                      <a:cubicBezTo>
                        <a:pt x="4499" y="2606"/>
                        <a:pt x="4499" y="2590"/>
                        <a:pt x="4514" y="2575"/>
                      </a:cubicBezTo>
                      <a:close/>
                      <a:moveTo>
                        <a:pt x="683" y="2739"/>
                      </a:moveTo>
                      <a:cubicBezTo>
                        <a:pt x="679" y="2739"/>
                        <a:pt x="674" y="2741"/>
                        <a:pt x="668" y="2746"/>
                      </a:cubicBezTo>
                      <a:lnTo>
                        <a:pt x="719" y="2823"/>
                      </a:lnTo>
                      <a:lnTo>
                        <a:pt x="719" y="2823"/>
                      </a:lnTo>
                      <a:cubicBezTo>
                        <a:pt x="706" y="2791"/>
                        <a:pt x="705" y="2739"/>
                        <a:pt x="683" y="2739"/>
                      </a:cubicBezTo>
                      <a:close/>
                      <a:moveTo>
                        <a:pt x="719" y="2823"/>
                      </a:moveTo>
                      <a:lnTo>
                        <a:pt x="719" y="2823"/>
                      </a:lnTo>
                      <a:cubicBezTo>
                        <a:pt x="722" y="2829"/>
                        <a:pt x="725" y="2835"/>
                        <a:pt x="729" y="2839"/>
                      </a:cubicBezTo>
                      <a:lnTo>
                        <a:pt x="729" y="2839"/>
                      </a:lnTo>
                      <a:cubicBezTo>
                        <a:pt x="729" y="2839"/>
                        <a:pt x="729" y="2839"/>
                        <a:pt x="730" y="2839"/>
                      </a:cubicBezTo>
                      <a:lnTo>
                        <a:pt x="719" y="2823"/>
                      </a:lnTo>
                      <a:close/>
                      <a:moveTo>
                        <a:pt x="4592" y="2854"/>
                      </a:moveTo>
                      <a:cubicBezTo>
                        <a:pt x="4592" y="2854"/>
                        <a:pt x="4623" y="2885"/>
                        <a:pt x="4654" y="2916"/>
                      </a:cubicBezTo>
                      <a:cubicBezTo>
                        <a:pt x="4638" y="2947"/>
                        <a:pt x="4623" y="2978"/>
                        <a:pt x="4576" y="2994"/>
                      </a:cubicBezTo>
                      <a:cubicBezTo>
                        <a:pt x="4561" y="2978"/>
                        <a:pt x="4561" y="2963"/>
                        <a:pt x="4545" y="2963"/>
                      </a:cubicBezTo>
                      <a:cubicBezTo>
                        <a:pt x="4545" y="2947"/>
                        <a:pt x="4545" y="2947"/>
                        <a:pt x="4545" y="2932"/>
                      </a:cubicBezTo>
                      <a:cubicBezTo>
                        <a:pt x="4561" y="2916"/>
                        <a:pt x="4592" y="2916"/>
                        <a:pt x="4623" y="2916"/>
                      </a:cubicBezTo>
                      <a:cubicBezTo>
                        <a:pt x="4607" y="2901"/>
                        <a:pt x="4592" y="2885"/>
                        <a:pt x="4592" y="2854"/>
                      </a:cubicBezTo>
                      <a:close/>
                      <a:moveTo>
                        <a:pt x="4716" y="2994"/>
                      </a:moveTo>
                      <a:cubicBezTo>
                        <a:pt x="4731" y="3009"/>
                        <a:pt x="4778" y="3087"/>
                        <a:pt x="4778" y="3087"/>
                      </a:cubicBezTo>
                      <a:cubicBezTo>
                        <a:pt x="4793" y="3118"/>
                        <a:pt x="4793" y="3133"/>
                        <a:pt x="4793" y="3149"/>
                      </a:cubicBezTo>
                      <a:cubicBezTo>
                        <a:pt x="4793" y="3164"/>
                        <a:pt x="4793" y="3164"/>
                        <a:pt x="4793" y="3164"/>
                      </a:cubicBezTo>
                      <a:cubicBezTo>
                        <a:pt x="4762" y="3133"/>
                        <a:pt x="4731" y="3118"/>
                        <a:pt x="4700" y="3087"/>
                      </a:cubicBezTo>
                      <a:cubicBezTo>
                        <a:pt x="4700" y="3056"/>
                        <a:pt x="4716" y="3025"/>
                        <a:pt x="4716" y="2994"/>
                      </a:cubicBezTo>
                      <a:close/>
                      <a:moveTo>
                        <a:pt x="4126" y="3226"/>
                      </a:moveTo>
                      <a:lnTo>
                        <a:pt x="4126" y="3226"/>
                      </a:lnTo>
                      <a:cubicBezTo>
                        <a:pt x="4188" y="3242"/>
                        <a:pt x="4219" y="3273"/>
                        <a:pt x="4173" y="3335"/>
                      </a:cubicBezTo>
                      <a:cubicBezTo>
                        <a:pt x="4173" y="3319"/>
                        <a:pt x="4157" y="3304"/>
                        <a:pt x="4142" y="3288"/>
                      </a:cubicBezTo>
                      <a:lnTo>
                        <a:pt x="4173" y="3288"/>
                      </a:lnTo>
                      <a:cubicBezTo>
                        <a:pt x="4157" y="3273"/>
                        <a:pt x="4142" y="3257"/>
                        <a:pt x="4126" y="3226"/>
                      </a:cubicBezTo>
                      <a:close/>
                      <a:moveTo>
                        <a:pt x="2575" y="3319"/>
                      </a:moveTo>
                      <a:cubicBezTo>
                        <a:pt x="2575" y="3350"/>
                        <a:pt x="2591" y="3366"/>
                        <a:pt x="2606" y="3381"/>
                      </a:cubicBezTo>
                      <a:cubicBezTo>
                        <a:pt x="2591" y="3397"/>
                        <a:pt x="2560" y="3428"/>
                        <a:pt x="2544" y="3459"/>
                      </a:cubicBezTo>
                      <a:cubicBezTo>
                        <a:pt x="2529" y="3459"/>
                        <a:pt x="2529" y="3459"/>
                        <a:pt x="2513" y="3475"/>
                      </a:cubicBezTo>
                      <a:cubicBezTo>
                        <a:pt x="2498" y="3444"/>
                        <a:pt x="2498" y="3413"/>
                        <a:pt x="2482" y="3382"/>
                      </a:cubicBezTo>
                      <a:lnTo>
                        <a:pt x="2482" y="3382"/>
                      </a:lnTo>
                      <a:lnTo>
                        <a:pt x="2498" y="3412"/>
                      </a:lnTo>
                      <a:lnTo>
                        <a:pt x="2544" y="3335"/>
                      </a:lnTo>
                      <a:cubicBezTo>
                        <a:pt x="2544" y="3335"/>
                        <a:pt x="2560" y="3335"/>
                        <a:pt x="2575" y="3319"/>
                      </a:cubicBezTo>
                      <a:close/>
                      <a:moveTo>
                        <a:pt x="4312" y="3428"/>
                      </a:moveTo>
                      <a:cubicBezTo>
                        <a:pt x="4312" y="3428"/>
                        <a:pt x="4312" y="3444"/>
                        <a:pt x="4312" y="3444"/>
                      </a:cubicBezTo>
                      <a:cubicBezTo>
                        <a:pt x="4297" y="3459"/>
                        <a:pt x="4281" y="3475"/>
                        <a:pt x="4281" y="3475"/>
                      </a:cubicBezTo>
                      <a:cubicBezTo>
                        <a:pt x="4281" y="3459"/>
                        <a:pt x="4297" y="3444"/>
                        <a:pt x="4312" y="3428"/>
                      </a:cubicBezTo>
                      <a:close/>
                      <a:moveTo>
                        <a:pt x="4250" y="3521"/>
                      </a:moveTo>
                      <a:cubicBezTo>
                        <a:pt x="4250" y="3552"/>
                        <a:pt x="4266" y="3599"/>
                        <a:pt x="4281" y="3645"/>
                      </a:cubicBezTo>
                      <a:cubicBezTo>
                        <a:pt x="4281" y="3661"/>
                        <a:pt x="4266" y="3661"/>
                        <a:pt x="4266" y="3676"/>
                      </a:cubicBezTo>
                      <a:cubicBezTo>
                        <a:pt x="4250" y="3645"/>
                        <a:pt x="4250" y="3630"/>
                        <a:pt x="4235" y="3599"/>
                      </a:cubicBezTo>
                      <a:cubicBezTo>
                        <a:pt x="4235" y="3568"/>
                        <a:pt x="4235" y="3552"/>
                        <a:pt x="4250" y="3521"/>
                      </a:cubicBezTo>
                      <a:close/>
                      <a:moveTo>
                        <a:pt x="2870" y="3893"/>
                      </a:moveTo>
                      <a:cubicBezTo>
                        <a:pt x="2855" y="3893"/>
                        <a:pt x="2855" y="3909"/>
                        <a:pt x="2839" y="3909"/>
                      </a:cubicBezTo>
                      <a:cubicBezTo>
                        <a:pt x="2839" y="3909"/>
                        <a:pt x="2839" y="3893"/>
                        <a:pt x="2839" y="3893"/>
                      </a:cubicBezTo>
                      <a:close/>
                      <a:moveTo>
                        <a:pt x="3894" y="3940"/>
                      </a:moveTo>
                      <a:lnTo>
                        <a:pt x="3909" y="3955"/>
                      </a:lnTo>
                      <a:cubicBezTo>
                        <a:pt x="3925" y="3971"/>
                        <a:pt x="3925" y="3971"/>
                        <a:pt x="3940" y="3986"/>
                      </a:cubicBezTo>
                      <a:cubicBezTo>
                        <a:pt x="3929" y="3997"/>
                        <a:pt x="3926" y="4008"/>
                        <a:pt x="3909" y="4008"/>
                      </a:cubicBezTo>
                      <a:cubicBezTo>
                        <a:pt x="3903" y="4008"/>
                        <a:pt x="3895" y="4007"/>
                        <a:pt x="3885" y="4004"/>
                      </a:cubicBezTo>
                      <a:lnTo>
                        <a:pt x="3885" y="4004"/>
                      </a:lnTo>
                      <a:cubicBezTo>
                        <a:pt x="3889" y="3986"/>
                        <a:pt x="3894" y="3965"/>
                        <a:pt x="3894" y="3940"/>
                      </a:cubicBezTo>
                      <a:close/>
                      <a:moveTo>
                        <a:pt x="3568" y="4002"/>
                      </a:moveTo>
                      <a:cubicBezTo>
                        <a:pt x="3568" y="4002"/>
                        <a:pt x="3568" y="4002"/>
                        <a:pt x="3584" y="4017"/>
                      </a:cubicBezTo>
                      <a:cubicBezTo>
                        <a:pt x="3568" y="4017"/>
                        <a:pt x="3552" y="4033"/>
                        <a:pt x="3552" y="4064"/>
                      </a:cubicBezTo>
                      <a:cubicBezTo>
                        <a:pt x="3552" y="4048"/>
                        <a:pt x="3537" y="4048"/>
                        <a:pt x="3537" y="4048"/>
                      </a:cubicBezTo>
                      <a:cubicBezTo>
                        <a:pt x="3537" y="4033"/>
                        <a:pt x="3552" y="4017"/>
                        <a:pt x="3568" y="4002"/>
                      </a:cubicBezTo>
                      <a:close/>
                      <a:moveTo>
                        <a:pt x="2064" y="4017"/>
                      </a:moveTo>
                      <a:lnTo>
                        <a:pt x="2064" y="4017"/>
                      </a:lnTo>
                      <a:cubicBezTo>
                        <a:pt x="2095" y="4048"/>
                        <a:pt x="2110" y="4048"/>
                        <a:pt x="2126" y="4048"/>
                      </a:cubicBezTo>
                      <a:lnTo>
                        <a:pt x="2095" y="4141"/>
                      </a:lnTo>
                      <a:cubicBezTo>
                        <a:pt x="2048" y="4095"/>
                        <a:pt x="1986" y="4079"/>
                        <a:pt x="2064" y="4017"/>
                      </a:cubicBezTo>
                      <a:close/>
                      <a:moveTo>
                        <a:pt x="2389" y="3676"/>
                      </a:moveTo>
                      <a:cubicBezTo>
                        <a:pt x="2265" y="3878"/>
                        <a:pt x="2374" y="3924"/>
                        <a:pt x="2575" y="3924"/>
                      </a:cubicBezTo>
                      <a:cubicBezTo>
                        <a:pt x="2606" y="3971"/>
                        <a:pt x="2653" y="4017"/>
                        <a:pt x="2699" y="4064"/>
                      </a:cubicBezTo>
                      <a:cubicBezTo>
                        <a:pt x="2668" y="4095"/>
                        <a:pt x="2637" y="4126"/>
                        <a:pt x="2606" y="4157"/>
                      </a:cubicBezTo>
                      <a:cubicBezTo>
                        <a:pt x="2622" y="4110"/>
                        <a:pt x="2606" y="4079"/>
                        <a:pt x="2575" y="4048"/>
                      </a:cubicBezTo>
                      <a:cubicBezTo>
                        <a:pt x="2562" y="4062"/>
                        <a:pt x="2491" y="4098"/>
                        <a:pt x="2432" y="4098"/>
                      </a:cubicBezTo>
                      <a:cubicBezTo>
                        <a:pt x="2423" y="4098"/>
                        <a:pt x="2413" y="4097"/>
                        <a:pt x="2405" y="4095"/>
                      </a:cubicBezTo>
                      <a:cubicBezTo>
                        <a:pt x="2358" y="3986"/>
                        <a:pt x="2312" y="3862"/>
                        <a:pt x="2281" y="3785"/>
                      </a:cubicBezTo>
                      <a:cubicBezTo>
                        <a:pt x="2281" y="3785"/>
                        <a:pt x="2296" y="3769"/>
                        <a:pt x="2296" y="3754"/>
                      </a:cubicBezTo>
                      <a:cubicBezTo>
                        <a:pt x="2296" y="3754"/>
                        <a:pt x="2281" y="3754"/>
                        <a:pt x="2281" y="3738"/>
                      </a:cubicBezTo>
                      <a:cubicBezTo>
                        <a:pt x="2296" y="3723"/>
                        <a:pt x="2296" y="3692"/>
                        <a:pt x="2312" y="3676"/>
                      </a:cubicBezTo>
                      <a:close/>
                      <a:moveTo>
                        <a:pt x="4864" y="4199"/>
                      </a:moveTo>
                      <a:lnTo>
                        <a:pt x="4871" y="4219"/>
                      </a:lnTo>
                      <a:cubicBezTo>
                        <a:pt x="4871" y="4214"/>
                        <a:pt x="4869" y="4206"/>
                        <a:pt x="4864" y="4199"/>
                      </a:cubicBezTo>
                      <a:close/>
                      <a:moveTo>
                        <a:pt x="1784" y="4126"/>
                      </a:moveTo>
                      <a:cubicBezTo>
                        <a:pt x="1769" y="4172"/>
                        <a:pt x="1753" y="4235"/>
                        <a:pt x="1784" y="4266"/>
                      </a:cubicBezTo>
                      <a:cubicBezTo>
                        <a:pt x="1784" y="4281"/>
                        <a:pt x="1769" y="4281"/>
                        <a:pt x="1769" y="4297"/>
                      </a:cubicBezTo>
                      <a:cubicBezTo>
                        <a:pt x="1738" y="4219"/>
                        <a:pt x="1660" y="4141"/>
                        <a:pt x="1784" y="4126"/>
                      </a:cubicBezTo>
                      <a:close/>
                      <a:moveTo>
                        <a:pt x="404" y="4188"/>
                      </a:moveTo>
                      <a:lnTo>
                        <a:pt x="404" y="4188"/>
                      </a:lnTo>
                      <a:cubicBezTo>
                        <a:pt x="451" y="4219"/>
                        <a:pt x="482" y="4250"/>
                        <a:pt x="528" y="4281"/>
                      </a:cubicBezTo>
                      <a:cubicBezTo>
                        <a:pt x="528" y="4281"/>
                        <a:pt x="513" y="4297"/>
                        <a:pt x="497" y="4312"/>
                      </a:cubicBezTo>
                      <a:cubicBezTo>
                        <a:pt x="494" y="4309"/>
                        <a:pt x="490" y="4306"/>
                        <a:pt x="486" y="4304"/>
                      </a:cubicBezTo>
                      <a:lnTo>
                        <a:pt x="486" y="4304"/>
                      </a:lnTo>
                      <a:cubicBezTo>
                        <a:pt x="490" y="4307"/>
                        <a:pt x="493" y="4310"/>
                        <a:pt x="497" y="4312"/>
                      </a:cubicBezTo>
                      <a:cubicBezTo>
                        <a:pt x="487" y="4312"/>
                        <a:pt x="476" y="4305"/>
                        <a:pt x="466" y="4296"/>
                      </a:cubicBezTo>
                      <a:lnTo>
                        <a:pt x="466" y="4296"/>
                      </a:lnTo>
                      <a:cubicBezTo>
                        <a:pt x="472" y="4298"/>
                        <a:pt x="479" y="4301"/>
                        <a:pt x="486" y="4304"/>
                      </a:cubicBezTo>
                      <a:lnTo>
                        <a:pt x="486" y="4304"/>
                      </a:lnTo>
                      <a:cubicBezTo>
                        <a:pt x="446" y="4274"/>
                        <a:pt x="418" y="4231"/>
                        <a:pt x="404" y="4188"/>
                      </a:cubicBezTo>
                      <a:close/>
                      <a:moveTo>
                        <a:pt x="2575" y="4235"/>
                      </a:moveTo>
                      <a:lnTo>
                        <a:pt x="2606" y="4250"/>
                      </a:lnTo>
                      <a:cubicBezTo>
                        <a:pt x="2564" y="4264"/>
                        <a:pt x="2599" y="4330"/>
                        <a:pt x="2559" y="4330"/>
                      </a:cubicBezTo>
                      <a:cubicBezTo>
                        <a:pt x="2555" y="4330"/>
                        <a:pt x="2550" y="4329"/>
                        <a:pt x="2544" y="4328"/>
                      </a:cubicBezTo>
                      <a:lnTo>
                        <a:pt x="2529" y="4328"/>
                      </a:lnTo>
                      <a:cubicBezTo>
                        <a:pt x="2529" y="4328"/>
                        <a:pt x="2513" y="4312"/>
                        <a:pt x="2513" y="4297"/>
                      </a:cubicBezTo>
                      <a:cubicBezTo>
                        <a:pt x="2513" y="4297"/>
                        <a:pt x="2513" y="4297"/>
                        <a:pt x="2513" y="4281"/>
                      </a:cubicBezTo>
                      <a:cubicBezTo>
                        <a:pt x="2513" y="4297"/>
                        <a:pt x="2529" y="4312"/>
                        <a:pt x="2544" y="4328"/>
                      </a:cubicBezTo>
                      <a:cubicBezTo>
                        <a:pt x="2544" y="4297"/>
                        <a:pt x="2560" y="4266"/>
                        <a:pt x="2575" y="4235"/>
                      </a:cubicBezTo>
                      <a:close/>
                      <a:moveTo>
                        <a:pt x="1971" y="4157"/>
                      </a:moveTo>
                      <a:lnTo>
                        <a:pt x="2002" y="4266"/>
                      </a:lnTo>
                      <a:lnTo>
                        <a:pt x="2048" y="4266"/>
                      </a:lnTo>
                      <a:lnTo>
                        <a:pt x="2017" y="4343"/>
                      </a:lnTo>
                      <a:cubicBezTo>
                        <a:pt x="2010" y="4341"/>
                        <a:pt x="2004" y="4340"/>
                        <a:pt x="1998" y="4340"/>
                      </a:cubicBezTo>
                      <a:cubicBezTo>
                        <a:pt x="1970" y="4340"/>
                        <a:pt x="1948" y="4362"/>
                        <a:pt x="1889" y="4362"/>
                      </a:cubicBezTo>
                      <a:cubicBezTo>
                        <a:pt x="1876" y="4362"/>
                        <a:pt x="1862" y="4361"/>
                        <a:pt x="1846" y="4359"/>
                      </a:cubicBezTo>
                      <a:cubicBezTo>
                        <a:pt x="1815" y="4343"/>
                        <a:pt x="1815" y="4328"/>
                        <a:pt x="1815" y="4297"/>
                      </a:cubicBezTo>
                      <a:cubicBezTo>
                        <a:pt x="1831" y="4297"/>
                        <a:pt x="1831" y="4312"/>
                        <a:pt x="1846" y="4312"/>
                      </a:cubicBezTo>
                      <a:cubicBezTo>
                        <a:pt x="1846" y="4266"/>
                        <a:pt x="1862" y="4219"/>
                        <a:pt x="1862" y="4172"/>
                      </a:cubicBezTo>
                      <a:cubicBezTo>
                        <a:pt x="1877" y="4188"/>
                        <a:pt x="1893" y="4203"/>
                        <a:pt x="1893" y="4266"/>
                      </a:cubicBezTo>
                      <a:cubicBezTo>
                        <a:pt x="1893" y="4235"/>
                        <a:pt x="1893" y="4203"/>
                        <a:pt x="1908" y="4172"/>
                      </a:cubicBezTo>
                      <a:cubicBezTo>
                        <a:pt x="1924" y="4188"/>
                        <a:pt x="1936" y="4200"/>
                        <a:pt x="1945" y="4200"/>
                      </a:cubicBezTo>
                      <a:cubicBezTo>
                        <a:pt x="1955" y="4200"/>
                        <a:pt x="1963" y="4188"/>
                        <a:pt x="1971" y="4157"/>
                      </a:cubicBezTo>
                      <a:close/>
                      <a:moveTo>
                        <a:pt x="1722" y="4250"/>
                      </a:moveTo>
                      <a:cubicBezTo>
                        <a:pt x="1738" y="4266"/>
                        <a:pt x="1753" y="4281"/>
                        <a:pt x="1753" y="4297"/>
                      </a:cubicBezTo>
                      <a:cubicBezTo>
                        <a:pt x="1738" y="4328"/>
                        <a:pt x="1722" y="4343"/>
                        <a:pt x="1722" y="4374"/>
                      </a:cubicBezTo>
                      <a:cubicBezTo>
                        <a:pt x="1722" y="4359"/>
                        <a:pt x="1707" y="4359"/>
                        <a:pt x="1691" y="4328"/>
                      </a:cubicBezTo>
                      <a:lnTo>
                        <a:pt x="1691" y="4328"/>
                      </a:lnTo>
                      <a:cubicBezTo>
                        <a:pt x="1660" y="4374"/>
                        <a:pt x="1645" y="4421"/>
                        <a:pt x="1722" y="4436"/>
                      </a:cubicBezTo>
                      <a:cubicBezTo>
                        <a:pt x="1715" y="4452"/>
                        <a:pt x="1703" y="4456"/>
                        <a:pt x="1687" y="4456"/>
                      </a:cubicBezTo>
                      <a:cubicBezTo>
                        <a:pt x="1672" y="4456"/>
                        <a:pt x="1653" y="4452"/>
                        <a:pt x="1629" y="4452"/>
                      </a:cubicBezTo>
                      <a:cubicBezTo>
                        <a:pt x="1645" y="4390"/>
                        <a:pt x="1660" y="4328"/>
                        <a:pt x="1691" y="4281"/>
                      </a:cubicBezTo>
                      <a:lnTo>
                        <a:pt x="1707" y="4281"/>
                      </a:lnTo>
                      <a:cubicBezTo>
                        <a:pt x="1707" y="4266"/>
                        <a:pt x="1722" y="4250"/>
                        <a:pt x="1722" y="4250"/>
                      </a:cubicBezTo>
                      <a:close/>
                      <a:moveTo>
                        <a:pt x="1831" y="4374"/>
                      </a:moveTo>
                      <a:cubicBezTo>
                        <a:pt x="1846" y="4390"/>
                        <a:pt x="1877" y="4421"/>
                        <a:pt x="1924" y="4436"/>
                      </a:cubicBezTo>
                      <a:cubicBezTo>
                        <a:pt x="1939" y="4514"/>
                        <a:pt x="1862" y="4591"/>
                        <a:pt x="1862" y="4638"/>
                      </a:cubicBezTo>
                      <a:cubicBezTo>
                        <a:pt x="1827" y="4652"/>
                        <a:pt x="1789" y="4659"/>
                        <a:pt x="1752" y="4659"/>
                      </a:cubicBezTo>
                      <a:cubicBezTo>
                        <a:pt x="1707" y="4659"/>
                        <a:pt x="1663" y="4648"/>
                        <a:pt x="1629" y="4622"/>
                      </a:cubicBezTo>
                      <a:cubicBezTo>
                        <a:pt x="1629" y="4622"/>
                        <a:pt x="1629" y="4607"/>
                        <a:pt x="1629" y="4607"/>
                      </a:cubicBezTo>
                      <a:lnTo>
                        <a:pt x="1691" y="4638"/>
                      </a:lnTo>
                      <a:cubicBezTo>
                        <a:pt x="1707" y="4560"/>
                        <a:pt x="1769" y="4452"/>
                        <a:pt x="1831" y="4374"/>
                      </a:cubicBezTo>
                      <a:close/>
                      <a:moveTo>
                        <a:pt x="947" y="4669"/>
                      </a:moveTo>
                      <a:cubicBezTo>
                        <a:pt x="978" y="4684"/>
                        <a:pt x="1009" y="4700"/>
                        <a:pt x="1040" y="4715"/>
                      </a:cubicBezTo>
                      <a:lnTo>
                        <a:pt x="978" y="4715"/>
                      </a:lnTo>
                      <a:cubicBezTo>
                        <a:pt x="962" y="4700"/>
                        <a:pt x="947" y="4684"/>
                        <a:pt x="931" y="4684"/>
                      </a:cubicBezTo>
                      <a:cubicBezTo>
                        <a:pt x="931" y="4669"/>
                        <a:pt x="947" y="4669"/>
                        <a:pt x="947" y="4669"/>
                      </a:cubicBezTo>
                      <a:close/>
                      <a:moveTo>
                        <a:pt x="1335" y="4917"/>
                      </a:moveTo>
                      <a:cubicBezTo>
                        <a:pt x="1366" y="4932"/>
                        <a:pt x="1412" y="4963"/>
                        <a:pt x="1459" y="4994"/>
                      </a:cubicBezTo>
                      <a:cubicBezTo>
                        <a:pt x="1459" y="4994"/>
                        <a:pt x="1459" y="5010"/>
                        <a:pt x="1443" y="5010"/>
                      </a:cubicBezTo>
                      <a:cubicBezTo>
                        <a:pt x="1412" y="4994"/>
                        <a:pt x="1381" y="4963"/>
                        <a:pt x="1335" y="4932"/>
                      </a:cubicBezTo>
                      <a:cubicBezTo>
                        <a:pt x="1335" y="4932"/>
                        <a:pt x="1335" y="4917"/>
                        <a:pt x="1335" y="4917"/>
                      </a:cubicBezTo>
                      <a:close/>
                      <a:moveTo>
                        <a:pt x="1521" y="5025"/>
                      </a:moveTo>
                      <a:cubicBezTo>
                        <a:pt x="1552" y="5041"/>
                        <a:pt x="1583" y="5072"/>
                        <a:pt x="1598" y="5088"/>
                      </a:cubicBezTo>
                      <a:lnTo>
                        <a:pt x="1567" y="5088"/>
                      </a:lnTo>
                      <a:cubicBezTo>
                        <a:pt x="1552" y="5072"/>
                        <a:pt x="1536" y="5072"/>
                        <a:pt x="1505" y="5057"/>
                      </a:cubicBezTo>
                      <a:lnTo>
                        <a:pt x="1521" y="5025"/>
                      </a:lnTo>
                      <a:close/>
                      <a:moveTo>
                        <a:pt x="1505" y="5088"/>
                      </a:moveTo>
                      <a:cubicBezTo>
                        <a:pt x="1505" y="5088"/>
                        <a:pt x="1521" y="5103"/>
                        <a:pt x="1521" y="5103"/>
                      </a:cubicBezTo>
                      <a:lnTo>
                        <a:pt x="1505" y="5103"/>
                      </a:lnTo>
                      <a:lnTo>
                        <a:pt x="1505" y="5088"/>
                      </a:lnTo>
                      <a:close/>
                      <a:moveTo>
                        <a:pt x="1350" y="4994"/>
                      </a:moveTo>
                      <a:lnTo>
                        <a:pt x="1350" y="4994"/>
                      </a:lnTo>
                      <a:cubicBezTo>
                        <a:pt x="1381" y="5010"/>
                        <a:pt x="1412" y="5025"/>
                        <a:pt x="1428" y="5041"/>
                      </a:cubicBezTo>
                      <a:cubicBezTo>
                        <a:pt x="1428" y="5072"/>
                        <a:pt x="1428" y="5119"/>
                        <a:pt x="1428" y="5134"/>
                      </a:cubicBezTo>
                      <a:cubicBezTo>
                        <a:pt x="1421" y="5136"/>
                        <a:pt x="1416" y="5136"/>
                        <a:pt x="1410" y="5136"/>
                      </a:cubicBezTo>
                      <a:cubicBezTo>
                        <a:pt x="1365" y="5136"/>
                        <a:pt x="1364" y="5078"/>
                        <a:pt x="1350" y="4994"/>
                      </a:cubicBezTo>
                      <a:close/>
                      <a:moveTo>
                        <a:pt x="1753" y="4715"/>
                      </a:moveTo>
                      <a:lnTo>
                        <a:pt x="1753" y="4715"/>
                      </a:lnTo>
                      <a:cubicBezTo>
                        <a:pt x="1769" y="4731"/>
                        <a:pt x="1784" y="4731"/>
                        <a:pt x="1800" y="4746"/>
                      </a:cubicBezTo>
                      <a:cubicBezTo>
                        <a:pt x="1800" y="4762"/>
                        <a:pt x="1800" y="4762"/>
                        <a:pt x="1815" y="4793"/>
                      </a:cubicBezTo>
                      <a:lnTo>
                        <a:pt x="1831" y="4793"/>
                      </a:lnTo>
                      <a:cubicBezTo>
                        <a:pt x="1831" y="4824"/>
                        <a:pt x="1769" y="4870"/>
                        <a:pt x="1722" y="4886"/>
                      </a:cubicBezTo>
                      <a:lnTo>
                        <a:pt x="1722" y="4855"/>
                      </a:lnTo>
                      <a:lnTo>
                        <a:pt x="1707" y="4901"/>
                      </a:lnTo>
                      <a:lnTo>
                        <a:pt x="1676" y="4901"/>
                      </a:lnTo>
                      <a:cubicBezTo>
                        <a:pt x="1676" y="4855"/>
                        <a:pt x="1614" y="4855"/>
                        <a:pt x="1567" y="4824"/>
                      </a:cubicBezTo>
                      <a:lnTo>
                        <a:pt x="1567" y="4824"/>
                      </a:lnTo>
                      <a:cubicBezTo>
                        <a:pt x="1567" y="4917"/>
                        <a:pt x="1645" y="4948"/>
                        <a:pt x="1722" y="4948"/>
                      </a:cubicBezTo>
                      <a:cubicBezTo>
                        <a:pt x="1738" y="4932"/>
                        <a:pt x="1769" y="4932"/>
                        <a:pt x="1784" y="4917"/>
                      </a:cubicBezTo>
                      <a:lnTo>
                        <a:pt x="1800" y="5010"/>
                      </a:lnTo>
                      <a:cubicBezTo>
                        <a:pt x="1722" y="5010"/>
                        <a:pt x="1645" y="4994"/>
                        <a:pt x="1552" y="4963"/>
                      </a:cubicBezTo>
                      <a:lnTo>
                        <a:pt x="1552" y="4963"/>
                      </a:lnTo>
                      <a:cubicBezTo>
                        <a:pt x="1629" y="5010"/>
                        <a:pt x="1722" y="5072"/>
                        <a:pt x="1800" y="5119"/>
                      </a:cubicBezTo>
                      <a:cubicBezTo>
                        <a:pt x="1800" y="5134"/>
                        <a:pt x="1800" y="5150"/>
                        <a:pt x="1800" y="5150"/>
                      </a:cubicBezTo>
                      <a:cubicBezTo>
                        <a:pt x="1645" y="5057"/>
                        <a:pt x="1474" y="4948"/>
                        <a:pt x="1319" y="4855"/>
                      </a:cubicBezTo>
                      <a:cubicBezTo>
                        <a:pt x="1335" y="4839"/>
                        <a:pt x="1335" y="4824"/>
                        <a:pt x="1350" y="4824"/>
                      </a:cubicBezTo>
                      <a:cubicBezTo>
                        <a:pt x="1366" y="4839"/>
                        <a:pt x="1381" y="4855"/>
                        <a:pt x="1412" y="4870"/>
                      </a:cubicBezTo>
                      <a:cubicBezTo>
                        <a:pt x="1412" y="4839"/>
                        <a:pt x="1428" y="4824"/>
                        <a:pt x="1428" y="4808"/>
                      </a:cubicBezTo>
                      <a:cubicBezTo>
                        <a:pt x="1443" y="4808"/>
                        <a:pt x="1459" y="4793"/>
                        <a:pt x="1459" y="4777"/>
                      </a:cubicBezTo>
                      <a:lnTo>
                        <a:pt x="1490" y="4793"/>
                      </a:lnTo>
                      <a:cubicBezTo>
                        <a:pt x="1474" y="4824"/>
                        <a:pt x="1459" y="4855"/>
                        <a:pt x="1459" y="4901"/>
                      </a:cubicBezTo>
                      <a:cubicBezTo>
                        <a:pt x="1490" y="4901"/>
                        <a:pt x="1521" y="4855"/>
                        <a:pt x="1521" y="4824"/>
                      </a:cubicBezTo>
                      <a:lnTo>
                        <a:pt x="1536" y="4824"/>
                      </a:lnTo>
                      <a:cubicBezTo>
                        <a:pt x="1552" y="4808"/>
                        <a:pt x="1567" y="4793"/>
                        <a:pt x="1583" y="4777"/>
                      </a:cubicBezTo>
                      <a:cubicBezTo>
                        <a:pt x="1583" y="4762"/>
                        <a:pt x="1598" y="4746"/>
                        <a:pt x="1598" y="4731"/>
                      </a:cubicBezTo>
                      <a:cubicBezTo>
                        <a:pt x="1637" y="4740"/>
                        <a:pt x="1706" y="4792"/>
                        <a:pt x="1741" y="4792"/>
                      </a:cubicBezTo>
                      <a:cubicBezTo>
                        <a:pt x="1762" y="4792"/>
                        <a:pt x="1771" y="4774"/>
                        <a:pt x="1753" y="4715"/>
                      </a:cubicBezTo>
                      <a:close/>
                      <a:moveTo>
                        <a:pt x="1614" y="5088"/>
                      </a:moveTo>
                      <a:lnTo>
                        <a:pt x="1614" y="5088"/>
                      </a:lnTo>
                      <a:cubicBezTo>
                        <a:pt x="1660" y="5119"/>
                        <a:pt x="1691" y="5150"/>
                        <a:pt x="1738" y="5165"/>
                      </a:cubicBezTo>
                      <a:cubicBezTo>
                        <a:pt x="1645" y="5134"/>
                        <a:pt x="1598" y="5103"/>
                        <a:pt x="1614" y="5088"/>
                      </a:cubicBezTo>
                      <a:close/>
                      <a:moveTo>
                        <a:pt x="1862" y="5258"/>
                      </a:moveTo>
                      <a:cubicBezTo>
                        <a:pt x="1877" y="5258"/>
                        <a:pt x="1893" y="5274"/>
                        <a:pt x="1908" y="5289"/>
                      </a:cubicBezTo>
                      <a:lnTo>
                        <a:pt x="1893" y="5289"/>
                      </a:lnTo>
                      <a:cubicBezTo>
                        <a:pt x="1877" y="5289"/>
                        <a:pt x="1877" y="5289"/>
                        <a:pt x="1862" y="5274"/>
                      </a:cubicBezTo>
                      <a:cubicBezTo>
                        <a:pt x="1862" y="5274"/>
                        <a:pt x="1862" y="5258"/>
                        <a:pt x="1862" y="5258"/>
                      </a:cubicBezTo>
                      <a:close/>
                      <a:moveTo>
                        <a:pt x="1971" y="5227"/>
                      </a:moveTo>
                      <a:cubicBezTo>
                        <a:pt x="1971" y="5243"/>
                        <a:pt x="1971" y="5243"/>
                        <a:pt x="1986" y="5243"/>
                      </a:cubicBezTo>
                      <a:cubicBezTo>
                        <a:pt x="1986" y="5258"/>
                        <a:pt x="1986" y="5274"/>
                        <a:pt x="2002" y="5289"/>
                      </a:cubicBezTo>
                      <a:cubicBezTo>
                        <a:pt x="1986" y="5274"/>
                        <a:pt x="1955" y="5258"/>
                        <a:pt x="1939" y="5243"/>
                      </a:cubicBezTo>
                      <a:lnTo>
                        <a:pt x="1971" y="5227"/>
                      </a:lnTo>
                      <a:close/>
                      <a:moveTo>
                        <a:pt x="1939" y="5305"/>
                      </a:moveTo>
                      <a:lnTo>
                        <a:pt x="1939" y="5305"/>
                      </a:lnTo>
                      <a:cubicBezTo>
                        <a:pt x="1971" y="5320"/>
                        <a:pt x="1986" y="5336"/>
                        <a:pt x="2002" y="5351"/>
                      </a:cubicBezTo>
                      <a:cubicBezTo>
                        <a:pt x="2002" y="5351"/>
                        <a:pt x="2002" y="5367"/>
                        <a:pt x="2002" y="5367"/>
                      </a:cubicBezTo>
                      <a:cubicBezTo>
                        <a:pt x="1986" y="5351"/>
                        <a:pt x="1955" y="5336"/>
                        <a:pt x="1939" y="5320"/>
                      </a:cubicBezTo>
                      <a:lnTo>
                        <a:pt x="1955" y="5320"/>
                      </a:lnTo>
                      <a:lnTo>
                        <a:pt x="1939" y="5305"/>
                      </a:lnTo>
                      <a:close/>
                      <a:moveTo>
                        <a:pt x="2451" y="5398"/>
                      </a:moveTo>
                      <a:cubicBezTo>
                        <a:pt x="2482" y="5429"/>
                        <a:pt x="2529" y="5475"/>
                        <a:pt x="2529" y="5506"/>
                      </a:cubicBezTo>
                      <a:cubicBezTo>
                        <a:pt x="2526" y="5511"/>
                        <a:pt x="2523" y="5513"/>
                        <a:pt x="2518" y="5513"/>
                      </a:cubicBezTo>
                      <a:cubicBezTo>
                        <a:pt x="2494" y="5513"/>
                        <a:pt x="2444" y="5452"/>
                        <a:pt x="2405" y="5413"/>
                      </a:cubicBezTo>
                      <a:cubicBezTo>
                        <a:pt x="2420" y="5413"/>
                        <a:pt x="2451" y="5398"/>
                        <a:pt x="2451" y="5398"/>
                      </a:cubicBezTo>
                      <a:close/>
                      <a:moveTo>
                        <a:pt x="3227" y="5553"/>
                      </a:moveTo>
                      <a:cubicBezTo>
                        <a:pt x="3227" y="5554"/>
                        <a:pt x="3227" y="5555"/>
                        <a:pt x="3227" y="5556"/>
                      </a:cubicBezTo>
                      <a:lnTo>
                        <a:pt x="3227" y="5556"/>
                      </a:lnTo>
                      <a:cubicBezTo>
                        <a:pt x="3227" y="5555"/>
                        <a:pt x="3227" y="5554"/>
                        <a:pt x="3227" y="5553"/>
                      </a:cubicBezTo>
                      <a:close/>
                      <a:moveTo>
                        <a:pt x="2189" y="5782"/>
                      </a:moveTo>
                      <a:cubicBezTo>
                        <a:pt x="2189" y="5783"/>
                        <a:pt x="2188" y="5784"/>
                        <a:pt x="2188" y="5785"/>
                      </a:cubicBezTo>
                      <a:cubicBezTo>
                        <a:pt x="2188" y="5784"/>
                        <a:pt x="2189" y="5783"/>
                        <a:pt x="2189" y="5782"/>
                      </a:cubicBezTo>
                      <a:close/>
                      <a:moveTo>
                        <a:pt x="652" y="4917"/>
                      </a:moveTo>
                      <a:lnTo>
                        <a:pt x="2219" y="5925"/>
                      </a:lnTo>
                      <a:cubicBezTo>
                        <a:pt x="2219" y="5910"/>
                        <a:pt x="2219" y="5894"/>
                        <a:pt x="2219" y="5894"/>
                      </a:cubicBezTo>
                      <a:cubicBezTo>
                        <a:pt x="2219" y="5894"/>
                        <a:pt x="2203" y="5910"/>
                        <a:pt x="2203" y="5910"/>
                      </a:cubicBezTo>
                      <a:lnTo>
                        <a:pt x="652" y="4917"/>
                      </a:lnTo>
                      <a:close/>
                      <a:moveTo>
                        <a:pt x="2436" y="0"/>
                      </a:moveTo>
                      <a:cubicBezTo>
                        <a:pt x="2420" y="109"/>
                        <a:pt x="2405" y="233"/>
                        <a:pt x="2250" y="295"/>
                      </a:cubicBezTo>
                      <a:cubicBezTo>
                        <a:pt x="2405" y="249"/>
                        <a:pt x="2420" y="233"/>
                        <a:pt x="2513" y="171"/>
                      </a:cubicBezTo>
                      <a:lnTo>
                        <a:pt x="2513" y="171"/>
                      </a:lnTo>
                      <a:cubicBezTo>
                        <a:pt x="2451" y="311"/>
                        <a:pt x="2544" y="249"/>
                        <a:pt x="2575" y="342"/>
                      </a:cubicBezTo>
                      <a:cubicBezTo>
                        <a:pt x="2563" y="337"/>
                        <a:pt x="2551" y="334"/>
                        <a:pt x="2538" y="334"/>
                      </a:cubicBezTo>
                      <a:cubicBezTo>
                        <a:pt x="2474" y="334"/>
                        <a:pt x="2401" y="387"/>
                        <a:pt x="2370" y="387"/>
                      </a:cubicBezTo>
                      <a:cubicBezTo>
                        <a:pt x="2350" y="387"/>
                        <a:pt x="2347" y="365"/>
                        <a:pt x="2374" y="295"/>
                      </a:cubicBezTo>
                      <a:lnTo>
                        <a:pt x="2374" y="295"/>
                      </a:lnTo>
                      <a:cubicBezTo>
                        <a:pt x="2281" y="342"/>
                        <a:pt x="2110" y="450"/>
                        <a:pt x="2110" y="528"/>
                      </a:cubicBezTo>
                      <a:lnTo>
                        <a:pt x="2203" y="528"/>
                      </a:lnTo>
                      <a:cubicBezTo>
                        <a:pt x="2095" y="605"/>
                        <a:pt x="2033" y="760"/>
                        <a:pt x="2064" y="900"/>
                      </a:cubicBezTo>
                      <a:cubicBezTo>
                        <a:pt x="2188" y="776"/>
                        <a:pt x="2064" y="621"/>
                        <a:pt x="2265" y="497"/>
                      </a:cubicBezTo>
                      <a:cubicBezTo>
                        <a:pt x="2287" y="494"/>
                        <a:pt x="2305" y="493"/>
                        <a:pt x="2320" y="493"/>
                      </a:cubicBezTo>
                      <a:cubicBezTo>
                        <a:pt x="2491" y="493"/>
                        <a:pt x="2299" y="640"/>
                        <a:pt x="2498" y="683"/>
                      </a:cubicBezTo>
                      <a:cubicBezTo>
                        <a:pt x="2498" y="683"/>
                        <a:pt x="2513" y="636"/>
                        <a:pt x="2529" y="590"/>
                      </a:cubicBezTo>
                      <a:cubicBezTo>
                        <a:pt x="2560" y="543"/>
                        <a:pt x="2575" y="497"/>
                        <a:pt x="2575" y="497"/>
                      </a:cubicBezTo>
                      <a:lnTo>
                        <a:pt x="2575" y="497"/>
                      </a:lnTo>
                      <a:lnTo>
                        <a:pt x="2498" y="528"/>
                      </a:lnTo>
                      <a:cubicBezTo>
                        <a:pt x="2467" y="419"/>
                        <a:pt x="2591" y="404"/>
                        <a:pt x="2637" y="342"/>
                      </a:cubicBezTo>
                      <a:lnTo>
                        <a:pt x="4204" y="884"/>
                      </a:lnTo>
                      <a:cubicBezTo>
                        <a:pt x="4142" y="900"/>
                        <a:pt x="4095" y="915"/>
                        <a:pt x="4049" y="931"/>
                      </a:cubicBezTo>
                      <a:cubicBezTo>
                        <a:pt x="3971" y="962"/>
                        <a:pt x="3909" y="977"/>
                        <a:pt x="3847" y="1009"/>
                      </a:cubicBezTo>
                      <a:lnTo>
                        <a:pt x="2793" y="652"/>
                      </a:lnTo>
                      <a:cubicBezTo>
                        <a:pt x="2730" y="621"/>
                        <a:pt x="2637" y="652"/>
                        <a:pt x="2653" y="590"/>
                      </a:cubicBezTo>
                      <a:lnTo>
                        <a:pt x="2653" y="590"/>
                      </a:lnTo>
                      <a:cubicBezTo>
                        <a:pt x="2513" y="636"/>
                        <a:pt x="2529" y="776"/>
                        <a:pt x="2498" y="884"/>
                      </a:cubicBezTo>
                      <a:cubicBezTo>
                        <a:pt x="2486" y="872"/>
                        <a:pt x="2471" y="868"/>
                        <a:pt x="2455" y="868"/>
                      </a:cubicBezTo>
                      <a:cubicBezTo>
                        <a:pt x="2416" y="868"/>
                        <a:pt x="2369" y="896"/>
                        <a:pt x="2340" y="896"/>
                      </a:cubicBezTo>
                      <a:cubicBezTo>
                        <a:pt x="2323" y="896"/>
                        <a:pt x="2312" y="886"/>
                        <a:pt x="2312" y="853"/>
                      </a:cubicBezTo>
                      <a:lnTo>
                        <a:pt x="2312" y="1040"/>
                      </a:lnTo>
                      <a:cubicBezTo>
                        <a:pt x="2223" y="1040"/>
                        <a:pt x="2155" y="1153"/>
                        <a:pt x="2091" y="1153"/>
                      </a:cubicBezTo>
                      <a:cubicBezTo>
                        <a:pt x="2077" y="1153"/>
                        <a:pt x="2062" y="1147"/>
                        <a:pt x="2048" y="1133"/>
                      </a:cubicBezTo>
                      <a:lnTo>
                        <a:pt x="2048" y="1133"/>
                      </a:lnTo>
                      <a:cubicBezTo>
                        <a:pt x="1986" y="1210"/>
                        <a:pt x="2126" y="1272"/>
                        <a:pt x="2002" y="1319"/>
                      </a:cubicBezTo>
                      <a:cubicBezTo>
                        <a:pt x="1986" y="1288"/>
                        <a:pt x="1971" y="1288"/>
                        <a:pt x="1986" y="1272"/>
                      </a:cubicBezTo>
                      <a:cubicBezTo>
                        <a:pt x="1924" y="1272"/>
                        <a:pt x="1815" y="1350"/>
                        <a:pt x="1831" y="1443"/>
                      </a:cubicBezTo>
                      <a:cubicBezTo>
                        <a:pt x="1854" y="1434"/>
                        <a:pt x="1866" y="1431"/>
                        <a:pt x="1874" y="1431"/>
                      </a:cubicBezTo>
                      <a:cubicBezTo>
                        <a:pt x="1883" y="1431"/>
                        <a:pt x="1887" y="1434"/>
                        <a:pt x="1894" y="1434"/>
                      </a:cubicBezTo>
                      <a:cubicBezTo>
                        <a:pt x="1904" y="1434"/>
                        <a:pt x="1919" y="1430"/>
                        <a:pt x="1955" y="1412"/>
                      </a:cubicBezTo>
                      <a:lnTo>
                        <a:pt x="1955" y="1412"/>
                      </a:lnTo>
                      <a:cubicBezTo>
                        <a:pt x="1986" y="1458"/>
                        <a:pt x="1971" y="1598"/>
                        <a:pt x="1846" y="1613"/>
                      </a:cubicBezTo>
                      <a:cubicBezTo>
                        <a:pt x="1846" y="1521"/>
                        <a:pt x="1810" y="1501"/>
                        <a:pt x="1768" y="1501"/>
                      </a:cubicBezTo>
                      <a:cubicBezTo>
                        <a:pt x="1738" y="1501"/>
                        <a:pt x="1705" y="1511"/>
                        <a:pt x="1681" y="1511"/>
                      </a:cubicBezTo>
                      <a:cubicBezTo>
                        <a:pt x="1660" y="1511"/>
                        <a:pt x="1645" y="1503"/>
                        <a:pt x="1645" y="1474"/>
                      </a:cubicBezTo>
                      <a:cubicBezTo>
                        <a:pt x="1459" y="1629"/>
                        <a:pt x="1505" y="1877"/>
                        <a:pt x="1505" y="2110"/>
                      </a:cubicBezTo>
                      <a:cubicBezTo>
                        <a:pt x="1381" y="2296"/>
                        <a:pt x="1148" y="2466"/>
                        <a:pt x="1164" y="2684"/>
                      </a:cubicBezTo>
                      <a:lnTo>
                        <a:pt x="1180" y="2668"/>
                      </a:lnTo>
                      <a:lnTo>
                        <a:pt x="1195" y="2792"/>
                      </a:lnTo>
                      <a:cubicBezTo>
                        <a:pt x="1190" y="2799"/>
                        <a:pt x="1184" y="2802"/>
                        <a:pt x="1177" y="2802"/>
                      </a:cubicBezTo>
                      <a:cubicBezTo>
                        <a:pt x="1150" y="2802"/>
                        <a:pt x="1107" y="2759"/>
                        <a:pt x="1075" y="2759"/>
                      </a:cubicBezTo>
                      <a:cubicBezTo>
                        <a:pt x="1060" y="2759"/>
                        <a:pt x="1048" y="2768"/>
                        <a:pt x="1040" y="2792"/>
                      </a:cubicBezTo>
                      <a:cubicBezTo>
                        <a:pt x="947" y="2684"/>
                        <a:pt x="1117" y="2653"/>
                        <a:pt x="1086" y="2513"/>
                      </a:cubicBezTo>
                      <a:lnTo>
                        <a:pt x="1086" y="2513"/>
                      </a:lnTo>
                      <a:cubicBezTo>
                        <a:pt x="1069" y="2517"/>
                        <a:pt x="1055" y="2519"/>
                        <a:pt x="1042" y="2519"/>
                      </a:cubicBezTo>
                      <a:cubicBezTo>
                        <a:pt x="916" y="2519"/>
                        <a:pt x="1034" y="2326"/>
                        <a:pt x="914" y="2326"/>
                      </a:cubicBezTo>
                      <a:cubicBezTo>
                        <a:pt x="909" y="2326"/>
                        <a:pt x="905" y="2326"/>
                        <a:pt x="900" y="2327"/>
                      </a:cubicBezTo>
                      <a:cubicBezTo>
                        <a:pt x="1102" y="2559"/>
                        <a:pt x="745" y="2622"/>
                        <a:pt x="792" y="2823"/>
                      </a:cubicBezTo>
                      <a:cubicBezTo>
                        <a:pt x="772" y="2840"/>
                        <a:pt x="758" y="2847"/>
                        <a:pt x="747" y="2847"/>
                      </a:cubicBezTo>
                      <a:cubicBezTo>
                        <a:pt x="739" y="2847"/>
                        <a:pt x="734" y="2844"/>
                        <a:pt x="729" y="2839"/>
                      </a:cubicBezTo>
                      <a:lnTo>
                        <a:pt x="729" y="2839"/>
                      </a:lnTo>
                      <a:cubicBezTo>
                        <a:pt x="704" y="2845"/>
                        <a:pt x="683" y="2849"/>
                        <a:pt x="665" y="2849"/>
                      </a:cubicBezTo>
                      <a:cubicBezTo>
                        <a:pt x="639" y="2849"/>
                        <a:pt x="617" y="2841"/>
                        <a:pt x="590" y="2823"/>
                      </a:cubicBezTo>
                      <a:cubicBezTo>
                        <a:pt x="466" y="2901"/>
                        <a:pt x="420" y="3056"/>
                        <a:pt x="466" y="3226"/>
                      </a:cubicBezTo>
                      <a:cubicBezTo>
                        <a:pt x="470" y="3189"/>
                        <a:pt x="476" y="3176"/>
                        <a:pt x="485" y="3176"/>
                      </a:cubicBezTo>
                      <a:cubicBezTo>
                        <a:pt x="506" y="3176"/>
                        <a:pt x="540" y="3253"/>
                        <a:pt x="581" y="3253"/>
                      </a:cubicBezTo>
                      <a:cubicBezTo>
                        <a:pt x="594" y="3253"/>
                        <a:pt x="607" y="3246"/>
                        <a:pt x="621" y="3226"/>
                      </a:cubicBezTo>
                      <a:lnTo>
                        <a:pt x="621" y="3226"/>
                      </a:lnTo>
                      <a:cubicBezTo>
                        <a:pt x="652" y="3288"/>
                        <a:pt x="621" y="3381"/>
                        <a:pt x="575" y="3459"/>
                      </a:cubicBezTo>
                      <a:cubicBezTo>
                        <a:pt x="575" y="3366"/>
                        <a:pt x="342" y="3428"/>
                        <a:pt x="482" y="3304"/>
                      </a:cubicBezTo>
                      <a:cubicBezTo>
                        <a:pt x="459" y="3294"/>
                        <a:pt x="443" y="3289"/>
                        <a:pt x="431" y="3289"/>
                      </a:cubicBezTo>
                      <a:cubicBezTo>
                        <a:pt x="373" y="3289"/>
                        <a:pt x="440" y="3405"/>
                        <a:pt x="389" y="3444"/>
                      </a:cubicBezTo>
                      <a:cubicBezTo>
                        <a:pt x="373" y="3381"/>
                        <a:pt x="342" y="3257"/>
                        <a:pt x="326" y="3257"/>
                      </a:cubicBezTo>
                      <a:lnTo>
                        <a:pt x="326" y="3257"/>
                      </a:lnTo>
                      <a:cubicBezTo>
                        <a:pt x="420" y="3475"/>
                        <a:pt x="1" y="3506"/>
                        <a:pt x="94" y="3630"/>
                      </a:cubicBezTo>
                      <a:cubicBezTo>
                        <a:pt x="156" y="3769"/>
                        <a:pt x="171" y="3940"/>
                        <a:pt x="202" y="4095"/>
                      </a:cubicBezTo>
                      <a:cubicBezTo>
                        <a:pt x="156" y="4110"/>
                        <a:pt x="125" y="4126"/>
                        <a:pt x="109" y="4141"/>
                      </a:cubicBezTo>
                      <a:cubicBezTo>
                        <a:pt x="218" y="4219"/>
                        <a:pt x="326" y="4312"/>
                        <a:pt x="451" y="4390"/>
                      </a:cubicBezTo>
                      <a:lnTo>
                        <a:pt x="683" y="4560"/>
                      </a:lnTo>
                      <a:cubicBezTo>
                        <a:pt x="683" y="4560"/>
                        <a:pt x="683" y="4576"/>
                        <a:pt x="683" y="4576"/>
                      </a:cubicBezTo>
                      <a:lnTo>
                        <a:pt x="575" y="4514"/>
                      </a:lnTo>
                      <a:lnTo>
                        <a:pt x="575" y="4514"/>
                      </a:lnTo>
                      <a:cubicBezTo>
                        <a:pt x="699" y="4607"/>
                        <a:pt x="652" y="4793"/>
                        <a:pt x="652" y="4917"/>
                      </a:cubicBezTo>
                      <a:cubicBezTo>
                        <a:pt x="683" y="4746"/>
                        <a:pt x="745" y="4700"/>
                        <a:pt x="807" y="4653"/>
                      </a:cubicBezTo>
                      <a:lnTo>
                        <a:pt x="900" y="4715"/>
                      </a:lnTo>
                      <a:cubicBezTo>
                        <a:pt x="978" y="4762"/>
                        <a:pt x="1040" y="4808"/>
                        <a:pt x="1117" y="4855"/>
                      </a:cubicBezTo>
                      <a:cubicBezTo>
                        <a:pt x="1086" y="4886"/>
                        <a:pt x="1055" y="4886"/>
                        <a:pt x="1024" y="4886"/>
                      </a:cubicBezTo>
                      <a:cubicBezTo>
                        <a:pt x="1055" y="4948"/>
                        <a:pt x="1148" y="5010"/>
                        <a:pt x="1164" y="5103"/>
                      </a:cubicBezTo>
                      <a:lnTo>
                        <a:pt x="1086" y="5088"/>
                      </a:lnTo>
                      <a:lnTo>
                        <a:pt x="1086" y="5103"/>
                      </a:lnTo>
                      <a:lnTo>
                        <a:pt x="1862" y="5599"/>
                      </a:lnTo>
                      <a:cubicBezTo>
                        <a:pt x="1971" y="5537"/>
                        <a:pt x="1908" y="5429"/>
                        <a:pt x="1877" y="5320"/>
                      </a:cubicBezTo>
                      <a:lnTo>
                        <a:pt x="1877" y="5320"/>
                      </a:lnTo>
                      <a:cubicBezTo>
                        <a:pt x="1924" y="5351"/>
                        <a:pt x="1955" y="5382"/>
                        <a:pt x="2002" y="5413"/>
                      </a:cubicBezTo>
                      <a:cubicBezTo>
                        <a:pt x="2002" y="5475"/>
                        <a:pt x="1986" y="5537"/>
                        <a:pt x="1986" y="5599"/>
                      </a:cubicBezTo>
                      <a:cubicBezTo>
                        <a:pt x="2095" y="5615"/>
                        <a:pt x="2033" y="5692"/>
                        <a:pt x="2033" y="5754"/>
                      </a:cubicBezTo>
                      <a:lnTo>
                        <a:pt x="885" y="5010"/>
                      </a:lnTo>
                      <a:cubicBezTo>
                        <a:pt x="872" y="4972"/>
                        <a:pt x="849" y="4944"/>
                        <a:pt x="789" y="4944"/>
                      </a:cubicBezTo>
                      <a:cubicBezTo>
                        <a:pt x="776" y="4944"/>
                        <a:pt x="762" y="4945"/>
                        <a:pt x="745" y="4948"/>
                      </a:cubicBezTo>
                      <a:lnTo>
                        <a:pt x="761" y="4963"/>
                      </a:lnTo>
                      <a:lnTo>
                        <a:pt x="2126" y="5848"/>
                      </a:lnTo>
                      <a:lnTo>
                        <a:pt x="2095" y="5739"/>
                      </a:lnTo>
                      <a:cubicBezTo>
                        <a:pt x="2107" y="5727"/>
                        <a:pt x="2119" y="5722"/>
                        <a:pt x="2132" y="5722"/>
                      </a:cubicBezTo>
                      <a:cubicBezTo>
                        <a:pt x="2166" y="5722"/>
                        <a:pt x="2196" y="5759"/>
                        <a:pt x="2189" y="5782"/>
                      </a:cubicBezTo>
                      <a:lnTo>
                        <a:pt x="2189" y="5782"/>
                      </a:lnTo>
                      <a:cubicBezTo>
                        <a:pt x="2219" y="5709"/>
                        <a:pt x="2218" y="5738"/>
                        <a:pt x="2188" y="5661"/>
                      </a:cubicBezTo>
                      <a:cubicBezTo>
                        <a:pt x="2219" y="5615"/>
                        <a:pt x="2250" y="5584"/>
                        <a:pt x="2281" y="5584"/>
                      </a:cubicBezTo>
                      <a:cubicBezTo>
                        <a:pt x="2296" y="5599"/>
                        <a:pt x="2312" y="5615"/>
                        <a:pt x="2343" y="5630"/>
                      </a:cubicBezTo>
                      <a:cubicBezTo>
                        <a:pt x="2343" y="5630"/>
                        <a:pt x="2343" y="5615"/>
                        <a:pt x="2343" y="5615"/>
                      </a:cubicBezTo>
                      <a:cubicBezTo>
                        <a:pt x="2367" y="5651"/>
                        <a:pt x="2400" y="5687"/>
                        <a:pt x="2450" y="5687"/>
                      </a:cubicBezTo>
                      <a:cubicBezTo>
                        <a:pt x="2464" y="5687"/>
                        <a:pt x="2480" y="5684"/>
                        <a:pt x="2498" y="5677"/>
                      </a:cubicBezTo>
                      <a:cubicBezTo>
                        <a:pt x="2451" y="5661"/>
                        <a:pt x="2420" y="5646"/>
                        <a:pt x="2389" y="5615"/>
                      </a:cubicBezTo>
                      <a:lnTo>
                        <a:pt x="2420" y="5615"/>
                      </a:lnTo>
                      <a:cubicBezTo>
                        <a:pt x="2451" y="5630"/>
                        <a:pt x="2482" y="5646"/>
                        <a:pt x="2513" y="5677"/>
                      </a:cubicBezTo>
                      <a:cubicBezTo>
                        <a:pt x="2529" y="5661"/>
                        <a:pt x="2544" y="5661"/>
                        <a:pt x="2560" y="5646"/>
                      </a:cubicBezTo>
                      <a:cubicBezTo>
                        <a:pt x="2529" y="5630"/>
                        <a:pt x="2498" y="5599"/>
                        <a:pt x="2467" y="5584"/>
                      </a:cubicBezTo>
                      <a:lnTo>
                        <a:pt x="2482" y="5584"/>
                      </a:lnTo>
                      <a:cubicBezTo>
                        <a:pt x="2513" y="5599"/>
                        <a:pt x="2544" y="5615"/>
                        <a:pt x="2575" y="5630"/>
                      </a:cubicBezTo>
                      <a:cubicBezTo>
                        <a:pt x="2575" y="5630"/>
                        <a:pt x="2575" y="5646"/>
                        <a:pt x="2575" y="5646"/>
                      </a:cubicBezTo>
                      <a:cubicBezTo>
                        <a:pt x="2591" y="5661"/>
                        <a:pt x="2622" y="5677"/>
                        <a:pt x="2653" y="5692"/>
                      </a:cubicBezTo>
                      <a:cubicBezTo>
                        <a:pt x="2637" y="5630"/>
                        <a:pt x="2606" y="5553"/>
                        <a:pt x="2575" y="5475"/>
                      </a:cubicBezTo>
                      <a:lnTo>
                        <a:pt x="2637" y="5398"/>
                      </a:lnTo>
                      <a:cubicBezTo>
                        <a:pt x="2668" y="5429"/>
                        <a:pt x="2684" y="5444"/>
                        <a:pt x="2653" y="5475"/>
                      </a:cubicBezTo>
                      <a:cubicBezTo>
                        <a:pt x="2676" y="5461"/>
                        <a:pt x="2704" y="5456"/>
                        <a:pt x="2733" y="5456"/>
                      </a:cubicBezTo>
                      <a:cubicBezTo>
                        <a:pt x="2797" y="5456"/>
                        <a:pt x="2864" y="5485"/>
                        <a:pt x="2886" y="5506"/>
                      </a:cubicBezTo>
                      <a:cubicBezTo>
                        <a:pt x="2870" y="5413"/>
                        <a:pt x="2730" y="5429"/>
                        <a:pt x="2653" y="5382"/>
                      </a:cubicBezTo>
                      <a:lnTo>
                        <a:pt x="2684" y="5351"/>
                      </a:lnTo>
                      <a:lnTo>
                        <a:pt x="2730" y="5398"/>
                      </a:lnTo>
                      <a:lnTo>
                        <a:pt x="2699" y="5274"/>
                      </a:lnTo>
                      <a:cubicBezTo>
                        <a:pt x="2699" y="5320"/>
                        <a:pt x="2668" y="5351"/>
                        <a:pt x="2622" y="5351"/>
                      </a:cubicBezTo>
                      <a:cubicBezTo>
                        <a:pt x="2622" y="5336"/>
                        <a:pt x="2622" y="5320"/>
                        <a:pt x="2622" y="5289"/>
                      </a:cubicBezTo>
                      <a:cubicBezTo>
                        <a:pt x="2591" y="5305"/>
                        <a:pt x="2575" y="5320"/>
                        <a:pt x="2560" y="5320"/>
                      </a:cubicBezTo>
                      <a:cubicBezTo>
                        <a:pt x="2560" y="5320"/>
                        <a:pt x="2544" y="5320"/>
                        <a:pt x="2529" y="5305"/>
                      </a:cubicBezTo>
                      <a:cubicBezTo>
                        <a:pt x="2529" y="5274"/>
                        <a:pt x="2529" y="5258"/>
                        <a:pt x="2544" y="5227"/>
                      </a:cubicBezTo>
                      <a:cubicBezTo>
                        <a:pt x="2651" y="5227"/>
                        <a:pt x="2746" y="5193"/>
                        <a:pt x="2839" y="5193"/>
                      </a:cubicBezTo>
                      <a:cubicBezTo>
                        <a:pt x="2855" y="5193"/>
                        <a:pt x="2870" y="5194"/>
                        <a:pt x="2886" y="5196"/>
                      </a:cubicBezTo>
                      <a:cubicBezTo>
                        <a:pt x="2886" y="5212"/>
                        <a:pt x="2901" y="5212"/>
                        <a:pt x="2917" y="5227"/>
                      </a:cubicBezTo>
                      <a:lnTo>
                        <a:pt x="2901" y="5227"/>
                      </a:lnTo>
                      <a:cubicBezTo>
                        <a:pt x="2979" y="5336"/>
                        <a:pt x="3056" y="5475"/>
                        <a:pt x="3041" y="5537"/>
                      </a:cubicBezTo>
                      <a:cubicBezTo>
                        <a:pt x="3211" y="5413"/>
                        <a:pt x="3118" y="5413"/>
                        <a:pt x="3273" y="5289"/>
                      </a:cubicBezTo>
                      <a:cubicBezTo>
                        <a:pt x="3397" y="5351"/>
                        <a:pt x="3289" y="5506"/>
                        <a:pt x="3397" y="5522"/>
                      </a:cubicBezTo>
                      <a:lnTo>
                        <a:pt x="3242" y="5615"/>
                      </a:lnTo>
                      <a:cubicBezTo>
                        <a:pt x="3257" y="5600"/>
                        <a:pt x="3230" y="5572"/>
                        <a:pt x="3227" y="5556"/>
                      </a:cubicBezTo>
                      <a:lnTo>
                        <a:pt x="3227" y="5556"/>
                      </a:lnTo>
                      <a:cubicBezTo>
                        <a:pt x="3241" y="5692"/>
                        <a:pt x="3119" y="5662"/>
                        <a:pt x="3211" y="5801"/>
                      </a:cubicBezTo>
                      <a:cubicBezTo>
                        <a:pt x="3207" y="5802"/>
                        <a:pt x="3202" y="5802"/>
                        <a:pt x="3199" y="5802"/>
                      </a:cubicBezTo>
                      <a:cubicBezTo>
                        <a:pt x="3144" y="5802"/>
                        <a:pt x="3157" y="5718"/>
                        <a:pt x="3131" y="5718"/>
                      </a:cubicBezTo>
                      <a:cubicBezTo>
                        <a:pt x="3128" y="5718"/>
                        <a:pt x="3123" y="5720"/>
                        <a:pt x="3118" y="5723"/>
                      </a:cubicBezTo>
                      <a:cubicBezTo>
                        <a:pt x="3118" y="5677"/>
                        <a:pt x="3010" y="5553"/>
                        <a:pt x="2948" y="5475"/>
                      </a:cubicBezTo>
                      <a:lnTo>
                        <a:pt x="2948" y="5475"/>
                      </a:lnTo>
                      <a:cubicBezTo>
                        <a:pt x="2824" y="5553"/>
                        <a:pt x="3041" y="5630"/>
                        <a:pt x="3041" y="5739"/>
                      </a:cubicBezTo>
                      <a:lnTo>
                        <a:pt x="2917" y="5739"/>
                      </a:lnTo>
                      <a:cubicBezTo>
                        <a:pt x="2917" y="5770"/>
                        <a:pt x="2979" y="5754"/>
                        <a:pt x="3010" y="5770"/>
                      </a:cubicBezTo>
                      <a:cubicBezTo>
                        <a:pt x="3025" y="5832"/>
                        <a:pt x="2932" y="5801"/>
                        <a:pt x="2932" y="5816"/>
                      </a:cubicBezTo>
                      <a:cubicBezTo>
                        <a:pt x="2963" y="5832"/>
                        <a:pt x="2994" y="5832"/>
                        <a:pt x="3041" y="5863"/>
                      </a:cubicBezTo>
                      <a:cubicBezTo>
                        <a:pt x="3020" y="5859"/>
                        <a:pt x="3004" y="5858"/>
                        <a:pt x="2992" y="5858"/>
                      </a:cubicBezTo>
                      <a:cubicBezTo>
                        <a:pt x="2970" y="5858"/>
                        <a:pt x="2960" y="5862"/>
                        <a:pt x="2947" y="5862"/>
                      </a:cubicBezTo>
                      <a:cubicBezTo>
                        <a:pt x="2936" y="5862"/>
                        <a:pt x="2924" y="5859"/>
                        <a:pt x="2901" y="5848"/>
                      </a:cubicBezTo>
                      <a:cubicBezTo>
                        <a:pt x="2901" y="5863"/>
                        <a:pt x="2901" y="5863"/>
                        <a:pt x="2901" y="5863"/>
                      </a:cubicBezTo>
                      <a:cubicBezTo>
                        <a:pt x="2979" y="5894"/>
                        <a:pt x="3041" y="5910"/>
                        <a:pt x="3103" y="5941"/>
                      </a:cubicBezTo>
                      <a:cubicBezTo>
                        <a:pt x="3142" y="5954"/>
                        <a:pt x="3170" y="5966"/>
                        <a:pt x="3196" y="5979"/>
                      </a:cubicBezTo>
                      <a:lnTo>
                        <a:pt x="3196" y="5979"/>
                      </a:lnTo>
                      <a:cubicBezTo>
                        <a:pt x="3196" y="5971"/>
                        <a:pt x="3199" y="5968"/>
                        <a:pt x="3211" y="5956"/>
                      </a:cubicBezTo>
                      <a:cubicBezTo>
                        <a:pt x="3211" y="5941"/>
                        <a:pt x="3227" y="5925"/>
                        <a:pt x="3242" y="5910"/>
                      </a:cubicBezTo>
                      <a:cubicBezTo>
                        <a:pt x="3273" y="5863"/>
                        <a:pt x="3304" y="5816"/>
                        <a:pt x="3320" y="5708"/>
                      </a:cubicBezTo>
                      <a:lnTo>
                        <a:pt x="3366" y="5754"/>
                      </a:lnTo>
                      <a:cubicBezTo>
                        <a:pt x="3723" y="5630"/>
                        <a:pt x="3211" y="5351"/>
                        <a:pt x="3382" y="5103"/>
                      </a:cubicBezTo>
                      <a:lnTo>
                        <a:pt x="3382" y="5103"/>
                      </a:lnTo>
                      <a:cubicBezTo>
                        <a:pt x="3409" y="5119"/>
                        <a:pt x="3428" y="5126"/>
                        <a:pt x="3443" y="5126"/>
                      </a:cubicBezTo>
                      <a:cubicBezTo>
                        <a:pt x="3495" y="5126"/>
                        <a:pt x="3483" y="5042"/>
                        <a:pt x="3524" y="5042"/>
                      </a:cubicBezTo>
                      <a:cubicBezTo>
                        <a:pt x="3538" y="5042"/>
                        <a:pt x="3556" y="5051"/>
                        <a:pt x="3584" y="5072"/>
                      </a:cubicBezTo>
                      <a:cubicBezTo>
                        <a:pt x="3506" y="5150"/>
                        <a:pt x="3584" y="5165"/>
                        <a:pt x="3661" y="5196"/>
                      </a:cubicBezTo>
                      <a:cubicBezTo>
                        <a:pt x="3646" y="5119"/>
                        <a:pt x="3552" y="5010"/>
                        <a:pt x="3677" y="4963"/>
                      </a:cubicBezTo>
                      <a:cubicBezTo>
                        <a:pt x="3723" y="5057"/>
                        <a:pt x="3847" y="5010"/>
                        <a:pt x="3816" y="5119"/>
                      </a:cubicBezTo>
                      <a:cubicBezTo>
                        <a:pt x="3925" y="5025"/>
                        <a:pt x="3956" y="4948"/>
                        <a:pt x="3878" y="4793"/>
                      </a:cubicBezTo>
                      <a:cubicBezTo>
                        <a:pt x="3878" y="4690"/>
                        <a:pt x="3903" y="4665"/>
                        <a:pt x="3937" y="4665"/>
                      </a:cubicBezTo>
                      <a:cubicBezTo>
                        <a:pt x="3971" y="4665"/>
                        <a:pt x="4014" y="4689"/>
                        <a:pt x="4054" y="4689"/>
                      </a:cubicBezTo>
                      <a:cubicBezTo>
                        <a:pt x="4090" y="4689"/>
                        <a:pt x="4123" y="4668"/>
                        <a:pt x="4142" y="4591"/>
                      </a:cubicBezTo>
                      <a:lnTo>
                        <a:pt x="4173" y="4638"/>
                      </a:lnTo>
                      <a:cubicBezTo>
                        <a:pt x="4142" y="4700"/>
                        <a:pt x="4126" y="4715"/>
                        <a:pt x="4188" y="4808"/>
                      </a:cubicBezTo>
                      <a:cubicBezTo>
                        <a:pt x="4126" y="4870"/>
                        <a:pt x="4064" y="4917"/>
                        <a:pt x="4002" y="4917"/>
                      </a:cubicBezTo>
                      <a:cubicBezTo>
                        <a:pt x="4002" y="4948"/>
                        <a:pt x="4064" y="5010"/>
                        <a:pt x="4064" y="5041"/>
                      </a:cubicBezTo>
                      <a:cubicBezTo>
                        <a:pt x="4064" y="5025"/>
                        <a:pt x="4064" y="5025"/>
                        <a:pt x="4080" y="5010"/>
                      </a:cubicBezTo>
                      <a:lnTo>
                        <a:pt x="4250" y="5119"/>
                      </a:lnTo>
                      <a:cubicBezTo>
                        <a:pt x="4235" y="5072"/>
                        <a:pt x="4266" y="5072"/>
                        <a:pt x="4266" y="5041"/>
                      </a:cubicBezTo>
                      <a:cubicBezTo>
                        <a:pt x="4266" y="5041"/>
                        <a:pt x="4312" y="5103"/>
                        <a:pt x="4343" y="5165"/>
                      </a:cubicBezTo>
                      <a:cubicBezTo>
                        <a:pt x="4374" y="5227"/>
                        <a:pt x="4406" y="5274"/>
                        <a:pt x="4406" y="5274"/>
                      </a:cubicBezTo>
                      <a:cubicBezTo>
                        <a:pt x="4438" y="5287"/>
                        <a:pt x="4463" y="5293"/>
                        <a:pt x="4484" y="5293"/>
                      </a:cubicBezTo>
                      <a:cubicBezTo>
                        <a:pt x="4585" y="5293"/>
                        <a:pt x="4579" y="5165"/>
                        <a:pt x="4669" y="5165"/>
                      </a:cubicBezTo>
                      <a:cubicBezTo>
                        <a:pt x="4531" y="5142"/>
                        <a:pt x="4572" y="5102"/>
                        <a:pt x="4526" y="5102"/>
                      </a:cubicBezTo>
                      <a:cubicBezTo>
                        <a:pt x="4511" y="5102"/>
                        <a:pt x="4484" y="5107"/>
                        <a:pt x="4437" y="5119"/>
                      </a:cubicBezTo>
                      <a:lnTo>
                        <a:pt x="4312" y="4948"/>
                      </a:lnTo>
                      <a:lnTo>
                        <a:pt x="4421" y="4870"/>
                      </a:lnTo>
                      <a:cubicBezTo>
                        <a:pt x="4380" y="4843"/>
                        <a:pt x="4375" y="4756"/>
                        <a:pt x="4322" y="4756"/>
                      </a:cubicBezTo>
                      <a:cubicBezTo>
                        <a:pt x="4315" y="4756"/>
                        <a:pt x="4306" y="4758"/>
                        <a:pt x="4297" y="4762"/>
                      </a:cubicBezTo>
                      <a:cubicBezTo>
                        <a:pt x="4297" y="4777"/>
                        <a:pt x="4297" y="4808"/>
                        <a:pt x="4281" y="4808"/>
                      </a:cubicBezTo>
                      <a:cubicBezTo>
                        <a:pt x="4188" y="4731"/>
                        <a:pt x="4297" y="4653"/>
                        <a:pt x="4204" y="4607"/>
                      </a:cubicBezTo>
                      <a:lnTo>
                        <a:pt x="4250" y="4514"/>
                      </a:lnTo>
                      <a:lnTo>
                        <a:pt x="4142" y="4498"/>
                      </a:lnTo>
                      <a:lnTo>
                        <a:pt x="4157" y="4281"/>
                      </a:lnTo>
                      <a:cubicBezTo>
                        <a:pt x="4145" y="4220"/>
                        <a:pt x="4123" y="4205"/>
                        <a:pt x="4098" y="4205"/>
                      </a:cubicBezTo>
                      <a:cubicBezTo>
                        <a:pt x="4071" y="4205"/>
                        <a:pt x="4041" y="4220"/>
                        <a:pt x="4013" y="4220"/>
                      </a:cubicBezTo>
                      <a:cubicBezTo>
                        <a:pt x="3998" y="4220"/>
                        <a:pt x="3984" y="4216"/>
                        <a:pt x="3971" y="4203"/>
                      </a:cubicBezTo>
                      <a:lnTo>
                        <a:pt x="3971" y="4203"/>
                      </a:lnTo>
                      <a:lnTo>
                        <a:pt x="4064" y="4312"/>
                      </a:lnTo>
                      <a:cubicBezTo>
                        <a:pt x="4010" y="4353"/>
                        <a:pt x="4027" y="4476"/>
                        <a:pt x="3981" y="4476"/>
                      </a:cubicBezTo>
                      <a:cubicBezTo>
                        <a:pt x="3974" y="4476"/>
                        <a:pt x="3966" y="4473"/>
                        <a:pt x="3956" y="4467"/>
                      </a:cubicBezTo>
                      <a:cubicBezTo>
                        <a:pt x="4002" y="4359"/>
                        <a:pt x="3894" y="4328"/>
                        <a:pt x="3878" y="4266"/>
                      </a:cubicBezTo>
                      <a:lnTo>
                        <a:pt x="3863" y="4390"/>
                      </a:lnTo>
                      <a:lnTo>
                        <a:pt x="3770" y="4359"/>
                      </a:lnTo>
                      <a:lnTo>
                        <a:pt x="3692" y="4250"/>
                      </a:lnTo>
                      <a:lnTo>
                        <a:pt x="3754" y="4359"/>
                      </a:lnTo>
                      <a:cubicBezTo>
                        <a:pt x="3692" y="4452"/>
                        <a:pt x="3630" y="4514"/>
                        <a:pt x="3677" y="4638"/>
                      </a:cubicBezTo>
                      <a:cubicBezTo>
                        <a:pt x="3749" y="4623"/>
                        <a:pt x="3659" y="4528"/>
                        <a:pt x="3710" y="4528"/>
                      </a:cubicBezTo>
                      <a:cubicBezTo>
                        <a:pt x="3714" y="4528"/>
                        <a:pt x="3718" y="4528"/>
                        <a:pt x="3723" y="4529"/>
                      </a:cubicBezTo>
                      <a:cubicBezTo>
                        <a:pt x="3832" y="4669"/>
                        <a:pt x="3770" y="4793"/>
                        <a:pt x="3739" y="4932"/>
                      </a:cubicBezTo>
                      <a:cubicBezTo>
                        <a:pt x="3723" y="4917"/>
                        <a:pt x="3708" y="4917"/>
                        <a:pt x="3694" y="4917"/>
                      </a:cubicBezTo>
                      <a:cubicBezTo>
                        <a:pt x="3680" y="4917"/>
                        <a:pt x="3669" y="4917"/>
                        <a:pt x="3661" y="4901"/>
                      </a:cubicBezTo>
                      <a:cubicBezTo>
                        <a:pt x="3646" y="4886"/>
                        <a:pt x="3661" y="4870"/>
                        <a:pt x="3677" y="4870"/>
                      </a:cubicBezTo>
                      <a:cubicBezTo>
                        <a:pt x="3623" y="4838"/>
                        <a:pt x="3606" y="4791"/>
                        <a:pt x="3570" y="4791"/>
                      </a:cubicBezTo>
                      <a:cubicBezTo>
                        <a:pt x="3554" y="4791"/>
                        <a:pt x="3534" y="4800"/>
                        <a:pt x="3506" y="4824"/>
                      </a:cubicBezTo>
                      <a:cubicBezTo>
                        <a:pt x="3490" y="4808"/>
                        <a:pt x="3490" y="4808"/>
                        <a:pt x="3475" y="4793"/>
                      </a:cubicBezTo>
                      <a:cubicBezTo>
                        <a:pt x="3552" y="4715"/>
                        <a:pt x="3351" y="4545"/>
                        <a:pt x="3320" y="4421"/>
                      </a:cubicBezTo>
                      <a:lnTo>
                        <a:pt x="3320" y="4421"/>
                      </a:lnTo>
                      <a:cubicBezTo>
                        <a:pt x="3328" y="4446"/>
                        <a:pt x="3344" y="4456"/>
                        <a:pt x="3365" y="4456"/>
                      </a:cubicBezTo>
                      <a:cubicBezTo>
                        <a:pt x="3413" y="4456"/>
                        <a:pt x="3487" y="4404"/>
                        <a:pt x="3551" y="4404"/>
                      </a:cubicBezTo>
                      <a:cubicBezTo>
                        <a:pt x="3557" y="4404"/>
                        <a:pt x="3562" y="4404"/>
                        <a:pt x="3568" y="4405"/>
                      </a:cubicBezTo>
                      <a:cubicBezTo>
                        <a:pt x="3568" y="4328"/>
                        <a:pt x="3521" y="4235"/>
                        <a:pt x="3521" y="4157"/>
                      </a:cubicBezTo>
                      <a:cubicBezTo>
                        <a:pt x="3537" y="4157"/>
                        <a:pt x="3552" y="4157"/>
                        <a:pt x="3568" y="4172"/>
                      </a:cubicBezTo>
                      <a:cubicBezTo>
                        <a:pt x="3568" y="4157"/>
                        <a:pt x="3568" y="4141"/>
                        <a:pt x="3568" y="4126"/>
                      </a:cubicBezTo>
                      <a:cubicBezTo>
                        <a:pt x="3568" y="4126"/>
                        <a:pt x="3568" y="4141"/>
                        <a:pt x="3584" y="4141"/>
                      </a:cubicBezTo>
                      <a:cubicBezTo>
                        <a:pt x="3599" y="4126"/>
                        <a:pt x="3646" y="4095"/>
                        <a:pt x="3677" y="4064"/>
                      </a:cubicBezTo>
                      <a:cubicBezTo>
                        <a:pt x="3749" y="4100"/>
                        <a:pt x="3821" y="4136"/>
                        <a:pt x="3871" y="4136"/>
                      </a:cubicBezTo>
                      <a:cubicBezTo>
                        <a:pt x="3886" y="4136"/>
                        <a:pt x="3899" y="4133"/>
                        <a:pt x="3909" y="4126"/>
                      </a:cubicBezTo>
                      <a:lnTo>
                        <a:pt x="3878" y="4048"/>
                      </a:lnTo>
                      <a:cubicBezTo>
                        <a:pt x="3878" y="4036"/>
                        <a:pt x="3881" y="4023"/>
                        <a:pt x="3884" y="4010"/>
                      </a:cubicBezTo>
                      <a:lnTo>
                        <a:pt x="3884" y="4010"/>
                      </a:lnTo>
                      <a:cubicBezTo>
                        <a:pt x="3921" y="4063"/>
                        <a:pt x="3958" y="4084"/>
                        <a:pt x="3993" y="4084"/>
                      </a:cubicBezTo>
                      <a:cubicBezTo>
                        <a:pt x="4044" y="4084"/>
                        <a:pt x="4090" y="4040"/>
                        <a:pt x="4126" y="3986"/>
                      </a:cubicBezTo>
                      <a:lnTo>
                        <a:pt x="4033" y="3909"/>
                      </a:lnTo>
                      <a:cubicBezTo>
                        <a:pt x="4080" y="3893"/>
                        <a:pt x="4142" y="3878"/>
                        <a:pt x="4173" y="3862"/>
                      </a:cubicBezTo>
                      <a:lnTo>
                        <a:pt x="4173" y="3862"/>
                      </a:lnTo>
                      <a:cubicBezTo>
                        <a:pt x="4157" y="3955"/>
                        <a:pt x="4250" y="4079"/>
                        <a:pt x="4126" y="4110"/>
                      </a:cubicBezTo>
                      <a:lnTo>
                        <a:pt x="4080" y="4048"/>
                      </a:lnTo>
                      <a:lnTo>
                        <a:pt x="4080" y="4048"/>
                      </a:lnTo>
                      <a:cubicBezTo>
                        <a:pt x="4080" y="4064"/>
                        <a:pt x="4095" y="4157"/>
                        <a:pt x="4173" y="4188"/>
                      </a:cubicBezTo>
                      <a:cubicBezTo>
                        <a:pt x="4188" y="4095"/>
                        <a:pt x="4173" y="4064"/>
                        <a:pt x="4235" y="4002"/>
                      </a:cubicBezTo>
                      <a:cubicBezTo>
                        <a:pt x="4281" y="4064"/>
                        <a:pt x="4281" y="4157"/>
                        <a:pt x="4250" y="4203"/>
                      </a:cubicBezTo>
                      <a:lnTo>
                        <a:pt x="4359" y="4281"/>
                      </a:lnTo>
                      <a:cubicBezTo>
                        <a:pt x="4437" y="4405"/>
                        <a:pt x="4235" y="4359"/>
                        <a:pt x="4312" y="4498"/>
                      </a:cubicBezTo>
                      <a:lnTo>
                        <a:pt x="4421" y="4467"/>
                      </a:lnTo>
                      <a:cubicBezTo>
                        <a:pt x="4421" y="4483"/>
                        <a:pt x="4421" y="4483"/>
                        <a:pt x="4421" y="4498"/>
                      </a:cubicBezTo>
                      <a:cubicBezTo>
                        <a:pt x="4437" y="4452"/>
                        <a:pt x="4437" y="4421"/>
                        <a:pt x="4421" y="4390"/>
                      </a:cubicBezTo>
                      <a:cubicBezTo>
                        <a:pt x="4421" y="4312"/>
                        <a:pt x="4483" y="4292"/>
                        <a:pt x="4549" y="4292"/>
                      </a:cubicBezTo>
                      <a:cubicBezTo>
                        <a:pt x="4602" y="4292"/>
                        <a:pt x="4657" y="4305"/>
                        <a:pt x="4685" y="4312"/>
                      </a:cubicBezTo>
                      <a:cubicBezTo>
                        <a:pt x="4691" y="4309"/>
                        <a:pt x="4697" y="4308"/>
                        <a:pt x="4703" y="4308"/>
                      </a:cubicBezTo>
                      <a:cubicBezTo>
                        <a:pt x="4759" y="4308"/>
                        <a:pt x="4816" y="4424"/>
                        <a:pt x="4886" y="4452"/>
                      </a:cubicBezTo>
                      <a:cubicBezTo>
                        <a:pt x="4917" y="4359"/>
                        <a:pt x="4793" y="4281"/>
                        <a:pt x="4809" y="4188"/>
                      </a:cubicBezTo>
                      <a:cubicBezTo>
                        <a:pt x="4818" y="4185"/>
                        <a:pt x="4825" y="4184"/>
                        <a:pt x="4832" y="4184"/>
                      </a:cubicBezTo>
                      <a:cubicBezTo>
                        <a:pt x="4848" y="4184"/>
                        <a:pt x="4858" y="4191"/>
                        <a:pt x="4864" y="4199"/>
                      </a:cubicBezTo>
                      <a:lnTo>
                        <a:pt x="4864" y="4199"/>
                      </a:lnTo>
                      <a:lnTo>
                        <a:pt x="4840" y="4126"/>
                      </a:lnTo>
                      <a:lnTo>
                        <a:pt x="4840" y="4126"/>
                      </a:lnTo>
                      <a:cubicBezTo>
                        <a:pt x="4842" y="4127"/>
                        <a:pt x="4845" y="4127"/>
                        <a:pt x="4848" y="4127"/>
                      </a:cubicBezTo>
                      <a:cubicBezTo>
                        <a:pt x="4880" y="4127"/>
                        <a:pt x="4932" y="4079"/>
                        <a:pt x="4973" y="4079"/>
                      </a:cubicBezTo>
                      <a:cubicBezTo>
                        <a:pt x="4996" y="4079"/>
                        <a:pt x="5015" y="4094"/>
                        <a:pt x="5026" y="4141"/>
                      </a:cubicBezTo>
                      <a:cubicBezTo>
                        <a:pt x="5010" y="4141"/>
                        <a:pt x="4995" y="4172"/>
                        <a:pt x="4979" y="4188"/>
                      </a:cubicBezTo>
                      <a:cubicBezTo>
                        <a:pt x="5109" y="4123"/>
                        <a:pt x="5281" y="3983"/>
                        <a:pt x="5407" y="3983"/>
                      </a:cubicBezTo>
                      <a:cubicBezTo>
                        <a:pt x="5432" y="3983"/>
                        <a:pt x="5455" y="3989"/>
                        <a:pt x="5476" y="4002"/>
                      </a:cubicBezTo>
                      <a:cubicBezTo>
                        <a:pt x="5538" y="3924"/>
                        <a:pt x="5476" y="3924"/>
                        <a:pt x="5569" y="3816"/>
                      </a:cubicBezTo>
                      <a:cubicBezTo>
                        <a:pt x="5507" y="3707"/>
                        <a:pt x="5383" y="3723"/>
                        <a:pt x="5383" y="3568"/>
                      </a:cubicBezTo>
                      <a:lnTo>
                        <a:pt x="5274" y="3645"/>
                      </a:lnTo>
                      <a:cubicBezTo>
                        <a:pt x="5290" y="3676"/>
                        <a:pt x="5305" y="3707"/>
                        <a:pt x="5305" y="3738"/>
                      </a:cubicBezTo>
                      <a:lnTo>
                        <a:pt x="5352" y="3614"/>
                      </a:lnTo>
                      <a:cubicBezTo>
                        <a:pt x="5352" y="3707"/>
                        <a:pt x="5414" y="3723"/>
                        <a:pt x="5491" y="3785"/>
                      </a:cubicBezTo>
                      <a:cubicBezTo>
                        <a:pt x="5414" y="3971"/>
                        <a:pt x="5228" y="3924"/>
                        <a:pt x="5150" y="3986"/>
                      </a:cubicBezTo>
                      <a:cubicBezTo>
                        <a:pt x="5103" y="3909"/>
                        <a:pt x="5181" y="3831"/>
                        <a:pt x="5041" y="3800"/>
                      </a:cubicBezTo>
                      <a:cubicBezTo>
                        <a:pt x="5181" y="3769"/>
                        <a:pt x="4995" y="3676"/>
                        <a:pt x="5134" y="3614"/>
                      </a:cubicBezTo>
                      <a:lnTo>
                        <a:pt x="5134" y="3614"/>
                      </a:lnTo>
                      <a:lnTo>
                        <a:pt x="5150" y="3645"/>
                      </a:lnTo>
                      <a:cubicBezTo>
                        <a:pt x="5103" y="3537"/>
                        <a:pt x="5212" y="3568"/>
                        <a:pt x="5165" y="3475"/>
                      </a:cubicBezTo>
                      <a:lnTo>
                        <a:pt x="5165" y="3475"/>
                      </a:lnTo>
                      <a:cubicBezTo>
                        <a:pt x="5171" y="3480"/>
                        <a:pt x="5176" y="3481"/>
                        <a:pt x="5181" y="3481"/>
                      </a:cubicBezTo>
                      <a:cubicBezTo>
                        <a:pt x="5191" y="3481"/>
                        <a:pt x="5202" y="3475"/>
                        <a:pt x="5212" y="3475"/>
                      </a:cubicBezTo>
                      <a:cubicBezTo>
                        <a:pt x="5219" y="3404"/>
                        <a:pt x="5204" y="3401"/>
                        <a:pt x="5179" y="3401"/>
                      </a:cubicBezTo>
                      <a:cubicBezTo>
                        <a:pt x="5177" y="3401"/>
                        <a:pt x="5174" y="3401"/>
                        <a:pt x="5171" y="3401"/>
                      </a:cubicBezTo>
                      <a:cubicBezTo>
                        <a:pt x="5142" y="3401"/>
                        <a:pt x="5103" y="3397"/>
                        <a:pt x="5072" y="3304"/>
                      </a:cubicBezTo>
                      <a:cubicBezTo>
                        <a:pt x="5095" y="3268"/>
                        <a:pt x="5123" y="3255"/>
                        <a:pt x="5152" y="3255"/>
                      </a:cubicBezTo>
                      <a:cubicBezTo>
                        <a:pt x="5219" y="3255"/>
                        <a:pt x="5296" y="3321"/>
                        <a:pt x="5342" y="3321"/>
                      </a:cubicBezTo>
                      <a:cubicBezTo>
                        <a:pt x="5345" y="3321"/>
                        <a:pt x="5349" y="3320"/>
                        <a:pt x="5352" y="3319"/>
                      </a:cubicBezTo>
                      <a:cubicBezTo>
                        <a:pt x="5429" y="3614"/>
                        <a:pt x="5553" y="3381"/>
                        <a:pt x="5569" y="3692"/>
                      </a:cubicBezTo>
                      <a:cubicBezTo>
                        <a:pt x="5602" y="3705"/>
                        <a:pt x="5631" y="3711"/>
                        <a:pt x="5658" y="3711"/>
                      </a:cubicBezTo>
                      <a:cubicBezTo>
                        <a:pt x="5755" y="3711"/>
                        <a:pt x="5808" y="3628"/>
                        <a:pt x="5832" y="3506"/>
                      </a:cubicBezTo>
                      <a:lnTo>
                        <a:pt x="5832" y="3506"/>
                      </a:lnTo>
                      <a:cubicBezTo>
                        <a:pt x="5818" y="3514"/>
                        <a:pt x="5803" y="3518"/>
                        <a:pt x="5788" y="3518"/>
                      </a:cubicBezTo>
                      <a:cubicBezTo>
                        <a:pt x="5711" y="3518"/>
                        <a:pt x="5632" y="3425"/>
                        <a:pt x="5534" y="3425"/>
                      </a:cubicBezTo>
                      <a:cubicBezTo>
                        <a:pt x="5510" y="3425"/>
                        <a:pt x="5486" y="3431"/>
                        <a:pt x="5460" y="3444"/>
                      </a:cubicBezTo>
                      <a:cubicBezTo>
                        <a:pt x="5460" y="3211"/>
                        <a:pt x="5150" y="3133"/>
                        <a:pt x="5352" y="2947"/>
                      </a:cubicBezTo>
                      <a:lnTo>
                        <a:pt x="5352" y="2947"/>
                      </a:lnTo>
                      <a:lnTo>
                        <a:pt x="5383" y="2963"/>
                      </a:lnTo>
                      <a:lnTo>
                        <a:pt x="5290" y="2839"/>
                      </a:lnTo>
                      <a:cubicBezTo>
                        <a:pt x="5290" y="2839"/>
                        <a:pt x="5305" y="2808"/>
                        <a:pt x="5336" y="2777"/>
                      </a:cubicBezTo>
                      <a:cubicBezTo>
                        <a:pt x="5352" y="2746"/>
                        <a:pt x="5383" y="2715"/>
                        <a:pt x="5383" y="2715"/>
                      </a:cubicBezTo>
                      <a:cubicBezTo>
                        <a:pt x="5538" y="2839"/>
                        <a:pt x="5429" y="2932"/>
                        <a:pt x="5507" y="3009"/>
                      </a:cubicBezTo>
                      <a:cubicBezTo>
                        <a:pt x="5724" y="2885"/>
                        <a:pt x="5398" y="2746"/>
                        <a:pt x="5445" y="2575"/>
                      </a:cubicBezTo>
                      <a:cubicBezTo>
                        <a:pt x="5481" y="2552"/>
                        <a:pt x="5508" y="2542"/>
                        <a:pt x="5527" y="2542"/>
                      </a:cubicBezTo>
                      <a:cubicBezTo>
                        <a:pt x="5623" y="2542"/>
                        <a:pt x="5548" y="2784"/>
                        <a:pt x="5677" y="2823"/>
                      </a:cubicBezTo>
                      <a:cubicBezTo>
                        <a:pt x="5651" y="2770"/>
                        <a:pt x="5728" y="2693"/>
                        <a:pt x="5779" y="2693"/>
                      </a:cubicBezTo>
                      <a:cubicBezTo>
                        <a:pt x="5787" y="2693"/>
                        <a:pt x="5795" y="2695"/>
                        <a:pt x="5801" y="2699"/>
                      </a:cubicBezTo>
                      <a:cubicBezTo>
                        <a:pt x="5693" y="2870"/>
                        <a:pt x="5879" y="2839"/>
                        <a:pt x="5739" y="3025"/>
                      </a:cubicBezTo>
                      <a:cubicBezTo>
                        <a:pt x="5728" y="2987"/>
                        <a:pt x="5718" y="2975"/>
                        <a:pt x="5705" y="2975"/>
                      </a:cubicBezTo>
                      <a:cubicBezTo>
                        <a:pt x="5687" y="2975"/>
                        <a:pt x="5667" y="3000"/>
                        <a:pt x="5639" y="3000"/>
                      </a:cubicBezTo>
                      <a:cubicBezTo>
                        <a:pt x="5631" y="3000"/>
                        <a:pt x="5624" y="2998"/>
                        <a:pt x="5615" y="2994"/>
                      </a:cubicBezTo>
                      <a:lnTo>
                        <a:pt x="5615" y="2994"/>
                      </a:lnTo>
                      <a:cubicBezTo>
                        <a:pt x="5662" y="3040"/>
                        <a:pt x="5631" y="3242"/>
                        <a:pt x="5569" y="3350"/>
                      </a:cubicBezTo>
                      <a:cubicBezTo>
                        <a:pt x="5587" y="3365"/>
                        <a:pt x="5602" y="3372"/>
                        <a:pt x="5616" y="3372"/>
                      </a:cubicBezTo>
                      <a:cubicBezTo>
                        <a:pt x="5676" y="3372"/>
                        <a:pt x="5711" y="3261"/>
                        <a:pt x="5786" y="3211"/>
                      </a:cubicBezTo>
                      <a:cubicBezTo>
                        <a:pt x="5693" y="3009"/>
                        <a:pt x="5972" y="2885"/>
                        <a:pt x="5848" y="2715"/>
                      </a:cubicBezTo>
                      <a:cubicBezTo>
                        <a:pt x="5848" y="2647"/>
                        <a:pt x="5860" y="2625"/>
                        <a:pt x="5877" y="2625"/>
                      </a:cubicBezTo>
                      <a:cubicBezTo>
                        <a:pt x="5910" y="2625"/>
                        <a:pt x="5962" y="2715"/>
                        <a:pt x="5972" y="2715"/>
                      </a:cubicBezTo>
                      <a:cubicBezTo>
                        <a:pt x="6065" y="2544"/>
                        <a:pt x="5894" y="2622"/>
                        <a:pt x="5863" y="2559"/>
                      </a:cubicBezTo>
                      <a:cubicBezTo>
                        <a:pt x="5801" y="2296"/>
                        <a:pt x="6034" y="2280"/>
                        <a:pt x="6050" y="2079"/>
                      </a:cubicBezTo>
                      <a:cubicBezTo>
                        <a:pt x="6034" y="2079"/>
                        <a:pt x="6034" y="2063"/>
                        <a:pt x="6019" y="2048"/>
                      </a:cubicBezTo>
                      <a:lnTo>
                        <a:pt x="5321" y="1443"/>
                      </a:lnTo>
                      <a:cubicBezTo>
                        <a:pt x="5305" y="1319"/>
                        <a:pt x="5274" y="1210"/>
                        <a:pt x="5228" y="1133"/>
                      </a:cubicBezTo>
                      <a:cubicBezTo>
                        <a:pt x="5165" y="1024"/>
                        <a:pt x="5072" y="931"/>
                        <a:pt x="4995" y="853"/>
                      </a:cubicBezTo>
                      <a:lnTo>
                        <a:pt x="2436" y="0"/>
                      </a:lnTo>
                      <a:close/>
                      <a:moveTo>
                        <a:pt x="3196" y="5979"/>
                      </a:moveTo>
                      <a:cubicBezTo>
                        <a:pt x="3196" y="5982"/>
                        <a:pt x="3196" y="5984"/>
                        <a:pt x="3196" y="5987"/>
                      </a:cubicBezTo>
                      <a:lnTo>
                        <a:pt x="3211" y="5987"/>
                      </a:lnTo>
                      <a:cubicBezTo>
                        <a:pt x="3206" y="5985"/>
                        <a:pt x="3201" y="5982"/>
                        <a:pt x="3196" y="597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3" name="Google Shape;4243;p22"/>
                <p:cNvSpPr/>
                <p:nvPr/>
              </p:nvSpPr>
              <p:spPr>
                <a:xfrm>
                  <a:off x="3533725" y="1116725"/>
                  <a:ext cx="2725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" h="125" extrusionOk="0">
                      <a:moveTo>
                        <a:pt x="47" y="1"/>
                      </a:moveTo>
                      <a:cubicBezTo>
                        <a:pt x="31" y="32"/>
                        <a:pt x="0" y="63"/>
                        <a:pt x="31" y="125"/>
                      </a:cubicBezTo>
                      <a:cubicBezTo>
                        <a:pt x="109" y="125"/>
                        <a:pt x="47" y="47"/>
                        <a:pt x="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4" name="Google Shape;4244;p22"/>
                <p:cNvSpPr/>
                <p:nvPr/>
              </p:nvSpPr>
              <p:spPr>
                <a:xfrm>
                  <a:off x="3452675" y="1184975"/>
                  <a:ext cx="6250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156" extrusionOk="0">
                      <a:moveTo>
                        <a:pt x="94" y="62"/>
                      </a:moveTo>
                      <a:lnTo>
                        <a:pt x="94" y="62"/>
                      </a:lnTo>
                      <a:cubicBezTo>
                        <a:pt x="98" y="65"/>
                        <a:pt x="103" y="67"/>
                        <a:pt x="107" y="69"/>
                      </a:cubicBezTo>
                      <a:lnTo>
                        <a:pt x="107" y="69"/>
                      </a:lnTo>
                      <a:cubicBezTo>
                        <a:pt x="102" y="62"/>
                        <a:pt x="94" y="62"/>
                        <a:pt x="94" y="62"/>
                      </a:cubicBezTo>
                      <a:close/>
                      <a:moveTo>
                        <a:pt x="1" y="0"/>
                      </a:moveTo>
                      <a:cubicBezTo>
                        <a:pt x="1" y="0"/>
                        <a:pt x="1" y="16"/>
                        <a:pt x="1" y="16"/>
                      </a:cubicBezTo>
                      <a:cubicBezTo>
                        <a:pt x="78" y="62"/>
                        <a:pt x="156" y="109"/>
                        <a:pt x="218" y="156"/>
                      </a:cubicBezTo>
                      <a:lnTo>
                        <a:pt x="249" y="156"/>
                      </a:lnTo>
                      <a:cubicBezTo>
                        <a:pt x="218" y="140"/>
                        <a:pt x="187" y="124"/>
                        <a:pt x="156" y="109"/>
                      </a:cubicBezTo>
                      <a:lnTo>
                        <a:pt x="156" y="109"/>
                      </a:lnTo>
                      <a:cubicBezTo>
                        <a:pt x="184" y="118"/>
                        <a:pt x="213" y="134"/>
                        <a:pt x="223" y="134"/>
                      </a:cubicBezTo>
                      <a:cubicBezTo>
                        <a:pt x="230" y="134"/>
                        <a:pt x="230" y="127"/>
                        <a:pt x="218" y="109"/>
                      </a:cubicBezTo>
                      <a:cubicBezTo>
                        <a:pt x="218" y="109"/>
                        <a:pt x="164" y="96"/>
                        <a:pt x="107" y="69"/>
                      </a:cubicBezTo>
                      <a:lnTo>
                        <a:pt x="107" y="69"/>
                      </a:lnTo>
                      <a:cubicBezTo>
                        <a:pt x="108" y="71"/>
                        <a:pt x="109" y="74"/>
                        <a:pt x="109" y="78"/>
                      </a:cubicBezTo>
                      <a:cubicBezTo>
                        <a:pt x="78" y="47"/>
                        <a:pt x="32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5" name="Google Shape;4245;p22"/>
                <p:cNvSpPr/>
                <p:nvPr/>
              </p:nvSpPr>
              <p:spPr>
                <a:xfrm>
                  <a:off x="3396850" y="1160550"/>
                  <a:ext cx="50825" cy="3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3" h="1381" extrusionOk="0">
                      <a:moveTo>
                        <a:pt x="1955" y="993"/>
                      </a:moveTo>
                      <a:cubicBezTo>
                        <a:pt x="1955" y="993"/>
                        <a:pt x="1955" y="1010"/>
                        <a:pt x="1957" y="1033"/>
                      </a:cubicBezTo>
                      <a:lnTo>
                        <a:pt x="1957" y="1033"/>
                      </a:lnTo>
                      <a:cubicBezTo>
                        <a:pt x="1958" y="1019"/>
                        <a:pt x="1957" y="1006"/>
                        <a:pt x="1955" y="993"/>
                      </a:cubicBezTo>
                      <a:close/>
                      <a:moveTo>
                        <a:pt x="63" y="0"/>
                      </a:moveTo>
                      <a:cubicBezTo>
                        <a:pt x="32" y="31"/>
                        <a:pt x="16" y="78"/>
                        <a:pt x="1" y="109"/>
                      </a:cubicBezTo>
                      <a:lnTo>
                        <a:pt x="1970" y="1381"/>
                      </a:lnTo>
                      <a:cubicBezTo>
                        <a:pt x="2017" y="1319"/>
                        <a:pt x="2032" y="1257"/>
                        <a:pt x="2017" y="1210"/>
                      </a:cubicBezTo>
                      <a:lnTo>
                        <a:pt x="1970" y="1210"/>
                      </a:lnTo>
                      <a:cubicBezTo>
                        <a:pt x="1970" y="1210"/>
                        <a:pt x="1970" y="1164"/>
                        <a:pt x="1970" y="1101"/>
                      </a:cubicBezTo>
                      <a:cubicBezTo>
                        <a:pt x="1963" y="1079"/>
                        <a:pt x="1959" y="1054"/>
                        <a:pt x="1957" y="1033"/>
                      </a:cubicBezTo>
                      <a:lnTo>
                        <a:pt x="1957" y="1033"/>
                      </a:lnTo>
                      <a:cubicBezTo>
                        <a:pt x="1953" y="1116"/>
                        <a:pt x="1904" y="1208"/>
                        <a:pt x="1877" y="1288"/>
                      </a:cubicBezTo>
                      <a:lnTo>
                        <a:pt x="125" y="155"/>
                      </a:lnTo>
                      <a:cubicBezTo>
                        <a:pt x="125" y="78"/>
                        <a:pt x="125" y="31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6" name="Google Shape;4246;p22"/>
                <p:cNvSpPr/>
                <p:nvPr/>
              </p:nvSpPr>
              <p:spPr>
                <a:xfrm>
                  <a:off x="3478475" y="1170700"/>
                  <a:ext cx="2150" cy="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" h="107" extrusionOk="0">
                      <a:moveTo>
                        <a:pt x="1" y="0"/>
                      </a:moveTo>
                      <a:cubicBezTo>
                        <a:pt x="0" y="0"/>
                        <a:pt x="2" y="4"/>
                        <a:pt x="8" y="13"/>
                      </a:cubicBezTo>
                      <a:lnTo>
                        <a:pt x="39" y="106"/>
                      </a:lnTo>
                      <a:lnTo>
                        <a:pt x="86" y="60"/>
                      </a:lnTo>
                      <a:cubicBezTo>
                        <a:pt x="61" y="60"/>
                        <a:pt x="6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7" name="Google Shape;4247;p22"/>
                <p:cNvSpPr/>
                <p:nvPr/>
              </p:nvSpPr>
              <p:spPr>
                <a:xfrm>
                  <a:off x="3479050" y="1159775"/>
                  <a:ext cx="12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94" extrusionOk="0">
                      <a:moveTo>
                        <a:pt x="32" y="0"/>
                      </a:moveTo>
                      <a:lnTo>
                        <a:pt x="1" y="9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8" name="Google Shape;4248;p22"/>
                <p:cNvSpPr/>
                <p:nvPr/>
              </p:nvSpPr>
              <p:spPr>
                <a:xfrm>
                  <a:off x="3491450" y="1148925"/>
                  <a:ext cx="23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20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6" y="31"/>
                        <a:pt x="1" y="78"/>
                        <a:pt x="16" y="109"/>
                      </a:cubicBezTo>
                      <a:lnTo>
                        <a:pt x="1" y="109"/>
                      </a:lnTo>
                      <a:lnTo>
                        <a:pt x="1" y="202"/>
                      </a:lnTo>
                      <a:lnTo>
                        <a:pt x="47" y="202"/>
                      </a:lnTo>
                      <a:lnTo>
                        <a:pt x="32" y="124"/>
                      </a:lnTo>
                      <a:lnTo>
                        <a:pt x="32" y="124"/>
                      </a:lnTo>
                      <a:cubicBezTo>
                        <a:pt x="47" y="140"/>
                        <a:pt x="47" y="140"/>
                        <a:pt x="63" y="140"/>
                      </a:cubicBezTo>
                      <a:cubicBezTo>
                        <a:pt x="47" y="140"/>
                        <a:pt x="47" y="124"/>
                        <a:pt x="32" y="109"/>
                      </a:cubicBezTo>
                      <a:cubicBezTo>
                        <a:pt x="32" y="62"/>
                        <a:pt x="94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9" name="Google Shape;4249;p22"/>
                <p:cNvSpPr/>
                <p:nvPr/>
              </p:nvSpPr>
              <p:spPr>
                <a:xfrm>
                  <a:off x="3385225" y="1051975"/>
                  <a:ext cx="48475" cy="5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9" h="2250" extrusionOk="0">
                      <a:moveTo>
                        <a:pt x="1241" y="435"/>
                      </a:moveTo>
                      <a:cubicBezTo>
                        <a:pt x="1240" y="441"/>
                        <a:pt x="1239" y="447"/>
                        <a:pt x="1238" y="453"/>
                      </a:cubicBezTo>
                      <a:lnTo>
                        <a:pt x="1238" y="453"/>
                      </a:lnTo>
                      <a:cubicBezTo>
                        <a:pt x="1240" y="446"/>
                        <a:pt x="1241" y="440"/>
                        <a:pt x="1241" y="435"/>
                      </a:cubicBezTo>
                      <a:close/>
                      <a:moveTo>
                        <a:pt x="1449" y="1171"/>
                      </a:moveTo>
                      <a:lnTo>
                        <a:pt x="1449" y="1171"/>
                      </a:lnTo>
                      <a:cubicBezTo>
                        <a:pt x="1445" y="1195"/>
                        <a:pt x="1443" y="1210"/>
                        <a:pt x="1443" y="1210"/>
                      </a:cubicBezTo>
                      <a:cubicBezTo>
                        <a:pt x="1449" y="1197"/>
                        <a:pt x="1451" y="1184"/>
                        <a:pt x="1449" y="1171"/>
                      </a:cubicBezTo>
                      <a:close/>
                      <a:moveTo>
                        <a:pt x="1815" y="1"/>
                      </a:moveTo>
                      <a:cubicBezTo>
                        <a:pt x="1753" y="109"/>
                        <a:pt x="1598" y="63"/>
                        <a:pt x="1536" y="109"/>
                      </a:cubicBezTo>
                      <a:cubicBezTo>
                        <a:pt x="1737" y="249"/>
                        <a:pt x="1381" y="311"/>
                        <a:pt x="1365" y="435"/>
                      </a:cubicBezTo>
                      <a:lnTo>
                        <a:pt x="1303" y="528"/>
                      </a:lnTo>
                      <a:lnTo>
                        <a:pt x="1272" y="543"/>
                      </a:lnTo>
                      <a:cubicBezTo>
                        <a:pt x="1244" y="543"/>
                        <a:pt x="1228" y="517"/>
                        <a:pt x="1238" y="453"/>
                      </a:cubicBezTo>
                      <a:lnTo>
                        <a:pt x="1238" y="453"/>
                      </a:lnTo>
                      <a:cubicBezTo>
                        <a:pt x="1218" y="516"/>
                        <a:pt x="1107" y="610"/>
                        <a:pt x="1163" y="652"/>
                      </a:cubicBezTo>
                      <a:cubicBezTo>
                        <a:pt x="1163" y="652"/>
                        <a:pt x="1101" y="714"/>
                        <a:pt x="1039" y="776"/>
                      </a:cubicBezTo>
                      <a:cubicBezTo>
                        <a:pt x="977" y="838"/>
                        <a:pt x="915" y="916"/>
                        <a:pt x="915" y="916"/>
                      </a:cubicBezTo>
                      <a:lnTo>
                        <a:pt x="869" y="916"/>
                      </a:lnTo>
                      <a:cubicBezTo>
                        <a:pt x="869" y="931"/>
                        <a:pt x="869" y="931"/>
                        <a:pt x="884" y="947"/>
                      </a:cubicBezTo>
                      <a:cubicBezTo>
                        <a:pt x="884" y="947"/>
                        <a:pt x="621" y="1241"/>
                        <a:pt x="404" y="1521"/>
                      </a:cubicBezTo>
                      <a:cubicBezTo>
                        <a:pt x="186" y="1815"/>
                        <a:pt x="0" y="2094"/>
                        <a:pt x="0" y="2094"/>
                      </a:cubicBezTo>
                      <a:cubicBezTo>
                        <a:pt x="47" y="2048"/>
                        <a:pt x="124" y="2032"/>
                        <a:pt x="186" y="1986"/>
                      </a:cubicBezTo>
                      <a:cubicBezTo>
                        <a:pt x="203" y="2032"/>
                        <a:pt x="218" y="2048"/>
                        <a:pt x="232" y="2048"/>
                      </a:cubicBezTo>
                      <a:cubicBezTo>
                        <a:pt x="260" y="2048"/>
                        <a:pt x="286" y="1988"/>
                        <a:pt x="325" y="1988"/>
                      </a:cubicBezTo>
                      <a:cubicBezTo>
                        <a:pt x="339" y="1988"/>
                        <a:pt x="355" y="1996"/>
                        <a:pt x="372" y="2017"/>
                      </a:cubicBezTo>
                      <a:cubicBezTo>
                        <a:pt x="388" y="2094"/>
                        <a:pt x="341" y="2141"/>
                        <a:pt x="295" y="2156"/>
                      </a:cubicBezTo>
                      <a:cubicBezTo>
                        <a:pt x="341" y="2203"/>
                        <a:pt x="435" y="2203"/>
                        <a:pt x="497" y="2250"/>
                      </a:cubicBezTo>
                      <a:cubicBezTo>
                        <a:pt x="667" y="2172"/>
                        <a:pt x="404" y="1939"/>
                        <a:pt x="543" y="1831"/>
                      </a:cubicBezTo>
                      <a:lnTo>
                        <a:pt x="543" y="1831"/>
                      </a:lnTo>
                      <a:cubicBezTo>
                        <a:pt x="586" y="1874"/>
                        <a:pt x="614" y="1932"/>
                        <a:pt x="648" y="1932"/>
                      </a:cubicBezTo>
                      <a:cubicBezTo>
                        <a:pt x="663" y="1932"/>
                        <a:pt x="679" y="1921"/>
                        <a:pt x="698" y="1893"/>
                      </a:cubicBezTo>
                      <a:lnTo>
                        <a:pt x="698" y="1924"/>
                      </a:lnTo>
                      <a:cubicBezTo>
                        <a:pt x="729" y="1722"/>
                        <a:pt x="931" y="1939"/>
                        <a:pt x="822" y="1691"/>
                      </a:cubicBezTo>
                      <a:lnTo>
                        <a:pt x="822" y="1691"/>
                      </a:lnTo>
                      <a:lnTo>
                        <a:pt x="915" y="1784"/>
                      </a:lnTo>
                      <a:cubicBezTo>
                        <a:pt x="884" y="1660"/>
                        <a:pt x="993" y="1536"/>
                        <a:pt x="1039" y="1443"/>
                      </a:cubicBezTo>
                      <a:lnTo>
                        <a:pt x="1055" y="1474"/>
                      </a:lnTo>
                      <a:cubicBezTo>
                        <a:pt x="1117" y="1179"/>
                        <a:pt x="1132" y="1334"/>
                        <a:pt x="1288" y="1071"/>
                      </a:cubicBezTo>
                      <a:lnTo>
                        <a:pt x="1303" y="1272"/>
                      </a:lnTo>
                      <a:cubicBezTo>
                        <a:pt x="1412" y="1241"/>
                        <a:pt x="1319" y="1117"/>
                        <a:pt x="1381" y="1071"/>
                      </a:cubicBezTo>
                      <a:lnTo>
                        <a:pt x="1381" y="1071"/>
                      </a:lnTo>
                      <a:cubicBezTo>
                        <a:pt x="1393" y="1083"/>
                        <a:pt x="1443" y="1124"/>
                        <a:pt x="1449" y="1171"/>
                      </a:cubicBezTo>
                      <a:lnTo>
                        <a:pt x="1449" y="1171"/>
                      </a:lnTo>
                      <a:cubicBezTo>
                        <a:pt x="1457" y="1131"/>
                        <a:pt x="1470" y="1067"/>
                        <a:pt x="1489" y="1009"/>
                      </a:cubicBezTo>
                      <a:cubicBezTo>
                        <a:pt x="1520" y="900"/>
                        <a:pt x="1551" y="792"/>
                        <a:pt x="1551" y="792"/>
                      </a:cubicBezTo>
                      <a:cubicBezTo>
                        <a:pt x="1551" y="716"/>
                        <a:pt x="1529" y="704"/>
                        <a:pt x="1500" y="704"/>
                      </a:cubicBezTo>
                      <a:cubicBezTo>
                        <a:pt x="1487" y="704"/>
                        <a:pt x="1473" y="707"/>
                        <a:pt x="1459" y="707"/>
                      </a:cubicBezTo>
                      <a:cubicBezTo>
                        <a:pt x="1448" y="707"/>
                        <a:pt x="1437" y="705"/>
                        <a:pt x="1427" y="699"/>
                      </a:cubicBezTo>
                      <a:cubicBezTo>
                        <a:pt x="1403" y="637"/>
                        <a:pt x="1494" y="576"/>
                        <a:pt x="1565" y="576"/>
                      </a:cubicBezTo>
                      <a:cubicBezTo>
                        <a:pt x="1583" y="576"/>
                        <a:pt x="1600" y="580"/>
                        <a:pt x="1613" y="590"/>
                      </a:cubicBezTo>
                      <a:cubicBezTo>
                        <a:pt x="1613" y="637"/>
                        <a:pt x="1567" y="714"/>
                        <a:pt x="1644" y="714"/>
                      </a:cubicBezTo>
                      <a:cubicBezTo>
                        <a:pt x="1644" y="714"/>
                        <a:pt x="1644" y="652"/>
                        <a:pt x="1629" y="590"/>
                      </a:cubicBezTo>
                      <a:cubicBezTo>
                        <a:pt x="1629" y="528"/>
                        <a:pt x="1613" y="481"/>
                        <a:pt x="1613" y="481"/>
                      </a:cubicBezTo>
                      <a:cubicBezTo>
                        <a:pt x="1624" y="480"/>
                        <a:pt x="1633" y="479"/>
                        <a:pt x="1642" y="479"/>
                      </a:cubicBezTo>
                      <a:cubicBezTo>
                        <a:pt x="1816" y="479"/>
                        <a:pt x="1675" y="766"/>
                        <a:pt x="1675" y="869"/>
                      </a:cubicBezTo>
                      <a:cubicBezTo>
                        <a:pt x="1815" y="776"/>
                        <a:pt x="1768" y="637"/>
                        <a:pt x="1923" y="528"/>
                      </a:cubicBezTo>
                      <a:lnTo>
                        <a:pt x="1923" y="528"/>
                      </a:lnTo>
                      <a:cubicBezTo>
                        <a:pt x="1905" y="532"/>
                        <a:pt x="1888" y="534"/>
                        <a:pt x="1872" y="534"/>
                      </a:cubicBezTo>
                      <a:cubicBezTo>
                        <a:pt x="1833" y="534"/>
                        <a:pt x="1797" y="523"/>
                        <a:pt x="1753" y="512"/>
                      </a:cubicBezTo>
                      <a:cubicBezTo>
                        <a:pt x="1660" y="404"/>
                        <a:pt x="1846" y="342"/>
                        <a:pt x="1939" y="249"/>
                      </a:cubicBezTo>
                      <a:cubicBezTo>
                        <a:pt x="1846" y="249"/>
                        <a:pt x="1846" y="171"/>
                        <a:pt x="1861" y="94"/>
                      </a:cubicBezTo>
                      <a:cubicBezTo>
                        <a:pt x="1877" y="78"/>
                        <a:pt x="1877" y="78"/>
                        <a:pt x="1877" y="63"/>
                      </a:cubicBezTo>
                      <a:lnTo>
                        <a:pt x="1877" y="32"/>
                      </a:lnTo>
                      <a:lnTo>
                        <a:pt x="1861" y="47"/>
                      </a:lnTo>
                      <a:cubicBezTo>
                        <a:pt x="1861" y="32"/>
                        <a:pt x="1846" y="16"/>
                        <a:pt x="181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0" name="Google Shape;4250;p22"/>
                <p:cNvSpPr/>
                <p:nvPr/>
              </p:nvSpPr>
              <p:spPr>
                <a:xfrm>
                  <a:off x="3384050" y="1104325"/>
                  <a:ext cx="120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78" extrusionOk="0">
                      <a:moveTo>
                        <a:pt x="47" y="0"/>
                      </a:moveTo>
                      <a:cubicBezTo>
                        <a:pt x="32" y="16"/>
                        <a:pt x="1" y="31"/>
                        <a:pt x="1" y="78"/>
                      </a:cubicBez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1" name="Google Shape;4251;p22"/>
                <p:cNvSpPr/>
                <p:nvPr/>
              </p:nvSpPr>
              <p:spPr>
                <a:xfrm>
                  <a:off x="3435225" y="1046925"/>
                  <a:ext cx="5850" cy="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81" extrusionOk="0">
                      <a:moveTo>
                        <a:pt x="218" y="1"/>
                      </a:moveTo>
                      <a:lnTo>
                        <a:pt x="218" y="1"/>
                      </a:lnTo>
                      <a:cubicBezTo>
                        <a:pt x="218" y="1"/>
                        <a:pt x="156" y="32"/>
                        <a:pt x="110" y="79"/>
                      </a:cubicBezTo>
                      <a:cubicBezTo>
                        <a:pt x="48" y="110"/>
                        <a:pt x="1" y="156"/>
                        <a:pt x="1" y="156"/>
                      </a:cubicBezTo>
                      <a:cubicBezTo>
                        <a:pt x="32" y="187"/>
                        <a:pt x="32" y="249"/>
                        <a:pt x="63" y="280"/>
                      </a:cubicBezTo>
                      <a:lnTo>
                        <a:pt x="234" y="156"/>
                      </a:lnTo>
                      <a:cubicBezTo>
                        <a:pt x="141" y="141"/>
                        <a:pt x="234" y="48"/>
                        <a:pt x="2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2" name="Google Shape;4252;p22"/>
                <p:cNvSpPr/>
                <p:nvPr/>
              </p:nvSpPr>
              <p:spPr>
                <a:xfrm>
                  <a:off x="3432125" y="1049875"/>
                  <a:ext cx="3125" cy="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6" extrusionOk="0">
                      <a:moveTo>
                        <a:pt x="45" y="1"/>
                      </a:moveTo>
                      <a:cubicBezTo>
                        <a:pt x="32" y="1"/>
                        <a:pt x="18" y="3"/>
                        <a:pt x="1" y="7"/>
                      </a:cubicBezTo>
                      <a:cubicBezTo>
                        <a:pt x="16" y="38"/>
                        <a:pt x="16" y="69"/>
                        <a:pt x="1" y="116"/>
                      </a:cubicBezTo>
                      <a:lnTo>
                        <a:pt x="125" y="38"/>
                      </a:lnTo>
                      <a:cubicBezTo>
                        <a:pt x="102" y="15"/>
                        <a:pt x="80" y="1"/>
                        <a:pt x="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3" name="Google Shape;4253;p22"/>
                <p:cNvSpPr/>
                <p:nvPr/>
              </p:nvSpPr>
              <p:spPr>
                <a:xfrm>
                  <a:off x="3371250" y="1103925"/>
                  <a:ext cx="21750" cy="3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0" h="1242" extrusionOk="0">
                      <a:moveTo>
                        <a:pt x="668" y="1"/>
                      </a:moveTo>
                      <a:lnTo>
                        <a:pt x="637" y="140"/>
                      </a:lnTo>
                      <a:lnTo>
                        <a:pt x="606" y="94"/>
                      </a:lnTo>
                      <a:lnTo>
                        <a:pt x="544" y="218"/>
                      </a:lnTo>
                      <a:cubicBezTo>
                        <a:pt x="621" y="249"/>
                        <a:pt x="652" y="234"/>
                        <a:pt x="714" y="280"/>
                      </a:cubicBezTo>
                      <a:cubicBezTo>
                        <a:pt x="665" y="330"/>
                        <a:pt x="635" y="344"/>
                        <a:pt x="609" y="344"/>
                      </a:cubicBezTo>
                      <a:cubicBezTo>
                        <a:pt x="574" y="344"/>
                        <a:pt x="546" y="317"/>
                        <a:pt x="487" y="317"/>
                      </a:cubicBezTo>
                      <a:cubicBezTo>
                        <a:pt x="468" y="317"/>
                        <a:pt x="446" y="319"/>
                        <a:pt x="420" y="327"/>
                      </a:cubicBezTo>
                      <a:lnTo>
                        <a:pt x="327" y="497"/>
                      </a:lnTo>
                      <a:lnTo>
                        <a:pt x="311" y="466"/>
                      </a:lnTo>
                      <a:lnTo>
                        <a:pt x="311" y="466"/>
                      </a:lnTo>
                      <a:cubicBezTo>
                        <a:pt x="311" y="482"/>
                        <a:pt x="311" y="497"/>
                        <a:pt x="327" y="513"/>
                      </a:cubicBezTo>
                      <a:lnTo>
                        <a:pt x="1" y="1056"/>
                      </a:lnTo>
                      <a:cubicBezTo>
                        <a:pt x="1" y="1195"/>
                        <a:pt x="172" y="1102"/>
                        <a:pt x="234" y="1242"/>
                      </a:cubicBezTo>
                      <a:cubicBezTo>
                        <a:pt x="302" y="1145"/>
                        <a:pt x="456" y="1049"/>
                        <a:pt x="393" y="953"/>
                      </a:cubicBezTo>
                      <a:lnTo>
                        <a:pt x="393" y="953"/>
                      </a:lnTo>
                      <a:cubicBezTo>
                        <a:pt x="402" y="960"/>
                        <a:pt x="412" y="966"/>
                        <a:pt x="422" y="966"/>
                      </a:cubicBezTo>
                      <a:cubicBezTo>
                        <a:pt x="427" y="966"/>
                        <a:pt x="431" y="965"/>
                        <a:pt x="435" y="962"/>
                      </a:cubicBezTo>
                      <a:lnTo>
                        <a:pt x="358" y="807"/>
                      </a:lnTo>
                      <a:lnTo>
                        <a:pt x="280" y="854"/>
                      </a:lnTo>
                      <a:cubicBezTo>
                        <a:pt x="203" y="699"/>
                        <a:pt x="389" y="513"/>
                        <a:pt x="482" y="513"/>
                      </a:cubicBezTo>
                      <a:cubicBezTo>
                        <a:pt x="435" y="668"/>
                        <a:pt x="621" y="699"/>
                        <a:pt x="435" y="823"/>
                      </a:cubicBezTo>
                      <a:cubicBezTo>
                        <a:pt x="482" y="838"/>
                        <a:pt x="559" y="854"/>
                        <a:pt x="559" y="900"/>
                      </a:cubicBezTo>
                      <a:cubicBezTo>
                        <a:pt x="652" y="683"/>
                        <a:pt x="838" y="544"/>
                        <a:pt x="869" y="234"/>
                      </a:cubicBezTo>
                      <a:lnTo>
                        <a:pt x="869" y="234"/>
                      </a:lnTo>
                      <a:cubicBezTo>
                        <a:pt x="834" y="247"/>
                        <a:pt x="809" y="252"/>
                        <a:pt x="791" y="252"/>
                      </a:cubicBezTo>
                      <a:cubicBezTo>
                        <a:pt x="679" y="252"/>
                        <a:pt x="828" y="41"/>
                        <a:pt x="6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4" name="Google Shape;4254;p22"/>
                <p:cNvSpPr/>
                <p:nvPr/>
              </p:nvSpPr>
              <p:spPr>
                <a:xfrm>
                  <a:off x="3859025" y="669275"/>
                  <a:ext cx="425" cy="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9" extrusionOk="0">
                      <a:moveTo>
                        <a:pt x="1" y="1"/>
                      </a:moveTo>
                      <a:lnTo>
                        <a:pt x="1" y="78"/>
                      </a:lnTo>
                      <a:lnTo>
                        <a:pt x="16" y="78"/>
                      </a:lnTo>
                      <a:cubicBezTo>
                        <a:pt x="16" y="63"/>
                        <a:pt x="16" y="32"/>
                        <a:pt x="16" y="16"/>
                      </a:cubicBezTo>
                      <a:cubicBezTo>
                        <a:pt x="16" y="16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5" name="Google Shape;4255;p22"/>
                <p:cNvSpPr/>
                <p:nvPr/>
              </p:nvSpPr>
              <p:spPr>
                <a:xfrm>
                  <a:off x="3870675" y="633225"/>
                  <a:ext cx="8925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" h="700" extrusionOk="0">
                      <a:moveTo>
                        <a:pt x="357" y="0"/>
                      </a:moveTo>
                      <a:cubicBezTo>
                        <a:pt x="357" y="0"/>
                        <a:pt x="310" y="62"/>
                        <a:pt x="264" y="124"/>
                      </a:cubicBezTo>
                      <a:cubicBezTo>
                        <a:pt x="217" y="186"/>
                        <a:pt x="171" y="248"/>
                        <a:pt x="171" y="248"/>
                      </a:cubicBezTo>
                      <a:cubicBezTo>
                        <a:pt x="171" y="226"/>
                        <a:pt x="159" y="222"/>
                        <a:pt x="145" y="222"/>
                      </a:cubicBezTo>
                      <a:cubicBezTo>
                        <a:pt x="135" y="222"/>
                        <a:pt x="124" y="224"/>
                        <a:pt x="115" y="224"/>
                      </a:cubicBezTo>
                      <a:cubicBezTo>
                        <a:pt x="99" y="224"/>
                        <a:pt x="87" y="218"/>
                        <a:pt x="93" y="186"/>
                      </a:cubicBezTo>
                      <a:lnTo>
                        <a:pt x="93" y="186"/>
                      </a:lnTo>
                      <a:cubicBezTo>
                        <a:pt x="78" y="202"/>
                        <a:pt x="0" y="264"/>
                        <a:pt x="47" y="279"/>
                      </a:cubicBezTo>
                      <a:lnTo>
                        <a:pt x="93" y="248"/>
                      </a:lnTo>
                      <a:lnTo>
                        <a:pt x="93" y="248"/>
                      </a:lnTo>
                      <a:cubicBezTo>
                        <a:pt x="62" y="466"/>
                        <a:pt x="171" y="481"/>
                        <a:pt x="62" y="698"/>
                      </a:cubicBezTo>
                      <a:cubicBezTo>
                        <a:pt x="72" y="699"/>
                        <a:pt x="82" y="700"/>
                        <a:pt x="90" y="700"/>
                      </a:cubicBezTo>
                      <a:cubicBezTo>
                        <a:pt x="218" y="700"/>
                        <a:pt x="219" y="598"/>
                        <a:pt x="248" y="497"/>
                      </a:cubicBezTo>
                      <a:cubicBezTo>
                        <a:pt x="264" y="481"/>
                        <a:pt x="279" y="466"/>
                        <a:pt x="295" y="450"/>
                      </a:cubicBezTo>
                      <a:cubicBezTo>
                        <a:pt x="295" y="450"/>
                        <a:pt x="310" y="357"/>
                        <a:pt x="326" y="279"/>
                      </a:cubicBezTo>
                      <a:cubicBezTo>
                        <a:pt x="341" y="202"/>
                        <a:pt x="357" y="124"/>
                        <a:pt x="357" y="124"/>
                      </a:cubicBezTo>
                      <a:lnTo>
                        <a:pt x="35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6" name="Google Shape;4256;p22"/>
                <p:cNvSpPr/>
                <p:nvPr/>
              </p:nvSpPr>
              <p:spPr>
                <a:xfrm>
                  <a:off x="3899350" y="758850"/>
                  <a:ext cx="42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63" extrusionOk="0">
                      <a:moveTo>
                        <a:pt x="1" y="0"/>
                      </a:moveTo>
                      <a:lnTo>
                        <a:pt x="1" y="62"/>
                      </a:lnTo>
                      <a:cubicBezTo>
                        <a:pt x="16" y="47"/>
                        <a:pt x="1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7" name="Google Shape;4257;p22"/>
                <p:cNvSpPr/>
                <p:nvPr/>
              </p:nvSpPr>
              <p:spPr>
                <a:xfrm>
                  <a:off x="3898975" y="758450"/>
                  <a:ext cx="400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7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6" y="16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8" name="Google Shape;4258;p22"/>
                <p:cNvSpPr/>
                <p:nvPr/>
              </p:nvSpPr>
              <p:spPr>
                <a:xfrm>
                  <a:off x="3909825" y="723950"/>
                  <a:ext cx="800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3" extrusionOk="0">
                      <a:moveTo>
                        <a:pt x="1" y="1"/>
                      </a:moveTo>
                      <a:cubicBezTo>
                        <a:pt x="8" y="8"/>
                        <a:pt x="16" y="12"/>
                        <a:pt x="22" y="12"/>
                      </a:cubicBezTo>
                      <a:cubicBezTo>
                        <a:pt x="28" y="12"/>
                        <a:pt x="32" y="8"/>
                        <a:pt x="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9" name="Google Shape;4259;p22"/>
                <p:cNvSpPr/>
                <p:nvPr/>
              </p:nvSpPr>
              <p:spPr>
                <a:xfrm>
                  <a:off x="3958300" y="689450"/>
                  <a:ext cx="1950" cy="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109" extrusionOk="0">
                      <a:moveTo>
                        <a:pt x="0" y="0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1" y="47"/>
                        <a:pt x="47" y="78"/>
                        <a:pt x="78" y="109"/>
                      </a:cubicBezTo>
                      <a:cubicBezTo>
                        <a:pt x="78" y="109"/>
                        <a:pt x="78" y="93"/>
                        <a:pt x="78" y="93"/>
                      </a:cubicBezTo>
                      <a:cubicBezTo>
                        <a:pt x="47" y="62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0" name="Google Shape;4260;p22"/>
                <p:cNvSpPr/>
                <p:nvPr/>
              </p:nvSpPr>
              <p:spPr>
                <a:xfrm>
                  <a:off x="3890050" y="763500"/>
                  <a:ext cx="4300" cy="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" h="110" extrusionOk="0">
                      <a:moveTo>
                        <a:pt x="1" y="0"/>
                      </a:moveTo>
                      <a:cubicBezTo>
                        <a:pt x="63" y="32"/>
                        <a:pt x="109" y="78"/>
                        <a:pt x="156" y="109"/>
                      </a:cubicBezTo>
                      <a:cubicBezTo>
                        <a:pt x="171" y="109"/>
                        <a:pt x="156" y="94"/>
                        <a:pt x="140" y="78"/>
                      </a:cubicBezTo>
                      <a:cubicBezTo>
                        <a:pt x="109" y="47"/>
                        <a:pt x="78" y="32"/>
                        <a:pt x="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1" name="Google Shape;4261;p22"/>
                <p:cNvSpPr/>
                <p:nvPr/>
              </p:nvSpPr>
              <p:spPr>
                <a:xfrm>
                  <a:off x="3884625" y="761175"/>
                  <a:ext cx="2350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63" extrusionOk="0">
                      <a:moveTo>
                        <a:pt x="1" y="0"/>
                      </a:moveTo>
                      <a:cubicBezTo>
                        <a:pt x="1" y="0"/>
                        <a:pt x="1" y="16"/>
                        <a:pt x="1" y="16"/>
                      </a:cubicBezTo>
                      <a:cubicBezTo>
                        <a:pt x="32" y="31"/>
                        <a:pt x="47" y="47"/>
                        <a:pt x="78" y="62"/>
                      </a:cubicBezTo>
                      <a:lnTo>
                        <a:pt x="94" y="62"/>
                      </a:lnTo>
                      <a:cubicBezTo>
                        <a:pt x="78" y="62"/>
                        <a:pt x="78" y="62"/>
                        <a:pt x="78" y="47"/>
                      </a:cubicBezTo>
                      <a:cubicBezTo>
                        <a:pt x="47" y="31"/>
                        <a:pt x="32" y="16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2" name="Google Shape;4262;p22"/>
                <p:cNvSpPr/>
                <p:nvPr/>
              </p:nvSpPr>
              <p:spPr>
                <a:xfrm>
                  <a:off x="3961800" y="693700"/>
                  <a:ext cx="80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48" extrusionOk="0">
                      <a:moveTo>
                        <a:pt x="0" y="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6" y="32"/>
                        <a:pt x="16" y="32"/>
                        <a:pt x="31" y="47"/>
                      </a:cubicBezTo>
                      <a:cubicBezTo>
                        <a:pt x="31" y="32"/>
                        <a:pt x="16" y="16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3" name="Google Shape;4263;p22"/>
                <p:cNvSpPr/>
                <p:nvPr/>
              </p:nvSpPr>
              <p:spPr>
                <a:xfrm>
                  <a:off x="3791175" y="620800"/>
                  <a:ext cx="186150" cy="15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6" h="6019" extrusionOk="0">
                      <a:moveTo>
                        <a:pt x="4374" y="342"/>
                      </a:moveTo>
                      <a:lnTo>
                        <a:pt x="4374" y="342"/>
                      </a:lnTo>
                      <a:cubicBezTo>
                        <a:pt x="4343" y="404"/>
                        <a:pt x="4312" y="466"/>
                        <a:pt x="4297" y="513"/>
                      </a:cubicBezTo>
                      <a:lnTo>
                        <a:pt x="4219" y="497"/>
                      </a:lnTo>
                      <a:lnTo>
                        <a:pt x="4235" y="420"/>
                      </a:lnTo>
                      <a:cubicBezTo>
                        <a:pt x="4281" y="404"/>
                        <a:pt x="4328" y="373"/>
                        <a:pt x="4374" y="342"/>
                      </a:cubicBezTo>
                      <a:close/>
                      <a:moveTo>
                        <a:pt x="5507" y="859"/>
                      </a:moveTo>
                      <a:cubicBezTo>
                        <a:pt x="5524" y="859"/>
                        <a:pt x="5540" y="865"/>
                        <a:pt x="5553" y="885"/>
                      </a:cubicBezTo>
                      <a:cubicBezTo>
                        <a:pt x="5538" y="901"/>
                        <a:pt x="5522" y="932"/>
                        <a:pt x="5507" y="963"/>
                      </a:cubicBezTo>
                      <a:cubicBezTo>
                        <a:pt x="5472" y="988"/>
                        <a:pt x="5450" y="999"/>
                        <a:pt x="5435" y="999"/>
                      </a:cubicBezTo>
                      <a:cubicBezTo>
                        <a:pt x="5397" y="999"/>
                        <a:pt x="5414" y="930"/>
                        <a:pt x="5414" y="885"/>
                      </a:cubicBezTo>
                      <a:cubicBezTo>
                        <a:pt x="5429" y="885"/>
                        <a:pt x="5429" y="869"/>
                        <a:pt x="5445" y="869"/>
                      </a:cubicBezTo>
                      <a:cubicBezTo>
                        <a:pt x="5462" y="869"/>
                        <a:pt x="5485" y="859"/>
                        <a:pt x="5507" y="859"/>
                      </a:cubicBezTo>
                      <a:close/>
                      <a:moveTo>
                        <a:pt x="5367" y="994"/>
                      </a:moveTo>
                      <a:cubicBezTo>
                        <a:pt x="5367" y="1009"/>
                        <a:pt x="5383" y="1025"/>
                        <a:pt x="5367" y="1040"/>
                      </a:cubicBezTo>
                      <a:cubicBezTo>
                        <a:pt x="5367" y="1040"/>
                        <a:pt x="5367" y="1040"/>
                        <a:pt x="5367" y="1056"/>
                      </a:cubicBezTo>
                      <a:lnTo>
                        <a:pt x="5352" y="1025"/>
                      </a:lnTo>
                      <a:cubicBezTo>
                        <a:pt x="5352" y="1025"/>
                        <a:pt x="5352" y="1009"/>
                        <a:pt x="5367" y="994"/>
                      </a:cubicBezTo>
                      <a:close/>
                      <a:moveTo>
                        <a:pt x="6236" y="1211"/>
                      </a:moveTo>
                      <a:cubicBezTo>
                        <a:pt x="6228" y="1218"/>
                        <a:pt x="6224" y="1230"/>
                        <a:pt x="6220" y="1242"/>
                      </a:cubicBezTo>
                      <a:cubicBezTo>
                        <a:pt x="6229" y="1224"/>
                        <a:pt x="6236" y="1211"/>
                        <a:pt x="6236" y="1211"/>
                      </a:cubicBezTo>
                      <a:close/>
                      <a:moveTo>
                        <a:pt x="6220" y="1242"/>
                      </a:moveTo>
                      <a:lnTo>
                        <a:pt x="6220" y="1242"/>
                      </a:lnTo>
                      <a:cubicBezTo>
                        <a:pt x="6215" y="1251"/>
                        <a:pt x="6210" y="1262"/>
                        <a:pt x="6205" y="1273"/>
                      </a:cubicBezTo>
                      <a:cubicBezTo>
                        <a:pt x="6212" y="1265"/>
                        <a:pt x="6216" y="1253"/>
                        <a:pt x="6220" y="1242"/>
                      </a:cubicBezTo>
                      <a:close/>
                      <a:moveTo>
                        <a:pt x="5336" y="1164"/>
                      </a:moveTo>
                      <a:lnTo>
                        <a:pt x="5336" y="1164"/>
                      </a:lnTo>
                      <a:cubicBezTo>
                        <a:pt x="5367" y="1211"/>
                        <a:pt x="5398" y="1257"/>
                        <a:pt x="5445" y="1304"/>
                      </a:cubicBezTo>
                      <a:lnTo>
                        <a:pt x="5352" y="1211"/>
                      </a:lnTo>
                      <a:cubicBezTo>
                        <a:pt x="5352" y="1195"/>
                        <a:pt x="5336" y="1180"/>
                        <a:pt x="5336" y="1164"/>
                      </a:cubicBezTo>
                      <a:close/>
                      <a:moveTo>
                        <a:pt x="5910" y="1118"/>
                      </a:moveTo>
                      <a:lnTo>
                        <a:pt x="6143" y="1381"/>
                      </a:lnTo>
                      <a:cubicBezTo>
                        <a:pt x="6143" y="1397"/>
                        <a:pt x="6143" y="1412"/>
                        <a:pt x="6127" y="1428"/>
                      </a:cubicBezTo>
                      <a:lnTo>
                        <a:pt x="5987" y="1257"/>
                      </a:lnTo>
                      <a:lnTo>
                        <a:pt x="5972" y="1304"/>
                      </a:lnTo>
                      <a:lnTo>
                        <a:pt x="5817" y="1319"/>
                      </a:lnTo>
                      <a:cubicBezTo>
                        <a:pt x="5817" y="1195"/>
                        <a:pt x="5863" y="1149"/>
                        <a:pt x="5910" y="1118"/>
                      </a:cubicBezTo>
                      <a:close/>
                      <a:moveTo>
                        <a:pt x="6251" y="1847"/>
                      </a:moveTo>
                      <a:cubicBezTo>
                        <a:pt x="6298" y="1909"/>
                        <a:pt x="6344" y="1955"/>
                        <a:pt x="6375" y="1986"/>
                      </a:cubicBezTo>
                      <a:cubicBezTo>
                        <a:pt x="6375" y="2002"/>
                        <a:pt x="6360" y="2002"/>
                        <a:pt x="6360" y="2017"/>
                      </a:cubicBezTo>
                      <a:cubicBezTo>
                        <a:pt x="6313" y="1955"/>
                        <a:pt x="6267" y="1909"/>
                        <a:pt x="6220" y="1847"/>
                      </a:cubicBezTo>
                      <a:lnTo>
                        <a:pt x="6220" y="1847"/>
                      </a:lnTo>
                      <a:cubicBezTo>
                        <a:pt x="6236" y="1862"/>
                        <a:pt x="6251" y="1862"/>
                        <a:pt x="6251" y="1862"/>
                      </a:cubicBezTo>
                      <a:cubicBezTo>
                        <a:pt x="6251" y="1862"/>
                        <a:pt x="6251" y="1847"/>
                        <a:pt x="6251" y="1847"/>
                      </a:cubicBezTo>
                      <a:close/>
                      <a:moveTo>
                        <a:pt x="761" y="2529"/>
                      </a:moveTo>
                      <a:cubicBezTo>
                        <a:pt x="759" y="2535"/>
                        <a:pt x="758" y="2540"/>
                        <a:pt x="757" y="2546"/>
                      </a:cubicBezTo>
                      <a:lnTo>
                        <a:pt x="757" y="2546"/>
                      </a:lnTo>
                      <a:cubicBezTo>
                        <a:pt x="759" y="2540"/>
                        <a:pt x="761" y="2535"/>
                        <a:pt x="761" y="2529"/>
                      </a:cubicBezTo>
                      <a:close/>
                      <a:moveTo>
                        <a:pt x="326" y="2576"/>
                      </a:moveTo>
                      <a:cubicBezTo>
                        <a:pt x="337" y="2580"/>
                        <a:pt x="347" y="2583"/>
                        <a:pt x="357" y="2585"/>
                      </a:cubicBezTo>
                      <a:lnTo>
                        <a:pt x="357" y="2585"/>
                      </a:lnTo>
                      <a:cubicBezTo>
                        <a:pt x="346" y="2579"/>
                        <a:pt x="334" y="2576"/>
                        <a:pt x="326" y="2576"/>
                      </a:cubicBezTo>
                      <a:close/>
                      <a:moveTo>
                        <a:pt x="5693" y="668"/>
                      </a:moveTo>
                      <a:cubicBezTo>
                        <a:pt x="5677" y="683"/>
                        <a:pt x="5662" y="714"/>
                        <a:pt x="5646" y="730"/>
                      </a:cubicBezTo>
                      <a:cubicBezTo>
                        <a:pt x="5662" y="730"/>
                        <a:pt x="5693" y="730"/>
                        <a:pt x="5708" y="714"/>
                      </a:cubicBezTo>
                      <a:lnTo>
                        <a:pt x="6205" y="1288"/>
                      </a:lnTo>
                      <a:lnTo>
                        <a:pt x="7414" y="2700"/>
                      </a:lnTo>
                      <a:cubicBezTo>
                        <a:pt x="7399" y="2715"/>
                        <a:pt x="7399" y="2731"/>
                        <a:pt x="7399" y="2762"/>
                      </a:cubicBezTo>
                      <a:cubicBezTo>
                        <a:pt x="7408" y="2771"/>
                        <a:pt x="7416" y="2775"/>
                        <a:pt x="7422" y="2775"/>
                      </a:cubicBezTo>
                      <a:cubicBezTo>
                        <a:pt x="7438" y="2775"/>
                        <a:pt x="7445" y="2753"/>
                        <a:pt x="7445" y="2731"/>
                      </a:cubicBezTo>
                      <a:lnTo>
                        <a:pt x="6205" y="1273"/>
                      </a:lnTo>
                      <a:lnTo>
                        <a:pt x="5693" y="668"/>
                      </a:lnTo>
                      <a:close/>
                      <a:moveTo>
                        <a:pt x="4964" y="2746"/>
                      </a:moveTo>
                      <a:lnTo>
                        <a:pt x="4964" y="2746"/>
                      </a:lnTo>
                      <a:cubicBezTo>
                        <a:pt x="4948" y="2777"/>
                        <a:pt x="4948" y="2793"/>
                        <a:pt x="4917" y="2793"/>
                      </a:cubicBezTo>
                      <a:cubicBezTo>
                        <a:pt x="4933" y="2777"/>
                        <a:pt x="4948" y="2762"/>
                        <a:pt x="4964" y="2746"/>
                      </a:cubicBezTo>
                      <a:close/>
                      <a:moveTo>
                        <a:pt x="966" y="2740"/>
                      </a:moveTo>
                      <a:cubicBezTo>
                        <a:pt x="975" y="2740"/>
                        <a:pt x="984" y="2742"/>
                        <a:pt x="993" y="2746"/>
                      </a:cubicBezTo>
                      <a:cubicBezTo>
                        <a:pt x="978" y="2777"/>
                        <a:pt x="962" y="2793"/>
                        <a:pt x="931" y="2808"/>
                      </a:cubicBezTo>
                      <a:cubicBezTo>
                        <a:pt x="916" y="2793"/>
                        <a:pt x="916" y="2777"/>
                        <a:pt x="900" y="2762"/>
                      </a:cubicBezTo>
                      <a:cubicBezTo>
                        <a:pt x="922" y="2751"/>
                        <a:pt x="944" y="2740"/>
                        <a:pt x="966" y="2740"/>
                      </a:cubicBezTo>
                      <a:close/>
                      <a:moveTo>
                        <a:pt x="6561" y="3196"/>
                      </a:moveTo>
                      <a:lnTo>
                        <a:pt x="6546" y="3211"/>
                      </a:lnTo>
                      <a:cubicBezTo>
                        <a:pt x="6561" y="3211"/>
                        <a:pt x="6561" y="3211"/>
                        <a:pt x="6561" y="3196"/>
                      </a:cubicBezTo>
                      <a:close/>
                      <a:moveTo>
                        <a:pt x="6515" y="3180"/>
                      </a:moveTo>
                      <a:cubicBezTo>
                        <a:pt x="6515" y="3199"/>
                        <a:pt x="6520" y="3206"/>
                        <a:pt x="6531" y="3206"/>
                      </a:cubicBezTo>
                      <a:cubicBezTo>
                        <a:pt x="6538" y="3206"/>
                        <a:pt x="6548" y="3202"/>
                        <a:pt x="6561" y="3196"/>
                      </a:cubicBezTo>
                      <a:lnTo>
                        <a:pt x="6561" y="3196"/>
                      </a:lnTo>
                      <a:cubicBezTo>
                        <a:pt x="6561" y="3196"/>
                        <a:pt x="6561" y="3196"/>
                        <a:pt x="6561" y="3196"/>
                      </a:cubicBezTo>
                      <a:cubicBezTo>
                        <a:pt x="6573" y="3190"/>
                        <a:pt x="6587" y="3184"/>
                        <a:pt x="6601" y="3184"/>
                      </a:cubicBezTo>
                      <a:cubicBezTo>
                        <a:pt x="6623" y="3184"/>
                        <a:pt x="6645" y="3200"/>
                        <a:pt x="6654" y="3258"/>
                      </a:cubicBezTo>
                      <a:cubicBezTo>
                        <a:pt x="6654" y="3242"/>
                        <a:pt x="6654" y="3227"/>
                        <a:pt x="6654" y="3227"/>
                      </a:cubicBezTo>
                      <a:cubicBezTo>
                        <a:pt x="6670" y="3242"/>
                        <a:pt x="6701" y="3273"/>
                        <a:pt x="6716" y="3305"/>
                      </a:cubicBezTo>
                      <a:cubicBezTo>
                        <a:pt x="6592" y="3460"/>
                        <a:pt x="6437" y="3398"/>
                        <a:pt x="6329" y="3429"/>
                      </a:cubicBezTo>
                      <a:cubicBezTo>
                        <a:pt x="6329" y="3413"/>
                        <a:pt x="6329" y="3413"/>
                        <a:pt x="6329" y="3398"/>
                      </a:cubicBezTo>
                      <a:cubicBezTo>
                        <a:pt x="6360" y="3336"/>
                        <a:pt x="6375" y="3289"/>
                        <a:pt x="6391" y="3227"/>
                      </a:cubicBezTo>
                      <a:cubicBezTo>
                        <a:pt x="6422" y="3196"/>
                        <a:pt x="6468" y="3180"/>
                        <a:pt x="6515" y="3180"/>
                      </a:cubicBezTo>
                      <a:close/>
                      <a:moveTo>
                        <a:pt x="6051" y="3588"/>
                      </a:moveTo>
                      <a:cubicBezTo>
                        <a:pt x="6050" y="3588"/>
                        <a:pt x="6050" y="3591"/>
                        <a:pt x="6050" y="3599"/>
                      </a:cubicBezTo>
                      <a:cubicBezTo>
                        <a:pt x="6050" y="3615"/>
                        <a:pt x="6050" y="3615"/>
                        <a:pt x="6065" y="3615"/>
                      </a:cubicBezTo>
                      <a:lnTo>
                        <a:pt x="6050" y="3723"/>
                      </a:lnTo>
                      <a:lnTo>
                        <a:pt x="6143" y="3646"/>
                      </a:lnTo>
                      <a:cubicBezTo>
                        <a:pt x="6112" y="3646"/>
                        <a:pt x="6096" y="3615"/>
                        <a:pt x="6065" y="3599"/>
                      </a:cubicBezTo>
                      <a:cubicBezTo>
                        <a:pt x="6057" y="3591"/>
                        <a:pt x="6053" y="3588"/>
                        <a:pt x="6051" y="3588"/>
                      </a:cubicBezTo>
                      <a:close/>
                      <a:moveTo>
                        <a:pt x="3739" y="3723"/>
                      </a:moveTo>
                      <a:lnTo>
                        <a:pt x="3739" y="3723"/>
                      </a:lnTo>
                      <a:cubicBezTo>
                        <a:pt x="3739" y="3723"/>
                        <a:pt x="3739" y="3723"/>
                        <a:pt x="3739" y="3723"/>
                      </a:cubicBezTo>
                      <a:close/>
                      <a:moveTo>
                        <a:pt x="4840" y="3677"/>
                      </a:moveTo>
                      <a:lnTo>
                        <a:pt x="4840" y="3677"/>
                      </a:lnTo>
                      <a:cubicBezTo>
                        <a:pt x="4871" y="3708"/>
                        <a:pt x="4902" y="3723"/>
                        <a:pt x="4917" y="3739"/>
                      </a:cubicBezTo>
                      <a:cubicBezTo>
                        <a:pt x="4902" y="3739"/>
                        <a:pt x="4886" y="3739"/>
                        <a:pt x="4871" y="3754"/>
                      </a:cubicBezTo>
                      <a:lnTo>
                        <a:pt x="4840" y="3677"/>
                      </a:lnTo>
                      <a:close/>
                      <a:moveTo>
                        <a:pt x="3925" y="3506"/>
                      </a:moveTo>
                      <a:lnTo>
                        <a:pt x="3878" y="3677"/>
                      </a:lnTo>
                      <a:lnTo>
                        <a:pt x="3894" y="3677"/>
                      </a:lnTo>
                      <a:cubicBezTo>
                        <a:pt x="3863" y="3723"/>
                        <a:pt x="3847" y="3770"/>
                        <a:pt x="3816" y="3816"/>
                      </a:cubicBezTo>
                      <a:cubicBezTo>
                        <a:pt x="3739" y="3754"/>
                        <a:pt x="3677" y="3708"/>
                        <a:pt x="3661" y="3692"/>
                      </a:cubicBezTo>
                      <a:cubicBezTo>
                        <a:pt x="3677" y="3677"/>
                        <a:pt x="3692" y="3661"/>
                        <a:pt x="3708" y="3661"/>
                      </a:cubicBezTo>
                      <a:lnTo>
                        <a:pt x="3739" y="3723"/>
                      </a:lnTo>
                      <a:cubicBezTo>
                        <a:pt x="3723" y="3630"/>
                        <a:pt x="3816" y="3568"/>
                        <a:pt x="3925" y="3506"/>
                      </a:cubicBezTo>
                      <a:close/>
                      <a:moveTo>
                        <a:pt x="5491" y="3909"/>
                      </a:moveTo>
                      <a:cubicBezTo>
                        <a:pt x="5507" y="3925"/>
                        <a:pt x="5522" y="3940"/>
                        <a:pt x="5522" y="3971"/>
                      </a:cubicBezTo>
                      <a:lnTo>
                        <a:pt x="5398" y="4033"/>
                      </a:lnTo>
                      <a:lnTo>
                        <a:pt x="5367" y="4033"/>
                      </a:lnTo>
                      <a:cubicBezTo>
                        <a:pt x="5383" y="4002"/>
                        <a:pt x="5429" y="3971"/>
                        <a:pt x="5491" y="3909"/>
                      </a:cubicBezTo>
                      <a:close/>
                      <a:moveTo>
                        <a:pt x="4855" y="3816"/>
                      </a:moveTo>
                      <a:cubicBezTo>
                        <a:pt x="4917" y="3894"/>
                        <a:pt x="5103" y="3847"/>
                        <a:pt x="4995" y="4002"/>
                      </a:cubicBezTo>
                      <a:cubicBezTo>
                        <a:pt x="4995" y="3909"/>
                        <a:pt x="4871" y="3940"/>
                        <a:pt x="4824" y="3909"/>
                      </a:cubicBezTo>
                      <a:cubicBezTo>
                        <a:pt x="4793" y="3925"/>
                        <a:pt x="4778" y="3971"/>
                        <a:pt x="4778" y="4018"/>
                      </a:cubicBezTo>
                      <a:cubicBezTo>
                        <a:pt x="4762" y="4049"/>
                        <a:pt x="4731" y="4064"/>
                        <a:pt x="4700" y="4064"/>
                      </a:cubicBezTo>
                      <a:cubicBezTo>
                        <a:pt x="4716" y="4018"/>
                        <a:pt x="4731" y="3956"/>
                        <a:pt x="4747" y="3909"/>
                      </a:cubicBezTo>
                      <a:cubicBezTo>
                        <a:pt x="4778" y="3894"/>
                        <a:pt x="4809" y="3863"/>
                        <a:pt x="4855" y="3816"/>
                      </a:cubicBezTo>
                      <a:close/>
                      <a:moveTo>
                        <a:pt x="5119" y="4111"/>
                      </a:moveTo>
                      <a:cubicBezTo>
                        <a:pt x="5119" y="4111"/>
                        <a:pt x="5119" y="4127"/>
                        <a:pt x="5119" y="4127"/>
                      </a:cubicBezTo>
                      <a:cubicBezTo>
                        <a:pt x="5103" y="4142"/>
                        <a:pt x="5103" y="4158"/>
                        <a:pt x="5088" y="4158"/>
                      </a:cubicBezTo>
                      <a:cubicBezTo>
                        <a:pt x="5088" y="4142"/>
                        <a:pt x="5103" y="4127"/>
                        <a:pt x="5119" y="4111"/>
                      </a:cubicBezTo>
                      <a:close/>
                      <a:moveTo>
                        <a:pt x="5522" y="4033"/>
                      </a:moveTo>
                      <a:lnTo>
                        <a:pt x="5522" y="4033"/>
                      </a:lnTo>
                      <a:cubicBezTo>
                        <a:pt x="5507" y="4095"/>
                        <a:pt x="5491" y="4158"/>
                        <a:pt x="5491" y="4189"/>
                      </a:cubicBezTo>
                      <a:cubicBezTo>
                        <a:pt x="5476" y="4204"/>
                        <a:pt x="5460" y="4204"/>
                        <a:pt x="5445" y="4220"/>
                      </a:cubicBezTo>
                      <a:lnTo>
                        <a:pt x="5383" y="4080"/>
                      </a:lnTo>
                      <a:lnTo>
                        <a:pt x="5383" y="4080"/>
                      </a:lnTo>
                      <a:cubicBezTo>
                        <a:pt x="5397" y="4083"/>
                        <a:pt x="5410" y="4084"/>
                        <a:pt x="5421" y="4084"/>
                      </a:cubicBezTo>
                      <a:cubicBezTo>
                        <a:pt x="5472" y="4084"/>
                        <a:pt x="5497" y="4059"/>
                        <a:pt x="5522" y="4033"/>
                      </a:cubicBezTo>
                      <a:close/>
                      <a:moveTo>
                        <a:pt x="5414" y="4282"/>
                      </a:moveTo>
                      <a:cubicBezTo>
                        <a:pt x="5429" y="4282"/>
                        <a:pt x="5429" y="4282"/>
                        <a:pt x="5429" y="4297"/>
                      </a:cubicBezTo>
                      <a:lnTo>
                        <a:pt x="5383" y="4328"/>
                      </a:lnTo>
                      <a:cubicBezTo>
                        <a:pt x="5398" y="4313"/>
                        <a:pt x="5398" y="4297"/>
                        <a:pt x="5414" y="4282"/>
                      </a:cubicBezTo>
                      <a:close/>
                      <a:moveTo>
                        <a:pt x="3552" y="4359"/>
                      </a:moveTo>
                      <a:cubicBezTo>
                        <a:pt x="3552" y="4359"/>
                        <a:pt x="3552" y="4375"/>
                        <a:pt x="3537" y="4375"/>
                      </a:cubicBezTo>
                      <a:cubicBezTo>
                        <a:pt x="3537" y="4375"/>
                        <a:pt x="3537" y="4375"/>
                        <a:pt x="3537" y="4359"/>
                      </a:cubicBezTo>
                      <a:close/>
                      <a:moveTo>
                        <a:pt x="5305" y="4297"/>
                      </a:moveTo>
                      <a:cubicBezTo>
                        <a:pt x="5321" y="4313"/>
                        <a:pt x="5336" y="4328"/>
                        <a:pt x="5336" y="4359"/>
                      </a:cubicBezTo>
                      <a:lnTo>
                        <a:pt x="5305" y="4390"/>
                      </a:lnTo>
                      <a:cubicBezTo>
                        <a:pt x="5321" y="4344"/>
                        <a:pt x="5305" y="4328"/>
                        <a:pt x="5305" y="4297"/>
                      </a:cubicBezTo>
                      <a:close/>
                      <a:moveTo>
                        <a:pt x="4762" y="4390"/>
                      </a:moveTo>
                      <a:lnTo>
                        <a:pt x="4762" y="4390"/>
                      </a:lnTo>
                      <a:cubicBezTo>
                        <a:pt x="4760" y="4394"/>
                        <a:pt x="4758" y="4398"/>
                        <a:pt x="4757" y="4402"/>
                      </a:cubicBezTo>
                      <a:lnTo>
                        <a:pt x="4757" y="4402"/>
                      </a:lnTo>
                      <a:cubicBezTo>
                        <a:pt x="4760" y="4399"/>
                        <a:pt x="4762" y="4396"/>
                        <a:pt x="4762" y="4390"/>
                      </a:cubicBezTo>
                      <a:close/>
                      <a:moveTo>
                        <a:pt x="2793" y="4452"/>
                      </a:moveTo>
                      <a:cubicBezTo>
                        <a:pt x="2793" y="4467"/>
                        <a:pt x="2793" y="4468"/>
                        <a:pt x="2778" y="4468"/>
                      </a:cubicBezTo>
                      <a:lnTo>
                        <a:pt x="2778" y="4468"/>
                      </a:lnTo>
                      <a:cubicBezTo>
                        <a:pt x="2783" y="4463"/>
                        <a:pt x="2787" y="4457"/>
                        <a:pt x="2793" y="4452"/>
                      </a:cubicBezTo>
                      <a:close/>
                      <a:moveTo>
                        <a:pt x="5352" y="4064"/>
                      </a:moveTo>
                      <a:cubicBezTo>
                        <a:pt x="5445" y="4173"/>
                        <a:pt x="5290" y="4204"/>
                        <a:pt x="5274" y="4282"/>
                      </a:cubicBezTo>
                      <a:cubicBezTo>
                        <a:pt x="5290" y="4282"/>
                        <a:pt x="5290" y="4282"/>
                        <a:pt x="5305" y="4297"/>
                      </a:cubicBezTo>
                      <a:cubicBezTo>
                        <a:pt x="5274" y="4421"/>
                        <a:pt x="5197" y="4452"/>
                        <a:pt x="5165" y="4514"/>
                      </a:cubicBezTo>
                      <a:lnTo>
                        <a:pt x="5134" y="4514"/>
                      </a:lnTo>
                      <a:lnTo>
                        <a:pt x="5072" y="4313"/>
                      </a:lnTo>
                      <a:lnTo>
                        <a:pt x="5212" y="4251"/>
                      </a:lnTo>
                      <a:cubicBezTo>
                        <a:pt x="5197" y="4235"/>
                        <a:pt x="5197" y="4220"/>
                        <a:pt x="5197" y="4204"/>
                      </a:cubicBezTo>
                      <a:cubicBezTo>
                        <a:pt x="5274" y="4158"/>
                        <a:pt x="5290" y="4111"/>
                        <a:pt x="5321" y="4080"/>
                      </a:cubicBezTo>
                      <a:cubicBezTo>
                        <a:pt x="5336" y="4064"/>
                        <a:pt x="5336" y="4064"/>
                        <a:pt x="5352" y="4064"/>
                      </a:cubicBezTo>
                      <a:close/>
                      <a:moveTo>
                        <a:pt x="388" y="3475"/>
                      </a:moveTo>
                      <a:lnTo>
                        <a:pt x="388" y="3475"/>
                      </a:lnTo>
                      <a:cubicBezTo>
                        <a:pt x="373" y="3491"/>
                        <a:pt x="373" y="3506"/>
                        <a:pt x="358" y="3506"/>
                      </a:cubicBezTo>
                      <a:lnTo>
                        <a:pt x="1110" y="4538"/>
                      </a:lnTo>
                      <a:lnTo>
                        <a:pt x="373" y="3522"/>
                      </a:lnTo>
                      <a:cubicBezTo>
                        <a:pt x="373" y="3506"/>
                        <a:pt x="373" y="3491"/>
                        <a:pt x="388" y="3475"/>
                      </a:cubicBezTo>
                      <a:close/>
                      <a:moveTo>
                        <a:pt x="2281" y="4499"/>
                      </a:moveTo>
                      <a:cubicBezTo>
                        <a:pt x="2296" y="4514"/>
                        <a:pt x="2327" y="4530"/>
                        <a:pt x="2343" y="4545"/>
                      </a:cubicBezTo>
                      <a:lnTo>
                        <a:pt x="2327" y="4545"/>
                      </a:lnTo>
                      <a:cubicBezTo>
                        <a:pt x="2312" y="4530"/>
                        <a:pt x="2281" y="4530"/>
                        <a:pt x="2265" y="4514"/>
                      </a:cubicBezTo>
                      <a:cubicBezTo>
                        <a:pt x="2281" y="4499"/>
                        <a:pt x="2281" y="4499"/>
                        <a:pt x="2281" y="4499"/>
                      </a:cubicBezTo>
                      <a:close/>
                      <a:moveTo>
                        <a:pt x="2234" y="4545"/>
                      </a:moveTo>
                      <a:cubicBezTo>
                        <a:pt x="2234" y="4545"/>
                        <a:pt x="2250" y="4561"/>
                        <a:pt x="2265" y="4561"/>
                      </a:cubicBezTo>
                      <a:cubicBezTo>
                        <a:pt x="2265" y="4561"/>
                        <a:pt x="2265" y="4576"/>
                        <a:pt x="2250" y="4576"/>
                      </a:cubicBezTo>
                      <a:cubicBezTo>
                        <a:pt x="2250" y="4576"/>
                        <a:pt x="2250" y="4576"/>
                        <a:pt x="2250" y="4592"/>
                      </a:cubicBezTo>
                      <a:cubicBezTo>
                        <a:pt x="2250" y="4576"/>
                        <a:pt x="2234" y="4561"/>
                        <a:pt x="2219" y="4561"/>
                      </a:cubicBezTo>
                      <a:cubicBezTo>
                        <a:pt x="2234" y="4545"/>
                        <a:pt x="2234" y="4545"/>
                        <a:pt x="2234" y="4545"/>
                      </a:cubicBezTo>
                      <a:close/>
                      <a:moveTo>
                        <a:pt x="4762" y="4064"/>
                      </a:moveTo>
                      <a:lnTo>
                        <a:pt x="4778" y="4111"/>
                      </a:lnTo>
                      <a:cubicBezTo>
                        <a:pt x="4778" y="4127"/>
                        <a:pt x="4778" y="4127"/>
                        <a:pt x="4778" y="4127"/>
                      </a:cubicBezTo>
                      <a:cubicBezTo>
                        <a:pt x="4793" y="4142"/>
                        <a:pt x="4840" y="4173"/>
                        <a:pt x="4855" y="4204"/>
                      </a:cubicBezTo>
                      <a:cubicBezTo>
                        <a:pt x="4824" y="4220"/>
                        <a:pt x="4778" y="4235"/>
                        <a:pt x="4747" y="4235"/>
                      </a:cubicBezTo>
                      <a:cubicBezTo>
                        <a:pt x="4747" y="4251"/>
                        <a:pt x="4747" y="4266"/>
                        <a:pt x="4747" y="4282"/>
                      </a:cubicBezTo>
                      <a:cubicBezTo>
                        <a:pt x="4747" y="4297"/>
                        <a:pt x="4762" y="4313"/>
                        <a:pt x="4762" y="4328"/>
                      </a:cubicBezTo>
                      <a:cubicBezTo>
                        <a:pt x="4762" y="4359"/>
                        <a:pt x="4731" y="4390"/>
                        <a:pt x="4762" y="4390"/>
                      </a:cubicBezTo>
                      <a:lnTo>
                        <a:pt x="4809" y="4390"/>
                      </a:lnTo>
                      <a:cubicBezTo>
                        <a:pt x="4809" y="4390"/>
                        <a:pt x="4809" y="4390"/>
                        <a:pt x="4809" y="4375"/>
                      </a:cubicBezTo>
                      <a:lnTo>
                        <a:pt x="4933" y="4499"/>
                      </a:lnTo>
                      <a:cubicBezTo>
                        <a:pt x="4933" y="4452"/>
                        <a:pt x="4948" y="4437"/>
                        <a:pt x="4979" y="4421"/>
                      </a:cubicBezTo>
                      <a:cubicBezTo>
                        <a:pt x="4995" y="4468"/>
                        <a:pt x="4995" y="4514"/>
                        <a:pt x="4979" y="4576"/>
                      </a:cubicBezTo>
                      <a:lnTo>
                        <a:pt x="4809" y="4576"/>
                      </a:lnTo>
                      <a:cubicBezTo>
                        <a:pt x="4809" y="4592"/>
                        <a:pt x="4809" y="4592"/>
                        <a:pt x="4809" y="4592"/>
                      </a:cubicBezTo>
                      <a:cubicBezTo>
                        <a:pt x="4764" y="4532"/>
                        <a:pt x="4720" y="4487"/>
                        <a:pt x="4757" y="4402"/>
                      </a:cubicBezTo>
                      <a:lnTo>
                        <a:pt x="4757" y="4402"/>
                      </a:lnTo>
                      <a:cubicBezTo>
                        <a:pt x="4750" y="4408"/>
                        <a:pt x="4736" y="4411"/>
                        <a:pt x="4716" y="4421"/>
                      </a:cubicBezTo>
                      <a:cubicBezTo>
                        <a:pt x="4710" y="4438"/>
                        <a:pt x="4694" y="4445"/>
                        <a:pt x="4676" y="4445"/>
                      </a:cubicBezTo>
                      <a:cubicBezTo>
                        <a:pt x="4644" y="4445"/>
                        <a:pt x="4607" y="4425"/>
                        <a:pt x="4607" y="4406"/>
                      </a:cubicBezTo>
                      <a:cubicBezTo>
                        <a:pt x="4592" y="4452"/>
                        <a:pt x="4592" y="4468"/>
                        <a:pt x="4576" y="4483"/>
                      </a:cubicBezTo>
                      <a:lnTo>
                        <a:pt x="4607" y="4375"/>
                      </a:lnTo>
                      <a:lnTo>
                        <a:pt x="4638" y="4390"/>
                      </a:lnTo>
                      <a:cubicBezTo>
                        <a:pt x="4669" y="4313"/>
                        <a:pt x="4669" y="4220"/>
                        <a:pt x="4685" y="4127"/>
                      </a:cubicBezTo>
                      <a:lnTo>
                        <a:pt x="4762" y="4064"/>
                      </a:lnTo>
                      <a:close/>
                      <a:moveTo>
                        <a:pt x="4638" y="4623"/>
                      </a:moveTo>
                      <a:cubicBezTo>
                        <a:pt x="4638" y="4654"/>
                        <a:pt x="4623" y="4669"/>
                        <a:pt x="4592" y="4669"/>
                      </a:cubicBezTo>
                      <a:cubicBezTo>
                        <a:pt x="4592" y="4669"/>
                        <a:pt x="4576" y="4669"/>
                        <a:pt x="4576" y="4654"/>
                      </a:cubicBezTo>
                      <a:cubicBezTo>
                        <a:pt x="4592" y="4638"/>
                        <a:pt x="4607" y="4623"/>
                        <a:pt x="4638" y="4623"/>
                      </a:cubicBezTo>
                      <a:close/>
                      <a:moveTo>
                        <a:pt x="4824" y="4623"/>
                      </a:moveTo>
                      <a:cubicBezTo>
                        <a:pt x="4855" y="4623"/>
                        <a:pt x="4886" y="4623"/>
                        <a:pt x="4902" y="4638"/>
                      </a:cubicBezTo>
                      <a:cubicBezTo>
                        <a:pt x="4902" y="4669"/>
                        <a:pt x="4871" y="4685"/>
                        <a:pt x="4855" y="4685"/>
                      </a:cubicBezTo>
                      <a:cubicBezTo>
                        <a:pt x="4855" y="4669"/>
                        <a:pt x="4840" y="4638"/>
                        <a:pt x="4824" y="4623"/>
                      </a:cubicBezTo>
                      <a:close/>
                      <a:moveTo>
                        <a:pt x="2389" y="4669"/>
                      </a:moveTo>
                      <a:cubicBezTo>
                        <a:pt x="2420" y="4669"/>
                        <a:pt x="2436" y="4685"/>
                        <a:pt x="2451" y="4700"/>
                      </a:cubicBezTo>
                      <a:cubicBezTo>
                        <a:pt x="2451" y="4700"/>
                        <a:pt x="2451" y="4700"/>
                        <a:pt x="2436" y="4716"/>
                      </a:cubicBezTo>
                      <a:cubicBezTo>
                        <a:pt x="2420" y="4700"/>
                        <a:pt x="2405" y="4700"/>
                        <a:pt x="2389" y="4685"/>
                      </a:cubicBezTo>
                      <a:lnTo>
                        <a:pt x="2389" y="4669"/>
                      </a:lnTo>
                      <a:close/>
                      <a:moveTo>
                        <a:pt x="2870" y="4716"/>
                      </a:moveTo>
                      <a:lnTo>
                        <a:pt x="2855" y="4747"/>
                      </a:lnTo>
                      <a:lnTo>
                        <a:pt x="2856" y="4747"/>
                      </a:lnTo>
                      <a:cubicBezTo>
                        <a:pt x="2861" y="4738"/>
                        <a:pt x="2866" y="4728"/>
                        <a:pt x="2870" y="4716"/>
                      </a:cubicBezTo>
                      <a:close/>
                      <a:moveTo>
                        <a:pt x="2358" y="4731"/>
                      </a:moveTo>
                      <a:lnTo>
                        <a:pt x="2358" y="4731"/>
                      </a:lnTo>
                      <a:cubicBezTo>
                        <a:pt x="2374" y="4747"/>
                        <a:pt x="2389" y="4762"/>
                        <a:pt x="2405" y="4762"/>
                      </a:cubicBezTo>
                      <a:cubicBezTo>
                        <a:pt x="2389" y="4778"/>
                        <a:pt x="2389" y="4778"/>
                        <a:pt x="2389" y="4778"/>
                      </a:cubicBezTo>
                      <a:cubicBezTo>
                        <a:pt x="2358" y="4778"/>
                        <a:pt x="2358" y="4762"/>
                        <a:pt x="2358" y="4731"/>
                      </a:cubicBezTo>
                      <a:close/>
                      <a:moveTo>
                        <a:pt x="2778" y="4468"/>
                      </a:moveTo>
                      <a:lnTo>
                        <a:pt x="2778" y="4468"/>
                      </a:lnTo>
                      <a:cubicBezTo>
                        <a:pt x="2824" y="4468"/>
                        <a:pt x="2870" y="4468"/>
                        <a:pt x="2901" y="4483"/>
                      </a:cubicBezTo>
                      <a:cubicBezTo>
                        <a:pt x="2886" y="4561"/>
                        <a:pt x="2886" y="4654"/>
                        <a:pt x="2870" y="4747"/>
                      </a:cubicBezTo>
                      <a:lnTo>
                        <a:pt x="2856" y="4747"/>
                      </a:lnTo>
                      <a:cubicBezTo>
                        <a:pt x="2831" y="4791"/>
                        <a:pt x="2801" y="4802"/>
                        <a:pt x="2771" y="4802"/>
                      </a:cubicBezTo>
                      <a:cubicBezTo>
                        <a:pt x="2745" y="4802"/>
                        <a:pt x="2719" y="4793"/>
                        <a:pt x="2699" y="4793"/>
                      </a:cubicBezTo>
                      <a:cubicBezTo>
                        <a:pt x="2699" y="4793"/>
                        <a:pt x="2684" y="4809"/>
                        <a:pt x="2684" y="4809"/>
                      </a:cubicBezTo>
                      <a:cubicBezTo>
                        <a:pt x="2668" y="4793"/>
                        <a:pt x="2653" y="4778"/>
                        <a:pt x="2622" y="4762"/>
                      </a:cubicBezTo>
                      <a:cubicBezTo>
                        <a:pt x="2637" y="4762"/>
                        <a:pt x="2637" y="4747"/>
                        <a:pt x="2637" y="4747"/>
                      </a:cubicBezTo>
                      <a:cubicBezTo>
                        <a:pt x="2653" y="4762"/>
                        <a:pt x="2684" y="4778"/>
                        <a:pt x="2699" y="4793"/>
                      </a:cubicBezTo>
                      <a:cubicBezTo>
                        <a:pt x="2699" y="4762"/>
                        <a:pt x="2715" y="4716"/>
                        <a:pt x="2715" y="4685"/>
                      </a:cubicBezTo>
                      <a:cubicBezTo>
                        <a:pt x="2715" y="4669"/>
                        <a:pt x="2715" y="4669"/>
                        <a:pt x="2715" y="4669"/>
                      </a:cubicBezTo>
                      <a:cubicBezTo>
                        <a:pt x="2730" y="4654"/>
                        <a:pt x="2746" y="4638"/>
                        <a:pt x="2761" y="4638"/>
                      </a:cubicBezTo>
                      <a:cubicBezTo>
                        <a:pt x="2746" y="4638"/>
                        <a:pt x="2746" y="4607"/>
                        <a:pt x="2730" y="4592"/>
                      </a:cubicBezTo>
                      <a:cubicBezTo>
                        <a:pt x="2746" y="4576"/>
                        <a:pt x="2761" y="4576"/>
                        <a:pt x="2761" y="4561"/>
                      </a:cubicBezTo>
                      <a:cubicBezTo>
                        <a:pt x="2746" y="4561"/>
                        <a:pt x="2746" y="4561"/>
                        <a:pt x="2730" y="4545"/>
                      </a:cubicBezTo>
                      <a:cubicBezTo>
                        <a:pt x="2743" y="4519"/>
                        <a:pt x="2756" y="4494"/>
                        <a:pt x="2778" y="4468"/>
                      </a:cubicBezTo>
                      <a:close/>
                      <a:moveTo>
                        <a:pt x="2172" y="4607"/>
                      </a:moveTo>
                      <a:cubicBezTo>
                        <a:pt x="2188" y="4623"/>
                        <a:pt x="2203" y="4638"/>
                        <a:pt x="2219" y="4638"/>
                      </a:cubicBezTo>
                      <a:cubicBezTo>
                        <a:pt x="2188" y="4685"/>
                        <a:pt x="2157" y="4731"/>
                        <a:pt x="2110" y="4747"/>
                      </a:cubicBezTo>
                      <a:cubicBezTo>
                        <a:pt x="2110" y="4747"/>
                        <a:pt x="2126" y="4762"/>
                        <a:pt x="2157" y="4793"/>
                      </a:cubicBezTo>
                      <a:cubicBezTo>
                        <a:pt x="2126" y="4809"/>
                        <a:pt x="2095" y="4824"/>
                        <a:pt x="2064" y="4855"/>
                      </a:cubicBezTo>
                      <a:cubicBezTo>
                        <a:pt x="2064" y="4824"/>
                        <a:pt x="2048" y="4793"/>
                        <a:pt x="2017" y="4762"/>
                      </a:cubicBezTo>
                      <a:cubicBezTo>
                        <a:pt x="2064" y="4716"/>
                        <a:pt x="2110" y="4654"/>
                        <a:pt x="2172" y="4607"/>
                      </a:cubicBezTo>
                      <a:close/>
                      <a:moveTo>
                        <a:pt x="4793" y="4731"/>
                      </a:moveTo>
                      <a:cubicBezTo>
                        <a:pt x="4793" y="4747"/>
                        <a:pt x="4809" y="4762"/>
                        <a:pt x="4809" y="4778"/>
                      </a:cubicBezTo>
                      <a:cubicBezTo>
                        <a:pt x="4824" y="4762"/>
                        <a:pt x="4824" y="4762"/>
                        <a:pt x="4840" y="4747"/>
                      </a:cubicBezTo>
                      <a:cubicBezTo>
                        <a:pt x="4840" y="4762"/>
                        <a:pt x="4855" y="4762"/>
                        <a:pt x="4855" y="4778"/>
                      </a:cubicBezTo>
                      <a:lnTo>
                        <a:pt x="4809" y="4778"/>
                      </a:lnTo>
                      <a:cubicBezTo>
                        <a:pt x="4747" y="4793"/>
                        <a:pt x="4716" y="4824"/>
                        <a:pt x="4669" y="4840"/>
                      </a:cubicBezTo>
                      <a:cubicBezTo>
                        <a:pt x="4654" y="4855"/>
                        <a:pt x="4623" y="4855"/>
                        <a:pt x="4607" y="4855"/>
                      </a:cubicBezTo>
                      <a:lnTo>
                        <a:pt x="4638" y="4809"/>
                      </a:lnTo>
                      <a:lnTo>
                        <a:pt x="4669" y="4840"/>
                      </a:lnTo>
                      <a:cubicBezTo>
                        <a:pt x="4669" y="4793"/>
                        <a:pt x="4716" y="4747"/>
                        <a:pt x="4747" y="4731"/>
                      </a:cubicBezTo>
                      <a:close/>
                      <a:moveTo>
                        <a:pt x="2591" y="4793"/>
                      </a:moveTo>
                      <a:cubicBezTo>
                        <a:pt x="2622" y="4824"/>
                        <a:pt x="2653" y="4840"/>
                        <a:pt x="2684" y="4855"/>
                      </a:cubicBezTo>
                      <a:cubicBezTo>
                        <a:pt x="2684" y="4855"/>
                        <a:pt x="2684" y="4855"/>
                        <a:pt x="2684" y="4840"/>
                      </a:cubicBezTo>
                      <a:cubicBezTo>
                        <a:pt x="2684" y="4855"/>
                        <a:pt x="2684" y="4871"/>
                        <a:pt x="2699" y="4871"/>
                      </a:cubicBezTo>
                      <a:cubicBezTo>
                        <a:pt x="2684" y="4871"/>
                        <a:pt x="2684" y="4871"/>
                        <a:pt x="2684" y="4855"/>
                      </a:cubicBezTo>
                      <a:cubicBezTo>
                        <a:pt x="2684" y="4871"/>
                        <a:pt x="2668" y="4871"/>
                        <a:pt x="2668" y="4871"/>
                      </a:cubicBezTo>
                      <a:lnTo>
                        <a:pt x="2653" y="4855"/>
                      </a:lnTo>
                      <a:lnTo>
                        <a:pt x="2622" y="4824"/>
                      </a:lnTo>
                      <a:cubicBezTo>
                        <a:pt x="2622" y="4824"/>
                        <a:pt x="2622" y="4824"/>
                        <a:pt x="2622" y="4840"/>
                      </a:cubicBezTo>
                      <a:cubicBezTo>
                        <a:pt x="2606" y="4824"/>
                        <a:pt x="2591" y="4824"/>
                        <a:pt x="2560" y="4809"/>
                      </a:cubicBezTo>
                      <a:lnTo>
                        <a:pt x="2575" y="4809"/>
                      </a:lnTo>
                      <a:cubicBezTo>
                        <a:pt x="2575" y="4809"/>
                        <a:pt x="2575" y="4793"/>
                        <a:pt x="2591" y="4793"/>
                      </a:cubicBezTo>
                      <a:close/>
                      <a:moveTo>
                        <a:pt x="1753" y="4716"/>
                      </a:moveTo>
                      <a:cubicBezTo>
                        <a:pt x="1753" y="4747"/>
                        <a:pt x="1753" y="4762"/>
                        <a:pt x="1753" y="4793"/>
                      </a:cubicBezTo>
                      <a:lnTo>
                        <a:pt x="1846" y="4855"/>
                      </a:lnTo>
                      <a:cubicBezTo>
                        <a:pt x="1862" y="4871"/>
                        <a:pt x="1877" y="4886"/>
                        <a:pt x="1893" y="4902"/>
                      </a:cubicBezTo>
                      <a:lnTo>
                        <a:pt x="1660" y="4747"/>
                      </a:lnTo>
                      <a:cubicBezTo>
                        <a:pt x="1691" y="4731"/>
                        <a:pt x="1722" y="4716"/>
                        <a:pt x="1738" y="4716"/>
                      </a:cubicBezTo>
                      <a:close/>
                      <a:moveTo>
                        <a:pt x="2668" y="4871"/>
                      </a:moveTo>
                      <a:cubicBezTo>
                        <a:pt x="2684" y="4886"/>
                        <a:pt x="2684" y="4886"/>
                        <a:pt x="2699" y="4902"/>
                      </a:cubicBezTo>
                      <a:cubicBezTo>
                        <a:pt x="2699" y="4902"/>
                        <a:pt x="2699" y="4917"/>
                        <a:pt x="2699" y="4917"/>
                      </a:cubicBezTo>
                      <a:lnTo>
                        <a:pt x="2668" y="4871"/>
                      </a:lnTo>
                      <a:close/>
                      <a:moveTo>
                        <a:pt x="4561" y="4731"/>
                      </a:moveTo>
                      <a:lnTo>
                        <a:pt x="4561" y="4731"/>
                      </a:lnTo>
                      <a:cubicBezTo>
                        <a:pt x="4607" y="4793"/>
                        <a:pt x="4576" y="4824"/>
                        <a:pt x="4530" y="4855"/>
                      </a:cubicBezTo>
                      <a:cubicBezTo>
                        <a:pt x="4514" y="4855"/>
                        <a:pt x="4514" y="4840"/>
                        <a:pt x="4499" y="4840"/>
                      </a:cubicBezTo>
                      <a:lnTo>
                        <a:pt x="4499" y="4840"/>
                      </a:lnTo>
                      <a:cubicBezTo>
                        <a:pt x="4499" y="4840"/>
                        <a:pt x="4514" y="4855"/>
                        <a:pt x="4514" y="4855"/>
                      </a:cubicBezTo>
                      <a:cubicBezTo>
                        <a:pt x="4499" y="4886"/>
                        <a:pt x="4483" y="4917"/>
                        <a:pt x="4514" y="4949"/>
                      </a:cubicBezTo>
                      <a:cubicBezTo>
                        <a:pt x="4483" y="4949"/>
                        <a:pt x="4452" y="4949"/>
                        <a:pt x="4437" y="4964"/>
                      </a:cubicBezTo>
                      <a:lnTo>
                        <a:pt x="4421" y="4871"/>
                      </a:lnTo>
                      <a:cubicBezTo>
                        <a:pt x="4437" y="4871"/>
                        <a:pt x="4452" y="4855"/>
                        <a:pt x="4452" y="4840"/>
                      </a:cubicBezTo>
                      <a:cubicBezTo>
                        <a:pt x="4452" y="4824"/>
                        <a:pt x="4468" y="4809"/>
                        <a:pt x="4483" y="4793"/>
                      </a:cubicBezTo>
                      <a:lnTo>
                        <a:pt x="4561" y="4731"/>
                      </a:lnTo>
                      <a:close/>
                      <a:moveTo>
                        <a:pt x="2560" y="4886"/>
                      </a:moveTo>
                      <a:cubicBezTo>
                        <a:pt x="2575" y="4886"/>
                        <a:pt x="2591" y="4902"/>
                        <a:pt x="2606" y="4917"/>
                      </a:cubicBezTo>
                      <a:cubicBezTo>
                        <a:pt x="2606" y="4933"/>
                        <a:pt x="2591" y="4949"/>
                        <a:pt x="2575" y="4964"/>
                      </a:cubicBezTo>
                      <a:cubicBezTo>
                        <a:pt x="2575" y="4964"/>
                        <a:pt x="2575" y="4980"/>
                        <a:pt x="2560" y="4980"/>
                      </a:cubicBezTo>
                      <a:cubicBezTo>
                        <a:pt x="2560" y="4964"/>
                        <a:pt x="2544" y="4933"/>
                        <a:pt x="2544" y="4917"/>
                      </a:cubicBezTo>
                      <a:cubicBezTo>
                        <a:pt x="2544" y="4902"/>
                        <a:pt x="2560" y="4886"/>
                        <a:pt x="2560" y="4886"/>
                      </a:cubicBezTo>
                      <a:close/>
                      <a:moveTo>
                        <a:pt x="1971" y="4949"/>
                      </a:moveTo>
                      <a:lnTo>
                        <a:pt x="2017" y="4980"/>
                      </a:lnTo>
                      <a:cubicBezTo>
                        <a:pt x="2017" y="4980"/>
                        <a:pt x="2033" y="4995"/>
                        <a:pt x="2033" y="5011"/>
                      </a:cubicBezTo>
                      <a:lnTo>
                        <a:pt x="1971" y="4964"/>
                      </a:lnTo>
                      <a:lnTo>
                        <a:pt x="1971" y="4949"/>
                      </a:lnTo>
                      <a:close/>
                      <a:moveTo>
                        <a:pt x="4297" y="4995"/>
                      </a:moveTo>
                      <a:cubicBezTo>
                        <a:pt x="4328" y="5011"/>
                        <a:pt x="4359" y="5011"/>
                        <a:pt x="4374" y="5011"/>
                      </a:cubicBezTo>
                      <a:cubicBezTo>
                        <a:pt x="4359" y="5042"/>
                        <a:pt x="4328" y="5057"/>
                        <a:pt x="4297" y="5057"/>
                      </a:cubicBezTo>
                      <a:cubicBezTo>
                        <a:pt x="4297" y="5026"/>
                        <a:pt x="4297" y="5011"/>
                        <a:pt x="4297" y="4995"/>
                      </a:cubicBezTo>
                      <a:close/>
                      <a:moveTo>
                        <a:pt x="2405" y="5119"/>
                      </a:moveTo>
                      <a:lnTo>
                        <a:pt x="2389" y="5135"/>
                      </a:lnTo>
                      <a:cubicBezTo>
                        <a:pt x="2389" y="5135"/>
                        <a:pt x="2405" y="5135"/>
                        <a:pt x="2405" y="5119"/>
                      </a:cubicBezTo>
                      <a:close/>
                      <a:moveTo>
                        <a:pt x="4080" y="4871"/>
                      </a:moveTo>
                      <a:cubicBezTo>
                        <a:pt x="4126" y="4886"/>
                        <a:pt x="4157" y="4917"/>
                        <a:pt x="4204" y="4933"/>
                      </a:cubicBezTo>
                      <a:cubicBezTo>
                        <a:pt x="4235" y="4980"/>
                        <a:pt x="4266" y="5011"/>
                        <a:pt x="4281" y="5135"/>
                      </a:cubicBezTo>
                      <a:cubicBezTo>
                        <a:pt x="4188" y="5104"/>
                        <a:pt x="4095" y="5057"/>
                        <a:pt x="4002" y="5011"/>
                      </a:cubicBezTo>
                      <a:cubicBezTo>
                        <a:pt x="4018" y="4949"/>
                        <a:pt x="4049" y="4902"/>
                        <a:pt x="4080" y="4871"/>
                      </a:cubicBezTo>
                      <a:close/>
                      <a:moveTo>
                        <a:pt x="2513" y="4995"/>
                      </a:moveTo>
                      <a:cubicBezTo>
                        <a:pt x="2513" y="5011"/>
                        <a:pt x="2529" y="5011"/>
                        <a:pt x="2544" y="5026"/>
                      </a:cubicBezTo>
                      <a:cubicBezTo>
                        <a:pt x="2513" y="5057"/>
                        <a:pt x="2482" y="5104"/>
                        <a:pt x="2467" y="5135"/>
                      </a:cubicBezTo>
                      <a:lnTo>
                        <a:pt x="2451" y="5104"/>
                      </a:lnTo>
                      <a:cubicBezTo>
                        <a:pt x="2451" y="5135"/>
                        <a:pt x="2436" y="5150"/>
                        <a:pt x="2436" y="5166"/>
                      </a:cubicBezTo>
                      <a:lnTo>
                        <a:pt x="2389" y="5135"/>
                      </a:lnTo>
                      <a:lnTo>
                        <a:pt x="2203" y="5011"/>
                      </a:lnTo>
                      <a:cubicBezTo>
                        <a:pt x="2219" y="4995"/>
                        <a:pt x="2219" y="4995"/>
                        <a:pt x="2219" y="4995"/>
                      </a:cubicBezTo>
                      <a:cubicBezTo>
                        <a:pt x="2234" y="5073"/>
                        <a:pt x="2358" y="5011"/>
                        <a:pt x="2405" y="5119"/>
                      </a:cubicBezTo>
                      <a:cubicBezTo>
                        <a:pt x="2436" y="5073"/>
                        <a:pt x="2482" y="5042"/>
                        <a:pt x="2513" y="4995"/>
                      </a:cubicBezTo>
                      <a:close/>
                      <a:moveTo>
                        <a:pt x="2265" y="5150"/>
                      </a:moveTo>
                      <a:lnTo>
                        <a:pt x="2312" y="5181"/>
                      </a:lnTo>
                      <a:lnTo>
                        <a:pt x="2296" y="5181"/>
                      </a:lnTo>
                      <a:cubicBezTo>
                        <a:pt x="2281" y="5166"/>
                        <a:pt x="2265" y="5166"/>
                        <a:pt x="2265" y="5150"/>
                      </a:cubicBezTo>
                      <a:close/>
                      <a:moveTo>
                        <a:pt x="3987" y="5026"/>
                      </a:moveTo>
                      <a:cubicBezTo>
                        <a:pt x="4018" y="5104"/>
                        <a:pt x="4018" y="5181"/>
                        <a:pt x="3971" y="5243"/>
                      </a:cubicBezTo>
                      <a:cubicBezTo>
                        <a:pt x="3971" y="5166"/>
                        <a:pt x="3971" y="5104"/>
                        <a:pt x="3987" y="5026"/>
                      </a:cubicBezTo>
                      <a:close/>
                      <a:moveTo>
                        <a:pt x="2327" y="5197"/>
                      </a:moveTo>
                      <a:lnTo>
                        <a:pt x="2405" y="5243"/>
                      </a:lnTo>
                      <a:cubicBezTo>
                        <a:pt x="2405" y="5259"/>
                        <a:pt x="2405" y="5259"/>
                        <a:pt x="2405" y="5274"/>
                      </a:cubicBezTo>
                      <a:lnTo>
                        <a:pt x="2312" y="5212"/>
                      </a:lnTo>
                      <a:cubicBezTo>
                        <a:pt x="2312" y="5197"/>
                        <a:pt x="2327" y="5197"/>
                        <a:pt x="2327" y="5197"/>
                      </a:cubicBezTo>
                      <a:close/>
                      <a:moveTo>
                        <a:pt x="1769" y="5305"/>
                      </a:moveTo>
                      <a:lnTo>
                        <a:pt x="1738" y="5321"/>
                      </a:lnTo>
                      <a:cubicBezTo>
                        <a:pt x="1753" y="5321"/>
                        <a:pt x="1753" y="5321"/>
                        <a:pt x="1769" y="5305"/>
                      </a:cubicBezTo>
                      <a:close/>
                      <a:moveTo>
                        <a:pt x="3674" y="5349"/>
                      </a:moveTo>
                      <a:cubicBezTo>
                        <a:pt x="3670" y="5373"/>
                        <a:pt x="3672" y="5390"/>
                        <a:pt x="3679" y="5401"/>
                      </a:cubicBezTo>
                      <a:lnTo>
                        <a:pt x="3679" y="5401"/>
                      </a:lnTo>
                      <a:cubicBezTo>
                        <a:pt x="3678" y="5400"/>
                        <a:pt x="3677" y="5399"/>
                        <a:pt x="3677" y="5398"/>
                      </a:cubicBezTo>
                      <a:cubicBezTo>
                        <a:pt x="3665" y="5376"/>
                        <a:pt x="3670" y="5361"/>
                        <a:pt x="3674" y="5349"/>
                      </a:cubicBezTo>
                      <a:close/>
                      <a:moveTo>
                        <a:pt x="2265" y="5274"/>
                      </a:moveTo>
                      <a:cubicBezTo>
                        <a:pt x="2281" y="5305"/>
                        <a:pt x="2296" y="5321"/>
                        <a:pt x="2312" y="5352"/>
                      </a:cubicBezTo>
                      <a:cubicBezTo>
                        <a:pt x="2343" y="5321"/>
                        <a:pt x="2358" y="5305"/>
                        <a:pt x="2374" y="5305"/>
                      </a:cubicBezTo>
                      <a:cubicBezTo>
                        <a:pt x="2374" y="5290"/>
                        <a:pt x="2358" y="5290"/>
                        <a:pt x="2358" y="5274"/>
                      </a:cubicBezTo>
                      <a:lnTo>
                        <a:pt x="2358" y="5274"/>
                      </a:lnTo>
                      <a:lnTo>
                        <a:pt x="2389" y="5290"/>
                      </a:lnTo>
                      <a:cubicBezTo>
                        <a:pt x="2374" y="5290"/>
                        <a:pt x="2374" y="5290"/>
                        <a:pt x="2374" y="5305"/>
                      </a:cubicBezTo>
                      <a:cubicBezTo>
                        <a:pt x="2389" y="5321"/>
                        <a:pt x="2405" y="5336"/>
                        <a:pt x="2420" y="5352"/>
                      </a:cubicBezTo>
                      <a:cubicBezTo>
                        <a:pt x="2343" y="5398"/>
                        <a:pt x="2265" y="5445"/>
                        <a:pt x="2203" y="5460"/>
                      </a:cubicBezTo>
                      <a:cubicBezTo>
                        <a:pt x="2203" y="5383"/>
                        <a:pt x="2219" y="5321"/>
                        <a:pt x="2265" y="5274"/>
                      </a:cubicBezTo>
                      <a:close/>
                      <a:moveTo>
                        <a:pt x="2963" y="5460"/>
                      </a:moveTo>
                      <a:cubicBezTo>
                        <a:pt x="2948" y="5476"/>
                        <a:pt x="2932" y="5476"/>
                        <a:pt x="2917" y="5507"/>
                      </a:cubicBezTo>
                      <a:lnTo>
                        <a:pt x="2886" y="5476"/>
                      </a:lnTo>
                      <a:cubicBezTo>
                        <a:pt x="2901" y="5460"/>
                        <a:pt x="2932" y="5460"/>
                        <a:pt x="2963" y="5460"/>
                      </a:cubicBezTo>
                      <a:close/>
                      <a:moveTo>
                        <a:pt x="2870" y="5569"/>
                      </a:moveTo>
                      <a:lnTo>
                        <a:pt x="3196" y="5802"/>
                      </a:lnTo>
                      <a:cubicBezTo>
                        <a:pt x="3196" y="5771"/>
                        <a:pt x="3180" y="5740"/>
                        <a:pt x="3196" y="5708"/>
                      </a:cubicBezTo>
                      <a:cubicBezTo>
                        <a:pt x="3209" y="5689"/>
                        <a:pt x="3224" y="5680"/>
                        <a:pt x="3242" y="5680"/>
                      </a:cubicBezTo>
                      <a:cubicBezTo>
                        <a:pt x="3266" y="5680"/>
                        <a:pt x="3293" y="5697"/>
                        <a:pt x="3320" y="5724"/>
                      </a:cubicBezTo>
                      <a:cubicBezTo>
                        <a:pt x="3196" y="5755"/>
                        <a:pt x="3273" y="5833"/>
                        <a:pt x="3273" y="5895"/>
                      </a:cubicBezTo>
                      <a:lnTo>
                        <a:pt x="2839" y="5584"/>
                      </a:lnTo>
                      <a:cubicBezTo>
                        <a:pt x="2855" y="5584"/>
                        <a:pt x="2855" y="5584"/>
                        <a:pt x="2870" y="5569"/>
                      </a:cubicBezTo>
                      <a:close/>
                      <a:moveTo>
                        <a:pt x="577" y="2854"/>
                      </a:moveTo>
                      <a:cubicBezTo>
                        <a:pt x="581" y="2854"/>
                        <a:pt x="586" y="2854"/>
                        <a:pt x="590" y="2855"/>
                      </a:cubicBezTo>
                      <a:cubicBezTo>
                        <a:pt x="652" y="2932"/>
                        <a:pt x="714" y="3010"/>
                        <a:pt x="776" y="3087"/>
                      </a:cubicBezTo>
                      <a:lnTo>
                        <a:pt x="776" y="3103"/>
                      </a:lnTo>
                      <a:cubicBezTo>
                        <a:pt x="792" y="3134"/>
                        <a:pt x="807" y="3149"/>
                        <a:pt x="823" y="3165"/>
                      </a:cubicBezTo>
                      <a:cubicBezTo>
                        <a:pt x="823" y="3149"/>
                        <a:pt x="838" y="3118"/>
                        <a:pt x="854" y="3118"/>
                      </a:cubicBezTo>
                      <a:cubicBezTo>
                        <a:pt x="854" y="3134"/>
                        <a:pt x="900" y="3196"/>
                        <a:pt x="885" y="3242"/>
                      </a:cubicBezTo>
                      <a:cubicBezTo>
                        <a:pt x="869" y="3227"/>
                        <a:pt x="854" y="3196"/>
                        <a:pt x="823" y="3165"/>
                      </a:cubicBezTo>
                      <a:cubicBezTo>
                        <a:pt x="823" y="3211"/>
                        <a:pt x="823" y="3242"/>
                        <a:pt x="792" y="3258"/>
                      </a:cubicBezTo>
                      <a:cubicBezTo>
                        <a:pt x="838" y="3320"/>
                        <a:pt x="900" y="3398"/>
                        <a:pt x="947" y="3460"/>
                      </a:cubicBezTo>
                      <a:cubicBezTo>
                        <a:pt x="931" y="3491"/>
                        <a:pt x="916" y="3522"/>
                        <a:pt x="916" y="3568"/>
                      </a:cubicBezTo>
                      <a:cubicBezTo>
                        <a:pt x="978" y="3646"/>
                        <a:pt x="1040" y="3739"/>
                        <a:pt x="1102" y="3832"/>
                      </a:cubicBezTo>
                      <a:cubicBezTo>
                        <a:pt x="1086" y="3863"/>
                        <a:pt x="1055" y="3878"/>
                        <a:pt x="1040" y="3878"/>
                      </a:cubicBezTo>
                      <a:cubicBezTo>
                        <a:pt x="1117" y="3878"/>
                        <a:pt x="1133" y="3894"/>
                        <a:pt x="1164" y="3909"/>
                      </a:cubicBezTo>
                      <a:cubicBezTo>
                        <a:pt x="1211" y="3971"/>
                        <a:pt x="1257" y="4049"/>
                        <a:pt x="1319" y="4111"/>
                      </a:cubicBezTo>
                      <a:cubicBezTo>
                        <a:pt x="1226" y="4111"/>
                        <a:pt x="1102" y="4033"/>
                        <a:pt x="1055" y="4002"/>
                      </a:cubicBezTo>
                      <a:cubicBezTo>
                        <a:pt x="1024" y="4033"/>
                        <a:pt x="993" y="4064"/>
                        <a:pt x="978" y="4080"/>
                      </a:cubicBezTo>
                      <a:lnTo>
                        <a:pt x="1505" y="4809"/>
                      </a:lnTo>
                      <a:cubicBezTo>
                        <a:pt x="1536" y="4793"/>
                        <a:pt x="1583" y="4778"/>
                        <a:pt x="1629" y="4762"/>
                      </a:cubicBezTo>
                      <a:lnTo>
                        <a:pt x="1939" y="4980"/>
                      </a:lnTo>
                      <a:cubicBezTo>
                        <a:pt x="1955" y="4995"/>
                        <a:pt x="1971" y="5011"/>
                        <a:pt x="1971" y="5026"/>
                      </a:cubicBezTo>
                      <a:cubicBezTo>
                        <a:pt x="1971" y="5026"/>
                        <a:pt x="1971" y="5011"/>
                        <a:pt x="1971" y="5011"/>
                      </a:cubicBezTo>
                      <a:lnTo>
                        <a:pt x="2033" y="5042"/>
                      </a:lnTo>
                      <a:cubicBezTo>
                        <a:pt x="1993" y="5068"/>
                        <a:pt x="1965" y="5077"/>
                        <a:pt x="1942" y="5077"/>
                      </a:cubicBezTo>
                      <a:cubicBezTo>
                        <a:pt x="1911" y="5077"/>
                        <a:pt x="1889" y="5059"/>
                        <a:pt x="1862" y="5042"/>
                      </a:cubicBezTo>
                      <a:cubicBezTo>
                        <a:pt x="1846" y="5135"/>
                        <a:pt x="1784" y="5197"/>
                        <a:pt x="1707" y="5228"/>
                      </a:cubicBezTo>
                      <a:lnTo>
                        <a:pt x="637" y="3754"/>
                      </a:lnTo>
                      <a:cubicBezTo>
                        <a:pt x="761" y="3615"/>
                        <a:pt x="1009" y="3537"/>
                        <a:pt x="854" y="3367"/>
                      </a:cubicBezTo>
                      <a:lnTo>
                        <a:pt x="854" y="3367"/>
                      </a:lnTo>
                      <a:cubicBezTo>
                        <a:pt x="807" y="3413"/>
                        <a:pt x="730" y="3491"/>
                        <a:pt x="714" y="3599"/>
                      </a:cubicBezTo>
                      <a:lnTo>
                        <a:pt x="559" y="3444"/>
                      </a:lnTo>
                      <a:lnTo>
                        <a:pt x="559" y="3444"/>
                      </a:lnTo>
                      <a:cubicBezTo>
                        <a:pt x="466" y="3537"/>
                        <a:pt x="652" y="3568"/>
                        <a:pt x="559" y="3692"/>
                      </a:cubicBezTo>
                      <a:lnTo>
                        <a:pt x="590" y="3677"/>
                      </a:lnTo>
                      <a:lnTo>
                        <a:pt x="590" y="3677"/>
                      </a:lnTo>
                      <a:cubicBezTo>
                        <a:pt x="575" y="3692"/>
                        <a:pt x="575" y="3708"/>
                        <a:pt x="575" y="3708"/>
                      </a:cubicBezTo>
                      <a:lnTo>
                        <a:pt x="1738" y="5305"/>
                      </a:lnTo>
                      <a:cubicBezTo>
                        <a:pt x="1815" y="5212"/>
                        <a:pt x="1955" y="5150"/>
                        <a:pt x="2079" y="5073"/>
                      </a:cubicBezTo>
                      <a:lnTo>
                        <a:pt x="2157" y="5135"/>
                      </a:lnTo>
                      <a:cubicBezTo>
                        <a:pt x="2188" y="5166"/>
                        <a:pt x="2203" y="5197"/>
                        <a:pt x="2219" y="5228"/>
                      </a:cubicBezTo>
                      <a:cubicBezTo>
                        <a:pt x="2172" y="5243"/>
                        <a:pt x="2141" y="5259"/>
                        <a:pt x="2095" y="5290"/>
                      </a:cubicBezTo>
                      <a:lnTo>
                        <a:pt x="2188" y="5522"/>
                      </a:lnTo>
                      <a:cubicBezTo>
                        <a:pt x="2104" y="5574"/>
                        <a:pt x="2055" y="5594"/>
                        <a:pt x="2028" y="5594"/>
                      </a:cubicBezTo>
                      <a:cubicBezTo>
                        <a:pt x="1934" y="5594"/>
                        <a:pt x="2113" y="5346"/>
                        <a:pt x="2017" y="5346"/>
                      </a:cubicBezTo>
                      <a:cubicBezTo>
                        <a:pt x="2009" y="5346"/>
                        <a:pt x="1998" y="5348"/>
                        <a:pt x="1986" y="5352"/>
                      </a:cubicBezTo>
                      <a:cubicBezTo>
                        <a:pt x="1910" y="5413"/>
                        <a:pt x="1879" y="5489"/>
                        <a:pt x="1848" y="5550"/>
                      </a:cubicBezTo>
                      <a:lnTo>
                        <a:pt x="1848" y="5550"/>
                      </a:lnTo>
                      <a:lnTo>
                        <a:pt x="1110" y="4538"/>
                      </a:lnTo>
                      <a:lnTo>
                        <a:pt x="1846" y="5553"/>
                      </a:lnTo>
                      <a:cubicBezTo>
                        <a:pt x="1847" y="5552"/>
                        <a:pt x="1848" y="5551"/>
                        <a:pt x="1848" y="5550"/>
                      </a:cubicBezTo>
                      <a:lnTo>
                        <a:pt x="1848" y="5550"/>
                      </a:lnTo>
                      <a:lnTo>
                        <a:pt x="1862" y="5569"/>
                      </a:lnTo>
                      <a:cubicBezTo>
                        <a:pt x="1895" y="5547"/>
                        <a:pt x="1920" y="5537"/>
                        <a:pt x="1940" y="5537"/>
                      </a:cubicBezTo>
                      <a:cubicBezTo>
                        <a:pt x="2030" y="5537"/>
                        <a:pt x="1997" y="5735"/>
                        <a:pt x="2103" y="5735"/>
                      </a:cubicBezTo>
                      <a:cubicBezTo>
                        <a:pt x="2134" y="5735"/>
                        <a:pt x="2175" y="5719"/>
                        <a:pt x="2234" y="5677"/>
                      </a:cubicBezTo>
                      <a:lnTo>
                        <a:pt x="2234" y="5677"/>
                      </a:lnTo>
                      <a:cubicBezTo>
                        <a:pt x="2250" y="5802"/>
                        <a:pt x="2157" y="5910"/>
                        <a:pt x="2048" y="5957"/>
                      </a:cubicBezTo>
                      <a:lnTo>
                        <a:pt x="47" y="3211"/>
                      </a:lnTo>
                      <a:cubicBezTo>
                        <a:pt x="78" y="3180"/>
                        <a:pt x="109" y="3165"/>
                        <a:pt x="140" y="3149"/>
                      </a:cubicBezTo>
                      <a:cubicBezTo>
                        <a:pt x="311" y="3165"/>
                        <a:pt x="202" y="3273"/>
                        <a:pt x="218" y="3382"/>
                      </a:cubicBezTo>
                      <a:lnTo>
                        <a:pt x="1939" y="5740"/>
                      </a:lnTo>
                      <a:cubicBezTo>
                        <a:pt x="1955" y="5724"/>
                        <a:pt x="1955" y="5693"/>
                        <a:pt x="1939" y="5662"/>
                      </a:cubicBezTo>
                      <a:cubicBezTo>
                        <a:pt x="1939" y="5677"/>
                        <a:pt x="1924" y="5693"/>
                        <a:pt x="1908" y="5693"/>
                      </a:cubicBezTo>
                      <a:lnTo>
                        <a:pt x="264" y="3413"/>
                      </a:lnTo>
                      <a:cubicBezTo>
                        <a:pt x="311" y="3336"/>
                        <a:pt x="280" y="3320"/>
                        <a:pt x="249" y="3227"/>
                      </a:cubicBezTo>
                      <a:cubicBezTo>
                        <a:pt x="400" y="3121"/>
                        <a:pt x="419" y="2854"/>
                        <a:pt x="577" y="2854"/>
                      </a:cubicBezTo>
                      <a:close/>
                      <a:moveTo>
                        <a:pt x="4685" y="1"/>
                      </a:moveTo>
                      <a:cubicBezTo>
                        <a:pt x="4607" y="63"/>
                        <a:pt x="4545" y="110"/>
                        <a:pt x="4514" y="156"/>
                      </a:cubicBezTo>
                      <a:lnTo>
                        <a:pt x="4421" y="47"/>
                      </a:lnTo>
                      <a:lnTo>
                        <a:pt x="4235" y="141"/>
                      </a:lnTo>
                      <a:lnTo>
                        <a:pt x="4359" y="187"/>
                      </a:lnTo>
                      <a:cubicBezTo>
                        <a:pt x="4359" y="187"/>
                        <a:pt x="4281" y="249"/>
                        <a:pt x="4219" y="296"/>
                      </a:cubicBezTo>
                      <a:cubicBezTo>
                        <a:pt x="4157" y="358"/>
                        <a:pt x="4095" y="404"/>
                        <a:pt x="4095" y="404"/>
                      </a:cubicBezTo>
                      <a:cubicBezTo>
                        <a:pt x="4049" y="482"/>
                        <a:pt x="4049" y="497"/>
                        <a:pt x="4080" y="513"/>
                      </a:cubicBezTo>
                      <a:cubicBezTo>
                        <a:pt x="3971" y="621"/>
                        <a:pt x="4281" y="621"/>
                        <a:pt x="4142" y="807"/>
                      </a:cubicBezTo>
                      <a:cubicBezTo>
                        <a:pt x="4126" y="807"/>
                        <a:pt x="4111" y="823"/>
                        <a:pt x="4111" y="823"/>
                      </a:cubicBezTo>
                      <a:lnTo>
                        <a:pt x="4049" y="823"/>
                      </a:lnTo>
                      <a:cubicBezTo>
                        <a:pt x="4049" y="823"/>
                        <a:pt x="4049" y="807"/>
                        <a:pt x="4049" y="807"/>
                      </a:cubicBezTo>
                      <a:cubicBezTo>
                        <a:pt x="4067" y="799"/>
                        <a:pt x="4079" y="790"/>
                        <a:pt x="4093" y="790"/>
                      </a:cubicBezTo>
                      <a:cubicBezTo>
                        <a:pt x="4103" y="790"/>
                        <a:pt x="4113" y="794"/>
                        <a:pt x="4126" y="807"/>
                      </a:cubicBezTo>
                      <a:cubicBezTo>
                        <a:pt x="4143" y="713"/>
                        <a:pt x="4104" y="681"/>
                        <a:pt x="4039" y="681"/>
                      </a:cubicBezTo>
                      <a:cubicBezTo>
                        <a:pt x="3986" y="681"/>
                        <a:pt x="3917" y="702"/>
                        <a:pt x="3847" y="730"/>
                      </a:cubicBezTo>
                      <a:lnTo>
                        <a:pt x="3863" y="854"/>
                      </a:lnTo>
                      <a:cubicBezTo>
                        <a:pt x="3807" y="854"/>
                        <a:pt x="3753" y="847"/>
                        <a:pt x="3702" y="847"/>
                      </a:cubicBezTo>
                      <a:cubicBezTo>
                        <a:pt x="3624" y="847"/>
                        <a:pt x="3549" y="863"/>
                        <a:pt x="3475" y="947"/>
                      </a:cubicBezTo>
                      <a:cubicBezTo>
                        <a:pt x="3475" y="947"/>
                        <a:pt x="3444" y="1087"/>
                        <a:pt x="3428" y="1242"/>
                      </a:cubicBezTo>
                      <a:cubicBezTo>
                        <a:pt x="3413" y="1319"/>
                        <a:pt x="3397" y="1381"/>
                        <a:pt x="3397" y="1443"/>
                      </a:cubicBezTo>
                      <a:cubicBezTo>
                        <a:pt x="3366" y="1490"/>
                        <a:pt x="3335" y="1552"/>
                        <a:pt x="3304" y="1614"/>
                      </a:cubicBezTo>
                      <a:cubicBezTo>
                        <a:pt x="3299" y="1613"/>
                        <a:pt x="3294" y="1612"/>
                        <a:pt x="3288" y="1612"/>
                      </a:cubicBezTo>
                      <a:cubicBezTo>
                        <a:pt x="3247" y="1612"/>
                        <a:pt x="3208" y="1640"/>
                        <a:pt x="3175" y="1640"/>
                      </a:cubicBezTo>
                      <a:cubicBezTo>
                        <a:pt x="3151" y="1640"/>
                        <a:pt x="3131" y="1624"/>
                        <a:pt x="3118" y="1567"/>
                      </a:cubicBezTo>
                      <a:cubicBezTo>
                        <a:pt x="3072" y="1536"/>
                        <a:pt x="3087" y="1474"/>
                        <a:pt x="3165" y="1459"/>
                      </a:cubicBezTo>
                      <a:cubicBezTo>
                        <a:pt x="3180" y="1459"/>
                        <a:pt x="3180" y="1490"/>
                        <a:pt x="3196" y="1490"/>
                      </a:cubicBezTo>
                      <a:cubicBezTo>
                        <a:pt x="3165" y="1412"/>
                        <a:pt x="3118" y="1335"/>
                        <a:pt x="3010" y="1335"/>
                      </a:cubicBezTo>
                      <a:cubicBezTo>
                        <a:pt x="3087" y="1288"/>
                        <a:pt x="3103" y="1288"/>
                        <a:pt x="3118" y="1211"/>
                      </a:cubicBezTo>
                      <a:lnTo>
                        <a:pt x="3118" y="1211"/>
                      </a:lnTo>
                      <a:lnTo>
                        <a:pt x="3041" y="1257"/>
                      </a:lnTo>
                      <a:cubicBezTo>
                        <a:pt x="3134" y="1149"/>
                        <a:pt x="3227" y="885"/>
                        <a:pt x="3165" y="807"/>
                      </a:cubicBezTo>
                      <a:lnTo>
                        <a:pt x="3165" y="807"/>
                      </a:lnTo>
                      <a:cubicBezTo>
                        <a:pt x="3211" y="947"/>
                        <a:pt x="3041" y="885"/>
                        <a:pt x="2963" y="916"/>
                      </a:cubicBezTo>
                      <a:cubicBezTo>
                        <a:pt x="2990" y="863"/>
                        <a:pt x="3051" y="752"/>
                        <a:pt x="3008" y="752"/>
                      </a:cubicBezTo>
                      <a:cubicBezTo>
                        <a:pt x="3001" y="752"/>
                        <a:pt x="2992" y="754"/>
                        <a:pt x="2979" y="761"/>
                      </a:cubicBezTo>
                      <a:cubicBezTo>
                        <a:pt x="2979" y="815"/>
                        <a:pt x="2847" y="989"/>
                        <a:pt x="2941" y="989"/>
                      </a:cubicBezTo>
                      <a:cubicBezTo>
                        <a:pt x="2954" y="989"/>
                        <a:pt x="2971" y="986"/>
                        <a:pt x="2994" y="978"/>
                      </a:cubicBezTo>
                      <a:lnTo>
                        <a:pt x="2994" y="978"/>
                      </a:lnTo>
                      <a:cubicBezTo>
                        <a:pt x="2948" y="1056"/>
                        <a:pt x="2917" y="1180"/>
                        <a:pt x="2824" y="1195"/>
                      </a:cubicBezTo>
                      <a:cubicBezTo>
                        <a:pt x="2855" y="1071"/>
                        <a:pt x="2777" y="1071"/>
                        <a:pt x="2746" y="978"/>
                      </a:cubicBezTo>
                      <a:lnTo>
                        <a:pt x="2746" y="978"/>
                      </a:lnTo>
                      <a:cubicBezTo>
                        <a:pt x="2715" y="1102"/>
                        <a:pt x="2777" y="1180"/>
                        <a:pt x="2808" y="1226"/>
                      </a:cubicBezTo>
                      <a:cubicBezTo>
                        <a:pt x="2743" y="1241"/>
                        <a:pt x="2679" y="1244"/>
                        <a:pt x="2618" y="1244"/>
                      </a:cubicBezTo>
                      <a:cubicBezTo>
                        <a:pt x="2562" y="1244"/>
                        <a:pt x="2508" y="1241"/>
                        <a:pt x="2457" y="1241"/>
                      </a:cubicBezTo>
                      <a:cubicBezTo>
                        <a:pt x="2327" y="1241"/>
                        <a:pt x="2218" y="1260"/>
                        <a:pt x="2141" y="1397"/>
                      </a:cubicBezTo>
                      <a:cubicBezTo>
                        <a:pt x="2140" y="1399"/>
                        <a:pt x="2139" y="1401"/>
                        <a:pt x="2140" y="1401"/>
                      </a:cubicBezTo>
                      <a:cubicBezTo>
                        <a:pt x="2143" y="1401"/>
                        <a:pt x="2198" y="1322"/>
                        <a:pt x="2243" y="1322"/>
                      </a:cubicBezTo>
                      <a:cubicBezTo>
                        <a:pt x="2257" y="1322"/>
                        <a:pt x="2271" y="1330"/>
                        <a:pt x="2281" y="1350"/>
                      </a:cubicBezTo>
                      <a:cubicBezTo>
                        <a:pt x="2262" y="1452"/>
                        <a:pt x="2206" y="1473"/>
                        <a:pt x="2142" y="1473"/>
                      </a:cubicBezTo>
                      <a:cubicBezTo>
                        <a:pt x="2097" y="1473"/>
                        <a:pt x="2047" y="1463"/>
                        <a:pt x="2003" y="1463"/>
                      </a:cubicBezTo>
                      <a:cubicBezTo>
                        <a:pt x="1957" y="1463"/>
                        <a:pt x="1916" y="1474"/>
                        <a:pt x="1893" y="1521"/>
                      </a:cubicBezTo>
                      <a:lnTo>
                        <a:pt x="2033" y="1614"/>
                      </a:lnTo>
                      <a:cubicBezTo>
                        <a:pt x="2017" y="1676"/>
                        <a:pt x="1955" y="1769"/>
                        <a:pt x="1908" y="1816"/>
                      </a:cubicBezTo>
                      <a:cubicBezTo>
                        <a:pt x="1862" y="1785"/>
                        <a:pt x="1676" y="1800"/>
                        <a:pt x="1722" y="1692"/>
                      </a:cubicBezTo>
                      <a:lnTo>
                        <a:pt x="1722" y="1692"/>
                      </a:lnTo>
                      <a:cubicBezTo>
                        <a:pt x="1474" y="1785"/>
                        <a:pt x="1784" y="2095"/>
                        <a:pt x="1536" y="2234"/>
                      </a:cubicBezTo>
                      <a:cubicBezTo>
                        <a:pt x="1660" y="2188"/>
                        <a:pt x="1676" y="2172"/>
                        <a:pt x="1738" y="2095"/>
                      </a:cubicBezTo>
                      <a:lnTo>
                        <a:pt x="1738" y="2095"/>
                      </a:lnTo>
                      <a:cubicBezTo>
                        <a:pt x="1722" y="2234"/>
                        <a:pt x="1784" y="2172"/>
                        <a:pt x="1846" y="2265"/>
                      </a:cubicBezTo>
                      <a:cubicBezTo>
                        <a:pt x="1833" y="2260"/>
                        <a:pt x="1820" y="2258"/>
                        <a:pt x="1807" y="2258"/>
                      </a:cubicBezTo>
                      <a:cubicBezTo>
                        <a:pt x="1742" y="2258"/>
                        <a:pt x="1689" y="2315"/>
                        <a:pt x="1662" y="2315"/>
                      </a:cubicBezTo>
                      <a:cubicBezTo>
                        <a:pt x="1646" y="2315"/>
                        <a:pt x="1640" y="2295"/>
                        <a:pt x="1645" y="2234"/>
                      </a:cubicBezTo>
                      <a:lnTo>
                        <a:pt x="1645" y="2234"/>
                      </a:lnTo>
                      <a:cubicBezTo>
                        <a:pt x="1583" y="2281"/>
                        <a:pt x="1443" y="2374"/>
                        <a:pt x="1459" y="2451"/>
                      </a:cubicBezTo>
                      <a:lnTo>
                        <a:pt x="1552" y="2451"/>
                      </a:lnTo>
                      <a:cubicBezTo>
                        <a:pt x="1459" y="2529"/>
                        <a:pt x="1428" y="2669"/>
                        <a:pt x="1459" y="2793"/>
                      </a:cubicBezTo>
                      <a:cubicBezTo>
                        <a:pt x="1567" y="2684"/>
                        <a:pt x="1428" y="2529"/>
                        <a:pt x="1583" y="2436"/>
                      </a:cubicBezTo>
                      <a:cubicBezTo>
                        <a:pt x="1610" y="2430"/>
                        <a:pt x="1632" y="2428"/>
                        <a:pt x="1649" y="2428"/>
                      </a:cubicBezTo>
                      <a:cubicBezTo>
                        <a:pt x="1777" y="2428"/>
                        <a:pt x="1653" y="2564"/>
                        <a:pt x="1831" y="2591"/>
                      </a:cubicBezTo>
                      <a:lnTo>
                        <a:pt x="1877" y="2405"/>
                      </a:lnTo>
                      <a:lnTo>
                        <a:pt x="1800" y="2436"/>
                      </a:lnTo>
                      <a:cubicBezTo>
                        <a:pt x="1722" y="2296"/>
                        <a:pt x="2002" y="2296"/>
                        <a:pt x="1862" y="2157"/>
                      </a:cubicBezTo>
                      <a:lnTo>
                        <a:pt x="1862" y="2157"/>
                      </a:lnTo>
                      <a:cubicBezTo>
                        <a:pt x="1876" y="2158"/>
                        <a:pt x="1890" y="2158"/>
                        <a:pt x="1902" y="2158"/>
                      </a:cubicBezTo>
                      <a:cubicBezTo>
                        <a:pt x="2076" y="2158"/>
                        <a:pt x="2063" y="2063"/>
                        <a:pt x="2281" y="2048"/>
                      </a:cubicBezTo>
                      <a:cubicBezTo>
                        <a:pt x="2281" y="2017"/>
                        <a:pt x="2271" y="2006"/>
                        <a:pt x="2255" y="2006"/>
                      </a:cubicBezTo>
                      <a:cubicBezTo>
                        <a:pt x="2233" y="2006"/>
                        <a:pt x="2200" y="2030"/>
                        <a:pt x="2172" y="2048"/>
                      </a:cubicBezTo>
                      <a:cubicBezTo>
                        <a:pt x="2250" y="1986"/>
                        <a:pt x="2141" y="1847"/>
                        <a:pt x="2296" y="1847"/>
                      </a:cubicBezTo>
                      <a:cubicBezTo>
                        <a:pt x="2354" y="1835"/>
                        <a:pt x="2292" y="1772"/>
                        <a:pt x="2218" y="1772"/>
                      </a:cubicBezTo>
                      <a:cubicBezTo>
                        <a:pt x="2200" y="1772"/>
                        <a:pt x="2181" y="1776"/>
                        <a:pt x="2163" y="1785"/>
                      </a:cubicBezTo>
                      <a:lnTo>
                        <a:pt x="2163" y="1785"/>
                      </a:lnTo>
                      <a:cubicBezTo>
                        <a:pt x="2231" y="1736"/>
                        <a:pt x="2290" y="1656"/>
                        <a:pt x="2374" y="1614"/>
                      </a:cubicBezTo>
                      <a:lnTo>
                        <a:pt x="2203" y="1583"/>
                      </a:lnTo>
                      <a:lnTo>
                        <a:pt x="2296" y="1505"/>
                      </a:lnTo>
                      <a:lnTo>
                        <a:pt x="2172" y="1521"/>
                      </a:lnTo>
                      <a:cubicBezTo>
                        <a:pt x="2308" y="1385"/>
                        <a:pt x="2504" y="1249"/>
                        <a:pt x="2686" y="1249"/>
                      </a:cubicBezTo>
                      <a:cubicBezTo>
                        <a:pt x="2711" y="1249"/>
                        <a:pt x="2737" y="1252"/>
                        <a:pt x="2761" y="1257"/>
                      </a:cubicBezTo>
                      <a:cubicBezTo>
                        <a:pt x="2668" y="1490"/>
                        <a:pt x="2389" y="1660"/>
                        <a:pt x="2451" y="1893"/>
                      </a:cubicBezTo>
                      <a:cubicBezTo>
                        <a:pt x="2453" y="1894"/>
                        <a:pt x="2455" y="1894"/>
                        <a:pt x="2457" y="1894"/>
                      </a:cubicBezTo>
                      <a:cubicBezTo>
                        <a:pt x="2501" y="1894"/>
                        <a:pt x="2482" y="1747"/>
                        <a:pt x="2559" y="1747"/>
                      </a:cubicBezTo>
                      <a:cubicBezTo>
                        <a:pt x="2576" y="1747"/>
                        <a:pt x="2596" y="1753"/>
                        <a:pt x="2622" y="1769"/>
                      </a:cubicBezTo>
                      <a:lnTo>
                        <a:pt x="2591" y="1645"/>
                      </a:lnTo>
                      <a:cubicBezTo>
                        <a:pt x="2615" y="1596"/>
                        <a:pt x="2689" y="1498"/>
                        <a:pt x="2757" y="1498"/>
                      </a:cubicBezTo>
                      <a:cubicBezTo>
                        <a:pt x="2774" y="1498"/>
                        <a:pt x="2792" y="1505"/>
                        <a:pt x="2808" y="1521"/>
                      </a:cubicBezTo>
                      <a:cubicBezTo>
                        <a:pt x="2715" y="1707"/>
                        <a:pt x="2730" y="1816"/>
                        <a:pt x="2730" y="1955"/>
                      </a:cubicBezTo>
                      <a:cubicBezTo>
                        <a:pt x="2746" y="1971"/>
                        <a:pt x="2746" y="2002"/>
                        <a:pt x="2730" y="2017"/>
                      </a:cubicBezTo>
                      <a:lnTo>
                        <a:pt x="2715" y="2017"/>
                      </a:lnTo>
                      <a:cubicBezTo>
                        <a:pt x="2684" y="2064"/>
                        <a:pt x="2606" y="2110"/>
                        <a:pt x="2591" y="2157"/>
                      </a:cubicBezTo>
                      <a:cubicBezTo>
                        <a:pt x="2581" y="2162"/>
                        <a:pt x="2572" y="2164"/>
                        <a:pt x="2564" y="2164"/>
                      </a:cubicBezTo>
                      <a:cubicBezTo>
                        <a:pt x="2524" y="2164"/>
                        <a:pt x="2513" y="2105"/>
                        <a:pt x="2513" y="2079"/>
                      </a:cubicBezTo>
                      <a:cubicBezTo>
                        <a:pt x="2250" y="2110"/>
                        <a:pt x="2389" y="2482"/>
                        <a:pt x="2157" y="2545"/>
                      </a:cubicBezTo>
                      <a:cubicBezTo>
                        <a:pt x="2135" y="2517"/>
                        <a:pt x="2104" y="2511"/>
                        <a:pt x="2072" y="2511"/>
                      </a:cubicBezTo>
                      <a:cubicBezTo>
                        <a:pt x="2045" y="2511"/>
                        <a:pt x="2018" y="2516"/>
                        <a:pt x="1997" y="2516"/>
                      </a:cubicBezTo>
                      <a:cubicBezTo>
                        <a:pt x="1972" y="2516"/>
                        <a:pt x="1955" y="2510"/>
                        <a:pt x="1955" y="2482"/>
                      </a:cubicBezTo>
                      <a:cubicBezTo>
                        <a:pt x="1846" y="2545"/>
                        <a:pt x="1877" y="2684"/>
                        <a:pt x="1862" y="2777"/>
                      </a:cubicBezTo>
                      <a:cubicBezTo>
                        <a:pt x="1850" y="2770"/>
                        <a:pt x="1838" y="2767"/>
                        <a:pt x="1827" y="2767"/>
                      </a:cubicBezTo>
                      <a:cubicBezTo>
                        <a:pt x="1785" y="2767"/>
                        <a:pt x="1745" y="2804"/>
                        <a:pt x="1720" y="2804"/>
                      </a:cubicBezTo>
                      <a:cubicBezTo>
                        <a:pt x="1706" y="2804"/>
                        <a:pt x="1696" y="2794"/>
                        <a:pt x="1691" y="2762"/>
                      </a:cubicBezTo>
                      <a:lnTo>
                        <a:pt x="1691" y="2762"/>
                      </a:lnTo>
                      <a:lnTo>
                        <a:pt x="1707" y="2948"/>
                      </a:lnTo>
                      <a:cubicBezTo>
                        <a:pt x="1631" y="2948"/>
                        <a:pt x="1565" y="3041"/>
                        <a:pt x="1501" y="3041"/>
                      </a:cubicBezTo>
                      <a:cubicBezTo>
                        <a:pt x="1487" y="3041"/>
                        <a:pt x="1473" y="3037"/>
                        <a:pt x="1459" y="3025"/>
                      </a:cubicBezTo>
                      <a:lnTo>
                        <a:pt x="1459" y="3025"/>
                      </a:lnTo>
                      <a:cubicBezTo>
                        <a:pt x="1412" y="3087"/>
                        <a:pt x="1536" y="3165"/>
                        <a:pt x="1428" y="3180"/>
                      </a:cubicBezTo>
                      <a:cubicBezTo>
                        <a:pt x="1412" y="3165"/>
                        <a:pt x="1397" y="3149"/>
                        <a:pt x="1412" y="3149"/>
                      </a:cubicBezTo>
                      <a:cubicBezTo>
                        <a:pt x="1404" y="3147"/>
                        <a:pt x="1396" y="3146"/>
                        <a:pt x="1387" y="3146"/>
                      </a:cubicBezTo>
                      <a:cubicBezTo>
                        <a:pt x="1328" y="3146"/>
                        <a:pt x="1257" y="3192"/>
                        <a:pt x="1257" y="3273"/>
                      </a:cubicBezTo>
                      <a:cubicBezTo>
                        <a:pt x="1273" y="3270"/>
                        <a:pt x="1284" y="3269"/>
                        <a:pt x="1292" y="3269"/>
                      </a:cubicBezTo>
                      <a:cubicBezTo>
                        <a:pt x="1313" y="3269"/>
                        <a:pt x="1310" y="3278"/>
                        <a:pt x="1331" y="3278"/>
                      </a:cubicBezTo>
                      <a:cubicBezTo>
                        <a:pt x="1338" y="3278"/>
                        <a:pt x="1349" y="3277"/>
                        <a:pt x="1366" y="3273"/>
                      </a:cubicBezTo>
                      <a:lnTo>
                        <a:pt x="1366" y="3273"/>
                      </a:lnTo>
                      <a:cubicBezTo>
                        <a:pt x="1409" y="3317"/>
                        <a:pt x="1384" y="3430"/>
                        <a:pt x="1278" y="3430"/>
                      </a:cubicBezTo>
                      <a:cubicBezTo>
                        <a:pt x="1271" y="3430"/>
                        <a:pt x="1264" y="3429"/>
                        <a:pt x="1257" y="3429"/>
                      </a:cubicBezTo>
                      <a:cubicBezTo>
                        <a:pt x="1273" y="3227"/>
                        <a:pt x="1086" y="3351"/>
                        <a:pt x="1086" y="3258"/>
                      </a:cubicBezTo>
                      <a:cubicBezTo>
                        <a:pt x="1040" y="3273"/>
                        <a:pt x="1009" y="3320"/>
                        <a:pt x="978" y="3367"/>
                      </a:cubicBezTo>
                      <a:cubicBezTo>
                        <a:pt x="947" y="3336"/>
                        <a:pt x="916" y="3289"/>
                        <a:pt x="885" y="3258"/>
                      </a:cubicBezTo>
                      <a:cubicBezTo>
                        <a:pt x="885" y="3227"/>
                        <a:pt x="916" y="3180"/>
                        <a:pt x="931" y="3118"/>
                      </a:cubicBezTo>
                      <a:cubicBezTo>
                        <a:pt x="931" y="3134"/>
                        <a:pt x="947" y="3165"/>
                        <a:pt x="947" y="3180"/>
                      </a:cubicBezTo>
                      <a:cubicBezTo>
                        <a:pt x="962" y="3118"/>
                        <a:pt x="1040" y="3072"/>
                        <a:pt x="1102" y="3025"/>
                      </a:cubicBezTo>
                      <a:cubicBezTo>
                        <a:pt x="1102" y="3025"/>
                        <a:pt x="1102" y="3041"/>
                        <a:pt x="1102" y="3041"/>
                      </a:cubicBezTo>
                      <a:cubicBezTo>
                        <a:pt x="1149" y="3025"/>
                        <a:pt x="1164" y="2994"/>
                        <a:pt x="1195" y="2948"/>
                      </a:cubicBezTo>
                      <a:cubicBezTo>
                        <a:pt x="1257" y="2886"/>
                        <a:pt x="1319" y="2808"/>
                        <a:pt x="1319" y="2700"/>
                      </a:cubicBezTo>
                      <a:cubicBezTo>
                        <a:pt x="1319" y="2653"/>
                        <a:pt x="1288" y="2607"/>
                        <a:pt x="1257" y="2560"/>
                      </a:cubicBezTo>
                      <a:cubicBezTo>
                        <a:pt x="1273" y="2545"/>
                        <a:pt x="1288" y="2529"/>
                        <a:pt x="1288" y="2529"/>
                      </a:cubicBezTo>
                      <a:cubicBezTo>
                        <a:pt x="1211" y="2514"/>
                        <a:pt x="1195" y="2451"/>
                        <a:pt x="1211" y="2374"/>
                      </a:cubicBezTo>
                      <a:cubicBezTo>
                        <a:pt x="1211" y="2374"/>
                        <a:pt x="1211" y="2358"/>
                        <a:pt x="1211" y="2343"/>
                      </a:cubicBezTo>
                      <a:lnTo>
                        <a:pt x="1211" y="2327"/>
                      </a:lnTo>
                      <a:lnTo>
                        <a:pt x="1195" y="2327"/>
                      </a:lnTo>
                      <a:cubicBezTo>
                        <a:pt x="1180" y="2312"/>
                        <a:pt x="1180" y="2296"/>
                        <a:pt x="1149" y="2296"/>
                      </a:cubicBezTo>
                      <a:cubicBezTo>
                        <a:pt x="1133" y="2327"/>
                        <a:pt x="1086" y="2343"/>
                        <a:pt x="1055" y="2343"/>
                      </a:cubicBezTo>
                      <a:cubicBezTo>
                        <a:pt x="1024" y="2296"/>
                        <a:pt x="978" y="2265"/>
                        <a:pt x="947" y="2219"/>
                      </a:cubicBezTo>
                      <a:cubicBezTo>
                        <a:pt x="943" y="2216"/>
                        <a:pt x="938" y="2215"/>
                        <a:pt x="931" y="2215"/>
                      </a:cubicBezTo>
                      <a:cubicBezTo>
                        <a:pt x="867" y="2215"/>
                        <a:pt x="707" y="2354"/>
                        <a:pt x="792" y="2467"/>
                      </a:cubicBezTo>
                      <a:cubicBezTo>
                        <a:pt x="854" y="2467"/>
                        <a:pt x="854" y="2498"/>
                        <a:pt x="854" y="2529"/>
                      </a:cubicBezTo>
                      <a:cubicBezTo>
                        <a:pt x="854" y="2545"/>
                        <a:pt x="838" y="2560"/>
                        <a:pt x="838" y="2576"/>
                      </a:cubicBezTo>
                      <a:lnTo>
                        <a:pt x="792" y="2622"/>
                      </a:lnTo>
                      <a:lnTo>
                        <a:pt x="776" y="2638"/>
                      </a:lnTo>
                      <a:cubicBezTo>
                        <a:pt x="762" y="2624"/>
                        <a:pt x="748" y="2597"/>
                        <a:pt x="757" y="2546"/>
                      </a:cubicBezTo>
                      <a:lnTo>
                        <a:pt x="757" y="2546"/>
                      </a:lnTo>
                      <a:cubicBezTo>
                        <a:pt x="741" y="2587"/>
                        <a:pt x="673" y="2629"/>
                        <a:pt x="714" y="2684"/>
                      </a:cubicBezTo>
                      <a:lnTo>
                        <a:pt x="699" y="2684"/>
                      </a:lnTo>
                      <a:cubicBezTo>
                        <a:pt x="683" y="2653"/>
                        <a:pt x="683" y="2607"/>
                        <a:pt x="683" y="2560"/>
                      </a:cubicBezTo>
                      <a:cubicBezTo>
                        <a:pt x="656" y="2525"/>
                        <a:pt x="628" y="2512"/>
                        <a:pt x="600" y="2512"/>
                      </a:cubicBezTo>
                      <a:cubicBezTo>
                        <a:pt x="532" y="2512"/>
                        <a:pt x="461" y="2587"/>
                        <a:pt x="380" y="2587"/>
                      </a:cubicBezTo>
                      <a:cubicBezTo>
                        <a:pt x="372" y="2587"/>
                        <a:pt x="365" y="2586"/>
                        <a:pt x="357" y="2585"/>
                      </a:cubicBezTo>
                      <a:lnTo>
                        <a:pt x="357" y="2585"/>
                      </a:lnTo>
                      <a:cubicBezTo>
                        <a:pt x="369" y="2591"/>
                        <a:pt x="381" y="2599"/>
                        <a:pt x="389" y="2607"/>
                      </a:cubicBezTo>
                      <a:lnTo>
                        <a:pt x="280" y="2669"/>
                      </a:lnTo>
                      <a:cubicBezTo>
                        <a:pt x="290" y="2666"/>
                        <a:pt x="299" y="2665"/>
                        <a:pt x="308" y="2665"/>
                      </a:cubicBezTo>
                      <a:cubicBezTo>
                        <a:pt x="401" y="2665"/>
                        <a:pt x="385" y="2813"/>
                        <a:pt x="342" y="2870"/>
                      </a:cubicBezTo>
                      <a:cubicBezTo>
                        <a:pt x="318" y="2894"/>
                        <a:pt x="275" y="2947"/>
                        <a:pt x="250" y="2947"/>
                      </a:cubicBezTo>
                      <a:cubicBezTo>
                        <a:pt x="243" y="2947"/>
                        <a:pt x="237" y="2943"/>
                        <a:pt x="233" y="2932"/>
                      </a:cubicBezTo>
                      <a:lnTo>
                        <a:pt x="249" y="2855"/>
                      </a:lnTo>
                      <a:lnTo>
                        <a:pt x="249" y="2855"/>
                      </a:lnTo>
                      <a:cubicBezTo>
                        <a:pt x="140" y="2886"/>
                        <a:pt x="202" y="3087"/>
                        <a:pt x="63" y="3103"/>
                      </a:cubicBezTo>
                      <a:cubicBezTo>
                        <a:pt x="32" y="3072"/>
                        <a:pt x="32" y="3041"/>
                        <a:pt x="32" y="3010"/>
                      </a:cubicBezTo>
                      <a:cubicBezTo>
                        <a:pt x="32" y="3072"/>
                        <a:pt x="16" y="3118"/>
                        <a:pt x="1" y="3165"/>
                      </a:cubicBezTo>
                      <a:lnTo>
                        <a:pt x="2064" y="6019"/>
                      </a:lnTo>
                      <a:cubicBezTo>
                        <a:pt x="2141" y="5941"/>
                        <a:pt x="2219" y="5879"/>
                        <a:pt x="2296" y="5771"/>
                      </a:cubicBezTo>
                      <a:lnTo>
                        <a:pt x="2296" y="5771"/>
                      </a:lnTo>
                      <a:lnTo>
                        <a:pt x="2281" y="5988"/>
                      </a:lnTo>
                      <a:cubicBezTo>
                        <a:pt x="2327" y="5771"/>
                        <a:pt x="2575" y="5646"/>
                        <a:pt x="2808" y="5584"/>
                      </a:cubicBezTo>
                      <a:lnTo>
                        <a:pt x="3366" y="5988"/>
                      </a:lnTo>
                      <a:cubicBezTo>
                        <a:pt x="3428" y="5895"/>
                        <a:pt x="3506" y="5802"/>
                        <a:pt x="3568" y="5724"/>
                      </a:cubicBezTo>
                      <a:lnTo>
                        <a:pt x="3568" y="5848"/>
                      </a:lnTo>
                      <a:cubicBezTo>
                        <a:pt x="3770" y="5833"/>
                        <a:pt x="3785" y="5755"/>
                        <a:pt x="3754" y="5646"/>
                      </a:cubicBezTo>
                      <a:cubicBezTo>
                        <a:pt x="3661" y="5584"/>
                        <a:pt x="3584" y="5522"/>
                        <a:pt x="3490" y="5460"/>
                      </a:cubicBezTo>
                      <a:lnTo>
                        <a:pt x="3506" y="5460"/>
                      </a:lnTo>
                      <a:cubicBezTo>
                        <a:pt x="3506" y="5460"/>
                        <a:pt x="3506" y="5460"/>
                        <a:pt x="3506" y="5460"/>
                      </a:cubicBezTo>
                      <a:lnTo>
                        <a:pt x="3506" y="5460"/>
                      </a:lnTo>
                      <a:cubicBezTo>
                        <a:pt x="3521" y="5476"/>
                        <a:pt x="3537" y="5476"/>
                        <a:pt x="3552" y="5476"/>
                      </a:cubicBezTo>
                      <a:cubicBezTo>
                        <a:pt x="3615" y="5522"/>
                        <a:pt x="3677" y="5569"/>
                        <a:pt x="3739" y="5615"/>
                      </a:cubicBezTo>
                      <a:cubicBezTo>
                        <a:pt x="3739" y="5600"/>
                        <a:pt x="3723" y="5584"/>
                        <a:pt x="3723" y="5584"/>
                      </a:cubicBezTo>
                      <a:lnTo>
                        <a:pt x="3723" y="5584"/>
                      </a:lnTo>
                      <a:cubicBezTo>
                        <a:pt x="3754" y="5600"/>
                        <a:pt x="3785" y="5631"/>
                        <a:pt x="3816" y="5662"/>
                      </a:cubicBezTo>
                      <a:cubicBezTo>
                        <a:pt x="3832" y="5677"/>
                        <a:pt x="3863" y="5693"/>
                        <a:pt x="3878" y="5708"/>
                      </a:cubicBezTo>
                      <a:cubicBezTo>
                        <a:pt x="3889" y="5714"/>
                        <a:pt x="3899" y="5715"/>
                        <a:pt x="3909" y="5715"/>
                      </a:cubicBezTo>
                      <a:cubicBezTo>
                        <a:pt x="3928" y="5715"/>
                        <a:pt x="3945" y="5708"/>
                        <a:pt x="3956" y="5708"/>
                      </a:cubicBezTo>
                      <a:cubicBezTo>
                        <a:pt x="3878" y="5646"/>
                        <a:pt x="3785" y="5584"/>
                        <a:pt x="3708" y="5522"/>
                      </a:cubicBezTo>
                      <a:cubicBezTo>
                        <a:pt x="3692" y="5522"/>
                        <a:pt x="3692" y="5507"/>
                        <a:pt x="3692" y="5491"/>
                      </a:cubicBezTo>
                      <a:lnTo>
                        <a:pt x="3692" y="5491"/>
                      </a:lnTo>
                      <a:cubicBezTo>
                        <a:pt x="3801" y="5569"/>
                        <a:pt x="3894" y="5646"/>
                        <a:pt x="4002" y="5708"/>
                      </a:cubicBezTo>
                      <a:cubicBezTo>
                        <a:pt x="4018" y="5724"/>
                        <a:pt x="4080" y="5755"/>
                        <a:pt x="4095" y="5786"/>
                      </a:cubicBezTo>
                      <a:cubicBezTo>
                        <a:pt x="4126" y="5802"/>
                        <a:pt x="4157" y="5833"/>
                        <a:pt x="4188" y="5848"/>
                      </a:cubicBezTo>
                      <a:cubicBezTo>
                        <a:pt x="4188" y="5833"/>
                        <a:pt x="4188" y="5802"/>
                        <a:pt x="4188" y="5771"/>
                      </a:cubicBezTo>
                      <a:cubicBezTo>
                        <a:pt x="3978" y="5665"/>
                        <a:pt x="3870" y="5560"/>
                        <a:pt x="3694" y="5413"/>
                      </a:cubicBezTo>
                      <a:lnTo>
                        <a:pt x="3694" y="5413"/>
                      </a:lnTo>
                      <a:cubicBezTo>
                        <a:pt x="3700" y="5416"/>
                        <a:pt x="3708" y="5417"/>
                        <a:pt x="3717" y="5417"/>
                      </a:cubicBezTo>
                      <a:cubicBezTo>
                        <a:pt x="3762" y="5417"/>
                        <a:pt x="3833" y="5385"/>
                        <a:pt x="3894" y="5367"/>
                      </a:cubicBezTo>
                      <a:cubicBezTo>
                        <a:pt x="3909" y="5383"/>
                        <a:pt x="3909" y="5398"/>
                        <a:pt x="3925" y="5429"/>
                      </a:cubicBezTo>
                      <a:cubicBezTo>
                        <a:pt x="3909" y="5414"/>
                        <a:pt x="3894" y="5398"/>
                        <a:pt x="3863" y="5398"/>
                      </a:cubicBezTo>
                      <a:cubicBezTo>
                        <a:pt x="3832" y="5476"/>
                        <a:pt x="3940" y="5569"/>
                        <a:pt x="4033" y="5600"/>
                      </a:cubicBezTo>
                      <a:lnTo>
                        <a:pt x="4018" y="5553"/>
                      </a:lnTo>
                      <a:lnTo>
                        <a:pt x="4142" y="5584"/>
                      </a:lnTo>
                      <a:cubicBezTo>
                        <a:pt x="3956" y="5445"/>
                        <a:pt x="4142" y="5383"/>
                        <a:pt x="4126" y="5259"/>
                      </a:cubicBezTo>
                      <a:lnTo>
                        <a:pt x="4126" y="5259"/>
                      </a:lnTo>
                      <a:cubicBezTo>
                        <a:pt x="4156" y="5362"/>
                        <a:pt x="4298" y="5508"/>
                        <a:pt x="4177" y="5508"/>
                      </a:cubicBezTo>
                      <a:cubicBezTo>
                        <a:pt x="4171" y="5508"/>
                        <a:pt x="4165" y="5508"/>
                        <a:pt x="4157" y="5507"/>
                      </a:cubicBezTo>
                      <a:lnTo>
                        <a:pt x="4157" y="5507"/>
                      </a:lnTo>
                      <a:lnTo>
                        <a:pt x="4250" y="5569"/>
                      </a:lnTo>
                      <a:cubicBezTo>
                        <a:pt x="4235" y="5615"/>
                        <a:pt x="4111" y="5600"/>
                        <a:pt x="4204" y="5677"/>
                      </a:cubicBezTo>
                      <a:lnTo>
                        <a:pt x="4204" y="5615"/>
                      </a:lnTo>
                      <a:lnTo>
                        <a:pt x="4266" y="5646"/>
                      </a:lnTo>
                      <a:cubicBezTo>
                        <a:pt x="4281" y="5615"/>
                        <a:pt x="4235" y="5507"/>
                        <a:pt x="4312" y="5507"/>
                      </a:cubicBezTo>
                      <a:cubicBezTo>
                        <a:pt x="4281" y="5429"/>
                        <a:pt x="4204" y="5321"/>
                        <a:pt x="4312" y="5228"/>
                      </a:cubicBezTo>
                      <a:lnTo>
                        <a:pt x="4328" y="5243"/>
                      </a:lnTo>
                      <a:cubicBezTo>
                        <a:pt x="4204" y="5042"/>
                        <a:pt x="4592" y="5135"/>
                        <a:pt x="4576" y="5011"/>
                      </a:cubicBezTo>
                      <a:cubicBezTo>
                        <a:pt x="4561" y="4995"/>
                        <a:pt x="4545" y="4980"/>
                        <a:pt x="4530" y="4964"/>
                      </a:cubicBezTo>
                      <a:lnTo>
                        <a:pt x="4576" y="4902"/>
                      </a:lnTo>
                      <a:cubicBezTo>
                        <a:pt x="4607" y="4964"/>
                        <a:pt x="4623" y="5057"/>
                        <a:pt x="4623" y="5088"/>
                      </a:cubicBezTo>
                      <a:lnTo>
                        <a:pt x="4886" y="5073"/>
                      </a:lnTo>
                      <a:cubicBezTo>
                        <a:pt x="4964" y="4917"/>
                        <a:pt x="5088" y="4840"/>
                        <a:pt x="5197" y="4700"/>
                      </a:cubicBezTo>
                      <a:cubicBezTo>
                        <a:pt x="5259" y="4669"/>
                        <a:pt x="5290" y="4607"/>
                        <a:pt x="5367" y="4607"/>
                      </a:cubicBezTo>
                      <a:cubicBezTo>
                        <a:pt x="5321" y="4592"/>
                        <a:pt x="5305" y="4576"/>
                        <a:pt x="5290" y="4576"/>
                      </a:cubicBezTo>
                      <a:cubicBezTo>
                        <a:pt x="5305" y="4545"/>
                        <a:pt x="5321" y="4530"/>
                        <a:pt x="5321" y="4499"/>
                      </a:cubicBezTo>
                      <a:lnTo>
                        <a:pt x="5367" y="4561"/>
                      </a:lnTo>
                      <a:cubicBezTo>
                        <a:pt x="5414" y="4545"/>
                        <a:pt x="5445" y="4530"/>
                        <a:pt x="5476" y="4514"/>
                      </a:cubicBezTo>
                      <a:cubicBezTo>
                        <a:pt x="5476" y="4537"/>
                        <a:pt x="5484" y="4551"/>
                        <a:pt x="5507" y="4551"/>
                      </a:cubicBezTo>
                      <a:cubicBezTo>
                        <a:pt x="5515" y="4551"/>
                        <a:pt x="5525" y="4549"/>
                        <a:pt x="5538" y="4545"/>
                      </a:cubicBezTo>
                      <a:cubicBezTo>
                        <a:pt x="5646" y="4359"/>
                        <a:pt x="5739" y="4220"/>
                        <a:pt x="5693" y="3940"/>
                      </a:cubicBezTo>
                      <a:lnTo>
                        <a:pt x="5693" y="3940"/>
                      </a:lnTo>
                      <a:cubicBezTo>
                        <a:pt x="5662" y="3987"/>
                        <a:pt x="5631" y="4049"/>
                        <a:pt x="5600" y="4095"/>
                      </a:cubicBezTo>
                      <a:cubicBezTo>
                        <a:pt x="5600" y="4049"/>
                        <a:pt x="5584" y="4002"/>
                        <a:pt x="5584" y="3956"/>
                      </a:cubicBezTo>
                      <a:cubicBezTo>
                        <a:pt x="5600" y="3940"/>
                        <a:pt x="5615" y="3925"/>
                        <a:pt x="5631" y="3909"/>
                      </a:cubicBezTo>
                      <a:lnTo>
                        <a:pt x="5631" y="3909"/>
                      </a:lnTo>
                      <a:lnTo>
                        <a:pt x="5584" y="3940"/>
                      </a:lnTo>
                      <a:cubicBezTo>
                        <a:pt x="5584" y="3847"/>
                        <a:pt x="5600" y="3754"/>
                        <a:pt x="5677" y="3661"/>
                      </a:cubicBezTo>
                      <a:cubicBezTo>
                        <a:pt x="5677" y="3677"/>
                        <a:pt x="5693" y="3677"/>
                        <a:pt x="5708" y="3677"/>
                      </a:cubicBezTo>
                      <a:cubicBezTo>
                        <a:pt x="5712" y="3676"/>
                        <a:pt x="5715" y="3676"/>
                        <a:pt x="5719" y="3676"/>
                      </a:cubicBezTo>
                      <a:cubicBezTo>
                        <a:pt x="5786" y="3676"/>
                        <a:pt x="5789" y="3819"/>
                        <a:pt x="5848" y="3863"/>
                      </a:cubicBezTo>
                      <a:cubicBezTo>
                        <a:pt x="5925" y="3770"/>
                        <a:pt x="5817" y="3661"/>
                        <a:pt x="5879" y="3568"/>
                      </a:cubicBezTo>
                      <a:cubicBezTo>
                        <a:pt x="5910" y="3568"/>
                        <a:pt x="5910" y="3568"/>
                        <a:pt x="5925" y="3584"/>
                      </a:cubicBezTo>
                      <a:cubicBezTo>
                        <a:pt x="5863" y="3661"/>
                        <a:pt x="5879" y="3692"/>
                        <a:pt x="5941" y="3692"/>
                      </a:cubicBezTo>
                      <a:lnTo>
                        <a:pt x="5941" y="3708"/>
                      </a:lnTo>
                      <a:lnTo>
                        <a:pt x="6003" y="3708"/>
                      </a:lnTo>
                      <a:cubicBezTo>
                        <a:pt x="6003" y="3708"/>
                        <a:pt x="6003" y="3692"/>
                        <a:pt x="6003" y="3692"/>
                      </a:cubicBezTo>
                      <a:lnTo>
                        <a:pt x="6019" y="3677"/>
                      </a:lnTo>
                      <a:lnTo>
                        <a:pt x="6003" y="3615"/>
                      </a:lnTo>
                      <a:lnTo>
                        <a:pt x="5987" y="3615"/>
                      </a:lnTo>
                      <a:cubicBezTo>
                        <a:pt x="5987" y="3584"/>
                        <a:pt x="5987" y="3537"/>
                        <a:pt x="5987" y="3506"/>
                      </a:cubicBezTo>
                      <a:cubicBezTo>
                        <a:pt x="6003" y="3491"/>
                        <a:pt x="6019" y="3491"/>
                        <a:pt x="6050" y="3491"/>
                      </a:cubicBezTo>
                      <a:cubicBezTo>
                        <a:pt x="6061" y="3487"/>
                        <a:pt x="6072" y="3485"/>
                        <a:pt x="6081" y="3485"/>
                      </a:cubicBezTo>
                      <a:cubicBezTo>
                        <a:pt x="6109" y="3485"/>
                        <a:pt x="6123" y="3502"/>
                        <a:pt x="6112" y="3537"/>
                      </a:cubicBezTo>
                      <a:cubicBezTo>
                        <a:pt x="6096" y="3553"/>
                        <a:pt x="6081" y="3584"/>
                        <a:pt x="6065" y="3599"/>
                      </a:cubicBezTo>
                      <a:cubicBezTo>
                        <a:pt x="6201" y="3565"/>
                        <a:pt x="6387" y="3481"/>
                        <a:pt x="6514" y="3481"/>
                      </a:cubicBezTo>
                      <a:cubicBezTo>
                        <a:pt x="6560" y="3481"/>
                        <a:pt x="6598" y="3493"/>
                        <a:pt x="6623" y="3522"/>
                      </a:cubicBezTo>
                      <a:cubicBezTo>
                        <a:pt x="6716" y="3475"/>
                        <a:pt x="6639" y="3444"/>
                        <a:pt x="6778" y="3351"/>
                      </a:cubicBezTo>
                      <a:cubicBezTo>
                        <a:pt x="6763" y="3289"/>
                        <a:pt x="6716" y="3242"/>
                        <a:pt x="6685" y="3196"/>
                      </a:cubicBezTo>
                      <a:cubicBezTo>
                        <a:pt x="6732" y="3180"/>
                        <a:pt x="6778" y="3165"/>
                        <a:pt x="6763" y="3103"/>
                      </a:cubicBezTo>
                      <a:lnTo>
                        <a:pt x="6763" y="3103"/>
                      </a:lnTo>
                      <a:cubicBezTo>
                        <a:pt x="6763" y="3149"/>
                        <a:pt x="6716" y="3165"/>
                        <a:pt x="6670" y="3165"/>
                      </a:cubicBezTo>
                      <a:cubicBezTo>
                        <a:pt x="6670" y="3149"/>
                        <a:pt x="6670" y="3134"/>
                        <a:pt x="6670" y="3118"/>
                      </a:cubicBezTo>
                      <a:cubicBezTo>
                        <a:pt x="6670" y="3118"/>
                        <a:pt x="6670" y="3103"/>
                        <a:pt x="6670" y="3103"/>
                      </a:cubicBezTo>
                      <a:cubicBezTo>
                        <a:pt x="6685" y="3087"/>
                        <a:pt x="6685" y="3072"/>
                        <a:pt x="6685" y="3056"/>
                      </a:cubicBezTo>
                      <a:cubicBezTo>
                        <a:pt x="6685" y="3025"/>
                        <a:pt x="6685" y="3010"/>
                        <a:pt x="6716" y="3010"/>
                      </a:cubicBezTo>
                      <a:cubicBezTo>
                        <a:pt x="6732" y="3010"/>
                        <a:pt x="6732" y="3041"/>
                        <a:pt x="6732" y="3041"/>
                      </a:cubicBezTo>
                      <a:cubicBezTo>
                        <a:pt x="6763" y="2963"/>
                        <a:pt x="6685" y="2839"/>
                        <a:pt x="6685" y="2762"/>
                      </a:cubicBezTo>
                      <a:cubicBezTo>
                        <a:pt x="6670" y="2746"/>
                        <a:pt x="6654" y="2731"/>
                        <a:pt x="6654" y="2715"/>
                      </a:cubicBezTo>
                      <a:lnTo>
                        <a:pt x="6654" y="2715"/>
                      </a:lnTo>
                      <a:cubicBezTo>
                        <a:pt x="6670" y="2731"/>
                        <a:pt x="6670" y="2731"/>
                        <a:pt x="6685" y="2746"/>
                      </a:cubicBezTo>
                      <a:cubicBezTo>
                        <a:pt x="6716" y="2762"/>
                        <a:pt x="6747" y="2793"/>
                        <a:pt x="6763" y="2793"/>
                      </a:cubicBezTo>
                      <a:cubicBezTo>
                        <a:pt x="6763" y="2808"/>
                        <a:pt x="6763" y="2824"/>
                        <a:pt x="6763" y="2839"/>
                      </a:cubicBezTo>
                      <a:cubicBezTo>
                        <a:pt x="6778" y="2870"/>
                        <a:pt x="6810" y="2901"/>
                        <a:pt x="6825" y="2917"/>
                      </a:cubicBezTo>
                      <a:cubicBezTo>
                        <a:pt x="6887" y="2700"/>
                        <a:pt x="6654" y="2529"/>
                        <a:pt x="6934" y="2420"/>
                      </a:cubicBezTo>
                      <a:lnTo>
                        <a:pt x="6949" y="2451"/>
                      </a:lnTo>
                      <a:lnTo>
                        <a:pt x="6918" y="2343"/>
                      </a:lnTo>
                      <a:lnTo>
                        <a:pt x="6143" y="1428"/>
                      </a:lnTo>
                      <a:cubicBezTo>
                        <a:pt x="6143" y="1412"/>
                        <a:pt x="6143" y="1397"/>
                        <a:pt x="6158" y="1381"/>
                      </a:cubicBezTo>
                      <a:lnTo>
                        <a:pt x="7042" y="2436"/>
                      </a:lnTo>
                      <a:cubicBezTo>
                        <a:pt x="7042" y="2467"/>
                        <a:pt x="7027" y="2498"/>
                        <a:pt x="7042" y="2545"/>
                      </a:cubicBezTo>
                      <a:cubicBezTo>
                        <a:pt x="7089" y="2545"/>
                        <a:pt x="7120" y="2514"/>
                        <a:pt x="7135" y="2498"/>
                      </a:cubicBezTo>
                      <a:lnTo>
                        <a:pt x="6158" y="1366"/>
                      </a:lnTo>
                      <a:lnTo>
                        <a:pt x="5863" y="1009"/>
                      </a:lnTo>
                      <a:cubicBezTo>
                        <a:pt x="5755" y="1071"/>
                        <a:pt x="5786" y="1273"/>
                        <a:pt x="5662" y="1366"/>
                      </a:cubicBezTo>
                      <a:lnTo>
                        <a:pt x="5569" y="1257"/>
                      </a:lnTo>
                      <a:cubicBezTo>
                        <a:pt x="5615" y="1195"/>
                        <a:pt x="5739" y="1118"/>
                        <a:pt x="5693" y="1025"/>
                      </a:cubicBezTo>
                      <a:lnTo>
                        <a:pt x="5693" y="1025"/>
                      </a:lnTo>
                      <a:cubicBezTo>
                        <a:pt x="5686" y="1053"/>
                        <a:pt x="5652" y="1066"/>
                        <a:pt x="5616" y="1066"/>
                      </a:cubicBezTo>
                      <a:cubicBezTo>
                        <a:pt x="5574" y="1066"/>
                        <a:pt x="5531" y="1049"/>
                        <a:pt x="5522" y="1025"/>
                      </a:cubicBezTo>
                      <a:cubicBezTo>
                        <a:pt x="5708" y="978"/>
                        <a:pt x="5600" y="885"/>
                        <a:pt x="5770" y="838"/>
                      </a:cubicBezTo>
                      <a:lnTo>
                        <a:pt x="6189" y="1319"/>
                      </a:lnTo>
                      <a:lnTo>
                        <a:pt x="7290" y="2607"/>
                      </a:lnTo>
                      <a:cubicBezTo>
                        <a:pt x="7275" y="2622"/>
                        <a:pt x="7259" y="2638"/>
                        <a:pt x="7244" y="2638"/>
                      </a:cubicBezTo>
                      <a:cubicBezTo>
                        <a:pt x="7257" y="2586"/>
                        <a:pt x="7251" y="2574"/>
                        <a:pt x="7236" y="2574"/>
                      </a:cubicBezTo>
                      <a:cubicBezTo>
                        <a:pt x="7225" y="2574"/>
                        <a:pt x="7208" y="2581"/>
                        <a:pt x="7192" y="2581"/>
                      </a:cubicBezTo>
                      <a:cubicBezTo>
                        <a:pt x="7177" y="2581"/>
                        <a:pt x="7163" y="2576"/>
                        <a:pt x="7151" y="2560"/>
                      </a:cubicBezTo>
                      <a:lnTo>
                        <a:pt x="7151" y="2560"/>
                      </a:lnTo>
                      <a:cubicBezTo>
                        <a:pt x="7182" y="2622"/>
                        <a:pt x="7073" y="2808"/>
                        <a:pt x="6949" y="2901"/>
                      </a:cubicBezTo>
                      <a:cubicBezTo>
                        <a:pt x="6970" y="2930"/>
                        <a:pt x="6991" y="2942"/>
                        <a:pt x="7012" y="2942"/>
                      </a:cubicBezTo>
                      <a:cubicBezTo>
                        <a:pt x="7070" y="2942"/>
                        <a:pt x="7133" y="2858"/>
                        <a:pt x="7213" y="2824"/>
                      </a:cubicBezTo>
                      <a:cubicBezTo>
                        <a:pt x="7213" y="2731"/>
                        <a:pt x="7259" y="2684"/>
                        <a:pt x="7321" y="2638"/>
                      </a:cubicBezTo>
                      <a:lnTo>
                        <a:pt x="6189" y="1304"/>
                      </a:lnTo>
                      <a:lnTo>
                        <a:pt x="5755" y="807"/>
                      </a:lnTo>
                      <a:cubicBezTo>
                        <a:pt x="5693" y="823"/>
                        <a:pt x="5631" y="838"/>
                        <a:pt x="5584" y="869"/>
                      </a:cubicBezTo>
                      <a:lnTo>
                        <a:pt x="468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4" name="Google Shape;4264;p22"/>
                <p:cNvSpPr/>
                <p:nvPr/>
              </p:nvSpPr>
              <p:spPr>
                <a:xfrm>
                  <a:off x="3959850" y="692150"/>
                  <a:ext cx="10100" cy="1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440" extrusionOk="0">
                      <a:moveTo>
                        <a:pt x="109" y="109"/>
                      </a:moveTo>
                      <a:cubicBezTo>
                        <a:pt x="125" y="125"/>
                        <a:pt x="140" y="125"/>
                        <a:pt x="156" y="140"/>
                      </a:cubicBezTo>
                      <a:cubicBezTo>
                        <a:pt x="156" y="151"/>
                        <a:pt x="156" y="157"/>
                        <a:pt x="156" y="163"/>
                      </a:cubicBezTo>
                      <a:lnTo>
                        <a:pt x="156" y="163"/>
                      </a:lnTo>
                      <a:cubicBezTo>
                        <a:pt x="140" y="141"/>
                        <a:pt x="120" y="121"/>
                        <a:pt x="109" y="109"/>
                      </a:cubicBezTo>
                      <a:close/>
                      <a:moveTo>
                        <a:pt x="16" y="1"/>
                      </a:moveTo>
                      <a:lnTo>
                        <a:pt x="16" y="1"/>
                      </a:lnTo>
                      <a:cubicBezTo>
                        <a:pt x="0" y="233"/>
                        <a:pt x="171" y="94"/>
                        <a:pt x="78" y="388"/>
                      </a:cubicBezTo>
                      <a:cubicBezTo>
                        <a:pt x="124" y="424"/>
                        <a:pt x="164" y="440"/>
                        <a:pt x="202" y="440"/>
                      </a:cubicBezTo>
                      <a:cubicBezTo>
                        <a:pt x="279" y="440"/>
                        <a:pt x="341" y="374"/>
                        <a:pt x="404" y="280"/>
                      </a:cubicBezTo>
                      <a:lnTo>
                        <a:pt x="404" y="280"/>
                      </a:lnTo>
                      <a:cubicBezTo>
                        <a:pt x="395" y="282"/>
                        <a:pt x="387" y="283"/>
                        <a:pt x="379" y="283"/>
                      </a:cubicBezTo>
                      <a:cubicBezTo>
                        <a:pt x="277" y="283"/>
                        <a:pt x="253" y="109"/>
                        <a:pt x="109" y="109"/>
                      </a:cubicBezTo>
                      <a:lnTo>
                        <a:pt x="78" y="109"/>
                      </a:lnTo>
                      <a:cubicBezTo>
                        <a:pt x="78" y="94"/>
                        <a:pt x="78" y="94"/>
                        <a:pt x="78" y="78"/>
                      </a:cubicBezTo>
                      <a:cubicBezTo>
                        <a:pt x="63" y="47"/>
                        <a:pt x="31" y="32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5" name="Google Shape;4265;p22"/>
                <p:cNvSpPr/>
                <p:nvPr/>
              </p:nvSpPr>
              <p:spPr>
                <a:xfrm>
                  <a:off x="3884625" y="761550"/>
                  <a:ext cx="1975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48" extrusionOk="0">
                      <a:moveTo>
                        <a:pt x="1" y="1"/>
                      </a:moveTo>
                      <a:cubicBezTo>
                        <a:pt x="1" y="1"/>
                        <a:pt x="16" y="16"/>
                        <a:pt x="16" y="16"/>
                      </a:cubicBezTo>
                      <a:cubicBezTo>
                        <a:pt x="32" y="32"/>
                        <a:pt x="47" y="32"/>
                        <a:pt x="63" y="47"/>
                      </a:cubicBezTo>
                      <a:lnTo>
                        <a:pt x="78" y="47"/>
                      </a:lnTo>
                      <a:cubicBezTo>
                        <a:pt x="47" y="32"/>
                        <a:pt x="32" y="16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6" name="Google Shape;4266;p22"/>
                <p:cNvSpPr/>
                <p:nvPr/>
              </p:nvSpPr>
              <p:spPr>
                <a:xfrm>
                  <a:off x="3886575" y="762725"/>
                  <a:ext cx="400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6" extrusionOk="0">
                      <a:moveTo>
                        <a:pt x="16" y="16"/>
                      </a:moveTo>
                      <a:lnTo>
                        <a:pt x="16" y="16"/>
                      </a:lnTo>
                      <a:cubicBezTo>
                        <a:pt x="0" y="16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16"/>
                        <a:pt x="16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7" name="Google Shape;4267;p22"/>
                <p:cNvSpPr/>
                <p:nvPr/>
              </p:nvSpPr>
              <p:spPr>
                <a:xfrm>
                  <a:off x="3886950" y="763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8" name="Google Shape;4268;p22"/>
                <p:cNvSpPr/>
                <p:nvPr/>
              </p:nvSpPr>
              <p:spPr>
                <a:xfrm>
                  <a:off x="3898975" y="753425"/>
                  <a:ext cx="70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" h="202" extrusionOk="0">
                      <a:moveTo>
                        <a:pt x="78" y="0"/>
                      </a:moveTo>
                      <a:cubicBezTo>
                        <a:pt x="0" y="62"/>
                        <a:pt x="125" y="140"/>
                        <a:pt x="125" y="202"/>
                      </a:cubicBezTo>
                      <a:cubicBezTo>
                        <a:pt x="171" y="109"/>
                        <a:pt x="202" y="124"/>
                        <a:pt x="280" y="0"/>
                      </a:cubicBezTo>
                      <a:lnTo>
                        <a:pt x="280" y="0"/>
                      </a:lnTo>
                      <a:cubicBezTo>
                        <a:pt x="225" y="31"/>
                        <a:pt x="190" y="47"/>
                        <a:pt x="161" y="47"/>
                      </a:cubicBezTo>
                      <a:cubicBezTo>
                        <a:pt x="132" y="47"/>
                        <a:pt x="109" y="31"/>
                        <a:pt x="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9" name="Google Shape;4269;p22"/>
                <p:cNvSpPr/>
                <p:nvPr/>
              </p:nvSpPr>
              <p:spPr>
                <a:xfrm>
                  <a:off x="3907500" y="751050"/>
                  <a:ext cx="2200" cy="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" h="53" extrusionOk="0">
                      <a:moveTo>
                        <a:pt x="81" y="1"/>
                      </a:moveTo>
                      <a:lnTo>
                        <a:pt x="81" y="1"/>
                      </a:lnTo>
                      <a:cubicBezTo>
                        <a:pt x="80" y="1"/>
                        <a:pt x="79" y="1"/>
                        <a:pt x="78" y="2"/>
                      </a:cubicBezTo>
                      <a:cubicBezTo>
                        <a:pt x="53" y="15"/>
                        <a:pt x="38" y="37"/>
                        <a:pt x="17" y="37"/>
                      </a:cubicBezTo>
                      <a:cubicBezTo>
                        <a:pt x="12" y="37"/>
                        <a:pt x="7" y="36"/>
                        <a:pt x="1" y="33"/>
                      </a:cubicBezTo>
                      <a:lnTo>
                        <a:pt x="1" y="33"/>
                      </a:lnTo>
                      <a:cubicBezTo>
                        <a:pt x="15" y="47"/>
                        <a:pt x="27" y="53"/>
                        <a:pt x="38" y="53"/>
                      </a:cubicBezTo>
                      <a:cubicBezTo>
                        <a:pt x="71" y="53"/>
                        <a:pt x="87" y="1"/>
                        <a:pt x="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0" name="Google Shape;4270;p22"/>
                <p:cNvSpPr/>
                <p:nvPr/>
              </p:nvSpPr>
              <p:spPr>
                <a:xfrm>
                  <a:off x="3892775" y="625475"/>
                  <a:ext cx="3900" cy="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125" extrusionOk="0">
                      <a:moveTo>
                        <a:pt x="124" y="0"/>
                      </a:moveTo>
                      <a:lnTo>
                        <a:pt x="0" y="109"/>
                      </a:lnTo>
                      <a:lnTo>
                        <a:pt x="47" y="124"/>
                      </a:lnTo>
                      <a:lnTo>
                        <a:pt x="155" y="16"/>
                      </a:lnTo>
                      <a:lnTo>
                        <a:pt x="12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1" name="Google Shape;4271;p22"/>
                <p:cNvSpPr/>
                <p:nvPr/>
              </p:nvSpPr>
              <p:spPr>
                <a:xfrm>
                  <a:off x="3810175" y="70145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6" y="1"/>
                      </a:moveTo>
                      <a:lnTo>
                        <a:pt x="1" y="32"/>
                      </a:lnTo>
                      <a:lnTo>
                        <a:pt x="32" y="32"/>
                      </a:lnTo>
                      <a:cubicBezTo>
                        <a:pt x="32" y="16"/>
                        <a:pt x="16" y="1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2" name="Google Shape;4272;p22"/>
                <p:cNvSpPr/>
                <p:nvPr/>
              </p:nvSpPr>
              <p:spPr>
                <a:xfrm>
                  <a:off x="3809025" y="697975"/>
                  <a:ext cx="1575" cy="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140" extrusionOk="0">
                      <a:moveTo>
                        <a:pt x="62" y="0"/>
                      </a:moveTo>
                      <a:cubicBezTo>
                        <a:pt x="31" y="31"/>
                        <a:pt x="16" y="47"/>
                        <a:pt x="0" y="47"/>
                      </a:cubicBezTo>
                      <a:cubicBezTo>
                        <a:pt x="16" y="78"/>
                        <a:pt x="31" y="109"/>
                        <a:pt x="62" y="140"/>
                      </a:cubicBezTo>
                      <a:lnTo>
                        <a:pt x="62" y="16"/>
                      </a:lnTo>
                      <a:cubicBezTo>
                        <a:pt x="62" y="16"/>
                        <a:pt x="62" y="16"/>
                        <a:pt x="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3" name="Google Shape;4273;p22"/>
                <p:cNvSpPr/>
                <p:nvPr/>
              </p:nvSpPr>
              <p:spPr>
                <a:xfrm>
                  <a:off x="3823375" y="673925"/>
                  <a:ext cx="5050" cy="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65" extrusionOk="0">
                      <a:moveTo>
                        <a:pt x="155" y="1"/>
                      </a:moveTo>
                      <a:lnTo>
                        <a:pt x="0" y="125"/>
                      </a:lnTo>
                      <a:cubicBezTo>
                        <a:pt x="31" y="171"/>
                        <a:pt x="47" y="218"/>
                        <a:pt x="78" y="264"/>
                      </a:cubicBezTo>
                      <a:lnTo>
                        <a:pt x="202" y="140"/>
                      </a:lnTo>
                      <a:cubicBezTo>
                        <a:pt x="124" y="125"/>
                        <a:pt x="186" y="47"/>
                        <a:pt x="1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4" name="Google Shape;4274;p22"/>
                <p:cNvSpPr/>
                <p:nvPr/>
              </p:nvSpPr>
              <p:spPr>
                <a:xfrm>
                  <a:off x="3820650" y="676150"/>
                  <a:ext cx="2750" cy="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" h="114" extrusionOk="0">
                      <a:moveTo>
                        <a:pt x="31" y="1"/>
                      </a:moveTo>
                      <a:cubicBezTo>
                        <a:pt x="23" y="1"/>
                        <a:pt x="12" y="2"/>
                        <a:pt x="1" y="5"/>
                      </a:cubicBezTo>
                      <a:cubicBezTo>
                        <a:pt x="16" y="36"/>
                        <a:pt x="32" y="67"/>
                        <a:pt x="32" y="113"/>
                      </a:cubicBezTo>
                      <a:lnTo>
                        <a:pt x="109" y="36"/>
                      </a:lnTo>
                      <a:cubicBezTo>
                        <a:pt x="84" y="23"/>
                        <a:pt x="69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5" name="Google Shape;4275;p22"/>
                <p:cNvSpPr/>
                <p:nvPr/>
              </p:nvSpPr>
              <p:spPr>
                <a:xfrm>
                  <a:off x="3802050" y="708450"/>
                  <a:ext cx="353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970" extrusionOk="0">
                      <a:moveTo>
                        <a:pt x="31" y="0"/>
                      </a:moveTo>
                      <a:lnTo>
                        <a:pt x="0" y="78"/>
                      </a:lnTo>
                      <a:lnTo>
                        <a:pt x="1380" y="1970"/>
                      </a:lnTo>
                      <a:lnTo>
                        <a:pt x="1411" y="1923"/>
                      </a:lnTo>
                      <a:lnTo>
                        <a:pt x="1396" y="1923"/>
                      </a:lnTo>
                      <a:lnTo>
                        <a:pt x="1365" y="1939"/>
                      </a:lnTo>
                      <a:lnTo>
                        <a:pt x="16" y="9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6" name="Google Shape;4276;p22"/>
                <p:cNvSpPr/>
                <p:nvPr/>
              </p:nvSpPr>
              <p:spPr>
                <a:xfrm>
                  <a:off x="3814450" y="700300"/>
                  <a:ext cx="40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78" extrusionOk="0">
                      <a:moveTo>
                        <a:pt x="16" y="0"/>
                      </a:moveTo>
                      <a:cubicBezTo>
                        <a:pt x="0" y="31"/>
                        <a:pt x="0" y="62"/>
                        <a:pt x="0" y="78"/>
                      </a:cubicBezTo>
                      <a:cubicBezTo>
                        <a:pt x="16" y="62"/>
                        <a:pt x="16" y="31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7" name="Google Shape;4277;p22"/>
                <p:cNvSpPr/>
                <p:nvPr/>
              </p:nvSpPr>
              <p:spPr>
                <a:xfrm>
                  <a:off x="3801650" y="681300"/>
                  <a:ext cx="1975" cy="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107" extrusionOk="0">
                      <a:moveTo>
                        <a:pt x="78" y="0"/>
                      </a:moveTo>
                      <a:cubicBezTo>
                        <a:pt x="32" y="31"/>
                        <a:pt x="16" y="62"/>
                        <a:pt x="1" y="94"/>
                      </a:cubicBezTo>
                      <a:cubicBezTo>
                        <a:pt x="12" y="102"/>
                        <a:pt x="21" y="106"/>
                        <a:pt x="28" y="106"/>
                      </a:cubicBezTo>
                      <a:cubicBezTo>
                        <a:pt x="58" y="106"/>
                        <a:pt x="53" y="38"/>
                        <a:pt x="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8" name="Google Shape;4278;p22"/>
                <p:cNvSpPr/>
                <p:nvPr/>
              </p:nvSpPr>
              <p:spPr>
                <a:xfrm>
                  <a:off x="3874550" y="625475"/>
                  <a:ext cx="1950" cy="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12" extrusionOk="0">
                      <a:moveTo>
                        <a:pt x="0" y="0"/>
                      </a:moveTo>
                      <a:cubicBezTo>
                        <a:pt x="16" y="8"/>
                        <a:pt x="27" y="12"/>
                        <a:pt x="39" y="12"/>
                      </a:cubicBezTo>
                      <a:cubicBezTo>
                        <a:pt x="51" y="12"/>
                        <a:pt x="62" y="8"/>
                        <a:pt x="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9" name="Google Shape;4279;p22"/>
                <p:cNvSpPr/>
                <p:nvPr/>
              </p:nvSpPr>
              <p:spPr>
                <a:xfrm>
                  <a:off x="3586450" y="492075"/>
                  <a:ext cx="23675" cy="3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7" h="1211" extrusionOk="0">
                      <a:moveTo>
                        <a:pt x="289" y="376"/>
                      </a:moveTo>
                      <a:cubicBezTo>
                        <a:pt x="293" y="384"/>
                        <a:pt x="295" y="389"/>
                        <a:pt x="295" y="389"/>
                      </a:cubicBezTo>
                      <a:cubicBezTo>
                        <a:pt x="294" y="384"/>
                        <a:pt x="292" y="380"/>
                        <a:pt x="289" y="376"/>
                      </a:cubicBezTo>
                      <a:close/>
                      <a:moveTo>
                        <a:pt x="94" y="1"/>
                      </a:moveTo>
                      <a:cubicBezTo>
                        <a:pt x="32" y="32"/>
                        <a:pt x="171" y="125"/>
                        <a:pt x="125" y="202"/>
                      </a:cubicBezTo>
                      <a:cubicBezTo>
                        <a:pt x="140" y="171"/>
                        <a:pt x="94" y="140"/>
                        <a:pt x="78" y="125"/>
                      </a:cubicBezTo>
                      <a:lnTo>
                        <a:pt x="1" y="218"/>
                      </a:lnTo>
                      <a:lnTo>
                        <a:pt x="792" y="1211"/>
                      </a:lnTo>
                      <a:lnTo>
                        <a:pt x="947" y="1133"/>
                      </a:lnTo>
                      <a:cubicBezTo>
                        <a:pt x="916" y="1086"/>
                        <a:pt x="823" y="1071"/>
                        <a:pt x="854" y="1009"/>
                      </a:cubicBezTo>
                      <a:cubicBezTo>
                        <a:pt x="844" y="999"/>
                        <a:pt x="834" y="995"/>
                        <a:pt x="825" y="995"/>
                      </a:cubicBezTo>
                      <a:cubicBezTo>
                        <a:pt x="790" y="995"/>
                        <a:pt x="764" y="1056"/>
                        <a:pt x="776" y="1117"/>
                      </a:cubicBezTo>
                      <a:lnTo>
                        <a:pt x="761" y="1040"/>
                      </a:lnTo>
                      <a:cubicBezTo>
                        <a:pt x="761" y="1071"/>
                        <a:pt x="745" y="1071"/>
                        <a:pt x="730" y="1071"/>
                      </a:cubicBezTo>
                      <a:lnTo>
                        <a:pt x="125" y="295"/>
                      </a:lnTo>
                      <a:cubicBezTo>
                        <a:pt x="128" y="294"/>
                        <a:pt x="133" y="293"/>
                        <a:pt x="138" y="293"/>
                      </a:cubicBezTo>
                      <a:cubicBezTo>
                        <a:pt x="177" y="293"/>
                        <a:pt x="263" y="337"/>
                        <a:pt x="289" y="376"/>
                      </a:cubicBezTo>
                      <a:lnTo>
                        <a:pt x="289" y="376"/>
                      </a:lnTo>
                      <a:cubicBezTo>
                        <a:pt x="274" y="348"/>
                        <a:pt x="235" y="275"/>
                        <a:pt x="187" y="202"/>
                      </a:cubicBezTo>
                      <a:cubicBezTo>
                        <a:pt x="140" y="94"/>
                        <a:pt x="94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0" name="Google Shape;4280;p22"/>
                <p:cNvSpPr/>
                <p:nvPr/>
              </p:nvSpPr>
              <p:spPr>
                <a:xfrm>
                  <a:off x="3587625" y="489750"/>
                  <a:ext cx="195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94" extrusionOk="0">
                      <a:moveTo>
                        <a:pt x="0" y="1"/>
                      </a:moveTo>
                      <a:lnTo>
                        <a:pt x="47" y="94"/>
                      </a:lnTo>
                      <a:cubicBezTo>
                        <a:pt x="47" y="94"/>
                        <a:pt x="62" y="78"/>
                        <a:pt x="78" y="78"/>
                      </a:cubicBezTo>
                      <a:cubicBezTo>
                        <a:pt x="47" y="63"/>
                        <a:pt x="16" y="32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1" name="Google Shape;4281;p22"/>
                <p:cNvSpPr/>
                <p:nvPr/>
              </p:nvSpPr>
              <p:spPr>
                <a:xfrm>
                  <a:off x="3593825" y="499450"/>
                  <a:ext cx="8550" cy="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544" extrusionOk="0">
                      <a:moveTo>
                        <a:pt x="47" y="0"/>
                      </a:moveTo>
                      <a:lnTo>
                        <a:pt x="0" y="94"/>
                      </a:lnTo>
                      <a:lnTo>
                        <a:pt x="47" y="156"/>
                      </a:lnTo>
                      <a:lnTo>
                        <a:pt x="47" y="156"/>
                      </a:lnTo>
                      <a:lnTo>
                        <a:pt x="47" y="156"/>
                      </a:lnTo>
                      <a:cubicBezTo>
                        <a:pt x="50" y="114"/>
                        <a:pt x="61" y="70"/>
                        <a:pt x="47" y="0"/>
                      </a:cubicBezTo>
                      <a:close/>
                      <a:moveTo>
                        <a:pt x="47" y="156"/>
                      </a:moveTo>
                      <a:cubicBezTo>
                        <a:pt x="47" y="161"/>
                        <a:pt x="47" y="166"/>
                        <a:pt x="47" y="171"/>
                      </a:cubicBezTo>
                      <a:lnTo>
                        <a:pt x="194" y="349"/>
                      </a:lnTo>
                      <a:lnTo>
                        <a:pt x="47" y="156"/>
                      </a:lnTo>
                      <a:close/>
                      <a:moveTo>
                        <a:pt x="194" y="349"/>
                      </a:moveTo>
                      <a:lnTo>
                        <a:pt x="342" y="543"/>
                      </a:lnTo>
                      <a:lnTo>
                        <a:pt x="342" y="528"/>
                      </a:lnTo>
                      <a:lnTo>
                        <a:pt x="194" y="349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2" name="Google Shape;4282;p22"/>
                <p:cNvSpPr/>
                <p:nvPr/>
              </p:nvSpPr>
              <p:spPr>
                <a:xfrm>
                  <a:off x="3595375" y="494800"/>
                  <a:ext cx="80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7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6" y="47"/>
                        <a:pt x="16" y="47"/>
                        <a:pt x="31" y="78"/>
                      </a:cubicBezTo>
                      <a:cubicBezTo>
                        <a:pt x="31" y="78"/>
                        <a:pt x="31" y="62"/>
                        <a:pt x="31" y="47"/>
                      </a:cubicBezTo>
                      <a:cubicBezTo>
                        <a:pt x="31" y="31"/>
                        <a:pt x="16" y="16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3" name="Google Shape;4283;p22"/>
                <p:cNvSpPr/>
                <p:nvPr/>
              </p:nvSpPr>
              <p:spPr>
                <a:xfrm>
                  <a:off x="3589550" y="491700"/>
                  <a:ext cx="12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32" extrusionOk="0">
                      <a:moveTo>
                        <a:pt x="1" y="0"/>
                      </a:moveTo>
                      <a:cubicBezTo>
                        <a:pt x="16" y="16"/>
                        <a:pt x="32" y="31"/>
                        <a:pt x="47" y="31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4" name="Google Shape;4284;p22"/>
                <p:cNvSpPr/>
                <p:nvPr/>
              </p:nvSpPr>
              <p:spPr>
                <a:xfrm>
                  <a:off x="3567450" y="474625"/>
                  <a:ext cx="62450" cy="6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8" h="2778" extrusionOk="0">
                      <a:moveTo>
                        <a:pt x="373" y="78"/>
                      </a:moveTo>
                      <a:lnTo>
                        <a:pt x="373" y="78"/>
                      </a:lnTo>
                      <a:cubicBezTo>
                        <a:pt x="376" y="83"/>
                        <a:pt x="380" y="87"/>
                        <a:pt x="385" y="92"/>
                      </a:cubicBezTo>
                      <a:lnTo>
                        <a:pt x="385" y="92"/>
                      </a:lnTo>
                      <a:cubicBezTo>
                        <a:pt x="388" y="89"/>
                        <a:pt x="386" y="85"/>
                        <a:pt x="373" y="78"/>
                      </a:cubicBezTo>
                      <a:close/>
                      <a:moveTo>
                        <a:pt x="2358" y="2436"/>
                      </a:moveTo>
                      <a:lnTo>
                        <a:pt x="2358" y="2436"/>
                      </a:lnTo>
                      <a:cubicBezTo>
                        <a:pt x="2336" y="2447"/>
                        <a:pt x="2322" y="2458"/>
                        <a:pt x="2305" y="2458"/>
                      </a:cubicBezTo>
                      <a:cubicBezTo>
                        <a:pt x="2298" y="2458"/>
                        <a:pt x="2290" y="2456"/>
                        <a:pt x="2281" y="2451"/>
                      </a:cubicBezTo>
                      <a:lnTo>
                        <a:pt x="2358" y="2436"/>
                      </a:lnTo>
                      <a:close/>
                      <a:moveTo>
                        <a:pt x="342" y="1"/>
                      </a:moveTo>
                      <a:lnTo>
                        <a:pt x="342" y="1"/>
                      </a:lnTo>
                      <a:cubicBezTo>
                        <a:pt x="311" y="16"/>
                        <a:pt x="311" y="47"/>
                        <a:pt x="311" y="78"/>
                      </a:cubicBezTo>
                      <a:cubicBezTo>
                        <a:pt x="305" y="47"/>
                        <a:pt x="281" y="36"/>
                        <a:pt x="252" y="36"/>
                      </a:cubicBezTo>
                      <a:cubicBezTo>
                        <a:pt x="210" y="36"/>
                        <a:pt x="159" y="60"/>
                        <a:pt x="140" y="78"/>
                      </a:cubicBezTo>
                      <a:cubicBezTo>
                        <a:pt x="140" y="187"/>
                        <a:pt x="78" y="265"/>
                        <a:pt x="1" y="358"/>
                      </a:cubicBezTo>
                      <a:lnTo>
                        <a:pt x="1908" y="2777"/>
                      </a:lnTo>
                      <a:cubicBezTo>
                        <a:pt x="1970" y="2762"/>
                        <a:pt x="2017" y="2731"/>
                        <a:pt x="2048" y="2700"/>
                      </a:cubicBezTo>
                      <a:lnTo>
                        <a:pt x="2048" y="2700"/>
                      </a:lnTo>
                      <a:cubicBezTo>
                        <a:pt x="2048" y="2715"/>
                        <a:pt x="2033" y="2746"/>
                        <a:pt x="2064" y="2762"/>
                      </a:cubicBezTo>
                      <a:cubicBezTo>
                        <a:pt x="2219" y="2684"/>
                        <a:pt x="2327" y="2700"/>
                        <a:pt x="2498" y="2560"/>
                      </a:cubicBezTo>
                      <a:lnTo>
                        <a:pt x="2436" y="2343"/>
                      </a:lnTo>
                      <a:cubicBezTo>
                        <a:pt x="2429" y="2336"/>
                        <a:pt x="2423" y="2333"/>
                        <a:pt x="2417" y="2333"/>
                      </a:cubicBezTo>
                      <a:cubicBezTo>
                        <a:pt x="2398" y="2333"/>
                        <a:pt x="2386" y="2369"/>
                        <a:pt x="2374" y="2405"/>
                      </a:cubicBezTo>
                      <a:cubicBezTo>
                        <a:pt x="2360" y="2365"/>
                        <a:pt x="2347" y="2324"/>
                        <a:pt x="2313" y="2324"/>
                      </a:cubicBezTo>
                      <a:cubicBezTo>
                        <a:pt x="2308" y="2324"/>
                        <a:pt x="2302" y="2325"/>
                        <a:pt x="2296" y="2327"/>
                      </a:cubicBezTo>
                      <a:cubicBezTo>
                        <a:pt x="2288" y="2325"/>
                        <a:pt x="2280" y="2324"/>
                        <a:pt x="2274" y="2324"/>
                      </a:cubicBezTo>
                      <a:cubicBezTo>
                        <a:pt x="2178" y="2324"/>
                        <a:pt x="2213" y="2514"/>
                        <a:pt x="2141" y="2529"/>
                      </a:cubicBezTo>
                      <a:lnTo>
                        <a:pt x="2141" y="2498"/>
                      </a:lnTo>
                      <a:cubicBezTo>
                        <a:pt x="2064" y="2498"/>
                        <a:pt x="1986" y="2544"/>
                        <a:pt x="1970" y="2637"/>
                      </a:cubicBezTo>
                      <a:cubicBezTo>
                        <a:pt x="1846" y="2498"/>
                        <a:pt x="2141" y="2513"/>
                        <a:pt x="1970" y="2420"/>
                      </a:cubicBezTo>
                      <a:lnTo>
                        <a:pt x="1970" y="2420"/>
                      </a:lnTo>
                      <a:cubicBezTo>
                        <a:pt x="1976" y="2421"/>
                        <a:pt x="1981" y="2421"/>
                        <a:pt x="1985" y="2421"/>
                      </a:cubicBezTo>
                      <a:cubicBezTo>
                        <a:pt x="2082" y="2421"/>
                        <a:pt x="2112" y="2279"/>
                        <a:pt x="2157" y="2250"/>
                      </a:cubicBezTo>
                      <a:cubicBezTo>
                        <a:pt x="2048" y="2250"/>
                        <a:pt x="1908" y="2126"/>
                        <a:pt x="1877" y="2017"/>
                      </a:cubicBezTo>
                      <a:lnTo>
                        <a:pt x="1877" y="2017"/>
                      </a:lnTo>
                      <a:cubicBezTo>
                        <a:pt x="1753" y="2203"/>
                        <a:pt x="2048" y="2374"/>
                        <a:pt x="1908" y="2513"/>
                      </a:cubicBezTo>
                      <a:lnTo>
                        <a:pt x="1815" y="2529"/>
                      </a:lnTo>
                      <a:lnTo>
                        <a:pt x="218" y="513"/>
                      </a:lnTo>
                      <a:lnTo>
                        <a:pt x="249" y="497"/>
                      </a:lnTo>
                      <a:lnTo>
                        <a:pt x="109" y="342"/>
                      </a:lnTo>
                      <a:cubicBezTo>
                        <a:pt x="116" y="333"/>
                        <a:pt x="123" y="330"/>
                        <a:pt x="130" y="330"/>
                      </a:cubicBezTo>
                      <a:cubicBezTo>
                        <a:pt x="162" y="330"/>
                        <a:pt x="200" y="406"/>
                        <a:pt x="239" y="406"/>
                      </a:cubicBezTo>
                      <a:cubicBezTo>
                        <a:pt x="253" y="406"/>
                        <a:pt x="266" y="397"/>
                        <a:pt x="280" y="373"/>
                      </a:cubicBezTo>
                      <a:cubicBezTo>
                        <a:pt x="218" y="296"/>
                        <a:pt x="342" y="280"/>
                        <a:pt x="311" y="218"/>
                      </a:cubicBezTo>
                      <a:lnTo>
                        <a:pt x="311" y="218"/>
                      </a:lnTo>
                      <a:cubicBezTo>
                        <a:pt x="331" y="238"/>
                        <a:pt x="356" y="257"/>
                        <a:pt x="381" y="257"/>
                      </a:cubicBezTo>
                      <a:cubicBezTo>
                        <a:pt x="395" y="257"/>
                        <a:pt x="408" y="251"/>
                        <a:pt x="420" y="233"/>
                      </a:cubicBezTo>
                      <a:cubicBezTo>
                        <a:pt x="404" y="218"/>
                        <a:pt x="342" y="171"/>
                        <a:pt x="373" y="140"/>
                      </a:cubicBezTo>
                      <a:lnTo>
                        <a:pt x="373" y="140"/>
                      </a:lnTo>
                      <a:cubicBezTo>
                        <a:pt x="559" y="249"/>
                        <a:pt x="326" y="265"/>
                        <a:pt x="513" y="342"/>
                      </a:cubicBezTo>
                      <a:cubicBezTo>
                        <a:pt x="599" y="227"/>
                        <a:pt x="445" y="152"/>
                        <a:pt x="385" y="92"/>
                      </a:cubicBezTo>
                      <a:lnTo>
                        <a:pt x="385" y="92"/>
                      </a:lnTo>
                      <a:cubicBezTo>
                        <a:pt x="381" y="97"/>
                        <a:pt x="366" y="100"/>
                        <a:pt x="357" y="109"/>
                      </a:cubicBezTo>
                      <a:cubicBezTo>
                        <a:pt x="311" y="63"/>
                        <a:pt x="404" y="47"/>
                        <a:pt x="3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5" name="Google Shape;4285;p22"/>
                <p:cNvSpPr/>
                <p:nvPr/>
              </p:nvSpPr>
              <p:spPr>
                <a:xfrm>
                  <a:off x="3641900" y="428100"/>
                  <a:ext cx="425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63" extrusionOk="0">
                      <a:moveTo>
                        <a:pt x="16" y="1"/>
                      </a:moveTo>
                      <a:cubicBezTo>
                        <a:pt x="1" y="16"/>
                        <a:pt x="1" y="32"/>
                        <a:pt x="1" y="63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6" name="Google Shape;4286;p22"/>
                <p:cNvSpPr/>
                <p:nvPr/>
              </p:nvSpPr>
              <p:spPr>
                <a:xfrm>
                  <a:off x="3641900" y="429650"/>
                  <a:ext cx="25" cy="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7" extrusionOk="0">
                      <a:moveTo>
                        <a:pt x="1" y="16"/>
                      </a:moveTo>
                      <a:cubicBezTo>
                        <a:pt x="1" y="16"/>
                        <a:pt x="1" y="16"/>
                        <a:pt x="1" y="16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7" name="Google Shape;4287;p22"/>
                <p:cNvSpPr/>
                <p:nvPr/>
              </p:nvSpPr>
              <p:spPr>
                <a:xfrm>
                  <a:off x="3665175" y="489375"/>
                  <a:ext cx="1950" cy="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86" extrusionOk="0">
                      <a:moveTo>
                        <a:pt x="0" y="0"/>
                      </a:moveTo>
                      <a:cubicBezTo>
                        <a:pt x="0" y="34"/>
                        <a:pt x="34" y="85"/>
                        <a:pt x="58" y="85"/>
                      </a:cubicBezTo>
                      <a:cubicBezTo>
                        <a:pt x="66" y="85"/>
                        <a:pt x="74" y="79"/>
                        <a:pt x="78" y="62"/>
                      </a:cubicBezTo>
                      <a:cubicBezTo>
                        <a:pt x="47" y="47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8" name="Google Shape;4288;p22"/>
                <p:cNvSpPr/>
                <p:nvPr/>
              </p:nvSpPr>
              <p:spPr>
                <a:xfrm>
                  <a:off x="3676800" y="501400"/>
                  <a:ext cx="4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16" y="0"/>
                      </a:moveTo>
                      <a:cubicBezTo>
                        <a:pt x="16" y="16"/>
                        <a:pt x="0" y="16"/>
                        <a:pt x="0" y="31"/>
                      </a:cubicBezTo>
                      <a:cubicBezTo>
                        <a:pt x="16" y="31"/>
                        <a:pt x="16" y="16"/>
                        <a:pt x="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9" name="Google Shape;4289;p22"/>
                <p:cNvSpPr/>
                <p:nvPr/>
              </p:nvSpPr>
              <p:spPr>
                <a:xfrm>
                  <a:off x="3673300" y="462625"/>
                  <a:ext cx="25" cy="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6" extrusionOk="0">
                      <a:moveTo>
                        <a:pt x="1" y="16"/>
                      </a:moveTo>
                      <a:lnTo>
                        <a:pt x="1" y="0"/>
                      </a:lnTo>
                      <a:lnTo>
                        <a:pt x="1" y="16"/>
                      </a:ln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0" name="Google Shape;4290;p22"/>
                <p:cNvSpPr/>
                <p:nvPr/>
              </p:nvSpPr>
              <p:spPr>
                <a:xfrm>
                  <a:off x="3677950" y="463775"/>
                  <a:ext cx="42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32" extrusionOk="0">
                      <a:moveTo>
                        <a:pt x="1" y="1"/>
                      </a:moveTo>
                      <a:cubicBezTo>
                        <a:pt x="1" y="16"/>
                        <a:pt x="1" y="16"/>
                        <a:pt x="1" y="32"/>
                      </a:cubicBezTo>
                      <a:cubicBezTo>
                        <a:pt x="17" y="32"/>
                        <a:pt x="17" y="16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1" name="Google Shape;4291;p22"/>
                <p:cNvSpPr/>
                <p:nvPr/>
              </p:nvSpPr>
              <p:spPr>
                <a:xfrm>
                  <a:off x="3604300" y="511850"/>
                  <a:ext cx="2475" cy="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" extrusionOk="0">
                      <a:moveTo>
                        <a:pt x="0" y="1"/>
                      </a:moveTo>
                      <a:lnTo>
                        <a:pt x="0" y="16"/>
                      </a:lnTo>
                      <a:cubicBezTo>
                        <a:pt x="9" y="34"/>
                        <a:pt x="46" y="56"/>
                        <a:pt x="70" y="56"/>
                      </a:cubicBezTo>
                      <a:cubicBezTo>
                        <a:pt x="89" y="56"/>
                        <a:pt x="98" y="42"/>
                        <a:pt x="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2" name="Google Shape;4292;p22"/>
                <p:cNvSpPr/>
                <p:nvPr/>
              </p:nvSpPr>
              <p:spPr>
                <a:xfrm>
                  <a:off x="3645000" y="483950"/>
                  <a:ext cx="800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6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16" y="31"/>
                        <a:pt x="16" y="31"/>
                        <a:pt x="32" y="16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3" name="Google Shape;4293;p22"/>
                <p:cNvSpPr/>
                <p:nvPr/>
              </p:nvSpPr>
              <p:spPr>
                <a:xfrm>
                  <a:off x="3676025" y="454850"/>
                  <a:ext cx="400" cy="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63" extrusionOk="0">
                      <a:moveTo>
                        <a:pt x="0" y="1"/>
                      </a:moveTo>
                      <a:cubicBezTo>
                        <a:pt x="0" y="32"/>
                        <a:pt x="0" y="47"/>
                        <a:pt x="0" y="63"/>
                      </a:cubicBezTo>
                      <a:cubicBezTo>
                        <a:pt x="0" y="47"/>
                        <a:pt x="16" y="32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4" name="Google Shape;4294;p22"/>
                <p:cNvSpPr/>
                <p:nvPr/>
              </p:nvSpPr>
              <p:spPr>
                <a:xfrm>
                  <a:off x="3628325" y="526600"/>
                  <a:ext cx="1975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94" extrusionOk="0">
                      <a:moveTo>
                        <a:pt x="1" y="0"/>
                      </a:moveTo>
                      <a:cubicBezTo>
                        <a:pt x="1" y="0"/>
                        <a:pt x="1" y="16"/>
                        <a:pt x="1" y="16"/>
                      </a:cubicBezTo>
                      <a:cubicBezTo>
                        <a:pt x="16" y="31"/>
                        <a:pt x="32" y="62"/>
                        <a:pt x="47" y="93"/>
                      </a:cubicBezTo>
                      <a:cubicBezTo>
                        <a:pt x="47" y="78"/>
                        <a:pt x="47" y="78"/>
                        <a:pt x="63" y="78"/>
                      </a:cubicBezTo>
                      <a:cubicBezTo>
                        <a:pt x="63" y="78"/>
                        <a:pt x="63" y="78"/>
                        <a:pt x="78" y="93"/>
                      </a:cubicBezTo>
                      <a:cubicBezTo>
                        <a:pt x="47" y="62"/>
                        <a:pt x="32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5" name="Google Shape;4295;p22"/>
                <p:cNvSpPr/>
                <p:nvPr/>
              </p:nvSpPr>
              <p:spPr>
                <a:xfrm>
                  <a:off x="3627550" y="523625"/>
                  <a:ext cx="3525" cy="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" h="80" extrusionOk="0">
                      <a:moveTo>
                        <a:pt x="34" y="1"/>
                      </a:moveTo>
                      <a:cubicBezTo>
                        <a:pt x="23" y="1"/>
                        <a:pt x="12" y="8"/>
                        <a:pt x="1" y="26"/>
                      </a:cubicBezTo>
                      <a:cubicBezTo>
                        <a:pt x="1" y="26"/>
                        <a:pt x="1" y="42"/>
                        <a:pt x="1" y="42"/>
                      </a:cubicBezTo>
                      <a:cubicBezTo>
                        <a:pt x="32" y="42"/>
                        <a:pt x="32" y="57"/>
                        <a:pt x="32" y="73"/>
                      </a:cubicBezTo>
                      <a:cubicBezTo>
                        <a:pt x="58" y="78"/>
                        <a:pt x="77" y="79"/>
                        <a:pt x="91" y="79"/>
                      </a:cubicBezTo>
                      <a:cubicBezTo>
                        <a:pt x="120" y="79"/>
                        <a:pt x="130" y="73"/>
                        <a:pt x="140" y="73"/>
                      </a:cubicBezTo>
                      <a:cubicBezTo>
                        <a:pt x="105" y="73"/>
                        <a:pt x="69" y="1"/>
                        <a:pt x="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6" name="Google Shape;4296;p22"/>
                <p:cNvSpPr/>
                <p:nvPr/>
              </p:nvSpPr>
              <p:spPr>
                <a:xfrm>
                  <a:off x="3630275" y="528925"/>
                  <a:ext cx="157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47" extrusionOk="0">
                      <a:moveTo>
                        <a:pt x="0" y="0"/>
                      </a:moveTo>
                      <a:cubicBezTo>
                        <a:pt x="0" y="0"/>
                        <a:pt x="16" y="16"/>
                        <a:pt x="31" y="31"/>
                      </a:cubicBezTo>
                      <a:cubicBezTo>
                        <a:pt x="31" y="31"/>
                        <a:pt x="47" y="47"/>
                        <a:pt x="62" y="47"/>
                      </a:cubicBezTo>
                      <a:cubicBezTo>
                        <a:pt x="47" y="31"/>
                        <a:pt x="31" y="16"/>
                        <a:pt x="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7" name="Google Shape;4297;p22"/>
                <p:cNvSpPr/>
                <p:nvPr/>
              </p:nvSpPr>
              <p:spPr>
                <a:xfrm>
                  <a:off x="3576375" y="419175"/>
                  <a:ext cx="124100" cy="1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4" h="4639" extrusionOk="0">
                      <a:moveTo>
                        <a:pt x="2032" y="187"/>
                      </a:moveTo>
                      <a:lnTo>
                        <a:pt x="2046" y="197"/>
                      </a:lnTo>
                      <a:lnTo>
                        <a:pt x="2046" y="197"/>
                      </a:lnTo>
                      <a:cubicBezTo>
                        <a:pt x="2044" y="191"/>
                        <a:pt x="2040" y="187"/>
                        <a:pt x="2032" y="187"/>
                      </a:cubicBezTo>
                      <a:close/>
                      <a:moveTo>
                        <a:pt x="2046" y="197"/>
                      </a:moveTo>
                      <a:lnTo>
                        <a:pt x="2046" y="197"/>
                      </a:lnTo>
                      <a:cubicBezTo>
                        <a:pt x="2048" y="203"/>
                        <a:pt x="2048" y="211"/>
                        <a:pt x="2048" y="218"/>
                      </a:cubicBezTo>
                      <a:lnTo>
                        <a:pt x="2048" y="203"/>
                      </a:lnTo>
                      <a:lnTo>
                        <a:pt x="2404" y="466"/>
                      </a:lnTo>
                      <a:lnTo>
                        <a:pt x="2404" y="466"/>
                      </a:lnTo>
                      <a:lnTo>
                        <a:pt x="2046" y="197"/>
                      </a:lnTo>
                      <a:close/>
                      <a:moveTo>
                        <a:pt x="2715" y="668"/>
                      </a:moveTo>
                      <a:lnTo>
                        <a:pt x="2746" y="683"/>
                      </a:lnTo>
                      <a:cubicBezTo>
                        <a:pt x="2730" y="699"/>
                        <a:pt x="2730" y="699"/>
                        <a:pt x="2730" y="714"/>
                      </a:cubicBezTo>
                      <a:cubicBezTo>
                        <a:pt x="2730" y="714"/>
                        <a:pt x="2730" y="730"/>
                        <a:pt x="2730" y="730"/>
                      </a:cubicBezTo>
                      <a:cubicBezTo>
                        <a:pt x="2730" y="730"/>
                        <a:pt x="2715" y="714"/>
                        <a:pt x="2715" y="699"/>
                      </a:cubicBezTo>
                      <a:cubicBezTo>
                        <a:pt x="2715" y="683"/>
                        <a:pt x="2715" y="683"/>
                        <a:pt x="2715" y="668"/>
                      </a:cubicBezTo>
                      <a:close/>
                      <a:moveTo>
                        <a:pt x="2901" y="761"/>
                      </a:moveTo>
                      <a:lnTo>
                        <a:pt x="2901" y="776"/>
                      </a:lnTo>
                      <a:lnTo>
                        <a:pt x="2885" y="761"/>
                      </a:lnTo>
                      <a:close/>
                      <a:moveTo>
                        <a:pt x="2079" y="885"/>
                      </a:moveTo>
                      <a:lnTo>
                        <a:pt x="2079" y="885"/>
                      </a:lnTo>
                      <a:cubicBezTo>
                        <a:pt x="2110" y="901"/>
                        <a:pt x="2141" y="901"/>
                        <a:pt x="2172" y="901"/>
                      </a:cubicBezTo>
                      <a:cubicBezTo>
                        <a:pt x="2156" y="916"/>
                        <a:pt x="2156" y="932"/>
                        <a:pt x="2125" y="947"/>
                      </a:cubicBezTo>
                      <a:cubicBezTo>
                        <a:pt x="2110" y="932"/>
                        <a:pt x="2094" y="916"/>
                        <a:pt x="2079" y="885"/>
                      </a:cubicBezTo>
                      <a:close/>
                      <a:moveTo>
                        <a:pt x="1288" y="807"/>
                      </a:moveTo>
                      <a:lnTo>
                        <a:pt x="1179" y="978"/>
                      </a:lnTo>
                      <a:cubicBezTo>
                        <a:pt x="1226" y="932"/>
                        <a:pt x="1257" y="885"/>
                        <a:pt x="1288" y="807"/>
                      </a:cubicBezTo>
                      <a:close/>
                      <a:moveTo>
                        <a:pt x="2870" y="792"/>
                      </a:moveTo>
                      <a:lnTo>
                        <a:pt x="2901" y="807"/>
                      </a:lnTo>
                      <a:lnTo>
                        <a:pt x="2901" y="838"/>
                      </a:lnTo>
                      <a:cubicBezTo>
                        <a:pt x="2916" y="838"/>
                        <a:pt x="2916" y="823"/>
                        <a:pt x="2916" y="823"/>
                      </a:cubicBezTo>
                      <a:lnTo>
                        <a:pt x="3040" y="916"/>
                      </a:lnTo>
                      <a:cubicBezTo>
                        <a:pt x="3040" y="916"/>
                        <a:pt x="3025" y="916"/>
                        <a:pt x="3025" y="932"/>
                      </a:cubicBezTo>
                      <a:lnTo>
                        <a:pt x="2901" y="838"/>
                      </a:lnTo>
                      <a:lnTo>
                        <a:pt x="3009" y="932"/>
                      </a:lnTo>
                      <a:cubicBezTo>
                        <a:pt x="2994" y="932"/>
                        <a:pt x="2978" y="947"/>
                        <a:pt x="2963" y="947"/>
                      </a:cubicBezTo>
                      <a:lnTo>
                        <a:pt x="2963" y="932"/>
                      </a:lnTo>
                      <a:cubicBezTo>
                        <a:pt x="2932" y="932"/>
                        <a:pt x="2916" y="947"/>
                        <a:pt x="2916" y="963"/>
                      </a:cubicBezTo>
                      <a:cubicBezTo>
                        <a:pt x="2901" y="978"/>
                        <a:pt x="2885" y="978"/>
                        <a:pt x="2870" y="994"/>
                      </a:cubicBezTo>
                      <a:lnTo>
                        <a:pt x="2792" y="916"/>
                      </a:lnTo>
                      <a:cubicBezTo>
                        <a:pt x="2792" y="870"/>
                        <a:pt x="2808" y="838"/>
                        <a:pt x="2854" y="807"/>
                      </a:cubicBezTo>
                      <a:lnTo>
                        <a:pt x="2901" y="838"/>
                      </a:lnTo>
                      <a:lnTo>
                        <a:pt x="2854" y="792"/>
                      </a:lnTo>
                      <a:close/>
                      <a:moveTo>
                        <a:pt x="3754" y="1257"/>
                      </a:moveTo>
                      <a:cubicBezTo>
                        <a:pt x="3816" y="1366"/>
                        <a:pt x="3769" y="1366"/>
                        <a:pt x="3785" y="1428"/>
                      </a:cubicBezTo>
                      <a:lnTo>
                        <a:pt x="3630" y="1319"/>
                      </a:lnTo>
                      <a:cubicBezTo>
                        <a:pt x="3661" y="1288"/>
                        <a:pt x="3692" y="1273"/>
                        <a:pt x="3738" y="1257"/>
                      </a:cubicBezTo>
                      <a:close/>
                      <a:moveTo>
                        <a:pt x="3630" y="1350"/>
                      </a:moveTo>
                      <a:lnTo>
                        <a:pt x="3831" y="1505"/>
                      </a:lnTo>
                      <a:cubicBezTo>
                        <a:pt x="3831" y="1505"/>
                        <a:pt x="3816" y="1521"/>
                        <a:pt x="3816" y="1521"/>
                      </a:cubicBezTo>
                      <a:lnTo>
                        <a:pt x="3645" y="1397"/>
                      </a:lnTo>
                      <a:cubicBezTo>
                        <a:pt x="3645" y="1381"/>
                        <a:pt x="3630" y="1366"/>
                        <a:pt x="3630" y="1350"/>
                      </a:cubicBezTo>
                      <a:close/>
                      <a:moveTo>
                        <a:pt x="890" y="1561"/>
                      </a:moveTo>
                      <a:lnTo>
                        <a:pt x="890" y="1561"/>
                      </a:lnTo>
                      <a:cubicBezTo>
                        <a:pt x="895" y="1566"/>
                        <a:pt x="900" y="1571"/>
                        <a:pt x="905" y="1576"/>
                      </a:cubicBezTo>
                      <a:lnTo>
                        <a:pt x="905" y="1576"/>
                      </a:lnTo>
                      <a:cubicBezTo>
                        <a:pt x="901" y="1569"/>
                        <a:pt x="896" y="1564"/>
                        <a:pt x="890" y="1561"/>
                      </a:cubicBezTo>
                      <a:close/>
                      <a:moveTo>
                        <a:pt x="1877" y="885"/>
                      </a:moveTo>
                      <a:cubicBezTo>
                        <a:pt x="1935" y="900"/>
                        <a:pt x="1885" y="995"/>
                        <a:pt x="1916" y="995"/>
                      </a:cubicBezTo>
                      <a:cubicBezTo>
                        <a:pt x="1918" y="995"/>
                        <a:pt x="1921" y="995"/>
                        <a:pt x="1924" y="994"/>
                      </a:cubicBezTo>
                      <a:cubicBezTo>
                        <a:pt x="1924" y="1009"/>
                        <a:pt x="1924" y="1025"/>
                        <a:pt x="1924" y="1056"/>
                      </a:cubicBezTo>
                      <a:cubicBezTo>
                        <a:pt x="1924" y="1056"/>
                        <a:pt x="1908" y="1071"/>
                        <a:pt x="1893" y="1087"/>
                      </a:cubicBezTo>
                      <a:cubicBezTo>
                        <a:pt x="1908" y="1087"/>
                        <a:pt x="1924" y="1102"/>
                        <a:pt x="1939" y="1102"/>
                      </a:cubicBezTo>
                      <a:cubicBezTo>
                        <a:pt x="1955" y="1164"/>
                        <a:pt x="1986" y="1226"/>
                        <a:pt x="2017" y="1288"/>
                      </a:cubicBezTo>
                      <a:cubicBezTo>
                        <a:pt x="2048" y="1273"/>
                        <a:pt x="2063" y="1257"/>
                        <a:pt x="2048" y="1226"/>
                      </a:cubicBezTo>
                      <a:lnTo>
                        <a:pt x="2048" y="1226"/>
                      </a:lnTo>
                      <a:lnTo>
                        <a:pt x="2063" y="1242"/>
                      </a:lnTo>
                      <a:cubicBezTo>
                        <a:pt x="2063" y="1226"/>
                        <a:pt x="2048" y="1211"/>
                        <a:pt x="2048" y="1195"/>
                      </a:cubicBezTo>
                      <a:cubicBezTo>
                        <a:pt x="2032" y="1180"/>
                        <a:pt x="2032" y="1164"/>
                        <a:pt x="2017" y="1133"/>
                      </a:cubicBezTo>
                      <a:cubicBezTo>
                        <a:pt x="2048" y="1118"/>
                        <a:pt x="2048" y="1087"/>
                        <a:pt x="2001" y="1056"/>
                      </a:cubicBezTo>
                      <a:cubicBezTo>
                        <a:pt x="2006" y="1050"/>
                        <a:pt x="2012" y="1048"/>
                        <a:pt x="2019" y="1048"/>
                      </a:cubicBezTo>
                      <a:cubicBezTo>
                        <a:pt x="2053" y="1048"/>
                        <a:pt x="2105" y="1102"/>
                        <a:pt x="2156" y="1102"/>
                      </a:cubicBezTo>
                      <a:lnTo>
                        <a:pt x="2110" y="1257"/>
                      </a:lnTo>
                      <a:cubicBezTo>
                        <a:pt x="2105" y="1262"/>
                        <a:pt x="2099" y="1264"/>
                        <a:pt x="2095" y="1264"/>
                      </a:cubicBezTo>
                      <a:cubicBezTo>
                        <a:pt x="2086" y="1264"/>
                        <a:pt x="2079" y="1257"/>
                        <a:pt x="2079" y="1257"/>
                      </a:cubicBezTo>
                      <a:lnTo>
                        <a:pt x="2079" y="1257"/>
                      </a:lnTo>
                      <a:lnTo>
                        <a:pt x="2156" y="1350"/>
                      </a:lnTo>
                      <a:cubicBezTo>
                        <a:pt x="2145" y="1356"/>
                        <a:pt x="2134" y="1360"/>
                        <a:pt x="2122" y="1360"/>
                      </a:cubicBezTo>
                      <a:cubicBezTo>
                        <a:pt x="2103" y="1360"/>
                        <a:pt x="2083" y="1349"/>
                        <a:pt x="2063" y="1319"/>
                      </a:cubicBezTo>
                      <a:lnTo>
                        <a:pt x="2063" y="1319"/>
                      </a:lnTo>
                      <a:cubicBezTo>
                        <a:pt x="2032" y="1412"/>
                        <a:pt x="2125" y="1536"/>
                        <a:pt x="2048" y="1583"/>
                      </a:cubicBezTo>
                      <a:cubicBezTo>
                        <a:pt x="2001" y="1474"/>
                        <a:pt x="1970" y="1412"/>
                        <a:pt x="2017" y="1366"/>
                      </a:cubicBezTo>
                      <a:lnTo>
                        <a:pt x="2017" y="1366"/>
                      </a:lnTo>
                      <a:lnTo>
                        <a:pt x="1970" y="1397"/>
                      </a:lnTo>
                      <a:cubicBezTo>
                        <a:pt x="1955" y="1381"/>
                        <a:pt x="1939" y="1350"/>
                        <a:pt x="1939" y="1319"/>
                      </a:cubicBezTo>
                      <a:cubicBezTo>
                        <a:pt x="1955" y="1257"/>
                        <a:pt x="1986" y="1195"/>
                        <a:pt x="1893" y="1118"/>
                      </a:cubicBezTo>
                      <a:cubicBezTo>
                        <a:pt x="1877" y="1149"/>
                        <a:pt x="1877" y="1180"/>
                        <a:pt x="1877" y="1211"/>
                      </a:cubicBezTo>
                      <a:cubicBezTo>
                        <a:pt x="1784" y="1242"/>
                        <a:pt x="1815" y="1273"/>
                        <a:pt x="1691" y="1304"/>
                      </a:cubicBezTo>
                      <a:cubicBezTo>
                        <a:pt x="1598" y="1211"/>
                        <a:pt x="1722" y="1118"/>
                        <a:pt x="1629" y="1056"/>
                      </a:cubicBezTo>
                      <a:lnTo>
                        <a:pt x="1784" y="1040"/>
                      </a:lnTo>
                      <a:lnTo>
                        <a:pt x="1784" y="1040"/>
                      </a:lnTo>
                      <a:cubicBezTo>
                        <a:pt x="1769" y="1056"/>
                        <a:pt x="1784" y="1087"/>
                        <a:pt x="1784" y="1102"/>
                      </a:cubicBezTo>
                      <a:cubicBezTo>
                        <a:pt x="1815" y="978"/>
                        <a:pt x="1908" y="1056"/>
                        <a:pt x="1877" y="885"/>
                      </a:cubicBezTo>
                      <a:close/>
                      <a:moveTo>
                        <a:pt x="3850" y="1552"/>
                      </a:moveTo>
                      <a:cubicBezTo>
                        <a:pt x="3849" y="1552"/>
                        <a:pt x="3848" y="1552"/>
                        <a:pt x="3847" y="1552"/>
                      </a:cubicBezTo>
                      <a:lnTo>
                        <a:pt x="3924" y="1614"/>
                      </a:lnTo>
                      <a:lnTo>
                        <a:pt x="3850" y="1552"/>
                      </a:lnTo>
                      <a:close/>
                      <a:moveTo>
                        <a:pt x="3645" y="1397"/>
                      </a:moveTo>
                      <a:lnTo>
                        <a:pt x="3816" y="1536"/>
                      </a:lnTo>
                      <a:lnTo>
                        <a:pt x="3831" y="1536"/>
                      </a:lnTo>
                      <a:lnTo>
                        <a:pt x="3850" y="1552"/>
                      </a:lnTo>
                      <a:lnTo>
                        <a:pt x="3850" y="1552"/>
                      </a:lnTo>
                      <a:cubicBezTo>
                        <a:pt x="3862" y="1550"/>
                        <a:pt x="3862" y="1536"/>
                        <a:pt x="3862" y="1536"/>
                      </a:cubicBezTo>
                      <a:lnTo>
                        <a:pt x="3924" y="1583"/>
                      </a:lnTo>
                      <a:cubicBezTo>
                        <a:pt x="3924" y="1583"/>
                        <a:pt x="3924" y="1598"/>
                        <a:pt x="3924" y="1614"/>
                      </a:cubicBezTo>
                      <a:cubicBezTo>
                        <a:pt x="3924" y="1629"/>
                        <a:pt x="3909" y="1661"/>
                        <a:pt x="3909" y="1676"/>
                      </a:cubicBezTo>
                      <a:cubicBezTo>
                        <a:pt x="3862" y="1661"/>
                        <a:pt x="3862" y="1567"/>
                        <a:pt x="3816" y="1567"/>
                      </a:cubicBezTo>
                      <a:lnTo>
                        <a:pt x="3800" y="1583"/>
                      </a:lnTo>
                      <a:cubicBezTo>
                        <a:pt x="3738" y="1567"/>
                        <a:pt x="3676" y="1567"/>
                        <a:pt x="3661" y="1443"/>
                      </a:cubicBezTo>
                      <a:cubicBezTo>
                        <a:pt x="3661" y="1428"/>
                        <a:pt x="3645" y="1412"/>
                        <a:pt x="3645" y="1397"/>
                      </a:cubicBezTo>
                      <a:close/>
                      <a:moveTo>
                        <a:pt x="1046" y="1749"/>
                      </a:moveTo>
                      <a:lnTo>
                        <a:pt x="1055" y="1769"/>
                      </a:lnTo>
                      <a:cubicBezTo>
                        <a:pt x="1055" y="1762"/>
                        <a:pt x="1052" y="1754"/>
                        <a:pt x="1046" y="1749"/>
                      </a:cubicBezTo>
                      <a:close/>
                      <a:moveTo>
                        <a:pt x="3924" y="1102"/>
                      </a:moveTo>
                      <a:cubicBezTo>
                        <a:pt x="3955" y="1133"/>
                        <a:pt x="3971" y="1180"/>
                        <a:pt x="4002" y="1226"/>
                      </a:cubicBezTo>
                      <a:cubicBezTo>
                        <a:pt x="4002" y="1211"/>
                        <a:pt x="4017" y="1211"/>
                        <a:pt x="4017" y="1211"/>
                      </a:cubicBezTo>
                      <a:cubicBezTo>
                        <a:pt x="4002" y="1180"/>
                        <a:pt x="3986" y="1164"/>
                        <a:pt x="3986" y="1133"/>
                      </a:cubicBezTo>
                      <a:lnTo>
                        <a:pt x="3986" y="1133"/>
                      </a:lnTo>
                      <a:lnTo>
                        <a:pt x="4359" y="1800"/>
                      </a:lnTo>
                      <a:cubicBezTo>
                        <a:pt x="4359" y="1831"/>
                        <a:pt x="4359" y="1847"/>
                        <a:pt x="4359" y="1862"/>
                      </a:cubicBezTo>
                      <a:cubicBezTo>
                        <a:pt x="4297" y="1769"/>
                        <a:pt x="4250" y="1661"/>
                        <a:pt x="4188" y="1552"/>
                      </a:cubicBezTo>
                      <a:lnTo>
                        <a:pt x="4173" y="1567"/>
                      </a:lnTo>
                      <a:cubicBezTo>
                        <a:pt x="4204" y="1645"/>
                        <a:pt x="4250" y="1707"/>
                        <a:pt x="4281" y="1785"/>
                      </a:cubicBezTo>
                      <a:cubicBezTo>
                        <a:pt x="4297" y="1785"/>
                        <a:pt x="4297" y="1785"/>
                        <a:pt x="4312" y="1800"/>
                      </a:cubicBezTo>
                      <a:cubicBezTo>
                        <a:pt x="4312" y="1800"/>
                        <a:pt x="4312" y="1810"/>
                        <a:pt x="4312" y="1831"/>
                      </a:cubicBezTo>
                      <a:cubicBezTo>
                        <a:pt x="4297" y="1816"/>
                        <a:pt x="4297" y="1800"/>
                        <a:pt x="4281" y="1785"/>
                      </a:cubicBezTo>
                      <a:cubicBezTo>
                        <a:pt x="4235" y="1754"/>
                        <a:pt x="4188" y="1707"/>
                        <a:pt x="4157" y="1661"/>
                      </a:cubicBezTo>
                      <a:cubicBezTo>
                        <a:pt x="4173" y="1645"/>
                        <a:pt x="4173" y="1614"/>
                        <a:pt x="4157" y="1583"/>
                      </a:cubicBezTo>
                      <a:lnTo>
                        <a:pt x="4173" y="1567"/>
                      </a:lnTo>
                      <a:cubicBezTo>
                        <a:pt x="4157" y="1536"/>
                        <a:pt x="4126" y="1505"/>
                        <a:pt x="4111" y="1474"/>
                      </a:cubicBezTo>
                      <a:lnTo>
                        <a:pt x="4080" y="1474"/>
                      </a:lnTo>
                      <a:cubicBezTo>
                        <a:pt x="4064" y="1474"/>
                        <a:pt x="4048" y="1474"/>
                        <a:pt x="4048" y="1521"/>
                      </a:cubicBezTo>
                      <a:cubicBezTo>
                        <a:pt x="4048" y="1536"/>
                        <a:pt x="4064" y="1552"/>
                        <a:pt x="4064" y="1567"/>
                      </a:cubicBezTo>
                      <a:cubicBezTo>
                        <a:pt x="4033" y="1552"/>
                        <a:pt x="4002" y="1521"/>
                        <a:pt x="3986" y="1490"/>
                      </a:cubicBezTo>
                      <a:cubicBezTo>
                        <a:pt x="3980" y="1510"/>
                        <a:pt x="3965" y="1516"/>
                        <a:pt x="3947" y="1516"/>
                      </a:cubicBezTo>
                      <a:cubicBezTo>
                        <a:pt x="3923" y="1516"/>
                        <a:pt x="3896" y="1505"/>
                        <a:pt x="3878" y="1505"/>
                      </a:cubicBezTo>
                      <a:lnTo>
                        <a:pt x="3785" y="1443"/>
                      </a:lnTo>
                      <a:cubicBezTo>
                        <a:pt x="3785" y="1412"/>
                        <a:pt x="3800" y="1366"/>
                        <a:pt x="3816" y="1366"/>
                      </a:cubicBezTo>
                      <a:lnTo>
                        <a:pt x="3847" y="1412"/>
                      </a:lnTo>
                      <a:lnTo>
                        <a:pt x="3893" y="1335"/>
                      </a:lnTo>
                      <a:cubicBezTo>
                        <a:pt x="3889" y="1301"/>
                        <a:pt x="3881" y="1292"/>
                        <a:pt x="3871" y="1292"/>
                      </a:cubicBezTo>
                      <a:cubicBezTo>
                        <a:pt x="3857" y="1292"/>
                        <a:pt x="3838" y="1313"/>
                        <a:pt x="3818" y="1313"/>
                      </a:cubicBezTo>
                      <a:cubicBezTo>
                        <a:pt x="3807" y="1313"/>
                        <a:pt x="3796" y="1307"/>
                        <a:pt x="3785" y="1288"/>
                      </a:cubicBezTo>
                      <a:lnTo>
                        <a:pt x="3785" y="1257"/>
                      </a:lnTo>
                      <a:cubicBezTo>
                        <a:pt x="3862" y="1242"/>
                        <a:pt x="3924" y="1242"/>
                        <a:pt x="3971" y="1226"/>
                      </a:cubicBezTo>
                      <a:cubicBezTo>
                        <a:pt x="3955" y="1195"/>
                        <a:pt x="3924" y="1149"/>
                        <a:pt x="3909" y="1102"/>
                      </a:cubicBezTo>
                      <a:close/>
                      <a:moveTo>
                        <a:pt x="3614" y="1692"/>
                      </a:moveTo>
                      <a:lnTo>
                        <a:pt x="3614" y="1692"/>
                      </a:lnTo>
                      <a:cubicBezTo>
                        <a:pt x="3630" y="1692"/>
                        <a:pt x="3645" y="1707"/>
                        <a:pt x="3661" y="1707"/>
                      </a:cubicBezTo>
                      <a:cubicBezTo>
                        <a:pt x="3707" y="1754"/>
                        <a:pt x="3707" y="1800"/>
                        <a:pt x="3707" y="1847"/>
                      </a:cubicBezTo>
                      <a:lnTo>
                        <a:pt x="3738" y="1816"/>
                      </a:lnTo>
                      <a:lnTo>
                        <a:pt x="3738" y="1816"/>
                      </a:lnTo>
                      <a:cubicBezTo>
                        <a:pt x="3723" y="1847"/>
                        <a:pt x="3707" y="1893"/>
                        <a:pt x="3707" y="1909"/>
                      </a:cubicBezTo>
                      <a:cubicBezTo>
                        <a:pt x="3676" y="1847"/>
                        <a:pt x="3645" y="1769"/>
                        <a:pt x="3614" y="1692"/>
                      </a:cubicBezTo>
                      <a:close/>
                      <a:moveTo>
                        <a:pt x="1086" y="1940"/>
                      </a:moveTo>
                      <a:cubicBezTo>
                        <a:pt x="1086" y="1955"/>
                        <a:pt x="1086" y="1955"/>
                        <a:pt x="1071" y="1955"/>
                      </a:cubicBezTo>
                      <a:cubicBezTo>
                        <a:pt x="1086" y="1955"/>
                        <a:pt x="1086" y="1940"/>
                        <a:pt x="1086" y="1940"/>
                      </a:cubicBezTo>
                      <a:close/>
                      <a:moveTo>
                        <a:pt x="3847" y="1676"/>
                      </a:moveTo>
                      <a:lnTo>
                        <a:pt x="3878" y="1738"/>
                      </a:lnTo>
                      <a:cubicBezTo>
                        <a:pt x="3878" y="1723"/>
                        <a:pt x="3878" y="1723"/>
                        <a:pt x="3878" y="1723"/>
                      </a:cubicBezTo>
                      <a:cubicBezTo>
                        <a:pt x="3893" y="1699"/>
                        <a:pt x="3906" y="1690"/>
                        <a:pt x="3918" y="1690"/>
                      </a:cubicBezTo>
                      <a:cubicBezTo>
                        <a:pt x="3956" y="1690"/>
                        <a:pt x="3983" y="1778"/>
                        <a:pt x="4020" y="1778"/>
                      </a:cubicBezTo>
                      <a:cubicBezTo>
                        <a:pt x="4033" y="1778"/>
                        <a:pt x="4048" y="1767"/>
                        <a:pt x="4064" y="1738"/>
                      </a:cubicBezTo>
                      <a:cubicBezTo>
                        <a:pt x="4064" y="1754"/>
                        <a:pt x="4064" y="1769"/>
                        <a:pt x="4064" y="1785"/>
                      </a:cubicBezTo>
                      <a:cubicBezTo>
                        <a:pt x="4080" y="1769"/>
                        <a:pt x="4080" y="1754"/>
                        <a:pt x="4095" y="1738"/>
                      </a:cubicBezTo>
                      <a:lnTo>
                        <a:pt x="4111" y="1754"/>
                      </a:lnTo>
                      <a:cubicBezTo>
                        <a:pt x="4111" y="1785"/>
                        <a:pt x="4111" y="1831"/>
                        <a:pt x="4126" y="1878"/>
                      </a:cubicBezTo>
                      <a:cubicBezTo>
                        <a:pt x="4095" y="1924"/>
                        <a:pt x="4064" y="1955"/>
                        <a:pt x="4048" y="1986"/>
                      </a:cubicBezTo>
                      <a:lnTo>
                        <a:pt x="4033" y="2002"/>
                      </a:lnTo>
                      <a:lnTo>
                        <a:pt x="4002" y="1955"/>
                      </a:lnTo>
                      <a:lnTo>
                        <a:pt x="4002" y="2064"/>
                      </a:lnTo>
                      <a:lnTo>
                        <a:pt x="3986" y="2064"/>
                      </a:lnTo>
                      <a:cubicBezTo>
                        <a:pt x="3971" y="2033"/>
                        <a:pt x="3955" y="2017"/>
                        <a:pt x="3955" y="2002"/>
                      </a:cubicBezTo>
                      <a:cubicBezTo>
                        <a:pt x="3955" y="2002"/>
                        <a:pt x="3955" y="2002"/>
                        <a:pt x="3940" y="1986"/>
                      </a:cubicBezTo>
                      <a:lnTo>
                        <a:pt x="3940" y="2002"/>
                      </a:lnTo>
                      <a:cubicBezTo>
                        <a:pt x="3940" y="1986"/>
                        <a:pt x="3924" y="1986"/>
                        <a:pt x="3909" y="1955"/>
                      </a:cubicBezTo>
                      <a:cubicBezTo>
                        <a:pt x="3893" y="1940"/>
                        <a:pt x="3893" y="1940"/>
                        <a:pt x="3893" y="1940"/>
                      </a:cubicBezTo>
                      <a:cubicBezTo>
                        <a:pt x="3862" y="1847"/>
                        <a:pt x="3862" y="1831"/>
                        <a:pt x="3878" y="1754"/>
                      </a:cubicBezTo>
                      <a:cubicBezTo>
                        <a:pt x="3847" y="1738"/>
                        <a:pt x="3831" y="1738"/>
                        <a:pt x="3816" y="1738"/>
                      </a:cubicBezTo>
                      <a:lnTo>
                        <a:pt x="3847" y="1676"/>
                      </a:lnTo>
                      <a:close/>
                      <a:moveTo>
                        <a:pt x="1272" y="1412"/>
                      </a:moveTo>
                      <a:cubicBezTo>
                        <a:pt x="1288" y="1443"/>
                        <a:pt x="1303" y="1474"/>
                        <a:pt x="1319" y="1505"/>
                      </a:cubicBezTo>
                      <a:cubicBezTo>
                        <a:pt x="1319" y="1490"/>
                        <a:pt x="1334" y="1474"/>
                        <a:pt x="1350" y="1474"/>
                      </a:cubicBezTo>
                      <a:cubicBezTo>
                        <a:pt x="1378" y="1516"/>
                        <a:pt x="1380" y="1570"/>
                        <a:pt x="1436" y="1570"/>
                      </a:cubicBezTo>
                      <a:cubicBezTo>
                        <a:pt x="1443" y="1570"/>
                        <a:pt x="1450" y="1569"/>
                        <a:pt x="1458" y="1567"/>
                      </a:cubicBezTo>
                      <a:cubicBezTo>
                        <a:pt x="1489" y="1614"/>
                        <a:pt x="1505" y="1676"/>
                        <a:pt x="1520" y="1738"/>
                      </a:cubicBezTo>
                      <a:cubicBezTo>
                        <a:pt x="1520" y="1785"/>
                        <a:pt x="1505" y="1831"/>
                        <a:pt x="1505" y="1893"/>
                      </a:cubicBezTo>
                      <a:cubicBezTo>
                        <a:pt x="1488" y="1901"/>
                        <a:pt x="1467" y="1919"/>
                        <a:pt x="1447" y="1919"/>
                      </a:cubicBezTo>
                      <a:cubicBezTo>
                        <a:pt x="1429" y="1919"/>
                        <a:pt x="1411" y="1906"/>
                        <a:pt x="1396" y="1862"/>
                      </a:cubicBezTo>
                      <a:cubicBezTo>
                        <a:pt x="1396" y="1878"/>
                        <a:pt x="1396" y="1893"/>
                        <a:pt x="1381" y="1909"/>
                      </a:cubicBezTo>
                      <a:lnTo>
                        <a:pt x="1365" y="1909"/>
                      </a:lnTo>
                      <a:cubicBezTo>
                        <a:pt x="1334" y="1924"/>
                        <a:pt x="1319" y="1940"/>
                        <a:pt x="1334" y="1955"/>
                      </a:cubicBezTo>
                      <a:cubicBezTo>
                        <a:pt x="1303" y="1971"/>
                        <a:pt x="1288" y="2002"/>
                        <a:pt x="1319" y="2033"/>
                      </a:cubicBezTo>
                      <a:cubicBezTo>
                        <a:pt x="1319" y="2002"/>
                        <a:pt x="1319" y="1986"/>
                        <a:pt x="1350" y="1971"/>
                      </a:cubicBezTo>
                      <a:cubicBezTo>
                        <a:pt x="1365" y="1986"/>
                        <a:pt x="1381" y="2017"/>
                        <a:pt x="1412" y="2033"/>
                      </a:cubicBezTo>
                      <a:cubicBezTo>
                        <a:pt x="1412" y="2033"/>
                        <a:pt x="1412" y="2048"/>
                        <a:pt x="1412" y="2048"/>
                      </a:cubicBezTo>
                      <a:cubicBezTo>
                        <a:pt x="1406" y="2054"/>
                        <a:pt x="1401" y="2058"/>
                        <a:pt x="1394" y="2058"/>
                      </a:cubicBezTo>
                      <a:cubicBezTo>
                        <a:pt x="1383" y="2058"/>
                        <a:pt x="1369" y="2047"/>
                        <a:pt x="1350" y="2017"/>
                      </a:cubicBezTo>
                      <a:lnTo>
                        <a:pt x="1350" y="2017"/>
                      </a:lnTo>
                      <a:cubicBezTo>
                        <a:pt x="1350" y="2048"/>
                        <a:pt x="1334" y="2095"/>
                        <a:pt x="1381" y="2126"/>
                      </a:cubicBezTo>
                      <a:cubicBezTo>
                        <a:pt x="1381" y="2141"/>
                        <a:pt x="1381" y="2141"/>
                        <a:pt x="1396" y="2157"/>
                      </a:cubicBezTo>
                      <a:cubicBezTo>
                        <a:pt x="1350" y="2157"/>
                        <a:pt x="1319" y="2157"/>
                        <a:pt x="1303" y="2172"/>
                      </a:cubicBezTo>
                      <a:cubicBezTo>
                        <a:pt x="1226" y="2095"/>
                        <a:pt x="1179" y="2064"/>
                        <a:pt x="1148" y="1971"/>
                      </a:cubicBezTo>
                      <a:cubicBezTo>
                        <a:pt x="1179" y="1971"/>
                        <a:pt x="1210" y="1986"/>
                        <a:pt x="1241" y="2002"/>
                      </a:cubicBezTo>
                      <a:cubicBezTo>
                        <a:pt x="1117" y="1754"/>
                        <a:pt x="1536" y="1862"/>
                        <a:pt x="1303" y="1629"/>
                      </a:cubicBezTo>
                      <a:cubicBezTo>
                        <a:pt x="1299" y="1625"/>
                        <a:pt x="1296" y="1623"/>
                        <a:pt x="1293" y="1623"/>
                      </a:cubicBezTo>
                      <a:cubicBezTo>
                        <a:pt x="1288" y="1623"/>
                        <a:pt x="1288" y="1634"/>
                        <a:pt x="1288" y="1645"/>
                      </a:cubicBezTo>
                      <a:cubicBezTo>
                        <a:pt x="1288" y="1661"/>
                        <a:pt x="1288" y="1676"/>
                        <a:pt x="1272" y="1692"/>
                      </a:cubicBezTo>
                      <a:cubicBezTo>
                        <a:pt x="1272" y="1676"/>
                        <a:pt x="1272" y="1676"/>
                        <a:pt x="1272" y="1676"/>
                      </a:cubicBezTo>
                      <a:cubicBezTo>
                        <a:pt x="1210" y="1536"/>
                        <a:pt x="1241" y="1490"/>
                        <a:pt x="1272" y="1412"/>
                      </a:cubicBezTo>
                      <a:close/>
                      <a:moveTo>
                        <a:pt x="2715" y="2514"/>
                      </a:moveTo>
                      <a:cubicBezTo>
                        <a:pt x="2715" y="2514"/>
                        <a:pt x="2730" y="2514"/>
                        <a:pt x="2746" y="2529"/>
                      </a:cubicBezTo>
                      <a:cubicBezTo>
                        <a:pt x="2746" y="2529"/>
                        <a:pt x="2730" y="2545"/>
                        <a:pt x="2730" y="2560"/>
                      </a:cubicBezTo>
                      <a:lnTo>
                        <a:pt x="2761" y="2560"/>
                      </a:lnTo>
                      <a:cubicBezTo>
                        <a:pt x="2761" y="2556"/>
                        <a:pt x="2763" y="2554"/>
                        <a:pt x="2765" y="2554"/>
                      </a:cubicBezTo>
                      <a:cubicBezTo>
                        <a:pt x="2770" y="2554"/>
                        <a:pt x="2781" y="2565"/>
                        <a:pt x="2792" y="2576"/>
                      </a:cubicBezTo>
                      <a:cubicBezTo>
                        <a:pt x="2792" y="2591"/>
                        <a:pt x="2777" y="2607"/>
                        <a:pt x="2777" y="2607"/>
                      </a:cubicBezTo>
                      <a:cubicBezTo>
                        <a:pt x="2777" y="2638"/>
                        <a:pt x="2792" y="2669"/>
                        <a:pt x="2777" y="2684"/>
                      </a:cubicBezTo>
                      <a:cubicBezTo>
                        <a:pt x="2761" y="2684"/>
                        <a:pt x="2746" y="2669"/>
                        <a:pt x="2746" y="2653"/>
                      </a:cubicBezTo>
                      <a:cubicBezTo>
                        <a:pt x="2746" y="2638"/>
                        <a:pt x="2746" y="2638"/>
                        <a:pt x="2746" y="2622"/>
                      </a:cubicBezTo>
                      <a:lnTo>
                        <a:pt x="2730" y="2622"/>
                      </a:lnTo>
                      <a:lnTo>
                        <a:pt x="2715" y="2591"/>
                      </a:lnTo>
                      <a:cubicBezTo>
                        <a:pt x="2715" y="2576"/>
                        <a:pt x="2715" y="2560"/>
                        <a:pt x="2715" y="2560"/>
                      </a:cubicBezTo>
                      <a:lnTo>
                        <a:pt x="2715" y="2514"/>
                      </a:lnTo>
                      <a:close/>
                      <a:moveTo>
                        <a:pt x="3955" y="2808"/>
                      </a:moveTo>
                      <a:cubicBezTo>
                        <a:pt x="3955" y="2808"/>
                        <a:pt x="3955" y="2824"/>
                        <a:pt x="3955" y="2824"/>
                      </a:cubicBezTo>
                      <a:cubicBezTo>
                        <a:pt x="3940" y="2824"/>
                        <a:pt x="3940" y="2808"/>
                        <a:pt x="3940" y="2808"/>
                      </a:cubicBezTo>
                      <a:close/>
                      <a:moveTo>
                        <a:pt x="3785" y="2746"/>
                      </a:moveTo>
                      <a:lnTo>
                        <a:pt x="3847" y="2855"/>
                      </a:lnTo>
                      <a:cubicBezTo>
                        <a:pt x="3831" y="2855"/>
                        <a:pt x="3816" y="2839"/>
                        <a:pt x="3816" y="2839"/>
                      </a:cubicBezTo>
                      <a:lnTo>
                        <a:pt x="3800" y="2777"/>
                      </a:lnTo>
                      <a:cubicBezTo>
                        <a:pt x="3800" y="2808"/>
                        <a:pt x="3800" y="2824"/>
                        <a:pt x="3800" y="2839"/>
                      </a:cubicBezTo>
                      <a:cubicBezTo>
                        <a:pt x="3769" y="2824"/>
                        <a:pt x="3738" y="2824"/>
                        <a:pt x="3707" y="2777"/>
                      </a:cubicBezTo>
                      <a:cubicBezTo>
                        <a:pt x="3723" y="2777"/>
                        <a:pt x="3723" y="2762"/>
                        <a:pt x="3738" y="2762"/>
                      </a:cubicBezTo>
                      <a:lnTo>
                        <a:pt x="3785" y="2746"/>
                      </a:lnTo>
                      <a:close/>
                      <a:moveTo>
                        <a:pt x="729" y="2389"/>
                      </a:moveTo>
                      <a:lnTo>
                        <a:pt x="729" y="2389"/>
                      </a:lnTo>
                      <a:cubicBezTo>
                        <a:pt x="838" y="2545"/>
                        <a:pt x="962" y="2684"/>
                        <a:pt x="1086" y="2839"/>
                      </a:cubicBezTo>
                      <a:cubicBezTo>
                        <a:pt x="1040" y="2855"/>
                        <a:pt x="1024" y="2870"/>
                        <a:pt x="1024" y="2917"/>
                      </a:cubicBezTo>
                      <a:cubicBezTo>
                        <a:pt x="1024" y="2917"/>
                        <a:pt x="1009" y="2901"/>
                        <a:pt x="1009" y="2901"/>
                      </a:cubicBezTo>
                      <a:cubicBezTo>
                        <a:pt x="978" y="2839"/>
                        <a:pt x="1040" y="2746"/>
                        <a:pt x="931" y="2715"/>
                      </a:cubicBezTo>
                      <a:lnTo>
                        <a:pt x="931" y="2715"/>
                      </a:lnTo>
                      <a:lnTo>
                        <a:pt x="978" y="2855"/>
                      </a:lnTo>
                      <a:cubicBezTo>
                        <a:pt x="900" y="2762"/>
                        <a:pt x="838" y="2669"/>
                        <a:pt x="760" y="2576"/>
                      </a:cubicBezTo>
                      <a:cubicBezTo>
                        <a:pt x="760" y="2514"/>
                        <a:pt x="745" y="2451"/>
                        <a:pt x="729" y="2389"/>
                      </a:cubicBezTo>
                      <a:close/>
                      <a:moveTo>
                        <a:pt x="822" y="2917"/>
                      </a:moveTo>
                      <a:lnTo>
                        <a:pt x="822" y="2917"/>
                      </a:lnTo>
                      <a:cubicBezTo>
                        <a:pt x="819" y="2925"/>
                        <a:pt x="815" y="2933"/>
                        <a:pt x="812" y="2942"/>
                      </a:cubicBezTo>
                      <a:lnTo>
                        <a:pt x="812" y="2942"/>
                      </a:lnTo>
                      <a:cubicBezTo>
                        <a:pt x="815" y="2933"/>
                        <a:pt x="819" y="2924"/>
                        <a:pt x="822" y="2917"/>
                      </a:cubicBezTo>
                      <a:close/>
                      <a:moveTo>
                        <a:pt x="760" y="2622"/>
                      </a:moveTo>
                      <a:cubicBezTo>
                        <a:pt x="838" y="2715"/>
                        <a:pt x="916" y="2808"/>
                        <a:pt x="993" y="2917"/>
                      </a:cubicBezTo>
                      <a:lnTo>
                        <a:pt x="1009" y="2948"/>
                      </a:lnTo>
                      <a:cubicBezTo>
                        <a:pt x="916" y="2839"/>
                        <a:pt x="838" y="2746"/>
                        <a:pt x="760" y="2638"/>
                      </a:cubicBezTo>
                      <a:cubicBezTo>
                        <a:pt x="760" y="2638"/>
                        <a:pt x="760" y="2622"/>
                        <a:pt x="760" y="2622"/>
                      </a:cubicBezTo>
                      <a:close/>
                      <a:moveTo>
                        <a:pt x="1055" y="2932"/>
                      </a:moveTo>
                      <a:cubicBezTo>
                        <a:pt x="1055" y="2932"/>
                        <a:pt x="1055" y="2948"/>
                        <a:pt x="1055" y="2948"/>
                      </a:cubicBezTo>
                      <a:cubicBezTo>
                        <a:pt x="1055" y="2948"/>
                        <a:pt x="1040" y="2948"/>
                        <a:pt x="1040" y="2932"/>
                      </a:cubicBezTo>
                      <a:close/>
                      <a:moveTo>
                        <a:pt x="3583" y="2793"/>
                      </a:moveTo>
                      <a:cubicBezTo>
                        <a:pt x="3622" y="2793"/>
                        <a:pt x="3650" y="2804"/>
                        <a:pt x="3658" y="2816"/>
                      </a:cubicBezTo>
                      <a:lnTo>
                        <a:pt x="3658" y="2816"/>
                      </a:lnTo>
                      <a:cubicBezTo>
                        <a:pt x="3645" y="2860"/>
                        <a:pt x="3645" y="2903"/>
                        <a:pt x="3645" y="2932"/>
                      </a:cubicBezTo>
                      <a:cubicBezTo>
                        <a:pt x="3614" y="2948"/>
                        <a:pt x="3599" y="2948"/>
                        <a:pt x="3568" y="2948"/>
                      </a:cubicBezTo>
                      <a:cubicBezTo>
                        <a:pt x="3552" y="2932"/>
                        <a:pt x="3521" y="2917"/>
                        <a:pt x="3506" y="2901"/>
                      </a:cubicBezTo>
                      <a:cubicBezTo>
                        <a:pt x="3521" y="2870"/>
                        <a:pt x="3552" y="2839"/>
                        <a:pt x="3552" y="2808"/>
                      </a:cubicBezTo>
                      <a:cubicBezTo>
                        <a:pt x="3568" y="2808"/>
                        <a:pt x="3583" y="2808"/>
                        <a:pt x="3583" y="2793"/>
                      </a:cubicBezTo>
                      <a:close/>
                      <a:moveTo>
                        <a:pt x="3769" y="2932"/>
                      </a:moveTo>
                      <a:lnTo>
                        <a:pt x="3769" y="2932"/>
                      </a:lnTo>
                      <a:cubicBezTo>
                        <a:pt x="3769" y="2948"/>
                        <a:pt x="3754" y="2963"/>
                        <a:pt x="3754" y="2963"/>
                      </a:cubicBezTo>
                      <a:lnTo>
                        <a:pt x="3769" y="2932"/>
                      </a:lnTo>
                      <a:close/>
                      <a:moveTo>
                        <a:pt x="1024" y="2948"/>
                      </a:moveTo>
                      <a:cubicBezTo>
                        <a:pt x="1040" y="2963"/>
                        <a:pt x="1040" y="2979"/>
                        <a:pt x="1055" y="2994"/>
                      </a:cubicBezTo>
                      <a:cubicBezTo>
                        <a:pt x="1055" y="2994"/>
                        <a:pt x="1055" y="3010"/>
                        <a:pt x="1055" y="3010"/>
                      </a:cubicBezTo>
                      <a:cubicBezTo>
                        <a:pt x="1040" y="2994"/>
                        <a:pt x="1024" y="2979"/>
                        <a:pt x="1009" y="2963"/>
                      </a:cubicBezTo>
                      <a:lnTo>
                        <a:pt x="1024" y="2948"/>
                      </a:lnTo>
                      <a:close/>
                      <a:moveTo>
                        <a:pt x="3986" y="2793"/>
                      </a:moveTo>
                      <a:cubicBezTo>
                        <a:pt x="4002" y="2808"/>
                        <a:pt x="4002" y="2839"/>
                        <a:pt x="4033" y="2855"/>
                      </a:cubicBezTo>
                      <a:cubicBezTo>
                        <a:pt x="4033" y="2922"/>
                        <a:pt x="4056" y="3035"/>
                        <a:pt x="4013" y="3035"/>
                      </a:cubicBezTo>
                      <a:cubicBezTo>
                        <a:pt x="4006" y="3035"/>
                        <a:pt x="3997" y="3032"/>
                        <a:pt x="3986" y="3025"/>
                      </a:cubicBezTo>
                      <a:cubicBezTo>
                        <a:pt x="4017" y="2963"/>
                        <a:pt x="4017" y="2886"/>
                        <a:pt x="3986" y="2793"/>
                      </a:cubicBezTo>
                      <a:close/>
                      <a:moveTo>
                        <a:pt x="3893" y="2994"/>
                      </a:moveTo>
                      <a:lnTo>
                        <a:pt x="3847" y="3041"/>
                      </a:lnTo>
                      <a:cubicBezTo>
                        <a:pt x="3862" y="3041"/>
                        <a:pt x="3878" y="3025"/>
                        <a:pt x="3893" y="2994"/>
                      </a:cubicBezTo>
                      <a:close/>
                      <a:moveTo>
                        <a:pt x="3754" y="2979"/>
                      </a:moveTo>
                      <a:cubicBezTo>
                        <a:pt x="3754" y="3010"/>
                        <a:pt x="3754" y="3041"/>
                        <a:pt x="3785" y="3072"/>
                      </a:cubicBezTo>
                      <a:cubicBezTo>
                        <a:pt x="3754" y="3087"/>
                        <a:pt x="3723" y="3087"/>
                        <a:pt x="3692" y="3103"/>
                      </a:cubicBezTo>
                      <a:cubicBezTo>
                        <a:pt x="3692" y="3072"/>
                        <a:pt x="3692" y="3041"/>
                        <a:pt x="3692" y="3010"/>
                      </a:cubicBezTo>
                      <a:cubicBezTo>
                        <a:pt x="3707" y="3025"/>
                        <a:pt x="3723" y="3025"/>
                        <a:pt x="3754" y="3041"/>
                      </a:cubicBezTo>
                      <a:lnTo>
                        <a:pt x="3754" y="2979"/>
                      </a:lnTo>
                      <a:close/>
                      <a:moveTo>
                        <a:pt x="1272" y="3475"/>
                      </a:moveTo>
                      <a:lnTo>
                        <a:pt x="1272" y="3491"/>
                      </a:lnTo>
                      <a:cubicBezTo>
                        <a:pt x="1303" y="3522"/>
                        <a:pt x="1319" y="3537"/>
                        <a:pt x="1334" y="3568"/>
                      </a:cubicBezTo>
                      <a:cubicBezTo>
                        <a:pt x="1319" y="3584"/>
                        <a:pt x="1288" y="3599"/>
                        <a:pt x="1272" y="3630"/>
                      </a:cubicBezTo>
                      <a:cubicBezTo>
                        <a:pt x="1179" y="3537"/>
                        <a:pt x="1241" y="3522"/>
                        <a:pt x="1272" y="3475"/>
                      </a:cubicBezTo>
                      <a:close/>
                      <a:moveTo>
                        <a:pt x="2305" y="3688"/>
                      </a:moveTo>
                      <a:cubicBezTo>
                        <a:pt x="2317" y="3688"/>
                        <a:pt x="2330" y="3711"/>
                        <a:pt x="2342" y="3723"/>
                      </a:cubicBezTo>
                      <a:cubicBezTo>
                        <a:pt x="2327" y="3754"/>
                        <a:pt x="2311" y="3754"/>
                        <a:pt x="2296" y="3770"/>
                      </a:cubicBezTo>
                      <a:cubicBezTo>
                        <a:pt x="2280" y="3739"/>
                        <a:pt x="2280" y="3723"/>
                        <a:pt x="2296" y="3692"/>
                      </a:cubicBezTo>
                      <a:cubicBezTo>
                        <a:pt x="2299" y="3689"/>
                        <a:pt x="2302" y="3688"/>
                        <a:pt x="2305" y="3688"/>
                      </a:cubicBezTo>
                      <a:close/>
                      <a:moveTo>
                        <a:pt x="2513" y="3708"/>
                      </a:moveTo>
                      <a:cubicBezTo>
                        <a:pt x="2498" y="3754"/>
                        <a:pt x="2482" y="3785"/>
                        <a:pt x="2482" y="3785"/>
                      </a:cubicBezTo>
                      <a:cubicBezTo>
                        <a:pt x="2478" y="3769"/>
                        <a:pt x="2471" y="3763"/>
                        <a:pt x="2463" y="3763"/>
                      </a:cubicBezTo>
                      <a:cubicBezTo>
                        <a:pt x="2448" y="3763"/>
                        <a:pt x="2427" y="3783"/>
                        <a:pt x="2403" y="3783"/>
                      </a:cubicBezTo>
                      <a:cubicBezTo>
                        <a:pt x="2394" y="3783"/>
                        <a:pt x="2383" y="3780"/>
                        <a:pt x="2373" y="3770"/>
                      </a:cubicBezTo>
                      <a:cubicBezTo>
                        <a:pt x="2420" y="3723"/>
                        <a:pt x="2467" y="3708"/>
                        <a:pt x="2513" y="3708"/>
                      </a:cubicBezTo>
                      <a:close/>
                      <a:moveTo>
                        <a:pt x="3149" y="3801"/>
                      </a:moveTo>
                      <a:cubicBezTo>
                        <a:pt x="3149" y="3801"/>
                        <a:pt x="3149" y="3816"/>
                        <a:pt x="3164" y="3816"/>
                      </a:cubicBezTo>
                      <a:cubicBezTo>
                        <a:pt x="3149" y="3801"/>
                        <a:pt x="3149" y="3801"/>
                        <a:pt x="3149" y="3801"/>
                      </a:cubicBezTo>
                      <a:close/>
                      <a:moveTo>
                        <a:pt x="2156" y="3692"/>
                      </a:moveTo>
                      <a:cubicBezTo>
                        <a:pt x="2187" y="3739"/>
                        <a:pt x="2203" y="3785"/>
                        <a:pt x="2187" y="3816"/>
                      </a:cubicBezTo>
                      <a:cubicBezTo>
                        <a:pt x="2187" y="3832"/>
                        <a:pt x="2187" y="3832"/>
                        <a:pt x="2187" y="3832"/>
                      </a:cubicBezTo>
                      <a:lnTo>
                        <a:pt x="2125" y="3708"/>
                      </a:lnTo>
                      <a:cubicBezTo>
                        <a:pt x="2141" y="3708"/>
                        <a:pt x="2156" y="3708"/>
                        <a:pt x="2156" y="3692"/>
                      </a:cubicBezTo>
                      <a:close/>
                      <a:moveTo>
                        <a:pt x="2147" y="3814"/>
                      </a:moveTo>
                      <a:cubicBezTo>
                        <a:pt x="2155" y="3814"/>
                        <a:pt x="2163" y="3818"/>
                        <a:pt x="2172" y="3832"/>
                      </a:cubicBezTo>
                      <a:cubicBezTo>
                        <a:pt x="2141" y="3847"/>
                        <a:pt x="2110" y="3863"/>
                        <a:pt x="2079" y="3878"/>
                      </a:cubicBezTo>
                      <a:cubicBezTo>
                        <a:pt x="2079" y="3863"/>
                        <a:pt x="2079" y="3863"/>
                        <a:pt x="2079" y="3847"/>
                      </a:cubicBezTo>
                      <a:cubicBezTo>
                        <a:pt x="2079" y="3847"/>
                        <a:pt x="2063" y="3832"/>
                        <a:pt x="2063" y="3816"/>
                      </a:cubicBezTo>
                      <a:lnTo>
                        <a:pt x="2063" y="3816"/>
                      </a:lnTo>
                      <a:cubicBezTo>
                        <a:pt x="2077" y="3823"/>
                        <a:pt x="2088" y="3825"/>
                        <a:pt x="2098" y="3825"/>
                      </a:cubicBezTo>
                      <a:cubicBezTo>
                        <a:pt x="2120" y="3825"/>
                        <a:pt x="2134" y="3814"/>
                        <a:pt x="2147" y="3814"/>
                      </a:cubicBezTo>
                      <a:close/>
                      <a:moveTo>
                        <a:pt x="2560" y="3723"/>
                      </a:moveTo>
                      <a:cubicBezTo>
                        <a:pt x="2591" y="3739"/>
                        <a:pt x="2622" y="3739"/>
                        <a:pt x="2668" y="3754"/>
                      </a:cubicBezTo>
                      <a:cubicBezTo>
                        <a:pt x="2668" y="3770"/>
                        <a:pt x="2668" y="3785"/>
                        <a:pt x="2684" y="3785"/>
                      </a:cubicBezTo>
                      <a:cubicBezTo>
                        <a:pt x="2668" y="3801"/>
                        <a:pt x="2653" y="3801"/>
                        <a:pt x="2653" y="3816"/>
                      </a:cubicBezTo>
                      <a:cubicBezTo>
                        <a:pt x="2637" y="3801"/>
                        <a:pt x="2622" y="3801"/>
                        <a:pt x="2606" y="3785"/>
                      </a:cubicBezTo>
                      <a:lnTo>
                        <a:pt x="2606" y="3785"/>
                      </a:lnTo>
                      <a:lnTo>
                        <a:pt x="2637" y="3832"/>
                      </a:lnTo>
                      <a:cubicBezTo>
                        <a:pt x="2622" y="3847"/>
                        <a:pt x="2622" y="3863"/>
                        <a:pt x="2622" y="3878"/>
                      </a:cubicBezTo>
                      <a:cubicBezTo>
                        <a:pt x="2606" y="3878"/>
                        <a:pt x="2591" y="3878"/>
                        <a:pt x="2591" y="3863"/>
                      </a:cubicBezTo>
                      <a:cubicBezTo>
                        <a:pt x="2591" y="3863"/>
                        <a:pt x="2591" y="3863"/>
                        <a:pt x="2575" y="3847"/>
                      </a:cubicBezTo>
                      <a:cubicBezTo>
                        <a:pt x="2606" y="3832"/>
                        <a:pt x="2591" y="3801"/>
                        <a:pt x="2560" y="3754"/>
                      </a:cubicBezTo>
                      <a:cubicBezTo>
                        <a:pt x="2560" y="3739"/>
                        <a:pt x="2560" y="3739"/>
                        <a:pt x="2560" y="3723"/>
                      </a:cubicBezTo>
                      <a:close/>
                      <a:moveTo>
                        <a:pt x="2746" y="3832"/>
                      </a:moveTo>
                      <a:cubicBezTo>
                        <a:pt x="2746" y="3863"/>
                        <a:pt x="2761" y="3894"/>
                        <a:pt x="2792" y="3909"/>
                      </a:cubicBezTo>
                      <a:cubicBezTo>
                        <a:pt x="2786" y="3916"/>
                        <a:pt x="2774" y="3920"/>
                        <a:pt x="2759" y="3920"/>
                      </a:cubicBezTo>
                      <a:cubicBezTo>
                        <a:pt x="2738" y="3920"/>
                        <a:pt x="2711" y="3912"/>
                        <a:pt x="2684" y="3894"/>
                      </a:cubicBezTo>
                      <a:cubicBezTo>
                        <a:pt x="2699" y="3878"/>
                        <a:pt x="2699" y="3847"/>
                        <a:pt x="2715" y="3832"/>
                      </a:cubicBezTo>
                      <a:close/>
                      <a:moveTo>
                        <a:pt x="2668" y="3925"/>
                      </a:moveTo>
                      <a:lnTo>
                        <a:pt x="2699" y="3987"/>
                      </a:lnTo>
                      <a:cubicBezTo>
                        <a:pt x="2684" y="3971"/>
                        <a:pt x="2668" y="3971"/>
                        <a:pt x="2653" y="3956"/>
                      </a:cubicBezTo>
                      <a:cubicBezTo>
                        <a:pt x="2668" y="3956"/>
                        <a:pt x="2668" y="3940"/>
                        <a:pt x="2668" y="3925"/>
                      </a:cubicBezTo>
                      <a:close/>
                      <a:moveTo>
                        <a:pt x="2977" y="4089"/>
                      </a:moveTo>
                      <a:cubicBezTo>
                        <a:pt x="2976" y="4097"/>
                        <a:pt x="2976" y="4104"/>
                        <a:pt x="2978" y="4111"/>
                      </a:cubicBezTo>
                      <a:cubicBezTo>
                        <a:pt x="2978" y="4103"/>
                        <a:pt x="2978" y="4096"/>
                        <a:pt x="2977" y="4089"/>
                      </a:cubicBezTo>
                      <a:close/>
                      <a:moveTo>
                        <a:pt x="2467" y="4266"/>
                      </a:moveTo>
                      <a:cubicBezTo>
                        <a:pt x="2472" y="4266"/>
                        <a:pt x="2477" y="4267"/>
                        <a:pt x="2481" y="4267"/>
                      </a:cubicBezTo>
                      <a:lnTo>
                        <a:pt x="2481" y="4267"/>
                      </a:lnTo>
                      <a:cubicBezTo>
                        <a:pt x="2477" y="4271"/>
                        <a:pt x="2467" y="4282"/>
                        <a:pt x="2467" y="4282"/>
                      </a:cubicBezTo>
                      <a:cubicBezTo>
                        <a:pt x="2467" y="4266"/>
                        <a:pt x="2467" y="4266"/>
                        <a:pt x="2467" y="4266"/>
                      </a:cubicBezTo>
                      <a:close/>
                      <a:moveTo>
                        <a:pt x="2342" y="4204"/>
                      </a:moveTo>
                      <a:cubicBezTo>
                        <a:pt x="2404" y="4204"/>
                        <a:pt x="2373" y="4266"/>
                        <a:pt x="2373" y="4313"/>
                      </a:cubicBezTo>
                      <a:cubicBezTo>
                        <a:pt x="2358" y="4266"/>
                        <a:pt x="2342" y="4266"/>
                        <a:pt x="2311" y="4235"/>
                      </a:cubicBezTo>
                      <a:cubicBezTo>
                        <a:pt x="2311" y="4220"/>
                        <a:pt x="2327" y="4220"/>
                        <a:pt x="2342" y="4204"/>
                      </a:cubicBezTo>
                      <a:close/>
                      <a:moveTo>
                        <a:pt x="2467" y="4251"/>
                      </a:moveTo>
                      <a:cubicBezTo>
                        <a:pt x="2467" y="4266"/>
                        <a:pt x="2467" y="4266"/>
                        <a:pt x="2451" y="4282"/>
                      </a:cubicBezTo>
                      <a:cubicBezTo>
                        <a:pt x="2420" y="4297"/>
                        <a:pt x="2404" y="4297"/>
                        <a:pt x="2389" y="4328"/>
                      </a:cubicBezTo>
                      <a:cubicBezTo>
                        <a:pt x="2389" y="4328"/>
                        <a:pt x="2389" y="4313"/>
                        <a:pt x="2389" y="4313"/>
                      </a:cubicBezTo>
                      <a:cubicBezTo>
                        <a:pt x="2389" y="4266"/>
                        <a:pt x="2389" y="4251"/>
                        <a:pt x="2404" y="4251"/>
                      </a:cubicBezTo>
                      <a:close/>
                      <a:moveTo>
                        <a:pt x="1862" y="1"/>
                      </a:moveTo>
                      <a:cubicBezTo>
                        <a:pt x="1862" y="63"/>
                        <a:pt x="1908" y="79"/>
                        <a:pt x="1955" y="94"/>
                      </a:cubicBezTo>
                      <a:lnTo>
                        <a:pt x="2420" y="451"/>
                      </a:lnTo>
                      <a:cubicBezTo>
                        <a:pt x="2420" y="451"/>
                        <a:pt x="2404" y="451"/>
                        <a:pt x="2404" y="466"/>
                      </a:cubicBezTo>
                      <a:cubicBezTo>
                        <a:pt x="2373" y="482"/>
                        <a:pt x="2358" y="497"/>
                        <a:pt x="2327" y="528"/>
                      </a:cubicBezTo>
                      <a:cubicBezTo>
                        <a:pt x="2356" y="524"/>
                        <a:pt x="2379" y="520"/>
                        <a:pt x="2398" y="520"/>
                      </a:cubicBezTo>
                      <a:cubicBezTo>
                        <a:pt x="2441" y="520"/>
                        <a:pt x="2465" y="537"/>
                        <a:pt x="2498" y="590"/>
                      </a:cubicBezTo>
                      <a:cubicBezTo>
                        <a:pt x="2513" y="590"/>
                        <a:pt x="2529" y="575"/>
                        <a:pt x="2529" y="559"/>
                      </a:cubicBezTo>
                      <a:cubicBezTo>
                        <a:pt x="2529" y="544"/>
                        <a:pt x="2529" y="544"/>
                        <a:pt x="2529" y="528"/>
                      </a:cubicBezTo>
                      <a:lnTo>
                        <a:pt x="2622" y="606"/>
                      </a:lnTo>
                      <a:cubicBezTo>
                        <a:pt x="2622" y="606"/>
                        <a:pt x="2622" y="621"/>
                        <a:pt x="2622" y="621"/>
                      </a:cubicBezTo>
                      <a:lnTo>
                        <a:pt x="2529" y="559"/>
                      </a:lnTo>
                      <a:lnTo>
                        <a:pt x="2622" y="637"/>
                      </a:lnTo>
                      <a:cubicBezTo>
                        <a:pt x="2606" y="652"/>
                        <a:pt x="2591" y="683"/>
                        <a:pt x="2560" y="699"/>
                      </a:cubicBezTo>
                      <a:lnTo>
                        <a:pt x="2544" y="668"/>
                      </a:lnTo>
                      <a:cubicBezTo>
                        <a:pt x="2544" y="699"/>
                        <a:pt x="2544" y="730"/>
                        <a:pt x="2544" y="745"/>
                      </a:cubicBezTo>
                      <a:lnTo>
                        <a:pt x="2529" y="730"/>
                      </a:lnTo>
                      <a:cubicBezTo>
                        <a:pt x="2467" y="730"/>
                        <a:pt x="2435" y="745"/>
                        <a:pt x="2404" y="761"/>
                      </a:cubicBezTo>
                      <a:cubicBezTo>
                        <a:pt x="2387" y="755"/>
                        <a:pt x="2368" y="752"/>
                        <a:pt x="2352" y="752"/>
                      </a:cubicBezTo>
                      <a:cubicBezTo>
                        <a:pt x="2323" y="752"/>
                        <a:pt x="2302" y="762"/>
                        <a:pt x="2311" y="792"/>
                      </a:cubicBezTo>
                      <a:cubicBezTo>
                        <a:pt x="2311" y="807"/>
                        <a:pt x="2327" y="823"/>
                        <a:pt x="2342" y="838"/>
                      </a:cubicBezTo>
                      <a:cubicBezTo>
                        <a:pt x="2327" y="838"/>
                        <a:pt x="2311" y="854"/>
                        <a:pt x="2296" y="854"/>
                      </a:cubicBezTo>
                      <a:cubicBezTo>
                        <a:pt x="2280" y="792"/>
                        <a:pt x="2265" y="730"/>
                        <a:pt x="2280" y="699"/>
                      </a:cubicBezTo>
                      <a:lnTo>
                        <a:pt x="2063" y="637"/>
                      </a:lnTo>
                      <a:cubicBezTo>
                        <a:pt x="1955" y="776"/>
                        <a:pt x="1831" y="761"/>
                        <a:pt x="1753" y="932"/>
                      </a:cubicBezTo>
                      <a:lnTo>
                        <a:pt x="1722" y="870"/>
                      </a:lnTo>
                      <a:cubicBezTo>
                        <a:pt x="1711" y="868"/>
                        <a:pt x="1700" y="868"/>
                        <a:pt x="1690" y="868"/>
                      </a:cubicBezTo>
                      <a:cubicBezTo>
                        <a:pt x="1405" y="868"/>
                        <a:pt x="1747" y="1292"/>
                        <a:pt x="1582" y="1397"/>
                      </a:cubicBezTo>
                      <a:cubicBezTo>
                        <a:pt x="1554" y="1359"/>
                        <a:pt x="1537" y="1347"/>
                        <a:pt x="1526" y="1347"/>
                      </a:cubicBezTo>
                      <a:cubicBezTo>
                        <a:pt x="1506" y="1347"/>
                        <a:pt x="1502" y="1381"/>
                        <a:pt x="1484" y="1381"/>
                      </a:cubicBezTo>
                      <a:cubicBezTo>
                        <a:pt x="1478" y="1381"/>
                        <a:pt x="1470" y="1377"/>
                        <a:pt x="1458" y="1366"/>
                      </a:cubicBezTo>
                      <a:cubicBezTo>
                        <a:pt x="1474" y="1335"/>
                        <a:pt x="1474" y="1304"/>
                        <a:pt x="1443" y="1242"/>
                      </a:cubicBezTo>
                      <a:cubicBezTo>
                        <a:pt x="1396" y="1164"/>
                        <a:pt x="1288" y="1071"/>
                        <a:pt x="1179" y="978"/>
                      </a:cubicBezTo>
                      <a:cubicBezTo>
                        <a:pt x="1133" y="932"/>
                        <a:pt x="1071" y="885"/>
                        <a:pt x="1009" y="823"/>
                      </a:cubicBezTo>
                      <a:cubicBezTo>
                        <a:pt x="1002" y="817"/>
                        <a:pt x="994" y="814"/>
                        <a:pt x="986" y="814"/>
                      </a:cubicBezTo>
                      <a:cubicBezTo>
                        <a:pt x="953" y="814"/>
                        <a:pt x="919" y="861"/>
                        <a:pt x="993" y="947"/>
                      </a:cubicBezTo>
                      <a:cubicBezTo>
                        <a:pt x="1093" y="976"/>
                        <a:pt x="1061" y="1057"/>
                        <a:pt x="1105" y="1057"/>
                      </a:cubicBezTo>
                      <a:cubicBezTo>
                        <a:pt x="1108" y="1057"/>
                        <a:pt x="1112" y="1057"/>
                        <a:pt x="1117" y="1056"/>
                      </a:cubicBezTo>
                      <a:lnTo>
                        <a:pt x="1117" y="1056"/>
                      </a:lnTo>
                      <a:lnTo>
                        <a:pt x="1071" y="1133"/>
                      </a:lnTo>
                      <a:cubicBezTo>
                        <a:pt x="1102" y="1102"/>
                        <a:pt x="1117" y="1087"/>
                        <a:pt x="1133" y="1056"/>
                      </a:cubicBezTo>
                      <a:lnTo>
                        <a:pt x="1148" y="1056"/>
                      </a:lnTo>
                      <a:cubicBezTo>
                        <a:pt x="1195" y="1102"/>
                        <a:pt x="1226" y="1164"/>
                        <a:pt x="1226" y="1195"/>
                      </a:cubicBezTo>
                      <a:cubicBezTo>
                        <a:pt x="1210" y="1195"/>
                        <a:pt x="1195" y="1211"/>
                        <a:pt x="1195" y="1211"/>
                      </a:cubicBezTo>
                      <a:cubicBezTo>
                        <a:pt x="1148" y="1164"/>
                        <a:pt x="1179" y="1149"/>
                        <a:pt x="1102" y="1118"/>
                      </a:cubicBezTo>
                      <a:lnTo>
                        <a:pt x="1102" y="1118"/>
                      </a:lnTo>
                      <a:cubicBezTo>
                        <a:pt x="1148" y="1195"/>
                        <a:pt x="1117" y="1180"/>
                        <a:pt x="1179" y="1226"/>
                      </a:cubicBezTo>
                      <a:cubicBezTo>
                        <a:pt x="1148" y="1257"/>
                        <a:pt x="1148" y="1319"/>
                        <a:pt x="1179" y="1412"/>
                      </a:cubicBezTo>
                      <a:cubicBezTo>
                        <a:pt x="1172" y="1461"/>
                        <a:pt x="1160" y="1478"/>
                        <a:pt x="1145" y="1478"/>
                      </a:cubicBezTo>
                      <a:cubicBezTo>
                        <a:pt x="1110" y="1478"/>
                        <a:pt x="1058" y="1378"/>
                        <a:pt x="1015" y="1378"/>
                      </a:cubicBezTo>
                      <a:cubicBezTo>
                        <a:pt x="1001" y="1378"/>
                        <a:pt x="989" y="1387"/>
                        <a:pt x="978" y="1412"/>
                      </a:cubicBezTo>
                      <a:lnTo>
                        <a:pt x="947" y="1350"/>
                      </a:lnTo>
                      <a:lnTo>
                        <a:pt x="900" y="1412"/>
                      </a:lnTo>
                      <a:lnTo>
                        <a:pt x="978" y="1474"/>
                      </a:lnTo>
                      <a:lnTo>
                        <a:pt x="947" y="1598"/>
                      </a:lnTo>
                      <a:cubicBezTo>
                        <a:pt x="934" y="1598"/>
                        <a:pt x="920" y="1589"/>
                        <a:pt x="905" y="1576"/>
                      </a:cubicBezTo>
                      <a:lnTo>
                        <a:pt x="905" y="1576"/>
                      </a:lnTo>
                      <a:cubicBezTo>
                        <a:pt x="939" y="1624"/>
                        <a:pt x="950" y="1756"/>
                        <a:pt x="1011" y="1756"/>
                      </a:cubicBezTo>
                      <a:cubicBezTo>
                        <a:pt x="1015" y="1756"/>
                        <a:pt x="1019" y="1755"/>
                        <a:pt x="1024" y="1754"/>
                      </a:cubicBezTo>
                      <a:cubicBezTo>
                        <a:pt x="1024" y="1738"/>
                        <a:pt x="1024" y="1738"/>
                        <a:pt x="1024" y="1738"/>
                      </a:cubicBezTo>
                      <a:cubicBezTo>
                        <a:pt x="1032" y="1738"/>
                        <a:pt x="1041" y="1742"/>
                        <a:pt x="1046" y="1749"/>
                      </a:cubicBezTo>
                      <a:lnTo>
                        <a:pt x="1046" y="1749"/>
                      </a:lnTo>
                      <a:lnTo>
                        <a:pt x="1009" y="1661"/>
                      </a:lnTo>
                      <a:cubicBezTo>
                        <a:pt x="1009" y="1661"/>
                        <a:pt x="1009" y="1645"/>
                        <a:pt x="1009" y="1645"/>
                      </a:cubicBezTo>
                      <a:cubicBezTo>
                        <a:pt x="1044" y="1645"/>
                        <a:pt x="1043" y="1573"/>
                        <a:pt x="1069" y="1573"/>
                      </a:cubicBezTo>
                      <a:cubicBezTo>
                        <a:pt x="1077" y="1573"/>
                        <a:pt x="1087" y="1580"/>
                        <a:pt x="1102" y="1598"/>
                      </a:cubicBezTo>
                      <a:cubicBezTo>
                        <a:pt x="1055" y="1645"/>
                        <a:pt x="1133" y="1738"/>
                        <a:pt x="1133" y="1785"/>
                      </a:cubicBezTo>
                      <a:lnTo>
                        <a:pt x="1164" y="1707"/>
                      </a:lnTo>
                      <a:cubicBezTo>
                        <a:pt x="1179" y="1738"/>
                        <a:pt x="1195" y="1769"/>
                        <a:pt x="1164" y="1800"/>
                      </a:cubicBezTo>
                      <a:lnTo>
                        <a:pt x="1195" y="1785"/>
                      </a:lnTo>
                      <a:lnTo>
                        <a:pt x="1195" y="1785"/>
                      </a:lnTo>
                      <a:cubicBezTo>
                        <a:pt x="1195" y="1831"/>
                        <a:pt x="1164" y="1862"/>
                        <a:pt x="1148" y="1893"/>
                      </a:cubicBezTo>
                      <a:cubicBezTo>
                        <a:pt x="1133" y="1909"/>
                        <a:pt x="1117" y="1924"/>
                        <a:pt x="1102" y="1940"/>
                      </a:cubicBezTo>
                      <a:cubicBezTo>
                        <a:pt x="1052" y="1854"/>
                        <a:pt x="1013" y="1826"/>
                        <a:pt x="976" y="1826"/>
                      </a:cubicBezTo>
                      <a:cubicBezTo>
                        <a:pt x="966" y="1826"/>
                        <a:pt x="956" y="1828"/>
                        <a:pt x="947" y="1831"/>
                      </a:cubicBezTo>
                      <a:lnTo>
                        <a:pt x="993" y="1940"/>
                      </a:lnTo>
                      <a:cubicBezTo>
                        <a:pt x="947" y="1924"/>
                        <a:pt x="900" y="1878"/>
                        <a:pt x="869" y="1878"/>
                      </a:cubicBezTo>
                      <a:cubicBezTo>
                        <a:pt x="861" y="1873"/>
                        <a:pt x="854" y="1872"/>
                        <a:pt x="847" y="1872"/>
                      </a:cubicBezTo>
                      <a:cubicBezTo>
                        <a:pt x="831" y="1872"/>
                        <a:pt x="822" y="1886"/>
                        <a:pt x="822" y="1909"/>
                      </a:cubicBezTo>
                      <a:cubicBezTo>
                        <a:pt x="822" y="1909"/>
                        <a:pt x="822" y="1924"/>
                        <a:pt x="838" y="1971"/>
                      </a:cubicBezTo>
                      <a:cubicBezTo>
                        <a:pt x="822" y="2002"/>
                        <a:pt x="822" y="2064"/>
                        <a:pt x="854" y="2126"/>
                      </a:cubicBezTo>
                      <a:cubicBezTo>
                        <a:pt x="807" y="2126"/>
                        <a:pt x="822" y="2219"/>
                        <a:pt x="776" y="2234"/>
                      </a:cubicBezTo>
                      <a:cubicBezTo>
                        <a:pt x="776" y="2234"/>
                        <a:pt x="776" y="2234"/>
                        <a:pt x="791" y="2250"/>
                      </a:cubicBezTo>
                      <a:cubicBezTo>
                        <a:pt x="825" y="2283"/>
                        <a:pt x="858" y="2348"/>
                        <a:pt x="880" y="2348"/>
                      </a:cubicBezTo>
                      <a:cubicBezTo>
                        <a:pt x="889" y="2348"/>
                        <a:pt x="896" y="2338"/>
                        <a:pt x="900" y="2312"/>
                      </a:cubicBezTo>
                      <a:cubicBezTo>
                        <a:pt x="900" y="2343"/>
                        <a:pt x="916" y="2358"/>
                        <a:pt x="916" y="2358"/>
                      </a:cubicBezTo>
                      <a:lnTo>
                        <a:pt x="885" y="2405"/>
                      </a:lnTo>
                      <a:cubicBezTo>
                        <a:pt x="838" y="2358"/>
                        <a:pt x="807" y="2420"/>
                        <a:pt x="760" y="2296"/>
                      </a:cubicBezTo>
                      <a:cubicBezTo>
                        <a:pt x="735" y="2258"/>
                        <a:pt x="741" y="2230"/>
                        <a:pt x="761" y="2230"/>
                      </a:cubicBezTo>
                      <a:cubicBezTo>
                        <a:pt x="765" y="2230"/>
                        <a:pt x="770" y="2232"/>
                        <a:pt x="776" y="2234"/>
                      </a:cubicBezTo>
                      <a:cubicBezTo>
                        <a:pt x="745" y="2172"/>
                        <a:pt x="714" y="2110"/>
                        <a:pt x="667" y="2048"/>
                      </a:cubicBezTo>
                      <a:lnTo>
                        <a:pt x="667" y="2048"/>
                      </a:lnTo>
                      <a:cubicBezTo>
                        <a:pt x="679" y="2054"/>
                        <a:pt x="688" y="2058"/>
                        <a:pt x="694" y="2058"/>
                      </a:cubicBezTo>
                      <a:cubicBezTo>
                        <a:pt x="706" y="2058"/>
                        <a:pt x="708" y="2047"/>
                        <a:pt x="698" y="2017"/>
                      </a:cubicBezTo>
                      <a:lnTo>
                        <a:pt x="667" y="2017"/>
                      </a:lnTo>
                      <a:cubicBezTo>
                        <a:pt x="698" y="1971"/>
                        <a:pt x="683" y="1847"/>
                        <a:pt x="652" y="1754"/>
                      </a:cubicBezTo>
                      <a:cubicBezTo>
                        <a:pt x="667" y="1754"/>
                        <a:pt x="683" y="1754"/>
                        <a:pt x="683" y="1738"/>
                      </a:cubicBezTo>
                      <a:cubicBezTo>
                        <a:pt x="729" y="1862"/>
                        <a:pt x="760" y="1909"/>
                        <a:pt x="760" y="2048"/>
                      </a:cubicBezTo>
                      <a:cubicBezTo>
                        <a:pt x="782" y="2062"/>
                        <a:pt x="797" y="2069"/>
                        <a:pt x="807" y="2069"/>
                      </a:cubicBezTo>
                      <a:cubicBezTo>
                        <a:pt x="840" y="2069"/>
                        <a:pt x="819" y="1999"/>
                        <a:pt x="807" y="1940"/>
                      </a:cubicBezTo>
                      <a:cubicBezTo>
                        <a:pt x="807" y="1924"/>
                        <a:pt x="822" y="1909"/>
                        <a:pt x="822" y="1909"/>
                      </a:cubicBezTo>
                      <a:lnTo>
                        <a:pt x="760" y="1692"/>
                      </a:lnTo>
                      <a:cubicBezTo>
                        <a:pt x="791" y="1676"/>
                        <a:pt x="807" y="1661"/>
                        <a:pt x="838" y="1645"/>
                      </a:cubicBezTo>
                      <a:cubicBezTo>
                        <a:pt x="900" y="1754"/>
                        <a:pt x="885" y="1816"/>
                        <a:pt x="869" y="1878"/>
                      </a:cubicBezTo>
                      <a:cubicBezTo>
                        <a:pt x="900" y="1847"/>
                        <a:pt x="947" y="1816"/>
                        <a:pt x="978" y="1800"/>
                      </a:cubicBezTo>
                      <a:lnTo>
                        <a:pt x="822" y="1598"/>
                      </a:lnTo>
                      <a:cubicBezTo>
                        <a:pt x="846" y="1569"/>
                        <a:pt x="863" y="1558"/>
                        <a:pt x="878" y="1558"/>
                      </a:cubicBezTo>
                      <a:cubicBezTo>
                        <a:pt x="882" y="1558"/>
                        <a:pt x="886" y="1559"/>
                        <a:pt x="890" y="1561"/>
                      </a:cubicBezTo>
                      <a:lnTo>
                        <a:pt x="890" y="1561"/>
                      </a:lnTo>
                      <a:cubicBezTo>
                        <a:pt x="846" y="1516"/>
                        <a:pt x="795" y="1446"/>
                        <a:pt x="754" y="1446"/>
                      </a:cubicBezTo>
                      <a:cubicBezTo>
                        <a:pt x="739" y="1446"/>
                        <a:pt x="726" y="1454"/>
                        <a:pt x="714" y="1474"/>
                      </a:cubicBezTo>
                      <a:cubicBezTo>
                        <a:pt x="605" y="1335"/>
                        <a:pt x="667" y="1257"/>
                        <a:pt x="729" y="1257"/>
                      </a:cubicBezTo>
                      <a:cubicBezTo>
                        <a:pt x="900" y="1335"/>
                        <a:pt x="776" y="1381"/>
                        <a:pt x="885" y="1505"/>
                      </a:cubicBezTo>
                      <a:cubicBezTo>
                        <a:pt x="916" y="1443"/>
                        <a:pt x="885" y="1428"/>
                        <a:pt x="838" y="1350"/>
                      </a:cubicBezTo>
                      <a:cubicBezTo>
                        <a:pt x="924" y="1313"/>
                        <a:pt x="864" y="1159"/>
                        <a:pt x="936" y="1159"/>
                      </a:cubicBezTo>
                      <a:cubicBezTo>
                        <a:pt x="955" y="1159"/>
                        <a:pt x="983" y="1170"/>
                        <a:pt x="1024" y="1195"/>
                      </a:cubicBezTo>
                      <a:cubicBezTo>
                        <a:pt x="1040" y="1133"/>
                        <a:pt x="993" y="1071"/>
                        <a:pt x="947" y="994"/>
                      </a:cubicBezTo>
                      <a:cubicBezTo>
                        <a:pt x="897" y="944"/>
                        <a:pt x="867" y="934"/>
                        <a:pt x="841" y="934"/>
                      </a:cubicBezTo>
                      <a:cubicBezTo>
                        <a:pt x="824" y="934"/>
                        <a:pt x="809" y="938"/>
                        <a:pt x="790" y="938"/>
                      </a:cubicBezTo>
                      <a:cubicBezTo>
                        <a:pt x="767" y="938"/>
                        <a:pt x="740" y="932"/>
                        <a:pt x="698" y="901"/>
                      </a:cubicBezTo>
                      <a:lnTo>
                        <a:pt x="698" y="901"/>
                      </a:lnTo>
                      <a:cubicBezTo>
                        <a:pt x="714" y="916"/>
                        <a:pt x="745" y="932"/>
                        <a:pt x="760" y="947"/>
                      </a:cubicBezTo>
                      <a:lnTo>
                        <a:pt x="698" y="963"/>
                      </a:lnTo>
                      <a:cubicBezTo>
                        <a:pt x="776" y="963"/>
                        <a:pt x="822" y="1087"/>
                        <a:pt x="807" y="1118"/>
                      </a:cubicBezTo>
                      <a:cubicBezTo>
                        <a:pt x="807" y="1128"/>
                        <a:pt x="792" y="1146"/>
                        <a:pt x="773" y="1146"/>
                      </a:cubicBezTo>
                      <a:cubicBezTo>
                        <a:pt x="764" y="1146"/>
                        <a:pt x="755" y="1143"/>
                        <a:pt x="745" y="1133"/>
                      </a:cubicBezTo>
                      <a:cubicBezTo>
                        <a:pt x="745" y="1133"/>
                        <a:pt x="745" y="1087"/>
                        <a:pt x="745" y="1087"/>
                      </a:cubicBezTo>
                      <a:cubicBezTo>
                        <a:pt x="742" y="1086"/>
                        <a:pt x="740" y="1086"/>
                        <a:pt x="738" y="1086"/>
                      </a:cubicBezTo>
                      <a:cubicBezTo>
                        <a:pt x="695" y="1086"/>
                        <a:pt x="741" y="1203"/>
                        <a:pt x="694" y="1203"/>
                      </a:cubicBezTo>
                      <a:cubicBezTo>
                        <a:pt x="687" y="1203"/>
                        <a:pt x="679" y="1201"/>
                        <a:pt x="667" y="1195"/>
                      </a:cubicBezTo>
                      <a:cubicBezTo>
                        <a:pt x="636" y="1180"/>
                        <a:pt x="636" y="1149"/>
                        <a:pt x="621" y="1133"/>
                      </a:cubicBezTo>
                      <a:lnTo>
                        <a:pt x="621" y="1133"/>
                      </a:lnTo>
                      <a:cubicBezTo>
                        <a:pt x="667" y="1257"/>
                        <a:pt x="621" y="1273"/>
                        <a:pt x="621" y="1397"/>
                      </a:cubicBezTo>
                      <a:lnTo>
                        <a:pt x="543" y="1242"/>
                      </a:lnTo>
                      <a:lnTo>
                        <a:pt x="543" y="1242"/>
                      </a:lnTo>
                      <a:cubicBezTo>
                        <a:pt x="590" y="1335"/>
                        <a:pt x="574" y="1381"/>
                        <a:pt x="528" y="1428"/>
                      </a:cubicBezTo>
                      <a:cubicBezTo>
                        <a:pt x="481" y="1459"/>
                        <a:pt x="404" y="1490"/>
                        <a:pt x="342" y="1490"/>
                      </a:cubicBezTo>
                      <a:cubicBezTo>
                        <a:pt x="357" y="1505"/>
                        <a:pt x="388" y="1505"/>
                        <a:pt x="404" y="1536"/>
                      </a:cubicBezTo>
                      <a:cubicBezTo>
                        <a:pt x="399" y="1562"/>
                        <a:pt x="384" y="1572"/>
                        <a:pt x="365" y="1572"/>
                      </a:cubicBezTo>
                      <a:cubicBezTo>
                        <a:pt x="324" y="1572"/>
                        <a:pt x="265" y="1527"/>
                        <a:pt x="233" y="1474"/>
                      </a:cubicBezTo>
                      <a:lnTo>
                        <a:pt x="233" y="1474"/>
                      </a:lnTo>
                      <a:cubicBezTo>
                        <a:pt x="264" y="1536"/>
                        <a:pt x="187" y="1567"/>
                        <a:pt x="125" y="1583"/>
                      </a:cubicBezTo>
                      <a:cubicBezTo>
                        <a:pt x="63" y="1614"/>
                        <a:pt x="0" y="1661"/>
                        <a:pt x="32" y="1769"/>
                      </a:cubicBezTo>
                      <a:cubicBezTo>
                        <a:pt x="32" y="1769"/>
                        <a:pt x="109" y="2002"/>
                        <a:pt x="202" y="2234"/>
                      </a:cubicBezTo>
                      <a:cubicBezTo>
                        <a:pt x="295" y="2451"/>
                        <a:pt x="388" y="2684"/>
                        <a:pt x="388" y="2684"/>
                      </a:cubicBezTo>
                      <a:cubicBezTo>
                        <a:pt x="388" y="2653"/>
                        <a:pt x="388" y="2638"/>
                        <a:pt x="388" y="2622"/>
                      </a:cubicBezTo>
                      <a:cubicBezTo>
                        <a:pt x="528" y="2684"/>
                        <a:pt x="528" y="2653"/>
                        <a:pt x="590" y="2808"/>
                      </a:cubicBezTo>
                      <a:cubicBezTo>
                        <a:pt x="574" y="2700"/>
                        <a:pt x="466" y="2638"/>
                        <a:pt x="528" y="2560"/>
                      </a:cubicBezTo>
                      <a:lnTo>
                        <a:pt x="528" y="2560"/>
                      </a:lnTo>
                      <a:cubicBezTo>
                        <a:pt x="543" y="2607"/>
                        <a:pt x="605" y="2684"/>
                        <a:pt x="667" y="2715"/>
                      </a:cubicBezTo>
                      <a:cubicBezTo>
                        <a:pt x="760" y="2824"/>
                        <a:pt x="838" y="2932"/>
                        <a:pt x="916" y="3025"/>
                      </a:cubicBezTo>
                      <a:lnTo>
                        <a:pt x="854" y="3025"/>
                      </a:lnTo>
                      <a:cubicBezTo>
                        <a:pt x="807" y="3002"/>
                        <a:pt x="804" y="2970"/>
                        <a:pt x="812" y="2942"/>
                      </a:cubicBezTo>
                      <a:lnTo>
                        <a:pt x="812" y="2942"/>
                      </a:lnTo>
                      <a:cubicBezTo>
                        <a:pt x="801" y="2976"/>
                        <a:pt x="791" y="3024"/>
                        <a:pt x="791" y="3072"/>
                      </a:cubicBezTo>
                      <a:cubicBezTo>
                        <a:pt x="822" y="3134"/>
                        <a:pt x="807" y="3273"/>
                        <a:pt x="869" y="3382"/>
                      </a:cubicBezTo>
                      <a:lnTo>
                        <a:pt x="838" y="3382"/>
                      </a:lnTo>
                      <a:cubicBezTo>
                        <a:pt x="838" y="3367"/>
                        <a:pt x="822" y="3367"/>
                        <a:pt x="822" y="3367"/>
                      </a:cubicBezTo>
                      <a:cubicBezTo>
                        <a:pt x="822" y="3367"/>
                        <a:pt x="822" y="3382"/>
                        <a:pt x="822" y="3382"/>
                      </a:cubicBezTo>
                      <a:lnTo>
                        <a:pt x="791" y="3398"/>
                      </a:lnTo>
                      <a:lnTo>
                        <a:pt x="1024" y="3692"/>
                      </a:lnTo>
                      <a:lnTo>
                        <a:pt x="1040" y="3708"/>
                      </a:lnTo>
                      <a:lnTo>
                        <a:pt x="1040" y="3723"/>
                      </a:lnTo>
                      <a:cubicBezTo>
                        <a:pt x="1040" y="3723"/>
                        <a:pt x="1055" y="3708"/>
                        <a:pt x="1055" y="3708"/>
                      </a:cubicBezTo>
                      <a:lnTo>
                        <a:pt x="1117" y="3708"/>
                      </a:lnTo>
                      <a:lnTo>
                        <a:pt x="1133" y="3646"/>
                      </a:lnTo>
                      <a:lnTo>
                        <a:pt x="1102" y="3646"/>
                      </a:lnTo>
                      <a:cubicBezTo>
                        <a:pt x="1055" y="3506"/>
                        <a:pt x="1071" y="3367"/>
                        <a:pt x="1148" y="3351"/>
                      </a:cubicBezTo>
                      <a:lnTo>
                        <a:pt x="1024" y="3351"/>
                      </a:lnTo>
                      <a:lnTo>
                        <a:pt x="1024" y="3305"/>
                      </a:lnTo>
                      <a:cubicBezTo>
                        <a:pt x="1055" y="3305"/>
                        <a:pt x="1071" y="3305"/>
                        <a:pt x="1102" y="3289"/>
                      </a:cubicBezTo>
                      <a:lnTo>
                        <a:pt x="1210" y="3413"/>
                      </a:lnTo>
                      <a:lnTo>
                        <a:pt x="1195" y="3413"/>
                      </a:lnTo>
                      <a:cubicBezTo>
                        <a:pt x="1241" y="3491"/>
                        <a:pt x="1071" y="3522"/>
                        <a:pt x="1195" y="3708"/>
                      </a:cubicBezTo>
                      <a:cubicBezTo>
                        <a:pt x="1272" y="3692"/>
                        <a:pt x="1350" y="3677"/>
                        <a:pt x="1412" y="3661"/>
                      </a:cubicBezTo>
                      <a:cubicBezTo>
                        <a:pt x="1551" y="3832"/>
                        <a:pt x="1660" y="3971"/>
                        <a:pt x="1784" y="4127"/>
                      </a:cubicBezTo>
                      <a:cubicBezTo>
                        <a:pt x="1831" y="4127"/>
                        <a:pt x="1862" y="4189"/>
                        <a:pt x="1893" y="4204"/>
                      </a:cubicBezTo>
                      <a:lnTo>
                        <a:pt x="1924" y="4204"/>
                      </a:lnTo>
                      <a:lnTo>
                        <a:pt x="1955" y="4220"/>
                      </a:lnTo>
                      <a:cubicBezTo>
                        <a:pt x="2017" y="4406"/>
                        <a:pt x="2079" y="4561"/>
                        <a:pt x="2079" y="4561"/>
                      </a:cubicBezTo>
                      <a:cubicBezTo>
                        <a:pt x="2079" y="4576"/>
                        <a:pt x="2094" y="4607"/>
                        <a:pt x="2094" y="4638"/>
                      </a:cubicBezTo>
                      <a:cubicBezTo>
                        <a:pt x="2187" y="4576"/>
                        <a:pt x="2125" y="4452"/>
                        <a:pt x="2063" y="4344"/>
                      </a:cubicBezTo>
                      <a:cubicBezTo>
                        <a:pt x="2063" y="4328"/>
                        <a:pt x="2063" y="4313"/>
                        <a:pt x="2079" y="4313"/>
                      </a:cubicBezTo>
                      <a:cubicBezTo>
                        <a:pt x="2048" y="4282"/>
                        <a:pt x="2017" y="4251"/>
                        <a:pt x="2001" y="4204"/>
                      </a:cubicBezTo>
                      <a:cubicBezTo>
                        <a:pt x="1986" y="4204"/>
                        <a:pt x="1986" y="4189"/>
                        <a:pt x="1986" y="4173"/>
                      </a:cubicBezTo>
                      <a:lnTo>
                        <a:pt x="1986" y="4173"/>
                      </a:lnTo>
                      <a:cubicBezTo>
                        <a:pt x="2017" y="4220"/>
                        <a:pt x="2048" y="4251"/>
                        <a:pt x="2079" y="4297"/>
                      </a:cubicBezTo>
                      <a:cubicBezTo>
                        <a:pt x="2079" y="4282"/>
                        <a:pt x="2079" y="4282"/>
                        <a:pt x="2079" y="4282"/>
                      </a:cubicBezTo>
                      <a:lnTo>
                        <a:pt x="2110" y="4282"/>
                      </a:lnTo>
                      <a:cubicBezTo>
                        <a:pt x="2094" y="4282"/>
                        <a:pt x="2094" y="4266"/>
                        <a:pt x="2079" y="4266"/>
                      </a:cubicBezTo>
                      <a:lnTo>
                        <a:pt x="2079" y="4251"/>
                      </a:lnTo>
                      <a:cubicBezTo>
                        <a:pt x="2063" y="4251"/>
                        <a:pt x="2063" y="4235"/>
                        <a:pt x="2048" y="4220"/>
                      </a:cubicBezTo>
                      <a:lnTo>
                        <a:pt x="2001" y="4158"/>
                      </a:lnTo>
                      <a:cubicBezTo>
                        <a:pt x="2013" y="4122"/>
                        <a:pt x="2007" y="4085"/>
                        <a:pt x="2032" y="4085"/>
                      </a:cubicBezTo>
                      <a:cubicBezTo>
                        <a:pt x="2039" y="4085"/>
                        <a:pt x="2049" y="4089"/>
                        <a:pt x="2063" y="4096"/>
                      </a:cubicBezTo>
                      <a:lnTo>
                        <a:pt x="2079" y="4158"/>
                      </a:lnTo>
                      <a:cubicBezTo>
                        <a:pt x="2079" y="4142"/>
                        <a:pt x="2094" y="4127"/>
                        <a:pt x="2094" y="4127"/>
                      </a:cubicBezTo>
                      <a:cubicBezTo>
                        <a:pt x="2125" y="4158"/>
                        <a:pt x="2156" y="4204"/>
                        <a:pt x="2187" y="4251"/>
                      </a:cubicBezTo>
                      <a:cubicBezTo>
                        <a:pt x="2187" y="4251"/>
                        <a:pt x="2203" y="4235"/>
                        <a:pt x="2203" y="4235"/>
                      </a:cubicBezTo>
                      <a:cubicBezTo>
                        <a:pt x="2203" y="4235"/>
                        <a:pt x="2203" y="4235"/>
                        <a:pt x="2203" y="4251"/>
                      </a:cubicBezTo>
                      <a:lnTo>
                        <a:pt x="2187" y="4251"/>
                      </a:lnTo>
                      <a:cubicBezTo>
                        <a:pt x="2203" y="4251"/>
                        <a:pt x="2203" y="4266"/>
                        <a:pt x="2203" y="4266"/>
                      </a:cubicBezTo>
                      <a:cubicBezTo>
                        <a:pt x="2203" y="4328"/>
                        <a:pt x="2187" y="4359"/>
                        <a:pt x="2218" y="4390"/>
                      </a:cubicBezTo>
                      <a:cubicBezTo>
                        <a:pt x="2234" y="4398"/>
                        <a:pt x="2249" y="4402"/>
                        <a:pt x="2265" y="4402"/>
                      </a:cubicBezTo>
                      <a:cubicBezTo>
                        <a:pt x="2280" y="4402"/>
                        <a:pt x="2296" y="4398"/>
                        <a:pt x="2311" y="4390"/>
                      </a:cubicBezTo>
                      <a:cubicBezTo>
                        <a:pt x="2342" y="4437"/>
                        <a:pt x="2373" y="4483"/>
                        <a:pt x="2420" y="4530"/>
                      </a:cubicBezTo>
                      <a:cubicBezTo>
                        <a:pt x="2420" y="4514"/>
                        <a:pt x="2420" y="4499"/>
                        <a:pt x="2420" y="4483"/>
                      </a:cubicBezTo>
                      <a:cubicBezTo>
                        <a:pt x="2467" y="4514"/>
                        <a:pt x="2575" y="4545"/>
                        <a:pt x="2591" y="4607"/>
                      </a:cubicBezTo>
                      <a:cubicBezTo>
                        <a:pt x="2699" y="4607"/>
                        <a:pt x="2435" y="4390"/>
                        <a:pt x="2467" y="4297"/>
                      </a:cubicBezTo>
                      <a:cubicBezTo>
                        <a:pt x="2467" y="4297"/>
                        <a:pt x="2467" y="4282"/>
                        <a:pt x="2481" y="4267"/>
                      </a:cubicBezTo>
                      <a:lnTo>
                        <a:pt x="2481" y="4267"/>
                      </a:lnTo>
                      <a:cubicBezTo>
                        <a:pt x="2494" y="4269"/>
                        <a:pt x="2504" y="4273"/>
                        <a:pt x="2512" y="4273"/>
                      </a:cubicBezTo>
                      <a:cubicBezTo>
                        <a:pt x="2518" y="4273"/>
                        <a:pt x="2523" y="4271"/>
                        <a:pt x="2529" y="4266"/>
                      </a:cubicBezTo>
                      <a:cubicBezTo>
                        <a:pt x="2575" y="4297"/>
                        <a:pt x="2560" y="4344"/>
                        <a:pt x="2591" y="4375"/>
                      </a:cubicBezTo>
                      <a:lnTo>
                        <a:pt x="2653" y="4297"/>
                      </a:lnTo>
                      <a:cubicBezTo>
                        <a:pt x="2622" y="4266"/>
                        <a:pt x="2591" y="4220"/>
                        <a:pt x="2560" y="4189"/>
                      </a:cubicBezTo>
                      <a:lnTo>
                        <a:pt x="2544" y="4204"/>
                      </a:lnTo>
                      <a:cubicBezTo>
                        <a:pt x="2529" y="4173"/>
                        <a:pt x="2513" y="4158"/>
                        <a:pt x="2498" y="4142"/>
                      </a:cubicBezTo>
                      <a:cubicBezTo>
                        <a:pt x="2513" y="4127"/>
                        <a:pt x="2529" y="4096"/>
                        <a:pt x="2544" y="4080"/>
                      </a:cubicBezTo>
                      <a:cubicBezTo>
                        <a:pt x="2560" y="4064"/>
                        <a:pt x="2575" y="4033"/>
                        <a:pt x="2606" y="4018"/>
                      </a:cubicBezTo>
                      <a:cubicBezTo>
                        <a:pt x="2606" y="4018"/>
                        <a:pt x="2622" y="4002"/>
                        <a:pt x="2637" y="3987"/>
                      </a:cubicBezTo>
                      <a:lnTo>
                        <a:pt x="2637" y="3987"/>
                      </a:lnTo>
                      <a:cubicBezTo>
                        <a:pt x="2637" y="4018"/>
                        <a:pt x="2622" y="4033"/>
                        <a:pt x="2606" y="4049"/>
                      </a:cubicBezTo>
                      <a:cubicBezTo>
                        <a:pt x="2591" y="4064"/>
                        <a:pt x="2575" y="4080"/>
                        <a:pt x="2560" y="4096"/>
                      </a:cubicBezTo>
                      <a:cubicBezTo>
                        <a:pt x="2622" y="4111"/>
                        <a:pt x="2653" y="4158"/>
                        <a:pt x="2668" y="4220"/>
                      </a:cubicBezTo>
                      <a:cubicBezTo>
                        <a:pt x="2668" y="4220"/>
                        <a:pt x="2684" y="4235"/>
                        <a:pt x="2684" y="4235"/>
                      </a:cubicBezTo>
                      <a:lnTo>
                        <a:pt x="2684" y="4251"/>
                      </a:lnTo>
                      <a:lnTo>
                        <a:pt x="2699" y="4251"/>
                      </a:lnTo>
                      <a:cubicBezTo>
                        <a:pt x="2699" y="4266"/>
                        <a:pt x="2715" y="4282"/>
                        <a:pt x="2746" y="4297"/>
                      </a:cubicBezTo>
                      <a:cubicBezTo>
                        <a:pt x="2739" y="4270"/>
                        <a:pt x="2758" y="4264"/>
                        <a:pt x="2785" y="4264"/>
                      </a:cubicBezTo>
                      <a:cubicBezTo>
                        <a:pt x="2810" y="4264"/>
                        <a:pt x="2842" y="4269"/>
                        <a:pt x="2864" y="4269"/>
                      </a:cubicBezTo>
                      <a:cubicBezTo>
                        <a:pt x="2873" y="4269"/>
                        <a:pt x="2880" y="4269"/>
                        <a:pt x="2885" y="4266"/>
                      </a:cubicBezTo>
                      <a:cubicBezTo>
                        <a:pt x="2699" y="4127"/>
                        <a:pt x="2916" y="4158"/>
                        <a:pt x="2901" y="4080"/>
                      </a:cubicBezTo>
                      <a:lnTo>
                        <a:pt x="2916" y="4018"/>
                      </a:lnTo>
                      <a:lnTo>
                        <a:pt x="2932" y="4002"/>
                      </a:lnTo>
                      <a:cubicBezTo>
                        <a:pt x="2945" y="4016"/>
                        <a:pt x="2971" y="4041"/>
                        <a:pt x="2977" y="4089"/>
                      </a:cubicBezTo>
                      <a:lnTo>
                        <a:pt x="2977" y="4089"/>
                      </a:lnTo>
                      <a:cubicBezTo>
                        <a:pt x="2984" y="4050"/>
                        <a:pt x="3031" y="4008"/>
                        <a:pt x="2978" y="3956"/>
                      </a:cubicBezTo>
                      <a:lnTo>
                        <a:pt x="3118" y="3816"/>
                      </a:lnTo>
                      <a:cubicBezTo>
                        <a:pt x="3133" y="3816"/>
                        <a:pt x="3149" y="3832"/>
                        <a:pt x="3164" y="3832"/>
                      </a:cubicBezTo>
                      <a:cubicBezTo>
                        <a:pt x="3164" y="3816"/>
                        <a:pt x="3149" y="3816"/>
                        <a:pt x="3133" y="3801"/>
                      </a:cubicBezTo>
                      <a:lnTo>
                        <a:pt x="3149" y="3801"/>
                      </a:lnTo>
                      <a:cubicBezTo>
                        <a:pt x="3149" y="3801"/>
                        <a:pt x="3180" y="3754"/>
                        <a:pt x="3242" y="3708"/>
                      </a:cubicBezTo>
                      <a:cubicBezTo>
                        <a:pt x="3257" y="3723"/>
                        <a:pt x="3273" y="3754"/>
                        <a:pt x="3289" y="3754"/>
                      </a:cubicBezTo>
                      <a:cubicBezTo>
                        <a:pt x="3335" y="3754"/>
                        <a:pt x="3289" y="3723"/>
                        <a:pt x="3257" y="3692"/>
                      </a:cubicBezTo>
                      <a:cubicBezTo>
                        <a:pt x="3273" y="3677"/>
                        <a:pt x="3289" y="3646"/>
                        <a:pt x="3320" y="3630"/>
                      </a:cubicBezTo>
                      <a:cubicBezTo>
                        <a:pt x="3352" y="3641"/>
                        <a:pt x="3378" y="3652"/>
                        <a:pt x="3400" y="3652"/>
                      </a:cubicBezTo>
                      <a:cubicBezTo>
                        <a:pt x="3410" y="3652"/>
                        <a:pt x="3419" y="3650"/>
                        <a:pt x="3428" y="3646"/>
                      </a:cubicBezTo>
                      <a:cubicBezTo>
                        <a:pt x="3397" y="3599"/>
                        <a:pt x="3397" y="3568"/>
                        <a:pt x="3397" y="3537"/>
                      </a:cubicBezTo>
                      <a:cubicBezTo>
                        <a:pt x="3428" y="3506"/>
                        <a:pt x="3459" y="3491"/>
                        <a:pt x="3475" y="3460"/>
                      </a:cubicBezTo>
                      <a:cubicBezTo>
                        <a:pt x="3490" y="3460"/>
                        <a:pt x="3490" y="3444"/>
                        <a:pt x="3506" y="3444"/>
                      </a:cubicBezTo>
                      <a:cubicBezTo>
                        <a:pt x="3521" y="3429"/>
                        <a:pt x="3552" y="3413"/>
                        <a:pt x="3568" y="3398"/>
                      </a:cubicBezTo>
                      <a:cubicBezTo>
                        <a:pt x="3599" y="3444"/>
                        <a:pt x="3630" y="3475"/>
                        <a:pt x="3676" y="3522"/>
                      </a:cubicBezTo>
                      <a:cubicBezTo>
                        <a:pt x="3614" y="3382"/>
                        <a:pt x="3599" y="3367"/>
                        <a:pt x="3599" y="3320"/>
                      </a:cubicBezTo>
                      <a:cubicBezTo>
                        <a:pt x="3645" y="3273"/>
                        <a:pt x="3692" y="3227"/>
                        <a:pt x="3723" y="3180"/>
                      </a:cubicBezTo>
                      <a:cubicBezTo>
                        <a:pt x="3754" y="3149"/>
                        <a:pt x="3785" y="3118"/>
                        <a:pt x="3800" y="3103"/>
                      </a:cubicBezTo>
                      <a:cubicBezTo>
                        <a:pt x="3831" y="3087"/>
                        <a:pt x="3847" y="3072"/>
                        <a:pt x="3847" y="3041"/>
                      </a:cubicBezTo>
                      <a:cubicBezTo>
                        <a:pt x="3862" y="3025"/>
                        <a:pt x="3862" y="2994"/>
                        <a:pt x="3847" y="2963"/>
                      </a:cubicBezTo>
                      <a:lnTo>
                        <a:pt x="3816" y="2963"/>
                      </a:lnTo>
                      <a:lnTo>
                        <a:pt x="3816" y="2932"/>
                      </a:lnTo>
                      <a:cubicBezTo>
                        <a:pt x="3831" y="2917"/>
                        <a:pt x="3847" y="2886"/>
                        <a:pt x="3862" y="2870"/>
                      </a:cubicBezTo>
                      <a:lnTo>
                        <a:pt x="3893" y="2917"/>
                      </a:lnTo>
                      <a:cubicBezTo>
                        <a:pt x="3924" y="2917"/>
                        <a:pt x="3940" y="2917"/>
                        <a:pt x="3940" y="2886"/>
                      </a:cubicBezTo>
                      <a:cubicBezTo>
                        <a:pt x="3940" y="2901"/>
                        <a:pt x="3955" y="2917"/>
                        <a:pt x="3971" y="2948"/>
                      </a:cubicBezTo>
                      <a:lnTo>
                        <a:pt x="3878" y="2979"/>
                      </a:lnTo>
                      <a:lnTo>
                        <a:pt x="3893" y="2994"/>
                      </a:lnTo>
                      <a:lnTo>
                        <a:pt x="3909" y="3025"/>
                      </a:lnTo>
                      <a:cubicBezTo>
                        <a:pt x="3909" y="3103"/>
                        <a:pt x="4064" y="3227"/>
                        <a:pt x="4033" y="3289"/>
                      </a:cubicBezTo>
                      <a:cubicBezTo>
                        <a:pt x="4062" y="3289"/>
                        <a:pt x="4102" y="3313"/>
                        <a:pt x="4129" y="3313"/>
                      </a:cubicBezTo>
                      <a:cubicBezTo>
                        <a:pt x="4146" y="3313"/>
                        <a:pt x="4157" y="3303"/>
                        <a:pt x="4157" y="3273"/>
                      </a:cubicBezTo>
                      <a:cubicBezTo>
                        <a:pt x="4173" y="3273"/>
                        <a:pt x="4204" y="3149"/>
                        <a:pt x="4188" y="3072"/>
                      </a:cubicBezTo>
                      <a:lnTo>
                        <a:pt x="4188" y="3072"/>
                      </a:lnTo>
                      <a:cubicBezTo>
                        <a:pt x="4188" y="3118"/>
                        <a:pt x="4177" y="3133"/>
                        <a:pt x="4158" y="3133"/>
                      </a:cubicBezTo>
                      <a:cubicBezTo>
                        <a:pt x="4133" y="3133"/>
                        <a:pt x="4093" y="3105"/>
                        <a:pt x="4048" y="3087"/>
                      </a:cubicBezTo>
                      <a:cubicBezTo>
                        <a:pt x="4073" y="3075"/>
                        <a:pt x="4048" y="3012"/>
                        <a:pt x="4070" y="3012"/>
                      </a:cubicBezTo>
                      <a:cubicBezTo>
                        <a:pt x="4075" y="3012"/>
                        <a:pt x="4083" y="3016"/>
                        <a:pt x="4095" y="3025"/>
                      </a:cubicBezTo>
                      <a:lnTo>
                        <a:pt x="4111" y="3056"/>
                      </a:lnTo>
                      <a:lnTo>
                        <a:pt x="4095" y="2963"/>
                      </a:lnTo>
                      <a:lnTo>
                        <a:pt x="4095" y="2963"/>
                      </a:lnTo>
                      <a:cubicBezTo>
                        <a:pt x="4173" y="3072"/>
                        <a:pt x="4219" y="2948"/>
                        <a:pt x="4250" y="3103"/>
                      </a:cubicBezTo>
                      <a:cubicBezTo>
                        <a:pt x="4281" y="3041"/>
                        <a:pt x="4204" y="2994"/>
                        <a:pt x="4219" y="2932"/>
                      </a:cubicBezTo>
                      <a:lnTo>
                        <a:pt x="4219" y="2932"/>
                      </a:lnTo>
                      <a:lnTo>
                        <a:pt x="4111" y="2948"/>
                      </a:lnTo>
                      <a:lnTo>
                        <a:pt x="4048" y="2839"/>
                      </a:lnTo>
                      <a:cubicBezTo>
                        <a:pt x="4042" y="2805"/>
                        <a:pt x="4050" y="2798"/>
                        <a:pt x="4063" y="2798"/>
                      </a:cubicBezTo>
                      <a:cubicBezTo>
                        <a:pt x="4074" y="2798"/>
                        <a:pt x="4087" y="2802"/>
                        <a:pt x="4100" y="2802"/>
                      </a:cubicBezTo>
                      <a:cubicBezTo>
                        <a:pt x="4110" y="2802"/>
                        <a:pt x="4119" y="2800"/>
                        <a:pt x="4126" y="2793"/>
                      </a:cubicBezTo>
                      <a:lnTo>
                        <a:pt x="4126" y="2793"/>
                      </a:lnTo>
                      <a:cubicBezTo>
                        <a:pt x="4151" y="2819"/>
                        <a:pt x="4175" y="2844"/>
                        <a:pt x="4188" y="2870"/>
                      </a:cubicBezTo>
                      <a:cubicBezTo>
                        <a:pt x="4173" y="2793"/>
                        <a:pt x="4111" y="2746"/>
                        <a:pt x="4064" y="2700"/>
                      </a:cubicBezTo>
                      <a:lnTo>
                        <a:pt x="4033" y="2684"/>
                      </a:lnTo>
                      <a:lnTo>
                        <a:pt x="4173" y="2746"/>
                      </a:lnTo>
                      <a:cubicBezTo>
                        <a:pt x="4111" y="2669"/>
                        <a:pt x="4188" y="2669"/>
                        <a:pt x="4188" y="2638"/>
                      </a:cubicBezTo>
                      <a:cubicBezTo>
                        <a:pt x="4204" y="2653"/>
                        <a:pt x="4235" y="2684"/>
                        <a:pt x="4266" y="2715"/>
                      </a:cubicBezTo>
                      <a:cubicBezTo>
                        <a:pt x="4281" y="2731"/>
                        <a:pt x="4281" y="2746"/>
                        <a:pt x="4297" y="2777"/>
                      </a:cubicBezTo>
                      <a:cubicBezTo>
                        <a:pt x="4303" y="2779"/>
                        <a:pt x="4309" y="2780"/>
                        <a:pt x="4315" y="2780"/>
                      </a:cubicBezTo>
                      <a:cubicBezTo>
                        <a:pt x="4355" y="2780"/>
                        <a:pt x="4396" y="2736"/>
                        <a:pt x="4436" y="2669"/>
                      </a:cubicBezTo>
                      <a:cubicBezTo>
                        <a:pt x="4483" y="2669"/>
                        <a:pt x="4514" y="2591"/>
                        <a:pt x="4560" y="2560"/>
                      </a:cubicBezTo>
                      <a:lnTo>
                        <a:pt x="4560" y="2607"/>
                      </a:lnTo>
                      <a:cubicBezTo>
                        <a:pt x="4601" y="2634"/>
                        <a:pt x="4630" y="2646"/>
                        <a:pt x="4648" y="2646"/>
                      </a:cubicBezTo>
                      <a:cubicBezTo>
                        <a:pt x="4672" y="2646"/>
                        <a:pt x="4678" y="2626"/>
                        <a:pt x="4669" y="2591"/>
                      </a:cubicBezTo>
                      <a:lnTo>
                        <a:pt x="4669" y="2591"/>
                      </a:lnTo>
                      <a:cubicBezTo>
                        <a:pt x="4731" y="2700"/>
                        <a:pt x="4653" y="2653"/>
                        <a:pt x="4731" y="2762"/>
                      </a:cubicBezTo>
                      <a:cubicBezTo>
                        <a:pt x="4708" y="2753"/>
                        <a:pt x="4691" y="2749"/>
                        <a:pt x="4678" y="2749"/>
                      </a:cubicBezTo>
                      <a:cubicBezTo>
                        <a:pt x="4576" y="2749"/>
                        <a:pt x="4719" y="2979"/>
                        <a:pt x="4588" y="2979"/>
                      </a:cubicBezTo>
                      <a:cubicBezTo>
                        <a:pt x="4584" y="2979"/>
                        <a:pt x="4580" y="2979"/>
                        <a:pt x="4576" y="2979"/>
                      </a:cubicBezTo>
                      <a:cubicBezTo>
                        <a:pt x="4542" y="2928"/>
                        <a:pt x="4522" y="2910"/>
                        <a:pt x="4510" y="2910"/>
                      </a:cubicBezTo>
                      <a:cubicBezTo>
                        <a:pt x="4479" y="2910"/>
                        <a:pt x="4499" y="3032"/>
                        <a:pt x="4463" y="3032"/>
                      </a:cubicBezTo>
                      <a:cubicBezTo>
                        <a:pt x="4449" y="3032"/>
                        <a:pt x="4427" y="3014"/>
                        <a:pt x="4390" y="2963"/>
                      </a:cubicBezTo>
                      <a:cubicBezTo>
                        <a:pt x="4452" y="2963"/>
                        <a:pt x="4421" y="2777"/>
                        <a:pt x="4405" y="2762"/>
                      </a:cubicBezTo>
                      <a:lnTo>
                        <a:pt x="4405" y="2762"/>
                      </a:lnTo>
                      <a:cubicBezTo>
                        <a:pt x="4365" y="2802"/>
                        <a:pt x="4325" y="2842"/>
                        <a:pt x="4274" y="2842"/>
                      </a:cubicBezTo>
                      <a:cubicBezTo>
                        <a:pt x="4266" y="2842"/>
                        <a:pt x="4258" y="2841"/>
                        <a:pt x="4250" y="2839"/>
                      </a:cubicBezTo>
                      <a:lnTo>
                        <a:pt x="4250" y="2839"/>
                      </a:lnTo>
                      <a:cubicBezTo>
                        <a:pt x="4328" y="2901"/>
                        <a:pt x="4405" y="3041"/>
                        <a:pt x="4436" y="3134"/>
                      </a:cubicBezTo>
                      <a:cubicBezTo>
                        <a:pt x="4452" y="3080"/>
                        <a:pt x="4518" y="3072"/>
                        <a:pt x="4595" y="3072"/>
                      </a:cubicBezTo>
                      <a:cubicBezTo>
                        <a:pt x="4626" y="3072"/>
                        <a:pt x="4659" y="3073"/>
                        <a:pt x="4691" y="3073"/>
                      </a:cubicBezTo>
                      <a:cubicBezTo>
                        <a:pt x="4740" y="3073"/>
                        <a:pt x="4787" y="3070"/>
                        <a:pt x="4824" y="3056"/>
                      </a:cubicBezTo>
                      <a:lnTo>
                        <a:pt x="4731" y="2917"/>
                      </a:lnTo>
                      <a:cubicBezTo>
                        <a:pt x="4737" y="2885"/>
                        <a:pt x="4744" y="2873"/>
                        <a:pt x="4750" y="2873"/>
                      </a:cubicBezTo>
                      <a:cubicBezTo>
                        <a:pt x="4774" y="2873"/>
                        <a:pt x="4803" y="3030"/>
                        <a:pt x="4855" y="3030"/>
                      </a:cubicBezTo>
                      <a:cubicBezTo>
                        <a:pt x="4860" y="3030"/>
                        <a:pt x="4865" y="3029"/>
                        <a:pt x="4870" y="3025"/>
                      </a:cubicBezTo>
                      <a:lnTo>
                        <a:pt x="4839" y="2901"/>
                      </a:lnTo>
                      <a:lnTo>
                        <a:pt x="4855" y="2917"/>
                      </a:lnTo>
                      <a:lnTo>
                        <a:pt x="4824" y="2746"/>
                      </a:lnTo>
                      <a:lnTo>
                        <a:pt x="4824" y="2746"/>
                      </a:lnTo>
                      <a:cubicBezTo>
                        <a:pt x="4797" y="2773"/>
                        <a:pt x="4851" y="2845"/>
                        <a:pt x="4817" y="2845"/>
                      </a:cubicBezTo>
                      <a:cubicBezTo>
                        <a:pt x="4812" y="2845"/>
                        <a:pt x="4804" y="2844"/>
                        <a:pt x="4793" y="2839"/>
                      </a:cubicBezTo>
                      <a:cubicBezTo>
                        <a:pt x="4731" y="2808"/>
                        <a:pt x="4731" y="2731"/>
                        <a:pt x="4700" y="2638"/>
                      </a:cubicBezTo>
                      <a:lnTo>
                        <a:pt x="4700" y="2638"/>
                      </a:lnTo>
                      <a:cubicBezTo>
                        <a:pt x="4707" y="2643"/>
                        <a:pt x="4716" y="2644"/>
                        <a:pt x="4725" y="2644"/>
                      </a:cubicBezTo>
                      <a:cubicBezTo>
                        <a:pt x="4745" y="2644"/>
                        <a:pt x="4766" y="2635"/>
                        <a:pt x="4784" y="2635"/>
                      </a:cubicBezTo>
                      <a:cubicBezTo>
                        <a:pt x="4807" y="2635"/>
                        <a:pt x="4824" y="2650"/>
                        <a:pt x="4824" y="2715"/>
                      </a:cubicBezTo>
                      <a:lnTo>
                        <a:pt x="4824" y="2576"/>
                      </a:lnTo>
                      <a:lnTo>
                        <a:pt x="3583" y="327"/>
                      </a:lnTo>
                      <a:lnTo>
                        <a:pt x="3568" y="404"/>
                      </a:lnTo>
                      <a:cubicBezTo>
                        <a:pt x="3537" y="342"/>
                        <a:pt x="3552" y="311"/>
                        <a:pt x="3552" y="265"/>
                      </a:cubicBezTo>
                      <a:lnTo>
                        <a:pt x="3552" y="265"/>
                      </a:lnTo>
                      <a:lnTo>
                        <a:pt x="3475" y="342"/>
                      </a:lnTo>
                      <a:lnTo>
                        <a:pt x="3459" y="327"/>
                      </a:lnTo>
                      <a:cubicBezTo>
                        <a:pt x="3428" y="435"/>
                        <a:pt x="3320" y="497"/>
                        <a:pt x="3320" y="621"/>
                      </a:cubicBezTo>
                      <a:cubicBezTo>
                        <a:pt x="3506" y="668"/>
                        <a:pt x="3335" y="792"/>
                        <a:pt x="3397" y="854"/>
                      </a:cubicBezTo>
                      <a:cubicBezTo>
                        <a:pt x="3396" y="854"/>
                        <a:pt x="3394" y="855"/>
                        <a:pt x="3393" y="855"/>
                      </a:cubicBezTo>
                      <a:cubicBezTo>
                        <a:pt x="3340" y="855"/>
                        <a:pt x="3181" y="617"/>
                        <a:pt x="3211" y="466"/>
                      </a:cubicBezTo>
                      <a:lnTo>
                        <a:pt x="3211" y="466"/>
                      </a:lnTo>
                      <a:cubicBezTo>
                        <a:pt x="3225" y="477"/>
                        <a:pt x="3236" y="482"/>
                        <a:pt x="3245" y="482"/>
                      </a:cubicBezTo>
                      <a:cubicBezTo>
                        <a:pt x="3290" y="482"/>
                        <a:pt x="3297" y="380"/>
                        <a:pt x="3335" y="342"/>
                      </a:cubicBezTo>
                      <a:cubicBezTo>
                        <a:pt x="3328" y="341"/>
                        <a:pt x="3322" y="340"/>
                        <a:pt x="3316" y="340"/>
                      </a:cubicBezTo>
                      <a:cubicBezTo>
                        <a:pt x="3244" y="340"/>
                        <a:pt x="3254" y="422"/>
                        <a:pt x="3211" y="451"/>
                      </a:cubicBezTo>
                      <a:cubicBezTo>
                        <a:pt x="3211" y="358"/>
                        <a:pt x="3102" y="404"/>
                        <a:pt x="3071" y="342"/>
                      </a:cubicBezTo>
                      <a:cubicBezTo>
                        <a:pt x="3057" y="298"/>
                        <a:pt x="3000" y="170"/>
                        <a:pt x="3087" y="170"/>
                      </a:cubicBezTo>
                      <a:cubicBezTo>
                        <a:pt x="3092" y="170"/>
                        <a:pt x="3097" y="171"/>
                        <a:pt x="3102" y="172"/>
                      </a:cubicBezTo>
                      <a:cubicBezTo>
                        <a:pt x="3113" y="166"/>
                        <a:pt x="3122" y="164"/>
                        <a:pt x="3130" y="164"/>
                      </a:cubicBezTo>
                      <a:cubicBezTo>
                        <a:pt x="3184" y="164"/>
                        <a:pt x="3183" y="272"/>
                        <a:pt x="3191" y="272"/>
                      </a:cubicBezTo>
                      <a:cubicBezTo>
                        <a:pt x="3192" y="272"/>
                        <a:pt x="3194" y="270"/>
                        <a:pt x="3195" y="265"/>
                      </a:cubicBezTo>
                      <a:cubicBezTo>
                        <a:pt x="3218" y="291"/>
                        <a:pt x="3237" y="301"/>
                        <a:pt x="3254" y="301"/>
                      </a:cubicBezTo>
                      <a:cubicBezTo>
                        <a:pt x="3312" y="301"/>
                        <a:pt x="3337" y="171"/>
                        <a:pt x="3404" y="171"/>
                      </a:cubicBezTo>
                      <a:cubicBezTo>
                        <a:pt x="3407" y="171"/>
                        <a:pt x="3410" y="171"/>
                        <a:pt x="3413" y="172"/>
                      </a:cubicBezTo>
                      <a:cubicBezTo>
                        <a:pt x="3428" y="187"/>
                        <a:pt x="3413" y="203"/>
                        <a:pt x="3397" y="218"/>
                      </a:cubicBezTo>
                      <a:cubicBezTo>
                        <a:pt x="3428" y="203"/>
                        <a:pt x="3475" y="172"/>
                        <a:pt x="3490" y="141"/>
                      </a:cubicBezTo>
                      <a:lnTo>
                        <a:pt x="4933" y="2746"/>
                      </a:lnTo>
                      <a:cubicBezTo>
                        <a:pt x="4917" y="2777"/>
                        <a:pt x="4917" y="2808"/>
                        <a:pt x="4933" y="2855"/>
                      </a:cubicBezTo>
                      <a:lnTo>
                        <a:pt x="4964" y="2793"/>
                      </a:lnTo>
                      <a:lnTo>
                        <a:pt x="3475" y="94"/>
                      </a:lnTo>
                      <a:lnTo>
                        <a:pt x="3428" y="172"/>
                      </a:lnTo>
                      <a:cubicBezTo>
                        <a:pt x="3382" y="156"/>
                        <a:pt x="3413" y="48"/>
                        <a:pt x="3351" y="16"/>
                      </a:cubicBezTo>
                      <a:cubicBezTo>
                        <a:pt x="3335" y="63"/>
                        <a:pt x="3304" y="94"/>
                        <a:pt x="3257" y="94"/>
                      </a:cubicBezTo>
                      <a:lnTo>
                        <a:pt x="3242" y="48"/>
                      </a:lnTo>
                      <a:cubicBezTo>
                        <a:pt x="3222" y="40"/>
                        <a:pt x="3201" y="36"/>
                        <a:pt x="3181" y="36"/>
                      </a:cubicBezTo>
                      <a:cubicBezTo>
                        <a:pt x="3079" y="36"/>
                        <a:pt x="2984" y="125"/>
                        <a:pt x="2932" y="203"/>
                      </a:cubicBezTo>
                      <a:cubicBezTo>
                        <a:pt x="3025" y="389"/>
                        <a:pt x="3056" y="528"/>
                        <a:pt x="3133" y="714"/>
                      </a:cubicBezTo>
                      <a:lnTo>
                        <a:pt x="3118" y="714"/>
                      </a:lnTo>
                      <a:lnTo>
                        <a:pt x="3133" y="838"/>
                      </a:lnTo>
                      <a:cubicBezTo>
                        <a:pt x="3102" y="838"/>
                        <a:pt x="3087" y="870"/>
                        <a:pt x="3071" y="901"/>
                      </a:cubicBezTo>
                      <a:lnTo>
                        <a:pt x="2947" y="807"/>
                      </a:lnTo>
                      <a:cubicBezTo>
                        <a:pt x="2963" y="761"/>
                        <a:pt x="2963" y="699"/>
                        <a:pt x="2963" y="668"/>
                      </a:cubicBezTo>
                      <a:cubicBezTo>
                        <a:pt x="2963" y="683"/>
                        <a:pt x="2978" y="699"/>
                        <a:pt x="3009" y="714"/>
                      </a:cubicBezTo>
                      <a:cubicBezTo>
                        <a:pt x="3056" y="652"/>
                        <a:pt x="3009" y="513"/>
                        <a:pt x="2932" y="451"/>
                      </a:cubicBezTo>
                      <a:lnTo>
                        <a:pt x="2932" y="497"/>
                      </a:lnTo>
                      <a:lnTo>
                        <a:pt x="2823" y="435"/>
                      </a:lnTo>
                      <a:lnTo>
                        <a:pt x="2823" y="435"/>
                      </a:lnTo>
                      <a:cubicBezTo>
                        <a:pt x="2916" y="590"/>
                        <a:pt x="2808" y="606"/>
                        <a:pt x="2761" y="668"/>
                      </a:cubicBezTo>
                      <a:lnTo>
                        <a:pt x="2715" y="637"/>
                      </a:lnTo>
                      <a:cubicBezTo>
                        <a:pt x="2691" y="552"/>
                        <a:pt x="2685" y="477"/>
                        <a:pt x="2728" y="477"/>
                      </a:cubicBezTo>
                      <a:cubicBezTo>
                        <a:pt x="2740" y="477"/>
                        <a:pt x="2756" y="483"/>
                        <a:pt x="2777" y="497"/>
                      </a:cubicBezTo>
                      <a:lnTo>
                        <a:pt x="2715" y="404"/>
                      </a:lnTo>
                      <a:cubicBezTo>
                        <a:pt x="2761" y="342"/>
                        <a:pt x="2870" y="420"/>
                        <a:pt x="2839" y="296"/>
                      </a:cubicBezTo>
                      <a:lnTo>
                        <a:pt x="2839" y="296"/>
                      </a:lnTo>
                      <a:lnTo>
                        <a:pt x="2777" y="358"/>
                      </a:lnTo>
                      <a:lnTo>
                        <a:pt x="2746" y="311"/>
                      </a:lnTo>
                      <a:cubicBezTo>
                        <a:pt x="2718" y="339"/>
                        <a:pt x="2703" y="440"/>
                        <a:pt x="2645" y="440"/>
                      </a:cubicBezTo>
                      <a:cubicBezTo>
                        <a:pt x="2638" y="440"/>
                        <a:pt x="2630" y="439"/>
                        <a:pt x="2622" y="435"/>
                      </a:cubicBezTo>
                      <a:lnTo>
                        <a:pt x="2622" y="435"/>
                      </a:lnTo>
                      <a:cubicBezTo>
                        <a:pt x="2622" y="482"/>
                        <a:pt x="2637" y="528"/>
                        <a:pt x="2637" y="575"/>
                      </a:cubicBezTo>
                      <a:lnTo>
                        <a:pt x="2529" y="497"/>
                      </a:lnTo>
                      <a:cubicBezTo>
                        <a:pt x="2513" y="451"/>
                        <a:pt x="2498" y="420"/>
                        <a:pt x="2513" y="389"/>
                      </a:cubicBezTo>
                      <a:lnTo>
                        <a:pt x="2513" y="389"/>
                      </a:lnTo>
                      <a:cubicBezTo>
                        <a:pt x="2498" y="420"/>
                        <a:pt x="2467" y="420"/>
                        <a:pt x="2451" y="435"/>
                      </a:cubicBezTo>
                      <a:lnTo>
                        <a:pt x="186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8" name="Google Shape;4298;p22"/>
                <p:cNvSpPr/>
                <p:nvPr/>
              </p:nvSpPr>
              <p:spPr>
                <a:xfrm>
                  <a:off x="3675625" y="449825"/>
                  <a:ext cx="4700" cy="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" h="280" extrusionOk="0">
                      <a:moveTo>
                        <a:pt x="1" y="0"/>
                      </a:moveTo>
                      <a:cubicBezTo>
                        <a:pt x="32" y="47"/>
                        <a:pt x="63" y="93"/>
                        <a:pt x="78" y="140"/>
                      </a:cubicBezTo>
                      <a:cubicBezTo>
                        <a:pt x="78" y="155"/>
                        <a:pt x="94" y="171"/>
                        <a:pt x="94" y="202"/>
                      </a:cubicBezTo>
                      <a:cubicBezTo>
                        <a:pt x="94" y="217"/>
                        <a:pt x="110" y="233"/>
                        <a:pt x="110" y="248"/>
                      </a:cubicBezTo>
                      <a:cubicBezTo>
                        <a:pt x="110" y="233"/>
                        <a:pt x="110" y="217"/>
                        <a:pt x="110" y="202"/>
                      </a:cubicBezTo>
                      <a:cubicBezTo>
                        <a:pt x="110" y="202"/>
                        <a:pt x="110" y="186"/>
                        <a:pt x="110" y="186"/>
                      </a:cubicBezTo>
                      <a:cubicBezTo>
                        <a:pt x="125" y="217"/>
                        <a:pt x="141" y="233"/>
                        <a:pt x="141" y="248"/>
                      </a:cubicBezTo>
                      <a:cubicBezTo>
                        <a:pt x="156" y="264"/>
                        <a:pt x="172" y="264"/>
                        <a:pt x="187" y="279"/>
                      </a:cubicBezTo>
                      <a:cubicBezTo>
                        <a:pt x="172" y="248"/>
                        <a:pt x="141" y="202"/>
                        <a:pt x="125" y="171"/>
                      </a:cubicBezTo>
                      <a:cubicBezTo>
                        <a:pt x="141" y="155"/>
                        <a:pt x="141" y="140"/>
                        <a:pt x="110" y="124"/>
                      </a:cubicBezTo>
                      <a:lnTo>
                        <a:pt x="94" y="124"/>
                      </a:lnTo>
                      <a:cubicBezTo>
                        <a:pt x="78" y="78"/>
                        <a:pt x="47" y="47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9" name="Google Shape;4299;p22"/>
                <p:cNvSpPr/>
                <p:nvPr/>
              </p:nvSpPr>
              <p:spPr>
                <a:xfrm>
                  <a:off x="3679125" y="454075"/>
                  <a:ext cx="2350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56" extrusionOk="0">
                      <a:moveTo>
                        <a:pt x="16" y="1"/>
                      </a:moveTo>
                      <a:lnTo>
                        <a:pt x="1" y="16"/>
                      </a:lnTo>
                      <a:cubicBezTo>
                        <a:pt x="16" y="16"/>
                        <a:pt x="16" y="32"/>
                        <a:pt x="32" y="32"/>
                      </a:cubicBezTo>
                      <a:lnTo>
                        <a:pt x="32" y="32"/>
                      </a:lnTo>
                      <a:lnTo>
                        <a:pt x="16" y="1"/>
                      </a:lnTo>
                      <a:close/>
                      <a:moveTo>
                        <a:pt x="32" y="32"/>
                      </a:moveTo>
                      <a:lnTo>
                        <a:pt x="78" y="125"/>
                      </a:lnTo>
                      <a:lnTo>
                        <a:pt x="32" y="32"/>
                      </a:lnTo>
                      <a:close/>
                      <a:moveTo>
                        <a:pt x="47" y="109"/>
                      </a:moveTo>
                      <a:cubicBezTo>
                        <a:pt x="63" y="125"/>
                        <a:pt x="63" y="140"/>
                        <a:pt x="78" y="156"/>
                      </a:cubicBezTo>
                      <a:lnTo>
                        <a:pt x="94" y="156"/>
                      </a:lnTo>
                      <a:lnTo>
                        <a:pt x="78" y="125"/>
                      </a:lnTo>
                      <a:cubicBezTo>
                        <a:pt x="63" y="125"/>
                        <a:pt x="63" y="109"/>
                        <a:pt x="47" y="10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0" name="Google Shape;4300;p22"/>
                <p:cNvSpPr/>
                <p:nvPr/>
              </p:nvSpPr>
              <p:spPr>
                <a:xfrm>
                  <a:off x="3638025" y="534350"/>
                  <a:ext cx="2575" cy="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7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6" y="16"/>
                        <a:pt x="47" y="47"/>
                        <a:pt x="63" y="62"/>
                      </a:cubicBezTo>
                      <a:cubicBezTo>
                        <a:pt x="75" y="69"/>
                        <a:pt x="86" y="73"/>
                        <a:pt x="92" y="73"/>
                      </a:cubicBezTo>
                      <a:cubicBezTo>
                        <a:pt x="101" y="73"/>
                        <a:pt x="103" y="65"/>
                        <a:pt x="94" y="4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1" name="Google Shape;4301;p22"/>
                <p:cNvSpPr/>
                <p:nvPr/>
              </p:nvSpPr>
              <p:spPr>
                <a:xfrm>
                  <a:off x="3655475" y="514575"/>
                  <a:ext cx="15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3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1" y="11"/>
                        <a:pt x="21" y="14"/>
                        <a:pt x="36" y="20"/>
                      </a:cubicBezTo>
                      <a:lnTo>
                        <a:pt x="36" y="20"/>
                      </a:lnTo>
                      <a:cubicBezTo>
                        <a:pt x="33" y="18"/>
                        <a:pt x="31" y="16"/>
                        <a:pt x="31" y="16"/>
                      </a:cubicBezTo>
                      <a:cubicBezTo>
                        <a:pt x="16" y="0"/>
                        <a:pt x="0" y="0"/>
                        <a:pt x="0" y="0"/>
                      </a:cubicBezTo>
                      <a:close/>
                      <a:moveTo>
                        <a:pt x="36" y="20"/>
                      </a:moveTo>
                      <a:cubicBezTo>
                        <a:pt x="42" y="24"/>
                        <a:pt x="52" y="31"/>
                        <a:pt x="62" y="31"/>
                      </a:cubicBezTo>
                      <a:cubicBezTo>
                        <a:pt x="52" y="26"/>
                        <a:pt x="44" y="23"/>
                        <a:pt x="36" y="2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2" name="Google Shape;4302;p22"/>
                <p:cNvSpPr/>
                <p:nvPr/>
              </p:nvSpPr>
              <p:spPr>
                <a:xfrm>
                  <a:off x="3631825" y="530075"/>
                  <a:ext cx="11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" h="32" extrusionOk="0">
                      <a:moveTo>
                        <a:pt x="0" y="1"/>
                      </a:moveTo>
                      <a:cubicBezTo>
                        <a:pt x="16" y="16"/>
                        <a:pt x="16" y="16"/>
                        <a:pt x="31" y="32"/>
                      </a:cubicBezTo>
                      <a:cubicBezTo>
                        <a:pt x="31" y="23"/>
                        <a:pt x="31" y="13"/>
                        <a:pt x="35" y="7"/>
                      </a:cubicBezTo>
                      <a:lnTo>
                        <a:pt x="35" y="7"/>
                      </a:lnTo>
                      <a:cubicBezTo>
                        <a:pt x="36" y="8"/>
                        <a:pt x="37" y="8"/>
                        <a:pt x="38" y="8"/>
                      </a:cubicBezTo>
                      <a:cubicBezTo>
                        <a:pt x="43" y="8"/>
                        <a:pt x="47" y="6"/>
                        <a:pt x="47" y="1"/>
                      </a:cubicBezTo>
                      <a:lnTo>
                        <a:pt x="47" y="1"/>
                      </a:lnTo>
                      <a:cubicBezTo>
                        <a:pt x="41" y="1"/>
                        <a:pt x="37" y="3"/>
                        <a:pt x="35" y="7"/>
                      </a:cubicBezTo>
                      <a:lnTo>
                        <a:pt x="35" y="7"/>
                      </a:lnTo>
                      <a:cubicBezTo>
                        <a:pt x="24" y="6"/>
                        <a:pt x="1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3" name="Google Shape;4303;p22"/>
                <p:cNvSpPr/>
                <p:nvPr/>
              </p:nvSpPr>
              <p:spPr>
                <a:xfrm>
                  <a:off x="3629100" y="526200"/>
                  <a:ext cx="2350" cy="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10" extrusionOk="0">
                      <a:moveTo>
                        <a:pt x="1" y="1"/>
                      </a:moveTo>
                      <a:cubicBezTo>
                        <a:pt x="16" y="32"/>
                        <a:pt x="47" y="78"/>
                        <a:pt x="78" y="109"/>
                      </a:cubicBezTo>
                      <a:cubicBezTo>
                        <a:pt x="94" y="94"/>
                        <a:pt x="1" y="16"/>
                        <a:pt x="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4" name="Google Shape;4304;p22"/>
                <p:cNvSpPr/>
                <p:nvPr/>
              </p:nvSpPr>
              <p:spPr>
                <a:xfrm>
                  <a:off x="3636850" y="532400"/>
                  <a:ext cx="1200" cy="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79" extrusionOk="0">
                      <a:moveTo>
                        <a:pt x="1" y="1"/>
                      </a:moveTo>
                      <a:cubicBezTo>
                        <a:pt x="1" y="16"/>
                        <a:pt x="1" y="32"/>
                        <a:pt x="1" y="47"/>
                      </a:cubicBezTo>
                      <a:lnTo>
                        <a:pt x="48" y="78"/>
                      </a:lnTo>
                      <a:cubicBezTo>
                        <a:pt x="32" y="47"/>
                        <a:pt x="16" y="32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5" name="Google Shape;4305;p22"/>
                <p:cNvSpPr/>
                <p:nvPr/>
              </p:nvSpPr>
              <p:spPr>
                <a:xfrm>
                  <a:off x="3657025" y="514175"/>
                  <a:ext cx="1650" cy="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49" extrusionOk="0">
                      <a:moveTo>
                        <a:pt x="31" y="1"/>
                      </a:moveTo>
                      <a:cubicBezTo>
                        <a:pt x="16" y="1"/>
                        <a:pt x="0" y="1"/>
                        <a:pt x="31" y="32"/>
                      </a:cubicBezTo>
                      <a:cubicBezTo>
                        <a:pt x="48" y="44"/>
                        <a:pt x="56" y="49"/>
                        <a:pt x="58" y="49"/>
                      </a:cubicBezTo>
                      <a:cubicBezTo>
                        <a:pt x="65" y="49"/>
                        <a:pt x="31" y="12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6" name="Google Shape;4306;p22"/>
                <p:cNvSpPr/>
                <p:nvPr/>
              </p:nvSpPr>
              <p:spPr>
                <a:xfrm>
                  <a:off x="3672525" y="496350"/>
                  <a:ext cx="3525" cy="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" h="265" extrusionOk="0">
                      <a:moveTo>
                        <a:pt x="32" y="0"/>
                      </a:moveTo>
                      <a:lnTo>
                        <a:pt x="32" y="0"/>
                      </a:lnTo>
                      <a:cubicBezTo>
                        <a:pt x="1" y="62"/>
                        <a:pt x="78" y="124"/>
                        <a:pt x="32" y="155"/>
                      </a:cubicBezTo>
                      <a:lnTo>
                        <a:pt x="140" y="264"/>
                      </a:lnTo>
                      <a:cubicBezTo>
                        <a:pt x="47" y="155"/>
                        <a:pt x="94" y="78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7" name="Google Shape;4307;p22"/>
                <p:cNvSpPr/>
                <p:nvPr/>
              </p:nvSpPr>
              <p:spPr>
                <a:xfrm>
                  <a:off x="3683000" y="494025"/>
                  <a:ext cx="1975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" h="47" extrusionOk="0">
                      <a:moveTo>
                        <a:pt x="1" y="0"/>
                      </a:moveTo>
                      <a:lnTo>
                        <a:pt x="16" y="47"/>
                      </a:lnTo>
                      <a:lnTo>
                        <a:pt x="78" y="4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8" name="Google Shape;4308;p22"/>
                <p:cNvSpPr/>
                <p:nvPr/>
              </p:nvSpPr>
              <p:spPr>
                <a:xfrm>
                  <a:off x="3689975" y="489375"/>
                  <a:ext cx="80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78" extrusionOk="0">
                      <a:moveTo>
                        <a:pt x="16" y="0"/>
                      </a:moveTo>
                      <a:lnTo>
                        <a:pt x="1" y="78"/>
                      </a:lnTo>
                      <a:lnTo>
                        <a:pt x="16" y="78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9" name="Google Shape;4309;p22"/>
                <p:cNvSpPr/>
                <p:nvPr/>
              </p:nvSpPr>
              <p:spPr>
                <a:xfrm>
                  <a:off x="3658575" y="432750"/>
                  <a:ext cx="800" cy="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41" extrusionOk="0">
                      <a:moveTo>
                        <a:pt x="1" y="1"/>
                      </a:moveTo>
                      <a:lnTo>
                        <a:pt x="1" y="32"/>
                      </a:lnTo>
                      <a:lnTo>
                        <a:pt x="32" y="14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0" name="Google Shape;4310;p22"/>
                <p:cNvSpPr/>
                <p:nvPr/>
              </p:nvSpPr>
              <p:spPr>
                <a:xfrm>
                  <a:off x="3630950" y="432375"/>
                  <a:ext cx="2050" cy="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" h="34" extrusionOk="0">
                      <a:moveTo>
                        <a:pt x="35" y="0"/>
                      </a:moveTo>
                      <a:cubicBezTo>
                        <a:pt x="10" y="0"/>
                        <a:pt x="0" y="33"/>
                        <a:pt x="14" y="33"/>
                      </a:cubicBezTo>
                      <a:cubicBezTo>
                        <a:pt x="15" y="33"/>
                        <a:pt x="17" y="33"/>
                        <a:pt x="20" y="31"/>
                      </a:cubicBezTo>
                      <a:cubicBezTo>
                        <a:pt x="30" y="31"/>
                        <a:pt x="41" y="24"/>
                        <a:pt x="55" y="24"/>
                      </a:cubicBezTo>
                      <a:cubicBezTo>
                        <a:pt x="63" y="24"/>
                        <a:pt x="72" y="26"/>
                        <a:pt x="82" y="31"/>
                      </a:cubicBezTo>
                      <a:cubicBezTo>
                        <a:pt x="63" y="8"/>
                        <a:pt x="47" y="0"/>
                        <a:pt x="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1" name="Google Shape;4311;p22"/>
                <p:cNvSpPr/>
                <p:nvPr/>
              </p:nvSpPr>
              <p:spPr>
                <a:xfrm>
                  <a:off x="3607775" y="456800"/>
                  <a:ext cx="1200" cy="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7" extrusionOk="0">
                      <a:moveTo>
                        <a:pt x="47" y="0"/>
                      </a:moveTo>
                      <a:lnTo>
                        <a:pt x="1" y="47"/>
                      </a:lnTo>
                      <a:lnTo>
                        <a:pt x="16" y="47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2" name="Google Shape;4312;p22"/>
                <p:cNvSpPr/>
                <p:nvPr/>
              </p:nvSpPr>
              <p:spPr>
                <a:xfrm>
                  <a:off x="3598475" y="455625"/>
                  <a:ext cx="800" cy="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94" extrusionOk="0">
                      <a:moveTo>
                        <a:pt x="16" y="1"/>
                      </a:moveTo>
                      <a:lnTo>
                        <a:pt x="1" y="63"/>
                      </a:lnTo>
                      <a:lnTo>
                        <a:pt x="32" y="94"/>
                      </a:lnTo>
                      <a:lnTo>
                        <a:pt x="32" y="16"/>
                      </a:ln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3" name="Google Shape;4313;p22"/>
                <p:cNvSpPr/>
                <p:nvPr/>
              </p:nvSpPr>
              <p:spPr>
                <a:xfrm>
                  <a:off x="3642675" y="525825"/>
                  <a:ext cx="2350" cy="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78" extrusionOk="0">
                      <a:moveTo>
                        <a:pt x="32" y="0"/>
                      </a:moveTo>
                      <a:lnTo>
                        <a:pt x="1" y="31"/>
                      </a:lnTo>
                      <a:cubicBezTo>
                        <a:pt x="32" y="62"/>
                        <a:pt x="63" y="78"/>
                        <a:pt x="94" y="78"/>
                      </a:cubicBezTo>
                      <a:cubicBezTo>
                        <a:pt x="63" y="47"/>
                        <a:pt x="47" y="16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4" name="Google Shape;4314;p22"/>
                <p:cNvSpPr/>
                <p:nvPr/>
              </p:nvSpPr>
              <p:spPr>
                <a:xfrm>
                  <a:off x="3609325" y="436250"/>
                  <a:ext cx="3525" cy="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" h="187" extrusionOk="0">
                      <a:moveTo>
                        <a:pt x="77" y="184"/>
                      </a:moveTo>
                      <a:lnTo>
                        <a:pt x="77" y="184"/>
                      </a:lnTo>
                      <a:cubicBezTo>
                        <a:pt x="77" y="185"/>
                        <a:pt x="78" y="186"/>
                        <a:pt x="78" y="187"/>
                      </a:cubicBezTo>
                      <a:lnTo>
                        <a:pt x="77" y="184"/>
                      </a:lnTo>
                      <a:close/>
                      <a:moveTo>
                        <a:pt x="78" y="0"/>
                      </a:moveTo>
                      <a:lnTo>
                        <a:pt x="1" y="93"/>
                      </a:lnTo>
                      <a:lnTo>
                        <a:pt x="77" y="184"/>
                      </a:lnTo>
                      <a:lnTo>
                        <a:pt x="77" y="184"/>
                      </a:lnTo>
                      <a:cubicBezTo>
                        <a:pt x="64" y="167"/>
                        <a:pt x="64" y="107"/>
                        <a:pt x="98" y="107"/>
                      </a:cubicBezTo>
                      <a:cubicBezTo>
                        <a:pt x="101" y="107"/>
                        <a:pt x="105" y="108"/>
                        <a:pt x="109" y="109"/>
                      </a:cubicBezTo>
                      <a:lnTo>
                        <a:pt x="140" y="187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5" name="Google Shape;4315;p22"/>
                <p:cNvSpPr/>
                <p:nvPr/>
              </p:nvSpPr>
              <p:spPr>
                <a:xfrm>
                  <a:off x="3610875" y="432750"/>
                  <a:ext cx="5075" cy="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" h="280" extrusionOk="0">
                      <a:moveTo>
                        <a:pt x="16" y="1"/>
                      </a:moveTo>
                      <a:lnTo>
                        <a:pt x="16" y="1"/>
                      </a:lnTo>
                      <a:cubicBezTo>
                        <a:pt x="1" y="78"/>
                        <a:pt x="109" y="187"/>
                        <a:pt x="187" y="202"/>
                      </a:cubicBezTo>
                      <a:cubicBezTo>
                        <a:pt x="187" y="223"/>
                        <a:pt x="180" y="230"/>
                        <a:pt x="171" y="230"/>
                      </a:cubicBezTo>
                      <a:cubicBezTo>
                        <a:pt x="149" y="230"/>
                        <a:pt x="113" y="195"/>
                        <a:pt x="104" y="195"/>
                      </a:cubicBezTo>
                      <a:lnTo>
                        <a:pt x="104" y="195"/>
                      </a:lnTo>
                      <a:cubicBezTo>
                        <a:pt x="98" y="195"/>
                        <a:pt x="102" y="208"/>
                        <a:pt x="125" y="249"/>
                      </a:cubicBezTo>
                      <a:cubicBezTo>
                        <a:pt x="147" y="271"/>
                        <a:pt x="162" y="279"/>
                        <a:pt x="174" y="279"/>
                      </a:cubicBezTo>
                      <a:cubicBezTo>
                        <a:pt x="202" y="279"/>
                        <a:pt x="202" y="225"/>
                        <a:pt x="202" y="20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6" name="Google Shape;4316;p22"/>
                <p:cNvSpPr/>
                <p:nvPr/>
              </p:nvSpPr>
              <p:spPr>
                <a:xfrm>
                  <a:off x="3621750" y="425000"/>
                  <a:ext cx="1950" cy="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48" extrusionOk="0">
                      <a:moveTo>
                        <a:pt x="0" y="1"/>
                      </a:moveTo>
                      <a:lnTo>
                        <a:pt x="31" y="47"/>
                      </a:lnTo>
                      <a:lnTo>
                        <a:pt x="78" y="3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7" name="Google Shape;4317;p22"/>
                <p:cNvSpPr/>
                <p:nvPr/>
              </p:nvSpPr>
              <p:spPr>
                <a:xfrm>
                  <a:off x="3621350" y="426175"/>
                  <a:ext cx="2350" cy="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109" extrusionOk="0">
                      <a:moveTo>
                        <a:pt x="47" y="0"/>
                      </a:moveTo>
                      <a:lnTo>
                        <a:pt x="1" y="31"/>
                      </a:lnTo>
                      <a:cubicBezTo>
                        <a:pt x="32" y="62"/>
                        <a:pt x="63" y="93"/>
                        <a:pt x="94" y="109"/>
                      </a:cubicBez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8" name="Google Shape;4318;p22"/>
                <p:cNvSpPr/>
                <p:nvPr/>
              </p:nvSpPr>
              <p:spPr>
                <a:xfrm>
                  <a:off x="3618250" y="427725"/>
                  <a:ext cx="1575" cy="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32" extrusionOk="0">
                      <a:moveTo>
                        <a:pt x="47" y="0"/>
                      </a:moveTo>
                      <a:lnTo>
                        <a:pt x="1" y="31"/>
                      </a:lnTo>
                      <a:cubicBezTo>
                        <a:pt x="16" y="31"/>
                        <a:pt x="47" y="16"/>
                        <a:pt x="63" y="16"/>
                      </a:cubicBez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9" name="Google Shape;4319;p22"/>
                <p:cNvSpPr/>
                <p:nvPr/>
              </p:nvSpPr>
              <p:spPr>
                <a:xfrm>
                  <a:off x="3616700" y="424575"/>
                  <a:ext cx="4675" cy="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127" extrusionOk="0">
                      <a:moveTo>
                        <a:pt x="40" y="1"/>
                      </a:moveTo>
                      <a:cubicBezTo>
                        <a:pt x="23" y="1"/>
                        <a:pt x="10" y="10"/>
                        <a:pt x="0" y="33"/>
                      </a:cubicBezTo>
                      <a:lnTo>
                        <a:pt x="109" y="126"/>
                      </a:lnTo>
                      <a:lnTo>
                        <a:pt x="187" y="95"/>
                      </a:lnTo>
                      <a:cubicBezTo>
                        <a:pt x="132" y="52"/>
                        <a:pt x="78" y="1"/>
                        <a:pt x="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0" name="Google Shape;4320;p22"/>
                <p:cNvSpPr/>
                <p:nvPr/>
              </p:nvSpPr>
              <p:spPr>
                <a:xfrm>
                  <a:off x="3602750" y="459500"/>
                  <a:ext cx="400" cy="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95" extrusionOk="0">
                      <a:moveTo>
                        <a:pt x="0" y="1"/>
                      </a:moveTo>
                      <a:lnTo>
                        <a:pt x="0" y="79"/>
                      </a:lnTo>
                      <a:lnTo>
                        <a:pt x="16" y="94"/>
                      </a:lnTo>
                      <a:lnTo>
                        <a:pt x="16" y="16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1" name="Google Shape;4321;p22"/>
                <p:cNvSpPr/>
                <p:nvPr/>
              </p:nvSpPr>
              <p:spPr>
                <a:xfrm>
                  <a:off x="3594975" y="440525"/>
                  <a:ext cx="10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" h="55" extrusionOk="0">
                      <a:moveTo>
                        <a:pt x="32" y="0"/>
                      </a:moveTo>
                      <a:cubicBezTo>
                        <a:pt x="1" y="0"/>
                        <a:pt x="1" y="16"/>
                        <a:pt x="16" y="31"/>
                      </a:cubicBezTo>
                      <a:cubicBezTo>
                        <a:pt x="29" y="48"/>
                        <a:pt x="35" y="55"/>
                        <a:pt x="37" y="55"/>
                      </a:cubicBezTo>
                      <a:cubicBezTo>
                        <a:pt x="42" y="55"/>
                        <a:pt x="21" y="11"/>
                        <a:pt x="3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2" name="Google Shape;4322;p22"/>
                <p:cNvSpPr/>
                <p:nvPr/>
              </p:nvSpPr>
              <p:spPr>
                <a:xfrm>
                  <a:off x="3612425" y="430575"/>
                  <a:ext cx="1200" cy="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57" extrusionOk="0">
                      <a:moveTo>
                        <a:pt x="22" y="0"/>
                      </a:moveTo>
                      <a:cubicBezTo>
                        <a:pt x="1" y="0"/>
                        <a:pt x="1" y="33"/>
                        <a:pt x="1" y="57"/>
                      </a:cubicBezTo>
                      <a:cubicBezTo>
                        <a:pt x="16" y="41"/>
                        <a:pt x="47" y="41"/>
                        <a:pt x="47" y="10"/>
                      </a:cubicBezTo>
                      <a:cubicBezTo>
                        <a:pt x="37" y="3"/>
                        <a:pt x="28" y="0"/>
                        <a:pt x="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23" name="Google Shape;4323;p22"/>
              <p:cNvSpPr/>
              <p:nvPr/>
            </p:nvSpPr>
            <p:spPr>
              <a:xfrm flipH="1">
                <a:off x="230656" y="2183750"/>
                <a:ext cx="203344" cy="211129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5614" extrusionOk="0">
                    <a:moveTo>
                      <a:pt x="1573" y="0"/>
                    </a:moveTo>
                    <a:lnTo>
                      <a:pt x="537" y="595"/>
                    </a:lnTo>
                    <a:lnTo>
                      <a:pt x="1977" y="2643"/>
                    </a:lnTo>
                    <a:lnTo>
                      <a:pt x="13" y="4072"/>
                    </a:lnTo>
                    <a:cubicBezTo>
                      <a:pt x="1" y="4084"/>
                      <a:pt x="680" y="4882"/>
                      <a:pt x="763" y="4894"/>
                    </a:cubicBezTo>
                    <a:cubicBezTo>
                      <a:pt x="764" y="4894"/>
                      <a:pt x="764" y="4894"/>
                      <a:pt x="765" y="4894"/>
                    </a:cubicBezTo>
                    <a:cubicBezTo>
                      <a:pt x="864" y="4894"/>
                      <a:pt x="2478" y="3620"/>
                      <a:pt x="2513" y="3620"/>
                    </a:cubicBezTo>
                    <a:cubicBezTo>
                      <a:pt x="2561" y="3620"/>
                      <a:pt x="4061" y="5525"/>
                      <a:pt x="4156" y="5608"/>
                    </a:cubicBezTo>
                    <a:cubicBezTo>
                      <a:pt x="4161" y="5611"/>
                      <a:pt x="4167" y="5613"/>
                      <a:pt x="4175" y="5613"/>
                    </a:cubicBezTo>
                    <a:cubicBezTo>
                      <a:pt x="4331" y="5613"/>
                      <a:pt x="5085" y="4987"/>
                      <a:pt x="5085" y="4953"/>
                    </a:cubicBezTo>
                    <a:cubicBezTo>
                      <a:pt x="5097" y="4906"/>
                      <a:pt x="3704" y="2893"/>
                      <a:pt x="3740" y="2846"/>
                    </a:cubicBezTo>
                    <a:cubicBezTo>
                      <a:pt x="3763" y="2786"/>
                      <a:pt x="5383" y="1441"/>
                      <a:pt x="5394" y="1369"/>
                    </a:cubicBezTo>
                    <a:cubicBezTo>
                      <a:pt x="5406" y="1286"/>
                      <a:pt x="4847" y="512"/>
                      <a:pt x="4847" y="512"/>
                    </a:cubicBezTo>
                    <a:lnTo>
                      <a:pt x="2894" y="1881"/>
                    </a:lnTo>
                    <a:lnTo>
                      <a:pt x="15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22"/>
              <p:cNvSpPr/>
              <p:nvPr/>
            </p:nvSpPr>
            <p:spPr>
              <a:xfrm flipH="1">
                <a:off x="8628810" y="2660100"/>
                <a:ext cx="203337" cy="193695"/>
              </a:xfrm>
              <a:custGeom>
                <a:avLst/>
                <a:gdLst/>
                <a:ahLst/>
                <a:cxnLst/>
                <a:rect l="l" t="t" r="r" b="b"/>
                <a:pathLst>
                  <a:path w="7466" h="7112" extrusionOk="0">
                    <a:moveTo>
                      <a:pt x="4179" y="0"/>
                    </a:moveTo>
                    <a:lnTo>
                      <a:pt x="3203" y="2679"/>
                    </a:lnTo>
                    <a:lnTo>
                      <a:pt x="619" y="1727"/>
                    </a:lnTo>
                    <a:lnTo>
                      <a:pt x="0" y="3025"/>
                    </a:lnTo>
                    <a:lnTo>
                      <a:pt x="2822" y="4060"/>
                    </a:lnTo>
                    <a:lnTo>
                      <a:pt x="1857" y="6799"/>
                    </a:lnTo>
                    <a:cubicBezTo>
                      <a:pt x="1846" y="6821"/>
                      <a:pt x="2946" y="7111"/>
                      <a:pt x="3133" y="7111"/>
                    </a:cubicBezTo>
                    <a:cubicBezTo>
                      <a:pt x="3143" y="7111"/>
                      <a:pt x="3151" y="7110"/>
                      <a:pt x="3155" y="7108"/>
                    </a:cubicBezTo>
                    <a:cubicBezTo>
                      <a:pt x="3239" y="7061"/>
                      <a:pt x="3977" y="4668"/>
                      <a:pt x="4012" y="4644"/>
                    </a:cubicBezTo>
                    <a:cubicBezTo>
                      <a:pt x="4013" y="4643"/>
                      <a:pt x="4014" y="4643"/>
                      <a:pt x="4016" y="4643"/>
                    </a:cubicBezTo>
                    <a:cubicBezTo>
                      <a:pt x="4125" y="4643"/>
                      <a:pt x="6824" y="5466"/>
                      <a:pt x="6977" y="5489"/>
                    </a:cubicBezTo>
                    <a:cubicBezTo>
                      <a:pt x="6978" y="5489"/>
                      <a:pt x="6978" y="5489"/>
                      <a:pt x="6979" y="5489"/>
                    </a:cubicBezTo>
                    <a:cubicBezTo>
                      <a:pt x="7123" y="5489"/>
                      <a:pt x="7465" y="4251"/>
                      <a:pt x="7441" y="4203"/>
                    </a:cubicBezTo>
                    <a:cubicBezTo>
                      <a:pt x="7418" y="4156"/>
                      <a:pt x="4691" y="3132"/>
                      <a:pt x="4679" y="3048"/>
                    </a:cubicBezTo>
                    <a:cubicBezTo>
                      <a:pt x="4667" y="2977"/>
                      <a:pt x="5346" y="548"/>
                      <a:pt x="5310" y="477"/>
                    </a:cubicBezTo>
                    <a:cubicBezTo>
                      <a:pt x="5275" y="393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22"/>
              <p:cNvSpPr/>
              <p:nvPr/>
            </p:nvSpPr>
            <p:spPr>
              <a:xfrm rot="10800000">
                <a:off x="4203318" y="4603505"/>
                <a:ext cx="803819" cy="291476"/>
              </a:xfrm>
              <a:custGeom>
                <a:avLst/>
                <a:gdLst/>
                <a:ahLst/>
                <a:cxnLst/>
                <a:rect l="l" t="t" r="r" b="b"/>
                <a:pathLst>
                  <a:path w="27481" h="9965" extrusionOk="0">
                    <a:moveTo>
                      <a:pt x="12002" y="3995"/>
                    </a:moveTo>
                    <a:cubicBezTo>
                      <a:pt x="12300" y="4412"/>
                      <a:pt x="12288" y="4840"/>
                      <a:pt x="12288" y="5257"/>
                    </a:cubicBezTo>
                    <a:cubicBezTo>
                      <a:pt x="12288" y="5567"/>
                      <a:pt x="12204" y="5888"/>
                      <a:pt x="12145" y="6210"/>
                    </a:cubicBezTo>
                    <a:cubicBezTo>
                      <a:pt x="12145" y="6221"/>
                      <a:pt x="12133" y="6245"/>
                      <a:pt x="12121" y="6269"/>
                    </a:cubicBezTo>
                    <a:cubicBezTo>
                      <a:pt x="12002" y="6436"/>
                      <a:pt x="11919" y="6638"/>
                      <a:pt x="11680" y="6638"/>
                    </a:cubicBezTo>
                    <a:cubicBezTo>
                      <a:pt x="11676" y="6638"/>
                      <a:pt x="11671" y="6639"/>
                      <a:pt x="11666" y="6639"/>
                    </a:cubicBezTo>
                    <a:cubicBezTo>
                      <a:pt x="11441" y="6639"/>
                      <a:pt x="11144" y="6371"/>
                      <a:pt x="11133" y="6114"/>
                    </a:cubicBezTo>
                    <a:cubicBezTo>
                      <a:pt x="11121" y="5840"/>
                      <a:pt x="11109" y="5555"/>
                      <a:pt x="11180" y="5305"/>
                    </a:cubicBezTo>
                    <a:cubicBezTo>
                      <a:pt x="11323" y="4828"/>
                      <a:pt x="11526" y="4364"/>
                      <a:pt x="12002" y="3995"/>
                    </a:cubicBezTo>
                    <a:close/>
                    <a:moveTo>
                      <a:pt x="19705" y="6079"/>
                    </a:moveTo>
                    <a:lnTo>
                      <a:pt x="19705" y="6079"/>
                    </a:lnTo>
                    <a:cubicBezTo>
                      <a:pt x="20122" y="7055"/>
                      <a:pt x="19872" y="8234"/>
                      <a:pt x="19134" y="8829"/>
                    </a:cubicBezTo>
                    <a:cubicBezTo>
                      <a:pt x="18681" y="8448"/>
                      <a:pt x="18693" y="7936"/>
                      <a:pt x="18777" y="7448"/>
                    </a:cubicBezTo>
                    <a:cubicBezTo>
                      <a:pt x="18872" y="6876"/>
                      <a:pt x="19170" y="6400"/>
                      <a:pt x="19705" y="6079"/>
                    </a:cubicBezTo>
                    <a:close/>
                    <a:moveTo>
                      <a:pt x="7368" y="0"/>
                    </a:moveTo>
                    <a:cubicBezTo>
                      <a:pt x="5405" y="0"/>
                      <a:pt x="3776" y="857"/>
                      <a:pt x="2382" y="2304"/>
                    </a:cubicBezTo>
                    <a:cubicBezTo>
                      <a:pt x="1977" y="2721"/>
                      <a:pt x="1620" y="3173"/>
                      <a:pt x="1274" y="3638"/>
                    </a:cubicBezTo>
                    <a:cubicBezTo>
                      <a:pt x="929" y="4102"/>
                      <a:pt x="596" y="4590"/>
                      <a:pt x="334" y="5090"/>
                    </a:cubicBezTo>
                    <a:cubicBezTo>
                      <a:pt x="0" y="5721"/>
                      <a:pt x="167" y="6198"/>
                      <a:pt x="762" y="6579"/>
                    </a:cubicBezTo>
                    <a:cubicBezTo>
                      <a:pt x="803" y="6603"/>
                      <a:pt x="854" y="6615"/>
                      <a:pt x="907" y="6615"/>
                    </a:cubicBezTo>
                    <a:cubicBezTo>
                      <a:pt x="1011" y="6615"/>
                      <a:pt x="1120" y="6570"/>
                      <a:pt x="1167" y="6483"/>
                    </a:cubicBezTo>
                    <a:cubicBezTo>
                      <a:pt x="1227" y="6400"/>
                      <a:pt x="1286" y="6305"/>
                      <a:pt x="1274" y="6210"/>
                    </a:cubicBezTo>
                    <a:cubicBezTo>
                      <a:pt x="1251" y="5817"/>
                      <a:pt x="1465" y="5543"/>
                      <a:pt x="1691" y="5269"/>
                    </a:cubicBezTo>
                    <a:cubicBezTo>
                      <a:pt x="2429" y="4340"/>
                      <a:pt x="3251" y="3483"/>
                      <a:pt x="4144" y="2721"/>
                    </a:cubicBezTo>
                    <a:cubicBezTo>
                      <a:pt x="4846" y="2126"/>
                      <a:pt x="5644" y="1685"/>
                      <a:pt x="6561" y="1530"/>
                    </a:cubicBezTo>
                    <a:cubicBezTo>
                      <a:pt x="6945" y="1469"/>
                      <a:pt x="7327" y="1437"/>
                      <a:pt x="7706" y="1437"/>
                    </a:cubicBezTo>
                    <a:cubicBezTo>
                      <a:pt x="8571" y="1437"/>
                      <a:pt x="9420" y="1603"/>
                      <a:pt x="10240" y="1959"/>
                    </a:cubicBezTo>
                    <a:cubicBezTo>
                      <a:pt x="10621" y="2126"/>
                      <a:pt x="11014" y="2328"/>
                      <a:pt x="11216" y="2781"/>
                    </a:cubicBezTo>
                    <a:cubicBezTo>
                      <a:pt x="11002" y="3031"/>
                      <a:pt x="10788" y="3281"/>
                      <a:pt x="10585" y="3531"/>
                    </a:cubicBezTo>
                    <a:cubicBezTo>
                      <a:pt x="10026" y="4257"/>
                      <a:pt x="9740" y="5078"/>
                      <a:pt x="9787" y="5995"/>
                    </a:cubicBezTo>
                    <a:cubicBezTo>
                      <a:pt x="9823" y="6602"/>
                      <a:pt x="10073" y="7102"/>
                      <a:pt x="10657" y="7400"/>
                    </a:cubicBezTo>
                    <a:cubicBezTo>
                      <a:pt x="10788" y="7472"/>
                      <a:pt x="10907" y="7555"/>
                      <a:pt x="11038" y="7626"/>
                    </a:cubicBezTo>
                    <a:cubicBezTo>
                      <a:pt x="11370" y="7830"/>
                      <a:pt x="11672" y="7913"/>
                      <a:pt x="11944" y="7913"/>
                    </a:cubicBezTo>
                    <a:cubicBezTo>
                      <a:pt x="12500" y="7913"/>
                      <a:pt x="12925" y="7562"/>
                      <a:pt x="13204" y="7162"/>
                    </a:cubicBezTo>
                    <a:cubicBezTo>
                      <a:pt x="13526" y="6721"/>
                      <a:pt x="13693" y="6221"/>
                      <a:pt x="13740" y="5686"/>
                    </a:cubicBezTo>
                    <a:cubicBezTo>
                      <a:pt x="13824" y="4793"/>
                      <a:pt x="13788" y="3924"/>
                      <a:pt x="13347" y="3114"/>
                    </a:cubicBezTo>
                    <a:cubicBezTo>
                      <a:pt x="13324" y="3078"/>
                      <a:pt x="13347" y="3019"/>
                      <a:pt x="13347" y="2971"/>
                    </a:cubicBezTo>
                    <a:cubicBezTo>
                      <a:pt x="13359" y="2947"/>
                      <a:pt x="13359" y="2923"/>
                      <a:pt x="13383" y="2911"/>
                    </a:cubicBezTo>
                    <a:cubicBezTo>
                      <a:pt x="13466" y="2852"/>
                      <a:pt x="13550" y="2804"/>
                      <a:pt x="13645" y="2757"/>
                    </a:cubicBezTo>
                    <a:cubicBezTo>
                      <a:pt x="14329" y="2473"/>
                      <a:pt x="15029" y="2374"/>
                      <a:pt x="15752" y="2374"/>
                    </a:cubicBezTo>
                    <a:cubicBezTo>
                      <a:pt x="15910" y="2374"/>
                      <a:pt x="16069" y="2379"/>
                      <a:pt x="16229" y="2388"/>
                    </a:cubicBezTo>
                    <a:cubicBezTo>
                      <a:pt x="17265" y="2435"/>
                      <a:pt x="18074" y="2852"/>
                      <a:pt x="18669" y="3673"/>
                    </a:cubicBezTo>
                    <a:cubicBezTo>
                      <a:pt x="18943" y="4066"/>
                      <a:pt x="19170" y="4483"/>
                      <a:pt x="19360" y="4924"/>
                    </a:cubicBezTo>
                    <a:cubicBezTo>
                      <a:pt x="19158" y="5114"/>
                      <a:pt x="18967" y="5281"/>
                      <a:pt x="18789" y="5448"/>
                    </a:cubicBezTo>
                    <a:cubicBezTo>
                      <a:pt x="18336" y="5864"/>
                      <a:pt x="17991" y="6352"/>
                      <a:pt x="17824" y="6948"/>
                    </a:cubicBezTo>
                    <a:cubicBezTo>
                      <a:pt x="17657" y="7555"/>
                      <a:pt x="17693" y="8138"/>
                      <a:pt x="17836" y="8746"/>
                    </a:cubicBezTo>
                    <a:cubicBezTo>
                      <a:pt x="17943" y="9210"/>
                      <a:pt x="18312" y="9436"/>
                      <a:pt x="18646" y="9698"/>
                    </a:cubicBezTo>
                    <a:cubicBezTo>
                      <a:pt x="18872" y="9875"/>
                      <a:pt x="19085" y="9965"/>
                      <a:pt x="19302" y="9965"/>
                    </a:cubicBezTo>
                    <a:cubicBezTo>
                      <a:pt x="19508" y="9965"/>
                      <a:pt x="19717" y="9884"/>
                      <a:pt x="19943" y="9722"/>
                    </a:cubicBezTo>
                    <a:cubicBezTo>
                      <a:pt x="20348" y="9436"/>
                      <a:pt x="20598" y="9031"/>
                      <a:pt x="20813" y="8603"/>
                    </a:cubicBezTo>
                    <a:cubicBezTo>
                      <a:pt x="21205" y="7805"/>
                      <a:pt x="21277" y="6960"/>
                      <a:pt x="21158" y="6090"/>
                    </a:cubicBezTo>
                    <a:cubicBezTo>
                      <a:pt x="21134" y="5876"/>
                      <a:pt x="21110" y="5662"/>
                      <a:pt x="21075" y="5412"/>
                    </a:cubicBezTo>
                    <a:cubicBezTo>
                      <a:pt x="21241" y="5376"/>
                      <a:pt x="21360" y="5340"/>
                      <a:pt x="21491" y="5328"/>
                    </a:cubicBezTo>
                    <a:cubicBezTo>
                      <a:pt x="21686" y="5305"/>
                      <a:pt x="21880" y="5294"/>
                      <a:pt x="22075" y="5294"/>
                    </a:cubicBezTo>
                    <a:cubicBezTo>
                      <a:pt x="22477" y="5294"/>
                      <a:pt x="22880" y="5340"/>
                      <a:pt x="23289" y="5412"/>
                    </a:cubicBezTo>
                    <a:cubicBezTo>
                      <a:pt x="24099" y="5555"/>
                      <a:pt x="24825" y="5852"/>
                      <a:pt x="25492" y="6317"/>
                    </a:cubicBezTo>
                    <a:cubicBezTo>
                      <a:pt x="25980" y="6650"/>
                      <a:pt x="26361" y="7079"/>
                      <a:pt x="26623" y="7603"/>
                    </a:cubicBezTo>
                    <a:cubicBezTo>
                      <a:pt x="26742" y="7829"/>
                      <a:pt x="26837" y="8067"/>
                      <a:pt x="26968" y="8281"/>
                    </a:cubicBezTo>
                    <a:cubicBezTo>
                      <a:pt x="27063" y="8412"/>
                      <a:pt x="27206" y="8519"/>
                      <a:pt x="27373" y="8674"/>
                    </a:cubicBezTo>
                    <a:cubicBezTo>
                      <a:pt x="27421" y="8519"/>
                      <a:pt x="27480" y="8424"/>
                      <a:pt x="27468" y="8341"/>
                    </a:cubicBezTo>
                    <a:cubicBezTo>
                      <a:pt x="27349" y="7579"/>
                      <a:pt x="27111" y="6888"/>
                      <a:pt x="26587" y="6293"/>
                    </a:cubicBezTo>
                    <a:cubicBezTo>
                      <a:pt x="26123" y="5745"/>
                      <a:pt x="25516" y="5376"/>
                      <a:pt x="24908" y="5055"/>
                    </a:cubicBezTo>
                    <a:cubicBezTo>
                      <a:pt x="24289" y="4721"/>
                      <a:pt x="23622" y="4447"/>
                      <a:pt x="22920" y="4364"/>
                    </a:cubicBezTo>
                    <a:cubicBezTo>
                      <a:pt x="22562" y="4323"/>
                      <a:pt x="22199" y="4289"/>
                      <a:pt x="21835" y="4289"/>
                    </a:cubicBezTo>
                    <a:cubicBezTo>
                      <a:pt x="21570" y="4289"/>
                      <a:pt x="21305" y="4307"/>
                      <a:pt x="21039" y="4352"/>
                    </a:cubicBezTo>
                    <a:cubicBezTo>
                      <a:pt x="20991" y="4360"/>
                      <a:pt x="20944" y="4363"/>
                      <a:pt x="20898" y="4363"/>
                    </a:cubicBezTo>
                    <a:cubicBezTo>
                      <a:pt x="20807" y="4363"/>
                      <a:pt x="20725" y="4352"/>
                      <a:pt x="20670" y="4352"/>
                    </a:cubicBezTo>
                    <a:cubicBezTo>
                      <a:pt x="20253" y="3781"/>
                      <a:pt x="19872" y="3257"/>
                      <a:pt x="19503" y="2733"/>
                    </a:cubicBezTo>
                    <a:cubicBezTo>
                      <a:pt x="19241" y="2376"/>
                      <a:pt x="18896" y="2126"/>
                      <a:pt x="18503" y="1947"/>
                    </a:cubicBezTo>
                    <a:cubicBezTo>
                      <a:pt x="18384" y="1899"/>
                      <a:pt x="18277" y="1852"/>
                      <a:pt x="18169" y="1780"/>
                    </a:cubicBezTo>
                    <a:cubicBezTo>
                      <a:pt x="17359" y="1284"/>
                      <a:pt x="16498" y="1087"/>
                      <a:pt x="15600" y="1087"/>
                    </a:cubicBezTo>
                    <a:cubicBezTo>
                      <a:pt x="15271" y="1087"/>
                      <a:pt x="14936" y="1113"/>
                      <a:pt x="14598" y="1161"/>
                    </a:cubicBezTo>
                    <a:cubicBezTo>
                      <a:pt x="13824" y="1280"/>
                      <a:pt x="13085" y="1507"/>
                      <a:pt x="12335" y="1923"/>
                    </a:cubicBezTo>
                    <a:cubicBezTo>
                      <a:pt x="12050" y="1661"/>
                      <a:pt x="11657" y="1590"/>
                      <a:pt x="11490" y="1245"/>
                    </a:cubicBezTo>
                    <a:cubicBezTo>
                      <a:pt x="11454" y="1161"/>
                      <a:pt x="11347" y="1114"/>
                      <a:pt x="11252" y="1066"/>
                    </a:cubicBezTo>
                    <a:cubicBezTo>
                      <a:pt x="10276" y="530"/>
                      <a:pt x="9240" y="161"/>
                      <a:pt x="8132" y="42"/>
                    </a:cubicBezTo>
                    <a:cubicBezTo>
                      <a:pt x="7872" y="14"/>
                      <a:pt x="7618" y="0"/>
                      <a:pt x="73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22"/>
              <p:cNvSpPr/>
              <p:nvPr/>
            </p:nvSpPr>
            <p:spPr>
              <a:xfrm rot="10800000">
                <a:off x="5656324" y="-96437"/>
                <a:ext cx="323976" cy="338143"/>
              </a:xfrm>
              <a:custGeom>
                <a:avLst/>
                <a:gdLst/>
                <a:ahLst/>
                <a:cxnLst/>
                <a:rect l="l" t="t" r="r" b="b"/>
                <a:pathLst>
                  <a:path w="6037" h="6301" extrusionOk="0">
                    <a:moveTo>
                      <a:pt x="3179" y="0"/>
                    </a:moveTo>
                    <a:lnTo>
                      <a:pt x="2548" y="2441"/>
                    </a:lnTo>
                    <a:lnTo>
                      <a:pt x="191" y="1857"/>
                    </a:lnTo>
                    <a:cubicBezTo>
                      <a:pt x="167" y="1857"/>
                      <a:pt x="0" y="2893"/>
                      <a:pt x="36" y="2965"/>
                    </a:cubicBezTo>
                    <a:cubicBezTo>
                      <a:pt x="84" y="3024"/>
                      <a:pt x="2131" y="3453"/>
                      <a:pt x="2155" y="3477"/>
                    </a:cubicBezTo>
                    <a:cubicBezTo>
                      <a:pt x="2179" y="3512"/>
                      <a:pt x="1703" y="5894"/>
                      <a:pt x="1703" y="6013"/>
                    </a:cubicBezTo>
                    <a:cubicBezTo>
                      <a:pt x="1703" y="6125"/>
                      <a:pt x="2644" y="6300"/>
                      <a:pt x="2792" y="6300"/>
                    </a:cubicBezTo>
                    <a:cubicBezTo>
                      <a:pt x="2801" y="6300"/>
                      <a:pt x="2807" y="6300"/>
                      <a:pt x="2810" y="6298"/>
                    </a:cubicBezTo>
                    <a:cubicBezTo>
                      <a:pt x="2846" y="6275"/>
                      <a:pt x="3477" y="3917"/>
                      <a:pt x="3536" y="3905"/>
                    </a:cubicBezTo>
                    <a:cubicBezTo>
                      <a:pt x="3538" y="3905"/>
                      <a:pt x="3542" y="3904"/>
                      <a:pt x="3548" y="3904"/>
                    </a:cubicBezTo>
                    <a:cubicBezTo>
                      <a:pt x="3715" y="3904"/>
                      <a:pt x="5488" y="4217"/>
                      <a:pt x="5717" y="4217"/>
                    </a:cubicBezTo>
                    <a:cubicBezTo>
                      <a:pt x="5728" y="4217"/>
                      <a:pt x="5736" y="4216"/>
                      <a:pt x="5739" y="4215"/>
                    </a:cubicBezTo>
                    <a:cubicBezTo>
                      <a:pt x="5810" y="4179"/>
                      <a:pt x="6037" y="3239"/>
                      <a:pt x="6037" y="3239"/>
                    </a:cubicBezTo>
                    <a:lnTo>
                      <a:pt x="3727" y="2643"/>
                    </a:lnTo>
                    <a:lnTo>
                      <a:pt x="4298" y="417"/>
                    </a:lnTo>
                    <a:lnTo>
                      <a:pt x="317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327" name="Google Shape;4327;p2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28" name="Google Shape;4328;p22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852000" cy="141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10">
    <p:spTree>
      <p:nvGrpSpPr>
        <p:cNvPr id="1" name="Shape 4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0" name="Google Shape;4330;p23"/>
          <p:cNvGrpSpPr/>
          <p:nvPr/>
        </p:nvGrpSpPr>
        <p:grpSpPr>
          <a:xfrm>
            <a:off x="-608425" y="-1522668"/>
            <a:ext cx="10877653" cy="7073367"/>
            <a:chOff x="-608425" y="-1522668"/>
            <a:chExt cx="10877653" cy="7073367"/>
          </a:xfrm>
        </p:grpSpPr>
        <p:grpSp>
          <p:nvGrpSpPr>
            <p:cNvPr id="4331" name="Google Shape;4331;p23"/>
            <p:cNvGrpSpPr/>
            <p:nvPr/>
          </p:nvGrpSpPr>
          <p:grpSpPr>
            <a:xfrm rot="980288">
              <a:off x="6498867" y="-1088374"/>
              <a:ext cx="3467884" cy="2648349"/>
              <a:chOff x="6208474" y="-593275"/>
              <a:chExt cx="3467950" cy="2648400"/>
            </a:xfrm>
          </p:grpSpPr>
          <p:sp>
            <p:nvSpPr>
              <p:cNvPr id="4332" name="Google Shape;4332;p23"/>
              <p:cNvSpPr/>
              <p:nvPr/>
            </p:nvSpPr>
            <p:spPr>
              <a:xfrm flipH="1">
                <a:off x="6208474" y="-593275"/>
                <a:ext cx="3467950" cy="2648400"/>
              </a:xfrm>
              <a:custGeom>
                <a:avLst/>
                <a:gdLst/>
                <a:ahLst/>
                <a:cxnLst/>
                <a:rect l="l" t="t" r="r" b="b"/>
                <a:pathLst>
                  <a:path w="138718" h="105936" extrusionOk="0">
                    <a:moveTo>
                      <a:pt x="88883" y="0"/>
                    </a:moveTo>
                    <a:cubicBezTo>
                      <a:pt x="62943" y="0"/>
                      <a:pt x="9014" y="23349"/>
                      <a:pt x="8608" y="24370"/>
                    </a:cubicBezTo>
                    <a:cubicBezTo>
                      <a:pt x="0" y="46145"/>
                      <a:pt x="2528" y="82593"/>
                      <a:pt x="19170" y="101220"/>
                    </a:cubicBezTo>
                    <a:cubicBezTo>
                      <a:pt x="22130" y="104536"/>
                      <a:pt x="27307" y="105936"/>
                      <a:pt x="33862" y="105936"/>
                    </a:cubicBezTo>
                    <a:cubicBezTo>
                      <a:pt x="64125" y="105936"/>
                      <a:pt x="123782" y="76111"/>
                      <a:pt x="130513" y="67378"/>
                    </a:cubicBezTo>
                    <a:cubicBezTo>
                      <a:pt x="138718" y="56754"/>
                      <a:pt x="117191" y="7123"/>
                      <a:pt x="96253" y="888"/>
                    </a:cubicBezTo>
                    <a:cubicBezTo>
                      <a:pt x="94198" y="277"/>
                      <a:pt x="91706" y="0"/>
                      <a:pt x="888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23"/>
              <p:cNvSpPr/>
              <p:nvPr/>
            </p:nvSpPr>
            <p:spPr>
              <a:xfrm flipH="1">
                <a:off x="6424614" y="1165889"/>
                <a:ext cx="644825" cy="464925"/>
              </a:xfrm>
              <a:custGeom>
                <a:avLst/>
                <a:gdLst/>
                <a:ahLst/>
                <a:cxnLst/>
                <a:rect l="l" t="t" r="r" b="b"/>
                <a:pathLst>
                  <a:path w="25793" h="18597" extrusionOk="0">
                    <a:moveTo>
                      <a:pt x="7616" y="5475"/>
                    </a:moveTo>
                    <a:cubicBezTo>
                      <a:pt x="7610" y="5478"/>
                      <a:pt x="7606" y="5483"/>
                      <a:pt x="7603" y="5491"/>
                    </a:cubicBezTo>
                    <a:lnTo>
                      <a:pt x="7603" y="5491"/>
                    </a:lnTo>
                    <a:cubicBezTo>
                      <a:pt x="7607" y="5486"/>
                      <a:pt x="7611" y="5480"/>
                      <a:pt x="7616" y="5475"/>
                    </a:cubicBezTo>
                    <a:close/>
                    <a:moveTo>
                      <a:pt x="11664" y="10329"/>
                    </a:moveTo>
                    <a:cubicBezTo>
                      <a:pt x="11659" y="10334"/>
                      <a:pt x="11656" y="10338"/>
                      <a:pt x="11653" y="10342"/>
                    </a:cubicBezTo>
                    <a:lnTo>
                      <a:pt x="11653" y="10342"/>
                    </a:lnTo>
                    <a:cubicBezTo>
                      <a:pt x="11660" y="10337"/>
                      <a:pt x="11664" y="10333"/>
                      <a:pt x="11664" y="10329"/>
                    </a:cubicBezTo>
                    <a:close/>
                    <a:moveTo>
                      <a:pt x="760" y="0"/>
                    </a:moveTo>
                    <a:lnTo>
                      <a:pt x="760" y="0"/>
                    </a:lnTo>
                    <a:cubicBezTo>
                      <a:pt x="714" y="47"/>
                      <a:pt x="667" y="419"/>
                      <a:pt x="683" y="636"/>
                    </a:cubicBezTo>
                    <a:lnTo>
                      <a:pt x="791" y="667"/>
                    </a:lnTo>
                    <a:cubicBezTo>
                      <a:pt x="807" y="1148"/>
                      <a:pt x="729" y="776"/>
                      <a:pt x="698" y="1241"/>
                    </a:cubicBezTo>
                    <a:cubicBezTo>
                      <a:pt x="697" y="1241"/>
                      <a:pt x="696" y="1241"/>
                      <a:pt x="694" y="1241"/>
                    </a:cubicBezTo>
                    <a:cubicBezTo>
                      <a:pt x="621" y="1241"/>
                      <a:pt x="621" y="831"/>
                      <a:pt x="636" y="465"/>
                    </a:cubicBezTo>
                    <a:lnTo>
                      <a:pt x="636" y="465"/>
                    </a:lnTo>
                    <a:cubicBezTo>
                      <a:pt x="605" y="791"/>
                      <a:pt x="528" y="1117"/>
                      <a:pt x="605" y="1272"/>
                    </a:cubicBezTo>
                    <a:cubicBezTo>
                      <a:pt x="580" y="1403"/>
                      <a:pt x="558" y="1421"/>
                      <a:pt x="535" y="1421"/>
                    </a:cubicBezTo>
                    <a:cubicBezTo>
                      <a:pt x="526" y="1421"/>
                      <a:pt x="517" y="1418"/>
                      <a:pt x="508" y="1418"/>
                    </a:cubicBezTo>
                    <a:cubicBezTo>
                      <a:pt x="482" y="1418"/>
                      <a:pt x="454" y="1440"/>
                      <a:pt x="419" y="1613"/>
                    </a:cubicBezTo>
                    <a:cubicBezTo>
                      <a:pt x="419" y="1892"/>
                      <a:pt x="481" y="2264"/>
                      <a:pt x="404" y="2606"/>
                    </a:cubicBezTo>
                    <a:lnTo>
                      <a:pt x="388" y="2590"/>
                    </a:lnTo>
                    <a:cubicBezTo>
                      <a:pt x="202" y="3397"/>
                      <a:pt x="388" y="3846"/>
                      <a:pt x="218" y="4606"/>
                    </a:cubicBezTo>
                    <a:lnTo>
                      <a:pt x="202" y="4513"/>
                    </a:lnTo>
                    <a:cubicBezTo>
                      <a:pt x="124" y="4777"/>
                      <a:pt x="140" y="5320"/>
                      <a:pt x="47" y="5816"/>
                    </a:cubicBezTo>
                    <a:cubicBezTo>
                      <a:pt x="64" y="5741"/>
                      <a:pt x="94" y="5670"/>
                      <a:pt x="116" y="5670"/>
                    </a:cubicBezTo>
                    <a:cubicBezTo>
                      <a:pt x="135" y="5670"/>
                      <a:pt x="147" y="5720"/>
                      <a:pt x="140" y="5863"/>
                    </a:cubicBezTo>
                    <a:cubicBezTo>
                      <a:pt x="47" y="6437"/>
                      <a:pt x="62" y="6824"/>
                      <a:pt x="0" y="7259"/>
                    </a:cubicBezTo>
                    <a:lnTo>
                      <a:pt x="78" y="7677"/>
                    </a:lnTo>
                    <a:cubicBezTo>
                      <a:pt x="78" y="7739"/>
                      <a:pt x="78" y="7801"/>
                      <a:pt x="62" y="7879"/>
                    </a:cubicBezTo>
                    <a:cubicBezTo>
                      <a:pt x="62" y="7910"/>
                      <a:pt x="62" y="7941"/>
                      <a:pt x="62" y="7988"/>
                    </a:cubicBezTo>
                    <a:cubicBezTo>
                      <a:pt x="62" y="8050"/>
                      <a:pt x="62" y="8112"/>
                      <a:pt x="62" y="8174"/>
                    </a:cubicBezTo>
                    <a:cubicBezTo>
                      <a:pt x="78" y="8468"/>
                      <a:pt x="62" y="8794"/>
                      <a:pt x="109" y="9135"/>
                    </a:cubicBezTo>
                    <a:cubicBezTo>
                      <a:pt x="187" y="9833"/>
                      <a:pt x="264" y="10671"/>
                      <a:pt x="373" y="11617"/>
                    </a:cubicBezTo>
                    <a:cubicBezTo>
                      <a:pt x="714" y="11849"/>
                      <a:pt x="1102" y="12098"/>
                      <a:pt x="1520" y="12377"/>
                    </a:cubicBezTo>
                    <a:cubicBezTo>
                      <a:pt x="1737" y="12532"/>
                      <a:pt x="1939" y="12609"/>
                      <a:pt x="2156" y="12733"/>
                    </a:cubicBezTo>
                    <a:cubicBezTo>
                      <a:pt x="2420" y="12873"/>
                      <a:pt x="2668" y="13013"/>
                      <a:pt x="2947" y="13152"/>
                    </a:cubicBezTo>
                    <a:cubicBezTo>
                      <a:pt x="3444" y="12982"/>
                      <a:pt x="3971" y="12749"/>
                      <a:pt x="4483" y="12547"/>
                    </a:cubicBezTo>
                    <a:cubicBezTo>
                      <a:pt x="4746" y="12423"/>
                      <a:pt x="5010" y="12268"/>
                      <a:pt x="5274" y="12129"/>
                    </a:cubicBezTo>
                    <a:lnTo>
                      <a:pt x="5661" y="11911"/>
                    </a:lnTo>
                    <a:cubicBezTo>
                      <a:pt x="5801" y="11834"/>
                      <a:pt x="5925" y="11741"/>
                      <a:pt x="6049" y="11663"/>
                    </a:cubicBezTo>
                    <a:lnTo>
                      <a:pt x="6437" y="11400"/>
                    </a:lnTo>
                    <a:lnTo>
                      <a:pt x="6685" y="11229"/>
                    </a:lnTo>
                    <a:cubicBezTo>
                      <a:pt x="6825" y="11105"/>
                      <a:pt x="6964" y="10996"/>
                      <a:pt x="7104" y="10888"/>
                    </a:cubicBezTo>
                    <a:cubicBezTo>
                      <a:pt x="7398" y="10655"/>
                      <a:pt x="7647" y="10423"/>
                      <a:pt x="7895" y="10205"/>
                    </a:cubicBezTo>
                    <a:cubicBezTo>
                      <a:pt x="7922" y="10180"/>
                      <a:pt x="7949" y="10155"/>
                      <a:pt x="7975" y="10130"/>
                    </a:cubicBezTo>
                    <a:lnTo>
                      <a:pt x="7975" y="10130"/>
                    </a:lnTo>
                    <a:cubicBezTo>
                      <a:pt x="7905" y="10969"/>
                      <a:pt x="7863" y="11868"/>
                      <a:pt x="7941" y="12516"/>
                    </a:cubicBezTo>
                    <a:cubicBezTo>
                      <a:pt x="7941" y="12718"/>
                      <a:pt x="7926" y="12951"/>
                      <a:pt x="7941" y="13168"/>
                    </a:cubicBezTo>
                    <a:cubicBezTo>
                      <a:pt x="7972" y="13385"/>
                      <a:pt x="7988" y="13602"/>
                      <a:pt x="8019" y="13819"/>
                    </a:cubicBezTo>
                    <a:cubicBezTo>
                      <a:pt x="8267" y="14036"/>
                      <a:pt x="8531" y="14253"/>
                      <a:pt x="8748" y="14440"/>
                    </a:cubicBezTo>
                    <a:cubicBezTo>
                      <a:pt x="8655" y="14346"/>
                      <a:pt x="8608" y="14284"/>
                      <a:pt x="8639" y="14284"/>
                    </a:cubicBezTo>
                    <a:cubicBezTo>
                      <a:pt x="8670" y="14284"/>
                      <a:pt x="8748" y="14331"/>
                      <a:pt x="8825" y="14393"/>
                    </a:cubicBezTo>
                    <a:cubicBezTo>
                      <a:pt x="8965" y="14517"/>
                      <a:pt x="9074" y="14610"/>
                      <a:pt x="9151" y="14672"/>
                    </a:cubicBezTo>
                    <a:cubicBezTo>
                      <a:pt x="9446" y="14843"/>
                      <a:pt x="9430" y="14796"/>
                      <a:pt x="9477" y="14812"/>
                    </a:cubicBezTo>
                    <a:cubicBezTo>
                      <a:pt x="9492" y="14812"/>
                      <a:pt x="9523" y="14812"/>
                      <a:pt x="9632" y="14843"/>
                    </a:cubicBezTo>
                    <a:cubicBezTo>
                      <a:pt x="9694" y="14874"/>
                      <a:pt x="9756" y="14889"/>
                      <a:pt x="9865" y="14920"/>
                    </a:cubicBezTo>
                    <a:cubicBezTo>
                      <a:pt x="9973" y="14967"/>
                      <a:pt x="10113" y="15029"/>
                      <a:pt x="10283" y="15091"/>
                    </a:cubicBezTo>
                    <a:cubicBezTo>
                      <a:pt x="10314" y="15106"/>
                      <a:pt x="10361" y="15122"/>
                      <a:pt x="10438" y="15153"/>
                    </a:cubicBezTo>
                    <a:cubicBezTo>
                      <a:pt x="10718" y="15075"/>
                      <a:pt x="11043" y="14936"/>
                      <a:pt x="11415" y="14796"/>
                    </a:cubicBezTo>
                    <a:cubicBezTo>
                      <a:pt x="11509" y="14765"/>
                      <a:pt x="11602" y="14719"/>
                      <a:pt x="11710" y="14688"/>
                    </a:cubicBezTo>
                    <a:cubicBezTo>
                      <a:pt x="11819" y="14641"/>
                      <a:pt x="11912" y="14579"/>
                      <a:pt x="12020" y="14533"/>
                    </a:cubicBezTo>
                    <a:cubicBezTo>
                      <a:pt x="12237" y="14424"/>
                      <a:pt x="12470" y="14300"/>
                      <a:pt x="12703" y="14176"/>
                    </a:cubicBezTo>
                    <a:cubicBezTo>
                      <a:pt x="13153" y="13881"/>
                      <a:pt x="13680" y="13555"/>
                      <a:pt x="14145" y="13183"/>
                    </a:cubicBezTo>
                    <a:cubicBezTo>
                      <a:pt x="14471" y="12951"/>
                      <a:pt x="14781" y="12687"/>
                      <a:pt x="15091" y="12423"/>
                    </a:cubicBezTo>
                    <a:cubicBezTo>
                      <a:pt x="15386" y="12160"/>
                      <a:pt x="15696" y="11880"/>
                      <a:pt x="16006" y="11617"/>
                    </a:cubicBezTo>
                    <a:cubicBezTo>
                      <a:pt x="16192" y="11446"/>
                      <a:pt x="16192" y="11446"/>
                      <a:pt x="16239" y="11415"/>
                    </a:cubicBezTo>
                    <a:lnTo>
                      <a:pt x="16363" y="11307"/>
                    </a:lnTo>
                    <a:cubicBezTo>
                      <a:pt x="16503" y="11198"/>
                      <a:pt x="16627" y="11120"/>
                      <a:pt x="16735" y="11058"/>
                    </a:cubicBezTo>
                    <a:cubicBezTo>
                      <a:pt x="16830" y="11011"/>
                      <a:pt x="16898" y="10991"/>
                      <a:pt x="16945" y="10991"/>
                    </a:cubicBezTo>
                    <a:cubicBezTo>
                      <a:pt x="16960" y="10991"/>
                      <a:pt x="16972" y="10993"/>
                      <a:pt x="16983" y="10996"/>
                    </a:cubicBezTo>
                    <a:lnTo>
                      <a:pt x="17030" y="10934"/>
                    </a:lnTo>
                    <a:lnTo>
                      <a:pt x="17045" y="10934"/>
                    </a:lnTo>
                    <a:cubicBezTo>
                      <a:pt x="17061" y="10934"/>
                      <a:pt x="17061" y="10950"/>
                      <a:pt x="17076" y="10965"/>
                    </a:cubicBezTo>
                    <a:cubicBezTo>
                      <a:pt x="17076" y="10981"/>
                      <a:pt x="17076" y="11027"/>
                      <a:pt x="17076" y="11074"/>
                    </a:cubicBezTo>
                    <a:cubicBezTo>
                      <a:pt x="17076" y="11167"/>
                      <a:pt x="17061" y="11260"/>
                      <a:pt x="17076" y="11338"/>
                    </a:cubicBezTo>
                    <a:cubicBezTo>
                      <a:pt x="17076" y="11353"/>
                      <a:pt x="17092" y="11353"/>
                      <a:pt x="17092" y="11369"/>
                    </a:cubicBezTo>
                    <a:lnTo>
                      <a:pt x="17061" y="11384"/>
                    </a:lnTo>
                    <a:cubicBezTo>
                      <a:pt x="17061" y="11415"/>
                      <a:pt x="17076" y="11446"/>
                      <a:pt x="17061" y="11508"/>
                    </a:cubicBezTo>
                    <a:cubicBezTo>
                      <a:pt x="17061" y="11570"/>
                      <a:pt x="17045" y="11663"/>
                      <a:pt x="17045" y="11772"/>
                    </a:cubicBezTo>
                    <a:cubicBezTo>
                      <a:pt x="17014" y="12191"/>
                      <a:pt x="16983" y="12609"/>
                      <a:pt x="16937" y="13059"/>
                    </a:cubicBezTo>
                    <a:cubicBezTo>
                      <a:pt x="16906" y="13540"/>
                      <a:pt x="16844" y="13959"/>
                      <a:pt x="16797" y="14424"/>
                    </a:cubicBezTo>
                    <a:cubicBezTo>
                      <a:pt x="16704" y="15324"/>
                      <a:pt x="16611" y="16239"/>
                      <a:pt x="16518" y="17076"/>
                    </a:cubicBezTo>
                    <a:cubicBezTo>
                      <a:pt x="16658" y="17216"/>
                      <a:pt x="16813" y="17340"/>
                      <a:pt x="16937" y="17464"/>
                    </a:cubicBezTo>
                    <a:lnTo>
                      <a:pt x="16999" y="17510"/>
                    </a:lnTo>
                    <a:lnTo>
                      <a:pt x="17014" y="17541"/>
                    </a:lnTo>
                    <a:lnTo>
                      <a:pt x="17061" y="17603"/>
                    </a:lnTo>
                    <a:cubicBezTo>
                      <a:pt x="17092" y="17650"/>
                      <a:pt x="17123" y="17681"/>
                      <a:pt x="17154" y="17712"/>
                    </a:cubicBezTo>
                    <a:cubicBezTo>
                      <a:pt x="17263" y="17852"/>
                      <a:pt x="17356" y="17960"/>
                      <a:pt x="17402" y="18022"/>
                    </a:cubicBezTo>
                    <a:lnTo>
                      <a:pt x="17371" y="17960"/>
                    </a:lnTo>
                    <a:lnTo>
                      <a:pt x="17371" y="17960"/>
                    </a:lnTo>
                    <a:cubicBezTo>
                      <a:pt x="17666" y="18239"/>
                      <a:pt x="17604" y="18317"/>
                      <a:pt x="17774" y="18534"/>
                    </a:cubicBezTo>
                    <a:cubicBezTo>
                      <a:pt x="17789" y="18548"/>
                      <a:pt x="17790" y="18563"/>
                      <a:pt x="17802" y="18590"/>
                    </a:cubicBezTo>
                    <a:lnTo>
                      <a:pt x="17802" y="18590"/>
                    </a:lnTo>
                    <a:cubicBezTo>
                      <a:pt x="17839" y="18571"/>
                      <a:pt x="18210" y="18532"/>
                      <a:pt x="18348" y="18519"/>
                    </a:cubicBezTo>
                    <a:lnTo>
                      <a:pt x="18348" y="18519"/>
                    </a:lnTo>
                    <a:lnTo>
                      <a:pt x="18333" y="18534"/>
                    </a:lnTo>
                    <a:cubicBezTo>
                      <a:pt x="18379" y="18534"/>
                      <a:pt x="18457" y="18534"/>
                      <a:pt x="18534" y="18519"/>
                    </a:cubicBezTo>
                    <a:cubicBezTo>
                      <a:pt x="18643" y="18503"/>
                      <a:pt x="18751" y="18503"/>
                      <a:pt x="18876" y="18488"/>
                    </a:cubicBezTo>
                    <a:cubicBezTo>
                      <a:pt x="19139" y="18472"/>
                      <a:pt x="19387" y="18410"/>
                      <a:pt x="19667" y="18394"/>
                    </a:cubicBezTo>
                    <a:cubicBezTo>
                      <a:pt x="19744" y="18301"/>
                      <a:pt x="19806" y="18239"/>
                      <a:pt x="19868" y="18177"/>
                    </a:cubicBezTo>
                    <a:lnTo>
                      <a:pt x="19868" y="18177"/>
                    </a:lnTo>
                    <a:lnTo>
                      <a:pt x="19822" y="18332"/>
                    </a:lnTo>
                    <a:cubicBezTo>
                      <a:pt x="20147" y="17945"/>
                      <a:pt x="20597" y="17479"/>
                      <a:pt x="21016" y="17045"/>
                    </a:cubicBezTo>
                    <a:cubicBezTo>
                      <a:pt x="21450" y="16549"/>
                      <a:pt x="21869" y="16084"/>
                      <a:pt x="22086" y="15835"/>
                    </a:cubicBezTo>
                    <a:cubicBezTo>
                      <a:pt x="22226" y="15680"/>
                      <a:pt x="22365" y="15541"/>
                      <a:pt x="22505" y="15370"/>
                    </a:cubicBezTo>
                    <a:cubicBezTo>
                      <a:pt x="22660" y="15199"/>
                      <a:pt x="22815" y="15013"/>
                      <a:pt x="22970" y="14827"/>
                    </a:cubicBezTo>
                    <a:cubicBezTo>
                      <a:pt x="23249" y="14502"/>
                      <a:pt x="23544" y="14160"/>
                      <a:pt x="23839" y="13804"/>
                    </a:cubicBezTo>
                    <a:cubicBezTo>
                      <a:pt x="24273" y="13261"/>
                      <a:pt x="24707" y="12687"/>
                      <a:pt x="25048" y="12098"/>
                    </a:cubicBezTo>
                    <a:cubicBezTo>
                      <a:pt x="25048" y="12098"/>
                      <a:pt x="25219" y="11942"/>
                      <a:pt x="25390" y="11803"/>
                    </a:cubicBezTo>
                    <a:cubicBezTo>
                      <a:pt x="25560" y="11648"/>
                      <a:pt x="25731" y="11493"/>
                      <a:pt x="25731" y="11493"/>
                    </a:cubicBezTo>
                    <a:lnTo>
                      <a:pt x="25793" y="11369"/>
                    </a:lnTo>
                    <a:cubicBezTo>
                      <a:pt x="25793" y="11369"/>
                      <a:pt x="25421" y="10702"/>
                      <a:pt x="24862" y="10205"/>
                    </a:cubicBezTo>
                    <a:cubicBezTo>
                      <a:pt x="24499" y="9872"/>
                      <a:pt x="24056" y="9611"/>
                      <a:pt x="23599" y="9611"/>
                    </a:cubicBezTo>
                    <a:cubicBezTo>
                      <a:pt x="23354" y="9611"/>
                      <a:pt x="23105" y="9686"/>
                      <a:pt x="22862" y="9864"/>
                    </a:cubicBezTo>
                    <a:lnTo>
                      <a:pt x="22815" y="9802"/>
                    </a:lnTo>
                    <a:cubicBezTo>
                      <a:pt x="22815" y="9802"/>
                      <a:pt x="22768" y="9880"/>
                      <a:pt x="22737" y="9942"/>
                    </a:cubicBezTo>
                    <a:cubicBezTo>
                      <a:pt x="22691" y="10019"/>
                      <a:pt x="22644" y="10081"/>
                      <a:pt x="22644" y="10081"/>
                    </a:cubicBezTo>
                    <a:cubicBezTo>
                      <a:pt x="22419" y="10346"/>
                      <a:pt x="22364" y="10532"/>
                      <a:pt x="22323" y="10532"/>
                    </a:cubicBezTo>
                    <a:cubicBezTo>
                      <a:pt x="22316" y="10532"/>
                      <a:pt x="22310" y="10527"/>
                      <a:pt x="22303" y="10516"/>
                    </a:cubicBezTo>
                    <a:lnTo>
                      <a:pt x="22629" y="10081"/>
                    </a:lnTo>
                    <a:lnTo>
                      <a:pt x="22629" y="10081"/>
                    </a:lnTo>
                    <a:cubicBezTo>
                      <a:pt x="22542" y="10189"/>
                      <a:pt x="22501" y="10230"/>
                      <a:pt x="22486" y="10230"/>
                    </a:cubicBezTo>
                    <a:cubicBezTo>
                      <a:pt x="22458" y="10230"/>
                      <a:pt x="22521" y="10089"/>
                      <a:pt x="22551" y="9988"/>
                    </a:cubicBezTo>
                    <a:lnTo>
                      <a:pt x="22551" y="9988"/>
                    </a:lnTo>
                    <a:cubicBezTo>
                      <a:pt x="22458" y="10128"/>
                      <a:pt x="22350" y="10252"/>
                      <a:pt x="22257" y="10345"/>
                    </a:cubicBezTo>
                    <a:cubicBezTo>
                      <a:pt x="22253" y="10365"/>
                      <a:pt x="22255" y="10372"/>
                      <a:pt x="22261" y="10372"/>
                    </a:cubicBezTo>
                    <a:cubicBezTo>
                      <a:pt x="22279" y="10372"/>
                      <a:pt x="22331" y="10306"/>
                      <a:pt x="22365" y="10283"/>
                    </a:cubicBezTo>
                    <a:lnTo>
                      <a:pt x="22365" y="10283"/>
                    </a:lnTo>
                    <a:cubicBezTo>
                      <a:pt x="22257" y="10469"/>
                      <a:pt x="22148" y="10748"/>
                      <a:pt x="21977" y="10950"/>
                    </a:cubicBezTo>
                    <a:cubicBezTo>
                      <a:pt x="21884" y="11072"/>
                      <a:pt x="21844" y="11094"/>
                      <a:pt x="21814" y="11094"/>
                    </a:cubicBezTo>
                    <a:cubicBezTo>
                      <a:pt x="21797" y="11094"/>
                      <a:pt x="21783" y="11087"/>
                      <a:pt x="21766" y="11087"/>
                    </a:cubicBezTo>
                    <a:cubicBezTo>
                      <a:pt x="21732" y="11087"/>
                      <a:pt x="21682" y="11114"/>
                      <a:pt x="21559" y="11276"/>
                    </a:cubicBezTo>
                    <a:lnTo>
                      <a:pt x="21218" y="11725"/>
                    </a:lnTo>
                    <a:lnTo>
                      <a:pt x="21031" y="11958"/>
                    </a:lnTo>
                    <a:lnTo>
                      <a:pt x="20938" y="12067"/>
                    </a:lnTo>
                    <a:lnTo>
                      <a:pt x="20923" y="12067"/>
                    </a:lnTo>
                    <a:cubicBezTo>
                      <a:pt x="20892" y="12098"/>
                      <a:pt x="20876" y="12113"/>
                      <a:pt x="20845" y="12129"/>
                    </a:cubicBezTo>
                    <a:cubicBezTo>
                      <a:pt x="20799" y="12160"/>
                      <a:pt x="20752" y="12160"/>
                      <a:pt x="20721" y="12175"/>
                    </a:cubicBezTo>
                    <a:cubicBezTo>
                      <a:pt x="20690" y="12175"/>
                      <a:pt x="20659" y="12206"/>
                      <a:pt x="20628" y="12237"/>
                    </a:cubicBezTo>
                    <a:cubicBezTo>
                      <a:pt x="20644" y="12206"/>
                      <a:pt x="20644" y="12191"/>
                      <a:pt x="20659" y="12175"/>
                    </a:cubicBezTo>
                    <a:cubicBezTo>
                      <a:pt x="20659" y="12160"/>
                      <a:pt x="20675" y="12144"/>
                      <a:pt x="20690" y="12113"/>
                    </a:cubicBezTo>
                    <a:lnTo>
                      <a:pt x="20675" y="12113"/>
                    </a:lnTo>
                    <a:cubicBezTo>
                      <a:pt x="20663" y="12131"/>
                      <a:pt x="20658" y="12135"/>
                      <a:pt x="20654" y="12135"/>
                    </a:cubicBezTo>
                    <a:cubicBezTo>
                      <a:pt x="20651" y="12135"/>
                      <a:pt x="20650" y="12133"/>
                      <a:pt x="20646" y="12133"/>
                    </a:cubicBezTo>
                    <a:cubicBezTo>
                      <a:pt x="20642" y="12133"/>
                      <a:pt x="20637" y="12135"/>
                      <a:pt x="20628" y="12144"/>
                    </a:cubicBezTo>
                    <a:cubicBezTo>
                      <a:pt x="20649" y="12109"/>
                      <a:pt x="20671" y="12073"/>
                      <a:pt x="20692" y="12039"/>
                    </a:cubicBezTo>
                    <a:lnTo>
                      <a:pt x="20692" y="12039"/>
                    </a:lnTo>
                    <a:cubicBezTo>
                      <a:pt x="20691" y="12044"/>
                      <a:pt x="20690" y="12048"/>
                      <a:pt x="20690" y="12051"/>
                    </a:cubicBezTo>
                    <a:cubicBezTo>
                      <a:pt x="20690" y="12067"/>
                      <a:pt x="20690" y="12082"/>
                      <a:pt x="20690" y="12098"/>
                    </a:cubicBezTo>
                    <a:cubicBezTo>
                      <a:pt x="20690" y="12077"/>
                      <a:pt x="20692" y="12056"/>
                      <a:pt x="20694" y="12036"/>
                    </a:cubicBezTo>
                    <a:lnTo>
                      <a:pt x="20694" y="12036"/>
                    </a:lnTo>
                    <a:cubicBezTo>
                      <a:pt x="20719" y="11997"/>
                      <a:pt x="20743" y="11960"/>
                      <a:pt x="20768" y="11927"/>
                    </a:cubicBezTo>
                    <a:lnTo>
                      <a:pt x="20768" y="11927"/>
                    </a:lnTo>
                    <a:cubicBezTo>
                      <a:pt x="20737" y="11958"/>
                      <a:pt x="20721" y="11973"/>
                      <a:pt x="20721" y="11989"/>
                    </a:cubicBezTo>
                    <a:cubicBezTo>
                      <a:pt x="20706" y="11989"/>
                      <a:pt x="20706" y="11973"/>
                      <a:pt x="20706" y="11973"/>
                    </a:cubicBezTo>
                    <a:cubicBezTo>
                      <a:pt x="20706" y="11993"/>
                      <a:pt x="20700" y="12012"/>
                      <a:pt x="20695" y="12027"/>
                    </a:cubicBezTo>
                    <a:lnTo>
                      <a:pt x="20695" y="12027"/>
                    </a:lnTo>
                    <a:cubicBezTo>
                      <a:pt x="20700" y="11990"/>
                      <a:pt x="20706" y="11956"/>
                      <a:pt x="20706" y="11927"/>
                    </a:cubicBezTo>
                    <a:cubicBezTo>
                      <a:pt x="20737" y="11493"/>
                      <a:pt x="20752" y="11183"/>
                      <a:pt x="20768" y="11151"/>
                    </a:cubicBezTo>
                    <a:lnTo>
                      <a:pt x="20628" y="11074"/>
                    </a:lnTo>
                    <a:cubicBezTo>
                      <a:pt x="20737" y="9507"/>
                      <a:pt x="20830" y="10562"/>
                      <a:pt x="20892" y="9089"/>
                    </a:cubicBezTo>
                    <a:cubicBezTo>
                      <a:pt x="20845" y="8980"/>
                      <a:pt x="20845" y="8794"/>
                      <a:pt x="20845" y="8577"/>
                    </a:cubicBezTo>
                    <a:cubicBezTo>
                      <a:pt x="20845" y="8360"/>
                      <a:pt x="20876" y="8112"/>
                      <a:pt x="20892" y="7848"/>
                    </a:cubicBezTo>
                    <a:cubicBezTo>
                      <a:pt x="20706" y="7646"/>
                      <a:pt x="20520" y="7445"/>
                      <a:pt x="20396" y="7414"/>
                    </a:cubicBezTo>
                    <a:cubicBezTo>
                      <a:pt x="20411" y="7398"/>
                      <a:pt x="20194" y="7212"/>
                      <a:pt x="20240" y="7166"/>
                    </a:cubicBezTo>
                    <a:lnTo>
                      <a:pt x="20240" y="7166"/>
                    </a:lnTo>
                    <a:cubicBezTo>
                      <a:pt x="20231" y="7168"/>
                      <a:pt x="20221" y="7169"/>
                      <a:pt x="20211" y="7169"/>
                    </a:cubicBezTo>
                    <a:cubicBezTo>
                      <a:pt x="20085" y="7169"/>
                      <a:pt x="19980" y="6988"/>
                      <a:pt x="19822" y="6902"/>
                    </a:cubicBezTo>
                    <a:cubicBezTo>
                      <a:pt x="19812" y="6897"/>
                      <a:pt x="19806" y="6895"/>
                      <a:pt x="19803" y="6895"/>
                    </a:cubicBezTo>
                    <a:cubicBezTo>
                      <a:pt x="19787" y="6895"/>
                      <a:pt x="19855" y="6956"/>
                      <a:pt x="19868" y="6995"/>
                    </a:cubicBezTo>
                    <a:cubicBezTo>
                      <a:pt x="19868" y="6995"/>
                      <a:pt x="19791" y="6933"/>
                      <a:pt x="19713" y="6871"/>
                    </a:cubicBezTo>
                    <a:cubicBezTo>
                      <a:pt x="19620" y="6809"/>
                      <a:pt x="19542" y="6731"/>
                      <a:pt x="19542" y="6731"/>
                    </a:cubicBezTo>
                    <a:cubicBezTo>
                      <a:pt x="19475" y="6655"/>
                      <a:pt x="19444" y="6602"/>
                      <a:pt x="19462" y="6602"/>
                    </a:cubicBezTo>
                    <a:cubicBezTo>
                      <a:pt x="19474" y="6602"/>
                      <a:pt x="19505" y="6622"/>
                      <a:pt x="19558" y="6669"/>
                    </a:cubicBezTo>
                    <a:cubicBezTo>
                      <a:pt x="19449" y="6561"/>
                      <a:pt x="19279" y="6468"/>
                      <a:pt x="19062" y="6312"/>
                    </a:cubicBezTo>
                    <a:cubicBezTo>
                      <a:pt x="18798" y="6126"/>
                      <a:pt x="18488" y="5894"/>
                      <a:pt x="18131" y="5661"/>
                    </a:cubicBezTo>
                    <a:cubicBezTo>
                      <a:pt x="17712" y="5832"/>
                      <a:pt x="17247" y="6095"/>
                      <a:pt x="16766" y="6344"/>
                    </a:cubicBezTo>
                    <a:cubicBezTo>
                      <a:pt x="16254" y="6685"/>
                      <a:pt x="15743" y="6995"/>
                      <a:pt x="15200" y="7460"/>
                    </a:cubicBezTo>
                    <a:cubicBezTo>
                      <a:pt x="14936" y="7677"/>
                      <a:pt x="14657" y="7879"/>
                      <a:pt x="14409" y="8112"/>
                    </a:cubicBezTo>
                    <a:lnTo>
                      <a:pt x="13649" y="8779"/>
                    </a:lnTo>
                    <a:cubicBezTo>
                      <a:pt x="13385" y="9011"/>
                      <a:pt x="13122" y="9244"/>
                      <a:pt x="12873" y="9461"/>
                    </a:cubicBezTo>
                    <a:cubicBezTo>
                      <a:pt x="12625" y="9694"/>
                      <a:pt x="12393" y="9880"/>
                      <a:pt x="12175" y="10066"/>
                    </a:cubicBezTo>
                    <a:cubicBezTo>
                      <a:pt x="12051" y="10143"/>
                      <a:pt x="11958" y="10236"/>
                      <a:pt x="11865" y="10298"/>
                    </a:cubicBezTo>
                    <a:cubicBezTo>
                      <a:pt x="11850" y="10314"/>
                      <a:pt x="11850" y="10314"/>
                      <a:pt x="11850" y="10329"/>
                    </a:cubicBezTo>
                    <a:cubicBezTo>
                      <a:pt x="11850" y="10423"/>
                      <a:pt x="11865" y="10361"/>
                      <a:pt x="11896" y="10485"/>
                    </a:cubicBezTo>
                    <a:cubicBezTo>
                      <a:pt x="11889" y="10531"/>
                      <a:pt x="11877" y="10531"/>
                      <a:pt x="11867" y="10531"/>
                    </a:cubicBezTo>
                    <a:cubicBezTo>
                      <a:pt x="11857" y="10531"/>
                      <a:pt x="11850" y="10531"/>
                      <a:pt x="11850" y="10578"/>
                    </a:cubicBezTo>
                    <a:cubicBezTo>
                      <a:pt x="11834" y="10392"/>
                      <a:pt x="11803" y="10485"/>
                      <a:pt x="11819" y="10392"/>
                    </a:cubicBezTo>
                    <a:cubicBezTo>
                      <a:pt x="11819" y="10376"/>
                      <a:pt x="11834" y="10345"/>
                      <a:pt x="11850" y="10283"/>
                    </a:cubicBezTo>
                    <a:lnTo>
                      <a:pt x="11850" y="10283"/>
                    </a:lnTo>
                    <a:lnTo>
                      <a:pt x="11788" y="10454"/>
                    </a:lnTo>
                    <a:lnTo>
                      <a:pt x="11819" y="10345"/>
                    </a:lnTo>
                    <a:lnTo>
                      <a:pt x="11819" y="10345"/>
                    </a:lnTo>
                    <a:cubicBezTo>
                      <a:pt x="11803" y="10392"/>
                      <a:pt x="11772" y="10438"/>
                      <a:pt x="11757" y="10438"/>
                    </a:cubicBezTo>
                    <a:cubicBezTo>
                      <a:pt x="11750" y="10445"/>
                      <a:pt x="11746" y="10448"/>
                      <a:pt x="11744" y="10448"/>
                    </a:cubicBezTo>
                    <a:cubicBezTo>
                      <a:pt x="11739" y="10448"/>
                      <a:pt x="11760" y="10409"/>
                      <a:pt x="11772" y="10361"/>
                    </a:cubicBezTo>
                    <a:lnTo>
                      <a:pt x="11772" y="10361"/>
                    </a:lnTo>
                    <a:cubicBezTo>
                      <a:pt x="11753" y="10373"/>
                      <a:pt x="11720" y="10381"/>
                      <a:pt x="11693" y="10381"/>
                    </a:cubicBezTo>
                    <a:cubicBezTo>
                      <a:pt x="11659" y="10381"/>
                      <a:pt x="11634" y="10369"/>
                      <a:pt x="11653" y="10342"/>
                    </a:cubicBezTo>
                    <a:lnTo>
                      <a:pt x="11653" y="10342"/>
                    </a:lnTo>
                    <a:cubicBezTo>
                      <a:pt x="11637" y="10353"/>
                      <a:pt x="11605" y="10365"/>
                      <a:pt x="11585" y="10365"/>
                    </a:cubicBezTo>
                    <a:cubicBezTo>
                      <a:pt x="11579" y="10365"/>
                      <a:pt x="11574" y="10363"/>
                      <a:pt x="11571" y="10361"/>
                    </a:cubicBezTo>
                    <a:cubicBezTo>
                      <a:pt x="11617" y="10345"/>
                      <a:pt x="11602" y="10345"/>
                      <a:pt x="11586" y="10314"/>
                    </a:cubicBezTo>
                    <a:cubicBezTo>
                      <a:pt x="11571" y="10283"/>
                      <a:pt x="11555" y="10252"/>
                      <a:pt x="11602" y="10252"/>
                    </a:cubicBezTo>
                    <a:cubicBezTo>
                      <a:pt x="11602" y="10236"/>
                      <a:pt x="11602" y="10221"/>
                      <a:pt x="11602" y="10190"/>
                    </a:cubicBezTo>
                    <a:cubicBezTo>
                      <a:pt x="11617" y="10112"/>
                      <a:pt x="11617" y="10019"/>
                      <a:pt x="11633" y="9942"/>
                    </a:cubicBezTo>
                    <a:cubicBezTo>
                      <a:pt x="11633" y="9814"/>
                      <a:pt x="11624" y="9721"/>
                      <a:pt x="11587" y="9721"/>
                    </a:cubicBezTo>
                    <a:cubicBezTo>
                      <a:pt x="11575" y="9721"/>
                      <a:pt x="11559" y="9732"/>
                      <a:pt x="11540" y="9756"/>
                    </a:cubicBezTo>
                    <a:cubicBezTo>
                      <a:pt x="11599" y="9684"/>
                      <a:pt x="11686" y="9330"/>
                      <a:pt x="11723" y="9330"/>
                    </a:cubicBezTo>
                    <a:cubicBezTo>
                      <a:pt x="11734" y="9330"/>
                      <a:pt x="11741" y="9362"/>
                      <a:pt x="11741" y="9445"/>
                    </a:cubicBezTo>
                    <a:cubicBezTo>
                      <a:pt x="11788" y="9244"/>
                      <a:pt x="11834" y="9058"/>
                      <a:pt x="11834" y="8918"/>
                    </a:cubicBezTo>
                    <a:lnTo>
                      <a:pt x="11834" y="8918"/>
                    </a:lnTo>
                    <a:lnTo>
                      <a:pt x="11741" y="9166"/>
                    </a:lnTo>
                    <a:cubicBezTo>
                      <a:pt x="11850" y="8484"/>
                      <a:pt x="12020" y="8143"/>
                      <a:pt x="12005" y="7662"/>
                    </a:cubicBezTo>
                    <a:lnTo>
                      <a:pt x="12005" y="7662"/>
                    </a:lnTo>
                    <a:lnTo>
                      <a:pt x="11896" y="7910"/>
                    </a:lnTo>
                    <a:cubicBezTo>
                      <a:pt x="11974" y="7491"/>
                      <a:pt x="12051" y="7150"/>
                      <a:pt x="12206" y="7010"/>
                    </a:cubicBezTo>
                    <a:lnTo>
                      <a:pt x="12206" y="7010"/>
                    </a:lnTo>
                    <a:lnTo>
                      <a:pt x="12160" y="7445"/>
                    </a:lnTo>
                    <a:cubicBezTo>
                      <a:pt x="12300" y="6747"/>
                      <a:pt x="12377" y="6328"/>
                      <a:pt x="12439" y="5708"/>
                    </a:cubicBezTo>
                    <a:lnTo>
                      <a:pt x="12439" y="5708"/>
                    </a:lnTo>
                    <a:lnTo>
                      <a:pt x="12393" y="5925"/>
                    </a:lnTo>
                    <a:cubicBezTo>
                      <a:pt x="12393" y="5615"/>
                      <a:pt x="12517" y="4855"/>
                      <a:pt x="12579" y="3924"/>
                    </a:cubicBezTo>
                    <a:lnTo>
                      <a:pt x="9585" y="2699"/>
                    </a:lnTo>
                    <a:cubicBezTo>
                      <a:pt x="8794" y="3877"/>
                      <a:pt x="7848" y="5227"/>
                      <a:pt x="7662" y="5599"/>
                    </a:cubicBezTo>
                    <a:lnTo>
                      <a:pt x="7941" y="5413"/>
                    </a:lnTo>
                    <a:lnTo>
                      <a:pt x="7634" y="5919"/>
                    </a:lnTo>
                    <a:lnTo>
                      <a:pt x="7634" y="5919"/>
                    </a:lnTo>
                    <a:cubicBezTo>
                      <a:pt x="7668" y="5851"/>
                      <a:pt x="7576" y="5567"/>
                      <a:pt x="7603" y="5491"/>
                    </a:cubicBezTo>
                    <a:lnTo>
                      <a:pt x="7603" y="5491"/>
                    </a:lnTo>
                    <a:cubicBezTo>
                      <a:pt x="7331" y="5843"/>
                      <a:pt x="6656" y="6682"/>
                      <a:pt x="5801" y="7507"/>
                    </a:cubicBezTo>
                    <a:cubicBezTo>
                      <a:pt x="5584" y="7724"/>
                      <a:pt x="5351" y="7925"/>
                      <a:pt x="5103" y="8127"/>
                    </a:cubicBezTo>
                    <a:lnTo>
                      <a:pt x="4746" y="8422"/>
                    </a:lnTo>
                    <a:cubicBezTo>
                      <a:pt x="4684" y="8468"/>
                      <a:pt x="4622" y="8515"/>
                      <a:pt x="4560" y="8546"/>
                    </a:cubicBezTo>
                    <a:lnTo>
                      <a:pt x="4467" y="8623"/>
                    </a:lnTo>
                    <a:cubicBezTo>
                      <a:pt x="4312" y="8732"/>
                      <a:pt x="4126" y="8841"/>
                      <a:pt x="3955" y="8903"/>
                    </a:cubicBezTo>
                    <a:cubicBezTo>
                      <a:pt x="3893" y="8934"/>
                      <a:pt x="3831" y="8965"/>
                      <a:pt x="3769" y="8980"/>
                    </a:cubicBezTo>
                    <a:cubicBezTo>
                      <a:pt x="3738" y="8996"/>
                      <a:pt x="3707" y="8996"/>
                      <a:pt x="3676" y="9011"/>
                    </a:cubicBezTo>
                    <a:lnTo>
                      <a:pt x="3645" y="9027"/>
                    </a:lnTo>
                    <a:lnTo>
                      <a:pt x="3614" y="9027"/>
                    </a:lnTo>
                    <a:lnTo>
                      <a:pt x="3614" y="8996"/>
                    </a:lnTo>
                    <a:cubicBezTo>
                      <a:pt x="3599" y="8887"/>
                      <a:pt x="3599" y="8794"/>
                      <a:pt x="3599" y="8748"/>
                    </a:cubicBezTo>
                    <a:cubicBezTo>
                      <a:pt x="3630" y="8546"/>
                      <a:pt x="3754" y="8561"/>
                      <a:pt x="3769" y="8530"/>
                    </a:cubicBezTo>
                    <a:cubicBezTo>
                      <a:pt x="3738" y="8499"/>
                      <a:pt x="3723" y="8499"/>
                      <a:pt x="3707" y="8499"/>
                    </a:cubicBezTo>
                    <a:cubicBezTo>
                      <a:pt x="3695" y="8506"/>
                      <a:pt x="3682" y="8512"/>
                      <a:pt x="3671" y="8512"/>
                    </a:cubicBezTo>
                    <a:cubicBezTo>
                      <a:pt x="3656" y="8512"/>
                      <a:pt x="3645" y="8499"/>
                      <a:pt x="3645" y="8453"/>
                    </a:cubicBezTo>
                    <a:cubicBezTo>
                      <a:pt x="3661" y="8406"/>
                      <a:pt x="3723" y="8406"/>
                      <a:pt x="3738" y="8406"/>
                    </a:cubicBezTo>
                    <a:cubicBezTo>
                      <a:pt x="3724" y="8379"/>
                      <a:pt x="3748" y="8326"/>
                      <a:pt x="3720" y="8326"/>
                    </a:cubicBezTo>
                    <a:cubicBezTo>
                      <a:pt x="3716" y="8326"/>
                      <a:pt x="3712" y="8327"/>
                      <a:pt x="3707" y="8329"/>
                    </a:cubicBezTo>
                    <a:cubicBezTo>
                      <a:pt x="3676" y="8406"/>
                      <a:pt x="3552" y="8468"/>
                      <a:pt x="3475" y="8561"/>
                    </a:cubicBezTo>
                    <a:lnTo>
                      <a:pt x="3490" y="8344"/>
                    </a:lnTo>
                    <a:lnTo>
                      <a:pt x="3568" y="8313"/>
                    </a:lnTo>
                    <a:cubicBezTo>
                      <a:pt x="3568" y="8298"/>
                      <a:pt x="3506" y="8298"/>
                      <a:pt x="3459" y="8251"/>
                    </a:cubicBezTo>
                    <a:cubicBezTo>
                      <a:pt x="3428" y="8236"/>
                      <a:pt x="3397" y="8220"/>
                      <a:pt x="3397" y="8174"/>
                    </a:cubicBezTo>
                    <a:cubicBezTo>
                      <a:pt x="3381" y="8143"/>
                      <a:pt x="3381" y="8127"/>
                      <a:pt x="3381" y="8096"/>
                    </a:cubicBezTo>
                    <a:cubicBezTo>
                      <a:pt x="3381" y="8065"/>
                      <a:pt x="3381" y="8065"/>
                      <a:pt x="3381" y="7972"/>
                    </a:cubicBezTo>
                    <a:cubicBezTo>
                      <a:pt x="3413" y="7476"/>
                      <a:pt x="3428" y="6948"/>
                      <a:pt x="3475" y="6421"/>
                    </a:cubicBezTo>
                    <a:cubicBezTo>
                      <a:pt x="3490" y="6157"/>
                      <a:pt x="3506" y="5894"/>
                      <a:pt x="3521" y="5630"/>
                    </a:cubicBezTo>
                    <a:cubicBezTo>
                      <a:pt x="3552" y="5366"/>
                      <a:pt x="3583" y="5087"/>
                      <a:pt x="3599" y="4839"/>
                    </a:cubicBezTo>
                    <a:cubicBezTo>
                      <a:pt x="3645" y="4855"/>
                      <a:pt x="3661" y="5072"/>
                      <a:pt x="3661" y="5304"/>
                    </a:cubicBezTo>
                    <a:cubicBezTo>
                      <a:pt x="3676" y="5165"/>
                      <a:pt x="3692" y="4948"/>
                      <a:pt x="3738" y="4824"/>
                    </a:cubicBezTo>
                    <a:lnTo>
                      <a:pt x="3738" y="4824"/>
                    </a:lnTo>
                    <a:cubicBezTo>
                      <a:pt x="3721" y="4862"/>
                      <a:pt x="3709" y="4878"/>
                      <a:pt x="3701" y="4878"/>
                    </a:cubicBezTo>
                    <a:cubicBezTo>
                      <a:pt x="3662" y="4878"/>
                      <a:pt x="3698" y="4538"/>
                      <a:pt x="3678" y="4538"/>
                    </a:cubicBezTo>
                    <a:cubicBezTo>
                      <a:pt x="3674" y="4538"/>
                      <a:pt x="3669" y="4549"/>
                      <a:pt x="3661" y="4575"/>
                    </a:cubicBezTo>
                    <a:cubicBezTo>
                      <a:pt x="3552" y="3784"/>
                      <a:pt x="3831" y="2807"/>
                      <a:pt x="3769" y="2094"/>
                    </a:cubicBezTo>
                    <a:cubicBezTo>
                      <a:pt x="3676" y="2047"/>
                      <a:pt x="2978" y="1629"/>
                      <a:pt x="2265" y="1210"/>
                    </a:cubicBezTo>
                    <a:cubicBezTo>
                      <a:pt x="1551" y="791"/>
                      <a:pt x="822" y="450"/>
                      <a:pt x="714" y="450"/>
                    </a:cubicBezTo>
                    <a:cubicBezTo>
                      <a:pt x="729" y="248"/>
                      <a:pt x="745" y="62"/>
                      <a:pt x="760" y="0"/>
                    </a:cubicBezTo>
                    <a:close/>
                    <a:moveTo>
                      <a:pt x="17802" y="18590"/>
                    </a:moveTo>
                    <a:cubicBezTo>
                      <a:pt x="17798" y="18592"/>
                      <a:pt x="17799" y="18594"/>
                      <a:pt x="17805" y="18596"/>
                    </a:cubicBezTo>
                    <a:cubicBezTo>
                      <a:pt x="17804" y="18594"/>
                      <a:pt x="17803" y="18592"/>
                      <a:pt x="17802" y="1859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34" name="Google Shape;4334;p23"/>
            <p:cNvSpPr/>
            <p:nvPr/>
          </p:nvSpPr>
          <p:spPr>
            <a:xfrm>
              <a:off x="-608425" y="-945018"/>
              <a:ext cx="5093700" cy="2852096"/>
            </a:xfrm>
            <a:custGeom>
              <a:avLst/>
              <a:gdLst/>
              <a:ahLst/>
              <a:cxnLst/>
              <a:rect l="l" t="t" r="r" b="b"/>
              <a:pathLst>
                <a:path w="121706" h="75159" extrusionOk="0">
                  <a:moveTo>
                    <a:pt x="33033" y="0"/>
                  </a:moveTo>
                  <a:cubicBezTo>
                    <a:pt x="30360" y="0"/>
                    <a:pt x="27709" y="192"/>
                    <a:pt x="25057" y="543"/>
                  </a:cubicBezTo>
                  <a:cubicBezTo>
                    <a:pt x="21213" y="1065"/>
                    <a:pt x="17475" y="1970"/>
                    <a:pt x="13908" y="3536"/>
                  </a:cubicBezTo>
                  <a:cubicBezTo>
                    <a:pt x="11075" y="4782"/>
                    <a:pt x="8392" y="6283"/>
                    <a:pt x="5996" y="8253"/>
                  </a:cubicBezTo>
                  <a:cubicBezTo>
                    <a:pt x="3727" y="10138"/>
                    <a:pt x="2130" y="12470"/>
                    <a:pt x="1321" y="15313"/>
                  </a:cubicBezTo>
                  <a:cubicBezTo>
                    <a:pt x="1033" y="16325"/>
                    <a:pt x="778" y="17358"/>
                    <a:pt x="618" y="18401"/>
                  </a:cubicBezTo>
                  <a:cubicBezTo>
                    <a:pt x="0" y="22331"/>
                    <a:pt x="128" y="26260"/>
                    <a:pt x="820" y="30168"/>
                  </a:cubicBezTo>
                  <a:cubicBezTo>
                    <a:pt x="1662" y="35003"/>
                    <a:pt x="3333" y="39528"/>
                    <a:pt x="6113" y="43607"/>
                  </a:cubicBezTo>
                  <a:cubicBezTo>
                    <a:pt x="6858" y="44704"/>
                    <a:pt x="7561" y="45822"/>
                    <a:pt x="8243" y="46961"/>
                  </a:cubicBezTo>
                  <a:cubicBezTo>
                    <a:pt x="11725" y="52754"/>
                    <a:pt x="15835" y="58047"/>
                    <a:pt x="20723" y="62721"/>
                  </a:cubicBezTo>
                  <a:cubicBezTo>
                    <a:pt x="23779" y="65661"/>
                    <a:pt x="27144" y="68216"/>
                    <a:pt x="30584" y="70665"/>
                  </a:cubicBezTo>
                  <a:cubicBezTo>
                    <a:pt x="32181" y="71794"/>
                    <a:pt x="33906" y="72710"/>
                    <a:pt x="35706" y="73498"/>
                  </a:cubicBezTo>
                  <a:cubicBezTo>
                    <a:pt x="38302" y="74634"/>
                    <a:pt x="40953" y="75159"/>
                    <a:pt x="43585" y="75159"/>
                  </a:cubicBezTo>
                  <a:cubicBezTo>
                    <a:pt x="47789" y="75159"/>
                    <a:pt x="51947" y="73821"/>
                    <a:pt x="55757" y="71496"/>
                  </a:cubicBezTo>
                  <a:cubicBezTo>
                    <a:pt x="59506" y="69217"/>
                    <a:pt x="62711" y="66161"/>
                    <a:pt x="65576" y="62860"/>
                  </a:cubicBezTo>
                  <a:cubicBezTo>
                    <a:pt x="68142" y="59900"/>
                    <a:pt x="70016" y="56279"/>
                    <a:pt x="73445" y="54171"/>
                  </a:cubicBezTo>
                  <a:cubicBezTo>
                    <a:pt x="77457" y="51701"/>
                    <a:pt x="81741" y="51029"/>
                    <a:pt x="86069" y="51029"/>
                  </a:cubicBezTo>
                  <a:cubicBezTo>
                    <a:pt x="91255" y="51029"/>
                    <a:pt x="96506" y="51994"/>
                    <a:pt x="101434" y="51994"/>
                  </a:cubicBezTo>
                  <a:cubicBezTo>
                    <a:pt x="107578" y="51994"/>
                    <a:pt x="113219" y="50493"/>
                    <a:pt x="117606" y="43745"/>
                  </a:cubicBezTo>
                  <a:cubicBezTo>
                    <a:pt x="120705" y="38975"/>
                    <a:pt x="121706" y="33789"/>
                    <a:pt x="120566" y="28209"/>
                  </a:cubicBezTo>
                  <a:cubicBezTo>
                    <a:pt x="119491" y="22948"/>
                    <a:pt x="117073" y="18380"/>
                    <a:pt x="113336" y="14515"/>
                  </a:cubicBezTo>
                  <a:cubicBezTo>
                    <a:pt x="109971" y="11043"/>
                    <a:pt x="105967" y="8487"/>
                    <a:pt x="101515" y="6634"/>
                  </a:cubicBezTo>
                  <a:cubicBezTo>
                    <a:pt x="96798" y="4664"/>
                    <a:pt x="91857" y="3717"/>
                    <a:pt x="86767" y="3525"/>
                  </a:cubicBezTo>
                  <a:cubicBezTo>
                    <a:pt x="85931" y="3493"/>
                    <a:pt x="85096" y="3478"/>
                    <a:pt x="84261" y="3478"/>
                  </a:cubicBezTo>
                  <a:cubicBezTo>
                    <a:pt x="81203" y="3478"/>
                    <a:pt x="78151" y="3677"/>
                    <a:pt x="75106" y="3962"/>
                  </a:cubicBezTo>
                  <a:cubicBezTo>
                    <a:pt x="73094" y="4153"/>
                    <a:pt x="71081" y="4324"/>
                    <a:pt x="69069" y="4505"/>
                  </a:cubicBezTo>
                  <a:cubicBezTo>
                    <a:pt x="68148" y="4584"/>
                    <a:pt x="67232" y="4622"/>
                    <a:pt x="66319" y="4622"/>
                  </a:cubicBezTo>
                  <a:cubicBezTo>
                    <a:pt x="63556" y="4622"/>
                    <a:pt x="60824" y="4274"/>
                    <a:pt x="58111" y="3674"/>
                  </a:cubicBezTo>
                  <a:cubicBezTo>
                    <a:pt x="54000" y="2780"/>
                    <a:pt x="49890" y="1864"/>
                    <a:pt x="45737" y="1182"/>
                  </a:cubicBezTo>
                  <a:cubicBezTo>
                    <a:pt x="41531" y="501"/>
                    <a:pt x="37303" y="22"/>
                    <a:pt x="33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23"/>
            <p:cNvSpPr/>
            <p:nvPr/>
          </p:nvSpPr>
          <p:spPr>
            <a:xfrm>
              <a:off x="3223500" y="4745075"/>
              <a:ext cx="1348500" cy="383925"/>
            </a:xfrm>
            <a:custGeom>
              <a:avLst/>
              <a:gdLst/>
              <a:ahLst/>
              <a:cxnLst/>
              <a:rect l="l" t="t" r="r" b="b"/>
              <a:pathLst>
                <a:path w="53940" h="15357" extrusionOk="0">
                  <a:moveTo>
                    <a:pt x="41380" y="845"/>
                  </a:moveTo>
                  <a:cubicBezTo>
                    <a:pt x="41486" y="845"/>
                    <a:pt x="41615" y="869"/>
                    <a:pt x="41771" y="921"/>
                  </a:cubicBezTo>
                  <a:cubicBezTo>
                    <a:pt x="43865" y="1635"/>
                    <a:pt x="45416" y="3806"/>
                    <a:pt x="46223" y="5760"/>
                  </a:cubicBezTo>
                  <a:cubicBezTo>
                    <a:pt x="46657" y="6784"/>
                    <a:pt x="46936" y="7885"/>
                    <a:pt x="47076" y="9002"/>
                  </a:cubicBezTo>
                  <a:cubicBezTo>
                    <a:pt x="47122" y="9281"/>
                    <a:pt x="47138" y="9560"/>
                    <a:pt x="47153" y="9855"/>
                  </a:cubicBezTo>
                  <a:cubicBezTo>
                    <a:pt x="45881" y="8909"/>
                    <a:pt x="44749" y="7776"/>
                    <a:pt x="43772" y="6567"/>
                  </a:cubicBezTo>
                  <a:cubicBezTo>
                    <a:pt x="42997" y="5605"/>
                    <a:pt x="42314" y="4550"/>
                    <a:pt x="41740" y="3449"/>
                  </a:cubicBezTo>
                  <a:cubicBezTo>
                    <a:pt x="41488" y="2959"/>
                    <a:pt x="40386" y="845"/>
                    <a:pt x="41380" y="845"/>
                  </a:cubicBezTo>
                  <a:close/>
                  <a:moveTo>
                    <a:pt x="31467" y="1899"/>
                  </a:moveTo>
                  <a:cubicBezTo>
                    <a:pt x="32204" y="1899"/>
                    <a:pt x="33472" y="2867"/>
                    <a:pt x="33815" y="3155"/>
                  </a:cubicBezTo>
                  <a:cubicBezTo>
                    <a:pt x="34699" y="3884"/>
                    <a:pt x="35459" y="4752"/>
                    <a:pt x="36064" y="5729"/>
                  </a:cubicBezTo>
                  <a:cubicBezTo>
                    <a:pt x="36653" y="6691"/>
                    <a:pt x="37087" y="7730"/>
                    <a:pt x="37336" y="8831"/>
                  </a:cubicBezTo>
                  <a:cubicBezTo>
                    <a:pt x="37460" y="9374"/>
                    <a:pt x="37553" y="9963"/>
                    <a:pt x="37568" y="10553"/>
                  </a:cubicBezTo>
                  <a:cubicBezTo>
                    <a:pt x="36498" y="9839"/>
                    <a:pt x="35505" y="9017"/>
                    <a:pt x="34606" y="8118"/>
                  </a:cubicBezTo>
                  <a:cubicBezTo>
                    <a:pt x="33768" y="7296"/>
                    <a:pt x="33008" y="6396"/>
                    <a:pt x="32342" y="5435"/>
                  </a:cubicBezTo>
                  <a:cubicBezTo>
                    <a:pt x="32000" y="4923"/>
                    <a:pt x="31675" y="4395"/>
                    <a:pt x="31364" y="3868"/>
                  </a:cubicBezTo>
                  <a:cubicBezTo>
                    <a:pt x="31132" y="3449"/>
                    <a:pt x="30899" y="2969"/>
                    <a:pt x="30930" y="2472"/>
                  </a:cubicBezTo>
                  <a:cubicBezTo>
                    <a:pt x="30961" y="2055"/>
                    <a:pt x="31171" y="1899"/>
                    <a:pt x="31467" y="1899"/>
                  </a:cubicBezTo>
                  <a:close/>
                  <a:moveTo>
                    <a:pt x="22938" y="3854"/>
                  </a:moveTo>
                  <a:cubicBezTo>
                    <a:pt x="23094" y="3854"/>
                    <a:pt x="23277" y="3916"/>
                    <a:pt x="23470" y="4039"/>
                  </a:cubicBezTo>
                  <a:cubicBezTo>
                    <a:pt x="24478" y="4644"/>
                    <a:pt x="25300" y="5745"/>
                    <a:pt x="25874" y="6737"/>
                  </a:cubicBezTo>
                  <a:cubicBezTo>
                    <a:pt x="26510" y="7808"/>
                    <a:pt x="26991" y="9033"/>
                    <a:pt x="27037" y="10289"/>
                  </a:cubicBezTo>
                  <a:cubicBezTo>
                    <a:pt x="27053" y="10584"/>
                    <a:pt x="27037" y="10863"/>
                    <a:pt x="26991" y="11158"/>
                  </a:cubicBezTo>
                  <a:cubicBezTo>
                    <a:pt x="26277" y="10522"/>
                    <a:pt x="25610" y="9824"/>
                    <a:pt x="25006" y="9079"/>
                  </a:cubicBezTo>
                  <a:cubicBezTo>
                    <a:pt x="24261" y="8164"/>
                    <a:pt x="23610" y="7172"/>
                    <a:pt x="23067" y="6132"/>
                  </a:cubicBezTo>
                  <a:cubicBezTo>
                    <a:pt x="22803" y="5636"/>
                    <a:pt x="22508" y="5109"/>
                    <a:pt x="22462" y="4535"/>
                  </a:cubicBezTo>
                  <a:cubicBezTo>
                    <a:pt x="22442" y="4078"/>
                    <a:pt x="22641" y="3854"/>
                    <a:pt x="22938" y="3854"/>
                  </a:cubicBezTo>
                  <a:close/>
                  <a:moveTo>
                    <a:pt x="13846" y="4038"/>
                  </a:moveTo>
                  <a:cubicBezTo>
                    <a:pt x="13854" y="4038"/>
                    <a:pt x="13862" y="4038"/>
                    <a:pt x="13870" y="4039"/>
                  </a:cubicBezTo>
                  <a:cubicBezTo>
                    <a:pt x="14459" y="4039"/>
                    <a:pt x="14971" y="4566"/>
                    <a:pt x="15343" y="4954"/>
                  </a:cubicBezTo>
                  <a:cubicBezTo>
                    <a:pt x="16212" y="5869"/>
                    <a:pt x="16832" y="7001"/>
                    <a:pt x="17127" y="8226"/>
                  </a:cubicBezTo>
                  <a:cubicBezTo>
                    <a:pt x="17375" y="9203"/>
                    <a:pt x="17437" y="10305"/>
                    <a:pt x="17173" y="11297"/>
                  </a:cubicBezTo>
                  <a:cubicBezTo>
                    <a:pt x="16987" y="11142"/>
                    <a:pt x="16801" y="10987"/>
                    <a:pt x="16615" y="10816"/>
                  </a:cubicBezTo>
                  <a:cubicBezTo>
                    <a:pt x="15793" y="10072"/>
                    <a:pt x="15079" y="9219"/>
                    <a:pt x="14490" y="8273"/>
                  </a:cubicBezTo>
                  <a:cubicBezTo>
                    <a:pt x="13916" y="7373"/>
                    <a:pt x="13265" y="6257"/>
                    <a:pt x="13156" y="5186"/>
                  </a:cubicBezTo>
                  <a:cubicBezTo>
                    <a:pt x="13110" y="4665"/>
                    <a:pt x="13216" y="4038"/>
                    <a:pt x="13846" y="4038"/>
                  </a:cubicBezTo>
                  <a:close/>
                  <a:moveTo>
                    <a:pt x="41367" y="1"/>
                  </a:moveTo>
                  <a:cubicBezTo>
                    <a:pt x="40854" y="1"/>
                    <a:pt x="40376" y="265"/>
                    <a:pt x="40189" y="782"/>
                  </a:cubicBezTo>
                  <a:cubicBezTo>
                    <a:pt x="39988" y="1340"/>
                    <a:pt x="40143" y="1945"/>
                    <a:pt x="40360" y="2472"/>
                  </a:cubicBezTo>
                  <a:cubicBezTo>
                    <a:pt x="41461" y="5155"/>
                    <a:pt x="43245" y="7590"/>
                    <a:pt x="45416" y="9514"/>
                  </a:cubicBezTo>
                  <a:cubicBezTo>
                    <a:pt x="45928" y="9963"/>
                    <a:pt x="46502" y="10429"/>
                    <a:pt x="47107" y="10863"/>
                  </a:cubicBezTo>
                  <a:cubicBezTo>
                    <a:pt x="47029" y="11313"/>
                    <a:pt x="46905" y="11762"/>
                    <a:pt x="46672" y="12166"/>
                  </a:cubicBezTo>
                  <a:cubicBezTo>
                    <a:pt x="46153" y="13017"/>
                    <a:pt x="45333" y="13316"/>
                    <a:pt x="44422" y="13316"/>
                  </a:cubicBezTo>
                  <a:cubicBezTo>
                    <a:pt x="42994" y="13316"/>
                    <a:pt x="41343" y="12581"/>
                    <a:pt x="40282" y="12088"/>
                  </a:cubicBezTo>
                  <a:cubicBezTo>
                    <a:pt x="39631" y="11793"/>
                    <a:pt x="38995" y="11452"/>
                    <a:pt x="38390" y="11080"/>
                  </a:cubicBezTo>
                  <a:cubicBezTo>
                    <a:pt x="38406" y="10444"/>
                    <a:pt x="38359" y="9824"/>
                    <a:pt x="38266" y="9219"/>
                  </a:cubicBezTo>
                  <a:cubicBezTo>
                    <a:pt x="37832" y="6536"/>
                    <a:pt x="36312" y="4039"/>
                    <a:pt x="34187" y="2379"/>
                  </a:cubicBezTo>
                  <a:cubicBezTo>
                    <a:pt x="33521" y="1853"/>
                    <a:pt x="32475" y="1044"/>
                    <a:pt x="31522" y="1044"/>
                  </a:cubicBezTo>
                  <a:cubicBezTo>
                    <a:pt x="31211" y="1044"/>
                    <a:pt x="30910" y="1130"/>
                    <a:pt x="30635" y="1340"/>
                  </a:cubicBezTo>
                  <a:cubicBezTo>
                    <a:pt x="29596" y="2131"/>
                    <a:pt x="30248" y="3604"/>
                    <a:pt x="30760" y="4488"/>
                  </a:cubicBezTo>
                  <a:cubicBezTo>
                    <a:pt x="32155" y="6908"/>
                    <a:pt x="34048" y="9002"/>
                    <a:pt x="36281" y="10677"/>
                  </a:cubicBezTo>
                  <a:cubicBezTo>
                    <a:pt x="36684" y="10971"/>
                    <a:pt x="37103" y="11251"/>
                    <a:pt x="37522" y="11514"/>
                  </a:cubicBezTo>
                  <a:cubicBezTo>
                    <a:pt x="37460" y="11918"/>
                    <a:pt x="37367" y="12305"/>
                    <a:pt x="37181" y="12662"/>
                  </a:cubicBezTo>
                  <a:cubicBezTo>
                    <a:pt x="36538" y="14003"/>
                    <a:pt x="35308" y="14480"/>
                    <a:pt x="33990" y="14480"/>
                  </a:cubicBezTo>
                  <a:cubicBezTo>
                    <a:pt x="32794" y="14480"/>
                    <a:pt x="31525" y="14087"/>
                    <a:pt x="30558" y="13593"/>
                  </a:cubicBezTo>
                  <a:cubicBezTo>
                    <a:pt x="29565" y="13096"/>
                    <a:pt x="28619" y="12476"/>
                    <a:pt x="27751" y="11793"/>
                  </a:cubicBezTo>
                  <a:cubicBezTo>
                    <a:pt x="28263" y="9808"/>
                    <a:pt x="27347" y="7404"/>
                    <a:pt x="26293" y="5807"/>
                  </a:cubicBezTo>
                  <a:cubicBezTo>
                    <a:pt x="25890" y="5217"/>
                    <a:pt x="25440" y="4659"/>
                    <a:pt x="24928" y="4163"/>
                  </a:cubicBezTo>
                  <a:cubicBezTo>
                    <a:pt x="24478" y="3713"/>
                    <a:pt x="23935" y="3201"/>
                    <a:pt x="23299" y="3046"/>
                  </a:cubicBezTo>
                  <a:cubicBezTo>
                    <a:pt x="23153" y="3009"/>
                    <a:pt x="23017" y="2991"/>
                    <a:pt x="22890" y="2991"/>
                  </a:cubicBezTo>
                  <a:cubicBezTo>
                    <a:pt x="21863" y="2991"/>
                    <a:pt x="21483" y="4141"/>
                    <a:pt x="21717" y="5093"/>
                  </a:cubicBezTo>
                  <a:cubicBezTo>
                    <a:pt x="22028" y="6396"/>
                    <a:pt x="22912" y="7668"/>
                    <a:pt x="23687" y="8738"/>
                  </a:cubicBezTo>
                  <a:cubicBezTo>
                    <a:pt x="24509" y="9870"/>
                    <a:pt x="25471" y="10925"/>
                    <a:pt x="26525" y="11856"/>
                  </a:cubicBezTo>
                  <a:cubicBezTo>
                    <a:pt x="26603" y="11918"/>
                    <a:pt x="26681" y="11980"/>
                    <a:pt x="26743" y="12042"/>
                  </a:cubicBezTo>
                  <a:cubicBezTo>
                    <a:pt x="26541" y="12538"/>
                    <a:pt x="26215" y="12972"/>
                    <a:pt x="25734" y="13282"/>
                  </a:cubicBezTo>
                  <a:cubicBezTo>
                    <a:pt x="25077" y="13724"/>
                    <a:pt x="24271" y="13885"/>
                    <a:pt x="23473" y="13885"/>
                  </a:cubicBezTo>
                  <a:cubicBezTo>
                    <a:pt x="23179" y="13885"/>
                    <a:pt x="22886" y="13863"/>
                    <a:pt x="22602" y="13825"/>
                  </a:cubicBezTo>
                  <a:cubicBezTo>
                    <a:pt x="20911" y="13608"/>
                    <a:pt x="19267" y="12848"/>
                    <a:pt x="17871" y="11840"/>
                  </a:cubicBezTo>
                  <a:cubicBezTo>
                    <a:pt x="18011" y="11437"/>
                    <a:pt x="18104" y="11002"/>
                    <a:pt x="18135" y="10568"/>
                  </a:cubicBezTo>
                  <a:cubicBezTo>
                    <a:pt x="18290" y="9157"/>
                    <a:pt x="17980" y="7699"/>
                    <a:pt x="17359" y="6412"/>
                  </a:cubicBezTo>
                  <a:cubicBezTo>
                    <a:pt x="16801" y="5248"/>
                    <a:pt x="15839" y="3868"/>
                    <a:pt x="14583" y="3356"/>
                  </a:cubicBezTo>
                  <a:cubicBezTo>
                    <a:pt x="14337" y="3254"/>
                    <a:pt x="14095" y="3206"/>
                    <a:pt x="13868" y="3206"/>
                  </a:cubicBezTo>
                  <a:cubicBezTo>
                    <a:pt x="12992" y="3206"/>
                    <a:pt x="12315" y="3910"/>
                    <a:pt x="12303" y="4907"/>
                  </a:cubicBezTo>
                  <a:cubicBezTo>
                    <a:pt x="12288" y="6163"/>
                    <a:pt x="13017" y="7466"/>
                    <a:pt x="13637" y="8490"/>
                  </a:cubicBezTo>
                  <a:cubicBezTo>
                    <a:pt x="14474" y="9886"/>
                    <a:pt x="15576" y="11111"/>
                    <a:pt x="16847" y="12119"/>
                  </a:cubicBezTo>
                  <a:cubicBezTo>
                    <a:pt x="16336" y="13081"/>
                    <a:pt x="15359" y="13608"/>
                    <a:pt x="14257" y="13794"/>
                  </a:cubicBezTo>
                  <a:cubicBezTo>
                    <a:pt x="13849" y="13862"/>
                    <a:pt x="13436" y="13894"/>
                    <a:pt x="13020" y="13894"/>
                  </a:cubicBezTo>
                  <a:cubicBezTo>
                    <a:pt x="10968" y="13894"/>
                    <a:pt x="8858" y="13130"/>
                    <a:pt x="7092" y="12228"/>
                  </a:cubicBezTo>
                  <a:cubicBezTo>
                    <a:pt x="4828" y="11080"/>
                    <a:pt x="2780" y="9545"/>
                    <a:pt x="780" y="8009"/>
                  </a:cubicBezTo>
                  <a:cubicBezTo>
                    <a:pt x="703" y="7952"/>
                    <a:pt x="627" y="7927"/>
                    <a:pt x="556" y="7927"/>
                  </a:cubicBezTo>
                  <a:cubicBezTo>
                    <a:pt x="224" y="7927"/>
                    <a:pt x="0" y="8470"/>
                    <a:pt x="345" y="8738"/>
                  </a:cubicBezTo>
                  <a:cubicBezTo>
                    <a:pt x="1571" y="9669"/>
                    <a:pt x="2796" y="10584"/>
                    <a:pt x="4083" y="11437"/>
                  </a:cubicBezTo>
                  <a:cubicBezTo>
                    <a:pt x="6580" y="13081"/>
                    <a:pt x="9372" y="14430"/>
                    <a:pt x="12396" y="14678"/>
                  </a:cubicBezTo>
                  <a:cubicBezTo>
                    <a:pt x="12660" y="14700"/>
                    <a:pt x="12929" y="14712"/>
                    <a:pt x="13199" y="14712"/>
                  </a:cubicBezTo>
                  <a:cubicBezTo>
                    <a:pt x="14280" y="14712"/>
                    <a:pt x="15386" y="14514"/>
                    <a:pt x="16305" y="13918"/>
                  </a:cubicBezTo>
                  <a:cubicBezTo>
                    <a:pt x="16832" y="13577"/>
                    <a:pt x="17235" y="13127"/>
                    <a:pt x="17530" y="12615"/>
                  </a:cubicBezTo>
                  <a:cubicBezTo>
                    <a:pt x="18181" y="13065"/>
                    <a:pt x="18879" y="13469"/>
                    <a:pt x="19624" y="13794"/>
                  </a:cubicBezTo>
                  <a:cubicBezTo>
                    <a:pt x="20768" y="14308"/>
                    <a:pt x="22183" y="14734"/>
                    <a:pt x="23542" y="14734"/>
                  </a:cubicBezTo>
                  <a:cubicBezTo>
                    <a:pt x="24724" y="14734"/>
                    <a:pt x="25862" y="14412"/>
                    <a:pt x="26743" y="13546"/>
                  </a:cubicBezTo>
                  <a:cubicBezTo>
                    <a:pt x="27037" y="13267"/>
                    <a:pt x="27254" y="12941"/>
                    <a:pt x="27425" y="12615"/>
                  </a:cubicBezTo>
                  <a:cubicBezTo>
                    <a:pt x="29241" y="14037"/>
                    <a:pt x="31504" y="15357"/>
                    <a:pt x="33796" y="15357"/>
                  </a:cubicBezTo>
                  <a:cubicBezTo>
                    <a:pt x="34030" y="15357"/>
                    <a:pt x="34264" y="15343"/>
                    <a:pt x="34497" y="15314"/>
                  </a:cubicBezTo>
                  <a:cubicBezTo>
                    <a:pt x="35754" y="15144"/>
                    <a:pt x="36979" y="14539"/>
                    <a:pt x="37708" y="13453"/>
                  </a:cubicBezTo>
                  <a:cubicBezTo>
                    <a:pt x="38003" y="13003"/>
                    <a:pt x="38189" y="12507"/>
                    <a:pt x="38282" y="11995"/>
                  </a:cubicBezTo>
                  <a:cubicBezTo>
                    <a:pt x="38825" y="12305"/>
                    <a:pt x="39367" y="12584"/>
                    <a:pt x="39941" y="12848"/>
                  </a:cubicBezTo>
                  <a:cubicBezTo>
                    <a:pt x="41166" y="13422"/>
                    <a:pt x="42469" y="13934"/>
                    <a:pt x="43803" y="14089"/>
                  </a:cubicBezTo>
                  <a:cubicBezTo>
                    <a:pt x="44004" y="14113"/>
                    <a:pt x="44205" y="14125"/>
                    <a:pt x="44405" y="14125"/>
                  </a:cubicBezTo>
                  <a:cubicBezTo>
                    <a:pt x="45504" y="14125"/>
                    <a:pt x="46562" y="13749"/>
                    <a:pt x="47231" y="12817"/>
                  </a:cubicBezTo>
                  <a:cubicBezTo>
                    <a:pt x="47556" y="12383"/>
                    <a:pt x="47743" y="11887"/>
                    <a:pt x="47851" y="11359"/>
                  </a:cubicBezTo>
                  <a:cubicBezTo>
                    <a:pt x="49177" y="12191"/>
                    <a:pt x="50635" y="12808"/>
                    <a:pt x="52144" y="12808"/>
                  </a:cubicBezTo>
                  <a:cubicBezTo>
                    <a:pt x="52575" y="12808"/>
                    <a:pt x="53012" y="12757"/>
                    <a:pt x="53450" y="12646"/>
                  </a:cubicBezTo>
                  <a:cubicBezTo>
                    <a:pt x="53940" y="12531"/>
                    <a:pt x="53774" y="11827"/>
                    <a:pt x="53325" y="11827"/>
                  </a:cubicBezTo>
                  <a:cubicBezTo>
                    <a:pt x="53291" y="11827"/>
                    <a:pt x="53255" y="11831"/>
                    <a:pt x="53217" y="11840"/>
                  </a:cubicBezTo>
                  <a:cubicBezTo>
                    <a:pt x="52866" y="11927"/>
                    <a:pt x="52514" y="11966"/>
                    <a:pt x="52163" y="11966"/>
                  </a:cubicBezTo>
                  <a:cubicBezTo>
                    <a:pt x="51198" y="11966"/>
                    <a:pt x="50247" y="11667"/>
                    <a:pt x="49371" y="11235"/>
                  </a:cubicBezTo>
                  <a:cubicBezTo>
                    <a:pt x="48890" y="11002"/>
                    <a:pt x="48425" y="10723"/>
                    <a:pt x="47975" y="10429"/>
                  </a:cubicBezTo>
                  <a:cubicBezTo>
                    <a:pt x="48006" y="10010"/>
                    <a:pt x="47975" y="9576"/>
                    <a:pt x="47944" y="9157"/>
                  </a:cubicBezTo>
                  <a:cubicBezTo>
                    <a:pt x="47665" y="6551"/>
                    <a:pt x="46641" y="3915"/>
                    <a:pt x="44796" y="2007"/>
                  </a:cubicBezTo>
                  <a:cubicBezTo>
                    <a:pt x="43974" y="1154"/>
                    <a:pt x="42717" y="115"/>
                    <a:pt x="41492" y="6"/>
                  </a:cubicBezTo>
                  <a:cubicBezTo>
                    <a:pt x="41450" y="3"/>
                    <a:pt x="41408" y="1"/>
                    <a:pt x="4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36" name="Google Shape;4336;p23"/>
            <p:cNvGrpSpPr/>
            <p:nvPr/>
          </p:nvGrpSpPr>
          <p:grpSpPr>
            <a:xfrm>
              <a:off x="7664325" y="-633325"/>
              <a:ext cx="2196575" cy="2507300"/>
              <a:chOff x="5018375" y="-52700"/>
              <a:chExt cx="2196575" cy="2507300"/>
            </a:xfrm>
          </p:grpSpPr>
          <p:sp>
            <p:nvSpPr>
              <p:cNvPr id="4337" name="Google Shape;4337;p23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23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23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40" name="Google Shape;4340;p23"/>
            <p:cNvSpPr/>
            <p:nvPr/>
          </p:nvSpPr>
          <p:spPr>
            <a:xfrm>
              <a:off x="7376425" y="3812375"/>
              <a:ext cx="2534541" cy="1738324"/>
            </a:xfrm>
            <a:custGeom>
              <a:avLst/>
              <a:gdLst/>
              <a:ahLst/>
              <a:cxnLst/>
              <a:rect l="l" t="t" r="r" b="b"/>
              <a:pathLst>
                <a:path w="80055" h="54906" extrusionOk="0">
                  <a:moveTo>
                    <a:pt x="44937" y="1"/>
                  </a:moveTo>
                  <a:cubicBezTo>
                    <a:pt x="30908" y="1"/>
                    <a:pt x="14808" y="9989"/>
                    <a:pt x="8814" y="23582"/>
                  </a:cubicBezTo>
                  <a:cubicBezTo>
                    <a:pt x="0" y="43571"/>
                    <a:pt x="12514" y="54905"/>
                    <a:pt x="29701" y="54905"/>
                  </a:cubicBezTo>
                  <a:cubicBezTo>
                    <a:pt x="31348" y="54905"/>
                    <a:pt x="33037" y="54801"/>
                    <a:pt x="34755" y="54591"/>
                  </a:cubicBezTo>
                  <a:cubicBezTo>
                    <a:pt x="34755" y="54591"/>
                    <a:pt x="80055" y="43154"/>
                    <a:pt x="65562" y="12667"/>
                  </a:cubicBezTo>
                  <a:cubicBezTo>
                    <a:pt x="61319" y="3736"/>
                    <a:pt x="53515" y="1"/>
                    <a:pt x="449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41" name="Google Shape;4341;p23"/>
            <p:cNvGrpSpPr/>
            <p:nvPr/>
          </p:nvGrpSpPr>
          <p:grpSpPr>
            <a:xfrm>
              <a:off x="-308212" y="-241130"/>
              <a:ext cx="1742123" cy="1722923"/>
              <a:chOff x="6009400" y="-263600"/>
              <a:chExt cx="1213600" cy="1200225"/>
            </a:xfrm>
          </p:grpSpPr>
          <p:sp>
            <p:nvSpPr>
              <p:cNvPr id="4342" name="Google Shape;4342;p23"/>
              <p:cNvSpPr/>
              <p:nvPr/>
            </p:nvSpPr>
            <p:spPr>
              <a:xfrm>
                <a:off x="7147375" y="62750"/>
                <a:ext cx="1917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767" h="691" extrusionOk="0">
                    <a:moveTo>
                      <a:pt x="690" y="1"/>
                    </a:moveTo>
                    <a:lnTo>
                      <a:pt x="0" y="499"/>
                    </a:lnTo>
                    <a:lnTo>
                      <a:pt x="77" y="690"/>
                    </a:lnTo>
                    <a:lnTo>
                      <a:pt x="766" y="192"/>
                    </a:lnTo>
                    <a:cubicBezTo>
                      <a:pt x="766" y="116"/>
                      <a:pt x="728" y="78"/>
                      <a:pt x="6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23"/>
              <p:cNvSpPr/>
              <p:nvPr/>
            </p:nvSpPr>
            <p:spPr>
              <a:xfrm>
                <a:off x="7143550" y="59900"/>
                <a:ext cx="2490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919" extrusionOk="0">
                    <a:moveTo>
                      <a:pt x="766" y="0"/>
                    </a:moveTo>
                    <a:lnTo>
                      <a:pt x="39" y="498"/>
                    </a:lnTo>
                    <a:cubicBezTo>
                      <a:pt x="39" y="536"/>
                      <a:pt x="0" y="574"/>
                      <a:pt x="0" y="613"/>
                    </a:cubicBezTo>
                    <a:cubicBezTo>
                      <a:pt x="0" y="651"/>
                      <a:pt x="0" y="689"/>
                      <a:pt x="0" y="728"/>
                    </a:cubicBezTo>
                    <a:lnTo>
                      <a:pt x="115" y="881"/>
                    </a:lnTo>
                    <a:cubicBezTo>
                      <a:pt x="153" y="919"/>
                      <a:pt x="192" y="919"/>
                      <a:pt x="230" y="919"/>
                    </a:cubicBezTo>
                    <a:lnTo>
                      <a:pt x="345" y="919"/>
                    </a:lnTo>
                    <a:lnTo>
                      <a:pt x="996" y="460"/>
                    </a:lnTo>
                    <a:cubicBezTo>
                      <a:pt x="996" y="383"/>
                      <a:pt x="957" y="345"/>
                      <a:pt x="919" y="306"/>
                    </a:cubicBezTo>
                    <a:cubicBezTo>
                      <a:pt x="919" y="230"/>
                      <a:pt x="881" y="192"/>
                      <a:pt x="843" y="115"/>
                    </a:cubicBezTo>
                    <a:cubicBezTo>
                      <a:pt x="843" y="77"/>
                      <a:pt x="804" y="38"/>
                      <a:pt x="7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23"/>
              <p:cNvSpPr/>
              <p:nvPr/>
            </p:nvSpPr>
            <p:spPr>
              <a:xfrm>
                <a:off x="7184700" y="131675"/>
                <a:ext cx="1247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31" extrusionOk="0">
                    <a:moveTo>
                      <a:pt x="1" y="0"/>
                    </a:moveTo>
                    <a:lnTo>
                      <a:pt x="1" y="230"/>
                    </a:lnTo>
                    <a:lnTo>
                      <a:pt x="498" y="230"/>
                    </a:lnTo>
                    <a:cubicBezTo>
                      <a:pt x="460" y="154"/>
                      <a:pt x="460" y="77"/>
                      <a:pt x="4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23"/>
              <p:cNvSpPr/>
              <p:nvPr/>
            </p:nvSpPr>
            <p:spPr>
              <a:xfrm>
                <a:off x="7180875" y="128800"/>
                <a:ext cx="172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60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15"/>
                    </a:cubicBezTo>
                    <a:lnTo>
                      <a:pt x="0" y="345"/>
                    </a:lnTo>
                    <a:cubicBezTo>
                      <a:pt x="0" y="422"/>
                      <a:pt x="77" y="460"/>
                      <a:pt x="154" y="460"/>
                    </a:cubicBezTo>
                    <a:lnTo>
                      <a:pt x="690" y="460"/>
                    </a:lnTo>
                    <a:cubicBezTo>
                      <a:pt x="690" y="422"/>
                      <a:pt x="651" y="383"/>
                      <a:pt x="651" y="345"/>
                    </a:cubicBezTo>
                    <a:cubicBezTo>
                      <a:pt x="613" y="269"/>
                      <a:pt x="613" y="192"/>
                      <a:pt x="575" y="115"/>
                    </a:cubicBezTo>
                    <a:cubicBezTo>
                      <a:pt x="575" y="77"/>
                      <a:pt x="536" y="39"/>
                      <a:pt x="5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23"/>
              <p:cNvSpPr/>
              <p:nvPr/>
            </p:nvSpPr>
            <p:spPr>
              <a:xfrm>
                <a:off x="7134925" y="225475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116" y="0"/>
                    </a:moveTo>
                    <a:lnTo>
                      <a:pt x="1" y="192"/>
                    </a:lnTo>
                    <a:lnTo>
                      <a:pt x="1800" y="1302"/>
                    </a:lnTo>
                    <a:lnTo>
                      <a:pt x="1877" y="1149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23"/>
              <p:cNvSpPr/>
              <p:nvPr/>
            </p:nvSpPr>
            <p:spPr>
              <a:xfrm>
                <a:off x="7131100" y="222175"/>
                <a:ext cx="5555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587" extrusionOk="0">
                    <a:moveTo>
                      <a:pt x="269" y="0"/>
                    </a:moveTo>
                    <a:cubicBezTo>
                      <a:pt x="256" y="0"/>
                      <a:pt x="243" y="5"/>
                      <a:pt x="230" y="17"/>
                    </a:cubicBezTo>
                    <a:cubicBezTo>
                      <a:pt x="192" y="17"/>
                      <a:pt x="154" y="17"/>
                      <a:pt x="116" y="56"/>
                    </a:cubicBezTo>
                    <a:lnTo>
                      <a:pt x="39" y="247"/>
                    </a:lnTo>
                    <a:cubicBezTo>
                      <a:pt x="1" y="285"/>
                      <a:pt x="1" y="400"/>
                      <a:pt x="77" y="438"/>
                    </a:cubicBezTo>
                    <a:lnTo>
                      <a:pt x="1877" y="1587"/>
                    </a:lnTo>
                    <a:lnTo>
                      <a:pt x="1953" y="1587"/>
                    </a:lnTo>
                    <a:cubicBezTo>
                      <a:pt x="1991" y="1587"/>
                      <a:pt x="2030" y="1549"/>
                      <a:pt x="2068" y="1549"/>
                    </a:cubicBezTo>
                    <a:lnTo>
                      <a:pt x="2183" y="1357"/>
                    </a:lnTo>
                    <a:cubicBezTo>
                      <a:pt x="2221" y="1281"/>
                      <a:pt x="2183" y="1204"/>
                      <a:pt x="2106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23"/>
              <p:cNvSpPr/>
              <p:nvPr/>
            </p:nvSpPr>
            <p:spPr>
              <a:xfrm>
                <a:off x="7183750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23"/>
              <p:cNvSpPr/>
              <p:nvPr/>
            </p:nvSpPr>
            <p:spPr>
              <a:xfrm>
                <a:off x="7178950" y="384675"/>
                <a:ext cx="440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43" extrusionOk="0">
                    <a:moveTo>
                      <a:pt x="1486" y="0"/>
                    </a:moveTo>
                    <a:cubicBezTo>
                      <a:pt x="1449" y="0"/>
                      <a:pt x="1411" y="10"/>
                      <a:pt x="1379" y="26"/>
                    </a:cubicBezTo>
                    <a:lnTo>
                      <a:pt x="77" y="1021"/>
                    </a:lnTo>
                    <a:cubicBezTo>
                      <a:pt x="39" y="1059"/>
                      <a:pt x="1" y="1136"/>
                      <a:pt x="77" y="1212"/>
                    </a:cubicBezTo>
                    <a:lnTo>
                      <a:pt x="192" y="1366"/>
                    </a:lnTo>
                    <a:cubicBezTo>
                      <a:pt x="192" y="1404"/>
                      <a:pt x="231" y="1442"/>
                      <a:pt x="269" y="1442"/>
                    </a:cubicBezTo>
                    <a:lnTo>
                      <a:pt x="307" y="1442"/>
                    </a:lnTo>
                    <a:cubicBezTo>
                      <a:pt x="345" y="1442"/>
                      <a:pt x="345" y="1442"/>
                      <a:pt x="384" y="1404"/>
                    </a:cubicBezTo>
                    <a:lnTo>
                      <a:pt x="1685" y="447"/>
                    </a:lnTo>
                    <a:cubicBezTo>
                      <a:pt x="1762" y="370"/>
                      <a:pt x="1762" y="294"/>
                      <a:pt x="1724" y="217"/>
                    </a:cubicBezTo>
                    <a:lnTo>
                      <a:pt x="1609" y="64"/>
                    </a:lnTo>
                    <a:cubicBezTo>
                      <a:pt x="1586" y="19"/>
                      <a:pt x="1538" y="0"/>
                      <a:pt x="1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23"/>
              <p:cNvSpPr/>
              <p:nvPr/>
            </p:nvSpPr>
            <p:spPr>
              <a:xfrm>
                <a:off x="7130150" y="547050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54" y="1"/>
                    </a:moveTo>
                    <a:lnTo>
                      <a:pt x="0" y="154"/>
                    </a:lnTo>
                    <a:lnTo>
                      <a:pt x="1800" y="1608"/>
                    </a:lnTo>
                    <a:lnTo>
                      <a:pt x="1915" y="1455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23"/>
              <p:cNvSpPr/>
              <p:nvPr/>
            </p:nvSpPr>
            <p:spPr>
              <a:xfrm>
                <a:off x="7126325" y="543225"/>
                <a:ext cx="5647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1915" extrusionOk="0">
                    <a:moveTo>
                      <a:pt x="268" y="0"/>
                    </a:moveTo>
                    <a:cubicBezTo>
                      <a:pt x="230" y="0"/>
                      <a:pt x="192" y="39"/>
                      <a:pt x="192" y="77"/>
                    </a:cubicBezTo>
                    <a:lnTo>
                      <a:pt x="39" y="230"/>
                    </a:lnTo>
                    <a:cubicBezTo>
                      <a:pt x="0" y="268"/>
                      <a:pt x="0" y="383"/>
                      <a:pt x="77" y="422"/>
                    </a:cubicBezTo>
                    <a:lnTo>
                      <a:pt x="1876" y="1876"/>
                    </a:lnTo>
                    <a:cubicBezTo>
                      <a:pt x="1876" y="1915"/>
                      <a:pt x="1914" y="1915"/>
                      <a:pt x="1953" y="1915"/>
                    </a:cubicBezTo>
                    <a:lnTo>
                      <a:pt x="1991" y="1915"/>
                    </a:lnTo>
                    <a:cubicBezTo>
                      <a:pt x="2029" y="1915"/>
                      <a:pt x="2029" y="1876"/>
                      <a:pt x="2068" y="1876"/>
                    </a:cubicBezTo>
                    <a:lnTo>
                      <a:pt x="2182" y="1723"/>
                    </a:lnTo>
                    <a:cubicBezTo>
                      <a:pt x="2259" y="1647"/>
                      <a:pt x="2221" y="1570"/>
                      <a:pt x="2182" y="1493"/>
                    </a:cubicBezTo>
                    <a:lnTo>
                      <a:pt x="383" y="39"/>
                    </a:lnTo>
                    <a:cubicBezTo>
                      <a:pt x="345" y="0"/>
                      <a:pt x="307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23"/>
              <p:cNvSpPr/>
              <p:nvPr/>
            </p:nvSpPr>
            <p:spPr>
              <a:xfrm>
                <a:off x="7013375" y="733675"/>
                <a:ext cx="392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303" extrusionOk="0">
                    <a:moveTo>
                      <a:pt x="1456" y="1"/>
                    </a:moveTo>
                    <a:lnTo>
                      <a:pt x="1" y="1149"/>
                    </a:lnTo>
                    <a:lnTo>
                      <a:pt x="116" y="1303"/>
                    </a:lnTo>
                    <a:lnTo>
                      <a:pt x="1570" y="154"/>
                    </a:lnTo>
                    <a:lnTo>
                      <a:pt x="14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23"/>
              <p:cNvSpPr/>
              <p:nvPr/>
            </p:nvSpPr>
            <p:spPr>
              <a:xfrm>
                <a:off x="7008600" y="730175"/>
                <a:ext cx="4787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96" extrusionOk="0">
                    <a:moveTo>
                      <a:pt x="1627" y="1"/>
                    </a:moveTo>
                    <a:cubicBezTo>
                      <a:pt x="1595" y="1"/>
                      <a:pt x="1563" y="10"/>
                      <a:pt x="1532" y="26"/>
                    </a:cubicBezTo>
                    <a:lnTo>
                      <a:pt x="77" y="1175"/>
                    </a:lnTo>
                    <a:cubicBezTo>
                      <a:pt x="0" y="1213"/>
                      <a:pt x="0" y="1328"/>
                      <a:pt x="39" y="1366"/>
                    </a:cubicBezTo>
                    <a:lnTo>
                      <a:pt x="153" y="1519"/>
                    </a:lnTo>
                    <a:cubicBezTo>
                      <a:pt x="192" y="1557"/>
                      <a:pt x="230" y="1596"/>
                      <a:pt x="268" y="1596"/>
                    </a:cubicBezTo>
                    <a:cubicBezTo>
                      <a:pt x="307" y="1596"/>
                      <a:pt x="345" y="1596"/>
                      <a:pt x="383" y="1557"/>
                    </a:cubicBezTo>
                    <a:lnTo>
                      <a:pt x="1838" y="409"/>
                    </a:lnTo>
                    <a:cubicBezTo>
                      <a:pt x="1876" y="409"/>
                      <a:pt x="1876" y="371"/>
                      <a:pt x="1915" y="332"/>
                    </a:cubicBezTo>
                    <a:cubicBezTo>
                      <a:pt x="1915" y="294"/>
                      <a:pt x="1876" y="256"/>
                      <a:pt x="1876" y="217"/>
                    </a:cubicBezTo>
                    <a:lnTo>
                      <a:pt x="1761" y="64"/>
                    </a:lnTo>
                    <a:cubicBezTo>
                      <a:pt x="1717" y="19"/>
                      <a:pt x="1672" y="1"/>
                      <a:pt x="16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23"/>
              <p:cNvSpPr/>
              <p:nvPr/>
            </p:nvSpPr>
            <p:spPr>
              <a:xfrm>
                <a:off x="7135900" y="4733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23"/>
              <p:cNvSpPr/>
              <p:nvPr/>
            </p:nvSpPr>
            <p:spPr>
              <a:xfrm>
                <a:off x="7132050" y="46952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8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8" y="498"/>
                      <a:pt x="154" y="498"/>
                    </a:cubicBezTo>
                    <a:lnTo>
                      <a:pt x="2107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23"/>
              <p:cNvSpPr/>
              <p:nvPr/>
            </p:nvSpPr>
            <p:spPr>
              <a:xfrm>
                <a:off x="6928200" y="-18600"/>
                <a:ext cx="354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23"/>
              <p:cNvSpPr/>
              <p:nvPr/>
            </p:nvSpPr>
            <p:spPr>
              <a:xfrm>
                <a:off x="6924375" y="-22425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54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417" y="2259"/>
                    </a:cubicBezTo>
                    <a:cubicBezTo>
                      <a:pt x="1417" y="2259"/>
                      <a:pt x="1455" y="2259"/>
                      <a:pt x="1493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23"/>
              <p:cNvSpPr/>
              <p:nvPr/>
            </p:nvSpPr>
            <p:spPr>
              <a:xfrm>
                <a:off x="6444875" y="-38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3" y="1"/>
                    </a:moveTo>
                    <a:lnTo>
                      <a:pt x="0" y="116"/>
                    </a:lnTo>
                    <a:lnTo>
                      <a:pt x="1072" y="1762"/>
                    </a:lnTo>
                    <a:lnTo>
                      <a:pt x="1225" y="1685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23"/>
              <p:cNvSpPr/>
              <p:nvPr/>
            </p:nvSpPr>
            <p:spPr>
              <a:xfrm>
                <a:off x="6441050" y="-42200"/>
                <a:ext cx="38300" cy="51400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56" extrusionOk="0">
                    <a:moveTo>
                      <a:pt x="325" y="1"/>
                    </a:moveTo>
                    <a:cubicBezTo>
                      <a:pt x="293" y="1"/>
                      <a:pt x="261" y="10"/>
                      <a:pt x="230" y="26"/>
                    </a:cubicBezTo>
                    <a:lnTo>
                      <a:pt x="77" y="141"/>
                    </a:lnTo>
                    <a:cubicBezTo>
                      <a:pt x="38" y="141"/>
                      <a:pt x="0" y="179"/>
                      <a:pt x="0" y="217"/>
                    </a:cubicBezTo>
                    <a:cubicBezTo>
                      <a:pt x="0" y="256"/>
                      <a:pt x="0" y="294"/>
                      <a:pt x="38" y="332"/>
                    </a:cubicBezTo>
                    <a:lnTo>
                      <a:pt x="1110" y="2017"/>
                    </a:lnTo>
                    <a:cubicBezTo>
                      <a:pt x="1149" y="2055"/>
                      <a:pt x="1187" y="2055"/>
                      <a:pt x="1225" y="2055"/>
                    </a:cubicBezTo>
                    <a:lnTo>
                      <a:pt x="1302" y="2055"/>
                    </a:lnTo>
                    <a:lnTo>
                      <a:pt x="1493" y="1940"/>
                    </a:lnTo>
                    <a:cubicBezTo>
                      <a:pt x="1493" y="1902"/>
                      <a:pt x="1531" y="1902"/>
                      <a:pt x="1531" y="1825"/>
                    </a:cubicBezTo>
                    <a:cubicBezTo>
                      <a:pt x="1531" y="1787"/>
                      <a:pt x="1531" y="1749"/>
                      <a:pt x="1531" y="1749"/>
                    </a:cubicBezTo>
                    <a:lnTo>
                      <a:pt x="459" y="64"/>
                    </a:lnTo>
                    <a:cubicBezTo>
                      <a:pt x="415" y="19"/>
                      <a:pt x="370" y="1"/>
                      <a:pt x="3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23"/>
              <p:cNvSpPr/>
              <p:nvPr/>
            </p:nvSpPr>
            <p:spPr>
              <a:xfrm>
                <a:off x="6716675" y="-113350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8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23"/>
              <p:cNvSpPr/>
              <p:nvPr/>
            </p:nvSpPr>
            <p:spPr>
              <a:xfrm>
                <a:off x="6712850" y="-116600"/>
                <a:ext cx="41175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60" extrusionOk="0">
                    <a:moveTo>
                      <a:pt x="1368" y="0"/>
                    </a:moveTo>
                    <a:cubicBezTo>
                      <a:pt x="1318" y="0"/>
                      <a:pt x="1253" y="27"/>
                      <a:pt x="1226" y="54"/>
                    </a:cubicBezTo>
                    <a:lnTo>
                      <a:pt x="1" y="1815"/>
                    </a:lnTo>
                    <a:cubicBezTo>
                      <a:pt x="1" y="1854"/>
                      <a:pt x="1" y="1892"/>
                      <a:pt x="1" y="1930"/>
                    </a:cubicBezTo>
                    <a:cubicBezTo>
                      <a:pt x="1" y="1968"/>
                      <a:pt x="39" y="2007"/>
                      <a:pt x="39" y="2007"/>
                    </a:cubicBezTo>
                    <a:lnTo>
                      <a:pt x="230" y="2122"/>
                    </a:lnTo>
                    <a:cubicBezTo>
                      <a:pt x="230" y="2160"/>
                      <a:pt x="269" y="2160"/>
                      <a:pt x="307" y="2160"/>
                    </a:cubicBezTo>
                    <a:cubicBezTo>
                      <a:pt x="345" y="2160"/>
                      <a:pt x="384" y="2122"/>
                      <a:pt x="422" y="2083"/>
                    </a:cubicBezTo>
                    <a:lnTo>
                      <a:pt x="1609" y="360"/>
                    </a:lnTo>
                    <a:cubicBezTo>
                      <a:pt x="1647" y="322"/>
                      <a:pt x="1647" y="284"/>
                      <a:pt x="1647" y="246"/>
                    </a:cubicBezTo>
                    <a:cubicBezTo>
                      <a:pt x="1647" y="207"/>
                      <a:pt x="1609" y="169"/>
                      <a:pt x="1570" y="131"/>
                    </a:cubicBezTo>
                    <a:lnTo>
                      <a:pt x="1417" y="16"/>
                    </a:lnTo>
                    <a:cubicBezTo>
                      <a:pt x="1406" y="5"/>
                      <a:pt x="1388" y="0"/>
                      <a:pt x="1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23"/>
              <p:cNvSpPr/>
              <p:nvPr/>
            </p:nvSpPr>
            <p:spPr>
              <a:xfrm>
                <a:off x="6911925" y="477175"/>
                <a:ext cx="354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23"/>
              <p:cNvSpPr/>
              <p:nvPr/>
            </p:nvSpPr>
            <p:spPr>
              <a:xfrm>
                <a:off x="6908100" y="473350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9" y="1"/>
                      <a:pt x="269" y="39"/>
                    </a:cubicBezTo>
                    <a:lnTo>
                      <a:pt x="77" y="154"/>
                    </a:lnTo>
                    <a:cubicBezTo>
                      <a:pt x="39" y="192"/>
                      <a:pt x="1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379" y="2259"/>
                    </a:cubicBezTo>
                    <a:lnTo>
                      <a:pt x="1417" y="2259"/>
                    </a:lnTo>
                    <a:cubicBezTo>
                      <a:pt x="1417" y="2259"/>
                      <a:pt x="1455" y="2259"/>
                      <a:pt x="1494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2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23"/>
              <p:cNvSpPr/>
              <p:nvPr/>
            </p:nvSpPr>
            <p:spPr>
              <a:xfrm>
                <a:off x="6780800" y="19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4" y="0"/>
                    </a:moveTo>
                    <a:lnTo>
                      <a:pt x="1" y="77"/>
                    </a:lnTo>
                    <a:lnTo>
                      <a:pt x="1073" y="1761"/>
                    </a:lnTo>
                    <a:lnTo>
                      <a:pt x="1226" y="1646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23"/>
              <p:cNvSpPr/>
              <p:nvPr/>
            </p:nvSpPr>
            <p:spPr>
              <a:xfrm>
                <a:off x="6776975" y="15500"/>
                <a:ext cx="383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83" extrusionOk="0">
                    <a:moveTo>
                      <a:pt x="291" y="0"/>
                    </a:moveTo>
                    <a:cubicBezTo>
                      <a:pt x="271" y="0"/>
                      <a:pt x="251" y="5"/>
                      <a:pt x="230" y="15"/>
                    </a:cubicBezTo>
                    <a:lnTo>
                      <a:pt x="77" y="130"/>
                    </a:lnTo>
                    <a:cubicBezTo>
                      <a:pt x="39" y="168"/>
                      <a:pt x="1" y="206"/>
                      <a:pt x="1" y="245"/>
                    </a:cubicBezTo>
                    <a:cubicBezTo>
                      <a:pt x="1" y="283"/>
                      <a:pt x="1" y="321"/>
                      <a:pt x="39" y="360"/>
                    </a:cubicBezTo>
                    <a:lnTo>
                      <a:pt x="1111" y="2006"/>
                    </a:lnTo>
                    <a:cubicBezTo>
                      <a:pt x="1111" y="2044"/>
                      <a:pt x="1187" y="2082"/>
                      <a:pt x="1226" y="2082"/>
                    </a:cubicBezTo>
                    <a:cubicBezTo>
                      <a:pt x="1264" y="2082"/>
                      <a:pt x="1264" y="2082"/>
                      <a:pt x="1302" y="2044"/>
                    </a:cubicBezTo>
                    <a:lnTo>
                      <a:pt x="1455" y="1929"/>
                    </a:lnTo>
                    <a:cubicBezTo>
                      <a:pt x="1494" y="1929"/>
                      <a:pt x="1532" y="1891"/>
                      <a:pt x="1532" y="1853"/>
                    </a:cubicBezTo>
                    <a:cubicBezTo>
                      <a:pt x="1532" y="1814"/>
                      <a:pt x="1532" y="1776"/>
                      <a:pt x="1494" y="1738"/>
                    </a:cubicBezTo>
                    <a:lnTo>
                      <a:pt x="422" y="92"/>
                    </a:lnTo>
                    <a:cubicBezTo>
                      <a:pt x="394" y="36"/>
                      <a:pt x="345" y="0"/>
                      <a:pt x="2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23"/>
              <p:cNvSpPr/>
              <p:nvPr/>
            </p:nvSpPr>
            <p:spPr>
              <a:xfrm>
                <a:off x="6795175" y="895425"/>
                <a:ext cx="6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571" extrusionOk="0">
                    <a:moveTo>
                      <a:pt x="77" y="1"/>
                    </a:moveTo>
                    <a:lnTo>
                      <a:pt x="0" y="1570"/>
                    </a:lnTo>
                    <a:cubicBezTo>
                      <a:pt x="77" y="1570"/>
                      <a:pt x="153" y="1532"/>
                      <a:pt x="191" y="1532"/>
                    </a:cubicBezTo>
                    <a:lnTo>
                      <a:pt x="268" y="39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23"/>
              <p:cNvSpPr/>
              <p:nvPr/>
            </p:nvSpPr>
            <p:spPr>
              <a:xfrm>
                <a:off x="6791325" y="891600"/>
                <a:ext cx="14400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801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16" y="39"/>
                    </a:cubicBezTo>
                    <a:cubicBezTo>
                      <a:pt x="78" y="77"/>
                      <a:pt x="78" y="116"/>
                      <a:pt x="78" y="154"/>
                    </a:cubicBezTo>
                    <a:lnTo>
                      <a:pt x="1" y="1800"/>
                    </a:lnTo>
                    <a:cubicBezTo>
                      <a:pt x="78" y="1762"/>
                      <a:pt x="116" y="1762"/>
                      <a:pt x="154" y="1723"/>
                    </a:cubicBezTo>
                    <a:cubicBezTo>
                      <a:pt x="231" y="1723"/>
                      <a:pt x="307" y="1685"/>
                      <a:pt x="345" y="1685"/>
                    </a:cubicBezTo>
                    <a:cubicBezTo>
                      <a:pt x="422" y="1685"/>
                      <a:pt x="460" y="1647"/>
                      <a:pt x="499" y="1647"/>
                    </a:cubicBezTo>
                    <a:lnTo>
                      <a:pt x="575" y="192"/>
                    </a:lnTo>
                    <a:cubicBezTo>
                      <a:pt x="575" y="116"/>
                      <a:pt x="499" y="39"/>
                      <a:pt x="422" y="39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23"/>
              <p:cNvSpPr/>
              <p:nvPr/>
            </p:nvSpPr>
            <p:spPr>
              <a:xfrm>
                <a:off x="6675525" y="841825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7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23"/>
              <p:cNvSpPr/>
              <p:nvPr/>
            </p:nvSpPr>
            <p:spPr>
              <a:xfrm>
                <a:off x="6671700" y="838325"/>
                <a:ext cx="42125" cy="5425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2170" extrusionOk="0">
                    <a:moveTo>
                      <a:pt x="1360" y="1"/>
                    </a:moveTo>
                    <a:cubicBezTo>
                      <a:pt x="1315" y="1"/>
                      <a:pt x="1270" y="20"/>
                      <a:pt x="1226" y="64"/>
                    </a:cubicBezTo>
                    <a:lnTo>
                      <a:pt x="39" y="1825"/>
                    </a:lnTo>
                    <a:cubicBezTo>
                      <a:pt x="0" y="1864"/>
                      <a:pt x="0" y="1902"/>
                      <a:pt x="0" y="1940"/>
                    </a:cubicBezTo>
                    <a:cubicBezTo>
                      <a:pt x="39" y="1979"/>
                      <a:pt x="39" y="2017"/>
                      <a:pt x="77" y="2017"/>
                    </a:cubicBezTo>
                    <a:lnTo>
                      <a:pt x="230" y="2132"/>
                    </a:lnTo>
                    <a:cubicBezTo>
                      <a:pt x="268" y="2132"/>
                      <a:pt x="307" y="2170"/>
                      <a:pt x="307" y="2170"/>
                    </a:cubicBezTo>
                    <a:cubicBezTo>
                      <a:pt x="383" y="2170"/>
                      <a:pt x="422" y="2132"/>
                      <a:pt x="460" y="2093"/>
                    </a:cubicBezTo>
                    <a:lnTo>
                      <a:pt x="1647" y="332"/>
                    </a:lnTo>
                    <a:cubicBezTo>
                      <a:pt x="1685" y="332"/>
                      <a:pt x="1685" y="294"/>
                      <a:pt x="1685" y="256"/>
                    </a:cubicBezTo>
                    <a:cubicBezTo>
                      <a:pt x="1647" y="218"/>
                      <a:pt x="1647" y="179"/>
                      <a:pt x="1608" y="141"/>
                    </a:cubicBezTo>
                    <a:lnTo>
                      <a:pt x="1455" y="26"/>
                    </a:lnTo>
                    <a:cubicBezTo>
                      <a:pt x="1424" y="10"/>
                      <a:pt x="1392" y="1"/>
                      <a:pt x="13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23"/>
              <p:cNvSpPr/>
              <p:nvPr/>
            </p:nvSpPr>
            <p:spPr>
              <a:xfrm>
                <a:off x="6517600" y="883950"/>
                <a:ext cx="268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56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920" y="1455"/>
                    </a:lnTo>
                    <a:lnTo>
                      <a:pt x="1073" y="134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23"/>
              <p:cNvSpPr/>
              <p:nvPr/>
            </p:nvSpPr>
            <p:spPr>
              <a:xfrm>
                <a:off x="6513775" y="880025"/>
                <a:ext cx="34475" cy="441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766" extrusionOk="0">
                    <a:moveTo>
                      <a:pt x="299" y="1"/>
                    </a:moveTo>
                    <a:cubicBezTo>
                      <a:pt x="271" y="1"/>
                      <a:pt x="245" y="13"/>
                      <a:pt x="230" y="43"/>
                    </a:cubicBezTo>
                    <a:lnTo>
                      <a:pt x="39" y="157"/>
                    </a:lnTo>
                    <a:cubicBezTo>
                      <a:pt x="1" y="157"/>
                      <a:pt x="1" y="196"/>
                      <a:pt x="1" y="234"/>
                    </a:cubicBezTo>
                    <a:cubicBezTo>
                      <a:pt x="1" y="272"/>
                      <a:pt x="1" y="311"/>
                      <a:pt x="1" y="349"/>
                    </a:cubicBezTo>
                    <a:lnTo>
                      <a:pt x="958" y="1689"/>
                    </a:lnTo>
                    <a:cubicBezTo>
                      <a:pt x="958" y="1727"/>
                      <a:pt x="996" y="1765"/>
                      <a:pt x="1073" y="1765"/>
                    </a:cubicBezTo>
                    <a:cubicBezTo>
                      <a:pt x="1073" y="1765"/>
                      <a:pt x="1111" y="1727"/>
                      <a:pt x="1149" y="1727"/>
                    </a:cubicBezTo>
                    <a:lnTo>
                      <a:pt x="1302" y="1612"/>
                    </a:lnTo>
                    <a:cubicBezTo>
                      <a:pt x="1341" y="1574"/>
                      <a:pt x="1379" y="1536"/>
                      <a:pt x="1379" y="1497"/>
                    </a:cubicBezTo>
                    <a:cubicBezTo>
                      <a:pt x="1379" y="1459"/>
                      <a:pt x="1379" y="1421"/>
                      <a:pt x="1341" y="1421"/>
                    </a:cubicBezTo>
                    <a:lnTo>
                      <a:pt x="422" y="81"/>
                    </a:lnTo>
                    <a:cubicBezTo>
                      <a:pt x="398" y="34"/>
                      <a:pt x="345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23"/>
              <p:cNvSpPr/>
              <p:nvPr/>
            </p:nvSpPr>
            <p:spPr>
              <a:xfrm>
                <a:off x="6834400" y="362325"/>
                <a:ext cx="4215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877" extrusionOk="0">
                    <a:moveTo>
                      <a:pt x="1532" y="1"/>
                    </a:moveTo>
                    <a:lnTo>
                      <a:pt x="1" y="1724"/>
                    </a:lnTo>
                    <a:lnTo>
                      <a:pt x="154" y="1877"/>
                    </a:lnTo>
                    <a:lnTo>
                      <a:pt x="1685" y="154"/>
                    </a:lnTo>
                    <a:lnTo>
                      <a:pt x="153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23"/>
              <p:cNvSpPr/>
              <p:nvPr/>
            </p:nvSpPr>
            <p:spPr>
              <a:xfrm>
                <a:off x="6830575" y="358500"/>
                <a:ext cx="4980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183" extrusionOk="0">
                    <a:moveTo>
                      <a:pt x="1685" y="1"/>
                    </a:moveTo>
                    <a:cubicBezTo>
                      <a:pt x="1647" y="1"/>
                      <a:pt x="1608" y="39"/>
                      <a:pt x="1570" y="77"/>
                    </a:cubicBezTo>
                    <a:lnTo>
                      <a:pt x="39" y="1800"/>
                    </a:lnTo>
                    <a:cubicBezTo>
                      <a:pt x="1" y="1838"/>
                      <a:pt x="1" y="1953"/>
                      <a:pt x="77" y="1991"/>
                    </a:cubicBezTo>
                    <a:lnTo>
                      <a:pt x="230" y="2145"/>
                    </a:lnTo>
                    <a:cubicBezTo>
                      <a:pt x="230" y="2145"/>
                      <a:pt x="269" y="2183"/>
                      <a:pt x="307" y="2183"/>
                    </a:cubicBezTo>
                    <a:cubicBezTo>
                      <a:pt x="345" y="2183"/>
                      <a:pt x="383" y="2145"/>
                      <a:pt x="422" y="2106"/>
                    </a:cubicBezTo>
                    <a:lnTo>
                      <a:pt x="1953" y="383"/>
                    </a:lnTo>
                    <a:cubicBezTo>
                      <a:pt x="1991" y="307"/>
                      <a:pt x="1991" y="230"/>
                      <a:pt x="1953" y="192"/>
                    </a:cubicBezTo>
                    <a:lnTo>
                      <a:pt x="1800" y="39"/>
                    </a:lnTo>
                    <a:cubicBezTo>
                      <a:pt x="1762" y="39"/>
                      <a:pt x="1723" y="1"/>
                      <a:pt x="16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23"/>
              <p:cNvSpPr/>
              <p:nvPr/>
            </p:nvSpPr>
            <p:spPr>
              <a:xfrm>
                <a:off x="6455400" y="834175"/>
                <a:ext cx="67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54" extrusionOk="0">
                    <a:moveTo>
                      <a:pt x="77" y="1"/>
                    </a:moveTo>
                    <a:lnTo>
                      <a:pt x="0" y="1953"/>
                    </a:lnTo>
                    <a:lnTo>
                      <a:pt x="230" y="1953"/>
                    </a:ln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23"/>
              <p:cNvSpPr/>
              <p:nvPr/>
            </p:nvSpPr>
            <p:spPr>
              <a:xfrm>
                <a:off x="6451575" y="830350"/>
                <a:ext cx="143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575" h="226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77"/>
                      <a:pt x="115" y="115"/>
                      <a:pt x="77" y="154"/>
                    </a:cubicBezTo>
                    <a:lnTo>
                      <a:pt x="38" y="2106"/>
                    </a:lnTo>
                    <a:cubicBezTo>
                      <a:pt x="0" y="2183"/>
                      <a:pt x="77" y="2259"/>
                      <a:pt x="153" y="2259"/>
                    </a:cubicBezTo>
                    <a:lnTo>
                      <a:pt x="383" y="2259"/>
                    </a:lnTo>
                    <a:cubicBezTo>
                      <a:pt x="421" y="2259"/>
                      <a:pt x="421" y="2259"/>
                      <a:pt x="460" y="2221"/>
                    </a:cubicBezTo>
                    <a:cubicBezTo>
                      <a:pt x="498" y="2183"/>
                      <a:pt x="498" y="2144"/>
                      <a:pt x="498" y="2106"/>
                    </a:cubicBezTo>
                    <a:lnTo>
                      <a:pt x="574" y="154"/>
                    </a:lnTo>
                    <a:cubicBezTo>
                      <a:pt x="574" y="77"/>
                      <a:pt x="536" y="1"/>
                      <a:pt x="4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23"/>
              <p:cNvSpPr/>
              <p:nvPr/>
            </p:nvSpPr>
            <p:spPr>
              <a:xfrm>
                <a:off x="6089775" y="28300"/>
                <a:ext cx="8650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145" extrusionOk="0">
                    <a:moveTo>
                      <a:pt x="154" y="1"/>
                    </a:moveTo>
                    <a:lnTo>
                      <a:pt x="1" y="2145"/>
                    </a:lnTo>
                    <a:lnTo>
                      <a:pt x="192" y="2145"/>
                    </a:lnTo>
                    <a:lnTo>
                      <a:pt x="345" y="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23"/>
              <p:cNvSpPr/>
              <p:nvPr/>
            </p:nvSpPr>
            <p:spPr>
              <a:xfrm>
                <a:off x="6085950" y="24475"/>
                <a:ext cx="16300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451" extrusionOk="0">
                    <a:moveTo>
                      <a:pt x="307" y="1"/>
                    </a:moveTo>
                    <a:cubicBezTo>
                      <a:pt x="269" y="1"/>
                      <a:pt x="230" y="39"/>
                      <a:pt x="192" y="39"/>
                    </a:cubicBezTo>
                    <a:cubicBezTo>
                      <a:pt x="192" y="77"/>
                      <a:pt x="154" y="115"/>
                      <a:pt x="154" y="154"/>
                    </a:cubicBezTo>
                    <a:lnTo>
                      <a:pt x="1" y="2259"/>
                    </a:lnTo>
                    <a:cubicBezTo>
                      <a:pt x="1" y="2336"/>
                      <a:pt x="39" y="2412"/>
                      <a:pt x="116" y="2412"/>
                    </a:cubicBezTo>
                    <a:lnTo>
                      <a:pt x="307" y="2451"/>
                    </a:lnTo>
                    <a:lnTo>
                      <a:pt x="345" y="2451"/>
                    </a:lnTo>
                    <a:cubicBezTo>
                      <a:pt x="384" y="2451"/>
                      <a:pt x="422" y="2412"/>
                      <a:pt x="422" y="2412"/>
                    </a:cubicBezTo>
                    <a:cubicBezTo>
                      <a:pt x="460" y="2374"/>
                      <a:pt x="498" y="2336"/>
                      <a:pt x="498" y="2298"/>
                    </a:cubicBezTo>
                    <a:lnTo>
                      <a:pt x="652" y="192"/>
                    </a:lnTo>
                    <a:cubicBezTo>
                      <a:pt x="652" y="115"/>
                      <a:pt x="575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23"/>
              <p:cNvSpPr/>
              <p:nvPr/>
            </p:nvSpPr>
            <p:spPr>
              <a:xfrm>
                <a:off x="6146250" y="454225"/>
                <a:ext cx="28750" cy="63175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27" extrusionOk="0">
                    <a:moveTo>
                      <a:pt x="192" y="0"/>
                    </a:moveTo>
                    <a:lnTo>
                      <a:pt x="1" y="77"/>
                    </a:lnTo>
                    <a:lnTo>
                      <a:pt x="996" y="2527"/>
                    </a:lnTo>
                    <a:lnTo>
                      <a:pt x="1149" y="245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23"/>
              <p:cNvSpPr/>
              <p:nvPr/>
            </p:nvSpPr>
            <p:spPr>
              <a:xfrm>
                <a:off x="6142425" y="450625"/>
                <a:ext cx="36400" cy="7060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824" extrusionOk="0">
                    <a:moveTo>
                      <a:pt x="364" y="0"/>
                    </a:moveTo>
                    <a:cubicBezTo>
                      <a:pt x="345" y="0"/>
                      <a:pt x="326" y="10"/>
                      <a:pt x="307" y="29"/>
                    </a:cubicBezTo>
                    <a:lnTo>
                      <a:pt x="115" y="106"/>
                    </a:lnTo>
                    <a:cubicBezTo>
                      <a:pt x="39" y="106"/>
                      <a:pt x="1" y="221"/>
                      <a:pt x="39" y="297"/>
                    </a:cubicBezTo>
                    <a:lnTo>
                      <a:pt x="996" y="2709"/>
                    </a:lnTo>
                    <a:cubicBezTo>
                      <a:pt x="1034" y="2786"/>
                      <a:pt x="1072" y="2824"/>
                      <a:pt x="1149" y="2824"/>
                    </a:cubicBezTo>
                    <a:lnTo>
                      <a:pt x="1187" y="2824"/>
                    </a:lnTo>
                    <a:lnTo>
                      <a:pt x="1379" y="2747"/>
                    </a:lnTo>
                    <a:cubicBezTo>
                      <a:pt x="1417" y="2709"/>
                      <a:pt x="1455" y="2709"/>
                      <a:pt x="1455" y="2671"/>
                    </a:cubicBezTo>
                    <a:cubicBezTo>
                      <a:pt x="1455" y="2632"/>
                      <a:pt x="1455" y="2594"/>
                      <a:pt x="1455" y="2556"/>
                    </a:cubicBezTo>
                    <a:lnTo>
                      <a:pt x="498" y="106"/>
                    </a:lnTo>
                    <a:cubicBezTo>
                      <a:pt x="460" y="67"/>
                      <a:pt x="422" y="29"/>
                      <a:pt x="422" y="29"/>
                    </a:cubicBezTo>
                    <a:cubicBezTo>
                      <a:pt x="403" y="10"/>
                      <a:pt x="383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23"/>
              <p:cNvSpPr/>
              <p:nvPr/>
            </p:nvSpPr>
            <p:spPr>
              <a:xfrm>
                <a:off x="6102225" y="303950"/>
                <a:ext cx="4022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2566" extrusionOk="0">
                    <a:moveTo>
                      <a:pt x="1455" y="0"/>
                    </a:moveTo>
                    <a:lnTo>
                      <a:pt x="1" y="2451"/>
                    </a:lnTo>
                    <a:lnTo>
                      <a:pt x="154" y="2565"/>
                    </a:lnTo>
                    <a:lnTo>
                      <a:pt x="1609" y="115"/>
                    </a:lnTo>
                    <a:lnTo>
                      <a:pt x="145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23"/>
              <p:cNvSpPr/>
              <p:nvPr/>
            </p:nvSpPr>
            <p:spPr>
              <a:xfrm>
                <a:off x="6098400" y="300450"/>
                <a:ext cx="47875" cy="705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821" extrusionOk="0">
                    <a:moveTo>
                      <a:pt x="1593" y="0"/>
                    </a:moveTo>
                    <a:cubicBezTo>
                      <a:pt x="1552" y="0"/>
                      <a:pt x="1516" y="19"/>
                      <a:pt x="1494" y="64"/>
                    </a:cubicBezTo>
                    <a:lnTo>
                      <a:pt x="0" y="2514"/>
                    </a:lnTo>
                    <a:cubicBezTo>
                      <a:pt x="0" y="2552"/>
                      <a:pt x="0" y="2591"/>
                      <a:pt x="0" y="2629"/>
                    </a:cubicBezTo>
                    <a:cubicBezTo>
                      <a:pt x="0" y="2667"/>
                      <a:pt x="39" y="2667"/>
                      <a:pt x="77" y="2705"/>
                    </a:cubicBezTo>
                    <a:lnTo>
                      <a:pt x="230" y="2820"/>
                    </a:lnTo>
                    <a:lnTo>
                      <a:pt x="307" y="2820"/>
                    </a:lnTo>
                    <a:cubicBezTo>
                      <a:pt x="345" y="2820"/>
                      <a:pt x="422" y="2782"/>
                      <a:pt x="422" y="2744"/>
                    </a:cubicBezTo>
                    <a:lnTo>
                      <a:pt x="1915" y="332"/>
                    </a:lnTo>
                    <a:cubicBezTo>
                      <a:pt x="1915" y="294"/>
                      <a:pt x="1915" y="255"/>
                      <a:pt x="1915" y="217"/>
                    </a:cubicBezTo>
                    <a:cubicBezTo>
                      <a:pt x="1915" y="179"/>
                      <a:pt x="1876" y="140"/>
                      <a:pt x="1838" y="102"/>
                    </a:cubicBezTo>
                    <a:lnTo>
                      <a:pt x="1685" y="26"/>
                    </a:lnTo>
                    <a:cubicBezTo>
                      <a:pt x="1653" y="10"/>
                      <a:pt x="1622" y="0"/>
                      <a:pt x="15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23"/>
              <p:cNvSpPr/>
              <p:nvPr/>
            </p:nvSpPr>
            <p:spPr>
              <a:xfrm>
                <a:off x="6455400" y="-184175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93" y="1"/>
                    </a:moveTo>
                    <a:lnTo>
                      <a:pt x="0" y="1647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9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23"/>
              <p:cNvSpPr/>
              <p:nvPr/>
            </p:nvSpPr>
            <p:spPr>
              <a:xfrm>
                <a:off x="6451575" y="-188000"/>
                <a:ext cx="4882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068" extrusionOk="0">
                    <a:moveTo>
                      <a:pt x="1608" y="1"/>
                    </a:moveTo>
                    <a:cubicBezTo>
                      <a:pt x="1570" y="1"/>
                      <a:pt x="1532" y="39"/>
                      <a:pt x="1532" y="39"/>
                    </a:cubicBezTo>
                    <a:lnTo>
                      <a:pt x="77" y="1685"/>
                    </a:lnTo>
                    <a:cubicBezTo>
                      <a:pt x="0" y="1762"/>
                      <a:pt x="0" y="1838"/>
                      <a:pt x="77" y="1877"/>
                    </a:cubicBezTo>
                    <a:lnTo>
                      <a:pt x="230" y="2030"/>
                    </a:lnTo>
                    <a:cubicBezTo>
                      <a:pt x="230" y="2030"/>
                      <a:pt x="268" y="2068"/>
                      <a:pt x="306" y="2068"/>
                    </a:cubicBezTo>
                    <a:cubicBezTo>
                      <a:pt x="345" y="2068"/>
                      <a:pt x="383" y="2030"/>
                      <a:pt x="421" y="2030"/>
                    </a:cubicBezTo>
                    <a:lnTo>
                      <a:pt x="1876" y="383"/>
                    </a:lnTo>
                    <a:cubicBezTo>
                      <a:pt x="1953" y="307"/>
                      <a:pt x="1953" y="230"/>
                      <a:pt x="1876" y="192"/>
                    </a:cubicBezTo>
                    <a:lnTo>
                      <a:pt x="1723" y="39"/>
                    </a:lnTo>
                    <a:cubicBezTo>
                      <a:pt x="1685" y="1"/>
                      <a:pt x="1646" y="1"/>
                      <a:pt x="1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23"/>
              <p:cNvSpPr/>
              <p:nvPr/>
            </p:nvSpPr>
            <p:spPr>
              <a:xfrm>
                <a:off x="6561625" y="-184175"/>
                <a:ext cx="5650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15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2106" y="1915"/>
                    </a:lnTo>
                    <a:lnTo>
                      <a:pt x="2260" y="1762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23"/>
              <p:cNvSpPr/>
              <p:nvPr/>
            </p:nvSpPr>
            <p:spPr>
              <a:xfrm>
                <a:off x="6557800" y="-187750"/>
                <a:ext cx="63200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12" extrusionOk="0">
                    <a:moveTo>
                      <a:pt x="269" y="0"/>
                    </a:moveTo>
                    <a:cubicBezTo>
                      <a:pt x="230" y="0"/>
                      <a:pt x="192" y="10"/>
                      <a:pt x="154" y="29"/>
                    </a:cubicBezTo>
                    <a:lnTo>
                      <a:pt x="39" y="182"/>
                    </a:lnTo>
                    <a:cubicBezTo>
                      <a:pt x="1" y="220"/>
                      <a:pt x="1" y="259"/>
                      <a:pt x="1" y="297"/>
                    </a:cubicBezTo>
                    <a:cubicBezTo>
                      <a:pt x="1" y="335"/>
                      <a:pt x="39" y="373"/>
                      <a:pt x="77" y="412"/>
                    </a:cubicBezTo>
                    <a:lnTo>
                      <a:pt x="2183" y="2173"/>
                    </a:lnTo>
                    <a:cubicBezTo>
                      <a:pt x="2183" y="2211"/>
                      <a:pt x="2221" y="2211"/>
                      <a:pt x="2259" y="2211"/>
                    </a:cubicBezTo>
                    <a:cubicBezTo>
                      <a:pt x="2298" y="2211"/>
                      <a:pt x="2336" y="2211"/>
                      <a:pt x="2374" y="2173"/>
                    </a:cubicBezTo>
                    <a:lnTo>
                      <a:pt x="2489" y="2020"/>
                    </a:lnTo>
                    <a:cubicBezTo>
                      <a:pt x="2527" y="1981"/>
                      <a:pt x="2527" y="1943"/>
                      <a:pt x="2527" y="1905"/>
                    </a:cubicBezTo>
                    <a:cubicBezTo>
                      <a:pt x="2527" y="1867"/>
                      <a:pt x="2527" y="1828"/>
                      <a:pt x="2489" y="1828"/>
                    </a:cubicBezTo>
                    <a:lnTo>
                      <a:pt x="384" y="29"/>
                    </a:lnTo>
                    <a:cubicBezTo>
                      <a:pt x="345" y="10"/>
                      <a:pt x="307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23"/>
              <p:cNvSpPr/>
              <p:nvPr/>
            </p:nvSpPr>
            <p:spPr>
              <a:xfrm>
                <a:off x="6834400" y="-184175"/>
                <a:ext cx="555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456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2106" y="1456"/>
                    </a:lnTo>
                    <a:lnTo>
                      <a:pt x="2221" y="1302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23"/>
              <p:cNvSpPr/>
              <p:nvPr/>
            </p:nvSpPr>
            <p:spPr>
              <a:xfrm>
                <a:off x="6829625" y="-188000"/>
                <a:ext cx="641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566" h="1762" extrusionOk="0">
                    <a:moveTo>
                      <a:pt x="268" y="1"/>
                    </a:moveTo>
                    <a:cubicBezTo>
                      <a:pt x="230" y="1"/>
                      <a:pt x="192" y="39"/>
                      <a:pt x="153" y="77"/>
                    </a:cubicBezTo>
                    <a:lnTo>
                      <a:pt x="39" y="230"/>
                    </a:lnTo>
                    <a:cubicBezTo>
                      <a:pt x="0" y="307"/>
                      <a:pt x="39" y="383"/>
                      <a:pt x="115" y="422"/>
                    </a:cubicBezTo>
                    <a:lnTo>
                      <a:pt x="2221" y="1723"/>
                    </a:lnTo>
                    <a:cubicBezTo>
                      <a:pt x="2259" y="1762"/>
                      <a:pt x="2259" y="1762"/>
                      <a:pt x="2297" y="1762"/>
                    </a:cubicBezTo>
                    <a:lnTo>
                      <a:pt x="2336" y="1762"/>
                    </a:lnTo>
                    <a:cubicBezTo>
                      <a:pt x="2374" y="1723"/>
                      <a:pt x="2412" y="1723"/>
                      <a:pt x="2412" y="1685"/>
                    </a:cubicBezTo>
                    <a:lnTo>
                      <a:pt x="2527" y="1532"/>
                    </a:lnTo>
                    <a:cubicBezTo>
                      <a:pt x="2565" y="1455"/>
                      <a:pt x="2565" y="1341"/>
                      <a:pt x="2489" y="1302"/>
                    </a:cubicBezTo>
                    <a:lnTo>
                      <a:pt x="38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23"/>
              <p:cNvSpPr/>
              <p:nvPr/>
            </p:nvSpPr>
            <p:spPr>
              <a:xfrm>
                <a:off x="6837275" y="-86550"/>
                <a:ext cx="3735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2222" extrusionOk="0">
                    <a:moveTo>
                      <a:pt x="1302" y="1"/>
                    </a:moveTo>
                    <a:lnTo>
                      <a:pt x="1" y="2145"/>
                    </a:lnTo>
                    <a:lnTo>
                      <a:pt x="192" y="2221"/>
                    </a:lnTo>
                    <a:lnTo>
                      <a:pt x="1494" y="11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23"/>
              <p:cNvSpPr/>
              <p:nvPr/>
            </p:nvSpPr>
            <p:spPr>
              <a:xfrm>
                <a:off x="6833450" y="-90050"/>
                <a:ext cx="450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515" extrusionOk="0">
                    <a:moveTo>
                      <a:pt x="1439" y="1"/>
                    </a:moveTo>
                    <a:cubicBezTo>
                      <a:pt x="1398" y="1"/>
                      <a:pt x="1363" y="19"/>
                      <a:pt x="1340" y="64"/>
                    </a:cubicBezTo>
                    <a:lnTo>
                      <a:pt x="39" y="2208"/>
                    </a:lnTo>
                    <a:cubicBezTo>
                      <a:pt x="0" y="2208"/>
                      <a:pt x="0" y="2246"/>
                      <a:pt x="0" y="2285"/>
                    </a:cubicBezTo>
                    <a:cubicBezTo>
                      <a:pt x="39" y="2323"/>
                      <a:pt x="39" y="2361"/>
                      <a:pt x="77" y="2399"/>
                    </a:cubicBezTo>
                    <a:lnTo>
                      <a:pt x="230" y="2514"/>
                    </a:lnTo>
                    <a:lnTo>
                      <a:pt x="345" y="2514"/>
                    </a:lnTo>
                    <a:cubicBezTo>
                      <a:pt x="383" y="2514"/>
                      <a:pt x="422" y="2476"/>
                      <a:pt x="460" y="2438"/>
                    </a:cubicBezTo>
                    <a:lnTo>
                      <a:pt x="1761" y="332"/>
                    </a:lnTo>
                    <a:cubicBezTo>
                      <a:pt x="1761" y="294"/>
                      <a:pt x="1800" y="256"/>
                      <a:pt x="1761" y="217"/>
                    </a:cubicBezTo>
                    <a:cubicBezTo>
                      <a:pt x="1761" y="179"/>
                      <a:pt x="1723" y="141"/>
                      <a:pt x="1723" y="141"/>
                    </a:cubicBezTo>
                    <a:lnTo>
                      <a:pt x="1532" y="26"/>
                    </a:lnTo>
                    <a:cubicBezTo>
                      <a:pt x="1500" y="10"/>
                      <a:pt x="1468" y="1"/>
                      <a:pt x="14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23"/>
              <p:cNvSpPr/>
              <p:nvPr/>
            </p:nvSpPr>
            <p:spPr>
              <a:xfrm>
                <a:off x="6984675" y="-121950"/>
                <a:ext cx="364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766" extrusionOk="0">
                    <a:moveTo>
                      <a:pt x="1302" y="0"/>
                    </a:moveTo>
                    <a:lnTo>
                      <a:pt x="0" y="574"/>
                    </a:lnTo>
                    <a:lnTo>
                      <a:pt x="77" y="766"/>
                    </a:lnTo>
                    <a:lnTo>
                      <a:pt x="1455" y="153"/>
                    </a:lnTo>
                    <a:cubicBezTo>
                      <a:pt x="1417" y="77"/>
                      <a:pt x="1340" y="38"/>
                      <a:pt x="1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23"/>
              <p:cNvSpPr/>
              <p:nvPr/>
            </p:nvSpPr>
            <p:spPr>
              <a:xfrm>
                <a:off x="6980850" y="-124825"/>
                <a:ext cx="43075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035" extrusionOk="0">
                    <a:moveTo>
                      <a:pt x="1340" y="0"/>
                    </a:moveTo>
                    <a:lnTo>
                      <a:pt x="115" y="575"/>
                    </a:lnTo>
                    <a:cubicBezTo>
                      <a:pt x="77" y="575"/>
                      <a:pt x="38" y="613"/>
                      <a:pt x="38" y="651"/>
                    </a:cubicBezTo>
                    <a:cubicBezTo>
                      <a:pt x="0" y="689"/>
                      <a:pt x="0" y="728"/>
                      <a:pt x="38" y="766"/>
                    </a:cubicBezTo>
                    <a:lnTo>
                      <a:pt x="115" y="919"/>
                    </a:lnTo>
                    <a:cubicBezTo>
                      <a:pt x="115" y="996"/>
                      <a:pt x="192" y="1034"/>
                      <a:pt x="230" y="1034"/>
                    </a:cubicBezTo>
                    <a:cubicBezTo>
                      <a:pt x="268" y="1034"/>
                      <a:pt x="268" y="996"/>
                      <a:pt x="306" y="996"/>
                    </a:cubicBezTo>
                    <a:lnTo>
                      <a:pt x="1723" y="345"/>
                    </a:lnTo>
                    <a:cubicBezTo>
                      <a:pt x="1685" y="307"/>
                      <a:pt x="1646" y="307"/>
                      <a:pt x="1608" y="268"/>
                    </a:cubicBezTo>
                    <a:cubicBezTo>
                      <a:pt x="1570" y="192"/>
                      <a:pt x="1493" y="153"/>
                      <a:pt x="1455" y="115"/>
                    </a:cubicBezTo>
                    <a:cubicBezTo>
                      <a:pt x="1417" y="77"/>
                      <a:pt x="1378" y="39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23"/>
              <p:cNvSpPr/>
              <p:nvPr/>
            </p:nvSpPr>
            <p:spPr>
              <a:xfrm>
                <a:off x="7066025" y="-42525"/>
                <a:ext cx="32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97" extrusionOk="0">
                    <a:moveTo>
                      <a:pt x="1149" y="1"/>
                    </a:moveTo>
                    <a:lnTo>
                      <a:pt x="0" y="805"/>
                    </a:lnTo>
                    <a:lnTo>
                      <a:pt x="115" y="996"/>
                    </a:lnTo>
                    <a:lnTo>
                      <a:pt x="1302" y="154"/>
                    </a:lnTo>
                    <a:cubicBezTo>
                      <a:pt x="1264" y="116"/>
                      <a:pt x="1187" y="39"/>
                      <a:pt x="11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23"/>
              <p:cNvSpPr/>
              <p:nvPr/>
            </p:nvSpPr>
            <p:spPr>
              <a:xfrm>
                <a:off x="7061225" y="-45400"/>
                <a:ext cx="3927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265" extrusionOk="0">
                    <a:moveTo>
                      <a:pt x="1264" y="1"/>
                    </a:moveTo>
                    <a:lnTo>
                      <a:pt x="78" y="805"/>
                    </a:lnTo>
                    <a:cubicBezTo>
                      <a:pt x="39" y="843"/>
                      <a:pt x="1" y="958"/>
                      <a:pt x="39" y="1035"/>
                    </a:cubicBezTo>
                    <a:lnTo>
                      <a:pt x="154" y="1188"/>
                    </a:lnTo>
                    <a:cubicBezTo>
                      <a:pt x="192" y="1226"/>
                      <a:pt x="231" y="1226"/>
                      <a:pt x="269" y="1264"/>
                    </a:cubicBezTo>
                    <a:lnTo>
                      <a:pt x="307" y="1264"/>
                    </a:lnTo>
                    <a:cubicBezTo>
                      <a:pt x="307" y="1264"/>
                      <a:pt x="346" y="1226"/>
                      <a:pt x="384" y="1226"/>
                    </a:cubicBezTo>
                    <a:lnTo>
                      <a:pt x="1571" y="384"/>
                    </a:lnTo>
                    <a:cubicBezTo>
                      <a:pt x="1532" y="345"/>
                      <a:pt x="1494" y="307"/>
                      <a:pt x="1494" y="269"/>
                    </a:cubicBezTo>
                    <a:cubicBezTo>
                      <a:pt x="1456" y="231"/>
                      <a:pt x="1379" y="154"/>
                      <a:pt x="1341" y="116"/>
                    </a:cubicBezTo>
                    <a:cubicBezTo>
                      <a:pt x="1341" y="77"/>
                      <a:pt x="1303" y="39"/>
                      <a:pt x="12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23"/>
              <p:cNvSpPr/>
              <p:nvPr/>
            </p:nvSpPr>
            <p:spPr>
              <a:xfrm>
                <a:off x="6321400" y="-178425"/>
                <a:ext cx="4825" cy="488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53" extrusionOk="0">
                    <a:moveTo>
                      <a:pt x="1" y="0"/>
                    </a:moveTo>
                    <a:lnTo>
                      <a:pt x="1" y="1953"/>
                    </a:lnTo>
                    <a:lnTo>
                      <a:pt x="192" y="1953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23"/>
              <p:cNvSpPr/>
              <p:nvPr/>
            </p:nvSpPr>
            <p:spPr>
              <a:xfrm>
                <a:off x="6317575" y="-182250"/>
                <a:ext cx="124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60" extrusionOk="0">
                    <a:moveTo>
                      <a:pt x="154" y="0"/>
                    </a:moveTo>
                    <a:cubicBezTo>
                      <a:pt x="39" y="0"/>
                      <a:pt x="0" y="77"/>
                      <a:pt x="0" y="153"/>
                    </a:cubicBezTo>
                    <a:lnTo>
                      <a:pt x="0" y="2106"/>
                    </a:lnTo>
                    <a:cubicBezTo>
                      <a:pt x="0" y="2183"/>
                      <a:pt x="39" y="2259"/>
                      <a:pt x="154" y="2259"/>
                    </a:cubicBezTo>
                    <a:lnTo>
                      <a:pt x="345" y="2259"/>
                    </a:lnTo>
                    <a:cubicBezTo>
                      <a:pt x="422" y="2259"/>
                      <a:pt x="498" y="2183"/>
                      <a:pt x="498" y="2106"/>
                    </a:cubicBezTo>
                    <a:lnTo>
                      <a:pt x="498" y="153"/>
                    </a:lnTo>
                    <a:cubicBezTo>
                      <a:pt x="498" y="77"/>
                      <a:pt x="422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23"/>
              <p:cNvSpPr/>
              <p:nvPr/>
            </p:nvSpPr>
            <p:spPr>
              <a:xfrm>
                <a:off x="6221875" y="-99950"/>
                <a:ext cx="536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537" extrusionOk="0">
                    <a:moveTo>
                      <a:pt x="2106" y="1"/>
                    </a:moveTo>
                    <a:lnTo>
                      <a:pt x="0" y="345"/>
                    </a:lnTo>
                    <a:lnTo>
                      <a:pt x="0" y="537"/>
                    </a:lnTo>
                    <a:lnTo>
                      <a:pt x="2144" y="192"/>
                    </a:lnTo>
                    <a:lnTo>
                      <a:pt x="21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23"/>
              <p:cNvSpPr/>
              <p:nvPr/>
            </p:nvSpPr>
            <p:spPr>
              <a:xfrm>
                <a:off x="6218025" y="-103250"/>
                <a:ext cx="61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2452" h="822" extrusionOk="0">
                    <a:moveTo>
                      <a:pt x="2260" y="1"/>
                    </a:moveTo>
                    <a:cubicBezTo>
                      <a:pt x="2247" y="1"/>
                      <a:pt x="2234" y="5"/>
                      <a:pt x="2221" y="18"/>
                    </a:cubicBezTo>
                    <a:lnTo>
                      <a:pt x="116" y="324"/>
                    </a:lnTo>
                    <a:cubicBezTo>
                      <a:pt x="39" y="324"/>
                      <a:pt x="1" y="401"/>
                      <a:pt x="1" y="477"/>
                    </a:cubicBezTo>
                    <a:lnTo>
                      <a:pt x="39" y="707"/>
                    </a:lnTo>
                    <a:cubicBezTo>
                      <a:pt x="39" y="745"/>
                      <a:pt x="39" y="745"/>
                      <a:pt x="78" y="784"/>
                    </a:cubicBezTo>
                    <a:cubicBezTo>
                      <a:pt x="116" y="822"/>
                      <a:pt x="154" y="822"/>
                      <a:pt x="154" y="822"/>
                    </a:cubicBezTo>
                    <a:lnTo>
                      <a:pt x="192" y="822"/>
                    </a:lnTo>
                    <a:lnTo>
                      <a:pt x="2298" y="477"/>
                    </a:lnTo>
                    <a:cubicBezTo>
                      <a:pt x="2375" y="477"/>
                      <a:pt x="2451" y="401"/>
                      <a:pt x="2413" y="324"/>
                    </a:cubicBezTo>
                    <a:lnTo>
                      <a:pt x="2413" y="133"/>
                    </a:lnTo>
                    <a:cubicBezTo>
                      <a:pt x="2413" y="94"/>
                      <a:pt x="2375" y="56"/>
                      <a:pt x="2336" y="18"/>
                    </a:cubicBezTo>
                    <a:cubicBezTo>
                      <a:pt x="2311" y="18"/>
                      <a:pt x="2285" y="1"/>
                      <a:pt x="22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23"/>
              <p:cNvSpPr/>
              <p:nvPr/>
            </p:nvSpPr>
            <p:spPr>
              <a:xfrm>
                <a:off x="6341500" y="-24325"/>
                <a:ext cx="1247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145" extrusionOk="0">
                    <a:moveTo>
                      <a:pt x="192" y="0"/>
                    </a:moveTo>
                    <a:lnTo>
                      <a:pt x="1" y="38"/>
                    </a:lnTo>
                    <a:lnTo>
                      <a:pt x="307" y="2144"/>
                    </a:lnTo>
                    <a:lnTo>
                      <a:pt x="498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23"/>
              <p:cNvSpPr/>
              <p:nvPr/>
            </p:nvSpPr>
            <p:spPr>
              <a:xfrm>
                <a:off x="6337675" y="-28150"/>
                <a:ext cx="2012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77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335"/>
                    </a:lnTo>
                    <a:cubicBezTo>
                      <a:pt x="345" y="2374"/>
                      <a:pt x="383" y="2450"/>
                      <a:pt x="460" y="2450"/>
                    </a:cubicBezTo>
                    <a:lnTo>
                      <a:pt x="498" y="2450"/>
                    </a:lnTo>
                    <a:lnTo>
                      <a:pt x="690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335"/>
                      <a:pt x="804" y="2297"/>
                      <a:pt x="804" y="2259"/>
                    </a:cubicBezTo>
                    <a:lnTo>
                      <a:pt x="498" y="115"/>
                    </a:lnTo>
                    <a:cubicBezTo>
                      <a:pt x="460" y="38"/>
                      <a:pt x="383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23"/>
              <p:cNvSpPr/>
              <p:nvPr/>
            </p:nvSpPr>
            <p:spPr>
              <a:xfrm>
                <a:off x="6359675" y="-111425"/>
                <a:ext cx="574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52" extrusionOk="0">
                    <a:moveTo>
                      <a:pt x="2260" y="0"/>
                    </a:moveTo>
                    <a:lnTo>
                      <a:pt x="1" y="460"/>
                    </a:lnTo>
                    <a:lnTo>
                      <a:pt x="39" y="651"/>
                    </a:lnTo>
                    <a:lnTo>
                      <a:pt x="2298" y="192"/>
                    </a:ln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23"/>
              <p:cNvSpPr/>
              <p:nvPr/>
            </p:nvSpPr>
            <p:spPr>
              <a:xfrm>
                <a:off x="6355850" y="-115250"/>
                <a:ext cx="660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58" extrusionOk="0">
                    <a:moveTo>
                      <a:pt x="2374" y="0"/>
                    </a:moveTo>
                    <a:lnTo>
                      <a:pt x="116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6" y="957"/>
                    </a:cubicBezTo>
                    <a:lnTo>
                      <a:pt x="231" y="957"/>
                    </a:lnTo>
                    <a:lnTo>
                      <a:pt x="2489" y="460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8" y="38"/>
                      <a:pt x="2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23"/>
              <p:cNvSpPr/>
              <p:nvPr/>
            </p:nvSpPr>
            <p:spPr>
              <a:xfrm>
                <a:off x="6168275" y="58925"/>
                <a:ext cx="469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456" extrusionOk="0">
                    <a:moveTo>
                      <a:pt x="1761" y="1"/>
                    </a:moveTo>
                    <a:lnTo>
                      <a:pt x="0" y="1302"/>
                    </a:lnTo>
                    <a:lnTo>
                      <a:pt x="77" y="1456"/>
                    </a:lnTo>
                    <a:lnTo>
                      <a:pt x="1876" y="154"/>
                    </a:lnTo>
                    <a:lnTo>
                      <a:pt x="176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23"/>
              <p:cNvSpPr/>
              <p:nvPr/>
            </p:nvSpPr>
            <p:spPr>
              <a:xfrm>
                <a:off x="6163475" y="55625"/>
                <a:ext cx="55550" cy="435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741" extrusionOk="0">
                    <a:moveTo>
                      <a:pt x="1953" y="1"/>
                    </a:moveTo>
                    <a:cubicBezTo>
                      <a:pt x="1928" y="1"/>
                      <a:pt x="1902" y="18"/>
                      <a:pt x="1877" y="18"/>
                    </a:cubicBezTo>
                    <a:lnTo>
                      <a:pt x="77" y="1320"/>
                    </a:lnTo>
                    <a:cubicBezTo>
                      <a:pt x="1" y="1396"/>
                      <a:pt x="1" y="1473"/>
                      <a:pt x="39" y="1549"/>
                    </a:cubicBezTo>
                    <a:lnTo>
                      <a:pt x="154" y="1702"/>
                    </a:lnTo>
                    <a:cubicBezTo>
                      <a:pt x="192" y="1741"/>
                      <a:pt x="230" y="1741"/>
                      <a:pt x="269" y="1741"/>
                    </a:cubicBezTo>
                    <a:lnTo>
                      <a:pt x="384" y="1741"/>
                    </a:lnTo>
                    <a:lnTo>
                      <a:pt x="2145" y="439"/>
                    </a:lnTo>
                    <a:cubicBezTo>
                      <a:pt x="2221" y="363"/>
                      <a:pt x="2221" y="286"/>
                      <a:pt x="2183" y="209"/>
                    </a:cubicBezTo>
                    <a:lnTo>
                      <a:pt x="2068" y="56"/>
                    </a:lnTo>
                    <a:cubicBezTo>
                      <a:pt x="2068" y="18"/>
                      <a:pt x="2030" y="18"/>
                      <a:pt x="1992" y="18"/>
                    </a:cubicBezTo>
                    <a:cubicBezTo>
                      <a:pt x="1979" y="5"/>
                      <a:pt x="1966" y="1"/>
                      <a:pt x="19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23"/>
              <p:cNvSpPr/>
              <p:nvPr/>
            </p:nvSpPr>
            <p:spPr>
              <a:xfrm>
                <a:off x="6141475" y="719325"/>
                <a:ext cx="5750" cy="19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767" extrusionOk="0">
                    <a:moveTo>
                      <a:pt x="39" y="1"/>
                    </a:moveTo>
                    <a:lnTo>
                      <a:pt x="0" y="537"/>
                    </a:lnTo>
                    <a:cubicBezTo>
                      <a:pt x="39" y="613"/>
                      <a:pt x="115" y="690"/>
                      <a:pt x="192" y="76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23"/>
              <p:cNvSpPr/>
              <p:nvPr/>
            </p:nvSpPr>
            <p:spPr>
              <a:xfrm>
                <a:off x="6137650" y="715500"/>
                <a:ext cx="134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3" extrusionOk="0">
                    <a:moveTo>
                      <a:pt x="192" y="0"/>
                    </a:moveTo>
                    <a:cubicBezTo>
                      <a:pt x="153" y="0"/>
                      <a:pt x="115" y="39"/>
                      <a:pt x="77" y="39"/>
                    </a:cubicBezTo>
                    <a:cubicBezTo>
                      <a:pt x="77" y="77"/>
                      <a:pt x="38" y="115"/>
                      <a:pt x="38" y="154"/>
                    </a:cubicBezTo>
                    <a:lnTo>
                      <a:pt x="0" y="536"/>
                    </a:lnTo>
                    <a:cubicBezTo>
                      <a:pt x="77" y="575"/>
                      <a:pt x="115" y="651"/>
                      <a:pt x="153" y="690"/>
                    </a:cubicBezTo>
                    <a:cubicBezTo>
                      <a:pt x="192" y="766"/>
                      <a:pt x="268" y="843"/>
                      <a:pt x="345" y="919"/>
                    </a:cubicBezTo>
                    <a:cubicBezTo>
                      <a:pt x="383" y="958"/>
                      <a:pt x="421" y="1034"/>
                      <a:pt x="460" y="1072"/>
                    </a:cubicBezTo>
                    <a:lnTo>
                      <a:pt x="536" y="192"/>
                    </a:lnTo>
                    <a:cubicBezTo>
                      <a:pt x="536" y="115"/>
                      <a:pt x="460" y="39"/>
                      <a:pt x="383" y="39"/>
                    </a:cubicBez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23"/>
              <p:cNvSpPr/>
              <p:nvPr/>
            </p:nvSpPr>
            <p:spPr>
              <a:xfrm>
                <a:off x="6134775" y="608300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55" y="1"/>
                    </a:moveTo>
                    <a:lnTo>
                      <a:pt x="0" y="1609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23"/>
              <p:cNvSpPr/>
              <p:nvPr/>
            </p:nvSpPr>
            <p:spPr>
              <a:xfrm>
                <a:off x="6130950" y="604725"/>
                <a:ext cx="4787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058" extrusionOk="0">
                    <a:moveTo>
                      <a:pt x="1608" y="0"/>
                    </a:moveTo>
                    <a:cubicBezTo>
                      <a:pt x="1570" y="0"/>
                      <a:pt x="1531" y="10"/>
                      <a:pt x="1493" y="29"/>
                    </a:cubicBezTo>
                    <a:lnTo>
                      <a:pt x="38" y="1675"/>
                    </a:lnTo>
                    <a:cubicBezTo>
                      <a:pt x="0" y="1713"/>
                      <a:pt x="0" y="1828"/>
                      <a:pt x="38" y="1866"/>
                    </a:cubicBezTo>
                    <a:lnTo>
                      <a:pt x="192" y="2020"/>
                    </a:lnTo>
                    <a:cubicBezTo>
                      <a:pt x="230" y="2020"/>
                      <a:pt x="268" y="2058"/>
                      <a:pt x="306" y="2058"/>
                    </a:cubicBezTo>
                    <a:cubicBezTo>
                      <a:pt x="345" y="2058"/>
                      <a:pt x="383" y="2020"/>
                      <a:pt x="421" y="1981"/>
                    </a:cubicBezTo>
                    <a:lnTo>
                      <a:pt x="1876" y="373"/>
                    </a:lnTo>
                    <a:cubicBezTo>
                      <a:pt x="1914" y="297"/>
                      <a:pt x="1914" y="220"/>
                      <a:pt x="1876" y="182"/>
                    </a:cubicBezTo>
                    <a:lnTo>
                      <a:pt x="1723" y="29"/>
                    </a:lnTo>
                    <a:cubicBezTo>
                      <a:pt x="1685" y="10"/>
                      <a:pt x="1646" y="0"/>
                      <a:pt x="16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23"/>
              <p:cNvSpPr/>
              <p:nvPr/>
            </p:nvSpPr>
            <p:spPr>
              <a:xfrm>
                <a:off x="6321400" y="754750"/>
                <a:ext cx="45000" cy="593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374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1647" y="2374"/>
                    </a:lnTo>
                    <a:lnTo>
                      <a:pt x="1800" y="2259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23"/>
              <p:cNvSpPr/>
              <p:nvPr/>
            </p:nvSpPr>
            <p:spPr>
              <a:xfrm>
                <a:off x="6317575" y="751250"/>
                <a:ext cx="52675" cy="666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2667" extrusionOk="0">
                    <a:moveTo>
                      <a:pt x="323" y="0"/>
                    </a:moveTo>
                    <a:cubicBezTo>
                      <a:pt x="294" y="0"/>
                      <a:pt x="262" y="9"/>
                      <a:pt x="230" y="25"/>
                    </a:cubicBezTo>
                    <a:lnTo>
                      <a:pt x="77" y="140"/>
                    </a:lnTo>
                    <a:cubicBezTo>
                      <a:pt x="39" y="140"/>
                      <a:pt x="0" y="178"/>
                      <a:pt x="0" y="217"/>
                    </a:cubicBezTo>
                    <a:cubicBezTo>
                      <a:pt x="0" y="255"/>
                      <a:pt x="0" y="293"/>
                      <a:pt x="39" y="332"/>
                    </a:cubicBezTo>
                    <a:lnTo>
                      <a:pt x="1647" y="2629"/>
                    </a:lnTo>
                    <a:cubicBezTo>
                      <a:pt x="1685" y="2667"/>
                      <a:pt x="1723" y="2667"/>
                      <a:pt x="1762" y="2667"/>
                    </a:cubicBezTo>
                    <a:lnTo>
                      <a:pt x="1876" y="2667"/>
                    </a:lnTo>
                    <a:lnTo>
                      <a:pt x="2030" y="2552"/>
                    </a:lnTo>
                    <a:cubicBezTo>
                      <a:pt x="2068" y="2514"/>
                      <a:pt x="2068" y="2475"/>
                      <a:pt x="2106" y="2437"/>
                    </a:cubicBezTo>
                    <a:cubicBezTo>
                      <a:pt x="2106" y="2399"/>
                      <a:pt x="2068" y="2361"/>
                      <a:pt x="2068" y="2322"/>
                    </a:cubicBezTo>
                    <a:lnTo>
                      <a:pt x="422" y="64"/>
                    </a:lnTo>
                    <a:cubicBezTo>
                      <a:pt x="399" y="19"/>
                      <a:pt x="364" y="0"/>
                      <a:pt x="3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23"/>
              <p:cNvSpPr/>
              <p:nvPr/>
            </p:nvSpPr>
            <p:spPr>
              <a:xfrm>
                <a:off x="6460175" y="2053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647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762" y="153"/>
                    </a:lnTo>
                    <a:lnTo>
                      <a:pt x="16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23"/>
              <p:cNvSpPr/>
              <p:nvPr/>
            </p:nvSpPr>
            <p:spPr>
              <a:xfrm>
                <a:off x="6456350" y="201875"/>
                <a:ext cx="50750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596" extrusionOk="0">
                    <a:moveTo>
                      <a:pt x="1780" y="0"/>
                    </a:moveTo>
                    <a:cubicBezTo>
                      <a:pt x="1749" y="0"/>
                      <a:pt x="1717" y="10"/>
                      <a:pt x="1685" y="25"/>
                    </a:cubicBezTo>
                    <a:lnTo>
                      <a:pt x="77" y="1174"/>
                    </a:lnTo>
                    <a:cubicBezTo>
                      <a:pt x="1" y="1212"/>
                      <a:pt x="1" y="1289"/>
                      <a:pt x="39" y="1365"/>
                    </a:cubicBezTo>
                    <a:lnTo>
                      <a:pt x="154" y="1518"/>
                    </a:lnTo>
                    <a:cubicBezTo>
                      <a:pt x="154" y="1557"/>
                      <a:pt x="192" y="1595"/>
                      <a:pt x="230" y="1595"/>
                    </a:cubicBezTo>
                    <a:lnTo>
                      <a:pt x="269" y="1595"/>
                    </a:lnTo>
                    <a:cubicBezTo>
                      <a:pt x="307" y="1595"/>
                      <a:pt x="345" y="1595"/>
                      <a:pt x="345" y="1557"/>
                    </a:cubicBezTo>
                    <a:lnTo>
                      <a:pt x="1991" y="447"/>
                    </a:lnTo>
                    <a:cubicBezTo>
                      <a:pt x="2030" y="408"/>
                      <a:pt x="2030" y="370"/>
                      <a:pt x="2030" y="332"/>
                    </a:cubicBezTo>
                    <a:cubicBezTo>
                      <a:pt x="2030" y="293"/>
                      <a:pt x="2030" y="255"/>
                      <a:pt x="2030" y="217"/>
                    </a:cubicBezTo>
                    <a:lnTo>
                      <a:pt x="1915" y="64"/>
                    </a:lnTo>
                    <a:cubicBezTo>
                      <a:pt x="1870" y="19"/>
                      <a:pt x="1825" y="0"/>
                      <a:pt x="17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23"/>
              <p:cNvSpPr/>
              <p:nvPr/>
            </p:nvSpPr>
            <p:spPr>
              <a:xfrm>
                <a:off x="6911925" y="266625"/>
                <a:ext cx="469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149" extrusionOk="0">
                    <a:moveTo>
                      <a:pt x="77" y="0"/>
                    </a:moveTo>
                    <a:lnTo>
                      <a:pt x="1" y="154"/>
                    </a:lnTo>
                    <a:lnTo>
                      <a:pt x="1762" y="1149"/>
                    </a:lnTo>
                    <a:lnTo>
                      <a:pt x="1877" y="95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23"/>
              <p:cNvSpPr/>
              <p:nvPr/>
            </p:nvSpPr>
            <p:spPr>
              <a:xfrm>
                <a:off x="6908100" y="262425"/>
                <a:ext cx="54575" cy="3677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1471" extrusionOk="0">
                    <a:moveTo>
                      <a:pt x="246" y="0"/>
                    </a:moveTo>
                    <a:cubicBezTo>
                      <a:pt x="192" y="0"/>
                      <a:pt x="143" y="36"/>
                      <a:pt x="115" y="92"/>
                    </a:cubicBezTo>
                    <a:lnTo>
                      <a:pt x="1" y="245"/>
                    </a:lnTo>
                    <a:cubicBezTo>
                      <a:pt x="1" y="283"/>
                      <a:pt x="1" y="322"/>
                      <a:pt x="1" y="360"/>
                    </a:cubicBezTo>
                    <a:cubicBezTo>
                      <a:pt x="1" y="398"/>
                      <a:pt x="39" y="436"/>
                      <a:pt x="77" y="475"/>
                    </a:cubicBezTo>
                    <a:lnTo>
                      <a:pt x="1838" y="1432"/>
                    </a:lnTo>
                    <a:cubicBezTo>
                      <a:pt x="1876" y="1432"/>
                      <a:pt x="1915" y="1470"/>
                      <a:pt x="1915" y="1470"/>
                    </a:cubicBezTo>
                    <a:cubicBezTo>
                      <a:pt x="1991" y="1470"/>
                      <a:pt x="2030" y="1432"/>
                      <a:pt x="2068" y="1393"/>
                    </a:cubicBezTo>
                    <a:lnTo>
                      <a:pt x="2144" y="1202"/>
                    </a:lnTo>
                    <a:cubicBezTo>
                      <a:pt x="2183" y="1164"/>
                      <a:pt x="2183" y="1126"/>
                      <a:pt x="2144" y="1087"/>
                    </a:cubicBezTo>
                    <a:cubicBezTo>
                      <a:pt x="2144" y="1049"/>
                      <a:pt x="2144" y="1011"/>
                      <a:pt x="2106" y="1011"/>
                    </a:cubicBezTo>
                    <a:lnTo>
                      <a:pt x="307" y="15"/>
                    </a:lnTo>
                    <a:cubicBezTo>
                      <a:pt x="286" y="5"/>
                      <a:pt x="266" y="0"/>
                      <a:pt x="2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23"/>
              <p:cNvSpPr/>
              <p:nvPr/>
            </p:nvSpPr>
            <p:spPr>
              <a:xfrm>
                <a:off x="6392225" y="379550"/>
                <a:ext cx="622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690" extrusionOk="0">
                    <a:moveTo>
                      <a:pt x="39" y="1"/>
                    </a:moveTo>
                    <a:lnTo>
                      <a:pt x="1" y="192"/>
                    </a:lnTo>
                    <a:lnTo>
                      <a:pt x="2451" y="690"/>
                    </a:lnTo>
                    <a:lnTo>
                      <a:pt x="2489" y="499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23"/>
              <p:cNvSpPr/>
              <p:nvPr/>
            </p:nvSpPr>
            <p:spPr>
              <a:xfrm>
                <a:off x="6388400" y="376275"/>
                <a:ext cx="6990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5"/>
                      <a:pt x="39" y="94"/>
                      <a:pt x="39" y="132"/>
                    </a:cubicBezTo>
                    <a:lnTo>
                      <a:pt x="0" y="323"/>
                    </a:lnTo>
                    <a:cubicBezTo>
                      <a:pt x="0" y="400"/>
                      <a:pt x="39" y="476"/>
                      <a:pt x="115" y="476"/>
                    </a:cubicBezTo>
                    <a:lnTo>
                      <a:pt x="2565" y="974"/>
                    </a:lnTo>
                    <a:lnTo>
                      <a:pt x="2604" y="974"/>
                    </a:lnTo>
                    <a:cubicBezTo>
                      <a:pt x="2604" y="974"/>
                      <a:pt x="2642" y="974"/>
                      <a:pt x="2680" y="936"/>
                    </a:cubicBezTo>
                    <a:cubicBezTo>
                      <a:pt x="2719" y="936"/>
                      <a:pt x="2719" y="898"/>
                      <a:pt x="2719" y="859"/>
                    </a:cubicBezTo>
                    <a:lnTo>
                      <a:pt x="2757" y="668"/>
                    </a:lnTo>
                    <a:cubicBezTo>
                      <a:pt x="2795" y="591"/>
                      <a:pt x="2719" y="515"/>
                      <a:pt x="2642" y="476"/>
                    </a:cubicBezTo>
                    <a:lnTo>
                      <a:pt x="230" y="17"/>
                    </a:lnTo>
                    <a:cubicBezTo>
                      <a:pt x="217" y="4"/>
                      <a:pt x="205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23"/>
              <p:cNvSpPr/>
              <p:nvPr/>
            </p:nvSpPr>
            <p:spPr>
              <a:xfrm>
                <a:off x="6496550" y="547050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23"/>
              <p:cNvSpPr/>
              <p:nvPr/>
            </p:nvSpPr>
            <p:spPr>
              <a:xfrm>
                <a:off x="6492725" y="5432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9" y="39"/>
                    </a:cubicBezTo>
                    <a:lnTo>
                      <a:pt x="77" y="996"/>
                    </a:lnTo>
                    <a:cubicBezTo>
                      <a:pt x="0" y="1072"/>
                      <a:pt x="0" y="1149"/>
                      <a:pt x="39" y="1225"/>
                    </a:cubicBezTo>
                    <a:lnTo>
                      <a:pt x="154" y="1379"/>
                    </a:lnTo>
                    <a:cubicBezTo>
                      <a:pt x="192" y="1417"/>
                      <a:pt x="230" y="1417"/>
                      <a:pt x="268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23" y="383"/>
                      <a:pt x="1761" y="268"/>
                      <a:pt x="1685" y="230"/>
                    </a:cubicBezTo>
                    <a:lnTo>
                      <a:pt x="1570" y="77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23"/>
              <p:cNvSpPr/>
              <p:nvPr/>
            </p:nvSpPr>
            <p:spPr>
              <a:xfrm>
                <a:off x="6443900" y="705925"/>
                <a:ext cx="479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609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800" y="1609"/>
                    </a:lnTo>
                    <a:lnTo>
                      <a:pt x="1915" y="1455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23"/>
              <p:cNvSpPr/>
              <p:nvPr/>
            </p:nvSpPr>
            <p:spPr>
              <a:xfrm>
                <a:off x="6440075" y="702100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269" y="1"/>
                    </a:moveTo>
                    <a:cubicBezTo>
                      <a:pt x="230" y="1"/>
                      <a:pt x="192" y="1"/>
                      <a:pt x="154" y="39"/>
                    </a:cubicBezTo>
                    <a:lnTo>
                      <a:pt x="39" y="192"/>
                    </a:lnTo>
                    <a:cubicBezTo>
                      <a:pt x="1" y="268"/>
                      <a:pt x="1" y="345"/>
                      <a:pt x="39" y="422"/>
                    </a:cubicBezTo>
                    <a:lnTo>
                      <a:pt x="1838" y="1876"/>
                    </a:lnTo>
                    <a:cubicBezTo>
                      <a:pt x="1877" y="1876"/>
                      <a:pt x="1915" y="1915"/>
                      <a:pt x="1953" y="1915"/>
                    </a:cubicBezTo>
                    <a:cubicBezTo>
                      <a:pt x="1992" y="1915"/>
                      <a:pt x="2030" y="1876"/>
                      <a:pt x="2068" y="1838"/>
                    </a:cubicBezTo>
                    <a:lnTo>
                      <a:pt x="2183" y="1685"/>
                    </a:lnTo>
                    <a:cubicBezTo>
                      <a:pt x="2221" y="1647"/>
                      <a:pt x="2221" y="1532"/>
                      <a:pt x="2145" y="1494"/>
                    </a:cubicBezTo>
                    <a:lnTo>
                      <a:pt x="384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23"/>
              <p:cNvSpPr/>
              <p:nvPr/>
            </p:nvSpPr>
            <p:spPr>
              <a:xfrm>
                <a:off x="6509000" y="791100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302" y="958"/>
                    </a:lnTo>
                    <a:lnTo>
                      <a:pt x="1417" y="80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23"/>
              <p:cNvSpPr/>
              <p:nvPr/>
            </p:nvSpPr>
            <p:spPr>
              <a:xfrm>
                <a:off x="6505175" y="786850"/>
                <a:ext cx="43075" cy="32050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282" extrusionOk="0">
                    <a:moveTo>
                      <a:pt x="268" y="1"/>
                    </a:moveTo>
                    <a:cubicBezTo>
                      <a:pt x="255" y="1"/>
                      <a:pt x="243" y="5"/>
                      <a:pt x="230" y="18"/>
                    </a:cubicBezTo>
                    <a:cubicBezTo>
                      <a:pt x="192" y="18"/>
                      <a:pt x="153" y="56"/>
                      <a:pt x="153" y="94"/>
                    </a:cubicBezTo>
                    <a:lnTo>
                      <a:pt x="38" y="247"/>
                    </a:lnTo>
                    <a:cubicBezTo>
                      <a:pt x="0" y="324"/>
                      <a:pt x="0" y="401"/>
                      <a:pt x="77" y="439"/>
                    </a:cubicBezTo>
                    <a:lnTo>
                      <a:pt x="1378" y="1243"/>
                    </a:lnTo>
                    <a:cubicBezTo>
                      <a:pt x="1417" y="1281"/>
                      <a:pt x="1417" y="1281"/>
                      <a:pt x="1455" y="1281"/>
                    </a:cubicBezTo>
                    <a:cubicBezTo>
                      <a:pt x="1493" y="1281"/>
                      <a:pt x="1570" y="1243"/>
                      <a:pt x="1570" y="1205"/>
                    </a:cubicBezTo>
                    <a:lnTo>
                      <a:pt x="1685" y="1051"/>
                    </a:lnTo>
                    <a:cubicBezTo>
                      <a:pt x="1723" y="1013"/>
                      <a:pt x="1723" y="975"/>
                      <a:pt x="1723" y="937"/>
                    </a:cubicBezTo>
                    <a:cubicBezTo>
                      <a:pt x="1685" y="898"/>
                      <a:pt x="1685" y="860"/>
                      <a:pt x="1646" y="822"/>
                    </a:cubicBezTo>
                    <a:lnTo>
                      <a:pt x="345" y="18"/>
                    </a:lnTo>
                    <a:cubicBezTo>
                      <a:pt x="319" y="18"/>
                      <a:pt x="294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23"/>
              <p:cNvSpPr/>
              <p:nvPr/>
            </p:nvSpPr>
            <p:spPr>
              <a:xfrm>
                <a:off x="6449650" y="632225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23"/>
              <p:cNvSpPr/>
              <p:nvPr/>
            </p:nvSpPr>
            <p:spPr>
              <a:xfrm>
                <a:off x="6445825" y="628400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2"/>
                      <a:pt x="2259" y="345"/>
                    </a:cubicBezTo>
                    <a:lnTo>
                      <a:pt x="2259" y="154"/>
                    </a:lnTo>
                    <a:cubicBezTo>
                      <a:pt x="2259" y="39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23"/>
              <p:cNvSpPr/>
              <p:nvPr/>
            </p:nvSpPr>
            <p:spPr>
              <a:xfrm>
                <a:off x="6622875" y="512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1609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24" y="154"/>
                    </a:lnTo>
                    <a:lnTo>
                      <a:pt x="160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23"/>
              <p:cNvSpPr/>
              <p:nvPr/>
            </p:nvSpPr>
            <p:spPr>
              <a:xfrm>
                <a:off x="6618100" y="47450"/>
                <a:ext cx="526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1609" extrusionOk="0">
                    <a:moveTo>
                      <a:pt x="1838" y="0"/>
                    </a:moveTo>
                    <a:cubicBezTo>
                      <a:pt x="1800" y="0"/>
                      <a:pt x="1762" y="0"/>
                      <a:pt x="1723" y="39"/>
                    </a:cubicBezTo>
                    <a:lnTo>
                      <a:pt x="115" y="1149"/>
                    </a:lnTo>
                    <a:cubicBezTo>
                      <a:pt x="39" y="1226"/>
                      <a:pt x="1" y="1302"/>
                      <a:pt x="77" y="1379"/>
                    </a:cubicBezTo>
                    <a:lnTo>
                      <a:pt x="192" y="1532"/>
                    </a:lnTo>
                    <a:cubicBezTo>
                      <a:pt x="192" y="1570"/>
                      <a:pt x="230" y="1570"/>
                      <a:pt x="269" y="1608"/>
                    </a:cubicBezTo>
                    <a:lnTo>
                      <a:pt x="307" y="1608"/>
                    </a:lnTo>
                    <a:cubicBezTo>
                      <a:pt x="345" y="1608"/>
                      <a:pt x="345" y="1570"/>
                      <a:pt x="383" y="1570"/>
                    </a:cubicBezTo>
                    <a:lnTo>
                      <a:pt x="1991" y="422"/>
                    </a:lnTo>
                    <a:cubicBezTo>
                      <a:pt x="2068" y="383"/>
                      <a:pt x="2106" y="307"/>
                      <a:pt x="2030" y="230"/>
                    </a:cubicBezTo>
                    <a:lnTo>
                      <a:pt x="1953" y="77"/>
                    </a:lnTo>
                    <a:cubicBezTo>
                      <a:pt x="1915" y="39"/>
                      <a:pt x="1876" y="0"/>
                      <a:pt x="18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23"/>
              <p:cNvSpPr/>
              <p:nvPr/>
            </p:nvSpPr>
            <p:spPr>
              <a:xfrm>
                <a:off x="6661175" y="1364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23"/>
              <p:cNvSpPr/>
              <p:nvPr/>
            </p:nvSpPr>
            <p:spPr>
              <a:xfrm>
                <a:off x="6657350" y="132625"/>
                <a:ext cx="555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499" extrusionOk="0">
                    <a:moveTo>
                      <a:pt x="153" y="1"/>
                    </a:moveTo>
                    <a:cubicBezTo>
                      <a:pt x="38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8" y="498"/>
                      <a:pt x="153" y="498"/>
                    </a:cubicBezTo>
                    <a:lnTo>
                      <a:pt x="2106" y="498"/>
                    </a:lnTo>
                    <a:cubicBezTo>
                      <a:pt x="2182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39"/>
                      <a:pt x="2182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23"/>
              <p:cNvSpPr/>
              <p:nvPr/>
            </p:nvSpPr>
            <p:spPr>
              <a:xfrm>
                <a:off x="6610450" y="230250"/>
                <a:ext cx="478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303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800" y="1302"/>
                    </a:lnTo>
                    <a:lnTo>
                      <a:pt x="1914" y="1111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23"/>
              <p:cNvSpPr/>
              <p:nvPr/>
            </p:nvSpPr>
            <p:spPr>
              <a:xfrm>
                <a:off x="6606625" y="226425"/>
                <a:ext cx="555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609" extrusionOk="0">
                    <a:moveTo>
                      <a:pt x="230" y="0"/>
                    </a:moveTo>
                    <a:cubicBezTo>
                      <a:pt x="192" y="0"/>
                      <a:pt x="153" y="39"/>
                      <a:pt x="153" y="77"/>
                    </a:cubicBezTo>
                    <a:lnTo>
                      <a:pt x="38" y="230"/>
                    </a:lnTo>
                    <a:cubicBezTo>
                      <a:pt x="0" y="307"/>
                      <a:pt x="0" y="383"/>
                      <a:pt x="77" y="422"/>
                    </a:cubicBezTo>
                    <a:lnTo>
                      <a:pt x="1876" y="1570"/>
                    </a:lnTo>
                    <a:cubicBezTo>
                      <a:pt x="1914" y="1570"/>
                      <a:pt x="1914" y="1608"/>
                      <a:pt x="1953" y="1608"/>
                    </a:cubicBezTo>
                    <a:cubicBezTo>
                      <a:pt x="1953" y="1608"/>
                      <a:pt x="1991" y="1608"/>
                      <a:pt x="1991" y="1570"/>
                    </a:cubicBezTo>
                    <a:cubicBezTo>
                      <a:pt x="2029" y="1570"/>
                      <a:pt x="2067" y="1570"/>
                      <a:pt x="2067" y="1532"/>
                    </a:cubicBezTo>
                    <a:lnTo>
                      <a:pt x="2182" y="1340"/>
                    </a:lnTo>
                    <a:cubicBezTo>
                      <a:pt x="2221" y="1302"/>
                      <a:pt x="2221" y="1187"/>
                      <a:pt x="2144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23"/>
              <p:cNvSpPr/>
              <p:nvPr/>
            </p:nvSpPr>
            <p:spPr>
              <a:xfrm>
                <a:off x="6629575" y="434125"/>
                <a:ext cx="17275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85" extrusionOk="0">
                    <a:moveTo>
                      <a:pt x="499" y="0"/>
                    </a:moveTo>
                    <a:lnTo>
                      <a:pt x="1" y="1646"/>
                    </a:lnTo>
                    <a:lnTo>
                      <a:pt x="192" y="1685"/>
                    </a:lnTo>
                    <a:lnTo>
                      <a:pt x="690" y="77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23"/>
              <p:cNvSpPr/>
              <p:nvPr/>
            </p:nvSpPr>
            <p:spPr>
              <a:xfrm>
                <a:off x="6625750" y="430875"/>
                <a:ext cx="2492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968" extrusionOk="0">
                    <a:moveTo>
                      <a:pt x="629" y="0"/>
                    </a:moveTo>
                    <a:cubicBezTo>
                      <a:pt x="575" y="0"/>
                      <a:pt x="527" y="36"/>
                      <a:pt x="499" y="92"/>
                    </a:cubicBezTo>
                    <a:lnTo>
                      <a:pt x="39" y="1738"/>
                    </a:lnTo>
                    <a:cubicBezTo>
                      <a:pt x="1" y="1776"/>
                      <a:pt x="1" y="1815"/>
                      <a:pt x="39" y="1853"/>
                    </a:cubicBezTo>
                    <a:cubicBezTo>
                      <a:pt x="39" y="1891"/>
                      <a:pt x="77" y="1891"/>
                      <a:pt x="116" y="1929"/>
                    </a:cubicBezTo>
                    <a:lnTo>
                      <a:pt x="307" y="1968"/>
                    </a:lnTo>
                    <a:lnTo>
                      <a:pt x="345" y="1968"/>
                    </a:lnTo>
                    <a:cubicBezTo>
                      <a:pt x="422" y="1968"/>
                      <a:pt x="499" y="1929"/>
                      <a:pt x="499" y="1853"/>
                    </a:cubicBezTo>
                    <a:lnTo>
                      <a:pt x="996" y="245"/>
                    </a:lnTo>
                    <a:cubicBezTo>
                      <a:pt x="996" y="207"/>
                      <a:pt x="996" y="168"/>
                      <a:pt x="958" y="130"/>
                    </a:cubicBezTo>
                    <a:cubicBezTo>
                      <a:pt x="958" y="92"/>
                      <a:pt x="920" y="53"/>
                      <a:pt x="881" y="53"/>
                    </a:cubicBezTo>
                    <a:lnTo>
                      <a:pt x="690" y="15"/>
                    </a:lnTo>
                    <a:cubicBezTo>
                      <a:pt x="669" y="5"/>
                      <a:pt x="649" y="0"/>
                      <a:pt x="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23"/>
              <p:cNvSpPr/>
              <p:nvPr/>
            </p:nvSpPr>
            <p:spPr>
              <a:xfrm>
                <a:off x="6606625" y="550875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761" y="1609"/>
                    </a:lnTo>
                    <a:lnTo>
                      <a:pt x="1914" y="145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23"/>
              <p:cNvSpPr/>
              <p:nvPr/>
            </p:nvSpPr>
            <p:spPr>
              <a:xfrm>
                <a:off x="6602800" y="547375"/>
                <a:ext cx="55525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902" extrusionOk="0">
                    <a:moveTo>
                      <a:pt x="268" y="1"/>
                    </a:moveTo>
                    <a:cubicBezTo>
                      <a:pt x="224" y="1"/>
                      <a:pt x="176" y="19"/>
                      <a:pt x="153" y="64"/>
                    </a:cubicBezTo>
                    <a:lnTo>
                      <a:pt x="38" y="217"/>
                    </a:lnTo>
                    <a:cubicBezTo>
                      <a:pt x="0" y="256"/>
                      <a:pt x="0" y="294"/>
                      <a:pt x="0" y="332"/>
                    </a:cubicBezTo>
                    <a:cubicBezTo>
                      <a:pt x="0" y="370"/>
                      <a:pt x="38" y="409"/>
                      <a:pt x="38" y="409"/>
                    </a:cubicBezTo>
                    <a:lnTo>
                      <a:pt x="1838" y="1863"/>
                    </a:lnTo>
                    <a:cubicBezTo>
                      <a:pt x="1876" y="1902"/>
                      <a:pt x="1914" y="1902"/>
                      <a:pt x="1914" y="1902"/>
                    </a:cubicBezTo>
                    <a:lnTo>
                      <a:pt x="1953" y="1902"/>
                    </a:lnTo>
                    <a:cubicBezTo>
                      <a:pt x="1991" y="1902"/>
                      <a:pt x="2029" y="1902"/>
                      <a:pt x="2029" y="1863"/>
                    </a:cubicBezTo>
                    <a:lnTo>
                      <a:pt x="2182" y="1710"/>
                    </a:lnTo>
                    <a:cubicBezTo>
                      <a:pt x="2220" y="1634"/>
                      <a:pt x="2220" y="1557"/>
                      <a:pt x="2144" y="1481"/>
                    </a:cubicBezTo>
                    <a:lnTo>
                      <a:pt x="345" y="26"/>
                    </a:lnTo>
                    <a:cubicBezTo>
                      <a:pt x="329" y="10"/>
                      <a:pt x="300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23"/>
              <p:cNvSpPr/>
              <p:nvPr/>
            </p:nvSpPr>
            <p:spPr>
              <a:xfrm>
                <a:off x="6626725" y="697325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302" y="957"/>
                    </a:lnTo>
                    <a:lnTo>
                      <a:pt x="1417" y="804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23"/>
              <p:cNvSpPr/>
              <p:nvPr/>
            </p:nvSpPr>
            <p:spPr>
              <a:xfrm>
                <a:off x="6622875" y="693475"/>
                <a:ext cx="43100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265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54" y="78"/>
                    </a:cubicBezTo>
                    <a:lnTo>
                      <a:pt x="39" y="231"/>
                    </a:lnTo>
                    <a:cubicBezTo>
                      <a:pt x="1" y="307"/>
                      <a:pt x="1" y="384"/>
                      <a:pt x="78" y="460"/>
                    </a:cubicBezTo>
                    <a:lnTo>
                      <a:pt x="1379" y="1264"/>
                    </a:lnTo>
                    <a:lnTo>
                      <a:pt x="1494" y="1264"/>
                    </a:lnTo>
                    <a:cubicBezTo>
                      <a:pt x="1532" y="1264"/>
                      <a:pt x="1571" y="1226"/>
                      <a:pt x="1609" y="1226"/>
                    </a:cubicBezTo>
                    <a:lnTo>
                      <a:pt x="1685" y="1035"/>
                    </a:lnTo>
                    <a:cubicBezTo>
                      <a:pt x="1724" y="958"/>
                      <a:pt x="1724" y="881"/>
                      <a:pt x="1647" y="843"/>
                    </a:cubicBezTo>
                    <a:lnTo>
                      <a:pt x="346" y="39"/>
                    </a:lnTo>
                    <a:cubicBezTo>
                      <a:pt x="307" y="1"/>
                      <a:pt x="269" y="1"/>
                      <a:pt x="2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23"/>
              <p:cNvSpPr/>
              <p:nvPr/>
            </p:nvSpPr>
            <p:spPr>
              <a:xfrm>
                <a:off x="6993275" y="4657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0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23"/>
              <p:cNvSpPr/>
              <p:nvPr/>
            </p:nvSpPr>
            <p:spPr>
              <a:xfrm>
                <a:off x="6989450" y="461875"/>
                <a:ext cx="5650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8" extrusionOk="0">
                    <a:moveTo>
                      <a:pt x="154" y="0"/>
                    </a:moveTo>
                    <a:cubicBezTo>
                      <a:pt x="77" y="0"/>
                      <a:pt x="1" y="77"/>
                      <a:pt x="1" y="153"/>
                    </a:cubicBezTo>
                    <a:lnTo>
                      <a:pt x="1" y="345"/>
                    </a:lnTo>
                    <a:cubicBezTo>
                      <a:pt x="1" y="421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1"/>
                      <a:pt x="2259" y="345"/>
                    </a:cubicBezTo>
                    <a:lnTo>
                      <a:pt x="2259" y="153"/>
                    </a:lnTo>
                    <a:cubicBezTo>
                      <a:pt x="2259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23"/>
              <p:cNvSpPr/>
              <p:nvPr/>
            </p:nvSpPr>
            <p:spPr>
              <a:xfrm>
                <a:off x="6378825" y="4417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1647" y="1302"/>
                    </a:lnTo>
                    <a:lnTo>
                      <a:pt x="1762" y="111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23"/>
              <p:cNvSpPr/>
              <p:nvPr/>
            </p:nvSpPr>
            <p:spPr>
              <a:xfrm>
                <a:off x="6375000" y="437525"/>
                <a:ext cx="517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587" extrusionOk="0">
                    <a:moveTo>
                      <a:pt x="268" y="0"/>
                    </a:moveTo>
                    <a:cubicBezTo>
                      <a:pt x="256" y="0"/>
                      <a:pt x="243" y="4"/>
                      <a:pt x="230" y="17"/>
                    </a:cubicBezTo>
                    <a:cubicBezTo>
                      <a:pt x="192" y="17"/>
                      <a:pt x="154" y="17"/>
                      <a:pt x="154" y="55"/>
                    </a:cubicBezTo>
                    <a:lnTo>
                      <a:pt x="39" y="209"/>
                    </a:lnTo>
                    <a:cubicBezTo>
                      <a:pt x="0" y="285"/>
                      <a:pt x="0" y="400"/>
                      <a:pt x="77" y="438"/>
                    </a:cubicBezTo>
                    <a:lnTo>
                      <a:pt x="1685" y="1587"/>
                    </a:lnTo>
                    <a:lnTo>
                      <a:pt x="1800" y="1587"/>
                    </a:lnTo>
                    <a:cubicBezTo>
                      <a:pt x="1838" y="1587"/>
                      <a:pt x="1876" y="1549"/>
                      <a:pt x="1915" y="1549"/>
                    </a:cubicBezTo>
                    <a:lnTo>
                      <a:pt x="2030" y="1357"/>
                    </a:lnTo>
                    <a:cubicBezTo>
                      <a:pt x="2068" y="1319"/>
                      <a:pt x="2030" y="1204"/>
                      <a:pt x="1991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23"/>
              <p:cNvSpPr/>
              <p:nvPr/>
            </p:nvSpPr>
            <p:spPr>
              <a:xfrm>
                <a:off x="6457300" y="75200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23"/>
              <p:cNvSpPr/>
              <p:nvPr/>
            </p:nvSpPr>
            <p:spPr>
              <a:xfrm>
                <a:off x="6453475" y="7137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23"/>
              <p:cNvSpPr/>
              <p:nvPr/>
            </p:nvSpPr>
            <p:spPr>
              <a:xfrm>
                <a:off x="6257275" y="3077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1609" y="1302"/>
                    </a:lnTo>
                    <a:lnTo>
                      <a:pt x="1723" y="1111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23"/>
              <p:cNvSpPr/>
              <p:nvPr/>
            </p:nvSpPr>
            <p:spPr>
              <a:xfrm>
                <a:off x="6252500" y="303525"/>
                <a:ext cx="526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588" extrusionOk="0">
                    <a:moveTo>
                      <a:pt x="306" y="0"/>
                    </a:moveTo>
                    <a:cubicBezTo>
                      <a:pt x="294" y="0"/>
                      <a:pt x="281" y="5"/>
                      <a:pt x="268" y="17"/>
                    </a:cubicBezTo>
                    <a:cubicBezTo>
                      <a:pt x="230" y="17"/>
                      <a:pt x="192" y="17"/>
                      <a:pt x="192" y="56"/>
                    </a:cubicBezTo>
                    <a:lnTo>
                      <a:pt x="77" y="209"/>
                    </a:lnTo>
                    <a:cubicBezTo>
                      <a:pt x="0" y="285"/>
                      <a:pt x="38" y="400"/>
                      <a:pt x="115" y="439"/>
                    </a:cubicBezTo>
                    <a:lnTo>
                      <a:pt x="1723" y="1587"/>
                    </a:lnTo>
                    <a:lnTo>
                      <a:pt x="1838" y="1587"/>
                    </a:lnTo>
                    <a:cubicBezTo>
                      <a:pt x="1876" y="1587"/>
                      <a:pt x="1914" y="1549"/>
                      <a:pt x="1914" y="1549"/>
                    </a:cubicBezTo>
                    <a:lnTo>
                      <a:pt x="2029" y="1357"/>
                    </a:lnTo>
                    <a:cubicBezTo>
                      <a:pt x="2106" y="1319"/>
                      <a:pt x="2067" y="1204"/>
                      <a:pt x="1991" y="1166"/>
                    </a:cubicBezTo>
                    <a:lnTo>
                      <a:pt x="383" y="17"/>
                    </a:lnTo>
                    <a:cubicBezTo>
                      <a:pt x="357" y="17"/>
                      <a:pt x="332" y="0"/>
                      <a:pt x="3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23"/>
              <p:cNvSpPr/>
              <p:nvPr/>
            </p:nvSpPr>
            <p:spPr>
              <a:xfrm>
                <a:off x="6214200" y="3920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23"/>
              <p:cNvSpPr/>
              <p:nvPr/>
            </p:nvSpPr>
            <p:spPr>
              <a:xfrm>
                <a:off x="6210375" y="388175"/>
                <a:ext cx="555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499" extrusionOk="0">
                    <a:moveTo>
                      <a:pt x="154" y="0"/>
                    </a:moveTo>
                    <a:cubicBezTo>
                      <a:pt x="39" y="0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39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23"/>
              <p:cNvSpPr/>
              <p:nvPr/>
            </p:nvSpPr>
            <p:spPr>
              <a:xfrm>
                <a:off x="6264925" y="485800"/>
                <a:ext cx="479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303" extrusionOk="0">
                    <a:moveTo>
                      <a:pt x="1800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915" y="154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23"/>
              <p:cNvSpPr/>
              <p:nvPr/>
            </p:nvSpPr>
            <p:spPr>
              <a:xfrm>
                <a:off x="6261100" y="481975"/>
                <a:ext cx="5555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9" extrusionOk="0">
                    <a:moveTo>
                      <a:pt x="1991" y="0"/>
                    </a:moveTo>
                    <a:cubicBezTo>
                      <a:pt x="1953" y="0"/>
                      <a:pt x="1915" y="0"/>
                      <a:pt x="1877" y="39"/>
                    </a:cubicBezTo>
                    <a:lnTo>
                      <a:pt x="77" y="1187"/>
                    </a:lnTo>
                    <a:cubicBezTo>
                      <a:pt x="1" y="1225"/>
                      <a:pt x="1" y="1302"/>
                      <a:pt x="39" y="1378"/>
                    </a:cubicBezTo>
                    <a:lnTo>
                      <a:pt x="154" y="1532"/>
                    </a:lnTo>
                    <a:cubicBezTo>
                      <a:pt x="154" y="1570"/>
                      <a:pt x="192" y="1608"/>
                      <a:pt x="230" y="1608"/>
                    </a:cubicBezTo>
                    <a:lnTo>
                      <a:pt x="269" y="1608"/>
                    </a:lnTo>
                    <a:cubicBezTo>
                      <a:pt x="307" y="1608"/>
                      <a:pt x="345" y="1608"/>
                      <a:pt x="345" y="1570"/>
                    </a:cubicBezTo>
                    <a:lnTo>
                      <a:pt x="2145" y="460"/>
                    </a:lnTo>
                    <a:cubicBezTo>
                      <a:pt x="2221" y="421"/>
                      <a:pt x="2221" y="307"/>
                      <a:pt x="2183" y="230"/>
                    </a:cubicBezTo>
                    <a:lnTo>
                      <a:pt x="2068" y="77"/>
                    </a:lnTo>
                    <a:cubicBezTo>
                      <a:pt x="2068" y="39"/>
                      <a:pt x="2030" y="39"/>
                      <a:pt x="19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23"/>
              <p:cNvSpPr/>
              <p:nvPr/>
            </p:nvSpPr>
            <p:spPr>
              <a:xfrm>
                <a:off x="6785600" y="253225"/>
                <a:ext cx="411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88" extrusionOk="0">
                    <a:moveTo>
                      <a:pt x="1532" y="0"/>
                    </a:moveTo>
                    <a:lnTo>
                      <a:pt x="0" y="1034"/>
                    </a:lnTo>
                    <a:lnTo>
                      <a:pt x="115" y="1187"/>
                    </a:lnTo>
                    <a:lnTo>
                      <a:pt x="1646" y="154"/>
                    </a:lnTo>
                    <a:lnTo>
                      <a:pt x="15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23"/>
              <p:cNvSpPr/>
              <p:nvPr/>
            </p:nvSpPr>
            <p:spPr>
              <a:xfrm>
                <a:off x="6780800" y="249400"/>
                <a:ext cx="49800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494" extrusionOk="0">
                    <a:moveTo>
                      <a:pt x="1762" y="0"/>
                    </a:moveTo>
                    <a:cubicBezTo>
                      <a:pt x="1724" y="0"/>
                      <a:pt x="1685" y="0"/>
                      <a:pt x="1647" y="39"/>
                    </a:cubicBezTo>
                    <a:lnTo>
                      <a:pt x="116" y="1034"/>
                    </a:lnTo>
                    <a:cubicBezTo>
                      <a:pt x="39" y="1111"/>
                      <a:pt x="1" y="1187"/>
                      <a:pt x="77" y="1264"/>
                    </a:cubicBezTo>
                    <a:lnTo>
                      <a:pt x="154" y="1417"/>
                    </a:lnTo>
                    <a:cubicBezTo>
                      <a:pt x="192" y="1455"/>
                      <a:pt x="231" y="1493"/>
                      <a:pt x="269" y="1493"/>
                    </a:cubicBezTo>
                    <a:lnTo>
                      <a:pt x="307" y="1493"/>
                    </a:lnTo>
                    <a:cubicBezTo>
                      <a:pt x="307" y="1493"/>
                      <a:pt x="345" y="1493"/>
                      <a:pt x="384" y="1455"/>
                    </a:cubicBezTo>
                    <a:lnTo>
                      <a:pt x="1915" y="460"/>
                    </a:lnTo>
                    <a:cubicBezTo>
                      <a:pt x="1992" y="383"/>
                      <a:pt x="1992" y="307"/>
                      <a:pt x="1953" y="230"/>
                    </a:cubicBezTo>
                    <a:lnTo>
                      <a:pt x="1877" y="77"/>
                    </a:lnTo>
                    <a:cubicBezTo>
                      <a:pt x="1838" y="39"/>
                      <a:pt x="1800" y="39"/>
                      <a:pt x="17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23"/>
              <p:cNvSpPr/>
              <p:nvPr/>
            </p:nvSpPr>
            <p:spPr>
              <a:xfrm>
                <a:off x="6790375" y="156550"/>
                <a:ext cx="42150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41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41"/>
                    </a:lnTo>
                    <a:lnTo>
                      <a:pt x="1685" y="1188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23"/>
              <p:cNvSpPr/>
              <p:nvPr/>
            </p:nvSpPr>
            <p:spPr>
              <a:xfrm>
                <a:off x="6786550" y="152725"/>
                <a:ext cx="4980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47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0"/>
                    </a:lnTo>
                    <a:cubicBezTo>
                      <a:pt x="1" y="269"/>
                      <a:pt x="1" y="383"/>
                      <a:pt x="77" y="422"/>
                    </a:cubicBezTo>
                    <a:lnTo>
                      <a:pt x="1647" y="1609"/>
                    </a:lnTo>
                    <a:cubicBezTo>
                      <a:pt x="1647" y="1609"/>
                      <a:pt x="1685" y="1647"/>
                      <a:pt x="1723" y="1647"/>
                    </a:cubicBezTo>
                    <a:cubicBezTo>
                      <a:pt x="1762" y="1647"/>
                      <a:pt x="1800" y="1609"/>
                      <a:pt x="1838" y="1570"/>
                    </a:cubicBezTo>
                    <a:lnTo>
                      <a:pt x="1953" y="1417"/>
                    </a:lnTo>
                    <a:cubicBezTo>
                      <a:pt x="1991" y="1341"/>
                      <a:pt x="1991" y="1264"/>
                      <a:pt x="1915" y="1226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23"/>
              <p:cNvSpPr/>
              <p:nvPr/>
            </p:nvSpPr>
            <p:spPr>
              <a:xfrm>
                <a:off x="6902350" y="93400"/>
                <a:ext cx="8650" cy="497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991" extrusionOk="0">
                    <a:moveTo>
                      <a:pt x="154" y="0"/>
                    </a:moveTo>
                    <a:lnTo>
                      <a:pt x="1" y="1953"/>
                    </a:lnTo>
                    <a:lnTo>
                      <a:pt x="192" y="1991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23"/>
              <p:cNvSpPr/>
              <p:nvPr/>
            </p:nvSpPr>
            <p:spPr>
              <a:xfrm>
                <a:off x="6898525" y="89550"/>
                <a:ext cx="163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260" extrusionOk="0">
                    <a:moveTo>
                      <a:pt x="307" y="1"/>
                    </a:moveTo>
                    <a:cubicBezTo>
                      <a:pt x="230" y="1"/>
                      <a:pt x="154" y="77"/>
                      <a:pt x="154" y="154"/>
                    </a:cubicBezTo>
                    <a:lnTo>
                      <a:pt x="1" y="2107"/>
                    </a:lnTo>
                    <a:cubicBezTo>
                      <a:pt x="1" y="2145"/>
                      <a:pt x="1" y="2183"/>
                      <a:pt x="39" y="2221"/>
                    </a:cubicBezTo>
                    <a:cubicBezTo>
                      <a:pt x="77" y="2260"/>
                      <a:pt x="77" y="2260"/>
                      <a:pt x="154" y="2260"/>
                    </a:cubicBezTo>
                    <a:lnTo>
                      <a:pt x="345" y="2260"/>
                    </a:lnTo>
                    <a:cubicBezTo>
                      <a:pt x="422" y="2260"/>
                      <a:pt x="498" y="2221"/>
                      <a:pt x="498" y="2145"/>
                    </a:cubicBezTo>
                    <a:lnTo>
                      <a:pt x="613" y="192"/>
                    </a:lnTo>
                    <a:cubicBezTo>
                      <a:pt x="652" y="154"/>
                      <a:pt x="613" y="116"/>
                      <a:pt x="613" y="77"/>
                    </a:cubicBezTo>
                    <a:cubicBezTo>
                      <a:pt x="575" y="39"/>
                      <a:pt x="537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23"/>
              <p:cNvSpPr/>
              <p:nvPr/>
            </p:nvSpPr>
            <p:spPr>
              <a:xfrm>
                <a:off x="6755925" y="807375"/>
                <a:ext cx="498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69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269"/>
                    </a:lnTo>
                    <a:lnTo>
                      <a:pt x="1991" y="7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23"/>
              <p:cNvSpPr/>
              <p:nvPr/>
            </p:nvSpPr>
            <p:spPr>
              <a:xfrm>
                <a:off x="6752100" y="803550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53" y="1"/>
                    </a:moveTo>
                    <a:cubicBezTo>
                      <a:pt x="115" y="1"/>
                      <a:pt x="77" y="39"/>
                      <a:pt x="39" y="39"/>
                    </a:cubicBezTo>
                    <a:cubicBezTo>
                      <a:pt x="0" y="77"/>
                      <a:pt x="0" y="115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9" y="498"/>
                      <a:pt x="115" y="498"/>
                    </a:cubicBezTo>
                    <a:lnTo>
                      <a:pt x="2106" y="575"/>
                    </a:lnTo>
                    <a:cubicBezTo>
                      <a:pt x="2144" y="575"/>
                      <a:pt x="2182" y="575"/>
                      <a:pt x="2221" y="537"/>
                    </a:cubicBezTo>
                    <a:cubicBezTo>
                      <a:pt x="2259" y="537"/>
                      <a:pt x="2259" y="498"/>
                      <a:pt x="2259" y="460"/>
                    </a:cubicBezTo>
                    <a:lnTo>
                      <a:pt x="2259" y="269"/>
                    </a:lnTo>
                    <a:cubicBezTo>
                      <a:pt x="2297" y="154"/>
                      <a:pt x="2221" y="115"/>
                      <a:pt x="2144" y="77"/>
                    </a:cubicBez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23"/>
              <p:cNvSpPr/>
              <p:nvPr/>
            </p:nvSpPr>
            <p:spPr>
              <a:xfrm>
                <a:off x="6770275" y="713575"/>
                <a:ext cx="421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03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03"/>
                    </a:lnTo>
                    <a:lnTo>
                      <a:pt x="1685" y="1149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23"/>
              <p:cNvSpPr/>
              <p:nvPr/>
            </p:nvSpPr>
            <p:spPr>
              <a:xfrm>
                <a:off x="6766450" y="709125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77" y="1"/>
                    </a:moveTo>
                    <a:cubicBezTo>
                      <a:pt x="225" y="1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4"/>
                      <a:pt x="1" y="332"/>
                    </a:cubicBezTo>
                    <a:cubicBezTo>
                      <a:pt x="1" y="370"/>
                      <a:pt x="39" y="409"/>
                      <a:pt x="77" y="447"/>
                    </a:cubicBezTo>
                    <a:lnTo>
                      <a:pt x="1608" y="1634"/>
                    </a:lnTo>
                    <a:lnTo>
                      <a:pt x="1723" y="1634"/>
                    </a:lnTo>
                    <a:cubicBezTo>
                      <a:pt x="1762" y="1634"/>
                      <a:pt x="1800" y="1634"/>
                      <a:pt x="1838" y="1595"/>
                    </a:cubicBezTo>
                    <a:lnTo>
                      <a:pt x="1953" y="1442"/>
                    </a:lnTo>
                    <a:cubicBezTo>
                      <a:pt x="1991" y="1366"/>
                      <a:pt x="1991" y="1289"/>
                      <a:pt x="1915" y="1213"/>
                    </a:cubicBezTo>
                    <a:lnTo>
                      <a:pt x="383" y="26"/>
                    </a:lnTo>
                    <a:cubicBezTo>
                      <a:pt x="352" y="10"/>
                      <a:pt x="313" y="1"/>
                      <a:pt x="2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23"/>
              <p:cNvSpPr/>
              <p:nvPr/>
            </p:nvSpPr>
            <p:spPr>
              <a:xfrm>
                <a:off x="6886100" y="649450"/>
                <a:ext cx="22975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2069" extrusionOk="0">
                    <a:moveTo>
                      <a:pt x="191" y="1"/>
                    </a:moveTo>
                    <a:lnTo>
                      <a:pt x="0" y="77"/>
                    </a:lnTo>
                    <a:lnTo>
                      <a:pt x="727" y="2068"/>
                    </a:lnTo>
                    <a:lnTo>
                      <a:pt x="919" y="1992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23"/>
              <p:cNvSpPr/>
              <p:nvPr/>
            </p:nvSpPr>
            <p:spPr>
              <a:xfrm>
                <a:off x="6881300" y="645625"/>
                <a:ext cx="306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2375" extrusionOk="0">
                    <a:moveTo>
                      <a:pt x="307" y="1"/>
                    </a:moveTo>
                    <a:lnTo>
                      <a:pt x="115" y="77"/>
                    </a:lnTo>
                    <a:cubicBezTo>
                      <a:pt x="77" y="77"/>
                      <a:pt x="39" y="116"/>
                      <a:pt x="39" y="154"/>
                    </a:cubicBezTo>
                    <a:cubicBezTo>
                      <a:pt x="1" y="192"/>
                      <a:pt x="1" y="230"/>
                      <a:pt x="39" y="269"/>
                    </a:cubicBezTo>
                    <a:lnTo>
                      <a:pt x="766" y="2260"/>
                    </a:lnTo>
                    <a:cubicBezTo>
                      <a:pt x="766" y="2336"/>
                      <a:pt x="843" y="2374"/>
                      <a:pt x="919" y="2374"/>
                    </a:cubicBezTo>
                    <a:cubicBezTo>
                      <a:pt x="919" y="2374"/>
                      <a:pt x="919" y="2374"/>
                      <a:pt x="958" y="2336"/>
                    </a:cubicBezTo>
                    <a:lnTo>
                      <a:pt x="1149" y="2298"/>
                    </a:lnTo>
                    <a:cubicBezTo>
                      <a:pt x="1187" y="2260"/>
                      <a:pt x="1187" y="2260"/>
                      <a:pt x="1226" y="2221"/>
                    </a:cubicBezTo>
                    <a:cubicBezTo>
                      <a:pt x="1226" y="2183"/>
                      <a:pt x="1226" y="2145"/>
                      <a:pt x="1226" y="2106"/>
                    </a:cubicBezTo>
                    <a:lnTo>
                      <a:pt x="498" y="116"/>
                    </a:lnTo>
                    <a:cubicBezTo>
                      <a:pt x="460" y="39"/>
                      <a:pt x="383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23"/>
              <p:cNvSpPr/>
              <p:nvPr/>
            </p:nvSpPr>
            <p:spPr>
              <a:xfrm>
                <a:off x="6760700" y="449425"/>
                <a:ext cx="440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3" extrusionOk="0">
                    <a:moveTo>
                      <a:pt x="1647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62" y="154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23"/>
              <p:cNvSpPr/>
              <p:nvPr/>
            </p:nvSpPr>
            <p:spPr>
              <a:xfrm>
                <a:off x="6756875" y="445600"/>
                <a:ext cx="517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9" extrusionOk="0">
                    <a:moveTo>
                      <a:pt x="1800" y="0"/>
                    </a:moveTo>
                    <a:cubicBezTo>
                      <a:pt x="1762" y="0"/>
                      <a:pt x="1723" y="0"/>
                      <a:pt x="1685" y="39"/>
                    </a:cubicBezTo>
                    <a:lnTo>
                      <a:pt x="77" y="1187"/>
                    </a:lnTo>
                    <a:cubicBezTo>
                      <a:pt x="39" y="1187"/>
                      <a:pt x="39" y="1226"/>
                      <a:pt x="1" y="1264"/>
                    </a:cubicBezTo>
                    <a:cubicBezTo>
                      <a:pt x="1" y="1302"/>
                      <a:pt x="1" y="1340"/>
                      <a:pt x="39" y="1379"/>
                    </a:cubicBezTo>
                    <a:lnTo>
                      <a:pt x="154" y="1532"/>
                    </a:lnTo>
                    <a:cubicBezTo>
                      <a:pt x="192" y="1570"/>
                      <a:pt x="230" y="1608"/>
                      <a:pt x="269" y="1608"/>
                    </a:cubicBezTo>
                    <a:cubicBezTo>
                      <a:pt x="307" y="1608"/>
                      <a:pt x="345" y="1608"/>
                      <a:pt x="345" y="1570"/>
                    </a:cubicBezTo>
                    <a:lnTo>
                      <a:pt x="1991" y="422"/>
                    </a:lnTo>
                    <a:cubicBezTo>
                      <a:pt x="2068" y="383"/>
                      <a:pt x="2068" y="307"/>
                      <a:pt x="2030" y="230"/>
                    </a:cubicBezTo>
                    <a:lnTo>
                      <a:pt x="1915" y="77"/>
                    </a:lnTo>
                    <a:cubicBezTo>
                      <a:pt x="1877" y="39"/>
                      <a:pt x="1838" y="0"/>
                      <a:pt x="1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23"/>
              <p:cNvSpPr/>
              <p:nvPr/>
            </p:nvSpPr>
            <p:spPr>
              <a:xfrm>
                <a:off x="6745400" y="554700"/>
                <a:ext cx="545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844" extrusionOk="0">
                    <a:moveTo>
                      <a:pt x="39" y="1"/>
                    </a:moveTo>
                    <a:lnTo>
                      <a:pt x="0" y="192"/>
                    </a:lnTo>
                    <a:lnTo>
                      <a:pt x="2106" y="843"/>
                    </a:lnTo>
                    <a:lnTo>
                      <a:pt x="2182" y="652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23"/>
              <p:cNvSpPr/>
              <p:nvPr/>
            </p:nvSpPr>
            <p:spPr>
              <a:xfrm>
                <a:off x="6741575" y="550875"/>
                <a:ext cx="62225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115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39"/>
                      <a:pt x="77" y="77"/>
                      <a:pt x="77" y="116"/>
                    </a:cubicBezTo>
                    <a:lnTo>
                      <a:pt x="0" y="307"/>
                    </a:lnTo>
                    <a:cubicBezTo>
                      <a:pt x="0" y="384"/>
                      <a:pt x="38" y="460"/>
                      <a:pt x="115" y="498"/>
                    </a:cubicBezTo>
                    <a:lnTo>
                      <a:pt x="2221" y="1149"/>
                    </a:lnTo>
                    <a:lnTo>
                      <a:pt x="2259" y="1149"/>
                    </a:lnTo>
                    <a:cubicBezTo>
                      <a:pt x="2297" y="1149"/>
                      <a:pt x="2297" y="1149"/>
                      <a:pt x="2335" y="1111"/>
                    </a:cubicBezTo>
                    <a:cubicBezTo>
                      <a:pt x="2374" y="1111"/>
                      <a:pt x="2412" y="1073"/>
                      <a:pt x="2412" y="1034"/>
                    </a:cubicBezTo>
                    <a:lnTo>
                      <a:pt x="2450" y="843"/>
                    </a:lnTo>
                    <a:cubicBezTo>
                      <a:pt x="2489" y="766"/>
                      <a:pt x="2450" y="690"/>
                      <a:pt x="2374" y="652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23"/>
              <p:cNvSpPr/>
              <p:nvPr/>
            </p:nvSpPr>
            <p:spPr>
              <a:xfrm>
                <a:off x="6899475" y="794950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78" y="0"/>
                    </a:moveTo>
                    <a:lnTo>
                      <a:pt x="1" y="153"/>
                    </a:lnTo>
                    <a:lnTo>
                      <a:pt x="1762" y="1302"/>
                    </a:lnTo>
                    <a:lnTo>
                      <a:pt x="1877" y="1149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23"/>
              <p:cNvSpPr/>
              <p:nvPr/>
            </p:nvSpPr>
            <p:spPr>
              <a:xfrm>
                <a:off x="6894700" y="791100"/>
                <a:ext cx="565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609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1"/>
                    </a:lnTo>
                    <a:cubicBezTo>
                      <a:pt x="1" y="307"/>
                      <a:pt x="39" y="384"/>
                      <a:pt x="115" y="422"/>
                    </a:cubicBezTo>
                    <a:lnTo>
                      <a:pt x="1876" y="1571"/>
                    </a:lnTo>
                    <a:cubicBezTo>
                      <a:pt x="1915" y="1609"/>
                      <a:pt x="1953" y="1609"/>
                      <a:pt x="1953" y="1609"/>
                    </a:cubicBezTo>
                    <a:lnTo>
                      <a:pt x="1991" y="1609"/>
                    </a:lnTo>
                    <a:cubicBezTo>
                      <a:pt x="2030" y="1571"/>
                      <a:pt x="2068" y="1571"/>
                      <a:pt x="2106" y="1532"/>
                    </a:cubicBezTo>
                    <a:lnTo>
                      <a:pt x="2183" y="1379"/>
                    </a:lnTo>
                    <a:cubicBezTo>
                      <a:pt x="2259" y="1303"/>
                      <a:pt x="2221" y="1188"/>
                      <a:pt x="2144" y="1149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23"/>
              <p:cNvSpPr/>
              <p:nvPr/>
            </p:nvSpPr>
            <p:spPr>
              <a:xfrm>
                <a:off x="7021050" y="380525"/>
                <a:ext cx="469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6" h="1302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799" y="1302"/>
                    </a:lnTo>
                    <a:lnTo>
                      <a:pt x="1876" y="111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23"/>
              <p:cNvSpPr/>
              <p:nvPr/>
            </p:nvSpPr>
            <p:spPr>
              <a:xfrm>
                <a:off x="7017200" y="376700"/>
                <a:ext cx="55550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8" extrusionOk="0">
                    <a:moveTo>
                      <a:pt x="231" y="0"/>
                    </a:moveTo>
                    <a:cubicBezTo>
                      <a:pt x="192" y="0"/>
                      <a:pt x="154" y="38"/>
                      <a:pt x="116" y="77"/>
                    </a:cubicBezTo>
                    <a:lnTo>
                      <a:pt x="39" y="230"/>
                    </a:lnTo>
                    <a:cubicBezTo>
                      <a:pt x="1" y="306"/>
                      <a:pt x="1" y="383"/>
                      <a:pt x="77" y="421"/>
                    </a:cubicBezTo>
                    <a:lnTo>
                      <a:pt x="1877" y="1570"/>
                    </a:lnTo>
                    <a:cubicBezTo>
                      <a:pt x="1877" y="1570"/>
                      <a:pt x="1915" y="1608"/>
                      <a:pt x="1953" y="1608"/>
                    </a:cubicBezTo>
                    <a:lnTo>
                      <a:pt x="1992" y="1608"/>
                    </a:lnTo>
                    <a:cubicBezTo>
                      <a:pt x="2030" y="1570"/>
                      <a:pt x="2068" y="1570"/>
                      <a:pt x="2068" y="1531"/>
                    </a:cubicBezTo>
                    <a:lnTo>
                      <a:pt x="2183" y="1378"/>
                    </a:lnTo>
                    <a:cubicBezTo>
                      <a:pt x="2221" y="1302"/>
                      <a:pt x="2183" y="1187"/>
                      <a:pt x="2145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23"/>
              <p:cNvSpPr/>
              <p:nvPr/>
            </p:nvSpPr>
            <p:spPr>
              <a:xfrm>
                <a:off x="6996150" y="587250"/>
                <a:ext cx="354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49" extrusionOk="0">
                    <a:moveTo>
                      <a:pt x="1302" y="0"/>
                    </a:moveTo>
                    <a:lnTo>
                      <a:pt x="1" y="996"/>
                    </a:lnTo>
                    <a:lnTo>
                      <a:pt x="116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23"/>
              <p:cNvSpPr/>
              <p:nvPr/>
            </p:nvSpPr>
            <p:spPr>
              <a:xfrm>
                <a:off x="6992325" y="583950"/>
                <a:ext cx="4405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35" extrusionOk="0">
                    <a:moveTo>
                      <a:pt x="1455" y="1"/>
                    </a:moveTo>
                    <a:cubicBezTo>
                      <a:pt x="1430" y="1"/>
                      <a:pt x="1404" y="18"/>
                      <a:pt x="1379" y="18"/>
                    </a:cubicBezTo>
                    <a:lnTo>
                      <a:pt x="77" y="1013"/>
                    </a:lnTo>
                    <a:cubicBezTo>
                      <a:pt x="1" y="1051"/>
                      <a:pt x="1" y="1128"/>
                      <a:pt x="39" y="1204"/>
                    </a:cubicBezTo>
                    <a:lnTo>
                      <a:pt x="154" y="1358"/>
                    </a:lnTo>
                    <a:cubicBezTo>
                      <a:pt x="192" y="1396"/>
                      <a:pt x="230" y="1434"/>
                      <a:pt x="269" y="1434"/>
                    </a:cubicBezTo>
                    <a:cubicBezTo>
                      <a:pt x="307" y="1434"/>
                      <a:pt x="345" y="1434"/>
                      <a:pt x="383" y="1396"/>
                    </a:cubicBezTo>
                    <a:lnTo>
                      <a:pt x="1685" y="439"/>
                    </a:lnTo>
                    <a:cubicBezTo>
                      <a:pt x="1723" y="362"/>
                      <a:pt x="1762" y="286"/>
                      <a:pt x="1723" y="209"/>
                    </a:cubicBezTo>
                    <a:lnTo>
                      <a:pt x="1608" y="56"/>
                    </a:lnTo>
                    <a:cubicBezTo>
                      <a:pt x="1570" y="18"/>
                      <a:pt x="1532" y="18"/>
                      <a:pt x="1494" y="18"/>
                    </a:cubicBezTo>
                    <a:cubicBezTo>
                      <a:pt x="1481" y="5"/>
                      <a:pt x="1468" y="1"/>
                      <a:pt x="1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23"/>
              <p:cNvSpPr/>
              <p:nvPr/>
            </p:nvSpPr>
            <p:spPr>
              <a:xfrm>
                <a:off x="6336725" y="222600"/>
                <a:ext cx="497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269" extrusionOk="0">
                    <a:moveTo>
                      <a:pt x="0" y="0"/>
                    </a:moveTo>
                    <a:lnTo>
                      <a:pt x="0" y="192"/>
                    </a:lnTo>
                    <a:lnTo>
                      <a:pt x="1991" y="268"/>
                    </a:lnTo>
                    <a:lnTo>
                      <a:pt x="1991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23"/>
              <p:cNvSpPr/>
              <p:nvPr/>
            </p:nvSpPr>
            <p:spPr>
              <a:xfrm>
                <a:off x="6332900" y="218775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91" y="0"/>
                    </a:moveTo>
                    <a:cubicBezTo>
                      <a:pt x="153" y="0"/>
                      <a:pt x="115" y="0"/>
                      <a:pt x="77" y="39"/>
                    </a:cubicBezTo>
                    <a:cubicBezTo>
                      <a:pt x="38" y="77"/>
                      <a:pt x="38" y="115"/>
                      <a:pt x="38" y="153"/>
                    </a:cubicBezTo>
                    <a:lnTo>
                      <a:pt x="0" y="345"/>
                    </a:lnTo>
                    <a:cubicBezTo>
                      <a:pt x="0" y="421"/>
                      <a:pt x="77" y="498"/>
                      <a:pt x="153" y="498"/>
                    </a:cubicBezTo>
                    <a:lnTo>
                      <a:pt x="2144" y="574"/>
                    </a:lnTo>
                    <a:cubicBezTo>
                      <a:pt x="2182" y="574"/>
                      <a:pt x="2220" y="574"/>
                      <a:pt x="2259" y="536"/>
                    </a:cubicBezTo>
                    <a:cubicBezTo>
                      <a:pt x="2259" y="498"/>
                      <a:pt x="2297" y="460"/>
                      <a:pt x="2297" y="421"/>
                    </a:cubicBezTo>
                    <a:lnTo>
                      <a:pt x="2297" y="230"/>
                    </a:lnTo>
                    <a:cubicBezTo>
                      <a:pt x="2297" y="153"/>
                      <a:pt x="2259" y="77"/>
                      <a:pt x="2144" y="77"/>
                    </a:cubicBez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23"/>
              <p:cNvSpPr/>
              <p:nvPr/>
            </p:nvSpPr>
            <p:spPr>
              <a:xfrm>
                <a:off x="6352025" y="127850"/>
                <a:ext cx="41175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341" extrusionOk="0">
                    <a:moveTo>
                      <a:pt x="116" y="0"/>
                    </a:moveTo>
                    <a:lnTo>
                      <a:pt x="1" y="153"/>
                    </a:lnTo>
                    <a:lnTo>
                      <a:pt x="1532" y="1340"/>
                    </a:lnTo>
                    <a:lnTo>
                      <a:pt x="1647" y="1187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23"/>
              <p:cNvSpPr/>
              <p:nvPr/>
            </p:nvSpPr>
            <p:spPr>
              <a:xfrm>
                <a:off x="6348200" y="124350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69" y="0"/>
                    </a:moveTo>
                    <a:cubicBezTo>
                      <a:pt x="225" y="0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3"/>
                      <a:pt x="1" y="332"/>
                    </a:cubicBezTo>
                    <a:cubicBezTo>
                      <a:pt x="1" y="370"/>
                      <a:pt x="39" y="408"/>
                      <a:pt x="39" y="408"/>
                    </a:cubicBezTo>
                    <a:lnTo>
                      <a:pt x="1608" y="1595"/>
                    </a:lnTo>
                    <a:cubicBezTo>
                      <a:pt x="1647" y="1633"/>
                      <a:pt x="1647" y="1633"/>
                      <a:pt x="1685" y="1633"/>
                    </a:cubicBezTo>
                    <a:lnTo>
                      <a:pt x="1723" y="1633"/>
                    </a:lnTo>
                    <a:cubicBezTo>
                      <a:pt x="1762" y="1633"/>
                      <a:pt x="1800" y="1595"/>
                      <a:pt x="1800" y="1557"/>
                    </a:cubicBezTo>
                    <a:lnTo>
                      <a:pt x="1953" y="1404"/>
                    </a:lnTo>
                    <a:cubicBezTo>
                      <a:pt x="1991" y="1365"/>
                      <a:pt x="1953" y="1250"/>
                      <a:pt x="1915" y="1212"/>
                    </a:cubicBezTo>
                    <a:lnTo>
                      <a:pt x="345" y="25"/>
                    </a:lnTo>
                    <a:cubicBezTo>
                      <a:pt x="329" y="10"/>
                      <a:pt x="300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23"/>
              <p:cNvSpPr/>
              <p:nvPr/>
            </p:nvSpPr>
            <p:spPr>
              <a:xfrm>
                <a:off x="6956925" y="205375"/>
                <a:ext cx="450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37" extrusionOk="0">
                    <a:moveTo>
                      <a:pt x="38" y="0"/>
                    </a:moveTo>
                    <a:lnTo>
                      <a:pt x="0" y="192"/>
                    </a:lnTo>
                    <a:lnTo>
                      <a:pt x="1761" y="536"/>
                    </a:lnTo>
                    <a:lnTo>
                      <a:pt x="1799" y="34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23"/>
              <p:cNvSpPr/>
              <p:nvPr/>
            </p:nvSpPr>
            <p:spPr>
              <a:xfrm>
                <a:off x="6953075" y="201550"/>
                <a:ext cx="5267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843" extrusionOk="0">
                    <a:moveTo>
                      <a:pt x="231" y="0"/>
                    </a:moveTo>
                    <a:cubicBezTo>
                      <a:pt x="154" y="0"/>
                      <a:pt x="77" y="38"/>
                      <a:pt x="39" y="115"/>
                    </a:cubicBezTo>
                    <a:lnTo>
                      <a:pt x="1" y="306"/>
                    </a:lnTo>
                    <a:cubicBezTo>
                      <a:pt x="1" y="345"/>
                      <a:pt x="1" y="383"/>
                      <a:pt x="39" y="421"/>
                    </a:cubicBezTo>
                    <a:cubicBezTo>
                      <a:pt x="39" y="460"/>
                      <a:pt x="77" y="460"/>
                      <a:pt x="116" y="498"/>
                    </a:cubicBezTo>
                    <a:lnTo>
                      <a:pt x="1877" y="842"/>
                    </a:lnTo>
                    <a:lnTo>
                      <a:pt x="1915" y="842"/>
                    </a:lnTo>
                    <a:cubicBezTo>
                      <a:pt x="1992" y="842"/>
                      <a:pt x="2068" y="804"/>
                      <a:pt x="2068" y="728"/>
                    </a:cubicBezTo>
                    <a:lnTo>
                      <a:pt x="2106" y="536"/>
                    </a:lnTo>
                    <a:cubicBezTo>
                      <a:pt x="2106" y="498"/>
                      <a:pt x="2106" y="460"/>
                      <a:pt x="2068" y="421"/>
                    </a:cubicBezTo>
                    <a:cubicBezTo>
                      <a:pt x="2068" y="383"/>
                      <a:pt x="2030" y="345"/>
                      <a:pt x="1992" y="345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23"/>
              <p:cNvSpPr/>
              <p:nvPr/>
            </p:nvSpPr>
            <p:spPr>
              <a:xfrm>
                <a:off x="6260150" y="650425"/>
                <a:ext cx="1342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45" extrusionOk="0">
                    <a:moveTo>
                      <a:pt x="192" y="0"/>
                    </a:moveTo>
                    <a:lnTo>
                      <a:pt x="0" y="38"/>
                    </a:lnTo>
                    <a:lnTo>
                      <a:pt x="307" y="2144"/>
                    </a:lnTo>
                    <a:lnTo>
                      <a:pt x="536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23"/>
              <p:cNvSpPr/>
              <p:nvPr/>
            </p:nvSpPr>
            <p:spPr>
              <a:xfrm>
                <a:off x="6256325" y="646600"/>
                <a:ext cx="2107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43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38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297"/>
                    </a:lnTo>
                    <a:cubicBezTo>
                      <a:pt x="345" y="2374"/>
                      <a:pt x="421" y="2450"/>
                      <a:pt x="460" y="2450"/>
                    </a:cubicBezTo>
                    <a:lnTo>
                      <a:pt x="498" y="2450"/>
                    </a:lnTo>
                    <a:lnTo>
                      <a:pt x="689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297"/>
                      <a:pt x="843" y="2259"/>
                      <a:pt x="804" y="2221"/>
                    </a:cubicBezTo>
                    <a:lnTo>
                      <a:pt x="498" y="115"/>
                    </a:lnTo>
                    <a:cubicBezTo>
                      <a:pt x="498" y="38"/>
                      <a:pt x="421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23"/>
              <p:cNvSpPr/>
              <p:nvPr/>
            </p:nvSpPr>
            <p:spPr>
              <a:xfrm>
                <a:off x="6294600" y="603525"/>
                <a:ext cx="574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90" extrusionOk="0">
                    <a:moveTo>
                      <a:pt x="2259" y="0"/>
                    </a:moveTo>
                    <a:lnTo>
                      <a:pt x="1" y="498"/>
                    </a:lnTo>
                    <a:lnTo>
                      <a:pt x="39" y="689"/>
                    </a:lnTo>
                    <a:lnTo>
                      <a:pt x="2298" y="192"/>
                    </a:lnTo>
                    <a:lnTo>
                      <a:pt x="22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23"/>
              <p:cNvSpPr/>
              <p:nvPr/>
            </p:nvSpPr>
            <p:spPr>
              <a:xfrm>
                <a:off x="6290775" y="599700"/>
                <a:ext cx="6607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96" extrusionOk="0">
                    <a:moveTo>
                      <a:pt x="2412" y="0"/>
                    </a:moveTo>
                    <a:lnTo>
                      <a:pt x="115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5" y="957"/>
                    </a:cubicBezTo>
                    <a:cubicBezTo>
                      <a:pt x="154" y="957"/>
                      <a:pt x="154" y="996"/>
                      <a:pt x="192" y="996"/>
                    </a:cubicBezTo>
                    <a:cubicBezTo>
                      <a:pt x="192" y="996"/>
                      <a:pt x="230" y="996"/>
                      <a:pt x="230" y="957"/>
                    </a:cubicBezTo>
                    <a:lnTo>
                      <a:pt x="2489" y="498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7" y="38"/>
                      <a:pt x="2489" y="38"/>
                    </a:cubicBezTo>
                    <a:cubicBezTo>
                      <a:pt x="2489" y="0"/>
                      <a:pt x="2451" y="0"/>
                      <a:pt x="24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23"/>
              <p:cNvSpPr/>
              <p:nvPr/>
            </p:nvSpPr>
            <p:spPr>
              <a:xfrm>
                <a:off x="6550150" y="-51125"/>
                <a:ext cx="660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690" extrusionOk="0">
                    <a:moveTo>
                      <a:pt x="39" y="0"/>
                    </a:moveTo>
                    <a:lnTo>
                      <a:pt x="0" y="192"/>
                    </a:lnTo>
                    <a:lnTo>
                      <a:pt x="2604" y="689"/>
                    </a:lnTo>
                    <a:lnTo>
                      <a:pt x="2642" y="49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23"/>
              <p:cNvSpPr/>
              <p:nvPr/>
            </p:nvSpPr>
            <p:spPr>
              <a:xfrm>
                <a:off x="6546325" y="-54425"/>
                <a:ext cx="7467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987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6"/>
                      <a:pt x="77" y="94"/>
                      <a:pt x="77" y="132"/>
                    </a:cubicBezTo>
                    <a:lnTo>
                      <a:pt x="39" y="324"/>
                    </a:lnTo>
                    <a:cubicBezTo>
                      <a:pt x="0" y="400"/>
                      <a:pt x="77" y="477"/>
                      <a:pt x="153" y="477"/>
                    </a:cubicBezTo>
                    <a:lnTo>
                      <a:pt x="2757" y="974"/>
                    </a:lnTo>
                    <a:cubicBezTo>
                      <a:pt x="2795" y="974"/>
                      <a:pt x="2833" y="974"/>
                      <a:pt x="2872" y="936"/>
                    </a:cubicBezTo>
                    <a:cubicBezTo>
                      <a:pt x="2872" y="936"/>
                      <a:pt x="2910" y="898"/>
                      <a:pt x="2910" y="860"/>
                    </a:cubicBezTo>
                    <a:lnTo>
                      <a:pt x="2948" y="668"/>
                    </a:lnTo>
                    <a:cubicBezTo>
                      <a:pt x="2986" y="592"/>
                      <a:pt x="2910" y="515"/>
                      <a:pt x="2833" y="477"/>
                    </a:cubicBezTo>
                    <a:lnTo>
                      <a:pt x="230" y="17"/>
                    </a:lnTo>
                    <a:cubicBezTo>
                      <a:pt x="217" y="5"/>
                      <a:pt x="204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23"/>
              <p:cNvSpPr/>
              <p:nvPr/>
            </p:nvSpPr>
            <p:spPr>
              <a:xfrm>
                <a:off x="6560675" y="288625"/>
                <a:ext cx="12475" cy="5745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98" extrusionOk="0">
                    <a:moveTo>
                      <a:pt x="192" y="1"/>
                    </a:moveTo>
                    <a:lnTo>
                      <a:pt x="1" y="39"/>
                    </a:lnTo>
                    <a:lnTo>
                      <a:pt x="307" y="2298"/>
                    </a:lnTo>
                    <a:lnTo>
                      <a:pt x="498" y="229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23"/>
              <p:cNvSpPr/>
              <p:nvPr/>
            </p:nvSpPr>
            <p:spPr>
              <a:xfrm>
                <a:off x="6556850" y="284800"/>
                <a:ext cx="20125" cy="65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605" extrusionOk="0">
                    <a:moveTo>
                      <a:pt x="307" y="1"/>
                    </a:moveTo>
                    <a:lnTo>
                      <a:pt x="115" y="39"/>
                    </a:lnTo>
                    <a:cubicBezTo>
                      <a:pt x="39" y="39"/>
                      <a:pt x="0" y="116"/>
                      <a:pt x="0" y="192"/>
                    </a:cubicBezTo>
                    <a:lnTo>
                      <a:pt x="307" y="2489"/>
                    </a:lnTo>
                    <a:cubicBezTo>
                      <a:pt x="307" y="2528"/>
                      <a:pt x="345" y="2566"/>
                      <a:pt x="383" y="2566"/>
                    </a:cubicBezTo>
                    <a:cubicBezTo>
                      <a:pt x="422" y="2604"/>
                      <a:pt x="422" y="2604"/>
                      <a:pt x="460" y="2604"/>
                    </a:cubicBezTo>
                    <a:lnTo>
                      <a:pt x="498" y="2604"/>
                    </a:lnTo>
                    <a:lnTo>
                      <a:pt x="690" y="2566"/>
                    </a:lnTo>
                    <a:cubicBezTo>
                      <a:pt x="766" y="2566"/>
                      <a:pt x="804" y="2489"/>
                      <a:pt x="804" y="2413"/>
                    </a:cubicBezTo>
                    <a:lnTo>
                      <a:pt x="498" y="154"/>
                    </a:lnTo>
                    <a:cubicBezTo>
                      <a:pt x="460" y="116"/>
                      <a:pt x="460" y="77"/>
                      <a:pt x="422" y="39"/>
                    </a:cubicBezTo>
                    <a:cubicBezTo>
                      <a:pt x="383" y="1"/>
                      <a:pt x="345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23"/>
              <p:cNvSpPr/>
              <p:nvPr/>
            </p:nvSpPr>
            <p:spPr>
              <a:xfrm>
                <a:off x="7025825" y="95300"/>
                <a:ext cx="4212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996" extrusionOk="0">
                    <a:moveTo>
                      <a:pt x="77" y="1"/>
                    </a:moveTo>
                    <a:lnTo>
                      <a:pt x="0" y="192"/>
                    </a:lnTo>
                    <a:lnTo>
                      <a:pt x="1608" y="996"/>
                    </a:lnTo>
                    <a:lnTo>
                      <a:pt x="1685" y="843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23"/>
              <p:cNvSpPr/>
              <p:nvPr/>
            </p:nvSpPr>
            <p:spPr>
              <a:xfrm>
                <a:off x="7022000" y="92050"/>
                <a:ext cx="4980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280" extrusionOk="0">
                    <a:moveTo>
                      <a:pt x="239" y="1"/>
                    </a:moveTo>
                    <a:cubicBezTo>
                      <a:pt x="174" y="1"/>
                      <a:pt x="105" y="36"/>
                      <a:pt x="77" y="92"/>
                    </a:cubicBezTo>
                    <a:lnTo>
                      <a:pt x="0" y="245"/>
                    </a:lnTo>
                    <a:cubicBezTo>
                      <a:pt x="0" y="284"/>
                      <a:pt x="0" y="322"/>
                      <a:pt x="0" y="360"/>
                    </a:cubicBezTo>
                    <a:cubicBezTo>
                      <a:pt x="0" y="399"/>
                      <a:pt x="39" y="437"/>
                      <a:pt x="77" y="437"/>
                    </a:cubicBezTo>
                    <a:lnTo>
                      <a:pt x="1685" y="1279"/>
                    </a:lnTo>
                    <a:lnTo>
                      <a:pt x="1761" y="1279"/>
                    </a:lnTo>
                    <a:cubicBezTo>
                      <a:pt x="1800" y="1279"/>
                      <a:pt x="1876" y="1241"/>
                      <a:pt x="1876" y="1203"/>
                    </a:cubicBezTo>
                    <a:lnTo>
                      <a:pt x="1991" y="1011"/>
                    </a:lnTo>
                    <a:cubicBezTo>
                      <a:pt x="1991" y="973"/>
                      <a:pt x="1991" y="935"/>
                      <a:pt x="1991" y="896"/>
                    </a:cubicBezTo>
                    <a:cubicBezTo>
                      <a:pt x="1991" y="858"/>
                      <a:pt x="1953" y="858"/>
                      <a:pt x="1915" y="820"/>
                    </a:cubicBezTo>
                    <a:lnTo>
                      <a:pt x="307" y="16"/>
                    </a:lnTo>
                    <a:cubicBezTo>
                      <a:pt x="286" y="6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23"/>
              <p:cNvSpPr/>
              <p:nvPr/>
            </p:nvSpPr>
            <p:spPr>
              <a:xfrm>
                <a:off x="6179750" y="-37725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2106" y="1914"/>
                    </a:lnTo>
                    <a:lnTo>
                      <a:pt x="2221" y="176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23"/>
              <p:cNvSpPr/>
              <p:nvPr/>
            </p:nvSpPr>
            <p:spPr>
              <a:xfrm>
                <a:off x="6175925" y="-41700"/>
                <a:ext cx="632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27" extrusionOk="0">
                    <a:moveTo>
                      <a:pt x="286" y="0"/>
                    </a:moveTo>
                    <a:cubicBezTo>
                      <a:pt x="242" y="0"/>
                      <a:pt x="198" y="22"/>
                      <a:pt x="154" y="44"/>
                    </a:cubicBezTo>
                    <a:lnTo>
                      <a:pt x="39" y="197"/>
                    </a:lnTo>
                    <a:cubicBezTo>
                      <a:pt x="0" y="236"/>
                      <a:pt x="0" y="274"/>
                      <a:pt x="0" y="312"/>
                    </a:cubicBezTo>
                    <a:cubicBezTo>
                      <a:pt x="0" y="351"/>
                      <a:pt x="39" y="389"/>
                      <a:pt x="39" y="427"/>
                    </a:cubicBezTo>
                    <a:lnTo>
                      <a:pt x="2183" y="2188"/>
                    </a:lnTo>
                    <a:cubicBezTo>
                      <a:pt x="2183" y="2226"/>
                      <a:pt x="2221" y="2226"/>
                      <a:pt x="2259" y="2226"/>
                    </a:cubicBezTo>
                    <a:cubicBezTo>
                      <a:pt x="2297" y="2226"/>
                      <a:pt x="2336" y="2226"/>
                      <a:pt x="2374" y="2188"/>
                    </a:cubicBezTo>
                    <a:lnTo>
                      <a:pt x="2489" y="2035"/>
                    </a:lnTo>
                    <a:cubicBezTo>
                      <a:pt x="2527" y="1997"/>
                      <a:pt x="2527" y="1959"/>
                      <a:pt x="2527" y="1920"/>
                    </a:cubicBezTo>
                    <a:cubicBezTo>
                      <a:pt x="2527" y="1882"/>
                      <a:pt x="2527" y="1844"/>
                      <a:pt x="2489" y="1805"/>
                    </a:cubicBezTo>
                    <a:lnTo>
                      <a:pt x="383" y="44"/>
                    </a:lnTo>
                    <a:cubicBezTo>
                      <a:pt x="351" y="12"/>
                      <a:pt x="319" y="0"/>
                      <a:pt x="2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23"/>
              <p:cNvSpPr/>
              <p:nvPr/>
            </p:nvSpPr>
            <p:spPr>
              <a:xfrm>
                <a:off x="6054375" y="221650"/>
                <a:ext cx="431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2" extrusionOk="0">
                    <a:moveTo>
                      <a:pt x="1608" y="0"/>
                    </a:moveTo>
                    <a:lnTo>
                      <a:pt x="0" y="1149"/>
                    </a:lnTo>
                    <a:lnTo>
                      <a:pt x="77" y="1302"/>
                    </a:lnTo>
                    <a:lnTo>
                      <a:pt x="1723" y="191"/>
                    </a:lnTo>
                    <a:lnTo>
                      <a:pt x="160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23"/>
              <p:cNvSpPr/>
              <p:nvPr/>
            </p:nvSpPr>
            <p:spPr>
              <a:xfrm>
                <a:off x="6049600" y="217800"/>
                <a:ext cx="517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609" extrusionOk="0">
                    <a:moveTo>
                      <a:pt x="1838" y="1"/>
                    </a:moveTo>
                    <a:cubicBezTo>
                      <a:pt x="1799" y="1"/>
                      <a:pt x="1761" y="1"/>
                      <a:pt x="1723" y="39"/>
                    </a:cubicBezTo>
                    <a:lnTo>
                      <a:pt x="77" y="1188"/>
                    </a:lnTo>
                    <a:cubicBezTo>
                      <a:pt x="38" y="1226"/>
                      <a:pt x="0" y="1303"/>
                      <a:pt x="38" y="1379"/>
                    </a:cubicBezTo>
                    <a:lnTo>
                      <a:pt x="153" y="1532"/>
                    </a:lnTo>
                    <a:cubicBezTo>
                      <a:pt x="191" y="1571"/>
                      <a:pt x="230" y="1609"/>
                      <a:pt x="268" y="1609"/>
                    </a:cubicBezTo>
                    <a:cubicBezTo>
                      <a:pt x="306" y="1609"/>
                      <a:pt x="345" y="1609"/>
                      <a:pt x="383" y="1571"/>
                    </a:cubicBezTo>
                    <a:lnTo>
                      <a:pt x="1991" y="460"/>
                    </a:lnTo>
                    <a:cubicBezTo>
                      <a:pt x="2067" y="384"/>
                      <a:pt x="2067" y="307"/>
                      <a:pt x="2029" y="231"/>
                    </a:cubicBezTo>
                    <a:lnTo>
                      <a:pt x="1914" y="78"/>
                    </a:lnTo>
                    <a:cubicBezTo>
                      <a:pt x="1914" y="39"/>
                      <a:pt x="1876" y="39"/>
                      <a:pt x="18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23"/>
              <p:cNvSpPr/>
              <p:nvPr/>
            </p:nvSpPr>
            <p:spPr>
              <a:xfrm>
                <a:off x="6241000" y="132625"/>
                <a:ext cx="35450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11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6" y="1111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23"/>
              <p:cNvSpPr/>
              <p:nvPr/>
            </p:nvSpPr>
            <p:spPr>
              <a:xfrm>
                <a:off x="6236225" y="128800"/>
                <a:ext cx="440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8" extrusionOk="0">
                    <a:moveTo>
                      <a:pt x="1493" y="1"/>
                    </a:moveTo>
                    <a:cubicBezTo>
                      <a:pt x="1455" y="1"/>
                      <a:pt x="1417" y="1"/>
                      <a:pt x="1379" y="39"/>
                    </a:cubicBezTo>
                    <a:lnTo>
                      <a:pt x="77" y="996"/>
                    </a:lnTo>
                    <a:cubicBezTo>
                      <a:pt x="39" y="1072"/>
                      <a:pt x="0" y="1149"/>
                      <a:pt x="77" y="1226"/>
                    </a:cubicBezTo>
                    <a:lnTo>
                      <a:pt x="192" y="1379"/>
                    </a:lnTo>
                    <a:cubicBezTo>
                      <a:pt x="192" y="1417"/>
                      <a:pt x="268" y="1417"/>
                      <a:pt x="307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61" y="383"/>
                      <a:pt x="1761" y="269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1"/>
                      <a:pt x="14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23"/>
              <p:cNvSpPr/>
              <p:nvPr/>
            </p:nvSpPr>
            <p:spPr>
              <a:xfrm>
                <a:off x="6687975" y="-222450"/>
                <a:ext cx="344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39" extrusionOk="0">
                    <a:moveTo>
                      <a:pt x="1187" y="0"/>
                    </a:moveTo>
                    <a:lnTo>
                      <a:pt x="0" y="1761"/>
                    </a:lnTo>
                    <a:lnTo>
                      <a:pt x="153" y="1838"/>
                    </a:lnTo>
                    <a:lnTo>
                      <a:pt x="1379" y="115"/>
                    </a:lnTo>
                    <a:lnTo>
                      <a:pt x="118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23"/>
              <p:cNvSpPr/>
              <p:nvPr/>
            </p:nvSpPr>
            <p:spPr>
              <a:xfrm>
                <a:off x="6683175" y="-225950"/>
                <a:ext cx="43100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132" extrusionOk="0">
                    <a:moveTo>
                      <a:pt x="1387" y="0"/>
                    </a:moveTo>
                    <a:cubicBezTo>
                      <a:pt x="1335" y="0"/>
                      <a:pt x="1287" y="19"/>
                      <a:pt x="1264" y="64"/>
                    </a:cubicBezTo>
                    <a:lnTo>
                      <a:pt x="77" y="1787"/>
                    </a:lnTo>
                    <a:cubicBezTo>
                      <a:pt x="1" y="1863"/>
                      <a:pt x="39" y="1978"/>
                      <a:pt x="116" y="2016"/>
                    </a:cubicBezTo>
                    <a:lnTo>
                      <a:pt x="269" y="2131"/>
                    </a:lnTo>
                    <a:lnTo>
                      <a:pt x="384" y="2131"/>
                    </a:lnTo>
                    <a:cubicBezTo>
                      <a:pt x="422" y="2131"/>
                      <a:pt x="460" y="2093"/>
                      <a:pt x="460" y="2093"/>
                    </a:cubicBezTo>
                    <a:lnTo>
                      <a:pt x="1685" y="332"/>
                    </a:lnTo>
                    <a:cubicBezTo>
                      <a:pt x="1685" y="294"/>
                      <a:pt x="1724" y="255"/>
                      <a:pt x="1685" y="217"/>
                    </a:cubicBezTo>
                    <a:cubicBezTo>
                      <a:pt x="1685" y="179"/>
                      <a:pt x="1685" y="140"/>
                      <a:pt x="1647" y="140"/>
                    </a:cubicBezTo>
                    <a:lnTo>
                      <a:pt x="1494" y="26"/>
                    </a:lnTo>
                    <a:cubicBezTo>
                      <a:pt x="1462" y="10"/>
                      <a:pt x="1424" y="0"/>
                      <a:pt x="13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23"/>
              <p:cNvSpPr/>
              <p:nvPr/>
            </p:nvSpPr>
            <p:spPr>
              <a:xfrm>
                <a:off x="7065075" y="268525"/>
                <a:ext cx="3447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77" extrusionOk="0">
                    <a:moveTo>
                      <a:pt x="1225" y="1"/>
                    </a:moveTo>
                    <a:lnTo>
                      <a:pt x="0" y="1762"/>
                    </a:lnTo>
                    <a:lnTo>
                      <a:pt x="192" y="1877"/>
                    </a:lnTo>
                    <a:lnTo>
                      <a:pt x="1378" y="116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23"/>
              <p:cNvSpPr/>
              <p:nvPr/>
            </p:nvSpPr>
            <p:spPr>
              <a:xfrm>
                <a:off x="7062200" y="265525"/>
                <a:ext cx="4117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51" extrusionOk="0">
                    <a:moveTo>
                      <a:pt x="1339" y="0"/>
                    </a:moveTo>
                    <a:cubicBezTo>
                      <a:pt x="1295" y="0"/>
                      <a:pt x="1247" y="22"/>
                      <a:pt x="1225" y="44"/>
                    </a:cubicBezTo>
                    <a:lnTo>
                      <a:pt x="39" y="1805"/>
                    </a:lnTo>
                    <a:cubicBezTo>
                      <a:pt x="0" y="1844"/>
                      <a:pt x="0" y="1882"/>
                      <a:pt x="0" y="1920"/>
                    </a:cubicBezTo>
                    <a:cubicBezTo>
                      <a:pt x="0" y="1959"/>
                      <a:pt x="39" y="1997"/>
                      <a:pt x="77" y="1997"/>
                    </a:cubicBezTo>
                    <a:lnTo>
                      <a:pt x="230" y="2112"/>
                    </a:lnTo>
                    <a:cubicBezTo>
                      <a:pt x="230" y="2150"/>
                      <a:pt x="268" y="2150"/>
                      <a:pt x="307" y="2150"/>
                    </a:cubicBezTo>
                    <a:cubicBezTo>
                      <a:pt x="345" y="2150"/>
                      <a:pt x="383" y="2112"/>
                      <a:pt x="421" y="2073"/>
                    </a:cubicBezTo>
                    <a:lnTo>
                      <a:pt x="1646" y="351"/>
                    </a:lnTo>
                    <a:cubicBezTo>
                      <a:pt x="1646" y="312"/>
                      <a:pt x="1646" y="274"/>
                      <a:pt x="1646" y="236"/>
                    </a:cubicBezTo>
                    <a:cubicBezTo>
                      <a:pt x="1646" y="198"/>
                      <a:pt x="1608" y="159"/>
                      <a:pt x="1608" y="121"/>
                    </a:cubicBezTo>
                    <a:lnTo>
                      <a:pt x="1417" y="44"/>
                    </a:lnTo>
                    <a:cubicBezTo>
                      <a:pt x="1401" y="12"/>
                      <a:pt x="1371" y="0"/>
                      <a:pt x="13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23"/>
              <p:cNvSpPr/>
              <p:nvPr/>
            </p:nvSpPr>
            <p:spPr>
              <a:xfrm>
                <a:off x="6565450" y="125925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7"/>
                    </a:lnTo>
                    <a:lnTo>
                      <a:pt x="652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23"/>
              <p:cNvSpPr/>
              <p:nvPr/>
            </p:nvSpPr>
            <p:spPr>
              <a:xfrm>
                <a:off x="6561625" y="122100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1"/>
                    </a:moveTo>
                    <a:cubicBezTo>
                      <a:pt x="499" y="39"/>
                      <a:pt x="499" y="77"/>
                      <a:pt x="460" y="115"/>
                    </a:cubicBezTo>
                    <a:lnTo>
                      <a:pt x="1" y="1953"/>
                    </a:lnTo>
                    <a:cubicBezTo>
                      <a:pt x="1" y="2030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83"/>
                      <a:pt x="345" y="2183"/>
                      <a:pt x="345" y="2183"/>
                    </a:cubicBezTo>
                    <a:cubicBezTo>
                      <a:pt x="384" y="2183"/>
                      <a:pt x="384" y="2144"/>
                      <a:pt x="422" y="2144"/>
                    </a:cubicBezTo>
                    <a:cubicBezTo>
                      <a:pt x="460" y="2144"/>
                      <a:pt x="499" y="2106"/>
                      <a:pt x="499" y="2068"/>
                    </a:cubicBezTo>
                    <a:lnTo>
                      <a:pt x="958" y="230"/>
                    </a:lnTo>
                    <a:cubicBezTo>
                      <a:pt x="958" y="154"/>
                      <a:pt x="920" y="77"/>
                      <a:pt x="843" y="39"/>
                    </a:cubicBezTo>
                    <a:lnTo>
                      <a:pt x="65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23"/>
              <p:cNvSpPr/>
              <p:nvPr/>
            </p:nvSpPr>
            <p:spPr>
              <a:xfrm>
                <a:off x="6346275" y="6542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0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2" y="39"/>
                    </a:ln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23"/>
              <p:cNvSpPr/>
              <p:nvPr/>
            </p:nvSpPr>
            <p:spPr>
              <a:xfrm>
                <a:off x="6342450" y="6504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0"/>
                    </a:moveTo>
                    <a:cubicBezTo>
                      <a:pt x="499" y="38"/>
                      <a:pt x="460" y="77"/>
                      <a:pt x="460" y="115"/>
                    </a:cubicBezTo>
                    <a:lnTo>
                      <a:pt x="1" y="1914"/>
                    </a:lnTo>
                    <a:cubicBezTo>
                      <a:pt x="1" y="2029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44"/>
                      <a:pt x="345" y="2182"/>
                      <a:pt x="345" y="2182"/>
                    </a:cubicBezTo>
                    <a:cubicBezTo>
                      <a:pt x="384" y="2182"/>
                      <a:pt x="384" y="2144"/>
                      <a:pt x="422" y="2144"/>
                    </a:cubicBezTo>
                    <a:cubicBezTo>
                      <a:pt x="460" y="2106"/>
                      <a:pt x="460" y="2106"/>
                      <a:pt x="499" y="2068"/>
                    </a:cubicBezTo>
                    <a:lnTo>
                      <a:pt x="958" y="230"/>
                    </a:lnTo>
                    <a:cubicBezTo>
                      <a:pt x="958" y="153"/>
                      <a:pt x="920" y="77"/>
                      <a:pt x="843" y="38"/>
                    </a:cubicBezTo>
                    <a:lnTo>
                      <a:pt x="6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23"/>
              <p:cNvSpPr/>
              <p:nvPr/>
            </p:nvSpPr>
            <p:spPr>
              <a:xfrm>
                <a:off x="6500375" y="436975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96"/>
                    </a:lnTo>
                    <a:lnTo>
                      <a:pt x="154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23"/>
              <p:cNvSpPr/>
              <p:nvPr/>
            </p:nvSpPr>
            <p:spPr>
              <a:xfrm>
                <a:off x="6496550" y="433150"/>
                <a:ext cx="440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56" extrusionOk="0">
                    <a:moveTo>
                      <a:pt x="1494" y="1"/>
                    </a:moveTo>
                    <a:cubicBezTo>
                      <a:pt x="1455" y="1"/>
                      <a:pt x="1417" y="39"/>
                      <a:pt x="1379" y="39"/>
                    </a:cubicBezTo>
                    <a:lnTo>
                      <a:pt x="77" y="1034"/>
                    </a:lnTo>
                    <a:cubicBezTo>
                      <a:pt x="1" y="1073"/>
                      <a:pt x="1" y="1149"/>
                      <a:pt x="39" y="1226"/>
                    </a:cubicBezTo>
                    <a:lnTo>
                      <a:pt x="154" y="1379"/>
                    </a:lnTo>
                    <a:cubicBezTo>
                      <a:pt x="192" y="1417"/>
                      <a:pt x="230" y="1456"/>
                      <a:pt x="307" y="1456"/>
                    </a:cubicBezTo>
                    <a:cubicBezTo>
                      <a:pt x="307" y="1456"/>
                      <a:pt x="345" y="1417"/>
                      <a:pt x="383" y="1417"/>
                    </a:cubicBezTo>
                    <a:lnTo>
                      <a:pt x="1685" y="460"/>
                    </a:lnTo>
                    <a:cubicBezTo>
                      <a:pt x="1762" y="384"/>
                      <a:pt x="1762" y="307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39"/>
                      <a:pt x="14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23"/>
              <p:cNvSpPr/>
              <p:nvPr/>
            </p:nvSpPr>
            <p:spPr>
              <a:xfrm>
                <a:off x="6040975" y="131675"/>
                <a:ext cx="2202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31" extrusionOk="0">
                    <a:moveTo>
                      <a:pt x="77" y="0"/>
                    </a:moveTo>
                    <a:cubicBezTo>
                      <a:pt x="39" y="77"/>
                      <a:pt x="39" y="154"/>
                      <a:pt x="0" y="230"/>
                    </a:cubicBezTo>
                    <a:lnTo>
                      <a:pt x="881" y="230"/>
                    </a:ln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23"/>
              <p:cNvSpPr/>
              <p:nvPr/>
            </p:nvSpPr>
            <p:spPr>
              <a:xfrm>
                <a:off x="6040025" y="128800"/>
                <a:ext cx="268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460" extrusionOk="0">
                    <a:moveTo>
                      <a:pt x="153" y="1"/>
                    </a:moveTo>
                    <a:cubicBezTo>
                      <a:pt x="153" y="39"/>
                      <a:pt x="115" y="77"/>
                      <a:pt x="115" y="115"/>
                    </a:cubicBezTo>
                    <a:cubicBezTo>
                      <a:pt x="77" y="192"/>
                      <a:pt x="77" y="269"/>
                      <a:pt x="38" y="345"/>
                    </a:cubicBezTo>
                    <a:cubicBezTo>
                      <a:pt x="38" y="383"/>
                      <a:pt x="0" y="422"/>
                      <a:pt x="0" y="460"/>
                    </a:cubicBezTo>
                    <a:lnTo>
                      <a:pt x="919" y="460"/>
                    </a:lnTo>
                    <a:cubicBezTo>
                      <a:pt x="1034" y="460"/>
                      <a:pt x="1072" y="422"/>
                      <a:pt x="1072" y="345"/>
                    </a:cubicBezTo>
                    <a:lnTo>
                      <a:pt x="1072" y="115"/>
                    </a:lnTo>
                    <a:cubicBezTo>
                      <a:pt x="1072" y="39"/>
                      <a:pt x="1034" y="1"/>
                      <a:pt x="9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23"/>
              <p:cNvSpPr/>
              <p:nvPr/>
            </p:nvSpPr>
            <p:spPr>
              <a:xfrm>
                <a:off x="6013225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23"/>
              <p:cNvSpPr/>
              <p:nvPr/>
            </p:nvSpPr>
            <p:spPr>
              <a:xfrm>
                <a:off x="6009400" y="384675"/>
                <a:ext cx="430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443" extrusionOk="0">
                    <a:moveTo>
                      <a:pt x="1454" y="0"/>
                    </a:moveTo>
                    <a:cubicBezTo>
                      <a:pt x="1423" y="0"/>
                      <a:pt x="1394" y="10"/>
                      <a:pt x="1378" y="26"/>
                    </a:cubicBezTo>
                    <a:lnTo>
                      <a:pt x="77" y="1021"/>
                    </a:lnTo>
                    <a:cubicBezTo>
                      <a:pt x="0" y="1059"/>
                      <a:pt x="0" y="1136"/>
                      <a:pt x="38" y="1212"/>
                    </a:cubicBezTo>
                    <a:lnTo>
                      <a:pt x="153" y="1366"/>
                    </a:lnTo>
                    <a:cubicBezTo>
                      <a:pt x="192" y="1404"/>
                      <a:pt x="192" y="1442"/>
                      <a:pt x="230" y="1442"/>
                    </a:cubicBezTo>
                    <a:lnTo>
                      <a:pt x="268" y="1442"/>
                    </a:lnTo>
                    <a:cubicBezTo>
                      <a:pt x="306" y="1442"/>
                      <a:pt x="345" y="1442"/>
                      <a:pt x="345" y="1404"/>
                    </a:cubicBezTo>
                    <a:lnTo>
                      <a:pt x="1646" y="447"/>
                    </a:lnTo>
                    <a:cubicBezTo>
                      <a:pt x="1723" y="370"/>
                      <a:pt x="1723" y="294"/>
                      <a:pt x="1685" y="217"/>
                    </a:cubicBezTo>
                    <a:lnTo>
                      <a:pt x="1570" y="64"/>
                    </a:lnTo>
                    <a:cubicBezTo>
                      <a:pt x="1547" y="19"/>
                      <a:pt x="1499" y="0"/>
                      <a:pt x="1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23"/>
              <p:cNvSpPr/>
              <p:nvPr/>
            </p:nvSpPr>
            <p:spPr>
              <a:xfrm>
                <a:off x="6017050" y="470475"/>
                <a:ext cx="9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39" h="2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9" y="77"/>
                      <a:pt x="39" y="192"/>
                      <a:pt x="39" y="269"/>
                    </a:cubicBezTo>
                    <a:lnTo>
                      <a:pt x="39" y="116"/>
                    </a:lnTo>
                    <a:cubicBezTo>
                      <a:pt x="39" y="77"/>
                      <a:pt x="39" y="39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23"/>
              <p:cNvSpPr/>
              <p:nvPr/>
            </p:nvSpPr>
            <p:spPr>
              <a:xfrm>
                <a:off x="6795175" y="-242550"/>
                <a:ext cx="57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90" extrusionOk="0">
                    <a:moveTo>
                      <a:pt x="38" y="0"/>
                    </a:moveTo>
                    <a:lnTo>
                      <a:pt x="0" y="651"/>
                    </a:lnTo>
                    <a:lnTo>
                      <a:pt x="191" y="690"/>
                    </a:lnTo>
                    <a:lnTo>
                      <a:pt x="230" y="39"/>
                    </a:lnTo>
                    <a:cubicBezTo>
                      <a:pt x="153" y="39"/>
                      <a:pt x="77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23"/>
              <p:cNvSpPr/>
              <p:nvPr/>
            </p:nvSpPr>
            <p:spPr>
              <a:xfrm>
                <a:off x="6791325" y="-243500"/>
                <a:ext cx="124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881" extrusionOk="0">
                    <a:moveTo>
                      <a:pt x="39" y="0"/>
                    </a:moveTo>
                    <a:lnTo>
                      <a:pt x="1" y="689"/>
                    </a:lnTo>
                    <a:cubicBezTo>
                      <a:pt x="1" y="804"/>
                      <a:pt x="78" y="842"/>
                      <a:pt x="154" y="842"/>
                    </a:cubicBezTo>
                    <a:lnTo>
                      <a:pt x="345" y="881"/>
                    </a:lnTo>
                    <a:cubicBezTo>
                      <a:pt x="384" y="881"/>
                      <a:pt x="422" y="842"/>
                      <a:pt x="460" y="842"/>
                    </a:cubicBezTo>
                    <a:cubicBezTo>
                      <a:pt x="460" y="804"/>
                      <a:pt x="499" y="766"/>
                      <a:pt x="499" y="728"/>
                    </a:cubicBezTo>
                    <a:lnTo>
                      <a:pt x="499" y="153"/>
                    </a:lnTo>
                    <a:cubicBezTo>
                      <a:pt x="460" y="115"/>
                      <a:pt x="422" y="115"/>
                      <a:pt x="384" y="115"/>
                    </a:cubicBezTo>
                    <a:cubicBezTo>
                      <a:pt x="307" y="77"/>
                      <a:pt x="231" y="38"/>
                      <a:pt x="192" y="38"/>
                    </a:cubicBezTo>
                    <a:cubicBezTo>
                      <a:pt x="116" y="38"/>
                      <a:pt x="78" y="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23"/>
              <p:cNvSpPr/>
              <p:nvPr/>
            </p:nvSpPr>
            <p:spPr>
              <a:xfrm>
                <a:off x="6531975" y="-262650"/>
                <a:ext cx="124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99" extrusionOk="0">
                    <a:moveTo>
                      <a:pt x="0" y="0"/>
                    </a:moveTo>
                    <a:lnTo>
                      <a:pt x="345" y="498"/>
                    </a:lnTo>
                    <a:lnTo>
                      <a:pt x="498" y="383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23"/>
              <p:cNvSpPr/>
              <p:nvPr/>
            </p:nvSpPr>
            <p:spPr>
              <a:xfrm>
                <a:off x="6528125" y="-263600"/>
                <a:ext cx="20125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90" extrusionOk="0">
                    <a:moveTo>
                      <a:pt x="537" y="0"/>
                    </a:moveTo>
                    <a:cubicBezTo>
                      <a:pt x="499" y="0"/>
                      <a:pt x="422" y="0"/>
                      <a:pt x="384" y="38"/>
                    </a:cubicBezTo>
                    <a:lnTo>
                      <a:pt x="154" y="38"/>
                    </a:lnTo>
                    <a:cubicBezTo>
                      <a:pt x="116" y="77"/>
                      <a:pt x="39" y="77"/>
                      <a:pt x="1" y="77"/>
                    </a:cubicBezTo>
                    <a:lnTo>
                      <a:pt x="345" y="613"/>
                    </a:lnTo>
                    <a:cubicBezTo>
                      <a:pt x="384" y="651"/>
                      <a:pt x="422" y="689"/>
                      <a:pt x="499" y="689"/>
                    </a:cubicBezTo>
                    <a:cubicBezTo>
                      <a:pt x="537" y="689"/>
                      <a:pt x="537" y="689"/>
                      <a:pt x="575" y="651"/>
                    </a:cubicBezTo>
                    <a:lnTo>
                      <a:pt x="728" y="536"/>
                    </a:lnTo>
                    <a:cubicBezTo>
                      <a:pt x="767" y="536"/>
                      <a:pt x="805" y="498"/>
                      <a:pt x="805" y="460"/>
                    </a:cubicBezTo>
                    <a:cubicBezTo>
                      <a:pt x="805" y="421"/>
                      <a:pt x="805" y="383"/>
                      <a:pt x="767" y="345"/>
                    </a:cubicBezTo>
                    <a:lnTo>
                      <a:pt x="5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23"/>
              <p:cNvSpPr/>
              <p:nvPr/>
            </p:nvSpPr>
            <p:spPr>
              <a:xfrm>
                <a:off x="6048625" y="575775"/>
                <a:ext cx="55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6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9" y="77"/>
                      <a:pt x="77" y="153"/>
                      <a:pt x="116" y="230"/>
                    </a:cubicBezTo>
                    <a:lnTo>
                      <a:pt x="2183" y="651"/>
                    </a:lnTo>
                    <a:lnTo>
                      <a:pt x="2221" y="4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23"/>
              <p:cNvSpPr/>
              <p:nvPr/>
            </p:nvSpPr>
            <p:spPr>
              <a:xfrm>
                <a:off x="6046725" y="571925"/>
                <a:ext cx="62225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8" y="39"/>
                      <a:pt x="77" y="116"/>
                      <a:pt x="77" y="154"/>
                    </a:cubicBezTo>
                    <a:cubicBezTo>
                      <a:pt x="115" y="231"/>
                      <a:pt x="153" y="307"/>
                      <a:pt x="192" y="384"/>
                    </a:cubicBezTo>
                    <a:cubicBezTo>
                      <a:pt x="192" y="460"/>
                      <a:pt x="230" y="499"/>
                      <a:pt x="268" y="537"/>
                    </a:cubicBezTo>
                    <a:lnTo>
                      <a:pt x="2259" y="958"/>
                    </a:lnTo>
                    <a:cubicBezTo>
                      <a:pt x="2297" y="958"/>
                      <a:pt x="2335" y="958"/>
                      <a:pt x="2374" y="920"/>
                    </a:cubicBezTo>
                    <a:cubicBezTo>
                      <a:pt x="2412" y="920"/>
                      <a:pt x="2412" y="881"/>
                      <a:pt x="2412" y="843"/>
                    </a:cubicBezTo>
                    <a:lnTo>
                      <a:pt x="2450" y="652"/>
                    </a:lnTo>
                    <a:cubicBezTo>
                      <a:pt x="2489" y="575"/>
                      <a:pt x="2412" y="460"/>
                      <a:pt x="2335" y="46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23"/>
              <p:cNvSpPr/>
              <p:nvPr/>
            </p:nvSpPr>
            <p:spPr>
              <a:xfrm>
                <a:off x="7097600" y="629350"/>
                <a:ext cx="344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954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1226" y="1953"/>
                    </a:lnTo>
                    <a:lnTo>
                      <a:pt x="1379" y="18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23"/>
              <p:cNvSpPr/>
              <p:nvPr/>
            </p:nvSpPr>
            <p:spPr>
              <a:xfrm>
                <a:off x="7092825" y="625525"/>
                <a:ext cx="4310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22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16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21"/>
                      <a:pt x="1379" y="2221"/>
                    </a:cubicBezTo>
                    <a:lnTo>
                      <a:pt x="1493" y="2221"/>
                    </a:lnTo>
                    <a:lnTo>
                      <a:pt x="1647" y="2106"/>
                    </a:lnTo>
                    <a:cubicBezTo>
                      <a:pt x="1723" y="2068"/>
                      <a:pt x="1723" y="1953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421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23"/>
              <p:cNvSpPr/>
              <p:nvPr/>
            </p:nvSpPr>
            <p:spPr>
              <a:xfrm>
                <a:off x="6405625" y="2838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1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23"/>
              <p:cNvSpPr/>
              <p:nvPr/>
            </p:nvSpPr>
            <p:spPr>
              <a:xfrm>
                <a:off x="6401800" y="2800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651" y="0"/>
                    </a:moveTo>
                    <a:cubicBezTo>
                      <a:pt x="613" y="0"/>
                      <a:pt x="575" y="0"/>
                      <a:pt x="536" y="39"/>
                    </a:cubicBezTo>
                    <a:cubicBezTo>
                      <a:pt x="498" y="39"/>
                      <a:pt x="460" y="77"/>
                      <a:pt x="460" y="115"/>
                    </a:cubicBezTo>
                    <a:lnTo>
                      <a:pt x="39" y="1915"/>
                    </a:lnTo>
                    <a:cubicBezTo>
                      <a:pt x="0" y="2029"/>
                      <a:pt x="39" y="2106"/>
                      <a:pt x="115" y="2106"/>
                    </a:cubicBezTo>
                    <a:lnTo>
                      <a:pt x="307" y="2144"/>
                    </a:lnTo>
                    <a:cubicBezTo>
                      <a:pt x="345" y="2144"/>
                      <a:pt x="345" y="2183"/>
                      <a:pt x="345" y="2183"/>
                    </a:cubicBezTo>
                    <a:cubicBezTo>
                      <a:pt x="383" y="2183"/>
                      <a:pt x="422" y="2144"/>
                      <a:pt x="422" y="2144"/>
                    </a:cubicBezTo>
                    <a:cubicBezTo>
                      <a:pt x="460" y="2106"/>
                      <a:pt x="498" y="2106"/>
                      <a:pt x="498" y="2068"/>
                    </a:cubicBezTo>
                    <a:lnTo>
                      <a:pt x="958" y="230"/>
                    </a:lnTo>
                    <a:cubicBezTo>
                      <a:pt x="958" y="154"/>
                      <a:pt x="919" y="77"/>
                      <a:pt x="843" y="39"/>
                    </a:cubicBezTo>
                    <a:lnTo>
                      <a:pt x="6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23"/>
              <p:cNvSpPr/>
              <p:nvPr/>
            </p:nvSpPr>
            <p:spPr>
              <a:xfrm>
                <a:off x="6711900" y="344150"/>
                <a:ext cx="35425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11" extrusionOk="0">
                    <a:moveTo>
                      <a:pt x="1302" y="0"/>
                    </a:moveTo>
                    <a:lnTo>
                      <a:pt x="0" y="957"/>
                    </a:lnTo>
                    <a:lnTo>
                      <a:pt x="115" y="1111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23"/>
              <p:cNvSpPr/>
              <p:nvPr/>
            </p:nvSpPr>
            <p:spPr>
              <a:xfrm>
                <a:off x="6708075" y="3403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8" y="39"/>
                    </a:cubicBezTo>
                    <a:lnTo>
                      <a:pt x="77" y="996"/>
                    </a:lnTo>
                    <a:cubicBezTo>
                      <a:pt x="0" y="1034"/>
                      <a:pt x="0" y="1149"/>
                      <a:pt x="39" y="1187"/>
                    </a:cubicBezTo>
                    <a:lnTo>
                      <a:pt x="153" y="1378"/>
                    </a:lnTo>
                    <a:cubicBezTo>
                      <a:pt x="192" y="1417"/>
                      <a:pt x="230" y="1417"/>
                      <a:pt x="268" y="1417"/>
                    </a:cubicBezTo>
                    <a:cubicBezTo>
                      <a:pt x="307" y="1417"/>
                      <a:pt x="345" y="1417"/>
                      <a:pt x="383" y="1378"/>
                    </a:cubicBezTo>
                    <a:lnTo>
                      <a:pt x="1685" y="421"/>
                    </a:lnTo>
                    <a:cubicBezTo>
                      <a:pt x="1723" y="383"/>
                      <a:pt x="1761" y="268"/>
                      <a:pt x="1685" y="192"/>
                    </a:cubicBezTo>
                    <a:lnTo>
                      <a:pt x="1570" y="39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9" name="Google Shape;4519;p23"/>
            <p:cNvGrpSpPr/>
            <p:nvPr/>
          </p:nvGrpSpPr>
          <p:grpSpPr>
            <a:xfrm>
              <a:off x="5227500" y="-25200"/>
              <a:ext cx="846525" cy="1012450"/>
              <a:chOff x="100" y="383375"/>
              <a:chExt cx="846525" cy="1012450"/>
            </a:xfrm>
          </p:grpSpPr>
          <p:sp>
            <p:nvSpPr>
              <p:cNvPr id="4520" name="Google Shape;4520;p23"/>
              <p:cNvSpPr/>
              <p:nvPr/>
            </p:nvSpPr>
            <p:spPr>
              <a:xfrm>
                <a:off x="305250" y="902425"/>
                <a:ext cx="96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3659" extrusionOk="0">
                    <a:moveTo>
                      <a:pt x="1982" y="1"/>
                    </a:moveTo>
                    <a:cubicBezTo>
                      <a:pt x="1654" y="1"/>
                      <a:pt x="1321" y="92"/>
                      <a:pt x="1004" y="222"/>
                    </a:cubicBezTo>
                    <a:cubicBezTo>
                      <a:pt x="326" y="493"/>
                      <a:pt x="0" y="1334"/>
                      <a:pt x="55" y="2012"/>
                    </a:cubicBezTo>
                    <a:cubicBezTo>
                      <a:pt x="149" y="2959"/>
                      <a:pt x="967" y="3658"/>
                      <a:pt x="1895" y="3658"/>
                    </a:cubicBezTo>
                    <a:cubicBezTo>
                      <a:pt x="2030" y="3658"/>
                      <a:pt x="2168" y="3644"/>
                      <a:pt x="2306" y="3613"/>
                    </a:cubicBezTo>
                    <a:cubicBezTo>
                      <a:pt x="3282" y="3396"/>
                      <a:pt x="3852" y="2392"/>
                      <a:pt x="3662" y="1416"/>
                    </a:cubicBezTo>
                    <a:cubicBezTo>
                      <a:pt x="3553" y="927"/>
                      <a:pt x="3201" y="520"/>
                      <a:pt x="2821" y="249"/>
                    </a:cubicBezTo>
                    <a:cubicBezTo>
                      <a:pt x="2555" y="72"/>
                      <a:pt x="2270" y="1"/>
                      <a:pt x="1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23"/>
              <p:cNvSpPr/>
              <p:nvPr/>
            </p:nvSpPr>
            <p:spPr>
              <a:xfrm>
                <a:off x="481750" y="973750"/>
                <a:ext cx="97800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3912" h="2767" extrusionOk="0">
                    <a:moveTo>
                      <a:pt x="1886" y="0"/>
                    </a:moveTo>
                    <a:cubicBezTo>
                      <a:pt x="1585" y="0"/>
                      <a:pt x="1275" y="113"/>
                      <a:pt x="996" y="380"/>
                    </a:cubicBezTo>
                    <a:cubicBezTo>
                      <a:pt x="0" y="1333"/>
                      <a:pt x="941" y="2767"/>
                      <a:pt x="2008" y="2767"/>
                    </a:cubicBezTo>
                    <a:cubicBezTo>
                      <a:pt x="2307" y="2767"/>
                      <a:pt x="2616" y="2654"/>
                      <a:pt x="2895" y="2387"/>
                    </a:cubicBezTo>
                    <a:cubicBezTo>
                      <a:pt x="3912" y="1434"/>
                      <a:pt x="2959" y="0"/>
                      <a:pt x="18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23"/>
              <p:cNvSpPr/>
              <p:nvPr/>
            </p:nvSpPr>
            <p:spPr>
              <a:xfrm>
                <a:off x="375925" y="1094150"/>
                <a:ext cx="87225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2468" extrusionOk="0">
                    <a:moveTo>
                      <a:pt x="1692" y="1"/>
                    </a:moveTo>
                    <a:cubicBezTo>
                      <a:pt x="1423" y="1"/>
                      <a:pt x="1144" y="101"/>
                      <a:pt x="889" y="338"/>
                    </a:cubicBezTo>
                    <a:cubicBezTo>
                      <a:pt x="1" y="1205"/>
                      <a:pt x="844" y="2468"/>
                      <a:pt x="1799" y="2468"/>
                    </a:cubicBezTo>
                    <a:cubicBezTo>
                      <a:pt x="2069" y="2468"/>
                      <a:pt x="2347" y="2367"/>
                      <a:pt x="2598" y="2128"/>
                    </a:cubicBezTo>
                    <a:cubicBezTo>
                      <a:pt x="3488" y="1280"/>
                      <a:pt x="2656" y="1"/>
                      <a:pt x="16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23"/>
              <p:cNvSpPr/>
              <p:nvPr/>
            </p:nvSpPr>
            <p:spPr>
              <a:xfrm>
                <a:off x="75925" y="1041375"/>
                <a:ext cx="85600" cy="739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958" extrusionOk="0">
                    <a:moveTo>
                      <a:pt x="1412" y="1"/>
                    </a:moveTo>
                    <a:cubicBezTo>
                      <a:pt x="1097" y="1"/>
                      <a:pt x="778" y="116"/>
                      <a:pt x="575" y="333"/>
                    </a:cubicBezTo>
                    <a:cubicBezTo>
                      <a:pt x="446" y="462"/>
                      <a:pt x="355" y="603"/>
                      <a:pt x="284" y="766"/>
                    </a:cubicBezTo>
                    <a:lnTo>
                      <a:pt x="284" y="766"/>
                    </a:lnTo>
                    <a:cubicBezTo>
                      <a:pt x="69" y="1165"/>
                      <a:pt x="1" y="1696"/>
                      <a:pt x="250" y="2069"/>
                    </a:cubicBezTo>
                    <a:cubicBezTo>
                      <a:pt x="642" y="2641"/>
                      <a:pt x="1163" y="2957"/>
                      <a:pt x="1723" y="2957"/>
                    </a:cubicBezTo>
                    <a:cubicBezTo>
                      <a:pt x="2091" y="2957"/>
                      <a:pt x="2477" y="2821"/>
                      <a:pt x="2853" y="2530"/>
                    </a:cubicBezTo>
                    <a:cubicBezTo>
                      <a:pt x="3423" y="2096"/>
                      <a:pt x="3396" y="1065"/>
                      <a:pt x="2908" y="577"/>
                    </a:cubicBezTo>
                    <a:cubicBezTo>
                      <a:pt x="2655" y="337"/>
                      <a:pt x="2332" y="191"/>
                      <a:pt x="2004" y="159"/>
                    </a:cubicBezTo>
                    <a:lnTo>
                      <a:pt x="2004" y="159"/>
                    </a:lnTo>
                    <a:cubicBezTo>
                      <a:pt x="1832" y="52"/>
                      <a:pt x="1623" y="1"/>
                      <a:pt x="14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23"/>
              <p:cNvSpPr/>
              <p:nvPr/>
            </p:nvSpPr>
            <p:spPr>
              <a:xfrm>
                <a:off x="185650" y="765825"/>
                <a:ext cx="79350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2259" extrusionOk="0">
                    <a:moveTo>
                      <a:pt x="1549" y="1"/>
                    </a:moveTo>
                    <a:cubicBezTo>
                      <a:pt x="1305" y="1"/>
                      <a:pt x="1052" y="94"/>
                      <a:pt x="824" y="316"/>
                    </a:cubicBezTo>
                    <a:cubicBezTo>
                      <a:pt x="0" y="1097"/>
                      <a:pt x="756" y="2258"/>
                      <a:pt x="1631" y="2258"/>
                    </a:cubicBezTo>
                    <a:cubicBezTo>
                      <a:pt x="1879" y="2258"/>
                      <a:pt x="2137" y="2165"/>
                      <a:pt x="2370" y="1943"/>
                    </a:cubicBezTo>
                    <a:cubicBezTo>
                      <a:pt x="3173" y="1161"/>
                      <a:pt x="2412" y="1"/>
                      <a:pt x="1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23"/>
              <p:cNvSpPr/>
              <p:nvPr/>
            </p:nvSpPr>
            <p:spPr>
              <a:xfrm>
                <a:off x="422025" y="819025"/>
                <a:ext cx="86675" cy="7345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2938" extrusionOk="0">
                    <a:moveTo>
                      <a:pt x="2095" y="0"/>
                    </a:moveTo>
                    <a:cubicBezTo>
                      <a:pt x="1827" y="0"/>
                      <a:pt x="1559" y="95"/>
                      <a:pt x="1351" y="303"/>
                    </a:cubicBezTo>
                    <a:cubicBezTo>
                      <a:pt x="890" y="791"/>
                      <a:pt x="320" y="1253"/>
                      <a:pt x="130" y="1904"/>
                    </a:cubicBezTo>
                    <a:cubicBezTo>
                      <a:pt x="0" y="2346"/>
                      <a:pt x="319" y="2938"/>
                      <a:pt x="824" y="2938"/>
                    </a:cubicBezTo>
                    <a:cubicBezTo>
                      <a:pt x="845" y="2938"/>
                      <a:pt x="867" y="2936"/>
                      <a:pt x="890" y="2934"/>
                    </a:cubicBezTo>
                    <a:cubicBezTo>
                      <a:pt x="1595" y="2880"/>
                      <a:pt x="2083" y="2473"/>
                      <a:pt x="2653" y="2093"/>
                    </a:cubicBezTo>
                    <a:cubicBezTo>
                      <a:pt x="3222" y="1741"/>
                      <a:pt x="3466" y="1036"/>
                      <a:pt x="3032" y="466"/>
                    </a:cubicBezTo>
                    <a:cubicBezTo>
                      <a:pt x="2815" y="171"/>
                      <a:pt x="2455" y="0"/>
                      <a:pt x="2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23"/>
              <p:cNvSpPr/>
              <p:nvPr/>
            </p:nvSpPr>
            <p:spPr>
              <a:xfrm>
                <a:off x="231350" y="1100975"/>
                <a:ext cx="650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838" extrusionOk="0">
                    <a:moveTo>
                      <a:pt x="1268" y="0"/>
                    </a:moveTo>
                    <a:cubicBezTo>
                      <a:pt x="1069" y="0"/>
                      <a:pt x="863" y="76"/>
                      <a:pt x="678" y="254"/>
                    </a:cubicBezTo>
                    <a:cubicBezTo>
                      <a:pt x="1" y="889"/>
                      <a:pt x="628" y="1838"/>
                      <a:pt x="1335" y="1838"/>
                    </a:cubicBezTo>
                    <a:cubicBezTo>
                      <a:pt x="1535" y="1838"/>
                      <a:pt x="1741" y="1762"/>
                      <a:pt x="1926" y="1584"/>
                    </a:cubicBezTo>
                    <a:cubicBezTo>
                      <a:pt x="2603" y="949"/>
                      <a:pt x="1976" y="0"/>
                      <a:pt x="12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23"/>
              <p:cNvSpPr/>
              <p:nvPr/>
            </p:nvSpPr>
            <p:spPr>
              <a:xfrm>
                <a:off x="25150" y="888250"/>
                <a:ext cx="91700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2593" extrusionOk="0">
                    <a:moveTo>
                      <a:pt x="1784" y="1"/>
                    </a:moveTo>
                    <a:cubicBezTo>
                      <a:pt x="1503" y="1"/>
                      <a:pt x="1213" y="106"/>
                      <a:pt x="951" y="355"/>
                    </a:cubicBezTo>
                    <a:cubicBezTo>
                      <a:pt x="0" y="1243"/>
                      <a:pt x="878" y="2592"/>
                      <a:pt x="1876" y="2592"/>
                    </a:cubicBezTo>
                    <a:cubicBezTo>
                      <a:pt x="2159" y="2592"/>
                      <a:pt x="2451" y="2484"/>
                      <a:pt x="2714" y="2227"/>
                    </a:cubicBezTo>
                    <a:cubicBezTo>
                      <a:pt x="3668" y="1337"/>
                      <a:pt x="2785" y="1"/>
                      <a:pt x="1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23"/>
              <p:cNvSpPr/>
              <p:nvPr/>
            </p:nvSpPr>
            <p:spPr>
              <a:xfrm>
                <a:off x="482225" y="1337075"/>
                <a:ext cx="64450" cy="58750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2350" extrusionOk="0">
                    <a:moveTo>
                      <a:pt x="1100" y="1"/>
                    </a:moveTo>
                    <a:cubicBezTo>
                      <a:pt x="916" y="1"/>
                      <a:pt x="726" y="60"/>
                      <a:pt x="543" y="195"/>
                    </a:cubicBezTo>
                    <a:cubicBezTo>
                      <a:pt x="82" y="521"/>
                      <a:pt x="1" y="1199"/>
                      <a:pt x="407" y="1606"/>
                    </a:cubicBezTo>
                    <a:cubicBezTo>
                      <a:pt x="570" y="1769"/>
                      <a:pt x="706" y="1931"/>
                      <a:pt x="869" y="2067"/>
                    </a:cubicBezTo>
                    <a:cubicBezTo>
                      <a:pt x="1038" y="2252"/>
                      <a:pt x="1277" y="2349"/>
                      <a:pt x="1517" y="2349"/>
                    </a:cubicBezTo>
                    <a:cubicBezTo>
                      <a:pt x="1700" y="2349"/>
                      <a:pt x="1882" y="2293"/>
                      <a:pt x="2035" y="2175"/>
                    </a:cubicBezTo>
                    <a:cubicBezTo>
                      <a:pt x="2360" y="1931"/>
                      <a:pt x="2577" y="1389"/>
                      <a:pt x="2306" y="1009"/>
                    </a:cubicBezTo>
                    <a:cubicBezTo>
                      <a:pt x="2198" y="846"/>
                      <a:pt x="2089" y="684"/>
                      <a:pt x="1954" y="494"/>
                    </a:cubicBezTo>
                    <a:cubicBezTo>
                      <a:pt x="1744" y="197"/>
                      <a:pt x="1433" y="1"/>
                      <a:pt x="11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23"/>
              <p:cNvSpPr/>
              <p:nvPr/>
            </p:nvSpPr>
            <p:spPr>
              <a:xfrm>
                <a:off x="607100" y="1210775"/>
                <a:ext cx="58125" cy="41325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653" extrusionOk="0">
                    <a:moveTo>
                      <a:pt x="1126" y="0"/>
                    </a:moveTo>
                    <a:cubicBezTo>
                      <a:pt x="946" y="0"/>
                      <a:pt x="760" y="68"/>
                      <a:pt x="593" y="229"/>
                    </a:cubicBezTo>
                    <a:cubicBezTo>
                      <a:pt x="1" y="801"/>
                      <a:pt x="563" y="1652"/>
                      <a:pt x="1200" y="1652"/>
                    </a:cubicBezTo>
                    <a:cubicBezTo>
                      <a:pt x="1379" y="1652"/>
                      <a:pt x="1565" y="1584"/>
                      <a:pt x="1732" y="1423"/>
                    </a:cubicBezTo>
                    <a:cubicBezTo>
                      <a:pt x="2325" y="852"/>
                      <a:pt x="1762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23"/>
              <p:cNvSpPr/>
              <p:nvPr/>
            </p:nvSpPr>
            <p:spPr>
              <a:xfrm>
                <a:off x="295800" y="1245700"/>
                <a:ext cx="76500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2165" extrusionOk="0">
                    <a:moveTo>
                      <a:pt x="1486" y="0"/>
                    </a:moveTo>
                    <a:cubicBezTo>
                      <a:pt x="1250" y="0"/>
                      <a:pt x="1006" y="88"/>
                      <a:pt x="785" y="297"/>
                    </a:cubicBezTo>
                    <a:cubicBezTo>
                      <a:pt x="0" y="1040"/>
                      <a:pt x="742" y="2164"/>
                      <a:pt x="1583" y="2164"/>
                    </a:cubicBezTo>
                    <a:cubicBezTo>
                      <a:pt x="1817" y="2164"/>
                      <a:pt x="2058" y="2077"/>
                      <a:pt x="2277" y="1870"/>
                    </a:cubicBezTo>
                    <a:cubicBezTo>
                      <a:pt x="3060" y="1109"/>
                      <a:pt x="2324" y="0"/>
                      <a:pt x="14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23"/>
              <p:cNvSpPr/>
              <p:nvPr/>
            </p:nvSpPr>
            <p:spPr>
              <a:xfrm>
                <a:off x="379075" y="656200"/>
                <a:ext cx="8292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3317" h="2349" extrusionOk="0">
                    <a:moveTo>
                      <a:pt x="1611" y="0"/>
                    </a:moveTo>
                    <a:cubicBezTo>
                      <a:pt x="1353" y="0"/>
                      <a:pt x="1085" y="99"/>
                      <a:pt x="845" y="334"/>
                    </a:cubicBezTo>
                    <a:cubicBezTo>
                      <a:pt x="0" y="1136"/>
                      <a:pt x="782" y="2348"/>
                      <a:pt x="1695" y="2348"/>
                    </a:cubicBezTo>
                    <a:cubicBezTo>
                      <a:pt x="1955" y="2348"/>
                      <a:pt x="2225" y="2250"/>
                      <a:pt x="2472" y="2015"/>
                    </a:cubicBezTo>
                    <a:cubicBezTo>
                      <a:pt x="3316" y="1213"/>
                      <a:pt x="2518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23"/>
              <p:cNvSpPr/>
              <p:nvPr/>
            </p:nvSpPr>
            <p:spPr>
              <a:xfrm>
                <a:off x="629925" y="932825"/>
                <a:ext cx="93175" cy="6625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650" extrusionOk="0">
                    <a:moveTo>
                      <a:pt x="1802" y="0"/>
                    </a:moveTo>
                    <a:cubicBezTo>
                      <a:pt x="1516" y="0"/>
                      <a:pt x="1221" y="108"/>
                      <a:pt x="955" y="362"/>
                    </a:cubicBezTo>
                    <a:cubicBezTo>
                      <a:pt x="1" y="1274"/>
                      <a:pt x="903" y="2650"/>
                      <a:pt x="1926" y="2650"/>
                    </a:cubicBezTo>
                    <a:cubicBezTo>
                      <a:pt x="2211" y="2650"/>
                      <a:pt x="2506" y="2543"/>
                      <a:pt x="2772" y="2288"/>
                    </a:cubicBezTo>
                    <a:cubicBezTo>
                      <a:pt x="3726" y="1376"/>
                      <a:pt x="2824" y="0"/>
                      <a:pt x="18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23"/>
              <p:cNvSpPr/>
              <p:nvPr/>
            </p:nvSpPr>
            <p:spPr>
              <a:xfrm>
                <a:off x="216525" y="921125"/>
                <a:ext cx="46125" cy="32300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292" extrusionOk="0">
                    <a:moveTo>
                      <a:pt x="905" y="0"/>
                    </a:moveTo>
                    <a:cubicBezTo>
                      <a:pt x="763" y="0"/>
                      <a:pt x="616" y="53"/>
                      <a:pt x="484" y="179"/>
                    </a:cubicBezTo>
                    <a:cubicBezTo>
                      <a:pt x="0" y="621"/>
                      <a:pt x="430" y="1291"/>
                      <a:pt x="939" y="1291"/>
                    </a:cubicBezTo>
                    <a:cubicBezTo>
                      <a:pt x="1086" y="1291"/>
                      <a:pt x="1239" y="1235"/>
                      <a:pt x="1379" y="1102"/>
                    </a:cubicBezTo>
                    <a:cubicBezTo>
                      <a:pt x="1844" y="658"/>
                      <a:pt x="1404" y="0"/>
                      <a:pt x="9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23"/>
              <p:cNvSpPr/>
              <p:nvPr/>
            </p:nvSpPr>
            <p:spPr>
              <a:xfrm>
                <a:off x="100" y="653350"/>
                <a:ext cx="74625" cy="70000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800" extrusionOk="0">
                    <a:moveTo>
                      <a:pt x="1138" y="1"/>
                    </a:moveTo>
                    <a:cubicBezTo>
                      <a:pt x="924" y="1"/>
                      <a:pt x="712" y="59"/>
                      <a:pt x="516" y="204"/>
                    </a:cubicBezTo>
                    <a:cubicBezTo>
                      <a:pt x="1" y="583"/>
                      <a:pt x="1" y="1234"/>
                      <a:pt x="190" y="1777"/>
                    </a:cubicBezTo>
                    <a:cubicBezTo>
                      <a:pt x="417" y="2380"/>
                      <a:pt x="918" y="2799"/>
                      <a:pt x="1484" y="2799"/>
                    </a:cubicBezTo>
                    <a:cubicBezTo>
                      <a:pt x="1733" y="2799"/>
                      <a:pt x="1995" y="2718"/>
                      <a:pt x="2252" y="2536"/>
                    </a:cubicBezTo>
                    <a:cubicBezTo>
                      <a:pt x="2984" y="1994"/>
                      <a:pt x="2957" y="855"/>
                      <a:pt x="2143" y="339"/>
                    </a:cubicBezTo>
                    <a:cubicBezTo>
                      <a:pt x="1841" y="154"/>
                      <a:pt x="1487" y="1"/>
                      <a:pt x="1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23"/>
              <p:cNvSpPr/>
              <p:nvPr/>
            </p:nvSpPr>
            <p:spPr>
              <a:xfrm>
                <a:off x="199650" y="438775"/>
                <a:ext cx="87075" cy="61375"/>
              </a:xfrm>
              <a:custGeom>
                <a:avLst/>
                <a:gdLst/>
                <a:ahLst/>
                <a:cxnLst/>
                <a:rect l="l" t="t" r="r" b="b"/>
                <a:pathLst>
                  <a:path w="3483" h="2455" extrusionOk="0">
                    <a:moveTo>
                      <a:pt x="1695" y="0"/>
                    </a:moveTo>
                    <a:cubicBezTo>
                      <a:pt x="1423" y="0"/>
                      <a:pt x="1141" y="104"/>
                      <a:pt x="888" y="351"/>
                    </a:cubicBezTo>
                    <a:cubicBezTo>
                      <a:pt x="0" y="1197"/>
                      <a:pt x="826" y="2454"/>
                      <a:pt x="1786" y="2454"/>
                    </a:cubicBezTo>
                    <a:cubicBezTo>
                      <a:pt x="2057" y="2454"/>
                      <a:pt x="2340" y="2353"/>
                      <a:pt x="2597" y="2114"/>
                    </a:cubicBezTo>
                    <a:cubicBezTo>
                      <a:pt x="3483" y="1270"/>
                      <a:pt x="2646" y="0"/>
                      <a:pt x="16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23"/>
              <p:cNvSpPr/>
              <p:nvPr/>
            </p:nvSpPr>
            <p:spPr>
              <a:xfrm>
                <a:off x="179225" y="658125"/>
                <a:ext cx="58125" cy="41325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653" extrusionOk="0">
                    <a:moveTo>
                      <a:pt x="1126" y="0"/>
                    </a:moveTo>
                    <a:cubicBezTo>
                      <a:pt x="946" y="0"/>
                      <a:pt x="760" y="68"/>
                      <a:pt x="593" y="230"/>
                    </a:cubicBezTo>
                    <a:cubicBezTo>
                      <a:pt x="1" y="801"/>
                      <a:pt x="563" y="1652"/>
                      <a:pt x="1200" y="1652"/>
                    </a:cubicBezTo>
                    <a:cubicBezTo>
                      <a:pt x="1379" y="1652"/>
                      <a:pt x="1565" y="1584"/>
                      <a:pt x="1732" y="1423"/>
                    </a:cubicBezTo>
                    <a:cubicBezTo>
                      <a:pt x="2324" y="852"/>
                      <a:pt x="1762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23"/>
              <p:cNvSpPr/>
              <p:nvPr/>
            </p:nvSpPr>
            <p:spPr>
              <a:xfrm>
                <a:off x="715375" y="1322100"/>
                <a:ext cx="100700" cy="71250"/>
              </a:xfrm>
              <a:custGeom>
                <a:avLst/>
                <a:gdLst/>
                <a:ahLst/>
                <a:cxnLst/>
                <a:rect l="l" t="t" r="r" b="b"/>
                <a:pathLst>
                  <a:path w="4028" h="2850" extrusionOk="0">
                    <a:moveTo>
                      <a:pt x="1954" y="1"/>
                    </a:moveTo>
                    <a:cubicBezTo>
                      <a:pt x="1646" y="1"/>
                      <a:pt x="1326" y="115"/>
                      <a:pt x="1036" y="387"/>
                    </a:cubicBezTo>
                    <a:cubicBezTo>
                      <a:pt x="1" y="1380"/>
                      <a:pt x="956" y="2850"/>
                      <a:pt x="2057" y="2850"/>
                    </a:cubicBezTo>
                    <a:cubicBezTo>
                      <a:pt x="2370" y="2850"/>
                      <a:pt x="2695" y="2731"/>
                      <a:pt x="2989" y="2449"/>
                    </a:cubicBezTo>
                    <a:cubicBezTo>
                      <a:pt x="4028" y="1473"/>
                      <a:pt x="3061" y="1"/>
                      <a:pt x="19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23"/>
              <p:cNvSpPr/>
              <p:nvPr/>
            </p:nvSpPr>
            <p:spPr>
              <a:xfrm>
                <a:off x="774325" y="1166125"/>
                <a:ext cx="72300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62" extrusionOk="0">
                    <a:moveTo>
                      <a:pt x="1400" y="0"/>
                    </a:moveTo>
                    <a:cubicBezTo>
                      <a:pt x="1178" y="0"/>
                      <a:pt x="947" y="83"/>
                      <a:pt x="739" y="279"/>
                    </a:cubicBezTo>
                    <a:cubicBezTo>
                      <a:pt x="0" y="998"/>
                      <a:pt x="692" y="2061"/>
                      <a:pt x="1482" y="2061"/>
                    </a:cubicBezTo>
                    <a:cubicBezTo>
                      <a:pt x="1707" y="2061"/>
                      <a:pt x="1940" y="1975"/>
                      <a:pt x="2150" y="1771"/>
                    </a:cubicBezTo>
                    <a:cubicBezTo>
                      <a:pt x="2891" y="1051"/>
                      <a:pt x="2194" y="0"/>
                      <a:pt x="14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23"/>
              <p:cNvSpPr/>
              <p:nvPr/>
            </p:nvSpPr>
            <p:spPr>
              <a:xfrm>
                <a:off x="504175" y="652725"/>
                <a:ext cx="87825" cy="62275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2491" extrusionOk="0">
                    <a:moveTo>
                      <a:pt x="1704" y="1"/>
                    </a:moveTo>
                    <a:cubicBezTo>
                      <a:pt x="1437" y="1"/>
                      <a:pt x="1161" y="100"/>
                      <a:pt x="913" y="337"/>
                    </a:cubicBezTo>
                    <a:cubicBezTo>
                      <a:pt x="1" y="1207"/>
                      <a:pt x="847" y="2491"/>
                      <a:pt x="1817" y="2491"/>
                    </a:cubicBezTo>
                    <a:cubicBezTo>
                      <a:pt x="2087" y="2491"/>
                      <a:pt x="2367" y="2391"/>
                      <a:pt x="2622" y="2154"/>
                    </a:cubicBezTo>
                    <a:cubicBezTo>
                      <a:pt x="3512" y="1285"/>
                      <a:pt x="2662" y="1"/>
                      <a:pt x="17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23"/>
              <p:cNvSpPr/>
              <p:nvPr/>
            </p:nvSpPr>
            <p:spPr>
              <a:xfrm>
                <a:off x="336175" y="383375"/>
                <a:ext cx="80575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3223" h="2259" extrusionOk="0">
                    <a:moveTo>
                      <a:pt x="1567" y="1"/>
                    </a:moveTo>
                    <a:cubicBezTo>
                      <a:pt x="1317" y="1"/>
                      <a:pt x="1058" y="94"/>
                      <a:pt x="825" y="316"/>
                    </a:cubicBezTo>
                    <a:cubicBezTo>
                      <a:pt x="1" y="1098"/>
                      <a:pt x="773" y="2258"/>
                      <a:pt x="1655" y="2258"/>
                    </a:cubicBezTo>
                    <a:cubicBezTo>
                      <a:pt x="1905" y="2258"/>
                      <a:pt x="2164" y="2165"/>
                      <a:pt x="2398" y="1943"/>
                    </a:cubicBezTo>
                    <a:cubicBezTo>
                      <a:pt x="3222" y="1161"/>
                      <a:pt x="2449" y="1"/>
                      <a:pt x="15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1" name="Google Shape;4541;p23"/>
            <p:cNvGrpSpPr/>
            <p:nvPr/>
          </p:nvGrpSpPr>
          <p:grpSpPr>
            <a:xfrm>
              <a:off x="0" y="3973725"/>
              <a:ext cx="692350" cy="771350"/>
              <a:chOff x="1603125" y="4268250"/>
              <a:chExt cx="692350" cy="771350"/>
            </a:xfrm>
          </p:grpSpPr>
          <p:sp>
            <p:nvSpPr>
              <p:cNvPr id="4542" name="Google Shape;4542;p23"/>
              <p:cNvSpPr/>
              <p:nvPr/>
            </p:nvSpPr>
            <p:spPr>
              <a:xfrm>
                <a:off x="1805200" y="4452525"/>
                <a:ext cx="180400" cy="166750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6670" extrusionOk="0">
                    <a:moveTo>
                      <a:pt x="3391" y="1323"/>
                    </a:moveTo>
                    <a:cubicBezTo>
                      <a:pt x="4150" y="1377"/>
                      <a:pt x="4910" y="1676"/>
                      <a:pt x="5371" y="2273"/>
                    </a:cubicBezTo>
                    <a:cubicBezTo>
                      <a:pt x="5723" y="2707"/>
                      <a:pt x="5805" y="3303"/>
                      <a:pt x="5696" y="3819"/>
                    </a:cubicBezTo>
                    <a:cubicBezTo>
                      <a:pt x="5561" y="4307"/>
                      <a:pt x="5181" y="4687"/>
                      <a:pt x="4720" y="4849"/>
                    </a:cubicBezTo>
                    <a:cubicBezTo>
                      <a:pt x="4489" y="4965"/>
                      <a:pt x="4244" y="4998"/>
                      <a:pt x="3995" y="4998"/>
                    </a:cubicBezTo>
                    <a:cubicBezTo>
                      <a:pt x="3894" y="4998"/>
                      <a:pt x="3791" y="4993"/>
                      <a:pt x="3689" y="4985"/>
                    </a:cubicBezTo>
                    <a:cubicBezTo>
                      <a:pt x="3418" y="4958"/>
                      <a:pt x="3174" y="4822"/>
                      <a:pt x="2984" y="4632"/>
                    </a:cubicBezTo>
                    <a:cubicBezTo>
                      <a:pt x="2631" y="4307"/>
                      <a:pt x="2414" y="3900"/>
                      <a:pt x="2197" y="3493"/>
                    </a:cubicBezTo>
                    <a:cubicBezTo>
                      <a:pt x="1980" y="3113"/>
                      <a:pt x="1818" y="2734"/>
                      <a:pt x="1682" y="2354"/>
                    </a:cubicBezTo>
                    <a:cubicBezTo>
                      <a:pt x="1790" y="2137"/>
                      <a:pt x="2007" y="2001"/>
                      <a:pt x="2197" y="1839"/>
                    </a:cubicBezTo>
                    <a:cubicBezTo>
                      <a:pt x="2550" y="1594"/>
                      <a:pt x="2930" y="1323"/>
                      <a:pt x="3391" y="1323"/>
                    </a:cubicBezTo>
                    <a:close/>
                    <a:moveTo>
                      <a:pt x="3353" y="0"/>
                    </a:moveTo>
                    <a:cubicBezTo>
                      <a:pt x="3256" y="0"/>
                      <a:pt x="3160" y="7"/>
                      <a:pt x="3065" y="21"/>
                    </a:cubicBezTo>
                    <a:cubicBezTo>
                      <a:pt x="2713" y="48"/>
                      <a:pt x="2387" y="211"/>
                      <a:pt x="2116" y="374"/>
                    </a:cubicBezTo>
                    <a:cubicBezTo>
                      <a:pt x="1682" y="618"/>
                      <a:pt x="1302" y="944"/>
                      <a:pt x="977" y="1323"/>
                    </a:cubicBezTo>
                    <a:cubicBezTo>
                      <a:pt x="895" y="1432"/>
                      <a:pt x="814" y="1594"/>
                      <a:pt x="678" y="1649"/>
                    </a:cubicBezTo>
                    <a:cubicBezTo>
                      <a:pt x="516" y="1730"/>
                      <a:pt x="380" y="1811"/>
                      <a:pt x="299" y="1947"/>
                    </a:cubicBezTo>
                    <a:cubicBezTo>
                      <a:pt x="0" y="2381"/>
                      <a:pt x="27" y="2924"/>
                      <a:pt x="136" y="3385"/>
                    </a:cubicBezTo>
                    <a:cubicBezTo>
                      <a:pt x="326" y="4198"/>
                      <a:pt x="733" y="4958"/>
                      <a:pt x="1302" y="5555"/>
                    </a:cubicBezTo>
                    <a:cubicBezTo>
                      <a:pt x="1736" y="6043"/>
                      <a:pt x="2306" y="6423"/>
                      <a:pt x="2930" y="6585"/>
                    </a:cubicBezTo>
                    <a:cubicBezTo>
                      <a:pt x="3171" y="6643"/>
                      <a:pt x="3419" y="6670"/>
                      <a:pt x="3668" y="6670"/>
                    </a:cubicBezTo>
                    <a:cubicBezTo>
                      <a:pt x="4479" y="6670"/>
                      <a:pt x="5297" y="6378"/>
                      <a:pt x="5940" y="5880"/>
                    </a:cubicBezTo>
                    <a:cubicBezTo>
                      <a:pt x="6402" y="5500"/>
                      <a:pt x="6781" y="4985"/>
                      <a:pt x="6971" y="4415"/>
                    </a:cubicBezTo>
                    <a:cubicBezTo>
                      <a:pt x="7215" y="3547"/>
                      <a:pt x="7025" y="2598"/>
                      <a:pt x="6537" y="1839"/>
                    </a:cubicBezTo>
                    <a:cubicBezTo>
                      <a:pt x="5995" y="971"/>
                      <a:pt x="5072" y="428"/>
                      <a:pt x="4123" y="130"/>
                    </a:cubicBezTo>
                    <a:cubicBezTo>
                      <a:pt x="3885" y="50"/>
                      <a:pt x="3617" y="0"/>
                      <a:pt x="33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23"/>
              <p:cNvSpPr/>
              <p:nvPr/>
            </p:nvSpPr>
            <p:spPr>
              <a:xfrm>
                <a:off x="2037775" y="4500475"/>
                <a:ext cx="167525" cy="166000"/>
              </a:xfrm>
              <a:custGeom>
                <a:avLst/>
                <a:gdLst/>
                <a:ahLst/>
                <a:cxnLst/>
                <a:rect l="l" t="t" r="r" b="b"/>
                <a:pathLst>
                  <a:path w="6701" h="6640" extrusionOk="0">
                    <a:moveTo>
                      <a:pt x="3613" y="1286"/>
                    </a:moveTo>
                    <a:cubicBezTo>
                      <a:pt x="3745" y="1286"/>
                      <a:pt x="3880" y="1293"/>
                      <a:pt x="4015" y="1304"/>
                    </a:cubicBezTo>
                    <a:cubicBezTo>
                      <a:pt x="4530" y="1385"/>
                      <a:pt x="4937" y="1765"/>
                      <a:pt x="5181" y="2226"/>
                    </a:cubicBezTo>
                    <a:cubicBezTo>
                      <a:pt x="5534" y="2850"/>
                      <a:pt x="5453" y="3664"/>
                      <a:pt x="5046" y="4260"/>
                    </a:cubicBezTo>
                    <a:cubicBezTo>
                      <a:pt x="4747" y="4667"/>
                      <a:pt x="4313" y="5020"/>
                      <a:pt x="3771" y="5047"/>
                    </a:cubicBezTo>
                    <a:cubicBezTo>
                      <a:pt x="3722" y="5053"/>
                      <a:pt x="3672" y="5056"/>
                      <a:pt x="3623" y="5056"/>
                    </a:cubicBezTo>
                    <a:cubicBezTo>
                      <a:pt x="3240" y="5056"/>
                      <a:pt x="2872" y="4874"/>
                      <a:pt x="2632" y="4586"/>
                    </a:cubicBezTo>
                    <a:cubicBezTo>
                      <a:pt x="2062" y="3935"/>
                      <a:pt x="1737" y="3121"/>
                      <a:pt x="1574" y="2307"/>
                    </a:cubicBezTo>
                    <a:cubicBezTo>
                      <a:pt x="1493" y="2172"/>
                      <a:pt x="1628" y="2036"/>
                      <a:pt x="1710" y="1955"/>
                    </a:cubicBezTo>
                    <a:cubicBezTo>
                      <a:pt x="2062" y="1602"/>
                      <a:pt x="2578" y="1440"/>
                      <a:pt x="3066" y="1331"/>
                    </a:cubicBezTo>
                    <a:cubicBezTo>
                      <a:pt x="3241" y="1299"/>
                      <a:pt x="3425" y="1286"/>
                      <a:pt x="3613" y="1286"/>
                    </a:cubicBezTo>
                    <a:close/>
                    <a:moveTo>
                      <a:pt x="3872" y="1"/>
                    </a:moveTo>
                    <a:cubicBezTo>
                      <a:pt x="3847" y="1"/>
                      <a:pt x="3823" y="1"/>
                      <a:pt x="3798" y="2"/>
                    </a:cubicBezTo>
                    <a:cubicBezTo>
                      <a:pt x="2795" y="29"/>
                      <a:pt x="1737" y="300"/>
                      <a:pt x="1059" y="1060"/>
                    </a:cubicBezTo>
                    <a:cubicBezTo>
                      <a:pt x="896" y="1141"/>
                      <a:pt x="679" y="1087"/>
                      <a:pt x="543" y="1223"/>
                    </a:cubicBezTo>
                    <a:cubicBezTo>
                      <a:pt x="136" y="1548"/>
                      <a:pt x="55" y="2118"/>
                      <a:pt x="28" y="2606"/>
                    </a:cubicBezTo>
                    <a:cubicBezTo>
                      <a:pt x="1" y="3854"/>
                      <a:pt x="516" y="5128"/>
                      <a:pt x="1493" y="5915"/>
                    </a:cubicBezTo>
                    <a:cubicBezTo>
                      <a:pt x="1996" y="6374"/>
                      <a:pt x="2693" y="6640"/>
                      <a:pt x="3385" y="6640"/>
                    </a:cubicBezTo>
                    <a:cubicBezTo>
                      <a:pt x="3551" y="6640"/>
                      <a:pt x="3717" y="6625"/>
                      <a:pt x="3879" y="6593"/>
                    </a:cubicBezTo>
                    <a:cubicBezTo>
                      <a:pt x="4639" y="6485"/>
                      <a:pt x="5317" y="6078"/>
                      <a:pt x="5778" y="5481"/>
                    </a:cubicBezTo>
                    <a:cubicBezTo>
                      <a:pt x="6375" y="4803"/>
                      <a:pt x="6700" y="3854"/>
                      <a:pt x="6592" y="2931"/>
                    </a:cubicBezTo>
                    <a:cubicBezTo>
                      <a:pt x="6510" y="2199"/>
                      <a:pt x="6185" y="1494"/>
                      <a:pt x="5724" y="897"/>
                    </a:cubicBezTo>
                    <a:cubicBezTo>
                      <a:pt x="5252" y="373"/>
                      <a:pt x="4578" y="1"/>
                      <a:pt x="3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23"/>
              <p:cNvSpPr/>
              <p:nvPr/>
            </p:nvSpPr>
            <p:spPr>
              <a:xfrm>
                <a:off x="1660750" y="4668125"/>
                <a:ext cx="164125" cy="148600"/>
              </a:xfrm>
              <a:custGeom>
                <a:avLst/>
                <a:gdLst/>
                <a:ahLst/>
                <a:cxnLst/>
                <a:rect l="l" t="t" r="r" b="b"/>
                <a:pathLst>
                  <a:path w="6565" h="5944" extrusionOk="0">
                    <a:moveTo>
                      <a:pt x="3581" y="1477"/>
                    </a:moveTo>
                    <a:cubicBezTo>
                      <a:pt x="4174" y="1477"/>
                      <a:pt x="4786" y="1833"/>
                      <a:pt x="4992" y="2382"/>
                    </a:cubicBezTo>
                    <a:cubicBezTo>
                      <a:pt x="5046" y="2681"/>
                      <a:pt x="5019" y="3006"/>
                      <a:pt x="4883" y="3278"/>
                    </a:cubicBezTo>
                    <a:cubicBezTo>
                      <a:pt x="4666" y="3739"/>
                      <a:pt x="4259" y="4091"/>
                      <a:pt x="3798" y="4254"/>
                    </a:cubicBezTo>
                    <a:cubicBezTo>
                      <a:pt x="3599" y="4326"/>
                      <a:pt x="3388" y="4350"/>
                      <a:pt x="3173" y="4350"/>
                    </a:cubicBezTo>
                    <a:cubicBezTo>
                      <a:pt x="3066" y="4350"/>
                      <a:pt x="2957" y="4344"/>
                      <a:pt x="2849" y="4335"/>
                    </a:cubicBezTo>
                    <a:cubicBezTo>
                      <a:pt x="2415" y="4281"/>
                      <a:pt x="2035" y="3956"/>
                      <a:pt x="1764" y="3630"/>
                    </a:cubicBezTo>
                    <a:cubicBezTo>
                      <a:pt x="1683" y="3495"/>
                      <a:pt x="1547" y="3359"/>
                      <a:pt x="1601" y="3196"/>
                    </a:cubicBezTo>
                    <a:cubicBezTo>
                      <a:pt x="1710" y="2789"/>
                      <a:pt x="1954" y="2464"/>
                      <a:pt x="2252" y="2165"/>
                    </a:cubicBezTo>
                    <a:cubicBezTo>
                      <a:pt x="2523" y="1894"/>
                      <a:pt x="2876" y="1650"/>
                      <a:pt x="3256" y="1514"/>
                    </a:cubicBezTo>
                    <a:cubicBezTo>
                      <a:pt x="3362" y="1489"/>
                      <a:pt x="3471" y="1477"/>
                      <a:pt x="3581" y="1477"/>
                    </a:cubicBezTo>
                    <a:close/>
                    <a:moveTo>
                      <a:pt x="3497" y="1"/>
                    </a:moveTo>
                    <a:cubicBezTo>
                      <a:pt x="3352" y="1"/>
                      <a:pt x="3208" y="16"/>
                      <a:pt x="3066" y="50"/>
                    </a:cubicBezTo>
                    <a:cubicBezTo>
                      <a:pt x="2659" y="131"/>
                      <a:pt x="2279" y="375"/>
                      <a:pt x="1927" y="619"/>
                    </a:cubicBezTo>
                    <a:cubicBezTo>
                      <a:pt x="1330" y="1053"/>
                      <a:pt x="842" y="1623"/>
                      <a:pt x="598" y="2301"/>
                    </a:cubicBezTo>
                    <a:cubicBezTo>
                      <a:pt x="570" y="2491"/>
                      <a:pt x="326" y="2572"/>
                      <a:pt x="245" y="2708"/>
                    </a:cubicBezTo>
                    <a:cubicBezTo>
                      <a:pt x="28" y="3033"/>
                      <a:pt x="1" y="3440"/>
                      <a:pt x="82" y="3793"/>
                    </a:cubicBezTo>
                    <a:cubicBezTo>
                      <a:pt x="245" y="4525"/>
                      <a:pt x="760" y="5149"/>
                      <a:pt x="1384" y="5529"/>
                    </a:cubicBezTo>
                    <a:cubicBezTo>
                      <a:pt x="1836" y="5814"/>
                      <a:pt x="2361" y="5943"/>
                      <a:pt x="2888" y="5943"/>
                    </a:cubicBezTo>
                    <a:cubicBezTo>
                      <a:pt x="3214" y="5943"/>
                      <a:pt x="3541" y="5893"/>
                      <a:pt x="3852" y="5800"/>
                    </a:cubicBezTo>
                    <a:cubicBezTo>
                      <a:pt x="4693" y="5556"/>
                      <a:pt x="5453" y="5013"/>
                      <a:pt x="5941" y="4281"/>
                    </a:cubicBezTo>
                    <a:cubicBezTo>
                      <a:pt x="6375" y="3576"/>
                      <a:pt x="6565" y="2681"/>
                      <a:pt x="6267" y="1867"/>
                    </a:cubicBezTo>
                    <a:cubicBezTo>
                      <a:pt x="6022" y="1189"/>
                      <a:pt x="5426" y="647"/>
                      <a:pt x="4775" y="321"/>
                    </a:cubicBezTo>
                    <a:cubicBezTo>
                      <a:pt x="4368" y="138"/>
                      <a:pt x="3930" y="1"/>
                      <a:pt x="34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23"/>
              <p:cNvSpPr/>
              <p:nvPr/>
            </p:nvSpPr>
            <p:spPr>
              <a:xfrm>
                <a:off x="1869625" y="4675250"/>
                <a:ext cx="183775" cy="185350"/>
              </a:xfrm>
              <a:custGeom>
                <a:avLst/>
                <a:gdLst/>
                <a:ahLst/>
                <a:cxnLst/>
                <a:rect l="l" t="t" r="r" b="b"/>
                <a:pathLst>
                  <a:path w="7351" h="7414" extrusionOk="0">
                    <a:moveTo>
                      <a:pt x="3776" y="1366"/>
                    </a:moveTo>
                    <a:cubicBezTo>
                      <a:pt x="4097" y="1366"/>
                      <a:pt x="4416" y="1486"/>
                      <a:pt x="4692" y="1663"/>
                    </a:cubicBezTo>
                    <a:cubicBezTo>
                      <a:pt x="5289" y="2097"/>
                      <a:pt x="5777" y="2694"/>
                      <a:pt x="5940" y="3426"/>
                    </a:cubicBezTo>
                    <a:cubicBezTo>
                      <a:pt x="6076" y="3888"/>
                      <a:pt x="5967" y="4403"/>
                      <a:pt x="5696" y="4837"/>
                    </a:cubicBezTo>
                    <a:cubicBezTo>
                      <a:pt x="5479" y="5244"/>
                      <a:pt x="5154" y="5596"/>
                      <a:pt x="4692" y="5759"/>
                    </a:cubicBezTo>
                    <a:cubicBezTo>
                      <a:pt x="4562" y="5803"/>
                      <a:pt x="4423" y="5824"/>
                      <a:pt x="4285" y="5824"/>
                    </a:cubicBezTo>
                    <a:cubicBezTo>
                      <a:pt x="4076" y="5824"/>
                      <a:pt x="3868" y="5775"/>
                      <a:pt x="3689" y="5678"/>
                    </a:cubicBezTo>
                    <a:cubicBezTo>
                      <a:pt x="3119" y="5407"/>
                      <a:pt x="2740" y="4918"/>
                      <a:pt x="2468" y="4376"/>
                    </a:cubicBezTo>
                    <a:cubicBezTo>
                      <a:pt x="2306" y="4077"/>
                      <a:pt x="2170" y="3752"/>
                      <a:pt x="2061" y="3426"/>
                    </a:cubicBezTo>
                    <a:cubicBezTo>
                      <a:pt x="1953" y="3101"/>
                      <a:pt x="1899" y="2776"/>
                      <a:pt x="1655" y="2504"/>
                    </a:cubicBezTo>
                    <a:cubicBezTo>
                      <a:pt x="1872" y="2287"/>
                      <a:pt x="2116" y="2125"/>
                      <a:pt x="2360" y="1935"/>
                    </a:cubicBezTo>
                    <a:cubicBezTo>
                      <a:pt x="2685" y="1718"/>
                      <a:pt x="3038" y="1528"/>
                      <a:pt x="3418" y="1419"/>
                    </a:cubicBezTo>
                    <a:cubicBezTo>
                      <a:pt x="3536" y="1382"/>
                      <a:pt x="3656" y="1366"/>
                      <a:pt x="3776" y="1366"/>
                    </a:cubicBezTo>
                    <a:close/>
                    <a:moveTo>
                      <a:pt x="3582" y="1"/>
                    </a:moveTo>
                    <a:cubicBezTo>
                      <a:pt x="3216" y="1"/>
                      <a:pt x="2854" y="72"/>
                      <a:pt x="2523" y="226"/>
                    </a:cubicBezTo>
                    <a:cubicBezTo>
                      <a:pt x="2089" y="416"/>
                      <a:pt x="1682" y="660"/>
                      <a:pt x="1329" y="958"/>
                    </a:cubicBezTo>
                    <a:cubicBezTo>
                      <a:pt x="787" y="1365"/>
                      <a:pt x="244" y="1880"/>
                      <a:pt x="109" y="2586"/>
                    </a:cubicBezTo>
                    <a:cubicBezTo>
                      <a:pt x="0" y="2911"/>
                      <a:pt x="54" y="3291"/>
                      <a:pt x="190" y="3589"/>
                    </a:cubicBezTo>
                    <a:cubicBezTo>
                      <a:pt x="271" y="3752"/>
                      <a:pt x="407" y="3833"/>
                      <a:pt x="543" y="3915"/>
                    </a:cubicBezTo>
                    <a:cubicBezTo>
                      <a:pt x="570" y="4159"/>
                      <a:pt x="570" y="4403"/>
                      <a:pt x="624" y="4647"/>
                    </a:cubicBezTo>
                    <a:cubicBezTo>
                      <a:pt x="841" y="5461"/>
                      <a:pt x="1383" y="6193"/>
                      <a:pt x="2061" y="6708"/>
                    </a:cubicBezTo>
                    <a:cubicBezTo>
                      <a:pt x="2631" y="7142"/>
                      <a:pt x="3336" y="7414"/>
                      <a:pt x="4041" y="7414"/>
                    </a:cubicBezTo>
                    <a:cubicBezTo>
                      <a:pt x="4720" y="7414"/>
                      <a:pt x="5343" y="7170"/>
                      <a:pt x="5859" y="6763"/>
                    </a:cubicBezTo>
                    <a:cubicBezTo>
                      <a:pt x="6645" y="6139"/>
                      <a:pt x="7161" y="5217"/>
                      <a:pt x="7269" y="4213"/>
                    </a:cubicBezTo>
                    <a:cubicBezTo>
                      <a:pt x="7351" y="3372"/>
                      <a:pt x="7052" y="2504"/>
                      <a:pt x="6564" y="1799"/>
                    </a:cubicBezTo>
                    <a:cubicBezTo>
                      <a:pt x="6157" y="1202"/>
                      <a:pt x="5615" y="660"/>
                      <a:pt x="4964" y="334"/>
                    </a:cubicBezTo>
                    <a:cubicBezTo>
                      <a:pt x="4535" y="120"/>
                      <a:pt x="4055" y="1"/>
                      <a:pt x="35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23"/>
              <p:cNvSpPr/>
              <p:nvPr/>
            </p:nvSpPr>
            <p:spPr>
              <a:xfrm>
                <a:off x="1744175" y="4851450"/>
                <a:ext cx="155300" cy="174350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974" extrusionOk="0">
                    <a:moveTo>
                      <a:pt x="3164" y="1475"/>
                    </a:moveTo>
                    <a:cubicBezTo>
                      <a:pt x="3465" y="1475"/>
                      <a:pt x="3759" y="1629"/>
                      <a:pt x="3960" y="1830"/>
                    </a:cubicBezTo>
                    <a:cubicBezTo>
                      <a:pt x="4503" y="2346"/>
                      <a:pt x="4774" y="3105"/>
                      <a:pt x="4801" y="3810"/>
                    </a:cubicBezTo>
                    <a:cubicBezTo>
                      <a:pt x="4828" y="4244"/>
                      <a:pt x="4747" y="4678"/>
                      <a:pt x="4448" y="5004"/>
                    </a:cubicBezTo>
                    <a:cubicBezTo>
                      <a:pt x="4115" y="5358"/>
                      <a:pt x="3622" y="5584"/>
                      <a:pt x="3141" y="5584"/>
                    </a:cubicBezTo>
                    <a:cubicBezTo>
                      <a:pt x="2996" y="5584"/>
                      <a:pt x="2851" y="5563"/>
                      <a:pt x="2713" y="5519"/>
                    </a:cubicBezTo>
                    <a:cubicBezTo>
                      <a:pt x="2197" y="5356"/>
                      <a:pt x="1845" y="4922"/>
                      <a:pt x="1600" y="4461"/>
                    </a:cubicBezTo>
                    <a:cubicBezTo>
                      <a:pt x="1492" y="4272"/>
                      <a:pt x="1682" y="4109"/>
                      <a:pt x="1655" y="3919"/>
                    </a:cubicBezTo>
                    <a:cubicBezTo>
                      <a:pt x="1573" y="3376"/>
                      <a:pt x="1790" y="2834"/>
                      <a:pt x="2034" y="2346"/>
                    </a:cubicBezTo>
                    <a:cubicBezTo>
                      <a:pt x="2279" y="1966"/>
                      <a:pt x="2604" y="1532"/>
                      <a:pt x="3092" y="1478"/>
                    </a:cubicBezTo>
                    <a:cubicBezTo>
                      <a:pt x="3116" y="1476"/>
                      <a:pt x="3140" y="1475"/>
                      <a:pt x="3164" y="1475"/>
                    </a:cubicBezTo>
                    <a:close/>
                    <a:moveTo>
                      <a:pt x="3035" y="1"/>
                    </a:moveTo>
                    <a:cubicBezTo>
                      <a:pt x="2954" y="1"/>
                      <a:pt x="2874" y="5"/>
                      <a:pt x="2794" y="13"/>
                    </a:cubicBezTo>
                    <a:cubicBezTo>
                      <a:pt x="2062" y="94"/>
                      <a:pt x="1329" y="447"/>
                      <a:pt x="895" y="1044"/>
                    </a:cubicBezTo>
                    <a:cubicBezTo>
                      <a:pt x="651" y="1369"/>
                      <a:pt x="515" y="1776"/>
                      <a:pt x="434" y="2156"/>
                    </a:cubicBezTo>
                    <a:cubicBezTo>
                      <a:pt x="380" y="2373"/>
                      <a:pt x="380" y="2590"/>
                      <a:pt x="271" y="2807"/>
                    </a:cubicBezTo>
                    <a:cubicBezTo>
                      <a:pt x="54" y="3187"/>
                      <a:pt x="0" y="3675"/>
                      <a:pt x="81" y="4109"/>
                    </a:cubicBezTo>
                    <a:cubicBezTo>
                      <a:pt x="217" y="5058"/>
                      <a:pt x="732" y="5953"/>
                      <a:pt x="1519" y="6496"/>
                    </a:cubicBezTo>
                    <a:cubicBezTo>
                      <a:pt x="1964" y="6793"/>
                      <a:pt x="2509" y="6973"/>
                      <a:pt x="3063" y="6973"/>
                    </a:cubicBezTo>
                    <a:cubicBezTo>
                      <a:pt x="3217" y="6973"/>
                      <a:pt x="3372" y="6959"/>
                      <a:pt x="3526" y="6930"/>
                    </a:cubicBezTo>
                    <a:cubicBezTo>
                      <a:pt x="4367" y="6767"/>
                      <a:pt x="5181" y="6252"/>
                      <a:pt x="5669" y="5546"/>
                    </a:cubicBezTo>
                    <a:cubicBezTo>
                      <a:pt x="6130" y="4841"/>
                      <a:pt x="6211" y="3946"/>
                      <a:pt x="6049" y="3132"/>
                    </a:cubicBezTo>
                    <a:cubicBezTo>
                      <a:pt x="5886" y="2291"/>
                      <a:pt x="5533" y="1451"/>
                      <a:pt x="4937" y="827"/>
                    </a:cubicBezTo>
                    <a:cubicBezTo>
                      <a:pt x="4425" y="315"/>
                      <a:pt x="3739" y="1"/>
                      <a:pt x="30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23"/>
              <p:cNvSpPr/>
              <p:nvPr/>
            </p:nvSpPr>
            <p:spPr>
              <a:xfrm>
                <a:off x="2031000" y="4859550"/>
                <a:ext cx="154625" cy="180050"/>
              </a:xfrm>
              <a:custGeom>
                <a:avLst/>
                <a:gdLst/>
                <a:ahLst/>
                <a:cxnLst/>
                <a:rect l="l" t="t" r="r" b="b"/>
                <a:pathLst>
                  <a:path w="6185" h="7202" extrusionOk="0">
                    <a:moveTo>
                      <a:pt x="3186" y="1553"/>
                    </a:moveTo>
                    <a:cubicBezTo>
                      <a:pt x="3423" y="1553"/>
                      <a:pt x="3662" y="1684"/>
                      <a:pt x="3852" y="1832"/>
                    </a:cubicBezTo>
                    <a:cubicBezTo>
                      <a:pt x="4476" y="2347"/>
                      <a:pt x="4693" y="3215"/>
                      <a:pt x="4666" y="3975"/>
                    </a:cubicBezTo>
                    <a:cubicBezTo>
                      <a:pt x="4666" y="4409"/>
                      <a:pt x="4530" y="4870"/>
                      <a:pt x="4232" y="5195"/>
                    </a:cubicBezTo>
                    <a:cubicBezTo>
                      <a:pt x="3976" y="5502"/>
                      <a:pt x="3599" y="5713"/>
                      <a:pt x="3193" y="5713"/>
                    </a:cubicBezTo>
                    <a:cubicBezTo>
                      <a:pt x="3169" y="5713"/>
                      <a:pt x="3144" y="5712"/>
                      <a:pt x="3120" y="5711"/>
                    </a:cubicBezTo>
                    <a:cubicBezTo>
                      <a:pt x="2876" y="5711"/>
                      <a:pt x="2686" y="5548"/>
                      <a:pt x="2523" y="5358"/>
                    </a:cubicBezTo>
                    <a:cubicBezTo>
                      <a:pt x="2143" y="4897"/>
                      <a:pt x="1872" y="4327"/>
                      <a:pt x="1764" y="3731"/>
                    </a:cubicBezTo>
                    <a:cubicBezTo>
                      <a:pt x="1655" y="3405"/>
                      <a:pt x="1791" y="3052"/>
                      <a:pt x="1926" y="2754"/>
                    </a:cubicBezTo>
                    <a:cubicBezTo>
                      <a:pt x="2116" y="2239"/>
                      <a:pt x="2442" y="1750"/>
                      <a:pt x="2984" y="1588"/>
                    </a:cubicBezTo>
                    <a:cubicBezTo>
                      <a:pt x="3050" y="1564"/>
                      <a:pt x="3118" y="1553"/>
                      <a:pt x="3186" y="1553"/>
                    </a:cubicBezTo>
                    <a:close/>
                    <a:moveTo>
                      <a:pt x="3044" y="0"/>
                    </a:moveTo>
                    <a:cubicBezTo>
                      <a:pt x="2897" y="0"/>
                      <a:pt x="2749" y="14"/>
                      <a:pt x="2604" y="42"/>
                    </a:cubicBezTo>
                    <a:cubicBezTo>
                      <a:pt x="2035" y="123"/>
                      <a:pt x="1465" y="367"/>
                      <a:pt x="1113" y="828"/>
                    </a:cubicBezTo>
                    <a:cubicBezTo>
                      <a:pt x="841" y="1181"/>
                      <a:pt x="651" y="1588"/>
                      <a:pt x="516" y="1995"/>
                    </a:cubicBezTo>
                    <a:cubicBezTo>
                      <a:pt x="407" y="2293"/>
                      <a:pt x="435" y="2618"/>
                      <a:pt x="272" y="2917"/>
                    </a:cubicBezTo>
                    <a:cubicBezTo>
                      <a:pt x="55" y="3324"/>
                      <a:pt x="1" y="3785"/>
                      <a:pt x="82" y="4219"/>
                    </a:cubicBezTo>
                    <a:cubicBezTo>
                      <a:pt x="190" y="4870"/>
                      <a:pt x="462" y="5439"/>
                      <a:pt x="841" y="5955"/>
                    </a:cubicBezTo>
                    <a:cubicBezTo>
                      <a:pt x="1194" y="6416"/>
                      <a:pt x="1628" y="6850"/>
                      <a:pt x="2170" y="7067"/>
                    </a:cubicBezTo>
                    <a:cubicBezTo>
                      <a:pt x="2421" y="7159"/>
                      <a:pt x="2687" y="7201"/>
                      <a:pt x="2956" y="7201"/>
                    </a:cubicBezTo>
                    <a:cubicBezTo>
                      <a:pt x="3474" y="7201"/>
                      <a:pt x="4002" y="7046"/>
                      <a:pt x="4449" y="6796"/>
                    </a:cubicBezTo>
                    <a:cubicBezTo>
                      <a:pt x="5100" y="6416"/>
                      <a:pt x="5642" y="5819"/>
                      <a:pt x="5886" y="5087"/>
                    </a:cubicBezTo>
                    <a:cubicBezTo>
                      <a:pt x="6185" y="4137"/>
                      <a:pt x="6103" y="3107"/>
                      <a:pt x="5751" y="2184"/>
                    </a:cubicBezTo>
                    <a:cubicBezTo>
                      <a:pt x="5561" y="1696"/>
                      <a:pt x="5290" y="1208"/>
                      <a:pt x="4937" y="828"/>
                    </a:cubicBezTo>
                    <a:cubicBezTo>
                      <a:pt x="4466" y="312"/>
                      <a:pt x="3753" y="0"/>
                      <a:pt x="30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23"/>
              <p:cNvSpPr/>
              <p:nvPr/>
            </p:nvSpPr>
            <p:spPr>
              <a:xfrm>
                <a:off x="2140175" y="4705125"/>
                <a:ext cx="155300" cy="150025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001" extrusionOk="0">
                    <a:moveTo>
                      <a:pt x="3194" y="1322"/>
                    </a:moveTo>
                    <a:cubicBezTo>
                      <a:pt x="3409" y="1322"/>
                      <a:pt x="3625" y="1353"/>
                      <a:pt x="3825" y="1445"/>
                    </a:cubicBezTo>
                    <a:cubicBezTo>
                      <a:pt x="4259" y="1608"/>
                      <a:pt x="4503" y="2042"/>
                      <a:pt x="4639" y="2476"/>
                    </a:cubicBezTo>
                    <a:cubicBezTo>
                      <a:pt x="4720" y="2882"/>
                      <a:pt x="4720" y="3344"/>
                      <a:pt x="4503" y="3723"/>
                    </a:cubicBezTo>
                    <a:cubicBezTo>
                      <a:pt x="4286" y="4157"/>
                      <a:pt x="3825" y="4483"/>
                      <a:pt x="3337" y="4483"/>
                    </a:cubicBezTo>
                    <a:cubicBezTo>
                      <a:pt x="2876" y="4456"/>
                      <a:pt x="2496" y="4184"/>
                      <a:pt x="2198" y="3859"/>
                    </a:cubicBezTo>
                    <a:cubicBezTo>
                      <a:pt x="1791" y="3425"/>
                      <a:pt x="1574" y="2828"/>
                      <a:pt x="1492" y="2231"/>
                    </a:cubicBezTo>
                    <a:cubicBezTo>
                      <a:pt x="1682" y="1743"/>
                      <a:pt x="2225" y="1472"/>
                      <a:pt x="2713" y="1364"/>
                    </a:cubicBezTo>
                    <a:cubicBezTo>
                      <a:pt x="2866" y="1340"/>
                      <a:pt x="3029" y="1322"/>
                      <a:pt x="3194" y="1322"/>
                    </a:cubicBezTo>
                    <a:close/>
                    <a:moveTo>
                      <a:pt x="3368" y="1"/>
                    </a:moveTo>
                    <a:cubicBezTo>
                      <a:pt x="3295" y="1"/>
                      <a:pt x="3221" y="3"/>
                      <a:pt x="3147" y="7"/>
                    </a:cubicBezTo>
                    <a:cubicBezTo>
                      <a:pt x="2198" y="7"/>
                      <a:pt x="1167" y="468"/>
                      <a:pt x="733" y="1364"/>
                    </a:cubicBezTo>
                    <a:cubicBezTo>
                      <a:pt x="624" y="1608"/>
                      <a:pt x="380" y="1770"/>
                      <a:pt x="272" y="2042"/>
                    </a:cubicBezTo>
                    <a:cubicBezTo>
                      <a:pt x="0" y="2693"/>
                      <a:pt x="82" y="3425"/>
                      <a:pt x="326" y="4049"/>
                    </a:cubicBezTo>
                    <a:cubicBezTo>
                      <a:pt x="739" y="5219"/>
                      <a:pt x="1947" y="6001"/>
                      <a:pt x="3147" y="6001"/>
                    </a:cubicBezTo>
                    <a:cubicBezTo>
                      <a:pt x="3366" y="6001"/>
                      <a:pt x="3584" y="5975"/>
                      <a:pt x="3798" y="5920"/>
                    </a:cubicBezTo>
                    <a:cubicBezTo>
                      <a:pt x="4747" y="5703"/>
                      <a:pt x="5561" y="5025"/>
                      <a:pt x="5886" y="4103"/>
                    </a:cubicBezTo>
                    <a:cubicBezTo>
                      <a:pt x="6212" y="3262"/>
                      <a:pt x="6076" y="2259"/>
                      <a:pt x="5669" y="1472"/>
                    </a:cubicBezTo>
                    <a:cubicBezTo>
                      <a:pt x="5425" y="984"/>
                      <a:pt x="5046" y="523"/>
                      <a:pt x="4557" y="279"/>
                    </a:cubicBezTo>
                    <a:cubicBezTo>
                      <a:pt x="4189" y="71"/>
                      <a:pt x="3782" y="1"/>
                      <a:pt x="3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23"/>
              <p:cNvSpPr/>
              <p:nvPr/>
            </p:nvSpPr>
            <p:spPr>
              <a:xfrm>
                <a:off x="1748900" y="4268250"/>
                <a:ext cx="122775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5014" extrusionOk="0">
                    <a:moveTo>
                      <a:pt x="2719" y="1270"/>
                    </a:moveTo>
                    <a:cubicBezTo>
                      <a:pt x="2920" y="1270"/>
                      <a:pt x="3105" y="1336"/>
                      <a:pt x="3229" y="1479"/>
                    </a:cubicBezTo>
                    <a:cubicBezTo>
                      <a:pt x="3608" y="1859"/>
                      <a:pt x="3744" y="2429"/>
                      <a:pt x="3581" y="2917"/>
                    </a:cubicBezTo>
                    <a:cubicBezTo>
                      <a:pt x="3419" y="3378"/>
                      <a:pt x="2985" y="3758"/>
                      <a:pt x="2469" y="3758"/>
                    </a:cubicBezTo>
                    <a:cubicBezTo>
                      <a:pt x="2198" y="3758"/>
                      <a:pt x="1954" y="3595"/>
                      <a:pt x="1764" y="3405"/>
                    </a:cubicBezTo>
                    <a:cubicBezTo>
                      <a:pt x="1439" y="3107"/>
                      <a:pt x="1194" y="2754"/>
                      <a:pt x="869" y="2456"/>
                    </a:cubicBezTo>
                    <a:cubicBezTo>
                      <a:pt x="1005" y="2130"/>
                      <a:pt x="1276" y="1832"/>
                      <a:pt x="1574" y="1615"/>
                    </a:cubicBezTo>
                    <a:cubicBezTo>
                      <a:pt x="1845" y="1398"/>
                      <a:pt x="2198" y="1317"/>
                      <a:pt x="2524" y="1289"/>
                    </a:cubicBezTo>
                    <a:cubicBezTo>
                      <a:pt x="2589" y="1276"/>
                      <a:pt x="2655" y="1270"/>
                      <a:pt x="2719" y="1270"/>
                    </a:cubicBezTo>
                    <a:close/>
                    <a:moveTo>
                      <a:pt x="2524" y="0"/>
                    </a:moveTo>
                    <a:cubicBezTo>
                      <a:pt x="2387" y="0"/>
                      <a:pt x="2250" y="14"/>
                      <a:pt x="2117" y="42"/>
                    </a:cubicBezTo>
                    <a:cubicBezTo>
                      <a:pt x="1791" y="96"/>
                      <a:pt x="1493" y="232"/>
                      <a:pt x="1249" y="421"/>
                    </a:cubicBezTo>
                    <a:cubicBezTo>
                      <a:pt x="815" y="774"/>
                      <a:pt x="381" y="1235"/>
                      <a:pt x="164" y="1778"/>
                    </a:cubicBezTo>
                    <a:cubicBezTo>
                      <a:pt x="28" y="2103"/>
                      <a:pt x="1" y="2456"/>
                      <a:pt x="55" y="2781"/>
                    </a:cubicBezTo>
                    <a:cubicBezTo>
                      <a:pt x="109" y="3025"/>
                      <a:pt x="245" y="3242"/>
                      <a:pt x="354" y="3459"/>
                    </a:cubicBezTo>
                    <a:cubicBezTo>
                      <a:pt x="652" y="4056"/>
                      <a:pt x="1140" y="4626"/>
                      <a:pt x="1764" y="4870"/>
                    </a:cubicBezTo>
                    <a:cubicBezTo>
                      <a:pt x="1991" y="4969"/>
                      <a:pt x="2233" y="5013"/>
                      <a:pt x="2475" y="5013"/>
                    </a:cubicBezTo>
                    <a:cubicBezTo>
                      <a:pt x="2896" y="5013"/>
                      <a:pt x="3318" y="4877"/>
                      <a:pt x="3663" y="4653"/>
                    </a:cubicBezTo>
                    <a:cubicBezTo>
                      <a:pt x="4422" y="4137"/>
                      <a:pt x="4910" y="3215"/>
                      <a:pt x="4829" y="2293"/>
                    </a:cubicBezTo>
                    <a:cubicBezTo>
                      <a:pt x="4748" y="1506"/>
                      <a:pt x="4341" y="720"/>
                      <a:pt x="3663" y="313"/>
                    </a:cubicBezTo>
                    <a:cubicBezTo>
                      <a:pt x="3321" y="112"/>
                      <a:pt x="2919" y="0"/>
                      <a:pt x="25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23"/>
              <p:cNvSpPr/>
              <p:nvPr/>
            </p:nvSpPr>
            <p:spPr>
              <a:xfrm>
                <a:off x="1603125" y="4420100"/>
                <a:ext cx="150550" cy="156800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6272" extrusionOk="0">
                    <a:moveTo>
                      <a:pt x="3056" y="1492"/>
                    </a:moveTo>
                    <a:cubicBezTo>
                      <a:pt x="3275" y="1492"/>
                      <a:pt x="3494" y="1547"/>
                      <a:pt x="3689" y="1671"/>
                    </a:cubicBezTo>
                    <a:cubicBezTo>
                      <a:pt x="4069" y="1888"/>
                      <a:pt x="4367" y="2241"/>
                      <a:pt x="4530" y="2647"/>
                    </a:cubicBezTo>
                    <a:cubicBezTo>
                      <a:pt x="4639" y="2891"/>
                      <a:pt x="4693" y="3163"/>
                      <a:pt x="4611" y="3434"/>
                    </a:cubicBezTo>
                    <a:cubicBezTo>
                      <a:pt x="4503" y="3841"/>
                      <a:pt x="4232" y="4166"/>
                      <a:pt x="3933" y="4438"/>
                    </a:cubicBezTo>
                    <a:cubicBezTo>
                      <a:pt x="3689" y="4627"/>
                      <a:pt x="3418" y="4844"/>
                      <a:pt x="3092" y="4844"/>
                    </a:cubicBezTo>
                    <a:cubicBezTo>
                      <a:pt x="2604" y="4790"/>
                      <a:pt x="2170" y="4519"/>
                      <a:pt x="1791" y="4193"/>
                    </a:cubicBezTo>
                    <a:cubicBezTo>
                      <a:pt x="1655" y="4058"/>
                      <a:pt x="1492" y="3922"/>
                      <a:pt x="1384" y="3732"/>
                    </a:cubicBezTo>
                    <a:cubicBezTo>
                      <a:pt x="1357" y="3380"/>
                      <a:pt x="1465" y="3054"/>
                      <a:pt x="1601" y="2729"/>
                    </a:cubicBezTo>
                    <a:cubicBezTo>
                      <a:pt x="1791" y="2213"/>
                      <a:pt x="2143" y="1698"/>
                      <a:pt x="2713" y="1535"/>
                    </a:cubicBezTo>
                    <a:cubicBezTo>
                      <a:pt x="2825" y="1507"/>
                      <a:pt x="2941" y="1492"/>
                      <a:pt x="3056" y="1492"/>
                    </a:cubicBezTo>
                    <a:close/>
                    <a:moveTo>
                      <a:pt x="2865" y="1"/>
                    </a:moveTo>
                    <a:cubicBezTo>
                      <a:pt x="2769" y="1"/>
                      <a:pt x="2673" y="6"/>
                      <a:pt x="2577" y="16"/>
                    </a:cubicBezTo>
                    <a:cubicBezTo>
                      <a:pt x="1926" y="125"/>
                      <a:pt x="1302" y="396"/>
                      <a:pt x="868" y="857"/>
                    </a:cubicBezTo>
                    <a:cubicBezTo>
                      <a:pt x="543" y="1210"/>
                      <a:pt x="353" y="1644"/>
                      <a:pt x="217" y="2105"/>
                    </a:cubicBezTo>
                    <a:cubicBezTo>
                      <a:pt x="82" y="2620"/>
                      <a:pt x="0" y="3217"/>
                      <a:pt x="136" y="3759"/>
                    </a:cubicBezTo>
                    <a:cubicBezTo>
                      <a:pt x="217" y="4031"/>
                      <a:pt x="353" y="4302"/>
                      <a:pt x="489" y="4573"/>
                    </a:cubicBezTo>
                    <a:cubicBezTo>
                      <a:pt x="760" y="5116"/>
                      <a:pt x="1221" y="5522"/>
                      <a:pt x="1736" y="5848"/>
                    </a:cubicBezTo>
                    <a:cubicBezTo>
                      <a:pt x="2159" y="6090"/>
                      <a:pt x="2642" y="6271"/>
                      <a:pt x="3129" y="6271"/>
                    </a:cubicBezTo>
                    <a:cubicBezTo>
                      <a:pt x="3298" y="6271"/>
                      <a:pt x="3467" y="6250"/>
                      <a:pt x="3635" y="6201"/>
                    </a:cubicBezTo>
                    <a:cubicBezTo>
                      <a:pt x="4205" y="6065"/>
                      <a:pt x="4720" y="5685"/>
                      <a:pt x="5127" y="5278"/>
                    </a:cubicBezTo>
                    <a:cubicBezTo>
                      <a:pt x="5615" y="4736"/>
                      <a:pt x="5968" y="4085"/>
                      <a:pt x="5968" y="3353"/>
                    </a:cubicBezTo>
                    <a:cubicBezTo>
                      <a:pt x="6022" y="2322"/>
                      <a:pt x="5452" y="1345"/>
                      <a:pt x="4666" y="694"/>
                    </a:cubicBezTo>
                    <a:cubicBezTo>
                      <a:pt x="4168" y="244"/>
                      <a:pt x="3525" y="1"/>
                      <a:pt x="2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551" name="Google Shape;4551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52" name="Google Shape;4552;p23"/>
          <p:cNvSpPr txBox="1">
            <a:spLocks noGrp="1"/>
          </p:cNvSpPr>
          <p:nvPr>
            <p:ph type="body" idx="1"/>
          </p:nvPr>
        </p:nvSpPr>
        <p:spPr>
          <a:xfrm>
            <a:off x="720000" y="1800550"/>
            <a:ext cx="3852000" cy="28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✖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553" name="Google Shape;4553;p23"/>
          <p:cNvSpPr txBox="1">
            <a:spLocks noGrp="1"/>
          </p:cNvSpPr>
          <p:nvPr>
            <p:ph type="body" idx="2"/>
          </p:nvPr>
        </p:nvSpPr>
        <p:spPr>
          <a:xfrm>
            <a:off x="4572000" y="1800550"/>
            <a:ext cx="3852000" cy="28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✖"/>
              <a:defRPr sz="12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4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5" name="Google Shape;4555;p24"/>
          <p:cNvSpPr/>
          <p:nvPr/>
        </p:nvSpPr>
        <p:spPr>
          <a:xfrm rot="3026200" flipH="1">
            <a:off x="-1924152" y="3377319"/>
            <a:ext cx="7031008" cy="5608503"/>
          </a:xfrm>
          <a:custGeom>
            <a:avLst/>
            <a:gdLst/>
            <a:ahLst/>
            <a:cxnLst/>
            <a:rect l="l" t="t" r="r" b="b"/>
            <a:pathLst>
              <a:path w="148829" h="125099" extrusionOk="0">
                <a:moveTo>
                  <a:pt x="51824" y="1"/>
                </a:moveTo>
                <a:cubicBezTo>
                  <a:pt x="27158" y="1"/>
                  <a:pt x="0" y="22218"/>
                  <a:pt x="5967" y="47762"/>
                </a:cubicBezTo>
                <a:lnTo>
                  <a:pt x="15705" y="67237"/>
                </a:lnTo>
                <a:cubicBezTo>
                  <a:pt x="28480" y="84488"/>
                  <a:pt x="10551" y="108031"/>
                  <a:pt x="34502" y="119939"/>
                </a:cubicBezTo>
                <a:cubicBezTo>
                  <a:pt x="41683" y="123517"/>
                  <a:pt x="50917" y="125098"/>
                  <a:pt x="60868" y="125098"/>
                </a:cubicBezTo>
                <a:cubicBezTo>
                  <a:pt x="84778" y="125098"/>
                  <a:pt x="112831" y="115970"/>
                  <a:pt x="126506" y="103502"/>
                </a:cubicBezTo>
                <a:cubicBezTo>
                  <a:pt x="136135" y="94714"/>
                  <a:pt x="148829" y="78900"/>
                  <a:pt x="145466" y="64552"/>
                </a:cubicBezTo>
                <a:cubicBezTo>
                  <a:pt x="143133" y="54543"/>
                  <a:pt x="132799" y="50122"/>
                  <a:pt x="123739" y="47111"/>
                </a:cubicBezTo>
                <a:cubicBezTo>
                  <a:pt x="112564" y="43422"/>
                  <a:pt x="101471" y="44209"/>
                  <a:pt x="92764" y="35611"/>
                </a:cubicBezTo>
                <a:cubicBezTo>
                  <a:pt x="87149" y="30050"/>
                  <a:pt x="85223" y="23649"/>
                  <a:pt x="81372" y="16895"/>
                </a:cubicBezTo>
                <a:cubicBezTo>
                  <a:pt x="74589" y="4967"/>
                  <a:pt x="63485" y="1"/>
                  <a:pt x="518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6" name="Google Shape;4556;p24"/>
          <p:cNvGrpSpPr/>
          <p:nvPr/>
        </p:nvGrpSpPr>
        <p:grpSpPr>
          <a:xfrm>
            <a:off x="-973377" y="-5385903"/>
            <a:ext cx="11421624" cy="11603912"/>
            <a:chOff x="-973377" y="-5385903"/>
            <a:chExt cx="11421624" cy="11603912"/>
          </a:xfrm>
        </p:grpSpPr>
        <p:sp>
          <p:nvSpPr>
            <p:cNvPr id="4557" name="Google Shape;4557;p24"/>
            <p:cNvSpPr/>
            <p:nvPr/>
          </p:nvSpPr>
          <p:spPr>
            <a:xfrm rot="657859" flipH="1">
              <a:off x="-456935" y="-4536196"/>
              <a:ext cx="9544106" cy="6346585"/>
            </a:xfrm>
            <a:custGeom>
              <a:avLst/>
              <a:gdLst/>
              <a:ahLst/>
              <a:cxnLst/>
              <a:rect l="l" t="t" r="r" b="b"/>
              <a:pathLst>
                <a:path w="234379" h="155856" extrusionOk="0">
                  <a:moveTo>
                    <a:pt x="85033" y="0"/>
                  </a:moveTo>
                  <a:cubicBezTo>
                    <a:pt x="84725" y="0"/>
                    <a:pt x="84418" y="2"/>
                    <a:pt x="84112" y="5"/>
                  </a:cubicBezTo>
                  <a:cubicBezTo>
                    <a:pt x="77087" y="59"/>
                    <a:pt x="69926" y="1524"/>
                    <a:pt x="64013" y="5322"/>
                  </a:cubicBezTo>
                  <a:cubicBezTo>
                    <a:pt x="63932" y="5376"/>
                    <a:pt x="63878" y="5430"/>
                    <a:pt x="63796" y="5484"/>
                  </a:cubicBezTo>
                  <a:cubicBezTo>
                    <a:pt x="55849" y="10692"/>
                    <a:pt x="49882" y="20131"/>
                    <a:pt x="43725" y="27238"/>
                  </a:cubicBezTo>
                  <a:cubicBezTo>
                    <a:pt x="35859" y="36270"/>
                    <a:pt x="28101" y="45438"/>
                    <a:pt x="20995" y="55094"/>
                  </a:cubicBezTo>
                  <a:cubicBezTo>
                    <a:pt x="11827" y="67571"/>
                    <a:pt x="1" y="84089"/>
                    <a:pt x="1411" y="100472"/>
                  </a:cubicBezTo>
                  <a:cubicBezTo>
                    <a:pt x="1818" y="105246"/>
                    <a:pt x="3663" y="109694"/>
                    <a:pt x="6863" y="113274"/>
                  </a:cubicBezTo>
                  <a:cubicBezTo>
                    <a:pt x="9874" y="116638"/>
                    <a:pt x="16953" y="122306"/>
                    <a:pt x="21700" y="122306"/>
                  </a:cubicBezTo>
                  <a:cubicBezTo>
                    <a:pt x="42965" y="129684"/>
                    <a:pt x="66997" y="124449"/>
                    <a:pt x="88533" y="132993"/>
                  </a:cubicBezTo>
                  <a:cubicBezTo>
                    <a:pt x="111205" y="142016"/>
                    <a:pt x="129589" y="155856"/>
                    <a:pt x="154263" y="155856"/>
                  </a:cubicBezTo>
                  <a:cubicBezTo>
                    <a:pt x="155773" y="155856"/>
                    <a:pt x="157306" y="155804"/>
                    <a:pt x="158865" y="155696"/>
                  </a:cubicBezTo>
                  <a:cubicBezTo>
                    <a:pt x="181568" y="154123"/>
                    <a:pt x="189976" y="135624"/>
                    <a:pt x="192390" y="115363"/>
                  </a:cubicBezTo>
                  <a:cubicBezTo>
                    <a:pt x="194886" y="94315"/>
                    <a:pt x="202236" y="89704"/>
                    <a:pt x="215636" y="74270"/>
                  </a:cubicBezTo>
                  <a:cubicBezTo>
                    <a:pt x="226702" y="61549"/>
                    <a:pt x="234378" y="44461"/>
                    <a:pt x="220843" y="31116"/>
                  </a:cubicBezTo>
                  <a:cubicBezTo>
                    <a:pt x="213084" y="23458"/>
                    <a:pt x="202542" y="21857"/>
                    <a:pt x="191584" y="21857"/>
                  </a:cubicBezTo>
                  <a:cubicBezTo>
                    <a:pt x="183703" y="21857"/>
                    <a:pt x="175607" y="22685"/>
                    <a:pt x="168176" y="22685"/>
                  </a:cubicBezTo>
                  <a:cubicBezTo>
                    <a:pt x="166689" y="22685"/>
                    <a:pt x="165229" y="22652"/>
                    <a:pt x="163802" y="22572"/>
                  </a:cubicBezTo>
                  <a:cubicBezTo>
                    <a:pt x="151108" y="21867"/>
                    <a:pt x="137763" y="19995"/>
                    <a:pt x="127022" y="13784"/>
                  </a:cubicBezTo>
                  <a:cubicBezTo>
                    <a:pt x="121055" y="10339"/>
                    <a:pt x="114789" y="5538"/>
                    <a:pt x="107981" y="3314"/>
                  </a:cubicBezTo>
                  <a:cubicBezTo>
                    <a:pt x="100840" y="969"/>
                    <a:pt x="92597" y="0"/>
                    <a:pt x="85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24"/>
            <p:cNvSpPr/>
            <p:nvPr/>
          </p:nvSpPr>
          <p:spPr>
            <a:xfrm flipH="1">
              <a:off x="5740212" y="2988987"/>
              <a:ext cx="4708035" cy="3229022"/>
            </a:xfrm>
            <a:custGeom>
              <a:avLst/>
              <a:gdLst/>
              <a:ahLst/>
              <a:cxnLst/>
              <a:rect l="l" t="t" r="r" b="b"/>
              <a:pathLst>
                <a:path w="80055" h="54906" extrusionOk="0">
                  <a:moveTo>
                    <a:pt x="44937" y="1"/>
                  </a:moveTo>
                  <a:cubicBezTo>
                    <a:pt x="30908" y="1"/>
                    <a:pt x="14808" y="9989"/>
                    <a:pt x="8814" y="23582"/>
                  </a:cubicBezTo>
                  <a:cubicBezTo>
                    <a:pt x="0" y="43571"/>
                    <a:pt x="12514" y="54905"/>
                    <a:pt x="29701" y="54905"/>
                  </a:cubicBezTo>
                  <a:cubicBezTo>
                    <a:pt x="31348" y="54905"/>
                    <a:pt x="33037" y="54801"/>
                    <a:pt x="34755" y="54591"/>
                  </a:cubicBezTo>
                  <a:cubicBezTo>
                    <a:pt x="34755" y="54591"/>
                    <a:pt x="80055" y="43154"/>
                    <a:pt x="65562" y="12667"/>
                  </a:cubicBezTo>
                  <a:cubicBezTo>
                    <a:pt x="61319" y="3736"/>
                    <a:pt x="53515" y="1"/>
                    <a:pt x="44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59" name="Google Shape;4559;p24"/>
            <p:cNvGrpSpPr/>
            <p:nvPr/>
          </p:nvGrpSpPr>
          <p:grpSpPr>
            <a:xfrm>
              <a:off x="8424000" y="4217825"/>
              <a:ext cx="692350" cy="771350"/>
              <a:chOff x="1603125" y="4268250"/>
              <a:chExt cx="692350" cy="771350"/>
            </a:xfrm>
          </p:grpSpPr>
          <p:sp>
            <p:nvSpPr>
              <p:cNvPr id="4560" name="Google Shape;4560;p24"/>
              <p:cNvSpPr/>
              <p:nvPr/>
            </p:nvSpPr>
            <p:spPr>
              <a:xfrm>
                <a:off x="1805200" y="4452525"/>
                <a:ext cx="180400" cy="166750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6670" extrusionOk="0">
                    <a:moveTo>
                      <a:pt x="3391" y="1323"/>
                    </a:moveTo>
                    <a:cubicBezTo>
                      <a:pt x="4150" y="1377"/>
                      <a:pt x="4910" y="1676"/>
                      <a:pt x="5371" y="2273"/>
                    </a:cubicBezTo>
                    <a:cubicBezTo>
                      <a:pt x="5723" y="2707"/>
                      <a:pt x="5805" y="3303"/>
                      <a:pt x="5696" y="3819"/>
                    </a:cubicBezTo>
                    <a:cubicBezTo>
                      <a:pt x="5561" y="4307"/>
                      <a:pt x="5181" y="4687"/>
                      <a:pt x="4720" y="4849"/>
                    </a:cubicBezTo>
                    <a:cubicBezTo>
                      <a:pt x="4489" y="4965"/>
                      <a:pt x="4244" y="4998"/>
                      <a:pt x="3995" y="4998"/>
                    </a:cubicBezTo>
                    <a:cubicBezTo>
                      <a:pt x="3894" y="4998"/>
                      <a:pt x="3791" y="4993"/>
                      <a:pt x="3689" y="4985"/>
                    </a:cubicBezTo>
                    <a:cubicBezTo>
                      <a:pt x="3418" y="4958"/>
                      <a:pt x="3174" y="4822"/>
                      <a:pt x="2984" y="4632"/>
                    </a:cubicBezTo>
                    <a:cubicBezTo>
                      <a:pt x="2631" y="4307"/>
                      <a:pt x="2414" y="3900"/>
                      <a:pt x="2197" y="3493"/>
                    </a:cubicBezTo>
                    <a:cubicBezTo>
                      <a:pt x="1980" y="3113"/>
                      <a:pt x="1818" y="2734"/>
                      <a:pt x="1682" y="2354"/>
                    </a:cubicBezTo>
                    <a:cubicBezTo>
                      <a:pt x="1790" y="2137"/>
                      <a:pt x="2007" y="2001"/>
                      <a:pt x="2197" y="1839"/>
                    </a:cubicBezTo>
                    <a:cubicBezTo>
                      <a:pt x="2550" y="1594"/>
                      <a:pt x="2930" y="1323"/>
                      <a:pt x="3391" y="1323"/>
                    </a:cubicBezTo>
                    <a:close/>
                    <a:moveTo>
                      <a:pt x="3353" y="0"/>
                    </a:moveTo>
                    <a:cubicBezTo>
                      <a:pt x="3256" y="0"/>
                      <a:pt x="3160" y="7"/>
                      <a:pt x="3065" y="21"/>
                    </a:cubicBezTo>
                    <a:cubicBezTo>
                      <a:pt x="2713" y="48"/>
                      <a:pt x="2387" y="211"/>
                      <a:pt x="2116" y="374"/>
                    </a:cubicBezTo>
                    <a:cubicBezTo>
                      <a:pt x="1682" y="618"/>
                      <a:pt x="1302" y="944"/>
                      <a:pt x="977" y="1323"/>
                    </a:cubicBezTo>
                    <a:cubicBezTo>
                      <a:pt x="895" y="1432"/>
                      <a:pt x="814" y="1594"/>
                      <a:pt x="678" y="1649"/>
                    </a:cubicBezTo>
                    <a:cubicBezTo>
                      <a:pt x="516" y="1730"/>
                      <a:pt x="380" y="1811"/>
                      <a:pt x="299" y="1947"/>
                    </a:cubicBezTo>
                    <a:cubicBezTo>
                      <a:pt x="0" y="2381"/>
                      <a:pt x="27" y="2924"/>
                      <a:pt x="136" y="3385"/>
                    </a:cubicBezTo>
                    <a:cubicBezTo>
                      <a:pt x="326" y="4198"/>
                      <a:pt x="733" y="4958"/>
                      <a:pt x="1302" y="5555"/>
                    </a:cubicBezTo>
                    <a:cubicBezTo>
                      <a:pt x="1736" y="6043"/>
                      <a:pt x="2306" y="6423"/>
                      <a:pt x="2930" y="6585"/>
                    </a:cubicBezTo>
                    <a:cubicBezTo>
                      <a:pt x="3171" y="6643"/>
                      <a:pt x="3419" y="6670"/>
                      <a:pt x="3668" y="6670"/>
                    </a:cubicBezTo>
                    <a:cubicBezTo>
                      <a:pt x="4479" y="6670"/>
                      <a:pt x="5297" y="6378"/>
                      <a:pt x="5940" y="5880"/>
                    </a:cubicBezTo>
                    <a:cubicBezTo>
                      <a:pt x="6402" y="5500"/>
                      <a:pt x="6781" y="4985"/>
                      <a:pt x="6971" y="4415"/>
                    </a:cubicBezTo>
                    <a:cubicBezTo>
                      <a:pt x="7215" y="3547"/>
                      <a:pt x="7025" y="2598"/>
                      <a:pt x="6537" y="1839"/>
                    </a:cubicBezTo>
                    <a:cubicBezTo>
                      <a:pt x="5995" y="971"/>
                      <a:pt x="5072" y="428"/>
                      <a:pt x="4123" y="130"/>
                    </a:cubicBezTo>
                    <a:cubicBezTo>
                      <a:pt x="3885" y="50"/>
                      <a:pt x="3617" y="0"/>
                      <a:pt x="33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24"/>
              <p:cNvSpPr/>
              <p:nvPr/>
            </p:nvSpPr>
            <p:spPr>
              <a:xfrm>
                <a:off x="2037775" y="4500475"/>
                <a:ext cx="167525" cy="166000"/>
              </a:xfrm>
              <a:custGeom>
                <a:avLst/>
                <a:gdLst/>
                <a:ahLst/>
                <a:cxnLst/>
                <a:rect l="l" t="t" r="r" b="b"/>
                <a:pathLst>
                  <a:path w="6701" h="6640" extrusionOk="0">
                    <a:moveTo>
                      <a:pt x="3613" y="1286"/>
                    </a:moveTo>
                    <a:cubicBezTo>
                      <a:pt x="3745" y="1286"/>
                      <a:pt x="3880" y="1293"/>
                      <a:pt x="4015" y="1304"/>
                    </a:cubicBezTo>
                    <a:cubicBezTo>
                      <a:pt x="4530" y="1385"/>
                      <a:pt x="4937" y="1765"/>
                      <a:pt x="5181" y="2226"/>
                    </a:cubicBezTo>
                    <a:cubicBezTo>
                      <a:pt x="5534" y="2850"/>
                      <a:pt x="5453" y="3664"/>
                      <a:pt x="5046" y="4260"/>
                    </a:cubicBezTo>
                    <a:cubicBezTo>
                      <a:pt x="4747" y="4667"/>
                      <a:pt x="4313" y="5020"/>
                      <a:pt x="3771" y="5047"/>
                    </a:cubicBezTo>
                    <a:cubicBezTo>
                      <a:pt x="3722" y="5053"/>
                      <a:pt x="3672" y="5056"/>
                      <a:pt x="3623" y="5056"/>
                    </a:cubicBezTo>
                    <a:cubicBezTo>
                      <a:pt x="3240" y="5056"/>
                      <a:pt x="2872" y="4874"/>
                      <a:pt x="2632" y="4586"/>
                    </a:cubicBezTo>
                    <a:cubicBezTo>
                      <a:pt x="2062" y="3935"/>
                      <a:pt x="1737" y="3121"/>
                      <a:pt x="1574" y="2307"/>
                    </a:cubicBezTo>
                    <a:cubicBezTo>
                      <a:pt x="1493" y="2172"/>
                      <a:pt x="1628" y="2036"/>
                      <a:pt x="1710" y="1955"/>
                    </a:cubicBezTo>
                    <a:cubicBezTo>
                      <a:pt x="2062" y="1602"/>
                      <a:pt x="2578" y="1440"/>
                      <a:pt x="3066" y="1331"/>
                    </a:cubicBezTo>
                    <a:cubicBezTo>
                      <a:pt x="3241" y="1299"/>
                      <a:pt x="3425" y="1286"/>
                      <a:pt x="3613" y="1286"/>
                    </a:cubicBezTo>
                    <a:close/>
                    <a:moveTo>
                      <a:pt x="3872" y="1"/>
                    </a:moveTo>
                    <a:cubicBezTo>
                      <a:pt x="3847" y="1"/>
                      <a:pt x="3823" y="1"/>
                      <a:pt x="3798" y="2"/>
                    </a:cubicBezTo>
                    <a:cubicBezTo>
                      <a:pt x="2795" y="29"/>
                      <a:pt x="1737" y="300"/>
                      <a:pt x="1059" y="1060"/>
                    </a:cubicBezTo>
                    <a:cubicBezTo>
                      <a:pt x="896" y="1141"/>
                      <a:pt x="679" y="1087"/>
                      <a:pt x="543" y="1223"/>
                    </a:cubicBezTo>
                    <a:cubicBezTo>
                      <a:pt x="136" y="1548"/>
                      <a:pt x="55" y="2118"/>
                      <a:pt x="28" y="2606"/>
                    </a:cubicBezTo>
                    <a:cubicBezTo>
                      <a:pt x="1" y="3854"/>
                      <a:pt x="516" y="5128"/>
                      <a:pt x="1493" y="5915"/>
                    </a:cubicBezTo>
                    <a:cubicBezTo>
                      <a:pt x="1996" y="6374"/>
                      <a:pt x="2693" y="6640"/>
                      <a:pt x="3385" y="6640"/>
                    </a:cubicBezTo>
                    <a:cubicBezTo>
                      <a:pt x="3551" y="6640"/>
                      <a:pt x="3717" y="6625"/>
                      <a:pt x="3879" y="6593"/>
                    </a:cubicBezTo>
                    <a:cubicBezTo>
                      <a:pt x="4639" y="6485"/>
                      <a:pt x="5317" y="6078"/>
                      <a:pt x="5778" y="5481"/>
                    </a:cubicBezTo>
                    <a:cubicBezTo>
                      <a:pt x="6375" y="4803"/>
                      <a:pt x="6700" y="3854"/>
                      <a:pt x="6592" y="2931"/>
                    </a:cubicBezTo>
                    <a:cubicBezTo>
                      <a:pt x="6510" y="2199"/>
                      <a:pt x="6185" y="1494"/>
                      <a:pt x="5724" y="897"/>
                    </a:cubicBezTo>
                    <a:cubicBezTo>
                      <a:pt x="5252" y="373"/>
                      <a:pt x="4578" y="1"/>
                      <a:pt x="3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24"/>
              <p:cNvSpPr/>
              <p:nvPr/>
            </p:nvSpPr>
            <p:spPr>
              <a:xfrm>
                <a:off x="1660750" y="4668125"/>
                <a:ext cx="164125" cy="148600"/>
              </a:xfrm>
              <a:custGeom>
                <a:avLst/>
                <a:gdLst/>
                <a:ahLst/>
                <a:cxnLst/>
                <a:rect l="l" t="t" r="r" b="b"/>
                <a:pathLst>
                  <a:path w="6565" h="5944" extrusionOk="0">
                    <a:moveTo>
                      <a:pt x="3581" y="1477"/>
                    </a:moveTo>
                    <a:cubicBezTo>
                      <a:pt x="4174" y="1477"/>
                      <a:pt x="4786" y="1833"/>
                      <a:pt x="4992" y="2382"/>
                    </a:cubicBezTo>
                    <a:cubicBezTo>
                      <a:pt x="5046" y="2681"/>
                      <a:pt x="5019" y="3006"/>
                      <a:pt x="4883" y="3278"/>
                    </a:cubicBezTo>
                    <a:cubicBezTo>
                      <a:pt x="4666" y="3739"/>
                      <a:pt x="4259" y="4091"/>
                      <a:pt x="3798" y="4254"/>
                    </a:cubicBezTo>
                    <a:cubicBezTo>
                      <a:pt x="3599" y="4326"/>
                      <a:pt x="3388" y="4350"/>
                      <a:pt x="3173" y="4350"/>
                    </a:cubicBezTo>
                    <a:cubicBezTo>
                      <a:pt x="3066" y="4350"/>
                      <a:pt x="2957" y="4344"/>
                      <a:pt x="2849" y="4335"/>
                    </a:cubicBezTo>
                    <a:cubicBezTo>
                      <a:pt x="2415" y="4281"/>
                      <a:pt x="2035" y="3956"/>
                      <a:pt x="1764" y="3630"/>
                    </a:cubicBezTo>
                    <a:cubicBezTo>
                      <a:pt x="1683" y="3495"/>
                      <a:pt x="1547" y="3359"/>
                      <a:pt x="1601" y="3196"/>
                    </a:cubicBezTo>
                    <a:cubicBezTo>
                      <a:pt x="1710" y="2789"/>
                      <a:pt x="1954" y="2464"/>
                      <a:pt x="2252" y="2165"/>
                    </a:cubicBezTo>
                    <a:cubicBezTo>
                      <a:pt x="2523" y="1894"/>
                      <a:pt x="2876" y="1650"/>
                      <a:pt x="3256" y="1514"/>
                    </a:cubicBezTo>
                    <a:cubicBezTo>
                      <a:pt x="3362" y="1489"/>
                      <a:pt x="3471" y="1477"/>
                      <a:pt x="3581" y="1477"/>
                    </a:cubicBezTo>
                    <a:close/>
                    <a:moveTo>
                      <a:pt x="3497" y="1"/>
                    </a:moveTo>
                    <a:cubicBezTo>
                      <a:pt x="3352" y="1"/>
                      <a:pt x="3208" y="16"/>
                      <a:pt x="3066" y="50"/>
                    </a:cubicBezTo>
                    <a:cubicBezTo>
                      <a:pt x="2659" y="131"/>
                      <a:pt x="2279" y="375"/>
                      <a:pt x="1927" y="619"/>
                    </a:cubicBezTo>
                    <a:cubicBezTo>
                      <a:pt x="1330" y="1053"/>
                      <a:pt x="842" y="1623"/>
                      <a:pt x="598" y="2301"/>
                    </a:cubicBezTo>
                    <a:cubicBezTo>
                      <a:pt x="570" y="2491"/>
                      <a:pt x="326" y="2572"/>
                      <a:pt x="245" y="2708"/>
                    </a:cubicBezTo>
                    <a:cubicBezTo>
                      <a:pt x="28" y="3033"/>
                      <a:pt x="1" y="3440"/>
                      <a:pt x="82" y="3793"/>
                    </a:cubicBezTo>
                    <a:cubicBezTo>
                      <a:pt x="245" y="4525"/>
                      <a:pt x="760" y="5149"/>
                      <a:pt x="1384" y="5529"/>
                    </a:cubicBezTo>
                    <a:cubicBezTo>
                      <a:pt x="1836" y="5814"/>
                      <a:pt x="2361" y="5943"/>
                      <a:pt x="2888" y="5943"/>
                    </a:cubicBezTo>
                    <a:cubicBezTo>
                      <a:pt x="3214" y="5943"/>
                      <a:pt x="3541" y="5893"/>
                      <a:pt x="3852" y="5800"/>
                    </a:cubicBezTo>
                    <a:cubicBezTo>
                      <a:pt x="4693" y="5556"/>
                      <a:pt x="5453" y="5013"/>
                      <a:pt x="5941" y="4281"/>
                    </a:cubicBezTo>
                    <a:cubicBezTo>
                      <a:pt x="6375" y="3576"/>
                      <a:pt x="6565" y="2681"/>
                      <a:pt x="6267" y="1867"/>
                    </a:cubicBezTo>
                    <a:cubicBezTo>
                      <a:pt x="6022" y="1189"/>
                      <a:pt x="5426" y="647"/>
                      <a:pt x="4775" y="321"/>
                    </a:cubicBezTo>
                    <a:cubicBezTo>
                      <a:pt x="4368" y="138"/>
                      <a:pt x="3930" y="1"/>
                      <a:pt x="3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24"/>
              <p:cNvSpPr/>
              <p:nvPr/>
            </p:nvSpPr>
            <p:spPr>
              <a:xfrm>
                <a:off x="1869625" y="4675250"/>
                <a:ext cx="183775" cy="185350"/>
              </a:xfrm>
              <a:custGeom>
                <a:avLst/>
                <a:gdLst/>
                <a:ahLst/>
                <a:cxnLst/>
                <a:rect l="l" t="t" r="r" b="b"/>
                <a:pathLst>
                  <a:path w="7351" h="7414" extrusionOk="0">
                    <a:moveTo>
                      <a:pt x="3776" y="1366"/>
                    </a:moveTo>
                    <a:cubicBezTo>
                      <a:pt x="4097" y="1366"/>
                      <a:pt x="4416" y="1486"/>
                      <a:pt x="4692" y="1663"/>
                    </a:cubicBezTo>
                    <a:cubicBezTo>
                      <a:pt x="5289" y="2097"/>
                      <a:pt x="5777" y="2694"/>
                      <a:pt x="5940" y="3426"/>
                    </a:cubicBezTo>
                    <a:cubicBezTo>
                      <a:pt x="6076" y="3888"/>
                      <a:pt x="5967" y="4403"/>
                      <a:pt x="5696" y="4837"/>
                    </a:cubicBezTo>
                    <a:cubicBezTo>
                      <a:pt x="5479" y="5244"/>
                      <a:pt x="5154" y="5596"/>
                      <a:pt x="4692" y="5759"/>
                    </a:cubicBezTo>
                    <a:cubicBezTo>
                      <a:pt x="4562" y="5803"/>
                      <a:pt x="4423" y="5824"/>
                      <a:pt x="4285" y="5824"/>
                    </a:cubicBezTo>
                    <a:cubicBezTo>
                      <a:pt x="4076" y="5824"/>
                      <a:pt x="3868" y="5775"/>
                      <a:pt x="3689" y="5678"/>
                    </a:cubicBezTo>
                    <a:cubicBezTo>
                      <a:pt x="3119" y="5407"/>
                      <a:pt x="2740" y="4918"/>
                      <a:pt x="2468" y="4376"/>
                    </a:cubicBezTo>
                    <a:cubicBezTo>
                      <a:pt x="2306" y="4077"/>
                      <a:pt x="2170" y="3752"/>
                      <a:pt x="2061" y="3426"/>
                    </a:cubicBezTo>
                    <a:cubicBezTo>
                      <a:pt x="1953" y="3101"/>
                      <a:pt x="1899" y="2776"/>
                      <a:pt x="1655" y="2504"/>
                    </a:cubicBezTo>
                    <a:cubicBezTo>
                      <a:pt x="1872" y="2287"/>
                      <a:pt x="2116" y="2125"/>
                      <a:pt x="2360" y="1935"/>
                    </a:cubicBezTo>
                    <a:cubicBezTo>
                      <a:pt x="2685" y="1718"/>
                      <a:pt x="3038" y="1528"/>
                      <a:pt x="3418" y="1419"/>
                    </a:cubicBezTo>
                    <a:cubicBezTo>
                      <a:pt x="3536" y="1382"/>
                      <a:pt x="3656" y="1366"/>
                      <a:pt x="3776" y="1366"/>
                    </a:cubicBezTo>
                    <a:close/>
                    <a:moveTo>
                      <a:pt x="3582" y="1"/>
                    </a:moveTo>
                    <a:cubicBezTo>
                      <a:pt x="3216" y="1"/>
                      <a:pt x="2854" y="72"/>
                      <a:pt x="2523" y="226"/>
                    </a:cubicBezTo>
                    <a:cubicBezTo>
                      <a:pt x="2089" y="416"/>
                      <a:pt x="1682" y="660"/>
                      <a:pt x="1329" y="958"/>
                    </a:cubicBezTo>
                    <a:cubicBezTo>
                      <a:pt x="787" y="1365"/>
                      <a:pt x="244" y="1880"/>
                      <a:pt x="109" y="2586"/>
                    </a:cubicBezTo>
                    <a:cubicBezTo>
                      <a:pt x="0" y="2911"/>
                      <a:pt x="54" y="3291"/>
                      <a:pt x="190" y="3589"/>
                    </a:cubicBezTo>
                    <a:cubicBezTo>
                      <a:pt x="271" y="3752"/>
                      <a:pt x="407" y="3833"/>
                      <a:pt x="543" y="3915"/>
                    </a:cubicBezTo>
                    <a:cubicBezTo>
                      <a:pt x="570" y="4159"/>
                      <a:pt x="570" y="4403"/>
                      <a:pt x="624" y="4647"/>
                    </a:cubicBezTo>
                    <a:cubicBezTo>
                      <a:pt x="841" y="5461"/>
                      <a:pt x="1383" y="6193"/>
                      <a:pt x="2061" y="6708"/>
                    </a:cubicBezTo>
                    <a:cubicBezTo>
                      <a:pt x="2631" y="7142"/>
                      <a:pt x="3336" y="7414"/>
                      <a:pt x="4041" y="7414"/>
                    </a:cubicBezTo>
                    <a:cubicBezTo>
                      <a:pt x="4720" y="7414"/>
                      <a:pt x="5343" y="7170"/>
                      <a:pt x="5859" y="6763"/>
                    </a:cubicBezTo>
                    <a:cubicBezTo>
                      <a:pt x="6645" y="6139"/>
                      <a:pt x="7161" y="5217"/>
                      <a:pt x="7269" y="4213"/>
                    </a:cubicBezTo>
                    <a:cubicBezTo>
                      <a:pt x="7351" y="3372"/>
                      <a:pt x="7052" y="2504"/>
                      <a:pt x="6564" y="1799"/>
                    </a:cubicBezTo>
                    <a:cubicBezTo>
                      <a:pt x="6157" y="1202"/>
                      <a:pt x="5615" y="660"/>
                      <a:pt x="4964" y="334"/>
                    </a:cubicBezTo>
                    <a:cubicBezTo>
                      <a:pt x="4535" y="120"/>
                      <a:pt x="4055" y="1"/>
                      <a:pt x="35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24"/>
              <p:cNvSpPr/>
              <p:nvPr/>
            </p:nvSpPr>
            <p:spPr>
              <a:xfrm>
                <a:off x="1744175" y="4851450"/>
                <a:ext cx="155300" cy="174350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974" extrusionOk="0">
                    <a:moveTo>
                      <a:pt x="3164" y="1475"/>
                    </a:moveTo>
                    <a:cubicBezTo>
                      <a:pt x="3465" y="1475"/>
                      <a:pt x="3759" y="1629"/>
                      <a:pt x="3960" y="1830"/>
                    </a:cubicBezTo>
                    <a:cubicBezTo>
                      <a:pt x="4503" y="2346"/>
                      <a:pt x="4774" y="3105"/>
                      <a:pt x="4801" y="3810"/>
                    </a:cubicBezTo>
                    <a:cubicBezTo>
                      <a:pt x="4828" y="4244"/>
                      <a:pt x="4747" y="4678"/>
                      <a:pt x="4448" y="5004"/>
                    </a:cubicBezTo>
                    <a:cubicBezTo>
                      <a:pt x="4115" y="5358"/>
                      <a:pt x="3622" y="5584"/>
                      <a:pt x="3141" y="5584"/>
                    </a:cubicBezTo>
                    <a:cubicBezTo>
                      <a:pt x="2996" y="5584"/>
                      <a:pt x="2851" y="5563"/>
                      <a:pt x="2713" y="5519"/>
                    </a:cubicBezTo>
                    <a:cubicBezTo>
                      <a:pt x="2197" y="5356"/>
                      <a:pt x="1845" y="4922"/>
                      <a:pt x="1600" y="4461"/>
                    </a:cubicBezTo>
                    <a:cubicBezTo>
                      <a:pt x="1492" y="4272"/>
                      <a:pt x="1682" y="4109"/>
                      <a:pt x="1655" y="3919"/>
                    </a:cubicBezTo>
                    <a:cubicBezTo>
                      <a:pt x="1573" y="3376"/>
                      <a:pt x="1790" y="2834"/>
                      <a:pt x="2034" y="2346"/>
                    </a:cubicBezTo>
                    <a:cubicBezTo>
                      <a:pt x="2279" y="1966"/>
                      <a:pt x="2604" y="1532"/>
                      <a:pt x="3092" y="1478"/>
                    </a:cubicBezTo>
                    <a:cubicBezTo>
                      <a:pt x="3116" y="1476"/>
                      <a:pt x="3140" y="1475"/>
                      <a:pt x="3164" y="1475"/>
                    </a:cubicBezTo>
                    <a:close/>
                    <a:moveTo>
                      <a:pt x="3035" y="1"/>
                    </a:moveTo>
                    <a:cubicBezTo>
                      <a:pt x="2954" y="1"/>
                      <a:pt x="2874" y="5"/>
                      <a:pt x="2794" y="13"/>
                    </a:cubicBezTo>
                    <a:cubicBezTo>
                      <a:pt x="2062" y="94"/>
                      <a:pt x="1329" y="447"/>
                      <a:pt x="895" y="1044"/>
                    </a:cubicBezTo>
                    <a:cubicBezTo>
                      <a:pt x="651" y="1369"/>
                      <a:pt x="515" y="1776"/>
                      <a:pt x="434" y="2156"/>
                    </a:cubicBezTo>
                    <a:cubicBezTo>
                      <a:pt x="380" y="2373"/>
                      <a:pt x="380" y="2590"/>
                      <a:pt x="271" y="2807"/>
                    </a:cubicBezTo>
                    <a:cubicBezTo>
                      <a:pt x="54" y="3187"/>
                      <a:pt x="0" y="3675"/>
                      <a:pt x="81" y="4109"/>
                    </a:cubicBezTo>
                    <a:cubicBezTo>
                      <a:pt x="217" y="5058"/>
                      <a:pt x="732" y="5953"/>
                      <a:pt x="1519" y="6496"/>
                    </a:cubicBezTo>
                    <a:cubicBezTo>
                      <a:pt x="1964" y="6793"/>
                      <a:pt x="2509" y="6973"/>
                      <a:pt x="3063" y="6973"/>
                    </a:cubicBezTo>
                    <a:cubicBezTo>
                      <a:pt x="3217" y="6973"/>
                      <a:pt x="3372" y="6959"/>
                      <a:pt x="3526" y="6930"/>
                    </a:cubicBezTo>
                    <a:cubicBezTo>
                      <a:pt x="4367" y="6767"/>
                      <a:pt x="5181" y="6252"/>
                      <a:pt x="5669" y="5546"/>
                    </a:cubicBezTo>
                    <a:cubicBezTo>
                      <a:pt x="6130" y="4841"/>
                      <a:pt x="6211" y="3946"/>
                      <a:pt x="6049" y="3132"/>
                    </a:cubicBezTo>
                    <a:cubicBezTo>
                      <a:pt x="5886" y="2291"/>
                      <a:pt x="5533" y="1451"/>
                      <a:pt x="4937" y="827"/>
                    </a:cubicBezTo>
                    <a:cubicBezTo>
                      <a:pt x="4425" y="315"/>
                      <a:pt x="3739" y="1"/>
                      <a:pt x="30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24"/>
              <p:cNvSpPr/>
              <p:nvPr/>
            </p:nvSpPr>
            <p:spPr>
              <a:xfrm>
                <a:off x="2031000" y="4859550"/>
                <a:ext cx="154625" cy="180050"/>
              </a:xfrm>
              <a:custGeom>
                <a:avLst/>
                <a:gdLst/>
                <a:ahLst/>
                <a:cxnLst/>
                <a:rect l="l" t="t" r="r" b="b"/>
                <a:pathLst>
                  <a:path w="6185" h="7202" extrusionOk="0">
                    <a:moveTo>
                      <a:pt x="3186" y="1553"/>
                    </a:moveTo>
                    <a:cubicBezTo>
                      <a:pt x="3423" y="1553"/>
                      <a:pt x="3662" y="1684"/>
                      <a:pt x="3852" y="1832"/>
                    </a:cubicBezTo>
                    <a:cubicBezTo>
                      <a:pt x="4476" y="2347"/>
                      <a:pt x="4693" y="3215"/>
                      <a:pt x="4666" y="3975"/>
                    </a:cubicBezTo>
                    <a:cubicBezTo>
                      <a:pt x="4666" y="4409"/>
                      <a:pt x="4530" y="4870"/>
                      <a:pt x="4232" y="5195"/>
                    </a:cubicBezTo>
                    <a:cubicBezTo>
                      <a:pt x="3976" y="5502"/>
                      <a:pt x="3599" y="5713"/>
                      <a:pt x="3193" y="5713"/>
                    </a:cubicBezTo>
                    <a:cubicBezTo>
                      <a:pt x="3169" y="5713"/>
                      <a:pt x="3144" y="5712"/>
                      <a:pt x="3120" y="5711"/>
                    </a:cubicBezTo>
                    <a:cubicBezTo>
                      <a:pt x="2876" y="5711"/>
                      <a:pt x="2686" y="5548"/>
                      <a:pt x="2523" y="5358"/>
                    </a:cubicBezTo>
                    <a:cubicBezTo>
                      <a:pt x="2143" y="4897"/>
                      <a:pt x="1872" y="4327"/>
                      <a:pt x="1764" y="3731"/>
                    </a:cubicBezTo>
                    <a:cubicBezTo>
                      <a:pt x="1655" y="3405"/>
                      <a:pt x="1791" y="3052"/>
                      <a:pt x="1926" y="2754"/>
                    </a:cubicBezTo>
                    <a:cubicBezTo>
                      <a:pt x="2116" y="2239"/>
                      <a:pt x="2442" y="1750"/>
                      <a:pt x="2984" y="1588"/>
                    </a:cubicBezTo>
                    <a:cubicBezTo>
                      <a:pt x="3050" y="1564"/>
                      <a:pt x="3118" y="1553"/>
                      <a:pt x="3186" y="1553"/>
                    </a:cubicBezTo>
                    <a:close/>
                    <a:moveTo>
                      <a:pt x="3044" y="0"/>
                    </a:moveTo>
                    <a:cubicBezTo>
                      <a:pt x="2897" y="0"/>
                      <a:pt x="2749" y="14"/>
                      <a:pt x="2604" y="42"/>
                    </a:cubicBezTo>
                    <a:cubicBezTo>
                      <a:pt x="2035" y="123"/>
                      <a:pt x="1465" y="367"/>
                      <a:pt x="1113" y="828"/>
                    </a:cubicBezTo>
                    <a:cubicBezTo>
                      <a:pt x="841" y="1181"/>
                      <a:pt x="651" y="1588"/>
                      <a:pt x="516" y="1995"/>
                    </a:cubicBezTo>
                    <a:cubicBezTo>
                      <a:pt x="407" y="2293"/>
                      <a:pt x="435" y="2618"/>
                      <a:pt x="272" y="2917"/>
                    </a:cubicBezTo>
                    <a:cubicBezTo>
                      <a:pt x="55" y="3324"/>
                      <a:pt x="1" y="3785"/>
                      <a:pt x="82" y="4219"/>
                    </a:cubicBezTo>
                    <a:cubicBezTo>
                      <a:pt x="190" y="4870"/>
                      <a:pt x="462" y="5439"/>
                      <a:pt x="841" y="5955"/>
                    </a:cubicBezTo>
                    <a:cubicBezTo>
                      <a:pt x="1194" y="6416"/>
                      <a:pt x="1628" y="6850"/>
                      <a:pt x="2170" y="7067"/>
                    </a:cubicBezTo>
                    <a:cubicBezTo>
                      <a:pt x="2421" y="7159"/>
                      <a:pt x="2687" y="7201"/>
                      <a:pt x="2956" y="7201"/>
                    </a:cubicBezTo>
                    <a:cubicBezTo>
                      <a:pt x="3474" y="7201"/>
                      <a:pt x="4002" y="7046"/>
                      <a:pt x="4449" y="6796"/>
                    </a:cubicBezTo>
                    <a:cubicBezTo>
                      <a:pt x="5100" y="6416"/>
                      <a:pt x="5642" y="5819"/>
                      <a:pt x="5886" y="5087"/>
                    </a:cubicBezTo>
                    <a:cubicBezTo>
                      <a:pt x="6185" y="4137"/>
                      <a:pt x="6103" y="3107"/>
                      <a:pt x="5751" y="2184"/>
                    </a:cubicBezTo>
                    <a:cubicBezTo>
                      <a:pt x="5561" y="1696"/>
                      <a:pt x="5290" y="1208"/>
                      <a:pt x="4937" y="828"/>
                    </a:cubicBezTo>
                    <a:cubicBezTo>
                      <a:pt x="4466" y="312"/>
                      <a:pt x="3753" y="0"/>
                      <a:pt x="30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24"/>
              <p:cNvSpPr/>
              <p:nvPr/>
            </p:nvSpPr>
            <p:spPr>
              <a:xfrm>
                <a:off x="2140175" y="4705125"/>
                <a:ext cx="155300" cy="150025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001" extrusionOk="0">
                    <a:moveTo>
                      <a:pt x="3194" y="1322"/>
                    </a:moveTo>
                    <a:cubicBezTo>
                      <a:pt x="3409" y="1322"/>
                      <a:pt x="3625" y="1353"/>
                      <a:pt x="3825" y="1445"/>
                    </a:cubicBezTo>
                    <a:cubicBezTo>
                      <a:pt x="4259" y="1608"/>
                      <a:pt x="4503" y="2042"/>
                      <a:pt x="4639" y="2476"/>
                    </a:cubicBezTo>
                    <a:cubicBezTo>
                      <a:pt x="4720" y="2882"/>
                      <a:pt x="4720" y="3344"/>
                      <a:pt x="4503" y="3723"/>
                    </a:cubicBezTo>
                    <a:cubicBezTo>
                      <a:pt x="4286" y="4157"/>
                      <a:pt x="3825" y="4483"/>
                      <a:pt x="3337" y="4483"/>
                    </a:cubicBezTo>
                    <a:cubicBezTo>
                      <a:pt x="2876" y="4456"/>
                      <a:pt x="2496" y="4184"/>
                      <a:pt x="2198" y="3859"/>
                    </a:cubicBezTo>
                    <a:cubicBezTo>
                      <a:pt x="1791" y="3425"/>
                      <a:pt x="1574" y="2828"/>
                      <a:pt x="1492" y="2231"/>
                    </a:cubicBezTo>
                    <a:cubicBezTo>
                      <a:pt x="1682" y="1743"/>
                      <a:pt x="2225" y="1472"/>
                      <a:pt x="2713" y="1364"/>
                    </a:cubicBezTo>
                    <a:cubicBezTo>
                      <a:pt x="2866" y="1340"/>
                      <a:pt x="3029" y="1322"/>
                      <a:pt x="3194" y="1322"/>
                    </a:cubicBezTo>
                    <a:close/>
                    <a:moveTo>
                      <a:pt x="3368" y="1"/>
                    </a:moveTo>
                    <a:cubicBezTo>
                      <a:pt x="3295" y="1"/>
                      <a:pt x="3221" y="3"/>
                      <a:pt x="3147" y="7"/>
                    </a:cubicBezTo>
                    <a:cubicBezTo>
                      <a:pt x="2198" y="7"/>
                      <a:pt x="1167" y="468"/>
                      <a:pt x="733" y="1364"/>
                    </a:cubicBezTo>
                    <a:cubicBezTo>
                      <a:pt x="624" y="1608"/>
                      <a:pt x="380" y="1770"/>
                      <a:pt x="272" y="2042"/>
                    </a:cubicBezTo>
                    <a:cubicBezTo>
                      <a:pt x="0" y="2693"/>
                      <a:pt x="82" y="3425"/>
                      <a:pt x="326" y="4049"/>
                    </a:cubicBezTo>
                    <a:cubicBezTo>
                      <a:pt x="739" y="5219"/>
                      <a:pt x="1947" y="6001"/>
                      <a:pt x="3147" y="6001"/>
                    </a:cubicBezTo>
                    <a:cubicBezTo>
                      <a:pt x="3366" y="6001"/>
                      <a:pt x="3584" y="5975"/>
                      <a:pt x="3798" y="5920"/>
                    </a:cubicBezTo>
                    <a:cubicBezTo>
                      <a:pt x="4747" y="5703"/>
                      <a:pt x="5561" y="5025"/>
                      <a:pt x="5886" y="4103"/>
                    </a:cubicBezTo>
                    <a:cubicBezTo>
                      <a:pt x="6212" y="3262"/>
                      <a:pt x="6076" y="2259"/>
                      <a:pt x="5669" y="1472"/>
                    </a:cubicBezTo>
                    <a:cubicBezTo>
                      <a:pt x="5425" y="984"/>
                      <a:pt x="5046" y="523"/>
                      <a:pt x="4557" y="279"/>
                    </a:cubicBezTo>
                    <a:cubicBezTo>
                      <a:pt x="4189" y="71"/>
                      <a:pt x="3782" y="1"/>
                      <a:pt x="3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24"/>
              <p:cNvSpPr/>
              <p:nvPr/>
            </p:nvSpPr>
            <p:spPr>
              <a:xfrm>
                <a:off x="1748900" y="4268250"/>
                <a:ext cx="122775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5014" extrusionOk="0">
                    <a:moveTo>
                      <a:pt x="2719" y="1270"/>
                    </a:moveTo>
                    <a:cubicBezTo>
                      <a:pt x="2920" y="1270"/>
                      <a:pt x="3105" y="1336"/>
                      <a:pt x="3229" y="1479"/>
                    </a:cubicBezTo>
                    <a:cubicBezTo>
                      <a:pt x="3608" y="1859"/>
                      <a:pt x="3744" y="2429"/>
                      <a:pt x="3581" y="2917"/>
                    </a:cubicBezTo>
                    <a:cubicBezTo>
                      <a:pt x="3419" y="3378"/>
                      <a:pt x="2985" y="3758"/>
                      <a:pt x="2469" y="3758"/>
                    </a:cubicBezTo>
                    <a:cubicBezTo>
                      <a:pt x="2198" y="3758"/>
                      <a:pt x="1954" y="3595"/>
                      <a:pt x="1764" y="3405"/>
                    </a:cubicBezTo>
                    <a:cubicBezTo>
                      <a:pt x="1439" y="3107"/>
                      <a:pt x="1194" y="2754"/>
                      <a:pt x="869" y="2456"/>
                    </a:cubicBezTo>
                    <a:cubicBezTo>
                      <a:pt x="1005" y="2130"/>
                      <a:pt x="1276" y="1832"/>
                      <a:pt x="1574" y="1615"/>
                    </a:cubicBezTo>
                    <a:cubicBezTo>
                      <a:pt x="1845" y="1398"/>
                      <a:pt x="2198" y="1317"/>
                      <a:pt x="2524" y="1289"/>
                    </a:cubicBezTo>
                    <a:cubicBezTo>
                      <a:pt x="2589" y="1276"/>
                      <a:pt x="2655" y="1270"/>
                      <a:pt x="2719" y="1270"/>
                    </a:cubicBezTo>
                    <a:close/>
                    <a:moveTo>
                      <a:pt x="2524" y="0"/>
                    </a:moveTo>
                    <a:cubicBezTo>
                      <a:pt x="2387" y="0"/>
                      <a:pt x="2250" y="14"/>
                      <a:pt x="2117" y="42"/>
                    </a:cubicBezTo>
                    <a:cubicBezTo>
                      <a:pt x="1791" y="96"/>
                      <a:pt x="1493" y="232"/>
                      <a:pt x="1249" y="421"/>
                    </a:cubicBezTo>
                    <a:cubicBezTo>
                      <a:pt x="815" y="774"/>
                      <a:pt x="381" y="1235"/>
                      <a:pt x="164" y="1778"/>
                    </a:cubicBezTo>
                    <a:cubicBezTo>
                      <a:pt x="28" y="2103"/>
                      <a:pt x="1" y="2456"/>
                      <a:pt x="55" y="2781"/>
                    </a:cubicBezTo>
                    <a:cubicBezTo>
                      <a:pt x="109" y="3025"/>
                      <a:pt x="245" y="3242"/>
                      <a:pt x="354" y="3459"/>
                    </a:cubicBezTo>
                    <a:cubicBezTo>
                      <a:pt x="652" y="4056"/>
                      <a:pt x="1140" y="4626"/>
                      <a:pt x="1764" y="4870"/>
                    </a:cubicBezTo>
                    <a:cubicBezTo>
                      <a:pt x="1991" y="4969"/>
                      <a:pt x="2233" y="5013"/>
                      <a:pt x="2475" y="5013"/>
                    </a:cubicBezTo>
                    <a:cubicBezTo>
                      <a:pt x="2896" y="5013"/>
                      <a:pt x="3318" y="4877"/>
                      <a:pt x="3663" y="4653"/>
                    </a:cubicBezTo>
                    <a:cubicBezTo>
                      <a:pt x="4422" y="4137"/>
                      <a:pt x="4910" y="3215"/>
                      <a:pt x="4829" y="2293"/>
                    </a:cubicBezTo>
                    <a:cubicBezTo>
                      <a:pt x="4748" y="1506"/>
                      <a:pt x="4341" y="720"/>
                      <a:pt x="3663" y="313"/>
                    </a:cubicBezTo>
                    <a:cubicBezTo>
                      <a:pt x="3321" y="112"/>
                      <a:pt x="2919" y="0"/>
                      <a:pt x="25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24"/>
              <p:cNvSpPr/>
              <p:nvPr/>
            </p:nvSpPr>
            <p:spPr>
              <a:xfrm>
                <a:off x="1603125" y="4420100"/>
                <a:ext cx="150550" cy="156800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6272" extrusionOk="0">
                    <a:moveTo>
                      <a:pt x="3056" y="1492"/>
                    </a:moveTo>
                    <a:cubicBezTo>
                      <a:pt x="3275" y="1492"/>
                      <a:pt x="3494" y="1547"/>
                      <a:pt x="3689" y="1671"/>
                    </a:cubicBezTo>
                    <a:cubicBezTo>
                      <a:pt x="4069" y="1888"/>
                      <a:pt x="4367" y="2241"/>
                      <a:pt x="4530" y="2647"/>
                    </a:cubicBezTo>
                    <a:cubicBezTo>
                      <a:pt x="4639" y="2891"/>
                      <a:pt x="4693" y="3163"/>
                      <a:pt x="4611" y="3434"/>
                    </a:cubicBezTo>
                    <a:cubicBezTo>
                      <a:pt x="4503" y="3841"/>
                      <a:pt x="4232" y="4166"/>
                      <a:pt x="3933" y="4438"/>
                    </a:cubicBezTo>
                    <a:cubicBezTo>
                      <a:pt x="3689" y="4627"/>
                      <a:pt x="3418" y="4844"/>
                      <a:pt x="3092" y="4844"/>
                    </a:cubicBezTo>
                    <a:cubicBezTo>
                      <a:pt x="2604" y="4790"/>
                      <a:pt x="2170" y="4519"/>
                      <a:pt x="1791" y="4193"/>
                    </a:cubicBezTo>
                    <a:cubicBezTo>
                      <a:pt x="1655" y="4058"/>
                      <a:pt x="1492" y="3922"/>
                      <a:pt x="1384" y="3732"/>
                    </a:cubicBezTo>
                    <a:cubicBezTo>
                      <a:pt x="1357" y="3380"/>
                      <a:pt x="1465" y="3054"/>
                      <a:pt x="1601" y="2729"/>
                    </a:cubicBezTo>
                    <a:cubicBezTo>
                      <a:pt x="1791" y="2213"/>
                      <a:pt x="2143" y="1698"/>
                      <a:pt x="2713" y="1535"/>
                    </a:cubicBezTo>
                    <a:cubicBezTo>
                      <a:pt x="2825" y="1507"/>
                      <a:pt x="2941" y="1492"/>
                      <a:pt x="3056" y="1492"/>
                    </a:cubicBezTo>
                    <a:close/>
                    <a:moveTo>
                      <a:pt x="2865" y="1"/>
                    </a:moveTo>
                    <a:cubicBezTo>
                      <a:pt x="2769" y="1"/>
                      <a:pt x="2673" y="6"/>
                      <a:pt x="2577" y="16"/>
                    </a:cubicBezTo>
                    <a:cubicBezTo>
                      <a:pt x="1926" y="125"/>
                      <a:pt x="1302" y="396"/>
                      <a:pt x="868" y="857"/>
                    </a:cubicBezTo>
                    <a:cubicBezTo>
                      <a:pt x="543" y="1210"/>
                      <a:pt x="353" y="1644"/>
                      <a:pt x="217" y="2105"/>
                    </a:cubicBezTo>
                    <a:cubicBezTo>
                      <a:pt x="82" y="2620"/>
                      <a:pt x="0" y="3217"/>
                      <a:pt x="136" y="3759"/>
                    </a:cubicBezTo>
                    <a:cubicBezTo>
                      <a:pt x="217" y="4031"/>
                      <a:pt x="353" y="4302"/>
                      <a:pt x="489" y="4573"/>
                    </a:cubicBezTo>
                    <a:cubicBezTo>
                      <a:pt x="760" y="5116"/>
                      <a:pt x="1221" y="5522"/>
                      <a:pt x="1736" y="5848"/>
                    </a:cubicBezTo>
                    <a:cubicBezTo>
                      <a:pt x="2159" y="6090"/>
                      <a:pt x="2642" y="6271"/>
                      <a:pt x="3129" y="6271"/>
                    </a:cubicBezTo>
                    <a:cubicBezTo>
                      <a:pt x="3298" y="6271"/>
                      <a:pt x="3467" y="6250"/>
                      <a:pt x="3635" y="6201"/>
                    </a:cubicBezTo>
                    <a:cubicBezTo>
                      <a:pt x="4205" y="6065"/>
                      <a:pt x="4720" y="5685"/>
                      <a:pt x="5127" y="5278"/>
                    </a:cubicBezTo>
                    <a:cubicBezTo>
                      <a:pt x="5615" y="4736"/>
                      <a:pt x="5968" y="4085"/>
                      <a:pt x="5968" y="3353"/>
                    </a:cubicBezTo>
                    <a:cubicBezTo>
                      <a:pt x="6022" y="2322"/>
                      <a:pt x="5452" y="1345"/>
                      <a:pt x="4666" y="694"/>
                    </a:cubicBezTo>
                    <a:cubicBezTo>
                      <a:pt x="4168" y="244"/>
                      <a:pt x="3525" y="1"/>
                      <a:pt x="28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9" name="Google Shape;4569;p24"/>
            <p:cNvGrpSpPr/>
            <p:nvPr/>
          </p:nvGrpSpPr>
          <p:grpSpPr>
            <a:xfrm rot="10800000" flipH="1">
              <a:off x="108875" y="3356338"/>
              <a:ext cx="632450" cy="714300"/>
              <a:chOff x="1431000" y="1568225"/>
              <a:chExt cx="632450" cy="714300"/>
            </a:xfrm>
          </p:grpSpPr>
          <p:sp>
            <p:nvSpPr>
              <p:cNvPr id="4570" name="Google Shape;4570;p24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24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24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24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24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24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24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24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24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24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80" name="Google Shape;4580;p24"/>
            <p:cNvSpPr/>
            <p:nvPr/>
          </p:nvSpPr>
          <p:spPr>
            <a:xfrm rot="10800000" flipH="1">
              <a:off x="8063813" y="278925"/>
              <a:ext cx="842600" cy="532850"/>
            </a:xfrm>
            <a:custGeom>
              <a:avLst/>
              <a:gdLst/>
              <a:ahLst/>
              <a:cxnLst/>
              <a:rect l="l" t="t" r="r" b="b"/>
              <a:pathLst>
                <a:path w="33704" h="21314" extrusionOk="0">
                  <a:moveTo>
                    <a:pt x="29214" y="5195"/>
                  </a:moveTo>
                  <a:lnTo>
                    <a:pt x="29214" y="5195"/>
                  </a:lnTo>
                  <a:cubicBezTo>
                    <a:pt x="29217" y="5199"/>
                    <a:pt x="29219" y="5202"/>
                    <a:pt x="29222" y="5205"/>
                  </a:cubicBezTo>
                  <a:lnTo>
                    <a:pt x="29222" y="5205"/>
                  </a:lnTo>
                  <a:cubicBezTo>
                    <a:pt x="29221" y="5203"/>
                    <a:pt x="29221" y="5201"/>
                    <a:pt x="29221" y="5199"/>
                  </a:cubicBezTo>
                  <a:cubicBezTo>
                    <a:pt x="29219" y="5198"/>
                    <a:pt x="29217" y="5197"/>
                    <a:pt x="29214" y="5195"/>
                  </a:cubicBezTo>
                  <a:close/>
                  <a:moveTo>
                    <a:pt x="29222" y="5205"/>
                  </a:moveTo>
                  <a:lnTo>
                    <a:pt x="29222" y="5205"/>
                  </a:lnTo>
                  <a:cubicBezTo>
                    <a:pt x="29225" y="5219"/>
                    <a:pt x="29239" y="5232"/>
                    <a:pt x="29252" y="5246"/>
                  </a:cubicBezTo>
                  <a:cubicBezTo>
                    <a:pt x="29242" y="5232"/>
                    <a:pt x="29232" y="5219"/>
                    <a:pt x="29222" y="5205"/>
                  </a:cubicBezTo>
                  <a:close/>
                  <a:moveTo>
                    <a:pt x="11137" y="9433"/>
                  </a:moveTo>
                  <a:cubicBezTo>
                    <a:pt x="11134" y="9439"/>
                    <a:pt x="11135" y="9446"/>
                    <a:pt x="11137" y="9455"/>
                  </a:cubicBezTo>
                  <a:lnTo>
                    <a:pt x="11137" y="9455"/>
                  </a:lnTo>
                  <a:cubicBezTo>
                    <a:pt x="11137" y="9447"/>
                    <a:pt x="11137" y="9440"/>
                    <a:pt x="11137" y="9433"/>
                  </a:cubicBezTo>
                  <a:close/>
                  <a:moveTo>
                    <a:pt x="31726" y="13912"/>
                  </a:moveTo>
                  <a:lnTo>
                    <a:pt x="31726" y="13912"/>
                  </a:lnTo>
                  <a:cubicBezTo>
                    <a:pt x="31723" y="13917"/>
                    <a:pt x="31723" y="13919"/>
                    <a:pt x="31725" y="13919"/>
                  </a:cubicBezTo>
                  <a:cubicBezTo>
                    <a:pt x="31727" y="13919"/>
                    <a:pt x="31729" y="13918"/>
                    <a:pt x="31734" y="13915"/>
                  </a:cubicBezTo>
                  <a:cubicBezTo>
                    <a:pt x="31731" y="13914"/>
                    <a:pt x="31729" y="13913"/>
                    <a:pt x="31726" y="13912"/>
                  </a:cubicBezTo>
                  <a:close/>
                  <a:moveTo>
                    <a:pt x="31619" y="1"/>
                  </a:moveTo>
                  <a:cubicBezTo>
                    <a:pt x="30703" y="1"/>
                    <a:pt x="29782" y="290"/>
                    <a:pt x="29547" y="1306"/>
                  </a:cubicBezTo>
                  <a:lnTo>
                    <a:pt x="29454" y="1291"/>
                  </a:lnTo>
                  <a:lnTo>
                    <a:pt x="29454" y="1291"/>
                  </a:lnTo>
                  <a:cubicBezTo>
                    <a:pt x="29454" y="1291"/>
                    <a:pt x="29469" y="1384"/>
                    <a:pt x="29485" y="1492"/>
                  </a:cubicBezTo>
                  <a:cubicBezTo>
                    <a:pt x="29500" y="1601"/>
                    <a:pt x="29516" y="1694"/>
                    <a:pt x="29516" y="1694"/>
                  </a:cubicBezTo>
                  <a:cubicBezTo>
                    <a:pt x="29501" y="2189"/>
                    <a:pt x="29631" y="2408"/>
                    <a:pt x="29541" y="2408"/>
                  </a:cubicBezTo>
                  <a:cubicBezTo>
                    <a:pt x="29538" y="2408"/>
                    <a:pt x="29535" y="2408"/>
                    <a:pt x="29531" y="2407"/>
                  </a:cubicBezTo>
                  <a:lnTo>
                    <a:pt x="29485" y="1709"/>
                  </a:lnTo>
                  <a:lnTo>
                    <a:pt x="29485" y="1709"/>
                  </a:lnTo>
                  <a:cubicBezTo>
                    <a:pt x="29491" y="1909"/>
                    <a:pt x="29483" y="1979"/>
                    <a:pt x="29466" y="1979"/>
                  </a:cubicBezTo>
                  <a:cubicBezTo>
                    <a:pt x="29440" y="1979"/>
                    <a:pt x="29392" y="1807"/>
                    <a:pt x="29345" y="1694"/>
                  </a:cubicBezTo>
                  <a:lnTo>
                    <a:pt x="29345" y="1694"/>
                  </a:lnTo>
                  <a:cubicBezTo>
                    <a:pt x="29361" y="1895"/>
                    <a:pt x="29361" y="2097"/>
                    <a:pt x="29345" y="2268"/>
                  </a:cubicBezTo>
                  <a:cubicBezTo>
                    <a:pt x="29355" y="2291"/>
                    <a:pt x="29362" y="2301"/>
                    <a:pt x="29367" y="2301"/>
                  </a:cubicBezTo>
                  <a:cubicBezTo>
                    <a:pt x="29386" y="2301"/>
                    <a:pt x="29379" y="2173"/>
                    <a:pt x="29392" y="2113"/>
                  </a:cubicBezTo>
                  <a:cubicBezTo>
                    <a:pt x="29454" y="2376"/>
                    <a:pt x="29578" y="2749"/>
                    <a:pt x="29562" y="3090"/>
                  </a:cubicBezTo>
                  <a:cubicBezTo>
                    <a:pt x="29578" y="3602"/>
                    <a:pt x="29407" y="3136"/>
                    <a:pt x="29423" y="3741"/>
                  </a:cubicBezTo>
                  <a:lnTo>
                    <a:pt x="29454" y="4470"/>
                  </a:lnTo>
                  <a:lnTo>
                    <a:pt x="29454" y="4827"/>
                  </a:lnTo>
                  <a:lnTo>
                    <a:pt x="29454" y="5013"/>
                  </a:lnTo>
                  <a:lnTo>
                    <a:pt x="29454" y="5028"/>
                  </a:lnTo>
                  <a:cubicBezTo>
                    <a:pt x="29438" y="5075"/>
                    <a:pt x="29438" y="5106"/>
                    <a:pt x="29423" y="5153"/>
                  </a:cubicBezTo>
                  <a:cubicBezTo>
                    <a:pt x="29392" y="5230"/>
                    <a:pt x="29376" y="5261"/>
                    <a:pt x="29345" y="5292"/>
                  </a:cubicBezTo>
                  <a:cubicBezTo>
                    <a:pt x="29314" y="5323"/>
                    <a:pt x="29314" y="5385"/>
                    <a:pt x="29299" y="5432"/>
                  </a:cubicBezTo>
                  <a:cubicBezTo>
                    <a:pt x="29283" y="5401"/>
                    <a:pt x="29283" y="5370"/>
                    <a:pt x="29283" y="5354"/>
                  </a:cubicBezTo>
                  <a:cubicBezTo>
                    <a:pt x="29268" y="5339"/>
                    <a:pt x="29268" y="5308"/>
                    <a:pt x="29252" y="5261"/>
                  </a:cubicBezTo>
                  <a:lnTo>
                    <a:pt x="29252" y="5277"/>
                  </a:lnTo>
                  <a:cubicBezTo>
                    <a:pt x="29260" y="5315"/>
                    <a:pt x="29256" y="5319"/>
                    <a:pt x="29248" y="5319"/>
                  </a:cubicBezTo>
                  <a:cubicBezTo>
                    <a:pt x="29246" y="5319"/>
                    <a:pt x="29244" y="5319"/>
                    <a:pt x="29242" y="5319"/>
                  </a:cubicBezTo>
                  <a:cubicBezTo>
                    <a:pt x="29235" y="5319"/>
                    <a:pt x="29227" y="5321"/>
                    <a:pt x="29221" y="5339"/>
                  </a:cubicBezTo>
                  <a:cubicBezTo>
                    <a:pt x="29214" y="5289"/>
                    <a:pt x="29207" y="5236"/>
                    <a:pt x="29201" y="5185"/>
                  </a:cubicBezTo>
                  <a:lnTo>
                    <a:pt x="29201" y="5185"/>
                  </a:lnTo>
                  <a:cubicBezTo>
                    <a:pt x="29205" y="5189"/>
                    <a:pt x="29210" y="5192"/>
                    <a:pt x="29214" y="5195"/>
                  </a:cubicBezTo>
                  <a:lnTo>
                    <a:pt x="29214" y="5195"/>
                  </a:lnTo>
                  <a:cubicBezTo>
                    <a:pt x="29210" y="5189"/>
                    <a:pt x="29205" y="5182"/>
                    <a:pt x="29200" y="5176"/>
                  </a:cubicBezTo>
                  <a:lnTo>
                    <a:pt x="29200" y="5176"/>
                  </a:lnTo>
                  <a:cubicBezTo>
                    <a:pt x="29194" y="5120"/>
                    <a:pt x="29190" y="5068"/>
                    <a:pt x="29190" y="5028"/>
                  </a:cubicBezTo>
                  <a:cubicBezTo>
                    <a:pt x="29190" y="5075"/>
                    <a:pt x="29190" y="5106"/>
                    <a:pt x="29174" y="5121"/>
                  </a:cubicBezTo>
                  <a:lnTo>
                    <a:pt x="29160" y="5121"/>
                  </a:lnTo>
                  <a:cubicBezTo>
                    <a:pt x="29160" y="5121"/>
                    <a:pt x="29159" y="5120"/>
                    <a:pt x="29159" y="5120"/>
                  </a:cubicBezTo>
                  <a:lnTo>
                    <a:pt x="29159" y="5120"/>
                  </a:lnTo>
                  <a:cubicBezTo>
                    <a:pt x="29159" y="5108"/>
                    <a:pt x="29158" y="5106"/>
                    <a:pt x="29150" y="5106"/>
                  </a:cubicBezTo>
                  <a:lnTo>
                    <a:pt x="29150" y="5106"/>
                  </a:lnTo>
                  <a:cubicBezTo>
                    <a:pt x="29151" y="5108"/>
                    <a:pt x="29153" y="5111"/>
                    <a:pt x="29155" y="5114"/>
                  </a:cubicBezTo>
                  <a:lnTo>
                    <a:pt x="29155" y="5114"/>
                  </a:lnTo>
                  <a:cubicBezTo>
                    <a:pt x="29153" y="5111"/>
                    <a:pt x="29151" y="5109"/>
                    <a:pt x="29149" y="5106"/>
                  </a:cubicBezTo>
                  <a:lnTo>
                    <a:pt x="29149" y="5106"/>
                  </a:lnTo>
                  <a:cubicBezTo>
                    <a:pt x="29149" y="5106"/>
                    <a:pt x="29150" y="5106"/>
                    <a:pt x="29150" y="5106"/>
                  </a:cubicBezTo>
                  <a:lnTo>
                    <a:pt x="29150" y="5106"/>
                  </a:lnTo>
                  <a:cubicBezTo>
                    <a:pt x="29148" y="5104"/>
                    <a:pt x="29147" y="5103"/>
                    <a:pt x="29146" y="5101"/>
                  </a:cubicBezTo>
                  <a:lnTo>
                    <a:pt x="29146" y="5101"/>
                  </a:lnTo>
                  <a:cubicBezTo>
                    <a:pt x="29147" y="5103"/>
                    <a:pt x="29148" y="5104"/>
                    <a:pt x="29149" y="5106"/>
                  </a:cubicBezTo>
                  <a:lnTo>
                    <a:pt x="29149" y="5106"/>
                  </a:lnTo>
                  <a:cubicBezTo>
                    <a:pt x="29148" y="5106"/>
                    <a:pt x="29146" y="5106"/>
                    <a:pt x="29143" y="5106"/>
                  </a:cubicBezTo>
                  <a:lnTo>
                    <a:pt x="29143" y="5098"/>
                  </a:lnTo>
                  <a:lnTo>
                    <a:pt x="29143" y="5098"/>
                  </a:lnTo>
                  <a:cubicBezTo>
                    <a:pt x="29144" y="5099"/>
                    <a:pt x="29145" y="5100"/>
                    <a:pt x="29146" y="5101"/>
                  </a:cubicBezTo>
                  <a:lnTo>
                    <a:pt x="29146" y="5101"/>
                  </a:lnTo>
                  <a:cubicBezTo>
                    <a:pt x="29145" y="5100"/>
                    <a:pt x="29144" y="5099"/>
                    <a:pt x="29143" y="5098"/>
                  </a:cubicBezTo>
                  <a:lnTo>
                    <a:pt x="29143" y="5098"/>
                  </a:lnTo>
                  <a:lnTo>
                    <a:pt x="29143" y="5090"/>
                  </a:lnTo>
                  <a:cubicBezTo>
                    <a:pt x="29141" y="5090"/>
                    <a:pt x="29140" y="5090"/>
                    <a:pt x="29139" y="5091"/>
                  </a:cubicBezTo>
                  <a:lnTo>
                    <a:pt x="29139" y="5091"/>
                  </a:lnTo>
                  <a:cubicBezTo>
                    <a:pt x="29135" y="5085"/>
                    <a:pt x="29131" y="5080"/>
                    <a:pt x="29128" y="5075"/>
                  </a:cubicBezTo>
                  <a:cubicBezTo>
                    <a:pt x="28802" y="4625"/>
                    <a:pt x="28570" y="4299"/>
                    <a:pt x="28554" y="4268"/>
                  </a:cubicBezTo>
                  <a:lnTo>
                    <a:pt x="28352" y="4299"/>
                  </a:lnTo>
                  <a:cubicBezTo>
                    <a:pt x="27189" y="2686"/>
                    <a:pt x="28135" y="3648"/>
                    <a:pt x="26988" y="2159"/>
                  </a:cubicBezTo>
                  <a:cubicBezTo>
                    <a:pt x="26879" y="2082"/>
                    <a:pt x="26708" y="1911"/>
                    <a:pt x="26538" y="1694"/>
                  </a:cubicBezTo>
                  <a:cubicBezTo>
                    <a:pt x="26367" y="1477"/>
                    <a:pt x="26181" y="1213"/>
                    <a:pt x="25995" y="934"/>
                  </a:cubicBezTo>
                  <a:cubicBezTo>
                    <a:pt x="25792" y="915"/>
                    <a:pt x="25583" y="891"/>
                    <a:pt x="25415" y="891"/>
                  </a:cubicBezTo>
                  <a:cubicBezTo>
                    <a:pt x="25300" y="891"/>
                    <a:pt x="25205" y="903"/>
                    <a:pt x="25142" y="934"/>
                  </a:cubicBezTo>
                  <a:cubicBezTo>
                    <a:pt x="25157" y="903"/>
                    <a:pt x="24785" y="903"/>
                    <a:pt x="24801" y="825"/>
                  </a:cubicBezTo>
                  <a:lnTo>
                    <a:pt x="24801" y="825"/>
                  </a:lnTo>
                  <a:cubicBezTo>
                    <a:pt x="24747" y="879"/>
                    <a:pt x="24667" y="892"/>
                    <a:pt x="24575" y="892"/>
                  </a:cubicBezTo>
                  <a:cubicBezTo>
                    <a:pt x="24488" y="892"/>
                    <a:pt x="24391" y="881"/>
                    <a:pt x="24294" y="881"/>
                  </a:cubicBezTo>
                  <a:cubicBezTo>
                    <a:pt x="24256" y="881"/>
                    <a:pt x="24218" y="882"/>
                    <a:pt x="24180" y="887"/>
                  </a:cubicBezTo>
                  <a:cubicBezTo>
                    <a:pt x="24087" y="918"/>
                    <a:pt x="24242" y="918"/>
                    <a:pt x="24304" y="949"/>
                  </a:cubicBezTo>
                  <a:cubicBezTo>
                    <a:pt x="24304" y="949"/>
                    <a:pt x="24165" y="965"/>
                    <a:pt x="24041" y="965"/>
                  </a:cubicBezTo>
                  <a:lnTo>
                    <a:pt x="23777" y="965"/>
                  </a:lnTo>
                  <a:cubicBezTo>
                    <a:pt x="23560" y="918"/>
                    <a:pt x="23498" y="887"/>
                    <a:pt x="23731" y="887"/>
                  </a:cubicBezTo>
                  <a:cubicBezTo>
                    <a:pt x="23705" y="885"/>
                    <a:pt x="23679" y="884"/>
                    <a:pt x="23651" y="884"/>
                  </a:cubicBezTo>
                  <a:cubicBezTo>
                    <a:pt x="23475" y="884"/>
                    <a:pt x="23250" y="923"/>
                    <a:pt x="22955" y="949"/>
                  </a:cubicBezTo>
                  <a:cubicBezTo>
                    <a:pt x="22552" y="980"/>
                    <a:pt x="22056" y="1011"/>
                    <a:pt x="21513" y="1058"/>
                  </a:cubicBezTo>
                  <a:cubicBezTo>
                    <a:pt x="21249" y="1570"/>
                    <a:pt x="21016" y="2206"/>
                    <a:pt x="20737" y="2842"/>
                  </a:cubicBezTo>
                  <a:cubicBezTo>
                    <a:pt x="20536" y="3586"/>
                    <a:pt x="20287" y="4315"/>
                    <a:pt x="20132" y="5199"/>
                  </a:cubicBezTo>
                  <a:cubicBezTo>
                    <a:pt x="20039" y="5633"/>
                    <a:pt x="19946" y="6068"/>
                    <a:pt x="19900" y="6486"/>
                  </a:cubicBezTo>
                  <a:lnTo>
                    <a:pt x="19698" y="7743"/>
                  </a:lnTo>
                  <a:cubicBezTo>
                    <a:pt x="19636" y="8192"/>
                    <a:pt x="19574" y="8627"/>
                    <a:pt x="19496" y="9045"/>
                  </a:cubicBezTo>
                  <a:cubicBezTo>
                    <a:pt x="19434" y="9464"/>
                    <a:pt x="19357" y="9836"/>
                    <a:pt x="19295" y="10209"/>
                  </a:cubicBezTo>
                  <a:cubicBezTo>
                    <a:pt x="19264" y="10379"/>
                    <a:pt x="19233" y="10534"/>
                    <a:pt x="19202" y="10689"/>
                  </a:cubicBezTo>
                  <a:cubicBezTo>
                    <a:pt x="19202" y="10689"/>
                    <a:pt x="19202" y="10705"/>
                    <a:pt x="19202" y="10720"/>
                  </a:cubicBezTo>
                  <a:cubicBezTo>
                    <a:pt x="19295" y="10814"/>
                    <a:pt x="19233" y="10736"/>
                    <a:pt x="19388" y="10829"/>
                  </a:cubicBezTo>
                  <a:cubicBezTo>
                    <a:pt x="19450" y="10938"/>
                    <a:pt x="19341" y="10860"/>
                    <a:pt x="19403" y="10969"/>
                  </a:cubicBezTo>
                  <a:cubicBezTo>
                    <a:pt x="19248" y="10798"/>
                    <a:pt x="19295" y="10922"/>
                    <a:pt x="19233" y="10814"/>
                  </a:cubicBezTo>
                  <a:cubicBezTo>
                    <a:pt x="19217" y="10782"/>
                    <a:pt x="19202" y="10751"/>
                    <a:pt x="19171" y="10674"/>
                  </a:cubicBezTo>
                  <a:lnTo>
                    <a:pt x="19171" y="10674"/>
                  </a:lnTo>
                  <a:lnTo>
                    <a:pt x="19248" y="10891"/>
                  </a:lnTo>
                  <a:lnTo>
                    <a:pt x="19202" y="10767"/>
                  </a:lnTo>
                  <a:lnTo>
                    <a:pt x="19202" y="10767"/>
                  </a:lnTo>
                  <a:cubicBezTo>
                    <a:pt x="19217" y="10829"/>
                    <a:pt x="19217" y="10891"/>
                    <a:pt x="19202" y="10907"/>
                  </a:cubicBezTo>
                  <a:cubicBezTo>
                    <a:pt x="19202" y="10922"/>
                    <a:pt x="19202" y="10929"/>
                    <a:pt x="19201" y="10929"/>
                  </a:cubicBezTo>
                  <a:cubicBezTo>
                    <a:pt x="19200" y="10929"/>
                    <a:pt x="19194" y="10871"/>
                    <a:pt x="19171" y="10814"/>
                  </a:cubicBezTo>
                  <a:cubicBezTo>
                    <a:pt x="19171" y="10814"/>
                    <a:pt x="19155" y="10814"/>
                    <a:pt x="19155" y="10829"/>
                  </a:cubicBezTo>
                  <a:cubicBezTo>
                    <a:pt x="19145" y="10861"/>
                    <a:pt x="19090" y="10922"/>
                    <a:pt x="19057" y="10922"/>
                  </a:cubicBezTo>
                  <a:cubicBezTo>
                    <a:pt x="19042" y="10922"/>
                    <a:pt x="19031" y="10910"/>
                    <a:pt x="19031" y="10876"/>
                  </a:cubicBezTo>
                  <a:cubicBezTo>
                    <a:pt x="19031" y="10891"/>
                    <a:pt x="19000" y="10984"/>
                    <a:pt x="18954" y="10984"/>
                  </a:cubicBezTo>
                  <a:cubicBezTo>
                    <a:pt x="18985" y="10938"/>
                    <a:pt x="18969" y="10938"/>
                    <a:pt x="18938" y="10938"/>
                  </a:cubicBezTo>
                  <a:cubicBezTo>
                    <a:pt x="18907" y="10922"/>
                    <a:pt x="18861" y="10891"/>
                    <a:pt x="18907" y="10845"/>
                  </a:cubicBezTo>
                  <a:cubicBezTo>
                    <a:pt x="18892" y="10829"/>
                    <a:pt x="18876" y="10829"/>
                    <a:pt x="18861" y="10782"/>
                  </a:cubicBezTo>
                  <a:cubicBezTo>
                    <a:pt x="18799" y="10705"/>
                    <a:pt x="18737" y="10596"/>
                    <a:pt x="18674" y="10519"/>
                  </a:cubicBezTo>
                  <a:cubicBezTo>
                    <a:pt x="18595" y="10419"/>
                    <a:pt x="18522" y="10339"/>
                    <a:pt x="18480" y="10339"/>
                  </a:cubicBezTo>
                  <a:cubicBezTo>
                    <a:pt x="18456" y="10339"/>
                    <a:pt x="18442" y="10364"/>
                    <a:pt x="18442" y="10426"/>
                  </a:cubicBezTo>
                  <a:cubicBezTo>
                    <a:pt x="18442" y="10302"/>
                    <a:pt x="18223" y="9849"/>
                    <a:pt x="18279" y="9849"/>
                  </a:cubicBezTo>
                  <a:cubicBezTo>
                    <a:pt x="18293" y="9849"/>
                    <a:pt x="18324" y="9877"/>
                    <a:pt x="18380" y="9945"/>
                  </a:cubicBezTo>
                  <a:cubicBezTo>
                    <a:pt x="18256" y="9728"/>
                    <a:pt x="18163" y="9511"/>
                    <a:pt x="18039" y="9356"/>
                  </a:cubicBezTo>
                  <a:lnTo>
                    <a:pt x="18039" y="9356"/>
                  </a:lnTo>
                  <a:lnTo>
                    <a:pt x="18163" y="9666"/>
                  </a:lnTo>
                  <a:cubicBezTo>
                    <a:pt x="17713" y="8937"/>
                    <a:pt x="17604" y="8441"/>
                    <a:pt x="17186" y="8006"/>
                  </a:cubicBezTo>
                  <a:lnTo>
                    <a:pt x="17186" y="8006"/>
                  </a:lnTo>
                  <a:lnTo>
                    <a:pt x="17294" y="8316"/>
                  </a:lnTo>
                  <a:cubicBezTo>
                    <a:pt x="17030" y="7851"/>
                    <a:pt x="16813" y="7463"/>
                    <a:pt x="16844" y="7200"/>
                  </a:cubicBezTo>
                  <a:lnTo>
                    <a:pt x="16844" y="7200"/>
                  </a:lnTo>
                  <a:lnTo>
                    <a:pt x="17155" y="7665"/>
                  </a:lnTo>
                  <a:cubicBezTo>
                    <a:pt x="16736" y="6874"/>
                    <a:pt x="16457" y="6393"/>
                    <a:pt x="16007" y="5742"/>
                  </a:cubicBezTo>
                  <a:lnTo>
                    <a:pt x="16007" y="5742"/>
                  </a:lnTo>
                  <a:lnTo>
                    <a:pt x="16146" y="5990"/>
                  </a:lnTo>
                  <a:cubicBezTo>
                    <a:pt x="15898" y="5695"/>
                    <a:pt x="15402" y="4858"/>
                    <a:pt x="14720" y="3896"/>
                  </a:cubicBezTo>
                  <a:lnTo>
                    <a:pt x="10796" y="5137"/>
                  </a:lnTo>
                  <a:cubicBezTo>
                    <a:pt x="10982" y="6936"/>
                    <a:pt x="11168" y="8999"/>
                    <a:pt x="11276" y="9526"/>
                  </a:cubicBezTo>
                  <a:lnTo>
                    <a:pt x="11400" y="9138"/>
                  </a:lnTo>
                  <a:lnTo>
                    <a:pt x="11505" y="9844"/>
                  </a:lnTo>
                  <a:lnTo>
                    <a:pt x="11505" y="9844"/>
                  </a:lnTo>
                  <a:cubicBezTo>
                    <a:pt x="11467" y="9745"/>
                    <a:pt x="11166" y="9543"/>
                    <a:pt x="11137" y="9455"/>
                  </a:cubicBezTo>
                  <a:lnTo>
                    <a:pt x="11137" y="9455"/>
                  </a:lnTo>
                  <a:cubicBezTo>
                    <a:pt x="11153" y="10026"/>
                    <a:pt x="11181" y="11391"/>
                    <a:pt x="11028" y="12907"/>
                  </a:cubicBezTo>
                  <a:cubicBezTo>
                    <a:pt x="10982" y="13280"/>
                    <a:pt x="10920" y="13667"/>
                    <a:pt x="10858" y="14071"/>
                  </a:cubicBezTo>
                  <a:lnTo>
                    <a:pt x="10734" y="14644"/>
                  </a:lnTo>
                  <a:cubicBezTo>
                    <a:pt x="10718" y="14737"/>
                    <a:pt x="10703" y="14830"/>
                    <a:pt x="10672" y="14924"/>
                  </a:cubicBezTo>
                  <a:lnTo>
                    <a:pt x="10641" y="15063"/>
                  </a:lnTo>
                  <a:cubicBezTo>
                    <a:pt x="10578" y="15296"/>
                    <a:pt x="10485" y="15559"/>
                    <a:pt x="10377" y="15761"/>
                  </a:cubicBezTo>
                  <a:cubicBezTo>
                    <a:pt x="10330" y="15839"/>
                    <a:pt x="10299" y="15916"/>
                    <a:pt x="10253" y="15994"/>
                  </a:cubicBezTo>
                  <a:cubicBezTo>
                    <a:pt x="10222" y="16025"/>
                    <a:pt x="10206" y="16056"/>
                    <a:pt x="10191" y="16087"/>
                  </a:cubicBezTo>
                  <a:lnTo>
                    <a:pt x="10160" y="16133"/>
                  </a:lnTo>
                  <a:cubicBezTo>
                    <a:pt x="10144" y="16133"/>
                    <a:pt x="10144" y="16149"/>
                    <a:pt x="10144" y="16149"/>
                  </a:cubicBezTo>
                  <a:lnTo>
                    <a:pt x="10113" y="16133"/>
                  </a:lnTo>
                  <a:cubicBezTo>
                    <a:pt x="10020" y="16025"/>
                    <a:pt x="9943" y="15947"/>
                    <a:pt x="9896" y="15885"/>
                  </a:cubicBezTo>
                  <a:cubicBezTo>
                    <a:pt x="9772" y="15684"/>
                    <a:pt x="9881" y="15590"/>
                    <a:pt x="9881" y="15559"/>
                  </a:cubicBezTo>
                  <a:cubicBezTo>
                    <a:pt x="9867" y="15555"/>
                    <a:pt x="9855" y="15553"/>
                    <a:pt x="9844" y="15553"/>
                  </a:cubicBezTo>
                  <a:cubicBezTo>
                    <a:pt x="9817" y="15553"/>
                    <a:pt x="9798" y="15564"/>
                    <a:pt x="9787" y="15575"/>
                  </a:cubicBezTo>
                  <a:cubicBezTo>
                    <a:pt x="9778" y="15593"/>
                    <a:pt x="9775" y="15617"/>
                    <a:pt x="9760" y="15617"/>
                  </a:cubicBezTo>
                  <a:cubicBezTo>
                    <a:pt x="9750" y="15617"/>
                    <a:pt x="9735" y="15606"/>
                    <a:pt x="9710" y="15575"/>
                  </a:cubicBezTo>
                  <a:cubicBezTo>
                    <a:pt x="9679" y="15513"/>
                    <a:pt x="9741" y="15466"/>
                    <a:pt x="9756" y="15451"/>
                  </a:cubicBezTo>
                  <a:cubicBezTo>
                    <a:pt x="9723" y="15428"/>
                    <a:pt x="9705" y="15381"/>
                    <a:pt x="9686" y="15381"/>
                  </a:cubicBezTo>
                  <a:cubicBezTo>
                    <a:pt x="9679" y="15381"/>
                    <a:pt x="9672" y="15388"/>
                    <a:pt x="9663" y="15404"/>
                  </a:cubicBezTo>
                  <a:cubicBezTo>
                    <a:pt x="9694" y="15497"/>
                    <a:pt x="9632" y="15652"/>
                    <a:pt x="9632" y="15808"/>
                  </a:cubicBezTo>
                  <a:lnTo>
                    <a:pt x="9446" y="15606"/>
                  </a:lnTo>
                  <a:lnTo>
                    <a:pt x="9508" y="15513"/>
                  </a:lnTo>
                  <a:cubicBezTo>
                    <a:pt x="9505" y="15510"/>
                    <a:pt x="9501" y="15509"/>
                    <a:pt x="9495" y="15509"/>
                  </a:cubicBezTo>
                  <a:cubicBezTo>
                    <a:pt x="9469" y="15509"/>
                    <a:pt x="9416" y="15531"/>
                    <a:pt x="9353" y="15544"/>
                  </a:cubicBezTo>
                  <a:cubicBezTo>
                    <a:pt x="9322" y="15544"/>
                    <a:pt x="9276" y="15544"/>
                    <a:pt x="9229" y="15497"/>
                  </a:cubicBezTo>
                  <a:cubicBezTo>
                    <a:pt x="9198" y="15482"/>
                    <a:pt x="9167" y="15466"/>
                    <a:pt x="9152" y="15435"/>
                  </a:cubicBezTo>
                  <a:cubicBezTo>
                    <a:pt x="9121" y="15404"/>
                    <a:pt x="9121" y="15404"/>
                    <a:pt x="9059" y="15311"/>
                  </a:cubicBezTo>
                  <a:cubicBezTo>
                    <a:pt x="8671" y="14799"/>
                    <a:pt x="8268" y="14303"/>
                    <a:pt x="7864" y="13745"/>
                  </a:cubicBezTo>
                  <a:cubicBezTo>
                    <a:pt x="7678" y="13466"/>
                    <a:pt x="7477" y="13202"/>
                    <a:pt x="7275" y="12923"/>
                  </a:cubicBezTo>
                  <a:cubicBezTo>
                    <a:pt x="7089" y="12644"/>
                    <a:pt x="6903" y="12364"/>
                    <a:pt x="6717" y="12085"/>
                  </a:cubicBezTo>
                  <a:cubicBezTo>
                    <a:pt x="6719" y="12085"/>
                    <a:pt x="6721" y="12085"/>
                    <a:pt x="6723" y="12085"/>
                  </a:cubicBezTo>
                  <a:cubicBezTo>
                    <a:pt x="6791" y="12085"/>
                    <a:pt x="6971" y="12294"/>
                    <a:pt x="7151" y="12489"/>
                  </a:cubicBezTo>
                  <a:cubicBezTo>
                    <a:pt x="7042" y="12349"/>
                    <a:pt x="6887" y="12132"/>
                    <a:pt x="6825" y="11977"/>
                  </a:cubicBezTo>
                  <a:lnTo>
                    <a:pt x="6825" y="11977"/>
                  </a:lnTo>
                  <a:cubicBezTo>
                    <a:pt x="6842" y="12033"/>
                    <a:pt x="6841" y="12055"/>
                    <a:pt x="6828" y="12055"/>
                  </a:cubicBezTo>
                  <a:cubicBezTo>
                    <a:pt x="6779" y="12055"/>
                    <a:pt x="6563" y="11734"/>
                    <a:pt x="6546" y="11734"/>
                  </a:cubicBezTo>
                  <a:lnTo>
                    <a:pt x="6546" y="11734"/>
                  </a:lnTo>
                  <a:cubicBezTo>
                    <a:pt x="6543" y="11734"/>
                    <a:pt x="6547" y="11746"/>
                    <a:pt x="6561" y="11775"/>
                  </a:cubicBezTo>
                  <a:cubicBezTo>
                    <a:pt x="5802" y="11124"/>
                    <a:pt x="5290" y="9929"/>
                    <a:pt x="4638" y="9294"/>
                  </a:cubicBezTo>
                  <a:cubicBezTo>
                    <a:pt x="4514" y="9309"/>
                    <a:pt x="3491" y="9480"/>
                    <a:pt x="2467" y="9650"/>
                  </a:cubicBezTo>
                  <a:cubicBezTo>
                    <a:pt x="1428" y="9836"/>
                    <a:pt x="435" y="10085"/>
                    <a:pt x="327" y="10162"/>
                  </a:cubicBezTo>
                  <a:cubicBezTo>
                    <a:pt x="187" y="9960"/>
                    <a:pt x="32" y="9774"/>
                    <a:pt x="16" y="9697"/>
                  </a:cubicBezTo>
                  <a:lnTo>
                    <a:pt x="16" y="9697"/>
                  </a:lnTo>
                  <a:cubicBezTo>
                    <a:pt x="1" y="9774"/>
                    <a:pt x="265" y="10193"/>
                    <a:pt x="451" y="10379"/>
                  </a:cubicBezTo>
                  <a:lnTo>
                    <a:pt x="590" y="10317"/>
                  </a:lnTo>
                  <a:cubicBezTo>
                    <a:pt x="994" y="10767"/>
                    <a:pt x="606" y="10472"/>
                    <a:pt x="963" y="10953"/>
                  </a:cubicBezTo>
                  <a:cubicBezTo>
                    <a:pt x="957" y="10960"/>
                    <a:pt x="950" y="10963"/>
                    <a:pt x="941" y="10963"/>
                  </a:cubicBezTo>
                  <a:cubicBezTo>
                    <a:pt x="841" y="10963"/>
                    <a:pt x="520" y="10596"/>
                    <a:pt x="265" y="10255"/>
                  </a:cubicBezTo>
                  <a:lnTo>
                    <a:pt x="265" y="10255"/>
                  </a:lnTo>
                  <a:cubicBezTo>
                    <a:pt x="497" y="10612"/>
                    <a:pt x="683" y="10969"/>
                    <a:pt x="900" y="11062"/>
                  </a:cubicBezTo>
                  <a:cubicBezTo>
                    <a:pt x="1087" y="11434"/>
                    <a:pt x="761" y="11093"/>
                    <a:pt x="994" y="11542"/>
                  </a:cubicBezTo>
                  <a:cubicBezTo>
                    <a:pt x="1226" y="11822"/>
                    <a:pt x="1583" y="12132"/>
                    <a:pt x="1769" y="12520"/>
                  </a:cubicBezTo>
                  <a:lnTo>
                    <a:pt x="1754" y="12520"/>
                  </a:lnTo>
                  <a:cubicBezTo>
                    <a:pt x="2234" y="13450"/>
                    <a:pt x="2777" y="13745"/>
                    <a:pt x="3227" y="14613"/>
                  </a:cubicBezTo>
                  <a:lnTo>
                    <a:pt x="3149" y="14551"/>
                  </a:lnTo>
                  <a:lnTo>
                    <a:pt x="3149" y="14551"/>
                  </a:lnTo>
                  <a:cubicBezTo>
                    <a:pt x="3289" y="14877"/>
                    <a:pt x="3723" y="15373"/>
                    <a:pt x="4064" y="15932"/>
                  </a:cubicBezTo>
                  <a:cubicBezTo>
                    <a:pt x="4008" y="15838"/>
                    <a:pt x="3975" y="15733"/>
                    <a:pt x="4008" y="15733"/>
                  </a:cubicBezTo>
                  <a:cubicBezTo>
                    <a:pt x="4030" y="15733"/>
                    <a:pt x="4081" y="15778"/>
                    <a:pt x="4173" y="15901"/>
                  </a:cubicBezTo>
                  <a:cubicBezTo>
                    <a:pt x="4561" y="16537"/>
                    <a:pt x="4886" y="16893"/>
                    <a:pt x="5166" y="17374"/>
                  </a:cubicBezTo>
                  <a:lnTo>
                    <a:pt x="5584" y="17715"/>
                  </a:lnTo>
                  <a:cubicBezTo>
                    <a:pt x="5631" y="17777"/>
                    <a:pt x="5693" y="17855"/>
                    <a:pt x="5755" y="17917"/>
                  </a:cubicBezTo>
                  <a:cubicBezTo>
                    <a:pt x="5770" y="17963"/>
                    <a:pt x="5802" y="17994"/>
                    <a:pt x="5833" y="18025"/>
                  </a:cubicBezTo>
                  <a:cubicBezTo>
                    <a:pt x="5895" y="18088"/>
                    <a:pt x="5941" y="18150"/>
                    <a:pt x="5988" y="18212"/>
                  </a:cubicBezTo>
                  <a:cubicBezTo>
                    <a:pt x="6236" y="18491"/>
                    <a:pt x="6484" y="18816"/>
                    <a:pt x="6810" y="19127"/>
                  </a:cubicBezTo>
                  <a:cubicBezTo>
                    <a:pt x="7461" y="19747"/>
                    <a:pt x="8205" y="20491"/>
                    <a:pt x="9090" y="21313"/>
                  </a:cubicBezTo>
                  <a:cubicBezTo>
                    <a:pt x="9617" y="21251"/>
                    <a:pt x="10206" y="21189"/>
                    <a:pt x="10827" y="21127"/>
                  </a:cubicBezTo>
                  <a:cubicBezTo>
                    <a:pt x="11152" y="21096"/>
                    <a:pt x="11431" y="21003"/>
                    <a:pt x="11742" y="20941"/>
                  </a:cubicBezTo>
                  <a:cubicBezTo>
                    <a:pt x="12098" y="20879"/>
                    <a:pt x="12455" y="20802"/>
                    <a:pt x="12827" y="20709"/>
                  </a:cubicBezTo>
                  <a:cubicBezTo>
                    <a:pt x="13200" y="20150"/>
                    <a:pt x="13510" y="19499"/>
                    <a:pt x="13851" y="18878"/>
                  </a:cubicBezTo>
                  <a:cubicBezTo>
                    <a:pt x="14006" y="18537"/>
                    <a:pt x="14130" y="18181"/>
                    <a:pt x="14270" y="17824"/>
                  </a:cubicBezTo>
                  <a:lnTo>
                    <a:pt x="14487" y="17297"/>
                  </a:lnTo>
                  <a:cubicBezTo>
                    <a:pt x="14549" y="17110"/>
                    <a:pt x="14595" y="16924"/>
                    <a:pt x="14642" y="16738"/>
                  </a:cubicBezTo>
                  <a:lnTo>
                    <a:pt x="14813" y="16164"/>
                  </a:lnTo>
                  <a:lnTo>
                    <a:pt x="14906" y="15792"/>
                  </a:lnTo>
                  <a:cubicBezTo>
                    <a:pt x="14952" y="15575"/>
                    <a:pt x="14999" y="15342"/>
                    <a:pt x="15045" y="15125"/>
                  </a:cubicBezTo>
                  <a:cubicBezTo>
                    <a:pt x="15138" y="14675"/>
                    <a:pt x="15200" y="14241"/>
                    <a:pt x="15247" y="13822"/>
                  </a:cubicBezTo>
                  <a:cubicBezTo>
                    <a:pt x="15253" y="13774"/>
                    <a:pt x="15259" y="13726"/>
                    <a:pt x="15265" y="13678"/>
                  </a:cubicBezTo>
                  <a:lnTo>
                    <a:pt x="15265" y="13678"/>
                  </a:lnTo>
                  <a:cubicBezTo>
                    <a:pt x="15884" y="14553"/>
                    <a:pt x="16573" y="15464"/>
                    <a:pt x="17186" y="16025"/>
                  </a:cubicBezTo>
                  <a:cubicBezTo>
                    <a:pt x="17341" y="16226"/>
                    <a:pt x="17511" y="16475"/>
                    <a:pt x="17713" y="16661"/>
                  </a:cubicBezTo>
                  <a:cubicBezTo>
                    <a:pt x="17914" y="16847"/>
                    <a:pt x="18116" y="17048"/>
                    <a:pt x="18318" y="17234"/>
                  </a:cubicBezTo>
                  <a:cubicBezTo>
                    <a:pt x="18737" y="17234"/>
                    <a:pt x="19171" y="17250"/>
                    <a:pt x="19527" y="17250"/>
                  </a:cubicBezTo>
                  <a:cubicBezTo>
                    <a:pt x="19357" y="17234"/>
                    <a:pt x="19279" y="17203"/>
                    <a:pt x="19310" y="17172"/>
                  </a:cubicBezTo>
                  <a:cubicBezTo>
                    <a:pt x="19326" y="17157"/>
                    <a:pt x="19434" y="17141"/>
                    <a:pt x="19559" y="17141"/>
                  </a:cubicBezTo>
                  <a:cubicBezTo>
                    <a:pt x="19807" y="17141"/>
                    <a:pt x="19993" y="17157"/>
                    <a:pt x="20117" y="17157"/>
                  </a:cubicBezTo>
                  <a:cubicBezTo>
                    <a:pt x="20536" y="17064"/>
                    <a:pt x="20505" y="17033"/>
                    <a:pt x="20536" y="17017"/>
                  </a:cubicBezTo>
                  <a:cubicBezTo>
                    <a:pt x="20551" y="17002"/>
                    <a:pt x="20598" y="16971"/>
                    <a:pt x="20737" y="16924"/>
                  </a:cubicBezTo>
                  <a:cubicBezTo>
                    <a:pt x="20799" y="16893"/>
                    <a:pt x="20892" y="16862"/>
                    <a:pt x="21016" y="16816"/>
                  </a:cubicBezTo>
                  <a:cubicBezTo>
                    <a:pt x="21156" y="16769"/>
                    <a:pt x="21327" y="16707"/>
                    <a:pt x="21559" y="16630"/>
                  </a:cubicBezTo>
                  <a:cubicBezTo>
                    <a:pt x="21606" y="16614"/>
                    <a:pt x="21668" y="16599"/>
                    <a:pt x="21761" y="16568"/>
                  </a:cubicBezTo>
                  <a:cubicBezTo>
                    <a:pt x="21962" y="16257"/>
                    <a:pt x="22164" y="15870"/>
                    <a:pt x="22428" y="15420"/>
                  </a:cubicBezTo>
                  <a:cubicBezTo>
                    <a:pt x="22490" y="15311"/>
                    <a:pt x="22552" y="15203"/>
                    <a:pt x="22614" y="15079"/>
                  </a:cubicBezTo>
                  <a:cubicBezTo>
                    <a:pt x="22676" y="14939"/>
                    <a:pt x="22738" y="14799"/>
                    <a:pt x="22800" y="14660"/>
                  </a:cubicBezTo>
                  <a:cubicBezTo>
                    <a:pt x="22909" y="14381"/>
                    <a:pt x="23033" y="14086"/>
                    <a:pt x="23172" y="13776"/>
                  </a:cubicBezTo>
                  <a:cubicBezTo>
                    <a:pt x="23358" y="13124"/>
                    <a:pt x="23622" y="12364"/>
                    <a:pt x="23777" y="11636"/>
                  </a:cubicBezTo>
                  <a:cubicBezTo>
                    <a:pt x="23886" y="11139"/>
                    <a:pt x="23963" y="10627"/>
                    <a:pt x="24056" y="10116"/>
                  </a:cubicBezTo>
                  <a:cubicBezTo>
                    <a:pt x="24134" y="9619"/>
                    <a:pt x="24211" y="9107"/>
                    <a:pt x="24289" y="8596"/>
                  </a:cubicBezTo>
                  <a:cubicBezTo>
                    <a:pt x="24335" y="8270"/>
                    <a:pt x="24335" y="8285"/>
                    <a:pt x="24351" y="8208"/>
                  </a:cubicBezTo>
                  <a:lnTo>
                    <a:pt x="24398" y="8006"/>
                  </a:lnTo>
                  <a:cubicBezTo>
                    <a:pt x="24444" y="7789"/>
                    <a:pt x="24491" y="7603"/>
                    <a:pt x="24553" y="7463"/>
                  </a:cubicBezTo>
                  <a:cubicBezTo>
                    <a:pt x="24630" y="7308"/>
                    <a:pt x="24692" y="7215"/>
                    <a:pt x="24739" y="7184"/>
                  </a:cubicBezTo>
                  <a:lnTo>
                    <a:pt x="24739" y="7107"/>
                  </a:lnTo>
                  <a:cubicBezTo>
                    <a:pt x="24754" y="7091"/>
                    <a:pt x="24754" y="7091"/>
                    <a:pt x="24754" y="7076"/>
                  </a:cubicBezTo>
                  <a:cubicBezTo>
                    <a:pt x="24770" y="7076"/>
                    <a:pt x="24785" y="7076"/>
                    <a:pt x="24801" y="7091"/>
                  </a:cubicBezTo>
                  <a:cubicBezTo>
                    <a:pt x="24832" y="7107"/>
                    <a:pt x="24863" y="7153"/>
                    <a:pt x="24894" y="7200"/>
                  </a:cubicBezTo>
                  <a:cubicBezTo>
                    <a:pt x="24971" y="7293"/>
                    <a:pt x="25033" y="7386"/>
                    <a:pt x="25111" y="7448"/>
                  </a:cubicBezTo>
                  <a:cubicBezTo>
                    <a:pt x="25126" y="7463"/>
                    <a:pt x="25142" y="7463"/>
                    <a:pt x="25157" y="7479"/>
                  </a:cubicBezTo>
                  <a:lnTo>
                    <a:pt x="25142" y="7510"/>
                  </a:lnTo>
                  <a:cubicBezTo>
                    <a:pt x="25173" y="7541"/>
                    <a:pt x="25204" y="7572"/>
                    <a:pt x="25235" y="7619"/>
                  </a:cubicBezTo>
                  <a:cubicBezTo>
                    <a:pt x="25297" y="7696"/>
                    <a:pt x="25359" y="7789"/>
                    <a:pt x="25437" y="7898"/>
                  </a:cubicBezTo>
                  <a:cubicBezTo>
                    <a:pt x="25747" y="8332"/>
                    <a:pt x="26057" y="8782"/>
                    <a:pt x="26383" y="9232"/>
                  </a:cubicBezTo>
                  <a:cubicBezTo>
                    <a:pt x="26739" y="9728"/>
                    <a:pt x="27034" y="10193"/>
                    <a:pt x="27360" y="10674"/>
                  </a:cubicBezTo>
                  <a:cubicBezTo>
                    <a:pt x="27996" y="11636"/>
                    <a:pt x="28647" y="12597"/>
                    <a:pt x="29236" y="13497"/>
                  </a:cubicBezTo>
                  <a:cubicBezTo>
                    <a:pt x="29500" y="13497"/>
                    <a:pt x="29733" y="13512"/>
                    <a:pt x="29965" y="13528"/>
                  </a:cubicBezTo>
                  <a:lnTo>
                    <a:pt x="30059" y="13528"/>
                  </a:lnTo>
                  <a:lnTo>
                    <a:pt x="30105" y="13543"/>
                  </a:lnTo>
                  <a:lnTo>
                    <a:pt x="30198" y="13559"/>
                  </a:lnTo>
                  <a:cubicBezTo>
                    <a:pt x="30260" y="13574"/>
                    <a:pt x="30322" y="13590"/>
                    <a:pt x="30369" y="13590"/>
                  </a:cubicBezTo>
                  <a:cubicBezTo>
                    <a:pt x="30601" y="13636"/>
                    <a:pt x="30772" y="13667"/>
                    <a:pt x="30881" y="13683"/>
                  </a:cubicBezTo>
                  <a:lnTo>
                    <a:pt x="30787" y="13652"/>
                  </a:lnTo>
                  <a:lnTo>
                    <a:pt x="30787" y="13652"/>
                  </a:lnTo>
                  <a:cubicBezTo>
                    <a:pt x="31299" y="13698"/>
                    <a:pt x="31299" y="13807"/>
                    <a:pt x="31656" y="13884"/>
                  </a:cubicBezTo>
                  <a:cubicBezTo>
                    <a:pt x="31670" y="13899"/>
                    <a:pt x="31698" y="13900"/>
                    <a:pt x="31726" y="13912"/>
                  </a:cubicBezTo>
                  <a:lnTo>
                    <a:pt x="31726" y="13912"/>
                  </a:lnTo>
                  <a:cubicBezTo>
                    <a:pt x="31757" y="13860"/>
                    <a:pt x="32076" y="13538"/>
                    <a:pt x="32183" y="13404"/>
                  </a:cubicBezTo>
                  <a:lnTo>
                    <a:pt x="32199" y="13435"/>
                  </a:lnTo>
                  <a:cubicBezTo>
                    <a:pt x="32245" y="13388"/>
                    <a:pt x="32307" y="13326"/>
                    <a:pt x="32385" y="13249"/>
                  </a:cubicBezTo>
                  <a:cubicBezTo>
                    <a:pt x="32478" y="13155"/>
                    <a:pt x="32571" y="13047"/>
                    <a:pt x="32695" y="12938"/>
                  </a:cubicBezTo>
                  <a:cubicBezTo>
                    <a:pt x="32928" y="12706"/>
                    <a:pt x="33114" y="12442"/>
                    <a:pt x="33378" y="12209"/>
                  </a:cubicBezTo>
                  <a:cubicBezTo>
                    <a:pt x="33378" y="12070"/>
                    <a:pt x="33393" y="11946"/>
                    <a:pt x="33393" y="11822"/>
                  </a:cubicBezTo>
                  <a:lnTo>
                    <a:pt x="33486" y="12023"/>
                  </a:lnTo>
                  <a:cubicBezTo>
                    <a:pt x="33486" y="11372"/>
                    <a:pt x="33548" y="10565"/>
                    <a:pt x="33595" y="9790"/>
                  </a:cubicBezTo>
                  <a:cubicBezTo>
                    <a:pt x="33610" y="8968"/>
                    <a:pt x="33641" y="8177"/>
                    <a:pt x="33641" y="7743"/>
                  </a:cubicBezTo>
                  <a:cubicBezTo>
                    <a:pt x="33657" y="7494"/>
                    <a:pt x="33672" y="7231"/>
                    <a:pt x="33688" y="6967"/>
                  </a:cubicBezTo>
                  <a:cubicBezTo>
                    <a:pt x="33688" y="6672"/>
                    <a:pt x="33688" y="6378"/>
                    <a:pt x="33688" y="6052"/>
                  </a:cubicBezTo>
                  <a:cubicBezTo>
                    <a:pt x="33688" y="5509"/>
                    <a:pt x="33703" y="4935"/>
                    <a:pt x="33703" y="4346"/>
                  </a:cubicBezTo>
                  <a:cubicBezTo>
                    <a:pt x="33688" y="3477"/>
                    <a:pt x="33641" y="2547"/>
                    <a:pt x="33486" y="1694"/>
                  </a:cubicBezTo>
                  <a:cubicBezTo>
                    <a:pt x="33486" y="1694"/>
                    <a:pt x="33533" y="1415"/>
                    <a:pt x="33579" y="1136"/>
                  </a:cubicBezTo>
                  <a:cubicBezTo>
                    <a:pt x="33626" y="841"/>
                    <a:pt x="33657" y="562"/>
                    <a:pt x="33657" y="562"/>
                  </a:cubicBezTo>
                  <a:lnTo>
                    <a:pt x="33610" y="391"/>
                  </a:lnTo>
                  <a:cubicBezTo>
                    <a:pt x="33610" y="391"/>
                    <a:pt x="32726" y="34"/>
                    <a:pt x="31765" y="3"/>
                  </a:cubicBezTo>
                  <a:cubicBezTo>
                    <a:pt x="31716" y="2"/>
                    <a:pt x="31667" y="1"/>
                    <a:pt x="31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24"/>
            <p:cNvSpPr/>
            <p:nvPr/>
          </p:nvSpPr>
          <p:spPr>
            <a:xfrm>
              <a:off x="8668509" y="1613075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82" name="Google Shape;4582;p24"/>
            <p:cNvGrpSpPr/>
            <p:nvPr/>
          </p:nvGrpSpPr>
          <p:grpSpPr>
            <a:xfrm rot="8592000">
              <a:off x="-71872" y="103991"/>
              <a:ext cx="1222205" cy="508663"/>
              <a:chOff x="4020575" y="1223900"/>
              <a:chExt cx="1222253" cy="508683"/>
            </a:xfrm>
          </p:grpSpPr>
          <p:sp>
            <p:nvSpPr>
              <p:cNvPr id="4583" name="Google Shape;4583;p24"/>
              <p:cNvSpPr/>
              <p:nvPr/>
            </p:nvSpPr>
            <p:spPr>
              <a:xfrm>
                <a:off x="4254153" y="1223900"/>
                <a:ext cx="988675" cy="265446"/>
              </a:xfrm>
              <a:custGeom>
                <a:avLst/>
                <a:gdLst/>
                <a:ahLst/>
                <a:cxnLst/>
                <a:rect l="l" t="t" r="r" b="b"/>
                <a:pathLst>
                  <a:path w="28858" h="7748" extrusionOk="0">
                    <a:moveTo>
                      <a:pt x="11021" y="0"/>
                    </a:moveTo>
                    <a:cubicBezTo>
                      <a:pt x="10971" y="0"/>
                      <a:pt x="10922" y="2"/>
                      <a:pt x="10871" y="4"/>
                    </a:cubicBezTo>
                    <a:cubicBezTo>
                      <a:pt x="8966" y="87"/>
                      <a:pt x="7907" y="1921"/>
                      <a:pt x="7383" y="3802"/>
                    </a:cubicBezTo>
                    <a:cubicBezTo>
                      <a:pt x="7299" y="3505"/>
                      <a:pt x="7204" y="3207"/>
                      <a:pt x="7097" y="2921"/>
                    </a:cubicBezTo>
                    <a:cubicBezTo>
                      <a:pt x="6728" y="1766"/>
                      <a:pt x="6121" y="754"/>
                      <a:pt x="5061" y="397"/>
                    </a:cubicBezTo>
                    <a:cubicBezTo>
                      <a:pt x="4759" y="260"/>
                      <a:pt x="4423" y="186"/>
                      <a:pt x="4051" y="186"/>
                    </a:cubicBezTo>
                    <a:cubicBezTo>
                      <a:pt x="3938" y="186"/>
                      <a:pt x="3823" y="193"/>
                      <a:pt x="3704" y="206"/>
                    </a:cubicBezTo>
                    <a:cubicBezTo>
                      <a:pt x="799" y="564"/>
                      <a:pt x="1" y="5064"/>
                      <a:pt x="334" y="7338"/>
                    </a:cubicBezTo>
                    <a:cubicBezTo>
                      <a:pt x="377" y="7624"/>
                      <a:pt x="578" y="7748"/>
                      <a:pt x="796" y="7748"/>
                    </a:cubicBezTo>
                    <a:cubicBezTo>
                      <a:pt x="1123" y="7748"/>
                      <a:pt x="1489" y="7469"/>
                      <a:pt x="1418" y="7041"/>
                    </a:cubicBezTo>
                    <a:cubicBezTo>
                      <a:pt x="1358" y="6600"/>
                      <a:pt x="1358" y="5945"/>
                      <a:pt x="1442" y="5231"/>
                    </a:cubicBezTo>
                    <a:cubicBezTo>
                      <a:pt x="1775" y="3469"/>
                      <a:pt x="2299" y="1528"/>
                      <a:pt x="3882" y="1338"/>
                    </a:cubicBezTo>
                    <a:cubicBezTo>
                      <a:pt x="3971" y="1327"/>
                      <a:pt x="4056" y="1322"/>
                      <a:pt x="4138" y="1322"/>
                    </a:cubicBezTo>
                    <a:cubicBezTo>
                      <a:pt x="6439" y="1322"/>
                      <a:pt x="6558" y="5217"/>
                      <a:pt x="6799" y="6814"/>
                    </a:cubicBezTo>
                    <a:cubicBezTo>
                      <a:pt x="6839" y="7062"/>
                      <a:pt x="7038" y="7174"/>
                      <a:pt x="7246" y="7174"/>
                    </a:cubicBezTo>
                    <a:cubicBezTo>
                      <a:pt x="7408" y="7174"/>
                      <a:pt x="7576" y="7106"/>
                      <a:pt x="7680" y="6981"/>
                    </a:cubicBezTo>
                    <a:cubicBezTo>
                      <a:pt x="7823" y="6910"/>
                      <a:pt x="7930" y="6767"/>
                      <a:pt x="7930" y="6564"/>
                    </a:cubicBezTo>
                    <a:cubicBezTo>
                      <a:pt x="7930" y="6338"/>
                      <a:pt x="7942" y="6076"/>
                      <a:pt x="7954" y="5802"/>
                    </a:cubicBezTo>
                    <a:cubicBezTo>
                      <a:pt x="8585" y="4350"/>
                      <a:pt x="8883" y="2362"/>
                      <a:pt x="10324" y="1707"/>
                    </a:cubicBezTo>
                    <a:cubicBezTo>
                      <a:pt x="10595" y="1582"/>
                      <a:pt x="10849" y="1525"/>
                      <a:pt x="11088" y="1525"/>
                    </a:cubicBezTo>
                    <a:cubicBezTo>
                      <a:pt x="12848" y="1525"/>
                      <a:pt x="13722" y="4607"/>
                      <a:pt x="13848" y="5981"/>
                    </a:cubicBezTo>
                    <a:cubicBezTo>
                      <a:pt x="13865" y="6271"/>
                      <a:pt x="14103" y="6418"/>
                      <a:pt x="14332" y="6418"/>
                    </a:cubicBezTo>
                    <a:cubicBezTo>
                      <a:pt x="14413" y="6418"/>
                      <a:pt x="14493" y="6399"/>
                      <a:pt x="14562" y="6362"/>
                    </a:cubicBezTo>
                    <a:cubicBezTo>
                      <a:pt x="14598" y="6370"/>
                      <a:pt x="14634" y="6375"/>
                      <a:pt x="14669" y="6375"/>
                    </a:cubicBezTo>
                    <a:cubicBezTo>
                      <a:pt x="14838" y="6375"/>
                      <a:pt x="14997" y="6278"/>
                      <a:pt x="15027" y="6052"/>
                    </a:cubicBezTo>
                    <a:cubicBezTo>
                      <a:pt x="15062" y="5874"/>
                      <a:pt x="15098" y="5683"/>
                      <a:pt x="15134" y="5481"/>
                    </a:cubicBezTo>
                    <a:cubicBezTo>
                      <a:pt x="15765" y="4028"/>
                      <a:pt x="16253" y="1981"/>
                      <a:pt x="17979" y="1921"/>
                    </a:cubicBezTo>
                    <a:cubicBezTo>
                      <a:pt x="17997" y="1920"/>
                      <a:pt x="18015" y="1920"/>
                      <a:pt x="18032" y="1920"/>
                    </a:cubicBezTo>
                    <a:cubicBezTo>
                      <a:pt x="19125" y="1920"/>
                      <a:pt x="19940" y="2999"/>
                      <a:pt x="20456" y="4147"/>
                    </a:cubicBezTo>
                    <a:cubicBezTo>
                      <a:pt x="20706" y="4790"/>
                      <a:pt x="20908" y="5445"/>
                      <a:pt x="21063" y="6112"/>
                    </a:cubicBezTo>
                    <a:cubicBezTo>
                      <a:pt x="21099" y="6255"/>
                      <a:pt x="21206" y="6362"/>
                      <a:pt x="21325" y="6410"/>
                    </a:cubicBezTo>
                    <a:cubicBezTo>
                      <a:pt x="21423" y="6581"/>
                      <a:pt x="21609" y="6666"/>
                      <a:pt x="21795" y="6666"/>
                    </a:cubicBezTo>
                    <a:cubicBezTo>
                      <a:pt x="22061" y="6666"/>
                      <a:pt x="22325" y="6491"/>
                      <a:pt x="22325" y="6148"/>
                    </a:cubicBezTo>
                    <a:cubicBezTo>
                      <a:pt x="22337" y="5707"/>
                      <a:pt x="22373" y="5052"/>
                      <a:pt x="22492" y="4397"/>
                    </a:cubicBezTo>
                    <a:cubicBezTo>
                      <a:pt x="22611" y="4112"/>
                      <a:pt x="22742" y="3826"/>
                      <a:pt x="22873" y="3540"/>
                    </a:cubicBezTo>
                    <a:cubicBezTo>
                      <a:pt x="23230" y="2790"/>
                      <a:pt x="23647" y="1861"/>
                      <a:pt x="24516" y="1623"/>
                    </a:cubicBezTo>
                    <a:lnTo>
                      <a:pt x="24671" y="1623"/>
                    </a:lnTo>
                    <a:cubicBezTo>
                      <a:pt x="25623" y="1695"/>
                      <a:pt x="26397" y="2647"/>
                      <a:pt x="26921" y="3719"/>
                    </a:cubicBezTo>
                    <a:cubicBezTo>
                      <a:pt x="27219" y="4493"/>
                      <a:pt x="27421" y="5290"/>
                      <a:pt x="27623" y="5791"/>
                    </a:cubicBezTo>
                    <a:cubicBezTo>
                      <a:pt x="27728" y="6056"/>
                      <a:pt x="27961" y="6173"/>
                      <a:pt x="28188" y="6173"/>
                    </a:cubicBezTo>
                    <a:cubicBezTo>
                      <a:pt x="28530" y="6173"/>
                      <a:pt x="28857" y="5908"/>
                      <a:pt x="28707" y="5493"/>
                    </a:cubicBezTo>
                    <a:cubicBezTo>
                      <a:pt x="28150" y="3789"/>
                      <a:pt x="27255" y="358"/>
                      <a:pt x="25015" y="358"/>
                    </a:cubicBezTo>
                    <a:cubicBezTo>
                      <a:pt x="24766" y="358"/>
                      <a:pt x="24501" y="401"/>
                      <a:pt x="24218" y="492"/>
                    </a:cubicBezTo>
                    <a:cubicBezTo>
                      <a:pt x="24159" y="504"/>
                      <a:pt x="24111" y="528"/>
                      <a:pt x="24051" y="552"/>
                    </a:cubicBezTo>
                    <a:cubicBezTo>
                      <a:pt x="22575" y="849"/>
                      <a:pt x="21837" y="2338"/>
                      <a:pt x="21504" y="3862"/>
                    </a:cubicBezTo>
                    <a:cubicBezTo>
                      <a:pt x="21420" y="3659"/>
                      <a:pt x="21337" y="3445"/>
                      <a:pt x="21230" y="3243"/>
                    </a:cubicBezTo>
                    <a:cubicBezTo>
                      <a:pt x="20662" y="1761"/>
                      <a:pt x="19802" y="353"/>
                      <a:pt x="18387" y="353"/>
                    </a:cubicBezTo>
                    <a:cubicBezTo>
                      <a:pt x="18289" y="353"/>
                      <a:pt x="18189" y="359"/>
                      <a:pt x="18086" y="373"/>
                    </a:cubicBezTo>
                    <a:cubicBezTo>
                      <a:pt x="16158" y="623"/>
                      <a:pt x="15086" y="2481"/>
                      <a:pt x="14526" y="4278"/>
                    </a:cubicBezTo>
                    <a:cubicBezTo>
                      <a:pt x="14467" y="4005"/>
                      <a:pt x="14384" y="3719"/>
                      <a:pt x="14288" y="3445"/>
                    </a:cubicBezTo>
                    <a:cubicBezTo>
                      <a:pt x="13790" y="1694"/>
                      <a:pt x="12840" y="0"/>
                      <a:pt x="11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24"/>
              <p:cNvSpPr/>
              <p:nvPr/>
            </p:nvSpPr>
            <p:spPr>
              <a:xfrm>
                <a:off x="4020575" y="1503452"/>
                <a:ext cx="908404" cy="229131"/>
              </a:xfrm>
              <a:custGeom>
                <a:avLst/>
                <a:gdLst/>
                <a:ahLst/>
                <a:cxnLst/>
                <a:rect l="l" t="t" r="r" b="b"/>
                <a:pathLst>
                  <a:path w="26515" h="6688" extrusionOk="0">
                    <a:moveTo>
                      <a:pt x="22745" y="1"/>
                    </a:moveTo>
                    <a:cubicBezTo>
                      <a:pt x="22638" y="1"/>
                      <a:pt x="22529" y="8"/>
                      <a:pt x="22416" y="24"/>
                    </a:cubicBezTo>
                    <a:cubicBezTo>
                      <a:pt x="22309" y="47"/>
                      <a:pt x="22202" y="71"/>
                      <a:pt x="22106" y="107"/>
                    </a:cubicBezTo>
                    <a:cubicBezTo>
                      <a:pt x="20618" y="178"/>
                      <a:pt x="19773" y="1869"/>
                      <a:pt x="19320" y="3476"/>
                    </a:cubicBezTo>
                    <a:cubicBezTo>
                      <a:pt x="18856" y="2286"/>
                      <a:pt x="18106" y="1155"/>
                      <a:pt x="17011" y="738"/>
                    </a:cubicBezTo>
                    <a:cubicBezTo>
                      <a:pt x="16672" y="512"/>
                      <a:pt x="16306" y="357"/>
                      <a:pt x="15929" y="357"/>
                    </a:cubicBezTo>
                    <a:cubicBezTo>
                      <a:pt x="15869" y="357"/>
                      <a:pt x="15809" y="361"/>
                      <a:pt x="15749" y="369"/>
                    </a:cubicBezTo>
                    <a:cubicBezTo>
                      <a:pt x="15034" y="476"/>
                      <a:pt x="14463" y="964"/>
                      <a:pt x="14022" y="1619"/>
                    </a:cubicBezTo>
                    <a:cubicBezTo>
                      <a:pt x="13558" y="2203"/>
                      <a:pt x="13213" y="2953"/>
                      <a:pt x="12986" y="3703"/>
                    </a:cubicBezTo>
                    <a:cubicBezTo>
                      <a:pt x="12820" y="3036"/>
                      <a:pt x="12581" y="2357"/>
                      <a:pt x="12248" y="1774"/>
                    </a:cubicBezTo>
                    <a:cubicBezTo>
                      <a:pt x="11915" y="1071"/>
                      <a:pt x="11438" y="512"/>
                      <a:pt x="10676" y="298"/>
                    </a:cubicBezTo>
                    <a:cubicBezTo>
                      <a:pt x="10510" y="250"/>
                      <a:pt x="10343" y="214"/>
                      <a:pt x="10176" y="190"/>
                    </a:cubicBezTo>
                    <a:cubicBezTo>
                      <a:pt x="10106" y="184"/>
                      <a:pt x="10037" y="181"/>
                      <a:pt x="9969" y="181"/>
                    </a:cubicBezTo>
                    <a:cubicBezTo>
                      <a:pt x="8440" y="181"/>
                      <a:pt x="7401" y="1807"/>
                      <a:pt x="6843" y="3346"/>
                    </a:cubicBezTo>
                    <a:cubicBezTo>
                      <a:pt x="6509" y="2322"/>
                      <a:pt x="5890" y="1417"/>
                      <a:pt x="4950" y="940"/>
                    </a:cubicBezTo>
                    <a:cubicBezTo>
                      <a:pt x="4664" y="774"/>
                      <a:pt x="4330" y="667"/>
                      <a:pt x="3961" y="631"/>
                    </a:cubicBezTo>
                    <a:cubicBezTo>
                      <a:pt x="3890" y="619"/>
                      <a:pt x="3818" y="595"/>
                      <a:pt x="3747" y="595"/>
                    </a:cubicBezTo>
                    <a:cubicBezTo>
                      <a:pt x="3634" y="584"/>
                      <a:pt x="3524" y="579"/>
                      <a:pt x="3418" y="579"/>
                    </a:cubicBezTo>
                    <a:cubicBezTo>
                      <a:pt x="924" y="579"/>
                      <a:pt x="88" y="3436"/>
                      <a:pt x="8" y="5560"/>
                    </a:cubicBezTo>
                    <a:cubicBezTo>
                      <a:pt x="0" y="5838"/>
                      <a:pt x="207" y="5973"/>
                      <a:pt x="421" y="5973"/>
                    </a:cubicBezTo>
                    <a:cubicBezTo>
                      <a:pt x="509" y="5973"/>
                      <a:pt x="599" y="5950"/>
                      <a:pt x="675" y="5905"/>
                    </a:cubicBezTo>
                    <a:cubicBezTo>
                      <a:pt x="699" y="5893"/>
                      <a:pt x="711" y="5893"/>
                      <a:pt x="723" y="5882"/>
                    </a:cubicBezTo>
                    <a:cubicBezTo>
                      <a:pt x="747" y="5882"/>
                      <a:pt x="759" y="5870"/>
                      <a:pt x="782" y="5858"/>
                    </a:cubicBezTo>
                    <a:cubicBezTo>
                      <a:pt x="830" y="5834"/>
                      <a:pt x="866" y="5762"/>
                      <a:pt x="866" y="5703"/>
                    </a:cubicBezTo>
                    <a:cubicBezTo>
                      <a:pt x="866" y="5691"/>
                      <a:pt x="866" y="5667"/>
                      <a:pt x="854" y="5655"/>
                    </a:cubicBezTo>
                    <a:cubicBezTo>
                      <a:pt x="866" y="5643"/>
                      <a:pt x="866" y="5631"/>
                      <a:pt x="866" y="5631"/>
                    </a:cubicBezTo>
                    <a:cubicBezTo>
                      <a:pt x="890" y="5608"/>
                      <a:pt x="901" y="5548"/>
                      <a:pt x="901" y="5441"/>
                    </a:cubicBezTo>
                    <a:cubicBezTo>
                      <a:pt x="961" y="5250"/>
                      <a:pt x="997" y="5048"/>
                      <a:pt x="1032" y="4846"/>
                    </a:cubicBezTo>
                    <a:cubicBezTo>
                      <a:pt x="1128" y="4465"/>
                      <a:pt x="1235" y="4096"/>
                      <a:pt x="1378" y="3726"/>
                    </a:cubicBezTo>
                    <a:cubicBezTo>
                      <a:pt x="1735" y="2786"/>
                      <a:pt x="2402" y="1571"/>
                      <a:pt x="3557" y="1548"/>
                    </a:cubicBezTo>
                    <a:cubicBezTo>
                      <a:pt x="3570" y="1547"/>
                      <a:pt x="3584" y="1547"/>
                      <a:pt x="3598" y="1547"/>
                    </a:cubicBezTo>
                    <a:cubicBezTo>
                      <a:pt x="5599" y="1547"/>
                      <a:pt x="6058" y="4106"/>
                      <a:pt x="6224" y="5608"/>
                    </a:cubicBezTo>
                    <a:cubicBezTo>
                      <a:pt x="6254" y="5908"/>
                      <a:pt x="6490" y="6063"/>
                      <a:pt x="6718" y="6063"/>
                    </a:cubicBezTo>
                    <a:cubicBezTo>
                      <a:pt x="6942" y="6063"/>
                      <a:pt x="7158" y="5914"/>
                      <a:pt x="7164" y="5608"/>
                    </a:cubicBezTo>
                    <a:cubicBezTo>
                      <a:pt x="7164" y="5596"/>
                      <a:pt x="7164" y="5596"/>
                      <a:pt x="7164" y="5584"/>
                    </a:cubicBezTo>
                    <a:cubicBezTo>
                      <a:pt x="7176" y="5572"/>
                      <a:pt x="7176" y="5572"/>
                      <a:pt x="7188" y="5560"/>
                    </a:cubicBezTo>
                    <a:cubicBezTo>
                      <a:pt x="7533" y="4643"/>
                      <a:pt x="8271" y="2179"/>
                      <a:pt x="9426" y="1524"/>
                    </a:cubicBezTo>
                    <a:cubicBezTo>
                      <a:pt x="9574" y="1484"/>
                      <a:pt x="9730" y="1461"/>
                      <a:pt x="9901" y="1461"/>
                    </a:cubicBezTo>
                    <a:cubicBezTo>
                      <a:pt x="9937" y="1461"/>
                      <a:pt x="9973" y="1462"/>
                      <a:pt x="10010" y="1464"/>
                    </a:cubicBezTo>
                    <a:cubicBezTo>
                      <a:pt x="10772" y="1500"/>
                      <a:pt x="10843" y="1655"/>
                      <a:pt x="11236" y="2274"/>
                    </a:cubicBezTo>
                    <a:cubicBezTo>
                      <a:pt x="11343" y="2441"/>
                      <a:pt x="11438" y="2619"/>
                      <a:pt x="11522" y="2810"/>
                    </a:cubicBezTo>
                    <a:cubicBezTo>
                      <a:pt x="11867" y="3834"/>
                      <a:pt x="11903" y="5155"/>
                      <a:pt x="12177" y="5929"/>
                    </a:cubicBezTo>
                    <a:cubicBezTo>
                      <a:pt x="12264" y="6191"/>
                      <a:pt x="12509" y="6318"/>
                      <a:pt x="12744" y="6318"/>
                    </a:cubicBezTo>
                    <a:cubicBezTo>
                      <a:pt x="12798" y="6318"/>
                      <a:pt x="12852" y="6312"/>
                      <a:pt x="12903" y="6298"/>
                    </a:cubicBezTo>
                    <a:cubicBezTo>
                      <a:pt x="12921" y="6309"/>
                      <a:pt x="12942" y="6314"/>
                      <a:pt x="12964" y="6314"/>
                    </a:cubicBezTo>
                    <a:cubicBezTo>
                      <a:pt x="13014" y="6314"/>
                      <a:pt x="13068" y="6285"/>
                      <a:pt x="13093" y="6227"/>
                    </a:cubicBezTo>
                    <a:cubicBezTo>
                      <a:pt x="13093" y="6215"/>
                      <a:pt x="13105" y="6215"/>
                      <a:pt x="13105" y="6203"/>
                    </a:cubicBezTo>
                    <a:cubicBezTo>
                      <a:pt x="13153" y="6167"/>
                      <a:pt x="13189" y="6120"/>
                      <a:pt x="13213" y="6072"/>
                    </a:cubicBezTo>
                    <a:cubicBezTo>
                      <a:pt x="13320" y="6024"/>
                      <a:pt x="13403" y="5941"/>
                      <a:pt x="13439" y="5810"/>
                    </a:cubicBezTo>
                    <a:cubicBezTo>
                      <a:pt x="13784" y="4548"/>
                      <a:pt x="14296" y="1976"/>
                      <a:pt x="15868" y="1786"/>
                    </a:cubicBezTo>
                    <a:cubicBezTo>
                      <a:pt x="15944" y="1777"/>
                      <a:pt x="16018" y="1773"/>
                      <a:pt x="16090" y="1773"/>
                    </a:cubicBezTo>
                    <a:cubicBezTo>
                      <a:pt x="16628" y="1773"/>
                      <a:pt x="17059" y="2002"/>
                      <a:pt x="17415" y="2369"/>
                    </a:cubicBezTo>
                    <a:cubicBezTo>
                      <a:pt x="18142" y="3417"/>
                      <a:pt x="18427" y="5060"/>
                      <a:pt x="18880" y="6036"/>
                    </a:cubicBezTo>
                    <a:cubicBezTo>
                      <a:pt x="18973" y="6238"/>
                      <a:pt x="19122" y="6320"/>
                      <a:pt x="19277" y="6320"/>
                    </a:cubicBezTo>
                    <a:cubicBezTo>
                      <a:pt x="19480" y="6320"/>
                      <a:pt x="19694" y="6179"/>
                      <a:pt x="19809" y="5977"/>
                    </a:cubicBezTo>
                    <a:cubicBezTo>
                      <a:pt x="19844" y="5941"/>
                      <a:pt x="19880" y="5893"/>
                      <a:pt x="19892" y="5834"/>
                    </a:cubicBezTo>
                    <a:cubicBezTo>
                      <a:pt x="20035" y="4953"/>
                      <a:pt x="20535" y="4072"/>
                      <a:pt x="20940" y="3274"/>
                    </a:cubicBezTo>
                    <a:cubicBezTo>
                      <a:pt x="21106" y="2941"/>
                      <a:pt x="21297" y="2607"/>
                      <a:pt x="21487" y="2286"/>
                    </a:cubicBezTo>
                    <a:cubicBezTo>
                      <a:pt x="21845" y="1691"/>
                      <a:pt x="21952" y="1429"/>
                      <a:pt x="22690" y="1369"/>
                    </a:cubicBezTo>
                    <a:lnTo>
                      <a:pt x="22761" y="1369"/>
                    </a:lnTo>
                    <a:cubicBezTo>
                      <a:pt x="22868" y="1429"/>
                      <a:pt x="22976" y="1512"/>
                      <a:pt x="23083" y="1619"/>
                    </a:cubicBezTo>
                    <a:cubicBezTo>
                      <a:pt x="24297" y="2750"/>
                      <a:pt x="25071" y="4858"/>
                      <a:pt x="25595" y="6382"/>
                    </a:cubicBezTo>
                    <a:cubicBezTo>
                      <a:pt x="25661" y="6595"/>
                      <a:pt x="25830" y="6688"/>
                      <a:pt x="26000" y="6688"/>
                    </a:cubicBezTo>
                    <a:cubicBezTo>
                      <a:pt x="26256" y="6688"/>
                      <a:pt x="26514" y="6477"/>
                      <a:pt x="26428" y="6155"/>
                    </a:cubicBezTo>
                    <a:cubicBezTo>
                      <a:pt x="26417" y="6060"/>
                      <a:pt x="26381" y="5965"/>
                      <a:pt x="26357" y="5870"/>
                    </a:cubicBezTo>
                    <a:cubicBezTo>
                      <a:pt x="26321" y="5643"/>
                      <a:pt x="26286" y="5429"/>
                      <a:pt x="26250" y="5203"/>
                    </a:cubicBezTo>
                    <a:cubicBezTo>
                      <a:pt x="26238" y="5155"/>
                      <a:pt x="26238" y="5120"/>
                      <a:pt x="26226" y="5072"/>
                    </a:cubicBezTo>
                    <a:cubicBezTo>
                      <a:pt x="26226" y="5036"/>
                      <a:pt x="26214" y="5012"/>
                      <a:pt x="26202" y="4989"/>
                    </a:cubicBezTo>
                    <a:cubicBezTo>
                      <a:pt x="25862" y="3127"/>
                      <a:pt x="24916" y="1"/>
                      <a:pt x="22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585" name="Google Shape;4585;p2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86" name="Google Shape;4586;p24"/>
          <p:cNvSpPr txBox="1">
            <a:spLocks noGrp="1"/>
          </p:cNvSpPr>
          <p:nvPr>
            <p:ph type="title" idx="2"/>
          </p:nvPr>
        </p:nvSpPr>
        <p:spPr>
          <a:xfrm>
            <a:off x="724259" y="1904999"/>
            <a:ext cx="2336400" cy="8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87" name="Google Shape;4587;p24"/>
          <p:cNvSpPr txBox="1">
            <a:spLocks noGrp="1"/>
          </p:cNvSpPr>
          <p:nvPr>
            <p:ph type="subTitle" idx="1"/>
          </p:nvPr>
        </p:nvSpPr>
        <p:spPr>
          <a:xfrm>
            <a:off x="724259" y="2781255"/>
            <a:ext cx="2336400" cy="66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8" name="Google Shape;4588;p24"/>
          <p:cNvSpPr txBox="1">
            <a:spLocks noGrp="1"/>
          </p:cNvSpPr>
          <p:nvPr>
            <p:ph type="title" idx="3"/>
          </p:nvPr>
        </p:nvSpPr>
        <p:spPr>
          <a:xfrm>
            <a:off x="3400733" y="2590799"/>
            <a:ext cx="2336400" cy="8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89" name="Google Shape;4589;p24"/>
          <p:cNvSpPr txBox="1">
            <a:spLocks noGrp="1"/>
          </p:cNvSpPr>
          <p:nvPr>
            <p:ph type="subTitle" idx="4"/>
          </p:nvPr>
        </p:nvSpPr>
        <p:spPr>
          <a:xfrm>
            <a:off x="3400733" y="3467055"/>
            <a:ext cx="2336400" cy="66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0" name="Google Shape;4590;p24"/>
          <p:cNvSpPr txBox="1">
            <a:spLocks noGrp="1"/>
          </p:cNvSpPr>
          <p:nvPr>
            <p:ph type="title" idx="5"/>
          </p:nvPr>
        </p:nvSpPr>
        <p:spPr>
          <a:xfrm>
            <a:off x="6081938" y="1904999"/>
            <a:ext cx="2336400" cy="8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91" name="Google Shape;4591;p24"/>
          <p:cNvSpPr txBox="1">
            <a:spLocks noGrp="1"/>
          </p:cNvSpPr>
          <p:nvPr>
            <p:ph type="subTitle" idx="6"/>
          </p:nvPr>
        </p:nvSpPr>
        <p:spPr>
          <a:xfrm>
            <a:off x="6081938" y="2781255"/>
            <a:ext cx="2336400" cy="66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_1">
    <p:spTree>
      <p:nvGrpSpPr>
        <p:cNvPr id="1" name="Shape 4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3" name="Google Shape;4593;p25"/>
          <p:cNvGrpSpPr/>
          <p:nvPr/>
        </p:nvGrpSpPr>
        <p:grpSpPr>
          <a:xfrm>
            <a:off x="-788290" y="-997595"/>
            <a:ext cx="10596065" cy="7007633"/>
            <a:chOff x="-788290" y="-997595"/>
            <a:chExt cx="10596065" cy="7007633"/>
          </a:xfrm>
        </p:grpSpPr>
        <p:sp>
          <p:nvSpPr>
            <p:cNvPr id="4594" name="Google Shape;4594;p25"/>
            <p:cNvSpPr/>
            <p:nvPr/>
          </p:nvSpPr>
          <p:spPr>
            <a:xfrm>
              <a:off x="7337078" y="3956250"/>
              <a:ext cx="2470697" cy="1694536"/>
            </a:xfrm>
            <a:custGeom>
              <a:avLst/>
              <a:gdLst/>
              <a:ahLst/>
              <a:cxnLst/>
              <a:rect l="l" t="t" r="r" b="b"/>
              <a:pathLst>
                <a:path w="80055" h="54906" extrusionOk="0">
                  <a:moveTo>
                    <a:pt x="44937" y="1"/>
                  </a:moveTo>
                  <a:cubicBezTo>
                    <a:pt x="30908" y="1"/>
                    <a:pt x="14808" y="9989"/>
                    <a:pt x="8814" y="23582"/>
                  </a:cubicBezTo>
                  <a:cubicBezTo>
                    <a:pt x="0" y="43571"/>
                    <a:pt x="12514" y="54905"/>
                    <a:pt x="29701" y="54905"/>
                  </a:cubicBezTo>
                  <a:cubicBezTo>
                    <a:pt x="31348" y="54905"/>
                    <a:pt x="33037" y="54801"/>
                    <a:pt x="34755" y="54591"/>
                  </a:cubicBezTo>
                  <a:cubicBezTo>
                    <a:pt x="34755" y="54591"/>
                    <a:pt x="80055" y="43154"/>
                    <a:pt x="65562" y="12667"/>
                  </a:cubicBezTo>
                  <a:cubicBezTo>
                    <a:pt x="61319" y="3736"/>
                    <a:pt x="53515" y="1"/>
                    <a:pt x="449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25"/>
            <p:cNvSpPr/>
            <p:nvPr/>
          </p:nvSpPr>
          <p:spPr>
            <a:xfrm rot="10800000" flipH="1">
              <a:off x="-471415" y="3361638"/>
              <a:ext cx="3467950" cy="2648400"/>
            </a:xfrm>
            <a:custGeom>
              <a:avLst/>
              <a:gdLst/>
              <a:ahLst/>
              <a:cxnLst/>
              <a:rect l="l" t="t" r="r" b="b"/>
              <a:pathLst>
                <a:path w="138718" h="105936" extrusionOk="0">
                  <a:moveTo>
                    <a:pt x="88883" y="0"/>
                  </a:moveTo>
                  <a:cubicBezTo>
                    <a:pt x="62943" y="0"/>
                    <a:pt x="9014" y="23349"/>
                    <a:pt x="8608" y="24370"/>
                  </a:cubicBezTo>
                  <a:cubicBezTo>
                    <a:pt x="0" y="46145"/>
                    <a:pt x="2528" y="82593"/>
                    <a:pt x="19170" y="101220"/>
                  </a:cubicBezTo>
                  <a:cubicBezTo>
                    <a:pt x="22130" y="104536"/>
                    <a:pt x="27307" y="105936"/>
                    <a:pt x="33862" y="105936"/>
                  </a:cubicBezTo>
                  <a:cubicBezTo>
                    <a:pt x="64125" y="105936"/>
                    <a:pt x="123782" y="76111"/>
                    <a:pt x="130513" y="67378"/>
                  </a:cubicBezTo>
                  <a:cubicBezTo>
                    <a:pt x="138718" y="56754"/>
                    <a:pt x="117191" y="7123"/>
                    <a:pt x="96253" y="888"/>
                  </a:cubicBezTo>
                  <a:cubicBezTo>
                    <a:pt x="94198" y="277"/>
                    <a:pt x="91706" y="0"/>
                    <a:pt x="88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25"/>
            <p:cNvSpPr/>
            <p:nvPr/>
          </p:nvSpPr>
          <p:spPr>
            <a:xfrm rot="124119" flipH="1">
              <a:off x="2430757" y="-866677"/>
              <a:ext cx="7292695" cy="2168552"/>
            </a:xfrm>
            <a:custGeom>
              <a:avLst/>
              <a:gdLst/>
              <a:ahLst/>
              <a:cxnLst/>
              <a:rect l="l" t="t" r="r" b="b"/>
              <a:pathLst>
                <a:path w="121032" h="67808" extrusionOk="0">
                  <a:moveTo>
                    <a:pt x="54729" y="0"/>
                  </a:moveTo>
                  <a:cubicBezTo>
                    <a:pt x="38147" y="0"/>
                    <a:pt x="21127" y="6850"/>
                    <a:pt x="7990" y="25280"/>
                  </a:cubicBezTo>
                  <a:cubicBezTo>
                    <a:pt x="7990" y="25280"/>
                    <a:pt x="0" y="58867"/>
                    <a:pt x="20932" y="66452"/>
                  </a:cubicBezTo>
                  <a:cubicBezTo>
                    <a:pt x="23539" y="67396"/>
                    <a:pt x="25970" y="67807"/>
                    <a:pt x="28248" y="67807"/>
                  </a:cubicBezTo>
                  <a:cubicBezTo>
                    <a:pt x="43461" y="67807"/>
                    <a:pt x="51797" y="49474"/>
                    <a:pt x="59682" y="49474"/>
                  </a:cubicBezTo>
                  <a:cubicBezTo>
                    <a:pt x="60093" y="49474"/>
                    <a:pt x="60503" y="49523"/>
                    <a:pt x="60913" y="49628"/>
                  </a:cubicBezTo>
                  <a:cubicBezTo>
                    <a:pt x="66653" y="51092"/>
                    <a:pt x="81127" y="58573"/>
                    <a:pt x="93960" y="58573"/>
                  </a:cubicBezTo>
                  <a:cubicBezTo>
                    <a:pt x="102210" y="58573"/>
                    <a:pt x="109782" y="55481"/>
                    <a:pt x="113919" y="45711"/>
                  </a:cubicBezTo>
                  <a:cubicBezTo>
                    <a:pt x="121031" y="28924"/>
                    <a:pt x="88805" y="0"/>
                    <a:pt x="54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25"/>
            <p:cNvSpPr/>
            <p:nvPr/>
          </p:nvSpPr>
          <p:spPr>
            <a:xfrm rot="10800000" flipH="1">
              <a:off x="2112585" y="4665313"/>
              <a:ext cx="644825" cy="464925"/>
            </a:xfrm>
            <a:custGeom>
              <a:avLst/>
              <a:gdLst/>
              <a:ahLst/>
              <a:cxnLst/>
              <a:rect l="l" t="t" r="r" b="b"/>
              <a:pathLst>
                <a:path w="25793" h="18597" extrusionOk="0">
                  <a:moveTo>
                    <a:pt x="7616" y="5475"/>
                  </a:moveTo>
                  <a:cubicBezTo>
                    <a:pt x="7610" y="5478"/>
                    <a:pt x="7606" y="5483"/>
                    <a:pt x="7603" y="5491"/>
                  </a:cubicBezTo>
                  <a:lnTo>
                    <a:pt x="7603" y="5491"/>
                  </a:lnTo>
                  <a:cubicBezTo>
                    <a:pt x="7607" y="5486"/>
                    <a:pt x="7611" y="5480"/>
                    <a:pt x="7616" y="5475"/>
                  </a:cubicBezTo>
                  <a:close/>
                  <a:moveTo>
                    <a:pt x="11664" y="10329"/>
                  </a:moveTo>
                  <a:cubicBezTo>
                    <a:pt x="11659" y="10334"/>
                    <a:pt x="11656" y="10338"/>
                    <a:pt x="11653" y="10342"/>
                  </a:cubicBezTo>
                  <a:lnTo>
                    <a:pt x="11653" y="10342"/>
                  </a:lnTo>
                  <a:cubicBezTo>
                    <a:pt x="11660" y="10337"/>
                    <a:pt x="11664" y="10333"/>
                    <a:pt x="11664" y="10329"/>
                  </a:cubicBezTo>
                  <a:close/>
                  <a:moveTo>
                    <a:pt x="760" y="0"/>
                  </a:moveTo>
                  <a:lnTo>
                    <a:pt x="760" y="0"/>
                  </a:lnTo>
                  <a:cubicBezTo>
                    <a:pt x="714" y="47"/>
                    <a:pt x="667" y="419"/>
                    <a:pt x="683" y="636"/>
                  </a:cubicBezTo>
                  <a:lnTo>
                    <a:pt x="791" y="667"/>
                  </a:lnTo>
                  <a:cubicBezTo>
                    <a:pt x="807" y="1148"/>
                    <a:pt x="729" y="776"/>
                    <a:pt x="698" y="1241"/>
                  </a:cubicBezTo>
                  <a:cubicBezTo>
                    <a:pt x="697" y="1241"/>
                    <a:pt x="696" y="1241"/>
                    <a:pt x="694" y="1241"/>
                  </a:cubicBezTo>
                  <a:cubicBezTo>
                    <a:pt x="621" y="1241"/>
                    <a:pt x="621" y="831"/>
                    <a:pt x="636" y="465"/>
                  </a:cubicBezTo>
                  <a:lnTo>
                    <a:pt x="636" y="465"/>
                  </a:lnTo>
                  <a:cubicBezTo>
                    <a:pt x="605" y="791"/>
                    <a:pt x="528" y="1117"/>
                    <a:pt x="605" y="1272"/>
                  </a:cubicBezTo>
                  <a:cubicBezTo>
                    <a:pt x="580" y="1403"/>
                    <a:pt x="558" y="1421"/>
                    <a:pt x="535" y="1421"/>
                  </a:cubicBezTo>
                  <a:cubicBezTo>
                    <a:pt x="526" y="1421"/>
                    <a:pt x="517" y="1418"/>
                    <a:pt x="508" y="1418"/>
                  </a:cubicBezTo>
                  <a:cubicBezTo>
                    <a:pt x="482" y="1418"/>
                    <a:pt x="454" y="1440"/>
                    <a:pt x="419" y="1613"/>
                  </a:cubicBezTo>
                  <a:cubicBezTo>
                    <a:pt x="419" y="1892"/>
                    <a:pt x="481" y="2264"/>
                    <a:pt x="404" y="2606"/>
                  </a:cubicBezTo>
                  <a:lnTo>
                    <a:pt x="388" y="2590"/>
                  </a:lnTo>
                  <a:cubicBezTo>
                    <a:pt x="202" y="3397"/>
                    <a:pt x="388" y="3846"/>
                    <a:pt x="218" y="4606"/>
                  </a:cubicBezTo>
                  <a:lnTo>
                    <a:pt x="202" y="4513"/>
                  </a:lnTo>
                  <a:cubicBezTo>
                    <a:pt x="124" y="4777"/>
                    <a:pt x="140" y="5320"/>
                    <a:pt x="47" y="5816"/>
                  </a:cubicBezTo>
                  <a:cubicBezTo>
                    <a:pt x="64" y="5741"/>
                    <a:pt x="94" y="5670"/>
                    <a:pt x="116" y="5670"/>
                  </a:cubicBezTo>
                  <a:cubicBezTo>
                    <a:pt x="135" y="5670"/>
                    <a:pt x="147" y="5720"/>
                    <a:pt x="140" y="5863"/>
                  </a:cubicBezTo>
                  <a:cubicBezTo>
                    <a:pt x="47" y="6437"/>
                    <a:pt x="62" y="6824"/>
                    <a:pt x="0" y="7259"/>
                  </a:cubicBezTo>
                  <a:lnTo>
                    <a:pt x="78" y="7677"/>
                  </a:lnTo>
                  <a:cubicBezTo>
                    <a:pt x="78" y="7739"/>
                    <a:pt x="78" y="7801"/>
                    <a:pt x="62" y="7879"/>
                  </a:cubicBezTo>
                  <a:cubicBezTo>
                    <a:pt x="62" y="7910"/>
                    <a:pt x="62" y="7941"/>
                    <a:pt x="62" y="7988"/>
                  </a:cubicBezTo>
                  <a:cubicBezTo>
                    <a:pt x="62" y="8050"/>
                    <a:pt x="62" y="8112"/>
                    <a:pt x="62" y="8174"/>
                  </a:cubicBezTo>
                  <a:cubicBezTo>
                    <a:pt x="78" y="8468"/>
                    <a:pt x="62" y="8794"/>
                    <a:pt x="109" y="9135"/>
                  </a:cubicBezTo>
                  <a:cubicBezTo>
                    <a:pt x="187" y="9833"/>
                    <a:pt x="264" y="10671"/>
                    <a:pt x="373" y="11617"/>
                  </a:cubicBezTo>
                  <a:cubicBezTo>
                    <a:pt x="714" y="11849"/>
                    <a:pt x="1102" y="12098"/>
                    <a:pt x="1520" y="12377"/>
                  </a:cubicBezTo>
                  <a:cubicBezTo>
                    <a:pt x="1737" y="12532"/>
                    <a:pt x="1939" y="12609"/>
                    <a:pt x="2156" y="12733"/>
                  </a:cubicBezTo>
                  <a:cubicBezTo>
                    <a:pt x="2420" y="12873"/>
                    <a:pt x="2668" y="13013"/>
                    <a:pt x="2947" y="13152"/>
                  </a:cubicBezTo>
                  <a:cubicBezTo>
                    <a:pt x="3444" y="12982"/>
                    <a:pt x="3971" y="12749"/>
                    <a:pt x="4483" y="12547"/>
                  </a:cubicBezTo>
                  <a:cubicBezTo>
                    <a:pt x="4746" y="12423"/>
                    <a:pt x="5010" y="12268"/>
                    <a:pt x="5274" y="12129"/>
                  </a:cubicBezTo>
                  <a:lnTo>
                    <a:pt x="5661" y="11911"/>
                  </a:lnTo>
                  <a:cubicBezTo>
                    <a:pt x="5801" y="11834"/>
                    <a:pt x="5925" y="11741"/>
                    <a:pt x="6049" y="11663"/>
                  </a:cubicBezTo>
                  <a:lnTo>
                    <a:pt x="6437" y="11400"/>
                  </a:lnTo>
                  <a:lnTo>
                    <a:pt x="6685" y="11229"/>
                  </a:lnTo>
                  <a:cubicBezTo>
                    <a:pt x="6825" y="11105"/>
                    <a:pt x="6964" y="10996"/>
                    <a:pt x="7104" y="10888"/>
                  </a:cubicBezTo>
                  <a:cubicBezTo>
                    <a:pt x="7398" y="10655"/>
                    <a:pt x="7647" y="10423"/>
                    <a:pt x="7895" y="10205"/>
                  </a:cubicBezTo>
                  <a:cubicBezTo>
                    <a:pt x="7922" y="10180"/>
                    <a:pt x="7949" y="10155"/>
                    <a:pt x="7975" y="10130"/>
                  </a:cubicBezTo>
                  <a:lnTo>
                    <a:pt x="7975" y="10130"/>
                  </a:lnTo>
                  <a:cubicBezTo>
                    <a:pt x="7905" y="10969"/>
                    <a:pt x="7863" y="11868"/>
                    <a:pt x="7941" y="12516"/>
                  </a:cubicBezTo>
                  <a:cubicBezTo>
                    <a:pt x="7941" y="12718"/>
                    <a:pt x="7926" y="12951"/>
                    <a:pt x="7941" y="13168"/>
                  </a:cubicBezTo>
                  <a:cubicBezTo>
                    <a:pt x="7972" y="13385"/>
                    <a:pt x="7988" y="13602"/>
                    <a:pt x="8019" y="13819"/>
                  </a:cubicBezTo>
                  <a:cubicBezTo>
                    <a:pt x="8267" y="14036"/>
                    <a:pt x="8531" y="14253"/>
                    <a:pt x="8748" y="14440"/>
                  </a:cubicBezTo>
                  <a:cubicBezTo>
                    <a:pt x="8655" y="14346"/>
                    <a:pt x="8608" y="14284"/>
                    <a:pt x="8639" y="14284"/>
                  </a:cubicBezTo>
                  <a:cubicBezTo>
                    <a:pt x="8670" y="14284"/>
                    <a:pt x="8748" y="14331"/>
                    <a:pt x="8825" y="14393"/>
                  </a:cubicBezTo>
                  <a:cubicBezTo>
                    <a:pt x="8965" y="14517"/>
                    <a:pt x="9074" y="14610"/>
                    <a:pt x="9151" y="14672"/>
                  </a:cubicBezTo>
                  <a:cubicBezTo>
                    <a:pt x="9446" y="14843"/>
                    <a:pt x="9430" y="14796"/>
                    <a:pt x="9477" y="14812"/>
                  </a:cubicBezTo>
                  <a:cubicBezTo>
                    <a:pt x="9492" y="14812"/>
                    <a:pt x="9523" y="14812"/>
                    <a:pt x="9632" y="14843"/>
                  </a:cubicBezTo>
                  <a:cubicBezTo>
                    <a:pt x="9694" y="14874"/>
                    <a:pt x="9756" y="14889"/>
                    <a:pt x="9865" y="14920"/>
                  </a:cubicBezTo>
                  <a:cubicBezTo>
                    <a:pt x="9973" y="14967"/>
                    <a:pt x="10113" y="15029"/>
                    <a:pt x="10283" y="15091"/>
                  </a:cubicBezTo>
                  <a:cubicBezTo>
                    <a:pt x="10314" y="15106"/>
                    <a:pt x="10361" y="15122"/>
                    <a:pt x="10438" y="15153"/>
                  </a:cubicBezTo>
                  <a:cubicBezTo>
                    <a:pt x="10718" y="15075"/>
                    <a:pt x="11043" y="14936"/>
                    <a:pt x="11415" y="14796"/>
                  </a:cubicBezTo>
                  <a:cubicBezTo>
                    <a:pt x="11509" y="14765"/>
                    <a:pt x="11602" y="14719"/>
                    <a:pt x="11710" y="14688"/>
                  </a:cubicBezTo>
                  <a:cubicBezTo>
                    <a:pt x="11819" y="14641"/>
                    <a:pt x="11912" y="14579"/>
                    <a:pt x="12020" y="14533"/>
                  </a:cubicBezTo>
                  <a:cubicBezTo>
                    <a:pt x="12237" y="14424"/>
                    <a:pt x="12470" y="14300"/>
                    <a:pt x="12703" y="14176"/>
                  </a:cubicBezTo>
                  <a:cubicBezTo>
                    <a:pt x="13153" y="13881"/>
                    <a:pt x="13680" y="13555"/>
                    <a:pt x="14145" y="13183"/>
                  </a:cubicBezTo>
                  <a:cubicBezTo>
                    <a:pt x="14471" y="12951"/>
                    <a:pt x="14781" y="12687"/>
                    <a:pt x="15091" y="12423"/>
                  </a:cubicBezTo>
                  <a:cubicBezTo>
                    <a:pt x="15386" y="12160"/>
                    <a:pt x="15696" y="11880"/>
                    <a:pt x="16006" y="11617"/>
                  </a:cubicBezTo>
                  <a:cubicBezTo>
                    <a:pt x="16192" y="11446"/>
                    <a:pt x="16192" y="11446"/>
                    <a:pt x="16239" y="11415"/>
                  </a:cubicBezTo>
                  <a:lnTo>
                    <a:pt x="16363" y="11307"/>
                  </a:lnTo>
                  <a:cubicBezTo>
                    <a:pt x="16503" y="11198"/>
                    <a:pt x="16627" y="11120"/>
                    <a:pt x="16735" y="11058"/>
                  </a:cubicBezTo>
                  <a:cubicBezTo>
                    <a:pt x="16830" y="11011"/>
                    <a:pt x="16898" y="10991"/>
                    <a:pt x="16945" y="10991"/>
                  </a:cubicBezTo>
                  <a:cubicBezTo>
                    <a:pt x="16960" y="10991"/>
                    <a:pt x="16972" y="10993"/>
                    <a:pt x="16983" y="10996"/>
                  </a:cubicBezTo>
                  <a:lnTo>
                    <a:pt x="17030" y="10934"/>
                  </a:lnTo>
                  <a:lnTo>
                    <a:pt x="17045" y="10934"/>
                  </a:lnTo>
                  <a:cubicBezTo>
                    <a:pt x="17061" y="10934"/>
                    <a:pt x="17061" y="10950"/>
                    <a:pt x="17076" y="10965"/>
                  </a:cubicBezTo>
                  <a:cubicBezTo>
                    <a:pt x="17076" y="10981"/>
                    <a:pt x="17076" y="11027"/>
                    <a:pt x="17076" y="11074"/>
                  </a:cubicBezTo>
                  <a:cubicBezTo>
                    <a:pt x="17076" y="11167"/>
                    <a:pt x="17061" y="11260"/>
                    <a:pt x="17076" y="11338"/>
                  </a:cubicBezTo>
                  <a:cubicBezTo>
                    <a:pt x="17076" y="11353"/>
                    <a:pt x="17092" y="11353"/>
                    <a:pt x="17092" y="11369"/>
                  </a:cubicBezTo>
                  <a:lnTo>
                    <a:pt x="17061" y="11384"/>
                  </a:lnTo>
                  <a:cubicBezTo>
                    <a:pt x="17061" y="11415"/>
                    <a:pt x="17076" y="11446"/>
                    <a:pt x="17061" y="11508"/>
                  </a:cubicBezTo>
                  <a:cubicBezTo>
                    <a:pt x="17061" y="11570"/>
                    <a:pt x="17045" y="11663"/>
                    <a:pt x="17045" y="11772"/>
                  </a:cubicBezTo>
                  <a:cubicBezTo>
                    <a:pt x="17014" y="12191"/>
                    <a:pt x="16983" y="12609"/>
                    <a:pt x="16937" y="13059"/>
                  </a:cubicBezTo>
                  <a:cubicBezTo>
                    <a:pt x="16906" y="13540"/>
                    <a:pt x="16844" y="13959"/>
                    <a:pt x="16797" y="14424"/>
                  </a:cubicBezTo>
                  <a:cubicBezTo>
                    <a:pt x="16704" y="15324"/>
                    <a:pt x="16611" y="16239"/>
                    <a:pt x="16518" y="17076"/>
                  </a:cubicBezTo>
                  <a:cubicBezTo>
                    <a:pt x="16658" y="17216"/>
                    <a:pt x="16813" y="17340"/>
                    <a:pt x="16937" y="17464"/>
                  </a:cubicBezTo>
                  <a:lnTo>
                    <a:pt x="16999" y="17510"/>
                  </a:lnTo>
                  <a:lnTo>
                    <a:pt x="17014" y="17541"/>
                  </a:lnTo>
                  <a:lnTo>
                    <a:pt x="17061" y="17603"/>
                  </a:lnTo>
                  <a:cubicBezTo>
                    <a:pt x="17092" y="17650"/>
                    <a:pt x="17123" y="17681"/>
                    <a:pt x="17154" y="17712"/>
                  </a:cubicBezTo>
                  <a:cubicBezTo>
                    <a:pt x="17263" y="17852"/>
                    <a:pt x="17356" y="17960"/>
                    <a:pt x="17402" y="18022"/>
                  </a:cubicBezTo>
                  <a:lnTo>
                    <a:pt x="17371" y="17960"/>
                  </a:lnTo>
                  <a:lnTo>
                    <a:pt x="17371" y="17960"/>
                  </a:lnTo>
                  <a:cubicBezTo>
                    <a:pt x="17666" y="18239"/>
                    <a:pt x="17604" y="18317"/>
                    <a:pt x="17774" y="18534"/>
                  </a:cubicBezTo>
                  <a:cubicBezTo>
                    <a:pt x="17789" y="18548"/>
                    <a:pt x="17790" y="18563"/>
                    <a:pt x="17802" y="18590"/>
                  </a:cubicBezTo>
                  <a:lnTo>
                    <a:pt x="17802" y="18590"/>
                  </a:lnTo>
                  <a:cubicBezTo>
                    <a:pt x="17839" y="18571"/>
                    <a:pt x="18210" y="18532"/>
                    <a:pt x="18348" y="18519"/>
                  </a:cubicBezTo>
                  <a:lnTo>
                    <a:pt x="18348" y="18519"/>
                  </a:lnTo>
                  <a:lnTo>
                    <a:pt x="18333" y="18534"/>
                  </a:lnTo>
                  <a:cubicBezTo>
                    <a:pt x="18379" y="18534"/>
                    <a:pt x="18457" y="18534"/>
                    <a:pt x="18534" y="18519"/>
                  </a:cubicBezTo>
                  <a:cubicBezTo>
                    <a:pt x="18643" y="18503"/>
                    <a:pt x="18751" y="18503"/>
                    <a:pt x="18876" y="18488"/>
                  </a:cubicBezTo>
                  <a:cubicBezTo>
                    <a:pt x="19139" y="18472"/>
                    <a:pt x="19387" y="18410"/>
                    <a:pt x="19667" y="18394"/>
                  </a:cubicBezTo>
                  <a:cubicBezTo>
                    <a:pt x="19744" y="18301"/>
                    <a:pt x="19806" y="18239"/>
                    <a:pt x="19868" y="18177"/>
                  </a:cubicBezTo>
                  <a:lnTo>
                    <a:pt x="19868" y="18177"/>
                  </a:lnTo>
                  <a:lnTo>
                    <a:pt x="19822" y="18332"/>
                  </a:lnTo>
                  <a:cubicBezTo>
                    <a:pt x="20147" y="17945"/>
                    <a:pt x="20597" y="17479"/>
                    <a:pt x="21016" y="17045"/>
                  </a:cubicBezTo>
                  <a:cubicBezTo>
                    <a:pt x="21450" y="16549"/>
                    <a:pt x="21869" y="16084"/>
                    <a:pt x="22086" y="15835"/>
                  </a:cubicBezTo>
                  <a:cubicBezTo>
                    <a:pt x="22226" y="15680"/>
                    <a:pt x="22365" y="15541"/>
                    <a:pt x="22505" y="15370"/>
                  </a:cubicBezTo>
                  <a:cubicBezTo>
                    <a:pt x="22660" y="15199"/>
                    <a:pt x="22815" y="15013"/>
                    <a:pt x="22970" y="14827"/>
                  </a:cubicBezTo>
                  <a:cubicBezTo>
                    <a:pt x="23249" y="14502"/>
                    <a:pt x="23544" y="14160"/>
                    <a:pt x="23839" y="13804"/>
                  </a:cubicBezTo>
                  <a:cubicBezTo>
                    <a:pt x="24273" y="13261"/>
                    <a:pt x="24707" y="12687"/>
                    <a:pt x="25048" y="12098"/>
                  </a:cubicBezTo>
                  <a:cubicBezTo>
                    <a:pt x="25048" y="12098"/>
                    <a:pt x="25219" y="11942"/>
                    <a:pt x="25390" y="11803"/>
                  </a:cubicBezTo>
                  <a:cubicBezTo>
                    <a:pt x="25560" y="11648"/>
                    <a:pt x="25731" y="11493"/>
                    <a:pt x="25731" y="11493"/>
                  </a:cubicBezTo>
                  <a:lnTo>
                    <a:pt x="25793" y="11369"/>
                  </a:lnTo>
                  <a:cubicBezTo>
                    <a:pt x="25793" y="11369"/>
                    <a:pt x="25421" y="10702"/>
                    <a:pt x="24862" y="10205"/>
                  </a:cubicBezTo>
                  <a:cubicBezTo>
                    <a:pt x="24499" y="9872"/>
                    <a:pt x="24056" y="9611"/>
                    <a:pt x="23599" y="9611"/>
                  </a:cubicBezTo>
                  <a:cubicBezTo>
                    <a:pt x="23354" y="9611"/>
                    <a:pt x="23105" y="9686"/>
                    <a:pt x="22862" y="9864"/>
                  </a:cubicBezTo>
                  <a:lnTo>
                    <a:pt x="22815" y="9802"/>
                  </a:lnTo>
                  <a:cubicBezTo>
                    <a:pt x="22815" y="9802"/>
                    <a:pt x="22768" y="9880"/>
                    <a:pt x="22737" y="9942"/>
                  </a:cubicBezTo>
                  <a:cubicBezTo>
                    <a:pt x="22691" y="10019"/>
                    <a:pt x="22644" y="10081"/>
                    <a:pt x="22644" y="10081"/>
                  </a:cubicBezTo>
                  <a:cubicBezTo>
                    <a:pt x="22419" y="10346"/>
                    <a:pt x="22364" y="10532"/>
                    <a:pt x="22323" y="10532"/>
                  </a:cubicBezTo>
                  <a:cubicBezTo>
                    <a:pt x="22316" y="10532"/>
                    <a:pt x="22310" y="10527"/>
                    <a:pt x="22303" y="10516"/>
                  </a:cubicBezTo>
                  <a:lnTo>
                    <a:pt x="22629" y="10081"/>
                  </a:lnTo>
                  <a:lnTo>
                    <a:pt x="22629" y="10081"/>
                  </a:lnTo>
                  <a:cubicBezTo>
                    <a:pt x="22542" y="10189"/>
                    <a:pt x="22501" y="10230"/>
                    <a:pt x="22486" y="10230"/>
                  </a:cubicBezTo>
                  <a:cubicBezTo>
                    <a:pt x="22458" y="10230"/>
                    <a:pt x="22521" y="10089"/>
                    <a:pt x="22551" y="9988"/>
                  </a:cubicBezTo>
                  <a:lnTo>
                    <a:pt x="22551" y="9988"/>
                  </a:lnTo>
                  <a:cubicBezTo>
                    <a:pt x="22458" y="10128"/>
                    <a:pt x="22350" y="10252"/>
                    <a:pt x="22257" y="10345"/>
                  </a:cubicBezTo>
                  <a:cubicBezTo>
                    <a:pt x="22253" y="10365"/>
                    <a:pt x="22255" y="10372"/>
                    <a:pt x="22261" y="10372"/>
                  </a:cubicBezTo>
                  <a:cubicBezTo>
                    <a:pt x="22279" y="10372"/>
                    <a:pt x="22331" y="10306"/>
                    <a:pt x="22365" y="10283"/>
                  </a:cubicBezTo>
                  <a:lnTo>
                    <a:pt x="22365" y="10283"/>
                  </a:lnTo>
                  <a:cubicBezTo>
                    <a:pt x="22257" y="10469"/>
                    <a:pt x="22148" y="10748"/>
                    <a:pt x="21977" y="10950"/>
                  </a:cubicBezTo>
                  <a:cubicBezTo>
                    <a:pt x="21884" y="11072"/>
                    <a:pt x="21844" y="11094"/>
                    <a:pt x="21814" y="11094"/>
                  </a:cubicBezTo>
                  <a:cubicBezTo>
                    <a:pt x="21797" y="11094"/>
                    <a:pt x="21783" y="11087"/>
                    <a:pt x="21766" y="11087"/>
                  </a:cubicBezTo>
                  <a:cubicBezTo>
                    <a:pt x="21732" y="11087"/>
                    <a:pt x="21682" y="11114"/>
                    <a:pt x="21559" y="11276"/>
                  </a:cubicBezTo>
                  <a:lnTo>
                    <a:pt x="21218" y="11725"/>
                  </a:lnTo>
                  <a:lnTo>
                    <a:pt x="21031" y="11958"/>
                  </a:lnTo>
                  <a:lnTo>
                    <a:pt x="20938" y="12067"/>
                  </a:lnTo>
                  <a:lnTo>
                    <a:pt x="20923" y="12067"/>
                  </a:lnTo>
                  <a:cubicBezTo>
                    <a:pt x="20892" y="12098"/>
                    <a:pt x="20876" y="12113"/>
                    <a:pt x="20845" y="12129"/>
                  </a:cubicBezTo>
                  <a:cubicBezTo>
                    <a:pt x="20799" y="12160"/>
                    <a:pt x="20752" y="12160"/>
                    <a:pt x="20721" y="12175"/>
                  </a:cubicBezTo>
                  <a:cubicBezTo>
                    <a:pt x="20690" y="12175"/>
                    <a:pt x="20659" y="12206"/>
                    <a:pt x="20628" y="12237"/>
                  </a:cubicBezTo>
                  <a:cubicBezTo>
                    <a:pt x="20644" y="12206"/>
                    <a:pt x="20644" y="12191"/>
                    <a:pt x="20659" y="12175"/>
                  </a:cubicBezTo>
                  <a:cubicBezTo>
                    <a:pt x="20659" y="12160"/>
                    <a:pt x="20675" y="12144"/>
                    <a:pt x="20690" y="12113"/>
                  </a:cubicBezTo>
                  <a:lnTo>
                    <a:pt x="20675" y="12113"/>
                  </a:lnTo>
                  <a:cubicBezTo>
                    <a:pt x="20663" y="12131"/>
                    <a:pt x="20658" y="12135"/>
                    <a:pt x="20654" y="12135"/>
                  </a:cubicBezTo>
                  <a:cubicBezTo>
                    <a:pt x="20651" y="12135"/>
                    <a:pt x="20650" y="12133"/>
                    <a:pt x="20646" y="12133"/>
                  </a:cubicBezTo>
                  <a:cubicBezTo>
                    <a:pt x="20642" y="12133"/>
                    <a:pt x="20637" y="12135"/>
                    <a:pt x="20628" y="12144"/>
                  </a:cubicBezTo>
                  <a:cubicBezTo>
                    <a:pt x="20649" y="12109"/>
                    <a:pt x="20671" y="12073"/>
                    <a:pt x="20692" y="12039"/>
                  </a:cubicBezTo>
                  <a:lnTo>
                    <a:pt x="20692" y="12039"/>
                  </a:lnTo>
                  <a:cubicBezTo>
                    <a:pt x="20691" y="12044"/>
                    <a:pt x="20690" y="12048"/>
                    <a:pt x="20690" y="12051"/>
                  </a:cubicBezTo>
                  <a:cubicBezTo>
                    <a:pt x="20690" y="12067"/>
                    <a:pt x="20690" y="12082"/>
                    <a:pt x="20690" y="12098"/>
                  </a:cubicBezTo>
                  <a:cubicBezTo>
                    <a:pt x="20690" y="12077"/>
                    <a:pt x="20692" y="12056"/>
                    <a:pt x="20694" y="12036"/>
                  </a:cubicBezTo>
                  <a:lnTo>
                    <a:pt x="20694" y="12036"/>
                  </a:lnTo>
                  <a:cubicBezTo>
                    <a:pt x="20719" y="11997"/>
                    <a:pt x="20743" y="11960"/>
                    <a:pt x="20768" y="11927"/>
                  </a:cubicBezTo>
                  <a:lnTo>
                    <a:pt x="20768" y="11927"/>
                  </a:lnTo>
                  <a:cubicBezTo>
                    <a:pt x="20737" y="11958"/>
                    <a:pt x="20721" y="11973"/>
                    <a:pt x="20721" y="11989"/>
                  </a:cubicBezTo>
                  <a:cubicBezTo>
                    <a:pt x="20706" y="11989"/>
                    <a:pt x="20706" y="11973"/>
                    <a:pt x="20706" y="11973"/>
                  </a:cubicBezTo>
                  <a:cubicBezTo>
                    <a:pt x="20706" y="11993"/>
                    <a:pt x="20700" y="12012"/>
                    <a:pt x="20695" y="12027"/>
                  </a:cubicBezTo>
                  <a:lnTo>
                    <a:pt x="20695" y="12027"/>
                  </a:lnTo>
                  <a:cubicBezTo>
                    <a:pt x="20700" y="11990"/>
                    <a:pt x="20706" y="11956"/>
                    <a:pt x="20706" y="11927"/>
                  </a:cubicBezTo>
                  <a:cubicBezTo>
                    <a:pt x="20737" y="11493"/>
                    <a:pt x="20752" y="11183"/>
                    <a:pt x="20768" y="11151"/>
                  </a:cubicBezTo>
                  <a:lnTo>
                    <a:pt x="20628" y="11074"/>
                  </a:lnTo>
                  <a:cubicBezTo>
                    <a:pt x="20737" y="9507"/>
                    <a:pt x="20830" y="10562"/>
                    <a:pt x="20892" y="9089"/>
                  </a:cubicBezTo>
                  <a:cubicBezTo>
                    <a:pt x="20845" y="8980"/>
                    <a:pt x="20845" y="8794"/>
                    <a:pt x="20845" y="8577"/>
                  </a:cubicBezTo>
                  <a:cubicBezTo>
                    <a:pt x="20845" y="8360"/>
                    <a:pt x="20876" y="8112"/>
                    <a:pt x="20892" y="7848"/>
                  </a:cubicBezTo>
                  <a:cubicBezTo>
                    <a:pt x="20706" y="7646"/>
                    <a:pt x="20520" y="7445"/>
                    <a:pt x="20396" y="7414"/>
                  </a:cubicBezTo>
                  <a:cubicBezTo>
                    <a:pt x="20411" y="7398"/>
                    <a:pt x="20194" y="7212"/>
                    <a:pt x="20240" y="7166"/>
                  </a:cubicBezTo>
                  <a:lnTo>
                    <a:pt x="20240" y="7166"/>
                  </a:lnTo>
                  <a:cubicBezTo>
                    <a:pt x="20231" y="7168"/>
                    <a:pt x="20221" y="7169"/>
                    <a:pt x="20211" y="7169"/>
                  </a:cubicBezTo>
                  <a:cubicBezTo>
                    <a:pt x="20085" y="7169"/>
                    <a:pt x="19980" y="6988"/>
                    <a:pt x="19822" y="6902"/>
                  </a:cubicBezTo>
                  <a:cubicBezTo>
                    <a:pt x="19812" y="6897"/>
                    <a:pt x="19806" y="6895"/>
                    <a:pt x="19803" y="6895"/>
                  </a:cubicBezTo>
                  <a:cubicBezTo>
                    <a:pt x="19787" y="6895"/>
                    <a:pt x="19855" y="6956"/>
                    <a:pt x="19868" y="6995"/>
                  </a:cubicBezTo>
                  <a:cubicBezTo>
                    <a:pt x="19868" y="6995"/>
                    <a:pt x="19791" y="6933"/>
                    <a:pt x="19713" y="6871"/>
                  </a:cubicBezTo>
                  <a:cubicBezTo>
                    <a:pt x="19620" y="6809"/>
                    <a:pt x="19542" y="6731"/>
                    <a:pt x="19542" y="6731"/>
                  </a:cubicBezTo>
                  <a:cubicBezTo>
                    <a:pt x="19475" y="6655"/>
                    <a:pt x="19444" y="6602"/>
                    <a:pt x="19462" y="6602"/>
                  </a:cubicBezTo>
                  <a:cubicBezTo>
                    <a:pt x="19474" y="6602"/>
                    <a:pt x="19505" y="6622"/>
                    <a:pt x="19558" y="6669"/>
                  </a:cubicBezTo>
                  <a:cubicBezTo>
                    <a:pt x="19449" y="6561"/>
                    <a:pt x="19279" y="6468"/>
                    <a:pt x="19062" y="6312"/>
                  </a:cubicBezTo>
                  <a:cubicBezTo>
                    <a:pt x="18798" y="6126"/>
                    <a:pt x="18488" y="5894"/>
                    <a:pt x="18131" y="5661"/>
                  </a:cubicBezTo>
                  <a:cubicBezTo>
                    <a:pt x="17712" y="5832"/>
                    <a:pt x="17247" y="6095"/>
                    <a:pt x="16766" y="6344"/>
                  </a:cubicBezTo>
                  <a:cubicBezTo>
                    <a:pt x="16254" y="6685"/>
                    <a:pt x="15743" y="6995"/>
                    <a:pt x="15200" y="7460"/>
                  </a:cubicBezTo>
                  <a:cubicBezTo>
                    <a:pt x="14936" y="7677"/>
                    <a:pt x="14657" y="7879"/>
                    <a:pt x="14409" y="8112"/>
                  </a:cubicBezTo>
                  <a:lnTo>
                    <a:pt x="13649" y="8779"/>
                  </a:lnTo>
                  <a:cubicBezTo>
                    <a:pt x="13385" y="9011"/>
                    <a:pt x="13122" y="9244"/>
                    <a:pt x="12873" y="9461"/>
                  </a:cubicBezTo>
                  <a:cubicBezTo>
                    <a:pt x="12625" y="9694"/>
                    <a:pt x="12393" y="9880"/>
                    <a:pt x="12175" y="10066"/>
                  </a:cubicBezTo>
                  <a:cubicBezTo>
                    <a:pt x="12051" y="10143"/>
                    <a:pt x="11958" y="10236"/>
                    <a:pt x="11865" y="10298"/>
                  </a:cubicBezTo>
                  <a:cubicBezTo>
                    <a:pt x="11850" y="10314"/>
                    <a:pt x="11850" y="10314"/>
                    <a:pt x="11850" y="10329"/>
                  </a:cubicBezTo>
                  <a:cubicBezTo>
                    <a:pt x="11850" y="10423"/>
                    <a:pt x="11865" y="10361"/>
                    <a:pt x="11896" y="10485"/>
                  </a:cubicBezTo>
                  <a:cubicBezTo>
                    <a:pt x="11889" y="10531"/>
                    <a:pt x="11877" y="10531"/>
                    <a:pt x="11867" y="10531"/>
                  </a:cubicBezTo>
                  <a:cubicBezTo>
                    <a:pt x="11857" y="10531"/>
                    <a:pt x="11850" y="10531"/>
                    <a:pt x="11850" y="10578"/>
                  </a:cubicBezTo>
                  <a:cubicBezTo>
                    <a:pt x="11834" y="10392"/>
                    <a:pt x="11803" y="10485"/>
                    <a:pt x="11819" y="10392"/>
                  </a:cubicBezTo>
                  <a:cubicBezTo>
                    <a:pt x="11819" y="10376"/>
                    <a:pt x="11834" y="10345"/>
                    <a:pt x="11850" y="10283"/>
                  </a:cubicBezTo>
                  <a:lnTo>
                    <a:pt x="11850" y="10283"/>
                  </a:lnTo>
                  <a:lnTo>
                    <a:pt x="11788" y="10454"/>
                  </a:lnTo>
                  <a:lnTo>
                    <a:pt x="11819" y="10345"/>
                  </a:lnTo>
                  <a:lnTo>
                    <a:pt x="11819" y="10345"/>
                  </a:lnTo>
                  <a:cubicBezTo>
                    <a:pt x="11803" y="10392"/>
                    <a:pt x="11772" y="10438"/>
                    <a:pt x="11757" y="10438"/>
                  </a:cubicBezTo>
                  <a:cubicBezTo>
                    <a:pt x="11750" y="10445"/>
                    <a:pt x="11746" y="10448"/>
                    <a:pt x="11744" y="10448"/>
                  </a:cubicBezTo>
                  <a:cubicBezTo>
                    <a:pt x="11739" y="10448"/>
                    <a:pt x="11760" y="10409"/>
                    <a:pt x="11772" y="10361"/>
                  </a:cubicBezTo>
                  <a:lnTo>
                    <a:pt x="11772" y="10361"/>
                  </a:lnTo>
                  <a:cubicBezTo>
                    <a:pt x="11753" y="10373"/>
                    <a:pt x="11720" y="10381"/>
                    <a:pt x="11693" y="10381"/>
                  </a:cubicBezTo>
                  <a:cubicBezTo>
                    <a:pt x="11659" y="10381"/>
                    <a:pt x="11634" y="10369"/>
                    <a:pt x="11653" y="10342"/>
                  </a:cubicBezTo>
                  <a:lnTo>
                    <a:pt x="11653" y="10342"/>
                  </a:lnTo>
                  <a:cubicBezTo>
                    <a:pt x="11637" y="10353"/>
                    <a:pt x="11605" y="10365"/>
                    <a:pt x="11585" y="10365"/>
                  </a:cubicBezTo>
                  <a:cubicBezTo>
                    <a:pt x="11579" y="10365"/>
                    <a:pt x="11574" y="10363"/>
                    <a:pt x="11571" y="10361"/>
                  </a:cubicBezTo>
                  <a:cubicBezTo>
                    <a:pt x="11617" y="10345"/>
                    <a:pt x="11602" y="10345"/>
                    <a:pt x="11586" y="10314"/>
                  </a:cubicBezTo>
                  <a:cubicBezTo>
                    <a:pt x="11571" y="10283"/>
                    <a:pt x="11555" y="10252"/>
                    <a:pt x="11602" y="10252"/>
                  </a:cubicBezTo>
                  <a:cubicBezTo>
                    <a:pt x="11602" y="10236"/>
                    <a:pt x="11602" y="10221"/>
                    <a:pt x="11602" y="10190"/>
                  </a:cubicBezTo>
                  <a:cubicBezTo>
                    <a:pt x="11617" y="10112"/>
                    <a:pt x="11617" y="10019"/>
                    <a:pt x="11633" y="9942"/>
                  </a:cubicBezTo>
                  <a:cubicBezTo>
                    <a:pt x="11633" y="9814"/>
                    <a:pt x="11624" y="9721"/>
                    <a:pt x="11587" y="9721"/>
                  </a:cubicBezTo>
                  <a:cubicBezTo>
                    <a:pt x="11575" y="9721"/>
                    <a:pt x="11559" y="9732"/>
                    <a:pt x="11540" y="9756"/>
                  </a:cubicBezTo>
                  <a:cubicBezTo>
                    <a:pt x="11599" y="9684"/>
                    <a:pt x="11686" y="9330"/>
                    <a:pt x="11723" y="9330"/>
                  </a:cubicBezTo>
                  <a:cubicBezTo>
                    <a:pt x="11734" y="9330"/>
                    <a:pt x="11741" y="9362"/>
                    <a:pt x="11741" y="9445"/>
                  </a:cubicBezTo>
                  <a:cubicBezTo>
                    <a:pt x="11788" y="9244"/>
                    <a:pt x="11834" y="9058"/>
                    <a:pt x="11834" y="8918"/>
                  </a:cubicBezTo>
                  <a:lnTo>
                    <a:pt x="11834" y="8918"/>
                  </a:lnTo>
                  <a:lnTo>
                    <a:pt x="11741" y="9166"/>
                  </a:lnTo>
                  <a:cubicBezTo>
                    <a:pt x="11850" y="8484"/>
                    <a:pt x="12020" y="8143"/>
                    <a:pt x="12005" y="7662"/>
                  </a:cubicBezTo>
                  <a:lnTo>
                    <a:pt x="12005" y="7662"/>
                  </a:lnTo>
                  <a:lnTo>
                    <a:pt x="11896" y="7910"/>
                  </a:lnTo>
                  <a:cubicBezTo>
                    <a:pt x="11974" y="7491"/>
                    <a:pt x="12051" y="7150"/>
                    <a:pt x="12206" y="7010"/>
                  </a:cubicBezTo>
                  <a:lnTo>
                    <a:pt x="12206" y="7010"/>
                  </a:lnTo>
                  <a:lnTo>
                    <a:pt x="12160" y="7445"/>
                  </a:lnTo>
                  <a:cubicBezTo>
                    <a:pt x="12300" y="6747"/>
                    <a:pt x="12377" y="6328"/>
                    <a:pt x="12439" y="5708"/>
                  </a:cubicBezTo>
                  <a:lnTo>
                    <a:pt x="12439" y="5708"/>
                  </a:lnTo>
                  <a:lnTo>
                    <a:pt x="12393" y="5925"/>
                  </a:lnTo>
                  <a:cubicBezTo>
                    <a:pt x="12393" y="5615"/>
                    <a:pt x="12517" y="4855"/>
                    <a:pt x="12579" y="3924"/>
                  </a:cubicBezTo>
                  <a:lnTo>
                    <a:pt x="9585" y="2699"/>
                  </a:lnTo>
                  <a:cubicBezTo>
                    <a:pt x="8794" y="3877"/>
                    <a:pt x="7848" y="5227"/>
                    <a:pt x="7662" y="5599"/>
                  </a:cubicBezTo>
                  <a:lnTo>
                    <a:pt x="7941" y="5413"/>
                  </a:lnTo>
                  <a:lnTo>
                    <a:pt x="7634" y="5919"/>
                  </a:lnTo>
                  <a:lnTo>
                    <a:pt x="7634" y="5919"/>
                  </a:lnTo>
                  <a:cubicBezTo>
                    <a:pt x="7668" y="5851"/>
                    <a:pt x="7576" y="5567"/>
                    <a:pt x="7603" y="5491"/>
                  </a:cubicBezTo>
                  <a:lnTo>
                    <a:pt x="7603" y="5491"/>
                  </a:lnTo>
                  <a:cubicBezTo>
                    <a:pt x="7331" y="5843"/>
                    <a:pt x="6656" y="6682"/>
                    <a:pt x="5801" y="7507"/>
                  </a:cubicBezTo>
                  <a:cubicBezTo>
                    <a:pt x="5584" y="7724"/>
                    <a:pt x="5351" y="7925"/>
                    <a:pt x="5103" y="8127"/>
                  </a:cubicBezTo>
                  <a:lnTo>
                    <a:pt x="4746" y="8422"/>
                  </a:lnTo>
                  <a:cubicBezTo>
                    <a:pt x="4684" y="8468"/>
                    <a:pt x="4622" y="8515"/>
                    <a:pt x="4560" y="8546"/>
                  </a:cubicBezTo>
                  <a:lnTo>
                    <a:pt x="4467" y="8623"/>
                  </a:lnTo>
                  <a:cubicBezTo>
                    <a:pt x="4312" y="8732"/>
                    <a:pt x="4126" y="8841"/>
                    <a:pt x="3955" y="8903"/>
                  </a:cubicBezTo>
                  <a:cubicBezTo>
                    <a:pt x="3893" y="8934"/>
                    <a:pt x="3831" y="8965"/>
                    <a:pt x="3769" y="8980"/>
                  </a:cubicBezTo>
                  <a:cubicBezTo>
                    <a:pt x="3738" y="8996"/>
                    <a:pt x="3707" y="8996"/>
                    <a:pt x="3676" y="9011"/>
                  </a:cubicBezTo>
                  <a:lnTo>
                    <a:pt x="3645" y="9027"/>
                  </a:lnTo>
                  <a:lnTo>
                    <a:pt x="3614" y="9027"/>
                  </a:lnTo>
                  <a:lnTo>
                    <a:pt x="3614" y="8996"/>
                  </a:lnTo>
                  <a:cubicBezTo>
                    <a:pt x="3599" y="8887"/>
                    <a:pt x="3599" y="8794"/>
                    <a:pt x="3599" y="8748"/>
                  </a:cubicBezTo>
                  <a:cubicBezTo>
                    <a:pt x="3630" y="8546"/>
                    <a:pt x="3754" y="8561"/>
                    <a:pt x="3769" y="8530"/>
                  </a:cubicBezTo>
                  <a:cubicBezTo>
                    <a:pt x="3738" y="8499"/>
                    <a:pt x="3723" y="8499"/>
                    <a:pt x="3707" y="8499"/>
                  </a:cubicBezTo>
                  <a:cubicBezTo>
                    <a:pt x="3695" y="8506"/>
                    <a:pt x="3682" y="8512"/>
                    <a:pt x="3671" y="8512"/>
                  </a:cubicBezTo>
                  <a:cubicBezTo>
                    <a:pt x="3656" y="8512"/>
                    <a:pt x="3645" y="8499"/>
                    <a:pt x="3645" y="8453"/>
                  </a:cubicBezTo>
                  <a:cubicBezTo>
                    <a:pt x="3661" y="8406"/>
                    <a:pt x="3723" y="8406"/>
                    <a:pt x="3738" y="8406"/>
                  </a:cubicBezTo>
                  <a:cubicBezTo>
                    <a:pt x="3724" y="8379"/>
                    <a:pt x="3748" y="8326"/>
                    <a:pt x="3720" y="8326"/>
                  </a:cubicBezTo>
                  <a:cubicBezTo>
                    <a:pt x="3716" y="8326"/>
                    <a:pt x="3712" y="8327"/>
                    <a:pt x="3707" y="8329"/>
                  </a:cubicBezTo>
                  <a:cubicBezTo>
                    <a:pt x="3676" y="8406"/>
                    <a:pt x="3552" y="8468"/>
                    <a:pt x="3475" y="8561"/>
                  </a:cubicBezTo>
                  <a:lnTo>
                    <a:pt x="3490" y="8344"/>
                  </a:lnTo>
                  <a:lnTo>
                    <a:pt x="3568" y="8313"/>
                  </a:lnTo>
                  <a:cubicBezTo>
                    <a:pt x="3568" y="8298"/>
                    <a:pt x="3506" y="8298"/>
                    <a:pt x="3459" y="8251"/>
                  </a:cubicBezTo>
                  <a:cubicBezTo>
                    <a:pt x="3428" y="8236"/>
                    <a:pt x="3397" y="8220"/>
                    <a:pt x="3397" y="8174"/>
                  </a:cubicBezTo>
                  <a:cubicBezTo>
                    <a:pt x="3381" y="8143"/>
                    <a:pt x="3381" y="8127"/>
                    <a:pt x="3381" y="8096"/>
                  </a:cubicBezTo>
                  <a:cubicBezTo>
                    <a:pt x="3381" y="8065"/>
                    <a:pt x="3381" y="8065"/>
                    <a:pt x="3381" y="7972"/>
                  </a:cubicBezTo>
                  <a:cubicBezTo>
                    <a:pt x="3413" y="7476"/>
                    <a:pt x="3428" y="6948"/>
                    <a:pt x="3475" y="6421"/>
                  </a:cubicBezTo>
                  <a:cubicBezTo>
                    <a:pt x="3490" y="6157"/>
                    <a:pt x="3506" y="5894"/>
                    <a:pt x="3521" y="5630"/>
                  </a:cubicBezTo>
                  <a:cubicBezTo>
                    <a:pt x="3552" y="5366"/>
                    <a:pt x="3583" y="5087"/>
                    <a:pt x="3599" y="4839"/>
                  </a:cubicBezTo>
                  <a:cubicBezTo>
                    <a:pt x="3645" y="4855"/>
                    <a:pt x="3661" y="5072"/>
                    <a:pt x="3661" y="5304"/>
                  </a:cubicBezTo>
                  <a:cubicBezTo>
                    <a:pt x="3676" y="5165"/>
                    <a:pt x="3692" y="4948"/>
                    <a:pt x="3738" y="4824"/>
                  </a:cubicBezTo>
                  <a:lnTo>
                    <a:pt x="3738" y="4824"/>
                  </a:lnTo>
                  <a:cubicBezTo>
                    <a:pt x="3721" y="4862"/>
                    <a:pt x="3709" y="4878"/>
                    <a:pt x="3701" y="4878"/>
                  </a:cubicBezTo>
                  <a:cubicBezTo>
                    <a:pt x="3662" y="4878"/>
                    <a:pt x="3698" y="4538"/>
                    <a:pt x="3678" y="4538"/>
                  </a:cubicBezTo>
                  <a:cubicBezTo>
                    <a:pt x="3674" y="4538"/>
                    <a:pt x="3669" y="4549"/>
                    <a:pt x="3661" y="4575"/>
                  </a:cubicBezTo>
                  <a:cubicBezTo>
                    <a:pt x="3552" y="3784"/>
                    <a:pt x="3831" y="2807"/>
                    <a:pt x="3769" y="2094"/>
                  </a:cubicBezTo>
                  <a:cubicBezTo>
                    <a:pt x="3676" y="2047"/>
                    <a:pt x="2978" y="1629"/>
                    <a:pt x="2265" y="1210"/>
                  </a:cubicBezTo>
                  <a:cubicBezTo>
                    <a:pt x="1551" y="791"/>
                    <a:pt x="822" y="450"/>
                    <a:pt x="714" y="450"/>
                  </a:cubicBezTo>
                  <a:cubicBezTo>
                    <a:pt x="729" y="248"/>
                    <a:pt x="745" y="62"/>
                    <a:pt x="760" y="0"/>
                  </a:cubicBezTo>
                  <a:close/>
                  <a:moveTo>
                    <a:pt x="17802" y="18590"/>
                  </a:moveTo>
                  <a:cubicBezTo>
                    <a:pt x="17798" y="18592"/>
                    <a:pt x="17799" y="18594"/>
                    <a:pt x="17805" y="18596"/>
                  </a:cubicBezTo>
                  <a:cubicBezTo>
                    <a:pt x="17804" y="18594"/>
                    <a:pt x="17803" y="18592"/>
                    <a:pt x="17802" y="185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98" name="Google Shape;4598;p25"/>
            <p:cNvGrpSpPr/>
            <p:nvPr/>
          </p:nvGrpSpPr>
          <p:grpSpPr>
            <a:xfrm flipH="1">
              <a:off x="-788290" y="-70600"/>
              <a:ext cx="2196575" cy="2507300"/>
              <a:chOff x="5018375" y="-52700"/>
              <a:chExt cx="2196575" cy="2507300"/>
            </a:xfrm>
          </p:grpSpPr>
          <p:sp>
            <p:nvSpPr>
              <p:cNvPr id="4599" name="Google Shape;4599;p25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25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25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02" name="Google Shape;4602;p25"/>
            <p:cNvSpPr/>
            <p:nvPr/>
          </p:nvSpPr>
          <p:spPr>
            <a:xfrm flipH="1">
              <a:off x="2091110" y="84363"/>
              <a:ext cx="1348150" cy="384000"/>
            </a:xfrm>
            <a:custGeom>
              <a:avLst/>
              <a:gdLst/>
              <a:ahLst/>
              <a:cxnLst/>
              <a:rect l="l" t="t" r="r" b="b"/>
              <a:pathLst>
                <a:path w="53926" h="15360" extrusionOk="0">
                  <a:moveTo>
                    <a:pt x="12560" y="848"/>
                  </a:moveTo>
                  <a:cubicBezTo>
                    <a:pt x="13552" y="848"/>
                    <a:pt x="12437" y="2961"/>
                    <a:pt x="12185" y="3452"/>
                  </a:cubicBezTo>
                  <a:cubicBezTo>
                    <a:pt x="11611" y="4553"/>
                    <a:pt x="10944" y="5608"/>
                    <a:pt x="10169" y="6570"/>
                  </a:cubicBezTo>
                  <a:cubicBezTo>
                    <a:pt x="9192" y="7779"/>
                    <a:pt x="8044" y="8912"/>
                    <a:pt x="6788" y="9858"/>
                  </a:cubicBezTo>
                  <a:cubicBezTo>
                    <a:pt x="6788" y="9563"/>
                    <a:pt x="6819" y="9284"/>
                    <a:pt x="6850" y="9005"/>
                  </a:cubicBezTo>
                  <a:cubicBezTo>
                    <a:pt x="6989" y="7888"/>
                    <a:pt x="7284" y="6787"/>
                    <a:pt x="7703" y="5763"/>
                  </a:cubicBezTo>
                  <a:cubicBezTo>
                    <a:pt x="8509" y="3809"/>
                    <a:pt x="10060" y="1638"/>
                    <a:pt x="12169" y="924"/>
                  </a:cubicBezTo>
                  <a:cubicBezTo>
                    <a:pt x="12326" y="872"/>
                    <a:pt x="12455" y="848"/>
                    <a:pt x="12560" y="848"/>
                  </a:cubicBezTo>
                  <a:close/>
                  <a:moveTo>
                    <a:pt x="22458" y="1902"/>
                  </a:moveTo>
                  <a:cubicBezTo>
                    <a:pt x="22754" y="1902"/>
                    <a:pt x="22964" y="2058"/>
                    <a:pt x="22995" y="2475"/>
                  </a:cubicBezTo>
                  <a:cubicBezTo>
                    <a:pt x="23042" y="2971"/>
                    <a:pt x="22793" y="3452"/>
                    <a:pt x="22561" y="3871"/>
                  </a:cubicBezTo>
                  <a:cubicBezTo>
                    <a:pt x="22266" y="4398"/>
                    <a:pt x="21940" y="4926"/>
                    <a:pt x="21584" y="5437"/>
                  </a:cubicBezTo>
                  <a:cubicBezTo>
                    <a:pt x="20917" y="6399"/>
                    <a:pt x="20157" y="7299"/>
                    <a:pt x="19335" y="8121"/>
                  </a:cubicBezTo>
                  <a:cubicBezTo>
                    <a:pt x="18420" y="9020"/>
                    <a:pt x="17427" y="9842"/>
                    <a:pt x="16357" y="10556"/>
                  </a:cubicBezTo>
                  <a:cubicBezTo>
                    <a:pt x="16388" y="9966"/>
                    <a:pt x="16481" y="9377"/>
                    <a:pt x="16605" y="8834"/>
                  </a:cubicBezTo>
                  <a:cubicBezTo>
                    <a:pt x="16853" y="7733"/>
                    <a:pt x="17272" y="6694"/>
                    <a:pt x="17861" y="5732"/>
                  </a:cubicBezTo>
                  <a:cubicBezTo>
                    <a:pt x="18466" y="4755"/>
                    <a:pt x="19226" y="3886"/>
                    <a:pt x="20110" y="3157"/>
                  </a:cubicBezTo>
                  <a:cubicBezTo>
                    <a:pt x="20453" y="2870"/>
                    <a:pt x="21721" y="1902"/>
                    <a:pt x="22458" y="1902"/>
                  </a:cubicBezTo>
                  <a:close/>
                  <a:moveTo>
                    <a:pt x="30991" y="3856"/>
                  </a:moveTo>
                  <a:cubicBezTo>
                    <a:pt x="31291" y="3856"/>
                    <a:pt x="31494" y="4081"/>
                    <a:pt x="31463" y="4538"/>
                  </a:cubicBezTo>
                  <a:cubicBezTo>
                    <a:pt x="31432" y="5112"/>
                    <a:pt x="31122" y="5639"/>
                    <a:pt x="30874" y="6135"/>
                  </a:cubicBezTo>
                  <a:cubicBezTo>
                    <a:pt x="30331" y="7174"/>
                    <a:pt x="29680" y="8167"/>
                    <a:pt x="28935" y="9082"/>
                  </a:cubicBezTo>
                  <a:cubicBezTo>
                    <a:pt x="28330" y="9827"/>
                    <a:pt x="27648" y="10525"/>
                    <a:pt x="26934" y="11160"/>
                  </a:cubicBezTo>
                  <a:cubicBezTo>
                    <a:pt x="26888" y="10866"/>
                    <a:pt x="26872" y="10587"/>
                    <a:pt x="26888" y="10292"/>
                  </a:cubicBezTo>
                  <a:cubicBezTo>
                    <a:pt x="26950" y="9036"/>
                    <a:pt x="27431" y="7810"/>
                    <a:pt x="28051" y="6740"/>
                  </a:cubicBezTo>
                  <a:cubicBezTo>
                    <a:pt x="28641" y="5748"/>
                    <a:pt x="29463" y="4646"/>
                    <a:pt x="30455" y="4041"/>
                  </a:cubicBezTo>
                  <a:cubicBezTo>
                    <a:pt x="30648" y="3918"/>
                    <a:pt x="30833" y="3856"/>
                    <a:pt x="30991" y="3856"/>
                  </a:cubicBezTo>
                  <a:close/>
                  <a:moveTo>
                    <a:pt x="40079" y="4041"/>
                  </a:moveTo>
                  <a:cubicBezTo>
                    <a:pt x="40710" y="4041"/>
                    <a:pt x="40830" y="4668"/>
                    <a:pt x="40769" y="5189"/>
                  </a:cubicBezTo>
                  <a:cubicBezTo>
                    <a:pt x="40660" y="6259"/>
                    <a:pt x="40009" y="7376"/>
                    <a:pt x="39451" y="8276"/>
                  </a:cubicBezTo>
                  <a:cubicBezTo>
                    <a:pt x="38846" y="9222"/>
                    <a:pt x="38132" y="10075"/>
                    <a:pt x="37310" y="10819"/>
                  </a:cubicBezTo>
                  <a:cubicBezTo>
                    <a:pt x="37140" y="10990"/>
                    <a:pt x="36954" y="11145"/>
                    <a:pt x="36752" y="11300"/>
                  </a:cubicBezTo>
                  <a:cubicBezTo>
                    <a:pt x="36488" y="10307"/>
                    <a:pt x="36566" y="9206"/>
                    <a:pt x="36799" y="8229"/>
                  </a:cubicBezTo>
                  <a:cubicBezTo>
                    <a:pt x="37109" y="7004"/>
                    <a:pt x="37714" y="5872"/>
                    <a:pt x="38582" y="4957"/>
                  </a:cubicBezTo>
                  <a:cubicBezTo>
                    <a:pt x="38954" y="4569"/>
                    <a:pt x="39482" y="4041"/>
                    <a:pt x="40056" y="4041"/>
                  </a:cubicBezTo>
                  <a:cubicBezTo>
                    <a:pt x="40063" y="4041"/>
                    <a:pt x="40071" y="4041"/>
                    <a:pt x="40079" y="4041"/>
                  </a:cubicBezTo>
                  <a:close/>
                  <a:moveTo>
                    <a:pt x="12590" y="0"/>
                  </a:moveTo>
                  <a:cubicBezTo>
                    <a:pt x="12538" y="0"/>
                    <a:pt x="12486" y="3"/>
                    <a:pt x="12433" y="9"/>
                  </a:cubicBezTo>
                  <a:cubicBezTo>
                    <a:pt x="11208" y="118"/>
                    <a:pt x="9967" y="1157"/>
                    <a:pt x="9145" y="2010"/>
                  </a:cubicBezTo>
                  <a:cubicBezTo>
                    <a:pt x="7299" y="3902"/>
                    <a:pt x="6276" y="6554"/>
                    <a:pt x="5997" y="9160"/>
                  </a:cubicBezTo>
                  <a:cubicBezTo>
                    <a:pt x="5950" y="9578"/>
                    <a:pt x="5935" y="10013"/>
                    <a:pt x="5950" y="10431"/>
                  </a:cubicBezTo>
                  <a:cubicBezTo>
                    <a:pt x="5500" y="10726"/>
                    <a:pt x="5035" y="11005"/>
                    <a:pt x="4554" y="11238"/>
                  </a:cubicBezTo>
                  <a:cubicBezTo>
                    <a:pt x="3678" y="11670"/>
                    <a:pt x="2727" y="11969"/>
                    <a:pt x="1762" y="11969"/>
                  </a:cubicBezTo>
                  <a:cubicBezTo>
                    <a:pt x="1411" y="11969"/>
                    <a:pt x="1059" y="11930"/>
                    <a:pt x="708" y="11843"/>
                  </a:cubicBezTo>
                  <a:cubicBezTo>
                    <a:pt x="670" y="11834"/>
                    <a:pt x="634" y="11830"/>
                    <a:pt x="600" y="11830"/>
                  </a:cubicBezTo>
                  <a:cubicBezTo>
                    <a:pt x="153" y="11830"/>
                    <a:pt x="1" y="12534"/>
                    <a:pt x="491" y="12649"/>
                  </a:cubicBezTo>
                  <a:cubicBezTo>
                    <a:pt x="926" y="12760"/>
                    <a:pt x="1359" y="12810"/>
                    <a:pt x="1789" y="12810"/>
                  </a:cubicBezTo>
                  <a:cubicBezTo>
                    <a:pt x="3290" y="12810"/>
                    <a:pt x="4748" y="12194"/>
                    <a:pt x="6074" y="11362"/>
                  </a:cubicBezTo>
                  <a:cubicBezTo>
                    <a:pt x="6183" y="11889"/>
                    <a:pt x="6384" y="12386"/>
                    <a:pt x="6694" y="12820"/>
                  </a:cubicBezTo>
                  <a:cubicBezTo>
                    <a:pt x="7364" y="13752"/>
                    <a:pt x="8432" y="14128"/>
                    <a:pt x="9525" y="14128"/>
                  </a:cubicBezTo>
                  <a:cubicBezTo>
                    <a:pt x="9724" y="14128"/>
                    <a:pt x="9924" y="14116"/>
                    <a:pt x="10122" y="14092"/>
                  </a:cubicBezTo>
                  <a:cubicBezTo>
                    <a:pt x="11471" y="13937"/>
                    <a:pt x="12774" y="13425"/>
                    <a:pt x="13984" y="12851"/>
                  </a:cubicBezTo>
                  <a:cubicBezTo>
                    <a:pt x="14558" y="12587"/>
                    <a:pt x="15101" y="12308"/>
                    <a:pt x="15644" y="11998"/>
                  </a:cubicBezTo>
                  <a:cubicBezTo>
                    <a:pt x="15752" y="12510"/>
                    <a:pt x="15938" y="13006"/>
                    <a:pt x="16233" y="13456"/>
                  </a:cubicBezTo>
                  <a:cubicBezTo>
                    <a:pt x="16946" y="14541"/>
                    <a:pt x="18172" y="15146"/>
                    <a:pt x="19443" y="15317"/>
                  </a:cubicBezTo>
                  <a:cubicBezTo>
                    <a:pt x="19676" y="15346"/>
                    <a:pt x="19908" y="15359"/>
                    <a:pt x="20141" y="15359"/>
                  </a:cubicBezTo>
                  <a:cubicBezTo>
                    <a:pt x="22422" y="15359"/>
                    <a:pt x="24684" y="14040"/>
                    <a:pt x="26500" y="12618"/>
                  </a:cubicBezTo>
                  <a:cubicBezTo>
                    <a:pt x="26671" y="12944"/>
                    <a:pt x="26903" y="13270"/>
                    <a:pt x="27183" y="13549"/>
                  </a:cubicBezTo>
                  <a:cubicBezTo>
                    <a:pt x="28063" y="14415"/>
                    <a:pt x="29202" y="14737"/>
                    <a:pt x="30385" y="14737"/>
                  </a:cubicBezTo>
                  <a:cubicBezTo>
                    <a:pt x="31745" y="14737"/>
                    <a:pt x="33164" y="14311"/>
                    <a:pt x="34317" y="13797"/>
                  </a:cubicBezTo>
                  <a:cubicBezTo>
                    <a:pt x="35046" y="13471"/>
                    <a:pt x="35744" y="13068"/>
                    <a:pt x="36411" y="12618"/>
                  </a:cubicBezTo>
                  <a:cubicBezTo>
                    <a:pt x="36706" y="13130"/>
                    <a:pt x="37093" y="13580"/>
                    <a:pt x="37636" y="13921"/>
                  </a:cubicBezTo>
                  <a:cubicBezTo>
                    <a:pt x="38542" y="14517"/>
                    <a:pt x="39656" y="14715"/>
                    <a:pt x="40741" y="14715"/>
                  </a:cubicBezTo>
                  <a:cubicBezTo>
                    <a:pt x="41012" y="14715"/>
                    <a:pt x="41281" y="14703"/>
                    <a:pt x="41545" y="14681"/>
                  </a:cubicBezTo>
                  <a:cubicBezTo>
                    <a:pt x="44569" y="14433"/>
                    <a:pt x="47345" y="13084"/>
                    <a:pt x="49842" y="11440"/>
                  </a:cubicBezTo>
                  <a:cubicBezTo>
                    <a:pt x="51129" y="10587"/>
                    <a:pt x="52355" y="9671"/>
                    <a:pt x="53580" y="8741"/>
                  </a:cubicBezTo>
                  <a:cubicBezTo>
                    <a:pt x="53925" y="8472"/>
                    <a:pt x="53712" y="7930"/>
                    <a:pt x="53383" y="7930"/>
                  </a:cubicBezTo>
                  <a:cubicBezTo>
                    <a:pt x="53313" y="7930"/>
                    <a:pt x="53238" y="7955"/>
                    <a:pt x="53161" y="8012"/>
                  </a:cubicBezTo>
                  <a:cubicBezTo>
                    <a:pt x="51145" y="9547"/>
                    <a:pt x="49098" y="11083"/>
                    <a:pt x="46833" y="12231"/>
                  </a:cubicBezTo>
                  <a:cubicBezTo>
                    <a:pt x="45067" y="13133"/>
                    <a:pt x="42957" y="13896"/>
                    <a:pt x="40906" y="13896"/>
                  </a:cubicBezTo>
                  <a:cubicBezTo>
                    <a:pt x="40490" y="13896"/>
                    <a:pt x="40076" y="13865"/>
                    <a:pt x="39668" y="13797"/>
                  </a:cubicBezTo>
                  <a:cubicBezTo>
                    <a:pt x="38582" y="13611"/>
                    <a:pt x="37605" y="13084"/>
                    <a:pt x="37078" y="12122"/>
                  </a:cubicBezTo>
                  <a:cubicBezTo>
                    <a:pt x="38350" y="11114"/>
                    <a:pt x="39451" y="9889"/>
                    <a:pt x="40288" y="8493"/>
                  </a:cubicBezTo>
                  <a:cubicBezTo>
                    <a:pt x="40924" y="7469"/>
                    <a:pt x="41638" y="6166"/>
                    <a:pt x="41622" y="4910"/>
                  </a:cubicBezTo>
                  <a:cubicBezTo>
                    <a:pt x="41610" y="3913"/>
                    <a:pt x="40933" y="3209"/>
                    <a:pt x="40057" y="3209"/>
                  </a:cubicBezTo>
                  <a:cubicBezTo>
                    <a:pt x="39830" y="3209"/>
                    <a:pt x="39589" y="3257"/>
                    <a:pt x="39342" y="3359"/>
                  </a:cubicBezTo>
                  <a:cubicBezTo>
                    <a:pt x="38086" y="3871"/>
                    <a:pt x="37140" y="5251"/>
                    <a:pt x="36566" y="6414"/>
                  </a:cubicBezTo>
                  <a:cubicBezTo>
                    <a:pt x="35961" y="7702"/>
                    <a:pt x="35651" y="9160"/>
                    <a:pt x="35790" y="10571"/>
                  </a:cubicBezTo>
                  <a:cubicBezTo>
                    <a:pt x="35837" y="11005"/>
                    <a:pt x="35930" y="11440"/>
                    <a:pt x="36070" y="11843"/>
                  </a:cubicBezTo>
                  <a:cubicBezTo>
                    <a:pt x="34658" y="12851"/>
                    <a:pt x="33014" y="13611"/>
                    <a:pt x="31324" y="13828"/>
                  </a:cubicBezTo>
                  <a:cubicBezTo>
                    <a:pt x="31039" y="13866"/>
                    <a:pt x="30747" y="13888"/>
                    <a:pt x="30454" y="13888"/>
                  </a:cubicBezTo>
                  <a:cubicBezTo>
                    <a:pt x="29660" y="13888"/>
                    <a:pt x="28859" y="13727"/>
                    <a:pt x="28191" y="13285"/>
                  </a:cubicBezTo>
                  <a:cubicBezTo>
                    <a:pt x="27710" y="12975"/>
                    <a:pt x="27384" y="12541"/>
                    <a:pt x="27183" y="12044"/>
                  </a:cubicBezTo>
                  <a:cubicBezTo>
                    <a:pt x="27260" y="11982"/>
                    <a:pt x="27322" y="11920"/>
                    <a:pt x="27400" y="11858"/>
                  </a:cubicBezTo>
                  <a:cubicBezTo>
                    <a:pt x="28470" y="10928"/>
                    <a:pt x="29416" y="9873"/>
                    <a:pt x="30238" y="8741"/>
                  </a:cubicBezTo>
                  <a:cubicBezTo>
                    <a:pt x="31014" y="7671"/>
                    <a:pt x="31898" y="6399"/>
                    <a:pt x="32223" y="5096"/>
                  </a:cubicBezTo>
                  <a:cubicBezTo>
                    <a:pt x="32444" y="4143"/>
                    <a:pt x="32075" y="2994"/>
                    <a:pt x="31050" y="2994"/>
                  </a:cubicBezTo>
                  <a:cubicBezTo>
                    <a:pt x="30924" y="2994"/>
                    <a:pt x="30788" y="3011"/>
                    <a:pt x="30641" y="3049"/>
                  </a:cubicBezTo>
                  <a:cubicBezTo>
                    <a:pt x="29990" y="3204"/>
                    <a:pt x="29463" y="3716"/>
                    <a:pt x="28997" y="4166"/>
                  </a:cubicBezTo>
                  <a:cubicBezTo>
                    <a:pt x="28485" y="4662"/>
                    <a:pt x="28036" y="5220"/>
                    <a:pt x="27648" y="5810"/>
                  </a:cubicBezTo>
                  <a:cubicBezTo>
                    <a:pt x="26578" y="7407"/>
                    <a:pt x="25663" y="9811"/>
                    <a:pt x="26175" y="11796"/>
                  </a:cubicBezTo>
                  <a:cubicBezTo>
                    <a:pt x="25306" y="12479"/>
                    <a:pt x="24375" y="13099"/>
                    <a:pt x="23383" y="13595"/>
                  </a:cubicBezTo>
                  <a:cubicBezTo>
                    <a:pt x="22409" y="14090"/>
                    <a:pt x="21139" y="14483"/>
                    <a:pt x="19943" y="14483"/>
                  </a:cubicBezTo>
                  <a:cubicBezTo>
                    <a:pt x="18625" y="14483"/>
                    <a:pt x="17395" y="14006"/>
                    <a:pt x="16745" y="12665"/>
                  </a:cubicBezTo>
                  <a:cubicBezTo>
                    <a:pt x="16574" y="12308"/>
                    <a:pt x="16466" y="11920"/>
                    <a:pt x="16419" y="11517"/>
                  </a:cubicBezTo>
                  <a:cubicBezTo>
                    <a:pt x="16838" y="11253"/>
                    <a:pt x="17241" y="10974"/>
                    <a:pt x="17644" y="10680"/>
                  </a:cubicBezTo>
                  <a:cubicBezTo>
                    <a:pt x="19878" y="9005"/>
                    <a:pt x="21770" y="6911"/>
                    <a:pt x="23166" y="4491"/>
                  </a:cubicBezTo>
                  <a:cubicBezTo>
                    <a:pt x="23677" y="3607"/>
                    <a:pt x="24329" y="2134"/>
                    <a:pt x="23305" y="1343"/>
                  </a:cubicBezTo>
                  <a:cubicBezTo>
                    <a:pt x="23031" y="1133"/>
                    <a:pt x="22730" y="1047"/>
                    <a:pt x="22419" y="1047"/>
                  </a:cubicBezTo>
                  <a:cubicBezTo>
                    <a:pt x="21466" y="1047"/>
                    <a:pt x="20420" y="1856"/>
                    <a:pt x="19754" y="2382"/>
                  </a:cubicBezTo>
                  <a:cubicBezTo>
                    <a:pt x="17613" y="4041"/>
                    <a:pt x="16109" y="6539"/>
                    <a:pt x="15675" y="9222"/>
                  </a:cubicBezTo>
                  <a:cubicBezTo>
                    <a:pt x="15566" y="9827"/>
                    <a:pt x="15519" y="10447"/>
                    <a:pt x="15550" y="11083"/>
                  </a:cubicBezTo>
                  <a:cubicBezTo>
                    <a:pt x="14930" y="11455"/>
                    <a:pt x="14294" y="11796"/>
                    <a:pt x="13643" y="12091"/>
                  </a:cubicBezTo>
                  <a:cubicBezTo>
                    <a:pt x="12582" y="12583"/>
                    <a:pt x="10931" y="13319"/>
                    <a:pt x="9507" y="13319"/>
                  </a:cubicBezTo>
                  <a:cubicBezTo>
                    <a:pt x="8598" y="13319"/>
                    <a:pt x="7782" y="13020"/>
                    <a:pt x="7268" y="12169"/>
                  </a:cubicBezTo>
                  <a:cubicBezTo>
                    <a:pt x="7020" y="11765"/>
                    <a:pt x="6896" y="11315"/>
                    <a:pt x="6834" y="10866"/>
                  </a:cubicBezTo>
                  <a:cubicBezTo>
                    <a:pt x="7423" y="10431"/>
                    <a:pt x="7997" y="9966"/>
                    <a:pt x="8509" y="9516"/>
                  </a:cubicBezTo>
                  <a:cubicBezTo>
                    <a:pt x="10680" y="7593"/>
                    <a:pt x="12464" y="5158"/>
                    <a:pt x="13565" y="2475"/>
                  </a:cubicBezTo>
                  <a:cubicBezTo>
                    <a:pt x="13782" y="1948"/>
                    <a:pt x="13953" y="1343"/>
                    <a:pt x="13751" y="784"/>
                  </a:cubicBezTo>
                  <a:cubicBezTo>
                    <a:pt x="13568" y="277"/>
                    <a:pt x="13104" y="0"/>
                    <a:pt x="125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03" name="Google Shape;4603;p25"/>
            <p:cNvGrpSpPr/>
            <p:nvPr/>
          </p:nvGrpSpPr>
          <p:grpSpPr>
            <a:xfrm rot="10800000" flipH="1">
              <a:off x="7593260" y="304788"/>
              <a:ext cx="1165950" cy="1168100"/>
              <a:chOff x="1419375" y="3941050"/>
              <a:chExt cx="1165950" cy="1168100"/>
            </a:xfrm>
          </p:grpSpPr>
          <p:sp>
            <p:nvSpPr>
              <p:cNvPr id="4604" name="Google Shape;4604;p25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25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25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25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25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25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25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25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25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25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25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25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25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25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25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25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25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25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25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25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25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25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25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25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25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25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25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25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25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25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4" name="Google Shape;4634;p25"/>
            <p:cNvGrpSpPr/>
            <p:nvPr/>
          </p:nvGrpSpPr>
          <p:grpSpPr>
            <a:xfrm rot="10800000" flipH="1">
              <a:off x="155985" y="4238313"/>
              <a:ext cx="632450" cy="714300"/>
              <a:chOff x="1431000" y="1568225"/>
              <a:chExt cx="632450" cy="714300"/>
            </a:xfrm>
          </p:grpSpPr>
          <p:sp>
            <p:nvSpPr>
              <p:cNvPr id="4635" name="Google Shape;4635;p25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25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25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25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25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25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25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25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25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25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45" name="Google Shape;4645;p25"/>
            <p:cNvSpPr/>
            <p:nvPr/>
          </p:nvSpPr>
          <p:spPr>
            <a:xfrm flipH="1">
              <a:off x="7677760" y="4524288"/>
              <a:ext cx="1348150" cy="384000"/>
            </a:xfrm>
            <a:custGeom>
              <a:avLst/>
              <a:gdLst/>
              <a:ahLst/>
              <a:cxnLst/>
              <a:rect l="l" t="t" r="r" b="b"/>
              <a:pathLst>
                <a:path w="53926" h="15360" extrusionOk="0">
                  <a:moveTo>
                    <a:pt x="12560" y="848"/>
                  </a:moveTo>
                  <a:cubicBezTo>
                    <a:pt x="13552" y="848"/>
                    <a:pt x="12437" y="2961"/>
                    <a:pt x="12185" y="3452"/>
                  </a:cubicBezTo>
                  <a:cubicBezTo>
                    <a:pt x="11611" y="4553"/>
                    <a:pt x="10944" y="5608"/>
                    <a:pt x="10169" y="6570"/>
                  </a:cubicBezTo>
                  <a:cubicBezTo>
                    <a:pt x="9192" y="7779"/>
                    <a:pt x="8044" y="8912"/>
                    <a:pt x="6788" y="9858"/>
                  </a:cubicBezTo>
                  <a:cubicBezTo>
                    <a:pt x="6788" y="9563"/>
                    <a:pt x="6819" y="9284"/>
                    <a:pt x="6850" y="9005"/>
                  </a:cubicBezTo>
                  <a:cubicBezTo>
                    <a:pt x="6989" y="7888"/>
                    <a:pt x="7284" y="6787"/>
                    <a:pt x="7703" y="5763"/>
                  </a:cubicBezTo>
                  <a:cubicBezTo>
                    <a:pt x="8509" y="3809"/>
                    <a:pt x="10060" y="1638"/>
                    <a:pt x="12169" y="924"/>
                  </a:cubicBezTo>
                  <a:cubicBezTo>
                    <a:pt x="12326" y="872"/>
                    <a:pt x="12455" y="848"/>
                    <a:pt x="12560" y="848"/>
                  </a:cubicBezTo>
                  <a:close/>
                  <a:moveTo>
                    <a:pt x="22458" y="1902"/>
                  </a:moveTo>
                  <a:cubicBezTo>
                    <a:pt x="22754" y="1902"/>
                    <a:pt x="22964" y="2058"/>
                    <a:pt x="22995" y="2475"/>
                  </a:cubicBezTo>
                  <a:cubicBezTo>
                    <a:pt x="23042" y="2971"/>
                    <a:pt x="22793" y="3452"/>
                    <a:pt x="22561" y="3871"/>
                  </a:cubicBezTo>
                  <a:cubicBezTo>
                    <a:pt x="22266" y="4398"/>
                    <a:pt x="21940" y="4926"/>
                    <a:pt x="21584" y="5437"/>
                  </a:cubicBezTo>
                  <a:cubicBezTo>
                    <a:pt x="20917" y="6399"/>
                    <a:pt x="20157" y="7299"/>
                    <a:pt x="19335" y="8121"/>
                  </a:cubicBezTo>
                  <a:cubicBezTo>
                    <a:pt x="18420" y="9020"/>
                    <a:pt x="17427" y="9842"/>
                    <a:pt x="16357" y="10556"/>
                  </a:cubicBezTo>
                  <a:cubicBezTo>
                    <a:pt x="16388" y="9966"/>
                    <a:pt x="16481" y="9377"/>
                    <a:pt x="16605" y="8834"/>
                  </a:cubicBezTo>
                  <a:cubicBezTo>
                    <a:pt x="16853" y="7733"/>
                    <a:pt x="17272" y="6694"/>
                    <a:pt x="17861" y="5732"/>
                  </a:cubicBezTo>
                  <a:cubicBezTo>
                    <a:pt x="18466" y="4755"/>
                    <a:pt x="19226" y="3886"/>
                    <a:pt x="20110" y="3157"/>
                  </a:cubicBezTo>
                  <a:cubicBezTo>
                    <a:pt x="20453" y="2870"/>
                    <a:pt x="21721" y="1902"/>
                    <a:pt x="22458" y="1902"/>
                  </a:cubicBezTo>
                  <a:close/>
                  <a:moveTo>
                    <a:pt x="30991" y="3856"/>
                  </a:moveTo>
                  <a:cubicBezTo>
                    <a:pt x="31291" y="3856"/>
                    <a:pt x="31494" y="4081"/>
                    <a:pt x="31463" y="4538"/>
                  </a:cubicBezTo>
                  <a:cubicBezTo>
                    <a:pt x="31432" y="5112"/>
                    <a:pt x="31122" y="5639"/>
                    <a:pt x="30874" y="6135"/>
                  </a:cubicBezTo>
                  <a:cubicBezTo>
                    <a:pt x="30331" y="7174"/>
                    <a:pt x="29680" y="8167"/>
                    <a:pt x="28935" y="9082"/>
                  </a:cubicBezTo>
                  <a:cubicBezTo>
                    <a:pt x="28330" y="9827"/>
                    <a:pt x="27648" y="10525"/>
                    <a:pt x="26934" y="11160"/>
                  </a:cubicBezTo>
                  <a:cubicBezTo>
                    <a:pt x="26888" y="10866"/>
                    <a:pt x="26872" y="10587"/>
                    <a:pt x="26888" y="10292"/>
                  </a:cubicBezTo>
                  <a:cubicBezTo>
                    <a:pt x="26950" y="9036"/>
                    <a:pt x="27431" y="7810"/>
                    <a:pt x="28051" y="6740"/>
                  </a:cubicBezTo>
                  <a:cubicBezTo>
                    <a:pt x="28641" y="5748"/>
                    <a:pt x="29463" y="4646"/>
                    <a:pt x="30455" y="4041"/>
                  </a:cubicBezTo>
                  <a:cubicBezTo>
                    <a:pt x="30648" y="3918"/>
                    <a:pt x="30833" y="3856"/>
                    <a:pt x="30991" y="3856"/>
                  </a:cubicBezTo>
                  <a:close/>
                  <a:moveTo>
                    <a:pt x="40079" y="4041"/>
                  </a:moveTo>
                  <a:cubicBezTo>
                    <a:pt x="40710" y="4041"/>
                    <a:pt x="40830" y="4668"/>
                    <a:pt x="40769" y="5189"/>
                  </a:cubicBezTo>
                  <a:cubicBezTo>
                    <a:pt x="40660" y="6259"/>
                    <a:pt x="40009" y="7376"/>
                    <a:pt x="39451" y="8276"/>
                  </a:cubicBezTo>
                  <a:cubicBezTo>
                    <a:pt x="38846" y="9222"/>
                    <a:pt x="38132" y="10075"/>
                    <a:pt x="37310" y="10819"/>
                  </a:cubicBezTo>
                  <a:cubicBezTo>
                    <a:pt x="37140" y="10990"/>
                    <a:pt x="36954" y="11145"/>
                    <a:pt x="36752" y="11300"/>
                  </a:cubicBezTo>
                  <a:cubicBezTo>
                    <a:pt x="36488" y="10307"/>
                    <a:pt x="36566" y="9206"/>
                    <a:pt x="36799" y="8229"/>
                  </a:cubicBezTo>
                  <a:cubicBezTo>
                    <a:pt x="37109" y="7004"/>
                    <a:pt x="37714" y="5872"/>
                    <a:pt x="38582" y="4957"/>
                  </a:cubicBezTo>
                  <a:cubicBezTo>
                    <a:pt x="38954" y="4569"/>
                    <a:pt x="39482" y="4041"/>
                    <a:pt x="40056" y="4041"/>
                  </a:cubicBezTo>
                  <a:cubicBezTo>
                    <a:pt x="40063" y="4041"/>
                    <a:pt x="40071" y="4041"/>
                    <a:pt x="40079" y="4041"/>
                  </a:cubicBezTo>
                  <a:close/>
                  <a:moveTo>
                    <a:pt x="12590" y="0"/>
                  </a:moveTo>
                  <a:cubicBezTo>
                    <a:pt x="12538" y="0"/>
                    <a:pt x="12486" y="3"/>
                    <a:pt x="12433" y="9"/>
                  </a:cubicBezTo>
                  <a:cubicBezTo>
                    <a:pt x="11208" y="118"/>
                    <a:pt x="9967" y="1157"/>
                    <a:pt x="9145" y="2010"/>
                  </a:cubicBezTo>
                  <a:cubicBezTo>
                    <a:pt x="7299" y="3902"/>
                    <a:pt x="6276" y="6554"/>
                    <a:pt x="5997" y="9160"/>
                  </a:cubicBezTo>
                  <a:cubicBezTo>
                    <a:pt x="5950" y="9578"/>
                    <a:pt x="5935" y="10013"/>
                    <a:pt x="5950" y="10431"/>
                  </a:cubicBezTo>
                  <a:cubicBezTo>
                    <a:pt x="5500" y="10726"/>
                    <a:pt x="5035" y="11005"/>
                    <a:pt x="4554" y="11238"/>
                  </a:cubicBezTo>
                  <a:cubicBezTo>
                    <a:pt x="3678" y="11670"/>
                    <a:pt x="2727" y="11969"/>
                    <a:pt x="1762" y="11969"/>
                  </a:cubicBezTo>
                  <a:cubicBezTo>
                    <a:pt x="1411" y="11969"/>
                    <a:pt x="1059" y="11930"/>
                    <a:pt x="708" y="11843"/>
                  </a:cubicBezTo>
                  <a:cubicBezTo>
                    <a:pt x="670" y="11834"/>
                    <a:pt x="634" y="11830"/>
                    <a:pt x="600" y="11830"/>
                  </a:cubicBezTo>
                  <a:cubicBezTo>
                    <a:pt x="153" y="11830"/>
                    <a:pt x="1" y="12534"/>
                    <a:pt x="491" y="12649"/>
                  </a:cubicBezTo>
                  <a:cubicBezTo>
                    <a:pt x="926" y="12760"/>
                    <a:pt x="1359" y="12810"/>
                    <a:pt x="1789" y="12810"/>
                  </a:cubicBezTo>
                  <a:cubicBezTo>
                    <a:pt x="3290" y="12810"/>
                    <a:pt x="4748" y="12194"/>
                    <a:pt x="6074" y="11362"/>
                  </a:cubicBezTo>
                  <a:cubicBezTo>
                    <a:pt x="6183" y="11889"/>
                    <a:pt x="6384" y="12386"/>
                    <a:pt x="6694" y="12820"/>
                  </a:cubicBezTo>
                  <a:cubicBezTo>
                    <a:pt x="7364" y="13752"/>
                    <a:pt x="8432" y="14128"/>
                    <a:pt x="9525" y="14128"/>
                  </a:cubicBezTo>
                  <a:cubicBezTo>
                    <a:pt x="9724" y="14128"/>
                    <a:pt x="9924" y="14116"/>
                    <a:pt x="10122" y="14092"/>
                  </a:cubicBezTo>
                  <a:cubicBezTo>
                    <a:pt x="11471" y="13937"/>
                    <a:pt x="12774" y="13425"/>
                    <a:pt x="13984" y="12851"/>
                  </a:cubicBezTo>
                  <a:cubicBezTo>
                    <a:pt x="14558" y="12587"/>
                    <a:pt x="15101" y="12308"/>
                    <a:pt x="15644" y="11998"/>
                  </a:cubicBezTo>
                  <a:cubicBezTo>
                    <a:pt x="15752" y="12510"/>
                    <a:pt x="15938" y="13006"/>
                    <a:pt x="16233" y="13456"/>
                  </a:cubicBezTo>
                  <a:cubicBezTo>
                    <a:pt x="16946" y="14541"/>
                    <a:pt x="18172" y="15146"/>
                    <a:pt x="19443" y="15317"/>
                  </a:cubicBezTo>
                  <a:cubicBezTo>
                    <a:pt x="19676" y="15346"/>
                    <a:pt x="19908" y="15359"/>
                    <a:pt x="20141" y="15359"/>
                  </a:cubicBezTo>
                  <a:cubicBezTo>
                    <a:pt x="22422" y="15359"/>
                    <a:pt x="24684" y="14040"/>
                    <a:pt x="26500" y="12618"/>
                  </a:cubicBezTo>
                  <a:cubicBezTo>
                    <a:pt x="26671" y="12944"/>
                    <a:pt x="26903" y="13270"/>
                    <a:pt x="27183" y="13549"/>
                  </a:cubicBezTo>
                  <a:cubicBezTo>
                    <a:pt x="28063" y="14415"/>
                    <a:pt x="29202" y="14737"/>
                    <a:pt x="30385" y="14737"/>
                  </a:cubicBezTo>
                  <a:cubicBezTo>
                    <a:pt x="31745" y="14737"/>
                    <a:pt x="33164" y="14311"/>
                    <a:pt x="34317" y="13797"/>
                  </a:cubicBezTo>
                  <a:cubicBezTo>
                    <a:pt x="35046" y="13471"/>
                    <a:pt x="35744" y="13068"/>
                    <a:pt x="36411" y="12618"/>
                  </a:cubicBezTo>
                  <a:cubicBezTo>
                    <a:pt x="36706" y="13130"/>
                    <a:pt x="37093" y="13580"/>
                    <a:pt x="37636" y="13921"/>
                  </a:cubicBezTo>
                  <a:cubicBezTo>
                    <a:pt x="38542" y="14517"/>
                    <a:pt x="39656" y="14715"/>
                    <a:pt x="40741" y="14715"/>
                  </a:cubicBezTo>
                  <a:cubicBezTo>
                    <a:pt x="41012" y="14715"/>
                    <a:pt x="41281" y="14703"/>
                    <a:pt x="41545" y="14681"/>
                  </a:cubicBezTo>
                  <a:cubicBezTo>
                    <a:pt x="44569" y="14433"/>
                    <a:pt x="47345" y="13084"/>
                    <a:pt x="49842" y="11440"/>
                  </a:cubicBezTo>
                  <a:cubicBezTo>
                    <a:pt x="51129" y="10587"/>
                    <a:pt x="52355" y="9671"/>
                    <a:pt x="53580" y="8741"/>
                  </a:cubicBezTo>
                  <a:cubicBezTo>
                    <a:pt x="53925" y="8472"/>
                    <a:pt x="53712" y="7930"/>
                    <a:pt x="53383" y="7930"/>
                  </a:cubicBezTo>
                  <a:cubicBezTo>
                    <a:pt x="53313" y="7930"/>
                    <a:pt x="53238" y="7955"/>
                    <a:pt x="53161" y="8012"/>
                  </a:cubicBezTo>
                  <a:cubicBezTo>
                    <a:pt x="51145" y="9547"/>
                    <a:pt x="49098" y="11083"/>
                    <a:pt x="46833" y="12231"/>
                  </a:cubicBezTo>
                  <a:cubicBezTo>
                    <a:pt x="45067" y="13133"/>
                    <a:pt x="42957" y="13896"/>
                    <a:pt x="40906" y="13896"/>
                  </a:cubicBezTo>
                  <a:cubicBezTo>
                    <a:pt x="40490" y="13896"/>
                    <a:pt x="40076" y="13865"/>
                    <a:pt x="39668" y="13797"/>
                  </a:cubicBezTo>
                  <a:cubicBezTo>
                    <a:pt x="38582" y="13611"/>
                    <a:pt x="37605" y="13084"/>
                    <a:pt x="37078" y="12122"/>
                  </a:cubicBezTo>
                  <a:cubicBezTo>
                    <a:pt x="38350" y="11114"/>
                    <a:pt x="39451" y="9889"/>
                    <a:pt x="40288" y="8493"/>
                  </a:cubicBezTo>
                  <a:cubicBezTo>
                    <a:pt x="40924" y="7469"/>
                    <a:pt x="41638" y="6166"/>
                    <a:pt x="41622" y="4910"/>
                  </a:cubicBezTo>
                  <a:cubicBezTo>
                    <a:pt x="41610" y="3913"/>
                    <a:pt x="40933" y="3209"/>
                    <a:pt x="40057" y="3209"/>
                  </a:cubicBezTo>
                  <a:cubicBezTo>
                    <a:pt x="39830" y="3209"/>
                    <a:pt x="39589" y="3257"/>
                    <a:pt x="39342" y="3359"/>
                  </a:cubicBezTo>
                  <a:cubicBezTo>
                    <a:pt x="38086" y="3871"/>
                    <a:pt x="37140" y="5251"/>
                    <a:pt x="36566" y="6414"/>
                  </a:cubicBezTo>
                  <a:cubicBezTo>
                    <a:pt x="35961" y="7702"/>
                    <a:pt x="35651" y="9160"/>
                    <a:pt x="35790" y="10571"/>
                  </a:cubicBezTo>
                  <a:cubicBezTo>
                    <a:pt x="35837" y="11005"/>
                    <a:pt x="35930" y="11440"/>
                    <a:pt x="36070" y="11843"/>
                  </a:cubicBezTo>
                  <a:cubicBezTo>
                    <a:pt x="34658" y="12851"/>
                    <a:pt x="33014" y="13611"/>
                    <a:pt x="31324" y="13828"/>
                  </a:cubicBezTo>
                  <a:cubicBezTo>
                    <a:pt x="31039" y="13866"/>
                    <a:pt x="30747" y="13888"/>
                    <a:pt x="30454" y="13888"/>
                  </a:cubicBezTo>
                  <a:cubicBezTo>
                    <a:pt x="29660" y="13888"/>
                    <a:pt x="28859" y="13727"/>
                    <a:pt x="28191" y="13285"/>
                  </a:cubicBezTo>
                  <a:cubicBezTo>
                    <a:pt x="27710" y="12975"/>
                    <a:pt x="27384" y="12541"/>
                    <a:pt x="27183" y="12044"/>
                  </a:cubicBezTo>
                  <a:cubicBezTo>
                    <a:pt x="27260" y="11982"/>
                    <a:pt x="27322" y="11920"/>
                    <a:pt x="27400" y="11858"/>
                  </a:cubicBezTo>
                  <a:cubicBezTo>
                    <a:pt x="28470" y="10928"/>
                    <a:pt x="29416" y="9873"/>
                    <a:pt x="30238" y="8741"/>
                  </a:cubicBezTo>
                  <a:cubicBezTo>
                    <a:pt x="31014" y="7671"/>
                    <a:pt x="31898" y="6399"/>
                    <a:pt x="32223" y="5096"/>
                  </a:cubicBezTo>
                  <a:cubicBezTo>
                    <a:pt x="32444" y="4143"/>
                    <a:pt x="32075" y="2994"/>
                    <a:pt x="31050" y="2994"/>
                  </a:cubicBezTo>
                  <a:cubicBezTo>
                    <a:pt x="30924" y="2994"/>
                    <a:pt x="30788" y="3011"/>
                    <a:pt x="30641" y="3049"/>
                  </a:cubicBezTo>
                  <a:cubicBezTo>
                    <a:pt x="29990" y="3204"/>
                    <a:pt x="29463" y="3716"/>
                    <a:pt x="28997" y="4166"/>
                  </a:cubicBezTo>
                  <a:cubicBezTo>
                    <a:pt x="28485" y="4662"/>
                    <a:pt x="28036" y="5220"/>
                    <a:pt x="27648" y="5810"/>
                  </a:cubicBezTo>
                  <a:cubicBezTo>
                    <a:pt x="26578" y="7407"/>
                    <a:pt x="25663" y="9811"/>
                    <a:pt x="26175" y="11796"/>
                  </a:cubicBezTo>
                  <a:cubicBezTo>
                    <a:pt x="25306" y="12479"/>
                    <a:pt x="24375" y="13099"/>
                    <a:pt x="23383" y="13595"/>
                  </a:cubicBezTo>
                  <a:cubicBezTo>
                    <a:pt x="22409" y="14090"/>
                    <a:pt x="21139" y="14483"/>
                    <a:pt x="19943" y="14483"/>
                  </a:cubicBezTo>
                  <a:cubicBezTo>
                    <a:pt x="18625" y="14483"/>
                    <a:pt x="17395" y="14006"/>
                    <a:pt x="16745" y="12665"/>
                  </a:cubicBezTo>
                  <a:cubicBezTo>
                    <a:pt x="16574" y="12308"/>
                    <a:pt x="16466" y="11920"/>
                    <a:pt x="16419" y="11517"/>
                  </a:cubicBezTo>
                  <a:cubicBezTo>
                    <a:pt x="16838" y="11253"/>
                    <a:pt x="17241" y="10974"/>
                    <a:pt x="17644" y="10680"/>
                  </a:cubicBezTo>
                  <a:cubicBezTo>
                    <a:pt x="19878" y="9005"/>
                    <a:pt x="21770" y="6911"/>
                    <a:pt x="23166" y="4491"/>
                  </a:cubicBezTo>
                  <a:cubicBezTo>
                    <a:pt x="23677" y="3607"/>
                    <a:pt x="24329" y="2134"/>
                    <a:pt x="23305" y="1343"/>
                  </a:cubicBezTo>
                  <a:cubicBezTo>
                    <a:pt x="23031" y="1133"/>
                    <a:pt x="22730" y="1047"/>
                    <a:pt x="22419" y="1047"/>
                  </a:cubicBezTo>
                  <a:cubicBezTo>
                    <a:pt x="21466" y="1047"/>
                    <a:pt x="20420" y="1856"/>
                    <a:pt x="19754" y="2382"/>
                  </a:cubicBezTo>
                  <a:cubicBezTo>
                    <a:pt x="17613" y="4041"/>
                    <a:pt x="16109" y="6539"/>
                    <a:pt x="15675" y="9222"/>
                  </a:cubicBezTo>
                  <a:cubicBezTo>
                    <a:pt x="15566" y="9827"/>
                    <a:pt x="15519" y="10447"/>
                    <a:pt x="15550" y="11083"/>
                  </a:cubicBezTo>
                  <a:cubicBezTo>
                    <a:pt x="14930" y="11455"/>
                    <a:pt x="14294" y="11796"/>
                    <a:pt x="13643" y="12091"/>
                  </a:cubicBezTo>
                  <a:cubicBezTo>
                    <a:pt x="12582" y="12583"/>
                    <a:pt x="10931" y="13319"/>
                    <a:pt x="9507" y="13319"/>
                  </a:cubicBezTo>
                  <a:cubicBezTo>
                    <a:pt x="8598" y="13319"/>
                    <a:pt x="7782" y="13020"/>
                    <a:pt x="7268" y="12169"/>
                  </a:cubicBezTo>
                  <a:cubicBezTo>
                    <a:pt x="7020" y="11765"/>
                    <a:pt x="6896" y="11315"/>
                    <a:pt x="6834" y="10866"/>
                  </a:cubicBezTo>
                  <a:cubicBezTo>
                    <a:pt x="7423" y="10431"/>
                    <a:pt x="7997" y="9966"/>
                    <a:pt x="8509" y="9516"/>
                  </a:cubicBezTo>
                  <a:cubicBezTo>
                    <a:pt x="10680" y="7593"/>
                    <a:pt x="12464" y="5158"/>
                    <a:pt x="13565" y="2475"/>
                  </a:cubicBezTo>
                  <a:cubicBezTo>
                    <a:pt x="13782" y="1948"/>
                    <a:pt x="13953" y="1343"/>
                    <a:pt x="13751" y="784"/>
                  </a:cubicBezTo>
                  <a:cubicBezTo>
                    <a:pt x="13568" y="277"/>
                    <a:pt x="13104" y="0"/>
                    <a:pt x="125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25"/>
            <p:cNvSpPr/>
            <p:nvPr/>
          </p:nvSpPr>
          <p:spPr>
            <a:xfrm flipH="1">
              <a:off x="3592290" y="4811450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25"/>
            <p:cNvSpPr/>
            <p:nvPr/>
          </p:nvSpPr>
          <p:spPr>
            <a:xfrm flipH="1">
              <a:off x="179791" y="707950"/>
              <a:ext cx="203344" cy="211129"/>
            </a:xfrm>
            <a:custGeom>
              <a:avLst/>
              <a:gdLst/>
              <a:ahLst/>
              <a:cxnLst/>
              <a:rect l="l" t="t" r="r" b="b"/>
              <a:pathLst>
                <a:path w="5407" h="5614" extrusionOk="0">
                  <a:moveTo>
                    <a:pt x="1573" y="0"/>
                  </a:moveTo>
                  <a:lnTo>
                    <a:pt x="537" y="595"/>
                  </a:lnTo>
                  <a:lnTo>
                    <a:pt x="1977" y="2643"/>
                  </a:lnTo>
                  <a:lnTo>
                    <a:pt x="13" y="4072"/>
                  </a:lnTo>
                  <a:cubicBezTo>
                    <a:pt x="1" y="4084"/>
                    <a:pt x="680" y="4882"/>
                    <a:pt x="763" y="4894"/>
                  </a:cubicBezTo>
                  <a:cubicBezTo>
                    <a:pt x="764" y="4894"/>
                    <a:pt x="764" y="4894"/>
                    <a:pt x="765" y="4894"/>
                  </a:cubicBezTo>
                  <a:cubicBezTo>
                    <a:pt x="864" y="4894"/>
                    <a:pt x="2478" y="3620"/>
                    <a:pt x="2513" y="3620"/>
                  </a:cubicBezTo>
                  <a:cubicBezTo>
                    <a:pt x="2561" y="3620"/>
                    <a:pt x="4061" y="5525"/>
                    <a:pt x="4156" y="5608"/>
                  </a:cubicBezTo>
                  <a:cubicBezTo>
                    <a:pt x="4161" y="5611"/>
                    <a:pt x="4167" y="5613"/>
                    <a:pt x="4175" y="5613"/>
                  </a:cubicBezTo>
                  <a:cubicBezTo>
                    <a:pt x="4331" y="5613"/>
                    <a:pt x="5085" y="4987"/>
                    <a:pt x="5085" y="4953"/>
                  </a:cubicBezTo>
                  <a:cubicBezTo>
                    <a:pt x="5097" y="4906"/>
                    <a:pt x="3704" y="2893"/>
                    <a:pt x="3740" y="2846"/>
                  </a:cubicBezTo>
                  <a:cubicBezTo>
                    <a:pt x="3763" y="2786"/>
                    <a:pt x="5383" y="1441"/>
                    <a:pt x="5394" y="1369"/>
                  </a:cubicBezTo>
                  <a:cubicBezTo>
                    <a:pt x="5406" y="1286"/>
                    <a:pt x="4847" y="512"/>
                    <a:pt x="4847" y="512"/>
                  </a:cubicBezTo>
                  <a:lnTo>
                    <a:pt x="2894" y="1881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5"/>
            <p:cNvSpPr/>
            <p:nvPr/>
          </p:nvSpPr>
          <p:spPr>
            <a:xfrm flipH="1">
              <a:off x="8664790" y="2964900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49" name="Google Shape;4649;p25"/>
            <p:cNvGrpSpPr/>
            <p:nvPr/>
          </p:nvGrpSpPr>
          <p:grpSpPr>
            <a:xfrm>
              <a:off x="6370988" y="3956250"/>
              <a:ext cx="1222253" cy="508683"/>
              <a:chOff x="4020575" y="1223900"/>
              <a:chExt cx="1222253" cy="508683"/>
            </a:xfrm>
          </p:grpSpPr>
          <p:sp>
            <p:nvSpPr>
              <p:cNvPr id="4650" name="Google Shape;4650;p25"/>
              <p:cNvSpPr/>
              <p:nvPr/>
            </p:nvSpPr>
            <p:spPr>
              <a:xfrm>
                <a:off x="4254153" y="1223900"/>
                <a:ext cx="988675" cy="265446"/>
              </a:xfrm>
              <a:custGeom>
                <a:avLst/>
                <a:gdLst/>
                <a:ahLst/>
                <a:cxnLst/>
                <a:rect l="l" t="t" r="r" b="b"/>
                <a:pathLst>
                  <a:path w="28858" h="7748" extrusionOk="0">
                    <a:moveTo>
                      <a:pt x="11021" y="0"/>
                    </a:moveTo>
                    <a:cubicBezTo>
                      <a:pt x="10971" y="0"/>
                      <a:pt x="10922" y="2"/>
                      <a:pt x="10871" y="4"/>
                    </a:cubicBezTo>
                    <a:cubicBezTo>
                      <a:pt x="8966" y="87"/>
                      <a:pt x="7907" y="1921"/>
                      <a:pt x="7383" y="3802"/>
                    </a:cubicBezTo>
                    <a:cubicBezTo>
                      <a:pt x="7299" y="3505"/>
                      <a:pt x="7204" y="3207"/>
                      <a:pt x="7097" y="2921"/>
                    </a:cubicBezTo>
                    <a:cubicBezTo>
                      <a:pt x="6728" y="1766"/>
                      <a:pt x="6121" y="754"/>
                      <a:pt x="5061" y="397"/>
                    </a:cubicBezTo>
                    <a:cubicBezTo>
                      <a:pt x="4759" y="260"/>
                      <a:pt x="4423" y="186"/>
                      <a:pt x="4051" y="186"/>
                    </a:cubicBezTo>
                    <a:cubicBezTo>
                      <a:pt x="3938" y="186"/>
                      <a:pt x="3823" y="193"/>
                      <a:pt x="3704" y="206"/>
                    </a:cubicBezTo>
                    <a:cubicBezTo>
                      <a:pt x="799" y="564"/>
                      <a:pt x="1" y="5064"/>
                      <a:pt x="334" y="7338"/>
                    </a:cubicBezTo>
                    <a:cubicBezTo>
                      <a:pt x="377" y="7624"/>
                      <a:pt x="578" y="7748"/>
                      <a:pt x="796" y="7748"/>
                    </a:cubicBezTo>
                    <a:cubicBezTo>
                      <a:pt x="1123" y="7748"/>
                      <a:pt x="1489" y="7469"/>
                      <a:pt x="1418" y="7041"/>
                    </a:cubicBezTo>
                    <a:cubicBezTo>
                      <a:pt x="1358" y="6600"/>
                      <a:pt x="1358" y="5945"/>
                      <a:pt x="1442" y="5231"/>
                    </a:cubicBezTo>
                    <a:cubicBezTo>
                      <a:pt x="1775" y="3469"/>
                      <a:pt x="2299" y="1528"/>
                      <a:pt x="3882" y="1338"/>
                    </a:cubicBezTo>
                    <a:cubicBezTo>
                      <a:pt x="3971" y="1327"/>
                      <a:pt x="4056" y="1322"/>
                      <a:pt x="4138" y="1322"/>
                    </a:cubicBezTo>
                    <a:cubicBezTo>
                      <a:pt x="6439" y="1322"/>
                      <a:pt x="6558" y="5217"/>
                      <a:pt x="6799" y="6814"/>
                    </a:cubicBezTo>
                    <a:cubicBezTo>
                      <a:pt x="6839" y="7062"/>
                      <a:pt x="7038" y="7174"/>
                      <a:pt x="7246" y="7174"/>
                    </a:cubicBezTo>
                    <a:cubicBezTo>
                      <a:pt x="7408" y="7174"/>
                      <a:pt x="7576" y="7106"/>
                      <a:pt x="7680" y="6981"/>
                    </a:cubicBezTo>
                    <a:cubicBezTo>
                      <a:pt x="7823" y="6910"/>
                      <a:pt x="7930" y="6767"/>
                      <a:pt x="7930" y="6564"/>
                    </a:cubicBezTo>
                    <a:cubicBezTo>
                      <a:pt x="7930" y="6338"/>
                      <a:pt x="7942" y="6076"/>
                      <a:pt x="7954" y="5802"/>
                    </a:cubicBezTo>
                    <a:cubicBezTo>
                      <a:pt x="8585" y="4350"/>
                      <a:pt x="8883" y="2362"/>
                      <a:pt x="10324" y="1707"/>
                    </a:cubicBezTo>
                    <a:cubicBezTo>
                      <a:pt x="10595" y="1582"/>
                      <a:pt x="10849" y="1525"/>
                      <a:pt x="11088" y="1525"/>
                    </a:cubicBezTo>
                    <a:cubicBezTo>
                      <a:pt x="12848" y="1525"/>
                      <a:pt x="13722" y="4607"/>
                      <a:pt x="13848" y="5981"/>
                    </a:cubicBezTo>
                    <a:cubicBezTo>
                      <a:pt x="13865" y="6271"/>
                      <a:pt x="14103" y="6418"/>
                      <a:pt x="14332" y="6418"/>
                    </a:cubicBezTo>
                    <a:cubicBezTo>
                      <a:pt x="14413" y="6418"/>
                      <a:pt x="14493" y="6399"/>
                      <a:pt x="14562" y="6362"/>
                    </a:cubicBezTo>
                    <a:cubicBezTo>
                      <a:pt x="14598" y="6370"/>
                      <a:pt x="14634" y="6375"/>
                      <a:pt x="14669" y="6375"/>
                    </a:cubicBezTo>
                    <a:cubicBezTo>
                      <a:pt x="14838" y="6375"/>
                      <a:pt x="14997" y="6278"/>
                      <a:pt x="15027" y="6052"/>
                    </a:cubicBezTo>
                    <a:cubicBezTo>
                      <a:pt x="15062" y="5874"/>
                      <a:pt x="15098" y="5683"/>
                      <a:pt x="15134" y="5481"/>
                    </a:cubicBezTo>
                    <a:cubicBezTo>
                      <a:pt x="15765" y="4028"/>
                      <a:pt x="16253" y="1981"/>
                      <a:pt x="17979" y="1921"/>
                    </a:cubicBezTo>
                    <a:cubicBezTo>
                      <a:pt x="17997" y="1920"/>
                      <a:pt x="18015" y="1920"/>
                      <a:pt x="18032" y="1920"/>
                    </a:cubicBezTo>
                    <a:cubicBezTo>
                      <a:pt x="19125" y="1920"/>
                      <a:pt x="19940" y="2999"/>
                      <a:pt x="20456" y="4147"/>
                    </a:cubicBezTo>
                    <a:cubicBezTo>
                      <a:pt x="20706" y="4790"/>
                      <a:pt x="20908" y="5445"/>
                      <a:pt x="21063" y="6112"/>
                    </a:cubicBezTo>
                    <a:cubicBezTo>
                      <a:pt x="21099" y="6255"/>
                      <a:pt x="21206" y="6362"/>
                      <a:pt x="21325" y="6410"/>
                    </a:cubicBezTo>
                    <a:cubicBezTo>
                      <a:pt x="21423" y="6581"/>
                      <a:pt x="21609" y="6666"/>
                      <a:pt x="21795" y="6666"/>
                    </a:cubicBezTo>
                    <a:cubicBezTo>
                      <a:pt x="22061" y="6666"/>
                      <a:pt x="22325" y="6491"/>
                      <a:pt x="22325" y="6148"/>
                    </a:cubicBezTo>
                    <a:cubicBezTo>
                      <a:pt x="22337" y="5707"/>
                      <a:pt x="22373" y="5052"/>
                      <a:pt x="22492" y="4397"/>
                    </a:cubicBezTo>
                    <a:cubicBezTo>
                      <a:pt x="22611" y="4112"/>
                      <a:pt x="22742" y="3826"/>
                      <a:pt x="22873" y="3540"/>
                    </a:cubicBezTo>
                    <a:cubicBezTo>
                      <a:pt x="23230" y="2790"/>
                      <a:pt x="23647" y="1861"/>
                      <a:pt x="24516" y="1623"/>
                    </a:cubicBezTo>
                    <a:lnTo>
                      <a:pt x="24671" y="1623"/>
                    </a:lnTo>
                    <a:cubicBezTo>
                      <a:pt x="25623" y="1695"/>
                      <a:pt x="26397" y="2647"/>
                      <a:pt x="26921" y="3719"/>
                    </a:cubicBezTo>
                    <a:cubicBezTo>
                      <a:pt x="27219" y="4493"/>
                      <a:pt x="27421" y="5290"/>
                      <a:pt x="27623" y="5791"/>
                    </a:cubicBezTo>
                    <a:cubicBezTo>
                      <a:pt x="27728" y="6056"/>
                      <a:pt x="27961" y="6173"/>
                      <a:pt x="28188" y="6173"/>
                    </a:cubicBezTo>
                    <a:cubicBezTo>
                      <a:pt x="28530" y="6173"/>
                      <a:pt x="28857" y="5908"/>
                      <a:pt x="28707" y="5493"/>
                    </a:cubicBezTo>
                    <a:cubicBezTo>
                      <a:pt x="28150" y="3789"/>
                      <a:pt x="27255" y="358"/>
                      <a:pt x="25015" y="358"/>
                    </a:cubicBezTo>
                    <a:cubicBezTo>
                      <a:pt x="24766" y="358"/>
                      <a:pt x="24501" y="401"/>
                      <a:pt x="24218" y="492"/>
                    </a:cubicBezTo>
                    <a:cubicBezTo>
                      <a:pt x="24159" y="504"/>
                      <a:pt x="24111" y="528"/>
                      <a:pt x="24051" y="552"/>
                    </a:cubicBezTo>
                    <a:cubicBezTo>
                      <a:pt x="22575" y="849"/>
                      <a:pt x="21837" y="2338"/>
                      <a:pt x="21504" y="3862"/>
                    </a:cubicBezTo>
                    <a:cubicBezTo>
                      <a:pt x="21420" y="3659"/>
                      <a:pt x="21337" y="3445"/>
                      <a:pt x="21230" y="3243"/>
                    </a:cubicBezTo>
                    <a:cubicBezTo>
                      <a:pt x="20662" y="1761"/>
                      <a:pt x="19802" y="353"/>
                      <a:pt x="18387" y="353"/>
                    </a:cubicBezTo>
                    <a:cubicBezTo>
                      <a:pt x="18289" y="353"/>
                      <a:pt x="18189" y="359"/>
                      <a:pt x="18086" y="373"/>
                    </a:cubicBezTo>
                    <a:cubicBezTo>
                      <a:pt x="16158" y="623"/>
                      <a:pt x="15086" y="2481"/>
                      <a:pt x="14526" y="4278"/>
                    </a:cubicBezTo>
                    <a:cubicBezTo>
                      <a:pt x="14467" y="4005"/>
                      <a:pt x="14384" y="3719"/>
                      <a:pt x="14288" y="3445"/>
                    </a:cubicBezTo>
                    <a:cubicBezTo>
                      <a:pt x="13790" y="1694"/>
                      <a:pt x="12840" y="0"/>
                      <a:pt x="11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25"/>
              <p:cNvSpPr/>
              <p:nvPr/>
            </p:nvSpPr>
            <p:spPr>
              <a:xfrm>
                <a:off x="4020575" y="1503452"/>
                <a:ext cx="908404" cy="229131"/>
              </a:xfrm>
              <a:custGeom>
                <a:avLst/>
                <a:gdLst/>
                <a:ahLst/>
                <a:cxnLst/>
                <a:rect l="l" t="t" r="r" b="b"/>
                <a:pathLst>
                  <a:path w="26515" h="6688" extrusionOk="0">
                    <a:moveTo>
                      <a:pt x="22745" y="1"/>
                    </a:moveTo>
                    <a:cubicBezTo>
                      <a:pt x="22638" y="1"/>
                      <a:pt x="22529" y="8"/>
                      <a:pt x="22416" y="24"/>
                    </a:cubicBezTo>
                    <a:cubicBezTo>
                      <a:pt x="22309" y="47"/>
                      <a:pt x="22202" y="71"/>
                      <a:pt x="22106" y="107"/>
                    </a:cubicBezTo>
                    <a:cubicBezTo>
                      <a:pt x="20618" y="178"/>
                      <a:pt x="19773" y="1869"/>
                      <a:pt x="19320" y="3476"/>
                    </a:cubicBezTo>
                    <a:cubicBezTo>
                      <a:pt x="18856" y="2286"/>
                      <a:pt x="18106" y="1155"/>
                      <a:pt x="17011" y="738"/>
                    </a:cubicBezTo>
                    <a:cubicBezTo>
                      <a:pt x="16672" y="512"/>
                      <a:pt x="16306" y="357"/>
                      <a:pt x="15929" y="357"/>
                    </a:cubicBezTo>
                    <a:cubicBezTo>
                      <a:pt x="15869" y="357"/>
                      <a:pt x="15809" y="361"/>
                      <a:pt x="15749" y="369"/>
                    </a:cubicBezTo>
                    <a:cubicBezTo>
                      <a:pt x="15034" y="476"/>
                      <a:pt x="14463" y="964"/>
                      <a:pt x="14022" y="1619"/>
                    </a:cubicBezTo>
                    <a:cubicBezTo>
                      <a:pt x="13558" y="2203"/>
                      <a:pt x="13213" y="2953"/>
                      <a:pt x="12986" y="3703"/>
                    </a:cubicBezTo>
                    <a:cubicBezTo>
                      <a:pt x="12820" y="3036"/>
                      <a:pt x="12581" y="2357"/>
                      <a:pt x="12248" y="1774"/>
                    </a:cubicBezTo>
                    <a:cubicBezTo>
                      <a:pt x="11915" y="1071"/>
                      <a:pt x="11438" y="512"/>
                      <a:pt x="10676" y="298"/>
                    </a:cubicBezTo>
                    <a:cubicBezTo>
                      <a:pt x="10510" y="250"/>
                      <a:pt x="10343" y="214"/>
                      <a:pt x="10176" y="190"/>
                    </a:cubicBezTo>
                    <a:cubicBezTo>
                      <a:pt x="10106" y="184"/>
                      <a:pt x="10037" y="181"/>
                      <a:pt x="9969" y="181"/>
                    </a:cubicBezTo>
                    <a:cubicBezTo>
                      <a:pt x="8440" y="181"/>
                      <a:pt x="7401" y="1807"/>
                      <a:pt x="6843" y="3346"/>
                    </a:cubicBezTo>
                    <a:cubicBezTo>
                      <a:pt x="6509" y="2322"/>
                      <a:pt x="5890" y="1417"/>
                      <a:pt x="4950" y="940"/>
                    </a:cubicBezTo>
                    <a:cubicBezTo>
                      <a:pt x="4664" y="774"/>
                      <a:pt x="4330" y="667"/>
                      <a:pt x="3961" y="631"/>
                    </a:cubicBezTo>
                    <a:cubicBezTo>
                      <a:pt x="3890" y="619"/>
                      <a:pt x="3818" y="595"/>
                      <a:pt x="3747" y="595"/>
                    </a:cubicBezTo>
                    <a:cubicBezTo>
                      <a:pt x="3634" y="584"/>
                      <a:pt x="3524" y="579"/>
                      <a:pt x="3418" y="579"/>
                    </a:cubicBezTo>
                    <a:cubicBezTo>
                      <a:pt x="924" y="579"/>
                      <a:pt x="88" y="3436"/>
                      <a:pt x="8" y="5560"/>
                    </a:cubicBezTo>
                    <a:cubicBezTo>
                      <a:pt x="0" y="5838"/>
                      <a:pt x="207" y="5973"/>
                      <a:pt x="421" y="5973"/>
                    </a:cubicBezTo>
                    <a:cubicBezTo>
                      <a:pt x="509" y="5973"/>
                      <a:pt x="599" y="5950"/>
                      <a:pt x="675" y="5905"/>
                    </a:cubicBezTo>
                    <a:cubicBezTo>
                      <a:pt x="699" y="5893"/>
                      <a:pt x="711" y="5893"/>
                      <a:pt x="723" y="5882"/>
                    </a:cubicBezTo>
                    <a:cubicBezTo>
                      <a:pt x="747" y="5882"/>
                      <a:pt x="759" y="5870"/>
                      <a:pt x="782" y="5858"/>
                    </a:cubicBezTo>
                    <a:cubicBezTo>
                      <a:pt x="830" y="5834"/>
                      <a:pt x="866" y="5762"/>
                      <a:pt x="866" y="5703"/>
                    </a:cubicBezTo>
                    <a:cubicBezTo>
                      <a:pt x="866" y="5691"/>
                      <a:pt x="866" y="5667"/>
                      <a:pt x="854" y="5655"/>
                    </a:cubicBezTo>
                    <a:cubicBezTo>
                      <a:pt x="866" y="5643"/>
                      <a:pt x="866" y="5631"/>
                      <a:pt x="866" y="5631"/>
                    </a:cubicBezTo>
                    <a:cubicBezTo>
                      <a:pt x="890" y="5608"/>
                      <a:pt x="901" y="5548"/>
                      <a:pt x="901" y="5441"/>
                    </a:cubicBezTo>
                    <a:cubicBezTo>
                      <a:pt x="961" y="5250"/>
                      <a:pt x="997" y="5048"/>
                      <a:pt x="1032" y="4846"/>
                    </a:cubicBezTo>
                    <a:cubicBezTo>
                      <a:pt x="1128" y="4465"/>
                      <a:pt x="1235" y="4096"/>
                      <a:pt x="1378" y="3726"/>
                    </a:cubicBezTo>
                    <a:cubicBezTo>
                      <a:pt x="1735" y="2786"/>
                      <a:pt x="2402" y="1571"/>
                      <a:pt x="3557" y="1548"/>
                    </a:cubicBezTo>
                    <a:cubicBezTo>
                      <a:pt x="3570" y="1547"/>
                      <a:pt x="3584" y="1547"/>
                      <a:pt x="3598" y="1547"/>
                    </a:cubicBezTo>
                    <a:cubicBezTo>
                      <a:pt x="5599" y="1547"/>
                      <a:pt x="6058" y="4106"/>
                      <a:pt x="6224" y="5608"/>
                    </a:cubicBezTo>
                    <a:cubicBezTo>
                      <a:pt x="6254" y="5908"/>
                      <a:pt x="6490" y="6063"/>
                      <a:pt x="6718" y="6063"/>
                    </a:cubicBezTo>
                    <a:cubicBezTo>
                      <a:pt x="6942" y="6063"/>
                      <a:pt x="7158" y="5914"/>
                      <a:pt x="7164" y="5608"/>
                    </a:cubicBezTo>
                    <a:cubicBezTo>
                      <a:pt x="7164" y="5596"/>
                      <a:pt x="7164" y="5596"/>
                      <a:pt x="7164" y="5584"/>
                    </a:cubicBezTo>
                    <a:cubicBezTo>
                      <a:pt x="7176" y="5572"/>
                      <a:pt x="7176" y="5572"/>
                      <a:pt x="7188" y="5560"/>
                    </a:cubicBezTo>
                    <a:cubicBezTo>
                      <a:pt x="7533" y="4643"/>
                      <a:pt x="8271" y="2179"/>
                      <a:pt x="9426" y="1524"/>
                    </a:cubicBezTo>
                    <a:cubicBezTo>
                      <a:pt x="9574" y="1484"/>
                      <a:pt x="9730" y="1461"/>
                      <a:pt x="9901" y="1461"/>
                    </a:cubicBezTo>
                    <a:cubicBezTo>
                      <a:pt x="9937" y="1461"/>
                      <a:pt x="9973" y="1462"/>
                      <a:pt x="10010" y="1464"/>
                    </a:cubicBezTo>
                    <a:cubicBezTo>
                      <a:pt x="10772" y="1500"/>
                      <a:pt x="10843" y="1655"/>
                      <a:pt x="11236" y="2274"/>
                    </a:cubicBezTo>
                    <a:cubicBezTo>
                      <a:pt x="11343" y="2441"/>
                      <a:pt x="11438" y="2619"/>
                      <a:pt x="11522" y="2810"/>
                    </a:cubicBezTo>
                    <a:cubicBezTo>
                      <a:pt x="11867" y="3834"/>
                      <a:pt x="11903" y="5155"/>
                      <a:pt x="12177" y="5929"/>
                    </a:cubicBezTo>
                    <a:cubicBezTo>
                      <a:pt x="12264" y="6191"/>
                      <a:pt x="12509" y="6318"/>
                      <a:pt x="12744" y="6318"/>
                    </a:cubicBezTo>
                    <a:cubicBezTo>
                      <a:pt x="12798" y="6318"/>
                      <a:pt x="12852" y="6312"/>
                      <a:pt x="12903" y="6298"/>
                    </a:cubicBezTo>
                    <a:cubicBezTo>
                      <a:pt x="12921" y="6309"/>
                      <a:pt x="12942" y="6314"/>
                      <a:pt x="12964" y="6314"/>
                    </a:cubicBezTo>
                    <a:cubicBezTo>
                      <a:pt x="13014" y="6314"/>
                      <a:pt x="13068" y="6285"/>
                      <a:pt x="13093" y="6227"/>
                    </a:cubicBezTo>
                    <a:cubicBezTo>
                      <a:pt x="13093" y="6215"/>
                      <a:pt x="13105" y="6215"/>
                      <a:pt x="13105" y="6203"/>
                    </a:cubicBezTo>
                    <a:cubicBezTo>
                      <a:pt x="13153" y="6167"/>
                      <a:pt x="13189" y="6120"/>
                      <a:pt x="13213" y="6072"/>
                    </a:cubicBezTo>
                    <a:cubicBezTo>
                      <a:pt x="13320" y="6024"/>
                      <a:pt x="13403" y="5941"/>
                      <a:pt x="13439" y="5810"/>
                    </a:cubicBezTo>
                    <a:cubicBezTo>
                      <a:pt x="13784" y="4548"/>
                      <a:pt x="14296" y="1976"/>
                      <a:pt x="15868" y="1786"/>
                    </a:cubicBezTo>
                    <a:cubicBezTo>
                      <a:pt x="15944" y="1777"/>
                      <a:pt x="16018" y="1773"/>
                      <a:pt x="16090" y="1773"/>
                    </a:cubicBezTo>
                    <a:cubicBezTo>
                      <a:pt x="16628" y="1773"/>
                      <a:pt x="17059" y="2002"/>
                      <a:pt x="17415" y="2369"/>
                    </a:cubicBezTo>
                    <a:cubicBezTo>
                      <a:pt x="18142" y="3417"/>
                      <a:pt x="18427" y="5060"/>
                      <a:pt x="18880" y="6036"/>
                    </a:cubicBezTo>
                    <a:cubicBezTo>
                      <a:pt x="18973" y="6238"/>
                      <a:pt x="19122" y="6320"/>
                      <a:pt x="19277" y="6320"/>
                    </a:cubicBezTo>
                    <a:cubicBezTo>
                      <a:pt x="19480" y="6320"/>
                      <a:pt x="19694" y="6179"/>
                      <a:pt x="19809" y="5977"/>
                    </a:cubicBezTo>
                    <a:cubicBezTo>
                      <a:pt x="19844" y="5941"/>
                      <a:pt x="19880" y="5893"/>
                      <a:pt x="19892" y="5834"/>
                    </a:cubicBezTo>
                    <a:cubicBezTo>
                      <a:pt x="20035" y="4953"/>
                      <a:pt x="20535" y="4072"/>
                      <a:pt x="20940" y="3274"/>
                    </a:cubicBezTo>
                    <a:cubicBezTo>
                      <a:pt x="21106" y="2941"/>
                      <a:pt x="21297" y="2607"/>
                      <a:pt x="21487" y="2286"/>
                    </a:cubicBezTo>
                    <a:cubicBezTo>
                      <a:pt x="21845" y="1691"/>
                      <a:pt x="21952" y="1429"/>
                      <a:pt x="22690" y="1369"/>
                    </a:cubicBezTo>
                    <a:lnTo>
                      <a:pt x="22761" y="1369"/>
                    </a:lnTo>
                    <a:cubicBezTo>
                      <a:pt x="22868" y="1429"/>
                      <a:pt x="22976" y="1512"/>
                      <a:pt x="23083" y="1619"/>
                    </a:cubicBezTo>
                    <a:cubicBezTo>
                      <a:pt x="24297" y="2750"/>
                      <a:pt x="25071" y="4858"/>
                      <a:pt x="25595" y="6382"/>
                    </a:cubicBezTo>
                    <a:cubicBezTo>
                      <a:pt x="25661" y="6595"/>
                      <a:pt x="25830" y="6688"/>
                      <a:pt x="26000" y="6688"/>
                    </a:cubicBezTo>
                    <a:cubicBezTo>
                      <a:pt x="26256" y="6688"/>
                      <a:pt x="26514" y="6477"/>
                      <a:pt x="26428" y="6155"/>
                    </a:cubicBezTo>
                    <a:cubicBezTo>
                      <a:pt x="26417" y="6060"/>
                      <a:pt x="26381" y="5965"/>
                      <a:pt x="26357" y="5870"/>
                    </a:cubicBezTo>
                    <a:cubicBezTo>
                      <a:pt x="26321" y="5643"/>
                      <a:pt x="26286" y="5429"/>
                      <a:pt x="26250" y="5203"/>
                    </a:cubicBezTo>
                    <a:cubicBezTo>
                      <a:pt x="26238" y="5155"/>
                      <a:pt x="26238" y="5120"/>
                      <a:pt x="26226" y="5072"/>
                    </a:cubicBezTo>
                    <a:cubicBezTo>
                      <a:pt x="26226" y="5036"/>
                      <a:pt x="26214" y="5012"/>
                      <a:pt x="26202" y="4989"/>
                    </a:cubicBezTo>
                    <a:cubicBezTo>
                      <a:pt x="25862" y="3127"/>
                      <a:pt x="24916" y="1"/>
                      <a:pt x="22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652" name="Google Shape;4652;p2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3" name="Google Shape;4653;p25"/>
          <p:cNvSpPr txBox="1">
            <a:spLocks noGrp="1"/>
          </p:cNvSpPr>
          <p:nvPr>
            <p:ph type="title" idx="2"/>
          </p:nvPr>
        </p:nvSpPr>
        <p:spPr>
          <a:xfrm>
            <a:off x="720000" y="2582446"/>
            <a:ext cx="23364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654" name="Google Shape;4654;p25"/>
          <p:cNvSpPr txBox="1">
            <a:spLocks noGrp="1"/>
          </p:cNvSpPr>
          <p:nvPr>
            <p:ph type="subTitle" idx="1"/>
          </p:nvPr>
        </p:nvSpPr>
        <p:spPr>
          <a:xfrm>
            <a:off x="720000" y="293363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5" name="Google Shape;4655;p25"/>
          <p:cNvSpPr txBox="1">
            <a:spLocks noGrp="1"/>
          </p:cNvSpPr>
          <p:nvPr>
            <p:ph type="title" idx="3"/>
          </p:nvPr>
        </p:nvSpPr>
        <p:spPr>
          <a:xfrm>
            <a:off x="3403800" y="3750999"/>
            <a:ext cx="23364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656" name="Google Shape;4656;p25"/>
          <p:cNvSpPr txBox="1">
            <a:spLocks noGrp="1"/>
          </p:cNvSpPr>
          <p:nvPr>
            <p:ph type="subTitle" idx="4"/>
          </p:nvPr>
        </p:nvSpPr>
        <p:spPr>
          <a:xfrm>
            <a:off x="3403800" y="410232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7" name="Google Shape;4657;p25"/>
          <p:cNvSpPr txBox="1">
            <a:spLocks noGrp="1"/>
          </p:cNvSpPr>
          <p:nvPr>
            <p:ph type="title" idx="5"/>
          </p:nvPr>
        </p:nvSpPr>
        <p:spPr>
          <a:xfrm>
            <a:off x="6087600" y="2582446"/>
            <a:ext cx="23364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658" name="Google Shape;4658;p25"/>
          <p:cNvSpPr txBox="1">
            <a:spLocks noGrp="1"/>
          </p:cNvSpPr>
          <p:nvPr>
            <p:ph type="subTitle" idx="6"/>
          </p:nvPr>
        </p:nvSpPr>
        <p:spPr>
          <a:xfrm>
            <a:off x="6087600" y="293363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4">
    <p:spTree>
      <p:nvGrpSpPr>
        <p:cNvPr id="1" name="Shape 4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0" name="Google Shape;4660;p26"/>
          <p:cNvGrpSpPr/>
          <p:nvPr/>
        </p:nvGrpSpPr>
        <p:grpSpPr>
          <a:xfrm>
            <a:off x="-879475" y="-848200"/>
            <a:ext cx="10790441" cy="6398899"/>
            <a:chOff x="-879475" y="-848200"/>
            <a:chExt cx="10790441" cy="6398899"/>
          </a:xfrm>
        </p:grpSpPr>
        <p:sp>
          <p:nvSpPr>
            <p:cNvPr id="4661" name="Google Shape;4661;p26"/>
            <p:cNvSpPr/>
            <p:nvPr/>
          </p:nvSpPr>
          <p:spPr>
            <a:xfrm>
              <a:off x="-879475" y="-848200"/>
              <a:ext cx="4618438" cy="2852096"/>
            </a:xfrm>
            <a:custGeom>
              <a:avLst/>
              <a:gdLst/>
              <a:ahLst/>
              <a:cxnLst/>
              <a:rect l="l" t="t" r="r" b="b"/>
              <a:pathLst>
                <a:path w="121706" h="75159" extrusionOk="0">
                  <a:moveTo>
                    <a:pt x="33033" y="0"/>
                  </a:moveTo>
                  <a:cubicBezTo>
                    <a:pt x="30360" y="0"/>
                    <a:pt x="27709" y="192"/>
                    <a:pt x="25057" y="543"/>
                  </a:cubicBezTo>
                  <a:cubicBezTo>
                    <a:pt x="21213" y="1065"/>
                    <a:pt x="17475" y="1970"/>
                    <a:pt x="13908" y="3536"/>
                  </a:cubicBezTo>
                  <a:cubicBezTo>
                    <a:pt x="11075" y="4782"/>
                    <a:pt x="8392" y="6283"/>
                    <a:pt x="5996" y="8253"/>
                  </a:cubicBezTo>
                  <a:cubicBezTo>
                    <a:pt x="3727" y="10138"/>
                    <a:pt x="2130" y="12470"/>
                    <a:pt x="1321" y="15313"/>
                  </a:cubicBezTo>
                  <a:cubicBezTo>
                    <a:pt x="1033" y="16325"/>
                    <a:pt x="778" y="17358"/>
                    <a:pt x="618" y="18401"/>
                  </a:cubicBezTo>
                  <a:cubicBezTo>
                    <a:pt x="0" y="22331"/>
                    <a:pt x="128" y="26260"/>
                    <a:pt x="820" y="30168"/>
                  </a:cubicBezTo>
                  <a:cubicBezTo>
                    <a:pt x="1662" y="35003"/>
                    <a:pt x="3333" y="39528"/>
                    <a:pt x="6113" y="43607"/>
                  </a:cubicBezTo>
                  <a:cubicBezTo>
                    <a:pt x="6858" y="44704"/>
                    <a:pt x="7561" y="45822"/>
                    <a:pt x="8243" y="46961"/>
                  </a:cubicBezTo>
                  <a:cubicBezTo>
                    <a:pt x="11725" y="52754"/>
                    <a:pt x="15835" y="58047"/>
                    <a:pt x="20723" y="62721"/>
                  </a:cubicBezTo>
                  <a:cubicBezTo>
                    <a:pt x="23779" y="65661"/>
                    <a:pt x="27144" y="68216"/>
                    <a:pt x="30584" y="70665"/>
                  </a:cubicBezTo>
                  <a:cubicBezTo>
                    <a:pt x="32181" y="71794"/>
                    <a:pt x="33906" y="72710"/>
                    <a:pt x="35706" y="73498"/>
                  </a:cubicBezTo>
                  <a:cubicBezTo>
                    <a:pt x="38302" y="74634"/>
                    <a:pt x="40953" y="75159"/>
                    <a:pt x="43585" y="75159"/>
                  </a:cubicBezTo>
                  <a:cubicBezTo>
                    <a:pt x="47789" y="75159"/>
                    <a:pt x="51947" y="73821"/>
                    <a:pt x="55757" y="71496"/>
                  </a:cubicBezTo>
                  <a:cubicBezTo>
                    <a:pt x="59506" y="69217"/>
                    <a:pt x="62711" y="66161"/>
                    <a:pt x="65576" y="62860"/>
                  </a:cubicBezTo>
                  <a:cubicBezTo>
                    <a:pt x="68142" y="59900"/>
                    <a:pt x="70016" y="56279"/>
                    <a:pt x="73445" y="54171"/>
                  </a:cubicBezTo>
                  <a:cubicBezTo>
                    <a:pt x="77457" y="51701"/>
                    <a:pt x="81741" y="51029"/>
                    <a:pt x="86069" y="51029"/>
                  </a:cubicBezTo>
                  <a:cubicBezTo>
                    <a:pt x="91255" y="51029"/>
                    <a:pt x="96506" y="51994"/>
                    <a:pt x="101434" y="51994"/>
                  </a:cubicBezTo>
                  <a:cubicBezTo>
                    <a:pt x="107578" y="51994"/>
                    <a:pt x="113219" y="50493"/>
                    <a:pt x="117606" y="43745"/>
                  </a:cubicBezTo>
                  <a:cubicBezTo>
                    <a:pt x="120705" y="38975"/>
                    <a:pt x="121706" y="33789"/>
                    <a:pt x="120566" y="28209"/>
                  </a:cubicBezTo>
                  <a:cubicBezTo>
                    <a:pt x="119491" y="22948"/>
                    <a:pt x="117073" y="18380"/>
                    <a:pt x="113336" y="14515"/>
                  </a:cubicBezTo>
                  <a:cubicBezTo>
                    <a:pt x="109971" y="11043"/>
                    <a:pt x="105967" y="8487"/>
                    <a:pt x="101515" y="6634"/>
                  </a:cubicBezTo>
                  <a:cubicBezTo>
                    <a:pt x="96798" y="4664"/>
                    <a:pt x="91857" y="3717"/>
                    <a:pt x="86767" y="3525"/>
                  </a:cubicBezTo>
                  <a:cubicBezTo>
                    <a:pt x="85931" y="3493"/>
                    <a:pt x="85096" y="3478"/>
                    <a:pt x="84261" y="3478"/>
                  </a:cubicBezTo>
                  <a:cubicBezTo>
                    <a:pt x="81203" y="3478"/>
                    <a:pt x="78151" y="3677"/>
                    <a:pt x="75106" y="3962"/>
                  </a:cubicBezTo>
                  <a:cubicBezTo>
                    <a:pt x="73094" y="4153"/>
                    <a:pt x="71081" y="4324"/>
                    <a:pt x="69069" y="4505"/>
                  </a:cubicBezTo>
                  <a:cubicBezTo>
                    <a:pt x="68148" y="4584"/>
                    <a:pt x="67232" y="4622"/>
                    <a:pt x="66319" y="4622"/>
                  </a:cubicBezTo>
                  <a:cubicBezTo>
                    <a:pt x="63556" y="4622"/>
                    <a:pt x="60824" y="4274"/>
                    <a:pt x="58111" y="3674"/>
                  </a:cubicBezTo>
                  <a:cubicBezTo>
                    <a:pt x="54000" y="2780"/>
                    <a:pt x="49890" y="1864"/>
                    <a:pt x="45737" y="1182"/>
                  </a:cubicBezTo>
                  <a:cubicBezTo>
                    <a:pt x="41531" y="501"/>
                    <a:pt x="37303" y="22"/>
                    <a:pt x="33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62" name="Google Shape;4662;p26"/>
            <p:cNvGrpSpPr/>
            <p:nvPr/>
          </p:nvGrpSpPr>
          <p:grpSpPr>
            <a:xfrm rot="5400000" flipH="1">
              <a:off x="-1026725" y="3436900"/>
              <a:ext cx="2470700" cy="1442275"/>
              <a:chOff x="2740800" y="4354100"/>
              <a:chExt cx="2470700" cy="1442275"/>
            </a:xfrm>
          </p:grpSpPr>
          <p:sp>
            <p:nvSpPr>
              <p:cNvPr id="4663" name="Google Shape;4663;p26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26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26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26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26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26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26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26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71" name="Google Shape;4671;p26"/>
            <p:cNvSpPr/>
            <p:nvPr/>
          </p:nvSpPr>
          <p:spPr>
            <a:xfrm>
              <a:off x="1348800" y="4549638"/>
              <a:ext cx="1348500" cy="383925"/>
            </a:xfrm>
            <a:custGeom>
              <a:avLst/>
              <a:gdLst/>
              <a:ahLst/>
              <a:cxnLst/>
              <a:rect l="l" t="t" r="r" b="b"/>
              <a:pathLst>
                <a:path w="53940" h="15357" extrusionOk="0">
                  <a:moveTo>
                    <a:pt x="41380" y="845"/>
                  </a:moveTo>
                  <a:cubicBezTo>
                    <a:pt x="41486" y="845"/>
                    <a:pt x="41615" y="869"/>
                    <a:pt x="41771" y="921"/>
                  </a:cubicBezTo>
                  <a:cubicBezTo>
                    <a:pt x="43865" y="1635"/>
                    <a:pt x="45416" y="3806"/>
                    <a:pt x="46223" y="5760"/>
                  </a:cubicBezTo>
                  <a:cubicBezTo>
                    <a:pt x="46657" y="6784"/>
                    <a:pt x="46936" y="7885"/>
                    <a:pt x="47076" y="9002"/>
                  </a:cubicBezTo>
                  <a:cubicBezTo>
                    <a:pt x="47122" y="9281"/>
                    <a:pt x="47138" y="9560"/>
                    <a:pt x="47153" y="9855"/>
                  </a:cubicBezTo>
                  <a:cubicBezTo>
                    <a:pt x="45881" y="8909"/>
                    <a:pt x="44749" y="7776"/>
                    <a:pt x="43772" y="6567"/>
                  </a:cubicBezTo>
                  <a:cubicBezTo>
                    <a:pt x="42997" y="5605"/>
                    <a:pt x="42314" y="4550"/>
                    <a:pt x="41740" y="3449"/>
                  </a:cubicBezTo>
                  <a:cubicBezTo>
                    <a:pt x="41488" y="2959"/>
                    <a:pt x="40386" y="845"/>
                    <a:pt x="41380" y="845"/>
                  </a:cubicBezTo>
                  <a:close/>
                  <a:moveTo>
                    <a:pt x="31467" y="1899"/>
                  </a:moveTo>
                  <a:cubicBezTo>
                    <a:pt x="32204" y="1899"/>
                    <a:pt x="33472" y="2867"/>
                    <a:pt x="33815" y="3155"/>
                  </a:cubicBezTo>
                  <a:cubicBezTo>
                    <a:pt x="34699" y="3884"/>
                    <a:pt x="35459" y="4752"/>
                    <a:pt x="36064" y="5729"/>
                  </a:cubicBezTo>
                  <a:cubicBezTo>
                    <a:pt x="36653" y="6691"/>
                    <a:pt x="37087" y="7730"/>
                    <a:pt x="37336" y="8831"/>
                  </a:cubicBezTo>
                  <a:cubicBezTo>
                    <a:pt x="37460" y="9374"/>
                    <a:pt x="37553" y="9963"/>
                    <a:pt x="37568" y="10553"/>
                  </a:cubicBezTo>
                  <a:cubicBezTo>
                    <a:pt x="36498" y="9839"/>
                    <a:pt x="35505" y="9017"/>
                    <a:pt x="34606" y="8118"/>
                  </a:cubicBezTo>
                  <a:cubicBezTo>
                    <a:pt x="33768" y="7296"/>
                    <a:pt x="33008" y="6396"/>
                    <a:pt x="32342" y="5435"/>
                  </a:cubicBezTo>
                  <a:cubicBezTo>
                    <a:pt x="32000" y="4923"/>
                    <a:pt x="31675" y="4395"/>
                    <a:pt x="31364" y="3868"/>
                  </a:cubicBezTo>
                  <a:cubicBezTo>
                    <a:pt x="31132" y="3449"/>
                    <a:pt x="30899" y="2969"/>
                    <a:pt x="30930" y="2472"/>
                  </a:cubicBezTo>
                  <a:cubicBezTo>
                    <a:pt x="30961" y="2055"/>
                    <a:pt x="31171" y="1899"/>
                    <a:pt x="31467" y="1899"/>
                  </a:cubicBezTo>
                  <a:close/>
                  <a:moveTo>
                    <a:pt x="22938" y="3854"/>
                  </a:moveTo>
                  <a:cubicBezTo>
                    <a:pt x="23094" y="3854"/>
                    <a:pt x="23277" y="3916"/>
                    <a:pt x="23470" y="4039"/>
                  </a:cubicBezTo>
                  <a:cubicBezTo>
                    <a:pt x="24478" y="4644"/>
                    <a:pt x="25300" y="5745"/>
                    <a:pt x="25874" y="6737"/>
                  </a:cubicBezTo>
                  <a:cubicBezTo>
                    <a:pt x="26510" y="7808"/>
                    <a:pt x="26991" y="9033"/>
                    <a:pt x="27037" y="10289"/>
                  </a:cubicBezTo>
                  <a:cubicBezTo>
                    <a:pt x="27053" y="10584"/>
                    <a:pt x="27037" y="10863"/>
                    <a:pt x="26991" y="11158"/>
                  </a:cubicBezTo>
                  <a:cubicBezTo>
                    <a:pt x="26277" y="10522"/>
                    <a:pt x="25610" y="9824"/>
                    <a:pt x="25006" y="9079"/>
                  </a:cubicBezTo>
                  <a:cubicBezTo>
                    <a:pt x="24261" y="8164"/>
                    <a:pt x="23610" y="7172"/>
                    <a:pt x="23067" y="6132"/>
                  </a:cubicBezTo>
                  <a:cubicBezTo>
                    <a:pt x="22803" y="5636"/>
                    <a:pt x="22508" y="5109"/>
                    <a:pt x="22462" y="4535"/>
                  </a:cubicBezTo>
                  <a:cubicBezTo>
                    <a:pt x="22442" y="4078"/>
                    <a:pt x="22641" y="3854"/>
                    <a:pt x="22938" y="3854"/>
                  </a:cubicBezTo>
                  <a:close/>
                  <a:moveTo>
                    <a:pt x="13846" y="4038"/>
                  </a:moveTo>
                  <a:cubicBezTo>
                    <a:pt x="13854" y="4038"/>
                    <a:pt x="13862" y="4038"/>
                    <a:pt x="13870" y="4039"/>
                  </a:cubicBezTo>
                  <a:cubicBezTo>
                    <a:pt x="14459" y="4039"/>
                    <a:pt x="14971" y="4566"/>
                    <a:pt x="15343" y="4954"/>
                  </a:cubicBezTo>
                  <a:cubicBezTo>
                    <a:pt x="16212" y="5869"/>
                    <a:pt x="16832" y="7001"/>
                    <a:pt x="17127" y="8226"/>
                  </a:cubicBezTo>
                  <a:cubicBezTo>
                    <a:pt x="17375" y="9203"/>
                    <a:pt x="17437" y="10305"/>
                    <a:pt x="17173" y="11297"/>
                  </a:cubicBezTo>
                  <a:cubicBezTo>
                    <a:pt x="16987" y="11142"/>
                    <a:pt x="16801" y="10987"/>
                    <a:pt x="16615" y="10816"/>
                  </a:cubicBezTo>
                  <a:cubicBezTo>
                    <a:pt x="15793" y="10072"/>
                    <a:pt x="15079" y="9219"/>
                    <a:pt x="14490" y="8273"/>
                  </a:cubicBezTo>
                  <a:cubicBezTo>
                    <a:pt x="13916" y="7373"/>
                    <a:pt x="13265" y="6257"/>
                    <a:pt x="13156" y="5186"/>
                  </a:cubicBezTo>
                  <a:cubicBezTo>
                    <a:pt x="13110" y="4665"/>
                    <a:pt x="13216" y="4038"/>
                    <a:pt x="13846" y="4038"/>
                  </a:cubicBezTo>
                  <a:close/>
                  <a:moveTo>
                    <a:pt x="41367" y="1"/>
                  </a:moveTo>
                  <a:cubicBezTo>
                    <a:pt x="40854" y="1"/>
                    <a:pt x="40376" y="265"/>
                    <a:pt x="40189" y="782"/>
                  </a:cubicBezTo>
                  <a:cubicBezTo>
                    <a:pt x="39988" y="1340"/>
                    <a:pt x="40143" y="1945"/>
                    <a:pt x="40360" y="2472"/>
                  </a:cubicBezTo>
                  <a:cubicBezTo>
                    <a:pt x="41461" y="5155"/>
                    <a:pt x="43245" y="7590"/>
                    <a:pt x="45416" y="9514"/>
                  </a:cubicBezTo>
                  <a:cubicBezTo>
                    <a:pt x="45928" y="9963"/>
                    <a:pt x="46502" y="10429"/>
                    <a:pt x="47107" y="10863"/>
                  </a:cubicBezTo>
                  <a:cubicBezTo>
                    <a:pt x="47029" y="11313"/>
                    <a:pt x="46905" y="11762"/>
                    <a:pt x="46672" y="12166"/>
                  </a:cubicBezTo>
                  <a:cubicBezTo>
                    <a:pt x="46153" y="13017"/>
                    <a:pt x="45333" y="13316"/>
                    <a:pt x="44422" y="13316"/>
                  </a:cubicBezTo>
                  <a:cubicBezTo>
                    <a:pt x="42994" y="13316"/>
                    <a:pt x="41343" y="12581"/>
                    <a:pt x="40282" y="12088"/>
                  </a:cubicBezTo>
                  <a:cubicBezTo>
                    <a:pt x="39631" y="11793"/>
                    <a:pt x="38995" y="11452"/>
                    <a:pt x="38390" y="11080"/>
                  </a:cubicBezTo>
                  <a:cubicBezTo>
                    <a:pt x="38406" y="10444"/>
                    <a:pt x="38359" y="9824"/>
                    <a:pt x="38266" y="9219"/>
                  </a:cubicBezTo>
                  <a:cubicBezTo>
                    <a:pt x="37832" y="6536"/>
                    <a:pt x="36312" y="4039"/>
                    <a:pt x="34187" y="2379"/>
                  </a:cubicBezTo>
                  <a:cubicBezTo>
                    <a:pt x="33521" y="1853"/>
                    <a:pt x="32475" y="1044"/>
                    <a:pt x="31522" y="1044"/>
                  </a:cubicBezTo>
                  <a:cubicBezTo>
                    <a:pt x="31211" y="1044"/>
                    <a:pt x="30910" y="1130"/>
                    <a:pt x="30635" y="1340"/>
                  </a:cubicBezTo>
                  <a:cubicBezTo>
                    <a:pt x="29596" y="2131"/>
                    <a:pt x="30248" y="3604"/>
                    <a:pt x="30760" y="4488"/>
                  </a:cubicBezTo>
                  <a:cubicBezTo>
                    <a:pt x="32155" y="6908"/>
                    <a:pt x="34048" y="9002"/>
                    <a:pt x="36281" y="10677"/>
                  </a:cubicBezTo>
                  <a:cubicBezTo>
                    <a:pt x="36684" y="10971"/>
                    <a:pt x="37103" y="11251"/>
                    <a:pt x="37522" y="11514"/>
                  </a:cubicBezTo>
                  <a:cubicBezTo>
                    <a:pt x="37460" y="11918"/>
                    <a:pt x="37367" y="12305"/>
                    <a:pt x="37181" y="12662"/>
                  </a:cubicBezTo>
                  <a:cubicBezTo>
                    <a:pt x="36538" y="14003"/>
                    <a:pt x="35308" y="14480"/>
                    <a:pt x="33990" y="14480"/>
                  </a:cubicBezTo>
                  <a:cubicBezTo>
                    <a:pt x="32794" y="14480"/>
                    <a:pt x="31525" y="14087"/>
                    <a:pt x="30558" y="13593"/>
                  </a:cubicBezTo>
                  <a:cubicBezTo>
                    <a:pt x="29565" y="13096"/>
                    <a:pt x="28619" y="12476"/>
                    <a:pt x="27751" y="11793"/>
                  </a:cubicBezTo>
                  <a:cubicBezTo>
                    <a:pt x="28263" y="9808"/>
                    <a:pt x="27347" y="7404"/>
                    <a:pt x="26293" y="5807"/>
                  </a:cubicBezTo>
                  <a:cubicBezTo>
                    <a:pt x="25890" y="5217"/>
                    <a:pt x="25440" y="4659"/>
                    <a:pt x="24928" y="4163"/>
                  </a:cubicBezTo>
                  <a:cubicBezTo>
                    <a:pt x="24478" y="3713"/>
                    <a:pt x="23935" y="3201"/>
                    <a:pt x="23299" y="3046"/>
                  </a:cubicBezTo>
                  <a:cubicBezTo>
                    <a:pt x="23153" y="3009"/>
                    <a:pt x="23017" y="2991"/>
                    <a:pt x="22890" y="2991"/>
                  </a:cubicBezTo>
                  <a:cubicBezTo>
                    <a:pt x="21863" y="2991"/>
                    <a:pt x="21483" y="4141"/>
                    <a:pt x="21717" y="5093"/>
                  </a:cubicBezTo>
                  <a:cubicBezTo>
                    <a:pt x="22028" y="6396"/>
                    <a:pt x="22912" y="7668"/>
                    <a:pt x="23687" y="8738"/>
                  </a:cubicBezTo>
                  <a:cubicBezTo>
                    <a:pt x="24509" y="9870"/>
                    <a:pt x="25471" y="10925"/>
                    <a:pt x="26525" y="11856"/>
                  </a:cubicBezTo>
                  <a:cubicBezTo>
                    <a:pt x="26603" y="11918"/>
                    <a:pt x="26681" y="11980"/>
                    <a:pt x="26743" y="12042"/>
                  </a:cubicBezTo>
                  <a:cubicBezTo>
                    <a:pt x="26541" y="12538"/>
                    <a:pt x="26215" y="12972"/>
                    <a:pt x="25734" y="13282"/>
                  </a:cubicBezTo>
                  <a:cubicBezTo>
                    <a:pt x="25077" y="13724"/>
                    <a:pt x="24271" y="13885"/>
                    <a:pt x="23473" y="13885"/>
                  </a:cubicBezTo>
                  <a:cubicBezTo>
                    <a:pt x="23179" y="13885"/>
                    <a:pt x="22886" y="13863"/>
                    <a:pt x="22602" y="13825"/>
                  </a:cubicBezTo>
                  <a:cubicBezTo>
                    <a:pt x="20911" y="13608"/>
                    <a:pt x="19267" y="12848"/>
                    <a:pt x="17871" y="11840"/>
                  </a:cubicBezTo>
                  <a:cubicBezTo>
                    <a:pt x="18011" y="11437"/>
                    <a:pt x="18104" y="11002"/>
                    <a:pt x="18135" y="10568"/>
                  </a:cubicBezTo>
                  <a:cubicBezTo>
                    <a:pt x="18290" y="9157"/>
                    <a:pt x="17980" y="7699"/>
                    <a:pt x="17359" y="6412"/>
                  </a:cubicBezTo>
                  <a:cubicBezTo>
                    <a:pt x="16801" y="5248"/>
                    <a:pt x="15839" y="3868"/>
                    <a:pt x="14583" y="3356"/>
                  </a:cubicBezTo>
                  <a:cubicBezTo>
                    <a:pt x="14337" y="3254"/>
                    <a:pt x="14095" y="3206"/>
                    <a:pt x="13868" y="3206"/>
                  </a:cubicBezTo>
                  <a:cubicBezTo>
                    <a:pt x="12992" y="3206"/>
                    <a:pt x="12315" y="3910"/>
                    <a:pt x="12303" y="4907"/>
                  </a:cubicBezTo>
                  <a:cubicBezTo>
                    <a:pt x="12288" y="6163"/>
                    <a:pt x="13017" y="7466"/>
                    <a:pt x="13637" y="8490"/>
                  </a:cubicBezTo>
                  <a:cubicBezTo>
                    <a:pt x="14474" y="9886"/>
                    <a:pt x="15576" y="11111"/>
                    <a:pt x="16847" y="12119"/>
                  </a:cubicBezTo>
                  <a:cubicBezTo>
                    <a:pt x="16336" y="13081"/>
                    <a:pt x="15359" y="13608"/>
                    <a:pt x="14257" y="13794"/>
                  </a:cubicBezTo>
                  <a:cubicBezTo>
                    <a:pt x="13849" y="13862"/>
                    <a:pt x="13436" y="13894"/>
                    <a:pt x="13020" y="13894"/>
                  </a:cubicBezTo>
                  <a:cubicBezTo>
                    <a:pt x="10968" y="13894"/>
                    <a:pt x="8858" y="13130"/>
                    <a:pt x="7092" y="12228"/>
                  </a:cubicBezTo>
                  <a:cubicBezTo>
                    <a:pt x="4828" y="11080"/>
                    <a:pt x="2780" y="9545"/>
                    <a:pt x="780" y="8009"/>
                  </a:cubicBezTo>
                  <a:cubicBezTo>
                    <a:pt x="703" y="7952"/>
                    <a:pt x="627" y="7927"/>
                    <a:pt x="556" y="7927"/>
                  </a:cubicBezTo>
                  <a:cubicBezTo>
                    <a:pt x="224" y="7927"/>
                    <a:pt x="0" y="8470"/>
                    <a:pt x="345" y="8738"/>
                  </a:cubicBezTo>
                  <a:cubicBezTo>
                    <a:pt x="1571" y="9669"/>
                    <a:pt x="2796" y="10584"/>
                    <a:pt x="4083" y="11437"/>
                  </a:cubicBezTo>
                  <a:cubicBezTo>
                    <a:pt x="6580" y="13081"/>
                    <a:pt x="9372" y="14430"/>
                    <a:pt x="12396" y="14678"/>
                  </a:cubicBezTo>
                  <a:cubicBezTo>
                    <a:pt x="12660" y="14700"/>
                    <a:pt x="12929" y="14712"/>
                    <a:pt x="13199" y="14712"/>
                  </a:cubicBezTo>
                  <a:cubicBezTo>
                    <a:pt x="14280" y="14712"/>
                    <a:pt x="15386" y="14514"/>
                    <a:pt x="16305" y="13918"/>
                  </a:cubicBezTo>
                  <a:cubicBezTo>
                    <a:pt x="16832" y="13577"/>
                    <a:pt x="17235" y="13127"/>
                    <a:pt x="17530" y="12615"/>
                  </a:cubicBezTo>
                  <a:cubicBezTo>
                    <a:pt x="18181" y="13065"/>
                    <a:pt x="18879" y="13469"/>
                    <a:pt x="19624" y="13794"/>
                  </a:cubicBezTo>
                  <a:cubicBezTo>
                    <a:pt x="20768" y="14308"/>
                    <a:pt x="22183" y="14734"/>
                    <a:pt x="23542" y="14734"/>
                  </a:cubicBezTo>
                  <a:cubicBezTo>
                    <a:pt x="24724" y="14734"/>
                    <a:pt x="25862" y="14412"/>
                    <a:pt x="26743" y="13546"/>
                  </a:cubicBezTo>
                  <a:cubicBezTo>
                    <a:pt x="27037" y="13267"/>
                    <a:pt x="27254" y="12941"/>
                    <a:pt x="27425" y="12615"/>
                  </a:cubicBezTo>
                  <a:cubicBezTo>
                    <a:pt x="29241" y="14037"/>
                    <a:pt x="31504" y="15357"/>
                    <a:pt x="33796" y="15357"/>
                  </a:cubicBezTo>
                  <a:cubicBezTo>
                    <a:pt x="34030" y="15357"/>
                    <a:pt x="34264" y="15343"/>
                    <a:pt x="34497" y="15314"/>
                  </a:cubicBezTo>
                  <a:cubicBezTo>
                    <a:pt x="35754" y="15144"/>
                    <a:pt x="36979" y="14539"/>
                    <a:pt x="37708" y="13453"/>
                  </a:cubicBezTo>
                  <a:cubicBezTo>
                    <a:pt x="38003" y="13003"/>
                    <a:pt x="38189" y="12507"/>
                    <a:pt x="38282" y="11995"/>
                  </a:cubicBezTo>
                  <a:cubicBezTo>
                    <a:pt x="38825" y="12305"/>
                    <a:pt x="39367" y="12584"/>
                    <a:pt x="39941" y="12848"/>
                  </a:cubicBezTo>
                  <a:cubicBezTo>
                    <a:pt x="41166" y="13422"/>
                    <a:pt x="42469" y="13934"/>
                    <a:pt x="43803" y="14089"/>
                  </a:cubicBezTo>
                  <a:cubicBezTo>
                    <a:pt x="44004" y="14113"/>
                    <a:pt x="44205" y="14125"/>
                    <a:pt x="44405" y="14125"/>
                  </a:cubicBezTo>
                  <a:cubicBezTo>
                    <a:pt x="45504" y="14125"/>
                    <a:pt x="46562" y="13749"/>
                    <a:pt x="47231" y="12817"/>
                  </a:cubicBezTo>
                  <a:cubicBezTo>
                    <a:pt x="47556" y="12383"/>
                    <a:pt x="47743" y="11887"/>
                    <a:pt x="47851" y="11359"/>
                  </a:cubicBezTo>
                  <a:cubicBezTo>
                    <a:pt x="49177" y="12191"/>
                    <a:pt x="50635" y="12808"/>
                    <a:pt x="52144" y="12808"/>
                  </a:cubicBezTo>
                  <a:cubicBezTo>
                    <a:pt x="52575" y="12808"/>
                    <a:pt x="53012" y="12757"/>
                    <a:pt x="53450" y="12646"/>
                  </a:cubicBezTo>
                  <a:cubicBezTo>
                    <a:pt x="53940" y="12531"/>
                    <a:pt x="53774" y="11827"/>
                    <a:pt x="53325" y="11827"/>
                  </a:cubicBezTo>
                  <a:cubicBezTo>
                    <a:pt x="53291" y="11827"/>
                    <a:pt x="53255" y="11831"/>
                    <a:pt x="53217" y="11840"/>
                  </a:cubicBezTo>
                  <a:cubicBezTo>
                    <a:pt x="52866" y="11927"/>
                    <a:pt x="52514" y="11966"/>
                    <a:pt x="52163" y="11966"/>
                  </a:cubicBezTo>
                  <a:cubicBezTo>
                    <a:pt x="51198" y="11966"/>
                    <a:pt x="50247" y="11667"/>
                    <a:pt x="49371" y="11235"/>
                  </a:cubicBezTo>
                  <a:cubicBezTo>
                    <a:pt x="48890" y="11002"/>
                    <a:pt x="48425" y="10723"/>
                    <a:pt x="47975" y="10429"/>
                  </a:cubicBezTo>
                  <a:cubicBezTo>
                    <a:pt x="48006" y="10010"/>
                    <a:pt x="47975" y="9576"/>
                    <a:pt x="47944" y="9157"/>
                  </a:cubicBezTo>
                  <a:cubicBezTo>
                    <a:pt x="47665" y="6551"/>
                    <a:pt x="46641" y="3915"/>
                    <a:pt x="44796" y="2007"/>
                  </a:cubicBezTo>
                  <a:cubicBezTo>
                    <a:pt x="43974" y="1154"/>
                    <a:pt x="42717" y="115"/>
                    <a:pt x="41492" y="6"/>
                  </a:cubicBezTo>
                  <a:cubicBezTo>
                    <a:pt x="41450" y="3"/>
                    <a:pt x="41408" y="1"/>
                    <a:pt x="4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72" name="Google Shape;4672;p26"/>
            <p:cNvGrpSpPr/>
            <p:nvPr/>
          </p:nvGrpSpPr>
          <p:grpSpPr>
            <a:xfrm>
              <a:off x="7664325" y="-633325"/>
              <a:ext cx="2196575" cy="2507300"/>
              <a:chOff x="5018375" y="-52700"/>
              <a:chExt cx="2196575" cy="2507300"/>
            </a:xfrm>
          </p:grpSpPr>
          <p:sp>
            <p:nvSpPr>
              <p:cNvPr id="4673" name="Google Shape;4673;p26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26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26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76" name="Google Shape;4676;p26"/>
            <p:cNvSpPr/>
            <p:nvPr/>
          </p:nvSpPr>
          <p:spPr>
            <a:xfrm>
              <a:off x="8746675" y="299875"/>
              <a:ext cx="203344" cy="211129"/>
            </a:xfrm>
            <a:custGeom>
              <a:avLst/>
              <a:gdLst/>
              <a:ahLst/>
              <a:cxnLst/>
              <a:rect l="l" t="t" r="r" b="b"/>
              <a:pathLst>
                <a:path w="5407" h="5614" extrusionOk="0">
                  <a:moveTo>
                    <a:pt x="1573" y="0"/>
                  </a:moveTo>
                  <a:lnTo>
                    <a:pt x="537" y="595"/>
                  </a:lnTo>
                  <a:lnTo>
                    <a:pt x="1977" y="2643"/>
                  </a:lnTo>
                  <a:lnTo>
                    <a:pt x="13" y="4072"/>
                  </a:lnTo>
                  <a:cubicBezTo>
                    <a:pt x="1" y="4084"/>
                    <a:pt x="680" y="4882"/>
                    <a:pt x="763" y="4894"/>
                  </a:cubicBezTo>
                  <a:cubicBezTo>
                    <a:pt x="764" y="4894"/>
                    <a:pt x="764" y="4894"/>
                    <a:pt x="765" y="4894"/>
                  </a:cubicBezTo>
                  <a:cubicBezTo>
                    <a:pt x="864" y="4894"/>
                    <a:pt x="2478" y="3620"/>
                    <a:pt x="2513" y="3620"/>
                  </a:cubicBezTo>
                  <a:cubicBezTo>
                    <a:pt x="2561" y="3620"/>
                    <a:pt x="4061" y="5525"/>
                    <a:pt x="4156" y="5608"/>
                  </a:cubicBezTo>
                  <a:cubicBezTo>
                    <a:pt x="4161" y="5611"/>
                    <a:pt x="4167" y="5613"/>
                    <a:pt x="4175" y="5613"/>
                  </a:cubicBezTo>
                  <a:cubicBezTo>
                    <a:pt x="4331" y="5613"/>
                    <a:pt x="5085" y="4987"/>
                    <a:pt x="5085" y="4953"/>
                  </a:cubicBezTo>
                  <a:cubicBezTo>
                    <a:pt x="5097" y="4906"/>
                    <a:pt x="3704" y="2893"/>
                    <a:pt x="3740" y="2846"/>
                  </a:cubicBezTo>
                  <a:cubicBezTo>
                    <a:pt x="3763" y="2786"/>
                    <a:pt x="5383" y="1441"/>
                    <a:pt x="5394" y="1369"/>
                  </a:cubicBezTo>
                  <a:cubicBezTo>
                    <a:pt x="5406" y="1286"/>
                    <a:pt x="4847" y="512"/>
                    <a:pt x="4847" y="512"/>
                  </a:cubicBezTo>
                  <a:lnTo>
                    <a:pt x="2894" y="1881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26"/>
            <p:cNvSpPr/>
            <p:nvPr/>
          </p:nvSpPr>
          <p:spPr>
            <a:xfrm>
              <a:off x="7376425" y="3812375"/>
              <a:ext cx="2534541" cy="1738324"/>
            </a:xfrm>
            <a:custGeom>
              <a:avLst/>
              <a:gdLst/>
              <a:ahLst/>
              <a:cxnLst/>
              <a:rect l="l" t="t" r="r" b="b"/>
              <a:pathLst>
                <a:path w="80055" h="54906" extrusionOk="0">
                  <a:moveTo>
                    <a:pt x="44937" y="1"/>
                  </a:moveTo>
                  <a:cubicBezTo>
                    <a:pt x="30908" y="1"/>
                    <a:pt x="14808" y="9989"/>
                    <a:pt x="8814" y="23582"/>
                  </a:cubicBezTo>
                  <a:cubicBezTo>
                    <a:pt x="0" y="43571"/>
                    <a:pt x="12514" y="54905"/>
                    <a:pt x="29701" y="54905"/>
                  </a:cubicBezTo>
                  <a:cubicBezTo>
                    <a:pt x="31348" y="54905"/>
                    <a:pt x="33037" y="54801"/>
                    <a:pt x="34755" y="54591"/>
                  </a:cubicBezTo>
                  <a:cubicBezTo>
                    <a:pt x="34755" y="54591"/>
                    <a:pt x="80055" y="43154"/>
                    <a:pt x="65562" y="12667"/>
                  </a:cubicBezTo>
                  <a:cubicBezTo>
                    <a:pt x="61319" y="3736"/>
                    <a:pt x="53515" y="1"/>
                    <a:pt x="449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78" name="Google Shape;4678;p26"/>
            <p:cNvGrpSpPr/>
            <p:nvPr/>
          </p:nvGrpSpPr>
          <p:grpSpPr>
            <a:xfrm>
              <a:off x="-308212" y="-241130"/>
              <a:ext cx="1742123" cy="1722923"/>
              <a:chOff x="6009400" y="-263600"/>
              <a:chExt cx="1213600" cy="1200225"/>
            </a:xfrm>
          </p:grpSpPr>
          <p:sp>
            <p:nvSpPr>
              <p:cNvPr id="4679" name="Google Shape;4679;p26"/>
              <p:cNvSpPr/>
              <p:nvPr/>
            </p:nvSpPr>
            <p:spPr>
              <a:xfrm>
                <a:off x="7147375" y="62750"/>
                <a:ext cx="1917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767" h="691" extrusionOk="0">
                    <a:moveTo>
                      <a:pt x="690" y="1"/>
                    </a:moveTo>
                    <a:lnTo>
                      <a:pt x="0" y="499"/>
                    </a:lnTo>
                    <a:lnTo>
                      <a:pt x="77" y="690"/>
                    </a:lnTo>
                    <a:lnTo>
                      <a:pt x="766" y="192"/>
                    </a:lnTo>
                    <a:cubicBezTo>
                      <a:pt x="766" y="116"/>
                      <a:pt x="728" y="78"/>
                      <a:pt x="6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26"/>
              <p:cNvSpPr/>
              <p:nvPr/>
            </p:nvSpPr>
            <p:spPr>
              <a:xfrm>
                <a:off x="7143550" y="59900"/>
                <a:ext cx="2490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919" extrusionOk="0">
                    <a:moveTo>
                      <a:pt x="766" y="0"/>
                    </a:moveTo>
                    <a:lnTo>
                      <a:pt x="39" y="498"/>
                    </a:lnTo>
                    <a:cubicBezTo>
                      <a:pt x="39" y="536"/>
                      <a:pt x="0" y="574"/>
                      <a:pt x="0" y="613"/>
                    </a:cubicBezTo>
                    <a:cubicBezTo>
                      <a:pt x="0" y="651"/>
                      <a:pt x="0" y="689"/>
                      <a:pt x="0" y="728"/>
                    </a:cubicBezTo>
                    <a:lnTo>
                      <a:pt x="115" y="881"/>
                    </a:lnTo>
                    <a:cubicBezTo>
                      <a:pt x="153" y="919"/>
                      <a:pt x="192" y="919"/>
                      <a:pt x="230" y="919"/>
                    </a:cubicBezTo>
                    <a:lnTo>
                      <a:pt x="345" y="919"/>
                    </a:lnTo>
                    <a:lnTo>
                      <a:pt x="996" y="460"/>
                    </a:lnTo>
                    <a:cubicBezTo>
                      <a:pt x="996" y="383"/>
                      <a:pt x="957" y="345"/>
                      <a:pt x="919" y="306"/>
                    </a:cubicBezTo>
                    <a:cubicBezTo>
                      <a:pt x="919" y="230"/>
                      <a:pt x="881" y="192"/>
                      <a:pt x="843" y="115"/>
                    </a:cubicBezTo>
                    <a:cubicBezTo>
                      <a:pt x="843" y="77"/>
                      <a:pt x="804" y="38"/>
                      <a:pt x="7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26"/>
              <p:cNvSpPr/>
              <p:nvPr/>
            </p:nvSpPr>
            <p:spPr>
              <a:xfrm>
                <a:off x="7184700" y="131675"/>
                <a:ext cx="1247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31" extrusionOk="0">
                    <a:moveTo>
                      <a:pt x="1" y="0"/>
                    </a:moveTo>
                    <a:lnTo>
                      <a:pt x="1" y="230"/>
                    </a:lnTo>
                    <a:lnTo>
                      <a:pt x="498" y="230"/>
                    </a:lnTo>
                    <a:cubicBezTo>
                      <a:pt x="460" y="154"/>
                      <a:pt x="460" y="77"/>
                      <a:pt x="4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26"/>
              <p:cNvSpPr/>
              <p:nvPr/>
            </p:nvSpPr>
            <p:spPr>
              <a:xfrm>
                <a:off x="7180875" y="128800"/>
                <a:ext cx="172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60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15"/>
                    </a:cubicBezTo>
                    <a:lnTo>
                      <a:pt x="0" y="345"/>
                    </a:lnTo>
                    <a:cubicBezTo>
                      <a:pt x="0" y="422"/>
                      <a:pt x="77" y="460"/>
                      <a:pt x="154" y="460"/>
                    </a:cubicBezTo>
                    <a:lnTo>
                      <a:pt x="690" y="460"/>
                    </a:lnTo>
                    <a:cubicBezTo>
                      <a:pt x="690" y="422"/>
                      <a:pt x="651" y="383"/>
                      <a:pt x="651" y="345"/>
                    </a:cubicBezTo>
                    <a:cubicBezTo>
                      <a:pt x="613" y="269"/>
                      <a:pt x="613" y="192"/>
                      <a:pt x="575" y="115"/>
                    </a:cubicBezTo>
                    <a:cubicBezTo>
                      <a:pt x="575" y="77"/>
                      <a:pt x="536" y="39"/>
                      <a:pt x="5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26"/>
              <p:cNvSpPr/>
              <p:nvPr/>
            </p:nvSpPr>
            <p:spPr>
              <a:xfrm>
                <a:off x="7134925" y="225475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116" y="0"/>
                    </a:moveTo>
                    <a:lnTo>
                      <a:pt x="1" y="192"/>
                    </a:lnTo>
                    <a:lnTo>
                      <a:pt x="1800" y="1302"/>
                    </a:lnTo>
                    <a:lnTo>
                      <a:pt x="1877" y="1149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26"/>
              <p:cNvSpPr/>
              <p:nvPr/>
            </p:nvSpPr>
            <p:spPr>
              <a:xfrm>
                <a:off x="7131100" y="222175"/>
                <a:ext cx="5555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587" extrusionOk="0">
                    <a:moveTo>
                      <a:pt x="269" y="0"/>
                    </a:moveTo>
                    <a:cubicBezTo>
                      <a:pt x="256" y="0"/>
                      <a:pt x="243" y="5"/>
                      <a:pt x="230" y="17"/>
                    </a:cubicBezTo>
                    <a:cubicBezTo>
                      <a:pt x="192" y="17"/>
                      <a:pt x="154" y="17"/>
                      <a:pt x="116" y="56"/>
                    </a:cubicBezTo>
                    <a:lnTo>
                      <a:pt x="39" y="247"/>
                    </a:lnTo>
                    <a:cubicBezTo>
                      <a:pt x="1" y="285"/>
                      <a:pt x="1" y="400"/>
                      <a:pt x="77" y="438"/>
                    </a:cubicBezTo>
                    <a:lnTo>
                      <a:pt x="1877" y="1587"/>
                    </a:lnTo>
                    <a:lnTo>
                      <a:pt x="1953" y="1587"/>
                    </a:lnTo>
                    <a:cubicBezTo>
                      <a:pt x="1991" y="1587"/>
                      <a:pt x="2030" y="1549"/>
                      <a:pt x="2068" y="1549"/>
                    </a:cubicBezTo>
                    <a:lnTo>
                      <a:pt x="2183" y="1357"/>
                    </a:lnTo>
                    <a:cubicBezTo>
                      <a:pt x="2221" y="1281"/>
                      <a:pt x="2183" y="1204"/>
                      <a:pt x="2106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26"/>
              <p:cNvSpPr/>
              <p:nvPr/>
            </p:nvSpPr>
            <p:spPr>
              <a:xfrm>
                <a:off x="7183750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26"/>
              <p:cNvSpPr/>
              <p:nvPr/>
            </p:nvSpPr>
            <p:spPr>
              <a:xfrm>
                <a:off x="7178950" y="384675"/>
                <a:ext cx="440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43" extrusionOk="0">
                    <a:moveTo>
                      <a:pt x="1486" y="0"/>
                    </a:moveTo>
                    <a:cubicBezTo>
                      <a:pt x="1449" y="0"/>
                      <a:pt x="1411" y="10"/>
                      <a:pt x="1379" y="26"/>
                    </a:cubicBezTo>
                    <a:lnTo>
                      <a:pt x="77" y="1021"/>
                    </a:lnTo>
                    <a:cubicBezTo>
                      <a:pt x="39" y="1059"/>
                      <a:pt x="1" y="1136"/>
                      <a:pt x="77" y="1212"/>
                    </a:cubicBezTo>
                    <a:lnTo>
                      <a:pt x="192" y="1366"/>
                    </a:lnTo>
                    <a:cubicBezTo>
                      <a:pt x="192" y="1404"/>
                      <a:pt x="231" y="1442"/>
                      <a:pt x="269" y="1442"/>
                    </a:cubicBezTo>
                    <a:lnTo>
                      <a:pt x="307" y="1442"/>
                    </a:lnTo>
                    <a:cubicBezTo>
                      <a:pt x="345" y="1442"/>
                      <a:pt x="345" y="1442"/>
                      <a:pt x="384" y="1404"/>
                    </a:cubicBezTo>
                    <a:lnTo>
                      <a:pt x="1685" y="447"/>
                    </a:lnTo>
                    <a:cubicBezTo>
                      <a:pt x="1762" y="370"/>
                      <a:pt x="1762" y="294"/>
                      <a:pt x="1724" y="217"/>
                    </a:cubicBezTo>
                    <a:lnTo>
                      <a:pt x="1609" y="64"/>
                    </a:lnTo>
                    <a:cubicBezTo>
                      <a:pt x="1586" y="19"/>
                      <a:pt x="1538" y="0"/>
                      <a:pt x="1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26"/>
              <p:cNvSpPr/>
              <p:nvPr/>
            </p:nvSpPr>
            <p:spPr>
              <a:xfrm>
                <a:off x="7130150" y="547050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54" y="1"/>
                    </a:moveTo>
                    <a:lnTo>
                      <a:pt x="0" y="154"/>
                    </a:lnTo>
                    <a:lnTo>
                      <a:pt x="1800" y="1608"/>
                    </a:lnTo>
                    <a:lnTo>
                      <a:pt x="1915" y="1455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26"/>
              <p:cNvSpPr/>
              <p:nvPr/>
            </p:nvSpPr>
            <p:spPr>
              <a:xfrm>
                <a:off x="7126325" y="543225"/>
                <a:ext cx="5647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1915" extrusionOk="0">
                    <a:moveTo>
                      <a:pt x="268" y="0"/>
                    </a:moveTo>
                    <a:cubicBezTo>
                      <a:pt x="230" y="0"/>
                      <a:pt x="192" y="39"/>
                      <a:pt x="192" y="77"/>
                    </a:cubicBezTo>
                    <a:lnTo>
                      <a:pt x="39" y="230"/>
                    </a:lnTo>
                    <a:cubicBezTo>
                      <a:pt x="0" y="268"/>
                      <a:pt x="0" y="383"/>
                      <a:pt x="77" y="422"/>
                    </a:cubicBezTo>
                    <a:lnTo>
                      <a:pt x="1876" y="1876"/>
                    </a:lnTo>
                    <a:cubicBezTo>
                      <a:pt x="1876" y="1915"/>
                      <a:pt x="1914" y="1915"/>
                      <a:pt x="1953" y="1915"/>
                    </a:cubicBezTo>
                    <a:lnTo>
                      <a:pt x="1991" y="1915"/>
                    </a:lnTo>
                    <a:cubicBezTo>
                      <a:pt x="2029" y="1915"/>
                      <a:pt x="2029" y="1876"/>
                      <a:pt x="2068" y="1876"/>
                    </a:cubicBezTo>
                    <a:lnTo>
                      <a:pt x="2182" y="1723"/>
                    </a:lnTo>
                    <a:cubicBezTo>
                      <a:pt x="2259" y="1647"/>
                      <a:pt x="2221" y="1570"/>
                      <a:pt x="2182" y="1493"/>
                    </a:cubicBezTo>
                    <a:lnTo>
                      <a:pt x="383" y="39"/>
                    </a:lnTo>
                    <a:cubicBezTo>
                      <a:pt x="345" y="0"/>
                      <a:pt x="307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26"/>
              <p:cNvSpPr/>
              <p:nvPr/>
            </p:nvSpPr>
            <p:spPr>
              <a:xfrm>
                <a:off x="7013375" y="733675"/>
                <a:ext cx="392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303" extrusionOk="0">
                    <a:moveTo>
                      <a:pt x="1456" y="1"/>
                    </a:moveTo>
                    <a:lnTo>
                      <a:pt x="1" y="1149"/>
                    </a:lnTo>
                    <a:lnTo>
                      <a:pt x="116" y="1303"/>
                    </a:lnTo>
                    <a:lnTo>
                      <a:pt x="1570" y="154"/>
                    </a:lnTo>
                    <a:lnTo>
                      <a:pt x="14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26"/>
              <p:cNvSpPr/>
              <p:nvPr/>
            </p:nvSpPr>
            <p:spPr>
              <a:xfrm>
                <a:off x="7008600" y="730175"/>
                <a:ext cx="4787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96" extrusionOk="0">
                    <a:moveTo>
                      <a:pt x="1627" y="1"/>
                    </a:moveTo>
                    <a:cubicBezTo>
                      <a:pt x="1595" y="1"/>
                      <a:pt x="1563" y="10"/>
                      <a:pt x="1532" y="26"/>
                    </a:cubicBezTo>
                    <a:lnTo>
                      <a:pt x="77" y="1175"/>
                    </a:lnTo>
                    <a:cubicBezTo>
                      <a:pt x="0" y="1213"/>
                      <a:pt x="0" y="1328"/>
                      <a:pt x="39" y="1366"/>
                    </a:cubicBezTo>
                    <a:lnTo>
                      <a:pt x="153" y="1519"/>
                    </a:lnTo>
                    <a:cubicBezTo>
                      <a:pt x="192" y="1557"/>
                      <a:pt x="230" y="1596"/>
                      <a:pt x="268" y="1596"/>
                    </a:cubicBezTo>
                    <a:cubicBezTo>
                      <a:pt x="307" y="1596"/>
                      <a:pt x="345" y="1596"/>
                      <a:pt x="383" y="1557"/>
                    </a:cubicBezTo>
                    <a:lnTo>
                      <a:pt x="1838" y="409"/>
                    </a:lnTo>
                    <a:cubicBezTo>
                      <a:pt x="1876" y="409"/>
                      <a:pt x="1876" y="371"/>
                      <a:pt x="1915" y="332"/>
                    </a:cubicBezTo>
                    <a:cubicBezTo>
                      <a:pt x="1915" y="294"/>
                      <a:pt x="1876" y="256"/>
                      <a:pt x="1876" y="217"/>
                    </a:cubicBezTo>
                    <a:lnTo>
                      <a:pt x="1761" y="64"/>
                    </a:lnTo>
                    <a:cubicBezTo>
                      <a:pt x="1717" y="19"/>
                      <a:pt x="1672" y="1"/>
                      <a:pt x="16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26"/>
              <p:cNvSpPr/>
              <p:nvPr/>
            </p:nvSpPr>
            <p:spPr>
              <a:xfrm>
                <a:off x="7135900" y="4733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26"/>
              <p:cNvSpPr/>
              <p:nvPr/>
            </p:nvSpPr>
            <p:spPr>
              <a:xfrm>
                <a:off x="7132050" y="46952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8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8" y="498"/>
                      <a:pt x="154" y="498"/>
                    </a:cubicBezTo>
                    <a:lnTo>
                      <a:pt x="2107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26"/>
              <p:cNvSpPr/>
              <p:nvPr/>
            </p:nvSpPr>
            <p:spPr>
              <a:xfrm>
                <a:off x="6928200" y="-18600"/>
                <a:ext cx="354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26"/>
              <p:cNvSpPr/>
              <p:nvPr/>
            </p:nvSpPr>
            <p:spPr>
              <a:xfrm>
                <a:off x="6924375" y="-22425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54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417" y="2259"/>
                    </a:cubicBezTo>
                    <a:cubicBezTo>
                      <a:pt x="1417" y="2259"/>
                      <a:pt x="1455" y="2259"/>
                      <a:pt x="1493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26"/>
              <p:cNvSpPr/>
              <p:nvPr/>
            </p:nvSpPr>
            <p:spPr>
              <a:xfrm>
                <a:off x="6444875" y="-38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3" y="1"/>
                    </a:moveTo>
                    <a:lnTo>
                      <a:pt x="0" y="116"/>
                    </a:lnTo>
                    <a:lnTo>
                      <a:pt x="1072" y="1762"/>
                    </a:lnTo>
                    <a:lnTo>
                      <a:pt x="1225" y="1685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26"/>
              <p:cNvSpPr/>
              <p:nvPr/>
            </p:nvSpPr>
            <p:spPr>
              <a:xfrm>
                <a:off x="6441050" y="-42200"/>
                <a:ext cx="38300" cy="51400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56" extrusionOk="0">
                    <a:moveTo>
                      <a:pt x="325" y="1"/>
                    </a:moveTo>
                    <a:cubicBezTo>
                      <a:pt x="293" y="1"/>
                      <a:pt x="261" y="10"/>
                      <a:pt x="230" y="26"/>
                    </a:cubicBezTo>
                    <a:lnTo>
                      <a:pt x="77" y="141"/>
                    </a:lnTo>
                    <a:cubicBezTo>
                      <a:pt x="38" y="141"/>
                      <a:pt x="0" y="179"/>
                      <a:pt x="0" y="217"/>
                    </a:cubicBezTo>
                    <a:cubicBezTo>
                      <a:pt x="0" y="256"/>
                      <a:pt x="0" y="294"/>
                      <a:pt x="38" y="332"/>
                    </a:cubicBezTo>
                    <a:lnTo>
                      <a:pt x="1110" y="2017"/>
                    </a:lnTo>
                    <a:cubicBezTo>
                      <a:pt x="1149" y="2055"/>
                      <a:pt x="1187" y="2055"/>
                      <a:pt x="1225" y="2055"/>
                    </a:cubicBezTo>
                    <a:lnTo>
                      <a:pt x="1302" y="2055"/>
                    </a:lnTo>
                    <a:lnTo>
                      <a:pt x="1493" y="1940"/>
                    </a:lnTo>
                    <a:cubicBezTo>
                      <a:pt x="1493" y="1902"/>
                      <a:pt x="1531" y="1902"/>
                      <a:pt x="1531" y="1825"/>
                    </a:cubicBezTo>
                    <a:cubicBezTo>
                      <a:pt x="1531" y="1787"/>
                      <a:pt x="1531" y="1749"/>
                      <a:pt x="1531" y="1749"/>
                    </a:cubicBezTo>
                    <a:lnTo>
                      <a:pt x="459" y="64"/>
                    </a:lnTo>
                    <a:cubicBezTo>
                      <a:pt x="415" y="19"/>
                      <a:pt x="370" y="1"/>
                      <a:pt x="3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26"/>
              <p:cNvSpPr/>
              <p:nvPr/>
            </p:nvSpPr>
            <p:spPr>
              <a:xfrm>
                <a:off x="6716675" y="-113350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8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26"/>
              <p:cNvSpPr/>
              <p:nvPr/>
            </p:nvSpPr>
            <p:spPr>
              <a:xfrm>
                <a:off x="6712850" y="-116600"/>
                <a:ext cx="41175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60" extrusionOk="0">
                    <a:moveTo>
                      <a:pt x="1368" y="0"/>
                    </a:moveTo>
                    <a:cubicBezTo>
                      <a:pt x="1318" y="0"/>
                      <a:pt x="1253" y="27"/>
                      <a:pt x="1226" y="54"/>
                    </a:cubicBezTo>
                    <a:lnTo>
                      <a:pt x="1" y="1815"/>
                    </a:lnTo>
                    <a:cubicBezTo>
                      <a:pt x="1" y="1854"/>
                      <a:pt x="1" y="1892"/>
                      <a:pt x="1" y="1930"/>
                    </a:cubicBezTo>
                    <a:cubicBezTo>
                      <a:pt x="1" y="1968"/>
                      <a:pt x="39" y="2007"/>
                      <a:pt x="39" y="2007"/>
                    </a:cubicBezTo>
                    <a:lnTo>
                      <a:pt x="230" y="2122"/>
                    </a:lnTo>
                    <a:cubicBezTo>
                      <a:pt x="230" y="2160"/>
                      <a:pt x="269" y="2160"/>
                      <a:pt x="307" y="2160"/>
                    </a:cubicBezTo>
                    <a:cubicBezTo>
                      <a:pt x="345" y="2160"/>
                      <a:pt x="384" y="2122"/>
                      <a:pt x="422" y="2083"/>
                    </a:cubicBezTo>
                    <a:lnTo>
                      <a:pt x="1609" y="360"/>
                    </a:lnTo>
                    <a:cubicBezTo>
                      <a:pt x="1647" y="322"/>
                      <a:pt x="1647" y="284"/>
                      <a:pt x="1647" y="246"/>
                    </a:cubicBezTo>
                    <a:cubicBezTo>
                      <a:pt x="1647" y="207"/>
                      <a:pt x="1609" y="169"/>
                      <a:pt x="1570" y="131"/>
                    </a:cubicBezTo>
                    <a:lnTo>
                      <a:pt x="1417" y="16"/>
                    </a:lnTo>
                    <a:cubicBezTo>
                      <a:pt x="1406" y="5"/>
                      <a:pt x="1388" y="0"/>
                      <a:pt x="1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26"/>
              <p:cNvSpPr/>
              <p:nvPr/>
            </p:nvSpPr>
            <p:spPr>
              <a:xfrm>
                <a:off x="6911925" y="477175"/>
                <a:ext cx="354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26"/>
              <p:cNvSpPr/>
              <p:nvPr/>
            </p:nvSpPr>
            <p:spPr>
              <a:xfrm>
                <a:off x="6908100" y="473350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9" y="1"/>
                      <a:pt x="269" y="39"/>
                    </a:cubicBezTo>
                    <a:lnTo>
                      <a:pt x="77" y="154"/>
                    </a:lnTo>
                    <a:cubicBezTo>
                      <a:pt x="39" y="192"/>
                      <a:pt x="1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379" y="2259"/>
                    </a:cubicBezTo>
                    <a:lnTo>
                      <a:pt x="1417" y="2259"/>
                    </a:lnTo>
                    <a:cubicBezTo>
                      <a:pt x="1417" y="2259"/>
                      <a:pt x="1455" y="2259"/>
                      <a:pt x="1494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2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26"/>
              <p:cNvSpPr/>
              <p:nvPr/>
            </p:nvSpPr>
            <p:spPr>
              <a:xfrm>
                <a:off x="6780800" y="19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4" y="0"/>
                    </a:moveTo>
                    <a:lnTo>
                      <a:pt x="1" y="77"/>
                    </a:lnTo>
                    <a:lnTo>
                      <a:pt x="1073" y="1761"/>
                    </a:lnTo>
                    <a:lnTo>
                      <a:pt x="1226" y="1646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26"/>
              <p:cNvSpPr/>
              <p:nvPr/>
            </p:nvSpPr>
            <p:spPr>
              <a:xfrm>
                <a:off x="6776975" y="15500"/>
                <a:ext cx="383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83" extrusionOk="0">
                    <a:moveTo>
                      <a:pt x="291" y="0"/>
                    </a:moveTo>
                    <a:cubicBezTo>
                      <a:pt x="271" y="0"/>
                      <a:pt x="251" y="5"/>
                      <a:pt x="230" y="15"/>
                    </a:cubicBezTo>
                    <a:lnTo>
                      <a:pt x="77" y="130"/>
                    </a:lnTo>
                    <a:cubicBezTo>
                      <a:pt x="39" y="168"/>
                      <a:pt x="1" y="206"/>
                      <a:pt x="1" y="245"/>
                    </a:cubicBezTo>
                    <a:cubicBezTo>
                      <a:pt x="1" y="283"/>
                      <a:pt x="1" y="321"/>
                      <a:pt x="39" y="360"/>
                    </a:cubicBezTo>
                    <a:lnTo>
                      <a:pt x="1111" y="2006"/>
                    </a:lnTo>
                    <a:cubicBezTo>
                      <a:pt x="1111" y="2044"/>
                      <a:pt x="1187" y="2082"/>
                      <a:pt x="1226" y="2082"/>
                    </a:cubicBezTo>
                    <a:cubicBezTo>
                      <a:pt x="1264" y="2082"/>
                      <a:pt x="1264" y="2082"/>
                      <a:pt x="1302" y="2044"/>
                    </a:cubicBezTo>
                    <a:lnTo>
                      <a:pt x="1455" y="1929"/>
                    </a:lnTo>
                    <a:cubicBezTo>
                      <a:pt x="1494" y="1929"/>
                      <a:pt x="1532" y="1891"/>
                      <a:pt x="1532" y="1853"/>
                    </a:cubicBezTo>
                    <a:cubicBezTo>
                      <a:pt x="1532" y="1814"/>
                      <a:pt x="1532" y="1776"/>
                      <a:pt x="1494" y="1738"/>
                    </a:cubicBezTo>
                    <a:lnTo>
                      <a:pt x="422" y="92"/>
                    </a:lnTo>
                    <a:cubicBezTo>
                      <a:pt x="394" y="36"/>
                      <a:pt x="345" y="0"/>
                      <a:pt x="2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26"/>
              <p:cNvSpPr/>
              <p:nvPr/>
            </p:nvSpPr>
            <p:spPr>
              <a:xfrm>
                <a:off x="6795175" y="895425"/>
                <a:ext cx="6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571" extrusionOk="0">
                    <a:moveTo>
                      <a:pt x="77" y="1"/>
                    </a:moveTo>
                    <a:lnTo>
                      <a:pt x="0" y="1570"/>
                    </a:lnTo>
                    <a:cubicBezTo>
                      <a:pt x="77" y="1570"/>
                      <a:pt x="153" y="1532"/>
                      <a:pt x="191" y="1532"/>
                    </a:cubicBezTo>
                    <a:lnTo>
                      <a:pt x="268" y="39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26"/>
              <p:cNvSpPr/>
              <p:nvPr/>
            </p:nvSpPr>
            <p:spPr>
              <a:xfrm>
                <a:off x="6791325" y="891600"/>
                <a:ext cx="14400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801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16" y="39"/>
                    </a:cubicBezTo>
                    <a:cubicBezTo>
                      <a:pt x="78" y="77"/>
                      <a:pt x="78" y="116"/>
                      <a:pt x="78" y="154"/>
                    </a:cubicBezTo>
                    <a:lnTo>
                      <a:pt x="1" y="1800"/>
                    </a:lnTo>
                    <a:cubicBezTo>
                      <a:pt x="78" y="1762"/>
                      <a:pt x="116" y="1762"/>
                      <a:pt x="154" y="1723"/>
                    </a:cubicBezTo>
                    <a:cubicBezTo>
                      <a:pt x="231" y="1723"/>
                      <a:pt x="307" y="1685"/>
                      <a:pt x="345" y="1685"/>
                    </a:cubicBezTo>
                    <a:cubicBezTo>
                      <a:pt x="422" y="1685"/>
                      <a:pt x="460" y="1647"/>
                      <a:pt x="499" y="1647"/>
                    </a:cubicBezTo>
                    <a:lnTo>
                      <a:pt x="575" y="192"/>
                    </a:lnTo>
                    <a:cubicBezTo>
                      <a:pt x="575" y="116"/>
                      <a:pt x="499" y="39"/>
                      <a:pt x="422" y="39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26"/>
              <p:cNvSpPr/>
              <p:nvPr/>
            </p:nvSpPr>
            <p:spPr>
              <a:xfrm>
                <a:off x="6675525" y="841825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7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26"/>
              <p:cNvSpPr/>
              <p:nvPr/>
            </p:nvSpPr>
            <p:spPr>
              <a:xfrm>
                <a:off x="6671700" y="838325"/>
                <a:ext cx="42125" cy="5425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2170" extrusionOk="0">
                    <a:moveTo>
                      <a:pt x="1360" y="1"/>
                    </a:moveTo>
                    <a:cubicBezTo>
                      <a:pt x="1315" y="1"/>
                      <a:pt x="1270" y="20"/>
                      <a:pt x="1226" y="64"/>
                    </a:cubicBezTo>
                    <a:lnTo>
                      <a:pt x="39" y="1825"/>
                    </a:lnTo>
                    <a:cubicBezTo>
                      <a:pt x="0" y="1864"/>
                      <a:pt x="0" y="1902"/>
                      <a:pt x="0" y="1940"/>
                    </a:cubicBezTo>
                    <a:cubicBezTo>
                      <a:pt x="39" y="1979"/>
                      <a:pt x="39" y="2017"/>
                      <a:pt x="77" y="2017"/>
                    </a:cubicBezTo>
                    <a:lnTo>
                      <a:pt x="230" y="2132"/>
                    </a:lnTo>
                    <a:cubicBezTo>
                      <a:pt x="268" y="2132"/>
                      <a:pt x="307" y="2170"/>
                      <a:pt x="307" y="2170"/>
                    </a:cubicBezTo>
                    <a:cubicBezTo>
                      <a:pt x="383" y="2170"/>
                      <a:pt x="422" y="2132"/>
                      <a:pt x="460" y="2093"/>
                    </a:cubicBezTo>
                    <a:lnTo>
                      <a:pt x="1647" y="332"/>
                    </a:lnTo>
                    <a:cubicBezTo>
                      <a:pt x="1685" y="332"/>
                      <a:pt x="1685" y="294"/>
                      <a:pt x="1685" y="256"/>
                    </a:cubicBezTo>
                    <a:cubicBezTo>
                      <a:pt x="1647" y="218"/>
                      <a:pt x="1647" y="179"/>
                      <a:pt x="1608" y="141"/>
                    </a:cubicBezTo>
                    <a:lnTo>
                      <a:pt x="1455" y="26"/>
                    </a:lnTo>
                    <a:cubicBezTo>
                      <a:pt x="1424" y="10"/>
                      <a:pt x="1392" y="1"/>
                      <a:pt x="13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26"/>
              <p:cNvSpPr/>
              <p:nvPr/>
            </p:nvSpPr>
            <p:spPr>
              <a:xfrm>
                <a:off x="6517600" y="883950"/>
                <a:ext cx="268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56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920" y="1455"/>
                    </a:lnTo>
                    <a:lnTo>
                      <a:pt x="1073" y="134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26"/>
              <p:cNvSpPr/>
              <p:nvPr/>
            </p:nvSpPr>
            <p:spPr>
              <a:xfrm>
                <a:off x="6513775" y="880025"/>
                <a:ext cx="34475" cy="441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766" extrusionOk="0">
                    <a:moveTo>
                      <a:pt x="299" y="1"/>
                    </a:moveTo>
                    <a:cubicBezTo>
                      <a:pt x="271" y="1"/>
                      <a:pt x="245" y="13"/>
                      <a:pt x="230" y="43"/>
                    </a:cubicBezTo>
                    <a:lnTo>
                      <a:pt x="39" y="157"/>
                    </a:lnTo>
                    <a:cubicBezTo>
                      <a:pt x="1" y="157"/>
                      <a:pt x="1" y="196"/>
                      <a:pt x="1" y="234"/>
                    </a:cubicBezTo>
                    <a:cubicBezTo>
                      <a:pt x="1" y="272"/>
                      <a:pt x="1" y="311"/>
                      <a:pt x="1" y="349"/>
                    </a:cubicBezTo>
                    <a:lnTo>
                      <a:pt x="958" y="1689"/>
                    </a:lnTo>
                    <a:cubicBezTo>
                      <a:pt x="958" y="1727"/>
                      <a:pt x="996" y="1765"/>
                      <a:pt x="1073" y="1765"/>
                    </a:cubicBezTo>
                    <a:cubicBezTo>
                      <a:pt x="1073" y="1765"/>
                      <a:pt x="1111" y="1727"/>
                      <a:pt x="1149" y="1727"/>
                    </a:cubicBezTo>
                    <a:lnTo>
                      <a:pt x="1302" y="1612"/>
                    </a:lnTo>
                    <a:cubicBezTo>
                      <a:pt x="1341" y="1574"/>
                      <a:pt x="1379" y="1536"/>
                      <a:pt x="1379" y="1497"/>
                    </a:cubicBezTo>
                    <a:cubicBezTo>
                      <a:pt x="1379" y="1459"/>
                      <a:pt x="1379" y="1421"/>
                      <a:pt x="1341" y="1421"/>
                    </a:cubicBezTo>
                    <a:lnTo>
                      <a:pt x="422" y="81"/>
                    </a:lnTo>
                    <a:cubicBezTo>
                      <a:pt x="398" y="34"/>
                      <a:pt x="345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26"/>
              <p:cNvSpPr/>
              <p:nvPr/>
            </p:nvSpPr>
            <p:spPr>
              <a:xfrm>
                <a:off x="6834400" y="362325"/>
                <a:ext cx="4215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877" extrusionOk="0">
                    <a:moveTo>
                      <a:pt x="1532" y="1"/>
                    </a:moveTo>
                    <a:lnTo>
                      <a:pt x="1" y="1724"/>
                    </a:lnTo>
                    <a:lnTo>
                      <a:pt x="154" y="1877"/>
                    </a:lnTo>
                    <a:lnTo>
                      <a:pt x="1685" y="154"/>
                    </a:lnTo>
                    <a:lnTo>
                      <a:pt x="153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26"/>
              <p:cNvSpPr/>
              <p:nvPr/>
            </p:nvSpPr>
            <p:spPr>
              <a:xfrm>
                <a:off x="6830575" y="358500"/>
                <a:ext cx="4980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183" extrusionOk="0">
                    <a:moveTo>
                      <a:pt x="1685" y="1"/>
                    </a:moveTo>
                    <a:cubicBezTo>
                      <a:pt x="1647" y="1"/>
                      <a:pt x="1608" y="39"/>
                      <a:pt x="1570" y="77"/>
                    </a:cubicBezTo>
                    <a:lnTo>
                      <a:pt x="39" y="1800"/>
                    </a:lnTo>
                    <a:cubicBezTo>
                      <a:pt x="1" y="1838"/>
                      <a:pt x="1" y="1953"/>
                      <a:pt x="77" y="1991"/>
                    </a:cubicBezTo>
                    <a:lnTo>
                      <a:pt x="230" y="2145"/>
                    </a:lnTo>
                    <a:cubicBezTo>
                      <a:pt x="230" y="2145"/>
                      <a:pt x="269" y="2183"/>
                      <a:pt x="307" y="2183"/>
                    </a:cubicBezTo>
                    <a:cubicBezTo>
                      <a:pt x="345" y="2183"/>
                      <a:pt x="383" y="2145"/>
                      <a:pt x="422" y="2106"/>
                    </a:cubicBezTo>
                    <a:lnTo>
                      <a:pt x="1953" y="383"/>
                    </a:lnTo>
                    <a:cubicBezTo>
                      <a:pt x="1991" y="307"/>
                      <a:pt x="1991" y="230"/>
                      <a:pt x="1953" y="192"/>
                    </a:cubicBezTo>
                    <a:lnTo>
                      <a:pt x="1800" y="39"/>
                    </a:lnTo>
                    <a:cubicBezTo>
                      <a:pt x="1762" y="39"/>
                      <a:pt x="1723" y="1"/>
                      <a:pt x="16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26"/>
              <p:cNvSpPr/>
              <p:nvPr/>
            </p:nvSpPr>
            <p:spPr>
              <a:xfrm>
                <a:off x="6455400" y="834175"/>
                <a:ext cx="67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54" extrusionOk="0">
                    <a:moveTo>
                      <a:pt x="77" y="1"/>
                    </a:moveTo>
                    <a:lnTo>
                      <a:pt x="0" y="1953"/>
                    </a:lnTo>
                    <a:lnTo>
                      <a:pt x="230" y="1953"/>
                    </a:ln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26"/>
              <p:cNvSpPr/>
              <p:nvPr/>
            </p:nvSpPr>
            <p:spPr>
              <a:xfrm>
                <a:off x="6451575" y="830350"/>
                <a:ext cx="143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575" h="226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77"/>
                      <a:pt x="115" y="115"/>
                      <a:pt x="77" y="154"/>
                    </a:cubicBezTo>
                    <a:lnTo>
                      <a:pt x="38" y="2106"/>
                    </a:lnTo>
                    <a:cubicBezTo>
                      <a:pt x="0" y="2183"/>
                      <a:pt x="77" y="2259"/>
                      <a:pt x="153" y="2259"/>
                    </a:cubicBezTo>
                    <a:lnTo>
                      <a:pt x="383" y="2259"/>
                    </a:lnTo>
                    <a:cubicBezTo>
                      <a:pt x="421" y="2259"/>
                      <a:pt x="421" y="2259"/>
                      <a:pt x="460" y="2221"/>
                    </a:cubicBezTo>
                    <a:cubicBezTo>
                      <a:pt x="498" y="2183"/>
                      <a:pt x="498" y="2144"/>
                      <a:pt x="498" y="2106"/>
                    </a:cubicBezTo>
                    <a:lnTo>
                      <a:pt x="574" y="154"/>
                    </a:lnTo>
                    <a:cubicBezTo>
                      <a:pt x="574" y="77"/>
                      <a:pt x="536" y="1"/>
                      <a:pt x="4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26"/>
              <p:cNvSpPr/>
              <p:nvPr/>
            </p:nvSpPr>
            <p:spPr>
              <a:xfrm>
                <a:off x="6089775" y="28300"/>
                <a:ext cx="8650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145" extrusionOk="0">
                    <a:moveTo>
                      <a:pt x="154" y="1"/>
                    </a:moveTo>
                    <a:lnTo>
                      <a:pt x="1" y="2145"/>
                    </a:lnTo>
                    <a:lnTo>
                      <a:pt x="192" y="2145"/>
                    </a:lnTo>
                    <a:lnTo>
                      <a:pt x="345" y="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26"/>
              <p:cNvSpPr/>
              <p:nvPr/>
            </p:nvSpPr>
            <p:spPr>
              <a:xfrm>
                <a:off x="6085950" y="24475"/>
                <a:ext cx="16300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451" extrusionOk="0">
                    <a:moveTo>
                      <a:pt x="307" y="1"/>
                    </a:moveTo>
                    <a:cubicBezTo>
                      <a:pt x="269" y="1"/>
                      <a:pt x="230" y="39"/>
                      <a:pt x="192" y="39"/>
                    </a:cubicBezTo>
                    <a:cubicBezTo>
                      <a:pt x="192" y="77"/>
                      <a:pt x="154" y="115"/>
                      <a:pt x="154" y="154"/>
                    </a:cubicBezTo>
                    <a:lnTo>
                      <a:pt x="1" y="2259"/>
                    </a:lnTo>
                    <a:cubicBezTo>
                      <a:pt x="1" y="2336"/>
                      <a:pt x="39" y="2412"/>
                      <a:pt x="116" y="2412"/>
                    </a:cubicBezTo>
                    <a:lnTo>
                      <a:pt x="307" y="2451"/>
                    </a:lnTo>
                    <a:lnTo>
                      <a:pt x="345" y="2451"/>
                    </a:lnTo>
                    <a:cubicBezTo>
                      <a:pt x="384" y="2451"/>
                      <a:pt x="422" y="2412"/>
                      <a:pt x="422" y="2412"/>
                    </a:cubicBezTo>
                    <a:cubicBezTo>
                      <a:pt x="460" y="2374"/>
                      <a:pt x="498" y="2336"/>
                      <a:pt x="498" y="2298"/>
                    </a:cubicBezTo>
                    <a:lnTo>
                      <a:pt x="652" y="192"/>
                    </a:lnTo>
                    <a:cubicBezTo>
                      <a:pt x="652" y="115"/>
                      <a:pt x="575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26"/>
              <p:cNvSpPr/>
              <p:nvPr/>
            </p:nvSpPr>
            <p:spPr>
              <a:xfrm>
                <a:off x="6146250" y="454225"/>
                <a:ext cx="28750" cy="63175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27" extrusionOk="0">
                    <a:moveTo>
                      <a:pt x="192" y="0"/>
                    </a:moveTo>
                    <a:lnTo>
                      <a:pt x="1" y="77"/>
                    </a:lnTo>
                    <a:lnTo>
                      <a:pt x="996" y="2527"/>
                    </a:lnTo>
                    <a:lnTo>
                      <a:pt x="1149" y="245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26"/>
              <p:cNvSpPr/>
              <p:nvPr/>
            </p:nvSpPr>
            <p:spPr>
              <a:xfrm>
                <a:off x="6142425" y="450625"/>
                <a:ext cx="36400" cy="7060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824" extrusionOk="0">
                    <a:moveTo>
                      <a:pt x="364" y="0"/>
                    </a:moveTo>
                    <a:cubicBezTo>
                      <a:pt x="345" y="0"/>
                      <a:pt x="326" y="10"/>
                      <a:pt x="307" y="29"/>
                    </a:cubicBezTo>
                    <a:lnTo>
                      <a:pt x="115" y="106"/>
                    </a:lnTo>
                    <a:cubicBezTo>
                      <a:pt x="39" y="106"/>
                      <a:pt x="1" y="221"/>
                      <a:pt x="39" y="297"/>
                    </a:cubicBezTo>
                    <a:lnTo>
                      <a:pt x="996" y="2709"/>
                    </a:lnTo>
                    <a:cubicBezTo>
                      <a:pt x="1034" y="2786"/>
                      <a:pt x="1072" y="2824"/>
                      <a:pt x="1149" y="2824"/>
                    </a:cubicBezTo>
                    <a:lnTo>
                      <a:pt x="1187" y="2824"/>
                    </a:lnTo>
                    <a:lnTo>
                      <a:pt x="1379" y="2747"/>
                    </a:lnTo>
                    <a:cubicBezTo>
                      <a:pt x="1417" y="2709"/>
                      <a:pt x="1455" y="2709"/>
                      <a:pt x="1455" y="2671"/>
                    </a:cubicBezTo>
                    <a:cubicBezTo>
                      <a:pt x="1455" y="2632"/>
                      <a:pt x="1455" y="2594"/>
                      <a:pt x="1455" y="2556"/>
                    </a:cubicBezTo>
                    <a:lnTo>
                      <a:pt x="498" y="106"/>
                    </a:lnTo>
                    <a:cubicBezTo>
                      <a:pt x="460" y="67"/>
                      <a:pt x="422" y="29"/>
                      <a:pt x="422" y="29"/>
                    </a:cubicBezTo>
                    <a:cubicBezTo>
                      <a:pt x="403" y="10"/>
                      <a:pt x="383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26"/>
              <p:cNvSpPr/>
              <p:nvPr/>
            </p:nvSpPr>
            <p:spPr>
              <a:xfrm>
                <a:off x="6102225" y="303950"/>
                <a:ext cx="4022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2566" extrusionOk="0">
                    <a:moveTo>
                      <a:pt x="1455" y="0"/>
                    </a:moveTo>
                    <a:lnTo>
                      <a:pt x="1" y="2451"/>
                    </a:lnTo>
                    <a:lnTo>
                      <a:pt x="154" y="2565"/>
                    </a:lnTo>
                    <a:lnTo>
                      <a:pt x="1609" y="115"/>
                    </a:lnTo>
                    <a:lnTo>
                      <a:pt x="145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26"/>
              <p:cNvSpPr/>
              <p:nvPr/>
            </p:nvSpPr>
            <p:spPr>
              <a:xfrm>
                <a:off x="6098400" y="300450"/>
                <a:ext cx="47875" cy="705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821" extrusionOk="0">
                    <a:moveTo>
                      <a:pt x="1593" y="0"/>
                    </a:moveTo>
                    <a:cubicBezTo>
                      <a:pt x="1552" y="0"/>
                      <a:pt x="1516" y="19"/>
                      <a:pt x="1494" y="64"/>
                    </a:cubicBezTo>
                    <a:lnTo>
                      <a:pt x="0" y="2514"/>
                    </a:lnTo>
                    <a:cubicBezTo>
                      <a:pt x="0" y="2552"/>
                      <a:pt x="0" y="2591"/>
                      <a:pt x="0" y="2629"/>
                    </a:cubicBezTo>
                    <a:cubicBezTo>
                      <a:pt x="0" y="2667"/>
                      <a:pt x="39" y="2667"/>
                      <a:pt x="77" y="2705"/>
                    </a:cubicBezTo>
                    <a:lnTo>
                      <a:pt x="230" y="2820"/>
                    </a:lnTo>
                    <a:lnTo>
                      <a:pt x="307" y="2820"/>
                    </a:lnTo>
                    <a:cubicBezTo>
                      <a:pt x="345" y="2820"/>
                      <a:pt x="422" y="2782"/>
                      <a:pt x="422" y="2744"/>
                    </a:cubicBezTo>
                    <a:lnTo>
                      <a:pt x="1915" y="332"/>
                    </a:lnTo>
                    <a:cubicBezTo>
                      <a:pt x="1915" y="294"/>
                      <a:pt x="1915" y="255"/>
                      <a:pt x="1915" y="217"/>
                    </a:cubicBezTo>
                    <a:cubicBezTo>
                      <a:pt x="1915" y="179"/>
                      <a:pt x="1876" y="140"/>
                      <a:pt x="1838" y="102"/>
                    </a:cubicBezTo>
                    <a:lnTo>
                      <a:pt x="1685" y="26"/>
                    </a:lnTo>
                    <a:cubicBezTo>
                      <a:pt x="1653" y="10"/>
                      <a:pt x="1622" y="0"/>
                      <a:pt x="15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26"/>
              <p:cNvSpPr/>
              <p:nvPr/>
            </p:nvSpPr>
            <p:spPr>
              <a:xfrm>
                <a:off x="6455400" y="-184175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93" y="1"/>
                    </a:moveTo>
                    <a:lnTo>
                      <a:pt x="0" y="1647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9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26"/>
              <p:cNvSpPr/>
              <p:nvPr/>
            </p:nvSpPr>
            <p:spPr>
              <a:xfrm>
                <a:off x="6451575" y="-188000"/>
                <a:ext cx="4882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068" extrusionOk="0">
                    <a:moveTo>
                      <a:pt x="1608" y="1"/>
                    </a:moveTo>
                    <a:cubicBezTo>
                      <a:pt x="1570" y="1"/>
                      <a:pt x="1532" y="39"/>
                      <a:pt x="1532" y="39"/>
                    </a:cubicBezTo>
                    <a:lnTo>
                      <a:pt x="77" y="1685"/>
                    </a:lnTo>
                    <a:cubicBezTo>
                      <a:pt x="0" y="1762"/>
                      <a:pt x="0" y="1838"/>
                      <a:pt x="77" y="1877"/>
                    </a:cubicBezTo>
                    <a:lnTo>
                      <a:pt x="230" y="2030"/>
                    </a:lnTo>
                    <a:cubicBezTo>
                      <a:pt x="230" y="2030"/>
                      <a:pt x="268" y="2068"/>
                      <a:pt x="306" y="2068"/>
                    </a:cubicBezTo>
                    <a:cubicBezTo>
                      <a:pt x="345" y="2068"/>
                      <a:pt x="383" y="2030"/>
                      <a:pt x="421" y="2030"/>
                    </a:cubicBezTo>
                    <a:lnTo>
                      <a:pt x="1876" y="383"/>
                    </a:lnTo>
                    <a:cubicBezTo>
                      <a:pt x="1953" y="307"/>
                      <a:pt x="1953" y="230"/>
                      <a:pt x="1876" y="192"/>
                    </a:cubicBezTo>
                    <a:lnTo>
                      <a:pt x="1723" y="39"/>
                    </a:lnTo>
                    <a:cubicBezTo>
                      <a:pt x="1685" y="1"/>
                      <a:pt x="1646" y="1"/>
                      <a:pt x="1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26"/>
              <p:cNvSpPr/>
              <p:nvPr/>
            </p:nvSpPr>
            <p:spPr>
              <a:xfrm>
                <a:off x="6561625" y="-184175"/>
                <a:ext cx="5650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15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2106" y="1915"/>
                    </a:lnTo>
                    <a:lnTo>
                      <a:pt x="2260" y="1762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26"/>
              <p:cNvSpPr/>
              <p:nvPr/>
            </p:nvSpPr>
            <p:spPr>
              <a:xfrm>
                <a:off x="6557800" y="-187750"/>
                <a:ext cx="63200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12" extrusionOk="0">
                    <a:moveTo>
                      <a:pt x="269" y="0"/>
                    </a:moveTo>
                    <a:cubicBezTo>
                      <a:pt x="230" y="0"/>
                      <a:pt x="192" y="10"/>
                      <a:pt x="154" y="29"/>
                    </a:cubicBezTo>
                    <a:lnTo>
                      <a:pt x="39" y="182"/>
                    </a:lnTo>
                    <a:cubicBezTo>
                      <a:pt x="1" y="220"/>
                      <a:pt x="1" y="259"/>
                      <a:pt x="1" y="297"/>
                    </a:cubicBezTo>
                    <a:cubicBezTo>
                      <a:pt x="1" y="335"/>
                      <a:pt x="39" y="373"/>
                      <a:pt x="77" y="412"/>
                    </a:cubicBezTo>
                    <a:lnTo>
                      <a:pt x="2183" y="2173"/>
                    </a:lnTo>
                    <a:cubicBezTo>
                      <a:pt x="2183" y="2211"/>
                      <a:pt x="2221" y="2211"/>
                      <a:pt x="2259" y="2211"/>
                    </a:cubicBezTo>
                    <a:cubicBezTo>
                      <a:pt x="2298" y="2211"/>
                      <a:pt x="2336" y="2211"/>
                      <a:pt x="2374" y="2173"/>
                    </a:cubicBezTo>
                    <a:lnTo>
                      <a:pt x="2489" y="2020"/>
                    </a:lnTo>
                    <a:cubicBezTo>
                      <a:pt x="2527" y="1981"/>
                      <a:pt x="2527" y="1943"/>
                      <a:pt x="2527" y="1905"/>
                    </a:cubicBezTo>
                    <a:cubicBezTo>
                      <a:pt x="2527" y="1867"/>
                      <a:pt x="2527" y="1828"/>
                      <a:pt x="2489" y="1828"/>
                    </a:cubicBezTo>
                    <a:lnTo>
                      <a:pt x="384" y="29"/>
                    </a:lnTo>
                    <a:cubicBezTo>
                      <a:pt x="345" y="10"/>
                      <a:pt x="307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26"/>
              <p:cNvSpPr/>
              <p:nvPr/>
            </p:nvSpPr>
            <p:spPr>
              <a:xfrm>
                <a:off x="6834400" y="-184175"/>
                <a:ext cx="555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456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2106" y="1456"/>
                    </a:lnTo>
                    <a:lnTo>
                      <a:pt x="2221" y="1302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26"/>
              <p:cNvSpPr/>
              <p:nvPr/>
            </p:nvSpPr>
            <p:spPr>
              <a:xfrm>
                <a:off x="6829625" y="-188000"/>
                <a:ext cx="641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566" h="1762" extrusionOk="0">
                    <a:moveTo>
                      <a:pt x="268" y="1"/>
                    </a:moveTo>
                    <a:cubicBezTo>
                      <a:pt x="230" y="1"/>
                      <a:pt x="192" y="39"/>
                      <a:pt x="153" y="77"/>
                    </a:cubicBezTo>
                    <a:lnTo>
                      <a:pt x="39" y="230"/>
                    </a:lnTo>
                    <a:cubicBezTo>
                      <a:pt x="0" y="307"/>
                      <a:pt x="39" y="383"/>
                      <a:pt x="115" y="422"/>
                    </a:cubicBezTo>
                    <a:lnTo>
                      <a:pt x="2221" y="1723"/>
                    </a:lnTo>
                    <a:cubicBezTo>
                      <a:pt x="2259" y="1762"/>
                      <a:pt x="2259" y="1762"/>
                      <a:pt x="2297" y="1762"/>
                    </a:cubicBezTo>
                    <a:lnTo>
                      <a:pt x="2336" y="1762"/>
                    </a:lnTo>
                    <a:cubicBezTo>
                      <a:pt x="2374" y="1723"/>
                      <a:pt x="2412" y="1723"/>
                      <a:pt x="2412" y="1685"/>
                    </a:cubicBezTo>
                    <a:lnTo>
                      <a:pt x="2527" y="1532"/>
                    </a:lnTo>
                    <a:cubicBezTo>
                      <a:pt x="2565" y="1455"/>
                      <a:pt x="2565" y="1341"/>
                      <a:pt x="2489" y="1302"/>
                    </a:cubicBezTo>
                    <a:lnTo>
                      <a:pt x="38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26"/>
              <p:cNvSpPr/>
              <p:nvPr/>
            </p:nvSpPr>
            <p:spPr>
              <a:xfrm>
                <a:off x="6837275" y="-86550"/>
                <a:ext cx="3735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2222" extrusionOk="0">
                    <a:moveTo>
                      <a:pt x="1302" y="1"/>
                    </a:moveTo>
                    <a:lnTo>
                      <a:pt x="1" y="2145"/>
                    </a:lnTo>
                    <a:lnTo>
                      <a:pt x="192" y="2221"/>
                    </a:lnTo>
                    <a:lnTo>
                      <a:pt x="1494" y="11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26"/>
              <p:cNvSpPr/>
              <p:nvPr/>
            </p:nvSpPr>
            <p:spPr>
              <a:xfrm>
                <a:off x="6833450" y="-90050"/>
                <a:ext cx="450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515" extrusionOk="0">
                    <a:moveTo>
                      <a:pt x="1439" y="1"/>
                    </a:moveTo>
                    <a:cubicBezTo>
                      <a:pt x="1398" y="1"/>
                      <a:pt x="1363" y="19"/>
                      <a:pt x="1340" y="64"/>
                    </a:cubicBezTo>
                    <a:lnTo>
                      <a:pt x="39" y="2208"/>
                    </a:lnTo>
                    <a:cubicBezTo>
                      <a:pt x="0" y="2208"/>
                      <a:pt x="0" y="2246"/>
                      <a:pt x="0" y="2285"/>
                    </a:cubicBezTo>
                    <a:cubicBezTo>
                      <a:pt x="39" y="2323"/>
                      <a:pt x="39" y="2361"/>
                      <a:pt x="77" y="2399"/>
                    </a:cubicBezTo>
                    <a:lnTo>
                      <a:pt x="230" y="2514"/>
                    </a:lnTo>
                    <a:lnTo>
                      <a:pt x="345" y="2514"/>
                    </a:lnTo>
                    <a:cubicBezTo>
                      <a:pt x="383" y="2514"/>
                      <a:pt x="422" y="2476"/>
                      <a:pt x="460" y="2438"/>
                    </a:cubicBezTo>
                    <a:lnTo>
                      <a:pt x="1761" y="332"/>
                    </a:lnTo>
                    <a:cubicBezTo>
                      <a:pt x="1761" y="294"/>
                      <a:pt x="1800" y="256"/>
                      <a:pt x="1761" y="217"/>
                    </a:cubicBezTo>
                    <a:cubicBezTo>
                      <a:pt x="1761" y="179"/>
                      <a:pt x="1723" y="141"/>
                      <a:pt x="1723" y="141"/>
                    </a:cubicBezTo>
                    <a:lnTo>
                      <a:pt x="1532" y="26"/>
                    </a:lnTo>
                    <a:cubicBezTo>
                      <a:pt x="1500" y="10"/>
                      <a:pt x="1468" y="1"/>
                      <a:pt x="14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26"/>
              <p:cNvSpPr/>
              <p:nvPr/>
            </p:nvSpPr>
            <p:spPr>
              <a:xfrm>
                <a:off x="6984675" y="-121950"/>
                <a:ext cx="364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766" extrusionOk="0">
                    <a:moveTo>
                      <a:pt x="1302" y="0"/>
                    </a:moveTo>
                    <a:lnTo>
                      <a:pt x="0" y="574"/>
                    </a:lnTo>
                    <a:lnTo>
                      <a:pt x="77" y="766"/>
                    </a:lnTo>
                    <a:lnTo>
                      <a:pt x="1455" y="153"/>
                    </a:lnTo>
                    <a:cubicBezTo>
                      <a:pt x="1417" y="77"/>
                      <a:pt x="1340" y="38"/>
                      <a:pt x="1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26"/>
              <p:cNvSpPr/>
              <p:nvPr/>
            </p:nvSpPr>
            <p:spPr>
              <a:xfrm>
                <a:off x="6980850" y="-124825"/>
                <a:ext cx="43075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035" extrusionOk="0">
                    <a:moveTo>
                      <a:pt x="1340" y="0"/>
                    </a:moveTo>
                    <a:lnTo>
                      <a:pt x="115" y="575"/>
                    </a:lnTo>
                    <a:cubicBezTo>
                      <a:pt x="77" y="575"/>
                      <a:pt x="38" y="613"/>
                      <a:pt x="38" y="651"/>
                    </a:cubicBezTo>
                    <a:cubicBezTo>
                      <a:pt x="0" y="689"/>
                      <a:pt x="0" y="728"/>
                      <a:pt x="38" y="766"/>
                    </a:cubicBezTo>
                    <a:lnTo>
                      <a:pt x="115" y="919"/>
                    </a:lnTo>
                    <a:cubicBezTo>
                      <a:pt x="115" y="996"/>
                      <a:pt x="192" y="1034"/>
                      <a:pt x="230" y="1034"/>
                    </a:cubicBezTo>
                    <a:cubicBezTo>
                      <a:pt x="268" y="1034"/>
                      <a:pt x="268" y="996"/>
                      <a:pt x="306" y="996"/>
                    </a:cubicBezTo>
                    <a:lnTo>
                      <a:pt x="1723" y="345"/>
                    </a:lnTo>
                    <a:cubicBezTo>
                      <a:pt x="1685" y="307"/>
                      <a:pt x="1646" y="307"/>
                      <a:pt x="1608" y="268"/>
                    </a:cubicBezTo>
                    <a:cubicBezTo>
                      <a:pt x="1570" y="192"/>
                      <a:pt x="1493" y="153"/>
                      <a:pt x="1455" y="115"/>
                    </a:cubicBezTo>
                    <a:cubicBezTo>
                      <a:pt x="1417" y="77"/>
                      <a:pt x="1378" y="39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26"/>
              <p:cNvSpPr/>
              <p:nvPr/>
            </p:nvSpPr>
            <p:spPr>
              <a:xfrm>
                <a:off x="7066025" y="-42525"/>
                <a:ext cx="32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97" extrusionOk="0">
                    <a:moveTo>
                      <a:pt x="1149" y="1"/>
                    </a:moveTo>
                    <a:lnTo>
                      <a:pt x="0" y="805"/>
                    </a:lnTo>
                    <a:lnTo>
                      <a:pt x="115" y="996"/>
                    </a:lnTo>
                    <a:lnTo>
                      <a:pt x="1302" y="154"/>
                    </a:lnTo>
                    <a:cubicBezTo>
                      <a:pt x="1264" y="116"/>
                      <a:pt x="1187" y="39"/>
                      <a:pt x="11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26"/>
              <p:cNvSpPr/>
              <p:nvPr/>
            </p:nvSpPr>
            <p:spPr>
              <a:xfrm>
                <a:off x="7061225" y="-45400"/>
                <a:ext cx="3927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265" extrusionOk="0">
                    <a:moveTo>
                      <a:pt x="1264" y="1"/>
                    </a:moveTo>
                    <a:lnTo>
                      <a:pt x="78" y="805"/>
                    </a:lnTo>
                    <a:cubicBezTo>
                      <a:pt x="39" y="843"/>
                      <a:pt x="1" y="958"/>
                      <a:pt x="39" y="1035"/>
                    </a:cubicBezTo>
                    <a:lnTo>
                      <a:pt x="154" y="1188"/>
                    </a:lnTo>
                    <a:cubicBezTo>
                      <a:pt x="192" y="1226"/>
                      <a:pt x="231" y="1226"/>
                      <a:pt x="269" y="1264"/>
                    </a:cubicBezTo>
                    <a:lnTo>
                      <a:pt x="307" y="1264"/>
                    </a:lnTo>
                    <a:cubicBezTo>
                      <a:pt x="307" y="1264"/>
                      <a:pt x="346" y="1226"/>
                      <a:pt x="384" y="1226"/>
                    </a:cubicBezTo>
                    <a:lnTo>
                      <a:pt x="1571" y="384"/>
                    </a:lnTo>
                    <a:cubicBezTo>
                      <a:pt x="1532" y="345"/>
                      <a:pt x="1494" y="307"/>
                      <a:pt x="1494" y="269"/>
                    </a:cubicBezTo>
                    <a:cubicBezTo>
                      <a:pt x="1456" y="231"/>
                      <a:pt x="1379" y="154"/>
                      <a:pt x="1341" y="116"/>
                    </a:cubicBezTo>
                    <a:cubicBezTo>
                      <a:pt x="1341" y="77"/>
                      <a:pt x="1303" y="39"/>
                      <a:pt x="12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26"/>
              <p:cNvSpPr/>
              <p:nvPr/>
            </p:nvSpPr>
            <p:spPr>
              <a:xfrm>
                <a:off x="6321400" y="-178425"/>
                <a:ext cx="4825" cy="488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53" extrusionOk="0">
                    <a:moveTo>
                      <a:pt x="1" y="0"/>
                    </a:moveTo>
                    <a:lnTo>
                      <a:pt x="1" y="1953"/>
                    </a:lnTo>
                    <a:lnTo>
                      <a:pt x="192" y="1953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26"/>
              <p:cNvSpPr/>
              <p:nvPr/>
            </p:nvSpPr>
            <p:spPr>
              <a:xfrm>
                <a:off x="6317575" y="-182250"/>
                <a:ext cx="124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60" extrusionOk="0">
                    <a:moveTo>
                      <a:pt x="154" y="0"/>
                    </a:moveTo>
                    <a:cubicBezTo>
                      <a:pt x="39" y="0"/>
                      <a:pt x="0" y="77"/>
                      <a:pt x="0" y="153"/>
                    </a:cubicBezTo>
                    <a:lnTo>
                      <a:pt x="0" y="2106"/>
                    </a:lnTo>
                    <a:cubicBezTo>
                      <a:pt x="0" y="2183"/>
                      <a:pt x="39" y="2259"/>
                      <a:pt x="154" y="2259"/>
                    </a:cubicBezTo>
                    <a:lnTo>
                      <a:pt x="345" y="2259"/>
                    </a:lnTo>
                    <a:cubicBezTo>
                      <a:pt x="422" y="2259"/>
                      <a:pt x="498" y="2183"/>
                      <a:pt x="498" y="2106"/>
                    </a:cubicBezTo>
                    <a:lnTo>
                      <a:pt x="498" y="153"/>
                    </a:lnTo>
                    <a:cubicBezTo>
                      <a:pt x="498" y="77"/>
                      <a:pt x="422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26"/>
              <p:cNvSpPr/>
              <p:nvPr/>
            </p:nvSpPr>
            <p:spPr>
              <a:xfrm>
                <a:off x="6221875" y="-99950"/>
                <a:ext cx="536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537" extrusionOk="0">
                    <a:moveTo>
                      <a:pt x="2106" y="1"/>
                    </a:moveTo>
                    <a:lnTo>
                      <a:pt x="0" y="345"/>
                    </a:lnTo>
                    <a:lnTo>
                      <a:pt x="0" y="537"/>
                    </a:lnTo>
                    <a:lnTo>
                      <a:pt x="2144" y="192"/>
                    </a:lnTo>
                    <a:lnTo>
                      <a:pt x="21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26"/>
              <p:cNvSpPr/>
              <p:nvPr/>
            </p:nvSpPr>
            <p:spPr>
              <a:xfrm>
                <a:off x="6218025" y="-103250"/>
                <a:ext cx="61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2452" h="822" extrusionOk="0">
                    <a:moveTo>
                      <a:pt x="2260" y="1"/>
                    </a:moveTo>
                    <a:cubicBezTo>
                      <a:pt x="2247" y="1"/>
                      <a:pt x="2234" y="5"/>
                      <a:pt x="2221" y="18"/>
                    </a:cubicBezTo>
                    <a:lnTo>
                      <a:pt x="116" y="324"/>
                    </a:lnTo>
                    <a:cubicBezTo>
                      <a:pt x="39" y="324"/>
                      <a:pt x="1" y="401"/>
                      <a:pt x="1" y="477"/>
                    </a:cubicBezTo>
                    <a:lnTo>
                      <a:pt x="39" y="707"/>
                    </a:lnTo>
                    <a:cubicBezTo>
                      <a:pt x="39" y="745"/>
                      <a:pt x="39" y="745"/>
                      <a:pt x="78" y="784"/>
                    </a:cubicBezTo>
                    <a:cubicBezTo>
                      <a:pt x="116" y="822"/>
                      <a:pt x="154" y="822"/>
                      <a:pt x="154" y="822"/>
                    </a:cubicBezTo>
                    <a:lnTo>
                      <a:pt x="192" y="822"/>
                    </a:lnTo>
                    <a:lnTo>
                      <a:pt x="2298" y="477"/>
                    </a:lnTo>
                    <a:cubicBezTo>
                      <a:pt x="2375" y="477"/>
                      <a:pt x="2451" y="401"/>
                      <a:pt x="2413" y="324"/>
                    </a:cubicBezTo>
                    <a:lnTo>
                      <a:pt x="2413" y="133"/>
                    </a:lnTo>
                    <a:cubicBezTo>
                      <a:pt x="2413" y="94"/>
                      <a:pt x="2375" y="56"/>
                      <a:pt x="2336" y="18"/>
                    </a:cubicBezTo>
                    <a:cubicBezTo>
                      <a:pt x="2311" y="18"/>
                      <a:pt x="2285" y="1"/>
                      <a:pt x="22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26"/>
              <p:cNvSpPr/>
              <p:nvPr/>
            </p:nvSpPr>
            <p:spPr>
              <a:xfrm>
                <a:off x="6341500" y="-24325"/>
                <a:ext cx="1247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145" extrusionOk="0">
                    <a:moveTo>
                      <a:pt x="192" y="0"/>
                    </a:moveTo>
                    <a:lnTo>
                      <a:pt x="1" y="38"/>
                    </a:lnTo>
                    <a:lnTo>
                      <a:pt x="307" y="2144"/>
                    </a:lnTo>
                    <a:lnTo>
                      <a:pt x="498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26"/>
              <p:cNvSpPr/>
              <p:nvPr/>
            </p:nvSpPr>
            <p:spPr>
              <a:xfrm>
                <a:off x="6337675" y="-28150"/>
                <a:ext cx="2012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77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335"/>
                    </a:lnTo>
                    <a:cubicBezTo>
                      <a:pt x="345" y="2374"/>
                      <a:pt x="383" y="2450"/>
                      <a:pt x="460" y="2450"/>
                    </a:cubicBezTo>
                    <a:lnTo>
                      <a:pt x="498" y="2450"/>
                    </a:lnTo>
                    <a:lnTo>
                      <a:pt x="690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335"/>
                      <a:pt x="804" y="2297"/>
                      <a:pt x="804" y="2259"/>
                    </a:cubicBezTo>
                    <a:lnTo>
                      <a:pt x="498" y="115"/>
                    </a:lnTo>
                    <a:cubicBezTo>
                      <a:pt x="460" y="38"/>
                      <a:pt x="383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26"/>
              <p:cNvSpPr/>
              <p:nvPr/>
            </p:nvSpPr>
            <p:spPr>
              <a:xfrm>
                <a:off x="6359675" y="-111425"/>
                <a:ext cx="574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52" extrusionOk="0">
                    <a:moveTo>
                      <a:pt x="2260" y="0"/>
                    </a:moveTo>
                    <a:lnTo>
                      <a:pt x="1" y="460"/>
                    </a:lnTo>
                    <a:lnTo>
                      <a:pt x="39" y="651"/>
                    </a:lnTo>
                    <a:lnTo>
                      <a:pt x="2298" y="192"/>
                    </a:ln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26"/>
              <p:cNvSpPr/>
              <p:nvPr/>
            </p:nvSpPr>
            <p:spPr>
              <a:xfrm>
                <a:off x="6355850" y="-115250"/>
                <a:ext cx="660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58" extrusionOk="0">
                    <a:moveTo>
                      <a:pt x="2374" y="0"/>
                    </a:moveTo>
                    <a:lnTo>
                      <a:pt x="116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6" y="957"/>
                    </a:cubicBezTo>
                    <a:lnTo>
                      <a:pt x="231" y="957"/>
                    </a:lnTo>
                    <a:lnTo>
                      <a:pt x="2489" y="460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8" y="38"/>
                      <a:pt x="2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26"/>
              <p:cNvSpPr/>
              <p:nvPr/>
            </p:nvSpPr>
            <p:spPr>
              <a:xfrm>
                <a:off x="6168275" y="58925"/>
                <a:ext cx="469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456" extrusionOk="0">
                    <a:moveTo>
                      <a:pt x="1761" y="1"/>
                    </a:moveTo>
                    <a:lnTo>
                      <a:pt x="0" y="1302"/>
                    </a:lnTo>
                    <a:lnTo>
                      <a:pt x="77" y="1456"/>
                    </a:lnTo>
                    <a:lnTo>
                      <a:pt x="1876" y="154"/>
                    </a:lnTo>
                    <a:lnTo>
                      <a:pt x="176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26"/>
              <p:cNvSpPr/>
              <p:nvPr/>
            </p:nvSpPr>
            <p:spPr>
              <a:xfrm>
                <a:off x="6163475" y="55625"/>
                <a:ext cx="55550" cy="435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741" extrusionOk="0">
                    <a:moveTo>
                      <a:pt x="1953" y="1"/>
                    </a:moveTo>
                    <a:cubicBezTo>
                      <a:pt x="1928" y="1"/>
                      <a:pt x="1902" y="18"/>
                      <a:pt x="1877" y="18"/>
                    </a:cubicBezTo>
                    <a:lnTo>
                      <a:pt x="77" y="1320"/>
                    </a:lnTo>
                    <a:cubicBezTo>
                      <a:pt x="1" y="1396"/>
                      <a:pt x="1" y="1473"/>
                      <a:pt x="39" y="1549"/>
                    </a:cubicBezTo>
                    <a:lnTo>
                      <a:pt x="154" y="1702"/>
                    </a:lnTo>
                    <a:cubicBezTo>
                      <a:pt x="192" y="1741"/>
                      <a:pt x="230" y="1741"/>
                      <a:pt x="269" y="1741"/>
                    </a:cubicBezTo>
                    <a:lnTo>
                      <a:pt x="384" y="1741"/>
                    </a:lnTo>
                    <a:lnTo>
                      <a:pt x="2145" y="439"/>
                    </a:lnTo>
                    <a:cubicBezTo>
                      <a:pt x="2221" y="363"/>
                      <a:pt x="2221" y="286"/>
                      <a:pt x="2183" y="209"/>
                    </a:cubicBezTo>
                    <a:lnTo>
                      <a:pt x="2068" y="56"/>
                    </a:lnTo>
                    <a:cubicBezTo>
                      <a:pt x="2068" y="18"/>
                      <a:pt x="2030" y="18"/>
                      <a:pt x="1992" y="18"/>
                    </a:cubicBezTo>
                    <a:cubicBezTo>
                      <a:pt x="1979" y="5"/>
                      <a:pt x="1966" y="1"/>
                      <a:pt x="19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26"/>
              <p:cNvSpPr/>
              <p:nvPr/>
            </p:nvSpPr>
            <p:spPr>
              <a:xfrm>
                <a:off x="6141475" y="719325"/>
                <a:ext cx="5750" cy="19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767" extrusionOk="0">
                    <a:moveTo>
                      <a:pt x="39" y="1"/>
                    </a:moveTo>
                    <a:lnTo>
                      <a:pt x="0" y="537"/>
                    </a:lnTo>
                    <a:cubicBezTo>
                      <a:pt x="39" y="613"/>
                      <a:pt x="115" y="690"/>
                      <a:pt x="192" y="76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26"/>
              <p:cNvSpPr/>
              <p:nvPr/>
            </p:nvSpPr>
            <p:spPr>
              <a:xfrm>
                <a:off x="6137650" y="715500"/>
                <a:ext cx="134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3" extrusionOk="0">
                    <a:moveTo>
                      <a:pt x="192" y="0"/>
                    </a:moveTo>
                    <a:cubicBezTo>
                      <a:pt x="153" y="0"/>
                      <a:pt x="115" y="39"/>
                      <a:pt x="77" y="39"/>
                    </a:cubicBezTo>
                    <a:cubicBezTo>
                      <a:pt x="77" y="77"/>
                      <a:pt x="38" y="115"/>
                      <a:pt x="38" y="154"/>
                    </a:cubicBezTo>
                    <a:lnTo>
                      <a:pt x="0" y="536"/>
                    </a:lnTo>
                    <a:cubicBezTo>
                      <a:pt x="77" y="575"/>
                      <a:pt x="115" y="651"/>
                      <a:pt x="153" y="690"/>
                    </a:cubicBezTo>
                    <a:cubicBezTo>
                      <a:pt x="192" y="766"/>
                      <a:pt x="268" y="843"/>
                      <a:pt x="345" y="919"/>
                    </a:cubicBezTo>
                    <a:cubicBezTo>
                      <a:pt x="383" y="958"/>
                      <a:pt x="421" y="1034"/>
                      <a:pt x="460" y="1072"/>
                    </a:cubicBezTo>
                    <a:lnTo>
                      <a:pt x="536" y="192"/>
                    </a:lnTo>
                    <a:cubicBezTo>
                      <a:pt x="536" y="115"/>
                      <a:pt x="460" y="39"/>
                      <a:pt x="383" y="39"/>
                    </a:cubicBez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26"/>
              <p:cNvSpPr/>
              <p:nvPr/>
            </p:nvSpPr>
            <p:spPr>
              <a:xfrm>
                <a:off x="6134775" y="608300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55" y="1"/>
                    </a:moveTo>
                    <a:lnTo>
                      <a:pt x="0" y="1609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26"/>
              <p:cNvSpPr/>
              <p:nvPr/>
            </p:nvSpPr>
            <p:spPr>
              <a:xfrm>
                <a:off x="6130950" y="604725"/>
                <a:ext cx="4787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058" extrusionOk="0">
                    <a:moveTo>
                      <a:pt x="1608" y="0"/>
                    </a:moveTo>
                    <a:cubicBezTo>
                      <a:pt x="1570" y="0"/>
                      <a:pt x="1531" y="10"/>
                      <a:pt x="1493" y="29"/>
                    </a:cubicBezTo>
                    <a:lnTo>
                      <a:pt x="38" y="1675"/>
                    </a:lnTo>
                    <a:cubicBezTo>
                      <a:pt x="0" y="1713"/>
                      <a:pt x="0" y="1828"/>
                      <a:pt x="38" y="1866"/>
                    </a:cubicBezTo>
                    <a:lnTo>
                      <a:pt x="192" y="2020"/>
                    </a:lnTo>
                    <a:cubicBezTo>
                      <a:pt x="230" y="2020"/>
                      <a:pt x="268" y="2058"/>
                      <a:pt x="306" y="2058"/>
                    </a:cubicBezTo>
                    <a:cubicBezTo>
                      <a:pt x="345" y="2058"/>
                      <a:pt x="383" y="2020"/>
                      <a:pt x="421" y="1981"/>
                    </a:cubicBezTo>
                    <a:lnTo>
                      <a:pt x="1876" y="373"/>
                    </a:lnTo>
                    <a:cubicBezTo>
                      <a:pt x="1914" y="297"/>
                      <a:pt x="1914" y="220"/>
                      <a:pt x="1876" y="182"/>
                    </a:cubicBezTo>
                    <a:lnTo>
                      <a:pt x="1723" y="29"/>
                    </a:lnTo>
                    <a:cubicBezTo>
                      <a:pt x="1685" y="10"/>
                      <a:pt x="1646" y="0"/>
                      <a:pt x="16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26"/>
              <p:cNvSpPr/>
              <p:nvPr/>
            </p:nvSpPr>
            <p:spPr>
              <a:xfrm>
                <a:off x="6321400" y="754750"/>
                <a:ext cx="45000" cy="593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374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1647" y="2374"/>
                    </a:lnTo>
                    <a:lnTo>
                      <a:pt x="1800" y="2259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26"/>
              <p:cNvSpPr/>
              <p:nvPr/>
            </p:nvSpPr>
            <p:spPr>
              <a:xfrm>
                <a:off x="6317575" y="751250"/>
                <a:ext cx="52675" cy="666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2667" extrusionOk="0">
                    <a:moveTo>
                      <a:pt x="323" y="0"/>
                    </a:moveTo>
                    <a:cubicBezTo>
                      <a:pt x="294" y="0"/>
                      <a:pt x="262" y="9"/>
                      <a:pt x="230" y="25"/>
                    </a:cubicBezTo>
                    <a:lnTo>
                      <a:pt x="77" y="140"/>
                    </a:lnTo>
                    <a:cubicBezTo>
                      <a:pt x="39" y="140"/>
                      <a:pt x="0" y="178"/>
                      <a:pt x="0" y="217"/>
                    </a:cubicBezTo>
                    <a:cubicBezTo>
                      <a:pt x="0" y="255"/>
                      <a:pt x="0" y="293"/>
                      <a:pt x="39" y="332"/>
                    </a:cubicBezTo>
                    <a:lnTo>
                      <a:pt x="1647" y="2629"/>
                    </a:lnTo>
                    <a:cubicBezTo>
                      <a:pt x="1685" y="2667"/>
                      <a:pt x="1723" y="2667"/>
                      <a:pt x="1762" y="2667"/>
                    </a:cubicBezTo>
                    <a:lnTo>
                      <a:pt x="1876" y="2667"/>
                    </a:lnTo>
                    <a:lnTo>
                      <a:pt x="2030" y="2552"/>
                    </a:lnTo>
                    <a:cubicBezTo>
                      <a:pt x="2068" y="2514"/>
                      <a:pt x="2068" y="2475"/>
                      <a:pt x="2106" y="2437"/>
                    </a:cubicBezTo>
                    <a:cubicBezTo>
                      <a:pt x="2106" y="2399"/>
                      <a:pt x="2068" y="2361"/>
                      <a:pt x="2068" y="2322"/>
                    </a:cubicBezTo>
                    <a:lnTo>
                      <a:pt x="422" y="64"/>
                    </a:lnTo>
                    <a:cubicBezTo>
                      <a:pt x="399" y="19"/>
                      <a:pt x="364" y="0"/>
                      <a:pt x="3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26"/>
              <p:cNvSpPr/>
              <p:nvPr/>
            </p:nvSpPr>
            <p:spPr>
              <a:xfrm>
                <a:off x="6460175" y="2053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647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762" y="153"/>
                    </a:lnTo>
                    <a:lnTo>
                      <a:pt x="16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26"/>
              <p:cNvSpPr/>
              <p:nvPr/>
            </p:nvSpPr>
            <p:spPr>
              <a:xfrm>
                <a:off x="6456350" y="201875"/>
                <a:ext cx="50750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596" extrusionOk="0">
                    <a:moveTo>
                      <a:pt x="1780" y="0"/>
                    </a:moveTo>
                    <a:cubicBezTo>
                      <a:pt x="1749" y="0"/>
                      <a:pt x="1717" y="10"/>
                      <a:pt x="1685" y="25"/>
                    </a:cubicBezTo>
                    <a:lnTo>
                      <a:pt x="77" y="1174"/>
                    </a:lnTo>
                    <a:cubicBezTo>
                      <a:pt x="1" y="1212"/>
                      <a:pt x="1" y="1289"/>
                      <a:pt x="39" y="1365"/>
                    </a:cubicBezTo>
                    <a:lnTo>
                      <a:pt x="154" y="1518"/>
                    </a:lnTo>
                    <a:cubicBezTo>
                      <a:pt x="154" y="1557"/>
                      <a:pt x="192" y="1595"/>
                      <a:pt x="230" y="1595"/>
                    </a:cubicBezTo>
                    <a:lnTo>
                      <a:pt x="269" y="1595"/>
                    </a:lnTo>
                    <a:cubicBezTo>
                      <a:pt x="307" y="1595"/>
                      <a:pt x="345" y="1595"/>
                      <a:pt x="345" y="1557"/>
                    </a:cubicBezTo>
                    <a:lnTo>
                      <a:pt x="1991" y="447"/>
                    </a:lnTo>
                    <a:cubicBezTo>
                      <a:pt x="2030" y="408"/>
                      <a:pt x="2030" y="370"/>
                      <a:pt x="2030" y="332"/>
                    </a:cubicBezTo>
                    <a:cubicBezTo>
                      <a:pt x="2030" y="293"/>
                      <a:pt x="2030" y="255"/>
                      <a:pt x="2030" y="217"/>
                    </a:cubicBezTo>
                    <a:lnTo>
                      <a:pt x="1915" y="64"/>
                    </a:lnTo>
                    <a:cubicBezTo>
                      <a:pt x="1870" y="19"/>
                      <a:pt x="1825" y="0"/>
                      <a:pt x="17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26"/>
              <p:cNvSpPr/>
              <p:nvPr/>
            </p:nvSpPr>
            <p:spPr>
              <a:xfrm>
                <a:off x="6911925" y="266625"/>
                <a:ext cx="469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149" extrusionOk="0">
                    <a:moveTo>
                      <a:pt x="77" y="0"/>
                    </a:moveTo>
                    <a:lnTo>
                      <a:pt x="1" y="154"/>
                    </a:lnTo>
                    <a:lnTo>
                      <a:pt x="1762" y="1149"/>
                    </a:lnTo>
                    <a:lnTo>
                      <a:pt x="1877" y="95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26"/>
              <p:cNvSpPr/>
              <p:nvPr/>
            </p:nvSpPr>
            <p:spPr>
              <a:xfrm>
                <a:off x="6908100" y="262425"/>
                <a:ext cx="54575" cy="3677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1471" extrusionOk="0">
                    <a:moveTo>
                      <a:pt x="246" y="0"/>
                    </a:moveTo>
                    <a:cubicBezTo>
                      <a:pt x="192" y="0"/>
                      <a:pt x="143" y="36"/>
                      <a:pt x="115" y="92"/>
                    </a:cubicBezTo>
                    <a:lnTo>
                      <a:pt x="1" y="245"/>
                    </a:lnTo>
                    <a:cubicBezTo>
                      <a:pt x="1" y="283"/>
                      <a:pt x="1" y="322"/>
                      <a:pt x="1" y="360"/>
                    </a:cubicBezTo>
                    <a:cubicBezTo>
                      <a:pt x="1" y="398"/>
                      <a:pt x="39" y="436"/>
                      <a:pt x="77" y="475"/>
                    </a:cubicBezTo>
                    <a:lnTo>
                      <a:pt x="1838" y="1432"/>
                    </a:lnTo>
                    <a:cubicBezTo>
                      <a:pt x="1876" y="1432"/>
                      <a:pt x="1915" y="1470"/>
                      <a:pt x="1915" y="1470"/>
                    </a:cubicBezTo>
                    <a:cubicBezTo>
                      <a:pt x="1991" y="1470"/>
                      <a:pt x="2030" y="1432"/>
                      <a:pt x="2068" y="1393"/>
                    </a:cubicBezTo>
                    <a:lnTo>
                      <a:pt x="2144" y="1202"/>
                    </a:lnTo>
                    <a:cubicBezTo>
                      <a:pt x="2183" y="1164"/>
                      <a:pt x="2183" y="1126"/>
                      <a:pt x="2144" y="1087"/>
                    </a:cubicBezTo>
                    <a:cubicBezTo>
                      <a:pt x="2144" y="1049"/>
                      <a:pt x="2144" y="1011"/>
                      <a:pt x="2106" y="1011"/>
                    </a:cubicBezTo>
                    <a:lnTo>
                      <a:pt x="307" y="15"/>
                    </a:lnTo>
                    <a:cubicBezTo>
                      <a:pt x="286" y="5"/>
                      <a:pt x="266" y="0"/>
                      <a:pt x="2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26"/>
              <p:cNvSpPr/>
              <p:nvPr/>
            </p:nvSpPr>
            <p:spPr>
              <a:xfrm>
                <a:off x="6392225" y="379550"/>
                <a:ext cx="622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690" extrusionOk="0">
                    <a:moveTo>
                      <a:pt x="39" y="1"/>
                    </a:moveTo>
                    <a:lnTo>
                      <a:pt x="1" y="192"/>
                    </a:lnTo>
                    <a:lnTo>
                      <a:pt x="2451" y="690"/>
                    </a:lnTo>
                    <a:lnTo>
                      <a:pt x="2489" y="499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26"/>
              <p:cNvSpPr/>
              <p:nvPr/>
            </p:nvSpPr>
            <p:spPr>
              <a:xfrm>
                <a:off x="6388400" y="376275"/>
                <a:ext cx="6990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5"/>
                      <a:pt x="39" y="94"/>
                      <a:pt x="39" y="132"/>
                    </a:cubicBezTo>
                    <a:lnTo>
                      <a:pt x="0" y="323"/>
                    </a:lnTo>
                    <a:cubicBezTo>
                      <a:pt x="0" y="400"/>
                      <a:pt x="39" y="476"/>
                      <a:pt x="115" y="476"/>
                    </a:cubicBezTo>
                    <a:lnTo>
                      <a:pt x="2565" y="974"/>
                    </a:lnTo>
                    <a:lnTo>
                      <a:pt x="2604" y="974"/>
                    </a:lnTo>
                    <a:cubicBezTo>
                      <a:pt x="2604" y="974"/>
                      <a:pt x="2642" y="974"/>
                      <a:pt x="2680" y="936"/>
                    </a:cubicBezTo>
                    <a:cubicBezTo>
                      <a:pt x="2719" y="936"/>
                      <a:pt x="2719" y="898"/>
                      <a:pt x="2719" y="859"/>
                    </a:cubicBezTo>
                    <a:lnTo>
                      <a:pt x="2757" y="668"/>
                    </a:lnTo>
                    <a:cubicBezTo>
                      <a:pt x="2795" y="591"/>
                      <a:pt x="2719" y="515"/>
                      <a:pt x="2642" y="476"/>
                    </a:cubicBezTo>
                    <a:lnTo>
                      <a:pt x="230" y="17"/>
                    </a:lnTo>
                    <a:cubicBezTo>
                      <a:pt x="217" y="4"/>
                      <a:pt x="205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26"/>
              <p:cNvSpPr/>
              <p:nvPr/>
            </p:nvSpPr>
            <p:spPr>
              <a:xfrm>
                <a:off x="6496550" y="547050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26"/>
              <p:cNvSpPr/>
              <p:nvPr/>
            </p:nvSpPr>
            <p:spPr>
              <a:xfrm>
                <a:off x="6492725" y="5432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9" y="39"/>
                    </a:cubicBezTo>
                    <a:lnTo>
                      <a:pt x="77" y="996"/>
                    </a:lnTo>
                    <a:cubicBezTo>
                      <a:pt x="0" y="1072"/>
                      <a:pt x="0" y="1149"/>
                      <a:pt x="39" y="1225"/>
                    </a:cubicBezTo>
                    <a:lnTo>
                      <a:pt x="154" y="1379"/>
                    </a:lnTo>
                    <a:cubicBezTo>
                      <a:pt x="192" y="1417"/>
                      <a:pt x="230" y="1417"/>
                      <a:pt x="268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23" y="383"/>
                      <a:pt x="1761" y="268"/>
                      <a:pt x="1685" y="230"/>
                    </a:cubicBezTo>
                    <a:lnTo>
                      <a:pt x="1570" y="77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26"/>
              <p:cNvSpPr/>
              <p:nvPr/>
            </p:nvSpPr>
            <p:spPr>
              <a:xfrm>
                <a:off x="6443900" y="705925"/>
                <a:ext cx="479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609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800" y="1609"/>
                    </a:lnTo>
                    <a:lnTo>
                      <a:pt x="1915" y="1455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26"/>
              <p:cNvSpPr/>
              <p:nvPr/>
            </p:nvSpPr>
            <p:spPr>
              <a:xfrm>
                <a:off x="6440075" y="702100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269" y="1"/>
                    </a:moveTo>
                    <a:cubicBezTo>
                      <a:pt x="230" y="1"/>
                      <a:pt x="192" y="1"/>
                      <a:pt x="154" y="39"/>
                    </a:cubicBezTo>
                    <a:lnTo>
                      <a:pt x="39" y="192"/>
                    </a:lnTo>
                    <a:cubicBezTo>
                      <a:pt x="1" y="268"/>
                      <a:pt x="1" y="345"/>
                      <a:pt x="39" y="422"/>
                    </a:cubicBezTo>
                    <a:lnTo>
                      <a:pt x="1838" y="1876"/>
                    </a:lnTo>
                    <a:cubicBezTo>
                      <a:pt x="1877" y="1876"/>
                      <a:pt x="1915" y="1915"/>
                      <a:pt x="1953" y="1915"/>
                    </a:cubicBezTo>
                    <a:cubicBezTo>
                      <a:pt x="1992" y="1915"/>
                      <a:pt x="2030" y="1876"/>
                      <a:pt x="2068" y="1838"/>
                    </a:cubicBezTo>
                    <a:lnTo>
                      <a:pt x="2183" y="1685"/>
                    </a:lnTo>
                    <a:cubicBezTo>
                      <a:pt x="2221" y="1647"/>
                      <a:pt x="2221" y="1532"/>
                      <a:pt x="2145" y="1494"/>
                    </a:cubicBezTo>
                    <a:lnTo>
                      <a:pt x="384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26"/>
              <p:cNvSpPr/>
              <p:nvPr/>
            </p:nvSpPr>
            <p:spPr>
              <a:xfrm>
                <a:off x="6509000" y="791100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302" y="958"/>
                    </a:lnTo>
                    <a:lnTo>
                      <a:pt x="1417" y="80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26"/>
              <p:cNvSpPr/>
              <p:nvPr/>
            </p:nvSpPr>
            <p:spPr>
              <a:xfrm>
                <a:off x="6505175" y="786850"/>
                <a:ext cx="43075" cy="32050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282" extrusionOk="0">
                    <a:moveTo>
                      <a:pt x="268" y="1"/>
                    </a:moveTo>
                    <a:cubicBezTo>
                      <a:pt x="255" y="1"/>
                      <a:pt x="243" y="5"/>
                      <a:pt x="230" y="18"/>
                    </a:cubicBezTo>
                    <a:cubicBezTo>
                      <a:pt x="192" y="18"/>
                      <a:pt x="153" y="56"/>
                      <a:pt x="153" y="94"/>
                    </a:cubicBezTo>
                    <a:lnTo>
                      <a:pt x="38" y="247"/>
                    </a:lnTo>
                    <a:cubicBezTo>
                      <a:pt x="0" y="324"/>
                      <a:pt x="0" y="401"/>
                      <a:pt x="77" y="439"/>
                    </a:cubicBezTo>
                    <a:lnTo>
                      <a:pt x="1378" y="1243"/>
                    </a:lnTo>
                    <a:cubicBezTo>
                      <a:pt x="1417" y="1281"/>
                      <a:pt x="1417" y="1281"/>
                      <a:pt x="1455" y="1281"/>
                    </a:cubicBezTo>
                    <a:cubicBezTo>
                      <a:pt x="1493" y="1281"/>
                      <a:pt x="1570" y="1243"/>
                      <a:pt x="1570" y="1205"/>
                    </a:cubicBezTo>
                    <a:lnTo>
                      <a:pt x="1685" y="1051"/>
                    </a:lnTo>
                    <a:cubicBezTo>
                      <a:pt x="1723" y="1013"/>
                      <a:pt x="1723" y="975"/>
                      <a:pt x="1723" y="937"/>
                    </a:cubicBezTo>
                    <a:cubicBezTo>
                      <a:pt x="1685" y="898"/>
                      <a:pt x="1685" y="860"/>
                      <a:pt x="1646" y="822"/>
                    </a:cubicBezTo>
                    <a:lnTo>
                      <a:pt x="345" y="18"/>
                    </a:lnTo>
                    <a:cubicBezTo>
                      <a:pt x="319" y="18"/>
                      <a:pt x="294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26"/>
              <p:cNvSpPr/>
              <p:nvPr/>
            </p:nvSpPr>
            <p:spPr>
              <a:xfrm>
                <a:off x="6449650" y="632225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26"/>
              <p:cNvSpPr/>
              <p:nvPr/>
            </p:nvSpPr>
            <p:spPr>
              <a:xfrm>
                <a:off x="6445825" y="628400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2"/>
                      <a:pt x="2259" y="345"/>
                    </a:cubicBezTo>
                    <a:lnTo>
                      <a:pt x="2259" y="154"/>
                    </a:lnTo>
                    <a:cubicBezTo>
                      <a:pt x="2259" y="39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26"/>
              <p:cNvSpPr/>
              <p:nvPr/>
            </p:nvSpPr>
            <p:spPr>
              <a:xfrm>
                <a:off x="6622875" y="512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1609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24" y="154"/>
                    </a:lnTo>
                    <a:lnTo>
                      <a:pt x="160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26"/>
              <p:cNvSpPr/>
              <p:nvPr/>
            </p:nvSpPr>
            <p:spPr>
              <a:xfrm>
                <a:off x="6618100" y="47450"/>
                <a:ext cx="526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1609" extrusionOk="0">
                    <a:moveTo>
                      <a:pt x="1838" y="0"/>
                    </a:moveTo>
                    <a:cubicBezTo>
                      <a:pt x="1800" y="0"/>
                      <a:pt x="1762" y="0"/>
                      <a:pt x="1723" y="39"/>
                    </a:cubicBezTo>
                    <a:lnTo>
                      <a:pt x="115" y="1149"/>
                    </a:lnTo>
                    <a:cubicBezTo>
                      <a:pt x="39" y="1226"/>
                      <a:pt x="1" y="1302"/>
                      <a:pt x="77" y="1379"/>
                    </a:cubicBezTo>
                    <a:lnTo>
                      <a:pt x="192" y="1532"/>
                    </a:lnTo>
                    <a:cubicBezTo>
                      <a:pt x="192" y="1570"/>
                      <a:pt x="230" y="1570"/>
                      <a:pt x="269" y="1608"/>
                    </a:cubicBezTo>
                    <a:lnTo>
                      <a:pt x="307" y="1608"/>
                    </a:lnTo>
                    <a:cubicBezTo>
                      <a:pt x="345" y="1608"/>
                      <a:pt x="345" y="1570"/>
                      <a:pt x="383" y="1570"/>
                    </a:cubicBezTo>
                    <a:lnTo>
                      <a:pt x="1991" y="422"/>
                    </a:lnTo>
                    <a:cubicBezTo>
                      <a:pt x="2068" y="383"/>
                      <a:pt x="2106" y="307"/>
                      <a:pt x="2030" y="230"/>
                    </a:cubicBezTo>
                    <a:lnTo>
                      <a:pt x="1953" y="77"/>
                    </a:lnTo>
                    <a:cubicBezTo>
                      <a:pt x="1915" y="39"/>
                      <a:pt x="1876" y="0"/>
                      <a:pt x="18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26"/>
              <p:cNvSpPr/>
              <p:nvPr/>
            </p:nvSpPr>
            <p:spPr>
              <a:xfrm>
                <a:off x="6661175" y="1364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26"/>
              <p:cNvSpPr/>
              <p:nvPr/>
            </p:nvSpPr>
            <p:spPr>
              <a:xfrm>
                <a:off x="6657350" y="132625"/>
                <a:ext cx="555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499" extrusionOk="0">
                    <a:moveTo>
                      <a:pt x="153" y="1"/>
                    </a:moveTo>
                    <a:cubicBezTo>
                      <a:pt x="38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8" y="498"/>
                      <a:pt x="153" y="498"/>
                    </a:cubicBezTo>
                    <a:lnTo>
                      <a:pt x="2106" y="498"/>
                    </a:lnTo>
                    <a:cubicBezTo>
                      <a:pt x="2182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39"/>
                      <a:pt x="2182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26"/>
              <p:cNvSpPr/>
              <p:nvPr/>
            </p:nvSpPr>
            <p:spPr>
              <a:xfrm>
                <a:off x="6610450" y="230250"/>
                <a:ext cx="478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303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800" y="1302"/>
                    </a:lnTo>
                    <a:lnTo>
                      <a:pt x="1914" y="1111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26"/>
              <p:cNvSpPr/>
              <p:nvPr/>
            </p:nvSpPr>
            <p:spPr>
              <a:xfrm>
                <a:off x="6606625" y="226425"/>
                <a:ext cx="555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609" extrusionOk="0">
                    <a:moveTo>
                      <a:pt x="230" y="0"/>
                    </a:moveTo>
                    <a:cubicBezTo>
                      <a:pt x="192" y="0"/>
                      <a:pt x="153" y="39"/>
                      <a:pt x="153" y="77"/>
                    </a:cubicBezTo>
                    <a:lnTo>
                      <a:pt x="38" y="230"/>
                    </a:lnTo>
                    <a:cubicBezTo>
                      <a:pt x="0" y="307"/>
                      <a:pt x="0" y="383"/>
                      <a:pt x="77" y="422"/>
                    </a:cubicBezTo>
                    <a:lnTo>
                      <a:pt x="1876" y="1570"/>
                    </a:lnTo>
                    <a:cubicBezTo>
                      <a:pt x="1914" y="1570"/>
                      <a:pt x="1914" y="1608"/>
                      <a:pt x="1953" y="1608"/>
                    </a:cubicBezTo>
                    <a:cubicBezTo>
                      <a:pt x="1953" y="1608"/>
                      <a:pt x="1991" y="1608"/>
                      <a:pt x="1991" y="1570"/>
                    </a:cubicBezTo>
                    <a:cubicBezTo>
                      <a:pt x="2029" y="1570"/>
                      <a:pt x="2067" y="1570"/>
                      <a:pt x="2067" y="1532"/>
                    </a:cubicBezTo>
                    <a:lnTo>
                      <a:pt x="2182" y="1340"/>
                    </a:lnTo>
                    <a:cubicBezTo>
                      <a:pt x="2221" y="1302"/>
                      <a:pt x="2221" y="1187"/>
                      <a:pt x="2144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26"/>
              <p:cNvSpPr/>
              <p:nvPr/>
            </p:nvSpPr>
            <p:spPr>
              <a:xfrm>
                <a:off x="6629575" y="434125"/>
                <a:ext cx="17275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85" extrusionOk="0">
                    <a:moveTo>
                      <a:pt x="499" y="0"/>
                    </a:moveTo>
                    <a:lnTo>
                      <a:pt x="1" y="1646"/>
                    </a:lnTo>
                    <a:lnTo>
                      <a:pt x="192" y="1685"/>
                    </a:lnTo>
                    <a:lnTo>
                      <a:pt x="690" y="77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26"/>
              <p:cNvSpPr/>
              <p:nvPr/>
            </p:nvSpPr>
            <p:spPr>
              <a:xfrm>
                <a:off x="6625750" y="430875"/>
                <a:ext cx="2492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968" extrusionOk="0">
                    <a:moveTo>
                      <a:pt x="629" y="0"/>
                    </a:moveTo>
                    <a:cubicBezTo>
                      <a:pt x="575" y="0"/>
                      <a:pt x="527" y="36"/>
                      <a:pt x="499" y="92"/>
                    </a:cubicBezTo>
                    <a:lnTo>
                      <a:pt x="39" y="1738"/>
                    </a:lnTo>
                    <a:cubicBezTo>
                      <a:pt x="1" y="1776"/>
                      <a:pt x="1" y="1815"/>
                      <a:pt x="39" y="1853"/>
                    </a:cubicBezTo>
                    <a:cubicBezTo>
                      <a:pt x="39" y="1891"/>
                      <a:pt x="77" y="1891"/>
                      <a:pt x="116" y="1929"/>
                    </a:cubicBezTo>
                    <a:lnTo>
                      <a:pt x="307" y="1968"/>
                    </a:lnTo>
                    <a:lnTo>
                      <a:pt x="345" y="1968"/>
                    </a:lnTo>
                    <a:cubicBezTo>
                      <a:pt x="422" y="1968"/>
                      <a:pt x="499" y="1929"/>
                      <a:pt x="499" y="1853"/>
                    </a:cubicBezTo>
                    <a:lnTo>
                      <a:pt x="996" y="245"/>
                    </a:lnTo>
                    <a:cubicBezTo>
                      <a:pt x="996" y="207"/>
                      <a:pt x="996" y="168"/>
                      <a:pt x="958" y="130"/>
                    </a:cubicBezTo>
                    <a:cubicBezTo>
                      <a:pt x="958" y="92"/>
                      <a:pt x="920" y="53"/>
                      <a:pt x="881" y="53"/>
                    </a:cubicBezTo>
                    <a:lnTo>
                      <a:pt x="690" y="15"/>
                    </a:lnTo>
                    <a:cubicBezTo>
                      <a:pt x="669" y="5"/>
                      <a:pt x="649" y="0"/>
                      <a:pt x="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26"/>
              <p:cNvSpPr/>
              <p:nvPr/>
            </p:nvSpPr>
            <p:spPr>
              <a:xfrm>
                <a:off x="6606625" y="550875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761" y="1609"/>
                    </a:lnTo>
                    <a:lnTo>
                      <a:pt x="1914" y="145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26"/>
              <p:cNvSpPr/>
              <p:nvPr/>
            </p:nvSpPr>
            <p:spPr>
              <a:xfrm>
                <a:off x="6602800" y="547375"/>
                <a:ext cx="55525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902" extrusionOk="0">
                    <a:moveTo>
                      <a:pt x="268" y="1"/>
                    </a:moveTo>
                    <a:cubicBezTo>
                      <a:pt x="224" y="1"/>
                      <a:pt x="176" y="19"/>
                      <a:pt x="153" y="64"/>
                    </a:cubicBezTo>
                    <a:lnTo>
                      <a:pt x="38" y="217"/>
                    </a:lnTo>
                    <a:cubicBezTo>
                      <a:pt x="0" y="256"/>
                      <a:pt x="0" y="294"/>
                      <a:pt x="0" y="332"/>
                    </a:cubicBezTo>
                    <a:cubicBezTo>
                      <a:pt x="0" y="370"/>
                      <a:pt x="38" y="409"/>
                      <a:pt x="38" y="409"/>
                    </a:cubicBezTo>
                    <a:lnTo>
                      <a:pt x="1838" y="1863"/>
                    </a:lnTo>
                    <a:cubicBezTo>
                      <a:pt x="1876" y="1902"/>
                      <a:pt x="1914" y="1902"/>
                      <a:pt x="1914" y="1902"/>
                    </a:cubicBezTo>
                    <a:lnTo>
                      <a:pt x="1953" y="1902"/>
                    </a:lnTo>
                    <a:cubicBezTo>
                      <a:pt x="1991" y="1902"/>
                      <a:pt x="2029" y="1902"/>
                      <a:pt x="2029" y="1863"/>
                    </a:cubicBezTo>
                    <a:lnTo>
                      <a:pt x="2182" y="1710"/>
                    </a:lnTo>
                    <a:cubicBezTo>
                      <a:pt x="2220" y="1634"/>
                      <a:pt x="2220" y="1557"/>
                      <a:pt x="2144" y="1481"/>
                    </a:cubicBezTo>
                    <a:lnTo>
                      <a:pt x="345" y="26"/>
                    </a:lnTo>
                    <a:cubicBezTo>
                      <a:pt x="329" y="10"/>
                      <a:pt x="300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26"/>
              <p:cNvSpPr/>
              <p:nvPr/>
            </p:nvSpPr>
            <p:spPr>
              <a:xfrm>
                <a:off x="6626725" y="697325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302" y="957"/>
                    </a:lnTo>
                    <a:lnTo>
                      <a:pt x="1417" y="804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26"/>
              <p:cNvSpPr/>
              <p:nvPr/>
            </p:nvSpPr>
            <p:spPr>
              <a:xfrm>
                <a:off x="6622875" y="693475"/>
                <a:ext cx="43100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265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54" y="78"/>
                    </a:cubicBezTo>
                    <a:lnTo>
                      <a:pt x="39" y="231"/>
                    </a:lnTo>
                    <a:cubicBezTo>
                      <a:pt x="1" y="307"/>
                      <a:pt x="1" y="384"/>
                      <a:pt x="78" y="460"/>
                    </a:cubicBezTo>
                    <a:lnTo>
                      <a:pt x="1379" y="1264"/>
                    </a:lnTo>
                    <a:lnTo>
                      <a:pt x="1494" y="1264"/>
                    </a:lnTo>
                    <a:cubicBezTo>
                      <a:pt x="1532" y="1264"/>
                      <a:pt x="1571" y="1226"/>
                      <a:pt x="1609" y="1226"/>
                    </a:cubicBezTo>
                    <a:lnTo>
                      <a:pt x="1685" y="1035"/>
                    </a:lnTo>
                    <a:cubicBezTo>
                      <a:pt x="1724" y="958"/>
                      <a:pt x="1724" y="881"/>
                      <a:pt x="1647" y="843"/>
                    </a:cubicBezTo>
                    <a:lnTo>
                      <a:pt x="346" y="39"/>
                    </a:lnTo>
                    <a:cubicBezTo>
                      <a:pt x="307" y="1"/>
                      <a:pt x="269" y="1"/>
                      <a:pt x="2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26"/>
              <p:cNvSpPr/>
              <p:nvPr/>
            </p:nvSpPr>
            <p:spPr>
              <a:xfrm>
                <a:off x="6993275" y="4657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0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26"/>
              <p:cNvSpPr/>
              <p:nvPr/>
            </p:nvSpPr>
            <p:spPr>
              <a:xfrm>
                <a:off x="6989450" y="461875"/>
                <a:ext cx="5650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8" extrusionOk="0">
                    <a:moveTo>
                      <a:pt x="154" y="0"/>
                    </a:moveTo>
                    <a:cubicBezTo>
                      <a:pt x="77" y="0"/>
                      <a:pt x="1" y="77"/>
                      <a:pt x="1" y="153"/>
                    </a:cubicBezTo>
                    <a:lnTo>
                      <a:pt x="1" y="345"/>
                    </a:lnTo>
                    <a:cubicBezTo>
                      <a:pt x="1" y="421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1"/>
                      <a:pt x="2259" y="345"/>
                    </a:cubicBezTo>
                    <a:lnTo>
                      <a:pt x="2259" y="153"/>
                    </a:lnTo>
                    <a:cubicBezTo>
                      <a:pt x="2259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26"/>
              <p:cNvSpPr/>
              <p:nvPr/>
            </p:nvSpPr>
            <p:spPr>
              <a:xfrm>
                <a:off x="6378825" y="4417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1647" y="1302"/>
                    </a:lnTo>
                    <a:lnTo>
                      <a:pt x="1762" y="111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26"/>
              <p:cNvSpPr/>
              <p:nvPr/>
            </p:nvSpPr>
            <p:spPr>
              <a:xfrm>
                <a:off x="6375000" y="437525"/>
                <a:ext cx="517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587" extrusionOk="0">
                    <a:moveTo>
                      <a:pt x="268" y="0"/>
                    </a:moveTo>
                    <a:cubicBezTo>
                      <a:pt x="256" y="0"/>
                      <a:pt x="243" y="4"/>
                      <a:pt x="230" y="17"/>
                    </a:cubicBezTo>
                    <a:cubicBezTo>
                      <a:pt x="192" y="17"/>
                      <a:pt x="154" y="17"/>
                      <a:pt x="154" y="55"/>
                    </a:cubicBezTo>
                    <a:lnTo>
                      <a:pt x="39" y="209"/>
                    </a:lnTo>
                    <a:cubicBezTo>
                      <a:pt x="0" y="285"/>
                      <a:pt x="0" y="400"/>
                      <a:pt x="77" y="438"/>
                    </a:cubicBezTo>
                    <a:lnTo>
                      <a:pt x="1685" y="1587"/>
                    </a:lnTo>
                    <a:lnTo>
                      <a:pt x="1800" y="1587"/>
                    </a:lnTo>
                    <a:cubicBezTo>
                      <a:pt x="1838" y="1587"/>
                      <a:pt x="1876" y="1549"/>
                      <a:pt x="1915" y="1549"/>
                    </a:cubicBezTo>
                    <a:lnTo>
                      <a:pt x="2030" y="1357"/>
                    </a:lnTo>
                    <a:cubicBezTo>
                      <a:pt x="2068" y="1319"/>
                      <a:pt x="2030" y="1204"/>
                      <a:pt x="1991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26"/>
              <p:cNvSpPr/>
              <p:nvPr/>
            </p:nvSpPr>
            <p:spPr>
              <a:xfrm>
                <a:off x="6457300" y="75200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26"/>
              <p:cNvSpPr/>
              <p:nvPr/>
            </p:nvSpPr>
            <p:spPr>
              <a:xfrm>
                <a:off x="6453475" y="7137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26"/>
              <p:cNvSpPr/>
              <p:nvPr/>
            </p:nvSpPr>
            <p:spPr>
              <a:xfrm>
                <a:off x="6257275" y="3077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1609" y="1302"/>
                    </a:lnTo>
                    <a:lnTo>
                      <a:pt x="1723" y="1111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26"/>
              <p:cNvSpPr/>
              <p:nvPr/>
            </p:nvSpPr>
            <p:spPr>
              <a:xfrm>
                <a:off x="6252500" y="303525"/>
                <a:ext cx="526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588" extrusionOk="0">
                    <a:moveTo>
                      <a:pt x="306" y="0"/>
                    </a:moveTo>
                    <a:cubicBezTo>
                      <a:pt x="294" y="0"/>
                      <a:pt x="281" y="5"/>
                      <a:pt x="268" y="17"/>
                    </a:cubicBezTo>
                    <a:cubicBezTo>
                      <a:pt x="230" y="17"/>
                      <a:pt x="192" y="17"/>
                      <a:pt x="192" y="56"/>
                    </a:cubicBezTo>
                    <a:lnTo>
                      <a:pt x="77" y="209"/>
                    </a:lnTo>
                    <a:cubicBezTo>
                      <a:pt x="0" y="285"/>
                      <a:pt x="38" y="400"/>
                      <a:pt x="115" y="439"/>
                    </a:cubicBezTo>
                    <a:lnTo>
                      <a:pt x="1723" y="1587"/>
                    </a:lnTo>
                    <a:lnTo>
                      <a:pt x="1838" y="1587"/>
                    </a:lnTo>
                    <a:cubicBezTo>
                      <a:pt x="1876" y="1587"/>
                      <a:pt x="1914" y="1549"/>
                      <a:pt x="1914" y="1549"/>
                    </a:cubicBezTo>
                    <a:lnTo>
                      <a:pt x="2029" y="1357"/>
                    </a:lnTo>
                    <a:cubicBezTo>
                      <a:pt x="2106" y="1319"/>
                      <a:pt x="2067" y="1204"/>
                      <a:pt x="1991" y="1166"/>
                    </a:cubicBezTo>
                    <a:lnTo>
                      <a:pt x="383" y="17"/>
                    </a:lnTo>
                    <a:cubicBezTo>
                      <a:pt x="357" y="17"/>
                      <a:pt x="332" y="0"/>
                      <a:pt x="3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26"/>
              <p:cNvSpPr/>
              <p:nvPr/>
            </p:nvSpPr>
            <p:spPr>
              <a:xfrm>
                <a:off x="6214200" y="3920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26"/>
              <p:cNvSpPr/>
              <p:nvPr/>
            </p:nvSpPr>
            <p:spPr>
              <a:xfrm>
                <a:off x="6210375" y="388175"/>
                <a:ext cx="555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499" extrusionOk="0">
                    <a:moveTo>
                      <a:pt x="154" y="0"/>
                    </a:moveTo>
                    <a:cubicBezTo>
                      <a:pt x="39" y="0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39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26"/>
              <p:cNvSpPr/>
              <p:nvPr/>
            </p:nvSpPr>
            <p:spPr>
              <a:xfrm>
                <a:off x="6264925" y="485800"/>
                <a:ext cx="479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303" extrusionOk="0">
                    <a:moveTo>
                      <a:pt x="1800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915" y="154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26"/>
              <p:cNvSpPr/>
              <p:nvPr/>
            </p:nvSpPr>
            <p:spPr>
              <a:xfrm>
                <a:off x="6261100" y="481975"/>
                <a:ext cx="5555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9" extrusionOk="0">
                    <a:moveTo>
                      <a:pt x="1991" y="0"/>
                    </a:moveTo>
                    <a:cubicBezTo>
                      <a:pt x="1953" y="0"/>
                      <a:pt x="1915" y="0"/>
                      <a:pt x="1877" y="39"/>
                    </a:cubicBezTo>
                    <a:lnTo>
                      <a:pt x="77" y="1187"/>
                    </a:lnTo>
                    <a:cubicBezTo>
                      <a:pt x="1" y="1225"/>
                      <a:pt x="1" y="1302"/>
                      <a:pt x="39" y="1378"/>
                    </a:cubicBezTo>
                    <a:lnTo>
                      <a:pt x="154" y="1532"/>
                    </a:lnTo>
                    <a:cubicBezTo>
                      <a:pt x="154" y="1570"/>
                      <a:pt x="192" y="1608"/>
                      <a:pt x="230" y="1608"/>
                    </a:cubicBezTo>
                    <a:lnTo>
                      <a:pt x="269" y="1608"/>
                    </a:lnTo>
                    <a:cubicBezTo>
                      <a:pt x="307" y="1608"/>
                      <a:pt x="345" y="1608"/>
                      <a:pt x="345" y="1570"/>
                    </a:cubicBezTo>
                    <a:lnTo>
                      <a:pt x="2145" y="460"/>
                    </a:lnTo>
                    <a:cubicBezTo>
                      <a:pt x="2221" y="421"/>
                      <a:pt x="2221" y="307"/>
                      <a:pt x="2183" y="230"/>
                    </a:cubicBezTo>
                    <a:lnTo>
                      <a:pt x="2068" y="77"/>
                    </a:lnTo>
                    <a:cubicBezTo>
                      <a:pt x="2068" y="39"/>
                      <a:pt x="2030" y="39"/>
                      <a:pt x="19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26"/>
              <p:cNvSpPr/>
              <p:nvPr/>
            </p:nvSpPr>
            <p:spPr>
              <a:xfrm>
                <a:off x="6785600" y="253225"/>
                <a:ext cx="411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88" extrusionOk="0">
                    <a:moveTo>
                      <a:pt x="1532" y="0"/>
                    </a:moveTo>
                    <a:lnTo>
                      <a:pt x="0" y="1034"/>
                    </a:lnTo>
                    <a:lnTo>
                      <a:pt x="115" y="1187"/>
                    </a:lnTo>
                    <a:lnTo>
                      <a:pt x="1646" y="154"/>
                    </a:lnTo>
                    <a:lnTo>
                      <a:pt x="15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26"/>
              <p:cNvSpPr/>
              <p:nvPr/>
            </p:nvSpPr>
            <p:spPr>
              <a:xfrm>
                <a:off x="6780800" y="249400"/>
                <a:ext cx="49800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494" extrusionOk="0">
                    <a:moveTo>
                      <a:pt x="1762" y="0"/>
                    </a:moveTo>
                    <a:cubicBezTo>
                      <a:pt x="1724" y="0"/>
                      <a:pt x="1685" y="0"/>
                      <a:pt x="1647" y="39"/>
                    </a:cubicBezTo>
                    <a:lnTo>
                      <a:pt x="116" y="1034"/>
                    </a:lnTo>
                    <a:cubicBezTo>
                      <a:pt x="39" y="1111"/>
                      <a:pt x="1" y="1187"/>
                      <a:pt x="77" y="1264"/>
                    </a:cubicBezTo>
                    <a:lnTo>
                      <a:pt x="154" y="1417"/>
                    </a:lnTo>
                    <a:cubicBezTo>
                      <a:pt x="192" y="1455"/>
                      <a:pt x="231" y="1493"/>
                      <a:pt x="269" y="1493"/>
                    </a:cubicBezTo>
                    <a:lnTo>
                      <a:pt x="307" y="1493"/>
                    </a:lnTo>
                    <a:cubicBezTo>
                      <a:pt x="307" y="1493"/>
                      <a:pt x="345" y="1493"/>
                      <a:pt x="384" y="1455"/>
                    </a:cubicBezTo>
                    <a:lnTo>
                      <a:pt x="1915" y="460"/>
                    </a:lnTo>
                    <a:cubicBezTo>
                      <a:pt x="1992" y="383"/>
                      <a:pt x="1992" y="307"/>
                      <a:pt x="1953" y="230"/>
                    </a:cubicBezTo>
                    <a:lnTo>
                      <a:pt x="1877" y="77"/>
                    </a:lnTo>
                    <a:cubicBezTo>
                      <a:pt x="1838" y="39"/>
                      <a:pt x="1800" y="39"/>
                      <a:pt x="17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26"/>
              <p:cNvSpPr/>
              <p:nvPr/>
            </p:nvSpPr>
            <p:spPr>
              <a:xfrm>
                <a:off x="6790375" y="156550"/>
                <a:ext cx="42150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41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41"/>
                    </a:lnTo>
                    <a:lnTo>
                      <a:pt x="1685" y="1188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26"/>
              <p:cNvSpPr/>
              <p:nvPr/>
            </p:nvSpPr>
            <p:spPr>
              <a:xfrm>
                <a:off x="6786550" y="152725"/>
                <a:ext cx="4980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47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0"/>
                    </a:lnTo>
                    <a:cubicBezTo>
                      <a:pt x="1" y="269"/>
                      <a:pt x="1" y="383"/>
                      <a:pt x="77" y="422"/>
                    </a:cubicBezTo>
                    <a:lnTo>
                      <a:pt x="1647" y="1609"/>
                    </a:lnTo>
                    <a:cubicBezTo>
                      <a:pt x="1647" y="1609"/>
                      <a:pt x="1685" y="1647"/>
                      <a:pt x="1723" y="1647"/>
                    </a:cubicBezTo>
                    <a:cubicBezTo>
                      <a:pt x="1762" y="1647"/>
                      <a:pt x="1800" y="1609"/>
                      <a:pt x="1838" y="1570"/>
                    </a:cubicBezTo>
                    <a:lnTo>
                      <a:pt x="1953" y="1417"/>
                    </a:lnTo>
                    <a:cubicBezTo>
                      <a:pt x="1991" y="1341"/>
                      <a:pt x="1991" y="1264"/>
                      <a:pt x="1915" y="1226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26"/>
              <p:cNvSpPr/>
              <p:nvPr/>
            </p:nvSpPr>
            <p:spPr>
              <a:xfrm>
                <a:off x="6902350" y="93400"/>
                <a:ext cx="8650" cy="497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991" extrusionOk="0">
                    <a:moveTo>
                      <a:pt x="154" y="0"/>
                    </a:moveTo>
                    <a:lnTo>
                      <a:pt x="1" y="1953"/>
                    </a:lnTo>
                    <a:lnTo>
                      <a:pt x="192" y="1991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26"/>
              <p:cNvSpPr/>
              <p:nvPr/>
            </p:nvSpPr>
            <p:spPr>
              <a:xfrm>
                <a:off x="6898525" y="89550"/>
                <a:ext cx="163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260" extrusionOk="0">
                    <a:moveTo>
                      <a:pt x="307" y="1"/>
                    </a:moveTo>
                    <a:cubicBezTo>
                      <a:pt x="230" y="1"/>
                      <a:pt x="154" y="77"/>
                      <a:pt x="154" y="154"/>
                    </a:cubicBezTo>
                    <a:lnTo>
                      <a:pt x="1" y="2107"/>
                    </a:lnTo>
                    <a:cubicBezTo>
                      <a:pt x="1" y="2145"/>
                      <a:pt x="1" y="2183"/>
                      <a:pt x="39" y="2221"/>
                    </a:cubicBezTo>
                    <a:cubicBezTo>
                      <a:pt x="77" y="2260"/>
                      <a:pt x="77" y="2260"/>
                      <a:pt x="154" y="2260"/>
                    </a:cubicBezTo>
                    <a:lnTo>
                      <a:pt x="345" y="2260"/>
                    </a:lnTo>
                    <a:cubicBezTo>
                      <a:pt x="422" y="2260"/>
                      <a:pt x="498" y="2221"/>
                      <a:pt x="498" y="2145"/>
                    </a:cubicBezTo>
                    <a:lnTo>
                      <a:pt x="613" y="192"/>
                    </a:lnTo>
                    <a:cubicBezTo>
                      <a:pt x="652" y="154"/>
                      <a:pt x="613" y="116"/>
                      <a:pt x="613" y="77"/>
                    </a:cubicBezTo>
                    <a:cubicBezTo>
                      <a:pt x="575" y="39"/>
                      <a:pt x="537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26"/>
              <p:cNvSpPr/>
              <p:nvPr/>
            </p:nvSpPr>
            <p:spPr>
              <a:xfrm>
                <a:off x="6755925" y="807375"/>
                <a:ext cx="498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69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269"/>
                    </a:lnTo>
                    <a:lnTo>
                      <a:pt x="1991" y="7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26"/>
              <p:cNvSpPr/>
              <p:nvPr/>
            </p:nvSpPr>
            <p:spPr>
              <a:xfrm>
                <a:off x="6752100" y="803550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53" y="1"/>
                    </a:moveTo>
                    <a:cubicBezTo>
                      <a:pt x="115" y="1"/>
                      <a:pt x="77" y="39"/>
                      <a:pt x="39" y="39"/>
                    </a:cubicBezTo>
                    <a:cubicBezTo>
                      <a:pt x="0" y="77"/>
                      <a:pt x="0" y="115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9" y="498"/>
                      <a:pt x="115" y="498"/>
                    </a:cubicBezTo>
                    <a:lnTo>
                      <a:pt x="2106" y="575"/>
                    </a:lnTo>
                    <a:cubicBezTo>
                      <a:pt x="2144" y="575"/>
                      <a:pt x="2182" y="575"/>
                      <a:pt x="2221" y="537"/>
                    </a:cubicBezTo>
                    <a:cubicBezTo>
                      <a:pt x="2259" y="537"/>
                      <a:pt x="2259" y="498"/>
                      <a:pt x="2259" y="460"/>
                    </a:cubicBezTo>
                    <a:lnTo>
                      <a:pt x="2259" y="269"/>
                    </a:lnTo>
                    <a:cubicBezTo>
                      <a:pt x="2297" y="154"/>
                      <a:pt x="2221" y="115"/>
                      <a:pt x="2144" y="77"/>
                    </a:cubicBez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26"/>
              <p:cNvSpPr/>
              <p:nvPr/>
            </p:nvSpPr>
            <p:spPr>
              <a:xfrm>
                <a:off x="6770275" y="713575"/>
                <a:ext cx="421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03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03"/>
                    </a:lnTo>
                    <a:lnTo>
                      <a:pt x="1685" y="1149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26"/>
              <p:cNvSpPr/>
              <p:nvPr/>
            </p:nvSpPr>
            <p:spPr>
              <a:xfrm>
                <a:off x="6766450" y="709125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77" y="1"/>
                    </a:moveTo>
                    <a:cubicBezTo>
                      <a:pt x="225" y="1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4"/>
                      <a:pt x="1" y="332"/>
                    </a:cubicBezTo>
                    <a:cubicBezTo>
                      <a:pt x="1" y="370"/>
                      <a:pt x="39" y="409"/>
                      <a:pt x="77" y="447"/>
                    </a:cubicBezTo>
                    <a:lnTo>
                      <a:pt x="1608" y="1634"/>
                    </a:lnTo>
                    <a:lnTo>
                      <a:pt x="1723" y="1634"/>
                    </a:lnTo>
                    <a:cubicBezTo>
                      <a:pt x="1762" y="1634"/>
                      <a:pt x="1800" y="1634"/>
                      <a:pt x="1838" y="1595"/>
                    </a:cubicBezTo>
                    <a:lnTo>
                      <a:pt x="1953" y="1442"/>
                    </a:lnTo>
                    <a:cubicBezTo>
                      <a:pt x="1991" y="1366"/>
                      <a:pt x="1991" y="1289"/>
                      <a:pt x="1915" y="1213"/>
                    </a:cubicBezTo>
                    <a:lnTo>
                      <a:pt x="383" y="26"/>
                    </a:lnTo>
                    <a:cubicBezTo>
                      <a:pt x="352" y="10"/>
                      <a:pt x="313" y="1"/>
                      <a:pt x="2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26"/>
              <p:cNvSpPr/>
              <p:nvPr/>
            </p:nvSpPr>
            <p:spPr>
              <a:xfrm>
                <a:off x="6886100" y="649450"/>
                <a:ext cx="22975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2069" extrusionOk="0">
                    <a:moveTo>
                      <a:pt x="191" y="1"/>
                    </a:moveTo>
                    <a:lnTo>
                      <a:pt x="0" y="77"/>
                    </a:lnTo>
                    <a:lnTo>
                      <a:pt x="727" y="2068"/>
                    </a:lnTo>
                    <a:lnTo>
                      <a:pt x="919" y="1992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26"/>
              <p:cNvSpPr/>
              <p:nvPr/>
            </p:nvSpPr>
            <p:spPr>
              <a:xfrm>
                <a:off x="6881300" y="645625"/>
                <a:ext cx="306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2375" extrusionOk="0">
                    <a:moveTo>
                      <a:pt x="307" y="1"/>
                    </a:moveTo>
                    <a:lnTo>
                      <a:pt x="115" y="77"/>
                    </a:lnTo>
                    <a:cubicBezTo>
                      <a:pt x="77" y="77"/>
                      <a:pt x="39" y="116"/>
                      <a:pt x="39" y="154"/>
                    </a:cubicBezTo>
                    <a:cubicBezTo>
                      <a:pt x="1" y="192"/>
                      <a:pt x="1" y="230"/>
                      <a:pt x="39" y="269"/>
                    </a:cubicBezTo>
                    <a:lnTo>
                      <a:pt x="766" y="2260"/>
                    </a:lnTo>
                    <a:cubicBezTo>
                      <a:pt x="766" y="2336"/>
                      <a:pt x="843" y="2374"/>
                      <a:pt x="919" y="2374"/>
                    </a:cubicBezTo>
                    <a:cubicBezTo>
                      <a:pt x="919" y="2374"/>
                      <a:pt x="919" y="2374"/>
                      <a:pt x="958" y="2336"/>
                    </a:cubicBezTo>
                    <a:lnTo>
                      <a:pt x="1149" y="2298"/>
                    </a:lnTo>
                    <a:cubicBezTo>
                      <a:pt x="1187" y="2260"/>
                      <a:pt x="1187" y="2260"/>
                      <a:pt x="1226" y="2221"/>
                    </a:cubicBezTo>
                    <a:cubicBezTo>
                      <a:pt x="1226" y="2183"/>
                      <a:pt x="1226" y="2145"/>
                      <a:pt x="1226" y="2106"/>
                    </a:cubicBezTo>
                    <a:lnTo>
                      <a:pt x="498" y="116"/>
                    </a:lnTo>
                    <a:cubicBezTo>
                      <a:pt x="460" y="39"/>
                      <a:pt x="383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26"/>
              <p:cNvSpPr/>
              <p:nvPr/>
            </p:nvSpPr>
            <p:spPr>
              <a:xfrm>
                <a:off x="6760700" y="449425"/>
                <a:ext cx="440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3" extrusionOk="0">
                    <a:moveTo>
                      <a:pt x="1647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62" y="154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26"/>
              <p:cNvSpPr/>
              <p:nvPr/>
            </p:nvSpPr>
            <p:spPr>
              <a:xfrm>
                <a:off x="6756875" y="445600"/>
                <a:ext cx="517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9" extrusionOk="0">
                    <a:moveTo>
                      <a:pt x="1800" y="0"/>
                    </a:moveTo>
                    <a:cubicBezTo>
                      <a:pt x="1762" y="0"/>
                      <a:pt x="1723" y="0"/>
                      <a:pt x="1685" y="39"/>
                    </a:cubicBezTo>
                    <a:lnTo>
                      <a:pt x="77" y="1187"/>
                    </a:lnTo>
                    <a:cubicBezTo>
                      <a:pt x="39" y="1187"/>
                      <a:pt x="39" y="1226"/>
                      <a:pt x="1" y="1264"/>
                    </a:cubicBezTo>
                    <a:cubicBezTo>
                      <a:pt x="1" y="1302"/>
                      <a:pt x="1" y="1340"/>
                      <a:pt x="39" y="1379"/>
                    </a:cubicBezTo>
                    <a:lnTo>
                      <a:pt x="154" y="1532"/>
                    </a:lnTo>
                    <a:cubicBezTo>
                      <a:pt x="192" y="1570"/>
                      <a:pt x="230" y="1608"/>
                      <a:pt x="269" y="1608"/>
                    </a:cubicBezTo>
                    <a:cubicBezTo>
                      <a:pt x="307" y="1608"/>
                      <a:pt x="345" y="1608"/>
                      <a:pt x="345" y="1570"/>
                    </a:cubicBezTo>
                    <a:lnTo>
                      <a:pt x="1991" y="422"/>
                    </a:lnTo>
                    <a:cubicBezTo>
                      <a:pt x="2068" y="383"/>
                      <a:pt x="2068" y="307"/>
                      <a:pt x="2030" y="230"/>
                    </a:cubicBezTo>
                    <a:lnTo>
                      <a:pt x="1915" y="77"/>
                    </a:lnTo>
                    <a:cubicBezTo>
                      <a:pt x="1877" y="39"/>
                      <a:pt x="1838" y="0"/>
                      <a:pt x="1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26"/>
              <p:cNvSpPr/>
              <p:nvPr/>
            </p:nvSpPr>
            <p:spPr>
              <a:xfrm>
                <a:off x="6745400" y="554700"/>
                <a:ext cx="545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844" extrusionOk="0">
                    <a:moveTo>
                      <a:pt x="39" y="1"/>
                    </a:moveTo>
                    <a:lnTo>
                      <a:pt x="0" y="192"/>
                    </a:lnTo>
                    <a:lnTo>
                      <a:pt x="2106" y="843"/>
                    </a:lnTo>
                    <a:lnTo>
                      <a:pt x="2182" y="652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26"/>
              <p:cNvSpPr/>
              <p:nvPr/>
            </p:nvSpPr>
            <p:spPr>
              <a:xfrm>
                <a:off x="6741575" y="550875"/>
                <a:ext cx="62225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115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39"/>
                      <a:pt x="77" y="77"/>
                      <a:pt x="77" y="116"/>
                    </a:cubicBezTo>
                    <a:lnTo>
                      <a:pt x="0" y="307"/>
                    </a:lnTo>
                    <a:cubicBezTo>
                      <a:pt x="0" y="384"/>
                      <a:pt x="38" y="460"/>
                      <a:pt x="115" y="498"/>
                    </a:cubicBezTo>
                    <a:lnTo>
                      <a:pt x="2221" y="1149"/>
                    </a:lnTo>
                    <a:lnTo>
                      <a:pt x="2259" y="1149"/>
                    </a:lnTo>
                    <a:cubicBezTo>
                      <a:pt x="2297" y="1149"/>
                      <a:pt x="2297" y="1149"/>
                      <a:pt x="2335" y="1111"/>
                    </a:cubicBezTo>
                    <a:cubicBezTo>
                      <a:pt x="2374" y="1111"/>
                      <a:pt x="2412" y="1073"/>
                      <a:pt x="2412" y="1034"/>
                    </a:cubicBezTo>
                    <a:lnTo>
                      <a:pt x="2450" y="843"/>
                    </a:lnTo>
                    <a:cubicBezTo>
                      <a:pt x="2489" y="766"/>
                      <a:pt x="2450" y="690"/>
                      <a:pt x="2374" y="652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26"/>
              <p:cNvSpPr/>
              <p:nvPr/>
            </p:nvSpPr>
            <p:spPr>
              <a:xfrm>
                <a:off x="6899475" y="794950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78" y="0"/>
                    </a:moveTo>
                    <a:lnTo>
                      <a:pt x="1" y="153"/>
                    </a:lnTo>
                    <a:lnTo>
                      <a:pt x="1762" y="1302"/>
                    </a:lnTo>
                    <a:lnTo>
                      <a:pt x="1877" y="1149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26"/>
              <p:cNvSpPr/>
              <p:nvPr/>
            </p:nvSpPr>
            <p:spPr>
              <a:xfrm>
                <a:off x="6894700" y="791100"/>
                <a:ext cx="565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609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1"/>
                    </a:lnTo>
                    <a:cubicBezTo>
                      <a:pt x="1" y="307"/>
                      <a:pt x="39" y="384"/>
                      <a:pt x="115" y="422"/>
                    </a:cubicBezTo>
                    <a:lnTo>
                      <a:pt x="1876" y="1571"/>
                    </a:lnTo>
                    <a:cubicBezTo>
                      <a:pt x="1915" y="1609"/>
                      <a:pt x="1953" y="1609"/>
                      <a:pt x="1953" y="1609"/>
                    </a:cubicBezTo>
                    <a:lnTo>
                      <a:pt x="1991" y="1609"/>
                    </a:lnTo>
                    <a:cubicBezTo>
                      <a:pt x="2030" y="1571"/>
                      <a:pt x="2068" y="1571"/>
                      <a:pt x="2106" y="1532"/>
                    </a:cubicBezTo>
                    <a:lnTo>
                      <a:pt x="2183" y="1379"/>
                    </a:lnTo>
                    <a:cubicBezTo>
                      <a:pt x="2259" y="1303"/>
                      <a:pt x="2221" y="1188"/>
                      <a:pt x="2144" y="1149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26"/>
              <p:cNvSpPr/>
              <p:nvPr/>
            </p:nvSpPr>
            <p:spPr>
              <a:xfrm>
                <a:off x="7021050" y="380525"/>
                <a:ext cx="469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6" h="1302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799" y="1302"/>
                    </a:lnTo>
                    <a:lnTo>
                      <a:pt x="1876" y="111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26"/>
              <p:cNvSpPr/>
              <p:nvPr/>
            </p:nvSpPr>
            <p:spPr>
              <a:xfrm>
                <a:off x="7017200" y="376700"/>
                <a:ext cx="55550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8" extrusionOk="0">
                    <a:moveTo>
                      <a:pt x="231" y="0"/>
                    </a:moveTo>
                    <a:cubicBezTo>
                      <a:pt x="192" y="0"/>
                      <a:pt x="154" y="38"/>
                      <a:pt x="116" y="77"/>
                    </a:cubicBezTo>
                    <a:lnTo>
                      <a:pt x="39" y="230"/>
                    </a:lnTo>
                    <a:cubicBezTo>
                      <a:pt x="1" y="306"/>
                      <a:pt x="1" y="383"/>
                      <a:pt x="77" y="421"/>
                    </a:cubicBezTo>
                    <a:lnTo>
                      <a:pt x="1877" y="1570"/>
                    </a:lnTo>
                    <a:cubicBezTo>
                      <a:pt x="1877" y="1570"/>
                      <a:pt x="1915" y="1608"/>
                      <a:pt x="1953" y="1608"/>
                    </a:cubicBezTo>
                    <a:lnTo>
                      <a:pt x="1992" y="1608"/>
                    </a:lnTo>
                    <a:cubicBezTo>
                      <a:pt x="2030" y="1570"/>
                      <a:pt x="2068" y="1570"/>
                      <a:pt x="2068" y="1531"/>
                    </a:cubicBezTo>
                    <a:lnTo>
                      <a:pt x="2183" y="1378"/>
                    </a:lnTo>
                    <a:cubicBezTo>
                      <a:pt x="2221" y="1302"/>
                      <a:pt x="2183" y="1187"/>
                      <a:pt x="2145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26"/>
              <p:cNvSpPr/>
              <p:nvPr/>
            </p:nvSpPr>
            <p:spPr>
              <a:xfrm>
                <a:off x="6996150" y="587250"/>
                <a:ext cx="354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49" extrusionOk="0">
                    <a:moveTo>
                      <a:pt x="1302" y="0"/>
                    </a:moveTo>
                    <a:lnTo>
                      <a:pt x="1" y="996"/>
                    </a:lnTo>
                    <a:lnTo>
                      <a:pt x="116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26"/>
              <p:cNvSpPr/>
              <p:nvPr/>
            </p:nvSpPr>
            <p:spPr>
              <a:xfrm>
                <a:off x="6992325" y="583950"/>
                <a:ext cx="4405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35" extrusionOk="0">
                    <a:moveTo>
                      <a:pt x="1455" y="1"/>
                    </a:moveTo>
                    <a:cubicBezTo>
                      <a:pt x="1430" y="1"/>
                      <a:pt x="1404" y="18"/>
                      <a:pt x="1379" y="18"/>
                    </a:cubicBezTo>
                    <a:lnTo>
                      <a:pt x="77" y="1013"/>
                    </a:lnTo>
                    <a:cubicBezTo>
                      <a:pt x="1" y="1051"/>
                      <a:pt x="1" y="1128"/>
                      <a:pt x="39" y="1204"/>
                    </a:cubicBezTo>
                    <a:lnTo>
                      <a:pt x="154" y="1358"/>
                    </a:lnTo>
                    <a:cubicBezTo>
                      <a:pt x="192" y="1396"/>
                      <a:pt x="230" y="1434"/>
                      <a:pt x="269" y="1434"/>
                    </a:cubicBezTo>
                    <a:cubicBezTo>
                      <a:pt x="307" y="1434"/>
                      <a:pt x="345" y="1434"/>
                      <a:pt x="383" y="1396"/>
                    </a:cubicBezTo>
                    <a:lnTo>
                      <a:pt x="1685" y="439"/>
                    </a:lnTo>
                    <a:cubicBezTo>
                      <a:pt x="1723" y="362"/>
                      <a:pt x="1762" y="286"/>
                      <a:pt x="1723" y="209"/>
                    </a:cubicBezTo>
                    <a:lnTo>
                      <a:pt x="1608" y="56"/>
                    </a:lnTo>
                    <a:cubicBezTo>
                      <a:pt x="1570" y="18"/>
                      <a:pt x="1532" y="18"/>
                      <a:pt x="1494" y="18"/>
                    </a:cubicBezTo>
                    <a:cubicBezTo>
                      <a:pt x="1481" y="5"/>
                      <a:pt x="1468" y="1"/>
                      <a:pt x="1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26"/>
              <p:cNvSpPr/>
              <p:nvPr/>
            </p:nvSpPr>
            <p:spPr>
              <a:xfrm>
                <a:off x="6336725" y="222600"/>
                <a:ext cx="497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269" extrusionOk="0">
                    <a:moveTo>
                      <a:pt x="0" y="0"/>
                    </a:moveTo>
                    <a:lnTo>
                      <a:pt x="0" y="192"/>
                    </a:lnTo>
                    <a:lnTo>
                      <a:pt x="1991" y="268"/>
                    </a:lnTo>
                    <a:lnTo>
                      <a:pt x="1991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26"/>
              <p:cNvSpPr/>
              <p:nvPr/>
            </p:nvSpPr>
            <p:spPr>
              <a:xfrm>
                <a:off x="6332900" y="218775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91" y="0"/>
                    </a:moveTo>
                    <a:cubicBezTo>
                      <a:pt x="153" y="0"/>
                      <a:pt x="115" y="0"/>
                      <a:pt x="77" y="39"/>
                    </a:cubicBezTo>
                    <a:cubicBezTo>
                      <a:pt x="38" y="77"/>
                      <a:pt x="38" y="115"/>
                      <a:pt x="38" y="153"/>
                    </a:cubicBezTo>
                    <a:lnTo>
                      <a:pt x="0" y="345"/>
                    </a:lnTo>
                    <a:cubicBezTo>
                      <a:pt x="0" y="421"/>
                      <a:pt x="77" y="498"/>
                      <a:pt x="153" y="498"/>
                    </a:cubicBezTo>
                    <a:lnTo>
                      <a:pt x="2144" y="574"/>
                    </a:lnTo>
                    <a:cubicBezTo>
                      <a:pt x="2182" y="574"/>
                      <a:pt x="2220" y="574"/>
                      <a:pt x="2259" y="536"/>
                    </a:cubicBezTo>
                    <a:cubicBezTo>
                      <a:pt x="2259" y="498"/>
                      <a:pt x="2297" y="460"/>
                      <a:pt x="2297" y="421"/>
                    </a:cubicBezTo>
                    <a:lnTo>
                      <a:pt x="2297" y="230"/>
                    </a:lnTo>
                    <a:cubicBezTo>
                      <a:pt x="2297" y="153"/>
                      <a:pt x="2259" y="77"/>
                      <a:pt x="2144" y="77"/>
                    </a:cubicBez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26"/>
              <p:cNvSpPr/>
              <p:nvPr/>
            </p:nvSpPr>
            <p:spPr>
              <a:xfrm>
                <a:off x="6352025" y="127850"/>
                <a:ext cx="41175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341" extrusionOk="0">
                    <a:moveTo>
                      <a:pt x="116" y="0"/>
                    </a:moveTo>
                    <a:lnTo>
                      <a:pt x="1" y="153"/>
                    </a:lnTo>
                    <a:lnTo>
                      <a:pt x="1532" y="1340"/>
                    </a:lnTo>
                    <a:lnTo>
                      <a:pt x="1647" y="1187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26"/>
              <p:cNvSpPr/>
              <p:nvPr/>
            </p:nvSpPr>
            <p:spPr>
              <a:xfrm>
                <a:off x="6348200" y="124350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69" y="0"/>
                    </a:moveTo>
                    <a:cubicBezTo>
                      <a:pt x="225" y="0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3"/>
                      <a:pt x="1" y="332"/>
                    </a:cubicBezTo>
                    <a:cubicBezTo>
                      <a:pt x="1" y="370"/>
                      <a:pt x="39" y="408"/>
                      <a:pt x="39" y="408"/>
                    </a:cubicBezTo>
                    <a:lnTo>
                      <a:pt x="1608" y="1595"/>
                    </a:lnTo>
                    <a:cubicBezTo>
                      <a:pt x="1647" y="1633"/>
                      <a:pt x="1647" y="1633"/>
                      <a:pt x="1685" y="1633"/>
                    </a:cubicBezTo>
                    <a:lnTo>
                      <a:pt x="1723" y="1633"/>
                    </a:lnTo>
                    <a:cubicBezTo>
                      <a:pt x="1762" y="1633"/>
                      <a:pt x="1800" y="1595"/>
                      <a:pt x="1800" y="1557"/>
                    </a:cubicBezTo>
                    <a:lnTo>
                      <a:pt x="1953" y="1404"/>
                    </a:lnTo>
                    <a:cubicBezTo>
                      <a:pt x="1991" y="1365"/>
                      <a:pt x="1953" y="1250"/>
                      <a:pt x="1915" y="1212"/>
                    </a:cubicBezTo>
                    <a:lnTo>
                      <a:pt x="345" y="25"/>
                    </a:lnTo>
                    <a:cubicBezTo>
                      <a:pt x="329" y="10"/>
                      <a:pt x="300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26"/>
              <p:cNvSpPr/>
              <p:nvPr/>
            </p:nvSpPr>
            <p:spPr>
              <a:xfrm>
                <a:off x="6956925" y="205375"/>
                <a:ext cx="450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37" extrusionOk="0">
                    <a:moveTo>
                      <a:pt x="38" y="0"/>
                    </a:moveTo>
                    <a:lnTo>
                      <a:pt x="0" y="192"/>
                    </a:lnTo>
                    <a:lnTo>
                      <a:pt x="1761" y="536"/>
                    </a:lnTo>
                    <a:lnTo>
                      <a:pt x="1799" y="34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26"/>
              <p:cNvSpPr/>
              <p:nvPr/>
            </p:nvSpPr>
            <p:spPr>
              <a:xfrm>
                <a:off x="6953075" y="201550"/>
                <a:ext cx="5267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843" extrusionOk="0">
                    <a:moveTo>
                      <a:pt x="231" y="0"/>
                    </a:moveTo>
                    <a:cubicBezTo>
                      <a:pt x="154" y="0"/>
                      <a:pt x="77" y="38"/>
                      <a:pt x="39" y="115"/>
                    </a:cubicBezTo>
                    <a:lnTo>
                      <a:pt x="1" y="306"/>
                    </a:lnTo>
                    <a:cubicBezTo>
                      <a:pt x="1" y="345"/>
                      <a:pt x="1" y="383"/>
                      <a:pt x="39" y="421"/>
                    </a:cubicBezTo>
                    <a:cubicBezTo>
                      <a:pt x="39" y="460"/>
                      <a:pt x="77" y="460"/>
                      <a:pt x="116" y="498"/>
                    </a:cubicBezTo>
                    <a:lnTo>
                      <a:pt x="1877" y="842"/>
                    </a:lnTo>
                    <a:lnTo>
                      <a:pt x="1915" y="842"/>
                    </a:lnTo>
                    <a:cubicBezTo>
                      <a:pt x="1992" y="842"/>
                      <a:pt x="2068" y="804"/>
                      <a:pt x="2068" y="728"/>
                    </a:cubicBezTo>
                    <a:lnTo>
                      <a:pt x="2106" y="536"/>
                    </a:lnTo>
                    <a:cubicBezTo>
                      <a:pt x="2106" y="498"/>
                      <a:pt x="2106" y="460"/>
                      <a:pt x="2068" y="421"/>
                    </a:cubicBezTo>
                    <a:cubicBezTo>
                      <a:pt x="2068" y="383"/>
                      <a:pt x="2030" y="345"/>
                      <a:pt x="1992" y="345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26"/>
              <p:cNvSpPr/>
              <p:nvPr/>
            </p:nvSpPr>
            <p:spPr>
              <a:xfrm>
                <a:off x="6260150" y="650425"/>
                <a:ext cx="1342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45" extrusionOk="0">
                    <a:moveTo>
                      <a:pt x="192" y="0"/>
                    </a:moveTo>
                    <a:lnTo>
                      <a:pt x="0" y="38"/>
                    </a:lnTo>
                    <a:lnTo>
                      <a:pt x="307" y="2144"/>
                    </a:lnTo>
                    <a:lnTo>
                      <a:pt x="536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26"/>
              <p:cNvSpPr/>
              <p:nvPr/>
            </p:nvSpPr>
            <p:spPr>
              <a:xfrm>
                <a:off x="6256325" y="646600"/>
                <a:ext cx="2107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43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38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297"/>
                    </a:lnTo>
                    <a:cubicBezTo>
                      <a:pt x="345" y="2374"/>
                      <a:pt x="421" y="2450"/>
                      <a:pt x="460" y="2450"/>
                    </a:cubicBezTo>
                    <a:lnTo>
                      <a:pt x="498" y="2450"/>
                    </a:lnTo>
                    <a:lnTo>
                      <a:pt x="689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297"/>
                      <a:pt x="843" y="2259"/>
                      <a:pt x="804" y="2221"/>
                    </a:cubicBezTo>
                    <a:lnTo>
                      <a:pt x="498" y="115"/>
                    </a:lnTo>
                    <a:cubicBezTo>
                      <a:pt x="498" y="38"/>
                      <a:pt x="421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26"/>
              <p:cNvSpPr/>
              <p:nvPr/>
            </p:nvSpPr>
            <p:spPr>
              <a:xfrm>
                <a:off x="6294600" y="603525"/>
                <a:ext cx="574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90" extrusionOk="0">
                    <a:moveTo>
                      <a:pt x="2259" y="0"/>
                    </a:moveTo>
                    <a:lnTo>
                      <a:pt x="1" y="498"/>
                    </a:lnTo>
                    <a:lnTo>
                      <a:pt x="39" y="689"/>
                    </a:lnTo>
                    <a:lnTo>
                      <a:pt x="2298" y="192"/>
                    </a:lnTo>
                    <a:lnTo>
                      <a:pt x="22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26"/>
              <p:cNvSpPr/>
              <p:nvPr/>
            </p:nvSpPr>
            <p:spPr>
              <a:xfrm>
                <a:off x="6290775" y="599700"/>
                <a:ext cx="6607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96" extrusionOk="0">
                    <a:moveTo>
                      <a:pt x="2412" y="0"/>
                    </a:moveTo>
                    <a:lnTo>
                      <a:pt x="115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5" y="957"/>
                    </a:cubicBezTo>
                    <a:cubicBezTo>
                      <a:pt x="154" y="957"/>
                      <a:pt x="154" y="996"/>
                      <a:pt x="192" y="996"/>
                    </a:cubicBezTo>
                    <a:cubicBezTo>
                      <a:pt x="192" y="996"/>
                      <a:pt x="230" y="996"/>
                      <a:pt x="230" y="957"/>
                    </a:cubicBezTo>
                    <a:lnTo>
                      <a:pt x="2489" y="498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7" y="38"/>
                      <a:pt x="2489" y="38"/>
                    </a:cubicBezTo>
                    <a:cubicBezTo>
                      <a:pt x="2489" y="0"/>
                      <a:pt x="2451" y="0"/>
                      <a:pt x="24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26"/>
              <p:cNvSpPr/>
              <p:nvPr/>
            </p:nvSpPr>
            <p:spPr>
              <a:xfrm>
                <a:off x="6550150" y="-51125"/>
                <a:ext cx="660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690" extrusionOk="0">
                    <a:moveTo>
                      <a:pt x="39" y="0"/>
                    </a:moveTo>
                    <a:lnTo>
                      <a:pt x="0" y="192"/>
                    </a:lnTo>
                    <a:lnTo>
                      <a:pt x="2604" y="689"/>
                    </a:lnTo>
                    <a:lnTo>
                      <a:pt x="2642" y="49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26"/>
              <p:cNvSpPr/>
              <p:nvPr/>
            </p:nvSpPr>
            <p:spPr>
              <a:xfrm>
                <a:off x="6546325" y="-54425"/>
                <a:ext cx="7467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987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6"/>
                      <a:pt x="77" y="94"/>
                      <a:pt x="77" y="132"/>
                    </a:cubicBezTo>
                    <a:lnTo>
                      <a:pt x="39" y="324"/>
                    </a:lnTo>
                    <a:cubicBezTo>
                      <a:pt x="0" y="400"/>
                      <a:pt x="77" y="477"/>
                      <a:pt x="153" y="477"/>
                    </a:cubicBezTo>
                    <a:lnTo>
                      <a:pt x="2757" y="974"/>
                    </a:lnTo>
                    <a:cubicBezTo>
                      <a:pt x="2795" y="974"/>
                      <a:pt x="2833" y="974"/>
                      <a:pt x="2872" y="936"/>
                    </a:cubicBezTo>
                    <a:cubicBezTo>
                      <a:pt x="2872" y="936"/>
                      <a:pt x="2910" y="898"/>
                      <a:pt x="2910" y="860"/>
                    </a:cubicBezTo>
                    <a:lnTo>
                      <a:pt x="2948" y="668"/>
                    </a:lnTo>
                    <a:cubicBezTo>
                      <a:pt x="2986" y="592"/>
                      <a:pt x="2910" y="515"/>
                      <a:pt x="2833" y="477"/>
                    </a:cubicBezTo>
                    <a:lnTo>
                      <a:pt x="230" y="17"/>
                    </a:lnTo>
                    <a:cubicBezTo>
                      <a:pt x="217" y="5"/>
                      <a:pt x="204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26"/>
              <p:cNvSpPr/>
              <p:nvPr/>
            </p:nvSpPr>
            <p:spPr>
              <a:xfrm>
                <a:off x="6560675" y="288625"/>
                <a:ext cx="12475" cy="5745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98" extrusionOk="0">
                    <a:moveTo>
                      <a:pt x="192" y="1"/>
                    </a:moveTo>
                    <a:lnTo>
                      <a:pt x="1" y="39"/>
                    </a:lnTo>
                    <a:lnTo>
                      <a:pt x="307" y="2298"/>
                    </a:lnTo>
                    <a:lnTo>
                      <a:pt x="498" y="229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26"/>
              <p:cNvSpPr/>
              <p:nvPr/>
            </p:nvSpPr>
            <p:spPr>
              <a:xfrm>
                <a:off x="6556850" y="284800"/>
                <a:ext cx="20125" cy="65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605" extrusionOk="0">
                    <a:moveTo>
                      <a:pt x="307" y="1"/>
                    </a:moveTo>
                    <a:lnTo>
                      <a:pt x="115" y="39"/>
                    </a:lnTo>
                    <a:cubicBezTo>
                      <a:pt x="39" y="39"/>
                      <a:pt x="0" y="116"/>
                      <a:pt x="0" y="192"/>
                    </a:cubicBezTo>
                    <a:lnTo>
                      <a:pt x="307" y="2489"/>
                    </a:lnTo>
                    <a:cubicBezTo>
                      <a:pt x="307" y="2528"/>
                      <a:pt x="345" y="2566"/>
                      <a:pt x="383" y="2566"/>
                    </a:cubicBezTo>
                    <a:cubicBezTo>
                      <a:pt x="422" y="2604"/>
                      <a:pt x="422" y="2604"/>
                      <a:pt x="460" y="2604"/>
                    </a:cubicBezTo>
                    <a:lnTo>
                      <a:pt x="498" y="2604"/>
                    </a:lnTo>
                    <a:lnTo>
                      <a:pt x="690" y="2566"/>
                    </a:lnTo>
                    <a:cubicBezTo>
                      <a:pt x="766" y="2566"/>
                      <a:pt x="804" y="2489"/>
                      <a:pt x="804" y="2413"/>
                    </a:cubicBezTo>
                    <a:lnTo>
                      <a:pt x="498" y="154"/>
                    </a:lnTo>
                    <a:cubicBezTo>
                      <a:pt x="460" y="116"/>
                      <a:pt x="460" y="77"/>
                      <a:pt x="422" y="39"/>
                    </a:cubicBezTo>
                    <a:cubicBezTo>
                      <a:pt x="383" y="1"/>
                      <a:pt x="345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26"/>
              <p:cNvSpPr/>
              <p:nvPr/>
            </p:nvSpPr>
            <p:spPr>
              <a:xfrm>
                <a:off x="7025825" y="95300"/>
                <a:ext cx="4212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996" extrusionOk="0">
                    <a:moveTo>
                      <a:pt x="77" y="1"/>
                    </a:moveTo>
                    <a:lnTo>
                      <a:pt x="0" y="192"/>
                    </a:lnTo>
                    <a:lnTo>
                      <a:pt x="1608" y="996"/>
                    </a:lnTo>
                    <a:lnTo>
                      <a:pt x="1685" y="843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26"/>
              <p:cNvSpPr/>
              <p:nvPr/>
            </p:nvSpPr>
            <p:spPr>
              <a:xfrm>
                <a:off x="7022000" y="92050"/>
                <a:ext cx="4980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280" extrusionOk="0">
                    <a:moveTo>
                      <a:pt x="239" y="1"/>
                    </a:moveTo>
                    <a:cubicBezTo>
                      <a:pt x="174" y="1"/>
                      <a:pt x="105" y="36"/>
                      <a:pt x="77" y="92"/>
                    </a:cubicBezTo>
                    <a:lnTo>
                      <a:pt x="0" y="245"/>
                    </a:lnTo>
                    <a:cubicBezTo>
                      <a:pt x="0" y="284"/>
                      <a:pt x="0" y="322"/>
                      <a:pt x="0" y="360"/>
                    </a:cubicBezTo>
                    <a:cubicBezTo>
                      <a:pt x="0" y="399"/>
                      <a:pt x="39" y="437"/>
                      <a:pt x="77" y="437"/>
                    </a:cubicBezTo>
                    <a:lnTo>
                      <a:pt x="1685" y="1279"/>
                    </a:lnTo>
                    <a:lnTo>
                      <a:pt x="1761" y="1279"/>
                    </a:lnTo>
                    <a:cubicBezTo>
                      <a:pt x="1800" y="1279"/>
                      <a:pt x="1876" y="1241"/>
                      <a:pt x="1876" y="1203"/>
                    </a:cubicBezTo>
                    <a:lnTo>
                      <a:pt x="1991" y="1011"/>
                    </a:lnTo>
                    <a:cubicBezTo>
                      <a:pt x="1991" y="973"/>
                      <a:pt x="1991" y="935"/>
                      <a:pt x="1991" y="896"/>
                    </a:cubicBezTo>
                    <a:cubicBezTo>
                      <a:pt x="1991" y="858"/>
                      <a:pt x="1953" y="858"/>
                      <a:pt x="1915" y="820"/>
                    </a:cubicBezTo>
                    <a:lnTo>
                      <a:pt x="307" y="16"/>
                    </a:lnTo>
                    <a:cubicBezTo>
                      <a:pt x="286" y="6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26"/>
              <p:cNvSpPr/>
              <p:nvPr/>
            </p:nvSpPr>
            <p:spPr>
              <a:xfrm>
                <a:off x="6179750" y="-37725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2106" y="1914"/>
                    </a:lnTo>
                    <a:lnTo>
                      <a:pt x="2221" y="176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26"/>
              <p:cNvSpPr/>
              <p:nvPr/>
            </p:nvSpPr>
            <p:spPr>
              <a:xfrm>
                <a:off x="6175925" y="-41700"/>
                <a:ext cx="632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27" extrusionOk="0">
                    <a:moveTo>
                      <a:pt x="286" y="0"/>
                    </a:moveTo>
                    <a:cubicBezTo>
                      <a:pt x="242" y="0"/>
                      <a:pt x="198" y="22"/>
                      <a:pt x="154" y="44"/>
                    </a:cubicBezTo>
                    <a:lnTo>
                      <a:pt x="39" y="197"/>
                    </a:lnTo>
                    <a:cubicBezTo>
                      <a:pt x="0" y="236"/>
                      <a:pt x="0" y="274"/>
                      <a:pt x="0" y="312"/>
                    </a:cubicBezTo>
                    <a:cubicBezTo>
                      <a:pt x="0" y="351"/>
                      <a:pt x="39" y="389"/>
                      <a:pt x="39" y="427"/>
                    </a:cubicBezTo>
                    <a:lnTo>
                      <a:pt x="2183" y="2188"/>
                    </a:lnTo>
                    <a:cubicBezTo>
                      <a:pt x="2183" y="2226"/>
                      <a:pt x="2221" y="2226"/>
                      <a:pt x="2259" y="2226"/>
                    </a:cubicBezTo>
                    <a:cubicBezTo>
                      <a:pt x="2297" y="2226"/>
                      <a:pt x="2336" y="2226"/>
                      <a:pt x="2374" y="2188"/>
                    </a:cubicBezTo>
                    <a:lnTo>
                      <a:pt x="2489" y="2035"/>
                    </a:lnTo>
                    <a:cubicBezTo>
                      <a:pt x="2527" y="1997"/>
                      <a:pt x="2527" y="1959"/>
                      <a:pt x="2527" y="1920"/>
                    </a:cubicBezTo>
                    <a:cubicBezTo>
                      <a:pt x="2527" y="1882"/>
                      <a:pt x="2527" y="1844"/>
                      <a:pt x="2489" y="1805"/>
                    </a:cubicBezTo>
                    <a:lnTo>
                      <a:pt x="383" y="44"/>
                    </a:lnTo>
                    <a:cubicBezTo>
                      <a:pt x="351" y="12"/>
                      <a:pt x="319" y="0"/>
                      <a:pt x="2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26"/>
              <p:cNvSpPr/>
              <p:nvPr/>
            </p:nvSpPr>
            <p:spPr>
              <a:xfrm>
                <a:off x="6054375" y="221650"/>
                <a:ext cx="431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2" extrusionOk="0">
                    <a:moveTo>
                      <a:pt x="1608" y="0"/>
                    </a:moveTo>
                    <a:lnTo>
                      <a:pt x="0" y="1149"/>
                    </a:lnTo>
                    <a:lnTo>
                      <a:pt x="77" y="1302"/>
                    </a:lnTo>
                    <a:lnTo>
                      <a:pt x="1723" y="191"/>
                    </a:lnTo>
                    <a:lnTo>
                      <a:pt x="160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26"/>
              <p:cNvSpPr/>
              <p:nvPr/>
            </p:nvSpPr>
            <p:spPr>
              <a:xfrm>
                <a:off x="6049600" y="217800"/>
                <a:ext cx="517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609" extrusionOk="0">
                    <a:moveTo>
                      <a:pt x="1838" y="1"/>
                    </a:moveTo>
                    <a:cubicBezTo>
                      <a:pt x="1799" y="1"/>
                      <a:pt x="1761" y="1"/>
                      <a:pt x="1723" y="39"/>
                    </a:cubicBezTo>
                    <a:lnTo>
                      <a:pt x="77" y="1188"/>
                    </a:lnTo>
                    <a:cubicBezTo>
                      <a:pt x="38" y="1226"/>
                      <a:pt x="0" y="1303"/>
                      <a:pt x="38" y="1379"/>
                    </a:cubicBezTo>
                    <a:lnTo>
                      <a:pt x="153" y="1532"/>
                    </a:lnTo>
                    <a:cubicBezTo>
                      <a:pt x="191" y="1571"/>
                      <a:pt x="230" y="1609"/>
                      <a:pt x="268" y="1609"/>
                    </a:cubicBezTo>
                    <a:cubicBezTo>
                      <a:pt x="306" y="1609"/>
                      <a:pt x="345" y="1609"/>
                      <a:pt x="383" y="1571"/>
                    </a:cubicBezTo>
                    <a:lnTo>
                      <a:pt x="1991" y="460"/>
                    </a:lnTo>
                    <a:cubicBezTo>
                      <a:pt x="2067" y="384"/>
                      <a:pt x="2067" y="307"/>
                      <a:pt x="2029" y="231"/>
                    </a:cubicBezTo>
                    <a:lnTo>
                      <a:pt x="1914" y="78"/>
                    </a:lnTo>
                    <a:cubicBezTo>
                      <a:pt x="1914" y="39"/>
                      <a:pt x="1876" y="39"/>
                      <a:pt x="18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26"/>
              <p:cNvSpPr/>
              <p:nvPr/>
            </p:nvSpPr>
            <p:spPr>
              <a:xfrm>
                <a:off x="6241000" y="132625"/>
                <a:ext cx="35450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11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6" y="1111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26"/>
              <p:cNvSpPr/>
              <p:nvPr/>
            </p:nvSpPr>
            <p:spPr>
              <a:xfrm>
                <a:off x="6236225" y="128800"/>
                <a:ext cx="440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8" extrusionOk="0">
                    <a:moveTo>
                      <a:pt x="1493" y="1"/>
                    </a:moveTo>
                    <a:cubicBezTo>
                      <a:pt x="1455" y="1"/>
                      <a:pt x="1417" y="1"/>
                      <a:pt x="1379" y="39"/>
                    </a:cubicBezTo>
                    <a:lnTo>
                      <a:pt x="77" y="996"/>
                    </a:lnTo>
                    <a:cubicBezTo>
                      <a:pt x="39" y="1072"/>
                      <a:pt x="0" y="1149"/>
                      <a:pt x="77" y="1226"/>
                    </a:cubicBezTo>
                    <a:lnTo>
                      <a:pt x="192" y="1379"/>
                    </a:lnTo>
                    <a:cubicBezTo>
                      <a:pt x="192" y="1417"/>
                      <a:pt x="268" y="1417"/>
                      <a:pt x="307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61" y="383"/>
                      <a:pt x="1761" y="269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1"/>
                      <a:pt x="14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26"/>
              <p:cNvSpPr/>
              <p:nvPr/>
            </p:nvSpPr>
            <p:spPr>
              <a:xfrm>
                <a:off x="6687975" y="-222450"/>
                <a:ext cx="344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39" extrusionOk="0">
                    <a:moveTo>
                      <a:pt x="1187" y="0"/>
                    </a:moveTo>
                    <a:lnTo>
                      <a:pt x="0" y="1761"/>
                    </a:lnTo>
                    <a:lnTo>
                      <a:pt x="153" y="1838"/>
                    </a:lnTo>
                    <a:lnTo>
                      <a:pt x="1379" y="115"/>
                    </a:lnTo>
                    <a:lnTo>
                      <a:pt x="118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26"/>
              <p:cNvSpPr/>
              <p:nvPr/>
            </p:nvSpPr>
            <p:spPr>
              <a:xfrm>
                <a:off x="6683175" y="-225950"/>
                <a:ext cx="43100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132" extrusionOk="0">
                    <a:moveTo>
                      <a:pt x="1387" y="0"/>
                    </a:moveTo>
                    <a:cubicBezTo>
                      <a:pt x="1335" y="0"/>
                      <a:pt x="1287" y="19"/>
                      <a:pt x="1264" y="64"/>
                    </a:cubicBezTo>
                    <a:lnTo>
                      <a:pt x="77" y="1787"/>
                    </a:lnTo>
                    <a:cubicBezTo>
                      <a:pt x="1" y="1863"/>
                      <a:pt x="39" y="1978"/>
                      <a:pt x="116" y="2016"/>
                    </a:cubicBezTo>
                    <a:lnTo>
                      <a:pt x="269" y="2131"/>
                    </a:lnTo>
                    <a:lnTo>
                      <a:pt x="384" y="2131"/>
                    </a:lnTo>
                    <a:cubicBezTo>
                      <a:pt x="422" y="2131"/>
                      <a:pt x="460" y="2093"/>
                      <a:pt x="460" y="2093"/>
                    </a:cubicBezTo>
                    <a:lnTo>
                      <a:pt x="1685" y="332"/>
                    </a:lnTo>
                    <a:cubicBezTo>
                      <a:pt x="1685" y="294"/>
                      <a:pt x="1724" y="255"/>
                      <a:pt x="1685" y="217"/>
                    </a:cubicBezTo>
                    <a:cubicBezTo>
                      <a:pt x="1685" y="179"/>
                      <a:pt x="1685" y="140"/>
                      <a:pt x="1647" y="140"/>
                    </a:cubicBezTo>
                    <a:lnTo>
                      <a:pt x="1494" y="26"/>
                    </a:lnTo>
                    <a:cubicBezTo>
                      <a:pt x="1462" y="10"/>
                      <a:pt x="1424" y="0"/>
                      <a:pt x="13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26"/>
              <p:cNvSpPr/>
              <p:nvPr/>
            </p:nvSpPr>
            <p:spPr>
              <a:xfrm>
                <a:off x="7065075" y="268525"/>
                <a:ext cx="3447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77" extrusionOk="0">
                    <a:moveTo>
                      <a:pt x="1225" y="1"/>
                    </a:moveTo>
                    <a:lnTo>
                      <a:pt x="0" y="1762"/>
                    </a:lnTo>
                    <a:lnTo>
                      <a:pt x="192" y="1877"/>
                    </a:lnTo>
                    <a:lnTo>
                      <a:pt x="1378" y="116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26"/>
              <p:cNvSpPr/>
              <p:nvPr/>
            </p:nvSpPr>
            <p:spPr>
              <a:xfrm>
                <a:off x="7062200" y="265525"/>
                <a:ext cx="4117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51" extrusionOk="0">
                    <a:moveTo>
                      <a:pt x="1339" y="0"/>
                    </a:moveTo>
                    <a:cubicBezTo>
                      <a:pt x="1295" y="0"/>
                      <a:pt x="1247" y="22"/>
                      <a:pt x="1225" y="44"/>
                    </a:cubicBezTo>
                    <a:lnTo>
                      <a:pt x="39" y="1805"/>
                    </a:lnTo>
                    <a:cubicBezTo>
                      <a:pt x="0" y="1844"/>
                      <a:pt x="0" y="1882"/>
                      <a:pt x="0" y="1920"/>
                    </a:cubicBezTo>
                    <a:cubicBezTo>
                      <a:pt x="0" y="1959"/>
                      <a:pt x="39" y="1997"/>
                      <a:pt x="77" y="1997"/>
                    </a:cubicBezTo>
                    <a:lnTo>
                      <a:pt x="230" y="2112"/>
                    </a:lnTo>
                    <a:cubicBezTo>
                      <a:pt x="230" y="2150"/>
                      <a:pt x="268" y="2150"/>
                      <a:pt x="307" y="2150"/>
                    </a:cubicBezTo>
                    <a:cubicBezTo>
                      <a:pt x="345" y="2150"/>
                      <a:pt x="383" y="2112"/>
                      <a:pt x="421" y="2073"/>
                    </a:cubicBezTo>
                    <a:lnTo>
                      <a:pt x="1646" y="351"/>
                    </a:lnTo>
                    <a:cubicBezTo>
                      <a:pt x="1646" y="312"/>
                      <a:pt x="1646" y="274"/>
                      <a:pt x="1646" y="236"/>
                    </a:cubicBezTo>
                    <a:cubicBezTo>
                      <a:pt x="1646" y="198"/>
                      <a:pt x="1608" y="159"/>
                      <a:pt x="1608" y="121"/>
                    </a:cubicBezTo>
                    <a:lnTo>
                      <a:pt x="1417" y="44"/>
                    </a:lnTo>
                    <a:cubicBezTo>
                      <a:pt x="1401" y="12"/>
                      <a:pt x="1371" y="0"/>
                      <a:pt x="13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26"/>
              <p:cNvSpPr/>
              <p:nvPr/>
            </p:nvSpPr>
            <p:spPr>
              <a:xfrm>
                <a:off x="6565450" y="125925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7"/>
                    </a:lnTo>
                    <a:lnTo>
                      <a:pt x="652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26"/>
              <p:cNvSpPr/>
              <p:nvPr/>
            </p:nvSpPr>
            <p:spPr>
              <a:xfrm>
                <a:off x="6561625" y="122100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1"/>
                    </a:moveTo>
                    <a:cubicBezTo>
                      <a:pt x="499" y="39"/>
                      <a:pt x="499" y="77"/>
                      <a:pt x="460" y="115"/>
                    </a:cubicBezTo>
                    <a:lnTo>
                      <a:pt x="1" y="1953"/>
                    </a:lnTo>
                    <a:cubicBezTo>
                      <a:pt x="1" y="2030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83"/>
                      <a:pt x="345" y="2183"/>
                      <a:pt x="345" y="2183"/>
                    </a:cubicBezTo>
                    <a:cubicBezTo>
                      <a:pt x="384" y="2183"/>
                      <a:pt x="384" y="2144"/>
                      <a:pt x="422" y="2144"/>
                    </a:cubicBezTo>
                    <a:cubicBezTo>
                      <a:pt x="460" y="2144"/>
                      <a:pt x="499" y="2106"/>
                      <a:pt x="499" y="2068"/>
                    </a:cubicBezTo>
                    <a:lnTo>
                      <a:pt x="958" y="230"/>
                    </a:lnTo>
                    <a:cubicBezTo>
                      <a:pt x="958" y="154"/>
                      <a:pt x="920" y="77"/>
                      <a:pt x="843" y="39"/>
                    </a:cubicBezTo>
                    <a:lnTo>
                      <a:pt x="65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26"/>
              <p:cNvSpPr/>
              <p:nvPr/>
            </p:nvSpPr>
            <p:spPr>
              <a:xfrm>
                <a:off x="6346275" y="6542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0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2" y="39"/>
                    </a:ln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26"/>
              <p:cNvSpPr/>
              <p:nvPr/>
            </p:nvSpPr>
            <p:spPr>
              <a:xfrm>
                <a:off x="6342450" y="6504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0"/>
                    </a:moveTo>
                    <a:cubicBezTo>
                      <a:pt x="499" y="38"/>
                      <a:pt x="460" y="77"/>
                      <a:pt x="460" y="115"/>
                    </a:cubicBezTo>
                    <a:lnTo>
                      <a:pt x="1" y="1914"/>
                    </a:lnTo>
                    <a:cubicBezTo>
                      <a:pt x="1" y="2029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44"/>
                      <a:pt x="345" y="2182"/>
                      <a:pt x="345" y="2182"/>
                    </a:cubicBezTo>
                    <a:cubicBezTo>
                      <a:pt x="384" y="2182"/>
                      <a:pt x="384" y="2144"/>
                      <a:pt x="422" y="2144"/>
                    </a:cubicBezTo>
                    <a:cubicBezTo>
                      <a:pt x="460" y="2106"/>
                      <a:pt x="460" y="2106"/>
                      <a:pt x="499" y="2068"/>
                    </a:cubicBezTo>
                    <a:lnTo>
                      <a:pt x="958" y="230"/>
                    </a:lnTo>
                    <a:cubicBezTo>
                      <a:pt x="958" y="153"/>
                      <a:pt x="920" y="77"/>
                      <a:pt x="843" y="38"/>
                    </a:cubicBezTo>
                    <a:lnTo>
                      <a:pt x="6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26"/>
              <p:cNvSpPr/>
              <p:nvPr/>
            </p:nvSpPr>
            <p:spPr>
              <a:xfrm>
                <a:off x="6500375" y="436975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96"/>
                    </a:lnTo>
                    <a:lnTo>
                      <a:pt x="154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26"/>
              <p:cNvSpPr/>
              <p:nvPr/>
            </p:nvSpPr>
            <p:spPr>
              <a:xfrm>
                <a:off x="6496550" y="433150"/>
                <a:ext cx="440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56" extrusionOk="0">
                    <a:moveTo>
                      <a:pt x="1494" y="1"/>
                    </a:moveTo>
                    <a:cubicBezTo>
                      <a:pt x="1455" y="1"/>
                      <a:pt x="1417" y="39"/>
                      <a:pt x="1379" y="39"/>
                    </a:cubicBezTo>
                    <a:lnTo>
                      <a:pt x="77" y="1034"/>
                    </a:lnTo>
                    <a:cubicBezTo>
                      <a:pt x="1" y="1073"/>
                      <a:pt x="1" y="1149"/>
                      <a:pt x="39" y="1226"/>
                    </a:cubicBezTo>
                    <a:lnTo>
                      <a:pt x="154" y="1379"/>
                    </a:lnTo>
                    <a:cubicBezTo>
                      <a:pt x="192" y="1417"/>
                      <a:pt x="230" y="1456"/>
                      <a:pt x="307" y="1456"/>
                    </a:cubicBezTo>
                    <a:cubicBezTo>
                      <a:pt x="307" y="1456"/>
                      <a:pt x="345" y="1417"/>
                      <a:pt x="383" y="1417"/>
                    </a:cubicBezTo>
                    <a:lnTo>
                      <a:pt x="1685" y="460"/>
                    </a:lnTo>
                    <a:cubicBezTo>
                      <a:pt x="1762" y="384"/>
                      <a:pt x="1762" y="307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39"/>
                      <a:pt x="14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26"/>
              <p:cNvSpPr/>
              <p:nvPr/>
            </p:nvSpPr>
            <p:spPr>
              <a:xfrm>
                <a:off x="6040975" y="131675"/>
                <a:ext cx="2202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31" extrusionOk="0">
                    <a:moveTo>
                      <a:pt x="77" y="0"/>
                    </a:moveTo>
                    <a:cubicBezTo>
                      <a:pt x="39" y="77"/>
                      <a:pt x="39" y="154"/>
                      <a:pt x="0" y="230"/>
                    </a:cubicBezTo>
                    <a:lnTo>
                      <a:pt x="881" y="230"/>
                    </a:ln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26"/>
              <p:cNvSpPr/>
              <p:nvPr/>
            </p:nvSpPr>
            <p:spPr>
              <a:xfrm>
                <a:off x="6040025" y="128800"/>
                <a:ext cx="268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460" extrusionOk="0">
                    <a:moveTo>
                      <a:pt x="153" y="1"/>
                    </a:moveTo>
                    <a:cubicBezTo>
                      <a:pt x="153" y="39"/>
                      <a:pt x="115" y="77"/>
                      <a:pt x="115" y="115"/>
                    </a:cubicBezTo>
                    <a:cubicBezTo>
                      <a:pt x="77" y="192"/>
                      <a:pt x="77" y="269"/>
                      <a:pt x="38" y="345"/>
                    </a:cubicBezTo>
                    <a:cubicBezTo>
                      <a:pt x="38" y="383"/>
                      <a:pt x="0" y="422"/>
                      <a:pt x="0" y="460"/>
                    </a:cubicBezTo>
                    <a:lnTo>
                      <a:pt x="919" y="460"/>
                    </a:lnTo>
                    <a:cubicBezTo>
                      <a:pt x="1034" y="460"/>
                      <a:pt x="1072" y="422"/>
                      <a:pt x="1072" y="345"/>
                    </a:cubicBezTo>
                    <a:lnTo>
                      <a:pt x="1072" y="115"/>
                    </a:lnTo>
                    <a:cubicBezTo>
                      <a:pt x="1072" y="39"/>
                      <a:pt x="1034" y="1"/>
                      <a:pt x="9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26"/>
              <p:cNvSpPr/>
              <p:nvPr/>
            </p:nvSpPr>
            <p:spPr>
              <a:xfrm>
                <a:off x="6013225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26"/>
              <p:cNvSpPr/>
              <p:nvPr/>
            </p:nvSpPr>
            <p:spPr>
              <a:xfrm>
                <a:off x="6009400" y="384675"/>
                <a:ext cx="430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443" extrusionOk="0">
                    <a:moveTo>
                      <a:pt x="1454" y="0"/>
                    </a:moveTo>
                    <a:cubicBezTo>
                      <a:pt x="1423" y="0"/>
                      <a:pt x="1394" y="10"/>
                      <a:pt x="1378" y="26"/>
                    </a:cubicBezTo>
                    <a:lnTo>
                      <a:pt x="77" y="1021"/>
                    </a:lnTo>
                    <a:cubicBezTo>
                      <a:pt x="0" y="1059"/>
                      <a:pt x="0" y="1136"/>
                      <a:pt x="38" y="1212"/>
                    </a:cubicBezTo>
                    <a:lnTo>
                      <a:pt x="153" y="1366"/>
                    </a:lnTo>
                    <a:cubicBezTo>
                      <a:pt x="192" y="1404"/>
                      <a:pt x="192" y="1442"/>
                      <a:pt x="230" y="1442"/>
                    </a:cubicBezTo>
                    <a:lnTo>
                      <a:pt x="268" y="1442"/>
                    </a:lnTo>
                    <a:cubicBezTo>
                      <a:pt x="306" y="1442"/>
                      <a:pt x="345" y="1442"/>
                      <a:pt x="345" y="1404"/>
                    </a:cubicBezTo>
                    <a:lnTo>
                      <a:pt x="1646" y="447"/>
                    </a:lnTo>
                    <a:cubicBezTo>
                      <a:pt x="1723" y="370"/>
                      <a:pt x="1723" y="294"/>
                      <a:pt x="1685" y="217"/>
                    </a:cubicBezTo>
                    <a:lnTo>
                      <a:pt x="1570" y="64"/>
                    </a:lnTo>
                    <a:cubicBezTo>
                      <a:pt x="1547" y="19"/>
                      <a:pt x="1499" y="0"/>
                      <a:pt x="1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26"/>
              <p:cNvSpPr/>
              <p:nvPr/>
            </p:nvSpPr>
            <p:spPr>
              <a:xfrm>
                <a:off x="6017050" y="470475"/>
                <a:ext cx="9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39" h="2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9" y="77"/>
                      <a:pt x="39" y="192"/>
                      <a:pt x="39" y="269"/>
                    </a:cubicBezTo>
                    <a:lnTo>
                      <a:pt x="39" y="116"/>
                    </a:lnTo>
                    <a:cubicBezTo>
                      <a:pt x="39" y="77"/>
                      <a:pt x="39" y="39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26"/>
              <p:cNvSpPr/>
              <p:nvPr/>
            </p:nvSpPr>
            <p:spPr>
              <a:xfrm>
                <a:off x="6795175" y="-242550"/>
                <a:ext cx="57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90" extrusionOk="0">
                    <a:moveTo>
                      <a:pt x="38" y="0"/>
                    </a:moveTo>
                    <a:lnTo>
                      <a:pt x="0" y="651"/>
                    </a:lnTo>
                    <a:lnTo>
                      <a:pt x="191" y="690"/>
                    </a:lnTo>
                    <a:lnTo>
                      <a:pt x="230" y="39"/>
                    </a:lnTo>
                    <a:cubicBezTo>
                      <a:pt x="153" y="39"/>
                      <a:pt x="77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26"/>
              <p:cNvSpPr/>
              <p:nvPr/>
            </p:nvSpPr>
            <p:spPr>
              <a:xfrm>
                <a:off x="6791325" y="-243500"/>
                <a:ext cx="124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881" extrusionOk="0">
                    <a:moveTo>
                      <a:pt x="39" y="0"/>
                    </a:moveTo>
                    <a:lnTo>
                      <a:pt x="1" y="689"/>
                    </a:lnTo>
                    <a:cubicBezTo>
                      <a:pt x="1" y="804"/>
                      <a:pt x="78" y="842"/>
                      <a:pt x="154" y="842"/>
                    </a:cubicBezTo>
                    <a:lnTo>
                      <a:pt x="345" y="881"/>
                    </a:lnTo>
                    <a:cubicBezTo>
                      <a:pt x="384" y="881"/>
                      <a:pt x="422" y="842"/>
                      <a:pt x="460" y="842"/>
                    </a:cubicBezTo>
                    <a:cubicBezTo>
                      <a:pt x="460" y="804"/>
                      <a:pt x="499" y="766"/>
                      <a:pt x="499" y="728"/>
                    </a:cubicBezTo>
                    <a:lnTo>
                      <a:pt x="499" y="153"/>
                    </a:lnTo>
                    <a:cubicBezTo>
                      <a:pt x="460" y="115"/>
                      <a:pt x="422" y="115"/>
                      <a:pt x="384" y="115"/>
                    </a:cubicBezTo>
                    <a:cubicBezTo>
                      <a:pt x="307" y="77"/>
                      <a:pt x="231" y="38"/>
                      <a:pt x="192" y="38"/>
                    </a:cubicBezTo>
                    <a:cubicBezTo>
                      <a:pt x="116" y="38"/>
                      <a:pt x="78" y="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26"/>
              <p:cNvSpPr/>
              <p:nvPr/>
            </p:nvSpPr>
            <p:spPr>
              <a:xfrm>
                <a:off x="6531975" y="-262650"/>
                <a:ext cx="124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99" extrusionOk="0">
                    <a:moveTo>
                      <a:pt x="0" y="0"/>
                    </a:moveTo>
                    <a:lnTo>
                      <a:pt x="345" y="498"/>
                    </a:lnTo>
                    <a:lnTo>
                      <a:pt x="498" y="383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26"/>
              <p:cNvSpPr/>
              <p:nvPr/>
            </p:nvSpPr>
            <p:spPr>
              <a:xfrm>
                <a:off x="6528125" y="-263600"/>
                <a:ext cx="20125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90" extrusionOk="0">
                    <a:moveTo>
                      <a:pt x="537" y="0"/>
                    </a:moveTo>
                    <a:cubicBezTo>
                      <a:pt x="499" y="0"/>
                      <a:pt x="422" y="0"/>
                      <a:pt x="384" y="38"/>
                    </a:cubicBezTo>
                    <a:lnTo>
                      <a:pt x="154" y="38"/>
                    </a:lnTo>
                    <a:cubicBezTo>
                      <a:pt x="116" y="77"/>
                      <a:pt x="39" y="77"/>
                      <a:pt x="1" y="77"/>
                    </a:cubicBezTo>
                    <a:lnTo>
                      <a:pt x="345" y="613"/>
                    </a:lnTo>
                    <a:cubicBezTo>
                      <a:pt x="384" y="651"/>
                      <a:pt x="422" y="689"/>
                      <a:pt x="499" y="689"/>
                    </a:cubicBezTo>
                    <a:cubicBezTo>
                      <a:pt x="537" y="689"/>
                      <a:pt x="537" y="689"/>
                      <a:pt x="575" y="651"/>
                    </a:cubicBezTo>
                    <a:lnTo>
                      <a:pt x="728" y="536"/>
                    </a:lnTo>
                    <a:cubicBezTo>
                      <a:pt x="767" y="536"/>
                      <a:pt x="805" y="498"/>
                      <a:pt x="805" y="460"/>
                    </a:cubicBezTo>
                    <a:cubicBezTo>
                      <a:pt x="805" y="421"/>
                      <a:pt x="805" y="383"/>
                      <a:pt x="767" y="345"/>
                    </a:cubicBezTo>
                    <a:lnTo>
                      <a:pt x="5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26"/>
              <p:cNvSpPr/>
              <p:nvPr/>
            </p:nvSpPr>
            <p:spPr>
              <a:xfrm>
                <a:off x="6048625" y="575775"/>
                <a:ext cx="55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6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9" y="77"/>
                      <a:pt x="77" y="153"/>
                      <a:pt x="116" y="230"/>
                    </a:cubicBezTo>
                    <a:lnTo>
                      <a:pt x="2183" y="651"/>
                    </a:lnTo>
                    <a:lnTo>
                      <a:pt x="2221" y="4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26"/>
              <p:cNvSpPr/>
              <p:nvPr/>
            </p:nvSpPr>
            <p:spPr>
              <a:xfrm>
                <a:off x="6046725" y="571925"/>
                <a:ext cx="62225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8" y="39"/>
                      <a:pt x="77" y="116"/>
                      <a:pt x="77" y="154"/>
                    </a:cubicBezTo>
                    <a:cubicBezTo>
                      <a:pt x="115" y="231"/>
                      <a:pt x="153" y="307"/>
                      <a:pt x="192" y="384"/>
                    </a:cubicBezTo>
                    <a:cubicBezTo>
                      <a:pt x="192" y="460"/>
                      <a:pt x="230" y="499"/>
                      <a:pt x="268" y="537"/>
                    </a:cubicBezTo>
                    <a:lnTo>
                      <a:pt x="2259" y="958"/>
                    </a:lnTo>
                    <a:cubicBezTo>
                      <a:pt x="2297" y="958"/>
                      <a:pt x="2335" y="958"/>
                      <a:pt x="2374" y="920"/>
                    </a:cubicBezTo>
                    <a:cubicBezTo>
                      <a:pt x="2412" y="920"/>
                      <a:pt x="2412" y="881"/>
                      <a:pt x="2412" y="843"/>
                    </a:cubicBezTo>
                    <a:lnTo>
                      <a:pt x="2450" y="652"/>
                    </a:lnTo>
                    <a:cubicBezTo>
                      <a:pt x="2489" y="575"/>
                      <a:pt x="2412" y="460"/>
                      <a:pt x="2335" y="46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26"/>
              <p:cNvSpPr/>
              <p:nvPr/>
            </p:nvSpPr>
            <p:spPr>
              <a:xfrm>
                <a:off x="7097600" y="629350"/>
                <a:ext cx="344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954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1226" y="1953"/>
                    </a:lnTo>
                    <a:lnTo>
                      <a:pt x="1379" y="18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26"/>
              <p:cNvSpPr/>
              <p:nvPr/>
            </p:nvSpPr>
            <p:spPr>
              <a:xfrm>
                <a:off x="7092825" y="625525"/>
                <a:ext cx="4310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22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16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21"/>
                      <a:pt x="1379" y="2221"/>
                    </a:cubicBezTo>
                    <a:lnTo>
                      <a:pt x="1493" y="2221"/>
                    </a:lnTo>
                    <a:lnTo>
                      <a:pt x="1647" y="2106"/>
                    </a:lnTo>
                    <a:cubicBezTo>
                      <a:pt x="1723" y="2068"/>
                      <a:pt x="1723" y="1953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421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26"/>
              <p:cNvSpPr/>
              <p:nvPr/>
            </p:nvSpPr>
            <p:spPr>
              <a:xfrm>
                <a:off x="6405625" y="2838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1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26"/>
              <p:cNvSpPr/>
              <p:nvPr/>
            </p:nvSpPr>
            <p:spPr>
              <a:xfrm>
                <a:off x="6401800" y="2800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651" y="0"/>
                    </a:moveTo>
                    <a:cubicBezTo>
                      <a:pt x="613" y="0"/>
                      <a:pt x="575" y="0"/>
                      <a:pt x="536" y="39"/>
                    </a:cubicBezTo>
                    <a:cubicBezTo>
                      <a:pt x="498" y="39"/>
                      <a:pt x="460" y="77"/>
                      <a:pt x="460" y="115"/>
                    </a:cubicBezTo>
                    <a:lnTo>
                      <a:pt x="39" y="1915"/>
                    </a:lnTo>
                    <a:cubicBezTo>
                      <a:pt x="0" y="2029"/>
                      <a:pt x="39" y="2106"/>
                      <a:pt x="115" y="2106"/>
                    </a:cubicBezTo>
                    <a:lnTo>
                      <a:pt x="307" y="2144"/>
                    </a:lnTo>
                    <a:cubicBezTo>
                      <a:pt x="345" y="2144"/>
                      <a:pt x="345" y="2183"/>
                      <a:pt x="345" y="2183"/>
                    </a:cubicBezTo>
                    <a:cubicBezTo>
                      <a:pt x="383" y="2183"/>
                      <a:pt x="422" y="2144"/>
                      <a:pt x="422" y="2144"/>
                    </a:cubicBezTo>
                    <a:cubicBezTo>
                      <a:pt x="460" y="2106"/>
                      <a:pt x="498" y="2106"/>
                      <a:pt x="498" y="2068"/>
                    </a:cubicBezTo>
                    <a:lnTo>
                      <a:pt x="958" y="230"/>
                    </a:lnTo>
                    <a:cubicBezTo>
                      <a:pt x="958" y="154"/>
                      <a:pt x="919" y="77"/>
                      <a:pt x="843" y="39"/>
                    </a:cubicBezTo>
                    <a:lnTo>
                      <a:pt x="6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26"/>
              <p:cNvSpPr/>
              <p:nvPr/>
            </p:nvSpPr>
            <p:spPr>
              <a:xfrm>
                <a:off x="6711900" y="344150"/>
                <a:ext cx="35425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11" extrusionOk="0">
                    <a:moveTo>
                      <a:pt x="1302" y="0"/>
                    </a:moveTo>
                    <a:lnTo>
                      <a:pt x="0" y="957"/>
                    </a:lnTo>
                    <a:lnTo>
                      <a:pt x="115" y="1111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26"/>
              <p:cNvSpPr/>
              <p:nvPr/>
            </p:nvSpPr>
            <p:spPr>
              <a:xfrm>
                <a:off x="6708075" y="3403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8" y="39"/>
                    </a:cubicBezTo>
                    <a:lnTo>
                      <a:pt x="77" y="996"/>
                    </a:lnTo>
                    <a:cubicBezTo>
                      <a:pt x="0" y="1034"/>
                      <a:pt x="0" y="1149"/>
                      <a:pt x="39" y="1187"/>
                    </a:cubicBezTo>
                    <a:lnTo>
                      <a:pt x="153" y="1378"/>
                    </a:lnTo>
                    <a:cubicBezTo>
                      <a:pt x="192" y="1417"/>
                      <a:pt x="230" y="1417"/>
                      <a:pt x="268" y="1417"/>
                    </a:cubicBezTo>
                    <a:cubicBezTo>
                      <a:pt x="307" y="1417"/>
                      <a:pt x="345" y="1417"/>
                      <a:pt x="383" y="1378"/>
                    </a:cubicBezTo>
                    <a:lnTo>
                      <a:pt x="1685" y="421"/>
                    </a:lnTo>
                    <a:cubicBezTo>
                      <a:pt x="1723" y="383"/>
                      <a:pt x="1761" y="268"/>
                      <a:pt x="1685" y="192"/>
                    </a:cubicBezTo>
                    <a:lnTo>
                      <a:pt x="1570" y="39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56" name="Google Shape;4856;p26"/>
            <p:cNvSpPr/>
            <p:nvPr/>
          </p:nvSpPr>
          <p:spPr>
            <a:xfrm>
              <a:off x="892584" y="4756300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57" name="Google Shape;4857;p26"/>
            <p:cNvGrpSpPr/>
            <p:nvPr/>
          </p:nvGrpSpPr>
          <p:grpSpPr>
            <a:xfrm>
              <a:off x="4957975" y="4464375"/>
              <a:ext cx="1222253" cy="508683"/>
              <a:chOff x="4020575" y="1223900"/>
              <a:chExt cx="1222253" cy="508683"/>
            </a:xfrm>
          </p:grpSpPr>
          <p:sp>
            <p:nvSpPr>
              <p:cNvPr id="4858" name="Google Shape;4858;p26"/>
              <p:cNvSpPr/>
              <p:nvPr/>
            </p:nvSpPr>
            <p:spPr>
              <a:xfrm>
                <a:off x="4254153" y="1223900"/>
                <a:ext cx="988675" cy="265446"/>
              </a:xfrm>
              <a:custGeom>
                <a:avLst/>
                <a:gdLst/>
                <a:ahLst/>
                <a:cxnLst/>
                <a:rect l="l" t="t" r="r" b="b"/>
                <a:pathLst>
                  <a:path w="28858" h="7748" extrusionOk="0">
                    <a:moveTo>
                      <a:pt x="11021" y="0"/>
                    </a:moveTo>
                    <a:cubicBezTo>
                      <a:pt x="10971" y="0"/>
                      <a:pt x="10922" y="2"/>
                      <a:pt x="10871" y="4"/>
                    </a:cubicBezTo>
                    <a:cubicBezTo>
                      <a:pt x="8966" y="87"/>
                      <a:pt x="7907" y="1921"/>
                      <a:pt x="7383" y="3802"/>
                    </a:cubicBezTo>
                    <a:cubicBezTo>
                      <a:pt x="7299" y="3505"/>
                      <a:pt x="7204" y="3207"/>
                      <a:pt x="7097" y="2921"/>
                    </a:cubicBezTo>
                    <a:cubicBezTo>
                      <a:pt x="6728" y="1766"/>
                      <a:pt x="6121" y="754"/>
                      <a:pt x="5061" y="397"/>
                    </a:cubicBezTo>
                    <a:cubicBezTo>
                      <a:pt x="4759" y="260"/>
                      <a:pt x="4423" y="186"/>
                      <a:pt x="4051" y="186"/>
                    </a:cubicBezTo>
                    <a:cubicBezTo>
                      <a:pt x="3938" y="186"/>
                      <a:pt x="3823" y="193"/>
                      <a:pt x="3704" y="206"/>
                    </a:cubicBezTo>
                    <a:cubicBezTo>
                      <a:pt x="799" y="564"/>
                      <a:pt x="1" y="5064"/>
                      <a:pt x="334" y="7338"/>
                    </a:cubicBezTo>
                    <a:cubicBezTo>
                      <a:pt x="377" y="7624"/>
                      <a:pt x="578" y="7748"/>
                      <a:pt x="796" y="7748"/>
                    </a:cubicBezTo>
                    <a:cubicBezTo>
                      <a:pt x="1123" y="7748"/>
                      <a:pt x="1489" y="7469"/>
                      <a:pt x="1418" y="7041"/>
                    </a:cubicBezTo>
                    <a:cubicBezTo>
                      <a:pt x="1358" y="6600"/>
                      <a:pt x="1358" y="5945"/>
                      <a:pt x="1442" y="5231"/>
                    </a:cubicBezTo>
                    <a:cubicBezTo>
                      <a:pt x="1775" y="3469"/>
                      <a:pt x="2299" y="1528"/>
                      <a:pt x="3882" y="1338"/>
                    </a:cubicBezTo>
                    <a:cubicBezTo>
                      <a:pt x="3971" y="1327"/>
                      <a:pt x="4056" y="1322"/>
                      <a:pt x="4138" y="1322"/>
                    </a:cubicBezTo>
                    <a:cubicBezTo>
                      <a:pt x="6439" y="1322"/>
                      <a:pt x="6558" y="5217"/>
                      <a:pt x="6799" y="6814"/>
                    </a:cubicBezTo>
                    <a:cubicBezTo>
                      <a:pt x="6839" y="7062"/>
                      <a:pt x="7038" y="7174"/>
                      <a:pt x="7246" y="7174"/>
                    </a:cubicBezTo>
                    <a:cubicBezTo>
                      <a:pt x="7408" y="7174"/>
                      <a:pt x="7576" y="7106"/>
                      <a:pt x="7680" y="6981"/>
                    </a:cubicBezTo>
                    <a:cubicBezTo>
                      <a:pt x="7823" y="6910"/>
                      <a:pt x="7930" y="6767"/>
                      <a:pt x="7930" y="6564"/>
                    </a:cubicBezTo>
                    <a:cubicBezTo>
                      <a:pt x="7930" y="6338"/>
                      <a:pt x="7942" y="6076"/>
                      <a:pt x="7954" y="5802"/>
                    </a:cubicBezTo>
                    <a:cubicBezTo>
                      <a:pt x="8585" y="4350"/>
                      <a:pt x="8883" y="2362"/>
                      <a:pt x="10324" y="1707"/>
                    </a:cubicBezTo>
                    <a:cubicBezTo>
                      <a:pt x="10595" y="1582"/>
                      <a:pt x="10849" y="1525"/>
                      <a:pt x="11088" y="1525"/>
                    </a:cubicBezTo>
                    <a:cubicBezTo>
                      <a:pt x="12848" y="1525"/>
                      <a:pt x="13722" y="4607"/>
                      <a:pt x="13848" y="5981"/>
                    </a:cubicBezTo>
                    <a:cubicBezTo>
                      <a:pt x="13865" y="6271"/>
                      <a:pt x="14103" y="6418"/>
                      <a:pt x="14332" y="6418"/>
                    </a:cubicBezTo>
                    <a:cubicBezTo>
                      <a:pt x="14413" y="6418"/>
                      <a:pt x="14493" y="6399"/>
                      <a:pt x="14562" y="6362"/>
                    </a:cubicBezTo>
                    <a:cubicBezTo>
                      <a:pt x="14598" y="6370"/>
                      <a:pt x="14634" y="6375"/>
                      <a:pt x="14669" y="6375"/>
                    </a:cubicBezTo>
                    <a:cubicBezTo>
                      <a:pt x="14838" y="6375"/>
                      <a:pt x="14997" y="6278"/>
                      <a:pt x="15027" y="6052"/>
                    </a:cubicBezTo>
                    <a:cubicBezTo>
                      <a:pt x="15062" y="5874"/>
                      <a:pt x="15098" y="5683"/>
                      <a:pt x="15134" y="5481"/>
                    </a:cubicBezTo>
                    <a:cubicBezTo>
                      <a:pt x="15765" y="4028"/>
                      <a:pt x="16253" y="1981"/>
                      <a:pt x="17979" y="1921"/>
                    </a:cubicBezTo>
                    <a:cubicBezTo>
                      <a:pt x="17997" y="1920"/>
                      <a:pt x="18015" y="1920"/>
                      <a:pt x="18032" y="1920"/>
                    </a:cubicBezTo>
                    <a:cubicBezTo>
                      <a:pt x="19125" y="1920"/>
                      <a:pt x="19940" y="2999"/>
                      <a:pt x="20456" y="4147"/>
                    </a:cubicBezTo>
                    <a:cubicBezTo>
                      <a:pt x="20706" y="4790"/>
                      <a:pt x="20908" y="5445"/>
                      <a:pt x="21063" y="6112"/>
                    </a:cubicBezTo>
                    <a:cubicBezTo>
                      <a:pt x="21099" y="6255"/>
                      <a:pt x="21206" y="6362"/>
                      <a:pt x="21325" y="6410"/>
                    </a:cubicBezTo>
                    <a:cubicBezTo>
                      <a:pt x="21423" y="6581"/>
                      <a:pt x="21609" y="6666"/>
                      <a:pt x="21795" y="6666"/>
                    </a:cubicBezTo>
                    <a:cubicBezTo>
                      <a:pt x="22061" y="6666"/>
                      <a:pt x="22325" y="6491"/>
                      <a:pt x="22325" y="6148"/>
                    </a:cubicBezTo>
                    <a:cubicBezTo>
                      <a:pt x="22337" y="5707"/>
                      <a:pt x="22373" y="5052"/>
                      <a:pt x="22492" y="4397"/>
                    </a:cubicBezTo>
                    <a:cubicBezTo>
                      <a:pt x="22611" y="4112"/>
                      <a:pt x="22742" y="3826"/>
                      <a:pt x="22873" y="3540"/>
                    </a:cubicBezTo>
                    <a:cubicBezTo>
                      <a:pt x="23230" y="2790"/>
                      <a:pt x="23647" y="1861"/>
                      <a:pt x="24516" y="1623"/>
                    </a:cubicBezTo>
                    <a:lnTo>
                      <a:pt x="24671" y="1623"/>
                    </a:lnTo>
                    <a:cubicBezTo>
                      <a:pt x="25623" y="1695"/>
                      <a:pt x="26397" y="2647"/>
                      <a:pt x="26921" y="3719"/>
                    </a:cubicBezTo>
                    <a:cubicBezTo>
                      <a:pt x="27219" y="4493"/>
                      <a:pt x="27421" y="5290"/>
                      <a:pt x="27623" y="5791"/>
                    </a:cubicBezTo>
                    <a:cubicBezTo>
                      <a:pt x="27728" y="6056"/>
                      <a:pt x="27961" y="6173"/>
                      <a:pt x="28188" y="6173"/>
                    </a:cubicBezTo>
                    <a:cubicBezTo>
                      <a:pt x="28530" y="6173"/>
                      <a:pt x="28857" y="5908"/>
                      <a:pt x="28707" y="5493"/>
                    </a:cubicBezTo>
                    <a:cubicBezTo>
                      <a:pt x="28150" y="3789"/>
                      <a:pt x="27255" y="358"/>
                      <a:pt x="25015" y="358"/>
                    </a:cubicBezTo>
                    <a:cubicBezTo>
                      <a:pt x="24766" y="358"/>
                      <a:pt x="24501" y="401"/>
                      <a:pt x="24218" y="492"/>
                    </a:cubicBezTo>
                    <a:cubicBezTo>
                      <a:pt x="24159" y="504"/>
                      <a:pt x="24111" y="528"/>
                      <a:pt x="24051" y="552"/>
                    </a:cubicBezTo>
                    <a:cubicBezTo>
                      <a:pt x="22575" y="849"/>
                      <a:pt x="21837" y="2338"/>
                      <a:pt x="21504" y="3862"/>
                    </a:cubicBezTo>
                    <a:cubicBezTo>
                      <a:pt x="21420" y="3659"/>
                      <a:pt x="21337" y="3445"/>
                      <a:pt x="21230" y="3243"/>
                    </a:cubicBezTo>
                    <a:cubicBezTo>
                      <a:pt x="20662" y="1761"/>
                      <a:pt x="19802" y="353"/>
                      <a:pt x="18387" y="353"/>
                    </a:cubicBezTo>
                    <a:cubicBezTo>
                      <a:pt x="18289" y="353"/>
                      <a:pt x="18189" y="359"/>
                      <a:pt x="18086" y="373"/>
                    </a:cubicBezTo>
                    <a:cubicBezTo>
                      <a:pt x="16158" y="623"/>
                      <a:pt x="15086" y="2481"/>
                      <a:pt x="14526" y="4278"/>
                    </a:cubicBezTo>
                    <a:cubicBezTo>
                      <a:pt x="14467" y="4005"/>
                      <a:pt x="14384" y="3719"/>
                      <a:pt x="14288" y="3445"/>
                    </a:cubicBezTo>
                    <a:cubicBezTo>
                      <a:pt x="13790" y="1694"/>
                      <a:pt x="12840" y="0"/>
                      <a:pt x="11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26"/>
              <p:cNvSpPr/>
              <p:nvPr/>
            </p:nvSpPr>
            <p:spPr>
              <a:xfrm>
                <a:off x="4020575" y="1503452"/>
                <a:ext cx="908404" cy="229131"/>
              </a:xfrm>
              <a:custGeom>
                <a:avLst/>
                <a:gdLst/>
                <a:ahLst/>
                <a:cxnLst/>
                <a:rect l="l" t="t" r="r" b="b"/>
                <a:pathLst>
                  <a:path w="26515" h="6688" extrusionOk="0">
                    <a:moveTo>
                      <a:pt x="22745" y="1"/>
                    </a:moveTo>
                    <a:cubicBezTo>
                      <a:pt x="22638" y="1"/>
                      <a:pt x="22529" y="8"/>
                      <a:pt x="22416" y="24"/>
                    </a:cubicBezTo>
                    <a:cubicBezTo>
                      <a:pt x="22309" y="47"/>
                      <a:pt x="22202" y="71"/>
                      <a:pt x="22106" y="107"/>
                    </a:cubicBezTo>
                    <a:cubicBezTo>
                      <a:pt x="20618" y="178"/>
                      <a:pt x="19773" y="1869"/>
                      <a:pt x="19320" y="3476"/>
                    </a:cubicBezTo>
                    <a:cubicBezTo>
                      <a:pt x="18856" y="2286"/>
                      <a:pt x="18106" y="1155"/>
                      <a:pt x="17011" y="738"/>
                    </a:cubicBezTo>
                    <a:cubicBezTo>
                      <a:pt x="16672" y="512"/>
                      <a:pt x="16306" y="357"/>
                      <a:pt x="15929" y="357"/>
                    </a:cubicBezTo>
                    <a:cubicBezTo>
                      <a:pt x="15869" y="357"/>
                      <a:pt x="15809" y="361"/>
                      <a:pt x="15749" y="369"/>
                    </a:cubicBezTo>
                    <a:cubicBezTo>
                      <a:pt x="15034" y="476"/>
                      <a:pt x="14463" y="964"/>
                      <a:pt x="14022" y="1619"/>
                    </a:cubicBezTo>
                    <a:cubicBezTo>
                      <a:pt x="13558" y="2203"/>
                      <a:pt x="13213" y="2953"/>
                      <a:pt x="12986" y="3703"/>
                    </a:cubicBezTo>
                    <a:cubicBezTo>
                      <a:pt x="12820" y="3036"/>
                      <a:pt x="12581" y="2357"/>
                      <a:pt x="12248" y="1774"/>
                    </a:cubicBezTo>
                    <a:cubicBezTo>
                      <a:pt x="11915" y="1071"/>
                      <a:pt x="11438" y="512"/>
                      <a:pt x="10676" y="298"/>
                    </a:cubicBezTo>
                    <a:cubicBezTo>
                      <a:pt x="10510" y="250"/>
                      <a:pt x="10343" y="214"/>
                      <a:pt x="10176" y="190"/>
                    </a:cubicBezTo>
                    <a:cubicBezTo>
                      <a:pt x="10106" y="184"/>
                      <a:pt x="10037" y="181"/>
                      <a:pt x="9969" y="181"/>
                    </a:cubicBezTo>
                    <a:cubicBezTo>
                      <a:pt x="8440" y="181"/>
                      <a:pt x="7401" y="1807"/>
                      <a:pt x="6843" y="3346"/>
                    </a:cubicBezTo>
                    <a:cubicBezTo>
                      <a:pt x="6509" y="2322"/>
                      <a:pt x="5890" y="1417"/>
                      <a:pt x="4950" y="940"/>
                    </a:cubicBezTo>
                    <a:cubicBezTo>
                      <a:pt x="4664" y="774"/>
                      <a:pt x="4330" y="667"/>
                      <a:pt x="3961" y="631"/>
                    </a:cubicBezTo>
                    <a:cubicBezTo>
                      <a:pt x="3890" y="619"/>
                      <a:pt x="3818" y="595"/>
                      <a:pt x="3747" y="595"/>
                    </a:cubicBezTo>
                    <a:cubicBezTo>
                      <a:pt x="3634" y="584"/>
                      <a:pt x="3524" y="579"/>
                      <a:pt x="3418" y="579"/>
                    </a:cubicBezTo>
                    <a:cubicBezTo>
                      <a:pt x="924" y="579"/>
                      <a:pt x="88" y="3436"/>
                      <a:pt x="8" y="5560"/>
                    </a:cubicBezTo>
                    <a:cubicBezTo>
                      <a:pt x="0" y="5838"/>
                      <a:pt x="207" y="5973"/>
                      <a:pt x="421" y="5973"/>
                    </a:cubicBezTo>
                    <a:cubicBezTo>
                      <a:pt x="509" y="5973"/>
                      <a:pt x="599" y="5950"/>
                      <a:pt x="675" y="5905"/>
                    </a:cubicBezTo>
                    <a:cubicBezTo>
                      <a:pt x="699" y="5893"/>
                      <a:pt x="711" y="5893"/>
                      <a:pt x="723" y="5882"/>
                    </a:cubicBezTo>
                    <a:cubicBezTo>
                      <a:pt x="747" y="5882"/>
                      <a:pt x="759" y="5870"/>
                      <a:pt x="782" y="5858"/>
                    </a:cubicBezTo>
                    <a:cubicBezTo>
                      <a:pt x="830" y="5834"/>
                      <a:pt x="866" y="5762"/>
                      <a:pt x="866" y="5703"/>
                    </a:cubicBezTo>
                    <a:cubicBezTo>
                      <a:pt x="866" y="5691"/>
                      <a:pt x="866" y="5667"/>
                      <a:pt x="854" y="5655"/>
                    </a:cubicBezTo>
                    <a:cubicBezTo>
                      <a:pt x="866" y="5643"/>
                      <a:pt x="866" y="5631"/>
                      <a:pt x="866" y="5631"/>
                    </a:cubicBezTo>
                    <a:cubicBezTo>
                      <a:pt x="890" y="5608"/>
                      <a:pt x="901" y="5548"/>
                      <a:pt x="901" y="5441"/>
                    </a:cubicBezTo>
                    <a:cubicBezTo>
                      <a:pt x="961" y="5250"/>
                      <a:pt x="997" y="5048"/>
                      <a:pt x="1032" y="4846"/>
                    </a:cubicBezTo>
                    <a:cubicBezTo>
                      <a:pt x="1128" y="4465"/>
                      <a:pt x="1235" y="4096"/>
                      <a:pt x="1378" y="3726"/>
                    </a:cubicBezTo>
                    <a:cubicBezTo>
                      <a:pt x="1735" y="2786"/>
                      <a:pt x="2402" y="1571"/>
                      <a:pt x="3557" y="1548"/>
                    </a:cubicBezTo>
                    <a:cubicBezTo>
                      <a:pt x="3570" y="1547"/>
                      <a:pt x="3584" y="1547"/>
                      <a:pt x="3598" y="1547"/>
                    </a:cubicBezTo>
                    <a:cubicBezTo>
                      <a:pt x="5599" y="1547"/>
                      <a:pt x="6058" y="4106"/>
                      <a:pt x="6224" y="5608"/>
                    </a:cubicBezTo>
                    <a:cubicBezTo>
                      <a:pt x="6254" y="5908"/>
                      <a:pt x="6490" y="6063"/>
                      <a:pt x="6718" y="6063"/>
                    </a:cubicBezTo>
                    <a:cubicBezTo>
                      <a:pt x="6942" y="6063"/>
                      <a:pt x="7158" y="5914"/>
                      <a:pt x="7164" y="5608"/>
                    </a:cubicBezTo>
                    <a:cubicBezTo>
                      <a:pt x="7164" y="5596"/>
                      <a:pt x="7164" y="5596"/>
                      <a:pt x="7164" y="5584"/>
                    </a:cubicBezTo>
                    <a:cubicBezTo>
                      <a:pt x="7176" y="5572"/>
                      <a:pt x="7176" y="5572"/>
                      <a:pt x="7188" y="5560"/>
                    </a:cubicBezTo>
                    <a:cubicBezTo>
                      <a:pt x="7533" y="4643"/>
                      <a:pt x="8271" y="2179"/>
                      <a:pt x="9426" y="1524"/>
                    </a:cubicBezTo>
                    <a:cubicBezTo>
                      <a:pt x="9574" y="1484"/>
                      <a:pt x="9730" y="1461"/>
                      <a:pt x="9901" y="1461"/>
                    </a:cubicBezTo>
                    <a:cubicBezTo>
                      <a:pt x="9937" y="1461"/>
                      <a:pt x="9973" y="1462"/>
                      <a:pt x="10010" y="1464"/>
                    </a:cubicBezTo>
                    <a:cubicBezTo>
                      <a:pt x="10772" y="1500"/>
                      <a:pt x="10843" y="1655"/>
                      <a:pt x="11236" y="2274"/>
                    </a:cubicBezTo>
                    <a:cubicBezTo>
                      <a:pt x="11343" y="2441"/>
                      <a:pt x="11438" y="2619"/>
                      <a:pt x="11522" y="2810"/>
                    </a:cubicBezTo>
                    <a:cubicBezTo>
                      <a:pt x="11867" y="3834"/>
                      <a:pt x="11903" y="5155"/>
                      <a:pt x="12177" y="5929"/>
                    </a:cubicBezTo>
                    <a:cubicBezTo>
                      <a:pt x="12264" y="6191"/>
                      <a:pt x="12509" y="6318"/>
                      <a:pt x="12744" y="6318"/>
                    </a:cubicBezTo>
                    <a:cubicBezTo>
                      <a:pt x="12798" y="6318"/>
                      <a:pt x="12852" y="6312"/>
                      <a:pt x="12903" y="6298"/>
                    </a:cubicBezTo>
                    <a:cubicBezTo>
                      <a:pt x="12921" y="6309"/>
                      <a:pt x="12942" y="6314"/>
                      <a:pt x="12964" y="6314"/>
                    </a:cubicBezTo>
                    <a:cubicBezTo>
                      <a:pt x="13014" y="6314"/>
                      <a:pt x="13068" y="6285"/>
                      <a:pt x="13093" y="6227"/>
                    </a:cubicBezTo>
                    <a:cubicBezTo>
                      <a:pt x="13093" y="6215"/>
                      <a:pt x="13105" y="6215"/>
                      <a:pt x="13105" y="6203"/>
                    </a:cubicBezTo>
                    <a:cubicBezTo>
                      <a:pt x="13153" y="6167"/>
                      <a:pt x="13189" y="6120"/>
                      <a:pt x="13213" y="6072"/>
                    </a:cubicBezTo>
                    <a:cubicBezTo>
                      <a:pt x="13320" y="6024"/>
                      <a:pt x="13403" y="5941"/>
                      <a:pt x="13439" y="5810"/>
                    </a:cubicBezTo>
                    <a:cubicBezTo>
                      <a:pt x="13784" y="4548"/>
                      <a:pt x="14296" y="1976"/>
                      <a:pt x="15868" y="1786"/>
                    </a:cubicBezTo>
                    <a:cubicBezTo>
                      <a:pt x="15944" y="1777"/>
                      <a:pt x="16018" y="1773"/>
                      <a:pt x="16090" y="1773"/>
                    </a:cubicBezTo>
                    <a:cubicBezTo>
                      <a:pt x="16628" y="1773"/>
                      <a:pt x="17059" y="2002"/>
                      <a:pt x="17415" y="2369"/>
                    </a:cubicBezTo>
                    <a:cubicBezTo>
                      <a:pt x="18142" y="3417"/>
                      <a:pt x="18427" y="5060"/>
                      <a:pt x="18880" y="6036"/>
                    </a:cubicBezTo>
                    <a:cubicBezTo>
                      <a:pt x="18973" y="6238"/>
                      <a:pt x="19122" y="6320"/>
                      <a:pt x="19277" y="6320"/>
                    </a:cubicBezTo>
                    <a:cubicBezTo>
                      <a:pt x="19480" y="6320"/>
                      <a:pt x="19694" y="6179"/>
                      <a:pt x="19809" y="5977"/>
                    </a:cubicBezTo>
                    <a:cubicBezTo>
                      <a:pt x="19844" y="5941"/>
                      <a:pt x="19880" y="5893"/>
                      <a:pt x="19892" y="5834"/>
                    </a:cubicBezTo>
                    <a:cubicBezTo>
                      <a:pt x="20035" y="4953"/>
                      <a:pt x="20535" y="4072"/>
                      <a:pt x="20940" y="3274"/>
                    </a:cubicBezTo>
                    <a:cubicBezTo>
                      <a:pt x="21106" y="2941"/>
                      <a:pt x="21297" y="2607"/>
                      <a:pt x="21487" y="2286"/>
                    </a:cubicBezTo>
                    <a:cubicBezTo>
                      <a:pt x="21845" y="1691"/>
                      <a:pt x="21952" y="1429"/>
                      <a:pt x="22690" y="1369"/>
                    </a:cubicBezTo>
                    <a:lnTo>
                      <a:pt x="22761" y="1369"/>
                    </a:lnTo>
                    <a:cubicBezTo>
                      <a:pt x="22868" y="1429"/>
                      <a:pt x="22976" y="1512"/>
                      <a:pt x="23083" y="1619"/>
                    </a:cubicBezTo>
                    <a:cubicBezTo>
                      <a:pt x="24297" y="2750"/>
                      <a:pt x="25071" y="4858"/>
                      <a:pt x="25595" y="6382"/>
                    </a:cubicBezTo>
                    <a:cubicBezTo>
                      <a:pt x="25661" y="6595"/>
                      <a:pt x="25830" y="6688"/>
                      <a:pt x="26000" y="6688"/>
                    </a:cubicBezTo>
                    <a:cubicBezTo>
                      <a:pt x="26256" y="6688"/>
                      <a:pt x="26514" y="6477"/>
                      <a:pt x="26428" y="6155"/>
                    </a:cubicBezTo>
                    <a:cubicBezTo>
                      <a:pt x="26417" y="6060"/>
                      <a:pt x="26381" y="5965"/>
                      <a:pt x="26357" y="5870"/>
                    </a:cubicBezTo>
                    <a:cubicBezTo>
                      <a:pt x="26321" y="5643"/>
                      <a:pt x="26286" y="5429"/>
                      <a:pt x="26250" y="5203"/>
                    </a:cubicBezTo>
                    <a:cubicBezTo>
                      <a:pt x="26238" y="5155"/>
                      <a:pt x="26238" y="5120"/>
                      <a:pt x="26226" y="5072"/>
                    </a:cubicBezTo>
                    <a:cubicBezTo>
                      <a:pt x="26226" y="5036"/>
                      <a:pt x="26214" y="5012"/>
                      <a:pt x="26202" y="4989"/>
                    </a:cubicBezTo>
                    <a:cubicBezTo>
                      <a:pt x="25862" y="3127"/>
                      <a:pt x="24916" y="1"/>
                      <a:pt x="22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860" name="Google Shape;4860;p2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61" name="Google Shape;4861;p26"/>
          <p:cNvSpPr txBox="1">
            <a:spLocks noGrp="1"/>
          </p:cNvSpPr>
          <p:nvPr>
            <p:ph type="title" idx="2"/>
          </p:nvPr>
        </p:nvSpPr>
        <p:spPr>
          <a:xfrm>
            <a:off x="783825" y="1682850"/>
            <a:ext cx="241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862" name="Google Shape;4862;p26"/>
          <p:cNvSpPr txBox="1">
            <a:spLocks noGrp="1"/>
          </p:cNvSpPr>
          <p:nvPr>
            <p:ph type="subTitle" idx="1"/>
          </p:nvPr>
        </p:nvSpPr>
        <p:spPr>
          <a:xfrm>
            <a:off x="783836" y="2269375"/>
            <a:ext cx="2411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3" name="Google Shape;4863;p26"/>
          <p:cNvSpPr txBox="1">
            <a:spLocks noGrp="1"/>
          </p:cNvSpPr>
          <p:nvPr>
            <p:ph type="title" idx="3"/>
          </p:nvPr>
        </p:nvSpPr>
        <p:spPr>
          <a:xfrm>
            <a:off x="5943263" y="1682850"/>
            <a:ext cx="241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864" name="Google Shape;4864;p26"/>
          <p:cNvSpPr txBox="1">
            <a:spLocks noGrp="1"/>
          </p:cNvSpPr>
          <p:nvPr>
            <p:ph type="subTitle" idx="4"/>
          </p:nvPr>
        </p:nvSpPr>
        <p:spPr>
          <a:xfrm>
            <a:off x="5943274" y="2269375"/>
            <a:ext cx="2411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5" name="Google Shape;4865;p26"/>
          <p:cNvSpPr txBox="1">
            <a:spLocks noGrp="1"/>
          </p:cNvSpPr>
          <p:nvPr>
            <p:ph type="title" idx="5"/>
          </p:nvPr>
        </p:nvSpPr>
        <p:spPr>
          <a:xfrm>
            <a:off x="783836" y="3116250"/>
            <a:ext cx="241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866" name="Google Shape;4866;p26"/>
          <p:cNvSpPr txBox="1">
            <a:spLocks noGrp="1"/>
          </p:cNvSpPr>
          <p:nvPr>
            <p:ph type="subTitle" idx="6"/>
          </p:nvPr>
        </p:nvSpPr>
        <p:spPr>
          <a:xfrm>
            <a:off x="783836" y="3702775"/>
            <a:ext cx="2411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7" name="Google Shape;4867;p26"/>
          <p:cNvSpPr txBox="1">
            <a:spLocks noGrp="1"/>
          </p:cNvSpPr>
          <p:nvPr>
            <p:ph type="title" idx="7"/>
          </p:nvPr>
        </p:nvSpPr>
        <p:spPr>
          <a:xfrm>
            <a:off x="5943263" y="3116250"/>
            <a:ext cx="24117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868" name="Google Shape;4868;p26"/>
          <p:cNvSpPr txBox="1">
            <a:spLocks noGrp="1"/>
          </p:cNvSpPr>
          <p:nvPr>
            <p:ph type="subTitle" idx="8"/>
          </p:nvPr>
        </p:nvSpPr>
        <p:spPr>
          <a:xfrm>
            <a:off x="5943274" y="3702775"/>
            <a:ext cx="2411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5">
    <p:spTree>
      <p:nvGrpSpPr>
        <p:cNvPr id="1" name="Shape 4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70" name="Google Shape;4870;p27"/>
          <p:cNvGrpSpPr/>
          <p:nvPr/>
        </p:nvGrpSpPr>
        <p:grpSpPr>
          <a:xfrm>
            <a:off x="-702400" y="-1857725"/>
            <a:ext cx="10789571" cy="7854975"/>
            <a:chOff x="-702400" y="-1857725"/>
            <a:chExt cx="10789571" cy="7854975"/>
          </a:xfrm>
        </p:grpSpPr>
        <p:sp>
          <p:nvSpPr>
            <p:cNvPr id="4871" name="Google Shape;4871;p27"/>
            <p:cNvSpPr/>
            <p:nvPr/>
          </p:nvSpPr>
          <p:spPr>
            <a:xfrm>
              <a:off x="-702400" y="2869775"/>
              <a:ext cx="3720725" cy="3127475"/>
            </a:xfrm>
            <a:custGeom>
              <a:avLst/>
              <a:gdLst/>
              <a:ahLst/>
              <a:cxnLst/>
              <a:rect l="l" t="t" r="r" b="b"/>
              <a:pathLst>
                <a:path w="148829" h="125099" extrusionOk="0">
                  <a:moveTo>
                    <a:pt x="51824" y="1"/>
                  </a:moveTo>
                  <a:cubicBezTo>
                    <a:pt x="27158" y="1"/>
                    <a:pt x="0" y="22218"/>
                    <a:pt x="5967" y="47762"/>
                  </a:cubicBezTo>
                  <a:lnTo>
                    <a:pt x="15705" y="67237"/>
                  </a:lnTo>
                  <a:cubicBezTo>
                    <a:pt x="28480" y="84488"/>
                    <a:pt x="10551" y="108031"/>
                    <a:pt x="34502" y="119939"/>
                  </a:cubicBezTo>
                  <a:cubicBezTo>
                    <a:pt x="41683" y="123517"/>
                    <a:pt x="50917" y="125098"/>
                    <a:pt x="60868" y="125098"/>
                  </a:cubicBezTo>
                  <a:cubicBezTo>
                    <a:pt x="84778" y="125098"/>
                    <a:pt x="112831" y="115970"/>
                    <a:pt x="126506" y="103502"/>
                  </a:cubicBezTo>
                  <a:cubicBezTo>
                    <a:pt x="136135" y="94714"/>
                    <a:pt x="148829" y="78900"/>
                    <a:pt x="145466" y="64552"/>
                  </a:cubicBezTo>
                  <a:cubicBezTo>
                    <a:pt x="143133" y="54543"/>
                    <a:pt x="132799" y="50122"/>
                    <a:pt x="123739" y="47111"/>
                  </a:cubicBezTo>
                  <a:cubicBezTo>
                    <a:pt x="112564" y="43422"/>
                    <a:pt x="101471" y="44209"/>
                    <a:pt x="92764" y="35611"/>
                  </a:cubicBezTo>
                  <a:cubicBezTo>
                    <a:pt x="87149" y="30050"/>
                    <a:pt x="85223" y="23649"/>
                    <a:pt x="81372" y="16895"/>
                  </a:cubicBezTo>
                  <a:cubicBezTo>
                    <a:pt x="74589" y="4967"/>
                    <a:pt x="63485" y="1"/>
                    <a:pt x="518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72" name="Google Shape;4872;p27"/>
            <p:cNvGrpSpPr/>
            <p:nvPr/>
          </p:nvGrpSpPr>
          <p:grpSpPr>
            <a:xfrm rot="10800000" flipH="1">
              <a:off x="7251300" y="2869775"/>
              <a:ext cx="2196575" cy="2507300"/>
              <a:chOff x="5018375" y="-52700"/>
              <a:chExt cx="2196575" cy="2507300"/>
            </a:xfrm>
          </p:grpSpPr>
          <p:sp>
            <p:nvSpPr>
              <p:cNvPr id="4873" name="Google Shape;4873;p27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27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27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76" name="Google Shape;4876;p27"/>
            <p:cNvSpPr/>
            <p:nvPr/>
          </p:nvSpPr>
          <p:spPr>
            <a:xfrm>
              <a:off x="6201875" y="-1857725"/>
              <a:ext cx="3885296" cy="4072781"/>
            </a:xfrm>
            <a:custGeom>
              <a:avLst/>
              <a:gdLst/>
              <a:ahLst/>
              <a:cxnLst/>
              <a:rect l="l" t="t" r="r" b="b"/>
              <a:pathLst>
                <a:path w="133458" h="139898" extrusionOk="0">
                  <a:moveTo>
                    <a:pt x="78438" y="1"/>
                  </a:moveTo>
                  <a:cubicBezTo>
                    <a:pt x="64382" y="1"/>
                    <a:pt x="51796" y="11680"/>
                    <a:pt x="40888" y="19534"/>
                  </a:cubicBezTo>
                  <a:cubicBezTo>
                    <a:pt x="25459" y="30675"/>
                    <a:pt x="12902" y="45758"/>
                    <a:pt x="4863" y="62986"/>
                  </a:cubicBezTo>
                  <a:cubicBezTo>
                    <a:pt x="2106" y="68882"/>
                    <a:pt x="1" y="76232"/>
                    <a:pt x="3752" y="81554"/>
                  </a:cubicBezTo>
                  <a:cubicBezTo>
                    <a:pt x="6723" y="85840"/>
                    <a:pt x="12371" y="87092"/>
                    <a:pt x="17733" y="87092"/>
                  </a:cubicBezTo>
                  <a:cubicBezTo>
                    <a:pt x="18453" y="87092"/>
                    <a:pt x="19168" y="87069"/>
                    <a:pt x="19870" y="87028"/>
                  </a:cubicBezTo>
                  <a:cubicBezTo>
                    <a:pt x="23204" y="86813"/>
                    <a:pt x="26610" y="86332"/>
                    <a:pt x="29939" y="86332"/>
                  </a:cubicBezTo>
                  <a:cubicBezTo>
                    <a:pt x="32536" y="86332"/>
                    <a:pt x="35086" y="86625"/>
                    <a:pt x="37519" y="87564"/>
                  </a:cubicBezTo>
                  <a:cubicBezTo>
                    <a:pt x="45290" y="90589"/>
                    <a:pt x="49272" y="99164"/>
                    <a:pt x="51377" y="107204"/>
                  </a:cubicBezTo>
                  <a:cubicBezTo>
                    <a:pt x="53483" y="115282"/>
                    <a:pt x="54632" y="123972"/>
                    <a:pt x="59762" y="130519"/>
                  </a:cubicBezTo>
                  <a:cubicBezTo>
                    <a:pt x="64897" y="137085"/>
                    <a:pt x="72812" y="139898"/>
                    <a:pt x="81149" y="139898"/>
                  </a:cubicBezTo>
                  <a:cubicBezTo>
                    <a:pt x="89095" y="139898"/>
                    <a:pt x="97425" y="137342"/>
                    <a:pt x="104094" y="133045"/>
                  </a:cubicBezTo>
                  <a:cubicBezTo>
                    <a:pt x="122241" y="121407"/>
                    <a:pt x="132730" y="99662"/>
                    <a:pt x="133113" y="78108"/>
                  </a:cubicBezTo>
                  <a:cubicBezTo>
                    <a:pt x="133458" y="56516"/>
                    <a:pt x="124423" y="35422"/>
                    <a:pt x="110449" y="18960"/>
                  </a:cubicBezTo>
                  <a:cubicBezTo>
                    <a:pt x="103482" y="10767"/>
                    <a:pt x="94906" y="3340"/>
                    <a:pt x="84455" y="737"/>
                  </a:cubicBezTo>
                  <a:cubicBezTo>
                    <a:pt x="82420" y="232"/>
                    <a:pt x="80415" y="1"/>
                    <a:pt x="78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27"/>
            <p:cNvSpPr/>
            <p:nvPr/>
          </p:nvSpPr>
          <p:spPr>
            <a:xfrm>
              <a:off x="-682075" y="-460312"/>
              <a:ext cx="2917004" cy="2000637"/>
            </a:xfrm>
            <a:custGeom>
              <a:avLst/>
              <a:gdLst/>
              <a:ahLst/>
              <a:cxnLst/>
              <a:rect l="l" t="t" r="r" b="b"/>
              <a:pathLst>
                <a:path w="80055" h="54906" extrusionOk="0">
                  <a:moveTo>
                    <a:pt x="44937" y="1"/>
                  </a:moveTo>
                  <a:cubicBezTo>
                    <a:pt x="30908" y="1"/>
                    <a:pt x="14808" y="9989"/>
                    <a:pt x="8814" y="23582"/>
                  </a:cubicBezTo>
                  <a:cubicBezTo>
                    <a:pt x="0" y="43571"/>
                    <a:pt x="12514" y="54905"/>
                    <a:pt x="29701" y="54905"/>
                  </a:cubicBezTo>
                  <a:cubicBezTo>
                    <a:pt x="31348" y="54905"/>
                    <a:pt x="33037" y="54801"/>
                    <a:pt x="34755" y="54591"/>
                  </a:cubicBezTo>
                  <a:cubicBezTo>
                    <a:pt x="34755" y="54591"/>
                    <a:pt x="80055" y="43154"/>
                    <a:pt x="65562" y="12667"/>
                  </a:cubicBezTo>
                  <a:cubicBezTo>
                    <a:pt x="61319" y="3736"/>
                    <a:pt x="53515" y="1"/>
                    <a:pt x="44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78" name="Google Shape;4878;p27"/>
            <p:cNvGrpSpPr/>
            <p:nvPr/>
          </p:nvGrpSpPr>
          <p:grpSpPr>
            <a:xfrm>
              <a:off x="7783125" y="-29675"/>
              <a:ext cx="846525" cy="1012450"/>
              <a:chOff x="100" y="383375"/>
              <a:chExt cx="846525" cy="1012450"/>
            </a:xfrm>
          </p:grpSpPr>
          <p:sp>
            <p:nvSpPr>
              <p:cNvPr id="4879" name="Google Shape;4879;p27"/>
              <p:cNvSpPr/>
              <p:nvPr/>
            </p:nvSpPr>
            <p:spPr>
              <a:xfrm>
                <a:off x="305250" y="902425"/>
                <a:ext cx="96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3659" extrusionOk="0">
                    <a:moveTo>
                      <a:pt x="1982" y="1"/>
                    </a:moveTo>
                    <a:cubicBezTo>
                      <a:pt x="1654" y="1"/>
                      <a:pt x="1321" y="92"/>
                      <a:pt x="1004" y="222"/>
                    </a:cubicBezTo>
                    <a:cubicBezTo>
                      <a:pt x="326" y="493"/>
                      <a:pt x="0" y="1334"/>
                      <a:pt x="55" y="2012"/>
                    </a:cubicBezTo>
                    <a:cubicBezTo>
                      <a:pt x="149" y="2959"/>
                      <a:pt x="967" y="3658"/>
                      <a:pt x="1895" y="3658"/>
                    </a:cubicBezTo>
                    <a:cubicBezTo>
                      <a:pt x="2030" y="3658"/>
                      <a:pt x="2168" y="3644"/>
                      <a:pt x="2306" y="3613"/>
                    </a:cubicBezTo>
                    <a:cubicBezTo>
                      <a:pt x="3282" y="3396"/>
                      <a:pt x="3852" y="2392"/>
                      <a:pt x="3662" y="1416"/>
                    </a:cubicBezTo>
                    <a:cubicBezTo>
                      <a:pt x="3553" y="927"/>
                      <a:pt x="3201" y="520"/>
                      <a:pt x="2821" y="249"/>
                    </a:cubicBezTo>
                    <a:cubicBezTo>
                      <a:pt x="2555" y="72"/>
                      <a:pt x="2270" y="1"/>
                      <a:pt x="19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27"/>
              <p:cNvSpPr/>
              <p:nvPr/>
            </p:nvSpPr>
            <p:spPr>
              <a:xfrm>
                <a:off x="481750" y="973750"/>
                <a:ext cx="97800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3912" h="2767" extrusionOk="0">
                    <a:moveTo>
                      <a:pt x="1886" y="0"/>
                    </a:moveTo>
                    <a:cubicBezTo>
                      <a:pt x="1585" y="0"/>
                      <a:pt x="1275" y="113"/>
                      <a:pt x="996" y="380"/>
                    </a:cubicBezTo>
                    <a:cubicBezTo>
                      <a:pt x="0" y="1333"/>
                      <a:pt x="941" y="2767"/>
                      <a:pt x="2008" y="2767"/>
                    </a:cubicBezTo>
                    <a:cubicBezTo>
                      <a:pt x="2307" y="2767"/>
                      <a:pt x="2616" y="2654"/>
                      <a:pt x="2895" y="2387"/>
                    </a:cubicBezTo>
                    <a:cubicBezTo>
                      <a:pt x="3912" y="1434"/>
                      <a:pt x="2959" y="0"/>
                      <a:pt x="18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27"/>
              <p:cNvSpPr/>
              <p:nvPr/>
            </p:nvSpPr>
            <p:spPr>
              <a:xfrm>
                <a:off x="375925" y="1094150"/>
                <a:ext cx="87225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2468" extrusionOk="0">
                    <a:moveTo>
                      <a:pt x="1692" y="1"/>
                    </a:moveTo>
                    <a:cubicBezTo>
                      <a:pt x="1423" y="1"/>
                      <a:pt x="1144" y="101"/>
                      <a:pt x="889" y="338"/>
                    </a:cubicBezTo>
                    <a:cubicBezTo>
                      <a:pt x="1" y="1205"/>
                      <a:pt x="844" y="2468"/>
                      <a:pt x="1799" y="2468"/>
                    </a:cubicBezTo>
                    <a:cubicBezTo>
                      <a:pt x="2069" y="2468"/>
                      <a:pt x="2347" y="2367"/>
                      <a:pt x="2598" y="2128"/>
                    </a:cubicBezTo>
                    <a:cubicBezTo>
                      <a:pt x="3488" y="1280"/>
                      <a:pt x="2656" y="1"/>
                      <a:pt x="16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27"/>
              <p:cNvSpPr/>
              <p:nvPr/>
            </p:nvSpPr>
            <p:spPr>
              <a:xfrm>
                <a:off x="75925" y="1041375"/>
                <a:ext cx="85600" cy="739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958" extrusionOk="0">
                    <a:moveTo>
                      <a:pt x="1412" y="1"/>
                    </a:moveTo>
                    <a:cubicBezTo>
                      <a:pt x="1097" y="1"/>
                      <a:pt x="778" y="116"/>
                      <a:pt x="575" y="333"/>
                    </a:cubicBezTo>
                    <a:cubicBezTo>
                      <a:pt x="446" y="462"/>
                      <a:pt x="355" y="603"/>
                      <a:pt x="284" y="766"/>
                    </a:cubicBezTo>
                    <a:lnTo>
                      <a:pt x="284" y="766"/>
                    </a:lnTo>
                    <a:cubicBezTo>
                      <a:pt x="69" y="1165"/>
                      <a:pt x="1" y="1696"/>
                      <a:pt x="250" y="2069"/>
                    </a:cubicBezTo>
                    <a:cubicBezTo>
                      <a:pt x="642" y="2641"/>
                      <a:pt x="1163" y="2957"/>
                      <a:pt x="1723" y="2957"/>
                    </a:cubicBezTo>
                    <a:cubicBezTo>
                      <a:pt x="2091" y="2957"/>
                      <a:pt x="2477" y="2821"/>
                      <a:pt x="2853" y="2530"/>
                    </a:cubicBezTo>
                    <a:cubicBezTo>
                      <a:pt x="3423" y="2096"/>
                      <a:pt x="3396" y="1065"/>
                      <a:pt x="2908" y="577"/>
                    </a:cubicBezTo>
                    <a:cubicBezTo>
                      <a:pt x="2655" y="337"/>
                      <a:pt x="2332" y="191"/>
                      <a:pt x="2004" y="159"/>
                    </a:cubicBezTo>
                    <a:lnTo>
                      <a:pt x="2004" y="159"/>
                    </a:lnTo>
                    <a:cubicBezTo>
                      <a:pt x="1832" y="52"/>
                      <a:pt x="1623" y="1"/>
                      <a:pt x="14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27"/>
              <p:cNvSpPr/>
              <p:nvPr/>
            </p:nvSpPr>
            <p:spPr>
              <a:xfrm>
                <a:off x="185650" y="765825"/>
                <a:ext cx="79350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2259" extrusionOk="0">
                    <a:moveTo>
                      <a:pt x="1549" y="1"/>
                    </a:moveTo>
                    <a:cubicBezTo>
                      <a:pt x="1305" y="1"/>
                      <a:pt x="1052" y="94"/>
                      <a:pt x="824" y="316"/>
                    </a:cubicBezTo>
                    <a:cubicBezTo>
                      <a:pt x="0" y="1097"/>
                      <a:pt x="756" y="2258"/>
                      <a:pt x="1631" y="2258"/>
                    </a:cubicBezTo>
                    <a:cubicBezTo>
                      <a:pt x="1879" y="2258"/>
                      <a:pt x="2137" y="2165"/>
                      <a:pt x="2370" y="1943"/>
                    </a:cubicBezTo>
                    <a:cubicBezTo>
                      <a:pt x="3173" y="1161"/>
                      <a:pt x="2412" y="1"/>
                      <a:pt x="15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27"/>
              <p:cNvSpPr/>
              <p:nvPr/>
            </p:nvSpPr>
            <p:spPr>
              <a:xfrm>
                <a:off x="422025" y="819025"/>
                <a:ext cx="86675" cy="7345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2938" extrusionOk="0">
                    <a:moveTo>
                      <a:pt x="2095" y="0"/>
                    </a:moveTo>
                    <a:cubicBezTo>
                      <a:pt x="1827" y="0"/>
                      <a:pt x="1559" y="95"/>
                      <a:pt x="1351" y="303"/>
                    </a:cubicBezTo>
                    <a:cubicBezTo>
                      <a:pt x="890" y="791"/>
                      <a:pt x="320" y="1253"/>
                      <a:pt x="130" y="1904"/>
                    </a:cubicBezTo>
                    <a:cubicBezTo>
                      <a:pt x="0" y="2346"/>
                      <a:pt x="319" y="2938"/>
                      <a:pt x="824" y="2938"/>
                    </a:cubicBezTo>
                    <a:cubicBezTo>
                      <a:pt x="845" y="2938"/>
                      <a:pt x="867" y="2936"/>
                      <a:pt x="890" y="2934"/>
                    </a:cubicBezTo>
                    <a:cubicBezTo>
                      <a:pt x="1595" y="2880"/>
                      <a:pt x="2083" y="2473"/>
                      <a:pt x="2653" y="2093"/>
                    </a:cubicBezTo>
                    <a:cubicBezTo>
                      <a:pt x="3222" y="1741"/>
                      <a:pt x="3466" y="1036"/>
                      <a:pt x="3032" y="466"/>
                    </a:cubicBezTo>
                    <a:cubicBezTo>
                      <a:pt x="2815" y="171"/>
                      <a:pt x="2455" y="0"/>
                      <a:pt x="20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27"/>
              <p:cNvSpPr/>
              <p:nvPr/>
            </p:nvSpPr>
            <p:spPr>
              <a:xfrm>
                <a:off x="231350" y="1100975"/>
                <a:ext cx="650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838" extrusionOk="0">
                    <a:moveTo>
                      <a:pt x="1268" y="0"/>
                    </a:moveTo>
                    <a:cubicBezTo>
                      <a:pt x="1069" y="0"/>
                      <a:pt x="863" y="76"/>
                      <a:pt x="678" y="254"/>
                    </a:cubicBezTo>
                    <a:cubicBezTo>
                      <a:pt x="1" y="889"/>
                      <a:pt x="628" y="1838"/>
                      <a:pt x="1335" y="1838"/>
                    </a:cubicBezTo>
                    <a:cubicBezTo>
                      <a:pt x="1535" y="1838"/>
                      <a:pt x="1741" y="1762"/>
                      <a:pt x="1926" y="1584"/>
                    </a:cubicBezTo>
                    <a:cubicBezTo>
                      <a:pt x="2603" y="949"/>
                      <a:pt x="1976" y="0"/>
                      <a:pt x="12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27"/>
              <p:cNvSpPr/>
              <p:nvPr/>
            </p:nvSpPr>
            <p:spPr>
              <a:xfrm>
                <a:off x="25150" y="888250"/>
                <a:ext cx="91700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2593" extrusionOk="0">
                    <a:moveTo>
                      <a:pt x="1784" y="1"/>
                    </a:moveTo>
                    <a:cubicBezTo>
                      <a:pt x="1503" y="1"/>
                      <a:pt x="1213" y="106"/>
                      <a:pt x="951" y="355"/>
                    </a:cubicBezTo>
                    <a:cubicBezTo>
                      <a:pt x="0" y="1243"/>
                      <a:pt x="878" y="2592"/>
                      <a:pt x="1876" y="2592"/>
                    </a:cubicBezTo>
                    <a:cubicBezTo>
                      <a:pt x="2159" y="2592"/>
                      <a:pt x="2451" y="2484"/>
                      <a:pt x="2714" y="2227"/>
                    </a:cubicBezTo>
                    <a:cubicBezTo>
                      <a:pt x="3668" y="1337"/>
                      <a:pt x="2785" y="1"/>
                      <a:pt x="17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27"/>
              <p:cNvSpPr/>
              <p:nvPr/>
            </p:nvSpPr>
            <p:spPr>
              <a:xfrm>
                <a:off x="482225" y="1337075"/>
                <a:ext cx="64450" cy="58750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2350" extrusionOk="0">
                    <a:moveTo>
                      <a:pt x="1100" y="1"/>
                    </a:moveTo>
                    <a:cubicBezTo>
                      <a:pt x="916" y="1"/>
                      <a:pt x="726" y="60"/>
                      <a:pt x="543" y="195"/>
                    </a:cubicBezTo>
                    <a:cubicBezTo>
                      <a:pt x="82" y="521"/>
                      <a:pt x="1" y="1199"/>
                      <a:pt x="407" y="1606"/>
                    </a:cubicBezTo>
                    <a:cubicBezTo>
                      <a:pt x="570" y="1769"/>
                      <a:pt x="706" y="1931"/>
                      <a:pt x="869" y="2067"/>
                    </a:cubicBezTo>
                    <a:cubicBezTo>
                      <a:pt x="1038" y="2252"/>
                      <a:pt x="1277" y="2349"/>
                      <a:pt x="1517" y="2349"/>
                    </a:cubicBezTo>
                    <a:cubicBezTo>
                      <a:pt x="1700" y="2349"/>
                      <a:pt x="1882" y="2293"/>
                      <a:pt x="2035" y="2175"/>
                    </a:cubicBezTo>
                    <a:cubicBezTo>
                      <a:pt x="2360" y="1931"/>
                      <a:pt x="2577" y="1389"/>
                      <a:pt x="2306" y="1009"/>
                    </a:cubicBezTo>
                    <a:cubicBezTo>
                      <a:pt x="2198" y="846"/>
                      <a:pt x="2089" y="684"/>
                      <a:pt x="1954" y="494"/>
                    </a:cubicBezTo>
                    <a:cubicBezTo>
                      <a:pt x="1744" y="197"/>
                      <a:pt x="1433" y="1"/>
                      <a:pt x="11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27"/>
              <p:cNvSpPr/>
              <p:nvPr/>
            </p:nvSpPr>
            <p:spPr>
              <a:xfrm>
                <a:off x="607100" y="1210775"/>
                <a:ext cx="58125" cy="41325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653" extrusionOk="0">
                    <a:moveTo>
                      <a:pt x="1126" y="0"/>
                    </a:moveTo>
                    <a:cubicBezTo>
                      <a:pt x="946" y="0"/>
                      <a:pt x="760" y="68"/>
                      <a:pt x="593" y="229"/>
                    </a:cubicBezTo>
                    <a:cubicBezTo>
                      <a:pt x="1" y="801"/>
                      <a:pt x="563" y="1652"/>
                      <a:pt x="1200" y="1652"/>
                    </a:cubicBezTo>
                    <a:cubicBezTo>
                      <a:pt x="1379" y="1652"/>
                      <a:pt x="1565" y="1584"/>
                      <a:pt x="1732" y="1423"/>
                    </a:cubicBezTo>
                    <a:cubicBezTo>
                      <a:pt x="2325" y="852"/>
                      <a:pt x="1762" y="0"/>
                      <a:pt x="11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27"/>
              <p:cNvSpPr/>
              <p:nvPr/>
            </p:nvSpPr>
            <p:spPr>
              <a:xfrm>
                <a:off x="295800" y="1245700"/>
                <a:ext cx="76500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2165" extrusionOk="0">
                    <a:moveTo>
                      <a:pt x="1486" y="0"/>
                    </a:moveTo>
                    <a:cubicBezTo>
                      <a:pt x="1250" y="0"/>
                      <a:pt x="1006" y="88"/>
                      <a:pt x="785" y="297"/>
                    </a:cubicBezTo>
                    <a:cubicBezTo>
                      <a:pt x="0" y="1040"/>
                      <a:pt x="742" y="2164"/>
                      <a:pt x="1583" y="2164"/>
                    </a:cubicBezTo>
                    <a:cubicBezTo>
                      <a:pt x="1817" y="2164"/>
                      <a:pt x="2058" y="2077"/>
                      <a:pt x="2277" y="1870"/>
                    </a:cubicBezTo>
                    <a:cubicBezTo>
                      <a:pt x="3060" y="1109"/>
                      <a:pt x="2324" y="0"/>
                      <a:pt x="14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27"/>
              <p:cNvSpPr/>
              <p:nvPr/>
            </p:nvSpPr>
            <p:spPr>
              <a:xfrm>
                <a:off x="379075" y="656200"/>
                <a:ext cx="8292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3317" h="2349" extrusionOk="0">
                    <a:moveTo>
                      <a:pt x="1611" y="0"/>
                    </a:moveTo>
                    <a:cubicBezTo>
                      <a:pt x="1353" y="0"/>
                      <a:pt x="1085" y="99"/>
                      <a:pt x="845" y="334"/>
                    </a:cubicBezTo>
                    <a:cubicBezTo>
                      <a:pt x="0" y="1136"/>
                      <a:pt x="782" y="2348"/>
                      <a:pt x="1695" y="2348"/>
                    </a:cubicBezTo>
                    <a:cubicBezTo>
                      <a:pt x="1955" y="2348"/>
                      <a:pt x="2225" y="2250"/>
                      <a:pt x="2472" y="2015"/>
                    </a:cubicBezTo>
                    <a:cubicBezTo>
                      <a:pt x="3316" y="1213"/>
                      <a:pt x="2518" y="0"/>
                      <a:pt x="16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27"/>
              <p:cNvSpPr/>
              <p:nvPr/>
            </p:nvSpPr>
            <p:spPr>
              <a:xfrm>
                <a:off x="629925" y="932825"/>
                <a:ext cx="93175" cy="6625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650" extrusionOk="0">
                    <a:moveTo>
                      <a:pt x="1802" y="0"/>
                    </a:moveTo>
                    <a:cubicBezTo>
                      <a:pt x="1516" y="0"/>
                      <a:pt x="1221" y="108"/>
                      <a:pt x="955" y="362"/>
                    </a:cubicBezTo>
                    <a:cubicBezTo>
                      <a:pt x="1" y="1274"/>
                      <a:pt x="903" y="2650"/>
                      <a:pt x="1926" y="2650"/>
                    </a:cubicBezTo>
                    <a:cubicBezTo>
                      <a:pt x="2211" y="2650"/>
                      <a:pt x="2506" y="2543"/>
                      <a:pt x="2772" y="2288"/>
                    </a:cubicBezTo>
                    <a:cubicBezTo>
                      <a:pt x="3726" y="1376"/>
                      <a:pt x="2824" y="0"/>
                      <a:pt x="180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27"/>
              <p:cNvSpPr/>
              <p:nvPr/>
            </p:nvSpPr>
            <p:spPr>
              <a:xfrm>
                <a:off x="216525" y="921125"/>
                <a:ext cx="46125" cy="32300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292" extrusionOk="0">
                    <a:moveTo>
                      <a:pt x="905" y="0"/>
                    </a:moveTo>
                    <a:cubicBezTo>
                      <a:pt x="763" y="0"/>
                      <a:pt x="616" y="53"/>
                      <a:pt x="484" y="179"/>
                    </a:cubicBezTo>
                    <a:cubicBezTo>
                      <a:pt x="0" y="621"/>
                      <a:pt x="430" y="1291"/>
                      <a:pt x="939" y="1291"/>
                    </a:cubicBezTo>
                    <a:cubicBezTo>
                      <a:pt x="1086" y="1291"/>
                      <a:pt x="1239" y="1235"/>
                      <a:pt x="1379" y="1102"/>
                    </a:cubicBezTo>
                    <a:cubicBezTo>
                      <a:pt x="1844" y="658"/>
                      <a:pt x="1404" y="0"/>
                      <a:pt x="9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27"/>
              <p:cNvSpPr/>
              <p:nvPr/>
            </p:nvSpPr>
            <p:spPr>
              <a:xfrm>
                <a:off x="100" y="653350"/>
                <a:ext cx="74625" cy="70000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800" extrusionOk="0">
                    <a:moveTo>
                      <a:pt x="1138" y="1"/>
                    </a:moveTo>
                    <a:cubicBezTo>
                      <a:pt x="924" y="1"/>
                      <a:pt x="712" y="59"/>
                      <a:pt x="516" y="204"/>
                    </a:cubicBezTo>
                    <a:cubicBezTo>
                      <a:pt x="1" y="583"/>
                      <a:pt x="1" y="1234"/>
                      <a:pt x="190" y="1777"/>
                    </a:cubicBezTo>
                    <a:cubicBezTo>
                      <a:pt x="417" y="2380"/>
                      <a:pt x="918" y="2799"/>
                      <a:pt x="1484" y="2799"/>
                    </a:cubicBezTo>
                    <a:cubicBezTo>
                      <a:pt x="1733" y="2799"/>
                      <a:pt x="1995" y="2718"/>
                      <a:pt x="2252" y="2536"/>
                    </a:cubicBezTo>
                    <a:cubicBezTo>
                      <a:pt x="2984" y="1994"/>
                      <a:pt x="2957" y="855"/>
                      <a:pt x="2143" y="339"/>
                    </a:cubicBezTo>
                    <a:cubicBezTo>
                      <a:pt x="1841" y="154"/>
                      <a:pt x="1487" y="1"/>
                      <a:pt x="1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27"/>
              <p:cNvSpPr/>
              <p:nvPr/>
            </p:nvSpPr>
            <p:spPr>
              <a:xfrm>
                <a:off x="199650" y="438775"/>
                <a:ext cx="87075" cy="61375"/>
              </a:xfrm>
              <a:custGeom>
                <a:avLst/>
                <a:gdLst/>
                <a:ahLst/>
                <a:cxnLst/>
                <a:rect l="l" t="t" r="r" b="b"/>
                <a:pathLst>
                  <a:path w="3483" h="2455" extrusionOk="0">
                    <a:moveTo>
                      <a:pt x="1695" y="0"/>
                    </a:moveTo>
                    <a:cubicBezTo>
                      <a:pt x="1423" y="0"/>
                      <a:pt x="1141" y="104"/>
                      <a:pt x="888" y="351"/>
                    </a:cubicBezTo>
                    <a:cubicBezTo>
                      <a:pt x="0" y="1197"/>
                      <a:pt x="826" y="2454"/>
                      <a:pt x="1786" y="2454"/>
                    </a:cubicBezTo>
                    <a:cubicBezTo>
                      <a:pt x="2057" y="2454"/>
                      <a:pt x="2340" y="2353"/>
                      <a:pt x="2597" y="2114"/>
                    </a:cubicBezTo>
                    <a:cubicBezTo>
                      <a:pt x="3483" y="1270"/>
                      <a:pt x="2646" y="0"/>
                      <a:pt x="16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27"/>
              <p:cNvSpPr/>
              <p:nvPr/>
            </p:nvSpPr>
            <p:spPr>
              <a:xfrm>
                <a:off x="179225" y="658125"/>
                <a:ext cx="58125" cy="41325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653" extrusionOk="0">
                    <a:moveTo>
                      <a:pt x="1126" y="0"/>
                    </a:moveTo>
                    <a:cubicBezTo>
                      <a:pt x="946" y="0"/>
                      <a:pt x="760" y="68"/>
                      <a:pt x="593" y="230"/>
                    </a:cubicBezTo>
                    <a:cubicBezTo>
                      <a:pt x="1" y="801"/>
                      <a:pt x="563" y="1652"/>
                      <a:pt x="1200" y="1652"/>
                    </a:cubicBezTo>
                    <a:cubicBezTo>
                      <a:pt x="1379" y="1652"/>
                      <a:pt x="1565" y="1584"/>
                      <a:pt x="1732" y="1423"/>
                    </a:cubicBezTo>
                    <a:cubicBezTo>
                      <a:pt x="2324" y="852"/>
                      <a:pt x="1762" y="0"/>
                      <a:pt x="11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27"/>
              <p:cNvSpPr/>
              <p:nvPr/>
            </p:nvSpPr>
            <p:spPr>
              <a:xfrm>
                <a:off x="715375" y="1322100"/>
                <a:ext cx="100700" cy="71250"/>
              </a:xfrm>
              <a:custGeom>
                <a:avLst/>
                <a:gdLst/>
                <a:ahLst/>
                <a:cxnLst/>
                <a:rect l="l" t="t" r="r" b="b"/>
                <a:pathLst>
                  <a:path w="4028" h="2850" extrusionOk="0">
                    <a:moveTo>
                      <a:pt x="1954" y="1"/>
                    </a:moveTo>
                    <a:cubicBezTo>
                      <a:pt x="1646" y="1"/>
                      <a:pt x="1326" y="115"/>
                      <a:pt x="1036" y="387"/>
                    </a:cubicBezTo>
                    <a:cubicBezTo>
                      <a:pt x="1" y="1380"/>
                      <a:pt x="956" y="2850"/>
                      <a:pt x="2057" y="2850"/>
                    </a:cubicBezTo>
                    <a:cubicBezTo>
                      <a:pt x="2370" y="2850"/>
                      <a:pt x="2695" y="2731"/>
                      <a:pt x="2989" y="2449"/>
                    </a:cubicBezTo>
                    <a:cubicBezTo>
                      <a:pt x="4028" y="1473"/>
                      <a:pt x="3061" y="1"/>
                      <a:pt x="19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27"/>
              <p:cNvSpPr/>
              <p:nvPr/>
            </p:nvSpPr>
            <p:spPr>
              <a:xfrm>
                <a:off x="774325" y="1166125"/>
                <a:ext cx="72300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62" extrusionOk="0">
                    <a:moveTo>
                      <a:pt x="1400" y="0"/>
                    </a:moveTo>
                    <a:cubicBezTo>
                      <a:pt x="1178" y="0"/>
                      <a:pt x="947" y="83"/>
                      <a:pt x="739" y="279"/>
                    </a:cubicBezTo>
                    <a:cubicBezTo>
                      <a:pt x="0" y="998"/>
                      <a:pt x="692" y="2061"/>
                      <a:pt x="1482" y="2061"/>
                    </a:cubicBezTo>
                    <a:cubicBezTo>
                      <a:pt x="1707" y="2061"/>
                      <a:pt x="1940" y="1975"/>
                      <a:pt x="2150" y="1771"/>
                    </a:cubicBezTo>
                    <a:cubicBezTo>
                      <a:pt x="2891" y="1051"/>
                      <a:pt x="2194" y="0"/>
                      <a:pt x="14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27"/>
              <p:cNvSpPr/>
              <p:nvPr/>
            </p:nvSpPr>
            <p:spPr>
              <a:xfrm>
                <a:off x="504175" y="652725"/>
                <a:ext cx="87825" cy="62275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2491" extrusionOk="0">
                    <a:moveTo>
                      <a:pt x="1704" y="1"/>
                    </a:moveTo>
                    <a:cubicBezTo>
                      <a:pt x="1437" y="1"/>
                      <a:pt x="1161" y="100"/>
                      <a:pt x="913" y="337"/>
                    </a:cubicBezTo>
                    <a:cubicBezTo>
                      <a:pt x="1" y="1207"/>
                      <a:pt x="847" y="2491"/>
                      <a:pt x="1817" y="2491"/>
                    </a:cubicBezTo>
                    <a:cubicBezTo>
                      <a:pt x="2087" y="2491"/>
                      <a:pt x="2367" y="2391"/>
                      <a:pt x="2622" y="2154"/>
                    </a:cubicBezTo>
                    <a:cubicBezTo>
                      <a:pt x="3512" y="1285"/>
                      <a:pt x="2662" y="1"/>
                      <a:pt x="17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27"/>
              <p:cNvSpPr/>
              <p:nvPr/>
            </p:nvSpPr>
            <p:spPr>
              <a:xfrm>
                <a:off x="336175" y="383375"/>
                <a:ext cx="80575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3223" h="2259" extrusionOk="0">
                    <a:moveTo>
                      <a:pt x="1567" y="1"/>
                    </a:moveTo>
                    <a:cubicBezTo>
                      <a:pt x="1317" y="1"/>
                      <a:pt x="1058" y="94"/>
                      <a:pt x="825" y="316"/>
                    </a:cubicBezTo>
                    <a:cubicBezTo>
                      <a:pt x="1" y="1098"/>
                      <a:pt x="773" y="2258"/>
                      <a:pt x="1655" y="2258"/>
                    </a:cubicBezTo>
                    <a:cubicBezTo>
                      <a:pt x="1905" y="2258"/>
                      <a:pt x="2164" y="2165"/>
                      <a:pt x="2398" y="1943"/>
                    </a:cubicBezTo>
                    <a:cubicBezTo>
                      <a:pt x="3222" y="1161"/>
                      <a:pt x="2449" y="1"/>
                      <a:pt x="1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0" name="Google Shape;4900;p27"/>
            <p:cNvGrpSpPr/>
            <p:nvPr/>
          </p:nvGrpSpPr>
          <p:grpSpPr>
            <a:xfrm>
              <a:off x="172738" y="4332575"/>
              <a:ext cx="692350" cy="771350"/>
              <a:chOff x="1603125" y="4268250"/>
              <a:chExt cx="692350" cy="771350"/>
            </a:xfrm>
          </p:grpSpPr>
          <p:sp>
            <p:nvSpPr>
              <p:cNvPr id="4901" name="Google Shape;4901;p27"/>
              <p:cNvSpPr/>
              <p:nvPr/>
            </p:nvSpPr>
            <p:spPr>
              <a:xfrm>
                <a:off x="1805200" y="4452525"/>
                <a:ext cx="180400" cy="166750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6670" extrusionOk="0">
                    <a:moveTo>
                      <a:pt x="3391" y="1323"/>
                    </a:moveTo>
                    <a:cubicBezTo>
                      <a:pt x="4150" y="1377"/>
                      <a:pt x="4910" y="1676"/>
                      <a:pt x="5371" y="2273"/>
                    </a:cubicBezTo>
                    <a:cubicBezTo>
                      <a:pt x="5723" y="2707"/>
                      <a:pt x="5805" y="3303"/>
                      <a:pt x="5696" y="3819"/>
                    </a:cubicBezTo>
                    <a:cubicBezTo>
                      <a:pt x="5561" y="4307"/>
                      <a:pt x="5181" y="4687"/>
                      <a:pt x="4720" y="4849"/>
                    </a:cubicBezTo>
                    <a:cubicBezTo>
                      <a:pt x="4489" y="4965"/>
                      <a:pt x="4244" y="4998"/>
                      <a:pt x="3995" y="4998"/>
                    </a:cubicBezTo>
                    <a:cubicBezTo>
                      <a:pt x="3894" y="4998"/>
                      <a:pt x="3791" y="4993"/>
                      <a:pt x="3689" y="4985"/>
                    </a:cubicBezTo>
                    <a:cubicBezTo>
                      <a:pt x="3418" y="4958"/>
                      <a:pt x="3174" y="4822"/>
                      <a:pt x="2984" y="4632"/>
                    </a:cubicBezTo>
                    <a:cubicBezTo>
                      <a:pt x="2631" y="4307"/>
                      <a:pt x="2414" y="3900"/>
                      <a:pt x="2197" y="3493"/>
                    </a:cubicBezTo>
                    <a:cubicBezTo>
                      <a:pt x="1980" y="3113"/>
                      <a:pt x="1818" y="2734"/>
                      <a:pt x="1682" y="2354"/>
                    </a:cubicBezTo>
                    <a:cubicBezTo>
                      <a:pt x="1790" y="2137"/>
                      <a:pt x="2007" y="2001"/>
                      <a:pt x="2197" y="1839"/>
                    </a:cubicBezTo>
                    <a:cubicBezTo>
                      <a:pt x="2550" y="1594"/>
                      <a:pt x="2930" y="1323"/>
                      <a:pt x="3391" y="1323"/>
                    </a:cubicBezTo>
                    <a:close/>
                    <a:moveTo>
                      <a:pt x="3353" y="0"/>
                    </a:moveTo>
                    <a:cubicBezTo>
                      <a:pt x="3256" y="0"/>
                      <a:pt x="3160" y="7"/>
                      <a:pt x="3065" y="21"/>
                    </a:cubicBezTo>
                    <a:cubicBezTo>
                      <a:pt x="2713" y="48"/>
                      <a:pt x="2387" y="211"/>
                      <a:pt x="2116" y="374"/>
                    </a:cubicBezTo>
                    <a:cubicBezTo>
                      <a:pt x="1682" y="618"/>
                      <a:pt x="1302" y="944"/>
                      <a:pt x="977" y="1323"/>
                    </a:cubicBezTo>
                    <a:cubicBezTo>
                      <a:pt x="895" y="1432"/>
                      <a:pt x="814" y="1594"/>
                      <a:pt x="678" y="1649"/>
                    </a:cubicBezTo>
                    <a:cubicBezTo>
                      <a:pt x="516" y="1730"/>
                      <a:pt x="380" y="1811"/>
                      <a:pt x="299" y="1947"/>
                    </a:cubicBezTo>
                    <a:cubicBezTo>
                      <a:pt x="0" y="2381"/>
                      <a:pt x="27" y="2924"/>
                      <a:pt x="136" y="3385"/>
                    </a:cubicBezTo>
                    <a:cubicBezTo>
                      <a:pt x="326" y="4198"/>
                      <a:pt x="733" y="4958"/>
                      <a:pt x="1302" y="5555"/>
                    </a:cubicBezTo>
                    <a:cubicBezTo>
                      <a:pt x="1736" y="6043"/>
                      <a:pt x="2306" y="6423"/>
                      <a:pt x="2930" y="6585"/>
                    </a:cubicBezTo>
                    <a:cubicBezTo>
                      <a:pt x="3171" y="6643"/>
                      <a:pt x="3419" y="6670"/>
                      <a:pt x="3668" y="6670"/>
                    </a:cubicBezTo>
                    <a:cubicBezTo>
                      <a:pt x="4479" y="6670"/>
                      <a:pt x="5297" y="6378"/>
                      <a:pt x="5940" y="5880"/>
                    </a:cubicBezTo>
                    <a:cubicBezTo>
                      <a:pt x="6402" y="5500"/>
                      <a:pt x="6781" y="4985"/>
                      <a:pt x="6971" y="4415"/>
                    </a:cubicBezTo>
                    <a:cubicBezTo>
                      <a:pt x="7215" y="3547"/>
                      <a:pt x="7025" y="2598"/>
                      <a:pt x="6537" y="1839"/>
                    </a:cubicBezTo>
                    <a:cubicBezTo>
                      <a:pt x="5995" y="971"/>
                      <a:pt x="5072" y="428"/>
                      <a:pt x="4123" y="130"/>
                    </a:cubicBezTo>
                    <a:cubicBezTo>
                      <a:pt x="3885" y="50"/>
                      <a:pt x="3617" y="0"/>
                      <a:pt x="33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27"/>
              <p:cNvSpPr/>
              <p:nvPr/>
            </p:nvSpPr>
            <p:spPr>
              <a:xfrm>
                <a:off x="2037775" y="4500475"/>
                <a:ext cx="167525" cy="166000"/>
              </a:xfrm>
              <a:custGeom>
                <a:avLst/>
                <a:gdLst/>
                <a:ahLst/>
                <a:cxnLst/>
                <a:rect l="l" t="t" r="r" b="b"/>
                <a:pathLst>
                  <a:path w="6701" h="6640" extrusionOk="0">
                    <a:moveTo>
                      <a:pt x="3613" y="1286"/>
                    </a:moveTo>
                    <a:cubicBezTo>
                      <a:pt x="3745" y="1286"/>
                      <a:pt x="3880" y="1293"/>
                      <a:pt x="4015" y="1304"/>
                    </a:cubicBezTo>
                    <a:cubicBezTo>
                      <a:pt x="4530" y="1385"/>
                      <a:pt x="4937" y="1765"/>
                      <a:pt x="5181" y="2226"/>
                    </a:cubicBezTo>
                    <a:cubicBezTo>
                      <a:pt x="5534" y="2850"/>
                      <a:pt x="5453" y="3664"/>
                      <a:pt x="5046" y="4260"/>
                    </a:cubicBezTo>
                    <a:cubicBezTo>
                      <a:pt x="4747" y="4667"/>
                      <a:pt x="4313" y="5020"/>
                      <a:pt x="3771" y="5047"/>
                    </a:cubicBezTo>
                    <a:cubicBezTo>
                      <a:pt x="3722" y="5053"/>
                      <a:pt x="3672" y="5056"/>
                      <a:pt x="3623" y="5056"/>
                    </a:cubicBezTo>
                    <a:cubicBezTo>
                      <a:pt x="3240" y="5056"/>
                      <a:pt x="2872" y="4874"/>
                      <a:pt x="2632" y="4586"/>
                    </a:cubicBezTo>
                    <a:cubicBezTo>
                      <a:pt x="2062" y="3935"/>
                      <a:pt x="1737" y="3121"/>
                      <a:pt x="1574" y="2307"/>
                    </a:cubicBezTo>
                    <a:cubicBezTo>
                      <a:pt x="1493" y="2172"/>
                      <a:pt x="1628" y="2036"/>
                      <a:pt x="1710" y="1955"/>
                    </a:cubicBezTo>
                    <a:cubicBezTo>
                      <a:pt x="2062" y="1602"/>
                      <a:pt x="2578" y="1440"/>
                      <a:pt x="3066" y="1331"/>
                    </a:cubicBezTo>
                    <a:cubicBezTo>
                      <a:pt x="3241" y="1299"/>
                      <a:pt x="3425" y="1286"/>
                      <a:pt x="3613" y="1286"/>
                    </a:cubicBezTo>
                    <a:close/>
                    <a:moveTo>
                      <a:pt x="3872" y="1"/>
                    </a:moveTo>
                    <a:cubicBezTo>
                      <a:pt x="3847" y="1"/>
                      <a:pt x="3823" y="1"/>
                      <a:pt x="3798" y="2"/>
                    </a:cubicBezTo>
                    <a:cubicBezTo>
                      <a:pt x="2795" y="29"/>
                      <a:pt x="1737" y="300"/>
                      <a:pt x="1059" y="1060"/>
                    </a:cubicBezTo>
                    <a:cubicBezTo>
                      <a:pt x="896" y="1141"/>
                      <a:pt x="679" y="1087"/>
                      <a:pt x="543" y="1223"/>
                    </a:cubicBezTo>
                    <a:cubicBezTo>
                      <a:pt x="136" y="1548"/>
                      <a:pt x="55" y="2118"/>
                      <a:pt x="28" y="2606"/>
                    </a:cubicBezTo>
                    <a:cubicBezTo>
                      <a:pt x="1" y="3854"/>
                      <a:pt x="516" y="5128"/>
                      <a:pt x="1493" y="5915"/>
                    </a:cubicBezTo>
                    <a:cubicBezTo>
                      <a:pt x="1996" y="6374"/>
                      <a:pt x="2693" y="6640"/>
                      <a:pt x="3385" y="6640"/>
                    </a:cubicBezTo>
                    <a:cubicBezTo>
                      <a:pt x="3551" y="6640"/>
                      <a:pt x="3717" y="6625"/>
                      <a:pt x="3879" y="6593"/>
                    </a:cubicBezTo>
                    <a:cubicBezTo>
                      <a:pt x="4639" y="6485"/>
                      <a:pt x="5317" y="6078"/>
                      <a:pt x="5778" y="5481"/>
                    </a:cubicBezTo>
                    <a:cubicBezTo>
                      <a:pt x="6375" y="4803"/>
                      <a:pt x="6700" y="3854"/>
                      <a:pt x="6592" y="2931"/>
                    </a:cubicBezTo>
                    <a:cubicBezTo>
                      <a:pt x="6510" y="2199"/>
                      <a:pt x="6185" y="1494"/>
                      <a:pt x="5724" y="897"/>
                    </a:cubicBezTo>
                    <a:cubicBezTo>
                      <a:pt x="5252" y="373"/>
                      <a:pt x="4578" y="1"/>
                      <a:pt x="3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27"/>
              <p:cNvSpPr/>
              <p:nvPr/>
            </p:nvSpPr>
            <p:spPr>
              <a:xfrm>
                <a:off x="1660750" y="4668125"/>
                <a:ext cx="164125" cy="148600"/>
              </a:xfrm>
              <a:custGeom>
                <a:avLst/>
                <a:gdLst/>
                <a:ahLst/>
                <a:cxnLst/>
                <a:rect l="l" t="t" r="r" b="b"/>
                <a:pathLst>
                  <a:path w="6565" h="5944" extrusionOk="0">
                    <a:moveTo>
                      <a:pt x="3581" y="1477"/>
                    </a:moveTo>
                    <a:cubicBezTo>
                      <a:pt x="4174" y="1477"/>
                      <a:pt x="4786" y="1833"/>
                      <a:pt x="4992" y="2382"/>
                    </a:cubicBezTo>
                    <a:cubicBezTo>
                      <a:pt x="5046" y="2681"/>
                      <a:pt x="5019" y="3006"/>
                      <a:pt x="4883" y="3278"/>
                    </a:cubicBezTo>
                    <a:cubicBezTo>
                      <a:pt x="4666" y="3739"/>
                      <a:pt x="4259" y="4091"/>
                      <a:pt x="3798" y="4254"/>
                    </a:cubicBezTo>
                    <a:cubicBezTo>
                      <a:pt x="3599" y="4326"/>
                      <a:pt x="3388" y="4350"/>
                      <a:pt x="3173" y="4350"/>
                    </a:cubicBezTo>
                    <a:cubicBezTo>
                      <a:pt x="3066" y="4350"/>
                      <a:pt x="2957" y="4344"/>
                      <a:pt x="2849" y="4335"/>
                    </a:cubicBezTo>
                    <a:cubicBezTo>
                      <a:pt x="2415" y="4281"/>
                      <a:pt x="2035" y="3956"/>
                      <a:pt x="1764" y="3630"/>
                    </a:cubicBezTo>
                    <a:cubicBezTo>
                      <a:pt x="1683" y="3495"/>
                      <a:pt x="1547" y="3359"/>
                      <a:pt x="1601" y="3196"/>
                    </a:cubicBezTo>
                    <a:cubicBezTo>
                      <a:pt x="1710" y="2789"/>
                      <a:pt x="1954" y="2464"/>
                      <a:pt x="2252" y="2165"/>
                    </a:cubicBezTo>
                    <a:cubicBezTo>
                      <a:pt x="2523" y="1894"/>
                      <a:pt x="2876" y="1650"/>
                      <a:pt x="3256" y="1514"/>
                    </a:cubicBezTo>
                    <a:cubicBezTo>
                      <a:pt x="3362" y="1489"/>
                      <a:pt x="3471" y="1477"/>
                      <a:pt x="3581" y="1477"/>
                    </a:cubicBezTo>
                    <a:close/>
                    <a:moveTo>
                      <a:pt x="3497" y="1"/>
                    </a:moveTo>
                    <a:cubicBezTo>
                      <a:pt x="3352" y="1"/>
                      <a:pt x="3208" y="16"/>
                      <a:pt x="3066" y="50"/>
                    </a:cubicBezTo>
                    <a:cubicBezTo>
                      <a:pt x="2659" y="131"/>
                      <a:pt x="2279" y="375"/>
                      <a:pt x="1927" y="619"/>
                    </a:cubicBezTo>
                    <a:cubicBezTo>
                      <a:pt x="1330" y="1053"/>
                      <a:pt x="842" y="1623"/>
                      <a:pt x="598" y="2301"/>
                    </a:cubicBezTo>
                    <a:cubicBezTo>
                      <a:pt x="570" y="2491"/>
                      <a:pt x="326" y="2572"/>
                      <a:pt x="245" y="2708"/>
                    </a:cubicBezTo>
                    <a:cubicBezTo>
                      <a:pt x="28" y="3033"/>
                      <a:pt x="1" y="3440"/>
                      <a:pt x="82" y="3793"/>
                    </a:cubicBezTo>
                    <a:cubicBezTo>
                      <a:pt x="245" y="4525"/>
                      <a:pt x="760" y="5149"/>
                      <a:pt x="1384" y="5529"/>
                    </a:cubicBezTo>
                    <a:cubicBezTo>
                      <a:pt x="1836" y="5814"/>
                      <a:pt x="2361" y="5943"/>
                      <a:pt x="2888" y="5943"/>
                    </a:cubicBezTo>
                    <a:cubicBezTo>
                      <a:pt x="3214" y="5943"/>
                      <a:pt x="3541" y="5893"/>
                      <a:pt x="3852" y="5800"/>
                    </a:cubicBezTo>
                    <a:cubicBezTo>
                      <a:pt x="4693" y="5556"/>
                      <a:pt x="5453" y="5013"/>
                      <a:pt x="5941" y="4281"/>
                    </a:cubicBezTo>
                    <a:cubicBezTo>
                      <a:pt x="6375" y="3576"/>
                      <a:pt x="6565" y="2681"/>
                      <a:pt x="6267" y="1867"/>
                    </a:cubicBezTo>
                    <a:cubicBezTo>
                      <a:pt x="6022" y="1189"/>
                      <a:pt x="5426" y="647"/>
                      <a:pt x="4775" y="321"/>
                    </a:cubicBezTo>
                    <a:cubicBezTo>
                      <a:pt x="4368" y="138"/>
                      <a:pt x="3930" y="1"/>
                      <a:pt x="34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27"/>
              <p:cNvSpPr/>
              <p:nvPr/>
            </p:nvSpPr>
            <p:spPr>
              <a:xfrm>
                <a:off x="1869625" y="4675250"/>
                <a:ext cx="183775" cy="185350"/>
              </a:xfrm>
              <a:custGeom>
                <a:avLst/>
                <a:gdLst/>
                <a:ahLst/>
                <a:cxnLst/>
                <a:rect l="l" t="t" r="r" b="b"/>
                <a:pathLst>
                  <a:path w="7351" h="7414" extrusionOk="0">
                    <a:moveTo>
                      <a:pt x="3776" y="1366"/>
                    </a:moveTo>
                    <a:cubicBezTo>
                      <a:pt x="4097" y="1366"/>
                      <a:pt x="4416" y="1486"/>
                      <a:pt x="4692" y="1663"/>
                    </a:cubicBezTo>
                    <a:cubicBezTo>
                      <a:pt x="5289" y="2097"/>
                      <a:pt x="5777" y="2694"/>
                      <a:pt x="5940" y="3426"/>
                    </a:cubicBezTo>
                    <a:cubicBezTo>
                      <a:pt x="6076" y="3888"/>
                      <a:pt x="5967" y="4403"/>
                      <a:pt x="5696" y="4837"/>
                    </a:cubicBezTo>
                    <a:cubicBezTo>
                      <a:pt x="5479" y="5244"/>
                      <a:pt x="5154" y="5596"/>
                      <a:pt x="4692" y="5759"/>
                    </a:cubicBezTo>
                    <a:cubicBezTo>
                      <a:pt x="4562" y="5803"/>
                      <a:pt x="4423" y="5824"/>
                      <a:pt x="4285" y="5824"/>
                    </a:cubicBezTo>
                    <a:cubicBezTo>
                      <a:pt x="4076" y="5824"/>
                      <a:pt x="3868" y="5775"/>
                      <a:pt x="3689" y="5678"/>
                    </a:cubicBezTo>
                    <a:cubicBezTo>
                      <a:pt x="3119" y="5407"/>
                      <a:pt x="2740" y="4918"/>
                      <a:pt x="2468" y="4376"/>
                    </a:cubicBezTo>
                    <a:cubicBezTo>
                      <a:pt x="2306" y="4077"/>
                      <a:pt x="2170" y="3752"/>
                      <a:pt x="2061" y="3426"/>
                    </a:cubicBezTo>
                    <a:cubicBezTo>
                      <a:pt x="1953" y="3101"/>
                      <a:pt x="1899" y="2776"/>
                      <a:pt x="1655" y="2504"/>
                    </a:cubicBezTo>
                    <a:cubicBezTo>
                      <a:pt x="1872" y="2287"/>
                      <a:pt x="2116" y="2125"/>
                      <a:pt x="2360" y="1935"/>
                    </a:cubicBezTo>
                    <a:cubicBezTo>
                      <a:pt x="2685" y="1718"/>
                      <a:pt x="3038" y="1528"/>
                      <a:pt x="3418" y="1419"/>
                    </a:cubicBezTo>
                    <a:cubicBezTo>
                      <a:pt x="3536" y="1382"/>
                      <a:pt x="3656" y="1366"/>
                      <a:pt x="3776" y="1366"/>
                    </a:cubicBezTo>
                    <a:close/>
                    <a:moveTo>
                      <a:pt x="3582" y="1"/>
                    </a:moveTo>
                    <a:cubicBezTo>
                      <a:pt x="3216" y="1"/>
                      <a:pt x="2854" y="72"/>
                      <a:pt x="2523" y="226"/>
                    </a:cubicBezTo>
                    <a:cubicBezTo>
                      <a:pt x="2089" y="416"/>
                      <a:pt x="1682" y="660"/>
                      <a:pt x="1329" y="958"/>
                    </a:cubicBezTo>
                    <a:cubicBezTo>
                      <a:pt x="787" y="1365"/>
                      <a:pt x="244" y="1880"/>
                      <a:pt x="109" y="2586"/>
                    </a:cubicBezTo>
                    <a:cubicBezTo>
                      <a:pt x="0" y="2911"/>
                      <a:pt x="54" y="3291"/>
                      <a:pt x="190" y="3589"/>
                    </a:cubicBezTo>
                    <a:cubicBezTo>
                      <a:pt x="271" y="3752"/>
                      <a:pt x="407" y="3833"/>
                      <a:pt x="543" y="3915"/>
                    </a:cubicBezTo>
                    <a:cubicBezTo>
                      <a:pt x="570" y="4159"/>
                      <a:pt x="570" y="4403"/>
                      <a:pt x="624" y="4647"/>
                    </a:cubicBezTo>
                    <a:cubicBezTo>
                      <a:pt x="841" y="5461"/>
                      <a:pt x="1383" y="6193"/>
                      <a:pt x="2061" y="6708"/>
                    </a:cubicBezTo>
                    <a:cubicBezTo>
                      <a:pt x="2631" y="7142"/>
                      <a:pt x="3336" y="7414"/>
                      <a:pt x="4041" y="7414"/>
                    </a:cubicBezTo>
                    <a:cubicBezTo>
                      <a:pt x="4720" y="7414"/>
                      <a:pt x="5343" y="7170"/>
                      <a:pt x="5859" y="6763"/>
                    </a:cubicBezTo>
                    <a:cubicBezTo>
                      <a:pt x="6645" y="6139"/>
                      <a:pt x="7161" y="5217"/>
                      <a:pt x="7269" y="4213"/>
                    </a:cubicBezTo>
                    <a:cubicBezTo>
                      <a:pt x="7351" y="3372"/>
                      <a:pt x="7052" y="2504"/>
                      <a:pt x="6564" y="1799"/>
                    </a:cubicBezTo>
                    <a:cubicBezTo>
                      <a:pt x="6157" y="1202"/>
                      <a:pt x="5615" y="660"/>
                      <a:pt x="4964" y="334"/>
                    </a:cubicBezTo>
                    <a:cubicBezTo>
                      <a:pt x="4535" y="120"/>
                      <a:pt x="4055" y="1"/>
                      <a:pt x="35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27"/>
              <p:cNvSpPr/>
              <p:nvPr/>
            </p:nvSpPr>
            <p:spPr>
              <a:xfrm>
                <a:off x="1744175" y="4851450"/>
                <a:ext cx="155300" cy="174350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974" extrusionOk="0">
                    <a:moveTo>
                      <a:pt x="3164" y="1475"/>
                    </a:moveTo>
                    <a:cubicBezTo>
                      <a:pt x="3465" y="1475"/>
                      <a:pt x="3759" y="1629"/>
                      <a:pt x="3960" y="1830"/>
                    </a:cubicBezTo>
                    <a:cubicBezTo>
                      <a:pt x="4503" y="2346"/>
                      <a:pt x="4774" y="3105"/>
                      <a:pt x="4801" y="3810"/>
                    </a:cubicBezTo>
                    <a:cubicBezTo>
                      <a:pt x="4828" y="4244"/>
                      <a:pt x="4747" y="4678"/>
                      <a:pt x="4448" y="5004"/>
                    </a:cubicBezTo>
                    <a:cubicBezTo>
                      <a:pt x="4115" y="5358"/>
                      <a:pt x="3622" y="5584"/>
                      <a:pt x="3141" y="5584"/>
                    </a:cubicBezTo>
                    <a:cubicBezTo>
                      <a:pt x="2996" y="5584"/>
                      <a:pt x="2851" y="5563"/>
                      <a:pt x="2713" y="5519"/>
                    </a:cubicBezTo>
                    <a:cubicBezTo>
                      <a:pt x="2197" y="5356"/>
                      <a:pt x="1845" y="4922"/>
                      <a:pt x="1600" y="4461"/>
                    </a:cubicBezTo>
                    <a:cubicBezTo>
                      <a:pt x="1492" y="4272"/>
                      <a:pt x="1682" y="4109"/>
                      <a:pt x="1655" y="3919"/>
                    </a:cubicBezTo>
                    <a:cubicBezTo>
                      <a:pt x="1573" y="3376"/>
                      <a:pt x="1790" y="2834"/>
                      <a:pt x="2034" y="2346"/>
                    </a:cubicBezTo>
                    <a:cubicBezTo>
                      <a:pt x="2279" y="1966"/>
                      <a:pt x="2604" y="1532"/>
                      <a:pt x="3092" y="1478"/>
                    </a:cubicBezTo>
                    <a:cubicBezTo>
                      <a:pt x="3116" y="1476"/>
                      <a:pt x="3140" y="1475"/>
                      <a:pt x="3164" y="1475"/>
                    </a:cubicBezTo>
                    <a:close/>
                    <a:moveTo>
                      <a:pt x="3035" y="1"/>
                    </a:moveTo>
                    <a:cubicBezTo>
                      <a:pt x="2954" y="1"/>
                      <a:pt x="2874" y="5"/>
                      <a:pt x="2794" y="13"/>
                    </a:cubicBezTo>
                    <a:cubicBezTo>
                      <a:pt x="2062" y="94"/>
                      <a:pt x="1329" y="447"/>
                      <a:pt x="895" y="1044"/>
                    </a:cubicBezTo>
                    <a:cubicBezTo>
                      <a:pt x="651" y="1369"/>
                      <a:pt x="515" y="1776"/>
                      <a:pt x="434" y="2156"/>
                    </a:cubicBezTo>
                    <a:cubicBezTo>
                      <a:pt x="380" y="2373"/>
                      <a:pt x="380" y="2590"/>
                      <a:pt x="271" y="2807"/>
                    </a:cubicBezTo>
                    <a:cubicBezTo>
                      <a:pt x="54" y="3187"/>
                      <a:pt x="0" y="3675"/>
                      <a:pt x="81" y="4109"/>
                    </a:cubicBezTo>
                    <a:cubicBezTo>
                      <a:pt x="217" y="5058"/>
                      <a:pt x="732" y="5953"/>
                      <a:pt x="1519" y="6496"/>
                    </a:cubicBezTo>
                    <a:cubicBezTo>
                      <a:pt x="1964" y="6793"/>
                      <a:pt x="2509" y="6973"/>
                      <a:pt x="3063" y="6973"/>
                    </a:cubicBezTo>
                    <a:cubicBezTo>
                      <a:pt x="3217" y="6973"/>
                      <a:pt x="3372" y="6959"/>
                      <a:pt x="3526" y="6930"/>
                    </a:cubicBezTo>
                    <a:cubicBezTo>
                      <a:pt x="4367" y="6767"/>
                      <a:pt x="5181" y="6252"/>
                      <a:pt x="5669" y="5546"/>
                    </a:cubicBezTo>
                    <a:cubicBezTo>
                      <a:pt x="6130" y="4841"/>
                      <a:pt x="6211" y="3946"/>
                      <a:pt x="6049" y="3132"/>
                    </a:cubicBezTo>
                    <a:cubicBezTo>
                      <a:pt x="5886" y="2291"/>
                      <a:pt x="5533" y="1451"/>
                      <a:pt x="4937" y="827"/>
                    </a:cubicBezTo>
                    <a:cubicBezTo>
                      <a:pt x="4425" y="315"/>
                      <a:pt x="3739" y="1"/>
                      <a:pt x="30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27"/>
              <p:cNvSpPr/>
              <p:nvPr/>
            </p:nvSpPr>
            <p:spPr>
              <a:xfrm>
                <a:off x="2031000" y="4859550"/>
                <a:ext cx="154625" cy="180050"/>
              </a:xfrm>
              <a:custGeom>
                <a:avLst/>
                <a:gdLst/>
                <a:ahLst/>
                <a:cxnLst/>
                <a:rect l="l" t="t" r="r" b="b"/>
                <a:pathLst>
                  <a:path w="6185" h="7202" extrusionOk="0">
                    <a:moveTo>
                      <a:pt x="3186" y="1553"/>
                    </a:moveTo>
                    <a:cubicBezTo>
                      <a:pt x="3423" y="1553"/>
                      <a:pt x="3662" y="1684"/>
                      <a:pt x="3852" y="1832"/>
                    </a:cubicBezTo>
                    <a:cubicBezTo>
                      <a:pt x="4476" y="2347"/>
                      <a:pt x="4693" y="3215"/>
                      <a:pt x="4666" y="3975"/>
                    </a:cubicBezTo>
                    <a:cubicBezTo>
                      <a:pt x="4666" y="4409"/>
                      <a:pt x="4530" y="4870"/>
                      <a:pt x="4232" y="5195"/>
                    </a:cubicBezTo>
                    <a:cubicBezTo>
                      <a:pt x="3976" y="5502"/>
                      <a:pt x="3599" y="5713"/>
                      <a:pt x="3193" y="5713"/>
                    </a:cubicBezTo>
                    <a:cubicBezTo>
                      <a:pt x="3169" y="5713"/>
                      <a:pt x="3144" y="5712"/>
                      <a:pt x="3120" y="5711"/>
                    </a:cubicBezTo>
                    <a:cubicBezTo>
                      <a:pt x="2876" y="5711"/>
                      <a:pt x="2686" y="5548"/>
                      <a:pt x="2523" y="5358"/>
                    </a:cubicBezTo>
                    <a:cubicBezTo>
                      <a:pt x="2143" y="4897"/>
                      <a:pt x="1872" y="4327"/>
                      <a:pt x="1764" y="3731"/>
                    </a:cubicBezTo>
                    <a:cubicBezTo>
                      <a:pt x="1655" y="3405"/>
                      <a:pt x="1791" y="3052"/>
                      <a:pt x="1926" y="2754"/>
                    </a:cubicBezTo>
                    <a:cubicBezTo>
                      <a:pt x="2116" y="2239"/>
                      <a:pt x="2442" y="1750"/>
                      <a:pt x="2984" y="1588"/>
                    </a:cubicBezTo>
                    <a:cubicBezTo>
                      <a:pt x="3050" y="1564"/>
                      <a:pt x="3118" y="1553"/>
                      <a:pt x="3186" y="1553"/>
                    </a:cubicBezTo>
                    <a:close/>
                    <a:moveTo>
                      <a:pt x="3044" y="0"/>
                    </a:moveTo>
                    <a:cubicBezTo>
                      <a:pt x="2897" y="0"/>
                      <a:pt x="2749" y="14"/>
                      <a:pt x="2604" y="42"/>
                    </a:cubicBezTo>
                    <a:cubicBezTo>
                      <a:pt x="2035" y="123"/>
                      <a:pt x="1465" y="367"/>
                      <a:pt x="1113" y="828"/>
                    </a:cubicBezTo>
                    <a:cubicBezTo>
                      <a:pt x="841" y="1181"/>
                      <a:pt x="651" y="1588"/>
                      <a:pt x="516" y="1995"/>
                    </a:cubicBezTo>
                    <a:cubicBezTo>
                      <a:pt x="407" y="2293"/>
                      <a:pt x="435" y="2618"/>
                      <a:pt x="272" y="2917"/>
                    </a:cubicBezTo>
                    <a:cubicBezTo>
                      <a:pt x="55" y="3324"/>
                      <a:pt x="1" y="3785"/>
                      <a:pt x="82" y="4219"/>
                    </a:cubicBezTo>
                    <a:cubicBezTo>
                      <a:pt x="190" y="4870"/>
                      <a:pt x="462" y="5439"/>
                      <a:pt x="841" y="5955"/>
                    </a:cubicBezTo>
                    <a:cubicBezTo>
                      <a:pt x="1194" y="6416"/>
                      <a:pt x="1628" y="6850"/>
                      <a:pt x="2170" y="7067"/>
                    </a:cubicBezTo>
                    <a:cubicBezTo>
                      <a:pt x="2421" y="7159"/>
                      <a:pt x="2687" y="7201"/>
                      <a:pt x="2956" y="7201"/>
                    </a:cubicBezTo>
                    <a:cubicBezTo>
                      <a:pt x="3474" y="7201"/>
                      <a:pt x="4002" y="7046"/>
                      <a:pt x="4449" y="6796"/>
                    </a:cubicBezTo>
                    <a:cubicBezTo>
                      <a:pt x="5100" y="6416"/>
                      <a:pt x="5642" y="5819"/>
                      <a:pt x="5886" y="5087"/>
                    </a:cubicBezTo>
                    <a:cubicBezTo>
                      <a:pt x="6185" y="4137"/>
                      <a:pt x="6103" y="3107"/>
                      <a:pt x="5751" y="2184"/>
                    </a:cubicBezTo>
                    <a:cubicBezTo>
                      <a:pt x="5561" y="1696"/>
                      <a:pt x="5290" y="1208"/>
                      <a:pt x="4937" y="828"/>
                    </a:cubicBezTo>
                    <a:cubicBezTo>
                      <a:pt x="4466" y="312"/>
                      <a:pt x="3753" y="0"/>
                      <a:pt x="30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27"/>
              <p:cNvSpPr/>
              <p:nvPr/>
            </p:nvSpPr>
            <p:spPr>
              <a:xfrm>
                <a:off x="2140175" y="4705125"/>
                <a:ext cx="155300" cy="150025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001" extrusionOk="0">
                    <a:moveTo>
                      <a:pt x="3194" y="1322"/>
                    </a:moveTo>
                    <a:cubicBezTo>
                      <a:pt x="3409" y="1322"/>
                      <a:pt x="3625" y="1353"/>
                      <a:pt x="3825" y="1445"/>
                    </a:cubicBezTo>
                    <a:cubicBezTo>
                      <a:pt x="4259" y="1608"/>
                      <a:pt x="4503" y="2042"/>
                      <a:pt x="4639" y="2476"/>
                    </a:cubicBezTo>
                    <a:cubicBezTo>
                      <a:pt x="4720" y="2882"/>
                      <a:pt x="4720" y="3344"/>
                      <a:pt x="4503" y="3723"/>
                    </a:cubicBezTo>
                    <a:cubicBezTo>
                      <a:pt x="4286" y="4157"/>
                      <a:pt x="3825" y="4483"/>
                      <a:pt x="3337" y="4483"/>
                    </a:cubicBezTo>
                    <a:cubicBezTo>
                      <a:pt x="2876" y="4456"/>
                      <a:pt x="2496" y="4184"/>
                      <a:pt x="2198" y="3859"/>
                    </a:cubicBezTo>
                    <a:cubicBezTo>
                      <a:pt x="1791" y="3425"/>
                      <a:pt x="1574" y="2828"/>
                      <a:pt x="1492" y="2231"/>
                    </a:cubicBezTo>
                    <a:cubicBezTo>
                      <a:pt x="1682" y="1743"/>
                      <a:pt x="2225" y="1472"/>
                      <a:pt x="2713" y="1364"/>
                    </a:cubicBezTo>
                    <a:cubicBezTo>
                      <a:pt x="2866" y="1340"/>
                      <a:pt x="3029" y="1322"/>
                      <a:pt x="3194" y="1322"/>
                    </a:cubicBezTo>
                    <a:close/>
                    <a:moveTo>
                      <a:pt x="3368" y="1"/>
                    </a:moveTo>
                    <a:cubicBezTo>
                      <a:pt x="3295" y="1"/>
                      <a:pt x="3221" y="3"/>
                      <a:pt x="3147" y="7"/>
                    </a:cubicBezTo>
                    <a:cubicBezTo>
                      <a:pt x="2198" y="7"/>
                      <a:pt x="1167" y="468"/>
                      <a:pt x="733" y="1364"/>
                    </a:cubicBezTo>
                    <a:cubicBezTo>
                      <a:pt x="624" y="1608"/>
                      <a:pt x="380" y="1770"/>
                      <a:pt x="272" y="2042"/>
                    </a:cubicBezTo>
                    <a:cubicBezTo>
                      <a:pt x="0" y="2693"/>
                      <a:pt x="82" y="3425"/>
                      <a:pt x="326" y="4049"/>
                    </a:cubicBezTo>
                    <a:cubicBezTo>
                      <a:pt x="739" y="5219"/>
                      <a:pt x="1947" y="6001"/>
                      <a:pt x="3147" y="6001"/>
                    </a:cubicBezTo>
                    <a:cubicBezTo>
                      <a:pt x="3366" y="6001"/>
                      <a:pt x="3584" y="5975"/>
                      <a:pt x="3798" y="5920"/>
                    </a:cubicBezTo>
                    <a:cubicBezTo>
                      <a:pt x="4747" y="5703"/>
                      <a:pt x="5561" y="5025"/>
                      <a:pt x="5886" y="4103"/>
                    </a:cubicBezTo>
                    <a:cubicBezTo>
                      <a:pt x="6212" y="3262"/>
                      <a:pt x="6076" y="2259"/>
                      <a:pt x="5669" y="1472"/>
                    </a:cubicBezTo>
                    <a:cubicBezTo>
                      <a:pt x="5425" y="984"/>
                      <a:pt x="5046" y="523"/>
                      <a:pt x="4557" y="279"/>
                    </a:cubicBezTo>
                    <a:cubicBezTo>
                      <a:pt x="4189" y="71"/>
                      <a:pt x="3782" y="1"/>
                      <a:pt x="3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27"/>
              <p:cNvSpPr/>
              <p:nvPr/>
            </p:nvSpPr>
            <p:spPr>
              <a:xfrm>
                <a:off x="1748900" y="4268250"/>
                <a:ext cx="122775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5014" extrusionOk="0">
                    <a:moveTo>
                      <a:pt x="2719" y="1270"/>
                    </a:moveTo>
                    <a:cubicBezTo>
                      <a:pt x="2920" y="1270"/>
                      <a:pt x="3105" y="1336"/>
                      <a:pt x="3229" y="1479"/>
                    </a:cubicBezTo>
                    <a:cubicBezTo>
                      <a:pt x="3608" y="1859"/>
                      <a:pt x="3744" y="2429"/>
                      <a:pt x="3581" y="2917"/>
                    </a:cubicBezTo>
                    <a:cubicBezTo>
                      <a:pt x="3419" y="3378"/>
                      <a:pt x="2985" y="3758"/>
                      <a:pt x="2469" y="3758"/>
                    </a:cubicBezTo>
                    <a:cubicBezTo>
                      <a:pt x="2198" y="3758"/>
                      <a:pt x="1954" y="3595"/>
                      <a:pt x="1764" y="3405"/>
                    </a:cubicBezTo>
                    <a:cubicBezTo>
                      <a:pt x="1439" y="3107"/>
                      <a:pt x="1194" y="2754"/>
                      <a:pt x="869" y="2456"/>
                    </a:cubicBezTo>
                    <a:cubicBezTo>
                      <a:pt x="1005" y="2130"/>
                      <a:pt x="1276" y="1832"/>
                      <a:pt x="1574" y="1615"/>
                    </a:cubicBezTo>
                    <a:cubicBezTo>
                      <a:pt x="1845" y="1398"/>
                      <a:pt x="2198" y="1317"/>
                      <a:pt x="2524" y="1289"/>
                    </a:cubicBezTo>
                    <a:cubicBezTo>
                      <a:pt x="2589" y="1276"/>
                      <a:pt x="2655" y="1270"/>
                      <a:pt x="2719" y="1270"/>
                    </a:cubicBezTo>
                    <a:close/>
                    <a:moveTo>
                      <a:pt x="2524" y="0"/>
                    </a:moveTo>
                    <a:cubicBezTo>
                      <a:pt x="2387" y="0"/>
                      <a:pt x="2250" y="14"/>
                      <a:pt x="2117" y="42"/>
                    </a:cubicBezTo>
                    <a:cubicBezTo>
                      <a:pt x="1791" y="96"/>
                      <a:pt x="1493" y="232"/>
                      <a:pt x="1249" y="421"/>
                    </a:cubicBezTo>
                    <a:cubicBezTo>
                      <a:pt x="815" y="774"/>
                      <a:pt x="381" y="1235"/>
                      <a:pt x="164" y="1778"/>
                    </a:cubicBezTo>
                    <a:cubicBezTo>
                      <a:pt x="28" y="2103"/>
                      <a:pt x="1" y="2456"/>
                      <a:pt x="55" y="2781"/>
                    </a:cubicBezTo>
                    <a:cubicBezTo>
                      <a:pt x="109" y="3025"/>
                      <a:pt x="245" y="3242"/>
                      <a:pt x="354" y="3459"/>
                    </a:cubicBezTo>
                    <a:cubicBezTo>
                      <a:pt x="652" y="4056"/>
                      <a:pt x="1140" y="4626"/>
                      <a:pt x="1764" y="4870"/>
                    </a:cubicBezTo>
                    <a:cubicBezTo>
                      <a:pt x="1991" y="4969"/>
                      <a:pt x="2233" y="5013"/>
                      <a:pt x="2475" y="5013"/>
                    </a:cubicBezTo>
                    <a:cubicBezTo>
                      <a:pt x="2896" y="5013"/>
                      <a:pt x="3318" y="4877"/>
                      <a:pt x="3663" y="4653"/>
                    </a:cubicBezTo>
                    <a:cubicBezTo>
                      <a:pt x="4422" y="4137"/>
                      <a:pt x="4910" y="3215"/>
                      <a:pt x="4829" y="2293"/>
                    </a:cubicBezTo>
                    <a:cubicBezTo>
                      <a:pt x="4748" y="1506"/>
                      <a:pt x="4341" y="720"/>
                      <a:pt x="3663" y="313"/>
                    </a:cubicBezTo>
                    <a:cubicBezTo>
                      <a:pt x="3321" y="112"/>
                      <a:pt x="2919" y="0"/>
                      <a:pt x="25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27"/>
              <p:cNvSpPr/>
              <p:nvPr/>
            </p:nvSpPr>
            <p:spPr>
              <a:xfrm>
                <a:off x="1603125" y="4420100"/>
                <a:ext cx="150550" cy="156800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6272" extrusionOk="0">
                    <a:moveTo>
                      <a:pt x="3056" y="1492"/>
                    </a:moveTo>
                    <a:cubicBezTo>
                      <a:pt x="3275" y="1492"/>
                      <a:pt x="3494" y="1547"/>
                      <a:pt x="3689" y="1671"/>
                    </a:cubicBezTo>
                    <a:cubicBezTo>
                      <a:pt x="4069" y="1888"/>
                      <a:pt x="4367" y="2241"/>
                      <a:pt x="4530" y="2647"/>
                    </a:cubicBezTo>
                    <a:cubicBezTo>
                      <a:pt x="4639" y="2891"/>
                      <a:pt x="4693" y="3163"/>
                      <a:pt x="4611" y="3434"/>
                    </a:cubicBezTo>
                    <a:cubicBezTo>
                      <a:pt x="4503" y="3841"/>
                      <a:pt x="4232" y="4166"/>
                      <a:pt x="3933" y="4438"/>
                    </a:cubicBezTo>
                    <a:cubicBezTo>
                      <a:pt x="3689" y="4627"/>
                      <a:pt x="3418" y="4844"/>
                      <a:pt x="3092" y="4844"/>
                    </a:cubicBezTo>
                    <a:cubicBezTo>
                      <a:pt x="2604" y="4790"/>
                      <a:pt x="2170" y="4519"/>
                      <a:pt x="1791" y="4193"/>
                    </a:cubicBezTo>
                    <a:cubicBezTo>
                      <a:pt x="1655" y="4058"/>
                      <a:pt x="1492" y="3922"/>
                      <a:pt x="1384" y="3732"/>
                    </a:cubicBezTo>
                    <a:cubicBezTo>
                      <a:pt x="1357" y="3380"/>
                      <a:pt x="1465" y="3054"/>
                      <a:pt x="1601" y="2729"/>
                    </a:cubicBezTo>
                    <a:cubicBezTo>
                      <a:pt x="1791" y="2213"/>
                      <a:pt x="2143" y="1698"/>
                      <a:pt x="2713" y="1535"/>
                    </a:cubicBezTo>
                    <a:cubicBezTo>
                      <a:pt x="2825" y="1507"/>
                      <a:pt x="2941" y="1492"/>
                      <a:pt x="3056" y="1492"/>
                    </a:cubicBezTo>
                    <a:close/>
                    <a:moveTo>
                      <a:pt x="2865" y="1"/>
                    </a:moveTo>
                    <a:cubicBezTo>
                      <a:pt x="2769" y="1"/>
                      <a:pt x="2673" y="6"/>
                      <a:pt x="2577" y="16"/>
                    </a:cubicBezTo>
                    <a:cubicBezTo>
                      <a:pt x="1926" y="125"/>
                      <a:pt x="1302" y="396"/>
                      <a:pt x="868" y="857"/>
                    </a:cubicBezTo>
                    <a:cubicBezTo>
                      <a:pt x="543" y="1210"/>
                      <a:pt x="353" y="1644"/>
                      <a:pt x="217" y="2105"/>
                    </a:cubicBezTo>
                    <a:cubicBezTo>
                      <a:pt x="82" y="2620"/>
                      <a:pt x="0" y="3217"/>
                      <a:pt x="136" y="3759"/>
                    </a:cubicBezTo>
                    <a:cubicBezTo>
                      <a:pt x="217" y="4031"/>
                      <a:pt x="353" y="4302"/>
                      <a:pt x="489" y="4573"/>
                    </a:cubicBezTo>
                    <a:cubicBezTo>
                      <a:pt x="760" y="5116"/>
                      <a:pt x="1221" y="5522"/>
                      <a:pt x="1736" y="5848"/>
                    </a:cubicBezTo>
                    <a:cubicBezTo>
                      <a:pt x="2159" y="6090"/>
                      <a:pt x="2642" y="6271"/>
                      <a:pt x="3129" y="6271"/>
                    </a:cubicBezTo>
                    <a:cubicBezTo>
                      <a:pt x="3298" y="6271"/>
                      <a:pt x="3467" y="6250"/>
                      <a:pt x="3635" y="6201"/>
                    </a:cubicBezTo>
                    <a:cubicBezTo>
                      <a:pt x="4205" y="6065"/>
                      <a:pt x="4720" y="5685"/>
                      <a:pt x="5127" y="5278"/>
                    </a:cubicBezTo>
                    <a:cubicBezTo>
                      <a:pt x="5615" y="4736"/>
                      <a:pt x="5968" y="4085"/>
                      <a:pt x="5968" y="3353"/>
                    </a:cubicBezTo>
                    <a:cubicBezTo>
                      <a:pt x="6022" y="2322"/>
                      <a:pt x="5452" y="1345"/>
                      <a:pt x="4666" y="694"/>
                    </a:cubicBezTo>
                    <a:cubicBezTo>
                      <a:pt x="4168" y="244"/>
                      <a:pt x="3525" y="1"/>
                      <a:pt x="2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0" name="Google Shape;4910;p27"/>
            <p:cNvGrpSpPr/>
            <p:nvPr/>
          </p:nvGrpSpPr>
          <p:grpSpPr>
            <a:xfrm rot="10800000" flipH="1">
              <a:off x="61750" y="-84925"/>
              <a:ext cx="914325" cy="775900"/>
              <a:chOff x="3063000" y="419175"/>
              <a:chExt cx="914325" cy="775900"/>
            </a:xfrm>
          </p:grpSpPr>
          <p:sp>
            <p:nvSpPr>
              <p:cNvPr id="4911" name="Google Shape;4911;p27"/>
              <p:cNvSpPr/>
              <p:nvPr/>
            </p:nvSpPr>
            <p:spPr>
              <a:xfrm>
                <a:off x="3422825" y="5541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2" y="0"/>
                    </a:moveTo>
                    <a:cubicBezTo>
                      <a:pt x="1" y="78"/>
                      <a:pt x="1" y="93"/>
                      <a:pt x="32" y="93"/>
                    </a:cubicBezTo>
                    <a:cubicBezTo>
                      <a:pt x="32" y="62"/>
                      <a:pt x="32" y="31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27"/>
              <p:cNvSpPr/>
              <p:nvPr/>
            </p:nvSpPr>
            <p:spPr>
              <a:xfrm>
                <a:off x="3391425" y="708450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0"/>
                      <a:pt x="31" y="16"/>
                      <a:pt x="47" y="16"/>
                    </a:cubicBezTo>
                    <a:cubicBezTo>
                      <a:pt x="31" y="0"/>
                      <a:pt x="16" y="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27"/>
              <p:cNvSpPr/>
              <p:nvPr/>
            </p:nvSpPr>
            <p:spPr>
              <a:xfrm>
                <a:off x="3471300" y="597550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16"/>
                    </a:cubicBezTo>
                    <a:lnTo>
                      <a:pt x="16" y="16"/>
                    </a:ln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27"/>
              <p:cNvSpPr/>
              <p:nvPr/>
            </p:nvSpPr>
            <p:spPr>
              <a:xfrm>
                <a:off x="3471675" y="5979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27"/>
              <p:cNvSpPr/>
              <p:nvPr/>
            </p:nvSpPr>
            <p:spPr>
              <a:xfrm>
                <a:off x="3379025" y="703800"/>
                <a:ext cx="235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0" extrusionOk="0">
                    <a:moveTo>
                      <a:pt x="16" y="0"/>
                    </a:moveTo>
                    <a:cubicBezTo>
                      <a:pt x="0" y="0"/>
                      <a:pt x="0" y="16"/>
                      <a:pt x="0" y="16"/>
                    </a:cubicBezTo>
                    <a:cubicBezTo>
                      <a:pt x="31" y="62"/>
                      <a:pt x="62" y="93"/>
                      <a:pt x="93" y="140"/>
                    </a:cubicBezTo>
                    <a:cubicBezTo>
                      <a:pt x="93" y="124"/>
                      <a:pt x="93" y="124"/>
                      <a:pt x="93" y="109"/>
                    </a:cubicBezTo>
                    <a:cubicBezTo>
                      <a:pt x="62" y="78"/>
                      <a:pt x="31" y="31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27"/>
              <p:cNvSpPr/>
              <p:nvPr/>
            </p:nvSpPr>
            <p:spPr>
              <a:xfrm>
                <a:off x="3390650" y="688275"/>
                <a:ext cx="117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" extrusionOk="0">
                    <a:moveTo>
                      <a:pt x="0" y="1"/>
                    </a:moveTo>
                    <a:cubicBezTo>
                      <a:pt x="0" y="1"/>
                      <a:pt x="16" y="16"/>
                      <a:pt x="47" y="16"/>
                    </a:cubicBezTo>
                    <a:cubicBezTo>
                      <a:pt x="47" y="16"/>
                      <a:pt x="31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27"/>
              <p:cNvSpPr/>
              <p:nvPr/>
            </p:nvSpPr>
            <p:spPr>
              <a:xfrm>
                <a:off x="3337525" y="694875"/>
                <a:ext cx="2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1" y="0"/>
                    </a:moveTo>
                    <a:cubicBezTo>
                      <a:pt x="32" y="31"/>
                      <a:pt x="47" y="62"/>
                      <a:pt x="78" y="93"/>
                    </a:cubicBezTo>
                    <a:cubicBezTo>
                      <a:pt x="78" y="93"/>
                      <a:pt x="78" y="93"/>
                      <a:pt x="94" y="78"/>
                    </a:cubicBezTo>
                    <a:cubicBezTo>
                      <a:pt x="63" y="47"/>
                      <a:pt x="47" y="31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27"/>
              <p:cNvSpPr/>
              <p:nvPr/>
            </p:nvSpPr>
            <p:spPr>
              <a:xfrm>
                <a:off x="3337150" y="6941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0" y="16"/>
                      <a:pt x="0" y="16"/>
                      <a:pt x="16" y="31"/>
                    </a:cubicBez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27"/>
              <p:cNvSpPr/>
              <p:nvPr/>
            </p:nvSpPr>
            <p:spPr>
              <a:xfrm>
                <a:off x="3387925" y="6890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6"/>
                    </a:cubicBezTo>
                    <a:lnTo>
                      <a:pt x="32" y="16"/>
                    </a:lnTo>
                    <a:cubicBezTo>
                      <a:pt x="16" y="16"/>
                      <a:pt x="16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27"/>
              <p:cNvSpPr/>
              <p:nvPr/>
            </p:nvSpPr>
            <p:spPr>
              <a:xfrm>
                <a:off x="3313875" y="537050"/>
                <a:ext cx="178375" cy="180825"/>
              </a:xfrm>
              <a:custGeom>
                <a:avLst/>
                <a:gdLst/>
                <a:ahLst/>
                <a:cxnLst/>
                <a:rect l="l" t="t" r="r" b="b"/>
                <a:pathLst>
                  <a:path w="7135" h="7233" extrusionOk="0">
                    <a:moveTo>
                      <a:pt x="4979" y="311"/>
                    </a:moveTo>
                    <a:lnTo>
                      <a:pt x="5227" y="528"/>
                    </a:lnTo>
                    <a:cubicBezTo>
                      <a:pt x="5227" y="590"/>
                      <a:pt x="5227" y="637"/>
                      <a:pt x="5150" y="699"/>
                    </a:cubicBezTo>
                    <a:cubicBezTo>
                      <a:pt x="5088" y="652"/>
                      <a:pt x="5150" y="606"/>
                      <a:pt x="5134" y="559"/>
                    </a:cubicBezTo>
                    <a:cubicBezTo>
                      <a:pt x="5124" y="555"/>
                      <a:pt x="5115" y="553"/>
                      <a:pt x="5108" y="553"/>
                    </a:cubicBezTo>
                    <a:cubicBezTo>
                      <a:pt x="5041" y="553"/>
                      <a:pt x="5104" y="736"/>
                      <a:pt x="4964" y="792"/>
                    </a:cubicBezTo>
                    <a:lnTo>
                      <a:pt x="4979" y="513"/>
                    </a:lnTo>
                    <a:lnTo>
                      <a:pt x="4902" y="544"/>
                    </a:lnTo>
                    <a:cubicBezTo>
                      <a:pt x="4886" y="435"/>
                      <a:pt x="4886" y="358"/>
                      <a:pt x="4886" y="358"/>
                    </a:cubicBezTo>
                    <a:lnTo>
                      <a:pt x="4886" y="358"/>
                    </a:lnTo>
                    <a:cubicBezTo>
                      <a:pt x="4890" y="361"/>
                      <a:pt x="4895" y="363"/>
                      <a:pt x="4901" y="363"/>
                    </a:cubicBezTo>
                    <a:cubicBezTo>
                      <a:pt x="4918" y="363"/>
                      <a:pt x="4944" y="346"/>
                      <a:pt x="4979" y="311"/>
                    </a:cubicBezTo>
                    <a:close/>
                    <a:moveTo>
                      <a:pt x="4374" y="931"/>
                    </a:moveTo>
                    <a:cubicBezTo>
                      <a:pt x="4390" y="947"/>
                      <a:pt x="4405" y="962"/>
                      <a:pt x="4421" y="978"/>
                    </a:cubicBezTo>
                    <a:lnTo>
                      <a:pt x="4405" y="978"/>
                    </a:lnTo>
                    <a:lnTo>
                      <a:pt x="4359" y="947"/>
                    </a:lnTo>
                    <a:lnTo>
                      <a:pt x="4359" y="947"/>
                    </a:lnTo>
                    <a:cubicBezTo>
                      <a:pt x="4374" y="962"/>
                      <a:pt x="4390" y="962"/>
                      <a:pt x="4390" y="978"/>
                    </a:cubicBezTo>
                    <a:lnTo>
                      <a:pt x="4328" y="978"/>
                    </a:lnTo>
                    <a:cubicBezTo>
                      <a:pt x="4343" y="962"/>
                      <a:pt x="4359" y="962"/>
                      <a:pt x="4359" y="947"/>
                    </a:cubicBezTo>
                    <a:cubicBezTo>
                      <a:pt x="4374" y="947"/>
                      <a:pt x="4374" y="931"/>
                      <a:pt x="4374" y="931"/>
                    </a:cubicBezTo>
                    <a:close/>
                    <a:moveTo>
                      <a:pt x="4514" y="1056"/>
                    </a:moveTo>
                    <a:cubicBezTo>
                      <a:pt x="4514" y="1071"/>
                      <a:pt x="4529" y="1071"/>
                      <a:pt x="4529" y="1087"/>
                    </a:cubicBezTo>
                    <a:cubicBezTo>
                      <a:pt x="4529" y="1087"/>
                      <a:pt x="4529" y="1087"/>
                      <a:pt x="4529" y="1102"/>
                    </a:cubicBezTo>
                    <a:cubicBezTo>
                      <a:pt x="4529" y="1118"/>
                      <a:pt x="4529" y="1133"/>
                      <a:pt x="4529" y="1149"/>
                    </a:cubicBezTo>
                    <a:cubicBezTo>
                      <a:pt x="4498" y="1133"/>
                      <a:pt x="4483" y="1102"/>
                      <a:pt x="4498" y="1071"/>
                    </a:cubicBezTo>
                    <a:cubicBezTo>
                      <a:pt x="4498" y="1071"/>
                      <a:pt x="4498" y="1071"/>
                      <a:pt x="4514" y="1056"/>
                    </a:cubicBezTo>
                    <a:close/>
                    <a:moveTo>
                      <a:pt x="5227" y="544"/>
                    </a:moveTo>
                    <a:lnTo>
                      <a:pt x="5522" y="838"/>
                    </a:lnTo>
                    <a:cubicBezTo>
                      <a:pt x="5460" y="900"/>
                      <a:pt x="5429" y="994"/>
                      <a:pt x="5444" y="1071"/>
                    </a:cubicBezTo>
                    <a:cubicBezTo>
                      <a:pt x="5320" y="1133"/>
                      <a:pt x="5196" y="1211"/>
                      <a:pt x="5088" y="1304"/>
                    </a:cubicBezTo>
                    <a:cubicBezTo>
                      <a:pt x="5063" y="1291"/>
                      <a:pt x="5058" y="1279"/>
                      <a:pt x="5041" y="1267"/>
                    </a:cubicBezTo>
                    <a:lnTo>
                      <a:pt x="5041" y="1267"/>
                    </a:lnTo>
                    <a:cubicBezTo>
                      <a:pt x="5041" y="1268"/>
                      <a:pt x="5041" y="1270"/>
                      <a:pt x="5041" y="1273"/>
                    </a:cubicBezTo>
                    <a:cubicBezTo>
                      <a:pt x="5040" y="1270"/>
                      <a:pt x="5038" y="1266"/>
                      <a:pt x="5036" y="1263"/>
                    </a:cubicBezTo>
                    <a:lnTo>
                      <a:pt x="5036" y="1263"/>
                    </a:lnTo>
                    <a:cubicBezTo>
                      <a:pt x="5038" y="1264"/>
                      <a:pt x="5040" y="1265"/>
                      <a:pt x="5041" y="1267"/>
                    </a:cubicBezTo>
                    <a:lnTo>
                      <a:pt x="5041" y="1267"/>
                    </a:lnTo>
                    <a:cubicBezTo>
                      <a:pt x="5041" y="1260"/>
                      <a:pt x="5040" y="1258"/>
                      <a:pt x="5033" y="1257"/>
                    </a:cubicBezTo>
                    <a:lnTo>
                      <a:pt x="5033" y="1257"/>
                    </a:lnTo>
                    <a:cubicBezTo>
                      <a:pt x="5034" y="1259"/>
                      <a:pt x="5035" y="1261"/>
                      <a:pt x="5036" y="1263"/>
                    </a:cubicBezTo>
                    <a:lnTo>
                      <a:pt x="5036" y="1263"/>
                    </a:lnTo>
                    <a:cubicBezTo>
                      <a:pt x="5033" y="1261"/>
                      <a:pt x="5030" y="1259"/>
                      <a:pt x="5026" y="1257"/>
                    </a:cubicBezTo>
                    <a:cubicBezTo>
                      <a:pt x="5029" y="1257"/>
                      <a:pt x="5031" y="1257"/>
                      <a:pt x="5033" y="1257"/>
                    </a:cubicBezTo>
                    <a:lnTo>
                      <a:pt x="5033" y="1257"/>
                    </a:lnTo>
                    <a:cubicBezTo>
                      <a:pt x="5021" y="1231"/>
                      <a:pt x="5010" y="1206"/>
                      <a:pt x="5010" y="1180"/>
                    </a:cubicBezTo>
                    <a:cubicBezTo>
                      <a:pt x="5119" y="978"/>
                      <a:pt x="5227" y="761"/>
                      <a:pt x="5227" y="544"/>
                    </a:cubicBezTo>
                    <a:close/>
                    <a:moveTo>
                      <a:pt x="4095" y="1009"/>
                    </a:moveTo>
                    <a:cubicBezTo>
                      <a:pt x="4080" y="1025"/>
                      <a:pt x="4064" y="1025"/>
                      <a:pt x="4048" y="1040"/>
                    </a:cubicBezTo>
                    <a:cubicBezTo>
                      <a:pt x="4048" y="1040"/>
                      <a:pt x="4048" y="1056"/>
                      <a:pt x="4048" y="1056"/>
                    </a:cubicBezTo>
                    <a:cubicBezTo>
                      <a:pt x="4017" y="1102"/>
                      <a:pt x="3986" y="1149"/>
                      <a:pt x="3955" y="1195"/>
                    </a:cubicBezTo>
                    <a:cubicBezTo>
                      <a:pt x="3862" y="1242"/>
                      <a:pt x="3769" y="1211"/>
                      <a:pt x="3723" y="1350"/>
                    </a:cubicBezTo>
                    <a:lnTo>
                      <a:pt x="3661" y="1366"/>
                    </a:lnTo>
                    <a:cubicBezTo>
                      <a:pt x="3723" y="1273"/>
                      <a:pt x="3785" y="1180"/>
                      <a:pt x="3847" y="1118"/>
                    </a:cubicBezTo>
                    <a:cubicBezTo>
                      <a:pt x="3924" y="1056"/>
                      <a:pt x="4002" y="1009"/>
                      <a:pt x="4095" y="1009"/>
                    </a:cubicBezTo>
                    <a:close/>
                    <a:moveTo>
                      <a:pt x="3723" y="1397"/>
                    </a:moveTo>
                    <a:cubicBezTo>
                      <a:pt x="3738" y="1412"/>
                      <a:pt x="3738" y="1412"/>
                      <a:pt x="3754" y="1412"/>
                    </a:cubicBezTo>
                    <a:lnTo>
                      <a:pt x="3707" y="1412"/>
                    </a:lnTo>
                    <a:lnTo>
                      <a:pt x="3723" y="1397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lnTo>
                      <a:pt x="5817" y="1428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cubicBezTo>
                      <a:pt x="5814" y="1428"/>
                      <a:pt x="5810" y="1428"/>
                      <a:pt x="5806" y="1429"/>
                    </a:cubicBezTo>
                    <a:lnTo>
                      <a:pt x="5806" y="1429"/>
                    </a:lnTo>
                    <a:lnTo>
                      <a:pt x="5817" y="1428"/>
                    </a:lnTo>
                    <a:close/>
                    <a:moveTo>
                      <a:pt x="5599" y="1428"/>
                    </a:moveTo>
                    <a:lnTo>
                      <a:pt x="5630" y="1443"/>
                    </a:lnTo>
                    <a:lnTo>
                      <a:pt x="5584" y="1459"/>
                    </a:lnTo>
                    <a:cubicBezTo>
                      <a:pt x="5584" y="1443"/>
                      <a:pt x="5599" y="1428"/>
                      <a:pt x="5599" y="1428"/>
                    </a:cubicBezTo>
                    <a:close/>
                    <a:moveTo>
                      <a:pt x="5584" y="1645"/>
                    </a:moveTo>
                    <a:cubicBezTo>
                      <a:pt x="5584" y="1660"/>
                      <a:pt x="5568" y="1660"/>
                      <a:pt x="5553" y="1660"/>
                    </a:cubicBezTo>
                    <a:cubicBezTo>
                      <a:pt x="5568" y="1645"/>
                      <a:pt x="5584" y="1645"/>
                      <a:pt x="5584" y="1645"/>
                    </a:cubicBezTo>
                    <a:close/>
                    <a:moveTo>
                      <a:pt x="5522" y="1676"/>
                    </a:moveTo>
                    <a:cubicBezTo>
                      <a:pt x="5522" y="1676"/>
                      <a:pt x="5506" y="1676"/>
                      <a:pt x="5506" y="1691"/>
                    </a:cubicBezTo>
                    <a:cubicBezTo>
                      <a:pt x="5506" y="1676"/>
                      <a:pt x="5506" y="1676"/>
                      <a:pt x="5506" y="1676"/>
                    </a:cubicBezTo>
                    <a:close/>
                    <a:moveTo>
                      <a:pt x="5677" y="1490"/>
                    </a:moveTo>
                    <a:lnTo>
                      <a:pt x="5832" y="1645"/>
                    </a:lnTo>
                    <a:cubicBezTo>
                      <a:pt x="5801" y="1722"/>
                      <a:pt x="5770" y="1784"/>
                      <a:pt x="5739" y="1847"/>
                    </a:cubicBezTo>
                    <a:cubicBezTo>
                      <a:pt x="5693" y="1800"/>
                      <a:pt x="5646" y="1753"/>
                      <a:pt x="5599" y="1707"/>
                    </a:cubicBezTo>
                    <a:cubicBezTo>
                      <a:pt x="5615" y="1676"/>
                      <a:pt x="5646" y="1645"/>
                      <a:pt x="5646" y="1614"/>
                    </a:cubicBezTo>
                    <a:cubicBezTo>
                      <a:pt x="5646" y="1598"/>
                      <a:pt x="5661" y="1583"/>
                      <a:pt x="5661" y="1567"/>
                    </a:cubicBezTo>
                    <a:lnTo>
                      <a:pt x="5646" y="1552"/>
                    </a:lnTo>
                    <a:cubicBezTo>
                      <a:pt x="5615" y="1583"/>
                      <a:pt x="5568" y="1614"/>
                      <a:pt x="5522" y="1629"/>
                    </a:cubicBezTo>
                    <a:cubicBezTo>
                      <a:pt x="5522" y="1629"/>
                      <a:pt x="5506" y="1614"/>
                      <a:pt x="5506" y="1614"/>
                    </a:cubicBezTo>
                    <a:cubicBezTo>
                      <a:pt x="5553" y="1567"/>
                      <a:pt x="5615" y="1521"/>
                      <a:pt x="5677" y="1490"/>
                    </a:cubicBezTo>
                    <a:close/>
                    <a:moveTo>
                      <a:pt x="5817" y="1428"/>
                    </a:moveTo>
                    <a:lnTo>
                      <a:pt x="6251" y="1847"/>
                    </a:lnTo>
                    <a:lnTo>
                      <a:pt x="6251" y="1847"/>
                    </a:lnTo>
                    <a:cubicBezTo>
                      <a:pt x="6251" y="1847"/>
                      <a:pt x="6251" y="1847"/>
                      <a:pt x="6251" y="1847"/>
                    </a:cubicBezTo>
                    <a:lnTo>
                      <a:pt x="5817" y="1428"/>
                    </a:lnTo>
                    <a:close/>
                    <a:moveTo>
                      <a:pt x="6251" y="1847"/>
                    </a:moveTo>
                    <a:cubicBezTo>
                      <a:pt x="6251" y="1862"/>
                      <a:pt x="6235" y="1862"/>
                      <a:pt x="6235" y="1862"/>
                    </a:cubicBezTo>
                    <a:lnTo>
                      <a:pt x="6266" y="1862"/>
                    </a:lnTo>
                    <a:lnTo>
                      <a:pt x="6251" y="1847"/>
                    </a:lnTo>
                    <a:close/>
                    <a:moveTo>
                      <a:pt x="3335" y="2048"/>
                    </a:moveTo>
                    <a:cubicBezTo>
                      <a:pt x="3320" y="2095"/>
                      <a:pt x="3320" y="2126"/>
                      <a:pt x="3335" y="2126"/>
                    </a:cubicBezTo>
                    <a:cubicBezTo>
                      <a:pt x="3320" y="2157"/>
                      <a:pt x="3289" y="2172"/>
                      <a:pt x="3273" y="2188"/>
                    </a:cubicBezTo>
                    <a:cubicBezTo>
                      <a:pt x="3273" y="2172"/>
                      <a:pt x="3258" y="2157"/>
                      <a:pt x="3242" y="2157"/>
                    </a:cubicBezTo>
                    <a:cubicBezTo>
                      <a:pt x="3273" y="2126"/>
                      <a:pt x="3289" y="2095"/>
                      <a:pt x="3335" y="2048"/>
                    </a:cubicBezTo>
                    <a:close/>
                    <a:moveTo>
                      <a:pt x="3121" y="2235"/>
                    </a:moveTo>
                    <a:lnTo>
                      <a:pt x="3121" y="2235"/>
                    </a:lnTo>
                    <a:cubicBezTo>
                      <a:pt x="3116" y="2236"/>
                      <a:pt x="3112" y="2240"/>
                      <a:pt x="3102" y="2250"/>
                    </a:cubicBezTo>
                    <a:cubicBezTo>
                      <a:pt x="3111" y="2246"/>
                      <a:pt x="3116" y="2241"/>
                      <a:pt x="3121" y="2235"/>
                    </a:cubicBezTo>
                    <a:close/>
                    <a:moveTo>
                      <a:pt x="3164" y="2219"/>
                    </a:moveTo>
                    <a:lnTo>
                      <a:pt x="3180" y="2250"/>
                    </a:lnTo>
                    <a:cubicBezTo>
                      <a:pt x="3180" y="2265"/>
                      <a:pt x="3180" y="2265"/>
                      <a:pt x="3180" y="2265"/>
                    </a:cubicBezTo>
                    <a:cubicBezTo>
                      <a:pt x="3164" y="2265"/>
                      <a:pt x="3164" y="2281"/>
                      <a:pt x="3149" y="2281"/>
                    </a:cubicBezTo>
                    <a:cubicBezTo>
                      <a:pt x="3118" y="2281"/>
                      <a:pt x="3149" y="2234"/>
                      <a:pt x="3149" y="2219"/>
                    </a:cubicBezTo>
                    <a:close/>
                    <a:moveTo>
                      <a:pt x="5724" y="1025"/>
                    </a:moveTo>
                    <a:lnTo>
                      <a:pt x="6933" y="2188"/>
                    </a:lnTo>
                    <a:cubicBezTo>
                      <a:pt x="6933" y="2219"/>
                      <a:pt x="6933" y="2250"/>
                      <a:pt x="6918" y="2281"/>
                    </a:cubicBezTo>
                    <a:cubicBezTo>
                      <a:pt x="6901" y="2264"/>
                      <a:pt x="6881" y="2244"/>
                      <a:pt x="6858" y="2244"/>
                    </a:cubicBezTo>
                    <a:cubicBezTo>
                      <a:pt x="6840" y="2244"/>
                      <a:pt x="6820" y="2257"/>
                      <a:pt x="6801" y="2296"/>
                    </a:cubicBezTo>
                    <a:lnTo>
                      <a:pt x="6801" y="2296"/>
                    </a:lnTo>
                    <a:cubicBezTo>
                      <a:pt x="6817" y="2233"/>
                      <a:pt x="6840" y="2181"/>
                      <a:pt x="6840" y="2141"/>
                    </a:cubicBezTo>
                    <a:lnTo>
                      <a:pt x="5724" y="1025"/>
                    </a:lnTo>
                    <a:close/>
                    <a:moveTo>
                      <a:pt x="5724" y="1226"/>
                    </a:moveTo>
                    <a:lnTo>
                      <a:pt x="6452" y="1955"/>
                    </a:lnTo>
                    <a:cubicBezTo>
                      <a:pt x="6452" y="2048"/>
                      <a:pt x="6452" y="2141"/>
                      <a:pt x="6468" y="2141"/>
                    </a:cubicBezTo>
                    <a:cubicBezTo>
                      <a:pt x="6359" y="2203"/>
                      <a:pt x="6313" y="2312"/>
                      <a:pt x="6220" y="2327"/>
                    </a:cubicBezTo>
                    <a:cubicBezTo>
                      <a:pt x="6220" y="2327"/>
                      <a:pt x="6204" y="2312"/>
                      <a:pt x="6204" y="2312"/>
                    </a:cubicBezTo>
                    <a:lnTo>
                      <a:pt x="6189" y="2126"/>
                    </a:lnTo>
                    <a:lnTo>
                      <a:pt x="6313" y="2126"/>
                    </a:lnTo>
                    <a:lnTo>
                      <a:pt x="6251" y="1971"/>
                    </a:lnTo>
                    <a:cubicBezTo>
                      <a:pt x="6189" y="2017"/>
                      <a:pt x="6111" y="2079"/>
                      <a:pt x="6034" y="2141"/>
                    </a:cubicBezTo>
                    <a:cubicBezTo>
                      <a:pt x="5987" y="2095"/>
                      <a:pt x="5956" y="2064"/>
                      <a:pt x="5925" y="2033"/>
                    </a:cubicBezTo>
                    <a:cubicBezTo>
                      <a:pt x="5956" y="1955"/>
                      <a:pt x="6003" y="1847"/>
                      <a:pt x="6018" y="1738"/>
                    </a:cubicBezTo>
                    <a:lnTo>
                      <a:pt x="5941" y="1645"/>
                    </a:lnTo>
                    <a:cubicBezTo>
                      <a:pt x="5925" y="1660"/>
                      <a:pt x="5925" y="1660"/>
                      <a:pt x="5925" y="1660"/>
                    </a:cubicBezTo>
                    <a:lnTo>
                      <a:pt x="5724" y="1459"/>
                    </a:lnTo>
                    <a:cubicBezTo>
                      <a:pt x="5749" y="1446"/>
                      <a:pt x="5785" y="1433"/>
                      <a:pt x="5806" y="1429"/>
                    </a:cubicBezTo>
                    <a:lnTo>
                      <a:pt x="5806" y="1429"/>
                    </a:lnTo>
                    <a:lnTo>
                      <a:pt x="5693" y="1443"/>
                    </a:lnTo>
                    <a:lnTo>
                      <a:pt x="5630" y="1381"/>
                    </a:lnTo>
                    <a:cubicBezTo>
                      <a:pt x="5646" y="1335"/>
                      <a:pt x="5693" y="1273"/>
                      <a:pt x="5724" y="1226"/>
                    </a:cubicBezTo>
                    <a:close/>
                    <a:moveTo>
                      <a:pt x="3071" y="2343"/>
                    </a:moveTo>
                    <a:lnTo>
                      <a:pt x="3071" y="2343"/>
                    </a:lnTo>
                    <a:cubicBezTo>
                      <a:pt x="3068" y="2346"/>
                      <a:pt x="3065" y="2350"/>
                      <a:pt x="3063" y="2353"/>
                    </a:cubicBezTo>
                    <a:lnTo>
                      <a:pt x="3063" y="2353"/>
                    </a:lnTo>
                    <a:cubicBezTo>
                      <a:pt x="3066" y="2350"/>
                      <a:pt x="3069" y="2346"/>
                      <a:pt x="3071" y="2343"/>
                    </a:cubicBezTo>
                    <a:close/>
                    <a:moveTo>
                      <a:pt x="6328" y="2281"/>
                    </a:moveTo>
                    <a:cubicBezTo>
                      <a:pt x="6343" y="2318"/>
                      <a:pt x="6371" y="2329"/>
                      <a:pt x="6402" y="2329"/>
                    </a:cubicBezTo>
                    <a:cubicBezTo>
                      <a:pt x="6451" y="2329"/>
                      <a:pt x="6509" y="2302"/>
                      <a:pt x="6544" y="2302"/>
                    </a:cubicBezTo>
                    <a:cubicBezTo>
                      <a:pt x="6581" y="2302"/>
                      <a:pt x="6594" y="2331"/>
                      <a:pt x="6546" y="2451"/>
                    </a:cubicBezTo>
                    <a:cubicBezTo>
                      <a:pt x="6540" y="2420"/>
                      <a:pt x="6523" y="2410"/>
                      <a:pt x="6500" y="2410"/>
                    </a:cubicBezTo>
                    <a:cubicBezTo>
                      <a:pt x="6454" y="2410"/>
                      <a:pt x="6385" y="2451"/>
                      <a:pt x="6344" y="2451"/>
                    </a:cubicBezTo>
                    <a:cubicBezTo>
                      <a:pt x="6344" y="2451"/>
                      <a:pt x="6328" y="2467"/>
                      <a:pt x="6328" y="2482"/>
                    </a:cubicBezTo>
                    <a:lnTo>
                      <a:pt x="6297" y="2451"/>
                    </a:lnTo>
                    <a:lnTo>
                      <a:pt x="6297" y="2451"/>
                    </a:lnTo>
                    <a:cubicBezTo>
                      <a:pt x="6297" y="2467"/>
                      <a:pt x="6313" y="2482"/>
                      <a:pt x="6313" y="2482"/>
                    </a:cubicBezTo>
                    <a:cubicBezTo>
                      <a:pt x="6297" y="2482"/>
                      <a:pt x="6282" y="2467"/>
                      <a:pt x="6282" y="2451"/>
                    </a:cubicBezTo>
                    <a:cubicBezTo>
                      <a:pt x="6282" y="2451"/>
                      <a:pt x="6282" y="2451"/>
                      <a:pt x="6282" y="2436"/>
                    </a:cubicBezTo>
                    <a:cubicBezTo>
                      <a:pt x="6297" y="2451"/>
                      <a:pt x="6297" y="2451"/>
                      <a:pt x="6297" y="2451"/>
                    </a:cubicBezTo>
                    <a:cubicBezTo>
                      <a:pt x="6297" y="2451"/>
                      <a:pt x="6297" y="2436"/>
                      <a:pt x="6297" y="2436"/>
                    </a:cubicBezTo>
                    <a:cubicBezTo>
                      <a:pt x="6297" y="2436"/>
                      <a:pt x="6297" y="2420"/>
                      <a:pt x="6297" y="2420"/>
                    </a:cubicBezTo>
                    <a:lnTo>
                      <a:pt x="6313" y="2420"/>
                    </a:lnTo>
                    <a:cubicBezTo>
                      <a:pt x="6297" y="2405"/>
                      <a:pt x="6297" y="2405"/>
                      <a:pt x="6282" y="2389"/>
                    </a:cubicBezTo>
                    <a:cubicBezTo>
                      <a:pt x="6297" y="2358"/>
                      <a:pt x="6313" y="2312"/>
                      <a:pt x="6328" y="2281"/>
                    </a:cubicBezTo>
                    <a:close/>
                    <a:moveTo>
                      <a:pt x="6902" y="2358"/>
                    </a:moveTo>
                    <a:cubicBezTo>
                      <a:pt x="6887" y="2420"/>
                      <a:pt x="6856" y="2467"/>
                      <a:pt x="6809" y="2482"/>
                    </a:cubicBezTo>
                    <a:lnTo>
                      <a:pt x="6902" y="2358"/>
                    </a:lnTo>
                    <a:close/>
                    <a:moveTo>
                      <a:pt x="6266" y="2482"/>
                    </a:moveTo>
                    <a:cubicBezTo>
                      <a:pt x="6282" y="2498"/>
                      <a:pt x="6297" y="2513"/>
                      <a:pt x="6313" y="2529"/>
                    </a:cubicBezTo>
                    <a:cubicBezTo>
                      <a:pt x="6297" y="2544"/>
                      <a:pt x="6297" y="2560"/>
                      <a:pt x="6297" y="2591"/>
                    </a:cubicBezTo>
                    <a:lnTo>
                      <a:pt x="6235" y="2591"/>
                    </a:lnTo>
                    <a:cubicBezTo>
                      <a:pt x="6235" y="2560"/>
                      <a:pt x="6251" y="2513"/>
                      <a:pt x="6266" y="2482"/>
                    </a:cubicBezTo>
                    <a:close/>
                    <a:moveTo>
                      <a:pt x="6685" y="2544"/>
                    </a:moveTo>
                    <a:lnTo>
                      <a:pt x="6685" y="2544"/>
                    </a:lnTo>
                    <a:cubicBezTo>
                      <a:pt x="6670" y="2653"/>
                      <a:pt x="6685" y="2762"/>
                      <a:pt x="6623" y="2824"/>
                    </a:cubicBezTo>
                    <a:lnTo>
                      <a:pt x="6639" y="2777"/>
                    </a:lnTo>
                    <a:lnTo>
                      <a:pt x="6639" y="2777"/>
                    </a:lnTo>
                    <a:cubicBezTo>
                      <a:pt x="6608" y="2793"/>
                      <a:pt x="6592" y="2824"/>
                      <a:pt x="6577" y="2839"/>
                    </a:cubicBezTo>
                    <a:cubicBezTo>
                      <a:pt x="6592" y="2746"/>
                      <a:pt x="6639" y="2653"/>
                      <a:pt x="6685" y="2544"/>
                    </a:cubicBezTo>
                    <a:close/>
                    <a:moveTo>
                      <a:pt x="6437" y="2839"/>
                    </a:moveTo>
                    <a:cubicBezTo>
                      <a:pt x="6468" y="2870"/>
                      <a:pt x="6484" y="2901"/>
                      <a:pt x="6515" y="2932"/>
                    </a:cubicBezTo>
                    <a:cubicBezTo>
                      <a:pt x="6484" y="2963"/>
                      <a:pt x="6468" y="3010"/>
                      <a:pt x="6452" y="3056"/>
                    </a:cubicBezTo>
                    <a:cubicBezTo>
                      <a:pt x="6452" y="3041"/>
                      <a:pt x="6452" y="3041"/>
                      <a:pt x="6452" y="3025"/>
                    </a:cubicBezTo>
                    <a:cubicBezTo>
                      <a:pt x="6437" y="3025"/>
                      <a:pt x="6437" y="3010"/>
                      <a:pt x="6421" y="2994"/>
                    </a:cubicBezTo>
                    <a:cubicBezTo>
                      <a:pt x="6457" y="2947"/>
                      <a:pt x="6474" y="2900"/>
                      <a:pt x="6427" y="2900"/>
                    </a:cubicBezTo>
                    <a:cubicBezTo>
                      <a:pt x="6412" y="2900"/>
                      <a:pt x="6390" y="2905"/>
                      <a:pt x="6359" y="2917"/>
                    </a:cubicBezTo>
                    <a:cubicBezTo>
                      <a:pt x="6390" y="2901"/>
                      <a:pt x="6421" y="2870"/>
                      <a:pt x="6437" y="2839"/>
                    </a:cubicBezTo>
                    <a:close/>
                    <a:moveTo>
                      <a:pt x="6251" y="2870"/>
                    </a:moveTo>
                    <a:lnTo>
                      <a:pt x="6251" y="2870"/>
                    </a:lnTo>
                    <a:cubicBezTo>
                      <a:pt x="6282" y="2901"/>
                      <a:pt x="6313" y="2932"/>
                      <a:pt x="6328" y="2979"/>
                    </a:cubicBezTo>
                    <a:cubicBezTo>
                      <a:pt x="6313" y="2963"/>
                      <a:pt x="6282" y="2963"/>
                      <a:pt x="6251" y="2963"/>
                    </a:cubicBezTo>
                    <a:cubicBezTo>
                      <a:pt x="6344" y="2963"/>
                      <a:pt x="6297" y="3025"/>
                      <a:pt x="6266" y="3072"/>
                    </a:cubicBezTo>
                    <a:cubicBezTo>
                      <a:pt x="6251" y="3010"/>
                      <a:pt x="6235" y="2963"/>
                      <a:pt x="6251" y="2870"/>
                    </a:cubicBezTo>
                    <a:close/>
                    <a:moveTo>
                      <a:pt x="6313" y="3103"/>
                    </a:moveTo>
                    <a:cubicBezTo>
                      <a:pt x="6297" y="3103"/>
                      <a:pt x="6297" y="3118"/>
                      <a:pt x="6297" y="3134"/>
                    </a:cubicBezTo>
                    <a:cubicBezTo>
                      <a:pt x="6297" y="3118"/>
                      <a:pt x="6282" y="3118"/>
                      <a:pt x="6282" y="3103"/>
                    </a:cubicBezTo>
                    <a:close/>
                    <a:moveTo>
                      <a:pt x="2342" y="3025"/>
                    </a:moveTo>
                    <a:lnTo>
                      <a:pt x="2342" y="3025"/>
                    </a:lnTo>
                    <a:cubicBezTo>
                      <a:pt x="2327" y="3072"/>
                      <a:pt x="2311" y="3118"/>
                      <a:pt x="2296" y="3149"/>
                    </a:cubicBezTo>
                    <a:lnTo>
                      <a:pt x="2265" y="3149"/>
                    </a:lnTo>
                    <a:cubicBezTo>
                      <a:pt x="2249" y="3103"/>
                      <a:pt x="2296" y="3056"/>
                      <a:pt x="2342" y="3025"/>
                    </a:cubicBezTo>
                    <a:close/>
                    <a:moveTo>
                      <a:pt x="6372" y="3128"/>
                    </a:moveTo>
                    <a:cubicBezTo>
                      <a:pt x="6377" y="3128"/>
                      <a:pt x="6383" y="3130"/>
                      <a:pt x="6390" y="3134"/>
                    </a:cubicBezTo>
                    <a:cubicBezTo>
                      <a:pt x="6406" y="3134"/>
                      <a:pt x="6421" y="3134"/>
                      <a:pt x="6421" y="3149"/>
                    </a:cubicBezTo>
                    <a:cubicBezTo>
                      <a:pt x="6421" y="3165"/>
                      <a:pt x="6421" y="3180"/>
                      <a:pt x="6421" y="3211"/>
                    </a:cubicBezTo>
                    <a:cubicBezTo>
                      <a:pt x="6406" y="3211"/>
                      <a:pt x="6390" y="3196"/>
                      <a:pt x="6390" y="3196"/>
                    </a:cubicBezTo>
                    <a:cubicBezTo>
                      <a:pt x="6359" y="3196"/>
                      <a:pt x="6344" y="3165"/>
                      <a:pt x="6359" y="3134"/>
                    </a:cubicBezTo>
                    <a:lnTo>
                      <a:pt x="6359" y="3134"/>
                    </a:lnTo>
                    <a:cubicBezTo>
                      <a:pt x="6359" y="3165"/>
                      <a:pt x="6375" y="3180"/>
                      <a:pt x="6390" y="3196"/>
                    </a:cubicBezTo>
                    <a:cubicBezTo>
                      <a:pt x="6355" y="3148"/>
                      <a:pt x="6356" y="3128"/>
                      <a:pt x="6372" y="3128"/>
                    </a:cubicBezTo>
                    <a:close/>
                    <a:moveTo>
                      <a:pt x="6142" y="3134"/>
                    </a:moveTo>
                    <a:cubicBezTo>
                      <a:pt x="6142" y="3149"/>
                      <a:pt x="6142" y="3165"/>
                      <a:pt x="6158" y="3180"/>
                    </a:cubicBezTo>
                    <a:cubicBezTo>
                      <a:pt x="6158" y="3211"/>
                      <a:pt x="6158" y="3242"/>
                      <a:pt x="6173" y="3273"/>
                    </a:cubicBezTo>
                    <a:lnTo>
                      <a:pt x="6127" y="3304"/>
                    </a:lnTo>
                    <a:cubicBezTo>
                      <a:pt x="6096" y="3320"/>
                      <a:pt x="6080" y="3320"/>
                      <a:pt x="6049" y="3351"/>
                    </a:cubicBezTo>
                    <a:lnTo>
                      <a:pt x="6096" y="3149"/>
                    </a:lnTo>
                    <a:lnTo>
                      <a:pt x="6127" y="3165"/>
                    </a:lnTo>
                    <a:cubicBezTo>
                      <a:pt x="6142" y="3149"/>
                      <a:pt x="6142" y="3149"/>
                      <a:pt x="6142" y="3134"/>
                    </a:cubicBezTo>
                    <a:close/>
                    <a:moveTo>
                      <a:pt x="6158" y="3460"/>
                    </a:moveTo>
                    <a:lnTo>
                      <a:pt x="6204" y="3537"/>
                    </a:lnTo>
                    <a:cubicBezTo>
                      <a:pt x="6182" y="3564"/>
                      <a:pt x="6165" y="3574"/>
                      <a:pt x="6153" y="3574"/>
                    </a:cubicBezTo>
                    <a:cubicBezTo>
                      <a:pt x="6123" y="3574"/>
                      <a:pt x="6113" y="3517"/>
                      <a:pt x="6080" y="3506"/>
                    </a:cubicBezTo>
                    <a:cubicBezTo>
                      <a:pt x="6096" y="3475"/>
                      <a:pt x="6127" y="3460"/>
                      <a:pt x="6142" y="3460"/>
                    </a:cubicBezTo>
                    <a:lnTo>
                      <a:pt x="6142" y="3475"/>
                    </a:lnTo>
                    <a:cubicBezTo>
                      <a:pt x="6142" y="3475"/>
                      <a:pt x="6158" y="3475"/>
                      <a:pt x="6158" y="3460"/>
                    </a:cubicBezTo>
                    <a:close/>
                    <a:moveTo>
                      <a:pt x="5987" y="3615"/>
                    </a:moveTo>
                    <a:cubicBezTo>
                      <a:pt x="5987" y="3661"/>
                      <a:pt x="5956" y="3692"/>
                      <a:pt x="5925" y="3723"/>
                    </a:cubicBezTo>
                    <a:cubicBezTo>
                      <a:pt x="5956" y="3677"/>
                      <a:pt x="5972" y="3646"/>
                      <a:pt x="5987" y="3615"/>
                    </a:cubicBezTo>
                    <a:close/>
                    <a:moveTo>
                      <a:pt x="5682" y="4081"/>
                    </a:moveTo>
                    <a:cubicBezTo>
                      <a:pt x="5679" y="4082"/>
                      <a:pt x="5683" y="4086"/>
                      <a:pt x="5693" y="4095"/>
                    </a:cubicBezTo>
                    <a:cubicBezTo>
                      <a:pt x="5693" y="4095"/>
                      <a:pt x="5686" y="4089"/>
                      <a:pt x="5682" y="4081"/>
                    </a:cubicBezTo>
                    <a:close/>
                    <a:moveTo>
                      <a:pt x="1412" y="4654"/>
                    </a:moveTo>
                    <a:cubicBezTo>
                      <a:pt x="1427" y="4669"/>
                      <a:pt x="1443" y="4685"/>
                      <a:pt x="1458" y="4700"/>
                    </a:cubicBezTo>
                    <a:cubicBezTo>
                      <a:pt x="1458" y="4700"/>
                      <a:pt x="1458" y="4700"/>
                      <a:pt x="1458" y="4716"/>
                    </a:cubicBezTo>
                    <a:lnTo>
                      <a:pt x="1443" y="4716"/>
                    </a:lnTo>
                    <a:cubicBezTo>
                      <a:pt x="1427" y="4700"/>
                      <a:pt x="1412" y="4685"/>
                      <a:pt x="1396" y="4669"/>
                    </a:cubicBezTo>
                    <a:cubicBezTo>
                      <a:pt x="1396" y="4654"/>
                      <a:pt x="1396" y="4654"/>
                      <a:pt x="1412" y="4654"/>
                    </a:cubicBezTo>
                    <a:close/>
                    <a:moveTo>
                      <a:pt x="790" y="4828"/>
                    </a:moveTo>
                    <a:cubicBezTo>
                      <a:pt x="803" y="4828"/>
                      <a:pt x="815" y="4832"/>
                      <a:pt x="823" y="4840"/>
                    </a:cubicBezTo>
                    <a:cubicBezTo>
                      <a:pt x="823" y="4840"/>
                      <a:pt x="823" y="4855"/>
                      <a:pt x="823" y="4855"/>
                    </a:cubicBezTo>
                    <a:cubicBezTo>
                      <a:pt x="809" y="4860"/>
                      <a:pt x="798" y="4862"/>
                      <a:pt x="789" y="4862"/>
                    </a:cubicBezTo>
                    <a:cubicBezTo>
                      <a:pt x="767" y="4862"/>
                      <a:pt x="756" y="4851"/>
                      <a:pt x="745" y="4840"/>
                    </a:cubicBezTo>
                    <a:cubicBezTo>
                      <a:pt x="760" y="4832"/>
                      <a:pt x="776" y="4828"/>
                      <a:pt x="790" y="4828"/>
                    </a:cubicBezTo>
                    <a:close/>
                    <a:moveTo>
                      <a:pt x="3862" y="4793"/>
                    </a:moveTo>
                    <a:cubicBezTo>
                      <a:pt x="3878" y="4809"/>
                      <a:pt x="3893" y="4809"/>
                      <a:pt x="3909" y="4824"/>
                    </a:cubicBezTo>
                    <a:cubicBezTo>
                      <a:pt x="3878" y="4840"/>
                      <a:pt x="3847" y="4855"/>
                      <a:pt x="3831" y="4886"/>
                    </a:cubicBezTo>
                    <a:cubicBezTo>
                      <a:pt x="3831" y="4871"/>
                      <a:pt x="3831" y="4855"/>
                      <a:pt x="3831" y="4840"/>
                    </a:cubicBezTo>
                    <a:cubicBezTo>
                      <a:pt x="3847" y="4824"/>
                      <a:pt x="3862" y="4809"/>
                      <a:pt x="3862" y="4793"/>
                    </a:cubicBezTo>
                    <a:close/>
                    <a:moveTo>
                      <a:pt x="2560" y="5088"/>
                    </a:moveTo>
                    <a:cubicBezTo>
                      <a:pt x="2606" y="5088"/>
                      <a:pt x="2668" y="5104"/>
                      <a:pt x="2715" y="5119"/>
                    </a:cubicBezTo>
                    <a:cubicBezTo>
                      <a:pt x="2715" y="5150"/>
                      <a:pt x="2699" y="5181"/>
                      <a:pt x="2699" y="5212"/>
                    </a:cubicBezTo>
                    <a:cubicBezTo>
                      <a:pt x="2688" y="5201"/>
                      <a:pt x="2693" y="5183"/>
                      <a:pt x="2686" y="5183"/>
                    </a:cubicBezTo>
                    <a:cubicBezTo>
                      <a:pt x="2683" y="5183"/>
                      <a:pt x="2678" y="5187"/>
                      <a:pt x="2668" y="5197"/>
                    </a:cubicBezTo>
                    <a:cubicBezTo>
                      <a:pt x="2653" y="5212"/>
                      <a:pt x="2637" y="5228"/>
                      <a:pt x="2637" y="5243"/>
                    </a:cubicBezTo>
                    <a:cubicBezTo>
                      <a:pt x="2606" y="5228"/>
                      <a:pt x="2606" y="5212"/>
                      <a:pt x="2637" y="5197"/>
                    </a:cubicBezTo>
                    <a:lnTo>
                      <a:pt x="2637" y="5197"/>
                    </a:lnTo>
                    <a:lnTo>
                      <a:pt x="2498" y="5243"/>
                    </a:lnTo>
                    <a:cubicBezTo>
                      <a:pt x="2513" y="5212"/>
                      <a:pt x="2529" y="5181"/>
                      <a:pt x="2544" y="5150"/>
                    </a:cubicBezTo>
                    <a:cubicBezTo>
                      <a:pt x="2544" y="5135"/>
                      <a:pt x="2560" y="5119"/>
                      <a:pt x="2560" y="5088"/>
                    </a:cubicBezTo>
                    <a:close/>
                    <a:moveTo>
                      <a:pt x="3862" y="5166"/>
                    </a:moveTo>
                    <a:cubicBezTo>
                      <a:pt x="3862" y="5181"/>
                      <a:pt x="3862" y="5181"/>
                      <a:pt x="3878" y="5181"/>
                    </a:cubicBezTo>
                    <a:lnTo>
                      <a:pt x="3955" y="5181"/>
                    </a:lnTo>
                    <a:cubicBezTo>
                      <a:pt x="3971" y="5197"/>
                      <a:pt x="3971" y="5228"/>
                      <a:pt x="3986" y="5243"/>
                    </a:cubicBezTo>
                    <a:cubicBezTo>
                      <a:pt x="3955" y="5274"/>
                      <a:pt x="3909" y="5290"/>
                      <a:pt x="3862" y="5290"/>
                    </a:cubicBezTo>
                    <a:lnTo>
                      <a:pt x="3878" y="5181"/>
                    </a:lnTo>
                    <a:lnTo>
                      <a:pt x="3878" y="5181"/>
                    </a:lnTo>
                    <a:cubicBezTo>
                      <a:pt x="3862" y="5181"/>
                      <a:pt x="3862" y="5197"/>
                      <a:pt x="3862" y="5197"/>
                    </a:cubicBezTo>
                    <a:lnTo>
                      <a:pt x="3862" y="5166"/>
                    </a:lnTo>
                    <a:close/>
                    <a:moveTo>
                      <a:pt x="3847" y="5228"/>
                    </a:moveTo>
                    <a:lnTo>
                      <a:pt x="3847" y="5228"/>
                    </a:lnTo>
                    <a:cubicBezTo>
                      <a:pt x="3821" y="5266"/>
                      <a:pt x="3785" y="5294"/>
                      <a:pt x="3747" y="5294"/>
                    </a:cubicBezTo>
                    <a:cubicBezTo>
                      <a:pt x="3739" y="5294"/>
                      <a:pt x="3731" y="5292"/>
                      <a:pt x="3723" y="5290"/>
                    </a:cubicBezTo>
                    <a:cubicBezTo>
                      <a:pt x="3754" y="5259"/>
                      <a:pt x="3800" y="5243"/>
                      <a:pt x="3847" y="5228"/>
                    </a:cubicBezTo>
                    <a:close/>
                    <a:moveTo>
                      <a:pt x="3831" y="5274"/>
                    </a:moveTo>
                    <a:lnTo>
                      <a:pt x="3847" y="5305"/>
                    </a:lnTo>
                    <a:lnTo>
                      <a:pt x="3800" y="5305"/>
                    </a:lnTo>
                    <a:lnTo>
                      <a:pt x="3831" y="5274"/>
                    </a:lnTo>
                    <a:close/>
                    <a:moveTo>
                      <a:pt x="4297" y="5321"/>
                    </a:moveTo>
                    <a:cubicBezTo>
                      <a:pt x="4297" y="5336"/>
                      <a:pt x="4297" y="5336"/>
                      <a:pt x="4297" y="5352"/>
                    </a:cubicBezTo>
                    <a:lnTo>
                      <a:pt x="4266" y="5352"/>
                    </a:lnTo>
                    <a:cubicBezTo>
                      <a:pt x="4281" y="5352"/>
                      <a:pt x="4281" y="5336"/>
                      <a:pt x="4297" y="5321"/>
                    </a:cubicBezTo>
                    <a:close/>
                    <a:moveTo>
                      <a:pt x="4219" y="5321"/>
                    </a:moveTo>
                    <a:cubicBezTo>
                      <a:pt x="4219" y="5336"/>
                      <a:pt x="4219" y="5367"/>
                      <a:pt x="4219" y="5383"/>
                    </a:cubicBezTo>
                    <a:cubicBezTo>
                      <a:pt x="4204" y="5383"/>
                      <a:pt x="4204" y="5398"/>
                      <a:pt x="4188" y="5398"/>
                    </a:cubicBezTo>
                    <a:cubicBezTo>
                      <a:pt x="4204" y="5367"/>
                      <a:pt x="4219" y="5336"/>
                      <a:pt x="4219" y="5321"/>
                    </a:cubicBezTo>
                    <a:close/>
                    <a:moveTo>
                      <a:pt x="3862" y="5367"/>
                    </a:moveTo>
                    <a:cubicBezTo>
                      <a:pt x="3831" y="5398"/>
                      <a:pt x="3785" y="5429"/>
                      <a:pt x="3754" y="5445"/>
                    </a:cubicBezTo>
                    <a:cubicBezTo>
                      <a:pt x="3754" y="5445"/>
                      <a:pt x="3769" y="5429"/>
                      <a:pt x="3769" y="5414"/>
                    </a:cubicBezTo>
                    <a:cubicBezTo>
                      <a:pt x="3800" y="5398"/>
                      <a:pt x="3831" y="5383"/>
                      <a:pt x="3862" y="5367"/>
                    </a:cubicBezTo>
                    <a:close/>
                    <a:moveTo>
                      <a:pt x="3715" y="5449"/>
                    </a:moveTo>
                    <a:lnTo>
                      <a:pt x="3715" y="5449"/>
                    </a:lnTo>
                    <a:cubicBezTo>
                      <a:pt x="3699" y="5461"/>
                      <a:pt x="3687" y="5465"/>
                      <a:pt x="3676" y="5476"/>
                    </a:cubicBezTo>
                    <a:lnTo>
                      <a:pt x="3676" y="5460"/>
                    </a:lnTo>
                    <a:cubicBezTo>
                      <a:pt x="3693" y="5460"/>
                      <a:pt x="3705" y="5456"/>
                      <a:pt x="3715" y="5449"/>
                    </a:cubicBezTo>
                    <a:close/>
                    <a:moveTo>
                      <a:pt x="3475" y="5476"/>
                    </a:moveTo>
                    <a:cubicBezTo>
                      <a:pt x="3475" y="5476"/>
                      <a:pt x="3475" y="5476"/>
                      <a:pt x="3475" y="5491"/>
                    </a:cubicBezTo>
                    <a:lnTo>
                      <a:pt x="3459" y="5491"/>
                    </a:lnTo>
                    <a:cubicBezTo>
                      <a:pt x="3459" y="5476"/>
                      <a:pt x="3459" y="5476"/>
                      <a:pt x="3475" y="5476"/>
                    </a:cubicBezTo>
                    <a:close/>
                    <a:moveTo>
                      <a:pt x="1939" y="5538"/>
                    </a:moveTo>
                    <a:cubicBezTo>
                      <a:pt x="1924" y="5553"/>
                      <a:pt x="1908" y="5569"/>
                      <a:pt x="1893" y="5584"/>
                    </a:cubicBezTo>
                    <a:lnTo>
                      <a:pt x="1877" y="5569"/>
                    </a:lnTo>
                    <a:cubicBezTo>
                      <a:pt x="1877" y="5553"/>
                      <a:pt x="1877" y="5553"/>
                      <a:pt x="1877" y="5553"/>
                    </a:cubicBezTo>
                    <a:cubicBezTo>
                      <a:pt x="1893" y="5553"/>
                      <a:pt x="1908" y="5538"/>
                      <a:pt x="1924" y="5538"/>
                    </a:cubicBezTo>
                    <a:close/>
                    <a:moveTo>
                      <a:pt x="3568" y="5538"/>
                    </a:moveTo>
                    <a:cubicBezTo>
                      <a:pt x="3568" y="5553"/>
                      <a:pt x="3568" y="5553"/>
                      <a:pt x="3568" y="5553"/>
                    </a:cubicBezTo>
                    <a:cubicBezTo>
                      <a:pt x="3552" y="5569"/>
                      <a:pt x="3552" y="5584"/>
                      <a:pt x="3552" y="5600"/>
                    </a:cubicBezTo>
                    <a:cubicBezTo>
                      <a:pt x="3552" y="5569"/>
                      <a:pt x="3537" y="5569"/>
                      <a:pt x="3537" y="5553"/>
                    </a:cubicBezTo>
                    <a:cubicBezTo>
                      <a:pt x="3552" y="5553"/>
                      <a:pt x="3552" y="5553"/>
                      <a:pt x="3568" y="5538"/>
                    </a:cubicBezTo>
                    <a:close/>
                    <a:moveTo>
                      <a:pt x="1815" y="5569"/>
                    </a:moveTo>
                    <a:lnTo>
                      <a:pt x="1846" y="5600"/>
                    </a:lnTo>
                    <a:cubicBezTo>
                      <a:pt x="1846" y="5615"/>
                      <a:pt x="1862" y="5615"/>
                      <a:pt x="1862" y="5615"/>
                    </a:cubicBezTo>
                    <a:cubicBezTo>
                      <a:pt x="1862" y="5631"/>
                      <a:pt x="1846" y="5631"/>
                      <a:pt x="1846" y="5631"/>
                    </a:cubicBezTo>
                    <a:cubicBezTo>
                      <a:pt x="1831" y="5615"/>
                      <a:pt x="1815" y="5600"/>
                      <a:pt x="1800" y="5569"/>
                    </a:cubicBezTo>
                    <a:close/>
                    <a:moveTo>
                      <a:pt x="2451" y="5615"/>
                    </a:moveTo>
                    <a:cubicBezTo>
                      <a:pt x="2467" y="5615"/>
                      <a:pt x="2467" y="5631"/>
                      <a:pt x="2482" y="5631"/>
                    </a:cubicBezTo>
                    <a:lnTo>
                      <a:pt x="2451" y="5631"/>
                    </a:lnTo>
                    <a:cubicBezTo>
                      <a:pt x="2435" y="5631"/>
                      <a:pt x="2435" y="5631"/>
                      <a:pt x="2435" y="5615"/>
                    </a:cubicBezTo>
                    <a:close/>
                    <a:moveTo>
                      <a:pt x="4111" y="5259"/>
                    </a:moveTo>
                    <a:cubicBezTo>
                      <a:pt x="4297" y="5321"/>
                      <a:pt x="4095" y="5383"/>
                      <a:pt x="4157" y="5414"/>
                    </a:cubicBezTo>
                    <a:cubicBezTo>
                      <a:pt x="4157" y="5429"/>
                      <a:pt x="4157" y="5429"/>
                      <a:pt x="4142" y="5429"/>
                    </a:cubicBezTo>
                    <a:cubicBezTo>
                      <a:pt x="4126" y="5414"/>
                      <a:pt x="4111" y="5383"/>
                      <a:pt x="4111" y="5367"/>
                    </a:cubicBezTo>
                    <a:cubicBezTo>
                      <a:pt x="4048" y="5414"/>
                      <a:pt x="4033" y="5460"/>
                      <a:pt x="4048" y="5507"/>
                    </a:cubicBezTo>
                    <a:cubicBezTo>
                      <a:pt x="4017" y="5522"/>
                      <a:pt x="3986" y="5538"/>
                      <a:pt x="3955" y="5569"/>
                    </a:cubicBezTo>
                    <a:cubicBezTo>
                      <a:pt x="3971" y="5522"/>
                      <a:pt x="3986" y="5491"/>
                      <a:pt x="3986" y="5476"/>
                    </a:cubicBezTo>
                    <a:lnTo>
                      <a:pt x="3986" y="5476"/>
                    </a:lnTo>
                    <a:lnTo>
                      <a:pt x="3862" y="5631"/>
                    </a:lnTo>
                    <a:cubicBezTo>
                      <a:pt x="3862" y="5631"/>
                      <a:pt x="3847" y="5631"/>
                      <a:pt x="3847" y="5646"/>
                    </a:cubicBezTo>
                    <a:cubicBezTo>
                      <a:pt x="3831" y="5553"/>
                      <a:pt x="3847" y="5491"/>
                      <a:pt x="3893" y="5414"/>
                    </a:cubicBezTo>
                    <a:cubicBezTo>
                      <a:pt x="3899" y="5416"/>
                      <a:pt x="3904" y="5418"/>
                      <a:pt x="3910" y="5418"/>
                    </a:cubicBezTo>
                    <a:cubicBezTo>
                      <a:pt x="3935" y="5418"/>
                      <a:pt x="3961" y="5390"/>
                      <a:pt x="3986" y="5352"/>
                    </a:cubicBezTo>
                    <a:cubicBezTo>
                      <a:pt x="4002" y="5352"/>
                      <a:pt x="4017" y="5367"/>
                      <a:pt x="4033" y="5367"/>
                    </a:cubicBezTo>
                    <a:cubicBezTo>
                      <a:pt x="4080" y="5321"/>
                      <a:pt x="4080" y="5305"/>
                      <a:pt x="4095" y="5259"/>
                    </a:cubicBezTo>
                    <a:close/>
                    <a:moveTo>
                      <a:pt x="1784" y="5615"/>
                    </a:moveTo>
                    <a:cubicBezTo>
                      <a:pt x="1800" y="5631"/>
                      <a:pt x="1800" y="5646"/>
                      <a:pt x="1815" y="5662"/>
                    </a:cubicBezTo>
                    <a:lnTo>
                      <a:pt x="1769" y="5631"/>
                    </a:lnTo>
                    <a:cubicBezTo>
                      <a:pt x="1769" y="5631"/>
                      <a:pt x="1784" y="5615"/>
                      <a:pt x="1784" y="5615"/>
                    </a:cubicBezTo>
                    <a:close/>
                    <a:moveTo>
                      <a:pt x="218" y="5398"/>
                    </a:moveTo>
                    <a:cubicBezTo>
                      <a:pt x="249" y="5460"/>
                      <a:pt x="295" y="5507"/>
                      <a:pt x="326" y="5553"/>
                    </a:cubicBezTo>
                    <a:cubicBezTo>
                      <a:pt x="311" y="5600"/>
                      <a:pt x="326" y="5631"/>
                      <a:pt x="311" y="5708"/>
                    </a:cubicBezTo>
                    <a:cubicBezTo>
                      <a:pt x="233" y="5693"/>
                      <a:pt x="202" y="5522"/>
                      <a:pt x="218" y="5398"/>
                    </a:cubicBezTo>
                    <a:close/>
                    <a:moveTo>
                      <a:pt x="1738" y="5631"/>
                    </a:moveTo>
                    <a:cubicBezTo>
                      <a:pt x="1753" y="5631"/>
                      <a:pt x="1753" y="5646"/>
                      <a:pt x="1769" y="5662"/>
                    </a:cubicBezTo>
                    <a:cubicBezTo>
                      <a:pt x="1769" y="5662"/>
                      <a:pt x="1769" y="5646"/>
                      <a:pt x="1769" y="5646"/>
                    </a:cubicBezTo>
                    <a:lnTo>
                      <a:pt x="1800" y="5677"/>
                    </a:lnTo>
                    <a:cubicBezTo>
                      <a:pt x="1800" y="5693"/>
                      <a:pt x="1800" y="5693"/>
                      <a:pt x="1800" y="5693"/>
                    </a:cubicBezTo>
                    <a:cubicBezTo>
                      <a:pt x="1784" y="5677"/>
                      <a:pt x="1769" y="5677"/>
                      <a:pt x="1769" y="5662"/>
                    </a:cubicBezTo>
                    <a:cubicBezTo>
                      <a:pt x="1753" y="5662"/>
                      <a:pt x="1753" y="5677"/>
                      <a:pt x="1753" y="5677"/>
                    </a:cubicBezTo>
                    <a:cubicBezTo>
                      <a:pt x="1753" y="5693"/>
                      <a:pt x="1769" y="5708"/>
                      <a:pt x="1784" y="5724"/>
                    </a:cubicBezTo>
                    <a:cubicBezTo>
                      <a:pt x="1769" y="5724"/>
                      <a:pt x="1769" y="5739"/>
                      <a:pt x="1769" y="5739"/>
                    </a:cubicBezTo>
                    <a:cubicBezTo>
                      <a:pt x="1753" y="5724"/>
                      <a:pt x="1753" y="5708"/>
                      <a:pt x="1738" y="5693"/>
                    </a:cubicBezTo>
                    <a:cubicBezTo>
                      <a:pt x="1725" y="5706"/>
                      <a:pt x="1723" y="5708"/>
                      <a:pt x="1713" y="5708"/>
                    </a:cubicBezTo>
                    <a:lnTo>
                      <a:pt x="1713" y="5708"/>
                    </a:lnTo>
                    <a:cubicBezTo>
                      <a:pt x="1713" y="5697"/>
                      <a:pt x="1710" y="5687"/>
                      <a:pt x="1707" y="5677"/>
                    </a:cubicBezTo>
                    <a:cubicBezTo>
                      <a:pt x="1707" y="5677"/>
                      <a:pt x="1707" y="5662"/>
                      <a:pt x="1707" y="5662"/>
                    </a:cubicBezTo>
                    <a:cubicBezTo>
                      <a:pt x="1722" y="5677"/>
                      <a:pt x="1722" y="5693"/>
                      <a:pt x="1738" y="5693"/>
                    </a:cubicBezTo>
                    <a:cubicBezTo>
                      <a:pt x="1738" y="5693"/>
                      <a:pt x="1738" y="5693"/>
                      <a:pt x="1753" y="5677"/>
                    </a:cubicBezTo>
                    <a:cubicBezTo>
                      <a:pt x="1738" y="5677"/>
                      <a:pt x="1738" y="5662"/>
                      <a:pt x="1722" y="5646"/>
                    </a:cubicBezTo>
                    <a:cubicBezTo>
                      <a:pt x="1738" y="5646"/>
                      <a:pt x="1738" y="5631"/>
                      <a:pt x="1738" y="5631"/>
                    </a:cubicBezTo>
                    <a:close/>
                    <a:moveTo>
                      <a:pt x="2017" y="5631"/>
                    </a:moveTo>
                    <a:cubicBezTo>
                      <a:pt x="2017" y="5631"/>
                      <a:pt x="2017" y="5646"/>
                      <a:pt x="2017" y="5646"/>
                    </a:cubicBezTo>
                    <a:lnTo>
                      <a:pt x="2094" y="5724"/>
                    </a:lnTo>
                    <a:cubicBezTo>
                      <a:pt x="2094" y="5724"/>
                      <a:pt x="2094" y="5739"/>
                      <a:pt x="2079" y="5739"/>
                    </a:cubicBezTo>
                    <a:lnTo>
                      <a:pt x="1986" y="5662"/>
                    </a:lnTo>
                    <a:cubicBezTo>
                      <a:pt x="1986" y="5646"/>
                      <a:pt x="2001" y="5646"/>
                      <a:pt x="2017" y="5631"/>
                    </a:cubicBezTo>
                    <a:close/>
                    <a:moveTo>
                      <a:pt x="2032" y="5770"/>
                    </a:moveTo>
                    <a:lnTo>
                      <a:pt x="2048" y="5786"/>
                    </a:lnTo>
                    <a:cubicBezTo>
                      <a:pt x="2032" y="5786"/>
                      <a:pt x="2032" y="5770"/>
                      <a:pt x="2032" y="5770"/>
                    </a:cubicBezTo>
                    <a:close/>
                    <a:moveTo>
                      <a:pt x="2110" y="5739"/>
                    </a:moveTo>
                    <a:lnTo>
                      <a:pt x="2203" y="5817"/>
                    </a:lnTo>
                    <a:cubicBezTo>
                      <a:pt x="2156" y="5817"/>
                      <a:pt x="2125" y="5786"/>
                      <a:pt x="2110" y="5739"/>
                    </a:cubicBezTo>
                    <a:close/>
                    <a:moveTo>
                      <a:pt x="4297" y="5770"/>
                    </a:moveTo>
                    <a:cubicBezTo>
                      <a:pt x="4297" y="5786"/>
                      <a:pt x="4297" y="5801"/>
                      <a:pt x="4297" y="5817"/>
                    </a:cubicBezTo>
                    <a:cubicBezTo>
                      <a:pt x="4288" y="5822"/>
                      <a:pt x="4280" y="5823"/>
                      <a:pt x="4273" y="5823"/>
                    </a:cubicBezTo>
                    <a:cubicBezTo>
                      <a:pt x="4258" y="5823"/>
                      <a:pt x="4250" y="5812"/>
                      <a:pt x="4250" y="5801"/>
                    </a:cubicBezTo>
                    <a:cubicBezTo>
                      <a:pt x="4266" y="5786"/>
                      <a:pt x="4281" y="5770"/>
                      <a:pt x="4297" y="5770"/>
                    </a:cubicBezTo>
                    <a:close/>
                    <a:moveTo>
                      <a:pt x="1924" y="5708"/>
                    </a:moveTo>
                    <a:lnTo>
                      <a:pt x="1924" y="5708"/>
                    </a:lnTo>
                    <a:cubicBezTo>
                      <a:pt x="1936" y="5721"/>
                      <a:pt x="1939" y="5723"/>
                      <a:pt x="1939" y="5732"/>
                    </a:cubicBezTo>
                    <a:lnTo>
                      <a:pt x="1939" y="5732"/>
                    </a:lnTo>
                    <a:lnTo>
                      <a:pt x="1934" y="5729"/>
                    </a:lnTo>
                    <a:lnTo>
                      <a:pt x="1939" y="5739"/>
                    </a:lnTo>
                    <a:cubicBezTo>
                      <a:pt x="1939" y="5736"/>
                      <a:pt x="1939" y="5734"/>
                      <a:pt x="1939" y="5732"/>
                    </a:cubicBezTo>
                    <a:lnTo>
                      <a:pt x="1939" y="5732"/>
                    </a:lnTo>
                    <a:lnTo>
                      <a:pt x="1955" y="5739"/>
                    </a:lnTo>
                    <a:cubicBezTo>
                      <a:pt x="1970" y="5770"/>
                      <a:pt x="1986" y="5801"/>
                      <a:pt x="2001" y="5817"/>
                    </a:cubicBezTo>
                    <a:cubicBezTo>
                      <a:pt x="2001" y="5832"/>
                      <a:pt x="2001" y="5832"/>
                      <a:pt x="2001" y="5832"/>
                    </a:cubicBezTo>
                    <a:lnTo>
                      <a:pt x="1970" y="5817"/>
                    </a:lnTo>
                    <a:cubicBezTo>
                      <a:pt x="1955" y="5786"/>
                      <a:pt x="1939" y="5755"/>
                      <a:pt x="1908" y="5724"/>
                    </a:cubicBezTo>
                    <a:lnTo>
                      <a:pt x="1924" y="5724"/>
                    </a:lnTo>
                    <a:lnTo>
                      <a:pt x="1934" y="5729"/>
                    </a:lnTo>
                    <a:lnTo>
                      <a:pt x="1924" y="5708"/>
                    </a:lnTo>
                    <a:close/>
                    <a:moveTo>
                      <a:pt x="1676" y="5708"/>
                    </a:moveTo>
                    <a:cubicBezTo>
                      <a:pt x="1676" y="5770"/>
                      <a:pt x="1676" y="5817"/>
                      <a:pt x="1613" y="5895"/>
                    </a:cubicBezTo>
                    <a:cubicBezTo>
                      <a:pt x="1598" y="5879"/>
                      <a:pt x="1598" y="5879"/>
                      <a:pt x="1582" y="5864"/>
                    </a:cubicBezTo>
                    <a:cubicBezTo>
                      <a:pt x="1582" y="5864"/>
                      <a:pt x="1582" y="5848"/>
                      <a:pt x="1582" y="5848"/>
                    </a:cubicBezTo>
                    <a:lnTo>
                      <a:pt x="1567" y="5864"/>
                    </a:lnTo>
                    <a:cubicBezTo>
                      <a:pt x="1551" y="5848"/>
                      <a:pt x="1536" y="5832"/>
                      <a:pt x="1536" y="5817"/>
                    </a:cubicBezTo>
                    <a:cubicBezTo>
                      <a:pt x="1551" y="5817"/>
                      <a:pt x="1567" y="5817"/>
                      <a:pt x="1582" y="5801"/>
                    </a:cubicBezTo>
                    <a:cubicBezTo>
                      <a:pt x="1582" y="5817"/>
                      <a:pt x="1582" y="5832"/>
                      <a:pt x="1582" y="5848"/>
                    </a:cubicBezTo>
                    <a:lnTo>
                      <a:pt x="1676" y="5708"/>
                    </a:lnTo>
                    <a:close/>
                    <a:moveTo>
                      <a:pt x="1893" y="5755"/>
                    </a:moveTo>
                    <a:cubicBezTo>
                      <a:pt x="1908" y="5786"/>
                      <a:pt x="1939" y="5832"/>
                      <a:pt x="1970" y="5864"/>
                    </a:cubicBezTo>
                    <a:cubicBezTo>
                      <a:pt x="1955" y="5879"/>
                      <a:pt x="1939" y="5895"/>
                      <a:pt x="1939" y="5895"/>
                    </a:cubicBezTo>
                    <a:cubicBezTo>
                      <a:pt x="1908" y="5864"/>
                      <a:pt x="1877" y="5817"/>
                      <a:pt x="1846" y="5786"/>
                    </a:cubicBezTo>
                    <a:cubicBezTo>
                      <a:pt x="1862" y="5770"/>
                      <a:pt x="1877" y="5755"/>
                      <a:pt x="1877" y="5755"/>
                    </a:cubicBezTo>
                    <a:close/>
                    <a:moveTo>
                      <a:pt x="1831" y="5801"/>
                    </a:moveTo>
                    <a:cubicBezTo>
                      <a:pt x="1862" y="5832"/>
                      <a:pt x="1893" y="5879"/>
                      <a:pt x="1924" y="5926"/>
                    </a:cubicBezTo>
                    <a:lnTo>
                      <a:pt x="1908" y="5926"/>
                    </a:lnTo>
                    <a:cubicBezTo>
                      <a:pt x="1877" y="5895"/>
                      <a:pt x="1846" y="5848"/>
                      <a:pt x="1815" y="5817"/>
                    </a:cubicBezTo>
                    <a:cubicBezTo>
                      <a:pt x="1831" y="5801"/>
                      <a:pt x="1831" y="5801"/>
                      <a:pt x="1831" y="5801"/>
                    </a:cubicBezTo>
                    <a:close/>
                    <a:moveTo>
                      <a:pt x="3971" y="5941"/>
                    </a:moveTo>
                    <a:lnTo>
                      <a:pt x="3971" y="5972"/>
                    </a:lnTo>
                    <a:cubicBezTo>
                      <a:pt x="3971" y="5972"/>
                      <a:pt x="3955" y="5988"/>
                      <a:pt x="3940" y="5988"/>
                    </a:cubicBezTo>
                    <a:cubicBezTo>
                      <a:pt x="3955" y="5972"/>
                      <a:pt x="3971" y="5957"/>
                      <a:pt x="3971" y="5941"/>
                    </a:cubicBezTo>
                    <a:close/>
                    <a:moveTo>
                      <a:pt x="729" y="5972"/>
                    </a:moveTo>
                    <a:cubicBezTo>
                      <a:pt x="729" y="5972"/>
                      <a:pt x="745" y="5988"/>
                      <a:pt x="745" y="6003"/>
                    </a:cubicBezTo>
                    <a:cubicBezTo>
                      <a:pt x="745" y="6003"/>
                      <a:pt x="745" y="6003"/>
                      <a:pt x="745" y="6019"/>
                    </a:cubicBezTo>
                    <a:cubicBezTo>
                      <a:pt x="729" y="6003"/>
                      <a:pt x="714" y="5988"/>
                      <a:pt x="714" y="5972"/>
                    </a:cubicBezTo>
                    <a:close/>
                    <a:moveTo>
                      <a:pt x="2560" y="5848"/>
                    </a:moveTo>
                    <a:cubicBezTo>
                      <a:pt x="2575" y="5864"/>
                      <a:pt x="2575" y="5864"/>
                      <a:pt x="2591" y="5879"/>
                    </a:cubicBezTo>
                    <a:cubicBezTo>
                      <a:pt x="2622" y="5910"/>
                      <a:pt x="2606" y="5972"/>
                      <a:pt x="2591" y="6034"/>
                    </a:cubicBezTo>
                    <a:cubicBezTo>
                      <a:pt x="2560" y="6065"/>
                      <a:pt x="2529" y="6096"/>
                      <a:pt x="2529" y="6158"/>
                    </a:cubicBezTo>
                    <a:lnTo>
                      <a:pt x="2358" y="6003"/>
                    </a:lnTo>
                    <a:lnTo>
                      <a:pt x="2296" y="5941"/>
                    </a:lnTo>
                    <a:cubicBezTo>
                      <a:pt x="2311" y="5926"/>
                      <a:pt x="2311" y="5926"/>
                      <a:pt x="2311" y="5926"/>
                    </a:cubicBezTo>
                    <a:cubicBezTo>
                      <a:pt x="2311" y="5926"/>
                      <a:pt x="2311" y="5926"/>
                      <a:pt x="2311" y="5910"/>
                    </a:cubicBezTo>
                    <a:lnTo>
                      <a:pt x="2358" y="5957"/>
                    </a:lnTo>
                    <a:cubicBezTo>
                      <a:pt x="2358" y="5972"/>
                      <a:pt x="2358" y="5988"/>
                      <a:pt x="2358" y="6003"/>
                    </a:cubicBezTo>
                    <a:lnTo>
                      <a:pt x="2373" y="5972"/>
                    </a:lnTo>
                    <a:lnTo>
                      <a:pt x="2420" y="6019"/>
                    </a:lnTo>
                    <a:cubicBezTo>
                      <a:pt x="2435" y="5972"/>
                      <a:pt x="2451" y="5941"/>
                      <a:pt x="2498" y="5895"/>
                    </a:cubicBezTo>
                    <a:lnTo>
                      <a:pt x="2498" y="5895"/>
                    </a:lnTo>
                    <a:cubicBezTo>
                      <a:pt x="2482" y="5957"/>
                      <a:pt x="2451" y="6019"/>
                      <a:pt x="2513" y="6050"/>
                    </a:cubicBezTo>
                    <a:cubicBezTo>
                      <a:pt x="2451" y="6003"/>
                      <a:pt x="2575" y="5910"/>
                      <a:pt x="2544" y="5864"/>
                    </a:cubicBezTo>
                    <a:cubicBezTo>
                      <a:pt x="2544" y="5864"/>
                      <a:pt x="2544" y="5864"/>
                      <a:pt x="2560" y="5848"/>
                    </a:cubicBezTo>
                    <a:close/>
                    <a:moveTo>
                      <a:pt x="3506" y="6205"/>
                    </a:moveTo>
                    <a:cubicBezTo>
                      <a:pt x="3552" y="6205"/>
                      <a:pt x="3583" y="6220"/>
                      <a:pt x="3583" y="6236"/>
                    </a:cubicBezTo>
                    <a:cubicBezTo>
                      <a:pt x="3537" y="6236"/>
                      <a:pt x="3521" y="6220"/>
                      <a:pt x="3506" y="6205"/>
                    </a:cubicBezTo>
                    <a:close/>
                    <a:moveTo>
                      <a:pt x="3645" y="5848"/>
                    </a:moveTo>
                    <a:cubicBezTo>
                      <a:pt x="3674" y="5896"/>
                      <a:pt x="3697" y="5944"/>
                      <a:pt x="3744" y="5944"/>
                    </a:cubicBezTo>
                    <a:cubicBezTo>
                      <a:pt x="3772" y="5944"/>
                      <a:pt x="3809" y="5926"/>
                      <a:pt x="3862" y="5879"/>
                    </a:cubicBezTo>
                    <a:cubicBezTo>
                      <a:pt x="3878" y="5895"/>
                      <a:pt x="3893" y="5910"/>
                      <a:pt x="3893" y="5926"/>
                    </a:cubicBezTo>
                    <a:cubicBezTo>
                      <a:pt x="3893" y="6065"/>
                      <a:pt x="3738" y="6189"/>
                      <a:pt x="3614" y="6236"/>
                    </a:cubicBezTo>
                    <a:cubicBezTo>
                      <a:pt x="3614" y="6189"/>
                      <a:pt x="3568" y="6158"/>
                      <a:pt x="3506" y="6158"/>
                    </a:cubicBezTo>
                    <a:cubicBezTo>
                      <a:pt x="3537" y="6081"/>
                      <a:pt x="3614" y="6003"/>
                      <a:pt x="3583" y="5910"/>
                    </a:cubicBezTo>
                    <a:lnTo>
                      <a:pt x="3583" y="5910"/>
                    </a:lnTo>
                    <a:cubicBezTo>
                      <a:pt x="3459" y="6034"/>
                      <a:pt x="3506" y="6034"/>
                      <a:pt x="3490" y="6143"/>
                    </a:cubicBezTo>
                    <a:lnTo>
                      <a:pt x="3459" y="6143"/>
                    </a:lnTo>
                    <a:cubicBezTo>
                      <a:pt x="3475" y="6096"/>
                      <a:pt x="3490" y="6050"/>
                      <a:pt x="3459" y="5988"/>
                    </a:cubicBezTo>
                    <a:cubicBezTo>
                      <a:pt x="3444" y="5980"/>
                      <a:pt x="3432" y="5976"/>
                      <a:pt x="3422" y="5976"/>
                    </a:cubicBezTo>
                    <a:cubicBezTo>
                      <a:pt x="3413" y="5976"/>
                      <a:pt x="3405" y="5980"/>
                      <a:pt x="3397" y="5988"/>
                    </a:cubicBezTo>
                    <a:cubicBezTo>
                      <a:pt x="3211" y="6065"/>
                      <a:pt x="3289" y="6081"/>
                      <a:pt x="3335" y="6112"/>
                    </a:cubicBezTo>
                    <a:cubicBezTo>
                      <a:pt x="3320" y="6158"/>
                      <a:pt x="3304" y="6189"/>
                      <a:pt x="3258" y="6236"/>
                    </a:cubicBezTo>
                    <a:lnTo>
                      <a:pt x="3195" y="6112"/>
                    </a:lnTo>
                    <a:lnTo>
                      <a:pt x="3180" y="6205"/>
                    </a:lnTo>
                    <a:cubicBezTo>
                      <a:pt x="3118" y="6158"/>
                      <a:pt x="3056" y="6096"/>
                      <a:pt x="3009" y="6050"/>
                    </a:cubicBezTo>
                    <a:cubicBezTo>
                      <a:pt x="3017" y="6042"/>
                      <a:pt x="3029" y="6038"/>
                      <a:pt x="3040" y="6038"/>
                    </a:cubicBezTo>
                    <a:cubicBezTo>
                      <a:pt x="3052" y="6038"/>
                      <a:pt x="3064" y="6042"/>
                      <a:pt x="3071" y="6050"/>
                    </a:cubicBezTo>
                    <a:cubicBezTo>
                      <a:pt x="3071" y="6034"/>
                      <a:pt x="3071" y="6034"/>
                      <a:pt x="3071" y="6019"/>
                    </a:cubicBezTo>
                    <a:cubicBezTo>
                      <a:pt x="3118" y="6003"/>
                      <a:pt x="3164" y="5988"/>
                      <a:pt x="3195" y="5972"/>
                    </a:cubicBezTo>
                    <a:cubicBezTo>
                      <a:pt x="3211" y="5988"/>
                      <a:pt x="3226" y="5988"/>
                      <a:pt x="3226" y="6003"/>
                    </a:cubicBezTo>
                    <a:cubicBezTo>
                      <a:pt x="3242" y="5972"/>
                      <a:pt x="3242" y="5957"/>
                      <a:pt x="3242" y="5941"/>
                    </a:cubicBezTo>
                    <a:cubicBezTo>
                      <a:pt x="3258" y="5926"/>
                      <a:pt x="3273" y="5910"/>
                      <a:pt x="3289" y="5910"/>
                    </a:cubicBezTo>
                    <a:cubicBezTo>
                      <a:pt x="3413" y="5910"/>
                      <a:pt x="3537" y="5864"/>
                      <a:pt x="3645" y="5848"/>
                    </a:cubicBezTo>
                    <a:close/>
                    <a:moveTo>
                      <a:pt x="1713" y="5720"/>
                    </a:moveTo>
                    <a:cubicBezTo>
                      <a:pt x="1730" y="5744"/>
                      <a:pt x="1755" y="5759"/>
                      <a:pt x="1769" y="5786"/>
                    </a:cubicBezTo>
                    <a:cubicBezTo>
                      <a:pt x="1769" y="5801"/>
                      <a:pt x="1769" y="5832"/>
                      <a:pt x="1784" y="5864"/>
                    </a:cubicBezTo>
                    <a:cubicBezTo>
                      <a:pt x="1784" y="5848"/>
                      <a:pt x="1800" y="5848"/>
                      <a:pt x="1800" y="5832"/>
                    </a:cubicBezTo>
                    <a:cubicBezTo>
                      <a:pt x="1831" y="5879"/>
                      <a:pt x="1862" y="5910"/>
                      <a:pt x="1893" y="5957"/>
                    </a:cubicBezTo>
                    <a:cubicBezTo>
                      <a:pt x="1826" y="6036"/>
                      <a:pt x="1782" y="6105"/>
                      <a:pt x="1820" y="6162"/>
                    </a:cubicBezTo>
                    <a:lnTo>
                      <a:pt x="1820" y="6162"/>
                    </a:lnTo>
                    <a:cubicBezTo>
                      <a:pt x="1808" y="6150"/>
                      <a:pt x="1791" y="6140"/>
                      <a:pt x="1772" y="6140"/>
                    </a:cubicBezTo>
                    <a:cubicBezTo>
                      <a:pt x="1766" y="6140"/>
                      <a:pt x="1760" y="6141"/>
                      <a:pt x="1753" y="6143"/>
                    </a:cubicBezTo>
                    <a:lnTo>
                      <a:pt x="1784" y="6251"/>
                    </a:lnTo>
                    <a:lnTo>
                      <a:pt x="1567" y="5941"/>
                    </a:lnTo>
                    <a:cubicBezTo>
                      <a:pt x="1644" y="5889"/>
                      <a:pt x="1711" y="5795"/>
                      <a:pt x="1713" y="5720"/>
                    </a:cubicBezTo>
                    <a:close/>
                    <a:moveTo>
                      <a:pt x="3956" y="6043"/>
                    </a:moveTo>
                    <a:cubicBezTo>
                      <a:pt x="3966" y="6043"/>
                      <a:pt x="3976" y="6044"/>
                      <a:pt x="3986" y="6050"/>
                    </a:cubicBezTo>
                    <a:lnTo>
                      <a:pt x="3986" y="6065"/>
                    </a:lnTo>
                    <a:cubicBezTo>
                      <a:pt x="3878" y="6112"/>
                      <a:pt x="3831" y="6205"/>
                      <a:pt x="3754" y="6251"/>
                    </a:cubicBezTo>
                    <a:cubicBezTo>
                      <a:pt x="3785" y="6189"/>
                      <a:pt x="3847" y="6127"/>
                      <a:pt x="3909" y="6050"/>
                    </a:cubicBezTo>
                    <a:cubicBezTo>
                      <a:pt x="3919" y="6050"/>
                      <a:pt x="3936" y="6043"/>
                      <a:pt x="3956" y="6043"/>
                    </a:cubicBezTo>
                    <a:close/>
                    <a:moveTo>
                      <a:pt x="2265" y="5988"/>
                    </a:moveTo>
                    <a:lnTo>
                      <a:pt x="2544" y="6236"/>
                    </a:lnTo>
                    <a:cubicBezTo>
                      <a:pt x="2529" y="6251"/>
                      <a:pt x="2529" y="6251"/>
                      <a:pt x="2513" y="6251"/>
                    </a:cubicBezTo>
                    <a:cubicBezTo>
                      <a:pt x="2498" y="6267"/>
                      <a:pt x="2482" y="6267"/>
                      <a:pt x="2482" y="6267"/>
                    </a:cubicBezTo>
                    <a:lnTo>
                      <a:pt x="2234" y="6050"/>
                    </a:lnTo>
                    <a:cubicBezTo>
                      <a:pt x="2234" y="6034"/>
                      <a:pt x="2234" y="6019"/>
                      <a:pt x="2249" y="6019"/>
                    </a:cubicBezTo>
                    <a:cubicBezTo>
                      <a:pt x="2249" y="6003"/>
                      <a:pt x="2265" y="5988"/>
                      <a:pt x="2265" y="5988"/>
                    </a:cubicBezTo>
                    <a:close/>
                    <a:moveTo>
                      <a:pt x="2994" y="6050"/>
                    </a:moveTo>
                    <a:cubicBezTo>
                      <a:pt x="3056" y="6112"/>
                      <a:pt x="3118" y="6158"/>
                      <a:pt x="3180" y="6220"/>
                    </a:cubicBezTo>
                    <a:lnTo>
                      <a:pt x="3180" y="6236"/>
                    </a:lnTo>
                    <a:cubicBezTo>
                      <a:pt x="3164" y="6251"/>
                      <a:pt x="3164" y="6251"/>
                      <a:pt x="3149" y="6251"/>
                    </a:cubicBezTo>
                    <a:cubicBezTo>
                      <a:pt x="3164" y="6251"/>
                      <a:pt x="3164" y="6267"/>
                      <a:pt x="3164" y="6267"/>
                    </a:cubicBezTo>
                    <a:lnTo>
                      <a:pt x="3164" y="6298"/>
                    </a:lnTo>
                    <a:cubicBezTo>
                      <a:pt x="3149" y="6282"/>
                      <a:pt x="3149" y="6267"/>
                      <a:pt x="3133" y="6267"/>
                    </a:cubicBezTo>
                    <a:cubicBezTo>
                      <a:pt x="3118" y="6267"/>
                      <a:pt x="3102" y="6251"/>
                      <a:pt x="3087" y="6220"/>
                    </a:cubicBezTo>
                    <a:lnTo>
                      <a:pt x="3087" y="6220"/>
                    </a:lnTo>
                    <a:cubicBezTo>
                      <a:pt x="3102" y="6236"/>
                      <a:pt x="3118" y="6251"/>
                      <a:pt x="3133" y="6267"/>
                    </a:cubicBezTo>
                    <a:cubicBezTo>
                      <a:pt x="3133" y="6267"/>
                      <a:pt x="3149" y="6251"/>
                      <a:pt x="3149" y="6251"/>
                    </a:cubicBezTo>
                    <a:cubicBezTo>
                      <a:pt x="3118" y="6220"/>
                      <a:pt x="3102" y="6189"/>
                      <a:pt x="3071" y="6174"/>
                    </a:cubicBezTo>
                    <a:lnTo>
                      <a:pt x="3071" y="6174"/>
                    </a:lnTo>
                    <a:cubicBezTo>
                      <a:pt x="3071" y="6189"/>
                      <a:pt x="3087" y="6205"/>
                      <a:pt x="3087" y="6220"/>
                    </a:cubicBezTo>
                    <a:cubicBezTo>
                      <a:pt x="3087" y="6220"/>
                      <a:pt x="3071" y="6205"/>
                      <a:pt x="3071" y="6205"/>
                    </a:cubicBezTo>
                    <a:cubicBezTo>
                      <a:pt x="3071" y="6189"/>
                      <a:pt x="3071" y="6189"/>
                      <a:pt x="3071" y="6174"/>
                    </a:cubicBezTo>
                    <a:cubicBezTo>
                      <a:pt x="3056" y="6158"/>
                      <a:pt x="3071" y="6158"/>
                      <a:pt x="3056" y="6143"/>
                    </a:cubicBezTo>
                    <a:lnTo>
                      <a:pt x="3056" y="6158"/>
                    </a:lnTo>
                    <a:cubicBezTo>
                      <a:pt x="3056" y="6174"/>
                      <a:pt x="3056" y="6174"/>
                      <a:pt x="3040" y="6189"/>
                    </a:cubicBezTo>
                    <a:cubicBezTo>
                      <a:pt x="3040" y="6174"/>
                      <a:pt x="3040" y="6174"/>
                      <a:pt x="3025" y="6158"/>
                    </a:cubicBezTo>
                    <a:cubicBezTo>
                      <a:pt x="3025" y="6143"/>
                      <a:pt x="3009" y="6143"/>
                      <a:pt x="3009" y="6127"/>
                    </a:cubicBezTo>
                    <a:lnTo>
                      <a:pt x="2978" y="6127"/>
                    </a:lnTo>
                    <a:cubicBezTo>
                      <a:pt x="2978" y="6112"/>
                      <a:pt x="2963" y="6112"/>
                      <a:pt x="2963" y="6112"/>
                    </a:cubicBezTo>
                    <a:cubicBezTo>
                      <a:pt x="2963" y="6096"/>
                      <a:pt x="2963" y="6096"/>
                      <a:pt x="2963" y="6096"/>
                    </a:cubicBezTo>
                    <a:cubicBezTo>
                      <a:pt x="2963" y="6081"/>
                      <a:pt x="2963" y="6081"/>
                      <a:pt x="2947" y="6081"/>
                    </a:cubicBezTo>
                    <a:cubicBezTo>
                      <a:pt x="2947" y="6081"/>
                      <a:pt x="2947" y="6065"/>
                      <a:pt x="2963" y="6065"/>
                    </a:cubicBezTo>
                    <a:cubicBezTo>
                      <a:pt x="2963" y="6081"/>
                      <a:pt x="2963" y="6081"/>
                      <a:pt x="2963" y="6081"/>
                    </a:cubicBezTo>
                    <a:cubicBezTo>
                      <a:pt x="2978" y="6065"/>
                      <a:pt x="2978" y="6050"/>
                      <a:pt x="2994" y="6050"/>
                    </a:cubicBezTo>
                    <a:close/>
                    <a:moveTo>
                      <a:pt x="2280" y="6127"/>
                    </a:moveTo>
                    <a:lnTo>
                      <a:pt x="2467" y="6282"/>
                    </a:lnTo>
                    <a:cubicBezTo>
                      <a:pt x="2451" y="6298"/>
                      <a:pt x="2435" y="6298"/>
                      <a:pt x="2420" y="6313"/>
                    </a:cubicBezTo>
                    <a:cubicBezTo>
                      <a:pt x="2373" y="6251"/>
                      <a:pt x="2327" y="6189"/>
                      <a:pt x="2280" y="6127"/>
                    </a:cubicBezTo>
                    <a:close/>
                    <a:moveTo>
                      <a:pt x="2203" y="6081"/>
                    </a:moveTo>
                    <a:cubicBezTo>
                      <a:pt x="2249" y="6158"/>
                      <a:pt x="2311" y="6251"/>
                      <a:pt x="2373" y="6329"/>
                    </a:cubicBezTo>
                    <a:cubicBezTo>
                      <a:pt x="2373" y="6329"/>
                      <a:pt x="2358" y="6329"/>
                      <a:pt x="2358" y="6344"/>
                    </a:cubicBezTo>
                    <a:cubicBezTo>
                      <a:pt x="2296" y="6251"/>
                      <a:pt x="2234" y="6174"/>
                      <a:pt x="2187" y="6096"/>
                    </a:cubicBezTo>
                    <a:cubicBezTo>
                      <a:pt x="2187" y="6096"/>
                      <a:pt x="2187" y="6096"/>
                      <a:pt x="2203" y="6081"/>
                    </a:cubicBezTo>
                    <a:close/>
                    <a:moveTo>
                      <a:pt x="3071" y="6236"/>
                    </a:moveTo>
                    <a:cubicBezTo>
                      <a:pt x="3102" y="6267"/>
                      <a:pt x="3133" y="6298"/>
                      <a:pt x="3164" y="6329"/>
                    </a:cubicBezTo>
                    <a:lnTo>
                      <a:pt x="3149" y="6360"/>
                    </a:lnTo>
                    <a:cubicBezTo>
                      <a:pt x="3118" y="6344"/>
                      <a:pt x="3102" y="6313"/>
                      <a:pt x="3071" y="6298"/>
                    </a:cubicBezTo>
                    <a:cubicBezTo>
                      <a:pt x="3071" y="6282"/>
                      <a:pt x="3071" y="6267"/>
                      <a:pt x="3071" y="6236"/>
                    </a:cubicBezTo>
                    <a:close/>
                    <a:moveTo>
                      <a:pt x="3226" y="6313"/>
                    </a:moveTo>
                    <a:cubicBezTo>
                      <a:pt x="3242" y="6329"/>
                      <a:pt x="3242" y="6344"/>
                      <a:pt x="3258" y="6344"/>
                    </a:cubicBezTo>
                    <a:cubicBezTo>
                      <a:pt x="3258" y="6360"/>
                      <a:pt x="3258" y="6360"/>
                      <a:pt x="3242" y="6360"/>
                    </a:cubicBezTo>
                    <a:cubicBezTo>
                      <a:pt x="3242" y="6360"/>
                      <a:pt x="3226" y="6344"/>
                      <a:pt x="3226" y="6344"/>
                    </a:cubicBezTo>
                    <a:cubicBezTo>
                      <a:pt x="3226" y="6329"/>
                      <a:pt x="3226" y="6329"/>
                      <a:pt x="3226" y="6313"/>
                    </a:cubicBezTo>
                    <a:close/>
                    <a:moveTo>
                      <a:pt x="2156" y="6143"/>
                    </a:moveTo>
                    <a:cubicBezTo>
                      <a:pt x="2218" y="6205"/>
                      <a:pt x="2265" y="6282"/>
                      <a:pt x="2311" y="6360"/>
                    </a:cubicBezTo>
                    <a:cubicBezTo>
                      <a:pt x="2296" y="6360"/>
                      <a:pt x="2296" y="6375"/>
                      <a:pt x="2280" y="6375"/>
                    </a:cubicBezTo>
                    <a:cubicBezTo>
                      <a:pt x="2234" y="6313"/>
                      <a:pt x="2187" y="6236"/>
                      <a:pt x="2141" y="6174"/>
                    </a:cubicBezTo>
                    <a:cubicBezTo>
                      <a:pt x="2141" y="6158"/>
                      <a:pt x="2156" y="6143"/>
                      <a:pt x="2156" y="6143"/>
                    </a:cubicBezTo>
                    <a:close/>
                    <a:moveTo>
                      <a:pt x="2125" y="6189"/>
                    </a:moveTo>
                    <a:cubicBezTo>
                      <a:pt x="2172" y="6267"/>
                      <a:pt x="2218" y="6329"/>
                      <a:pt x="2249" y="6391"/>
                    </a:cubicBezTo>
                    <a:lnTo>
                      <a:pt x="2234" y="6391"/>
                    </a:lnTo>
                    <a:cubicBezTo>
                      <a:pt x="2203" y="6329"/>
                      <a:pt x="2156" y="6267"/>
                      <a:pt x="2110" y="6205"/>
                    </a:cubicBezTo>
                    <a:cubicBezTo>
                      <a:pt x="2110" y="6205"/>
                      <a:pt x="2110" y="6205"/>
                      <a:pt x="2125" y="6189"/>
                    </a:cubicBezTo>
                    <a:close/>
                    <a:moveTo>
                      <a:pt x="1908" y="6267"/>
                    </a:moveTo>
                    <a:lnTo>
                      <a:pt x="1908" y="6267"/>
                    </a:lnTo>
                    <a:cubicBezTo>
                      <a:pt x="1924" y="6313"/>
                      <a:pt x="1924" y="6360"/>
                      <a:pt x="1893" y="6406"/>
                    </a:cubicBezTo>
                    <a:lnTo>
                      <a:pt x="1831" y="6313"/>
                    </a:lnTo>
                    <a:lnTo>
                      <a:pt x="1908" y="6267"/>
                    </a:lnTo>
                    <a:close/>
                    <a:moveTo>
                      <a:pt x="2622" y="6313"/>
                    </a:moveTo>
                    <a:lnTo>
                      <a:pt x="2715" y="6391"/>
                    </a:lnTo>
                    <a:cubicBezTo>
                      <a:pt x="2699" y="6391"/>
                      <a:pt x="2684" y="6406"/>
                      <a:pt x="2668" y="6406"/>
                    </a:cubicBezTo>
                    <a:lnTo>
                      <a:pt x="2637" y="6406"/>
                    </a:lnTo>
                    <a:lnTo>
                      <a:pt x="2606" y="6391"/>
                    </a:lnTo>
                    <a:cubicBezTo>
                      <a:pt x="2606" y="6375"/>
                      <a:pt x="2606" y="6360"/>
                      <a:pt x="2606" y="6344"/>
                    </a:cubicBezTo>
                    <a:cubicBezTo>
                      <a:pt x="2622" y="6329"/>
                      <a:pt x="2622" y="6329"/>
                      <a:pt x="2622" y="6313"/>
                    </a:cubicBezTo>
                    <a:close/>
                    <a:moveTo>
                      <a:pt x="3211" y="6375"/>
                    </a:moveTo>
                    <a:cubicBezTo>
                      <a:pt x="3211" y="6375"/>
                      <a:pt x="3226" y="6375"/>
                      <a:pt x="3226" y="6391"/>
                    </a:cubicBezTo>
                    <a:cubicBezTo>
                      <a:pt x="3226" y="6391"/>
                      <a:pt x="3211" y="6391"/>
                      <a:pt x="3211" y="6406"/>
                    </a:cubicBezTo>
                    <a:cubicBezTo>
                      <a:pt x="3211" y="6391"/>
                      <a:pt x="3211" y="6391"/>
                      <a:pt x="3211" y="6375"/>
                    </a:cubicBezTo>
                    <a:close/>
                    <a:moveTo>
                      <a:pt x="2676" y="6453"/>
                    </a:moveTo>
                    <a:cubicBezTo>
                      <a:pt x="2680" y="6457"/>
                      <a:pt x="2684" y="6461"/>
                      <a:pt x="2684" y="6468"/>
                    </a:cubicBezTo>
                    <a:lnTo>
                      <a:pt x="2676" y="6453"/>
                    </a:lnTo>
                    <a:close/>
                    <a:moveTo>
                      <a:pt x="3382" y="6468"/>
                    </a:moveTo>
                    <a:lnTo>
                      <a:pt x="3382" y="6468"/>
                    </a:lnTo>
                    <a:cubicBezTo>
                      <a:pt x="3397" y="6468"/>
                      <a:pt x="3413" y="6468"/>
                      <a:pt x="3413" y="6484"/>
                    </a:cubicBezTo>
                    <a:cubicBezTo>
                      <a:pt x="3397" y="6468"/>
                      <a:pt x="3397" y="6468"/>
                      <a:pt x="3382" y="6468"/>
                    </a:cubicBezTo>
                    <a:close/>
                    <a:moveTo>
                      <a:pt x="3118" y="6422"/>
                    </a:moveTo>
                    <a:cubicBezTo>
                      <a:pt x="3118" y="6453"/>
                      <a:pt x="3087" y="6484"/>
                      <a:pt x="3071" y="6515"/>
                    </a:cubicBezTo>
                    <a:cubicBezTo>
                      <a:pt x="3071" y="6515"/>
                      <a:pt x="3056" y="6530"/>
                      <a:pt x="3056" y="6530"/>
                    </a:cubicBezTo>
                    <a:cubicBezTo>
                      <a:pt x="3056" y="6499"/>
                      <a:pt x="3056" y="6484"/>
                      <a:pt x="3071" y="6453"/>
                    </a:cubicBezTo>
                    <a:cubicBezTo>
                      <a:pt x="3087" y="6437"/>
                      <a:pt x="3102" y="6437"/>
                      <a:pt x="3118" y="6422"/>
                    </a:cubicBezTo>
                    <a:close/>
                    <a:moveTo>
                      <a:pt x="2094" y="6236"/>
                    </a:moveTo>
                    <a:cubicBezTo>
                      <a:pt x="2125" y="6298"/>
                      <a:pt x="2172" y="6344"/>
                      <a:pt x="2218" y="6406"/>
                    </a:cubicBezTo>
                    <a:cubicBezTo>
                      <a:pt x="2141" y="6453"/>
                      <a:pt x="2063" y="6499"/>
                      <a:pt x="2017" y="6546"/>
                    </a:cubicBezTo>
                    <a:lnTo>
                      <a:pt x="2001" y="6546"/>
                    </a:lnTo>
                    <a:lnTo>
                      <a:pt x="1939" y="6468"/>
                    </a:lnTo>
                    <a:cubicBezTo>
                      <a:pt x="1970" y="6422"/>
                      <a:pt x="2001" y="6375"/>
                      <a:pt x="2032" y="6313"/>
                    </a:cubicBezTo>
                    <a:cubicBezTo>
                      <a:pt x="2048" y="6298"/>
                      <a:pt x="2079" y="6267"/>
                      <a:pt x="2094" y="6236"/>
                    </a:cubicBezTo>
                    <a:close/>
                    <a:moveTo>
                      <a:pt x="2839" y="6375"/>
                    </a:moveTo>
                    <a:cubicBezTo>
                      <a:pt x="2854" y="6391"/>
                      <a:pt x="2870" y="6437"/>
                      <a:pt x="2901" y="6468"/>
                    </a:cubicBezTo>
                    <a:cubicBezTo>
                      <a:pt x="2870" y="6484"/>
                      <a:pt x="2854" y="6515"/>
                      <a:pt x="2839" y="6530"/>
                    </a:cubicBezTo>
                    <a:lnTo>
                      <a:pt x="2839" y="6515"/>
                    </a:lnTo>
                    <a:cubicBezTo>
                      <a:pt x="2839" y="6530"/>
                      <a:pt x="2823" y="6530"/>
                      <a:pt x="2823" y="6546"/>
                    </a:cubicBezTo>
                    <a:cubicBezTo>
                      <a:pt x="2808" y="6546"/>
                      <a:pt x="2808" y="6561"/>
                      <a:pt x="2792" y="6561"/>
                    </a:cubicBezTo>
                    <a:lnTo>
                      <a:pt x="2715" y="6499"/>
                    </a:lnTo>
                    <a:lnTo>
                      <a:pt x="2699" y="6453"/>
                    </a:lnTo>
                    <a:lnTo>
                      <a:pt x="2715" y="6453"/>
                    </a:lnTo>
                    <a:lnTo>
                      <a:pt x="2823" y="6546"/>
                    </a:lnTo>
                    <a:lnTo>
                      <a:pt x="2730" y="6453"/>
                    </a:lnTo>
                    <a:cubicBezTo>
                      <a:pt x="2777" y="6422"/>
                      <a:pt x="2808" y="6406"/>
                      <a:pt x="2839" y="6375"/>
                    </a:cubicBezTo>
                    <a:close/>
                    <a:moveTo>
                      <a:pt x="2746" y="6546"/>
                    </a:moveTo>
                    <a:lnTo>
                      <a:pt x="2777" y="6577"/>
                    </a:lnTo>
                    <a:cubicBezTo>
                      <a:pt x="2777" y="6577"/>
                      <a:pt x="2777" y="6577"/>
                      <a:pt x="2777" y="6592"/>
                    </a:cubicBezTo>
                    <a:lnTo>
                      <a:pt x="2746" y="6546"/>
                    </a:lnTo>
                    <a:close/>
                    <a:moveTo>
                      <a:pt x="3091" y="6853"/>
                    </a:moveTo>
                    <a:cubicBezTo>
                      <a:pt x="3094" y="6855"/>
                      <a:pt x="3098" y="6856"/>
                      <a:pt x="3102" y="6856"/>
                    </a:cubicBezTo>
                    <a:cubicBezTo>
                      <a:pt x="3099" y="6855"/>
                      <a:pt x="3095" y="6854"/>
                      <a:pt x="3091" y="6853"/>
                    </a:cubicBezTo>
                    <a:close/>
                    <a:moveTo>
                      <a:pt x="4808" y="1"/>
                    </a:moveTo>
                    <a:cubicBezTo>
                      <a:pt x="4746" y="63"/>
                      <a:pt x="4715" y="140"/>
                      <a:pt x="4700" y="203"/>
                    </a:cubicBezTo>
                    <a:cubicBezTo>
                      <a:pt x="4684" y="280"/>
                      <a:pt x="4684" y="373"/>
                      <a:pt x="4669" y="451"/>
                    </a:cubicBezTo>
                    <a:cubicBezTo>
                      <a:pt x="4669" y="606"/>
                      <a:pt x="4622" y="745"/>
                      <a:pt x="4467" y="838"/>
                    </a:cubicBezTo>
                    <a:cubicBezTo>
                      <a:pt x="4467" y="761"/>
                      <a:pt x="4421" y="792"/>
                      <a:pt x="4390" y="776"/>
                    </a:cubicBezTo>
                    <a:cubicBezTo>
                      <a:pt x="4374" y="823"/>
                      <a:pt x="4359" y="869"/>
                      <a:pt x="4328" y="916"/>
                    </a:cubicBezTo>
                    <a:cubicBezTo>
                      <a:pt x="4328" y="931"/>
                      <a:pt x="4312" y="962"/>
                      <a:pt x="4312" y="978"/>
                    </a:cubicBezTo>
                    <a:cubicBezTo>
                      <a:pt x="4266" y="931"/>
                      <a:pt x="4204" y="869"/>
                      <a:pt x="4157" y="823"/>
                    </a:cubicBezTo>
                    <a:cubicBezTo>
                      <a:pt x="4157" y="869"/>
                      <a:pt x="4142" y="916"/>
                      <a:pt x="4111" y="931"/>
                    </a:cubicBezTo>
                    <a:cubicBezTo>
                      <a:pt x="4080" y="838"/>
                      <a:pt x="4017" y="854"/>
                      <a:pt x="3940" y="792"/>
                    </a:cubicBezTo>
                    <a:lnTo>
                      <a:pt x="3940" y="792"/>
                    </a:lnTo>
                    <a:cubicBezTo>
                      <a:pt x="3986" y="885"/>
                      <a:pt x="4080" y="931"/>
                      <a:pt x="4111" y="962"/>
                    </a:cubicBezTo>
                    <a:cubicBezTo>
                      <a:pt x="4064" y="994"/>
                      <a:pt x="4002" y="1009"/>
                      <a:pt x="3955" y="1025"/>
                    </a:cubicBezTo>
                    <a:cubicBezTo>
                      <a:pt x="3893" y="1040"/>
                      <a:pt x="3847" y="1040"/>
                      <a:pt x="3800" y="1056"/>
                    </a:cubicBezTo>
                    <a:cubicBezTo>
                      <a:pt x="3692" y="1087"/>
                      <a:pt x="3630" y="1118"/>
                      <a:pt x="3599" y="1257"/>
                    </a:cubicBezTo>
                    <a:cubicBezTo>
                      <a:pt x="3599" y="1260"/>
                      <a:pt x="3599" y="1261"/>
                      <a:pt x="3600" y="1261"/>
                    </a:cubicBezTo>
                    <a:cubicBezTo>
                      <a:pt x="3605" y="1261"/>
                      <a:pt x="3635" y="1161"/>
                      <a:pt x="3676" y="1161"/>
                    </a:cubicBezTo>
                    <a:cubicBezTo>
                      <a:pt x="3686" y="1161"/>
                      <a:pt x="3696" y="1166"/>
                      <a:pt x="3707" y="1180"/>
                    </a:cubicBezTo>
                    <a:cubicBezTo>
                      <a:pt x="3754" y="1412"/>
                      <a:pt x="3444" y="1257"/>
                      <a:pt x="3413" y="1428"/>
                    </a:cubicBezTo>
                    <a:lnTo>
                      <a:pt x="3568" y="1490"/>
                    </a:lnTo>
                    <a:cubicBezTo>
                      <a:pt x="3552" y="1552"/>
                      <a:pt x="3506" y="1660"/>
                      <a:pt x="3475" y="1707"/>
                    </a:cubicBezTo>
                    <a:cubicBezTo>
                      <a:pt x="3467" y="1705"/>
                      <a:pt x="3456" y="1704"/>
                      <a:pt x="3445" y="1704"/>
                    </a:cubicBezTo>
                    <a:cubicBezTo>
                      <a:pt x="3419" y="1704"/>
                      <a:pt x="3386" y="1708"/>
                      <a:pt x="3356" y="1708"/>
                    </a:cubicBezTo>
                    <a:cubicBezTo>
                      <a:pt x="3296" y="1708"/>
                      <a:pt x="3246" y="1694"/>
                      <a:pt x="3273" y="1614"/>
                    </a:cubicBezTo>
                    <a:lnTo>
                      <a:pt x="3273" y="1614"/>
                    </a:lnTo>
                    <a:cubicBezTo>
                      <a:pt x="3056" y="1738"/>
                      <a:pt x="3289" y="1955"/>
                      <a:pt x="3180" y="2157"/>
                    </a:cubicBezTo>
                    <a:cubicBezTo>
                      <a:pt x="3164" y="2157"/>
                      <a:pt x="3164" y="2157"/>
                      <a:pt x="3149" y="2172"/>
                    </a:cubicBezTo>
                    <a:lnTo>
                      <a:pt x="3149" y="2188"/>
                    </a:lnTo>
                    <a:cubicBezTo>
                      <a:pt x="3137" y="2199"/>
                      <a:pt x="3134" y="2219"/>
                      <a:pt x="3121" y="2235"/>
                    </a:cubicBezTo>
                    <a:lnTo>
                      <a:pt x="3121" y="2235"/>
                    </a:lnTo>
                    <a:cubicBezTo>
                      <a:pt x="3124" y="2234"/>
                      <a:pt x="3128" y="2234"/>
                      <a:pt x="3133" y="2234"/>
                    </a:cubicBezTo>
                    <a:cubicBezTo>
                      <a:pt x="3102" y="2281"/>
                      <a:pt x="3087" y="2327"/>
                      <a:pt x="3071" y="2374"/>
                    </a:cubicBezTo>
                    <a:cubicBezTo>
                      <a:pt x="3071" y="2389"/>
                      <a:pt x="3056" y="2389"/>
                      <a:pt x="3056" y="2389"/>
                    </a:cubicBezTo>
                    <a:cubicBezTo>
                      <a:pt x="3056" y="2377"/>
                      <a:pt x="3056" y="2365"/>
                      <a:pt x="3063" y="2353"/>
                    </a:cubicBezTo>
                    <a:lnTo>
                      <a:pt x="3063" y="2353"/>
                    </a:lnTo>
                    <a:cubicBezTo>
                      <a:pt x="3005" y="2426"/>
                      <a:pt x="2960" y="2484"/>
                      <a:pt x="2901" y="2529"/>
                    </a:cubicBezTo>
                    <a:lnTo>
                      <a:pt x="2901" y="2482"/>
                    </a:lnTo>
                    <a:cubicBezTo>
                      <a:pt x="2885" y="2498"/>
                      <a:pt x="2870" y="2529"/>
                      <a:pt x="2870" y="2544"/>
                    </a:cubicBezTo>
                    <a:cubicBezTo>
                      <a:pt x="2823" y="2575"/>
                      <a:pt x="2777" y="2607"/>
                      <a:pt x="2746" y="2638"/>
                    </a:cubicBezTo>
                    <a:cubicBezTo>
                      <a:pt x="2699" y="2607"/>
                      <a:pt x="2699" y="2560"/>
                      <a:pt x="2715" y="2498"/>
                    </a:cubicBezTo>
                    <a:cubicBezTo>
                      <a:pt x="2715" y="2482"/>
                      <a:pt x="2715" y="2482"/>
                      <a:pt x="2715" y="2467"/>
                    </a:cubicBezTo>
                    <a:lnTo>
                      <a:pt x="2715" y="2436"/>
                    </a:lnTo>
                    <a:lnTo>
                      <a:pt x="2699" y="2451"/>
                    </a:lnTo>
                    <a:cubicBezTo>
                      <a:pt x="2699" y="2436"/>
                      <a:pt x="2684" y="2420"/>
                      <a:pt x="2653" y="2420"/>
                    </a:cubicBezTo>
                    <a:cubicBezTo>
                      <a:pt x="2591" y="2529"/>
                      <a:pt x="2451" y="2498"/>
                      <a:pt x="2389" y="2544"/>
                    </a:cubicBezTo>
                    <a:cubicBezTo>
                      <a:pt x="2606" y="2669"/>
                      <a:pt x="2234" y="2746"/>
                      <a:pt x="2218" y="2870"/>
                    </a:cubicBezTo>
                    <a:lnTo>
                      <a:pt x="2141" y="2948"/>
                    </a:lnTo>
                    <a:lnTo>
                      <a:pt x="2110" y="2979"/>
                    </a:lnTo>
                    <a:cubicBezTo>
                      <a:pt x="2094" y="2963"/>
                      <a:pt x="2079" y="2932"/>
                      <a:pt x="2094" y="2855"/>
                    </a:cubicBezTo>
                    <a:lnTo>
                      <a:pt x="2094" y="2855"/>
                    </a:lnTo>
                    <a:cubicBezTo>
                      <a:pt x="2079" y="2932"/>
                      <a:pt x="1939" y="3025"/>
                      <a:pt x="2001" y="3072"/>
                    </a:cubicBezTo>
                    <a:cubicBezTo>
                      <a:pt x="2001" y="3072"/>
                      <a:pt x="1924" y="3134"/>
                      <a:pt x="1846" y="3196"/>
                    </a:cubicBezTo>
                    <a:cubicBezTo>
                      <a:pt x="1769" y="3242"/>
                      <a:pt x="1691" y="3304"/>
                      <a:pt x="1691" y="3304"/>
                    </a:cubicBezTo>
                    <a:cubicBezTo>
                      <a:pt x="1676" y="3304"/>
                      <a:pt x="1660" y="3304"/>
                      <a:pt x="1645" y="3289"/>
                    </a:cubicBezTo>
                    <a:cubicBezTo>
                      <a:pt x="1629" y="3320"/>
                      <a:pt x="1645" y="3320"/>
                      <a:pt x="1645" y="3335"/>
                    </a:cubicBezTo>
                    <a:cubicBezTo>
                      <a:pt x="1645" y="3335"/>
                      <a:pt x="1303" y="3584"/>
                      <a:pt x="962" y="3785"/>
                    </a:cubicBezTo>
                    <a:cubicBezTo>
                      <a:pt x="776" y="3878"/>
                      <a:pt x="605" y="3971"/>
                      <a:pt x="481" y="4018"/>
                    </a:cubicBezTo>
                    <a:cubicBezTo>
                      <a:pt x="357" y="4080"/>
                      <a:pt x="280" y="4111"/>
                      <a:pt x="280" y="4111"/>
                    </a:cubicBezTo>
                    <a:cubicBezTo>
                      <a:pt x="342" y="4111"/>
                      <a:pt x="419" y="4126"/>
                      <a:pt x="512" y="4126"/>
                    </a:cubicBezTo>
                    <a:cubicBezTo>
                      <a:pt x="496" y="4191"/>
                      <a:pt x="506" y="4207"/>
                      <a:pt x="527" y="4207"/>
                    </a:cubicBezTo>
                    <a:cubicBezTo>
                      <a:pt x="548" y="4207"/>
                      <a:pt x="581" y="4190"/>
                      <a:pt x="610" y="4190"/>
                    </a:cubicBezTo>
                    <a:cubicBezTo>
                      <a:pt x="635" y="4190"/>
                      <a:pt x="658" y="4203"/>
                      <a:pt x="667" y="4251"/>
                    </a:cubicBezTo>
                    <a:cubicBezTo>
                      <a:pt x="644" y="4298"/>
                      <a:pt x="593" y="4318"/>
                      <a:pt x="543" y="4318"/>
                    </a:cubicBezTo>
                    <a:cubicBezTo>
                      <a:pt x="527" y="4318"/>
                      <a:pt x="511" y="4316"/>
                      <a:pt x="497" y="4313"/>
                    </a:cubicBezTo>
                    <a:lnTo>
                      <a:pt x="497" y="4313"/>
                    </a:lnTo>
                    <a:cubicBezTo>
                      <a:pt x="512" y="4390"/>
                      <a:pt x="590" y="4421"/>
                      <a:pt x="621" y="4514"/>
                    </a:cubicBezTo>
                    <a:cubicBezTo>
                      <a:pt x="854" y="4514"/>
                      <a:pt x="729" y="4188"/>
                      <a:pt x="931" y="4142"/>
                    </a:cubicBezTo>
                    <a:cubicBezTo>
                      <a:pt x="954" y="4199"/>
                      <a:pt x="952" y="4264"/>
                      <a:pt x="992" y="4264"/>
                    </a:cubicBezTo>
                    <a:cubicBezTo>
                      <a:pt x="1006" y="4264"/>
                      <a:pt x="1026" y="4256"/>
                      <a:pt x="1055" y="4235"/>
                    </a:cubicBezTo>
                    <a:lnTo>
                      <a:pt x="1055" y="4235"/>
                    </a:lnTo>
                    <a:lnTo>
                      <a:pt x="1040" y="4282"/>
                    </a:lnTo>
                    <a:cubicBezTo>
                      <a:pt x="1084" y="4222"/>
                      <a:pt x="1126" y="4209"/>
                      <a:pt x="1161" y="4209"/>
                    </a:cubicBezTo>
                    <a:cubicBezTo>
                      <a:pt x="1191" y="4209"/>
                      <a:pt x="1217" y="4218"/>
                      <a:pt x="1238" y="4218"/>
                    </a:cubicBezTo>
                    <a:cubicBezTo>
                      <a:pt x="1269" y="4218"/>
                      <a:pt x="1288" y="4195"/>
                      <a:pt x="1288" y="4080"/>
                    </a:cubicBezTo>
                    <a:lnTo>
                      <a:pt x="1350" y="4204"/>
                    </a:lnTo>
                    <a:cubicBezTo>
                      <a:pt x="1381" y="4111"/>
                      <a:pt x="1458" y="4049"/>
                      <a:pt x="1536" y="3987"/>
                    </a:cubicBezTo>
                    <a:lnTo>
                      <a:pt x="1536" y="3987"/>
                    </a:lnTo>
                    <a:cubicBezTo>
                      <a:pt x="1458" y="4080"/>
                      <a:pt x="1396" y="4173"/>
                      <a:pt x="1334" y="4266"/>
                    </a:cubicBezTo>
                    <a:cubicBezTo>
                      <a:pt x="1334" y="4266"/>
                      <a:pt x="1319" y="4282"/>
                      <a:pt x="1319" y="4282"/>
                    </a:cubicBezTo>
                    <a:cubicBezTo>
                      <a:pt x="1288" y="4328"/>
                      <a:pt x="1257" y="4375"/>
                      <a:pt x="1241" y="4421"/>
                    </a:cubicBezTo>
                    <a:cubicBezTo>
                      <a:pt x="1226" y="4421"/>
                      <a:pt x="1210" y="4406"/>
                      <a:pt x="1210" y="4406"/>
                    </a:cubicBezTo>
                    <a:cubicBezTo>
                      <a:pt x="1195" y="4390"/>
                      <a:pt x="1195" y="4390"/>
                      <a:pt x="1179" y="4375"/>
                    </a:cubicBezTo>
                    <a:cubicBezTo>
                      <a:pt x="1179" y="4375"/>
                      <a:pt x="1179" y="4375"/>
                      <a:pt x="1164" y="4359"/>
                    </a:cubicBezTo>
                    <a:cubicBezTo>
                      <a:pt x="1164" y="4375"/>
                      <a:pt x="1164" y="4375"/>
                      <a:pt x="1164" y="4375"/>
                    </a:cubicBezTo>
                    <a:cubicBezTo>
                      <a:pt x="1157" y="4372"/>
                      <a:pt x="1151" y="4371"/>
                      <a:pt x="1144" y="4371"/>
                    </a:cubicBezTo>
                    <a:cubicBezTo>
                      <a:pt x="1037" y="4371"/>
                      <a:pt x="919" y="4667"/>
                      <a:pt x="780" y="4667"/>
                    </a:cubicBezTo>
                    <a:cubicBezTo>
                      <a:pt x="763" y="4667"/>
                      <a:pt x="747" y="4663"/>
                      <a:pt x="729" y="4654"/>
                    </a:cubicBezTo>
                    <a:cubicBezTo>
                      <a:pt x="698" y="4700"/>
                      <a:pt x="667" y="4762"/>
                      <a:pt x="652" y="4824"/>
                    </a:cubicBezTo>
                    <a:cubicBezTo>
                      <a:pt x="636" y="4809"/>
                      <a:pt x="621" y="4793"/>
                      <a:pt x="621" y="4762"/>
                    </a:cubicBezTo>
                    <a:cubicBezTo>
                      <a:pt x="528" y="4762"/>
                      <a:pt x="435" y="4793"/>
                      <a:pt x="357" y="4840"/>
                    </a:cubicBezTo>
                    <a:cubicBezTo>
                      <a:pt x="342" y="4855"/>
                      <a:pt x="342" y="4855"/>
                      <a:pt x="326" y="4871"/>
                    </a:cubicBezTo>
                    <a:lnTo>
                      <a:pt x="156" y="4638"/>
                    </a:lnTo>
                    <a:cubicBezTo>
                      <a:pt x="109" y="4654"/>
                      <a:pt x="47" y="4685"/>
                      <a:pt x="0" y="4700"/>
                    </a:cubicBezTo>
                    <a:cubicBezTo>
                      <a:pt x="63" y="4793"/>
                      <a:pt x="140" y="4886"/>
                      <a:pt x="202" y="4979"/>
                    </a:cubicBezTo>
                    <a:cubicBezTo>
                      <a:pt x="187" y="4995"/>
                      <a:pt x="171" y="5010"/>
                      <a:pt x="171" y="5026"/>
                    </a:cubicBezTo>
                    <a:cubicBezTo>
                      <a:pt x="202" y="5010"/>
                      <a:pt x="218" y="5010"/>
                      <a:pt x="218" y="5010"/>
                    </a:cubicBezTo>
                    <a:cubicBezTo>
                      <a:pt x="233" y="5010"/>
                      <a:pt x="233" y="5010"/>
                      <a:pt x="233" y="5026"/>
                    </a:cubicBezTo>
                    <a:cubicBezTo>
                      <a:pt x="233" y="5066"/>
                      <a:pt x="210" y="5141"/>
                      <a:pt x="273" y="5141"/>
                    </a:cubicBezTo>
                    <a:cubicBezTo>
                      <a:pt x="283" y="5141"/>
                      <a:pt x="296" y="5139"/>
                      <a:pt x="311" y="5135"/>
                    </a:cubicBezTo>
                    <a:lnTo>
                      <a:pt x="311" y="5135"/>
                    </a:lnTo>
                    <a:cubicBezTo>
                      <a:pt x="295" y="5166"/>
                      <a:pt x="249" y="5197"/>
                      <a:pt x="202" y="5228"/>
                    </a:cubicBezTo>
                    <a:cubicBezTo>
                      <a:pt x="311" y="5383"/>
                      <a:pt x="419" y="5538"/>
                      <a:pt x="543" y="5708"/>
                    </a:cubicBezTo>
                    <a:lnTo>
                      <a:pt x="528" y="5708"/>
                    </a:lnTo>
                    <a:cubicBezTo>
                      <a:pt x="497" y="5677"/>
                      <a:pt x="466" y="5631"/>
                      <a:pt x="435" y="5584"/>
                    </a:cubicBezTo>
                    <a:cubicBezTo>
                      <a:pt x="419" y="5553"/>
                      <a:pt x="404" y="5507"/>
                      <a:pt x="373" y="5491"/>
                    </a:cubicBezTo>
                    <a:cubicBezTo>
                      <a:pt x="311" y="5414"/>
                      <a:pt x="249" y="5336"/>
                      <a:pt x="187" y="5243"/>
                    </a:cubicBezTo>
                    <a:cubicBezTo>
                      <a:pt x="156" y="5243"/>
                      <a:pt x="140" y="5259"/>
                      <a:pt x="125" y="5274"/>
                    </a:cubicBezTo>
                    <a:cubicBezTo>
                      <a:pt x="156" y="5305"/>
                      <a:pt x="187" y="5352"/>
                      <a:pt x="218" y="5398"/>
                    </a:cubicBezTo>
                    <a:cubicBezTo>
                      <a:pt x="218" y="5398"/>
                      <a:pt x="218" y="5398"/>
                      <a:pt x="218" y="5398"/>
                    </a:cubicBezTo>
                    <a:lnTo>
                      <a:pt x="218" y="5398"/>
                    </a:lnTo>
                    <a:lnTo>
                      <a:pt x="63" y="5522"/>
                    </a:lnTo>
                    <a:cubicBezTo>
                      <a:pt x="63" y="5615"/>
                      <a:pt x="78" y="5724"/>
                      <a:pt x="63" y="5848"/>
                    </a:cubicBezTo>
                    <a:lnTo>
                      <a:pt x="311" y="6189"/>
                    </a:lnTo>
                    <a:cubicBezTo>
                      <a:pt x="419" y="6112"/>
                      <a:pt x="528" y="6034"/>
                      <a:pt x="636" y="5988"/>
                    </a:cubicBezTo>
                    <a:cubicBezTo>
                      <a:pt x="667" y="6019"/>
                      <a:pt x="683" y="6050"/>
                      <a:pt x="714" y="6081"/>
                    </a:cubicBezTo>
                    <a:cubicBezTo>
                      <a:pt x="698" y="6112"/>
                      <a:pt x="714" y="6127"/>
                      <a:pt x="760" y="6174"/>
                    </a:cubicBezTo>
                    <a:cubicBezTo>
                      <a:pt x="760" y="6158"/>
                      <a:pt x="760" y="6158"/>
                      <a:pt x="760" y="6158"/>
                    </a:cubicBezTo>
                    <a:cubicBezTo>
                      <a:pt x="807" y="6220"/>
                      <a:pt x="838" y="6267"/>
                      <a:pt x="885" y="6329"/>
                    </a:cubicBezTo>
                    <a:cubicBezTo>
                      <a:pt x="900" y="6313"/>
                      <a:pt x="900" y="6282"/>
                      <a:pt x="916" y="6267"/>
                    </a:cubicBezTo>
                    <a:cubicBezTo>
                      <a:pt x="885" y="6220"/>
                      <a:pt x="854" y="6174"/>
                      <a:pt x="807" y="6127"/>
                    </a:cubicBezTo>
                    <a:cubicBezTo>
                      <a:pt x="823" y="6112"/>
                      <a:pt x="823" y="6112"/>
                      <a:pt x="823" y="6112"/>
                    </a:cubicBezTo>
                    <a:cubicBezTo>
                      <a:pt x="869" y="6174"/>
                      <a:pt x="931" y="6251"/>
                      <a:pt x="978" y="6313"/>
                    </a:cubicBezTo>
                    <a:cubicBezTo>
                      <a:pt x="1024" y="6313"/>
                      <a:pt x="1102" y="6313"/>
                      <a:pt x="1040" y="6391"/>
                    </a:cubicBezTo>
                    <a:cubicBezTo>
                      <a:pt x="1040" y="6406"/>
                      <a:pt x="1055" y="6422"/>
                      <a:pt x="1055" y="6437"/>
                    </a:cubicBezTo>
                    <a:cubicBezTo>
                      <a:pt x="1117" y="6422"/>
                      <a:pt x="1086" y="6329"/>
                      <a:pt x="1117" y="6251"/>
                    </a:cubicBezTo>
                    <a:cubicBezTo>
                      <a:pt x="1117" y="6267"/>
                      <a:pt x="1133" y="6267"/>
                      <a:pt x="1133" y="6282"/>
                    </a:cubicBezTo>
                    <a:cubicBezTo>
                      <a:pt x="1148" y="6360"/>
                      <a:pt x="1148" y="6453"/>
                      <a:pt x="1164" y="6453"/>
                    </a:cubicBezTo>
                    <a:cubicBezTo>
                      <a:pt x="1164" y="6406"/>
                      <a:pt x="1164" y="6375"/>
                      <a:pt x="1179" y="6329"/>
                    </a:cubicBezTo>
                    <a:cubicBezTo>
                      <a:pt x="1241" y="6437"/>
                      <a:pt x="1319" y="6530"/>
                      <a:pt x="1381" y="6623"/>
                    </a:cubicBezTo>
                    <a:cubicBezTo>
                      <a:pt x="1427" y="6577"/>
                      <a:pt x="1443" y="6530"/>
                      <a:pt x="1474" y="6468"/>
                    </a:cubicBezTo>
                    <a:lnTo>
                      <a:pt x="1272" y="6189"/>
                    </a:lnTo>
                    <a:cubicBezTo>
                      <a:pt x="1303" y="6174"/>
                      <a:pt x="1319" y="6158"/>
                      <a:pt x="1334" y="6143"/>
                    </a:cubicBezTo>
                    <a:cubicBezTo>
                      <a:pt x="1427" y="6065"/>
                      <a:pt x="1505" y="6003"/>
                      <a:pt x="1520" y="5941"/>
                    </a:cubicBezTo>
                    <a:lnTo>
                      <a:pt x="1877" y="6453"/>
                    </a:lnTo>
                    <a:cubicBezTo>
                      <a:pt x="1862" y="6484"/>
                      <a:pt x="1846" y="6515"/>
                      <a:pt x="1831" y="6546"/>
                    </a:cubicBezTo>
                    <a:cubicBezTo>
                      <a:pt x="1769" y="6639"/>
                      <a:pt x="1707" y="6701"/>
                      <a:pt x="1645" y="6701"/>
                    </a:cubicBezTo>
                    <a:lnTo>
                      <a:pt x="1738" y="6825"/>
                    </a:lnTo>
                    <a:lnTo>
                      <a:pt x="1800" y="6701"/>
                    </a:lnTo>
                    <a:lnTo>
                      <a:pt x="1815" y="6732"/>
                    </a:lnTo>
                    <a:cubicBezTo>
                      <a:pt x="1831" y="6717"/>
                      <a:pt x="1815" y="6701"/>
                      <a:pt x="1815" y="6686"/>
                    </a:cubicBezTo>
                    <a:cubicBezTo>
                      <a:pt x="1815" y="6686"/>
                      <a:pt x="1831" y="6655"/>
                      <a:pt x="1877" y="6577"/>
                    </a:cubicBezTo>
                    <a:cubicBezTo>
                      <a:pt x="1893" y="6561"/>
                      <a:pt x="1908" y="6530"/>
                      <a:pt x="1924" y="6499"/>
                    </a:cubicBezTo>
                    <a:lnTo>
                      <a:pt x="1986" y="6592"/>
                    </a:lnTo>
                    <a:cubicBezTo>
                      <a:pt x="1970" y="6608"/>
                      <a:pt x="1955" y="6623"/>
                      <a:pt x="1939" y="6655"/>
                    </a:cubicBezTo>
                    <a:cubicBezTo>
                      <a:pt x="1877" y="6856"/>
                      <a:pt x="2048" y="7011"/>
                      <a:pt x="2141" y="7228"/>
                    </a:cubicBezTo>
                    <a:cubicBezTo>
                      <a:pt x="2145" y="7231"/>
                      <a:pt x="2151" y="7232"/>
                      <a:pt x="2160" y="7232"/>
                    </a:cubicBezTo>
                    <a:cubicBezTo>
                      <a:pt x="2249" y="7232"/>
                      <a:pt x="2554" y="7092"/>
                      <a:pt x="2498" y="6965"/>
                    </a:cubicBezTo>
                    <a:cubicBezTo>
                      <a:pt x="2334" y="6965"/>
                      <a:pt x="2538" y="6812"/>
                      <a:pt x="2455" y="6812"/>
                    </a:cubicBezTo>
                    <a:cubicBezTo>
                      <a:pt x="2436" y="6812"/>
                      <a:pt x="2401" y="6820"/>
                      <a:pt x="2342" y="6841"/>
                    </a:cubicBezTo>
                    <a:cubicBezTo>
                      <a:pt x="2280" y="6779"/>
                      <a:pt x="2327" y="6655"/>
                      <a:pt x="2435" y="6592"/>
                    </a:cubicBezTo>
                    <a:cubicBezTo>
                      <a:pt x="2451" y="6608"/>
                      <a:pt x="2467" y="6623"/>
                      <a:pt x="2467" y="6639"/>
                    </a:cubicBezTo>
                    <a:cubicBezTo>
                      <a:pt x="2467" y="6623"/>
                      <a:pt x="2467" y="6592"/>
                      <a:pt x="2467" y="6577"/>
                    </a:cubicBezTo>
                    <a:lnTo>
                      <a:pt x="2482" y="6577"/>
                    </a:lnTo>
                    <a:cubicBezTo>
                      <a:pt x="2482" y="6592"/>
                      <a:pt x="2498" y="6608"/>
                      <a:pt x="2498" y="6608"/>
                    </a:cubicBezTo>
                    <a:cubicBezTo>
                      <a:pt x="2498" y="6670"/>
                      <a:pt x="2420" y="6701"/>
                      <a:pt x="2529" y="6732"/>
                    </a:cubicBezTo>
                    <a:cubicBezTo>
                      <a:pt x="2529" y="6701"/>
                      <a:pt x="2544" y="6686"/>
                      <a:pt x="2544" y="6670"/>
                    </a:cubicBezTo>
                    <a:cubicBezTo>
                      <a:pt x="2560" y="6686"/>
                      <a:pt x="2575" y="6701"/>
                      <a:pt x="2575" y="6717"/>
                    </a:cubicBezTo>
                    <a:cubicBezTo>
                      <a:pt x="2591" y="6717"/>
                      <a:pt x="2591" y="6701"/>
                      <a:pt x="2606" y="6686"/>
                    </a:cubicBezTo>
                    <a:cubicBezTo>
                      <a:pt x="2591" y="6670"/>
                      <a:pt x="2575" y="6655"/>
                      <a:pt x="2575" y="6639"/>
                    </a:cubicBezTo>
                    <a:cubicBezTo>
                      <a:pt x="2575" y="6623"/>
                      <a:pt x="2575" y="6623"/>
                      <a:pt x="2575" y="6608"/>
                    </a:cubicBezTo>
                    <a:cubicBezTo>
                      <a:pt x="2591" y="6639"/>
                      <a:pt x="2606" y="6655"/>
                      <a:pt x="2622" y="6670"/>
                    </a:cubicBezTo>
                    <a:cubicBezTo>
                      <a:pt x="2622" y="6655"/>
                      <a:pt x="2637" y="6639"/>
                      <a:pt x="2653" y="6623"/>
                    </a:cubicBezTo>
                    <a:cubicBezTo>
                      <a:pt x="2622" y="6592"/>
                      <a:pt x="2591" y="6561"/>
                      <a:pt x="2575" y="6515"/>
                    </a:cubicBezTo>
                    <a:cubicBezTo>
                      <a:pt x="2560" y="6515"/>
                      <a:pt x="2544" y="6515"/>
                      <a:pt x="2544" y="6499"/>
                    </a:cubicBezTo>
                    <a:lnTo>
                      <a:pt x="2560" y="6499"/>
                    </a:lnTo>
                    <a:cubicBezTo>
                      <a:pt x="2560" y="6499"/>
                      <a:pt x="2560" y="6515"/>
                      <a:pt x="2575" y="6515"/>
                    </a:cubicBezTo>
                    <a:cubicBezTo>
                      <a:pt x="2591" y="6515"/>
                      <a:pt x="2606" y="6499"/>
                      <a:pt x="2653" y="6453"/>
                    </a:cubicBezTo>
                    <a:lnTo>
                      <a:pt x="2699" y="6499"/>
                    </a:lnTo>
                    <a:cubicBezTo>
                      <a:pt x="2699" y="6546"/>
                      <a:pt x="2684" y="6592"/>
                      <a:pt x="2653" y="6623"/>
                    </a:cubicBezTo>
                    <a:cubicBezTo>
                      <a:pt x="2668" y="6655"/>
                      <a:pt x="2699" y="6686"/>
                      <a:pt x="2715" y="6732"/>
                    </a:cubicBezTo>
                    <a:cubicBezTo>
                      <a:pt x="2730" y="6717"/>
                      <a:pt x="2730" y="6701"/>
                      <a:pt x="2730" y="6701"/>
                    </a:cubicBezTo>
                    <a:cubicBezTo>
                      <a:pt x="2730" y="6717"/>
                      <a:pt x="2730" y="6717"/>
                      <a:pt x="2730" y="6732"/>
                    </a:cubicBezTo>
                    <a:lnTo>
                      <a:pt x="2715" y="6732"/>
                    </a:lnTo>
                    <a:cubicBezTo>
                      <a:pt x="2715" y="6748"/>
                      <a:pt x="2699" y="6763"/>
                      <a:pt x="2699" y="6779"/>
                    </a:cubicBezTo>
                    <a:cubicBezTo>
                      <a:pt x="2699" y="6794"/>
                      <a:pt x="2715" y="6794"/>
                      <a:pt x="2715" y="6794"/>
                    </a:cubicBezTo>
                    <a:cubicBezTo>
                      <a:pt x="2699" y="6825"/>
                      <a:pt x="2699" y="6841"/>
                      <a:pt x="2684" y="6872"/>
                    </a:cubicBezTo>
                    <a:cubicBezTo>
                      <a:pt x="2702" y="6908"/>
                      <a:pt x="2731" y="6923"/>
                      <a:pt x="2767" y="6923"/>
                    </a:cubicBezTo>
                    <a:cubicBezTo>
                      <a:pt x="2793" y="6923"/>
                      <a:pt x="2822" y="6916"/>
                      <a:pt x="2854" y="6903"/>
                    </a:cubicBezTo>
                    <a:cubicBezTo>
                      <a:pt x="2870" y="6918"/>
                      <a:pt x="2870" y="6934"/>
                      <a:pt x="2885" y="6949"/>
                    </a:cubicBezTo>
                    <a:cubicBezTo>
                      <a:pt x="2885" y="6934"/>
                      <a:pt x="2901" y="6918"/>
                      <a:pt x="2916" y="6887"/>
                    </a:cubicBezTo>
                    <a:cubicBezTo>
                      <a:pt x="2966" y="6875"/>
                      <a:pt x="3027" y="6852"/>
                      <a:pt x="3073" y="6852"/>
                    </a:cubicBezTo>
                    <a:cubicBezTo>
                      <a:pt x="3079" y="6852"/>
                      <a:pt x="3085" y="6852"/>
                      <a:pt x="3091" y="6853"/>
                    </a:cubicBezTo>
                    <a:lnTo>
                      <a:pt x="3091" y="6853"/>
                    </a:lnTo>
                    <a:cubicBezTo>
                      <a:pt x="3080" y="6848"/>
                      <a:pt x="3071" y="6837"/>
                      <a:pt x="3071" y="6825"/>
                    </a:cubicBezTo>
                    <a:lnTo>
                      <a:pt x="3242" y="6763"/>
                    </a:lnTo>
                    <a:lnTo>
                      <a:pt x="3242" y="6763"/>
                    </a:lnTo>
                    <a:cubicBezTo>
                      <a:pt x="3225" y="6768"/>
                      <a:pt x="3210" y="6770"/>
                      <a:pt x="3198" y="6770"/>
                    </a:cubicBezTo>
                    <a:cubicBezTo>
                      <a:pt x="3093" y="6770"/>
                      <a:pt x="3186" y="6602"/>
                      <a:pt x="3242" y="6546"/>
                    </a:cubicBezTo>
                    <a:cubicBezTo>
                      <a:pt x="3273" y="6515"/>
                      <a:pt x="3320" y="6484"/>
                      <a:pt x="3366" y="6468"/>
                    </a:cubicBezTo>
                    <a:cubicBezTo>
                      <a:pt x="3366" y="6484"/>
                      <a:pt x="3382" y="6484"/>
                      <a:pt x="3397" y="6499"/>
                    </a:cubicBezTo>
                    <a:lnTo>
                      <a:pt x="3351" y="6561"/>
                    </a:lnTo>
                    <a:cubicBezTo>
                      <a:pt x="3382" y="6561"/>
                      <a:pt x="3397" y="6546"/>
                      <a:pt x="3413" y="6530"/>
                    </a:cubicBezTo>
                    <a:cubicBezTo>
                      <a:pt x="3428" y="6530"/>
                      <a:pt x="3444" y="6546"/>
                      <a:pt x="3459" y="6561"/>
                    </a:cubicBezTo>
                    <a:cubicBezTo>
                      <a:pt x="3459" y="6546"/>
                      <a:pt x="3459" y="6546"/>
                      <a:pt x="3475" y="6546"/>
                    </a:cubicBezTo>
                    <a:cubicBezTo>
                      <a:pt x="3459" y="6530"/>
                      <a:pt x="3444" y="6515"/>
                      <a:pt x="3444" y="6515"/>
                    </a:cubicBezTo>
                    <a:cubicBezTo>
                      <a:pt x="3444" y="6499"/>
                      <a:pt x="3459" y="6484"/>
                      <a:pt x="3459" y="6484"/>
                    </a:cubicBezTo>
                    <a:cubicBezTo>
                      <a:pt x="3475" y="6484"/>
                      <a:pt x="3490" y="6499"/>
                      <a:pt x="3490" y="6499"/>
                    </a:cubicBezTo>
                    <a:cubicBezTo>
                      <a:pt x="3490" y="6515"/>
                      <a:pt x="3475" y="6530"/>
                      <a:pt x="3475" y="6546"/>
                    </a:cubicBezTo>
                    <a:cubicBezTo>
                      <a:pt x="3506" y="6561"/>
                      <a:pt x="3537" y="6592"/>
                      <a:pt x="3568" y="6623"/>
                    </a:cubicBezTo>
                    <a:cubicBezTo>
                      <a:pt x="3583" y="6623"/>
                      <a:pt x="3583" y="6608"/>
                      <a:pt x="3599" y="6608"/>
                    </a:cubicBezTo>
                    <a:cubicBezTo>
                      <a:pt x="3661" y="6654"/>
                      <a:pt x="3722" y="6701"/>
                      <a:pt x="3769" y="6762"/>
                    </a:cubicBezTo>
                    <a:lnTo>
                      <a:pt x="3769" y="6762"/>
                    </a:lnTo>
                    <a:cubicBezTo>
                      <a:pt x="3722" y="6701"/>
                      <a:pt x="3661" y="6654"/>
                      <a:pt x="3599" y="6592"/>
                    </a:cubicBezTo>
                    <a:cubicBezTo>
                      <a:pt x="3645" y="6561"/>
                      <a:pt x="3661" y="6530"/>
                      <a:pt x="3661" y="6499"/>
                    </a:cubicBezTo>
                    <a:cubicBezTo>
                      <a:pt x="3633" y="6465"/>
                      <a:pt x="3609" y="6452"/>
                      <a:pt x="3587" y="6452"/>
                    </a:cubicBezTo>
                    <a:cubicBezTo>
                      <a:pt x="3558" y="6452"/>
                      <a:pt x="3532" y="6473"/>
                      <a:pt x="3506" y="6499"/>
                    </a:cubicBezTo>
                    <a:cubicBezTo>
                      <a:pt x="3490" y="6499"/>
                      <a:pt x="3475" y="6484"/>
                      <a:pt x="3475" y="6468"/>
                    </a:cubicBezTo>
                    <a:cubicBezTo>
                      <a:pt x="3521" y="6406"/>
                      <a:pt x="3552" y="6344"/>
                      <a:pt x="3630" y="6313"/>
                    </a:cubicBezTo>
                    <a:cubicBezTo>
                      <a:pt x="3645" y="6329"/>
                      <a:pt x="3661" y="6344"/>
                      <a:pt x="3676" y="6375"/>
                    </a:cubicBezTo>
                    <a:cubicBezTo>
                      <a:pt x="3676" y="6383"/>
                      <a:pt x="3676" y="6387"/>
                      <a:pt x="3676" y="6391"/>
                    </a:cubicBezTo>
                    <a:cubicBezTo>
                      <a:pt x="3707" y="6453"/>
                      <a:pt x="3723" y="6546"/>
                      <a:pt x="3707" y="6577"/>
                    </a:cubicBezTo>
                    <a:lnTo>
                      <a:pt x="4017" y="6437"/>
                    </a:lnTo>
                    <a:cubicBezTo>
                      <a:pt x="4157" y="6127"/>
                      <a:pt x="4328" y="5988"/>
                      <a:pt x="4436" y="5677"/>
                    </a:cubicBezTo>
                    <a:cubicBezTo>
                      <a:pt x="4467" y="5662"/>
                      <a:pt x="4498" y="5662"/>
                      <a:pt x="4514" y="5646"/>
                    </a:cubicBezTo>
                    <a:lnTo>
                      <a:pt x="4529" y="5646"/>
                    </a:lnTo>
                    <a:cubicBezTo>
                      <a:pt x="4529" y="5646"/>
                      <a:pt x="4545" y="5631"/>
                      <a:pt x="4560" y="5631"/>
                    </a:cubicBezTo>
                    <a:cubicBezTo>
                      <a:pt x="4576" y="5615"/>
                      <a:pt x="4607" y="5615"/>
                      <a:pt x="4622" y="5600"/>
                    </a:cubicBezTo>
                    <a:lnTo>
                      <a:pt x="4591" y="5600"/>
                    </a:lnTo>
                    <a:cubicBezTo>
                      <a:pt x="4638" y="5553"/>
                      <a:pt x="4669" y="5522"/>
                      <a:pt x="4700" y="5476"/>
                    </a:cubicBezTo>
                    <a:cubicBezTo>
                      <a:pt x="4746" y="5476"/>
                      <a:pt x="4793" y="5507"/>
                      <a:pt x="4793" y="5569"/>
                    </a:cubicBezTo>
                    <a:cubicBezTo>
                      <a:pt x="4824" y="5367"/>
                      <a:pt x="5320" y="5243"/>
                      <a:pt x="5351" y="4964"/>
                    </a:cubicBezTo>
                    <a:cubicBezTo>
                      <a:pt x="5351" y="4964"/>
                      <a:pt x="5367" y="4716"/>
                      <a:pt x="5382" y="4437"/>
                    </a:cubicBezTo>
                    <a:cubicBezTo>
                      <a:pt x="5444" y="4359"/>
                      <a:pt x="5460" y="4266"/>
                      <a:pt x="5413" y="4142"/>
                    </a:cubicBezTo>
                    <a:cubicBezTo>
                      <a:pt x="5429" y="4064"/>
                      <a:pt x="5460" y="4018"/>
                      <a:pt x="5475" y="4002"/>
                    </a:cubicBezTo>
                    <a:cubicBezTo>
                      <a:pt x="5537" y="4018"/>
                      <a:pt x="5615" y="4064"/>
                      <a:pt x="5677" y="4064"/>
                    </a:cubicBezTo>
                    <a:cubicBezTo>
                      <a:pt x="5677" y="4070"/>
                      <a:pt x="5679" y="4076"/>
                      <a:pt x="5682" y="4081"/>
                    </a:cubicBezTo>
                    <a:lnTo>
                      <a:pt x="5682" y="4081"/>
                    </a:lnTo>
                    <a:cubicBezTo>
                      <a:pt x="5683" y="4080"/>
                      <a:pt x="5687" y="4080"/>
                      <a:pt x="5693" y="4080"/>
                    </a:cubicBezTo>
                    <a:lnTo>
                      <a:pt x="5739" y="4080"/>
                    </a:lnTo>
                    <a:cubicBezTo>
                      <a:pt x="5724" y="4111"/>
                      <a:pt x="5661" y="4157"/>
                      <a:pt x="5708" y="4188"/>
                    </a:cubicBezTo>
                    <a:cubicBezTo>
                      <a:pt x="5755" y="4157"/>
                      <a:pt x="5770" y="4111"/>
                      <a:pt x="5786" y="4064"/>
                    </a:cubicBezTo>
                    <a:lnTo>
                      <a:pt x="5786" y="4064"/>
                    </a:lnTo>
                    <a:cubicBezTo>
                      <a:pt x="5781" y="4095"/>
                      <a:pt x="5795" y="4107"/>
                      <a:pt x="5819" y="4107"/>
                    </a:cubicBezTo>
                    <a:cubicBezTo>
                      <a:pt x="5880" y="4107"/>
                      <a:pt x="6005" y="4027"/>
                      <a:pt x="6049" y="3971"/>
                    </a:cubicBezTo>
                    <a:cubicBezTo>
                      <a:pt x="6065" y="3863"/>
                      <a:pt x="6158" y="3723"/>
                      <a:pt x="6266" y="3599"/>
                    </a:cubicBezTo>
                    <a:cubicBezTo>
                      <a:pt x="6344" y="3475"/>
                      <a:pt x="6421" y="3366"/>
                      <a:pt x="6484" y="3273"/>
                    </a:cubicBezTo>
                    <a:cubicBezTo>
                      <a:pt x="6499" y="3289"/>
                      <a:pt x="6499" y="3289"/>
                      <a:pt x="6515" y="3289"/>
                    </a:cubicBezTo>
                    <a:cubicBezTo>
                      <a:pt x="6515" y="3273"/>
                      <a:pt x="6499" y="3258"/>
                      <a:pt x="6499" y="3242"/>
                    </a:cubicBezTo>
                    <a:cubicBezTo>
                      <a:pt x="6515" y="3227"/>
                      <a:pt x="6530" y="3196"/>
                      <a:pt x="6546" y="3180"/>
                    </a:cubicBezTo>
                    <a:lnTo>
                      <a:pt x="6546" y="3180"/>
                    </a:lnTo>
                    <a:cubicBezTo>
                      <a:pt x="6546" y="3207"/>
                      <a:pt x="6534" y="3245"/>
                      <a:pt x="6551" y="3245"/>
                    </a:cubicBezTo>
                    <a:cubicBezTo>
                      <a:pt x="6553" y="3245"/>
                      <a:pt x="6557" y="3245"/>
                      <a:pt x="6561" y="3242"/>
                    </a:cubicBezTo>
                    <a:cubicBezTo>
                      <a:pt x="6794" y="2886"/>
                      <a:pt x="6949" y="2777"/>
                      <a:pt x="7135" y="2281"/>
                    </a:cubicBezTo>
                    <a:lnTo>
                      <a:pt x="4871" y="109"/>
                    </a:lnTo>
                    <a:cubicBezTo>
                      <a:pt x="4871" y="109"/>
                      <a:pt x="4871" y="171"/>
                      <a:pt x="4871" y="234"/>
                    </a:cubicBezTo>
                    <a:cubicBezTo>
                      <a:pt x="4871" y="296"/>
                      <a:pt x="4886" y="358"/>
                      <a:pt x="4886" y="358"/>
                    </a:cubicBezTo>
                    <a:cubicBezTo>
                      <a:pt x="4871" y="342"/>
                      <a:pt x="4871" y="311"/>
                      <a:pt x="4871" y="280"/>
                    </a:cubicBezTo>
                    <a:cubicBezTo>
                      <a:pt x="4855" y="280"/>
                      <a:pt x="4839" y="296"/>
                      <a:pt x="4839" y="296"/>
                    </a:cubicBezTo>
                    <a:lnTo>
                      <a:pt x="4839" y="265"/>
                    </a:lnTo>
                    <a:cubicBezTo>
                      <a:pt x="4824" y="125"/>
                      <a:pt x="4808" y="1"/>
                      <a:pt x="480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27"/>
              <p:cNvSpPr/>
              <p:nvPr/>
            </p:nvSpPr>
            <p:spPr>
              <a:xfrm>
                <a:off x="3389875" y="6906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27"/>
              <p:cNvSpPr/>
              <p:nvPr/>
            </p:nvSpPr>
            <p:spPr>
              <a:xfrm>
                <a:off x="3422050" y="5595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27"/>
              <p:cNvSpPr/>
              <p:nvPr/>
            </p:nvSpPr>
            <p:spPr>
              <a:xfrm>
                <a:off x="3315825" y="6638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0" y="1"/>
                    </a:moveTo>
                    <a:cubicBezTo>
                      <a:pt x="16" y="1"/>
                      <a:pt x="16" y="16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16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27"/>
              <p:cNvSpPr/>
              <p:nvPr/>
            </p:nvSpPr>
            <p:spPr>
              <a:xfrm>
                <a:off x="3388700" y="6894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27"/>
              <p:cNvSpPr/>
              <p:nvPr/>
            </p:nvSpPr>
            <p:spPr>
              <a:xfrm>
                <a:off x="3316200" y="664625"/>
                <a:ext cx="275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1" extrusionOk="0">
                    <a:moveTo>
                      <a:pt x="1" y="1"/>
                    </a:moveTo>
                    <a:cubicBezTo>
                      <a:pt x="32" y="47"/>
                      <a:pt x="63" y="94"/>
                      <a:pt x="94" y="140"/>
                    </a:cubicBezTo>
                    <a:cubicBezTo>
                      <a:pt x="94" y="140"/>
                      <a:pt x="94" y="125"/>
                      <a:pt x="109" y="125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27"/>
              <p:cNvSpPr/>
              <p:nvPr/>
            </p:nvSpPr>
            <p:spPr>
              <a:xfrm>
                <a:off x="3388700" y="689825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cubicBezTo>
                      <a:pt x="6" y="6"/>
                      <a:pt x="11" y="9"/>
                      <a:pt x="16" y="12"/>
                    </a:cubicBezTo>
                    <a:lnTo>
                      <a:pt x="16" y="12"/>
                    </a:lnTo>
                    <a:cubicBezTo>
                      <a:pt x="16" y="1"/>
                      <a:pt x="15" y="1"/>
                      <a:pt x="1" y="1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6" y="15"/>
                      <a:pt x="16" y="16"/>
                    </a:cubicBezTo>
                    <a:cubicBezTo>
                      <a:pt x="20" y="16"/>
                      <a:pt x="22" y="16"/>
                      <a:pt x="24" y="16"/>
                    </a:cubicBezTo>
                    <a:lnTo>
                      <a:pt x="24" y="16"/>
                    </a:lnTo>
                    <a:cubicBezTo>
                      <a:pt x="22" y="15"/>
                      <a:pt x="19" y="14"/>
                      <a:pt x="16" y="12"/>
                    </a:cubicBezTo>
                    <a:close/>
                    <a:moveTo>
                      <a:pt x="24" y="16"/>
                    </a:moveTo>
                    <a:cubicBezTo>
                      <a:pt x="32" y="20"/>
                      <a:pt x="40" y="24"/>
                      <a:pt x="47" y="32"/>
                    </a:cubicBezTo>
                    <a:cubicBezTo>
                      <a:pt x="35" y="19"/>
                      <a:pt x="33" y="17"/>
                      <a:pt x="24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27"/>
              <p:cNvSpPr/>
              <p:nvPr/>
            </p:nvSpPr>
            <p:spPr>
              <a:xfrm>
                <a:off x="3336750" y="69332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6" y="31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27"/>
              <p:cNvSpPr/>
              <p:nvPr/>
            </p:nvSpPr>
            <p:spPr>
              <a:xfrm>
                <a:off x="3457350" y="569625"/>
                <a:ext cx="15900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86" extrusionOk="0">
                    <a:moveTo>
                      <a:pt x="31" y="1"/>
                    </a:moveTo>
                    <a:lnTo>
                      <a:pt x="0" y="32"/>
                    </a:lnTo>
                    <a:cubicBezTo>
                      <a:pt x="0" y="32"/>
                      <a:pt x="16" y="16"/>
                      <a:pt x="31" y="16"/>
                    </a:cubicBezTo>
                    <a:lnTo>
                      <a:pt x="620" y="590"/>
                    </a:lnTo>
                    <a:lnTo>
                      <a:pt x="31" y="1"/>
                    </a:lnTo>
                    <a:close/>
                    <a:moveTo>
                      <a:pt x="620" y="590"/>
                    </a:moveTo>
                    <a:cubicBezTo>
                      <a:pt x="593" y="632"/>
                      <a:pt x="540" y="686"/>
                      <a:pt x="596" y="686"/>
                    </a:cubicBezTo>
                    <a:cubicBezTo>
                      <a:pt x="602" y="686"/>
                      <a:pt x="610" y="685"/>
                      <a:pt x="620" y="683"/>
                    </a:cubicBezTo>
                    <a:lnTo>
                      <a:pt x="636" y="606"/>
                    </a:lnTo>
                    <a:lnTo>
                      <a:pt x="620" y="59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27"/>
              <p:cNvSpPr/>
              <p:nvPr/>
            </p:nvSpPr>
            <p:spPr>
              <a:xfrm>
                <a:off x="3450750" y="644850"/>
                <a:ext cx="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87" extrusionOk="0">
                    <a:moveTo>
                      <a:pt x="0" y="1"/>
                    </a:moveTo>
                    <a:lnTo>
                      <a:pt x="16" y="187"/>
                    </a:lnTo>
                    <a:lnTo>
                      <a:pt x="31" y="1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27"/>
              <p:cNvSpPr/>
              <p:nvPr/>
            </p:nvSpPr>
            <p:spPr>
              <a:xfrm>
                <a:off x="3342575" y="645475"/>
                <a:ext cx="117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3" extrusionOk="0">
                    <a:moveTo>
                      <a:pt x="14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7"/>
                      <a:pt x="16" y="22"/>
                      <a:pt x="16" y="22"/>
                    </a:cubicBezTo>
                    <a:lnTo>
                      <a:pt x="47" y="22"/>
                    </a:lnTo>
                    <a:cubicBezTo>
                      <a:pt x="36" y="11"/>
                      <a:pt x="25" y="0"/>
                      <a:pt x="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27"/>
              <p:cNvSpPr/>
              <p:nvPr/>
            </p:nvSpPr>
            <p:spPr>
              <a:xfrm>
                <a:off x="3408100" y="704375"/>
                <a:ext cx="182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6" extrusionOk="0">
                    <a:moveTo>
                      <a:pt x="68" y="1"/>
                    </a:moveTo>
                    <a:cubicBezTo>
                      <a:pt x="67" y="1"/>
                      <a:pt x="65" y="3"/>
                      <a:pt x="62" y="8"/>
                    </a:cubicBezTo>
                    <a:cubicBezTo>
                      <a:pt x="47" y="24"/>
                      <a:pt x="31" y="39"/>
                      <a:pt x="0" y="70"/>
                    </a:cubicBezTo>
                    <a:cubicBezTo>
                      <a:pt x="16" y="70"/>
                      <a:pt x="16" y="70"/>
                      <a:pt x="31" y="86"/>
                    </a:cubicBezTo>
                    <a:cubicBezTo>
                      <a:pt x="57" y="60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27"/>
              <p:cNvSpPr/>
              <p:nvPr/>
            </p:nvSpPr>
            <p:spPr>
              <a:xfrm>
                <a:off x="3405375" y="687900"/>
                <a:ext cx="35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9" extrusionOk="0">
                    <a:moveTo>
                      <a:pt x="1" y="0"/>
                    </a:moveTo>
                    <a:cubicBezTo>
                      <a:pt x="1" y="39"/>
                      <a:pt x="38" y="109"/>
                      <a:pt x="76" y="109"/>
                    </a:cubicBezTo>
                    <a:cubicBezTo>
                      <a:pt x="99" y="109"/>
                      <a:pt x="123" y="85"/>
                      <a:pt x="140" y="16"/>
                    </a:cubicBezTo>
                    <a:lnTo>
                      <a:pt x="140" y="16"/>
                    </a:lnTo>
                    <a:cubicBezTo>
                      <a:pt x="133" y="23"/>
                      <a:pt x="109" y="31"/>
                      <a:pt x="82" y="31"/>
                    </a:cubicBezTo>
                    <a:cubicBezTo>
                      <a:pt x="55" y="31"/>
                      <a:pt x="24" y="23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27"/>
              <p:cNvSpPr/>
              <p:nvPr/>
            </p:nvSpPr>
            <p:spPr>
              <a:xfrm>
                <a:off x="3318525" y="639800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32"/>
                    </a:cubicBez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27"/>
              <p:cNvSpPr/>
              <p:nvPr/>
            </p:nvSpPr>
            <p:spPr>
              <a:xfrm>
                <a:off x="3384450" y="590950"/>
                <a:ext cx="58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11" extrusionOk="0">
                    <a:moveTo>
                      <a:pt x="171" y="1"/>
                    </a:moveTo>
                    <a:lnTo>
                      <a:pt x="0" y="187"/>
                    </a:lnTo>
                    <a:cubicBezTo>
                      <a:pt x="31" y="218"/>
                      <a:pt x="47" y="280"/>
                      <a:pt x="93" y="311"/>
                    </a:cubicBezTo>
                    <a:lnTo>
                      <a:pt x="233" y="140"/>
                    </a:lnTo>
                    <a:lnTo>
                      <a:pt x="233" y="140"/>
                    </a:lnTo>
                    <a:cubicBezTo>
                      <a:pt x="227" y="141"/>
                      <a:pt x="223" y="142"/>
                      <a:pt x="218" y="142"/>
                    </a:cubicBezTo>
                    <a:cubicBezTo>
                      <a:pt x="147" y="142"/>
                      <a:pt x="200" y="30"/>
                      <a:pt x="17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27"/>
              <p:cNvSpPr/>
              <p:nvPr/>
            </p:nvSpPr>
            <p:spPr>
              <a:xfrm>
                <a:off x="3381350" y="594800"/>
                <a:ext cx="31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59" y="0"/>
                    </a:moveTo>
                    <a:cubicBezTo>
                      <a:pt x="43" y="0"/>
                      <a:pt x="24" y="5"/>
                      <a:pt x="0" y="17"/>
                    </a:cubicBezTo>
                    <a:cubicBezTo>
                      <a:pt x="16" y="48"/>
                      <a:pt x="16" y="79"/>
                      <a:pt x="16" y="126"/>
                    </a:cubicBezTo>
                    <a:lnTo>
                      <a:pt x="124" y="33"/>
                    </a:lnTo>
                    <a:cubicBezTo>
                      <a:pt x="105" y="14"/>
                      <a:pt x="86" y="0"/>
                      <a:pt x="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27"/>
              <p:cNvSpPr/>
              <p:nvPr/>
            </p:nvSpPr>
            <p:spPr>
              <a:xfrm>
                <a:off x="3354200" y="6917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2" y="0"/>
                    </a:moveTo>
                    <a:cubicBezTo>
                      <a:pt x="16" y="16"/>
                      <a:pt x="0" y="47"/>
                      <a:pt x="0" y="47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27"/>
              <p:cNvSpPr/>
              <p:nvPr/>
            </p:nvSpPr>
            <p:spPr>
              <a:xfrm>
                <a:off x="3354975" y="70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27"/>
              <p:cNvSpPr/>
              <p:nvPr/>
            </p:nvSpPr>
            <p:spPr>
              <a:xfrm>
                <a:off x="3311925" y="640975"/>
                <a:ext cx="1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482" extrusionOk="0">
                    <a:moveTo>
                      <a:pt x="451" y="0"/>
                    </a:moveTo>
                    <a:lnTo>
                      <a:pt x="358" y="94"/>
                    </a:lnTo>
                    <a:lnTo>
                      <a:pt x="342" y="47"/>
                    </a:lnTo>
                    <a:lnTo>
                      <a:pt x="218" y="109"/>
                    </a:lnTo>
                    <a:cubicBezTo>
                      <a:pt x="265" y="187"/>
                      <a:pt x="296" y="187"/>
                      <a:pt x="311" y="264"/>
                    </a:cubicBezTo>
                    <a:cubicBezTo>
                      <a:pt x="287" y="268"/>
                      <a:pt x="267" y="270"/>
                      <a:pt x="251" y="270"/>
                    </a:cubicBezTo>
                    <a:cubicBezTo>
                      <a:pt x="132" y="270"/>
                      <a:pt x="199" y="177"/>
                      <a:pt x="63" y="109"/>
                    </a:cubicBezTo>
                    <a:cubicBezTo>
                      <a:pt x="47" y="125"/>
                      <a:pt x="16" y="125"/>
                      <a:pt x="1" y="140"/>
                    </a:cubicBezTo>
                    <a:lnTo>
                      <a:pt x="234" y="481"/>
                    </a:lnTo>
                    <a:cubicBezTo>
                      <a:pt x="249" y="466"/>
                      <a:pt x="265" y="466"/>
                      <a:pt x="280" y="466"/>
                    </a:cubicBezTo>
                    <a:cubicBezTo>
                      <a:pt x="342" y="435"/>
                      <a:pt x="420" y="373"/>
                      <a:pt x="482" y="311"/>
                    </a:cubicBezTo>
                    <a:cubicBezTo>
                      <a:pt x="218" y="249"/>
                      <a:pt x="590" y="156"/>
                      <a:pt x="4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27"/>
              <p:cNvSpPr/>
              <p:nvPr/>
            </p:nvSpPr>
            <p:spPr>
              <a:xfrm>
                <a:off x="3350700" y="692925"/>
                <a:ext cx="66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7" extrusionOk="0">
                    <a:moveTo>
                      <a:pt x="140" y="1"/>
                    </a:moveTo>
                    <a:lnTo>
                      <a:pt x="140" y="1"/>
                    </a:lnTo>
                    <a:cubicBezTo>
                      <a:pt x="94" y="94"/>
                      <a:pt x="47" y="171"/>
                      <a:pt x="1" y="233"/>
                    </a:cubicBezTo>
                    <a:lnTo>
                      <a:pt x="172" y="466"/>
                    </a:lnTo>
                    <a:cubicBezTo>
                      <a:pt x="218" y="280"/>
                      <a:pt x="16" y="264"/>
                      <a:pt x="265" y="94"/>
                    </a:cubicBezTo>
                    <a:cubicBezTo>
                      <a:pt x="218" y="78"/>
                      <a:pt x="125" y="78"/>
                      <a:pt x="1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27"/>
              <p:cNvSpPr/>
              <p:nvPr/>
            </p:nvSpPr>
            <p:spPr>
              <a:xfrm>
                <a:off x="3385225" y="70995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108" y="1"/>
                    </a:moveTo>
                    <a:cubicBezTo>
                      <a:pt x="70" y="1"/>
                      <a:pt x="50" y="86"/>
                      <a:pt x="0" y="111"/>
                    </a:cubicBezTo>
                    <a:cubicBezTo>
                      <a:pt x="78" y="80"/>
                      <a:pt x="93" y="64"/>
                      <a:pt x="140" y="18"/>
                    </a:cubicBezTo>
                    <a:cubicBezTo>
                      <a:pt x="128" y="6"/>
                      <a:pt x="117" y="1"/>
                      <a:pt x="10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27"/>
              <p:cNvSpPr/>
              <p:nvPr/>
            </p:nvSpPr>
            <p:spPr>
              <a:xfrm>
                <a:off x="3323175" y="691000"/>
                <a:ext cx="58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156" extrusionOk="0">
                    <a:moveTo>
                      <a:pt x="125" y="0"/>
                    </a:moveTo>
                    <a:cubicBezTo>
                      <a:pt x="125" y="31"/>
                      <a:pt x="1" y="109"/>
                      <a:pt x="47" y="155"/>
                    </a:cubicBezTo>
                    <a:lnTo>
                      <a:pt x="233" y="62"/>
                    </a:lnTo>
                    <a:cubicBezTo>
                      <a:pt x="187" y="62"/>
                      <a:pt x="156" y="31"/>
                      <a:pt x="1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27"/>
              <p:cNvSpPr/>
              <p:nvPr/>
            </p:nvSpPr>
            <p:spPr>
              <a:xfrm>
                <a:off x="3329000" y="691375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78" y="1"/>
                    </a:moveTo>
                    <a:lnTo>
                      <a:pt x="0" y="47"/>
                    </a:lnTo>
                    <a:cubicBezTo>
                      <a:pt x="16" y="47"/>
                      <a:pt x="47" y="32"/>
                      <a:pt x="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27"/>
              <p:cNvSpPr/>
              <p:nvPr/>
            </p:nvSpPr>
            <p:spPr>
              <a:xfrm>
                <a:off x="3325900" y="69060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27"/>
              <p:cNvSpPr/>
              <p:nvPr/>
            </p:nvSpPr>
            <p:spPr>
              <a:xfrm>
                <a:off x="3424000" y="542100"/>
                <a:ext cx="39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6" extrusionOk="0">
                    <a:moveTo>
                      <a:pt x="155" y="1"/>
                    </a:moveTo>
                    <a:cubicBezTo>
                      <a:pt x="109" y="63"/>
                      <a:pt x="0" y="218"/>
                      <a:pt x="16" y="295"/>
                    </a:cubicBezTo>
                    <a:cubicBezTo>
                      <a:pt x="16" y="233"/>
                      <a:pt x="155" y="171"/>
                      <a:pt x="124" y="78"/>
                    </a:cubicBezTo>
                    <a:lnTo>
                      <a:pt x="124" y="78"/>
                    </a:lnTo>
                    <a:lnTo>
                      <a:pt x="140" y="94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27"/>
              <p:cNvSpPr/>
              <p:nvPr/>
            </p:nvSpPr>
            <p:spPr>
              <a:xfrm>
                <a:off x="3377075" y="8868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1"/>
                    </a:moveTo>
                    <a:cubicBezTo>
                      <a:pt x="1" y="16"/>
                      <a:pt x="1" y="32"/>
                      <a:pt x="16" y="63"/>
                    </a:cubicBezTo>
                    <a:cubicBezTo>
                      <a:pt x="16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27"/>
              <p:cNvSpPr/>
              <p:nvPr/>
            </p:nvSpPr>
            <p:spPr>
              <a:xfrm>
                <a:off x="3467425" y="9352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27"/>
              <p:cNvSpPr/>
              <p:nvPr/>
            </p:nvSpPr>
            <p:spPr>
              <a:xfrm>
                <a:off x="3399950" y="9438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31"/>
                      <a:pt x="32" y="31"/>
                    </a:cubicBezTo>
                    <a:cubicBezTo>
                      <a:pt x="32" y="31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27"/>
              <p:cNvSpPr/>
              <p:nvPr/>
            </p:nvSpPr>
            <p:spPr>
              <a:xfrm>
                <a:off x="3412750" y="9531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16" y="32"/>
                    </a:cubicBezTo>
                    <a:cubicBezTo>
                      <a:pt x="16" y="32"/>
                      <a:pt x="31" y="47"/>
                      <a:pt x="31" y="47"/>
                    </a:cubicBezTo>
                    <a:cubicBezTo>
                      <a:pt x="16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27"/>
              <p:cNvSpPr/>
              <p:nvPr/>
            </p:nvSpPr>
            <p:spPr>
              <a:xfrm>
                <a:off x="3411200" y="951950"/>
                <a:ext cx="11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63" extrusionOk="0">
                    <a:moveTo>
                      <a:pt x="0" y="0"/>
                    </a:moveTo>
                    <a:cubicBezTo>
                      <a:pt x="16" y="16"/>
                      <a:pt x="31" y="31"/>
                      <a:pt x="47" y="62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27"/>
              <p:cNvSpPr/>
              <p:nvPr/>
            </p:nvSpPr>
            <p:spPr>
              <a:xfrm>
                <a:off x="3359625" y="812875"/>
                <a:ext cx="158625" cy="158100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6324" extrusionOk="0">
                    <a:moveTo>
                      <a:pt x="4483" y="864"/>
                    </a:moveTo>
                    <a:lnTo>
                      <a:pt x="5010" y="1577"/>
                    </a:lnTo>
                    <a:cubicBezTo>
                      <a:pt x="4979" y="1562"/>
                      <a:pt x="4964" y="1562"/>
                      <a:pt x="4948" y="1546"/>
                    </a:cubicBezTo>
                    <a:lnTo>
                      <a:pt x="4871" y="1453"/>
                    </a:lnTo>
                    <a:cubicBezTo>
                      <a:pt x="4871" y="1422"/>
                      <a:pt x="4840" y="1391"/>
                      <a:pt x="4824" y="1360"/>
                    </a:cubicBezTo>
                    <a:lnTo>
                      <a:pt x="4809" y="1360"/>
                    </a:lnTo>
                    <a:lnTo>
                      <a:pt x="4483" y="926"/>
                    </a:lnTo>
                    <a:cubicBezTo>
                      <a:pt x="4467" y="910"/>
                      <a:pt x="4467" y="879"/>
                      <a:pt x="4483" y="864"/>
                    </a:cubicBezTo>
                    <a:close/>
                    <a:moveTo>
                      <a:pt x="4436" y="2725"/>
                    </a:moveTo>
                    <a:cubicBezTo>
                      <a:pt x="4452" y="2740"/>
                      <a:pt x="4452" y="2740"/>
                      <a:pt x="4452" y="2771"/>
                    </a:cubicBezTo>
                    <a:cubicBezTo>
                      <a:pt x="4452" y="2756"/>
                      <a:pt x="4436" y="2740"/>
                      <a:pt x="4436" y="2725"/>
                    </a:cubicBezTo>
                    <a:close/>
                    <a:moveTo>
                      <a:pt x="4312" y="2694"/>
                    </a:moveTo>
                    <a:cubicBezTo>
                      <a:pt x="4328" y="2709"/>
                      <a:pt x="4359" y="2709"/>
                      <a:pt x="4390" y="2709"/>
                    </a:cubicBezTo>
                    <a:cubicBezTo>
                      <a:pt x="4405" y="2740"/>
                      <a:pt x="4421" y="2771"/>
                      <a:pt x="4436" y="2802"/>
                    </a:cubicBezTo>
                    <a:cubicBezTo>
                      <a:pt x="4405" y="2787"/>
                      <a:pt x="4390" y="2787"/>
                      <a:pt x="4359" y="2771"/>
                    </a:cubicBezTo>
                    <a:cubicBezTo>
                      <a:pt x="4343" y="2740"/>
                      <a:pt x="4328" y="2709"/>
                      <a:pt x="4312" y="2694"/>
                    </a:cubicBezTo>
                    <a:close/>
                    <a:moveTo>
                      <a:pt x="4049" y="2833"/>
                    </a:moveTo>
                    <a:cubicBezTo>
                      <a:pt x="4064" y="2833"/>
                      <a:pt x="4080" y="2849"/>
                      <a:pt x="4095" y="2849"/>
                    </a:cubicBezTo>
                    <a:cubicBezTo>
                      <a:pt x="4095" y="2864"/>
                      <a:pt x="4111" y="2880"/>
                      <a:pt x="4111" y="2880"/>
                    </a:cubicBezTo>
                    <a:cubicBezTo>
                      <a:pt x="4111" y="2911"/>
                      <a:pt x="4111" y="2927"/>
                      <a:pt x="4095" y="2942"/>
                    </a:cubicBezTo>
                    <a:cubicBezTo>
                      <a:pt x="4080" y="2911"/>
                      <a:pt x="4064" y="2895"/>
                      <a:pt x="4049" y="2864"/>
                    </a:cubicBezTo>
                    <a:cubicBezTo>
                      <a:pt x="4049" y="2864"/>
                      <a:pt x="4049" y="2849"/>
                      <a:pt x="4049" y="2833"/>
                    </a:cubicBezTo>
                    <a:close/>
                    <a:moveTo>
                      <a:pt x="4488" y="2747"/>
                    </a:moveTo>
                    <a:cubicBezTo>
                      <a:pt x="4531" y="2807"/>
                      <a:pt x="4546" y="2866"/>
                      <a:pt x="4576" y="2911"/>
                    </a:cubicBezTo>
                    <a:cubicBezTo>
                      <a:pt x="4560" y="2911"/>
                      <a:pt x="4560" y="2927"/>
                      <a:pt x="4545" y="2942"/>
                    </a:cubicBezTo>
                    <a:cubicBezTo>
                      <a:pt x="4514" y="2895"/>
                      <a:pt x="4498" y="2833"/>
                      <a:pt x="4467" y="2771"/>
                    </a:cubicBezTo>
                    <a:cubicBezTo>
                      <a:pt x="4481" y="2771"/>
                      <a:pt x="4494" y="2760"/>
                      <a:pt x="4488" y="2747"/>
                    </a:cubicBezTo>
                    <a:close/>
                    <a:moveTo>
                      <a:pt x="3258" y="2927"/>
                    </a:moveTo>
                    <a:cubicBezTo>
                      <a:pt x="3258" y="2942"/>
                      <a:pt x="3258" y="2942"/>
                      <a:pt x="3258" y="2942"/>
                    </a:cubicBezTo>
                    <a:lnTo>
                      <a:pt x="3242" y="2942"/>
                    </a:lnTo>
                    <a:cubicBezTo>
                      <a:pt x="3242" y="2942"/>
                      <a:pt x="3242" y="2958"/>
                      <a:pt x="3242" y="2958"/>
                    </a:cubicBezTo>
                    <a:cubicBezTo>
                      <a:pt x="3242" y="2963"/>
                      <a:pt x="3240" y="2964"/>
                      <a:pt x="3238" y="2964"/>
                    </a:cubicBezTo>
                    <a:cubicBezTo>
                      <a:pt x="3232" y="2964"/>
                      <a:pt x="3221" y="2958"/>
                      <a:pt x="3211" y="2958"/>
                    </a:cubicBezTo>
                    <a:cubicBezTo>
                      <a:pt x="3211" y="2942"/>
                      <a:pt x="3227" y="2942"/>
                      <a:pt x="3242" y="2942"/>
                    </a:cubicBezTo>
                    <a:cubicBezTo>
                      <a:pt x="3242" y="2927"/>
                      <a:pt x="3258" y="2927"/>
                      <a:pt x="3258" y="2927"/>
                    </a:cubicBezTo>
                    <a:close/>
                    <a:moveTo>
                      <a:pt x="652" y="2958"/>
                    </a:moveTo>
                    <a:cubicBezTo>
                      <a:pt x="652" y="2968"/>
                      <a:pt x="666" y="2992"/>
                      <a:pt x="679" y="3015"/>
                    </a:cubicBezTo>
                    <a:lnTo>
                      <a:pt x="679" y="3015"/>
                    </a:lnTo>
                    <a:cubicBezTo>
                      <a:pt x="676" y="3008"/>
                      <a:pt x="673" y="2999"/>
                      <a:pt x="668" y="2989"/>
                    </a:cubicBezTo>
                    <a:lnTo>
                      <a:pt x="652" y="2958"/>
                    </a:lnTo>
                    <a:close/>
                    <a:moveTo>
                      <a:pt x="4483" y="2895"/>
                    </a:moveTo>
                    <a:cubicBezTo>
                      <a:pt x="4498" y="2927"/>
                      <a:pt x="4514" y="2958"/>
                      <a:pt x="4529" y="2973"/>
                    </a:cubicBezTo>
                    <a:cubicBezTo>
                      <a:pt x="4507" y="2995"/>
                      <a:pt x="4493" y="3017"/>
                      <a:pt x="4481" y="3017"/>
                    </a:cubicBezTo>
                    <a:cubicBezTo>
                      <a:pt x="4476" y="3017"/>
                      <a:pt x="4472" y="3013"/>
                      <a:pt x="4467" y="3004"/>
                    </a:cubicBezTo>
                    <a:lnTo>
                      <a:pt x="4483" y="2927"/>
                    </a:lnTo>
                    <a:cubicBezTo>
                      <a:pt x="4483" y="2927"/>
                      <a:pt x="4483" y="2927"/>
                      <a:pt x="4483" y="2911"/>
                    </a:cubicBezTo>
                    <a:lnTo>
                      <a:pt x="4483" y="2895"/>
                    </a:lnTo>
                    <a:close/>
                    <a:moveTo>
                      <a:pt x="679" y="3015"/>
                    </a:moveTo>
                    <a:cubicBezTo>
                      <a:pt x="685" y="3030"/>
                      <a:pt x="688" y="3040"/>
                      <a:pt x="699" y="3051"/>
                    </a:cubicBezTo>
                    <a:cubicBezTo>
                      <a:pt x="693" y="3040"/>
                      <a:pt x="686" y="3028"/>
                      <a:pt x="679" y="3015"/>
                    </a:cubicBezTo>
                    <a:close/>
                    <a:moveTo>
                      <a:pt x="4204" y="3035"/>
                    </a:moveTo>
                    <a:cubicBezTo>
                      <a:pt x="4204" y="3035"/>
                      <a:pt x="4204" y="3051"/>
                      <a:pt x="4219" y="3066"/>
                    </a:cubicBezTo>
                    <a:cubicBezTo>
                      <a:pt x="4204" y="3051"/>
                      <a:pt x="4204" y="3051"/>
                      <a:pt x="4204" y="3051"/>
                    </a:cubicBezTo>
                    <a:cubicBezTo>
                      <a:pt x="4204" y="3051"/>
                      <a:pt x="4204" y="3035"/>
                      <a:pt x="4204" y="3035"/>
                    </a:cubicBezTo>
                    <a:close/>
                    <a:moveTo>
                      <a:pt x="4188" y="2663"/>
                    </a:moveTo>
                    <a:cubicBezTo>
                      <a:pt x="4204" y="2694"/>
                      <a:pt x="4219" y="2725"/>
                      <a:pt x="4235" y="2756"/>
                    </a:cubicBezTo>
                    <a:cubicBezTo>
                      <a:pt x="4235" y="2771"/>
                      <a:pt x="4235" y="2771"/>
                      <a:pt x="4235" y="2771"/>
                    </a:cubicBezTo>
                    <a:cubicBezTo>
                      <a:pt x="4204" y="2787"/>
                      <a:pt x="4173" y="2802"/>
                      <a:pt x="4157" y="2833"/>
                    </a:cubicBezTo>
                    <a:cubicBezTo>
                      <a:pt x="4157" y="2833"/>
                      <a:pt x="4157" y="2833"/>
                      <a:pt x="4157" y="2849"/>
                    </a:cubicBezTo>
                    <a:cubicBezTo>
                      <a:pt x="4157" y="2864"/>
                      <a:pt x="4173" y="2895"/>
                      <a:pt x="4188" y="2927"/>
                    </a:cubicBezTo>
                    <a:cubicBezTo>
                      <a:pt x="4188" y="2942"/>
                      <a:pt x="4188" y="2958"/>
                      <a:pt x="4173" y="2973"/>
                    </a:cubicBezTo>
                    <a:cubicBezTo>
                      <a:pt x="4188" y="2958"/>
                      <a:pt x="4204" y="2958"/>
                      <a:pt x="4219" y="2958"/>
                    </a:cubicBezTo>
                    <a:cubicBezTo>
                      <a:pt x="4250" y="3004"/>
                      <a:pt x="4266" y="3035"/>
                      <a:pt x="4235" y="3066"/>
                    </a:cubicBezTo>
                    <a:lnTo>
                      <a:pt x="4204" y="3004"/>
                    </a:lnTo>
                    <a:cubicBezTo>
                      <a:pt x="4204" y="2973"/>
                      <a:pt x="4219" y="2958"/>
                      <a:pt x="4219" y="2958"/>
                    </a:cubicBezTo>
                    <a:lnTo>
                      <a:pt x="4219" y="2958"/>
                    </a:lnTo>
                    <a:cubicBezTo>
                      <a:pt x="4204" y="2973"/>
                      <a:pt x="4204" y="2989"/>
                      <a:pt x="4188" y="3004"/>
                    </a:cubicBezTo>
                    <a:cubicBezTo>
                      <a:pt x="4188" y="3004"/>
                      <a:pt x="4188" y="3020"/>
                      <a:pt x="4188" y="3020"/>
                    </a:cubicBezTo>
                    <a:cubicBezTo>
                      <a:pt x="4173" y="3004"/>
                      <a:pt x="4173" y="3004"/>
                      <a:pt x="4173" y="2989"/>
                    </a:cubicBezTo>
                    <a:lnTo>
                      <a:pt x="4173" y="2989"/>
                    </a:lnTo>
                    <a:cubicBezTo>
                      <a:pt x="4173" y="3004"/>
                      <a:pt x="4188" y="3004"/>
                      <a:pt x="4188" y="3004"/>
                    </a:cubicBezTo>
                    <a:lnTo>
                      <a:pt x="4173" y="2973"/>
                    </a:lnTo>
                    <a:lnTo>
                      <a:pt x="4126" y="2880"/>
                    </a:lnTo>
                    <a:cubicBezTo>
                      <a:pt x="4126" y="2880"/>
                      <a:pt x="4126" y="2864"/>
                      <a:pt x="4111" y="2864"/>
                    </a:cubicBezTo>
                    <a:lnTo>
                      <a:pt x="4126" y="2864"/>
                    </a:lnTo>
                    <a:cubicBezTo>
                      <a:pt x="4126" y="2849"/>
                      <a:pt x="4126" y="2849"/>
                      <a:pt x="4126" y="2849"/>
                    </a:cubicBezTo>
                    <a:cubicBezTo>
                      <a:pt x="4111" y="2833"/>
                      <a:pt x="4126" y="2818"/>
                      <a:pt x="4126" y="2787"/>
                    </a:cubicBezTo>
                    <a:lnTo>
                      <a:pt x="4126" y="2787"/>
                    </a:lnTo>
                    <a:cubicBezTo>
                      <a:pt x="4111" y="2802"/>
                      <a:pt x="4111" y="2818"/>
                      <a:pt x="4111" y="2849"/>
                    </a:cubicBezTo>
                    <a:cubicBezTo>
                      <a:pt x="4080" y="2802"/>
                      <a:pt x="4095" y="2787"/>
                      <a:pt x="4126" y="2787"/>
                    </a:cubicBezTo>
                    <a:cubicBezTo>
                      <a:pt x="4173" y="2771"/>
                      <a:pt x="4219" y="2771"/>
                      <a:pt x="4142" y="2709"/>
                    </a:cubicBezTo>
                    <a:cubicBezTo>
                      <a:pt x="4157" y="2694"/>
                      <a:pt x="4173" y="2678"/>
                      <a:pt x="4188" y="2663"/>
                    </a:cubicBezTo>
                    <a:close/>
                    <a:moveTo>
                      <a:pt x="3196" y="2958"/>
                    </a:moveTo>
                    <a:cubicBezTo>
                      <a:pt x="3227" y="3020"/>
                      <a:pt x="3258" y="3035"/>
                      <a:pt x="3304" y="3035"/>
                    </a:cubicBezTo>
                    <a:cubicBezTo>
                      <a:pt x="3304" y="3051"/>
                      <a:pt x="3304" y="3066"/>
                      <a:pt x="3304" y="3066"/>
                    </a:cubicBezTo>
                    <a:cubicBezTo>
                      <a:pt x="3273" y="3097"/>
                      <a:pt x="3227" y="3113"/>
                      <a:pt x="3196" y="3128"/>
                    </a:cubicBezTo>
                    <a:cubicBezTo>
                      <a:pt x="3180" y="3097"/>
                      <a:pt x="3149" y="3051"/>
                      <a:pt x="3134" y="3020"/>
                    </a:cubicBezTo>
                    <a:cubicBezTo>
                      <a:pt x="3149" y="3004"/>
                      <a:pt x="3165" y="2973"/>
                      <a:pt x="3196" y="2958"/>
                    </a:cubicBezTo>
                    <a:close/>
                    <a:moveTo>
                      <a:pt x="2963" y="3237"/>
                    </a:moveTo>
                    <a:cubicBezTo>
                      <a:pt x="2978" y="3252"/>
                      <a:pt x="2978" y="3268"/>
                      <a:pt x="2994" y="3283"/>
                    </a:cubicBezTo>
                    <a:cubicBezTo>
                      <a:pt x="2885" y="3361"/>
                      <a:pt x="2854" y="3423"/>
                      <a:pt x="2870" y="3469"/>
                    </a:cubicBezTo>
                    <a:cubicBezTo>
                      <a:pt x="2854" y="3485"/>
                      <a:pt x="2839" y="3485"/>
                      <a:pt x="2823" y="3500"/>
                    </a:cubicBezTo>
                    <a:cubicBezTo>
                      <a:pt x="2823" y="3423"/>
                      <a:pt x="2823" y="3376"/>
                      <a:pt x="2839" y="3330"/>
                    </a:cubicBezTo>
                    <a:cubicBezTo>
                      <a:pt x="2870" y="3299"/>
                      <a:pt x="2916" y="3268"/>
                      <a:pt x="2963" y="3237"/>
                    </a:cubicBezTo>
                    <a:close/>
                    <a:moveTo>
                      <a:pt x="2529" y="3531"/>
                    </a:moveTo>
                    <a:cubicBezTo>
                      <a:pt x="2544" y="3547"/>
                      <a:pt x="2560" y="3547"/>
                      <a:pt x="2575" y="3547"/>
                    </a:cubicBezTo>
                    <a:lnTo>
                      <a:pt x="2498" y="3624"/>
                    </a:lnTo>
                    <a:cubicBezTo>
                      <a:pt x="2498" y="3609"/>
                      <a:pt x="2498" y="3609"/>
                      <a:pt x="2498" y="3593"/>
                    </a:cubicBezTo>
                    <a:cubicBezTo>
                      <a:pt x="2498" y="3578"/>
                      <a:pt x="2498" y="3562"/>
                      <a:pt x="2498" y="3562"/>
                    </a:cubicBezTo>
                    <a:cubicBezTo>
                      <a:pt x="2498" y="3547"/>
                      <a:pt x="2513" y="3547"/>
                      <a:pt x="2529" y="3531"/>
                    </a:cubicBezTo>
                    <a:close/>
                    <a:moveTo>
                      <a:pt x="2963" y="3609"/>
                    </a:moveTo>
                    <a:cubicBezTo>
                      <a:pt x="2963" y="3609"/>
                      <a:pt x="2963" y="3609"/>
                      <a:pt x="2963" y="3624"/>
                    </a:cubicBezTo>
                    <a:cubicBezTo>
                      <a:pt x="2947" y="3609"/>
                      <a:pt x="2963" y="3609"/>
                      <a:pt x="2947" y="3609"/>
                    </a:cubicBezTo>
                    <a:close/>
                    <a:moveTo>
                      <a:pt x="2374" y="3702"/>
                    </a:moveTo>
                    <a:cubicBezTo>
                      <a:pt x="2389" y="3718"/>
                      <a:pt x="2389" y="3718"/>
                      <a:pt x="2405" y="3718"/>
                    </a:cubicBezTo>
                    <a:lnTo>
                      <a:pt x="2358" y="3764"/>
                    </a:lnTo>
                    <a:cubicBezTo>
                      <a:pt x="2327" y="3764"/>
                      <a:pt x="2296" y="3764"/>
                      <a:pt x="2265" y="3749"/>
                    </a:cubicBezTo>
                    <a:cubicBezTo>
                      <a:pt x="2265" y="3749"/>
                      <a:pt x="2265" y="3749"/>
                      <a:pt x="2265" y="3733"/>
                    </a:cubicBezTo>
                    <a:cubicBezTo>
                      <a:pt x="2282" y="3737"/>
                      <a:pt x="2296" y="3739"/>
                      <a:pt x="2309" y="3739"/>
                    </a:cubicBezTo>
                    <a:cubicBezTo>
                      <a:pt x="2343" y="3739"/>
                      <a:pt x="2362" y="3725"/>
                      <a:pt x="2374" y="3702"/>
                    </a:cubicBezTo>
                    <a:close/>
                    <a:moveTo>
                      <a:pt x="947" y="3718"/>
                    </a:moveTo>
                    <a:cubicBezTo>
                      <a:pt x="947" y="3732"/>
                      <a:pt x="947" y="3747"/>
                      <a:pt x="947" y="3762"/>
                    </a:cubicBezTo>
                    <a:lnTo>
                      <a:pt x="947" y="3762"/>
                    </a:lnTo>
                    <a:cubicBezTo>
                      <a:pt x="943" y="3760"/>
                      <a:pt x="939" y="3756"/>
                      <a:pt x="931" y="3749"/>
                    </a:cubicBezTo>
                    <a:lnTo>
                      <a:pt x="931" y="3749"/>
                    </a:lnTo>
                    <a:lnTo>
                      <a:pt x="947" y="3842"/>
                    </a:lnTo>
                    <a:cubicBezTo>
                      <a:pt x="916" y="3811"/>
                      <a:pt x="854" y="3749"/>
                      <a:pt x="947" y="3718"/>
                    </a:cubicBezTo>
                    <a:close/>
                    <a:moveTo>
                      <a:pt x="2901" y="3609"/>
                    </a:moveTo>
                    <a:cubicBezTo>
                      <a:pt x="2914" y="3690"/>
                      <a:pt x="2916" y="3770"/>
                      <a:pt x="2977" y="3770"/>
                    </a:cubicBezTo>
                    <a:cubicBezTo>
                      <a:pt x="2986" y="3770"/>
                      <a:pt x="2997" y="3768"/>
                      <a:pt x="3009" y="3764"/>
                    </a:cubicBezTo>
                    <a:lnTo>
                      <a:pt x="3009" y="3764"/>
                    </a:lnTo>
                    <a:cubicBezTo>
                      <a:pt x="3000" y="3810"/>
                      <a:pt x="2980" y="3823"/>
                      <a:pt x="2956" y="3823"/>
                    </a:cubicBezTo>
                    <a:cubicBezTo>
                      <a:pt x="2939" y="3823"/>
                      <a:pt x="2920" y="3817"/>
                      <a:pt x="2901" y="3811"/>
                    </a:cubicBezTo>
                    <a:cubicBezTo>
                      <a:pt x="2901" y="3795"/>
                      <a:pt x="2901" y="3780"/>
                      <a:pt x="2901" y="3749"/>
                    </a:cubicBezTo>
                    <a:cubicBezTo>
                      <a:pt x="2885" y="3764"/>
                      <a:pt x="2885" y="3795"/>
                      <a:pt x="2885" y="3811"/>
                    </a:cubicBezTo>
                    <a:cubicBezTo>
                      <a:pt x="2854" y="3811"/>
                      <a:pt x="2839" y="3811"/>
                      <a:pt x="2839" y="3842"/>
                    </a:cubicBezTo>
                    <a:cubicBezTo>
                      <a:pt x="2823" y="3826"/>
                      <a:pt x="2823" y="3811"/>
                      <a:pt x="2808" y="3795"/>
                    </a:cubicBezTo>
                    <a:cubicBezTo>
                      <a:pt x="2823" y="3780"/>
                      <a:pt x="2823" y="3749"/>
                      <a:pt x="2823" y="3718"/>
                    </a:cubicBezTo>
                    <a:cubicBezTo>
                      <a:pt x="2839" y="3718"/>
                      <a:pt x="2870" y="3718"/>
                      <a:pt x="2870" y="3686"/>
                    </a:cubicBezTo>
                    <a:lnTo>
                      <a:pt x="2823" y="3686"/>
                    </a:lnTo>
                    <a:lnTo>
                      <a:pt x="2823" y="3671"/>
                    </a:lnTo>
                    <a:cubicBezTo>
                      <a:pt x="2839" y="3655"/>
                      <a:pt x="2854" y="3640"/>
                      <a:pt x="2870" y="3609"/>
                    </a:cubicBezTo>
                    <a:close/>
                    <a:moveTo>
                      <a:pt x="869" y="3857"/>
                    </a:moveTo>
                    <a:lnTo>
                      <a:pt x="869" y="3857"/>
                    </a:lnTo>
                    <a:cubicBezTo>
                      <a:pt x="916" y="3873"/>
                      <a:pt x="931" y="3873"/>
                      <a:pt x="947" y="3873"/>
                    </a:cubicBezTo>
                    <a:lnTo>
                      <a:pt x="931" y="3873"/>
                    </a:lnTo>
                    <a:cubicBezTo>
                      <a:pt x="922" y="3877"/>
                      <a:pt x="914" y="3879"/>
                      <a:pt x="908" y="3879"/>
                    </a:cubicBezTo>
                    <a:cubicBezTo>
                      <a:pt x="891" y="3879"/>
                      <a:pt x="880" y="3868"/>
                      <a:pt x="869" y="3857"/>
                    </a:cubicBezTo>
                    <a:close/>
                    <a:moveTo>
                      <a:pt x="2017" y="3811"/>
                    </a:moveTo>
                    <a:cubicBezTo>
                      <a:pt x="2032" y="3873"/>
                      <a:pt x="2032" y="3935"/>
                      <a:pt x="2017" y="3981"/>
                    </a:cubicBezTo>
                    <a:cubicBezTo>
                      <a:pt x="1986" y="3981"/>
                      <a:pt x="1955" y="3966"/>
                      <a:pt x="1924" y="3950"/>
                    </a:cubicBezTo>
                    <a:cubicBezTo>
                      <a:pt x="1939" y="3888"/>
                      <a:pt x="1955" y="3842"/>
                      <a:pt x="2017" y="3811"/>
                    </a:cubicBezTo>
                    <a:close/>
                    <a:moveTo>
                      <a:pt x="1924" y="4012"/>
                    </a:moveTo>
                    <a:cubicBezTo>
                      <a:pt x="1970" y="4074"/>
                      <a:pt x="1970" y="4105"/>
                      <a:pt x="1939" y="4121"/>
                    </a:cubicBezTo>
                    <a:lnTo>
                      <a:pt x="1924" y="4136"/>
                    </a:lnTo>
                    <a:cubicBezTo>
                      <a:pt x="1902" y="4147"/>
                      <a:pt x="1872" y="4158"/>
                      <a:pt x="1840" y="4158"/>
                    </a:cubicBezTo>
                    <a:cubicBezTo>
                      <a:pt x="1827" y="4158"/>
                      <a:pt x="1813" y="4156"/>
                      <a:pt x="1800" y="4152"/>
                    </a:cubicBezTo>
                    <a:lnTo>
                      <a:pt x="1769" y="4105"/>
                    </a:lnTo>
                    <a:cubicBezTo>
                      <a:pt x="1786" y="4093"/>
                      <a:pt x="1802" y="4088"/>
                      <a:pt x="1816" y="4088"/>
                    </a:cubicBezTo>
                    <a:cubicBezTo>
                      <a:pt x="1839" y="4088"/>
                      <a:pt x="1858" y="4102"/>
                      <a:pt x="1877" y="4121"/>
                    </a:cubicBezTo>
                    <a:cubicBezTo>
                      <a:pt x="1877" y="4105"/>
                      <a:pt x="1893" y="4090"/>
                      <a:pt x="1893" y="4074"/>
                    </a:cubicBezTo>
                    <a:cubicBezTo>
                      <a:pt x="1908" y="4059"/>
                      <a:pt x="1908" y="4043"/>
                      <a:pt x="1924" y="4012"/>
                    </a:cubicBezTo>
                    <a:close/>
                    <a:moveTo>
                      <a:pt x="1846" y="4214"/>
                    </a:moveTo>
                    <a:lnTo>
                      <a:pt x="1846" y="4245"/>
                    </a:lnTo>
                    <a:lnTo>
                      <a:pt x="1831" y="4229"/>
                    </a:lnTo>
                    <a:cubicBezTo>
                      <a:pt x="1831" y="4229"/>
                      <a:pt x="1831" y="4260"/>
                      <a:pt x="1831" y="4260"/>
                    </a:cubicBezTo>
                    <a:lnTo>
                      <a:pt x="1800" y="4369"/>
                    </a:lnTo>
                    <a:lnTo>
                      <a:pt x="1815" y="4369"/>
                    </a:lnTo>
                    <a:cubicBezTo>
                      <a:pt x="1784" y="4400"/>
                      <a:pt x="1769" y="4415"/>
                      <a:pt x="1738" y="4446"/>
                    </a:cubicBezTo>
                    <a:cubicBezTo>
                      <a:pt x="1722" y="4446"/>
                      <a:pt x="1707" y="4431"/>
                      <a:pt x="1691" y="4415"/>
                    </a:cubicBezTo>
                    <a:cubicBezTo>
                      <a:pt x="1676" y="4400"/>
                      <a:pt x="1660" y="4400"/>
                      <a:pt x="1645" y="4384"/>
                    </a:cubicBezTo>
                    <a:cubicBezTo>
                      <a:pt x="1660" y="4353"/>
                      <a:pt x="1691" y="4338"/>
                      <a:pt x="1707" y="4307"/>
                    </a:cubicBezTo>
                    <a:cubicBezTo>
                      <a:pt x="1753" y="4260"/>
                      <a:pt x="1784" y="4214"/>
                      <a:pt x="1784" y="4214"/>
                    </a:cubicBezTo>
                    <a:close/>
                    <a:moveTo>
                      <a:pt x="3490" y="4400"/>
                    </a:moveTo>
                    <a:cubicBezTo>
                      <a:pt x="3475" y="4431"/>
                      <a:pt x="3475" y="4446"/>
                      <a:pt x="3475" y="4462"/>
                    </a:cubicBezTo>
                    <a:cubicBezTo>
                      <a:pt x="3475" y="4462"/>
                      <a:pt x="3475" y="4446"/>
                      <a:pt x="3475" y="4446"/>
                    </a:cubicBezTo>
                    <a:lnTo>
                      <a:pt x="3459" y="4431"/>
                    </a:lnTo>
                    <a:cubicBezTo>
                      <a:pt x="3475" y="4415"/>
                      <a:pt x="3475" y="4415"/>
                      <a:pt x="3490" y="4400"/>
                    </a:cubicBezTo>
                    <a:close/>
                    <a:moveTo>
                      <a:pt x="4312" y="4508"/>
                    </a:moveTo>
                    <a:lnTo>
                      <a:pt x="4312" y="4524"/>
                    </a:lnTo>
                    <a:cubicBezTo>
                      <a:pt x="4297" y="4524"/>
                      <a:pt x="4266" y="4540"/>
                      <a:pt x="4250" y="4555"/>
                    </a:cubicBezTo>
                    <a:cubicBezTo>
                      <a:pt x="4250" y="4540"/>
                      <a:pt x="4250" y="4540"/>
                      <a:pt x="4250" y="4524"/>
                    </a:cubicBezTo>
                    <a:cubicBezTo>
                      <a:pt x="4281" y="4508"/>
                      <a:pt x="4297" y="4508"/>
                      <a:pt x="4312" y="4508"/>
                    </a:cubicBezTo>
                    <a:close/>
                    <a:moveTo>
                      <a:pt x="1350" y="4741"/>
                    </a:moveTo>
                    <a:lnTo>
                      <a:pt x="1350" y="4741"/>
                    </a:lnTo>
                    <a:cubicBezTo>
                      <a:pt x="1396" y="4772"/>
                      <a:pt x="1443" y="4803"/>
                      <a:pt x="1490" y="4834"/>
                    </a:cubicBezTo>
                    <a:lnTo>
                      <a:pt x="1443" y="4927"/>
                    </a:lnTo>
                    <a:cubicBezTo>
                      <a:pt x="1412" y="4865"/>
                      <a:pt x="1381" y="4803"/>
                      <a:pt x="1350" y="4741"/>
                    </a:cubicBezTo>
                    <a:close/>
                    <a:moveTo>
                      <a:pt x="1164" y="4757"/>
                    </a:moveTo>
                    <a:lnTo>
                      <a:pt x="1164" y="4757"/>
                    </a:lnTo>
                    <a:lnTo>
                      <a:pt x="1164" y="4757"/>
                    </a:lnTo>
                    <a:cubicBezTo>
                      <a:pt x="1195" y="4803"/>
                      <a:pt x="1210" y="4834"/>
                      <a:pt x="1241" y="4881"/>
                    </a:cubicBezTo>
                    <a:cubicBezTo>
                      <a:pt x="1241" y="4896"/>
                      <a:pt x="1257" y="4927"/>
                      <a:pt x="1257" y="4943"/>
                    </a:cubicBezTo>
                    <a:lnTo>
                      <a:pt x="1148" y="4772"/>
                    </a:lnTo>
                    <a:cubicBezTo>
                      <a:pt x="1164" y="4772"/>
                      <a:pt x="1164" y="4757"/>
                      <a:pt x="1164" y="4757"/>
                    </a:cubicBezTo>
                    <a:close/>
                    <a:moveTo>
                      <a:pt x="2451" y="4819"/>
                    </a:moveTo>
                    <a:lnTo>
                      <a:pt x="2451" y="4834"/>
                    </a:lnTo>
                    <a:lnTo>
                      <a:pt x="2482" y="4834"/>
                    </a:lnTo>
                    <a:cubicBezTo>
                      <a:pt x="2606" y="4912"/>
                      <a:pt x="2498" y="4927"/>
                      <a:pt x="2513" y="4958"/>
                    </a:cubicBezTo>
                    <a:cubicBezTo>
                      <a:pt x="2502" y="4964"/>
                      <a:pt x="2488" y="4968"/>
                      <a:pt x="2474" y="4968"/>
                    </a:cubicBezTo>
                    <a:cubicBezTo>
                      <a:pt x="2448" y="4968"/>
                      <a:pt x="2419" y="4957"/>
                      <a:pt x="2389" y="4927"/>
                    </a:cubicBezTo>
                    <a:cubicBezTo>
                      <a:pt x="2389" y="4912"/>
                      <a:pt x="2389" y="4896"/>
                      <a:pt x="2374" y="4881"/>
                    </a:cubicBezTo>
                    <a:cubicBezTo>
                      <a:pt x="2405" y="4850"/>
                      <a:pt x="2436" y="4834"/>
                      <a:pt x="2451" y="4819"/>
                    </a:cubicBezTo>
                    <a:close/>
                    <a:moveTo>
                      <a:pt x="2575" y="4989"/>
                    </a:move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579" y="4997"/>
                      <a:pt x="2577" y="4993"/>
                      <a:pt x="2575" y="4989"/>
                    </a:cubicBezTo>
                    <a:close/>
                    <a:moveTo>
                      <a:pt x="2250" y="4943"/>
                    </a:moveTo>
                    <a:cubicBezTo>
                      <a:pt x="2250" y="4974"/>
                      <a:pt x="2265" y="5020"/>
                      <a:pt x="2265" y="5051"/>
                    </a:cubicBezTo>
                    <a:cubicBezTo>
                      <a:pt x="2250" y="5005"/>
                      <a:pt x="2234" y="4974"/>
                      <a:pt x="2218" y="4943"/>
                    </a:cubicBezTo>
                    <a:close/>
                    <a:moveTo>
                      <a:pt x="2296" y="5082"/>
                    </a:moveTo>
                    <a:lnTo>
                      <a:pt x="2265" y="5113"/>
                    </a:lnTo>
                    <a:cubicBezTo>
                      <a:pt x="2265" y="5098"/>
                      <a:pt x="2265" y="5098"/>
                      <a:pt x="2265" y="5082"/>
                    </a:cubicBezTo>
                    <a:close/>
                    <a:moveTo>
                      <a:pt x="2613" y="4772"/>
                    </a:moveTo>
                    <a:cubicBezTo>
                      <a:pt x="2637" y="4772"/>
                      <a:pt x="2664" y="4789"/>
                      <a:pt x="2684" y="4819"/>
                    </a:cubicBezTo>
                    <a:cubicBezTo>
                      <a:pt x="2529" y="4850"/>
                      <a:pt x="2715" y="4974"/>
                      <a:pt x="2591" y="5020"/>
                    </a:cubicBez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624" y="5101"/>
                      <a:pt x="2451" y="5148"/>
                      <a:pt x="2436" y="5237"/>
                    </a:cubicBezTo>
                    <a:cubicBezTo>
                      <a:pt x="2296" y="5206"/>
                      <a:pt x="2343" y="5113"/>
                      <a:pt x="2374" y="5051"/>
                    </a:cubicBezTo>
                    <a:lnTo>
                      <a:pt x="2482" y="4989"/>
                    </a:lnTo>
                    <a:lnTo>
                      <a:pt x="2498" y="5051"/>
                    </a:lnTo>
                    <a:lnTo>
                      <a:pt x="2529" y="4974"/>
                    </a:lnTo>
                    <a:cubicBezTo>
                      <a:pt x="2529" y="4974"/>
                      <a:pt x="2529" y="4989"/>
                      <a:pt x="2529" y="4989"/>
                    </a:cubicBezTo>
                    <a:cubicBezTo>
                      <a:pt x="2606" y="4912"/>
                      <a:pt x="2560" y="4834"/>
                      <a:pt x="2575" y="4788"/>
                    </a:cubicBezTo>
                    <a:cubicBezTo>
                      <a:pt x="2586" y="4777"/>
                      <a:pt x="2599" y="4772"/>
                      <a:pt x="2613" y="4772"/>
                    </a:cubicBezTo>
                    <a:close/>
                    <a:moveTo>
                      <a:pt x="1908" y="5206"/>
                    </a:moveTo>
                    <a:cubicBezTo>
                      <a:pt x="1939" y="5222"/>
                      <a:pt x="1955" y="5253"/>
                      <a:pt x="1970" y="5284"/>
                    </a:cubicBezTo>
                    <a:lnTo>
                      <a:pt x="1970" y="5284"/>
                    </a:lnTo>
                    <a:cubicBezTo>
                      <a:pt x="1957" y="5258"/>
                      <a:pt x="1944" y="5232"/>
                      <a:pt x="1923" y="5206"/>
                    </a:cubicBezTo>
                    <a:close/>
                    <a:moveTo>
                      <a:pt x="3180" y="5144"/>
                    </a:moveTo>
                    <a:lnTo>
                      <a:pt x="3211" y="5191"/>
                    </a:lnTo>
                    <a:cubicBezTo>
                      <a:pt x="3227" y="5253"/>
                      <a:pt x="3180" y="5268"/>
                      <a:pt x="3149" y="5284"/>
                    </a:cubicBezTo>
                    <a:lnTo>
                      <a:pt x="3149" y="5284"/>
                    </a:lnTo>
                    <a:cubicBezTo>
                      <a:pt x="3149" y="5237"/>
                      <a:pt x="3165" y="5175"/>
                      <a:pt x="3180" y="5144"/>
                    </a:cubicBezTo>
                    <a:close/>
                    <a:moveTo>
                      <a:pt x="1660" y="5067"/>
                    </a:moveTo>
                    <a:lnTo>
                      <a:pt x="1660" y="5067"/>
                    </a:lnTo>
                    <a:cubicBezTo>
                      <a:pt x="1691" y="5098"/>
                      <a:pt x="1722" y="5129"/>
                      <a:pt x="1753" y="5144"/>
                    </a:cubicBezTo>
                    <a:cubicBezTo>
                      <a:pt x="1769" y="5191"/>
                      <a:pt x="1800" y="5237"/>
                      <a:pt x="1831" y="5284"/>
                    </a:cubicBezTo>
                    <a:cubicBezTo>
                      <a:pt x="1815" y="5299"/>
                      <a:pt x="1800" y="5299"/>
                      <a:pt x="1800" y="5299"/>
                    </a:cubicBezTo>
                    <a:cubicBezTo>
                      <a:pt x="1769" y="5299"/>
                      <a:pt x="1753" y="5315"/>
                      <a:pt x="1722" y="5315"/>
                    </a:cubicBezTo>
                    <a:lnTo>
                      <a:pt x="1738" y="5331"/>
                    </a:lnTo>
                    <a:lnTo>
                      <a:pt x="1784" y="5315"/>
                    </a:lnTo>
                    <a:lnTo>
                      <a:pt x="1784" y="5315"/>
                    </a:lnTo>
                    <a:cubicBezTo>
                      <a:pt x="1769" y="5345"/>
                      <a:pt x="1926" y="5417"/>
                      <a:pt x="1801" y="5478"/>
                    </a:cubicBezTo>
                    <a:lnTo>
                      <a:pt x="1801" y="5478"/>
                    </a:lnTo>
                    <a:cubicBezTo>
                      <a:pt x="1811" y="5472"/>
                      <a:pt x="1821" y="5464"/>
                      <a:pt x="1831" y="5455"/>
                    </a:cubicBezTo>
                    <a:lnTo>
                      <a:pt x="1738" y="5331"/>
                    </a:lnTo>
                    <a:lnTo>
                      <a:pt x="1598" y="5377"/>
                    </a:lnTo>
                    <a:cubicBezTo>
                      <a:pt x="1614" y="5408"/>
                      <a:pt x="1629" y="5424"/>
                      <a:pt x="1660" y="5455"/>
                    </a:cubicBezTo>
                    <a:cubicBezTo>
                      <a:pt x="1638" y="5468"/>
                      <a:pt x="1622" y="5473"/>
                      <a:pt x="1611" y="5473"/>
                    </a:cubicBezTo>
                    <a:cubicBezTo>
                      <a:pt x="1581" y="5473"/>
                      <a:pt x="1578" y="5437"/>
                      <a:pt x="1567" y="5393"/>
                    </a:cubicBezTo>
                    <a:lnTo>
                      <a:pt x="1598" y="5377"/>
                    </a:lnTo>
                    <a:cubicBezTo>
                      <a:pt x="1583" y="5362"/>
                      <a:pt x="1567" y="5331"/>
                      <a:pt x="1552" y="5315"/>
                    </a:cubicBezTo>
                    <a:cubicBezTo>
                      <a:pt x="1536" y="5299"/>
                      <a:pt x="1536" y="5299"/>
                      <a:pt x="1521" y="5284"/>
                    </a:cubicBezTo>
                    <a:lnTo>
                      <a:pt x="1490" y="5284"/>
                    </a:lnTo>
                    <a:cubicBezTo>
                      <a:pt x="1508" y="5238"/>
                      <a:pt x="1532" y="5225"/>
                      <a:pt x="1558" y="5225"/>
                    </a:cubicBezTo>
                    <a:cubicBezTo>
                      <a:pt x="1576" y="5225"/>
                      <a:pt x="1595" y="5231"/>
                      <a:pt x="1614" y="5237"/>
                    </a:cubicBezTo>
                    <a:cubicBezTo>
                      <a:pt x="1614" y="5191"/>
                      <a:pt x="1707" y="5129"/>
                      <a:pt x="1660" y="5067"/>
                    </a:cubicBezTo>
                    <a:close/>
                    <a:moveTo>
                      <a:pt x="2250" y="5563"/>
                    </a:moveTo>
                    <a:cubicBezTo>
                      <a:pt x="2253" y="5566"/>
                      <a:pt x="2257" y="5568"/>
                      <a:pt x="2260" y="5571"/>
                    </a:cubicBezTo>
                    <a:lnTo>
                      <a:pt x="2260" y="5571"/>
                    </a:lnTo>
                    <a:cubicBezTo>
                      <a:pt x="2257" y="5568"/>
                      <a:pt x="2253" y="5565"/>
                      <a:pt x="2250" y="5563"/>
                    </a:cubicBezTo>
                    <a:close/>
                    <a:moveTo>
                      <a:pt x="1986" y="5222"/>
                    </a:moveTo>
                    <a:cubicBezTo>
                      <a:pt x="1986" y="5222"/>
                      <a:pt x="1970" y="5253"/>
                      <a:pt x="1970" y="5284"/>
                    </a:cubicBezTo>
                    <a:cubicBezTo>
                      <a:pt x="1970" y="5299"/>
                      <a:pt x="1970" y="5331"/>
                      <a:pt x="1970" y="5346"/>
                    </a:cubicBezTo>
                    <a:cubicBezTo>
                      <a:pt x="2017" y="5439"/>
                      <a:pt x="2079" y="5532"/>
                      <a:pt x="2125" y="5610"/>
                    </a:cubicBezTo>
                    <a:cubicBezTo>
                      <a:pt x="2125" y="5579"/>
                      <a:pt x="2187" y="5610"/>
                      <a:pt x="2094" y="5548"/>
                    </a:cubicBezTo>
                    <a:cubicBezTo>
                      <a:pt x="2094" y="5525"/>
                      <a:pt x="2103" y="5511"/>
                      <a:pt x="2113" y="5511"/>
                    </a:cubicBezTo>
                    <a:cubicBezTo>
                      <a:pt x="2117" y="5511"/>
                      <a:pt x="2121" y="5512"/>
                      <a:pt x="2125" y="5517"/>
                    </a:cubicBezTo>
                    <a:cubicBezTo>
                      <a:pt x="2125" y="5517"/>
                      <a:pt x="2125" y="5517"/>
                      <a:pt x="2125" y="5517"/>
                    </a:cubicBezTo>
                    <a:lnTo>
                      <a:pt x="2125" y="5517"/>
                    </a:lnTo>
                    <a:cubicBezTo>
                      <a:pt x="2154" y="5526"/>
                      <a:pt x="2188" y="5565"/>
                      <a:pt x="2207" y="5565"/>
                    </a:cubicBezTo>
                    <a:cubicBezTo>
                      <a:pt x="2219" y="5565"/>
                      <a:pt x="2225" y="5549"/>
                      <a:pt x="2218" y="5501"/>
                    </a:cubicBezTo>
                    <a:lnTo>
                      <a:pt x="2141" y="5486"/>
                    </a:lnTo>
                    <a:cubicBezTo>
                      <a:pt x="2110" y="5393"/>
                      <a:pt x="2203" y="5393"/>
                      <a:pt x="2172" y="5299"/>
                    </a:cubicBezTo>
                    <a:cubicBezTo>
                      <a:pt x="2145" y="5259"/>
                      <a:pt x="2129" y="5245"/>
                      <a:pt x="2117" y="5245"/>
                    </a:cubicBezTo>
                    <a:cubicBezTo>
                      <a:pt x="2088" y="5245"/>
                      <a:pt x="2088" y="5335"/>
                      <a:pt x="2032" y="5346"/>
                    </a:cubicBezTo>
                    <a:lnTo>
                      <a:pt x="1986" y="5222"/>
                    </a:lnTo>
                    <a:close/>
                    <a:moveTo>
                      <a:pt x="2125" y="5517"/>
                    </a:moveTo>
                    <a:cubicBezTo>
                      <a:pt x="2156" y="5548"/>
                      <a:pt x="2172" y="5594"/>
                      <a:pt x="2203" y="5641"/>
                    </a:cubicBezTo>
                    <a:cubicBezTo>
                      <a:pt x="2187" y="5594"/>
                      <a:pt x="2156" y="5548"/>
                      <a:pt x="2125" y="5517"/>
                    </a:cubicBezTo>
                    <a:close/>
                    <a:moveTo>
                      <a:pt x="978" y="4834"/>
                    </a:moveTo>
                    <a:lnTo>
                      <a:pt x="1428" y="5625"/>
                    </a:lnTo>
                    <a:cubicBezTo>
                      <a:pt x="1459" y="5625"/>
                      <a:pt x="1490" y="5625"/>
                      <a:pt x="1536" y="5610"/>
                    </a:cubicBezTo>
                    <a:lnTo>
                      <a:pt x="1536" y="5610"/>
                    </a:lnTo>
                    <a:cubicBezTo>
                      <a:pt x="1521" y="5641"/>
                      <a:pt x="1474" y="5672"/>
                      <a:pt x="1443" y="5687"/>
                    </a:cubicBezTo>
                    <a:lnTo>
                      <a:pt x="962" y="4834"/>
                    </a:lnTo>
                    <a:close/>
                    <a:moveTo>
                      <a:pt x="2901" y="5579"/>
                    </a:moveTo>
                    <a:lnTo>
                      <a:pt x="2932" y="5641"/>
                    </a:lnTo>
                    <a:lnTo>
                      <a:pt x="2947" y="5641"/>
                    </a:lnTo>
                    <a:cubicBezTo>
                      <a:pt x="2932" y="5656"/>
                      <a:pt x="2932" y="5687"/>
                      <a:pt x="2916" y="5687"/>
                    </a:cubicBezTo>
                    <a:cubicBezTo>
                      <a:pt x="2885" y="5641"/>
                      <a:pt x="2901" y="5610"/>
                      <a:pt x="2901" y="5579"/>
                    </a:cubicBezTo>
                    <a:close/>
                    <a:moveTo>
                      <a:pt x="2231" y="5633"/>
                    </a:moveTo>
                    <a:cubicBezTo>
                      <a:pt x="2221" y="5633"/>
                      <a:pt x="2212" y="5636"/>
                      <a:pt x="2203" y="5641"/>
                    </a:cubicBezTo>
                    <a:cubicBezTo>
                      <a:pt x="2187" y="5641"/>
                      <a:pt x="2172" y="5656"/>
                      <a:pt x="2156" y="5656"/>
                    </a:cubicBezTo>
                    <a:cubicBezTo>
                      <a:pt x="2172" y="5672"/>
                      <a:pt x="2172" y="5687"/>
                      <a:pt x="2187" y="5703"/>
                    </a:cubicBezTo>
                    <a:cubicBezTo>
                      <a:pt x="2203" y="5703"/>
                      <a:pt x="2234" y="5718"/>
                      <a:pt x="2265" y="5734"/>
                    </a:cubicBezTo>
                    <a:cubicBezTo>
                      <a:pt x="2265" y="5734"/>
                      <a:pt x="2265" y="5734"/>
                      <a:pt x="2265" y="5734"/>
                    </a:cubicBezTo>
                    <a:lnTo>
                      <a:pt x="2265" y="5734"/>
                    </a:lnTo>
                    <a:cubicBezTo>
                      <a:pt x="2284" y="5740"/>
                      <a:pt x="2301" y="5744"/>
                      <a:pt x="2313" y="5744"/>
                    </a:cubicBezTo>
                    <a:cubicBezTo>
                      <a:pt x="2329" y="5744"/>
                      <a:pt x="2336" y="5736"/>
                      <a:pt x="2327" y="5718"/>
                    </a:cubicBezTo>
                    <a:cubicBezTo>
                      <a:pt x="2283" y="5652"/>
                      <a:pt x="2255" y="5633"/>
                      <a:pt x="2231" y="5633"/>
                    </a:cubicBezTo>
                    <a:close/>
                    <a:moveTo>
                      <a:pt x="2436" y="5827"/>
                    </a:moveTo>
                    <a:cubicBezTo>
                      <a:pt x="2436" y="5827"/>
                      <a:pt x="2451" y="5827"/>
                      <a:pt x="2467" y="5842"/>
                    </a:cubicBezTo>
                    <a:cubicBezTo>
                      <a:pt x="2482" y="5842"/>
                      <a:pt x="2498" y="5858"/>
                      <a:pt x="2513" y="5858"/>
                    </a:cubicBezTo>
                    <a:cubicBezTo>
                      <a:pt x="2507" y="5861"/>
                      <a:pt x="2501" y="5862"/>
                      <a:pt x="2494" y="5862"/>
                    </a:cubicBezTo>
                    <a:cubicBezTo>
                      <a:pt x="2466" y="5862"/>
                      <a:pt x="2436" y="5839"/>
                      <a:pt x="2436" y="5827"/>
                    </a:cubicBezTo>
                    <a:close/>
                    <a:moveTo>
                      <a:pt x="4419" y="1"/>
                    </a:moveTo>
                    <a:cubicBezTo>
                      <a:pt x="4395" y="1"/>
                      <a:pt x="4369" y="4"/>
                      <a:pt x="4343" y="11"/>
                    </a:cubicBezTo>
                    <a:lnTo>
                      <a:pt x="4421" y="181"/>
                    </a:lnTo>
                    <a:cubicBezTo>
                      <a:pt x="4328" y="197"/>
                      <a:pt x="4142" y="243"/>
                      <a:pt x="4049" y="259"/>
                    </a:cubicBezTo>
                    <a:cubicBezTo>
                      <a:pt x="4018" y="212"/>
                      <a:pt x="3754" y="135"/>
                      <a:pt x="3940" y="57"/>
                    </a:cubicBezTo>
                    <a:cubicBezTo>
                      <a:pt x="3925" y="56"/>
                      <a:pt x="3911" y="56"/>
                      <a:pt x="3897" y="56"/>
                    </a:cubicBezTo>
                    <a:cubicBezTo>
                      <a:pt x="3530" y="56"/>
                      <a:pt x="3633" y="447"/>
                      <a:pt x="3289" y="492"/>
                    </a:cubicBezTo>
                    <a:cubicBezTo>
                      <a:pt x="3459" y="492"/>
                      <a:pt x="3475" y="476"/>
                      <a:pt x="3614" y="445"/>
                    </a:cubicBezTo>
                    <a:lnTo>
                      <a:pt x="3614" y="445"/>
                    </a:lnTo>
                    <a:cubicBezTo>
                      <a:pt x="3490" y="569"/>
                      <a:pt x="3599" y="523"/>
                      <a:pt x="3614" y="631"/>
                    </a:cubicBezTo>
                    <a:cubicBezTo>
                      <a:pt x="3587" y="608"/>
                      <a:pt x="3552" y="601"/>
                      <a:pt x="3517" y="601"/>
                    </a:cubicBezTo>
                    <a:cubicBezTo>
                      <a:pt x="3469" y="601"/>
                      <a:pt x="3420" y="614"/>
                      <a:pt x="3392" y="614"/>
                    </a:cubicBezTo>
                    <a:cubicBezTo>
                      <a:pt x="3361" y="614"/>
                      <a:pt x="3357" y="597"/>
                      <a:pt x="3413" y="523"/>
                    </a:cubicBezTo>
                    <a:lnTo>
                      <a:pt x="3413" y="523"/>
                    </a:lnTo>
                    <a:cubicBezTo>
                      <a:pt x="3304" y="554"/>
                      <a:pt x="3087" y="600"/>
                      <a:pt x="3072" y="678"/>
                    </a:cubicBezTo>
                    <a:lnTo>
                      <a:pt x="3165" y="709"/>
                    </a:lnTo>
                    <a:cubicBezTo>
                      <a:pt x="3025" y="755"/>
                      <a:pt x="2916" y="895"/>
                      <a:pt x="2916" y="1019"/>
                    </a:cubicBezTo>
                    <a:cubicBezTo>
                      <a:pt x="3072" y="941"/>
                      <a:pt x="2994" y="755"/>
                      <a:pt x="3227" y="693"/>
                    </a:cubicBezTo>
                    <a:lnTo>
                      <a:pt x="3227" y="693"/>
                    </a:lnTo>
                    <a:cubicBezTo>
                      <a:pt x="3506" y="740"/>
                      <a:pt x="3196" y="833"/>
                      <a:pt x="3413" y="941"/>
                    </a:cubicBezTo>
                    <a:cubicBezTo>
                      <a:pt x="3413" y="941"/>
                      <a:pt x="3444" y="895"/>
                      <a:pt x="3490" y="848"/>
                    </a:cubicBezTo>
                    <a:cubicBezTo>
                      <a:pt x="3521" y="817"/>
                      <a:pt x="3552" y="771"/>
                      <a:pt x="3552" y="771"/>
                    </a:cubicBezTo>
                    <a:lnTo>
                      <a:pt x="3552" y="771"/>
                    </a:lnTo>
                    <a:lnTo>
                      <a:pt x="3475" y="786"/>
                    </a:lnTo>
                    <a:cubicBezTo>
                      <a:pt x="3459" y="616"/>
                      <a:pt x="3769" y="724"/>
                      <a:pt x="3707" y="538"/>
                    </a:cubicBezTo>
                    <a:lnTo>
                      <a:pt x="3707" y="538"/>
                    </a:lnTo>
                    <a:cubicBezTo>
                      <a:pt x="3940" y="647"/>
                      <a:pt x="4002" y="538"/>
                      <a:pt x="4266" y="678"/>
                    </a:cubicBezTo>
                    <a:cubicBezTo>
                      <a:pt x="4343" y="600"/>
                      <a:pt x="4235" y="600"/>
                      <a:pt x="4157" y="600"/>
                    </a:cubicBezTo>
                    <a:cubicBezTo>
                      <a:pt x="4265" y="600"/>
                      <a:pt x="4290" y="489"/>
                      <a:pt x="4389" y="489"/>
                    </a:cubicBezTo>
                    <a:cubicBezTo>
                      <a:pt x="4418" y="489"/>
                      <a:pt x="4453" y="498"/>
                      <a:pt x="4498" y="523"/>
                    </a:cubicBezTo>
                    <a:lnTo>
                      <a:pt x="5863" y="2368"/>
                    </a:lnTo>
                    <a:cubicBezTo>
                      <a:pt x="5838" y="2411"/>
                      <a:pt x="5850" y="2435"/>
                      <a:pt x="5876" y="2435"/>
                    </a:cubicBezTo>
                    <a:cubicBezTo>
                      <a:pt x="5897" y="2435"/>
                      <a:pt x="5928" y="2419"/>
                      <a:pt x="5956" y="2384"/>
                    </a:cubicBezTo>
                    <a:lnTo>
                      <a:pt x="4498" y="429"/>
                    </a:lnTo>
                    <a:cubicBezTo>
                      <a:pt x="4467" y="398"/>
                      <a:pt x="4421" y="383"/>
                      <a:pt x="4359" y="383"/>
                    </a:cubicBezTo>
                    <a:lnTo>
                      <a:pt x="4498" y="383"/>
                    </a:lnTo>
                    <a:lnTo>
                      <a:pt x="6003" y="2399"/>
                    </a:lnTo>
                    <a:cubicBezTo>
                      <a:pt x="5972" y="2523"/>
                      <a:pt x="5941" y="2663"/>
                      <a:pt x="5863" y="2771"/>
                    </a:cubicBezTo>
                    <a:cubicBezTo>
                      <a:pt x="5863" y="2771"/>
                      <a:pt x="5910" y="2740"/>
                      <a:pt x="5956" y="2709"/>
                    </a:cubicBezTo>
                    <a:cubicBezTo>
                      <a:pt x="6018" y="2663"/>
                      <a:pt x="6065" y="2632"/>
                      <a:pt x="6065" y="2632"/>
                    </a:cubicBezTo>
                    <a:lnTo>
                      <a:pt x="6065" y="2632"/>
                    </a:lnTo>
                    <a:cubicBezTo>
                      <a:pt x="6065" y="2632"/>
                      <a:pt x="6049" y="2678"/>
                      <a:pt x="6018" y="2725"/>
                    </a:cubicBezTo>
                    <a:cubicBezTo>
                      <a:pt x="6003" y="2787"/>
                      <a:pt x="5987" y="2833"/>
                      <a:pt x="5987" y="2833"/>
                    </a:cubicBezTo>
                    <a:cubicBezTo>
                      <a:pt x="5987" y="2833"/>
                      <a:pt x="6098" y="2709"/>
                      <a:pt x="6110" y="2682"/>
                    </a:cubicBezTo>
                    <a:lnTo>
                      <a:pt x="6110" y="2682"/>
                    </a:lnTo>
                    <a:cubicBezTo>
                      <a:pt x="6033" y="2944"/>
                      <a:pt x="5925" y="3144"/>
                      <a:pt x="5786" y="3299"/>
                    </a:cubicBezTo>
                    <a:cubicBezTo>
                      <a:pt x="5801" y="3237"/>
                      <a:pt x="5832" y="3175"/>
                      <a:pt x="5848" y="3128"/>
                    </a:cubicBezTo>
                    <a:lnTo>
                      <a:pt x="5708" y="2864"/>
                    </a:lnTo>
                    <a:cubicBezTo>
                      <a:pt x="5724" y="2818"/>
                      <a:pt x="5739" y="2756"/>
                      <a:pt x="5739" y="2709"/>
                    </a:cubicBezTo>
                    <a:cubicBezTo>
                      <a:pt x="5755" y="2632"/>
                      <a:pt x="5739" y="2554"/>
                      <a:pt x="5708" y="2477"/>
                    </a:cubicBezTo>
                    <a:cubicBezTo>
                      <a:pt x="5646" y="2523"/>
                      <a:pt x="5693" y="2663"/>
                      <a:pt x="5646" y="2740"/>
                    </a:cubicBezTo>
                    <a:lnTo>
                      <a:pt x="5444" y="2322"/>
                    </a:lnTo>
                    <a:cubicBezTo>
                      <a:pt x="5444" y="2322"/>
                      <a:pt x="5444" y="2306"/>
                      <a:pt x="5444" y="2291"/>
                    </a:cubicBezTo>
                    <a:cubicBezTo>
                      <a:pt x="5444" y="2275"/>
                      <a:pt x="5460" y="2260"/>
                      <a:pt x="5476" y="2260"/>
                    </a:cubicBezTo>
                    <a:lnTo>
                      <a:pt x="5243" y="1965"/>
                    </a:lnTo>
                    <a:lnTo>
                      <a:pt x="5134" y="1748"/>
                    </a:lnTo>
                    <a:lnTo>
                      <a:pt x="5538" y="2275"/>
                    </a:lnTo>
                    <a:cubicBezTo>
                      <a:pt x="5538" y="2291"/>
                      <a:pt x="5553" y="2306"/>
                      <a:pt x="5553" y="2306"/>
                    </a:cubicBezTo>
                    <a:lnTo>
                      <a:pt x="5569" y="2291"/>
                    </a:lnTo>
                    <a:lnTo>
                      <a:pt x="5057" y="1593"/>
                    </a:lnTo>
                    <a:lnTo>
                      <a:pt x="4483" y="817"/>
                    </a:lnTo>
                    <a:cubicBezTo>
                      <a:pt x="4439" y="799"/>
                      <a:pt x="4397" y="792"/>
                      <a:pt x="4357" y="792"/>
                    </a:cubicBezTo>
                    <a:cubicBezTo>
                      <a:pt x="4258" y="792"/>
                      <a:pt x="4173" y="839"/>
                      <a:pt x="4095" y="895"/>
                    </a:cubicBezTo>
                    <a:cubicBezTo>
                      <a:pt x="4010" y="966"/>
                      <a:pt x="3925" y="1036"/>
                      <a:pt x="3805" y="1036"/>
                    </a:cubicBezTo>
                    <a:cubicBezTo>
                      <a:pt x="3793" y="1036"/>
                      <a:pt x="3782" y="1036"/>
                      <a:pt x="3769" y="1034"/>
                    </a:cubicBezTo>
                    <a:cubicBezTo>
                      <a:pt x="3754" y="926"/>
                      <a:pt x="3552" y="941"/>
                      <a:pt x="3599" y="879"/>
                    </a:cubicBezTo>
                    <a:lnTo>
                      <a:pt x="3599" y="879"/>
                    </a:lnTo>
                    <a:cubicBezTo>
                      <a:pt x="3459" y="895"/>
                      <a:pt x="3413" y="1034"/>
                      <a:pt x="3351" y="1127"/>
                    </a:cubicBezTo>
                    <a:cubicBezTo>
                      <a:pt x="3336" y="1103"/>
                      <a:pt x="3310" y="1097"/>
                      <a:pt x="3283" y="1097"/>
                    </a:cubicBezTo>
                    <a:cubicBezTo>
                      <a:pt x="3258" y="1097"/>
                      <a:pt x="3232" y="1102"/>
                      <a:pt x="3212" y="1102"/>
                    </a:cubicBezTo>
                    <a:cubicBezTo>
                      <a:pt x="3185" y="1102"/>
                      <a:pt x="3168" y="1093"/>
                      <a:pt x="3180" y="1050"/>
                    </a:cubicBezTo>
                    <a:lnTo>
                      <a:pt x="3180" y="1050"/>
                    </a:lnTo>
                    <a:lnTo>
                      <a:pt x="3118" y="1236"/>
                    </a:lnTo>
                    <a:cubicBezTo>
                      <a:pt x="3107" y="1233"/>
                      <a:pt x="3095" y="1231"/>
                      <a:pt x="3084" y="1231"/>
                    </a:cubicBezTo>
                    <a:cubicBezTo>
                      <a:pt x="3013" y="1231"/>
                      <a:pt x="2939" y="1284"/>
                      <a:pt x="2882" y="1284"/>
                    </a:cubicBezTo>
                    <a:cubicBezTo>
                      <a:pt x="2859" y="1284"/>
                      <a:pt x="2839" y="1275"/>
                      <a:pt x="2823" y="1251"/>
                    </a:cubicBezTo>
                    <a:lnTo>
                      <a:pt x="2823" y="1251"/>
                    </a:lnTo>
                    <a:cubicBezTo>
                      <a:pt x="2761" y="1314"/>
                      <a:pt x="2870" y="1407"/>
                      <a:pt x="2730" y="1407"/>
                    </a:cubicBezTo>
                    <a:cubicBezTo>
                      <a:pt x="2730" y="1391"/>
                      <a:pt x="2715" y="1376"/>
                      <a:pt x="2746" y="1376"/>
                    </a:cubicBezTo>
                    <a:cubicBezTo>
                      <a:pt x="2732" y="1370"/>
                      <a:pt x="2717" y="1367"/>
                      <a:pt x="2701" y="1367"/>
                    </a:cubicBezTo>
                    <a:cubicBezTo>
                      <a:pt x="2628" y="1367"/>
                      <a:pt x="2541" y="1423"/>
                      <a:pt x="2529" y="1500"/>
                    </a:cubicBezTo>
                    <a:cubicBezTo>
                      <a:pt x="2548" y="1496"/>
                      <a:pt x="2561" y="1495"/>
                      <a:pt x="2570" y="1495"/>
                    </a:cubicBezTo>
                    <a:cubicBezTo>
                      <a:pt x="2594" y="1495"/>
                      <a:pt x="2588" y="1504"/>
                      <a:pt x="2612" y="1504"/>
                    </a:cubicBezTo>
                    <a:cubicBezTo>
                      <a:pt x="2620" y="1504"/>
                      <a:pt x="2633" y="1503"/>
                      <a:pt x="2653" y="1500"/>
                    </a:cubicBezTo>
                    <a:lnTo>
                      <a:pt x="2653" y="1500"/>
                    </a:lnTo>
                    <a:cubicBezTo>
                      <a:pt x="2681" y="1542"/>
                      <a:pt x="2633" y="1659"/>
                      <a:pt x="2532" y="1659"/>
                    </a:cubicBezTo>
                    <a:cubicBezTo>
                      <a:pt x="2521" y="1659"/>
                      <a:pt x="2510" y="1658"/>
                      <a:pt x="2498" y="1655"/>
                    </a:cubicBezTo>
                    <a:cubicBezTo>
                      <a:pt x="2560" y="1453"/>
                      <a:pt x="2312" y="1577"/>
                      <a:pt x="2343" y="1469"/>
                    </a:cubicBezTo>
                    <a:lnTo>
                      <a:pt x="2343" y="1469"/>
                    </a:lnTo>
                    <a:cubicBezTo>
                      <a:pt x="2110" y="1562"/>
                      <a:pt x="2094" y="1810"/>
                      <a:pt x="2001" y="2042"/>
                    </a:cubicBezTo>
                    <a:cubicBezTo>
                      <a:pt x="1831" y="2167"/>
                      <a:pt x="1552" y="2275"/>
                      <a:pt x="1490" y="2492"/>
                    </a:cubicBezTo>
                    <a:lnTo>
                      <a:pt x="1505" y="2477"/>
                    </a:lnTo>
                    <a:lnTo>
                      <a:pt x="1474" y="2585"/>
                    </a:lnTo>
                    <a:lnTo>
                      <a:pt x="1459" y="2616"/>
                    </a:lnTo>
                    <a:cubicBezTo>
                      <a:pt x="1456" y="2617"/>
                      <a:pt x="1454" y="2617"/>
                      <a:pt x="1452" y="2617"/>
                    </a:cubicBezTo>
                    <a:cubicBezTo>
                      <a:pt x="1419" y="2617"/>
                      <a:pt x="1394" y="2540"/>
                      <a:pt x="1358" y="2540"/>
                    </a:cubicBezTo>
                    <a:cubicBezTo>
                      <a:pt x="1346" y="2540"/>
                      <a:pt x="1333" y="2548"/>
                      <a:pt x="1319" y="2570"/>
                    </a:cubicBezTo>
                    <a:cubicBezTo>
                      <a:pt x="1257" y="2430"/>
                      <a:pt x="1443" y="2446"/>
                      <a:pt x="1459" y="2306"/>
                    </a:cubicBezTo>
                    <a:cubicBezTo>
                      <a:pt x="1241" y="2291"/>
                      <a:pt x="1505" y="2105"/>
                      <a:pt x="1350" y="2073"/>
                    </a:cubicBezTo>
                    <a:lnTo>
                      <a:pt x="1350" y="2073"/>
                    </a:lnTo>
                    <a:cubicBezTo>
                      <a:pt x="1459" y="2337"/>
                      <a:pt x="1086" y="2322"/>
                      <a:pt x="1055" y="2539"/>
                    </a:cubicBezTo>
                    <a:cubicBezTo>
                      <a:pt x="1036" y="2547"/>
                      <a:pt x="1022" y="2551"/>
                      <a:pt x="1011" y="2551"/>
                    </a:cubicBezTo>
                    <a:cubicBezTo>
                      <a:pt x="948" y="2551"/>
                      <a:pt x="1005" y="2427"/>
                      <a:pt x="973" y="2427"/>
                    </a:cubicBezTo>
                    <a:cubicBezTo>
                      <a:pt x="970" y="2427"/>
                      <a:pt x="967" y="2428"/>
                      <a:pt x="962" y="2430"/>
                    </a:cubicBezTo>
                    <a:lnTo>
                      <a:pt x="978" y="2523"/>
                    </a:lnTo>
                    <a:cubicBezTo>
                      <a:pt x="957" y="2528"/>
                      <a:pt x="940" y="2532"/>
                      <a:pt x="925" y="2532"/>
                    </a:cubicBezTo>
                    <a:cubicBezTo>
                      <a:pt x="895" y="2532"/>
                      <a:pt x="874" y="2518"/>
                      <a:pt x="854" y="2477"/>
                    </a:cubicBezTo>
                    <a:cubicBezTo>
                      <a:pt x="699" y="2539"/>
                      <a:pt x="590" y="2694"/>
                      <a:pt x="574" y="2880"/>
                    </a:cubicBezTo>
                    <a:cubicBezTo>
                      <a:pt x="591" y="2846"/>
                      <a:pt x="603" y="2834"/>
                      <a:pt x="612" y="2834"/>
                    </a:cubicBezTo>
                    <a:cubicBezTo>
                      <a:pt x="639" y="2834"/>
                      <a:pt x="646" y="2936"/>
                      <a:pt x="696" y="2936"/>
                    </a:cubicBezTo>
                    <a:cubicBezTo>
                      <a:pt x="709" y="2936"/>
                      <a:pt x="725" y="2929"/>
                      <a:pt x="745" y="2911"/>
                    </a:cubicBezTo>
                    <a:lnTo>
                      <a:pt x="745" y="2911"/>
                    </a:lnTo>
                    <a:cubicBezTo>
                      <a:pt x="745" y="2942"/>
                      <a:pt x="730" y="2989"/>
                      <a:pt x="714" y="3020"/>
                    </a:cubicBezTo>
                    <a:cubicBezTo>
                      <a:pt x="699" y="3035"/>
                      <a:pt x="699" y="3035"/>
                      <a:pt x="699" y="3051"/>
                    </a:cubicBezTo>
                    <a:cubicBezTo>
                      <a:pt x="668" y="3082"/>
                      <a:pt x="637" y="3113"/>
                      <a:pt x="605" y="3144"/>
                    </a:cubicBezTo>
                    <a:cubicBezTo>
                      <a:pt x="652" y="3051"/>
                      <a:pt x="373" y="3097"/>
                      <a:pt x="559" y="2973"/>
                    </a:cubicBezTo>
                    <a:cubicBezTo>
                      <a:pt x="537" y="2959"/>
                      <a:pt x="520" y="2953"/>
                      <a:pt x="508" y="2953"/>
                    </a:cubicBezTo>
                    <a:cubicBezTo>
                      <a:pt x="453" y="2953"/>
                      <a:pt x="483" y="3077"/>
                      <a:pt x="419" y="3128"/>
                    </a:cubicBezTo>
                    <a:cubicBezTo>
                      <a:pt x="419" y="3051"/>
                      <a:pt x="435" y="2911"/>
                      <a:pt x="419" y="2895"/>
                    </a:cubicBezTo>
                    <a:lnTo>
                      <a:pt x="419" y="2895"/>
                    </a:lnTo>
                    <a:cubicBezTo>
                      <a:pt x="435" y="3020"/>
                      <a:pt x="326" y="3097"/>
                      <a:pt x="218" y="3159"/>
                    </a:cubicBezTo>
                    <a:cubicBezTo>
                      <a:pt x="109" y="3206"/>
                      <a:pt x="1" y="3268"/>
                      <a:pt x="32" y="3345"/>
                    </a:cubicBezTo>
                    <a:cubicBezTo>
                      <a:pt x="47" y="3500"/>
                      <a:pt x="32" y="3702"/>
                      <a:pt x="47" y="3888"/>
                    </a:cubicBezTo>
                    <a:lnTo>
                      <a:pt x="869" y="4865"/>
                    </a:lnTo>
                    <a:cubicBezTo>
                      <a:pt x="885" y="4850"/>
                      <a:pt x="885" y="4834"/>
                      <a:pt x="885" y="4819"/>
                    </a:cubicBezTo>
                    <a:cubicBezTo>
                      <a:pt x="900" y="4834"/>
                      <a:pt x="916" y="4834"/>
                      <a:pt x="931" y="4834"/>
                    </a:cubicBezTo>
                    <a:lnTo>
                      <a:pt x="1474" y="5796"/>
                    </a:lnTo>
                    <a:cubicBezTo>
                      <a:pt x="1598" y="5703"/>
                      <a:pt x="1660" y="5594"/>
                      <a:pt x="1691" y="5486"/>
                    </a:cubicBezTo>
                    <a:cubicBezTo>
                      <a:pt x="1708" y="5491"/>
                      <a:pt x="1725" y="5495"/>
                      <a:pt x="1742" y="5495"/>
                    </a:cubicBezTo>
                    <a:cubicBezTo>
                      <a:pt x="1758" y="5495"/>
                      <a:pt x="1774" y="5492"/>
                      <a:pt x="1789" y="5485"/>
                    </a:cubicBezTo>
                    <a:lnTo>
                      <a:pt x="1789" y="5485"/>
                    </a:lnTo>
                    <a:cubicBezTo>
                      <a:pt x="1807" y="5481"/>
                      <a:pt x="1824" y="5479"/>
                      <a:pt x="1840" y="5479"/>
                    </a:cubicBezTo>
                    <a:cubicBezTo>
                      <a:pt x="1952" y="5479"/>
                      <a:pt x="2035" y="5554"/>
                      <a:pt x="2048" y="5594"/>
                    </a:cubicBezTo>
                    <a:cubicBezTo>
                      <a:pt x="2056" y="5578"/>
                      <a:pt x="2060" y="5565"/>
                      <a:pt x="2059" y="5555"/>
                    </a:cubicBezTo>
                    <a:lnTo>
                      <a:pt x="2059" y="5555"/>
                    </a:lnTo>
                    <a:cubicBezTo>
                      <a:pt x="2061" y="5558"/>
                      <a:pt x="2062" y="5561"/>
                      <a:pt x="2063" y="5563"/>
                    </a:cubicBezTo>
                    <a:cubicBezTo>
                      <a:pt x="2063" y="5548"/>
                      <a:pt x="2063" y="5532"/>
                      <a:pt x="2048" y="5532"/>
                    </a:cubicBezTo>
                    <a:cubicBezTo>
                      <a:pt x="2055" y="5539"/>
                      <a:pt x="2059" y="5547"/>
                      <a:pt x="2059" y="5555"/>
                    </a:cubicBezTo>
                    <a:lnTo>
                      <a:pt x="2059" y="5555"/>
                    </a:lnTo>
                    <a:cubicBezTo>
                      <a:pt x="2030" y="5496"/>
                      <a:pt x="1999" y="5436"/>
                      <a:pt x="1955" y="5377"/>
                    </a:cubicBezTo>
                    <a:cubicBezTo>
                      <a:pt x="1955" y="5393"/>
                      <a:pt x="1955" y="5408"/>
                      <a:pt x="1955" y="5408"/>
                    </a:cubicBezTo>
                    <a:cubicBezTo>
                      <a:pt x="1986" y="5439"/>
                      <a:pt x="2001" y="5470"/>
                      <a:pt x="2017" y="5486"/>
                    </a:cubicBezTo>
                    <a:cubicBezTo>
                      <a:pt x="1970" y="5455"/>
                      <a:pt x="1877" y="5424"/>
                      <a:pt x="1862" y="5362"/>
                    </a:cubicBezTo>
                    <a:cubicBezTo>
                      <a:pt x="1877" y="5362"/>
                      <a:pt x="1877" y="5377"/>
                      <a:pt x="1877" y="5377"/>
                    </a:cubicBezTo>
                    <a:cubicBezTo>
                      <a:pt x="1893" y="5393"/>
                      <a:pt x="1908" y="5408"/>
                      <a:pt x="1939" y="5424"/>
                    </a:cubicBezTo>
                    <a:cubicBezTo>
                      <a:pt x="1908" y="5393"/>
                      <a:pt x="1908" y="5346"/>
                      <a:pt x="1893" y="5299"/>
                    </a:cubicBezTo>
                    <a:cubicBezTo>
                      <a:pt x="1893" y="5299"/>
                      <a:pt x="1893" y="5284"/>
                      <a:pt x="1893" y="5284"/>
                    </a:cubicBezTo>
                    <a:cubicBezTo>
                      <a:pt x="1893" y="5268"/>
                      <a:pt x="1877" y="5268"/>
                      <a:pt x="1877" y="5253"/>
                    </a:cubicBezTo>
                    <a:lnTo>
                      <a:pt x="1877" y="5253"/>
                    </a:lnTo>
                    <a:cubicBezTo>
                      <a:pt x="1893" y="5268"/>
                      <a:pt x="1893" y="5268"/>
                      <a:pt x="1893" y="5284"/>
                    </a:cubicBezTo>
                    <a:cubicBezTo>
                      <a:pt x="1924" y="5315"/>
                      <a:pt x="1939" y="5346"/>
                      <a:pt x="1955" y="5377"/>
                    </a:cubicBezTo>
                    <a:cubicBezTo>
                      <a:pt x="1955" y="5377"/>
                      <a:pt x="1955" y="5362"/>
                      <a:pt x="1970" y="5346"/>
                    </a:cubicBezTo>
                    <a:cubicBezTo>
                      <a:pt x="1939" y="5299"/>
                      <a:pt x="1893" y="5253"/>
                      <a:pt x="1862" y="5191"/>
                    </a:cubicBezTo>
                    <a:lnTo>
                      <a:pt x="1862" y="5191"/>
                    </a:lnTo>
                    <a:cubicBezTo>
                      <a:pt x="1877" y="5222"/>
                      <a:pt x="1877" y="5237"/>
                      <a:pt x="1877" y="5253"/>
                    </a:cubicBezTo>
                    <a:cubicBezTo>
                      <a:pt x="1862" y="5237"/>
                      <a:pt x="1846" y="5206"/>
                      <a:pt x="1831" y="5191"/>
                    </a:cubicBezTo>
                    <a:lnTo>
                      <a:pt x="1908" y="5191"/>
                    </a:lnTo>
                    <a:cubicBezTo>
                      <a:pt x="1913" y="5196"/>
                      <a:pt x="1918" y="5201"/>
                      <a:pt x="1923" y="5206"/>
                    </a:cubicBezTo>
                    <a:lnTo>
                      <a:pt x="2048" y="5206"/>
                    </a:lnTo>
                    <a:cubicBezTo>
                      <a:pt x="2187" y="5222"/>
                      <a:pt x="2312" y="5237"/>
                      <a:pt x="2343" y="5408"/>
                    </a:cubicBezTo>
                    <a:cubicBezTo>
                      <a:pt x="2467" y="5408"/>
                      <a:pt x="2622" y="5206"/>
                      <a:pt x="2761" y="5036"/>
                    </a:cubicBezTo>
                    <a:lnTo>
                      <a:pt x="2761" y="5036"/>
                    </a:lnTo>
                    <a:cubicBezTo>
                      <a:pt x="2777" y="5144"/>
                      <a:pt x="2777" y="5253"/>
                      <a:pt x="2746" y="5299"/>
                    </a:cubicBezTo>
                    <a:cubicBezTo>
                      <a:pt x="2963" y="5253"/>
                      <a:pt x="2885" y="5222"/>
                      <a:pt x="3056" y="5160"/>
                    </a:cubicBezTo>
                    <a:lnTo>
                      <a:pt x="3056" y="5160"/>
                    </a:lnTo>
                    <a:cubicBezTo>
                      <a:pt x="3041" y="5191"/>
                      <a:pt x="3025" y="5237"/>
                      <a:pt x="3072" y="5268"/>
                    </a:cubicBezTo>
                    <a:cubicBezTo>
                      <a:pt x="3041" y="5222"/>
                      <a:pt x="3072" y="5206"/>
                      <a:pt x="3103" y="5175"/>
                    </a:cubicBezTo>
                    <a:lnTo>
                      <a:pt x="3103" y="5175"/>
                    </a:lnTo>
                    <a:cubicBezTo>
                      <a:pt x="3149" y="5284"/>
                      <a:pt x="3009" y="5377"/>
                      <a:pt x="3087" y="5424"/>
                    </a:cubicBezTo>
                    <a:lnTo>
                      <a:pt x="2932" y="5455"/>
                    </a:lnTo>
                    <a:cubicBezTo>
                      <a:pt x="2932" y="5455"/>
                      <a:pt x="2916" y="5439"/>
                      <a:pt x="2916" y="5439"/>
                    </a:cubicBezTo>
                    <a:lnTo>
                      <a:pt x="2901" y="5439"/>
                    </a:lnTo>
                    <a:cubicBezTo>
                      <a:pt x="2901" y="5424"/>
                      <a:pt x="2901" y="5408"/>
                      <a:pt x="2901" y="5393"/>
                    </a:cubicBezTo>
                    <a:cubicBezTo>
                      <a:pt x="2839" y="5532"/>
                      <a:pt x="2746" y="5455"/>
                      <a:pt x="2761" y="5641"/>
                    </a:cubicBezTo>
                    <a:cubicBezTo>
                      <a:pt x="2689" y="5612"/>
                      <a:pt x="2765" y="5515"/>
                      <a:pt x="2725" y="5515"/>
                    </a:cubicBezTo>
                    <a:cubicBezTo>
                      <a:pt x="2722" y="5515"/>
                      <a:pt x="2719" y="5516"/>
                      <a:pt x="2715" y="5517"/>
                    </a:cubicBezTo>
                    <a:cubicBezTo>
                      <a:pt x="2730" y="5470"/>
                      <a:pt x="2699" y="5315"/>
                      <a:pt x="2668" y="5206"/>
                    </a:cubicBezTo>
                    <a:lnTo>
                      <a:pt x="2668" y="5206"/>
                    </a:lnTo>
                    <a:cubicBezTo>
                      <a:pt x="2529" y="5237"/>
                      <a:pt x="2699" y="5393"/>
                      <a:pt x="2622" y="5501"/>
                    </a:cubicBezTo>
                    <a:lnTo>
                      <a:pt x="2498" y="5455"/>
                    </a:lnTo>
                    <a:lnTo>
                      <a:pt x="2498" y="5455"/>
                    </a:lnTo>
                    <a:cubicBezTo>
                      <a:pt x="2467" y="5501"/>
                      <a:pt x="2544" y="5501"/>
                      <a:pt x="2575" y="5532"/>
                    </a:cubicBezTo>
                    <a:cubicBezTo>
                      <a:pt x="2564" y="5554"/>
                      <a:pt x="2550" y="5560"/>
                      <a:pt x="2533" y="5560"/>
                    </a:cubicBezTo>
                    <a:cubicBezTo>
                      <a:pt x="2508" y="5560"/>
                      <a:pt x="2479" y="5545"/>
                      <a:pt x="2453" y="5545"/>
                    </a:cubicBezTo>
                    <a:cubicBezTo>
                      <a:pt x="2447" y="5545"/>
                      <a:pt x="2441" y="5546"/>
                      <a:pt x="2436" y="5548"/>
                    </a:cubicBezTo>
                    <a:cubicBezTo>
                      <a:pt x="2467" y="5579"/>
                      <a:pt x="2513" y="5579"/>
                      <a:pt x="2529" y="5625"/>
                    </a:cubicBezTo>
                    <a:cubicBezTo>
                      <a:pt x="2503" y="5614"/>
                      <a:pt x="2483" y="5611"/>
                      <a:pt x="2465" y="5611"/>
                    </a:cubicBezTo>
                    <a:cubicBezTo>
                      <a:pt x="2438" y="5611"/>
                      <a:pt x="2415" y="5619"/>
                      <a:pt x="2387" y="5619"/>
                    </a:cubicBezTo>
                    <a:cubicBezTo>
                      <a:pt x="2356" y="5619"/>
                      <a:pt x="2318" y="5609"/>
                      <a:pt x="2260" y="5571"/>
                    </a:cubicBezTo>
                    <a:lnTo>
                      <a:pt x="2260" y="5571"/>
                    </a:lnTo>
                    <a:cubicBezTo>
                      <a:pt x="2330" y="5624"/>
                      <a:pt x="2359" y="5766"/>
                      <a:pt x="2374" y="5796"/>
                    </a:cubicBezTo>
                    <a:cubicBezTo>
                      <a:pt x="2374" y="5796"/>
                      <a:pt x="2389" y="5811"/>
                      <a:pt x="2420" y="5811"/>
                    </a:cubicBezTo>
                    <a:cubicBezTo>
                      <a:pt x="2405" y="5873"/>
                      <a:pt x="2389" y="5889"/>
                      <a:pt x="2389" y="5904"/>
                    </a:cubicBezTo>
                    <a:cubicBezTo>
                      <a:pt x="2343" y="5843"/>
                      <a:pt x="2312" y="5797"/>
                      <a:pt x="2266" y="5736"/>
                    </a:cubicBezTo>
                    <a:lnTo>
                      <a:pt x="2266" y="5736"/>
                    </a:lnTo>
                    <a:cubicBezTo>
                      <a:pt x="2312" y="5797"/>
                      <a:pt x="2343" y="5843"/>
                      <a:pt x="2374" y="5904"/>
                    </a:cubicBezTo>
                    <a:cubicBezTo>
                      <a:pt x="2374" y="5920"/>
                      <a:pt x="2374" y="5935"/>
                      <a:pt x="2420" y="6013"/>
                    </a:cubicBezTo>
                    <a:cubicBezTo>
                      <a:pt x="2420" y="6053"/>
                      <a:pt x="2403" y="6070"/>
                      <a:pt x="2383" y="6070"/>
                    </a:cubicBezTo>
                    <a:cubicBezTo>
                      <a:pt x="2348" y="6070"/>
                      <a:pt x="2302" y="6020"/>
                      <a:pt x="2312" y="5951"/>
                    </a:cubicBezTo>
                    <a:lnTo>
                      <a:pt x="2312" y="5951"/>
                    </a:lnTo>
                    <a:lnTo>
                      <a:pt x="2234" y="6137"/>
                    </a:lnTo>
                    <a:lnTo>
                      <a:pt x="2327" y="6106"/>
                    </a:lnTo>
                    <a:lnTo>
                      <a:pt x="2327" y="6106"/>
                    </a:lnTo>
                    <a:cubicBezTo>
                      <a:pt x="2389" y="6246"/>
                      <a:pt x="2172" y="6168"/>
                      <a:pt x="2234" y="6323"/>
                    </a:cubicBezTo>
                    <a:lnTo>
                      <a:pt x="2389" y="6199"/>
                    </a:lnTo>
                    <a:lnTo>
                      <a:pt x="2405" y="6246"/>
                    </a:lnTo>
                    <a:cubicBezTo>
                      <a:pt x="2420" y="6184"/>
                      <a:pt x="2498" y="6153"/>
                      <a:pt x="2529" y="6153"/>
                    </a:cubicBezTo>
                    <a:cubicBezTo>
                      <a:pt x="2544" y="6184"/>
                      <a:pt x="2560" y="6215"/>
                      <a:pt x="2544" y="6230"/>
                    </a:cubicBezTo>
                    <a:cubicBezTo>
                      <a:pt x="2715" y="6121"/>
                      <a:pt x="2513" y="6013"/>
                      <a:pt x="2560" y="5873"/>
                    </a:cubicBezTo>
                    <a:cubicBezTo>
                      <a:pt x="2575" y="5858"/>
                      <a:pt x="2591" y="5842"/>
                      <a:pt x="2622" y="5827"/>
                    </a:cubicBezTo>
                    <a:lnTo>
                      <a:pt x="2730" y="5982"/>
                    </a:lnTo>
                    <a:cubicBezTo>
                      <a:pt x="2730" y="5920"/>
                      <a:pt x="2761" y="5920"/>
                      <a:pt x="2792" y="5904"/>
                    </a:cubicBezTo>
                    <a:lnTo>
                      <a:pt x="2792" y="6199"/>
                    </a:lnTo>
                    <a:cubicBezTo>
                      <a:pt x="2832" y="6231"/>
                      <a:pt x="2866" y="6242"/>
                      <a:pt x="2895" y="6242"/>
                    </a:cubicBezTo>
                    <a:cubicBezTo>
                      <a:pt x="2973" y="6242"/>
                      <a:pt x="3025" y="6164"/>
                      <a:pt x="3093" y="6164"/>
                    </a:cubicBezTo>
                    <a:cubicBezTo>
                      <a:pt x="3101" y="6164"/>
                      <a:pt x="3109" y="6166"/>
                      <a:pt x="3118" y="6168"/>
                    </a:cubicBezTo>
                    <a:cubicBezTo>
                      <a:pt x="2947" y="6075"/>
                      <a:pt x="3118" y="6059"/>
                      <a:pt x="2901" y="6028"/>
                    </a:cubicBezTo>
                    <a:lnTo>
                      <a:pt x="2870" y="5827"/>
                    </a:lnTo>
                    <a:lnTo>
                      <a:pt x="3009" y="5796"/>
                    </a:lnTo>
                    <a:cubicBezTo>
                      <a:pt x="2994" y="5749"/>
                      <a:pt x="3009" y="5672"/>
                      <a:pt x="2994" y="5641"/>
                    </a:cubicBezTo>
                    <a:cubicBezTo>
                      <a:pt x="3025" y="5641"/>
                      <a:pt x="3056" y="5641"/>
                      <a:pt x="3072" y="5625"/>
                    </a:cubicBezTo>
                    <a:cubicBezTo>
                      <a:pt x="3072" y="5645"/>
                      <a:pt x="3078" y="5664"/>
                      <a:pt x="3102" y="5664"/>
                    </a:cubicBezTo>
                    <a:cubicBezTo>
                      <a:pt x="3116" y="5664"/>
                      <a:pt x="3136" y="5658"/>
                      <a:pt x="3165" y="5641"/>
                    </a:cubicBezTo>
                    <a:lnTo>
                      <a:pt x="3165" y="5641"/>
                    </a:lnTo>
                    <a:cubicBezTo>
                      <a:pt x="3242" y="5765"/>
                      <a:pt x="3103" y="5780"/>
                      <a:pt x="3072" y="5842"/>
                    </a:cubicBezTo>
                    <a:cubicBezTo>
                      <a:pt x="3134" y="5842"/>
                      <a:pt x="3118" y="5920"/>
                      <a:pt x="3149" y="5966"/>
                    </a:cubicBezTo>
                    <a:cubicBezTo>
                      <a:pt x="3165" y="5935"/>
                      <a:pt x="3165" y="5873"/>
                      <a:pt x="3211" y="5858"/>
                    </a:cubicBezTo>
                    <a:lnTo>
                      <a:pt x="3211" y="5858"/>
                    </a:lnTo>
                    <a:cubicBezTo>
                      <a:pt x="3273" y="5904"/>
                      <a:pt x="3242" y="5982"/>
                      <a:pt x="3180" y="5997"/>
                    </a:cubicBezTo>
                    <a:cubicBezTo>
                      <a:pt x="3289" y="6028"/>
                      <a:pt x="3180" y="6137"/>
                      <a:pt x="3289" y="6137"/>
                    </a:cubicBezTo>
                    <a:cubicBezTo>
                      <a:pt x="3428" y="5982"/>
                      <a:pt x="3521" y="5842"/>
                      <a:pt x="3490" y="5579"/>
                    </a:cubicBezTo>
                    <a:lnTo>
                      <a:pt x="3490" y="5579"/>
                    </a:lnTo>
                    <a:cubicBezTo>
                      <a:pt x="3428" y="5672"/>
                      <a:pt x="3351" y="5796"/>
                      <a:pt x="3242" y="5796"/>
                    </a:cubicBezTo>
                    <a:lnTo>
                      <a:pt x="3196" y="5672"/>
                    </a:lnTo>
                    <a:lnTo>
                      <a:pt x="3196" y="5672"/>
                    </a:lnTo>
                    <a:cubicBezTo>
                      <a:pt x="3214" y="5675"/>
                      <a:pt x="3231" y="5677"/>
                      <a:pt x="3245" y="5677"/>
                    </a:cubicBezTo>
                    <a:cubicBezTo>
                      <a:pt x="3352" y="5677"/>
                      <a:pt x="3362" y="5587"/>
                      <a:pt x="3444" y="5532"/>
                    </a:cubicBezTo>
                    <a:lnTo>
                      <a:pt x="3444" y="5532"/>
                    </a:lnTo>
                    <a:lnTo>
                      <a:pt x="3211" y="5625"/>
                    </a:lnTo>
                    <a:cubicBezTo>
                      <a:pt x="3165" y="5610"/>
                      <a:pt x="3134" y="5594"/>
                      <a:pt x="3118" y="5579"/>
                    </a:cubicBezTo>
                    <a:cubicBezTo>
                      <a:pt x="3134" y="5548"/>
                      <a:pt x="3149" y="5517"/>
                      <a:pt x="3149" y="5470"/>
                    </a:cubicBezTo>
                    <a:cubicBezTo>
                      <a:pt x="3149" y="5439"/>
                      <a:pt x="3149" y="5424"/>
                      <a:pt x="3149" y="5393"/>
                    </a:cubicBezTo>
                    <a:lnTo>
                      <a:pt x="3196" y="5393"/>
                    </a:lnTo>
                    <a:cubicBezTo>
                      <a:pt x="3196" y="5408"/>
                      <a:pt x="3196" y="5408"/>
                      <a:pt x="3196" y="5424"/>
                    </a:cubicBezTo>
                    <a:cubicBezTo>
                      <a:pt x="3211" y="5377"/>
                      <a:pt x="3227" y="5346"/>
                      <a:pt x="3227" y="5315"/>
                    </a:cubicBezTo>
                    <a:cubicBezTo>
                      <a:pt x="3249" y="5269"/>
                      <a:pt x="3285" y="5253"/>
                      <a:pt x="3324" y="5253"/>
                    </a:cubicBezTo>
                    <a:cubicBezTo>
                      <a:pt x="3390" y="5253"/>
                      <a:pt x="3467" y="5301"/>
                      <a:pt x="3506" y="5331"/>
                    </a:cubicBezTo>
                    <a:cubicBezTo>
                      <a:pt x="3583" y="5331"/>
                      <a:pt x="3599" y="5470"/>
                      <a:pt x="3645" y="5532"/>
                    </a:cubicBezTo>
                    <a:cubicBezTo>
                      <a:pt x="3707" y="5439"/>
                      <a:pt x="3614" y="5331"/>
                      <a:pt x="3676" y="5253"/>
                    </a:cubicBezTo>
                    <a:cubicBezTo>
                      <a:pt x="3723" y="5253"/>
                      <a:pt x="3723" y="5284"/>
                      <a:pt x="3723" y="5299"/>
                    </a:cubicBezTo>
                    <a:lnTo>
                      <a:pt x="3738" y="5191"/>
                    </a:lnTo>
                    <a:cubicBezTo>
                      <a:pt x="3744" y="5196"/>
                      <a:pt x="3752" y="5198"/>
                      <a:pt x="3762" y="5198"/>
                    </a:cubicBezTo>
                    <a:cubicBezTo>
                      <a:pt x="3786" y="5198"/>
                      <a:pt x="3819" y="5189"/>
                      <a:pt x="3847" y="5189"/>
                    </a:cubicBezTo>
                    <a:cubicBezTo>
                      <a:pt x="3882" y="5189"/>
                      <a:pt x="3908" y="5203"/>
                      <a:pt x="3894" y="5268"/>
                    </a:cubicBezTo>
                    <a:cubicBezTo>
                      <a:pt x="3878" y="5284"/>
                      <a:pt x="3863" y="5299"/>
                      <a:pt x="3847" y="5315"/>
                    </a:cubicBezTo>
                    <a:cubicBezTo>
                      <a:pt x="3958" y="5295"/>
                      <a:pt x="4109" y="5248"/>
                      <a:pt x="4226" y="5248"/>
                    </a:cubicBezTo>
                    <a:cubicBezTo>
                      <a:pt x="4289" y="5248"/>
                      <a:pt x="4342" y="5262"/>
                      <a:pt x="4374" y="5299"/>
                    </a:cubicBezTo>
                    <a:cubicBezTo>
                      <a:pt x="4452" y="5268"/>
                      <a:pt x="4390" y="5237"/>
                      <a:pt x="4514" y="5175"/>
                    </a:cubicBezTo>
                    <a:cubicBezTo>
                      <a:pt x="4498" y="5051"/>
                      <a:pt x="4374" y="5020"/>
                      <a:pt x="4436" y="4865"/>
                    </a:cubicBezTo>
                    <a:lnTo>
                      <a:pt x="4436" y="4865"/>
                    </a:lnTo>
                    <a:lnTo>
                      <a:pt x="4312" y="4912"/>
                    </a:lnTo>
                    <a:cubicBezTo>
                      <a:pt x="4312" y="4943"/>
                      <a:pt x="4312" y="4974"/>
                      <a:pt x="4297" y="5005"/>
                    </a:cubicBezTo>
                    <a:lnTo>
                      <a:pt x="4390" y="4912"/>
                    </a:lnTo>
                    <a:lnTo>
                      <a:pt x="4390" y="4912"/>
                    </a:lnTo>
                    <a:cubicBezTo>
                      <a:pt x="4359" y="5005"/>
                      <a:pt x="4405" y="5036"/>
                      <a:pt x="4452" y="5113"/>
                    </a:cubicBezTo>
                    <a:cubicBezTo>
                      <a:pt x="4397" y="5176"/>
                      <a:pt x="4335" y="5192"/>
                      <a:pt x="4274" y="5192"/>
                    </a:cubicBezTo>
                    <a:cubicBezTo>
                      <a:pt x="4210" y="5192"/>
                      <a:pt x="4146" y="5174"/>
                      <a:pt x="4092" y="5174"/>
                    </a:cubicBezTo>
                    <a:cubicBezTo>
                      <a:pt x="4082" y="5174"/>
                      <a:pt x="4073" y="5174"/>
                      <a:pt x="4064" y="5175"/>
                    </a:cubicBezTo>
                    <a:cubicBezTo>
                      <a:pt x="4064" y="5082"/>
                      <a:pt x="4142" y="5036"/>
                      <a:pt x="4033" y="4974"/>
                    </a:cubicBezTo>
                    <a:lnTo>
                      <a:pt x="4033" y="4974"/>
                    </a:lnTo>
                    <a:cubicBezTo>
                      <a:pt x="4043" y="4975"/>
                      <a:pt x="4052" y="4976"/>
                      <a:pt x="4059" y="4976"/>
                    </a:cubicBezTo>
                    <a:cubicBezTo>
                      <a:pt x="4123" y="4976"/>
                      <a:pt x="4111" y="4922"/>
                      <a:pt x="4111" y="4881"/>
                    </a:cubicBezTo>
                    <a:lnTo>
                      <a:pt x="4111" y="4881"/>
                    </a:lnTo>
                    <a:cubicBezTo>
                      <a:pt x="4120" y="4886"/>
                      <a:pt x="4131" y="4889"/>
                      <a:pt x="4144" y="4889"/>
                    </a:cubicBezTo>
                    <a:cubicBezTo>
                      <a:pt x="4172" y="4889"/>
                      <a:pt x="4207" y="4872"/>
                      <a:pt x="4250" y="4819"/>
                    </a:cubicBezTo>
                    <a:lnTo>
                      <a:pt x="4250" y="4896"/>
                    </a:lnTo>
                    <a:lnTo>
                      <a:pt x="4390" y="4772"/>
                    </a:lnTo>
                    <a:lnTo>
                      <a:pt x="4316" y="4735"/>
                    </a:lnTo>
                    <a:lnTo>
                      <a:pt x="4316" y="4735"/>
                    </a:lnTo>
                    <a:cubicBezTo>
                      <a:pt x="4343" y="4693"/>
                      <a:pt x="4343" y="4678"/>
                      <a:pt x="4328" y="4664"/>
                    </a:cubicBezTo>
                    <a:lnTo>
                      <a:pt x="4390" y="4555"/>
                    </a:lnTo>
                    <a:cubicBezTo>
                      <a:pt x="4405" y="4571"/>
                      <a:pt x="4436" y="4586"/>
                      <a:pt x="4452" y="4602"/>
                    </a:cubicBezTo>
                    <a:lnTo>
                      <a:pt x="4436" y="4602"/>
                    </a:lnTo>
                    <a:lnTo>
                      <a:pt x="4390" y="4710"/>
                    </a:lnTo>
                    <a:lnTo>
                      <a:pt x="4421" y="4726"/>
                    </a:lnTo>
                    <a:lnTo>
                      <a:pt x="4467" y="4617"/>
                    </a:lnTo>
                    <a:cubicBezTo>
                      <a:pt x="4483" y="4633"/>
                      <a:pt x="4483" y="4648"/>
                      <a:pt x="4498" y="4648"/>
                    </a:cubicBezTo>
                    <a:cubicBezTo>
                      <a:pt x="4452" y="4927"/>
                      <a:pt x="4654" y="4788"/>
                      <a:pt x="4560" y="5067"/>
                    </a:cubicBezTo>
                    <a:cubicBezTo>
                      <a:pt x="4608" y="5114"/>
                      <a:pt x="4651" y="5134"/>
                      <a:pt x="4690" y="5134"/>
                    </a:cubicBezTo>
                    <a:cubicBezTo>
                      <a:pt x="4753" y="5134"/>
                      <a:pt x="4807" y="5081"/>
                      <a:pt x="4855" y="5005"/>
                    </a:cubicBezTo>
                    <a:lnTo>
                      <a:pt x="4855" y="5005"/>
                    </a:lnTo>
                    <a:cubicBezTo>
                      <a:pt x="4851" y="5005"/>
                      <a:pt x="4848" y="5006"/>
                      <a:pt x="4844" y="5006"/>
                    </a:cubicBezTo>
                    <a:cubicBezTo>
                      <a:pt x="4745" y="5006"/>
                      <a:pt x="4725" y="4803"/>
                      <a:pt x="4560" y="4803"/>
                    </a:cubicBezTo>
                    <a:cubicBezTo>
                      <a:pt x="4638" y="4586"/>
                      <a:pt x="4390" y="4400"/>
                      <a:pt x="4654" y="4322"/>
                    </a:cubicBezTo>
                    <a:lnTo>
                      <a:pt x="4669" y="4338"/>
                    </a:lnTo>
                    <a:lnTo>
                      <a:pt x="4638" y="4198"/>
                    </a:lnTo>
                    <a:lnTo>
                      <a:pt x="4762" y="4136"/>
                    </a:lnTo>
                    <a:lnTo>
                      <a:pt x="4762" y="4136"/>
                    </a:lnTo>
                    <a:cubicBezTo>
                      <a:pt x="4855" y="4307"/>
                      <a:pt x="4731" y="4322"/>
                      <a:pt x="4762" y="4446"/>
                    </a:cubicBezTo>
                    <a:cubicBezTo>
                      <a:pt x="4855" y="4431"/>
                      <a:pt x="4871" y="4400"/>
                      <a:pt x="4871" y="4338"/>
                    </a:cubicBezTo>
                    <a:lnTo>
                      <a:pt x="4964" y="4152"/>
                    </a:lnTo>
                    <a:cubicBezTo>
                      <a:pt x="4964" y="4167"/>
                      <a:pt x="4964" y="4183"/>
                      <a:pt x="4979" y="4183"/>
                    </a:cubicBezTo>
                    <a:cubicBezTo>
                      <a:pt x="4964" y="4245"/>
                      <a:pt x="4948" y="4307"/>
                      <a:pt x="4995" y="4353"/>
                    </a:cubicBezTo>
                    <a:cubicBezTo>
                      <a:pt x="4983" y="4308"/>
                      <a:pt x="5055" y="4279"/>
                      <a:pt x="5107" y="4279"/>
                    </a:cubicBezTo>
                    <a:cubicBezTo>
                      <a:pt x="5125" y="4279"/>
                      <a:pt x="5141" y="4283"/>
                      <a:pt x="5150" y="4291"/>
                    </a:cubicBezTo>
                    <a:cubicBezTo>
                      <a:pt x="4995" y="4400"/>
                      <a:pt x="5165" y="4446"/>
                      <a:pt x="4964" y="4555"/>
                    </a:cubicBezTo>
                    <a:cubicBezTo>
                      <a:pt x="4971" y="4507"/>
                      <a:pt x="4959" y="4498"/>
                      <a:pt x="4942" y="4498"/>
                    </a:cubicBezTo>
                    <a:cubicBezTo>
                      <a:pt x="4932" y="4498"/>
                      <a:pt x="4920" y="4501"/>
                      <a:pt x="4909" y="4501"/>
                    </a:cubicBezTo>
                    <a:cubicBezTo>
                      <a:pt x="4895" y="4501"/>
                      <a:pt x="4880" y="4497"/>
                      <a:pt x="4871" y="4477"/>
                    </a:cubicBezTo>
                    <a:lnTo>
                      <a:pt x="4871" y="4477"/>
                    </a:lnTo>
                    <a:cubicBezTo>
                      <a:pt x="4886" y="4540"/>
                      <a:pt x="4793" y="4695"/>
                      <a:pt x="4669" y="4772"/>
                    </a:cubicBezTo>
                    <a:cubicBezTo>
                      <a:pt x="4692" y="4804"/>
                      <a:pt x="4715" y="4816"/>
                      <a:pt x="4738" y="4816"/>
                    </a:cubicBezTo>
                    <a:cubicBezTo>
                      <a:pt x="4795" y="4816"/>
                      <a:pt x="4856" y="4748"/>
                      <a:pt x="4933" y="4726"/>
                    </a:cubicBezTo>
                    <a:cubicBezTo>
                      <a:pt x="4933" y="4524"/>
                      <a:pt x="5227" y="4540"/>
                      <a:pt x="5181" y="4338"/>
                    </a:cubicBezTo>
                    <a:cubicBezTo>
                      <a:pt x="5207" y="4290"/>
                      <a:pt x="5227" y="4272"/>
                      <a:pt x="5243" y="4272"/>
                    </a:cubicBezTo>
                    <a:cubicBezTo>
                      <a:pt x="5283" y="4272"/>
                      <a:pt x="5294" y="4384"/>
                      <a:pt x="5305" y="4384"/>
                    </a:cubicBezTo>
                    <a:cubicBezTo>
                      <a:pt x="5460" y="4276"/>
                      <a:pt x="5258" y="4276"/>
                      <a:pt x="5274" y="4214"/>
                    </a:cubicBezTo>
                    <a:cubicBezTo>
                      <a:pt x="5336" y="3950"/>
                      <a:pt x="5553" y="4043"/>
                      <a:pt x="5662" y="3873"/>
                    </a:cubicBezTo>
                    <a:cubicBezTo>
                      <a:pt x="5615" y="3733"/>
                      <a:pt x="5677" y="3562"/>
                      <a:pt x="5755" y="3376"/>
                    </a:cubicBezTo>
                    <a:cubicBezTo>
                      <a:pt x="5801" y="3361"/>
                      <a:pt x="5832" y="3330"/>
                      <a:pt x="5879" y="3314"/>
                    </a:cubicBezTo>
                    <a:cubicBezTo>
                      <a:pt x="6018" y="3221"/>
                      <a:pt x="6127" y="3097"/>
                      <a:pt x="6189" y="2833"/>
                    </a:cubicBezTo>
                    <a:cubicBezTo>
                      <a:pt x="6189" y="2829"/>
                      <a:pt x="6188" y="2826"/>
                      <a:pt x="6187" y="2826"/>
                    </a:cubicBezTo>
                    <a:cubicBezTo>
                      <a:pt x="6176" y="2826"/>
                      <a:pt x="6110" y="3066"/>
                      <a:pt x="6056" y="3066"/>
                    </a:cubicBezTo>
                    <a:cubicBezTo>
                      <a:pt x="6048" y="3066"/>
                      <a:pt x="6041" y="3061"/>
                      <a:pt x="6034" y="3051"/>
                    </a:cubicBezTo>
                    <a:cubicBezTo>
                      <a:pt x="6034" y="2895"/>
                      <a:pt x="6080" y="2802"/>
                      <a:pt x="6142" y="2740"/>
                    </a:cubicBezTo>
                    <a:cubicBezTo>
                      <a:pt x="6220" y="2647"/>
                      <a:pt x="6298" y="2585"/>
                      <a:pt x="6344" y="2492"/>
                    </a:cubicBezTo>
                    <a:lnTo>
                      <a:pt x="4514" y="26"/>
                    </a:lnTo>
                    <a:cubicBezTo>
                      <a:pt x="4487" y="8"/>
                      <a:pt x="4454" y="1"/>
                      <a:pt x="4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27"/>
              <p:cNvSpPr/>
              <p:nvPr/>
            </p:nvSpPr>
            <p:spPr>
              <a:xfrm>
                <a:off x="3487200" y="927525"/>
                <a:ext cx="15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6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0" y="47"/>
                      <a:pt x="0" y="93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0" y="38"/>
                      <a:pt x="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27"/>
              <p:cNvSpPr/>
              <p:nvPr/>
            </p:nvSpPr>
            <p:spPr>
              <a:xfrm>
                <a:off x="3417025" y="948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cubicBezTo>
                      <a:pt x="12" y="36"/>
                      <a:pt x="50" y="125"/>
                      <a:pt x="82" y="125"/>
                    </a:cubicBezTo>
                    <a:cubicBezTo>
                      <a:pt x="92" y="125"/>
                      <a:pt x="101" y="116"/>
                      <a:pt x="109" y="94"/>
                    </a:cubicBezTo>
                    <a:cubicBezTo>
                      <a:pt x="93" y="94"/>
                      <a:pt x="31" y="6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27"/>
              <p:cNvSpPr/>
              <p:nvPr/>
            </p:nvSpPr>
            <p:spPr>
              <a:xfrm>
                <a:off x="3367775" y="823975"/>
                <a:ext cx="62825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801" extrusionOk="0">
                    <a:moveTo>
                      <a:pt x="1784" y="249"/>
                    </a:moveTo>
                    <a:cubicBezTo>
                      <a:pt x="1780" y="256"/>
                      <a:pt x="1777" y="263"/>
                      <a:pt x="1775" y="269"/>
                    </a:cubicBezTo>
                    <a:lnTo>
                      <a:pt x="1775" y="269"/>
                    </a:lnTo>
                    <a:cubicBezTo>
                      <a:pt x="1779" y="262"/>
                      <a:pt x="1782" y="256"/>
                      <a:pt x="1784" y="249"/>
                    </a:cubicBezTo>
                    <a:close/>
                    <a:moveTo>
                      <a:pt x="1767" y="1029"/>
                    </a:moveTo>
                    <a:cubicBezTo>
                      <a:pt x="1758" y="1046"/>
                      <a:pt x="1753" y="1056"/>
                      <a:pt x="1753" y="1056"/>
                    </a:cubicBezTo>
                    <a:cubicBezTo>
                      <a:pt x="1760" y="1047"/>
                      <a:pt x="1764" y="1038"/>
                      <a:pt x="1767" y="1029"/>
                    </a:cubicBezTo>
                    <a:close/>
                    <a:moveTo>
                      <a:pt x="2451" y="1"/>
                    </a:moveTo>
                    <a:cubicBezTo>
                      <a:pt x="2417" y="29"/>
                      <a:pt x="2380" y="37"/>
                      <a:pt x="2342" y="37"/>
                    </a:cubicBezTo>
                    <a:cubicBezTo>
                      <a:pt x="2294" y="37"/>
                      <a:pt x="2245" y="24"/>
                      <a:pt x="2203" y="24"/>
                    </a:cubicBezTo>
                    <a:cubicBezTo>
                      <a:pt x="2186" y="24"/>
                      <a:pt x="2170" y="26"/>
                      <a:pt x="2156" y="32"/>
                    </a:cubicBezTo>
                    <a:cubicBezTo>
                      <a:pt x="2311" y="218"/>
                      <a:pt x="1939" y="187"/>
                      <a:pt x="1892" y="280"/>
                    </a:cubicBezTo>
                    <a:lnTo>
                      <a:pt x="1815" y="358"/>
                    </a:lnTo>
                    <a:lnTo>
                      <a:pt x="1784" y="373"/>
                    </a:lnTo>
                    <a:cubicBezTo>
                      <a:pt x="1756" y="346"/>
                      <a:pt x="1753" y="318"/>
                      <a:pt x="1775" y="269"/>
                    </a:cubicBezTo>
                    <a:lnTo>
                      <a:pt x="1775" y="269"/>
                    </a:lnTo>
                    <a:cubicBezTo>
                      <a:pt x="1738" y="324"/>
                      <a:pt x="1618" y="380"/>
                      <a:pt x="1660" y="435"/>
                    </a:cubicBezTo>
                    <a:cubicBezTo>
                      <a:pt x="1660" y="435"/>
                      <a:pt x="1582" y="466"/>
                      <a:pt x="1505" y="513"/>
                    </a:cubicBezTo>
                    <a:cubicBezTo>
                      <a:pt x="1412" y="559"/>
                      <a:pt x="1334" y="606"/>
                      <a:pt x="1334" y="606"/>
                    </a:cubicBezTo>
                    <a:cubicBezTo>
                      <a:pt x="1319" y="606"/>
                      <a:pt x="1303" y="590"/>
                      <a:pt x="1288" y="590"/>
                    </a:cubicBezTo>
                    <a:cubicBezTo>
                      <a:pt x="1288" y="606"/>
                      <a:pt x="1288" y="621"/>
                      <a:pt x="1303" y="621"/>
                    </a:cubicBezTo>
                    <a:cubicBezTo>
                      <a:pt x="1303" y="621"/>
                      <a:pt x="962" y="823"/>
                      <a:pt x="636" y="1040"/>
                    </a:cubicBezTo>
                    <a:cubicBezTo>
                      <a:pt x="311" y="1273"/>
                      <a:pt x="0" y="1521"/>
                      <a:pt x="0" y="1521"/>
                    </a:cubicBezTo>
                    <a:cubicBezTo>
                      <a:pt x="78" y="1490"/>
                      <a:pt x="171" y="1490"/>
                      <a:pt x="248" y="1459"/>
                    </a:cubicBezTo>
                    <a:cubicBezTo>
                      <a:pt x="248" y="1520"/>
                      <a:pt x="260" y="1538"/>
                      <a:pt x="277" y="1538"/>
                    </a:cubicBezTo>
                    <a:cubicBezTo>
                      <a:pt x="303" y="1538"/>
                      <a:pt x="344" y="1494"/>
                      <a:pt x="377" y="1494"/>
                    </a:cubicBezTo>
                    <a:cubicBezTo>
                      <a:pt x="394" y="1494"/>
                      <a:pt x="408" y="1504"/>
                      <a:pt x="419" y="1536"/>
                    </a:cubicBezTo>
                    <a:cubicBezTo>
                      <a:pt x="419" y="1614"/>
                      <a:pt x="342" y="1645"/>
                      <a:pt x="279" y="1645"/>
                    </a:cubicBezTo>
                    <a:cubicBezTo>
                      <a:pt x="311" y="1723"/>
                      <a:pt x="404" y="1738"/>
                      <a:pt x="450" y="1800"/>
                    </a:cubicBezTo>
                    <a:cubicBezTo>
                      <a:pt x="667" y="1769"/>
                      <a:pt x="481" y="1459"/>
                      <a:pt x="667" y="1397"/>
                    </a:cubicBezTo>
                    <a:cubicBezTo>
                      <a:pt x="701" y="1454"/>
                      <a:pt x="702" y="1519"/>
                      <a:pt x="737" y="1519"/>
                    </a:cubicBezTo>
                    <a:cubicBezTo>
                      <a:pt x="750" y="1519"/>
                      <a:pt x="767" y="1511"/>
                      <a:pt x="791" y="1490"/>
                    </a:cubicBezTo>
                    <a:lnTo>
                      <a:pt x="791" y="1490"/>
                    </a:lnTo>
                    <a:lnTo>
                      <a:pt x="776" y="1521"/>
                    </a:lnTo>
                    <a:cubicBezTo>
                      <a:pt x="810" y="1462"/>
                      <a:pt x="847" y="1448"/>
                      <a:pt x="881" y="1448"/>
                    </a:cubicBezTo>
                    <a:cubicBezTo>
                      <a:pt x="912" y="1448"/>
                      <a:pt x="940" y="1461"/>
                      <a:pt x="959" y="1461"/>
                    </a:cubicBezTo>
                    <a:cubicBezTo>
                      <a:pt x="985" y="1461"/>
                      <a:pt x="996" y="1439"/>
                      <a:pt x="977" y="1335"/>
                    </a:cubicBezTo>
                    <a:lnTo>
                      <a:pt x="977" y="1335"/>
                    </a:lnTo>
                    <a:lnTo>
                      <a:pt x="1055" y="1443"/>
                    </a:lnTo>
                    <a:cubicBezTo>
                      <a:pt x="1070" y="1319"/>
                      <a:pt x="1210" y="1226"/>
                      <a:pt x="1288" y="1149"/>
                    </a:cubicBezTo>
                    <a:lnTo>
                      <a:pt x="1303" y="1180"/>
                    </a:lnTo>
                    <a:cubicBezTo>
                      <a:pt x="1458" y="916"/>
                      <a:pt x="1412" y="1071"/>
                      <a:pt x="1644" y="870"/>
                    </a:cubicBezTo>
                    <a:lnTo>
                      <a:pt x="1644" y="870"/>
                    </a:lnTo>
                    <a:lnTo>
                      <a:pt x="1598" y="1071"/>
                    </a:lnTo>
                    <a:cubicBezTo>
                      <a:pt x="1722" y="1071"/>
                      <a:pt x="1660" y="916"/>
                      <a:pt x="1737" y="901"/>
                    </a:cubicBezTo>
                    <a:cubicBezTo>
                      <a:pt x="1737" y="927"/>
                      <a:pt x="1783" y="976"/>
                      <a:pt x="1767" y="1029"/>
                    </a:cubicBezTo>
                    <a:lnTo>
                      <a:pt x="1767" y="1029"/>
                    </a:lnTo>
                    <a:cubicBezTo>
                      <a:pt x="1785" y="995"/>
                      <a:pt x="1820" y="932"/>
                      <a:pt x="1861" y="870"/>
                    </a:cubicBezTo>
                    <a:cubicBezTo>
                      <a:pt x="1924" y="776"/>
                      <a:pt x="1986" y="683"/>
                      <a:pt x="1986" y="683"/>
                    </a:cubicBezTo>
                    <a:cubicBezTo>
                      <a:pt x="2017" y="559"/>
                      <a:pt x="1924" y="606"/>
                      <a:pt x="1877" y="559"/>
                    </a:cubicBezTo>
                    <a:cubicBezTo>
                      <a:pt x="1877" y="503"/>
                      <a:pt x="1941" y="469"/>
                      <a:pt x="2001" y="469"/>
                    </a:cubicBezTo>
                    <a:cubicBezTo>
                      <a:pt x="2039" y="469"/>
                      <a:pt x="2076" y="483"/>
                      <a:pt x="2094" y="513"/>
                    </a:cubicBezTo>
                    <a:cubicBezTo>
                      <a:pt x="2094" y="544"/>
                      <a:pt x="2017" y="621"/>
                      <a:pt x="2094" y="637"/>
                    </a:cubicBezTo>
                    <a:lnTo>
                      <a:pt x="2125" y="404"/>
                    </a:lnTo>
                    <a:lnTo>
                      <a:pt x="2125" y="404"/>
                    </a:lnTo>
                    <a:cubicBezTo>
                      <a:pt x="2342" y="451"/>
                      <a:pt x="2110" y="699"/>
                      <a:pt x="2079" y="807"/>
                    </a:cubicBezTo>
                    <a:cubicBezTo>
                      <a:pt x="2234" y="745"/>
                      <a:pt x="2234" y="606"/>
                      <a:pt x="2420" y="528"/>
                    </a:cubicBezTo>
                    <a:lnTo>
                      <a:pt x="2420" y="528"/>
                    </a:lnTo>
                    <a:cubicBezTo>
                      <a:pt x="2411" y="530"/>
                      <a:pt x="2402" y="531"/>
                      <a:pt x="2394" y="531"/>
                    </a:cubicBezTo>
                    <a:cubicBezTo>
                      <a:pt x="2341" y="531"/>
                      <a:pt x="2289" y="495"/>
                      <a:pt x="2249" y="482"/>
                    </a:cubicBezTo>
                    <a:cubicBezTo>
                      <a:pt x="2187" y="342"/>
                      <a:pt x="2389" y="327"/>
                      <a:pt x="2513" y="280"/>
                    </a:cubicBezTo>
                    <a:cubicBezTo>
                      <a:pt x="2404" y="249"/>
                      <a:pt x="2435" y="187"/>
                      <a:pt x="2482" y="110"/>
                    </a:cubicBezTo>
                    <a:cubicBezTo>
                      <a:pt x="2482" y="94"/>
                      <a:pt x="2482" y="94"/>
                      <a:pt x="2497" y="79"/>
                    </a:cubicBezTo>
                    <a:lnTo>
                      <a:pt x="2497" y="48"/>
                    </a:lnTo>
                    <a:lnTo>
                      <a:pt x="2482" y="63"/>
                    </a:lnTo>
                    <a:cubicBezTo>
                      <a:pt x="2482" y="48"/>
                      <a:pt x="2466" y="16"/>
                      <a:pt x="2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27"/>
              <p:cNvSpPr/>
              <p:nvPr/>
            </p:nvSpPr>
            <p:spPr>
              <a:xfrm>
                <a:off x="3365825" y="861975"/>
                <a:ext cx="19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79" extrusionOk="0">
                    <a:moveTo>
                      <a:pt x="78" y="1"/>
                    </a:moveTo>
                    <a:lnTo>
                      <a:pt x="78" y="1"/>
                    </a:lnTo>
                    <a:cubicBezTo>
                      <a:pt x="47" y="16"/>
                      <a:pt x="16" y="47"/>
                      <a:pt x="1" y="7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27"/>
              <p:cNvSpPr/>
              <p:nvPr/>
            </p:nvSpPr>
            <p:spPr>
              <a:xfrm>
                <a:off x="3433675" y="821650"/>
                <a:ext cx="70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34" extrusionOk="0">
                    <a:moveTo>
                      <a:pt x="280" y="1"/>
                    </a:moveTo>
                    <a:cubicBezTo>
                      <a:pt x="280" y="1"/>
                      <a:pt x="203" y="32"/>
                      <a:pt x="141" y="47"/>
                    </a:cubicBezTo>
                    <a:cubicBezTo>
                      <a:pt x="79" y="63"/>
                      <a:pt x="1" y="94"/>
                      <a:pt x="1" y="94"/>
                    </a:cubicBezTo>
                    <a:cubicBezTo>
                      <a:pt x="32" y="141"/>
                      <a:pt x="16" y="203"/>
                      <a:pt x="32" y="234"/>
                    </a:cubicBezTo>
                    <a:cubicBezTo>
                      <a:pt x="32" y="234"/>
                      <a:pt x="94" y="218"/>
                      <a:pt x="141" y="203"/>
                    </a:cubicBezTo>
                    <a:cubicBezTo>
                      <a:pt x="187" y="187"/>
                      <a:pt x="249" y="156"/>
                      <a:pt x="249" y="156"/>
                    </a:cubicBezTo>
                    <a:cubicBezTo>
                      <a:pt x="156" y="125"/>
                      <a:pt x="280" y="63"/>
                      <a:pt x="28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27"/>
              <p:cNvSpPr/>
              <p:nvPr/>
            </p:nvSpPr>
            <p:spPr>
              <a:xfrm>
                <a:off x="3430200" y="822425"/>
                <a:ext cx="35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0" extrusionOk="0">
                    <a:moveTo>
                      <a:pt x="47" y="1"/>
                    </a:moveTo>
                    <a:cubicBezTo>
                      <a:pt x="47" y="32"/>
                      <a:pt x="31" y="78"/>
                      <a:pt x="0" y="110"/>
                    </a:cubicBezTo>
                    <a:lnTo>
                      <a:pt x="140" y="63"/>
                    </a:lnTo>
                    <a:cubicBezTo>
                      <a:pt x="140" y="32"/>
                      <a:pt x="109" y="1"/>
                      <a:pt x="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27"/>
              <p:cNvSpPr/>
              <p:nvPr/>
            </p:nvSpPr>
            <p:spPr>
              <a:xfrm>
                <a:off x="3357700" y="8879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1" y="0"/>
                    </a:moveTo>
                    <a:lnTo>
                      <a:pt x="0" y="47"/>
                    </a:lnTo>
                    <a:cubicBezTo>
                      <a:pt x="16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27"/>
              <p:cNvSpPr/>
              <p:nvPr/>
            </p:nvSpPr>
            <p:spPr>
              <a:xfrm>
                <a:off x="3339850" y="862375"/>
                <a:ext cx="547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785" extrusionOk="0">
                    <a:moveTo>
                      <a:pt x="1226" y="0"/>
                    </a:moveTo>
                    <a:lnTo>
                      <a:pt x="1164" y="140"/>
                    </a:lnTo>
                    <a:lnTo>
                      <a:pt x="1133" y="93"/>
                    </a:lnTo>
                    <a:lnTo>
                      <a:pt x="1009" y="218"/>
                    </a:lnTo>
                    <a:cubicBezTo>
                      <a:pt x="1102" y="264"/>
                      <a:pt x="1117" y="249"/>
                      <a:pt x="1179" y="326"/>
                    </a:cubicBezTo>
                    <a:cubicBezTo>
                      <a:pt x="1123" y="361"/>
                      <a:pt x="1089" y="372"/>
                      <a:pt x="1064" y="372"/>
                    </a:cubicBezTo>
                    <a:cubicBezTo>
                      <a:pt x="1010" y="372"/>
                      <a:pt x="998" y="318"/>
                      <a:pt x="907" y="318"/>
                    </a:cubicBezTo>
                    <a:cubicBezTo>
                      <a:pt x="888" y="318"/>
                      <a:pt x="865" y="320"/>
                      <a:pt x="838" y="326"/>
                    </a:cubicBezTo>
                    <a:lnTo>
                      <a:pt x="652" y="528"/>
                    </a:lnTo>
                    <a:lnTo>
                      <a:pt x="652" y="481"/>
                    </a:lnTo>
                    <a:cubicBezTo>
                      <a:pt x="637" y="497"/>
                      <a:pt x="637" y="512"/>
                      <a:pt x="637" y="528"/>
                    </a:cubicBezTo>
                    <a:cubicBezTo>
                      <a:pt x="435" y="776"/>
                      <a:pt x="218" y="1024"/>
                      <a:pt x="1" y="1396"/>
                    </a:cubicBezTo>
                    <a:lnTo>
                      <a:pt x="2048" y="3785"/>
                    </a:lnTo>
                    <a:lnTo>
                      <a:pt x="2048" y="3769"/>
                    </a:lnTo>
                    <a:cubicBezTo>
                      <a:pt x="2187" y="3630"/>
                      <a:pt x="1893" y="3661"/>
                      <a:pt x="1970" y="3490"/>
                    </a:cubicBezTo>
                    <a:cubicBezTo>
                      <a:pt x="1955" y="3490"/>
                      <a:pt x="1939" y="3506"/>
                      <a:pt x="1924" y="3506"/>
                    </a:cubicBezTo>
                    <a:lnTo>
                      <a:pt x="249" y="1551"/>
                    </a:lnTo>
                    <a:cubicBezTo>
                      <a:pt x="400" y="1340"/>
                      <a:pt x="611" y="1187"/>
                      <a:pt x="520" y="1079"/>
                    </a:cubicBezTo>
                    <a:lnTo>
                      <a:pt x="520" y="1079"/>
                    </a:lnTo>
                    <a:cubicBezTo>
                      <a:pt x="532" y="1092"/>
                      <a:pt x="549" y="1112"/>
                      <a:pt x="568" y="1112"/>
                    </a:cubicBezTo>
                    <a:cubicBezTo>
                      <a:pt x="575" y="1112"/>
                      <a:pt x="583" y="1109"/>
                      <a:pt x="590" y="1102"/>
                    </a:cubicBezTo>
                    <a:lnTo>
                      <a:pt x="559" y="915"/>
                    </a:lnTo>
                    <a:lnTo>
                      <a:pt x="450" y="978"/>
                    </a:lnTo>
                    <a:cubicBezTo>
                      <a:pt x="421" y="802"/>
                      <a:pt x="683" y="556"/>
                      <a:pt x="803" y="556"/>
                    </a:cubicBezTo>
                    <a:cubicBezTo>
                      <a:pt x="810" y="556"/>
                      <a:pt x="817" y="557"/>
                      <a:pt x="823" y="559"/>
                    </a:cubicBezTo>
                    <a:cubicBezTo>
                      <a:pt x="714" y="729"/>
                      <a:pt x="916" y="776"/>
                      <a:pt x="637" y="931"/>
                    </a:cubicBezTo>
                    <a:cubicBezTo>
                      <a:pt x="683" y="947"/>
                      <a:pt x="776" y="962"/>
                      <a:pt x="745" y="1024"/>
                    </a:cubicBezTo>
                    <a:cubicBezTo>
                      <a:pt x="947" y="745"/>
                      <a:pt x="1210" y="605"/>
                      <a:pt x="1350" y="295"/>
                    </a:cubicBezTo>
                    <a:lnTo>
                      <a:pt x="1350" y="295"/>
                    </a:lnTo>
                    <a:cubicBezTo>
                      <a:pt x="1326" y="299"/>
                      <a:pt x="1307" y="301"/>
                      <a:pt x="1292" y="301"/>
                    </a:cubicBezTo>
                    <a:cubicBezTo>
                      <a:pt x="1125" y="301"/>
                      <a:pt x="1396" y="86"/>
                      <a:pt x="12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27"/>
              <p:cNvSpPr/>
              <p:nvPr/>
            </p:nvSpPr>
            <p:spPr>
              <a:xfrm>
                <a:off x="3152575" y="936050"/>
                <a:ext cx="4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78" extrusionOk="0">
                    <a:moveTo>
                      <a:pt x="1" y="0"/>
                    </a:moveTo>
                    <a:cubicBezTo>
                      <a:pt x="1" y="31"/>
                      <a:pt x="1" y="47"/>
                      <a:pt x="1" y="62"/>
                    </a:cubicBezTo>
                    <a:cubicBezTo>
                      <a:pt x="1" y="62"/>
                      <a:pt x="1" y="78"/>
                      <a:pt x="16" y="7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27"/>
              <p:cNvSpPr/>
              <p:nvPr/>
            </p:nvSpPr>
            <p:spPr>
              <a:xfrm>
                <a:off x="3125825" y="955400"/>
                <a:ext cx="143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75" h="731" extrusionOk="0">
                    <a:moveTo>
                      <a:pt x="543" y="0"/>
                    </a:moveTo>
                    <a:cubicBezTo>
                      <a:pt x="401" y="0"/>
                      <a:pt x="384" y="102"/>
                      <a:pt x="326" y="203"/>
                    </a:cubicBezTo>
                    <a:cubicBezTo>
                      <a:pt x="311" y="234"/>
                      <a:pt x="295" y="250"/>
                      <a:pt x="264" y="265"/>
                    </a:cubicBezTo>
                    <a:cubicBezTo>
                      <a:pt x="264" y="265"/>
                      <a:pt x="264" y="281"/>
                      <a:pt x="248" y="312"/>
                    </a:cubicBezTo>
                    <a:cubicBezTo>
                      <a:pt x="233" y="343"/>
                      <a:pt x="202" y="389"/>
                      <a:pt x="171" y="436"/>
                    </a:cubicBezTo>
                    <a:cubicBezTo>
                      <a:pt x="109" y="514"/>
                      <a:pt x="47" y="607"/>
                      <a:pt x="47" y="607"/>
                    </a:cubicBezTo>
                    <a:cubicBezTo>
                      <a:pt x="47" y="607"/>
                      <a:pt x="0" y="731"/>
                      <a:pt x="0" y="731"/>
                    </a:cubicBezTo>
                    <a:cubicBezTo>
                      <a:pt x="14" y="731"/>
                      <a:pt x="308" y="514"/>
                      <a:pt x="341" y="474"/>
                    </a:cubicBezTo>
                    <a:lnTo>
                      <a:pt x="341" y="474"/>
                    </a:lnTo>
                    <a:cubicBezTo>
                      <a:pt x="335" y="540"/>
                      <a:pt x="480" y="470"/>
                      <a:pt x="435" y="560"/>
                    </a:cubicBezTo>
                    <a:cubicBezTo>
                      <a:pt x="450" y="529"/>
                      <a:pt x="559" y="452"/>
                      <a:pt x="512" y="452"/>
                    </a:cubicBezTo>
                    <a:lnTo>
                      <a:pt x="450" y="483"/>
                    </a:lnTo>
                    <a:cubicBezTo>
                      <a:pt x="528" y="250"/>
                      <a:pt x="435" y="234"/>
                      <a:pt x="574" y="2"/>
                    </a:cubicBezTo>
                    <a:cubicBezTo>
                      <a:pt x="563" y="1"/>
                      <a:pt x="553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27"/>
              <p:cNvSpPr/>
              <p:nvPr/>
            </p:nvSpPr>
            <p:spPr>
              <a:xfrm>
                <a:off x="3109150" y="835625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9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27"/>
              <p:cNvSpPr/>
              <p:nvPr/>
            </p:nvSpPr>
            <p:spPr>
              <a:xfrm>
                <a:off x="3174675" y="805375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1" y="1"/>
                    </a:moveTo>
                    <a:cubicBezTo>
                      <a:pt x="16" y="16"/>
                      <a:pt x="47" y="16"/>
                      <a:pt x="94" y="32"/>
                    </a:cubicBezTo>
                    <a:cubicBezTo>
                      <a:pt x="78" y="16"/>
                      <a:pt x="47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27"/>
              <p:cNvSpPr/>
              <p:nvPr/>
            </p:nvSpPr>
            <p:spPr>
              <a:xfrm>
                <a:off x="3109150" y="8379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27"/>
              <p:cNvSpPr/>
              <p:nvPr/>
            </p:nvSpPr>
            <p:spPr>
              <a:xfrm>
                <a:off x="3073875" y="917425"/>
                <a:ext cx="4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5" extrusionOk="0">
                    <a:moveTo>
                      <a:pt x="0" y="1"/>
                    </a:moveTo>
                    <a:lnTo>
                      <a:pt x="0" y="125"/>
                    </a:lnTo>
                    <a:cubicBezTo>
                      <a:pt x="16" y="63"/>
                      <a:pt x="0" y="32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27"/>
              <p:cNvSpPr/>
              <p:nvPr/>
            </p:nvSpPr>
            <p:spPr>
              <a:xfrm>
                <a:off x="3205300" y="855000"/>
                <a:ext cx="27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78" y="1"/>
                      <a:pt x="47" y="15"/>
                      <a:pt x="26" y="15"/>
                    </a:cubicBezTo>
                    <a:cubicBezTo>
                      <a:pt x="15" y="15"/>
                      <a:pt x="6" y="11"/>
                      <a:pt x="1" y="1"/>
                    </a:cubicBezTo>
                    <a:lnTo>
                      <a:pt x="1" y="1"/>
                    </a:lnTo>
                    <a:cubicBezTo>
                      <a:pt x="10" y="28"/>
                      <a:pt x="45" y="54"/>
                      <a:pt x="72" y="54"/>
                    </a:cubicBezTo>
                    <a:cubicBezTo>
                      <a:pt x="93" y="54"/>
                      <a:pt x="109" y="40"/>
                      <a:pt x="1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27"/>
              <p:cNvSpPr/>
              <p:nvPr/>
            </p:nvSpPr>
            <p:spPr>
              <a:xfrm>
                <a:off x="3076575" y="895725"/>
                <a:ext cx="4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" y="0"/>
                    </a:moveTo>
                    <a:cubicBezTo>
                      <a:pt x="1" y="8"/>
                      <a:pt x="1" y="12"/>
                      <a:pt x="3" y="12"/>
                    </a:cubicBezTo>
                    <a:cubicBezTo>
                      <a:pt x="5" y="12"/>
                      <a:pt x="8" y="8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27"/>
              <p:cNvSpPr/>
              <p:nvPr/>
            </p:nvSpPr>
            <p:spPr>
              <a:xfrm>
                <a:off x="3223150" y="855400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16" y="31"/>
                      <a:pt x="0" y="62"/>
                      <a:pt x="0" y="93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27"/>
              <p:cNvSpPr/>
              <p:nvPr/>
            </p:nvSpPr>
            <p:spPr>
              <a:xfrm>
                <a:off x="3212675" y="868975"/>
                <a:ext cx="8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6" extrusionOk="0">
                    <a:moveTo>
                      <a:pt x="0" y="0"/>
                    </a:moveTo>
                    <a:cubicBezTo>
                      <a:pt x="16" y="16"/>
                      <a:pt x="32" y="16"/>
                      <a:pt x="32" y="16"/>
                    </a:cubicBezTo>
                    <a:cubicBezTo>
                      <a:pt x="32" y="16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27"/>
              <p:cNvSpPr/>
              <p:nvPr/>
            </p:nvSpPr>
            <p:spPr>
              <a:xfrm>
                <a:off x="3210725" y="865875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124"/>
                    </a:moveTo>
                    <a:cubicBezTo>
                      <a:pt x="94" y="124"/>
                      <a:pt x="94" y="124"/>
                      <a:pt x="94" y="124"/>
                    </a:cubicBezTo>
                    <a:cubicBezTo>
                      <a:pt x="63" y="78"/>
                      <a:pt x="32" y="3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31"/>
                      <a:pt x="63" y="78"/>
                      <a:pt x="94" y="12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27"/>
              <p:cNvSpPr/>
              <p:nvPr/>
            </p:nvSpPr>
            <p:spPr>
              <a:xfrm>
                <a:off x="3176225" y="836000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63" y="1"/>
                    </a:moveTo>
                    <a:cubicBezTo>
                      <a:pt x="32" y="1"/>
                      <a:pt x="16" y="1"/>
                      <a:pt x="1" y="16"/>
                    </a:cubicBezTo>
                    <a:cubicBezTo>
                      <a:pt x="16" y="32"/>
                      <a:pt x="16" y="47"/>
                      <a:pt x="16" y="63"/>
                    </a:cubicBezTo>
                    <a:cubicBezTo>
                      <a:pt x="47" y="47"/>
                      <a:pt x="78" y="47"/>
                      <a:pt x="94" y="32"/>
                    </a:cubicBezTo>
                    <a:cubicBezTo>
                      <a:pt x="78" y="16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27"/>
              <p:cNvSpPr/>
              <p:nvPr/>
            </p:nvSpPr>
            <p:spPr>
              <a:xfrm>
                <a:off x="3108750" y="91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27"/>
              <p:cNvSpPr/>
              <p:nvPr/>
            </p:nvSpPr>
            <p:spPr>
              <a:xfrm>
                <a:off x="3174675" y="83252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32" y="47"/>
                      <a:pt x="32" y="78"/>
                    </a:cubicBezTo>
                    <a:cubicBezTo>
                      <a:pt x="32" y="47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27"/>
              <p:cNvSpPr/>
              <p:nvPr/>
            </p:nvSpPr>
            <p:spPr>
              <a:xfrm>
                <a:off x="3107600" y="906200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27"/>
              <p:cNvSpPr/>
              <p:nvPr/>
            </p:nvSpPr>
            <p:spPr>
              <a:xfrm>
                <a:off x="3108750" y="911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27"/>
              <p:cNvSpPr/>
              <p:nvPr/>
            </p:nvSpPr>
            <p:spPr>
              <a:xfrm>
                <a:off x="3107600" y="9058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lnTo>
                      <a:pt x="0" y="16"/>
                    </a:lnTo>
                    <a:cubicBezTo>
                      <a:pt x="0" y="1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27"/>
              <p:cNvSpPr/>
              <p:nvPr/>
            </p:nvSpPr>
            <p:spPr>
              <a:xfrm>
                <a:off x="3107200" y="9042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31"/>
                      <a:pt x="16" y="47"/>
                    </a:cubicBezTo>
                    <a:cubicBezTo>
                      <a:pt x="1" y="31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27"/>
              <p:cNvSpPr/>
              <p:nvPr/>
            </p:nvSpPr>
            <p:spPr>
              <a:xfrm>
                <a:off x="3063000" y="796450"/>
                <a:ext cx="165200" cy="171125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6845" extrusionOk="0">
                    <a:moveTo>
                      <a:pt x="4219" y="1242"/>
                    </a:moveTo>
                    <a:cubicBezTo>
                      <a:pt x="4235" y="1273"/>
                      <a:pt x="4235" y="1288"/>
                      <a:pt x="4250" y="1288"/>
                    </a:cubicBezTo>
                    <a:lnTo>
                      <a:pt x="4188" y="1304"/>
                    </a:lnTo>
                    <a:cubicBezTo>
                      <a:pt x="4204" y="1273"/>
                      <a:pt x="4219" y="1242"/>
                      <a:pt x="4219" y="1242"/>
                    </a:cubicBezTo>
                    <a:close/>
                    <a:moveTo>
                      <a:pt x="4412" y="1427"/>
                    </a:moveTo>
                    <a:cubicBezTo>
                      <a:pt x="4410" y="1427"/>
                      <a:pt x="4408" y="1428"/>
                      <a:pt x="4406" y="1428"/>
                    </a:cubicBezTo>
                    <a:cubicBezTo>
                      <a:pt x="4412" y="1428"/>
                      <a:pt x="4413" y="1428"/>
                      <a:pt x="4412" y="1427"/>
                    </a:cubicBezTo>
                    <a:close/>
                    <a:moveTo>
                      <a:pt x="4374" y="1412"/>
                    </a:moveTo>
                    <a:lnTo>
                      <a:pt x="4374" y="1412"/>
                    </a:lnTo>
                    <a:cubicBezTo>
                      <a:pt x="4390" y="1443"/>
                      <a:pt x="4406" y="1474"/>
                      <a:pt x="4437" y="1521"/>
                    </a:cubicBezTo>
                    <a:cubicBezTo>
                      <a:pt x="4468" y="1490"/>
                      <a:pt x="4421" y="1443"/>
                      <a:pt x="4374" y="1412"/>
                    </a:cubicBezTo>
                    <a:close/>
                    <a:moveTo>
                      <a:pt x="4840" y="1567"/>
                    </a:moveTo>
                    <a:cubicBezTo>
                      <a:pt x="4840" y="1583"/>
                      <a:pt x="4840" y="1598"/>
                      <a:pt x="4840" y="1614"/>
                    </a:cubicBezTo>
                    <a:cubicBezTo>
                      <a:pt x="4824" y="1598"/>
                      <a:pt x="4824" y="1598"/>
                      <a:pt x="4824" y="1567"/>
                    </a:cubicBezTo>
                    <a:close/>
                    <a:moveTo>
                      <a:pt x="4886" y="1552"/>
                    </a:moveTo>
                    <a:cubicBezTo>
                      <a:pt x="4917" y="1583"/>
                      <a:pt x="4933" y="1614"/>
                      <a:pt x="4964" y="1629"/>
                    </a:cubicBezTo>
                    <a:cubicBezTo>
                      <a:pt x="4933" y="1614"/>
                      <a:pt x="4871" y="1598"/>
                      <a:pt x="4871" y="1567"/>
                    </a:cubicBezTo>
                    <a:cubicBezTo>
                      <a:pt x="4886" y="1567"/>
                      <a:pt x="4886" y="1552"/>
                      <a:pt x="4886" y="1552"/>
                    </a:cubicBezTo>
                    <a:close/>
                    <a:moveTo>
                      <a:pt x="4685" y="1257"/>
                    </a:moveTo>
                    <a:cubicBezTo>
                      <a:pt x="4716" y="1257"/>
                      <a:pt x="4747" y="1257"/>
                      <a:pt x="4762" y="1273"/>
                    </a:cubicBezTo>
                    <a:lnTo>
                      <a:pt x="4747" y="1335"/>
                    </a:lnTo>
                    <a:cubicBezTo>
                      <a:pt x="4772" y="1301"/>
                      <a:pt x="4810" y="1286"/>
                      <a:pt x="4852" y="1286"/>
                    </a:cubicBezTo>
                    <a:cubicBezTo>
                      <a:pt x="4889" y="1286"/>
                      <a:pt x="4928" y="1298"/>
                      <a:pt x="4964" y="1319"/>
                    </a:cubicBezTo>
                    <a:cubicBezTo>
                      <a:pt x="5072" y="1350"/>
                      <a:pt x="5134" y="1428"/>
                      <a:pt x="5196" y="1474"/>
                    </a:cubicBezTo>
                    <a:lnTo>
                      <a:pt x="5181" y="1505"/>
                    </a:lnTo>
                    <a:cubicBezTo>
                      <a:pt x="5072" y="1505"/>
                      <a:pt x="5041" y="1567"/>
                      <a:pt x="5041" y="1645"/>
                    </a:cubicBezTo>
                    <a:lnTo>
                      <a:pt x="4995" y="1645"/>
                    </a:lnTo>
                    <a:cubicBezTo>
                      <a:pt x="4964" y="1614"/>
                      <a:pt x="4933" y="1567"/>
                      <a:pt x="4902" y="1536"/>
                    </a:cubicBezTo>
                    <a:cubicBezTo>
                      <a:pt x="4917" y="1536"/>
                      <a:pt x="4917" y="1536"/>
                      <a:pt x="4917" y="1521"/>
                    </a:cubicBezTo>
                    <a:cubicBezTo>
                      <a:pt x="4917" y="1521"/>
                      <a:pt x="4902" y="1505"/>
                      <a:pt x="4902" y="1505"/>
                    </a:cubicBezTo>
                    <a:cubicBezTo>
                      <a:pt x="4886" y="1490"/>
                      <a:pt x="4886" y="1490"/>
                      <a:pt x="4871" y="1490"/>
                    </a:cubicBezTo>
                    <a:cubicBezTo>
                      <a:pt x="4824" y="1443"/>
                      <a:pt x="4793" y="1381"/>
                      <a:pt x="4747" y="1335"/>
                    </a:cubicBezTo>
                    <a:cubicBezTo>
                      <a:pt x="4731" y="1304"/>
                      <a:pt x="4716" y="1288"/>
                      <a:pt x="4685" y="1257"/>
                    </a:cubicBezTo>
                    <a:close/>
                    <a:moveTo>
                      <a:pt x="5739" y="606"/>
                    </a:moveTo>
                    <a:cubicBezTo>
                      <a:pt x="5724" y="606"/>
                      <a:pt x="5724" y="606"/>
                      <a:pt x="5724" y="621"/>
                    </a:cubicBezTo>
                    <a:lnTo>
                      <a:pt x="6148" y="1650"/>
                    </a:lnTo>
                    <a:lnTo>
                      <a:pt x="5739" y="606"/>
                    </a:lnTo>
                    <a:close/>
                    <a:moveTo>
                      <a:pt x="4483" y="1614"/>
                    </a:moveTo>
                    <a:cubicBezTo>
                      <a:pt x="4483" y="1629"/>
                      <a:pt x="4499" y="1645"/>
                      <a:pt x="4499" y="1660"/>
                    </a:cubicBezTo>
                    <a:cubicBezTo>
                      <a:pt x="4483" y="1676"/>
                      <a:pt x="4483" y="1691"/>
                      <a:pt x="4483" y="1707"/>
                    </a:cubicBezTo>
                    <a:cubicBezTo>
                      <a:pt x="4468" y="1676"/>
                      <a:pt x="4437" y="1645"/>
                      <a:pt x="4437" y="1629"/>
                    </a:cubicBezTo>
                    <a:cubicBezTo>
                      <a:pt x="4452" y="1629"/>
                      <a:pt x="4468" y="1629"/>
                      <a:pt x="4483" y="1614"/>
                    </a:cubicBezTo>
                    <a:close/>
                    <a:moveTo>
                      <a:pt x="4669" y="1273"/>
                    </a:moveTo>
                    <a:cubicBezTo>
                      <a:pt x="4731" y="1335"/>
                      <a:pt x="4793" y="1412"/>
                      <a:pt x="4855" y="1490"/>
                    </a:cubicBezTo>
                    <a:cubicBezTo>
                      <a:pt x="4840" y="1505"/>
                      <a:pt x="4824" y="1521"/>
                      <a:pt x="4809" y="1521"/>
                    </a:cubicBezTo>
                    <a:cubicBezTo>
                      <a:pt x="4809" y="1474"/>
                      <a:pt x="4809" y="1443"/>
                      <a:pt x="4793" y="1428"/>
                    </a:cubicBezTo>
                    <a:lnTo>
                      <a:pt x="4793" y="1428"/>
                    </a:lnTo>
                    <a:cubicBezTo>
                      <a:pt x="4809" y="1490"/>
                      <a:pt x="4793" y="1521"/>
                      <a:pt x="4762" y="1536"/>
                    </a:cubicBezTo>
                    <a:cubicBezTo>
                      <a:pt x="4731" y="1552"/>
                      <a:pt x="4685" y="1567"/>
                      <a:pt x="4669" y="1598"/>
                    </a:cubicBezTo>
                    <a:cubicBezTo>
                      <a:pt x="4654" y="1614"/>
                      <a:pt x="4638" y="1614"/>
                      <a:pt x="4623" y="1614"/>
                    </a:cubicBezTo>
                    <a:cubicBezTo>
                      <a:pt x="4638" y="1629"/>
                      <a:pt x="4638" y="1629"/>
                      <a:pt x="4638" y="1629"/>
                    </a:cubicBezTo>
                    <a:cubicBezTo>
                      <a:pt x="4654" y="1645"/>
                      <a:pt x="4654" y="1645"/>
                      <a:pt x="4654" y="1660"/>
                    </a:cubicBezTo>
                    <a:cubicBezTo>
                      <a:pt x="4654" y="1660"/>
                      <a:pt x="4654" y="1676"/>
                      <a:pt x="4654" y="1691"/>
                    </a:cubicBezTo>
                    <a:lnTo>
                      <a:pt x="4594" y="1679"/>
                    </a:lnTo>
                    <a:lnTo>
                      <a:pt x="4594" y="1679"/>
                    </a:lnTo>
                    <a:lnTo>
                      <a:pt x="4623" y="1722"/>
                    </a:lnTo>
                    <a:cubicBezTo>
                      <a:pt x="4608" y="1722"/>
                      <a:pt x="4607" y="1708"/>
                      <a:pt x="4593" y="1679"/>
                    </a:cubicBezTo>
                    <a:lnTo>
                      <a:pt x="4593" y="1679"/>
                    </a:lnTo>
                    <a:lnTo>
                      <a:pt x="4594" y="1679"/>
                    </a:lnTo>
                    <a:lnTo>
                      <a:pt x="4594" y="1679"/>
                    </a:lnTo>
                    <a:lnTo>
                      <a:pt x="4592" y="1676"/>
                    </a:lnTo>
                    <a:lnTo>
                      <a:pt x="4592" y="1676"/>
                    </a:lnTo>
                    <a:cubicBezTo>
                      <a:pt x="4592" y="1677"/>
                      <a:pt x="4593" y="1678"/>
                      <a:pt x="4593" y="1679"/>
                    </a:cubicBezTo>
                    <a:lnTo>
                      <a:pt x="4593" y="1679"/>
                    </a:lnTo>
                    <a:lnTo>
                      <a:pt x="4576" y="1676"/>
                    </a:lnTo>
                    <a:cubicBezTo>
                      <a:pt x="4576" y="1676"/>
                      <a:pt x="4561" y="1660"/>
                      <a:pt x="4561" y="1660"/>
                    </a:cubicBezTo>
                    <a:cubicBezTo>
                      <a:pt x="4561" y="1660"/>
                      <a:pt x="4561" y="1645"/>
                      <a:pt x="4545" y="1645"/>
                    </a:cubicBezTo>
                    <a:lnTo>
                      <a:pt x="4530" y="1645"/>
                    </a:lnTo>
                    <a:cubicBezTo>
                      <a:pt x="4530" y="1629"/>
                      <a:pt x="4530" y="1614"/>
                      <a:pt x="4514" y="1598"/>
                    </a:cubicBezTo>
                    <a:lnTo>
                      <a:pt x="4530" y="1598"/>
                    </a:lnTo>
                    <a:cubicBezTo>
                      <a:pt x="4530" y="1583"/>
                      <a:pt x="4530" y="1583"/>
                      <a:pt x="4514" y="1567"/>
                    </a:cubicBezTo>
                    <a:cubicBezTo>
                      <a:pt x="4530" y="1552"/>
                      <a:pt x="4530" y="1521"/>
                      <a:pt x="4545" y="1505"/>
                    </a:cubicBezTo>
                    <a:lnTo>
                      <a:pt x="4545" y="1505"/>
                    </a:lnTo>
                    <a:cubicBezTo>
                      <a:pt x="4545" y="1505"/>
                      <a:pt x="4530" y="1505"/>
                      <a:pt x="4499" y="1521"/>
                    </a:cubicBezTo>
                    <a:lnTo>
                      <a:pt x="4483" y="1521"/>
                    </a:lnTo>
                    <a:cubicBezTo>
                      <a:pt x="4483" y="1536"/>
                      <a:pt x="4468" y="1536"/>
                      <a:pt x="4452" y="1552"/>
                    </a:cubicBezTo>
                    <a:lnTo>
                      <a:pt x="4452" y="1567"/>
                    </a:lnTo>
                    <a:lnTo>
                      <a:pt x="4437" y="1567"/>
                    </a:lnTo>
                    <a:cubicBezTo>
                      <a:pt x="4421" y="1567"/>
                      <a:pt x="4406" y="1583"/>
                      <a:pt x="4390" y="1598"/>
                    </a:cubicBezTo>
                    <a:cubicBezTo>
                      <a:pt x="4359" y="1614"/>
                      <a:pt x="4343" y="1629"/>
                      <a:pt x="4328" y="1645"/>
                    </a:cubicBezTo>
                    <a:cubicBezTo>
                      <a:pt x="4297" y="1598"/>
                      <a:pt x="4266" y="1552"/>
                      <a:pt x="4219" y="1521"/>
                    </a:cubicBezTo>
                    <a:cubicBezTo>
                      <a:pt x="4250" y="1474"/>
                      <a:pt x="4250" y="1443"/>
                      <a:pt x="4219" y="1397"/>
                    </a:cubicBezTo>
                    <a:lnTo>
                      <a:pt x="4219" y="1397"/>
                    </a:lnTo>
                    <a:cubicBezTo>
                      <a:pt x="4235" y="1412"/>
                      <a:pt x="4250" y="1459"/>
                      <a:pt x="4281" y="1459"/>
                    </a:cubicBezTo>
                    <a:lnTo>
                      <a:pt x="4266" y="1319"/>
                    </a:lnTo>
                    <a:lnTo>
                      <a:pt x="4266" y="1319"/>
                    </a:lnTo>
                    <a:cubicBezTo>
                      <a:pt x="4281" y="1335"/>
                      <a:pt x="4297" y="1319"/>
                      <a:pt x="4312" y="1366"/>
                    </a:cubicBezTo>
                    <a:cubicBezTo>
                      <a:pt x="4343" y="1397"/>
                      <a:pt x="4359" y="1412"/>
                      <a:pt x="4374" y="1412"/>
                    </a:cubicBezTo>
                    <a:cubicBezTo>
                      <a:pt x="4385" y="1412"/>
                      <a:pt x="4395" y="1419"/>
                      <a:pt x="4401" y="1419"/>
                    </a:cubicBezTo>
                    <a:cubicBezTo>
                      <a:pt x="4404" y="1419"/>
                      <a:pt x="4406" y="1417"/>
                      <a:pt x="4406" y="1412"/>
                    </a:cubicBezTo>
                    <a:cubicBezTo>
                      <a:pt x="4406" y="1421"/>
                      <a:pt x="4411" y="1425"/>
                      <a:pt x="4412" y="1427"/>
                    </a:cubicBezTo>
                    <a:lnTo>
                      <a:pt x="4412" y="1427"/>
                    </a:lnTo>
                    <a:cubicBezTo>
                      <a:pt x="4421" y="1423"/>
                      <a:pt x="4424" y="1412"/>
                      <a:pt x="4437" y="1412"/>
                    </a:cubicBezTo>
                    <a:cubicBezTo>
                      <a:pt x="4452" y="1397"/>
                      <a:pt x="4483" y="1381"/>
                      <a:pt x="4499" y="1366"/>
                    </a:cubicBezTo>
                    <a:cubicBezTo>
                      <a:pt x="4545" y="1319"/>
                      <a:pt x="4607" y="1273"/>
                      <a:pt x="4669" y="1273"/>
                    </a:cubicBezTo>
                    <a:close/>
                    <a:moveTo>
                      <a:pt x="3617" y="1696"/>
                    </a:moveTo>
                    <a:lnTo>
                      <a:pt x="3646" y="1738"/>
                    </a:lnTo>
                    <a:cubicBezTo>
                      <a:pt x="3630" y="1722"/>
                      <a:pt x="3630" y="1722"/>
                      <a:pt x="3615" y="1722"/>
                    </a:cubicBezTo>
                    <a:cubicBezTo>
                      <a:pt x="3615" y="1713"/>
                      <a:pt x="3616" y="1704"/>
                      <a:pt x="3617" y="1696"/>
                    </a:cubicBezTo>
                    <a:close/>
                    <a:moveTo>
                      <a:pt x="3646" y="1602"/>
                    </a:moveTo>
                    <a:cubicBezTo>
                      <a:pt x="3649" y="1602"/>
                      <a:pt x="3653" y="1606"/>
                      <a:pt x="3661" y="1614"/>
                    </a:cubicBezTo>
                    <a:cubicBezTo>
                      <a:pt x="3661" y="1645"/>
                      <a:pt x="3661" y="1676"/>
                      <a:pt x="3692" y="1676"/>
                    </a:cubicBezTo>
                    <a:lnTo>
                      <a:pt x="3677" y="1676"/>
                    </a:lnTo>
                    <a:cubicBezTo>
                      <a:pt x="3723" y="1676"/>
                      <a:pt x="3770" y="1691"/>
                      <a:pt x="3801" y="1707"/>
                    </a:cubicBezTo>
                    <a:cubicBezTo>
                      <a:pt x="3801" y="1722"/>
                      <a:pt x="3801" y="1722"/>
                      <a:pt x="3801" y="1722"/>
                    </a:cubicBezTo>
                    <a:lnTo>
                      <a:pt x="3754" y="1707"/>
                    </a:lnTo>
                    <a:lnTo>
                      <a:pt x="3770" y="1769"/>
                    </a:lnTo>
                    <a:lnTo>
                      <a:pt x="3816" y="1738"/>
                    </a:lnTo>
                    <a:lnTo>
                      <a:pt x="3816" y="1738"/>
                    </a:lnTo>
                    <a:cubicBezTo>
                      <a:pt x="3816" y="1784"/>
                      <a:pt x="3816" y="1815"/>
                      <a:pt x="3801" y="1846"/>
                    </a:cubicBezTo>
                    <a:lnTo>
                      <a:pt x="3770" y="1769"/>
                    </a:lnTo>
                    <a:lnTo>
                      <a:pt x="3723" y="1784"/>
                    </a:lnTo>
                    <a:cubicBezTo>
                      <a:pt x="3723" y="1769"/>
                      <a:pt x="3708" y="1769"/>
                      <a:pt x="3677" y="1753"/>
                    </a:cubicBezTo>
                    <a:lnTo>
                      <a:pt x="3661" y="1753"/>
                    </a:lnTo>
                    <a:cubicBezTo>
                      <a:pt x="3661" y="1722"/>
                      <a:pt x="3677" y="1676"/>
                      <a:pt x="3677" y="1676"/>
                    </a:cubicBezTo>
                    <a:lnTo>
                      <a:pt x="3677" y="1676"/>
                    </a:lnTo>
                    <a:lnTo>
                      <a:pt x="3619" y="1690"/>
                    </a:lnTo>
                    <a:lnTo>
                      <a:pt x="3619" y="1690"/>
                    </a:lnTo>
                    <a:cubicBezTo>
                      <a:pt x="3626" y="1656"/>
                      <a:pt x="3642" y="1626"/>
                      <a:pt x="3630" y="1614"/>
                    </a:cubicBezTo>
                    <a:cubicBezTo>
                      <a:pt x="3638" y="1606"/>
                      <a:pt x="3642" y="1602"/>
                      <a:pt x="3646" y="1602"/>
                    </a:cubicBezTo>
                    <a:close/>
                    <a:moveTo>
                      <a:pt x="3677" y="1815"/>
                    </a:moveTo>
                    <a:cubicBezTo>
                      <a:pt x="3677" y="1831"/>
                      <a:pt x="3677" y="1846"/>
                      <a:pt x="3692" y="1862"/>
                    </a:cubicBezTo>
                    <a:cubicBezTo>
                      <a:pt x="3686" y="1859"/>
                      <a:pt x="3680" y="1857"/>
                      <a:pt x="3674" y="1857"/>
                    </a:cubicBezTo>
                    <a:cubicBezTo>
                      <a:pt x="3659" y="1857"/>
                      <a:pt x="3647" y="1866"/>
                      <a:pt x="3632" y="1866"/>
                    </a:cubicBezTo>
                    <a:cubicBezTo>
                      <a:pt x="3627" y="1866"/>
                      <a:pt x="3621" y="1865"/>
                      <a:pt x="3615" y="1862"/>
                    </a:cubicBezTo>
                    <a:lnTo>
                      <a:pt x="3630" y="1862"/>
                    </a:lnTo>
                    <a:lnTo>
                      <a:pt x="3630" y="1846"/>
                    </a:lnTo>
                    <a:lnTo>
                      <a:pt x="3599" y="1846"/>
                    </a:lnTo>
                    <a:cubicBezTo>
                      <a:pt x="3599" y="1846"/>
                      <a:pt x="3584" y="1831"/>
                      <a:pt x="3584" y="1815"/>
                    </a:cubicBezTo>
                    <a:lnTo>
                      <a:pt x="3599" y="1815"/>
                    </a:lnTo>
                    <a:lnTo>
                      <a:pt x="3630" y="1846"/>
                    </a:lnTo>
                    <a:lnTo>
                      <a:pt x="3677" y="1815"/>
                    </a:lnTo>
                    <a:close/>
                    <a:moveTo>
                      <a:pt x="3739" y="1815"/>
                    </a:moveTo>
                    <a:cubicBezTo>
                      <a:pt x="3754" y="1831"/>
                      <a:pt x="3770" y="1846"/>
                      <a:pt x="3785" y="1862"/>
                    </a:cubicBezTo>
                    <a:cubicBezTo>
                      <a:pt x="3785" y="1862"/>
                      <a:pt x="3770" y="1877"/>
                      <a:pt x="3754" y="1877"/>
                    </a:cubicBezTo>
                    <a:cubicBezTo>
                      <a:pt x="3739" y="1846"/>
                      <a:pt x="3739" y="1831"/>
                      <a:pt x="3739" y="1815"/>
                    </a:cubicBezTo>
                    <a:close/>
                    <a:moveTo>
                      <a:pt x="3552" y="1831"/>
                    </a:moveTo>
                    <a:cubicBezTo>
                      <a:pt x="3552" y="1862"/>
                      <a:pt x="3552" y="1893"/>
                      <a:pt x="3521" y="1893"/>
                    </a:cubicBezTo>
                    <a:cubicBezTo>
                      <a:pt x="3537" y="1877"/>
                      <a:pt x="3537" y="1862"/>
                      <a:pt x="3537" y="1846"/>
                    </a:cubicBezTo>
                    <a:cubicBezTo>
                      <a:pt x="3537" y="1846"/>
                      <a:pt x="3552" y="1846"/>
                      <a:pt x="3552" y="1831"/>
                    </a:cubicBezTo>
                    <a:close/>
                    <a:moveTo>
                      <a:pt x="6148" y="1650"/>
                    </a:move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264" y="1944"/>
                      <a:pt x="6265" y="1942"/>
                      <a:pt x="6267" y="1940"/>
                    </a:cubicBezTo>
                    <a:lnTo>
                      <a:pt x="6148" y="1650"/>
                    </a:lnTo>
                    <a:close/>
                    <a:moveTo>
                      <a:pt x="3708" y="1877"/>
                    </a:moveTo>
                    <a:cubicBezTo>
                      <a:pt x="3723" y="1893"/>
                      <a:pt x="3739" y="1893"/>
                      <a:pt x="3754" y="1908"/>
                    </a:cubicBezTo>
                    <a:cubicBezTo>
                      <a:pt x="3754" y="1955"/>
                      <a:pt x="3754" y="1986"/>
                      <a:pt x="3770" y="2017"/>
                    </a:cubicBezTo>
                    <a:lnTo>
                      <a:pt x="3723" y="2017"/>
                    </a:lnTo>
                    <a:cubicBezTo>
                      <a:pt x="3677" y="1986"/>
                      <a:pt x="3661" y="1940"/>
                      <a:pt x="3677" y="1893"/>
                    </a:cubicBezTo>
                    <a:cubicBezTo>
                      <a:pt x="3677" y="1888"/>
                      <a:pt x="3681" y="1887"/>
                      <a:pt x="3686" y="1887"/>
                    </a:cubicBezTo>
                    <a:cubicBezTo>
                      <a:pt x="3700" y="1887"/>
                      <a:pt x="3723" y="1898"/>
                      <a:pt x="3723" y="1908"/>
                    </a:cubicBezTo>
                    <a:cubicBezTo>
                      <a:pt x="3723" y="1893"/>
                      <a:pt x="3708" y="1893"/>
                      <a:pt x="3708" y="1877"/>
                    </a:cubicBezTo>
                    <a:close/>
                    <a:moveTo>
                      <a:pt x="4142" y="1583"/>
                    </a:moveTo>
                    <a:cubicBezTo>
                      <a:pt x="4157" y="1614"/>
                      <a:pt x="4188" y="1645"/>
                      <a:pt x="4250" y="1676"/>
                    </a:cubicBezTo>
                    <a:cubicBezTo>
                      <a:pt x="4204" y="1722"/>
                      <a:pt x="4173" y="1784"/>
                      <a:pt x="4157" y="1862"/>
                    </a:cubicBezTo>
                    <a:cubicBezTo>
                      <a:pt x="4111" y="1924"/>
                      <a:pt x="4080" y="1986"/>
                      <a:pt x="4002" y="2033"/>
                    </a:cubicBezTo>
                    <a:cubicBezTo>
                      <a:pt x="4018" y="2033"/>
                      <a:pt x="4049" y="2048"/>
                      <a:pt x="4064" y="2064"/>
                    </a:cubicBezTo>
                    <a:lnTo>
                      <a:pt x="4002" y="2064"/>
                    </a:lnTo>
                    <a:cubicBezTo>
                      <a:pt x="4002" y="2048"/>
                      <a:pt x="4002" y="2048"/>
                      <a:pt x="4002" y="2033"/>
                    </a:cubicBezTo>
                    <a:cubicBezTo>
                      <a:pt x="4064" y="1971"/>
                      <a:pt x="4111" y="1893"/>
                      <a:pt x="4111" y="1784"/>
                    </a:cubicBezTo>
                    <a:cubicBezTo>
                      <a:pt x="4095" y="1738"/>
                      <a:pt x="4064" y="1691"/>
                      <a:pt x="4033" y="1660"/>
                    </a:cubicBezTo>
                    <a:cubicBezTo>
                      <a:pt x="4064" y="1629"/>
                      <a:pt x="4111" y="1614"/>
                      <a:pt x="4142" y="1583"/>
                    </a:cubicBezTo>
                    <a:close/>
                    <a:moveTo>
                      <a:pt x="3459" y="1908"/>
                    </a:moveTo>
                    <a:cubicBezTo>
                      <a:pt x="3490" y="2017"/>
                      <a:pt x="3490" y="2141"/>
                      <a:pt x="3366" y="2141"/>
                    </a:cubicBezTo>
                    <a:cubicBezTo>
                      <a:pt x="3362" y="2123"/>
                      <a:pt x="3356" y="2117"/>
                      <a:pt x="3349" y="2117"/>
                    </a:cubicBezTo>
                    <a:cubicBezTo>
                      <a:pt x="3334" y="2117"/>
                      <a:pt x="3313" y="2143"/>
                      <a:pt x="3286" y="2143"/>
                    </a:cubicBezTo>
                    <a:cubicBezTo>
                      <a:pt x="3282" y="2143"/>
                      <a:pt x="3278" y="2143"/>
                      <a:pt x="3273" y="2141"/>
                    </a:cubicBezTo>
                    <a:cubicBezTo>
                      <a:pt x="3320" y="2064"/>
                      <a:pt x="3320" y="1971"/>
                      <a:pt x="3382" y="1924"/>
                    </a:cubicBezTo>
                    <a:cubicBezTo>
                      <a:pt x="3382" y="1924"/>
                      <a:pt x="3397" y="1908"/>
                      <a:pt x="3397" y="1908"/>
                    </a:cubicBezTo>
                    <a:close/>
                    <a:moveTo>
                      <a:pt x="3010" y="2079"/>
                    </a:moveTo>
                    <a:cubicBezTo>
                      <a:pt x="3010" y="2110"/>
                      <a:pt x="3010" y="2141"/>
                      <a:pt x="2994" y="2172"/>
                    </a:cubicBezTo>
                    <a:cubicBezTo>
                      <a:pt x="2979" y="2141"/>
                      <a:pt x="2963" y="2095"/>
                      <a:pt x="3010" y="2079"/>
                    </a:cubicBezTo>
                    <a:close/>
                    <a:moveTo>
                      <a:pt x="3150" y="2213"/>
                    </a:moveTo>
                    <a:cubicBezTo>
                      <a:pt x="3150" y="2214"/>
                      <a:pt x="3149" y="2216"/>
                      <a:pt x="3149" y="2219"/>
                    </a:cubicBezTo>
                    <a:cubicBezTo>
                      <a:pt x="3150" y="2217"/>
                      <a:pt x="3150" y="2215"/>
                      <a:pt x="3150" y="2213"/>
                    </a:cubicBezTo>
                    <a:close/>
                    <a:moveTo>
                      <a:pt x="3242" y="2172"/>
                    </a:moveTo>
                    <a:cubicBezTo>
                      <a:pt x="3242" y="2188"/>
                      <a:pt x="3242" y="2203"/>
                      <a:pt x="3258" y="2219"/>
                    </a:cubicBezTo>
                    <a:lnTo>
                      <a:pt x="3227" y="2188"/>
                    </a:lnTo>
                    <a:cubicBezTo>
                      <a:pt x="3242" y="2188"/>
                      <a:pt x="3242" y="2188"/>
                      <a:pt x="3242" y="2172"/>
                    </a:cubicBezTo>
                    <a:close/>
                    <a:moveTo>
                      <a:pt x="4252" y="2228"/>
                    </a:moveTo>
                    <a:cubicBezTo>
                      <a:pt x="4257" y="2228"/>
                      <a:pt x="4261" y="2230"/>
                      <a:pt x="4266" y="2234"/>
                    </a:cubicBezTo>
                    <a:cubicBezTo>
                      <a:pt x="4250" y="2250"/>
                      <a:pt x="4235" y="2265"/>
                      <a:pt x="4219" y="2281"/>
                    </a:cubicBezTo>
                    <a:cubicBezTo>
                      <a:pt x="4219" y="2265"/>
                      <a:pt x="4219" y="2265"/>
                      <a:pt x="4219" y="2250"/>
                    </a:cubicBezTo>
                    <a:cubicBezTo>
                      <a:pt x="4230" y="2239"/>
                      <a:pt x="4241" y="2228"/>
                      <a:pt x="4252" y="2228"/>
                    </a:cubicBezTo>
                    <a:close/>
                    <a:moveTo>
                      <a:pt x="2994" y="2203"/>
                    </a:moveTo>
                    <a:lnTo>
                      <a:pt x="2994" y="2203"/>
                    </a:lnTo>
                    <a:cubicBezTo>
                      <a:pt x="2979" y="2234"/>
                      <a:pt x="2979" y="2281"/>
                      <a:pt x="2963" y="2327"/>
                    </a:cubicBezTo>
                    <a:lnTo>
                      <a:pt x="2932" y="2250"/>
                    </a:lnTo>
                    <a:cubicBezTo>
                      <a:pt x="2948" y="2234"/>
                      <a:pt x="2963" y="2219"/>
                      <a:pt x="2994" y="2203"/>
                    </a:cubicBezTo>
                    <a:close/>
                    <a:moveTo>
                      <a:pt x="4050" y="2325"/>
                    </a:moveTo>
                    <a:cubicBezTo>
                      <a:pt x="4062" y="2325"/>
                      <a:pt x="4071" y="2334"/>
                      <a:pt x="4080" y="2343"/>
                    </a:cubicBezTo>
                    <a:lnTo>
                      <a:pt x="4018" y="2343"/>
                    </a:lnTo>
                    <a:cubicBezTo>
                      <a:pt x="4031" y="2330"/>
                      <a:pt x="4041" y="2325"/>
                      <a:pt x="4050" y="2325"/>
                    </a:cubicBezTo>
                    <a:close/>
                    <a:moveTo>
                      <a:pt x="3103" y="2126"/>
                    </a:moveTo>
                    <a:cubicBezTo>
                      <a:pt x="3133" y="2126"/>
                      <a:pt x="3163" y="2126"/>
                      <a:pt x="3150" y="2213"/>
                    </a:cubicBezTo>
                    <a:lnTo>
                      <a:pt x="3150" y="2213"/>
                    </a:lnTo>
                    <a:cubicBezTo>
                      <a:pt x="3154" y="2203"/>
                      <a:pt x="3165" y="2201"/>
                      <a:pt x="3165" y="2188"/>
                    </a:cubicBezTo>
                    <a:cubicBezTo>
                      <a:pt x="3165" y="2234"/>
                      <a:pt x="3196" y="2265"/>
                      <a:pt x="3227" y="2281"/>
                    </a:cubicBezTo>
                    <a:cubicBezTo>
                      <a:pt x="3227" y="2281"/>
                      <a:pt x="3227" y="2281"/>
                      <a:pt x="3227" y="2296"/>
                    </a:cubicBezTo>
                    <a:cubicBezTo>
                      <a:pt x="3227" y="2281"/>
                      <a:pt x="3211" y="2281"/>
                      <a:pt x="3211" y="2281"/>
                    </a:cubicBezTo>
                    <a:lnTo>
                      <a:pt x="3211" y="2281"/>
                    </a:lnTo>
                    <a:cubicBezTo>
                      <a:pt x="3227" y="2312"/>
                      <a:pt x="3227" y="2327"/>
                      <a:pt x="3242" y="2358"/>
                    </a:cubicBezTo>
                    <a:cubicBezTo>
                      <a:pt x="3230" y="2352"/>
                      <a:pt x="3220" y="2346"/>
                      <a:pt x="3214" y="2346"/>
                    </a:cubicBezTo>
                    <a:cubicBezTo>
                      <a:pt x="3206" y="2346"/>
                      <a:pt x="3208" y="2359"/>
                      <a:pt x="3227" y="2405"/>
                    </a:cubicBezTo>
                    <a:cubicBezTo>
                      <a:pt x="3196" y="2374"/>
                      <a:pt x="3165" y="2343"/>
                      <a:pt x="3134" y="2343"/>
                    </a:cubicBezTo>
                    <a:lnTo>
                      <a:pt x="3134" y="2281"/>
                    </a:lnTo>
                    <a:lnTo>
                      <a:pt x="3087" y="2343"/>
                    </a:lnTo>
                    <a:cubicBezTo>
                      <a:pt x="3072" y="2327"/>
                      <a:pt x="3072" y="2312"/>
                      <a:pt x="3056" y="2312"/>
                    </a:cubicBezTo>
                    <a:cubicBezTo>
                      <a:pt x="3072" y="2327"/>
                      <a:pt x="3072" y="2327"/>
                      <a:pt x="3072" y="2343"/>
                    </a:cubicBezTo>
                    <a:lnTo>
                      <a:pt x="3041" y="2374"/>
                    </a:lnTo>
                    <a:cubicBezTo>
                      <a:pt x="3025" y="2343"/>
                      <a:pt x="3025" y="2327"/>
                      <a:pt x="3010" y="2312"/>
                    </a:cubicBezTo>
                    <a:cubicBezTo>
                      <a:pt x="3025" y="2281"/>
                      <a:pt x="3025" y="2265"/>
                      <a:pt x="3010" y="2234"/>
                    </a:cubicBezTo>
                    <a:cubicBezTo>
                      <a:pt x="3025" y="2188"/>
                      <a:pt x="3056" y="2141"/>
                      <a:pt x="3103" y="2126"/>
                    </a:cubicBezTo>
                    <a:close/>
                    <a:moveTo>
                      <a:pt x="1643" y="2451"/>
                    </a:moveTo>
                    <a:cubicBezTo>
                      <a:pt x="1643" y="2451"/>
                      <a:pt x="1644" y="2451"/>
                      <a:pt x="1645" y="2451"/>
                    </a:cubicBezTo>
                    <a:cubicBezTo>
                      <a:pt x="1644" y="2451"/>
                      <a:pt x="1643" y="2451"/>
                      <a:pt x="1643" y="2451"/>
                    </a:cubicBezTo>
                    <a:close/>
                    <a:moveTo>
                      <a:pt x="3227" y="2405"/>
                    </a:moveTo>
                    <a:lnTo>
                      <a:pt x="3227" y="2405"/>
                    </a:lnTo>
                    <a:cubicBezTo>
                      <a:pt x="3245" y="2423"/>
                      <a:pt x="3258" y="2430"/>
                      <a:pt x="3268" y="2430"/>
                    </a:cubicBezTo>
                    <a:cubicBezTo>
                      <a:pt x="3276" y="2430"/>
                      <a:pt x="3282" y="2427"/>
                      <a:pt x="3289" y="2420"/>
                    </a:cubicBezTo>
                    <a:cubicBezTo>
                      <a:pt x="3289" y="2451"/>
                      <a:pt x="3304" y="2467"/>
                      <a:pt x="3320" y="2482"/>
                    </a:cubicBezTo>
                    <a:cubicBezTo>
                      <a:pt x="3289" y="2467"/>
                      <a:pt x="3258" y="2436"/>
                      <a:pt x="3227" y="2405"/>
                    </a:cubicBezTo>
                    <a:close/>
                    <a:moveTo>
                      <a:pt x="3249" y="2441"/>
                    </a:moveTo>
                    <a:cubicBezTo>
                      <a:pt x="3293" y="2441"/>
                      <a:pt x="3303" y="2542"/>
                      <a:pt x="3335" y="2606"/>
                    </a:cubicBezTo>
                    <a:cubicBezTo>
                      <a:pt x="3320" y="2606"/>
                      <a:pt x="3320" y="2606"/>
                      <a:pt x="3320" y="2622"/>
                    </a:cubicBezTo>
                    <a:cubicBezTo>
                      <a:pt x="3304" y="2622"/>
                      <a:pt x="3304" y="2637"/>
                      <a:pt x="3289" y="2653"/>
                    </a:cubicBezTo>
                    <a:lnTo>
                      <a:pt x="3165" y="2513"/>
                    </a:lnTo>
                    <a:cubicBezTo>
                      <a:pt x="3203" y="2461"/>
                      <a:pt x="3229" y="2441"/>
                      <a:pt x="3249" y="2441"/>
                    </a:cubicBezTo>
                    <a:close/>
                    <a:moveTo>
                      <a:pt x="3180" y="2560"/>
                    </a:moveTo>
                    <a:cubicBezTo>
                      <a:pt x="3211" y="2622"/>
                      <a:pt x="3227" y="2653"/>
                      <a:pt x="3227" y="2684"/>
                    </a:cubicBezTo>
                    <a:cubicBezTo>
                      <a:pt x="3196" y="2684"/>
                      <a:pt x="3165" y="2653"/>
                      <a:pt x="3149" y="2591"/>
                    </a:cubicBezTo>
                    <a:cubicBezTo>
                      <a:pt x="3165" y="2575"/>
                      <a:pt x="3165" y="2575"/>
                      <a:pt x="3180" y="2560"/>
                    </a:cubicBezTo>
                    <a:close/>
                    <a:moveTo>
                      <a:pt x="5662" y="2467"/>
                    </a:moveTo>
                    <a:cubicBezTo>
                      <a:pt x="5724" y="2529"/>
                      <a:pt x="5770" y="2606"/>
                      <a:pt x="5832" y="2684"/>
                    </a:cubicBezTo>
                    <a:cubicBezTo>
                      <a:pt x="5770" y="2606"/>
                      <a:pt x="5724" y="2544"/>
                      <a:pt x="5662" y="2467"/>
                    </a:cubicBezTo>
                    <a:close/>
                    <a:moveTo>
                      <a:pt x="2079" y="1397"/>
                    </a:moveTo>
                    <a:lnTo>
                      <a:pt x="2033" y="1505"/>
                    </a:lnTo>
                    <a:lnTo>
                      <a:pt x="1986" y="1459"/>
                    </a:lnTo>
                    <a:cubicBezTo>
                      <a:pt x="1939" y="1521"/>
                      <a:pt x="1955" y="1660"/>
                      <a:pt x="1846" y="1676"/>
                    </a:cubicBezTo>
                    <a:cubicBezTo>
                      <a:pt x="1877" y="1769"/>
                      <a:pt x="1939" y="1893"/>
                      <a:pt x="1815" y="2017"/>
                    </a:cubicBezTo>
                    <a:lnTo>
                      <a:pt x="1800" y="1986"/>
                    </a:lnTo>
                    <a:lnTo>
                      <a:pt x="1800" y="1986"/>
                    </a:lnTo>
                    <a:cubicBezTo>
                      <a:pt x="1908" y="2203"/>
                      <a:pt x="1505" y="2157"/>
                      <a:pt x="1552" y="2281"/>
                    </a:cubicBezTo>
                    <a:cubicBezTo>
                      <a:pt x="1586" y="2323"/>
                      <a:pt x="1614" y="2338"/>
                      <a:pt x="1638" y="2338"/>
                    </a:cubicBezTo>
                    <a:cubicBezTo>
                      <a:pt x="1709" y="2338"/>
                      <a:pt x="1746" y="2203"/>
                      <a:pt x="1822" y="2203"/>
                    </a:cubicBezTo>
                    <a:cubicBezTo>
                      <a:pt x="1825" y="2203"/>
                      <a:pt x="1828" y="2203"/>
                      <a:pt x="1831" y="2203"/>
                    </a:cubicBezTo>
                    <a:cubicBezTo>
                      <a:pt x="1862" y="2312"/>
                      <a:pt x="1722" y="2296"/>
                      <a:pt x="1862" y="2327"/>
                    </a:cubicBezTo>
                    <a:cubicBezTo>
                      <a:pt x="1856" y="2394"/>
                      <a:pt x="1826" y="2409"/>
                      <a:pt x="1793" y="2409"/>
                    </a:cubicBezTo>
                    <a:cubicBezTo>
                      <a:pt x="1767" y="2409"/>
                      <a:pt x="1739" y="2400"/>
                      <a:pt x="1718" y="2400"/>
                    </a:cubicBezTo>
                    <a:cubicBezTo>
                      <a:pt x="1690" y="2400"/>
                      <a:pt x="1675" y="2415"/>
                      <a:pt x="1691" y="2482"/>
                    </a:cubicBezTo>
                    <a:lnTo>
                      <a:pt x="1784" y="2451"/>
                    </a:lnTo>
                    <a:lnTo>
                      <a:pt x="1784" y="2451"/>
                    </a:lnTo>
                    <a:cubicBezTo>
                      <a:pt x="1831" y="2560"/>
                      <a:pt x="1738" y="2606"/>
                      <a:pt x="1784" y="2699"/>
                    </a:cubicBezTo>
                    <a:cubicBezTo>
                      <a:pt x="1810" y="2719"/>
                      <a:pt x="1827" y="2727"/>
                      <a:pt x="1839" y="2727"/>
                    </a:cubicBezTo>
                    <a:cubicBezTo>
                      <a:pt x="1884" y="2727"/>
                      <a:pt x="1853" y="2609"/>
                      <a:pt x="1939" y="2560"/>
                    </a:cubicBezTo>
                    <a:lnTo>
                      <a:pt x="2002" y="2668"/>
                    </a:lnTo>
                    <a:lnTo>
                      <a:pt x="2033" y="2420"/>
                    </a:lnTo>
                    <a:cubicBezTo>
                      <a:pt x="1908" y="2265"/>
                      <a:pt x="1877" y="2312"/>
                      <a:pt x="1846" y="2110"/>
                    </a:cubicBezTo>
                    <a:lnTo>
                      <a:pt x="1846" y="2110"/>
                    </a:lnTo>
                    <a:cubicBezTo>
                      <a:pt x="1943" y="2121"/>
                      <a:pt x="2061" y="2168"/>
                      <a:pt x="2156" y="2232"/>
                    </a:cubicBezTo>
                    <a:lnTo>
                      <a:pt x="2156" y="2232"/>
                    </a:lnTo>
                    <a:cubicBezTo>
                      <a:pt x="2095" y="2124"/>
                      <a:pt x="2142" y="1985"/>
                      <a:pt x="2234" y="1877"/>
                    </a:cubicBezTo>
                    <a:lnTo>
                      <a:pt x="2250" y="1971"/>
                    </a:lnTo>
                    <a:cubicBezTo>
                      <a:pt x="2343" y="1893"/>
                      <a:pt x="2296" y="1800"/>
                      <a:pt x="2281" y="1738"/>
                    </a:cubicBezTo>
                    <a:lnTo>
                      <a:pt x="2281" y="1738"/>
                    </a:lnTo>
                    <a:cubicBezTo>
                      <a:pt x="2296" y="1753"/>
                      <a:pt x="2312" y="1753"/>
                      <a:pt x="2358" y="1753"/>
                    </a:cubicBezTo>
                    <a:cubicBezTo>
                      <a:pt x="2405" y="1660"/>
                      <a:pt x="2343" y="1521"/>
                      <a:pt x="2234" y="1505"/>
                    </a:cubicBezTo>
                    <a:lnTo>
                      <a:pt x="2234" y="1567"/>
                    </a:lnTo>
                    <a:lnTo>
                      <a:pt x="2095" y="1552"/>
                    </a:lnTo>
                    <a:lnTo>
                      <a:pt x="2095" y="1552"/>
                    </a:lnTo>
                    <a:cubicBezTo>
                      <a:pt x="2250" y="1722"/>
                      <a:pt x="2017" y="1800"/>
                      <a:pt x="2017" y="1955"/>
                    </a:cubicBezTo>
                    <a:cubicBezTo>
                      <a:pt x="1986" y="1831"/>
                      <a:pt x="1877" y="1645"/>
                      <a:pt x="2048" y="1645"/>
                    </a:cubicBezTo>
                    <a:lnTo>
                      <a:pt x="1955" y="1583"/>
                    </a:lnTo>
                    <a:cubicBezTo>
                      <a:pt x="2002" y="1490"/>
                      <a:pt x="2141" y="1521"/>
                      <a:pt x="2079" y="1397"/>
                    </a:cubicBezTo>
                    <a:close/>
                    <a:moveTo>
                      <a:pt x="5879" y="2730"/>
                    </a:moveTo>
                    <a:cubicBezTo>
                      <a:pt x="5879" y="2746"/>
                      <a:pt x="5894" y="2762"/>
                      <a:pt x="5910" y="2777"/>
                    </a:cubicBezTo>
                    <a:cubicBezTo>
                      <a:pt x="5910" y="2777"/>
                      <a:pt x="5910" y="2777"/>
                      <a:pt x="5910" y="2762"/>
                    </a:cubicBezTo>
                    <a:cubicBezTo>
                      <a:pt x="5894" y="2746"/>
                      <a:pt x="5894" y="2746"/>
                      <a:pt x="5879" y="2730"/>
                    </a:cubicBezTo>
                    <a:close/>
                    <a:moveTo>
                      <a:pt x="2917" y="2692"/>
                    </a:moveTo>
                    <a:cubicBezTo>
                      <a:pt x="2917" y="2699"/>
                      <a:pt x="2920" y="2699"/>
                      <a:pt x="2932" y="2699"/>
                    </a:cubicBezTo>
                    <a:cubicBezTo>
                      <a:pt x="2948" y="2746"/>
                      <a:pt x="2963" y="2808"/>
                      <a:pt x="2979" y="2839"/>
                    </a:cubicBezTo>
                    <a:lnTo>
                      <a:pt x="2948" y="2886"/>
                    </a:lnTo>
                    <a:cubicBezTo>
                      <a:pt x="2948" y="2886"/>
                      <a:pt x="2948" y="2870"/>
                      <a:pt x="2948" y="2870"/>
                    </a:cubicBezTo>
                    <a:lnTo>
                      <a:pt x="2948" y="2808"/>
                    </a:lnTo>
                    <a:lnTo>
                      <a:pt x="2932" y="2839"/>
                    </a:lnTo>
                    <a:cubicBezTo>
                      <a:pt x="2932" y="2780"/>
                      <a:pt x="2918" y="2736"/>
                      <a:pt x="2917" y="2692"/>
                    </a:cubicBezTo>
                    <a:close/>
                    <a:moveTo>
                      <a:pt x="2498" y="3320"/>
                    </a:moveTo>
                    <a:cubicBezTo>
                      <a:pt x="2498" y="3320"/>
                      <a:pt x="2513" y="3335"/>
                      <a:pt x="2513" y="3335"/>
                    </a:cubicBezTo>
                    <a:cubicBezTo>
                      <a:pt x="2513" y="3351"/>
                      <a:pt x="2513" y="3366"/>
                      <a:pt x="2529" y="3366"/>
                    </a:cubicBezTo>
                    <a:cubicBezTo>
                      <a:pt x="2513" y="3382"/>
                      <a:pt x="2498" y="3382"/>
                      <a:pt x="2482" y="3382"/>
                    </a:cubicBezTo>
                    <a:cubicBezTo>
                      <a:pt x="2482" y="3366"/>
                      <a:pt x="2482" y="3335"/>
                      <a:pt x="2498" y="3320"/>
                    </a:cubicBezTo>
                    <a:close/>
                    <a:moveTo>
                      <a:pt x="3242" y="3273"/>
                    </a:moveTo>
                    <a:cubicBezTo>
                      <a:pt x="3242" y="3289"/>
                      <a:pt x="3258" y="3289"/>
                      <a:pt x="3258" y="3304"/>
                    </a:cubicBezTo>
                    <a:cubicBezTo>
                      <a:pt x="3258" y="3351"/>
                      <a:pt x="3258" y="3413"/>
                      <a:pt x="3258" y="3459"/>
                    </a:cubicBezTo>
                    <a:cubicBezTo>
                      <a:pt x="3242" y="3490"/>
                      <a:pt x="3227" y="3506"/>
                      <a:pt x="3196" y="3506"/>
                    </a:cubicBezTo>
                    <a:cubicBezTo>
                      <a:pt x="3196" y="3459"/>
                      <a:pt x="3227" y="3397"/>
                      <a:pt x="3180" y="3382"/>
                    </a:cubicBezTo>
                    <a:cubicBezTo>
                      <a:pt x="3180" y="3366"/>
                      <a:pt x="3165" y="3366"/>
                      <a:pt x="3165" y="3366"/>
                    </a:cubicBezTo>
                    <a:cubicBezTo>
                      <a:pt x="3180" y="3351"/>
                      <a:pt x="3196" y="3335"/>
                      <a:pt x="3196" y="3335"/>
                    </a:cubicBezTo>
                    <a:cubicBezTo>
                      <a:pt x="3211" y="3335"/>
                      <a:pt x="3227" y="3335"/>
                      <a:pt x="3242" y="3273"/>
                    </a:cubicBezTo>
                    <a:close/>
                    <a:moveTo>
                      <a:pt x="2746" y="3708"/>
                    </a:moveTo>
                    <a:cubicBezTo>
                      <a:pt x="2746" y="3723"/>
                      <a:pt x="2746" y="3723"/>
                      <a:pt x="2761" y="3739"/>
                    </a:cubicBezTo>
                    <a:lnTo>
                      <a:pt x="2699" y="3739"/>
                    </a:lnTo>
                    <a:cubicBezTo>
                      <a:pt x="2715" y="3723"/>
                      <a:pt x="2715" y="3723"/>
                      <a:pt x="2730" y="3708"/>
                    </a:cubicBezTo>
                    <a:close/>
                    <a:moveTo>
                      <a:pt x="2637" y="3677"/>
                    </a:moveTo>
                    <a:cubicBezTo>
                      <a:pt x="2653" y="3677"/>
                      <a:pt x="2684" y="3692"/>
                      <a:pt x="2699" y="3708"/>
                    </a:cubicBezTo>
                    <a:cubicBezTo>
                      <a:pt x="2684" y="3739"/>
                      <a:pt x="2653" y="3754"/>
                      <a:pt x="2637" y="3770"/>
                    </a:cubicBezTo>
                    <a:cubicBezTo>
                      <a:pt x="2606" y="3754"/>
                      <a:pt x="2560" y="3739"/>
                      <a:pt x="2544" y="3723"/>
                    </a:cubicBezTo>
                    <a:lnTo>
                      <a:pt x="2544" y="3708"/>
                    </a:lnTo>
                    <a:cubicBezTo>
                      <a:pt x="2550" y="3719"/>
                      <a:pt x="2558" y="3725"/>
                      <a:pt x="2567" y="3725"/>
                    </a:cubicBezTo>
                    <a:cubicBezTo>
                      <a:pt x="2581" y="3725"/>
                      <a:pt x="2597" y="3711"/>
                      <a:pt x="2606" y="3692"/>
                    </a:cubicBezTo>
                    <a:cubicBezTo>
                      <a:pt x="2622" y="3708"/>
                      <a:pt x="2622" y="3723"/>
                      <a:pt x="2622" y="3723"/>
                    </a:cubicBezTo>
                    <a:cubicBezTo>
                      <a:pt x="2622" y="3708"/>
                      <a:pt x="2622" y="3692"/>
                      <a:pt x="2622" y="3677"/>
                    </a:cubicBezTo>
                    <a:close/>
                    <a:moveTo>
                      <a:pt x="2824" y="3816"/>
                    </a:moveTo>
                    <a:cubicBezTo>
                      <a:pt x="2829" y="3822"/>
                      <a:pt x="2838" y="3828"/>
                      <a:pt x="2846" y="3832"/>
                    </a:cubicBezTo>
                    <a:lnTo>
                      <a:pt x="2846" y="3832"/>
                    </a:lnTo>
                    <a:cubicBezTo>
                      <a:pt x="2840" y="3826"/>
                      <a:pt x="2832" y="3821"/>
                      <a:pt x="2824" y="3816"/>
                    </a:cubicBezTo>
                    <a:close/>
                    <a:moveTo>
                      <a:pt x="2777" y="3739"/>
                    </a:moveTo>
                    <a:cubicBezTo>
                      <a:pt x="2793" y="3770"/>
                      <a:pt x="2793" y="3801"/>
                      <a:pt x="2808" y="3847"/>
                    </a:cubicBezTo>
                    <a:cubicBezTo>
                      <a:pt x="2808" y="3816"/>
                      <a:pt x="2793" y="3770"/>
                      <a:pt x="2777" y="3739"/>
                    </a:cubicBezTo>
                    <a:close/>
                    <a:moveTo>
                      <a:pt x="2793" y="3599"/>
                    </a:moveTo>
                    <a:cubicBezTo>
                      <a:pt x="2793" y="3615"/>
                      <a:pt x="2793" y="3630"/>
                      <a:pt x="2808" y="3646"/>
                    </a:cubicBezTo>
                    <a:cubicBezTo>
                      <a:pt x="2824" y="3692"/>
                      <a:pt x="2870" y="3739"/>
                      <a:pt x="2901" y="3754"/>
                    </a:cubicBezTo>
                    <a:cubicBezTo>
                      <a:pt x="2901" y="3785"/>
                      <a:pt x="2901" y="3816"/>
                      <a:pt x="2886" y="3832"/>
                    </a:cubicBezTo>
                    <a:cubicBezTo>
                      <a:pt x="2881" y="3836"/>
                      <a:pt x="2875" y="3838"/>
                      <a:pt x="2869" y="3838"/>
                    </a:cubicBezTo>
                    <a:cubicBezTo>
                      <a:pt x="2862" y="3838"/>
                      <a:pt x="2854" y="3836"/>
                      <a:pt x="2846" y="3832"/>
                    </a:cubicBezTo>
                    <a:lnTo>
                      <a:pt x="2846" y="3832"/>
                    </a:lnTo>
                    <a:cubicBezTo>
                      <a:pt x="2863" y="3848"/>
                      <a:pt x="2874" y="3867"/>
                      <a:pt x="2886" y="3878"/>
                    </a:cubicBezTo>
                    <a:lnTo>
                      <a:pt x="2808" y="3847"/>
                    </a:lnTo>
                    <a:lnTo>
                      <a:pt x="2730" y="3832"/>
                    </a:lnTo>
                    <a:cubicBezTo>
                      <a:pt x="2730" y="3847"/>
                      <a:pt x="2715" y="3847"/>
                      <a:pt x="2715" y="3847"/>
                    </a:cubicBezTo>
                    <a:cubicBezTo>
                      <a:pt x="2715" y="3832"/>
                      <a:pt x="2715" y="3816"/>
                      <a:pt x="2699" y="3785"/>
                    </a:cubicBezTo>
                    <a:cubicBezTo>
                      <a:pt x="2730" y="3770"/>
                      <a:pt x="2746" y="3754"/>
                      <a:pt x="2777" y="3739"/>
                    </a:cubicBezTo>
                    <a:cubicBezTo>
                      <a:pt x="2777" y="3739"/>
                      <a:pt x="2777" y="3739"/>
                      <a:pt x="2777" y="3723"/>
                    </a:cubicBezTo>
                    <a:cubicBezTo>
                      <a:pt x="2793" y="3708"/>
                      <a:pt x="2808" y="3677"/>
                      <a:pt x="2808" y="3646"/>
                    </a:cubicBezTo>
                    <a:cubicBezTo>
                      <a:pt x="2793" y="3646"/>
                      <a:pt x="2777" y="3646"/>
                      <a:pt x="2761" y="3661"/>
                    </a:cubicBezTo>
                    <a:cubicBezTo>
                      <a:pt x="2761" y="3646"/>
                      <a:pt x="2761" y="3646"/>
                      <a:pt x="2761" y="3630"/>
                    </a:cubicBezTo>
                    <a:cubicBezTo>
                      <a:pt x="2777" y="3615"/>
                      <a:pt x="2777" y="3615"/>
                      <a:pt x="2793" y="3599"/>
                    </a:cubicBezTo>
                    <a:close/>
                    <a:moveTo>
                      <a:pt x="2513" y="3863"/>
                    </a:moveTo>
                    <a:cubicBezTo>
                      <a:pt x="2482" y="3909"/>
                      <a:pt x="2436" y="3925"/>
                      <a:pt x="2405" y="3940"/>
                    </a:cubicBezTo>
                    <a:cubicBezTo>
                      <a:pt x="2420" y="3925"/>
                      <a:pt x="2420" y="3909"/>
                      <a:pt x="2420" y="3894"/>
                    </a:cubicBezTo>
                    <a:cubicBezTo>
                      <a:pt x="2451" y="3878"/>
                      <a:pt x="2482" y="3863"/>
                      <a:pt x="2513" y="3863"/>
                    </a:cubicBezTo>
                    <a:close/>
                    <a:moveTo>
                      <a:pt x="2529" y="3863"/>
                    </a:moveTo>
                    <a:cubicBezTo>
                      <a:pt x="2591" y="3863"/>
                      <a:pt x="2637" y="3878"/>
                      <a:pt x="2668" y="3909"/>
                    </a:cubicBezTo>
                    <a:lnTo>
                      <a:pt x="2684" y="3971"/>
                    </a:lnTo>
                    <a:cubicBezTo>
                      <a:pt x="2699" y="3971"/>
                      <a:pt x="2699" y="3971"/>
                      <a:pt x="2715" y="3956"/>
                    </a:cubicBezTo>
                    <a:cubicBezTo>
                      <a:pt x="2730" y="3987"/>
                      <a:pt x="2746" y="4002"/>
                      <a:pt x="2761" y="4002"/>
                    </a:cubicBezTo>
                    <a:lnTo>
                      <a:pt x="2761" y="3987"/>
                    </a:lnTo>
                    <a:cubicBezTo>
                      <a:pt x="2808" y="4018"/>
                      <a:pt x="2839" y="4064"/>
                      <a:pt x="2777" y="4157"/>
                    </a:cubicBezTo>
                    <a:cubicBezTo>
                      <a:pt x="2761" y="4157"/>
                      <a:pt x="2746" y="4157"/>
                      <a:pt x="2730" y="4142"/>
                    </a:cubicBezTo>
                    <a:cubicBezTo>
                      <a:pt x="2715" y="4049"/>
                      <a:pt x="2684" y="3971"/>
                      <a:pt x="2684" y="3971"/>
                    </a:cubicBezTo>
                    <a:lnTo>
                      <a:pt x="2684" y="3971"/>
                    </a:lnTo>
                    <a:cubicBezTo>
                      <a:pt x="2622" y="4002"/>
                      <a:pt x="2715" y="4095"/>
                      <a:pt x="2684" y="4157"/>
                    </a:cubicBezTo>
                    <a:cubicBezTo>
                      <a:pt x="2684" y="4142"/>
                      <a:pt x="2668" y="4111"/>
                      <a:pt x="2653" y="4095"/>
                    </a:cubicBezTo>
                    <a:cubicBezTo>
                      <a:pt x="2653" y="4095"/>
                      <a:pt x="2606" y="4126"/>
                      <a:pt x="2575" y="4173"/>
                    </a:cubicBezTo>
                    <a:cubicBezTo>
                      <a:pt x="2575" y="4157"/>
                      <a:pt x="2575" y="4142"/>
                      <a:pt x="2575" y="4126"/>
                    </a:cubicBezTo>
                    <a:cubicBezTo>
                      <a:pt x="2554" y="4143"/>
                      <a:pt x="2537" y="4150"/>
                      <a:pt x="2520" y="4150"/>
                    </a:cubicBezTo>
                    <a:cubicBezTo>
                      <a:pt x="2475" y="4150"/>
                      <a:pt x="2437" y="4102"/>
                      <a:pt x="2358" y="4080"/>
                    </a:cubicBezTo>
                    <a:cubicBezTo>
                      <a:pt x="2358" y="4080"/>
                      <a:pt x="2358" y="4064"/>
                      <a:pt x="2358" y="4064"/>
                    </a:cubicBezTo>
                    <a:cubicBezTo>
                      <a:pt x="2467" y="4033"/>
                      <a:pt x="2591" y="4018"/>
                      <a:pt x="2591" y="3940"/>
                    </a:cubicBezTo>
                    <a:lnTo>
                      <a:pt x="2591" y="3940"/>
                    </a:lnTo>
                    <a:lnTo>
                      <a:pt x="2513" y="3987"/>
                    </a:lnTo>
                    <a:lnTo>
                      <a:pt x="2529" y="3863"/>
                    </a:lnTo>
                    <a:close/>
                    <a:moveTo>
                      <a:pt x="1784" y="4281"/>
                    </a:moveTo>
                    <a:cubicBezTo>
                      <a:pt x="1784" y="4281"/>
                      <a:pt x="1800" y="4297"/>
                      <a:pt x="1815" y="4312"/>
                    </a:cubicBezTo>
                    <a:cubicBezTo>
                      <a:pt x="1815" y="4319"/>
                      <a:pt x="1815" y="4323"/>
                      <a:pt x="1813" y="4323"/>
                    </a:cubicBezTo>
                    <a:cubicBezTo>
                      <a:pt x="1810" y="4323"/>
                      <a:pt x="1803" y="4315"/>
                      <a:pt x="1784" y="4297"/>
                    </a:cubicBezTo>
                    <a:lnTo>
                      <a:pt x="1784" y="4281"/>
                    </a:lnTo>
                    <a:close/>
                    <a:moveTo>
                      <a:pt x="2426" y="4154"/>
                    </a:moveTo>
                    <a:cubicBezTo>
                      <a:pt x="2438" y="4154"/>
                      <a:pt x="2452" y="4155"/>
                      <a:pt x="2467" y="4157"/>
                    </a:cubicBezTo>
                    <a:cubicBezTo>
                      <a:pt x="2498" y="4173"/>
                      <a:pt x="2498" y="4219"/>
                      <a:pt x="2498" y="4250"/>
                    </a:cubicBezTo>
                    <a:cubicBezTo>
                      <a:pt x="2482" y="4250"/>
                      <a:pt x="2467" y="4266"/>
                      <a:pt x="2451" y="4281"/>
                    </a:cubicBezTo>
                    <a:cubicBezTo>
                      <a:pt x="2451" y="4281"/>
                      <a:pt x="2436" y="4266"/>
                      <a:pt x="2420" y="4266"/>
                    </a:cubicBezTo>
                    <a:cubicBezTo>
                      <a:pt x="2420" y="4297"/>
                      <a:pt x="2405" y="4312"/>
                      <a:pt x="2405" y="4328"/>
                    </a:cubicBezTo>
                    <a:cubicBezTo>
                      <a:pt x="2400" y="4323"/>
                      <a:pt x="2393" y="4319"/>
                      <a:pt x="2386" y="4319"/>
                    </a:cubicBezTo>
                    <a:cubicBezTo>
                      <a:pt x="2374" y="4319"/>
                      <a:pt x="2363" y="4333"/>
                      <a:pt x="2374" y="4375"/>
                    </a:cubicBezTo>
                    <a:lnTo>
                      <a:pt x="2312" y="4266"/>
                    </a:lnTo>
                    <a:lnTo>
                      <a:pt x="2265" y="4266"/>
                    </a:lnTo>
                    <a:lnTo>
                      <a:pt x="2281" y="4204"/>
                    </a:lnTo>
                    <a:cubicBezTo>
                      <a:pt x="2321" y="4191"/>
                      <a:pt x="2349" y="4154"/>
                      <a:pt x="2426" y="4154"/>
                    </a:cubicBezTo>
                    <a:close/>
                    <a:moveTo>
                      <a:pt x="2482" y="4343"/>
                    </a:moveTo>
                    <a:cubicBezTo>
                      <a:pt x="2529" y="4359"/>
                      <a:pt x="2560" y="4375"/>
                      <a:pt x="2544" y="4406"/>
                    </a:cubicBezTo>
                    <a:lnTo>
                      <a:pt x="2560" y="4406"/>
                    </a:lnTo>
                    <a:cubicBezTo>
                      <a:pt x="2544" y="4437"/>
                      <a:pt x="2529" y="4452"/>
                      <a:pt x="2498" y="4452"/>
                    </a:cubicBezTo>
                    <a:lnTo>
                      <a:pt x="2436" y="4452"/>
                    </a:lnTo>
                    <a:cubicBezTo>
                      <a:pt x="2436" y="4437"/>
                      <a:pt x="2405" y="4375"/>
                      <a:pt x="2436" y="4375"/>
                    </a:cubicBezTo>
                    <a:cubicBezTo>
                      <a:pt x="2436" y="4375"/>
                      <a:pt x="2436" y="4375"/>
                      <a:pt x="2451" y="4390"/>
                    </a:cubicBezTo>
                    <a:cubicBezTo>
                      <a:pt x="2451" y="4390"/>
                      <a:pt x="2451" y="4375"/>
                      <a:pt x="2467" y="4375"/>
                    </a:cubicBezTo>
                    <a:cubicBezTo>
                      <a:pt x="2467" y="4359"/>
                      <a:pt x="2482" y="4359"/>
                      <a:pt x="2482" y="4343"/>
                    </a:cubicBezTo>
                    <a:close/>
                    <a:moveTo>
                      <a:pt x="2250" y="4390"/>
                    </a:moveTo>
                    <a:cubicBezTo>
                      <a:pt x="2296" y="4437"/>
                      <a:pt x="2358" y="4452"/>
                      <a:pt x="2296" y="4499"/>
                    </a:cubicBezTo>
                    <a:cubicBezTo>
                      <a:pt x="2265" y="4483"/>
                      <a:pt x="2250" y="4483"/>
                      <a:pt x="2234" y="4483"/>
                    </a:cubicBezTo>
                    <a:lnTo>
                      <a:pt x="2250" y="4390"/>
                    </a:lnTo>
                    <a:close/>
                    <a:moveTo>
                      <a:pt x="1722" y="4499"/>
                    </a:moveTo>
                    <a:lnTo>
                      <a:pt x="1831" y="4607"/>
                    </a:lnTo>
                    <a:lnTo>
                      <a:pt x="1846" y="4607"/>
                    </a:lnTo>
                    <a:lnTo>
                      <a:pt x="1831" y="4592"/>
                    </a:lnTo>
                    <a:lnTo>
                      <a:pt x="1722" y="4499"/>
                    </a:lnTo>
                    <a:close/>
                    <a:moveTo>
                      <a:pt x="1769" y="4281"/>
                    </a:moveTo>
                    <a:cubicBezTo>
                      <a:pt x="1784" y="4343"/>
                      <a:pt x="1815" y="4390"/>
                      <a:pt x="1784" y="4390"/>
                    </a:cubicBezTo>
                    <a:cubicBezTo>
                      <a:pt x="1800" y="4483"/>
                      <a:pt x="1815" y="4406"/>
                      <a:pt x="1831" y="4483"/>
                    </a:cubicBezTo>
                    <a:cubicBezTo>
                      <a:pt x="1830" y="4482"/>
                      <a:pt x="1828" y="4481"/>
                      <a:pt x="1828" y="4481"/>
                    </a:cubicBezTo>
                    <a:lnTo>
                      <a:pt x="1828" y="4481"/>
                    </a:lnTo>
                    <a:cubicBezTo>
                      <a:pt x="1818" y="4481"/>
                      <a:pt x="1832" y="4551"/>
                      <a:pt x="1846" y="4607"/>
                    </a:cubicBezTo>
                    <a:cubicBezTo>
                      <a:pt x="1846" y="4628"/>
                      <a:pt x="1846" y="4642"/>
                      <a:pt x="1846" y="4654"/>
                    </a:cubicBezTo>
                    <a:cubicBezTo>
                      <a:pt x="1846" y="4654"/>
                      <a:pt x="1831" y="4654"/>
                      <a:pt x="1831" y="4638"/>
                    </a:cubicBezTo>
                    <a:lnTo>
                      <a:pt x="1831" y="4638"/>
                    </a:lnTo>
                    <a:cubicBezTo>
                      <a:pt x="1831" y="4654"/>
                      <a:pt x="1846" y="4669"/>
                      <a:pt x="1846" y="4669"/>
                    </a:cubicBezTo>
                    <a:cubicBezTo>
                      <a:pt x="1846" y="4685"/>
                      <a:pt x="1846" y="4685"/>
                      <a:pt x="1846" y="4685"/>
                    </a:cubicBezTo>
                    <a:lnTo>
                      <a:pt x="1846" y="4700"/>
                    </a:lnTo>
                    <a:lnTo>
                      <a:pt x="1800" y="4700"/>
                    </a:lnTo>
                    <a:lnTo>
                      <a:pt x="1676" y="4576"/>
                    </a:lnTo>
                    <a:cubicBezTo>
                      <a:pt x="1691" y="4545"/>
                      <a:pt x="1707" y="4530"/>
                      <a:pt x="1722" y="4499"/>
                    </a:cubicBezTo>
                    <a:cubicBezTo>
                      <a:pt x="1753" y="4468"/>
                      <a:pt x="1769" y="4421"/>
                      <a:pt x="1784" y="4390"/>
                    </a:cubicBezTo>
                    <a:lnTo>
                      <a:pt x="1722" y="4375"/>
                    </a:lnTo>
                    <a:cubicBezTo>
                      <a:pt x="1753" y="4343"/>
                      <a:pt x="1722" y="4297"/>
                      <a:pt x="1753" y="4281"/>
                    </a:cubicBezTo>
                    <a:close/>
                    <a:moveTo>
                      <a:pt x="1645" y="4623"/>
                    </a:moveTo>
                    <a:lnTo>
                      <a:pt x="1753" y="4716"/>
                    </a:lnTo>
                    <a:cubicBezTo>
                      <a:pt x="1676" y="4747"/>
                      <a:pt x="1614" y="4762"/>
                      <a:pt x="1536" y="4809"/>
                    </a:cubicBezTo>
                    <a:cubicBezTo>
                      <a:pt x="1567" y="4747"/>
                      <a:pt x="1598" y="4685"/>
                      <a:pt x="1645" y="4623"/>
                    </a:cubicBezTo>
                    <a:close/>
                    <a:moveTo>
                      <a:pt x="1971" y="4530"/>
                    </a:moveTo>
                    <a:lnTo>
                      <a:pt x="1971" y="4530"/>
                    </a:lnTo>
                    <a:cubicBezTo>
                      <a:pt x="2033" y="4623"/>
                      <a:pt x="2110" y="4731"/>
                      <a:pt x="2141" y="4778"/>
                    </a:cubicBezTo>
                    <a:cubicBezTo>
                      <a:pt x="2141" y="4809"/>
                      <a:pt x="2141" y="4840"/>
                      <a:pt x="2126" y="4871"/>
                    </a:cubicBezTo>
                    <a:lnTo>
                      <a:pt x="2095" y="4871"/>
                    </a:lnTo>
                    <a:cubicBezTo>
                      <a:pt x="2095" y="4871"/>
                      <a:pt x="2095" y="4855"/>
                      <a:pt x="2079" y="4824"/>
                    </a:cubicBezTo>
                    <a:lnTo>
                      <a:pt x="2079" y="4824"/>
                    </a:lnTo>
                    <a:lnTo>
                      <a:pt x="2079" y="4824"/>
                    </a:lnTo>
                    <a:cubicBezTo>
                      <a:pt x="2079" y="4809"/>
                      <a:pt x="2079" y="4809"/>
                      <a:pt x="2079" y="4793"/>
                    </a:cubicBezTo>
                    <a:cubicBezTo>
                      <a:pt x="2079" y="4747"/>
                      <a:pt x="2064" y="4716"/>
                      <a:pt x="2033" y="4700"/>
                    </a:cubicBezTo>
                    <a:cubicBezTo>
                      <a:pt x="2017" y="4654"/>
                      <a:pt x="1986" y="4592"/>
                      <a:pt x="1971" y="4530"/>
                    </a:cubicBezTo>
                    <a:close/>
                    <a:moveTo>
                      <a:pt x="4425" y="4910"/>
                    </a:moveTo>
                    <a:cubicBezTo>
                      <a:pt x="4429" y="4924"/>
                      <a:pt x="4433" y="4933"/>
                      <a:pt x="4437" y="4933"/>
                    </a:cubicBezTo>
                    <a:cubicBezTo>
                      <a:pt x="4433" y="4924"/>
                      <a:pt x="4429" y="4916"/>
                      <a:pt x="4425" y="4910"/>
                    </a:cubicBezTo>
                    <a:close/>
                    <a:moveTo>
                      <a:pt x="2188" y="5150"/>
                    </a:moveTo>
                    <a:lnTo>
                      <a:pt x="2188" y="5150"/>
                    </a:lnTo>
                    <a:cubicBezTo>
                      <a:pt x="2203" y="5165"/>
                      <a:pt x="2219" y="5197"/>
                      <a:pt x="2250" y="5212"/>
                    </a:cubicBezTo>
                    <a:cubicBezTo>
                      <a:pt x="2234" y="5212"/>
                      <a:pt x="2219" y="5228"/>
                      <a:pt x="2203" y="5228"/>
                    </a:cubicBezTo>
                    <a:lnTo>
                      <a:pt x="2188" y="5150"/>
                    </a:lnTo>
                    <a:close/>
                    <a:moveTo>
                      <a:pt x="2017" y="5103"/>
                    </a:moveTo>
                    <a:cubicBezTo>
                      <a:pt x="2048" y="5150"/>
                      <a:pt x="2095" y="5197"/>
                      <a:pt x="2126" y="5243"/>
                    </a:cubicBezTo>
                    <a:cubicBezTo>
                      <a:pt x="2096" y="5231"/>
                      <a:pt x="2073" y="5226"/>
                      <a:pt x="2055" y="5226"/>
                    </a:cubicBezTo>
                    <a:cubicBezTo>
                      <a:pt x="2024" y="5226"/>
                      <a:pt x="2005" y="5239"/>
                      <a:pt x="1986" y="5259"/>
                    </a:cubicBezTo>
                    <a:cubicBezTo>
                      <a:pt x="1971" y="5243"/>
                      <a:pt x="1955" y="5228"/>
                      <a:pt x="1924" y="5228"/>
                    </a:cubicBezTo>
                    <a:cubicBezTo>
                      <a:pt x="1939" y="5197"/>
                      <a:pt x="1955" y="5165"/>
                      <a:pt x="1971" y="5134"/>
                    </a:cubicBezTo>
                    <a:cubicBezTo>
                      <a:pt x="1971" y="5119"/>
                      <a:pt x="1986" y="5103"/>
                      <a:pt x="2017" y="5103"/>
                    </a:cubicBezTo>
                    <a:close/>
                    <a:moveTo>
                      <a:pt x="2141" y="5243"/>
                    </a:moveTo>
                    <a:lnTo>
                      <a:pt x="2141" y="5243"/>
                    </a:lnTo>
                    <a:cubicBezTo>
                      <a:pt x="2170" y="5286"/>
                      <a:pt x="2199" y="5316"/>
                      <a:pt x="2215" y="5345"/>
                    </a:cubicBezTo>
                    <a:lnTo>
                      <a:pt x="2215" y="5345"/>
                    </a:lnTo>
                    <a:cubicBezTo>
                      <a:pt x="2184" y="5314"/>
                      <a:pt x="1968" y="5272"/>
                      <a:pt x="2141" y="5243"/>
                    </a:cubicBezTo>
                    <a:close/>
                    <a:moveTo>
                      <a:pt x="2219" y="5259"/>
                    </a:moveTo>
                    <a:lnTo>
                      <a:pt x="2219" y="5259"/>
                    </a:lnTo>
                    <a:cubicBezTo>
                      <a:pt x="2234" y="5274"/>
                      <a:pt x="2265" y="5290"/>
                      <a:pt x="2296" y="5305"/>
                    </a:cubicBezTo>
                    <a:cubicBezTo>
                      <a:pt x="2312" y="5321"/>
                      <a:pt x="2327" y="5336"/>
                      <a:pt x="2296" y="5352"/>
                    </a:cubicBezTo>
                    <a:cubicBezTo>
                      <a:pt x="2265" y="5321"/>
                      <a:pt x="2250" y="5290"/>
                      <a:pt x="2219" y="5259"/>
                    </a:cubicBezTo>
                    <a:close/>
                    <a:moveTo>
                      <a:pt x="2812" y="5401"/>
                    </a:moveTo>
                    <a:cubicBezTo>
                      <a:pt x="2823" y="5403"/>
                      <a:pt x="2833" y="5407"/>
                      <a:pt x="2839" y="5414"/>
                    </a:cubicBezTo>
                    <a:cubicBezTo>
                      <a:pt x="2828" y="5414"/>
                      <a:pt x="2825" y="5406"/>
                      <a:pt x="2812" y="5401"/>
                    </a:cubicBezTo>
                    <a:close/>
                    <a:moveTo>
                      <a:pt x="1706" y="6638"/>
                    </a:moveTo>
                    <a:cubicBezTo>
                      <a:pt x="1702" y="6639"/>
                      <a:pt x="1701" y="6639"/>
                      <a:pt x="1707" y="6639"/>
                    </a:cubicBezTo>
                    <a:lnTo>
                      <a:pt x="1706" y="6638"/>
                    </a:lnTo>
                    <a:close/>
                    <a:moveTo>
                      <a:pt x="1935" y="6608"/>
                    </a:moveTo>
                    <a:cubicBezTo>
                      <a:pt x="1924" y="6608"/>
                      <a:pt x="1924" y="6609"/>
                      <a:pt x="1924" y="6623"/>
                    </a:cubicBezTo>
                    <a:cubicBezTo>
                      <a:pt x="1908" y="6639"/>
                      <a:pt x="1893" y="6639"/>
                      <a:pt x="1877" y="6654"/>
                    </a:cubicBezTo>
                    <a:cubicBezTo>
                      <a:pt x="1853" y="6654"/>
                      <a:pt x="1830" y="6657"/>
                      <a:pt x="1812" y="6657"/>
                    </a:cubicBezTo>
                    <a:cubicBezTo>
                      <a:pt x="1786" y="6657"/>
                      <a:pt x="1769" y="6651"/>
                      <a:pt x="1769" y="6623"/>
                    </a:cubicBezTo>
                    <a:cubicBezTo>
                      <a:pt x="1815" y="6623"/>
                      <a:pt x="1860" y="6608"/>
                      <a:pt x="1935" y="6608"/>
                    </a:cubicBezTo>
                    <a:close/>
                    <a:moveTo>
                      <a:pt x="4421" y="1"/>
                    </a:moveTo>
                    <a:lnTo>
                      <a:pt x="4421" y="1"/>
                    </a:lnTo>
                    <a:cubicBezTo>
                      <a:pt x="4064" y="140"/>
                      <a:pt x="3521" y="171"/>
                      <a:pt x="3242" y="327"/>
                    </a:cubicBezTo>
                    <a:lnTo>
                      <a:pt x="3366" y="466"/>
                    </a:lnTo>
                    <a:cubicBezTo>
                      <a:pt x="3325" y="526"/>
                      <a:pt x="3299" y="548"/>
                      <a:pt x="3281" y="548"/>
                    </a:cubicBezTo>
                    <a:cubicBezTo>
                      <a:pt x="3235" y="548"/>
                      <a:pt x="3242" y="401"/>
                      <a:pt x="3170" y="401"/>
                    </a:cubicBezTo>
                    <a:cubicBezTo>
                      <a:pt x="3156" y="401"/>
                      <a:pt x="3139" y="406"/>
                      <a:pt x="3118" y="420"/>
                    </a:cubicBezTo>
                    <a:lnTo>
                      <a:pt x="3118" y="575"/>
                    </a:lnTo>
                    <a:lnTo>
                      <a:pt x="3103" y="575"/>
                    </a:lnTo>
                    <a:cubicBezTo>
                      <a:pt x="3103" y="575"/>
                      <a:pt x="3072" y="776"/>
                      <a:pt x="3072" y="776"/>
                    </a:cubicBezTo>
                    <a:cubicBezTo>
                      <a:pt x="3149" y="714"/>
                      <a:pt x="3041" y="637"/>
                      <a:pt x="3165" y="637"/>
                    </a:cubicBezTo>
                    <a:cubicBezTo>
                      <a:pt x="3173" y="636"/>
                      <a:pt x="3180" y="635"/>
                      <a:pt x="3187" y="635"/>
                    </a:cubicBezTo>
                    <a:cubicBezTo>
                      <a:pt x="3283" y="635"/>
                      <a:pt x="3244" y="736"/>
                      <a:pt x="3273" y="823"/>
                    </a:cubicBezTo>
                    <a:cubicBezTo>
                      <a:pt x="3222" y="823"/>
                      <a:pt x="3135" y="899"/>
                      <a:pt x="3098" y="899"/>
                    </a:cubicBezTo>
                    <a:cubicBezTo>
                      <a:pt x="3079" y="899"/>
                      <a:pt x="3072" y="880"/>
                      <a:pt x="3087" y="823"/>
                    </a:cubicBezTo>
                    <a:lnTo>
                      <a:pt x="3087" y="823"/>
                    </a:lnTo>
                    <a:cubicBezTo>
                      <a:pt x="3087" y="824"/>
                      <a:pt x="3010" y="1102"/>
                      <a:pt x="3010" y="1102"/>
                    </a:cubicBezTo>
                    <a:cubicBezTo>
                      <a:pt x="2963" y="1055"/>
                      <a:pt x="2979" y="993"/>
                      <a:pt x="2979" y="962"/>
                    </a:cubicBezTo>
                    <a:lnTo>
                      <a:pt x="2979" y="962"/>
                    </a:lnTo>
                    <a:cubicBezTo>
                      <a:pt x="2979" y="962"/>
                      <a:pt x="2886" y="1086"/>
                      <a:pt x="2886" y="1086"/>
                    </a:cubicBezTo>
                    <a:lnTo>
                      <a:pt x="2870" y="1071"/>
                    </a:lnTo>
                    <a:cubicBezTo>
                      <a:pt x="2824" y="1211"/>
                      <a:pt x="2699" y="1335"/>
                      <a:pt x="2715" y="1490"/>
                    </a:cubicBezTo>
                    <a:cubicBezTo>
                      <a:pt x="2742" y="1483"/>
                      <a:pt x="2763" y="1479"/>
                      <a:pt x="2780" y="1479"/>
                    </a:cubicBezTo>
                    <a:cubicBezTo>
                      <a:pt x="2908" y="1479"/>
                      <a:pt x="2771" y="1666"/>
                      <a:pt x="2839" y="1707"/>
                    </a:cubicBezTo>
                    <a:cubicBezTo>
                      <a:pt x="2834" y="1709"/>
                      <a:pt x="2828" y="1711"/>
                      <a:pt x="2821" y="1711"/>
                    </a:cubicBezTo>
                    <a:cubicBezTo>
                      <a:pt x="2742" y="1711"/>
                      <a:pt x="2546" y="1551"/>
                      <a:pt x="2560" y="1366"/>
                    </a:cubicBezTo>
                    <a:lnTo>
                      <a:pt x="2560" y="1366"/>
                    </a:lnTo>
                    <a:cubicBezTo>
                      <a:pt x="2569" y="1368"/>
                      <a:pt x="2577" y="1369"/>
                      <a:pt x="2584" y="1369"/>
                    </a:cubicBezTo>
                    <a:cubicBezTo>
                      <a:pt x="2666" y="1369"/>
                      <a:pt x="2657" y="1221"/>
                      <a:pt x="2699" y="1164"/>
                    </a:cubicBezTo>
                    <a:lnTo>
                      <a:pt x="2699" y="1164"/>
                    </a:lnTo>
                    <a:cubicBezTo>
                      <a:pt x="2591" y="1195"/>
                      <a:pt x="2622" y="1288"/>
                      <a:pt x="2575" y="1350"/>
                    </a:cubicBezTo>
                    <a:cubicBezTo>
                      <a:pt x="2570" y="1317"/>
                      <a:pt x="2549" y="1308"/>
                      <a:pt x="2522" y="1308"/>
                    </a:cubicBezTo>
                    <a:cubicBezTo>
                      <a:pt x="2484" y="1308"/>
                      <a:pt x="2436" y="1326"/>
                      <a:pt x="2401" y="1326"/>
                    </a:cubicBezTo>
                    <a:cubicBezTo>
                      <a:pt x="2390" y="1326"/>
                      <a:pt x="2381" y="1324"/>
                      <a:pt x="2374" y="1319"/>
                    </a:cubicBezTo>
                    <a:cubicBezTo>
                      <a:pt x="2343" y="1273"/>
                      <a:pt x="2265" y="1149"/>
                      <a:pt x="2389" y="1102"/>
                    </a:cubicBezTo>
                    <a:cubicBezTo>
                      <a:pt x="2415" y="1080"/>
                      <a:pt x="2435" y="1071"/>
                      <a:pt x="2451" y="1071"/>
                    </a:cubicBezTo>
                    <a:cubicBezTo>
                      <a:pt x="2504" y="1071"/>
                      <a:pt x="2514" y="1160"/>
                      <a:pt x="2523" y="1160"/>
                    </a:cubicBezTo>
                    <a:cubicBezTo>
                      <a:pt x="2525" y="1160"/>
                      <a:pt x="2527" y="1157"/>
                      <a:pt x="2529" y="1149"/>
                    </a:cubicBezTo>
                    <a:cubicBezTo>
                      <a:pt x="2549" y="1162"/>
                      <a:pt x="2566" y="1167"/>
                      <a:pt x="2581" y="1167"/>
                    </a:cubicBezTo>
                    <a:cubicBezTo>
                      <a:pt x="2671" y="1167"/>
                      <a:pt x="2684" y="958"/>
                      <a:pt x="2777" y="931"/>
                    </a:cubicBezTo>
                    <a:cubicBezTo>
                      <a:pt x="2793" y="931"/>
                      <a:pt x="2777" y="978"/>
                      <a:pt x="2777" y="993"/>
                    </a:cubicBezTo>
                    <a:cubicBezTo>
                      <a:pt x="2839" y="916"/>
                      <a:pt x="2994" y="792"/>
                      <a:pt x="2932" y="699"/>
                    </a:cubicBezTo>
                    <a:lnTo>
                      <a:pt x="2932" y="699"/>
                    </a:lnTo>
                    <a:cubicBezTo>
                      <a:pt x="2932" y="699"/>
                      <a:pt x="2901" y="745"/>
                      <a:pt x="2870" y="807"/>
                    </a:cubicBezTo>
                    <a:cubicBezTo>
                      <a:pt x="2824" y="869"/>
                      <a:pt x="2808" y="916"/>
                      <a:pt x="2808" y="916"/>
                    </a:cubicBezTo>
                    <a:cubicBezTo>
                      <a:pt x="2746" y="916"/>
                      <a:pt x="2793" y="792"/>
                      <a:pt x="2684" y="792"/>
                    </a:cubicBezTo>
                    <a:cubicBezTo>
                      <a:pt x="2668" y="854"/>
                      <a:pt x="2637" y="900"/>
                      <a:pt x="2560" y="931"/>
                    </a:cubicBezTo>
                    <a:lnTo>
                      <a:pt x="2544" y="885"/>
                    </a:lnTo>
                    <a:cubicBezTo>
                      <a:pt x="2374" y="916"/>
                      <a:pt x="2250" y="1086"/>
                      <a:pt x="2188" y="1226"/>
                    </a:cubicBezTo>
                    <a:cubicBezTo>
                      <a:pt x="2358" y="1428"/>
                      <a:pt x="2420" y="1583"/>
                      <a:pt x="2575" y="1800"/>
                    </a:cubicBezTo>
                    <a:cubicBezTo>
                      <a:pt x="2451" y="1955"/>
                      <a:pt x="2328" y="2094"/>
                      <a:pt x="2157" y="2234"/>
                    </a:cubicBezTo>
                    <a:lnTo>
                      <a:pt x="2157" y="2234"/>
                    </a:lnTo>
                    <a:cubicBezTo>
                      <a:pt x="2157" y="2233"/>
                      <a:pt x="2156" y="2233"/>
                      <a:pt x="2156" y="2232"/>
                    </a:cubicBezTo>
                    <a:lnTo>
                      <a:pt x="2156" y="2232"/>
                    </a:lnTo>
                    <a:cubicBezTo>
                      <a:pt x="2156" y="2233"/>
                      <a:pt x="2156" y="2234"/>
                      <a:pt x="2157" y="2234"/>
                    </a:cubicBezTo>
                    <a:cubicBezTo>
                      <a:pt x="2157" y="2234"/>
                      <a:pt x="2157" y="2234"/>
                      <a:pt x="2157" y="2234"/>
                    </a:cubicBezTo>
                    <a:lnTo>
                      <a:pt x="2157" y="2234"/>
                    </a:lnTo>
                    <a:cubicBezTo>
                      <a:pt x="2199" y="2262"/>
                      <a:pt x="2237" y="2294"/>
                      <a:pt x="2265" y="2327"/>
                    </a:cubicBezTo>
                    <a:cubicBezTo>
                      <a:pt x="2208" y="2339"/>
                      <a:pt x="2184" y="2401"/>
                      <a:pt x="2132" y="2401"/>
                    </a:cubicBezTo>
                    <a:cubicBezTo>
                      <a:pt x="2113" y="2401"/>
                      <a:pt x="2092" y="2394"/>
                      <a:pt x="2064" y="2374"/>
                    </a:cubicBezTo>
                    <a:lnTo>
                      <a:pt x="2064" y="2374"/>
                    </a:lnTo>
                    <a:cubicBezTo>
                      <a:pt x="2126" y="2498"/>
                      <a:pt x="2110" y="2699"/>
                      <a:pt x="2234" y="2746"/>
                    </a:cubicBezTo>
                    <a:cubicBezTo>
                      <a:pt x="2234" y="2746"/>
                      <a:pt x="2234" y="2762"/>
                      <a:pt x="2234" y="2762"/>
                    </a:cubicBezTo>
                    <a:cubicBezTo>
                      <a:pt x="2211" y="2759"/>
                      <a:pt x="2187" y="2758"/>
                      <a:pt x="2164" y="2758"/>
                    </a:cubicBezTo>
                    <a:cubicBezTo>
                      <a:pt x="2032" y="2758"/>
                      <a:pt x="1903" y="2798"/>
                      <a:pt x="1784" y="2917"/>
                    </a:cubicBezTo>
                    <a:cubicBezTo>
                      <a:pt x="1769" y="2948"/>
                      <a:pt x="1831" y="3010"/>
                      <a:pt x="1939" y="3056"/>
                    </a:cubicBezTo>
                    <a:cubicBezTo>
                      <a:pt x="1893" y="3072"/>
                      <a:pt x="1846" y="3087"/>
                      <a:pt x="1815" y="3118"/>
                    </a:cubicBezTo>
                    <a:cubicBezTo>
                      <a:pt x="1784" y="3072"/>
                      <a:pt x="1738" y="3010"/>
                      <a:pt x="1753" y="2963"/>
                    </a:cubicBezTo>
                    <a:lnTo>
                      <a:pt x="1753" y="2963"/>
                    </a:lnTo>
                    <a:lnTo>
                      <a:pt x="1567" y="3196"/>
                    </a:lnTo>
                    <a:lnTo>
                      <a:pt x="1521" y="3149"/>
                    </a:lnTo>
                    <a:lnTo>
                      <a:pt x="1536" y="3289"/>
                    </a:lnTo>
                    <a:cubicBezTo>
                      <a:pt x="1536" y="3236"/>
                      <a:pt x="1579" y="3191"/>
                      <a:pt x="1635" y="3191"/>
                    </a:cubicBezTo>
                    <a:cubicBezTo>
                      <a:pt x="1662" y="3191"/>
                      <a:pt x="1692" y="3202"/>
                      <a:pt x="1722" y="3227"/>
                    </a:cubicBezTo>
                    <a:cubicBezTo>
                      <a:pt x="1738" y="3397"/>
                      <a:pt x="1583" y="3397"/>
                      <a:pt x="1660" y="3568"/>
                    </a:cubicBezTo>
                    <a:cubicBezTo>
                      <a:pt x="1459" y="3459"/>
                      <a:pt x="1412" y="3475"/>
                      <a:pt x="1319" y="3382"/>
                    </a:cubicBezTo>
                    <a:cubicBezTo>
                      <a:pt x="1319" y="3366"/>
                      <a:pt x="1335" y="3366"/>
                      <a:pt x="1335" y="3366"/>
                    </a:cubicBezTo>
                    <a:cubicBezTo>
                      <a:pt x="1242" y="3273"/>
                      <a:pt x="1180" y="3118"/>
                      <a:pt x="1195" y="3041"/>
                    </a:cubicBezTo>
                    <a:lnTo>
                      <a:pt x="1195" y="3041"/>
                    </a:lnTo>
                    <a:cubicBezTo>
                      <a:pt x="993" y="3242"/>
                      <a:pt x="1102" y="3211"/>
                      <a:pt x="931" y="3397"/>
                    </a:cubicBezTo>
                    <a:cubicBezTo>
                      <a:pt x="807" y="3351"/>
                      <a:pt x="916" y="3134"/>
                      <a:pt x="807" y="3134"/>
                    </a:cubicBezTo>
                    <a:lnTo>
                      <a:pt x="978" y="2979"/>
                    </a:lnTo>
                    <a:lnTo>
                      <a:pt x="978" y="2979"/>
                    </a:lnTo>
                    <a:cubicBezTo>
                      <a:pt x="962" y="3010"/>
                      <a:pt x="993" y="3041"/>
                      <a:pt x="993" y="3056"/>
                    </a:cubicBezTo>
                    <a:cubicBezTo>
                      <a:pt x="993" y="2886"/>
                      <a:pt x="1133" y="2901"/>
                      <a:pt x="1055" y="2715"/>
                    </a:cubicBezTo>
                    <a:cubicBezTo>
                      <a:pt x="1063" y="2713"/>
                      <a:pt x="1069" y="2711"/>
                      <a:pt x="1075" y="2711"/>
                    </a:cubicBezTo>
                    <a:cubicBezTo>
                      <a:pt x="1129" y="2711"/>
                      <a:pt x="1104" y="2821"/>
                      <a:pt x="1129" y="2821"/>
                    </a:cubicBezTo>
                    <a:cubicBezTo>
                      <a:pt x="1133" y="2821"/>
                      <a:pt x="1140" y="2817"/>
                      <a:pt x="1148" y="2808"/>
                    </a:cubicBezTo>
                    <a:lnTo>
                      <a:pt x="1148" y="2808"/>
                    </a:lnTo>
                    <a:cubicBezTo>
                      <a:pt x="1133" y="2886"/>
                      <a:pt x="1226" y="3010"/>
                      <a:pt x="1304" y="3087"/>
                    </a:cubicBezTo>
                    <a:cubicBezTo>
                      <a:pt x="1428" y="2979"/>
                      <a:pt x="1195" y="2932"/>
                      <a:pt x="1226" y="2777"/>
                    </a:cubicBezTo>
                    <a:lnTo>
                      <a:pt x="1381" y="2746"/>
                    </a:lnTo>
                    <a:cubicBezTo>
                      <a:pt x="1389" y="2707"/>
                      <a:pt x="1373" y="2699"/>
                      <a:pt x="1352" y="2699"/>
                    </a:cubicBezTo>
                    <a:cubicBezTo>
                      <a:pt x="1338" y="2699"/>
                      <a:pt x="1321" y="2703"/>
                      <a:pt x="1307" y="2703"/>
                    </a:cubicBezTo>
                    <a:cubicBezTo>
                      <a:pt x="1300" y="2703"/>
                      <a:pt x="1293" y="2702"/>
                      <a:pt x="1288" y="2699"/>
                    </a:cubicBezTo>
                    <a:cubicBezTo>
                      <a:pt x="1304" y="2622"/>
                      <a:pt x="1381" y="2637"/>
                      <a:pt x="1412" y="2591"/>
                    </a:cubicBezTo>
                    <a:cubicBezTo>
                      <a:pt x="1400" y="2591"/>
                      <a:pt x="1385" y="2593"/>
                      <a:pt x="1369" y="2593"/>
                    </a:cubicBezTo>
                    <a:cubicBezTo>
                      <a:pt x="1346" y="2593"/>
                      <a:pt x="1322" y="2588"/>
                      <a:pt x="1304" y="2560"/>
                    </a:cubicBezTo>
                    <a:cubicBezTo>
                      <a:pt x="1426" y="2533"/>
                      <a:pt x="1441" y="2446"/>
                      <a:pt x="1579" y="2446"/>
                    </a:cubicBezTo>
                    <a:cubicBezTo>
                      <a:pt x="1598" y="2446"/>
                      <a:pt x="1619" y="2447"/>
                      <a:pt x="1643" y="2451"/>
                    </a:cubicBezTo>
                    <a:lnTo>
                      <a:pt x="1643" y="2451"/>
                    </a:lnTo>
                    <a:cubicBezTo>
                      <a:pt x="1536" y="2434"/>
                      <a:pt x="1490" y="2265"/>
                      <a:pt x="1490" y="2219"/>
                    </a:cubicBezTo>
                    <a:lnTo>
                      <a:pt x="1226" y="2265"/>
                    </a:lnTo>
                    <a:cubicBezTo>
                      <a:pt x="1133" y="2513"/>
                      <a:pt x="978" y="2591"/>
                      <a:pt x="916" y="2870"/>
                    </a:cubicBezTo>
                    <a:lnTo>
                      <a:pt x="869" y="2824"/>
                    </a:lnTo>
                    <a:lnTo>
                      <a:pt x="869" y="2824"/>
                    </a:lnTo>
                    <a:cubicBezTo>
                      <a:pt x="451" y="3087"/>
                      <a:pt x="993" y="3304"/>
                      <a:pt x="838" y="3630"/>
                    </a:cubicBezTo>
                    <a:cubicBezTo>
                      <a:pt x="815" y="3619"/>
                      <a:pt x="797" y="3615"/>
                      <a:pt x="783" y="3615"/>
                    </a:cubicBezTo>
                    <a:cubicBezTo>
                      <a:pt x="713" y="3615"/>
                      <a:pt x="748" y="3729"/>
                      <a:pt x="693" y="3729"/>
                    </a:cubicBezTo>
                    <a:cubicBezTo>
                      <a:pt x="680" y="3729"/>
                      <a:pt x="662" y="3723"/>
                      <a:pt x="637" y="3708"/>
                    </a:cubicBezTo>
                    <a:cubicBezTo>
                      <a:pt x="699" y="3615"/>
                      <a:pt x="621" y="3599"/>
                      <a:pt x="528" y="3584"/>
                    </a:cubicBezTo>
                    <a:lnTo>
                      <a:pt x="528" y="3584"/>
                    </a:lnTo>
                    <a:cubicBezTo>
                      <a:pt x="559" y="3677"/>
                      <a:pt x="652" y="3770"/>
                      <a:pt x="544" y="3863"/>
                    </a:cubicBezTo>
                    <a:cubicBezTo>
                      <a:pt x="482" y="3785"/>
                      <a:pt x="358" y="3863"/>
                      <a:pt x="389" y="3723"/>
                    </a:cubicBezTo>
                    <a:lnTo>
                      <a:pt x="389" y="3723"/>
                    </a:lnTo>
                    <a:cubicBezTo>
                      <a:pt x="264" y="3863"/>
                      <a:pt x="249" y="3987"/>
                      <a:pt x="358" y="4126"/>
                    </a:cubicBezTo>
                    <a:cubicBezTo>
                      <a:pt x="389" y="4499"/>
                      <a:pt x="140" y="4142"/>
                      <a:pt x="109" y="4530"/>
                    </a:cubicBezTo>
                    <a:cubicBezTo>
                      <a:pt x="109" y="4530"/>
                      <a:pt x="63" y="4452"/>
                      <a:pt x="63" y="4452"/>
                    </a:cubicBezTo>
                    <a:cubicBezTo>
                      <a:pt x="63" y="4452"/>
                      <a:pt x="47" y="4514"/>
                      <a:pt x="32" y="4576"/>
                    </a:cubicBezTo>
                    <a:cubicBezTo>
                      <a:pt x="16" y="4654"/>
                      <a:pt x="1" y="4716"/>
                      <a:pt x="1" y="4716"/>
                    </a:cubicBezTo>
                    <a:cubicBezTo>
                      <a:pt x="1" y="4716"/>
                      <a:pt x="125" y="4654"/>
                      <a:pt x="125" y="4654"/>
                    </a:cubicBezTo>
                    <a:lnTo>
                      <a:pt x="140" y="5057"/>
                    </a:lnTo>
                    <a:cubicBezTo>
                      <a:pt x="162" y="5147"/>
                      <a:pt x="182" y="5179"/>
                      <a:pt x="202" y="5179"/>
                    </a:cubicBezTo>
                    <a:cubicBezTo>
                      <a:pt x="249" y="5179"/>
                      <a:pt x="291" y="4991"/>
                      <a:pt x="332" y="4991"/>
                    </a:cubicBezTo>
                    <a:cubicBezTo>
                      <a:pt x="336" y="4991"/>
                      <a:pt x="339" y="4992"/>
                      <a:pt x="342" y="4995"/>
                    </a:cubicBezTo>
                    <a:lnTo>
                      <a:pt x="233" y="4902"/>
                    </a:lnTo>
                    <a:cubicBezTo>
                      <a:pt x="295" y="4747"/>
                      <a:pt x="218" y="4576"/>
                      <a:pt x="326" y="4576"/>
                    </a:cubicBezTo>
                    <a:cubicBezTo>
                      <a:pt x="280" y="4762"/>
                      <a:pt x="404" y="4731"/>
                      <a:pt x="435" y="4840"/>
                    </a:cubicBezTo>
                    <a:lnTo>
                      <a:pt x="435" y="4638"/>
                    </a:lnTo>
                    <a:lnTo>
                      <a:pt x="544" y="4623"/>
                    </a:lnTo>
                    <a:cubicBezTo>
                      <a:pt x="590" y="4468"/>
                      <a:pt x="652" y="4375"/>
                      <a:pt x="575" y="4250"/>
                    </a:cubicBezTo>
                    <a:lnTo>
                      <a:pt x="575" y="4250"/>
                    </a:lnTo>
                    <a:cubicBezTo>
                      <a:pt x="513" y="4297"/>
                      <a:pt x="637" y="4375"/>
                      <a:pt x="544" y="4406"/>
                    </a:cubicBezTo>
                    <a:cubicBezTo>
                      <a:pt x="404" y="4281"/>
                      <a:pt x="466" y="4095"/>
                      <a:pt x="482" y="3925"/>
                    </a:cubicBezTo>
                    <a:lnTo>
                      <a:pt x="482" y="3925"/>
                    </a:lnTo>
                    <a:cubicBezTo>
                      <a:pt x="486" y="3927"/>
                      <a:pt x="491" y="3928"/>
                      <a:pt x="496" y="3928"/>
                    </a:cubicBezTo>
                    <a:cubicBezTo>
                      <a:pt x="514" y="3928"/>
                      <a:pt x="532" y="3914"/>
                      <a:pt x="550" y="3914"/>
                    </a:cubicBezTo>
                    <a:cubicBezTo>
                      <a:pt x="558" y="3914"/>
                      <a:pt x="567" y="3917"/>
                      <a:pt x="575" y="3925"/>
                    </a:cubicBezTo>
                    <a:cubicBezTo>
                      <a:pt x="575" y="3940"/>
                      <a:pt x="575" y="3971"/>
                      <a:pt x="559" y="3971"/>
                    </a:cubicBezTo>
                    <a:cubicBezTo>
                      <a:pt x="598" y="3991"/>
                      <a:pt x="618" y="4034"/>
                      <a:pt x="651" y="4034"/>
                    </a:cubicBezTo>
                    <a:cubicBezTo>
                      <a:pt x="671" y="4034"/>
                      <a:pt x="695" y="4018"/>
                      <a:pt x="730" y="3971"/>
                    </a:cubicBezTo>
                    <a:cubicBezTo>
                      <a:pt x="823" y="4080"/>
                      <a:pt x="962" y="4250"/>
                      <a:pt x="993" y="4266"/>
                    </a:cubicBezTo>
                    <a:cubicBezTo>
                      <a:pt x="993" y="4343"/>
                      <a:pt x="962" y="4468"/>
                      <a:pt x="900" y="4514"/>
                    </a:cubicBezTo>
                    <a:lnTo>
                      <a:pt x="869" y="4514"/>
                    </a:lnTo>
                    <a:cubicBezTo>
                      <a:pt x="839" y="4574"/>
                      <a:pt x="882" y="4763"/>
                      <a:pt x="788" y="4763"/>
                    </a:cubicBezTo>
                    <a:cubicBezTo>
                      <a:pt x="784" y="4763"/>
                      <a:pt x="780" y="4763"/>
                      <a:pt x="776" y="4762"/>
                    </a:cubicBezTo>
                    <a:lnTo>
                      <a:pt x="776" y="4762"/>
                    </a:lnTo>
                    <a:cubicBezTo>
                      <a:pt x="787" y="4807"/>
                      <a:pt x="782" y="4909"/>
                      <a:pt x="820" y="4909"/>
                    </a:cubicBezTo>
                    <a:cubicBezTo>
                      <a:pt x="834" y="4909"/>
                      <a:pt x="855" y="4894"/>
                      <a:pt x="885" y="4855"/>
                    </a:cubicBezTo>
                    <a:cubicBezTo>
                      <a:pt x="885" y="4855"/>
                      <a:pt x="885" y="4855"/>
                      <a:pt x="885" y="4855"/>
                    </a:cubicBezTo>
                    <a:cubicBezTo>
                      <a:pt x="885" y="4855"/>
                      <a:pt x="885" y="5135"/>
                      <a:pt x="900" y="5165"/>
                    </a:cubicBezTo>
                    <a:cubicBezTo>
                      <a:pt x="872" y="5154"/>
                      <a:pt x="848" y="5149"/>
                      <a:pt x="825" y="5149"/>
                    </a:cubicBezTo>
                    <a:cubicBezTo>
                      <a:pt x="760" y="5149"/>
                      <a:pt x="714" y="5189"/>
                      <a:pt x="668" y="5212"/>
                    </a:cubicBezTo>
                    <a:cubicBezTo>
                      <a:pt x="651" y="5220"/>
                      <a:pt x="635" y="5226"/>
                      <a:pt x="618" y="5226"/>
                    </a:cubicBezTo>
                    <a:cubicBezTo>
                      <a:pt x="572" y="5226"/>
                      <a:pt x="527" y="5181"/>
                      <a:pt x="482" y="5010"/>
                    </a:cubicBezTo>
                    <a:cubicBezTo>
                      <a:pt x="482" y="5010"/>
                      <a:pt x="482" y="5026"/>
                      <a:pt x="482" y="5072"/>
                    </a:cubicBezTo>
                    <a:cubicBezTo>
                      <a:pt x="482" y="5103"/>
                      <a:pt x="482" y="5165"/>
                      <a:pt x="482" y="5259"/>
                    </a:cubicBezTo>
                    <a:lnTo>
                      <a:pt x="1706" y="6638"/>
                    </a:lnTo>
                    <a:lnTo>
                      <a:pt x="1706" y="6638"/>
                    </a:lnTo>
                    <a:cubicBezTo>
                      <a:pt x="1715" y="6637"/>
                      <a:pt x="1739" y="6634"/>
                      <a:pt x="1769" y="6623"/>
                    </a:cubicBezTo>
                    <a:lnTo>
                      <a:pt x="1769" y="6623"/>
                    </a:lnTo>
                    <a:cubicBezTo>
                      <a:pt x="1660" y="6701"/>
                      <a:pt x="1676" y="6747"/>
                      <a:pt x="1769" y="6778"/>
                    </a:cubicBezTo>
                    <a:cubicBezTo>
                      <a:pt x="1826" y="6801"/>
                      <a:pt x="1941" y="6816"/>
                      <a:pt x="2047" y="6816"/>
                    </a:cubicBezTo>
                    <a:cubicBezTo>
                      <a:pt x="2086" y="6816"/>
                      <a:pt x="2123" y="6814"/>
                      <a:pt x="2157" y="6810"/>
                    </a:cubicBezTo>
                    <a:lnTo>
                      <a:pt x="2203" y="6670"/>
                    </a:lnTo>
                    <a:cubicBezTo>
                      <a:pt x="2325" y="6686"/>
                      <a:pt x="2421" y="6711"/>
                      <a:pt x="2513" y="6711"/>
                    </a:cubicBezTo>
                    <a:cubicBezTo>
                      <a:pt x="2598" y="6711"/>
                      <a:pt x="2681" y="6690"/>
                      <a:pt x="2777" y="6623"/>
                    </a:cubicBezTo>
                    <a:cubicBezTo>
                      <a:pt x="2777" y="6623"/>
                      <a:pt x="2855" y="6468"/>
                      <a:pt x="2901" y="6329"/>
                    </a:cubicBezTo>
                    <a:cubicBezTo>
                      <a:pt x="2932" y="6174"/>
                      <a:pt x="2963" y="6034"/>
                      <a:pt x="2963" y="6034"/>
                    </a:cubicBezTo>
                    <a:cubicBezTo>
                      <a:pt x="2979" y="6003"/>
                      <a:pt x="3010" y="5972"/>
                      <a:pt x="3025" y="5956"/>
                    </a:cubicBezTo>
                    <a:cubicBezTo>
                      <a:pt x="3034" y="5960"/>
                      <a:pt x="3044" y="5962"/>
                      <a:pt x="3053" y="5962"/>
                    </a:cubicBezTo>
                    <a:cubicBezTo>
                      <a:pt x="3094" y="5962"/>
                      <a:pt x="3136" y="5935"/>
                      <a:pt x="3169" y="5935"/>
                    </a:cubicBezTo>
                    <a:cubicBezTo>
                      <a:pt x="3194" y="5935"/>
                      <a:pt x="3215" y="5950"/>
                      <a:pt x="3227" y="6003"/>
                    </a:cubicBezTo>
                    <a:cubicBezTo>
                      <a:pt x="3273" y="6034"/>
                      <a:pt x="3242" y="6096"/>
                      <a:pt x="3180" y="6112"/>
                    </a:cubicBezTo>
                    <a:cubicBezTo>
                      <a:pt x="3165" y="6112"/>
                      <a:pt x="3165" y="6081"/>
                      <a:pt x="3149" y="6081"/>
                    </a:cubicBezTo>
                    <a:cubicBezTo>
                      <a:pt x="3180" y="6158"/>
                      <a:pt x="3211" y="6236"/>
                      <a:pt x="3335" y="6251"/>
                    </a:cubicBezTo>
                    <a:cubicBezTo>
                      <a:pt x="3242" y="6282"/>
                      <a:pt x="3227" y="6282"/>
                      <a:pt x="3211" y="6360"/>
                    </a:cubicBezTo>
                    <a:lnTo>
                      <a:pt x="3289" y="6329"/>
                    </a:lnTo>
                    <a:lnTo>
                      <a:pt x="3289" y="6329"/>
                    </a:lnTo>
                    <a:cubicBezTo>
                      <a:pt x="3211" y="6422"/>
                      <a:pt x="3056" y="6685"/>
                      <a:pt x="3103" y="6778"/>
                    </a:cubicBezTo>
                    <a:cubicBezTo>
                      <a:pt x="3094" y="6689"/>
                      <a:pt x="3142" y="6677"/>
                      <a:pt x="3203" y="6677"/>
                    </a:cubicBezTo>
                    <a:cubicBezTo>
                      <a:pt x="3224" y="6677"/>
                      <a:pt x="3246" y="6678"/>
                      <a:pt x="3269" y="6678"/>
                    </a:cubicBezTo>
                    <a:cubicBezTo>
                      <a:pt x="3292" y="6678"/>
                      <a:pt x="3315" y="6677"/>
                      <a:pt x="3335" y="6670"/>
                    </a:cubicBezTo>
                    <a:lnTo>
                      <a:pt x="3335" y="6670"/>
                    </a:lnTo>
                    <a:cubicBezTo>
                      <a:pt x="3293" y="6726"/>
                      <a:pt x="3214" y="6845"/>
                      <a:pt x="3278" y="6845"/>
                    </a:cubicBezTo>
                    <a:cubicBezTo>
                      <a:pt x="3285" y="6845"/>
                      <a:pt x="3294" y="6844"/>
                      <a:pt x="3304" y="6841"/>
                    </a:cubicBezTo>
                    <a:cubicBezTo>
                      <a:pt x="3320" y="6794"/>
                      <a:pt x="3382" y="6732"/>
                      <a:pt x="3397" y="6670"/>
                    </a:cubicBezTo>
                    <a:cubicBezTo>
                      <a:pt x="3423" y="6619"/>
                      <a:pt x="3427" y="6588"/>
                      <a:pt x="3367" y="6588"/>
                    </a:cubicBezTo>
                    <a:cubicBezTo>
                      <a:pt x="3354" y="6588"/>
                      <a:pt x="3338" y="6590"/>
                      <a:pt x="3320" y="6592"/>
                    </a:cubicBezTo>
                    <a:cubicBezTo>
                      <a:pt x="3382" y="6515"/>
                      <a:pt x="3413" y="6406"/>
                      <a:pt x="3521" y="6391"/>
                    </a:cubicBezTo>
                    <a:lnTo>
                      <a:pt x="3521" y="6391"/>
                    </a:lnTo>
                    <a:cubicBezTo>
                      <a:pt x="3475" y="6515"/>
                      <a:pt x="3552" y="6515"/>
                      <a:pt x="3584" y="6608"/>
                    </a:cubicBezTo>
                    <a:cubicBezTo>
                      <a:pt x="3615" y="6484"/>
                      <a:pt x="3552" y="6406"/>
                      <a:pt x="3537" y="6360"/>
                    </a:cubicBezTo>
                    <a:cubicBezTo>
                      <a:pt x="3578" y="6349"/>
                      <a:pt x="3621" y="6346"/>
                      <a:pt x="3664" y="6346"/>
                    </a:cubicBezTo>
                    <a:cubicBezTo>
                      <a:pt x="3751" y="6346"/>
                      <a:pt x="3837" y="6360"/>
                      <a:pt x="3909" y="6360"/>
                    </a:cubicBezTo>
                    <a:cubicBezTo>
                      <a:pt x="4018" y="6360"/>
                      <a:pt x="4111" y="6329"/>
                      <a:pt x="4173" y="6205"/>
                    </a:cubicBezTo>
                    <a:cubicBezTo>
                      <a:pt x="4173" y="6202"/>
                      <a:pt x="4172" y="6201"/>
                      <a:pt x="4171" y="6201"/>
                    </a:cubicBezTo>
                    <a:cubicBezTo>
                      <a:pt x="4161" y="6201"/>
                      <a:pt x="4111" y="6279"/>
                      <a:pt x="4069" y="6279"/>
                    </a:cubicBezTo>
                    <a:cubicBezTo>
                      <a:pt x="4056" y="6279"/>
                      <a:pt x="4043" y="6272"/>
                      <a:pt x="4033" y="6251"/>
                    </a:cubicBezTo>
                    <a:cubicBezTo>
                      <a:pt x="4046" y="6150"/>
                      <a:pt x="4098" y="6129"/>
                      <a:pt x="4159" y="6129"/>
                    </a:cubicBezTo>
                    <a:cubicBezTo>
                      <a:pt x="4201" y="6129"/>
                      <a:pt x="4249" y="6139"/>
                      <a:pt x="4290" y="6139"/>
                    </a:cubicBezTo>
                    <a:cubicBezTo>
                      <a:pt x="4334" y="6139"/>
                      <a:pt x="4371" y="6127"/>
                      <a:pt x="4390" y="6081"/>
                    </a:cubicBezTo>
                    <a:lnTo>
                      <a:pt x="4250" y="5988"/>
                    </a:lnTo>
                    <a:cubicBezTo>
                      <a:pt x="4266" y="5941"/>
                      <a:pt x="4328" y="5848"/>
                      <a:pt x="4359" y="5801"/>
                    </a:cubicBezTo>
                    <a:cubicBezTo>
                      <a:pt x="4406" y="5832"/>
                      <a:pt x="4592" y="5817"/>
                      <a:pt x="4545" y="5925"/>
                    </a:cubicBezTo>
                    <a:cubicBezTo>
                      <a:pt x="4778" y="5832"/>
                      <a:pt x="4452" y="5538"/>
                      <a:pt x="4654" y="5414"/>
                    </a:cubicBezTo>
                    <a:lnTo>
                      <a:pt x="4654" y="5414"/>
                    </a:lnTo>
                    <a:cubicBezTo>
                      <a:pt x="4545" y="5445"/>
                      <a:pt x="4545" y="5460"/>
                      <a:pt x="4483" y="5522"/>
                    </a:cubicBezTo>
                    <a:cubicBezTo>
                      <a:pt x="4483" y="5398"/>
                      <a:pt x="4437" y="5460"/>
                      <a:pt x="4374" y="5383"/>
                    </a:cubicBezTo>
                    <a:lnTo>
                      <a:pt x="4374" y="5383"/>
                    </a:lnTo>
                    <a:cubicBezTo>
                      <a:pt x="4383" y="5385"/>
                      <a:pt x="4392" y="5386"/>
                      <a:pt x="4400" y="5386"/>
                    </a:cubicBezTo>
                    <a:cubicBezTo>
                      <a:pt x="4460" y="5386"/>
                      <a:pt x="4504" y="5325"/>
                      <a:pt x="4531" y="5325"/>
                    </a:cubicBezTo>
                    <a:cubicBezTo>
                      <a:pt x="4546" y="5325"/>
                      <a:pt x="4556" y="5343"/>
                      <a:pt x="4561" y="5398"/>
                    </a:cubicBezTo>
                    <a:cubicBezTo>
                      <a:pt x="4576" y="5383"/>
                      <a:pt x="4623" y="5352"/>
                      <a:pt x="4654" y="5305"/>
                    </a:cubicBezTo>
                    <a:cubicBezTo>
                      <a:pt x="4685" y="5274"/>
                      <a:pt x="4700" y="5243"/>
                      <a:pt x="4685" y="5212"/>
                    </a:cubicBezTo>
                    <a:lnTo>
                      <a:pt x="4607" y="5212"/>
                    </a:lnTo>
                    <a:cubicBezTo>
                      <a:pt x="4638" y="5181"/>
                      <a:pt x="4654" y="5119"/>
                      <a:pt x="4669" y="5057"/>
                    </a:cubicBezTo>
                    <a:cubicBezTo>
                      <a:pt x="4685" y="5010"/>
                      <a:pt x="4669" y="4933"/>
                      <a:pt x="4654" y="4871"/>
                    </a:cubicBezTo>
                    <a:lnTo>
                      <a:pt x="4654" y="4871"/>
                    </a:lnTo>
                    <a:cubicBezTo>
                      <a:pt x="4561" y="4995"/>
                      <a:pt x="4685" y="5134"/>
                      <a:pt x="4576" y="5228"/>
                    </a:cubicBezTo>
                    <a:cubicBezTo>
                      <a:pt x="4558" y="5230"/>
                      <a:pt x="4543" y="5232"/>
                      <a:pt x="4530" y="5232"/>
                    </a:cubicBezTo>
                    <a:cubicBezTo>
                      <a:pt x="4400" y="5232"/>
                      <a:pt x="4511" y="5101"/>
                      <a:pt x="4328" y="5072"/>
                    </a:cubicBezTo>
                    <a:lnTo>
                      <a:pt x="4328" y="5243"/>
                    </a:lnTo>
                    <a:lnTo>
                      <a:pt x="4374" y="5212"/>
                    </a:lnTo>
                    <a:lnTo>
                      <a:pt x="4374" y="5212"/>
                    </a:lnTo>
                    <a:cubicBezTo>
                      <a:pt x="4483" y="5352"/>
                      <a:pt x="4219" y="5352"/>
                      <a:pt x="4374" y="5476"/>
                    </a:cubicBezTo>
                    <a:cubicBezTo>
                      <a:pt x="4360" y="5475"/>
                      <a:pt x="4347" y="5474"/>
                      <a:pt x="4334" y="5474"/>
                    </a:cubicBezTo>
                    <a:cubicBezTo>
                      <a:pt x="4162" y="5474"/>
                      <a:pt x="4189" y="5569"/>
                      <a:pt x="3987" y="5569"/>
                    </a:cubicBezTo>
                    <a:cubicBezTo>
                      <a:pt x="3993" y="5602"/>
                      <a:pt x="4006" y="5612"/>
                      <a:pt x="4020" y="5612"/>
                    </a:cubicBezTo>
                    <a:cubicBezTo>
                      <a:pt x="4039" y="5612"/>
                      <a:pt x="4062" y="5593"/>
                      <a:pt x="4080" y="5584"/>
                    </a:cubicBezTo>
                    <a:lnTo>
                      <a:pt x="4080" y="5584"/>
                    </a:lnTo>
                    <a:cubicBezTo>
                      <a:pt x="4018" y="5631"/>
                      <a:pt x="4142" y="5770"/>
                      <a:pt x="3987" y="5770"/>
                    </a:cubicBezTo>
                    <a:cubicBezTo>
                      <a:pt x="3940" y="5782"/>
                      <a:pt x="4008" y="5838"/>
                      <a:pt x="4078" y="5838"/>
                    </a:cubicBezTo>
                    <a:cubicBezTo>
                      <a:pt x="4094" y="5838"/>
                      <a:pt x="4111" y="5835"/>
                      <a:pt x="4127" y="5827"/>
                    </a:cubicBezTo>
                    <a:lnTo>
                      <a:pt x="4127" y="5827"/>
                    </a:lnTo>
                    <a:cubicBezTo>
                      <a:pt x="4060" y="5874"/>
                      <a:pt x="4027" y="5944"/>
                      <a:pt x="3940" y="5988"/>
                    </a:cubicBezTo>
                    <a:lnTo>
                      <a:pt x="4095" y="6019"/>
                    </a:lnTo>
                    <a:lnTo>
                      <a:pt x="4018" y="6096"/>
                    </a:lnTo>
                    <a:lnTo>
                      <a:pt x="4018" y="6096"/>
                    </a:lnTo>
                    <a:lnTo>
                      <a:pt x="4126" y="6081"/>
                    </a:lnTo>
                    <a:lnTo>
                      <a:pt x="4126" y="6081"/>
                    </a:lnTo>
                    <a:cubicBezTo>
                      <a:pt x="4005" y="6215"/>
                      <a:pt x="3826" y="6338"/>
                      <a:pt x="3649" y="6338"/>
                    </a:cubicBezTo>
                    <a:cubicBezTo>
                      <a:pt x="3622" y="6338"/>
                      <a:pt x="3595" y="6335"/>
                      <a:pt x="3568" y="6329"/>
                    </a:cubicBezTo>
                    <a:cubicBezTo>
                      <a:pt x="3661" y="6096"/>
                      <a:pt x="3909" y="5941"/>
                      <a:pt x="3847" y="5724"/>
                    </a:cubicBezTo>
                    <a:cubicBezTo>
                      <a:pt x="3845" y="5723"/>
                      <a:pt x="3843" y="5723"/>
                      <a:pt x="3841" y="5723"/>
                    </a:cubicBezTo>
                    <a:cubicBezTo>
                      <a:pt x="3799" y="5723"/>
                      <a:pt x="3826" y="5856"/>
                      <a:pt x="3756" y="5856"/>
                    </a:cubicBezTo>
                    <a:cubicBezTo>
                      <a:pt x="3740" y="5856"/>
                      <a:pt x="3720" y="5849"/>
                      <a:pt x="3692" y="5832"/>
                    </a:cubicBezTo>
                    <a:lnTo>
                      <a:pt x="3692" y="5832"/>
                    </a:lnTo>
                    <a:lnTo>
                      <a:pt x="3723" y="5956"/>
                    </a:lnTo>
                    <a:cubicBezTo>
                      <a:pt x="3699" y="6005"/>
                      <a:pt x="3647" y="6090"/>
                      <a:pt x="3582" y="6090"/>
                    </a:cubicBezTo>
                    <a:cubicBezTo>
                      <a:pt x="3563" y="6090"/>
                      <a:pt x="3542" y="6083"/>
                      <a:pt x="3521" y="6065"/>
                    </a:cubicBezTo>
                    <a:cubicBezTo>
                      <a:pt x="3615" y="5879"/>
                      <a:pt x="3584" y="5786"/>
                      <a:pt x="3584" y="5646"/>
                    </a:cubicBezTo>
                    <a:cubicBezTo>
                      <a:pt x="3568" y="5631"/>
                      <a:pt x="3568" y="5615"/>
                      <a:pt x="3584" y="5584"/>
                    </a:cubicBezTo>
                    <a:cubicBezTo>
                      <a:pt x="3615" y="5553"/>
                      <a:pt x="3677" y="5507"/>
                      <a:pt x="3692" y="5460"/>
                    </a:cubicBezTo>
                    <a:cubicBezTo>
                      <a:pt x="3696" y="5459"/>
                      <a:pt x="3700" y="5458"/>
                      <a:pt x="3704" y="5458"/>
                    </a:cubicBezTo>
                    <a:cubicBezTo>
                      <a:pt x="3744" y="5458"/>
                      <a:pt x="3770" y="5524"/>
                      <a:pt x="3770" y="5538"/>
                    </a:cubicBezTo>
                    <a:cubicBezTo>
                      <a:pt x="4018" y="5522"/>
                      <a:pt x="3847" y="5165"/>
                      <a:pt x="4033" y="5103"/>
                    </a:cubicBezTo>
                    <a:cubicBezTo>
                      <a:pt x="4065" y="5135"/>
                      <a:pt x="4104" y="5141"/>
                      <a:pt x="4140" y="5141"/>
                    </a:cubicBezTo>
                    <a:cubicBezTo>
                      <a:pt x="4161" y="5141"/>
                      <a:pt x="4180" y="5139"/>
                      <a:pt x="4195" y="5139"/>
                    </a:cubicBezTo>
                    <a:cubicBezTo>
                      <a:pt x="4219" y="5139"/>
                      <a:pt x="4235" y="5143"/>
                      <a:pt x="4235" y="5165"/>
                    </a:cubicBezTo>
                    <a:cubicBezTo>
                      <a:pt x="4328" y="5119"/>
                      <a:pt x="4281" y="4995"/>
                      <a:pt x="4266" y="4902"/>
                    </a:cubicBezTo>
                    <a:lnTo>
                      <a:pt x="4266" y="4902"/>
                    </a:lnTo>
                    <a:cubicBezTo>
                      <a:pt x="4279" y="4910"/>
                      <a:pt x="4292" y="4913"/>
                      <a:pt x="4303" y="4913"/>
                    </a:cubicBezTo>
                    <a:cubicBezTo>
                      <a:pt x="4337" y="4913"/>
                      <a:pt x="4365" y="4887"/>
                      <a:pt x="4390" y="4887"/>
                    </a:cubicBezTo>
                    <a:cubicBezTo>
                      <a:pt x="4402" y="4887"/>
                      <a:pt x="4413" y="4893"/>
                      <a:pt x="4425" y="4910"/>
                    </a:cubicBezTo>
                    <a:lnTo>
                      <a:pt x="4425" y="4910"/>
                    </a:lnTo>
                    <a:cubicBezTo>
                      <a:pt x="4409" y="4860"/>
                      <a:pt x="4390" y="4747"/>
                      <a:pt x="4390" y="4747"/>
                    </a:cubicBezTo>
                    <a:cubicBezTo>
                      <a:pt x="4469" y="4747"/>
                      <a:pt x="4514" y="4625"/>
                      <a:pt x="4583" y="4625"/>
                    </a:cubicBezTo>
                    <a:cubicBezTo>
                      <a:pt x="4595" y="4625"/>
                      <a:pt x="4608" y="4629"/>
                      <a:pt x="4623" y="4638"/>
                    </a:cubicBezTo>
                    <a:cubicBezTo>
                      <a:pt x="4654" y="4561"/>
                      <a:pt x="4514" y="4514"/>
                      <a:pt x="4638" y="4468"/>
                    </a:cubicBezTo>
                    <a:lnTo>
                      <a:pt x="4638" y="4468"/>
                    </a:lnTo>
                    <a:cubicBezTo>
                      <a:pt x="4638" y="4483"/>
                      <a:pt x="4669" y="4483"/>
                      <a:pt x="4638" y="4499"/>
                    </a:cubicBezTo>
                    <a:cubicBezTo>
                      <a:pt x="4700" y="4499"/>
                      <a:pt x="4762" y="4437"/>
                      <a:pt x="4778" y="4375"/>
                    </a:cubicBezTo>
                    <a:cubicBezTo>
                      <a:pt x="4793" y="4375"/>
                      <a:pt x="4793" y="4312"/>
                      <a:pt x="4809" y="4281"/>
                    </a:cubicBezTo>
                    <a:lnTo>
                      <a:pt x="4809" y="4281"/>
                    </a:lnTo>
                    <a:cubicBezTo>
                      <a:pt x="4778" y="4297"/>
                      <a:pt x="4762" y="4297"/>
                      <a:pt x="4747" y="4328"/>
                    </a:cubicBezTo>
                    <a:cubicBezTo>
                      <a:pt x="4716" y="4343"/>
                      <a:pt x="4731" y="4328"/>
                      <a:pt x="4669" y="4375"/>
                    </a:cubicBezTo>
                    <a:cubicBezTo>
                      <a:pt x="4638" y="4343"/>
                      <a:pt x="4638" y="4297"/>
                      <a:pt x="4654" y="4250"/>
                    </a:cubicBezTo>
                    <a:cubicBezTo>
                      <a:pt x="4685" y="4219"/>
                      <a:pt x="4716" y="4204"/>
                      <a:pt x="4747" y="4188"/>
                    </a:cubicBezTo>
                    <a:cubicBezTo>
                      <a:pt x="4765" y="4249"/>
                      <a:pt x="4798" y="4262"/>
                      <a:pt x="4831" y="4262"/>
                    </a:cubicBezTo>
                    <a:cubicBezTo>
                      <a:pt x="4857" y="4262"/>
                      <a:pt x="4883" y="4255"/>
                      <a:pt x="4904" y="4255"/>
                    </a:cubicBezTo>
                    <a:cubicBezTo>
                      <a:pt x="4927" y="4255"/>
                      <a:pt x="4944" y="4263"/>
                      <a:pt x="4948" y="4297"/>
                    </a:cubicBezTo>
                    <a:cubicBezTo>
                      <a:pt x="5072" y="4188"/>
                      <a:pt x="5041" y="4033"/>
                      <a:pt x="5026" y="3878"/>
                    </a:cubicBezTo>
                    <a:cubicBezTo>
                      <a:pt x="5061" y="3861"/>
                      <a:pt x="5100" y="3859"/>
                      <a:pt x="5140" y="3859"/>
                    </a:cubicBezTo>
                    <a:cubicBezTo>
                      <a:pt x="5153" y="3859"/>
                      <a:pt x="5166" y="3859"/>
                      <a:pt x="5179" y="3859"/>
                    </a:cubicBezTo>
                    <a:cubicBezTo>
                      <a:pt x="5231" y="3859"/>
                      <a:pt x="5282" y="3855"/>
                      <a:pt x="5321" y="3816"/>
                    </a:cubicBezTo>
                    <a:cubicBezTo>
                      <a:pt x="5305" y="3692"/>
                      <a:pt x="5383" y="3584"/>
                      <a:pt x="5491" y="3459"/>
                    </a:cubicBezTo>
                    <a:lnTo>
                      <a:pt x="5491" y="3459"/>
                    </a:lnTo>
                    <a:cubicBezTo>
                      <a:pt x="5491" y="3521"/>
                      <a:pt x="5476" y="3584"/>
                      <a:pt x="5553" y="3599"/>
                    </a:cubicBezTo>
                    <a:cubicBezTo>
                      <a:pt x="5507" y="3521"/>
                      <a:pt x="5491" y="3475"/>
                      <a:pt x="5507" y="3444"/>
                    </a:cubicBezTo>
                    <a:cubicBezTo>
                      <a:pt x="5584" y="3366"/>
                      <a:pt x="5646" y="3289"/>
                      <a:pt x="5708" y="3227"/>
                    </a:cubicBezTo>
                    <a:cubicBezTo>
                      <a:pt x="5708" y="3258"/>
                      <a:pt x="5724" y="3258"/>
                      <a:pt x="5755" y="3273"/>
                    </a:cubicBezTo>
                    <a:cubicBezTo>
                      <a:pt x="5755" y="3284"/>
                      <a:pt x="5755" y="3295"/>
                      <a:pt x="5760" y="3295"/>
                    </a:cubicBezTo>
                    <a:cubicBezTo>
                      <a:pt x="5763" y="3295"/>
                      <a:pt x="5766" y="3293"/>
                      <a:pt x="5770" y="3289"/>
                    </a:cubicBezTo>
                    <a:cubicBezTo>
                      <a:pt x="5786" y="3289"/>
                      <a:pt x="5817" y="3304"/>
                      <a:pt x="5848" y="3304"/>
                    </a:cubicBezTo>
                    <a:cubicBezTo>
                      <a:pt x="5832" y="3273"/>
                      <a:pt x="5817" y="3258"/>
                      <a:pt x="5817" y="3227"/>
                    </a:cubicBezTo>
                    <a:lnTo>
                      <a:pt x="5817" y="3227"/>
                    </a:lnTo>
                    <a:cubicBezTo>
                      <a:pt x="5817" y="3242"/>
                      <a:pt x="5832" y="3242"/>
                      <a:pt x="5848" y="3273"/>
                    </a:cubicBezTo>
                    <a:cubicBezTo>
                      <a:pt x="5956" y="3242"/>
                      <a:pt x="6003" y="3134"/>
                      <a:pt x="6003" y="2979"/>
                    </a:cubicBezTo>
                    <a:lnTo>
                      <a:pt x="6003" y="2979"/>
                    </a:lnTo>
                    <a:cubicBezTo>
                      <a:pt x="5994" y="3003"/>
                      <a:pt x="5986" y="3012"/>
                      <a:pt x="5978" y="3012"/>
                    </a:cubicBezTo>
                    <a:cubicBezTo>
                      <a:pt x="5953" y="3012"/>
                      <a:pt x="5933" y="2902"/>
                      <a:pt x="5891" y="2902"/>
                    </a:cubicBezTo>
                    <a:cubicBezTo>
                      <a:pt x="5883" y="2902"/>
                      <a:pt x="5874" y="2906"/>
                      <a:pt x="5863" y="2917"/>
                    </a:cubicBezTo>
                    <a:cubicBezTo>
                      <a:pt x="5863" y="2870"/>
                      <a:pt x="5863" y="2839"/>
                      <a:pt x="5894" y="2808"/>
                    </a:cubicBezTo>
                    <a:cubicBezTo>
                      <a:pt x="6003" y="2963"/>
                      <a:pt x="6127" y="3103"/>
                      <a:pt x="6236" y="3258"/>
                    </a:cubicBezTo>
                    <a:cubicBezTo>
                      <a:pt x="6236" y="3258"/>
                      <a:pt x="6251" y="3242"/>
                      <a:pt x="6251" y="3242"/>
                    </a:cubicBezTo>
                    <a:cubicBezTo>
                      <a:pt x="6127" y="3087"/>
                      <a:pt x="6019" y="2948"/>
                      <a:pt x="5894" y="2793"/>
                    </a:cubicBezTo>
                    <a:cubicBezTo>
                      <a:pt x="5894" y="2793"/>
                      <a:pt x="5894" y="2777"/>
                      <a:pt x="5910" y="2777"/>
                    </a:cubicBezTo>
                    <a:cubicBezTo>
                      <a:pt x="5894" y="2762"/>
                      <a:pt x="5879" y="2746"/>
                      <a:pt x="5863" y="2730"/>
                    </a:cubicBezTo>
                    <a:lnTo>
                      <a:pt x="5879" y="2730"/>
                    </a:lnTo>
                    <a:cubicBezTo>
                      <a:pt x="5941" y="2653"/>
                      <a:pt x="5941" y="2560"/>
                      <a:pt x="5925" y="2482"/>
                    </a:cubicBezTo>
                    <a:cubicBezTo>
                      <a:pt x="5910" y="2374"/>
                      <a:pt x="5894" y="2281"/>
                      <a:pt x="6003" y="2188"/>
                    </a:cubicBezTo>
                    <a:lnTo>
                      <a:pt x="6003" y="2188"/>
                    </a:lnTo>
                    <a:cubicBezTo>
                      <a:pt x="6003" y="2188"/>
                      <a:pt x="5972" y="2203"/>
                      <a:pt x="5925" y="2203"/>
                    </a:cubicBezTo>
                    <a:cubicBezTo>
                      <a:pt x="5879" y="2219"/>
                      <a:pt x="5832" y="2219"/>
                      <a:pt x="5832" y="2219"/>
                    </a:cubicBezTo>
                    <a:cubicBezTo>
                      <a:pt x="5817" y="2389"/>
                      <a:pt x="5848" y="2529"/>
                      <a:pt x="5832" y="2668"/>
                    </a:cubicBezTo>
                    <a:cubicBezTo>
                      <a:pt x="5786" y="2606"/>
                      <a:pt x="5724" y="2529"/>
                      <a:pt x="5677" y="2467"/>
                    </a:cubicBezTo>
                    <a:cubicBezTo>
                      <a:pt x="5693" y="2420"/>
                      <a:pt x="5693" y="2374"/>
                      <a:pt x="5693" y="2343"/>
                    </a:cubicBezTo>
                    <a:cubicBezTo>
                      <a:pt x="5817" y="2265"/>
                      <a:pt x="5724" y="2079"/>
                      <a:pt x="5863" y="2064"/>
                    </a:cubicBezTo>
                    <a:lnTo>
                      <a:pt x="5863" y="2079"/>
                    </a:lnTo>
                    <a:lnTo>
                      <a:pt x="5956" y="1908"/>
                    </a:lnTo>
                    <a:lnTo>
                      <a:pt x="6143" y="1986"/>
                    </a:lnTo>
                    <a:cubicBezTo>
                      <a:pt x="6158" y="1971"/>
                      <a:pt x="6174" y="1955"/>
                      <a:pt x="6174" y="1924"/>
                    </a:cubicBezTo>
                    <a:lnTo>
                      <a:pt x="5693" y="699"/>
                    </a:lnTo>
                    <a:cubicBezTo>
                      <a:pt x="5607" y="649"/>
                      <a:pt x="5515" y="628"/>
                      <a:pt x="5445" y="628"/>
                    </a:cubicBezTo>
                    <a:cubicBezTo>
                      <a:pt x="5363" y="628"/>
                      <a:pt x="5311" y="657"/>
                      <a:pt x="5336" y="699"/>
                    </a:cubicBezTo>
                    <a:cubicBezTo>
                      <a:pt x="5134" y="575"/>
                      <a:pt x="5274" y="590"/>
                      <a:pt x="5259" y="497"/>
                    </a:cubicBezTo>
                    <a:cubicBezTo>
                      <a:pt x="5304" y="486"/>
                      <a:pt x="5370" y="479"/>
                      <a:pt x="5441" y="479"/>
                    </a:cubicBezTo>
                    <a:cubicBezTo>
                      <a:pt x="5564" y="479"/>
                      <a:pt x="5702" y="500"/>
                      <a:pt x="5770" y="559"/>
                    </a:cubicBezTo>
                    <a:lnTo>
                      <a:pt x="6329" y="1971"/>
                    </a:lnTo>
                    <a:cubicBezTo>
                      <a:pt x="6313" y="1986"/>
                      <a:pt x="6282" y="1986"/>
                      <a:pt x="6251" y="1986"/>
                    </a:cubicBezTo>
                    <a:cubicBezTo>
                      <a:pt x="6267" y="1986"/>
                      <a:pt x="6282" y="1971"/>
                      <a:pt x="6267" y="1955"/>
                    </a:cubicBez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054" y="2294"/>
                      <a:pt x="6453" y="2142"/>
                      <a:pt x="6422" y="2358"/>
                    </a:cubicBezTo>
                    <a:cubicBezTo>
                      <a:pt x="6484" y="2265"/>
                      <a:pt x="6608" y="2203"/>
                      <a:pt x="6592" y="2079"/>
                    </a:cubicBezTo>
                    <a:cubicBezTo>
                      <a:pt x="6592" y="2064"/>
                      <a:pt x="6592" y="2064"/>
                      <a:pt x="6592" y="2048"/>
                    </a:cubicBezTo>
                    <a:lnTo>
                      <a:pt x="5910" y="327"/>
                    </a:lnTo>
                    <a:cubicBezTo>
                      <a:pt x="5848" y="295"/>
                      <a:pt x="5739" y="249"/>
                      <a:pt x="5600" y="233"/>
                    </a:cubicBezTo>
                    <a:cubicBezTo>
                      <a:pt x="5527" y="215"/>
                      <a:pt x="5444" y="208"/>
                      <a:pt x="5368" y="208"/>
                    </a:cubicBezTo>
                    <a:cubicBezTo>
                      <a:pt x="5315" y="208"/>
                      <a:pt x="5266" y="212"/>
                      <a:pt x="5228" y="218"/>
                    </a:cubicBezTo>
                    <a:cubicBezTo>
                      <a:pt x="5253" y="215"/>
                      <a:pt x="5277" y="214"/>
                      <a:pt x="5301" y="214"/>
                    </a:cubicBezTo>
                    <a:cubicBezTo>
                      <a:pt x="5544" y="214"/>
                      <a:pt x="5658" y="357"/>
                      <a:pt x="5786" y="513"/>
                    </a:cubicBezTo>
                    <a:cubicBezTo>
                      <a:pt x="5631" y="404"/>
                      <a:pt x="5569" y="497"/>
                      <a:pt x="5460" y="389"/>
                    </a:cubicBezTo>
                    <a:lnTo>
                      <a:pt x="5507" y="373"/>
                    </a:lnTo>
                    <a:cubicBezTo>
                      <a:pt x="5507" y="373"/>
                      <a:pt x="5486" y="366"/>
                      <a:pt x="5458" y="366"/>
                    </a:cubicBezTo>
                    <a:cubicBezTo>
                      <a:pt x="5445" y="366"/>
                      <a:pt x="5429" y="368"/>
                      <a:pt x="5414" y="373"/>
                    </a:cubicBezTo>
                    <a:lnTo>
                      <a:pt x="5305" y="373"/>
                    </a:lnTo>
                    <a:cubicBezTo>
                      <a:pt x="5305" y="311"/>
                      <a:pt x="5165" y="264"/>
                      <a:pt x="5088" y="233"/>
                    </a:cubicBezTo>
                    <a:cubicBezTo>
                      <a:pt x="4995" y="218"/>
                      <a:pt x="4933" y="187"/>
                      <a:pt x="5103" y="140"/>
                    </a:cubicBezTo>
                    <a:cubicBezTo>
                      <a:pt x="4824" y="140"/>
                      <a:pt x="4995" y="233"/>
                      <a:pt x="4762" y="264"/>
                    </a:cubicBezTo>
                    <a:cubicBezTo>
                      <a:pt x="4762" y="264"/>
                      <a:pt x="4871" y="280"/>
                      <a:pt x="4979" y="295"/>
                    </a:cubicBezTo>
                    <a:cubicBezTo>
                      <a:pt x="5088" y="311"/>
                      <a:pt x="5212" y="358"/>
                      <a:pt x="5212" y="358"/>
                    </a:cubicBezTo>
                    <a:lnTo>
                      <a:pt x="5181" y="482"/>
                    </a:lnTo>
                    <a:cubicBezTo>
                      <a:pt x="5144" y="491"/>
                      <a:pt x="5114" y="495"/>
                      <a:pt x="5089" y="495"/>
                    </a:cubicBezTo>
                    <a:cubicBezTo>
                      <a:pt x="4987" y="495"/>
                      <a:pt x="4958" y="435"/>
                      <a:pt x="4809" y="435"/>
                    </a:cubicBezTo>
                    <a:lnTo>
                      <a:pt x="4824" y="575"/>
                    </a:lnTo>
                    <a:cubicBezTo>
                      <a:pt x="4824" y="575"/>
                      <a:pt x="4762" y="544"/>
                      <a:pt x="4685" y="528"/>
                    </a:cubicBezTo>
                    <a:cubicBezTo>
                      <a:pt x="4623" y="497"/>
                      <a:pt x="4545" y="482"/>
                      <a:pt x="4545" y="482"/>
                    </a:cubicBezTo>
                    <a:lnTo>
                      <a:pt x="4545" y="482"/>
                    </a:lnTo>
                    <a:cubicBezTo>
                      <a:pt x="4576" y="513"/>
                      <a:pt x="4530" y="544"/>
                      <a:pt x="4483" y="544"/>
                    </a:cubicBezTo>
                    <a:cubicBezTo>
                      <a:pt x="4437" y="559"/>
                      <a:pt x="4374" y="575"/>
                      <a:pt x="4359" y="590"/>
                    </a:cubicBezTo>
                    <a:cubicBezTo>
                      <a:pt x="4297" y="575"/>
                      <a:pt x="4266" y="513"/>
                      <a:pt x="4219" y="482"/>
                    </a:cubicBezTo>
                    <a:cubicBezTo>
                      <a:pt x="4205" y="460"/>
                      <a:pt x="4187" y="445"/>
                      <a:pt x="4164" y="445"/>
                    </a:cubicBezTo>
                    <a:cubicBezTo>
                      <a:pt x="4138" y="445"/>
                      <a:pt x="4105" y="463"/>
                      <a:pt x="4064" y="513"/>
                    </a:cubicBezTo>
                    <a:lnTo>
                      <a:pt x="4095" y="528"/>
                    </a:lnTo>
                    <a:cubicBezTo>
                      <a:pt x="3987" y="621"/>
                      <a:pt x="3940" y="668"/>
                      <a:pt x="3801" y="699"/>
                    </a:cubicBezTo>
                    <a:cubicBezTo>
                      <a:pt x="3801" y="668"/>
                      <a:pt x="3816" y="637"/>
                      <a:pt x="3832" y="621"/>
                    </a:cubicBezTo>
                    <a:lnTo>
                      <a:pt x="3832" y="621"/>
                    </a:lnTo>
                    <a:cubicBezTo>
                      <a:pt x="3617" y="648"/>
                      <a:pt x="3507" y="906"/>
                      <a:pt x="3371" y="906"/>
                    </a:cubicBezTo>
                    <a:cubicBezTo>
                      <a:pt x="3350" y="906"/>
                      <a:pt x="3328" y="900"/>
                      <a:pt x="3304" y="885"/>
                    </a:cubicBezTo>
                    <a:cubicBezTo>
                      <a:pt x="3242" y="776"/>
                      <a:pt x="3335" y="792"/>
                      <a:pt x="3273" y="683"/>
                    </a:cubicBezTo>
                    <a:cubicBezTo>
                      <a:pt x="3444" y="668"/>
                      <a:pt x="3459" y="590"/>
                      <a:pt x="3490" y="513"/>
                    </a:cubicBezTo>
                    <a:cubicBezTo>
                      <a:pt x="3506" y="420"/>
                      <a:pt x="3537" y="327"/>
                      <a:pt x="3754" y="264"/>
                    </a:cubicBezTo>
                    <a:cubicBezTo>
                      <a:pt x="3786" y="315"/>
                      <a:pt x="3815" y="335"/>
                      <a:pt x="3845" y="335"/>
                    </a:cubicBezTo>
                    <a:cubicBezTo>
                      <a:pt x="3888" y="335"/>
                      <a:pt x="3932" y="295"/>
                      <a:pt x="3987" y="249"/>
                    </a:cubicBezTo>
                    <a:cubicBezTo>
                      <a:pt x="4033" y="193"/>
                      <a:pt x="4102" y="148"/>
                      <a:pt x="4167" y="148"/>
                    </a:cubicBezTo>
                    <a:cubicBezTo>
                      <a:pt x="4209" y="148"/>
                      <a:pt x="4250" y="168"/>
                      <a:pt x="4281" y="218"/>
                    </a:cubicBezTo>
                    <a:cubicBezTo>
                      <a:pt x="4049" y="218"/>
                      <a:pt x="3909" y="482"/>
                      <a:pt x="3956" y="497"/>
                    </a:cubicBezTo>
                    <a:cubicBezTo>
                      <a:pt x="4069" y="426"/>
                      <a:pt x="4286" y="356"/>
                      <a:pt x="4429" y="356"/>
                    </a:cubicBezTo>
                    <a:cubicBezTo>
                      <a:pt x="4442" y="356"/>
                      <a:pt x="4455" y="356"/>
                      <a:pt x="4468" y="358"/>
                    </a:cubicBezTo>
                    <a:cubicBezTo>
                      <a:pt x="4328" y="280"/>
                      <a:pt x="4328" y="125"/>
                      <a:pt x="44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27"/>
              <p:cNvSpPr/>
              <p:nvPr/>
            </p:nvSpPr>
            <p:spPr>
              <a:xfrm>
                <a:off x="3107975" y="907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27"/>
              <p:cNvSpPr/>
              <p:nvPr/>
            </p:nvSpPr>
            <p:spPr>
              <a:xfrm>
                <a:off x="3107600" y="905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7"/>
                      <a:pt x="0" y="17"/>
                    </a:cubicBezTo>
                    <a:cubicBezTo>
                      <a:pt x="0" y="1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27"/>
              <p:cNvSpPr/>
              <p:nvPr/>
            </p:nvSpPr>
            <p:spPr>
              <a:xfrm>
                <a:off x="3108375" y="9081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27"/>
              <p:cNvSpPr/>
              <p:nvPr/>
            </p:nvSpPr>
            <p:spPr>
              <a:xfrm>
                <a:off x="3108750" y="910075"/>
                <a:ext cx="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" extrusionOk="0">
                    <a:moveTo>
                      <a:pt x="1" y="47"/>
                    </a:moveTo>
                    <a:cubicBezTo>
                      <a:pt x="1" y="47"/>
                      <a:pt x="1" y="31"/>
                      <a:pt x="1" y="31"/>
                    </a:cubicBezTo>
                    <a:cubicBezTo>
                      <a:pt x="1" y="31"/>
                      <a:pt x="1" y="16"/>
                      <a:pt x="1" y="0"/>
                    </a:cubicBezTo>
                    <a:cubicBezTo>
                      <a:pt x="1" y="16"/>
                      <a:pt x="1" y="31"/>
                      <a:pt x="1" y="4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27"/>
              <p:cNvSpPr/>
              <p:nvPr/>
            </p:nvSpPr>
            <p:spPr>
              <a:xfrm>
                <a:off x="3107975" y="90775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16"/>
                    </a:moveTo>
                    <a:cubicBezTo>
                      <a:pt x="16" y="16"/>
                      <a:pt x="16" y="16"/>
                      <a:pt x="1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27"/>
              <p:cNvSpPr/>
              <p:nvPr/>
            </p:nvSpPr>
            <p:spPr>
              <a:xfrm>
                <a:off x="3107600" y="9062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31"/>
                    </a:moveTo>
                    <a:cubicBezTo>
                      <a:pt x="0" y="16"/>
                      <a:pt x="0" y="16"/>
                      <a:pt x="0" y="0"/>
                    </a:cubicBezTo>
                    <a:lnTo>
                      <a:pt x="0" y="0"/>
                    </a:lnTo>
                    <a:cubicBezTo>
                      <a:pt x="0" y="16"/>
                      <a:pt x="0" y="16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27"/>
              <p:cNvSpPr/>
              <p:nvPr/>
            </p:nvSpPr>
            <p:spPr>
              <a:xfrm>
                <a:off x="3108375" y="908900"/>
                <a:ext cx="4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0" y="1"/>
                    </a:moveTo>
                    <a:cubicBezTo>
                      <a:pt x="0" y="7"/>
                      <a:pt x="0" y="12"/>
                      <a:pt x="0" y="16"/>
                    </a:cubicBezTo>
                    <a:cubicBezTo>
                      <a:pt x="0" y="16"/>
                      <a:pt x="15" y="31"/>
                      <a:pt x="16" y="46"/>
                    </a:cubicBezTo>
                    <a:lnTo>
                      <a:pt x="16" y="46"/>
                    </a:lnTo>
                    <a:cubicBezTo>
                      <a:pt x="15" y="31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27"/>
              <p:cNvSpPr/>
              <p:nvPr/>
            </p:nvSpPr>
            <p:spPr>
              <a:xfrm>
                <a:off x="3107600" y="906575"/>
                <a:ext cx="4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0" y="1"/>
                    </a:moveTo>
                    <a:cubicBezTo>
                      <a:pt x="16" y="16"/>
                      <a:pt x="16" y="32"/>
                      <a:pt x="16" y="47"/>
                    </a:cubicBezTo>
                    <a:cubicBezTo>
                      <a:pt x="16" y="32"/>
                      <a:pt x="16" y="32"/>
                      <a:pt x="16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27"/>
              <p:cNvSpPr/>
              <p:nvPr/>
            </p:nvSpPr>
            <p:spPr>
              <a:xfrm>
                <a:off x="3107975" y="9077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6" y="16"/>
                      <a:pt x="16" y="31"/>
                      <a:pt x="16" y="47"/>
                    </a:cubicBezTo>
                    <a:cubicBezTo>
                      <a:pt x="16" y="31"/>
                      <a:pt x="16" y="31"/>
                      <a:pt x="16" y="16"/>
                    </a:cubicBezTo>
                    <a:cubicBezTo>
                      <a:pt x="16" y="16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27"/>
              <p:cNvSpPr/>
              <p:nvPr/>
            </p:nvSpPr>
            <p:spPr>
              <a:xfrm>
                <a:off x="3107975" y="906975"/>
                <a:ext cx="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31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27"/>
              <p:cNvSpPr/>
              <p:nvPr/>
            </p:nvSpPr>
            <p:spPr>
              <a:xfrm>
                <a:off x="3109150" y="91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27"/>
              <p:cNvSpPr/>
              <p:nvPr/>
            </p:nvSpPr>
            <p:spPr>
              <a:xfrm>
                <a:off x="3185925" y="834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47"/>
                      <a:pt x="62" y="94"/>
                      <a:pt x="93" y="125"/>
                    </a:cubicBezTo>
                    <a:lnTo>
                      <a:pt x="109" y="125"/>
                    </a:lnTo>
                    <a:cubicBezTo>
                      <a:pt x="78" y="94"/>
                      <a:pt x="31" y="47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27"/>
              <p:cNvSpPr/>
              <p:nvPr/>
            </p:nvSpPr>
            <p:spPr>
              <a:xfrm>
                <a:off x="3169625" y="833300"/>
                <a:ext cx="47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94" extrusionOk="0">
                    <a:moveTo>
                      <a:pt x="1" y="0"/>
                    </a:moveTo>
                    <a:cubicBezTo>
                      <a:pt x="1" y="93"/>
                      <a:pt x="78" y="62"/>
                      <a:pt x="172" y="93"/>
                    </a:cubicBezTo>
                    <a:cubicBezTo>
                      <a:pt x="172" y="78"/>
                      <a:pt x="172" y="78"/>
                      <a:pt x="187" y="78"/>
                    </a:cubicBezTo>
                    <a:cubicBezTo>
                      <a:pt x="172" y="62"/>
                      <a:pt x="172" y="47"/>
                      <a:pt x="172" y="47"/>
                    </a:cubicBezTo>
                    <a:cubicBezTo>
                      <a:pt x="109" y="31"/>
                      <a:pt x="47" y="4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27"/>
              <p:cNvSpPr/>
              <p:nvPr/>
            </p:nvSpPr>
            <p:spPr>
              <a:xfrm>
                <a:off x="3109150" y="91277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27"/>
              <p:cNvSpPr/>
              <p:nvPr/>
            </p:nvSpPr>
            <p:spPr>
              <a:xfrm>
                <a:off x="3108750" y="91240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27"/>
              <p:cNvSpPr/>
              <p:nvPr/>
            </p:nvSpPr>
            <p:spPr>
              <a:xfrm>
                <a:off x="3107200" y="9038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27"/>
              <p:cNvSpPr/>
              <p:nvPr/>
            </p:nvSpPr>
            <p:spPr>
              <a:xfrm>
                <a:off x="3106825" y="90347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6"/>
                      <a:pt x="2" y="9"/>
                      <a:pt x="5" y="12"/>
                    </a:cubicBezTo>
                    <a:lnTo>
                      <a:pt x="5" y="12"/>
                    </a:lnTo>
                    <a:cubicBezTo>
                      <a:pt x="0" y="7"/>
                      <a:pt x="0" y="1"/>
                      <a:pt x="0" y="0"/>
                    </a:cubicBezTo>
                    <a:close/>
                    <a:moveTo>
                      <a:pt x="5" y="12"/>
                    </a:moveTo>
                    <a:cubicBezTo>
                      <a:pt x="7" y="14"/>
                      <a:pt x="10" y="16"/>
                      <a:pt x="16" y="16"/>
                    </a:cubicBezTo>
                    <a:cubicBezTo>
                      <a:pt x="16" y="16"/>
                      <a:pt x="9" y="16"/>
                      <a:pt x="5" y="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27"/>
              <p:cNvSpPr/>
              <p:nvPr/>
            </p:nvSpPr>
            <p:spPr>
              <a:xfrm>
                <a:off x="3109150" y="9131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27"/>
              <p:cNvSpPr/>
              <p:nvPr/>
            </p:nvSpPr>
            <p:spPr>
              <a:xfrm>
                <a:off x="3216550" y="853850"/>
                <a:ext cx="545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9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155"/>
                      <a:pt x="125" y="124"/>
                      <a:pt x="47" y="248"/>
                    </a:cubicBezTo>
                    <a:lnTo>
                      <a:pt x="218" y="248"/>
                    </a:lnTo>
                    <a:cubicBezTo>
                      <a:pt x="78" y="217"/>
                      <a:pt x="140" y="16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27"/>
              <p:cNvSpPr/>
              <p:nvPr/>
            </p:nvSpPr>
            <p:spPr>
              <a:xfrm>
                <a:off x="3177400" y="799550"/>
                <a:ext cx="54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3" extrusionOk="0">
                    <a:moveTo>
                      <a:pt x="0" y="1"/>
                    </a:moveTo>
                    <a:cubicBezTo>
                      <a:pt x="0" y="1"/>
                      <a:pt x="31" y="16"/>
                      <a:pt x="78" y="32"/>
                    </a:cubicBezTo>
                    <a:cubicBezTo>
                      <a:pt x="124" y="47"/>
                      <a:pt x="155" y="63"/>
                      <a:pt x="155" y="63"/>
                    </a:cubicBezTo>
                    <a:cubicBezTo>
                      <a:pt x="155" y="63"/>
                      <a:pt x="217" y="32"/>
                      <a:pt x="217" y="32"/>
                    </a:cubicBezTo>
                    <a:cubicBezTo>
                      <a:pt x="217" y="32"/>
                      <a:pt x="155" y="16"/>
                      <a:pt x="109" y="16"/>
                    </a:cubicBezTo>
                    <a:cubicBezTo>
                      <a:pt x="4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27"/>
              <p:cNvSpPr/>
              <p:nvPr/>
            </p:nvSpPr>
            <p:spPr>
              <a:xfrm>
                <a:off x="3152975" y="806550"/>
                <a:ext cx="3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9" extrusionOk="0">
                    <a:moveTo>
                      <a:pt x="93" y="0"/>
                    </a:moveTo>
                    <a:lnTo>
                      <a:pt x="0" y="109"/>
                    </a:lnTo>
                    <a:lnTo>
                      <a:pt x="31" y="109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27"/>
              <p:cNvSpPr/>
              <p:nvPr/>
            </p:nvSpPr>
            <p:spPr>
              <a:xfrm>
                <a:off x="3101000" y="838725"/>
                <a:ext cx="77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0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25" y="124"/>
                      <a:pt x="78" y="124"/>
                      <a:pt x="1" y="280"/>
                    </a:cubicBezTo>
                    <a:cubicBezTo>
                      <a:pt x="64" y="234"/>
                      <a:pt x="106" y="210"/>
                      <a:pt x="143" y="210"/>
                    </a:cubicBezTo>
                    <a:cubicBezTo>
                      <a:pt x="169" y="210"/>
                      <a:pt x="192" y="223"/>
                      <a:pt x="218" y="249"/>
                    </a:cubicBezTo>
                    <a:cubicBezTo>
                      <a:pt x="311" y="155"/>
                      <a:pt x="187" y="78"/>
                      <a:pt x="2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27"/>
              <p:cNvSpPr/>
              <p:nvPr/>
            </p:nvSpPr>
            <p:spPr>
              <a:xfrm>
                <a:off x="3096950" y="847350"/>
                <a:ext cx="21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6" h="61" extrusionOk="0">
                    <a:moveTo>
                      <a:pt x="55" y="0"/>
                    </a:moveTo>
                    <a:cubicBezTo>
                      <a:pt x="17" y="0"/>
                      <a:pt x="1" y="60"/>
                      <a:pt x="18" y="60"/>
                    </a:cubicBezTo>
                    <a:cubicBezTo>
                      <a:pt x="19" y="60"/>
                      <a:pt x="21" y="60"/>
                      <a:pt x="23" y="59"/>
                    </a:cubicBezTo>
                    <a:cubicBezTo>
                      <a:pt x="39" y="43"/>
                      <a:pt x="54" y="12"/>
                      <a:pt x="85" y="12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27"/>
              <p:cNvSpPr/>
              <p:nvPr/>
            </p:nvSpPr>
            <p:spPr>
              <a:xfrm>
                <a:off x="3099850" y="86000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40" y="1"/>
                    </a:moveTo>
                    <a:cubicBezTo>
                      <a:pt x="21" y="1"/>
                      <a:pt x="5" y="18"/>
                      <a:pt x="0" y="64"/>
                    </a:cubicBezTo>
                    <a:cubicBezTo>
                      <a:pt x="5" y="59"/>
                      <a:pt x="17" y="56"/>
                      <a:pt x="33" y="56"/>
                    </a:cubicBezTo>
                    <a:cubicBezTo>
                      <a:pt x="64" y="56"/>
                      <a:pt x="109" y="70"/>
                      <a:pt x="140" y="111"/>
                    </a:cubicBezTo>
                    <a:cubicBezTo>
                      <a:pt x="129" y="70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27"/>
              <p:cNvSpPr/>
              <p:nvPr/>
            </p:nvSpPr>
            <p:spPr>
              <a:xfrm>
                <a:off x="3073475" y="886025"/>
                <a:ext cx="2325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0" extrusionOk="0">
                    <a:moveTo>
                      <a:pt x="63" y="1"/>
                    </a:moveTo>
                    <a:lnTo>
                      <a:pt x="1" y="63"/>
                    </a:lnTo>
                    <a:cubicBezTo>
                      <a:pt x="3" y="61"/>
                      <a:pt x="6" y="61"/>
                      <a:pt x="9" y="61"/>
                    </a:cubicBezTo>
                    <a:cubicBezTo>
                      <a:pt x="35" y="61"/>
                      <a:pt x="82" y="100"/>
                      <a:pt x="90" y="100"/>
                    </a:cubicBezTo>
                    <a:cubicBezTo>
                      <a:pt x="93" y="100"/>
                      <a:pt x="90" y="94"/>
                      <a:pt x="78" y="78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27"/>
              <p:cNvSpPr/>
              <p:nvPr/>
            </p:nvSpPr>
            <p:spPr>
              <a:xfrm>
                <a:off x="3075425" y="898825"/>
                <a:ext cx="8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5" extrusionOk="0">
                    <a:moveTo>
                      <a:pt x="31" y="0"/>
                    </a:moveTo>
                    <a:lnTo>
                      <a:pt x="0" y="124"/>
                    </a:lnTo>
                    <a:lnTo>
                      <a:pt x="16" y="10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27"/>
              <p:cNvSpPr/>
              <p:nvPr/>
            </p:nvSpPr>
            <p:spPr>
              <a:xfrm>
                <a:off x="3063400" y="915875"/>
                <a:ext cx="15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234" extrusionOk="0">
                    <a:moveTo>
                      <a:pt x="31" y="1"/>
                    </a:moveTo>
                    <a:lnTo>
                      <a:pt x="0" y="32"/>
                    </a:lnTo>
                    <a:lnTo>
                      <a:pt x="31" y="233"/>
                    </a:lnTo>
                    <a:lnTo>
                      <a:pt x="62" y="187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27"/>
              <p:cNvSpPr/>
              <p:nvPr/>
            </p:nvSpPr>
            <p:spPr>
              <a:xfrm>
                <a:off x="3183200" y="882925"/>
                <a:ext cx="388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878" extrusionOk="0">
                    <a:moveTo>
                      <a:pt x="357" y="745"/>
                    </a:moveTo>
                    <a:cubicBezTo>
                      <a:pt x="355" y="753"/>
                      <a:pt x="355" y="761"/>
                      <a:pt x="357" y="770"/>
                    </a:cubicBezTo>
                    <a:lnTo>
                      <a:pt x="357" y="770"/>
                    </a:lnTo>
                    <a:cubicBezTo>
                      <a:pt x="357" y="754"/>
                      <a:pt x="357" y="745"/>
                      <a:pt x="357" y="745"/>
                    </a:cubicBezTo>
                    <a:close/>
                    <a:moveTo>
                      <a:pt x="652" y="1437"/>
                    </a:moveTo>
                    <a:cubicBezTo>
                      <a:pt x="650" y="1444"/>
                      <a:pt x="650" y="1451"/>
                      <a:pt x="652" y="1458"/>
                    </a:cubicBezTo>
                    <a:cubicBezTo>
                      <a:pt x="652" y="1451"/>
                      <a:pt x="652" y="1443"/>
                      <a:pt x="652" y="1437"/>
                    </a:cubicBezTo>
                    <a:close/>
                    <a:moveTo>
                      <a:pt x="1148" y="0"/>
                    </a:moveTo>
                    <a:cubicBezTo>
                      <a:pt x="993" y="0"/>
                      <a:pt x="1226" y="295"/>
                      <a:pt x="1117" y="326"/>
                    </a:cubicBezTo>
                    <a:cubicBezTo>
                      <a:pt x="1072" y="280"/>
                      <a:pt x="1043" y="226"/>
                      <a:pt x="1012" y="226"/>
                    </a:cubicBezTo>
                    <a:cubicBezTo>
                      <a:pt x="1001" y="226"/>
                      <a:pt x="990" y="232"/>
                      <a:pt x="978" y="249"/>
                    </a:cubicBezTo>
                    <a:lnTo>
                      <a:pt x="978" y="218"/>
                    </a:lnTo>
                    <a:cubicBezTo>
                      <a:pt x="973" y="273"/>
                      <a:pt x="948" y="286"/>
                      <a:pt x="921" y="286"/>
                    </a:cubicBezTo>
                    <a:cubicBezTo>
                      <a:pt x="898" y="286"/>
                      <a:pt x="874" y="277"/>
                      <a:pt x="859" y="277"/>
                    </a:cubicBezTo>
                    <a:cubicBezTo>
                      <a:pt x="838" y="277"/>
                      <a:pt x="835" y="296"/>
                      <a:pt x="885" y="388"/>
                    </a:cubicBezTo>
                    <a:lnTo>
                      <a:pt x="792" y="295"/>
                    </a:lnTo>
                    <a:lnTo>
                      <a:pt x="792" y="295"/>
                    </a:lnTo>
                    <a:cubicBezTo>
                      <a:pt x="807" y="357"/>
                      <a:pt x="792" y="404"/>
                      <a:pt x="776" y="435"/>
                    </a:cubicBezTo>
                    <a:cubicBezTo>
                      <a:pt x="745" y="481"/>
                      <a:pt x="714" y="528"/>
                      <a:pt x="699" y="559"/>
                    </a:cubicBezTo>
                    <a:lnTo>
                      <a:pt x="683" y="543"/>
                    </a:lnTo>
                    <a:cubicBezTo>
                      <a:pt x="652" y="807"/>
                      <a:pt x="621" y="652"/>
                      <a:pt x="513" y="869"/>
                    </a:cubicBezTo>
                    <a:lnTo>
                      <a:pt x="482" y="698"/>
                    </a:lnTo>
                    <a:cubicBezTo>
                      <a:pt x="373" y="714"/>
                      <a:pt x="482" y="838"/>
                      <a:pt x="435" y="869"/>
                    </a:cubicBezTo>
                    <a:cubicBezTo>
                      <a:pt x="422" y="856"/>
                      <a:pt x="367" y="812"/>
                      <a:pt x="357" y="770"/>
                    </a:cubicBezTo>
                    <a:lnTo>
                      <a:pt x="357" y="770"/>
                    </a:lnTo>
                    <a:cubicBezTo>
                      <a:pt x="356" y="804"/>
                      <a:pt x="353" y="868"/>
                      <a:pt x="342" y="931"/>
                    </a:cubicBezTo>
                    <a:cubicBezTo>
                      <a:pt x="326" y="1024"/>
                      <a:pt x="311" y="1133"/>
                      <a:pt x="311" y="1133"/>
                    </a:cubicBezTo>
                    <a:cubicBezTo>
                      <a:pt x="319" y="1195"/>
                      <a:pt x="338" y="1206"/>
                      <a:pt x="361" y="1206"/>
                    </a:cubicBezTo>
                    <a:cubicBezTo>
                      <a:pt x="375" y="1206"/>
                      <a:pt x="391" y="1202"/>
                      <a:pt x="406" y="1202"/>
                    </a:cubicBezTo>
                    <a:cubicBezTo>
                      <a:pt x="416" y="1202"/>
                      <a:pt x="426" y="1204"/>
                      <a:pt x="435" y="1210"/>
                    </a:cubicBezTo>
                    <a:cubicBezTo>
                      <a:pt x="472" y="1271"/>
                      <a:pt x="392" y="1333"/>
                      <a:pt x="327" y="1333"/>
                    </a:cubicBezTo>
                    <a:cubicBezTo>
                      <a:pt x="309" y="1333"/>
                      <a:pt x="293" y="1329"/>
                      <a:pt x="280" y="1319"/>
                    </a:cubicBezTo>
                    <a:cubicBezTo>
                      <a:pt x="264" y="1272"/>
                      <a:pt x="295" y="1195"/>
                      <a:pt x="233" y="1195"/>
                    </a:cubicBezTo>
                    <a:lnTo>
                      <a:pt x="295" y="1427"/>
                    </a:lnTo>
                    <a:cubicBezTo>
                      <a:pt x="286" y="1429"/>
                      <a:pt x="277" y="1429"/>
                      <a:pt x="269" y="1429"/>
                    </a:cubicBezTo>
                    <a:cubicBezTo>
                      <a:pt x="102" y="1429"/>
                      <a:pt x="187" y="1144"/>
                      <a:pt x="187" y="1055"/>
                    </a:cubicBezTo>
                    <a:lnTo>
                      <a:pt x="187" y="1055"/>
                    </a:lnTo>
                    <a:cubicBezTo>
                      <a:pt x="63" y="1148"/>
                      <a:pt x="125" y="1272"/>
                      <a:pt x="1" y="1396"/>
                    </a:cubicBezTo>
                    <a:cubicBezTo>
                      <a:pt x="24" y="1389"/>
                      <a:pt x="51" y="1385"/>
                      <a:pt x="78" y="1385"/>
                    </a:cubicBezTo>
                    <a:cubicBezTo>
                      <a:pt x="105" y="1385"/>
                      <a:pt x="133" y="1389"/>
                      <a:pt x="156" y="1396"/>
                    </a:cubicBezTo>
                    <a:cubicBezTo>
                      <a:pt x="264" y="1489"/>
                      <a:pt x="109" y="1567"/>
                      <a:pt x="32" y="1660"/>
                    </a:cubicBezTo>
                    <a:cubicBezTo>
                      <a:pt x="125" y="1660"/>
                      <a:pt x="140" y="1722"/>
                      <a:pt x="140" y="1800"/>
                    </a:cubicBezTo>
                    <a:cubicBezTo>
                      <a:pt x="140" y="1815"/>
                      <a:pt x="140" y="1815"/>
                      <a:pt x="140" y="1831"/>
                    </a:cubicBezTo>
                    <a:lnTo>
                      <a:pt x="140" y="1862"/>
                    </a:lnTo>
                    <a:lnTo>
                      <a:pt x="156" y="1846"/>
                    </a:lnTo>
                    <a:cubicBezTo>
                      <a:pt x="156" y="1862"/>
                      <a:pt x="171" y="1877"/>
                      <a:pt x="202" y="1877"/>
                    </a:cubicBezTo>
                    <a:cubicBezTo>
                      <a:pt x="233" y="1784"/>
                      <a:pt x="373" y="1815"/>
                      <a:pt x="420" y="1769"/>
                    </a:cubicBezTo>
                    <a:cubicBezTo>
                      <a:pt x="218" y="1644"/>
                      <a:pt x="528" y="1567"/>
                      <a:pt x="544" y="1458"/>
                    </a:cubicBezTo>
                    <a:lnTo>
                      <a:pt x="590" y="1381"/>
                    </a:lnTo>
                    <a:lnTo>
                      <a:pt x="606" y="1350"/>
                    </a:lnTo>
                    <a:cubicBezTo>
                      <a:pt x="634" y="1364"/>
                      <a:pt x="649" y="1378"/>
                      <a:pt x="652" y="1437"/>
                    </a:cubicBezTo>
                    <a:lnTo>
                      <a:pt x="652" y="1437"/>
                    </a:lnTo>
                    <a:cubicBezTo>
                      <a:pt x="662" y="1376"/>
                      <a:pt x="754" y="1298"/>
                      <a:pt x="699" y="1257"/>
                    </a:cubicBezTo>
                    <a:lnTo>
                      <a:pt x="869" y="1055"/>
                    </a:lnTo>
                    <a:lnTo>
                      <a:pt x="916" y="1055"/>
                    </a:lnTo>
                    <a:cubicBezTo>
                      <a:pt x="916" y="1040"/>
                      <a:pt x="900" y="1024"/>
                      <a:pt x="885" y="1024"/>
                    </a:cubicBezTo>
                    <a:cubicBezTo>
                      <a:pt x="885" y="1024"/>
                      <a:pt x="947" y="962"/>
                      <a:pt x="1009" y="884"/>
                    </a:cubicBezTo>
                    <a:cubicBezTo>
                      <a:pt x="1040" y="838"/>
                      <a:pt x="1086" y="791"/>
                      <a:pt x="1133" y="745"/>
                    </a:cubicBezTo>
                    <a:cubicBezTo>
                      <a:pt x="1164" y="714"/>
                      <a:pt x="1211" y="667"/>
                      <a:pt x="1242" y="621"/>
                    </a:cubicBezTo>
                    <a:cubicBezTo>
                      <a:pt x="1335" y="543"/>
                      <a:pt x="1412" y="435"/>
                      <a:pt x="1459" y="388"/>
                    </a:cubicBezTo>
                    <a:cubicBezTo>
                      <a:pt x="1521" y="357"/>
                      <a:pt x="1552" y="326"/>
                      <a:pt x="1552" y="326"/>
                    </a:cubicBezTo>
                    <a:cubicBezTo>
                      <a:pt x="1505" y="326"/>
                      <a:pt x="1459" y="311"/>
                      <a:pt x="1397" y="311"/>
                    </a:cubicBezTo>
                    <a:cubicBezTo>
                      <a:pt x="1381" y="264"/>
                      <a:pt x="1369" y="252"/>
                      <a:pt x="1356" y="252"/>
                    </a:cubicBezTo>
                    <a:cubicBezTo>
                      <a:pt x="1343" y="252"/>
                      <a:pt x="1329" y="266"/>
                      <a:pt x="1309" y="266"/>
                    </a:cubicBezTo>
                    <a:cubicBezTo>
                      <a:pt x="1291" y="266"/>
                      <a:pt x="1270" y="256"/>
                      <a:pt x="1242" y="218"/>
                    </a:cubicBezTo>
                    <a:cubicBezTo>
                      <a:pt x="1226" y="156"/>
                      <a:pt x="1273" y="156"/>
                      <a:pt x="1319" y="156"/>
                    </a:cubicBezTo>
                    <a:cubicBezTo>
                      <a:pt x="1273" y="109"/>
                      <a:pt x="1211" y="78"/>
                      <a:pt x="11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27"/>
              <p:cNvSpPr/>
              <p:nvPr/>
            </p:nvSpPr>
            <p:spPr>
              <a:xfrm>
                <a:off x="3221975" y="8903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16" y="31"/>
                      <a:pt x="32" y="16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27"/>
              <p:cNvSpPr/>
              <p:nvPr/>
            </p:nvSpPr>
            <p:spPr>
              <a:xfrm>
                <a:off x="3180100" y="928300"/>
                <a:ext cx="46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33" extrusionOk="0">
                    <a:moveTo>
                      <a:pt x="94" y="0"/>
                    </a:moveTo>
                    <a:lnTo>
                      <a:pt x="1" y="93"/>
                    </a:lnTo>
                    <a:cubicBezTo>
                      <a:pt x="94" y="109"/>
                      <a:pt x="47" y="186"/>
                      <a:pt x="78" y="233"/>
                    </a:cubicBezTo>
                    <a:lnTo>
                      <a:pt x="187" y="124"/>
                    </a:lnTo>
                    <a:cubicBezTo>
                      <a:pt x="156" y="78"/>
                      <a:pt x="125" y="31"/>
                      <a:pt x="9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27"/>
              <p:cNvSpPr/>
              <p:nvPr/>
            </p:nvSpPr>
            <p:spPr>
              <a:xfrm>
                <a:off x="3184750" y="929450"/>
                <a:ext cx="27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1" extrusionOk="0">
                    <a:moveTo>
                      <a:pt x="78" y="1"/>
                    </a:moveTo>
                    <a:lnTo>
                      <a:pt x="1" y="78"/>
                    </a:lnTo>
                    <a:cubicBezTo>
                      <a:pt x="23" y="89"/>
                      <a:pt x="45" y="100"/>
                      <a:pt x="72" y="100"/>
                    </a:cubicBezTo>
                    <a:cubicBezTo>
                      <a:pt x="83" y="100"/>
                      <a:pt x="96" y="98"/>
                      <a:pt x="109" y="94"/>
                    </a:cubicBezTo>
                    <a:cubicBezTo>
                      <a:pt x="94" y="78"/>
                      <a:pt x="78" y="32"/>
                      <a:pt x="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27"/>
              <p:cNvSpPr/>
              <p:nvPr/>
            </p:nvSpPr>
            <p:spPr>
              <a:xfrm>
                <a:off x="3215775" y="877875"/>
                <a:ext cx="93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82" extrusionOk="0">
                    <a:moveTo>
                      <a:pt x="125" y="1"/>
                    </a:moveTo>
                    <a:cubicBezTo>
                      <a:pt x="78" y="63"/>
                      <a:pt x="16" y="125"/>
                      <a:pt x="1" y="233"/>
                    </a:cubicBezTo>
                    <a:cubicBezTo>
                      <a:pt x="202" y="264"/>
                      <a:pt x="16" y="373"/>
                      <a:pt x="171" y="482"/>
                    </a:cubicBezTo>
                    <a:lnTo>
                      <a:pt x="187" y="404"/>
                    </a:lnTo>
                    <a:lnTo>
                      <a:pt x="202" y="435"/>
                    </a:lnTo>
                    <a:lnTo>
                      <a:pt x="264" y="373"/>
                    </a:lnTo>
                    <a:cubicBezTo>
                      <a:pt x="187" y="327"/>
                      <a:pt x="187" y="327"/>
                      <a:pt x="125" y="249"/>
                    </a:cubicBezTo>
                    <a:cubicBezTo>
                      <a:pt x="143" y="241"/>
                      <a:pt x="158" y="238"/>
                      <a:pt x="171" y="238"/>
                    </a:cubicBezTo>
                    <a:cubicBezTo>
                      <a:pt x="232" y="238"/>
                      <a:pt x="239" y="319"/>
                      <a:pt x="342" y="358"/>
                    </a:cubicBezTo>
                    <a:cubicBezTo>
                      <a:pt x="357" y="342"/>
                      <a:pt x="373" y="327"/>
                      <a:pt x="373" y="311"/>
                    </a:cubicBezTo>
                    <a:cubicBezTo>
                      <a:pt x="295" y="218"/>
                      <a:pt x="218" y="109"/>
                      <a:pt x="1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27"/>
              <p:cNvSpPr/>
              <p:nvPr/>
            </p:nvSpPr>
            <p:spPr>
              <a:xfrm>
                <a:off x="3228175" y="1160925"/>
                <a:ext cx="120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60" extrusionOk="0">
                    <a:moveTo>
                      <a:pt x="187" y="1"/>
                    </a:moveTo>
                    <a:lnTo>
                      <a:pt x="187" y="1"/>
                    </a:lnTo>
                    <a:cubicBezTo>
                      <a:pt x="187" y="5"/>
                      <a:pt x="186" y="9"/>
                      <a:pt x="186" y="13"/>
                    </a:cubicBezTo>
                    <a:lnTo>
                      <a:pt x="186" y="13"/>
                    </a:lnTo>
                    <a:cubicBezTo>
                      <a:pt x="187" y="9"/>
                      <a:pt x="187" y="5"/>
                      <a:pt x="187" y="1"/>
                    </a:cubicBezTo>
                    <a:close/>
                    <a:moveTo>
                      <a:pt x="186" y="13"/>
                    </a:moveTo>
                    <a:lnTo>
                      <a:pt x="186" y="13"/>
                    </a:lnTo>
                    <a:cubicBezTo>
                      <a:pt x="185" y="24"/>
                      <a:pt x="179" y="36"/>
                      <a:pt x="156" y="47"/>
                    </a:cubicBezTo>
                    <a:cubicBezTo>
                      <a:pt x="156" y="73"/>
                      <a:pt x="132" y="84"/>
                      <a:pt x="106" y="84"/>
                    </a:cubicBezTo>
                    <a:cubicBezTo>
                      <a:pt x="85" y="84"/>
                      <a:pt x="61" y="77"/>
                      <a:pt x="47" y="63"/>
                    </a:cubicBezTo>
                    <a:lnTo>
                      <a:pt x="47" y="63"/>
                    </a:lnTo>
                    <a:cubicBezTo>
                      <a:pt x="94" y="187"/>
                      <a:pt x="1" y="156"/>
                      <a:pt x="156" y="233"/>
                    </a:cubicBezTo>
                    <a:cubicBezTo>
                      <a:pt x="188" y="274"/>
                      <a:pt x="170" y="298"/>
                      <a:pt x="138" y="298"/>
                    </a:cubicBezTo>
                    <a:cubicBezTo>
                      <a:pt x="110" y="298"/>
                      <a:pt x="70" y="278"/>
                      <a:pt x="47" y="233"/>
                    </a:cubicBezTo>
                    <a:lnTo>
                      <a:pt x="47" y="233"/>
                    </a:lnTo>
                    <a:lnTo>
                      <a:pt x="78" y="435"/>
                    </a:lnTo>
                    <a:lnTo>
                      <a:pt x="140" y="358"/>
                    </a:lnTo>
                    <a:lnTo>
                      <a:pt x="140" y="358"/>
                    </a:lnTo>
                    <a:cubicBezTo>
                      <a:pt x="280" y="420"/>
                      <a:pt x="47" y="482"/>
                      <a:pt x="202" y="559"/>
                    </a:cubicBezTo>
                    <a:lnTo>
                      <a:pt x="249" y="404"/>
                    </a:lnTo>
                    <a:lnTo>
                      <a:pt x="296" y="420"/>
                    </a:lnTo>
                    <a:cubicBezTo>
                      <a:pt x="249" y="373"/>
                      <a:pt x="311" y="311"/>
                      <a:pt x="342" y="295"/>
                    </a:cubicBezTo>
                    <a:cubicBezTo>
                      <a:pt x="358" y="295"/>
                      <a:pt x="389" y="311"/>
                      <a:pt x="389" y="342"/>
                    </a:cubicBezTo>
                    <a:cubicBezTo>
                      <a:pt x="480" y="160"/>
                      <a:pt x="184" y="201"/>
                      <a:pt x="186" y="1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27"/>
              <p:cNvSpPr/>
              <p:nvPr/>
            </p:nvSpPr>
            <p:spPr>
              <a:xfrm>
                <a:off x="3169250" y="10927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16" y="16"/>
                      <a:pt x="0" y="16"/>
                    </a:cubicBezTo>
                    <a:cubicBezTo>
                      <a:pt x="0" y="31"/>
                      <a:pt x="16" y="31"/>
                      <a:pt x="16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27"/>
              <p:cNvSpPr/>
              <p:nvPr/>
            </p:nvSpPr>
            <p:spPr>
              <a:xfrm>
                <a:off x="3259975" y="11221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27"/>
              <p:cNvSpPr/>
              <p:nvPr/>
            </p:nvSpPr>
            <p:spPr>
              <a:xfrm>
                <a:off x="3239050" y="1145425"/>
                <a:ext cx="1357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69" extrusionOk="0">
                    <a:moveTo>
                      <a:pt x="47" y="47"/>
                    </a:moveTo>
                    <a:lnTo>
                      <a:pt x="47" y="47"/>
                    </a:lnTo>
                    <a:cubicBezTo>
                      <a:pt x="46" y="49"/>
                      <a:pt x="46" y="52"/>
                      <a:pt x="45" y="54"/>
                    </a:cubicBezTo>
                    <a:lnTo>
                      <a:pt x="45" y="54"/>
                    </a:lnTo>
                    <a:cubicBezTo>
                      <a:pt x="46" y="52"/>
                      <a:pt x="47" y="49"/>
                      <a:pt x="47" y="47"/>
                    </a:cubicBezTo>
                    <a:close/>
                    <a:moveTo>
                      <a:pt x="326" y="0"/>
                    </a:moveTo>
                    <a:lnTo>
                      <a:pt x="171" y="171"/>
                    </a:lnTo>
                    <a:cubicBezTo>
                      <a:pt x="146" y="177"/>
                      <a:pt x="126" y="179"/>
                      <a:pt x="109" y="179"/>
                    </a:cubicBezTo>
                    <a:cubicBezTo>
                      <a:pt x="34" y="179"/>
                      <a:pt x="34" y="127"/>
                      <a:pt x="45" y="54"/>
                    </a:cubicBezTo>
                    <a:lnTo>
                      <a:pt x="45" y="54"/>
                    </a:lnTo>
                    <a:cubicBezTo>
                      <a:pt x="41" y="67"/>
                      <a:pt x="26" y="78"/>
                      <a:pt x="0" y="78"/>
                    </a:cubicBezTo>
                    <a:cubicBezTo>
                      <a:pt x="36" y="102"/>
                      <a:pt x="35" y="253"/>
                      <a:pt x="81" y="253"/>
                    </a:cubicBezTo>
                    <a:cubicBezTo>
                      <a:pt x="96" y="253"/>
                      <a:pt x="114" y="238"/>
                      <a:pt x="140" y="202"/>
                    </a:cubicBezTo>
                    <a:cubicBezTo>
                      <a:pt x="279" y="264"/>
                      <a:pt x="155" y="342"/>
                      <a:pt x="171" y="404"/>
                    </a:cubicBezTo>
                    <a:cubicBezTo>
                      <a:pt x="175" y="402"/>
                      <a:pt x="179" y="402"/>
                      <a:pt x="183" y="402"/>
                    </a:cubicBezTo>
                    <a:cubicBezTo>
                      <a:pt x="223" y="402"/>
                      <a:pt x="253" y="466"/>
                      <a:pt x="295" y="466"/>
                    </a:cubicBezTo>
                    <a:cubicBezTo>
                      <a:pt x="295" y="435"/>
                      <a:pt x="264" y="388"/>
                      <a:pt x="295" y="357"/>
                    </a:cubicBezTo>
                    <a:cubicBezTo>
                      <a:pt x="372" y="373"/>
                      <a:pt x="388" y="450"/>
                      <a:pt x="341" y="481"/>
                    </a:cubicBezTo>
                    <a:cubicBezTo>
                      <a:pt x="346" y="480"/>
                      <a:pt x="351" y="480"/>
                      <a:pt x="355" y="480"/>
                    </a:cubicBezTo>
                    <a:cubicBezTo>
                      <a:pt x="421" y="480"/>
                      <a:pt x="425" y="568"/>
                      <a:pt x="478" y="568"/>
                    </a:cubicBezTo>
                    <a:cubicBezTo>
                      <a:pt x="487" y="568"/>
                      <a:pt x="499" y="565"/>
                      <a:pt x="512" y="559"/>
                    </a:cubicBezTo>
                    <a:cubicBezTo>
                      <a:pt x="543" y="373"/>
                      <a:pt x="543" y="233"/>
                      <a:pt x="403" y="16"/>
                    </a:cubicBezTo>
                    <a:cubicBezTo>
                      <a:pt x="388" y="125"/>
                      <a:pt x="372" y="249"/>
                      <a:pt x="279" y="295"/>
                    </a:cubicBezTo>
                    <a:lnTo>
                      <a:pt x="186" y="218"/>
                    </a:lnTo>
                    <a:cubicBezTo>
                      <a:pt x="202" y="202"/>
                      <a:pt x="217" y="202"/>
                      <a:pt x="217" y="187"/>
                    </a:cubicBezTo>
                    <a:lnTo>
                      <a:pt x="217" y="233"/>
                    </a:lnTo>
                    <a:lnTo>
                      <a:pt x="279" y="187"/>
                    </a:lnTo>
                    <a:lnTo>
                      <a:pt x="279" y="156"/>
                    </a:lnTo>
                    <a:cubicBezTo>
                      <a:pt x="310" y="109"/>
                      <a:pt x="295" y="47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27"/>
              <p:cNvSpPr/>
              <p:nvPr/>
            </p:nvSpPr>
            <p:spPr>
              <a:xfrm>
                <a:off x="3163425" y="11481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"/>
                      <a:pt x="1" y="17"/>
                      <a:pt x="1" y="17"/>
                    </a:cubicBezTo>
                    <a:lnTo>
                      <a:pt x="16" y="17"/>
                    </a:lnTo>
                    <a:cubicBezTo>
                      <a:pt x="16" y="17"/>
                      <a:pt x="16" y="17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27"/>
              <p:cNvSpPr/>
              <p:nvPr/>
            </p:nvSpPr>
            <p:spPr>
              <a:xfrm>
                <a:off x="3162650" y="1147375"/>
                <a:ext cx="800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" y="0"/>
                    </a:moveTo>
                    <a:cubicBezTo>
                      <a:pt x="16" y="16"/>
                      <a:pt x="16" y="31"/>
                      <a:pt x="32" y="31"/>
                    </a:cubicBezTo>
                    <a:cubicBezTo>
                      <a:pt x="16" y="15"/>
                      <a:pt x="16" y="15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27"/>
              <p:cNvSpPr/>
              <p:nvPr/>
            </p:nvSpPr>
            <p:spPr>
              <a:xfrm>
                <a:off x="3208400" y="1154725"/>
                <a:ext cx="23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7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16"/>
                    </a:cubicBezTo>
                    <a:cubicBezTo>
                      <a:pt x="32" y="1"/>
                      <a:pt x="63" y="1"/>
                      <a:pt x="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27"/>
              <p:cNvSpPr/>
              <p:nvPr/>
            </p:nvSpPr>
            <p:spPr>
              <a:xfrm>
                <a:off x="3211900" y="1154725"/>
                <a:ext cx="1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31" y="1"/>
                    </a:moveTo>
                    <a:lnTo>
                      <a:pt x="16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31" y="1"/>
                      <a:pt x="47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27"/>
              <p:cNvSpPr/>
              <p:nvPr/>
            </p:nvSpPr>
            <p:spPr>
              <a:xfrm>
                <a:off x="3161875" y="11454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63" y="0"/>
                    </a:moveTo>
                    <a:cubicBezTo>
                      <a:pt x="47" y="16"/>
                      <a:pt x="16" y="31"/>
                      <a:pt x="1" y="62"/>
                    </a:cubicBezTo>
                    <a:cubicBezTo>
                      <a:pt x="16" y="62"/>
                      <a:pt x="16" y="78"/>
                      <a:pt x="32" y="78"/>
                    </a:cubicBezTo>
                    <a:cubicBezTo>
                      <a:pt x="63" y="62"/>
                      <a:pt x="78" y="47"/>
                      <a:pt x="94" y="31"/>
                    </a:cubicBezTo>
                    <a:cubicBezTo>
                      <a:pt x="78" y="16"/>
                      <a:pt x="78" y="16"/>
                      <a:pt x="6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27"/>
              <p:cNvSpPr/>
              <p:nvPr/>
            </p:nvSpPr>
            <p:spPr>
              <a:xfrm>
                <a:off x="3163425" y="1146575"/>
                <a:ext cx="15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9" extrusionOk="0">
                    <a:moveTo>
                      <a:pt x="32" y="1"/>
                    </a:moveTo>
                    <a:cubicBezTo>
                      <a:pt x="16" y="16"/>
                      <a:pt x="16" y="47"/>
                      <a:pt x="1" y="63"/>
                    </a:cubicBezTo>
                    <a:cubicBezTo>
                      <a:pt x="16" y="63"/>
                      <a:pt x="16" y="79"/>
                      <a:pt x="16" y="79"/>
                    </a:cubicBezTo>
                    <a:lnTo>
                      <a:pt x="63" y="79"/>
                    </a:lnTo>
                    <a:cubicBezTo>
                      <a:pt x="47" y="47"/>
                      <a:pt x="47" y="32"/>
                      <a:pt x="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27"/>
              <p:cNvSpPr/>
              <p:nvPr/>
            </p:nvSpPr>
            <p:spPr>
              <a:xfrm>
                <a:off x="3257275" y="1118575"/>
                <a:ext cx="27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36" y="1"/>
                    </a:moveTo>
                    <a:cubicBezTo>
                      <a:pt x="25" y="1"/>
                      <a:pt x="13" y="7"/>
                      <a:pt x="0" y="20"/>
                    </a:cubicBezTo>
                    <a:cubicBezTo>
                      <a:pt x="31" y="35"/>
                      <a:pt x="78" y="66"/>
                      <a:pt x="109" y="82"/>
                    </a:cubicBezTo>
                    <a:cubicBezTo>
                      <a:pt x="86" y="37"/>
                      <a:pt x="64" y="1"/>
                      <a:pt x="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27"/>
              <p:cNvSpPr/>
              <p:nvPr/>
            </p:nvSpPr>
            <p:spPr>
              <a:xfrm>
                <a:off x="3129700" y="1037250"/>
                <a:ext cx="143875" cy="14542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5817" extrusionOk="0">
                    <a:moveTo>
                      <a:pt x="3676" y="807"/>
                    </a:moveTo>
                    <a:cubicBezTo>
                      <a:pt x="3707" y="838"/>
                      <a:pt x="3738" y="853"/>
                      <a:pt x="3785" y="884"/>
                    </a:cubicBezTo>
                    <a:cubicBezTo>
                      <a:pt x="3738" y="869"/>
                      <a:pt x="3707" y="838"/>
                      <a:pt x="3676" y="807"/>
                    </a:cubicBezTo>
                    <a:close/>
                    <a:moveTo>
                      <a:pt x="2528" y="0"/>
                    </a:moveTo>
                    <a:lnTo>
                      <a:pt x="2435" y="155"/>
                    </a:lnTo>
                    <a:cubicBezTo>
                      <a:pt x="2389" y="217"/>
                      <a:pt x="2358" y="279"/>
                      <a:pt x="2311" y="341"/>
                    </a:cubicBezTo>
                    <a:cubicBezTo>
                      <a:pt x="2296" y="466"/>
                      <a:pt x="2466" y="404"/>
                      <a:pt x="2513" y="559"/>
                    </a:cubicBezTo>
                    <a:cubicBezTo>
                      <a:pt x="2585" y="473"/>
                      <a:pt x="2749" y="400"/>
                      <a:pt x="2663" y="303"/>
                    </a:cubicBezTo>
                    <a:lnTo>
                      <a:pt x="2663" y="303"/>
                    </a:lnTo>
                    <a:cubicBezTo>
                      <a:pt x="2678" y="315"/>
                      <a:pt x="2696" y="326"/>
                      <a:pt x="2715" y="326"/>
                    </a:cubicBezTo>
                    <a:lnTo>
                      <a:pt x="2637" y="186"/>
                    </a:lnTo>
                    <a:lnTo>
                      <a:pt x="2575" y="202"/>
                    </a:lnTo>
                    <a:cubicBezTo>
                      <a:pt x="2531" y="143"/>
                      <a:pt x="2543" y="69"/>
                      <a:pt x="2584" y="36"/>
                    </a:cubicBezTo>
                    <a:lnTo>
                      <a:pt x="2584" y="36"/>
                    </a:lnTo>
                    <a:lnTo>
                      <a:pt x="2775" y="157"/>
                    </a:lnTo>
                    <a:lnTo>
                      <a:pt x="2775" y="157"/>
                    </a:lnTo>
                    <a:cubicBezTo>
                      <a:pt x="2776" y="156"/>
                      <a:pt x="2776" y="156"/>
                      <a:pt x="2777" y="155"/>
                    </a:cubicBezTo>
                    <a:lnTo>
                      <a:pt x="3955" y="908"/>
                    </a:lnTo>
                    <a:lnTo>
                      <a:pt x="3955" y="908"/>
                    </a:lnTo>
                    <a:lnTo>
                      <a:pt x="2591" y="31"/>
                    </a:lnTo>
                    <a:cubicBezTo>
                      <a:pt x="2588" y="33"/>
                      <a:pt x="2586" y="34"/>
                      <a:pt x="2584" y="36"/>
                    </a:cubicBezTo>
                    <a:lnTo>
                      <a:pt x="2584" y="36"/>
                    </a:lnTo>
                    <a:lnTo>
                      <a:pt x="2528" y="0"/>
                    </a:lnTo>
                    <a:close/>
                    <a:moveTo>
                      <a:pt x="3955" y="908"/>
                    </a:moveTo>
                    <a:lnTo>
                      <a:pt x="3955" y="908"/>
                    </a:lnTo>
                    <a:lnTo>
                      <a:pt x="3955" y="908"/>
                    </a:lnTo>
                    <a:close/>
                    <a:moveTo>
                      <a:pt x="3956" y="994"/>
                    </a:moveTo>
                    <a:cubicBezTo>
                      <a:pt x="3965" y="995"/>
                      <a:pt x="3971" y="999"/>
                      <a:pt x="3971" y="1008"/>
                    </a:cubicBezTo>
                    <a:cubicBezTo>
                      <a:pt x="3971" y="1008"/>
                      <a:pt x="3959" y="997"/>
                      <a:pt x="3956" y="994"/>
                    </a:cubicBezTo>
                    <a:close/>
                    <a:moveTo>
                      <a:pt x="3862" y="915"/>
                    </a:moveTo>
                    <a:lnTo>
                      <a:pt x="3986" y="993"/>
                    </a:lnTo>
                    <a:cubicBezTo>
                      <a:pt x="3986" y="993"/>
                      <a:pt x="3986" y="1008"/>
                      <a:pt x="3986" y="1008"/>
                    </a:cubicBezTo>
                    <a:cubicBezTo>
                      <a:pt x="3971" y="993"/>
                      <a:pt x="3955" y="977"/>
                      <a:pt x="3940" y="977"/>
                    </a:cubicBezTo>
                    <a:cubicBezTo>
                      <a:pt x="3940" y="977"/>
                      <a:pt x="3924" y="962"/>
                      <a:pt x="3924" y="962"/>
                    </a:cubicBezTo>
                    <a:cubicBezTo>
                      <a:pt x="3893" y="946"/>
                      <a:pt x="3878" y="931"/>
                      <a:pt x="3847" y="915"/>
                    </a:cubicBezTo>
                    <a:lnTo>
                      <a:pt x="3847" y="915"/>
                    </a:lnTo>
                    <a:cubicBezTo>
                      <a:pt x="3865" y="924"/>
                      <a:pt x="3878" y="939"/>
                      <a:pt x="3892" y="952"/>
                    </a:cubicBezTo>
                    <a:lnTo>
                      <a:pt x="3892" y="952"/>
                    </a:lnTo>
                    <a:cubicBezTo>
                      <a:pt x="3878" y="943"/>
                      <a:pt x="3862" y="931"/>
                      <a:pt x="3847" y="915"/>
                    </a:cubicBezTo>
                    <a:close/>
                    <a:moveTo>
                      <a:pt x="4048" y="1055"/>
                    </a:moveTo>
                    <a:cubicBezTo>
                      <a:pt x="4095" y="1070"/>
                      <a:pt x="4126" y="1101"/>
                      <a:pt x="4157" y="1117"/>
                    </a:cubicBezTo>
                    <a:cubicBezTo>
                      <a:pt x="4157" y="1132"/>
                      <a:pt x="4157" y="1132"/>
                      <a:pt x="4157" y="1132"/>
                    </a:cubicBezTo>
                    <a:cubicBezTo>
                      <a:pt x="4126" y="1101"/>
                      <a:pt x="4095" y="1086"/>
                      <a:pt x="4048" y="1055"/>
                    </a:cubicBezTo>
                    <a:close/>
                    <a:moveTo>
                      <a:pt x="1846" y="1148"/>
                    </a:moveTo>
                    <a:cubicBezTo>
                      <a:pt x="1862" y="1163"/>
                      <a:pt x="1893" y="1194"/>
                      <a:pt x="1924" y="1194"/>
                    </a:cubicBezTo>
                    <a:cubicBezTo>
                      <a:pt x="1916" y="1218"/>
                      <a:pt x="1904" y="1226"/>
                      <a:pt x="1893" y="1226"/>
                    </a:cubicBezTo>
                    <a:cubicBezTo>
                      <a:pt x="1881" y="1226"/>
                      <a:pt x="1869" y="1218"/>
                      <a:pt x="1862" y="1210"/>
                    </a:cubicBezTo>
                    <a:cubicBezTo>
                      <a:pt x="1862" y="1194"/>
                      <a:pt x="1846" y="1163"/>
                      <a:pt x="1846" y="1148"/>
                    </a:cubicBezTo>
                    <a:close/>
                    <a:moveTo>
                      <a:pt x="2094" y="1086"/>
                    </a:moveTo>
                    <a:lnTo>
                      <a:pt x="2094" y="1086"/>
                    </a:lnTo>
                    <a:cubicBezTo>
                      <a:pt x="2110" y="1148"/>
                      <a:pt x="2125" y="1210"/>
                      <a:pt x="2063" y="1226"/>
                    </a:cubicBezTo>
                    <a:cubicBezTo>
                      <a:pt x="2017" y="1179"/>
                      <a:pt x="2032" y="1148"/>
                      <a:pt x="2017" y="1132"/>
                    </a:cubicBezTo>
                    <a:lnTo>
                      <a:pt x="2094" y="1086"/>
                    </a:lnTo>
                    <a:close/>
                    <a:moveTo>
                      <a:pt x="2400" y="759"/>
                    </a:moveTo>
                    <a:cubicBezTo>
                      <a:pt x="2464" y="759"/>
                      <a:pt x="2398" y="877"/>
                      <a:pt x="2430" y="877"/>
                    </a:cubicBezTo>
                    <a:cubicBezTo>
                      <a:pt x="2435" y="877"/>
                      <a:pt x="2442" y="874"/>
                      <a:pt x="2451" y="869"/>
                    </a:cubicBezTo>
                    <a:lnTo>
                      <a:pt x="2451" y="869"/>
                    </a:lnTo>
                    <a:cubicBezTo>
                      <a:pt x="2404" y="946"/>
                      <a:pt x="2451" y="1101"/>
                      <a:pt x="2497" y="1210"/>
                    </a:cubicBezTo>
                    <a:cubicBezTo>
                      <a:pt x="2668" y="1117"/>
                      <a:pt x="2466" y="1008"/>
                      <a:pt x="2544" y="853"/>
                    </a:cubicBezTo>
                    <a:lnTo>
                      <a:pt x="2591" y="853"/>
                    </a:lnTo>
                    <a:lnTo>
                      <a:pt x="2916" y="1070"/>
                    </a:lnTo>
                    <a:cubicBezTo>
                      <a:pt x="2854" y="1117"/>
                      <a:pt x="2823" y="1179"/>
                      <a:pt x="2761" y="1226"/>
                    </a:cubicBezTo>
                    <a:lnTo>
                      <a:pt x="2730" y="1163"/>
                    </a:lnTo>
                    <a:cubicBezTo>
                      <a:pt x="2653" y="1194"/>
                      <a:pt x="2637" y="1303"/>
                      <a:pt x="2528" y="1365"/>
                    </a:cubicBezTo>
                    <a:lnTo>
                      <a:pt x="2451" y="1303"/>
                    </a:lnTo>
                    <a:cubicBezTo>
                      <a:pt x="2435" y="1319"/>
                      <a:pt x="2420" y="1334"/>
                      <a:pt x="2404" y="1365"/>
                    </a:cubicBezTo>
                    <a:cubicBezTo>
                      <a:pt x="2389" y="1272"/>
                      <a:pt x="2389" y="1179"/>
                      <a:pt x="2420" y="1132"/>
                    </a:cubicBezTo>
                    <a:cubicBezTo>
                      <a:pt x="2404" y="1132"/>
                      <a:pt x="2404" y="1132"/>
                      <a:pt x="2389" y="1148"/>
                    </a:cubicBezTo>
                    <a:cubicBezTo>
                      <a:pt x="2389" y="1132"/>
                      <a:pt x="2389" y="1117"/>
                      <a:pt x="2389" y="1117"/>
                    </a:cubicBezTo>
                    <a:cubicBezTo>
                      <a:pt x="2358" y="1070"/>
                      <a:pt x="2311" y="1024"/>
                      <a:pt x="2280" y="993"/>
                    </a:cubicBezTo>
                    <a:cubicBezTo>
                      <a:pt x="2327" y="915"/>
                      <a:pt x="2404" y="900"/>
                      <a:pt x="2389" y="760"/>
                    </a:cubicBezTo>
                    <a:cubicBezTo>
                      <a:pt x="2393" y="760"/>
                      <a:pt x="2397" y="759"/>
                      <a:pt x="2400" y="759"/>
                    </a:cubicBezTo>
                    <a:close/>
                    <a:moveTo>
                      <a:pt x="2032" y="1226"/>
                    </a:moveTo>
                    <a:cubicBezTo>
                      <a:pt x="2032" y="1241"/>
                      <a:pt x="2048" y="1241"/>
                      <a:pt x="2063" y="1257"/>
                    </a:cubicBezTo>
                    <a:cubicBezTo>
                      <a:pt x="2079" y="1303"/>
                      <a:pt x="2094" y="1350"/>
                      <a:pt x="2110" y="1381"/>
                    </a:cubicBezTo>
                    <a:cubicBezTo>
                      <a:pt x="2094" y="1396"/>
                      <a:pt x="2063" y="1412"/>
                      <a:pt x="2032" y="1427"/>
                    </a:cubicBezTo>
                    <a:cubicBezTo>
                      <a:pt x="1970" y="1396"/>
                      <a:pt x="2017" y="1303"/>
                      <a:pt x="2032" y="1226"/>
                    </a:cubicBezTo>
                    <a:close/>
                    <a:moveTo>
                      <a:pt x="2446" y="1493"/>
                    </a:moveTo>
                    <a:cubicBezTo>
                      <a:pt x="2487" y="1507"/>
                      <a:pt x="2517" y="1521"/>
                      <a:pt x="2560" y="1536"/>
                    </a:cubicBezTo>
                    <a:cubicBezTo>
                      <a:pt x="2560" y="1536"/>
                      <a:pt x="2528" y="1567"/>
                      <a:pt x="2513" y="1613"/>
                    </a:cubicBezTo>
                    <a:cubicBezTo>
                      <a:pt x="2482" y="1582"/>
                      <a:pt x="2451" y="1567"/>
                      <a:pt x="2435" y="1505"/>
                    </a:cubicBezTo>
                    <a:lnTo>
                      <a:pt x="2451" y="1505"/>
                    </a:lnTo>
                    <a:cubicBezTo>
                      <a:pt x="2451" y="1505"/>
                      <a:pt x="2451" y="1497"/>
                      <a:pt x="2446" y="1493"/>
                    </a:cubicBezTo>
                    <a:close/>
                    <a:moveTo>
                      <a:pt x="1317" y="1609"/>
                    </a:moveTo>
                    <a:cubicBezTo>
                      <a:pt x="1311" y="1615"/>
                      <a:pt x="1307" y="1621"/>
                      <a:pt x="1303" y="1629"/>
                    </a:cubicBezTo>
                    <a:lnTo>
                      <a:pt x="1317" y="1609"/>
                    </a:lnTo>
                    <a:close/>
                    <a:moveTo>
                      <a:pt x="1924" y="1257"/>
                    </a:moveTo>
                    <a:cubicBezTo>
                      <a:pt x="1955" y="1381"/>
                      <a:pt x="1970" y="1520"/>
                      <a:pt x="1862" y="1644"/>
                    </a:cubicBezTo>
                    <a:cubicBezTo>
                      <a:pt x="1834" y="1619"/>
                      <a:pt x="1814" y="1610"/>
                      <a:pt x="1799" y="1610"/>
                    </a:cubicBezTo>
                    <a:cubicBezTo>
                      <a:pt x="1754" y="1610"/>
                      <a:pt x="1754" y="1694"/>
                      <a:pt x="1715" y="1694"/>
                    </a:cubicBezTo>
                    <a:cubicBezTo>
                      <a:pt x="1702" y="1694"/>
                      <a:pt x="1685" y="1685"/>
                      <a:pt x="1660" y="1660"/>
                    </a:cubicBezTo>
                    <a:cubicBezTo>
                      <a:pt x="1722" y="1598"/>
                      <a:pt x="1691" y="1567"/>
                      <a:pt x="1629" y="1536"/>
                    </a:cubicBezTo>
                    <a:cubicBezTo>
                      <a:pt x="1660" y="1489"/>
                      <a:pt x="1660" y="1427"/>
                      <a:pt x="1675" y="1365"/>
                    </a:cubicBezTo>
                    <a:lnTo>
                      <a:pt x="1691" y="1381"/>
                    </a:lnTo>
                    <a:cubicBezTo>
                      <a:pt x="1675" y="1365"/>
                      <a:pt x="1675" y="1365"/>
                      <a:pt x="1675" y="1350"/>
                    </a:cubicBezTo>
                    <a:cubicBezTo>
                      <a:pt x="1691" y="1319"/>
                      <a:pt x="1706" y="1288"/>
                      <a:pt x="1738" y="1272"/>
                    </a:cubicBezTo>
                    <a:lnTo>
                      <a:pt x="1769" y="1350"/>
                    </a:lnTo>
                    <a:lnTo>
                      <a:pt x="1753" y="1272"/>
                    </a:lnTo>
                    <a:cubicBezTo>
                      <a:pt x="1769" y="1264"/>
                      <a:pt x="1784" y="1260"/>
                      <a:pt x="1800" y="1260"/>
                    </a:cubicBezTo>
                    <a:cubicBezTo>
                      <a:pt x="1815" y="1260"/>
                      <a:pt x="1831" y="1264"/>
                      <a:pt x="1846" y="1272"/>
                    </a:cubicBezTo>
                    <a:cubicBezTo>
                      <a:pt x="1864" y="1284"/>
                      <a:pt x="1877" y="1289"/>
                      <a:pt x="1888" y="1289"/>
                    </a:cubicBezTo>
                    <a:cubicBezTo>
                      <a:pt x="1904" y="1289"/>
                      <a:pt x="1914" y="1276"/>
                      <a:pt x="1924" y="1257"/>
                    </a:cubicBezTo>
                    <a:close/>
                    <a:moveTo>
                      <a:pt x="1489" y="1489"/>
                    </a:moveTo>
                    <a:cubicBezTo>
                      <a:pt x="1505" y="1505"/>
                      <a:pt x="1505" y="1505"/>
                      <a:pt x="1520" y="1505"/>
                    </a:cubicBezTo>
                    <a:lnTo>
                      <a:pt x="1474" y="1536"/>
                    </a:lnTo>
                    <a:cubicBezTo>
                      <a:pt x="1498" y="1536"/>
                      <a:pt x="1541" y="1601"/>
                      <a:pt x="1544" y="1601"/>
                    </a:cubicBezTo>
                    <a:cubicBezTo>
                      <a:pt x="1545" y="1601"/>
                      <a:pt x="1543" y="1596"/>
                      <a:pt x="1536" y="1582"/>
                    </a:cubicBezTo>
                    <a:lnTo>
                      <a:pt x="1536" y="1505"/>
                    </a:lnTo>
                    <a:cubicBezTo>
                      <a:pt x="1613" y="1551"/>
                      <a:pt x="1582" y="1613"/>
                      <a:pt x="1613" y="1675"/>
                    </a:cubicBezTo>
                    <a:cubicBezTo>
                      <a:pt x="1613" y="1706"/>
                      <a:pt x="1598" y="1722"/>
                      <a:pt x="1582" y="1737"/>
                    </a:cubicBezTo>
                    <a:cubicBezTo>
                      <a:pt x="1560" y="1726"/>
                      <a:pt x="1539" y="1715"/>
                      <a:pt x="1517" y="1715"/>
                    </a:cubicBezTo>
                    <a:cubicBezTo>
                      <a:pt x="1508" y="1715"/>
                      <a:pt x="1498" y="1717"/>
                      <a:pt x="1489" y="1722"/>
                    </a:cubicBezTo>
                    <a:cubicBezTo>
                      <a:pt x="1443" y="1691"/>
                      <a:pt x="1381" y="1675"/>
                      <a:pt x="1412" y="1598"/>
                    </a:cubicBezTo>
                    <a:lnTo>
                      <a:pt x="1412" y="1598"/>
                    </a:lnTo>
                    <a:cubicBezTo>
                      <a:pt x="1412" y="1598"/>
                      <a:pt x="1396" y="1613"/>
                      <a:pt x="1396" y="1613"/>
                    </a:cubicBezTo>
                    <a:cubicBezTo>
                      <a:pt x="1396" y="1567"/>
                      <a:pt x="1443" y="1520"/>
                      <a:pt x="1489" y="1489"/>
                    </a:cubicBezTo>
                    <a:close/>
                    <a:moveTo>
                      <a:pt x="1272" y="1644"/>
                    </a:moveTo>
                    <a:lnTo>
                      <a:pt x="1164" y="1768"/>
                    </a:lnTo>
                    <a:cubicBezTo>
                      <a:pt x="1210" y="1737"/>
                      <a:pt x="1241" y="1691"/>
                      <a:pt x="1272" y="1644"/>
                    </a:cubicBezTo>
                    <a:close/>
                    <a:moveTo>
                      <a:pt x="5133" y="1663"/>
                    </a:moveTo>
                    <a:lnTo>
                      <a:pt x="5320" y="1784"/>
                    </a:lnTo>
                    <a:cubicBezTo>
                      <a:pt x="5274" y="1861"/>
                      <a:pt x="5196" y="1908"/>
                      <a:pt x="5150" y="1908"/>
                    </a:cubicBezTo>
                    <a:cubicBezTo>
                      <a:pt x="5195" y="1786"/>
                      <a:pt x="5106" y="1739"/>
                      <a:pt x="5133" y="1663"/>
                    </a:cubicBezTo>
                    <a:close/>
                    <a:moveTo>
                      <a:pt x="4235" y="2141"/>
                    </a:moveTo>
                    <a:lnTo>
                      <a:pt x="4281" y="2172"/>
                    </a:lnTo>
                    <a:lnTo>
                      <a:pt x="4219" y="2141"/>
                    </a:lnTo>
                    <a:close/>
                    <a:moveTo>
                      <a:pt x="3490" y="2079"/>
                    </a:moveTo>
                    <a:cubicBezTo>
                      <a:pt x="3537" y="2110"/>
                      <a:pt x="3568" y="2125"/>
                      <a:pt x="3614" y="2156"/>
                    </a:cubicBezTo>
                    <a:cubicBezTo>
                      <a:pt x="3599" y="2172"/>
                      <a:pt x="3599" y="2203"/>
                      <a:pt x="3599" y="2218"/>
                    </a:cubicBezTo>
                    <a:cubicBezTo>
                      <a:pt x="3576" y="2196"/>
                      <a:pt x="3537" y="2148"/>
                      <a:pt x="3511" y="2148"/>
                    </a:cubicBezTo>
                    <a:cubicBezTo>
                      <a:pt x="3502" y="2148"/>
                      <a:pt x="3494" y="2155"/>
                      <a:pt x="3490" y="2172"/>
                    </a:cubicBezTo>
                    <a:cubicBezTo>
                      <a:pt x="3490" y="2172"/>
                      <a:pt x="3490" y="2172"/>
                      <a:pt x="3490" y="2156"/>
                    </a:cubicBezTo>
                    <a:cubicBezTo>
                      <a:pt x="3490" y="2172"/>
                      <a:pt x="3475" y="2172"/>
                      <a:pt x="3475" y="2172"/>
                    </a:cubicBezTo>
                    <a:cubicBezTo>
                      <a:pt x="3459" y="2156"/>
                      <a:pt x="3444" y="2156"/>
                      <a:pt x="3428" y="2141"/>
                    </a:cubicBezTo>
                    <a:cubicBezTo>
                      <a:pt x="3428" y="2141"/>
                      <a:pt x="3428" y="2125"/>
                      <a:pt x="3428" y="2125"/>
                    </a:cubicBezTo>
                    <a:cubicBezTo>
                      <a:pt x="3444" y="2110"/>
                      <a:pt x="3459" y="2094"/>
                      <a:pt x="3490" y="2079"/>
                    </a:cubicBezTo>
                    <a:close/>
                    <a:moveTo>
                      <a:pt x="3692" y="2203"/>
                    </a:moveTo>
                    <a:cubicBezTo>
                      <a:pt x="3707" y="2218"/>
                      <a:pt x="3707" y="2218"/>
                      <a:pt x="3723" y="2218"/>
                    </a:cubicBezTo>
                    <a:cubicBezTo>
                      <a:pt x="3723" y="2234"/>
                      <a:pt x="3723" y="2249"/>
                      <a:pt x="3723" y="2265"/>
                    </a:cubicBezTo>
                    <a:cubicBezTo>
                      <a:pt x="3707" y="2249"/>
                      <a:pt x="3692" y="2249"/>
                      <a:pt x="3676" y="2249"/>
                    </a:cubicBezTo>
                    <a:cubicBezTo>
                      <a:pt x="3676" y="2234"/>
                      <a:pt x="3692" y="2218"/>
                      <a:pt x="3692" y="2203"/>
                    </a:cubicBezTo>
                    <a:close/>
                    <a:moveTo>
                      <a:pt x="4824" y="2234"/>
                    </a:moveTo>
                    <a:cubicBezTo>
                      <a:pt x="4855" y="2234"/>
                      <a:pt x="4855" y="2234"/>
                      <a:pt x="4870" y="2265"/>
                    </a:cubicBezTo>
                    <a:lnTo>
                      <a:pt x="4824" y="2234"/>
                    </a:lnTo>
                    <a:close/>
                    <a:moveTo>
                      <a:pt x="4297" y="2187"/>
                    </a:moveTo>
                    <a:lnTo>
                      <a:pt x="4452" y="2280"/>
                    </a:lnTo>
                    <a:cubicBezTo>
                      <a:pt x="4467" y="2296"/>
                      <a:pt x="4467" y="2311"/>
                      <a:pt x="4483" y="2327"/>
                    </a:cubicBezTo>
                    <a:lnTo>
                      <a:pt x="4421" y="2296"/>
                    </a:lnTo>
                    <a:cubicBezTo>
                      <a:pt x="4421" y="2280"/>
                      <a:pt x="4436" y="2280"/>
                      <a:pt x="4436" y="2280"/>
                    </a:cubicBezTo>
                    <a:lnTo>
                      <a:pt x="4297" y="2187"/>
                    </a:lnTo>
                    <a:close/>
                    <a:moveTo>
                      <a:pt x="3800" y="2280"/>
                    </a:moveTo>
                    <a:cubicBezTo>
                      <a:pt x="3800" y="2280"/>
                      <a:pt x="3816" y="2296"/>
                      <a:pt x="3831" y="2296"/>
                    </a:cubicBezTo>
                    <a:lnTo>
                      <a:pt x="3831" y="2342"/>
                    </a:lnTo>
                    <a:lnTo>
                      <a:pt x="3816" y="2342"/>
                    </a:lnTo>
                    <a:cubicBezTo>
                      <a:pt x="3816" y="2342"/>
                      <a:pt x="3831" y="2342"/>
                      <a:pt x="3831" y="2327"/>
                    </a:cubicBezTo>
                    <a:lnTo>
                      <a:pt x="3831" y="2327"/>
                    </a:lnTo>
                    <a:lnTo>
                      <a:pt x="3800" y="2342"/>
                    </a:lnTo>
                    <a:lnTo>
                      <a:pt x="3800" y="2280"/>
                    </a:lnTo>
                    <a:close/>
                    <a:moveTo>
                      <a:pt x="5119" y="2389"/>
                    </a:moveTo>
                    <a:lnTo>
                      <a:pt x="5111" y="2404"/>
                    </a:lnTo>
                    <a:cubicBezTo>
                      <a:pt x="5115" y="2400"/>
                      <a:pt x="5119" y="2396"/>
                      <a:pt x="5119" y="2389"/>
                    </a:cubicBezTo>
                    <a:close/>
                    <a:moveTo>
                      <a:pt x="5111" y="2404"/>
                    </a:moveTo>
                    <a:lnTo>
                      <a:pt x="5111" y="2404"/>
                    </a:lnTo>
                    <a:cubicBezTo>
                      <a:pt x="5107" y="2408"/>
                      <a:pt x="5103" y="2412"/>
                      <a:pt x="5103" y="2420"/>
                    </a:cubicBezTo>
                    <a:lnTo>
                      <a:pt x="5111" y="2404"/>
                    </a:lnTo>
                    <a:close/>
                    <a:moveTo>
                      <a:pt x="4405" y="2311"/>
                    </a:moveTo>
                    <a:lnTo>
                      <a:pt x="4514" y="2373"/>
                    </a:lnTo>
                    <a:cubicBezTo>
                      <a:pt x="4498" y="2404"/>
                      <a:pt x="4498" y="2420"/>
                      <a:pt x="4498" y="2451"/>
                    </a:cubicBezTo>
                    <a:lnTo>
                      <a:pt x="4359" y="2373"/>
                    </a:lnTo>
                    <a:cubicBezTo>
                      <a:pt x="4374" y="2358"/>
                      <a:pt x="4390" y="2327"/>
                      <a:pt x="4405" y="2311"/>
                    </a:cubicBezTo>
                    <a:close/>
                    <a:moveTo>
                      <a:pt x="4467" y="2079"/>
                    </a:moveTo>
                    <a:lnTo>
                      <a:pt x="4870" y="2342"/>
                    </a:lnTo>
                    <a:cubicBezTo>
                      <a:pt x="4870" y="2404"/>
                      <a:pt x="4870" y="2482"/>
                      <a:pt x="4948" y="2497"/>
                    </a:cubicBezTo>
                    <a:lnTo>
                      <a:pt x="4964" y="2404"/>
                    </a:lnTo>
                    <a:lnTo>
                      <a:pt x="5057" y="2466"/>
                    </a:lnTo>
                    <a:lnTo>
                      <a:pt x="5072" y="2482"/>
                    </a:lnTo>
                    <a:lnTo>
                      <a:pt x="5041" y="2497"/>
                    </a:lnTo>
                    <a:cubicBezTo>
                      <a:pt x="5056" y="2482"/>
                      <a:pt x="5057" y="2482"/>
                      <a:pt x="5057" y="2482"/>
                    </a:cubicBezTo>
                    <a:lnTo>
                      <a:pt x="5057" y="2482"/>
                    </a:lnTo>
                    <a:cubicBezTo>
                      <a:pt x="5010" y="2513"/>
                      <a:pt x="4948" y="2544"/>
                      <a:pt x="4901" y="2575"/>
                    </a:cubicBezTo>
                    <a:lnTo>
                      <a:pt x="4715" y="2466"/>
                    </a:lnTo>
                    <a:cubicBezTo>
                      <a:pt x="4731" y="2451"/>
                      <a:pt x="4746" y="2435"/>
                      <a:pt x="4762" y="2435"/>
                    </a:cubicBezTo>
                    <a:cubicBezTo>
                      <a:pt x="4715" y="2389"/>
                      <a:pt x="4638" y="2389"/>
                      <a:pt x="4576" y="2342"/>
                    </a:cubicBezTo>
                    <a:lnTo>
                      <a:pt x="4576" y="2327"/>
                    </a:lnTo>
                    <a:lnTo>
                      <a:pt x="4281" y="2125"/>
                    </a:lnTo>
                    <a:cubicBezTo>
                      <a:pt x="4300" y="2119"/>
                      <a:pt x="4317" y="2115"/>
                      <a:pt x="4333" y="2115"/>
                    </a:cubicBezTo>
                    <a:cubicBezTo>
                      <a:pt x="4356" y="2115"/>
                      <a:pt x="4378" y="2122"/>
                      <a:pt x="4405" y="2141"/>
                    </a:cubicBezTo>
                    <a:cubicBezTo>
                      <a:pt x="4436" y="2125"/>
                      <a:pt x="4452" y="2110"/>
                      <a:pt x="4467" y="2079"/>
                    </a:cubicBezTo>
                    <a:close/>
                    <a:moveTo>
                      <a:pt x="4684" y="2482"/>
                    </a:moveTo>
                    <a:lnTo>
                      <a:pt x="4793" y="2544"/>
                    </a:lnTo>
                    <a:cubicBezTo>
                      <a:pt x="4777" y="2559"/>
                      <a:pt x="4762" y="2590"/>
                      <a:pt x="4731" y="2590"/>
                    </a:cubicBezTo>
                    <a:lnTo>
                      <a:pt x="4669" y="2559"/>
                    </a:lnTo>
                    <a:cubicBezTo>
                      <a:pt x="4669" y="2528"/>
                      <a:pt x="4669" y="2497"/>
                      <a:pt x="4684" y="2482"/>
                    </a:cubicBezTo>
                    <a:close/>
                    <a:moveTo>
                      <a:pt x="4855" y="2575"/>
                    </a:moveTo>
                    <a:lnTo>
                      <a:pt x="4870" y="2590"/>
                    </a:lnTo>
                    <a:cubicBezTo>
                      <a:pt x="4855" y="2590"/>
                      <a:pt x="4855" y="2590"/>
                      <a:pt x="4855" y="2575"/>
                    </a:cubicBezTo>
                    <a:close/>
                    <a:moveTo>
                      <a:pt x="5041" y="2590"/>
                    </a:moveTo>
                    <a:cubicBezTo>
                      <a:pt x="5041" y="2606"/>
                      <a:pt x="5026" y="2637"/>
                      <a:pt x="5026" y="2652"/>
                    </a:cubicBezTo>
                    <a:lnTo>
                      <a:pt x="4979" y="2621"/>
                    </a:lnTo>
                    <a:cubicBezTo>
                      <a:pt x="4995" y="2606"/>
                      <a:pt x="5026" y="2590"/>
                      <a:pt x="5041" y="2590"/>
                    </a:cubicBezTo>
                    <a:close/>
                    <a:moveTo>
                      <a:pt x="4948" y="2637"/>
                    </a:moveTo>
                    <a:lnTo>
                      <a:pt x="5010" y="2683"/>
                    </a:lnTo>
                    <a:cubicBezTo>
                      <a:pt x="4995" y="2699"/>
                      <a:pt x="4979" y="2714"/>
                      <a:pt x="4964" y="2730"/>
                    </a:cubicBezTo>
                    <a:lnTo>
                      <a:pt x="4917" y="2699"/>
                    </a:lnTo>
                    <a:cubicBezTo>
                      <a:pt x="4917" y="2683"/>
                      <a:pt x="4932" y="2683"/>
                      <a:pt x="4932" y="2668"/>
                    </a:cubicBezTo>
                    <a:cubicBezTo>
                      <a:pt x="4948" y="2652"/>
                      <a:pt x="4948" y="2652"/>
                      <a:pt x="4948" y="2637"/>
                    </a:cubicBezTo>
                    <a:close/>
                    <a:moveTo>
                      <a:pt x="1691" y="1939"/>
                    </a:moveTo>
                    <a:cubicBezTo>
                      <a:pt x="1706" y="1970"/>
                      <a:pt x="1722" y="2017"/>
                      <a:pt x="1738" y="2063"/>
                    </a:cubicBezTo>
                    <a:cubicBezTo>
                      <a:pt x="1784" y="2141"/>
                      <a:pt x="1815" y="2218"/>
                      <a:pt x="1831" y="2265"/>
                    </a:cubicBezTo>
                    <a:cubicBezTo>
                      <a:pt x="1815" y="2280"/>
                      <a:pt x="1800" y="2296"/>
                      <a:pt x="1784" y="2311"/>
                    </a:cubicBezTo>
                    <a:cubicBezTo>
                      <a:pt x="1776" y="2296"/>
                      <a:pt x="1761" y="2292"/>
                      <a:pt x="1743" y="2292"/>
                    </a:cubicBezTo>
                    <a:cubicBezTo>
                      <a:pt x="1726" y="2292"/>
                      <a:pt x="1706" y="2296"/>
                      <a:pt x="1691" y="2296"/>
                    </a:cubicBezTo>
                    <a:cubicBezTo>
                      <a:pt x="1660" y="2280"/>
                      <a:pt x="1629" y="2280"/>
                      <a:pt x="1598" y="2249"/>
                    </a:cubicBezTo>
                    <a:cubicBezTo>
                      <a:pt x="1567" y="2311"/>
                      <a:pt x="1551" y="2358"/>
                      <a:pt x="1567" y="2420"/>
                    </a:cubicBezTo>
                    <a:cubicBezTo>
                      <a:pt x="1489" y="2513"/>
                      <a:pt x="1443" y="2637"/>
                      <a:pt x="1427" y="2745"/>
                    </a:cubicBezTo>
                    <a:lnTo>
                      <a:pt x="1396" y="2745"/>
                    </a:lnTo>
                    <a:cubicBezTo>
                      <a:pt x="1365" y="2621"/>
                      <a:pt x="1334" y="2497"/>
                      <a:pt x="1303" y="2389"/>
                    </a:cubicBezTo>
                    <a:lnTo>
                      <a:pt x="1303" y="2389"/>
                    </a:lnTo>
                    <a:lnTo>
                      <a:pt x="1350" y="2404"/>
                    </a:lnTo>
                    <a:cubicBezTo>
                      <a:pt x="1427" y="2311"/>
                      <a:pt x="1505" y="2249"/>
                      <a:pt x="1474" y="2125"/>
                    </a:cubicBezTo>
                    <a:lnTo>
                      <a:pt x="1474" y="2125"/>
                    </a:lnTo>
                    <a:cubicBezTo>
                      <a:pt x="1401" y="2140"/>
                      <a:pt x="1478" y="2235"/>
                      <a:pt x="1412" y="2235"/>
                    </a:cubicBezTo>
                    <a:cubicBezTo>
                      <a:pt x="1408" y="2235"/>
                      <a:pt x="1402" y="2235"/>
                      <a:pt x="1396" y="2234"/>
                    </a:cubicBezTo>
                    <a:cubicBezTo>
                      <a:pt x="1381" y="2203"/>
                      <a:pt x="1365" y="2172"/>
                      <a:pt x="1365" y="2141"/>
                    </a:cubicBezTo>
                    <a:cubicBezTo>
                      <a:pt x="1443" y="2110"/>
                      <a:pt x="1505" y="2001"/>
                      <a:pt x="1567" y="1954"/>
                    </a:cubicBezTo>
                    <a:cubicBezTo>
                      <a:pt x="1582" y="1954"/>
                      <a:pt x="1582" y="1954"/>
                      <a:pt x="1598" y="1970"/>
                    </a:cubicBezTo>
                    <a:cubicBezTo>
                      <a:pt x="1644" y="2063"/>
                      <a:pt x="1629" y="2141"/>
                      <a:pt x="1598" y="2218"/>
                    </a:cubicBezTo>
                    <a:cubicBezTo>
                      <a:pt x="1644" y="2187"/>
                      <a:pt x="1691" y="2125"/>
                      <a:pt x="1738" y="2063"/>
                    </a:cubicBezTo>
                    <a:lnTo>
                      <a:pt x="1644" y="1970"/>
                    </a:lnTo>
                    <a:cubicBezTo>
                      <a:pt x="1660" y="1954"/>
                      <a:pt x="1675" y="1954"/>
                      <a:pt x="1691" y="1939"/>
                    </a:cubicBezTo>
                    <a:close/>
                    <a:moveTo>
                      <a:pt x="2265" y="2916"/>
                    </a:moveTo>
                    <a:cubicBezTo>
                      <a:pt x="2265" y="2932"/>
                      <a:pt x="2280" y="2932"/>
                      <a:pt x="2280" y="2932"/>
                    </a:cubicBezTo>
                    <a:cubicBezTo>
                      <a:pt x="2265" y="2932"/>
                      <a:pt x="2265" y="2947"/>
                      <a:pt x="2249" y="2963"/>
                    </a:cubicBezTo>
                    <a:lnTo>
                      <a:pt x="2218" y="2963"/>
                    </a:lnTo>
                    <a:cubicBezTo>
                      <a:pt x="2234" y="2947"/>
                      <a:pt x="2249" y="2932"/>
                      <a:pt x="2265" y="2916"/>
                    </a:cubicBezTo>
                    <a:close/>
                    <a:moveTo>
                      <a:pt x="93" y="3195"/>
                    </a:moveTo>
                    <a:cubicBezTo>
                      <a:pt x="93" y="3211"/>
                      <a:pt x="93" y="3211"/>
                      <a:pt x="93" y="3211"/>
                    </a:cubicBezTo>
                    <a:cubicBezTo>
                      <a:pt x="140" y="3242"/>
                      <a:pt x="187" y="3288"/>
                      <a:pt x="233" y="3319"/>
                    </a:cubicBezTo>
                    <a:cubicBezTo>
                      <a:pt x="187" y="3273"/>
                      <a:pt x="140" y="3242"/>
                      <a:pt x="93" y="3195"/>
                    </a:cubicBezTo>
                    <a:close/>
                    <a:moveTo>
                      <a:pt x="427" y="3340"/>
                    </a:moveTo>
                    <a:cubicBezTo>
                      <a:pt x="445" y="3340"/>
                      <a:pt x="463" y="3348"/>
                      <a:pt x="481" y="3366"/>
                    </a:cubicBezTo>
                    <a:cubicBezTo>
                      <a:pt x="481" y="3397"/>
                      <a:pt x="481" y="3428"/>
                      <a:pt x="481" y="3459"/>
                    </a:cubicBezTo>
                    <a:cubicBezTo>
                      <a:pt x="481" y="3474"/>
                      <a:pt x="481" y="3505"/>
                      <a:pt x="481" y="3521"/>
                    </a:cubicBezTo>
                    <a:cubicBezTo>
                      <a:pt x="543" y="3567"/>
                      <a:pt x="605" y="3614"/>
                      <a:pt x="667" y="3661"/>
                    </a:cubicBezTo>
                    <a:cubicBezTo>
                      <a:pt x="667" y="3676"/>
                      <a:pt x="667" y="3676"/>
                      <a:pt x="652" y="3676"/>
                    </a:cubicBezTo>
                    <a:cubicBezTo>
                      <a:pt x="605" y="3629"/>
                      <a:pt x="543" y="3583"/>
                      <a:pt x="481" y="3536"/>
                    </a:cubicBezTo>
                    <a:lnTo>
                      <a:pt x="481" y="3536"/>
                    </a:lnTo>
                    <a:cubicBezTo>
                      <a:pt x="481" y="3552"/>
                      <a:pt x="497" y="3552"/>
                      <a:pt x="497" y="3567"/>
                    </a:cubicBezTo>
                    <a:cubicBezTo>
                      <a:pt x="526" y="3596"/>
                      <a:pt x="555" y="3625"/>
                      <a:pt x="588" y="3655"/>
                    </a:cubicBezTo>
                    <a:lnTo>
                      <a:pt x="588" y="3655"/>
                    </a:lnTo>
                    <a:cubicBezTo>
                      <a:pt x="556" y="3632"/>
                      <a:pt x="524" y="3610"/>
                      <a:pt x="497" y="3583"/>
                    </a:cubicBezTo>
                    <a:cubicBezTo>
                      <a:pt x="497" y="3583"/>
                      <a:pt x="497" y="3598"/>
                      <a:pt x="497" y="3614"/>
                    </a:cubicBezTo>
                    <a:cubicBezTo>
                      <a:pt x="543" y="3645"/>
                      <a:pt x="590" y="3692"/>
                      <a:pt x="636" y="3723"/>
                    </a:cubicBezTo>
                    <a:cubicBezTo>
                      <a:pt x="621" y="3800"/>
                      <a:pt x="605" y="3862"/>
                      <a:pt x="605" y="3940"/>
                    </a:cubicBezTo>
                    <a:cubicBezTo>
                      <a:pt x="574" y="3754"/>
                      <a:pt x="280" y="3769"/>
                      <a:pt x="357" y="3567"/>
                    </a:cubicBezTo>
                    <a:lnTo>
                      <a:pt x="419" y="3521"/>
                    </a:lnTo>
                    <a:cubicBezTo>
                      <a:pt x="435" y="3536"/>
                      <a:pt x="466" y="3552"/>
                      <a:pt x="497" y="3583"/>
                    </a:cubicBezTo>
                    <a:cubicBezTo>
                      <a:pt x="497" y="3583"/>
                      <a:pt x="497" y="3567"/>
                      <a:pt x="497" y="3567"/>
                    </a:cubicBezTo>
                    <a:cubicBezTo>
                      <a:pt x="466" y="3552"/>
                      <a:pt x="450" y="3536"/>
                      <a:pt x="419" y="3505"/>
                    </a:cubicBezTo>
                    <a:lnTo>
                      <a:pt x="435" y="3490"/>
                    </a:lnTo>
                    <a:cubicBezTo>
                      <a:pt x="450" y="3505"/>
                      <a:pt x="466" y="3521"/>
                      <a:pt x="481" y="3536"/>
                    </a:cubicBezTo>
                    <a:cubicBezTo>
                      <a:pt x="481" y="3521"/>
                      <a:pt x="481" y="3521"/>
                      <a:pt x="481" y="3521"/>
                    </a:cubicBezTo>
                    <a:cubicBezTo>
                      <a:pt x="466" y="3505"/>
                      <a:pt x="466" y="3505"/>
                      <a:pt x="450" y="3490"/>
                    </a:cubicBezTo>
                    <a:lnTo>
                      <a:pt x="481" y="3459"/>
                    </a:lnTo>
                    <a:lnTo>
                      <a:pt x="388" y="3350"/>
                    </a:lnTo>
                    <a:cubicBezTo>
                      <a:pt x="401" y="3344"/>
                      <a:pt x="414" y="3340"/>
                      <a:pt x="427" y="3340"/>
                    </a:cubicBezTo>
                    <a:close/>
                    <a:moveTo>
                      <a:pt x="233" y="3490"/>
                    </a:moveTo>
                    <a:lnTo>
                      <a:pt x="233" y="3490"/>
                    </a:lnTo>
                    <a:cubicBezTo>
                      <a:pt x="412" y="3535"/>
                      <a:pt x="147" y="3708"/>
                      <a:pt x="304" y="3708"/>
                    </a:cubicBezTo>
                    <a:cubicBezTo>
                      <a:pt x="310" y="3708"/>
                      <a:pt x="317" y="3708"/>
                      <a:pt x="324" y="3707"/>
                    </a:cubicBezTo>
                    <a:lnTo>
                      <a:pt x="324" y="3707"/>
                    </a:lnTo>
                    <a:cubicBezTo>
                      <a:pt x="320" y="3708"/>
                      <a:pt x="307" y="3710"/>
                      <a:pt x="295" y="3723"/>
                    </a:cubicBezTo>
                    <a:lnTo>
                      <a:pt x="621" y="3986"/>
                    </a:lnTo>
                    <a:cubicBezTo>
                      <a:pt x="621" y="3986"/>
                      <a:pt x="621" y="3986"/>
                      <a:pt x="621" y="4002"/>
                    </a:cubicBezTo>
                    <a:lnTo>
                      <a:pt x="202" y="3661"/>
                    </a:lnTo>
                    <a:cubicBezTo>
                      <a:pt x="233" y="3614"/>
                      <a:pt x="249" y="3552"/>
                      <a:pt x="233" y="3490"/>
                    </a:cubicBezTo>
                    <a:close/>
                    <a:moveTo>
                      <a:pt x="1117" y="4095"/>
                    </a:moveTo>
                    <a:cubicBezTo>
                      <a:pt x="1164" y="4126"/>
                      <a:pt x="1210" y="4157"/>
                      <a:pt x="1241" y="4203"/>
                    </a:cubicBezTo>
                    <a:cubicBezTo>
                      <a:pt x="1195" y="4157"/>
                      <a:pt x="1164" y="4126"/>
                      <a:pt x="1117" y="4095"/>
                    </a:cubicBezTo>
                    <a:close/>
                    <a:moveTo>
                      <a:pt x="1117" y="4048"/>
                    </a:moveTo>
                    <a:cubicBezTo>
                      <a:pt x="1179" y="4095"/>
                      <a:pt x="1241" y="4141"/>
                      <a:pt x="1303" y="4188"/>
                    </a:cubicBezTo>
                    <a:lnTo>
                      <a:pt x="1288" y="4203"/>
                    </a:lnTo>
                    <a:cubicBezTo>
                      <a:pt x="1241" y="4157"/>
                      <a:pt x="1179" y="4110"/>
                      <a:pt x="1117" y="4064"/>
                    </a:cubicBezTo>
                    <a:cubicBezTo>
                      <a:pt x="1117" y="4064"/>
                      <a:pt x="1117" y="4048"/>
                      <a:pt x="1117" y="4048"/>
                    </a:cubicBezTo>
                    <a:close/>
                    <a:moveTo>
                      <a:pt x="1257" y="4203"/>
                    </a:moveTo>
                    <a:cubicBezTo>
                      <a:pt x="1272" y="4203"/>
                      <a:pt x="1272" y="4219"/>
                      <a:pt x="1272" y="4219"/>
                    </a:cubicBezTo>
                    <a:lnTo>
                      <a:pt x="1257" y="4203"/>
                    </a:lnTo>
                    <a:close/>
                    <a:moveTo>
                      <a:pt x="4343" y="4110"/>
                    </a:moveTo>
                    <a:lnTo>
                      <a:pt x="4343" y="4110"/>
                    </a:lnTo>
                    <a:cubicBezTo>
                      <a:pt x="4405" y="4203"/>
                      <a:pt x="4312" y="4219"/>
                      <a:pt x="4297" y="4265"/>
                    </a:cubicBezTo>
                    <a:cubicBezTo>
                      <a:pt x="4266" y="4250"/>
                      <a:pt x="4250" y="4234"/>
                      <a:pt x="4235" y="4219"/>
                    </a:cubicBezTo>
                    <a:cubicBezTo>
                      <a:pt x="4250" y="4203"/>
                      <a:pt x="4266" y="4188"/>
                      <a:pt x="4297" y="4172"/>
                    </a:cubicBezTo>
                    <a:cubicBezTo>
                      <a:pt x="4281" y="4172"/>
                      <a:pt x="4250" y="4157"/>
                      <a:pt x="4235" y="4141"/>
                    </a:cubicBezTo>
                    <a:lnTo>
                      <a:pt x="4343" y="4110"/>
                    </a:lnTo>
                    <a:close/>
                    <a:moveTo>
                      <a:pt x="4607" y="4250"/>
                    </a:moveTo>
                    <a:cubicBezTo>
                      <a:pt x="4603" y="4257"/>
                      <a:pt x="4604" y="4263"/>
                      <a:pt x="4607" y="4267"/>
                    </a:cubicBezTo>
                    <a:lnTo>
                      <a:pt x="4607" y="4267"/>
                    </a:lnTo>
                    <a:cubicBezTo>
                      <a:pt x="4607" y="4262"/>
                      <a:pt x="4607" y="4256"/>
                      <a:pt x="4607" y="4250"/>
                    </a:cubicBezTo>
                    <a:close/>
                    <a:moveTo>
                      <a:pt x="807" y="3862"/>
                    </a:moveTo>
                    <a:cubicBezTo>
                      <a:pt x="807" y="3862"/>
                      <a:pt x="807" y="3862"/>
                      <a:pt x="822" y="3878"/>
                    </a:cubicBezTo>
                    <a:cubicBezTo>
                      <a:pt x="822" y="3893"/>
                      <a:pt x="822" y="3924"/>
                      <a:pt x="822" y="3971"/>
                    </a:cubicBezTo>
                    <a:cubicBezTo>
                      <a:pt x="838" y="4017"/>
                      <a:pt x="838" y="4064"/>
                      <a:pt x="838" y="4064"/>
                    </a:cubicBezTo>
                    <a:lnTo>
                      <a:pt x="978" y="4064"/>
                    </a:lnTo>
                    <a:cubicBezTo>
                      <a:pt x="978" y="4064"/>
                      <a:pt x="993" y="4172"/>
                      <a:pt x="1024" y="4281"/>
                    </a:cubicBezTo>
                    <a:lnTo>
                      <a:pt x="621" y="3955"/>
                    </a:lnTo>
                    <a:cubicBezTo>
                      <a:pt x="636" y="3940"/>
                      <a:pt x="636" y="3909"/>
                      <a:pt x="667" y="3893"/>
                    </a:cubicBezTo>
                    <a:cubicBezTo>
                      <a:pt x="729" y="3940"/>
                      <a:pt x="683" y="3971"/>
                      <a:pt x="698" y="4002"/>
                    </a:cubicBezTo>
                    <a:cubicBezTo>
                      <a:pt x="715" y="4011"/>
                      <a:pt x="726" y="4015"/>
                      <a:pt x="734" y="4015"/>
                    </a:cubicBezTo>
                    <a:cubicBezTo>
                      <a:pt x="779" y="4015"/>
                      <a:pt x="715" y="3888"/>
                      <a:pt x="807" y="3862"/>
                    </a:cubicBezTo>
                    <a:close/>
                    <a:moveTo>
                      <a:pt x="1272" y="4312"/>
                    </a:moveTo>
                    <a:lnTo>
                      <a:pt x="1272" y="4312"/>
                    </a:lnTo>
                    <a:lnTo>
                      <a:pt x="1272" y="4312"/>
                    </a:lnTo>
                    <a:close/>
                    <a:moveTo>
                      <a:pt x="636" y="4002"/>
                    </a:moveTo>
                    <a:lnTo>
                      <a:pt x="1040" y="4343"/>
                    </a:lnTo>
                    <a:cubicBezTo>
                      <a:pt x="1040" y="4343"/>
                      <a:pt x="1040" y="4343"/>
                      <a:pt x="1040" y="4358"/>
                    </a:cubicBezTo>
                    <a:lnTo>
                      <a:pt x="636" y="4017"/>
                    </a:lnTo>
                    <a:cubicBezTo>
                      <a:pt x="636" y="4002"/>
                      <a:pt x="636" y="4002"/>
                      <a:pt x="636" y="4002"/>
                    </a:cubicBezTo>
                    <a:close/>
                    <a:moveTo>
                      <a:pt x="1381" y="4358"/>
                    </a:moveTo>
                    <a:cubicBezTo>
                      <a:pt x="1381" y="4374"/>
                      <a:pt x="1381" y="4374"/>
                      <a:pt x="1381" y="4374"/>
                    </a:cubicBezTo>
                    <a:cubicBezTo>
                      <a:pt x="1396" y="4374"/>
                      <a:pt x="1396" y="4358"/>
                      <a:pt x="1396" y="4358"/>
                    </a:cubicBezTo>
                    <a:close/>
                    <a:moveTo>
                      <a:pt x="1396" y="4281"/>
                    </a:moveTo>
                    <a:cubicBezTo>
                      <a:pt x="1443" y="4312"/>
                      <a:pt x="1474" y="4327"/>
                      <a:pt x="1505" y="4358"/>
                    </a:cubicBezTo>
                    <a:lnTo>
                      <a:pt x="1489" y="4374"/>
                    </a:lnTo>
                    <a:cubicBezTo>
                      <a:pt x="1458" y="4343"/>
                      <a:pt x="1427" y="4312"/>
                      <a:pt x="1396" y="4281"/>
                    </a:cubicBezTo>
                    <a:close/>
                    <a:moveTo>
                      <a:pt x="4390" y="4312"/>
                    </a:moveTo>
                    <a:lnTo>
                      <a:pt x="4405" y="4389"/>
                    </a:lnTo>
                    <a:lnTo>
                      <a:pt x="4421" y="4343"/>
                    </a:lnTo>
                    <a:lnTo>
                      <a:pt x="4390" y="4312"/>
                    </a:lnTo>
                    <a:close/>
                    <a:moveTo>
                      <a:pt x="4173" y="4265"/>
                    </a:moveTo>
                    <a:cubicBezTo>
                      <a:pt x="4219" y="4312"/>
                      <a:pt x="4250" y="4358"/>
                      <a:pt x="4188" y="4374"/>
                    </a:cubicBezTo>
                    <a:cubicBezTo>
                      <a:pt x="4174" y="4395"/>
                      <a:pt x="4157" y="4403"/>
                      <a:pt x="4141" y="4403"/>
                    </a:cubicBezTo>
                    <a:cubicBezTo>
                      <a:pt x="4121" y="4403"/>
                      <a:pt x="4103" y="4391"/>
                      <a:pt x="4095" y="4374"/>
                    </a:cubicBezTo>
                    <a:cubicBezTo>
                      <a:pt x="4110" y="4343"/>
                      <a:pt x="4141" y="4312"/>
                      <a:pt x="4173" y="4265"/>
                    </a:cubicBezTo>
                    <a:close/>
                    <a:moveTo>
                      <a:pt x="1381" y="4296"/>
                    </a:moveTo>
                    <a:cubicBezTo>
                      <a:pt x="1412" y="4327"/>
                      <a:pt x="1443" y="4358"/>
                      <a:pt x="1489" y="4389"/>
                    </a:cubicBezTo>
                    <a:cubicBezTo>
                      <a:pt x="1489" y="4405"/>
                      <a:pt x="1489" y="4405"/>
                      <a:pt x="1489" y="4405"/>
                    </a:cubicBezTo>
                    <a:cubicBezTo>
                      <a:pt x="1458" y="4374"/>
                      <a:pt x="1412" y="4343"/>
                      <a:pt x="1365" y="4312"/>
                    </a:cubicBezTo>
                    <a:cubicBezTo>
                      <a:pt x="1365" y="4312"/>
                      <a:pt x="1365" y="4296"/>
                      <a:pt x="1381" y="4296"/>
                    </a:cubicBezTo>
                    <a:close/>
                    <a:moveTo>
                      <a:pt x="1133" y="4420"/>
                    </a:moveTo>
                    <a:lnTo>
                      <a:pt x="1241" y="4498"/>
                    </a:lnTo>
                    <a:lnTo>
                      <a:pt x="1226" y="4498"/>
                    </a:lnTo>
                    <a:lnTo>
                      <a:pt x="1133" y="4420"/>
                    </a:lnTo>
                    <a:close/>
                    <a:moveTo>
                      <a:pt x="1117" y="4126"/>
                    </a:moveTo>
                    <a:lnTo>
                      <a:pt x="1117" y="4126"/>
                    </a:lnTo>
                    <a:cubicBezTo>
                      <a:pt x="1148" y="4157"/>
                      <a:pt x="1179" y="4172"/>
                      <a:pt x="1210" y="4203"/>
                    </a:cubicBezTo>
                    <a:cubicBezTo>
                      <a:pt x="1164" y="4203"/>
                      <a:pt x="1117" y="4250"/>
                      <a:pt x="1179" y="4296"/>
                    </a:cubicBezTo>
                    <a:lnTo>
                      <a:pt x="1257" y="4234"/>
                    </a:lnTo>
                    <a:cubicBezTo>
                      <a:pt x="1257" y="4234"/>
                      <a:pt x="1257" y="4234"/>
                      <a:pt x="1272" y="4250"/>
                    </a:cubicBezTo>
                    <a:lnTo>
                      <a:pt x="1272" y="4281"/>
                    </a:lnTo>
                    <a:cubicBezTo>
                      <a:pt x="1272" y="4296"/>
                      <a:pt x="1272" y="4312"/>
                      <a:pt x="1288" y="4327"/>
                    </a:cubicBezTo>
                    <a:lnTo>
                      <a:pt x="1272" y="4312"/>
                    </a:lnTo>
                    <a:lnTo>
                      <a:pt x="1272" y="4374"/>
                    </a:lnTo>
                    <a:cubicBezTo>
                      <a:pt x="1288" y="4358"/>
                      <a:pt x="1303" y="4327"/>
                      <a:pt x="1319" y="4296"/>
                    </a:cubicBezTo>
                    <a:cubicBezTo>
                      <a:pt x="1334" y="4312"/>
                      <a:pt x="1350" y="4312"/>
                      <a:pt x="1350" y="4327"/>
                    </a:cubicBezTo>
                    <a:cubicBezTo>
                      <a:pt x="1350" y="4327"/>
                      <a:pt x="1350" y="4327"/>
                      <a:pt x="1350" y="4312"/>
                    </a:cubicBezTo>
                    <a:cubicBezTo>
                      <a:pt x="1365" y="4327"/>
                      <a:pt x="1381" y="4343"/>
                      <a:pt x="1396" y="4358"/>
                    </a:cubicBezTo>
                    <a:cubicBezTo>
                      <a:pt x="1427" y="4374"/>
                      <a:pt x="1458" y="4405"/>
                      <a:pt x="1489" y="4420"/>
                    </a:cubicBezTo>
                    <a:cubicBezTo>
                      <a:pt x="1458" y="4436"/>
                      <a:pt x="1427" y="4436"/>
                      <a:pt x="1412" y="4452"/>
                    </a:cubicBezTo>
                    <a:cubicBezTo>
                      <a:pt x="1412" y="4452"/>
                      <a:pt x="1412" y="4467"/>
                      <a:pt x="1412" y="4483"/>
                    </a:cubicBezTo>
                    <a:lnTo>
                      <a:pt x="1412" y="4498"/>
                    </a:lnTo>
                    <a:cubicBezTo>
                      <a:pt x="1396" y="4483"/>
                      <a:pt x="1381" y="4467"/>
                      <a:pt x="1365" y="4452"/>
                    </a:cubicBezTo>
                    <a:lnTo>
                      <a:pt x="1350" y="4452"/>
                    </a:lnTo>
                    <a:lnTo>
                      <a:pt x="1272" y="4405"/>
                    </a:lnTo>
                    <a:cubicBezTo>
                      <a:pt x="1272" y="4358"/>
                      <a:pt x="1257" y="4312"/>
                      <a:pt x="1179" y="4296"/>
                    </a:cubicBezTo>
                    <a:lnTo>
                      <a:pt x="1148" y="4312"/>
                    </a:lnTo>
                    <a:lnTo>
                      <a:pt x="1334" y="4467"/>
                    </a:lnTo>
                    <a:cubicBezTo>
                      <a:pt x="1303" y="4467"/>
                      <a:pt x="1288" y="4467"/>
                      <a:pt x="1272" y="4483"/>
                    </a:cubicBezTo>
                    <a:lnTo>
                      <a:pt x="1148" y="4374"/>
                    </a:lnTo>
                    <a:cubicBezTo>
                      <a:pt x="1148" y="4312"/>
                      <a:pt x="1133" y="4250"/>
                      <a:pt x="1133" y="4172"/>
                    </a:cubicBezTo>
                    <a:cubicBezTo>
                      <a:pt x="1133" y="4157"/>
                      <a:pt x="1133" y="4141"/>
                      <a:pt x="1117" y="4126"/>
                    </a:cubicBezTo>
                    <a:close/>
                    <a:moveTo>
                      <a:pt x="1474" y="4514"/>
                    </a:moveTo>
                    <a:cubicBezTo>
                      <a:pt x="1474" y="4514"/>
                      <a:pt x="1474" y="4529"/>
                      <a:pt x="1474" y="4529"/>
                    </a:cubicBezTo>
                    <a:lnTo>
                      <a:pt x="1458" y="4529"/>
                    </a:lnTo>
                    <a:cubicBezTo>
                      <a:pt x="1458" y="4514"/>
                      <a:pt x="1458" y="4514"/>
                      <a:pt x="1474" y="4514"/>
                    </a:cubicBezTo>
                    <a:close/>
                    <a:moveTo>
                      <a:pt x="3847" y="4669"/>
                    </a:moveTo>
                    <a:cubicBezTo>
                      <a:pt x="3878" y="4684"/>
                      <a:pt x="3893" y="4700"/>
                      <a:pt x="3862" y="4700"/>
                    </a:cubicBezTo>
                    <a:cubicBezTo>
                      <a:pt x="3847" y="4700"/>
                      <a:pt x="3847" y="4684"/>
                      <a:pt x="3847" y="4684"/>
                    </a:cubicBezTo>
                    <a:cubicBezTo>
                      <a:pt x="3847" y="4684"/>
                      <a:pt x="3847" y="4669"/>
                      <a:pt x="3847" y="4669"/>
                    </a:cubicBezTo>
                    <a:close/>
                    <a:moveTo>
                      <a:pt x="3257" y="4700"/>
                    </a:moveTo>
                    <a:cubicBezTo>
                      <a:pt x="3211" y="4700"/>
                      <a:pt x="3180" y="4700"/>
                      <a:pt x="3149" y="4715"/>
                    </a:cubicBezTo>
                    <a:cubicBezTo>
                      <a:pt x="3180" y="4700"/>
                      <a:pt x="3195" y="4700"/>
                      <a:pt x="3226" y="4700"/>
                    </a:cubicBezTo>
                    <a:close/>
                    <a:moveTo>
                      <a:pt x="3528" y="4713"/>
                    </a:moveTo>
                    <a:cubicBezTo>
                      <a:pt x="3536" y="4715"/>
                      <a:pt x="3544" y="4715"/>
                      <a:pt x="3552" y="4715"/>
                    </a:cubicBezTo>
                    <a:cubicBezTo>
                      <a:pt x="3545" y="4715"/>
                      <a:pt x="3536" y="4714"/>
                      <a:pt x="3528" y="4713"/>
                    </a:cubicBezTo>
                    <a:close/>
                    <a:moveTo>
                      <a:pt x="2715" y="4405"/>
                    </a:moveTo>
                    <a:cubicBezTo>
                      <a:pt x="2730" y="4420"/>
                      <a:pt x="2746" y="4436"/>
                      <a:pt x="2761" y="4452"/>
                    </a:cubicBezTo>
                    <a:lnTo>
                      <a:pt x="2730" y="4452"/>
                    </a:lnTo>
                    <a:cubicBezTo>
                      <a:pt x="2730" y="4452"/>
                      <a:pt x="2730" y="4467"/>
                      <a:pt x="2730" y="4483"/>
                    </a:cubicBezTo>
                    <a:lnTo>
                      <a:pt x="2777" y="4483"/>
                    </a:lnTo>
                    <a:cubicBezTo>
                      <a:pt x="2792" y="4514"/>
                      <a:pt x="2808" y="4545"/>
                      <a:pt x="2854" y="4560"/>
                    </a:cubicBezTo>
                    <a:cubicBezTo>
                      <a:pt x="2854" y="4591"/>
                      <a:pt x="2823" y="4638"/>
                      <a:pt x="2823" y="4684"/>
                    </a:cubicBezTo>
                    <a:cubicBezTo>
                      <a:pt x="2792" y="4684"/>
                      <a:pt x="2761" y="4715"/>
                      <a:pt x="2730" y="4746"/>
                    </a:cubicBezTo>
                    <a:cubicBezTo>
                      <a:pt x="2719" y="4752"/>
                      <a:pt x="2705" y="4755"/>
                      <a:pt x="2691" y="4755"/>
                    </a:cubicBezTo>
                    <a:cubicBezTo>
                      <a:pt x="2667" y="4755"/>
                      <a:pt x="2641" y="4745"/>
                      <a:pt x="2622" y="4715"/>
                    </a:cubicBezTo>
                    <a:cubicBezTo>
                      <a:pt x="2653" y="4684"/>
                      <a:pt x="2668" y="4684"/>
                      <a:pt x="2668" y="4669"/>
                    </a:cubicBezTo>
                    <a:lnTo>
                      <a:pt x="2606" y="4669"/>
                    </a:lnTo>
                    <a:cubicBezTo>
                      <a:pt x="2606" y="4653"/>
                      <a:pt x="2606" y="4638"/>
                      <a:pt x="2606" y="4622"/>
                    </a:cubicBezTo>
                    <a:cubicBezTo>
                      <a:pt x="2606" y="4622"/>
                      <a:pt x="2606" y="4622"/>
                      <a:pt x="2606" y="4607"/>
                    </a:cubicBezTo>
                    <a:cubicBezTo>
                      <a:pt x="2606" y="4638"/>
                      <a:pt x="2591" y="4653"/>
                      <a:pt x="2591" y="4669"/>
                    </a:cubicBezTo>
                    <a:cubicBezTo>
                      <a:pt x="2575" y="4591"/>
                      <a:pt x="2575" y="4498"/>
                      <a:pt x="2653" y="4467"/>
                    </a:cubicBezTo>
                    <a:lnTo>
                      <a:pt x="2684" y="4467"/>
                    </a:lnTo>
                    <a:cubicBezTo>
                      <a:pt x="2668" y="4452"/>
                      <a:pt x="2684" y="4436"/>
                      <a:pt x="2715" y="4420"/>
                    </a:cubicBezTo>
                    <a:cubicBezTo>
                      <a:pt x="2715" y="4405"/>
                      <a:pt x="2699" y="4405"/>
                      <a:pt x="2699" y="4405"/>
                    </a:cubicBezTo>
                    <a:close/>
                    <a:moveTo>
                      <a:pt x="2373" y="4529"/>
                    </a:moveTo>
                    <a:lnTo>
                      <a:pt x="2373" y="4529"/>
                    </a:lnTo>
                    <a:cubicBezTo>
                      <a:pt x="2404" y="4560"/>
                      <a:pt x="2420" y="4591"/>
                      <a:pt x="2451" y="4622"/>
                    </a:cubicBezTo>
                    <a:cubicBezTo>
                      <a:pt x="2482" y="4669"/>
                      <a:pt x="2497" y="4700"/>
                      <a:pt x="2528" y="4731"/>
                    </a:cubicBezTo>
                    <a:lnTo>
                      <a:pt x="2513" y="4762"/>
                    </a:lnTo>
                    <a:cubicBezTo>
                      <a:pt x="2466" y="4731"/>
                      <a:pt x="2435" y="4715"/>
                      <a:pt x="2404" y="4700"/>
                    </a:cubicBezTo>
                    <a:cubicBezTo>
                      <a:pt x="2389" y="4669"/>
                      <a:pt x="2389" y="4653"/>
                      <a:pt x="2389" y="4638"/>
                    </a:cubicBezTo>
                    <a:cubicBezTo>
                      <a:pt x="2389" y="4591"/>
                      <a:pt x="2373" y="4560"/>
                      <a:pt x="2373" y="4529"/>
                    </a:cubicBezTo>
                    <a:close/>
                    <a:moveTo>
                      <a:pt x="3717" y="4734"/>
                    </a:moveTo>
                    <a:cubicBezTo>
                      <a:pt x="3758" y="4746"/>
                      <a:pt x="3788" y="4747"/>
                      <a:pt x="3831" y="4762"/>
                    </a:cubicBezTo>
                    <a:lnTo>
                      <a:pt x="3816" y="4762"/>
                    </a:lnTo>
                    <a:cubicBezTo>
                      <a:pt x="3785" y="4746"/>
                      <a:pt x="3754" y="4746"/>
                      <a:pt x="3723" y="4746"/>
                    </a:cubicBezTo>
                    <a:cubicBezTo>
                      <a:pt x="3723" y="4740"/>
                      <a:pt x="3720" y="4736"/>
                      <a:pt x="3717" y="4734"/>
                    </a:cubicBezTo>
                    <a:close/>
                    <a:moveTo>
                      <a:pt x="3537" y="4591"/>
                    </a:moveTo>
                    <a:cubicBezTo>
                      <a:pt x="3552" y="4591"/>
                      <a:pt x="3568" y="4607"/>
                      <a:pt x="3583" y="4607"/>
                    </a:cubicBezTo>
                    <a:cubicBezTo>
                      <a:pt x="3583" y="4653"/>
                      <a:pt x="3568" y="4684"/>
                      <a:pt x="3568" y="4715"/>
                    </a:cubicBezTo>
                    <a:cubicBezTo>
                      <a:pt x="3568" y="4731"/>
                      <a:pt x="3568" y="4731"/>
                      <a:pt x="3568" y="4731"/>
                    </a:cubicBezTo>
                    <a:cubicBezTo>
                      <a:pt x="3490" y="4731"/>
                      <a:pt x="3445" y="4785"/>
                      <a:pt x="3387" y="4785"/>
                    </a:cubicBezTo>
                    <a:cubicBezTo>
                      <a:pt x="3375" y="4785"/>
                      <a:pt x="3363" y="4782"/>
                      <a:pt x="3351" y="4777"/>
                    </a:cubicBezTo>
                    <a:lnTo>
                      <a:pt x="3351" y="4700"/>
                    </a:lnTo>
                    <a:lnTo>
                      <a:pt x="3413" y="4700"/>
                    </a:lnTo>
                    <a:cubicBezTo>
                      <a:pt x="3413" y="4715"/>
                      <a:pt x="3413" y="4731"/>
                      <a:pt x="3428" y="4746"/>
                    </a:cubicBezTo>
                    <a:lnTo>
                      <a:pt x="3459" y="4700"/>
                    </a:lnTo>
                    <a:cubicBezTo>
                      <a:pt x="3471" y="4700"/>
                      <a:pt x="3500" y="4709"/>
                      <a:pt x="3528" y="4713"/>
                    </a:cubicBezTo>
                    <a:lnTo>
                      <a:pt x="3528" y="4713"/>
                    </a:lnTo>
                    <a:cubicBezTo>
                      <a:pt x="3520" y="4711"/>
                      <a:pt x="3513" y="4707"/>
                      <a:pt x="3506" y="4700"/>
                    </a:cubicBezTo>
                    <a:lnTo>
                      <a:pt x="3506" y="4700"/>
                    </a:lnTo>
                    <a:cubicBezTo>
                      <a:pt x="3511" y="4703"/>
                      <a:pt x="3515" y="4704"/>
                      <a:pt x="3517" y="4704"/>
                    </a:cubicBezTo>
                    <a:cubicBezTo>
                      <a:pt x="3526" y="4704"/>
                      <a:pt x="3503" y="4678"/>
                      <a:pt x="3490" y="4653"/>
                    </a:cubicBezTo>
                    <a:lnTo>
                      <a:pt x="3537" y="4591"/>
                    </a:lnTo>
                    <a:close/>
                    <a:moveTo>
                      <a:pt x="2412" y="4851"/>
                    </a:moveTo>
                    <a:cubicBezTo>
                      <a:pt x="2442" y="4851"/>
                      <a:pt x="2457" y="4876"/>
                      <a:pt x="2482" y="4901"/>
                    </a:cubicBezTo>
                    <a:cubicBezTo>
                      <a:pt x="2482" y="4917"/>
                      <a:pt x="2482" y="4917"/>
                      <a:pt x="2482" y="4932"/>
                    </a:cubicBezTo>
                    <a:cubicBezTo>
                      <a:pt x="2455" y="4950"/>
                      <a:pt x="2438" y="4958"/>
                      <a:pt x="2426" y="4958"/>
                    </a:cubicBezTo>
                    <a:cubicBezTo>
                      <a:pt x="2417" y="4958"/>
                      <a:pt x="2411" y="4954"/>
                      <a:pt x="2404" y="4948"/>
                    </a:cubicBezTo>
                    <a:lnTo>
                      <a:pt x="2358" y="4917"/>
                    </a:lnTo>
                    <a:cubicBezTo>
                      <a:pt x="2373" y="4901"/>
                      <a:pt x="2389" y="4886"/>
                      <a:pt x="2389" y="4855"/>
                    </a:cubicBezTo>
                    <a:cubicBezTo>
                      <a:pt x="2397" y="4852"/>
                      <a:pt x="2405" y="4851"/>
                      <a:pt x="2412" y="4851"/>
                    </a:cubicBezTo>
                    <a:close/>
                    <a:moveTo>
                      <a:pt x="2342" y="5056"/>
                    </a:moveTo>
                    <a:cubicBezTo>
                      <a:pt x="2373" y="5087"/>
                      <a:pt x="2389" y="5103"/>
                      <a:pt x="2420" y="5118"/>
                    </a:cubicBezTo>
                    <a:cubicBezTo>
                      <a:pt x="2420" y="5134"/>
                      <a:pt x="2420" y="5134"/>
                      <a:pt x="2404" y="5134"/>
                    </a:cubicBezTo>
                    <a:cubicBezTo>
                      <a:pt x="2389" y="5118"/>
                      <a:pt x="2373" y="5103"/>
                      <a:pt x="2358" y="5087"/>
                    </a:cubicBezTo>
                    <a:cubicBezTo>
                      <a:pt x="2342" y="5072"/>
                      <a:pt x="2342" y="5072"/>
                      <a:pt x="2342" y="5056"/>
                    </a:cubicBezTo>
                    <a:close/>
                    <a:moveTo>
                      <a:pt x="2435" y="5134"/>
                    </a:moveTo>
                    <a:cubicBezTo>
                      <a:pt x="2451" y="5149"/>
                      <a:pt x="2482" y="5165"/>
                      <a:pt x="2497" y="5180"/>
                    </a:cubicBezTo>
                    <a:lnTo>
                      <a:pt x="2513" y="5211"/>
                    </a:lnTo>
                    <a:cubicBezTo>
                      <a:pt x="2482" y="5196"/>
                      <a:pt x="2451" y="5165"/>
                      <a:pt x="2435" y="5149"/>
                    </a:cubicBezTo>
                    <a:cubicBezTo>
                      <a:pt x="2435" y="5134"/>
                      <a:pt x="2435" y="5134"/>
                      <a:pt x="2435" y="5134"/>
                    </a:cubicBezTo>
                    <a:close/>
                    <a:moveTo>
                      <a:pt x="2777" y="5413"/>
                    </a:moveTo>
                    <a:cubicBezTo>
                      <a:pt x="2808" y="5444"/>
                      <a:pt x="2839" y="5475"/>
                      <a:pt x="2870" y="5491"/>
                    </a:cubicBezTo>
                    <a:cubicBezTo>
                      <a:pt x="2870" y="5491"/>
                      <a:pt x="2870" y="5506"/>
                      <a:pt x="2854" y="5506"/>
                    </a:cubicBezTo>
                    <a:cubicBezTo>
                      <a:pt x="2823" y="5475"/>
                      <a:pt x="2808" y="5444"/>
                      <a:pt x="2777" y="5429"/>
                    </a:cubicBezTo>
                    <a:cubicBezTo>
                      <a:pt x="2777" y="5429"/>
                      <a:pt x="2777" y="5413"/>
                      <a:pt x="2777" y="5413"/>
                    </a:cubicBezTo>
                    <a:close/>
                    <a:moveTo>
                      <a:pt x="2775" y="157"/>
                    </a:moveTo>
                    <a:lnTo>
                      <a:pt x="2775" y="157"/>
                    </a:lnTo>
                    <a:cubicBezTo>
                      <a:pt x="2760" y="172"/>
                      <a:pt x="2744" y="187"/>
                      <a:pt x="2699" y="217"/>
                    </a:cubicBezTo>
                    <a:cubicBezTo>
                      <a:pt x="2746" y="233"/>
                      <a:pt x="2823" y="248"/>
                      <a:pt x="2823" y="295"/>
                    </a:cubicBezTo>
                    <a:cubicBezTo>
                      <a:pt x="2823" y="264"/>
                      <a:pt x="2839" y="248"/>
                      <a:pt x="2854" y="217"/>
                    </a:cubicBezTo>
                    <a:lnTo>
                      <a:pt x="5041" y="1613"/>
                    </a:lnTo>
                    <a:cubicBezTo>
                      <a:pt x="4932" y="1799"/>
                      <a:pt x="4808" y="1954"/>
                      <a:pt x="4762" y="2187"/>
                    </a:cubicBezTo>
                    <a:lnTo>
                      <a:pt x="4498" y="2032"/>
                    </a:lnTo>
                    <a:cubicBezTo>
                      <a:pt x="4560" y="1923"/>
                      <a:pt x="4576" y="1815"/>
                      <a:pt x="4545" y="1706"/>
                    </a:cubicBezTo>
                    <a:lnTo>
                      <a:pt x="4545" y="1706"/>
                    </a:lnTo>
                    <a:cubicBezTo>
                      <a:pt x="4537" y="1747"/>
                      <a:pt x="4528" y="1761"/>
                      <a:pt x="4518" y="1761"/>
                    </a:cubicBezTo>
                    <a:cubicBezTo>
                      <a:pt x="4492" y="1761"/>
                      <a:pt x="4459" y="1683"/>
                      <a:pt x="4419" y="1683"/>
                    </a:cubicBezTo>
                    <a:cubicBezTo>
                      <a:pt x="4405" y="1683"/>
                      <a:pt x="4390" y="1693"/>
                      <a:pt x="4374" y="1722"/>
                    </a:cubicBezTo>
                    <a:cubicBezTo>
                      <a:pt x="4359" y="1644"/>
                      <a:pt x="4390" y="1551"/>
                      <a:pt x="4436" y="1458"/>
                    </a:cubicBezTo>
                    <a:lnTo>
                      <a:pt x="4436" y="1458"/>
                    </a:lnTo>
                    <a:cubicBezTo>
                      <a:pt x="4421" y="1567"/>
                      <a:pt x="4684" y="1474"/>
                      <a:pt x="4529" y="1613"/>
                    </a:cubicBezTo>
                    <a:cubicBezTo>
                      <a:pt x="4552" y="1623"/>
                      <a:pt x="4568" y="1628"/>
                      <a:pt x="4579" y="1628"/>
                    </a:cubicBezTo>
                    <a:cubicBezTo>
                      <a:pt x="4639" y="1628"/>
                      <a:pt x="4573" y="1508"/>
                      <a:pt x="4638" y="1443"/>
                    </a:cubicBezTo>
                    <a:lnTo>
                      <a:pt x="4638" y="1443"/>
                    </a:lnTo>
                    <a:cubicBezTo>
                      <a:pt x="4653" y="1520"/>
                      <a:pt x="4669" y="1660"/>
                      <a:pt x="4684" y="1660"/>
                    </a:cubicBezTo>
                    <a:cubicBezTo>
                      <a:pt x="4653" y="1567"/>
                      <a:pt x="4700" y="1505"/>
                      <a:pt x="4762" y="1443"/>
                    </a:cubicBezTo>
                    <a:lnTo>
                      <a:pt x="3133" y="404"/>
                    </a:lnTo>
                    <a:cubicBezTo>
                      <a:pt x="3040" y="466"/>
                      <a:pt x="2916" y="481"/>
                      <a:pt x="2963" y="559"/>
                    </a:cubicBezTo>
                    <a:cubicBezTo>
                      <a:pt x="3025" y="698"/>
                      <a:pt x="3025" y="853"/>
                      <a:pt x="3040" y="1024"/>
                    </a:cubicBezTo>
                    <a:cubicBezTo>
                      <a:pt x="3025" y="1024"/>
                      <a:pt x="3009" y="1024"/>
                      <a:pt x="2978" y="1039"/>
                    </a:cubicBezTo>
                    <a:lnTo>
                      <a:pt x="2389" y="636"/>
                    </a:lnTo>
                    <a:cubicBezTo>
                      <a:pt x="2373" y="652"/>
                      <a:pt x="2358" y="683"/>
                      <a:pt x="2342" y="698"/>
                    </a:cubicBezTo>
                    <a:lnTo>
                      <a:pt x="2327" y="636"/>
                    </a:lnTo>
                    <a:lnTo>
                      <a:pt x="2265" y="667"/>
                    </a:lnTo>
                    <a:cubicBezTo>
                      <a:pt x="2296" y="683"/>
                      <a:pt x="2311" y="698"/>
                      <a:pt x="2327" y="714"/>
                    </a:cubicBezTo>
                    <a:cubicBezTo>
                      <a:pt x="2280" y="760"/>
                      <a:pt x="2234" y="822"/>
                      <a:pt x="2203" y="900"/>
                    </a:cubicBezTo>
                    <a:lnTo>
                      <a:pt x="2156" y="822"/>
                    </a:lnTo>
                    <a:cubicBezTo>
                      <a:pt x="2141" y="838"/>
                      <a:pt x="2110" y="853"/>
                      <a:pt x="2079" y="869"/>
                    </a:cubicBezTo>
                    <a:cubicBezTo>
                      <a:pt x="2017" y="822"/>
                      <a:pt x="1955" y="791"/>
                      <a:pt x="1893" y="745"/>
                    </a:cubicBezTo>
                    <a:cubicBezTo>
                      <a:pt x="1890" y="742"/>
                      <a:pt x="1886" y="741"/>
                      <a:pt x="1882" y="741"/>
                    </a:cubicBezTo>
                    <a:cubicBezTo>
                      <a:pt x="1862" y="741"/>
                      <a:pt x="1828" y="768"/>
                      <a:pt x="1815" y="807"/>
                    </a:cubicBezTo>
                    <a:cubicBezTo>
                      <a:pt x="1784" y="838"/>
                      <a:pt x="1784" y="900"/>
                      <a:pt x="1846" y="946"/>
                    </a:cubicBezTo>
                    <a:cubicBezTo>
                      <a:pt x="1924" y="946"/>
                      <a:pt x="1924" y="993"/>
                      <a:pt x="1939" y="1024"/>
                    </a:cubicBezTo>
                    <a:cubicBezTo>
                      <a:pt x="1924" y="1055"/>
                      <a:pt x="1908" y="1101"/>
                      <a:pt x="1924" y="1148"/>
                    </a:cubicBezTo>
                    <a:lnTo>
                      <a:pt x="1769" y="977"/>
                    </a:lnTo>
                    <a:cubicBezTo>
                      <a:pt x="1769" y="993"/>
                      <a:pt x="1769" y="1008"/>
                      <a:pt x="1769" y="1024"/>
                    </a:cubicBezTo>
                    <a:cubicBezTo>
                      <a:pt x="1741" y="1003"/>
                      <a:pt x="1718" y="995"/>
                      <a:pt x="1697" y="995"/>
                    </a:cubicBezTo>
                    <a:cubicBezTo>
                      <a:pt x="1640" y="995"/>
                      <a:pt x="1601" y="1053"/>
                      <a:pt x="1534" y="1053"/>
                    </a:cubicBezTo>
                    <a:cubicBezTo>
                      <a:pt x="1516" y="1053"/>
                      <a:pt x="1496" y="1049"/>
                      <a:pt x="1474" y="1039"/>
                    </a:cubicBezTo>
                    <a:lnTo>
                      <a:pt x="1474" y="1039"/>
                    </a:lnTo>
                    <a:cubicBezTo>
                      <a:pt x="1489" y="1055"/>
                      <a:pt x="1520" y="1055"/>
                      <a:pt x="1551" y="1070"/>
                    </a:cubicBezTo>
                    <a:lnTo>
                      <a:pt x="1458" y="1117"/>
                    </a:lnTo>
                    <a:cubicBezTo>
                      <a:pt x="1468" y="1114"/>
                      <a:pt x="1477" y="1113"/>
                      <a:pt x="1486" y="1113"/>
                    </a:cubicBezTo>
                    <a:cubicBezTo>
                      <a:pt x="1572" y="1113"/>
                      <a:pt x="1597" y="1244"/>
                      <a:pt x="1582" y="1272"/>
                    </a:cubicBezTo>
                    <a:cubicBezTo>
                      <a:pt x="1570" y="1297"/>
                      <a:pt x="1547" y="1343"/>
                      <a:pt x="1523" y="1343"/>
                    </a:cubicBezTo>
                    <a:cubicBezTo>
                      <a:pt x="1517" y="1343"/>
                      <a:pt x="1511" y="1340"/>
                      <a:pt x="1505" y="1334"/>
                    </a:cubicBezTo>
                    <a:lnTo>
                      <a:pt x="1505" y="1272"/>
                    </a:lnTo>
                    <a:lnTo>
                      <a:pt x="1505" y="1272"/>
                    </a:lnTo>
                    <a:cubicBezTo>
                      <a:pt x="1412" y="1288"/>
                      <a:pt x="1520" y="1458"/>
                      <a:pt x="1396" y="1458"/>
                    </a:cubicBezTo>
                    <a:cubicBezTo>
                      <a:pt x="1365" y="1427"/>
                      <a:pt x="1365" y="1396"/>
                      <a:pt x="1350" y="1381"/>
                    </a:cubicBezTo>
                    <a:lnTo>
                      <a:pt x="1350" y="1381"/>
                    </a:lnTo>
                    <a:cubicBezTo>
                      <a:pt x="1381" y="1443"/>
                      <a:pt x="1381" y="1489"/>
                      <a:pt x="1365" y="1536"/>
                    </a:cubicBezTo>
                    <a:lnTo>
                      <a:pt x="1317" y="1609"/>
                    </a:lnTo>
                    <a:lnTo>
                      <a:pt x="1317" y="1609"/>
                    </a:lnTo>
                    <a:cubicBezTo>
                      <a:pt x="1333" y="1589"/>
                      <a:pt x="1353" y="1575"/>
                      <a:pt x="1365" y="1551"/>
                    </a:cubicBezTo>
                    <a:lnTo>
                      <a:pt x="1365" y="1551"/>
                    </a:lnTo>
                    <a:cubicBezTo>
                      <a:pt x="1365" y="1582"/>
                      <a:pt x="1365" y="1613"/>
                      <a:pt x="1350" y="1644"/>
                    </a:cubicBezTo>
                    <a:cubicBezTo>
                      <a:pt x="1350" y="1660"/>
                      <a:pt x="1334" y="1660"/>
                      <a:pt x="1334" y="1675"/>
                    </a:cubicBezTo>
                    <a:lnTo>
                      <a:pt x="1303" y="1629"/>
                    </a:lnTo>
                    <a:lnTo>
                      <a:pt x="1257" y="1551"/>
                    </a:lnTo>
                    <a:lnTo>
                      <a:pt x="1257" y="1551"/>
                    </a:lnTo>
                    <a:cubicBezTo>
                      <a:pt x="1272" y="1582"/>
                      <a:pt x="1272" y="1613"/>
                      <a:pt x="1272" y="1644"/>
                    </a:cubicBezTo>
                    <a:cubicBezTo>
                      <a:pt x="1288" y="1784"/>
                      <a:pt x="1133" y="1892"/>
                      <a:pt x="993" y="1939"/>
                    </a:cubicBezTo>
                    <a:cubicBezTo>
                      <a:pt x="1040" y="1954"/>
                      <a:pt x="1071" y="1939"/>
                      <a:pt x="1086" y="1970"/>
                    </a:cubicBezTo>
                    <a:cubicBezTo>
                      <a:pt x="1072" y="2013"/>
                      <a:pt x="1038" y="2032"/>
                      <a:pt x="1001" y="2032"/>
                    </a:cubicBezTo>
                    <a:cubicBezTo>
                      <a:pt x="958" y="2032"/>
                      <a:pt x="910" y="2005"/>
                      <a:pt x="884" y="1954"/>
                    </a:cubicBezTo>
                    <a:lnTo>
                      <a:pt x="884" y="1954"/>
                    </a:lnTo>
                    <a:cubicBezTo>
                      <a:pt x="947" y="2110"/>
                      <a:pt x="574" y="2141"/>
                      <a:pt x="652" y="2358"/>
                    </a:cubicBezTo>
                    <a:lnTo>
                      <a:pt x="838" y="2823"/>
                    </a:lnTo>
                    <a:cubicBezTo>
                      <a:pt x="807" y="2839"/>
                      <a:pt x="791" y="2870"/>
                      <a:pt x="776" y="2901"/>
                    </a:cubicBezTo>
                    <a:cubicBezTo>
                      <a:pt x="776" y="2901"/>
                      <a:pt x="822" y="3025"/>
                      <a:pt x="869" y="3133"/>
                    </a:cubicBezTo>
                    <a:cubicBezTo>
                      <a:pt x="869" y="3164"/>
                      <a:pt x="884" y="3180"/>
                      <a:pt x="884" y="3195"/>
                    </a:cubicBezTo>
                    <a:cubicBezTo>
                      <a:pt x="884" y="3211"/>
                      <a:pt x="884" y="3242"/>
                      <a:pt x="916" y="3257"/>
                    </a:cubicBezTo>
                    <a:cubicBezTo>
                      <a:pt x="931" y="3319"/>
                      <a:pt x="947" y="3350"/>
                      <a:pt x="947" y="3366"/>
                    </a:cubicBezTo>
                    <a:cubicBezTo>
                      <a:pt x="916" y="3381"/>
                      <a:pt x="900" y="3381"/>
                      <a:pt x="884" y="3412"/>
                    </a:cubicBezTo>
                    <a:cubicBezTo>
                      <a:pt x="871" y="3386"/>
                      <a:pt x="858" y="3328"/>
                      <a:pt x="845" y="3328"/>
                    </a:cubicBezTo>
                    <a:cubicBezTo>
                      <a:pt x="843" y="3328"/>
                      <a:pt x="840" y="3330"/>
                      <a:pt x="838" y="3335"/>
                    </a:cubicBezTo>
                    <a:cubicBezTo>
                      <a:pt x="822" y="3366"/>
                      <a:pt x="791" y="3412"/>
                      <a:pt x="776" y="3459"/>
                    </a:cubicBezTo>
                    <a:cubicBezTo>
                      <a:pt x="760" y="3443"/>
                      <a:pt x="745" y="3428"/>
                      <a:pt x="745" y="3412"/>
                    </a:cubicBezTo>
                    <a:cubicBezTo>
                      <a:pt x="698" y="3381"/>
                      <a:pt x="698" y="3335"/>
                      <a:pt x="745" y="3319"/>
                    </a:cubicBezTo>
                    <a:cubicBezTo>
                      <a:pt x="760" y="3335"/>
                      <a:pt x="760" y="3350"/>
                      <a:pt x="776" y="3350"/>
                    </a:cubicBezTo>
                    <a:cubicBezTo>
                      <a:pt x="729" y="3288"/>
                      <a:pt x="667" y="3226"/>
                      <a:pt x="574" y="3211"/>
                    </a:cubicBezTo>
                    <a:cubicBezTo>
                      <a:pt x="605" y="3195"/>
                      <a:pt x="621" y="3180"/>
                      <a:pt x="621" y="3180"/>
                    </a:cubicBezTo>
                    <a:cubicBezTo>
                      <a:pt x="652" y="3180"/>
                      <a:pt x="667" y="3164"/>
                      <a:pt x="683" y="3149"/>
                    </a:cubicBezTo>
                    <a:cubicBezTo>
                      <a:pt x="667" y="3118"/>
                      <a:pt x="605" y="3087"/>
                      <a:pt x="636" y="3040"/>
                    </a:cubicBezTo>
                    <a:lnTo>
                      <a:pt x="636" y="3040"/>
                    </a:lnTo>
                    <a:cubicBezTo>
                      <a:pt x="683" y="3056"/>
                      <a:pt x="698" y="3071"/>
                      <a:pt x="714" y="3087"/>
                    </a:cubicBezTo>
                    <a:cubicBezTo>
                      <a:pt x="714" y="3102"/>
                      <a:pt x="714" y="3102"/>
                      <a:pt x="714" y="3118"/>
                    </a:cubicBezTo>
                    <a:cubicBezTo>
                      <a:pt x="714" y="3164"/>
                      <a:pt x="636" y="3195"/>
                      <a:pt x="760" y="3242"/>
                    </a:cubicBezTo>
                    <a:cubicBezTo>
                      <a:pt x="807" y="3180"/>
                      <a:pt x="807" y="3133"/>
                      <a:pt x="776" y="3102"/>
                    </a:cubicBezTo>
                    <a:cubicBezTo>
                      <a:pt x="822" y="3071"/>
                      <a:pt x="791" y="3009"/>
                      <a:pt x="776" y="2947"/>
                    </a:cubicBezTo>
                    <a:cubicBezTo>
                      <a:pt x="776" y="2932"/>
                      <a:pt x="776" y="2916"/>
                      <a:pt x="776" y="2901"/>
                    </a:cubicBezTo>
                    <a:cubicBezTo>
                      <a:pt x="776" y="2901"/>
                      <a:pt x="760" y="2839"/>
                      <a:pt x="729" y="2776"/>
                    </a:cubicBezTo>
                    <a:cubicBezTo>
                      <a:pt x="714" y="2714"/>
                      <a:pt x="683" y="2637"/>
                      <a:pt x="683" y="2637"/>
                    </a:cubicBezTo>
                    <a:lnTo>
                      <a:pt x="621" y="2544"/>
                    </a:lnTo>
                    <a:lnTo>
                      <a:pt x="621" y="2761"/>
                    </a:lnTo>
                    <a:cubicBezTo>
                      <a:pt x="605" y="2730"/>
                      <a:pt x="586" y="2730"/>
                      <a:pt x="567" y="2730"/>
                    </a:cubicBezTo>
                    <a:cubicBezTo>
                      <a:pt x="547" y="2730"/>
                      <a:pt x="528" y="2730"/>
                      <a:pt x="512" y="2699"/>
                    </a:cubicBezTo>
                    <a:lnTo>
                      <a:pt x="512" y="2699"/>
                    </a:lnTo>
                    <a:cubicBezTo>
                      <a:pt x="512" y="2714"/>
                      <a:pt x="497" y="2761"/>
                      <a:pt x="528" y="2776"/>
                    </a:cubicBezTo>
                    <a:lnTo>
                      <a:pt x="543" y="2745"/>
                    </a:lnTo>
                    <a:cubicBezTo>
                      <a:pt x="605" y="2885"/>
                      <a:pt x="667" y="2916"/>
                      <a:pt x="698" y="3025"/>
                    </a:cubicBezTo>
                    <a:cubicBezTo>
                      <a:pt x="667" y="3009"/>
                      <a:pt x="652" y="2994"/>
                      <a:pt x="636" y="2963"/>
                    </a:cubicBezTo>
                    <a:lnTo>
                      <a:pt x="636" y="2963"/>
                    </a:lnTo>
                    <a:cubicBezTo>
                      <a:pt x="652" y="2994"/>
                      <a:pt x="636" y="2978"/>
                      <a:pt x="621" y="2994"/>
                    </a:cubicBezTo>
                    <a:cubicBezTo>
                      <a:pt x="574" y="2963"/>
                      <a:pt x="667" y="2932"/>
                      <a:pt x="590" y="2901"/>
                    </a:cubicBezTo>
                    <a:cubicBezTo>
                      <a:pt x="574" y="2901"/>
                      <a:pt x="574" y="2916"/>
                      <a:pt x="574" y="2932"/>
                    </a:cubicBezTo>
                    <a:cubicBezTo>
                      <a:pt x="559" y="2885"/>
                      <a:pt x="528" y="2823"/>
                      <a:pt x="497" y="2792"/>
                    </a:cubicBezTo>
                    <a:lnTo>
                      <a:pt x="497" y="2792"/>
                    </a:lnTo>
                    <a:cubicBezTo>
                      <a:pt x="547" y="2859"/>
                      <a:pt x="529" y="2872"/>
                      <a:pt x="495" y="2872"/>
                    </a:cubicBezTo>
                    <a:cubicBezTo>
                      <a:pt x="474" y="2872"/>
                      <a:pt x="447" y="2867"/>
                      <a:pt x="425" y="2867"/>
                    </a:cubicBezTo>
                    <a:cubicBezTo>
                      <a:pt x="417" y="2867"/>
                      <a:pt x="410" y="2868"/>
                      <a:pt x="404" y="2870"/>
                    </a:cubicBezTo>
                    <a:cubicBezTo>
                      <a:pt x="404" y="2829"/>
                      <a:pt x="392" y="2740"/>
                      <a:pt x="357" y="2740"/>
                    </a:cubicBezTo>
                    <a:cubicBezTo>
                      <a:pt x="353" y="2740"/>
                      <a:pt x="347" y="2742"/>
                      <a:pt x="342" y="2745"/>
                    </a:cubicBezTo>
                    <a:cubicBezTo>
                      <a:pt x="369" y="2800"/>
                      <a:pt x="336" y="2940"/>
                      <a:pt x="413" y="2940"/>
                    </a:cubicBezTo>
                    <a:cubicBezTo>
                      <a:pt x="423" y="2940"/>
                      <a:pt x="436" y="2937"/>
                      <a:pt x="450" y="2932"/>
                    </a:cubicBezTo>
                    <a:cubicBezTo>
                      <a:pt x="450" y="2947"/>
                      <a:pt x="450" y="2947"/>
                      <a:pt x="450" y="2963"/>
                    </a:cubicBezTo>
                    <a:cubicBezTo>
                      <a:pt x="419" y="2978"/>
                      <a:pt x="388" y="2994"/>
                      <a:pt x="373" y="3009"/>
                    </a:cubicBezTo>
                    <a:cubicBezTo>
                      <a:pt x="373" y="3025"/>
                      <a:pt x="373" y="3040"/>
                      <a:pt x="373" y="3056"/>
                    </a:cubicBezTo>
                    <a:cubicBezTo>
                      <a:pt x="357" y="2994"/>
                      <a:pt x="295" y="2978"/>
                      <a:pt x="249" y="2916"/>
                    </a:cubicBezTo>
                    <a:lnTo>
                      <a:pt x="249" y="2916"/>
                    </a:lnTo>
                    <a:cubicBezTo>
                      <a:pt x="280" y="2994"/>
                      <a:pt x="326" y="3056"/>
                      <a:pt x="357" y="3102"/>
                    </a:cubicBezTo>
                    <a:cubicBezTo>
                      <a:pt x="357" y="3102"/>
                      <a:pt x="357" y="3118"/>
                      <a:pt x="357" y="3133"/>
                    </a:cubicBezTo>
                    <a:cubicBezTo>
                      <a:pt x="252" y="3133"/>
                      <a:pt x="148" y="3107"/>
                      <a:pt x="69" y="3107"/>
                    </a:cubicBezTo>
                    <a:cubicBezTo>
                      <a:pt x="43" y="3107"/>
                      <a:pt x="20" y="3110"/>
                      <a:pt x="0" y="3118"/>
                    </a:cubicBezTo>
                    <a:cubicBezTo>
                      <a:pt x="31" y="3149"/>
                      <a:pt x="62" y="3180"/>
                      <a:pt x="93" y="3195"/>
                    </a:cubicBezTo>
                    <a:cubicBezTo>
                      <a:pt x="152" y="3160"/>
                      <a:pt x="210" y="3143"/>
                      <a:pt x="275" y="3143"/>
                    </a:cubicBezTo>
                    <a:cubicBezTo>
                      <a:pt x="296" y="3143"/>
                      <a:pt x="318" y="3145"/>
                      <a:pt x="342" y="3149"/>
                    </a:cubicBezTo>
                    <a:cubicBezTo>
                      <a:pt x="311" y="3211"/>
                      <a:pt x="280" y="3257"/>
                      <a:pt x="233" y="3319"/>
                    </a:cubicBezTo>
                    <a:cubicBezTo>
                      <a:pt x="187" y="3381"/>
                      <a:pt x="156" y="3428"/>
                      <a:pt x="125" y="3490"/>
                    </a:cubicBezTo>
                    <a:cubicBezTo>
                      <a:pt x="125" y="3474"/>
                      <a:pt x="125" y="3428"/>
                      <a:pt x="93" y="3428"/>
                    </a:cubicBezTo>
                    <a:cubicBezTo>
                      <a:pt x="62" y="3474"/>
                      <a:pt x="47" y="3505"/>
                      <a:pt x="16" y="3536"/>
                    </a:cubicBezTo>
                    <a:lnTo>
                      <a:pt x="621" y="4033"/>
                    </a:lnTo>
                    <a:cubicBezTo>
                      <a:pt x="636" y="4048"/>
                      <a:pt x="636" y="4064"/>
                      <a:pt x="636" y="4079"/>
                    </a:cubicBezTo>
                    <a:cubicBezTo>
                      <a:pt x="636" y="4064"/>
                      <a:pt x="636" y="4048"/>
                      <a:pt x="636" y="4048"/>
                    </a:cubicBezTo>
                    <a:lnTo>
                      <a:pt x="1055" y="4389"/>
                    </a:lnTo>
                    <a:cubicBezTo>
                      <a:pt x="1071" y="4436"/>
                      <a:pt x="1086" y="4483"/>
                      <a:pt x="1086" y="4483"/>
                    </a:cubicBezTo>
                    <a:cubicBezTo>
                      <a:pt x="1102" y="4467"/>
                      <a:pt x="1102" y="4452"/>
                      <a:pt x="1117" y="4436"/>
                    </a:cubicBezTo>
                    <a:lnTo>
                      <a:pt x="1210" y="4514"/>
                    </a:lnTo>
                    <a:cubicBezTo>
                      <a:pt x="1179" y="4545"/>
                      <a:pt x="1164" y="4591"/>
                      <a:pt x="1148" y="4653"/>
                    </a:cubicBezTo>
                    <a:cubicBezTo>
                      <a:pt x="1148" y="4653"/>
                      <a:pt x="1179" y="4684"/>
                      <a:pt x="1210" y="4731"/>
                    </a:cubicBezTo>
                    <a:cubicBezTo>
                      <a:pt x="1241" y="4762"/>
                      <a:pt x="1257" y="4808"/>
                      <a:pt x="1257" y="4808"/>
                    </a:cubicBezTo>
                    <a:cubicBezTo>
                      <a:pt x="1257" y="4855"/>
                      <a:pt x="1272" y="4917"/>
                      <a:pt x="1272" y="4963"/>
                    </a:cubicBezTo>
                    <a:lnTo>
                      <a:pt x="2777" y="5816"/>
                    </a:lnTo>
                    <a:cubicBezTo>
                      <a:pt x="2878" y="5744"/>
                      <a:pt x="2980" y="5644"/>
                      <a:pt x="3068" y="5644"/>
                    </a:cubicBezTo>
                    <a:cubicBezTo>
                      <a:pt x="3075" y="5644"/>
                      <a:pt x="3081" y="5645"/>
                      <a:pt x="3087" y="5646"/>
                    </a:cubicBezTo>
                    <a:lnTo>
                      <a:pt x="3071" y="5677"/>
                    </a:lnTo>
                    <a:cubicBezTo>
                      <a:pt x="3235" y="5649"/>
                      <a:pt x="3171" y="5514"/>
                      <a:pt x="3078" y="5514"/>
                    </a:cubicBezTo>
                    <a:cubicBezTo>
                      <a:pt x="3066" y="5514"/>
                      <a:pt x="3053" y="5516"/>
                      <a:pt x="3040" y="5522"/>
                    </a:cubicBezTo>
                    <a:lnTo>
                      <a:pt x="3118" y="5382"/>
                    </a:lnTo>
                    <a:lnTo>
                      <a:pt x="3133" y="5382"/>
                    </a:lnTo>
                    <a:lnTo>
                      <a:pt x="3149" y="5413"/>
                    </a:lnTo>
                    <a:cubicBezTo>
                      <a:pt x="3164" y="5398"/>
                      <a:pt x="3164" y="5382"/>
                      <a:pt x="3180" y="5367"/>
                    </a:cubicBezTo>
                    <a:cubicBezTo>
                      <a:pt x="3195" y="5367"/>
                      <a:pt x="3195" y="5351"/>
                      <a:pt x="3211" y="5336"/>
                    </a:cubicBezTo>
                    <a:lnTo>
                      <a:pt x="3195" y="5320"/>
                    </a:lnTo>
                    <a:cubicBezTo>
                      <a:pt x="3226" y="5258"/>
                      <a:pt x="3257" y="5196"/>
                      <a:pt x="3273" y="5118"/>
                    </a:cubicBezTo>
                    <a:cubicBezTo>
                      <a:pt x="3288" y="5134"/>
                      <a:pt x="3304" y="5149"/>
                      <a:pt x="3304" y="5180"/>
                    </a:cubicBezTo>
                    <a:cubicBezTo>
                      <a:pt x="3319" y="5165"/>
                      <a:pt x="3319" y="5149"/>
                      <a:pt x="3335" y="5149"/>
                    </a:cubicBezTo>
                    <a:lnTo>
                      <a:pt x="3366" y="5149"/>
                    </a:lnTo>
                    <a:cubicBezTo>
                      <a:pt x="3351" y="5134"/>
                      <a:pt x="3351" y="5134"/>
                      <a:pt x="3335" y="5134"/>
                    </a:cubicBezTo>
                    <a:cubicBezTo>
                      <a:pt x="3366" y="5103"/>
                      <a:pt x="3351" y="5041"/>
                      <a:pt x="3335" y="4994"/>
                    </a:cubicBezTo>
                    <a:cubicBezTo>
                      <a:pt x="3366" y="4917"/>
                      <a:pt x="3397" y="4855"/>
                      <a:pt x="3444" y="4777"/>
                    </a:cubicBezTo>
                    <a:cubicBezTo>
                      <a:pt x="3490" y="4932"/>
                      <a:pt x="3754" y="4808"/>
                      <a:pt x="3614" y="5010"/>
                    </a:cubicBezTo>
                    <a:cubicBezTo>
                      <a:pt x="3614" y="4917"/>
                      <a:pt x="3490" y="4948"/>
                      <a:pt x="3444" y="4917"/>
                    </a:cubicBezTo>
                    <a:cubicBezTo>
                      <a:pt x="3366" y="4948"/>
                      <a:pt x="3382" y="5103"/>
                      <a:pt x="3366" y="5149"/>
                    </a:cubicBezTo>
                    <a:cubicBezTo>
                      <a:pt x="3428" y="5180"/>
                      <a:pt x="3521" y="5336"/>
                      <a:pt x="3537" y="5444"/>
                    </a:cubicBezTo>
                    <a:cubicBezTo>
                      <a:pt x="3537" y="5367"/>
                      <a:pt x="3583" y="5305"/>
                      <a:pt x="3630" y="5242"/>
                    </a:cubicBezTo>
                    <a:cubicBezTo>
                      <a:pt x="3692" y="5180"/>
                      <a:pt x="3738" y="5118"/>
                      <a:pt x="3785" y="5056"/>
                    </a:cubicBezTo>
                    <a:cubicBezTo>
                      <a:pt x="3862" y="4963"/>
                      <a:pt x="3924" y="4870"/>
                      <a:pt x="3893" y="4777"/>
                    </a:cubicBezTo>
                    <a:cubicBezTo>
                      <a:pt x="3940" y="4777"/>
                      <a:pt x="3986" y="4793"/>
                      <a:pt x="4017" y="4793"/>
                    </a:cubicBezTo>
                    <a:lnTo>
                      <a:pt x="3893" y="4762"/>
                    </a:lnTo>
                    <a:cubicBezTo>
                      <a:pt x="3893" y="4762"/>
                      <a:pt x="3893" y="4746"/>
                      <a:pt x="3893" y="4746"/>
                    </a:cubicBezTo>
                    <a:cubicBezTo>
                      <a:pt x="3931" y="4759"/>
                      <a:pt x="3999" y="4781"/>
                      <a:pt x="4032" y="4781"/>
                    </a:cubicBezTo>
                    <a:cubicBezTo>
                      <a:pt x="4040" y="4781"/>
                      <a:pt x="4045" y="4780"/>
                      <a:pt x="4048" y="4777"/>
                    </a:cubicBezTo>
                    <a:lnTo>
                      <a:pt x="3924" y="4715"/>
                    </a:lnTo>
                    <a:lnTo>
                      <a:pt x="3940" y="4731"/>
                    </a:lnTo>
                    <a:cubicBezTo>
                      <a:pt x="3940" y="4731"/>
                      <a:pt x="3909" y="4700"/>
                      <a:pt x="3878" y="4684"/>
                    </a:cubicBezTo>
                    <a:cubicBezTo>
                      <a:pt x="3862" y="4669"/>
                      <a:pt x="3862" y="4669"/>
                      <a:pt x="3862" y="4669"/>
                    </a:cubicBezTo>
                    <a:cubicBezTo>
                      <a:pt x="3878" y="4653"/>
                      <a:pt x="3893" y="4638"/>
                      <a:pt x="3909" y="4607"/>
                    </a:cubicBezTo>
                    <a:cubicBezTo>
                      <a:pt x="3924" y="4622"/>
                      <a:pt x="3940" y="4653"/>
                      <a:pt x="3971" y="4669"/>
                    </a:cubicBezTo>
                    <a:cubicBezTo>
                      <a:pt x="3971" y="4669"/>
                      <a:pt x="3955" y="4638"/>
                      <a:pt x="3940" y="4607"/>
                    </a:cubicBezTo>
                    <a:cubicBezTo>
                      <a:pt x="3940" y="4591"/>
                      <a:pt x="3940" y="4591"/>
                      <a:pt x="3940" y="4576"/>
                    </a:cubicBezTo>
                    <a:cubicBezTo>
                      <a:pt x="3955" y="4560"/>
                      <a:pt x="3955" y="4560"/>
                      <a:pt x="3971" y="4545"/>
                    </a:cubicBezTo>
                    <a:cubicBezTo>
                      <a:pt x="4002" y="4560"/>
                      <a:pt x="4033" y="4607"/>
                      <a:pt x="4079" y="4607"/>
                    </a:cubicBezTo>
                    <a:cubicBezTo>
                      <a:pt x="4079" y="4576"/>
                      <a:pt x="4064" y="4529"/>
                      <a:pt x="4110" y="4514"/>
                    </a:cubicBezTo>
                    <a:lnTo>
                      <a:pt x="4157" y="4545"/>
                    </a:lnTo>
                    <a:cubicBezTo>
                      <a:pt x="4173" y="4545"/>
                      <a:pt x="4173" y="4529"/>
                      <a:pt x="4188" y="4529"/>
                    </a:cubicBezTo>
                    <a:cubicBezTo>
                      <a:pt x="4173" y="4576"/>
                      <a:pt x="4173" y="4607"/>
                      <a:pt x="4219" y="4684"/>
                    </a:cubicBezTo>
                    <a:cubicBezTo>
                      <a:pt x="4173" y="4762"/>
                      <a:pt x="4110" y="4824"/>
                      <a:pt x="4048" y="4839"/>
                    </a:cubicBezTo>
                    <a:cubicBezTo>
                      <a:pt x="4048" y="4870"/>
                      <a:pt x="4126" y="4917"/>
                      <a:pt x="4126" y="4948"/>
                    </a:cubicBezTo>
                    <a:cubicBezTo>
                      <a:pt x="4126" y="4948"/>
                      <a:pt x="4126" y="4932"/>
                      <a:pt x="4141" y="4932"/>
                    </a:cubicBezTo>
                    <a:lnTo>
                      <a:pt x="4328" y="5010"/>
                    </a:lnTo>
                    <a:cubicBezTo>
                      <a:pt x="4297" y="4963"/>
                      <a:pt x="4328" y="4948"/>
                      <a:pt x="4328" y="4917"/>
                    </a:cubicBezTo>
                    <a:lnTo>
                      <a:pt x="4498" y="5149"/>
                    </a:lnTo>
                    <a:cubicBezTo>
                      <a:pt x="4515" y="5152"/>
                      <a:pt x="4530" y="5153"/>
                      <a:pt x="4543" y="5153"/>
                    </a:cubicBezTo>
                    <a:cubicBezTo>
                      <a:pt x="4691" y="5153"/>
                      <a:pt x="4647" y="5007"/>
                      <a:pt x="4746" y="4979"/>
                    </a:cubicBezTo>
                    <a:cubicBezTo>
                      <a:pt x="4615" y="4979"/>
                      <a:pt x="4646" y="4932"/>
                      <a:pt x="4605" y="4932"/>
                    </a:cubicBezTo>
                    <a:cubicBezTo>
                      <a:pt x="4587" y="4932"/>
                      <a:pt x="4558" y="4941"/>
                      <a:pt x="4498" y="4963"/>
                    </a:cubicBezTo>
                    <a:lnTo>
                      <a:pt x="4374" y="4824"/>
                    </a:lnTo>
                    <a:lnTo>
                      <a:pt x="4467" y="4715"/>
                    </a:lnTo>
                    <a:cubicBezTo>
                      <a:pt x="4416" y="4689"/>
                      <a:pt x="4407" y="4611"/>
                      <a:pt x="4361" y="4611"/>
                    </a:cubicBezTo>
                    <a:cubicBezTo>
                      <a:pt x="4352" y="4611"/>
                      <a:pt x="4341" y="4614"/>
                      <a:pt x="4328" y="4622"/>
                    </a:cubicBezTo>
                    <a:cubicBezTo>
                      <a:pt x="4328" y="4638"/>
                      <a:pt x="4343" y="4669"/>
                      <a:pt x="4328" y="4684"/>
                    </a:cubicBezTo>
                    <a:cubicBezTo>
                      <a:pt x="4219" y="4622"/>
                      <a:pt x="4297" y="4529"/>
                      <a:pt x="4250" y="4483"/>
                    </a:cubicBezTo>
                    <a:cubicBezTo>
                      <a:pt x="4250" y="4467"/>
                      <a:pt x="4266" y="4467"/>
                      <a:pt x="4266" y="4452"/>
                    </a:cubicBezTo>
                    <a:cubicBezTo>
                      <a:pt x="4281" y="4405"/>
                      <a:pt x="4297" y="4374"/>
                      <a:pt x="4297" y="4327"/>
                    </a:cubicBezTo>
                    <a:cubicBezTo>
                      <a:pt x="4312" y="4327"/>
                      <a:pt x="4312" y="4343"/>
                      <a:pt x="4312" y="4343"/>
                    </a:cubicBezTo>
                    <a:lnTo>
                      <a:pt x="4390" y="4312"/>
                    </a:lnTo>
                    <a:lnTo>
                      <a:pt x="4421" y="4312"/>
                    </a:lnTo>
                    <a:cubicBezTo>
                      <a:pt x="4436" y="4312"/>
                      <a:pt x="4436" y="4312"/>
                      <a:pt x="4436" y="4327"/>
                    </a:cubicBezTo>
                    <a:cubicBezTo>
                      <a:pt x="4436" y="4281"/>
                      <a:pt x="4436" y="4250"/>
                      <a:pt x="4405" y="4219"/>
                    </a:cubicBezTo>
                    <a:cubicBezTo>
                      <a:pt x="4405" y="4188"/>
                      <a:pt x="4421" y="4157"/>
                      <a:pt x="4452" y="4141"/>
                    </a:cubicBezTo>
                    <a:lnTo>
                      <a:pt x="4607" y="4110"/>
                    </a:lnTo>
                    <a:cubicBezTo>
                      <a:pt x="4653" y="4141"/>
                      <a:pt x="4669" y="4203"/>
                      <a:pt x="4653" y="4250"/>
                    </a:cubicBezTo>
                    <a:cubicBezTo>
                      <a:pt x="4653" y="4265"/>
                      <a:pt x="4638" y="4273"/>
                      <a:pt x="4624" y="4273"/>
                    </a:cubicBezTo>
                    <a:cubicBezTo>
                      <a:pt x="4617" y="4273"/>
                      <a:pt x="4611" y="4271"/>
                      <a:pt x="4607" y="4267"/>
                    </a:cubicBezTo>
                    <a:lnTo>
                      <a:pt x="4607" y="4267"/>
                    </a:lnTo>
                    <a:cubicBezTo>
                      <a:pt x="4609" y="4304"/>
                      <a:pt x="4618" y="4315"/>
                      <a:pt x="4630" y="4315"/>
                    </a:cubicBezTo>
                    <a:cubicBezTo>
                      <a:pt x="4652" y="4315"/>
                      <a:pt x="4684" y="4280"/>
                      <a:pt x="4711" y="4280"/>
                    </a:cubicBezTo>
                    <a:cubicBezTo>
                      <a:pt x="4725" y="4280"/>
                      <a:pt x="4738" y="4292"/>
                      <a:pt x="4746" y="4327"/>
                    </a:cubicBezTo>
                    <a:cubicBezTo>
                      <a:pt x="4715" y="4343"/>
                      <a:pt x="4715" y="4389"/>
                      <a:pt x="4684" y="4405"/>
                    </a:cubicBezTo>
                    <a:cubicBezTo>
                      <a:pt x="4824" y="4358"/>
                      <a:pt x="4762" y="4234"/>
                      <a:pt x="4839" y="4203"/>
                    </a:cubicBezTo>
                    <a:cubicBezTo>
                      <a:pt x="4855" y="4219"/>
                      <a:pt x="4870" y="4219"/>
                      <a:pt x="4886" y="4219"/>
                    </a:cubicBezTo>
                    <a:cubicBezTo>
                      <a:pt x="4886" y="4219"/>
                      <a:pt x="4886" y="4203"/>
                      <a:pt x="4886" y="4203"/>
                    </a:cubicBezTo>
                    <a:lnTo>
                      <a:pt x="4932" y="4203"/>
                    </a:lnTo>
                    <a:cubicBezTo>
                      <a:pt x="4886" y="4095"/>
                      <a:pt x="4886" y="3940"/>
                      <a:pt x="4979" y="3893"/>
                    </a:cubicBezTo>
                    <a:lnTo>
                      <a:pt x="4979" y="3893"/>
                    </a:lnTo>
                    <a:cubicBezTo>
                      <a:pt x="4979" y="3909"/>
                      <a:pt x="4964" y="3940"/>
                      <a:pt x="4948" y="3955"/>
                    </a:cubicBezTo>
                    <a:cubicBezTo>
                      <a:pt x="5010" y="3924"/>
                      <a:pt x="5057" y="3878"/>
                      <a:pt x="5119" y="3847"/>
                    </a:cubicBezTo>
                    <a:cubicBezTo>
                      <a:pt x="5134" y="3847"/>
                      <a:pt x="5150" y="3847"/>
                      <a:pt x="5181" y="3893"/>
                    </a:cubicBezTo>
                    <a:cubicBezTo>
                      <a:pt x="5150" y="3831"/>
                      <a:pt x="5227" y="3816"/>
                      <a:pt x="5243" y="3769"/>
                    </a:cubicBezTo>
                    <a:cubicBezTo>
                      <a:pt x="5288" y="3746"/>
                      <a:pt x="5334" y="3732"/>
                      <a:pt x="5379" y="3732"/>
                    </a:cubicBezTo>
                    <a:cubicBezTo>
                      <a:pt x="5396" y="3732"/>
                      <a:pt x="5412" y="3734"/>
                      <a:pt x="5429" y="3738"/>
                    </a:cubicBezTo>
                    <a:cubicBezTo>
                      <a:pt x="5491" y="3676"/>
                      <a:pt x="5413" y="3676"/>
                      <a:pt x="5506" y="3567"/>
                    </a:cubicBezTo>
                    <a:cubicBezTo>
                      <a:pt x="5460" y="3505"/>
                      <a:pt x="5398" y="3490"/>
                      <a:pt x="5351" y="3443"/>
                    </a:cubicBezTo>
                    <a:cubicBezTo>
                      <a:pt x="5367" y="3443"/>
                      <a:pt x="5367" y="3443"/>
                      <a:pt x="5367" y="3428"/>
                    </a:cubicBezTo>
                    <a:cubicBezTo>
                      <a:pt x="5351" y="3428"/>
                      <a:pt x="5336" y="3412"/>
                      <a:pt x="5320" y="3397"/>
                    </a:cubicBezTo>
                    <a:cubicBezTo>
                      <a:pt x="5305" y="3381"/>
                      <a:pt x="5305" y="3350"/>
                      <a:pt x="5305" y="3319"/>
                    </a:cubicBezTo>
                    <a:lnTo>
                      <a:pt x="5258" y="3366"/>
                    </a:lnTo>
                    <a:cubicBezTo>
                      <a:pt x="5243" y="3350"/>
                      <a:pt x="5227" y="3350"/>
                      <a:pt x="5212" y="3335"/>
                    </a:cubicBezTo>
                    <a:lnTo>
                      <a:pt x="5212" y="3335"/>
                    </a:lnTo>
                    <a:cubicBezTo>
                      <a:pt x="5227" y="3350"/>
                      <a:pt x="5227" y="3366"/>
                      <a:pt x="5227" y="3381"/>
                    </a:cubicBezTo>
                    <a:lnTo>
                      <a:pt x="5212" y="3412"/>
                    </a:lnTo>
                    <a:cubicBezTo>
                      <a:pt x="5212" y="3443"/>
                      <a:pt x="5243" y="3474"/>
                      <a:pt x="5243" y="3505"/>
                    </a:cubicBezTo>
                    <a:lnTo>
                      <a:pt x="5258" y="3443"/>
                    </a:lnTo>
                    <a:cubicBezTo>
                      <a:pt x="5289" y="3521"/>
                      <a:pt x="5305" y="3614"/>
                      <a:pt x="5336" y="3614"/>
                    </a:cubicBezTo>
                    <a:cubicBezTo>
                      <a:pt x="5320" y="3583"/>
                      <a:pt x="5320" y="3521"/>
                      <a:pt x="5336" y="3474"/>
                    </a:cubicBezTo>
                    <a:cubicBezTo>
                      <a:pt x="5367" y="3490"/>
                      <a:pt x="5398" y="3521"/>
                      <a:pt x="5429" y="3536"/>
                    </a:cubicBezTo>
                    <a:cubicBezTo>
                      <a:pt x="5367" y="3692"/>
                      <a:pt x="5227" y="3707"/>
                      <a:pt x="5150" y="3738"/>
                    </a:cubicBezTo>
                    <a:cubicBezTo>
                      <a:pt x="5134" y="3692"/>
                      <a:pt x="5119" y="3661"/>
                      <a:pt x="5150" y="3645"/>
                    </a:cubicBezTo>
                    <a:cubicBezTo>
                      <a:pt x="5165" y="3645"/>
                      <a:pt x="5181" y="3661"/>
                      <a:pt x="5181" y="3661"/>
                    </a:cubicBezTo>
                    <a:cubicBezTo>
                      <a:pt x="5165" y="3583"/>
                      <a:pt x="5041" y="3490"/>
                      <a:pt x="5026" y="3412"/>
                    </a:cubicBezTo>
                    <a:cubicBezTo>
                      <a:pt x="5026" y="3397"/>
                      <a:pt x="5041" y="3397"/>
                      <a:pt x="5057" y="3381"/>
                    </a:cubicBezTo>
                    <a:lnTo>
                      <a:pt x="5088" y="3412"/>
                    </a:lnTo>
                    <a:cubicBezTo>
                      <a:pt x="5041" y="3319"/>
                      <a:pt x="5119" y="3335"/>
                      <a:pt x="5103" y="3273"/>
                    </a:cubicBezTo>
                    <a:cubicBezTo>
                      <a:pt x="5103" y="3257"/>
                      <a:pt x="5088" y="3257"/>
                      <a:pt x="5088" y="3242"/>
                    </a:cubicBezTo>
                    <a:lnTo>
                      <a:pt x="5088" y="3242"/>
                    </a:lnTo>
                    <a:cubicBezTo>
                      <a:pt x="5093" y="3247"/>
                      <a:pt x="5098" y="3249"/>
                      <a:pt x="5103" y="3249"/>
                    </a:cubicBezTo>
                    <a:cubicBezTo>
                      <a:pt x="5113" y="3249"/>
                      <a:pt x="5124" y="3242"/>
                      <a:pt x="5134" y="3242"/>
                    </a:cubicBezTo>
                    <a:cubicBezTo>
                      <a:pt x="5150" y="3164"/>
                      <a:pt x="5119" y="3164"/>
                      <a:pt x="5088" y="3164"/>
                    </a:cubicBezTo>
                    <a:cubicBezTo>
                      <a:pt x="5103" y="3133"/>
                      <a:pt x="5119" y="3087"/>
                      <a:pt x="5134" y="3056"/>
                    </a:cubicBezTo>
                    <a:cubicBezTo>
                      <a:pt x="5196" y="3071"/>
                      <a:pt x="5243" y="3102"/>
                      <a:pt x="5274" y="3102"/>
                    </a:cubicBezTo>
                    <a:cubicBezTo>
                      <a:pt x="5351" y="3366"/>
                      <a:pt x="5475" y="3164"/>
                      <a:pt x="5506" y="3443"/>
                    </a:cubicBezTo>
                    <a:cubicBezTo>
                      <a:pt x="5543" y="3458"/>
                      <a:pt x="5575" y="3465"/>
                      <a:pt x="5602" y="3465"/>
                    </a:cubicBezTo>
                    <a:cubicBezTo>
                      <a:pt x="5689" y="3465"/>
                      <a:pt x="5731" y="3395"/>
                      <a:pt x="5754" y="3288"/>
                    </a:cubicBezTo>
                    <a:lnTo>
                      <a:pt x="5754" y="3288"/>
                    </a:lnTo>
                    <a:cubicBezTo>
                      <a:pt x="5740" y="3297"/>
                      <a:pt x="5725" y="3300"/>
                      <a:pt x="5710" y="3300"/>
                    </a:cubicBezTo>
                    <a:cubicBezTo>
                      <a:pt x="5630" y="3300"/>
                      <a:pt x="5547" y="3199"/>
                      <a:pt x="5443" y="3199"/>
                    </a:cubicBezTo>
                    <a:cubicBezTo>
                      <a:pt x="5424" y="3199"/>
                      <a:pt x="5403" y="3202"/>
                      <a:pt x="5382" y="3211"/>
                    </a:cubicBezTo>
                    <a:cubicBezTo>
                      <a:pt x="5382" y="3056"/>
                      <a:pt x="5227" y="2978"/>
                      <a:pt x="5212" y="2885"/>
                    </a:cubicBezTo>
                    <a:lnTo>
                      <a:pt x="5212" y="2870"/>
                    </a:lnTo>
                    <a:cubicBezTo>
                      <a:pt x="5212" y="2854"/>
                      <a:pt x="5227" y="2823"/>
                      <a:pt x="5243" y="2807"/>
                    </a:cubicBezTo>
                    <a:lnTo>
                      <a:pt x="5553" y="2994"/>
                    </a:lnTo>
                    <a:cubicBezTo>
                      <a:pt x="5537" y="3040"/>
                      <a:pt x="5522" y="3102"/>
                      <a:pt x="5491" y="3133"/>
                    </a:cubicBezTo>
                    <a:cubicBezTo>
                      <a:pt x="5512" y="3148"/>
                      <a:pt x="5531" y="3154"/>
                      <a:pt x="5547" y="3154"/>
                    </a:cubicBezTo>
                    <a:cubicBezTo>
                      <a:pt x="5600" y="3154"/>
                      <a:pt x="5629" y="3088"/>
                      <a:pt x="5677" y="3040"/>
                    </a:cubicBezTo>
                    <a:lnTo>
                      <a:pt x="5243" y="2776"/>
                    </a:lnTo>
                    <a:cubicBezTo>
                      <a:pt x="5274" y="2714"/>
                      <a:pt x="5305" y="2637"/>
                      <a:pt x="5336" y="2559"/>
                    </a:cubicBezTo>
                    <a:lnTo>
                      <a:pt x="5103" y="2420"/>
                    </a:lnTo>
                    <a:lnTo>
                      <a:pt x="5026" y="2358"/>
                    </a:lnTo>
                    <a:lnTo>
                      <a:pt x="5088" y="2249"/>
                    </a:lnTo>
                    <a:cubicBezTo>
                      <a:pt x="4995" y="2234"/>
                      <a:pt x="4979" y="2249"/>
                      <a:pt x="4901" y="2187"/>
                    </a:cubicBezTo>
                    <a:cubicBezTo>
                      <a:pt x="4952" y="2131"/>
                      <a:pt x="4982" y="2116"/>
                      <a:pt x="5009" y="2116"/>
                    </a:cubicBezTo>
                    <a:cubicBezTo>
                      <a:pt x="5042" y="2116"/>
                      <a:pt x="5071" y="2141"/>
                      <a:pt x="5127" y="2141"/>
                    </a:cubicBezTo>
                    <a:cubicBezTo>
                      <a:pt x="5150" y="2141"/>
                      <a:pt x="5177" y="2136"/>
                      <a:pt x="5212" y="2125"/>
                    </a:cubicBezTo>
                    <a:lnTo>
                      <a:pt x="5320" y="1908"/>
                    </a:lnTo>
                    <a:lnTo>
                      <a:pt x="5336" y="1939"/>
                    </a:lnTo>
                    <a:cubicBezTo>
                      <a:pt x="5351" y="1923"/>
                      <a:pt x="5336" y="1908"/>
                      <a:pt x="5336" y="1892"/>
                    </a:cubicBezTo>
                    <a:lnTo>
                      <a:pt x="5382" y="1815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2775" y="15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27"/>
              <p:cNvSpPr/>
              <p:nvPr/>
            </p:nvSpPr>
            <p:spPr>
              <a:xfrm>
                <a:off x="3230125" y="1157050"/>
                <a:ext cx="9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0" y="1"/>
                    </a:moveTo>
                    <a:cubicBezTo>
                      <a:pt x="16" y="8"/>
                      <a:pt x="28" y="12"/>
                      <a:pt x="31" y="12"/>
                    </a:cubicBezTo>
                    <a:cubicBezTo>
                      <a:pt x="35" y="12"/>
                      <a:pt x="31" y="8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27"/>
              <p:cNvSpPr/>
              <p:nvPr/>
            </p:nvSpPr>
            <p:spPr>
              <a:xfrm>
                <a:off x="3214225" y="115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27"/>
              <p:cNvSpPr/>
              <p:nvPr/>
            </p:nvSpPr>
            <p:spPr>
              <a:xfrm>
                <a:off x="3196775" y="11512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32" y="31"/>
                    </a:cubicBezTo>
                    <a:cubicBezTo>
                      <a:pt x="32" y="31"/>
                      <a:pt x="32" y="31"/>
                      <a:pt x="32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27"/>
              <p:cNvSpPr/>
              <p:nvPr/>
            </p:nvSpPr>
            <p:spPr>
              <a:xfrm>
                <a:off x="3213450" y="1154725"/>
                <a:ext cx="12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1" extrusionOk="0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32" y="1"/>
                    </a:ln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16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27"/>
              <p:cNvSpPr/>
              <p:nvPr/>
            </p:nvSpPr>
            <p:spPr>
              <a:xfrm>
                <a:off x="3196400" y="1148925"/>
                <a:ext cx="15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31"/>
                      <a:pt x="47" y="62"/>
                      <a:pt x="47" y="109"/>
                    </a:cubicBezTo>
                    <a:lnTo>
                      <a:pt x="62" y="124"/>
                    </a:lnTo>
                    <a:cubicBezTo>
                      <a:pt x="62" y="124"/>
                      <a:pt x="62" y="62"/>
                      <a:pt x="62" y="16"/>
                    </a:cubicBezTo>
                    <a:cubicBezTo>
                      <a:pt x="47" y="16"/>
                      <a:pt x="31" y="16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27"/>
              <p:cNvSpPr/>
              <p:nvPr/>
            </p:nvSpPr>
            <p:spPr>
              <a:xfrm>
                <a:off x="3194850" y="11516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62" y="1"/>
                    </a:moveTo>
                    <a:cubicBezTo>
                      <a:pt x="16" y="1"/>
                      <a:pt x="16" y="16"/>
                      <a:pt x="0" y="47"/>
                    </a:cubicBezTo>
                    <a:cubicBezTo>
                      <a:pt x="47" y="63"/>
                      <a:pt x="62" y="78"/>
                      <a:pt x="62" y="94"/>
                    </a:cubicBezTo>
                    <a:cubicBezTo>
                      <a:pt x="78" y="78"/>
                      <a:pt x="78" y="78"/>
                      <a:pt x="155" y="78"/>
                    </a:cubicBezTo>
                    <a:cubicBezTo>
                      <a:pt x="155" y="78"/>
                      <a:pt x="124" y="47"/>
                      <a:pt x="109" y="16"/>
                    </a:cubicBezTo>
                    <a:cubicBezTo>
                      <a:pt x="93" y="32"/>
                      <a:pt x="93" y="47"/>
                      <a:pt x="93" y="6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27"/>
              <p:cNvSpPr/>
              <p:nvPr/>
            </p:nvSpPr>
            <p:spPr>
              <a:xfrm>
                <a:off x="3218500" y="11551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0" y="0"/>
                    </a:moveTo>
                    <a:cubicBezTo>
                      <a:pt x="0" y="0"/>
                      <a:pt x="16" y="0"/>
                      <a:pt x="16" y="0"/>
                    </a:cubicBezTo>
                    <a:lnTo>
                      <a:pt x="16" y="0"/>
                    </a:lnTo>
                    <a:cubicBezTo>
                      <a:pt x="16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27"/>
              <p:cNvSpPr/>
              <p:nvPr/>
            </p:nvSpPr>
            <p:spPr>
              <a:xfrm>
                <a:off x="3209450" y="1169475"/>
                <a:ext cx="53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0" extrusionOk="0">
                    <a:moveTo>
                      <a:pt x="98" y="0"/>
                    </a:moveTo>
                    <a:cubicBezTo>
                      <a:pt x="105" y="4"/>
                      <a:pt x="112" y="9"/>
                      <a:pt x="120" y="14"/>
                    </a:cubicBezTo>
                    <a:lnTo>
                      <a:pt x="120" y="14"/>
                    </a:lnTo>
                    <a:cubicBezTo>
                      <a:pt x="114" y="9"/>
                      <a:pt x="107" y="4"/>
                      <a:pt x="98" y="0"/>
                    </a:cubicBezTo>
                    <a:close/>
                    <a:moveTo>
                      <a:pt x="120" y="14"/>
                    </a:moveTo>
                    <a:lnTo>
                      <a:pt x="120" y="14"/>
                    </a:lnTo>
                    <a:cubicBezTo>
                      <a:pt x="191" y="73"/>
                      <a:pt x="1" y="140"/>
                      <a:pt x="145" y="140"/>
                    </a:cubicBezTo>
                    <a:cubicBezTo>
                      <a:pt x="211" y="73"/>
                      <a:pt x="164" y="41"/>
                      <a:pt x="120" y="1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27"/>
              <p:cNvSpPr/>
              <p:nvPr/>
            </p:nvSpPr>
            <p:spPr>
              <a:xfrm>
                <a:off x="3187075" y="1051600"/>
                <a:ext cx="19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63" extrusionOk="0">
                    <a:moveTo>
                      <a:pt x="1" y="0"/>
                    </a:moveTo>
                    <a:lnTo>
                      <a:pt x="32" y="62"/>
                    </a:lnTo>
                    <a:lnTo>
                      <a:pt x="78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27"/>
              <p:cNvSpPr/>
              <p:nvPr/>
            </p:nvSpPr>
            <p:spPr>
              <a:xfrm>
                <a:off x="3182825" y="1055075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62" y="1"/>
                    </a:moveTo>
                    <a:lnTo>
                      <a:pt x="0" y="32"/>
                    </a:lnTo>
                    <a:cubicBezTo>
                      <a:pt x="31" y="32"/>
                      <a:pt x="47" y="16"/>
                      <a:pt x="78" y="16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27"/>
              <p:cNvSpPr/>
              <p:nvPr/>
            </p:nvSpPr>
            <p:spPr>
              <a:xfrm>
                <a:off x="3181275" y="1051850"/>
                <a:ext cx="50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30" extrusionOk="0">
                    <a:moveTo>
                      <a:pt x="56" y="0"/>
                    </a:moveTo>
                    <a:cubicBezTo>
                      <a:pt x="35" y="0"/>
                      <a:pt x="16" y="11"/>
                      <a:pt x="0" y="37"/>
                    </a:cubicBezTo>
                    <a:lnTo>
                      <a:pt x="124" y="130"/>
                    </a:lnTo>
                    <a:lnTo>
                      <a:pt x="202" y="83"/>
                    </a:lnTo>
                    <a:cubicBezTo>
                      <a:pt x="150" y="42"/>
                      <a:pt x="98" y="0"/>
                      <a:pt x="5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27"/>
              <p:cNvSpPr/>
              <p:nvPr/>
            </p:nvSpPr>
            <p:spPr>
              <a:xfrm>
                <a:off x="3168075" y="1060125"/>
                <a:ext cx="14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91" extrusionOk="0">
                    <a:moveTo>
                      <a:pt x="47" y="0"/>
                    </a:moveTo>
                    <a:cubicBezTo>
                      <a:pt x="1" y="31"/>
                      <a:pt x="1" y="47"/>
                      <a:pt x="1" y="78"/>
                    </a:cubicBezTo>
                    <a:cubicBezTo>
                      <a:pt x="16" y="87"/>
                      <a:pt x="26" y="91"/>
                      <a:pt x="32" y="91"/>
                    </a:cubicBezTo>
                    <a:cubicBezTo>
                      <a:pt x="58" y="91"/>
                      <a:pt x="22" y="25"/>
                      <a:pt x="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27"/>
              <p:cNvSpPr/>
              <p:nvPr/>
            </p:nvSpPr>
            <p:spPr>
              <a:xfrm>
                <a:off x="3142100" y="1097725"/>
                <a:ext cx="15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" extrusionOk="0">
                    <a:moveTo>
                      <a:pt x="1" y="1"/>
                    </a:moveTo>
                    <a:cubicBezTo>
                      <a:pt x="16" y="9"/>
                      <a:pt x="28" y="12"/>
                      <a:pt x="38" y="12"/>
                    </a:cubicBezTo>
                    <a:cubicBezTo>
                      <a:pt x="47" y="12"/>
                      <a:pt x="55" y="9"/>
                      <a:pt x="6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27"/>
              <p:cNvSpPr/>
              <p:nvPr/>
            </p:nvSpPr>
            <p:spPr>
              <a:xfrm>
                <a:off x="3660125" y="744900"/>
                <a:ext cx="132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60" extrusionOk="0">
                    <a:moveTo>
                      <a:pt x="202" y="16"/>
                    </a:moveTo>
                    <a:lnTo>
                      <a:pt x="202" y="16"/>
                    </a:lnTo>
                    <a:cubicBezTo>
                      <a:pt x="205" y="27"/>
                      <a:pt x="209" y="37"/>
                      <a:pt x="213" y="46"/>
                    </a:cubicBezTo>
                    <a:lnTo>
                      <a:pt x="213" y="46"/>
                    </a:lnTo>
                    <a:cubicBezTo>
                      <a:pt x="215" y="34"/>
                      <a:pt x="211" y="25"/>
                      <a:pt x="202" y="16"/>
                    </a:cubicBezTo>
                    <a:close/>
                    <a:moveTo>
                      <a:pt x="94" y="0"/>
                    </a:moveTo>
                    <a:cubicBezTo>
                      <a:pt x="109" y="31"/>
                      <a:pt x="94" y="140"/>
                      <a:pt x="32" y="140"/>
                    </a:cubicBezTo>
                    <a:lnTo>
                      <a:pt x="1" y="62"/>
                    </a:lnTo>
                    <a:lnTo>
                      <a:pt x="16" y="295"/>
                    </a:lnTo>
                    <a:lnTo>
                      <a:pt x="109" y="171"/>
                    </a:lnTo>
                    <a:cubicBezTo>
                      <a:pt x="187" y="264"/>
                      <a:pt x="109" y="279"/>
                      <a:pt x="280" y="279"/>
                    </a:cubicBezTo>
                    <a:cubicBezTo>
                      <a:pt x="348" y="313"/>
                      <a:pt x="308" y="364"/>
                      <a:pt x="244" y="364"/>
                    </a:cubicBezTo>
                    <a:cubicBezTo>
                      <a:pt x="222" y="364"/>
                      <a:pt x="196" y="358"/>
                      <a:pt x="171" y="341"/>
                    </a:cubicBezTo>
                    <a:lnTo>
                      <a:pt x="171" y="341"/>
                    </a:lnTo>
                    <a:cubicBezTo>
                      <a:pt x="171" y="341"/>
                      <a:pt x="218" y="388"/>
                      <a:pt x="249" y="434"/>
                    </a:cubicBezTo>
                    <a:cubicBezTo>
                      <a:pt x="280" y="481"/>
                      <a:pt x="311" y="512"/>
                      <a:pt x="311" y="512"/>
                    </a:cubicBezTo>
                    <a:cubicBezTo>
                      <a:pt x="311" y="512"/>
                      <a:pt x="311" y="481"/>
                      <a:pt x="311" y="450"/>
                    </a:cubicBezTo>
                    <a:cubicBezTo>
                      <a:pt x="311" y="434"/>
                      <a:pt x="326" y="403"/>
                      <a:pt x="326" y="403"/>
                    </a:cubicBezTo>
                    <a:lnTo>
                      <a:pt x="326" y="403"/>
                    </a:lnTo>
                    <a:cubicBezTo>
                      <a:pt x="459" y="418"/>
                      <a:pt x="325" y="559"/>
                      <a:pt x="459" y="559"/>
                    </a:cubicBezTo>
                    <a:cubicBezTo>
                      <a:pt x="466" y="559"/>
                      <a:pt x="473" y="559"/>
                      <a:pt x="481" y="558"/>
                    </a:cubicBezTo>
                    <a:cubicBezTo>
                      <a:pt x="481" y="558"/>
                      <a:pt x="435" y="403"/>
                      <a:pt x="435" y="403"/>
                    </a:cubicBezTo>
                    <a:lnTo>
                      <a:pt x="481" y="403"/>
                    </a:lnTo>
                    <a:cubicBezTo>
                      <a:pt x="419" y="372"/>
                      <a:pt x="435" y="279"/>
                      <a:pt x="450" y="248"/>
                    </a:cubicBezTo>
                    <a:cubicBezTo>
                      <a:pt x="481" y="248"/>
                      <a:pt x="512" y="248"/>
                      <a:pt x="528" y="279"/>
                    </a:cubicBezTo>
                    <a:cubicBezTo>
                      <a:pt x="528" y="59"/>
                      <a:pt x="291" y="214"/>
                      <a:pt x="213" y="46"/>
                    </a:cubicBezTo>
                    <a:lnTo>
                      <a:pt x="213" y="46"/>
                    </a:lnTo>
                    <a:cubicBezTo>
                      <a:pt x="212" y="55"/>
                      <a:pt x="209" y="65"/>
                      <a:pt x="202" y="78"/>
                    </a:cubicBezTo>
                    <a:cubicBezTo>
                      <a:pt x="202" y="124"/>
                      <a:pt x="156" y="155"/>
                      <a:pt x="125" y="155"/>
                    </a:cubicBezTo>
                    <a:lnTo>
                      <a:pt x="171" y="93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27"/>
              <p:cNvSpPr/>
              <p:nvPr/>
            </p:nvSpPr>
            <p:spPr>
              <a:xfrm>
                <a:off x="3662075" y="718525"/>
                <a:ext cx="1980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102" extrusionOk="0">
                    <a:moveTo>
                      <a:pt x="558" y="497"/>
                    </a:moveTo>
                    <a:lnTo>
                      <a:pt x="527" y="528"/>
                    </a:lnTo>
                    <a:cubicBezTo>
                      <a:pt x="543" y="528"/>
                      <a:pt x="543" y="512"/>
                      <a:pt x="558" y="497"/>
                    </a:cubicBezTo>
                    <a:close/>
                    <a:moveTo>
                      <a:pt x="186" y="1040"/>
                    </a:moveTo>
                    <a:lnTo>
                      <a:pt x="186" y="1040"/>
                    </a:lnTo>
                    <a:cubicBezTo>
                      <a:pt x="171" y="1055"/>
                      <a:pt x="155" y="1071"/>
                      <a:pt x="155" y="1086"/>
                    </a:cubicBezTo>
                    <a:lnTo>
                      <a:pt x="186" y="1040"/>
                    </a:lnTo>
                    <a:close/>
                    <a:moveTo>
                      <a:pt x="496" y="0"/>
                    </a:moveTo>
                    <a:lnTo>
                      <a:pt x="496" y="0"/>
                    </a:lnTo>
                    <a:cubicBezTo>
                      <a:pt x="527" y="155"/>
                      <a:pt x="574" y="311"/>
                      <a:pt x="496" y="419"/>
                    </a:cubicBezTo>
                    <a:lnTo>
                      <a:pt x="372" y="373"/>
                    </a:lnTo>
                    <a:cubicBezTo>
                      <a:pt x="496" y="249"/>
                      <a:pt x="419" y="155"/>
                      <a:pt x="434" y="16"/>
                    </a:cubicBezTo>
                    <a:lnTo>
                      <a:pt x="434" y="16"/>
                    </a:lnTo>
                    <a:lnTo>
                      <a:pt x="341" y="311"/>
                    </a:lnTo>
                    <a:cubicBezTo>
                      <a:pt x="304" y="353"/>
                      <a:pt x="277" y="370"/>
                      <a:pt x="255" y="370"/>
                    </a:cubicBezTo>
                    <a:cubicBezTo>
                      <a:pt x="213" y="370"/>
                      <a:pt x="196" y="305"/>
                      <a:pt x="186" y="233"/>
                    </a:cubicBezTo>
                    <a:cubicBezTo>
                      <a:pt x="186" y="264"/>
                      <a:pt x="171" y="295"/>
                      <a:pt x="155" y="295"/>
                    </a:cubicBezTo>
                    <a:cubicBezTo>
                      <a:pt x="189" y="306"/>
                      <a:pt x="246" y="468"/>
                      <a:pt x="287" y="468"/>
                    </a:cubicBezTo>
                    <a:cubicBezTo>
                      <a:pt x="303" y="468"/>
                      <a:pt x="317" y="443"/>
                      <a:pt x="326" y="373"/>
                    </a:cubicBezTo>
                    <a:cubicBezTo>
                      <a:pt x="481" y="388"/>
                      <a:pt x="388" y="543"/>
                      <a:pt x="419" y="605"/>
                    </a:cubicBezTo>
                    <a:cubicBezTo>
                      <a:pt x="434" y="590"/>
                      <a:pt x="465" y="590"/>
                      <a:pt x="481" y="590"/>
                    </a:cubicBezTo>
                    <a:cubicBezTo>
                      <a:pt x="434" y="667"/>
                      <a:pt x="388" y="729"/>
                      <a:pt x="326" y="807"/>
                    </a:cubicBezTo>
                    <a:lnTo>
                      <a:pt x="295" y="791"/>
                    </a:lnTo>
                    <a:lnTo>
                      <a:pt x="357" y="621"/>
                    </a:lnTo>
                    <a:cubicBezTo>
                      <a:pt x="310" y="621"/>
                      <a:pt x="271" y="549"/>
                      <a:pt x="228" y="549"/>
                    </a:cubicBezTo>
                    <a:cubicBezTo>
                      <a:pt x="215" y="549"/>
                      <a:pt x="201" y="556"/>
                      <a:pt x="186" y="574"/>
                    </a:cubicBezTo>
                    <a:cubicBezTo>
                      <a:pt x="186" y="590"/>
                      <a:pt x="217" y="621"/>
                      <a:pt x="202" y="652"/>
                    </a:cubicBezTo>
                    <a:cubicBezTo>
                      <a:pt x="76" y="624"/>
                      <a:pt x="139" y="459"/>
                      <a:pt x="41" y="459"/>
                    </a:cubicBezTo>
                    <a:cubicBezTo>
                      <a:pt x="29" y="459"/>
                      <a:pt x="16" y="461"/>
                      <a:pt x="0" y="466"/>
                    </a:cubicBezTo>
                    <a:cubicBezTo>
                      <a:pt x="31" y="605"/>
                      <a:pt x="0" y="621"/>
                      <a:pt x="109" y="714"/>
                    </a:cubicBezTo>
                    <a:cubicBezTo>
                      <a:pt x="93" y="838"/>
                      <a:pt x="62" y="931"/>
                      <a:pt x="16" y="977"/>
                    </a:cubicBezTo>
                    <a:cubicBezTo>
                      <a:pt x="31" y="1008"/>
                      <a:pt x="109" y="1024"/>
                      <a:pt x="124" y="1071"/>
                    </a:cubicBezTo>
                    <a:cubicBezTo>
                      <a:pt x="124" y="1055"/>
                      <a:pt x="124" y="1040"/>
                      <a:pt x="124" y="1040"/>
                    </a:cubicBezTo>
                    <a:lnTo>
                      <a:pt x="186" y="1040"/>
                    </a:lnTo>
                    <a:lnTo>
                      <a:pt x="326" y="1024"/>
                    </a:lnTo>
                    <a:cubicBezTo>
                      <a:pt x="295" y="993"/>
                      <a:pt x="310" y="962"/>
                      <a:pt x="310" y="915"/>
                    </a:cubicBezTo>
                    <a:lnTo>
                      <a:pt x="310" y="915"/>
                    </a:lnTo>
                    <a:cubicBezTo>
                      <a:pt x="310" y="915"/>
                      <a:pt x="357" y="962"/>
                      <a:pt x="419" y="1008"/>
                    </a:cubicBezTo>
                    <a:cubicBezTo>
                      <a:pt x="481" y="1055"/>
                      <a:pt x="543" y="1102"/>
                      <a:pt x="543" y="1102"/>
                    </a:cubicBezTo>
                    <a:cubicBezTo>
                      <a:pt x="745" y="1040"/>
                      <a:pt x="620" y="869"/>
                      <a:pt x="714" y="791"/>
                    </a:cubicBezTo>
                    <a:lnTo>
                      <a:pt x="714" y="791"/>
                    </a:lnTo>
                    <a:cubicBezTo>
                      <a:pt x="667" y="815"/>
                      <a:pt x="638" y="821"/>
                      <a:pt x="618" y="821"/>
                    </a:cubicBezTo>
                    <a:cubicBezTo>
                      <a:pt x="591" y="821"/>
                      <a:pt x="582" y="808"/>
                      <a:pt x="569" y="808"/>
                    </a:cubicBezTo>
                    <a:cubicBezTo>
                      <a:pt x="555" y="808"/>
                      <a:pt x="537" y="825"/>
                      <a:pt x="481" y="900"/>
                    </a:cubicBezTo>
                    <a:lnTo>
                      <a:pt x="341" y="807"/>
                    </a:lnTo>
                    <a:lnTo>
                      <a:pt x="481" y="605"/>
                    </a:lnTo>
                    <a:cubicBezTo>
                      <a:pt x="512" y="605"/>
                      <a:pt x="543" y="621"/>
                      <a:pt x="574" y="621"/>
                    </a:cubicBezTo>
                    <a:cubicBezTo>
                      <a:pt x="558" y="590"/>
                      <a:pt x="543" y="574"/>
                      <a:pt x="527" y="528"/>
                    </a:cubicBezTo>
                    <a:cubicBezTo>
                      <a:pt x="527" y="512"/>
                      <a:pt x="527" y="512"/>
                      <a:pt x="527" y="497"/>
                    </a:cubicBezTo>
                    <a:lnTo>
                      <a:pt x="558" y="497"/>
                    </a:lnTo>
                    <a:cubicBezTo>
                      <a:pt x="605" y="497"/>
                      <a:pt x="636" y="559"/>
                      <a:pt x="620" y="621"/>
                    </a:cubicBezTo>
                    <a:cubicBezTo>
                      <a:pt x="635" y="607"/>
                      <a:pt x="647" y="601"/>
                      <a:pt x="659" y="601"/>
                    </a:cubicBezTo>
                    <a:cubicBezTo>
                      <a:pt x="695" y="601"/>
                      <a:pt x="721" y="656"/>
                      <a:pt x="751" y="656"/>
                    </a:cubicBezTo>
                    <a:cubicBezTo>
                      <a:pt x="763" y="656"/>
                      <a:pt x="776" y="647"/>
                      <a:pt x="791" y="621"/>
                    </a:cubicBezTo>
                    <a:cubicBezTo>
                      <a:pt x="760" y="388"/>
                      <a:pt x="714" y="186"/>
                      <a:pt x="49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27"/>
              <p:cNvSpPr/>
              <p:nvPr/>
            </p:nvSpPr>
            <p:spPr>
              <a:xfrm>
                <a:off x="3575600" y="732075"/>
                <a:ext cx="157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12" extrusionOk="0">
                    <a:moveTo>
                      <a:pt x="62" y="0"/>
                    </a:moveTo>
                    <a:cubicBezTo>
                      <a:pt x="58" y="0"/>
                      <a:pt x="0" y="203"/>
                      <a:pt x="0" y="203"/>
                    </a:cubicBezTo>
                    <a:lnTo>
                      <a:pt x="63" y="311"/>
                    </a:lnTo>
                    <a:cubicBezTo>
                      <a:pt x="63" y="218"/>
                      <a:pt x="63" y="110"/>
                      <a:pt x="63" y="1"/>
                    </a:cubicBezTo>
                    <a:cubicBezTo>
                      <a:pt x="63" y="1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27"/>
              <p:cNvSpPr/>
              <p:nvPr/>
            </p:nvSpPr>
            <p:spPr>
              <a:xfrm>
                <a:off x="3572500" y="667725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0" y="1"/>
                    </a:move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27"/>
              <p:cNvSpPr/>
              <p:nvPr/>
            </p:nvSpPr>
            <p:spPr>
              <a:xfrm>
                <a:off x="3599250" y="6402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6" y="16"/>
                      <a:pt x="32" y="16"/>
                      <a:pt x="32" y="31"/>
                    </a:cubicBezTo>
                    <a:lnTo>
                      <a:pt x="32" y="16"/>
                    </a:lnTo>
                    <a:cubicBezTo>
                      <a:pt x="16" y="16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27"/>
              <p:cNvSpPr/>
              <p:nvPr/>
            </p:nvSpPr>
            <p:spPr>
              <a:xfrm>
                <a:off x="3542250" y="624700"/>
                <a:ext cx="157075" cy="157425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6297" extrusionOk="0">
                    <a:moveTo>
                      <a:pt x="2094" y="132"/>
                    </a:moveTo>
                    <a:lnTo>
                      <a:pt x="2529" y="295"/>
                    </a:lnTo>
                    <a:lnTo>
                      <a:pt x="2513" y="295"/>
                    </a:lnTo>
                    <a:lnTo>
                      <a:pt x="2094" y="132"/>
                    </a:lnTo>
                    <a:close/>
                    <a:moveTo>
                      <a:pt x="2978" y="496"/>
                    </a:moveTo>
                    <a:lnTo>
                      <a:pt x="3258" y="605"/>
                    </a:lnTo>
                    <a:lnTo>
                      <a:pt x="3242" y="605"/>
                    </a:lnTo>
                    <a:lnTo>
                      <a:pt x="2978" y="496"/>
                    </a:lnTo>
                    <a:close/>
                    <a:moveTo>
                      <a:pt x="2978" y="481"/>
                    </a:moveTo>
                    <a:lnTo>
                      <a:pt x="3258" y="589"/>
                    </a:lnTo>
                    <a:cubicBezTo>
                      <a:pt x="3258" y="589"/>
                      <a:pt x="3258" y="589"/>
                      <a:pt x="3258" y="605"/>
                    </a:cubicBezTo>
                    <a:lnTo>
                      <a:pt x="2978" y="481"/>
                    </a:lnTo>
                    <a:close/>
                    <a:moveTo>
                      <a:pt x="2963" y="512"/>
                    </a:moveTo>
                    <a:lnTo>
                      <a:pt x="3227" y="620"/>
                    </a:lnTo>
                    <a:cubicBezTo>
                      <a:pt x="3211" y="636"/>
                      <a:pt x="3211" y="651"/>
                      <a:pt x="3196" y="667"/>
                    </a:cubicBezTo>
                    <a:lnTo>
                      <a:pt x="2901" y="543"/>
                    </a:lnTo>
                    <a:cubicBezTo>
                      <a:pt x="2932" y="527"/>
                      <a:pt x="2947" y="527"/>
                      <a:pt x="2963" y="512"/>
                    </a:cubicBezTo>
                    <a:close/>
                    <a:moveTo>
                      <a:pt x="2513" y="713"/>
                    </a:moveTo>
                    <a:cubicBezTo>
                      <a:pt x="2513" y="713"/>
                      <a:pt x="2513" y="729"/>
                      <a:pt x="2513" y="729"/>
                    </a:cubicBezTo>
                    <a:cubicBezTo>
                      <a:pt x="2513" y="729"/>
                      <a:pt x="2498" y="713"/>
                      <a:pt x="2498" y="713"/>
                    </a:cubicBezTo>
                    <a:close/>
                    <a:moveTo>
                      <a:pt x="2120" y="776"/>
                    </a:moveTo>
                    <a:cubicBezTo>
                      <a:pt x="2117" y="781"/>
                      <a:pt x="2113" y="786"/>
                      <a:pt x="2110" y="791"/>
                    </a:cubicBezTo>
                    <a:lnTo>
                      <a:pt x="2094" y="791"/>
                    </a:lnTo>
                    <a:cubicBezTo>
                      <a:pt x="2108" y="777"/>
                      <a:pt x="2110" y="776"/>
                      <a:pt x="2120" y="776"/>
                    </a:cubicBezTo>
                    <a:close/>
                    <a:moveTo>
                      <a:pt x="2234" y="682"/>
                    </a:moveTo>
                    <a:cubicBezTo>
                      <a:pt x="2219" y="713"/>
                      <a:pt x="2219" y="745"/>
                      <a:pt x="2219" y="776"/>
                    </a:cubicBezTo>
                    <a:cubicBezTo>
                      <a:pt x="2208" y="787"/>
                      <a:pt x="2189" y="797"/>
                      <a:pt x="2179" y="797"/>
                    </a:cubicBezTo>
                    <a:cubicBezTo>
                      <a:pt x="2175" y="797"/>
                      <a:pt x="2172" y="796"/>
                      <a:pt x="2172" y="791"/>
                    </a:cubicBezTo>
                    <a:lnTo>
                      <a:pt x="2234" y="682"/>
                    </a:lnTo>
                    <a:close/>
                    <a:moveTo>
                      <a:pt x="3015" y="832"/>
                    </a:moveTo>
                    <a:cubicBezTo>
                      <a:pt x="3013" y="832"/>
                      <a:pt x="3011" y="832"/>
                      <a:pt x="3009" y="832"/>
                    </a:cubicBezTo>
                    <a:lnTo>
                      <a:pt x="3009" y="832"/>
                    </a:lnTo>
                    <a:cubicBezTo>
                      <a:pt x="3019" y="836"/>
                      <a:pt x="3030" y="838"/>
                      <a:pt x="3041" y="838"/>
                    </a:cubicBezTo>
                    <a:cubicBezTo>
                      <a:pt x="3033" y="834"/>
                      <a:pt x="3024" y="832"/>
                      <a:pt x="3015" y="832"/>
                    </a:cubicBezTo>
                    <a:close/>
                    <a:moveTo>
                      <a:pt x="3800" y="698"/>
                    </a:moveTo>
                    <a:lnTo>
                      <a:pt x="4033" y="884"/>
                    </a:lnTo>
                    <a:lnTo>
                      <a:pt x="3645" y="729"/>
                    </a:lnTo>
                    <a:cubicBezTo>
                      <a:pt x="3707" y="729"/>
                      <a:pt x="3754" y="713"/>
                      <a:pt x="3800" y="698"/>
                    </a:cubicBezTo>
                    <a:close/>
                    <a:moveTo>
                      <a:pt x="3227" y="869"/>
                    </a:moveTo>
                    <a:lnTo>
                      <a:pt x="3227" y="869"/>
                    </a:lnTo>
                    <a:cubicBezTo>
                      <a:pt x="3250" y="876"/>
                      <a:pt x="3269" y="884"/>
                      <a:pt x="3289" y="892"/>
                    </a:cubicBezTo>
                    <a:lnTo>
                      <a:pt x="3289" y="892"/>
                    </a:lnTo>
                    <a:lnTo>
                      <a:pt x="3227" y="869"/>
                    </a:lnTo>
                    <a:close/>
                    <a:moveTo>
                      <a:pt x="1908" y="62"/>
                    </a:moveTo>
                    <a:lnTo>
                      <a:pt x="1955" y="80"/>
                    </a:lnTo>
                    <a:lnTo>
                      <a:pt x="1955" y="80"/>
                    </a:lnTo>
                    <a:cubicBezTo>
                      <a:pt x="1955" y="90"/>
                      <a:pt x="1955" y="100"/>
                      <a:pt x="1960" y="100"/>
                    </a:cubicBezTo>
                    <a:cubicBezTo>
                      <a:pt x="1963" y="100"/>
                      <a:pt x="1966" y="98"/>
                      <a:pt x="1970" y="93"/>
                    </a:cubicBezTo>
                    <a:lnTo>
                      <a:pt x="1985" y="99"/>
                    </a:lnTo>
                    <a:lnTo>
                      <a:pt x="1985" y="99"/>
                    </a:lnTo>
                    <a:cubicBezTo>
                      <a:pt x="1974" y="193"/>
                      <a:pt x="2049" y="343"/>
                      <a:pt x="2110" y="419"/>
                    </a:cubicBezTo>
                    <a:cubicBezTo>
                      <a:pt x="2219" y="295"/>
                      <a:pt x="2156" y="248"/>
                      <a:pt x="2110" y="171"/>
                    </a:cubicBezTo>
                    <a:lnTo>
                      <a:pt x="2110" y="171"/>
                    </a:lnTo>
                    <a:lnTo>
                      <a:pt x="2560" y="341"/>
                    </a:lnTo>
                    <a:lnTo>
                      <a:pt x="2482" y="388"/>
                    </a:lnTo>
                    <a:lnTo>
                      <a:pt x="2467" y="372"/>
                    </a:lnTo>
                    <a:lnTo>
                      <a:pt x="2467" y="388"/>
                    </a:lnTo>
                    <a:lnTo>
                      <a:pt x="2358" y="434"/>
                    </a:lnTo>
                    <a:cubicBezTo>
                      <a:pt x="2389" y="434"/>
                      <a:pt x="2406" y="427"/>
                      <a:pt x="2419" y="427"/>
                    </a:cubicBezTo>
                    <a:cubicBezTo>
                      <a:pt x="2425" y="427"/>
                      <a:pt x="2430" y="429"/>
                      <a:pt x="2436" y="434"/>
                    </a:cubicBezTo>
                    <a:lnTo>
                      <a:pt x="2389" y="496"/>
                    </a:lnTo>
                    <a:lnTo>
                      <a:pt x="2358" y="434"/>
                    </a:lnTo>
                    <a:lnTo>
                      <a:pt x="2358" y="636"/>
                    </a:lnTo>
                    <a:cubicBezTo>
                      <a:pt x="2358" y="558"/>
                      <a:pt x="2420" y="481"/>
                      <a:pt x="2482" y="481"/>
                    </a:cubicBezTo>
                    <a:cubicBezTo>
                      <a:pt x="2467" y="527"/>
                      <a:pt x="2420" y="605"/>
                      <a:pt x="2374" y="651"/>
                    </a:cubicBezTo>
                    <a:cubicBezTo>
                      <a:pt x="2358" y="651"/>
                      <a:pt x="2327" y="636"/>
                      <a:pt x="2312" y="636"/>
                    </a:cubicBezTo>
                    <a:lnTo>
                      <a:pt x="2312" y="636"/>
                    </a:lnTo>
                    <a:cubicBezTo>
                      <a:pt x="2327" y="651"/>
                      <a:pt x="2343" y="651"/>
                      <a:pt x="2374" y="667"/>
                    </a:cubicBezTo>
                    <a:lnTo>
                      <a:pt x="2358" y="667"/>
                    </a:lnTo>
                    <a:cubicBezTo>
                      <a:pt x="2343" y="651"/>
                      <a:pt x="2327" y="651"/>
                      <a:pt x="2312" y="651"/>
                    </a:cubicBezTo>
                    <a:cubicBezTo>
                      <a:pt x="2312" y="651"/>
                      <a:pt x="2312" y="667"/>
                      <a:pt x="2312" y="682"/>
                    </a:cubicBezTo>
                    <a:lnTo>
                      <a:pt x="2281" y="636"/>
                    </a:lnTo>
                    <a:cubicBezTo>
                      <a:pt x="2281" y="636"/>
                      <a:pt x="2265" y="620"/>
                      <a:pt x="2250" y="620"/>
                    </a:cubicBezTo>
                    <a:cubicBezTo>
                      <a:pt x="2234" y="636"/>
                      <a:pt x="2234" y="667"/>
                      <a:pt x="2234" y="682"/>
                    </a:cubicBezTo>
                    <a:lnTo>
                      <a:pt x="2234" y="682"/>
                    </a:lnTo>
                    <a:lnTo>
                      <a:pt x="2234" y="682"/>
                    </a:lnTo>
                    <a:cubicBezTo>
                      <a:pt x="2180" y="696"/>
                      <a:pt x="2150" y="732"/>
                      <a:pt x="2123" y="772"/>
                    </a:cubicBezTo>
                    <a:lnTo>
                      <a:pt x="2123" y="772"/>
                    </a:lnTo>
                    <a:cubicBezTo>
                      <a:pt x="2031" y="663"/>
                      <a:pt x="1986" y="480"/>
                      <a:pt x="2001" y="372"/>
                    </a:cubicBezTo>
                    <a:lnTo>
                      <a:pt x="2001" y="372"/>
                    </a:lnTo>
                    <a:cubicBezTo>
                      <a:pt x="1769" y="667"/>
                      <a:pt x="1877" y="620"/>
                      <a:pt x="1676" y="900"/>
                    </a:cubicBezTo>
                    <a:cubicBezTo>
                      <a:pt x="1557" y="870"/>
                      <a:pt x="1679" y="587"/>
                      <a:pt x="1596" y="587"/>
                    </a:cubicBezTo>
                    <a:cubicBezTo>
                      <a:pt x="1592" y="587"/>
                      <a:pt x="1588" y="588"/>
                      <a:pt x="1583" y="589"/>
                    </a:cubicBezTo>
                    <a:lnTo>
                      <a:pt x="1784" y="341"/>
                    </a:lnTo>
                    <a:lnTo>
                      <a:pt x="1784" y="341"/>
                    </a:lnTo>
                    <a:cubicBezTo>
                      <a:pt x="1769" y="388"/>
                      <a:pt x="1784" y="403"/>
                      <a:pt x="1800" y="434"/>
                    </a:cubicBezTo>
                    <a:cubicBezTo>
                      <a:pt x="1815" y="233"/>
                      <a:pt x="1924" y="202"/>
                      <a:pt x="1908" y="62"/>
                    </a:cubicBezTo>
                    <a:close/>
                    <a:moveTo>
                      <a:pt x="2963" y="791"/>
                    </a:moveTo>
                    <a:lnTo>
                      <a:pt x="2963" y="791"/>
                    </a:lnTo>
                    <a:cubicBezTo>
                      <a:pt x="3009" y="807"/>
                      <a:pt x="3041" y="822"/>
                      <a:pt x="3087" y="838"/>
                    </a:cubicBezTo>
                    <a:cubicBezTo>
                      <a:pt x="3072" y="869"/>
                      <a:pt x="3056" y="900"/>
                      <a:pt x="3041" y="931"/>
                    </a:cubicBezTo>
                    <a:cubicBezTo>
                      <a:pt x="3009" y="915"/>
                      <a:pt x="2963" y="900"/>
                      <a:pt x="2916" y="884"/>
                    </a:cubicBezTo>
                    <a:lnTo>
                      <a:pt x="2932" y="884"/>
                    </a:lnTo>
                    <a:cubicBezTo>
                      <a:pt x="2954" y="852"/>
                      <a:pt x="2983" y="834"/>
                      <a:pt x="3009" y="832"/>
                    </a:cubicBezTo>
                    <a:lnTo>
                      <a:pt x="3009" y="832"/>
                    </a:lnTo>
                    <a:cubicBezTo>
                      <a:pt x="2990" y="825"/>
                      <a:pt x="2973" y="811"/>
                      <a:pt x="2963" y="791"/>
                    </a:cubicBezTo>
                    <a:close/>
                    <a:moveTo>
                      <a:pt x="3630" y="745"/>
                    </a:moveTo>
                    <a:lnTo>
                      <a:pt x="4080" y="915"/>
                    </a:lnTo>
                    <a:lnTo>
                      <a:pt x="4095" y="931"/>
                    </a:lnTo>
                    <a:lnTo>
                      <a:pt x="3614" y="745"/>
                    </a:lnTo>
                    <a:lnTo>
                      <a:pt x="3855" y="845"/>
                    </a:lnTo>
                    <a:lnTo>
                      <a:pt x="3599" y="745"/>
                    </a:lnTo>
                    <a:close/>
                    <a:moveTo>
                      <a:pt x="3103" y="931"/>
                    </a:moveTo>
                    <a:cubicBezTo>
                      <a:pt x="3103" y="931"/>
                      <a:pt x="3103" y="946"/>
                      <a:pt x="3103" y="946"/>
                    </a:cubicBezTo>
                    <a:lnTo>
                      <a:pt x="3087" y="946"/>
                    </a:lnTo>
                    <a:cubicBezTo>
                      <a:pt x="3087" y="946"/>
                      <a:pt x="3087" y="946"/>
                      <a:pt x="3103" y="962"/>
                    </a:cubicBezTo>
                    <a:cubicBezTo>
                      <a:pt x="3087" y="962"/>
                      <a:pt x="3087" y="946"/>
                      <a:pt x="3072" y="946"/>
                    </a:cubicBezTo>
                    <a:lnTo>
                      <a:pt x="3087" y="946"/>
                    </a:lnTo>
                    <a:cubicBezTo>
                      <a:pt x="3087" y="946"/>
                      <a:pt x="3103" y="931"/>
                      <a:pt x="3103" y="931"/>
                    </a:cubicBezTo>
                    <a:close/>
                    <a:moveTo>
                      <a:pt x="2451" y="931"/>
                    </a:moveTo>
                    <a:cubicBezTo>
                      <a:pt x="2451" y="946"/>
                      <a:pt x="2451" y="962"/>
                      <a:pt x="2451" y="977"/>
                    </a:cubicBezTo>
                    <a:cubicBezTo>
                      <a:pt x="2451" y="962"/>
                      <a:pt x="2436" y="962"/>
                      <a:pt x="2420" y="962"/>
                    </a:cubicBezTo>
                    <a:cubicBezTo>
                      <a:pt x="2436" y="946"/>
                      <a:pt x="2436" y="946"/>
                      <a:pt x="2451" y="931"/>
                    </a:cubicBezTo>
                    <a:close/>
                    <a:moveTo>
                      <a:pt x="3289" y="1024"/>
                    </a:moveTo>
                    <a:cubicBezTo>
                      <a:pt x="3289" y="1024"/>
                      <a:pt x="3289" y="1039"/>
                      <a:pt x="3304" y="1039"/>
                    </a:cubicBezTo>
                    <a:cubicBezTo>
                      <a:pt x="3304" y="1024"/>
                      <a:pt x="3289" y="1024"/>
                      <a:pt x="3289" y="1024"/>
                    </a:cubicBezTo>
                    <a:close/>
                    <a:moveTo>
                      <a:pt x="3366" y="884"/>
                    </a:moveTo>
                    <a:lnTo>
                      <a:pt x="3397" y="900"/>
                    </a:lnTo>
                    <a:cubicBezTo>
                      <a:pt x="3382" y="915"/>
                      <a:pt x="3382" y="915"/>
                      <a:pt x="3366" y="915"/>
                    </a:cubicBezTo>
                    <a:cubicBezTo>
                      <a:pt x="3405" y="934"/>
                      <a:pt x="3443" y="953"/>
                      <a:pt x="3481" y="969"/>
                    </a:cubicBezTo>
                    <a:lnTo>
                      <a:pt x="3481" y="969"/>
                    </a:lnTo>
                    <a:lnTo>
                      <a:pt x="3366" y="931"/>
                    </a:lnTo>
                    <a:cubicBezTo>
                      <a:pt x="3366" y="931"/>
                      <a:pt x="3351" y="946"/>
                      <a:pt x="3351" y="946"/>
                    </a:cubicBezTo>
                    <a:cubicBezTo>
                      <a:pt x="3366" y="962"/>
                      <a:pt x="3397" y="962"/>
                      <a:pt x="3413" y="977"/>
                    </a:cubicBezTo>
                    <a:cubicBezTo>
                      <a:pt x="3413" y="962"/>
                      <a:pt x="3428" y="962"/>
                      <a:pt x="3428" y="962"/>
                    </a:cubicBezTo>
                    <a:lnTo>
                      <a:pt x="3428" y="977"/>
                    </a:lnTo>
                    <a:cubicBezTo>
                      <a:pt x="3475" y="993"/>
                      <a:pt x="3506" y="1008"/>
                      <a:pt x="3537" y="1024"/>
                    </a:cubicBezTo>
                    <a:cubicBezTo>
                      <a:pt x="3534" y="1027"/>
                      <a:pt x="3530" y="1028"/>
                      <a:pt x="3525" y="1028"/>
                    </a:cubicBezTo>
                    <a:cubicBezTo>
                      <a:pt x="3504" y="1028"/>
                      <a:pt x="3469" y="1005"/>
                      <a:pt x="3444" y="993"/>
                    </a:cubicBezTo>
                    <a:lnTo>
                      <a:pt x="3444" y="993"/>
                    </a:lnTo>
                    <a:lnTo>
                      <a:pt x="3459" y="1101"/>
                    </a:lnTo>
                    <a:cubicBezTo>
                      <a:pt x="3428" y="1086"/>
                      <a:pt x="3397" y="1070"/>
                      <a:pt x="3366" y="1070"/>
                    </a:cubicBezTo>
                    <a:cubicBezTo>
                      <a:pt x="3366" y="1070"/>
                      <a:pt x="3366" y="1070"/>
                      <a:pt x="3366" y="1086"/>
                    </a:cubicBezTo>
                    <a:cubicBezTo>
                      <a:pt x="3320" y="1070"/>
                      <a:pt x="3289" y="1055"/>
                      <a:pt x="3289" y="1039"/>
                    </a:cubicBezTo>
                    <a:cubicBezTo>
                      <a:pt x="3289" y="1039"/>
                      <a:pt x="3289" y="1024"/>
                      <a:pt x="3289" y="1024"/>
                    </a:cubicBezTo>
                    <a:cubicBezTo>
                      <a:pt x="3289" y="1008"/>
                      <a:pt x="3289" y="977"/>
                      <a:pt x="3304" y="962"/>
                    </a:cubicBezTo>
                    <a:cubicBezTo>
                      <a:pt x="3273" y="931"/>
                      <a:pt x="3227" y="946"/>
                      <a:pt x="3196" y="931"/>
                    </a:cubicBezTo>
                    <a:lnTo>
                      <a:pt x="3196" y="931"/>
                    </a:lnTo>
                    <a:cubicBezTo>
                      <a:pt x="3196" y="962"/>
                      <a:pt x="3211" y="977"/>
                      <a:pt x="3227" y="993"/>
                    </a:cubicBezTo>
                    <a:cubicBezTo>
                      <a:pt x="3196" y="993"/>
                      <a:pt x="3180" y="977"/>
                      <a:pt x="3149" y="977"/>
                    </a:cubicBezTo>
                    <a:lnTo>
                      <a:pt x="3149" y="977"/>
                    </a:lnTo>
                    <a:cubicBezTo>
                      <a:pt x="3180" y="977"/>
                      <a:pt x="3196" y="993"/>
                      <a:pt x="3227" y="1008"/>
                    </a:cubicBezTo>
                    <a:cubicBezTo>
                      <a:pt x="3211" y="1008"/>
                      <a:pt x="3180" y="993"/>
                      <a:pt x="3149" y="977"/>
                    </a:cubicBezTo>
                    <a:cubicBezTo>
                      <a:pt x="3149" y="946"/>
                      <a:pt x="3149" y="931"/>
                      <a:pt x="3134" y="915"/>
                    </a:cubicBezTo>
                    <a:cubicBezTo>
                      <a:pt x="3149" y="915"/>
                      <a:pt x="3165" y="900"/>
                      <a:pt x="3196" y="884"/>
                    </a:cubicBezTo>
                    <a:cubicBezTo>
                      <a:pt x="3242" y="900"/>
                      <a:pt x="3273" y="915"/>
                      <a:pt x="3320" y="931"/>
                    </a:cubicBezTo>
                    <a:cubicBezTo>
                      <a:pt x="3335" y="931"/>
                      <a:pt x="3335" y="915"/>
                      <a:pt x="3351" y="915"/>
                    </a:cubicBezTo>
                    <a:cubicBezTo>
                      <a:pt x="3351" y="900"/>
                      <a:pt x="3366" y="900"/>
                      <a:pt x="3366" y="884"/>
                    </a:cubicBezTo>
                    <a:close/>
                    <a:moveTo>
                      <a:pt x="3568" y="1039"/>
                    </a:moveTo>
                    <a:cubicBezTo>
                      <a:pt x="3630" y="1055"/>
                      <a:pt x="3692" y="1086"/>
                      <a:pt x="3754" y="1101"/>
                    </a:cubicBezTo>
                    <a:cubicBezTo>
                      <a:pt x="3754" y="1117"/>
                      <a:pt x="3754" y="1117"/>
                      <a:pt x="3754" y="1117"/>
                    </a:cubicBezTo>
                    <a:lnTo>
                      <a:pt x="3552" y="1101"/>
                    </a:lnTo>
                    <a:cubicBezTo>
                      <a:pt x="3568" y="1086"/>
                      <a:pt x="3568" y="1055"/>
                      <a:pt x="3568" y="1039"/>
                    </a:cubicBezTo>
                    <a:close/>
                    <a:moveTo>
                      <a:pt x="3568" y="745"/>
                    </a:moveTo>
                    <a:lnTo>
                      <a:pt x="4157" y="993"/>
                    </a:lnTo>
                    <a:lnTo>
                      <a:pt x="4312" y="1117"/>
                    </a:lnTo>
                    <a:lnTo>
                      <a:pt x="3475" y="776"/>
                    </a:lnTo>
                    <a:cubicBezTo>
                      <a:pt x="3490" y="776"/>
                      <a:pt x="3506" y="776"/>
                      <a:pt x="3521" y="760"/>
                    </a:cubicBezTo>
                    <a:cubicBezTo>
                      <a:pt x="3537" y="760"/>
                      <a:pt x="3552" y="760"/>
                      <a:pt x="3568" y="745"/>
                    </a:cubicBezTo>
                    <a:close/>
                    <a:moveTo>
                      <a:pt x="3754" y="1194"/>
                    </a:moveTo>
                    <a:cubicBezTo>
                      <a:pt x="3754" y="1194"/>
                      <a:pt x="3754" y="1210"/>
                      <a:pt x="3754" y="1210"/>
                    </a:cubicBezTo>
                    <a:cubicBezTo>
                      <a:pt x="3754" y="1210"/>
                      <a:pt x="3754" y="1210"/>
                      <a:pt x="3754" y="1225"/>
                    </a:cubicBezTo>
                    <a:cubicBezTo>
                      <a:pt x="3723" y="1210"/>
                      <a:pt x="3707" y="1194"/>
                      <a:pt x="3676" y="1194"/>
                    </a:cubicBezTo>
                    <a:lnTo>
                      <a:pt x="3692" y="1194"/>
                    </a:lnTo>
                    <a:cubicBezTo>
                      <a:pt x="3707" y="1194"/>
                      <a:pt x="3723" y="1210"/>
                      <a:pt x="3754" y="1210"/>
                    </a:cubicBezTo>
                    <a:cubicBezTo>
                      <a:pt x="3738" y="1210"/>
                      <a:pt x="3723" y="1194"/>
                      <a:pt x="3707" y="1194"/>
                    </a:cubicBezTo>
                    <a:close/>
                    <a:moveTo>
                      <a:pt x="5072" y="1241"/>
                    </a:moveTo>
                    <a:cubicBezTo>
                      <a:pt x="5072" y="1256"/>
                      <a:pt x="5088" y="1272"/>
                      <a:pt x="5088" y="1272"/>
                    </a:cubicBezTo>
                    <a:lnTo>
                      <a:pt x="5057" y="1241"/>
                    </a:lnTo>
                    <a:close/>
                    <a:moveTo>
                      <a:pt x="4979" y="1241"/>
                    </a:moveTo>
                    <a:lnTo>
                      <a:pt x="5057" y="1287"/>
                    </a:lnTo>
                    <a:lnTo>
                      <a:pt x="4917" y="1241"/>
                    </a:lnTo>
                    <a:close/>
                    <a:moveTo>
                      <a:pt x="3475" y="1179"/>
                    </a:moveTo>
                    <a:cubicBezTo>
                      <a:pt x="3475" y="1225"/>
                      <a:pt x="3475" y="1272"/>
                      <a:pt x="3475" y="1318"/>
                    </a:cubicBezTo>
                    <a:cubicBezTo>
                      <a:pt x="3335" y="1303"/>
                      <a:pt x="3242" y="1287"/>
                      <a:pt x="3289" y="1241"/>
                    </a:cubicBezTo>
                    <a:lnTo>
                      <a:pt x="3289" y="1241"/>
                    </a:lnTo>
                    <a:lnTo>
                      <a:pt x="3227" y="1287"/>
                    </a:lnTo>
                    <a:cubicBezTo>
                      <a:pt x="3227" y="1256"/>
                      <a:pt x="3242" y="1241"/>
                      <a:pt x="3242" y="1225"/>
                    </a:cubicBezTo>
                    <a:cubicBezTo>
                      <a:pt x="3258" y="1210"/>
                      <a:pt x="3289" y="1194"/>
                      <a:pt x="3304" y="1179"/>
                    </a:cubicBezTo>
                    <a:close/>
                    <a:moveTo>
                      <a:pt x="4871" y="1241"/>
                    </a:moveTo>
                    <a:lnTo>
                      <a:pt x="5026" y="1303"/>
                    </a:lnTo>
                    <a:cubicBezTo>
                      <a:pt x="5026" y="1318"/>
                      <a:pt x="5041" y="1349"/>
                      <a:pt x="5057" y="1380"/>
                    </a:cubicBezTo>
                    <a:cubicBezTo>
                      <a:pt x="5045" y="1389"/>
                      <a:pt x="5035" y="1393"/>
                      <a:pt x="5027" y="1393"/>
                    </a:cubicBezTo>
                    <a:cubicBezTo>
                      <a:pt x="4994" y="1393"/>
                      <a:pt x="4992" y="1325"/>
                      <a:pt x="4979" y="1287"/>
                    </a:cubicBezTo>
                    <a:lnTo>
                      <a:pt x="4855" y="1241"/>
                    </a:lnTo>
                    <a:close/>
                    <a:moveTo>
                      <a:pt x="4111" y="1365"/>
                    </a:moveTo>
                    <a:cubicBezTo>
                      <a:pt x="4157" y="1380"/>
                      <a:pt x="4204" y="1396"/>
                      <a:pt x="4250" y="1411"/>
                    </a:cubicBezTo>
                    <a:lnTo>
                      <a:pt x="4235" y="1411"/>
                    </a:lnTo>
                    <a:cubicBezTo>
                      <a:pt x="4188" y="1396"/>
                      <a:pt x="4157" y="1380"/>
                      <a:pt x="4111" y="1365"/>
                    </a:cubicBezTo>
                    <a:close/>
                    <a:moveTo>
                      <a:pt x="4204" y="1241"/>
                    </a:moveTo>
                    <a:cubicBezTo>
                      <a:pt x="4235" y="1303"/>
                      <a:pt x="4297" y="1334"/>
                      <a:pt x="4281" y="1411"/>
                    </a:cubicBezTo>
                    <a:lnTo>
                      <a:pt x="4266" y="1411"/>
                    </a:lnTo>
                    <a:cubicBezTo>
                      <a:pt x="4219" y="1396"/>
                      <a:pt x="4157" y="1380"/>
                      <a:pt x="4111" y="1349"/>
                    </a:cubicBezTo>
                    <a:cubicBezTo>
                      <a:pt x="4157" y="1318"/>
                      <a:pt x="4188" y="1287"/>
                      <a:pt x="4204" y="1241"/>
                    </a:cubicBezTo>
                    <a:close/>
                    <a:moveTo>
                      <a:pt x="4452" y="1225"/>
                    </a:moveTo>
                    <a:lnTo>
                      <a:pt x="4716" y="1427"/>
                    </a:lnTo>
                    <a:lnTo>
                      <a:pt x="4297" y="1411"/>
                    </a:lnTo>
                    <a:lnTo>
                      <a:pt x="4374" y="1225"/>
                    </a:lnTo>
                    <a:close/>
                    <a:moveTo>
                      <a:pt x="4328" y="1442"/>
                    </a:moveTo>
                    <a:cubicBezTo>
                      <a:pt x="4343" y="1458"/>
                      <a:pt x="4359" y="1458"/>
                      <a:pt x="4359" y="1458"/>
                    </a:cubicBezTo>
                    <a:lnTo>
                      <a:pt x="4328" y="1458"/>
                    </a:lnTo>
                    <a:cubicBezTo>
                      <a:pt x="4328" y="1442"/>
                      <a:pt x="4328" y="1442"/>
                      <a:pt x="4328" y="1442"/>
                    </a:cubicBezTo>
                    <a:close/>
                    <a:moveTo>
                      <a:pt x="5150" y="1365"/>
                    </a:moveTo>
                    <a:cubicBezTo>
                      <a:pt x="5181" y="1442"/>
                      <a:pt x="5227" y="1520"/>
                      <a:pt x="5243" y="1598"/>
                    </a:cubicBezTo>
                    <a:lnTo>
                      <a:pt x="5103" y="1489"/>
                    </a:lnTo>
                    <a:cubicBezTo>
                      <a:pt x="5119" y="1442"/>
                      <a:pt x="5119" y="1396"/>
                      <a:pt x="5134" y="1365"/>
                    </a:cubicBezTo>
                    <a:close/>
                    <a:moveTo>
                      <a:pt x="5305" y="1504"/>
                    </a:moveTo>
                    <a:lnTo>
                      <a:pt x="5522" y="1675"/>
                    </a:lnTo>
                    <a:cubicBezTo>
                      <a:pt x="5507" y="1675"/>
                      <a:pt x="5491" y="1691"/>
                      <a:pt x="5476" y="1691"/>
                    </a:cubicBezTo>
                    <a:cubicBezTo>
                      <a:pt x="5476" y="1675"/>
                      <a:pt x="5491" y="1675"/>
                      <a:pt x="5491" y="1660"/>
                    </a:cubicBezTo>
                    <a:lnTo>
                      <a:pt x="5491" y="1660"/>
                    </a:lnTo>
                    <a:cubicBezTo>
                      <a:pt x="5476" y="1675"/>
                      <a:pt x="5476" y="1675"/>
                      <a:pt x="5476" y="1691"/>
                    </a:cubicBezTo>
                    <a:lnTo>
                      <a:pt x="5367" y="1691"/>
                    </a:lnTo>
                    <a:lnTo>
                      <a:pt x="5274" y="1613"/>
                    </a:lnTo>
                    <a:cubicBezTo>
                      <a:pt x="5320" y="1613"/>
                      <a:pt x="5320" y="1567"/>
                      <a:pt x="5305" y="1504"/>
                    </a:cubicBezTo>
                    <a:close/>
                    <a:moveTo>
                      <a:pt x="1238" y="1651"/>
                    </a:moveTo>
                    <a:cubicBezTo>
                      <a:pt x="1244" y="1651"/>
                      <a:pt x="1251" y="1653"/>
                      <a:pt x="1257" y="1660"/>
                    </a:cubicBezTo>
                    <a:cubicBezTo>
                      <a:pt x="1257" y="1675"/>
                      <a:pt x="1241" y="1706"/>
                      <a:pt x="1241" y="1722"/>
                    </a:cubicBezTo>
                    <a:cubicBezTo>
                      <a:pt x="1257" y="1722"/>
                      <a:pt x="1272" y="1737"/>
                      <a:pt x="1288" y="1753"/>
                    </a:cubicBezTo>
                    <a:cubicBezTo>
                      <a:pt x="1241" y="1784"/>
                      <a:pt x="1195" y="1815"/>
                      <a:pt x="1164" y="1830"/>
                    </a:cubicBezTo>
                    <a:cubicBezTo>
                      <a:pt x="1182" y="1830"/>
                      <a:pt x="1204" y="1820"/>
                      <a:pt x="1224" y="1820"/>
                    </a:cubicBezTo>
                    <a:cubicBezTo>
                      <a:pt x="1238" y="1820"/>
                      <a:pt x="1250" y="1826"/>
                      <a:pt x="1257" y="1846"/>
                    </a:cubicBezTo>
                    <a:cubicBezTo>
                      <a:pt x="1242" y="1876"/>
                      <a:pt x="1227" y="1905"/>
                      <a:pt x="1198" y="1921"/>
                    </a:cubicBezTo>
                    <a:lnTo>
                      <a:pt x="1198" y="1921"/>
                    </a:lnTo>
                    <a:lnTo>
                      <a:pt x="1210" y="1861"/>
                    </a:lnTo>
                    <a:lnTo>
                      <a:pt x="1195" y="1923"/>
                    </a:lnTo>
                    <a:cubicBezTo>
                      <a:pt x="1196" y="1923"/>
                      <a:pt x="1197" y="1922"/>
                      <a:pt x="1198" y="1921"/>
                    </a:cubicBezTo>
                    <a:lnTo>
                      <a:pt x="1198" y="1921"/>
                    </a:lnTo>
                    <a:lnTo>
                      <a:pt x="1195" y="1939"/>
                    </a:lnTo>
                    <a:cubicBezTo>
                      <a:pt x="1164" y="1954"/>
                      <a:pt x="1148" y="1954"/>
                      <a:pt x="1117" y="1970"/>
                    </a:cubicBezTo>
                    <a:cubicBezTo>
                      <a:pt x="1133" y="1877"/>
                      <a:pt x="1148" y="1784"/>
                      <a:pt x="1164" y="1675"/>
                    </a:cubicBezTo>
                    <a:cubicBezTo>
                      <a:pt x="1167" y="1677"/>
                      <a:pt x="1171" y="1678"/>
                      <a:pt x="1175" y="1678"/>
                    </a:cubicBezTo>
                    <a:cubicBezTo>
                      <a:pt x="1196" y="1678"/>
                      <a:pt x="1217" y="1651"/>
                      <a:pt x="1238" y="1651"/>
                    </a:cubicBezTo>
                    <a:close/>
                    <a:moveTo>
                      <a:pt x="5072" y="1753"/>
                    </a:moveTo>
                    <a:cubicBezTo>
                      <a:pt x="5072" y="1830"/>
                      <a:pt x="5088" y="1892"/>
                      <a:pt x="5103" y="1954"/>
                    </a:cubicBezTo>
                    <a:cubicBezTo>
                      <a:pt x="5072" y="1970"/>
                      <a:pt x="5057" y="1985"/>
                      <a:pt x="5041" y="2001"/>
                    </a:cubicBezTo>
                    <a:cubicBezTo>
                      <a:pt x="5029" y="2001"/>
                      <a:pt x="5016" y="2040"/>
                      <a:pt x="4988" y="2040"/>
                    </a:cubicBezTo>
                    <a:cubicBezTo>
                      <a:pt x="4981" y="2040"/>
                      <a:pt x="4973" y="2038"/>
                      <a:pt x="4964" y="2032"/>
                    </a:cubicBezTo>
                    <a:cubicBezTo>
                      <a:pt x="4979" y="1939"/>
                      <a:pt x="4995" y="1861"/>
                      <a:pt x="5026" y="1784"/>
                    </a:cubicBezTo>
                    <a:cubicBezTo>
                      <a:pt x="5041" y="1784"/>
                      <a:pt x="5057" y="1768"/>
                      <a:pt x="5072" y="1753"/>
                    </a:cubicBezTo>
                    <a:close/>
                    <a:moveTo>
                      <a:pt x="4033" y="2389"/>
                    </a:moveTo>
                    <a:cubicBezTo>
                      <a:pt x="4033" y="2435"/>
                      <a:pt x="4033" y="2466"/>
                      <a:pt x="4049" y="2497"/>
                    </a:cubicBezTo>
                    <a:cubicBezTo>
                      <a:pt x="4033" y="2482"/>
                      <a:pt x="4033" y="2466"/>
                      <a:pt x="4033" y="2466"/>
                    </a:cubicBezTo>
                    <a:cubicBezTo>
                      <a:pt x="4033" y="2435"/>
                      <a:pt x="4033" y="2420"/>
                      <a:pt x="4033" y="2389"/>
                    </a:cubicBezTo>
                    <a:close/>
                    <a:moveTo>
                      <a:pt x="4111" y="2435"/>
                    </a:moveTo>
                    <a:cubicBezTo>
                      <a:pt x="4111" y="2447"/>
                      <a:pt x="4120" y="2440"/>
                      <a:pt x="4132" y="2452"/>
                    </a:cubicBezTo>
                    <a:lnTo>
                      <a:pt x="4132" y="2452"/>
                    </a:lnTo>
                    <a:cubicBezTo>
                      <a:pt x="4129" y="2451"/>
                      <a:pt x="4126" y="2451"/>
                      <a:pt x="4126" y="2451"/>
                    </a:cubicBezTo>
                    <a:lnTo>
                      <a:pt x="4126" y="2451"/>
                    </a:lnTo>
                    <a:cubicBezTo>
                      <a:pt x="4129" y="2452"/>
                      <a:pt x="4132" y="2454"/>
                      <a:pt x="4135" y="2455"/>
                    </a:cubicBezTo>
                    <a:lnTo>
                      <a:pt x="4135" y="2455"/>
                    </a:lnTo>
                    <a:cubicBezTo>
                      <a:pt x="4137" y="2458"/>
                      <a:pt x="4139" y="2461"/>
                      <a:pt x="4142" y="2466"/>
                    </a:cubicBezTo>
                    <a:cubicBezTo>
                      <a:pt x="4142" y="2463"/>
                      <a:pt x="4141" y="2460"/>
                      <a:pt x="4140" y="2458"/>
                    </a:cubicBezTo>
                    <a:lnTo>
                      <a:pt x="4140" y="2458"/>
                    </a:lnTo>
                    <a:cubicBezTo>
                      <a:pt x="4162" y="2471"/>
                      <a:pt x="4175" y="2484"/>
                      <a:pt x="4188" y="2497"/>
                    </a:cubicBezTo>
                    <a:lnTo>
                      <a:pt x="4080" y="2497"/>
                    </a:lnTo>
                    <a:cubicBezTo>
                      <a:pt x="4080" y="2466"/>
                      <a:pt x="4095" y="2451"/>
                      <a:pt x="4111" y="2435"/>
                    </a:cubicBezTo>
                    <a:close/>
                    <a:moveTo>
                      <a:pt x="2234" y="2575"/>
                    </a:moveTo>
                    <a:cubicBezTo>
                      <a:pt x="2234" y="2575"/>
                      <a:pt x="2234" y="2590"/>
                      <a:pt x="2234" y="2606"/>
                    </a:cubicBezTo>
                    <a:lnTo>
                      <a:pt x="2219" y="2606"/>
                    </a:lnTo>
                    <a:cubicBezTo>
                      <a:pt x="2219" y="2590"/>
                      <a:pt x="2219" y="2575"/>
                      <a:pt x="2234" y="2575"/>
                    </a:cubicBezTo>
                    <a:close/>
                    <a:moveTo>
                      <a:pt x="5639" y="2575"/>
                    </a:moveTo>
                    <a:lnTo>
                      <a:pt x="5639" y="2575"/>
                    </a:lnTo>
                    <a:cubicBezTo>
                      <a:pt x="5615" y="2595"/>
                      <a:pt x="5592" y="2621"/>
                      <a:pt x="5569" y="2621"/>
                    </a:cubicBezTo>
                    <a:cubicBezTo>
                      <a:pt x="5583" y="2593"/>
                      <a:pt x="5610" y="2577"/>
                      <a:pt x="5639" y="2575"/>
                    </a:cubicBezTo>
                    <a:close/>
                    <a:moveTo>
                      <a:pt x="1614" y="1954"/>
                    </a:moveTo>
                    <a:cubicBezTo>
                      <a:pt x="1645" y="1985"/>
                      <a:pt x="1660" y="2016"/>
                      <a:pt x="1676" y="2016"/>
                    </a:cubicBezTo>
                    <a:cubicBezTo>
                      <a:pt x="1676" y="2125"/>
                      <a:pt x="1629" y="2264"/>
                      <a:pt x="1567" y="2342"/>
                    </a:cubicBezTo>
                    <a:lnTo>
                      <a:pt x="1536" y="2326"/>
                    </a:lnTo>
                    <a:lnTo>
                      <a:pt x="1536" y="2326"/>
                    </a:lnTo>
                    <a:cubicBezTo>
                      <a:pt x="1491" y="2416"/>
                      <a:pt x="1547" y="2622"/>
                      <a:pt x="1454" y="2622"/>
                    </a:cubicBezTo>
                    <a:cubicBezTo>
                      <a:pt x="1450" y="2622"/>
                      <a:pt x="1447" y="2622"/>
                      <a:pt x="1443" y="2621"/>
                    </a:cubicBezTo>
                    <a:lnTo>
                      <a:pt x="1443" y="2621"/>
                    </a:lnTo>
                    <a:cubicBezTo>
                      <a:pt x="1443" y="2666"/>
                      <a:pt x="1443" y="2768"/>
                      <a:pt x="1484" y="2768"/>
                    </a:cubicBezTo>
                    <a:cubicBezTo>
                      <a:pt x="1500" y="2768"/>
                      <a:pt x="1522" y="2753"/>
                      <a:pt x="1552" y="2714"/>
                    </a:cubicBezTo>
                    <a:lnTo>
                      <a:pt x="1552" y="2714"/>
                    </a:lnTo>
                    <a:cubicBezTo>
                      <a:pt x="1552" y="2714"/>
                      <a:pt x="1552" y="2776"/>
                      <a:pt x="1536" y="2854"/>
                    </a:cubicBezTo>
                    <a:cubicBezTo>
                      <a:pt x="1536" y="2905"/>
                      <a:pt x="1536" y="2966"/>
                      <a:pt x="1536" y="2978"/>
                    </a:cubicBezTo>
                    <a:cubicBezTo>
                      <a:pt x="1505" y="2978"/>
                      <a:pt x="1490" y="2962"/>
                      <a:pt x="1474" y="2962"/>
                    </a:cubicBezTo>
                    <a:cubicBezTo>
                      <a:pt x="1443" y="2652"/>
                      <a:pt x="1381" y="2358"/>
                      <a:pt x="1443" y="2032"/>
                    </a:cubicBezTo>
                    <a:lnTo>
                      <a:pt x="1443" y="2032"/>
                    </a:lnTo>
                    <a:cubicBezTo>
                      <a:pt x="1453" y="2039"/>
                      <a:pt x="1464" y="2042"/>
                      <a:pt x="1476" y="2042"/>
                    </a:cubicBezTo>
                    <a:cubicBezTo>
                      <a:pt x="1517" y="2042"/>
                      <a:pt x="1565" y="2003"/>
                      <a:pt x="1614" y="1954"/>
                    </a:cubicBezTo>
                    <a:close/>
                    <a:moveTo>
                      <a:pt x="4064" y="3055"/>
                    </a:moveTo>
                    <a:cubicBezTo>
                      <a:pt x="4064" y="3071"/>
                      <a:pt x="4064" y="3086"/>
                      <a:pt x="4080" y="3086"/>
                    </a:cubicBezTo>
                    <a:lnTo>
                      <a:pt x="4049" y="3086"/>
                    </a:lnTo>
                    <a:cubicBezTo>
                      <a:pt x="4049" y="3086"/>
                      <a:pt x="4049" y="3071"/>
                      <a:pt x="4064" y="3055"/>
                    </a:cubicBezTo>
                    <a:close/>
                    <a:moveTo>
                      <a:pt x="5276" y="3031"/>
                    </a:moveTo>
                    <a:cubicBezTo>
                      <a:pt x="5287" y="3031"/>
                      <a:pt x="5301" y="3041"/>
                      <a:pt x="5320" y="3071"/>
                    </a:cubicBezTo>
                    <a:cubicBezTo>
                      <a:pt x="5320" y="3086"/>
                      <a:pt x="5320" y="3086"/>
                      <a:pt x="5320" y="3102"/>
                    </a:cubicBezTo>
                    <a:cubicBezTo>
                      <a:pt x="5320" y="3071"/>
                      <a:pt x="5289" y="3055"/>
                      <a:pt x="5258" y="3040"/>
                    </a:cubicBezTo>
                    <a:cubicBezTo>
                      <a:pt x="5264" y="3034"/>
                      <a:pt x="5270" y="3031"/>
                      <a:pt x="5276" y="3031"/>
                    </a:cubicBezTo>
                    <a:close/>
                    <a:moveTo>
                      <a:pt x="3940" y="2978"/>
                    </a:moveTo>
                    <a:lnTo>
                      <a:pt x="3940" y="2978"/>
                    </a:lnTo>
                    <a:cubicBezTo>
                      <a:pt x="3956" y="2978"/>
                      <a:pt x="3971" y="2993"/>
                      <a:pt x="3987" y="2993"/>
                    </a:cubicBezTo>
                    <a:lnTo>
                      <a:pt x="3956" y="2993"/>
                    </a:lnTo>
                    <a:cubicBezTo>
                      <a:pt x="3987" y="3009"/>
                      <a:pt x="3987" y="3055"/>
                      <a:pt x="4002" y="3102"/>
                    </a:cubicBezTo>
                    <a:cubicBezTo>
                      <a:pt x="4002" y="3149"/>
                      <a:pt x="4018" y="3211"/>
                      <a:pt x="4064" y="3242"/>
                    </a:cubicBezTo>
                    <a:cubicBezTo>
                      <a:pt x="4033" y="3226"/>
                      <a:pt x="4018" y="3195"/>
                      <a:pt x="3987" y="3195"/>
                    </a:cubicBezTo>
                    <a:cubicBezTo>
                      <a:pt x="3956" y="3117"/>
                      <a:pt x="3956" y="3040"/>
                      <a:pt x="3940" y="2978"/>
                    </a:cubicBezTo>
                    <a:close/>
                    <a:moveTo>
                      <a:pt x="5214" y="3267"/>
                    </a:moveTo>
                    <a:lnTo>
                      <a:pt x="5227" y="3288"/>
                    </a:lnTo>
                    <a:cubicBezTo>
                      <a:pt x="5227" y="3282"/>
                      <a:pt x="5222" y="3273"/>
                      <a:pt x="5214" y="3267"/>
                    </a:cubicBezTo>
                    <a:close/>
                    <a:moveTo>
                      <a:pt x="606" y="3474"/>
                    </a:moveTo>
                    <a:cubicBezTo>
                      <a:pt x="637" y="3490"/>
                      <a:pt x="637" y="3505"/>
                      <a:pt x="652" y="3521"/>
                    </a:cubicBezTo>
                    <a:cubicBezTo>
                      <a:pt x="637" y="3505"/>
                      <a:pt x="621" y="3490"/>
                      <a:pt x="606" y="3474"/>
                    </a:cubicBezTo>
                    <a:close/>
                    <a:moveTo>
                      <a:pt x="761" y="3722"/>
                    </a:moveTo>
                    <a:cubicBezTo>
                      <a:pt x="761" y="3728"/>
                      <a:pt x="762" y="3731"/>
                      <a:pt x="765" y="3734"/>
                    </a:cubicBezTo>
                    <a:lnTo>
                      <a:pt x="765" y="3734"/>
                    </a:lnTo>
                    <a:cubicBezTo>
                      <a:pt x="761" y="3729"/>
                      <a:pt x="761" y="3723"/>
                      <a:pt x="761" y="3722"/>
                    </a:cubicBezTo>
                    <a:close/>
                    <a:moveTo>
                      <a:pt x="765" y="3734"/>
                    </a:moveTo>
                    <a:cubicBezTo>
                      <a:pt x="767" y="3736"/>
                      <a:pt x="771" y="3738"/>
                      <a:pt x="776" y="3738"/>
                    </a:cubicBezTo>
                    <a:cubicBezTo>
                      <a:pt x="776" y="3738"/>
                      <a:pt x="770" y="3738"/>
                      <a:pt x="765" y="3734"/>
                    </a:cubicBezTo>
                    <a:close/>
                    <a:moveTo>
                      <a:pt x="932" y="3753"/>
                    </a:moveTo>
                    <a:cubicBezTo>
                      <a:pt x="937" y="3756"/>
                      <a:pt x="942" y="3758"/>
                      <a:pt x="946" y="3761"/>
                    </a:cubicBezTo>
                    <a:lnTo>
                      <a:pt x="946" y="3761"/>
                    </a:lnTo>
                    <a:cubicBezTo>
                      <a:pt x="943" y="3757"/>
                      <a:pt x="939" y="3754"/>
                      <a:pt x="932" y="3753"/>
                    </a:cubicBezTo>
                    <a:close/>
                    <a:moveTo>
                      <a:pt x="946" y="3761"/>
                    </a:moveTo>
                    <a:cubicBezTo>
                      <a:pt x="950" y="3765"/>
                      <a:pt x="954" y="3769"/>
                      <a:pt x="962" y="3769"/>
                    </a:cubicBezTo>
                    <a:cubicBezTo>
                      <a:pt x="957" y="3766"/>
                      <a:pt x="952" y="3764"/>
                      <a:pt x="946" y="3761"/>
                    </a:cubicBezTo>
                    <a:close/>
                    <a:moveTo>
                      <a:pt x="4964" y="3924"/>
                    </a:moveTo>
                    <a:cubicBezTo>
                      <a:pt x="4964" y="3924"/>
                      <a:pt x="4964" y="3924"/>
                      <a:pt x="4964" y="3924"/>
                    </a:cubicBezTo>
                    <a:cubicBezTo>
                      <a:pt x="4964" y="3924"/>
                      <a:pt x="4964" y="3924"/>
                      <a:pt x="4964" y="3924"/>
                    </a:cubicBezTo>
                    <a:close/>
                    <a:moveTo>
                      <a:pt x="4616" y="3930"/>
                    </a:moveTo>
                    <a:lnTo>
                      <a:pt x="4622" y="3955"/>
                    </a:lnTo>
                    <a:cubicBezTo>
                      <a:pt x="4622" y="3944"/>
                      <a:pt x="4620" y="3936"/>
                      <a:pt x="4616" y="3930"/>
                    </a:cubicBezTo>
                    <a:close/>
                    <a:moveTo>
                      <a:pt x="4126" y="4141"/>
                    </a:moveTo>
                    <a:lnTo>
                      <a:pt x="4126" y="4141"/>
                    </a:lnTo>
                    <a:cubicBezTo>
                      <a:pt x="4157" y="4250"/>
                      <a:pt x="4173" y="4327"/>
                      <a:pt x="4111" y="4405"/>
                    </a:cubicBezTo>
                    <a:lnTo>
                      <a:pt x="4033" y="4374"/>
                    </a:lnTo>
                    <a:lnTo>
                      <a:pt x="4033" y="4358"/>
                    </a:lnTo>
                    <a:lnTo>
                      <a:pt x="4049" y="4358"/>
                    </a:lnTo>
                    <a:lnTo>
                      <a:pt x="4033" y="4343"/>
                    </a:lnTo>
                    <a:cubicBezTo>
                      <a:pt x="4049" y="4296"/>
                      <a:pt x="4049" y="4265"/>
                      <a:pt x="4064" y="4219"/>
                    </a:cubicBezTo>
                    <a:lnTo>
                      <a:pt x="4080" y="4219"/>
                    </a:lnTo>
                    <a:cubicBezTo>
                      <a:pt x="4080" y="4219"/>
                      <a:pt x="4080" y="4219"/>
                      <a:pt x="4064" y="4203"/>
                    </a:cubicBezTo>
                    <a:cubicBezTo>
                      <a:pt x="4080" y="4188"/>
                      <a:pt x="4095" y="4157"/>
                      <a:pt x="4126" y="4141"/>
                    </a:cubicBezTo>
                    <a:close/>
                    <a:moveTo>
                      <a:pt x="1971" y="4638"/>
                    </a:moveTo>
                    <a:cubicBezTo>
                      <a:pt x="2002" y="4653"/>
                      <a:pt x="2033" y="4669"/>
                      <a:pt x="2063" y="4684"/>
                    </a:cubicBezTo>
                    <a:cubicBezTo>
                      <a:pt x="2063" y="4684"/>
                      <a:pt x="2063" y="4699"/>
                      <a:pt x="2063" y="4699"/>
                    </a:cubicBezTo>
                    <a:cubicBezTo>
                      <a:pt x="2033" y="4669"/>
                      <a:pt x="2002" y="4653"/>
                      <a:pt x="1971" y="4638"/>
                    </a:cubicBezTo>
                    <a:close/>
                    <a:moveTo>
                      <a:pt x="1117" y="4017"/>
                    </a:moveTo>
                    <a:cubicBezTo>
                      <a:pt x="1117" y="4017"/>
                      <a:pt x="1133" y="4033"/>
                      <a:pt x="1133" y="4033"/>
                    </a:cubicBezTo>
                    <a:cubicBezTo>
                      <a:pt x="1133" y="4033"/>
                      <a:pt x="1133" y="4033"/>
                      <a:pt x="1133" y="4033"/>
                    </a:cubicBezTo>
                    <a:lnTo>
                      <a:pt x="1133" y="4033"/>
                    </a:lnTo>
                    <a:cubicBezTo>
                      <a:pt x="1133" y="4043"/>
                      <a:pt x="1140" y="4046"/>
                      <a:pt x="1144" y="4047"/>
                    </a:cubicBezTo>
                    <a:lnTo>
                      <a:pt x="1144" y="4047"/>
                    </a:lnTo>
                    <a:cubicBezTo>
                      <a:pt x="1141" y="4043"/>
                      <a:pt x="1138" y="4038"/>
                      <a:pt x="1133" y="4033"/>
                    </a:cubicBezTo>
                    <a:lnTo>
                      <a:pt x="1133" y="4033"/>
                    </a:lnTo>
                    <a:cubicBezTo>
                      <a:pt x="1133" y="4033"/>
                      <a:pt x="1135" y="4034"/>
                      <a:pt x="1148" y="4048"/>
                    </a:cubicBezTo>
                    <a:cubicBezTo>
                      <a:pt x="1148" y="4048"/>
                      <a:pt x="1147" y="4048"/>
                      <a:pt x="1144" y="4047"/>
                    </a:cubicBezTo>
                    <a:lnTo>
                      <a:pt x="1144" y="4047"/>
                    </a:lnTo>
                    <a:cubicBezTo>
                      <a:pt x="1150" y="4057"/>
                      <a:pt x="1154" y="4064"/>
                      <a:pt x="1164" y="4064"/>
                    </a:cubicBezTo>
                    <a:cubicBezTo>
                      <a:pt x="1164" y="4064"/>
                      <a:pt x="1164" y="4064"/>
                      <a:pt x="1179" y="4079"/>
                    </a:cubicBezTo>
                    <a:cubicBezTo>
                      <a:pt x="1179" y="4095"/>
                      <a:pt x="1179" y="4095"/>
                      <a:pt x="1179" y="4095"/>
                    </a:cubicBezTo>
                    <a:cubicBezTo>
                      <a:pt x="1195" y="4095"/>
                      <a:pt x="1195" y="4110"/>
                      <a:pt x="1195" y="4110"/>
                    </a:cubicBezTo>
                    <a:cubicBezTo>
                      <a:pt x="1210" y="4126"/>
                      <a:pt x="1210" y="4126"/>
                      <a:pt x="1210" y="4126"/>
                    </a:cubicBezTo>
                    <a:cubicBezTo>
                      <a:pt x="1210" y="4126"/>
                      <a:pt x="1210" y="4141"/>
                      <a:pt x="1210" y="4141"/>
                    </a:cubicBezTo>
                    <a:lnTo>
                      <a:pt x="1226" y="4141"/>
                    </a:lnTo>
                    <a:cubicBezTo>
                      <a:pt x="1226" y="4141"/>
                      <a:pt x="1226" y="4157"/>
                      <a:pt x="1226" y="4157"/>
                    </a:cubicBezTo>
                    <a:cubicBezTo>
                      <a:pt x="1226" y="4157"/>
                      <a:pt x="1241" y="4157"/>
                      <a:pt x="1241" y="4172"/>
                    </a:cubicBezTo>
                    <a:cubicBezTo>
                      <a:pt x="1241" y="4172"/>
                      <a:pt x="1241" y="4172"/>
                      <a:pt x="1241" y="4188"/>
                    </a:cubicBezTo>
                    <a:cubicBezTo>
                      <a:pt x="1303" y="4219"/>
                      <a:pt x="1397" y="4281"/>
                      <a:pt x="1490" y="4343"/>
                    </a:cubicBezTo>
                    <a:cubicBezTo>
                      <a:pt x="1490" y="4374"/>
                      <a:pt x="1490" y="4389"/>
                      <a:pt x="1490" y="4420"/>
                    </a:cubicBezTo>
                    <a:lnTo>
                      <a:pt x="1505" y="4420"/>
                    </a:lnTo>
                    <a:cubicBezTo>
                      <a:pt x="1521" y="4436"/>
                      <a:pt x="1521" y="4451"/>
                      <a:pt x="1536" y="4467"/>
                    </a:cubicBezTo>
                    <a:lnTo>
                      <a:pt x="1505" y="4498"/>
                    </a:lnTo>
                    <a:cubicBezTo>
                      <a:pt x="1490" y="4498"/>
                      <a:pt x="1490" y="4482"/>
                      <a:pt x="1490" y="4482"/>
                    </a:cubicBezTo>
                    <a:cubicBezTo>
                      <a:pt x="1490" y="4498"/>
                      <a:pt x="1490" y="4513"/>
                      <a:pt x="1490" y="4529"/>
                    </a:cubicBezTo>
                    <a:cubicBezTo>
                      <a:pt x="1459" y="4560"/>
                      <a:pt x="1443" y="4591"/>
                      <a:pt x="1412" y="4637"/>
                    </a:cubicBezTo>
                    <a:lnTo>
                      <a:pt x="1397" y="4591"/>
                    </a:lnTo>
                    <a:lnTo>
                      <a:pt x="1397" y="4591"/>
                    </a:lnTo>
                    <a:cubicBezTo>
                      <a:pt x="1397" y="4622"/>
                      <a:pt x="1397" y="4637"/>
                      <a:pt x="1412" y="4653"/>
                    </a:cubicBezTo>
                    <a:lnTo>
                      <a:pt x="1397" y="4668"/>
                    </a:lnTo>
                    <a:cubicBezTo>
                      <a:pt x="1319" y="4699"/>
                      <a:pt x="1257" y="4746"/>
                      <a:pt x="1241" y="4839"/>
                    </a:cubicBezTo>
                    <a:lnTo>
                      <a:pt x="1303" y="4901"/>
                    </a:lnTo>
                    <a:lnTo>
                      <a:pt x="1102" y="4761"/>
                    </a:lnTo>
                    <a:cubicBezTo>
                      <a:pt x="1126" y="4701"/>
                      <a:pt x="1122" y="4612"/>
                      <a:pt x="1097" y="4561"/>
                    </a:cubicBezTo>
                    <a:lnTo>
                      <a:pt x="1097" y="4561"/>
                    </a:lnTo>
                    <a:lnTo>
                      <a:pt x="1133" y="4606"/>
                    </a:lnTo>
                    <a:cubicBezTo>
                      <a:pt x="1096" y="4496"/>
                      <a:pt x="1163" y="4446"/>
                      <a:pt x="1230" y="4446"/>
                    </a:cubicBezTo>
                    <a:cubicBezTo>
                      <a:pt x="1276" y="4446"/>
                      <a:pt x="1322" y="4469"/>
                      <a:pt x="1334" y="4513"/>
                    </a:cubicBezTo>
                    <a:lnTo>
                      <a:pt x="1334" y="4498"/>
                    </a:lnTo>
                    <a:cubicBezTo>
                      <a:pt x="1334" y="4498"/>
                      <a:pt x="1288" y="4420"/>
                      <a:pt x="1241" y="4312"/>
                    </a:cubicBezTo>
                    <a:lnTo>
                      <a:pt x="1241" y="4312"/>
                    </a:lnTo>
                    <a:lnTo>
                      <a:pt x="1334" y="4389"/>
                    </a:lnTo>
                    <a:lnTo>
                      <a:pt x="1226" y="4265"/>
                    </a:lnTo>
                    <a:cubicBezTo>
                      <a:pt x="1226" y="4265"/>
                      <a:pt x="1226" y="4250"/>
                      <a:pt x="1210" y="4250"/>
                    </a:cubicBezTo>
                    <a:cubicBezTo>
                      <a:pt x="1179" y="4157"/>
                      <a:pt x="1133" y="4048"/>
                      <a:pt x="1117" y="4017"/>
                    </a:cubicBezTo>
                    <a:close/>
                    <a:moveTo>
                      <a:pt x="3987" y="4932"/>
                    </a:moveTo>
                    <a:cubicBezTo>
                      <a:pt x="3971" y="4948"/>
                      <a:pt x="3956" y="4963"/>
                      <a:pt x="3925" y="4963"/>
                    </a:cubicBezTo>
                    <a:cubicBezTo>
                      <a:pt x="3940" y="4948"/>
                      <a:pt x="3940" y="4948"/>
                      <a:pt x="3940" y="4932"/>
                    </a:cubicBezTo>
                    <a:close/>
                    <a:moveTo>
                      <a:pt x="2591" y="5025"/>
                    </a:moveTo>
                    <a:cubicBezTo>
                      <a:pt x="2591" y="5025"/>
                      <a:pt x="2591" y="5025"/>
                      <a:pt x="2591" y="5025"/>
                    </a:cubicBezTo>
                    <a:lnTo>
                      <a:pt x="2591" y="5025"/>
                    </a:lnTo>
                    <a:cubicBezTo>
                      <a:pt x="2594" y="5025"/>
                      <a:pt x="2597" y="5025"/>
                      <a:pt x="2601" y="5025"/>
                    </a:cubicBezTo>
                    <a:lnTo>
                      <a:pt x="2601" y="5025"/>
                    </a:lnTo>
                    <a:cubicBezTo>
                      <a:pt x="2598" y="5025"/>
                      <a:pt x="2594" y="5025"/>
                      <a:pt x="2591" y="5025"/>
                    </a:cubicBezTo>
                    <a:close/>
                    <a:moveTo>
                      <a:pt x="2668" y="5025"/>
                    </a:moveTo>
                    <a:cubicBezTo>
                      <a:pt x="2684" y="5025"/>
                      <a:pt x="2699" y="5041"/>
                      <a:pt x="2699" y="5041"/>
                    </a:cubicBezTo>
                    <a:cubicBezTo>
                      <a:pt x="2699" y="5025"/>
                      <a:pt x="2684" y="5025"/>
                      <a:pt x="2668" y="5025"/>
                    </a:cubicBezTo>
                    <a:close/>
                    <a:moveTo>
                      <a:pt x="2405" y="4932"/>
                    </a:moveTo>
                    <a:cubicBezTo>
                      <a:pt x="2389" y="4963"/>
                      <a:pt x="2374" y="4994"/>
                      <a:pt x="2374" y="5025"/>
                    </a:cubicBezTo>
                    <a:lnTo>
                      <a:pt x="2358" y="4979"/>
                    </a:lnTo>
                    <a:cubicBezTo>
                      <a:pt x="2343" y="4994"/>
                      <a:pt x="2343" y="4994"/>
                      <a:pt x="2327" y="4994"/>
                    </a:cubicBezTo>
                    <a:cubicBezTo>
                      <a:pt x="2327" y="5010"/>
                      <a:pt x="2312" y="5010"/>
                      <a:pt x="2312" y="5010"/>
                    </a:cubicBezTo>
                    <a:cubicBezTo>
                      <a:pt x="2358" y="5025"/>
                      <a:pt x="2405" y="5041"/>
                      <a:pt x="2451" y="5056"/>
                    </a:cubicBezTo>
                    <a:lnTo>
                      <a:pt x="2451" y="5056"/>
                    </a:lnTo>
                    <a:lnTo>
                      <a:pt x="2451" y="5056"/>
                    </a:lnTo>
                    <a:cubicBezTo>
                      <a:pt x="2482" y="5072"/>
                      <a:pt x="2529" y="5087"/>
                      <a:pt x="2560" y="5103"/>
                    </a:cubicBezTo>
                    <a:cubicBezTo>
                      <a:pt x="2575" y="5072"/>
                      <a:pt x="2575" y="5056"/>
                      <a:pt x="2591" y="5025"/>
                    </a:cubicBezTo>
                    <a:lnTo>
                      <a:pt x="2591" y="5025"/>
                    </a:lnTo>
                    <a:cubicBezTo>
                      <a:pt x="2586" y="5025"/>
                      <a:pt x="2580" y="5025"/>
                      <a:pt x="2575" y="5025"/>
                    </a:cubicBezTo>
                    <a:cubicBezTo>
                      <a:pt x="2560" y="5010"/>
                      <a:pt x="2544" y="4994"/>
                      <a:pt x="2529" y="4979"/>
                    </a:cubicBezTo>
                    <a:cubicBezTo>
                      <a:pt x="2529" y="4979"/>
                      <a:pt x="2529" y="4994"/>
                      <a:pt x="2529" y="4994"/>
                    </a:cubicBezTo>
                    <a:cubicBezTo>
                      <a:pt x="2482" y="4963"/>
                      <a:pt x="2451" y="4932"/>
                      <a:pt x="2405" y="4932"/>
                    </a:cubicBezTo>
                    <a:close/>
                    <a:moveTo>
                      <a:pt x="2979" y="5087"/>
                    </a:moveTo>
                    <a:lnTo>
                      <a:pt x="2979" y="5087"/>
                    </a:lnTo>
                    <a:cubicBezTo>
                      <a:pt x="3010" y="5103"/>
                      <a:pt x="3041" y="5103"/>
                      <a:pt x="3072" y="5103"/>
                    </a:cubicBezTo>
                    <a:cubicBezTo>
                      <a:pt x="3072" y="5103"/>
                      <a:pt x="3072" y="5118"/>
                      <a:pt x="3072" y="5118"/>
                    </a:cubicBezTo>
                    <a:cubicBezTo>
                      <a:pt x="3072" y="5118"/>
                      <a:pt x="3072" y="5103"/>
                      <a:pt x="3056" y="5103"/>
                    </a:cubicBezTo>
                    <a:cubicBezTo>
                      <a:pt x="3025" y="5103"/>
                      <a:pt x="3010" y="5103"/>
                      <a:pt x="2979" y="5087"/>
                    </a:cubicBezTo>
                    <a:close/>
                    <a:moveTo>
                      <a:pt x="2601" y="5025"/>
                    </a:moveTo>
                    <a:cubicBezTo>
                      <a:pt x="2671" y="5027"/>
                      <a:pt x="2696" y="5044"/>
                      <a:pt x="2622" y="5118"/>
                    </a:cubicBezTo>
                    <a:cubicBezTo>
                      <a:pt x="2637" y="5118"/>
                      <a:pt x="2653" y="5134"/>
                      <a:pt x="2668" y="5134"/>
                    </a:cubicBezTo>
                    <a:cubicBezTo>
                      <a:pt x="2699" y="5134"/>
                      <a:pt x="2715" y="5118"/>
                      <a:pt x="2730" y="5103"/>
                    </a:cubicBezTo>
                    <a:cubicBezTo>
                      <a:pt x="2730" y="5087"/>
                      <a:pt x="2715" y="5056"/>
                      <a:pt x="2699" y="5041"/>
                    </a:cubicBezTo>
                    <a:cubicBezTo>
                      <a:pt x="2674" y="5028"/>
                      <a:pt x="2638" y="5026"/>
                      <a:pt x="2601" y="5025"/>
                    </a:cubicBezTo>
                    <a:close/>
                    <a:moveTo>
                      <a:pt x="2544" y="4793"/>
                    </a:moveTo>
                    <a:lnTo>
                      <a:pt x="2637" y="4839"/>
                    </a:lnTo>
                    <a:cubicBezTo>
                      <a:pt x="2637" y="4870"/>
                      <a:pt x="2637" y="4917"/>
                      <a:pt x="2653" y="4948"/>
                    </a:cubicBezTo>
                    <a:cubicBezTo>
                      <a:pt x="2653" y="4948"/>
                      <a:pt x="2653" y="4948"/>
                      <a:pt x="2668" y="4963"/>
                    </a:cubicBezTo>
                    <a:cubicBezTo>
                      <a:pt x="2699" y="4963"/>
                      <a:pt x="2730" y="4994"/>
                      <a:pt x="2730" y="4994"/>
                    </a:cubicBezTo>
                    <a:cubicBezTo>
                      <a:pt x="2777" y="4979"/>
                      <a:pt x="2792" y="4963"/>
                      <a:pt x="2792" y="4932"/>
                    </a:cubicBezTo>
                    <a:lnTo>
                      <a:pt x="2839" y="4948"/>
                    </a:lnTo>
                    <a:cubicBezTo>
                      <a:pt x="2839" y="4963"/>
                      <a:pt x="2839" y="4979"/>
                      <a:pt x="2839" y="4994"/>
                    </a:cubicBezTo>
                    <a:cubicBezTo>
                      <a:pt x="2823" y="5010"/>
                      <a:pt x="2808" y="5025"/>
                      <a:pt x="2792" y="5041"/>
                    </a:cubicBezTo>
                    <a:lnTo>
                      <a:pt x="2699" y="5041"/>
                    </a:lnTo>
                    <a:cubicBezTo>
                      <a:pt x="2730" y="5041"/>
                      <a:pt x="2761" y="5041"/>
                      <a:pt x="2792" y="5056"/>
                    </a:cubicBezTo>
                    <a:cubicBezTo>
                      <a:pt x="2777" y="5072"/>
                      <a:pt x="2761" y="5087"/>
                      <a:pt x="2730" y="5103"/>
                    </a:cubicBezTo>
                    <a:cubicBezTo>
                      <a:pt x="2746" y="5118"/>
                      <a:pt x="2746" y="5149"/>
                      <a:pt x="2761" y="5165"/>
                    </a:cubicBezTo>
                    <a:cubicBezTo>
                      <a:pt x="2730" y="5165"/>
                      <a:pt x="2699" y="5149"/>
                      <a:pt x="2668" y="5134"/>
                    </a:cubicBezTo>
                    <a:cubicBezTo>
                      <a:pt x="2653" y="5134"/>
                      <a:pt x="2637" y="5134"/>
                      <a:pt x="2606" y="5118"/>
                    </a:cubicBezTo>
                    <a:lnTo>
                      <a:pt x="2622" y="5118"/>
                    </a:lnTo>
                    <a:cubicBezTo>
                      <a:pt x="2591" y="5118"/>
                      <a:pt x="2575" y="5103"/>
                      <a:pt x="2560" y="5103"/>
                    </a:cubicBezTo>
                    <a:cubicBezTo>
                      <a:pt x="2560" y="5103"/>
                      <a:pt x="2560" y="5118"/>
                      <a:pt x="2560" y="5118"/>
                    </a:cubicBezTo>
                    <a:cubicBezTo>
                      <a:pt x="2544" y="5149"/>
                      <a:pt x="2513" y="5196"/>
                      <a:pt x="2498" y="5227"/>
                    </a:cubicBezTo>
                    <a:lnTo>
                      <a:pt x="2451" y="5211"/>
                    </a:lnTo>
                    <a:cubicBezTo>
                      <a:pt x="2424" y="5157"/>
                      <a:pt x="2397" y="5115"/>
                      <a:pt x="2330" y="5115"/>
                    </a:cubicBezTo>
                    <a:cubicBezTo>
                      <a:pt x="2319" y="5115"/>
                      <a:pt x="2308" y="5116"/>
                      <a:pt x="2296" y="5118"/>
                    </a:cubicBezTo>
                    <a:cubicBezTo>
                      <a:pt x="2296" y="5041"/>
                      <a:pt x="2296" y="5025"/>
                      <a:pt x="2312" y="5010"/>
                    </a:cubicBezTo>
                    <a:lnTo>
                      <a:pt x="2281" y="5010"/>
                    </a:lnTo>
                    <a:cubicBezTo>
                      <a:pt x="2296" y="4994"/>
                      <a:pt x="2296" y="4994"/>
                      <a:pt x="2312" y="4994"/>
                    </a:cubicBezTo>
                    <a:cubicBezTo>
                      <a:pt x="2327" y="4979"/>
                      <a:pt x="2343" y="4963"/>
                      <a:pt x="2358" y="4963"/>
                    </a:cubicBezTo>
                    <a:lnTo>
                      <a:pt x="2358" y="4979"/>
                    </a:lnTo>
                    <a:cubicBezTo>
                      <a:pt x="2358" y="4963"/>
                      <a:pt x="2374" y="4948"/>
                      <a:pt x="2389" y="4932"/>
                    </a:cubicBezTo>
                    <a:lnTo>
                      <a:pt x="2405" y="4932"/>
                    </a:lnTo>
                    <a:cubicBezTo>
                      <a:pt x="2405" y="4932"/>
                      <a:pt x="2405" y="4917"/>
                      <a:pt x="2420" y="4917"/>
                    </a:cubicBezTo>
                    <a:cubicBezTo>
                      <a:pt x="2451" y="4932"/>
                      <a:pt x="2482" y="4963"/>
                      <a:pt x="2529" y="4979"/>
                    </a:cubicBezTo>
                    <a:cubicBezTo>
                      <a:pt x="2529" y="4979"/>
                      <a:pt x="2513" y="4948"/>
                      <a:pt x="2513" y="4917"/>
                    </a:cubicBezTo>
                    <a:cubicBezTo>
                      <a:pt x="2513" y="4901"/>
                      <a:pt x="2498" y="4870"/>
                      <a:pt x="2498" y="4839"/>
                    </a:cubicBezTo>
                    <a:cubicBezTo>
                      <a:pt x="2513" y="4824"/>
                      <a:pt x="2529" y="4808"/>
                      <a:pt x="2544" y="4793"/>
                    </a:cubicBezTo>
                    <a:close/>
                    <a:moveTo>
                      <a:pt x="4235" y="5754"/>
                    </a:moveTo>
                    <a:cubicBezTo>
                      <a:pt x="4188" y="5785"/>
                      <a:pt x="4111" y="5847"/>
                      <a:pt x="4033" y="5909"/>
                    </a:cubicBezTo>
                    <a:cubicBezTo>
                      <a:pt x="4095" y="5863"/>
                      <a:pt x="4188" y="5785"/>
                      <a:pt x="4235" y="5754"/>
                    </a:cubicBezTo>
                    <a:close/>
                    <a:moveTo>
                      <a:pt x="590" y="3614"/>
                    </a:moveTo>
                    <a:cubicBezTo>
                      <a:pt x="606" y="3629"/>
                      <a:pt x="621" y="3629"/>
                      <a:pt x="621" y="3645"/>
                    </a:cubicBezTo>
                    <a:cubicBezTo>
                      <a:pt x="621" y="3660"/>
                      <a:pt x="637" y="3676"/>
                      <a:pt x="683" y="3676"/>
                    </a:cubicBezTo>
                    <a:cubicBezTo>
                      <a:pt x="714" y="3691"/>
                      <a:pt x="730" y="3707"/>
                      <a:pt x="761" y="3722"/>
                    </a:cubicBezTo>
                    <a:cubicBezTo>
                      <a:pt x="761" y="3722"/>
                      <a:pt x="761" y="3722"/>
                      <a:pt x="761" y="3722"/>
                    </a:cubicBezTo>
                    <a:lnTo>
                      <a:pt x="761" y="3722"/>
                    </a:lnTo>
                    <a:cubicBezTo>
                      <a:pt x="776" y="3738"/>
                      <a:pt x="776" y="3738"/>
                      <a:pt x="776" y="3738"/>
                    </a:cubicBezTo>
                    <a:lnTo>
                      <a:pt x="792" y="3738"/>
                    </a:lnTo>
                    <a:cubicBezTo>
                      <a:pt x="823" y="3769"/>
                      <a:pt x="854" y="3784"/>
                      <a:pt x="869" y="3800"/>
                    </a:cubicBezTo>
                    <a:cubicBezTo>
                      <a:pt x="869" y="3800"/>
                      <a:pt x="869" y="3815"/>
                      <a:pt x="885" y="3815"/>
                    </a:cubicBezTo>
                    <a:lnTo>
                      <a:pt x="900" y="3831"/>
                    </a:lnTo>
                    <a:cubicBezTo>
                      <a:pt x="911" y="3831"/>
                      <a:pt x="914" y="3838"/>
                      <a:pt x="920" y="3842"/>
                    </a:cubicBezTo>
                    <a:lnTo>
                      <a:pt x="920" y="3842"/>
                    </a:lnTo>
                    <a:cubicBezTo>
                      <a:pt x="924" y="3848"/>
                      <a:pt x="931" y="3852"/>
                      <a:pt x="931" y="3862"/>
                    </a:cubicBezTo>
                    <a:cubicBezTo>
                      <a:pt x="950" y="3871"/>
                      <a:pt x="963" y="3881"/>
                      <a:pt x="978" y="3890"/>
                    </a:cubicBezTo>
                    <a:lnTo>
                      <a:pt x="978" y="3890"/>
                    </a:lnTo>
                    <a:cubicBezTo>
                      <a:pt x="978" y="3893"/>
                      <a:pt x="978" y="3893"/>
                      <a:pt x="978" y="3893"/>
                    </a:cubicBezTo>
                    <a:cubicBezTo>
                      <a:pt x="993" y="3908"/>
                      <a:pt x="1009" y="3908"/>
                      <a:pt x="1024" y="3924"/>
                    </a:cubicBezTo>
                    <a:cubicBezTo>
                      <a:pt x="1012" y="3912"/>
                      <a:pt x="1000" y="3909"/>
                      <a:pt x="995" y="3901"/>
                    </a:cubicBezTo>
                    <a:lnTo>
                      <a:pt x="995" y="3901"/>
                    </a:lnTo>
                    <a:cubicBezTo>
                      <a:pt x="1000" y="3904"/>
                      <a:pt x="1004" y="3906"/>
                      <a:pt x="1009" y="3908"/>
                    </a:cubicBezTo>
                    <a:lnTo>
                      <a:pt x="1024" y="3924"/>
                    </a:lnTo>
                    <a:lnTo>
                      <a:pt x="1024" y="3924"/>
                    </a:lnTo>
                    <a:cubicBezTo>
                      <a:pt x="1024" y="3924"/>
                      <a:pt x="1024" y="3924"/>
                      <a:pt x="1024" y="3924"/>
                    </a:cubicBezTo>
                    <a:lnTo>
                      <a:pt x="1055" y="3955"/>
                    </a:lnTo>
                    <a:cubicBezTo>
                      <a:pt x="1055" y="3955"/>
                      <a:pt x="1055" y="3955"/>
                      <a:pt x="1055" y="3955"/>
                    </a:cubicBezTo>
                    <a:lnTo>
                      <a:pt x="1055" y="3955"/>
                    </a:lnTo>
                    <a:cubicBezTo>
                      <a:pt x="1055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71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86" y="3971"/>
                      <a:pt x="1086" y="3986"/>
                      <a:pt x="1086" y="3986"/>
                    </a:cubicBezTo>
                    <a:lnTo>
                      <a:pt x="1086" y="3986"/>
                    </a:lnTo>
                    <a:cubicBezTo>
                      <a:pt x="1091" y="3991"/>
                      <a:pt x="1097" y="3996"/>
                      <a:pt x="1102" y="4002"/>
                    </a:cubicBezTo>
                    <a:cubicBezTo>
                      <a:pt x="1040" y="4126"/>
                      <a:pt x="1195" y="4157"/>
                      <a:pt x="1133" y="4312"/>
                    </a:cubicBezTo>
                    <a:cubicBezTo>
                      <a:pt x="1148" y="4250"/>
                      <a:pt x="1102" y="4219"/>
                      <a:pt x="1086" y="4203"/>
                    </a:cubicBezTo>
                    <a:cubicBezTo>
                      <a:pt x="1055" y="4281"/>
                      <a:pt x="1024" y="4358"/>
                      <a:pt x="1009" y="4436"/>
                    </a:cubicBezTo>
                    <a:cubicBezTo>
                      <a:pt x="978" y="4529"/>
                      <a:pt x="947" y="4637"/>
                      <a:pt x="931" y="4730"/>
                    </a:cubicBezTo>
                    <a:lnTo>
                      <a:pt x="1365" y="5041"/>
                    </a:lnTo>
                    <a:cubicBezTo>
                      <a:pt x="1381" y="5165"/>
                      <a:pt x="1428" y="5273"/>
                      <a:pt x="1443" y="5382"/>
                    </a:cubicBezTo>
                    <a:lnTo>
                      <a:pt x="2265" y="5677"/>
                    </a:lnTo>
                    <a:cubicBezTo>
                      <a:pt x="2281" y="5692"/>
                      <a:pt x="2281" y="5708"/>
                      <a:pt x="2296" y="5723"/>
                    </a:cubicBezTo>
                    <a:cubicBezTo>
                      <a:pt x="2358" y="5785"/>
                      <a:pt x="2451" y="5847"/>
                      <a:pt x="2187" y="6049"/>
                    </a:cubicBezTo>
                    <a:lnTo>
                      <a:pt x="249" y="4606"/>
                    </a:lnTo>
                    <a:cubicBezTo>
                      <a:pt x="249" y="4591"/>
                      <a:pt x="249" y="4560"/>
                      <a:pt x="249" y="4544"/>
                    </a:cubicBezTo>
                    <a:cubicBezTo>
                      <a:pt x="249" y="4544"/>
                      <a:pt x="280" y="4451"/>
                      <a:pt x="311" y="4358"/>
                    </a:cubicBezTo>
                    <a:cubicBezTo>
                      <a:pt x="357" y="4250"/>
                      <a:pt x="388" y="4203"/>
                      <a:pt x="388" y="4203"/>
                    </a:cubicBezTo>
                    <a:cubicBezTo>
                      <a:pt x="388" y="4203"/>
                      <a:pt x="342" y="4157"/>
                      <a:pt x="311" y="4110"/>
                    </a:cubicBezTo>
                    <a:cubicBezTo>
                      <a:pt x="264" y="4079"/>
                      <a:pt x="233" y="4033"/>
                      <a:pt x="233" y="4033"/>
                    </a:cubicBezTo>
                    <a:cubicBezTo>
                      <a:pt x="248" y="3989"/>
                      <a:pt x="262" y="3974"/>
                      <a:pt x="276" y="3974"/>
                    </a:cubicBezTo>
                    <a:cubicBezTo>
                      <a:pt x="302" y="3974"/>
                      <a:pt x="329" y="4029"/>
                      <a:pt x="361" y="4029"/>
                    </a:cubicBezTo>
                    <a:cubicBezTo>
                      <a:pt x="382" y="4029"/>
                      <a:pt x="407" y="4004"/>
                      <a:pt x="435" y="3924"/>
                    </a:cubicBezTo>
                    <a:cubicBezTo>
                      <a:pt x="373" y="3831"/>
                      <a:pt x="512" y="3707"/>
                      <a:pt x="481" y="3645"/>
                    </a:cubicBezTo>
                    <a:lnTo>
                      <a:pt x="481" y="3645"/>
                    </a:lnTo>
                    <a:cubicBezTo>
                      <a:pt x="495" y="3652"/>
                      <a:pt x="509" y="3659"/>
                      <a:pt x="524" y="3659"/>
                    </a:cubicBezTo>
                    <a:cubicBezTo>
                      <a:pt x="543" y="3659"/>
                      <a:pt x="564" y="3648"/>
                      <a:pt x="590" y="3614"/>
                    </a:cubicBezTo>
                    <a:close/>
                    <a:moveTo>
                      <a:pt x="151" y="4510"/>
                    </a:moveTo>
                    <a:cubicBezTo>
                      <a:pt x="179" y="4510"/>
                      <a:pt x="187" y="4546"/>
                      <a:pt x="187" y="4591"/>
                    </a:cubicBezTo>
                    <a:lnTo>
                      <a:pt x="2219" y="6095"/>
                    </a:lnTo>
                    <a:cubicBezTo>
                      <a:pt x="2312" y="6033"/>
                      <a:pt x="2451" y="5940"/>
                      <a:pt x="2529" y="5878"/>
                    </a:cubicBezTo>
                    <a:cubicBezTo>
                      <a:pt x="2570" y="5837"/>
                      <a:pt x="2584" y="5809"/>
                      <a:pt x="2547" y="5809"/>
                    </a:cubicBezTo>
                    <a:cubicBezTo>
                      <a:pt x="2529" y="5809"/>
                      <a:pt x="2498" y="5816"/>
                      <a:pt x="2451" y="5832"/>
                    </a:cubicBezTo>
                    <a:cubicBezTo>
                      <a:pt x="2482" y="5816"/>
                      <a:pt x="2513" y="5785"/>
                      <a:pt x="2544" y="5770"/>
                    </a:cubicBezTo>
                    <a:lnTo>
                      <a:pt x="2668" y="5816"/>
                    </a:lnTo>
                    <a:cubicBezTo>
                      <a:pt x="2529" y="5925"/>
                      <a:pt x="2374" y="6049"/>
                      <a:pt x="2250" y="6157"/>
                    </a:cubicBezTo>
                    <a:lnTo>
                      <a:pt x="125" y="4575"/>
                    </a:lnTo>
                    <a:cubicBezTo>
                      <a:pt x="125" y="4560"/>
                      <a:pt x="109" y="4544"/>
                      <a:pt x="109" y="4529"/>
                    </a:cubicBezTo>
                    <a:cubicBezTo>
                      <a:pt x="127" y="4516"/>
                      <a:pt x="141" y="4510"/>
                      <a:pt x="151" y="4510"/>
                    </a:cubicBezTo>
                    <a:close/>
                    <a:moveTo>
                      <a:pt x="1800" y="0"/>
                    </a:moveTo>
                    <a:cubicBezTo>
                      <a:pt x="1784" y="62"/>
                      <a:pt x="1753" y="124"/>
                      <a:pt x="1738" y="217"/>
                    </a:cubicBezTo>
                    <a:lnTo>
                      <a:pt x="1676" y="155"/>
                    </a:lnTo>
                    <a:lnTo>
                      <a:pt x="1676" y="155"/>
                    </a:lnTo>
                    <a:cubicBezTo>
                      <a:pt x="1195" y="589"/>
                      <a:pt x="1753" y="760"/>
                      <a:pt x="1552" y="1225"/>
                    </a:cubicBezTo>
                    <a:cubicBezTo>
                      <a:pt x="1534" y="1219"/>
                      <a:pt x="1520" y="1216"/>
                      <a:pt x="1507" y="1216"/>
                    </a:cubicBezTo>
                    <a:cubicBezTo>
                      <a:pt x="1413" y="1216"/>
                      <a:pt x="1446" y="1379"/>
                      <a:pt x="1377" y="1379"/>
                    </a:cubicBezTo>
                    <a:cubicBezTo>
                      <a:pt x="1365" y="1379"/>
                      <a:pt x="1352" y="1374"/>
                      <a:pt x="1334" y="1365"/>
                    </a:cubicBezTo>
                    <a:cubicBezTo>
                      <a:pt x="1381" y="1260"/>
                      <a:pt x="1349" y="1234"/>
                      <a:pt x="1291" y="1234"/>
                    </a:cubicBezTo>
                    <a:cubicBezTo>
                      <a:pt x="1271" y="1234"/>
                      <a:pt x="1249" y="1237"/>
                      <a:pt x="1226" y="1241"/>
                    </a:cubicBezTo>
                    <a:cubicBezTo>
                      <a:pt x="1257" y="1349"/>
                      <a:pt x="1350" y="1442"/>
                      <a:pt x="1226" y="1582"/>
                    </a:cubicBezTo>
                    <a:cubicBezTo>
                      <a:pt x="1164" y="1489"/>
                      <a:pt x="1040" y="1598"/>
                      <a:pt x="1071" y="1427"/>
                    </a:cubicBezTo>
                    <a:lnTo>
                      <a:pt x="1071" y="1427"/>
                    </a:lnTo>
                    <a:cubicBezTo>
                      <a:pt x="953" y="1618"/>
                      <a:pt x="919" y="1754"/>
                      <a:pt x="1009" y="1900"/>
                    </a:cubicBezTo>
                    <a:lnTo>
                      <a:pt x="1009" y="1900"/>
                    </a:lnTo>
                    <a:cubicBezTo>
                      <a:pt x="1009" y="1897"/>
                      <a:pt x="1009" y="1895"/>
                      <a:pt x="1009" y="1892"/>
                    </a:cubicBezTo>
                    <a:lnTo>
                      <a:pt x="1009" y="1892"/>
                    </a:lnTo>
                    <a:cubicBezTo>
                      <a:pt x="1009" y="1895"/>
                      <a:pt x="1010" y="1898"/>
                      <a:pt x="1010" y="1901"/>
                    </a:cubicBezTo>
                    <a:lnTo>
                      <a:pt x="1010" y="1901"/>
                    </a:lnTo>
                    <a:cubicBezTo>
                      <a:pt x="1010" y="1901"/>
                      <a:pt x="1009" y="1900"/>
                      <a:pt x="1009" y="1900"/>
                    </a:cubicBezTo>
                    <a:lnTo>
                      <a:pt x="1009" y="1900"/>
                    </a:lnTo>
                    <a:cubicBezTo>
                      <a:pt x="1009" y="1904"/>
                      <a:pt x="1009" y="1909"/>
                      <a:pt x="1010" y="1912"/>
                    </a:cubicBezTo>
                    <a:lnTo>
                      <a:pt x="1010" y="1912"/>
                    </a:lnTo>
                    <a:cubicBezTo>
                      <a:pt x="1010" y="1909"/>
                      <a:pt x="1010" y="1905"/>
                      <a:pt x="1010" y="1901"/>
                    </a:cubicBezTo>
                    <a:lnTo>
                      <a:pt x="1010" y="1901"/>
                    </a:lnTo>
                    <a:cubicBezTo>
                      <a:pt x="1014" y="1909"/>
                      <a:pt x="1019" y="1916"/>
                      <a:pt x="1024" y="1923"/>
                    </a:cubicBezTo>
                    <a:cubicBezTo>
                      <a:pt x="1016" y="1923"/>
                      <a:pt x="1012" y="1919"/>
                      <a:pt x="1010" y="1912"/>
                    </a:cubicBezTo>
                    <a:lnTo>
                      <a:pt x="1010" y="1912"/>
                    </a:lnTo>
                    <a:cubicBezTo>
                      <a:pt x="1010" y="2105"/>
                      <a:pt x="592" y="2273"/>
                      <a:pt x="652" y="2528"/>
                    </a:cubicBezTo>
                    <a:cubicBezTo>
                      <a:pt x="652" y="2528"/>
                      <a:pt x="714" y="2838"/>
                      <a:pt x="807" y="3133"/>
                    </a:cubicBezTo>
                    <a:cubicBezTo>
                      <a:pt x="823" y="3180"/>
                      <a:pt x="823" y="3211"/>
                      <a:pt x="838" y="3257"/>
                    </a:cubicBezTo>
                    <a:cubicBezTo>
                      <a:pt x="823" y="3288"/>
                      <a:pt x="792" y="3319"/>
                      <a:pt x="807" y="3381"/>
                    </a:cubicBezTo>
                    <a:lnTo>
                      <a:pt x="931" y="3536"/>
                    </a:lnTo>
                    <a:cubicBezTo>
                      <a:pt x="962" y="3645"/>
                      <a:pt x="993" y="3707"/>
                      <a:pt x="993" y="3707"/>
                    </a:cubicBezTo>
                    <a:cubicBezTo>
                      <a:pt x="993" y="3676"/>
                      <a:pt x="993" y="3645"/>
                      <a:pt x="993" y="3614"/>
                    </a:cubicBezTo>
                    <a:lnTo>
                      <a:pt x="1133" y="3769"/>
                    </a:lnTo>
                    <a:lnTo>
                      <a:pt x="1133" y="3831"/>
                    </a:lnTo>
                    <a:cubicBezTo>
                      <a:pt x="1086" y="3831"/>
                      <a:pt x="1071" y="3862"/>
                      <a:pt x="1055" y="3862"/>
                    </a:cubicBezTo>
                    <a:lnTo>
                      <a:pt x="993" y="3707"/>
                    </a:lnTo>
                    <a:lnTo>
                      <a:pt x="993" y="3707"/>
                    </a:lnTo>
                    <a:cubicBezTo>
                      <a:pt x="1009" y="3769"/>
                      <a:pt x="1024" y="3815"/>
                      <a:pt x="1055" y="3862"/>
                    </a:cubicBezTo>
                    <a:cubicBezTo>
                      <a:pt x="1040" y="3862"/>
                      <a:pt x="1009" y="3862"/>
                      <a:pt x="962" y="3815"/>
                    </a:cubicBezTo>
                    <a:cubicBezTo>
                      <a:pt x="916" y="3800"/>
                      <a:pt x="900" y="3769"/>
                      <a:pt x="931" y="3753"/>
                    </a:cubicBezTo>
                    <a:lnTo>
                      <a:pt x="931" y="3753"/>
                    </a:lnTo>
                    <a:cubicBezTo>
                      <a:pt x="931" y="3753"/>
                      <a:pt x="932" y="3753"/>
                      <a:pt x="932" y="3753"/>
                    </a:cubicBezTo>
                    <a:lnTo>
                      <a:pt x="932" y="3753"/>
                    </a:lnTo>
                    <a:cubicBezTo>
                      <a:pt x="876" y="3724"/>
                      <a:pt x="810" y="3691"/>
                      <a:pt x="745" y="3691"/>
                    </a:cubicBezTo>
                    <a:cubicBezTo>
                      <a:pt x="776" y="3660"/>
                      <a:pt x="792" y="3676"/>
                      <a:pt x="745" y="3629"/>
                    </a:cubicBezTo>
                    <a:cubicBezTo>
                      <a:pt x="745" y="3629"/>
                      <a:pt x="730" y="3645"/>
                      <a:pt x="714" y="3645"/>
                    </a:cubicBezTo>
                    <a:cubicBezTo>
                      <a:pt x="804" y="3450"/>
                      <a:pt x="633" y="3443"/>
                      <a:pt x="580" y="3373"/>
                    </a:cubicBezTo>
                    <a:lnTo>
                      <a:pt x="580" y="3373"/>
                    </a:lnTo>
                    <a:cubicBezTo>
                      <a:pt x="585" y="3386"/>
                      <a:pt x="569" y="3399"/>
                      <a:pt x="543" y="3412"/>
                    </a:cubicBezTo>
                    <a:cubicBezTo>
                      <a:pt x="512" y="3397"/>
                      <a:pt x="528" y="3366"/>
                      <a:pt x="543" y="3350"/>
                    </a:cubicBezTo>
                    <a:cubicBezTo>
                      <a:pt x="559" y="3350"/>
                      <a:pt x="559" y="3366"/>
                      <a:pt x="574" y="3366"/>
                    </a:cubicBezTo>
                    <a:cubicBezTo>
                      <a:pt x="576" y="3368"/>
                      <a:pt x="578" y="3371"/>
                      <a:pt x="580" y="3373"/>
                    </a:cubicBezTo>
                    <a:lnTo>
                      <a:pt x="580" y="3373"/>
                    </a:lnTo>
                    <a:cubicBezTo>
                      <a:pt x="579" y="3371"/>
                      <a:pt x="577" y="3368"/>
                      <a:pt x="574" y="3366"/>
                    </a:cubicBezTo>
                    <a:lnTo>
                      <a:pt x="574" y="3366"/>
                    </a:lnTo>
                    <a:cubicBezTo>
                      <a:pt x="683" y="3459"/>
                      <a:pt x="745" y="3459"/>
                      <a:pt x="823" y="3598"/>
                    </a:cubicBezTo>
                    <a:cubicBezTo>
                      <a:pt x="931" y="3567"/>
                      <a:pt x="869" y="3490"/>
                      <a:pt x="807" y="3428"/>
                    </a:cubicBezTo>
                    <a:cubicBezTo>
                      <a:pt x="807" y="3412"/>
                      <a:pt x="807" y="3397"/>
                      <a:pt x="807" y="3381"/>
                    </a:cubicBezTo>
                    <a:cubicBezTo>
                      <a:pt x="807" y="3381"/>
                      <a:pt x="761" y="3319"/>
                      <a:pt x="714" y="3273"/>
                    </a:cubicBezTo>
                    <a:cubicBezTo>
                      <a:pt x="668" y="3211"/>
                      <a:pt x="621" y="3149"/>
                      <a:pt x="621" y="3149"/>
                    </a:cubicBezTo>
                    <a:lnTo>
                      <a:pt x="528" y="3086"/>
                    </a:lnTo>
                    <a:lnTo>
                      <a:pt x="528" y="3086"/>
                    </a:lnTo>
                    <a:cubicBezTo>
                      <a:pt x="528" y="3087"/>
                      <a:pt x="580" y="3280"/>
                      <a:pt x="589" y="3302"/>
                    </a:cubicBezTo>
                    <a:lnTo>
                      <a:pt x="589" y="3302"/>
                    </a:lnTo>
                    <a:cubicBezTo>
                      <a:pt x="581" y="3295"/>
                      <a:pt x="574" y="3292"/>
                      <a:pt x="567" y="3292"/>
                    </a:cubicBezTo>
                    <a:cubicBezTo>
                      <a:pt x="559" y="3292"/>
                      <a:pt x="551" y="3296"/>
                      <a:pt x="543" y="3304"/>
                    </a:cubicBezTo>
                    <a:cubicBezTo>
                      <a:pt x="543" y="3304"/>
                      <a:pt x="528" y="3288"/>
                      <a:pt x="512" y="3288"/>
                    </a:cubicBezTo>
                    <a:cubicBezTo>
                      <a:pt x="512" y="3288"/>
                      <a:pt x="512" y="3304"/>
                      <a:pt x="512" y="3304"/>
                    </a:cubicBezTo>
                    <a:cubicBezTo>
                      <a:pt x="497" y="3304"/>
                      <a:pt x="497" y="3304"/>
                      <a:pt x="481" y="3288"/>
                    </a:cubicBezTo>
                    <a:lnTo>
                      <a:pt x="481" y="3288"/>
                    </a:lnTo>
                    <a:cubicBezTo>
                      <a:pt x="481" y="3304"/>
                      <a:pt x="481" y="3319"/>
                      <a:pt x="497" y="3350"/>
                    </a:cubicBezTo>
                    <a:cubicBezTo>
                      <a:pt x="497" y="3366"/>
                      <a:pt x="481" y="3397"/>
                      <a:pt x="481" y="3412"/>
                    </a:cubicBezTo>
                    <a:cubicBezTo>
                      <a:pt x="481" y="3391"/>
                      <a:pt x="472" y="3383"/>
                      <a:pt x="459" y="3383"/>
                    </a:cubicBezTo>
                    <a:cubicBezTo>
                      <a:pt x="443" y="3383"/>
                      <a:pt x="421" y="3395"/>
                      <a:pt x="404" y="3412"/>
                    </a:cubicBezTo>
                    <a:cubicBezTo>
                      <a:pt x="382" y="3401"/>
                      <a:pt x="368" y="3390"/>
                      <a:pt x="356" y="3390"/>
                    </a:cubicBezTo>
                    <a:cubicBezTo>
                      <a:pt x="351" y="3390"/>
                      <a:pt x="346" y="3392"/>
                      <a:pt x="342" y="3397"/>
                    </a:cubicBezTo>
                    <a:cubicBezTo>
                      <a:pt x="357" y="3397"/>
                      <a:pt x="357" y="3412"/>
                      <a:pt x="373" y="3428"/>
                    </a:cubicBezTo>
                    <a:cubicBezTo>
                      <a:pt x="326" y="3474"/>
                      <a:pt x="280" y="3521"/>
                      <a:pt x="264" y="3552"/>
                    </a:cubicBezTo>
                    <a:cubicBezTo>
                      <a:pt x="280" y="3784"/>
                      <a:pt x="94" y="4064"/>
                      <a:pt x="1" y="4560"/>
                    </a:cubicBezTo>
                    <a:lnTo>
                      <a:pt x="2312" y="6266"/>
                    </a:lnTo>
                    <a:cubicBezTo>
                      <a:pt x="2343" y="6235"/>
                      <a:pt x="2389" y="6219"/>
                      <a:pt x="2420" y="6188"/>
                    </a:cubicBezTo>
                    <a:lnTo>
                      <a:pt x="2420" y="6188"/>
                    </a:lnTo>
                    <a:cubicBezTo>
                      <a:pt x="2374" y="6235"/>
                      <a:pt x="2296" y="6297"/>
                      <a:pt x="2358" y="6297"/>
                    </a:cubicBezTo>
                    <a:cubicBezTo>
                      <a:pt x="2606" y="6157"/>
                      <a:pt x="2777" y="6018"/>
                      <a:pt x="2916" y="5894"/>
                    </a:cubicBezTo>
                    <a:lnTo>
                      <a:pt x="3180" y="5987"/>
                    </a:lnTo>
                    <a:cubicBezTo>
                      <a:pt x="3211" y="5956"/>
                      <a:pt x="3242" y="5940"/>
                      <a:pt x="3289" y="5925"/>
                    </a:cubicBezTo>
                    <a:lnTo>
                      <a:pt x="3289" y="5925"/>
                    </a:lnTo>
                    <a:lnTo>
                      <a:pt x="3273" y="5956"/>
                    </a:lnTo>
                    <a:cubicBezTo>
                      <a:pt x="3435" y="5875"/>
                      <a:pt x="3399" y="5777"/>
                      <a:pt x="3312" y="5777"/>
                    </a:cubicBezTo>
                    <a:cubicBezTo>
                      <a:pt x="3282" y="5777"/>
                      <a:pt x="3247" y="5788"/>
                      <a:pt x="3211" y="5816"/>
                    </a:cubicBezTo>
                    <a:cubicBezTo>
                      <a:pt x="3211" y="5816"/>
                      <a:pt x="3227" y="5770"/>
                      <a:pt x="3258" y="5708"/>
                    </a:cubicBezTo>
                    <a:cubicBezTo>
                      <a:pt x="3273" y="5661"/>
                      <a:pt x="3304" y="5615"/>
                      <a:pt x="3304" y="5615"/>
                    </a:cubicBezTo>
                    <a:lnTo>
                      <a:pt x="3335" y="5630"/>
                    </a:lnTo>
                    <a:cubicBezTo>
                      <a:pt x="3351" y="5599"/>
                      <a:pt x="3351" y="5568"/>
                      <a:pt x="3366" y="5552"/>
                    </a:cubicBezTo>
                    <a:cubicBezTo>
                      <a:pt x="3397" y="5459"/>
                      <a:pt x="3413" y="5366"/>
                      <a:pt x="3428" y="5258"/>
                    </a:cubicBezTo>
                    <a:lnTo>
                      <a:pt x="3568" y="5335"/>
                    </a:lnTo>
                    <a:cubicBezTo>
                      <a:pt x="3599" y="5320"/>
                      <a:pt x="3614" y="5304"/>
                      <a:pt x="3630" y="5273"/>
                    </a:cubicBezTo>
                    <a:cubicBezTo>
                      <a:pt x="3692" y="5320"/>
                      <a:pt x="3754" y="5397"/>
                      <a:pt x="3769" y="5459"/>
                    </a:cubicBezTo>
                    <a:cubicBezTo>
                      <a:pt x="3769" y="5382"/>
                      <a:pt x="3800" y="5289"/>
                      <a:pt x="3832" y="5196"/>
                    </a:cubicBezTo>
                    <a:lnTo>
                      <a:pt x="3863" y="5211"/>
                    </a:lnTo>
                    <a:cubicBezTo>
                      <a:pt x="3925" y="5103"/>
                      <a:pt x="4049" y="4932"/>
                      <a:pt x="4157" y="4824"/>
                    </a:cubicBezTo>
                    <a:cubicBezTo>
                      <a:pt x="4148" y="4815"/>
                      <a:pt x="4138" y="4811"/>
                      <a:pt x="4128" y="4811"/>
                    </a:cubicBezTo>
                    <a:cubicBezTo>
                      <a:pt x="4099" y="4811"/>
                      <a:pt x="4065" y="4837"/>
                      <a:pt x="4037" y="4837"/>
                    </a:cubicBezTo>
                    <a:cubicBezTo>
                      <a:pt x="4023" y="4837"/>
                      <a:pt x="4011" y="4830"/>
                      <a:pt x="4002" y="4808"/>
                    </a:cubicBezTo>
                    <a:cubicBezTo>
                      <a:pt x="4049" y="4715"/>
                      <a:pt x="4126" y="4606"/>
                      <a:pt x="4157" y="4513"/>
                    </a:cubicBezTo>
                    <a:lnTo>
                      <a:pt x="4018" y="4513"/>
                    </a:lnTo>
                    <a:cubicBezTo>
                      <a:pt x="4018" y="4498"/>
                      <a:pt x="4033" y="4482"/>
                      <a:pt x="4033" y="4451"/>
                    </a:cubicBezTo>
                    <a:cubicBezTo>
                      <a:pt x="4056" y="4459"/>
                      <a:pt x="4084" y="4467"/>
                      <a:pt x="4107" y="4467"/>
                    </a:cubicBezTo>
                    <a:cubicBezTo>
                      <a:pt x="4130" y="4467"/>
                      <a:pt x="4149" y="4459"/>
                      <a:pt x="4157" y="4436"/>
                    </a:cubicBezTo>
                    <a:lnTo>
                      <a:pt x="4126" y="4420"/>
                    </a:lnTo>
                    <a:lnTo>
                      <a:pt x="4235" y="4281"/>
                    </a:lnTo>
                    <a:lnTo>
                      <a:pt x="4235" y="4281"/>
                    </a:lnTo>
                    <a:cubicBezTo>
                      <a:pt x="4250" y="4420"/>
                      <a:pt x="4018" y="4668"/>
                      <a:pt x="4188" y="4746"/>
                    </a:cubicBezTo>
                    <a:cubicBezTo>
                      <a:pt x="4281" y="4529"/>
                      <a:pt x="4390" y="4219"/>
                      <a:pt x="4405" y="3986"/>
                    </a:cubicBezTo>
                    <a:cubicBezTo>
                      <a:pt x="4529" y="3986"/>
                      <a:pt x="4545" y="3846"/>
                      <a:pt x="4622" y="3753"/>
                    </a:cubicBezTo>
                    <a:lnTo>
                      <a:pt x="4622" y="3753"/>
                    </a:lnTo>
                    <a:lnTo>
                      <a:pt x="4607" y="3877"/>
                    </a:lnTo>
                    <a:lnTo>
                      <a:pt x="4607" y="3831"/>
                    </a:lnTo>
                    <a:lnTo>
                      <a:pt x="4560" y="3908"/>
                    </a:lnTo>
                    <a:cubicBezTo>
                      <a:pt x="4572" y="3908"/>
                      <a:pt x="4603" y="3908"/>
                      <a:pt x="4616" y="3930"/>
                    </a:cubicBezTo>
                    <a:lnTo>
                      <a:pt x="4616" y="3930"/>
                    </a:lnTo>
                    <a:lnTo>
                      <a:pt x="4607" y="3893"/>
                    </a:lnTo>
                    <a:lnTo>
                      <a:pt x="4669" y="3815"/>
                    </a:lnTo>
                    <a:lnTo>
                      <a:pt x="4622" y="3753"/>
                    </a:lnTo>
                    <a:cubicBezTo>
                      <a:pt x="4638" y="3738"/>
                      <a:pt x="4654" y="3707"/>
                      <a:pt x="4685" y="3691"/>
                    </a:cubicBezTo>
                    <a:lnTo>
                      <a:pt x="4793" y="3707"/>
                    </a:lnTo>
                    <a:cubicBezTo>
                      <a:pt x="4793" y="3707"/>
                      <a:pt x="4809" y="3722"/>
                      <a:pt x="4809" y="3738"/>
                    </a:cubicBezTo>
                    <a:lnTo>
                      <a:pt x="4809" y="3738"/>
                    </a:lnTo>
                    <a:cubicBezTo>
                      <a:pt x="4814" y="3733"/>
                      <a:pt x="4819" y="3728"/>
                      <a:pt x="4824" y="3722"/>
                    </a:cubicBezTo>
                    <a:lnTo>
                      <a:pt x="4824" y="3722"/>
                    </a:lnTo>
                    <a:cubicBezTo>
                      <a:pt x="4917" y="3815"/>
                      <a:pt x="4747" y="3908"/>
                      <a:pt x="4871" y="4002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63" y="3904"/>
                      <a:pt x="4964" y="3914"/>
                      <a:pt x="4964" y="3924"/>
                    </a:cubicBezTo>
                    <a:cubicBezTo>
                      <a:pt x="4964" y="3908"/>
                      <a:pt x="4964" y="3908"/>
                      <a:pt x="4964" y="3893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58" y="3847"/>
                      <a:pt x="4943" y="3813"/>
                      <a:pt x="4917" y="3800"/>
                    </a:cubicBezTo>
                    <a:cubicBezTo>
                      <a:pt x="4855" y="3629"/>
                      <a:pt x="5041" y="3552"/>
                      <a:pt x="5119" y="3521"/>
                    </a:cubicBezTo>
                    <a:cubicBezTo>
                      <a:pt x="5130" y="3502"/>
                      <a:pt x="5145" y="3495"/>
                      <a:pt x="5162" y="3495"/>
                    </a:cubicBezTo>
                    <a:cubicBezTo>
                      <a:pt x="5212" y="3495"/>
                      <a:pt x="5281" y="3553"/>
                      <a:pt x="5337" y="3553"/>
                    </a:cubicBezTo>
                    <a:cubicBezTo>
                      <a:pt x="5342" y="3553"/>
                      <a:pt x="5347" y="3553"/>
                      <a:pt x="5351" y="3552"/>
                    </a:cubicBezTo>
                    <a:cubicBezTo>
                      <a:pt x="5336" y="3428"/>
                      <a:pt x="5196" y="3428"/>
                      <a:pt x="5165" y="3288"/>
                    </a:cubicBezTo>
                    <a:cubicBezTo>
                      <a:pt x="5178" y="3270"/>
                      <a:pt x="5190" y="3264"/>
                      <a:pt x="5200" y="3264"/>
                    </a:cubicBezTo>
                    <a:cubicBezTo>
                      <a:pt x="5205" y="3264"/>
                      <a:pt x="5210" y="3265"/>
                      <a:pt x="5214" y="3267"/>
                    </a:cubicBezTo>
                    <a:lnTo>
                      <a:pt x="5214" y="3267"/>
                    </a:lnTo>
                    <a:lnTo>
                      <a:pt x="5165" y="3195"/>
                    </a:lnTo>
                    <a:lnTo>
                      <a:pt x="5243" y="3211"/>
                    </a:lnTo>
                    <a:cubicBezTo>
                      <a:pt x="5305" y="3164"/>
                      <a:pt x="5320" y="3133"/>
                      <a:pt x="5320" y="3117"/>
                    </a:cubicBezTo>
                    <a:cubicBezTo>
                      <a:pt x="5320" y="3133"/>
                      <a:pt x="5320" y="3149"/>
                      <a:pt x="5320" y="3180"/>
                    </a:cubicBezTo>
                    <a:cubicBezTo>
                      <a:pt x="5367" y="3071"/>
                      <a:pt x="5413" y="2931"/>
                      <a:pt x="5460" y="2807"/>
                    </a:cubicBezTo>
                    <a:cubicBezTo>
                      <a:pt x="5476" y="2776"/>
                      <a:pt x="5476" y="2761"/>
                      <a:pt x="5491" y="2745"/>
                    </a:cubicBezTo>
                    <a:cubicBezTo>
                      <a:pt x="5539" y="2709"/>
                      <a:pt x="5587" y="2673"/>
                      <a:pt x="5628" y="2673"/>
                    </a:cubicBezTo>
                    <a:cubicBezTo>
                      <a:pt x="5640" y="2673"/>
                      <a:pt x="5651" y="2676"/>
                      <a:pt x="5662" y="2683"/>
                    </a:cubicBezTo>
                    <a:cubicBezTo>
                      <a:pt x="5693" y="2637"/>
                      <a:pt x="5724" y="2637"/>
                      <a:pt x="5662" y="2559"/>
                    </a:cubicBezTo>
                    <a:cubicBezTo>
                      <a:pt x="5656" y="2562"/>
                      <a:pt x="5651" y="2565"/>
                      <a:pt x="5646" y="2569"/>
                    </a:cubicBezTo>
                    <a:lnTo>
                      <a:pt x="5646" y="2569"/>
                    </a:lnTo>
                    <a:cubicBezTo>
                      <a:pt x="5646" y="2526"/>
                      <a:pt x="5646" y="2496"/>
                      <a:pt x="5631" y="2482"/>
                    </a:cubicBezTo>
                    <a:cubicBezTo>
                      <a:pt x="5662" y="2466"/>
                      <a:pt x="5708" y="2451"/>
                      <a:pt x="5739" y="2420"/>
                    </a:cubicBezTo>
                    <a:cubicBezTo>
                      <a:pt x="5739" y="2446"/>
                      <a:pt x="5751" y="2519"/>
                      <a:pt x="5754" y="2519"/>
                    </a:cubicBezTo>
                    <a:cubicBezTo>
                      <a:pt x="5754" y="2519"/>
                      <a:pt x="5755" y="2517"/>
                      <a:pt x="5755" y="2513"/>
                    </a:cubicBezTo>
                    <a:cubicBezTo>
                      <a:pt x="5817" y="2420"/>
                      <a:pt x="5925" y="2326"/>
                      <a:pt x="6003" y="2249"/>
                    </a:cubicBezTo>
                    <a:cubicBezTo>
                      <a:pt x="6080" y="2156"/>
                      <a:pt x="6204" y="2063"/>
                      <a:pt x="6267" y="1985"/>
                    </a:cubicBezTo>
                    <a:cubicBezTo>
                      <a:pt x="6215" y="1985"/>
                      <a:pt x="6217" y="2039"/>
                      <a:pt x="6156" y="2039"/>
                    </a:cubicBezTo>
                    <a:cubicBezTo>
                      <a:pt x="6144" y="2039"/>
                      <a:pt x="6130" y="2037"/>
                      <a:pt x="6111" y="2032"/>
                    </a:cubicBezTo>
                    <a:cubicBezTo>
                      <a:pt x="6096" y="1985"/>
                      <a:pt x="6142" y="1970"/>
                      <a:pt x="6158" y="1954"/>
                    </a:cubicBezTo>
                    <a:cubicBezTo>
                      <a:pt x="6147" y="1925"/>
                      <a:pt x="6137" y="1913"/>
                      <a:pt x="6126" y="1913"/>
                    </a:cubicBezTo>
                    <a:cubicBezTo>
                      <a:pt x="6095" y="1913"/>
                      <a:pt x="6058" y="2004"/>
                      <a:pt x="5982" y="2004"/>
                    </a:cubicBezTo>
                    <a:cubicBezTo>
                      <a:pt x="5974" y="2004"/>
                      <a:pt x="5965" y="2003"/>
                      <a:pt x="5956" y="2001"/>
                    </a:cubicBezTo>
                    <a:cubicBezTo>
                      <a:pt x="5956" y="2001"/>
                      <a:pt x="5987" y="1939"/>
                      <a:pt x="6018" y="1892"/>
                    </a:cubicBezTo>
                    <a:cubicBezTo>
                      <a:pt x="6049" y="1846"/>
                      <a:pt x="6080" y="1815"/>
                      <a:pt x="6080" y="1815"/>
                    </a:cubicBezTo>
                    <a:cubicBezTo>
                      <a:pt x="6080" y="1815"/>
                      <a:pt x="5961" y="1735"/>
                      <a:pt x="5943" y="1735"/>
                    </a:cubicBezTo>
                    <a:cubicBezTo>
                      <a:pt x="5943" y="1735"/>
                      <a:pt x="5942" y="1735"/>
                      <a:pt x="5942" y="1736"/>
                    </a:cubicBezTo>
                    <a:lnTo>
                      <a:pt x="5942" y="1736"/>
                    </a:lnTo>
                    <a:cubicBezTo>
                      <a:pt x="5951" y="1721"/>
                      <a:pt x="6024" y="1609"/>
                      <a:pt x="6111" y="1551"/>
                    </a:cubicBezTo>
                    <a:cubicBezTo>
                      <a:pt x="6158" y="1520"/>
                      <a:pt x="6204" y="1489"/>
                      <a:pt x="6235" y="1489"/>
                    </a:cubicBezTo>
                    <a:cubicBezTo>
                      <a:pt x="6267" y="1473"/>
                      <a:pt x="6282" y="1473"/>
                      <a:pt x="6282" y="1473"/>
                    </a:cubicBezTo>
                    <a:cubicBezTo>
                      <a:pt x="6235" y="1422"/>
                      <a:pt x="6184" y="1401"/>
                      <a:pt x="6133" y="1401"/>
                    </a:cubicBezTo>
                    <a:cubicBezTo>
                      <a:pt x="6030" y="1401"/>
                      <a:pt x="5930" y="1484"/>
                      <a:pt x="5879" y="1567"/>
                    </a:cubicBezTo>
                    <a:cubicBezTo>
                      <a:pt x="5832" y="1613"/>
                      <a:pt x="5786" y="1660"/>
                      <a:pt x="5739" y="1706"/>
                    </a:cubicBezTo>
                    <a:cubicBezTo>
                      <a:pt x="5724" y="1691"/>
                      <a:pt x="5708" y="1675"/>
                      <a:pt x="5693" y="1675"/>
                    </a:cubicBezTo>
                    <a:cubicBezTo>
                      <a:pt x="5674" y="1723"/>
                      <a:pt x="5655" y="1741"/>
                      <a:pt x="5639" y="1741"/>
                    </a:cubicBezTo>
                    <a:cubicBezTo>
                      <a:pt x="5629" y="1741"/>
                      <a:pt x="5621" y="1734"/>
                      <a:pt x="5615" y="1722"/>
                    </a:cubicBezTo>
                    <a:cubicBezTo>
                      <a:pt x="5600" y="1691"/>
                      <a:pt x="5584" y="1644"/>
                      <a:pt x="5569" y="1598"/>
                    </a:cubicBezTo>
                    <a:cubicBezTo>
                      <a:pt x="5569" y="1613"/>
                      <a:pt x="5553" y="1629"/>
                      <a:pt x="5553" y="1644"/>
                    </a:cubicBezTo>
                    <a:lnTo>
                      <a:pt x="5289" y="1442"/>
                    </a:lnTo>
                    <a:cubicBezTo>
                      <a:pt x="5274" y="1365"/>
                      <a:pt x="5227" y="1272"/>
                      <a:pt x="5212" y="1194"/>
                    </a:cubicBezTo>
                    <a:lnTo>
                      <a:pt x="5181" y="1163"/>
                    </a:lnTo>
                    <a:lnTo>
                      <a:pt x="4948" y="1163"/>
                    </a:lnTo>
                    <a:lnTo>
                      <a:pt x="3723" y="186"/>
                    </a:lnTo>
                    <a:cubicBezTo>
                      <a:pt x="3672" y="211"/>
                      <a:pt x="3622" y="237"/>
                      <a:pt x="3681" y="237"/>
                    </a:cubicBezTo>
                    <a:cubicBezTo>
                      <a:pt x="3694" y="237"/>
                      <a:pt x="3713" y="236"/>
                      <a:pt x="3738" y="233"/>
                    </a:cubicBezTo>
                    <a:lnTo>
                      <a:pt x="4886" y="1163"/>
                    </a:lnTo>
                    <a:lnTo>
                      <a:pt x="4700" y="1148"/>
                    </a:lnTo>
                    <a:lnTo>
                      <a:pt x="4685" y="1148"/>
                    </a:lnTo>
                    <a:lnTo>
                      <a:pt x="3754" y="403"/>
                    </a:lnTo>
                    <a:cubicBezTo>
                      <a:pt x="3661" y="450"/>
                      <a:pt x="3521" y="496"/>
                      <a:pt x="3382" y="512"/>
                    </a:cubicBezTo>
                    <a:cubicBezTo>
                      <a:pt x="3366" y="419"/>
                      <a:pt x="3676" y="372"/>
                      <a:pt x="3444" y="341"/>
                    </a:cubicBezTo>
                    <a:lnTo>
                      <a:pt x="3444" y="341"/>
                    </a:lnTo>
                    <a:cubicBezTo>
                      <a:pt x="3351" y="419"/>
                      <a:pt x="3289" y="450"/>
                      <a:pt x="3258" y="481"/>
                    </a:cubicBezTo>
                    <a:cubicBezTo>
                      <a:pt x="3227" y="496"/>
                      <a:pt x="3227" y="512"/>
                      <a:pt x="3289" y="574"/>
                    </a:cubicBezTo>
                    <a:lnTo>
                      <a:pt x="3273" y="574"/>
                    </a:lnTo>
                    <a:lnTo>
                      <a:pt x="2994" y="465"/>
                    </a:lnTo>
                    <a:cubicBezTo>
                      <a:pt x="3025" y="450"/>
                      <a:pt x="3041" y="419"/>
                      <a:pt x="3056" y="403"/>
                    </a:cubicBezTo>
                    <a:cubicBezTo>
                      <a:pt x="3072" y="372"/>
                      <a:pt x="3087" y="341"/>
                      <a:pt x="3118" y="310"/>
                    </a:cubicBezTo>
                    <a:cubicBezTo>
                      <a:pt x="3134" y="279"/>
                      <a:pt x="3149" y="248"/>
                      <a:pt x="3227" y="202"/>
                    </a:cubicBezTo>
                    <a:cubicBezTo>
                      <a:pt x="3227" y="155"/>
                      <a:pt x="3165" y="140"/>
                      <a:pt x="3103" y="140"/>
                    </a:cubicBezTo>
                    <a:cubicBezTo>
                      <a:pt x="3056" y="155"/>
                      <a:pt x="2978" y="171"/>
                      <a:pt x="2901" y="202"/>
                    </a:cubicBezTo>
                    <a:cubicBezTo>
                      <a:pt x="2823" y="233"/>
                      <a:pt x="2746" y="264"/>
                      <a:pt x="2668" y="279"/>
                    </a:cubicBezTo>
                    <a:cubicBezTo>
                      <a:pt x="2637" y="295"/>
                      <a:pt x="2606" y="295"/>
                      <a:pt x="2575" y="310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27"/>
              <p:cNvSpPr/>
              <p:nvPr/>
            </p:nvSpPr>
            <p:spPr>
              <a:xfrm>
                <a:off x="3562800" y="7189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16"/>
                      <a:pt x="32" y="16"/>
                      <a:pt x="32" y="32"/>
                    </a:cubicBezTo>
                    <a:lnTo>
                      <a:pt x="47" y="32"/>
                    </a:lnTo>
                    <a:lnTo>
                      <a:pt x="32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27"/>
              <p:cNvSpPr/>
              <p:nvPr/>
            </p:nvSpPr>
            <p:spPr>
              <a:xfrm>
                <a:off x="3563975" y="7196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31" y="32"/>
                      <a:pt x="47" y="32"/>
                    </a:cubicBezTo>
                    <a:cubicBezTo>
                      <a:pt x="31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27"/>
              <p:cNvSpPr/>
              <p:nvPr/>
            </p:nvSpPr>
            <p:spPr>
              <a:xfrm>
                <a:off x="3643075" y="685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27"/>
              <p:cNvSpPr/>
              <p:nvPr/>
            </p:nvSpPr>
            <p:spPr>
              <a:xfrm>
                <a:off x="3561650" y="71812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"/>
                      <a:pt x="31" y="16"/>
                      <a:pt x="47" y="3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27"/>
              <p:cNvSpPr/>
              <p:nvPr/>
            </p:nvSpPr>
            <p:spPr>
              <a:xfrm>
                <a:off x="3572875" y="728225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lnTo>
                      <a:pt x="5" y="16"/>
                    </a:lnTo>
                    <a:cubicBezTo>
                      <a:pt x="3" y="11"/>
                      <a:pt x="1" y="5"/>
                      <a:pt x="1" y="0"/>
                    </a:cubicBezTo>
                    <a:close/>
                    <a:moveTo>
                      <a:pt x="5" y="16"/>
                    </a:moveTo>
                    <a:cubicBezTo>
                      <a:pt x="10" y="26"/>
                      <a:pt x="16" y="36"/>
                      <a:pt x="16" y="47"/>
                    </a:cubicBezTo>
                    <a:cubicBezTo>
                      <a:pt x="16" y="33"/>
                      <a:pt x="16" y="19"/>
                      <a:pt x="5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27"/>
              <p:cNvSpPr/>
              <p:nvPr/>
            </p:nvSpPr>
            <p:spPr>
              <a:xfrm>
                <a:off x="3572875" y="728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27"/>
              <p:cNvSpPr/>
              <p:nvPr/>
            </p:nvSpPr>
            <p:spPr>
              <a:xfrm>
                <a:off x="3570950" y="7262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27"/>
              <p:cNvSpPr/>
              <p:nvPr/>
            </p:nvSpPr>
            <p:spPr>
              <a:xfrm>
                <a:off x="3586850" y="737525"/>
                <a:ext cx="27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31"/>
                      <a:pt x="78" y="47"/>
                      <a:pt x="109" y="78"/>
                    </a:cubicBezTo>
                    <a:lnTo>
                      <a:pt x="109" y="78"/>
                    </a:lnTo>
                    <a:cubicBezTo>
                      <a:pt x="78" y="47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27"/>
              <p:cNvSpPr/>
              <p:nvPr/>
            </p:nvSpPr>
            <p:spPr>
              <a:xfrm>
                <a:off x="3573275" y="729375"/>
                <a:ext cx="622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56" extrusionOk="0">
                    <a:moveTo>
                      <a:pt x="0" y="1"/>
                    </a:moveTo>
                    <a:cubicBezTo>
                      <a:pt x="78" y="47"/>
                      <a:pt x="171" y="94"/>
                      <a:pt x="249" y="156"/>
                    </a:cubicBezTo>
                    <a:cubicBezTo>
                      <a:pt x="171" y="94"/>
                      <a:pt x="93" y="47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27"/>
              <p:cNvSpPr/>
              <p:nvPr/>
            </p:nvSpPr>
            <p:spPr>
              <a:xfrm>
                <a:off x="3608550" y="750325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27"/>
              <p:cNvSpPr/>
              <p:nvPr/>
            </p:nvSpPr>
            <p:spPr>
              <a:xfrm>
                <a:off x="3606625" y="748775"/>
                <a:ext cx="31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8" extrusionOk="0">
                    <a:moveTo>
                      <a:pt x="0" y="47"/>
                    </a:moveTo>
                    <a:lnTo>
                      <a:pt x="0" y="47"/>
                    </a:lnTo>
                    <a:cubicBezTo>
                      <a:pt x="16" y="62"/>
                      <a:pt x="47" y="62"/>
                      <a:pt x="62" y="62"/>
                    </a:cubicBezTo>
                    <a:cubicBezTo>
                      <a:pt x="43" y="58"/>
                      <a:pt x="23" y="54"/>
                      <a:pt x="0" y="47"/>
                    </a:cubicBezTo>
                    <a:close/>
                    <a:moveTo>
                      <a:pt x="47" y="0"/>
                    </a:moveTo>
                    <a:cubicBezTo>
                      <a:pt x="47" y="31"/>
                      <a:pt x="62" y="31"/>
                      <a:pt x="62" y="31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2" y="62"/>
                    </a:lnTo>
                    <a:cubicBezTo>
                      <a:pt x="82" y="66"/>
                      <a:pt x="101" y="70"/>
                      <a:pt x="124" y="78"/>
                    </a:cubicBezTo>
                    <a:cubicBezTo>
                      <a:pt x="109" y="47"/>
                      <a:pt x="93" y="16"/>
                      <a:pt x="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27"/>
              <p:cNvSpPr/>
              <p:nvPr/>
            </p:nvSpPr>
            <p:spPr>
              <a:xfrm>
                <a:off x="3572500" y="727825"/>
                <a:ext cx="8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63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cubicBezTo>
                      <a:pt x="6" y="16"/>
                      <a:pt x="12" y="18"/>
                      <a:pt x="17" y="22"/>
                    </a:cubicBezTo>
                    <a:lnTo>
                      <a:pt x="17" y="22"/>
                    </a:lnTo>
                    <a:cubicBezTo>
                      <a:pt x="12" y="14"/>
                      <a:pt x="6" y="6"/>
                      <a:pt x="0" y="1"/>
                    </a:cubicBezTo>
                    <a:close/>
                    <a:moveTo>
                      <a:pt x="17" y="22"/>
                    </a:moveTo>
                    <a:cubicBezTo>
                      <a:pt x="25" y="37"/>
                      <a:pt x="31" y="53"/>
                      <a:pt x="31" y="63"/>
                    </a:cubicBezTo>
                    <a:cubicBezTo>
                      <a:pt x="31" y="43"/>
                      <a:pt x="25" y="30"/>
                      <a:pt x="17" y="2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27"/>
              <p:cNvSpPr/>
              <p:nvPr/>
            </p:nvSpPr>
            <p:spPr>
              <a:xfrm>
                <a:off x="3591525" y="740625"/>
                <a:ext cx="23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3" h="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16"/>
                      <a:pt x="62" y="32"/>
                      <a:pt x="92" y="62"/>
                    </a:cubicBezTo>
                    <a:cubicBezTo>
                      <a:pt x="92" y="62"/>
                      <a:pt x="92" y="47"/>
                      <a:pt x="92" y="47"/>
                    </a:cubicBezTo>
                    <a:cubicBezTo>
                      <a:pt x="62" y="32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27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27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27"/>
              <p:cNvSpPr/>
              <p:nvPr/>
            </p:nvSpPr>
            <p:spPr>
              <a:xfrm>
                <a:off x="3571725" y="72705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16" y="1"/>
                      <a:pt x="0" y="1"/>
                    </a:cubicBezTo>
                    <a:close/>
                    <a:moveTo>
                      <a:pt x="16" y="16"/>
                    </a:moveTo>
                    <a:lnTo>
                      <a:pt x="31" y="47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16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27"/>
              <p:cNvSpPr/>
              <p:nvPr/>
            </p:nvSpPr>
            <p:spPr>
              <a:xfrm>
                <a:off x="3624450" y="650675"/>
                <a:ext cx="19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32" extrusionOk="0">
                    <a:moveTo>
                      <a:pt x="1" y="0"/>
                    </a:moveTo>
                    <a:cubicBezTo>
                      <a:pt x="16" y="0"/>
                      <a:pt x="47" y="16"/>
                      <a:pt x="78" y="31"/>
                    </a:cubicBezTo>
                    <a:cubicBezTo>
                      <a:pt x="78" y="31"/>
                      <a:pt x="78" y="16"/>
                      <a:pt x="78" y="16"/>
                    </a:cubicBezTo>
                    <a:cubicBezTo>
                      <a:pt x="47" y="1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27"/>
              <p:cNvSpPr/>
              <p:nvPr/>
            </p:nvSpPr>
            <p:spPr>
              <a:xfrm>
                <a:off x="3627175" y="649125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16"/>
                      <a:pt x="31" y="16"/>
                      <a:pt x="47" y="1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27"/>
              <p:cNvSpPr/>
              <p:nvPr/>
            </p:nvSpPr>
            <p:spPr>
              <a:xfrm>
                <a:off x="3572500" y="7282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0" y="0"/>
                    </a:cubicBezTo>
                    <a:lnTo>
                      <a:pt x="0" y="0"/>
                    </a:ln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27"/>
              <p:cNvSpPr/>
              <p:nvPr/>
            </p:nvSpPr>
            <p:spPr>
              <a:xfrm>
                <a:off x="3626400" y="649125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0"/>
                    </a:moveTo>
                    <a:cubicBezTo>
                      <a:pt x="16" y="0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27"/>
              <p:cNvSpPr/>
              <p:nvPr/>
            </p:nvSpPr>
            <p:spPr>
              <a:xfrm>
                <a:off x="3566675" y="722000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27"/>
              <p:cNvSpPr/>
              <p:nvPr/>
            </p:nvSpPr>
            <p:spPr>
              <a:xfrm>
                <a:off x="3624850" y="647950"/>
                <a:ext cx="11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8" extrusionOk="0">
                    <a:moveTo>
                      <a:pt x="16" y="1"/>
                    </a:moveTo>
                    <a:cubicBezTo>
                      <a:pt x="16" y="16"/>
                      <a:pt x="0" y="16"/>
                      <a:pt x="0" y="32"/>
                    </a:cubicBezTo>
                    <a:cubicBezTo>
                      <a:pt x="0" y="32"/>
                      <a:pt x="16" y="32"/>
                      <a:pt x="16" y="47"/>
                    </a:cubicBezTo>
                    <a:cubicBezTo>
                      <a:pt x="31" y="47"/>
                      <a:pt x="31" y="32"/>
                      <a:pt x="47" y="16"/>
                    </a:cubicBezTo>
                    <a:cubicBezTo>
                      <a:pt x="31" y="16"/>
                      <a:pt x="31" y="16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27"/>
              <p:cNvSpPr/>
              <p:nvPr/>
            </p:nvSpPr>
            <p:spPr>
              <a:xfrm>
                <a:off x="3624850" y="649900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16" y="16"/>
                      <a:pt x="0" y="31"/>
                    </a:cubicBezTo>
                    <a:cubicBezTo>
                      <a:pt x="16" y="31"/>
                      <a:pt x="47" y="47"/>
                      <a:pt x="62" y="47"/>
                    </a:cubicBezTo>
                    <a:cubicBezTo>
                      <a:pt x="62" y="31"/>
                      <a:pt x="47" y="16"/>
                      <a:pt x="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27"/>
              <p:cNvSpPr/>
              <p:nvPr/>
            </p:nvSpPr>
            <p:spPr>
              <a:xfrm>
                <a:off x="3606625" y="749925"/>
                <a:ext cx="19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7" extrusionOk="0">
                    <a:moveTo>
                      <a:pt x="0" y="1"/>
                    </a:moveTo>
                    <a:cubicBezTo>
                      <a:pt x="31" y="16"/>
                      <a:pt x="62" y="16"/>
                      <a:pt x="78" y="16"/>
                    </a:cubicBezTo>
                    <a:cubicBezTo>
                      <a:pt x="62" y="16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27"/>
              <p:cNvSpPr/>
              <p:nvPr/>
            </p:nvSpPr>
            <p:spPr>
              <a:xfrm>
                <a:off x="3626000" y="64757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27"/>
              <p:cNvSpPr/>
              <p:nvPr/>
            </p:nvSpPr>
            <p:spPr>
              <a:xfrm>
                <a:off x="3571725" y="72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27"/>
              <p:cNvSpPr/>
              <p:nvPr/>
            </p:nvSpPr>
            <p:spPr>
              <a:xfrm>
                <a:off x="3570950" y="725900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" y="1"/>
                    </a:moveTo>
                    <a:cubicBezTo>
                      <a:pt x="16" y="16"/>
                      <a:pt x="31" y="31"/>
                      <a:pt x="31" y="47"/>
                    </a:cubicBezTo>
                    <a:cubicBezTo>
                      <a:pt x="31" y="47"/>
                      <a:pt x="31" y="47"/>
                      <a:pt x="31" y="31"/>
                    </a:cubicBezTo>
                    <a:cubicBezTo>
                      <a:pt x="16" y="16"/>
                      <a:pt x="16" y="1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27"/>
              <p:cNvSpPr/>
              <p:nvPr/>
            </p:nvSpPr>
            <p:spPr>
              <a:xfrm>
                <a:off x="3658975" y="719100"/>
                <a:ext cx="3125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50" extrusionOk="0">
                    <a:moveTo>
                      <a:pt x="31" y="0"/>
                    </a:moveTo>
                    <a:cubicBezTo>
                      <a:pt x="23" y="0"/>
                      <a:pt x="13" y="3"/>
                      <a:pt x="0" y="8"/>
                    </a:cubicBezTo>
                    <a:cubicBezTo>
                      <a:pt x="29" y="52"/>
                      <a:pt x="17" y="149"/>
                      <a:pt x="104" y="149"/>
                    </a:cubicBezTo>
                    <a:cubicBezTo>
                      <a:pt x="110" y="149"/>
                      <a:pt x="117" y="149"/>
                      <a:pt x="124" y="148"/>
                    </a:cubicBezTo>
                    <a:cubicBezTo>
                      <a:pt x="28" y="134"/>
                      <a:pt x="89" y="0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27"/>
              <p:cNvSpPr/>
              <p:nvPr/>
            </p:nvSpPr>
            <p:spPr>
              <a:xfrm>
                <a:off x="3628125" y="760400"/>
                <a:ext cx="44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43" extrusionOk="0">
                    <a:moveTo>
                      <a:pt x="40" y="0"/>
                    </a:moveTo>
                    <a:cubicBezTo>
                      <a:pt x="51" y="3"/>
                      <a:pt x="64" y="5"/>
                      <a:pt x="76" y="7"/>
                    </a:cubicBezTo>
                    <a:lnTo>
                      <a:pt x="76" y="7"/>
                    </a:lnTo>
                    <a:cubicBezTo>
                      <a:pt x="68" y="3"/>
                      <a:pt x="57" y="0"/>
                      <a:pt x="40" y="0"/>
                    </a:cubicBezTo>
                    <a:close/>
                    <a:moveTo>
                      <a:pt x="76" y="7"/>
                    </a:moveTo>
                    <a:lnTo>
                      <a:pt x="76" y="7"/>
                    </a:lnTo>
                    <a:cubicBezTo>
                      <a:pt x="128" y="35"/>
                      <a:pt x="1" y="142"/>
                      <a:pt x="44" y="142"/>
                    </a:cubicBezTo>
                    <a:cubicBezTo>
                      <a:pt x="54" y="142"/>
                      <a:pt x="72" y="137"/>
                      <a:pt x="102" y="124"/>
                    </a:cubicBezTo>
                    <a:cubicBezTo>
                      <a:pt x="178" y="23"/>
                      <a:pt x="130" y="15"/>
                      <a:pt x="76" y="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27"/>
              <p:cNvSpPr/>
              <p:nvPr/>
            </p:nvSpPr>
            <p:spPr>
              <a:xfrm>
                <a:off x="3569775" y="655325"/>
                <a:ext cx="257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38" extrusionOk="0">
                    <a:moveTo>
                      <a:pt x="78" y="0"/>
                    </a:moveTo>
                    <a:lnTo>
                      <a:pt x="1" y="109"/>
                    </a:lnTo>
                    <a:cubicBezTo>
                      <a:pt x="7" y="105"/>
                      <a:pt x="14" y="103"/>
                      <a:pt x="20" y="103"/>
                    </a:cubicBezTo>
                    <a:cubicBezTo>
                      <a:pt x="52" y="103"/>
                      <a:pt x="87" y="137"/>
                      <a:pt x="98" y="137"/>
                    </a:cubicBezTo>
                    <a:cubicBezTo>
                      <a:pt x="103" y="137"/>
                      <a:pt x="102" y="130"/>
                      <a:pt x="94" y="109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27"/>
              <p:cNvSpPr/>
              <p:nvPr/>
            </p:nvSpPr>
            <p:spPr>
              <a:xfrm>
                <a:off x="3579475" y="677425"/>
                <a:ext cx="12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40" extrusionOk="0">
                    <a:moveTo>
                      <a:pt x="47" y="0"/>
                    </a:moveTo>
                    <a:lnTo>
                      <a:pt x="32" y="16"/>
                    </a:lnTo>
                    <a:lnTo>
                      <a:pt x="1" y="140"/>
                    </a:lnTo>
                    <a:lnTo>
                      <a:pt x="47" y="0"/>
                    </a:lnTo>
                    <a:close/>
                    <a:moveTo>
                      <a:pt x="1" y="140"/>
                    </a:moveTo>
                    <a:lnTo>
                      <a:pt x="1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27"/>
              <p:cNvSpPr/>
              <p:nvPr/>
            </p:nvSpPr>
            <p:spPr>
              <a:xfrm>
                <a:off x="3654300" y="749425"/>
                <a:ext cx="61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47" extrusionOk="0">
                    <a:moveTo>
                      <a:pt x="100" y="1"/>
                    </a:moveTo>
                    <a:cubicBezTo>
                      <a:pt x="42" y="1"/>
                      <a:pt x="1" y="119"/>
                      <a:pt x="1" y="145"/>
                    </a:cubicBezTo>
                    <a:lnTo>
                      <a:pt x="203" y="346"/>
                    </a:lnTo>
                    <a:cubicBezTo>
                      <a:pt x="245" y="204"/>
                      <a:pt x="158" y="127"/>
                      <a:pt x="71" y="127"/>
                    </a:cubicBezTo>
                    <a:cubicBezTo>
                      <a:pt x="63" y="127"/>
                      <a:pt x="55" y="128"/>
                      <a:pt x="47" y="129"/>
                    </a:cubicBezTo>
                    <a:cubicBezTo>
                      <a:pt x="57" y="85"/>
                      <a:pt x="77" y="73"/>
                      <a:pt x="96" y="73"/>
                    </a:cubicBezTo>
                    <a:cubicBezTo>
                      <a:pt x="117" y="73"/>
                      <a:pt x="139" y="87"/>
                      <a:pt x="150" y="87"/>
                    </a:cubicBezTo>
                    <a:cubicBezTo>
                      <a:pt x="161" y="87"/>
                      <a:pt x="162" y="73"/>
                      <a:pt x="140" y="21"/>
                    </a:cubicBezTo>
                    <a:cubicBezTo>
                      <a:pt x="126" y="7"/>
                      <a:pt x="113" y="1"/>
                      <a:pt x="10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27"/>
              <p:cNvSpPr/>
              <p:nvPr/>
            </p:nvSpPr>
            <p:spPr>
              <a:xfrm>
                <a:off x="3610875" y="625850"/>
                <a:ext cx="662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55" extrusionOk="0">
                    <a:moveTo>
                      <a:pt x="264" y="1"/>
                    </a:moveTo>
                    <a:cubicBezTo>
                      <a:pt x="125" y="47"/>
                      <a:pt x="78" y="78"/>
                      <a:pt x="1" y="140"/>
                    </a:cubicBezTo>
                    <a:cubicBezTo>
                      <a:pt x="11" y="150"/>
                      <a:pt x="22" y="155"/>
                      <a:pt x="34" y="155"/>
                    </a:cubicBezTo>
                    <a:cubicBezTo>
                      <a:pt x="94" y="155"/>
                      <a:pt x="174" y="40"/>
                      <a:pt x="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27"/>
              <p:cNvSpPr/>
              <p:nvPr/>
            </p:nvSpPr>
            <p:spPr>
              <a:xfrm>
                <a:off x="3654700" y="760400"/>
                <a:ext cx="19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7" extrusionOk="0">
                    <a:moveTo>
                      <a:pt x="78" y="0"/>
                    </a:moveTo>
                    <a:cubicBezTo>
                      <a:pt x="47" y="31"/>
                      <a:pt x="16" y="47"/>
                      <a:pt x="0" y="93"/>
                    </a:cubicBezTo>
                    <a:cubicBezTo>
                      <a:pt x="9" y="102"/>
                      <a:pt x="17" y="106"/>
                      <a:pt x="24" y="106"/>
                    </a:cubicBezTo>
                    <a:cubicBezTo>
                      <a:pt x="53" y="106"/>
                      <a:pt x="65" y="38"/>
                      <a:pt x="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27"/>
              <p:cNvSpPr/>
              <p:nvPr/>
            </p:nvSpPr>
            <p:spPr>
              <a:xfrm>
                <a:off x="3691925" y="710200"/>
                <a:ext cx="195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" extrusionOk="0">
                    <a:moveTo>
                      <a:pt x="17" y="1"/>
                    </a:moveTo>
                    <a:cubicBezTo>
                      <a:pt x="11" y="1"/>
                      <a:pt x="6" y="3"/>
                      <a:pt x="0" y="8"/>
                    </a:cubicBezTo>
                    <a:lnTo>
                      <a:pt x="78" y="8"/>
                    </a:lnTo>
                    <a:cubicBezTo>
                      <a:pt x="47" y="8"/>
                      <a:pt x="30" y="1"/>
                      <a:pt x="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27"/>
              <p:cNvSpPr/>
              <p:nvPr/>
            </p:nvSpPr>
            <p:spPr>
              <a:xfrm>
                <a:off x="3682225" y="657200"/>
                <a:ext cx="85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05" extrusionOk="0">
                    <a:moveTo>
                      <a:pt x="340" y="1"/>
                    </a:moveTo>
                    <a:cubicBezTo>
                      <a:pt x="338" y="1"/>
                      <a:pt x="334" y="2"/>
                      <a:pt x="329" y="5"/>
                    </a:cubicBezTo>
                    <a:lnTo>
                      <a:pt x="329" y="5"/>
                    </a:lnTo>
                    <a:cubicBezTo>
                      <a:pt x="334" y="4"/>
                      <a:pt x="338" y="3"/>
                      <a:pt x="342" y="3"/>
                    </a:cubicBezTo>
                    <a:cubicBezTo>
                      <a:pt x="342" y="1"/>
                      <a:pt x="341" y="1"/>
                      <a:pt x="340" y="1"/>
                    </a:cubicBezTo>
                    <a:close/>
                    <a:moveTo>
                      <a:pt x="329" y="5"/>
                    </a:moveTo>
                    <a:lnTo>
                      <a:pt x="329" y="5"/>
                    </a:lnTo>
                    <a:cubicBezTo>
                      <a:pt x="218" y="24"/>
                      <a:pt x="30" y="100"/>
                      <a:pt x="1" y="204"/>
                    </a:cubicBezTo>
                    <a:cubicBezTo>
                      <a:pt x="32" y="111"/>
                      <a:pt x="218" y="127"/>
                      <a:pt x="249" y="49"/>
                    </a:cubicBezTo>
                    <a:lnTo>
                      <a:pt x="249" y="65"/>
                    </a:lnTo>
                    <a:cubicBezTo>
                      <a:pt x="249" y="65"/>
                      <a:pt x="304" y="19"/>
                      <a:pt x="329" y="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27"/>
              <p:cNvSpPr/>
              <p:nvPr/>
            </p:nvSpPr>
            <p:spPr>
              <a:xfrm>
                <a:off x="3706275" y="975975"/>
                <a:ext cx="116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13" extrusionOk="0">
                    <a:moveTo>
                      <a:pt x="217" y="1"/>
                    </a:moveTo>
                    <a:cubicBezTo>
                      <a:pt x="216" y="4"/>
                      <a:pt x="216" y="8"/>
                      <a:pt x="215" y="11"/>
                    </a:cubicBezTo>
                    <a:lnTo>
                      <a:pt x="215" y="11"/>
                    </a:lnTo>
                    <a:cubicBezTo>
                      <a:pt x="216" y="8"/>
                      <a:pt x="217" y="4"/>
                      <a:pt x="217" y="1"/>
                    </a:cubicBezTo>
                    <a:close/>
                    <a:moveTo>
                      <a:pt x="215" y="11"/>
                    </a:moveTo>
                    <a:lnTo>
                      <a:pt x="215" y="11"/>
                    </a:lnTo>
                    <a:cubicBezTo>
                      <a:pt x="210" y="23"/>
                      <a:pt x="198" y="32"/>
                      <a:pt x="186" y="32"/>
                    </a:cubicBezTo>
                    <a:cubicBezTo>
                      <a:pt x="178" y="57"/>
                      <a:pt x="146" y="69"/>
                      <a:pt x="116" y="69"/>
                    </a:cubicBezTo>
                    <a:cubicBezTo>
                      <a:pt x="92" y="69"/>
                      <a:pt x="69" y="61"/>
                      <a:pt x="62" y="47"/>
                    </a:cubicBezTo>
                    <a:lnTo>
                      <a:pt x="62" y="47"/>
                    </a:lnTo>
                    <a:cubicBezTo>
                      <a:pt x="93" y="171"/>
                      <a:pt x="0" y="140"/>
                      <a:pt x="155" y="218"/>
                    </a:cubicBezTo>
                    <a:cubicBezTo>
                      <a:pt x="188" y="258"/>
                      <a:pt x="169" y="282"/>
                      <a:pt x="138" y="282"/>
                    </a:cubicBezTo>
                    <a:cubicBezTo>
                      <a:pt x="109" y="282"/>
                      <a:pt x="69" y="262"/>
                      <a:pt x="47" y="218"/>
                    </a:cubicBezTo>
                    <a:lnTo>
                      <a:pt x="47" y="218"/>
                    </a:lnTo>
                    <a:cubicBezTo>
                      <a:pt x="47" y="233"/>
                      <a:pt x="93" y="404"/>
                      <a:pt x="93" y="404"/>
                    </a:cubicBezTo>
                    <a:cubicBezTo>
                      <a:pt x="93" y="404"/>
                      <a:pt x="140" y="326"/>
                      <a:pt x="155" y="326"/>
                    </a:cubicBezTo>
                    <a:lnTo>
                      <a:pt x="155" y="326"/>
                    </a:lnTo>
                    <a:cubicBezTo>
                      <a:pt x="279" y="404"/>
                      <a:pt x="62" y="451"/>
                      <a:pt x="233" y="513"/>
                    </a:cubicBezTo>
                    <a:cubicBezTo>
                      <a:pt x="233" y="513"/>
                      <a:pt x="233" y="482"/>
                      <a:pt x="233" y="451"/>
                    </a:cubicBezTo>
                    <a:cubicBezTo>
                      <a:pt x="248" y="404"/>
                      <a:pt x="248" y="373"/>
                      <a:pt x="248" y="373"/>
                    </a:cubicBezTo>
                    <a:lnTo>
                      <a:pt x="295" y="404"/>
                    </a:lnTo>
                    <a:cubicBezTo>
                      <a:pt x="248" y="357"/>
                      <a:pt x="295" y="295"/>
                      <a:pt x="326" y="280"/>
                    </a:cubicBezTo>
                    <a:cubicBezTo>
                      <a:pt x="357" y="295"/>
                      <a:pt x="388" y="311"/>
                      <a:pt x="388" y="342"/>
                    </a:cubicBezTo>
                    <a:cubicBezTo>
                      <a:pt x="464" y="190"/>
                      <a:pt x="182" y="187"/>
                      <a:pt x="215" y="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27"/>
              <p:cNvSpPr/>
              <p:nvPr/>
            </p:nvSpPr>
            <p:spPr>
              <a:xfrm>
                <a:off x="3627550" y="910850"/>
                <a:ext cx="31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71" extrusionOk="0">
                    <a:moveTo>
                      <a:pt x="32" y="0"/>
                    </a:moveTo>
                    <a:cubicBezTo>
                      <a:pt x="16" y="16"/>
                      <a:pt x="16" y="31"/>
                      <a:pt x="1" y="31"/>
                    </a:cubicBezTo>
                    <a:cubicBezTo>
                      <a:pt x="32" y="78"/>
                      <a:pt x="63" y="124"/>
                      <a:pt x="94" y="171"/>
                    </a:cubicBezTo>
                    <a:cubicBezTo>
                      <a:pt x="109" y="171"/>
                      <a:pt x="109" y="155"/>
                      <a:pt x="125" y="140"/>
                    </a:cubicBezTo>
                    <a:cubicBezTo>
                      <a:pt x="94" y="93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27"/>
              <p:cNvSpPr/>
              <p:nvPr/>
            </p:nvSpPr>
            <p:spPr>
              <a:xfrm>
                <a:off x="3629500" y="915100"/>
                <a:ext cx="27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1" extrusionOk="0">
                    <a:moveTo>
                      <a:pt x="16" y="1"/>
                    </a:moveTo>
                    <a:cubicBezTo>
                      <a:pt x="16" y="1"/>
                      <a:pt x="16" y="16"/>
                      <a:pt x="0" y="16"/>
                    </a:cubicBezTo>
                    <a:cubicBezTo>
                      <a:pt x="31" y="63"/>
                      <a:pt x="47" y="94"/>
                      <a:pt x="78" y="125"/>
                    </a:cubicBezTo>
                    <a:cubicBezTo>
                      <a:pt x="93" y="125"/>
                      <a:pt x="93" y="140"/>
                      <a:pt x="109" y="140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27"/>
              <p:cNvSpPr/>
              <p:nvPr/>
            </p:nvSpPr>
            <p:spPr>
              <a:xfrm>
                <a:off x="3725275" y="9589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1" y="0"/>
                    </a:moveTo>
                    <a:lnTo>
                      <a:pt x="0" y="93"/>
                    </a:lnTo>
                    <a:cubicBezTo>
                      <a:pt x="16" y="78"/>
                      <a:pt x="31" y="47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27"/>
              <p:cNvSpPr/>
              <p:nvPr/>
            </p:nvSpPr>
            <p:spPr>
              <a:xfrm>
                <a:off x="3757050" y="9395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27"/>
              <p:cNvSpPr/>
              <p:nvPr/>
            </p:nvSpPr>
            <p:spPr>
              <a:xfrm>
                <a:off x="3726050" y="958525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27"/>
              <p:cNvSpPr/>
              <p:nvPr/>
            </p:nvSpPr>
            <p:spPr>
              <a:xfrm>
                <a:off x="3707825" y="852300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78" y="0"/>
                    </a:moveTo>
                    <a:lnTo>
                      <a:pt x="78" y="0"/>
                    </a:lnTo>
                    <a:cubicBezTo>
                      <a:pt x="47" y="16"/>
                      <a:pt x="31" y="16"/>
                      <a:pt x="0" y="31"/>
                    </a:cubicBezTo>
                    <a:cubicBezTo>
                      <a:pt x="47" y="16"/>
                      <a:pt x="62" y="16"/>
                      <a:pt x="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27"/>
              <p:cNvSpPr/>
              <p:nvPr/>
            </p:nvSpPr>
            <p:spPr>
              <a:xfrm>
                <a:off x="3649275" y="889125"/>
                <a:ext cx="15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94" extrusionOk="0">
                    <a:moveTo>
                      <a:pt x="62" y="1"/>
                    </a:moveTo>
                    <a:lnTo>
                      <a:pt x="0" y="94"/>
                    </a:lnTo>
                    <a:cubicBezTo>
                      <a:pt x="31" y="63"/>
                      <a:pt x="47" y="32"/>
                      <a:pt x="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27"/>
              <p:cNvSpPr/>
              <p:nvPr/>
            </p:nvSpPr>
            <p:spPr>
              <a:xfrm>
                <a:off x="3702400" y="9705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" y="16"/>
                      <a:pt x="31" y="16"/>
                      <a:pt x="31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27"/>
              <p:cNvSpPr/>
              <p:nvPr/>
            </p:nvSpPr>
            <p:spPr>
              <a:xfrm>
                <a:off x="3721200" y="962400"/>
                <a:ext cx="130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64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90" y="12"/>
                      <a:pt x="79" y="23"/>
                      <a:pt x="63" y="23"/>
                    </a:cubicBezTo>
                    <a:cubicBezTo>
                      <a:pt x="56" y="23"/>
                      <a:pt x="48" y="21"/>
                      <a:pt x="39" y="16"/>
                    </a:cubicBezTo>
                    <a:lnTo>
                      <a:pt x="39" y="16"/>
                    </a:lnTo>
                    <a:cubicBezTo>
                      <a:pt x="64" y="53"/>
                      <a:pt x="0" y="227"/>
                      <a:pt x="59" y="227"/>
                    </a:cubicBezTo>
                    <a:cubicBezTo>
                      <a:pt x="74" y="227"/>
                      <a:pt x="97" y="216"/>
                      <a:pt x="132" y="187"/>
                    </a:cubicBezTo>
                    <a:lnTo>
                      <a:pt x="132" y="187"/>
                    </a:lnTo>
                    <a:cubicBezTo>
                      <a:pt x="241" y="296"/>
                      <a:pt x="86" y="327"/>
                      <a:pt x="86" y="404"/>
                    </a:cubicBezTo>
                    <a:cubicBezTo>
                      <a:pt x="89" y="403"/>
                      <a:pt x="92" y="402"/>
                      <a:pt x="95" y="402"/>
                    </a:cubicBezTo>
                    <a:cubicBezTo>
                      <a:pt x="133" y="402"/>
                      <a:pt x="137" y="484"/>
                      <a:pt x="194" y="513"/>
                    </a:cubicBezTo>
                    <a:cubicBezTo>
                      <a:pt x="194" y="466"/>
                      <a:pt x="179" y="420"/>
                      <a:pt x="225" y="389"/>
                    </a:cubicBezTo>
                    <a:cubicBezTo>
                      <a:pt x="287" y="420"/>
                      <a:pt x="272" y="513"/>
                      <a:pt x="225" y="528"/>
                    </a:cubicBezTo>
                    <a:cubicBezTo>
                      <a:pt x="309" y="528"/>
                      <a:pt x="267" y="641"/>
                      <a:pt x="337" y="641"/>
                    </a:cubicBezTo>
                    <a:cubicBezTo>
                      <a:pt x="345" y="641"/>
                      <a:pt x="354" y="640"/>
                      <a:pt x="365" y="637"/>
                    </a:cubicBezTo>
                    <a:cubicBezTo>
                      <a:pt x="442" y="466"/>
                      <a:pt x="520" y="327"/>
                      <a:pt x="489" y="47"/>
                    </a:cubicBezTo>
                    <a:lnTo>
                      <a:pt x="489" y="47"/>
                    </a:lnTo>
                    <a:cubicBezTo>
                      <a:pt x="411" y="172"/>
                      <a:pt x="349" y="296"/>
                      <a:pt x="225" y="327"/>
                    </a:cubicBezTo>
                    <a:lnTo>
                      <a:pt x="163" y="203"/>
                    </a:lnTo>
                    <a:cubicBezTo>
                      <a:pt x="334" y="203"/>
                      <a:pt x="318" y="94"/>
                      <a:pt x="411" y="16"/>
                    </a:cubicBezTo>
                    <a:lnTo>
                      <a:pt x="411" y="16"/>
                    </a:lnTo>
                    <a:lnTo>
                      <a:pt x="179" y="156"/>
                    </a:lnTo>
                    <a:cubicBezTo>
                      <a:pt x="8" y="156"/>
                      <a:pt x="55" y="94"/>
                      <a:pt x="1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27"/>
              <p:cNvSpPr/>
              <p:nvPr/>
            </p:nvSpPr>
            <p:spPr>
              <a:xfrm>
                <a:off x="3666725" y="870900"/>
                <a:ext cx="4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23" extrusionOk="0">
                    <a:moveTo>
                      <a:pt x="0" y="1"/>
                    </a:moveTo>
                    <a:cubicBezTo>
                      <a:pt x="0" y="12"/>
                      <a:pt x="0" y="23"/>
                      <a:pt x="6" y="23"/>
                    </a:cubicBezTo>
                    <a:cubicBezTo>
                      <a:pt x="8" y="23"/>
                      <a:pt x="11" y="21"/>
                      <a:pt x="16" y="16"/>
                    </a:cubicBezTo>
                    <a:cubicBezTo>
                      <a:pt x="16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27"/>
              <p:cNvSpPr/>
              <p:nvPr/>
            </p:nvSpPr>
            <p:spPr>
              <a:xfrm>
                <a:off x="3613975" y="845000"/>
                <a:ext cx="167925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6717" h="5910" extrusionOk="0">
                    <a:moveTo>
                      <a:pt x="3898" y="975"/>
                    </a:moveTo>
                    <a:lnTo>
                      <a:pt x="3898" y="975"/>
                    </a:lnTo>
                    <a:cubicBezTo>
                      <a:pt x="3902" y="980"/>
                      <a:pt x="3906" y="985"/>
                      <a:pt x="3909" y="990"/>
                    </a:cubicBezTo>
                    <a:cubicBezTo>
                      <a:pt x="3909" y="990"/>
                      <a:pt x="3909" y="978"/>
                      <a:pt x="3898" y="975"/>
                    </a:cubicBezTo>
                    <a:close/>
                    <a:moveTo>
                      <a:pt x="3847" y="742"/>
                    </a:moveTo>
                    <a:lnTo>
                      <a:pt x="4033" y="1021"/>
                    </a:lnTo>
                    <a:lnTo>
                      <a:pt x="4018" y="1021"/>
                    </a:lnTo>
                    <a:cubicBezTo>
                      <a:pt x="3987" y="1021"/>
                      <a:pt x="3971" y="1021"/>
                      <a:pt x="3940" y="1037"/>
                    </a:cubicBez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3" y="1010"/>
                      <a:pt x="3925" y="1023"/>
                      <a:pt x="3925" y="1037"/>
                    </a:cubicBezTo>
                    <a:cubicBezTo>
                      <a:pt x="3925" y="1037"/>
                      <a:pt x="3909" y="1037"/>
                      <a:pt x="3909" y="1052"/>
                    </a:cubicBezTo>
                    <a:cubicBezTo>
                      <a:pt x="3909" y="1038"/>
                      <a:pt x="3909" y="1023"/>
                      <a:pt x="3909" y="995"/>
                    </a:cubicBezTo>
                    <a:lnTo>
                      <a:pt x="3909" y="995"/>
                    </a:ln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0" y="994"/>
                      <a:pt x="3909" y="992"/>
                      <a:pt x="3909" y="990"/>
                    </a:cubicBezTo>
                    <a:cubicBezTo>
                      <a:pt x="3909" y="992"/>
                      <a:pt x="3909" y="994"/>
                      <a:pt x="3909" y="995"/>
                    </a:cubicBezTo>
                    <a:lnTo>
                      <a:pt x="3909" y="995"/>
                    </a:lnTo>
                    <a:lnTo>
                      <a:pt x="3894" y="975"/>
                    </a:lnTo>
                    <a:cubicBezTo>
                      <a:pt x="3895" y="975"/>
                      <a:pt x="3897" y="975"/>
                      <a:pt x="3898" y="975"/>
                    </a:cubicBezTo>
                    <a:lnTo>
                      <a:pt x="3898" y="975"/>
                    </a:lnTo>
                    <a:cubicBezTo>
                      <a:pt x="3858" y="921"/>
                      <a:pt x="3818" y="867"/>
                      <a:pt x="3778" y="801"/>
                    </a:cubicBezTo>
                    <a:lnTo>
                      <a:pt x="3778" y="801"/>
                    </a:lnTo>
                    <a:cubicBezTo>
                      <a:pt x="3783" y="804"/>
                      <a:pt x="3792" y="804"/>
                      <a:pt x="3801" y="804"/>
                    </a:cubicBezTo>
                    <a:cubicBezTo>
                      <a:pt x="3816" y="788"/>
                      <a:pt x="3832" y="757"/>
                      <a:pt x="3847" y="742"/>
                    </a:cubicBezTo>
                    <a:close/>
                    <a:moveTo>
                      <a:pt x="3805" y="1092"/>
                    </a:moveTo>
                    <a:cubicBezTo>
                      <a:pt x="3814" y="1092"/>
                      <a:pt x="3823" y="1094"/>
                      <a:pt x="3832" y="1099"/>
                    </a:cubicBezTo>
                    <a:cubicBezTo>
                      <a:pt x="3801" y="1114"/>
                      <a:pt x="3785" y="1130"/>
                      <a:pt x="3754" y="1161"/>
                    </a:cubicBezTo>
                    <a:cubicBezTo>
                      <a:pt x="3754" y="1145"/>
                      <a:pt x="3754" y="1130"/>
                      <a:pt x="3739" y="1114"/>
                    </a:cubicBezTo>
                    <a:cubicBezTo>
                      <a:pt x="3761" y="1103"/>
                      <a:pt x="3783" y="1092"/>
                      <a:pt x="3805" y="1092"/>
                    </a:cubicBezTo>
                    <a:close/>
                    <a:moveTo>
                      <a:pt x="4824" y="1455"/>
                    </a:moveTo>
                    <a:lnTo>
                      <a:pt x="5305" y="1874"/>
                    </a:lnTo>
                    <a:cubicBezTo>
                      <a:pt x="5290" y="1905"/>
                      <a:pt x="5274" y="1921"/>
                      <a:pt x="5259" y="1921"/>
                    </a:cubicBezTo>
                    <a:lnTo>
                      <a:pt x="5181" y="1859"/>
                    </a:lnTo>
                    <a:cubicBezTo>
                      <a:pt x="5181" y="1828"/>
                      <a:pt x="5166" y="1797"/>
                      <a:pt x="5166" y="1781"/>
                    </a:cubicBezTo>
                    <a:lnTo>
                      <a:pt x="4824" y="1471"/>
                    </a:lnTo>
                    <a:cubicBezTo>
                      <a:pt x="4824" y="1471"/>
                      <a:pt x="4824" y="1471"/>
                      <a:pt x="4824" y="1455"/>
                    </a:cubicBezTo>
                    <a:close/>
                    <a:moveTo>
                      <a:pt x="3863" y="2014"/>
                    </a:moveTo>
                    <a:cubicBezTo>
                      <a:pt x="3863" y="2029"/>
                      <a:pt x="3863" y="2045"/>
                      <a:pt x="3847" y="2060"/>
                    </a:cubicBezTo>
                    <a:cubicBezTo>
                      <a:pt x="3847" y="2045"/>
                      <a:pt x="3847" y="2045"/>
                      <a:pt x="3832" y="2029"/>
                    </a:cubicBezTo>
                    <a:cubicBezTo>
                      <a:pt x="3847" y="2029"/>
                      <a:pt x="3863" y="2014"/>
                      <a:pt x="3863" y="2014"/>
                    </a:cubicBezTo>
                    <a:close/>
                    <a:moveTo>
                      <a:pt x="1288" y="2060"/>
                    </a:moveTo>
                    <a:cubicBezTo>
                      <a:pt x="1288" y="2076"/>
                      <a:pt x="1273" y="2076"/>
                      <a:pt x="1273" y="2091"/>
                    </a:cubicBezTo>
                    <a:cubicBezTo>
                      <a:pt x="1257" y="2091"/>
                      <a:pt x="1273" y="2076"/>
                      <a:pt x="1257" y="2076"/>
                    </a:cubicBezTo>
                    <a:cubicBezTo>
                      <a:pt x="1273" y="2076"/>
                      <a:pt x="1288" y="2060"/>
                      <a:pt x="1288" y="2060"/>
                    </a:cubicBezTo>
                    <a:close/>
                    <a:moveTo>
                      <a:pt x="1598" y="2091"/>
                    </a:moveTo>
                    <a:cubicBezTo>
                      <a:pt x="1598" y="2091"/>
                      <a:pt x="1598" y="2091"/>
                      <a:pt x="1598" y="2091"/>
                    </a:cubicBezTo>
                    <a:cubicBezTo>
                      <a:pt x="1598" y="2091"/>
                      <a:pt x="1598" y="2091"/>
                      <a:pt x="1598" y="2091"/>
                    </a:cubicBezTo>
                    <a:close/>
                    <a:moveTo>
                      <a:pt x="3677" y="2091"/>
                    </a:moveTo>
                    <a:cubicBezTo>
                      <a:pt x="3677" y="2107"/>
                      <a:pt x="3692" y="2107"/>
                      <a:pt x="3708" y="2122"/>
                    </a:cubicBezTo>
                    <a:cubicBezTo>
                      <a:pt x="3692" y="2138"/>
                      <a:pt x="3677" y="2138"/>
                      <a:pt x="3661" y="2153"/>
                    </a:cubicBezTo>
                    <a:cubicBezTo>
                      <a:pt x="3646" y="2138"/>
                      <a:pt x="3646" y="2138"/>
                      <a:pt x="3630" y="2138"/>
                    </a:cubicBezTo>
                    <a:cubicBezTo>
                      <a:pt x="3630" y="2138"/>
                      <a:pt x="3615" y="2122"/>
                      <a:pt x="3615" y="2122"/>
                    </a:cubicBezTo>
                    <a:cubicBezTo>
                      <a:pt x="3630" y="2107"/>
                      <a:pt x="3646" y="2091"/>
                      <a:pt x="3661" y="2091"/>
                    </a:cubicBezTo>
                    <a:close/>
                    <a:moveTo>
                      <a:pt x="2994" y="2060"/>
                    </a:moveTo>
                    <a:cubicBezTo>
                      <a:pt x="3010" y="2076"/>
                      <a:pt x="3010" y="2076"/>
                      <a:pt x="3010" y="2076"/>
                    </a:cubicBezTo>
                    <a:cubicBezTo>
                      <a:pt x="3010" y="2091"/>
                      <a:pt x="2994" y="2107"/>
                      <a:pt x="2994" y="2122"/>
                    </a:cubicBezTo>
                    <a:cubicBezTo>
                      <a:pt x="3010" y="2107"/>
                      <a:pt x="3010" y="2107"/>
                      <a:pt x="3025" y="2091"/>
                    </a:cubicBezTo>
                    <a:lnTo>
                      <a:pt x="3025" y="2091"/>
                    </a:lnTo>
                    <a:cubicBezTo>
                      <a:pt x="3025" y="2118"/>
                      <a:pt x="3014" y="2133"/>
                      <a:pt x="3001" y="2156"/>
                    </a:cubicBezTo>
                    <a:lnTo>
                      <a:pt x="3001" y="2156"/>
                    </a:lnTo>
                    <a:cubicBezTo>
                      <a:pt x="3003" y="2145"/>
                      <a:pt x="2994" y="2134"/>
                      <a:pt x="2994" y="2122"/>
                    </a:cubicBezTo>
                    <a:cubicBezTo>
                      <a:pt x="2994" y="2107"/>
                      <a:pt x="2979" y="2107"/>
                      <a:pt x="2963" y="2091"/>
                    </a:cubicBezTo>
                    <a:lnTo>
                      <a:pt x="2994" y="2060"/>
                    </a:lnTo>
                    <a:close/>
                    <a:moveTo>
                      <a:pt x="1552" y="2153"/>
                    </a:moveTo>
                    <a:cubicBezTo>
                      <a:pt x="1567" y="2169"/>
                      <a:pt x="1567" y="2169"/>
                      <a:pt x="1567" y="2184"/>
                    </a:cubicBezTo>
                    <a:cubicBezTo>
                      <a:pt x="1552" y="2184"/>
                      <a:pt x="1552" y="2169"/>
                      <a:pt x="1536" y="2169"/>
                    </a:cubicBezTo>
                    <a:cubicBezTo>
                      <a:pt x="1552" y="2169"/>
                      <a:pt x="1552" y="2169"/>
                      <a:pt x="1552" y="2153"/>
                    </a:cubicBezTo>
                    <a:close/>
                    <a:moveTo>
                      <a:pt x="2917" y="2153"/>
                    </a:moveTo>
                    <a:cubicBezTo>
                      <a:pt x="2917" y="2169"/>
                      <a:pt x="2917" y="2184"/>
                      <a:pt x="2917" y="2200"/>
                    </a:cubicBezTo>
                    <a:cubicBezTo>
                      <a:pt x="2913" y="2199"/>
                      <a:pt x="2910" y="2199"/>
                      <a:pt x="2907" y="2199"/>
                    </a:cubicBezTo>
                    <a:cubicBezTo>
                      <a:pt x="2898" y="2199"/>
                      <a:pt x="2890" y="2203"/>
                      <a:pt x="2884" y="2209"/>
                    </a:cubicBezTo>
                    <a:lnTo>
                      <a:pt x="2884" y="2209"/>
                    </a:lnTo>
                    <a:cubicBezTo>
                      <a:pt x="2895" y="2191"/>
                      <a:pt x="2905" y="2171"/>
                      <a:pt x="2917" y="2153"/>
                    </a:cubicBezTo>
                    <a:close/>
                    <a:moveTo>
                      <a:pt x="3072" y="2153"/>
                    </a:moveTo>
                    <a:cubicBezTo>
                      <a:pt x="3072" y="2169"/>
                      <a:pt x="3072" y="2200"/>
                      <a:pt x="3056" y="2215"/>
                    </a:cubicBezTo>
                    <a:cubicBezTo>
                      <a:pt x="3041" y="2215"/>
                      <a:pt x="3010" y="2231"/>
                      <a:pt x="2994" y="2246"/>
                    </a:cubicBezTo>
                    <a:cubicBezTo>
                      <a:pt x="2979" y="2231"/>
                      <a:pt x="2994" y="2215"/>
                      <a:pt x="2994" y="2200"/>
                    </a:cubicBezTo>
                    <a:lnTo>
                      <a:pt x="3010" y="2200"/>
                    </a:lnTo>
                    <a:cubicBezTo>
                      <a:pt x="3025" y="2184"/>
                      <a:pt x="3041" y="2169"/>
                      <a:pt x="3072" y="2153"/>
                    </a:cubicBezTo>
                    <a:close/>
                    <a:moveTo>
                      <a:pt x="5352" y="1859"/>
                    </a:moveTo>
                    <a:lnTo>
                      <a:pt x="5817" y="2277"/>
                    </a:lnTo>
                    <a:cubicBezTo>
                      <a:pt x="5817" y="2277"/>
                      <a:pt x="5817" y="2308"/>
                      <a:pt x="5817" y="2308"/>
                    </a:cubicBezTo>
                    <a:lnTo>
                      <a:pt x="5352" y="1905"/>
                    </a:lnTo>
                    <a:cubicBezTo>
                      <a:pt x="5352" y="1890"/>
                      <a:pt x="5352" y="1874"/>
                      <a:pt x="5352" y="1859"/>
                    </a:cubicBezTo>
                    <a:close/>
                    <a:moveTo>
                      <a:pt x="4282" y="215"/>
                    </a:moveTo>
                    <a:lnTo>
                      <a:pt x="5941" y="1688"/>
                    </a:lnTo>
                    <a:cubicBezTo>
                      <a:pt x="5957" y="1874"/>
                      <a:pt x="5972" y="2029"/>
                      <a:pt x="6019" y="2262"/>
                    </a:cubicBezTo>
                    <a:cubicBezTo>
                      <a:pt x="6003" y="2304"/>
                      <a:pt x="5991" y="2321"/>
                      <a:pt x="5981" y="2321"/>
                    </a:cubicBezTo>
                    <a:cubicBezTo>
                      <a:pt x="5963" y="2321"/>
                      <a:pt x="5957" y="2256"/>
                      <a:pt x="5957" y="2184"/>
                    </a:cubicBezTo>
                    <a:cubicBezTo>
                      <a:pt x="5947" y="2125"/>
                      <a:pt x="5937" y="2067"/>
                      <a:pt x="5927" y="2067"/>
                    </a:cubicBezTo>
                    <a:cubicBezTo>
                      <a:pt x="5921" y="2067"/>
                      <a:pt x="5916" y="2087"/>
                      <a:pt x="5910" y="2138"/>
                    </a:cubicBezTo>
                    <a:cubicBezTo>
                      <a:pt x="5910" y="1967"/>
                      <a:pt x="5833" y="1812"/>
                      <a:pt x="5739" y="1719"/>
                    </a:cubicBezTo>
                    <a:lnTo>
                      <a:pt x="4282" y="416"/>
                    </a:lnTo>
                    <a:cubicBezTo>
                      <a:pt x="4235" y="447"/>
                      <a:pt x="4204" y="494"/>
                      <a:pt x="4173" y="525"/>
                    </a:cubicBezTo>
                    <a:cubicBezTo>
                      <a:pt x="4220" y="540"/>
                      <a:pt x="4251" y="540"/>
                      <a:pt x="4282" y="540"/>
                    </a:cubicBezTo>
                    <a:lnTo>
                      <a:pt x="5615" y="1719"/>
                    </a:lnTo>
                    <a:cubicBezTo>
                      <a:pt x="5631" y="1905"/>
                      <a:pt x="5677" y="1967"/>
                      <a:pt x="5724" y="2029"/>
                    </a:cubicBezTo>
                    <a:cubicBezTo>
                      <a:pt x="5755" y="2076"/>
                      <a:pt x="5801" y="2138"/>
                      <a:pt x="5817" y="2262"/>
                    </a:cubicBezTo>
                    <a:lnTo>
                      <a:pt x="5352" y="1843"/>
                    </a:lnTo>
                    <a:cubicBezTo>
                      <a:pt x="5352" y="1797"/>
                      <a:pt x="5352" y="1781"/>
                      <a:pt x="5352" y="1781"/>
                    </a:cubicBezTo>
                    <a:lnTo>
                      <a:pt x="5414" y="1843"/>
                    </a:lnTo>
                    <a:lnTo>
                      <a:pt x="5383" y="1750"/>
                    </a:lnTo>
                    <a:lnTo>
                      <a:pt x="4282" y="773"/>
                    </a:lnTo>
                    <a:cubicBezTo>
                      <a:pt x="4220" y="788"/>
                      <a:pt x="4142" y="820"/>
                      <a:pt x="4080" y="851"/>
                    </a:cubicBezTo>
                    <a:cubicBezTo>
                      <a:pt x="4116" y="832"/>
                      <a:pt x="4158" y="825"/>
                      <a:pt x="4199" y="825"/>
                    </a:cubicBezTo>
                    <a:cubicBezTo>
                      <a:pt x="4228" y="825"/>
                      <a:pt x="4256" y="829"/>
                      <a:pt x="4282" y="835"/>
                    </a:cubicBezTo>
                    <a:lnTo>
                      <a:pt x="5321" y="1750"/>
                    </a:lnTo>
                    <a:cubicBezTo>
                      <a:pt x="5321" y="1781"/>
                      <a:pt x="5321" y="1797"/>
                      <a:pt x="5321" y="1812"/>
                    </a:cubicBezTo>
                    <a:lnTo>
                      <a:pt x="4731" y="1300"/>
                    </a:lnTo>
                    <a:cubicBezTo>
                      <a:pt x="4716" y="1331"/>
                      <a:pt x="4716" y="1347"/>
                      <a:pt x="4700" y="1362"/>
                    </a:cubicBezTo>
                    <a:cubicBezTo>
                      <a:pt x="4716" y="1362"/>
                      <a:pt x="4731" y="1347"/>
                      <a:pt x="4762" y="1347"/>
                    </a:cubicBezTo>
                    <a:lnTo>
                      <a:pt x="5321" y="1828"/>
                    </a:lnTo>
                    <a:cubicBezTo>
                      <a:pt x="5321" y="1843"/>
                      <a:pt x="5305" y="1859"/>
                      <a:pt x="5305" y="1859"/>
                    </a:cubicBezTo>
                    <a:lnTo>
                      <a:pt x="4809" y="1424"/>
                    </a:lnTo>
                    <a:cubicBezTo>
                      <a:pt x="4809" y="1440"/>
                      <a:pt x="4793" y="1440"/>
                      <a:pt x="4793" y="1440"/>
                    </a:cubicBezTo>
                    <a:lnTo>
                      <a:pt x="4700" y="1362"/>
                    </a:lnTo>
                    <a:lnTo>
                      <a:pt x="4282" y="990"/>
                    </a:lnTo>
                    <a:cubicBezTo>
                      <a:pt x="4204" y="1006"/>
                      <a:pt x="4126" y="1006"/>
                      <a:pt x="4049" y="1021"/>
                    </a:cubicBezTo>
                    <a:cubicBezTo>
                      <a:pt x="4049" y="1021"/>
                      <a:pt x="4049" y="1006"/>
                      <a:pt x="4049" y="1006"/>
                    </a:cubicBezTo>
                    <a:lnTo>
                      <a:pt x="3785" y="633"/>
                    </a:lnTo>
                    <a:lnTo>
                      <a:pt x="3785" y="633"/>
                    </a:lnTo>
                    <a:cubicBezTo>
                      <a:pt x="3878" y="525"/>
                      <a:pt x="4002" y="447"/>
                      <a:pt x="4142" y="416"/>
                    </a:cubicBezTo>
                    <a:cubicBezTo>
                      <a:pt x="4092" y="413"/>
                      <a:pt x="4046" y="412"/>
                      <a:pt x="4005" y="412"/>
                    </a:cubicBezTo>
                    <a:cubicBezTo>
                      <a:pt x="3832" y="412"/>
                      <a:pt x="3736" y="435"/>
                      <a:pt x="3661" y="447"/>
                    </a:cubicBezTo>
                    <a:lnTo>
                      <a:pt x="3630" y="416"/>
                    </a:lnTo>
                    <a:cubicBezTo>
                      <a:pt x="3630" y="416"/>
                      <a:pt x="3630" y="432"/>
                      <a:pt x="3630" y="432"/>
                    </a:cubicBezTo>
                    <a:cubicBezTo>
                      <a:pt x="3636" y="444"/>
                      <a:pt x="3640" y="452"/>
                      <a:pt x="3643" y="455"/>
                    </a:cubicBezTo>
                    <a:lnTo>
                      <a:pt x="3643" y="455"/>
                    </a:lnTo>
                    <a:cubicBezTo>
                      <a:pt x="3623" y="463"/>
                      <a:pt x="3608" y="466"/>
                      <a:pt x="3584" y="478"/>
                    </a:cubicBezTo>
                    <a:lnTo>
                      <a:pt x="3553" y="478"/>
                    </a:lnTo>
                    <a:cubicBezTo>
                      <a:pt x="3460" y="509"/>
                      <a:pt x="3366" y="540"/>
                      <a:pt x="3180" y="587"/>
                    </a:cubicBezTo>
                    <a:cubicBezTo>
                      <a:pt x="3134" y="540"/>
                      <a:pt x="3211" y="463"/>
                      <a:pt x="3304" y="401"/>
                    </a:cubicBezTo>
                    <a:cubicBezTo>
                      <a:pt x="3398" y="339"/>
                      <a:pt x="3506" y="277"/>
                      <a:pt x="3429" y="261"/>
                    </a:cubicBezTo>
                    <a:cubicBezTo>
                      <a:pt x="3429" y="261"/>
                      <a:pt x="3460" y="246"/>
                      <a:pt x="3506" y="246"/>
                    </a:cubicBezTo>
                    <a:cubicBezTo>
                      <a:pt x="3553" y="246"/>
                      <a:pt x="3615" y="230"/>
                      <a:pt x="3692" y="230"/>
                    </a:cubicBezTo>
                    <a:cubicBezTo>
                      <a:pt x="3832" y="215"/>
                      <a:pt x="3987" y="215"/>
                      <a:pt x="3987" y="215"/>
                    </a:cubicBezTo>
                    <a:lnTo>
                      <a:pt x="3987" y="215"/>
                    </a:lnTo>
                    <a:cubicBezTo>
                      <a:pt x="3878" y="230"/>
                      <a:pt x="3878" y="261"/>
                      <a:pt x="3832" y="292"/>
                    </a:cubicBezTo>
                    <a:cubicBezTo>
                      <a:pt x="4002" y="215"/>
                      <a:pt x="4157" y="215"/>
                      <a:pt x="4282" y="215"/>
                    </a:cubicBezTo>
                    <a:close/>
                    <a:moveTo>
                      <a:pt x="2932" y="2246"/>
                    </a:moveTo>
                    <a:cubicBezTo>
                      <a:pt x="2932" y="2277"/>
                      <a:pt x="2932" y="2308"/>
                      <a:pt x="2948" y="2339"/>
                    </a:cubicBezTo>
                    <a:cubicBezTo>
                      <a:pt x="2886" y="2308"/>
                      <a:pt x="2839" y="2293"/>
                      <a:pt x="2932" y="2246"/>
                    </a:cubicBezTo>
                    <a:close/>
                    <a:moveTo>
                      <a:pt x="2653" y="2215"/>
                    </a:moveTo>
                    <a:cubicBezTo>
                      <a:pt x="2653" y="2253"/>
                      <a:pt x="2653" y="2290"/>
                      <a:pt x="2677" y="2290"/>
                    </a:cubicBezTo>
                    <a:cubicBezTo>
                      <a:pt x="2693" y="2290"/>
                      <a:pt x="2719" y="2274"/>
                      <a:pt x="2762" y="2231"/>
                    </a:cubicBezTo>
                    <a:lnTo>
                      <a:pt x="2762" y="2231"/>
                    </a:lnTo>
                    <a:cubicBezTo>
                      <a:pt x="2746" y="2246"/>
                      <a:pt x="2762" y="2246"/>
                      <a:pt x="2762" y="2262"/>
                    </a:cubicBezTo>
                    <a:cubicBezTo>
                      <a:pt x="2731" y="2293"/>
                      <a:pt x="2684" y="2308"/>
                      <a:pt x="2653" y="2339"/>
                    </a:cubicBezTo>
                    <a:cubicBezTo>
                      <a:pt x="2653" y="2339"/>
                      <a:pt x="2638" y="2324"/>
                      <a:pt x="2638" y="2324"/>
                    </a:cubicBezTo>
                    <a:cubicBezTo>
                      <a:pt x="2638" y="2324"/>
                      <a:pt x="2638" y="2339"/>
                      <a:pt x="2638" y="2339"/>
                    </a:cubicBezTo>
                    <a:cubicBezTo>
                      <a:pt x="2622" y="2339"/>
                      <a:pt x="2607" y="2355"/>
                      <a:pt x="2591" y="2355"/>
                    </a:cubicBezTo>
                    <a:lnTo>
                      <a:pt x="2420" y="2355"/>
                    </a:lnTo>
                    <a:cubicBezTo>
                      <a:pt x="2420" y="2355"/>
                      <a:pt x="2420" y="2355"/>
                      <a:pt x="2420" y="2339"/>
                    </a:cubicBezTo>
                    <a:cubicBezTo>
                      <a:pt x="2498" y="2308"/>
                      <a:pt x="2576" y="2262"/>
                      <a:pt x="2653" y="2215"/>
                    </a:cubicBezTo>
                    <a:close/>
                    <a:moveTo>
                      <a:pt x="2869" y="2229"/>
                    </a:moveTo>
                    <a:lnTo>
                      <a:pt x="2869" y="2229"/>
                    </a:lnTo>
                    <a:cubicBezTo>
                      <a:pt x="2846" y="2269"/>
                      <a:pt x="2828" y="2340"/>
                      <a:pt x="2777" y="2370"/>
                    </a:cubicBezTo>
                    <a:lnTo>
                      <a:pt x="2762" y="2370"/>
                    </a:lnTo>
                    <a:cubicBezTo>
                      <a:pt x="2777" y="2339"/>
                      <a:pt x="2793" y="2308"/>
                      <a:pt x="2793" y="2262"/>
                    </a:cubicBezTo>
                    <a:cubicBezTo>
                      <a:pt x="2829" y="2262"/>
                      <a:pt x="2852" y="2248"/>
                      <a:pt x="2869" y="2229"/>
                    </a:cubicBezTo>
                    <a:close/>
                    <a:moveTo>
                      <a:pt x="3025" y="2370"/>
                    </a:moveTo>
                    <a:cubicBezTo>
                      <a:pt x="3010" y="2386"/>
                      <a:pt x="2994" y="2401"/>
                      <a:pt x="2994" y="2401"/>
                    </a:cubicBezTo>
                    <a:cubicBezTo>
                      <a:pt x="2994" y="2386"/>
                      <a:pt x="3010" y="2370"/>
                      <a:pt x="3025" y="2370"/>
                    </a:cubicBezTo>
                    <a:close/>
                    <a:moveTo>
                      <a:pt x="5352" y="1921"/>
                    </a:moveTo>
                    <a:lnTo>
                      <a:pt x="5817" y="2324"/>
                    </a:lnTo>
                    <a:cubicBezTo>
                      <a:pt x="5817" y="2355"/>
                      <a:pt x="5817" y="2370"/>
                      <a:pt x="5817" y="2401"/>
                    </a:cubicBezTo>
                    <a:cubicBezTo>
                      <a:pt x="5817" y="2401"/>
                      <a:pt x="5817" y="2401"/>
                      <a:pt x="5817" y="2417"/>
                    </a:cubicBezTo>
                    <a:lnTo>
                      <a:pt x="5352" y="1998"/>
                    </a:lnTo>
                    <a:cubicBezTo>
                      <a:pt x="5352" y="1967"/>
                      <a:pt x="5352" y="1936"/>
                      <a:pt x="5352" y="1921"/>
                    </a:cubicBezTo>
                    <a:close/>
                    <a:moveTo>
                      <a:pt x="5336" y="2045"/>
                    </a:moveTo>
                    <a:lnTo>
                      <a:pt x="5801" y="2433"/>
                    </a:lnTo>
                    <a:cubicBezTo>
                      <a:pt x="5786" y="2448"/>
                      <a:pt x="5786" y="2464"/>
                      <a:pt x="5770" y="2479"/>
                    </a:cubicBezTo>
                    <a:lnTo>
                      <a:pt x="5336" y="2107"/>
                    </a:lnTo>
                    <a:cubicBezTo>
                      <a:pt x="5336" y="2076"/>
                      <a:pt x="5336" y="2060"/>
                      <a:pt x="5336" y="2045"/>
                    </a:cubicBezTo>
                    <a:close/>
                    <a:moveTo>
                      <a:pt x="5352" y="2448"/>
                    </a:moveTo>
                    <a:cubicBezTo>
                      <a:pt x="5414" y="2510"/>
                      <a:pt x="5460" y="2541"/>
                      <a:pt x="5507" y="2588"/>
                    </a:cubicBezTo>
                    <a:cubicBezTo>
                      <a:pt x="5491" y="2588"/>
                      <a:pt x="5491" y="2603"/>
                      <a:pt x="5476" y="2603"/>
                    </a:cubicBezTo>
                    <a:cubicBezTo>
                      <a:pt x="5429" y="2572"/>
                      <a:pt x="5383" y="2526"/>
                      <a:pt x="5336" y="2479"/>
                    </a:cubicBezTo>
                    <a:lnTo>
                      <a:pt x="5352" y="2479"/>
                    </a:lnTo>
                    <a:cubicBezTo>
                      <a:pt x="5352" y="2464"/>
                      <a:pt x="5352" y="2464"/>
                      <a:pt x="5352" y="2448"/>
                    </a:cubicBezTo>
                    <a:close/>
                    <a:moveTo>
                      <a:pt x="21" y="2649"/>
                    </a:moveTo>
                    <a:cubicBezTo>
                      <a:pt x="19" y="2649"/>
                      <a:pt x="18" y="2649"/>
                      <a:pt x="16" y="2650"/>
                    </a:cubicBezTo>
                    <a:lnTo>
                      <a:pt x="191" y="2908"/>
                    </a:lnTo>
                    <a:lnTo>
                      <a:pt x="21" y="2649"/>
                    </a:lnTo>
                    <a:close/>
                    <a:moveTo>
                      <a:pt x="482" y="2510"/>
                    </a:moveTo>
                    <a:cubicBezTo>
                      <a:pt x="513" y="2557"/>
                      <a:pt x="544" y="2603"/>
                      <a:pt x="575" y="2634"/>
                    </a:cubicBezTo>
                    <a:cubicBezTo>
                      <a:pt x="590" y="2619"/>
                      <a:pt x="606" y="2603"/>
                      <a:pt x="621" y="2588"/>
                    </a:cubicBezTo>
                    <a:lnTo>
                      <a:pt x="621" y="2588"/>
                    </a:lnTo>
                    <a:lnTo>
                      <a:pt x="606" y="2619"/>
                    </a:lnTo>
                    <a:cubicBezTo>
                      <a:pt x="668" y="2619"/>
                      <a:pt x="730" y="2588"/>
                      <a:pt x="792" y="2557"/>
                    </a:cubicBezTo>
                    <a:cubicBezTo>
                      <a:pt x="792" y="2557"/>
                      <a:pt x="792" y="2572"/>
                      <a:pt x="792" y="2588"/>
                    </a:cubicBezTo>
                    <a:cubicBezTo>
                      <a:pt x="792" y="2588"/>
                      <a:pt x="792" y="2603"/>
                      <a:pt x="792" y="2603"/>
                    </a:cubicBezTo>
                    <a:cubicBezTo>
                      <a:pt x="761" y="2619"/>
                      <a:pt x="761" y="2650"/>
                      <a:pt x="792" y="2665"/>
                    </a:cubicBezTo>
                    <a:cubicBezTo>
                      <a:pt x="792" y="2665"/>
                      <a:pt x="792" y="2681"/>
                      <a:pt x="792" y="2681"/>
                    </a:cubicBezTo>
                    <a:cubicBezTo>
                      <a:pt x="745" y="2696"/>
                      <a:pt x="699" y="2743"/>
                      <a:pt x="668" y="2774"/>
                    </a:cubicBezTo>
                    <a:cubicBezTo>
                      <a:pt x="699" y="2836"/>
                      <a:pt x="730" y="2882"/>
                      <a:pt x="761" y="2944"/>
                    </a:cubicBezTo>
                    <a:lnTo>
                      <a:pt x="730" y="2944"/>
                    </a:lnTo>
                    <a:cubicBezTo>
                      <a:pt x="730" y="2960"/>
                      <a:pt x="714" y="2960"/>
                      <a:pt x="714" y="2960"/>
                    </a:cubicBezTo>
                    <a:cubicBezTo>
                      <a:pt x="714" y="2944"/>
                      <a:pt x="699" y="2944"/>
                      <a:pt x="699" y="2929"/>
                    </a:cubicBezTo>
                    <a:lnTo>
                      <a:pt x="668" y="2929"/>
                    </a:lnTo>
                    <a:cubicBezTo>
                      <a:pt x="683" y="2929"/>
                      <a:pt x="683" y="2944"/>
                      <a:pt x="699" y="2960"/>
                    </a:cubicBezTo>
                    <a:cubicBezTo>
                      <a:pt x="666" y="2976"/>
                      <a:pt x="638" y="2997"/>
                      <a:pt x="614" y="2997"/>
                    </a:cubicBezTo>
                    <a:cubicBezTo>
                      <a:pt x="592" y="2997"/>
                      <a:pt x="574" y="2980"/>
                      <a:pt x="559" y="2929"/>
                    </a:cubicBezTo>
                    <a:cubicBezTo>
                      <a:pt x="497" y="2898"/>
                      <a:pt x="513" y="2851"/>
                      <a:pt x="590" y="2820"/>
                    </a:cubicBezTo>
                    <a:cubicBezTo>
                      <a:pt x="606" y="2820"/>
                      <a:pt x="606" y="2836"/>
                      <a:pt x="621" y="2851"/>
                    </a:cubicBezTo>
                    <a:cubicBezTo>
                      <a:pt x="575" y="2774"/>
                      <a:pt x="528" y="2712"/>
                      <a:pt x="420" y="2712"/>
                    </a:cubicBezTo>
                    <a:cubicBezTo>
                      <a:pt x="482" y="2665"/>
                      <a:pt x="497" y="2665"/>
                      <a:pt x="513" y="2588"/>
                    </a:cubicBezTo>
                    <a:lnTo>
                      <a:pt x="513" y="2588"/>
                    </a:lnTo>
                    <a:lnTo>
                      <a:pt x="435" y="2634"/>
                    </a:lnTo>
                    <a:cubicBezTo>
                      <a:pt x="451" y="2603"/>
                      <a:pt x="466" y="2557"/>
                      <a:pt x="482" y="2510"/>
                    </a:cubicBezTo>
                    <a:close/>
                    <a:moveTo>
                      <a:pt x="6065" y="2479"/>
                    </a:moveTo>
                    <a:lnTo>
                      <a:pt x="6686" y="3022"/>
                    </a:lnTo>
                    <a:cubicBezTo>
                      <a:pt x="6670" y="3053"/>
                      <a:pt x="6655" y="3099"/>
                      <a:pt x="6655" y="3146"/>
                    </a:cubicBezTo>
                    <a:cubicBezTo>
                      <a:pt x="6717" y="3146"/>
                      <a:pt x="6717" y="3099"/>
                      <a:pt x="6717" y="3037"/>
                    </a:cubicBezTo>
                    <a:lnTo>
                      <a:pt x="6065" y="2479"/>
                    </a:lnTo>
                    <a:close/>
                    <a:moveTo>
                      <a:pt x="218" y="2867"/>
                    </a:moveTo>
                    <a:cubicBezTo>
                      <a:pt x="234" y="2867"/>
                      <a:pt x="249" y="2882"/>
                      <a:pt x="265" y="2898"/>
                    </a:cubicBezTo>
                    <a:cubicBezTo>
                      <a:pt x="265" y="2898"/>
                      <a:pt x="249" y="2913"/>
                      <a:pt x="249" y="2913"/>
                    </a:cubicBezTo>
                    <a:lnTo>
                      <a:pt x="575" y="3410"/>
                    </a:lnTo>
                    <a:lnTo>
                      <a:pt x="218" y="2867"/>
                    </a:lnTo>
                    <a:close/>
                    <a:moveTo>
                      <a:pt x="5879" y="3348"/>
                    </a:moveTo>
                    <a:lnTo>
                      <a:pt x="5879" y="3348"/>
                    </a:lnTo>
                    <a:cubicBezTo>
                      <a:pt x="5910" y="3379"/>
                      <a:pt x="5941" y="3394"/>
                      <a:pt x="5957" y="3394"/>
                    </a:cubicBezTo>
                    <a:cubicBezTo>
                      <a:pt x="5947" y="3454"/>
                      <a:pt x="5945" y="3498"/>
                      <a:pt x="5947" y="3531"/>
                    </a:cubicBezTo>
                    <a:lnTo>
                      <a:pt x="5947" y="3531"/>
                    </a:lnTo>
                    <a:cubicBezTo>
                      <a:pt x="5930" y="3475"/>
                      <a:pt x="5891" y="3407"/>
                      <a:pt x="5879" y="3348"/>
                    </a:cubicBezTo>
                    <a:close/>
                    <a:moveTo>
                      <a:pt x="4514" y="3658"/>
                    </a:moveTo>
                    <a:lnTo>
                      <a:pt x="4514" y="3658"/>
                    </a:lnTo>
                    <a:cubicBezTo>
                      <a:pt x="4514" y="3673"/>
                      <a:pt x="4530" y="3673"/>
                      <a:pt x="4530" y="3673"/>
                    </a:cubicBezTo>
                    <a:cubicBezTo>
                      <a:pt x="4530" y="3689"/>
                      <a:pt x="4530" y="3689"/>
                      <a:pt x="4530" y="3704"/>
                    </a:cubicBezTo>
                    <a:cubicBezTo>
                      <a:pt x="4514" y="3689"/>
                      <a:pt x="4514" y="3673"/>
                      <a:pt x="4514" y="3658"/>
                    </a:cubicBezTo>
                    <a:close/>
                    <a:moveTo>
                      <a:pt x="4623" y="3177"/>
                    </a:moveTo>
                    <a:cubicBezTo>
                      <a:pt x="4623" y="3208"/>
                      <a:pt x="4576" y="3223"/>
                      <a:pt x="4561" y="3223"/>
                    </a:cubicBezTo>
                    <a:cubicBezTo>
                      <a:pt x="4573" y="3244"/>
                      <a:pt x="4584" y="3251"/>
                      <a:pt x="4595" y="3251"/>
                    </a:cubicBezTo>
                    <a:cubicBezTo>
                      <a:pt x="4626" y="3251"/>
                      <a:pt x="4655" y="3192"/>
                      <a:pt x="4700" y="3192"/>
                    </a:cubicBezTo>
                    <a:cubicBezTo>
                      <a:pt x="4700" y="3208"/>
                      <a:pt x="4685" y="3223"/>
                      <a:pt x="4685" y="3239"/>
                    </a:cubicBezTo>
                    <a:cubicBezTo>
                      <a:pt x="4700" y="3223"/>
                      <a:pt x="4731" y="3192"/>
                      <a:pt x="4778" y="3192"/>
                    </a:cubicBezTo>
                    <a:lnTo>
                      <a:pt x="4778" y="3332"/>
                    </a:lnTo>
                    <a:lnTo>
                      <a:pt x="4762" y="3270"/>
                    </a:lnTo>
                    <a:cubicBezTo>
                      <a:pt x="4762" y="3270"/>
                      <a:pt x="4731" y="3363"/>
                      <a:pt x="4685" y="3441"/>
                    </a:cubicBezTo>
                    <a:cubicBezTo>
                      <a:pt x="4669" y="3503"/>
                      <a:pt x="4638" y="3565"/>
                      <a:pt x="4623" y="3596"/>
                    </a:cubicBezTo>
                    <a:cubicBezTo>
                      <a:pt x="4607" y="3627"/>
                      <a:pt x="4607" y="3673"/>
                      <a:pt x="4576" y="3704"/>
                    </a:cubicBezTo>
                    <a:cubicBezTo>
                      <a:pt x="4576" y="3704"/>
                      <a:pt x="4576" y="3720"/>
                      <a:pt x="4561" y="3720"/>
                    </a:cubicBezTo>
                    <a:cubicBezTo>
                      <a:pt x="4561" y="3735"/>
                      <a:pt x="4545" y="3735"/>
                      <a:pt x="4545" y="3735"/>
                    </a:cubicBezTo>
                    <a:cubicBezTo>
                      <a:pt x="4545" y="3735"/>
                      <a:pt x="4530" y="3720"/>
                      <a:pt x="4530" y="3720"/>
                    </a:cubicBezTo>
                    <a:cubicBezTo>
                      <a:pt x="4530" y="3704"/>
                      <a:pt x="4545" y="3704"/>
                      <a:pt x="4545" y="3689"/>
                    </a:cubicBezTo>
                    <a:cubicBezTo>
                      <a:pt x="4545" y="3689"/>
                      <a:pt x="4545" y="3689"/>
                      <a:pt x="4545" y="3673"/>
                    </a:cubicBezTo>
                    <a:cubicBezTo>
                      <a:pt x="4561" y="3658"/>
                      <a:pt x="4561" y="3627"/>
                      <a:pt x="4576" y="3596"/>
                    </a:cubicBezTo>
                    <a:lnTo>
                      <a:pt x="4576" y="3596"/>
                    </a:lnTo>
                    <a:cubicBezTo>
                      <a:pt x="4561" y="3611"/>
                      <a:pt x="4545" y="3627"/>
                      <a:pt x="4545" y="3642"/>
                    </a:cubicBezTo>
                    <a:cubicBezTo>
                      <a:pt x="4545" y="3549"/>
                      <a:pt x="4576" y="3441"/>
                      <a:pt x="4576" y="3348"/>
                    </a:cubicBezTo>
                    <a:cubicBezTo>
                      <a:pt x="4592" y="3363"/>
                      <a:pt x="4623" y="3363"/>
                      <a:pt x="4638" y="3379"/>
                    </a:cubicBezTo>
                    <a:cubicBezTo>
                      <a:pt x="4669" y="3348"/>
                      <a:pt x="4654" y="3286"/>
                      <a:pt x="4685" y="3255"/>
                    </a:cubicBezTo>
                    <a:lnTo>
                      <a:pt x="4685" y="3255"/>
                    </a:lnTo>
                    <a:cubicBezTo>
                      <a:pt x="4654" y="3286"/>
                      <a:pt x="4623" y="3301"/>
                      <a:pt x="4576" y="3317"/>
                    </a:cubicBezTo>
                    <a:cubicBezTo>
                      <a:pt x="4576" y="3286"/>
                      <a:pt x="4561" y="3255"/>
                      <a:pt x="4545" y="3239"/>
                    </a:cubicBezTo>
                    <a:cubicBezTo>
                      <a:pt x="4545" y="3239"/>
                      <a:pt x="4545" y="3239"/>
                      <a:pt x="4561" y="3223"/>
                    </a:cubicBezTo>
                    <a:cubicBezTo>
                      <a:pt x="4561" y="3208"/>
                      <a:pt x="4576" y="3192"/>
                      <a:pt x="4576" y="3177"/>
                    </a:cubicBezTo>
                    <a:close/>
                    <a:moveTo>
                      <a:pt x="1149" y="3844"/>
                    </a:moveTo>
                    <a:cubicBezTo>
                      <a:pt x="1133" y="3844"/>
                      <a:pt x="1133" y="3859"/>
                      <a:pt x="1133" y="3859"/>
                    </a:cubicBezTo>
                    <a:lnTo>
                      <a:pt x="1149" y="3875"/>
                    </a:lnTo>
                    <a:cubicBezTo>
                      <a:pt x="1149" y="3859"/>
                      <a:pt x="1149" y="3859"/>
                      <a:pt x="1149" y="3844"/>
                    </a:cubicBezTo>
                    <a:close/>
                    <a:moveTo>
                      <a:pt x="1087" y="3751"/>
                    </a:moveTo>
                    <a:cubicBezTo>
                      <a:pt x="1118" y="3782"/>
                      <a:pt x="1133" y="3813"/>
                      <a:pt x="1149" y="3844"/>
                    </a:cubicBezTo>
                    <a:cubicBezTo>
                      <a:pt x="1149" y="3844"/>
                      <a:pt x="1164" y="3844"/>
                      <a:pt x="1164" y="3859"/>
                    </a:cubicBezTo>
                    <a:cubicBezTo>
                      <a:pt x="1164" y="3859"/>
                      <a:pt x="1164" y="3859"/>
                      <a:pt x="1149" y="3875"/>
                    </a:cubicBezTo>
                    <a:cubicBezTo>
                      <a:pt x="1133" y="3890"/>
                      <a:pt x="1133" y="3906"/>
                      <a:pt x="1133" y="3906"/>
                    </a:cubicBezTo>
                    <a:lnTo>
                      <a:pt x="1102" y="3875"/>
                    </a:lnTo>
                    <a:lnTo>
                      <a:pt x="1133" y="3844"/>
                    </a:lnTo>
                    <a:cubicBezTo>
                      <a:pt x="1118" y="3813"/>
                      <a:pt x="1102" y="3782"/>
                      <a:pt x="1087" y="3766"/>
                    </a:cubicBezTo>
                    <a:cubicBezTo>
                      <a:pt x="1087" y="3751"/>
                      <a:pt x="1087" y="3751"/>
                      <a:pt x="1087" y="3751"/>
                    </a:cubicBezTo>
                    <a:close/>
                    <a:moveTo>
                      <a:pt x="1195" y="3906"/>
                    </a:moveTo>
                    <a:cubicBezTo>
                      <a:pt x="1195" y="3921"/>
                      <a:pt x="1211" y="3921"/>
                      <a:pt x="1211" y="3921"/>
                    </a:cubicBezTo>
                    <a:lnTo>
                      <a:pt x="1226" y="3921"/>
                    </a:lnTo>
                    <a:cubicBezTo>
                      <a:pt x="1211" y="3921"/>
                      <a:pt x="1211" y="3921"/>
                      <a:pt x="1211" y="3937"/>
                    </a:cubicBezTo>
                    <a:cubicBezTo>
                      <a:pt x="1226" y="3937"/>
                      <a:pt x="1226" y="3952"/>
                      <a:pt x="1226" y="3952"/>
                    </a:cubicBezTo>
                    <a:lnTo>
                      <a:pt x="1211" y="3952"/>
                    </a:lnTo>
                    <a:lnTo>
                      <a:pt x="1195" y="3968"/>
                    </a:lnTo>
                    <a:cubicBezTo>
                      <a:pt x="1180" y="3968"/>
                      <a:pt x="1180" y="3952"/>
                      <a:pt x="1180" y="3952"/>
                    </a:cubicBezTo>
                    <a:cubicBezTo>
                      <a:pt x="1180" y="3952"/>
                      <a:pt x="1180" y="3952"/>
                      <a:pt x="1164" y="3937"/>
                    </a:cubicBezTo>
                    <a:lnTo>
                      <a:pt x="1195" y="3937"/>
                    </a:lnTo>
                    <a:cubicBezTo>
                      <a:pt x="1195" y="3937"/>
                      <a:pt x="1195" y="3937"/>
                      <a:pt x="1195" y="3921"/>
                    </a:cubicBezTo>
                    <a:cubicBezTo>
                      <a:pt x="1195" y="3921"/>
                      <a:pt x="1195" y="3921"/>
                      <a:pt x="1195" y="3906"/>
                    </a:cubicBezTo>
                    <a:close/>
                    <a:moveTo>
                      <a:pt x="1211" y="3968"/>
                    </a:moveTo>
                    <a:lnTo>
                      <a:pt x="1211" y="3983"/>
                    </a:lnTo>
                    <a:cubicBezTo>
                      <a:pt x="1211" y="3999"/>
                      <a:pt x="1211" y="4014"/>
                      <a:pt x="1211" y="4030"/>
                    </a:cubicBezTo>
                    <a:lnTo>
                      <a:pt x="1195" y="4014"/>
                    </a:lnTo>
                    <a:cubicBezTo>
                      <a:pt x="1211" y="3999"/>
                      <a:pt x="1211" y="3983"/>
                      <a:pt x="1211" y="3968"/>
                    </a:cubicBezTo>
                    <a:close/>
                    <a:moveTo>
                      <a:pt x="1273" y="4014"/>
                    </a:moveTo>
                    <a:cubicBezTo>
                      <a:pt x="1273" y="4030"/>
                      <a:pt x="1288" y="4030"/>
                      <a:pt x="1288" y="4046"/>
                    </a:cubicBezTo>
                    <a:lnTo>
                      <a:pt x="1273" y="4046"/>
                    </a:lnTo>
                    <a:cubicBezTo>
                      <a:pt x="1273" y="4046"/>
                      <a:pt x="1273" y="4030"/>
                      <a:pt x="1257" y="4030"/>
                    </a:cubicBezTo>
                    <a:cubicBezTo>
                      <a:pt x="1273" y="4030"/>
                      <a:pt x="1273" y="4014"/>
                      <a:pt x="1273" y="4014"/>
                    </a:cubicBezTo>
                    <a:close/>
                    <a:moveTo>
                      <a:pt x="606" y="3441"/>
                    </a:moveTo>
                    <a:lnTo>
                      <a:pt x="1025" y="4061"/>
                    </a:lnTo>
                    <a:lnTo>
                      <a:pt x="1009" y="4061"/>
                    </a:lnTo>
                    <a:lnTo>
                      <a:pt x="590" y="3441"/>
                    </a:lnTo>
                    <a:close/>
                    <a:moveTo>
                      <a:pt x="5724" y="3766"/>
                    </a:moveTo>
                    <a:cubicBezTo>
                      <a:pt x="5739" y="3782"/>
                      <a:pt x="5739" y="3782"/>
                      <a:pt x="5755" y="3782"/>
                    </a:cubicBezTo>
                    <a:cubicBezTo>
                      <a:pt x="5739" y="3797"/>
                      <a:pt x="5724" y="3797"/>
                      <a:pt x="5724" y="3797"/>
                    </a:cubicBezTo>
                    <a:cubicBezTo>
                      <a:pt x="5724" y="3844"/>
                      <a:pt x="5724" y="3875"/>
                      <a:pt x="5708" y="3921"/>
                    </a:cubicBezTo>
                    <a:lnTo>
                      <a:pt x="5817" y="3782"/>
                    </a:lnTo>
                    <a:lnTo>
                      <a:pt x="5817" y="3782"/>
                    </a:lnTo>
                    <a:cubicBezTo>
                      <a:pt x="5770" y="3890"/>
                      <a:pt x="5833" y="3906"/>
                      <a:pt x="5879" y="3999"/>
                    </a:cubicBezTo>
                    <a:cubicBezTo>
                      <a:pt x="5708" y="4201"/>
                      <a:pt x="5538" y="4123"/>
                      <a:pt x="5429" y="4185"/>
                    </a:cubicBezTo>
                    <a:cubicBezTo>
                      <a:pt x="5429" y="4154"/>
                      <a:pt x="5429" y="4123"/>
                      <a:pt x="5445" y="4092"/>
                    </a:cubicBezTo>
                    <a:cubicBezTo>
                      <a:pt x="5460" y="4092"/>
                      <a:pt x="5491" y="4092"/>
                      <a:pt x="5522" y="4108"/>
                    </a:cubicBezTo>
                    <a:cubicBezTo>
                      <a:pt x="5507" y="3968"/>
                      <a:pt x="5553" y="3766"/>
                      <a:pt x="5724" y="3766"/>
                    </a:cubicBezTo>
                    <a:close/>
                    <a:moveTo>
                      <a:pt x="5212" y="4294"/>
                    </a:moveTo>
                    <a:cubicBezTo>
                      <a:pt x="5212" y="4294"/>
                      <a:pt x="5212" y="4309"/>
                      <a:pt x="5197" y="4309"/>
                    </a:cubicBezTo>
                    <a:cubicBezTo>
                      <a:pt x="5212" y="4309"/>
                      <a:pt x="5212" y="4309"/>
                      <a:pt x="5212" y="4294"/>
                    </a:cubicBezTo>
                    <a:close/>
                    <a:moveTo>
                      <a:pt x="1040" y="4092"/>
                    </a:moveTo>
                    <a:lnTo>
                      <a:pt x="1195" y="4309"/>
                    </a:lnTo>
                    <a:cubicBezTo>
                      <a:pt x="1195" y="4325"/>
                      <a:pt x="1195" y="4325"/>
                      <a:pt x="1195" y="4325"/>
                    </a:cubicBezTo>
                    <a:lnTo>
                      <a:pt x="1040" y="4092"/>
                    </a:lnTo>
                    <a:close/>
                    <a:moveTo>
                      <a:pt x="3925" y="4216"/>
                    </a:moveTo>
                    <a:cubicBezTo>
                      <a:pt x="3940" y="4232"/>
                      <a:pt x="3956" y="4232"/>
                      <a:pt x="3956" y="4232"/>
                    </a:cubicBezTo>
                    <a:cubicBezTo>
                      <a:pt x="3971" y="4247"/>
                      <a:pt x="3971" y="4263"/>
                      <a:pt x="3971" y="4278"/>
                    </a:cubicBezTo>
                    <a:cubicBezTo>
                      <a:pt x="3971" y="4294"/>
                      <a:pt x="3971" y="4309"/>
                      <a:pt x="3971" y="4325"/>
                    </a:cubicBezTo>
                    <a:cubicBezTo>
                      <a:pt x="3956" y="4340"/>
                      <a:pt x="3940" y="4356"/>
                      <a:pt x="3909" y="4371"/>
                    </a:cubicBezTo>
                    <a:cubicBezTo>
                      <a:pt x="3909" y="4356"/>
                      <a:pt x="3909" y="4340"/>
                      <a:pt x="3894" y="4325"/>
                    </a:cubicBezTo>
                    <a:cubicBezTo>
                      <a:pt x="3864" y="4334"/>
                      <a:pt x="3823" y="4363"/>
                      <a:pt x="3792" y="4363"/>
                    </a:cubicBezTo>
                    <a:cubicBezTo>
                      <a:pt x="3774" y="4363"/>
                      <a:pt x="3760" y="4353"/>
                      <a:pt x="3754" y="4325"/>
                    </a:cubicBezTo>
                    <a:cubicBezTo>
                      <a:pt x="3801" y="4294"/>
                      <a:pt x="3832" y="4263"/>
                      <a:pt x="3878" y="4232"/>
                    </a:cubicBezTo>
                    <a:lnTo>
                      <a:pt x="3925" y="4216"/>
                    </a:lnTo>
                    <a:close/>
                    <a:moveTo>
                      <a:pt x="5017" y="4378"/>
                    </a:moveTo>
                    <a:lnTo>
                      <a:pt x="5011" y="4402"/>
                    </a:lnTo>
                    <a:cubicBezTo>
                      <a:pt x="5015" y="4394"/>
                      <a:pt x="5017" y="4385"/>
                      <a:pt x="5017" y="4378"/>
                    </a:cubicBezTo>
                    <a:close/>
                    <a:moveTo>
                      <a:pt x="2591" y="4433"/>
                    </a:moveTo>
                    <a:cubicBezTo>
                      <a:pt x="2607" y="4433"/>
                      <a:pt x="2622" y="4449"/>
                      <a:pt x="2622" y="4464"/>
                    </a:cubicBezTo>
                    <a:cubicBezTo>
                      <a:pt x="2607" y="4449"/>
                      <a:pt x="2607" y="4433"/>
                      <a:pt x="2591" y="4433"/>
                    </a:cubicBezTo>
                    <a:close/>
                    <a:moveTo>
                      <a:pt x="2110" y="4387"/>
                    </a:moveTo>
                    <a:cubicBezTo>
                      <a:pt x="2141" y="4449"/>
                      <a:pt x="2157" y="4418"/>
                      <a:pt x="2157" y="4480"/>
                    </a:cubicBezTo>
                    <a:lnTo>
                      <a:pt x="2064" y="4480"/>
                    </a:lnTo>
                    <a:cubicBezTo>
                      <a:pt x="2079" y="4449"/>
                      <a:pt x="2095" y="4418"/>
                      <a:pt x="2110" y="4387"/>
                    </a:cubicBezTo>
                    <a:close/>
                    <a:moveTo>
                      <a:pt x="2529" y="4464"/>
                    </a:moveTo>
                    <a:cubicBezTo>
                      <a:pt x="2529" y="4480"/>
                      <a:pt x="2544" y="4495"/>
                      <a:pt x="2560" y="4511"/>
                    </a:cubicBezTo>
                    <a:lnTo>
                      <a:pt x="2498" y="4511"/>
                    </a:lnTo>
                    <a:cubicBezTo>
                      <a:pt x="2513" y="4495"/>
                      <a:pt x="2513" y="4480"/>
                      <a:pt x="2529" y="4464"/>
                    </a:cubicBezTo>
                    <a:close/>
                    <a:moveTo>
                      <a:pt x="1071" y="4511"/>
                    </a:moveTo>
                    <a:cubicBezTo>
                      <a:pt x="1062" y="4520"/>
                      <a:pt x="1056" y="4530"/>
                      <a:pt x="1051" y="4540"/>
                    </a:cubicBezTo>
                    <a:lnTo>
                      <a:pt x="1051" y="4540"/>
                    </a:lnTo>
                    <a:lnTo>
                      <a:pt x="1071" y="4511"/>
                    </a:lnTo>
                    <a:close/>
                    <a:moveTo>
                      <a:pt x="2560" y="4511"/>
                    </a:moveTo>
                    <a:lnTo>
                      <a:pt x="2560" y="4511"/>
                    </a:lnTo>
                    <a:cubicBezTo>
                      <a:pt x="2576" y="4526"/>
                      <a:pt x="2591" y="4557"/>
                      <a:pt x="2607" y="4573"/>
                    </a:cubicBezTo>
                    <a:cubicBezTo>
                      <a:pt x="2576" y="4573"/>
                      <a:pt x="2544" y="4542"/>
                      <a:pt x="2560" y="4511"/>
                    </a:cubicBezTo>
                    <a:close/>
                    <a:moveTo>
                      <a:pt x="3646" y="4588"/>
                    </a:moveTo>
                    <a:cubicBezTo>
                      <a:pt x="3646" y="4604"/>
                      <a:pt x="3661" y="4619"/>
                      <a:pt x="3661" y="4635"/>
                    </a:cubicBezTo>
                    <a:lnTo>
                      <a:pt x="3630" y="4635"/>
                    </a:lnTo>
                    <a:lnTo>
                      <a:pt x="3646" y="4588"/>
                    </a:lnTo>
                    <a:close/>
                    <a:moveTo>
                      <a:pt x="4434" y="4619"/>
                    </a:moveTo>
                    <a:lnTo>
                      <a:pt x="4434" y="4619"/>
                    </a:lnTo>
                    <a:cubicBezTo>
                      <a:pt x="4431" y="4625"/>
                      <a:pt x="4426" y="4630"/>
                      <a:pt x="4421" y="4635"/>
                    </a:cubicBezTo>
                    <a:cubicBezTo>
                      <a:pt x="4437" y="4635"/>
                      <a:pt x="4437" y="4619"/>
                      <a:pt x="4437" y="4619"/>
                    </a:cubicBezTo>
                    <a:close/>
                    <a:moveTo>
                      <a:pt x="4406" y="4371"/>
                    </a:moveTo>
                    <a:cubicBezTo>
                      <a:pt x="4406" y="4418"/>
                      <a:pt x="4406" y="4464"/>
                      <a:pt x="4390" y="4495"/>
                    </a:cubicBezTo>
                    <a:cubicBezTo>
                      <a:pt x="4359" y="4511"/>
                      <a:pt x="4328" y="4526"/>
                      <a:pt x="4313" y="4557"/>
                    </a:cubicBezTo>
                    <a:lnTo>
                      <a:pt x="4266" y="4557"/>
                    </a:lnTo>
                    <a:lnTo>
                      <a:pt x="4297" y="4588"/>
                    </a:lnTo>
                    <a:cubicBezTo>
                      <a:pt x="4297" y="4588"/>
                      <a:pt x="4297" y="4604"/>
                      <a:pt x="4297" y="4635"/>
                    </a:cubicBezTo>
                    <a:lnTo>
                      <a:pt x="4344" y="4619"/>
                    </a:lnTo>
                    <a:lnTo>
                      <a:pt x="4359" y="4635"/>
                    </a:lnTo>
                    <a:cubicBezTo>
                      <a:pt x="4328" y="4681"/>
                      <a:pt x="4266" y="4697"/>
                      <a:pt x="4235" y="4712"/>
                    </a:cubicBezTo>
                    <a:cubicBezTo>
                      <a:pt x="4251" y="4650"/>
                      <a:pt x="4235" y="4604"/>
                      <a:pt x="4204" y="4542"/>
                    </a:cubicBezTo>
                    <a:cubicBezTo>
                      <a:pt x="4220" y="4526"/>
                      <a:pt x="4251" y="4511"/>
                      <a:pt x="4266" y="4495"/>
                    </a:cubicBezTo>
                    <a:cubicBezTo>
                      <a:pt x="4282" y="4495"/>
                      <a:pt x="4282" y="4511"/>
                      <a:pt x="4282" y="4511"/>
                    </a:cubicBezTo>
                    <a:cubicBezTo>
                      <a:pt x="4282" y="4511"/>
                      <a:pt x="4282" y="4495"/>
                      <a:pt x="4282" y="4495"/>
                    </a:cubicBezTo>
                    <a:cubicBezTo>
                      <a:pt x="4313" y="4464"/>
                      <a:pt x="4359" y="4418"/>
                      <a:pt x="4406" y="4371"/>
                    </a:cubicBezTo>
                    <a:close/>
                    <a:moveTo>
                      <a:pt x="2141" y="4650"/>
                    </a:moveTo>
                    <a:cubicBezTo>
                      <a:pt x="2188" y="4650"/>
                      <a:pt x="2203" y="4681"/>
                      <a:pt x="2203" y="4712"/>
                    </a:cubicBezTo>
                    <a:cubicBezTo>
                      <a:pt x="2188" y="4712"/>
                      <a:pt x="2188" y="4728"/>
                      <a:pt x="2172" y="4728"/>
                    </a:cubicBezTo>
                    <a:cubicBezTo>
                      <a:pt x="2157" y="4697"/>
                      <a:pt x="2141" y="4681"/>
                      <a:pt x="2126" y="4666"/>
                    </a:cubicBezTo>
                    <a:cubicBezTo>
                      <a:pt x="2126" y="4650"/>
                      <a:pt x="2141" y="4650"/>
                      <a:pt x="2141" y="4650"/>
                    </a:cubicBezTo>
                    <a:close/>
                    <a:moveTo>
                      <a:pt x="3677" y="4712"/>
                    </a:moveTo>
                    <a:cubicBezTo>
                      <a:pt x="3677" y="4712"/>
                      <a:pt x="3677" y="4728"/>
                      <a:pt x="3677" y="4728"/>
                    </a:cubicBezTo>
                    <a:lnTo>
                      <a:pt x="3661" y="4743"/>
                    </a:lnTo>
                    <a:cubicBezTo>
                      <a:pt x="3661" y="4728"/>
                      <a:pt x="3677" y="4728"/>
                      <a:pt x="3677" y="4712"/>
                    </a:cubicBezTo>
                    <a:close/>
                    <a:moveTo>
                      <a:pt x="3909" y="4759"/>
                    </a:moveTo>
                    <a:cubicBezTo>
                      <a:pt x="3940" y="4774"/>
                      <a:pt x="3940" y="4790"/>
                      <a:pt x="3940" y="4805"/>
                    </a:cubicBezTo>
                    <a:cubicBezTo>
                      <a:pt x="3925" y="4790"/>
                      <a:pt x="3925" y="4774"/>
                      <a:pt x="3909" y="4759"/>
                    </a:cubicBezTo>
                    <a:close/>
                    <a:moveTo>
                      <a:pt x="3878" y="4883"/>
                    </a:moveTo>
                    <a:cubicBezTo>
                      <a:pt x="3878" y="4899"/>
                      <a:pt x="3863" y="4899"/>
                      <a:pt x="3863" y="4899"/>
                    </a:cubicBezTo>
                    <a:cubicBezTo>
                      <a:pt x="3863" y="4883"/>
                      <a:pt x="3863" y="4883"/>
                      <a:pt x="3863" y="4883"/>
                    </a:cubicBezTo>
                    <a:close/>
                    <a:moveTo>
                      <a:pt x="4064" y="4945"/>
                    </a:moveTo>
                    <a:cubicBezTo>
                      <a:pt x="4064" y="4961"/>
                      <a:pt x="4064" y="4961"/>
                      <a:pt x="4064" y="4976"/>
                    </a:cubicBezTo>
                    <a:cubicBezTo>
                      <a:pt x="4033" y="5007"/>
                      <a:pt x="4018" y="5023"/>
                      <a:pt x="3987" y="5038"/>
                    </a:cubicBezTo>
                    <a:cubicBezTo>
                      <a:pt x="4002" y="5007"/>
                      <a:pt x="4018" y="4992"/>
                      <a:pt x="4033" y="4976"/>
                    </a:cubicBezTo>
                    <a:cubicBezTo>
                      <a:pt x="4033" y="4961"/>
                      <a:pt x="4049" y="4961"/>
                      <a:pt x="4064" y="4945"/>
                    </a:cubicBezTo>
                    <a:close/>
                    <a:moveTo>
                      <a:pt x="3056" y="5178"/>
                    </a:moveTo>
                    <a:cubicBezTo>
                      <a:pt x="3056" y="5178"/>
                      <a:pt x="3072" y="5193"/>
                      <a:pt x="3072" y="5193"/>
                    </a:cubicBezTo>
                    <a:cubicBezTo>
                      <a:pt x="3072" y="5193"/>
                      <a:pt x="3056" y="5193"/>
                      <a:pt x="3056" y="5178"/>
                    </a:cubicBezTo>
                    <a:close/>
                    <a:moveTo>
                      <a:pt x="3366" y="5240"/>
                    </a:moveTo>
                    <a:cubicBezTo>
                      <a:pt x="3365" y="5240"/>
                      <a:pt x="3365" y="5241"/>
                      <a:pt x="3365" y="5243"/>
                    </a:cubicBezTo>
                    <a:lnTo>
                      <a:pt x="3365" y="5243"/>
                    </a:lnTo>
                    <a:cubicBezTo>
                      <a:pt x="3366" y="5242"/>
                      <a:pt x="3366" y="5241"/>
                      <a:pt x="3366" y="5240"/>
                    </a:cubicBezTo>
                    <a:close/>
                    <a:moveTo>
                      <a:pt x="2048" y="5255"/>
                    </a:moveTo>
                    <a:cubicBezTo>
                      <a:pt x="2048" y="5271"/>
                      <a:pt x="2048" y="5271"/>
                      <a:pt x="2064" y="5271"/>
                    </a:cubicBezTo>
                    <a:cubicBezTo>
                      <a:pt x="2048" y="5271"/>
                      <a:pt x="2033" y="5271"/>
                      <a:pt x="2017" y="5286"/>
                    </a:cubicBezTo>
                    <a:cubicBezTo>
                      <a:pt x="2033" y="5271"/>
                      <a:pt x="2033" y="5271"/>
                      <a:pt x="2048" y="5255"/>
                    </a:cubicBezTo>
                    <a:close/>
                    <a:moveTo>
                      <a:pt x="3630" y="4790"/>
                    </a:moveTo>
                    <a:cubicBezTo>
                      <a:pt x="3584" y="4821"/>
                      <a:pt x="3584" y="4930"/>
                      <a:pt x="3553" y="4961"/>
                    </a:cubicBezTo>
                    <a:cubicBezTo>
                      <a:pt x="3568" y="4961"/>
                      <a:pt x="3599" y="4961"/>
                      <a:pt x="3599" y="4945"/>
                    </a:cubicBezTo>
                    <a:lnTo>
                      <a:pt x="3599" y="4945"/>
                    </a:lnTo>
                    <a:cubicBezTo>
                      <a:pt x="3599" y="4976"/>
                      <a:pt x="3584" y="5023"/>
                      <a:pt x="3568" y="5038"/>
                    </a:cubicBezTo>
                    <a:cubicBezTo>
                      <a:pt x="3584" y="5038"/>
                      <a:pt x="3584" y="5054"/>
                      <a:pt x="3599" y="5054"/>
                    </a:cubicBezTo>
                    <a:cubicBezTo>
                      <a:pt x="3568" y="5100"/>
                      <a:pt x="3553" y="5162"/>
                      <a:pt x="3522" y="5162"/>
                    </a:cubicBezTo>
                    <a:cubicBezTo>
                      <a:pt x="3506" y="5162"/>
                      <a:pt x="3506" y="5131"/>
                      <a:pt x="3506" y="5116"/>
                    </a:cubicBezTo>
                    <a:cubicBezTo>
                      <a:pt x="3475" y="5162"/>
                      <a:pt x="3444" y="5209"/>
                      <a:pt x="3460" y="5271"/>
                    </a:cubicBezTo>
                    <a:cubicBezTo>
                      <a:pt x="3442" y="5288"/>
                      <a:pt x="3420" y="5306"/>
                      <a:pt x="3420" y="5317"/>
                    </a:cubicBezTo>
                    <a:lnTo>
                      <a:pt x="3420" y="5317"/>
                    </a:lnTo>
                    <a:cubicBezTo>
                      <a:pt x="3396" y="5288"/>
                      <a:pt x="3369" y="5254"/>
                      <a:pt x="3365" y="5243"/>
                    </a:cubicBezTo>
                    <a:lnTo>
                      <a:pt x="3365" y="5243"/>
                    </a:lnTo>
                    <a:cubicBezTo>
                      <a:pt x="3359" y="5271"/>
                      <a:pt x="3436" y="5320"/>
                      <a:pt x="3401" y="5320"/>
                    </a:cubicBezTo>
                    <a:cubicBezTo>
                      <a:pt x="3397" y="5320"/>
                      <a:pt x="3390" y="5319"/>
                      <a:pt x="3382" y="5317"/>
                    </a:cubicBezTo>
                    <a:cubicBezTo>
                      <a:pt x="3351" y="5302"/>
                      <a:pt x="3335" y="5286"/>
                      <a:pt x="3304" y="5271"/>
                    </a:cubicBezTo>
                    <a:cubicBezTo>
                      <a:pt x="3429" y="5131"/>
                      <a:pt x="3491" y="4961"/>
                      <a:pt x="3615" y="4790"/>
                    </a:cubicBezTo>
                    <a:close/>
                    <a:moveTo>
                      <a:pt x="3952" y="1"/>
                    </a:moveTo>
                    <a:cubicBezTo>
                      <a:pt x="3759" y="1"/>
                      <a:pt x="3624" y="30"/>
                      <a:pt x="3522" y="75"/>
                    </a:cubicBezTo>
                    <a:cubicBezTo>
                      <a:pt x="3382" y="137"/>
                      <a:pt x="3304" y="215"/>
                      <a:pt x="3242" y="292"/>
                    </a:cubicBezTo>
                    <a:cubicBezTo>
                      <a:pt x="3118" y="463"/>
                      <a:pt x="3041" y="649"/>
                      <a:pt x="2762" y="804"/>
                    </a:cubicBezTo>
                    <a:cubicBezTo>
                      <a:pt x="2739" y="771"/>
                      <a:pt x="2715" y="759"/>
                      <a:pt x="2691" y="759"/>
                    </a:cubicBezTo>
                    <a:cubicBezTo>
                      <a:pt x="2629" y="759"/>
                      <a:pt x="2567" y="841"/>
                      <a:pt x="2518" y="841"/>
                    </a:cubicBezTo>
                    <a:cubicBezTo>
                      <a:pt x="2499" y="841"/>
                      <a:pt x="2481" y="828"/>
                      <a:pt x="2467" y="788"/>
                    </a:cubicBezTo>
                    <a:cubicBezTo>
                      <a:pt x="2622" y="711"/>
                      <a:pt x="2560" y="664"/>
                      <a:pt x="2467" y="618"/>
                    </a:cubicBezTo>
                    <a:cubicBezTo>
                      <a:pt x="2405" y="726"/>
                      <a:pt x="2420" y="882"/>
                      <a:pt x="2219" y="928"/>
                    </a:cubicBezTo>
                    <a:cubicBezTo>
                      <a:pt x="2234" y="804"/>
                      <a:pt x="2048" y="835"/>
                      <a:pt x="2188" y="711"/>
                    </a:cubicBezTo>
                    <a:lnTo>
                      <a:pt x="2188" y="711"/>
                    </a:lnTo>
                    <a:cubicBezTo>
                      <a:pt x="1940" y="820"/>
                      <a:pt x="1831" y="913"/>
                      <a:pt x="1816" y="1114"/>
                    </a:cubicBezTo>
                    <a:cubicBezTo>
                      <a:pt x="1743" y="1238"/>
                      <a:pt x="1695" y="1271"/>
                      <a:pt x="1654" y="1271"/>
                    </a:cubicBezTo>
                    <a:cubicBezTo>
                      <a:pt x="1609" y="1271"/>
                      <a:pt x="1572" y="1230"/>
                      <a:pt x="1522" y="1230"/>
                    </a:cubicBezTo>
                    <a:cubicBezTo>
                      <a:pt x="1482" y="1230"/>
                      <a:pt x="1434" y="1256"/>
                      <a:pt x="1366" y="1347"/>
                    </a:cubicBezTo>
                    <a:lnTo>
                      <a:pt x="1366" y="1254"/>
                    </a:lnTo>
                    <a:lnTo>
                      <a:pt x="1195" y="1424"/>
                    </a:lnTo>
                    <a:lnTo>
                      <a:pt x="1304" y="1440"/>
                    </a:lnTo>
                    <a:lnTo>
                      <a:pt x="1180" y="1704"/>
                    </a:lnTo>
                    <a:cubicBezTo>
                      <a:pt x="1152" y="1787"/>
                      <a:pt x="1174" y="1805"/>
                      <a:pt x="1210" y="1805"/>
                    </a:cubicBezTo>
                    <a:cubicBezTo>
                      <a:pt x="1236" y="1805"/>
                      <a:pt x="1271" y="1795"/>
                      <a:pt x="1298" y="1795"/>
                    </a:cubicBezTo>
                    <a:cubicBezTo>
                      <a:pt x="1314" y="1795"/>
                      <a:pt x="1328" y="1799"/>
                      <a:pt x="1335" y="1812"/>
                    </a:cubicBezTo>
                    <a:lnTo>
                      <a:pt x="1288" y="1673"/>
                    </a:lnTo>
                    <a:cubicBezTo>
                      <a:pt x="1382" y="1646"/>
                      <a:pt x="1430" y="1490"/>
                      <a:pt x="1481" y="1490"/>
                    </a:cubicBezTo>
                    <a:cubicBezTo>
                      <a:pt x="1489" y="1490"/>
                      <a:pt x="1497" y="1494"/>
                      <a:pt x="1505" y="1502"/>
                    </a:cubicBezTo>
                    <a:cubicBezTo>
                      <a:pt x="1381" y="1642"/>
                      <a:pt x="1490" y="1688"/>
                      <a:pt x="1474" y="1766"/>
                    </a:cubicBezTo>
                    <a:lnTo>
                      <a:pt x="1567" y="1626"/>
                    </a:lnTo>
                    <a:lnTo>
                      <a:pt x="1660" y="1657"/>
                    </a:lnTo>
                    <a:cubicBezTo>
                      <a:pt x="1800" y="1564"/>
                      <a:pt x="1924" y="1502"/>
                      <a:pt x="1940" y="1347"/>
                    </a:cubicBezTo>
                    <a:cubicBezTo>
                      <a:pt x="1851" y="1347"/>
                      <a:pt x="1889" y="1472"/>
                      <a:pt x="1814" y="1472"/>
                    </a:cubicBezTo>
                    <a:cubicBezTo>
                      <a:pt x="1809" y="1472"/>
                      <a:pt x="1805" y="1472"/>
                      <a:pt x="1800" y="1471"/>
                    </a:cubicBezTo>
                    <a:cubicBezTo>
                      <a:pt x="1769" y="1285"/>
                      <a:pt x="1940" y="1145"/>
                      <a:pt x="2095" y="975"/>
                    </a:cubicBezTo>
                    <a:cubicBezTo>
                      <a:pt x="2110" y="990"/>
                      <a:pt x="2133" y="990"/>
                      <a:pt x="2153" y="990"/>
                    </a:cubicBezTo>
                    <a:cubicBezTo>
                      <a:pt x="2172" y="990"/>
                      <a:pt x="2188" y="990"/>
                      <a:pt x="2188" y="1006"/>
                    </a:cubicBezTo>
                    <a:cubicBezTo>
                      <a:pt x="2188" y="1021"/>
                      <a:pt x="2157" y="1052"/>
                      <a:pt x="2126" y="1052"/>
                    </a:cubicBezTo>
                    <a:cubicBezTo>
                      <a:pt x="2170" y="1097"/>
                      <a:pt x="2143" y="1166"/>
                      <a:pt x="2199" y="1166"/>
                    </a:cubicBezTo>
                    <a:cubicBezTo>
                      <a:pt x="2221" y="1166"/>
                      <a:pt x="2256" y="1156"/>
                      <a:pt x="2312" y="1130"/>
                    </a:cubicBezTo>
                    <a:cubicBezTo>
                      <a:pt x="2312" y="1176"/>
                      <a:pt x="2312" y="1238"/>
                      <a:pt x="2312" y="1300"/>
                    </a:cubicBezTo>
                    <a:cubicBezTo>
                      <a:pt x="2188" y="1347"/>
                      <a:pt x="1986" y="1347"/>
                      <a:pt x="1955" y="1517"/>
                    </a:cubicBezTo>
                    <a:cubicBezTo>
                      <a:pt x="1955" y="1517"/>
                      <a:pt x="1924" y="1688"/>
                      <a:pt x="1893" y="1890"/>
                    </a:cubicBezTo>
                    <a:cubicBezTo>
                      <a:pt x="1873" y="1920"/>
                      <a:pt x="1846" y="1944"/>
                      <a:pt x="1821" y="1944"/>
                    </a:cubicBezTo>
                    <a:cubicBezTo>
                      <a:pt x="1808" y="1944"/>
                      <a:pt x="1795" y="1937"/>
                      <a:pt x="1785" y="1921"/>
                    </a:cubicBezTo>
                    <a:cubicBezTo>
                      <a:pt x="1758" y="1973"/>
                      <a:pt x="1687" y="2070"/>
                      <a:pt x="1761" y="2070"/>
                    </a:cubicBezTo>
                    <a:cubicBezTo>
                      <a:pt x="1774" y="2070"/>
                      <a:pt x="1792" y="2067"/>
                      <a:pt x="1816" y="2060"/>
                    </a:cubicBezTo>
                    <a:lnTo>
                      <a:pt x="1816" y="2060"/>
                    </a:lnTo>
                    <a:lnTo>
                      <a:pt x="1753" y="2153"/>
                    </a:lnTo>
                    <a:cubicBezTo>
                      <a:pt x="1722" y="2184"/>
                      <a:pt x="1676" y="2215"/>
                      <a:pt x="1645" y="2246"/>
                    </a:cubicBezTo>
                    <a:cubicBezTo>
                      <a:pt x="1629" y="2184"/>
                      <a:pt x="1598" y="2138"/>
                      <a:pt x="1598" y="2091"/>
                    </a:cubicBezTo>
                    <a:cubicBezTo>
                      <a:pt x="1598" y="2122"/>
                      <a:pt x="1583" y="2107"/>
                      <a:pt x="1552" y="2122"/>
                    </a:cubicBezTo>
                    <a:cubicBezTo>
                      <a:pt x="1536" y="2060"/>
                      <a:pt x="1629" y="2076"/>
                      <a:pt x="1598" y="2014"/>
                    </a:cubicBezTo>
                    <a:cubicBezTo>
                      <a:pt x="1552" y="2014"/>
                      <a:pt x="1536" y="2045"/>
                      <a:pt x="1521" y="2076"/>
                    </a:cubicBezTo>
                    <a:cubicBezTo>
                      <a:pt x="1536" y="2029"/>
                      <a:pt x="1474" y="2014"/>
                      <a:pt x="1412" y="2014"/>
                    </a:cubicBezTo>
                    <a:cubicBezTo>
                      <a:pt x="1412" y="1983"/>
                      <a:pt x="1412" y="1952"/>
                      <a:pt x="1428" y="1921"/>
                    </a:cubicBezTo>
                    <a:lnTo>
                      <a:pt x="1428" y="1921"/>
                    </a:lnTo>
                    <a:cubicBezTo>
                      <a:pt x="1428" y="1921"/>
                      <a:pt x="1397" y="1967"/>
                      <a:pt x="1366" y="2014"/>
                    </a:cubicBezTo>
                    <a:cubicBezTo>
                      <a:pt x="1350" y="2014"/>
                      <a:pt x="1335" y="2029"/>
                      <a:pt x="1319" y="2029"/>
                    </a:cubicBezTo>
                    <a:cubicBezTo>
                      <a:pt x="1300" y="1978"/>
                      <a:pt x="1271" y="1959"/>
                      <a:pt x="1235" y="1959"/>
                    </a:cubicBezTo>
                    <a:cubicBezTo>
                      <a:pt x="1184" y="1959"/>
                      <a:pt x="1120" y="1999"/>
                      <a:pt x="1056" y="2045"/>
                    </a:cubicBezTo>
                    <a:lnTo>
                      <a:pt x="1118" y="2153"/>
                    </a:lnTo>
                    <a:cubicBezTo>
                      <a:pt x="978" y="2184"/>
                      <a:pt x="854" y="2153"/>
                      <a:pt x="776" y="2293"/>
                    </a:cubicBezTo>
                    <a:cubicBezTo>
                      <a:pt x="776" y="2293"/>
                      <a:pt x="776" y="2308"/>
                      <a:pt x="776" y="2324"/>
                    </a:cubicBezTo>
                    <a:lnTo>
                      <a:pt x="761" y="2324"/>
                    </a:lnTo>
                    <a:cubicBezTo>
                      <a:pt x="761" y="2324"/>
                      <a:pt x="761" y="2308"/>
                      <a:pt x="776" y="2293"/>
                    </a:cubicBezTo>
                    <a:lnTo>
                      <a:pt x="761" y="1983"/>
                    </a:lnTo>
                    <a:lnTo>
                      <a:pt x="714" y="1874"/>
                    </a:lnTo>
                    <a:lnTo>
                      <a:pt x="621" y="2122"/>
                    </a:lnTo>
                    <a:cubicBezTo>
                      <a:pt x="617" y="2105"/>
                      <a:pt x="609" y="2100"/>
                      <a:pt x="599" y="2100"/>
                    </a:cubicBezTo>
                    <a:cubicBezTo>
                      <a:pt x="586" y="2100"/>
                      <a:pt x="570" y="2109"/>
                      <a:pt x="556" y="2109"/>
                    </a:cubicBezTo>
                    <a:cubicBezTo>
                      <a:pt x="544" y="2109"/>
                      <a:pt x="533" y="2102"/>
                      <a:pt x="528" y="2076"/>
                    </a:cubicBezTo>
                    <a:cubicBezTo>
                      <a:pt x="528" y="2091"/>
                      <a:pt x="482" y="2169"/>
                      <a:pt x="513" y="2169"/>
                    </a:cubicBezTo>
                    <a:lnTo>
                      <a:pt x="544" y="2138"/>
                    </a:lnTo>
                    <a:cubicBezTo>
                      <a:pt x="559" y="2262"/>
                      <a:pt x="606" y="2308"/>
                      <a:pt x="621" y="2386"/>
                    </a:cubicBezTo>
                    <a:cubicBezTo>
                      <a:pt x="575" y="2401"/>
                      <a:pt x="544" y="2417"/>
                      <a:pt x="497" y="2433"/>
                    </a:cubicBezTo>
                    <a:cubicBezTo>
                      <a:pt x="513" y="2339"/>
                      <a:pt x="497" y="2246"/>
                      <a:pt x="466" y="2200"/>
                    </a:cubicBezTo>
                    <a:lnTo>
                      <a:pt x="466" y="2200"/>
                    </a:lnTo>
                    <a:cubicBezTo>
                      <a:pt x="528" y="2339"/>
                      <a:pt x="373" y="2277"/>
                      <a:pt x="311" y="2308"/>
                    </a:cubicBezTo>
                    <a:cubicBezTo>
                      <a:pt x="324" y="2268"/>
                      <a:pt x="349" y="2159"/>
                      <a:pt x="307" y="2159"/>
                    </a:cubicBezTo>
                    <a:cubicBezTo>
                      <a:pt x="300" y="2159"/>
                      <a:pt x="291" y="2162"/>
                      <a:pt x="280" y="2169"/>
                    </a:cubicBezTo>
                    <a:cubicBezTo>
                      <a:pt x="293" y="2222"/>
                      <a:pt x="217" y="2387"/>
                      <a:pt x="289" y="2387"/>
                    </a:cubicBezTo>
                    <a:cubicBezTo>
                      <a:pt x="302" y="2387"/>
                      <a:pt x="319" y="2382"/>
                      <a:pt x="342" y="2370"/>
                    </a:cubicBezTo>
                    <a:lnTo>
                      <a:pt x="342" y="2370"/>
                    </a:lnTo>
                    <a:cubicBezTo>
                      <a:pt x="327" y="2448"/>
                      <a:pt x="311" y="2572"/>
                      <a:pt x="218" y="2588"/>
                    </a:cubicBezTo>
                    <a:cubicBezTo>
                      <a:pt x="234" y="2479"/>
                      <a:pt x="156" y="2479"/>
                      <a:pt x="109" y="2386"/>
                    </a:cubicBezTo>
                    <a:lnTo>
                      <a:pt x="109" y="2386"/>
                    </a:lnTo>
                    <a:cubicBezTo>
                      <a:pt x="109" y="2495"/>
                      <a:pt x="187" y="2572"/>
                      <a:pt x="218" y="2619"/>
                    </a:cubicBezTo>
                    <a:cubicBezTo>
                      <a:pt x="179" y="2626"/>
                      <a:pt x="140" y="2630"/>
                      <a:pt x="104" y="2630"/>
                    </a:cubicBezTo>
                    <a:cubicBezTo>
                      <a:pt x="67" y="2630"/>
                      <a:pt x="32" y="2626"/>
                      <a:pt x="1" y="2619"/>
                    </a:cubicBezTo>
                    <a:lnTo>
                      <a:pt x="1" y="2619"/>
                    </a:lnTo>
                    <a:lnTo>
                      <a:pt x="21" y="2649"/>
                    </a:lnTo>
                    <a:lnTo>
                      <a:pt x="21" y="2649"/>
                    </a:lnTo>
                    <a:cubicBezTo>
                      <a:pt x="50" y="2642"/>
                      <a:pt x="76" y="2638"/>
                      <a:pt x="102" y="2638"/>
                    </a:cubicBezTo>
                    <a:cubicBezTo>
                      <a:pt x="129" y="2638"/>
                      <a:pt x="156" y="2642"/>
                      <a:pt x="187" y="2650"/>
                    </a:cubicBezTo>
                    <a:cubicBezTo>
                      <a:pt x="172" y="2696"/>
                      <a:pt x="156" y="2743"/>
                      <a:pt x="140" y="2774"/>
                    </a:cubicBezTo>
                    <a:lnTo>
                      <a:pt x="575" y="3425"/>
                    </a:lnTo>
                    <a:cubicBezTo>
                      <a:pt x="559" y="3441"/>
                      <a:pt x="559" y="3456"/>
                      <a:pt x="559" y="3456"/>
                    </a:cubicBezTo>
                    <a:lnTo>
                      <a:pt x="191" y="2908"/>
                    </a:lnTo>
                    <a:lnTo>
                      <a:pt x="559" y="3472"/>
                    </a:lnTo>
                    <a:cubicBezTo>
                      <a:pt x="575" y="3456"/>
                      <a:pt x="575" y="3456"/>
                      <a:pt x="590" y="3456"/>
                    </a:cubicBezTo>
                    <a:lnTo>
                      <a:pt x="1009" y="4077"/>
                    </a:lnTo>
                    <a:cubicBezTo>
                      <a:pt x="1009" y="4092"/>
                      <a:pt x="994" y="4092"/>
                      <a:pt x="994" y="4092"/>
                    </a:cubicBezTo>
                    <a:lnTo>
                      <a:pt x="1025" y="4092"/>
                    </a:lnTo>
                    <a:lnTo>
                      <a:pt x="1195" y="4356"/>
                    </a:lnTo>
                    <a:cubicBezTo>
                      <a:pt x="1195" y="4356"/>
                      <a:pt x="1180" y="4371"/>
                      <a:pt x="1180" y="4371"/>
                    </a:cubicBezTo>
                    <a:cubicBezTo>
                      <a:pt x="1180" y="4371"/>
                      <a:pt x="1180" y="4371"/>
                      <a:pt x="1164" y="4356"/>
                    </a:cubicBezTo>
                    <a:lnTo>
                      <a:pt x="559" y="3472"/>
                    </a:lnTo>
                    <a:lnTo>
                      <a:pt x="1164" y="4371"/>
                    </a:lnTo>
                    <a:cubicBezTo>
                      <a:pt x="1118" y="4480"/>
                      <a:pt x="1164" y="4588"/>
                      <a:pt x="1149" y="4681"/>
                    </a:cubicBezTo>
                    <a:lnTo>
                      <a:pt x="1536" y="5271"/>
                    </a:lnTo>
                    <a:cubicBezTo>
                      <a:pt x="1583" y="5240"/>
                      <a:pt x="1629" y="5224"/>
                      <a:pt x="1691" y="5224"/>
                    </a:cubicBezTo>
                    <a:cubicBezTo>
                      <a:pt x="1645" y="5302"/>
                      <a:pt x="1614" y="5348"/>
                      <a:pt x="1552" y="5395"/>
                    </a:cubicBezTo>
                    <a:lnTo>
                      <a:pt x="1040" y="4619"/>
                    </a:lnTo>
                    <a:cubicBezTo>
                      <a:pt x="1040" y="4597"/>
                      <a:pt x="1040" y="4567"/>
                      <a:pt x="1051" y="4540"/>
                    </a:cubicBezTo>
                    <a:lnTo>
                      <a:pt x="1051" y="4540"/>
                    </a:lnTo>
                    <a:lnTo>
                      <a:pt x="1009" y="4604"/>
                    </a:lnTo>
                    <a:lnTo>
                      <a:pt x="1552" y="5426"/>
                    </a:lnTo>
                    <a:lnTo>
                      <a:pt x="1660" y="5410"/>
                    </a:lnTo>
                    <a:lnTo>
                      <a:pt x="1660" y="5410"/>
                    </a:lnTo>
                    <a:cubicBezTo>
                      <a:pt x="1645" y="5426"/>
                      <a:pt x="1598" y="5457"/>
                      <a:pt x="1552" y="5472"/>
                    </a:cubicBezTo>
                    <a:lnTo>
                      <a:pt x="963" y="4588"/>
                    </a:lnTo>
                    <a:cubicBezTo>
                      <a:pt x="994" y="4418"/>
                      <a:pt x="1102" y="4216"/>
                      <a:pt x="963" y="4185"/>
                    </a:cubicBezTo>
                    <a:cubicBezTo>
                      <a:pt x="963" y="4185"/>
                      <a:pt x="963" y="4201"/>
                      <a:pt x="963" y="4201"/>
                    </a:cubicBezTo>
                    <a:cubicBezTo>
                      <a:pt x="963" y="4201"/>
                      <a:pt x="947" y="4185"/>
                      <a:pt x="947" y="4185"/>
                    </a:cubicBezTo>
                    <a:cubicBezTo>
                      <a:pt x="947" y="4123"/>
                      <a:pt x="931" y="4077"/>
                      <a:pt x="931" y="4077"/>
                    </a:cubicBezTo>
                    <a:lnTo>
                      <a:pt x="916" y="4139"/>
                    </a:lnTo>
                    <a:cubicBezTo>
                      <a:pt x="916" y="4139"/>
                      <a:pt x="931" y="4185"/>
                      <a:pt x="947" y="4216"/>
                    </a:cubicBezTo>
                    <a:cubicBezTo>
                      <a:pt x="916" y="4309"/>
                      <a:pt x="885" y="4418"/>
                      <a:pt x="869" y="4526"/>
                    </a:cubicBezTo>
                    <a:lnTo>
                      <a:pt x="1567" y="5581"/>
                    </a:lnTo>
                    <a:cubicBezTo>
                      <a:pt x="1676" y="5534"/>
                      <a:pt x="1769" y="5472"/>
                      <a:pt x="1862" y="5426"/>
                    </a:cubicBezTo>
                    <a:lnTo>
                      <a:pt x="1924" y="5503"/>
                    </a:lnTo>
                    <a:lnTo>
                      <a:pt x="1971" y="5565"/>
                    </a:lnTo>
                    <a:lnTo>
                      <a:pt x="2033" y="5659"/>
                    </a:lnTo>
                    <a:cubicBezTo>
                      <a:pt x="2079" y="5643"/>
                      <a:pt x="2141" y="5627"/>
                      <a:pt x="2203" y="5627"/>
                    </a:cubicBezTo>
                    <a:cubicBezTo>
                      <a:pt x="2275" y="5728"/>
                      <a:pt x="2321" y="5910"/>
                      <a:pt x="2501" y="5910"/>
                    </a:cubicBezTo>
                    <a:cubicBezTo>
                      <a:pt x="2515" y="5910"/>
                      <a:pt x="2529" y="5909"/>
                      <a:pt x="2544" y="5907"/>
                    </a:cubicBezTo>
                    <a:cubicBezTo>
                      <a:pt x="2544" y="5907"/>
                      <a:pt x="2653" y="5767"/>
                      <a:pt x="2653" y="5767"/>
                    </a:cubicBezTo>
                    <a:cubicBezTo>
                      <a:pt x="2839" y="5724"/>
                      <a:pt x="2999" y="5562"/>
                      <a:pt x="3132" y="5562"/>
                    </a:cubicBezTo>
                    <a:cubicBezTo>
                      <a:pt x="3143" y="5562"/>
                      <a:pt x="3154" y="5563"/>
                      <a:pt x="3165" y="5565"/>
                    </a:cubicBezTo>
                    <a:lnTo>
                      <a:pt x="3149" y="5581"/>
                    </a:lnTo>
                    <a:cubicBezTo>
                      <a:pt x="3327" y="5554"/>
                      <a:pt x="3288" y="5418"/>
                      <a:pt x="3181" y="5418"/>
                    </a:cubicBezTo>
                    <a:cubicBezTo>
                      <a:pt x="3166" y="5418"/>
                      <a:pt x="3150" y="5420"/>
                      <a:pt x="3134" y="5426"/>
                    </a:cubicBezTo>
                    <a:lnTo>
                      <a:pt x="3196" y="5348"/>
                    </a:lnTo>
                    <a:cubicBezTo>
                      <a:pt x="3227" y="5317"/>
                      <a:pt x="3258" y="5286"/>
                      <a:pt x="3258" y="5286"/>
                    </a:cubicBezTo>
                    <a:lnTo>
                      <a:pt x="3273" y="5317"/>
                    </a:lnTo>
                    <a:cubicBezTo>
                      <a:pt x="3289" y="5302"/>
                      <a:pt x="3289" y="5302"/>
                      <a:pt x="3289" y="5286"/>
                    </a:cubicBezTo>
                    <a:cubicBezTo>
                      <a:pt x="3320" y="5302"/>
                      <a:pt x="3335" y="5302"/>
                      <a:pt x="3351" y="5317"/>
                    </a:cubicBezTo>
                    <a:lnTo>
                      <a:pt x="3304" y="5302"/>
                    </a:lnTo>
                    <a:lnTo>
                      <a:pt x="3304" y="5302"/>
                    </a:lnTo>
                    <a:cubicBezTo>
                      <a:pt x="3342" y="5314"/>
                      <a:pt x="3380" y="5337"/>
                      <a:pt x="3385" y="5337"/>
                    </a:cubicBezTo>
                    <a:cubicBezTo>
                      <a:pt x="3386" y="5337"/>
                      <a:pt x="3385" y="5336"/>
                      <a:pt x="3382" y="5333"/>
                    </a:cubicBezTo>
                    <a:lnTo>
                      <a:pt x="3382" y="5333"/>
                    </a:lnTo>
                    <a:cubicBezTo>
                      <a:pt x="3382" y="5333"/>
                      <a:pt x="3413" y="5348"/>
                      <a:pt x="3429" y="5364"/>
                    </a:cubicBezTo>
                    <a:cubicBezTo>
                      <a:pt x="3475" y="5379"/>
                      <a:pt x="3491" y="5395"/>
                      <a:pt x="3553" y="5426"/>
                    </a:cubicBezTo>
                    <a:cubicBezTo>
                      <a:pt x="3553" y="5426"/>
                      <a:pt x="3444" y="5364"/>
                      <a:pt x="3444" y="5348"/>
                    </a:cubicBezTo>
                    <a:lnTo>
                      <a:pt x="3444" y="5348"/>
                    </a:lnTo>
                    <a:lnTo>
                      <a:pt x="3460" y="5364"/>
                    </a:lnTo>
                    <a:cubicBezTo>
                      <a:pt x="3460" y="5364"/>
                      <a:pt x="3445" y="5348"/>
                      <a:pt x="3428" y="5327"/>
                    </a:cubicBezTo>
                    <a:lnTo>
                      <a:pt x="3428" y="5327"/>
                    </a:lnTo>
                    <a:cubicBezTo>
                      <a:pt x="3436" y="5331"/>
                      <a:pt x="3451" y="5333"/>
                      <a:pt x="3475" y="5333"/>
                    </a:cubicBezTo>
                    <a:cubicBezTo>
                      <a:pt x="3568" y="5271"/>
                      <a:pt x="3537" y="5240"/>
                      <a:pt x="3506" y="5209"/>
                    </a:cubicBezTo>
                    <a:cubicBezTo>
                      <a:pt x="3506" y="5193"/>
                      <a:pt x="3506" y="5178"/>
                      <a:pt x="3506" y="5178"/>
                    </a:cubicBezTo>
                    <a:cubicBezTo>
                      <a:pt x="3553" y="5178"/>
                      <a:pt x="3553" y="5271"/>
                      <a:pt x="3630" y="5286"/>
                    </a:cubicBezTo>
                    <a:cubicBezTo>
                      <a:pt x="3630" y="5255"/>
                      <a:pt x="3646" y="5224"/>
                      <a:pt x="3677" y="5209"/>
                    </a:cubicBezTo>
                    <a:cubicBezTo>
                      <a:pt x="3692" y="5255"/>
                      <a:pt x="3708" y="5302"/>
                      <a:pt x="3708" y="5348"/>
                    </a:cubicBezTo>
                    <a:cubicBezTo>
                      <a:pt x="3723" y="5302"/>
                      <a:pt x="3739" y="5271"/>
                      <a:pt x="3770" y="5224"/>
                    </a:cubicBezTo>
                    <a:cubicBezTo>
                      <a:pt x="3816" y="5209"/>
                      <a:pt x="3847" y="5193"/>
                      <a:pt x="3878" y="5162"/>
                    </a:cubicBezTo>
                    <a:cubicBezTo>
                      <a:pt x="3894" y="5193"/>
                      <a:pt x="3909" y="5224"/>
                      <a:pt x="3909" y="5240"/>
                    </a:cubicBezTo>
                    <a:cubicBezTo>
                      <a:pt x="3909" y="5224"/>
                      <a:pt x="3909" y="5224"/>
                      <a:pt x="3925" y="5209"/>
                    </a:cubicBezTo>
                    <a:lnTo>
                      <a:pt x="4018" y="5271"/>
                    </a:lnTo>
                    <a:lnTo>
                      <a:pt x="3971" y="5271"/>
                    </a:lnTo>
                    <a:lnTo>
                      <a:pt x="4033" y="5286"/>
                    </a:lnTo>
                    <a:lnTo>
                      <a:pt x="4095" y="5317"/>
                    </a:lnTo>
                    <a:cubicBezTo>
                      <a:pt x="4065" y="5272"/>
                      <a:pt x="4108" y="5271"/>
                      <a:pt x="4125" y="5242"/>
                    </a:cubicBezTo>
                    <a:lnTo>
                      <a:pt x="4125" y="5242"/>
                    </a:lnTo>
                    <a:cubicBezTo>
                      <a:pt x="4125" y="5268"/>
                      <a:pt x="4236" y="5488"/>
                      <a:pt x="4251" y="5488"/>
                    </a:cubicBezTo>
                    <a:cubicBezTo>
                      <a:pt x="4279" y="5498"/>
                      <a:pt x="4302" y="5503"/>
                      <a:pt x="4322" y="5503"/>
                    </a:cubicBezTo>
                    <a:cubicBezTo>
                      <a:pt x="4419" y="5503"/>
                      <a:pt x="4421" y="5395"/>
                      <a:pt x="4499" y="5395"/>
                    </a:cubicBezTo>
                    <a:cubicBezTo>
                      <a:pt x="4351" y="5355"/>
                      <a:pt x="4436" y="5314"/>
                      <a:pt x="4340" y="5314"/>
                    </a:cubicBezTo>
                    <a:cubicBezTo>
                      <a:pt x="4326" y="5314"/>
                      <a:pt x="4306" y="5315"/>
                      <a:pt x="4282" y="5317"/>
                    </a:cubicBezTo>
                    <a:cubicBezTo>
                      <a:pt x="4282" y="5317"/>
                      <a:pt x="4251" y="5271"/>
                      <a:pt x="4220" y="5240"/>
                    </a:cubicBezTo>
                    <a:cubicBezTo>
                      <a:pt x="4204" y="5193"/>
                      <a:pt x="4173" y="5147"/>
                      <a:pt x="4173" y="5147"/>
                    </a:cubicBezTo>
                    <a:lnTo>
                      <a:pt x="4297" y="5069"/>
                    </a:lnTo>
                    <a:cubicBezTo>
                      <a:pt x="4256" y="5028"/>
                      <a:pt x="4288" y="4925"/>
                      <a:pt x="4230" y="4925"/>
                    </a:cubicBezTo>
                    <a:cubicBezTo>
                      <a:pt x="4223" y="4925"/>
                      <a:pt x="4214" y="4926"/>
                      <a:pt x="4204" y="4930"/>
                    </a:cubicBezTo>
                    <a:cubicBezTo>
                      <a:pt x="4189" y="4945"/>
                      <a:pt x="4189" y="4976"/>
                      <a:pt x="4173" y="4992"/>
                    </a:cubicBezTo>
                    <a:cubicBezTo>
                      <a:pt x="4126" y="4930"/>
                      <a:pt x="4157" y="4883"/>
                      <a:pt x="4173" y="4836"/>
                    </a:cubicBezTo>
                    <a:cubicBezTo>
                      <a:pt x="4189" y="4805"/>
                      <a:pt x="4204" y="4774"/>
                      <a:pt x="4220" y="4743"/>
                    </a:cubicBezTo>
                    <a:lnTo>
                      <a:pt x="4251" y="4712"/>
                    </a:lnTo>
                    <a:lnTo>
                      <a:pt x="4282" y="4774"/>
                    </a:lnTo>
                    <a:cubicBezTo>
                      <a:pt x="4313" y="4728"/>
                      <a:pt x="4344" y="4666"/>
                      <a:pt x="4375" y="4619"/>
                    </a:cubicBezTo>
                    <a:lnTo>
                      <a:pt x="4434" y="4619"/>
                    </a:lnTo>
                    <a:cubicBezTo>
                      <a:pt x="4452" y="4594"/>
                      <a:pt x="4452" y="4568"/>
                      <a:pt x="4452" y="4542"/>
                    </a:cubicBezTo>
                    <a:lnTo>
                      <a:pt x="4499" y="4542"/>
                    </a:lnTo>
                    <a:cubicBezTo>
                      <a:pt x="4499" y="4511"/>
                      <a:pt x="4499" y="4495"/>
                      <a:pt x="4499" y="4464"/>
                    </a:cubicBezTo>
                    <a:cubicBezTo>
                      <a:pt x="4528" y="4435"/>
                      <a:pt x="4564" y="4424"/>
                      <a:pt x="4602" y="4424"/>
                    </a:cubicBezTo>
                    <a:cubicBezTo>
                      <a:pt x="4624" y="4424"/>
                      <a:pt x="4647" y="4428"/>
                      <a:pt x="4669" y="4433"/>
                    </a:cubicBezTo>
                    <a:cubicBezTo>
                      <a:pt x="4669" y="4464"/>
                      <a:pt x="4669" y="4495"/>
                      <a:pt x="4654" y="4526"/>
                    </a:cubicBezTo>
                    <a:cubicBezTo>
                      <a:pt x="4685" y="4495"/>
                      <a:pt x="4700" y="4480"/>
                      <a:pt x="4731" y="4449"/>
                    </a:cubicBezTo>
                    <a:cubicBezTo>
                      <a:pt x="4747" y="4464"/>
                      <a:pt x="4762" y="4464"/>
                      <a:pt x="4778" y="4464"/>
                    </a:cubicBezTo>
                    <a:cubicBezTo>
                      <a:pt x="4782" y="4464"/>
                      <a:pt x="4785" y="4463"/>
                      <a:pt x="4788" y="4463"/>
                    </a:cubicBezTo>
                    <a:cubicBezTo>
                      <a:pt x="4857" y="4463"/>
                      <a:pt x="4874" y="4607"/>
                      <a:pt x="4933" y="4666"/>
                    </a:cubicBezTo>
                    <a:cubicBezTo>
                      <a:pt x="4995" y="4557"/>
                      <a:pt x="4902" y="4449"/>
                      <a:pt x="4979" y="4356"/>
                    </a:cubicBezTo>
                    <a:cubicBezTo>
                      <a:pt x="4985" y="4353"/>
                      <a:pt x="4990" y="4352"/>
                      <a:pt x="4995" y="4352"/>
                    </a:cubicBezTo>
                    <a:cubicBezTo>
                      <a:pt x="5008" y="4352"/>
                      <a:pt x="5016" y="4363"/>
                      <a:pt x="5017" y="4378"/>
                    </a:cubicBezTo>
                    <a:lnTo>
                      <a:pt x="5017" y="4378"/>
                    </a:lnTo>
                    <a:lnTo>
                      <a:pt x="5042" y="4278"/>
                    </a:lnTo>
                    <a:cubicBezTo>
                      <a:pt x="5043" y="4282"/>
                      <a:pt x="5047" y="4283"/>
                      <a:pt x="5052" y="4283"/>
                    </a:cubicBezTo>
                    <a:cubicBezTo>
                      <a:pt x="5077" y="4283"/>
                      <a:pt x="5136" y="4248"/>
                      <a:pt x="5175" y="4248"/>
                    </a:cubicBezTo>
                    <a:cubicBezTo>
                      <a:pt x="5197" y="4248"/>
                      <a:pt x="5212" y="4259"/>
                      <a:pt x="5212" y="4294"/>
                    </a:cubicBezTo>
                    <a:cubicBezTo>
                      <a:pt x="5212" y="4309"/>
                      <a:pt x="5212" y="4309"/>
                      <a:pt x="5212" y="4325"/>
                    </a:cubicBezTo>
                    <a:cubicBezTo>
                      <a:pt x="5197" y="4340"/>
                      <a:pt x="5181" y="4371"/>
                      <a:pt x="5150" y="4387"/>
                    </a:cubicBezTo>
                    <a:cubicBezTo>
                      <a:pt x="5308" y="4338"/>
                      <a:pt x="5532" y="4214"/>
                      <a:pt x="5674" y="4214"/>
                    </a:cubicBezTo>
                    <a:cubicBezTo>
                      <a:pt x="5714" y="4214"/>
                      <a:pt x="5747" y="4223"/>
                      <a:pt x="5770" y="4247"/>
                    </a:cubicBezTo>
                    <a:cubicBezTo>
                      <a:pt x="5864" y="4185"/>
                      <a:pt x="5786" y="4154"/>
                      <a:pt x="5957" y="4046"/>
                    </a:cubicBezTo>
                    <a:cubicBezTo>
                      <a:pt x="5941" y="3921"/>
                      <a:pt x="5817" y="3906"/>
                      <a:pt x="5848" y="3766"/>
                    </a:cubicBezTo>
                    <a:lnTo>
                      <a:pt x="5848" y="3766"/>
                    </a:lnTo>
                    <a:cubicBezTo>
                      <a:pt x="5864" y="3782"/>
                      <a:pt x="5879" y="3782"/>
                      <a:pt x="5879" y="3813"/>
                    </a:cubicBezTo>
                    <a:cubicBezTo>
                      <a:pt x="5879" y="3720"/>
                      <a:pt x="6019" y="3751"/>
                      <a:pt x="5972" y="3658"/>
                    </a:cubicBezTo>
                    <a:lnTo>
                      <a:pt x="5972" y="3658"/>
                    </a:lnTo>
                    <a:cubicBezTo>
                      <a:pt x="5988" y="3689"/>
                      <a:pt x="5941" y="3720"/>
                      <a:pt x="5895" y="3720"/>
                    </a:cubicBezTo>
                    <a:cubicBezTo>
                      <a:pt x="5910" y="3658"/>
                      <a:pt x="5864" y="3580"/>
                      <a:pt x="5926" y="3549"/>
                    </a:cubicBezTo>
                    <a:cubicBezTo>
                      <a:pt x="5941" y="3564"/>
                      <a:pt x="5956" y="3579"/>
                      <a:pt x="5957" y="3580"/>
                    </a:cubicBezTo>
                    <a:lnTo>
                      <a:pt x="5957" y="3580"/>
                    </a:lnTo>
                    <a:cubicBezTo>
                      <a:pt x="5993" y="3692"/>
                      <a:pt x="6113" y="3613"/>
                      <a:pt x="6019" y="3906"/>
                    </a:cubicBezTo>
                    <a:cubicBezTo>
                      <a:pt x="6051" y="3931"/>
                      <a:pt x="6084" y="3942"/>
                      <a:pt x="6117" y="3942"/>
                    </a:cubicBezTo>
                    <a:cubicBezTo>
                      <a:pt x="6207" y="3942"/>
                      <a:pt x="6296" y="3853"/>
                      <a:pt x="6375" y="3704"/>
                    </a:cubicBezTo>
                    <a:lnTo>
                      <a:pt x="6375" y="3704"/>
                    </a:lnTo>
                    <a:cubicBezTo>
                      <a:pt x="6359" y="3713"/>
                      <a:pt x="6344" y="3717"/>
                      <a:pt x="6330" y="3717"/>
                    </a:cubicBezTo>
                    <a:cubicBezTo>
                      <a:pt x="6245" y="3717"/>
                      <a:pt x="6208" y="3562"/>
                      <a:pt x="6093" y="3562"/>
                    </a:cubicBezTo>
                    <a:cubicBezTo>
                      <a:pt x="6071" y="3562"/>
                      <a:pt x="6047" y="3567"/>
                      <a:pt x="6019" y="3580"/>
                    </a:cubicBezTo>
                    <a:cubicBezTo>
                      <a:pt x="6081" y="3425"/>
                      <a:pt x="6034" y="3317"/>
                      <a:pt x="6003" y="3208"/>
                    </a:cubicBezTo>
                    <a:cubicBezTo>
                      <a:pt x="5988" y="3099"/>
                      <a:pt x="5988" y="3022"/>
                      <a:pt x="6127" y="2898"/>
                    </a:cubicBezTo>
                    <a:lnTo>
                      <a:pt x="6143" y="2929"/>
                    </a:lnTo>
                    <a:lnTo>
                      <a:pt x="6112" y="2774"/>
                    </a:lnTo>
                    <a:lnTo>
                      <a:pt x="6003" y="2696"/>
                    </a:lnTo>
                    <a:cubicBezTo>
                      <a:pt x="6019" y="2681"/>
                      <a:pt x="6019" y="2665"/>
                      <a:pt x="6034" y="2634"/>
                    </a:cubicBezTo>
                    <a:lnTo>
                      <a:pt x="6267" y="2851"/>
                    </a:lnTo>
                    <a:cubicBezTo>
                      <a:pt x="6251" y="2898"/>
                      <a:pt x="6236" y="2960"/>
                      <a:pt x="6251" y="3006"/>
                    </a:cubicBezTo>
                    <a:cubicBezTo>
                      <a:pt x="6313" y="2975"/>
                      <a:pt x="6344" y="2929"/>
                      <a:pt x="6360" y="2898"/>
                    </a:cubicBezTo>
                    <a:lnTo>
                      <a:pt x="6034" y="2603"/>
                    </a:lnTo>
                    <a:cubicBezTo>
                      <a:pt x="6050" y="2588"/>
                      <a:pt x="6050" y="2557"/>
                      <a:pt x="6050" y="2541"/>
                    </a:cubicBezTo>
                    <a:lnTo>
                      <a:pt x="6546" y="2975"/>
                    </a:lnTo>
                    <a:cubicBezTo>
                      <a:pt x="6530" y="2991"/>
                      <a:pt x="6515" y="3022"/>
                      <a:pt x="6484" y="3053"/>
                    </a:cubicBezTo>
                    <a:cubicBezTo>
                      <a:pt x="6489" y="2992"/>
                      <a:pt x="6485" y="2975"/>
                      <a:pt x="6474" y="2975"/>
                    </a:cubicBezTo>
                    <a:cubicBezTo>
                      <a:pt x="6460" y="2975"/>
                      <a:pt x="6435" y="3005"/>
                      <a:pt x="6406" y="3005"/>
                    </a:cubicBezTo>
                    <a:cubicBezTo>
                      <a:pt x="6396" y="3005"/>
                      <a:pt x="6386" y="3001"/>
                      <a:pt x="6375" y="2991"/>
                    </a:cubicBezTo>
                    <a:lnTo>
                      <a:pt x="6375" y="2991"/>
                    </a:lnTo>
                    <a:cubicBezTo>
                      <a:pt x="6406" y="3053"/>
                      <a:pt x="6298" y="3332"/>
                      <a:pt x="6158" y="3472"/>
                    </a:cubicBezTo>
                    <a:cubicBezTo>
                      <a:pt x="6175" y="3495"/>
                      <a:pt x="6193" y="3505"/>
                      <a:pt x="6212" y="3505"/>
                    </a:cubicBezTo>
                    <a:cubicBezTo>
                      <a:pt x="6282" y="3505"/>
                      <a:pt x="6368" y="3374"/>
                      <a:pt x="6453" y="3301"/>
                    </a:cubicBezTo>
                    <a:cubicBezTo>
                      <a:pt x="6453" y="3177"/>
                      <a:pt x="6515" y="3084"/>
                      <a:pt x="6577" y="2991"/>
                    </a:cubicBezTo>
                    <a:lnTo>
                      <a:pt x="6050" y="2526"/>
                    </a:lnTo>
                    <a:cubicBezTo>
                      <a:pt x="6050" y="2510"/>
                      <a:pt x="6065" y="2495"/>
                      <a:pt x="6065" y="2479"/>
                    </a:cubicBezTo>
                    <a:cubicBezTo>
                      <a:pt x="6112" y="2246"/>
                      <a:pt x="6127" y="1983"/>
                      <a:pt x="6081" y="1673"/>
                    </a:cubicBezTo>
                    <a:lnTo>
                      <a:pt x="4282" y="75"/>
                    </a:lnTo>
                    <a:cubicBezTo>
                      <a:pt x="4235" y="75"/>
                      <a:pt x="4189" y="91"/>
                      <a:pt x="4142" y="91"/>
                    </a:cubicBezTo>
                    <a:lnTo>
                      <a:pt x="4189" y="13"/>
                    </a:lnTo>
                    <a:cubicBezTo>
                      <a:pt x="4101" y="5"/>
                      <a:pt x="4023" y="1"/>
                      <a:pt x="39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27"/>
              <p:cNvSpPr/>
              <p:nvPr/>
            </p:nvSpPr>
            <p:spPr>
              <a:xfrm>
                <a:off x="3643850" y="943025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16" y="0"/>
                      <a:pt x="0" y="16"/>
                      <a:pt x="16" y="16"/>
                    </a:cubicBezTo>
                    <a:cubicBezTo>
                      <a:pt x="16" y="16"/>
                      <a:pt x="16" y="0"/>
                      <a:pt x="16" y="0"/>
                    </a:cubicBezTo>
                    <a:close/>
                    <a:moveTo>
                      <a:pt x="0" y="16"/>
                    </a:moveTo>
                    <a:cubicBezTo>
                      <a:pt x="16" y="16"/>
                      <a:pt x="16" y="31"/>
                      <a:pt x="16" y="31"/>
                    </a:cubicBezTo>
                    <a:cubicBezTo>
                      <a:pt x="16" y="31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27"/>
              <p:cNvSpPr/>
              <p:nvPr/>
            </p:nvSpPr>
            <p:spPr>
              <a:xfrm>
                <a:off x="3642300" y="9410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0" y="1"/>
                    </a:lnTo>
                    <a:cubicBezTo>
                      <a:pt x="0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27"/>
              <p:cNvSpPr/>
              <p:nvPr/>
            </p:nvSpPr>
            <p:spPr>
              <a:xfrm>
                <a:off x="3643450" y="943400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5" y="16"/>
                      <a:pt x="10" y="19"/>
                    </a:cubicBezTo>
                    <a:lnTo>
                      <a:pt x="10" y="19"/>
                    </a:lnTo>
                    <a:lnTo>
                      <a:pt x="1" y="1"/>
                    </a:lnTo>
                    <a:close/>
                    <a:moveTo>
                      <a:pt x="10" y="19"/>
                    </a:moveTo>
                    <a:lnTo>
                      <a:pt x="16" y="32"/>
                    </a:lnTo>
                    <a:cubicBezTo>
                      <a:pt x="16" y="25"/>
                      <a:pt x="13" y="21"/>
                      <a:pt x="10" y="1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27"/>
              <p:cNvSpPr/>
              <p:nvPr/>
            </p:nvSpPr>
            <p:spPr>
              <a:xfrm>
                <a:off x="3659750" y="992650"/>
                <a:ext cx="26775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389" extrusionOk="0">
                    <a:moveTo>
                      <a:pt x="1070" y="1"/>
                    </a:moveTo>
                    <a:cubicBezTo>
                      <a:pt x="791" y="125"/>
                      <a:pt x="543" y="249"/>
                      <a:pt x="0" y="388"/>
                    </a:cubicBezTo>
                    <a:cubicBezTo>
                      <a:pt x="0" y="388"/>
                      <a:pt x="310" y="311"/>
                      <a:pt x="574" y="218"/>
                    </a:cubicBezTo>
                    <a:cubicBezTo>
                      <a:pt x="837" y="109"/>
                      <a:pt x="1070" y="1"/>
                      <a:pt x="107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27"/>
              <p:cNvSpPr/>
              <p:nvPr/>
            </p:nvSpPr>
            <p:spPr>
              <a:xfrm>
                <a:off x="3740000" y="95350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0"/>
                    </a:moveTo>
                    <a:lnTo>
                      <a:pt x="1" y="124"/>
                    </a:lnTo>
                    <a:lnTo>
                      <a:pt x="94" y="78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27"/>
              <p:cNvSpPr/>
              <p:nvPr/>
            </p:nvSpPr>
            <p:spPr>
              <a:xfrm>
                <a:off x="3671375" y="859650"/>
                <a:ext cx="31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3" extrusionOk="0">
                    <a:moveTo>
                      <a:pt x="124" y="1"/>
                    </a:moveTo>
                    <a:lnTo>
                      <a:pt x="0" y="47"/>
                    </a:lnTo>
                    <a:cubicBezTo>
                      <a:pt x="37" y="47"/>
                      <a:pt x="45" y="133"/>
                      <a:pt x="54" y="133"/>
                    </a:cubicBezTo>
                    <a:cubicBezTo>
                      <a:pt x="56" y="133"/>
                      <a:pt x="59" y="126"/>
                      <a:pt x="62" y="109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27"/>
              <p:cNvSpPr/>
              <p:nvPr/>
            </p:nvSpPr>
            <p:spPr>
              <a:xfrm>
                <a:off x="3661300" y="874000"/>
                <a:ext cx="312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0" extrusionOk="0">
                    <a:moveTo>
                      <a:pt x="124" y="1"/>
                    </a:moveTo>
                    <a:lnTo>
                      <a:pt x="0" y="109"/>
                    </a:lnTo>
                    <a:lnTo>
                      <a:pt x="16" y="10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27"/>
              <p:cNvSpPr/>
              <p:nvPr/>
            </p:nvSpPr>
            <p:spPr>
              <a:xfrm>
                <a:off x="3641900" y="88215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47" y="0"/>
                    </a:moveTo>
                    <a:lnTo>
                      <a:pt x="1" y="124"/>
                    </a:lnTo>
                    <a:lnTo>
                      <a:pt x="32" y="124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27"/>
              <p:cNvSpPr/>
              <p:nvPr/>
            </p:nvSpPr>
            <p:spPr>
              <a:xfrm>
                <a:off x="3657400" y="9992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27"/>
              <p:cNvSpPr/>
              <p:nvPr/>
            </p:nvSpPr>
            <p:spPr>
              <a:xfrm>
                <a:off x="3619425" y="942625"/>
                <a:ext cx="3800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421" extrusionOk="0">
                    <a:moveTo>
                      <a:pt x="140" y="1"/>
                    </a:moveTo>
                    <a:cubicBezTo>
                      <a:pt x="93" y="94"/>
                      <a:pt x="47" y="187"/>
                      <a:pt x="0" y="280"/>
                    </a:cubicBezTo>
                    <a:lnTo>
                      <a:pt x="1427" y="2420"/>
                    </a:lnTo>
                    <a:lnTo>
                      <a:pt x="1504" y="2405"/>
                    </a:lnTo>
                    <a:lnTo>
                      <a:pt x="1520" y="2281"/>
                    </a:lnTo>
                    <a:lnTo>
                      <a:pt x="1520" y="2281"/>
                    </a:lnTo>
                    <a:cubicBezTo>
                      <a:pt x="1504" y="2296"/>
                      <a:pt x="1458" y="2327"/>
                      <a:pt x="1411" y="2343"/>
                    </a:cubicBezTo>
                    <a:lnTo>
                      <a:pt x="62" y="311"/>
                    </a:lnTo>
                    <a:cubicBezTo>
                      <a:pt x="78" y="265"/>
                      <a:pt x="93" y="218"/>
                      <a:pt x="124" y="203"/>
                    </a:cubicBezTo>
                    <a:lnTo>
                      <a:pt x="171" y="296"/>
                    </a:lnTo>
                    <a:cubicBezTo>
                      <a:pt x="171" y="296"/>
                      <a:pt x="171" y="218"/>
                      <a:pt x="155" y="141"/>
                    </a:cubicBezTo>
                    <a:cubicBezTo>
                      <a:pt x="155" y="78"/>
                      <a:pt x="140" y="1"/>
                      <a:pt x="1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27"/>
              <p:cNvSpPr/>
              <p:nvPr/>
            </p:nvSpPr>
            <p:spPr>
              <a:xfrm>
                <a:off x="3623325" y="935650"/>
                <a:ext cx="69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80" extrusionOk="0">
                    <a:moveTo>
                      <a:pt x="61" y="1"/>
                    </a:moveTo>
                    <a:lnTo>
                      <a:pt x="61" y="1"/>
                    </a:lnTo>
                    <a:cubicBezTo>
                      <a:pt x="0" y="148"/>
                      <a:pt x="74" y="217"/>
                      <a:pt x="161" y="217"/>
                    </a:cubicBezTo>
                    <a:cubicBezTo>
                      <a:pt x="185" y="217"/>
                      <a:pt x="209" y="212"/>
                      <a:pt x="232" y="202"/>
                    </a:cubicBezTo>
                    <a:lnTo>
                      <a:pt x="232" y="202"/>
                    </a:lnTo>
                    <a:cubicBezTo>
                      <a:pt x="212" y="273"/>
                      <a:pt x="177" y="283"/>
                      <a:pt x="147" y="283"/>
                    </a:cubicBezTo>
                    <a:cubicBezTo>
                      <a:pt x="136" y="283"/>
                      <a:pt x="126" y="281"/>
                      <a:pt x="117" y="281"/>
                    </a:cubicBezTo>
                    <a:cubicBezTo>
                      <a:pt x="92" y="281"/>
                      <a:pt x="81" y="292"/>
                      <a:pt x="108" y="373"/>
                    </a:cubicBezTo>
                    <a:cubicBezTo>
                      <a:pt x="117" y="378"/>
                      <a:pt x="126" y="380"/>
                      <a:pt x="135" y="380"/>
                    </a:cubicBezTo>
                    <a:cubicBezTo>
                      <a:pt x="213" y="380"/>
                      <a:pt x="264" y="213"/>
                      <a:pt x="278" y="171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27"/>
              <p:cNvSpPr/>
              <p:nvPr/>
            </p:nvSpPr>
            <p:spPr>
              <a:xfrm>
                <a:off x="3482925" y="1168700"/>
                <a:ext cx="116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12" extrusionOk="0">
                    <a:moveTo>
                      <a:pt x="202" y="0"/>
                    </a:moveTo>
                    <a:cubicBezTo>
                      <a:pt x="202" y="3"/>
                      <a:pt x="201" y="5"/>
                      <a:pt x="200" y="8"/>
                    </a:cubicBezTo>
                    <a:lnTo>
                      <a:pt x="200" y="8"/>
                    </a:lnTo>
                    <a:cubicBezTo>
                      <a:pt x="202" y="6"/>
                      <a:pt x="202" y="3"/>
                      <a:pt x="202" y="0"/>
                    </a:cubicBezTo>
                    <a:close/>
                    <a:moveTo>
                      <a:pt x="200" y="8"/>
                    </a:moveTo>
                    <a:lnTo>
                      <a:pt x="200" y="8"/>
                    </a:lnTo>
                    <a:cubicBezTo>
                      <a:pt x="196" y="16"/>
                      <a:pt x="183" y="19"/>
                      <a:pt x="171" y="31"/>
                    </a:cubicBezTo>
                    <a:cubicBezTo>
                      <a:pt x="164" y="52"/>
                      <a:pt x="145" y="60"/>
                      <a:pt x="124" y="60"/>
                    </a:cubicBezTo>
                    <a:cubicBezTo>
                      <a:pt x="98" y="60"/>
                      <a:pt x="71" y="48"/>
                      <a:pt x="63" y="31"/>
                    </a:cubicBezTo>
                    <a:lnTo>
                      <a:pt x="63" y="31"/>
                    </a:lnTo>
                    <a:cubicBezTo>
                      <a:pt x="94" y="155"/>
                      <a:pt x="1" y="109"/>
                      <a:pt x="156" y="202"/>
                    </a:cubicBezTo>
                    <a:cubicBezTo>
                      <a:pt x="177" y="244"/>
                      <a:pt x="159" y="264"/>
                      <a:pt x="131" y="264"/>
                    </a:cubicBezTo>
                    <a:cubicBezTo>
                      <a:pt x="97" y="264"/>
                      <a:pt x="48" y="237"/>
                      <a:pt x="32" y="186"/>
                    </a:cubicBezTo>
                    <a:lnTo>
                      <a:pt x="32" y="186"/>
                    </a:lnTo>
                    <a:cubicBezTo>
                      <a:pt x="32" y="187"/>
                      <a:pt x="47" y="233"/>
                      <a:pt x="47" y="279"/>
                    </a:cubicBezTo>
                    <a:lnTo>
                      <a:pt x="63" y="372"/>
                    </a:lnTo>
                    <a:lnTo>
                      <a:pt x="125" y="310"/>
                    </a:lnTo>
                    <a:lnTo>
                      <a:pt x="125" y="310"/>
                    </a:lnTo>
                    <a:cubicBezTo>
                      <a:pt x="249" y="403"/>
                      <a:pt x="16" y="419"/>
                      <a:pt x="156" y="512"/>
                    </a:cubicBezTo>
                    <a:lnTo>
                      <a:pt x="218" y="372"/>
                    </a:lnTo>
                    <a:lnTo>
                      <a:pt x="264" y="403"/>
                    </a:lnTo>
                    <a:cubicBezTo>
                      <a:pt x="233" y="341"/>
                      <a:pt x="280" y="295"/>
                      <a:pt x="311" y="279"/>
                    </a:cubicBezTo>
                    <a:cubicBezTo>
                      <a:pt x="326" y="295"/>
                      <a:pt x="373" y="310"/>
                      <a:pt x="357" y="341"/>
                    </a:cubicBezTo>
                    <a:cubicBezTo>
                      <a:pt x="464" y="189"/>
                      <a:pt x="166" y="171"/>
                      <a:pt x="200" y="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27"/>
              <p:cNvSpPr/>
              <p:nvPr/>
            </p:nvSpPr>
            <p:spPr>
              <a:xfrm>
                <a:off x="3518225" y="1133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27"/>
              <p:cNvSpPr/>
              <p:nvPr/>
            </p:nvSpPr>
            <p:spPr>
              <a:xfrm>
                <a:off x="3483325" y="1147350"/>
                <a:ext cx="4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79" extrusionOk="0">
                    <a:moveTo>
                      <a:pt x="16" y="1"/>
                    </a:moveTo>
                    <a:cubicBezTo>
                      <a:pt x="0" y="32"/>
                      <a:pt x="0" y="48"/>
                      <a:pt x="0" y="79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27"/>
              <p:cNvSpPr/>
              <p:nvPr/>
            </p:nvSpPr>
            <p:spPr>
              <a:xfrm>
                <a:off x="3492225" y="1147350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6" y="16"/>
                    </a:moveTo>
                    <a:lnTo>
                      <a:pt x="16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27"/>
              <p:cNvSpPr/>
              <p:nvPr/>
            </p:nvSpPr>
            <p:spPr>
              <a:xfrm>
                <a:off x="3495325" y="1155900"/>
                <a:ext cx="1322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69" extrusionOk="0">
                    <a:moveTo>
                      <a:pt x="342" y="0"/>
                    </a:moveTo>
                    <a:lnTo>
                      <a:pt x="156" y="140"/>
                    </a:lnTo>
                    <a:cubicBezTo>
                      <a:pt x="134" y="145"/>
                      <a:pt x="117" y="147"/>
                      <a:pt x="102" y="147"/>
                    </a:cubicBezTo>
                    <a:cubicBezTo>
                      <a:pt x="22" y="147"/>
                      <a:pt x="37" y="81"/>
                      <a:pt x="63" y="16"/>
                    </a:cubicBezTo>
                    <a:lnTo>
                      <a:pt x="63" y="16"/>
                    </a:lnTo>
                    <a:cubicBezTo>
                      <a:pt x="52" y="27"/>
                      <a:pt x="41" y="38"/>
                      <a:pt x="25" y="38"/>
                    </a:cubicBezTo>
                    <a:cubicBezTo>
                      <a:pt x="18" y="38"/>
                      <a:pt x="10" y="36"/>
                      <a:pt x="1" y="31"/>
                    </a:cubicBezTo>
                    <a:lnTo>
                      <a:pt x="1" y="31"/>
                    </a:lnTo>
                    <a:cubicBezTo>
                      <a:pt x="37" y="56"/>
                      <a:pt x="26" y="213"/>
                      <a:pt x="72" y="213"/>
                    </a:cubicBezTo>
                    <a:cubicBezTo>
                      <a:pt x="85" y="213"/>
                      <a:pt x="102" y="201"/>
                      <a:pt x="125" y="171"/>
                    </a:cubicBezTo>
                    <a:cubicBezTo>
                      <a:pt x="249" y="264"/>
                      <a:pt x="125" y="310"/>
                      <a:pt x="125" y="372"/>
                    </a:cubicBezTo>
                    <a:cubicBezTo>
                      <a:pt x="131" y="371"/>
                      <a:pt x="136" y="370"/>
                      <a:pt x="141" y="370"/>
                    </a:cubicBezTo>
                    <a:cubicBezTo>
                      <a:pt x="190" y="370"/>
                      <a:pt x="207" y="436"/>
                      <a:pt x="249" y="450"/>
                    </a:cubicBezTo>
                    <a:cubicBezTo>
                      <a:pt x="249" y="419"/>
                      <a:pt x="234" y="372"/>
                      <a:pt x="265" y="357"/>
                    </a:cubicBezTo>
                    <a:cubicBezTo>
                      <a:pt x="327" y="372"/>
                      <a:pt x="342" y="450"/>
                      <a:pt x="296" y="481"/>
                    </a:cubicBezTo>
                    <a:cubicBezTo>
                      <a:pt x="301" y="480"/>
                      <a:pt x="305" y="480"/>
                      <a:pt x="309" y="480"/>
                    </a:cubicBezTo>
                    <a:cubicBezTo>
                      <a:pt x="374" y="480"/>
                      <a:pt x="367" y="568"/>
                      <a:pt x="418" y="568"/>
                    </a:cubicBezTo>
                    <a:cubicBezTo>
                      <a:pt x="427" y="568"/>
                      <a:pt x="437" y="565"/>
                      <a:pt x="451" y="559"/>
                    </a:cubicBezTo>
                    <a:cubicBezTo>
                      <a:pt x="497" y="388"/>
                      <a:pt x="528" y="248"/>
                      <a:pt x="404" y="16"/>
                    </a:cubicBezTo>
                    <a:cubicBezTo>
                      <a:pt x="389" y="124"/>
                      <a:pt x="358" y="248"/>
                      <a:pt x="265" y="295"/>
                    </a:cubicBezTo>
                    <a:lnTo>
                      <a:pt x="172" y="186"/>
                    </a:lnTo>
                    <a:cubicBezTo>
                      <a:pt x="311" y="171"/>
                      <a:pt x="280" y="78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27"/>
              <p:cNvSpPr/>
              <p:nvPr/>
            </p:nvSpPr>
            <p:spPr>
              <a:xfrm>
                <a:off x="3478275" y="1164125"/>
                <a:ext cx="4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1"/>
                    </a:moveTo>
                    <a:cubicBezTo>
                      <a:pt x="4" y="1"/>
                      <a:pt x="1" y="5"/>
                      <a:pt x="1" y="12"/>
                    </a:cubicBezTo>
                    <a:lnTo>
                      <a:pt x="16" y="12"/>
                    </a:lnTo>
                    <a:cubicBezTo>
                      <a:pt x="16" y="5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27"/>
              <p:cNvSpPr/>
              <p:nvPr/>
            </p:nvSpPr>
            <p:spPr>
              <a:xfrm>
                <a:off x="3448800" y="118457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6" y="16"/>
                      <a:pt x="16" y="16"/>
                    </a:cubicBezTo>
                    <a:cubicBezTo>
                      <a:pt x="16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27"/>
              <p:cNvSpPr/>
              <p:nvPr/>
            </p:nvSpPr>
            <p:spPr>
              <a:xfrm>
                <a:off x="3450350" y="118342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0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27"/>
              <p:cNvSpPr/>
              <p:nvPr/>
            </p:nvSpPr>
            <p:spPr>
              <a:xfrm>
                <a:off x="3448025" y="1183800"/>
                <a:ext cx="50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3" extrusionOk="0">
                    <a:moveTo>
                      <a:pt x="109" y="1"/>
                    </a:moveTo>
                    <a:cubicBezTo>
                      <a:pt x="109" y="16"/>
                      <a:pt x="109" y="32"/>
                      <a:pt x="109" y="47"/>
                    </a:cubicBezTo>
                    <a:cubicBezTo>
                      <a:pt x="76" y="36"/>
                      <a:pt x="59" y="25"/>
                      <a:pt x="52" y="25"/>
                    </a:cubicBezTo>
                    <a:cubicBezTo>
                      <a:pt x="49" y="25"/>
                      <a:pt x="47" y="27"/>
                      <a:pt x="47" y="32"/>
                    </a:cubicBezTo>
                    <a:cubicBezTo>
                      <a:pt x="63" y="32"/>
                      <a:pt x="78" y="47"/>
                      <a:pt x="109" y="63"/>
                    </a:cubicBezTo>
                    <a:cubicBezTo>
                      <a:pt x="94" y="94"/>
                      <a:pt x="94" y="125"/>
                      <a:pt x="140" y="156"/>
                    </a:cubicBezTo>
                    <a:lnTo>
                      <a:pt x="1" y="265"/>
                    </a:lnTo>
                    <a:lnTo>
                      <a:pt x="94" y="342"/>
                    </a:lnTo>
                    <a:cubicBezTo>
                      <a:pt x="187" y="265"/>
                      <a:pt x="202" y="156"/>
                      <a:pt x="187" y="63"/>
                    </a:cubicBezTo>
                    <a:cubicBezTo>
                      <a:pt x="156" y="47"/>
                      <a:pt x="140" y="32"/>
                      <a:pt x="1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27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27"/>
              <p:cNvSpPr/>
              <p:nvPr/>
            </p:nvSpPr>
            <p:spPr>
              <a:xfrm>
                <a:off x="3421275" y="11644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16" y="0"/>
                    </a:moveTo>
                    <a:cubicBezTo>
                      <a:pt x="16" y="0"/>
                      <a:pt x="1" y="16"/>
                      <a:pt x="1" y="16"/>
                    </a:cubicBezTo>
                    <a:cubicBezTo>
                      <a:pt x="63" y="47"/>
                      <a:pt x="109" y="78"/>
                      <a:pt x="156" y="93"/>
                    </a:cubicBezTo>
                    <a:cubicBezTo>
                      <a:pt x="109" y="62"/>
                      <a:pt x="63" y="31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27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27"/>
              <p:cNvSpPr/>
              <p:nvPr/>
            </p:nvSpPr>
            <p:spPr>
              <a:xfrm>
                <a:off x="3386375" y="1042675"/>
                <a:ext cx="1516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988" extrusionOk="0">
                    <a:moveTo>
                      <a:pt x="2901" y="1784"/>
                    </a:moveTo>
                    <a:cubicBezTo>
                      <a:pt x="2917" y="1784"/>
                      <a:pt x="2932" y="1784"/>
                      <a:pt x="2963" y="1800"/>
                    </a:cubicBezTo>
                    <a:lnTo>
                      <a:pt x="2994" y="1800"/>
                    </a:lnTo>
                    <a:cubicBezTo>
                      <a:pt x="3010" y="1815"/>
                      <a:pt x="3025" y="1815"/>
                      <a:pt x="3041" y="1815"/>
                    </a:cubicBezTo>
                    <a:cubicBezTo>
                      <a:pt x="3041" y="1831"/>
                      <a:pt x="3041" y="1831"/>
                      <a:pt x="3041" y="1831"/>
                    </a:cubicBezTo>
                    <a:cubicBezTo>
                      <a:pt x="3010" y="1815"/>
                      <a:pt x="2994" y="1815"/>
                      <a:pt x="2963" y="1800"/>
                    </a:cubicBezTo>
                    <a:lnTo>
                      <a:pt x="2948" y="1800"/>
                    </a:lnTo>
                    <a:cubicBezTo>
                      <a:pt x="2932" y="1800"/>
                      <a:pt x="2917" y="1784"/>
                      <a:pt x="2901" y="1784"/>
                    </a:cubicBezTo>
                    <a:close/>
                    <a:moveTo>
                      <a:pt x="3072" y="2079"/>
                    </a:moveTo>
                    <a:cubicBezTo>
                      <a:pt x="3072" y="2079"/>
                      <a:pt x="3087" y="2079"/>
                      <a:pt x="3087" y="2094"/>
                    </a:cubicBezTo>
                    <a:cubicBezTo>
                      <a:pt x="3072" y="2094"/>
                      <a:pt x="3072" y="2110"/>
                      <a:pt x="3056" y="2110"/>
                    </a:cubicBezTo>
                    <a:cubicBezTo>
                      <a:pt x="3056" y="2110"/>
                      <a:pt x="3041" y="2125"/>
                      <a:pt x="3041" y="2125"/>
                    </a:cubicBezTo>
                    <a:cubicBezTo>
                      <a:pt x="3041" y="2094"/>
                      <a:pt x="3056" y="2079"/>
                      <a:pt x="3072" y="2079"/>
                    </a:cubicBezTo>
                    <a:close/>
                    <a:moveTo>
                      <a:pt x="2901" y="2032"/>
                    </a:moveTo>
                    <a:cubicBezTo>
                      <a:pt x="2917" y="2048"/>
                      <a:pt x="2948" y="2063"/>
                      <a:pt x="2963" y="2094"/>
                    </a:cubicBezTo>
                    <a:cubicBezTo>
                      <a:pt x="2963" y="2094"/>
                      <a:pt x="2963" y="2110"/>
                      <a:pt x="2963" y="2110"/>
                    </a:cubicBezTo>
                    <a:lnTo>
                      <a:pt x="2886" y="2172"/>
                    </a:lnTo>
                    <a:lnTo>
                      <a:pt x="2901" y="2032"/>
                    </a:lnTo>
                    <a:close/>
                    <a:moveTo>
                      <a:pt x="4589" y="2209"/>
                    </a:moveTo>
                    <a:lnTo>
                      <a:pt x="4589" y="2209"/>
                    </a:lnTo>
                    <a:cubicBezTo>
                      <a:pt x="4584" y="2211"/>
                      <a:pt x="4580" y="2214"/>
                      <a:pt x="4576" y="2218"/>
                    </a:cubicBezTo>
                    <a:cubicBezTo>
                      <a:pt x="4581" y="2216"/>
                      <a:pt x="4585" y="2213"/>
                      <a:pt x="4589" y="2209"/>
                    </a:cubicBezTo>
                    <a:close/>
                    <a:moveTo>
                      <a:pt x="4576" y="2218"/>
                    </a:moveTo>
                    <a:lnTo>
                      <a:pt x="4576" y="2218"/>
                    </a:lnTo>
                    <a:cubicBezTo>
                      <a:pt x="4572" y="2220"/>
                      <a:pt x="4569" y="2223"/>
                      <a:pt x="4566" y="2226"/>
                    </a:cubicBezTo>
                    <a:lnTo>
                      <a:pt x="4566" y="2226"/>
                    </a:lnTo>
                    <a:cubicBezTo>
                      <a:pt x="4570" y="2224"/>
                      <a:pt x="4573" y="2221"/>
                      <a:pt x="4576" y="2218"/>
                    </a:cubicBezTo>
                    <a:close/>
                    <a:moveTo>
                      <a:pt x="4669" y="2017"/>
                    </a:moveTo>
                    <a:cubicBezTo>
                      <a:pt x="4654" y="2032"/>
                      <a:pt x="4638" y="2063"/>
                      <a:pt x="4638" y="2094"/>
                    </a:cubicBezTo>
                    <a:cubicBezTo>
                      <a:pt x="4625" y="2147"/>
                      <a:pt x="4612" y="2189"/>
                      <a:pt x="4589" y="2209"/>
                    </a:cubicBezTo>
                    <a:lnTo>
                      <a:pt x="4589" y="2209"/>
                    </a:lnTo>
                    <a:cubicBezTo>
                      <a:pt x="4591" y="2209"/>
                      <a:pt x="4594" y="2208"/>
                      <a:pt x="4596" y="2208"/>
                    </a:cubicBezTo>
                    <a:cubicBezTo>
                      <a:pt x="4607" y="2208"/>
                      <a:pt x="4620" y="2216"/>
                      <a:pt x="4638" y="2234"/>
                    </a:cubicBezTo>
                    <a:cubicBezTo>
                      <a:pt x="4638" y="2234"/>
                      <a:pt x="4638" y="2249"/>
                      <a:pt x="4638" y="2265"/>
                    </a:cubicBezTo>
                    <a:cubicBezTo>
                      <a:pt x="4592" y="2280"/>
                      <a:pt x="4561" y="2280"/>
                      <a:pt x="4530" y="2296"/>
                    </a:cubicBezTo>
                    <a:cubicBezTo>
                      <a:pt x="4543" y="2282"/>
                      <a:pt x="4545" y="2245"/>
                      <a:pt x="4566" y="2226"/>
                    </a:cubicBezTo>
                    <a:lnTo>
                      <a:pt x="4566" y="2226"/>
                    </a:lnTo>
                    <a:cubicBezTo>
                      <a:pt x="4549" y="2234"/>
                      <a:pt x="4527" y="2234"/>
                      <a:pt x="4514" y="2234"/>
                    </a:cubicBezTo>
                    <a:cubicBezTo>
                      <a:pt x="4561" y="2172"/>
                      <a:pt x="4561" y="2094"/>
                      <a:pt x="4561" y="2032"/>
                    </a:cubicBezTo>
                    <a:cubicBezTo>
                      <a:pt x="4592" y="2017"/>
                      <a:pt x="4623" y="2017"/>
                      <a:pt x="4669" y="2017"/>
                    </a:cubicBezTo>
                    <a:close/>
                    <a:moveTo>
                      <a:pt x="4430" y="2202"/>
                    </a:moveTo>
                    <a:cubicBezTo>
                      <a:pt x="4454" y="2202"/>
                      <a:pt x="4479" y="2224"/>
                      <a:pt x="4499" y="2234"/>
                    </a:cubicBezTo>
                    <a:cubicBezTo>
                      <a:pt x="4483" y="2234"/>
                      <a:pt x="4468" y="2234"/>
                      <a:pt x="4437" y="2218"/>
                    </a:cubicBezTo>
                    <a:lnTo>
                      <a:pt x="4437" y="2218"/>
                    </a:lnTo>
                    <a:cubicBezTo>
                      <a:pt x="4468" y="2234"/>
                      <a:pt x="4499" y="2280"/>
                      <a:pt x="4514" y="2311"/>
                    </a:cubicBezTo>
                    <a:cubicBezTo>
                      <a:pt x="4499" y="2311"/>
                      <a:pt x="4483" y="2327"/>
                      <a:pt x="4483" y="2327"/>
                    </a:cubicBezTo>
                    <a:cubicBezTo>
                      <a:pt x="4623" y="2435"/>
                      <a:pt x="4499" y="2497"/>
                      <a:pt x="4421" y="2559"/>
                    </a:cubicBezTo>
                    <a:cubicBezTo>
                      <a:pt x="4421" y="2559"/>
                      <a:pt x="4421" y="2559"/>
                      <a:pt x="4406" y="2544"/>
                    </a:cubicBezTo>
                    <a:lnTo>
                      <a:pt x="4421" y="2544"/>
                    </a:lnTo>
                    <a:lnTo>
                      <a:pt x="4390" y="2513"/>
                    </a:lnTo>
                    <a:cubicBezTo>
                      <a:pt x="4421" y="2497"/>
                      <a:pt x="4390" y="2466"/>
                      <a:pt x="4374" y="2435"/>
                    </a:cubicBezTo>
                    <a:cubicBezTo>
                      <a:pt x="4390" y="2373"/>
                      <a:pt x="4406" y="2296"/>
                      <a:pt x="4390" y="2234"/>
                    </a:cubicBezTo>
                    <a:cubicBezTo>
                      <a:pt x="4402" y="2210"/>
                      <a:pt x="4416" y="2202"/>
                      <a:pt x="4430" y="2202"/>
                    </a:cubicBezTo>
                    <a:close/>
                    <a:moveTo>
                      <a:pt x="4669" y="2528"/>
                    </a:moveTo>
                    <a:cubicBezTo>
                      <a:pt x="4685" y="2559"/>
                      <a:pt x="4669" y="2590"/>
                      <a:pt x="4654" y="2622"/>
                    </a:cubicBezTo>
                    <a:cubicBezTo>
                      <a:pt x="4638" y="2590"/>
                      <a:pt x="4638" y="2559"/>
                      <a:pt x="4623" y="2544"/>
                    </a:cubicBezTo>
                    <a:cubicBezTo>
                      <a:pt x="4623" y="2582"/>
                      <a:pt x="4615" y="2594"/>
                      <a:pt x="4604" y="2594"/>
                    </a:cubicBezTo>
                    <a:cubicBezTo>
                      <a:pt x="4587" y="2594"/>
                      <a:pt x="4563" y="2569"/>
                      <a:pt x="4545" y="2559"/>
                    </a:cubicBezTo>
                    <a:cubicBezTo>
                      <a:pt x="4576" y="2544"/>
                      <a:pt x="4592" y="2544"/>
                      <a:pt x="4623" y="2544"/>
                    </a:cubicBezTo>
                    <a:cubicBezTo>
                      <a:pt x="4638" y="2528"/>
                      <a:pt x="4654" y="2528"/>
                      <a:pt x="4669" y="2528"/>
                    </a:cubicBezTo>
                    <a:close/>
                    <a:moveTo>
                      <a:pt x="4514" y="2575"/>
                    </a:moveTo>
                    <a:cubicBezTo>
                      <a:pt x="4514" y="2590"/>
                      <a:pt x="4514" y="2606"/>
                      <a:pt x="4514" y="2622"/>
                    </a:cubicBezTo>
                    <a:cubicBezTo>
                      <a:pt x="4514" y="2637"/>
                      <a:pt x="4499" y="2637"/>
                      <a:pt x="4499" y="2637"/>
                    </a:cubicBezTo>
                    <a:cubicBezTo>
                      <a:pt x="4499" y="2606"/>
                      <a:pt x="4499" y="2590"/>
                      <a:pt x="4514" y="2575"/>
                    </a:cubicBezTo>
                    <a:close/>
                    <a:moveTo>
                      <a:pt x="683" y="2739"/>
                    </a:moveTo>
                    <a:cubicBezTo>
                      <a:pt x="679" y="2739"/>
                      <a:pt x="674" y="2741"/>
                      <a:pt x="668" y="2746"/>
                    </a:cubicBezTo>
                    <a:lnTo>
                      <a:pt x="719" y="2823"/>
                    </a:lnTo>
                    <a:lnTo>
                      <a:pt x="719" y="2823"/>
                    </a:lnTo>
                    <a:cubicBezTo>
                      <a:pt x="706" y="2791"/>
                      <a:pt x="705" y="2739"/>
                      <a:pt x="683" y="2739"/>
                    </a:cubicBezTo>
                    <a:close/>
                    <a:moveTo>
                      <a:pt x="719" y="2823"/>
                    </a:moveTo>
                    <a:lnTo>
                      <a:pt x="719" y="2823"/>
                    </a:lnTo>
                    <a:cubicBezTo>
                      <a:pt x="722" y="2829"/>
                      <a:pt x="725" y="2835"/>
                      <a:pt x="729" y="2839"/>
                    </a:cubicBezTo>
                    <a:lnTo>
                      <a:pt x="729" y="2839"/>
                    </a:lnTo>
                    <a:cubicBezTo>
                      <a:pt x="729" y="2839"/>
                      <a:pt x="729" y="2839"/>
                      <a:pt x="730" y="2839"/>
                    </a:cubicBezTo>
                    <a:lnTo>
                      <a:pt x="719" y="2823"/>
                    </a:lnTo>
                    <a:close/>
                    <a:moveTo>
                      <a:pt x="4592" y="2854"/>
                    </a:moveTo>
                    <a:cubicBezTo>
                      <a:pt x="4592" y="2854"/>
                      <a:pt x="4623" y="2885"/>
                      <a:pt x="4654" y="2916"/>
                    </a:cubicBezTo>
                    <a:cubicBezTo>
                      <a:pt x="4638" y="2947"/>
                      <a:pt x="4623" y="2978"/>
                      <a:pt x="4576" y="2994"/>
                    </a:cubicBezTo>
                    <a:cubicBezTo>
                      <a:pt x="4561" y="2978"/>
                      <a:pt x="4561" y="2963"/>
                      <a:pt x="4545" y="2963"/>
                    </a:cubicBezTo>
                    <a:cubicBezTo>
                      <a:pt x="4545" y="2947"/>
                      <a:pt x="4545" y="2947"/>
                      <a:pt x="4545" y="2932"/>
                    </a:cubicBezTo>
                    <a:cubicBezTo>
                      <a:pt x="4561" y="2916"/>
                      <a:pt x="4592" y="2916"/>
                      <a:pt x="4623" y="2916"/>
                    </a:cubicBezTo>
                    <a:cubicBezTo>
                      <a:pt x="4607" y="2901"/>
                      <a:pt x="4592" y="2885"/>
                      <a:pt x="4592" y="2854"/>
                    </a:cubicBezTo>
                    <a:close/>
                    <a:moveTo>
                      <a:pt x="4716" y="2994"/>
                    </a:moveTo>
                    <a:cubicBezTo>
                      <a:pt x="4731" y="3009"/>
                      <a:pt x="4778" y="3087"/>
                      <a:pt x="4778" y="3087"/>
                    </a:cubicBezTo>
                    <a:cubicBezTo>
                      <a:pt x="4793" y="3118"/>
                      <a:pt x="4793" y="3133"/>
                      <a:pt x="4793" y="3149"/>
                    </a:cubicBezTo>
                    <a:cubicBezTo>
                      <a:pt x="4793" y="3164"/>
                      <a:pt x="4793" y="3164"/>
                      <a:pt x="4793" y="3164"/>
                    </a:cubicBezTo>
                    <a:cubicBezTo>
                      <a:pt x="4762" y="3133"/>
                      <a:pt x="4731" y="3118"/>
                      <a:pt x="4700" y="3087"/>
                    </a:cubicBezTo>
                    <a:cubicBezTo>
                      <a:pt x="4700" y="3056"/>
                      <a:pt x="4716" y="3025"/>
                      <a:pt x="4716" y="2994"/>
                    </a:cubicBezTo>
                    <a:close/>
                    <a:moveTo>
                      <a:pt x="4126" y="3226"/>
                    </a:moveTo>
                    <a:lnTo>
                      <a:pt x="4126" y="3226"/>
                    </a:lnTo>
                    <a:cubicBezTo>
                      <a:pt x="4188" y="3242"/>
                      <a:pt x="4219" y="3273"/>
                      <a:pt x="4173" y="3335"/>
                    </a:cubicBezTo>
                    <a:cubicBezTo>
                      <a:pt x="4173" y="3319"/>
                      <a:pt x="4157" y="3304"/>
                      <a:pt x="4142" y="3288"/>
                    </a:cubicBezTo>
                    <a:lnTo>
                      <a:pt x="4173" y="3288"/>
                    </a:lnTo>
                    <a:cubicBezTo>
                      <a:pt x="4157" y="3273"/>
                      <a:pt x="4142" y="3257"/>
                      <a:pt x="4126" y="3226"/>
                    </a:cubicBezTo>
                    <a:close/>
                    <a:moveTo>
                      <a:pt x="2575" y="3319"/>
                    </a:moveTo>
                    <a:cubicBezTo>
                      <a:pt x="2575" y="3350"/>
                      <a:pt x="2591" y="3366"/>
                      <a:pt x="2606" y="3381"/>
                    </a:cubicBezTo>
                    <a:cubicBezTo>
                      <a:pt x="2591" y="3397"/>
                      <a:pt x="2560" y="3428"/>
                      <a:pt x="2544" y="3459"/>
                    </a:cubicBezTo>
                    <a:cubicBezTo>
                      <a:pt x="2529" y="3459"/>
                      <a:pt x="2529" y="3459"/>
                      <a:pt x="2513" y="3475"/>
                    </a:cubicBezTo>
                    <a:cubicBezTo>
                      <a:pt x="2498" y="3444"/>
                      <a:pt x="2498" y="3413"/>
                      <a:pt x="2482" y="3382"/>
                    </a:cubicBezTo>
                    <a:lnTo>
                      <a:pt x="2482" y="3382"/>
                    </a:lnTo>
                    <a:lnTo>
                      <a:pt x="2498" y="3412"/>
                    </a:lnTo>
                    <a:lnTo>
                      <a:pt x="2544" y="3335"/>
                    </a:lnTo>
                    <a:cubicBezTo>
                      <a:pt x="2544" y="3335"/>
                      <a:pt x="2560" y="3335"/>
                      <a:pt x="2575" y="3319"/>
                    </a:cubicBezTo>
                    <a:close/>
                    <a:moveTo>
                      <a:pt x="4312" y="3428"/>
                    </a:moveTo>
                    <a:cubicBezTo>
                      <a:pt x="4312" y="3428"/>
                      <a:pt x="4312" y="3444"/>
                      <a:pt x="4312" y="3444"/>
                    </a:cubicBezTo>
                    <a:cubicBezTo>
                      <a:pt x="4297" y="3459"/>
                      <a:pt x="4281" y="3475"/>
                      <a:pt x="4281" y="3475"/>
                    </a:cubicBezTo>
                    <a:cubicBezTo>
                      <a:pt x="4281" y="3459"/>
                      <a:pt x="4297" y="3444"/>
                      <a:pt x="4312" y="3428"/>
                    </a:cubicBezTo>
                    <a:close/>
                    <a:moveTo>
                      <a:pt x="4250" y="3521"/>
                    </a:moveTo>
                    <a:cubicBezTo>
                      <a:pt x="4250" y="3552"/>
                      <a:pt x="4266" y="3599"/>
                      <a:pt x="4281" y="3645"/>
                    </a:cubicBezTo>
                    <a:cubicBezTo>
                      <a:pt x="4281" y="3661"/>
                      <a:pt x="4266" y="3661"/>
                      <a:pt x="4266" y="3676"/>
                    </a:cubicBezTo>
                    <a:cubicBezTo>
                      <a:pt x="4250" y="3645"/>
                      <a:pt x="4250" y="3630"/>
                      <a:pt x="4235" y="3599"/>
                    </a:cubicBezTo>
                    <a:cubicBezTo>
                      <a:pt x="4235" y="3568"/>
                      <a:pt x="4235" y="3552"/>
                      <a:pt x="4250" y="3521"/>
                    </a:cubicBezTo>
                    <a:close/>
                    <a:moveTo>
                      <a:pt x="2870" y="3893"/>
                    </a:moveTo>
                    <a:cubicBezTo>
                      <a:pt x="2855" y="3893"/>
                      <a:pt x="2855" y="3909"/>
                      <a:pt x="2839" y="3909"/>
                    </a:cubicBezTo>
                    <a:cubicBezTo>
                      <a:pt x="2839" y="3909"/>
                      <a:pt x="2839" y="3893"/>
                      <a:pt x="2839" y="3893"/>
                    </a:cubicBezTo>
                    <a:close/>
                    <a:moveTo>
                      <a:pt x="3894" y="3940"/>
                    </a:moveTo>
                    <a:lnTo>
                      <a:pt x="3909" y="3955"/>
                    </a:lnTo>
                    <a:cubicBezTo>
                      <a:pt x="3925" y="3971"/>
                      <a:pt x="3925" y="3971"/>
                      <a:pt x="3940" y="3986"/>
                    </a:cubicBezTo>
                    <a:cubicBezTo>
                      <a:pt x="3929" y="3997"/>
                      <a:pt x="3926" y="4008"/>
                      <a:pt x="3909" y="4008"/>
                    </a:cubicBezTo>
                    <a:cubicBezTo>
                      <a:pt x="3903" y="4008"/>
                      <a:pt x="3895" y="4007"/>
                      <a:pt x="3885" y="4004"/>
                    </a:cubicBezTo>
                    <a:lnTo>
                      <a:pt x="3885" y="4004"/>
                    </a:lnTo>
                    <a:cubicBezTo>
                      <a:pt x="3889" y="3986"/>
                      <a:pt x="3894" y="3965"/>
                      <a:pt x="3894" y="3940"/>
                    </a:cubicBezTo>
                    <a:close/>
                    <a:moveTo>
                      <a:pt x="3568" y="4002"/>
                    </a:moveTo>
                    <a:cubicBezTo>
                      <a:pt x="3568" y="4002"/>
                      <a:pt x="3568" y="4002"/>
                      <a:pt x="3584" y="4017"/>
                    </a:cubicBezTo>
                    <a:cubicBezTo>
                      <a:pt x="3568" y="4017"/>
                      <a:pt x="3552" y="4033"/>
                      <a:pt x="3552" y="4064"/>
                    </a:cubicBezTo>
                    <a:cubicBezTo>
                      <a:pt x="3552" y="4048"/>
                      <a:pt x="3537" y="4048"/>
                      <a:pt x="3537" y="4048"/>
                    </a:cubicBezTo>
                    <a:cubicBezTo>
                      <a:pt x="3537" y="4033"/>
                      <a:pt x="3552" y="4017"/>
                      <a:pt x="3568" y="4002"/>
                    </a:cubicBezTo>
                    <a:close/>
                    <a:moveTo>
                      <a:pt x="2064" y="4017"/>
                    </a:moveTo>
                    <a:lnTo>
                      <a:pt x="2064" y="4017"/>
                    </a:lnTo>
                    <a:cubicBezTo>
                      <a:pt x="2095" y="4048"/>
                      <a:pt x="2110" y="4048"/>
                      <a:pt x="2126" y="4048"/>
                    </a:cubicBezTo>
                    <a:lnTo>
                      <a:pt x="2095" y="4141"/>
                    </a:lnTo>
                    <a:cubicBezTo>
                      <a:pt x="2048" y="4095"/>
                      <a:pt x="1986" y="4079"/>
                      <a:pt x="2064" y="4017"/>
                    </a:cubicBezTo>
                    <a:close/>
                    <a:moveTo>
                      <a:pt x="2389" y="3676"/>
                    </a:moveTo>
                    <a:cubicBezTo>
                      <a:pt x="2265" y="3878"/>
                      <a:pt x="2374" y="3924"/>
                      <a:pt x="2575" y="3924"/>
                    </a:cubicBezTo>
                    <a:cubicBezTo>
                      <a:pt x="2606" y="3971"/>
                      <a:pt x="2653" y="4017"/>
                      <a:pt x="2699" y="4064"/>
                    </a:cubicBezTo>
                    <a:cubicBezTo>
                      <a:pt x="2668" y="4095"/>
                      <a:pt x="2637" y="4126"/>
                      <a:pt x="2606" y="4157"/>
                    </a:cubicBezTo>
                    <a:cubicBezTo>
                      <a:pt x="2622" y="4110"/>
                      <a:pt x="2606" y="4079"/>
                      <a:pt x="2575" y="4048"/>
                    </a:cubicBezTo>
                    <a:cubicBezTo>
                      <a:pt x="2562" y="4062"/>
                      <a:pt x="2491" y="4098"/>
                      <a:pt x="2432" y="4098"/>
                    </a:cubicBezTo>
                    <a:cubicBezTo>
                      <a:pt x="2423" y="4098"/>
                      <a:pt x="2413" y="4097"/>
                      <a:pt x="2405" y="4095"/>
                    </a:cubicBezTo>
                    <a:cubicBezTo>
                      <a:pt x="2358" y="3986"/>
                      <a:pt x="2312" y="3862"/>
                      <a:pt x="2281" y="3785"/>
                    </a:cubicBezTo>
                    <a:cubicBezTo>
                      <a:pt x="2281" y="3785"/>
                      <a:pt x="2296" y="3769"/>
                      <a:pt x="2296" y="3754"/>
                    </a:cubicBezTo>
                    <a:cubicBezTo>
                      <a:pt x="2296" y="3754"/>
                      <a:pt x="2281" y="3754"/>
                      <a:pt x="2281" y="3738"/>
                    </a:cubicBezTo>
                    <a:cubicBezTo>
                      <a:pt x="2296" y="3723"/>
                      <a:pt x="2296" y="3692"/>
                      <a:pt x="2312" y="3676"/>
                    </a:cubicBezTo>
                    <a:close/>
                    <a:moveTo>
                      <a:pt x="4864" y="4199"/>
                    </a:moveTo>
                    <a:lnTo>
                      <a:pt x="4871" y="4219"/>
                    </a:lnTo>
                    <a:cubicBezTo>
                      <a:pt x="4871" y="4214"/>
                      <a:pt x="4869" y="4206"/>
                      <a:pt x="4864" y="4199"/>
                    </a:cubicBezTo>
                    <a:close/>
                    <a:moveTo>
                      <a:pt x="1784" y="4126"/>
                    </a:moveTo>
                    <a:cubicBezTo>
                      <a:pt x="1769" y="4172"/>
                      <a:pt x="1753" y="4235"/>
                      <a:pt x="1784" y="4266"/>
                    </a:cubicBezTo>
                    <a:cubicBezTo>
                      <a:pt x="1784" y="4281"/>
                      <a:pt x="1769" y="4281"/>
                      <a:pt x="1769" y="4297"/>
                    </a:cubicBezTo>
                    <a:cubicBezTo>
                      <a:pt x="1738" y="4219"/>
                      <a:pt x="1660" y="4141"/>
                      <a:pt x="1784" y="4126"/>
                    </a:cubicBezTo>
                    <a:close/>
                    <a:moveTo>
                      <a:pt x="404" y="4188"/>
                    </a:moveTo>
                    <a:lnTo>
                      <a:pt x="404" y="4188"/>
                    </a:lnTo>
                    <a:cubicBezTo>
                      <a:pt x="451" y="4219"/>
                      <a:pt x="482" y="4250"/>
                      <a:pt x="528" y="4281"/>
                    </a:cubicBezTo>
                    <a:cubicBezTo>
                      <a:pt x="528" y="4281"/>
                      <a:pt x="513" y="4297"/>
                      <a:pt x="497" y="4312"/>
                    </a:cubicBezTo>
                    <a:cubicBezTo>
                      <a:pt x="494" y="4309"/>
                      <a:pt x="490" y="4306"/>
                      <a:pt x="486" y="4304"/>
                    </a:cubicBezTo>
                    <a:lnTo>
                      <a:pt x="486" y="4304"/>
                    </a:lnTo>
                    <a:cubicBezTo>
                      <a:pt x="490" y="4307"/>
                      <a:pt x="493" y="4310"/>
                      <a:pt x="497" y="4312"/>
                    </a:cubicBezTo>
                    <a:cubicBezTo>
                      <a:pt x="487" y="4312"/>
                      <a:pt x="476" y="4305"/>
                      <a:pt x="466" y="4296"/>
                    </a:cubicBezTo>
                    <a:lnTo>
                      <a:pt x="466" y="4296"/>
                    </a:lnTo>
                    <a:cubicBezTo>
                      <a:pt x="472" y="4298"/>
                      <a:pt x="479" y="4301"/>
                      <a:pt x="486" y="4304"/>
                    </a:cubicBezTo>
                    <a:lnTo>
                      <a:pt x="486" y="4304"/>
                    </a:lnTo>
                    <a:cubicBezTo>
                      <a:pt x="446" y="4274"/>
                      <a:pt x="418" y="4231"/>
                      <a:pt x="404" y="4188"/>
                    </a:cubicBezTo>
                    <a:close/>
                    <a:moveTo>
                      <a:pt x="2575" y="4235"/>
                    </a:moveTo>
                    <a:lnTo>
                      <a:pt x="2606" y="4250"/>
                    </a:lnTo>
                    <a:cubicBezTo>
                      <a:pt x="2564" y="4264"/>
                      <a:pt x="2599" y="4330"/>
                      <a:pt x="2559" y="4330"/>
                    </a:cubicBezTo>
                    <a:cubicBezTo>
                      <a:pt x="2555" y="4330"/>
                      <a:pt x="2550" y="4329"/>
                      <a:pt x="2544" y="4328"/>
                    </a:cubicBezTo>
                    <a:lnTo>
                      <a:pt x="2529" y="4328"/>
                    </a:lnTo>
                    <a:cubicBezTo>
                      <a:pt x="2529" y="4328"/>
                      <a:pt x="2513" y="4312"/>
                      <a:pt x="2513" y="4297"/>
                    </a:cubicBezTo>
                    <a:cubicBezTo>
                      <a:pt x="2513" y="4297"/>
                      <a:pt x="2513" y="4297"/>
                      <a:pt x="2513" y="4281"/>
                    </a:cubicBezTo>
                    <a:cubicBezTo>
                      <a:pt x="2513" y="4297"/>
                      <a:pt x="2529" y="4312"/>
                      <a:pt x="2544" y="4328"/>
                    </a:cubicBezTo>
                    <a:cubicBezTo>
                      <a:pt x="2544" y="4297"/>
                      <a:pt x="2560" y="4266"/>
                      <a:pt x="2575" y="4235"/>
                    </a:cubicBezTo>
                    <a:close/>
                    <a:moveTo>
                      <a:pt x="1971" y="4157"/>
                    </a:moveTo>
                    <a:lnTo>
                      <a:pt x="2002" y="4266"/>
                    </a:lnTo>
                    <a:lnTo>
                      <a:pt x="2048" y="4266"/>
                    </a:lnTo>
                    <a:lnTo>
                      <a:pt x="2017" y="4343"/>
                    </a:lnTo>
                    <a:cubicBezTo>
                      <a:pt x="2010" y="4341"/>
                      <a:pt x="2004" y="4340"/>
                      <a:pt x="1998" y="4340"/>
                    </a:cubicBezTo>
                    <a:cubicBezTo>
                      <a:pt x="1970" y="4340"/>
                      <a:pt x="1948" y="4362"/>
                      <a:pt x="1889" y="4362"/>
                    </a:cubicBezTo>
                    <a:cubicBezTo>
                      <a:pt x="1876" y="4362"/>
                      <a:pt x="1862" y="4361"/>
                      <a:pt x="1846" y="4359"/>
                    </a:cubicBezTo>
                    <a:cubicBezTo>
                      <a:pt x="1815" y="4343"/>
                      <a:pt x="1815" y="4328"/>
                      <a:pt x="1815" y="4297"/>
                    </a:cubicBezTo>
                    <a:cubicBezTo>
                      <a:pt x="1831" y="4297"/>
                      <a:pt x="1831" y="4312"/>
                      <a:pt x="1846" y="4312"/>
                    </a:cubicBezTo>
                    <a:cubicBezTo>
                      <a:pt x="1846" y="4266"/>
                      <a:pt x="1862" y="4219"/>
                      <a:pt x="1862" y="4172"/>
                    </a:cubicBezTo>
                    <a:cubicBezTo>
                      <a:pt x="1877" y="4188"/>
                      <a:pt x="1893" y="4203"/>
                      <a:pt x="1893" y="4266"/>
                    </a:cubicBezTo>
                    <a:cubicBezTo>
                      <a:pt x="1893" y="4235"/>
                      <a:pt x="1893" y="4203"/>
                      <a:pt x="1908" y="4172"/>
                    </a:cubicBezTo>
                    <a:cubicBezTo>
                      <a:pt x="1924" y="4188"/>
                      <a:pt x="1936" y="4200"/>
                      <a:pt x="1945" y="4200"/>
                    </a:cubicBezTo>
                    <a:cubicBezTo>
                      <a:pt x="1955" y="4200"/>
                      <a:pt x="1963" y="4188"/>
                      <a:pt x="1971" y="4157"/>
                    </a:cubicBezTo>
                    <a:close/>
                    <a:moveTo>
                      <a:pt x="1722" y="4250"/>
                    </a:moveTo>
                    <a:cubicBezTo>
                      <a:pt x="1738" y="4266"/>
                      <a:pt x="1753" y="4281"/>
                      <a:pt x="1753" y="4297"/>
                    </a:cubicBezTo>
                    <a:cubicBezTo>
                      <a:pt x="1738" y="4328"/>
                      <a:pt x="1722" y="4343"/>
                      <a:pt x="1722" y="4374"/>
                    </a:cubicBezTo>
                    <a:cubicBezTo>
                      <a:pt x="1722" y="4359"/>
                      <a:pt x="1707" y="4359"/>
                      <a:pt x="1691" y="4328"/>
                    </a:cubicBezTo>
                    <a:lnTo>
                      <a:pt x="1691" y="4328"/>
                    </a:lnTo>
                    <a:cubicBezTo>
                      <a:pt x="1660" y="4374"/>
                      <a:pt x="1645" y="4421"/>
                      <a:pt x="1722" y="4436"/>
                    </a:cubicBezTo>
                    <a:cubicBezTo>
                      <a:pt x="1715" y="4452"/>
                      <a:pt x="1703" y="4456"/>
                      <a:pt x="1687" y="4456"/>
                    </a:cubicBezTo>
                    <a:cubicBezTo>
                      <a:pt x="1672" y="4456"/>
                      <a:pt x="1653" y="4452"/>
                      <a:pt x="1629" y="4452"/>
                    </a:cubicBezTo>
                    <a:cubicBezTo>
                      <a:pt x="1645" y="4390"/>
                      <a:pt x="1660" y="4328"/>
                      <a:pt x="1691" y="4281"/>
                    </a:cubicBezTo>
                    <a:lnTo>
                      <a:pt x="1707" y="4281"/>
                    </a:lnTo>
                    <a:cubicBezTo>
                      <a:pt x="1707" y="4266"/>
                      <a:pt x="1722" y="4250"/>
                      <a:pt x="1722" y="4250"/>
                    </a:cubicBezTo>
                    <a:close/>
                    <a:moveTo>
                      <a:pt x="1831" y="4374"/>
                    </a:moveTo>
                    <a:cubicBezTo>
                      <a:pt x="1846" y="4390"/>
                      <a:pt x="1877" y="4421"/>
                      <a:pt x="1924" y="4436"/>
                    </a:cubicBezTo>
                    <a:cubicBezTo>
                      <a:pt x="1939" y="4514"/>
                      <a:pt x="1862" y="4591"/>
                      <a:pt x="1862" y="4638"/>
                    </a:cubicBezTo>
                    <a:cubicBezTo>
                      <a:pt x="1827" y="4652"/>
                      <a:pt x="1789" y="4659"/>
                      <a:pt x="1752" y="4659"/>
                    </a:cubicBezTo>
                    <a:cubicBezTo>
                      <a:pt x="1707" y="4659"/>
                      <a:pt x="1663" y="4648"/>
                      <a:pt x="1629" y="4622"/>
                    </a:cubicBezTo>
                    <a:cubicBezTo>
                      <a:pt x="1629" y="4622"/>
                      <a:pt x="1629" y="4607"/>
                      <a:pt x="1629" y="4607"/>
                    </a:cubicBezTo>
                    <a:lnTo>
                      <a:pt x="1691" y="4638"/>
                    </a:lnTo>
                    <a:cubicBezTo>
                      <a:pt x="1707" y="4560"/>
                      <a:pt x="1769" y="4452"/>
                      <a:pt x="1831" y="4374"/>
                    </a:cubicBezTo>
                    <a:close/>
                    <a:moveTo>
                      <a:pt x="947" y="4669"/>
                    </a:moveTo>
                    <a:cubicBezTo>
                      <a:pt x="978" y="4684"/>
                      <a:pt x="1009" y="4700"/>
                      <a:pt x="1040" y="4715"/>
                    </a:cubicBezTo>
                    <a:lnTo>
                      <a:pt x="978" y="4715"/>
                    </a:lnTo>
                    <a:cubicBezTo>
                      <a:pt x="962" y="4700"/>
                      <a:pt x="947" y="4684"/>
                      <a:pt x="931" y="4684"/>
                    </a:cubicBezTo>
                    <a:cubicBezTo>
                      <a:pt x="931" y="4669"/>
                      <a:pt x="947" y="4669"/>
                      <a:pt x="947" y="4669"/>
                    </a:cubicBezTo>
                    <a:close/>
                    <a:moveTo>
                      <a:pt x="1335" y="4917"/>
                    </a:moveTo>
                    <a:cubicBezTo>
                      <a:pt x="1366" y="4932"/>
                      <a:pt x="1412" y="4963"/>
                      <a:pt x="1459" y="4994"/>
                    </a:cubicBezTo>
                    <a:cubicBezTo>
                      <a:pt x="1459" y="4994"/>
                      <a:pt x="1459" y="5010"/>
                      <a:pt x="1443" y="5010"/>
                    </a:cubicBezTo>
                    <a:cubicBezTo>
                      <a:pt x="1412" y="4994"/>
                      <a:pt x="1381" y="4963"/>
                      <a:pt x="1335" y="4932"/>
                    </a:cubicBezTo>
                    <a:cubicBezTo>
                      <a:pt x="1335" y="4932"/>
                      <a:pt x="1335" y="4917"/>
                      <a:pt x="1335" y="4917"/>
                    </a:cubicBezTo>
                    <a:close/>
                    <a:moveTo>
                      <a:pt x="1521" y="5025"/>
                    </a:moveTo>
                    <a:cubicBezTo>
                      <a:pt x="1552" y="5041"/>
                      <a:pt x="1583" y="5072"/>
                      <a:pt x="1598" y="5088"/>
                    </a:cubicBezTo>
                    <a:lnTo>
                      <a:pt x="1567" y="5088"/>
                    </a:lnTo>
                    <a:cubicBezTo>
                      <a:pt x="1552" y="5072"/>
                      <a:pt x="1536" y="5072"/>
                      <a:pt x="1505" y="5057"/>
                    </a:cubicBezTo>
                    <a:lnTo>
                      <a:pt x="1521" y="5025"/>
                    </a:lnTo>
                    <a:close/>
                    <a:moveTo>
                      <a:pt x="1505" y="5088"/>
                    </a:moveTo>
                    <a:cubicBezTo>
                      <a:pt x="1505" y="5088"/>
                      <a:pt x="1521" y="5103"/>
                      <a:pt x="1521" y="5103"/>
                    </a:cubicBezTo>
                    <a:lnTo>
                      <a:pt x="1505" y="5103"/>
                    </a:lnTo>
                    <a:lnTo>
                      <a:pt x="1505" y="5088"/>
                    </a:lnTo>
                    <a:close/>
                    <a:moveTo>
                      <a:pt x="1350" y="4994"/>
                    </a:moveTo>
                    <a:lnTo>
                      <a:pt x="1350" y="4994"/>
                    </a:lnTo>
                    <a:cubicBezTo>
                      <a:pt x="1381" y="5010"/>
                      <a:pt x="1412" y="5025"/>
                      <a:pt x="1428" y="5041"/>
                    </a:cubicBezTo>
                    <a:cubicBezTo>
                      <a:pt x="1428" y="5072"/>
                      <a:pt x="1428" y="5119"/>
                      <a:pt x="1428" y="5134"/>
                    </a:cubicBezTo>
                    <a:cubicBezTo>
                      <a:pt x="1421" y="5136"/>
                      <a:pt x="1416" y="5136"/>
                      <a:pt x="1410" y="5136"/>
                    </a:cubicBezTo>
                    <a:cubicBezTo>
                      <a:pt x="1365" y="5136"/>
                      <a:pt x="1364" y="5078"/>
                      <a:pt x="1350" y="4994"/>
                    </a:cubicBezTo>
                    <a:close/>
                    <a:moveTo>
                      <a:pt x="1753" y="4715"/>
                    </a:moveTo>
                    <a:lnTo>
                      <a:pt x="1753" y="4715"/>
                    </a:lnTo>
                    <a:cubicBezTo>
                      <a:pt x="1769" y="4731"/>
                      <a:pt x="1784" y="4731"/>
                      <a:pt x="1800" y="4746"/>
                    </a:cubicBezTo>
                    <a:cubicBezTo>
                      <a:pt x="1800" y="4762"/>
                      <a:pt x="1800" y="4762"/>
                      <a:pt x="1815" y="4793"/>
                    </a:cubicBezTo>
                    <a:lnTo>
                      <a:pt x="1831" y="4793"/>
                    </a:lnTo>
                    <a:cubicBezTo>
                      <a:pt x="1831" y="4824"/>
                      <a:pt x="1769" y="4870"/>
                      <a:pt x="1722" y="4886"/>
                    </a:cubicBezTo>
                    <a:lnTo>
                      <a:pt x="1722" y="4855"/>
                    </a:lnTo>
                    <a:lnTo>
                      <a:pt x="1707" y="4901"/>
                    </a:lnTo>
                    <a:lnTo>
                      <a:pt x="1676" y="4901"/>
                    </a:lnTo>
                    <a:cubicBezTo>
                      <a:pt x="1676" y="4855"/>
                      <a:pt x="1614" y="4855"/>
                      <a:pt x="1567" y="4824"/>
                    </a:cubicBezTo>
                    <a:lnTo>
                      <a:pt x="1567" y="4824"/>
                    </a:lnTo>
                    <a:cubicBezTo>
                      <a:pt x="1567" y="4917"/>
                      <a:pt x="1645" y="4948"/>
                      <a:pt x="1722" y="4948"/>
                    </a:cubicBezTo>
                    <a:cubicBezTo>
                      <a:pt x="1738" y="4932"/>
                      <a:pt x="1769" y="4932"/>
                      <a:pt x="1784" y="4917"/>
                    </a:cubicBezTo>
                    <a:lnTo>
                      <a:pt x="1800" y="5010"/>
                    </a:lnTo>
                    <a:cubicBezTo>
                      <a:pt x="1722" y="5010"/>
                      <a:pt x="1645" y="4994"/>
                      <a:pt x="1552" y="4963"/>
                    </a:cubicBezTo>
                    <a:lnTo>
                      <a:pt x="1552" y="4963"/>
                    </a:lnTo>
                    <a:cubicBezTo>
                      <a:pt x="1629" y="5010"/>
                      <a:pt x="1722" y="5072"/>
                      <a:pt x="1800" y="5119"/>
                    </a:cubicBezTo>
                    <a:cubicBezTo>
                      <a:pt x="1800" y="5134"/>
                      <a:pt x="1800" y="5150"/>
                      <a:pt x="1800" y="5150"/>
                    </a:cubicBezTo>
                    <a:cubicBezTo>
                      <a:pt x="1645" y="5057"/>
                      <a:pt x="1474" y="4948"/>
                      <a:pt x="1319" y="4855"/>
                    </a:cubicBezTo>
                    <a:cubicBezTo>
                      <a:pt x="1335" y="4839"/>
                      <a:pt x="1335" y="4824"/>
                      <a:pt x="1350" y="4824"/>
                    </a:cubicBezTo>
                    <a:cubicBezTo>
                      <a:pt x="1366" y="4839"/>
                      <a:pt x="1381" y="4855"/>
                      <a:pt x="1412" y="4870"/>
                    </a:cubicBezTo>
                    <a:cubicBezTo>
                      <a:pt x="1412" y="4839"/>
                      <a:pt x="1428" y="4824"/>
                      <a:pt x="1428" y="4808"/>
                    </a:cubicBezTo>
                    <a:cubicBezTo>
                      <a:pt x="1443" y="4808"/>
                      <a:pt x="1459" y="4793"/>
                      <a:pt x="1459" y="4777"/>
                    </a:cubicBezTo>
                    <a:lnTo>
                      <a:pt x="1490" y="4793"/>
                    </a:lnTo>
                    <a:cubicBezTo>
                      <a:pt x="1474" y="4824"/>
                      <a:pt x="1459" y="4855"/>
                      <a:pt x="1459" y="4901"/>
                    </a:cubicBezTo>
                    <a:cubicBezTo>
                      <a:pt x="1490" y="4901"/>
                      <a:pt x="1521" y="4855"/>
                      <a:pt x="1521" y="4824"/>
                    </a:cubicBezTo>
                    <a:lnTo>
                      <a:pt x="1536" y="4824"/>
                    </a:lnTo>
                    <a:cubicBezTo>
                      <a:pt x="1552" y="4808"/>
                      <a:pt x="1567" y="4793"/>
                      <a:pt x="1583" y="4777"/>
                    </a:cubicBezTo>
                    <a:cubicBezTo>
                      <a:pt x="1583" y="4762"/>
                      <a:pt x="1598" y="4746"/>
                      <a:pt x="1598" y="4731"/>
                    </a:cubicBezTo>
                    <a:cubicBezTo>
                      <a:pt x="1637" y="4740"/>
                      <a:pt x="1706" y="4792"/>
                      <a:pt x="1741" y="4792"/>
                    </a:cubicBezTo>
                    <a:cubicBezTo>
                      <a:pt x="1762" y="4792"/>
                      <a:pt x="1771" y="4774"/>
                      <a:pt x="1753" y="4715"/>
                    </a:cubicBezTo>
                    <a:close/>
                    <a:moveTo>
                      <a:pt x="1614" y="5088"/>
                    </a:moveTo>
                    <a:lnTo>
                      <a:pt x="1614" y="5088"/>
                    </a:lnTo>
                    <a:cubicBezTo>
                      <a:pt x="1660" y="5119"/>
                      <a:pt x="1691" y="5150"/>
                      <a:pt x="1738" y="5165"/>
                    </a:cubicBezTo>
                    <a:cubicBezTo>
                      <a:pt x="1645" y="5134"/>
                      <a:pt x="1598" y="5103"/>
                      <a:pt x="1614" y="5088"/>
                    </a:cubicBezTo>
                    <a:close/>
                    <a:moveTo>
                      <a:pt x="1862" y="5258"/>
                    </a:moveTo>
                    <a:cubicBezTo>
                      <a:pt x="1877" y="5258"/>
                      <a:pt x="1893" y="5274"/>
                      <a:pt x="1908" y="5289"/>
                    </a:cubicBezTo>
                    <a:lnTo>
                      <a:pt x="1893" y="5289"/>
                    </a:lnTo>
                    <a:cubicBezTo>
                      <a:pt x="1877" y="5289"/>
                      <a:pt x="1877" y="5289"/>
                      <a:pt x="1862" y="5274"/>
                    </a:cubicBezTo>
                    <a:cubicBezTo>
                      <a:pt x="1862" y="5274"/>
                      <a:pt x="1862" y="5258"/>
                      <a:pt x="1862" y="5258"/>
                    </a:cubicBezTo>
                    <a:close/>
                    <a:moveTo>
                      <a:pt x="1971" y="5227"/>
                    </a:moveTo>
                    <a:cubicBezTo>
                      <a:pt x="1971" y="5243"/>
                      <a:pt x="1971" y="5243"/>
                      <a:pt x="1986" y="5243"/>
                    </a:cubicBezTo>
                    <a:cubicBezTo>
                      <a:pt x="1986" y="5258"/>
                      <a:pt x="1986" y="5274"/>
                      <a:pt x="2002" y="5289"/>
                    </a:cubicBezTo>
                    <a:cubicBezTo>
                      <a:pt x="1986" y="5274"/>
                      <a:pt x="1955" y="5258"/>
                      <a:pt x="1939" y="5243"/>
                    </a:cubicBezTo>
                    <a:lnTo>
                      <a:pt x="1971" y="5227"/>
                    </a:lnTo>
                    <a:close/>
                    <a:moveTo>
                      <a:pt x="1939" y="5305"/>
                    </a:moveTo>
                    <a:lnTo>
                      <a:pt x="1939" y="5305"/>
                    </a:lnTo>
                    <a:cubicBezTo>
                      <a:pt x="1971" y="5320"/>
                      <a:pt x="1986" y="5336"/>
                      <a:pt x="2002" y="5351"/>
                    </a:cubicBezTo>
                    <a:cubicBezTo>
                      <a:pt x="2002" y="5351"/>
                      <a:pt x="2002" y="5367"/>
                      <a:pt x="2002" y="5367"/>
                    </a:cubicBezTo>
                    <a:cubicBezTo>
                      <a:pt x="1986" y="5351"/>
                      <a:pt x="1955" y="5336"/>
                      <a:pt x="1939" y="5320"/>
                    </a:cubicBezTo>
                    <a:lnTo>
                      <a:pt x="1955" y="5320"/>
                    </a:lnTo>
                    <a:lnTo>
                      <a:pt x="1939" y="5305"/>
                    </a:lnTo>
                    <a:close/>
                    <a:moveTo>
                      <a:pt x="2451" y="5398"/>
                    </a:moveTo>
                    <a:cubicBezTo>
                      <a:pt x="2482" y="5429"/>
                      <a:pt x="2529" y="5475"/>
                      <a:pt x="2529" y="5506"/>
                    </a:cubicBezTo>
                    <a:cubicBezTo>
                      <a:pt x="2526" y="5511"/>
                      <a:pt x="2523" y="5513"/>
                      <a:pt x="2518" y="5513"/>
                    </a:cubicBezTo>
                    <a:cubicBezTo>
                      <a:pt x="2494" y="5513"/>
                      <a:pt x="2444" y="5452"/>
                      <a:pt x="2405" y="5413"/>
                    </a:cubicBezTo>
                    <a:cubicBezTo>
                      <a:pt x="2420" y="5413"/>
                      <a:pt x="2451" y="5398"/>
                      <a:pt x="2451" y="5398"/>
                    </a:cubicBezTo>
                    <a:close/>
                    <a:moveTo>
                      <a:pt x="3227" y="5553"/>
                    </a:moveTo>
                    <a:cubicBezTo>
                      <a:pt x="3227" y="5554"/>
                      <a:pt x="3227" y="5555"/>
                      <a:pt x="3227" y="5556"/>
                    </a:cubicBezTo>
                    <a:lnTo>
                      <a:pt x="3227" y="5556"/>
                    </a:lnTo>
                    <a:cubicBezTo>
                      <a:pt x="3227" y="5555"/>
                      <a:pt x="3227" y="5554"/>
                      <a:pt x="3227" y="5553"/>
                    </a:cubicBezTo>
                    <a:close/>
                    <a:moveTo>
                      <a:pt x="2189" y="5782"/>
                    </a:moveTo>
                    <a:cubicBezTo>
                      <a:pt x="2189" y="5783"/>
                      <a:pt x="2188" y="5784"/>
                      <a:pt x="2188" y="5785"/>
                    </a:cubicBezTo>
                    <a:cubicBezTo>
                      <a:pt x="2188" y="5784"/>
                      <a:pt x="2189" y="5783"/>
                      <a:pt x="2189" y="5782"/>
                    </a:cubicBezTo>
                    <a:close/>
                    <a:moveTo>
                      <a:pt x="652" y="4917"/>
                    </a:moveTo>
                    <a:lnTo>
                      <a:pt x="2219" y="5925"/>
                    </a:lnTo>
                    <a:cubicBezTo>
                      <a:pt x="2219" y="5910"/>
                      <a:pt x="2219" y="5894"/>
                      <a:pt x="2219" y="5894"/>
                    </a:cubicBezTo>
                    <a:cubicBezTo>
                      <a:pt x="2219" y="5894"/>
                      <a:pt x="2203" y="5910"/>
                      <a:pt x="2203" y="5910"/>
                    </a:cubicBezTo>
                    <a:lnTo>
                      <a:pt x="652" y="4917"/>
                    </a:lnTo>
                    <a:close/>
                    <a:moveTo>
                      <a:pt x="2436" y="0"/>
                    </a:moveTo>
                    <a:cubicBezTo>
                      <a:pt x="2420" y="109"/>
                      <a:pt x="2405" y="233"/>
                      <a:pt x="2250" y="295"/>
                    </a:cubicBezTo>
                    <a:cubicBezTo>
                      <a:pt x="2405" y="249"/>
                      <a:pt x="2420" y="233"/>
                      <a:pt x="2513" y="171"/>
                    </a:cubicBezTo>
                    <a:lnTo>
                      <a:pt x="2513" y="171"/>
                    </a:lnTo>
                    <a:cubicBezTo>
                      <a:pt x="2451" y="311"/>
                      <a:pt x="2544" y="249"/>
                      <a:pt x="2575" y="342"/>
                    </a:cubicBezTo>
                    <a:cubicBezTo>
                      <a:pt x="2563" y="337"/>
                      <a:pt x="2551" y="334"/>
                      <a:pt x="2538" y="334"/>
                    </a:cubicBezTo>
                    <a:cubicBezTo>
                      <a:pt x="2474" y="334"/>
                      <a:pt x="2401" y="387"/>
                      <a:pt x="2370" y="387"/>
                    </a:cubicBezTo>
                    <a:cubicBezTo>
                      <a:pt x="2350" y="387"/>
                      <a:pt x="2347" y="365"/>
                      <a:pt x="2374" y="295"/>
                    </a:cubicBezTo>
                    <a:lnTo>
                      <a:pt x="2374" y="295"/>
                    </a:lnTo>
                    <a:cubicBezTo>
                      <a:pt x="2281" y="342"/>
                      <a:pt x="2110" y="450"/>
                      <a:pt x="2110" y="528"/>
                    </a:cubicBezTo>
                    <a:lnTo>
                      <a:pt x="2203" y="528"/>
                    </a:lnTo>
                    <a:cubicBezTo>
                      <a:pt x="2095" y="605"/>
                      <a:pt x="2033" y="760"/>
                      <a:pt x="2064" y="900"/>
                    </a:cubicBezTo>
                    <a:cubicBezTo>
                      <a:pt x="2188" y="776"/>
                      <a:pt x="2064" y="621"/>
                      <a:pt x="2265" y="497"/>
                    </a:cubicBezTo>
                    <a:cubicBezTo>
                      <a:pt x="2287" y="494"/>
                      <a:pt x="2305" y="493"/>
                      <a:pt x="2320" y="493"/>
                    </a:cubicBezTo>
                    <a:cubicBezTo>
                      <a:pt x="2491" y="493"/>
                      <a:pt x="2299" y="640"/>
                      <a:pt x="2498" y="683"/>
                    </a:cubicBezTo>
                    <a:cubicBezTo>
                      <a:pt x="2498" y="683"/>
                      <a:pt x="2513" y="636"/>
                      <a:pt x="2529" y="590"/>
                    </a:cubicBezTo>
                    <a:cubicBezTo>
                      <a:pt x="2560" y="543"/>
                      <a:pt x="2575" y="497"/>
                      <a:pt x="2575" y="497"/>
                    </a:cubicBezTo>
                    <a:lnTo>
                      <a:pt x="2575" y="497"/>
                    </a:lnTo>
                    <a:lnTo>
                      <a:pt x="2498" y="528"/>
                    </a:lnTo>
                    <a:cubicBezTo>
                      <a:pt x="2467" y="419"/>
                      <a:pt x="2591" y="404"/>
                      <a:pt x="2637" y="342"/>
                    </a:cubicBezTo>
                    <a:lnTo>
                      <a:pt x="4204" y="884"/>
                    </a:lnTo>
                    <a:cubicBezTo>
                      <a:pt x="4142" y="900"/>
                      <a:pt x="4095" y="915"/>
                      <a:pt x="4049" y="931"/>
                    </a:cubicBezTo>
                    <a:cubicBezTo>
                      <a:pt x="3971" y="962"/>
                      <a:pt x="3909" y="977"/>
                      <a:pt x="3847" y="1009"/>
                    </a:cubicBezTo>
                    <a:lnTo>
                      <a:pt x="2793" y="652"/>
                    </a:lnTo>
                    <a:cubicBezTo>
                      <a:pt x="2730" y="621"/>
                      <a:pt x="2637" y="652"/>
                      <a:pt x="2653" y="590"/>
                    </a:cubicBezTo>
                    <a:lnTo>
                      <a:pt x="2653" y="590"/>
                    </a:lnTo>
                    <a:cubicBezTo>
                      <a:pt x="2513" y="636"/>
                      <a:pt x="2529" y="776"/>
                      <a:pt x="2498" y="884"/>
                    </a:cubicBezTo>
                    <a:cubicBezTo>
                      <a:pt x="2486" y="872"/>
                      <a:pt x="2471" y="868"/>
                      <a:pt x="2455" y="868"/>
                    </a:cubicBezTo>
                    <a:cubicBezTo>
                      <a:pt x="2416" y="868"/>
                      <a:pt x="2369" y="896"/>
                      <a:pt x="2340" y="896"/>
                    </a:cubicBezTo>
                    <a:cubicBezTo>
                      <a:pt x="2323" y="896"/>
                      <a:pt x="2312" y="886"/>
                      <a:pt x="2312" y="853"/>
                    </a:cubicBezTo>
                    <a:lnTo>
                      <a:pt x="2312" y="1040"/>
                    </a:lnTo>
                    <a:cubicBezTo>
                      <a:pt x="2223" y="1040"/>
                      <a:pt x="2155" y="1153"/>
                      <a:pt x="2091" y="1153"/>
                    </a:cubicBezTo>
                    <a:cubicBezTo>
                      <a:pt x="2077" y="1153"/>
                      <a:pt x="2062" y="1147"/>
                      <a:pt x="2048" y="1133"/>
                    </a:cubicBezTo>
                    <a:lnTo>
                      <a:pt x="2048" y="1133"/>
                    </a:lnTo>
                    <a:cubicBezTo>
                      <a:pt x="1986" y="1210"/>
                      <a:pt x="2126" y="1272"/>
                      <a:pt x="2002" y="1319"/>
                    </a:cubicBezTo>
                    <a:cubicBezTo>
                      <a:pt x="1986" y="1288"/>
                      <a:pt x="1971" y="1288"/>
                      <a:pt x="1986" y="1272"/>
                    </a:cubicBezTo>
                    <a:cubicBezTo>
                      <a:pt x="1924" y="1272"/>
                      <a:pt x="1815" y="1350"/>
                      <a:pt x="1831" y="1443"/>
                    </a:cubicBezTo>
                    <a:cubicBezTo>
                      <a:pt x="1854" y="1434"/>
                      <a:pt x="1866" y="1431"/>
                      <a:pt x="1874" y="1431"/>
                    </a:cubicBezTo>
                    <a:cubicBezTo>
                      <a:pt x="1883" y="1431"/>
                      <a:pt x="1887" y="1434"/>
                      <a:pt x="1894" y="1434"/>
                    </a:cubicBezTo>
                    <a:cubicBezTo>
                      <a:pt x="1904" y="1434"/>
                      <a:pt x="1919" y="1430"/>
                      <a:pt x="1955" y="1412"/>
                    </a:cubicBezTo>
                    <a:lnTo>
                      <a:pt x="1955" y="1412"/>
                    </a:lnTo>
                    <a:cubicBezTo>
                      <a:pt x="1986" y="1458"/>
                      <a:pt x="1971" y="1598"/>
                      <a:pt x="1846" y="1613"/>
                    </a:cubicBezTo>
                    <a:cubicBezTo>
                      <a:pt x="1846" y="1521"/>
                      <a:pt x="1810" y="1501"/>
                      <a:pt x="1768" y="1501"/>
                    </a:cubicBezTo>
                    <a:cubicBezTo>
                      <a:pt x="1738" y="1501"/>
                      <a:pt x="1705" y="1511"/>
                      <a:pt x="1681" y="1511"/>
                    </a:cubicBezTo>
                    <a:cubicBezTo>
                      <a:pt x="1660" y="1511"/>
                      <a:pt x="1645" y="1503"/>
                      <a:pt x="1645" y="1474"/>
                    </a:cubicBezTo>
                    <a:cubicBezTo>
                      <a:pt x="1459" y="1629"/>
                      <a:pt x="1505" y="1877"/>
                      <a:pt x="1505" y="2110"/>
                    </a:cubicBezTo>
                    <a:cubicBezTo>
                      <a:pt x="1381" y="2296"/>
                      <a:pt x="1148" y="2466"/>
                      <a:pt x="1164" y="2684"/>
                    </a:cubicBezTo>
                    <a:lnTo>
                      <a:pt x="1180" y="2668"/>
                    </a:lnTo>
                    <a:lnTo>
                      <a:pt x="1195" y="2792"/>
                    </a:lnTo>
                    <a:cubicBezTo>
                      <a:pt x="1190" y="2799"/>
                      <a:pt x="1184" y="2802"/>
                      <a:pt x="1177" y="2802"/>
                    </a:cubicBezTo>
                    <a:cubicBezTo>
                      <a:pt x="1150" y="2802"/>
                      <a:pt x="1107" y="2759"/>
                      <a:pt x="1075" y="2759"/>
                    </a:cubicBezTo>
                    <a:cubicBezTo>
                      <a:pt x="1060" y="2759"/>
                      <a:pt x="1048" y="2768"/>
                      <a:pt x="1040" y="2792"/>
                    </a:cubicBezTo>
                    <a:cubicBezTo>
                      <a:pt x="947" y="2684"/>
                      <a:pt x="1117" y="2653"/>
                      <a:pt x="1086" y="2513"/>
                    </a:cubicBezTo>
                    <a:lnTo>
                      <a:pt x="1086" y="2513"/>
                    </a:lnTo>
                    <a:cubicBezTo>
                      <a:pt x="1069" y="2517"/>
                      <a:pt x="1055" y="2519"/>
                      <a:pt x="1042" y="2519"/>
                    </a:cubicBezTo>
                    <a:cubicBezTo>
                      <a:pt x="916" y="2519"/>
                      <a:pt x="1034" y="2326"/>
                      <a:pt x="914" y="2326"/>
                    </a:cubicBezTo>
                    <a:cubicBezTo>
                      <a:pt x="909" y="2326"/>
                      <a:pt x="905" y="2326"/>
                      <a:pt x="900" y="2327"/>
                    </a:cubicBezTo>
                    <a:cubicBezTo>
                      <a:pt x="1102" y="2559"/>
                      <a:pt x="745" y="2622"/>
                      <a:pt x="792" y="2823"/>
                    </a:cubicBezTo>
                    <a:cubicBezTo>
                      <a:pt x="772" y="2840"/>
                      <a:pt x="758" y="2847"/>
                      <a:pt x="747" y="2847"/>
                    </a:cubicBezTo>
                    <a:cubicBezTo>
                      <a:pt x="739" y="2847"/>
                      <a:pt x="734" y="2844"/>
                      <a:pt x="729" y="2839"/>
                    </a:cubicBezTo>
                    <a:lnTo>
                      <a:pt x="729" y="2839"/>
                    </a:lnTo>
                    <a:cubicBezTo>
                      <a:pt x="704" y="2845"/>
                      <a:pt x="683" y="2849"/>
                      <a:pt x="665" y="2849"/>
                    </a:cubicBezTo>
                    <a:cubicBezTo>
                      <a:pt x="639" y="2849"/>
                      <a:pt x="617" y="2841"/>
                      <a:pt x="590" y="2823"/>
                    </a:cubicBezTo>
                    <a:cubicBezTo>
                      <a:pt x="466" y="2901"/>
                      <a:pt x="420" y="3056"/>
                      <a:pt x="466" y="3226"/>
                    </a:cubicBezTo>
                    <a:cubicBezTo>
                      <a:pt x="470" y="3189"/>
                      <a:pt x="476" y="3176"/>
                      <a:pt x="485" y="3176"/>
                    </a:cubicBezTo>
                    <a:cubicBezTo>
                      <a:pt x="506" y="3176"/>
                      <a:pt x="540" y="3253"/>
                      <a:pt x="581" y="3253"/>
                    </a:cubicBezTo>
                    <a:cubicBezTo>
                      <a:pt x="594" y="3253"/>
                      <a:pt x="607" y="3246"/>
                      <a:pt x="621" y="3226"/>
                    </a:cubicBezTo>
                    <a:lnTo>
                      <a:pt x="621" y="3226"/>
                    </a:lnTo>
                    <a:cubicBezTo>
                      <a:pt x="652" y="3288"/>
                      <a:pt x="621" y="3381"/>
                      <a:pt x="575" y="3459"/>
                    </a:cubicBezTo>
                    <a:cubicBezTo>
                      <a:pt x="575" y="3366"/>
                      <a:pt x="342" y="3428"/>
                      <a:pt x="482" y="3304"/>
                    </a:cubicBezTo>
                    <a:cubicBezTo>
                      <a:pt x="459" y="3294"/>
                      <a:pt x="443" y="3289"/>
                      <a:pt x="431" y="3289"/>
                    </a:cubicBezTo>
                    <a:cubicBezTo>
                      <a:pt x="373" y="3289"/>
                      <a:pt x="440" y="3405"/>
                      <a:pt x="389" y="3444"/>
                    </a:cubicBezTo>
                    <a:cubicBezTo>
                      <a:pt x="373" y="3381"/>
                      <a:pt x="342" y="3257"/>
                      <a:pt x="326" y="3257"/>
                    </a:cubicBezTo>
                    <a:lnTo>
                      <a:pt x="326" y="3257"/>
                    </a:lnTo>
                    <a:cubicBezTo>
                      <a:pt x="420" y="3475"/>
                      <a:pt x="1" y="3506"/>
                      <a:pt x="94" y="3630"/>
                    </a:cubicBezTo>
                    <a:cubicBezTo>
                      <a:pt x="156" y="3769"/>
                      <a:pt x="171" y="3940"/>
                      <a:pt x="202" y="4095"/>
                    </a:cubicBezTo>
                    <a:cubicBezTo>
                      <a:pt x="156" y="4110"/>
                      <a:pt x="125" y="4126"/>
                      <a:pt x="109" y="4141"/>
                    </a:cubicBezTo>
                    <a:cubicBezTo>
                      <a:pt x="218" y="4219"/>
                      <a:pt x="326" y="4312"/>
                      <a:pt x="451" y="4390"/>
                    </a:cubicBezTo>
                    <a:lnTo>
                      <a:pt x="683" y="4560"/>
                    </a:lnTo>
                    <a:cubicBezTo>
                      <a:pt x="683" y="4560"/>
                      <a:pt x="683" y="4576"/>
                      <a:pt x="683" y="4576"/>
                    </a:cubicBezTo>
                    <a:lnTo>
                      <a:pt x="575" y="4514"/>
                    </a:lnTo>
                    <a:lnTo>
                      <a:pt x="575" y="4514"/>
                    </a:lnTo>
                    <a:cubicBezTo>
                      <a:pt x="699" y="4607"/>
                      <a:pt x="652" y="4793"/>
                      <a:pt x="652" y="4917"/>
                    </a:cubicBezTo>
                    <a:cubicBezTo>
                      <a:pt x="683" y="4746"/>
                      <a:pt x="745" y="4700"/>
                      <a:pt x="807" y="4653"/>
                    </a:cubicBezTo>
                    <a:lnTo>
                      <a:pt x="900" y="4715"/>
                    </a:lnTo>
                    <a:cubicBezTo>
                      <a:pt x="978" y="4762"/>
                      <a:pt x="1040" y="4808"/>
                      <a:pt x="1117" y="4855"/>
                    </a:cubicBezTo>
                    <a:cubicBezTo>
                      <a:pt x="1086" y="4886"/>
                      <a:pt x="1055" y="4886"/>
                      <a:pt x="1024" y="4886"/>
                    </a:cubicBezTo>
                    <a:cubicBezTo>
                      <a:pt x="1055" y="4948"/>
                      <a:pt x="1148" y="5010"/>
                      <a:pt x="1164" y="5103"/>
                    </a:cubicBezTo>
                    <a:lnTo>
                      <a:pt x="1086" y="5088"/>
                    </a:lnTo>
                    <a:lnTo>
                      <a:pt x="1086" y="5103"/>
                    </a:lnTo>
                    <a:lnTo>
                      <a:pt x="1862" y="5599"/>
                    </a:lnTo>
                    <a:cubicBezTo>
                      <a:pt x="1971" y="5537"/>
                      <a:pt x="1908" y="5429"/>
                      <a:pt x="1877" y="5320"/>
                    </a:cubicBezTo>
                    <a:lnTo>
                      <a:pt x="1877" y="5320"/>
                    </a:lnTo>
                    <a:cubicBezTo>
                      <a:pt x="1924" y="5351"/>
                      <a:pt x="1955" y="5382"/>
                      <a:pt x="2002" y="5413"/>
                    </a:cubicBezTo>
                    <a:cubicBezTo>
                      <a:pt x="2002" y="5475"/>
                      <a:pt x="1986" y="5537"/>
                      <a:pt x="1986" y="5599"/>
                    </a:cubicBezTo>
                    <a:cubicBezTo>
                      <a:pt x="2095" y="5615"/>
                      <a:pt x="2033" y="5692"/>
                      <a:pt x="2033" y="5754"/>
                    </a:cubicBezTo>
                    <a:lnTo>
                      <a:pt x="885" y="5010"/>
                    </a:lnTo>
                    <a:cubicBezTo>
                      <a:pt x="872" y="4972"/>
                      <a:pt x="849" y="4944"/>
                      <a:pt x="789" y="4944"/>
                    </a:cubicBezTo>
                    <a:cubicBezTo>
                      <a:pt x="776" y="4944"/>
                      <a:pt x="762" y="4945"/>
                      <a:pt x="745" y="4948"/>
                    </a:cubicBezTo>
                    <a:lnTo>
                      <a:pt x="761" y="4963"/>
                    </a:lnTo>
                    <a:lnTo>
                      <a:pt x="2126" y="5848"/>
                    </a:lnTo>
                    <a:lnTo>
                      <a:pt x="2095" y="5739"/>
                    </a:lnTo>
                    <a:cubicBezTo>
                      <a:pt x="2107" y="5727"/>
                      <a:pt x="2119" y="5722"/>
                      <a:pt x="2132" y="5722"/>
                    </a:cubicBezTo>
                    <a:cubicBezTo>
                      <a:pt x="2166" y="5722"/>
                      <a:pt x="2196" y="5759"/>
                      <a:pt x="2189" y="5782"/>
                    </a:cubicBezTo>
                    <a:lnTo>
                      <a:pt x="2189" y="5782"/>
                    </a:lnTo>
                    <a:cubicBezTo>
                      <a:pt x="2219" y="5709"/>
                      <a:pt x="2218" y="5738"/>
                      <a:pt x="2188" y="5661"/>
                    </a:cubicBezTo>
                    <a:cubicBezTo>
                      <a:pt x="2219" y="5615"/>
                      <a:pt x="2250" y="5584"/>
                      <a:pt x="2281" y="5584"/>
                    </a:cubicBezTo>
                    <a:cubicBezTo>
                      <a:pt x="2296" y="5599"/>
                      <a:pt x="2312" y="5615"/>
                      <a:pt x="2343" y="5630"/>
                    </a:cubicBezTo>
                    <a:cubicBezTo>
                      <a:pt x="2343" y="5630"/>
                      <a:pt x="2343" y="5615"/>
                      <a:pt x="2343" y="5615"/>
                    </a:cubicBezTo>
                    <a:cubicBezTo>
                      <a:pt x="2367" y="5651"/>
                      <a:pt x="2400" y="5687"/>
                      <a:pt x="2450" y="5687"/>
                    </a:cubicBezTo>
                    <a:cubicBezTo>
                      <a:pt x="2464" y="5687"/>
                      <a:pt x="2480" y="5684"/>
                      <a:pt x="2498" y="5677"/>
                    </a:cubicBezTo>
                    <a:cubicBezTo>
                      <a:pt x="2451" y="5661"/>
                      <a:pt x="2420" y="5646"/>
                      <a:pt x="2389" y="5615"/>
                    </a:cubicBezTo>
                    <a:lnTo>
                      <a:pt x="2420" y="5615"/>
                    </a:lnTo>
                    <a:cubicBezTo>
                      <a:pt x="2451" y="5630"/>
                      <a:pt x="2482" y="5646"/>
                      <a:pt x="2513" y="5677"/>
                    </a:cubicBezTo>
                    <a:cubicBezTo>
                      <a:pt x="2529" y="5661"/>
                      <a:pt x="2544" y="5661"/>
                      <a:pt x="2560" y="5646"/>
                    </a:cubicBezTo>
                    <a:cubicBezTo>
                      <a:pt x="2529" y="5630"/>
                      <a:pt x="2498" y="5599"/>
                      <a:pt x="2467" y="5584"/>
                    </a:cubicBezTo>
                    <a:lnTo>
                      <a:pt x="2482" y="5584"/>
                    </a:lnTo>
                    <a:cubicBezTo>
                      <a:pt x="2513" y="5599"/>
                      <a:pt x="2544" y="5615"/>
                      <a:pt x="2575" y="5630"/>
                    </a:cubicBezTo>
                    <a:cubicBezTo>
                      <a:pt x="2575" y="5630"/>
                      <a:pt x="2575" y="5646"/>
                      <a:pt x="2575" y="5646"/>
                    </a:cubicBezTo>
                    <a:cubicBezTo>
                      <a:pt x="2591" y="5661"/>
                      <a:pt x="2622" y="5677"/>
                      <a:pt x="2653" y="5692"/>
                    </a:cubicBezTo>
                    <a:cubicBezTo>
                      <a:pt x="2637" y="5630"/>
                      <a:pt x="2606" y="5553"/>
                      <a:pt x="2575" y="5475"/>
                    </a:cubicBezTo>
                    <a:lnTo>
                      <a:pt x="2637" y="5398"/>
                    </a:lnTo>
                    <a:cubicBezTo>
                      <a:pt x="2668" y="5429"/>
                      <a:pt x="2684" y="5444"/>
                      <a:pt x="2653" y="5475"/>
                    </a:cubicBezTo>
                    <a:cubicBezTo>
                      <a:pt x="2676" y="5461"/>
                      <a:pt x="2704" y="5456"/>
                      <a:pt x="2733" y="5456"/>
                    </a:cubicBezTo>
                    <a:cubicBezTo>
                      <a:pt x="2797" y="5456"/>
                      <a:pt x="2864" y="5485"/>
                      <a:pt x="2886" y="5506"/>
                    </a:cubicBezTo>
                    <a:cubicBezTo>
                      <a:pt x="2870" y="5413"/>
                      <a:pt x="2730" y="5429"/>
                      <a:pt x="2653" y="5382"/>
                    </a:cubicBezTo>
                    <a:lnTo>
                      <a:pt x="2684" y="5351"/>
                    </a:lnTo>
                    <a:lnTo>
                      <a:pt x="2730" y="5398"/>
                    </a:lnTo>
                    <a:lnTo>
                      <a:pt x="2699" y="5274"/>
                    </a:lnTo>
                    <a:cubicBezTo>
                      <a:pt x="2699" y="5320"/>
                      <a:pt x="2668" y="5351"/>
                      <a:pt x="2622" y="5351"/>
                    </a:cubicBezTo>
                    <a:cubicBezTo>
                      <a:pt x="2622" y="5336"/>
                      <a:pt x="2622" y="5320"/>
                      <a:pt x="2622" y="5289"/>
                    </a:cubicBezTo>
                    <a:cubicBezTo>
                      <a:pt x="2591" y="5305"/>
                      <a:pt x="2575" y="5320"/>
                      <a:pt x="2560" y="5320"/>
                    </a:cubicBezTo>
                    <a:cubicBezTo>
                      <a:pt x="2560" y="5320"/>
                      <a:pt x="2544" y="5320"/>
                      <a:pt x="2529" y="5305"/>
                    </a:cubicBezTo>
                    <a:cubicBezTo>
                      <a:pt x="2529" y="5274"/>
                      <a:pt x="2529" y="5258"/>
                      <a:pt x="2544" y="5227"/>
                    </a:cubicBezTo>
                    <a:cubicBezTo>
                      <a:pt x="2651" y="5227"/>
                      <a:pt x="2746" y="5193"/>
                      <a:pt x="2839" y="5193"/>
                    </a:cubicBezTo>
                    <a:cubicBezTo>
                      <a:pt x="2855" y="5193"/>
                      <a:pt x="2870" y="5194"/>
                      <a:pt x="2886" y="5196"/>
                    </a:cubicBezTo>
                    <a:cubicBezTo>
                      <a:pt x="2886" y="5212"/>
                      <a:pt x="2901" y="5212"/>
                      <a:pt x="2917" y="5227"/>
                    </a:cubicBezTo>
                    <a:lnTo>
                      <a:pt x="2901" y="5227"/>
                    </a:lnTo>
                    <a:cubicBezTo>
                      <a:pt x="2979" y="5336"/>
                      <a:pt x="3056" y="5475"/>
                      <a:pt x="3041" y="5537"/>
                    </a:cubicBezTo>
                    <a:cubicBezTo>
                      <a:pt x="3211" y="5413"/>
                      <a:pt x="3118" y="5413"/>
                      <a:pt x="3273" y="5289"/>
                    </a:cubicBezTo>
                    <a:cubicBezTo>
                      <a:pt x="3397" y="5351"/>
                      <a:pt x="3289" y="5506"/>
                      <a:pt x="3397" y="5522"/>
                    </a:cubicBezTo>
                    <a:lnTo>
                      <a:pt x="3242" y="5615"/>
                    </a:lnTo>
                    <a:cubicBezTo>
                      <a:pt x="3257" y="5600"/>
                      <a:pt x="3230" y="5572"/>
                      <a:pt x="3227" y="5556"/>
                    </a:cubicBezTo>
                    <a:lnTo>
                      <a:pt x="3227" y="5556"/>
                    </a:lnTo>
                    <a:cubicBezTo>
                      <a:pt x="3241" y="5692"/>
                      <a:pt x="3119" y="5662"/>
                      <a:pt x="3211" y="5801"/>
                    </a:cubicBezTo>
                    <a:cubicBezTo>
                      <a:pt x="3207" y="5802"/>
                      <a:pt x="3202" y="5802"/>
                      <a:pt x="3199" y="5802"/>
                    </a:cubicBezTo>
                    <a:cubicBezTo>
                      <a:pt x="3144" y="5802"/>
                      <a:pt x="3157" y="5718"/>
                      <a:pt x="3131" y="5718"/>
                    </a:cubicBezTo>
                    <a:cubicBezTo>
                      <a:pt x="3128" y="5718"/>
                      <a:pt x="3123" y="5720"/>
                      <a:pt x="3118" y="5723"/>
                    </a:cubicBezTo>
                    <a:cubicBezTo>
                      <a:pt x="3118" y="5677"/>
                      <a:pt x="3010" y="5553"/>
                      <a:pt x="2948" y="5475"/>
                    </a:cubicBezTo>
                    <a:lnTo>
                      <a:pt x="2948" y="5475"/>
                    </a:lnTo>
                    <a:cubicBezTo>
                      <a:pt x="2824" y="5553"/>
                      <a:pt x="3041" y="5630"/>
                      <a:pt x="3041" y="5739"/>
                    </a:cubicBezTo>
                    <a:lnTo>
                      <a:pt x="2917" y="5739"/>
                    </a:lnTo>
                    <a:cubicBezTo>
                      <a:pt x="2917" y="5770"/>
                      <a:pt x="2979" y="5754"/>
                      <a:pt x="3010" y="5770"/>
                    </a:cubicBezTo>
                    <a:cubicBezTo>
                      <a:pt x="3025" y="5832"/>
                      <a:pt x="2932" y="5801"/>
                      <a:pt x="2932" y="5816"/>
                    </a:cubicBezTo>
                    <a:cubicBezTo>
                      <a:pt x="2963" y="5832"/>
                      <a:pt x="2994" y="5832"/>
                      <a:pt x="3041" y="5863"/>
                    </a:cubicBezTo>
                    <a:cubicBezTo>
                      <a:pt x="3020" y="5859"/>
                      <a:pt x="3004" y="5858"/>
                      <a:pt x="2992" y="5858"/>
                    </a:cubicBezTo>
                    <a:cubicBezTo>
                      <a:pt x="2970" y="5858"/>
                      <a:pt x="2960" y="5862"/>
                      <a:pt x="2947" y="5862"/>
                    </a:cubicBezTo>
                    <a:cubicBezTo>
                      <a:pt x="2936" y="5862"/>
                      <a:pt x="2924" y="5859"/>
                      <a:pt x="2901" y="5848"/>
                    </a:cubicBezTo>
                    <a:cubicBezTo>
                      <a:pt x="2901" y="5863"/>
                      <a:pt x="2901" y="5863"/>
                      <a:pt x="2901" y="5863"/>
                    </a:cubicBezTo>
                    <a:cubicBezTo>
                      <a:pt x="2979" y="5894"/>
                      <a:pt x="3041" y="5910"/>
                      <a:pt x="3103" y="5941"/>
                    </a:cubicBezTo>
                    <a:cubicBezTo>
                      <a:pt x="3142" y="5954"/>
                      <a:pt x="3170" y="5966"/>
                      <a:pt x="3196" y="5979"/>
                    </a:cubicBezTo>
                    <a:lnTo>
                      <a:pt x="3196" y="5979"/>
                    </a:lnTo>
                    <a:cubicBezTo>
                      <a:pt x="3196" y="5971"/>
                      <a:pt x="3199" y="5968"/>
                      <a:pt x="3211" y="5956"/>
                    </a:cubicBezTo>
                    <a:cubicBezTo>
                      <a:pt x="3211" y="5941"/>
                      <a:pt x="3227" y="5925"/>
                      <a:pt x="3242" y="5910"/>
                    </a:cubicBezTo>
                    <a:cubicBezTo>
                      <a:pt x="3273" y="5863"/>
                      <a:pt x="3304" y="5816"/>
                      <a:pt x="3320" y="5708"/>
                    </a:cubicBezTo>
                    <a:lnTo>
                      <a:pt x="3366" y="5754"/>
                    </a:lnTo>
                    <a:cubicBezTo>
                      <a:pt x="3723" y="5630"/>
                      <a:pt x="3211" y="5351"/>
                      <a:pt x="3382" y="5103"/>
                    </a:cubicBezTo>
                    <a:lnTo>
                      <a:pt x="3382" y="5103"/>
                    </a:lnTo>
                    <a:cubicBezTo>
                      <a:pt x="3409" y="5119"/>
                      <a:pt x="3428" y="5126"/>
                      <a:pt x="3443" y="5126"/>
                    </a:cubicBezTo>
                    <a:cubicBezTo>
                      <a:pt x="3495" y="5126"/>
                      <a:pt x="3483" y="5042"/>
                      <a:pt x="3524" y="5042"/>
                    </a:cubicBezTo>
                    <a:cubicBezTo>
                      <a:pt x="3538" y="5042"/>
                      <a:pt x="3556" y="5051"/>
                      <a:pt x="3584" y="5072"/>
                    </a:cubicBezTo>
                    <a:cubicBezTo>
                      <a:pt x="3506" y="5150"/>
                      <a:pt x="3584" y="5165"/>
                      <a:pt x="3661" y="5196"/>
                    </a:cubicBezTo>
                    <a:cubicBezTo>
                      <a:pt x="3646" y="5119"/>
                      <a:pt x="3552" y="5010"/>
                      <a:pt x="3677" y="4963"/>
                    </a:cubicBezTo>
                    <a:cubicBezTo>
                      <a:pt x="3723" y="5057"/>
                      <a:pt x="3847" y="5010"/>
                      <a:pt x="3816" y="5119"/>
                    </a:cubicBezTo>
                    <a:cubicBezTo>
                      <a:pt x="3925" y="5025"/>
                      <a:pt x="3956" y="4948"/>
                      <a:pt x="3878" y="4793"/>
                    </a:cubicBezTo>
                    <a:cubicBezTo>
                      <a:pt x="3878" y="4690"/>
                      <a:pt x="3903" y="4665"/>
                      <a:pt x="3937" y="4665"/>
                    </a:cubicBezTo>
                    <a:cubicBezTo>
                      <a:pt x="3971" y="4665"/>
                      <a:pt x="4014" y="4689"/>
                      <a:pt x="4054" y="4689"/>
                    </a:cubicBezTo>
                    <a:cubicBezTo>
                      <a:pt x="4090" y="4689"/>
                      <a:pt x="4123" y="4668"/>
                      <a:pt x="4142" y="4591"/>
                    </a:cubicBezTo>
                    <a:lnTo>
                      <a:pt x="4173" y="4638"/>
                    </a:lnTo>
                    <a:cubicBezTo>
                      <a:pt x="4142" y="4700"/>
                      <a:pt x="4126" y="4715"/>
                      <a:pt x="4188" y="4808"/>
                    </a:cubicBezTo>
                    <a:cubicBezTo>
                      <a:pt x="4126" y="4870"/>
                      <a:pt x="4064" y="4917"/>
                      <a:pt x="4002" y="4917"/>
                    </a:cubicBezTo>
                    <a:cubicBezTo>
                      <a:pt x="4002" y="4948"/>
                      <a:pt x="4064" y="5010"/>
                      <a:pt x="4064" y="5041"/>
                    </a:cubicBezTo>
                    <a:cubicBezTo>
                      <a:pt x="4064" y="5025"/>
                      <a:pt x="4064" y="5025"/>
                      <a:pt x="4080" y="5010"/>
                    </a:cubicBezTo>
                    <a:lnTo>
                      <a:pt x="4250" y="5119"/>
                    </a:lnTo>
                    <a:cubicBezTo>
                      <a:pt x="4235" y="5072"/>
                      <a:pt x="4266" y="5072"/>
                      <a:pt x="4266" y="5041"/>
                    </a:cubicBezTo>
                    <a:cubicBezTo>
                      <a:pt x="4266" y="5041"/>
                      <a:pt x="4312" y="5103"/>
                      <a:pt x="4343" y="5165"/>
                    </a:cubicBezTo>
                    <a:cubicBezTo>
                      <a:pt x="4374" y="5227"/>
                      <a:pt x="4406" y="5274"/>
                      <a:pt x="4406" y="5274"/>
                    </a:cubicBezTo>
                    <a:cubicBezTo>
                      <a:pt x="4438" y="5287"/>
                      <a:pt x="4463" y="5293"/>
                      <a:pt x="4484" y="5293"/>
                    </a:cubicBezTo>
                    <a:cubicBezTo>
                      <a:pt x="4585" y="5293"/>
                      <a:pt x="4579" y="5165"/>
                      <a:pt x="4669" y="5165"/>
                    </a:cubicBezTo>
                    <a:cubicBezTo>
                      <a:pt x="4531" y="5142"/>
                      <a:pt x="4572" y="5102"/>
                      <a:pt x="4526" y="5102"/>
                    </a:cubicBezTo>
                    <a:cubicBezTo>
                      <a:pt x="4511" y="5102"/>
                      <a:pt x="4484" y="5107"/>
                      <a:pt x="4437" y="5119"/>
                    </a:cubicBezTo>
                    <a:lnTo>
                      <a:pt x="4312" y="4948"/>
                    </a:lnTo>
                    <a:lnTo>
                      <a:pt x="4421" y="4870"/>
                    </a:lnTo>
                    <a:cubicBezTo>
                      <a:pt x="4380" y="4843"/>
                      <a:pt x="4375" y="4756"/>
                      <a:pt x="4322" y="4756"/>
                    </a:cubicBezTo>
                    <a:cubicBezTo>
                      <a:pt x="4315" y="4756"/>
                      <a:pt x="4306" y="4758"/>
                      <a:pt x="4297" y="4762"/>
                    </a:cubicBezTo>
                    <a:cubicBezTo>
                      <a:pt x="4297" y="4777"/>
                      <a:pt x="4297" y="4808"/>
                      <a:pt x="4281" y="4808"/>
                    </a:cubicBezTo>
                    <a:cubicBezTo>
                      <a:pt x="4188" y="4731"/>
                      <a:pt x="4297" y="4653"/>
                      <a:pt x="4204" y="4607"/>
                    </a:cubicBezTo>
                    <a:lnTo>
                      <a:pt x="4250" y="4514"/>
                    </a:lnTo>
                    <a:lnTo>
                      <a:pt x="4142" y="4498"/>
                    </a:lnTo>
                    <a:lnTo>
                      <a:pt x="4157" y="4281"/>
                    </a:lnTo>
                    <a:cubicBezTo>
                      <a:pt x="4145" y="4220"/>
                      <a:pt x="4123" y="4205"/>
                      <a:pt x="4098" y="4205"/>
                    </a:cubicBezTo>
                    <a:cubicBezTo>
                      <a:pt x="4071" y="4205"/>
                      <a:pt x="4041" y="4220"/>
                      <a:pt x="4013" y="4220"/>
                    </a:cubicBezTo>
                    <a:cubicBezTo>
                      <a:pt x="3998" y="4220"/>
                      <a:pt x="3984" y="4216"/>
                      <a:pt x="3971" y="4203"/>
                    </a:cubicBezTo>
                    <a:lnTo>
                      <a:pt x="3971" y="4203"/>
                    </a:lnTo>
                    <a:lnTo>
                      <a:pt x="4064" y="4312"/>
                    </a:lnTo>
                    <a:cubicBezTo>
                      <a:pt x="4010" y="4353"/>
                      <a:pt x="4027" y="4476"/>
                      <a:pt x="3981" y="4476"/>
                    </a:cubicBezTo>
                    <a:cubicBezTo>
                      <a:pt x="3974" y="4476"/>
                      <a:pt x="3966" y="4473"/>
                      <a:pt x="3956" y="4467"/>
                    </a:cubicBezTo>
                    <a:cubicBezTo>
                      <a:pt x="4002" y="4359"/>
                      <a:pt x="3894" y="4328"/>
                      <a:pt x="3878" y="4266"/>
                    </a:cubicBezTo>
                    <a:lnTo>
                      <a:pt x="3863" y="4390"/>
                    </a:lnTo>
                    <a:lnTo>
                      <a:pt x="3770" y="4359"/>
                    </a:lnTo>
                    <a:lnTo>
                      <a:pt x="3692" y="4250"/>
                    </a:lnTo>
                    <a:lnTo>
                      <a:pt x="3754" y="4359"/>
                    </a:lnTo>
                    <a:cubicBezTo>
                      <a:pt x="3692" y="4452"/>
                      <a:pt x="3630" y="4514"/>
                      <a:pt x="3677" y="4638"/>
                    </a:cubicBezTo>
                    <a:cubicBezTo>
                      <a:pt x="3749" y="4623"/>
                      <a:pt x="3659" y="4528"/>
                      <a:pt x="3710" y="4528"/>
                    </a:cubicBezTo>
                    <a:cubicBezTo>
                      <a:pt x="3714" y="4528"/>
                      <a:pt x="3718" y="4528"/>
                      <a:pt x="3723" y="4529"/>
                    </a:cubicBezTo>
                    <a:cubicBezTo>
                      <a:pt x="3832" y="4669"/>
                      <a:pt x="3770" y="4793"/>
                      <a:pt x="3739" y="4932"/>
                    </a:cubicBezTo>
                    <a:cubicBezTo>
                      <a:pt x="3723" y="4917"/>
                      <a:pt x="3708" y="4917"/>
                      <a:pt x="3694" y="4917"/>
                    </a:cubicBezTo>
                    <a:cubicBezTo>
                      <a:pt x="3680" y="4917"/>
                      <a:pt x="3669" y="4917"/>
                      <a:pt x="3661" y="4901"/>
                    </a:cubicBezTo>
                    <a:cubicBezTo>
                      <a:pt x="3646" y="4886"/>
                      <a:pt x="3661" y="4870"/>
                      <a:pt x="3677" y="4870"/>
                    </a:cubicBezTo>
                    <a:cubicBezTo>
                      <a:pt x="3623" y="4838"/>
                      <a:pt x="3606" y="4791"/>
                      <a:pt x="3570" y="4791"/>
                    </a:cubicBezTo>
                    <a:cubicBezTo>
                      <a:pt x="3554" y="4791"/>
                      <a:pt x="3534" y="4800"/>
                      <a:pt x="3506" y="4824"/>
                    </a:cubicBezTo>
                    <a:cubicBezTo>
                      <a:pt x="3490" y="4808"/>
                      <a:pt x="3490" y="4808"/>
                      <a:pt x="3475" y="4793"/>
                    </a:cubicBezTo>
                    <a:cubicBezTo>
                      <a:pt x="3552" y="4715"/>
                      <a:pt x="3351" y="4545"/>
                      <a:pt x="3320" y="4421"/>
                    </a:cubicBezTo>
                    <a:lnTo>
                      <a:pt x="3320" y="4421"/>
                    </a:lnTo>
                    <a:cubicBezTo>
                      <a:pt x="3328" y="4446"/>
                      <a:pt x="3344" y="4456"/>
                      <a:pt x="3365" y="4456"/>
                    </a:cubicBezTo>
                    <a:cubicBezTo>
                      <a:pt x="3413" y="4456"/>
                      <a:pt x="3487" y="4404"/>
                      <a:pt x="3551" y="4404"/>
                    </a:cubicBezTo>
                    <a:cubicBezTo>
                      <a:pt x="3557" y="4404"/>
                      <a:pt x="3562" y="4404"/>
                      <a:pt x="3568" y="4405"/>
                    </a:cubicBezTo>
                    <a:cubicBezTo>
                      <a:pt x="3568" y="4328"/>
                      <a:pt x="3521" y="4235"/>
                      <a:pt x="3521" y="4157"/>
                    </a:cubicBezTo>
                    <a:cubicBezTo>
                      <a:pt x="3537" y="4157"/>
                      <a:pt x="3552" y="4157"/>
                      <a:pt x="3568" y="4172"/>
                    </a:cubicBezTo>
                    <a:cubicBezTo>
                      <a:pt x="3568" y="4157"/>
                      <a:pt x="3568" y="4141"/>
                      <a:pt x="3568" y="4126"/>
                    </a:cubicBezTo>
                    <a:cubicBezTo>
                      <a:pt x="3568" y="4126"/>
                      <a:pt x="3568" y="4141"/>
                      <a:pt x="3584" y="4141"/>
                    </a:cubicBezTo>
                    <a:cubicBezTo>
                      <a:pt x="3599" y="4126"/>
                      <a:pt x="3646" y="4095"/>
                      <a:pt x="3677" y="4064"/>
                    </a:cubicBezTo>
                    <a:cubicBezTo>
                      <a:pt x="3749" y="4100"/>
                      <a:pt x="3821" y="4136"/>
                      <a:pt x="3871" y="4136"/>
                    </a:cubicBezTo>
                    <a:cubicBezTo>
                      <a:pt x="3886" y="4136"/>
                      <a:pt x="3899" y="4133"/>
                      <a:pt x="3909" y="4126"/>
                    </a:cubicBezTo>
                    <a:lnTo>
                      <a:pt x="3878" y="4048"/>
                    </a:lnTo>
                    <a:cubicBezTo>
                      <a:pt x="3878" y="4036"/>
                      <a:pt x="3881" y="4023"/>
                      <a:pt x="3884" y="4010"/>
                    </a:cubicBezTo>
                    <a:lnTo>
                      <a:pt x="3884" y="4010"/>
                    </a:lnTo>
                    <a:cubicBezTo>
                      <a:pt x="3921" y="4063"/>
                      <a:pt x="3958" y="4084"/>
                      <a:pt x="3993" y="4084"/>
                    </a:cubicBezTo>
                    <a:cubicBezTo>
                      <a:pt x="4044" y="4084"/>
                      <a:pt x="4090" y="4040"/>
                      <a:pt x="4126" y="3986"/>
                    </a:cubicBezTo>
                    <a:lnTo>
                      <a:pt x="4033" y="3909"/>
                    </a:lnTo>
                    <a:cubicBezTo>
                      <a:pt x="4080" y="3893"/>
                      <a:pt x="4142" y="3878"/>
                      <a:pt x="4173" y="3862"/>
                    </a:cubicBezTo>
                    <a:lnTo>
                      <a:pt x="4173" y="3862"/>
                    </a:lnTo>
                    <a:cubicBezTo>
                      <a:pt x="4157" y="3955"/>
                      <a:pt x="4250" y="4079"/>
                      <a:pt x="4126" y="4110"/>
                    </a:cubicBezTo>
                    <a:lnTo>
                      <a:pt x="4080" y="4048"/>
                    </a:lnTo>
                    <a:lnTo>
                      <a:pt x="4080" y="4048"/>
                    </a:lnTo>
                    <a:cubicBezTo>
                      <a:pt x="4080" y="4064"/>
                      <a:pt x="4095" y="4157"/>
                      <a:pt x="4173" y="4188"/>
                    </a:cubicBezTo>
                    <a:cubicBezTo>
                      <a:pt x="4188" y="4095"/>
                      <a:pt x="4173" y="4064"/>
                      <a:pt x="4235" y="4002"/>
                    </a:cubicBezTo>
                    <a:cubicBezTo>
                      <a:pt x="4281" y="4064"/>
                      <a:pt x="4281" y="4157"/>
                      <a:pt x="4250" y="4203"/>
                    </a:cubicBezTo>
                    <a:lnTo>
                      <a:pt x="4359" y="4281"/>
                    </a:lnTo>
                    <a:cubicBezTo>
                      <a:pt x="4437" y="4405"/>
                      <a:pt x="4235" y="4359"/>
                      <a:pt x="4312" y="4498"/>
                    </a:cubicBezTo>
                    <a:lnTo>
                      <a:pt x="4421" y="4467"/>
                    </a:lnTo>
                    <a:cubicBezTo>
                      <a:pt x="4421" y="4483"/>
                      <a:pt x="4421" y="4483"/>
                      <a:pt x="4421" y="4498"/>
                    </a:cubicBezTo>
                    <a:cubicBezTo>
                      <a:pt x="4437" y="4452"/>
                      <a:pt x="4437" y="4421"/>
                      <a:pt x="4421" y="4390"/>
                    </a:cubicBezTo>
                    <a:cubicBezTo>
                      <a:pt x="4421" y="4312"/>
                      <a:pt x="4483" y="4292"/>
                      <a:pt x="4549" y="4292"/>
                    </a:cubicBezTo>
                    <a:cubicBezTo>
                      <a:pt x="4602" y="4292"/>
                      <a:pt x="4657" y="4305"/>
                      <a:pt x="4685" y="4312"/>
                    </a:cubicBezTo>
                    <a:cubicBezTo>
                      <a:pt x="4691" y="4309"/>
                      <a:pt x="4697" y="4308"/>
                      <a:pt x="4703" y="4308"/>
                    </a:cubicBezTo>
                    <a:cubicBezTo>
                      <a:pt x="4759" y="4308"/>
                      <a:pt x="4816" y="4424"/>
                      <a:pt x="4886" y="4452"/>
                    </a:cubicBezTo>
                    <a:cubicBezTo>
                      <a:pt x="4917" y="4359"/>
                      <a:pt x="4793" y="4281"/>
                      <a:pt x="4809" y="4188"/>
                    </a:cubicBezTo>
                    <a:cubicBezTo>
                      <a:pt x="4818" y="4185"/>
                      <a:pt x="4825" y="4184"/>
                      <a:pt x="4832" y="4184"/>
                    </a:cubicBezTo>
                    <a:cubicBezTo>
                      <a:pt x="4848" y="4184"/>
                      <a:pt x="4858" y="4191"/>
                      <a:pt x="4864" y="4199"/>
                    </a:cubicBezTo>
                    <a:lnTo>
                      <a:pt x="4864" y="4199"/>
                    </a:lnTo>
                    <a:lnTo>
                      <a:pt x="4840" y="4126"/>
                    </a:lnTo>
                    <a:lnTo>
                      <a:pt x="4840" y="4126"/>
                    </a:lnTo>
                    <a:cubicBezTo>
                      <a:pt x="4842" y="4127"/>
                      <a:pt x="4845" y="4127"/>
                      <a:pt x="4848" y="4127"/>
                    </a:cubicBezTo>
                    <a:cubicBezTo>
                      <a:pt x="4880" y="4127"/>
                      <a:pt x="4932" y="4079"/>
                      <a:pt x="4973" y="4079"/>
                    </a:cubicBezTo>
                    <a:cubicBezTo>
                      <a:pt x="4996" y="4079"/>
                      <a:pt x="5015" y="4094"/>
                      <a:pt x="5026" y="4141"/>
                    </a:cubicBezTo>
                    <a:cubicBezTo>
                      <a:pt x="5010" y="4141"/>
                      <a:pt x="4995" y="4172"/>
                      <a:pt x="4979" y="4188"/>
                    </a:cubicBezTo>
                    <a:cubicBezTo>
                      <a:pt x="5109" y="4123"/>
                      <a:pt x="5281" y="3983"/>
                      <a:pt x="5407" y="3983"/>
                    </a:cubicBezTo>
                    <a:cubicBezTo>
                      <a:pt x="5432" y="3983"/>
                      <a:pt x="5455" y="3989"/>
                      <a:pt x="5476" y="4002"/>
                    </a:cubicBezTo>
                    <a:cubicBezTo>
                      <a:pt x="5538" y="3924"/>
                      <a:pt x="5476" y="3924"/>
                      <a:pt x="5569" y="3816"/>
                    </a:cubicBezTo>
                    <a:cubicBezTo>
                      <a:pt x="5507" y="3707"/>
                      <a:pt x="5383" y="3723"/>
                      <a:pt x="5383" y="3568"/>
                    </a:cubicBezTo>
                    <a:lnTo>
                      <a:pt x="5274" y="3645"/>
                    </a:lnTo>
                    <a:cubicBezTo>
                      <a:pt x="5290" y="3676"/>
                      <a:pt x="5305" y="3707"/>
                      <a:pt x="5305" y="3738"/>
                    </a:cubicBezTo>
                    <a:lnTo>
                      <a:pt x="5352" y="3614"/>
                    </a:lnTo>
                    <a:cubicBezTo>
                      <a:pt x="5352" y="3707"/>
                      <a:pt x="5414" y="3723"/>
                      <a:pt x="5491" y="3785"/>
                    </a:cubicBezTo>
                    <a:cubicBezTo>
                      <a:pt x="5414" y="3971"/>
                      <a:pt x="5228" y="3924"/>
                      <a:pt x="5150" y="3986"/>
                    </a:cubicBezTo>
                    <a:cubicBezTo>
                      <a:pt x="5103" y="3909"/>
                      <a:pt x="5181" y="3831"/>
                      <a:pt x="5041" y="3800"/>
                    </a:cubicBezTo>
                    <a:cubicBezTo>
                      <a:pt x="5181" y="3769"/>
                      <a:pt x="4995" y="3676"/>
                      <a:pt x="5134" y="3614"/>
                    </a:cubicBezTo>
                    <a:lnTo>
                      <a:pt x="5134" y="3614"/>
                    </a:lnTo>
                    <a:lnTo>
                      <a:pt x="5150" y="3645"/>
                    </a:lnTo>
                    <a:cubicBezTo>
                      <a:pt x="5103" y="3537"/>
                      <a:pt x="5212" y="3568"/>
                      <a:pt x="5165" y="3475"/>
                    </a:cubicBezTo>
                    <a:lnTo>
                      <a:pt x="5165" y="3475"/>
                    </a:lnTo>
                    <a:cubicBezTo>
                      <a:pt x="5171" y="3480"/>
                      <a:pt x="5176" y="3481"/>
                      <a:pt x="5181" y="3481"/>
                    </a:cubicBezTo>
                    <a:cubicBezTo>
                      <a:pt x="5191" y="3481"/>
                      <a:pt x="5202" y="3475"/>
                      <a:pt x="5212" y="3475"/>
                    </a:cubicBezTo>
                    <a:cubicBezTo>
                      <a:pt x="5219" y="3404"/>
                      <a:pt x="5204" y="3401"/>
                      <a:pt x="5179" y="3401"/>
                    </a:cubicBezTo>
                    <a:cubicBezTo>
                      <a:pt x="5177" y="3401"/>
                      <a:pt x="5174" y="3401"/>
                      <a:pt x="5171" y="3401"/>
                    </a:cubicBezTo>
                    <a:cubicBezTo>
                      <a:pt x="5142" y="3401"/>
                      <a:pt x="5103" y="3397"/>
                      <a:pt x="5072" y="3304"/>
                    </a:cubicBezTo>
                    <a:cubicBezTo>
                      <a:pt x="5095" y="3268"/>
                      <a:pt x="5123" y="3255"/>
                      <a:pt x="5152" y="3255"/>
                    </a:cubicBezTo>
                    <a:cubicBezTo>
                      <a:pt x="5219" y="3255"/>
                      <a:pt x="5296" y="3321"/>
                      <a:pt x="5342" y="3321"/>
                    </a:cubicBezTo>
                    <a:cubicBezTo>
                      <a:pt x="5345" y="3321"/>
                      <a:pt x="5349" y="3320"/>
                      <a:pt x="5352" y="3319"/>
                    </a:cubicBezTo>
                    <a:cubicBezTo>
                      <a:pt x="5429" y="3614"/>
                      <a:pt x="5553" y="3381"/>
                      <a:pt x="5569" y="3692"/>
                    </a:cubicBezTo>
                    <a:cubicBezTo>
                      <a:pt x="5602" y="3705"/>
                      <a:pt x="5631" y="3711"/>
                      <a:pt x="5658" y="3711"/>
                    </a:cubicBezTo>
                    <a:cubicBezTo>
                      <a:pt x="5755" y="3711"/>
                      <a:pt x="5808" y="3628"/>
                      <a:pt x="5832" y="3506"/>
                    </a:cubicBezTo>
                    <a:lnTo>
                      <a:pt x="5832" y="3506"/>
                    </a:lnTo>
                    <a:cubicBezTo>
                      <a:pt x="5818" y="3514"/>
                      <a:pt x="5803" y="3518"/>
                      <a:pt x="5788" y="3518"/>
                    </a:cubicBezTo>
                    <a:cubicBezTo>
                      <a:pt x="5711" y="3518"/>
                      <a:pt x="5632" y="3425"/>
                      <a:pt x="5534" y="3425"/>
                    </a:cubicBezTo>
                    <a:cubicBezTo>
                      <a:pt x="5510" y="3425"/>
                      <a:pt x="5486" y="3431"/>
                      <a:pt x="5460" y="3444"/>
                    </a:cubicBezTo>
                    <a:cubicBezTo>
                      <a:pt x="5460" y="3211"/>
                      <a:pt x="5150" y="3133"/>
                      <a:pt x="5352" y="2947"/>
                    </a:cubicBezTo>
                    <a:lnTo>
                      <a:pt x="5352" y="2947"/>
                    </a:lnTo>
                    <a:lnTo>
                      <a:pt x="5383" y="2963"/>
                    </a:lnTo>
                    <a:lnTo>
                      <a:pt x="5290" y="2839"/>
                    </a:lnTo>
                    <a:cubicBezTo>
                      <a:pt x="5290" y="2839"/>
                      <a:pt x="5305" y="2808"/>
                      <a:pt x="5336" y="2777"/>
                    </a:cubicBezTo>
                    <a:cubicBezTo>
                      <a:pt x="5352" y="2746"/>
                      <a:pt x="5383" y="2715"/>
                      <a:pt x="5383" y="2715"/>
                    </a:cubicBezTo>
                    <a:cubicBezTo>
                      <a:pt x="5538" y="2839"/>
                      <a:pt x="5429" y="2932"/>
                      <a:pt x="5507" y="3009"/>
                    </a:cubicBezTo>
                    <a:cubicBezTo>
                      <a:pt x="5724" y="2885"/>
                      <a:pt x="5398" y="2746"/>
                      <a:pt x="5445" y="2575"/>
                    </a:cubicBezTo>
                    <a:cubicBezTo>
                      <a:pt x="5481" y="2552"/>
                      <a:pt x="5508" y="2542"/>
                      <a:pt x="5527" y="2542"/>
                    </a:cubicBezTo>
                    <a:cubicBezTo>
                      <a:pt x="5623" y="2542"/>
                      <a:pt x="5548" y="2784"/>
                      <a:pt x="5677" y="2823"/>
                    </a:cubicBezTo>
                    <a:cubicBezTo>
                      <a:pt x="5651" y="2770"/>
                      <a:pt x="5728" y="2693"/>
                      <a:pt x="5779" y="2693"/>
                    </a:cubicBezTo>
                    <a:cubicBezTo>
                      <a:pt x="5787" y="2693"/>
                      <a:pt x="5795" y="2695"/>
                      <a:pt x="5801" y="2699"/>
                    </a:cubicBezTo>
                    <a:cubicBezTo>
                      <a:pt x="5693" y="2870"/>
                      <a:pt x="5879" y="2839"/>
                      <a:pt x="5739" y="3025"/>
                    </a:cubicBezTo>
                    <a:cubicBezTo>
                      <a:pt x="5728" y="2987"/>
                      <a:pt x="5718" y="2975"/>
                      <a:pt x="5705" y="2975"/>
                    </a:cubicBezTo>
                    <a:cubicBezTo>
                      <a:pt x="5687" y="2975"/>
                      <a:pt x="5667" y="3000"/>
                      <a:pt x="5639" y="3000"/>
                    </a:cubicBezTo>
                    <a:cubicBezTo>
                      <a:pt x="5631" y="3000"/>
                      <a:pt x="5624" y="2998"/>
                      <a:pt x="5615" y="2994"/>
                    </a:cubicBezTo>
                    <a:lnTo>
                      <a:pt x="5615" y="2994"/>
                    </a:lnTo>
                    <a:cubicBezTo>
                      <a:pt x="5662" y="3040"/>
                      <a:pt x="5631" y="3242"/>
                      <a:pt x="5569" y="3350"/>
                    </a:cubicBezTo>
                    <a:cubicBezTo>
                      <a:pt x="5587" y="3365"/>
                      <a:pt x="5602" y="3372"/>
                      <a:pt x="5616" y="3372"/>
                    </a:cubicBezTo>
                    <a:cubicBezTo>
                      <a:pt x="5676" y="3372"/>
                      <a:pt x="5711" y="3261"/>
                      <a:pt x="5786" y="3211"/>
                    </a:cubicBezTo>
                    <a:cubicBezTo>
                      <a:pt x="5693" y="3009"/>
                      <a:pt x="5972" y="2885"/>
                      <a:pt x="5848" y="2715"/>
                    </a:cubicBezTo>
                    <a:cubicBezTo>
                      <a:pt x="5848" y="2647"/>
                      <a:pt x="5860" y="2625"/>
                      <a:pt x="5877" y="2625"/>
                    </a:cubicBezTo>
                    <a:cubicBezTo>
                      <a:pt x="5910" y="2625"/>
                      <a:pt x="5962" y="2715"/>
                      <a:pt x="5972" y="2715"/>
                    </a:cubicBezTo>
                    <a:cubicBezTo>
                      <a:pt x="6065" y="2544"/>
                      <a:pt x="5894" y="2622"/>
                      <a:pt x="5863" y="2559"/>
                    </a:cubicBezTo>
                    <a:cubicBezTo>
                      <a:pt x="5801" y="2296"/>
                      <a:pt x="6034" y="2280"/>
                      <a:pt x="6050" y="2079"/>
                    </a:cubicBezTo>
                    <a:cubicBezTo>
                      <a:pt x="6034" y="2079"/>
                      <a:pt x="6034" y="2063"/>
                      <a:pt x="6019" y="2048"/>
                    </a:cubicBezTo>
                    <a:lnTo>
                      <a:pt x="5321" y="1443"/>
                    </a:lnTo>
                    <a:cubicBezTo>
                      <a:pt x="5305" y="1319"/>
                      <a:pt x="5274" y="1210"/>
                      <a:pt x="5228" y="1133"/>
                    </a:cubicBezTo>
                    <a:cubicBezTo>
                      <a:pt x="5165" y="1024"/>
                      <a:pt x="5072" y="931"/>
                      <a:pt x="4995" y="853"/>
                    </a:cubicBezTo>
                    <a:lnTo>
                      <a:pt x="2436" y="0"/>
                    </a:lnTo>
                    <a:close/>
                    <a:moveTo>
                      <a:pt x="3196" y="5979"/>
                    </a:moveTo>
                    <a:cubicBezTo>
                      <a:pt x="3196" y="5982"/>
                      <a:pt x="3196" y="5984"/>
                      <a:pt x="3196" y="5987"/>
                    </a:cubicBezTo>
                    <a:lnTo>
                      <a:pt x="3211" y="5987"/>
                    </a:lnTo>
                    <a:cubicBezTo>
                      <a:pt x="3206" y="5985"/>
                      <a:pt x="3201" y="5982"/>
                      <a:pt x="3196" y="597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27"/>
              <p:cNvSpPr/>
              <p:nvPr/>
            </p:nvSpPr>
            <p:spPr>
              <a:xfrm>
                <a:off x="3533725" y="1116725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47" y="1"/>
                    </a:moveTo>
                    <a:cubicBezTo>
                      <a:pt x="31" y="32"/>
                      <a:pt x="0" y="63"/>
                      <a:pt x="31" y="125"/>
                    </a:cubicBezTo>
                    <a:cubicBezTo>
                      <a:pt x="109" y="125"/>
                      <a:pt x="47" y="47"/>
                      <a:pt x="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27"/>
              <p:cNvSpPr/>
              <p:nvPr/>
            </p:nvSpPr>
            <p:spPr>
              <a:xfrm>
                <a:off x="3452675" y="1184975"/>
                <a:ext cx="62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56" extrusionOk="0">
                    <a:moveTo>
                      <a:pt x="94" y="62"/>
                    </a:moveTo>
                    <a:lnTo>
                      <a:pt x="94" y="62"/>
                    </a:lnTo>
                    <a:cubicBezTo>
                      <a:pt x="98" y="65"/>
                      <a:pt x="103" y="67"/>
                      <a:pt x="107" y="69"/>
                    </a:cubicBezTo>
                    <a:lnTo>
                      <a:pt x="107" y="69"/>
                    </a:lnTo>
                    <a:cubicBezTo>
                      <a:pt x="102" y="62"/>
                      <a:pt x="94" y="62"/>
                      <a:pt x="94" y="62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78" y="62"/>
                      <a:pt x="156" y="109"/>
                      <a:pt x="218" y="156"/>
                    </a:cubicBezTo>
                    <a:lnTo>
                      <a:pt x="249" y="156"/>
                    </a:lnTo>
                    <a:cubicBezTo>
                      <a:pt x="218" y="140"/>
                      <a:pt x="187" y="124"/>
                      <a:pt x="156" y="109"/>
                    </a:cubicBezTo>
                    <a:lnTo>
                      <a:pt x="156" y="109"/>
                    </a:lnTo>
                    <a:cubicBezTo>
                      <a:pt x="184" y="118"/>
                      <a:pt x="213" y="134"/>
                      <a:pt x="223" y="134"/>
                    </a:cubicBezTo>
                    <a:cubicBezTo>
                      <a:pt x="230" y="134"/>
                      <a:pt x="230" y="127"/>
                      <a:pt x="218" y="109"/>
                    </a:cubicBezTo>
                    <a:cubicBezTo>
                      <a:pt x="218" y="109"/>
                      <a:pt x="164" y="96"/>
                      <a:pt x="107" y="69"/>
                    </a:cubicBezTo>
                    <a:lnTo>
                      <a:pt x="107" y="69"/>
                    </a:lnTo>
                    <a:cubicBezTo>
                      <a:pt x="108" y="71"/>
                      <a:pt x="109" y="74"/>
                      <a:pt x="109" y="78"/>
                    </a:cubicBezTo>
                    <a:cubicBezTo>
                      <a:pt x="78" y="47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27"/>
              <p:cNvSpPr/>
              <p:nvPr/>
            </p:nvSpPr>
            <p:spPr>
              <a:xfrm>
                <a:off x="3396850" y="1160550"/>
                <a:ext cx="50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81" extrusionOk="0">
                    <a:moveTo>
                      <a:pt x="1955" y="993"/>
                    </a:moveTo>
                    <a:cubicBezTo>
                      <a:pt x="1955" y="993"/>
                      <a:pt x="1955" y="1010"/>
                      <a:pt x="1957" y="1033"/>
                    </a:cubicBezTo>
                    <a:lnTo>
                      <a:pt x="1957" y="1033"/>
                    </a:lnTo>
                    <a:cubicBezTo>
                      <a:pt x="1958" y="1019"/>
                      <a:pt x="1957" y="1006"/>
                      <a:pt x="1955" y="993"/>
                    </a:cubicBezTo>
                    <a:close/>
                    <a:moveTo>
                      <a:pt x="63" y="0"/>
                    </a:moveTo>
                    <a:cubicBezTo>
                      <a:pt x="32" y="31"/>
                      <a:pt x="16" y="78"/>
                      <a:pt x="1" y="109"/>
                    </a:cubicBezTo>
                    <a:lnTo>
                      <a:pt x="1970" y="1381"/>
                    </a:lnTo>
                    <a:cubicBezTo>
                      <a:pt x="2017" y="1319"/>
                      <a:pt x="2032" y="1257"/>
                      <a:pt x="2017" y="1210"/>
                    </a:cubicBezTo>
                    <a:lnTo>
                      <a:pt x="1970" y="1210"/>
                    </a:lnTo>
                    <a:cubicBezTo>
                      <a:pt x="1970" y="1210"/>
                      <a:pt x="1970" y="1164"/>
                      <a:pt x="1970" y="1101"/>
                    </a:cubicBezTo>
                    <a:cubicBezTo>
                      <a:pt x="1963" y="1079"/>
                      <a:pt x="1959" y="1054"/>
                      <a:pt x="1957" y="1033"/>
                    </a:cubicBezTo>
                    <a:lnTo>
                      <a:pt x="1957" y="1033"/>
                    </a:lnTo>
                    <a:cubicBezTo>
                      <a:pt x="1953" y="1116"/>
                      <a:pt x="1904" y="1208"/>
                      <a:pt x="1877" y="1288"/>
                    </a:cubicBezTo>
                    <a:lnTo>
                      <a:pt x="125" y="155"/>
                    </a:lnTo>
                    <a:cubicBezTo>
                      <a:pt x="125" y="78"/>
                      <a:pt x="125" y="31"/>
                      <a:pt x="6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27"/>
              <p:cNvSpPr/>
              <p:nvPr/>
            </p:nvSpPr>
            <p:spPr>
              <a:xfrm>
                <a:off x="3478475" y="1170700"/>
                <a:ext cx="21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86" h="107" extrusionOk="0">
                    <a:moveTo>
                      <a:pt x="1" y="0"/>
                    </a:moveTo>
                    <a:cubicBezTo>
                      <a:pt x="0" y="0"/>
                      <a:pt x="2" y="4"/>
                      <a:pt x="8" y="13"/>
                    </a:cubicBezTo>
                    <a:lnTo>
                      <a:pt x="39" y="106"/>
                    </a:lnTo>
                    <a:lnTo>
                      <a:pt x="86" y="60"/>
                    </a:lnTo>
                    <a:cubicBezTo>
                      <a:pt x="61" y="60"/>
                      <a:pt x="6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27"/>
              <p:cNvSpPr/>
              <p:nvPr/>
            </p:nvSpPr>
            <p:spPr>
              <a:xfrm>
                <a:off x="3479050" y="1159775"/>
                <a:ext cx="12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4" extrusionOk="0">
                    <a:moveTo>
                      <a:pt x="32" y="0"/>
                    </a:moveTo>
                    <a:lnTo>
                      <a:pt x="1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27"/>
              <p:cNvSpPr/>
              <p:nvPr/>
            </p:nvSpPr>
            <p:spPr>
              <a:xfrm>
                <a:off x="3491450" y="1148925"/>
                <a:ext cx="23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1" y="78"/>
                      <a:pt x="16" y="109"/>
                    </a:cubicBezTo>
                    <a:lnTo>
                      <a:pt x="1" y="109"/>
                    </a:lnTo>
                    <a:lnTo>
                      <a:pt x="1" y="202"/>
                    </a:lnTo>
                    <a:lnTo>
                      <a:pt x="47" y="202"/>
                    </a:lnTo>
                    <a:lnTo>
                      <a:pt x="32" y="124"/>
                    </a:lnTo>
                    <a:lnTo>
                      <a:pt x="32" y="124"/>
                    </a:lnTo>
                    <a:cubicBezTo>
                      <a:pt x="47" y="140"/>
                      <a:pt x="47" y="140"/>
                      <a:pt x="63" y="140"/>
                    </a:cubicBezTo>
                    <a:cubicBezTo>
                      <a:pt x="47" y="140"/>
                      <a:pt x="47" y="124"/>
                      <a:pt x="32" y="109"/>
                    </a:cubicBezTo>
                    <a:cubicBezTo>
                      <a:pt x="32" y="62"/>
                      <a:pt x="94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27"/>
              <p:cNvSpPr/>
              <p:nvPr/>
            </p:nvSpPr>
            <p:spPr>
              <a:xfrm>
                <a:off x="3385225" y="1051975"/>
                <a:ext cx="4847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250" extrusionOk="0">
                    <a:moveTo>
                      <a:pt x="1241" y="435"/>
                    </a:moveTo>
                    <a:cubicBezTo>
                      <a:pt x="1240" y="441"/>
                      <a:pt x="1239" y="447"/>
                      <a:pt x="1238" y="453"/>
                    </a:cubicBezTo>
                    <a:lnTo>
                      <a:pt x="1238" y="453"/>
                    </a:lnTo>
                    <a:cubicBezTo>
                      <a:pt x="1240" y="446"/>
                      <a:pt x="1241" y="440"/>
                      <a:pt x="1241" y="435"/>
                    </a:cubicBezTo>
                    <a:close/>
                    <a:moveTo>
                      <a:pt x="1449" y="1171"/>
                    </a:moveTo>
                    <a:lnTo>
                      <a:pt x="1449" y="1171"/>
                    </a:lnTo>
                    <a:cubicBezTo>
                      <a:pt x="1445" y="1195"/>
                      <a:pt x="1443" y="1210"/>
                      <a:pt x="1443" y="1210"/>
                    </a:cubicBezTo>
                    <a:cubicBezTo>
                      <a:pt x="1449" y="1197"/>
                      <a:pt x="1451" y="1184"/>
                      <a:pt x="1449" y="1171"/>
                    </a:cubicBezTo>
                    <a:close/>
                    <a:moveTo>
                      <a:pt x="1815" y="1"/>
                    </a:moveTo>
                    <a:cubicBezTo>
                      <a:pt x="1753" y="109"/>
                      <a:pt x="1598" y="63"/>
                      <a:pt x="1536" y="109"/>
                    </a:cubicBezTo>
                    <a:cubicBezTo>
                      <a:pt x="1737" y="249"/>
                      <a:pt x="1381" y="311"/>
                      <a:pt x="1365" y="435"/>
                    </a:cubicBezTo>
                    <a:lnTo>
                      <a:pt x="1303" y="528"/>
                    </a:lnTo>
                    <a:lnTo>
                      <a:pt x="1272" y="543"/>
                    </a:lnTo>
                    <a:cubicBezTo>
                      <a:pt x="1244" y="543"/>
                      <a:pt x="1228" y="517"/>
                      <a:pt x="1238" y="453"/>
                    </a:cubicBezTo>
                    <a:lnTo>
                      <a:pt x="1238" y="453"/>
                    </a:lnTo>
                    <a:cubicBezTo>
                      <a:pt x="1218" y="516"/>
                      <a:pt x="1107" y="610"/>
                      <a:pt x="1163" y="652"/>
                    </a:cubicBezTo>
                    <a:cubicBezTo>
                      <a:pt x="1163" y="652"/>
                      <a:pt x="1101" y="714"/>
                      <a:pt x="1039" y="776"/>
                    </a:cubicBezTo>
                    <a:cubicBezTo>
                      <a:pt x="977" y="838"/>
                      <a:pt x="915" y="916"/>
                      <a:pt x="915" y="916"/>
                    </a:cubicBezTo>
                    <a:lnTo>
                      <a:pt x="869" y="916"/>
                    </a:lnTo>
                    <a:cubicBezTo>
                      <a:pt x="869" y="931"/>
                      <a:pt x="869" y="931"/>
                      <a:pt x="884" y="947"/>
                    </a:cubicBezTo>
                    <a:cubicBezTo>
                      <a:pt x="884" y="947"/>
                      <a:pt x="621" y="1241"/>
                      <a:pt x="404" y="1521"/>
                    </a:cubicBezTo>
                    <a:cubicBezTo>
                      <a:pt x="186" y="1815"/>
                      <a:pt x="0" y="2094"/>
                      <a:pt x="0" y="2094"/>
                    </a:cubicBezTo>
                    <a:cubicBezTo>
                      <a:pt x="47" y="2048"/>
                      <a:pt x="124" y="2032"/>
                      <a:pt x="186" y="1986"/>
                    </a:cubicBezTo>
                    <a:cubicBezTo>
                      <a:pt x="203" y="2032"/>
                      <a:pt x="218" y="2048"/>
                      <a:pt x="232" y="2048"/>
                    </a:cubicBezTo>
                    <a:cubicBezTo>
                      <a:pt x="260" y="2048"/>
                      <a:pt x="286" y="1988"/>
                      <a:pt x="325" y="1988"/>
                    </a:cubicBezTo>
                    <a:cubicBezTo>
                      <a:pt x="339" y="1988"/>
                      <a:pt x="355" y="1996"/>
                      <a:pt x="372" y="2017"/>
                    </a:cubicBezTo>
                    <a:cubicBezTo>
                      <a:pt x="388" y="2094"/>
                      <a:pt x="341" y="2141"/>
                      <a:pt x="295" y="2156"/>
                    </a:cubicBezTo>
                    <a:cubicBezTo>
                      <a:pt x="341" y="2203"/>
                      <a:pt x="435" y="2203"/>
                      <a:pt x="497" y="2250"/>
                    </a:cubicBezTo>
                    <a:cubicBezTo>
                      <a:pt x="667" y="2172"/>
                      <a:pt x="404" y="1939"/>
                      <a:pt x="543" y="1831"/>
                    </a:cubicBezTo>
                    <a:lnTo>
                      <a:pt x="543" y="1831"/>
                    </a:lnTo>
                    <a:cubicBezTo>
                      <a:pt x="586" y="1874"/>
                      <a:pt x="614" y="1932"/>
                      <a:pt x="648" y="1932"/>
                    </a:cubicBezTo>
                    <a:cubicBezTo>
                      <a:pt x="663" y="1932"/>
                      <a:pt x="679" y="1921"/>
                      <a:pt x="698" y="1893"/>
                    </a:cubicBezTo>
                    <a:lnTo>
                      <a:pt x="698" y="1924"/>
                    </a:lnTo>
                    <a:cubicBezTo>
                      <a:pt x="729" y="1722"/>
                      <a:pt x="931" y="1939"/>
                      <a:pt x="822" y="1691"/>
                    </a:cubicBezTo>
                    <a:lnTo>
                      <a:pt x="822" y="1691"/>
                    </a:lnTo>
                    <a:lnTo>
                      <a:pt x="915" y="1784"/>
                    </a:lnTo>
                    <a:cubicBezTo>
                      <a:pt x="884" y="1660"/>
                      <a:pt x="993" y="1536"/>
                      <a:pt x="1039" y="1443"/>
                    </a:cubicBezTo>
                    <a:lnTo>
                      <a:pt x="1055" y="1474"/>
                    </a:lnTo>
                    <a:cubicBezTo>
                      <a:pt x="1117" y="1179"/>
                      <a:pt x="1132" y="1334"/>
                      <a:pt x="1288" y="1071"/>
                    </a:cubicBezTo>
                    <a:lnTo>
                      <a:pt x="1303" y="1272"/>
                    </a:lnTo>
                    <a:cubicBezTo>
                      <a:pt x="1412" y="1241"/>
                      <a:pt x="1319" y="1117"/>
                      <a:pt x="1381" y="1071"/>
                    </a:cubicBezTo>
                    <a:lnTo>
                      <a:pt x="1381" y="1071"/>
                    </a:lnTo>
                    <a:cubicBezTo>
                      <a:pt x="1393" y="1083"/>
                      <a:pt x="1443" y="1124"/>
                      <a:pt x="1449" y="1171"/>
                    </a:cubicBezTo>
                    <a:lnTo>
                      <a:pt x="1449" y="1171"/>
                    </a:lnTo>
                    <a:cubicBezTo>
                      <a:pt x="1457" y="1131"/>
                      <a:pt x="1470" y="1067"/>
                      <a:pt x="1489" y="1009"/>
                    </a:cubicBezTo>
                    <a:cubicBezTo>
                      <a:pt x="1520" y="900"/>
                      <a:pt x="1551" y="792"/>
                      <a:pt x="1551" y="792"/>
                    </a:cubicBezTo>
                    <a:cubicBezTo>
                      <a:pt x="1551" y="716"/>
                      <a:pt x="1529" y="704"/>
                      <a:pt x="1500" y="704"/>
                    </a:cubicBezTo>
                    <a:cubicBezTo>
                      <a:pt x="1487" y="704"/>
                      <a:pt x="1473" y="707"/>
                      <a:pt x="1459" y="707"/>
                    </a:cubicBezTo>
                    <a:cubicBezTo>
                      <a:pt x="1448" y="707"/>
                      <a:pt x="1437" y="705"/>
                      <a:pt x="1427" y="699"/>
                    </a:cubicBezTo>
                    <a:cubicBezTo>
                      <a:pt x="1403" y="637"/>
                      <a:pt x="1494" y="576"/>
                      <a:pt x="1565" y="576"/>
                    </a:cubicBezTo>
                    <a:cubicBezTo>
                      <a:pt x="1583" y="576"/>
                      <a:pt x="1600" y="580"/>
                      <a:pt x="1613" y="590"/>
                    </a:cubicBezTo>
                    <a:cubicBezTo>
                      <a:pt x="1613" y="637"/>
                      <a:pt x="1567" y="714"/>
                      <a:pt x="1644" y="714"/>
                    </a:cubicBezTo>
                    <a:cubicBezTo>
                      <a:pt x="1644" y="714"/>
                      <a:pt x="1644" y="652"/>
                      <a:pt x="1629" y="590"/>
                    </a:cubicBezTo>
                    <a:cubicBezTo>
                      <a:pt x="1629" y="528"/>
                      <a:pt x="1613" y="481"/>
                      <a:pt x="1613" y="481"/>
                    </a:cubicBezTo>
                    <a:cubicBezTo>
                      <a:pt x="1624" y="480"/>
                      <a:pt x="1633" y="479"/>
                      <a:pt x="1642" y="479"/>
                    </a:cubicBezTo>
                    <a:cubicBezTo>
                      <a:pt x="1816" y="479"/>
                      <a:pt x="1675" y="766"/>
                      <a:pt x="1675" y="869"/>
                    </a:cubicBezTo>
                    <a:cubicBezTo>
                      <a:pt x="1815" y="776"/>
                      <a:pt x="1768" y="637"/>
                      <a:pt x="1923" y="528"/>
                    </a:cubicBezTo>
                    <a:lnTo>
                      <a:pt x="1923" y="528"/>
                    </a:lnTo>
                    <a:cubicBezTo>
                      <a:pt x="1905" y="532"/>
                      <a:pt x="1888" y="534"/>
                      <a:pt x="1872" y="534"/>
                    </a:cubicBezTo>
                    <a:cubicBezTo>
                      <a:pt x="1833" y="534"/>
                      <a:pt x="1797" y="523"/>
                      <a:pt x="1753" y="512"/>
                    </a:cubicBezTo>
                    <a:cubicBezTo>
                      <a:pt x="1660" y="404"/>
                      <a:pt x="1846" y="342"/>
                      <a:pt x="1939" y="249"/>
                    </a:cubicBezTo>
                    <a:cubicBezTo>
                      <a:pt x="1846" y="249"/>
                      <a:pt x="1846" y="171"/>
                      <a:pt x="1861" y="94"/>
                    </a:cubicBezTo>
                    <a:cubicBezTo>
                      <a:pt x="1877" y="78"/>
                      <a:pt x="1877" y="78"/>
                      <a:pt x="1877" y="63"/>
                    </a:cubicBezTo>
                    <a:lnTo>
                      <a:pt x="1877" y="32"/>
                    </a:lnTo>
                    <a:lnTo>
                      <a:pt x="1861" y="47"/>
                    </a:lnTo>
                    <a:cubicBezTo>
                      <a:pt x="1861" y="32"/>
                      <a:pt x="1846" y="16"/>
                      <a:pt x="18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27"/>
              <p:cNvSpPr/>
              <p:nvPr/>
            </p:nvSpPr>
            <p:spPr>
              <a:xfrm>
                <a:off x="3384050" y="1104325"/>
                <a:ext cx="12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78" extrusionOk="0">
                    <a:moveTo>
                      <a:pt x="47" y="0"/>
                    </a:moveTo>
                    <a:cubicBezTo>
                      <a:pt x="32" y="16"/>
                      <a:pt x="1" y="31"/>
                      <a:pt x="1" y="78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27"/>
              <p:cNvSpPr/>
              <p:nvPr/>
            </p:nvSpPr>
            <p:spPr>
              <a:xfrm>
                <a:off x="3435225" y="1046925"/>
                <a:ext cx="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81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218" y="1"/>
                      <a:pt x="156" y="32"/>
                      <a:pt x="110" y="79"/>
                    </a:cubicBezTo>
                    <a:cubicBezTo>
                      <a:pt x="48" y="110"/>
                      <a:pt x="1" y="156"/>
                      <a:pt x="1" y="156"/>
                    </a:cubicBezTo>
                    <a:cubicBezTo>
                      <a:pt x="32" y="187"/>
                      <a:pt x="32" y="249"/>
                      <a:pt x="63" y="280"/>
                    </a:cubicBezTo>
                    <a:lnTo>
                      <a:pt x="234" y="156"/>
                    </a:lnTo>
                    <a:cubicBezTo>
                      <a:pt x="141" y="141"/>
                      <a:pt x="234" y="48"/>
                      <a:pt x="2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27"/>
              <p:cNvSpPr/>
              <p:nvPr/>
            </p:nvSpPr>
            <p:spPr>
              <a:xfrm>
                <a:off x="3432125" y="1049875"/>
                <a:ext cx="312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6" extrusionOk="0">
                    <a:moveTo>
                      <a:pt x="45" y="1"/>
                    </a:moveTo>
                    <a:cubicBezTo>
                      <a:pt x="32" y="1"/>
                      <a:pt x="18" y="3"/>
                      <a:pt x="1" y="7"/>
                    </a:cubicBezTo>
                    <a:cubicBezTo>
                      <a:pt x="16" y="38"/>
                      <a:pt x="16" y="69"/>
                      <a:pt x="1" y="116"/>
                    </a:cubicBezTo>
                    <a:lnTo>
                      <a:pt x="125" y="38"/>
                    </a:lnTo>
                    <a:cubicBezTo>
                      <a:pt x="102" y="15"/>
                      <a:pt x="80" y="1"/>
                      <a:pt x="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27"/>
              <p:cNvSpPr/>
              <p:nvPr/>
            </p:nvSpPr>
            <p:spPr>
              <a:xfrm>
                <a:off x="3371250" y="1103925"/>
                <a:ext cx="217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242" extrusionOk="0">
                    <a:moveTo>
                      <a:pt x="668" y="1"/>
                    </a:moveTo>
                    <a:lnTo>
                      <a:pt x="637" y="140"/>
                    </a:lnTo>
                    <a:lnTo>
                      <a:pt x="606" y="94"/>
                    </a:lnTo>
                    <a:lnTo>
                      <a:pt x="544" y="218"/>
                    </a:lnTo>
                    <a:cubicBezTo>
                      <a:pt x="621" y="249"/>
                      <a:pt x="652" y="234"/>
                      <a:pt x="714" y="280"/>
                    </a:cubicBezTo>
                    <a:cubicBezTo>
                      <a:pt x="665" y="330"/>
                      <a:pt x="635" y="344"/>
                      <a:pt x="609" y="344"/>
                    </a:cubicBezTo>
                    <a:cubicBezTo>
                      <a:pt x="574" y="344"/>
                      <a:pt x="546" y="317"/>
                      <a:pt x="487" y="317"/>
                    </a:cubicBezTo>
                    <a:cubicBezTo>
                      <a:pt x="468" y="317"/>
                      <a:pt x="446" y="319"/>
                      <a:pt x="420" y="327"/>
                    </a:cubicBezTo>
                    <a:lnTo>
                      <a:pt x="327" y="497"/>
                    </a:lnTo>
                    <a:lnTo>
                      <a:pt x="311" y="466"/>
                    </a:lnTo>
                    <a:lnTo>
                      <a:pt x="311" y="466"/>
                    </a:lnTo>
                    <a:cubicBezTo>
                      <a:pt x="311" y="482"/>
                      <a:pt x="311" y="497"/>
                      <a:pt x="327" y="513"/>
                    </a:cubicBezTo>
                    <a:lnTo>
                      <a:pt x="1" y="1056"/>
                    </a:lnTo>
                    <a:cubicBezTo>
                      <a:pt x="1" y="1195"/>
                      <a:pt x="172" y="1102"/>
                      <a:pt x="234" y="1242"/>
                    </a:cubicBezTo>
                    <a:cubicBezTo>
                      <a:pt x="302" y="1145"/>
                      <a:pt x="456" y="1049"/>
                      <a:pt x="393" y="953"/>
                    </a:cubicBezTo>
                    <a:lnTo>
                      <a:pt x="393" y="953"/>
                    </a:lnTo>
                    <a:cubicBezTo>
                      <a:pt x="402" y="960"/>
                      <a:pt x="412" y="966"/>
                      <a:pt x="422" y="966"/>
                    </a:cubicBezTo>
                    <a:cubicBezTo>
                      <a:pt x="427" y="966"/>
                      <a:pt x="431" y="965"/>
                      <a:pt x="435" y="962"/>
                    </a:cubicBezTo>
                    <a:lnTo>
                      <a:pt x="358" y="807"/>
                    </a:lnTo>
                    <a:lnTo>
                      <a:pt x="280" y="854"/>
                    </a:lnTo>
                    <a:cubicBezTo>
                      <a:pt x="203" y="699"/>
                      <a:pt x="389" y="513"/>
                      <a:pt x="482" y="513"/>
                    </a:cubicBezTo>
                    <a:cubicBezTo>
                      <a:pt x="435" y="668"/>
                      <a:pt x="621" y="699"/>
                      <a:pt x="435" y="823"/>
                    </a:cubicBezTo>
                    <a:cubicBezTo>
                      <a:pt x="482" y="838"/>
                      <a:pt x="559" y="854"/>
                      <a:pt x="559" y="900"/>
                    </a:cubicBezTo>
                    <a:cubicBezTo>
                      <a:pt x="652" y="683"/>
                      <a:pt x="838" y="544"/>
                      <a:pt x="869" y="234"/>
                    </a:cubicBezTo>
                    <a:lnTo>
                      <a:pt x="869" y="234"/>
                    </a:lnTo>
                    <a:cubicBezTo>
                      <a:pt x="834" y="247"/>
                      <a:pt x="809" y="252"/>
                      <a:pt x="791" y="252"/>
                    </a:cubicBezTo>
                    <a:cubicBezTo>
                      <a:pt x="679" y="252"/>
                      <a:pt x="828" y="41"/>
                      <a:pt x="6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27"/>
              <p:cNvSpPr/>
              <p:nvPr/>
            </p:nvSpPr>
            <p:spPr>
              <a:xfrm>
                <a:off x="3859025" y="669275"/>
                <a:ext cx="4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79" extrusionOk="0">
                    <a:moveTo>
                      <a:pt x="1" y="1"/>
                    </a:moveTo>
                    <a:lnTo>
                      <a:pt x="1" y="78"/>
                    </a:lnTo>
                    <a:lnTo>
                      <a:pt x="16" y="78"/>
                    </a:lnTo>
                    <a:cubicBezTo>
                      <a:pt x="16" y="63"/>
                      <a:pt x="16" y="32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27"/>
              <p:cNvSpPr/>
              <p:nvPr/>
            </p:nvSpPr>
            <p:spPr>
              <a:xfrm>
                <a:off x="3870675" y="633225"/>
                <a:ext cx="89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00" extrusionOk="0">
                    <a:moveTo>
                      <a:pt x="357" y="0"/>
                    </a:moveTo>
                    <a:cubicBezTo>
                      <a:pt x="357" y="0"/>
                      <a:pt x="310" y="62"/>
                      <a:pt x="264" y="124"/>
                    </a:cubicBezTo>
                    <a:cubicBezTo>
                      <a:pt x="217" y="186"/>
                      <a:pt x="171" y="248"/>
                      <a:pt x="171" y="248"/>
                    </a:cubicBezTo>
                    <a:cubicBezTo>
                      <a:pt x="171" y="226"/>
                      <a:pt x="159" y="222"/>
                      <a:pt x="145" y="222"/>
                    </a:cubicBezTo>
                    <a:cubicBezTo>
                      <a:pt x="135" y="222"/>
                      <a:pt x="124" y="224"/>
                      <a:pt x="115" y="224"/>
                    </a:cubicBezTo>
                    <a:cubicBezTo>
                      <a:pt x="99" y="224"/>
                      <a:pt x="87" y="218"/>
                      <a:pt x="93" y="186"/>
                    </a:cubicBezTo>
                    <a:lnTo>
                      <a:pt x="93" y="186"/>
                    </a:lnTo>
                    <a:cubicBezTo>
                      <a:pt x="78" y="202"/>
                      <a:pt x="0" y="264"/>
                      <a:pt x="47" y="279"/>
                    </a:cubicBezTo>
                    <a:lnTo>
                      <a:pt x="93" y="248"/>
                    </a:lnTo>
                    <a:lnTo>
                      <a:pt x="93" y="248"/>
                    </a:lnTo>
                    <a:cubicBezTo>
                      <a:pt x="62" y="466"/>
                      <a:pt x="171" y="481"/>
                      <a:pt x="62" y="698"/>
                    </a:cubicBezTo>
                    <a:cubicBezTo>
                      <a:pt x="72" y="699"/>
                      <a:pt x="82" y="700"/>
                      <a:pt x="90" y="700"/>
                    </a:cubicBezTo>
                    <a:cubicBezTo>
                      <a:pt x="218" y="700"/>
                      <a:pt x="219" y="598"/>
                      <a:pt x="248" y="497"/>
                    </a:cubicBezTo>
                    <a:cubicBezTo>
                      <a:pt x="264" y="481"/>
                      <a:pt x="279" y="466"/>
                      <a:pt x="295" y="450"/>
                    </a:cubicBezTo>
                    <a:cubicBezTo>
                      <a:pt x="295" y="450"/>
                      <a:pt x="310" y="357"/>
                      <a:pt x="326" y="279"/>
                    </a:cubicBezTo>
                    <a:cubicBezTo>
                      <a:pt x="341" y="202"/>
                      <a:pt x="357" y="124"/>
                      <a:pt x="357" y="124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27"/>
              <p:cNvSpPr/>
              <p:nvPr/>
            </p:nvSpPr>
            <p:spPr>
              <a:xfrm>
                <a:off x="3899350" y="75885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0"/>
                    </a:moveTo>
                    <a:lnTo>
                      <a:pt x="1" y="62"/>
                    </a:lnTo>
                    <a:cubicBezTo>
                      <a:pt x="16" y="47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27"/>
              <p:cNvSpPr/>
              <p:nvPr/>
            </p:nvSpPr>
            <p:spPr>
              <a:xfrm>
                <a:off x="3898975" y="75845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27"/>
              <p:cNvSpPr/>
              <p:nvPr/>
            </p:nvSpPr>
            <p:spPr>
              <a:xfrm>
                <a:off x="3909825" y="723950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1" y="1"/>
                    </a:moveTo>
                    <a:cubicBezTo>
                      <a:pt x="8" y="8"/>
                      <a:pt x="16" y="12"/>
                      <a:pt x="22" y="12"/>
                    </a:cubicBezTo>
                    <a:cubicBezTo>
                      <a:pt x="28" y="12"/>
                      <a:pt x="32" y="8"/>
                      <a:pt x="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27"/>
              <p:cNvSpPr/>
              <p:nvPr/>
            </p:nvSpPr>
            <p:spPr>
              <a:xfrm>
                <a:off x="3958300" y="689450"/>
                <a:ext cx="19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9" extrusionOk="0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47"/>
                      <a:pt x="47" y="78"/>
                      <a:pt x="78" y="109"/>
                    </a:cubicBezTo>
                    <a:cubicBezTo>
                      <a:pt x="78" y="109"/>
                      <a:pt x="78" y="93"/>
                      <a:pt x="78" y="93"/>
                    </a:cubicBezTo>
                    <a:cubicBezTo>
                      <a:pt x="47" y="62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27"/>
              <p:cNvSpPr/>
              <p:nvPr/>
            </p:nvSpPr>
            <p:spPr>
              <a:xfrm>
                <a:off x="3890050" y="763500"/>
                <a:ext cx="43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10" extrusionOk="0">
                    <a:moveTo>
                      <a:pt x="1" y="0"/>
                    </a:moveTo>
                    <a:cubicBezTo>
                      <a:pt x="63" y="32"/>
                      <a:pt x="109" y="78"/>
                      <a:pt x="156" y="109"/>
                    </a:cubicBezTo>
                    <a:cubicBezTo>
                      <a:pt x="171" y="109"/>
                      <a:pt x="156" y="94"/>
                      <a:pt x="140" y="78"/>
                    </a:cubicBezTo>
                    <a:cubicBezTo>
                      <a:pt x="109" y="47"/>
                      <a:pt x="78" y="32"/>
                      <a:pt x="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27"/>
              <p:cNvSpPr/>
              <p:nvPr/>
            </p:nvSpPr>
            <p:spPr>
              <a:xfrm>
                <a:off x="3884625" y="761175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32" y="31"/>
                      <a:pt x="47" y="47"/>
                      <a:pt x="78" y="62"/>
                    </a:cubicBezTo>
                    <a:lnTo>
                      <a:pt x="94" y="62"/>
                    </a:lnTo>
                    <a:cubicBezTo>
                      <a:pt x="78" y="62"/>
                      <a:pt x="78" y="62"/>
                      <a:pt x="78" y="47"/>
                    </a:cubicBezTo>
                    <a:cubicBezTo>
                      <a:pt x="47" y="31"/>
                      <a:pt x="32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27"/>
              <p:cNvSpPr/>
              <p:nvPr/>
            </p:nvSpPr>
            <p:spPr>
              <a:xfrm>
                <a:off x="3961800" y="6937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6" y="32"/>
                      <a:pt x="16" y="32"/>
                      <a:pt x="31" y="47"/>
                    </a:cubicBezTo>
                    <a:cubicBezTo>
                      <a:pt x="31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27"/>
              <p:cNvSpPr/>
              <p:nvPr/>
            </p:nvSpPr>
            <p:spPr>
              <a:xfrm>
                <a:off x="3791175" y="620800"/>
                <a:ext cx="186150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6019" extrusionOk="0">
                    <a:moveTo>
                      <a:pt x="4374" y="342"/>
                    </a:moveTo>
                    <a:lnTo>
                      <a:pt x="4374" y="342"/>
                    </a:lnTo>
                    <a:cubicBezTo>
                      <a:pt x="4343" y="404"/>
                      <a:pt x="4312" y="466"/>
                      <a:pt x="4297" y="513"/>
                    </a:cubicBezTo>
                    <a:lnTo>
                      <a:pt x="4219" y="497"/>
                    </a:lnTo>
                    <a:lnTo>
                      <a:pt x="4235" y="420"/>
                    </a:lnTo>
                    <a:cubicBezTo>
                      <a:pt x="4281" y="404"/>
                      <a:pt x="4328" y="373"/>
                      <a:pt x="4374" y="342"/>
                    </a:cubicBezTo>
                    <a:close/>
                    <a:moveTo>
                      <a:pt x="5507" y="859"/>
                    </a:moveTo>
                    <a:cubicBezTo>
                      <a:pt x="5524" y="859"/>
                      <a:pt x="5540" y="865"/>
                      <a:pt x="5553" y="885"/>
                    </a:cubicBezTo>
                    <a:cubicBezTo>
                      <a:pt x="5538" y="901"/>
                      <a:pt x="5522" y="932"/>
                      <a:pt x="5507" y="963"/>
                    </a:cubicBezTo>
                    <a:cubicBezTo>
                      <a:pt x="5472" y="988"/>
                      <a:pt x="5450" y="999"/>
                      <a:pt x="5435" y="999"/>
                    </a:cubicBezTo>
                    <a:cubicBezTo>
                      <a:pt x="5397" y="999"/>
                      <a:pt x="5414" y="930"/>
                      <a:pt x="5414" y="885"/>
                    </a:cubicBezTo>
                    <a:cubicBezTo>
                      <a:pt x="5429" y="885"/>
                      <a:pt x="5429" y="869"/>
                      <a:pt x="5445" y="869"/>
                    </a:cubicBezTo>
                    <a:cubicBezTo>
                      <a:pt x="5462" y="869"/>
                      <a:pt x="5485" y="859"/>
                      <a:pt x="5507" y="859"/>
                    </a:cubicBezTo>
                    <a:close/>
                    <a:moveTo>
                      <a:pt x="5367" y="994"/>
                    </a:moveTo>
                    <a:cubicBezTo>
                      <a:pt x="5367" y="1009"/>
                      <a:pt x="5383" y="1025"/>
                      <a:pt x="5367" y="1040"/>
                    </a:cubicBezTo>
                    <a:cubicBezTo>
                      <a:pt x="5367" y="1040"/>
                      <a:pt x="5367" y="1040"/>
                      <a:pt x="5367" y="1056"/>
                    </a:cubicBezTo>
                    <a:lnTo>
                      <a:pt x="5352" y="1025"/>
                    </a:lnTo>
                    <a:cubicBezTo>
                      <a:pt x="5352" y="1025"/>
                      <a:pt x="5352" y="1009"/>
                      <a:pt x="5367" y="994"/>
                    </a:cubicBezTo>
                    <a:close/>
                    <a:moveTo>
                      <a:pt x="6236" y="1211"/>
                    </a:moveTo>
                    <a:cubicBezTo>
                      <a:pt x="6228" y="1218"/>
                      <a:pt x="6224" y="1230"/>
                      <a:pt x="6220" y="1242"/>
                    </a:cubicBezTo>
                    <a:cubicBezTo>
                      <a:pt x="6229" y="1224"/>
                      <a:pt x="6236" y="1211"/>
                      <a:pt x="6236" y="1211"/>
                    </a:cubicBezTo>
                    <a:close/>
                    <a:moveTo>
                      <a:pt x="6220" y="1242"/>
                    </a:moveTo>
                    <a:lnTo>
                      <a:pt x="6220" y="1242"/>
                    </a:lnTo>
                    <a:cubicBezTo>
                      <a:pt x="6215" y="1251"/>
                      <a:pt x="6210" y="1262"/>
                      <a:pt x="6205" y="1273"/>
                    </a:cubicBezTo>
                    <a:cubicBezTo>
                      <a:pt x="6212" y="1265"/>
                      <a:pt x="6216" y="1253"/>
                      <a:pt x="6220" y="1242"/>
                    </a:cubicBezTo>
                    <a:close/>
                    <a:moveTo>
                      <a:pt x="5336" y="1164"/>
                    </a:moveTo>
                    <a:lnTo>
                      <a:pt x="5336" y="1164"/>
                    </a:lnTo>
                    <a:cubicBezTo>
                      <a:pt x="5367" y="1211"/>
                      <a:pt x="5398" y="1257"/>
                      <a:pt x="5445" y="1304"/>
                    </a:cubicBezTo>
                    <a:lnTo>
                      <a:pt x="5352" y="1211"/>
                    </a:lnTo>
                    <a:cubicBezTo>
                      <a:pt x="5352" y="1195"/>
                      <a:pt x="5336" y="1180"/>
                      <a:pt x="5336" y="1164"/>
                    </a:cubicBezTo>
                    <a:close/>
                    <a:moveTo>
                      <a:pt x="5910" y="1118"/>
                    </a:moveTo>
                    <a:lnTo>
                      <a:pt x="6143" y="1381"/>
                    </a:lnTo>
                    <a:cubicBezTo>
                      <a:pt x="6143" y="1397"/>
                      <a:pt x="6143" y="1412"/>
                      <a:pt x="6127" y="1428"/>
                    </a:cubicBezTo>
                    <a:lnTo>
                      <a:pt x="5987" y="1257"/>
                    </a:lnTo>
                    <a:lnTo>
                      <a:pt x="5972" y="1304"/>
                    </a:lnTo>
                    <a:lnTo>
                      <a:pt x="5817" y="1319"/>
                    </a:lnTo>
                    <a:cubicBezTo>
                      <a:pt x="5817" y="1195"/>
                      <a:pt x="5863" y="1149"/>
                      <a:pt x="5910" y="1118"/>
                    </a:cubicBezTo>
                    <a:close/>
                    <a:moveTo>
                      <a:pt x="6251" y="1847"/>
                    </a:moveTo>
                    <a:cubicBezTo>
                      <a:pt x="6298" y="1909"/>
                      <a:pt x="6344" y="1955"/>
                      <a:pt x="6375" y="1986"/>
                    </a:cubicBezTo>
                    <a:cubicBezTo>
                      <a:pt x="6375" y="2002"/>
                      <a:pt x="6360" y="2002"/>
                      <a:pt x="6360" y="2017"/>
                    </a:cubicBezTo>
                    <a:cubicBezTo>
                      <a:pt x="6313" y="1955"/>
                      <a:pt x="6267" y="1909"/>
                      <a:pt x="6220" y="1847"/>
                    </a:cubicBezTo>
                    <a:lnTo>
                      <a:pt x="6220" y="1847"/>
                    </a:lnTo>
                    <a:cubicBezTo>
                      <a:pt x="6236" y="1862"/>
                      <a:pt x="6251" y="1862"/>
                      <a:pt x="6251" y="1862"/>
                    </a:cubicBezTo>
                    <a:cubicBezTo>
                      <a:pt x="6251" y="1862"/>
                      <a:pt x="6251" y="1847"/>
                      <a:pt x="6251" y="1847"/>
                    </a:cubicBezTo>
                    <a:close/>
                    <a:moveTo>
                      <a:pt x="761" y="2529"/>
                    </a:moveTo>
                    <a:cubicBezTo>
                      <a:pt x="759" y="2535"/>
                      <a:pt x="758" y="2540"/>
                      <a:pt x="757" y="2546"/>
                    </a:cubicBezTo>
                    <a:lnTo>
                      <a:pt x="757" y="2546"/>
                    </a:lnTo>
                    <a:cubicBezTo>
                      <a:pt x="759" y="2540"/>
                      <a:pt x="761" y="2535"/>
                      <a:pt x="761" y="2529"/>
                    </a:cubicBezTo>
                    <a:close/>
                    <a:moveTo>
                      <a:pt x="326" y="2576"/>
                    </a:moveTo>
                    <a:cubicBezTo>
                      <a:pt x="337" y="2580"/>
                      <a:pt x="347" y="2583"/>
                      <a:pt x="357" y="2585"/>
                    </a:cubicBezTo>
                    <a:lnTo>
                      <a:pt x="357" y="2585"/>
                    </a:lnTo>
                    <a:cubicBezTo>
                      <a:pt x="346" y="2579"/>
                      <a:pt x="334" y="2576"/>
                      <a:pt x="326" y="2576"/>
                    </a:cubicBezTo>
                    <a:close/>
                    <a:moveTo>
                      <a:pt x="5693" y="668"/>
                    </a:moveTo>
                    <a:cubicBezTo>
                      <a:pt x="5677" y="683"/>
                      <a:pt x="5662" y="714"/>
                      <a:pt x="5646" y="730"/>
                    </a:cubicBezTo>
                    <a:cubicBezTo>
                      <a:pt x="5662" y="730"/>
                      <a:pt x="5693" y="730"/>
                      <a:pt x="5708" y="714"/>
                    </a:cubicBezTo>
                    <a:lnTo>
                      <a:pt x="6205" y="1288"/>
                    </a:lnTo>
                    <a:lnTo>
                      <a:pt x="7414" y="2700"/>
                    </a:lnTo>
                    <a:cubicBezTo>
                      <a:pt x="7399" y="2715"/>
                      <a:pt x="7399" y="2731"/>
                      <a:pt x="7399" y="2762"/>
                    </a:cubicBezTo>
                    <a:cubicBezTo>
                      <a:pt x="7408" y="2771"/>
                      <a:pt x="7416" y="2775"/>
                      <a:pt x="7422" y="2775"/>
                    </a:cubicBezTo>
                    <a:cubicBezTo>
                      <a:pt x="7438" y="2775"/>
                      <a:pt x="7445" y="2753"/>
                      <a:pt x="7445" y="2731"/>
                    </a:cubicBezTo>
                    <a:lnTo>
                      <a:pt x="6205" y="1273"/>
                    </a:lnTo>
                    <a:lnTo>
                      <a:pt x="5693" y="668"/>
                    </a:lnTo>
                    <a:close/>
                    <a:moveTo>
                      <a:pt x="4964" y="2746"/>
                    </a:moveTo>
                    <a:lnTo>
                      <a:pt x="4964" y="2746"/>
                    </a:lnTo>
                    <a:cubicBezTo>
                      <a:pt x="4948" y="2777"/>
                      <a:pt x="4948" y="2793"/>
                      <a:pt x="4917" y="2793"/>
                    </a:cubicBezTo>
                    <a:cubicBezTo>
                      <a:pt x="4933" y="2777"/>
                      <a:pt x="4948" y="2762"/>
                      <a:pt x="4964" y="2746"/>
                    </a:cubicBezTo>
                    <a:close/>
                    <a:moveTo>
                      <a:pt x="966" y="2740"/>
                    </a:moveTo>
                    <a:cubicBezTo>
                      <a:pt x="975" y="2740"/>
                      <a:pt x="984" y="2742"/>
                      <a:pt x="993" y="2746"/>
                    </a:cubicBezTo>
                    <a:cubicBezTo>
                      <a:pt x="978" y="2777"/>
                      <a:pt x="962" y="2793"/>
                      <a:pt x="931" y="2808"/>
                    </a:cubicBezTo>
                    <a:cubicBezTo>
                      <a:pt x="916" y="2793"/>
                      <a:pt x="916" y="2777"/>
                      <a:pt x="900" y="2762"/>
                    </a:cubicBezTo>
                    <a:cubicBezTo>
                      <a:pt x="922" y="2751"/>
                      <a:pt x="944" y="2740"/>
                      <a:pt x="966" y="2740"/>
                    </a:cubicBezTo>
                    <a:close/>
                    <a:moveTo>
                      <a:pt x="6561" y="3196"/>
                    </a:moveTo>
                    <a:lnTo>
                      <a:pt x="6546" y="3211"/>
                    </a:lnTo>
                    <a:cubicBezTo>
                      <a:pt x="6561" y="3211"/>
                      <a:pt x="6561" y="3211"/>
                      <a:pt x="6561" y="3196"/>
                    </a:cubicBezTo>
                    <a:close/>
                    <a:moveTo>
                      <a:pt x="6515" y="3180"/>
                    </a:moveTo>
                    <a:cubicBezTo>
                      <a:pt x="6515" y="3199"/>
                      <a:pt x="6520" y="3206"/>
                      <a:pt x="6531" y="3206"/>
                    </a:cubicBezTo>
                    <a:cubicBezTo>
                      <a:pt x="6538" y="3206"/>
                      <a:pt x="6548" y="3202"/>
                      <a:pt x="6561" y="3196"/>
                    </a:cubicBezTo>
                    <a:lnTo>
                      <a:pt x="6561" y="3196"/>
                    </a:lnTo>
                    <a:cubicBezTo>
                      <a:pt x="6561" y="3196"/>
                      <a:pt x="6561" y="3196"/>
                      <a:pt x="6561" y="3196"/>
                    </a:cubicBezTo>
                    <a:cubicBezTo>
                      <a:pt x="6573" y="3190"/>
                      <a:pt x="6587" y="3184"/>
                      <a:pt x="6601" y="3184"/>
                    </a:cubicBezTo>
                    <a:cubicBezTo>
                      <a:pt x="6623" y="3184"/>
                      <a:pt x="6645" y="3200"/>
                      <a:pt x="6654" y="3258"/>
                    </a:cubicBezTo>
                    <a:cubicBezTo>
                      <a:pt x="6654" y="3242"/>
                      <a:pt x="6654" y="3227"/>
                      <a:pt x="6654" y="3227"/>
                    </a:cubicBezTo>
                    <a:cubicBezTo>
                      <a:pt x="6670" y="3242"/>
                      <a:pt x="6701" y="3273"/>
                      <a:pt x="6716" y="3305"/>
                    </a:cubicBezTo>
                    <a:cubicBezTo>
                      <a:pt x="6592" y="3460"/>
                      <a:pt x="6437" y="3398"/>
                      <a:pt x="6329" y="3429"/>
                    </a:cubicBezTo>
                    <a:cubicBezTo>
                      <a:pt x="6329" y="3413"/>
                      <a:pt x="6329" y="3413"/>
                      <a:pt x="6329" y="3398"/>
                    </a:cubicBezTo>
                    <a:cubicBezTo>
                      <a:pt x="6360" y="3336"/>
                      <a:pt x="6375" y="3289"/>
                      <a:pt x="6391" y="3227"/>
                    </a:cubicBezTo>
                    <a:cubicBezTo>
                      <a:pt x="6422" y="3196"/>
                      <a:pt x="6468" y="3180"/>
                      <a:pt x="6515" y="3180"/>
                    </a:cubicBezTo>
                    <a:close/>
                    <a:moveTo>
                      <a:pt x="6051" y="3588"/>
                    </a:moveTo>
                    <a:cubicBezTo>
                      <a:pt x="6050" y="3588"/>
                      <a:pt x="6050" y="3591"/>
                      <a:pt x="6050" y="3599"/>
                    </a:cubicBezTo>
                    <a:cubicBezTo>
                      <a:pt x="6050" y="3615"/>
                      <a:pt x="6050" y="3615"/>
                      <a:pt x="6065" y="3615"/>
                    </a:cubicBezTo>
                    <a:lnTo>
                      <a:pt x="6050" y="3723"/>
                    </a:lnTo>
                    <a:lnTo>
                      <a:pt x="6143" y="3646"/>
                    </a:lnTo>
                    <a:cubicBezTo>
                      <a:pt x="6112" y="3646"/>
                      <a:pt x="6096" y="3615"/>
                      <a:pt x="6065" y="3599"/>
                    </a:cubicBezTo>
                    <a:cubicBezTo>
                      <a:pt x="6057" y="3591"/>
                      <a:pt x="6053" y="3588"/>
                      <a:pt x="6051" y="3588"/>
                    </a:cubicBezTo>
                    <a:close/>
                    <a:moveTo>
                      <a:pt x="3739" y="3723"/>
                    </a:moveTo>
                    <a:lnTo>
                      <a:pt x="3739" y="3723"/>
                    </a:lnTo>
                    <a:cubicBezTo>
                      <a:pt x="3739" y="3723"/>
                      <a:pt x="3739" y="3723"/>
                      <a:pt x="3739" y="3723"/>
                    </a:cubicBezTo>
                    <a:close/>
                    <a:moveTo>
                      <a:pt x="4840" y="3677"/>
                    </a:moveTo>
                    <a:lnTo>
                      <a:pt x="4840" y="3677"/>
                    </a:lnTo>
                    <a:cubicBezTo>
                      <a:pt x="4871" y="3708"/>
                      <a:pt x="4902" y="3723"/>
                      <a:pt x="4917" y="3739"/>
                    </a:cubicBezTo>
                    <a:cubicBezTo>
                      <a:pt x="4902" y="3739"/>
                      <a:pt x="4886" y="3739"/>
                      <a:pt x="4871" y="3754"/>
                    </a:cubicBezTo>
                    <a:lnTo>
                      <a:pt x="4840" y="3677"/>
                    </a:lnTo>
                    <a:close/>
                    <a:moveTo>
                      <a:pt x="3925" y="3506"/>
                    </a:moveTo>
                    <a:lnTo>
                      <a:pt x="3878" y="3677"/>
                    </a:lnTo>
                    <a:lnTo>
                      <a:pt x="3894" y="3677"/>
                    </a:lnTo>
                    <a:cubicBezTo>
                      <a:pt x="3863" y="3723"/>
                      <a:pt x="3847" y="3770"/>
                      <a:pt x="3816" y="3816"/>
                    </a:cubicBezTo>
                    <a:cubicBezTo>
                      <a:pt x="3739" y="3754"/>
                      <a:pt x="3677" y="3708"/>
                      <a:pt x="3661" y="3692"/>
                    </a:cubicBezTo>
                    <a:cubicBezTo>
                      <a:pt x="3677" y="3677"/>
                      <a:pt x="3692" y="3661"/>
                      <a:pt x="3708" y="3661"/>
                    </a:cubicBezTo>
                    <a:lnTo>
                      <a:pt x="3739" y="3723"/>
                    </a:lnTo>
                    <a:cubicBezTo>
                      <a:pt x="3723" y="3630"/>
                      <a:pt x="3816" y="3568"/>
                      <a:pt x="3925" y="3506"/>
                    </a:cubicBezTo>
                    <a:close/>
                    <a:moveTo>
                      <a:pt x="5491" y="3909"/>
                    </a:moveTo>
                    <a:cubicBezTo>
                      <a:pt x="5507" y="3925"/>
                      <a:pt x="5522" y="3940"/>
                      <a:pt x="5522" y="3971"/>
                    </a:cubicBezTo>
                    <a:lnTo>
                      <a:pt x="5398" y="4033"/>
                    </a:lnTo>
                    <a:lnTo>
                      <a:pt x="5367" y="4033"/>
                    </a:lnTo>
                    <a:cubicBezTo>
                      <a:pt x="5383" y="4002"/>
                      <a:pt x="5429" y="3971"/>
                      <a:pt x="5491" y="3909"/>
                    </a:cubicBezTo>
                    <a:close/>
                    <a:moveTo>
                      <a:pt x="4855" y="3816"/>
                    </a:moveTo>
                    <a:cubicBezTo>
                      <a:pt x="4917" y="3894"/>
                      <a:pt x="5103" y="3847"/>
                      <a:pt x="4995" y="4002"/>
                    </a:cubicBezTo>
                    <a:cubicBezTo>
                      <a:pt x="4995" y="3909"/>
                      <a:pt x="4871" y="3940"/>
                      <a:pt x="4824" y="3909"/>
                    </a:cubicBezTo>
                    <a:cubicBezTo>
                      <a:pt x="4793" y="3925"/>
                      <a:pt x="4778" y="3971"/>
                      <a:pt x="4778" y="4018"/>
                    </a:cubicBezTo>
                    <a:cubicBezTo>
                      <a:pt x="4762" y="4049"/>
                      <a:pt x="4731" y="4064"/>
                      <a:pt x="4700" y="4064"/>
                    </a:cubicBezTo>
                    <a:cubicBezTo>
                      <a:pt x="4716" y="4018"/>
                      <a:pt x="4731" y="3956"/>
                      <a:pt x="4747" y="3909"/>
                    </a:cubicBezTo>
                    <a:cubicBezTo>
                      <a:pt x="4778" y="3894"/>
                      <a:pt x="4809" y="3863"/>
                      <a:pt x="4855" y="3816"/>
                    </a:cubicBezTo>
                    <a:close/>
                    <a:moveTo>
                      <a:pt x="5119" y="4111"/>
                    </a:moveTo>
                    <a:cubicBezTo>
                      <a:pt x="5119" y="4111"/>
                      <a:pt x="5119" y="4127"/>
                      <a:pt x="5119" y="4127"/>
                    </a:cubicBezTo>
                    <a:cubicBezTo>
                      <a:pt x="5103" y="4142"/>
                      <a:pt x="5103" y="4158"/>
                      <a:pt x="5088" y="4158"/>
                    </a:cubicBezTo>
                    <a:cubicBezTo>
                      <a:pt x="5088" y="4142"/>
                      <a:pt x="5103" y="4127"/>
                      <a:pt x="5119" y="4111"/>
                    </a:cubicBezTo>
                    <a:close/>
                    <a:moveTo>
                      <a:pt x="5522" y="4033"/>
                    </a:moveTo>
                    <a:lnTo>
                      <a:pt x="5522" y="4033"/>
                    </a:lnTo>
                    <a:cubicBezTo>
                      <a:pt x="5507" y="4095"/>
                      <a:pt x="5491" y="4158"/>
                      <a:pt x="5491" y="4189"/>
                    </a:cubicBezTo>
                    <a:cubicBezTo>
                      <a:pt x="5476" y="4204"/>
                      <a:pt x="5460" y="4204"/>
                      <a:pt x="5445" y="4220"/>
                    </a:cubicBezTo>
                    <a:lnTo>
                      <a:pt x="5383" y="4080"/>
                    </a:lnTo>
                    <a:lnTo>
                      <a:pt x="5383" y="4080"/>
                    </a:lnTo>
                    <a:cubicBezTo>
                      <a:pt x="5397" y="4083"/>
                      <a:pt x="5410" y="4084"/>
                      <a:pt x="5421" y="4084"/>
                    </a:cubicBezTo>
                    <a:cubicBezTo>
                      <a:pt x="5472" y="4084"/>
                      <a:pt x="5497" y="4059"/>
                      <a:pt x="5522" y="4033"/>
                    </a:cubicBezTo>
                    <a:close/>
                    <a:moveTo>
                      <a:pt x="5414" y="4282"/>
                    </a:moveTo>
                    <a:cubicBezTo>
                      <a:pt x="5429" y="4282"/>
                      <a:pt x="5429" y="4282"/>
                      <a:pt x="5429" y="4297"/>
                    </a:cubicBezTo>
                    <a:lnTo>
                      <a:pt x="5383" y="4328"/>
                    </a:lnTo>
                    <a:cubicBezTo>
                      <a:pt x="5398" y="4313"/>
                      <a:pt x="5398" y="4297"/>
                      <a:pt x="5414" y="4282"/>
                    </a:cubicBezTo>
                    <a:close/>
                    <a:moveTo>
                      <a:pt x="3552" y="4359"/>
                    </a:moveTo>
                    <a:cubicBezTo>
                      <a:pt x="3552" y="4359"/>
                      <a:pt x="3552" y="4375"/>
                      <a:pt x="3537" y="4375"/>
                    </a:cubicBezTo>
                    <a:cubicBezTo>
                      <a:pt x="3537" y="4375"/>
                      <a:pt x="3537" y="4375"/>
                      <a:pt x="3537" y="4359"/>
                    </a:cubicBezTo>
                    <a:close/>
                    <a:moveTo>
                      <a:pt x="5305" y="4297"/>
                    </a:moveTo>
                    <a:cubicBezTo>
                      <a:pt x="5321" y="4313"/>
                      <a:pt x="5336" y="4328"/>
                      <a:pt x="5336" y="4359"/>
                    </a:cubicBezTo>
                    <a:lnTo>
                      <a:pt x="5305" y="4390"/>
                    </a:lnTo>
                    <a:cubicBezTo>
                      <a:pt x="5321" y="4344"/>
                      <a:pt x="5305" y="4328"/>
                      <a:pt x="5305" y="4297"/>
                    </a:cubicBezTo>
                    <a:close/>
                    <a:moveTo>
                      <a:pt x="4762" y="4390"/>
                    </a:moveTo>
                    <a:lnTo>
                      <a:pt x="4762" y="4390"/>
                    </a:lnTo>
                    <a:cubicBezTo>
                      <a:pt x="4760" y="4394"/>
                      <a:pt x="4758" y="4398"/>
                      <a:pt x="4757" y="4402"/>
                    </a:cubicBezTo>
                    <a:lnTo>
                      <a:pt x="4757" y="4402"/>
                    </a:lnTo>
                    <a:cubicBezTo>
                      <a:pt x="4760" y="4399"/>
                      <a:pt x="4762" y="4396"/>
                      <a:pt x="4762" y="4390"/>
                    </a:cubicBezTo>
                    <a:close/>
                    <a:moveTo>
                      <a:pt x="2793" y="4452"/>
                    </a:moveTo>
                    <a:cubicBezTo>
                      <a:pt x="2793" y="4467"/>
                      <a:pt x="2793" y="4468"/>
                      <a:pt x="2778" y="4468"/>
                    </a:cubicBezTo>
                    <a:lnTo>
                      <a:pt x="2778" y="4468"/>
                    </a:lnTo>
                    <a:cubicBezTo>
                      <a:pt x="2783" y="4463"/>
                      <a:pt x="2787" y="4457"/>
                      <a:pt x="2793" y="4452"/>
                    </a:cubicBezTo>
                    <a:close/>
                    <a:moveTo>
                      <a:pt x="5352" y="4064"/>
                    </a:moveTo>
                    <a:cubicBezTo>
                      <a:pt x="5445" y="4173"/>
                      <a:pt x="5290" y="4204"/>
                      <a:pt x="5274" y="4282"/>
                    </a:cubicBezTo>
                    <a:cubicBezTo>
                      <a:pt x="5290" y="4282"/>
                      <a:pt x="5290" y="4282"/>
                      <a:pt x="5305" y="4297"/>
                    </a:cubicBezTo>
                    <a:cubicBezTo>
                      <a:pt x="5274" y="4421"/>
                      <a:pt x="5197" y="4452"/>
                      <a:pt x="5165" y="4514"/>
                    </a:cubicBezTo>
                    <a:lnTo>
                      <a:pt x="5134" y="4514"/>
                    </a:lnTo>
                    <a:lnTo>
                      <a:pt x="5072" y="4313"/>
                    </a:lnTo>
                    <a:lnTo>
                      <a:pt x="5212" y="4251"/>
                    </a:lnTo>
                    <a:cubicBezTo>
                      <a:pt x="5197" y="4235"/>
                      <a:pt x="5197" y="4220"/>
                      <a:pt x="5197" y="4204"/>
                    </a:cubicBezTo>
                    <a:cubicBezTo>
                      <a:pt x="5274" y="4158"/>
                      <a:pt x="5290" y="4111"/>
                      <a:pt x="5321" y="4080"/>
                    </a:cubicBezTo>
                    <a:cubicBezTo>
                      <a:pt x="5336" y="4064"/>
                      <a:pt x="5336" y="4064"/>
                      <a:pt x="5352" y="4064"/>
                    </a:cubicBezTo>
                    <a:close/>
                    <a:moveTo>
                      <a:pt x="388" y="3475"/>
                    </a:moveTo>
                    <a:lnTo>
                      <a:pt x="388" y="3475"/>
                    </a:lnTo>
                    <a:cubicBezTo>
                      <a:pt x="373" y="3491"/>
                      <a:pt x="373" y="3506"/>
                      <a:pt x="358" y="3506"/>
                    </a:cubicBezTo>
                    <a:lnTo>
                      <a:pt x="1110" y="4538"/>
                    </a:lnTo>
                    <a:lnTo>
                      <a:pt x="373" y="3522"/>
                    </a:lnTo>
                    <a:cubicBezTo>
                      <a:pt x="373" y="3506"/>
                      <a:pt x="373" y="3491"/>
                      <a:pt x="388" y="3475"/>
                    </a:cubicBezTo>
                    <a:close/>
                    <a:moveTo>
                      <a:pt x="2281" y="4499"/>
                    </a:moveTo>
                    <a:cubicBezTo>
                      <a:pt x="2296" y="4514"/>
                      <a:pt x="2327" y="4530"/>
                      <a:pt x="2343" y="4545"/>
                    </a:cubicBezTo>
                    <a:lnTo>
                      <a:pt x="2327" y="4545"/>
                    </a:lnTo>
                    <a:cubicBezTo>
                      <a:pt x="2312" y="4530"/>
                      <a:pt x="2281" y="4530"/>
                      <a:pt x="2265" y="4514"/>
                    </a:cubicBezTo>
                    <a:cubicBezTo>
                      <a:pt x="2281" y="4499"/>
                      <a:pt x="2281" y="4499"/>
                      <a:pt x="2281" y="4499"/>
                    </a:cubicBezTo>
                    <a:close/>
                    <a:moveTo>
                      <a:pt x="2234" y="4545"/>
                    </a:moveTo>
                    <a:cubicBezTo>
                      <a:pt x="2234" y="4545"/>
                      <a:pt x="2250" y="4561"/>
                      <a:pt x="2265" y="4561"/>
                    </a:cubicBezTo>
                    <a:cubicBezTo>
                      <a:pt x="2265" y="4561"/>
                      <a:pt x="2265" y="4576"/>
                      <a:pt x="2250" y="4576"/>
                    </a:cubicBezTo>
                    <a:cubicBezTo>
                      <a:pt x="2250" y="4576"/>
                      <a:pt x="2250" y="4576"/>
                      <a:pt x="2250" y="4592"/>
                    </a:cubicBezTo>
                    <a:cubicBezTo>
                      <a:pt x="2250" y="4576"/>
                      <a:pt x="2234" y="4561"/>
                      <a:pt x="2219" y="4561"/>
                    </a:cubicBezTo>
                    <a:cubicBezTo>
                      <a:pt x="2234" y="4545"/>
                      <a:pt x="2234" y="4545"/>
                      <a:pt x="2234" y="4545"/>
                    </a:cubicBezTo>
                    <a:close/>
                    <a:moveTo>
                      <a:pt x="4762" y="4064"/>
                    </a:moveTo>
                    <a:lnTo>
                      <a:pt x="4778" y="4111"/>
                    </a:lnTo>
                    <a:cubicBezTo>
                      <a:pt x="4778" y="4127"/>
                      <a:pt x="4778" y="4127"/>
                      <a:pt x="4778" y="4127"/>
                    </a:cubicBezTo>
                    <a:cubicBezTo>
                      <a:pt x="4793" y="4142"/>
                      <a:pt x="4840" y="4173"/>
                      <a:pt x="4855" y="4204"/>
                    </a:cubicBezTo>
                    <a:cubicBezTo>
                      <a:pt x="4824" y="4220"/>
                      <a:pt x="4778" y="4235"/>
                      <a:pt x="4747" y="4235"/>
                    </a:cubicBezTo>
                    <a:cubicBezTo>
                      <a:pt x="4747" y="4251"/>
                      <a:pt x="4747" y="4266"/>
                      <a:pt x="4747" y="4282"/>
                    </a:cubicBezTo>
                    <a:cubicBezTo>
                      <a:pt x="4747" y="4297"/>
                      <a:pt x="4762" y="4313"/>
                      <a:pt x="4762" y="4328"/>
                    </a:cubicBezTo>
                    <a:cubicBezTo>
                      <a:pt x="4762" y="4359"/>
                      <a:pt x="4731" y="4390"/>
                      <a:pt x="4762" y="4390"/>
                    </a:cubicBezTo>
                    <a:lnTo>
                      <a:pt x="4809" y="4390"/>
                    </a:lnTo>
                    <a:cubicBezTo>
                      <a:pt x="4809" y="4390"/>
                      <a:pt x="4809" y="4390"/>
                      <a:pt x="4809" y="4375"/>
                    </a:cubicBezTo>
                    <a:lnTo>
                      <a:pt x="4933" y="4499"/>
                    </a:lnTo>
                    <a:cubicBezTo>
                      <a:pt x="4933" y="4452"/>
                      <a:pt x="4948" y="4437"/>
                      <a:pt x="4979" y="4421"/>
                    </a:cubicBezTo>
                    <a:cubicBezTo>
                      <a:pt x="4995" y="4468"/>
                      <a:pt x="4995" y="4514"/>
                      <a:pt x="4979" y="4576"/>
                    </a:cubicBezTo>
                    <a:lnTo>
                      <a:pt x="4809" y="4576"/>
                    </a:lnTo>
                    <a:cubicBezTo>
                      <a:pt x="4809" y="4592"/>
                      <a:pt x="4809" y="4592"/>
                      <a:pt x="4809" y="4592"/>
                    </a:cubicBezTo>
                    <a:cubicBezTo>
                      <a:pt x="4764" y="4532"/>
                      <a:pt x="4720" y="4487"/>
                      <a:pt x="4757" y="4402"/>
                    </a:cubicBezTo>
                    <a:lnTo>
                      <a:pt x="4757" y="4402"/>
                    </a:lnTo>
                    <a:cubicBezTo>
                      <a:pt x="4750" y="4408"/>
                      <a:pt x="4736" y="4411"/>
                      <a:pt x="4716" y="4421"/>
                    </a:cubicBezTo>
                    <a:cubicBezTo>
                      <a:pt x="4710" y="4438"/>
                      <a:pt x="4694" y="4445"/>
                      <a:pt x="4676" y="4445"/>
                    </a:cubicBezTo>
                    <a:cubicBezTo>
                      <a:pt x="4644" y="4445"/>
                      <a:pt x="4607" y="4425"/>
                      <a:pt x="4607" y="4406"/>
                    </a:cubicBezTo>
                    <a:cubicBezTo>
                      <a:pt x="4592" y="4452"/>
                      <a:pt x="4592" y="4468"/>
                      <a:pt x="4576" y="4483"/>
                    </a:cubicBezTo>
                    <a:lnTo>
                      <a:pt x="4607" y="4375"/>
                    </a:lnTo>
                    <a:lnTo>
                      <a:pt x="4638" y="4390"/>
                    </a:lnTo>
                    <a:cubicBezTo>
                      <a:pt x="4669" y="4313"/>
                      <a:pt x="4669" y="4220"/>
                      <a:pt x="4685" y="4127"/>
                    </a:cubicBezTo>
                    <a:lnTo>
                      <a:pt x="4762" y="4064"/>
                    </a:lnTo>
                    <a:close/>
                    <a:moveTo>
                      <a:pt x="4638" y="4623"/>
                    </a:moveTo>
                    <a:cubicBezTo>
                      <a:pt x="4638" y="4654"/>
                      <a:pt x="4623" y="4669"/>
                      <a:pt x="4592" y="4669"/>
                    </a:cubicBezTo>
                    <a:cubicBezTo>
                      <a:pt x="4592" y="4669"/>
                      <a:pt x="4576" y="4669"/>
                      <a:pt x="4576" y="4654"/>
                    </a:cubicBezTo>
                    <a:cubicBezTo>
                      <a:pt x="4592" y="4638"/>
                      <a:pt x="4607" y="4623"/>
                      <a:pt x="4638" y="4623"/>
                    </a:cubicBezTo>
                    <a:close/>
                    <a:moveTo>
                      <a:pt x="4824" y="4623"/>
                    </a:moveTo>
                    <a:cubicBezTo>
                      <a:pt x="4855" y="4623"/>
                      <a:pt x="4886" y="4623"/>
                      <a:pt x="4902" y="4638"/>
                    </a:cubicBezTo>
                    <a:cubicBezTo>
                      <a:pt x="4902" y="4669"/>
                      <a:pt x="4871" y="4685"/>
                      <a:pt x="4855" y="4685"/>
                    </a:cubicBezTo>
                    <a:cubicBezTo>
                      <a:pt x="4855" y="4669"/>
                      <a:pt x="4840" y="4638"/>
                      <a:pt x="4824" y="4623"/>
                    </a:cubicBezTo>
                    <a:close/>
                    <a:moveTo>
                      <a:pt x="2389" y="4669"/>
                    </a:moveTo>
                    <a:cubicBezTo>
                      <a:pt x="2420" y="4669"/>
                      <a:pt x="2436" y="4685"/>
                      <a:pt x="2451" y="4700"/>
                    </a:cubicBezTo>
                    <a:cubicBezTo>
                      <a:pt x="2451" y="4700"/>
                      <a:pt x="2451" y="4700"/>
                      <a:pt x="2436" y="4716"/>
                    </a:cubicBezTo>
                    <a:cubicBezTo>
                      <a:pt x="2420" y="4700"/>
                      <a:pt x="2405" y="4700"/>
                      <a:pt x="2389" y="4685"/>
                    </a:cubicBezTo>
                    <a:lnTo>
                      <a:pt x="2389" y="4669"/>
                    </a:lnTo>
                    <a:close/>
                    <a:moveTo>
                      <a:pt x="2870" y="4716"/>
                    </a:moveTo>
                    <a:lnTo>
                      <a:pt x="2855" y="4747"/>
                    </a:lnTo>
                    <a:lnTo>
                      <a:pt x="2856" y="4747"/>
                    </a:lnTo>
                    <a:cubicBezTo>
                      <a:pt x="2861" y="4738"/>
                      <a:pt x="2866" y="4728"/>
                      <a:pt x="2870" y="4716"/>
                    </a:cubicBezTo>
                    <a:close/>
                    <a:moveTo>
                      <a:pt x="2358" y="4731"/>
                    </a:moveTo>
                    <a:lnTo>
                      <a:pt x="2358" y="4731"/>
                    </a:lnTo>
                    <a:cubicBezTo>
                      <a:pt x="2374" y="4747"/>
                      <a:pt x="2389" y="4762"/>
                      <a:pt x="2405" y="4762"/>
                    </a:cubicBezTo>
                    <a:cubicBezTo>
                      <a:pt x="2389" y="4778"/>
                      <a:pt x="2389" y="4778"/>
                      <a:pt x="2389" y="4778"/>
                    </a:cubicBezTo>
                    <a:cubicBezTo>
                      <a:pt x="2358" y="4778"/>
                      <a:pt x="2358" y="4762"/>
                      <a:pt x="2358" y="4731"/>
                    </a:cubicBezTo>
                    <a:close/>
                    <a:moveTo>
                      <a:pt x="2778" y="4468"/>
                    </a:moveTo>
                    <a:lnTo>
                      <a:pt x="2778" y="4468"/>
                    </a:lnTo>
                    <a:cubicBezTo>
                      <a:pt x="2824" y="4468"/>
                      <a:pt x="2870" y="4468"/>
                      <a:pt x="2901" y="4483"/>
                    </a:cubicBezTo>
                    <a:cubicBezTo>
                      <a:pt x="2886" y="4561"/>
                      <a:pt x="2886" y="4654"/>
                      <a:pt x="2870" y="4747"/>
                    </a:cubicBezTo>
                    <a:lnTo>
                      <a:pt x="2856" y="4747"/>
                    </a:lnTo>
                    <a:cubicBezTo>
                      <a:pt x="2831" y="4791"/>
                      <a:pt x="2801" y="4802"/>
                      <a:pt x="2771" y="4802"/>
                    </a:cubicBezTo>
                    <a:cubicBezTo>
                      <a:pt x="2745" y="4802"/>
                      <a:pt x="2719" y="4793"/>
                      <a:pt x="2699" y="4793"/>
                    </a:cubicBezTo>
                    <a:cubicBezTo>
                      <a:pt x="2699" y="4793"/>
                      <a:pt x="2684" y="4809"/>
                      <a:pt x="2684" y="4809"/>
                    </a:cubicBezTo>
                    <a:cubicBezTo>
                      <a:pt x="2668" y="4793"/>
                      <a:pt x="2653" y="4778"/>
                      <a:pt x="2622" y="4762"/>
                    </a:cubicBezTo>
                    <a:cubicBezTo>
                      <a:pt x="2637" y="4762"/>
                      <a:pt x="2637" y="4747"/>
                      <a:pt x="2637" y="4747"/>
                    </a:cubicBezTo>
                    <a:cubicBezTo>
                      <a:pt x="2653" y="4762"/>
                      <a:pt x="2684" y="4778"/>
                      <a:pt x="2699" y="4793"/>
                    </a:cubicBezTo>
                    <a:cubicBezTo>
                      <a:pt x="2699" y="4762"/>
                      <a:pt x="2715" y="4716"/>
                      <a:pt x="2715" y="4685"/>
                    </a:cubicBezTo>
                    <a:cubicBezTo>
                      <a:pt x="2715" y="4669"/>
                      <a:pt x="2715" y="4669"/>
                      <a:pt x="2715" y="4669"/>
                    </a:cubicBezTo>
                    <a:cubicBezTo>
                      <a:pt x="2730" y="4654"/>
                      <a:pt x="2746" y="4638"/>
                      <a:pt x="2761" y="4638"/>
                    </a:cubicBezTo>
                    <a:cubicBezTo>
                      <a:pt x="2746" y="4638"/>
                      <a:pt x="2746" y="4607"/>
                      <a:pt x="2730" y="4592"/>
                    </a:cubicBezTo>
                    <a:cubicBezTo>
                      <a:pt x="2746" y="4576"/>
                      <a:pt x="2761" y="4576"/>
                      <a:pt x="2761" y="4561"/>
                    </a:cubicBezTo>
                    <a:cubicBezTo>
                      <a:pt x="2746" y="4561"/>
                      <a:pt x="2746" y="4561"/>
                      <a:pt x="2730" y="4545"/>
                    </a:cubicBezTo>
                    <a:cubicBezTo>
                      <a:pt x="2743" y="4519"/>
                      <a:pt x="2756" y="4494"/>
                      <a:pt x="2778" y="4468"/>
                    </a:cubicBezTo>
                    <a:close/>
                    <a:moveTo>
                      <a:pt x="2172" y="4607"/>
                    </a:moveTo>
                    <a:cubicBezTo>
                      <a:pt x="2188" y="4623"/>
                      <a:pt x="2203" y="4638"/>
                      <a:pt x="2219" y="4638"/>
                    </a:cubicBezTo>
                    <a:cubicBezTo>
                      <a:pt x="2188" y="4685"/>
                      <a:pt x="2157" y="4731"/>
                      <a:pt x="2110" y="4747"/>
                    </a:cubicBezTo>
                    <a:cubicBezTo>
                      <a:pt x="2110" y="4747"/>
                      <a:pt x="2126" y="4762"/>
                      <a:pt x="2157" y="4793"/>
                    </a:cubicBezTo>
                    <a:cubicBezTo>
                      <a:pt x="2126" y="4809"/>
                      <a:pt x="2095" y="4824"/>
                      <a:pt x="2064" y="4855"/>
                    </a:cubicBezTo>
                    <a:cubicBezTo>
                      <a:pt x="2064" y="4824"/>
                      <a:pt x="2048" y="4793"/>
                      <a:pt x="2017" y="4762"/>
                    </a:cubicBezTo>
                    <a:cubicBezTo>
                      <a:pt x="2064" y="4716"/>
                      <a:pt x="2110" y="4654"/>
                      <a:pt x="2172" y="4607"/>
                    </a:cubicBezTo>
                    <a:close/>
                    <a:moveTo>
                      <a:pt x="4793" y="4731"/>
                    </a:moveTo>
                    <a:cubicBezTo>
                      <a:pt x="4793" y="4747"/>
                      <a:pt x="4809" y="4762"/>
                      <a:pt x="4809" y="4778"/>
                    </a:cubicBezTo>
                    <a:cubicBezTo>
                      <a:pt x="4824" y="4762"/>
                      <a:pt x="4824" y="4762"/>
                      <a:pt x="4840" y="4747"/>
                    </a:cubicBezTo>
                    <a:cubicBezTo>
                      <a:pt x="4840" y="4762"/>
                      <a:pt x="4855" y="4762"/>
                      <a:pt x="4855" y="4778"/>
                    </a:cubicBezTo>
                    <a:lnTo>
                      <a:pt x="4809" y="4778"/>
                    </a:lnTo>
                    <a:cubicBezTo>
                      <a:pt x="4747" y="4793"/>
                      <a:pt x="4716" y="4824"/>
                      <a:pt x="4669" y="4840"/>
                    </a:cubicBezTo>
                    <a:cubicBezTo>
                      <a:pt x="4654" y="4855"/>
                      <a:pt x="4623" y="4855"/>
                      <a:pt x="4607" y="4855"/>
                    </a:cubicBezTo>
                    <a:lnTo>
                      <a:pt x="4638" y="4809"/>
                    </a:lnTo>
                    <a:lnTo>
                      <a:pt x="4669" y="4840"/>
                    </a:lnTo>
                    <a:cubicBezTo>
                      <a:pt x="4669" y="4793"/>
                      <a:pt x="4716" y="4747"/>
                      <a:pt x="4747" y="4731"/>
                    </a:cubicBezTo>
                    <a:close/>
                    <a:moveTo>
                      <a:pt x="2591" y="4793"/>
                    </a:moveTo>
                    <a:cubicBezTo>
                      <a:pt x="2622" y="4824"/>
                      <a:pt x="2653" y="4840"/>
                      <a:pt x="2684" y="4855"/>
                    </a:cubicBezTo>
                    <a:cubicBezTo>
                      <a:pt x="2684" y="4855"/>
                      <a:pt x="2684" y="4855"/>
                      <a:pt x="2684" y="4840"/>
                    </a:cubicBezTo>
                    <a:cubicBezTo>
                      <a:pt x="2684" y="4855"/>
                      <a:pt x="2684" y="4871"/>
                      <a:pt x="2699" y="4871"/>
                    </a:cubicBezTo>
                    <a:cubicBezTo>
                      <a:pt x="2684" y="4871"/>
                      <a:pt x="2684" y="4871"/>
                      <a:pt x="2684" y="4855"/>
                    </a:cubicBezTo>
                    <a:cubicBezTo>
                      <a:pt x="2684" y="4871"/>
                      <a:pt x="2668" y="4871"/>
                      <a:pt x="2668" y="4871"/>
                    </a:cubicBezTo>
                    <a:lnTo>
                      <a:pt x="2653" y="4855"/>
                    </a:lnTo>
                    <a:lnTo>
                      <a:pt x="2622" y="4824"/>
                    </a:lnTo>
                    <a:cubicBezTo>
                      <a:pt x="2622" y="4824"/>
                      <a:pt x="2622" y="4824"/>
                      <a:pt x="2622" y="4840"/>
                    </a:cubicBezTo>
                    <a:cubicBezTo>
                      <a:pt x="2606" y="4824"/>
                      <a:pt x="2591" y="4824"/>
                      <a:pt x="2560" y="4809"/>
                    </a:cubicBezTo>
                    <a:lnTo>
                      <a:pt x="2575" y="4809"/>
                    </a:lnTo>
                    <a:cubicBezTo>
                      <a:pt x="2575" y="4809"/>
                      <a:pt x="2575" y="4793"/>
                      <a:pt x="2591" y="4793"/>
                    </a:cubicBezTo>
                    <a:close/>
                    <a:moveTo>
                      <a:pt x="1753" y="4716"/>
                    </a:moveTo>
                    <a:cubicBezTo>
                      <a:pt x="1753" y="4747"/>
                      <a:pt x="1753" y="4762"/>
                      <a:pt x="1753" y="4793"/>
                    </a:cubicBezTo>
                    <a:lnTo>
                      <a:pt x="1846" y="4855"/>
                    </a:lnTo>
                    <a:cubicBezTo>
                      <a:pt x="1862" y="4871"/>
                      <a:pt x="1877" y="4886"/>
                      <a:pt x="1893" y="4902"/>
                    </a:cubicBezTo>
                    <a:lnTo>
                      <a:pt x="1660" y="4747"/>
                    </a:lnTo>
                    <a:cubicBezTo>
                      <a:pt x="1691" y="4731"/>
                      <a:pt x="1722" y="4716"/>
                      <a:pt x="1738" y="4716"/>
                    </a:cubicBezTo>
                    <a:close/>
                    <a:moveTo>
                      <a:pt x="2668" y="4871"/>
                    </a:moveTo>
                    <a:cubicBezTo>
                      <a:pt x="2684" y="4886"/>
                      <a:pt x="2684" y="4886"/>
                      <a:pt x="2699" y="4902"/>
                    </a:cubicBezTo>
                    <a:cubicBezTo>
                      <a:pt x="2699" y="4902"/>
                      <a:pt x="2699" y="4917"/>
                      <a:pt x="2699" y="4917"/>
                    </a:cubicBezTo>
                    <a:lnTo>
                      <a:pt x="2668" y="4871"/>
                    </a:lnTo>
                    <a:close/>
                    <a:moveTo>
                      <a:pt x="4561" y="4731"/>
                    </a:moveTo>
                    <a:lnTo>
                      <a:pt x="4561" y="4731"/>
                    </a:lnTo>
                    <a:cubicBezTo>
                      <a:pt x="4607" y="4793"/>
                      <a:pt x="4576" y="4824"/>
                      <a:pt x="4530" y="4855"/>
                    </a:cubicBezTo>
                    <a:cubicBezTo>
                      <a:pt x="4514" y="4855"/>
                      <a:pt x="4514" y="4840"/>
                      <a:pt x="4499" y="4840"/>
                    </a:cubicBezTo>
                    <a:lnTo>
                      <a:pt x="4499" y="4840"/>
                    </a:lnTo>
                    <a:cubicBezTo>
                      <a:pt x="4499" y="4840"/>
                      <a:pt x="4514" y="4855"/>
                      <a:pt x="4514" y="4855"/>
                    </a:cubicBezTo>
                    <a:cubicBezTo>
                      <a:pt x="4499" y="4886"/>
                      <a:pt x="4483" y="4917"/>
                      <a:pt x="4514" y="4949"/>
                    </a:cubicBezTo>
                    <a:cubicBezTo>
                      <a:pt x="4483" y="4949"/>
                      <a:pt x="4452" y="4949"/>
                      <a:pt x="4437" y="4964"/>
                    </a:cubicBezTo>
                    <a:lnTo>
                      <a:pt x="4421" y="4871"/>
                    </a:lnTo>
                    <a:cubicBezTo>
                      <a:pt x="4437" y="4871"/>
                      <a:pt x="4452" y="4855"/>
                      <a:pt x="4452" y="4840"/>
                    </a:cubicBezTo>
                    <a:cubicBezTo>
                      <a:pt x="4452" y="4824"/>
                      <a:pt x="4468" y="4809"/>
                      <a:pt x="4483" y="4793"/>
                    </a:cubicBezTo>
                    <a:lnTo>
                      <a:pt x="4561" y="4731"/>
                    </a:lnTo>
                    <a:close/>
                    <a:moveTo>
                      <a:pt x="2560" y="4886"/>
                    </a:moveTo>
                    <a:cubicBezTo>
                      <a:pt x="2575" y="4886"/>
                      <a:pt x="2591" y="4902"/>
                      <a:pt x="2606" y="4917"/>
                    </a:cubicBezTo>
                    <a:cubicBezTo>
                      <a:pt x="2606" y="4933"/>
                      <a:pt x="2591" y="4949"/>
                      <a:pt x="2575" y="4964"/>
                    </a:cubicBezTo>
                    <a:cubicBezTo>
                      <a:pt x="2575" y="4964"/>
                      <a:pt x="2575" y="4980"/>
                      <a:pt x="2560" y="4980"/>
                    </a:cubicBezTo>
                    <a:cubicBezTo>
                      <a:pt x="2560" y="4964"/>
                      <a:pt x="2544" y="4933"/>
                      <a:pt x="2544" y="4917"/>
                    </a:cubicBezTo>
                    <a:cubicBezTo>
                      <a:pt x="2544" y="4902"/>
                      <a:pt x="2560" y="4886"/>
                      <a:pt x="2560" y="4886"/>
                    </a:cubicBezTo>
                    <a:close/>
                    <a:moveTo>
                      <a:pt x="1971" y="4949"/>
                    </a:moveTo>
                    <a:lnTo>
                      <a:pt x="2017" y="4980"/>
                    </a:lnTo>
                    <a:cubicBezTo>
                      <a:pt x="2017" y="4980"/>
                      <a:pt x="2033" y="4995"/>
                      <a:pt x="2033" y="5011"/>
                    </a:cubicBezTo>
                    <a:lnTo>
                      <a:pt x="1971" y="4964"/>
                    </a:lnTo>
                    <a:lnTo>
                      <a:pt x="1971" y="4949"/>
                    </a:lnTo>
                    <a:close/>
                    <a:moveTo>
                      <a:pt x="4297" y="4995"/>
                    </a:moveTo>
                    <a:cubicBezTo>
                      <a:pt x="4328" y="5011"/>
                      <a:pt x="4359" y="5011"/>
                      <a:pt x="4374" y="5011"/>
                    </a:cubicBezTo>
                    <a:cubicBezTo>
                      <a:pt x="4359" y="5042"/>
                      <a:pt x="4328" y="5057"/>
                      <a:pt x="4297" y="5057"/>
                    </a:cubicBezTo>
                    <a:cubicBezTo>
                      <a:pt x="4297" y="5026"/>
                      <a:pt x="4297" y="5011"/>
                      <a:pt x="4297" y="4995"/>
                    </a:cubicBezTo>
                    <a:close/>
                    <a:moveTo>
                      <a:pt x="2405" y="5119"/>
                    </a:moveTo>
                    <a:lnTo>
                      <a:pt x="2389" y="5135"/>
                    </a:lnTo>
                    <a:cubicBezTo>
                      <a:pt x="2389" y="5135"/>
                      <a:pt x="2405" y="5135"/>
                      <a:pt x="2405" y="5119"/>
                    </a:cubicBezTo>
                    <a:close/>
                    <a:moveTo>
                      <a:pt x="4080" y="4871"/>
                    </a:moveTo>
                    <a:cubicBezTo>
                      <a:pt x="4126" y="4886"/>
                      <a:pt x="4157" y="4917"/>
                      <a:pt x="4204" y="4933"/>
                    </a:cubicBezTo>
                    <a:cubicBezTo>
                      <a:pt x="4235" y="4980"/>
                      <a:pt x="4266" y="5011"/>
                      <a:pt x="4281" y="5135"/>
                    </a:cubicBezTo>
                    <a:cubicBezTo>
                      <a:pt x="4188" y="5104"/>
                      <a:pt x="4095" y="5057"/>
                      <a:pt x="4002" y="5011"/>
                    </a:cubicBezTo>
                    <a:cubicBezTo>
                      <a:pt x="4018" y="4949"/>
                      <a:pt x="4049" y="4902"/>
                      <a:pt x="4080" y="4871"/>
                    </a:cubicBezTo>
                    <a:close/>
                    <a:moveTo>
                      <a:pt x="2513" y="4995"/>
                    </a:moveTo>
                    <a:cubicBezTo>
                      <a:pt x="2513" y="5011"/>
                      <a:pt x="2529" y="5011"/>
                      <a:pt x="2544" y="5026"/>
                    </a:cubicBezTo>
                    <a:cubicBezTo>
                      <a:pt x="2513" y="5057"/>
                      <a:pt x="2482" y="5104"/>
                      <a:pt x="2467" y="5135"/>
                    </a:cubicBezTo>
                    <a:lnTo>
                      <a:pt x="2451" y="5104"/>
                    </a:lnTo>
                    <a:cubicBezTo>
                      <a:pt x="2451" y="5135"/>
                      <a:pt x="2436" y="5150"/>
                      <a:pt x="2436" y="5166"/>
                    </a:cubicBezTo>
                    <a:lnTo>
                      <a:pt x="2389" y="5135"/>
                    </a:lnTo>
                    <a:lnTo>
                      <a:pt x="2203" y="5011"/>
                    </a:lnTo>
                    <a:cubicBezTo>
                      <a:pt x="2219" y="4995"/>
                      <a:pt x="2219" y="4995"/>
                      <a:pt x="2219" y="4995"/>
                    </a:cubicBezTo>
                    <a:cubicBezTo>
                      <a:pt x="2234" y="5073"/>
                      <a:pt x="2358" y="5011"/>
                      <a:pt x="2405" y="5119"/>
                    </a:cubicBezTo>
                    <a:cubicBezTo>
                      <a:pt x="2436" y="5073"/>
                      <a:pt x="2482" y="5042"/>
                      <a:pt x="2513" y="4995"/>
                    </a:cubicBezTo>
                    <a:close/>
                    <a:moveTo>
                      <a:pt x="2265" y="5150"/>
                    </a:moveTo>
                    <a:lnTo>
                      <a:pt x="2312" y="5181"/>
                    </a:lnTo>
                    <a:lnTo>
                      <a:pt x="2296" y="5181"/>
                    </a:lnTo>
                    <a:cubicBezTo>
                      <a:pt x="2281" y="5166"/>
                      <a:pt x="2265" y="5166"/>
                      <a:pt x="2265" y="5150"/>
                    </a:cubicBezTo>
                    <a:close/>
                    <a:moveTo>
                      <a:pt x="3987" y="5026"/>
                    </a:moveTo>
                    <a:cubicBezTo>
                      <a:pt x="4018" y="5104"/>
                      <a:pt x="4018" y="5181"/>
                      <a:pt x="3971" y="5243"/>
                    </a:cubicBezTo>
                    <a:cubicBezTo>
                      <a:pt x="3971" y="5166"/>
                      <a:pt x="3971" y="5104"/>
                      <a:pt x="3987" y="5026"/>
                    </a:cubicBezTo>
                    <a:close/>
                    <a:moveTo>
                      <a:pt x="2327" y="5197"/>
                    </a:moveTo>
                    <a:lnTo>
                      <a:pt x="2405" y="5243"/>
                    </a:lnTo>
                    <a:cubicBezTo>
                      <a:pt x="2405" y="5259"/>
                      <a:pt x="2405" y="5259"/>
                      <a:pt x="2405" y="5274"/>
                    </a:cubicBezTo>
                    <a:lnTo>
                      <a:pt x="2312" y="5212"/>
                    </a:lnTo>
                    <a:cubicBezTo>
                      <a:pt x="2312" y="5197"/>
                      <a:pt x="2327" y="5197"/>
                      <a:pt x="2327" y="5197"/>
                    </a:cubicBezTo>
                    <a:close/>
                    <a:moveTo>
                      <a:pt x="1769" y="5305"/>
                    </a:moveTo>
                    <a:lnTo>
                      <a:pt x="1738" y="5321"/>
                    </a:lnTo>
                    <a:cubicBezTo>
                      <a:pt x="1753" y="5321"/>
                      <a:pt x="1753" y="5321"/>
                      <a:pt x="1769" y="5305"/>
                    </a:cubicBezTo>
                    <a:close/>
                    <a:moveTo>
                      <a:pt x="3674" y="5349"/>
                    </a:moveTo>
                    <a:cubicBezTo>
                      <a:pt x="3670" y="5373"/>
                      <a:pt x="3672" y="5390"/>
                      <a:pt x="3679" y="5401"/>
                    </a:cubicBezTo>
                    <a:lnTo>
                      <a:pt x="3679" y="5401"/>
                    </a:lnTo>
                    <a:cubicBezTo>
                      <a:pt x="3678" y="5400"/>
                      <a:pt x="3677" y="5399"/>
                      <a:pt x="3677" y="5398"/>
                    </a:cubicBezTo>
                    <a:cubicBezTo>
                      <a:pt x="3665" y="5376"/>
                      <a:pt x="3670" y="5361"/>
                      <a:pt x="3674" y="5349"/>
                    </a:cubicBezTo>
                    <a:close/>
                    <a:moveTo>
                      <a:pt x="2265" y="5274"/>
                    </a:moveTo>
                    <a:cubicBezTo>
                      <a:pt x="2281" y="5305"/>
                      <a:pt x="2296" y="5321"/>
                      <a:pt x="2312" y="5352"/>
                    </a:cubicBezTo>
                    <a:cubicBezTo>
                      <a:pt x="2343" y="5321"/>
                      <a:pt x="2358" y="5305"/>
                      <a:pt x="2374" y="5305"/>
                    </a:cubicBezTo>
                    <a:cubicBezTo>
                      <a:pt x="2374" y="5290"/>
                      <a:pt x="2358" y="5290"/>
                      <a:pt x="2358" y="5274"/>
                    </a:cubicBezTo>
                    <a:lnTo>
                      <a:pt x="2358" y="5274"/>
                    </a:lnTo>
                    <a:lnTo>
                      <a:pt x="2389" y="5290"/>
                    </a:lnTo>
                    <a:cubicBezTo>
                      <a:pt x="2374" y="5290"/>
                      <a:pt x="2374" y="5290"/>
                      <a:pt x="2374" y="5305"/>
                    </a:cubicBezTo>
                    <a:cubicBezTo>
                      <a:pt x="2389" y="5321"/>
                      <a:pt x="2405" y="5336"/>
                      <a:pt x="2420" y="5352"/>
                    </a:cubicBezTo>
                    <a:cubicBezTo>
                      <a:pt x="2343" y="5398"/>
                      <a:pt x="2265" y="5445"/>
                      <a:pt x="2203" y="5460"/>
                    </a:cubicBezTo>
                    <a:cubicBezTo>
                      <a:pt x="2203" y="5383"/>
                      <a:pt x="2219" y="5321"/>
                      <a:pt x="2265" y="5274"/>
                    </a:cubicBezTo>
                    <a:close/>
                    <a:moveTo>
                      <a:pt x="2963" y="5460"/>
                    </a:moveTo>
                    <a:cubicBezTo>
                      <a:pt x="2948" y="5476"/>
                      <a:pt x="2932" y="5476"/>
                      <a:pt x="2917" y="5507"/>
                    </a:cubicBezTo>
                    <a:lnTo>
                      <a:pt x="2886" y="5476"/>
                    </a:lnTo>
                    <a:cubicBezTo>
                      <a:pt x="2901" y="5460"/>
                      <a:pt x="2932" y="5460"/>
                      <a:pt x="2963" y="5460"/>
                    </a:cubicBezTo>
                    <a:close/>
                    <a:moveTo>
                      <a:pt x="2870" y="5569"/>
                    </a:moveTo>
                    <a:lnTo>
                      <a:pt x="3196" y="5802"/>
                    </a:lnTo>
                    <a:cubicBezTo>
                      <a:pt x="3196" y="5771"/>
                      <a:pt x="3180" y="5740"/>
                      <a:pt x="3196" y="5708"/>
                    </a:cubicBezTo>
                    <a:cubicBezTo>
                      <a:pt x="3209" y="5689"/>
                      <a:pt x="3224" y="5680"/>
                      <a:pt x="3242" y="5680"/>
                    </a:cubicBezTo>
                    <a:cubicBezTo>
                      <a:pt x="3266" y="5680"/>
                      <a:pt x="3293" y="5697"/>
                      <a:pt x="3320" y="5724"/>
                    </a:cubicBezTo>
                    <a:cubicBezTo>
                      <a:pt x="3196" y="5755"/>
                      <a:pt x="3273" y="5833"/>
                      <a:pt x="3273" y="5895"/>
                    </a:cubicBezTo>
                    <a:lnTo>
                      <a:pt x="2839" y="5584"/>
                    </a:lnTo>
                    <a:cubicBezTo>
                      <a:pt x="2855" y="5584"/>
                      <a:pt x="2855" y="5584"/>
                      <a:pt x="2870" y="5569"/>
                    </a:cubicBezTo>
                    <a:close/>
                    <a:moveTo>
                      <a:pt x="577" y="2854"/>
                    </a:moveTo>
                    <a:cubicBezTo>
                      <a:pt x="581" y="2854"/>
                      <a:pt x="586" y="2854"/>
                      <a:pt x="590" y="2855"/>
                    </a:cubicBezTo>
                    <a:cubicBezTo>
                      <a:pt x="652" y="2932"/>
                      <a:pt x="714" y="3010"/>
                      <a:pt x="776" y="3087"/>
                    </a:cubicBezTo>
                    <a:lnTo>
                      <a:pt x="776" y="3103"/>
                    </a:lnTo>
                    <a:cubicBezTo>
                      <a:pt x="792" y="3134"/>
                      <a:pt x="807" y="3149"/>
                      <a:pt x="823" y="3165"/>
                    </a:cubicBezTo>
                    <a:cubicBezTo>
                      <a:pt x="823" y="3149"/>
                      <a:pt x="838" y="3118"/>
                      <a:pt x="854" y="3118"/>
                    </a:cubicBezTo>
                    <a:cubicBezTo>
                      <a:pt x="854" y="3134"/>
                      <a:pt x="900" y="3196"/>
                      <a:pt x="885" y="3242"/>
                    </a:cubicBezTo>
                    <a:cubicBezTo>
                      <a:pt x="869" y="3227"/>
                      <a:pt x="854" y="3196"/>
                      <a:pt x="823" y="3165"/>
                    </a:cubicBezTo>
                    <a:cubicBezTo>
                      <a:pt x="823" y="3211"/>
                      <a:pt x="823" y="3242"/>
                      <a:pt x="792" y="3258"/>
                    </a:cubicBezTo>
                    <a:cubicBezTo>
                      <a:pt x="838" y="3320"/>
                      <a:pt x="900" y="3398"/>
                      <a:pt x="947" y="3460"/>
                    </a:cubicBezTo>
                    <a:cubicBezTo>
                      <a:pt x="931" y="3491"/>
                      <a:pt x="916" y="3522"/>
                      <a:pt x="916" y="3568"/>
                    </a:cubicBezTo>
                    <a:cubicBezTo>
                      <a:pt x="978" y="3646"/>
                      <a:pt x="1040" y="3739"/>
                      <a:pt x="1102" y="3832"/>
                    </a:cubicBezTo>
                    <a:cubicBezTo>
                      <a:pt x="1086" y="3863"/>
                      <a:pt x="1055" y="3878"/>
                      <a:pt x="1040" y="3878"/>
                    </a:cubicBezTo>
                    <a:cubicBezTo>
                      <a:pt x="1117" y="3878"/>
                      <a:pt x="1133" y="3894"/>
                      <a:pt x="1164" y="3909"/>
                    </a:cubicBezTo>
                    <a:cubicBezTo>
                      <a:pt x="1211" y="3971"/>
                      <a:pt x="1257" y="4049"/>
                      <a:pt x="1319" y="4111"/>
                    </a:cubicBezTo>
                    <a:cubicBezTo>
                      <a:pt x="1226" y="4111"/>
                      <a:pt x="1102" y="4033"/>
                      <a:pt x="1055" y="4002"/>
                    </a:cubicBezTo>
                    <a:cubicBezTo>
                      <a:pt x="1024" y="4033"/>
                      <a:pt x="993" y="4064"/>
                      <a:pt x="978" y="4080"/>
                    </a:cubicBezTo>
                    <a:lnTo>
                      <a:pt x="1505" y="4809"/>
                    </a:lnTo>
                    <a:cubicBezTo>
                      <a:pt x="1536" y="4793"/>
                      <a:pt x="1583" y="4778"/>
                      <a:pt x="1629" y="4762"/>
                    </a:cubicBezTo>
                    <a:lnTo>
                      <a:pt x="1939" y="4980"/>
                    </a:lnTo>
                    <a:cubicBezTo>
                      <a:pt x="1955" y="4995"/>
                      <a:pt x="1971" y="5011"/>
                      <a:pt x="1971" y="5026"/>
                    </a:cubicBezTo>
                    <a:cubicBezTo>
                      <a:pt x="1971" y="5026"/>
                      <a:pt x="1971" y="5011"/>
                      <a:pt x="1971" y="5011"/>
                    </a:cubicBezTo>
                    <a:lnTo>
                      <a:pt x="2033" y="5042"/>
                    </a:lnTo>
                    <a:cubicBezTo>
                      <a:pt x="1993" y="5068"/>
                      <a:pt x="1965" y="5077"/>
                      <a:pt x="1942" y="5077"/>
                    </a:cubicBezTo>
                    <a:cubicBezTo>
                      <a:pt x="1911" y="5077"/>
                      <a:pt x="1889" y="5059"/>
                      <a:pt x="1862" y="5042"/>
                    </a:cubicBezTo>
                    <a:cubicBezTo>
                      <a:pt x="1846" y="5135"/>
                      <a:pt x="1784" y="5197"/>
                      <a:pt x="1707" y="5228"/>
                    </a:cubicBezTo>
                    <a:lnTo>
                      <a:pt x="637" y="3754"/>
                    </a:lnTo>
                    <a:cubicBezTo>
                      <a:pt x="761" y="3615"/>
                      <a:pt x="1009" y="3537"/>
                      <a:pt x="854" y="3367"/>
                    </a:cubicBezTo>
                    <a:lnTo>
                      <a:pt x="854" y="3367"/>
                    </a:lnTo>
                    <a:cubicBezTo>
                      <a:pt x="807" y="3413"/>
                      <a:pt x="730" y="3491"/>
                      <a:pt x="714" y="3599"/>
                    </a:cubicBezTo>
                    <a:lnTo>
                      <a:pt x="559" y="3444"/>
                    </a:lnTo>
                    <a:lnTo>
                      <a:pt x="559" y="3444"/>
                    </a:lnTo>
                    <a:cubicBezTo>
                      <a:pt x="466" y="3537"/>
                      <a:pt x="652" y="3568"/>
                      <a:pt x="559" y="3692"/>
                    </a:cubicBezTo>
                    <a:lnTo>
                      <a:pt x="590" y="3677"/>
                    </a:lnTo>
                    <a:lnTo>
                      <a:pt x="590" y="3677"/>
                    </a:lnTo>
                    <a:cubicBezTo>
                      <a:pt x="575" y="3692"/>
                      <a:pt x="575" y="3708"/>
                      <a:pt x="575" y="3708"/>
                    </a:cubicBezTo>
                    <a:lnTo>
                      <a:pt x="1738" y="5305"/>
                    </a:lnTo>
                    <a:cubicBezTo>
                      <a:pt x="1815" y="5212"/>
                      <a:pt x="1955" y="5150"/>
                      <a:pt x="2079" y="5073"/>
                    </a:cubicBezTo>
                    <a:lnTo>
                      <a:pt x="2157" y="5135"/>
                    </a:lnTo>
                    <a:cubicBezTo>
                      <a:pt x="2188" y="5166"/>
                      <a:pt x="2203" y="5197"/>
                      <a:pt x="2219" y="5228"/>
                    </a:cubicBezTo>
                    <a:cubicBezTo>
                      <a:pt x="2172" y="5243"/>
                      <a:pt x="2141" y="5259"/>
                      <a:pt x="2095" y="5290"/>
                    </a:cubicBezTo>
                    <a:lnTo>
                      <a:pt x="2188" y="5522"/>
                    </a:lnTo>
                    <a:cubicBezTo>
                      <a:pt x="2104" y="5574"/>
                      <a:pt x="2055" y="5594"/>
                      <a:pt x="2028" y="5594"/>
                    </a:cubicBezTo>
                    <a:cubicBezTo>
                      <a:pt x="1934" y="5594"/>
                      <a:pt x="2113" y="5346"/>
                      <a:pt x="2017" y="5346"/>
                    </a:cubicBezTo>
                    <a:cubicBezTo>
                      <a:pt x="2009" y="5346"/>
                      <a:pt x="1998" y="5348"/>
                      <a:pt x="1986" y="5352"/>
                    </a:cubicBezTo>
                    <a:cubicBezTo>
                      <a:pt x="1910" y="5413"/>
                      <a:pt x="1879" y="5489"/>
                      <a:pt x="1848" y="5550"/>
                    </a:cubicBezTo>
                    <a:lnTo>
                      <a:pt x="1848" y="5550"/>
                    </a:lnTo>
                    <a:lnTo>
                      <a:pt x="1110" y="4538"/>
                    </a:lnTo>
                    <a:lnTo>
                      <a:pt x="1846" y="5553"/>
                    </a:lnTo>
                    <a:cubicBezTo>
                      <a:pt x="1847" y="5552"/>
                      <a:pt x="1848" y="5551"/>
                      <a:pt x="1848" y="5550"/>
                    </a:cubicBezTo>
                    <a:lnTo>
                      <a:pt x="1848" y="5550"/>
                    </a:lnTo>
                    <a:lnTo>
                      <a:pt x="1862" y="5569"/>
                    </a:lnTo>
                    <a:cubicBezTo>
                      <a:pt x="1895" y="5547"/>
                      <a:pt x="1920" y="5537"/>
                      <a:pt x="1940" y="5537"/>
                    </a:cubicBezTo>
                    <a:cubicBezTo>
                      <a:pt x="2030" y="5537"/>
                      <a:pt x="1997" y="5735"/>
                      <a:pt x="2103" y="5735"/>
                    </a:cubicBezTo>
                    <a:cubicBezTo>
                      <a:pt x="2134" y="5735"/>
                      <a:pt x="2175" y="5719"/>
                      <a:pt x="2234" y="5677"/>
                    </a:cubicBezTo>
                    <a:lnTo>
                      <a:pt x="2234" y="5677"/>
                    </a:lnTo>
                    <a:cubicBezTo>
                      <a:pt x="2250" y="5802"/>
                      <a:pt x="2157" y="5910"/>
                      <a:pt x="2048" y="5957"/>
                    </a:cubicBezTo>
                    <a:lnTo>
                      <a:pt x="47" y="3211"/>
                    </a:lnTo>
                    <a:cubicBezTo>
                      <a:pt x="78" y="3180"/>
                      <a:pt x="109" y="3165"/>
                      <a:pt x="140" y="3149"/>
                    </a:cubicBezTo>
                    <a:cubicBezTo>
                      <a:pt x="311" y="3165"/>
                      <a:pt x="202" y="3273"/>
                      <a:pt x="218" y="3382"/>
                    </a:cubicBezTo>
                    <a:lnTo>
                      <a:pt x="1939" y="5740"/>
                    </a:lnTo>
                    <a:cubicBezTo>
                      <a:pt x="1955" y="5724"/>
                      <a:pt x="1955" y="5693"/>
                      <a:pt x="1939" y="5662"/>
                    </a:cubicBezTo>
                    <a:cubicBezTo>
                      <a:pt x="1939" y="5677"/>
                      <a:pt x="1924" y="5693"/>
                      <a:pt x="1908" y="5693"/>
                    </a:cubicBezTo>
                    <a:lnTo>
                      <a:pt x="264" y="3413"/>
                    </a:lnTo>
                    <a:cubicBezTo>
                      <a:pt x="311" y="3336"/>
                      <a:pt x="280" y="3320"/>
                      <a:pt x="249" y="3227"/>
                    </a:cubicBezTo>
                    <a:cubicBezTo>
                      <a:pt x="400" y="3121"/>
                      <a:pt x="419" y="2854"/>
                      <a:pt x="577" y="2854"/>
                    </a:cubicBezTo>
                    <a:close/>
                    <a:moveTo>
                      <a:pt x="4685" y="1"/>
                    </a:moveTo>
                    <a:cubicBezTo>
                      <a:pt x="4607" y="63"/>
                      <a:pt x="4545" y="110"/>
                      <a:pt x="4514" y="156"/>
                    </a:cubicBezTo>
                    <a:lnTo>
                      <a:pt x="4421" y="47"/>
                    </a:lnTo>
                    <a:lnTo>
                      <a:pt x="4235" y="141"/>
                    </a:lnTo>
                    <a:lnTo>
                      <a:pt x="4359" y="187"/>
                    </a:lnTo>
                    <a:cubicBezTo>
                      <a:pt x="4359" y="187"/>
                      <a:pt x="4281" y="249"/>
                      <a:pt x="4219" y="296"/>
                    </a:cubicBezTo>
                    <a:cubicBezTo>
                      <a:pt x="4157" y="358"/>
                      <a:pt x="4095" y="404"/>
                      <a:pt x="4095" y="404"/>
                    </a:cubicBezTo>
                    <a:cubicBezTo>
                      <a:pt x="4049" y="482"/>
                      <a:pt x="4049" y="497"/>
                      <a:pt x="4080" y="513"/>
                    </a:cubicBezTo>
                    <a:cubicBezTo>
                      <a:pt x="3971" y="621"/>
                      <a:pt x="4281" y="621"/>
                      <a:pt x="4142" y="807"/>
                    </a:cubicBezTo>
                    <a:cubicBezTo>
                      <a:pt x="4126" y="807"/>
                      <a:pt x="4111" y="823"/>
                      <a:pt x="4111" y="823"/>
                    </a:cubicBezTo>
                    <a:lnTo>
                      <a:pt x="4049" y="823"/>
                    </a:lnTo>
                    <a:cubicBezTo>
                      <a:pt x="4049" y="823"/>
                      <a:pt x="4049" y="807"/>
                      <a:pt x="4049" y="807"/>
                    </a:cubicBezTo>
                    <a:cubicBezTo>
                      <a:pt x="4067" y="799"/>
                      <a:pt x="4079" y="790"/>
                      <a:pt x="4093" y="790"/>
                    </a:cubicBezTo>
                    <a:cubicBezTo>
                      <a:pt x="4103" y="790"/>
                      <a:pt x="4113" y="794"/>
                      <a:pt x="4126" y="807"/>
                    </a:cubicBezTo>
                    <a:cubicBezTo>
                      <a:pt x="4143" y="713"/>
                      <a:pt x="4104" y="681"/>
                      <a:pt x="4039" y="681"/>
                    </a:cubicBezTo>
                    <a:cubicBezTo>
                      <a:pt x="3986" y="681"/>
                      <a:pt x="3917" y="702"/>
                      <a:pt x="3847" y="730"/>
                    </a:cubicBezTo>
                    <a:lnTo>
                      <a:pt x="3863" y="854"/>
                    </a:lnTo>
                    <a:cubicBezTo>
                      <a:pt x="3807" y="854"/>
                      <a:pt x="3753" y="847"/>
                      <a:pt x="3702" y="847"/>
                    </a:cubicBezTo>
                    <a:cubicBezTo>
                      <a:pt x="3624" y="847"/>
                      <a:pt x="3549" y="863"/>
                      <a:pt x="3475" y="947"/>
                    </a:cubicBezTo>
                    <a:cubicBezTo>
                      <a:pt x="3475" y="947"/>
                      <a:pt x="3444" y="1087"/>
                      <a:pt x="3428" y="1242"/>
                    </a:cubicBezTo>
                    <a:cubicBezTo>
                      <a:pt x="3413" y="1319"/>
                      <a:pt x="3397" y="1381"/>
                      <a:pt x="3397" y="1443"/>
                    </a:cubicBezTo>
                    <a:cubicBezTo>
                      <a:pt x="3366" y="1490"/>
                      <a:pt x="3335" y="1552"/>
                      <a:pt x="3304" y="1614"/>
                    </a:cubicBezTo>
                    <a:cubicBezTo>
                      <a:pt x="3299" y="1613"/>
                      <a:pt x="3294" y="1612"/>
                      <a:pt x="3288" y="1612"/>
                    </a:cubicBezTo>
                    <a:cubicBezTo>
                      <a:pt x="3247" y="1612"/>
                      <a:pt x="3208" y="1640"/>
                      <a:pt x="3175" y="1640"/>
                    </a:cubicBezTo>
                    <a:cubicBezTo>
                      <a:pt x="3151" y="1640"/>
                      <a:pt x="3131" y="1624"/>
                      <a:pt x="3118" y="1567"/>
                    </a:cubicBezTo>
                    <a:cubicBezTo>
                      <a:pt x="3072" y="1536"/>
                      <a:pt x="3087" y="1474"/>
                      <a:pt x="3165" y="1459"/>
                    </a:cubicBezTo>
                    <a:cubicBezTo>
                      <a:pt x="3180" y="1459"/>
                      <a:pt x="3180" y="1490"/>
                      <a:pt x="3196" y="1490"/>
                    </a:cubicBezTo>
                    <a:cubicBezTo>
                      <a:pt x="3165" y="1412"/>
                      <a:pt x="3118" y="1335"/>
                      <a:pt x="3010" y="1335"/>
                    </a:cubicBezTo>
                    <a:cubicBezTo>
                      <a:pt x="3087" y="1288"/>
                      <a:pt x="3103" y="1288"/>
                      <a:pt x="3118" y="1211"/>
                    </a:cubicBezTo>
                    <a:lnTo>
                      <a:pt x="3118" y="1211"/>
                    </a:lnTo>
                    <a:lnTo>
                      <a:pt x="3041" y="1257"/>
                    </a:lnTo>
                    <a:cubicBezTo>
                      <a:pt x="3134" y="1149"/>
                      <a:pt x="3227" y="885"/>
                      <a:pt x="3165" y="807"/>
                    </a:cubicBezTo>
                    <a:lnTo>
                      <a:pt x="3165" y="807"/>
                    </a:lnTo>
                    <a:cubicBezTo>
                      <a:pt x="3211" y="947"/>
                      <a:pt x="3041" y="885"/>
                      <a:pt x="2963" y="916"/>
                    </a:cubicBezTo>
                    <a:cubicBezTo>
                      <a:pt x="2990" y="863"/>
                      <a:pt x="3051" y="752"/>
                      <a:pt x="3008" y="752"/>
                    </a:cubicBezTo>
                    <a:cubicBezTo>
                      <a:pt x="3001" y="752"/>
                      <a:pt x="2992" y="754"/>
                      <a:pt x="2979" y="761"/>
                    </a:cubicBezTo>
                    <a:cubicBezTo>
                      <a:pt x="2979" y="815"/>
                      <a:pt x="2847" y="989"/>
                      <a:pt x="2941" y="989"/>
                    </a:cubicBezTo>
                    <a:cubicBezTo>
                      <a:pt x="2954" y="989"/>
                      <a:pt x="2971" y="986"/>
                      <a:pt x="2994" y="978"/>
                    </a:cubicBezTo>
                    <a:lnTo>
                      <a:pt x="2994" y="978"/>
                    </a:lnTo>
                    <a:cubicBezTo>
                      <a:pt x="2948" y="1056"/>
                      <a:pt x="2917" y="1180"/>
                      <a:pt x="2824" y="1195"/>
                    </a:cubicBezTo>
                    <a:cubicBezTo>
                      <a:pt x="2855" y="1071"/>
                      <a:pt x="2777" y="1071"/>
                      <a:pt x="2746" y="978"/>
                    </a:cubicBezTo>
                    <a:lnTo>
                      <a:pt x="2746" y="978"/>
                    </a:lnTo>
                    <a:cubicBezTo>
                      <a:pt x="2715" y="1102"/>
                      <a:pt x="2777" y="1180"/>
                      <a:pt x="2808" y="1226"/>
                    </a:cubicBezTo>
                    <a:cubicBezTo>
                      <a:pt x="2743" y="1241"/>
                      <a:pt x="2679" y="1244"/>
                      <a:pt x="2618" y="1244"/>
                    </a:cubicBezTo>
                    <a:cubicBezTo>
                      <a:pt x="2562" y="1244"/>
                      <a:pt x="2508" y="1241"/>
                      <a:pt x="2457" y="1241"/>
                    </a:cubicBezTo>
                    <a:cubicBezTo>
                      <a:pt x="2327" y="1241"/>
                      <a:pt x="2218" y="1260"/>
                      <a:pt x="2141" y="1397"/>
                    </a:cubicBezTo>
                    <a:cubicBezTo>
                      <a:pt x="2140" y="1399"/>
                      <a:pt x="2139" y="1401"/>
                      <a:pt x="2140" y="1401"/>
                    </a:cubicBezTo>
                    <a:cubicBezTo>
                      <a:pt x="2143" y="1401"/>
                      <a:pt x="2198" y="1322"/>
                      <a:pt x="2243" y="1322"/>
                    </a:cubicBezTo>
                    <a:cubicBezTo>
                      <a:pt x="2257" y="1322"/>
                      <a:pt x="2271" y="1330"/>
                      <a:pt x="2281" y="1350"/>
                    </a:cubicBezTo>
                    <a:cubicBezTo>
                      <a:pt x="2262" y="1452"/>
                      <a:pt x="2206" y="1473"/>
                      <a:pt x="2142" y="1473"/>
                    </a:cubicBezTo>
                    <a:cubicBezTo>
                      <a:pt x="2097" y="1473"/>
                      <a:pt x="2047" y="1463"/>
                      <a:pt x="2003" y="1463"/>
                    </a:cubicBezTo>
                    <a:cubicBezTo>
                      <a:pt x="1957" y="1463"/>
                      <a:pt x="1916" y="1474"/>
                      <a:pt x="1893" y="1521"/>
                    </a:cubicBezTo>
                    <a:lnTo>
                      <a:pt x="2033" y="1614"/>
                    </a:lnTo>
                    <a:cubicBezTo>
                      <a:pt x="2017" y="1676"/>
                      <a:pt x="1955" y="1769"/>
                      <a:pt x="1908" y="1816"/>
                    </a:cubicBezTo>
                    <a:cubicBezTo>
                      <a:pt x="1862" y="1785"/>
                      <a:pt x="1676" y="1800"/>
                      <a:pt x="1722" y="1692"/>
                    </a:cubicBezTo>
                    <a:lnTo>
                      <a:pt x="1722" y="1692"/>
                    </a:lnTo>
                    <a:cubicBezTo>
                      <a:pt x="1474" y="1785"/>
                      <a:pt x="1784" y="2095"/>
                      <a:pt x="1536" y="2234"/>
                    </a:cubicBezTo>
                    <a:cubicBezTo>
                      <a:pt x="1660" y="2188"/>
                      <a:pt x="1676" y="2172"/>
                      <a:pt x="1738" y="2095"/>
                    </a:cubicBezTo>
                    <a:lnTo>
                      <a:pt x="1738" y="2095"/>
                    </a:lnTo>
                    <a:cubicBezTo>
                      <a:pt x="1722" y="2234"/>
                      <a:pt x="1784" y="2172"/>
                      <a:pt x="1846" y="2265"/>
                    </a:cubicBezTo>
                    <a:cubicBezTo>
                      <a:pt x="1833" y="2260"/>
                      <a:pt x="1820" y="2258"/>
                      <a:pt x="1807" y="2258"/>
                    </a:cubicBezTo>
                    <a:cubicBezTo>
                      <a:pt x="1742" y="2258"/>
                      <a:pt x="1689" y="2315"/>
                      <a:pt x="1662" y="2315"/>
                    </a:cubicBezTo>
                    <a:cubicBezTo>
                      <a:pt x="1646" y="2315"/>
                      <a:pt x="1640" y="2295"/>
                      <a:pt x="1645" y="2234"/>
                    </a:cubicBezTo>
                    <a:lnTo>
                      <a:pt x="1645" y="2234"/>
                    </a:lnTo>
                    <a:cubicBezTo>
                      <a:pt x="1583" y="2281"/>
                      <a:pt x="1443" y="2374"/>
                      <a:pt x="1459" y="2451"/>
                    </a:cubicBezTo>
                    <a:lnTo>
                      <a:pt x="1552" y="2451"/>
                    </a:lnTo>
                    <a:cubicBezTo>
                      <a:pt x="1459" y="2529"/>
                      <a:pt x="1428" y="2669"/>
                      <a:pt x="1459" y="2793"/>
                    </a:cubicBezTo>
                    <a:cubicBezTo>
                      <a:pt x="1567" y="2684"/>
                      <a:pt x="1428" y="2529"/>
                      <a:pt x="1583" y="2436"/>
                    </a:cubicBezTo>
                    <a:cubicBezTo>
                      <a:pt x="1610" y="2430"/>
                      <a:pt x="1632" y="2428"/>
                      <a:pt x="1649" y="2428"/>
                    </a:cubicBezTo>
                    <a:cubicBezTo>
                      <a:pt x="1777" y="2428"/>
                      <a:pt x="1653" y="2564"/>
                      <a:pt x="1831" y="2591"/>
                    </a:cubicBezTo>
                    <a:lnTo>
                      <a:pt x="1877" y="2405"/>
                    </a:lnTo>
                    <a:lnTo>
                      <a:pt x="1800" y="2436"/>
                    </a:lnTo>
                    <a:cubicBezTo>
                      <a:pt x="1722" y="2296"/>
                      <a:pt x="2002" y="2296"/>
                      <a:pt x="1862" y="2157"/>
                    </a:cubicBezTo>
                    <a:lnTo>
                      <a:pt x="1862" y="2157"/>
                    </a:lnTo>
                    <a:cubicBezTo>
                      <a:pt x="1876" y="2158"/>
                      <a:pt x="1890" y="2158"/>
                      <a:pt x="1902" y="2158"/>
                    </a:cubicBezTo>
                    <a:cubicBezTo>
                      <a:pt x="2076" y="2158"/>
                      <a:pt x="2063" y="2063"/>
                      <a:pt x="2281" y="2048"/>
                    </a:cubicBezTo>
                    <a:cubicBezTo>
                      <a:pt x="2281" y="2017"/>
                      <a:pt x="2271" y="2006"/>
                      <a:pt x="2255" y="2006"/>
                    </a:cubicBezTo>
                    <a:cubicBezTo>
                      <a:pt x="2233" y="2006"/>
                      <a:pt x="2200" y="2030"/>
                      <a:pt x="2172" y="2048"/>
                    </a:cubicBezTo>
                    <a:cubicBezTo>
                      <a:pt x="2250" y="1986"/>
                      <a:pt x="2141" y="1847"/>
                      <a:pt x="2296" y="1847"/>
                    </a:cubicBezTo>
                    <a:cubicBezTo>
                      <a:pt x="2354" y="1835"/>
                      <a:pt x="2292" y="1772"/>
                      <a:pt x="2218" y="1772"/>
                    </a:cubicBezTo>
                    <a:cubicBezTo>
                      <a:pt x="2200" y="1772"/>
                      <a:pt x="2181" y="1776"/>
                      <a:pt x="2163" y="1785"/>
                    </a:cubicBezTo>
                    <a:lnTo>
                      <a:pt x="2163" y="1785"/>
                    </a:lnTo>
                    <a:cubicBezTo>
                      <a:pt x="2231" y="1736"/>
                      <a:pt x="2290" y="1656"/>
                      <a:pt x="2374" y="1614"/>
                    </a:cubicBezTo>
                    <a:lnTo>
                      <a:pt x="2203" y="1583"/>
                    </a:lnTo>
                    <a:lnTo>
                      <a:pt x="2296" y="1505"/>
                    </a:lnTo>
                    <a:lnTo>
                      <a:pt x="2172" y="1521"/>
                    </a:lnTo>
                    <a:cubicBezTo>
                      <a:pt x="2308" y="1385"/>
                      <a:pt x="2504" y="1249"/>
                      <a:pt x="2686" y="1249"/>
                    </a:cubicBezTo>
                    <a:cubicBezTo>
                      <a:pt x="2711" y="1249"/>
                      <a:pt x="2737" y="1252"/>
                      <a:pt x="2761" y="1257"/>
                    </a:cubicBezTo>
                    <a:cubicBezTo>
                      <a:pt x="2668" y="1490"/>
                      <a:pt x="2389" y="1660"/>
                      <a:pt x="2451" y="1893"/>
                    </a:cubicBezTo>
                    <a:cubicBezTo>
                      <a:pt x="2453" y="1894"/>
                      <a:pt x="2455" y="1894"/>
                      <a:pt x="2457" y="1894"/>
                    </a:cubicBezTo>
                    <a:cubicBezTo>
                      <a:pt x="2501" y="1894"/>
                      <a:pt x="2482" y="1747"/>
                      <a:pt x="2559" y="1747"/>
                    </a:cubicBezTo>
                    <a:cubicBezTo>
                      <a:pt x="2576" y="1747"/>
                      <a:pt x="2596" y="1753"/>
                      <a:pt x="2622" y="1769"/>
                    </a:cubicBezTo>
                    <a:lnTo>
                      <a:pt x="2591" y="1645"/>
                    </a:lnTo>
                    <a:cubicBezTo>
                      <a:pt x="2615" y="1596"/>
                      <a:pt x="2689" y="1498"/>
                      <a:pt x="2757" y="1498"/>
                    </a:cubicBezTo>
                    <a:cubicBezTo>
                      <a:pt x="2774" y="1498"/>
                      <a:pt x="2792" y="1505"/>
                      <a:pt x="2808" y="1521"/>
                    </a:cubicBezTo>
                    <a:cubicBezTo>
                      <a:pt x="2715" y="1707"/>
                      <a:pt x="2730" y="1816"/>
                      <a:pt x="2730" y="1955"/>
                    </a:cubicBezTo>
                    <a:cubicBezTo>
                      <a:pt x="2746" y="1971"/>
                      <a:pt x="2746" y="2002"/>
                      <a:pt x="2730" y="2017"/>
                    </a:cubicBezTo>
                    <a:lnTo>
                      <a:pt x="2715" y="2017"/>
                    </a:lnTo>
                    <a:cubicBezTo>
                      <a:pt x="2684" y="2064"/>
                      <a:pt x="2606" y="2110"/>
                      <a:pt x="2591" y="2157"/>
                    </a:cubicBezTo>
                    <a:cubicBezTo>
                      <a:pt x="2581" y="2162"/>
                      <a:pt x="2572" y="2164"/>
                      <a:pt x="2564" y="2164"/>
                    </a:cubicBezTo>
                    <a:cubicBezTo>
                      <a:pt x="2524" y="2164"/>
                      <a:pt x="2513" y="2105"/>
                      <a:pt x="2513" y="2079"/>
                    </a:cubicBezTo>
                    <a:cubicBezTo>
                      <a:pt x="2250" y="2110"/>
                      <a:pt x="2389" y="2482"/>
                      <a:pt x="2157" y="2545"/>
                    </a:cubicBezTo>
                    <a:cubicBezTo>
                      <a:pt x="2135" y="2517"/>
                      <a:pt x="2104" y="2511"/>
                      <a:pt x="2072" y="2511"/>
                    </a:cubicBezTo>
                    <a:cubicBezTo>
                      <a:pt x="2045" y="2511"/>
                      <a:pt x="2018" y="2516"/>
                      <a:pt x="1997" y="2516"/>
                    </a:cubicBezTo>
                    <a:cubicBezTo>
                      <a:pt x="1972" y="2516"/>
                      <a:pt x="1955" y="2510"/>
                      <a:pt x="1955" y="2482"/>
                    </a:cubicBezTo>
                    <a:cubicBezTo>
                      <a:pt x="1846" y="2545"/>
                      <a:pt x="1877" y="2684"/>
                      <a:pt x="1862" y="2777"/>
                    </a:cubicBezTo>
                    <a:cubicBezTo>
                      <a:pt x="1850" y="2770"/>
                      <a:pt x="1838" y="2767"/>
                      <a:pt x="1827" y="2767"/>
                    </a:cubicBezTo>
                    <a:cubicBezTo>
                      <a:pt x="1785" y="2767"/>
                      <a:pt x="1745" y="2804"/>
                      <a:pt x="1720" y="2804"/>
                    </a:cubicBezTo>
                    <a:cubicBezTo>
                      <a:pt x="1706" y="2804"/>
                      <a:pt x="1696" y="2794"/>
                      <a:pt x="1691" y="2762"/>
                    </a:cubicBezTo>
                    <a:lnTo>
                      <a:pt x="1691" y="2762"/>
                    </a:lnTo>
                    <a:lnTo>
                      <a:pt x="1707" y="2948"/>
                    </a:lnTo>
                    <a:cubicBezTo>
                      <a:pt x="1631" y="2948"/>
                      <a:pt x="1565" y="3041"/>
                      <a:pt x="1501" y="3041"/>
                    </a:cubicBezTo>
                    <a:cubicBezTo>
                      <a:pt x="1487" y="3041"/>
                      <a:pt x="1473" y="3037"/>
                      <a:pt x="1459" y="3025"/>
                    </a:cubicBezTo>
                    <a:lnTo>
                      <a:pt x="1459" y="3025"/>
                    </a:lnTo>
                    <a:cubicBezTo>
                      <a:pt x="1412" y="3087"/>
                      <a:pt x="1536" y="3165"/>
                      <a:pt x="1428" y="3180"/>
                    </a:cubicBezTo>
                    <a:cubicBezTo>
                      <a:pt x="1412" y="3165"/>
                      <a:pt x="1397" y="3149"/>
                      <a:pt x="1412" y="3149"/>
                    </a:cubicBezTo>
                    <a:cubicBezTo>
                      <a:pt x="1404" y="3147"/>
                      <a:pt x="1396" y="3146"/>
                      <a:pt x="1387" y="3146"/>
                    </a:cubicBezTo>
                    <a:cubicBezTo>
                      <a:pt x="1328" y="3146"/>
                      <a:pt x="1257" y="3192"/>
                      <a:pt x="1257" y="3273"/>
                    </a:cubicBezTo>
                    <a:cubicBezTo>
                      <a:pt x="1273" y="3270"/>
                      <a:pt x="1284" y="3269"/>
                      <a:pt x="1292" y="3269"/>
                    </a:cubicBezTo>
                    <a:cubicBezTo>
                      <a:pt x="1313" y="3269"/>
                      <a:pt x="1310" y="3278"/>
                      <a:pt x="1331" y="3278"/>
                    </a:cubicBezTo>
                    <a:cubicBezTo>
                      <a:pt x="1338" y="3278"/>
                      <a:pt x="1349" y="3277"/>
                      <a:pt x="1366" y="3273"/>
                    </a:cubicBezTo>
                    <a:lnTo>
                      <a:pt x="1366" y="3273"/>
                    </a:lnTo>
                    <a:cubicBezTo>
                      <a:pt x="1409" y="3317"/>
                      <a:pt x="1384" y="3430"/>
                      <a:pt x="1278" y="3430"/>
                    </a:cubicBezTo>
                    <a:cubicBezTo>
                      <a:pt x="1271" y="3430"/>
                      <a:pt x="1264" y="3429"/>
                      <a:pt x="1257" y="3429"/>
                    </a:cubicBezTo>
                    <a:cubicBezTo>
                      <a:pt x="1273" y="3227"/>
                      <a:pt x="1086" y="3351"/>
                      <a:pt x="1086" y="3258"/>
                    </a:cubicBezTo>
                    <a:cubicBezTo>
                      <a:pt x="1040" y="3273"/>
                      <a:pt x="1009" y="3320"/>
                      <a:pt x="978" y="3367"/>
                    </a:cubicBezTo>
                    <a:cubicBezTo>
                      <a:pt x="947" y="3336"/>
                      <a:pt x="916" y="3289"/>
                      <a:pt x="885" y="3258"/>
                    </a:cubicBezTo>
                    <a:cubicBezTo>
                      <a:pt x="885" y="3227"/>
                      <a:pt x="916" y="3180"/>
                      <a:pt x="931" y="3118"/>
                    </a:cubicBezTo>
                    <a:cubicBezTo>
                      <a:pt x="931" y="3134"/>
                      <a:pt x="947" y="3165"/>
                      <a:pt x="947" y="3180"/>
                    </a:cubicBezTo>
                    <a:cubicBezTo>
                      <a:pt x="962" y="3118"/>
                      <a:pt x="1040" y="3072"/>
                      <a:pt x="1102" y="3025"/>
                    </a:cubicBezTo>
                    <a:cubicBezTo>
                      <a:pt x="1102" y="3025"/>
                      <a:pt x="1102" y="3041"/>
                      <a:pt x="1102" y="3041"/>
                    </a:cubicBezTo>
                    <a:cubicBezTo>
                      <a:pt x="1149" y="3025"/>
                      <a:pt x="1164" y="2994"/>
                      <a:pt x="1195" y="2948"/>
                    </a:cubicBezTo>
                    <a:cubicBezTo>
                      <a:pt x="1257" y="2886"/>
                      <a:pt x="1319" y="2808"/>
                      <a:pt x="1319" y="2700"/>
                    </a:cubicBezTo>
                    <a:cubicBezTo>
                      <a:pt x="1319" y="2653"/>
                      <a:pt x="1288" y="2607"/>
                      <a:pt x="1257" y="2560"/>
                    </a:cubicBezTo>
                    <a:cubicBezTo>
                      <a:pt x="1273" y="2545"/>
                      <a:pt x="1288" y="2529"/>
                      <a:pt x="1288" y="2529"/>
                    </a:cubicBezTo>
                    <a:cubicBezTo>
                      <a:pt x="1211" y="2514"/>
                      <a:pt x="1195" y="2451"/>
                      <a:pt x="1211" y="2374"/>
                    </a:cubicBezTo>
                    <a:cubicBezTo>
                      <a:pt x="1211" y="2374"/>
                      <a:pt x="1211" y="2358"/>
                      <a:pt x="1211" y="2343"/>
                    </a:cubicBezTo>
                    <a:lnTo>
                      <a:pt x="1211" y="2327"/>
                    </a:lnTo>
                    <a:lnTo>
                      <a:pt x="1195" y="2327"/>
                    </a:lnTo>
                    <a:cubicBezTo>
                      <a:pt x="1180" y="2312"/>
                      <a:pt x="1180" y="2296"/>
                      <a:pt x="1149" y="2296"/>
                    </a:cubicBezTo>
                    <a:cubicBezTo>
                      <a:pt x="1133" y="2327"/>
                      <a:pt x="1086" y="2343"/>
                      <a:pt x="1055" y="2343"/>
                    </a:cubicBezTo>
                    <a:cubicBezTo>
                      <a:pt x="1024" y="2296"/>
                      <a:pt x="978" y="2265"/>
                      <a:pt x="947" y="2219"/>
                    </a:cubicBezTo>
                    <a:cubicBezTo>
                      <a:pt x="943" y="2216"/>
                      <a:pt x="938" y="2215"/>
                      <a:pt x="931" y="2215"/>
                    </a:cubicBezTo>
                    <a:cubicBezTo>
                      <a:pt x="867" y="2215"/>
                      <a:pt x="707" y="2354"/>
                      <a:pt x="792" y="2467"/>
                    </a:cubicBezTo>
                    <a:cubicBezTo>
                      <a:pt x="854" y="2467"/>
                      <a:pt x="854" y="2498"/>
                      <a:pt x="854" y="2529"/>
                    </a:cubicBezTo>
                    <a:cubicBezTo>
                      <a:pt x="854" y="2545"/>
                      <a:pt x="838" y="2560"/>
                      <a:pt x="838" y="2576"/>
                    </a:cubicBezTo>
                    <a:lnTo>
                      <a:pt x="792" y="2622"/>
                    </a:lnTo>
                    <a:lnTo>
                      <a:pt x="776" y="2638"/>
                    </a:lnTo>
                    <a:cubicBezTo>
                      <a:pt x="762" y="2624"/>
                      <a:pt x="748" y="2597"/>
                      <a:pt x="757" y="2546"/>
                    </a:cubicBezTo>
                    <a:lnTo>
                      <a:pt x="757" y="2546"/>
                    </a:lnTo>
                    <a:cubicBezTo>
                      <a:pt x="741" y="2587"/>
                      <a:pt x="673" y="2629"/>
                      <a:pt x="714" y="2684"/>
                    </a:cubicBezTo>
                    <a:lnTo>
                      <a:pt x="699" y="2684"/>
                    </a:lnTo>
                    <a:cubicBezTo>
                      <a:pt x="683" y="2653"/>
                      <a:pt x="683" y="2607"/>
                      <a:pt x="683" y="2560"/>
                    </a:cubicBezTo>
                    <a:cubicBezTo>
                      <a:pt x="656" y="2525"/>
                      <a:pt x="628" y="2512"/>
                      <a:pt x="600" y="2512"/>
                    </a:cubicBezTo>
                    <a:cubicBezTo>
                      <a:pt x="532" y="2512"/>
                      <a:pt x="461" y="2587"/>
                      <a:pt x="380" y="2587"/>
                    </a:cubicBezTo>
                    <a:cubicBezTo>
                      <a:pt x="372" y="2587"/>
                      <a:pt x="365" y="2586"/>
                      <a:pt x="357" y="2585"/>
                    </a:cubicBezTo>
                    <a:lnTo>
                      <a:pt x="357" y="2585"/>
                    </a:lnTo>
                    <a:cubicBezTo>
                      <a:pt x="369" y="2591"/>
                      <a:pt x="381" y="2599"/>
                      <a:pt x="389" y="2607"/>
                    </a:cubicBezTo>
                    <a:lnTo>
                      <a:pt x="280" y="2669"/>
                    </a:lnTo>
                    <a:cubicBezTo>
                      <a:pt x="290" y="2666"/>
                      <a:pt x="299" y="2665"/>
                      <a:pt x="308" y="2665"/>
                    </a:cubicBezTo>
                    <a:cubicBezTo>
                      <a:pt x="401" y="2665"/>
                      <a:pt x="385" y="2813"/>
                      <a:pt x="342" y="2870"/>
                    </a:cubicBezTo>
                    <a:cubicBezTo>
                      <a:pt x="318" y="2894"/>
                      <a:pt x="275" y="2947"/>
                      <a:pt x="250" y="2947"/>
                    </a:cubicBezTo>
                    <a:cubicBezTo>
                      <a:pt x="243" y="2947"/>
                      <a:pt x="237" y="2943"/>
                      <a:pt x="233" y="2932"/>
                    </a:cubicBezTo>
                    <a:lnTo>
                      <a:pt x="249" y="2855"/>
                    </a:lnTo>
                    <a:lnTo>
                      <a:pt x="249" y="2855"/>
                    </a:lnTo>
                    <a:cubicBezTo>
                      <a:pt x="140" y="2886"/>
                      <a:pt x="202" y="3087"/>
                      <a:pt x="63" y="3103"/>
                    </a:cubicBezTo>
                    <a:cubicBezTo>
                      <a:pt x="32" y="3072"/>
                      <a:pt x="32" y="3041"/>
                      <a:pt x="32" y="3010"/>
                    </a:cubicBezTo>
                    <a:cubicBezTo>
                      <a:pt x="32" y="3072"/>
                      <a:pt x="16" y="3118"/>
                      <a:pt x="1" y="3165"/>
                    </a:cubicBezTo>
                    <a:lnTo>
                      <a:pt x="2064" y="6019"/>
                    </a:lnTo>
                    <a:cubicBezTo>
                      <a:pt x="2141" y="5941"/>
                      <a:pt x="2219" y="5879"/>
                      <a:pt x="2296" y="5771"/>
                    </a:cubicBezTo>
                    <a:lnTo>
                      <a:pt x="2296" y="5771"/>
                    </a:lnTo>
                    <a:lnTo>
                      <a:pt x="2281" y="5988"/>
                    </a:lnTo>
                    <a:cubicBezTo>
                      <a:pt x="2327" y="5771"/>
                      <a:pt x="2575" y="5646"/>
                      <a:pt x="2808" y="5584"/>
                    </a:cubicBezTo>
                    <a:lnTo>
                      <a:pt x="3366" y="5988"/>
                    </a:lnTo>
                    <a:cubicBezTo>
                      <a:pt x="3428" y="5895"/>
                      <a:pt x="3506" y="5802"/>
                      <a:pt x="3568" y="5724"/>
                    </a:cubicBezTo>
                    <a:lnTo>
                      <a:pt x="3568" y="5848"/>
                    </a:lnTo>
                    <a:cubicBezTo>
                      <a:pt x="3770" y="5833"/>
                      <a:pt x="3785" y="5755"/>
                      <a:pt x="3754" y="5646"/>
                    </a:cubicBezTo>
                    <a:cubicBezTo>
                      <a:pt x="3661" y="5584"/>
                      <a:pt x="3584" y="5522"/>
                      <a:pt x="3490" y="5460"/>
                    </a:cubicBezTo>
                    <a:lnTo>
                      <a:pt x="3506" y="5460"/>
                    </a:lnTo>
                    <a:cubicBezTo>
                      <a:pt x="3506" y="5460"/>
                      <a:pt x="3506" y="5460"/>
                      <a:pt x="3506" y="5460"/>
                    </a:cubicBezTo>
                    <a:lnTo>
                      <a:pt x="3506" y="5460"/>
                    </a:lnTo>
                    <a:cubicBezTo>
                      <a:pt x="3521" y="5476"/>
                      <a:pt x="3537" y="5476"/>
                      <a:pt x="3552" y="5476"/>
                    </a:cubicBezTo>
                    <a:cubicBezTo>
                      <a:pt x="3615" y="5522"/>
                      <a:pt x="3677" y="5569"/>
                      <a:pt x="3739" y="5615"/>
                    </a:cubicBezTo>
                    <a:cubicBezTo>
                      <a:pt x="3739" y="5600"/>
                      <a:pt x="3723" y="5584"/>
                      <a:pt x="3723" y="5584"/>
                    </a:cubicBezTo>
                    <a:lnTo>
                      <a:pt x="3723" y="5584"/>
                    </a:lnTo>
                    <a:cubicBezTo>
                      <a:pt x="3754" y="5600"/>
                      <a:pt x="3785" y="5631"/>
                      <a:pt x="3816" y="5662"/>
                    </a:cubicBezTo>
                    <a:cubicBezTo>
                      <a:pt x="3832" y="5677"/>
                      <a:pt x="3863" y="5693"/>
                      <a:pt x="3878" y="5708"/>
                    </a:cubicBezTo>
                    <a:cubicBezTo>
                      <a:pt x="3889" y="5714"/>
                      <a:pt x="3899" y="5715"/>
                      <a:pt x="3909" y="5715"/>
                    </a:cubicBezTo>
                    <a:cubicBezTo>
                      <a:pt x="3928" y="5715"/>
                      <a:pt x="3945" y="5708"/>
                      <a:pt x="3956" y="5708"/>
                    </a:cubicBezTo>
                    <a:cubicBezTo>
                      <a:pt x="3878" y="5646"/>
                      <a:pt x="3785" y="5584"/>
                      <a:pt x="3708" y="5522"/>
                    </a:cubicBezTo>
                    <a:cubicBezTo>
                      <a:pt x="3692" y="5522"/>
                      <a:pt x="3692" y="5507"/>
                      <a:pt x="3692" y="5491"/>
                    </a:cubicBezTo>
                    <a:lnTo>
                      <a:pt x="3692" y="5491"/>
                    </a:lnTo>
                    <a:cubicBezTo>
                      <a:pt x="3801" y="5569"/>
                      <a:pt x="3894" y="5646"/>
                      <a:pt x="4002" y="5708"/>
                    </a:cubicBezTo>
                    <a:cubicBezTo>
                      <a:pt x="4018" y="5724"/>
                      <a:pt x="4080" y="5755"/>
                      <a:pt x="4095" y="5786"/>
                    </a:cubicBezTo>
                    <a:cubicBezTo>
                      <a:pt x="4126" y="5802"/>
                      <a:pt x="4157" y="5833"/>
                      <a:pt x="4188" y="5848"/>
                    </a:cubicBezTo>
                    <a:cubicBezTo>
                      <a:pt x="4188" y="5833"/>
                      <a:pt x="4188" y="5802"/>
                      <a:pt x="4188" y="5771"/>
                    </a:cubicBezTo>
                    <a:cubicBezTo>
                      <a:pt x="3978" y="5665"/>
                      <a:pt x="3870" y="5560"/>
                      <a:pt x="3694" y="5413"/>
                    </a:cubicBezTo>
                    <a:lnTo>
                      <a:pt x="3694" y="5413"/>
                    </a:lnTo>
                    <a:cubicBezTo>
                      <a:pt x="3700" y="5416"/>
                      <a:pt x="3708" y="5417"/>
                      <a:pt x="3717" y="5417"/>
                    </a:cubicBezTo>
                    <a:cubicBezTo>
                      <a:pt x="3762" y="5417"/>
                      <a:pt x="3833" y="5385"/>
                      <a:pt x="3894" y="5367"/>
                    </a:cubicBezTo>
                    <a:cubicBezTo>
                      <a:pt x="3909" y="5383"/>
                      <a:pt x="3909" y="5398"/>
                      <a:pt x="3925" y="5429"/>
                    </a:cubicBezTo>
                    <a:cubicBezTo>
                      <a:pt x="3909" y="5414"/>
                      <a:pt x="3894" y="5398"/>
                      <a:pt x="3863" y="5398"/>
                    </a:cubicBezTo>
                    <a:cubicBezTo>
                      <a:pt x="3832" y="5476"/>
                      <a:pt x="3940" y="5569"/>
                      <a:pt x="4033" y="5600"/>
                    </a:cubicBezTo>
                    <a:lnTo>
                      <a:pt x="4018" y="5553"/>
                    </a:lnTo>
                    <a:lnTo>
                      <a:pt x="4142" y="5584"/>
                    </a:lnTo>
                    <a:cubicBezTo>
                      <a:pt x="3956" y="5445"/>
                      <a:pt x="4142" y="5383"/>
                      <a:pt x="4126" y="5259"/>
                    </a:cubicBezTo>
                    <a:lnTo>
                      <a:pt x="4126" y="5259"/>
                    </a:lnTo>
                    <a:cubicBezTo>
                      <a:pt x="4156" y="5362"/>
                      <a:pt x="4298" y="5508"/>
                      <a:pt x="4177" y="5508"/>
                    </a:cubicBezTo>
                    <a:cubicBezTo>
                      <a:pt x="4171" y="5508"/>
                      <a:pt x="4165" y="5508"/>
                      <a:pt x="4157" y="5507"/>
                    </a:cubicBezTo>
                    <a:lnTo>
                      <a:pt x="4157" y="5507"/>
                    </a:lnTo>
                    <a:lnTo>
                      <a:pt x="4250" y="5569"/>
                    </a:lnTo>
                    <a:cubicBezTo>
                      <a:pt x="4235" y="5615"/>
                      <a:pt x="4111" y="5600"/>
                      <a:pt x="4204" y="5677"/>
                    </a:cubicBezTo>
                    <a:lnTo>
                      <a:pt x="4204" y="5615"/>
                    </a:lnTo>
                    <a:lnTo>
                      <a:pt x="4266" y="5646"/>
                    </a:lnTo>
                    <a:cubicBezTo>
                      <a:pt x="4281" y="5615"/>
                      <a:pt x="4235" y="5507"/>
                      <a:pt x="4312" y="5507"/>
                    </a:cubicBezTo>
                    <a:cubicBezTo>
                      <a:pt x="4281" y="5429"/>
                      <a:pt x="4204" y="5321"/>
                      <a:pt x="4312" y="5228"/>
                    </a:cubicBezTo>
                    <a:lnTo>
                      <a:pt x="4328" y="5243"/>
                    </a:lnTo>
                    <a:cubicBezTo>
                      <a:pt x="4204" y="5042"/>
                      <a:pt x="4592" y="5135"/>
                      <a:pt x="4576" y="5011"/>
                    </a:cubicBezTo>
                    <a:cubicBezTo>
                      <a:pt x="4561" y="4995"/>
                      <a:pt x="4545" y="4980"/>
                      <a:pt x="4530" y="4964"/>
                    </a:cubicBezTo>
                    <a:lnTo>
                      <a:pt x="4576" y="4902"/>
                    </a:lnTo>
                    <a:cubicBezTo>
                      <a:pt x="4607" y="4964"/>
                      <a:pt x="4623" y="5057"/>
                      <a:pt x="4623" y="5088"/>
                    </a:cubicBezTo>
                    <a:lnTo>
                      <a:pt x="4886" y="5073"/>
                    </a:lnTo>
                    <a:cubicBezTo>
                      <a:pt x="4964" y="4917"/>
                      <a:pt x="5088" y="4840"/>
                      <a:pt x="5197" y="4700"/>
                    </a:cubicBezTo>
                    <a:cubicBezTo>
                      <a:pt x="5259" y="4669"/>
                      <a:pt x="5290" y="4607"/>
                      <a:pt x="5367" y="4607"/>
                    </a:cubicBezTo>
                    <a:cubicBezTo>
                      <a:pt x="5321" y="4592"/>
                      <a:pt x="5305" y="4576"/>
                      <a:pt x="5290" y="4576"/>
                    </a:cubicBezTo>
                    <a:cubicBezTo>
                      <a:pt x="5305" y="4545"/>
                      <a:pt x="5321" y="4530"/>
                      <a:pt x="5321" y="4499"/>
                    </a:cubicBezTo>
                    <a:lnTo>
                      <a:pt x="5367" y="4561"/>
                    </a:lnTo>
                    <a:cubicBezTo>
                      <a:pt x="5414" y="4545"/>
                      <a:pt x="5445" y="4530"/>
                      <a:pt x="5476" y="4514"/>
                    </a:cubicBezTo>
                    <a:cubicBezTo>
                      <a:pt x="5476" y="4537"/>
                      <a:pt x="5484" y="4551"/>
                      <a:pt x="5507" y="4551"/>
                    </a:cubicBezTo>
                    <a:cubicBezTo>
                      <a:pt x="5515" y="4551"/>
                      <a:pt x="5525" y="4549"/>
                      <a:pt x="5538" y="4545"/>
                    </a:cubicBezTo>
                    <a:cubicBezTo>
                      <a:pt x="5646" y="4359"/>
                      <a:pt x="5739" y="4220"/>
                      <a:pt x="5693" y="3940"/>
                    </a:cubicBezTo>
                    <a:lnTo>
                      <a:pt x="5693" y="3940"/>
                    </a:lnTo>
                    <a:cubicBezTo>
                      <a:pt x="5662" y="3987"/>
                      <a:pt x="5631" y="4049"/>
                      <a:pt x="5600" y="4095"/>
                    </a:cubicBezTo>
                    <a:cubicBezTo>
                      <a:pt x="5600" y="4049"/>
                      <a:pt x="5584" y="4002"/>
                      <a:pt x="5584" y="3956"/>
                    </a:cubicBezTo>
                    <a:cubicBezTo>
                      <a:pt x="5600" y="3940"/>
                      <a:pt x="5615" y="3925"/>
                      <a:pt x="5631" y="3909"/>
                    </a:cubicBezTo>
                    <a:lnTo>
                      <a:pt x="5631" y="3909"/>
                    </a:lnTo>
                    <a:lnTo>
                      <a:pt x="5584" y="3940"/>
                    </a:lnTo>
                    <a:cubicBezTo>
                      <a:pt x="5584" y="3847"/>
                      <a:pt x="5600" y="3754"/>
                      <a:pt x="5677" y="3661"/>
                    </a:cubicBezTo>
                    <a:cubicBezTo>
                      <a:pt x="5677" y="3677"/>
                      <a:pt x="5693" y="3677"/>
                      <a:pt x="5708" y="3677"/>
                    </a:cubicBezTo>
                    <a:cubicBezTo>
                      <a:pt x="5712" y="3676"/>
                      <a:pt x="5715" y="3676"/>
                      <a:pt x="5719" y="3676"/>
                    </a:cubicBezTo>
                    <a:cubicBezTo>
                      <a:pt x="5786" y="3676"/>
                      <a:pt x="5789" y="3819"/>
                      <a:pt x="5848" y="3863"/>
                    </a:cubicBezTo>
                    <a:cubicBezTo>
                      <a:pt x="5925" y="3770"/>
                      <a:pt x="5817" y="3661"/>
                      <a:pt x="5879" y="3568"/>
                    </a:cubicBezTo>
                    <a:cubicBezTo>
                      <a:pt x="5910" y="3568"/>
                      <a:pt x="5910" y="3568"/>
                      <a:pt x="5925" y="3584"/>
                    </a:cubicBezTo>
                    <a:cubicBezTo>
                      <a:pt x="5863" y="3661"/>
                      <a:pt x="5879" y="3692"/>
                      <a:pt x="5941" y="3692"/>
                    </a:cubicBezTo>
                    <a:lnTo>
                      <a:pt x="5941" y="3708"/>
                    </a:lnTo>
                    <a:lnTo>
                      <a:pt x="6003" y="3708"/>
                    </a:lnTo>
                    <a:cubicBezTo>
                      <a:pt x="6003" y="3708"/>
                      <a:pt x="6003" y="3692"/>
                      <a:pt x="6003" y="3692"/>
                    </a:cubicBezTo>
                    <a:lnTo>
                      <a:pt x="6019" y="3677"/>
                    </a:lnTo>
                    <a:lnTo>
                      <a:pt x="6003" y="3615"/>
                    </a:lnTo>
                    <a:lnTo>
                      <a:pt x="5987" y="3615"/>
                    </a:lnTo>
                    <a:cubicBezTo>
                      <a:pt x="5987" y="3584"/>
                      <a:pt x="5987" y="3537"/>
                      <a:pt x="5987" y="3506"/>
                    </a:cubicBezTo>
                    <a:cubicBezTo>
                      <a:pt x="6003" y="3491"/>
                      <a:pt x="6019" y="3491"/>
                      <a:pt x="6050" y="3491"/>
                    </a:cubicBezTo>
                    <a:cubicBezTo>
                      <a:pt x="6061" y="3487"/>
                      <a:pt x="6072" y="3485"/>
                      <a:pt x="6081" y="3485"/>
                    </a:cubicBezTo>
                    <a:cubicBezTo>
                      <a:pt x="6109" y="3485"/>
                      <a:pt x="6123" y="3502"/>
                      <a:pt x="6112" y="3537"/>
                    </a:cubicBezTo>
                    <a:cubicBezTo>
                      <a:pt x="6096" y="3553"/>
                      <a:pt x="6081" y="3584"/>
                      <a:pt x="6065" y="3599"/>
                    </a:cubicBezTo>
                    <a:cubicBezTo>
                      <a:pt x="6201" y="3565"/>
                      <a:pt x="6387" y="3481"/>
                      <a:pt x="6514" y="3481"/>
                    </a:cubicBezTo>
                    <a:cubicBezTo>
                      <a:pt x="6560" y="3481"/>
                      <a:pt x="6598" y="3493"/>
                      <a:pt x="6623" y="3522"/>
                    </a:cubicBezTo>
                    <a:cubicBezTo>
                      <a:pt x="6716" y="3475"/>
                      <a:pt x="6639" y="3444"/>
                      <a:pt x="6778" y="3351"/>
                    </a:cubicBezTo>
                    <a:cubicBezTo>
                      <a:pt x="6763" y="3289"/>
                      <a:pt x="6716" y="3242"/>
                      <a:pt x="6685" y="3196"/>
                    </a:cubicBezTo>
                    <a:cubicBezTo>
                      <a:pt x="6732" y="3180"/>
                      <a:pt x="6778" y="3165"/>
                      <a:pt x="6763" y="3103"/>
                    </a:cubicBezTo>
                    <a:lnTo>
                      <a:pt x="6763" y="3103"/>
                    </a:lnTo>
                    <a:cubicBezTo>
                      <a:pt x="6763" y="3149"/>
                      <a:pt x="6716" y="3165"/>
                      <a:pt x="6670" y="3165"/>
                    </a:cubicBezTo>
                    <a:cubicBezTo>
                      <a:pt x="6670" y="3149"/>
                      <a:pt x="6670" y="3134"/>
                      <a:pt x="6670" y="3118"/>
                    </a:cubicBezTo>
                    <a:cubicBezTo>
                      <a:pt x="6670" y="3118"/>
                      <a:pt x="6670" y="3103"/>
                      <a:pt x="6670" y="3103"/>
                    </a:cubicBezTo>
                    <a:cubicBezTo>
                      <a:pt x="6685" y="3087"/>
                      <a:pt x="6685" y="3072"/>
                      <a:pt x="6685" y="3056"/>
                    </a:cubicBezTo>
                    <a:cubicBezTo>
                      <a:pt x="6685" y="3025"/>
                      <a:pt x="6685" y="3010"/>
                      <a:pt x="6716" y="3010"/>
                    </a:cubicBezTo>
                    <a:cubicBezTo>
                      <a:pt x="6732" y="3010"/>
                      <a:pt x="6732" y="3041"/>
                      <a:pt x="6732" y="3041"/>
                    </a:cubicBezTo>
                    <a:cubicBezTo>
                      <a:pt x="6763" y="2963"/>
                      <a:pt x="6685" y="2839"/>
                      <a:pt x="6685" y="2762"/>
                    </a:cubicBezTo>
                    <a:cubicBezTo>
                      <a:pt x="6670" y="2746"/>
                      <a:pt x="6654" y="2731"/>
                      <a:pt x="6654" y="2715"/>
                    </a:cubicBezTo>
                    <a:lnTo>
                      <a:pt x="6654" y="2715"/>
                    </a:lnTo>
                    <a:cubicBezTo>
                      <a:pt x="6670" y="2731"/>
                      <a:pt x="6670" y="2731"/>
                      <a:pt x="6685" y="2746"/>
                    </a:cubicBezTo>
                    <a:cubicBezTo>
                      <a:pt x="6716" y="2762"/>
                      <a:pt x="6747" y="2793"/>
                      <a:pt x="6763" y="2793"/>
                    </a:cubicBezTo>
                    <a:cubicBezTo>
                      <a:pt x="6763" y="2808"/>
                      <a:pt x="6763" y="2824"/>
                      <a:pt x="6763" y="2839"/>
                    </a:cubicBezTo>
                    <a:cubicBezTo>
                      <a:pt x="6778" y="2870"/>
                      <a:pt x="6810" y="2901"/>
                      <a:pt x="6825" y="2917"/>
                    </a:cubicBezTo>
                    <a:cubicBezTo>
                      <a:pt x="6887" y="2700"/>
                      <a:pt x="6654" y="2529"/>
                      <a:pt x="6934" y="2420"/>
                    </a:cubicBezTo>
                    <a:lnTo>
                      <a:pt x="6949" y="2451"/>
                    </a:lnTo>
                    <a:lnTo>
                      <a:pt x="6918" y="2343"/>
                    </a:lnTo>
                    <a:lnTo>
                      <a:pt x="6143" y="1428"/>
                    </a:lnTo>
                    <a:cubicBezTo>
                      <a:pt x="6143" y="1412"/>
                      <a:pt x="6143" y="1397"/>
                      <a:pt x="6158" y="1381"/>
                    </a:cubicBezTo>
                    <a:lnTo>
                      <a:pt x="7042" y="2436"/>
                    </a:lnTo>
                    <a:cubicBezTo>
                      <a:pt x="7042" y="2467"/>
                      <a:pt x="7027" y="2498"/>
                      <a:pt x="7042" y="2545"/>
                    </a:cubicBezTo>
                    <a:cubicBezTo>
                      <a:pt x="7089" y="2545"/>
                      <a:pt x="7120" y="2514"/>
                      <a:pt x="7135" y="2498"/>
                    </a:cubicBezTo>
                    <a:lnTo>
                      <a:pt x="6158" y="1366"/>
                    </a:lnTo>
                    <a:lnTo>
                      <a:pt x="5863" y="1009"/>
                    </a:lnTo>
                    <a:cubicBezTo>
                      <a:pt x="5755" y="1071"/>
                      <a:pt x="5786" y="1273"/>
                      <a:pt x="5662" y="1366"/>
                    </a:cubicBezTo>
                    <a:lnTo>
                      <a:pt x="5569" y="1257"/>
                    </a:lnTo>
                    <a:cubicBezTo>
                      <a:pt x="5615" y="1195"/>
                      <a:pt x="5739" y="1118"/>
                      <a:pt x="5693" y="1025"/>
                    </a:cubicBezTo>
                    <a:lnTo>
                      <a:pt x="5693" y="1025"/>
                    </a:lnTo>
                    <a:cubicBezTo>
                      <a:pt x="5686" y="1053"/>
                      <a:pt x="5652" y="1066"/>
                      <a:pt x="5616" y="1066"/>
                    </a:cubicBezTo>
                    <a:cubicBezTo>
                      <a:pt x="5574" y="1066"/>
                      <a:pt x="5531" y="1049"/>
                      <a:pt x="5522" y="1025"/>
                    </a:cubicBezTo>
                    <a:cubicBezTo>
                      <a:pt x="5708" y="978"/>
                      <a:pt x="5600" y="885"/>
                      <a:pt x="5770" y="838"/>
                    </a:cubicBezTo>
                    <a:lnTo>
                      <a:pt x="6189" y="1319"/>
                    </a:lnTo>
                    <a:lnTo>
                      <a:pt x="7290" y="2607"/>
                    </a:lnTo>
                    <a:cubicBezTo>
                      <a:pt x="7275" y="2622"/>
                      <a:pt x="7259" y="2638"/>
                      <a:pt x="7244" y="2638"/>
                    </a:cubicBezTo>
                    <a:cubicBezTo>
                      <a:pt x="7257" y="2586"/>
                      <a:pt x="7251" y="2574"/>
                      <a:pt x="7236" y="2574"/>
                    </a:cubicBezTo>
                    <a:cubicBezTo>
                      <a:pt x="7225" y="2574"/>
                      <a:pt x="7208" y="2581"/>
                      <a:pt x="7192" y="2581"/>
                    </a:cubicBezTo>
                    <a:cubicBezTo>
                      <a:pt x="7177" y="2581"/>
                      <a:pt x="7163" y="2576"/>
                      <a:pt x="7151" y="2560"/>
                    </a:cubicBezTo>
                    <a:lnTo>
                      <a:pt x="7151" y="2560"/>
                    </a:lnTo>
                    <a:cubicBezTo>
                      <a:pt x="7182" y="2622"/>
                      <a:pt x="7073" y="2808"/>
                      <a:pt x="6949" y="2901"/>
                    </a:cubicBezTo>
                    <a:cubicBezTo>
                      <a:pt x="6970" y="2930"/>
                      <a:pt x="6991" y="2942"/>
                      <a:pt x="7012" y="2942"/>
                    </a:cubicBezTo>
                    <a:cubicBezTo>
                      <a:pt x="7070" y="2942"/>
                      <a:pt x="7133" y="2858"/>
                      <a:pt x="7213" y="2824"/>
                    </a:cubicBezTo>
                    <a:cubicBezTo>
                      <a:pt x="7213" y="2731"/>
                      <a:pt x="7259" y="2684"/>
                      <a:pt x="7321" y="2638"/>
                    </a:cubicBezTo>
                    <a:lnTo>
                      <a:pt x="6189" y="1304"/>
                    </a:lnTo>
                    <a:lnTo>
                      <a:pt x="5755" y="807"/>
                    </a:lnTo>
                    <a:cubicBezTo>
                      <a:pt x="5693" y="823"/>
                      <a:pt x="5631" y="838"/>
                      <a:pt x="5584" y="869"/>
                    </a:cubicBezTo>
                    <a:lnTo>
                      <a:pt x="468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27"/>
              <p:cNvSpPr/>
              <p:nvPr/>
            </p:nvSpPr>
            <p:spPr>
              <a:xfrm>
                <a:off x="3959850" y="692150"/>
                <a:ext cx="101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0" extrusionOk="0">
                    <a:moveTo>
                      <a:pt x="109" y="109"/>
                    </a:moveTo>
                    <a:cubicBezTo>
                      <a:pt x="125" y="125"/>
                      <a:pt x="140" y="125"/>
                      <a:pt x="156" y="140"/>
                    </a:cubicBezTo>
                    <a:cubicBezTo>
                      <a:pt x="156" y="151"/>
                      <a:pt x="156" y="157"/>
                      <a:pt x="156" y="163"/>
                    </a:cubicBezTo>
                    <a:lnTo>
                      <a:pt x="156" y="163"/>
                    </a:lnTo>
                    <a:cubicBezTo>
                      <a:pt x="140" y="141"/>
                      <a:pt x="120" y="121"/>
                      <a:pt x="109" y="109"/>
                    </a:cubicBezTo>
                    <a:close/>
                    <a:moveTo>
                      <a:pt x="16" y="1"/>
                    </a:moveTo>
                    <a:lnTo>
                      <a:pt x="16" y="1"/>
                    </a:lnTo>
                    <a:cubicBezTo>
                      <a:pt x="0" y="233"/>
                      <a:pt x="171" y="94"/>
                      <a:pt x="78" y="388"/>
                    </a:cubicBezTo>
                    <a:cubicBezTo>
                      <a:pt x="124" y="424"/>
                      <a:pt x="164" y="440"/>
                      <a:pt x="202" y="440"/>
                    </a:cubicBezTo>
                    <a:cubicBezTo>
                      <a:pt x="279" y="440"/>
                      <a:pt x="341" y="374"/>
                      <a:pt x="404" y="280"/>
                    </a:cubicBezTo>
                    <a:lnTo>
                      <a:pt x="404" y="280"/>
                    </a:lnTo>
                    <a:cubicBezTo>
                      <a:pt x="395" y="282"/>
                      <a:pt x="387" y="283"/>
                      <a:pt x="379" y="283"/>
                    </a:cubicBezTo>
                    <a:cubicBezTo>
                      <a:pt x="277" y="283"/>
                      <a:pt x="253" y="109"/>
                      <a:pt x="109" y="109"/>
                    </a:cubicBezTo>
                    <a:lnTo>
                      <a:pt x="78" y="109"/>
                    </a:lnTo>
                    <a:cubicBezTo>
                      <a:pt x="78" y="94"/>
                      <a:pt x="78" y="94"/>
                      <a:pt x="78" y="78"/>
                    </a:cubicBezTo>
                    <a:cubicBezTo>
                      <a:pt x="63" y="47"/>
                      <a:pt x="31" y="32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27"/>
              <p:cNvSpPr/>
              <p:nvPr/>
            </p:nvSpPr>
            <p:spPr>
              <a:xfrm>
                <a:off x="3884625" y="761550"/>
                <a:ext cx="19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48" extrusionOk="0">
                    <a:moveTo>
                      <a:pt x="1" y="1"/>
                    </a:moveTo>
                    <a:cubicBezTo>
                      <a:pt x="1" y="1"/>
                      <a:pt x="16" y="16"/>
                      <a:pt x="16" y="16"/>
                    </a:cubicBezTo>
                    <a:cubicBezTo>
                      <a:pt x="32" y="32"/>
                      <a:pt x="47" y="32"/>
                      <a:pt x="63" y="47"/>
                    </a:cubicBezTo>
                    <a:lnTo>
                      <a:pt x="78" y="47"/>
                    </a:lnTo>
                    <a:cubicBezTo>
                      <a:pt x="47" y="32"/>
                      <a:pt x="32" y="1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27"/>
              <p:cNvSpPr/>
              <p:nvPr/>
            </p:nvSpPr>
            <p:spPr>
              <a:xfrm>
                <a:off x="3886575" y="76272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16" y="16"/>
                    </a:moveTo>
                    <a:lnTo>
                      <a:pt x="16" y="16"/>
                    </a:lnTo>
                    <a:cubicBezTo>
                      <a:pt x="0" y="1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6"/>
                      <a:pt x="16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27"/>
              <p:cNvSpPr/>
              <p:nvPr/>
            </p:nvSpPr>
            <p:spPr>
              <a:xfrm>
                <a:off x="3886950" y="76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27"/>
              <p:cNvSpPr/>
              <p:nvPr/>
            </p:nvSpPr>
            <p:spPr>
              <a:xfrm>
                <a:off x="3898975" y="753425"/>
                <a:ext cx="70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02" extrusionOk="0">
                    <a:moveTo>
                      <a:pt x="78" y="0"/>
                    </a:moveTo>
                    <a:cubicBezTo>
                      <a:pt x="0" y="62"/>
                      <a:pt x="125" y="140"/>
                      <a:pt x="125" y="202"/>
                    </a:cubicBezTo>
                    <a:cubicBezTo>
                      <a:pt x="171" y="109"/>
                      <a:pt x="202" y="124"/>
                      <a:pt x="280" y="0"/>
                    </a:cubicBezTo>
                    <a:lnTo>
                      <a:pt x="280" y="0"/>
                    </a:lnTo>
                    <a:cubicBezTo>
                      <a:pt x="225" y="31"/>
                      <a:pt x="190" y="47"/>
                      <a:pt x="161" y="47"/>
                    </a:cubicBezTo>
                    <a:cubicBezTo>
                      <a:pt x="132" y="47"/>
                      <a:pt x="109" y="31"/>
                      <a:pt x="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27"/>
              <p:cNvSpPr/>
              <p:nvPr/>
            </p:nvSpPr>
            <p:spPr>
              <a:xfrm>
                <a:off x="3907500" y="751050"/>
                <a:ext cx="2200" cy="13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53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80" y="1"/>
                      <a:pt x="79" y="1"/>
                      <a:pt x="78" y="2"/>
                    </a:cubicBezTo>
                    <a:cubicBezTo>
                      <a:pt x="53" y="15"/>
                      <a:pt x="38" y="37"/>
                      <a:pt x="17" y="37"/>
                    </a:cubicBezTo>
                    <a:cubicBezTo>
                      <a:pt x="12" y="37"/>
                      <a:pt x="7" y="36"/>
                      <a:pt x="1" y="33"/>
                    </a:cubicBezTo>
                    <a:lnTo>
                      <a:pt x="1" y="33"/>
                    </a:lnTo>
                    <a:cubicBezTo>
                      <a:pt x="15" y="47"/>
                      <a:pt x="27" y="53"/>
                      <a:pt x="38" y="53"/>
                    </a:cubicBezTo>
                    <a:cubicBezTo>
                      <a:pt x="71" y="53"/>
                      <a:pt x="87" y="1"/>
                      <a:pt x="8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27"/>
              <p:cNvSpPr/>
              <p:nvPr/>
            </p:nvSpPr>
            <p:spPr>
              <a:xfrm>
                <a:off x="3892775" y="625475"/>
                <a:ext cx="3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25" extrusionOk="0">
                    <a:moveTo>
                      <a:pt x="124" y="0"/>
                    </a:moveTo>
                    <a:lnTo>
                      <a:pt x="0" y="109"/>
                    </a:lnTo>
                    <a:lnTo>
                      <a:pt x="47" y="124"/>
                    </a:lnTo>
                    <a:lnTo>
                      <a:pt x="155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27"/>
              <p:cNvSpPr/>
              <p:nvPr/>
            </p:nvSpPr>
            <p:spPr>
              <a:xfrm>
                <a:off x="3810175" y="7014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1"/>
                    </a:moveTo>
                    <a:lnTo>
                      <a:pt x="1" y="32"/>
                    </a:lnTo>
                    <a:lnTo>
                      <a:pt x="32" y="32"/>
                    </a:lnTo>
                    <a:cubicBezTo>
                      <a:pt x="32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27"/>
              <p:cNvSpPr/>
              <p:nvPr/>
            </p:nvSpPr>
            <p:spPr>
              <a:xfrm>
                <a:off x="3809025" y="697975"/>
                <a:ext cx="157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0" extrusionOk="0">
                    <a:moveTo>
                      <a:pt x="62" y="0"/>
                    </a:moveTo>
                    <a:cubicBezTo>
                      <a:pt x="31" y="31"/>
                      <a:pt x="16" y="47"/>
                      <a:pt x="0" y="47"/>
                    </a:cubicBezTo>
                    <a:cubicBezTo>
                      <a:pt x="16" y="78"/>
                      <a:pt x="31" y="109"/>
                      <a:pt x="62" y="140"/>
                    </a:cubicBezTo>
                    <a:lnTo>
                      <a:pt x="62" y="16"/>
                    </a:lnTo>
                    <a:cubicBezTo>
                      <a:pt x="62" y="16"/>
                      <a:pt x="62" y="16"/>
                      <a:pt x="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27"/>
              <p:cNvSpPr/>
              <p:nvPr/>
            </p:nvSpPr>
            <p:spPr>
              <a:xfrm>
                <a:off x="3823375" y="673925"/>
                <a:ext cx="5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65" extrusionOk="0">
                    <a:moveTo>
                      <a:pt x="155" y="1"/>
                    </a:moveTo>
                    <a:lnTo>
                      <a:pt x="0" y="125"/>
                    </a:lnTo>
                    <a:cubicBezTo>
                      <a:pt x="31" y="171"/>
                      <a:pt x="47" y="218"/>
                      <a:pt x="78" y="264"/>
                    </a:cubicBezTo>
                    <a:lnTo>
                      <a:pt x="202" y="140"/>
                    </a:lnTo>
                    <a:cubicBezTo>
                      <a:pt x="124" y="125"/>
                      <a:pt x="186" y="47"/>
                      <a:pt x="15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27"/>
              <p:cNvSpPr/>
              <p:nvPr/>
            </p:nvSpPr>
            <p:spPr>
              <a:xfrm>
                <a:off x="3820650" y="676150"/>
                <a:ext cx="27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14" extrusionOk="0">
                    <a:moveTo>
                      <a:pt x="31" y="1"/>
                    </a:moveTo>
                    <a:cubicBezTo>
                      <a:pt x="23" y="1"/>
                      <a:pt x="12" y="2"/>
                      <a:pt x="1" y="5"/>
                    </a:cubicBezTo>
                    <a:cubicBezTo>
                      <a:pt x="16" y="36"/>
                      <a:pt x="32" y="67"/>
                      <a:pt x="32" y="113"/>
                    </a:cubicBezTo>
                    <a:lnTo>
                      <a:pt x="109" y="36"/>
                    </a:lnTo>
                    <a:cubicBezTo>
                      <a:pt x="84" y="23"/>
                      <a:pt x="69" y="1"/>
                      <a:pt x="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27"/>
              <p:cNvSpPr/>
              <p:nvPr/>
            </p:nvSpPr>
            <p:spPr>
              <a:xfrm>
                <a:off x="3802050" y="708450"/>
                <a:ext cx="353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970" extrusionOk="0">
                    <a:moveTo>
                      <a:pt x="31" y="0"/>
                    </a:moveTo>
                    <a:lnTo>
                      <a:pt x="0" y="78"/>
                    </a:lnTo>
                    <a:lnTo>
                      <a:pt x="1380" y="1970"/>
                    </a:lnTo>
                    <a:lnTo>
                      <a:pt x="1411" y="1923"/>
                    </a:lnTo>
                    <a:lnTo>
                      <a:pt x="1396" y="1923"/>
                    </a:lnTo>
                    <a:lnTo>
                      <a:pt x="1365" y="1939"/>
                    </a:lnTo>
                    <a:lnTo>
                      <a:pt x="16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27"/>
              <p:cNvSpPr/>
              <p:nvPr/>
            </p:nvSpPr>
            <p:spPr>
              <a:xfrm>
                <a:off x="3814450" y="700300"/>
                <a:ext cx="4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78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78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27"/>
              <p:cNvSpPr/>
              <p:nvPr/>
            </p:nvSpPr>
            <p:spPr>
              <a:xfrm>
                <a:off x="3801650" y="681300"/>
                <a:ext cx="1975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07" extrusionOk="0">
                    <a:moveTo>
                      <a:pt x="78" y="0"/>
                    </a:moveTo>
                    <a:cubicBezTo>
                      <a:pt x="32" y="31"/>
                      <a:pt x="16" y="62"/>
                      <a:pt x="1" y="94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3" y="38"/>
                      <a:pt x="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27"/>
              <p:cNvSpPr/>
              <p:nvPr/>
            </p:nvSpPr>
            <p:spPr>
              <a:xfrm>
                <a:off x="3874550" y="625475"/>
                <a:ext cx="19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2" extrusionOk="0">
                    <a:moveTo>
                      <a:pt x="0" y="0"/>
                    </a:moveTo>
                    <a:cubicBezTo>
                      <a:pt x="16" y="8"/>
                      <a:pt x="27" y="12"/>
                      <a:pt x="39" y="12"/>
                    </a:cubicBezTo>
                    <a:cubicBezTo>
                      <a:pt x="51" y="12"/>
                      <a:pt x="62" y="8"/>
                      <a:pt x="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27"/>
              <p:cNvSpPr/>
              <p:nvPr/>
            </p:nvSpPr>
            <p:spPr>
              <a:xfrm>
                <a:off x="3586450" y="492075"/>
                <a:ext cx="236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211" extrusionOk="0">
                    <a:moveTo>
                      <a:pt x="289" y="376"/>
                    </a:moveTo>
                    <a:cubicBezTo>
                      <a:pt x="293" y="384"/>
                      <a:pt x="295" y="389"/>
                      <a:pt x="295" y="389"/>
                    </a:cubicBezTo>
                    <a:cubicBezTo>
                      <a:pt x="294" y="384"/>
                      <a:pt x="292" y="380"/>
                      <a:pt x="289" y="376"/>
                    </a:cubicBezTo>
                    <a:close/>
                    <a:moveTo>
                      <a:pt x="94" y="1"/>
                    </a:moveTo>
                    <a:cubicBezTo>
                      <a:pt x="32" y="32"/>
                      <a:pt x="171" y="125"/>
                      <a:pt x="125" y="202"/>
                    </a:cubicBezTo>
                    <a:cubicBezTo>
                      <a:pt x="140" y="171"/>
                      <a:pt x="94" y="140"/>
                      <a:pt x="78" y="125"/>
                    </a:cubicBezTo>
                    <a:lnTo>
                      <a:pt x="1" y="218"/>
                    </a:lnTo>
                    <a:lnTo>
                      <a:pt x="792" y="1211"/>
                    </a:lnTo>
                    <a:lnTo>
                      <a:pt x="947" y="1133"/>
                    </a:lnTo>
                    <a:cubicBezTo>
                      <a:pt x="916" y="1086"/>
                      <a:pt x="823" y="1071"/>
                      <a:pt x="854" y="1009"/>
                    </a:cubicBezTo>
                    <a:cubicBezTo>
                      <a:pt x="844" y="999"/>
                      <a:pt x="834" y="995"/>
                      <a:pt x="825" y="995"/>
                    </a:cubicBezTo>
                    <a:cubicBezTo>
                      <a:pt x="790" y="995"/>
                      <a:pt x="764" y="1056"/>
                      <a:pt x="776" y="1117"/>
                    </a:cubicBezTo>
                    <a:lnTo>
                      <a:pt x="761" y="1040"/>
                    </a:lnTo>
                    <a:cubicBezTo>
                      <a:pt x="761" y="1071"/>
                      <a:pt x="745" y="1071"/>
                      <a:pt x="730" y="1071"/>
                    </a:cubicBezTo>
                    <a:lnTo>
                      <a:pt x="125" y="295"/>
                    </a:lnTo>
                    <a:cubicBezTo>
                      <a:pt x="128" y="294"/>
                      <a:pt x="133" y="293"/>
                      <a:pt x="138" y="293"/>
                    </a:cubicBezTo>
                    <a:cubicBezTo>
                      <a:pt x="177" y="293"/>
                      <a:pt x="263" y="337"/>
                      <a:pt x="289" y="376"/>
                    </a:cubicBezTo>
                    <a:lnTo>
                      <a:pt x="289" y="376"/>
                    </a:lnTo>
                    <a:cubicBezTo>
                      <a:pt x="274" y="348"/>
                      <a:pt x="235" y="275"/>
                      <a:pt x="187" y="202"/>
                    </a:cubicBezTo>
                    <a:cubicBezTo>
                      <a:pt x="140" y="94"/>
                      <a:pt x="94" y="1"/>
                      <a:pt x="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27"/>
              <p:cNvSpPr/>
              <p:nvPr/>
            </p:nvSpPr>
            <p:spPr>
              <a:xfrm>
                <a:off x="3587625" y="489750"/>
                <a:ext cx="19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94" extrusionOk="0">
                    <a:moveTo>
                      <a:pt x="0" y="1"/>
                    </a:moveTo>
                    <a:lnTo>
                      <a:pt x="47" y="94"/>
                    </a:lnTo>
                    <a:cubicBezTo>
                      <a:pt x="47" y="94"/>
                      <a:pt x="62" y="78"/>
                      <a:pt x="78" y="78"/>
                    </a:cubicBezTo>
                    <a:cubicBezTo>
                      <a:pt x="47" y="63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27"/>
              <p:cNvSpPr/>
              <p:nvPr/>
            </p:nvSpPr>
            <p:spPr>
              <a:xfrm>
                <a:off x="3593825" y="499450"/>
                <a:ext cx="85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44" extrusionOk="0">
                    <a:moveTo>
                      <a:pt x="47" y="0"/>
                    </a:moveTo>
                    <a:lnTo>
                      <a:pt x="0" y="94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6"/>
                    </a:lnTo>
                    <a:cubicBezTo>
                      <a:pt x="50" y="114"/>
                      <a:pt x="61" y="70"/>
                      <a:pt x="47" y="0"/>
                    </a:cubicBezTo>
                    <a:close/>
                    <a:moveTo>
                      <a:pt x="47" y="156"/>
                    </a:moveTo>
                    <a:cubicBezTo>
                      <a:pt x="47" y="161"/>
                      <a:pt x="47" y="166"/>
                      <a:pt x="47" y="171"/>
                    </a:cubicBezTo>
                    <a:lnTo>
                      <a:pt x="194" y="349"/>
                    </a:lnTo>
                    <a:lnTo>
                      <a:pt x="47" y="156"/>
                    </a:lnTo>
                    <a:close/>
                    <a:moveTo>
                      <a:pt x="194" y="349"/>
                    </a:moveTo>
                    <a:lnTo>
                      <a:pt x="342" y="543"/>
                    </a:lnTo>
                    <a:lnTo>
                      <a:pt x="342" y="528"/>
                    </a:lnTo>
                    <a:lnTo>
                      <a:pt x="194" y="34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27"/>
              <p:cNvSpPr/>
              <p:nvPr/>
            </p:nvSpPr>
            <p:spPr>
              <a:xfrm>
                <a:off x="3595375" y="494800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47"/>
                      <a:pt x="16" y="47"/>
                      <a:pt x="31" y="78"/>
                    </a:cubicBezTo>
                    <a:cubicBezTo>
                      <a:pt x="31" y="78"/>
                      <a:pt x="31" y="62"/>
                      <a:pt x="31" y="47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27"/>
              <p:cNvSpPr/>
              <p:nvPr/>
            </p:nvSpPr>
            <p:spPr>
              <a:xfrm>
                <a:off x="3589550" y="4917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0"/>
                    </a:moveTo>
                    <a:cubicBezTo>
                      <a:pt x="16" y="16"/>
                      <a:pt x="32" y="31"/>
                      <a:pt x="47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27"/>
              <p:cNvSpPr/>
              <p:nvPr/>
            </p:nvSpPr>
            <p:spPr>
              <a:xfrm>
                <a:off x="3567450" y="474625"/>
                <a:ext cx="62450" cy="694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778" extrusionOk="0">
                    <a:moveTo>
                      <a:pt x="373" y="78"/>
                    </a:moveTo>
                    <a:lnTo>
                      <a:pt x="373" y="78"/>
                    </a:lnTo>
                    <a:cubicBezTo>
                      <a:pt x="376" y="83"/>
                      <a:pt x="380" y="87"/>
                      <a:pt x="385" y="92"/>
                    </a:cubicBezTo>
                    <a:lnTo>
                      <a:pt x="385" y="92"/>
                    </a:lnTo>
                    <a:cubicBezTo>
                      <a:pt x="388" y="89"/>
                      <a:pt x="386" y="85"/>
                      <a:pt x="373" y="78"/>
                    </a:cubicBezTo>
                    <a:close/>
                    <a:moveTo>
                      <a:pt x="2358" y="2436"/>
                    </a:moveTo>
                    <a:lnTo>
                      <a:pt x="2358" y="2436"/>
                    </a:lnTo>
                    <a:cubicBezTo>
                      <a:pt x="2336" y="2447"/>
                      <a:pt x="2322" y="2458"/>
                      <a:pt x="2305" y="2458"/>
                    </a:cubicBezTo>
                    <a:cubicBezTo>
                      <a:pt x="2298" y="2458"/>
                      <a:pt x="2290" y="2456"/>
                      <a:pt x="2281" y="2451"/>
                    </a:cubicBezTo>
                    <a:lnTo>
                      <a:pt x="2358" y="2436"/>
                    </a:lnTo>
                    <a:close/>
                    <a:moveTo>
                      <a:pt x="342" y="1"/>
                    </a:moveTo>
                    <a:lnTo>
                      <a:pt x="342" y="1"/>
                    </a:lnTo>
                    <a:cubicBezTo>
                      <a:pt x="311" y="16"/>
                      <a:pt x="311" y="47"/>
                      <a:pt x="311" y="78"/>
                    </a:cubicBezTo>
                    <a:cubicBezTo>
                      <a:pt x="305" y="47"/>
                      <a:pt x="281" y="36"/>
                      <a:pt x="252" y="36"/>
                    </a:cubicBezTo>
                    <a:cubicBezTo>
                      <a:pt x="210" y="36"/>
                      <a:pt x="159" y="60"/>
                      <a:pt x="140" y="78"/>
                    </a:cubicBezTo>
                    <a:cubicBezTo>
                      <a:pt x="140" y="187"/>
                      <a:pt x="78" y="265"/>
                      <a:pt x="1" y="358"/>
                    </a:cubicBezTo>
                    <a:lnTo>
                      <a:pt x="1908" y="2777"/>
                    </a:lnTo>
                    <a:cubicBezTo>
                      <a:pt x="1970" y="2762"/>
                      <a:pt x="2017" y="2731"/>
                      <a:pt x="2048" y="2700"/>
                    </a:cubicBezTo>
                    <a:lnTo>
                      <a:pt x="2048" y="2700"/>
                    </a:lnTo>
                    <a:cubicBezTo>
                      <a:pt x="2048" y="2715"/>
                      <a:pt x="2033" y="2746"/>
                      <a:pt x="2064" y="2762"/>
                    </a:cubicBezTo>
                    <a:cubicBezTo>
                      <a:pt x="2219" y="2684"/>
                      <a:pt x="2327" y="2700"/>
                      <a:pt x="2498" y="2560"/>
                    </a:cubicBezTo>
                    <a:lnTo>
                      <a:pt x="2436" y="2343"/>
                    </a:lnTo>
                    <a:cubicBezTo>
                      <a:pt x="2429" y="2336"/>
                      <a:pt x="2423" y="2333"/>
                      <a:pt x="2417" y="2333"/>
                    </a:cubicBezTo>
                    <a:cubicBezTo>
                      <a:pt x="2398" y="2333"/>
                      <a:pt x="2386" y="2369"/>
                      <a:pt x="2374" y="2405"/>
                    </a:cubicBezTo>
                    <a:cubicBezTo>
                      <a:pt x="2360" y="2365"/>
                      <a:pt x="2347" y="2324"/>
                      <a:pt x="2313" y="2324"/>
                    </a:cubicBezTo>
                    <a:cubicBezTo>
                      <a:pt x="2308" y="2324"/>
                      <a:pt x="2302" y="2325"/>
                      <a:pt x="2296" y="2327"/>
                    </a:cubicBezTo>
                    <a:cubicBezTo>
                      <a:pt x="2288" y="2325"/>
                      <a:pt x="2280" y="2324"/>
                      <a:pt x="2274" y="2324"/>
                    </a:cubicBezTo>
                    <a:cubicBezTo>
                      <a:pt x="2178" y="2324"/>
                      <a:pt x="2213" y="2514"/>
                      <a:pt x="2141" y="2529"/>
                    </a:cubicBezTo>
                    <a:lnTo>
                      <a:pt x="2141" y="2498"/>
                    </a:lnTo>
                    <a:cubicBezTo>
                      <a:pt x="2064" y="2498"/>
                      <a:pt x="1986" y="2544"/>
                      <a:pt x="1970" y="2637"/>
                    </a:cubicBezTo>
                    <a:cubicBezTo>
                      <a:pt x="1846" y="2498"/>
                      <a:pt x="2141" y="2513"/>
                      <a:pt x="1970" y="2420"/>
                    </a:cubicBezTo>
                    <a:lnTo>
                      <a:pt x="1970" y="2420"/>
                    </a:lnTo>
                    <a:cubicBezTo>
                      <a:pt x="1976" y="2421"/>
                      <a:pt x="1981" y="2421"/>
                      <a:pt x="1985" y="2421"/>
                    </a:cubicBezTo>
                    <a:cubicBezTo>
                      <a:pt x="2082" y="2421"/>
                      <a:pt x="2112" y="2279"/>
                      <a:pt x="2157" y="2250"/>
                    </a:cubicBezTo>
                    <a:cubicBezTo>
                      <a:pt x="2048" y="2250"/>
                      <a:pt x="1908" y="2126"/>
                      <a:pt x="1877" y="2017"/>
                    </a:cubicBezTo>
                    <a:lnTo>
                      <a:pt x="1877" y="2017"/>
                    </a:lnTo>
                    <a:cubicBezTo>
                      <a:pt x="1753" y="2203"/>
                      <a:pt x="2048" y="2374"/>
                      <a:pt x="1908" y="2513"/>
                    </a:cubicBezTo>
                    <a:lnTo>
                      <a:pt x="1815" y="2529"/>
                    </a:lnTo>
                    <a:lnTo>
                      <a:pt x="218" y="513"/>
                    </a:lnTo>
                    <a:lnTo>
                      <a:pt x="249" y="497"/>
                    </a:lnTo>
                    <a:lnTo>
                      <a:pt x="109" y="342"/>
                    </a:lnTo>
                    <a:cubicBezTo>
                      <a:pt x="116" y="333"/>
                      <a:pt x="123" y="330"/>
                      <a:pt x="130" y="330"/>
                    </a:cubicBezTo>
                    <a:cubicBezTo>
                      <a:pt x="162" y="330"/>
                      <a:pt x="200" y="406"/>
                      <a:pt x="239" y="406"/>
                    </a:cubicBezTo>
                    <a:cubicBezTo>
                      <a:pt x="253" y="406"/>
                      <a:pt x="266" y="397"/>
                      <a:pt x="280" y="373"/>
                    </a:cubicBezTo>
                    <a:cubicBezTo>
                      <a:pt x="218" y="296"/>
                      <a:pt x="342" y="280"/>
                      <a:pt x="311" y="218"/>
                    </a:cubicBezTo>
                    <a:lnTo>
                      <a:pt x="311" y="218"/>
                    </a:lnTo>
                    <a:cubicBezTo>
                      <a:pt x="331" y="238"/>
                      <a:pt x="356" y="257"/>
                      <a:pt x="381" y="257"/>
                    </a:cubicBezTo>
                    <a:cubicBezTo>
                      <a:pt x="395" y="257"/>
                      <a:pt x="408" y="251"/>
                      <a:pt x="420" y="233"/>
                    </a:cubicBezTo>
                    <a:cubicBezTo>
                      <a:pt x="404" y="218"/>
                      <a:pt x="342" y="171"/>
                      <a:pt x="373" y="140"/>
                    </a:cubicBezTo>
                    <a:lnTo>
                      <a:pt x="373" y="140"/>
                    </a:lnTo>
                    <a:cubicBezTo>
                      <a:pt x="559" y="249"/>
                      <a:pt x="326" y="265"/>
                      <a:pt x="513" y="342"/>
                    </a:cubicBezTo>
                    <a:cubicBezTo>
                      <a:pt x="599" y="227"/>
                      <a:pt x="445" y="152"/>
                      <a:pt x="385" y="92"/>
                    </a:cubicBezTo>
                    <a:lnTo>
                      <a:pt x="385" y="92"/>
                    </a:lnTo>
                    <a:cubicBezTo>
                      <a:pt x="381" y="97"/>
                      <a:pt x="366" y="100"/>
                      <a:pt x="357" y="109"/>
                    </a:cubicBezTo>
                    <a:cubicBezTo>
                      <a:pt x="311" y="63"/>
                      <a:pt x="404" y="47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27"/>
              <p:cNvSpPr/>
              <p:nvPr/>
            </p:nvSpPr>
            <p:spPr>
              <a:xfrm>
                <a:off x="3641900" y="4281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6" y="1"/>
                    </a:moveTo>
                    <a:cubicBezTo>
                      <a:pt x="1" y="16"/>
                      <a:pt x="1" y="32"/>
                      <a:pt x="1" y="63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27"/>
              <p:cNvSpPr/>
              <p:nvPr/>
            </p:nvSpPr>
            <p:spPr>
              <a:xfrm>
                <a:off x="3641900" y="4296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27"/>
              <p:cNvSpPr/>
              <p:nvPr/>
            </p:nvSpPr>
            <p:spPr>
              <a:xfrm>
                <a:off x="3665175" y="489375"/>
                <a:ext cx="195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6" extrusionOk="0">
                    <a:moveTo>
                      <a:pt x="0" y="0"/>
                    </a:moveTo>
                    <a:cubicBezTo>
                      <a:pt x="0" y="34"/>
                      <a:pt x="34" y="85"/>
                      <a:pt x="58" y="85"/>
                    </a:cubicBezTo>
                    <a:cubicBezTo>
                      <a:pt x="66" y="85"/>
                      <a:pt x="74" y="79"/>
                      <a:pt x="78" y="62"/>
                    </a:cubicBezTo>
                    <a:cubicBezTo>
                      <a:pt x="47" y="47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27"/>
              <p:cNvSpPr/>
              <p:nvPr/>
            </p:nvSpPr>
            <p:spPr>
              <a:xfrm>
                <a:off x="3676800" y="5014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27"/>
              <p:cNvSpPr/>
              <p:nvPr/>
            </p:nvSpPr>
            <p:spPr>
              <a:xfrm>
                <a:off x="3673300" y="46262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0"/>
                    </a:lnTo>
                    <a:lnTo>
                      <a:pt x="1" y="16"/>
                    </a:ln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27"/>
              <p:cNvSpPr/>
              <p:nvPr/>
            </p:nvSpPr>
            <p:spPr>
              <a:xfrm>
                <a:off x="3677950" y="46377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32"/>
                    </a:cubicBezTo>
                    <a:cubicBezTo>
                      <a:pt x="17" y="32"/>
                      <a:pt x="17" y="1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27"/>
              <p:cNvSpPr/>
              <p:nvPr/>
            </p:nvSpPr>
            <p:spPr>
              <a:xfrm>
                <a:off x="3604300" y="511850"/>
                <a:ext cx="2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" extrusionOk="0">
                    <a:moveTo>
                      <a:pt x="0" y="1"/>
                    </a:moveTo>
                    <a:lnTo>
                      <a:pt x="0" y="16"/>
                    </a:lnTo>
                    <a:cubicBezTo>
                      <a:pt x="9" y="34"/>
                      <a:pt x="46" y="56"/>
                      <a:pt x="70" y="56"/>
                    </a:cubicBezTo>
                    <a:cubicBezTo>
                      <a:pt x="89" y="56"/>
                      <a:pt x="98" y="42"/>
                      <a:pt x="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27"/>
              <p:cNvSpPr/>
              <p:nvPr/>
            </p:nvSpPr>
            <p:spPr>
              <a:xfrm>
                <a:off x="3645000" y="4839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0"/>
                    </a:moveTo>
                    <a:cubicBezTo>
                      <a:pt x="1" y="0"/>
                      <a:pt x="1" y="31"/>
                      <a:pt x="1" y="31"/>
                    </a:cubicBezTo>
                    <a:cubicBezTo>
                      <a:pt x="16" y="31"/>
                      <a:pt x="16" y="31"/>
                      <a:pt x="32" y="1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27"/>
              <p:cNvSpPr/>
              <p:nvPr/>
            </p:nvSpPr>
            <p:spPr>
              <a:xfrm>
                <a:off x="3676025" y="454850"/>
                <a:ext cx="4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3" extrusionOk="0">
                    <a:moveTo>
                      <a:pt x="0" y="1"/>
                    </a:moveTo>
                    <a:cubicBezTo>
                      <a:pt x="0" y="32"/>
                      <a:pt x="0" y="47"/>
                      <a:pt x="0" y="63"/>
                    </a:cubicBezTo>
                    <a:cubicBezTo>
                      <a:pt x="0" y="47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27"/>
              <p:cNvSpPr/>
              <p:nvPr/>
            </p:nvSpPr>
            <p:spPr>
              <a:xfrm>
                <a:off x="3628325" y="526600"/>
                <a:ext cx="19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94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16" y="31"/>
                      <a:pt x="32" y="62"/>
                      <a:pt x="47" y="93"/>
                    </a:cubicBezTo>
                    <a:cubicBezTo>
                      <a:pt x="47" y="78"/>
                      <a:pt x="47" y="78"/>
                      <a:pt x="63" y="78"/>
                    </a:cubicBezTo>
                    <a:cubicBezTo>
                      <a:pt x="63" y="78"/>
                      <a:pt x="63" y="78"/>
                      <a:pt x="78" y="93"/>
                    </a:cubicBezTo>
                    <a:cubicBezTo>
                      <a:pt x="47" y="62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27"/>
              <p:cNvSpPr/>
              <p:nvPr/>
            </p:nvSpPr>
            <p:spPr>
              <a:xfrm>
                <a:off x="3627550" y="523625"/>
                <a:ext cx="352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0" extrusionOk="0">
                    <a:moveTo>
                      <a:pt x="34" y="1"/>
                    </a:moveTo>
                    <a:cubicBezTo>
                      <a:pt x="23" y="1"/>
                      <a:pt x="12" y="8"/>
                      <a:pt x="1" y="26"/>
                    </a:cubicBezTo>
                    <a:cubicBezTo>
                      <a:pt x="1" y="26"/>
                      <a:pt x="1" y="42"/>
                      <a:pt x="1" y="42"/>
                    </a:cubicBezTo>
                    <a:cubicBezTo>
                      <a:pt x="32" y="42"/>
                      <a:pt x="32" y="57"/>
                      <a:pt x="32" y="73"/>
                    </a:cubicBezTo>
                    <a:cubicBezTo>
                      <a:pt x="58" y="78"/>
                      <a:pt x="77" y="79"/>
                      <a:pt x="91" y="79"/>
                    </a:cubicBezTo>
                    <a:cubicBezTo>
                      <a:pt x="120" y="79"/>
                      <a:pt x="130" y="73"/>
                      <a:pt x="140" y="73"/>
                    </a:cubicBezTo>
                    <a:cubicBezTo>
                      <a:pt x="105" y="73"/>
                      <a:pt x="69" y="1"/>
                      <a:pt x="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27"/>
              <p:cNvSpPr/>
              <p:nvPr/>
            </p:nvSpPr>
            <p:spPr>
              <a:xfrm>
                <a:off x="3630275" y="528925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0" y="0"/>
                    </a:moveTo>
                    <a:cubicBezTo>
                      <a:pt x="0" y="0"/>
                      <a:pt x="16" y="16"/>
                      <a:pt x="31" y="31"/>
                    </a:cubicBezTo>
                    <a:cubicBezTo>
                      <a:pt x="31" y="31"/>
                      <a:pt x="47" y="47"/>
                      <a:pt x="62" y="47"/>
                    </a:cubicBezTo>
                    <a:cubicBezTo>
                      <a:pt x="47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27"/>
              <p:cNvSpPr/>
              <p:nvPr/>
            </p:nvSpPr>
            <p:spPr>
              <a:xfrm>
                <a:off x="3576375" y="419175"/>
                <a:ext cx="124100" cy="11597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4639" extrusionOk="0">
                    <a:moveTo>
                      <a:pt x="2032" y="187"/>
                    </a:moveTo>
                    <a:lnTo>
                      <a:pt x="2046" y="197"/>
                    </a:lnTo>
                    <a:lnTo>
                      <a:pt x="2046" y="197"/>
                    </a:lnTo>
                    <a:cubicBezTo>
                      <a:pt x="2044" y="191"/>
                      <a:pt x="2040" y="187"/>
                      <a:pt x="2032" y="187"/>
                    </a:cubicBezTo>
                    <a:close/>
                    <a:moveTo>
                      <a:pt x="2046" y="197"/>
                    </a:moveTo>
                    <a:lnTo>
                      <a:pt x="2046" y="197"/>
                    </a:lnTo>
                    <a:cubicBezTo>
                      <a:pt x="2048" y="203"/>
                      <a:pt x="2048" y="211"/>
                      <a:pt x="2048" y="218"/>
                    </a:cubicBezTo>
                    <a:lnTo>
                      <a:pt x="2048" y="203"/>
                    </a:lnTo>
                    <a:lnTo>
                      <a:pt x="2404" y="466"/>
                    </a:lnTo>
                    <a:lnTo>
                      <a:pt x="2404" y="466"/>
                    </a:lnTo>
                    <a:lnTo>
                      <a:pt x="2046" y="197"/>
                    </a:lnTo>
                    <a:close/>
                    <a:moveTo>
                      <a:pt x="2715" y="668"/>
                    </a:moveTo>
                    <a:lnTo>
                      <a:pt x="2746" y="683"/>
                    </a:lnTo>
                    <a:cubicBezTo>
                      <a:pt x="2730" y="699"/>
                      <a:pt x="2730" y="699"/>
                      <a:pt x="2730" y="714"/>
                    </a:cubicBezTo>
                    <a:cubicBezTo>
                      <a:pt x="2730" y="714"/>
                      <a:pt x="2730" y="730"/>
                      <a:pt x="2730" y="730"/>
                    </a:cubicBezTo>
                    <a:cubicBezTo>
                      <a:pt x="2730" y="730"/>
                      <a:pt x="2715" y="714"/>
                      <a:pt x="2715" y="699"/>
                    </a:cubicBezTo>
                    <a:cubicBezTo>
                      <a:pt x="2715" y="683"/>
                      <a:pt x="2715" y="683"/>
                      <a:pt x="2715" y="668"/>
                    </a:cubicBezTo>
                    <a:close/>
                    <a:moveTo>
                      <a:pt x="2901" y="761"/>
                    </a:moveTo>
                    <a:lnTo>
                      <a:pt x="2901" y="776"/>
                    </a:lnTo>
                    <a:lnTo>
                      <a:pt x="2885" y="761"/>
                    </a:lnTo>
                    <a:close/>
                    <a:moveTo>
                      <a:pt x="2079" y="885"/>
                    </a:moveTo>
                    <a:lnTo>
                      <a:pt x="2079" y="885"/>
                    </a:lnTo>
                    <a:cubicBezTo>
                      <a:pt x="2110" y="901"/>
                      <a:pt x="2141" y="901"/>
                      <a:pt x="2172" y="901"/>
                    </a:cubicBezTo>
                    <a:cubicBezTo>
                      <a:pt x="2156" y="916"/>
                      <a:pt x="2156" y="932"/>
                      <a:pt x="2125" y="947"/>
                    </a:cubicBezTo>
                    <a:cubicBezTo>
                      <a:pt x="2110" y="932"/>
                      <a:pt x="2094" y="916"/>
                      <a:pt x="2079" y="885"/>
                    </a:cubicBezTo>
                    <a:close/>
                    <a:moveTo>
                      <a:pt x="1288" y="807"/>
                    </a:moveTo>
                    <a:lnTo>
                      <a:pt x="1179" y="978"/>
                    </a:lnTo>
                    <a:cubicBezTo>
                      <a:pt x="1226" y="932"/>
                      <a:pt x="1257" y="885"/>
                      <a:pt x="1288" y="807"/>
                    </a:cubicBezTo>
                    <a:close/>
                    <a:moveTo>
                      <a:pt x="2870" y="792"/>
                    </a:moveTo>
                    <a:lnTo>
                      <a:pt x="2901" y="807"/>
                    </a:lnTo>
                    <a:lnTo>
                      <a:pt x="2901" y="838"/>
                    </a:lnTo>
                    <a:cubicBezTo>
                      <a:pt x="2916" y="838"/>
                      <a:pt x="2916" y="823"/>
                      <a:pt x="2916" y="823"/>
                    </a:cubicBezTo>
                    <a:lnTo>
                      <a:pt x="3040" y="916"/>
                    </a:lnTo>
                    <a:cubicBezTo>
                      <a:pt x="3040" y="916"/>
                      <a:pt x="3025" y="916"/>
                      <a:pt x="3025" y="932"/>
                    </a:cubicBezTo>
                    <a:lnTo>
                      <a:pt x="2901" y="838"/>
                    </a:lnTo>
                    <a:lnTo>
                      <a:pt x="3009" y="932"/>
                    </a:lnTo>
                    <a:cubicBezTo>
                      <a:pt x="2994" y="932"/>
                      <a:pt x="2978" y="947"/>
                      <a:pt x="2963" y="947"/>
                    </a:cubicBezTo>
                    <a:lnTo>
                      <a:pt x="2963" y="932"/>
                    </a:lnTo>
                    <a:cubicBezTo>
                      <a:pt x="2932" y="932"/>
                      <a:pt x="2916" y="947"/>
                      <a:pt x="2916" y="963"/>
                    </a:cubicBezTo>
                    <a:cubicBezTo>
                      <a:pt x="2901" y="978"/>
                      <a:pt x="2885" y="978"/>
                      <a:pt x="2870" y="994"/>
                    </a:cubicBezTo>
                    <a:lnTo>
                      <a:pt x="2792" y="916"/>
                    </a:lnTo>
                    <a:cubicBezTo>
                      <a:pt x="2792" y="870"/>
                      <a:pt x="2808" y="838"/>
                      <a:pt x="2854" y="807"/>
                    </a:cubicBezTo>
                    <a:lnTo>
                      <a:pt x="2901" y="838"/>
                    </a:lnTo>
                    <a:lnTo>
                      <a:pt x="2854" y="792"/>
                    </a:lnTo>
                    <a:close/>
                    <a:moveTo>
                      <a:pt x="3754" y="1257"/>
                    </a:moveTo>
                    <a:cubicBezTo>
                      <a:pt x="3816" y="1366"/>
                      <a:pt x="3769" y="1366"/>
                      <a:pt x="3785" y="1428"/>
                    </a:cubicBezTo>
                    <a:lnTo>
                      <a:pt x="3630" y="1319"/>
                    </a:lnTo>
                    <a:cubicBezTo>
                      <a:pt x="3661" y="1288"/>
                      <a:pt x="3692" y="1273"/>
                      <a:pt x="3738" y="1257"/>
                    </a:cubicBezTo>
                    <a:close/>
                    <a:moveTo>
                      <a:pt x="3630" y="1350"/>
                    </a:moveTo>
                    <a:lnTo>
                      <a:pt x="3831" y="1505"/>
                    </a:lnTo>
                    <a:cubicBezTo>
                      <a:pt x="3831" y="1505"/>
                      <a:pt x="3816" y="1521"/>
                      <a:pt x="3816" y="1521"/>
                    </a:cubicBezTo>
                    <a:lnTo>
                      <a:pt x="3645" y="1397"/>
                    </a:lnTo>
                    <a:cubicBezTo>
                      <a:pt x="3645" y="1381"/>
                      <a:pt x="3630" y="1366"/>
                      <a:pt x="3630" y="1350"/>
                    </a:cubicBezTo>
                    <a:close/>
                    <a:moveTo>
                      <a:pt x="890" y="1561"/>
                    </a:moveTo>
                    <a:lnTo>
                      <a:pt x="890" y="1561"/>
                    </a:lnTo>
                    <a:cubicBezTo>
                      <a:pt x="895" y="1566"/>
                      <a:pt x="900" y="1571"/>
                      <a:pt x="905" y="1576"/>
                    </a:cubicBezTo>
                    <a:lnTo>
                      <a:pt x="905" y="1576"/>
                    </a:lnTo>
                    <a:cubicBezTo>
                      <a:pt x="901" y="1569"/>
                      <a:pt x="896" y="1564"/>
                      <a:pt x="890" y="1561"/>
                    </a:cubicBezTo>
                    <a:close/>
                    <a:moveTo>
                      <a:pt x="1877" y="885"/>
                    </a:moveTo>
                    <a:cubicBezTo>
                      <a:pt x="1935" y="900"/>
                      <a:pt x="1885" y="995"/>
                      <a:pt x="1916" y="995"/>
                    </a:cubicBezTo>
                    <a:cubicBezTo>
                      <a:pt x="1918" y="995"/>
                      <a:pt x="1921" y="995"/>
                      <a:pt x="1924" y="994"/>
                    </a:cubicBezTo>
                    <a:cubicBezTo>
                      <a:pt x="1924" y="1009"/>
                      <a:pt x="1924" y="1025"/>
                      <a:pt x="1924" y="1056"/>
                    </a:cubicBezTo>
                    <a:cubicBezTo>
                      <a:pt x="1924" y="1056"/>
                      <a:pt x="1908" y="1071"/>
                      <a:pt x="1893" y="1087"/>
                    </a:cubicBezTo>
                    <a:cubicBezTo>
                      <a:pt x="1908" y="1087"/>
                      <a:pt x="1924" y="1102"/>
                      <a:pt x="1939" y="1102"/>
                    </a:cubicBezTo>
                    <a:cubicBezTo>
                      <a:pt x="1955" y="1164"/>
                      <a:pt x="1986" y="1226"/>
                      <a:pt x="2017" y="1288"/>
                    </a:cubicBezTo>
                    <a:cubicBezTo>
                      <a:pt x="2048" y="1273"/>
                      <a:pt x="2063" y="1257"/>
                      <a:pt x="2048" y="1226"/>
                    </a:cubicBezTo>
                    <a:lnTo>
                      <a:pt x="2048" y="1226"/>
                    </a:lnTo>
                    <a:lnTo>
                      <a:pt x="2063" y="1242"/>
                    </a:lnTo>
                    <a:cubicBezTo>
                      <a:pt x="2063" y="1226"/>
                      <a:pt x="2048" y="1211"/>
                      <a:pt x="2048" y="1195"/>
                    </a:cubicBezTo>
                    <a:cubicBezTo>
                      <a:pt x="2032" y="1180"/>
                      <a:pt x="2032" y="1164"/>
                      <a:pt x="2017" y="1133"/>
                    </a:cubicBezTo>
                    <a:cubicBezTo>
                      <a:pt x="2048" y="1118"/>
                      <a:pt x="2048" y="1087"/>
                      <a:pt x="2001" y="1056"/>
                    </a:cubicBezTo>
                    <a:cubicBezTo>
                      <a:pt x="2006" y="1050"/>
                      <a:pt x="2012" y="1048"/>
                      <a:pt x="2019" y="1048"/>
                    </a:cubicBezTo>
                    <a:cubicBezTo>
                      <a:pt x="2053" y="1048"/>
                      <a:pt x="2105" y="1102"/>
                      <a:pt x="2156" y="1102"/>
                    </a:cubicBezTo>
                    <a:lnTo>
                      <a:pt x="2110" y="1257"/>
                    </a:lnTo>
                    <a:cubicBezTo>
                      <a:pt x="2105" y="1262"/>
                      <a:pt x="2099" y="1264"/>
                      <a:pt x="2095" y="1264"/>
                    </a:cubicBezTo>
                    <a:cubicBezTo>
                      <a:pt x="2086" y="1264"/>
                      <a:pt x="2079" y="1257"/>
                      <a:pt x="2079" y="1257"/>
                    </a:cubicBezTo>
                    <a:lnTo>
                      <a:pt x="2079" y="1257"/>
                    </a:lnTo>
                    <a:lnTo>
                      <a:pt x="2156" y="1350"/>
                    </a:lnTo>
                    <a:cubicBezTo>
                      <a:pt x="2145" y="1356"/>
                      <a:pt x="2134" y="1360"/>
                      <a:pt x="2122" y="1360"/>
                    </a:cubicBezTo>
                    <a:cubicBezTo>
                      <a:pt x="2103" y="1360"/>
                      <a:pt x="2083" y="1349"/>
                      <a:pt x="2063" y="1319"/>
                    </a:cubicBezTo>
                    <a:lnTo>
                      <a:pt x="2063" y="1319"/>
                    </a:lnTo>
                    <a:cubicBezTo>
                      <a:pt x="2032" y="1412"/>
                      <a:pt x="2125" y="1536"/>
                      <a:pt x="2048" y="1583"/>
                    </a:cubicBezTo>
                    <a:cubicBezTo>
                      <a:pt x="2001" y="1474"/>
                      <a:pt x="1970" y="1412"/>
                      <a:pt x="2017" y="1366"/>
                    </a:cubicBezTo>
                    <a:lnTo>
                      <a:pt x="2017" y="1366"/>
                    </a:lnTo>
                    <a:lnTo>
                      <a:pt x="1970" y="1397"/>
                    </a:lnTo>
                    <a:cubicBezTo>
                      <a:pt x="1955" y="1381"/>
                      <a:pt x="1939" y="1350"/>
                      <a:pt x="1939" y="1319"/>
                    </a:cubicBezTo>
                    <a:cubicBezTo>
                      <a:pt x="1955" y="1257"/>
                      <a:pt x="1986" y="1195"/>
                      <a:pt x="1893" y="1118"/>
                    </a:cubicBezTo>
                    <a:cubicBezTo>
                      <a:pt x="1877" y="1149"/>
                      <a:pt x="1877" y="1180"/>
                      <a:pt x="1877" y="1211"/>
                    </a:cubicBezTo>
                    <a:cubicBezTo>
                      <a:pt x="1784" y="1242"/>
                      <a:pt x="1815" y="1273"/>
                      <a:pt x="1691" y="1304"/>
                    </a:cubicBezTo>
                    <a:cubicBezTo>
                      <a:pt x="1598" y="1211"/>
                      <a:pt x="1722" y="1118"/>
                      <a:pt x="1629" y="1056"/>
                    </a:cubicBezTo>
                    <a:lnTo>
                      <a:pt x="1784" y="1040"/>
                    </a:lnTo>
                    <a:lnTo>
                      <a:pt x="1784" y="1040"/>
                    </a:lnTo>
                    <a:cubicBezTo>
                      <a:pt x="1769" y="1056"/>
                      <a:pt x="1784" y="1087"/>
                      <a:pt x="1784" y="1102"/>
                    </a:cubicBezTo>
                    <a:cubicBezTo>
                      <a:pt x="1815" y="978"/>
                      <a:pt x="1908" y="1056"/>
                      <a:pt x="1877" y="885"/>
                    </a:cubicBezTo>
                    <a:close/>
                    <a:moveTo>
                      <a:pt x="3850" y="1552"/>
                    </a:moveTo>
                    <a:cubicBezTo>
                      <a:pt x="3849" y="1552"/>
                      <a:pt x="3848" y="1552"/>
                      <a:pt x="3847" y="1552"/>
                    </a:cubicBezTo>
                    <a:lnTo>
                      <a:pt x="3924" y="1614"/>
                    </a:lnTo>
                    <a:lnTo>
                      <a:pt x="3850" y="1552"/>
                    </a:lnTo>
                    <a:close/>
                    <a:moveTo>
                      <a:pt x="3645" y="1397"/>
                    </a:moveTo>
                    <a:lnTo>
                      <a:pt x="3816" y="1536"/>
                    </a:lnTo>
                    <a:lnTo>
                      <a:pt x="3831" y="1536"/>
                    </a:lnTo>
                    <a:lnTo>
                      <a:pt x="3850" y="1552"/>
                    </a:lnTo>
                    <a:lnTo>
                      <a:pt x="3850" y="1552"/>
                    </a:lnTo>
                    <a:cubicBezTo>
                      <a:pt x="3862" y="1550"/>
                      <a:pt x="3862" y="1536"/>
                      <a:pt x="3862" y="1536"/>
                    </a:cubicBezTo>
                    <a:lnTo>
                      <a:pt x="3924" y="1583"/>
                    </a:lnTo>
                    <a:cubicBezTo>
                      <a:pt x="3924" y="1583"/>
                      <a:pt x="3924" y="1598"/>
                      <a:pt x="3924" y="1614"/>
                    </a:cubicBezTo>
                    <a:cubicBezTo>
                      <a:pt x="3924" y="1629"/>
                      <a:pt x="3909" y="1661"/>
                      <a:pt x="3909" y="1676"/>
                    </a:cubicBezTo>
                    <a:cubicBezTo>
                      <a:pt x="3862" y="1661"/>
                      <a:pt x="3862" y="1567"/>
                      <a:pt x="3816" y="1567"/>
                    </a:cubicBezTo>
                    <a:lnTo>
                      <a:pt x="3800" y="1583"/>
                    </a:lnTo>
                    <a:cubicBezTo>
                      <a:pt x="3738" y="1567"/>
                      <a:pt x="3676" y="1567"/>
                      <a:pt x="3661" y="1443"/>
                    </a:cubicBezTo>
                    <a:cubicBezTo>
                      <a:pt x="3661" y="1428"/>
                      <a:pt x="3645" y="1412"/>
                      <a:pt x="3645" y="1397"/>
                    </a:cubicBezTo>
                    <a:close/>
                    <a:moveTo>
                      <a:pt x="1046" y="1749"/>
                    </a:moveTo>
                    <a:lnTo>
                      <a:pt x="1055" y="1769"/>
                    </a:lnTo>
                    <a:cubicBezTo>
                      <a:pt x="1055" y="1762"/>
                      <a:pt x="1052" y="1754"/>
                      <a:pt x="1046" y="1749"/>
                    </a:cubicBezTo>
                    <a:close/>
                    <a:moveTo>
                      <a:pt x="3924" y="1102"/>
                    </a:moveTo>
                    <a:cubicBezTo>
                      <a:pt x="3955" y="1133"/>
                      <a:pt x="3971" y="1180"/>
                      <a:pt x="4002" y="1226"/>
                    </a:cubicBezTo>
                    <a:cubicBezTo>
                      <a:pt x="4002" y="1211"/>
                      <a:pt x="4017" y="1211"/>
                      <a:pt x="4017" y="1211"/>
                    </a:cubicBezTo>
                    <a:cubicBezTo>
                      <a:pt x="4002" y="1180"/>
                      <a:pt x="3986" y="1164"/>
                      <a:pt x="3986" y="1133"/>
                    </a:cubicBezTo>
                    <a:lnTo>
                      <a:pt x="3986" y="1133"/>
                    </a:lnTo>
                    <a:lnTo>
                      <a:pt x="4359" y="1800"/>
                    </a:lnTo>
                    <a:cubicBezTo>
                      <a:pt x="4359" y="1831"/>
                      <a:pt x="4359" y="1847"/>
                      <a:pt x="4359" y="1862"/>
                    </a:cubicBezTo>
                    <a:cubicBezTo>
                      <a:pt x="4297" y="1769"/>
                      <a:pt x="4250" y="1661"/>
                      <a:pt x="4188" y="1552"/>
                    </a:cubicBezTo>
                    <a:lnTo>
                      <a:pt x="4173" y="1567"/>
                    </a:lnTo>
                    <a:cubicBezTo>
                      <a:pt x="4204" y="1645"/>
                      <a:pt x="4250" y="1707"/>
                      <a:pt x="4281" y="1785"/>
                    </a:cubicBezTo>
                    <a:cubicBezTo>
                      <a:pt x="4297" y="1785"/>
                      <a:pt x="4297" y="1785"/>
                      <a:pt x="4312" y="1800"/>
                    </a:cubicBezTo>
                    <a:cubicBezTo>
                      <a:pt x="4312" y="1800"/>
                      <a:pt x="4312" y="1810"/>
                      <a:pt x="4312" y="1831"/>
                    </a:cubicBezTo>
                    <a:cubicBezTo>
                      <a:pt x="4297" y="1816"/>
                      <a:pt x="4297" y="1800"/>
                      <a:pt x="4281" y="1785"/>
                    </a:cubicBezTo>
                    <a:cubicBezTo>
                      <a:pt x="4235" y="1754"/>
                      <a:pt x="4188" y="1707"/>
                      <a:pt x="4157" y="1661"/>
                    </a:cubicBezTo>
                    <a:cubicBezTo>
                      <a:pt x="4173" y="1645"/>
                      <a:pt x="4173" y="1614"/>
                      <a:pt x="4157" y="1583"/>
                    </a:cubicBezTo>
                    <a:lnTo>
                      <a:pt x="4173" y="1567"/>
                    </a:lnTo>
                    <a:cubicBezTo>
                      <a:pt x="4157" y="1536"/>
                      <a:pt x="4126" y="1505"/>
                      <a:pt x="4111" y="1474"/>
                    </a:cubicBezTo>
                    <a:lnTo>
                      <a:pt x="4080" y="1474"/>
                    </a:lnTo>
                    <a:cubicBezTo>
                      <a:pt x="4064" y="1474"/>
                      <a:pt x="4048" y="1474"/>
                      <a:pt x="4048" y="1521"/>
                    </a:cubicBezTo>
                    <a:cubicBezTo>
                      <a:pt x="4048" y="1536"/>
                      <a:pt x="4064" y="1552"/>
                      <a:pt x="4064" y="1567"/>
                    </a:cubicBezTo>
                    <a:cubicBezTo>
                      <a:pt x="4033" y="1552"/>
                      <a:pt x="4002" y="1521"/>
                      <a:pt x="3986" y="1490"/>
                    </a:cubicBezTo>
                    <a:cubicBezTo>
                      <a:pt x="3980" y="1510"/>
                      <a:pt x="3965" y="1516"/>
                      <a:pt x="3947" y="1516"/>
                    </a:cubicBezTo>
                    <a:cubicBezTo>
                      <a:pt x="3923" y="1516"/>
                      <a:pt x="3896" y="1505"/>
                      <a:pt x="3878" y="1505"/>
                    </a:cubicBezTo>
                    <a:lnTo>
                      <a:pt x="3785" y="1443"/>
                    </a:lnTo>
                    <a:cubicBezTo>
                      <a:pt x="3785" y="1412"/>
                      <a:pt x="3800" y="1366"/>
                      <a:pt x="3816" y="1366"/>
                    </a:cubicBezTo>
                    <a:lnTo>
                      <a:pt x="3847" y="1412"/>
                    </a:lnTo>
                    <a:lnTo>
                      <a:pt x="3893" y="1335"/>
                    </a:lnTo>
                    <a:cubicBezTo>
                      <a:pt x="3889" y="1301"/>
                      <a:pt x="3881" y="1292"/>
                      <a:pt x="3871" y="1292"/>
                    </a:cubicBezTo>
                    <a:cubicBezTo>
                      <a:pt x="3857" y="1292"/>
                      <a:pt x="3838" y="1313"/>
                      <a:pt x="3818" y="1313"/>
                    </a:cubicBezTo>
                    <a:cubicBezTo>
                      <a:pt x="3807" y="1313"/>
                      <a:pt x="3796" y="1307"/>
                      <a:pt x="3785" y="1288"/>
                    </a:cubicBezTo>
                    <a:lnTo>
                      <a:pt x="3785" y="1257"/>
                    </a:lnTo>
                    <a:cubicBezTo>
                      <a:pt x="3862" y="1242"/>
                      <a:pt x="3924" y="1242"/>
                      <a:pt x="3971" y="1226"/>
                    </a:cubicBezTo>
                    <a:cubicBezTo>
                      <a:pt x="3955" y="1195"/>
                      <a:pt x="3924" y="1149"/>
                      <a:pt x="3909" y="1102"/>
                    </a:cubicBezTo>
                    <a:close/>
                    <a:moveTo>
                      <a:pt x="3614" y="1692"/>
                    </a:moveTo>
                    <a:lnTo>
                      <a:pt x="3614" y="1692"/>
                    </a:lnTo>
                    <a:cubicBezTo>
                      <a:pt x="3630" y="1692"/>
                      <a:pt x="3645" y="1707"/>
                      <a:pt x="3661" y="1707"/>
                    </a:cubicBezTo>
                    <a:cubicBezTo>
                      <a:pt x="3707" y="1754"/>
                      <a:pt x="3707" y="1800"/>
                      <a:pt x="3707" y="1847"/>
                    </a:cubicBezTo>
                    <a:lnTo>
                      <a:pt x="3738" y="1816"/>
                    </a:lnTo>
                    <a:lnTo>
                      <a:pt x="3738" y="1816"/>
                    </a:lnTo>
                    <a:cubicBezTo>
                      <a:pt x="3723" y="1847"/>
                      <a:pt x="3707" y="1893"/>
                      <a:pt x="3707" y="1909"/>
                    </a:cubicBezTo>
                    <a:cubicBezTo>
                      <a:pt x="3676" y="1847"/>
                      <a:pt x="3645" y="1769"/>
                      <a:pt x="3614" y="1692"/>
                    </a:cubicBezTo>
                    <a:close/>
                    <a:moveTo>
                      <a:pt x="1086" y="1940"/>
                    </a:moveTo>
                    <a:cubicBezTo>
                      <a:pt x="1086" y="1955"/>
                      <a:pt x="1086" y="1955"/>
                      <a:pt x="1071" y="1955"/>
                    </a:cubicBezTo>
                    <a:cubicBezTo>
                      <a:pt x="1086" y="1955"/>
                      <a:pt x="1086" y="1940"/>
                      <a:pt x="1086" y="1940"/>
                    </a:cubicBezTo>
                    <a:close/>
                    <a:moveTo>
                      <a:pt x="3847" y="1676"/>
                    </a:moveTo>
                    <a:lnTo>
                      <a:pt x="3878" y="1738"/>
                    </a:lnTo>
                    <a:cubicBezTo>
                      <a:pt x="3878" y="1723"/>
                      <a:pt x="3878" y="1723"/>
                      <a:pt x="3878" y="1723"/>
                    </a:cubicBezTo>
                    <a:cubicBezTo>
                      <a:pt x="3893" y="1699"/>
                      <a:pt x="3906" y="1690"/>
                      <a:pt x="3918" y="1690"/>
                    </a:cubicBezTo>
                    <a:cubicBezTo>
                      <a:pt x="3956" y="1690"/>
                      <a:pt x="3983" y="1778"/>
                      <a:pt x="4020" y="1778"/>
                    </a:cubicBezTo>
                    <a:cubicBezTo>
                      <a:pt x="4033" y="1778"/>
                      <a:pt x="4048" y="1767"/>
                      <a:pt x="4064" y="1738"/>
                    </a:cubicBezTo>
                    <a:cubicBezTo>
                      <a:pt x="4064" y="1754"/>
                      <a:pt x="4064" y="1769"/>
                      <a:pt x="4064" y="1785"/>
                    </a:cubicBezTo>
                    <a:cubicBezTo>
                      <a:pt x="4080" y="1769"/>
                      <a:pt x="4080" y="1754"/>
                      <a:pt x="4095" y="1738"/>
                    </a:cubicBezTo>
                    <a:lnTo>
                      <a:pt x="4111" y="1754"/>
                    </a:lnTo>
                    <a:cubicBezTo>
                      <a:pt x="4111" y="1785"/>
                      <a:pt x="4111" y="1831"/>
                      <a:pt x="4126" y="1878"/>
                    </a:cubicBezTo>
                    <a:cubicBezTo>
                      <a:pt x="4095" y="1924"/>
                      <a:pt x="4064" y="1955"/>
                      <a:pt x="4048" y="1986"/>
                    </a:cubicBezTo>
                    <a:lnTo>
                      <a:pt x="4033" y="2002"/>
                    </a:lnTo>
                    <a:lnTo>
                      <a:pt x="4002" y="1955"/>
                    </a:lnTo>
                    <a:lnTo>
                      <a:pt x="4002" y="2064"/>
                    </a:lnTo>
                    <a:lnTo>
                      <a:pt x="3986" y="2064"/>
                    </a:lnTo>
                    <a:cubicBezTo>
                      <a:pt x="3971" y="2033"/>
                      <a:pt x="3955" y="2017"/>
                      <a:pt x="3955" y="2002"/>
                    </a:cubicBezTo>
                    <a:cubicBezTo>
                      <a:pt x="3955" y="2002"/>
                      <a:pt x="3955" y="2002"/>
                      <a:pt x="3940" y="1986"/>
                    </a:cubicBezTo>
                    <a:lnTo>
                      <a:pt x="3940" y="2002"/>
                    </a:lnTo>
                    <a:cubicBezTo>
                      <a:pt x="3940" y="1986"/>
                      <a:pt x="3924" y="1986"/>
                      <a:pt x="3909" y="1955"/>
                    </a:cubicBezTo>
                    <a:cubicBezTo>
                      <a:pt x="3893" y="1940"/>
                      <a:pt x="3893" y="1940"/>
                      <a:pt x="3893" y="1940"/>
                    </a:cubicBezTo>
                    <a:cubicBezTo>
                      <a:pt x="3862" y="1847"/>
                      <a:pt x="3862" y="1831"/>
                      <a:pt x="3878" y="1754"/>
                    </a:cubicBezTo>
                    <a:cubicBezTo>
                      <a:pt x="3847" y="1738"/>
                      <a:pt x="3831" y="1738"/>
                      <a:pt x="3816" y="1738"/>
                    </a:cubicBezTo>
                    <a:lnTo>
                      <a:pt x="3847" y="1676"/>
                    </a:lnTo>
                    <a:close/>
                    <a:moveTo>
                      <a:pt x="1272" y="1412"/>
                    </a:moveTo>
                    <a:cubicBezTo>
                      <a:pt x="1288" y="1443"/>
                      <a:pt x="1303" y="1474"/>
                      <a:pt x="1319" y="1505"/>
                    </a:cubicBezTo>
                    <a:cubicBezTo>
                      <a:pt x="1319" y="1490"/>
                      <a:pt x="1334" y="1474"/>
                      <a:pt x="1350" y="1474"/>
                    </a:cubicBezTo>
                    <a:cubicBezTo>
                      <a:pt x="1378" y="1516"/>
                      <a:pt x="1380" y="1570"/>
                      <a:pt x="1436" y="1570"/>
                    </a:cubicBezTo>
                    <a:cubicBezTo>
                      <a:pt x="1443" y="1570"/>
                      <a:pt x="1450" y="1569"/>
                      <a:pt x="1458" y="1567"/>
                    </a:cubicBezTo>
                    <a:cubicBezTo>
                      <a:pt x="1489" y="1614"/>
                      <a:pt x="1505" y="1676"/>
                      <a:pt x="1520" y="1738"/>
                    </a:cubicBezTo>
                    <a:cubicBezTo>
                      <a:pt x="1520" y="1785"/>
                      <a:pt x="1505" y="1831"/>
                      <a:pt x="1505" y="1893"/>
                    </a:cubicBezTo>
                    <a:cubicBezTo>
                      <a:pt x="1488" y="1901"/>
                      <a:pt x="1467" y="1919"/>
                      <a:pt x="1447" y="1919"/>
                    </a:cubicBezTo>
                    <a:cubicBezTo>
                      <a:pt x="1429" y="1919"/>
                      <a:pt x="1411" y="1906"/>
                      <a:pt x="1396" y="1862"/>
                    </a:cubicBezTo>
                    <a:cubicBezTo>
                      <a:pt x="1396" y="1878"/>
                      <a:pt x="1396" y="1893"/>
                      <a:pt x="1381" y="1909"/>
                    </a:cubicBezTo>
                    <a:lnTo>
                      <a:pt x="1365" y="1909"/>
                    </a:lnTo>
                    <a:cubicBezTo>
                      <a:pt x="1334" y="1924"/>
                      <a:pt x="1319" y="1940"/>
                      <a:pt x="1334" y="1955"/>
                    </a:cubicBezTo>
                    <a:cubicBezTo>
                      <a:pt x="1303" y="1971"/>
                      <a:pt x="1288" y="2002"/>
                      <a:pt x="1319" y="2033"/>
                    </a:cubicBezTo>
                    <a:cubicBezTo>
                      <a:pt x="1319" y="2002"/>
                      <a:pt x="1319" y="1986"/>
                      <a:pt x="1350" y="1971"/>
                    </a:cubicBezTo>
                    <a:cubicBezTo>
                      <a:pt x="1365" y="1986"/>
                      <a:pt x="1381" y="2017"/>
                      <a:pt x="1412" y="2033"/>
                    </a:cubicBezTo>
                    <a:cubicBezTo>
                      <a:pt x="1412" y="2033"/>
                      <a:pt x="1412" y="2048"/>
                      <a:pt x="1412" y="2048"/>
                    </a:cubicBezTo>
                    <a:cubicBezTo>
                      <a:pt x="1406" y="2054"/>
                      <a:pt x="1401" y="2058"/>
                      <a:pt x="1394" y="2058"/>
                    </a:cubicBezTo>
                    <a:cubicBezTo>
                      <a:pt x="1383" y="2058"/>
                      <a:pt x="1369" y="2047"/>
                      <a:pt x="1350" y="2017"/>
                    </a:cubicBezTo>
                    <a:lnTo>
                      <a:pt x="1350" y="2017"/>
                    </a:lnTo>
                    <a:cubicBezTo>
                      <a:pt x="1350" y="2048"/>
                      <a:pt x="1334" y="2095"/>
                      <a:pt x="1381" y="2126"/>
                    </a:cubicBezTo>
                    <a:cubicBezTo>
                      <a:pt x="1381" y="2141"/>
                      <a:pt x="1381" y="2141"/>
                      <a:pt x="1396" y="2157"/>
                    </a:cubicBezTo>
                    <a:cubicBezTo>
                      <a:pt x="1350" y="2157"/>
                      <a:pt x="1319" y="2157"/>
                      <a:pt x="1303" y="2172"/>
                    </a:cubicBezTo>
                    <a:cubicBezTo>
                      <a:pt x="1226" y="2095"/>
                      <a:pt x="1179" y="2064"/>
                      <a:pt x="1148" y="1971"/>
                    </a:cubicBezTo>
                    <a:cubicBezTo>
                      <a:pt x="1179" y="1971"/>
                      <a:pt x="1210" y="1986"/>
                      <a:pt x="1241" y="2002"/>
                    </a:cubicBezTo>
                    <a:cubicBezTo>
                      <a:pt x="1117" y="1754"/>
                      <a:pt x="1536" y="1862"/>
                      <a:pt x="1303" y="1629"/>
                    </a:cubicBezTo>
                    <a:cubicBezTo>
                      <a:pt x="1299" y="1625"/>
                      <a:pt x="1296" y="1623"/>
                      <a:pt x="1293" y="1623"/>
                    </a:cubicBezTo>
                    <a:cubicBezTo>
                      <a:pt x="1288" y="1623"/>
                      <a:pt x="1288" y="1634"/>
                      <a:pt x="1288" y="1645"/>
                    </a:cubicBezTo>
                    <a:cubicBezTo>
                      <a:pt x="1288" y="1661"/>
                      <a:pt x="1288" y="1676"/>
                      <a:pt x="1272" y="1692"/>
                    </a:cubicBezTo>
                    <a:cubicBezTo>
                      <a:pt x="1272" y="1676"/>
                      <a:pt x="1272" y="1676"/>
                      <a:pt x="1272" y="1676"/>
                    </a:cubicBezTo>
                    <a:cubicBezTo>
                      <a:pt x="1210" y="1536"/>
                      <a:pt x="1241" y="1490"/>
                      <a:pt x="1272" y="1412"/>
                    </a:cubicBezTo>
                    <a:close/>
                    <a:moveTo>
                      <a:pt x="2715" y="2514"/>
                    </a:moveTo>
                    <a:cubicBezTo>
                      <a:pt x="2715" y="2514"/>
                      <a:pt x="2730" y="2514"/>
                      <a:pt x="2746" y="2529"/>
                    </a:cubicBezTo>
                    <a:cubicBezTo>
                      <a:pt x="2746" y="2529"/>
                      <a:pt x="2730" y="2545"/>
                      <a:pt x="2730" y="2560"/>
                    </a:cubicBezTo>
                    <a:lnTo>
                      <a:pt x="2761" y="2560"/>
                    </a:lnTo>
                    <a:cubicBezTo>
                      <a:pt x="2761" y="2556"/>
                      <a:pt x="2763" y="2554"/>
                      <a:pt x="2765" y="2554"/>
                    </a:cubicBezTo>
                    <a:cubicBezTo>
                      <a:pt x="2770" y="2554"/>
                      <a:pt x="2781" y="2565"/>
                      <a:pt x="2792" y="2576"/>
                    </a:cubicBezTo>
                    <a:cubicBezTo>
                      <a:pt x="2792" y="2591"/>
                      <a:pt x="2777" y="2607"/>
                      <a:pt x="2777" y="2607"/>
                    </a:cubicBezTo>
                    <a:cubicBezTo>
                      <a:pt x="2777" y="2638"/>
                      <a:pt x="2792" y="2669"/>
                      <a:pt x="2777" y="2684"/>
                    </a:cubicBezTo>
                    <a:cubicBezTo>
                      <a:pt x="2761" y="2684"/>
                      <a:pt x="2746" y="2669"/>
                      <a:pt x="2746" y="2653"/>
                    </a:cubicBezTo>
                    <a:cubicBezTo>
                      <a:pt x="2746" y="2638"/>
                      <a:pt x="2746" y="2638"/>
                      <a:pt x="2746" y="2622"/>
                    </a:cubicBezTo>
                    <a:lnTo>
                      <a:pt x="2730" y="2622"/>
                    </a:lnTo>
                    <a:lnTo>
                      <a:pt x="2715" y="2591"/>
                    </a:lnTo>
                    <a:cubicBezTo>
                      <a:pt x="2715" y="2576"/>
                      <a:pt x="2715" y="2560"/>
                      <a:pt x="2715" y="2560"/>
                    </a:cubicBezTo>
                    <a:lnTo>
                      <a:pt x="2715" y="2514"/>
                    </a:lnTo>
                    <a:close/>
                    <a:moveTo>
                      <a:pt x="3955" y="2808"/>
                    </a:moveTo>
                    <a:cubicBezTo>
                      <a:pt x="3955" y="2808"/>
                      <a:pt x="3955" y="2824"/>
                      <a:pt x="3955" y="2824"/>
                    </a:cubicBezTo>
                    <a:cubicBezTo>
                      <a:pt x="3940" y="2824"/>
                      <a:pt x="3940" y="2808"/>
                      <a:pt x="3940" y="2808"/>
                    </a:cubicBezTo>
                    <a:close/>
                    <a:moveTo>
                      <a:pt x="3785" y="2746"/>
                    </a:moveTo>
                    <a:lnTo>
                      <a:pt x="3847" y="2855"/>
                    </a:lnTo>
                    <a:cubicBezTo>
                      <a:pt x="3831" y="2855"/>
                      <a:pt x="3816" y="2839"/>
                      <a:pt x="3816" y="2839"/>
                    </a:cubicBezTo>
                    <a:lnTo>
                      <a:pt x="3800" y="2777"/>
                    </a:lnTo>
                    <a:cubicBezTo>
                      <a:pt x="3800" y="2808"/>
                      <a:pt x="3800" y="2824"/>
                      <a:pt x="3800" y="2839"/>
                    </a:cubicBezTo>
                    <a:cubicBezTo>
                      <a:pt x="3769" y="2824"/>
                      <a:pt x="3738" y="2824"/>
                      <a:pt x="3707" y="2777"/>
                    </a:cubicBezTo>
                    <a:cubicBezTo>
                      <a:pt x="3723" y="2777"/>
                      <a:pt x="3723" y="2762"/>
                      <a:pt x="3738" y="2762"/>
                    </a:cubicBezTo>
                    <a:lnTo>
                      <a:pt x="3785" y="2746"/>
                    </a:lnTo>
                    <a:close/>
                    <a:moveTo>
                      <a:pt x="729" y="2389"/>
                    </a:moveTo>
                    <a:lnTo>
                      <a:pt x="729" y="2389"/>
                    </a:lnTo>
                    <a:cubicBezTo>
                      <a:pt x="838" y="2545"/>
                      <a:pt x="962" y="2684"/>
                      <a:pt x="1086" y="2839"/>
                    </a:cubicBezTo>
                    <a:cubicBezTo>
                      <a:pt x="1040" y="2855"/>
                      <a:pt x="1024" y="2870"/>
                      <a:pt x="1024" y="2917"/>
                    </a:cubicBezTo>
                    <a:cubicBezTo>
                      <a:pt x="1024" y="2917"/>
                      <a:pt x="1009" y="2901"/>
                      <a:pt x="1009" y="2901"/>
                    </a:cubicBezTo>
                    <a:cubicBezTo>
                      <a:pt x="978" y="2839"/>
                      <a:pt x="1040" y="2746"/>
                      <a:pt x="931" y="2715"/>
                    </a:cubicBezTo>
                    <a:lnTo>
                      <a:pt x="931" y="2715"/>
                    </a:lnTo>
                    <a:lnTo>
                      <a:pt x="978" y="2855"/>
                    </a:lnTo>
                    <a:cubicBezTo>
                      <a:pt x="900" y="2762"/>
                      <a:pt x="838" y="2669"/>
                      <a:pt x="760" y="2576"/>
                    </a:cubicBezTo>
                    <a:cubicBezTo>
                      <a:pt x="760" y="2514"/>
                      <a:pt x="745" y="2451"/>
                      <a:pt x="729" y="2389"/>
                    </a:cubicBezTo>
                    <a:close/>
                    <a:moveTo>
                      <a:pt x="822" y="2917"/>
                    </a:moveTo>
                    <a:lnTo>
                      <a:pt x="822" y="2917"/>
                    </a:lnTo>
                    <a:cubicBezTo>
                      <a:pt x="819" y="2925"/>
                      <a:pt x="815" y="2933"/>
                      <a:pt x="812" y="2942"/>
                    </a:cubicBezTo>
                    <a:lnTo>
                      <a:pt x="812" y="2942"/>
                    </a:lnTo>
                    <a:cubicBezTo>
                      <a:pt x="815" y="2933"/>
                      <a:pt x="819" y="2924"/>
                      <a:pt x="822" y="2917"/>
                    </a:cubicBezTo>
                    <a:close/>
                    <a:moveTo>
                      <a:pt x="760" y="2622"/>
                    </a:moveTo>
                    <a:cubicBezTo>
                      <a:pt x="838" y="2715"/>
                      <a:pt x="916" y="2808"/>
                      <a:pt x="993" y="2917"/>
                    </a:cubicBezTo>
                    <a:lnTo>
                      <a:pt x="1009" y="2948"/>
                    </a:lnTo>
                    <a:cubicBezTo>
                      <a:pt x="916" y="2839"/>
                      <a:pt x="838" y="2746"/>
                      <a:pt x="760" y="2638"/>
                    </a:cubicBezTo>
                    <a:cubicBezTo>
                      <a:pt x="760" y="2638"/>
                      <a:pt x="760" y="2622"/>
                      <a:pt x="760" y="2622"/>
                    </a:cubicBezTo>
                    <a:close/>
                    <a:moveTo>
                      <a:pt x="1055" y="2932"/>
                    </a:moveTo>
                    <a:cubicBezTo>
                      <a:pt x="1055" y="2932"/>
                      <a:pt x="1055" y="2948"/>
                      <a:pt x="1055" y="2948"/>
                    </a:cubicBezTo>
                    <a:cubicBezTo>
                      <a:pt x="1055" y="2948"/>
                      <a:pt x="1040" y="2948"/>
                      <a:pt x="1040" y="2932"/>
                    </a:cubicBezTo>
                    <a:close/>
                    <a:moveTo>
                      <a:pt x="3583" y="2793"/>
                    </a:moveTo>
                    <a:cubicBezTo>
                      <a:pt x="3622" y="2793"/>
                      <a:pt x="3650" y="2804"/>
                      <a:pt x="3658" y="2816"/>
                    </a:cubicBezTo>
                    <a:lnTo>
                      <a:pt x="3658" y="2816"/>
                    </a:lnTo>
                    <a:cubicBezTo>
                      <a:pt x="3645" y="2860"/>
                      <a:pt x="3645" y="2903"/>
                      <a:pt x="3645" y="2932"/>
                    </a:cubicBezTo>
                    <a:cubicBezTo>
                      <a:pt x="3614" y="2948"/>
                      <a:pt x="3599" y="2948"/>
                      <a:pt x="3568" y="2948"/>
                    </a:cubicBezTo>
                    <a:cubicBezTo>
                      <a:pt x="3552" y="2932"/>
                      <a:pt x="3521" y="2917"/>
                      <a:pt x="3506" y="2901"/>
                    </a:cubicBezTo>
                    <a:cubicBezTo>
                      <a:pt x="3521" y="2870"/>
                      <a:pt x="3552" y="2839"/>
                      <a:pt x="3552" y="2808"/>
                    </a:cubicBezTo>
                    <a:cubicBezTo>
                      <a:pt x="3568" y="2808"/>
                      <a:pt x="3583" y="2808"/>
                      <a:pt x="3583" y="2793"/>
                    </a:cubicBezTo>
                    <a:close/>
                    <a:moveTo>
                      <a:pt x="3769" y="2932"/>
                    </a:moveTo>
                    <a:lnTo>
                      <a:pt x="3769" y="2932"/>
                    </a:lnTo>
                    <a:cubicBezTo>
                      <a:pt x="3769" y="2948"/>
                      <a:pt x="3754" y="2963"/>
                      <a:pt x="3754" y="2963"/>
                    </a:cubicBezTo>
                    <a:lnTo>
                      <a:pt x="3769" y="2932"/>
                    </a:lnTo>
                    <a:close/>
                    <a:moveTo>
                      <a:pt x="1024" y="2948"/>
                    </a:moveTo>
                    <a:cubicBezTo>
                      <a:pt x="1040" y="2963"/>
                      <a:pt x="1040" y="2979"/>
                      <a:pt x="1055" y="2994"/>
                    </a:cubicBezTo>
                    <a:cubicBezTo>
                      <a:pt x="1055" y="2994"/>
                      <a:pt x="1055" y="3010"/>
                      <a:pt x="1055" y="3010"/>
                    </a:cubicBezTo>
                    <a:cubicBezTo>
                      <a:pt x="1040" y="2994"/>
                      <a:pt x="1024" y="2979"/>
                      <a:pt x="1009" y="2963"/>
                    </a:cubicBezTo>
                    <a:lnTo>
                      <a:pt x="1024" y="2948"/>
                    </a:lnTo>
                    <a:close/>
                    <a:moveTo>
                      <a:pt x="3986" y="2793"/>
                    </a:moveTo>
                    <a:cubicBezTo>
                      <a:pt x="4002" y="2808"/>
                      <a:pt x="4002" y="2839"/>
                      <a:pt x="4033" y="2855"/>
                    </a:cubicBezTo>
                    <a:cubicBezTo>
                      <a:pt x="4033" y="2922"/>
                      <a:pt x="4056" y="3035"/>
                      <a:pt x="4013" y="3035"/>
                    </a:cubicBezTo>
                    <a:cubicBezTo>
                      <a:pt x="4006" y="3035"/>
                      <a:pt x="3997" y="3032"/>
                      <a:pt x="3986" y="3025"/>
                    </a:cubicBezTo>
                    <a:cubicBezTo>
                      <a:pt x="4017" y="2963"/>
                      <a:pt x="4017" y="2886"/>
                      <a:pt x="3986" y="2793"/>
                    </a:cubicBezTo>
                    <a:close/>
                    <a:moveTo>
                      <a:pt x="3893" y="2994"/>
                    </a:moveTo>
                    <a:lnTo>
                      <a:pt x="3847" y="3041"/>
                    </a:lnTo>
                    <a:cubicBezTo>
                      <a:pt x="3862" y="3041"/>
                      <a:pt x="3878" y="3025"/>
                      <a:pt x="3893" y="2994"/>
                    </a:cubicBezTo>
                    <a:close/>
                    <a:moveTo>
                      <a:pt x="3754" y="2979"/>
                    </a:moveTo>
                    <a:cubicBezTo>
                      <a:pt x="3754" y="3010"/>
                      <a:pt x="3754" y="3041"/>
                      <a:pt x="3785" y="3072"/>
                    </a:cubicBezTo>
                    <a:cubicBezTo>
                      <a:pt x="3754" y="3087"/>
                      <a:pt x="3723" y="3087"/>
                      <a:pt x="3692" y="3103"/>
                    </a:cubicBezTo>
                    <a:cubicBezTo>
                      <a:pt x="3692" y="3072"/>
                      <a:pt x="3692" y="3041"/>
                      <a:pt x="3692" y="3010"/>
                    </a:cubicBezTo>
                    <a:cubicBezTo>
                      <a:pt x="3707" y="3025"/>
                      <a:pt x="3723" y="3025"/>
                      <a:pt x="3754" y="3041"/>
                    </a:cubicBezTo>
                    <a:lnTo>
                      <a:pt x="3754" y="2979"/>
                    </a:lnTo>
                    <a:close/>
                    <a:moveTo>
                      <a:pt x="1272" y="3475"/>
                    </a:moveTo>
                    <a:lnTo>
                      <a:pt x="1272" y="3491"/>
                    </a:lnTo>
                    <a:cubicBezTo>
                      <a:pt x="1303" y="3522"/>
                      <a:pt x="1319" y="3537"/>
                      <a:pt x="1334" y="3568"/>
                    </a:cubicBezTo>
                    <a:cubicBezTo>
                      <a:pt x="1319" y="3584"/>
                      <a:pt x="1288" y="3599"/>
                      <a:pt x="1272" y="3630"/>
                    </a:cubicBezTo>
                    <a:cubicBezTo>
                      <a:pt x="1179" y="3537"/>
                      <a:pt x="1241" y="3522"/>
                      <a:pt x="1272" y="3475"/>
                    </a:cubicBezTo>
                    <a:close/>
                    <a:moveTo>
                      <a:pt x="2305" y="3688"/>
                    </a:moveTo>
                    <a:cubicBezTo>
                      <a:pt x="2317" y="3688"/>
                      <a:pt x="2330" y="3711"/>
                      <a:pt x="2342" y="3723"/>
                    </a:cubicBezTo>
                    <a:cubicBezTo>
                      <a:pt x="2327" y="3754"/>
                      <a:pt x="2311" y="3754"/>
                      <a:pt x="2296" y="3770"/>
                    </a:cubicBezTo>
                    <a:cubicBezTo>
                      <a:pt x="2280" y="3739"/>
                      <a:pt x="2280" y="3723"/>
                      <a:pt x="2296" y="3692"/>
                    </a:cubicBezTo>
                    <a:cubicBezTo>
                      <a:pt x="2299" y="3689"/>
                      <a:pt x="2302" y="3688"/>
                      <a:pt x="2305" y="3688"/>
                    </a:cubicBezTo>
                    <a:close/>
                    <a:moveTo>
                      <a:pt x="2513" y="3708"/>
                    </a:moveTo>
                    <a:cubicBezTo>
                      <a:pt x="2498" y="3754"/>
                      <a:pt x="2482" y="3785"/>
                      <a:pt x="2482" y="3785"/>
                    </a:cubicBezTo>
                    <a:cubicBezTo>
                      <a:pt x="2478" y="3769"/>
                      <a:pt x="2471" y="3763"/>
                      <a:pt x="2463" y="3763"/>
                    </a:cubicBezTo>
                    <a:cubicBezTo>
                      <a:pt x="2448" y="3763"/>
                      <a:pt x="2427" y="3783"/>
                      <a:pt x="2403" y="3783"/>
                    </a:cubicBezTo>
                    <a:cubicBezTo>
                      <a:pt x="2394" y="3783"/>
                      <a:pt x="2383" y="3780"/>
                      <a:pt x="2373" y="3770"/>
                    </a:cubicBezTo>
                    <a:cubicBezTo>
                      <a:pt x="2420" y="3723"/>
                      <a:pt x="2467" y="3708"/>
                      <a:pt x="2513" y="3708"/>
                    </a:cubicBezTo>
                    <a:close/>
                    <a:moveTo>
                      <a:pt x="3149" y="3801"/>
                    </a:moveTo>
                    <a:cubicBezTo>
                      <a:pt x="3149" y="3801"/>
                      <a:pt x="3149" y="3816"/>
                      <a:pt x="3164" y="3816"/>
                    </a:cubicBezTo>
                    <a:cubicBezTo>
                      <a:pt x="3149" y="3801"/>
                      <a:pt x="3149" y="3801"/>
                      <a:pt x="3149" y="3801"/>
                    </a:cubicBezTo>
                    <a:close/>
                    <a:moveTo>
                      <a:pt x="2156" y="3692"/>
                    </a:moveTo>
                    <a:cubicBezTo>
                      <a:pt x="2187" y="3739"/>
                      <a:pt x="2203" y="3785"/>
                      <a:pt x="2187" y="3816"/>
                    </a:cubicBezTo>
                    <a:cubicBezTo>
                      <a:pt x="2187" y="3832"/>
                      <a:pt x="2187" y="3832"/>
                      <a:pt x="2187" y="3832"/>
                    </a:cubicBezTo>
                    <a:lnTo>
                      <a:pt x="2125" y="3708"/>
                    </a:lnTo>
                    <a:cubicBezTo>
                      <a:pt x="2141" y="3708"/>
                      <a:pt x="2156" y="3708"/>
                      <a:pt x="2156" y="3692"/>
                    </a:cubicBezTo>
                    <a:close/>
                    <a:moveTo>
                      <a:pt x="2147" y="3814"/>
                    </a:moveTo>
                    <a:cubicBezTo>
                      <a:pt x="2155" y="3814"/>
                      <a:pt x="2163" y="3818"/>
                      <a:pt x="2172" y="3832"/>
                    </a:cubicBezTo>
                    <a:cubicBezTo>
                      <a:pt x="2141" y="3847"/>
                      <a:pt x="2110" y="3863"/>
                      <a:pt x="2079" y="3878"/>
                    </a:cubicBezTo>
                    <a:cubicBezTo>
                      <a:pt x="2079" y="3863"/>
                      <a:pt x="2079" y="3863"/>
                      <a:pt x="2079" y="3847"/>
                    </a:cubicBezTo>
                    <a:cubicBezTo>
                      <a:pt x="2079" y="3847"/>
                      <a:pt x="2063" y="3832"/>
                      <a:pt x="2063" y="3816"/>
                    </a:cubicBezTo>
                    <a:lnTo>
                      <a:pt x="2063" y="3816"/>
                    </a:lnTo>
                    <a:cubicBezTo>
                      <a:pt x="2077" y="3823"/>
                      <a:pt x="2088" y="3825"/>
                      <a:pt x="2098" y="3825"/>
                    </a:cubicBezTo>
                    <a:cubicBezTo>
                      <a:pt x="2120" y="3825"/>
                      <a:pt x="2134" y="3814"/>
                      <a:pt x="2147" y="3814"/>
                    </a:cubicBezTo>
                    <a:close/>
                    <a:moveTo>
                      <a:pt x="2560" y="3723"/>
                    </a:moveTo>
                    <a:cubicBezTo>
                      <a:pt x="2591" y="3739"/>
                      <a:pt x="2622" y="3739"/>
                      <a:pt x="2668" y="3754"/>
                    </a:cubicBezTo>
                    <a:cubicBezTo>
                      <a:pt x="2668" y="3770"/>
                      <a:pt x="2668" y="3785"/>
                      <a:pt x="2684" y="3785"/>
                    </a:cubicBezTo>
                    <a:cubicBezTo>
                      <a:pt x="2668" y="3801"/>
                      <a:pt x="2653" y="3801"/>
                      <a:pt x="2653" y="3816"/>
                    </a:cubicBezTo>
                    <a:cubicBezTo>
                      <a:pt x="2637" y="3801"/>
                      <a:pt x="2622" y="3801"/>
                      <a:pt x="2606" y="3785"/>
                    </a:cubicBezTo>
                    <a:lnTo>
                      <a:pt x="2606" y="3785"/>
                    </a:lnTo>
                    <a:lnTo>
                      <a:pt x="2637" y="3832"/>
                    </a:lnTo>
                    <a:cubicBezTo>
                      <a:pt x="2622" y="3847"/>
                      <a:pt x="2622" y="3863"/>
                      <a:pt x="2622" y="3878"/>
                    </a:cubicBezTo>
                    <a:cubicBezTo>
                      <a:pt x="2606" y="3878"/>
                      <a:pt x="2591" y="3878"/>
                      <a:pt x="2591" y="3863"/>
                    </a:cubicBezTo>
                    <a:cubicBezTo>
                      <a:pt x="2591" y="3863"/>
                      <a:pt x="2591" y="3863"/>
                      <a:pt x="2575" y="3847"/>
                    </a:cubicBezTo>
                    <a:cubicBezTo>
                      <a:pt x="2606" y="3832"/>
                      <a:pt x="2591" y="3801"/>
                      <a:pt x="2560" y="3754"/>
                    </a:cubicBezTo>
                    <a:cubicBezTo>
                      <a:pt x="2560" y="3739"/>
                      <a:pt x="2560" y="3739"/>
                      <a:pt x="2560" y="3723"/>
                    </a:cubicBezTo>
                    <a:close/>
                    <a:moveTo>
                      <a:pt x="2746" y="3832"/>
                    </a:moveTo>
                    <a:cubicBezTo>
                      <a:pt x="2746" y="3863"/>
                      <a:pt x="2761" y="3894"/>
                      <a:pt x="2792" y="3909"/>
                    </a:cubicBezTo>
                    <a:cubicBezTo>
                      <a:pt x="2786" y="3916"/>
                      <a:pt x="2774" y="3920"/>
                      <a:pt x="2759" y="3920"/>
                    </a:cubicBezTo>
                    <a:cubicBezTo>
                      <a:pt x="2738" y="3920"/>
                      <a:pt x="2711" y="3912"/>
                      <a:pt x="2684" y="3894"/>
                    </a:cubicBezTo>
                    <a:cubicBezTo>
                      <a:pt x="2699" y="3878"/>
                      <a:pt x="2699" y="3847"/>
                      <a:pt x="2715" y="3832"/>
                    </a:cubicBezTo>
                    <a:close/>
                    <a:moveTo>
                      <a:pt x="2668" y="3925"/>
                    </a:moveTo>
                    <a:lnTo>
                      <a:pt x="2699" y="3987"/>
                    </a:lnTo>
                    <a:cubicBezTo>
                      <a:pt x="2684" y="3971"/>
                      <a:pt x="2668" y="3971"/>
                      <a:pt x="2653" y="3956"/>
                    </a:cubicBezTo>
                    <a:cubicBezTo>
                      <a:pt x="2668" y="3956"/>
                      <a:pt x="2668" y="3940"/>
                      <a:pt x="2668" y="3925"/>
                    </a:cubicBezTo>
                    <a:close/>
                    <a:moveTo>
                      <a:pt x="2977" y="4089"/>
                    </a:moveTo>
                    <a:cubicBezTo>
                      <a:pt x="2976" y="4097"/>
                      <a:pt x="2976" y="4104"/>
                      <a:pt x="2978" y="4111"/>
                    </a:cubicBezTo>
                    <a:cubicBezTo>
                      <a:pt x="2978" y="4103"/>
                      <a:pt x="2978" y="4096"/>
                      <a:pt x="2977" y="4089"/>
                    </a:cubicBezTo>
                    <a:close/>
                    <a:moveTo>
                      <a:pt x="2467" y="4266"/>
                    </a:moveTo>
                    <a:cubicBezTo>
                      <a:pt x="2472" y="4266"/>
                      <a:pt x="2477" y="4267"/>
                      <a:pt x="2481" y="4267"/>
                    </a:cubicBezTo>
                    <a:lnTo>
                      <a:pt x="2481" y="4267"/>
                    </a:lnTo>
                    <a:cubicBezTo>
                      <a:pt x="2477" y="4271"/>
                      <a:pt x="2467" y="4282"/>
                      <a:pt x="2467" y="4282"/>
                    </a:cubicBezTo>
                    <a:cubicBezTo>
                      <a:pt x="2467" y="4266"/>
                      <a:pt x="2467" y="4266"/>
                      <a:pt x="2467" y="4266"/>
                    </a:cubicBezTo>
                    <a:close/>
                    <a:moveTo>
                      <a:pt x="2342" y="4204"/>
                    </a:moveTo>
                    <a:cubicBezTo>
                      <a:pt x="2404" y="4204"/>
                      <a:pt x="2373" y="4266"/>
                      <a:pt x="2373" y="4313"/>
                    </a:cubicBezTo>
                    <a:cubicBezTo>
                      <a:pt x="2358" y="4266"/>
                      <a:pt x="2342" y="4266"/>
                      <a:pt x="2311" y="4235"/>
                    </a:cubicBezTo>
                    <a:cubicBezTo>
                      <a:pt x="2311" y="4220"/>
                      <a:pt x="2327" y="4220"/>
                      <a:pt x="2342" y="4204"/>
                    </a:cubicBezTo>
                    <a:close/>
                    <a:moveTo>
                      <a:pt x="2467" y="4251"/>
                    </a:moveTo>
                    <a:cubicBezTo>
                      <a:pt x="2467" y="4266"/>
                      <a:pt x="2467" y="4266"/>
                      <a:pt x="2451" y="4282"/>
                    </a:cubicBezTo>
                    <a:cubicBezTo>
                      <a:pt x="2420" y="4297"/>
                      <a:pt x="2404" y="4297"/>
                      <a:pt x="2389" y="4328"/>
                    </a:cubicBezTo>
                    <a:cubicBezTo>
                      <a:pt x="2389" y="4328"/>
                      <a:pt x="2389" y="4313"/>
                      <a:pt x="2389" y="4313"/>
                    </a:cubicBezTo>
                    <a:cubicBezTo>
                      <a:pt x="2389" y="4266"/>
                      <a:pt x="2389" y="4251"/>
                      <a:pt x="2404" y="4251"/>
                    </a:cubicBezTo>
                    <a:close/>
                    <a:moveTo>
                      <a:pt x="1862" y="1"/>
                    </a:moveTo>
                    <a:cubicBezTo>
                      <a:pt x="1862" y="63"/>
                      <a:pt x="1908" y="79"/>
                      <a:pt x="1955" y="94"/>
                    </a:cubicBezTo>
                    <a:lnTo>
                      <a:pt x="2420" y="451"/>
                    </a:lnTo>
                    <a:cubicBezTo>
                      <a:pt x="2420" y="451"/>
                      <a:pt x="2404" y="451"/>
                      <a:pt x="2404" y="466"/>
                    </a:cubicBezTo>
                    <a:cubicBezTo>
                      <a:pt x="2373" y="482"/>
                      <a:pt x="2358" y="497"/>
                      <a:pt x="2327" y="528"/>
                    </a:cubicBezTo>
                    <a:cubicBezTo>
                      <a:pt x="2356" y="524"/>
                      <a:pt x="2379" y="520"/>
                      <a:pt x="2398" y="520"/>
                    </a:cubicBezTo>
                    <a:cubicBezTo>
                      <a:pt x="2441" y="520"/>
                      <a:pt x="2465" y="537"/>
                      <a:pt x="2498" y="590"/>
                    </a:cubicBezTo>
                    <a:cubicBezTo>
                      <a:pt x="2513" y="590"/>
                      <a:pt x="2529" y="575"/>
                      <a:pt x="2529" y="559"/>
                    </a:cubicBezTo>
                    <a:cubicBezTo>
                      <a:pt x="2529" y="544"/>
                      <a:pt x="2529" y="544"/>
                      <a:pt x="2529" y="528"/>
                    </a:cubicBezTo>
                    <a:lnTo>
                      <a:pt x="2622" y="606"/>
                    </a:lnTo>
                    <a:cubicBezTo>
                      <a:pt x="2622" y="606"/>
                      <a:pt x="2622" y="621"/>
                      <a:pt x="2622" y="621"/>
                    </a:cubicBezTo>
                    <a:lnTo>
                      <a:pt x="2529" y="559"/>
                    </a:lnTo>
                    <a:lnTo>
                      <a:pt x="2622" y="637"/>
                    </a:lnTo>
                    <a:cubicBezTo>
                      <a:pt x="2606" y="652"/>
                      <a:pt x="2591" y="683"/>
                      <a:pt x="2560" y="699"/>
                    </a:cubicBezTo>
                    <a:lnTo>
                      <a:pt x="2544" y="668"/>
                    </a:lnTo>
                    <a:cubicBezTo>
                      <a:pt x="2544" y="699"/>
                      <a:pt x="2544" y="730"/>
                      <a:pt x="2544" y="745"/>
                    </a:cubicBezTo>
                    <a:lnTo>
                      <a:pt x="2529" y="730"/>
                    </a:lnTo>
                    <a:cubicBezTo>
                      <a:pt x="2467" y="730"/>
                      <a:pt x="2435" y="745"/>
                      <a:pt x="2404" y="761"/>
                    </a:cubicBezTo>
                    <a:cubicBezTo>
                      <a:pt x="2387" y="755"/>
                      <a:pt x="2368" y="752"/>
                      <a:pt x="2352" y="752"/>
                    </a:cubicBezTo>
                    <a:cubicBezTo>
                      <a:pt x="2323" y="752"/>
                      <a:pt x="2302" y="762"/>
                      <a:pt x="2311" y="792"/>
                    </a:cubicBezTo>
                    <a:cubicBezTo>
                      <a:pt x="2311" y="807"/>
                      <a:pt x="2327" y="823"/>
                      <a:pt x="2342" y="838"/>
                    </a:cubicBezTo>
                    <a:cubicBezTo>
                      <a:pt x="2327" y="838"/>
                      <a:pt x="2311" y="854"/>
                      <a:pt x="2296" y="854"/>
                    </a:cubicBezTo>
                    <a:cubicBezTo>
                      <a:pt x="2280" y="792"/>
                      <a:pt x="2265" y="730"/>
                      <a:pt x="2280" y="699"/>
                    </a:cubicBezTo>
                    <a:lnTo>
                      <a:pt x="2063" y="637"/>
                    </a:lnTo>
                    <a:cubicBezTo>
                      <a:pt x="1955" y="776"/>
                      <a:pt x="1831" y="761"/>
                      <a:pt x="1753" y="932"/>
                    </a:cubicBezTo>
                    <a:lnTo>
                      <a:pt x="1722" y="870"/>
                    </a:lnTo>
                    <a:cubicBezTo>
                      <a:pt x="1711" y="868"/>
                      <a:pt x="1700" y="868"/>
                      <a:pt x="1690" y="868"/>
                    </a:cubicBezTo>
                    <a:cubicBezTo>
                      <a:pt x="1405" y="868"/>
                      <a:pt x="1747" y="1292"/>
                      <a:pt x="1582" y="1397"/>
                    </a:cubicBezTo>
                    <a:cubicBezTo>
                      <a:pt x="1554" y="1359"/>
                      <a:pt x="1537" y="1347"/>
                      <a:pt x="1526" y="1347"/>
                    </a:cubicBezTo>
                    <a:cubicBezTo>
                      <a:pt x="1506" y="1347"/>
                      <a:pt x="1502" y="1381"/>
                      <a:pt x="1484" y="1381"/>
                    </a:cubicBezTo>
                    <a:cubicBezTo>
                      <a:pt x="1478" y="1381"/>
                      <a:pt x="1470" y="1377"/>
                      <a:pt x="1458" y="1366"/>
                    </a:cubicBezTo>
                    <a:cubicBezTo>
                      <a:pt x="1474" y="1335"/>
                      <a:pt x="1474" y="1304"/>
                      <a:pt x="1443" y="1242"/>
                    </a:cubicBezTo>
                    <a:cubicBezTo>
                      <a:pt x="1396" y="1164"/>
                      <a:pt x="1288" y="1071"/>
                      <a:pt x="1179" y="978"/>
                    </a:cubicBezTo>
                    <a:cubicBezTo>
                      <a:pt x="1133" y="932"/>
                      <a:pt x="1071" y="885"/>
                      <a:pt x="1009" y="823"/>
                    </a:cubicBezTo>
                    <a:cubicBezTo>
                      <a:pt x="1002" y="817"/>
                      <a:pt x="994" y="814"/>
                      <a:pt x="986" y="814"/>
                    </a:cubicBezTo>
                    <a:cubicBezTo>
                      <a:pt x="953" y="814"/>
                      <a:pt x="919" y="861"/>
                      <a:pt x="993" y="947"/>
                    </a:cubicBezTo>
                    <a:cubicBezTo>
                      <a:pt x="1093" y="976"/>
                      <a:pt x="1061" y="1057"/>
                      <a:pt x="1105" y="1057"/>
                    </a:cubicBezTo>
                    <a:cubicBezTo>
                      <a:pt x="1108" y="1057"/>
                      <a:pt x="1112" y="1057"/>
                      <a:pt x="1117" y="1056"/>
                    </a:cubicBezTo>
                    <a:lnTo>
                      <a:pt x="1117" y="1056"/>
                    </a:lnTo>
                    <a:lnTo>
                      <a:pt x="1071" y="1133"/>
                    </a:lnTo>
                    <a:cubicBezTo>
                      <a:pt x="1102" y="1102"/>
                      <a:pt x="1117" y="1087"/>
                      <a:pt x="1133" y="1056"/>
                    </a:cubicBezTo>
                    <a:lnTo>
                      <a:pt x="1148" y="1056"/>
                    </a:lnTo>
                    <a:cubicBezTo>
                      <a:pt x="1195" y="1102"/>
                      <a:pt x="1226" y="1164"/>
                      <a:pt x="1226" y="1195"/>
                    </a:cubicBezTo>
                    <a:cubicBezTo>
                      <a:pt x="1210" y="1195"/>
                      <a:pt x="1195" y="1211"/>
                      <a:pt x="1195" y="1211"/>
                    </a:cubicBezTo>
                    <a:cubicBezTo>
                      <a:pt x="1148" y="1164"/>
                      <a:pt x="1179" y="1149"/>
                      <a:pt x="1102" y="1118"/>
                    </a:cubicBezTo>
                    <a:lnTo>
                      <a:pt x="1102" y="1118"/>
                    </a:lnTo>
                    <a:cubicBezTo>
                      <a:pt x="1148" y="1195"/>
                      <a:pt x="1117" y="1180"/>
                      <a:pt x="1179" y="1226"/>
                    </a:cubicBezTo>
                    <a:cubicBezTo>
                      <a:pt x="1148" y="1257"/>
                      <a:pt x="1148" y="1319"/>
                      <a:pt x="1179" y="1412"/>
                    </a:cubicBezTo>
                    <a:cubicBezTo>
                      <a:pt x="1172" y="1461"/>
                      <a:pt x="1160" y="1478"/>
                      <a:pt x="1145" y="1478"/>
                    </a:cubicBezTo>
                    <a:cubicBezTo>
                      <a:pt x="1110" y="1478"/>
                      <a:pt x="1058" y="1378"/>
                      <a:pt x="1015" y="1378"/>
                    </a:cubicBezTo>
                    <a:cubicBezTo>
                      <a:pt x="1001" y="1378"/>
                      <a:pt x="989" y="1387"/>
                      <a:pt x="978" y="1412"/>
                    </a:cubicBezTo>
                    <a:lnTo>
                      <a:pt x="947" y="1350"/>
                    </a:lnTo>
                    <a:lnTo>
                      <a:pt x="900" y="1412"/>
                    </a:lnTo>
                    <a:lnTo>
                      <a:pt x="978" y="1474"/>
                    </a:lnTo>
                    <a:lnTo>
                      <a:pt x="947" y="1598"/>
                    </a:lnTo>
                    <a:cubicBezTo>
                      <a:pt x="934" y="1598"/>
                      <a:pt x="920" y="1589"/>
                      <a:pt x="905" y="1576"/>
                    </a:cubicBezTo>
                    <a:lnTo>
                      <a:pt x="905" y="1576"/>
                    </a:lnTo>
                    <a:cubicBezTo>
                      <a:pt x="939" y="1624"/>
                      <a:pt x="950" y="1756"/>
                      <a:pt x="1011" y="1756"/>
                    </a:cubicBezTo>
                    <a:cubicBezTo>
                      <a:pt x="1015" y="1756"/>
                      <a:pt x="1019" y="1755"/>
                      <a:pt x="1024" y="1754"/>
                    </a:cubicBezTo>
                    <a:cubicBezTo>
                      <a:pt x="1024" y="1738"/>
                      <a:pt x="1024" y="1738"/>
                      <a:pt x="1024" y="1738"/>
                    </a:cubicBezTo>
                    <a:cubicBezTo>
                      <a:pt x="1032" y="1738"/>
                      <a:pt x="1041" y="1742"/>
                      <a:pt x="1046" y="1749"/>
                    </a:cubicBezTo>
                    <a:lnTo>
                      <a:pt x="1046" y="1749"/>
                    </a:lnTo>
                    <a:lnTo>
                      <a:pt x="1009" y="1661"/>
                    </a:lnTo>
                    <a:cubicBezTo>
                      <a:pt x="1009" y="1661"/>
                      <a:pt x="1009" y="1645"/>
                      <a:pt x="1009" y="1645"/>
                    </a:cubicBezTo>
                    <a:cubicBezTo>
                      <a:pt x="1044" y="1645"/>
                      <a:pt x="1043" y="1573"/>
                      <a:pt x="1069" y="1573"/>
                    </a:cubicBezTo>
                    <a:cubicBezTo>
                      <a:pt x="1077" y="1573"/>
                      <a:pt x="1087" y="1580"/>
                      <a:pt x="1102" y="1598"/>
                    </a:cubicBezTo>
                    <a:cubicBezTo>
                      <a:pt x="1055" y="1645"/>
                      <a:pt x="1133" y="1738"/>
                      <a:pt x="1133" y="1785"/>
                    </a:cubicBezTo>
                    <a:lnTo>
                      <a:pt x="1164" y="1707"/>
                    </a:lnTo>
                    <a:cubicBezTo>
                      <a:pt x="1179" y="1738"/>
                      <a:pt x="1195" y="1769"/>
                      <a:pt x="1164" y="1800"/>
                    </a:cubicBezTo>
                    <a:lnTo>
                      <a:pt x="1195" y="1785"/>
                    </a:lnTo>
                    <a:lnTo>
                      <a:pt x="1195" y="1785"/>
                    </a:lnTo>
                    <a:cubicBezTo>
                      <a:pt x="1195" y="1831"/>
                      <a:pt x="1164" y="1862"/>
                      <a:pt x="1148" y="1893"/>
                    </a:cubicBezTo>
                    <a:cubicBezTo>
                      <a:pt x="1133" y="1909"/>
                      <a:pt x="1117" y="1924"/>
                      <a:pt x="1102" y="1940"/>
                    </a:cubicBezTo>
                    <a:cubicBezTo>
                      <a:pt x="1052" y="1854"/>
                      <a:pt x="1013" y="1826"/>
                      <a:pt x="976" y="1826"/>
                    </a:cubicBezTo>
                    <a:cubicBezTo>
                      <a:pt x="966" y="1826"/>
                      <a:pt x="956" y="1828"/>
                      <a:pt x="947" y="1831"/>
                    </a:cubicBezTo>
                    <a:lnTo>
                      <a:pt x="993" y="1940"/>
                    </a:lnTo>
                    <a:cubicBezTo>
                      <a:pt x="947" y="1924"/>
                      <a:pt x="900" y="1878"/>
                      <a:pt x="869" y="1878"/>
                    </a:cubicBezTo>
                    <a:cubicBezTo>
                      <a:pt x="861" y="1873"/>
                      <a:pt x="854" y="1872"/>
                      <a:pt x="847" y="1872"/>
                    </a:cubicBezTo>
                    <a:cubicBezTo>
                      <a:pt x="831" y="1872"/>
                      <a:pt x="822" y="1886"/>
                      <a:pt x="822" y="1909"/>
                    </a:cubicBezTo>
                    <a:cubicBezTo>
                      <a:pt x="822" y="1909"/>
                      <a:pt x="822" y="1924"/>
                      <a:pt x="838" y="1971"/>
                    </a:cubicBezTo>
                    <a:cubicBezTo>
                      <a:pt x="822" y="2002"/>
                      <a:pt x="822" y="2064"/>
                      <a:pt x="854" y="2126"/>
                    </a:cubicBezTo>
                    <a:cubicBezTo>
                      <a:pt x="807" y="2126"/>
                      <a:pt x="822" y="2219"/>
                      <a:pt x="776" y="2234"/>
                    </a:cubicBezTo>
                    <a:cubicBezTo>
                      <a:pt x="776" y="2234"/>
                      <a:pt x="776" y="2234"/>
                      <a:pt x="791" y="2250"/>
                    </a:cubicBezTo>
                    <a:cubicBezTo>
                      <a:pt x="825" y="2283"/>
                      <a:pt x="858" y="2348"/>
                      <a:pt x="880" y="2348"/>
                    </a:cubicBezTo>
                    <a:cubicBezTo>
                      <a:pt x="889" y="2348"/>
                      <a:pt x="896" y="2338"/>
                      <a:pt x="900" y="2312"/>
                    </a:cubicBezTo>
                    <a:cubicBezTo>
                      <a:pt x="900" y="2343"/>
                      <a:pt x="916" y="2358"/>
                      <a:pt x="916" y="2358"/>
                    </a:cubicBezTo>
                    <a:lnTo>
                      <a:pt x="885" y="2405"/>
                    </a:lnTo>
                    <a:cubicBezTo>
                      <a:pt x="838" y="2358"/>
                      <a:pt x="807" y="2420"/>
                      <a:pt x="760" y="2296"/>
                    </a:cubicBezTo>
                    <a:cubicBezTo>
                      <a:pt x="735" y="2258"/>
                      <a:pt x="741" y="2230"/>
                      <a:pt x="761" y="2230"/>
                    </a:cubicBezTo>
                    <a:cubicBezTo>
                      <a:pt x="765" y="2230"/>
                      <a:pt x="770" y="2232"/>
                      <a:pt x="776" y="2234"/>
                    </a:cubicBezTo>
                    <a:cubicBezTo>
                      <a:pt x="745" y="2172"/>
                      <a:pt x="714" y="2110"/>
                      <a:pt x="667" y="2048"/>
                    </a:cubicBezTo>
                    <a:lnTo>
                      <a:pt x="667" y="2048"/>
                    </a:lnTo>
                    <a:cubicBezTo>
                      <a:pt x="679" y="2054"/>
                      <a:pt x="688" y="2058"/>
                      <a:pt x="694" y="2058"/>
                    </a:cubicBezTo>
                    <a:cubicBezTo>
                      <a:pt x="706" y="2058"/>
                      <a:pt x="708" y="2047"/>
                      <a:pt x="698" y="2017"/>
                    </a:cubicBezTo>
                    <a:lnTo>
                      <a:pt x="667" y="2017"/>
                    </a:lnTo>
                    <a:cubicBezTo>
                      <a:pt x="698" y="1971"/>
                      <a:pt x="683" y="1847"/>
                      <a:pt x="652" y="1754"/>
                    </a:cubicBezTo>
                    <a:cubicBezTo>
                      <a:pt x="667" y="1754"/>
                      <a:pt x="683" y="1754"/>
                      <a:pt x="683" y="1738"/>
                    </a:cubicBezTo>
                    <a:cubicBezTo>
                      <a:pt x="729" y="1862"/>
                      <a:pt x="760" y="1909"/>
                      <a:pt x="760" y="2048"/>
                    </a:cubicBezTo>
                    <a:cubicBezTo>
                      <a:pt x="782" y="2062"/>
                      <a:pt x="797" y="2069"/>
                      <a:pt x="807" y="2069"/>
                    </a:cubicBezTo>
                    <a:cubicBezTo>
                      <a:pt x="840" y="2069"/>
                      <a:pt x="819" y="1999"/>
                      <a:pt x="807" y="1940"/>
                    </a:cubicBezTo>
                    <a:cubicBezTo>
                      <a:pt x="807" y="1924"/>
                      <a:pt x="822" y="1909"/>
                      <a:pt x="822" y="1909"/>
                    </a:cubicBezTo>
                    <a:lnTo>
                      <a:pt x="760" y="1692"/>
                    </a:lnTo>
                    <a:cubicBezTo>
                      <a:pt x="791" y="1676"/>
                      <a:pt x="807" y="1661"/>
                      <a:pt x="838" y="1645"/>
                    </a:cubicBezTo>
                    <a:cubicBezTo>
                      <a:pt x="900" y="1754"/>
                      <a:pt x="885" y="1816"/>
                      <a:pt x="869" y="1878"/>
                    </a:cubicBezTo>
                    <a:cubicBezTo>
                      <a:pt x="900" y="1847"/>
                      <a:pt x="947" y="1816"/>
                      <a:pt x="978" y="1800"/>
                    </a:cubicBezTo>
                    <a:lnTo>
                      <a:pt x="822" y="1598"/>
                    </a:lnTo>
                    <a:cubicBezTo>
                      <a:pt x="846" y="1569"/>
                      <a:pt x="863" y="1558"/>
                      <a:pt x="878" y="1558"/>
                    </a:cubicBezTo>
                    <a:cubicBezTo>
                      <a:pt x="882" y="1558"/>
                      <a:pt x="886" y="1559"/>
                      <a:pt x="890" y="1561"/>
                    </a:cubicBezTo>
                    <a:lnTo>
                      <a:pt x="890" y="1561"/>
                    </a:lnTo>
                    <a:cubicBezTo>
                      <a:pt x="846" y="1516"/>
                      <a:pt x="795" y="1446"/>
                      <a:pt x="754" y="1446"/>
                    </a:cubicBezTo>
                    <a:cubicBezTo>
                      <a:pt x="739" y="1446"/>
                      <a:pt x="726" y="1454"/>
                      <a:pt x="714" y="1474"/>
                    </a:cubicBezTo>
                    <a:cubicBezTo>
                      <a:pt x="605" y="1335"/>
                      <a:pt x="667" y="1257"/>
                      <a:pt x="729" y="1257"/>
                    </a:cubicBezTo>
                    <a:cubicBezTo>
                      <a:pt x="900" y="1335"/>
                      <a:pt x="776" y="1381"/>
                      <a:pt x="885" y="1505"/>
                    </a:cubicBezTo>
                    <a:cubicBezTo>
                      <a:pt x="916" y="1443"/>
                      <a:pt x="885" y="1428"/>
                      <a:pt x="838" y="1350"/>
                    </a:cubicBezTo>
                    <a:cubicBezTo>
                      <a:pt x="924" y="1313"/>
                      <a:pt x="864" y="1159"/>
                      <a:pt x="936" y="1159"/>
                    </a:cubicBezTo>
                    <a:cubicBezTo>
                      <a:pt x="955" y="1159"/>
                      <a:pt x="983" y="1170"/>
                      <a:pt x="1024" y="1195"/>
                    </a:cubicBezTo>
                    <a:cubicBezTo>
                      <a:pt x="1040" y="1133"/>
                      <a:pt x="993" y="1071"/>
                      <a:pt x="947" y="994"/>
                    </a:cubicBezTo>
                    <a:cubicBezTo>
                      <a:pt x="897" y="944"/>
                      <a:pt x="867" y="934"/>
                      <a:pt x="841" y="934"/>
                    </a:cubicBezTo>
                    <a:cubicBezTo>
                      <a:pt x="824" y="934"/>
                      <a:pt x="809" y="938"/>
                      <a:pt x="790" y="938"/>
                    </a:cubicBezTo>
                    <a:cubicBezTo>
                      <a:pt x="767" y="938"/>
                      <a:pt x="740" y="932"/>
                      <a:pt x="698" y="901"/>
                    </a:cubicBezTo>
                    <a:lnTo>
                      <a:pt x="698" y="901"/>
                    </a:lnTo>
                    <a:cubicBezTo>
                      <a:pt x="714" y="916"/>
                      <a:pt x="745" y="932"/>
                      <a:pt x="760" y="947"/>
                    </a:cubicBezTo>
                    <a:lnTo>
                      <a:pt x="698" y="963"/>
                    </a:lnTo>
                    <a:cubicBezTo>
                      <a:pt x="776" y="963"/>
                      <a:pt x="822" y="1087"/>
                      <a:pt x="807" y="1118"/>
                    </a:cubicBezTo>
                    <a:cubicBezTo>
                      <a:pt x="807" y="1128"/>
                      <a:pt x="792" y="1146"/>
                      <a:pt x="773" y="1146"/>
                    </a:cubicBezTo>
                    <a:cubicBezTo>
                      <a:pt x="764" y="1146"/>
                      <a:pt x="755" y="1143"/>
                      <a:pt x="745" y="1133"/>
                    </a:cubicBezTo>
                    <a:cubicBezTo>
                      <a:pt x="745" y="1133"/>
                      <a:pt x="745" y="1087"/>
                      <a:pt x="745" y="1087"/>
                    </a:cubicBezTo>
                    <a:cubicBezTo>
                      <a:pt x="742" y="1086"/>
                      <a:pt x="740" y="1086"/>
                      <a:pt x="738" y="1086"/>
                    </a:cubicBezTo>
                    <a:cubicBezTo>
                      <a:pt x="695" y="1086"/>
                      <a:pt x="741" y="1203"/>
                      <a:pt x="694" y="1203"/>
                    </a:cubicBezTo>
                    <a:cubicBezTo>
                      <a:pt x="687" y="1203"/>
                      <a:pt x="679" y="1201"/>
                      <a:pt x="667" y="1195"/>
                    </a:cubicBezTo>
                    <a:cubicBezTo>
                      <a:pt x="636" y="1180"/>
                      <a:pt x="636" y="1149"/>
                      <a:pt x="621" y="1133"/>
                    </a:cubicBezTo>
                    <a:lnTo>
                      <a:pt x="621" y="1133"/>
                    </a:lnTo>
                    <a:cubicBezTo>
                      <a:pt x="667" y="1257"/>
                      <a:pt x="621" y="1273"/>
                      <a:pt x="621" y="1397"/>
                    </a:cubicBezTo>
                    <a:lnTo>
                      <a:pt x="543" y="1242"/>
                    </a:lnTo>
                    <a:lnTo>
                      <a:pt x="543" y="1242"/>
                    </a:lnTo>
                    <a:cubicBezTo>
                      <a:pt x="590" y="1335"/>
                      <a:pt x="574" y="1381"/>
                      <a:pt x="528" y="1428"/>
                    </a:cubicBezTo>
                    <a:cubicBezTo>
                      <a:pt x="481" y="1459"/>
                      <a:pt x="404" y="1490"/>
                      <a:pt x="342" y="1490"/>
                    </a:cubicBezTo>
                    <a:cubicBezTo>
                      <a:pt x="357" y="1505"/>
                      <a:pt x="388" y="1505"/>
                      <a:pt x="404" y="1536"/>
                    </a:cubicBezTo>
                    <a:cubicBezTo>
                      <a:pt x="399" y="1562"/>
                      <a:pt x="384" y="1572"/>
                      <a:pt x="365" y="1572"/>
                    </a:cubicBezTo>
                    <a:cubicBezTo>
                      <a:pt x="324" y="1572"/>
                      <a:pt x="265" y="1527"/>
                      <a:pt x="233" y="1474"/>
                    </a:cubicBezTo>
                    <a:lnTo>
                      <a:pt x="233" y="1474"/>
                    </a:lnTo>
                    <a:cubicBezTo>
                      <a:pt x="264" y="1536"/>
                      <a:pt x="187" y="1567"/>
                      <a:pt x="125" y="1583"/>
                    </a:cubicBezTo>
                    <a:cubicBezTo>
                      <a:pt x="63" y="1614"/>
                      <a:pt x="0" y="1661"/>
                      <a:pt x="32" y="1769"/>
                    </a:cubicBezTo>
                    <a:cubicBezTo>
                      <a:pt x="32" y="1769"/>
                      <a:pt x="109" y="2002"/>
                      <a:pt x="202" y="2234"/>
                    </a:cubicBezTo>
                    <a:cubicBezTo>
                      <a:pt x="295" y="2451"/>
                      <a:pt x="388" y="2684"/>
                      <a:pt x="388" y="2684"/>
                    </a:cubicBezTo>
                    <a:cubicBezTo>
                      <a:pt x="388" y="2653"/>
                      <a:pt x="388" y="2638"/>
                      <a:pt x="388" y="2622"/>
                    </a:cubicBezTo>
                    <a:cubicBezTo>
                      <a:pt x="528" y="2684"/>
                      <a:pt x="528" y="2653"/>
                      <a:pt x="590" y="2808"/>
                    </a:cubicBezTo>
                    <a:cubicBezTo>
                      <a:pt x="574" y="2700"/>
                      <a:pt x="466" y="2638"/>
                      <a:pt x="528" y="2560"/>
                    </a:cubicBezTo>
                    <a:lnTo>
                      <a:pt x="528" y="2560"/>
                    </a:lnTo>
                    <a:cubicBezTo>
                      <a:pt x="543" y="2607"/>
                      <a:pt x="605" y="2684"/>
                      <a:pt x="667" y="2715"/>
                    </a:cubicBezTo>
                    <a:cubicBezTo>
                      <a:pt x="760" y="2824"/>
                      <a:pt x="838" y="2932"/>
                      <a:pt x="916" y="3025"/>
                    </a:cubicBezTo>
                    <a:lnTo>
                      <a:pt x="854" y="3025"/>
                    </a:lnTo>
                    <a:cubicBezTo>
                      <a:pt x="807" y="3002"/>
                      <a:pt x="804" y="2970"/>
                      <a:pt x="812" y="2942"/>
                    </a:cubicBezTo>
                    <a:lnTo>
                      <a:pt x="812" y="2942"/>
                    </a:lnTo>
                    <a:cubicBezTo>
                      <a:pt x="801" y="2976"/>
                      <a:pt x="791" y="3024"/>
                      <a:pt x="791" y="3072"/>
                    </a:cubicBezTo>
                    <a:cubicBezTo>
                      <a:pt x="822" y="3134"/>
                      <a:pt x="807" y="3273"/>
                      <a:pt x="869" y="3382"/>
                    </a:cubicBezTo>
                    <a:lnTo>
                      <a:pt x="838" y="3382"/>
                    </a:lnTo>
                    <a:cubicBezTo>
                      <a:pt x="838" y="3367"/>
                      <a:pt x="822" y="3367"/>
                      <a:pt x="822" y="3367"/>
                    </a:cubicBezTo>
                    <a:cubicBezTo>
                      <a:pt x="822" y="3367"/>
                      <a:pt x="822" y="3382"/>
                      <a:pt x="822" y="3382"/>
                    </a:cubicBezTo>
                    <a:lnTo>
                      <a:pt x="791" y="3398"/>
                    </a:lnTo>
                    <a:lnTo>
                      <a:pt x="1024" y="3692"/>
                    </a:lnTo>
                    <a:lnTo>
                      <a:pt x="1040" y="3708"/>
                    </a:lnTo>
                    <a:lnTo>
                      <a:pt x="1040" y="3723"/>
                    </a:lnTo>
                    <a:cubicBezTo>
                      <a:pt x="1040" y="3723"/>
                      <a:pt x="1055" y="3708"/>
                      <a:pt x="1055" y="3708"/>
                    </a:cubicBezTo>
                    <a:lnTo>
                      <a:pt x="1117" y="3708"/>
                    </a:lnTo>
                    <a:lnTo>
                      <a:pt x="1133" y="3646"/>
                    </a:lnTo>
                    <a:lnTo>
                      <a:pt x="1102" y="3646"/>
                    </a:lnTo>
                    <a:cubicBezTo>
                      <a:pt x="1055" y="3506"/>
                      <a:pt x="1071" y="3367"/>
                      <a:pt x="1148" y="3351"/>
                    </a:cubicBezTo>
                    <a:lnTo>
                      <a:pt x="1024" y="3351"/>
                    </a:lnTo>
                    <a:lnTo>
                      <a:pt x="1024" y="3305"/>
                    </a:lnTo>
                    <a:cubicBezTo>
                      <a:pt x="1055" y="3305"/>
                      <a:pt x="1071" y="3305"/>
                      <a:pt x="1102" y="3289"/>
                    </a:cubicBezTo>
                    <a:lnTo>
                      <a:pt x="1210" y="3413"/>
                    </a:lnTo>
                    <a:lnTo>
                      <a:pt x="1195" y="3413"/>
                    </a:lnTo>
                    <a:cubicBezTo>
                      <a:pt x="1241" y="3491"/>
                      <a:pt x="1071" y="3522"/>
                      <a:pt x="1195" y="3708"/>
                    </a:cubicBezTo>
                    <a:cubicBezTo>
                      <a:pt x="1272" y="3692"/>
                      <a:pt x="1350" y="3677"/>
                      <a:pt x="1412" y="3661"/>
                    </a:cubicBezTo>
                    <a:cubicBezTo>
                      <a:pt x="1551" y="3832"/>
                      <a:pt x="1660" y="3971"/>
                      <a:pt x="1784" y="4127"/>
                    </a:cubicBezTo>
                    <a:cubicBezTo>
                      <a:pt x="1831" y="4127"/>
                      <a:pt x="1862" y="4189"/>
                      <a:pt x="1893" y="4204"/>
                    </a:cubicBezTo>
                    <a:lnTo>
                      <a:pt x="1924" y="4204"/>
                    </a:lnTo>
                    <a:lnTo>
                      <a:pt x="1955" y="4220"/>
                    </a:lnTo>
                    <a:cubicBezTo>
                      <a:pt x="2017" y="4406"/>
                      <a:pt x="2079" y="4561"/>
                      <a:pt x="2079" y="4561"/>
                    </a:cubicBezTo>
                    <a:cubicBezTo>
                      <a:pt x="2079" y="4576"/>
                      <a:pt x="2094" y="4607"/>
                      <a:pt x="2094" y="4638"/>
                    </a:cubicBezTo>
                    <a:cubicBezTo>
                      <a:pt x="2187" y="4576"/>
                      <a:pt x="2125" y="4452"/>
                      <a:pt x="2063" y="4344"/>
                    </a:cubicBezTo>
                    <a:cubicBezTo>
                      <a:pt x="2063" y="4328"/>
                      <a:pt x="2063" y="4313"/>
                      <a:pt x="2079" y="4313"/>
                    </a:cubicBezTo>
                    <a:cubicBezTo>
                      <a:pt x="2048" y="4282"/>
                      <a:pt x="2017" y="4251"/>
                      <a:pt x="2001" y="4204"/>
                    </a:cubicBezTo>
                    <a:cubicBezTo>
                      <a:pt x="1986" y="4204"/>
                      <a:pt x="1986" y="4189"/>
                      <a:pt x="1986" y="4173"/>
                    </a:cubicBezTo>
                    <a:lnTo>
                      <a:pt x="1986" y="4173"/>
                    </a:lnTo>
                    <a:cubicBezTo>
                      <a:pt x="2017" y="4220"/>
                      <a:pt x="2048" y="4251"/>
                      <a:pt x="2079" y="4297"/>
                    </a:cubicBezTo>
                    <a:cubicBezTo>
                      <a:pt x="2079" y="4282"/>
                      <a:pt x="2079" y="4282"/>
                      <a:pt x="2079" y="4282"/>
                    </a:cubicBezTo>
                    <a:lnTo>
                      <a:pt x="2110" y="4282"/>
                    </a:lnTo>
                    <a:cubicBezTo>
                      <a:pt x="2094" y="4282"/>
                      <a:pt x="2094" y="4266"/>
                      <a:pt x="2079" y="4266"/>
                    </a:cubicBezTo>
                    <a:lnTo>
                      <a:pt x="2079" y="4251"/>
                    </a:lnTo>
                    <a:cubicBezTo>
                      <a:pt x="2063" y="4251"/>
                      <a:pt x="2063" y="4235"/>
                      <a:pt x="2048" y="4220"/>
                    </a:cubicBezTo>
                    <a:lnTo>
                      <a:pt x="2001" y="4158"/>
                    </a:lnTo>
                    <a:cubicBezTo>
                      <a:pt x="2013" y="4122"/>
                      <a:pt x="2007" y="4085"/>
                      <a:pt x="2032" y="4085"/>
                    </a:cubicBezTo>
                    <a:cubicBezTo>
                      <a:pt x="2039" y="4085"/>
                      <a:pt x="2049" y="4089"/>
                      <a:pt x="2063" y="4096"/>
                    </a:cubicBezTo>
                    <a:lnTo>
                      <a:pt x="2079" y="4158"/>
                    </a:lnTo>
                    <a:cubicBezTo>
                      <a:pt x="2079" y="4142"/>
                      <a:pt x="2094" y="4127"/>
                      <a:pt x="2094" y="4127"/>
                    </a:cubicBezTo>
                    <a:cubicBezTo>
                      <a:pt x="2125" y="4158"/>
                      <a:pt x="2156" y="4204"/>
                      <a:pt x="2187" y="4251"/>
                    </a:cubicBezTo>
                    <a:cubicBezTo>
                      <a:pt x="2187" y="4251"/>
                      <a:pt x="2203" y="4235"/>
                      <a:pt x="2203" y="4235"/>
                    </a:cubicBezTo>
                    <a:cubicBezTo>
                      <a:pt x="2203" y="4235"/>
                      <a:pt x="2203" y="4235"/>
                      <a:pt x="2203" y="4251"/>
                    </a:cubicBezTo>
                    <a:lnTo>
                      <a:pt x="2187" y="4251"/>
                    </a:lnTo>
                    <a:cubicBezTo>
                      <a:pt x="2203" y="4251"/>
                      <a:pt x="2203" y="4266"/>
                      <a:pt x="2203" y="4266"/>
                    </a:cubicBezTo>
                    <a:cubicBezTo>
                      <a:pt x="2203" y="4328"/>
                      <a:pt x="2187" y="4359"/>
                      <a:pt x="2218" y="4390"/>
                    </a:cubicBezTo>
                    <a:cubicBezTo>
                      <a:pt x="2234" y="4398"/>
                      <a:pt x="2249" y="4402"/>
                      <a:pt x="2265" y="4402"/>
                    </a:cubicBezTo>
                    <a:cubicBezTo>
                      <a:pt x="2280" y="4402"/>
                      <a:pt x="2296" y="4398"/>
                      <a:pt x="2311" y="4390"/>
                    </a:cubicBezTo>
                    <a:cubicBezTo>
                      <a:pt x="2342" y="4437"/>
                      <a:pt x="2373" y="4483"/>
                      <a:pt x="2420" y="4530"/>
                    </a:cubicBezTo>
                    <a:cubicBezTo>
                      <a:pt x="2420" y="4514"/>
                      <a:pt x="2420" y="4499"/>
                      <a:pt x="2420" y="4483"/>
                    </a:cubicBezTo>
                    <a:cubicBezTo>
                      <a:pt x="2467" y="4514"/>
                      <a:pt x="2575" y="4545"/>
                      <a:pt x="2591" y="4607"/>
                    </a:cubicBezTo>
                    <a:cubicBezTo>
                      <a:pt x="2699" y="4607"/>
                      <a:pt x="2435" y="4390"/>
                      <a:pt x="2467" y="4297"/>
                    </a:cubicBezTo>
                    <a:cubicBezTo>
                      <a:pt x="2467" y="4297"/>
                      <a:pt x="2467" y="4282"/>
                      <a:pt x="2481" y="4267"/>
                    </a:cubicBezTo>
                    <a:lnTo>
                      <a:pt x="2481" y="4267"/>
                    </a:lnTo>
                    <a:cubicBezTo>
                      <a:pt x="2494" y="4269"/>
                      <a:pt x="2504" y="4273"/>
                      <a:pt x="2512" y="4273"/>
                    </a:cubicBezTo>
                    <a:cubicBezTo>
                      <a:pt x="2518" y="4273"/>
                      <a:pt x="2523" y="4271"/>
                      <a:pt x="2529" y="4266"/>
                    </a:cubicBezTo>
                    <a:cubicBezTo>
                      <a:pt x="2575" y="4297"/>
                      <a:pt x="2560" y="4344"/>
                      <a:pt x="2591" y="4375"/>
                    </a:cubicBezTo>
                    <a:lnTo>
                      <a:pt x="2653" y="4297"/>
                    </a:lnTo>
                    <a:cubicBezTo>
                      <a:pt x="2622" y="4266"/>
                      <a:pt x="2591" y="4220"/>
                      <a:pt x="2560" y="4189"/>
                    </a:cubicBezTo>
                    <a:lnTo>
                      <a:pt x="2544" y="4204"/>
                    </a:lnTo>
                    <a:cubicBezTo>
                      <a:pt x="2529" y="4173"/>
                      <a:pt x="2513" y="4158"/>
                      <a:pt x="2498" y="4142"/>
                    </a:cubicBezTo>
                    <a:cubicBezTo>
                      <a:pt x="2513" y="4127"/>
                      <a:pt x="2529" y="4096"/>
                      <a:pt x="2544" y="4080"/>
                    </a:cubicBezTo>
                    <a:cubicBezTo>
                      <a:pt x="2560" y="4064"/>
                      <a:pt x="2575" y="4033"/>
                      <a:pt x="2606" y="4018"/>
                    </a:cubicBezTo>
                    <a:cubicBezTo>
                      <a:pt x="2606" y="4018"/>
                      <a:pt x="2622" y="4002"/>
                      <a:pt x="2637" y="3987"/>
                    </a:cubicBezTo>
                    <a:lnTo>
                      <a:pt x="2637" y="3987"/>
                    </a:lnTo>
                    <a:cubicBezTo>
                      <a:pt x="2637" y="4018"/>
                      <a:pt x="2622" y="4033"/>
                      <a:pt x="2606" y="4049"/>
                    </a:cubicBezTo>
                    <a:cubicBezTo>
                      <a:pt x="2591" y="4064"/>
                      <a:pt x="2575" y="4080"/>
                      <a:pt x="2560" y="4096"/>
                    </a:cubicBezTo>
                    <a:cubicBezTo>
                      <a:pt x="2622" y="4111"/>
                      <a:pt x="2653" y="4158"/>
                      <a:pt x="2668" y="4220"/>
                    </a:cubicBezTo>
                    <a:cubicBezTo>
                      <a:pt x="2668" y="4220"/>
                      <a:pt x="2684" y="4235"/>
                      <a:pt x="2684" y="4235"/>
                    </a:cubicBezTo>
                    <a:lnTo>
                      <a:pt x="2684" y="4251"/>
                    </a:lnTo>
                    <a:lnTo>
                      <a:pt x="2699" y="4251"/>
                    </a:lnTo>
                    <a:cubicBezTo>
                      <a:pt x="2699" y="4266"/>
                      <a:pt x="2715" y="4282"/>
                      <a:pt x="2746" y="4297"/>
                    </a:cubicBezTo>
                    <a:cubicBezTo>
                      <a:pt x="2739" y="4270"/>
                      <a:pt x="2758" y="4264"/>
                      <a:pt x="2785" y="4264"/>
                    </a:cubicBezTo>
                    <a:cubicBezTo>
                      <a:pt x="2810" y="4264"/>
                      <a:pt x="2842" y="4269"/>
                      <a:pt x="2864" y="4269"/>
                    </a:cubicBezTo>
                    <a:cubicBezTo>
                      <a:pt x="2873" y="4269"/>
                      <a:pt x="2880" y="4269"/>
                      <a:pt x="2885" y="4266"/>
                    </a:cubicBezTo>
                    <a:cubicBezTo>
                      <a:pt x="2699" y="4127"/>
                      <a:pt x="2916" y="4158"/>
                      <a:pt x="2901" y="4080"/>
                    </a:cubicBezTo>
                    <a:lnTo>
                      <a:pt x="2916" y="4018"/>
                    </a:lnTo>
                    <a:lnTo>
                      <a:pt x="2932" y="4002"/>
                    </a:lnTo>
                    <a:cubicBezTo>
                      <a:pt x="2945" y="4016"/>
                      <a:pt x="2971" y="4041"/>
                      <a:pt x="2977" y="4089"/>
                    </a:cubicBezTo>
                    <a:lnTo>
                      <a:pt x="2977" y="4089"/>
                    </a:lnTo>
                    <a:cubicBezTo>
                      <a:pt x="2984" y="4050"/>
                      <a:pt x="3031" y="4008"/>
                      <a:pt x="2978" y="3956"/>
                    </a:cubicBezTo>
                    <a:lnTo>
                      <a:pt x="3118" y="3816"/>
                    </a:lnTo>
                    <a:cubicBezTo>
                      <a:pt x="3133" y="3816"/>
                      <a:pt x="3149" y="3832"/>
                      <a:pt x="3164" y="3832"/>
                    </a:cubicBezTo>
                    <a:cubicBezTo>
                      <a:pt x="3164" y="3816"/>
                      <a:pt x="3149" y="3816"/>
                      <a:pt x="3133" y="3801"/>
                    </a:cubicBezTo>
                    <a:lnTo>
                      <a:pt x="3149" y="3801"/>
                    </a:lnTo>
                    <a:cubicBezTo>
                      <a:pt x="3149" y="3801"/>
                      <a:pt x="3180" y="3754"/>
                      <a:pt x="3242" y="3708"/>
                    </a:cubicBezTo>
                    <a:cubicBezTo>
                      <a:pt x="3257" y="3723"/>
                      <a:pt x="3273" y="3754"/>
                      <a:pt x="3289" y="3754"/>
                    </a:cubicBezTo>
                    <a:cubicBezTo>
                      <a:pt x="3335" y="3754"/>
                      <a:pt x="3289" y="3723"/>
                      <a:pt x="3257" y="3692"/>
                    </a:cubicBezTo>
                    <a:cubicBezTo>
                      <a:pt x="3273" y="3677"/>
                      <a:pt x="3289" y="3646"/>
                      <a:pt x="3320" y="3630"/>
                    </a:cubicBezTo>
                    <a:cubicBezTo>
                      <a:pt x="3352" y="3641"/>
                      <a:pt x="3378" y="3652"/>
                      <a:pt x="3400" y="3652"/>
                    </a:cubicBezTo>
                    <a:cubicBezTo>
                      <a:pt x="3410" y="3652"/>
                      <a:pt x="3419" y="3650"/>
                      <a:pt x="3428" y="3646"/>
                    </a:cubicBezTo>
                    <a:cubicBezTo>
                      <a:pt x="3397" y="3599"/>
                      <a:pt x="3397" y="3568"/>
                      <a:pt x="3397" y="3537"/>
                    </a:cubicBezTo>
                    <a:cubicBezTo>
                      <a:pt x="3428" y="3506"/>
                      <a:pt x="3459" y="3491"/>
                      <a:pt x="3475" y="3460"/>
                    </a:cubicBezTo>
                    <a:cubicBezTo>
                      <a:pt x="3490" y="3460"/>
                      <a:pt x="3490" y="3444"/>
                      <a:pt x="3506" y="3444"/>
                    </a:cubicBezTo>
                    <a:cubicBezTo>
                      <a:pt x="3521" y="3429"/>
                      <a:pt x="3552" y="3413"/>
                      <a:pt x="3568" y="3398"/>
                    </a:cubicBezTo>
                    <a:cubicBezTo>
                      <a:pt x="3599" y="3444"/>
                      <a:pt x="3630" y="3475"/>
                      <a:pt x="3676" y="3522"/>
                    </a:cubicBezTo>
                    <a:cubicBezTo>
                      <a:pt x="3614" y="3382"/>
                      <a:pt x="3599" y="3367"/>
                      <a:pt x="3599" y="3320"/>
                    </a:cubicBezTo>
                    <a:cubicBezTo>
                      <a:pt x="3645" y="3273"/>
                      <a:pt x="3692" y="3227"/>
                      <a:pt x="3723" y="3180"/>
                    </a:cubicBezTo>
                    <a:cubicBezTo>
                      <a:pt x="3754" y="3149"/>
                      <a:pt x="3785" y="3118"/>
                      <a:pt x="3800" y="3103"/>
                    </a:cubicBezTo>
                    <a:cubicBezTo>
                      <a:pt x="3831" y="3087"/>
                      <a:pt x="3847" y="3072"/>
                      <a:pt x="3847" y="3041"/>
                    </a:cubicBezTo>
                    <a:cubicBezTo>
                      <a:pt x="3862" y="3025"/>
                      <a:pt x="3862" y="2994"/>
                      <a:pt x="3847" y="2963"/>
                    </a:cubicBezTo>
                    <a:lnTo>
                      <a:pt x="3816" y="2963"/>
                    </a:lnTo>
                    <a:lnTo>
                      <a:pt x="3816" y="2932"/>
                    </a:lnTo>
                    <a:cubicBezTo>
                      <a:pt x="3831" y="2917"/>
                      <a:pt x="3847" y="2886"/>
                      <a:pt x="3862" y="2870"/>
                    </a:cubicBezTo>
                    <a:lnTo>
                      <a:pt x="3893" y="2917"/>
                    </a:lnTo>
                    <a:cubicBezTo>
                      <a:pt x="3924" y="2917"/>
                      <a:pt x="3940" y="2917"/>
                      <a:pt x="3940" y="2886"/>
                    </a:cubicBezTo>
                    <a:cubicBezTo>
                      <a:pt x="3940" y="2901"/>
                      <a:pt x="3955" y="2917"/>
                      <a:pt x="3971" y="2948"/>
                    </a:cubicBezTo>
                    <a:lnTo>
                      <a:pt x="3878" y="2979"/>
                    </a:lnTo>
                    <a:lnTo>
                      <a:pt x="3893" y="2994"/>
                    </a:lnTo>
                    <a:lnTo>
                      <a:pt x="3909" y="3025"/>
                    </a:lnTo>
                    <a:cubicBezTo>
                      <a:pt x="3909" y="3103"/>
                      <a:pt x="4064" y="3227"/>
                      <a:pt x="4033" y="3289"/>
                    </a:cubicBezTo>
                    <a:cubicBezTo>
                      <a:pt x="4062" y="3289"/>
                      <a:pt x="4102" y="3313"/>
                      <a:pt x="4129" y="3313"/>
                    </a:cubicBezTo>
                    <a:cubicBezTo>
                      <a:pt x="4146" y="3313"/>
                      <a:pt x="4157" y="3303"/>
                      <a:pt x="4157" y="3273"/>
                    </a:cubicBezTo>
                    <a:cubicBezTo>
                      <a:pt x="4173" y="3273"/>
                      <a:pt x="4204" y="3149"/>
                      <a:pt x="4188" y="3072"/>
                    </a:cubicBezTo>
                    <a:lnTo>
                      <a:pt x="4188" y="3072"/>
                    </a:lnTo>
                    <a:cubicBezTo>
                      <a:pt x="4188" y="3118"/>
                      <a:pt x="4177" y="3133"/>
                      <a:pt x="4158" y="3133"/>
                    </a:cubicBezTo>
                    <a:cubicBezTo>
                      <a:pt x="4133" y="3133"/>
                      <a:pt x="4093" y="3105"/>
                      <a:pt x="4048" y="3087"/>
                    </a:cubicBezTo>
                    <a:cubicBezTo>
                      <a:pt x="4073" y="3075"/>
                      <a:pt x="4048" y="3012"/>
                      <a:pt x="4070" y="3012"/>
                    </a:cubicBezTo>
                    <a:cubicBezTo>
                      <a:pt x="4075" y="3012"/>
                      <a:pt x="4083" y="3016"/>
                      <a:pt x="4095" y="3025"/>
                    </a:cubicBezTo>
                    <a:lnTo>
                      <a:pt x="4111" y="3056"/>
                    </a:lnTo>
                    <a:lnTo>
                      <a:pt x="4095" y="2963"/>
                    </a:lnTo>
                    <a:lnTo>
                      <a:pt x="4095" y="2963"/>
                    </a:lnTo>
                    <a:cubicBezTo>
                      <a:pt x="4173" y="3072"/>
                      <a:pt x="4219" y="2948"/>
                      <a:pt x="4250" y="3103"/>
                    </a:cubicBezTo>
                    <a:cubicBezTo>
                      <a:pt x="4281" y="3041"/>
                      <a:pt x="4204" y="2994"/>
                      <a:pt x="4219" y="2932"/>
                    </a:cubicBezTo>
                    <a:lnTo>
                      <a:pt x="4219" y="2932"/>
                    </a:lnTo>
                    <a:lnTo>
                      <a:pt x="4111" y="2948"/>
                    </a:lnTo>
                    <a:lnTo>
                      <a:pt x="4048" y="2839"/>
                    </a:lnTo>
                    <a:cubicBezTo>
                      <a:pt x="4042" y="2805"/>
                      <a:pt x="4050" y="2798"/>
                      <a:pt x="4063" y="2798"/>
                    </a:cubicBezTo>
                    <a:cubicBezTo>
                      <a:pt x="4074" y="2798"/>
                      <a:pt x="4087" y="2802"/>
                      <a:pt x="4100" y="2802"/>
                    </a:cubicBezTo>
                    <a:cubicBezTo>
                      <a:pt x="4110" y="2802"/>
                      <a:pt x="4119" y="2800"/>
                      <a:pt x="4126" y="2793"/>
                    </a:cubicBezTo>
                    <a:lnTo>
                      <a:pt x="4126" y="2793"/>
                    </a:lnTo>
                    <a:cubicBezTo>
                      <a:pt x="4151" y="2819"/>
                      <a:pt x="4175" y="2844"/>
                      <a:pt x="4188" y="2870"/>
                    </a:cubicBezTo>
                    <a:cubicBezTo>
                      <a:pt x="4173" y="2793"/>
                      <a:pt x="4111" y="2746"/>
                      <a:pt x="4064" y="2700"/>
                    </a:cubicBezTo>
                    <a:lnTo>
                      <a:pt x="4033" y="2684"/>
                    </a:lnTo>
                    <a:lnTo>
                      <a:pt x="4173" y="2746"/>
                    </a:lnTo>
                    <a:cubicBezTo>
                      <a:pt x="4111" y="2669"/>
                      <a:pt x="4188" y="2669"/>
                      <a:pt x="4188" y="2638"/>
                    </a:cubicBezTo>
                    <a:cubicBezTo>
                      <a:pt x="4204" y="2653"/>
                      <a:pt x="4235" y="2684"/>
                      <a:pt x="4266" y="2715"/>
                    </a:cubicBezTo>
                    <a:cubicBezTo>
                      <a:pt x="4281" y="2731"/>
                      <a:pt x="4281" y="2746"/>
                      <a:pt x="4297" y="2777"/>
                    </a:cubicBezTo>
                    <a:cubicBezTo>
                      <a:pt x="4303" y="2779"/>
                      <a:pt x="4309" y="2780"/>
                      <a:pt x="4315" y="2780"/>
                    </a:cubicBezTo>
                    <a:cubicBezTo>
                      <a:pt x="4355" y="2780"/>
                      <a:pt x="4396" y="2736"/>
                      <a:pt x="4436" y="2669"/>
                    </a:cubicBezTo>
                    <a:cubicBezTo>
                      <a:pt x="4483" y="2669"/>
                      <a:pt x="4514" y="2591"/>
                      <a:pt x="4560" y="2560"/>
                    </a:cubicBezTo>
                    <a:lnTo>
                      <a:pt x="4560" y="2607"/>
                    </a:lnTo>
                    <a:cubicBezTo>
                      <a:pt x="4601" y="2634"/>
                      <a:pt x="4630" y="2646"/>
                      <a:pt x="4648" y="2646"/>
                    </a:cubicBezTo>
                    <a:cubicBezTo>
                      <a:pt x="4672" y="2646"/>
                      <a:pt x="4678" y="2626"/>
                      <a:pt x="4669" y="2591"/>
                    </a:cubicBezTo>
                    <a:lnTo>
                      <a:pt x="4669" y="2591"/>
                    </a:lnTo>
                    <a:cubicBezTo>
                      <a:pt x="4731" y="2700"/>
                      <a:pt x="4653" y="2653"/>
                      <a:pt x="4731" y="2762"/>
                    </a:cubicBezTo>
                    <a:cubicBezTo>
                      <a:pt x="4708" y="2753"/>
                      <a:pt x="4691" y="2749"/>
                      <a:pt x="4678" y="2749"/>
                    </a:cubicBezTo>
                    <a:cubicBezTo>
                      <a:pt x="4576" y="2749"/>
                      <a:pt x="4719" y="2979"/>
                      <a:pt x="4588" y="2979"/>
                    </a:cubicBezTo>
                    <a:cubicBezTo>
                      <a:pt x="4584" y="2979"/>
                      <a:pt x="4580" y="2979"/>
                      <a:pt x="4576" y="2979"/>
                    </a:cubicBezTo>
                    <a:cubicBezTo>
                      <a:pt x="4542" y="2928"/>
                      <a:pt x="4522" y="2910"/>
                      <a:pt x="4510" y="2910"/>
                    </a:cubicBezTo>
                    <a:cubicBezTo>
                      <a:pt x="4479" y="2910"/>
                      <a:pt x="4499" y="3032"/>
                      <a:pt x="4463" y="3032"/>
                    </a:cubicBezTo>
                    <a:cubicBezTo>
                      <a:pt x="4449" y="3032"/>
                      <a:pt x="4427" y="3014"/>
                      <a:pt x="4390" y="2963"/>
                    </a:cubicBezTo>
                    <a:cubicBezTo>
                      <a:pt x="4452" y="2963"/>
                      <a:pt x="4421" y="2777"/>
                      <a:pt x="4405" y="2762"/>
                    </a:cubicBezTo>
                    <a:lnTo>
                      <a:pt x="4405" y="2762"/>
                    </a:lnTo>
                    <a:cubicBezTo>
                      <a:pt x="4365" y="2802"/>
                      <a:pt x="4325" y="2842"/>
                      <a:pt x="4274" y="2842"/>
                    </a:cubicBezTo>
                    <a:cubicBezTo>
                      <a:pt x="4266" y="2842"/>
                      <a:pt x="4258" y="2841"/>
                      <a:pt x="4250" y="2839"/>
                    </a:cubicBezTo>
                    <a:lnTo>
                      <a:pt x="4250" y="2839"/>
                    </a:lnTo>
                    <a:cubicBezTo>
                      <a:pt x="4328" y="2901"/>
                      <a:pt x="4405" y="3041"/>
                      <a:pt x="4436" y="3134"/>
                    </a:cubicBezTo>
                    <a:cubicBezTo>
                      <a:pt x="4452" y="3080"/>
                      <a:pt x="4518" y="3072"/>
                      <a:pt x="4595" y="3072"/>
                    </a:cubicBezTo>
                    <a:cubicBezTo>
                      <a:pt x="4626" y="3072"/>
                      <a:pt x="4659" y="3073"/>
                      <a:pt x="4691" y="3073"/>
                    </a:cubicBezTo>
                    <a:cubicBezTo>
                      <a:pt x="4740" y="3073"/>
                      <a:pt x="4787" y="3070"/>
                      <a:pt x="4824" y="3056"/>
                    </a:cubicBezTo>
                    <a:lnTo>
                      <a:pt x="4731" y="2917"/>
                    </a:lnTo>
                    <a:cubicBezTo>
                      <a:pt x="4737" y="2885"/>
                      <a:pt x="4744" y="2873"/>
                      <a:pt x="4750" y="2873"/>
                    </a:cubicBezTo>
                    <a:cubicBezTo>
                      <a:pt x="4774" y="2873"/>
                      <a:pt x="4803" y="3030"/>
                      <a:pt x="4855" y="3030"/>
                    </a:cubicBezTo>
                    <a:cubicBezTo>
                      <a:pt x="4860" y="3030"/>
                      <a:pt x="4865" y="3029"/>
                      <a:pt x="4870" y="3025"/>
                    </a:cubicBezTo>
                    <a:lnTo>
                      <a:pt x="4839" y="2901"/>
                    </a:lnTo>
                    <a:lnTo>
                      <a:pt x="4855" y="2917"/>
                    </a:lnTo>
                    <a:lnTo>
                      <a:pt x="4824" y="2746"/>
                    </a:lnTo>
                    <a:lnTo>
                      <a:pt x="4824" y="2746"/>
                    </a:lnTo>
                    <a:cubicBezTo>
                      <a:pt x="4797" y="2773"/>
                      <a:pt x="4851" y="2845"/>
                      <a:pt x="4817" y="2845"/>
                    </a:cubicBezTo>
                    <a:cubicBezTo>
                      <a:pt x="4812" y="2845"/>
                      <a:pt x="4804" y="2844"/>
                      <a:pt x="4793" y="2839"/>
                    </a:cubicBezTo>
                    <a:cubicBezTo>
                      <a:pt x="4731" y="2808"/>
                      <a:pt x="4731" y="2731"/>
                      <a:pt x="4700" y="2638"/>
                    </a:cubicBezTo>
                    <a:lnTo>
                      <a:pt x="4700" y="2638"/>
                    </a:lnTo>
                    <a:cubicBezTo>
                      <a:pt x="4707" y="2643"/>
                      <a:pt x="4716" y="2644"/>
                      <a:pt x="4725" y="2644"/>
                    </a:cubicBezTo>
                    <a:cubicBezTo>
                      <a:pt x="4745" y="2644"/>
                      <a:pt x="4766" y="2635"/>
                      <a:pt x="4784" y="2635"/>
                    </a:cubicBezTo>
                    <a:cubicBezTo>
                      <a:pt x="4807" y="2635"/>
                      <a:pt x="4824" y="2650"/>
                      <a:pt x="4824" y="2715"/>
                    </a:cubicBezTo>
                    <a:lnTo>
                      <a:pt x="4824" y="2576"/>
                    </a:lnTo>
                    <a:lnTo>
                      <a:pt x="3583" y="327"/>
                    </a:lnTo>
                    <a:lnTo>
                      <a:pt x="3568" y="404"/>
                    </a:lnTo>
                    <a:cubicBezTo>
                      <a:pt x="3537" y="342"/>
                      <a:pt x="3552" y="311"/>
                      <a:pt x="3552" y="265"/>
                    </a:cubicBezTo>
                    <a:lnTo>
                      <a:pt x="3552" y="265"/>
                    </a:lnTo>
                    <a:lnTo>
                      <a:pt x="3475" y="342"/>
                    </a:lnTo>
                    <a:lnTo>
                      <a:pt x="3459" y="327"/>
                    </a:lnTo>
                    <a:cubicBezTo>
                      <a:pt x="3428" y="435"/>
                      <a:pt x="3320" y="497"/>
                      <a:pt x="3320" y="621"/>
                    </a:cubicBezTo>
                    <a:cubicBezTo>
                      <a:pt x="3506" y="668"/>
                      <a:pt x="3335" y="792"/>
                      <a:pt x="3397" y="854"/>
                    </a:cubicBezTo>
                    <a:cubicBezTo>
                      <a:pt x="3396" y="854"/>
                      <a:pt x="3394" y="855"/>
                      <a:pt x="3393" y="855"/>
                    </a:cubicBezTo>
                    <a:cubicBezTo>
                      <a:pt x="3340" y="855"/>
                      <a:pt x="3181" y="617"/>
                      <a:pt x="3211" y="466"/>
                    </a:cubicBezTo>
                    <a:lnTo>
                      <a:pt x="3211" y="466"/>
                    </a:lnTo>
                    <a:cubicBezTo>
                      <a:pt x="3225" y="477"/>
                      <a:pt x="3236" y="482"/>
                      <a:pt x="3245" y="482"/>
                    </a:cubicBezTo>
                    <a:cubicBezTo>
                      <a:pt x="3290" y="482"/>
                      <a:pt x="3297" y="380"/>
                      <a:pt x="3335" y="342"/>
                    </a:cubicBezTo>
                    <a:cubicBezTo>
                      <a:pt x="3328" y="341"/>
                      <a:pt x="3322" y="340"/>
                      <a:pt x="3316" y="340"/>
                    </a:cubicBezTo>
                    <a:cubicBezTo>
                      <a:pt x="3244" y="340"/>
                      <a:pt x="3254" y="422"/>
                      <a:pt x="3211" y="451"/>
                    </a:cubicBezTo>
                    <a:cubicBezTo>
                      <a:pt x="3211" y="358"/>
                      <a:pt x="3102" y="404"/>
                      <a:pt x="3071" y="342"/>
                    </a:cubicBezTo>
                    <a:cubicBezTo>
                      <a:pt x="3057" y="298"/>
                      <a:pt x="3000" y="170"/>
                      <a:pt x="3087" y="170"/>
                    </a:cubicBezTo>
                    <a:cubicBezTo>
                      <a:pt x="3092" y="170"/>
                      <a:pt x="3097" y="171"/>
                      <a:pt x="3102" y="172"/>
                    </a:cubicBezTo>
                    <a:cubicBezTo>
                      <a:pt x="3113" y="166"/>
                      <a:pt x="3122" y="164"/>
                      <a:pt x="3130" y="164"/>
                    </a:cubicBezTo>
                    <a:cubicBezTo>
                      <a:pt x="3184" y="164"/>
                      <a:pt x="3183" y="272"/>
                      <a:pt x="3191" y="272"/>
                    </a:cubicBezTo>
                    <a:cubicBezTo>
                      <a:pt x="3192" y="272"/>
                      <a:pt x="3194" y="270"/>
                      <a:pt x="3195" y="265"/>
                    </a:cubicBezTo>
                    <a:cubicBezTo>
                      <a:pt x="3218" y="291"/>
                      <a:pt x="3237" y="301"/>
                      <a:pt x="3254" y="301"/>
                    </a:cubicBezTo>
                    <a:cubicBezTo>
                      <a:pt x="3312" y="301"/>
                      <a:pt x="3337" y="171"/>
                      <a:pt x="3404" y="171"/>
                    </a:cubicBezTo>
                    <a:cubicBezTo>
                      <a:pt x="3407" y="171"/>
                      <a:pt x="3410" y="171"/>
                      <a:pt x="3413" y="172"/>
                    </a:cubicBezTo>
                    <a:cubicBezTo>
                      <a:pt x="3428" y="187"/>
                      <a:pt x="3413" y="203"/>
                      <a:pt x="3397" y="218"/>
                    </a:cubicBezTo>
                    <a:cubicBezTo>
                      <a:pt x="3428" y="203"/>
                      <a:pt x="3475" y="172"/>
                      <a:pt x="3490" y="141"/>
                    </a:cubicBezTo>
                    <a:lnTo>
                      <a:pt x="4933" y="2746"/>
                    </a:lnTo>
                    <a:cubicBezTo>
                      <a:pt x="4917" y="2777"/>
                      <a:pt x="4917" y="2808"/>
                      <a:pt x="4933" y="2855"/>
                    </a:cubicBezTo>
                    <a:lnTo>
                      <a:pt x="4964" y="2793"/>
                    </a:lnTo>
                    <a:lnTo>
                      <a:pt x="3475" y="94"/>
                    </a:lnTo>
                    <a:lnTo>
                      <a:pt x="3428" y="172"/>
                    </a:lnTo>
                    <a:cubicBezTo>
                      <a:pt x="3382" y="156"/>
                      <a:pt x="3413" y="48"/>
                      <a:pt x="3351" y="16"/>
                    </a:cubicBezTo>
                    <a:cubicBezTo>
                      <a:pt x="3335" y="63"/>
                      <a:pt x="3304" y="94"/>
                      <a:pt x="3257" y="94"/>
                    </a:cubicBezTo>
                    <a:lnTo>
                      <a:pt x="3242" y="48"/>
                    </a:lnTo>
                    <a:cubicBezTo>
                      <a:pt x="3222" y="40"/>
                      <a:pt x="3201" y="36"/>
                      <a:pt x="3181" y="36"/>
                    </a:cubicBezTo>
                    <a:cubicBezTo>
                      <a:pt x="3079" y="36"/>
                      <a:pt x="2984" y="125"/>
                      <a:pt x="2932" y="203"/>
                    </a:cubicBezTo>
                    <a:cubicBezTo>
                      <a:pt x="3025" y="389"/>
                      <a:pt x="3056" y="528"/>
                      <a:pt x="3133" y="714"/>
                    </a:cubicBezTo>
                    <a:lnTo>
                      <a:pt x="3118" y="714"/>
                    </a:lnTo>
                    <a:lnTo>
                      <a:pt x="3133" y="838"/>
                    </a:lnTo>
                    <a:cubicBezTo>
                      <a:pt x="3102" y="838"/>
                      <a:pt x="3087" y="870"/>
                      <a:pt x="3071" y="901"/>
                    </a:cubicBezTo>
                    <a:lnTo>
                      <a:pt x="2947" y="807"/>
                    </a:lnTo>
                    <a:cubicBezTo>
                      <a:pt x="2963" y="761"/>
                      <a:pt x="2963" y="699"/>
                      <a:pt x="2963" y="668"/>
                    </a:cubicBezTo>
                    <a:cubicBezTo>
                      <a:pt x="2963" y="683"/>
                      <a:pt x="2978" y="699"/>
                      <a:pt x="3009" y="714"/>
                    </a:cubicBezTo>
                    <a:cubicBezTo>
                      <a:pt x="3056" y="652"/>
                      <a:pt x="3009" y="513"/>
                      <a:pt x="2932" y="451"/>
                    </a:cubicBezTo>
                    <a:lnTo>
                      <a:pt x="2932" y="497"/>
                    </a:lnTo>
                    <a:lnTo>
                      <a:pt x="2823" y="435"/>
                    </a:lnTo>
                    <a:lnTo>
                      <a:pt x="2823" y="435"/>
                    </a:lnTo>
                    <a:cubicBezTo>
                      <a:pt x="2916" y="590"/>
                      <a:pt x="2808" y="606"/>
                      <a:pt x="2761" y="668"/>
                    </a:cubicBezTo>
                    <a:lnTo>
                      <a:pt x="2715" y="637"/>
                    </a:lnTo>
                    <a:cubicBezTo>
                      <a:pt x="2691" y="552"/>
                      <a:pt x="2685" y="477"/>
                      <a:pt x="2728" y="477"/>
                    </a:cubicBezTo>
                    <a:cubicBezTo>
                      <a:pt x="2740" y="477"/>
                      <a:pt x="2756" y="483"/>
                      <a:pt x="2777" y="497"/>
                    </a:cubicBezTo>
                    <a:lnTo>
                      <a:pt x="2715" y="404"/>
                    </a:lnTo>
                    <a:cubicBezTo>
                      <a:pt x="2761" y="342"/>
                      <a:pt x="2870" y="420"/>
                      <a:pt x="2839" y="296"/>
                    </a:cubicBezTo>
                    <a:lnTo>
                      <a:pt x="2839" y="296"/>
                    </a:lnTo>
                    <a:lnTo>
                      <a:pt x="2777" y="358"/>
                    </a:lnTo>
                    <a:lnTo>
                      <a:pt x="2746" y="311"/>
                    </a:lnTo>
                    <a:cubicBezTo>
                      <a:pt x="2718" y="339"/>
                      <a:pt x="2703" y="440"/>
                      <a:pt x="2645" y="440"/>
                    </a:cubicBezTo>
                    <a:cubicBezTo>
                      <a:pt x="2638" y="440"/>
                      <a:pt x="2630" y="439"/>
                      <a:pt x="2622" y="435"/>
                    </a:cubicBezTo>
                    <a:lnTo>
                      <a:pt x="2622" y="435"/>
                    </a:lnTo>
                    <a:cubicBezTo>
                      <a:pt x="2622" y="482"/>
                      <a:pt x="2637" y="528"/>
                      <a:pt x="2637" y="575"/>
                    </a:cubicBezTo>
                    <a:lnTo>
                      <a:pt x="2529" y="497"/>
                    </a:lnTo>
                    <a:cubicBezTo>
                      <a:pt x="2513" y="451"/>
                      <a:pt x="2498" y="420"/>
                      <a:pt x="2513" y="389"/>
                    </a:cubicBezTo>
                    <a:lnTo>
                      <a:pt x="2513" y="389"/>
                    </a:lnTo>
                    <a:cubicBezTo>
                      <a:pt x="2498" y="420"/>
                      <a:pt x="2467" y="420"/>
                      <a:pt x="2451" y="435"/>
                    </a:cubicBezTo>
                    <a:lnTo>
                      <a:pt x="186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27"/>
              <p:cNvSpPr/>
              <p:nvPr/>
            </p:nvSpPr>
            <p:spPr>
              <a:xfrm>
                <a:off x="3675625" y="449825"/>
                <a:ext cx="47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80" extrusionOk="0">
                    <a:moveTo>
                      <a:pt x="1" y="0"/>
                    </a:moveTo>
                    <a:cubicBezTo>
                      <a:pt x="32" y="47"/>
                      <a:pt x="63" y="93"/>
                      <a:pt x="78" y="140"/>
                    </a:cubicBezTo>
                    <a:cubicBezTo>
                      <a:pt x="78" y="155"/>
                      <a:pt x="94" y="171"/>
                      <a:pt x="94" y="202"/>
                    </a:cubicBezTo>
                    <a:cubicBezTo>
                      <a:pt x="94" y="217"/>
                      <a:pt x="110" y="233"/>
                      <a:pt x="110" y="248"/>
                    </a:cubicBezTo>
                    <a:cubicBezTo>
                      <a:pt x="110" y="233"/>
                      <a:pt x="110" y="217"/>
                      <a:pt x="110" y="202"/>
                    </a:cubicBezTo>
                    <a:cubicBezTo>
                      <a:pt x="110" y="202"/>
                      <a:pt x="110" y="186"/>
                      <a:pt x="110" y="186"/>
                    </a:cubicBezTo>
                    <a:cubicBezTo>
                      <a:pt x="125" y="217"/>
                      <a:pt x="141" y="233"/>
                      <a:pt x="141" y="248"/>
                    </a:cubicBezTo>
                    <a:cubicBezTo>
                      <a:pt x="156" y="264"/>
                      <a:pt x="172" y="264"/>
                      <a:pt x="187" y="279"/>
                    </a:cubicBezTo>
                    <a:cubicBezTo>
                      <a:pt x="172" y="248"/>
                      <a:pt x="141" y="202"/>
                      <a:pt x="125" y="171"/>
                    </a:cubicBezTo>
                    <a:cubicBezTo>
                      <a:pt x="141" y="155"/>
                      <a:pt x="141" y="140"/>
                      <a:pt x="110" y="124"/>
                    </a:cubicBezTo>
                    <a:lnTo>
                      <a:pt x="94" y="124"/>
                    </a:lnTo>
                    <a:cubicBezTo>
                      <a:pt x="78" y="78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27"/>
              <p:cNvSpPr/>
              <p:nvPr/>
            </p:nvSpPr>
            <p:spPr>
              <a:xfrm>
                <a:off x="3679125" y="454075"/>
                <a:ext cx="23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6" extrusionOk="0">
                    <a:moveTo>
                      <a:pt x="16" y="1"/>
                    </a:moveTo>
                    <a:lnTo>
                      <a:pt x="1" y="16"/>
                    </a:lnTo>
                    <a:cubicBezTo>
                      <a:pt x="16" y="16"/>
                      <a:pt x="16" y="32"/>
                      <a:pt x="32" y="32"/>
                    </a:cubicBezTo>
                    <a:lnTo>
                      <a:pt x="32" y="32"/>
                    </a:lnTo>
                    <a:lnTo>
                      <a:pt x="16" y="1"/>
                    </a:lnTo>
                    <a:close/>
                    <a:moveTo>
                      <a:pt x="32" y="32"/>
                    </a:moveTo>
                    <a:lnTo>
                      <a:pt x="78" y="125"/>
                    </a:lnTo>
                    <a:lnTo>
                      <a:pt x="32" y="32"/>
                    </a:lnTo>
                    <a:close/>
                    <a:moveTo>
                      <a:pt x="47" y="109"/>
                    </a:moveTo>
                    <a:cubicBezTo>
                      <a:pt x="63" y="125"/>
                      <a:pt x="63" y="140"/>
                      <a:pt x="78" y="156"/>
                    </a:cubicBezTo>
                    <a:lnTo>
                      <a:pt x="94" y="156"/>
                    </a:lnTo>
                    <a:lnTo>
                      <a:pt x="78" y="125"/>
                    </a:lnTo>
                    <a:cubicBezTo>
                      <a:pt x="63" y="125"/>
                      <a:pt x="63" y="109"/>
                      <a:pt x="47" y="10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27"/>
              <p:cNvSpPr/>
              <p:nvPr/>
            </p:nvSpPr>
            <p:spPr>
              <a:xfrm>
                <a:off x="3638025" y="534350"/>
                <a:ext cx="25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16"/>
                      <a:pt x="47" y="47"/>
                      <a:pt x="63" y="62"/>
                    </a:cubicBezTo>
                    <a:cubicBezTo>
                      <a:pt x="75" y="69"/>
                      <a:pt x="86" y="73"/>
                      <a:pt x="92" y="73"/>
                    </a:cubicBezTo>
                    <a:cubicBezTo>
                      <a:pt x="101" y="73"/>
                      <a:pt x="103" y="65"/>
                      <a:pt x="94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27"/>
              <p:cNvSpPr/>
              <p:nvPr/>
            </p:nvSpPr>
            <p:spPr>
              <a:xfrm>
                <a:off x="3655475" y="51457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11"/>
                      <a:pt x="21" y="14"/>
                      <a:pt x="36" y="20"/>
                    </a:cubicBezTo>
                    <a:lnTo>
                      <a:pt x="36" y="20"/>
                    </a:lnTo>
                    <a:cubicBezTo>
                      <a:pt x="33" y="18"/>
                      <a:pt x="31" y="16"/>
                      <a:pt x="31" y="16"/>
                    </a:cubicBezTo>
                    <a:cubicBezTo>
                      <a:pt x="16" y="0"/>
                      <a:pt x="0" y="0"/>
                      <a:pt x="0" y="0"/>
                    </a:cubicBezTo>
                    <a:close/>
                    <a:moveTo>
                      <a:pt x="36" y="20"/>
                    </a:moveTo>
                    <a:cubicBezTo>
                      <a:pt x="42" y="24"/>
                      <a:pt x="52" y="31"/>
                      <a:pt x="62" y="31"/>
                    </a:cubicBezTo>
                    <a:cubicBezTo>
                      <a:pt x="52" y="26"/>
                      <a:pt x="44" y="23"/>
                      <a:pt x="36" y="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27"/>
              <p:cNvSpPr/>
              <p:nvPr/>
            </p:nvSpPr>
            <p:spPr>
              <a:xfrm>
                <a:off x="3631825" y="5300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6"/>
                      <a:pt x="16" y="16"/>
                      <a:pt x="31" y="32"/>
                    </a:cubicBezTo>
                    <a:cubicBezTo>
                      <a:pt x="31" y="23"/>
                      <a:pt x="31" y="13"/>
                      <a:pt x="35" y="7"/>
                    </a:cubicBezTo>
                    <a:lnTo>
                      <a:pt x="35" y="7"/>
                    </a:lnTo>
                    <a:cubicBezTo>
                      <a:pt x="36" y="8"/>
                      <a:pt x="37" y="8"/>
                      <a:pt x="38" y="8"/>
                    </a:cubicBezTo>
                    <a:cubicBezTo>
                      <a:pt x="43" y="8"/>
                      <a:pt x="47" y="6"/>
                      <a:pt x="47" y="1"/>
                    </a:cubicBezTo>
                    <a:lnTo>
                      <a:pt x="47" y="1"/>
                    </a:lnTo>
                    <a:cubicBezTo>
                      <a:pt x="41" y="1"/>
                      <a:pt x="37" y="3"/>
                      <a:pt x="35" y="7"/>
                    </a:cubicBezTo>
                    <a:lnTo>
                      <a:pt x="35" y="7"/>
                    </a:lnTo>
                    <a:cubicBezTo>
                      <a:pt x="24" y="6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27"/>
              <p:cNvSpPr/>
              <p:nvPr/>
            </p:nvSpPr>
            <p:spPr>
              <a:xfrm>
                <a:off x="3629100" y="526200"/>
                <a:ext cx="23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10" extrusionOk="0">
                    <a:moveTo>
                      <a:pt x="1" y="1"/>
                    </a:moveTo>
                    <a:cubicBezTo>
                      <a:pt x="16" y="32"/>
                      <a:pt x="47" y="78"/>
                      <a:pt x="78" y="109"/>
                    </a:cubicBezTo>
                    <a:cubicBezTo>
                      <a:pt x="94" y="94"/>
                      <a:pt x="1" y="16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27"/>
              <p:cNvSpPr/>
              <p:nvPr/>
            </p:nvSpPr>
            <p:spPr>
              <a:xfrm>
                <a:off x="3636850" y="532400"/>
                <a:ext cx="12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1" y="1"/>
                    </a:moveTo>
                    <a:cubicBezTo>
                      <a:pt x="1" y="16"/>
                      <a:pt x="1" y="32"/>
                      <a:pt x="1" y="47"/>
                    </a:cubicBezTo>
                    <a:lnTo>
                      <a:pt x="48" y="78"/>
                    </a:lnTo>
                    <a:cubicBezTo>
                      <a:pt x="32" y="47"/>
                      <a:pt x="16" y="32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27"/>
              <p:cNvSpPr/>
              <p:nvPr/>
            </p:nvSpPr>
            <p:spPr>
              <a:xfrm>
                <a:off x="3657025" y="514175"/>
                <a:ext cx="16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49" extrusionOk="0">
                    <a:moveTo>
                      <a:pt x="31" y="1"/>
                    </a:moveTo>
                    <a:cubicBezTo>
                      <a:pt x="16" y="1"/>
                      <a:pt x="0" y="1"/>
                      <a:pt x="31" y="32"/>
                    </a:cubicBezTo>
                    <a:cubicBezTo>
                      <a:pt x="48" y="44"/>
                      <a:pt x="56" y="49"/>
                      <a:pt x="58" y="49"/>
                    </a:cubicBezTo>
                    <a:cubicBezTo>
                      <a:pt x="65" y="49"/>
                      <a:pt x="31" y="12"/>
                      <a:pt x="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27"/>
              <p:cNvSpPr/>
              <p:nvPr/>
            </p:nvSpPr>
            <p:spPr>
              <a:xfrm>
                <a:off x="3672525" y="496350"/>
                <a:ext cx="35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62"/>
                      <a:pt x="78" y="124"/>
                      <a:pt x="32" y="155"/>
                    </a:cubicBezTo>
                    <a:lnTo>
                      <a:pt x="140" y="264"/>
                    </a:lnTo>
                    <a:cubicBezTo>
                      <a:pt x="47" y="155"/>
                      <a:pt x="94" y="78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27"/>
              <p:cNvSpPr/>
              <p:nvPr/>
            </p:nvSpPr>
            <p:spPr>
              <a:xfrm>
                <a:off x="3683000" y="494025"/>
                <a:ext cx="19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7" extrusionOk="0">
                    <a:moveTo>
                      <a:pt x="1" y="0"/>
                    </a:moveTo>
                    <a:lnTo>
                      <a:pt x="16" y="47"/>
                    </a:lnTo>
                    <a:lnTo>
                      <a:pt x="78" y="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27"/>
              <p:cNvSpPr/>
              <p:nvPr/>
            </p:nvSpPr>
            <p:spPr>
              <a:xfrm>
                <a:off x="3689975" y="48937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6" y="0"/>
                    </a:moveTo>
                    <a:lnTo>
                      <a:pt x="1" y="78"/>
                    </a:lnTo>
                    <a:lnTo>
                      <a:pt x="16" y="7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27"/>
              <p:cNvSpPr/>
              <p:nvPr/>
            </p:nvSpPr>
            <p:spPr>
              <a:xfrm>
                <a:off x="3658575" y="432750"/>
                <a:ext cx="80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1" extrusionOk="0">
                    <a:moveTo>
                      <a:pt x="1" y="1"/>
                    </a:moveTo>
                    <a:lnTo>
                      <a:pt x="1" y="32"/>
                    </a:lnTo>
                    <a:lnTo>
                      <a:pt x="32" y="1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27"/>
              <p:cNvSpPr/>
              <p:nvPr/>
            </p:nvSpPr>
            <p:spPr>
              <a:xfrm>
                <a:off x="3630950" y="432375"/>
                <a:ext cx="205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4" extrusionOk="0">
                    <a:moveTo>
                      <a:pt x="35" y="0"/>
                    </a:moveTo>
                    <a:cubicBezTo>
                      <a:pt x="10" y="0"/>
                      <a:pt x="0" y="33"/>
                      <a:pt x="14" y="33"/>
                    </a:cubicBezTo>
                    <a:cubicBezTo>
                      <a:pt x="15" y="33"/>
                      <a:pt x="17" y="33"/>
                      <a:pt x="20" y="31"/>
                    </a:cubicBezTo>
                    <a:cubicBezTo>
                      <a:pt x="30" y="31"/>
                      <a:pt x="41" y="24"/>
                      <a:pt x="55" y="24"/>
                    </a:cubicBezTo>
                    <a:cubicBezTo>
                      <a:pt x="63" y="24"/>
                      <a:pt x="72" y="26"/>
                      <a:pt x="82" y="31"/>
                    </a:cubicBezTo>
                    <a:cubicBezTo>
                      <a:pt x="63" y="8"/>
                      <a:pt x="47" y="0"/>
                      <a:pt x="3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27"/>
              <p:cNvSpPr/>
              <p:nvPr/>
            </p:nvSpPr>
            <p:spPr>
              <a:xfrm>
                <a:off x="3607775" y="456800"/>
                <a:ext cx="12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7" extrusionOk="0">
                    <a:moveTo>
                      <a:pt x="47" y="0"/>
                    </a:moveTo>
                    <a:lnTo>
                      <a:pt x="1" y="47"/>
                    </a:lnTo>
                    <a:lnTo>
                      <a:pt x="16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27"/>
              <p:cNvSpPr/>
              <p:nvPr/>
            </p:nvSpPr>
            <p:spPr>
              <a:xfrm>
                <a:off x="3598475" y="4556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16" y="1"/>
                    </a:moveTo>
                    <a:lnTo>
                      <a:pt x="1" y="63"/>
                    </a:lnTo>
                    <a:lnTo>
                      <a:pt x="32" y="94"/>
                    </a:lnTo>
                    <a:lnTo>
                      <a:pt x="32" y="16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27"/>
              <p:cNvSpPr/>
              <p:nvPr/>
            </p:nvSpPr>
            <p:spPr>
              <a:xfrm>
                <a:off x="3642675" y="5258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32" y="62"/>
                      <a:pt x="63" y="78"/>
                      <a:pt x="94" y="78"/>
                    </a:cubicBezTo>
                    <a:cubicBezTo>
                      <a:pt x="63" y="47"/>
                      <a:pt x="47" y="16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27"/>
              <p:cNvSpPr/>
              <p:nvPr/>
            </p:nvSpPr>
            <p:spPr>
              <a:xfrm>
                <a:off x="3609325" y="436250"/>
                <a:ext cx="35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87" extrusionOk="0">
                    <a:moveTo>
                      <a:pt x="77" y="184"/>
                    </a:moveTo>
                    <a:lnTo>
                      <a:pt x="77" y="184"/>
                    </a:lnTo>
                    <a:cubicBezTo>
                      <a:pt x="77" y="185"/>
                      <a:pt x="78" y="186"/>
                      <a:pt x="78" y="187"/>
                    </a:cubicBezTo>
                    <a:lnTo>
                      <a:pt x="77" y="184"/>
                    </a:lnTo>
                    <a:close/>
                    <a:moveTo>
                      <a:pt x="78" y="0"/>
                    </a:moveTo>
                    <a:lnTo>
                      <a:pt x="1" y="93"/>
                    </a:lnTo>
                    <a:lnTo>
                      <a:pt x="77" y="184"/>
                    </a:lnTo>
                    <a:lnTo>
                      <a:pt x="77" y="184"/>
                    </a:lnTo>
                    <a:cubicBezTo>
                      <a:pt x="64" y="167"/>
                      <a:pt x="64" y="107"/>
                      <a:pt x="98" y="107"/>
                    </a:cubicBezTo>
                    <a:cubicBezTo>
                      <a:pt x="101" y="107"/>
                      <a:pt x="105" y="108"/>
                      <a:pt x="109" y="109"/>
                    </a:cubicBezTo>
                    <a:lnTo>
                      <a:pt x="140" y="18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27"/>
              <p:cNvSpPr/>
              <p:nvPr/>
            </p:nvSpPr>
            <p:spPr>
              <a:xfrm>
                <a:off x="3610875" y="432750"/>
                <a:ext cx="50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0" extrusionOk="0">
                    <a:moveTo>
                      <a:pt x="16" y="1"/>
                    </a:moveTo>
                    <a:lnTo>
                      <a:pt x="16" y="1"/>
                    </a:lnTo>
                    <a:cubicBezTo>
                      <a:pt x="1" y="78"/>
                      <a:pt x="109" y="187"/>
                      <a:pt x="187" y="202"/>
                    </a:cubicBezTo>
                    <a:cubicBezTo>
                      <a:pt x="187" y="223"/>
                      <a:pt x="180" y="230"/>
                      <a:pt x="171" y="230"/>
                    </a:cubicBezTo>
                    <a:cubicBezTo>
                      <a:pt x="149" y="230"/>
                      <a:pt x="113" y="195"/>
                      <a:pt x="104" y="195"/>
                    </a:cubicBezTo>
                    <a:lnTo>
                      <a:pt x="104" y="195"/>
                    </a:lnTo>
                    <a:cubicBezTo>
                      <a:pt x="98" y="195"/>
                      <a:pt x="102" y="208"/>
                      <a:pt x="125" y="249"/>
                    </a:cubicBezTo>
                    <a:cubicBezTo>
                      <a:pt x="147" y="271"/>
                      <a:pt x="162" y="279"/>
                      <a:pt x="174" y="279"/>
                    </a:cubicBezTo>
                    <a:cubicBezTo>
                      <a:pt x="202" y="279"/>
                      <a:pt x="202" y="225"/>
                      <a:pt x="202" y="20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27"/>
              <p:cNvSpPr/>
              <p:nvPr/>
            </p:nvSpPr>
            <p:spPr>
              <a:xfrm>
                <a:off x="3621750" y="425000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0" y="1"/>
                    </a:moveTo>
                    <a:lnTo>
                      <a:pt x="31" y="47"/>
                    </a:lnTo>
                    <a:lnTo>
                      <a:pt x="78" y="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27"/>
              <p:cNvSpPr/>
              <p:nvPr/>
            </p:nvSpPr>
            <p:spPr>
              <a:xfrm>
                <a:off x="3621350" y="426175"/>
                <a:ext cx="2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9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32" y="62"/>
                      <a:pt x="63" y="93"/>
                      <a:pt x="94" y="109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27"/>
              <p:cNvSpPr/>
              <p:nvPr/>
            </p:nvSpPr>
            <p:spPr>
              <a:xfrm>
                <a:off x="3618250" y="42772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16" y="31"/>
                      <a:pt x="47" y="16"/>
                      <a:pt x="63" y="1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27"/>
              <p:cNvSpPr/>
              <p:nvPr/>
            </p:nvSpPr>
            <p:spPr>
              <a:xfrm>
                <a:off x="3616700" y="424575"/>
                <a:ext cx="467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7" extrusionOk="0">
                    <a:moveTo>
                      <a:pt x="40" y="1"/>
                    </a:moveTo>
                    <a:cubicBezTo>
                      <a:pt x="23" y="1"/>
                      <a:pt x="10" y="10"/>
                      <a:pt x="0" y="33"/>
                    </a:cubicBezTo>
                    <a:lnTo>
                      <a:pt x="109" y="126"/>
                    </a:lnTo>
                    <a:lnTo>
                      <a:pt x="187" y="95"/>
                    </a:lnTo>
                    <a:cubicBezTo>
                      <a:pt x="132" y="52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27"/>
              <p:cNvSpPr/>
              <p:nvPr/>
            </p:nvSpPr>
            <p:spPr>
              <a:xfrm>
                <a:off x="3602750" y="459500"/>
                <a:ext cx="4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95" extrusionOk="0">
                    <a:moveTo>
                      <a:pt x="0" y="1"/>
                    </a:moveTo>
                    <a:lnTo>
                      <a:pt x="0" y="79"/>
                    </a:lnTo>
                    <a:lnTo>
                      <a:pt x="16" y="94"/>
                    </a:lnTo>
                    <a:lnTo>
                      <a:pt x="16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27"/>
              <p:cNvSpPr/>
              <p:nvPr/>
            </p:nvSpPr>
            <p:spPr>
              <a:xfrm>
                <a:off x="3594975" y="440525"/>
                <a:ext cx="10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55" extrusionOk="0">
                    <a:moveTo>
                      <a:pt x="32" y="0"/>
                    </a:moveTo>
                    <a:cubicBezTo>
                      <a:pt x="1" y="0"/>
                      <a:pt x="1" y="16"/>
                      <a:pt x="16" y="31"/>
                    </a:cubicBezTo>
                    <a:cubicBezTo>
                      <a:pt x="29" y="48"/>
                      <a:pt x="35" y="55"/>
                      <a:pt x="37" y="55"/>
                    </a:cubicBezTo>
                    <a:cubicBezTo>
                      <a:pt x="42" y="55"/>
                      <a:pt x="21" y="11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27"/>
              <p:cNvSpPr/>
              <p:nvPr/>
            </p:nvSpPr>
            <p:spPr>
              <a:xfrm>
                <a:off x="3612425" y="430575"/>
                <a:ext cx="120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57" extrusionOk="0">
                    <a:moveTo>
                      <a:pt x="22" y="0"/>
                    </a:moveTo>
                    <a:cubicBezTo>
                      <a:pt x="1" y="0"/>
                      <a:pt x="1" y="33"/>
                      <a:pt x="1" y="57"/>
                    </a:cubicBezTo>
                    <a:cubicBezTo>
                      <a:pt x="16" y="41"/>
                      <a:pt x="47" y="41"/>
                      <a:pt x="47" y="10"/>
                    </a:cubicBezTo>
                    <a:cubicBezTo>
                      <a:pt x="37" y="3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93" name="Google Shape;5193;p27"/>
            <p:cNvSpPr/>
            <p:nvPr/>
          </p:nvSpPr>
          <p:spPr>
            <a:xfrm>
              <a:off x="4119229" y="103098"/>
              <a:ext cx="326353" cy="338819"/>
            </a:xfrm>
            <a:custGeom>
              <a:avLst/>
              <a:gdLst/>
              <a:ahLst/>
              <a:cxnLst/>
              <a:rect l="l" t="t" r="r" b="b"/>
              <a:pathLst>
                <a:path w="5407" h="5614" extrusionOk="0">
                  <a:moveTo>
                    <a:pt x="1573" y="0"/>
                  </a:moveTo>
                  <a:lnTo>
                    <a:pt x="537" y="595"/>
                  </a:lnTo>
                  <a:lnTo>
                    <a:pt x="1977" y="2643"/>
                  </a:lnTo>
                  <a:lnTo>
                    <a:pt x="13" y="4072"/>
                  </a:lnTo>
                  <a:cubicBezTo>
                    <a:pt x="1" y="4084"/>
                    <a:pt x="680" y="4882"/>
                    <a:pt x="763" y="4894"/>
                  </a:cubicBezTo>
                  <a:cubicBezTo>
                    <a:pt x="764" y="4894"/>
                    <a:pt x="764" y="4894"/>
                    <a:pt x="765" y="4894"/>
                  </a:cubicBezTo>
                  <a:cubicBezTo>
                    <a:pt x="864" y="4894"/>
                    <a:pt x="2478" y="3620"/>
                    <a:pt x="2513" y="3620"/>
                  </a:cubicBezTo>
                  <a:cubicBezTo>
                    <a:pt x="2561" y="3620"/>
                    <a:pt x="4061" y="5525"/>
                    <a:pt x="4156" y="5608"/>
                  </a:cubicBezTo>
                  <a:cubicBezTo>
                    <a:pt x="4161" y="5611"/>
                    <a:pt x="4167" y="5613"/>
                    <a:pt x="4175" y="5613"/>
                  </a:cubicBezTo>
                  <a:cubicBezTo>
                    <a:pt x="4331" y="5613"/>
                    <a:pt x="5085" y="4987"/>
                    <a:pt x="5085" y="4953"/>
                  </a:cubicBezTo>
                  <a:cubicBezTo>
                    <a:pt x="5097" y="4906"/>
                    <a:pt x="3704" y="2893"/>
                    <a:pt x="3740" y="2846"/>
                  </a:cubicBezTo>
                  <a:cubicBezTo>
                    <a:pt x="3763" y="2786"/>
                    <a:pt x="5383" y="1441"/>
                    <a:pt x="5394" y="1369"/>
                  </a:cubicBezTo>
                  <a:cubicBezTo>
                    <a:pt x="5406" y="1286"/>
                    <a:pt x="4847" y="512"/>
                    <a:pt x="4847" y="512"/>
                  </a:cubicBezTo>
                  <a:lnTo>
                    <a:pt x="2894" y="1881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7"/>
            <p:cNvSpPr/>
            <p:nvPr/>
          </p:nvSpPr>
          <p:spPr>
            <a:xfrm>
              <a:off x="8542509" y="4730700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5" name="Google Shape;5195;p27"/>
          <p:cNvGrpSpPr/>
          <p:nvPr/>
        </p:nvGrpSpPr>
        <p:grpSpPr>
          <a:xfrm flipH="1">
            <a:off x="526303" y="354931"/>
            <a:ext cx="8272750" cy="4388105"/>
            <a:chOff x="262375" y="252950"/>
            <a:chExt cx="8619244" cy="4571895"/>
          </a:xfrm>
        </p:grpSpPr>
        <p:sp>
          <p:nvSpPr>
            <p:cNvPr id="5196" name="Google Shape;5196;p27"/>
            <p:cNvSpPr/>
            <p:nvPr/>
          </p:nvSpPr>
          <p:spPr>
            <a:xfrm>
              <a:off x="262375" y="318663"/>
              <a:ext cx="8619244" cy="4506183"/>
            </a:xfrm>
            <a:custGeom>
              <a:avLst/>
              <a:gdLst/>
              <a:ahLst/>
              <a:cxnLst/>
              <a:rect l="l" t="t" r="r" b="b"/>
              <a:pathLst>
                <a:path w="294675" h="154732" extrusionOk="0">
                  <a:moveTo>
                    <a:pt x="243025" y="0"/>
                  </a:moveTo>
                  <a:cubicBezTo>
                    <a:pt x="216802" y="0"/>
                    <a:pt x="179387" y="4573"/>
                    <a:pt x="142103" y="6117"/>
                  </a:cubicBezTo>
                  <a:cubicBezTo>
                    <a:pt x="136401" y="6355"/>
                    <a:pt x="130765" y="6456"/>
                    <a:pt x="125219" y="6456"/>
                  </a:cubicBezTo>
                  <a:cubicBezTo>
                    <a:pt x="94335" y="6456"/>
                    <a:pt x="66233" y="3322"/>
                    <a:pt x="44984" y="3322"/>
                  </a:cubicBezTo>
                  <a:cubicBezTo>
                    <a:pt x="34888" y="3322"/>
                    <a:pt x="26339" y="4030"/>
                    <a:pt x="19774" y="6117"/>
                  </a:cubicBezTo>
                  <a:cubicBezTo>
                    <a:pt x="1" y="12410"/>
                    <a:pt x="13807" y="106746"/>
                    <a:pt x="18499" y="135687"/>
                  </a:cubicBezTo>
                  <a:cubicBezTo>
                    <a:pt x="19204" y="140108"/>
                    <a:pt x="23029" y="143363"/>
                    <a:pt x="27531" y="143363"/>
                  </a:cubicBezTo>
                  <a:cubicBezTo>
                    <a:pt x="27531" y="143363"/>
                    <a:pt x="126383" y="154731"/>
                    <a:pt x="199758" y="154731"/>
                  </a:cubicBezTo>
                  <a:cubicBezTo>
                    <a:pt x="236446" y="154731"/>
                    <a:pt x="266764" y="151889"/>
                    <a:pt x="275172" y="143363"/>
                  </a:cubicBezTo>
                  <a:cubicBezTo>
                    <a:pt x="286564" y="131836"/>
                    <a:pt x="294674" y="22473"/>
                    <a:pt x="275172" y="6117"/>
                  </a:cubicBezTo>
                  <a:cubicBezTo>
                    <a:pt x="269711" y="1543"/>
                    <a:pt x="258256" y="0"/>
                    <a:pt x="2430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7"/>
            <p:cNvSpPr/>
            <p:nvPr/>
          </p:nvSpPr>
          <p:spPr>
            <a:xfrm>
              <a:off x="542800" y="1910750"/>
              <a:ext cx="4329400" cy="2884400"/>
            </a:xfrm>
            <a:custGeom>
              <a:avLst/>
              <a:gdLst/>
              <a:ahLst/>
              <a:cxnLst/>
              <a:rect l="l" t="t" r="r" b="b"/>
              <a:pathLst>
                <a:path w="173176" h="115376" extrusionOk="0">
                  <a:moveTo>
                    <a:pt x="0" y="0"/>
                  </a:moveTo>
                  <a:lnTo>
                    <a:pt x="5515" y="114669"/>
                  </a:lnTo>
                  <a:lnTo>
                    <a:pt x="173176" y="1153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5198" name="Google Shape;5198;p27"/>
            <p:cNvSpPr/>
            <p:nvPr/>
          </p:nvSpPr>
          <p:spPr>
            <a:xfrm>
              <a:off x="530000" y="422350"/>
              <a:ext cx="776200" cy="1224900"/>
            </a:xfrm>
            <a:custGeom>
              <a:avLst/>
              <a:gdLst/>
              <a:ahLst/>
              <a:cxnLst/>
              <a:rect l="l" t="t" r="r" b="b"/>
              <a:pathLst>
                <a:path w="31048" h="48996" extrusionOk="0">
                  <a:moveTo>
                    <a:pt x="0" y="452"/>
                  </a:moveTo>
                  <a:lnTo>
                    <a:pt x="302" y="48996"/>
                  </a:lnTo>
                  <a:lnTo>
                    <a:pt x="3104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5199" name="Google Shape;5199;p27"/>
            <p:cNvSpPr/>
            <p:nvPr/>
          </p:nvSpPr>
          <p:spPr>
            <a:xfrm>
              <a:off x="6531775" y="252950"/>
              <a:ext cx="2079375" cy="1114225"/>
            </a:xfrm>
            <a:custGeom>
              <a:avLst/>
              <a:gdLst/>
              <a:ahLst/>
              <a:cxnLst/>
              <a:rect l="l" t="t" r="r" b="b"/>
              <a:pathLst>
                <a:path w="83175" h="44569" extrusionOk="0">
                  <a:moveTo>
                    <a:pt x="0" y="4006"/>
                  </a:moveTo>
                  <a:lnTo>
                    <a:pt x="77453" y="0"/>
                  </a:lnTo>
                  <a:lnTo>
                    <a:pt x="83175" y="4456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5200" name="Google Shape;5200;p27"/>
            <p:cNvSpPr/>
            <p:nvPr/>
          </p:nvSpPr>
          <p:spPr>
            <a:xfrm>
              <a:off x="7261275" y="2215650"/>
              <a:ext cx="1483875" cy="2565725"/>
            </a:xfrm>
            <a:custGeom>
              <a:avLst/>
              <a:gdLst/>
              <a:ahLst/>
              <a:cxnLst/>
              <a:rect l="l" t="t" r="r" b="b"/>
              <a:pathLst>
                <a:path w="59355" h="102629" extrusionOk="0">
                  <a:moveTo>
                    <a:pt x="55832" y="0"/>
                  </a:moveTo>
                  <a:lnTo>
                    <a:pt x="59355" y="97359"/>
                  </a:lnTo>
                  <a:lnTo>
                    <a:pt x="0" y="10262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</p:grpSp>
      <p:sp>
        <p:nvSpPr>
          <p:cNvPr id="5201" name="Google Shape;5201;p2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02" name="Google Shape;5202;p27"/>
          <p:cNvSpPr txBox="1">
            <a:spLocks noGrp="1"/>
          </p:cNvSpPr>
          <p:nvPr>
            <p:ph type="title" idx="2"/>
          </p:nvPr>
        </p:nvSpPr>
        <p:spPr>
          <a:xfrm>
            <a:off x="992525" y="1454250"/>
            <a:ext cx="21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203" name="Google Shape;5203;p27"/>
          <p:cNvSpPr txBox="1">
            <a:spLocks noGrp="1"/>
          </p:cNvSpPr>
          <p:nvPr>
            <p:ph type="subTitle" idx="1"/>
          </p:nvPr>
        </p:nvSpPr>
        <p:spPr>
          <a:xfrm>
            <a:off x="992525" y="2040775"/>
            <a:ext cx="21432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4" name="Google Shape;5204;p27"/>
          <p:cNvSpPr txBox="1">
            <a:spLocks noGrp="1"/>
          </p:cNvSpPr>
          <p:nvPr>
            <p:ph type="title" idx="3"/>
          </p:nvPr>
        </p:nvSpPr>
        <p:spPr>
          <a:xfrm>
            <a:off x="3501384" y="1454250"/>
            <a:ext cx="21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205" name="Google Shape;5205;p27"/>
          <p:cNvSpPr txBox="1">
            <a:spLocks noGrp="1"/>
          </p:cNvSpPr>
          <p:nvPr>
            <p:ph type="subTitle" idx="4"/>
          </p:nvPr>
        </p:nvSpPr>
        <p:spPr>
          <a:xfrm>
            <a:off x="3501384" y="2040775"/>
            <a:ext cx="21432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6" name="Google Shape;5206;p27"/>
          <p:cNvSpPr txBox="1">
            <a:spLocks noGrp="1"/>
          </p:cNvSpPr>
          <p:nvPr>
            <p:ph type="title" idx="5"/>
          </p:nvPr>
        </p:nvSpPr>
        <p:spPr>
          <a:xfrm>
            <a:off x="992525" y="2887650"/>
            <a:ext cx="21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207" name="Google Shape;5207;p27"/>
          <p:cNvSpPr txBox="1">
            <a:spLocks noGrp="1"/>
          </p:cNvSpPr>
          <p:nvPr>
            <p:ph type="subTitle" idx="6"/>
          </p:nvPr>
        </p:nvSpPr>
        <p:spPr>
          <a:xfrm>
            <a:off x="992525" y="3474175"/>
            <a:ext cx="21432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8" name="Google Shape;5208;p27"/>
          <p:cNvSpPr txBox="1">
            <a:spLocks noGrp="1"/>
          </p:cNvSpPr>
          <p:nvPr>
            <p:ph type="title" idx="7"/>
          </p:nvPr>
        </p:nvSpPr>
        <p:spPr>
          <a:xfrm>
            <a:off x="3501384" y="2887650"/>
            <a:ext cx="21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209" name="Google Shape;5209;p27"/>
          <p:cNvSpPr txBox="1">
            <a:spLocks noGrp="1"/>
          </p:cNvSpPr>
          <p:nvPr>
            <p:ph type="subTitle" idx="8"/>
          </p:nvPr>
        </p:nvSpPr>
        <p:spPr>
          <a:xfrm>
            <a:off x="3501384" y="3474175"/>
            <a:ext cx="21432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0" name="Google Shape;5210;p27"/>
          <p:cNvSpPr txBox="1">
            <a:spLocks noGrp="1"/>
          </p:cNvSpPr>
          <p:nvPr>
            <p:ph type="title" idx="9"/>
          </p:nvPr>
        </p:nvSpPr>
        <p:spPr>
          <a:xfrm>
            <a:off x="6010249" y="1454250"/>
            <a:ext cx="21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211" name="Google Shape;5211;p27"/>
          <p:cNvSpPr txBox="1">
            <a:spLocks noGrp="1"/>
          </p:cNvSpPr>
          <p:nvPr>
            <p:ph type="subTitle" idx="13"/>
          </p:nvPr>
        </p:nvSpPr>
        <p:spPr>
          <a:xfrm>
            <a:off x="6010249" y="2040775"/>
            <a:ext cx="21432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2" name="Google Shape;5212;p27"/>
          <p:cNvSpPr txBox="1">
            <a:spLocks noGrp="1"/>
          </p:cNvSpPr>
          <p:nvPr>
            <p:ph type="title" idx="14"/>
          </p:nvPr>
        </p:nvSpPr>
        <p:spPr>
          <a:xfrm>
            <a:off x="6010249" y="2887650"/>
            <a:ext cx="21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213" name="Google Shape;5213;p27"/>
          <p:cNvSpPr txBox="1">
            <a:spLocks noGrp="1"/>
          </p:cNvSpPr>
          <p:nvPr>
            <p:ph type="subTitle" idx="15"/>
          </p:nvPr>
        </p:nvSpPr>
        <p:spPr>
          <a:xfrm>
            <a:off x="6010249" y="3474175"/>
            <a:ext cx="21432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6">
    <p:spTree>
      <p:nvGrpSpPr>
        <p:cNvPr id="1" name="Shape 5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5" name="Google Shape;5215;p28"/>
          <p:cNvSpPr/>
          <p:nvPr/>
        </p:nvSpPr>
        <p:spPr>
          <a:xfrm>
            <a:off x="-923612" y="-1077969"/>
            <a:ext cx="2657599" cy="1929489"/>
          </a:xfrm>
          <a:custGeom>
            <a:avLst/>
            <a:gdLst/>
            <a:ahLst/>
            <a:cxnLst/>
            <a:rect l="l" t="t" r="r" b="b"/>
            <a:pathLst>
              <a:path w="66711" h="48434" extrusionOk="0">
                <a:moveTo>
                  <a:pt x="27498" y="1"/>
                </a:moveTo>
                <a:cubicBezTo>
                  <a:pt x="24823" y="1"/>
                  <a:pt x="21803" y="129"/>
                  <a:pt x="18845" y="626"/>
                </a:cubicBezTo>
                <a:cubicBezTo>
                  <a:pt x="14657" y="1324"/>
                  <a:pt x="10609" y="2736"/>
                  <a:pt x="7895" y="5481"/>
                </a:cubicBezTo>
                <a:cubicBezTo>
                  <a:pt x="5662" y="7730"/>
                  <a:pt x="4095" y="10553"/>
                  <a:pt x="2979" y="13484"/>
                </a:cubicBezTo>
                <a:cubicBezTo>
                  <a:pt x="730" y="19362"/>
                  <a:pt x="1" y="26016"/>
                  <a:pt x="714" y="32250"/>
                </a:cubicBezTo>
                <a:cubicBezTo>
                  <a:pt x="2017" y="43697"/>
                  <a:pt x="18519" y="48148"/>
                  <a:pt x="27747" y="48427"/>
                </a:cubicBezTo>
                <a:cubicBezTo>
                  <a:pt x="27904" y="48432"/>
                  <a:pt x="28060" y="48434"/>
                  <a:pt x="28216" y="48434"/>
                </a:cubicBezTo>
                <a:cubicBezTo>
                  <a:pt x="46296" y="48434"/>
                  <a:pt x="66711" y="18433"/>
                  <a:pt x="49135" y="6070"/>
                </a:cubicBezTo>
                <a:cubicBezTo>
                  <a:pt x="43148" y="1867"/>
                  <a:pt x="35688" y="130"/>
                  <a:pt x="28461" y="6"/>
                </a:cubicBezTo>
                <a:cubicBezTo>
                  <a:pt x="28146" y="3"/>
                  <a:pt x="27824" y="1"/>
                  <a:pt x="274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16" name="Google Shape;5216;p28"/>
          <p:cNvGrpSpPr/>
          <p:nvPr/>
        </p:nvGrpSpPr>
        <p:grpSpPr>
          <a:xfrm>
            <a:off x="-1358772" y="-657212"/>
            <a:ext cx="11269297" cy="7830711"/>
            <a:chOff x="-1358772" y="-657212"/>
            <a:chExt cx="11269297" cy="7830711"/>
          </a:xfrm>
        </p:grpSpPr>
        <p:sp>
          <p:nvSpPr>
            <p:cNvPr id="5217" name="Google Shape;5217;p28"/>
            <p:cNvSpPr/>
            <p:nvPr/>
          </p:nvSpPr>
          <p:spPr>
            <a:xfrm rot="-7880937">
              <a:off x="-1083214" y="3233747"/>
              <a:ext cx="4436101" cy="2739494"/>
            </a:xfrm>
            <a:custGeom>
              <a:avLst/>
              <a:gdLst/>
              <a:ahLst/>
              <a:cxnLst/>
              <a:rect l="l" t="t" r="r" b="b"/>
              <a:pathLst>
                <a:path w="121706" h="75159" extrusionOk="0">
                  <a:moveTo>
                    <a:pt x="33033" y="0"/>
                  </a:moveTo>
                  <a:cubicBezTo>
                    <a:pt x="30360" y="0"/>
                    <a:pt x="27709" y="192"/>
                    <a:pt x="25057" y="543"/>
                  </a:cubicBezTo>
                  <a:cubicBezTo>
                    <a:pt x="21213" y="1065"/>
                    <a:pt x="17475" y="1970"/>
                    <a:pt x="13908" y="3536"/>
                  </a:cubicBezTo>
                  <a:cubicBezTo>
                    <a:pt x="11075" y="4782"/>
                    <a:pt x="8392" y="6283"/>
                    <a:pt x="5996" y="8253"/>
                  </a:cubicBezTo>
                  <a:cubicBezTo>
                    <a:pt x="3727" y="10138"/>
                    <a:pt x="2130" y="12470"/>
                    <a:pt x="1321" y="15313"/>
                  </a:cubicBezTo>
                  <a:cubicBezTo>
                    <a:pt x="1033" y="16325"/>
                    <a:pt x="778" y="17358"/>
                    <a:pt x="618" y="18401"/>
                  </a:cubicBezTo>
                  <a:cubicBezTo>
                    <a:pt x="0" y="22331"/>
                    <a:pt x="128" y="26260"/>
                    <a:pt x="820" y="30168"/>
                  </a:cubicBezTo>
                  <a:cubicBezTo>
                    <a:pt x="1662" y="35003"/>
                    <a:pt x="3333" y="39528"/>
                    <a:pt x="6113" y="43607"/>
                  </a:cubicBezTo>
                  <a:cubicBezTo>
                    <a:pt x="6858" y="44704"/>
                    <a:pt x="7561" y="45822"/>
                    <a:pt x="8243" y="46961"/>
                  </a:cubicBezTo>
                  <a:cubicBezTo>
                    <a:pt x="11725" y="52754"/>
                    <a:pt x="15835" y="58047"/>
                    <a:pt x="20723" y="62721"/>
                  </a:cubicBezTo>
                  <a:cubicBezTo>
                    <a:pt x="23779" y="65661"/>
                    <a:pt x="27144" y="68216"/>
                    <a:pt x="30584" y="70665"/>
                  </a:cubicBezTo>
                  <a:cubicBezTo>
                    <a:pt x="32181" y="71794"/>
                    <a:pt x="33906" y="72710"/>
                    <a:pt x="35706" y="73498"/>
                  </a:cubicBezTo>
                  <a:cubicBezTo>
                    <a:pt x="38302" y="74634"/>
                    <a:pt x="40953" y="75159"/>
                    <a:pt x="43585" y="75159"/>
                  </a:cubicBezTo>
                  <a:cubicBezTo>
                    <a:pt x="47789" y="75159"/>
                    <a:pt x="51947" y="73821"/>
                    <a:pt x="55757" y="71496"/>
                  </a:cubicBezTo>
                  <a:cubicBezTo>
                    <a:pt x="59506" y="69217"/>
                    <a:pt x="62711" y="66161"/>
                    <a:pt x="65576" y="62860"/>
                  </a:cubicBezTo>
                  <a:cubicBezTo>
                    <a:pt x="68142" y="59900"/>
                    <a:pt x="70016" y="56279"/>
                    <a:pt x="73445" y="54171"/>
                  </a:cubicBezTo>
                  <a:cubicBezTo>
                    <a:pt x="77457" y="51701"/>
                    <a:pt x="81741" y="51029"/>
                    <a:pt x="86069" y="51029"/>
                  </a:cubicBezTo>
                  <a:cubicBezTo>
                    <a:pt x="91255" y="51029"/>
                    <a:pt x="96506" y="51994"/>
                    <a:pt x="101434" y="51994"/>
                  </a:cubicBezTo>
                  <a:cubicBezTo>
                    <a:pt x="107578" y="51994"/>
                    <a:pt x="113219" y="50493"/>
                    <a:pt x="117606" y="43745"/>
                  </a:cubicBezTo>
                  <a:cubicBezTo>
                    <a:pt x="120705" y="38975"/>
                    <a:pt x="121706" y="33789"/>
                    <a:pt x="120566" y="28209"/>
                  </a:cubicBezTo>
                  <a:cubicBezTo>
                    <a:pt x="119491" y="22948"/>
                    <a:pt x="117073" y="18380"/>
                    <a:pt x="113336" y="14515"/>
                  </a:cubicBezTo>
                  <a:cubicBezTo>
                    <a:pt x="109971" y="11043"/>
                    <a:pt x="105967" y="8487"/>
                    <a:pt x="101515" y="6634"/>
                  </a:cubicBezTo>
                  <a:cubicBezTo>
                    <a:pt x="96798" y="4664"/>
                    <a:pt x="91857" y="3717"/>
                    <a:pt x="86767" y="3525"/>
                  </a:cubicBezTo>
                  <a:cubicBezTo>
                    <a:pt x="85931" y="3493"/>
                    <a:pt x="85096" y="3478"/>
                    <a:pt x="84261" y="3478"/>
                  </a:cubicBezTo>
                  <a:cubicBezTo>
                    <a:pt x="81203" y="3478"/>
                    <a:pt x="78151" y="3677"/>
                    <a:pt x="75106" y="3962"/>
                  </a:cubicBezTo>
                  <a:cubicBezTo>
                    <a:pt x="73094" y="4153"/>
                    <a:pt x="71081" y="4324"/>
                    <a:pt x="69069" y="4505"/>
                  </a:cubicBezTo>
                  <a:cubicBezTo>
                    <a:pt x="68148" y="4584"/>
                    <a:pt x="67232" y="4622"/>
                    <a:pt x="66319" y="4622"/>
                  </a:cubicBezTo>
                  <a:cubicBezTo>
                    <a:pt x="63556" y="4622"/>
                    <a:pt x="60824" y="4274"/>
                    <a:pt x="58111" y="3674"/>
                  </a:cubicBezTo>
                  <a:cubicBezTo>
                    <a:pt x="54000" y="2780"/>
                    <a:pt x="49890" y="1864"/>
                    <a:pt x="45737" y="1182"/>
                  </a:cubicBezTo>
                  <a:cubicBezTo>
                    <a:pt x="41531" y="501"/>
                    <a:pt x="37303" y="22"/>
                    <a:pt x="330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18" name="Google Shape;5218;p28"/>
            <p:cNvGrpSpPr/>
            <p:nvPr/>
          </p:nvGrpSpPr>
          <p:grpSpPr>
            <a:xfrm>
              <a:off x="-65787" y="2033505"/>
              <a:ext cx="1571584" cy="1574482"/>
              <a:chOff x="1419375" y="3941050"/>
              <a:chExt cx="1165950" cy="1168100"/>
            </a:xfrm>
          </p:grpSpPr>
          <p:sp>
            <p:nvSpPr>
              <p:cNvPr id="5219" name="Google Shape;5219;p28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28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28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28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28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28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28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28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28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28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28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28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28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28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28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28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28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28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28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28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28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28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28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28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28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28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28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28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28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28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49" name="Google Shape;5249;p28"/>
            <p:cNvSpPr/>
            <p:nvPr/>
          </p:nvSpPr>
          <p:spPr>
            <a:xfrm>
              <a:off x="6871775" y="-515994"/>
              <a:ext cx="2657599" cy="1929489"/>
            </a:xfrm>
            <a:custGeom>
              <a:avLst/>
              <a:gdLst/>
              <a:ahLst/>
              <a:cxnLst/>
              <a:rect l="l" t="t" r="r" b="b"/>
              <a:pathLst>
                <a:path w="66711" h="48434" extrusionOk="0">
                  <a:moveTo>
                    <a:pt x="27498" y="1"/>
                  </a:moveTo>
                  <a:cubicBezTo>
                    <a:pt x="24823" y="1"/>
                    <a:pt x="21803" y="129"/>
                    <a:pt x="18845" y="626"/>
                  </a:cubicBezTo>
                  <a:cubicBezTo>
                    <a:pt x="14657" y="1324"/>
                    <a:pt x="10609" y="2736"/>
                    <a:pt x="7895" y="5481"/>
                  </a:cubicBezTo>
                  <a:cubicBezTo>
                    <a:pt x="5662" y="7730"/>
                    <a:pt x="4095" y="10553"/>
                    <a:pt x="2979" y="13484"/>
                  </a:cubicBezTo>
                  <a:cubicBezTo>
                    <a:pt x="730" y="19362"/>
                    <a:pt x="1" y="26016"/>
                    <a:pt x="714" y="32250"/>
                  </a:cubicBezTo>
                  <a:cubicBezTo>
                    <a:pt x="2017" y="43697"/>
                    <a:pt x="18519" y="48148"/>
                    <a:pt x="27747" y="48427"/>
                  </a:cubicBezTo>
                  <a:cubicBezTo>
                    <a:pt x="27904" y="48432"/>
                    <a:pt x="28060" y="48434"/>
                    <a:pt x="28216" y="48434"/>
                  </a:cubicBezTo>
                  <a:cubicBezTo>
                    <a:pt x="46296" y="48434"/>
                    <a:pt x="66711" y="18433"/>
                    <a:pt x="49135" y="6070"/>
                  </a:cubicBezTo>
                  <a:cubicBezTo>
                    <a:pt x="43148" y="1867"/>
                    <a:pt x="35688" y="130"/>
                    <a:pt x="28461" y="6"/>
                  </a:cubicBezTo>
                  <a:cubicBezTo>
                    <a:pt x="28146" y="3"/>
                    <a:pt x="27824" y="1"/>
                    <a:pt x="27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50" name="Google Shape;5250;p28"/>
            <p:cNvGrpSpPr/>
            <p:nvPr/>
          </p:nvGrpSpPr>
          <p:grpSpPr>
            <a:xfrm>
              <a:off x="7713950" y="-657212"/>
              <a:ext cx="2196575" cy="2507300"/>
              <a:chOff x="5018375" y="-52700"/>
              <a:chExt cx="2196575" cy="2507300"/>
            </a:xfrm>
          </p:grpSpPr>
          <p:sp>
            <p:nvSpPr>
              <p:cNvPr id="5251" name="Google Shape;5251;p28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28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28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54" name="Google Shape;5254;p28"/>
            <p:cNvSpPr/>
            <p:nvPr/>
          </p:nvSpPr>
          <p:spPr>
            <a:xfrm>
              <a:off x="8043450" y="2162025"/>
              <a:ext cx="842600" cy="532850"/>
            </a:xfrm>
            <a:custGeom>
              <a:avLst/>
              <a:gdLst/>
              <a:ahLst/>
              <a:cxnLst/>
              <a:rect l="l" t="t" r="r" b="b"/>
              <a:pathLst>
                <a:path w="33704" h="21314" extrusionOk="0">
                  <a:moveTo>
                    <a:pt x="29214" y="5195"/>
                  </a:moveTo>
                  <a:lnTo>
                    <a:pt x="29214" y="5195"/>
                  </a:lnTo>
                  <a:cubicBezTo>
                    <a:pt x="29217" y="5199"/>
                    <a:pt x="29219" y="5202"/>
                    <a:pt x="29222" y="5205"/>
                  </a:cubicBezTo>
                  <a:lnTo>
                    <a:pt x="29222" y="5205"/>
                  </a:lnTo>
                  <a:cubicBezTo>
                    <a:pt x="29221" y="5203"/>
                    <a:pt x="29221" y="5201"/>
                    <a:pt x="29221" y="5199"/>
                  </a:cubicBezTo>
                  <a:cubicBezTo>
                    <a:pt x="29219" y="5198"/>
                    <a:pt x="29217" y="5197"/>
                    <a:pt x="29214" y="5195"/>
                  </a:cubicBezTo>
                  <a:close/>
                  <a:moveTo>
                    <a:pt x="29222" y="5205"/>
                  </a:moveTo>
                  <a:lnTo>
                    <a:pt x="29222" y="5205"/>
                  </a:lnTo>
                  <a:cubicBezTo>
                    <a:pt x="29225" y="5219"/>
                    <a:pt x="29239" y="5232"/>
                    <a:pt x="29252" y="5246"/>
                  </a:cubicBezTo>
                  <a:cubicBezTo>
                    <a:pt x="29242" y="5232"/>
                    <a:pt x="29232" y="5219"/>
                    <a:pt x="29222" y="5205"/>
                  </a:cubicBezTo>
                  <a:close/>
                  <a:moveTo>
                    <a:pt x="11137" y="9433"/>
                  </a:moveTo>
                  <a:cubicBezTo>
                    <a:pt x="11134" y="9439"/>
                    <a:pt x="11135" y="9446"/>
                    <a:pt x="11137" y="9455"/>
                  </a:cubicBezTo>
                  <a:lnTo>
                    <a:pt x="11137" y="9455"/>
                  </a:lnTo>
                  <a:cubicBezTo>
                    <a:pt x="11137" y="9447"/>
                    <a:pt x="11137" y="9440"/>
                    <a:pt x="11137" y="9433"/>
                  </a:cubicBezTo>
                  <a:close/>
                  <a:moveTo>
                    <a:pt x="31726" y="13912"/>
                  </a:moveTo>
                  <a:lnTo>
                    <a:pt x="31726" y="13912"/>
                  </a:lnTo>
                  <a:cubicBezTo>
                    <a:pt x="31723" y="13917"/>
                    <a:pt x="31723" y="13919"/>
                    <a:pt x="31725" y="13919"/>
                  </a:cubicBezTo>
                  <a:cubicBezTo>
                    <a:pt x="31727" y="13919"/>
                    <a:pt x="31729" y="13918"/>
                    <a:pt x="31734" y="13915"/>
                  </a:cubicBezTo>
                  <a:cubicBezTo>
                    <a:pt x="31731" y="13914"/>
                    <a:pt x="31729" y="13913"/>
                    <a:pt x="31726" y="13912"/>
                  </a:cubicBezTo>
                  <a:close/>
                  <a:moveTo>
                    <a:pt x="31619" y="1"/>
                  </a:moveTo>
                  <a:cubicBezTo>
                    <a:pt x="30703" y="1"/>
                    <a:pt x="29782" y="290"/>
                    <a:pt x="29547" y="1306"/>
                  </a:cubicBezTo>
                  <a:lnTo>
                    <a:pt x="29454" y="1291"/>
                  </a:lnTo>
                  <a:lnTo>
                    <a:pt x="29454" y="1291"/>
                  </a:lnTo>
                  <a:cubicBezTo>
                    <a:pt x="29454" y="1291"/>
                    <a:pt x="29469" y="1384"/>
                    <a:pt x="29485" y="1492"/>
                  </a:cubicBezTo>
                  <a:cubicBezTo>
                    <a:pt x="29500" y="1601"/>
                    <a:pt x="29516" y="1694"/>
                    <a:pt x="29516" y="1694"/>
                  </a:cubicBezTo>
                  <a:cubicBezTo>
                    <a:pt x="29501" y="2189"/>
                    <a:pt x="29631" y="2408"/>
                    <a:pt x="29541" y="2408"/>
                  </a:cubicBezTo>
                  <a:cubicBezTo>
                    <a:pt x="29538" y="2408"/>
                    <a:pt x="29535" y="2408"/>
                    <a:pt x="29531" y="2407"/>
                  </a:cubicBezTo>
                  <a:lnTo>
                    <a:pt x="29485" y="1709"/>
                  </a:lnTo>
                  <a:lnTo>
                    <a:pt x="29485" y="1709"/>
                  </a:lnTo>
                  <a:cubicBezTo>
                    <a:pt x="29491" y="1909"/>
                    <a:pt x="29483" y="1979"/>
                    <a:pt x="29466" y="1979"/>
                  </a:cubicBezTo>
                  <a:cubicBezTo>
                    <a:pt x="29440" y="1979"/>
                    <a:pt x="29392" y="1807"/>
                    <a:pt x="29345" y="1694"/>
                  </a:cubicBezTo>
                  <a:lnTo>
                    <a:pt x="29345" y="1694"/>
                  </a:lnTo>
                  <a:cubicBezTo>
                    <a:pt x="29361" y="1895"/>
                    <a:pt x="29361" y="2097"/>
                    <a:pt x="29345" y="2268"/>
                  </a:cubicBezTo>
                  <a:cubicBezTo>
                    <a:pt x="29355" y="2291"/>
                    <a:pt x="29362" y="2301"/>
                    <a:pt x="29367" y="2301"/>
                  </a:cubicBezTo>
                  <a:cubicBezTo>
                    <a:pt x="29386" y="2301"/>
                    <a:pt x="29379" y="2173"/>
                    <a:pt x="29392" y="2113"/>
                  </a:cubicBezTo>
                  <a:cubicBezTo>
                    <a:pt x="29454" y="2376"/>
                    <a:pt x="29578" y="2749"/>
                    <a:pt x="29562" y="3090"/>
                  </a:cubicBezTo>
                  <a:cubicBezTo>
                    <a:pt x="29578" y="3602"/>
                    <a:pt x="29407" y="3136"/>
                    <a:pt x="29423" y="3741"/>
                  </a:cubicBezTo>
                  <a:lnTo>
                    <a:pt x="29454" y="4470"/>
                  </a:lnTo>
                  <a:lnTo>
                    <a:pt x="29454" y="4827"/>
                  </a:lnTo>
                  <a:lnTo>
                    <a:pt x="29454" y="5013"/>
                  </a:lnTo>
                  <a:lnTo>
                    <a:pt x="29454" y="5028"/>
                  </a:lnTo>
                  <a:cubicBezTo>
                    <a:pt x="29438" y="5075"/>
                    <a:pt x="29438" y="5106"/>
                    <a:pt x="29423" y="5153"/>
                  </a:cubicBezTo>
                  <a:cubicBezTo>
                    <a:pt x="29392" y="5230"/>
                    <a:pt x="29376" y="5261"/>
                    <a:pt x="29345" y="5292"/>
                  </a:cubicBezTo>
                  <a:cubicBezTo>
                    <a:pt x="29314" y="5323"/>
                    <a:pt x="29314" y="5385"/>
                    <a:pt x="29299" y="5432"/>
                  </a:cubicBezTo>
                  <a:cubicBezTo>
                    <a:pt x="29283" y="5401"/>
                    <a:pt x="29283" y="5370"/>
                    <a:pt x="29283" y="5354"/>
                  </a:cubicBezTo>
                  <a:cubicBezTo>
                    <a:pt x="29268" y="5339"/>
                    <a:pt x="29268" y="5308"/>
                    <a:pt x="29252" y="5261"/>
                  </a:cubicBezTo>
                  <a:lnTo>
                    <a:pt x="29252" y="5277"/>
                  </a:lnTo>
                  <a:cubicBezTo>
                    <a:pt x="29260" y="5315"/>
                    <a:pt x="29256" y="5319"/>
                    <a:pt x="29248" y="5319"/>
                  </a:cubicBezTo>
                  <a:cubicBezTo>
                    <a:pt x="29246" y="5319"/>
                    <a:pt x="29244" y="5319"/>
                    <a:pt x="29242" y="5319"/>
                  </a:cubicBezTo>
                  <a:cubicBezTo>
                    <a:pt x="29235" y="5319"/>
                    <a:pt x="29227" y="5321"/>
                    <a:pt x="29221" y="5339"/>
                  </a:cubicBezTo>
                  <a:cubicBezTo>
                    <a:pt x="29214" y="5289"/>
                    <a:pt x="29207" y="5236"/>
                    <a:pt x="29201" y="5185"/>
                  </a:cubicBezTo>
                  <a:lnTo>
                    <a:pt x="29201" y="5185"/>
                  </a:lnTo>
                  <a:cubicBezTo>
                    <a:pt x="29205" y="5189"/>
                    <a:pt x="29210" y="5192"/>
                    <a:pt x="29214" y="5195"/>
                  </a:cubicBezTo>
                  <a:lnTo>
                    <a:pt x="29214" y="5195"/>
                  </a:lnTo>
                  <a:cubicBezTo>
                    <a:pt x="29210" y="5189"/>
                    <a:pt x="29205" y="5182"/>
                    <a:pt x="29200" y="5176"/>
                  </a:cubicBezTo>
                  <a:lnTo>
                    <a:pt x="29200" y="5176"/>
                  </a:lnTo>
                  <a:cubicBezTo>
                    <a:pt x="29194" y="5120"/>
                    <a:pt x="29190" y="5068"/>
                    <a:pt x="29190" y="5028"/>
                  </a:cubicBezTo>
                  <a:cubicBezTo>
                    <a:pt x="29190" y="5075"/>
                    <a:pt x="29190" y="5106"/>
                    <a:pt x="29174" y="5121"/>
                  </a:cubicBezTo>
                  <a:lnTo>
                    <a:pt x="29160" y="5121"/>
                  </a:lnTo>
                  <a:cubicBezTo>
                    <a:pt x="29160" y="5121"/>
                    <a:pt x="29159" y="5120"/>
                    <a:pt x="29159" y="5120"/>
                  </a:cubicBezTo>
                  <a:lnTo>
                    <a:pt x="29159" y="5120"/>
                  </a:lnTo>
                  <a:cubicBezTo>
                    <a:pt x="29159" y="5108"/>
                    <a:pt x="29158" y="5106"/>
                    <a:pt x="29150" y="5106"/>
                  </a:cubicBezTo>
                  <a:lnTo>
                    <a:pt x="29150" y="5106"/>
                  </a:lnTo>
                  <a:cubicBezTo>
                    <a:pt x="29151" y="5108"/>
                    <a:pt x="29153" y="5111"/>
                    <a:pt x="29155" y="5114"/>
                  </a:cubicBezTo>
                  <a:lnTo>
                    <a:pt x="29155" y="5114"/>
                  </a:lnTo>
                  <a:cubicBezTo>
                    <a:pt x="29153" y="5111"/>
                    <a:pt x="29151" y="5109"/>
                    <a:pt x="29149" y="5106"/>
                  </a:cubicBezTo>
                  <a:lnTo>
                    <a:pt x="29149" y="5106"/>
                  </a:lnTo>
                  <a:cubicBezTo>
                    <a:pt x="29149" y="5106"/>
                    <a:pt x="29150" y="5106"/>
                    <a:pt x="29150" y="5106"/>
                  </a:cubicBezTo>
                  <a:lnTo>
                    <a:pt x="29150" y="5106"/>
                  </a:lnTo>
                  <a:cubicBezTo>
                    <a:pt x="29148" y="5104"/>
                    <a:pt x="29147" y="5103"/>
                    <a:pt x="29146" y="5101"/>
                  </a:cubicBezTo>
                  <a:lnTo>
                    <a:pt x="29146" y="5101"/>
                  </a:lnTo>
                  <a:cubicBezTo>
                    <a:pt x="29147" y="5103"/>
                    <a:pt x="29148" y="5104"/>
                    <a:pt x="29149" y="5106"/>
                  </a:cubicBezTo>
                  <a:lnTo>
                    <a:pt x="29149" y="5106"/>
                  </a:lnTo>
                  <a:cubicBezTo>
                    <a:pt x="29148" y="5106"/>
                    <a:pt x="29146" y="5106"/>
                    <a:pt x="29143" y="5106"/>
                  </a:cubicBezTo>
                  <a:lnTo>
                    <a:pt x="29143" y="5098"/>
                  </a:lnTo>
                  <a:lnTo>
                    <a:pt x="29143" y="5098"/>
                  </a:lnTo>
                  <a:cubicBezTo>
                    <a:pt x="29144" y="5099"/>
                    <a:pt x="29145" y="5100"/>
                    <a:pt x="29146" y="5101"/>
                  </a:cubicBezTo>
                  <a:lnTo>
                    <a:pt x="29146" y="5101"/>
                  </a:lnTo>
                  <a:cubicBezTo>
                    <a:pt x="29145" y="5100"/>
                    <a:pt x="29144" y="5099"/>
                    <a:pt x="29143" y="5098"/>
                  </a:cubicBezTo>
                  <a:lnTo>
                    <a:pt x="29143" y="5098"/>
                  </a:lnTo>
                  <a:lnTo>
                    <a:pt x="29143" y="5090"/>
                  </a:lnTo>
                  <a:cubicBezTo>
                    <a:pt x="29141" y="5090"/>
                    <a:pt x="29140" y="5090"/>
                    <a:pt x="29139" y="5091"/>
                  </a:cubicBezTo>
                  <a:lnTo>
                    <a:pt x="29139" y="5091"/>
                  </a:lnTo>
                  <a:cubicBezTo>
                    <a:pt x="29135" y="5085"/>
                    <a:pt x="29131" y="5080"/>
                    <a:pt x="29128" y="5075"/>
                  </a:cubicBezTo>
                  <a:cubicBezTo>
                    <a:pt x="28802" y="4625"/>
                    <a:pt x="28570" y="4299"/>
                    <a:pt x="28554" y="4268"/>
                  </a:cubicBezTo>
                  <a:lnTo>
                    <a:pt x="28352" y="4299"/>
                  </a:lnTo>
                  <a:cubicBezTo>
                    <a:pt x="27189" y="2686"/>
                    <a:pt x="28135" y="3648"/>
                    <a:pt x="26988" y="2159"/>
                  </a:cubicBezTo>
                  <a:cubicBezTo>
                    <a:pt x="26879" y="2082"/>
                    <a:pt x="26708" y="1911"/>
                    <a:pt x="26538" y="1694"/>
                  </a:cubicBezTo>
                  <a:cubicBezTo>
                    <a:pt x="26367" y="1477"/>
                    <a:pt x="26181" y="1213"/>
                    <a:pt x="25995" y="934"/>
                  </a:cubicBezTo>
                  <a:cubicBezTo>
                    <a:pt x="25792" y="915"/>
                    <a:pt x="25583" y="891"/>
                    <a:pt x="25415" y="891"/>
                  </a:cubicBezTo>
                  <a:cubicBezTo>
                    <a:pt x="25300" y="891"/>
                    <a:pt x="25205" y="903"/>
                    <a:pt x="25142" y="934"/>
                  </a:cubicBezTo>
                  <a:cubicBezTo>
                    <a:pt x="25157" y="903"/>
                    <a:pt x="24785" y="903"/>
                    <a:pt x="24801" y="825"/>
                  </a:cubicBezTo>
                  <a:lnTo>
                    <a:pt x="24801" y="825"/>
                  </a:lnTo>
                  <a:cubicBezTo>
                    <a:pt x="24747" y="879"/>
                    <a:pt x="24667" y="892"/>
                    <a:pt x="24575" y="892"/>
                  </a:cubicBezTo>
                  <a:cubicBezTo>
                    <a:pt x="24488" y="892"/>
                    <a:pt x="24391" y="881"/>
                    <a:pt x="24294" y="881"/>
                  </a:cubicBezTo>
                  <a:cubicBezTo>
                    <a:pt x="24256" y="881"/>
                    <a:pt x="24218" y="882"/>
                    <a:pt x="24180" y="887"/>
                  </a:cubicBezTo>
                  <a:cubicBezTo>
                    <a:pt x="24087" y="918"/>
                    <a:pt x="24242" y="918"/>
                    <a:pt x="24304" y="949"/>
                  </a:cubicBezTo>
                  <a:cubicBezTo>
                    <a:pt x="24304" y="949"/>
                    <a:pt x="24165" y="965"/>
                    <a:pt x="24041" y="965"/>
                  </a:cubicBezTo>
                  <a:lnTo>
                    <a:pt x="23777" y="965"/>
                  </a:lnTo>
                  <a:cubicBezTo>
                    <a:pt x="23560" y="918"/>
                    <a:pt x="23498" y="887"/>
                    <a:pt x="23731" y="887"/>
                  </a:cubicBezTo>
                  <a:cubicBezTo>
                    <a:pt x="23705" y="885"/>
                    <a:pt x="23679" y="884"/>
                    <a:pt x="23651" y="884"/>
                  </a:cubicBezTo>
                  <a:cubicBezTo>
                    <a:pt x="23475" y="884"/>
                    <a:pt x="23250" y="923"/>
                    <a:pt x="22955" y="949"/>
                  </a:cubicBezTo>
                  <a:cubicBezTo>
                    <a:pt x="22552" y="980"/>
                    <a:pt x="22056" y="1011"/>
                    <a:pt x="21513" y="1058"/>
                  </a:cubicBezTo>
                  <a:cubicBezTo>
                    <a:pt x="21249" y="1570"/>
                    <a:pt x="21016" y="2206"/>
                    <a:pt x="20737" y="2842"/>
                  </a:cubicBezTo>
                  <a:cubicBezTo>
                    <a:pt x="20536" y="3586"/>
                    <a:pt x="20287" y="4315"/>
                    <a:pt x="20132" y="5199"/>
                  </a:cubicBezTo>
                  <a:cubicBezTo>
                    <a:pt x="20039" y="5633"/>
                    <a:pt x="19946" y="6068"/>
                    <a:pt x="19900" y="6486"/>
                  </a:cubicBezTo>
                  <a:lnTo>
                    <a:pt x="19698" y="7743"/>
                  </a:lnTo>
                  <a:cubicBezTo>
                    <a:pt x="19636" y="8192"/>
                    <a:pt x="19574" y="8627"/>
                    <a:pt x="19496" y="9045"/>
                  </a:cubicBezTo>
                  <a:cubicBezTo>
                    <a:pt x="19434" y="9464"/>
                    <a:pt x="19357" y="9836"/>
                    <a:pt x="19295" y="10209"/>
                  </a:cubicBezTo>
                  <a:cubicBezTo>
                    <a:pt x="19264" y="10379"/>
                    <a:pt x="19233" y="10534"/>
                    <a:pt x="19202" y="10689"/>
                  </a:cubicBezTo>
                  <a:cubicBezTo>
                    <a:pt x="19202" y="10689"/>
                    <a:pt x="19202" y="10705"/>
                    <a:pt x="19202" y="10720"/>
                  </a:cubicBezTo>
                  <a:cubicBezTo>
                    <a:pt x="19295" y="10814"/>
                    <a:pt x="19233" y="10736"/>
                    <a:pt x="19388" y="10829"/>
                  </a:cubicBezTo>
                  <a:cubicBezTo>
                    <a:pt x="19450" y="10938"/>
                    <a:pt x="19341" y="10860"/>
                    <a:pt x="19403" y="10969"/>
                  </a:cubicBezTo>
                  <a:cubicBezTo>
                    <a:pt x="19248" y="10798"/>
                    <a:pt x="19295" y="10922"/>
                    <a:pt x="19233" y="10814"/>
                  </a:cubicBezTo>
                  <a:cubicBezTo>
                    <a:pt x="19217" y="10782"/>
                    <a:pt x="19202" y="10751"/>
                    <a:pt x="19171" y="10674"/>
                  </a:cubicBezTo>
                  <a:lnTo>
                    <a:pt x="19171" y="10674"/>
                  </a:lnTo>
                  <a:lnTo>
                    <a:pt x="19248" y="10891"/>
                  </a:lnTo>
                  <a:lnTo>
                    <a:pt x="19202" y="10767"/>
                  </a:lnTo>
                  <a:lnTo>
                    <a:pt x="19202" y="10767"/>
                  </a:lnTo>
                  <a:cubicBezTo>
                    <a:pt x="19217" y="10829"/>
                    <a:pt x="19217" y="10891"/>
                    <a:pt x="19202" y="10907"/>
                  </a:cubicBezTo>
                  <a:cubicBezTo>
                    <a:pt x="19202" y="10922"/>
                    <a:pt x="19202" y="10929"/>
                    <a:pt x="19201" y="10929"/>
                  </a:cubicBezTo>
                  <a:cubicBezTo>
                    <a:pt x="19200" y="10929"/>
                    <a:pt x="19194" y="10871"/>
                    <a:pt x="19171" y="10814"/>
                  </a:cubicBezTo>
                  <a:cubicBezTo>
                    <a:pt x="19171" y="10814"/>
                    <a:pt x="19155" y="10814"/>
                    <a:pt x="19155" y="10829"/>
                  </a:cubicBezTo>
                  <a:cubicBezTo>
                    <a:pt x="19145" y="10861"/>
                    <a:pt x="19090" y="10922"/>
                    <a:pt x="19057" y="10922"/>
                  </a:cubicBezTo>
                  <a:cubicBezTo>
                    <a:pt x="19042" y="10922"/>
                    <a:pt x="19031" y="10910"/>
                    <a:pt x="19031" y="10876"/>
                  </a:cubicBezTo>
                  <a:cubicBezTo>
                    <a:pt x="19031" y="10891"/>
                    <a:pt x="19000" y="10984"/>
                    <a:pt x="18954" y="10984"/>
                  </a:cubicBezTo>
                  <a:cubicBezTo>
                    <a:pt x="18985" y="10938"/>
                    <a:pt x="18969" y="10938"/>
                    <a:pt x="18938" y="10938"/>
                  </a:cubicBezTo>
                  <a:cubicBezTo>
                    <a:pt x="18907" y="10922"/>
                    <a:pt x="18861" y="10891"/>
                    <a:pt x="18907" y="10845"/>
                  </a:cubicBezTo>
                  <a:cubicBezTo>
                    <a:pt x="18892" y="10829"/>
                    <a:pt x="18876" y="10829"/>
                    <a:pt x="18861" y="10782"/>
                  </a:cubicBezTo>
                  <a:cubicBezTo>
                    <a:pt x="18799" y="10705"/>
                    <a:pt x="18737" y="10596"/>
                    <a:pt x="18674" y="10519"/>
                  </a:cubicBezTo>
                  <a:cubicBezTo>
                    <a:pt x="18595" y="10419"/>
                    <a:pt x="18522" y="10339"/>
                    <a:pt x="18480" y="10339"/>
                  </a:cubicBezTo>
                  <a:cubicBezTo>
                    <a:pt x="18456" y="10339"/>
                    <a:pt x="18442" y="10364"/>
                    <a:pt x="18442" y="10426"/>
                  </a:cubicBezTo>
                  <a:cubicBezTo>
                    <a:pt x="18442" y="10302"/>
                    <a:pt x="18223" y="9849"/>
                    <a:pt x="18279" y="9849"/>
                  </a:cubicBezTo>
                  <a:cubicBezTo>
                    <a:pt x="18293" y="9849"/>
                    <a:pt x="18324" y="9877"/>
                    <a:pt x="18380" y="9945"/>
                  </a:cubicBezTo>
                  <a:cubicBezTo>
                    <a:pt x="18256" y="9728"/>
                    <a:pt x="18163" y="9511"/>
                    <a:pt x="18039" y="9356"/>
                  </a:cubicBezTo>
                  <a:lnTo>
                    <a:pt x="18039" y="9356"/>
                  </a:lnTo>
                  <a:lnTo>
                    <a:pt x="18163" y="9666"/>
                  </a:lnTo>
                  <a:cubicBezTo>
                    <a:pt x="17713" y="8937"/>
                    <a:pt x="17604" y="8441"/>
                    <a:pt x="17186" y="8006"/>
                  </a:cubicBezTo>
                  <a:lnTo>
                    <a:pt x="17186" y="8006"/>
                  </a:lnTo>
                  <a:lnTo>
                    <a:pt x="17294" y="8316"/>
                  </a:lnTo>
                  <a:cubicBezTo>
                    <a:pt x="17030" y="7851"/>
                    <a:pt x="16813" y="7463"/>
                    <a:pt x="16844" y="7200"/>
                  </a:cubicBezTo>
                  <a:lnTo>
                    <a:pt x="16844" y="7200"/>
                  </a:lnTo>
                  <a:lnTo>
                    <a:pt x="17155" y="7665"/>
                  </a:lnTo>
                  <a:cubicBezTo>
                    <a:pt x="16736" y="6874"/>
                    <a:pt x="16457" y="6393"/>
                    <a:pt x="16007" y="5742"/>
                  </a:cubicBezTo>
                  <a:lnTo>
                    <a:pt x="16007" y="5742"/>
                  </a:lnTo>
                  <a:lnTo>
                    <a:pt x="16146" y="5990"/>
                  </a:lnTo>
                  <a:cubicBezTo>
                    <a:pt x="15898" y="5695"/>
                    <a:pt x="15402" y="4858"/>
                    <a:pt x="14720" y="3896"/>
                  </a:cubicBezTo>
                  <a:lnTo>
                    <a:pt x="10796" y="5137"/>
                  </a:lnTo>
                  <a:cubicBezTo>
                    <a:pt x="10982" y="6936"/>
                    <a:pt x="11168" y="8999"/>
                    <a:pt x="11276" y="9526"/>
                  </a:cubicBezTo>
                  <a:lnTo>
                    <a:pt x="11400" y="9138"/>
                  </a:lnTo>
                  <a:lnTo>
                    <a:pt x="11505" y="9844"/>
                  </a:lnTo>
                  <a:lnTo>
                    <a:pt x="11505" y="9844"/>
                  </a:lnTo>
                  <a:cubicBezTo>
                    <a:pt x="11467" y="9745"/>
                    <a:pt x="11166" y="9543"/>
                    <a:pt x="11137" y="9455"/>
                  </a:cubicBezTo>
                  <a:lnTo>
                    <a:pt x="11137" y="9455"/>
                  </a:lnTo>
                  <a:cubicBezTo>
                    <a:pt x="11153" y="10026"/>
                    <a:pt x="11181" y="11391"/>
                    <a:pt x="11028" y="12907"/>
                  </a:cubicBezTo>
                  <a:cubicBezTo>
                    <a:pt x="10982" y="13280"/>
                    <a:pt x="10920" y="13667"/>
                    <a:pt x="10858" y="14071"/>
                  </a:cubicBezTo>
                  <a:lnTo>
                    <a:pt x="10734" y="14644"/>
                  </a:lnTo>
                  <a:cubicBezTo>
                    <a:pt x="10718" y="14737"/>
                    <a:pt x="10703" y="14830"/>
                    <a:pt x="10672" y="14924"/>
                  </a:cubicBezTo>
                  <a:lnTo>
                    <a:pt x="10641" y="15063"/>
                  </a:lnTo>
                  <a:cubicBezTo>
                    <a:pt x="10578" y="15296"/>
                    <a:pt x="10485" y="15559"/>
                    <a:pt x="10377" y="15761"/>
                  </a:cubicBezTo>
                  <a:cubicBezTo>
                    <a:pt x="10330" y="15839"/>
                    <a:pt x="10299" y="15916"/>
                    <a:pt x="10253" y="15994"/>
                  </a:cubicBezTo>
                  <a:cubicBezTo>
                    <a:pt x="10222" y="16025"/>
                    <a:pt x="10206" y="16056"/>
                    <a:pt x="10191" y="16087"/>
                  </a:cubicBezTo>
                  <a:lnTo>
                    <a:pt x="10160" y="16133"/>
                  </a:lnTo>
                  <a:cubicBezTo>
                    <a:pt x="10144" y="16133"/>
                    <a:pt x="10144" y="16149"/>
                    <a:pt x="10144" y="16149"/>
                  </a:cubicBezTo>
                  <a:lnTo>
                    <a:pt x="10113" y="16133"/>
                  </a:lnTo>
                  <a:cubicBezTo>
                    <a:pt x="10020" y="16025"/>
                    <a:pt x="9943" y="15947"/>
                    <a:pt x="9896" y="15885"/>
                  </a:cubicBezTo>
                  <a:cubicBezTo>
                    <a:pt x="9772" y="15684"/>
                    <a:pt x="9881" y="15590"/>
                    <a:pt x="9881" y="15559"/>
                  </a:cubicBezTo>
                  <a:cubicBezTo>
                    <a:pt x="9867" y="15555"/>
                    <a:pt x="9855" y="15553"/>
                    <a:pt x="9844" y="15553"/>
                  </a:cubicBezTo>
                  <a:cubicBezTo>
                    <a:pt x="9817" y="15553"/>
                    <a:pt x="9798" y="15564"/>
                    <a:pt x="9787" y="15575"/>
                  </a:cubicBezTo>
                  <a:cubicBezTo>
                    <a:pt x="9778" y="15593"/>
                    <a:pt x="9775" y="15617"/>
                    <a:pt x="9760" y="15617"/>
                  </a:cubicBezTo>
                  <a:cubicBezTo>
                    <a:pt x="9750" y="15617"/>
                    <a:pt x="9735" y="15606"/>
                    <a:pt x="9710" y="15575"/>
                  </a:cubicBezTo>
                  <a:cubicBezTo>
                    <a:pt x="9679" y="15513"/>
                    <a:pt x="9741" y="15466"/>
                    <a:pt x="9756" y="15451"/>
                  </a:cubicBezTo>
                  <a:cubicBezTo>
                    <a:pt x="9723" y="15428"/>
                    <a:pt x="9705" y="15381"/>
                    <a:pt x="9686" y="15381"/>
                  </a:cubicBezTo>
                  <a:cubicBezTo>
                    <a:pt x="9679" y="15381"/>
                    <a:pt x="9672" y="15388"/>
                    <a:pt x="9663" y="15404"/>
                  </a:cubicBezTo>
                  <a:cubicBezTo>
                    <a:pt x="9694" y="15497"/>
                    <a:pt x="9632" y="15652"/>
                    <a:pt x="9632" y="15808"/>
                  </a:cubicBezTo>
                  <a:lnTo>
                    <a:pt x="9446" y="15606"/>
                  </a:lnTo>
                  <a:lnTo>
                    <a:pt x="9508" y="15513"/>
                  </a:lnTo>
                  <a:cubicBezTo>
                    <a:pt x="9505" y="15510"/>
                    <a:pt x="9501" y="15509"/>
                    <a:pt x="9495" y="15509"/>
                  </a:cubicBezTo>
                  <a:cubicBezTo>
                    <a:pt x="9469" y="15509"/>
                    <a:pt x="9416" y="15531"/>
                    <a:pt x="9353" y="15544"/>
                  </a:cubicBezTo>
                  <a:cubicBezTo>
                    <a:pt x="9322" y="15544"/>
                    <a:pt x="9276" y="15544"/>
                    <a:pt x="9229" y="15497"/>
                  </a:cubicBezTo>
                  <a:cubicBezTo>
                    <a:pt x="9198" y="15482"/>
                    <a:pt x="9167" y="15466"/>
                    <a:pt x="9152" y="15435"/>
                  </a:cubicBezTo>
                  <a:cubicBezTo>
                    <a:pt x="9121" y="15404"/>
                    <a:pt x="9121" y="15404"/>
                    <a:pt x="9059" y="15311"/>
                  </a:cubicBezTo>
                  <a:cubicBezTo>
                    <a:pt x="8671" y="14799"/>
                    <a:pt x="8268" y="14303"/>
                    <a:pt x="7864" y="13745"/>
                  </a:cubicBezTo>
                  <a:cubicBezTo>
                    <a:pt x="7678" y="13466"/>
                    <a:pt x="7477" y="13202"/>
                    <a:pt x="7275" y="12923"/>
                  </a:cubicBezTo>
                  <a:cubicBezTo>
                    <a:pt x="7089" y="12644"/>
                    <a:pt x="6903" y="12364"/>
                    <a:pt x="6717" y="12085"/>
                  </a:cubicBezTo>
                  <a:cubicBezTo>
                    <a:pt x="6719" y="12085"/>
                    <a:pt x="6721" y="12085"/>
                    <a:pt x="6723" y="12085"/>
                  </a:cubicBezTo>
                  <a:cubicBezTo>
                    <a:pt x="6791" y="12085"/>
                    <a:pt x="6971" y="12294"/>
                    <a:pt x="7151" y="12489"/>
                  </a:cubicBezTo>
                  <a:cubicBezTo>
                    <a:pt x="7042" y="12349"/>
                    <a:pt x="6887" y="12132"/>
                    <a:pt x="6825" y="11977"/>
                  </a:cubicBezTo>
                  <a:lnTo>
                    <a:pt x="6825" y="11977"/>
                  </a:lnTo>
                  <a:cubicBezTo>
                    <a:pt x="6842" y="12033"/>
                    <a:pt x="6841" y="12055"/>
                    <a:pt x="6828" y="12055"/>
                  </a:cubicBezTo>
                  <a:cubicBezTo>
                    <a:pt x="6779" y="12055"/>
                    <a:pt x="6563" y="11734"/>
                    <a:pt x="6546" y="11734"/>
                  </a:cubicBezTo>
                  <a:lnTo>
                    <a:pt x="6546" y="11734"/>
                  </a:lnTo>
                  <a:cubicBezTo>
                    <a:pt x="6543" y="11734"/>
                    <a:pt x="6547" y="11746"/>
                    <a:pt x="6561" y="11775"/>
                  </a:cubicBezTo>
                  <a:cubicBezTo>
                    <a:pt x="5802" y="11124"/>
                    <a:pt x="5290" y="9929"/>
                    <a:pt x="4638" y="9294"/>
                  </a:cubicBezTo>
                  <a:cubicBezTo>
                    <a:pt x="4514" y="9309"/>
                    <a:pt x="3491" y="9480"/>
                    <a:pt x="2467" y="9650"/>
                  </a:cubicBezTo>
                  <a:cubicBezTo>
                    <a:pt x="1428" y="9836"/>
                    <a:pt x="435" y="10085"/>
                    <a:pt x="327" y="10162"/>
                  </a:cubicBezTo>
                  <a:cubicBezTo>
                    <a:pt x="187" y="9960"/>
                    <a:pt x="32" y="9774"/>
                    <a:pt x="16" y="9697"/>
                  </a:cubicBezTo>
                  <a:lnTo>
                    <a:pt x="16" y="9697"/>
                  </a:lnTo>
                  <a:cubicBezTo>
                    <a:pt x="1" y="9774"/>
                    <a:pt x="265" y="10193"/>
                    <a:pt x="451" y="10379"/>
                  </a:cubicBezTo>
                  <a:lnTo>
                    <a:pt x="590" y="10317"/>
                  </a:lnTo>
                  <a:cubicBezTo>
                    <a:pt x="994" y="10767"/>
                    <a:pt x="606" y="10472"/>
                    <a:pt x="963" y="10953"/>
                  </a:cubicBezTo>
                  <a:cubicBezTo>
                    <a:pt x="957" y="10960"/>
                    <a:pt x="950" y="10963"/>
                    <a:pt x="941" y="10963"/>
                  </a:cubicBezTo>
                  <a:cubicBezTo>
                    <a:pt x="841" y="10963"/>
                    <a:pt x="520" y="10596"/>
                    <a:pt x="265" y="10255"/>
                  </a:cubicBezTo>
                  <a:lnTo>
                    <a:pt x="265" y="10255"/>
                  </a:lnTo>
                  <a:cubicBezTo>
                    <a:pt x="497" y="10612"/>
                    <a:pt x="683" y="10969"/>
                    <a:pt x="900" y="11062"/>
                  </a:cubicBezTo>
                  <a:cubicBezTo>
                    <a:pt x="1087" y="11434"/>
                    <a:pt x="761" y="11093"/>
                    <a:pt x="994" y="11542"/>
                  </a:cubicBezTo>
                  <a:cubicBezTo>
                    <a:pt x="1226" y="11822"/>
                    <a:pt x="1583" y="12132"/>
                    <a:pt x="1769" y="12520"/>
                  </a:cubicBezTo>
                  <a:lnTo>
                    <a:pt x="1754" y="12520"/>
                  </a:lnTo>
                  <a:cubicBezTo>
                    <a:pt x="2234" y="13450"/>
                    <a:pt x="2777" y="13745"/>
                    <a:pt x="3227" y="14613"/>
                  </a:cubicBezTo>
                  <a:lnTo>
                    <a:pt x="3149" y="14551"/>
                  </a:lnTo>
                  <a:lnTo>
                    <a:pt x="3149" y="14551"/>
                  </a:lnTo>
                  <a:cubicBezTo>
                    <a:pt x="3289" y="14877"/>
                    <a:pt x="3723" y="15373"/>
                    <a:pt x="4064" y="15932"/>
                  </a:cubicBezTo>
                  <a:cubicBezTo>
                    <a:pt x="4008" y="15838"/>
                    <a:pt x="3975" y="15733"/>
                    <a:pt x="4008" y="15733"/>
                  </a:cubicBezTo>
                  <a:cubicBezTo>
                    <a:pt x="4030" y="15733"/>
                    <a:pt x="4081" y="15778"/>
                    <a:pt x="4173" y="15901"/>
                  </a:cubicBezTo>
                  <a:cubicBezTo>
                    <a:pt x="4561" y="16537"/>
                    <a:pt x="4886" y="16893"/>
                    <a:pt x="5166" y="17374"/>
                  </a:cubicBezTo>
                  <a:lnTo>
                    <a:pt x="5584" y="17715"/>
                  </a:lnTo>
                  <a:cubicBezTo>
                    <a:pt x="5631" y="17777"/>
                    <a:pt x="5693" y="17855"/>
                    <a:pt x="5755" y="17917"/>
                  </a:cubicBezTo>
                  <a:cubicBezTo>
                    <a:pt x="5770" y="17963"/>
                    <a:pt x="5802" y="17994"/>
                    <a:pt x="5833" y="18025"/>
                  </a:cubicBezTo>
                  <a:cubicBezTo>
                    <a:pt x="5895" y="18088"/>
                    <a:pt x="5941" y="18150"/>
                    <a:pt x="5988" y="18212"/>
                  </a:cubicBezTo>
                  <a:cubicBezTo>
                    <a:pt x="6236" y="18491"/>
                    <a:pt x="6484" y="18816"/>
                    <a:pt x="6810" y="19127"/>
                  </a:cubicBezTo>
                  <a:cubicBezTo>
                    <a:pt x="7461" y="19747"/>
                    <a:pt x="8205" y="20491"/>
                    <a:pt x="9090" y="21313"/>
                  </a:cubicBezTo>
                  <a:cubicBezTo>
                    <a:pt x="9617" y="21251"/>
                    <a:pt x="10206" y="21189"/>
                    <a:pt x="10827" y="21127"/>
                  </a:cubicBezTo>
                  <a:cubicBezTo>
                    <a:pt x="11152" y="21096"/>
                    <a:pt x="11431" y="21003"/>
                    <a:pt x="11742" y="20941"/>
                  </a:cubicBezTo>
                  <a:cubicBezTo>
                    <a:pt x="12098" y="20879"/>
                    <a:pt x="12455" y="20802"/>
                    <a:pt x="12827" y="20709"/>
                  </a:cubicBezTo>
                  <a:cubicBezTo>
                    <a:pt x="13200" y="20150"/>
                    <a:pt x="13510" y="19499"/>
                    <a:pt x="13851" y="18878"/>
                  </a:cubicBezTo>
                  <a:cubicBezTo>
                    <a:pt x="14006" y="18537"/>
                    <a:pt x="14130" y="18181"/>
                    <a:pt x="14270" y="17824"/>
                  </a:cubicBezTo>
                  <a:lnTo>
                    <a:pt x="14487" y="17297"/>
                  </a:lnTo>
                  <a:cubicBezTo>
                    <a:pt x="14549" y="17110"/>
                    <a:pt x="14595" y="16924"/>
                    <a:pt x="14642" y="16738"/>
                  </a:cubicBezTo>
                  <a:lnTo>
                    <a:pt x="14813" y="16164"/>
                  </a:lnTo>
                  <a:lnTo>
                    <a:pt x="14906" y="15792"/>
                  </a:lnTo>
                  <a:cubicBezTo>
                    <a:pt x="14952" y="15575"/>
                    <a:pt x="14999" y="15342"/>
                    <a:pt x="15045" y="15125"/>
                  </a:cubicBezTo>
                  <a:cubicBezTo>
                    <a:pt x="15138" y="14675"/>
                    <a:pt x="15200" y="14241"/>
                    <a:pt x="15247" y="13822"/>
                  </a:cubicBezTo>
                  <a:cubicBezTo>
                    <a:pt x="15253" y="13774"/>
                    <a:pt x="15259" y="13726"/>
                    <a:pt x="15265" y="13678"/>
                  </a:cubicBezTo>
                  <a:lnTo>
                    <a:pt x="15265" y="13678"/>
                  </a:lnTo>
                  <a:cubicBezTo>
                    <a:pt x="15884" y="14553"/>
                    <a:pt x="16573" y="15464"/>
                    <a:pt x="17186" y="16025"/>
                  </a:cubicBezTo>
                  <a:cubicBezTo>
                    <a:pt x="17341" y="16226"/>
                    <a:pt x="17511" y="16475"/>
                    <a:pt x="17713" y="16661"/>
                  </a:cubicBezTo>
                  <a:cubicBezTo>
                    <a:pt x="17914" y="16847"/>
                    <a:pt x="18116" y="17048"/>
                    <a:pt x="18318" y="17234"/>
                  </a:cubicBezTo>
                  <a:cubicBezTo>
                    <a:pt x="18737" y="17234"/>
                    <a:pt x="19171" y="17250"/>
                    <a:pt x="19527" y="17250"/>
                  </a:cubicBezTo>
                  <a:cubicBezTo>
                    <a:pt x="19357" y="17234"/>
                    <a:pt x="19279" y="17203"/>
                    <a:pt x="19310" y="17172"/>
                  </a:cubicBezTo>
                  <a:cubicBezTo>
                    <a:pt x="19326" y="17157"/>
                    <a:pt x="19434" y="17141"/>
                    <a:pt x="19559" y="17141"/>
                  </a:cubicBezTo>
                  <a:cubicBezTo>
                    <a:pt x="19807" y="17141"/>
                    <a:pt x="19993" y="17157"/>
                    <a:pt x="20117" y="17157"/>
                  </a:cubicBezTo>
                  <a:cubicBezTo>
                    <a:pt x="20536" y="17064"/>
                    <a:pt x="20505" y="17033"/>
                    <a:pt x="20536" y="17017"/>
                  </a:cubicBezTo>
                  <a:cubicBezTo>
                    <a:pt x="20551" y="17002"/>
                    <a:pt x="20598" y="16971"/>
                    <a:pt x="20737" y="16924"/>
                  </a:cubicBezTo>
                  <a:cubicBezTo>
                    <a:pt x="20799" y="16893"/>
                    <a:pt x="20892" y="16862"/>
                    <a:pt x="21016" y="16816"/>
                  </a:cubicBezTo>
                  <a:cubicBezTo>
                    <a:pt x="21156" y="16769"/>
                    <a:pt x="21327" y="16707"/>
                    <a:pt x="21559" y="16630"/>
                  </a:cubicBezTo>
                  <a:cubicBezTo>
                    <a:pt x="21606" y="16614"/>
                    <a:pt x="21668" y="16599"/>
                    <a:pt x="21761" y="16568"/>
                  </a:cubicBezTo>
                  <a:cubicBezTo>
                    <a:pt x="21962" y="16257"/>
                    <a:pt x="22164" y="15870"/>
                    <a:pt x="22428" y="15420"/>
                  </a:cubicBezTo>
                  <a:cubicBezTo>
                    <a:pt x="22490" y="15311"/>
                    <a:pt x="22552" y="15203"/>
                    <a:pt x="22614" y="15079"/>
                  </a:cubicBezTo>
                  <a:cubicBezTo>
                    <a:pt x="22676" y="14939"/>
                    <a:pt x="22738" y="14799"/>
                    <a:pt x="22800" y="14660"/>
                  </a:cubicBezTo>
                  <a:cubicBezTo>
                    <a:pt x="22909" y="14381"/>
                    <a:pt x="23033" y="14086"/>
                    <a:pt x="23172" y="13776"/>
                  </a:cubicBezTo>
                  <a:cubicBezTo>
                    <a:pt x="23358" y="13124"/>
                    <a:pt x="23622" y="12364"/>
                    <a:pt x="23777" y="11636"/>
                  </a:cubicBezTo>
                  <a:cubicBezTo>
                    <a:pt x="23886" y="11139"/>
                    <a:pt x="23963" y="10627"/>
                    <a:pt x="24056" y="10116"/>
                  </a:cubicBezTo>
                  <a:cubicBezTo>
                    <a:pt x="24134" y="9619"/>
                    <a:pt x="24211" y="9107"/>
                    <a:pt x="24289" y="8596"/>
                  </a:cubicBezTo>
                  <a:cubicBezTo>
                    <a:pt x="24335" y="8270"/>
                    <a:pt x="24335" y="8285"/>
                    <a:pt x="24351" y="8208"/>
                  </a:cubicBezTo>
                  <a:lnTo>
                    <a:pt x="24398" y="8006"/>
                  </a:lnTo>
                  <a:cubicBezTo>
                    <a:pt x="24444" y="7789"/>
                    <a:pt x="24491" y="7603"/>
                    <a:pt x="24553" y="7463"/>
                  </a:cubicBezTo>
                  <a:cubicBezTo>
                    <a:pt x="24630" y="7308"/>
                    <a:pt x="24692" y="7215"/>
                    <a:pt x="24739" y="7184"/>
                  </a:cubicBezTo>
                  <a:lnTo>
                    <a:pt x="24739" y="7107"/>
                  </a:lnTo>
                  <a:cubicBezTo>
                    <a:pt x="24754" y="7091"/>
                    <a:pt x="24754" y="7091"/>
                    <a:pt x="24754" y="7076"/>
                  </a:cubicBezTo>
                  <a:cubicBezTo>
                    <a:pt x="24770" y="7076"/>
                    <a:pt x="24785" y="7076"/>
                    <a:pt x="24801" y="7091"/>
                  </a:cubicBezTo>
                  <a:cubicBezTo>
                    <a:pt x="24832" y="7107"/>
                    <a:pt x="24863" y="7153"/>
                    <a:pt x="24894" y="7200"/>
                  </a:cubicBezTo>
                  <a:cubicBezTo>
                    <a:pt x="24971" y="7293"/>
                    <a:pt x="25033" y="7386"/>
                    <a:pt x="25111" y="7448"/>
                  </a:cubicBezTo>
                  <a:cubicBezTo>
                    <a:pt x="25126" y="7463"/>
                    <a:pt x="25142" y="7463"/>
                    <a:pt x="25157" y="7479"/>
                  </a:cubicBezTo>
                  <a:lnTo>
                    <a:pt x="25142" y="7510"/>
                  </a:lnTo>
                  <a:cubicBezTo>
                    <a:pt x="25173" y="7541"/>
                    <a:pt x="25204" y="7572"/>
                    <a:pt x="25235" y="7619"/>
                  </a:cubicBezTo>
                  <a:cubicBezTo>
                    <a:pt x="25297" y="7696"/>
                    <a:pt x="25359" y="7789"/>
                    <a:pt x="25437" y="7898"/>
                  </a:cubicBezTo>
                  <a:cubicBezTo>
                    <a:pt x="25747" y="8332"/>
                    <a:pt x="26057" y="8782"/>
                    <a:pt x="26383" y="9232"/>
                  </a:cubicBezTo>
                  <a:cubicBezTo>
                    <a:pt x="26739" y="9728"/>
                    <a:pt x="27034" y="10193"/>
                    <a:pt x="27360" y="10674"/>
                  </a:cubicBezTo>
                  <a:cubicBezTo>
                    <a:pt x="27996" y="11636"/>
                    <a:pt x="28647" y="12597"/>
                    <a:pt x="29236" y="13497"/>
                  </a:cubicBezTo>
                  <a:cubicBezTo>
                    <a:pt x="29500" y="13497"/>
                    <a:pt x="29733" y="13512"/>
                    <a:pt x="29965" y="13528"/>
                  </a:cubicBezTo>
                  <a:lnTo>
                    <a:pt x="30059" y="13528"/>
                  </a:lnTo>
                  <a:lnTo>
                    <a:pt x="30105" y="13543"/>
                  </a:lnTo>
                  <a:lnTo>
                    <a:pt x="30198" y="13559"/>
                  </a:lnTo>
                  <a:cubicBezTo>
                    <a:pt x="30260" y="13574"/>
                    <a:pt x="30322" y="13590"/>
                    <a:pt x="30369" y="13590"/>
                  </a:cubicBezTo>
                  <a:cubicBezTo>
                    <a:pt x="30601" y="13636"/>
                    <a:pt x="30772" y="13667"/>
                    <a:pt x="30881" y="13683"/>
                  </a:cubicBezTo>
                  <a:lnTo>
                    <a:pt x="30787" y="13652"/>
                  </a:lnTo>
                  <a:lnTo>
                    <a:pt x="30787" y="13652"/>
                  </a:lnTo>
                  <a:cubicBezTo>
                    <a:pt x="31299" y="13698"/>
                    <a:pt x="31299" y="13807"/>
                    <a:pt x="31656" y="13884"/>
                  </a:cubicBezTo>
                  <a:cubicBezTo>
                    <a:pt x="31670" y="13899"/>
                    <a:pt x="31698" y="13900"/>
                    <a:pt x="31726" y="13912"/>
                  </a:cubicBezTo>
                  <a:lnTo>
                    <a:pt x="31726" y="13912"/>
                  </a:lnTo>
                  <a:cubicBezTo>
                    <a:pt x="31757" y="13860"/>
                    <a:pt x="32076" y="13538"/>
                    <a:pt x="32183" y="13404"/>
                  </a:cubicBezTo>
                  <a:lnTo>
                    <a:pt x="32199" y="13435"/>
                  </a:lnTo>
                  <a:cubicBezTo>
                    <a:pt x="32245" y="13388"/>
                    <a:pt x="32307" y="13326"/>
                    <a:pt x="32385" y="13249"/>
                  </a:cubicBezTo>
                  <a:cubicBezTo>
                    <a:pt x="32478" y="13155"/>
                    <a:pt x="32571" y="13047"/>
                    <a:pt x="32695" y="12938"/>
                  </a:cubicBezTo>
                  <a:cubicBezTo>
                    <a:pt x="32928" y="12706"/>
                    <a:pt x="33114" y="12442"/>
                    <a:pt x="33378" y="12209"/>
                  </a:cubicBezTo>
                  <a:cubicBezTo>
                    <a:pt x="33378" y="12070"/>
                    <a:pt x="33393" y="11946"/>
                    <a:pt x="33393" y="11822"/>
                  </a:cubicBezTo>
                  <a:lnTo>
                    <a:pt x="33486" y="12023"/>
                  </a:lnTo>
                  <a:cubicBezTo>
                    <a:pt x="33486" y="11372"/>
                    <a:pt x="33548" y="10565"/>
                    <a:pt x="33595" y="9790"/>
                  </a:cubicBezTo>
                  <a:cubicBezTo>
                    <a:pt x="33610" y="8968"/>
                    <a:pt x="33641" y="8177"/>
                    <a:pt x="33641" y="7743"/>
                  </a:cubicBezTo>
                  <a:cubicBezTo>
                    <a:pt x="33657" y="7494"/>
                    <a:pt x="33672" y="7231"/>
                    <a:pt x="33688" y="6967"/>
                  </a:cubicBezTo>
                  <a:cubicBezTo>
                    <a:pt x="33688" y="6672"/>
                    <a:pt x="33688" y="6378"/>
                    <a:pt x="33688" y="6052"/>
                  </a:cubicBezTo>
                  <a:cubicBezTo>
                    <a:pt x="33688" y="5509"/>
                    <a:pt x="33703" y="4935"/>
                    <a:pt x="33703" y="4346"/>
                  </a:cubicBezTo>
                  <a:cubicBezTo>
                    <a:pt x="33688" y="3477"/>
                    <a:pt x="33641" y="2547"/>
                    <a:pt x="33486" y="1694"/>
                  </a:cubicBezTo>
                  <a:cubicBezTo>
                    <a:pt x="33486" y="1694"/>
                    <a:pt x="33533" y="1415"/>
                    <a:pt x="33579" y="1136"/>
                  </a:cubicBezTo>
                  <a:cubicBezTo>
                    <a:pt x="33626" y="841"/>
                    <a:pt x="33657" y="562"/>
                    <a:pt x="33657" y="562"/>
                  </a:cubicBezTo>
                  <a:lnTo>
                    <a:pt x="33610" y="391"/>
                  </a:lnTo>
                  <a:cubicBezTo>
                    <a:pt x="33610" y="391"/>
                    <a:pt x="32726" y="34"/>
                    <a:pt x="31765" y="3"/>
                  </a:cubicBezTo>
                  <a:cubicBezTo>
                    <a:pt x="31716" y="2"/>
                    <a:pt x="31667" y="1"/>
                    <a:pt x="316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8"/>
            <p:cNvSpPr/>
            <p:nvPr/>
          </p:nvSpPr>
          <p:spPr>
            <a:xfrm>
              <a:off x="7497550" y="4572363"/>
              <a:ext cx="1348500" cy="383925"/>
            </a:xfrm>
            <a:custGeom>
              <a:avLst/>
              <a:gdLst/>
              <a:ahLst/>
              <a:cxnLst/>
              <a:rect l="l" t="t" r="r" b="b"/>
              <a:pathLst>
                <a:path w="53940" h="15357" extrusionOk="0">
                  <a:moveTo>
                    <a:pt x="41380" y="845"/>
                  </a:moveTo>
                  <a:cubicBezTo>
                    <a:pt x="41486" y="845"/>
                    <a:pt x="41615" y="869"/>
                    <a:pt x="41771" y="921"/>
                  </a:cubicBezTo>
                  <a:cubicBezTo>
                    <a:pt x="43865" y="1635"/>
                    <a:pt x="45416" y="3806"/>
                    <a:pt x="46223" y="5760"/>
                  </a:cubicBezTo>
                  <a:cubicBezTo>
                    <a:pt x="46657" y="6784"/>
                    <a:pt x="46936" y="7885"/>
                    <a:pt x="47076" y="9002"/>
                  </a:cubicBezTo>
                  <a:cubicBezTo>
                    <a:pt x="47122" y="9281"/>
                    <a:pt x="47138" y="9560"/>
                    <a:pt x="47153" y="9855"/>
                  </a:cubicBezTo>
                  <a:cubicBezTo>
                    <a:pt x="45881" y="8909"/>
                    <a:pt x="44749" y="7776"/>
                    <a:pt x="43772" y="6567"/>
                  </a:cubicBezTo>
                  <a:cubicBezTo>
                    <a:pt x="42997" y="5605"/>
                    <a:pt x="42314" y="4550"/>
                    <a:pt x="41740" y="3449"/>
                  </a:cubicBezTo>
                  <a:cubicBezTo>
                    <a:pt x="41488" y="2959"/>
                    <a:pt x="40386" y="845"/>
                    <a:pt x="41380" y="845"/>
                  </a:cubicBezTo>
                  <a:close/>
                  <a:moveTo>
                    <a:pt x="31467" y="1899"/>
                  </a:moveTo>
                  <a:cubicBezTo>
                    <a:pt x="32204" y="1899"/>
                    <a:pt x="33472" y="2867"/>
                    <a:pt x="33815" y="3155"/>
                  </a:cubicBezTo>
                  <a:cubicBezTo>
                    <a:pt x="34699" y="3884"/>
                    <a:pt x="35459" y="4752"/>
                    <a:pt x="36064" y="5729"/>
                  </a:cubicBezTo>
                  <a:cubicBezTo>
                    <a:pt x="36653" y="6691"/>
                    <a:pt x="37087" y="7730"/>
                    <a:pt x="37336" y="8831"/>
                  </a:cubicBezTo>
                  <a:cubicBezTo>
                    <a:pt x="37460" y="9374"/>
                    <a:pt x="37553" y="9963"/>
                    <a:pt x="37568" y="10553"/>
                  </a:cubicBezTo>
                  <a:cubicBezTo>
                    <a:pt x="36498" y="9839"/>
                    <a:pt x="35505" y="9017"/>
                    <a:pt x="34606" y="8118"/>
                  </a:cubicBezTo>
                  <a:cubicBezTo>
                    <a:pt x="33768" y="7296"/>
                    <a:pt x="33008" y="6396"/>
                    <a:pt x="32342" y="5435"/>
                  </a:cubicBezTo>
                  <a:cubicBezTo>
                    <a:pt x="32000" y="4923"/>
                    <a:pt x="31675" y="4395"/>
                    <a:pt x="31364" y="3868"/>
                  </a:cubicBezTo>
                  <a:cubicBezTo>
                    <a:pt x="31132" y="3449"/>
                    <a:pt x="30899" y="2969"/>
                    <a:pt x="30930" y="2472"/>
                  </a:cubicBezTo>
                  <a:cubicBezTo>
                    <a:pt x="30961" y="2055"/>
                    <a:pt x="31171" y="1899"/>
                    <a:pt x="31467" y="1899"/>
                  </a:cubicBezTo>
                  <a:close/>
                  <a:moveTo>
                    <a:pt x="22938" y="3854"/>
                  </a:moveTo>
                  <a:cubicBezTo>
                    <a:pt x="23094" y="3854"/>
                    <a:pt x="23277" y="3916"/>
                    <a:pt x="23470" y="4039"/>
                  </a:cubicBezTo>
                  <a:cubicBezTo>
                    <a:pt x="24478" y="4644"/>
                    <a:pt x="25300" y="5745"/>
                    <a:pt x="25874" y="6737"/>
                  </a:cubicBezTo>
                  <a:cubicBezTo>
                    <a:pt x="26510" y="7808"/>
                    <a:pt x="26991" y="9033"/>
                    <a:pt x="27037" y="10289"/>
                  </a:cubicBezTo>
                  <a:cubicBezTo>
                    <a:pt x="27053" y="10584"/>
                    <a:pt x="27037" y="10863"/>
                    <a:pt x="26991" y="11158"/>
                  </a:cubicBezTo>
                  <a:cubicBezTo>
                    <a:pt x="26277" y="10522"/>
                    <a:pt x="25610" y="9824"/>
                    <a:pt x="25006" y="9079"/>
                  </a:cubicBezTo>
                  <a:cubicBezTo>
                    <a:pt x="24261" y="8164"/>
                    <a:pt x="23610" y="7172"/>
                    <a:pt x="23067" y="6132"/>
                  </a:cubicBezTo>
                  <a:cubicBezTo>
                    <a:pt x="22803" y="5636"/>
                    <a:pt x="22508" y="5109"/>
                    <a:pt x="22462" y="4535"/>
                  </a:cubicBezTo>
                  <a:cubicBezTo>
                    <a:pt x="22442" y="4078"/>
                    <a:pt x="22641" y="3854"/>
                    <a:pt x="22938" y="3854"/>
                  </a:cubicBezTo>
                  <a:close/>
                  <a:moveTo>
                    <a:pt x="13846" y="4038"/>
                  </a:moveTo>
                  <a:cubicBezTo>
                    <a:pt x="13854" y="4038"/>
                    <a:pt x="13862" y="4038"/>
                    <a:pt x="13870" y="4039"/>
                  </a:cubicBezTo>
                  <a:cubicBezTo>
                    <a:pt x="14459" y="4039"/>
                    <a:pt x="14971" y="4566"/>
                    <a:pt x="15343" y="4954"/>
                  </a:cubicBezTo>
                  <a:cubicBezTo>
                    <a:pt x="16212" y="5869"/>
                    <a:pt x="16832" y="7001"/>
                    <a:pt x="17127" y="8226"/>
                  </a:cubicBezTo>
                  <a:cubicBezTo>
                    <a:pt x="17375" y="9203"/>
                    <a:pt x="17437" y="10305"/>
                    <a:pt x="17173" y="11297"/>
                  </a:cubicBezTo>
                  <a:cubicBezTo>
                    <a:pt x="16987" y="11142"/>
                    <a:pt x="16801" y="10987"/>
                    <a:pt x="16615" y="10816"/>
                  </a:cubicBezTo>
                  <a:cubicBezTo>
                    <a:pt x="15793" y="10072"/>
                    <a:pt x="15079" y="9219"/>
                    <a:pt x="14490" y="8273"/>
                  </a:cubicBezTo>
                  <a:cubicBezTo>
                    <a:pt x="13916" y="7373"/>
                    <a:pt x="13265" y="6257"/>
                    <a:pt x="13156" y="5186"/>
                  </a:cubicBezTo>
                  <a:cubicBezTo>
                    <a:pt x="13110" y="4665"/>
                    <a:pt x="13216" y="4038"/>
                    <a:pt x="13846" y="4038"/>
                  </a:cubicBezTo>
                  <a:close/>
                  <a:moveTo>
                    <a:pt x="41367" y="1"/>
                  </a:moveTo>
                  <a:cubicBezTo>
                    <a:pt x="40854" y="1"/>
                    <a:pt x="40376" y="265"/>
                    <a:pt x="40189" y="782"/>
                  </a:cubicBezTo>
                  <a:cubicBezTo>
                    <a:pt x="39988" y="1340"/>
                    <a:pt x="40143" y="1945"/>
                    <a:pt x="40360" y="2472"/>
                  </a:cubicBezTo>
                  <a:cubicBezTo>
                    <a:pt x="41461" y="5155"/>
                    <a:pt x="43245" y="7590"/>
                    <a:pt x="45416" y="9514"/>
                  </a:cubicBezTo>
                  <a:cubicBezTo>
                    <a:pt x="45928" y="9963"/>
                    <a:pt x="46502" y="10429"/>
                    <a:pt x="47107" y="10863"/>
                  </a:cubicBezTo>
                  <a:cubicBezTo>
                    <a:pt x="47029" y="11313"/>
                    <a:pt x="46905" y="11762"/>
                    <a:pt x="46672" y="12166"/>
                  </a:cubicBezTo>
                  <a:cubicBezTo>
                    <a:pt x="46153" y="13017"/>
                    <a:pt x="45333" y="13316"/>
                    <a:pt x="44422" y="13316"/>
                  </a:cubicBezTo>
                  <a:cubicBezTo>
                    <a:pt x="42994" y="13316"/>
                    <a:pt x="41343" y="12581"/>
                    <a:pt x="40282" y="12088"/>
                  </a:cubicBezTo>
                  <a:cubicBezTo>
                    <a:pt x="39631" y="11793"/>
                    <a:pt x="38995" y="11452"/>
                    <a:pt x="38390" y="11080"/>
                  </a:cubicBezTo>
                  <a:cubicBezTo>
                    <a:pt x="38406" y="10444"/>
                    <a:pt x="38359" y="9824"/>
                    <a:pt x="38266" y="9219"/>
                  </a:cubicBezTo>
                  <a:cubicBezTo>
                    <a:pt x="37832" y="6536"/>
                    <a:pt x="36312" y="4039"/>
                    <a:pt x="34187" y="2379"/>
                  </a:cubicBezTo>
                  <a:cubicBezTo>
                    <a:pt x="33521" y="1853"/>
                    <a:pt x="32475" y="1044"/>
                    <a:pt x="31522" y="1044"/>
                  </a:cubicBezTo>
                  <a:cubicBezTo>
                    <a:pt x="31211" y="1044"/>
                    <a:pt x="30910" y="1130"/>
                    <a:pt x="30635" y="1340"/>
                  </a:cubicBezTo>
                  <a:cubicBezTo>
                    <a:pt x="29596" y="2131"/>
                    <a:pt x="30248" y="3604"/>
                    <a:pt x="30760" y="4488"/>
                  </a:cubicBezTo>
                  <a:cubicBezTo>
                    <a:pt x="32155" y="6908"/>
                    <a:pt x="34048" y="9002"/>
                    <a:pt x="36281" y="10677"/>
                  </a:cubicBezTo>
                  <a:cubicBezTo>
                    <a:pt x="36684" y="10971"/>
                    <a:pt x="37103" y="11251"/>
                    <a:pt x="37522" y="11514"/>
                  </a:cubicBezTo>
                  <a:cubicBezTo>
                    <a:pt x="37460" y="11918"/>
                    <a:pt x="37367" y="12305"/>
                    <a:pt x="37181" y="12662"/>
                  </a:cubicBezTo>
                  <a:cubicBezTo>
                    <a:pt x="36538" y="14003"/>
                    <a:pt x="35308" y="14480"/>
                    <a:pt x="33990" y="14480"/>
                  </a:cubicBezTo>
                  <a:cubicBezTo>
                    <a:pt x="32794" y="14480"/>
                    <a:pt x="31525" y="14087"/>
                    <a:pt x="30558" y="13593"/>
                  </a:cubicBezTo>
                  <a:cubicBezTo>
                    <a:pt x="29565" y="13096"/>
                    <a:pt x="28619" y="12476"/>
                    <a:pt x="27751" y="11793"/>
                  </a:cubicBezTo>
                  <a:cubicBezTo>
                    <a:pt x="28263" y="9808"/>
                    <a:pt x="27347" y="7404"/>
                    <a:pt x="26293" y="5807"/>
                  </a:cubicBezTo>
                  <a:cubicBezTo>
                    <a:pt x="25890" y="5217"/>
                    <a:pt x="25440" y="4659"/>
                    <a:pt x="24928" y="4163"/>
                  </a:cubicBezTo>
                  <a:cubicBezTo>
                    <a:pt x="24478" y="3713"/>
                    <a:pt x="23935" y="3201"/>
                    <a:pt x="23299" y="3046"/>
                  </a:cubicBezTo>
                  <a:cubicBezTo>
                    <a:pt x="23153" y="3009"/>
                    <a:pt x="23017" y="2991"/>
                    <a:pt x="22890" y="2991"/>
                  </a:cubicBezTo>
                  <a:cubicBezTo>
                    <a:pt x="21863" y="2991"/>
                    <a:pt x="21483" y="4141"/>
                    <a:pt x="21717" y="5093"/>
                  </a:cubicBezTo>
                  <a:cubicBezTo>
                    <a:pt x="22028" y="6396"/>
                    <a:pt x="22912" y="7668"/>
                    <a:pt x="23687" y="8738"/>
                  </a:cubicBezTo>
                  <a:cubicBezTo>
                    <a:pt x="24509" y="9870"/>
                    <a:pt x="25471" y="10925"/>
                    <a:pt x="26525" y="11856"/>
                  </a:cubicBezTo>
                  <a:cubicBezTo>
                    <a:pt x="26603" y="11918"/>
                    <a:pt x="26681" y="11980"/>
                    <a:pt x="26743" y="12042"/>
                  </a:cubicBezTo>
                  <a:cubicBezTo>
                    <a:pt x="26541" y="12538"/>
                    <a:pt x="26215" y="12972"/>
                    <a:pt x="25734" y="13282"/>
                  </a:cubicBezTo>
                  <a:cubicBezTo>
                    <a:pt x="25077" y="13724"/>
                    <a:pt x="24271" y="13885"/>
                    <a:pt x="23473" y="13885"/>
                  </a:cubicBezTo>
                  <a:cubicBezTo>
                    <a:pt x="23179" y="13885"/>
                    <a:pt x="22886" y="13863"/>
                    <a:pt x="22602" y="13825"/>
                  </a:cubicBezTo>
                  <a:cubicBezTo>
                    <a:pt x="20911" y="13608"/>
                    <a:pt x="19267" y="12848"/>
                    <a:pt x="17871" y="11840"/>
                  </a:cubicBezTo>
                  <a:cubicBezTo>
                    <a:pt x="18011" y="11437"/>
                    <a:pt x="18104" y="11002"/>
                    <a:pt x="18135" y="10568"/>
                  </a:cubicBezTo>
                  <a:cubicBezTo>
                    <a:pt x="18290" y="9157"/>
                    <a:pt x="17980" y="7699"/>
                    <a:pt x="17359" y="6412"/>
                  </a:cubicBezTo>
                  <a:cubicBezTo>
                    <a:pt x="16801" y="5248"/>
                    <a:pt x="15839" y="3868"/>
                    <a:pt x="14583" y="3356"/>
                  </a:cubicBezTo>
                  <a:cubicBezTo>
                    <a:pt x="14337" y="3254"/>
                    <a:pt x="14095" y="3206"/>
                    <a:pt x="13868" y="3206"/>
                  </a:cubicBezTo>
                  <a:cubicBezTo>
                    <a:pt x="12992" y="3206"/>
                    <a:pt x="12315" y="3910"/>
                    <a:pt x="12303" y="4907"/>
                  </a:cubicBezTo>
                  <a:cubicBezTo>
                    <a:pt x="12288" y="6163"/>
                    <a:pt x="13017" y="7466"/>
                    <a:pt x="13637" y="8490"/>
                  </a:cubicBezTo>
                  <a:cubicBezTo>
                    <a:pt x="14474" y="9886"/>
                    <a:pt x="15576" y="11111"/>
                    <a:pt x="16847" y="12119"/>
                  </a:cubicBezTo>
                  <a:cubicBezTo>
                    <a:pt x="16336" y="13081"/>
                    <a:pt x="15359" y="13608"/>
                    <a:pt x="14257" y="13794"/>
                  </a:cubicBezTo>
                  <a:cubicBezTo>
                    <a:pt x="13849" y="13862"/>
                    <a:pt x="13436" y="13894"/>
                    <a:pt x="13020" y="13894"/>
                  </a:cubicBezTo>
                  <a:cubicBezTo>
                    <a:pt x="10968" y="13894"/>
                    <a:pt x="8858" y="13130"/>
                    <a:pt x="7092" y="12228"/>
                  </a:cubicBezTo>
                  <a:cubicBezTo>
                    <a:pt x="4828" y="11080"/>
                    <a:pt x="2780" y="9545"/>
                    <a:pt x="780" y="8009"/>
                  </a:cubicBezTo>
                  <a:cubicBezTo>
                    <a:pt x="703" y="7952"/>
                    <a:pt x="627" y="7927"/>
                    <a:pt x="556" y="7927"/>
                  </a:cubicBezTo>
                  <a:cubicBezTo>
                    <a:pt x="224" y="7927"/>
                    <a:pt x="0" y="8470"/>
                    <a:pt x="345" y="8738"/>
                  </a:cubicBezTo>
                  <a:cubicBezTo>
                    <a:pt x="1571" y="9669"/>
                    <a:pt x="2796" y="10584"/>
                    <a:pt x="4083" y="11437"/>
                  </a:cubicBezTo>
                  <a:cubicBezTo>
                    <a:pt x="6580" y="13081"/>
                    <a:pt x="9372" y="14430"/>
                    <a:pt x="12396" y="14678"/>
                  </a:cubicBezTo>
                  <a:cubicBezTo>
                    <a:pt x="12660" y="14700"/>
                    <a:pt x="12929" y="14712"/>
                    <a:pt x="13199" y="14712"/>
                  </a:cubicBezTo>
                  <a:cubicBezTo>
                    <a:pt x="14280" y="14712"/>
                    <a:pt x="15386" y="14514"/>
                    <a:pt x="16305" y="13918"/>
                  </a:cubicBezTo>
                  <a:cubicBezTo>
                    <a:pt x="16832" y="13577"/>
                    <a:pt x="17235" y="13127"/>
                    <a:pt x="17530" y="12615"/>
                  </a:cubicBezTo>
                  <a:cubicBezTo>
                    <a:pt x="18181" y="13065"/>
                    <a:pt x="18879" y="13469"/>
                    <a:pt x="19624" y="13794"/>
                  </a:cubicBezTo>
                  <a:cubicBezTo>
                    <a:pt x="20768" y="14308"/>
                    <a:pt x="22183" y="14734"/>
                    <a:pt x="23542" y="14734"/>
                  </a:cubicBezTo>
                  <a:cubicBezTo>
                    <a:pt x="24724" y="14734"/>
                    <a:pt x="25862" y="14412"/>
                    <a:pt x="26743" y="13546"/>
                  </a:cubicBezTo>
                  <a:cubicBezTo>
                    <a:pt x="27037" y="13267"/>
                    <a:pt x="27254" y="12941"/>
                    <a:pt x="27425" y="12615"/>
                  </a:cubicBezTo>
                  <a:cubicBezTo>
                    <a:pt x="29241" y="14037"/>
                    <a:pt x="31504" y="15357"/>
                    <a:pt x="33796" y="15357"/>
                  </a:cubicBezTo>
                  <a:cubicBezTo>
                    <a:pt x="34030" y="15357"/>
                    <a:pt x="34264" y="15343"/>
                    <a:pt x="34497" y="15314"/>
                  </a:cubicBezTo>
                  <a:cubicBezTo>
                    <a:pt x="35754" y="15144"/>
                    <a:pt x="36979" y="14539"/>
                    <a:pt x="37708" y="13453"/>
                  </a:cubicBezTo>
                  <a:cubicBezTo>
                    <a:pt x="38003" y="13003"/>
                    <a:pt x="38189" y="12507"/>
                    <a:pt x="38282" y="11995"/>
                  </a:cubicBezTo>
                  <a:cubicBezTo>
                    <a:pt x="38825" y="12305"/>
                    <a:pt x="39367" y="12584"/>
                    <a:pt x="39941" y="12848"/>
                  </a:cubicBezTo>
                  <a:cubicBezTo>
                    <a:pt x="41166" y="13422"/>
                    <a:pt x="42469" y="13934"/>
                    <a:pt x="43803" y="14089"/>
                  </a:cubicBezTo>
                  <a:cubicBezTo>
                    <a:pt x="44004" y="14113"/>
                    <a:pt x="44205" y="14125"/>
                    <a:pt x="44405" y="14125"/>
                  </a:cubicBezTo>
                  <a:cubicBezTo>
                    <a:pt x="45504" y="14125"/>
                    <a:pt x="46562" y="13749"/>
                    <a:pt x="47231" y="12817"/>
                  </a:cubicBezTo>
                  <a:cubicBezTo>
                    <a:pt x="47556" y="12383"/>
                    <a:pt x="47743" y="11887"/>
                    <a:pt x="47851" y="11359"/>
                  </a:cubicBezTo>
                  <a:cubicBezTo>
                    <a:pt x="49177" y="12191"/>
                    <a:pt x="50635" y="12808"/>
                    <a:pt x="52144" y="12808"/>
                  </a:cubicBezTo>
                  <a:cubicBezTo>
                    <a:pt x="52575" y="12808"/>
                    <a:pt x="53012" y="12757"/>
                    <a:pt x="53450" y="12646"/>
                  </a:cubicBezTo>
                  <a:cubicBezTo>
                    <a:pt x="53940" y="12531"/>
                    <a:pt x="53774" y="11827"/>
                    <a:pt x="53325" y="11827"/>
                  </a:cubicBezTo>
                  <a:cubicBezTo>
                    <a:pt x="53291" y="11827"/>
                    <a:pt x="53255" y="11831"/>
                    <a:pt x="53217" y="11840"/>
                  </a:cubicBezTo>
                  <a:cubicBezTo>
                    <a:pt x="52866" y="11927"/>
                    <a:pt x="52514" y="11966"/>
                    <a:pt x="52163" y="11966"/>
                  </a:cubicBezTo>
                  <a:cubicBezTo>
                    <a:pt x="51198" y="11966"/>
                    <a:pt x="50247" y="11667"/>
                    <a:pt x="49371" y="11235"/>
                  </a:cubicBezTo>
                  <a:cubicBezTo>
                    <a:pt x="48890" y="11002"/>
                    <a:pt x="48425" y="10723"/>
                    <a:pt x="47975" y="10429"/>
                  </a:cubicBezTo>
                  <a:cubicBezTo>
                    <a:pt x="48006" y="10010"/>
                    <a:pt x="47975" y="9576"/>
                    <a:pt x="47944" y="9157"/>
                  </a:cubicBezTo>
                  <a:cubicBezTo>
                    <a:pt x="47665" y="6551"/>
                    <a:pt x="46641" y="3915"/>
                    <a:pt x="44796" y="2007"/>
                  </a:cubicBezTo>
                  <a:cubicBezTo>
                    <a:pt x="43974" y="1154"/>
                    <a:pt x="42717" y="115"/>
                    <a:pt x="41492" y="6"/>
                  </a:cubicBezTo>
                  <a:cubicBezTo>
                    <a:pt x="41450" y="3"/>
                    <a:pt x="41408" y="1"/>
                    <a:pt x="41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56" name="Google Shape;5256;p28"/>
            <p:cNvGrpSpPr/>
            <p:nvPr/>
          </p:nvGrpSpPr>
          <p:grpSpPr>
            <a:xfrm>
              <a:off x="173700" y="91600"/>
              <a:ext cx="632450" cy="714300"/>
              <a:chOff x="1431000" y="1568225"/>
              <a:chExt cx="632450" cy="714300"/>
            </a:xfrm>
          </p:grpSpPr>
          <p:sp>
            <p:nvSpPr>
              <p:cNvPr id="5257" name="Google Shape;5257;p28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28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28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28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28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28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28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28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28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28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267" name="Google Shape;5267;p28"/>
          <p:cNvSpPr txBox="1">
            <a:spLocks noGrp="1"/>
          </p:cNvSpPr>
          <p:nvPr>
            <p:ph type="title" hasCustomPrompt="1"/>
          </p:nvPr>
        </p:nvSpPr>
        <p:spPr>
          <a:xfrm>
            <a:off x="992691" y="593301"/>
            <a:ext cx="3852000" cy="70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268" name="Google Shape;5268;p28"/>
          <p:cNvSpPr txBox="1">
            <a:spLocks noGrp="1"/>
          </p:cNvSpPr>
          <p:nvPr>
            <p:ph type="subTitle" idx="1"/>
          </p:nvPr>
        </p:nvSpPr>
        <p:spPr>
          <a:xfrm>
            <a:off x="992691" y="1223126"/>
            <a:ext cx="3852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69" name="Google Shape;5269;p28"/>
          <p:cNvSpPr txBox="1">
            <a:spLocks noGrp="1"/>
          </p:cNvSpPr>
          <p:nvPr>
            <p:ph type="title" idx="2" hasCustomPrompt="1"/>
          </p:nvPr>
        </p:nvSpPr>
        <p:spPr>
          <a:xfrm>
            <a:off x="2645055" y="1994226"/>
            <a:ext cx="3852000" cy="70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270" name="Google Shape;5270;p28"/>
          <p:cNvSpPr txBox="1">
            <a:spLocks noGrp="1"/>
          </p:cNvSpPr>
          <p:nvPr>
            <p:ph type="subTitle" idx="3"/>
          </p:nvPr>
        </p:nvSpPr>
        <p:spPr>
          <a:xfrm>
            <a:off x="2645055" y="2621544"/>
            <a:ext cx="3852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1" name="Google Shape;5271;p28"/>
          <p:cNvSpPr txBox="1">
            <a:spLocks noGrp="1"/>
          </p:cNvSpPr>
          <p:nvPr>
            <p:ph type="title" idx="4" hasCustomPrompt="1"/>
          </p:nvPr>
        </p:nvSpPr>
        <p:spPr>
          <a:xfrm>
            <a:off x="4304799" y="3395151"/>
            <a:ext cx="3852000" cy="70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272" name="Google Shape;5272;p28"/>
          <p:cNvSpPr txBox="1">
            <a:spLocks noGrp="1"/>
          </p:cNvSpPr>
          <p:nvPr>
            <p:ph type="subTitle" idx="5"/>
          </p:nvPr>
        </p:nvSpPr>
        <p:spPr>
          <a:xfrm>
            <a:off x="4304799" y="4019961"/>
            <a:ext cx="3852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9">
    <p:spTree>
      <p:nvGrpSpPr>
        <p:cNvPr id="1" name="Shape 5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4" name="Google Shape;5274;p29"/>
          <p:cNvGrpSpPr/>
          <p:nvPr/>
        </p:nvGrpSpPr>
        <p:grpSpPr>
          <a:xfrm>
            <a:off x="-897800" y="-1612200"/>
            <a:ext cx="11407187" cy="7331219"/>
            <a:chOff x="-897800" y="-1612200"/>
            <a:chExt cx="11407187" cy="7331219"/>
          </a:xfrm>
        </p:grpSpPr>
        <p:sp>
          <p:nvSpPr>
            <p:cNvPr id="5275" name="Google Shape;5275;p29"/>
            <p:cNvSpPr/>
            <p:nvPr/>
          </p:nvSpPr>
          <p:spPr>
            <a:xfrm>
              <a:off x="6338613" y="-1612200"/>
              <a:ext cx="4170774" cy="2773458"/>
            </a:xfrm>
            <a:custGeom>
              <a:avLst/>
              <a:gdLst/>
              <a:ahLst/>
              <a:cxnLst/>
              <a:rect l="l" t="t" r="r" b="b"/>
              <a:pathLst>
                <a:path w="234379" h="155856" extrusionOk="0">
                  <a:moveTo>
                    <a:pt x="85033" y="0"/>
                  </a:moveTo>
                  <a:cubicBezTo>
                    <a:pt x="84725" y="0"/>
                    <a:pt x="84418" y="2"/>
                    <a:pt x="84112" y="5"/>
                  </a:cubicBezTo>
                  <a:cubicBezTo>
                    <a:pt x="77087" y="59"/>
                    <a:pt x="69926" y="1524"/>
                    <a:pt x="64013" y="5322"/>
                  </a:cubicBezTo>
                  <a:cubicBezTo>
                    <a:pt x="63932" y="5376"/>
                    <a:pt x="63878" y="5430"/>
                    <a:pt x="63796" y="5484"/>
                  </a:cubicBezTo>
                  <a:cubicBezTo>
                    <a:pt x="55849" y="10692"/>
                    <a:pt x="49882" y="20131"/>
                    <a:pt x="43725" y="27238"/>
                  </a:cubicBezTo>
                  <a:cubicBezTo>
                    <a:pt x="35859" y="36270"/>
                    <a:pt x="28101" y="45438"/>
                    <a:pt x="20995" y="55094"/>
                  </a:cubicBezTo>
                  <a:cubicBezTo>
                    <a:pt x="11827" y="67571"/>
                    <a:pt x="1" y="84089"/>
                    <a:pt x="1411" y="100472"/>
                  </a:cubicBezTo>
                  <a:cubicBezTo>
                    <a:pt x="1818" y="105246"/>
                    <a:pt x="3663" y="109694"/>
                    <a:pt x="6863" y="113274"/>
                  </a:cubicBezTo>
                  <a:cubicBezTo>
                    <a:pt x="9874" y="116638"/>
                    <a:pt x="16953" y="122306"/>
                    <a:pt x="21700" y="122306"/>
                  </a:cubicBezTo>
                  <a:cubicBezTo>
                    <a:pt x="42965" y="129684"/>
                    <a:pt x="66997" y="124449"/>
                    <a:pt x="88533" y="132993"/>
                  </a:cubicBezTo>
                  <a:cubicBezTo>
                    <a:pt x="111205" y="142016"/>
                    <a:pt x="129589" y="155856"/>
                    <a:pt x="154263" y="155856"/>
                  </a:cubicBezTo>
                  <a:cubicBezTo>
                    <a:pt x="155773" y="155856"/>
                    <a:pt x="157306" y="155804"/>
                    <a:pt x="158865" y="155696"/>
                  </a:cubicBezTo>
                  <a:cubicBezTo>
                    <a:pt x="181568" y="154123"/>
                    <a:pt x="189976" y="135624"/>
                    <a:pt x="192390" y="115363"/>
                  </a:cubicBezTo>
                  <a:cubicBezTo>
                    <a:pt x="194886" y="94315"/>
                    <a:pt x="202236" y="89704"/>
                    <a:pt x="215636" y="74270"/>
                  </a:cubicBezTo>
                  <a:cubicBezTo>
                    <a:pt x="226702" y="61549"/>
                    <a:pt x="234378" y="44461"/>
                    <a:pt x="220843" y="31116"/>
                  </a:cubicBezTo>
                  <a:cubicBezTo>
                    <a:pt x="213084" y="23458"/>
                    <a:pt x="202542" y="21857"/>
                    <a:pt x="191584" y="21857"/>
                  </a:cubicBezTo>
                  <a:cubicBezTo>
                    <a:pt x="183703" y="21857"/>
                    <a:pt x="175607" y="22685"/>
                    <a:pt x="168176" y="22685"/>
                  </a:cubicBezTo>
                  <a:cubicBezTo>
                    <a:pt x="166689" y="22685"/>
                    <a:pt x="165229" y="22652"/>
                    <a:pt x="163802" y="22572"/>
                  </a:cubicBezTo>
                  <a:cubicBezTo>
                    <a:pt x="151108" y="21867"/>
                    <a:pt x="137763" y="19995"/>
                    <a:pt x="127022" y="13784"/>
                  </a:cubicBezTo>
                  <a:cubicBezTo>
                    <a:pt x="121055" y="10339"/>
                    <a:pt x="114789" y="5538"/>
                    <a:pt x="107981" y="3314"/>
                  </a:cubicBezTo>
                  <a:cubicBezTo>
                    <a:pt x="100840" y="969"/>
                    <a:pt x="92597" y="0"/>
                    <a:pt x="85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9"/>
            <p:cNvSpPr/>
            <p:nvPr/>
          </p:nvSpPr>
          <p:spPr>
            <a:xfrm>
              <a:off x="-897800" y="1659257"/>
              <a:ext cx="4399650" cy="3698542"/>
            </a:xfrm>
            <a:custGeom>
              <a:avLst/>
              <a:gdLst/>
              <a:ahLst/>
              <a:cxnLst/>
              <a:rect l="l" t="t" r="r" b="b"/>
              <a:pathLst>
                <a:path w="129183" h="108597" extrusionOk="0">
                  <a:moveTo>
                    <a:pt x="44989" y="0"/>
                  </a:moveTo>
                  <a:cubicBezTo>
                    <a:pt x="23578" y="0"/>
                    <a:pt x="1" y="19284"/>
                    <a:pt x="5191" y="41467"/>
                  </a:cubicBezTo>
                  <a:lnTo>
                    <a:pt x="13632" y="58362"/>
                  </a:lnTo>
                  <a:cubicBezTo>
                    <a:pt x="24741" y="73340"/>
                    <a:pt x="9167" y="93759"/>
                    <a:pt x="29956" y="104117"/>
                  </a:cubicBezTo>
                  <a:cubicBezTo>
                    <a:pt x="36190" y="107224"/>
                    <a:pt x="44205" y="108597"/>
                    <a:pt x="52843" y="108597"/>
                  </a:cubicBezTo>
                  <a:cubicBezTo>
                    <a:pt x="73600" y="108597"/>
                    <a:pt x="97951" y="100671"/>
                    <a:pt x="109823" y="89842"/>
                  </a:cubicBezTo>
                  <a:cubicBezTo>
                    <a:pt x="118181" y="82210"/>
                    <a:pt x="129182" y="68494"/>
                    <a:pt x="126277" y="56028"/>
                  </a:cubicBezTo>
                  <a:cubicBezTo>
                    <a:pt x="124265" y="47348"/>
                    <a:pt x="115276" y="43515"/>
                    <a:pt x="107418" y="40907"/>
                  </a:cubicBezTo>
                  <a:cubicBezTo>
                    <a:pt x="97726" y="37692"/>
                    <a:pt x="88094" y="38371"/>
                    <a:pt x="80534" y="30906"/>
                  </a:cubicBezTo>
                  <a:cubicBezTo>
                    <a:pt x="75652" y="26096"/>
                    <a:pt x="73973" y="20536"/>
                    <a:pt x="70639" y="14666"/>
                  </a:cubicBezTo>
                  <a:cubicBezTo>
                    <a:pt x="64753" y="4311"/>
                    <a:pt x="55113" y="0"/>
                    <a:pt x="44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9"/>
            <p:cNvSpPr/>
            <p:nvPr/>
          </p:nvSpPr>
          <p:spPr>
            <a:xfrm flipH="1">
              <a:off x="5708625" y="3036875"/>
              <a:ext cx="3988500" cy="2682144"/>
            </a:xfrm>
            <a:custGeom>
              <a:avLst/>
              <a:gdLst/>
              <a:ahLst/>
              <a:cxnLst/>
              <a:rect l="l" t="t" r="r" b="b"/>
              <a:pathLst>
                <a:path w="203443" h="135291" extrusionOk="0">
                  <a:moveTo>
                    <a:pt x="73819" y="1"/>
                  </a:moveTo>
                  <a:cubicBezTo>
                    <a:pt x="73548" y="1"/>
                    <a:pt x="73278" y="2"/>
                    <a:pt x="73009" y="5"/>
                  </a:cubicBezTo>
                  <a:cubicBezTo>
                    <a:pt x="66913" y="65"/>
                    <a:pt x="60698" y="1339"/>
                    <a:pt x="55567" y="4637"/>
                  </a:cubicBezTo>
                  <a:cubicBezTo>
                    <a:pt x="55507" y="4684"/>
                    <a:pt x="55436" y="4720"/>
                    <a:pt x="55376" y="4768"/>
                  </a:cubicBezTo>
                  <a:cubicBezTo>
                    <a:pt x="48482" y="9292"/>
                    <a:pt x="43303" y="17483"/>
                    <a:pt x="37945" y="23639"/>
                  </a:cubicBezTo>
                  <a:cubicBezTo>
                    <a:pt x="31123" y="31497"/>
                    <a:pt x="24384" y="39438"/>
                    <a:pt x="18217" y="47832"/>
                  </a:cubicBezTo>
                  <a:cubicBezTo>
                    <a:pt x="10263" y="58655"/>
                    <a:pt x="0" y="73002"/>
                    <a:pt x="1226" y="87218"/>
                  </a:cubicBezTo>
                  <a:cubicBezTo>
                    <a:pt x="1584" y="91362"/>
                    <a:pt x="3167" y="95219"/>
                    <a:pt x="5953" y="98327"/>
                  </a:cubicBezTo>
                  <a:cubicBezTo>
                    <a:pt x="8561" y="101244"/>
                    <a:pt x="14716" y="106161"/>
                    <a:pt x="18836" y="106161"/>
                  </a:cubicBezTo>
                  <a:cubicBezTo>
                    <a:pt x="37302" y="112578"/>
                    <a:pt x="58162" y="108018"/>
                    <a:pt x="76855" y="115460"/>
                  </a:cubicBezTo>
                  <a:cubicBezTo>
                    <a:pt x="96526" y="123281"/>
                    <a:pt x="112475" y="135290"/>
                    <a:pt x="133910" y="135290"/>
                  </a:cubicBezTo>
                  <a:cubicBezTo>
                    <a:pt x="135219" y="135290"/>
                    <a:pt x="136547" y="135246"/>
                    <a:pt x="137898" y="135153"/>
                  </a:cubicBezTo>
                  <a:cubicBezTo>
                    <a:pt x="157603" y="133795"/>
                    <a:pt x="164902" y="117722"/>
                    <a:pt x="166997" y="100148"/>
                  </a:cubicBezTo>
                  <a:cubicBezTo>
                    <a:pt x="169164" y="81884"/>
                    <a:pt x="175546" y="77872"/>
                    <a:pt x="187178" y="64477"/>
                  </a:cubicBezTo>
                  <a:cubicBezTo>
                    <a:pt x="196775" y="53428"/>
                    <a:pt x="203442" y="38593"/>
                    <a:pt x="191691" y="27020"/>
                  </a:cubicBezTo>
                  <a:cubicBezTo>
                    <a:pt x="184953" y="20372"/>
                    <a:pt x="175803" y="18982"/>
                    <a:pt x="166289" y="18982"/>
                  </a:cubicBezTo>
                  <a:cubicBezTo>
                    <a:pt x="159449" y="18982"/>
                    <a:pt x="152422" y="19700"/>
                    <a:pt x="145969" y="19700"/>
                  </a:cubicBezTo>
                  <a:cubicBezTo>
                    <a:pt x="144678" y="19700"/>
                    <a:pt x="143411" y="19672"/>
                    <a:pt x="142173" y="19603"/>
                  </a:cubicBezTo>
                  <a:cubicBezTo>
                    <a:pt x="131171" y="18995"/>
                    <a:pt x="119563" y="17376"/>
                    <a:pt x="110252" y="11983"/>
                  </a:cubicBezTo>
                  <a:cubicBezTo>
                    <a:pt x="105073" y="8982"/>
                    <a:pt x="99644" y="4827"/>
                    <a:pt x="93738" y="2886"/>
                  </a:cubicBezTo>
                  <a:cubicBezTo>
                    <a:pt x="87529" y="840"/>
                    <a:pt x="80387" y="1"/>
                    <a:pt x="738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9"/>
            <p:cNvSpPr/>
            <p:nvPr/>
          </p:nvSpPr>
          <p:spPr>
            <a:xfrm rot="10800000">
              <a:off x="7476775" y="319706"/>
              <a:ext cx="1571925" cy="670050"/>
            </a:xfrm>
            <a:custGeom>
              <a:avLst/>
              <a:gdLst/>
              <a:ahLst/>
              <a:cxnLst/>
              <a:rect l="l" t="t" r="r" b="b"/>
              <a:pathLst>
                <a:path w="62877" h="26802" extrusionOk="0">
                  <a:moveTo>
                    <a:pt x="14209" y="4218"/>
                  </a:moveTo>
                  <a:cubicBezTo>
                    <a:pt x="14236" y="4218"/>
                    <a:pt x="14262" y="4225"/>
                    <a:pt x="14288" y="4239"/>
                  </a:cubicBezTo>
                  <a:cubicBezTo>
                    <a:pt x="14728" y="4489"/>
                    <a:pt x="14645" y="6168"/>
                    <a:pt x="14609" y="6609"/>
                  </a:cubicBezTo>
                  <a:cubicBezTo>
                    <a:pt x="14538" y="7811"/>
                    <a:pt x="14145" y="9025"/>
                    <a:pt x="13787" y="10180"/>
                  </a:cubicBezTo>
                  <a:cubicBezTo>
                    <a:pt x="13466" y="11228"/>
                    <a:pt x="13109" y="12466"/>
                    <a:pt x="12656" y="13669"/>
                  </a:cubicBezTo>
                  <a:cubicBezTo>
                    <a:pt x="12347" y="10942"/>
                    <a:pt x="12859" y="8109"/>
                    <a:pt x="13395" y="5430"/>
                  </a:cubicBezTo>
                  <a:cubicBezTo>
                    <a:pt x="13417" y="5352"/>
                    <a:pt x="13860" y="4218"/>
                    <a:pt x="14209" y="4218"/>
                  </a:cubicBezTo>
                  <a:close/>
                  <a:moveTo>
                    <a:pt x="46518" y="4549"/>
                  </a:moveTo>
                  <a:cubicBezTo>
                    <a:pt x="46934" y="5013"/>
                    <a:pt x="47244" y="5549"/>
                    <a:pt x="47446" y="6132"/>
                  </a:cubicBezTo>
                  <a:cubicBezTo>
                    <a:pt x="47637" y="6585"/>
                    <a:pt x="47827" y="7037"/>
                    <a:pt x="48018" y="7501"/>
                  </a:cubicBezTo>
                  <a:cubicBezTo>
                    <a:pt x="48411" y="8454"/>
                    <a:pt x="48780" y="9418"/>
                    <a:pt x="49125" y="10395"/>
                  </a:cubicBezTo>
                  <a:cubicBezTo>
                    <a:pt x="49673" y="11907"/>
                    <a:pt x="50185" y="13443"/>
                    <a:pt x="50613" y="14991"/>
                  </a:cubicBezTo>
                  <a:cubicBezTo>
                    <a:pt x="48494" y="12050"/>
                    <a:pt x="47065" y="8573"/>
                    <a:pt x="46458" y="5013"/>
                  </a:cubicBezTo>
                  <a:cubicBezTo>
                    <a:pt x="46446" y="4954"/>
                    <a:pt x="46494" y="4656"/>
                    <a:pt x="46518" y="4549"/>
                  </a:cubicBezTo>
                  <a:close/>
                  <a:moveTo>
                    <a:pt x="36384" y="3202"/>
                  </a:moveTo>
                  <a:cubicBezTo>
                    <a:pt x="37024" y="3202"/>
                    <a:pt x="37371" y="4796"/>
                    <a:pt x="37517" y="5596"/>
                  </a:cubicBezTo>
                  <a:cubicBezTo>
                    <a:pt x="37910" y="7823"/>
                    <a:pt x="38160" y="10121"/>
                    <a:pt x="38195" y="12383"/>
                  </a:cubicBezTo>
                  <a:cubicBezTo>
                    <a:pt x="38219" y="13526"/>
                    <a:pt x="38183" y="14824"/>
                    <a:pt x="38029" y="16145"/>
                  </a:cubicBezTo>
                  <a:cubicBezTo>
                    <a:pt x="36957" y="13776"/>
                    <a:pt x="36076" y="11335"/>
                    <a:pt x="35373" y="8835"/>
                  </a:cubicBezTo>
                  <a:cubicBezTo>
                    <a:pt x="35112" y="7930"/>
                    <a:pt x="35028" y="6990"/>
                    <a:pt x="35112" y="6049"/>
                  </a:cubicBezTo>
                  <a:cubicBezTo>
                    <a:pt x="35183" y="5192"/>
                    <a:pt x="35350" y="4239"/>
                    <a:pt x="35707" y="3727"/>
                  </a:cubicBezTo>
                  <a:cubicBezTo>
                    <a:pt x="35962" y="3354"/>
                    <a:pt x="36187" y="3202"/>
                    <a:pt x="36384" y="3202"/>
                  </a:cubicBezTo>
                  <a:close/>
                  <a:moveTo>
                    <a:pt x="23844" y="1673"/>
                  </a:moveTo>
                  <a:cubicBezTo>
                    <a:pt x="24215" y="1673"/>
                    <a:pt x="24625" y="1909"/>
                    <a:pt x="25063" y="2525"/>
                  </a:cubicBezTo>
                  <a:cubicBezTo>
                    <a:pt x="25563" y="3215"/>
                    <a:pt x="25479" y="4382"/>
                    <a:pt x="25539" y="5204"/>
                  </a:cubicBezTo>
                  <a:cubicBezTo>
                    <a:pt x="25658" y="6870"/>
                    <a:pt x="25682" y="8561"/>
                    <a:pt x="25610" y="10240"/>
                  </a:cubicBezTo>
                  <a:cubicBezTo>
                    <a:pt x="25515" y="12395"/>
                    <a:pt x="25206" y="15395"/>
                    <a:pt x="24194" y="17836"/>
                  </a:cubicBezTo>
                  <a:cubicBezTo>
                    <a:pt x="24039" y="17455"/>
                    <a:pt x="23908" y="17098"/>
                    <a:pt x="23777" y="16776"/>
                  </a:cubicBezTo>
                  <a:cubicBezTo>
                    <a:pt x="22277" y="12705"/>
                    <a:pt x="21884" y="3918"/>
                    <a:pt x="21931" y="3799"/>
                  </a:cubicBezTo>
                  <a:cubicBezTo>
                    <a:pt x="22237" y="3120"/>
                    <a:pt x="22923" y="1673"/>
                    <a:pt x="23844" y="1673"/>
                  </a:cubicBezTo>
                  <a:close/>
                  <a:moveTo>
                    <a:pt x="23955" y="1"/>
                  </a:moveTo>
                  <a:cubicBezTo>
                    <a:pt x="22122" y="1"/>
                    <a:pt x="21122" y="1751"/>
                    <a:pt x="20455" y="3227"/>
                  </a:cubicBezTo>
                  <a:cubicBezTo>
                    <a:pt x="20157" y="6073"/>
                    <a:pt x="20919" y="14764"/>
                    <a:pt x="23205" y="19670"/>
                  </a:cubicBezTo>
                  <a:cubicBezTo>
                    <a:pt x="22789" y="20253"/>
                    <a:pt x="22300" y="20765"/>
                    <a:pt x="21729" y="21158"/>
                  </a:cubicBezTo>
                  <a:cubicBezTo>
                    <a:pt x="20991" y="21659"/>
                    <a:pt x="20240" y="21875"/>
                    <a:pt x="19505" y="21875"/>
                  </a:cubicBezTo>
                  <a:cubicBezTo>
                    <a:pt x="16658" y="21875"/>
                    <a:pt x="14034" y="18639"/>
                    <a:pt x="13192" y="16169"/>
                  </a:cubicBezTo>
                  <a:cubicBezTo>
                    <a:pt x="13621" y="15300"/>
                    <a:pt x="13978" y="14395"/>
                    <a:pt x="14311" y="13538"/>
                  </a:cubicBezTo>
                  <a:cubicBezTo>
                    <a:pt x="15157" y="11371"/>
                    <a:pt x="16050" y="8990"/>
                    <a:pt x="16216" y="6656"/>
                  </a:cubicBezTo>
                  <a:cubicBezTo>
                    <a:pt x="16312" y="5335"/>
                    <a:pt x="16133" y="3108"/>
                    <a:pt x="14799" y="2370"/>
                  </a:cubicBezTo>
                  <a:cubicBezTo>
                    <a:pt x="14638" y="2280"/>
                    <a:pt x="14476" y="2241"/>
                    <a:pt x="14316" y="2241"/>
                  </a:cubicBezTo>
                  <a:cubicBezTo>
                    <a:pt x="13071" y="2241"/>
                    <a:pt x="11930" y="4648"/>
                    <a:pt x="11930" y="4775"/>
                  </a:cubicBezTo>
                  <a:cubicBezTo>
                    <a:pt x="11906" y="4834"/>
                    <a:pt x="11871" y="4894"/>
                    <a:pt x="11859" y="4977"/>
                  </a:cubicBezTo>
                  <a:cubicBezTo>
                    <a:pt x="11132" y="8597"/>
                    <a:pt x="10525" y="12538"/>
                    <a:pt x="11513" y="16098"/>
                  </a:cubicBezTo>
                  <a:cubicBezTo>
                    <a:pt x="11109" y="16753"/>
                    <a:pt x="10644" y="17348"/>
                    <a:pt x="10097" y="17800"/>
                  </a:cubicBezTo>
                  <a:cubicBezTo>
                    <a:pt x="9513" y="18292"/>
                    <a:pt x="8867" y="18489"/>
                    <a:pt x="8208" y="18489"/>
                  </a:cubicBezTo>
                  <a:cubicBezTo>
                    <a:pt x="7240" y="18489"/>
                    <a:pt x="6246" y="18065"/>
                    <a:pt x="5382" y="17527"/>
                  </a:cubicBezTo>
                  <a:cubicBezTo>
                    <a:pt x="3727" y="16503"/>
                    <a:pt x="3096" y="15050"/>
                    <a:pt x="3024" y="13181"/>
                  </a:cubicBezTo>
                  <a:cubicBezTo>
                    <a:pt x="2917" y="10240"/>
                    <a:pt x="3762" y="7240"/>
                    <a:pt x="4393" y="4394"/>
                  </a:cubicBezTo>
                  <a:cubicBezTo>
                    <a:pt x="4531" y="3785"/>
                    <a:pt x="4016" y="3375"/>
                    <a:pt x="3541" y="3375"/>
                  </a:cubicBezTo>
                  <a:cubicBezTo>
                    <a:pt x="3235" y="3375"/>
                    <a:pt x="2946" y="3545"/>
                    <a:pt x="2858" y="3942"/>
                  </a:cubicBezTo>
                  <a:cubicBezTo>
                    <a:pt x="1988" y="7835"/>
                    <a:pt x="0" y="13645"/>
                    <a:pt x="2655" y="17241"/>
                  </a:cubicBezTo>
                  <a:cubicBezTo>
                    <a:pt x="3914" y="18939"/>
                    <a:pt x="6032" y="20070"/>
                    <a:pt x="8069" y="20070"/>
                  </a:cubicBezTo>
                  <a:cubicBezTo>
                    <a:pt x="9346" y="20070"/>
                    <a:pt x="10591" y="19626"/>
                    <a:pt x="11573" y="18598"/>
                  </a:cubicBezTo>
                  <a:cubicBezTo>
                    <a:pt x="11787" y="18384"/>
                    <a:pt x="11978" y="18134"/>
                    <a:pt x="12168" y="17884"/>
                  </a:cubicBezTo>
                  <a:cubicBezTo>
                    <a:pt x="12466" y="18550"/>
                    <a:pt x="12835" y="19193"/>
                    <a:pt x="13287" y="19813"/>
                  </a:cubicBezTo>
                  <a:cubicBezTo>
                    <a:pt x="14869" y="21962"/>
                    <a:pt x="17258" y="23300"/>
                    <a:pt x="19558" y="23300"/>
                  </a:cubicBezTo>
                  <a:cubicBezTo>
                    <a:pt x="21170" y="23300"/>
                    <a:pt x="22739" y="22642"/>
                    <a:pt x="23955" y="21146"/>
                  </a:cubicBezTo>
                  <a:cubicBezTo>
                    <a:pt x="24074" y="21372"/>
                    <a:pt x="24205" y="21610"/>
                    <a:pt x="24336" y="21837"/>
                  </a:cubicBezTo>
                  <a:cubicBezTo>
                    <a:pt x="26010" y="24741"/>
                    <a:pt x="28816" y="26802"/>
                    <a:pt x="31646" y="26802"/>
                  </a:cubicBezTo>
                  <a:cubicBezTo>
                    <a:pt x="33386" y="26802"/>
                    <a:pt x="35135" y="26023"/>
                    <a:pt x="36636" y="24182"/>
                  </a:cubicBezTo>
                  <a:cubicBezTo>
                    <a:pt x="37445" y="23182"/>
                    <a:pt x="38064" y="22075"/>
                    <a:pt x="38541" y="20908"/>
                  </a:cubicBezTo>
                  <a:cubicBezTo>
                    <a:pt x="39064" y="21789"/>
                    <a:pt x="39624" y="22634"/>
                    <a:pt x="40243" y="23444"/>
                  </a:cubicBezTo>
                  <a:cubicBezTo>
                    <a:pt x="41738" y="25421"/>
                    <a:pt x="44167" y="26685"/>
                    <a:pt x="46543" y="26685"/>
                  </a:cubicBezTo>
                  <a:cubicBezTo>
                    <a:pt x="48216" y="26685"/>
                    <a:pt x="49863" y="26057"/>
                    <a:pt x="51137" y="24611"/>
                  </a:cubicBezTo>
                  <a:cubicBezTo>
                    <a:pt x="52328" y="23253"/>
                    <a:pt x="52840" y="21658"/>
                    <a:pt x="52947" y="19979"/>
                  </a:cubicBezTo>
                  <a:cubicBezTo>
                    <a:pt x="54674" y="21527"/>
                    <a:pt x="56674" y="22789"/>
                    <a:pt x="58781" y="23182"/>
                  </a:cubicBezTo>
                  <a:cubicBezTo>
                    <a:pt x="59174" y="23255"/>
                    <a:pt x="59569" y="23307"/>
                    <a:pt x="59947" y="23307"/>
                  </a:cubicBezTo>
                  <a:cubicBezTo>
                    <a:pt x="60748" y="23307"/>
                    <a:pt x="61475" y="23070"/>
                    <a:pt x="61960" y="22277"/>
                  </a:cubicBezTo>
                  <a:cubicBezTo>
                    <a:pt x="62805" y="20896"/>
                    <a:pt x="62877" y="18634"/>
                    <a:pt x="62794" y="17050"/>
                  </a:cubicBezTo>
                  <a:cubicBezTo>
                    <a:pt x="62603" y="12728"/>
                    <a:pt x="60603" y="8823"/>
                    <a:pt x="58626" y="5061"/>
                  </a:cubicBezTo>
                  <a:cubicBezTo>
                    <a:pt x="58473" y="4766"/>
                    <a:pt x="58223" y="4644"/>
                    <a:pt x="57969" y="4644"/>
                  </a:cubicBezTo>
                  <a:cubicBezTo>
                    <a:pt x="57435" y="4644"/>
                    <a:pt x="56886" y="5189"/>
                    <a:pt x="57210" y="5811"/>
                  </a:cubicBezTo>
                  <a:cubicBezTo>
                    <a:pt x="58686" y="8621"/>
                    <a:pt x="60198" y="11490"/>
                    <a:pt x="60877" y="14621"/>
                  </a:cubicBezTo>
                  <a:cubicBezTo>
                    <a:pt x="61246" y="16384"/>
                    <a:pt x="61365" y="18253"/>
                    <a:pt x="60996" y="20039"/>
                  </a:cubicBezTo>
                  <a:cubicBezTo>
                    <a:pt x="60793" y="21003"/>
                    <a:pt x="60781" y="21610"/>
                    <a:pt x="59507" y="21682"/>
                  </a:cubicBezTo>
                  <a:cubicBezTo>
                    <a:pt x="59467" y="21684"/>
                    <a:pt x="59426" y="21685"/>
                    <a:pt x="59385" y="21685"/>
                  </a:cubicBezTo>
                  <a:cubicBezTo>
                    <a:pt x="58356" y="21685"/>
                    <a:pt x="57212" y="20982"/>
                    <a:pt x="56376" y="20455"/>
                  </a:cubicBezTo>
                  <a:cubicBezTo>
                    <a:pt x="55102" y="19658"/>
                    <a:pt x="53923" y="18705"/>
                    <a:pt x="52864" y="17646"/>
                  </a:cubicBezTo>
                  <a:cubicBezTo>
                    <a:pt x="52518" y="14860"/>
                    <a:pt x="51399" y="12002"/>
                    <a:pt x="50566" y="9692"/>
                  </a:cubicBezTo>
                  <a:cubicBezTo>
                    <a:pt x="49887" y="7823"/>
                    <a:pt x="49280" y="4751"/>
                    <a:pt x="47720" y="3441"/>
                  </a:cubicBezTo>
                  <a:cubicBezTo>
                    <a:pt x="47337" y="3122"/>
                    <a:pt x="46917" y="2975"/>
                    <a:pt x="46522" y="2975"/>
                  </a:cubicBezTo>
                  <a:cubicBezTo>
                    <a:pt x="45737" y="2975"/>
                    <a:pt x="45045" y="3552"/>
                    <a:pt x="44910" y="4501"/>
                  </a:cubicBezTo>
                  <a:cubicBezTo>
                    <a:pt x="44887" y="4656"/>
                    <a:pt x="44863" y="5192"/>
                    <a:pt x="44898" y="5370"/>
                  </a:cubicBezTo>
                  <a:cubicBezTo>
                    <a:pt x="45577" y="9335"/>
                    <a:pt x="47149" y="13038"/>
                    <a:pt x="49578" y="16253"/>
                  </a:cubicBezTo>
                  <a:cubicBezTo>
                    <a:pt x="50066" y="16896"/>
                    <a:pt x="50613" y="17562"/>
                    <a:pt x="51209" y="18229"/>
                  </a:cubicBezTo>
                  <a:cubicBezTo>
                    <a:pt x="51411" y="21467"/>
                    <a:pt x="50459" y="24920"/>
                    <a:pt x="46577" y="25087"/>
                  </a:cubicBezTo>
                  <a:cubicBezTo>
                    <a:pt x="46490" y="25091"/>
                    <a:pt x="46404" y="25093"/>
                    <a:pt x="46320" y="25093"/>
                  </a:cubicBezTo>
                  <a:cubicBezTo>
                    <a:pt x="42655" y="25093"/>
                    <a:pt x="40744" y="21625"/>
                    <a:pt x="39243" y="18670"/>
                  </a:cubicBezTo>
                  <a:cubicBezTo>
                    <a:pt x="40184" y="14764"/>
                    <a:pt x="39815" y="10395"/>
                    <a:pt x="39279" y="6620"/>
                  </a:cubicBezTo>
                  <a:cubicBezTo>
                    <a:pt x="39029" y="4787"/>
                    <a:pt x="38683" y="1477"/>
                    <a:pt x="36278" y="1179"/>
                  </a:cubicBezTo>
                  <a:cubicBezTo>
                    <a:pt x="36207" y="1170"/>
                    <a:pt x="36137" y="1166"/>
                    <a:pt x="36068" y="1166"/>
                  </a:cubicBezTo>
                  <a:cubicBezTo>
                    <a:pt x="33694" y="1166"/>
                    <a:pt x="33086" y="6448"/>
                    <a:pt x="33457" y="7906"/>
                  </a:cubicBezTo>
                  <a:cubicBezTo>
                    <a:pt x="34397" y="11597"/>
                    <a:pt x="35695" y="15502"/>
                    <a:pt x="37493" y="19027"/>
                  </a:cubicBezTo>
                  <a:cubicBezTo>
                    <a:pt x="36886" y="21313"/>
                    <a:pt x="35766" y="23408"/>
                    <a:pt x="33849" y="24599"/>
                  </a:cubicBezTo>
                  <a:cubicBezTo>
                    <a:pt x="32961" y="25154"/>
                    <a:pt x="32120" y="25395"/>
                    <a:pt x="31329" y="25395"/>
                  </a:cubicBezTo>
                  <a:cubicBezTo>
                    <a:pt x="28540" y="25395"/>
                    <a:pt x="26380" y="22392"/>
                    <a:pt x="24979" y="19562"/>
                  </a:cubicBezTo>
                  <a:cubicBezTo>
                    <a:pt x="27468" y="14967"/>
                    <a:pt x="27742" y="8871"/>
                    <a:pt x="27039" y="3846"/>
                  </a:cubicBezTo>
                  <a:cubicBezTo>
                    <a:pt x="26789" y="2132"/>
                    <a:pt x="26015" y="12"/>
                    <a:pt x="239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9"/>
            <p:cNvSpPr/>
            <p:nvPr/>
          </p:nvSpPr>
          <p:spPr>
            <a:xfrm rot="10800000">
              <a:off x="8538099" y="2178988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80" name="Google Shape;5280;p29"/>
            <p:cNvGrpSpPr/>
            <p:nvPr/>
          </p:nvGrpSpPr>
          <p:grpSpPr>
            <a:xfrm rot="-8100000">
              <a:off x="7769307" y="3672526"/>
              <a:ext cx="1230516" cy="1471780"/>
              <a:chOff x="382475" y="877550"/>
              <a:chExt cx="734825" cy="878900"/>
            </a:xfrm>
          </p:grpSpPr>
          <p:sp>
            <p:nvSpPr>
              <p:cNvPr id="5281" name="Google Shape;5281;p29"/>
              <p:cNvSpPr/>
              <p:nvPr/>
            </p:nvSpPr>
            <p:spPr>
              <a:xfrm>
                <a:off x="1003200" y="1692375"/>
                <a:ext cx="87625" cy="61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2472" extrusionOk="0">
                    <a:moveTo>
                      <a:pt x="1707" y="0"/>
                    </a:moveTo>
                    <a:cubicBezTo>
                      <a:pt x="1436" y="0"/>
                      <a:pt x="1155" y="102"/>
                      <a:pt x="901" y="343"/>
                    </a:cubicBezTo>
                    <a:cubicBezTo>
                      <a:pt x="0" y="1197"/>
                      <a:pt x="845" y="2471"/>
                      <a:pt x="1802" y="2471"/>
                    </a:cubicBezTo>
                    <a:cubicBezTo>
                      <a:pt x="2073" y="2471"/>
                      <a:pt x="2352" y="2370"/>
                      <a:pt x="2604" y="2129"/>
                    </a:cubicBezTo>
                    <a:cubicBezTo>
                      <a:pt x="3504" y="1275"/>
                      <a:pt x="2667" y="0"/>
                      <a:pt x="17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29"/>
              <p:cNvSpPr/>
              <p:nvPr/>
            </p:nvSpPr>
            <p:spPr>
              <a:xfrm>
                <a:off x="1054325" y="1557000"/>
                <a:ext cx="62975" cy="44725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1789" extrusionOk="0">
                    <a:moveTo>
                      <a:pt x="1221" y="0"/>
                    </a:moveTo>
                    <a:cubicBezTo>
                      <a:pt x="1026" y="0"/>
                      <a:pt x="825" y="73"/>
                      <a:pt x="642" y="245"/>
                    </a:cubicBezTo>
                    <a:cubicBezTo>
                      <a:pt x="1" y="868"/>
                      <a:pt x="607" y="1788"/>
                      <a:pt x="1295" y="1788"/>
                    </a:cubicBezTo>
                    <a:cubicBezTo>
                      <a:pt x="1488" y="1788"/>
                      <a:pt x="1688" y="1715"/>
                      <a:pt x="1868" y="1543"/>
                    </a:cubicBezTo>
                    <a:cubicBezTo>
                      <a:pt x="2519" y="920"/>
                      <a:pt x="1914" y="0"/>
                      <a:pt x="1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29"/>
              <p:cNvSpPr/>
              <p:nvPr/>
            </p:nvSpPr>
            <p:spPr>
              <a:xfrm>
                <a:off x="801275" y="1705225"/>
                <a:ext cx="5570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2049" extrusionOk="0">
                    <a:moveTo>
                      <a:pt x="945" y="0"/>
                    </a:moveTo>
                    <a:cubicBezTo>
                      <a:pt x="791" y="0"/>
                      <a:pt x="631" y="50"/>
                      <a:pt x="477" y="162"/>
                    </a:cubicBezTo>
                    <a:cubicBezTo>
                      <a:pt x="72" y="460"/>
                      <a:pt x="1" y="1043"/>
                      <a:pt x="358" y="1412"/>
                    </a:cubicBezTo>
                    <a:cubicBezTo>
                      <a:pt x="477" y="1543"/>
                      <a:pt x="608" y="1674"/>
                      <a:pt x="739" y="1805"/>
                    </a:cubicBezTo>
                    <a:cubicBezTo>
                      <a:pt x="893" y="1966"/>
                      <a:pt x="1101" y="2048"/>
                      <a:pt x="1308" y="2048"/>
                    </a:cubicBezTo>
                    <a:cubicBezTo>
                      <a:pt x="1468" y="2048"/>
                      <a:pt x="1628" y="1999"/>
                      <a:pt x="1763" y="1901"/>
                    </a:cubicBezTo>
                    <a:cubicBezTo>
                      <a:pt x="2049" y="1686"/>
                      <a:pt x="2227" y="1210"/>
                      <a:pt x="2001" y="889"/>
                    </a:cubicBezTo>
                    <a:cubicBezTo>
                      <a:pt x="1894" y="746"/>
                      <a:pt x="1798" y="591"/>
                      <a:pt x="1691" y="436"/>
                    </a:cubicBezTo>
                    <a:cubicBezTo>
                      <a:pt x="1505" y="173"/>
                      <a:pt x="1234" y="0"/>
                      <a:pt x="9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29"/>
              <p:cNvSpPr/>
              <p:nvPr/>
            </p:nvSpPr>
            <p:spPr>
              <a:xfrm>
                <a:off x="909425" y="1595975"/>
                <a:ext cx="50425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421" extrusionOk="0">
                    <a:moveTo>
                      <a:pt x="986" y="0"/>
                    </a:moveTo>
                    <a:cubicBezTo>
                      <a:pt x="830" y="0"/>
                      <a:pt x="668" y="59"/>
                      <a:pt x="520" y="198"/>
                    </a:cubicBezTo>
                    <a:cubicBezTo>
                      <a:pt x="1" y="690"/>
                      <a:pt x="486" y="1420"/>
                      <a:pt x="1036" y="1420"/>
                    </a:cubicBezTo>
                    <a:cubicBezTo>
                      <a:pt x="1191" y="1420"/>
                      <a:pt x="1352" y="1362"/>
                      <a:pt x="1497" y="1222"/>
                    </a:cubicBezTo>
                    <a:cubicBezTo>
                      <a:pt x="2016" y="731"/>
                      <a:pt x="1538" y="0"/>
                      <a:pt x="9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29"/>
              <p:cNvSpPr/>
              <p:nvPr/>
            </p:nvSpPr>
            <p:spPr>
              <a:xfrm>
                <a:off x="929200" y="1354600"/>
                <a:ext cx="80900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88" extrusionOk="0">
                    <a:moveTo>
                      <a:pt x="1576" y="1"/>
                    </a:moveTo>
                    <a:cubicBezTo>
                      <a:pt x="1327" y="1"/>
                      <a:pt x="1070" y="94"/>
                      <a:pt x="837" y="316"/>
                    </a:cubicBezTo>
                    <a:cubicBezTo>
                      <a:pt x="1" y="1106"/>
                      <a:pt x="774" y="2287"/>
                      <a:pt x="1663" y="2287"/>
                    </a:cubicBezTo>
                    <a:cubicBezTo>
                      <a:pt x="1913" y="2287"/>
                      <a:pt x="2173" y="2194"/>
                      <a:pt x="2408" y="1971"/>
                    </a:cubicBezTo>
                    <a:cubicBezTo>
                      <a:pt x="3235" y="1182"/>
                      <a:pt x="2460" y="1"/>
                      <a:pt x="15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29"/>
              <p:cNvSpPr/>
              <p:nvPr/>
            </p:nvSpPr>
            <p:spPr>
              <a:xfrm>
                <a:off x="639450" y="1625950"/>
                <a:ext cx="6627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2651" h="1880" extrusionOk="0">
                    <a:moveTo>
                      <a:pt x="1295" y="1"/>
                    </a:moveTo>
                    <a:cubicBezTo>
                      <a:pt x="1090" y="1"/>
                      <a:pt x="879" y="78"/>
                      <a:pt x="687" y="261"/>
                    </a:cubicBezTo>
                    <a:cubicBezTo>
                      <a:pt x="0" y="911"/>
                      <a:pt x="638" y="1880"/>
                      <a:pt x="1364" y="1880"/>
                    </a:cubicBezTo>
                    <a:cubicBezTo>
                      <a:pt x="1569" y="1880"/>
                      <a:pt x="1782" y="1802"/>
                      <a:pt x="1973" y="1619"/>
                    </a:cubicBezTo>
                    <a:cubicBezTo>
                      <a:pt x="2651" y="969"/>
                      <a:pt x="2018" y="1"/>
                      <a:pt x="12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29"/>
              <p:cNvSpPr/>
              <p:nvPr/>
            </p:nvSpPr>
            <p:spPr>
              <a:xfrm>
                <a:off x="709075" y="1494625"/>
                <a:ext cx="75475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2" extrusionOk="0">
                    <a:moveTo>
                      <a:pt x="1470" y="1"/>
                    </a:moveTo>
                    <a:cubicBezTo>
                      <a:pt x="1235" y="1"/>
                      <a:pt x="992" y="89"/>
                      <a:pt x="772" y="300"/>
                    </a:cubicBezTo>
                    <a:cubicBezTo>
                      <a:pt x="1" y="1043"/>
                      <a:pt x="723" y="2141"/>
                      <a:pt x="1552" y="2141"/>
                    </a:cubicBezTo>
                    <a:cubicBezTo>
                      <a:pt x="1786" y="2141"/>
                      <a:pt x="2028" y="2054"/>
                      <a:pt x="2248" y="1847"/>
                    </a:cubicBezTo>
                    <a:cubicBezTo>
                      <a:pt x="3018" y="1105"/>
                      <a:pt x="2298" y="1"/>
                      <a:pt x="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29"/>
              <p:cNvSpPr/>
              <p:nvPr/>
            </p:nvSpPr>
            <p:spPr>
              <a:xfrm>
                <a:off x="800600" y="1389975"/>
                <a:ext cx="8475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3390" h="2405" extrusionOk="0">
                    <a:moveTo>
                      <a:pt x="1645" y="0"/>
                    </a:moveTo>
                    <a:cubicBezTo>
                      <a:pt x="1385" y="0"/>
                      <a:pt x="1116" y="98"/>
                      <a:pt x="873" y="330"/>
                    </a:cubicBezTo>
                    <a:cubicBezTo>
                      <a:pt x="1" y="1165"/>
                      <a:pt x="813" y="2405"/>
                      <a:pt x="1738" y="2405"/>
                    </a:cubicBezTo>
                    <a:cubicBezTo>
                      <a:pt x="2000" y="2405"/>
                      <a:pt x="2271" y="2305"/>
                      <a:pt x="2516" y="2069"/>
                    </a:cubicBezTo>
                    <a:cubicBezTo>
                      <a:pt x="3390" y="1241"/>
                      <a:pt x="2573" y="0"/>
                      <a:pt x="1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29"/>
              <p:cNvSpPr/>
              <p:nvPr/>
            </p:nvSpPr>
            <p:spPr>
              <a:xfrm>
                <a:off x="583275" y="1500475"/>
                <a:ext cx="564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594" extrusionOk="0">
                    <a:moveTo>
                      <a:pt x="1099" y="0"/>
                    </a:moveTo>
                    <a:cubicBezTo>
                      <a:pt x="924" y="0"/>
                      <a:pt x="742" y="66"/>
                      <a:pt x="577" y="220"/>
                    </a:cubicBezTo>
                    <a:cubicBezTo>
                      <a:pt x="0" y="769"/>
                      <a:pt x="542" y="1594"/>
                      <a:pt x="1159" y="1594"/>
                    </a:cubicBezTo>
                    <a:cubicBezTo>
                      <a:pt x="1332" y="1594"/>
                      <a:pt x="1511" y="1529"/>
                      <a:pt x="1672" y="1375"/>
                    </a:cubicBezTo>
                    <a:cubicBezTo>
                      <a:pt x="2257" y="818"/>
                      <a:pt x="1720" y="0"/>
                      <a:pt x="10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29"/>
              <p:cNvSpPr/>
              <p:nvPr/>
            </p:nvSpPr>
            <p:spPr>
              <a:xfrm>
                <a:off x="748725" y="1255650"/>
                <a:ext cx="75200" cy="6377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2551" extrusionOk="0">
                    <a:moveTo>
                      <a:pt x="1828" y="1"/>
                    </a:moveTo>
                    <a:cubicBezTo>
                      <a:pt x="1596" y="1"/>
                      <a:pt x="1365" y="83"/>
                      <a:pt x="1186" y="262"/>
                    </a:cubicBezTo>
                    <a:cubicBezTo>
                      <a:pt x="781" y="691"/>
                      <a:pt x="281" y="1084"/>
                      <a:pt x="114" y="1655"/>
                    </a:cubicBezTo>
                    <a:cubicBezTo>
                      <a:pt x="0" y="2032"/>
                      <a:pt x="291" y="2551"/>
                      <a:pt x="714" y="2551"/>
                    </a:cubicBezTo>
                    <a:cubicBezTo>
                      <a:pt x="732" y="2551"/>
                      <a:pt x="751" y="2550"/>
                      <a:pt x="769" y="2548"/>
                    </a:cubicBezTo>
                    <a:cubicBezTo>
                      <a:pt x="1388" y="2489"/>
                      <a:pt x="1817" y="2155"/>
                      <a:pt x="2317" y="1834"/>
                    </a:cubicBezTo>
                    <a:cubicBezTo>
                      <a:pt x="2805" y="1512"/>
                      <a:pt x="3008" y="905"/>
                      <a:pt x="2638" y="405"/>
                    </a:cubicBezTo>
                    <a:cubicBezTo>
                      <a:pt x="2448" y="147"/>
                      <a:pt x="2137" y="1"/>
                      <a:pt x="18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29"/>
              <p:cNvSpPr/>
              <p:nvPr/>
            </p:nvSpPr>
            <p:spPr>
              <a:xfrm>
                <a:off x="647400" y="1328250"/>
                <a:ext cx="83350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177" extrusionOk="0">
                    <a:moveTo>
                      <a:pt x="1700" y="1"/>
                    </a:moveTo>
                    <a:cubicBezTo>
                      <a:pt x="1420" y="1"/>
                      <a:pt x="1137" y="74"/>
                      <a:pt x="869" y="180"/>
                    </a:cubicBezTo>
                    <a:cubicBezTo>
                      <a:pt x="286" y="418"/>
                      <a:pt x="0" y="1156"/>
                      <a:pt x="60" y="1751"/>
                    </a:cubicBezTo>
                    <a:cubicBezTo>
                      <a:pt x="142" y="2567"/>
                      <a:pt x="834" y="3177"/>
                      <a:pt x="1622" y="3177"/>
                    </a:cubicBezTo>
                    <a:cubicBezTo>
                      <a:pt x="1742" y="3177"/>
                      <a:pt x="1865" y="3163"/>
                      <a:pt x="1988" y="3133"/>
                    </a:cubicBezTo>
                    <a:cubicBezTo>
                      <a:pt x="2858" y="2930"/>
                      <a:pt x="3334" y="2061"/>
                      <a:pt x="3179" y="1216"/>
                    </a:cubicBezTo>
                    <a:cubicBezTo>
                      <a:pt x="3096" y="799"/>
                      <a:pt x="2798" y="454"/>
                      <a:pt x="2441" y="216"/>
                    </a:cubicBezTo>
                    <a:cubicBezTo>
                      <a:pt x="2208" y="62"/>
                      <a:pt x="1956" y="1"/>
                      <a:pt x="17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29"/>
              <p:cNvSpPr/>
              <p:nvPr/>
            </p:nvSpPr>
            <p:spPr>
              <a:xfrm>
                <a:off x="820200" y="1111425"/>
                <a:ext cx="7617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2156" extrusionOk="0">
                    <a:moveTo>
                      <a:pt x="1488" y="1"/>
                    </a:moveTo>
                    <a:cubicBezTo>
                      <a:pt x="1251" y="1"/>
                      <a:pt x="1004" y="91"/>
                      <a:pt x="780" y="304"/>
                    </a:cubicBezTo>
                    <a:cubicBezTo>
                      <a:pt x="1" y="1046"/>
                      <a:pt x="731" y="2155"/>
                      <a:pt x="1564" y="2155"/>
                    </a:cubicBezTo>
                    <a:cubicBezTo>
                      <a:pt x="1801" y="2155"/>
                      <a:pt x="2046" y="2066"/>
                      <a:pt x="2268" y="1852"/>
                    </a:cubicBezTo>
                    <a:cubicBezTo>
                      <a:pt x="3046" y="1110"/>
                      <a:pt x="2324" y="1"/>
                      <a:pt x="1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29"/>
              <p:cNvSpPr/>
              <p:nvPr/>
            </p:nvSpPr>
            <p:spPr>
              <a:xfrm>
                <a:off x="570525" y="1344275"/>
                <a:ext cx="397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25" extrusionOk="0">
                    <a:moveTo>
                      <a:pt x="776" y="1"/>
                    </a:moveTo>
                    <a:cubicBezTo>
                      <a:pt x="652" y="1"/>
                      <a:pt x="524" y="47"/>
                      <a:pt x="408" y="158"/>
                    </a:cubicBezTo>
                    <a:cubicBezTo>
                      <a:pt x="0" y="547"/>
                      <a:pt x="379" y="1125"/>
                      <a:pt x="815" y="1125"/>
                    </a:cubicBezTo>
                    <a:cubicBezTo>
                      <a:pt x="938" y="1125"/>
                      <a:pt x="1066" y="1078"/>
                      <a:pt x="1182" y="968"/>
                    </a:cubicBezTo>
                    <a:cubicBezTo>
                      <a:pt x="1590" y="578"/>
                      <a:pt x="1211" y="1"/>
                      <a:pt x="7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29"/>
              <p:cNvSpPr/>
              <p:nvPr/>
            </p:nvSpPr>
            <p:spPr>
              <a:xfrm>
                <a:off x="448550" y="1448750"/>
                <a:ext cx="741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566" extrusionOk="0">
                    <a:moveTo>
                      <a:pt x="1220" y="0"/>
                    </a:moveTo>
                    <a:cubicBezTo>
                      <a:pt x="947" y="0"/>
                      <a:pt x="673" y="99"/>
                      <a:pt x="501" y="277"/>
                    </a:cubicBezTo>
                    <a:cubicBezTo>
                      <a:pt x="374" y="404"/>
                      <a:pt x="289" y="537"/>
                      <a:pt x="225" y="684"/>
                    </a:cubicBezTo>
                    <a:lnTo>
                      <a:pt x="225" y="684"/>
                    </a:lnTo>
                    <a:cubicBezTo>
                      <a:pt x="48" y="1026"/>
                      <a:pt x="1" y="1468"/>
                      <a:pt x="215" y="1789"/>
                    </a:cubicBezTo>
                    <a:cubicBezTo>
                      <a:pt x="554" y="2287"/>
                      <a:pt x="1011" y="2566"/>
                      <a:pt x="1498" y="2566"/>
                    </a:cubicBezTo>
                    <a:cubicBezTo>
                      <a:pt x="1816" y="2566"/>
                      <a:pt x="2146" y="2448"/>
                      <a:pt x="2465" y="2194"/>
                    </a:cubicBezTo>
                    <a:cubicBezTo>
                      <a:pt x="2965" y="1813"/>
                      <a:pt x="2942" y="920"/>
                      <a:pt x="2513" y="503"/>
                    </a:cubicBezTo>
                    <a:cubicBezTo>
                      <a:pt x="2301" y="302"/>
                      <a:pt x="2029" y="178"/>
                      <a:pt x="1749" y="148"/>
                    </a:cubicBezTo>
                    <a:lnTo>
                      <a:pt x="1749" y="148"/>
                    </a:lnTo>
                    <a:cubicBezTo>
                      <a:pt x="1596" y="47"/>
                      <a:pt x="1408" y="0"/>
                      <a:pt x="12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29"/>
              <p:cNvSpPr/>
              <p:nvPr/>
            </p:nvSpPr>
            <p:spPr>
              <a:xfrm>
                <a:off x="711275" y="1114325"/>
                <a:ext cx="72300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43" extrusionOk="0">
                    <a:moveTo>
                      <a:pt x="1408" y="1"/>
                    </a:moveTo>
                    <a:cubicBezTo>
                      <a:pt x="1184" y="1"/>
                      <a:pt x="953" y="84"/>
                      <a:pt x="743" y="283"/>
                    </a:cubicBezTo>
                    <a:cubicBezTo>
                      <a:pt x="0" y="989"/>
                      <a:pt x="691" y="2043"/>
                      <a:pt x="1484" y="2043"/>
                    </a:cubicBezTo>
                    <a:cubicBezTo>
                      <a:pt x="1707" y="2043"/>
                      <a:pt x="1939" y="1959"/>
                      <a:pt x="2148" y="1760"/>
                    </a:cubicBezTo>
                    <a:cubicBezTo>
                      <a:pt x="2891" y="1054"/>
                      <a:pt x="2200" y="1"/>
                      <a:pt x="14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29"/>
              <p:cNvSpPr/>
              <p:nvPr/>
            </p:nvSpPr>
            <p:spPr>
              <a:xfrm>
                <a:off x="543750" y="1209550"/>
                <a:ext cx="6892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1951" extrusionOk="0">
                    <a:moveTo>
                      <a:pt x="1339" y="1"/>
                    </a:moveTo>
                    <a:cubicBezTo>
                      <a:pt x="1125" y="1"/>
                      <a:pt x="905" y="81"/>
                      <a:pt x="705" y="273"/>
                    </a:cubicBezTo>
                    <a:cubicBezTo>
                      <a:pt x="1" y="949"/>
                      <a:pt x="653" y="1951"/>
                      <a:pt x="1409" y="1951"/>
                    </a:cubicBezTo>
                    <a:cubicBezTo>
                      <a:pt x="1624" y="1951"/>
                      <a:pt x="1848" y="1870"/>
                      <a:pt x="2051" y="1677"/>
                    </a:cubicBezTo>
                    <a:cubicBezTo>
                      <a:pt x="2756" y="1009"/>
                      <a:pt x="2094" y="1"/>
                      <a:pt x="13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29"/>
              <p:cNvSpPr/>
              <p:nvPr/>
            </p:nvSpPr>
            <p:spPr>
              <a:xfrm>
                <a:off x="404325" y="1315700"/>
                <a:ext cx="795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2257" extrusionOk="0">
                    <a:moveTo>
                      <a:pt x="1549" y="0"/>
                    </a:moveTo>
                    <a:cubicBezTo>
                      <a:pt x="1303" y="0"/>
                      <a:pt x="1048" y="93"/>
                      <a:pt x="817" y="313"/>
                    </a:cubicBezTo>
                    <a:cubicBezTo>
                      <a:pt x="0" y="1093"/>
                      <a:pt x="762" y="2257"/>
                      <a:pt x="1634" y="2257"/>
                    </a:cubicBezTo>
                    <a:cubicBezTo>
                      <a:pt x="1880" y="2257"/>
                      <a:pt x="2134" y="2164"/>
                      <a:pt x="2365" y="1944"/>
                    </a:cubicBezTo>
                    <a:cubicBezTo>
                      <a:pt x="3182" y="1164"/>
                      <a:pt x="2421" y="0"/>
                      <a:pt x="15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29"/>
              <p:cNvSpPr/>
              <p:nvPr/>
            </p:nvSpPr>
            <p:spPr>
              <a:xfrm>
                <a:off x="538175" y="1116200"/>
                <a:ext cx="503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29" extrusionOk="0">
                    <a:moveTo>
                      <a:pt x="974" y="0"/>
                    </a:moveTo>
                    <a:cubicBezTo>
                      <a:pt x="819" y="0"/>
                      <a:pt x="658" y="58"/>
                      <a:pt x="511" y="197"/>
                    </a:cubicBezTo>
                    <a:cubicBezTo>
                      <a:pt x="0" y="689"/>
                      <a:pt x="483" y="1429"/>
                      <a:pt x="1037" y="1429"/>
                    </a:cubicBezTo>
                    <a:cubicBezTo>
                      <a:pt x="1193" y="1429"/>
                      <a:pt x="1354" y="1371"/>
                      <a:pt x="1500" y="1232"/>
                    </a:cubicBezTo>
                    <a:cubicBezTo>
                      <a:pt x="2011" y="740"/>
                      <a:pt x="1528" y="0"/>
                      <a:pt x="9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29"/>
              <p:cNvSpPr/>
              <p:nvPr/>
            </p:nvSpPr>
            <p:spPr>
              <a:xfrm>
                <a:off x="674450" y="877550"/>
                <a:ext cx="694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2779" h="1966" extrusionOk="0">
                    <a:moveTo>
                      <a:pt x="1358" y="0"/>
                    </a:moveTo>
                    <a:cubicBezTo>
                      <a:pt x="1142" y="0"/>
                      <a:pt x="919" y="82"/>
                      <a:pt x="716" y="277"/>
                    </a:cubicBezTo>
                    <a:cubicBezTo>
                      <a:pt x="1" y="955"/>
                      <a:pt x="669" y="1966"/>
                      <a:pt x="1433" y="1966"/>
                    </a:cubicBezTo>
                    <a:cubicBezTo>
                      <a:pt x="1648" y="1966"/>
                      <a:pt x="1871" y="1885"/>
                      <a:pt x="2073" y="1694"/>
                    </a:cubicBezTo>
                    <a:cubicBezTo>
                      <a:pt x="2778" y="1017"/>
                      <a:pt x="2118" y="0"/>
                      <a:pt x="13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29"/>
              <p:cNvSpPr/>
              <p:nvPr/>
            </p:nvSpPr>
            <p:spPr>
              <a:xfrm>
                <a:off x="382475" y="1112200"/>
                <a:ext cx="65200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414" extrusionOk="0">
                    <a:moveTo>
                      <a:pt x="991" y="0"/>
                    </a:moveTo>
                    <a:cubicBezTo>
                      <a:pt x="801" y="0"/>
                      <a:pt x="613" y="51"/>
                      <a:pt x="441" y="178"/>
                    </a:cubicBezTo>
                    <a:cubicBezTo>
                      <a:pt x="12" y="499"/>
                      <a:pt x="1" y="1071"/>
                      <a:pt x="167" y="1535"/>
                    </a:cubicBezTo>
                    <a:cubicBezTo>
                      <a:pt x="366" y="2050"/>
                      <a:pt x="809" y="2414"/>
                      <a:pt x="1300" y="2414"/>
                    </a:cubicBezTo>
                    <a:cubicBezTo>
                      <a:pt x="1514" y="2414"/>
                      <a:pt x="1737" y="2345"/>
                      <a:pt x="1953" y="2190"/>
                    </a:cubicBezTo>
                    <a:cubicBezTo>
                      <a:pt x="2608" y="1714"/>
                      <a:pt x="2560" y="726"/>
                      <a:pt x="1870" y="297"/>
                    </a:cubicBezTo>
                    <a:cubicBezTo>
                      <a:pt x="1612" y="135"/>
                      <a:pt x="1299" y="0"/>
                      <a:pt x="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29"/>
              <p:cNvSpPr/>
              <p:nvPr/>
            </p:nvSpPr>
            <p:spPr>
              <a:xfrm>
                <a:off x="555775" y="925525"/>
                <a:ext cx="75475" cy="53525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1" extrusionOk="0">
                    <a:moveTo>
                      <a:pt x="1470" y="0"/>
                    </a:moveTo>
                    <a:cubicBezTo>
                      <a:pt x="1236" y="0"/>
                      <a:pt x="993" y="89"/>
                      <a:pt x="772" y="299"/>
                    </a:cubicBezTo>
                    <a:cubicBezTo>
                      <a:pt x="1" y="1042"/>
                      <a:pt x="723" y="2140"/>
                      <a:pt x="1553" y="2140"/>
                    </a:cubicBezTo>
                    <a:cubicBezTo>
                      <a:pt x="1786" y="2140"/>
                      <a:pt x="2028" y="2053"/>
                      <a:pt x="2248" y="1847"/>
                    </a:cubicBezTo>
                    <a:cubicBezTo>
                      <a:pt x="3018" y="1104"/>
                      <a:pt x="2299" y="0"/>
                      <a:pt x="14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02" name="Google Shape;5302;p29"/>
            <p:cNvSpPr/>
            <p:nvPr/>
          </p:nvSpPr>
          <p:spPr>
            <a:xfrm rot="10800000">
              <a:off x="232396" y="2958717"/>
              <a:ext cx="579541" cy="385814"/>
            </a:xfrm>
            <a:custGeom>
              <a:avLst/>
              <a:gdLst/>
              <a:ahLst/>
              <a:cxnLst/>
              <a:rect l="l" t="t" r="r" b="b"/>
              <a:pathLst>
                <a:path w="16253" h="10820" extrusionOk="0">
                  <a:moveTo>
                    <a:pt x="11026" y="2778"/>
                  </a:moveTo>
                  <a:lnTo>
                    <a:pt x="11026" y="2778"/>
                  </a:lnTo>
                  <a:cubicBezTo>
                    <a:pt x="11645" y="3135"/>
                    <a:pt x="12002" y="3873"/>
                    <a:pt x="11835" y="4504"/>
                  </a:cubicBezTo>
                  <a:cubicBezTo>
                    <a:pt x="11442" y="4481"/>
                    <a:pt x="11240" y="4195"/>
                    <a:pt x="11085" y="3897"/>
                  </a:cubicBezTo>
                  <a:cubicBezTo>
                    <a:pt x="10895" y="3552"/>
                    <a:pt x="10871" y="3171"/>
                    <a:pt x="11026" y="2778"/>
                  </a:cubicBezTo>
                  <a:close/>
                  <a:moveTo>
                    <a:pt x="5977" y="4802"/>
                  </a:moveTo>
                  <a:cubicBezTo>
                    <a:pt x="6311" y="4909"/>
                    <a:pt x="6489" y="5147"/>
                    <a:pt x="6656" y="5374"/>
                  </a:cubicBezTo>
                  <a:cubicBezTo>
                    <a:pt x="6787" y="5540"/>
                    <a:pt x="6870" y="5755"/>
                    <a:pt x="6966" y="5945"/>
                  </a:cubicBezTo>
                  <a:cubicBezTo>
                    <a:pt x="6978" y="5957"/>
                    <a:pt x="6978" y="5981"/>
                    <a:pt x="6978" y="5993"/>
                  </a:cubicBezTo>
                  <a:cubicBezTo>
                    <a:pt x="6989" y="6124"/>
                    <a:pt x="7025" y="6267"/>
                    <a:pt x="6894" y="6374"/>
                  </a:cubicBezTo>
                  <a:cubicBezTo>
                    <a:pt x="6846" y="6413"/>
                    <a:pt x="6769" y="6432"/>
                    <a:pt x="6688" y="6432"/>
                  </a:cubicBezTo>
                  <a:cubicBezTo>
                    <a:pt x="6572" y="6432"/>
                    <a:pt x="6446" y="6392"/>
                    <a:pt x="6382" y="6314"/>
                  </a:cubicBezTo>
                  <a:cubicBezTo>
                    <a:pt x="6263" y="6171"/>
                    <a:pt x="6132" y="6017"/>
                    <a:pt x="6073" y="5850"/>
                  </a:cubicBezTo>
                  <a:cubicBezTo>
                    <a:pt x="5954" y="5528"/>
                    <a:pt x="5882" y="5207"/>
                    <a:pt x="5977" y="4802"/>
                  </a:cubicBezTo>
                  <a:close/>
                  <a:moveTo>
                    <a:pt x="14249" y="1"/>
                  </a:moveTo>
                  <a:cubicBezTo>
                    <a:pt x="13972" y="1"/>
                    <a:pt x="13699" y="34"/>
                    <a:pt x="13431" y="75"/>
                  </a:cubicBezTo>
                  <a:cubicBezTo>
                    <a:pt x="12966" y="159"/>
                    <a:pt x="12490" y="278"/>
                    <a:pt x="12073" y="528"/>
                  </a:cubicBezTo>
                  <a:cubicBezTo>
                    <a:pt x="11704" y="742"/>
                    <a:pt x="11347" y="968"/>
                    <a:pt x="11038" y="1290"/>
                  </a:cubicBezTo>
                  <a:cubicBezTo>
                    <a:pt x="10978" y="1361"/>
                    <a:pt x="10883" y="1409"/>
                    <a:pt x="10835" y="1445"/>
                  </a:cubicBezTo>
                  <a:cubicBezTo>
                    <a:pt x="10371" y="1302"/>
                    <a:pt x="9954" y="1171"/>
                    <a:pt x="9537" y="1040"/>
                  </a:cubicBezTo>
                  <a:cubicBezTo>
                    <a:pt x="9395" y="992"/>
                    <a:pt x="9252" y="971"/>
                    <a:pt x="9109" y="971"/>
                  </a:cubicBezTo>
                  <a:cubicBezTo>
                    <a:pt x="8966" y="971"/>
                    <a:pt x="8823" y="992"/>
                    <a:pt x="8680" y="1028"/>
                  </a:cubicBezTo>
                  <a:cubicBezTo>
                    <a:pt x="8597" y="1040"/>
                    <a:pt x="8513" y="1064"/>
                    <a:pt x="8430" y="1075"/>
                  </a:cubicBezTo>
                  <a:cubicBezTo>
                    <a:pt x="7549" y="1159"/>
                    <a:pt x="6847" y="1575"/>
                    <a:pt x="6239" y="2195"/>
                  </a:cubicBezTo>
                  <a:cubicBezTo>
                    <a:pt x="5858" y="2576"/>
                    <a:pt x="5549" y="3004"/>
                    <a:pt x="5311" y="3540"/>
                  </a:cubicBezTo>
                  <a:cubicBezTo>
                    <a:pt x="5286" y="3538"/>
                    <a:pt x="5261" y="3537"/>
                    <a:pt x="5236" y="3537"/>
                  </a:cubicBezTo>
                  <a:cubicBezTo>
                    <a:pt x="5092" y="3537"/>
                    <a:pt x="4955" y="3570"/>
                    <a:pt x="4820" y="3570"/>
                  </a:cubicBezTo>
                  <a:cubicBezTo>
                    <a:pt x="4737" y="3570"/>
                    <a:pt x="4655" y="3557"/>
                    <a:pt x="4572" y="3516"/>
                  </a:cubicBezTo>
                  <a:cubicBezTo>
                    <a:pt x="4552" y="3506"/>
                    <a:pt x="4526" y="3502"/>
                    <a:pt x="4497" y="3502"/>
                  </a:cubicBezTo>
                  <a:cubicBezTo>
                    <a:pt x="4457" y="3502"/>
                    <a:pt x="4411" y="3509"/>
                    <a:pt x="4370" y="3516"/>
                  </a:cubicBezTo>
                  <a:cubicBezTo>
                    <a:pt x="3620" y="3623"/>
                    <a:pt x="2906" y="3850"/>
                    <a:pt x="2251" y="4242"/>
                  </a:cubicBezTo>
                  <a:cubicBezTo>
                    <a:pt x="893" y="5052"/>
                    <a:pt x="239" y="6302"/>
                    <a:pt x="60" y="7826"/>
                  </a:cubicBezTo>
                  <a:cubicBezTo>
                    <a:pt x="12" y="8219"/>
                    <a:pt x="0" y="8624"/>
                    <a:pt x="0" y="9017"/>
                  </a:cubicBezTo>
                  <a:cubicBezTo>
                    <a:pt x="12" y="9410"/>
                    <a:pt x="24" y="9803"/>
                    <a:pt x="96" y="10184"/>
                  </a:cubicBezTo>
                  <a:cubicBezTo>
                    <a:pt x="161" y="10632"/>
                    <a:pt x="408" y="10819"/>
                    <a:pt x="816" y="10819"/>
                  </a:cubicBezTo>
                  <a:cubicBezTo>
                    <a:pt x="852" y="10819"/>
                    <a:pt x="890" y="10818"/>
                    <a:pt x="929" y="10815"/>
                  </a:cubicBezTo>
                  <a:cubicBezTo>
                    <a:pt x="1024" y="10803"/>
                    <a:pt x="1132" y="10696"/>
                    <a:pt x="1120" y="10600"/>
                  </a:cubicBezTo>
                  <a:cubicBezTo>
                    <a:pt x="1108" y="10541"/>
                    <a:pt x="1096" y="10458"/>
                    <a:pt x="1060" y="10410"/>
                  </a:cubicBezTo>
                  <a:cubicBezTo>
                    <a:pt x="882" y="10207"/>
                    <a:pt x="893" y="9969"/>
                    <a:pt x="893" y="9731"/>
                  </a:cubicBezTo>
                  <a:cubicBezTo>
                    <a:pt x="917" y="8922"/>
                    <a:pt x="1013" y="8124"/>
                    <a:pt x="1191" y="7326"/>
                  </a:cubicBezTo>
                  <a:cubicBezTo>
                    <a:pt x="1322" y="6719"/>
                    <a:pt x="1572" y="6159"/>
                    <a:pt x="2013" y="5695"/>
                  </a:cubicBezTo>
                  <a:cubicBezTo>
                    <a:pt x="2620" y="5064"/>
                    <a:pt x="3334" y="4623"/>
                    <a:pt x="4191" y="4421"/>
                  </a:cubicBezTo>
                  <a:cubicBezTo>
                    <a:pt x="4332" y="4384"/>
                    <a:pt x="4479" y="4354"/>
                    <a:pt x="4629" y="4354"/>
                  </a:cubicBezTo>
                  <a:cubicBezTo>
                    <a:pt x="4771" y="4354"/>
                    <a:pt x="4916" y="4381"/>
                    <a:pt x="5061" y="4457"/>
                  </a:cubicBezTo>
                  <a:cubicBezTo>
                    <a:pt x="5049" y="4695"/>
                    <a:pt x="5025" y="4909"/>
                    <a:pt x="5025" y="5135"/>
                  </a:cubicBezTo>
                  <a:cubicBezTo>
                    <a:pt x="5013" y="5755"/>
                    <a:pt x="5192" y="6314"/>
                    <a:pt x="5596" y="6802"/>
                  </a:cubicBezTo>
                  <a:cubicBezTo>
                    <a:pt x="5825" y="7060"/>
                    <a:pt x="6103" y="7228"/>
                    <a:pt x="6438" y="7228"/>
                  </a:cubicBezTo>
                  <a:cubicBezTo>
                    <a:pt x="6504" y="7228"/>
                    <a:pt x="6573" y="7221"/>
                    <a:pt x="6644" y="7207"/>
                  </a:cubicBezTo>
                  <a:cubicBezTo>
                    <a:pt x="6739" y="7195"/>
                    <a:pt x="6847" y="7183"/>
                    <a:pt x="6954" y="7171"/>
                  </a:cubicBezTo>
                  <a:cubicBezTo>
                    <a:pt x="7751" y="7088"/>
                    <a:pt x="7954" y="6528"/>
                    <a:pt x="7942" y="6028"/>
                  </a:cubicBezTo>
                  <a:cubicBezTo>
                    <a:pt x="7930" y="5659"/>
                    <a:pt x="7811" y="5314"/>
                    <a:pt x="7620" y="5004"/>
                  </a:cubicBezTo>
                  <a:cubicBezTo>
                    <a:pt x="7299" y="4493"/>
                    <a:pt x="6918" y="4028"/>
                    <a:pt x="6347" y="3778"/>
                  </a:cubicBezTo>
                  <a:cubicBezTo>
                    <a:pt x="6323" y="3766"/>
                    <a:pt x="6311" y="3719"/>
                    <a:pt x="6287" y="3695"/>
                  </a:cubicBezTo>
                  <a:cubicBezTo>
                    <a:pt x="6287" y="3683"/>
                    <a:pt x="6287" y="3659"/>
                    <a:pt x="6287" y="3647"/>
                  </a:cubicBezTo>
                  <a:cubicBezTo>
                    <a:pt x="6311" y="3588"/>
                    <a:pt x="6335" y="3516"/>
                    <a:pt x="6370" y="3457"/>
                  </a:cubicBezTo>
                  <a:cubicBezTo>
                    <a:pt x="6680" y="2933"/>
                    <a:pt x="7120" y="2540"/>
                    <a:pt x="7620" y="2195"/>
                  </a:cubicBezTo>
                  <a:cubicBezTo>
                    <a:pt x="8011" y="1932"/>
                    <a:pt x="8412" y="1797"/>
                    <a:pt x="8834" y="1797"/>
                  </a:cubicBezTo>
                  <a:cubicBezTo>
                    <a:pt x="9043" y="1797"/>
                    <a:pt x="9257" y="1830"/>
                    <a:pt x="9478" y="1897"/>
                  </a:cubicBezTo>
                  <a:cubicBezTo>
                    <a:pt x="9787" y="1992"/>
                    <a:pt x="10073" y="2123"/>
                    <a:pt x="10371" y="2290"/>
                  </a:cubicBezTo>
                  <a:cubicBezTo>
                    <a:pt x="10335" y="2468"/>
                    <a:pt x="10299" y="2635"/>
                    <a:pt x="10264" y="2814"/>
                  </a:cubicBezTo>
                  <a:cubicBezTo>
                    <a:pt x="10192" y="3219"/>
                    <a:pt x="10204" y="3623"/>
                    <a:pt x="10359" y="4028"/>
                  </a:cubicBezTo>
                  <a:cubicBezTo>
                    <a:pt x="10514" y="4421"/>
                    <a:pt x="10776" y="4719"/>
                    <a:pt x="11097" y="4993"/>
                  </a:cubicBezTo>
                  <a:cubicBezTo>
                    <a:pt x="11309" y="5156"/>
                    <a:pt x="11537" y="5172"/>
                    <a:pt x="11767" y="5172"/>
                  </a:cubicBezTo>
                  <a:cubicBezTo>
                    <a:pt x="11822" y="5172"/>
                    <a:pt x="11876" y="5171"/>
                    <a:pt x="11931" y="5171"/>
                  </a:cubicBezTo>
                  <a:cubicBezTo>
                    <a:pt x="11944" y="5172"/>
                    <a:pt x="11957" y="5172"/>
                    <a:pt x="11971" y="5172"/>
                  </a:cubicBezTo>
                  <a:cubicBezTo>
                    <a:pt x="12327" y="5172"/>
                    <a:pt x="12542" y="5015"/>
                    <a:pt x="12645" y="4659"/>
                  </a:cubicBezTo>
                  <a:cubicBezTo>
                    <a:pt x="12752" y="4338"/>
                    <a:pt x="12728" y="4016"/>
                    <a:pt x="12657" y="3695"/>
                  </a:cubicBezTo>
                  <a:cubicBezTo>
                    <a:pt x="12550" y="3099"/>
                    <a:pt x="12240" y="2611"/>
                    <a:pt x="11823" y="2183"/>
                  </a:cubicBezTo>
                  <a:cubicBezTo>
                    <a:pt x="11716" y="2076"/>
                    <a:pt x="11621" y="1968"/>
                    <a:pt x="11502" y="1849"/>
                  </a:cubicBezTo>
                  <a:cubicBezTo>
                    <a:pt x="11573" y="1766"/>
                    <a:pt x="11621" y="1695"/>
                    <a:pt x="11692" y="1635"/>
                  </a:cubicBezTo>
                  <a:cubicBezTo>
                    <a:pt x="11978" y="1349"/>
                    <a:pt x="12323" y="1135"/>
                    <a:pt x="12704" y="944"/>
                  </a:cubicBezTo>
                  <a:cubicBezTo>
                    <a:pt x="13193" y="683"/>
                    <a:pt x="13716" y="552"/>
                    <a:pt x="14264" y="528"/>
                  </a:cubicBezTo>
                  <a:cubicBezTo>
                    <a:pt x="14309" y="525"/>
                    <a:pt x="14354" y="524"/>
                    <a:pt x="14399" y="524"/>
                  </a:cubicBezTo>
                  <a:cubicBezTo>
                    <a:pt x="14754" y="524"/>
                    <a:pt x="15091" y="607"/>
                    <a:pt x="15419" y="766"/>
                  </a:cubicBezTo>
                  <a:cubicBezTo>
                    <a:pt x="15562" y="837"/>
                    <a:pt x="15717" y="933"/>
                    <a:pt x="15872" y="992"/>
                  </a:cubicBezTo>
                  <a:cubicBezTo>
                    <a:pt x="15979" y="1028"/>
                    <a:pt x="16098" y="1016"/>
                    <a:pt x="16253" y="1040"/>
                  </a:cubicBezTo>
                  <a:cubicBezTo>
                    <a:pt x="16217" y="933"/>
                    <a:pt x="16217" y="861"/>
                    <a:pt x="16169" y="813"/>
                  </a:cubicBezTo>
                  <a:cubicBezTo>
                    <a:pt x="15800" y="456"/>
                    <a:pt x="15383" y="171"/>
                    <a:pt x="14859" y="63"/>
                  </a:cubicBezTo>
                  <a:cubicBezTo>
                    <a:pt x="14654" y="18"/>
                    <a:pt x="14450" y="1"/>
                    <a:pt x="14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9"/>
            <p:cNvSpPr/>
            <p:nvPr/>
          </p:nvSpPr>
          <p:spPr>
            <a:xfrm rot="10800000">
              <a:off x="4203318" y="4603505"/>
              <a:ext cx="803819" cy="291476"/>
            </a:xfrm>
            <a:custGeom>
              <a:avLst/>
              <a:gdLst/>
              <a:ahLst/>
              <a:cxnLst/>
              <a:rect l="l" t="t" r="r" b="b"/>
              <a:pathLst>
                <a:path w="27481" h="9965" extrusionOk="0">
                  <a:moveTo>
                    <a:pt x="12002" y="3995"/>
                  </a:moveTo>
                  <a:cubicBezTo>
                    <a:pt x="12300" y="4412"/>
                    <a:pt x="12288" y="4840"/>
                    <a:pt x="12288" y="5257"/>
                  </a:cubicBezTo>
                  <a:cubicBezTo>
                    <a:pt x="12288" y="5567"/>
                    <a:pt x="12204" y="5888"/>
                    <a:pt x="12145" y="6210"/>
                  </a:cubicBezTo>
                  <a:cubicBezTo>
                    <a:pt x="12145" y="6221"/>
                    <a:pt x="12133" y="6245"/>
                    <a:pt x="12121" y="6269"/>
                  </a:cubicBezTo>
                  <a:cubicBezTo>
                    <a:pt x="12002" y="6436"/>
                    <a:pt x="11919" y="6638"/>
                    <a:pt x="11680" y="6638"/>
                  </a:cubicBezTo>
                  <a:cubicBezTo>
                    <a:pt x="11676" y="6638"/>
                    <a:pt x="11671" y="6639"/>
                    <a:pt x="11666" y="6639"/>
                  </a:cubicBezTo>
                  <a:cubicBezTo>
                    <a:pt x="11441" y="6639"/>
                    <a:pt x="11144" y="6371"/>
                    <a:pt x="11133" y="6114"/>
                  </a:cubicBezTo>
                  <a:cubicBezTo>
                    <a:pt x="11121" y="5840"/>
                    <a:pt x="11109" y="5555"/>
                    <a:pt x="11180" y="5305"/>
                  </a:cubicBezTo>
                  <a:cubicBezTo>
                    <a:pt x="11323" y="4828"/>
                    <a:pt x="11526" y="4364"/>
                    <a:pt x="12002" y="3995"/>
                  </a:cubicBezTo>
                  <a:close/>
                  <a:moveTo>
                    <a:pt x="19705" y="6079"/>
                  </a:moveTo>
                  <a:lnTo>
                    <a:pt x="19705" y="6079"/>
                  </a:lnTo>
                  <a:cubicBezTo>
                    <a:pt x="20122" y="7055"/>
                    <a:pt x="19872" y="8234"/>
                    <a:pt x="19134" y="8829"/>
                  </a:cubicBezTo>
                  <a:cubicBezTo>
                    <a:pt x="18681" y="8448"/>
                    <a:pt x="18693" y="7936"/>
                    <a:pt x="18777" y="7448"/>
                  </a:cubicBezTo>
                  <a:cubicBezTo>
                    <a:pt x="18872" y="6876"/>
                    <a:pt x="19170" y="6400"/>
                    <a:pt x="19705" y="6079"/>
                  </a:cubicBezTo>
                  <a:close/>
                  <a:moveTo>
                    <a:pt x="7368" y="0"/>
                  </a:moveTo>
                  <a:cubicBezTo>
                    <a:pt x="5405" y="0"/>
                    <a:pt x="3776" y="857"/>
                    <a:pt x="2382" y="2304"/>
                  </a:cubicBezTo>
                  <a:cubicBezTo>
                    <a:pt x="1977" y="2721"/>
                    <a:pt x="1620" y="3173"/>
                    <a:pt x="1274" y="3638"/>
                  </a:cubicBezTo>
                  <a:cubicBezTo>
                    <a:pt x="929" y="4102"/>
                    <a:pt x="596" y="4590"/>
                    <a:pt x="334" y="5090"/>
                  </a:cubicBezTo>
                  <a:cubicBezTo>
                    <a:pt x="0" y="5721"/>
                    <a:pt x="167" y="6198"/>
                    <a:pt x="762" y="6579"/>
                  </a:cubicBezTo>
                  <a:cubicBezTo>
                    <a:pt x="803" y="6603"/>
                    <a:pt x="854" y="6615"/>
                    <a:pt x="907" y="6615"/>
                  </a:cubicBezTo>
                  <a:cubicBezTo>
                    <a:pt x="1011" y="6615"/>
                    <a:pt x="1120" y="6570"/>
                    <a:pt x="1167" y="6483"/>
                  </a:cubicBezTo>
                  <a:cubicBezTo>
                    <a:pt x="1227" y="6400"/>
                    <a:pt x="1286" y="6305"/>
                    <a:pt x="1274" y="6210"/>
                  </a:cubicBezTo>
                  <a:cubicBezTo>
                    <a:pt x="1251" y="5817"/>
                    <a:pt x="1465" y="5543"/>
                    <a:pt x="1691" y="5269"/>
                  </a:cubicBezTo>
                  <a:cubicBezTo>
                    <a:pt x="2429" y="4340"/>
                    <a:pt x="3251" y="3483"/>
                    <a:pt x="4144" y="2721"/>
                  </a:cubicBezTo>
                  <a:cubicBezTo>
                    <a:pt x="4846" y="2126"/>
                    <a:pt x="5644" y="1685"/>
                    <a:pt x="6561" y="1530"/>
                  </a:cubicBezTo>
                  <a:cubicBezTo>
                    <a:pt x="6945" y="1469"/>
                    <a:pt x="7327" y="1437"/>
                    <a:pt x="7706" y="1437"/>
                  </a:cubicBezTo>
                  <a:cubicBezTo>
                    <a:pt x="8571" y="1437"/>
                    <a:pt x="9420" y="1603"/>
                    <a:pt x="10240" y="1959"/>
                  </a:cubicBezTo>
                  <a:cubicBezTo>
                    <a:pt x="10621" y="2126"/>
                    <a:pt x="11014" y="2328"/>
                    <a:pt x="11216" y="2781"/>
                  </a:cubicBezTo>
                  <a:cubicBezTo>
                    <a:pt x="11002" y="3031"/>
                    <a:pt x="10788" y="3281"/>
                    <a:pt x="10585" y="3531"/>
                  </a:cubicBezTo>
                  <a:cubicBezTo>
                    <a:pt x="10026" y="4257"/>
                    <a:pt x="9740" y="5078"/>
                    <a:pt x="9787" y="5995"/>
                  </a:cubicBezTo>
                  <a:cubicBezTo>
                    <a:pt x="9823" y="6602"/>
                    <a:pt x="10073" y="7102"/>
                    <a:pt x="10657" y="7400"/>
                  </a:cubicBezTo>
                  <a:cubicBezTo>
                    <a:pt x="10788" y="7472"/>
                    <a:pt x="10907" y="7555"/>
                    <a:pt x="11038" y="7626"/>
                  </a:cubicBezTo>
                  <a:cubicBezTo>
                    <a:pt x="11370" y="7830"/>
                    <a:pt x="11672" y="7913"/>
                    <a:pt x="11944" y="7913"/>
                  </a:cubicBezTo>
                  <a:cubicBezTo>
                    <a:pt x="12500" y="7913"/>
                    <a:pt x="12925" y="7562"/>
                    <a:pt x="13204" y="7162"/>
                  </a:cubicBezTo>
                  <a:cubicBezTo>
                    <a:pt x="13526" y="6721"/>
                    <a:pt x="13693" y="6221"/>
                    <a:pt x="13740" y="5686"/>
                  </a:cubicBezTo>
                  <a:cubicBezTo>
                    <a:pt x="13824" y="4793"/>
                    <a:pt x="13788" y="3924"/>
                    <a:pt x="13347" y="3114"/>
                  </a:cubicBezTo>
                  <a:cubicBezTo>
                    <a:pt x="13324" y="3078"/>
                    <a:pt x="13347" y="3019"/>
                    <a:pt x="13347" y="2971"/>
                  </a:cubicBezTo>
                  <a:cubicBezTo>
                    <a:pt x="13359" y="2947"/>
                    <a:pt x="13359" y="2923"/>
                    <a:pt x="13383" y="2911"/>
                  </a:cubicBezTo>
                  <a:cubicBezTo>
                    <a:pt x="13466" y="2852"/>
                    <a:pt x="13550" y="2804"/>
                    <a:pt x="13645" y="2757"/>
                  </a:cubicBezTo>
                  <a:cubicBezTo>
                    <a:pt x="14329" y="2473"/>
                    <a:pt x="15029" y="2374"/>
                    <a:pt x="15752" y="2374"/>
                  </a:cubicBezTo>
                  <a:cubicBezTo>
                    <a:pt x="15910" y="2374"/>
                    <a:pt x="16069" y="2379"/>
                    <a:pt x="16229" y="2388"/>
                  </a:cubicBezTo>
                  <a:cubicBezTo>
                    <a:pt x="17265" y="2435"/>
                    <a:pt x="18074" y="2852"/>
                    <a:pt x="18669" y="3673"/>
                  </a:cubicBezTo>
                  <a:cubicBezTo>
                    <a:pt x="18943" y="4066"/>
                    <a:pt x="19170" y="4483"/>
                    <a:pt x="19360" y="4924"/>
                  </a:cubicBezTo>
                  <a:cubicBezTo>
                    <a:pt x="19158" y="5114"/>
                    <a:pt x="18967" y="5281"/>
                    <a:pt x="18789" y="5448"/>
                  </a:cubicBezTo>
                  <a:cubicBezTo>
                    <a:pt x="18336" y="5864"/>
                    <a:pt x="17991" y="6352"/>
                    <a:pt x="17824" y="6948"/>
                  </a:cubicBezTo>
                  <a:cubicBezTo>
                    <a:pt x="17657" y="7555"/>
                    <a:pt x="17693" y="8138"/>
                    <a:pt x="17836" y="8746"/>
                  </a:cubicBezTo>
                  <a:cubicBezTo>
                    <a:pt x="17943" y="9210"/>
                    <a:pt x="18312" y="9436"/>
                    <a:pt x="18646" y="9698"/>
                  </a:cubicBezTo>
                  <a:cubicBezTo>
                    <a:pt x="18872" y="9875"/>
                    <a:pt x="19085" y="9965"/>
                    <a:pt x="19302" y="9965"/>
                  </a:cubicBezTo>
                  <a:cubicBezTo>
                    <a:pt x="19508" y="9965"/>
                    <a:pt x="19717" y="9884"/>
                    <a:pt x="19943" y="9722"/>
                  </a:cubicBezTo>
                  <a:cubicBezTo>
                    <a:pt x="20348" y="9436"/>
                    <a:pt x="20598" y="9031"/>
                    <a:pt x="20813" y="8603"/>
                  </a:cubicBezTo>
                  <a:cubicBezTo>
                    <a:pt x="21205" y="7805"/>
                    <a:pt x="21277" y="6960"/>
                    <a:pt x="21158" y="6090"/>
                  </a:cubicBezTo>
                  <a:cubicBezTo>
                    <a:pt x="21134" y="5876"/>
                    <a:pt x="21110" y="5662"/>
                    <a:pt x="21075" y="5412"/>
                  </a:cubicBezTo>
                  <a:cubicBezTo>
                    <a:pt x="21241" y="5376"/>
                    <a:pt x="21360" y="5340"/>
                    <a:pt x="21491" y="5328"/>
                  </a:cubicBezTo>
                  <a:cubicBezTo>
                    <a:pt x="21686" y="5305"/>
                    <a:pt x="21880" y="5294"/>
                    <a:pt x="22075" y="5294"/>
                  </a:cubicBezTo>
                  <a:cubicBezTo>
                    <a:pt x="22477" y="5294"/>
                    <a:pt x="22880" y="5340"/>
                    <a:pt x="23289" y="5412"/>
                  </a:cubicBezTo>
                  <a:cubicBezTo>
                    <a:pt x="24099" y="5555"/>
                    <a:pt x="24825" y="5852"/>
                    <a:pt x="25492" y="6317"/>
                  </a:cubicBezTo>
                  <a:cubicBezTo>
                    <a:pt x="25980" y="6650"/>
                    <a:pt x="26361" y="7079"/>
                    <a:pt x="26623" y="7603"/>
                  </a:cubicBezTo>
                  <a:cubicBezTo>
                    <a:pt x="26742" y="7829"/>
                    <a:pt x="26837" y="8067"/>
                    <a:pt x="26968" y="8281"/>
                  </a:cubicBezTo>
                  <a:cubicBezTo>
                    <a:pt x="27063" y="8412"/>
                    <a:pt x="27206" y="8519"/>
                    <a:pt x="27373" y="8674"/>
                  </a:cubicBezTo>
                  <a:cubicBezTo>
                    <a:pt x="27421" y="8519"/>
                    <a:pt x="27480" y="8424"/>
                    <a:pt x="27468" y="8341"/>
                  </a:cubicBezTo>
                  <a:cubicBezTo>
                    <a:pt x="27349" y="7579"/>
                    <a:pt x="27111" y="6888"/>
                    <a:pt x="26587" y="6293"/>
                  </a:cubicBezTo>
                  <a:cubicBezTo>
                    <a:pt x="26123" y="5745"/>
                    <a:pt x="25516" y="5376"/>
                    <a:pt x="24908" y="5055"/>
                  </a:cubicBezTo>
                  <a:cubicBezTo>
                    <a:pt x="24289" y="4721"/>
                    <a:pt x="23622" y="4447"/>
                    <a:pt x="22920" y="4364"/>
                  </a:cubicBezTo>
                  <a:cubicBezTo>
                    <a:pt x="22562" y="4323"/>
                    <a:pt x="22199" y="4289"/>
                    <a:pt x="21835" y="4289"/>
                  </a:cubicBezTo>
                  <a:cubicBezTo>
                    <a:pt x="21570" y="4289"/>
                    <a:pt x="21305" y="4307"/>
                    <a:pt x="21039" y="4352"/>
                  </a:cubicBezTo>
                  <a:cubicBezTo>
                    <a:pt x="20991" y="4360"/>
                    <a:pt x="20944" y="4363"/>
                    <a:pt x="20898" y="4363"/>
                  </a:cubicBezTo>
                  <a:cubicBezTo>
                    <a:pt x="20807" y="4363"/>
                    <a:pt x="20725" y="4352"/>
                    <a:pt x="20670" y="4352"/>
                  </a:cubicBezTo>
                  <a:cubicBezTo>
                    <a:pt x="20253" y="3781"/>
                    <a:pt x="19872" y="3257"/>
                    <a:pt x="19503" y="2733"/>
                  </a:cubicBezTo>
                  <a:cubicBezTo>
                    <a:pt x="19241" y="2376"/>
                    <a:pt x="18896" y="2126"/>
                    <a:pt x="18503" y="1947"/>
                  </a:cubicBezTo>
                  <a:cubicBezTo>
                    <a:pt x="18384" y="1899"/>
                    <a:pt x="18277" y="1852"/>
                    <a:pt x="18169" y="1780"/>
                  </a:cubicBezTo>
                  <a:cubicBezTo>
                    <a:pt x="17359" y="1284"/>
                    <a:pt x="16498" y="1087"/>
                    <a:pt x="15600" y="1087"/>
                  </a:cubicBezTo>
                  <a:cubicBezTo>
                    <a:pt x="15271" y="1087"/>
                    <a:pt x="14936" y="1113"/>
                    <a:pt x="14598" y="1161"/>
                  </a:cubicBezTo>
                  <a:cubicBezTo>
                    <a:pt x="13824" y="1280"/>
                    <a:pt x="13085" y="1507"/>
                    <a:pt x="12335" y="1923"/>
                  </a:cubicBezTo>
                  <a:cubicBezTo>
                    <a:pt x="12050" y="1661"/>
                    <a:pt x="11657" y="1590"/>
                    <a:pt x="11490" y="1245"/>
                  </a:cubicBezTo>
                  <a:cubicBezTo>
                    <a:pt x="11454" y="1161"/>
                    <a:pt x="11347" y="1114"/>
                    <a:pt x="11252" y="1066"/>
                  </a:cubicBezTo>
                  <a:cubicBezTo>
                    <a:pt x="10276" y="530"/>
                    <a:pt x="9240" y="161"/>
                    <a:pt x="8132" y="42"/>
                  </a:cubicBezTo>
                  <a:cubicBezTo>
                    <a:pt x="7872" y="14"/>
                    <a:pt x="7618" y="0"/>
                    <a:pt x="7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04" name="Google Shape;5304;p29"/>
            <p:cNvGrpSpPr/>
            <p:nvPr/>
          </p:nvGrpSpPr>
          <p:grpSpPr>
            <a:xfrm rot="8640885" flipH="1">
              <a:off x="-599221" y="-181167"/>
              <a:ext cx="2470797" cy="1442332"/>
              <a:chOff x="2740800" y="4354100"/>
              <a:chExt cx="2470700" cy="1442275"/>
            </a:xfrm>
          </p:grpSpPr>
          <p:sp>
            <p:nvSpPr>
              <p:cNvPr id="5305" name="Google Shape;5305;p29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29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29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29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29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29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29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29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13" name="Google Shape;5313;p29"/>
            <p:cNvSpPr/>
            <p:nvPr/>
          </p:nvSpPr>
          <p:spPr>
            <a:xfrm rot="10800000">
              <a:off x="2253349" y="83488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9"/>
            <p:cNvSpPr/>
            <p:nvPr/>
          </p:nvSpPr>
          <p:spPr>
            <a:xfrm rot="10800000">
              <a:off x="6796774" y="98663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15" name="Google Shape;5315;p2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16" name="Google Shape;5316;p29"/>
          <p:cNvSpPr txBox="1">
            <a:spLocks noGrp="1"/>
          </p:cNvSpPr>
          <p:nvPr>
            <p:ph type="title" idx="2"/>
          </p:nvPr>
        </p:nvSpPr>
        <p:spPr>
          <a:xfrm>
            <a:off x="1004700" y="2766225"/>
            <a:ext cx="176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317" name="Google Shape;5317;p29"/>
          <p:cNvSpPr txBox="1">
            <a:spLocks noGrp="1"/>
          </p:cNvSpPr>
          <p:nvPr>
            <p:ph type="subTitle" idx="1"/>
          </p:nvPr>
        </p:nvSpPr>
        <p:spPr>
          <a:xfrm>
            <a:off x="720000" y="3467049"/>
            <a:ext cx="2336400" cy="90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8" name="Google Shape;5318;p29"/>
          <p:cNvSpPr txBox="1">
            <a:spLocks noGrp="1"/>
          </p:cNvSpPr>
          <p:nvPr>
            <p:ph type="title" idx="3"/>
          </p:nvPr>
        </p:nvSpPr>
        <p:spPr>
          <a:xfrm>
            <a:off x="3689550" y="2766225"/>
            <a:ext cx="176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319" name="Google Shape;5319;p29"/>
          <p:cNvSpPr txBox="1">
            <a:spLocks noGrp="1"/>
          </p:cNvSpPr>
          <p:nvPr>
            <p:ph type="subTitle" idx="4"/>
          </p:nvPr>
        </p:nvSpPr>
        <p:spPr>
          <a:xfrm>
            <a:off x="3403800" y="3467049"/>
            <a:ext cx="2336400" cy="90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20" name="Google Shape;5320;p29"/>
          <p:cNvSpPr txBox="1">
            <a:spLocks noGrp="1"/>
          </p:cNvSpPr>
          <p:nvPr>
            <p:ph type="title" idx="5"/>
          </p:nvPr>
        </p:nvSpPr>
        <p:spPr>
          <a:xfrm>
            <a:off x="6372300" y="2766263"/>
            <a:ext cx="176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321" name="Google Shape;5321;p29"/>
          <p:cNvSpPr txBox="1">
            <a:spLocks noGrp="1"/>
          </p:cNvSpPr>
          <p:nvPr>
            <p:ph type="subTitle" idx="6"/>
          </p:nvPr>
        </p:nvSpPr>
        <p:spPr>
          <a:xfrm>
            <a:off x="6087600" y="3467061"/>
            <a:ext cx="2336400" cy="90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22" name="Google Shape;5322;p29"/>
          <p:cNvSpPr txBox="1">
            <a:spLocks noGrp="1"/>
          </p:cNvSpPr>
          <p:nvPr>
            <p:ph type="title" idx="7" hasCustomPrompt="1"/>
          </p:nvPr>
        </p:nvSpPr>
        <p:spPr>
          <a:xfrm>
            <a:off x="1004700" y="2111988"/>
            <a:ext cx="1767000" cy="70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5323" name="Google Shape;5323;p29"/>
          <p:cNvSpPr txBox="1">
            <a:spLocks noGrp="1"/>
          </p:cNvSpPr>
          <p:nvPr>
            <p:ph type="title" idx="8" hasCustomPrompt="1"/>
          </p:nvPr>
        </p:nvSpPr>
        <p:spPr>
          <a:xfrm>
            <a:off x="3688500" y="2111988"/>
            <a:ext cx="1767000" cy="70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24" name="Google Shape;5324;p29"/>
          <p:cNvSpPr txBox="1">
            <a:spLocks noGrp="1"/>
          </p:cNvSpPr>
          <p:nvPr>
            <p:ph type="title" idx="9" hasCustomPrompt="1"/>
          </p:nvPr>
        </p:nvSpPr>
        <p:spPr>
          <a:xfrm>
            <a:off x="6372300" y="2111988"/>
            <a:ext cx="1767000" cy="70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None/>
              <a:defRPr sz="4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7">
    <p:spTree>
      <p:nvGrpSpPr>
        <p:cNvPr id="1" name="Shape 5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6" name="Google Shape;5326;p30"/>
          <p:cNvSpPr/>
          <p:nvPr/>
        </p:nvSpPr>
        <p:spPr>
          <a:xfrm>
            <a:off x="-1029697" y="3880050"/>
            <a:ext cx="2470697" cy="1694536"/>
          </a:xfrm>
          <a:custGeom>
            <a:avLst/>
            <a:gdLst/>
            <a:ahLst/>
            <a:cxnLst/>
            <a:rect l="l" t="t" r="r" b="b"/>
            <a:pathLst>
              <a:path w="80055" h="54906" extrusionOk="0">
                <a:moveTo>
                  <a:pt x="44937" y="1"/>
                </a:moveTo>
                <a:cubicBezTo>
                  <a:pt x="30908" y="1"/>
                  <a:pt x="14808" y="9989"/>
                  <a:pt x="8814" y="23582"/>
                </a:cubicBezTo>
                <a:cubicBezTo>
                  <a:pt x="0" y="43571"/>
                  <a:pt x="12514" y="54905"/>
                  <a:pt x="29701" y="54905"/>
                </a:cubicBezTo>
                <a:cubicBezTo>
                  <a:pt x="31348" y="54905"/>
                  <a:pt x="33037" y="54801"/>
                  <a:pt x="34755" y="54591"/>
                </a:cubicBezTo>
                <a:cubicBezTo>
                  <a:pt x="34755" y="54591"/>
                  <a:pt x="80055" y="43154"/>
                  <a:pt x="65562" y="12667"/>
                </a:cubicBezTo>
                <a:cubicBezTo>
                  <a:pt x="61319" y="3736"/>
                  <a:pt x="53515" y="1"/>
                  <a:pt x="4493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27" name="Google Shape;5327;p30"/>
          <p:cNvGrpSpPr/>
          <p:nvPr/>
        </p:nvGrpSpPr>
        <p:grpSpPr>
          <a:xfrm>
            <a:off x="-1148400" y="-1311012"/>
            <a:ext cx="10463750" cy="6617950"/>
            <a:chOff x="-1148400" y="-1311012"/>
            <a:chExt cx="10463750" cy="6617950"/>
          </a:xfrm>
        </p:grpSpPr>
        <p:grpSp>
          <p:nvGrpSpPr>
            <p:cNvPr id="5328" name="Google Shape;5328;p30"/>
            <p:cNvGrpSpPr/>
            <p:nvPr/>
          </p:nvGrpSpPr>
          <p:grpSpPr>
            <a:xfrm rot="10800000" flipH="1">
              <a:off x="-445950" y="3991438"/>
              <a:ext cx="1165950" cy="1168100"/>
              <a:chOff x="1419375" y="3941050"/>
              <a:chExt cx="1165950" cy="1168100"/>
            </a:xfrm>
          </p:grpSpPr>
          <p:sp>
            <p:nvSpPr>
              <p:cNvPr id="5329" name="Google Shape;5329;p30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30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30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30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30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30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30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30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30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30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30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30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30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30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30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30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30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30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30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30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30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30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30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30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30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30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30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30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30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30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9" name="Google Shape;5359;p30"/>
            <p:cNvSpPr/>
            <p:nvPr/>
          </p:nvSpPr>
          <p:spPr>
            <a:xfrm rot="10800000" flipH="1">
              <a:off x="6473975" y="-845650"/>
              <a:ext cx="2841375" cy="2524850"/>
            </a:xfrm>
            <a:custGeom>
              <a:avLst/>
              <a:gdLst/>
              <a:ahLst/>
              <a:cxnLst/>
              <a:rect l="l" t="t" r="r" b="b"/>
              <a:pathLst>
                <a:path w="113655" h="100994" extrusionOk="0">
                  <a:moveTo>
                    <a:pt x="59821" y="0"/>
                  </a:moveTo>
                  <a:cubicBezTo>
                    <a:pt x="59365" y="0"/>
                    <a:pt x="58910" y="2"/>
                    <a:pt x="58456" y="6"/>
                  </a:cubicBezTo>
                  <a:cubicBezTo>
                    <a:pt x="57417" y="6"/>
                    <a:pt x="56362" y="22"/>
                    <a:pt x="55292" y="22"/>
                  </a:cubicBezTo>
                  <a:cubicBezTo>
                    <a:pt x="41799" y="161"/>
                    <a:pt x="25064" y="735"/>
                    <a:pt x="15153" y="10305"/>
                  </a:cubicBezTo>
                  <a:cubicBezTo>
                    <a:pt x="8562" y="16664"/>
                    <a:pt x="7631" y="28777"/>
                    <a:pt x="5785" y="37214"/>
                  </a:cubicBezTo>
                  <a:cubicBezTo>
                    <a:pt x="3350" y="48319"/>
                    <a:pt x="1365" y="59563"/>
                    <a:pt x="791" y="70932"/>
                  </a:cubicBezTo>
                  <a:cubicBezTo>
                    <a:pt x="0" y="86286"/>
                    <a:pt x="7119" y="93452"/>
                    <a:pt x="21931" y="95530"/>
                  </a:cubicBezTo>
                  <a:cubicBezTo>
                    <a:pt x="34881" y="97345"/>
                    <a:pt x="47863" y="99082"/>
                    <a:pt x="60906" y="99950"/>
                  </a:cubicBezTo>
                  <a:cubicBezTo>
                    <a:pt x="66360" y="100308"/>
                    <a:pt x="72094" y="100994"/>
                    <a:pt x="77753" y="100994"/>
                  </a:cubicBezTo>
                  <a:cubicBezTo>
                    <a:pt x="82396" y="100994"/>
                    <a:pt x="86989" y="100532"/>
                    <a:pt x="91336" y="99051"/>
                  </a:cubicBezTo>
                  <a:cubicBezTo>
                    <a:pt x="101138" y="95732"/>
                    <a:pt x="105233" y="86519"/>
                    <a:pt x="107016" y="76887"/>
                  </a:cubicBezTo>
                  <a:cubicBezTo>
                    <a:pt x="109250" y="64852"/>
                    <a:pt x="110304" y="52630"/>
                    <a:pt x="112088" y="40533"/>
                  </a:cubicBezTo>
                  <a:cubicBezTo>
                    <a:pt x="113655" y="30002"/>
                    <a:pt x="112864" y="18215"/>
                    <a:pt x="103558" y="11421"/>
                  </a:cubicBezTo>
                  <a:cubicBezTo>
                    <a:pt x="91092" y="2313"/>
                    <a:pt x="74929" y="0"/>
                    <a:pt x="598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0"/>
            <p:cNvSpPr/>
            <p:nvPr/>
          </p:nvSpPr>
          <p:spPr>
            <a:xfrm rot="10800000" flipH="1">
              <a:off x="-1148400" y="-1311012"/>
              <a:ext cx="3467950" cy="2648400"/>
            </a:xfrm>
            <a:custGeom>
              <a:avLst/>
              <a:gdLst/>
              <a:ahLst/>
              <a:cxnLst/>
              <a:rect l="l" t="t" r="r" b="b"/>
              <a:pathLst>
                <a:path w="138718" h="105936" extrusionOk="0">
                  <a:moveTo>
                    <a:pt x="88883" y="0"/>
                  </a:moveTo>
                  <a:cubicBezTo>
                    <a:pt x="62943" y="0"/>
                    <a:pt x="9014" y="23349"/>
                    <a:pt x="8608" y="24370"/>
                  </a:cubicBezTo>
                  <a:cubicBezTo>
                    <a:pt x="0" y="46145"/>
                    <a:pt x="2528" y="82593"/>
                    <a:pt x="19170" y="101220"/>
                  </a:cubicBezTo>
                  <a:cubicBezTo>
                    <a:pt x="22130" y="104536"/>
                    <a:pt x="27307" y="105936"/>
                    <a:pt x="33862" y="105936"/>
                  </a:cubicBezTo>
                  <a:cubicBezTo>
                    <a:pt x="64125" y="105936"/>
                    <a:pt x="123782" y="76111"/>
                    <a:pt x="130513" y="67378"/>
                  </a:cubicBezTo>
                  <a:cubicBezTo>
                    <a:pt x="138718" y="56754"/>
                    <a:pt x="117191" y="7123"/>
                    <a:pt x="96253" y="888"/>
                  </a:cubicBezTo>
                  <a:cubicBezTo>
                    <a:pt x="94198" y="277"/>
                    <a:pt x="91706" y="0"/>
                    <a:pt x="88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0"/>
            <p:cNvSpPr/>
            <p:nvPr/>
          </p:nvSpPr>
          <p:spPr>
            <a:xfrm rot="10800000" flipH="1">
              <a:off x="4873550" y="4842013"/>
              <a:ext cx="644825" cy="464925"/>
            </a:xfrm>
            <a:custGeom>
              <a:avLst/>
              <a:gdLst/>
              <a:ahLst/>
              <a:cxnLst/>
              <a:rect l="l" t="t" r="r" b="b"/>
              <a:pathLst>
                <a:path w="25793" h="18597" extrusionOk="0">
                  <a:moveTo>
                    <a:pt x="7616" y="5475"/>
                  </a:moveTo>
                  <a:cubicBezTo>
                    <a:pt x="7610" y="5478"/>
                    <a:pt x="7606" y="5483"/>
                    <a:pt x="7603" y="5491"/>
                  </a:cubicBezTo>
                  <a:lnTo>
                    <a:pt x="7603" y="5491"/>
                  </a:lnTo>
                  <a:cubicBezTo>
                    <a:pt x="7607" y="5486"/>
                    <a:pt x="7611" y="5480"/>
                    <a:pt x="7616" y="5475"/>
                  </a:cubicBezTo>
                  <a:close/>
                  <a:moveTo>
                    <a:pt x="11664" y="10329"/>
                  </a:moveTo>
                  <a:cubicBezTo>
                    <a:pt x="11659" y="10334"/>
                    <a:pt x="11656" y="10338"/>
                    <a:pt x="11653" y="10342"/>
                  </a:cubicBezTo>
                  <a:lnTo>
                    <a:pt x="11653" y="10342"/>
                  </a:lnTo>
                  <a:cubicBezTo>
                    <a:pt x="11660" y="10337"/>
                    <a:pt x="11664" y="10333"/>
                    <a:pt x="11664" y="10329"/>
                  </a:cubicBezTo>
                  <a:close/>
                  <a:moveTo>
                    <a:pt x="760" y="0"/>
                  </a:moveTo>
                  <a:lnTo>
                    <a:pt x="760" y="0"/>
                  </a:lnTo>
                  <a:cubicBezTo>
                    <a:pt x="714" y="47"/>
                    <a:pt x="667" y="419"/>
                    <a:pt x="683" y="636"/>
                  </a:cubicBezTo>
                  <a:lnTo>
                    <a:pt x="791" y="667"/>
                  </a:lnTo>
                  <a:cubicBezTo>
                    <a:pt x="807" y="1148"/>
                    <a:pt x="729" y="776"/>
                    <a:pt x="698" y="1241"/>
                  </a:cubicBezTo>
                  <a:cubicBezTo>
                    <a:pt x="697" y="1241"/>
                    <a:pt x="696" y="1241"/>
                    <a:pt x="694" y="1241"/>
                  </a:cubicBezTo>
                  <a:cubicBezTo>
                    <a:pt x="621" y="1241"/>
                    <a:pt x="621" y="831"/>
                    <a:pt x="636" y="465"/>
                  </a:cubicBezTo>
                  <a:lnTo>
                    <a:pt x="636" y="465"/>
                  </a:lnTo>
                  <a:cubicBezTo>
                    <a:pt x="605" y="791"/>
                    <a:pt x="528" y="1117"/>
                    <a:pt x="605" y="1272"/>
                  </a:cubicBezTo>
                  <a:cubicBezTo>
                    <a:pt x="580" y="1403"/>
                    <a:pt x="558" y="1421"/>
                    <a:pt x="535" y="1421"/>
                  </a:cubicBezTo>
                  <a:cubicBezTo>
                    <a:pt x="526" y="1421"/>
                    <a:pt x="517" y="1418"/>
                    <a:pt x="508" y="1418"/>
                  </a:cubicBezTo>
                  <a:cubicBezTo>
                    <a:pt x="482" y="1418"/>
                    <a:pt x="454" y="1440"/>
                    <a:pt x="419" y="1613"/>
                  </a:cubicBezTo>
                  <a:cubicBezTo>
                    <a:pt x="419" y="1892"/>
                    <a:pt x="481" y="2264"/>
                    <a:pt x="404" y="2606"/>
                  </a:cubicBezTo>
                  <a:lnTo>
                    <a:pt x="388" y="2590"/>
                  </a:lnTo>
                  <a:cubicBezTo>
                    <a:pt x="202" y="3397"/>
                    <a:pt x="388" y="3846"/>
                    <a:pt x="218" y="4606"/>
                  </a:cubicBezTo>
                  <a:lnTo>
                    <a:pt x="202" y="4513"/>
                  </a:lnTo>
                  <a:cubicBezTo>
                    <a:pt x="124" y="4777"/>
                    <a:pt x="140" y="5320"/>
                    <a:pt x="47" y="5816"/>
                  </a:cubicBezTo>
                  <a:cubicBezTo>
                    <a:pt x="64" y="5741"/>
                    <a:pt x="94" y="5670"/>
                    <a:pt x="116" y="5670"/>
                  </a:cubicBezTo>
                  <a:cubicBezTo>
                    <a:pt x="135" y="5670"/>
                    <a:pt x="147" y="5720"/>
                    <a:pt x="140" y="5863"/>
                  </a:cubicBezTo>
                  <a:cubicBezTo>
                    <a:pt x="47" y="6437"/>
                    <a:pt x="62" y="6824"/>
                    <a:pt x="0" y="7259"/>
                  </a:cubicBezTo>
                  <a:lnTo>
                    <a:pt x="78" y="7677"/>
                  </a:lnTo>
                  <a:cubicBezTo>
                    <a:pt x="78" y="7739"/>
                    <a:pt x="78" y="7801"/>
                    <a:pt x="62" y="7879"/>
                  </a:cubicBezTo>
                  <a:cubicBezTo>
                    <a:pt x="62" y="7910"/>
                    <a:pt x="62" y="7941"/>
                    <a:pt x="62" y="7988"/>
                  </a:cubicBezTo>
                  <a:cubicBezTo>
                    <a:pt x="62" y="8050"/>
                    <a:pt x="62" y="8112"/>
                    <a:pt x="62" y="8174"/>
                  </a:cubicBezTo>
                  <a:cubicBezTo>
                    <a:pt x="78" y="8468"/>
                    <a:pt x="62" y="8794"/>
                    <a:pt x="109" y="9135"/>
                  </a:cubicBezTo>
                  <a:cubicBezTo>
                    <a:pt x="187" y="9833"/>
                    <a:pt x="264" y="10671"/>
                    <a:pt x="373" y="11617"/>
                  </a:cubicBezTo>
                  <a:cubicBezTo>
                    <a:pt x="714" y="11849"/>
                    <a:pt x="1102" y="12098"/>
                    <a:pt x="1520" y="12377"/>
                  </a:cubicBezTo>
                  <a:cubicBezTo>
                    <a:pt x="1737" y="12532"/>
                    <a:pt x="1939" y="12609"/>
                    <a:pt x="2156" y="12733"/>
                  </a:cubicBezTo>
                  <a:cubicBezTo>
                    <a:pt x="2420" y="12873"/>
                    <a:pt x="2668" y="13013"/>
                    <a:pt x="2947" y="13152"/>
                  </a:cubicBezTo>
                  <a:cubicBezTo>
                    <a:pt x="3444" y="12982"/>
                    <a:pt x="3971" y="12749"/>
                    <a:pt x="4483" y="12547"/>
                  </a:cubicBezTo>
                  <a:cubicBezTo>
                    <a:pt x="4746" y="12423"/>
                    <a:pt x="5010" y="12268"/>
                    <a:pt x="5274" y="12129"/>
                  </a:cubicBezTo>
                  <a:lnTo>
                    <a:pt x="5661" y="11911"/>
                  </a:lnTo>
                  <a:cubicBezTo>
                    <a:pt x="5801" y="11834"/>
                    <a:pt x="5925" y="11741"/>
                    <a:pt x="6049" y="11663"/>
                  </a:cubicBezTo>
                  <a:lnTo>
                    <a:pt x="6437" y="11400"/>
                  </a:lnTo>
                  <a:lnTo>
                    <a:pt x="6685" y="11229"/>
                  </a:lnTo>
                  <a:cubicBezTo>
                    <a:pt x="6825" y="11105"/>
                    <a:pt x="6964" y="10996"/>
                    <a:pt x="7104" y="10888"/>
                  </a:cubicBezTo>
                  <a:cubicBezTo>
                    <a:pt x="7398" y="10655"/>
                    <a:pt x="7647" y="10423"/>
                    <a:pt x="7895" y="10205"/>
                  </a:cubicBezTo>
                  <a:cubicBezTo>
                    <a:pt x="7922" y="10180"/>
                    <a:pt x="7949" y="10155"/>
                    <a:pt x="7975" y="10130"/>
                  </a:cubicBezTo>
                  <a:lnTo>
                    <a:pt x="7975" y="10130"/>
                  </a:lnTo>
                  <a:cubicBezTo>
                    <a:pt x="7905" y="10969"/>
                    <a:pt x="7863" y="11868"/>
                    <a:pt x="7941" y="12516"/>
                  </a:cubicBezTo>
                  <a:cubicBezTo>
                    <a:pt x="7941" y="12718"/>
                    <a:pt x="7926" y="12951"/>
                    <a:pt x="7941" y="13168"/>
                  </a:cubicBezTo>
                  <a:cubicBezTo>
                    <a:pt x="7972" y="13385"/>
                    <a:pt x="7988" y="13602"/>
                    <a:pt x="8019" y="13819"/>
                  </a:cubicBezTo>
                  <a:cubicBezTo>
                    <a:pt x="8267" y="14036"/>
                    <a:pt x="8531" y="14253"/>
                    <a:pt x="8748" y="14440"/>
                  </a:cubicBezTo>
                  <a:cubicBezTo>
                    <a:pt x="8655" y="14346"/>
                    <a:pt x="8608" y="14284"/>
                    <a:pt x="8639" y="14284"/>
                  </a:cubicBezTo>
                  <a:cubicBezTo>
                    <a:pt x="8670" y="14284"/>
                    <a:pt x="8748" y="14331"/>
                    <a:pt x="8825" y="14393"/>
                  </a:cubicBezTo>
                  <a:cubicBezTo>
                    <a:pt x="8965" y="14517"/>
                    <a:pt x="9074" y="14610"/>
                    <a:pt x="9151" y="14672"/>
                  </a:cubicBezTo>
                  <a:cubicBezTo>
                    <a:pt x="9446" y="14843"/>
                    <a:pt x="9430" y="14796"/>
                    <a:pt x="9477" y="14812"/>
                  </a:cubicBezTo>
                  <a:cubicBezTo>
                    <a:pt x="9492" y="14812"/>
                    <a:pt x="9523" y="14812"/>
                    <a:pt x="9632" y="14843"/>
                  </a:cubicBezTo>
                  <a:cubicBezTo>
                    <a:pt x="9694" y="14874"/>
                    <a:pt x="9756" y="14889"/>
                    <a:pt x="9865" y="14920"/>
                  </a:cubicBezTo>
                  <a:cubicBezTo>
                    <a:pt x="9973" y="14967"/>
                    <a:pt x="10113" y="15029"/>
                    <a:pt x="10283" y="15091"/>
                  </a:cubicBezTo>
                  <a:cubicBezTo>
                    <a:pt x="10314" y="15106"/>
                    <a:pt x="10361" y="15122"/>
                    <a:pt x="10438" y="15153"/>
                  </a:cubicBezTo>
                  <a:cubicBezTo>
                    <a:pt x="10718" y="15075"/>
                    <a:pt x="11043" y="14936"/>
                    <a:pt x="11415" y="14796"/>
                  </a:cubicBezTo>
                  <a:cubicBezTo>
                    <a:pt x="11509" y="14765"/>
                    <a:pt x="11602" y="14719"/>
                    <a:pt x="11710" y="14688"/>
                  </a:cubicBezTo>
                  <a:cubicBezTo>
                    <a:pt x="11819" y="14641"/>
                    <a:pt x="11912" y="14579"/>
                    <a:pt x="12020" y="14533"/>
                  </a:cubicBezTo>
                  <a:cubicBezTo>
                    <a:pt x="12237" y="14424"/>
                    <a:pt x="12470" y="14300"/>
                    <a:pt x="12703" y="14176"/>
                  </a:cubicBezTo>
                  <a:cubicBezTo>
                    <a:pt x="13153" y="13881"/>
                    <a:pt x="13680" y="13555"/>
                    <a:pt x="14145" y="13183"/>
                  </a:cubicBezTo>
                  <a:cubicBezTo>
                    <a:pt x="14471" y="12951"/>
                    <a:pt x="14781" y="12687"/>
                    <a:pt x="15091" y="12423"/>
                  </a:cubicBezTo>
                  <a:cubicBezTo>
                    <a:pt x="15386" y="12160"/>
                    <a:pt x="15696" y="11880"/>
                    <a:pt x="16006" y="11617"/>
                  </a:cubicBezTo>
                  <a:cubicBezTo>
                    <a:pt x="16192" y="11446"/>
                    <a:pt x="16192" y="11446"/>
                    <a:pt x="16239" y="11415"/>
                  </a:cubicBezTo>
                  <a:lnTo>
                    <a:pt x="16363" y="11307"/>
                  </a:lnTo>
                  <a:cubicBezTo>
                    <a:pt x="16503" y="11198"/>
                    <a:pt x="16627" y="11120"/>
                    <a:pt x="16735" y="11058"/>
                  </a:cubicBezTo>
                  <a:cubicBezTo>
                    <a:pt x="16830" y="11011"/>
                    <a:pt x="16898" y="10991"/>
                    <a:pt x="16945" y="10991"/>
                  </a:cubicBezTo>
                  <a:cubicBezTo>
                    <a:pt x="16960" y="10991"/>
                    <a:pt x="16972" y="10993"/>
                    <a:pt x="16983" y="10996"/>
                  </a:cubicBezTo>
                  <a:lnTo>
                    <a:pt x="17030" y="10934"/>
                  </a:lnTo>
                  <a:lnTo>
                    <a:pt x="17045" y="10934"/>
                  </a:lnTo>
                  <a:cubicBezTo>
                    <a:pt x="17061" y="10934"/>
                    <a:pt x="17061" y="10950"/>
                    <a:pt x="17076" y="10965"/>
                  </a:cubicBezTo>
                  <a:cubicBezTo>
                    <a:pt x="17076" y="10981"/>
                    <a:pt x="17076" y="11027"/>
                    <a:pt x="17076" y="11074"/>
                  </a:cubicBezTo>
                  <a:cubicBezTo>
                    <a:pt x="17076" y="11167"/>
                    <a:pt x="17061" y="11260"/>
                    <a:pt x="17076" y="11338"/>
                  </a:cubicBezTo>
                  <a:cubicBezTo>
                    <a:pt x="17076" y="11353"/>
                    <a:pt x="17092" y="11353"/>
                    <a:pt x="17092" y="11369"/>
                  </a:cubicBezTo>
                  <a:lnTo>
                    <a:pt x="17061" y="11384"/>
                  </a:lnTo>
                  <a:cubicBezTo>
                    <a:pt x="17061" y="11415"/>
                    <a:pt x="17076" y="11446"/>
                    <a:pt x="17061" y="11508"/>
                  </a:cubicBezTo>
                  <a:cubicBezTo>
                    <a:pt x="17061" y="11570"/>
                    <a:pt x="17045" y="11663"/>
                    <a:pt x="17045" y="11772"/>
                  </a:cubicBezTo>
                  <a:cubicBezTo>
                    <a:pt x="17014" y="12191"/>
                    <a:pt x="16983" y="12609"/>
                    <a:pt x="16937" y="13059"/>
                  </a:cubicBezTo>
                  <a:cubicBezTo>
                    <a:pt x="16906" y="13540"/>
                    <a:pt x="16844" y="13959"/>
                    <a:pt x="16797" y="14424"/>
                  </a:cubicBezTo>
                  <a:cubicBezTo>
                    <a:pt x="16704" y="15324"/>
                    <a:pt x="16611" y="16239"/>
                    <a:pt x="16518" y="17076"/>
                  </a:cubicBezTo>
                  <a:cubicBezTo>
                    <a:pt x="16658" y="17216"/>
                    <a:pt x="16813" y="17340"/>
                    <a:pt x="16937" y="17464"/>
                  </a:cubicBezTo>
                  <a:lnTo>
                    <a:pt x="16999" y="17510"/>
                  </a:lnTo>
                  <a:lnTo>
                    <a:pt x="17014" y="17541"/>
                  </a:lnTo>
                  <a:lnTo>
                    <a:pt x="17061" y="17603"/>
                  </a:lnTo>
                  <a:cubicBezTo>
                    <a:pt x="17092" y="17650"/>
                    <a:pt x="17123" y="17681"/>
                    <a:pt x="17154" y="17712"/>
                  </a:cubicBezTo>
                  <a:cubicBezTo>
                    <a:pt x="17263" y="17852"/>
                    <a:pt x="17356" y="17960"/>
                    <a:pt x="17402" y="18022"/>
                  </a:cubicBezTo>
                  <a:lnTo>
                    <a:pt x="17371" y="17960"/>
                  </a:lnTo>
                  <a:lnTo>
                    <a:pt x="17371" y="17960"/>
                  </a:lnTo>
                  <a:cubicBezTo>
                    <a:pt x="17666" y="18239"/>
                    <a:pt x="17604" y="18317"/>
                    <a:pt x="17774" y="18534"/>
                  </a:cubicBezTo>
                  <a:cubicBezTo>
                    <a:pt x="17789" y="18548"/>
                    <a:pt x="17790" y="18563"/>
                    <a:pt x="17802" y="18590"/>
                  </a:cubicBezTo>
                  <a:lnTo>
                    <a:pt x="17802" y="18590"/>
                  </a:lnTo>
                  <a:cubicBezTo>
                    <a:pt x="17839" y="18571"/>
                    <a:pt x="18210" y="18532"/>
                    <a:pt x="18348" y="18519"/>
                  </a:cubicBezTo>
                  <a:lnTo>
                    <a:pt x="18348" y="18519"/>
                  </a:lnTo>
                  <a:lnTo>
                    <a:pt x="18333" y="18534"/>
                  </a:lnTo>
                  <a:cubicBezTo>
                    <a:pt x="18379" y="18534"/>
                    <a:pt x="18457" y="18534"/>
                    <a:pt x="18534" y="18519"/>
                  </a:cubicBezTo>
                  <a:cubicBezTo>
                    <a:pt x="18643" y="18503"/>
                    <a:pt x="18751" y="18503"/>
                    <a:pt x="18876" y="18488"/>
                  </a:cubicBezTo>
                  <a:cubicBezTo>
                    <a:pt x="19139" y="18472"/>
                    <a:pt x="19387" y="18410"/>
                    <a:pt x="19667" y="18394"/>
                  </a:cubicBezTo>
                  <a:cubicBezTo>
                    <a:pt x="19744" y="18301"/>
                    <a:pt x="19806" y="18239"/>
                    <a:pt x="19868" y="18177"/>
                  </a:cubicBezTo>
                  <a:lnTo>
                    <a:pt x="19868" y="18177"/>
                  </a:lnTo>
                  <a:lnTo>
                    <a:pt x="19822" y="18332"/>
                  </a:lnTo>
                  <a:cubicBezTo>
                    <a:pt x="20147" y="17945"/>
                    <a:pt x="20597" y="17479"/>
                    <a:pt x="21016" y="17045"/>
                  </a:cubicBezTo>
                  <a:cubicBezTo>
                    <a:pt x="21450" y="16549"/>
                    <a:pt x="21869" y="16084"/>
                    <a:pt x="22086" y="15835"/>
                  </a:cubicBezTo>
                  <a:cubicBezTo>
                    <a:pt x="22226" y="15680"/>
                    <a:pt x="22365" y="15541"/>
                    <a:pt x="22505" y="15370"/>
                  </a:cubicBezTo>
                  <a:cubicBezTo>
                    <a:pt x="22660" y="15199"/>
                    <a:pt x="22815" y="15013"/>
                    <a:pt x="22970" y="14827"/>
                  </a:cubicBezTo>
                  <a:cubicBezTo>
                    <a:pt x="23249" y="14502"/>
                    <a:pt x="23544" y="14160"/>
                    <a:pt x="23839" y="13804"/>
                  </a:cubicBezTo>
                  <a:cubicBezTo>
                    <a:pt x="24273" y="13261"/>
                    <a:pt x="24707" y="12687"/>
                    <a:pt x="25048" y="12098"/>
                  </a:cubicBezTo>
                  <a:cubicBezTo>
                    <a:pt x="25048" y="12098"/>
                    <a:pt x="25219" y="11942"/>
                    <a:pt x="25390" y="11803"/>
                  </a:cubicBezTo>
                  <a:cubicBezTo>
                    <a:pt x="25560" y="11648"/>
                    <a:pt x="25731" y="11493"/>
                    <a:pt x="25731" y="11493"/>
                  </a:cubicBezTo>
                  <a:lnTo>
                    <a:pt x="25793" y="11369"/>
                  </a:lnTo>
                  <a:cubicBezTo>
                    <a:pt x="25793" y="11369"/>
                    <a:pt x="25421" y="10702"/>
                    <a:pt x="24862" y="10205"/>
                  </a:cubicBezTo>
                  <a:cubicBezTo>
                    <a:pt x="24499" y="9872"/>
                    <a:pt x="24056" y="9611"/>
                    <a:pt x="23599" y="9611"/>
                  </a:cubicBezTo>
                  <a:cubicBezTo>
                    <a:pt x="23354" y="9611"/>
                    <a:pt x="23105" y="9686"/>
                    <a:pt x="22862" y="9864"/>
                  </a:cubicBezTo>
                  <a:lnTo>
                    <a:pt x="22815" y="9802"/>
                  </a:lnTo>
                  <a:cubicBezTo>
                    <a:pt x="22815" y="9802"/>
                    <a:pt x="22768" y="9880"/>
                    <a:pt x="22737" y="9942"/>
                  </a:cubicBezTo>
                  <a:cubicBezTo>
                    <a:pt x="22691" y="10019"/>
                    <a:pt x="22644" y="10081"/>
                    <a:pt x="22644" y="10081"/>
                  </a:cubicBezTo>
                  <a:cubicBezTo>
                    <a:pt x="22419" y="10346"/>
                    <a:pt x="22364" y="10532"/>
                    <a:pt x="22323" y="10532"/>
                  </a:cubicBezTo>
                  <a:cubicBezTo>
                    <a:pt x="22316" y="10532"/>
                    <a:pt x="22310" y="10527"/>
                    <a:pt x="22303" y="10516"/>
                  </a:cubicBezTo>
                  <a:lnTo>
                    <a:pt x="22629" y="10081"/>
                  </a:lnTo>
                  <a:lnTo>
                    <a:pt x="22629" y="10081"/>
                  </a:lnTo>
                  <a:cubicBezTo>
                    <a:pt x="22542" y="10189"/>
                    <a:pt x="22501" y="10230"/>
                    <a:pt x="22486" y="10230"/>
                  </a:cubicBezTo>
                  <a:cubicBezTo>
                    <a:pt x="22458" y="10230"/>
                    <a:pt x="22521" y="10089"/>
                    <a:pt x="22551" y="9988"/>
                  </a:cubicBezTo>
                  <a:lnTo>
                    <a:pt x="22551" y="9988"/>
                  </a:lnTo>
                  <a:cubicBezTo>
                    <a:pt x="22458" y="10128"/>
                    <a:pt x="22350" y="10252"/>
                    <a:pt x="22257" y="10345"/>
                  </a:cubicBezTo>
                  <a:cubicBezTo>
                    <a:pt x="22253" y="10365"/>
                    <a:pt x="22255" y="10372"/>
                    <a:pt x="22261" y="10372"/>
                  </a:cubicBezTo>
                  <a:cubicBezTo>
                    <a:pt x="22279" y="10372"/>
                    <a:pt x="22331" y="10306"/>
                    <a:pt x="22365" y="10283"/>
                  </a:cubicBezTo>
                  <a:lnTo>
                    <a:pt x="22365" y="10283"/>
                  </a:lnTo>
                  <a:cubicBezTo>
                    <a:pt x="22257" y="10469"/>
                    <a:pt x="22148" y="10748"/>
                    <a:pt x="21977" y="10950"/>
                  </a:cubicBezTo>
                  <a:cubicBezTo>
                    <a:pt x="21884" y="11072"/>
                    <a:pt x="21844" y="11094"/>
                    <a:pt x="21814" y="11094"/>
                  </a:cubicBezTo>
                  <a:cubicBezTo>
                    <a:pt x="21797" y="11094"/>
                    <a:pt x="21783" y="11087"/>
                    <a:pt x="21766" y="11087"/>
                  </a:cubicBezTo>
                  <a:cubicBezTo>
                    <a:pt x="21732" y="11087"/>
                    <a:pt x="21682" y="11114"/>
                    <a:pt x="21559" y="11276"/>
                  </a:cubicBezTo>
                  <a:lnTo>
                    <a:pt x="21218" y="11725"/>
                  </a:lnTo>
                  <a:lnTo>
                    <a:pt x="21031" y="11958"/>
                  </a:lnTo>
                  <a:lnTo>
                    <a:pt x="20938" y="12067"/>
                  </a:lnTo>
                  <a:lnTo>
                    <a:pt x="20923" y="12067"/>
                  </a:lnTo>
                  <a:cubicBezTo>
                    <a:pt x="20892" y="12098"/>
                    <a:pt x="20876" y="12113"/>
                    <a:pt x="20845" y="12129"/>
                  </a:cubicBezTo>
                  <a:cubicBezTo>
                    <a:pt x="20799" y="12160"/>
                    <a:pt x="20752" y="12160"/>
                    <a:pt x="20721" y="12175"/>
                  </a:cubicBezTo>
                  <a:cubicBezTo>
                    <a:pt x="20690" y="12175"/>
                    <a:pt x="20659" y="12206"/>
                    <a:pt x="20628" y="12237"/>
                  </a:cubicBezTo>
                  <a:cubicBezTo>
                    <a:pt x="20644" y="12206"/>
                    <a:pt x="20644" y="12191"/>
                    <a:pt x="20659" y="12175"/>
                  </a:cubicBezTo>
                  <a:cubicBezTo>
                    <a:pt x="20659" y="12160"/>
                    <a:pt x="20675" y="12144"/>
                    <a:pt x="20690" y="12113"/>
                  </a:cubicBezTo>
                  <a:lnTo>
                    <a:pt x="20675" y="12113"/>
                  </a:lnTo>
                  <a:cubicBezTo>
                    <a:pt x="20663" y="12131"/>
                    <a:pt x="20658" y="12135"/>
                    <a:pt x="20654" y="12135"/>
                  </a:cubicBezTo>
                  <a:cubicBezTo>
                    <a:pt x="20651" y="12135"/>
                    <a:pt x="20650" y="12133"/>
                    <a:pt x="20646" y="12133"/>
                  </a:cubicBezTo>
                  <a:cubicBezTo>
                    <a:pt x="20642" y="12133"/>
                    <a:pt x="20637" y="12135"/>
                    <a:pt x="20628" y="12144"/>
                  </a:cubicBezTo>
                  <a:cubicBezTo>
                    <a:pt x="20649" y="12109"/>
                    <a:pt x="20671" y="12073"/>
                    <a:pt x="20692" y="12039"/>
                  </a:cubicBezTo>
                  <a:lnTo>
                    <a:pt x="20692" y="12039"/>
                  </a:lnTo>
                  <a:cubicBezTo>
                    <a:pt x="20691" y="12044"/>
                    <a:pt x="20690" y="12048"/>
                    <a:pt x="20690" y="12051"/>
                  </a:cubicBezTo>
                  <a:cubicBezTo>
                    <a:pt x="20690" y="12067"/>
                    <a:pt x="20690" y="12082"/>
                    <a:pt x="20690" y="12098"/>
                  </a:cubicBezTo>
                  <a:cubicBezTo>
                    <a:pt x="20690" y="12077"/>
                    <a:pt x="20692" y="12056"/>
                    <a:pt x="20694" y="12036"/>
                  </a:cubicBezTo>
                  <a:lnTo>
                    <a:pt x="20694" y="12036"/>
                  </a:lnTo>
                  <a:cubicBezTo>
                    <a:pt x="20719" y="11997"/>
                    <a:pt x="20743" y="11960"/>
                    <a:pt x="20768" y="11927"/>
                  </a:cubicBezTo>
                  <a:lnTo>
                    <a:pt x="20768" y="11927"/>
                  </a:lnTo>
                  <a:cubicBezTo>
                    <a:pt x="20737" y="11958"/>
                    <a:pt x="20721" y="11973"/>
                    <a:pt x="20721" y="11989"/>
                  </a:cubicBezTo>
                  <a:cubicBezTo>
                    <a:pt x="20706" y="11989"/>
                    <a:pt x="20706" y="11973"/>
                    <a:pt x="20706" y="11973"/>
                  </a:cubicBezTo>
                  <a:cubicBezTo>
                    <a:pt x="20706" y="11993"/>
                    <a:pt x="20700" y="12012"/>
                    <a:pt x="20695" y="12027"/>
                  </a:cubicBezTo>
                  <a:lnTo>
                    <a:pt x="20695" y="12027"/>
                  </a:lnTo>
                  <a:cubicBezTo>
                    <a:pt x="20700" y="11990"/>
                    <a:pt x="20706" y="11956"/>
                    <a:pt x="20706" y="11927"/>
                  </a:cubicBezTo>
                  <a:cubicBezTo>
                    <a:pt x="20737" y="11493"/>
                    <a:pt x="20752" y="11183"/>
                    <a:pt x="20768" y="11151"/>
                  </a:cubicBezTo>
                  <a:lnTo>
                    <a:pt x="20628" y="11074"/>
                  </a:lnTo>
                  <a:cubicBezTo>
                    <a:pt x="20737" y="9507"/>
                    <a:pt x="20830" y="10562"/>
                    <a:pt x="20892" y="9089"/>
                  </a:cubicBezTo>
                  <a:cubicBezTo>
                    <a:pt x="20845" y="8980"/>
                    <a:pt x="20845" y="8794"/>
                    <a:pt x="20845" y="8577"/>
                  </a:cubicBezTo>
                  <a:cubicBezTo>
                    <a:pt x="20845" y="8360"/>
                    <a:pt x="20876" y="8112"/>
                    <a:pt x="20892" y="7848"/>
                  </a:cubicBezTo>
                  <a:cubicBezTo>
                    <a:pt x="20706" y="7646"/>
                    <a:pt x="20520" y="7445"/>
                    <a:pt x="20396" y="7414"/>
                  </a:cubicBezTo>
                  <a:cubicBezTo>
                    <a:pt x="20411" y="7398"/>
                    <a:pt x="20194" y="7212"/>
                    <a:pt x="20240" y="7166"/>
                  </a:cubicBezTo>
                  <a:lnTo>
                    <a:pt x="20240" y="7166"/>
                  </a:lnTo>
                  <a:cubicBezTo>
                    <a:pt x="20231" y="7168"/>
                    <a:pt x="20221" y="7169"/>
                    <a:pt x="20211" y="7169"/>
                  </a:cubicBezTo>
                  <a:cubicBezTo>
                    <a:pt x="20085" y="7169"/>
                    <a:pt x="19980" y="6988"/>
                    <a:pt x="19822" y="6902"/>
                  </a:cubicBezTo>
                  <a:cubicBezTo>
                    <a:pt x="19812" y="6897"/>
                    <a:pt x="19806" y="6895"/>
                    <a:pt x="19803" y="6895"/>
                  </a:cubicBezTo>
                  <a:cubicBezTo>
                    <a:pt x="19787" y="6895"/>
                    <a:pt x="19855" y="6956"/>
                    <a:pt x="19868" y="6995"/>
                  </a:cubicBezTo>
                  <a:cubicBezTo>
                    <a:pt x="19868" y="6995"/>
                    <a:pt x="19791" y="6933"/>
                    <a:pt x="19713" y="6871"/>
                  </a:cubicBezTo>
                  <a:cubicBezTo>
                    <a:pt x="19620" y="6809"/>
                    <a:pt x="19542" y="6731"/>
                    <a:pt x="19542" y="6731"/>
                  </a:cubicBezTo>
                  <a:cubicBezTo>
                    <a:pt x="19475" y="6655"/>
                    <a:pt x="19444" y="6602"/>
                    <a:pt x="19462" y="6602"/>
                  </a:cubicBezTo>
                  <a:cubicBezTo>
                    <a:pt x="19474" y="6602"/>
                    <a:pt x="19505" y="6622"/>
                    <a:pt x="19558" y="6669"/>
                  </a:cubicBezTo>
                  <a:cubicBezTo>
                    <a:pt x="19449" y="6561"/>
                    <a:pt x="19279" y="6468"/>
                    <a:pt x="19062" y="6312"/>
                  </a:cubicBezTo>
                  <a:cubicBezTo>
                    <a:pt x="18798" y="6126"/>
                    <a:pt x="18488" y="5894"/>
                    <a:pt x="18131" y="5661"/>
                  </a:cubicBezTo>
                  <a:cubicBezTo>
                    <a:pt x="17712" y="5832"/>
                    <a:pt x="17247" y="6095"/>
                    <a:pt x="16766" y="6344"/>
                  </a:cubicBezTo>
                  <a:cubicBezTo>
                    <a:pt x="16254" y="6685"/>
                    <a:pt x="15743" y="6995"/>
                    <a:pt x="15200" y="7460"/>
                  </a:cubicBezTo>
                  <a:cubicBezTo>
                    <a:pt x="14936" y="7677"/>
                    <a:pt x="14657" y="7879"/>
                    <a:pt x="14409" y="8112"/>
                  </a:cubicBezTo>
                  <a:lnTo>
                    <a:pt x="13649" y="8779"/>
                  </a:lnTo>
                  <a:cubicBezTo>
                    <a:pt x="13385" y="9011"/>
                    <a:pt x="13122" y="9244"/>
                    <a:pt x="12873" y="9461"/>
                  </a:cubicBezTo>
                  <a:cubicBezTo>
                    <a:pt x="12625" y="9694"/>
                    <a:pt x="12393" y="9880"/>
                    <a:pt x="12175" y="10066"/>
                  </a:cubicBezTo>
                  <a:cubicBezTo>
                    <a:pt x="12051" y="10143"/>
                    <a:pt x="11958" y="10236"/>
                    <a:pt x="11865" y="10298"/>
                  </a:cubicBezTo>
                  <a:cubicBezTo>
                    <a:pt x="11850" y="10314"/>
                    <a:pt x="11850" y="10314"/>
                    <a:pt x="11850" y="10329"/>
                  </a:cubicBezTo>
                  <a:cubicBezTo>
                    <a:pt x="11850" y="10423"/>
                    <a:pt x="11865" y="10361"/>
                    <a:pt x="11896" y="10485"/>
                  </a:cubicBezTo>
                  <a:cubicBezTo>
                    <a:pt x="11889" y="10531"/>
                    <a:pt x="11877" y="10531"/>
                    <a:pt x="11867" y="10531"/>
                  </a:cubicBezTo>
                  <a:cubicBezTo>
                    <a:pt x="11857" y="10531"/>
                    <a:pt x="11850" y="10531"/>
                    <a:pt x="11850" y="10578"/>
                  </a:cubicBezTo>
                  <a:cubicBezTo>
                    <a:pt x="11834" y="10392"/>
                    <a:pt x="11803" y="10485"/>
                    <a:pt x="11819" y="10392"/>
                  </a:cubicBezTo>
                  <a:cubicBezTo>
                    <a:pt x="11819" y="10376"/>
                    <a:pt x="11834" y="10345"/>
                    <a:pt x="11850" y="10283"/>
                  </a:cubicBezTo>
                  <a:lnTo>
                    <a:pt x="11850" y="10283"/>
                  </a:lnTo>
                  <a:lnTo>
                    <a:pt x="11788" y="10454"/>
                  </a:lnTo>
                  <a:lnTo>
                    <a:pt x="11819" y="10345"/>
                  </a:lnTo>
                  <a:lnTo>
                    <a:pt x="11819" y="10345"/>
                  </a:lnTo>
                  <a:cubicBezTo>
                    <a:pt x="11803" y="10392"/>
                    <a:pt x="11772" y="10438"/>
                    <a:pt x="11757" y="10438"/>
                  </a:cubicBezTo>
                  <a:cubicBezTo>
                    <a:pt x="11750" y="10445"/>
                    <a:pt x="11746" y="10448"/>
                    <a:pt x="11744" y="10448"/>
                  </a:cubicBezTo>
                  <a:cubicBezTo>
                    <a:pt x="11739" y="10448"/>
                    <a:pt x="11760" y="10409"/>
                    <a:pt x="11772" y="10361"/>
                  </a:cubicBezTo>
                  <a:lnTo>
                    <a:pt x="11772" y="10361"/>
                  </a:lnTo>
                  <a:cubicBezTo>
                    <a:pt x="11753" y="10373"/>
                    <a:pt x="11720" y="10381"/>
                    <a:pt x="11693" y="10381"/>
                  </a:cubicBezTo>
                  <a:cubicBezTo>
                    <a:pt x="11659" y="10381"/>
                    <a:pt x="11634" y="10369"/>
                    <a:pt x="11653" y="10342"/>
                  </a:cubicBezTo>
                  <a:lnTo>
                    <a:pt x="11653" y="10342"/>
                  </a:lnTo>
                  <a:cubicBezTo>
                    <a:pt x="11637" y="10353"/>
                    <a:pt x="11605" y="10365"/>
                    <a:pt x="11585" y="10365"/>
                  </a:cubicBezTo>
                  <a:cubicBezTo>
                    <a:pt x="11579" y="10365"/>
                    <a:pt x="11574" y="10363"/>
                    <a:pt x="11571" y="10361"/>
                  </a:cubicBezTo>
                  <a:cubicBezTo>
                    <a:pt x="11617" y="10345"/>
                    <a:pt x="11602" y="10345"/>
                    <a:pt x="11586" y="10314"/>
                  </a:cubicBezTo>
                  <a:cubicBezTo>
                    <a:pt x="11571" y="10283"/>
                    <a:pt x="11555" y="10252"/>
                    <a:pt x="11602" y="10252"/>
                  </a:cubicBezTo>
                  <a:cubicBezTo>
                    <a:pt x="11602" y="10236"/>
                    <a:pt x="11602" y="10221"/>
                    <a:pt x="11602" y="10190"/>
                  </a:cubicBezTo>
                  <a:cubicBezTo>
                    <a:pt x="11617" y="10112"/>
                    <a:pt x="11617" y="10019"/>
                    <a:pt x="11633" y="9942"/>
                  </a:cubicBezTo>
                  <a:cubicBezTo>
                    <a:pt x="11633" y="9814"/>
                    <a:pt x="11624" y="9721"/>
                    <a:pt x="11587" y="9721"/>
                  </a:cubicBezTo>
                  <a:cubicBezTo>
                    <a:pt x="11575" y="9721"/>
                    <a:pt x="11559" y="9732"/>
                    <a:pt x="11540" y="9756"/>
                  </a:cubicBezTo>
                  <a:cubicBezTo>
                    <a:pt x="11599" y="9684"/>
                    <a:pt x="11686" y="9330"/>
                    <a:pt x="11723" y="9330"/>
                  </a:cubicBezTo>
                  <a:cubicBezTo>
                    <a:pt x="11734" y="9330"/>
                    <a:pt x="11741" y="9362"/>
                    <a:pt x="11741" y="9445"/>
                  </a:cubicBezTo>
                  <a:cubicBezTo>
                    <a:pt x="11788" y="9244"/>
                    <a:pt x="11834" y="9058"/>
                    <a:pt x="11834" y="8918"/>
                  </a:cubicBezTo>
                  <a:lnTo>
                    <a:pt x="11834" y="8918"/>
                  </a:lnTo>
                  <a:lnTo>
                    <a:pt x="11741" y="9166"/>
                  </a:lnTo>
                  <a:cubicBezTo>
                    <a:pt x="11850" y="8484"/>
                    <a:pt x="12020" y="8143"/>
                    <a:pt x="12005" y="7662"/>
                  </a:cubicBezTo>
                  <a:lnTo>
                    <a:pt x="12005" y="7662"/>
                  </a:lnTo>
                  <a:lnTo>
                    <a:pt x="11896" y="7910"/>
                  </a:lnTo>
                  <a:cubicBezTo>
                    <a:pt x="11974" y="7491"/>
                    <a:pt x="12051" y="7150"/>
                    <a:pt x="12206" y="7010"/>
                  </a:cubicBezTo>
                  <a:lnTo>
                    <a:pt x="12206" y="7010"/>
                  </a:lnTo>
                  <a:lnTo>
                    <a:pt x="12160" y="7445"/>
                  </a:lnTo>
                  <a:cubicBezTo>
                    <a:pt x="12300" y="6747"/>
                    <a:pt x="12377" y="6328"/>
                    <a:pt x="12439" y="5708"/>
                  </a:cubicBezTo>
                  <a:lnTo>
                    <a:pt x="12439" y="5708"/>
                  </a:lnTo>
                  <a:lnTo>
                    <a:pt x="12393" y="5925"/>
                  </a:lnTo>
                  <a:cubicBezTo>
                    <a:pt x="12393" y="5615"/>
                    <a:pt x="12517" y="4855"/>
                    <a:pt x="12579" y="3924"/>
                  </a:cubicBezTo>
                  <a:lnTo>
                    <a:pt x="9585" y="2699"/>
                  </a:lnTo>
                  <a:cubicBezTo>
                    <a:pt x="8794" y="3877"/>
                    <a:pt x="7848" y="5227"/>
                    <a:pt x="7662" y="5599"/>
                  </a:cubicBezTo>
                  <a:lnTo>
                    <a:pt x="7941" y="5413"/>
                  </a:lnTo>
                  <a:lnTo>
                    <a:pt x="7634" y="5919"/>
                  </a:lnTo>
                  <a:lnTo>
                    <a:pt x="7634" y="5919"/>
                  </a:lnTo>
                  <a:cubicBezTo>
                    <a:pt x="7668" y="5851"/>
                    <a:pt x="7576" y="5567"/>
                    <a:pt x="7603" y="5491"/>
                  </a:cubicBezTo>
                  <a:lnTo>
                    <a:pt x="7603" y="5491"/>
                  </a:lnTo>
                  <a:cubicBezTo>
                    <a:pt x="7331" y="5843"/>
                    <a:pt x="6656" y="6682"/>
                    <a:pt x="5801" y="7507"/>
                  </a:cubicBezTo>
                  <a:cubicBezTo>
                    <a:pt x="5584" y="7724"/>
                    <a:pt x="5351" y="7925"/>
                    <a:pt x="5103" y="8127"/>
                  </a:cubicBezTo>
                  <a:lnTo>
                    <a:pt x="4746" y="8422"/>
                  </a:lnTo>
                  <a:cubicBezTo>
                    <a:pt x="4684" y="8468"/>
                    <a:pt x="4622" y="8515"/>
                    <a:pt x="4560" y="8546"/>
                  </a:cubicBezTo>
                  <a:lnTo>
                    <a:pt x="4467" y="8623"/>
                  </a:lnTo>
                  <a:cubicBezTo>
                    <a:pt x="4312" y="8732"/>
                    <a:pt x="4126" y="8841"/>
                    <a:pt x="3955" y="8903"/>
                  </a:cubicBezTo>
                  <a:cubicBezTo>
                    <a:pt x="3893" y="8934"/>
                    <a:pt x="3831" y="8965"/>
                    <a:pt x="3769" y="8980"/>
                  </a:cubicBezTo>
                  <a:cubicBezTo>
                    <a:pt x="3738" y="8996"/>
                    <a:pt x="3707" y="8996"/>
                    <a:pt x="3676" y="9011"/>
                  </a:cubicBezTo>
                  <a:lnTo>
                    <a:pt x="3645" y="9027"/>
                  </a:lnTo>
                  <a:lnTo>
                    <a:pt x="3614" y="9027"/>
                  </a:lnTo>
                  <a:lnTo>
                    <a:pt x="3614" y="8996"/>
                  </a:lnTo>
                  <a:cubicBezTo>
                    <a:pt x="3599" y="8887"/>
                    <a:pt x="3599" y="8794"/>
                    <a:pt x="3599" y="8748"/>
                  </a:cubicBezTo>
                  <a:cubicBezTo>
                    <a:pt x="3630" y="8546"/>
                    <a:pt x="3754" y="8561"/>
                    <a:pt x="3769" y="8530"/>
                  </a:cubicBezTo>
                  <a:cubicBezTo>
                    <a:pt x="3738" y="8499"/>
                    <a:pt x="3723" y="8499"/>
                    <a:pt x="3707" y="8499"/>
                  </a:cubicBezTo>
                  <a:cubicBezTo>
                    <a:pt x="3695" y="8506"/>
                    <a:pt x="3682" y="8512"/>
                    <a:pt x="3671" y="8512"/>
                  </a:cubicBezTo>
                  <a:cubicBezTo>
                    <a:pt x="3656" y="8512"/>
                    <a:pt x="3645" y="8499"/>
                    <a:pt x="3645" y="8453"/>
                  </a:cubicBezTo>
                  <a:cubicBezTo>
                    <a:pt x="3661" y="8406"/>
                    <a:pt x="3723" y="8406"/>
                    <a:pt x="3738" y="8406"/>
                  </a:cubicBezTo>
                  <a:cubicBezTo>
                    <a:pt x="3724" y="8379"/>
                    <a:pt x="3748" y="8326"/>
                    <a:pt x="3720" y="8326"/>
                  </a:cubicBezTo>
                  <a:cubicBezTo>
                    <a:pt x="3716" y="8326"/>
                    <a:pt x="3712" y="8327"/>
                    <a:pt x="3707" y="8329"/>
                  </a:cubicBezTo>
                  <a:cubicBezTo>
                    <a:pt x="3676" y="8406"/>
                    <a:pt x="3552" y="8468"/>
                    <a:pt x="3475" y="8561"/>
                  </a:cubicBezTo>
                  <a:lnTo>
                    <a:pt x="3490" y="8344"/>
                  </a:lnTo>
                  <a:lnTo>
                    <a:pt x="3568" y="8313"/>
                  </a:lnTo>
                  <a:cubicBezTo>
                    <a:pt x="3568" y="8298"/>
                    <a:pt x="3506" y="8298"/>
                    <a:pt x="3459" y="8251"/>
                  </a:cubicBezTo>
                  <a:cubicBezTo>
                    <a:pt x="3428" y="8236"/>
                    <a:pt x="3397" y="8220"/>
                    <a:pt x="3397" y="8174"/>
                  </a:cubicBezTo>
                  <a:cubicBezTo>
                    <a:pt x="3381" y="8143"/>
                    <a:pt x="3381" y="8127"/>
                    <a:pt x="3381" y="8096"/>
                  </a:cubicBezTo>
                  <a:cubicBezTo>
                    <a:pt x="3381" y="8065"/>
                    <a:pt x="3381" y="8065"/>
                    <a:pt x="3381" y="7972"/>
                  </a:cubicBezTo>
                  <a:cubicBezTo>
                    <a:pt x="3413" y="7476"/>
                    <a:pt x="3428" y="6948"/>
                    <a:pt x="3475" y="6421"/>
                  </a:cubicBezTo>
                  <a:cubicBezTo>
                    <a:pt x="3490" y="6157"/>
                    <a:pt x="3506" y="5894"/>
                    <a:pt x="3521" y="5630"/>
                  </a:cubicBezTo>
                  <a:cubicBezTo>
                    <a:pt x="3552" y="5366"/>
                    <a:pt x="3583" y="5087"/>
                    <a:pt x="3599" y="4839"/>
                  </a:cubicBezTo>
                  <a:cubicBezTo>
                    <a:pt x="3645" y="4855"/>
                    <a:pt x="3661" y="5072"/>
                    <a:pt x="3661" y="5304"/>
                  </a:cubicBezTo>
                  <a:cubicBezTo>
                    <a:pt x="3676" y="5165"/>
                    <a:pt x="3692" y="4948"/>
                    <a:pt x="3738" y="4824"/>
                  </a:cubicBezTo>
                  <a:lnTo>
                    <a:pt x="3738" y="4824"/>
                  </a:lnTo>
                  <a:cubicBezTo>
                    <a:pt x="3721" y="4862"/>
                    <a:pt x="3709" y="4878"/>
                    <a:pt x="3701" y="4878"/>
                  </a:cubicBezTo>
                  <a:cubicBezTo>
                    <a:pt x="3662" y="4878"/>
                    <a:pt x="3698" y="4538"/>
                    <a:pt x="3678" y="4538"/>
                  </a:cubicBezTo>
                  <a:cubicBezTo>
                    <a:pt x="3674" y="4538"/>
                    <a:pt x="3669" y="4549"/>
                    <a:pt x="3661" y="4575"/>
                  </a:cubicBezTo>
                  <a:cubicBezTo>
                    <a:pt x="3552" y="3784"/>
                    <a:pt x="3831" y="2807"/>
                    <a:pt x="3769" y="2094"/>
                  </a:cubicBezTo>
                  <a:cubicBezTo>
                    <a:pt x="3676" y="2047"/>
                    <a:pt x="2978" y="1629"/>
                    <a:pt x="2265" y="1210"/>
                  </a:cubicBezTo>
                  <a:cubicBezTo>
                    <a:pt x="1551" y="791"/>
                    <a:pt x="822" y="450"/>
                    <a:pt x="714" y="450"/>
                  </a:cubicBezTo>
                  <a:cubicBezTo>
                    <a:pt x="729" y="248"/>
                    <a:pt x="745" y="62"/>
                    <a:pt x="760" y="0"/>
                  </a:cubicBezTo>
                  <a:close/>
                  <a:moveTo>
                    <a:pt x="17802" y="18590"/>
                  </a:moveTo>
                  <a:cubicBezTo>
                    <a:pt x="17798" y="18592"/>
                    <a:pt x="17799" y="18594"/>
                    <a:pt x="17805" y="18596"/>
                  </a:cubicBezTo>
                  <a:cubicBezTo>
                    <a:pt x="17804" y="18594"/>
                    <a:pt x="17803" y="18592"/>
                    <a:pt x="17802" y="18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62" name="Google Shape;5362;p30"/>
            <p:cNvGrpSpPr/>
            <p:nvPr/>
          </p:nvGrpSpPr>
          <p:grpSpPr>
            <a:xfrm rot="10800000" flipH="1">
              <a:off x="185500" y="-12"/>
              <a:ext cx="632450" cy="714300"/>
              <a:chOff x="1431000" y="1568225"/>
              <a:chExt cx="632450" cy="714300"/>
            </a:xfrm>
          </p:grpSpPr>
          <p:sp>
            <p:nvSpPr>
              <p:cNvPr id="5363" name="Google Shape;5363;p30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30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30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30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30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30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30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30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30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30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73" name="Google Shape;5373;p30"/>
            <p:cNvSpPr/>
            <p:nvPr/>
          </p:nvSpPr>
          <p:spPr>
            <a:xfrm rot="10800000" flipH="1">
              <a:off x="8063813" y="278925"/>
              <a:ext cx="842600" cy="532850"/>
            </a:xfrm>
            <a:custGeom>
              <a:avLst/>
              <a:gdLst/>
              <a:ahLst/>
              <a:cxnLst/>
              <a:rect l="l" t="t" r="r" b="b"/>
              <a:pathLst>
                <a:path w="33704" h="21314" extrusionOk="0">
                  <a:moveTo>
                    <a:pt x="29214" y="5195"/>
                  </a:moveTo>
                  <a:lnTo>
                    <a:pt x="29214" y="5195"/>
                  </a:lnTo>
                  <a:cubicBezTo>
                    <a:pt x="29217" y="5199"/>
                    <a:pt x="29219" y="5202"/>
                    <a:pt x="29222" y="5205"/>
                  </a:cubicBezTo>
                  <a:lnTo>
                    <a:pt x="29222" y="5205"/>
                  </a:lnTo>
                  <a:cubicBezTo>
                    <a:pt x="29221" y="5203"/>
                    <a:pt x="29221" y="5201"/>
                    <a:pt x="29221" y="5199"/>
                  </a:cubicBezTo>
                  <a:cubicBezTo>
                    <a:pt x="29219" y="5198"/>
                    <a:pt x="29217" y="5197"/>
                    <a:pt x="29214" y="5195"/>
                  </a:cubicBezTo>
                  <a:close/>
                  <a:moveTo>
                    <a:pt x="29222" y="5205"/>
                  </a:moveTo>
                  <a:lnTo>
                    <a:pt x="29222" y="5205"/>
                  </a:lnTo>
                  <a:cubicBezTo>
                    <a:pt x="29225" y="5219"/>
                    <a:pt x="29239" y="5232"/>
                    <a:pt x="29252" y="5246"/>
                  </a:cubicBezTo>
                  <a:cubicBezTo>
                    <a:pt x="29242" y="5232"/>
                    <a:pt x="29232" y="5219"/>
                    <a:pt x="29222" y="5205"/>
                  </a:cubicBezTo>
                  <a:close/>
                  <a:moveTo>
                    <a:pt x="11137" y="9433"/>
                  </a:moveTo>
                  <a:cubicBezTo>
                    <a:pt x="11134" y="9439"/>
                    <a:pt x="11135" y="9446"/>
                    <a:pt x="11137" y="9455"/>
                  </a:cubicBezTo>
                  <a:lnTo>
                    <a:pt x="11137" y="9455"/>
                  </a:lnTo>
                  <a:cubicBezTo>
                    <a:pt x="11137" y="9447"/>
                    <a:pt x="11137" y="9440"/>
                    <a:pt x="11137" y="9433"/>
                  </a:cubicBezTo>
                  <a:close/>
                  <a:moveTo>
                    <a:pt x="31726" y="13912"/>
                  </a:moveTo>
                  <a:lnTo>
                    <a:pt x="31726" y="13912"/>
                  </a:lnTo>
                  <a:cubicBezTo>
                    <a:pt x="31723" y="13917"/>
                    <a:pt x="31723" y="13919"/>
                    <a:pt x="31725" y="13919"/>
                  </a:cubicBezTo>
                  <a:cubicBezTo>
                    <a:pt x="31727" y="13919"/>
                    <a:pt x="31729" y="13918"/>
                    <a:pt x="31734" y="13915"/>
                  </a:cubicBezTo>
                  <a:cubicBezTo>
                    <a:pt x="31731" y="13914"/>
                    <a:pt x="31729" y="13913"/>
                    <a:pt x="31726" y="13912"/>
                  </a:cubicBezTo>
                  <a:close/>
                  <a:moveTo>
                    <a:pt x="31619" y="1"/>
                  </a:moveTo>
                  <a:cubicBezTo>
                    <a:pt x="30703" y="1"/>
                    <a:pt x="29782" y="290"/>
                    <a:pt x="29547" y="1306"/>
                  </a:cubicBezTo>
                  <a:lnTo>
                    <a:pt x="29454" y="1291"/>
                  </a:lnTo>
                  <a:lnTo>
                    <a:pt x="29454" y="1291"/>
                  </a:lnTo>
                  <a:cubicBezTo>
                    <a:pt x="29454" y="1291"/>
                    <a:pt x="29469" y="1384"/>
                    <a:pt x="29485" y="1492"/>
                  </a:cubicBezTo>
                  <a:cubicBezTo>
                    <a:pt x="29500" y="1601"/>
                    <a:pt x="29516" y="1694"/>
                    <a:pt x="29516" y="1694"/>
                  </a:cubicBezTo>
                  <a:cubicBezTo>
                    <a:pt x="29501" y="2189"/>
                    <a:pt x="29631" y="2408"/>
                    <a:pt x="29541" y="2408"/>
                  </a:cubicBezTo>
                  <a:cubicBezTo>
                    <a:pt x="29538" y="2408"/>
                    <a:pt x="29535" y="2408"/>
                    <a:pt x="29531" y="2407"/>
                  </a:cubicBezTo>
                  <a:lnTo>
                    <a:pt x="29485" y="1709"/>
                  </a:lnTo>
                  <a:lnTo>
                    <a:pt x="29485" y="1709"/>
                  </a:lnTo>
                  <a:cubicBezTo>
                    <a:pt x="29491" y="1909"/>
                    <a:pt x="29483" y="1979"/>
                    <a:pt x="29466" y="1979"/>
                  </a:cubicBezTo>
                  <a:cubicBezTo>
                    <a:pt x="29440" y="1979"/>
                    <a:pt x="29392" y="1807"/>
                    <a:pt x="29345" y="1694"/>
                  </a:cubicBezTo>
                  <a:lnTo>
                    <a:pt x="29345" y="1694"/>
                  </a:lnTo>
                  <a:cubicBezTo>
                    <a:pt x="29361" y="1895"/>
                    <a:pt x="29361" y="2097"/>
                    <a:pt x="29345" y="2268"/>
                  </a:cubicBezTo>
                  <a:cubicBezTo>
                    <a:pt x="29355" y="2291"/>
                    <a:pt x="29362" y="2301"/>
                    <a:pt x="29367" y="2301"/>
                  </a:cubicBezTo>
                  <a:cubicBezTo>
                    <a:pt x="29386" y="2301"/>
                    <a:pt x="29379" y="2173"/>
                    <a:pt x="29392" y="2113"/>
                  </a:cubicBezTo>
                  <a:cubicBezTo>
                    <a:pt x="29454" y="2376"/>
                    <a:pt x="29578" y="2749"/>
                    <a:pt x="29562" y="3090"/>
                  </a:cubicBezTo>
                  <a:cubicBezTo>
                    <a:pt x="29578" y="3602"/>
                    <a:pt x="29407" y="3136"/>
                    <a:pt x="29423" y="3741"/>
                  </a:cubicBezTo>
                  <a:lnTo>
                    <a:pt x="29454" y="4470"/>
                  </a:lnTo>
                  <a:lnTo>
                    <a:pt x="29454" y="4827"/>
                  </a:lnTo>
                  <a:lnTo>
                    <a:pt x="29454" y="5013"/>
                  </a:lnTo>
                  <a:lnTo>
                    <a:pt x="29454" y="5028"/>
                  </a:lnTo>
                  <a:cubicBezTo>
                    <a:pt x="29438" y="5075"/>
                    <a:pt x="29438" y="5106"/>
                    <a:pt x="29423" y="5153"/>
                  </a:cubicBezTo>
                  <a:cubicBezTo>
                    <a:pt x="29392" y="5230"/>
                    <a:pt x="29376" y="5261"/>
                    <a:pt x="29345" y="5292"/>
                  </a:cubicBezTo>
                  <a:cubicBezTo>
                    <a:pt x="29314" y="5323"/>
                    <a:pt x="29314" y="5385"/>
                    <a:pt x="29299" y="5432"/>
                  </a:cubicBezTo>
                  <a:cubicBezTo>
                    <a:pt x="29283" y="5401"/>
                    <a:pt x="29283" y="5370"/>
                    <a:pt x="29283" y="5354"/>
                  </a:cubicBezTo>
                  <a:cubicBezTo>
                    <a:pt x="29268" y="5339"/>
                    <a:pt x="29268" y="5308"/>
                    <a:pt x="29252" y="5261"/>
                  </a:cubicBezTo>
                  <a:lnTo>
                    <a:pt x="29252" y="5277"/>
                  </a:lnTo>
                  <a:cubicBezTo>
                    <a:pt x="29260" y="5315"/>
                    <a:pt x="29256" y="5319"/>
                    <a:pt x="29248" y="5319"/>
                  </a:cubicBezTo>
                  <a:cubicBezTo>
                    <a:pt x="29246" y="5319"/>
                    <a:pt x="29244" y="5319"/>
                    <a:pt x="29242" y="5319"/>
                  </a:cubicBezTo>
                  <a:cubicBezTo>
                    <a:pt x="29235" y="5319"/>
                    <a:pt x="29227" y="5321"/>
                    <a:pt x="29221" y="5339"/>
                  </a:cubicBezTo>
                  <a:cubicBezTo>
                    <a:pt x="29214" y="5289"/>
                    <a:pt x="29207" y="5236"/>
                    <a:pt x="29201" y="5185"/>
                  </a:cubicBezTo>
                  <a:lnTo>
                    <a:pt x="29201" y="5185"/>
                  </a:lnTo>
                  <a:cubicBezTo>
                    <a:pt x="29205" y="5189"/>
                    <a:pt x="29210" y="5192"/>
                    <a:pt x="29214" y="5195"/>
                  </a:cubicBezTo>
                  <a:lnTo>
                    <a:pt x="29214" y="5195"/>
                  </a:lnTo>
                  <a:cubicBezTo>
                    <a:pt x="29210" y="5189"/>
                    <a:pt x="29205" y="5182"/>
                    <a:pt x="29200" y="5176"/>
                  </a:cubicBezTo>
                  <a:lnTo>
                    <a:pt x="29200" y="5176"/>
                  </a:lnTo>
                  <a:cubicBezTo>
                    <a:pt x="29194" y="5120"/>
                    <a:pt x="29190" y="5068"/>
                    <a:pt x="29190" y="5028"/>
                  </a:cubicBezTo>
                  <a:cubicBezTo>
                    <a:pt x="29190" y="5075"/>
                    <a:pt x="29190" y="5106"/>
                    <a:pt x="29174" y="5121"/>
                  </a:cubicBezTo>
                  <a:lnTo>
                    <a:pt x="29160" y="5121"/>
                  </a:lnTo>
                  <a:cubicBezTo>
                    <a:pt x="29160" y="5121"/>
                    <a:pt x="29159" y="5120"/>
                    <a:pt x="29159" y="5120"/>
                  </a:cubicBezTo>
                  <a:lnTo>
                    <a:pt x="29159" y="5120"/>
                  </a:lnTo>
                  <a:cubicBezTo>
                    <a:pt x="29159" y="5108"/>
                    <a:pt x="29158" y="5106"/>
                    <a:pt x="29150" y="5106"/>
                  </a:cubicBezTo>
                  <a:lnTo>
                    <a:pt x="29150" y="5106"/>
                  </a:lnTo>
                  <a:cubicBezTo>
                    <a:pt x="29151" y="5108"/>
                    <a:pt x="29153" y="5111"/>
                    <a:pt x="29155" y="5114"/>
                  </a:cubicBezTo>
                  <a:lnTo>
                    <a:pt x="29155" y="5114"/>
                  </a:lnTo>
                  <a:cubicBezTo>
                    <a:pt x="29153" y="5111"/>
                    <a:pt x="29151" y="5109"/>
                    <a:pt x="29149" y="5106"/>
                  </a:cubicBezTo>
                  <a:lnTo>
                    <a:pt x="29149" y="5106"/>
                  </a:lnTo>
                  <a:cubicBezTo>
                    <a:pt x="29149" y="5106"/>
                    <a:pt x="29150" y="5106"/>
                    <a:pt x="29150" y="5106"/>
                  </a:cubicBezTo>
                  <a:lnTo>
                    <a:pt x="29150" y="5106"/>
                  </a:lnTo>
                  <a:cubicBezTo>
                    <a:pt x="29148" y="5104"/>
                    <a:pt x="29147" y="5103"/>
                    <a:pt x="29146" y="5101"/>
                  </a:cubicBezTo>
                  <a:lnTo>
                    <a:pt x="29146" y="5101"/>
                  </a:lnTo>
                  <a:cubicBezTo>
                    <a:pt x="29147" y="5103"/>
                    <a:pt x="29148" y="5104"/>
                    <a:pt x="29149" y="5106"/>
                  </a:cubicBezTo>
                  <a:lnTo>
                    <a:pt x="29149" y="5106"/>
                  </a:lnTo>
                  <a:cubicBezTo>
                    <a:pt x="29148" y="5106"/>
                    <a:pt x="29146" y="5106"/>
                    <a:pt x="29143" y="5106"/>
                  </a:cubicBezTo>
                  <a:lnTo>
                    <a:pt x="29143" y="5098"/>
                  </a:lnTo>
                  <a:lnTo>
                    <a:pt x="29143" y="5098"/>
                  </a:lnTo>
                  <a:cubicBezTo>
                    <a:pt x="29144" y="5099"/>
                    <a:pt x="29145" y="5100"/>
                    <a:pt x="29146" y="5101"/>
                  </a:cubicBezTo>
                  <a:lnTo>
                    <a:pt x="29146" y="5101"/>
                  </a:lnTo>
                  <a:cubicBezTo>
                    <a:pt x="29145" y="5100"/>
                    <a:pt x="29144" y="5099"/>
                    <a:pt x="29143" y="5098"/>
                  </a:cubicBezTo>
                  <a:lnTo>
                    <a:pt x="29143" y="5098"/>
                  </a:lnTo>
                  <a:lnTo>
                    <a:pt x="29143" y="5090"/>
                  </a:lnTo>
                  <a:cubicBezTo>
                    <a:pt x="29141" y="5090"/>
                    <a:pt x="29140" y="5090"/>
                    <a:pt x="29139" y="5091"/>
                  </a:cubicBezTo>
                  <a:lnTo>
                    <a:pt x="29139" y="5091"/>
                  </a:lnTo>
                  <a:cubicBezTo>
                    <a:pt x="29135" y="5085"/>
                    <a:pt x="29131" y="5080"/>
                    <a:pt x="29128" y="5075"/>
                  </a:cubicBezTo>
                  <a:cubicBezTo>
                    <a:pt x="28802" y="4625"/>
                    <a:pt x="28570" y="4299"/>
                    <a:pt x="28554" y="4268"/>
                  </a:cubicBezTo>
                  <a:lnTo>
                    <a:pt x="28352" y="4299"/>
                  </a:lnTo>
                  <a:cubicBezTo>
                    <a:pt x="27189" y="2686"/>
                    <a:pt x="28135" y="3648"/>
                    <a:pt x="26988" y="2159"/>
                  </a:cubicBezTo>
                  <a:cubicBezTo>
                    <a:pt x="26879" y="2082"/>
                    <a:pt x="26708" y="1911"/>
                    <a:pt x="26538" y="1694"/>
                  </a:cubicBezTo>
                  <a:cubicBezTo>
                    <a:pt x="26367" y="1477"/>
                    <a:pt x="26181" y="1213"/>
                    <a:pt x="25995" y="934"/>
                  </a:cubicBezTo>
                  <a:cubicBezTo>
                    <a:pt x="25792" y="915"/>
                    <a:pt x="25583" y="891"/>
                    <a:pt x="25415" y="891"/>
                  </a:cubicBezTo>
                  <a:cubicBezTo>
                    <a:pt x="25300" y="891"/>
                    <a:pt x="25205" y="903"/>
                    <a:pt x="25142" y="934"/>
                  </a:cubicBezTo>
                  <a:cubicBezTo>
                    <a:pt x="25157" y="903"/>
                    <a:pt x="24785" y="903"/>
                    <a:pt x="24801" y="825"/>
                  </a:cubicBezTo>
                  <a:lnTo>
                    <a:pt x="24801" y="825"/>
                  </a:lnTo>
                  <a:cubicBezTo>
                    <a:pt x="24747" y="879"/>
                    <a:pt x="24667" y="892"/>
                    <a:pt x="24575" y="892"/>
                  </a:cubicBezTo>
                  <a:cubicBezTo>
                    <a:pt x="24488" y="892"/>
                    <a:pt x="24391" y="881"/>
                    <a:pt x="24294" y="881"/>
                  </a:cubicBezTo>
                  <a:cubicBezTo>
                    <a:pt x="24256" y="881"/>
                    <a:pt x="24218" y="882"/>
                    <a:pt x="24180" y="887"/>
                  </a:cubicBezTo>
                  <a:cubicBezTo>
                    <a:pt x="24087" y="918"/>
                    <a:pt x="24242" y="918"/>
                    <a:pt x="24304" y="949"/>
                  </a:cubicBezTo>
                  <a:cubicBezTo>
                    <a:pt x="24304" y="949"/>
                    <a:pt x="24165" y="965"/>
                    <a:pt x="24041" y="965"/>
                  </a:cubicBezTo>
                  <a:lnTo>
                    <a:pt x="23777" y="965"/>
                  </a:lnTo>
                  <a:cubicBezTo>
                    <a:pt x="23560" y="918"/>
                    <a:pt x="23498" y="887"/>
                    <a:pt x="23731" y="887"/>
                  </a:cubicBezTo>
                  <a:cubicBezTo>
                    <a:pt x="23705" y="885"/>
                    <a:pt x="23679" y="884"/>
                    <a:pt x="23651" y="884"/>
                  </a:cubicBezTo>
                  <a:cubicBezTo>
                    <a:pt x="23475" y="884"/>
                    <a:pt x="23250" y="923"/>
                    <a:pt x="22955" y="949"/>
                  </a:cubicBezTo>
                  <a:cubicBezTo>
                    <a:pt x="22552" y="980"/>
                    <a:pt x="22056" y="1011"/>
                    <a:pt x="21513" y="1058"/>
                  </a:cubicBezTo>
                  <a:cubicBezTo>
                    <a:pt x="21249" y="1570"/>
                    <a:pt x="21016" y="2206"/>
                    <a:pt x="20737" y="2842"/>
                  </a:cubicBezTo>
                  <a:cubicBezTo>
                    <a:pt x="20536" y="3586"/>
                    <a:pt x="20287" y="4315"/>
                    <a:pt x="20132" y="5199"/>
                  </a:cubicBezTo>
                  <a:cubicBezTo>
                    <a:pt x="20039" y="5633"/>
                    <a:pt x="19946" y="6068"/>
                    <a:pt x="19900" y="6486"/>
                  </a:cubicBezTo>
                  <a:lnTo>
                    <a:pt x="19698" y="7743"/>
                  </a:lnTo>
                  <a:cubicBezTo>
                    <a:pt x="19636" y="8192"/>
                    <a:pt x="19574" y="8627"/>
                    <a:pt x="19496" y="9045"/>
                  </a:cubicBezTo>
                  <a:cubicBezTo>
                    <a:pt x="19434" y="9464"/>
                    <a:pt x="19357" y="9836"/>
                    <a:pt x="19295" y="10209"/>
                  </a:cubicBezTo>
                  <a:cubicBezTo>
                    <a:pt x="19264" y="10379"/>
                    <a:pt x="19233" y="10534"/>
                    <a:pt x="19202" y="10689"/>
                  </a:cubicBezTo>
                  <a:cubicBezTo>
                    <a:pt x="19202" y="10689"/>
                    <a:pt x="19202" y="10705"/>
                    <a:pt x="19202" y="10720"/>
                  </a:cubicBezTo>
                  <a:cubicBezTo>
                    <a:pt x="19295" y="10814"/>
                    <a:pt x="19233" y="10736"/>
                    <a:pt x="19388" y="10829"/>
                  </a:cubicBezTo>
                  <a:cubicBezTo>
                    <a:pt x="19450" y="10938"/>
                    <a:pt x="19341" y="10860"/>
                    <a:pt x="19403" y="10969"/>
                  </a:cubicBezTo>
                  <a:cubicBezTo>
                    <a:pt x="19248" y="10798"/>
                    <a:pt x="19295" y="10922"/>
                    <a:pt x="19233" y="10814"/>
                  </a:cubicBezTo>
                  <a:cubicBezTo>
                    <a:pt x="19217" y="10782"/>
                    <a:pt x="19202" y="10751"/>
                    <a:pt x="19171" y="10674"/>
                  </a:cubicBezTo>
                  <a:lnTo>
                    <a:pt x="19171" y="10674"/>
                  </a:lnTo>
                  <a:lnTo>
                    <a:pt x="19248" y="10891"/>
                  </a:lnTo>
                  <a:lnTo>
                    <a:pt x="19202" y="10767"/>
                  </a:lnTo>
                  <a:lnTo>
                    <a:pt x="19202" y="10767"/>
                  </a:lnTo>
                  <a:cubicBezTo>
                    <a:pt x="19217" y="10829"/>
                    <a:pt x="19217" y="10891"/>
                    <a:pt x="19202" y="10907"/>
                  </a:cubicBezTo>
                  <a:cubicBezTo>
                    <a:pt x="19202" y="10922"/>
                    <a:pt x="19202" y="10929"/>
                    <a:pt x="19201" y="10929"/>
                  </a:cubicBezTo>
                  <a:cubicBezTo>
                    <a:pt x="19200" y="10929"/>
                    <a:pt x="19194" y="10871"/>
                    <a:pt x="19171" y="10814"/>
                  </a:cubicBezTo>
                  <a:cubicBezTo>
                    <a:pt x="19171" y="10814"/>
                    <a:pt x="19155" y="10814"/>
                    <a:pt x="19155" y="10829"/>
                  </a:cubicBezTo>
                  <a:cubicBezTo>
                    <a:pt x="19145" y="10861"/>
                    <a:pt x="19090" y="10922"/>
                    <a:pt x="19057" y="10922"/>
                  </a:cubicBezTo>
                  <a:cubicBezTo>
                    <a:pt x="19042" y="10922"/>
                    <a:pt x="19031" y="10910"/>
                    <a:pt x="19031" y="10876"/>
                  </a:cubicBezTo>
                  <a:cubicBezTo>
                    <a:pt x="19031" y="10891"/>
                    <a:pt x="19000" y="10984"/>
                    <a:pt x="18954" y="10984"/>
                  </a:cubicBezTo>
                  <a:cubicBezTo>
                    <a:pt x="18985" y="10938"/>
                    <a:pt x="18969" y="10938"/>
                    <a:pt x="18938" y="10938"/>
                  </a:cubicBezTo>
                  <a:cubicBezTo>
                    <a:pt x="18907" y="10922"/>
                    <a:pt x="18861" y="10891"/>
                    <a:pt x="18907" y="10845"/>
                  </a:cubicBezTo>
                  <a:cubicBezTo>
                    <a:pt x="18892" y="10829"/>
                    <a:pt x="18876" y="10829"/>
                    <a:pt x="18861" y="10782"/>
                  </a:cubicBezTo>
                  <a:cubicBezTo>
                    <a:pt x="18799" y="10705"/>
                    <a:pt x="18737" y="10596"/>
                    <a:pt x="18674" y="10519"/>
                  </a:cubicBezTo>
                  <a:cubicBezTo>
                    <a:pt x="18595" y="10419"/>
                    <a:pt x="18522" y="10339"/>
                    <a:pt x="18480" y="10339"/>
                  </a:cubicBezTo>
                  <a:cubicBezTo>
                    <a:pt x="18456" y="10339"/>
                    <a:pt x="18442" y="10364"/>
                    <a:pt x="18442" y="10426"/>
                  </a:cubicBezTo>
                  <a:cubicBezTo>
                    <a:pt x="18442" y="10302"/>
                    <a:pt x="18223" y="9849"/>
                    <a:pt x="18279" y="9849"/>
                  </a:cubicBezTo>
                  <a:cubicBezTo>
                    <a:pt x="18293" y="9849"/>
                    <a:pt x="18324" y="9877"/>
                    <a:pt x="18380" y="9945"/>
                  </a:cubicBezTo>
                  <a:cubicBezTo>
                    <a:pt x="18256" y="9728"/>
                    <a:pt x="18163" y="9511"/>
                    <a:pt x="18039" y="9356"/>
                  </a:cubicBezTo>
                  <a:lnTo>
                    <a:pt x="18039" y="9356"/>
                  </a:lnTo>
                  <a:lnTo>
                    <a:pt x="18163" y="9666"/>
                  </a:lnTo>
                  <a:cubicBezTo>
                    <a:pt x="17713" y="8937"/>
                    <a:pt x="17604" y="8441"/>
                    <a:pt x="17186" y="8006"/>
                  </a:cubicBezTo>
                  <a:lnTo>
                    <a:pt x="17186" y="8006"/>
                  </a:lnTo>
                  <a:lnTo>
                    <a:pt x="17294" y="8316"/>
                  </a:lnTo>
                  <a:cubicBezTo>
                    <a:pt x="17030" y="7851"/>
                    <a:pt x="16813" y="7463"/>
                    <a:pt x="16844" y="7200"/>
                  </a:cubicBezTo>
                  <a:lnTo>
                    <a:pt x="16844" y="7200"/>
                  </a:lnTo>
                  <a:lnTo>
                    <a:pt x="17155" y="7665"/>
                  </a:lnTo>
                  <a:cubicBezTo>
                    <a:pt x="16736" y="6874"/>
                    <a:pt x="16457" y="6393"/>
                    <a:pt x="16007" y="5742"/>
                  </a:cubicBezTo>
                  <a:lnTo>
                    <a:pt x="16007" y="5742"/>
                  </a:lnTo>
                  <a:lnTo>
                    <a:pt x="16146" y="5990"/>
                  </a:lnTo>
                  <a:cubicBezTo>
                    <a:pt x="15898" y="5695"/>
                    <a:pt x="15402" y="4858"/>
                    <a:pt x="14720" y="3896"/>
                  </a:cubicBezTo>
                  <a:lnTo>
                    <a:pt x="10796" y="5137"/>
                  </a:lnTo>
                  <a:cubicBezTo>
                    <a:pt x="10982" y="6936"/>
                    <a:pt x="11168" y="8999"/>
                    <a:pt x="11276" y="9526"/>
                  </a:cubicBezTo>
                  <a:lnTo>
                    <a:pt x="11400" y="9138"/>
                  </a:lnTo>
                  <a:lnTo>
                    <a:pt x="11505" y="9844"/>
                  </a:lnTo>
                  <a:lnTo>
                    <a:pt x="11505" y="9844"/>
                  </a:lnTo>
                  <a:cubicBezTo>
                    <a:pt x="11467" y="9745"/>
                    <a:pt x="11166" y="9543"/>
                    <a:pt x="11137" y="9455"/>
                  </a:cubicBezTo>
                  <a:lnTo>
                    <a:pt x="11137" y="9455"/>
                  </a:lnTo>
                  <a:cubicBezTo>
                    <a:pt x="11153" y="10026"/>
                    <a:pt x="11181" y="11391"/>
                    <a:pt x="11028" y="12907"/>
                  </a:cubicBezTo>
                  <a:cubicBezTo>
                    <a:pt x="10982" y="13280"/>
                    <a:pt x="10920" y="13667"/>
                    <a:pt x="10858" y="14071"/>
                  </a:cubicBezTo>
                  <a:lnTo>
                    <a:pt x="10734" y="14644"/>
                  </a:lnTo>
                  <a:cubicBezTo>
                    <a:pt x="10718" y="14737"/>
                    <a:pt x="10703" y="14830"/>
                    <a:pt x="10672" y="14924"/>
                  </a:cubicBezTo>
                  <a:lnTo>
                    <a:pt x="10641" y="15063"/>
                  </a:lnTo>
                  <a:cubicBezTo>
                    <a:pt x="10578" y="15296"/>
                    <a:pt x="10485" y="15559"/>
                    <a:pt x="10377" y="15761"/>
                  </a:cubicBezTo>
                  <a:cubicBezTo>
                    <a:pt x="10330" y="15839"/>
                    <a:pt x="10299" y="15916"/>
                    <a:pt x="10253" y="15994"/>
                  </a:cubicBezTo>
                  <a:cubicBezTo>
                    <a:pt x="10222" y="16025"/>
                    <a:pt x="10206" y="16056"/>
                    <a:pt x="10191" y="16087"/>
                  </a:cubicBezTo>
                  <a:lnTo>
                    <a:pt x="10160" y="16133"/>
                  </a:lnTo>
                  <a:cubicBezTo>
                    <a:pt x="10144" y="16133"/>
                    <a:pt x="10144" y="16149"/>
                    <a:pt x="10144" y="16149"/>
                  </a:cubicBezTo>
                  <a:lnTo>
                    <a:pt x="10113" y="16133"/>
                  </a:lnTo>
                  <a:cubicBezTo>
                    <a:pt x="10020" y="16025"/>
                    <a:pt x="9943" y="15947"/>
                    <a:pt x="9896" y="15885"/>
                  </a:cubicBezTo>
                  <a:cubicBezTo>
                    <a:pt x="9772" y="15684"/>
                    <a:pt x="9881" y="15590"/>
                    <a:pt x="9881" y="15559"/>
                  </a:cubicBezTo>
                  <a:cubicBezTo>
                    <a:pt x="9867" y="15555"/>
                    <a:pt x="9855" y="15553"/>
                    <a:pt x="9844" y="15553"/>
                  </a:cubicBezTo>
                  <a:cubicBezTo>
                    <a:pt x="9817" y="15553"/>
                    <a:pt x="9798" y="15564"/>
                    <a:pt x="9787" y="15575"/>
                  </a:cubicBezTo>
                  <a:cubicBezTo>
                    <a:pt x="9778" y="15593"/>
                    <a:pt x="9775" y="15617"/>
                    <a:pt x="9760" y="15617"/>
                  </a:cubicBezTo>
                  <a:cubicBezTo>
                    <a:pt x="9750" y="15617"/>
                    <a:pt x="9735" y="15606"/>
                    <a:pt x="9710" y="15575"/>
                  </a:cubicBezTo>
                  <a:cubicBezTo>
                    <a:pt x="9679" y="15513"/>
                    <a:pt x="9741" y="15466"/>
                    <a:pt x="9756" y="15451"/>
                  </a:cubicBezTo>
                  <a:cubicBezTo>
                    <a:pt x="9723" y="15428"/>
                    <a:pt x="9705" y="15381"/>
                    <a:pt x="9686" y="15381"/>
                  </a:cubicBezTo>
                  <a:cubicBezTo>
                    <a:pt x="9679" y="15381"/>
                    <a:pt x="9672" y="15388"/>
                    <a:pt x="9663" y="15404"/>
                  </a:cubicBezTo>
                  <a:cubicBezTo>
                    <a:pt x="9694" y="15497"/>
                    <a:pt x="9632" y="15652"/>
                    <a:pt x="9632" y="15808"/>
                  </a:cubicBezTo>
                  <a:lnTo>
                    <a:pt x="9446" y="15606"/>
                  </a:lnTo>
                  <a:lnTo>
                    <a:pt x="9508" y="15513"/>
                  </a:lnTo>
                  <a:cubicBezTo>
                    <a:pt x="9505" y="15510"/>
                    <a:pt x="9501" y="15509"/>
                    <a:pt x="9495" y="15509"/>
                  </a:cubicBezTo>
                  <a:cubicBezTo>
                    <a:pt x="9469" y="15509"/>
                    <a:pt x="9416" y="15531"/>
                    <a:pt x="9353" y="15544"/>
                  </a:cubicBezTo>
                  <a:cubicBezTo>
                    <a:pt x="9322" y="15544"/>
                    <a:pt x="9276" y="15544"/>
                    <a:pt x="9229" y="15497"/>
                  </a:cubicBezTo>
                  <a:cubicBezTo>
                    <a:pt x="9198" y="15482"/>
                    <a:pt x="9167" y="15466"/>
                    <a:pt x="9152" y="15435"/>
                  </a:cubicBezTo>
                  <a:cubicBezTo>
                    <a:pt x="9121" y="15404"/>
                    <a:pt x="9121" y="15404"/>
                    <a:pt x="9059" y="15311"/>
                  </a:cubicBezTo>
                  <a:cubicBezTo>
                    <a:pt x="8671" y="14799"/>
                    <a:pt x="8268" y="14303"/>
                    <a:pt x="7864" y="13745"/>
                  </a:cubicBezTo>
                  <a:cubicBezTo>
                    <a:pt x="7678" y="13466"/>
                    <a:pt x="7477" y="13202"/>
                    <a:pt x="7275" y="12923"/>
                  </a:cubicBezTo>
                  <a:cubicBezTo>
                    <a:pt x="7089" y="12644"/>
                    <a:pt x="6903" y="12364"/>
                    <a:pt x="6717" y="12085"/>
                  </a:cubicBezTo>
                  <a:cubicBezTo>
                    <a:pt x="6719" y="12085"/>
                    <a:pt x="6721" y="12085"/>
                    <a:pt x="6723" y="12085"/>
                  </a:cubicBezTo>
                  <a:cubicBezTo>
                    <a:pt x="6791" y="12085"/>
                    <a:pt x="6971" y="12294"/>
                    <a:pt x="7151" y="12489"/>
                  </a:cubicBezTo>
                  <a:cubicBezTo>
                    <a:pt x="7042" y="12349"/>
                    <a:pt x="6887" y="12132"/>
                    <a:pt x="6825" y="11977"/>
                  </a:cubicBezTo>
                  <a:lnTo>
                    <a:pt x="6825" y="11977"/>
                  </a:lnTo>
                  <a:cubicBezTo>
                    <a:pt x="6842" y="12033"/>
                    <a:pt x="6841" y="12055"/>
                    <a:pt x="6828" y="12055"/>
                  </a:cubicBezTo>
                  <a:cubicBezTo>
                    <a:pt x="6779" y="12055"/>
                    <a:pt x="6563" y="11734"/>
                    <a:pt x="6546" y="11734"/>
                  </a:cubicBezTo>
                  <a:lnTo>
                    <a:pt x="6546" y="11734"/>
                  </a:lnTo>
                  <a:cubicBezTo>
                    <a:pt x="6543" y="11734"/>
                    <a:pt x="6547" y="11746"/>
                    <a:pt x="6561" y="11775"/>
                  </a:cubicBezTo>
                  <a:cubicBezTo>
                    <a:pt x="5802" y="11124"/>
                    <a:pt x="5290" y="9929"/>
                    <a:pt x="4638" y="9294"/>
                  </a:cubicBezTo>
                  <a:cubicBezTo>
                    <a:pt x="4514" y="9309"/>
                    <a:pt x="3491" y="9480"/>
                    <a:pt x="2467" y="9650"/>
                  </a:cubicBezTo>
                  <a:cubicBezTo>
                    <a:pt x="1428" y="9836"/>
                    <a:pt x="435" y="10085"/>
                    <a:pt x="327" y="10162"/>
                  </a:cubicBezTo>
                  <a:cubicBezTo>
                    <a:pt x="187" y="9960"/>
                    <a:pt x="32" y="9774"/>
                    <a:pt x="16" y="9697"/>
                  </a:cubicBezTo>
                  <a:lnTo>
                    <a:pt x="16" y="9697"/>
                  </a:lnTo>
                  <a:cubicBezTo>
                    <a:pt x="1" y="9774"/>
                    <a:pt x="265" y="10193"/>
                    <a:pt x="451" y="10379"/>
                  </a:cubicBezTo>
                  <a:lnTo>
                    <a:pt x="590" y="10317"/>
                  </a:lnTo>
                  <a:cubicBezTo>
                    <a:pt x="994" y="10767"/>
                    <a:pt x="606" y="10472"/>
                    <a:pt x="963" y="10953"/>
                  </a:cubicBezTo>
                  <a:cubicBezTo>
                    <a:pt x="957" y="10960"/>
                    <a:pt x="950" y="10963"/>
                    <a:pt x="941" y="10963"/>
                  </a:cubicBezTo>
                  <a:cubicBezTo>
                    <a:pt x="841" y="10963"/>
                    <a:pt x="520" y="10596"/>
                    <a:pt x="265" y="10255"/>
                  </a:cubicBezTo>
                  <a:lnTo>
                    <a:pt x="265" y="10255"/>
                  </a:lnTo>
                  <a:cubicBezTo>
                    <a:pt x="497" y="10612"/>
                    <a:pt x="683" y="10969"/>
                    <a:pt x="900" y="11062"/>
                  </a:cubicBezTo>
                  <a:cubicBezTo>
                    <a:pt x="1087" y="11434"/>
                    <a:pt x="761" y="11093"/>
                    <a:pt x="994" y="11542"/>
                  </a:cubicBezTo>
                  <a:cubicBezTo>
                    <a:pt x="1226" y="11822"/>
                    <a:pt x="1583" y="12132"/>
                    <a:pt x="1769" y="12520"/>
                  </a:cubicBezTo>
                  <a:lnTo>
                    <a:pt x="1754" y="12520"/>
                  </a:lnTo>
                  <a:cubicBezTo>
                    <a:pt x="2234" y="13450"/>
                    <a:pt x="2777" y="13745"/>
                    <a:pt x="3227" y="14613"/>
                  </a:cubicBezTo>
                  <a:lnTo>
                    <a:pt x="3149" y="14551"/>
                  </a:lnTo>
                  <a:lnTo>
                    <a:pt x="3149" y="14551"/>
                  </a:lnTo>
                  <a:cubicBezTo>
                    <a:pt x="3289" y="14877"/>
                    <a:pt x="3723" y="15373"/>
                    <a:pt x="4064" y="15932"/>
                  </a:cubicBezTo>
                  <a:cubicBezTo>
                    <a:pt x="4008" y="15838"/>
                    <a:pt x="3975" y="15733"/>
                    <a:pt x="4008" y="15733"/>
                  </a:cubicBezTo>
                  <a:cubicBezTo>
                    <a:pt x="4030" y="15733"/>
                    <a:pt x="4081" y="15778"/>
                    <a:pt x="4173" y="15901"/>
                  </a:cubicBezTo>
                  <a:cubicBezTo>
                    <a:pt x="4561" y="16537"/>
                    <a:pt x="4886" y="16893"/>
                    <a:pt x="5166" y="17374"/>
                  </a:cubicBezTo>
                  <a:lnTo>
                    <a:pt x="5584" y="17715"/>
                  </a:lnTo>
                  <a:cubicBezTo>
                    <a:pt x="5631" y="17777"/>
                    <a:pt x="5693" y="17855"/>
                    <a:pt x="5755" y="17917"/>
                  </a:cubicBezTo>
                  <a:cubicBezTo>
                    <a:pt x="5770" y="17963"/>
                    <a:pt x="5802" y="17994"/>
                    <a:pt x="5833" y="18025"/>
                  </a:cubicBezTo>
                  <a:cubicBezTo>
                    <a:pt x="5895" y="18088"/>
                    <a:pt x="5941" y="18150"/>
                    <a:pt x="5988" y="18212"/>
                  </a:cubicBezTo>
                  <a:cubicBezTo>
                    <a:pt x="6236" y="18491"/>
                    <a:pt x="6484" y="18816"/>
                    <a:pt x="6810" y="19127"/>
                  </a:cubicBezTo>
                  <a:cubicBezTo>
                    <a:pt x="7461" y="19747"/>
                    <a:pt x="8205" y="20491"/>
                    <a:pt x="9090" y="21313"/>
                  </a:cubicBezTo>
                  <a:cubicBezTo>
                    <a:pt x="9617" y="21251"/>
                    <a:pt x="10206" y="21189"/>
                    <a:pt x="10827" y="21127"/>
                  </a:cubicBezTo>
                  <a:cubicBezTo>
                    <a:pt x="11152" y="21096"/>
                    <a:pt x="11431" y="21003"/>
                    <a:pt x="11742" y="20941"/>
                  </a:cubicBezTo>
                  <a:cubicBezTo>
                    <a:pt x="12098" y="20879"/>
                    <a:pt x="12455" y="20802"/>
                    <a:pt x="12827" y="20709"/>
                  </a:cubicBezTo>
                  <a:cubicBezTo>
                    <a:pt x="13200" y="20150"/>
                    <a:pt x="13510" y="19499"/>
                    <a:pt x="13851" y="18878"/>
                  </a:cubicBezTo>
                  <a:cubicBezTo>
                    <a:pt x="14006" y="18537"/>
                    <a:pt x="14130" y="18181"/>
                    <a:pt x="14270" y="17824"/>
                  </a:cubicBezTo>
                  <a:lnTo>
                    <a:pt x="14487" y="17297"/>
                  </a:lnTo>
                  <a:cubicBezTo>
                    <a:pt x="14549" y="17110"/>
                    <a:pt x="14595" y="16924"/>
                    <a:pt x="14642" y="16738"/>
                  </a:cubicBezTo>
                  <a:lnTo>
                    <a:pt x="14813" y="16164"/>
                  </a:lnTo>
                  <a:lnTo>
                    <a:pt x="14906" y="15792"/>
                  </a:lnTo>
                  <a:cubicBezTo>
                    <a:pt x="14952" y="15575"/>
                    <a:pt x="14999" y="15342"/>
                    <a:pt x="15045" y="15125"/>
                  </a:cubicBezTo>
                  <a:cubicBezTo>
                    <a:pt x="15138" y="14675"/>
                    <a:pt x="15200" y="14241"/>
                    <a:pt x="15247" y="13822"/>
                  </a:cubicBezTo>
                  <a:cubicBezTo>
                    <a:pt x="15253" y="13774"/>
                    <a:pt x="15259" y="13726"/>
                    <a:pt x="15265" y="13678"/>
                  </a:cubicBezTo>
                  <a:lnTo>
                    <a:pt x="15265" y="13678"/>
                  </a:lnTo>
                  <a:cubicBezTo>
                    <a:pt x="15884" y="14553"/>
                    <a:pt x="16573" y="15464"/>
                    <a:pt x="17186" y="16025"/>
                  </a:cubicBezTo>
                  <a:cubicBezTo>
                    <a:pt x="17341" y="16226"/>
                    <a:pt x="17511" y="16475"/>
                    <a:pt x="17713" y="16661"/>
                  </a:cubicBezTo>
                  <a:cubicBezTo>
                    <a:pt x="17914" y="16847"/>
                    <a:pt x="18116" y="17048"/>
                    <a:pt x="18318" y="17234"/>
                  </a:cubicBezTo>
                  <a:cubicBezTo>
                    <a:pt x="18737" y="17234"/>
                    <a:pt x="19171" y="17250"/>
                    <a:pt x="19527" y="17250"/>
                  </a:cubicBezTo>
                  <a:cubicBezTo>
                    <a:pt x="19357" y="17234"/>
                    <a:pt x="19279" y="17203"/>
                    <a:pt x="19310" y="17172"/>
                  </a:cubicBezTo>
                  <a:cubicBezTo>
                    <a:pt x="19326" y="17157"/>
                    <a:pt x="19434" y="17141"/>
                    <a:pt x="19559" y="17141"/>
                  </a:cubicBezTo>
                  <a:cubicBezTo>
                    <a:pt x="19807" y="17141"/>
                    <a:pt x="19993" y="17157"/>
                    <a:pt x="20117" y="17157"/>
                  </a:cubicBezTo>
                  <a:cubicBezTo>
                    <a:pt x="20536" y="17064"/>
                    <a:pt x="20505" y="17033"/>
                    <a:pt x="20536" y="17017"/>
                  </a:cubicBezTo>
                  <a:cubicBezTo>
                    <a:pt x="20551" y="17002"/>
                    <a:pt x="20598" y="16971"/>
                    <a:pt x="20737" y="16924"/>
                  </a:cubicBezTo>
                  <a:cubicBezTo>
                    <a:pt x="20799" y="16893"/>
                    <a:pt x="20892" y="16862"/>
                    <a:pt x="21016" y="16816"/>
                  </a:cubicBezTo>
                  <a:cubicBezTo>
                    <a:pt x="21156" y="16769"/>
                    <a:pt x="21327" y="16707"/>
                    <a:pt x="21559" y="16630"/>
                  </a:cubicBezTo>
                  <a:cubicBezTo>
                    <a:pt x="21606" y="16614"/>
                    <a:pt x="21668" y="16599"/>
                    <a:pt x="21761" y="16568"/>
                  </a:cubicBezTo>
                  <a:cubicBezTo>
                    <a:pt x="21962" y="16257"/>
                    <a:pt x="22164" y="15870"/>
                    <a:pt x="22428" y="15420"/>
                  </a:cubicBezTo>
                  <a:cubicBezTo>
                    <a:pt x="22490" y="15311"/>
                    <a:pt x="22552" y="15203"/>
                    <a:pt x="22614" y="15079"/>
                  </a:cubicBezTo>
                  <a:cubicBezTo>
                    <a:pt x="22676" y="14939"/>
                    <a:pt x="22738" y="14799"/>
                    <a:pt x="22800" y="14660"/>
                  </a:cubicBezTo>
                  <a:cubicBezTo>
                    <a:pt x="22909" y="14381"/>
                    <a:pt x="23033" y="14086"/>
                    <a:pt x="23172" y="13776"/>
                  </a:cubicBezTo>
                  <a:cubicBezTo>
                    <a:pt x="23358" y="13124"/>
                    <a:pt x="23622" y="12364"/>
                    <a:pt x="23777" y="11636"/>
                  </a:cubicBezTo>
                  <a:cubicBezTo>
                    <a:pt x="23886" y="11139"/>
                    <a:pt x="23963" y="10627"/>
                    <a:pt x="24056" y="10116"/>
                  </a:cubicBezTo>
                  <a:cubicBezTo>
                    <a:pt x="24134" y="9619"/>
                    <a:pt x="24211" y="9107"/>
                    <a:pt x="24289" y="8596"/>
                  </a:cubicBezTo>
                  <a:cubicBezTo>
                    <a:pt x="24335" y="8270"/>
                    <a:pt x="24335" y="8285"/>
                    <a:pt x="24351" y="8208"/>
                  </a:cubicBezTo>
                  <a:lnTo>
                    <a:pt x="24398" y="8006"/>
                  </a:lnTo>
                  <a:cubicBezTo>
                    <a:pt x="24444" y="7789"/>
                    <a:pt x="24491" y="7603"/>
                    <a:pt x="24553" y="7463"/>
                  </a:cubicBezTo>
                  <a:cubicBezTo>
                    <a:pt x="24630" y="7308"/>
                    <a:pt x="24692" y="7215"/>
                    <a:pt x="24739" y="7184"/>
                  </a:cubicBezTo>
                  <a:lnTo>
                    <a:pt x="24739" y="7107"/>
                  </a:lnTo>
                  <a:cubicBezTo>
                    <a:pt x="24754" y="7091"/>
                    <a:pt x="24754" y="7091"/>
                    <a:pt x="24754" y="7076"/>
                  </a:cubicBezTo>
                  <a:cubicBezTo>
                    <a:pt x="24770" y="7076"/>
                    <a:pt x="24785" y="7076"/>
                    <a:pt x="24801" y="7091"/>
                  </a:cubicBezTo>
                  <a:cubicBezTo>
                    <a:pt x="24832" y="7107"/>
                    <a:pt x="24863" y="7153"/>
                    <a:pt x="24894" y="7200"/>
                  </a:cubicBezTo>
                  <a:cubicBezTo>
                    <a:pt x="24971" y="7293"/>
                    <a:pt x="25033" y="7386"/>
                    <a:pt x="25111" y="7448"/>
                  </a:cubicBezTo>
                  <a:cubicBezTo>
                    <a:pt x="25126" y="7463"/>
                    <a:pt x="25142" y="7463"/>
                    <a:pt x="25157" y="7479"/>
                  </a:cubicBezTo>
                  <a:lnTo>
                    <a:pt x="25142" y="7510"/>
                  </a:lnTo>
                  <a:cubicBezTo>
                    <a:pt x="25173" y="7541"/>
                    <a:pt x="25204" y="7572"/>
                    <a:pt x="25235" y="7619"/>
                  </a:cubicBezTo>
                  <a:cubicBezTo>
                    <a:pt x="25297" y="7696"/>
                    <a:pt x="25359" y="7789"/>
                    <a:pt x="25437" y="7898"/>
                  </a:cubicBezTo>
                  <a:cubicBezTo>
                    <a:pt x="25747" y="8332"/>
                    <a:pt x="26057" y="8782"/>
                    <a:pt x="26383" y="9232"/>
                  </a:cubicBezTo>
                  <a:cubicBezTo>
                    <a:pt x="26739" y="9728"/>
                    <a:pt x="27034" y="10193"/>
                    <a:pt x="27360" y="10674"/>
                  </a:cubicBezTo>
                  <a:cubicBezTo>
                    <a:pt x="27996" y="11636"/>
                    <a:pt x="28647" y="12597"/>
                    <a:pt x="29236" y="13497"/>
                  </a:cubicBezTo>
                  <a:cubicBezTo>
                    <a:pt x="29500" y="13497"/>
                    <a:pt x="29733" y="13512"/>
                    <a:pt x="29965" y="13528"/>
                  </a:cubicBezTo>
                  <a:lnTo>
                    <a:pt x="30059" y="13528"/>
                  </a:lnTo>
                  <a:lnTo>
                    <a:pt x="30105" y="13543"/>
                  </a:lnTo>
                  <a:lnTo>
                    <a:pt x="30198" y="13559"/>
                  </a:lnTo>
                  <a:cubicBezTo>
                    <a:pt x="30260" y="13574"/>
                    <a:pt x="30322" y="13590"/>
                    <a:pt x="30369" y="13590"/>
                  </a:cubicBezTo>
                  <a:cubicBezTo>
                    <a:pt x="30601" y="13636"/>
                    <a:pt x="30772" y="13667"/>
                    <a:pt x="30881" y="13683"/>
                  </a:cubicBezTo>
                  <a:lnTo>
                    <a:pt x="30787" y="13652"/>
                  </a:lnTo>
                  <a:lnTo>
                    <a:pt x="30787" y="13652"/>
                  </a:lnTo>
                  <a:cubicBezTo>
                    <a:pt x="31299" y="13698"/>
                    <a:pt x="31299" y="13807"/>
                    <a:pt x="31656" y="13884"/>
                  </a:cubicBezTo>
                  <a:cubicBezTo>
                    <a:pt x="31670" y="13899"/>
                    <a:pt x="31698" y="13900"/>
                    <a:pt x="31726" y="13912"/>
                  </a:cubicBezTo>
                  <a:lnTo>
                    <a:pt x="31726" y="13912"/>
                  </a:lnTo>
                  <a:cubicBezTo>
                    <a:pt x="31757" y="13860"/>
                    <a:pt x="32076" y="13538"/>
                    <a:pt x="32183" y="13404"/>
                  </a:cubicBezTo>
                  <a:lnTo>
                    <a:pt x="32199" y="13435"/>
                  </a:lnTo>
                  <a:cubicBezTo>
                    <a:pt x="32245" y="13388"/>
                    <a:pt x="32307" y="13326"/>
                    <a:pt x="32385" y="13249"/>
                  </a:cubicBezTo>
                  <a:cubicBezTo>
                    <a:pt x="32478" y="13155"/>
                    <a:pt x="32571" y="13047"/>
                    <a:pt x="32695" y="12938"/>
                  </a:cubicBezTo>
                  <a:cubicBezTo>
                    <a:pt x="32928" y="12706"/>
                    <a:pt x="33114" y="12442"/>
                    <a:pt x="33378" y="12209"/>
                  </a:cubicBezTo>
                  <a:cubicBezTo>
                    <a:pt x="33378" y="12070"/>
                    <a:pt x="33393" y="11946"/>
                    <a:pt x="33393" y="11822"/>
                  </a:cubicBezTo>
                  <a:lnTo>
                    <a:pt x="33486" y="12023"/>
                  </a:lnTo>
                  <a:cubicBezTo>
                    <a:pt x="33486" y="11372"/>
                    <a:pt x="33548" y="10565"/>
                    <a:pt x="33595" y="9790"/>
                  </a:cubicBezTo>
                  <a:cubicBezTo>
                    <a:pt x="33610" y="8968"/>
                    <a:pt x="33641" y="8177"/>
                    <a:pt x="33641" y="7743"/>
                  </a:cubicBezTo>
                  <a:cubicBezTo>
                    <a:pt x="33657" y="7494"/>
                    <a:pt x="33672" y="7231"/>
                    <a:pt x="33688" y="6967"/>
                  </a:cubicBezTo>
                  <a:cubicBezTo>
                    <a:pt x="33688" y="6672"/>
                    <a:pt x="33688" y="6378"/>
                    <a:pt x="33688" y="6052"/>
                  </a:cubicBezTo>
                  <a:cubicBezTo>
                    <a:pt x="33688" y="5509"/>
                    <a:pt x="33703" y="4935"/>
                    <a:pt x="33703" y="4346"/>
                  </a:cubicBezTo>
                  <a:cubicBezTo>
                    <a:pt x="33688" y="3477"/>
                    <a:pt x="33641" y="2547"/>
                    <a:pt x="33486" y="1694"/>
                  </a:cubicBezTo>
                  <a:cubicBezTo>
                    <a:pt x="33486" y="1694"/>
                    <a:pt x="33533" y="1415"/>
                    <a:pt x="33579" y="1136"/>
                  </a:cubicBezTo>
                  <a:cubicBezTo>
                    <a:pt x="33626" y="841"/>
                    <a:pt x="33657" y="562"/>
                    <a:pt x="33657" y="562"/>
                  </a:cubicBezTo>
                  <a:lnTo>
                    <a:pt x="33610" y="391"/>
                  </a:lnTo>
                  <a:cubicBezTo>
                    <a:pt x="33610" y="391"/>
                    <a:pt x="32726" y="34"/>
                    <a:pt x="31765" y="3"/>
                  </a:cubicBezTo>
                  <a:cubicBezTo>
                    <a:pt x="31716" y="2"/>
                    <a:pt x="31667" y="1"/>
                    <a:pt x="31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74" name="Google Shape;5374;p30"/>
            <p:cNvGrpSpPr/>
            <p:nvPr/>
          </p:nvGrpSpPr>
          <p:grpSpPr>
            <a:xfrm>
              <a:off x="8262050" y="4217825"/>
              <a:ext cx="692350" cy="771350"/>
              <a:chOff x="1603125" y="4268250"/>
              <a:chExt cx="692350" cy="771350"/>
            </a:xfrm>
          </p:grpSpPr>
          <p:sp>
            <p:nvSpPr>
              <p:cNvPr id="5375" name="Google Shape;5375;p30"/>
              <p:cNvSpPr/>
              <p:nvPr/>
            </p:nvSpPr>
            <p:spPr>
              <a:xfrm>
                <a:off x="1805200" y="4452525"/>
                <a:ext cx="180400" cy="166750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6670" extrusionOk="0">
                    <a:moveTo>
                      <a:pt x="3391" y="1323"/>
                    </a:moveTo>
                    <a:cubicBezTo>
                      <a:pt x="4150" y="1377"/>
                      <a:pt x="4910" y="1676"/>
                      <a:pt x="5371" y="2273"/>
                    </a:cubicBezTo>
                    <a:cubicBezTo>
                      <a:pt x="5723" y="2707"/>
                      <a:pt x="5805" y="3303"/>
                      <a:pt x="5696" y="3819"/>
                    </a:cubicBezTo>
                    <a:cubicBezTo>
                      <a:pt x="5561" y="4307"/>
                      <a:pt x="5181" y="4687"/>
                      <a:pt x="4720" y="4849"/>
                    </a:cubicBezTo>
                    <a:cubicBezTo>
                      <a:pt x="4489" y="4965"/>
                      <a:pt x="4244" y="4998"/>
                      <a:pt x="3995" y="4998"/>
                    </a:cubicBezTo>
                    <a:cubicBezTo>
                      <a:pt x="3894" y="4998"/>
                      <a:pt x="3791" y="4993"/>
                      <a:pt x="3689" y="4985"/>
                    </a:cubicBezTo>
                    <a:cubicBezTo>
                      <a:pt x="3418" y="4958"/>
                      <a:pt x="3174" y="4822"/>
                      <a:pt x="2984" y="4632"/>
                    </a:cubicBezTo>
                    <a:cubicBezTo>
                      <a:pt x="2631" y="4307"/>
                      <a:pt x="2414" y="3900"/>
                      <a:pt x="2197" y="3493"/>
                    </a:cubicBezTo>
                    <a:cubicBezTo>
                      <a:pt x="1980" y="3113"/>
                      <a:pt x="1818" y="2734"/>
                      <a:pt x="1682" y="2354"/>
                    </a:cubicBezTo>
                    <a:cubicBezTo>
                      <a:pt x="1790" y="2137"/>
                      <a:pt x="2007" y="2001"/>
                      <a:pt x="2197" y="1839"/>
                    </a:cubicBezTo>
                    <a:cubicBezTo>
                      <a:pt x="2550" y="1594"/>
                      <a:pt x="2930" y="1323"/>
                      <a:pt x="3391" y="1323"/>
                    </a:cubicBezTo>
                    <a:close/>
                    <a:moveTo>
                      <a:pt x="3353" y="0"/>
                    </a:moveTo>
                    <a:cubicBezTo>
                      <a:pt x="3256" y="0"/>
                      <a:pt x="3160" y="7"/>
                      <a:pt x="3065" y="21"/>
                    </a:cubicBezTo>
                    <a:cubicBezTo>
                      <a:pt x="2713" y="48"/>
                      <a:pt x="2387" y="211"/>
                      <a:pt x="2116" y="374"/>
                    </a:cubicBezTo>
                    <a:cubicBezTo>
                      <a:pt x="1682" y="618"/>
                      <a:pt x="1302" y="944"/>
                      <a:pt x="977" y="1323"/>
                    </a:cubicBezTo>
                    <a:cubicBezTo>
                      <a:pt x="895" y="1432"/>
                      <a:pt x="814" y="1594"/>
                      <a:pt x="678" y="1649"/>
                    </a:cubicBezTo>
                    <a:cubicBezTo>
                      <a:pt x="516" y="1730"/>
                      <a:pt x="380" y="1811"/>
                      <a:pt x="299" y="1947"/>
                    </a:cubicBezTo>
                    <a:cubicBezTo>
                      <a:pt x="0" y="2381"/>
                      <a:pt x="27" y="2924"/>
                      <a:pt x="136" y="3385"/>
                    </a:cubicBezTo>
                    <a:cubicBezTo>
                      <a:pt x="326" y="4198"/>
                      <a:pt x="733" y="4958"/>
                      <a:pt x="1302" y="5555"/>
                    </a:cubicBezTo>
                    <a:cubicBezTo>
                      <a:pt x="1736" y="6043"/>
                      <a:pt x="2306" y="6423"/>
                      <a:pt x="2930" y="6585"/>
                    </a:cubicBezTo>
                    <a:cubicBezTo>
                      <a:pt x="3171" y="6643"/>
                      <a:pt x="3419" y="6670"/>
                      <a:pt x="3668" y="6670"/>
                    </a:cubicBezTo>
                    <a:cubicBezTo>
                      <a:pt x="4479" y="6670"/>
                      <a:pt x="5297" y="6378"/>
                      <a:pt x="5940" y="5880"/>
                    </a:cubicBezTo>
                    <a:cubicBezTo>
                      <a:pt x="6402" y="5500"/>
                      <a:pt x="6781" y="4985"/>
                      <a:pt x="6971" y="4415"/>
                    </a:cubicBezTo>
                    <a:cubicBezTo>
                      <a:pt x="7215" y="3547"/>
                      <a:pt x="7025" y="2598"/>
                      <a:pt x="6537" y="1839"/>
                    </a:cubicBezTo>
                    <a:cubicBezTo>
                      <a:pt x="5995" y="971"/>
                      <a:pt x="5072" y="428"/>
                      <a:pt x="4123" y="130"/>
                    </a:cubicBezTo>
                    <a:cubicBezTo>
                      <a:pt x="3885" y="50"/>
                      <a:pt x="3617" y="0"/>
                      <a:pt x="33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30"/>
              <p:cNvSpPr/>
              <p:nvPr/>
            </p:nvSpPr>
            <p:spPr>
              <a:xfrm>
                <a:off x="2037775" y="4500475"/>
                <a:ext cx="167525" cy="166000"/>
              </a:xfrm>
              <a:custGeom>
                <a:avLst/>
                <a:gdLst/>
                <a:ahLst/>
                <a:cxnLst/>
                <a:rect l="l" t="t" r="r" b="b"/>
                <a:pathLst>
                  <a:path w="6701" h="6640" extrusionOk="0">
                    <a:moveTo>
                      <a:pt x="3613" y="1286"/>
                    </a:moveTo>
                    <a:cubicBezTo>
                      <a:pt x="3745" y="1286"/>
                      <a:pt x="3880" y="1293"/>
                      <a:pt x="4015" y="1304"/>
                    </a:cubicBezTo>
                    <a:cubicBezTo>
                      <a:pt x="4530" y="1385"/>
                      <a:pt x="4937" y="1765"/>
                      <a:pt x="5181" y="2226"/>
                    </a:cubicBezTo>
                    <a:cubicBezTo>
                      <a:pt x="5534" y="2850"/>
                      <a:pt x="5453" y="3664"/>
                      <a:pt x="5046" y="4260"/>
                    </a:cubicBezTo>
                    <a:cubicBezTo>
                      <a:pt x="4747" y="4667"/>
                      <a:pt x="4313" y="5020"/>
                      <a:pt x="3771" y="5047"/>
                    </a:cubicBezTo>
                    <a:cubicBezTo>
                      <a:pt x="3722" y="5053"/>
                      <a:pt x="3672" y="5056"/>
                      <a:pt x="3623" y="5056"/>
                    </a:cubicBezTo>
                    <a:cubicBezTo>
                      <a:pt x="3240" y="5056"/>
                      <a:pt x="2872" y="4874"/>
                      <a:pt x="2632" y="4586"/>
                    </a:cubicBezTo>
                    <a:cubicBezTo>
                      <a:pt x="2062" y="3935"/>
                      <a:pt x="1737" y="3121"/>
                      <a:pt x="1574" y="2307"/>
                    </a:cubicBezTo>
                    <a:cubicBezTo>
                      <a:pt x="1493" y="2172"/>
                      <a:pt x="1628" y="2036"/>
                      <a:pt x="1710" y="1955"/>
                    </a:cubicBezTo>
                    <a:cubicBezTo>
                      <a:pt x="2062" y="1602"/>
                      <a:pt x="2578" y="1440"/>
                      <a:pt x="3066" y="1331"/>
                    </a:cubicBezTo>
                    <a:cubicBezTo>
                      <a:pt x="3241" y="1299"/>
                      <a:pt x="3425" y="1286"/>
                      <a:pt x="3613" y="1286"/>
                    </a:cubicBezTo>
                    <a:close/>
                    <a:moveTo>
                      <a:pt x="3872" y="1"/>
                    </a:moveTo>
                    <a:cubicBezTo>
                      <a:pt x="3847" y="1"/>
                      <a:pt x="3823" y="1"/>
                      <a:pt x="3798" y="2"/>
                    </a:cubicBezTo>
                    <a:cubicBezTo>
                      <a:pt x="2795" y="29"/>
                      <a:pt x="1737" y="300"/>
                      <a:pt x="1059" y="1060"/>
                    </a:cubicBezTo>
                    <a:cubicBezTo>
                      <a:pt x="896" y="1141"/>
                      <a:pt x="679" y="1087"/>
                      <a:pt x="543" y="1223"/>
                    </a:cubicBezTo>
                    <a:cubicBezTo>
                      <a:pt x="136" y="1548"/>
                      <a:pt x="55" y="2118"/>
                      <a:pt x="28" y="2606"/>
                    </a:cubicBezTo>
                    <a:cubicBezTo>
                      <a:pt x="1" y="3854"/>
                      <a:pt x="516" y="5128"/>
                      <a:pt x="1493" y="5915"/>
                    </a:cubicBezTo>
                    <a:cubicBezTo>
                      <a:pt x="1996" y="6374"/>
                      <a:pt x="2693" y="6640"/>
                      <a:pt x="3385" y="6640"/>
                    </a:cubicBezTo>
                    <a:cubicBezTo>
                      <a:pt x="3551" y="6640"/>
                      <a:pt x="3717" y="6625"/>
                      <a:pt x="3879" y="6593"/>
                    </a:cubicBezTo>
                    <a:cubicBezTo>
                      <a:pt x="4639" y="6485"/>
                      <a:pt x="5317" y="6078"/>
                      <a:pt x="5778" y="5481"/>
                    </a:cubicBezTo>
                    <a:cubicBezTo>
                      <a:pt x="6375" y="4803"/>
                      <a:pt x="6700" y="3854"/>
                      <a:pt x="6592" y="2931"/>
                    </a:cubicBezTo>
                    <a:cubicBezTo>
                      <a:pt x="6510" y="2199"/>
                      <a:pt x="6185" y="1494"/>
                      <a:pt x="5724" y="897"/>
                    </a:cubicBezTo>
                    <a:cubicBezTo>
                      <a:pt x="5252" y="373"/>
                      <a:pt x="4578" y="1"/>
                      <a:pt x="3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30"/>
              <p:cNvSpPr/>
              <p:nvPr/>
            </p:nvSpPr>
            <p:spPr>
              <a:xfrm>
                <a:off x="1660750" y="4668125"/>
                <a:ext cx="164125" cy="148600"/>
              </a:xfrm>
              <a:custGeom>
                <a:avLst/>
                <a:gdLst/>
                <a:ahLst/>
                <a:cxnLst/>
                <a:rect l="l" t="t" r="r" b="b"/>
                <a:pathLst>
                  <a:path w="6565" h="5944" extrusionOk="0">
                    <a:moveTo>
                      <a:pt x="3581" y="1477"/>
                    </a:moveTo>
                    <a:cubicBezTo>
                      <a:pt x="4174" y="1477"/>
                      <a:pt x="4786" y="1833"/>
                      <a:pt x="4992" y="2382"/>
                    </a:cubicBezTo>
                    <a:cubicBezTo>
                      <a:pt x="5046" y="2681"/>
                      <a:pt x="5019" y="3006"/>
                      <a:pt x="4883" y="3278"/>
                    </a:cubicBezTo>
                    <a:cubicBezTo>
                      <a:pt x="4666" y="3739"/>
                      <a:pt x="4259" y="4091"/>
                      <a:pt x="3798" y="4254"/>
                    </a:cubicBezTo>
                    <a:cubicBezTo>
                      <a:pt x="3599" y="4326"/>
                      <a:pt x="3388" y="4350"/>
                      <a:pt x="3173" y="4350"/>
                    </a:cubicBezTo>
                    <a:cubicBezTo>
                      <a:pt x="3066" y="4350"/>
                      <a:pt x="2957" y="4344"/>
                      <a:pt x="2849" y="4335"/>
                    </a:cubicBezTo>
                    <a:cubicBezTo>
                      <a:pt x="2415" y="4281"/>
                      <a:pt x="2035" y="3956"/>
                      <a:pt x="1764" y="3630"/>
                    </a:cubicBezTo>
                    <a:cubicBezTo>
                      <a:pt x="1683" y="3495"/>
                      <a:pt x="1547" y="3359"/>
                      <a:pt x="1601" y="3196"/>
                    </a:cubicBezTo>
                    <a:cubicBezTo>
                      <a:pt x="1710" y="2789"/>
                      <a:pt x="1954" y="2464"/>
                      <a:pt x="2252" y="2165"/>
                    </a:cubicBezTo>
                    <a:cubicBezTo>
                      <a:pt x="2523" y="1894"/>
                      <a:pt x="2876" y="1650"/>
                      <a:pt x="3256" y="1514"/>
                    </a:cubicBezTo>
                    <a:cubicBezTo>
                      <a:pt x="3362" y="1489"/>
                      <a:pt x="3471" y="1477"/>
                      <a:pt x="3581" y="1477"/>
                    </a:cubicBezTo>
                    <a:close/>
                    <a:moveTo>
                      <a:pt x="3497" y="1"/>
                    </a:moveTo>
                    <a:cubicBezTo>
                      <a:pt x="3352" y="1"/>
                      <a:pt x="3208" y="16"/>
                      <a:pt x="3066" y="50"/>
                    </a:cubicBezTo>
                    <a:cubicBezTo>
                      <a:pt x="2659" y="131"/>
                      <a:pt x="2279" y="375"/>
                      <a:pt x="1927" y="619"/>
                    </a:cubicBezTo>
                    <a:cubicBezTo>
                      <a:pt x="1330" y="1053"/>
                      <a:pt x="842" y="1623"/>
                      <a:pt x="598" y="2301"/>
                    </a:cubicBezTo>
                    <a:cubicBezTo>
                      <a:pt x="570" y="2491"/>
                      <a:pt x="326" y="2572"/>
                      <a:pt x="245" y="2708"/>
                    </a:cubicBezTo>
                    <a:cubicBezTo>
                      <a:pt x="28" y="3033"/>
                      <a:pt x="1" y="3440"/>
                      <a:pt x="82" y="3793"/>
                    </a:cubicBezTo>
                    <a:cubicBezTo>
                      <a:pt x="245" y="4525"/>
                      <a:pt x="760" y="5149"/>
                      <a:pt x="1384" y="5529"/>
                    </a:cubicBezTo>
                    <a:cubicBezTo>
                      <a:pt x="1836" y="5814"/>
                      <a:pt x="2361" y="5943"/>
                      <a:pt x="2888" y="5943"/>
                    </a:cubicBezTo>
                    <a:cubicBezTo>
                      <a:pt x="3214" y="5943"/>
                      <a:pt x="3541" y="5893"/>
                      <a:pt x="3852" y="5800"/>
                    </a:cubicBezTo>
                    <a:cubicBezTo>
                      <a:pt x="4693" y="5556"/>
                      <a:pt x="5453" y="5013"/>
                      <a:pt x="5941" y="4281"/>
                    </a:cubicBezTo>
                    <a:cubicBezTo>
                      <a:pt x="6375" y="3576"/>
                      <a:pt x="6565" y="2681"/>
                      <a:pt x="6267" y="1867"/>
                    </a:cubicBezTo>
                    <a:cubicBezTo>
                      <a:pt x="6022" y="1189"/>
                      <a:pt x="5426" y="647"/>
                      <a:pt x="4775" y="321"/>
                    </a:cubicBezTo>
                    <a:cubicBezTo>
                      <a:pt x="4368" y="138"/>
                      <a:pt x="3930" y="1"/>
                      <a:pt x="3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30"/>
              <p:cNvSpPr/>
              <p:nvPr/>
            </p:nvSpPr>
            <p:spPr>
              <a:xfrm>
                <a:off x="1869625" y="4675250"/>
                <a:ext cx="183775" cy="185350"/>
              </a:xfrm>
              <a:custGeom>
                <a:avLst/>
                <a:gdLst/>
                <a:ahLst/>
                <a:cxnLst/>
                <a:rect l="l" t="t" r="r" b="b"/>
                <a:pathLst>
                  <a:path w="7351" h="7414" extrusionOk="0">
                    <a:moveTo>
                      <a:pt x="3776" y="1366"/>
                    </a:moveTo>
                    <a:cubicBezTo>
                      <a:pt x="4097" y="1366"/>
                      <a:pt x="4416" y="1486"/>
                      <a:pt x="4692" y="1663"/>
                    </a:cubicBezTo>
                    <a:cubicBezTo>
                      <a:pt x="5289" y="2097"/>
                      <a:pt x="5777" y="2694"/>
                      <a:pt x="5940" y="3426"/>
                    </a:cubicBezTo>
                    <a:cubicBezTo>
                      <a:pt x="6076" y="3888"/>
                      <a:pt x="5967" y="4403"/>
                      <a:pt x="5696" y="4837"/>
                    </a:cubicBezTo>
                    <a:cubicBezTo>
                      <a:pt x="5479" y="5244"/>
                      <a:pt x="5154" y="5596"/>
                      <a:pt x="4692" y="5759"/>
                    </a:cubicBezTo>
                    <a:cubicBezTo>
                      <a:pt x="4562" y="5803"/>
                      <a:pt x="4423" y="5824"/>
                      <a:pt x="4285" y="5824"/>
                    </a:cubicBezTo>
                    <a:cubicBezTo>
                      <a:pt x="4076" y="5824"/>
                      <a:pt x="3868" y="5775"/>
                      <a:pt x="3689" y="5678"/>
                    </a:cubicBezTo>
                    <a:cubicBezTo>
                      <a:pt x="3119" y="5407"/>
                      <a:pt x="2740" y="4918"/>
                      <a:pt x="2468" y="4376"/>
                    </a:cubicBezTo>
                    <a:cubicBezTo>
                      <a:pt x="2306" y="4077"/>
                      <a:pt x="2170" y="3752"/>
                      <a:pt x="2061" y="3426"/>
                    </a:cubicBezTo>
                    <a:cubicBezTo>
                      <a:pt x="1953" y="3101"/>
                      <a:pt x="1899" y="2776"/>
                      <a:pt x="1655" y="2504"/>
                    </a:cubicBezTo>
                    <a:cubicBezTo>
                      <a:pt x="1872" y="2287"/>
                      <a:pt x="2116" y="2125"/>
                      <a:pt x="2360" y="1935"/>
                    </a:cubicBezTo>
                    <a:cubicBezTo>
                      <a:pt x="2685" y="1718"/>
                      <a:pt x="3038" y="1528"/>
                      <a:pt x="3418" y="1419"/>
                    </a:cubicBezTo>
                    <a:cubicBezTo>
                      <a:pt x="3536" y="1382"/>
                      <a:pt x="3656" y="1366"/>
                      <a:pt x="3776" y="1366"/>
                    </a:cubicBezTo>
                    <a:close/>
                    <a:moveTo>
                      <a:pt x="3582" y="1"/>
                    </a:moveTo>
                    <a:cubicBezTo>
                      <a:pt x="3216" y="1"/>
                      <a:pt x="2854" y="72"/>
                      <a:pt x="2523" y="226"/>
                    </a:cubicBezTo>
                    <a:cubicBezTo>
                      <a:pt x="2089" y="416"/>
                      <a:pt x="1682" y="660"/>
                      <a:pt x="1329" y="958"/>
                    </a:cubicBezTo>
                    <a:cubicBezTo>
                      <a:pt x="787" y="1365"/>
                      <a:pt x="244" y="1880"/>
                      <a:pt x="109" y="2586"/>
                    </a:cubicBezTo>
                    <a:cubicBezTo>
                      <a:pt x="0" y="2911"/>
                      <a:pt x="54" y="3291"/>
                      <a:pt x="190" y="3589"/>
                    </a:cubicBezTo>
                    <a:cubicBezTo>
                      <a:pt x="271" y="3752"/>
                      <a:pt x="407" y="3833"/>
                      <a:pt x="543" y="3915"/>
                    </a:cubicBezTo>
                    <a:cubicBezTo>
                      <a:pt x="570" y="4159"/>
                      <a:pt x="570" y="4403"/>
                      <a:pt x="624" y="4647"/>
                    </a:cubicBezTo>
                    <a:cubicBezTo>
                      <a:pt x="841" y="5461"/>
                      <a:pt x="1383" y="6193"/>
                      <a:pt x="2061" y="6708"/>
                    </a:cubicBezTo>
                    <a:cubicBezTo>
                      <a:pt x="2631" y="7142"/>
                      <a:pt x="3336" y="7414"/>
                      <a:pt x="4041" y="7414"/>
                    </a:cubicBezTo>
                    <a:cubicBezTo>
                      <a:pt x="4720" y="7414"/>
                      <a:pt x="5343" y="7170"/>
                      <a:pt x="5859" y="6763"/>
                    </a:cubicBezTo>
                    <a:cubicBezTo>
                      <a:pt x="6645" y="6139"/>
                      <a:pt x="7161" y="5217"/>
                      <a:pt x="7269" y="4213"/>
                    </a:cubicBezTo>
                    <a:cubicBezTo>
                      <a:pt x="7351" y="3372"/>
                      <a:pt x="7052" y="2504"/>
                      <a:pt x="6564" y="1799"/>
                    </a:cubicBezTo>
                    <a:cubicBezTo>
                      <a:pt x="6157" y="1202"/>
                      <a:pt x="5615" y="660"/>
                      <a:pt x="4964" y="334"/>
                    </a:cubicBezTo>
                    <a:cubicBezTo>
                      <a:pt x="4535" y="120"/>
                      <a:pt x="4055" y="1"/>
                      <a:pt x="35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30"/>
              <p:cNvSpPr/>
              <p:nvPr/>
            </p:nvSpPr>
            <p:spPr>
              <a:xfrm>
                <a:off x="1744175" y="4851450"/>
                <a:ext cx="155300" cy="174350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974" extrusionOk="0">
                    <a:moveTo>
                      <a:pt x="3164" y="1475"/>
                    </a:moveTo>
                    <a:cubicBezTo>
                      <a:pt x="3465" y="1475"/>
                      <a:pt x="3759" y="1629"/>
                      <a:pt x="3960" y="1830"/>
                    </a:cubicBezTo>
                    <a:cubicBezTo>
                      <a:pt x="4503" y="2346"/>
                      <a:pt x="4774" y="3105"/>
                      <a:pt x="4801" y="3810"/>
                    </a:cubicBezTo>
                    <a:cubicBezTo>
                      <a:pt x="4828" y="4244"/>
                      <a:pt x="4747" y="4678"/>
                      <a:pt x="4448" y="5004"/>
                    </a:cubicBezTo>
                    <a:cubicBezTo>
                      <a:pt x="4115" y="5358"/>
                      <a:pt x="3622" y="5584"/>
                      <a:pt x="3141" y="5584"/>
                    </a:cubicBezTo>
                    <a:cubicBezTo>
                      <a:pt x="2996" y="5584"/>
                      <a:pt x="2851" y="5563"/>
                      <a:pt x="2713" y="5519"/>
                    </a:cubicBezTo>
                    <a:cubicBezTo>
                      <a:pt x="2197" y="5356"/>
                      <a:pt x="1845" y="4922"/>
                      <a:pt x="1600" y="4461"/>
                    </a:cubicBezTo>
                    <a:cubicBezTo>
                      <a:pt x="1492" y="4272"/>
                      <a:pt x="1682" y="4109"/>
                      <a:pt x="1655" y="3919"/>
                    </a:cubicBezTo>
                    <a:cubicBezTo>
                      <a:pt x="1573" y="3376"/>
                      <a:pt x="1790" y="2834"/>
                      <a:pt x="2034" y="2346"/>
                    </a:cubicBezTo>
                    <a:cubicBezTo>
                      <a:pt x="2279" y="1966"/>
                      <a:pt x="2604" y="1532"/>
                      <a:pt x="3092" y="1478"/>
                    </a:cubicBezTo>
                    <a:cubicBezTo>
                      <a:pt x="3116" y="1476"/>
                      <a:pt x="3140" y="1475"/>
                      <a:pt x="3164" y="1475"/>
                    </a:cubicBezTo>
                    <a:close/>
                    <a:moveTo>
                      <a:pt x="3035" y="1"/>
                    </a:moveTo>
                    <a:cubicBezTo>
                      <a:pt x="2954" y="1"/>
                      <a:pt x="2874" y="5"/>
                      <a:pt x="2794" y="13"/>
                    </a:cubicBezTo>
                    <a:cubicBezTo>
                      <a:pt x="2062" y="94"/>
                      <a:pt x="1329" y="447"/>
                      <a:pt x="895" y="1044"/>
                    </a:cubicBezTo>
                    <a:cubicBezTo>
                      <a:pt x="651" y="1369"/>
                      <a:pt x="515" y="1776"/>
                      <a:pt x="434" y="2156"/>
                    </a:cubicBezTo>
                    <a:cubicBezTo>
                      <a:pt x="380" y="2373"/>
                      <a:pt x="380" y="2590"/>
                      <a:pt x="271" y="2807"/>
                    </a:cubicBezTo>
                    <a:cubicBezTo>
                      <a:pt x="54" y="3187"/>
                      <a:pt x="0" y="3675"/>
                      <a:pt x="81" y="4109"/>
                    </a:cubicBezTo>
                    <a:cubicBezTo>
                      <a:pt x="217" y="5058"/>
                      <a:pt x="732" y="5953"/>
                      <a:pt x="1519" y="6496"/>
                    </a:cubicBezTo>
                    <a:cubicBezTo>
                      <a:pt x="1964" y="6793"/>
                      <a:pt x="2509" y="6973"/>
                      <a:pt x="3063" y="6973"/>
                    </a:cubicBezTo>
                    <a:cubicBezTo>
                      <a:pt x="3217" y="6973"/>
                      <a:pt x="3372" y="6959"/>
                      <a:pt x="3526" y="6930"/>
                    </a:cubicBezTo>
                    <a:cubicBezTo>
                      <a:pt x="4367" y="6767"/>
                      <a:pt x="5181" y="6252"/>
                      <a:pt x="5669" y="5546"/>
                    </a:cubicBezTo>
                    <a:cubicBezTo>
                      <a:pt x="6130" y="4841"/>
                      <a:pt x="6211" y="3946"/>
                      <a:pt x="6049" y="3132"/>
                    </a:cubicBezTo>
                    <a:cubicBezTo>
                      <a:pt x="5886" y="2291"/>
                      <a:pt x="5533" y="1451"/>
                      <a:pt x="4937" y="827"/>
                    </a:cubicBezTo>
                    <a:cubicBezTo>
                      <a:pt x="4425" y="315"/>
                      <a:pt x="3739" y="1"/>
                      <a:pt x="30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30"/>
              <p:cNvSpPr/>
              <p:nvPr/>
            </p:nvSpPr>
            <p:spPr>
              <a:xfrm>
                <a:off x="2031000" y="4859550"/>
                <a:ext cx="154625" cy="180050"/>
              </a:xfrm>
              <a:custGeom>
                <a:avLst/>
                <a:gdLst/>
                <a:ahLst/>
                <a:cxnLst/>
                <a:rect l="l" t="t" r="r" b="b"/>
                <a:pathLst>
                  <a:path w="6185" h="7202" extrusionOk="0">
                    <a:moveTo>
                      <a:pt x="3186" y="1553"/>
                    </a:moveTo>
                    <a:cubicBezTo>
                      <a:pt x="3423" y="1553"/>
                      <a:pt x="3662" y="1684"/>
                      <a:pt x="3852" y="1832"/>
                    </a:cubicBezTo>
                    <a:cubicBezTo>
                      <a:pt x="4476" y="2347"/>
                      <a:pt x="4693" y="3215"/>
                      <a:pt x="4666" y="3975"/>
                    </a:cubicBezTo>
                    <a:cubicBezTo>
                      <a:pt x="4666" y="4409"/>
                      <a:pt x="4530" y="4870"/>
                      <a:pt x="4232" y="5195"/>
                    </a:cubicBezTo>
                    <a:cubicBezTo>
                      <a:pt x="3976" y="5502"/>
                      <a:pt x="3599" y="5713"/>
                      <a:pt x="3193" y="5713"/>
                    </a:cubicBezTo>
                    <a:cubicBezTo>
                      <a:pt x="3169" y="5713"/>
                      <a:pt x="3144" y="5712"/>
                      <a:pt x="3120" y="5711"/>
                    </a:cubicBezTo>
                    <a:cubicBezTo>
                      <a:pt x="2876" y="5711"/>
                      <a:pt x="2686" y="5548"/>
                      <a:pt x="2523" y="5358"/>
                    </a:cubicBezTo>
                    <a:cubicBezTo>
                      <a:pt x="2143" y="4897"/>
                      <a:pt x="1872" y="4327"/>
                      <a:pt x="1764" y="3731"/>
                    </a:cubicBezTo>
                    <a:cubicBezTo>
                      <a:pt x="1655" y="3405"/>
                      <a:pt x="1791" y="3052"/>
                      <a:pt x="1926" y="2754"/>
                    </a:cubicBezTo>
                    <a:cubicBezTo>
                      <a:pt x="2116" y="2239"/>
                      <a:pt x="2442" y="1750"/>
                      <a:pt x="2984" y="1588"/>
                    </a:cubicBezTo>
                    <a:cubicBezTo>
                      <a:pt x="3050" y="1564"/>
                      <a:pt x="3118" y="1553"/>
                      <a:pt x="3186" y="1553"/>
                    </a:cubicBezTo>
                    <a:close/>
                    <a:moveTo>
                      <a:pt x="3044" y="0"/>
                    </a:moveTo>
                    <a:cubicBezTo>
                      <a:pt x="2897" y="0"/>
                      <a:pt x="2749" y="14"/>
                      <a:pt x="2604" y="42"/>
                    </a:cubicBezTo>
                    <a:cubicBezTo>
                      <a:pt x="2035" y="123"/>
                      <a:pt x="1465" y="367"/>
                      <a:pt x="1113" y="828"/>
                    </a:cubicBezTo>
                    <a:cubicBezTo>
                      <a:pt x="841" y="1181"/>
                      <a:pt x="651" y="1588"/>
                      <a:pt x="516" y="1995"/>
                    </a:cubicBezTo>
                    <a:cubicBezTo>
                      <a:pt x="407" y="2293"/>
                      <a:pt x="435" y="2618"/>
                      <a:pt x="272" y="2917"/>
                    </a:cubicBezTo>
                    <a:cubicBezTo>
                      <a:pt x="55" y="3324"/>
                      <a:pt x="1" y="3785"/>
                      <a:pt x="82" y="4219"/>
                    </a:cubicBezTo>
                    <a:cubicBezTo>
                      <a:pt x="190" y="4870"/>
                      <a:pt x="462" y="5439"/>
                      <a:pt x="841" y="5955"/>
                    </a:cubicBezTo>
                    <a:cubicBezTo>
                      <a:pt x="1194" y="6416"/>
                      <a:pt x="1628" y="6850"/>
                      <a:pt x="2170" y="7067"/>
                    </a:cubicBezTo>
                    <a:cubicBezTo>
                      <a:pt x="2421" y="7159"/>
                      <a:pt x="2687" y="7201"/>
                      <a:pt x="2956" y="7201"/>
                    </a:cubicBezTo>
                    <a:cubicBezTo>
                      <a:pt x="3474" y="7201"/>
                      <a:pt x="4002" y="7046"/>
                      <a:pt x="4449" y="6796"/>
                    </a:cubicBezTo>
                    <a:cubicBezTo>
                      <a:pt x="5100" y="6416"/>
                      <a:pt x="5642" y="5819"/>
                      <a:pt x="5886" y="5087"/>
                    </a:cubicBezTo>
                    <a:cubicBezTo>
                      <a:pt x="6185" y="4137"/>
                      <a:pt x="6103" y="3107"/>
                      <a:pt x="5751" y="2184"/>
                    </a:cubicBezTo>
                    <a:cubicBezTo>
                      <a:pt x="5561" y="1696"/>
                      <a:pt x="5290" y="1208"/>
                      <a:pt x="4937" y="828"/>
                    </a:cubicBezTo>
                    <a:cubicBezTo>
                      <a:pt x="4466" y="312"/>
                      <a:pt x="3753" y="0"/>
                      <a:pt x="30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30"/>
              <p:cNvSpPr/>
              <p:nvPr/>
            </p:nvSpPr>
            <p:spPr>
              <a:xfrm>
                <a:off x="2140175" y="4705125"/>
                <a:ext cx="155300" cy="150025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001" extrusionOk="0">
                    <a:moveTo>
                      <a:pt x="3194" y="1322"/>
                    </a:moveTo>
                    <a:cubicBezTo>
                      <a:pt x="3409" y="1322"/>
                      <a:pt x="3625" y="1353"/>
                      <a:pt x="3825" y="1445"/>
                    </a:cubicBezTo>
                    <a:cubicBezTo>
                      <a:pt x="4259" y="1608"/>
                      <a:pt x="4503" y="2042"/>
                      <a:pt x="4639" y="2476"/>
                    </a:cubicBezTo>
                    <a:cubicBezTo>
                      <a:pt x="4720" y="2882"/>
                      <a:pt x="4720" y="3344"/>
                      <a:pt x="4503" y="3723"/>
                    </a:cubicBezTo>
                    <a:cubicBezTo>
                      <a:pt x="4286" y="4157"/>
                      <a:pt x="3825" y="4483"/>
                      <a:pt x="3337" y="4483"/>
                    </a:cubicBezTo>
                    <a:cubicBezTo>
                      <a:pt x="2876" y="4456"/>
                      <a:pt x="2496" y="4184"/>
                      <a:pt x="2198" y="3859"/>
                    </a:cubicBezTo>
                    <a:cubicBezTo>
                      <a:pt x="1791" y="3425"/>
                      <a:pt x="1574" y="2828"/>
                      <a:pt x="1492" y="2231"/>
                    </a:cubicBezTo>
                    <a:cubicBezTo>
                      <a:pt x="1682" y="1743"/>
                      <a:pt x="2225" y="1472"/>
                      <a:pt x="2713" y="1364"/>
                    </a:cubicBezTo>
                    <a:cubicBezTo>
                      <a:pt x="2866" y="1340"/>
                      <a:pt x="3029" y="1322"/>
                      <a:pt x="3194" y="1322"/>
                    </a:cubicBezTo>
                    <a:close/>
                    <a:moveTo>
                      <a:pt x="3368" y="1"/>
                    </a:moveTo>
                    <a:cubicBezTo>
                      <a:pt x="3295" y="1"/>
                      <a:pt x="3221" y="3"/>
                      <a:pt x="3147" y="7"/>
                    </a:cubicBezTo>
                    <a:cubicBezTo>
                      <a:pt x="2198" y="7"/>
                      <a:pt x="1167" y="468"/>
                      <a:pt x="733" y="1364"/>
                    </a:cubicBezTo>
                    <a:cubicBezTo>
                      <a:pt x="624" y="1608"/>
                      <a:pt x="380" y="1770"/>
                      <a:pt x="272" y="2042"/>
                    </a:cubicBezTo>
                    <a:cubicBezTo>
                      <a:pt x="0" y="2693"/>
                      <a:pt x="82" y="3425"/>
                      <a:pt x="326" y="4049"/>
                    </a:cubicBezTo>
                    <a:cubicBezTo>
                      <a:pt x="739" y="5219"/>
                      <a:pt x="1947" y="6001"/>
                      <a:pt x="3147" y="6001"/>
                    </a:cubicBezTo>
                    <a:cubicBezTo>
                      <a:pt x="3366" y="6001"/>
                      <a:pt x="3584" y="5975"/>
                      <a:pt x="3798" y="5920"/>
                    </a:cubicBezTo>
                    <a:cubicBezTo>
                      <a:pt x="4747" y="5703"/>
                      <a:pt x="5561" y="5025"/>
                      <a:pt x="5886" y="4103"/>
                    </a:cubicBezTo>
                    <a:cubicBezTo>
                      <a:pt x="6212" y="3262"/>
                      <a:pt x="6076" y="2259"/>
                      <a:pt x="5669" y="1472"/>
                    </a:cubicBezTo>
                    <a:cubicBezTo>
                      <a:pt x="5425" y="984"/>
                      <a:pt x="5046" y="523"/>
                      <a:pt x="4557" y="279"/>
                    </a:cubicBezTo>
                    <a:cubicBezTo>
                      <a:pt x="4189" y="71"/>
                      <a:pt x="3782" y="1"/>
                      <a:pt x="3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30"/>
              <p:cNvSpPr/>
              <p:nvPr/>
            </p:nvSpPr>
            <p:spPr>
              <a:xfrm>
                <a:off x="1748900" y="4268250"/>
                <a:ext cx="122775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5014" extrusionOk="0">
                    <a:moveTo>
                      <a:pt x="2719" y="1270"/>
                    </a:moveTo>
                    <a:cubicBezTo>
                      <a:pt x="2920" y="1270"/>
                      <a:pt x="3105" y="1336"/>
                      <a:pt x="3229" y="1479"/>
                    </a:cubicBezTo>
                    <a:cubicBezTo>
                      <a:pt x="3608" y="1859"/>
                      <a:pt x="3744" y="2429"/>
                      <a:pt x="3581" y="2917"/>
                    </a:cubicBezTo>
                    <a:cubicBezTo>
                      <a:pt x="3419" y="3378"/>
                      <a:pt x="2985" y="3758"/>
                      <a:pt x="2469" y="3758"/>
                    </a:cubicBezTo>
                    <a:cubicBezTo>
                      <a:pt x="2198" y="3758"/>
                      <a:pt x="1954" y="3595"/>
                      <a:pt x="1764" y="3405"/>
                    </a:cubicBezTo>
                    <a:cubicBezTo>
                      <a:pt x="1439" y="3107"/>
                      <a:pt x="1194" y="2754"/>
                      <a:pt x="869" y="2456"/>
                    </a:cubicBezTo>
                    <a:cubicBezTo>
                      <a:pt x="1005" y="2130"/>
                      <a:pt x="1276" y="1832"/>
                      <a:pt x="1574" y="1615"/>
                    </a:cubicBezTo>
                    <a:cubicBezTo>
                      <a:pt x="1845" y="1398"/>
                      <a:pt x="2198" y="1317"/>
                      <a:pt x="2524" y="1289"/>
                    </a:cubicBezTo>
                    <a:cubicBezTo>
                      <a:pt x="2589" y="1276"/>
                      <a:pt x="2655" y="1270"/>
                      <a:pt x="2719" y="1270"/>
                    </a:cubicBezTo>
                    <a:close/>
                    <a:moveTo>
                      <a:pt x="2524" y="0"/>
                    </a:moveTo>
                    <a:cubicBezTo>
                      <a:pt x="2387" y="0"/>
                      <a:pt x="2250" y="14"/>
                      <a:pt x="2117" y="42"/>
                    </a:cubicBezTo>
                    <a:cubicBezTo>
                      <a:pt x="1791" y="96"/>
                      <a:pt x="1493" y="232"/>
                      <a:pt x="1249" y="421"/>
                    </a:cubicBezTo>
                    <a:cubicBezTo>
                      <a:pt x="815" y="774"/>
                      <a:pt x="381" y="1235"/>
                      <a:pt x="164" y="1778"/>
                    </a:cubicBezTo>
                    <a:cubicBezTo>
                      <a:pt x="28" y="2103"/>
                      <a:pt x="1" y="2456"/>
                      <a:pt x="55" y="2781"/>
                    </a:cubicBezTo>
                    <a:cubicBezTo>
                      <a:pt x="109" y="3025"/>
                      <a:pt x="245" y="3242"/>
                      <a:pt x="354" y="3459"/>
                    </a:cubicBezTo>
                    <a:cubicBezTo>
                      <a:pt x="652" y="4056"/>
                      <a:pt x="1140" y="4626"/>
                      <a:pt x="1764" y="4870"/>
                    </a:cubicBezTo>
                    <a:cubicBezTo>
                      <a:pt x="1991" y="4969"/>
                      <a:pt x="2233" y="5013"/>
                      <a:pt x="2475" y="5013"/>
                    </a:cubicBezTo>
                    <a:cubicBezTo>
                      <a:pt x="2896" y="5013"/>
                      <a:pt x="3318" y="4877"/>
                      <a:pt x="3663" y="4653"/>
                    </a:cubicBezTo>
                    <a:cubicBezTo>
                      <a:pt x="4422" y="4137"/>
                      <a:pt x="4910" y="3215"/>
                      <a:pt x="4829" y="2293"/>
                    </a:cubicBezTo>
                    <a:cubicBezTo>
                      <a:pt x="4748" y="1506"/>
                      <a:pt x="4341" y="720"/>
                      <a:pt x="3663" y="313"/>
                    </a:cubicBezTo>
                    <a:cubicBezTo>
                      <a:pt x="3321" y="112"/>
                      <a:pt x="2919" y="0"/>
                      <a:pt x="25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30"/>
              <p:cNvSpPr/>
              <p:nvPr/>
            </p:nvSpPr>
            <p:spPr>
              <a:xfrm>
                <a:off x="1603125" y="4420100"/>
                <a:ext cx="150550" cy="156800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6272" extrusionOk="0">
                    <a:moveTo>
                      <a:pt x="3056" y="1492"/>
                    </a:moveTo>
                    <a:cubicBezTo>
                      <a:pt x="3275" y="1492"/>
                      <a:pt x="3494" y="1547"/>
                      <a:pt x="3689" y="1671"/>
                    </a:cubicBezTo>
                    <a:cubicBezTo>
                      <a:pt x="4069" y="1888"/>
                      <a:pt x="4367" y="2241"/>
                      <a:pt x="4530" y="2647"/>
                    </a:cubicBezTo>
                    <a:cubicBezTo>
                      <a:pt x="4639" y="2891"/>
                      <a:pt x="4693" y="3163"/>
                      <a:pt x="4611" y="3434"/>
                    </a:cubicBezTo>
                    <a:cubicBezTo>
                      <a:pt x="4503" y="3841"/>
                      <a:pt x="4232" y="4166"/>
                      <a:pt x="3933" y="4438"/>
                    </a:cubicBezTo>
                    <a:cubicBezTo>
                      <a:pt x="3689" y="4627"/>
                      <a:pt x="3418" y="4844"/>
                      <a:pt x="3092" y="4844"/>
                    </a:cubicBezTo>
                    <a:cubicBezTo>
                      <a:pt x="2604" y="4790"/>
                      <a:pt x="2170" y="4519"/>
                      <a:pt x="1791" y="4193"/>
                    </a:cubicBezTo>
                    <a:cubicBezTo>
                      <a:pt x="1655" y="4058"/>
                      <a:pt x="1492" y="3922"/>
                      <a:pt x="1384" y="3732"/>
                    </a:cubicBezTo>
                    <a:cubicBezTo>
                      <a:pt x="1357" y="3380"/>
                      <a:pt x="1465" y="3054"/>
                      <a:pt x="1601" y="2729"/>
                    </a:cubicBezTo>
                    <a:cubicBezTo>
                      <a:pt x="1791" y="2213"/>
                      <a:pt x="2143" y="1698"/>
                      <a:pt x="2713" y="1535"/>
                    </a:cubicBezTo>
                    <a:cubicBezTo>
                      <a:pt x="2825" y="1507"/>
                      <a:pt x="2941" y="1492"/>
                      <a:pt x="3056" y="1492"/>
                    </a:cubicBezTo>
                    <a:close/>
                    <a:moveTo>
                      <a:pt x="2865" y="1"/>
                    </a:moveTo>
                    <a:cubicBezTo>
                      <a:pt x="2769" y="1"/>
                      <a:pt x="2673" y="6"/>
                      <a:pt x="2577" y="16"/>
                    </a:cubicBezTo>
                    <a:cubicBezTo>
                      <a:pt x="1926" y="125"/>
                      <a:pt x="1302" y="396"/>
                      <a:pt x="868" y="857"/>
                    </a:cubicBezTo>
                    <a:cubicBezTo>
                      <a:pt x="543" y="1210"/>
                      <a:pt x="353" y="1644"/>
                      <a:pt x="217" y="2105"/>
                    </a:cubicBezTo>
                    <a:cubicBezTo>
                      <a:pt x="82" y="2620"/>
                      <a:pt x="0" y="3217"/>
                      <a:pt x="136" y="3759"/>
                    </a:cubicBezTo>
                    <a:cubicBezTo>
                      <a:pt x="217" y="4031"/>
                      <a:pt x="353" y="4302"/>
                      <a:pt x="489" y="4573"/>
                    </a:cubicBezTo>
                    <a:cubicBezTo>
                      <a:pt x="760" y="5116"/>
                      <a:pt x="1221" y="5522"/>
                      <a:pt x="1736" y="5848"/>
                    </a:cubicBezTo>
                    <a:cubicBezTo>
                      <a:pt x="2159" y="6090"/>
                      <a:pt x="2642" y="6271"/>
                      <a:pt x="3129" y="6271"/>
                    </a:cubicBezTo>
                    <a:cubicBezTo>
                      <a:pt x="3298" y="6271"/>
                      <a:pt x="3467" y="6250"/>
                      <a:pt x="3635" y="6201"/>
                    </a:cubicBezTo>
                    <a:cubicBezTo>
                      <a:pt x="4205" y="6065"/>
                      <a:pt x="4720" y="5685"/>
                      <a:pt x="5127" y="5278"/>
                    </a:cubicBezTo>
                    <a:cubicBezTo>
                      <a:pt x="5615" y="4736"/>
                      <a:pt x="5968" y="4085"/>
                      <a:pt x="5968" y="3353"/>
                    </a:cubicBezTo>
                    <a:cubicBezTo>
                      <a:pt x="6022" y="2322"/>
                      <a:pt x="5452" y="1345"/>
                      <a:pt x="4666" y="694"/>
                    </a:cubicBezTo>
                    <a:cubicBezTo>
                      <a:pt x="4168" y="244"/>
                      <a:pt x="3525" y="1"/>
                      <a:pt x="28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84" name="Google Shape;5384;p30"/>
            <p:cNvSpPr/>
            <p:nvPr/>
          </p:nvSpPr>
          <p:spPr>
            <a:xfrm rot="10800000">
              <a:off x="8477921" y="3383454"/>
              <a:ext cx="579541" cy="385814"/>
            </a:xfrm>
            <a:custGeom>
              <a:avLst/>
              <a:gdLst/>
              <a:ahLst/>
              <a:cxnLst/>
              <a:rect l="l" t="t" r="r" b="b"/>
              <a:pathLst>
                <a:path w="16253" h="10820" extrusionOk="0">
                  <a:moveTo>
                    <a:pt x="11026" y="2778"/>
                  </a:moveTo>
                  <a:lnTo>
                    <a:pt x="11026" y="2778"/>
                  </a:lnTo>
                  <a:cubicBezTo>
                    <a:pt x="11645" y="3135"/>
                    <a:pt x="12002" y="3873"/>
                    <a:pt x="11835" y="4504"/>
                  </a:cubicBezTo>
                  <a:cubicBezTo>
                    <a:pt x="11442" y="4481"/>
                    <a:pt x="11240" y="4195"/>
                    <a:pt x="11085" y="3897"/>
                  </a:cubicBezTo>
                  <a:cubicBezTo>
                    <a:pt x="10895" y="3552"/>
                    <a:pt x="10871" y="3171"/>
                    <a:pt x="11026" y="2778"/>
                  </a:cubicBezTo>
                  <a:close/>
                  <a:moveTo>
                    <a:pt x="5977" y="4802"/>
                  </a:moveTo>
                  <a:cubicBezTo>
                    <a:pt x="6311" y="4909"/>
                    <a:pt x="6489" y="5147"/>
                    <a:pt x="6656" y="5374"/>
                  </a:cubicBezTo>
                  <a:cubicBezTo>
                    <a:pt x="6787" y="5540"/>
                    <a:pt x="6870" y="5755"/>
                    <a:pt x="6966" y="5945"/>
                  </a:cubicBezTo>
                  <a:cubicBezTo>
                    <a:pt x="6978" y="5957"/>
                    <a:pt x="6978" y="5981"/>
                    <a:pt x="6978" y="5993"/>
                  </a:cubicBezTo>
                  <a:cubicBezTo>
                    <a:pt x="6989" y="6124"/>
                    <a:pt x="7025" y="6267"/>
                    <a:pt x="6894" y="6374"/>
                  </a:cubicBezTo>
                  <a:cubicBezTo>
                    <a:pt x="6846" y="6413"/>
                    <a:pt x="6769" y="6432"/>
                    <a:pt x="6688" y="6432"/>
                  </a:cubicBezTo>
                  <a:cubicBezTo>
                    <a:pt x="6572" y="6432"/>
                    <a:pt x="6446" y="6392"/>
                    <a:pt x="6382" y="6314"/>
                  </a:cubicBezTo>
                  <a:cubicBezTo>
                    <a:pt x="6263" y="6171"/>
                    <a:pt x="6132" y="6017"/>
                    <a:pt x="6073" y="5850"/>
                  </a:cubicBezTo>
                  <a:cubicBezTo>
                    <a:pt x="5954" y="5528"/>
                    <a:pt x="5882" y="5207"/>
                    <a:pt x="5977" y="4802"/>
                  </a:cubicBezTo>
                  <a:close/>
                  <a:moveTo>
                    <a:pt x="14249" y="1"/>
                  </a:moveTo>
                  <a:cubicBezTo>
                    <a:pt x="13972" y="1"/>
                    <a:pt x="13699" y="34"/>
                    <a:pt x="13431" y="75"/>
                  </a:cubicBezTo>
                  <a:cubicBezTo>
                    <a:pt x="12966" y="159"/>
                    <a:pt x="12490" y="278"/>
                    <a:pt x="12073" y="528"/>
                  </a:cubicBezTo>
                  <a:cubicBezTo>
                    <a:pt x="11704" y="742"/>
                    <a:pt x="11347" y="968"/>
                    <a:pt x="11038" y="1290"/>
                  </a:cubicBezTo>
                  <a:cubicBezTo>
                    <a:pt x="10978" y="1361"/>
                    <a:pt x="10883" y="1409"/>
                    <a:pt x="10835" y="1445"/>
                  </a:cubicBezTo>
                  <a:cubicBezTo>
                    <a:pt x="10371" y="1302"/>
                    <a:pt x="9954" y="1171"/>
                    <a:pt x="9537" y="1040"/>
                  </a:cubicBezTo>
                  <a:cubicBezTo>
                    <a:pt x="9395" y="992"/>
                    <a:pt x="9252" y="971"/>
                    <a:pt x="9109" y="971"/>
                  </a:cubicBezTo>
                  <a:cubicBezTo>
                    <a:pt x="8966" y="971"/>
                    <a:pt x="8823" y="992"/>
                    <a:pt x="8680" y="1028"/>
                  </a:cubicBezTo>
                  <a:cubicBezTo>
                    <a:pt x="8597" y="1040"/>
                    <a:pt x="8513" y="1064"/>
                    <a:pt x="8430" y="1075"/>
                  </a:cubicBezTo>
                  <a:cubicBezTo>
                    <a:pt x="7549" y="1159"/>
                    <a:pt x="6847" y="1575"/>
                    <a:pt x="6239" y="2195"/>
                  </a:cubicBezTo>
                  <a:cubicBezTo>
                    <a:pt x="5858" y="2576"/>
                    <a:pt x="5549" y="3004"/>
                    <a:pt x="5311" y="3540"/>
                  </a:cubicBezTo>
                  <a:cubicBezTo>
                    <a:pt x="5286" y="3538"/>
                    <a:pt x="5261" y="3537"/>
                    <a:pt x="5236" y="3537"/>
                  </a:cubicBezTo>
                  <a:cubicBezTo>
                    <a:pt x="5092" y="3537"/>
                    <a:pt x="4955" y="3570"/>
                    <a:pt x="4820" y="3570"/>
                  </a:cubicBezTo>
                  <a:cubicBezTo>
                    <a:pt x="4737" y="3570"/>
                    <a:pt x="4655" y="3557"/>
                    <a:pt x="4572" y="3516"/>
                  </a:cubicBezTo>
                  <a:cubicBezTo>
                    <a:pt x="4552" y="3506"/>
                    <a:pt x="4526" y="3502"/>
                    <a:pt x="4497" y="3502"/>
                  </a:cubicBezTo>
                  <a:cubicBezTo>
                    <a:pt x="4457" y="3502"/>
                    <a:pt x="4411" y="3509"/>
                    <a:pt x="4370" y="3516"/>
                  </a:cubicBezTo>
                  <a:cubicBezTo>
                    <a:pt x="3620" y="3623"/>
                    <a:pt x="2906" y="3850"/>
                    <a:pt x="2251" y="4242"/>
                  </a:cubicBezTo>
                  <a:cubicBezTo>
                    <a:pt x="893" y="5052"/>
                    <a:pt x="239" y="6302"/>
                    <a:pt x="60" y="7826"/>
                  </a:cubicBezTo>
                  <a:cubicBezTo>
                    <a:pt x="12" y="8219"/>
                    <a:pt x="0" y="8624"/>
                    <a:pt x="0" y="9017"/>
                  </a:cubicBezTo>
                  <a:cubicBezTo>
                    <a:pt x="12" y="9410"/>
                    <a:pt x="24" y="9803"/>
                    <a:pt x="96" y="10184"/>
                  </a:cubicBezTo>
                  <a:cubicBezTo>
                    <a:pt x="161" y="10632"/>
                    <a:pt x="408" y="10819"/>
                    <a:pt x="816" y="10819"/>
                  </a:cubicBezTo>
                  <a:cubicBezTo>
                    <a:pt x="852" y="10819"/>
                    <a:pt x="890" y="10818"/>
                    <a:pt x="929" y="10815"/>
                  </a:cubicBezTo>
                  <a:cubicBezTo>
                    <a:pt x="1024" y="10803"/>
                    <a:pt x="1132" y="10696"/>
                    <a:pt x="1120" y="10600"/>
                  </a:cubicBezTo>
                  <a:cubicBezTo>
                    <a:pt x="1108" y="10541"/>
                    <a:pt x="1096" y="10458"/>
                    <a:pt x="1060" y="10410"/>
                  </a:cubicBezTo>
                  <a:cubicBezTo>
                    <a:pt x="882" y="10207"/>
                    <a:pt x="893" y="9969"/>
                    <a:pt x="893" y="9731"/>
                  </a:cubicBezTo>
                  <a:cubicBezTo>
                    <a:pt x="917" y="8922"/>
                    <a:pt x="1013" y="8124"/>
                    <a:pt x="1191" y="7326"/>
                  </a:cubicBezTo>
                  <a:cubicBezTo>
                    <a:pt x="1322" y="6719"/>
                    <a:pt x="1572" y="6159"/>
                    <a:pt x="2013" y="5695"/>
                  </a:cubicBezTo>
                  <a:cubicBezTo>
                    <a:pt x="2620" y="5064"/>
                    <a:pt x="3334" y="4623"/>
                    <a:pt x="4191" y="4421"/>
                  </a:cubicBezTo>
                  <a:cubicBezTo>
                    <a:pt x="4332" y="4384"/>
                    <a:pt x="4479" y="4354"/>
                    <a:pt x="4629" y="4354"/>
                  </a:cubicBezTo>
                  <a:cubicBezTo>
                    <a:pt x="4771" y="4354"/>
                    <a:pt x="4916" y="4381"/>
                    <a:pt x="5061" y="4457"/>
                  </a:cubicBezTo>
                  <a:cubicBezTo>
                    <a:pt x="5049" y="4695"/>
                    <a:pt x="5025" y="4909"/>
                    <a:pt x="5025" y="5135"/>
                  </a:cubicBezTo>
                  <a:cubicBezTo>
                    <a:pt x="5013" y="5755"/>
                    <a:pt x="5192" y="6314"/>
                    <a:pt x="5596" y="6802"/>
                  </a:cubicBezTo>
                  <a:cubicBezTo>
                    <a:pt x="5825" y="7060"/>
                    <a:pt x="6103" y="7228"/>
                    <a:pt x="6438" y="7228"/>
                  </a:cubicBezTo>
                  <a:cubicBezTo>
                    <a:pt x="6504" y="7228"/>
                    <a:pt x="6573" y="7221"/>
                    <a:pt x="6644" y="7207"/>
                  </a:cubicBezTo>
                  <a:cubicBezTo>
                    <a:pt x="6739" y="7195"/>
                    <a:pt x="6847" y="7183"/>
                    <a:pt x="6954" y="7171"/>
                  </a:cubicBezTo>
                  <a:cubicBezTo>
                    <a:pt x="7751" y="7088"/>
                    <a:pt x="7954" y="6528"/>
                    <a:pt x="7942" y="6028"/>
                  </a:cubicBezTo>
                  <a:cubicBezTo>
                    <a:pt x="7930" y="5659"/>
                    <a:pt x="7811" y="5314"/>
                    <a:pt x="7620" y="5004"/>
                  </a:cubicBezTo>
                  <a:cubicBezTo>
                    <a:pt x="7299" y="4493"/>
                    <a:pt x="6918" y="4028"/>
                    <a:pt x="6347" y="3778"/>
                  </a:cubicBezTo>
                  <a:cubicBezTo>
                    <a:pt x="6323" y="3766"/>
                    <a:pt x="6311" y="3719"/>
                    <a:pt x="6287" y="3695"/>
                  </a:cubicBezTo>
                  <a:cubicBezTo>
                    <a:pt x="6287" y="3683"/>
                    <a:pt x="6287" y="3659"/>
                    <a:pt x="6287" y="3647"/>
                  </a:cubicBezTo>
                  <a:cubicBezTo>
                    <a:pt x="6311" y="3588"/>
                    <a:pt x="6335" y="3516"/>
                    <a:pt x="6370" y="3457"/>
                  </a:cubicBezTo>
                  <a:cubicBezTo>
                    <a:pt x="6680" y="2933"/>
                    <a:pt x="7120" y="2540"/>
                    <a:pt x="7620" y="2195"/>
                  </a:cubicBezTo>
                  <a:cubicBezTo>
                    <a:pt x="8011" y="1932"/>
                    <a:pt x="8412" y="1797"/>
                    <a:pt x="8834" y="1797"/>
                  </a:cubicBezTo>
                  <a:cubicBezTo>
                    <a:pt x="9043" y="1797"/>
                    <a:pt x="9257" y="1830"/>
                    <a:pt x="9478" y="1897"/>
                  </a:cubicBezTo>
                  <a:cubicBezTo>
                    <a:pt x="9787" y="1992"/>
                    <a:pt x="10073" y="2123"/>
                    <a:pt x="10371" y="2290"/>
                  </a:cubicBezTo>
                  <a:cubicBezTo>
                    <a:pt x="10335" y="2468"/>
                    <a:pt x="10299" y="2635"/>
                    <a:pt x="10264" y="2814"/>
                  </a:cubicBezTo>
                  <a:cubicBezTo>
                    <a:pt x="10192" y="3219"/>
                    <a:pt x="10204" y="3623"/>
                    <a:pt x="10359" y="4028"/>
                  </a:cubicBezTo>
                  <a:cubicBezTo>
                    <a:pt x="10514" y="4421"/>
                    <a:pt x="10776" y="4719"/>
                    <a:pt x="11097" y="4993"/>
                  </a:cubicBezTo>
                  <a:cubicBezTo>
                    <a:pt x="11309" y="5156"/>
                    <a:pt x="11537" y="5172"/>
                    <a:pt x="11767" y="5172"/>
                  </a:cubicBezTo>
                  <a:cubicBezTo>
                    <a:pt x="11822" y="5172"/>
                    <a:pt x="11876" y="5171"/>
                    <a:pt x="11931" y="5171"/>
                  </a:cubicBezTo>
                  <a:cubicBezTo>
                    <a:pt x="11944" y="5172"/>
                    <a:pt x="11957" y="5172"/>
                    <a:pt x="11971" y="5172"/>
                  </a:cubicBezTo>
                  <a:cubicBezTo>
                    <a:pt x="12327" y="5172"/>
                    <a:pt x="12542" y="5015"/>
                    <a:pt x="12645" y="4659"/>
                  </a:cubicBezTo>
                  <a:cubicBezTo>
                    <a:pt x="12752" y="4338"/>
                    <a:pt x="12728" y="4016"/>
                    <a:pt x="12657" y="3695"/>
                  </a:cubicBezTo>
                  <a:cubicBezTo>
                    <a:pt x="12550" y="3099"/>
                    <a:pt x="12240" y="2611"/>
                    <a:pt x="11823" y="2183"/>
                  </a:cubicBezTo>
                  <a:cubicBezTo>
                    <a:pt x="11716" y="2076"/>
                    <a:pt x="11621" y="1968"/>
                    <a:pt x="11502" y="1849"/>
                  </a:cubicBezTo>
                  <a:cubicBezTo>
                    <a:pt x="11573" y="1766"/>
                    <a:pt x="11621" y="1695"/>
                    <a:pt x="11692" y="1635"/>
                  </a:cubicBezTo>
                  <a:cubicBezTo>
                    <a:pt x="11978" y="1349"/>
                    <a:pt x="12323" y="1135"/>
                    <a:pt x="12704" y="944"/>
                  </a:cubicBezTo>
                  <a:cubicBezTo>
                    <a:pt x="13193" y="683"/>
                    <a:pt x="13716" y="552"/>
                    <a:pt x="14264" y="528"/>
                  </a:cubicBezTo>
                  <a:cubicBezTo>
                    <a:pt x="14309" y="525"/>
                    <a:pt x="14354" y="524"/>
                    <a:pt x="14399" y="524"/>
                  </a:cubicBezTo>
                  <a:cubicBezTo>
                    <a:pt x="14754" y="524"/>
                    <a:pt x="15091" y="607"/>
                    <a:pt x="15419" y="766"/>
                  </a:cubicBezTo>
                  <a:cubicBezTo>
                    <a:pt x="15562" y="837"/>
                    <a:pt x="15717" y="933"/>
                    <a:pt x="15872" y="992"/>
                  </a:cubicBezTo>
                  <a:cubicBezTo>
                    <a:pt x="15979" y="1028"/>
                    <a:pt x="16098" y="1016"/>
                    <a:pt x="16253" y="1040"/>
                  </a:cubicBezTo>
                  <a:cubicBezTo>
                    <a:pt x="16217" y="933"/>
                    <a:pt x="16217" y="861"/>
                    <a:pt x="16169" y="813"/>
                  </a:cubicBezTo>
                  <a:cubicBezTo>
                    <a:pt x="15800" y="456"/>
                    <a:pt x="15383" y="171"/>
                    <a:pt x="14859" y="63"/>
                  </a:cubicBezTo>
                  <a:cubicBezTo>
                    <a:pt x="14654" y="18"/>
                    <a:pt x="14450" y="1"/>
                    <a:pt x="142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85" name="Google Shape;5385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" name="Google Shape;373;p4"/>
          <p:cNvGrpSpPr/>
          <p:nvPr/>
        </p:nvGrpSpPr>
        <p:grpSpPr>
          <a:xfrm>
            <a:off x="-1070250" y="-2290400"/>
            <a:ext cx="11707934" cy="8558830"/>
            <a:chOff x="-1070250" y="-2290400"/>
            <a:chExt cx="11707934" cy="8558830"/>
          </a:xfrm>
        </p:grpSpPr>
        <p:grpSp>
          <p:nvGrpSpPr>
            <p:cNvPr id="374" name="Google Shape;374;p4"/>
            <p:cNvGrpSpPr/>
            <p:nvPr/>
          </p:nvGrpSpPr>
          <p:grpSpPr>
            <a:xfrm>
              <a:off x="0" y="0"/>
              <a:ext cx="1165950" cy="1168100"/>
              <a:chOff x="1419375" y="3941050"/>
              <a:chExt cx="1165950" cy="1168100"/>
            </a:xfrm>
          </p:grpSpPr>
          <p:sp>
            <p:nvSpPr>
              <p:cNvPr id="375" name="Google Shape;375;p4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4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4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4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4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4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4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4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4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4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4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4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4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4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4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4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4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4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4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4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4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4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4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4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4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4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4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4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4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4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" name="Google Shape;405;p4"/>
            <p:cNvGrpSpPr/>
            <p:nvPr/>
          </p:nvGrpSpPr>
          <p:grpSpPr>
            <a:xfrm>
              <a:off x="6431407" y="3901823"/>
              <a:ext cx="2712582" cy="1583474"/>
              <a:chOff x="2740800" y="4354100"/>
              <a:chExt cx="2470700" cy="1442275"/>
            </a:xfrm>
          </p:grpSpPr>
          <p:sp>
            <p:nvSpPr>
              <p:cNvPr id="406" name="Google Shape;406;p4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4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4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4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4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4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4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4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" name="Google Shape;414;p4"/>
            <p:cNvSpPr/>
            <p:nvPr/>
          </p:nvSpPr>
          <p:spPr>
            <a:xfrm>
              <a:off x="5885650" y="-2290400"/>
              <a:ext cx="4752034" cy="3159980"/>
            </a:xfrm>
            <a:custGeom>
              <a:avLst/>
              <a:gdLst/>
              <a:ahLst/>
              <a:cxnLst/>
              <a:rect l="l" t="t" r="r" b="b"/>
              <a:pathLst>
                <a:path w="234379" h="155856" extrusionOk="0">
                  <a:moveTo>
                    <a:pt x="85033" y="0"/>
                  </a:moveTo>
                  <a:cubicBezTo>
                    <a:pt x="84725" y="0"/>
                    <a:pt x="84418" y="2"/>
                    <a:pt x="84112" y="5"/>
                  </a:cubicBezTo>
                  <a:cubicBezTo>
                    <a:pt x="77087" y="59"/>
                    <a:pt x="69926" y="1524"/>
                    <a:pt x="64013" y="5322"/>
                  </a:cubicBezTo>
                  <a:cubicBezTo>
                    <a:pt x="63932" y="5376"/>
                    <a:pt x="63878" y="5430"/>
                    <a:pt x="63796" y="5484"/>
                  </a:cubicBezTo>
                  <a:cubicBezTo>
                    <a:pt x="55849" y="10692"/>
                    <a:pt x="49882" y="20131"/>
                    <a:pt x="43725" y="27238"/>
                  </a:cubicBezTo>
                  <a:cubicBezTo>
                    <a:pt x="35859" y="36270"/>
                    <a:pt x="28101" y="45438"/>
                    <a:pt x="20995" y="55094"/>
                  </a:cubicBezTo>
                  <a:cubicBezTo>
                    <a:pt x="11827" y="67571"/>
                    <a:pt x="1" y="84089"/>
                    <a:pt x="1411" y="100472"/>
                  </a:cubicBezTo>
                  <a:cubicBezTo>
                    <a:pt x="1818" y="105246"/>
                    <a:pt x="3663" y="109694"/>
                    <a:pt x="6863" y="113274"/>
                  </a:cubicBezTo>
                  <a:cubicBezTo>
                    <a:pt x="9874" y="116638"/>
                    <a:pt x="16953" y="122306"/>
                    <a:pt x="21700" y="122306"/>
                  </a:cubicBezTo>
                  <a:cubicBezTo>
                    <a:pt x="42965" y="129684"/>
                    <a:pt x="66997" y="124449"/>
                    <a:pt x="88533" y="132993"/>
                  </a:cubicBezTo>
                  <a:cubicBezTo>
                    <a:pt x="111205" y="142016"/>
                    <a:pt x="129589" y="155856"/>
                    <a:pt x="154263" y="155856"/>
                  </a:cubicBezTo>
                  <a:cubicBezTo>
                    <a:pt x="155773" y="155856"/>
                    <a:pt x="157306" y="155804"/>
                    <a:pt x="158865" y="155696"/>
                  </a:cubicBezTo>
                  <a:cubicBezTo>
                    <a:pt x="181568" y="154123"/>
                    <a:pt x="189976" y="135624"/>
                    <a:pt x="192390" y="115363"/>
                  </a:cubicBezTo>
                  <a:cubicBezTo>
                    <a:pt x="194886" y="94315"/>
                    <a:pt x="202236" y="89704"/>
                    <a:pt x="215636" y="74270"/>
                  </a:cubicBezTo>
                  <a:cubicBezTo>
                    <a:pt x="226702" y="61549"/>
                    <a:pt x="234378" y="44461"/>
                    <a:pt x="220843" y="31116"/>
                  </a:cubicBezTo>
                  <a:cubicBezTo>
                    <a:pt x="213084" y="23458"/>
                    <a:pt x="202542" y="21857"/>
                    <a:pt x="191584" y="21857"/>
                  </a:cubicBezTo>
                  <a:cubicBezTo>
                    <a:pt x="183703" y="21857"/>
                    <a:pt x="175607" y="22685"/>
                    <a:pt x="168176" y="22685"/>
                  </a:cubicBezTo>
                  <a:cubicBezTo>
                    <a:pt x="166689" y="22685"/>
                    <a:pt x="165229" y="22652"/>
                    <a:pt x="163802" y="22572"/>
                  </a:cubicBezTo>
                  <a:cubicBezTo>
                    <a:pt x="151108" y="21867"/>
                    <a:pt x="137763" y="19995"/>
                    <a:pt x="127022" y="13784"/>
                  </a:cubicBezTo>
                  <a:cubicBezTo>
                    <a:pt x="121055" y="10339"/>
                    <a:pt x="114789" y="5538"/>
                    <a:pt x="107981" y="3314"/>
                  </a:cubicBezTo>
                  <a:cubicBezTo>
                    <a:pt x="100840" y="969"/>
                    <a:pt x="92597" y="0"/>
                    <a:pt x="850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-1070250" y="3781775"/>
              <a:ext cx="2883562" cy="2486655"/>
            </a:xfrm>
            <a:custGeom>
              <a:avLst/>
              <a:gdLst/>
              <a:ahLst/>
              <a:cxnLst/>
              <a:rect l="l" t="t" r="r" b="b"/>
              <a:pathLst>
                <a:path w="148829" h="125099" extrusionOk="0">
                  <a:moveTo>
                    <a:pt x="51824" y="1"/>
                  </a:moveTo>
                  <a:cubicBezTo>
                    <a:pt x="27158" y="1"/>
                    <a:pt x="0" y="22218"/>
                    <a:pt x="5967" y="47762"/>
                  </a:cubicBezTo>
                  <a:lnTo>
                    <a:pt x="15705" y="67237"/>
                  </a:lnTo>
                  <a:cubicBezTo>
                    <a:pt x="28480" y="84488"/>
                    <a:pt x="10551" y="108031"/>
                    <a:pt x="34502" y="119939"/>
                  </a:cubicBezTo>
                  <a:cubicBezTo>
                    <a:pt x="41683" y="123517"/>
                    <a:pt x="50917" y="125098"/>
                    <a:pt x="60868" y="125098"/>
                  </a:cubicBezTo>
                  <a:cubicBezTo>
                    <a:pt x="84778" y="125098"/>
                    <a:pt x="112831" y="115970"/>
                    <a:pt x="126506" y="103502"/>
                  </a:cubicBezTo>
                  <a:cubicBezTo>
                    <a:pt x="136135" y="94714"/>
                    <a:pt x="148829" y="78900"/>
                    <a:pt x="145466" y="64552"/>
                  </a:cubicBezTo>
                  <a:cubicBezTo>
                    <a:pt x="143133" y="54543"/>
                    <a:pt x="132799" y="50122"/>
                    <a:pt x="123739" y="47111"/>
                  </a:cubicBezTo>
                  <a:cubicBezTo>
                    <a:pt x="112564" y="43422"/>
                    <a:pt x="101471" y="44209"/>
                    <a:pt x="92764" y="35611"/>
                  </a:cubicBezTo>
                  <a:cubicBezTo>
                    <a:pt x="87149" y="30050"/>
                    <a:pt x="85223" y="23649"/>
                    <a:pt x="81372" y="16895"/>
                  </a:cubicBezTo>
                  <a:cubicBezTo>
                    <a:pt x="74589" y="4967"/>
                    <a:pt x="63485" y="1"/>
                    <a:pt x="518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8228675" y="2303038"/>
              <a:ext cx="842600" cy="532850"/>
            </a:xfrm>
            <a:custGeom>
              <a:avLst/>
              <a:gdLst/>
              <a:ahLst/>
              <a:cxnLst/>
              <a:rect l="l" t="t" r="r" b="b"/>
              <a:pathLst>
                <a:path w="33704" h="21314" extrusionOk="0">
                  <a:moveTo>
                    <a:pt x="29214" y="5195"/>
                  </a:moveTo>
                  <a:lnTo>
                    <a:pt x="29214" y="5195"/>
                  </a:lnTo>
                  <a:cubicBezTo>
                    <a:pt x="29217" y="5199"/>
                    <a:pt x="29219" y="5202"/>
                    <a:pt x="29222" y="5205"/>
                  </a:cubicBezTo>
                  <a:lnTo>
                    <a:pt x="29222" y="5205"/>
                  </a:lnTo>
                  <a:cubicBezTo>
                    <a:pt x="29221" y="5203"/>
                    <a:pt x="29221" y="5201"/>
                    <a:pt x="29221" y="5199"/>
                  </a:cubicBezTo>
                  <a:cubicBezTo>
                    <a:pt x="29219" y="5198"/>
                    <a:pt x="29217" y="5197"/>
                    <a:pt x="29214" y="5195"/>
                  </a:cubicBezTo>
                  <a:close/>
                  <a:moveTo>
                    <a:pt x="29222" y="5205"/>
                  </a:moveTo>
                  <a:lnTo>
                    <a:pt x="29222" y="5205"/>
                  </a:lnTo>
                  <a:cubicBezTo>
                    <a:pt x="29225" y="5219"/>
                    <a:pt x="29239" y="5232"/>
                    <a:pt x="29252" y="5246"/>
                  </a:cubicBezTo>
                  <a:cubicBezTo>
                    <a:pt x="29242" y="5232"/>
                    <a:pt x="29232" y="5219"/>
                    <a:pt x="29222" y="5205"/>
                  </a:cubicBezTo>
                  <a:close/>
                  <a:moveTo>
                    <a:pt x="11137" y="9433"/>
                  </a:moveTo>
                  <a:cubicBezTo>
                    <a:pt x="11134" y="9439"/>
                    <a:pt x="11135" y="9446"/>
                    <a:pt x="11137" y="9455"/>
                  </a:cubicBezTo>
                  <a:lnTo>
                    <a:pt x="11137" y="9455"/>
                  </a:lnTo>
                  <a:cubicBezTo>
                    <a:pt x="11137" y="9447"/>
                    <a:pt x="11137" y="9440"/>
                    <a:pt x="11137" y="9433"/>
                  </a:cubicBezTo>
                  <a:close/>
                  <a:moveTo>
                    <a:pt x="31726" y="13912"/>
                  </a:moveTo>
                  <a:lnTo>
                    <a:pt x="31726" y="13912"/>
                  </a:lnTo>
                  <a:cubicBezTo>
                    <a:pt x="31723" y="13917"/>
                    <a:pt x="31723" y="13919"/>
                    <a:pt x="31725" y="13919"/>
                  </a:cubicBezTo>
                  <a:cubicBezTo>
                    <a:pt x="31727" y="13919"/>
                    <a:pt x="31729" y="13918"/>
                    <a:pt x="31734" y="13915"/>
                  </a:cubicBezTo>
                  <a:cubicBezTo>
                    <a:pt x="31731" y="13914"/>
                    <a:pt x="31729" y="13913"/>
                    <a:pt x="31726" y="13912"/>
                  </a:cubicBezTo>
                  <a:close/>
                  <a:moveTo>
                    <a:pt x="31619" y="1"/>
                  </a:moveTo>
                  <a:cubicBezTo>
                    <a:pt x="30703" y="1"/>
                    <a:pt x="29782" y="290"/>
                    <a:pt x="29547" y="1306"/>
                  </a:cubicBezTo>
                  <a:lnTo>
                    <a:pt x="29454" y="1291"/>
                  </a:lnTo>
                  <a:lnTo>
                    <a:pt x="29454" y="1291"/>
                  </a:lnTo>
                  <a:cubicBezTo>
                    <a:pt x="29454" y="1291"/>
                    <a:pt x="29469" y="1384"/>
                    <a:pt x="29485" y="1492"/>
                  </a:cubicBezTo>
                  <a:cubicBezTo>
                    <a:pt x="29500" y="1601"/>
                    <a:pt x="29516" y="1694"/>
                    <a:pt x="29516" y="1694"/>
                  </a:cubicBezTo>
                  <a:cubicBezTo>
                    <a:pt x="29501" y="2189"/>
                    <a:pt x="29631" y="2408"/>
                    <a:pt x="29541" y="2408"/>
                  </a:cubicBezTo>
                  <a:cubicBezTo>
                    <a:pt x="29538" y="2408"/>
                    <a:pt x="29535" y="2408"/>
                    <a:pt x="29531" y="2407"/>
                  </a:cubicBezTo>
                  <a:lnTo>
                    <a:pt x="29485" y="1709"/>
                  </a:lnTo>
                  <a:lnTo>
                    <a:pt x="29485" y="1709"/>
                  </a:lnTo>
                  <a:cubicBezTo>
                    <a:pt x="29491" y="1909"/>
                    <a:pt x="29483" y="1979"/>
                    <a:pt x="29466" y="1979"/>
                  </a:cubicBezTo>
                  <a:cubicBezTo>
                    <a:pt x="29440" y="1979"/>
                    <a:pt x="29392" y="1807"/>
                    <a:pt x="29345" y="1694"/>
                  </a:cubicBezTo>
                  <a:lnTo>
                    <a:pt x="29345" y="1694"/>
                  </a:lnTo>
                  <a:cubicBezTo>
                    <a:pt x="29361" y="1895"/>
                    <a:pt x="29361" y="2097"/>
                    <a:pt x="29345" y="2268"/>
                  </a:cubicBezTo>
                  <a:cubicBezTo>
                    <a:pt x="29355" y="2291"/>
                    <a:pt x="29362" y="2301"/>
                    <a:pt x="29367" y="2301"/>
                  </a:cubicBezTo>
                  <a:cubicBezTo>
                    <a:pt x="29386" y="2301"/>
                    <a:pt x="29379" y="2173"/>
                    <a:pt x="29392" y="2113"/>
                  </a:cubicBezTo>
                  <a:cubicBezTo>
                    <a:pt x="29454" y="2376"/>
                    <a:pt x="29578" y="2749"/>
                    <a:pt x="29562" y="3090"/>
                  </a:cubicBezTo>
                  <a:cubicBezTo>
                    <a:pt x="29578" y="3602"/>
                    <a:pt x="29407" y="3136"/>
                    <a:pt x="29423" y="3741"/>
                  </a:cubicBezTo>
                  <a:lnTo>
                    <a:pt x="29454" y="4470"/>
                  </a:lnTo>
                  <a:lnTo>
                    <a:pt x="29454" y="4827"/>
                  </a:lnTo>
                  <a:lnTo>
                    <a:pt x="29454" y="5013"/>
                  </a:lnTo>
                  <a:lnTo>
                    <a:pt x="29454" y="5028"/>
                  </a:lnTo>
                  <a:cubicBezTo>
                    <a:pt x="29438" y="5075"/>
                    <a:pt x="29438" y="5106"/>
                    <a:pt x="29423" y="5153"/>
                  </a:cubicBezTo>
                  <a:cubicBezTo>
                    <a:pt x="29392" y="5230"/>
                    <a:pt x="29376" y="5261"/>
                    <a:pt x="29345" y="5292"/>
                  </a:cubicBezTo>
                  <a:cubicBezTo>
                    <a:pt x="29314" y="5323"/>
                    <a:pt x="29314" y="5385"/>
                    <a:pt x="29299" y="5432"/>
                  </a:cubicBezTo>
                  <a:cubicBezTo>
                    <a:pt x="29283" y="5401"/>
                    <a:pt x="29283" y="5370"/>
                    <a:pt x="29283" y="5354"/>
                  </a:cubicBezTo>
                  <a:cubicBezTo>
                    <a:pt x="29268" y="5339"/>
                    <a:pt x="29268" y="5308"/>
                    <a:pt x="29252" y="5261"/>
                  </a:cubicBezTo>
                  <a:lnTo>
                    <a:pt x="29252" y="5277"/>
                  </a:lnTo>
                  <a:cubicBezTo>
                    <a:pt x="29260" y="5315"/>
                    <a:pt x="29256" y="5319"/>
                    <a:pt x="29248" y="5319"/>
                  </a:cubicBezTo>
                  <a:cubicBezTo>
                    <a:pt x="29246" y="5319"/>
                    <a:pt x="29244" y="5319"/>
                    <a:pt x="29242" y="5319"/>
                  </a:cubicBezTo>
                  <a:cubicBezTo>
                    <a:pt x="29235" y="5319"/>
                    <a:pt x="29227" y="5321"/>
                    <a:pt x="29221" y="5339"/>
                  </a:cubicBezTo>
                  <a:cubicBezTo>
                    <a:pt x="29214" y="5289"/>
                    <a:pt x="29207" y="5236"/>
                    <a:pt x="29201" y="5185"/>
                  </a:cubicBezTo>
                  <a:lnTo>
                    <a:pt x="29201" y="5185"/>
                  </a:lnTo>
                  <a:cubicBezTo>
                    <a:pt x="29205" y="5189"/>
                    <a:pt x="29210" y="5192"/>
                    <a:pt x="29214" y="5195"/>
                  </a:cubicBezTo>
                  <a:lnTo>
                    <a:pt x="29214" y="5195"/>
                  </a:lnTo>
                  <a:cubicBezTo>
                    <a:pt x="29210" y="5189"/>
                    <a:pt x="29205" y="5182"/>
                    <a:pt x="29200" y="5176"/>
                  </a:cubicBezTo>
                  <a:lnTo>
                    <a:pt x="29200" y="5176"/>
                  </a:lnTo>
                  <a:cubicBezTo>
                    <a:pt x="29194" y="5120"/>
                    <a:pt x="29190" y="5068"/>
                    <a:pt x="29190" y="5028"/>
                  </a:cubicBezTo>
                  <a:cubicBezTo>
                    <a:pt x="29190" y="5075"/>
                    <a:pt x="29190" y="5106"/>
                    <a:pt x="29174" y="5121"/>
                  </a:cubicBezTo>
                  <a:lnTo>
                    <a:pt x="29160" y="5121"/>
                  </a:lnTo>
                  <a:cubicBezTo>
                    <a:pt x="29160" y="5121"/>
                    <a:pt x="29159" y="5120"/>
                    <a:pt x="29159" y="5120"/>
                  </a:cubicBezTo>
                  <a:lnTo>
                    <a:pt x="29159" y="5120"/>
                  </a:lnTo>
                  <a:cubicBezTo>
                    <a:pt x="29159" y="5108"/>
                    <a:pt x="29158" y="5106"/>
                    <a:pt x="29150" y="5106"/>
                  </a:cubicBezTo>
                  <a:lnTo>
                    <a:pt x="29150" y="5106"/>
                  </a:lnTo>
                  <a:cubicBezTo>
                    <a:pt x="29151" y="5108"/>
                    <a:pt x="29153" y="5111"/>
                    <a:pt x="29155" y="5114"/>
                  </a:cubicBezTo>
                  <a:lnTo>
                    <a:pt x="29155" y="5114"/>
                  </a:lnTo>
                  <a:cubicBezTo>
                    <a:pt x="29153" y="5111"/>
                    <a:pt x="29151" y="5109"/>
                    <a:pt x="29149" y="5106"/>
                  </a:cubicBezTo>
                  <a:lnTo>
                    <a:pt x="29149" y="5106"/>
                  </a:lnTo>
                  <a:cubicBezTo>
                    <a:pt x="29149" y="5106"/>
                    <a:pt x="29150" y="5106"/>
                    <a:pt x="29150" y="5106"/>
                  </a:cubicBezTo>
                  <a:lnTo>
                    <a:pt x="29150" y="5106"/>
                  </a:lnTo>
                  <a:cubicBezTo>
                    <a:pt x="29148" y="5104"/>
                    <a:pt x="29147" y="5103"/>
                    <a:pt x="29146" y="5101"/>
                  </a:cubicBezTo>
                  <a:lnTo>
                    <a:pt x="29146" y="5101"/>
                  </a:lnTo>
                  <a:cubicBezTo>
                    <a:pt x="29147" y="5103"/>
                    <a:pt x="29148" y="5104"/>
                    <a:pt x="29149" y="5106"/>
                  </a:cubicBezTo>
                  <a:lnTo>
                    <a:pt x="29149" y="5106"/>
                  </a:lnTo>
                  <a:cubicBezTo>
                    <a:pt x="29148" y="5106"/>
                    <a:pt x="29146" y="5106"/>
                    <a:pt x="29143" y="5106"/>
                  </a:cubicBezTo>
                  <a:lnTo>
                    <a:pt x="29143" y="5098"/>
                  </a:lnTo>
                  <a:lnTo>
                    <a:pt x="29143" y="5098"/>
                  </a:lnTo>
                  <a:cubicBezTo>
                    <a:pt x="29144" y="5099"/>
                    <a:pt x="29145" y="5100"/>
                    <a:pt x="29146" y="5101"/>
                  </a:cubicBezTo>
                  <a:lnTo>
                    <a:pt x="29146" y="5101"/>
                  </a:lnTo>
                  <a:cubicBezTo>
                    <a:pt x="29145" y="5100"/>
                    <a:pt x="29144" y="5099"/>
                    <a:pt x="29143" y="5098"/>
                  </a:cubicBezTo>
                  <a:lnTo>
                    <a:pt x="29143" y="5098"/>
                  </a:lnTo>
                  <a:lnTo>
                    <a:pt x="29143" y="5090"/>
                  </a:lnTo>
                  <a:cubicBezTo>
                    <a:pt x="29141" y="5090"/>
                    <a:pt x="29140" y="5090"/>
                    <a:pt x="29139" y="5091"/>
                  </a:cubicBezTo>
                  <a:lnTo>
                    <a:pt x="29139" y="5091"/>
                  </a:lnTo>
                  <a:cubicBezTo>
                    <a:pt x="29135" y="5085"/>
                    <a:pt x="29131" y="5080"/>
                    <a:pt x="29128" y="5075"/>
                  </a:cubicBezTo>
                  <a:cubicBezTo>
                    <a:pt x="28802" y="4625"/>
                    <a:pt x="28570" y="4299"/>
                    <a:pt x="28554" y="4268"/>
                  </a:cubicBezTo>
                  <a:lnTo>
                    <a:pt x="28352" y="4299"/>
                  </a:lnTo>
                  <a:cubicBezTo>
                    <a:pt x="27189" y="2686"/>
                    <a:pt x="28135" y="3648"/>
                    <a:pt x="26988" y="2159"/>
                  </a:cubicBezTo>
                  <a:cubicBezTo>
                    <a:pt x="26879" y="2082"/>
                    <a:pt x="26708" y="1911"/>
                    <a:pt x="26538" y="1694"/>
                  </a:cubicBezTo>
                  <a:cubicBezTo>
                    <a:pt x="26367" y="1477"/>
                    <a:pt x="26181" y="1213"/>
                    <a:pt x="25995" y="934"/>
                  </a:cubicBezTo>
                  <a:cubicBezTo>
                    <a:pt x="25792" y="915"/>
                    <a:pt x="25583" y="891"/>
                    <a:pt x="25415" y="891"/>
                  </a:cubicBezTo>
                  <a:cubicBezTo>
                    <a:pt x="25300" y="891"/>
                    <a:pt x="25205" y="903"/>
                    <a:pt x="25142" y="934"/>
                  </a:cubicBezTo>
                  <a:cubicBezTo>
                    <a:pt x="25157" y="903"/>
                    <a:pt x="24785" y="903"/>
                    <a:pt x="24801" y="825"/>
                  </a:cubicBezTo>
                  <a:lnTo>
                    <a:pt x="24801" y="825"/>
                  </a:lnTo>
                  <a:cubicBezTo>
                    <a:pt x="24747" y="879"/>
                    <a:pt x="24667" y="892"/>
                    <a:pt x="24575" y="892"/>
                  </a:cubicBezTo>
                  <a:cubicBezTo>
                    <a:pt x="24488" y="892"/>
                    <a:pt x="24391" y="881"/>
                    <a:pt x="24294" y="881"/>
                  </a:cubicBezTo>
                  <a:cubicBezTo>
                    <a:pt x="24256" y="881"/>
                    <a:pt x="24218" y="882"/>
                    <a:pt x="24180" y="887"/>
                  </a:cubicBezTo>
                  <a:cubicBezTo>
                    <a:pt x="24087" y="918"/>
                    <a:pt x="24242" y="918"/>
                    <a:pt x="24304" y="949"/>
                  </a:cubicBezTo>
                  <a:cubicBezTo>
                    <a:pt x="24304" y="949"/>
                    <a:pt x="24165" y="965"/>
                    <a:pt x="24041" y="965"/>
                  </a:cubicBezTo>
                  <a:lnTo>
                    <a:pt x="23777" y="965"/>
                  </a:lnTo>
                  <a:cubicBezTo>
                    <a:pt x="23560" y="918"/>
                    <a:pt x="23498" y="887"/>
                    <a:pt x="23731" y="887"/>
                  </a:cubicBezTo>
                  <a:cubicBezTo>
                    <a:pt x="23705" y="885"/>
                    <a:pt x="23679" y="884"/>
                    <a:pt x="23651" y="884"/>
                  </a:cubicBezTo>
                  <a:cubicBezTo>
                    <a:pt x="23475" y="884"/>
                    <a:pt x="23250" y="923"/>
                    <a:pt x="22955" y="949"/>
                  </a:cubicBezTo>
                  <a:cubicBezTo>
                    <a:pt x="22552" y="980"/>
                    <a:pt x="22056" y="1011"/>
                    <a:pt x="21513" y="1058"/>
                  </a:cubicBezTo>
                  <a:cubicBezTo>
                    <a:pt x="21249" y="1570"/>
                    <a:pt x="21016" y="2206"/>
                    <a:pt x="20737" y="2842"/>
                  </a:cubicBezTo>
                  <a:cubicBezTo>
                    <a:pt x="20536" y="3586"/>
                    <a:pt x="20287" y="4315"/>
                    <a:pt x="20132" y="5199"/>
                  </a:cubicBezTo>
                  <a:cubicBezTo>
                    <a:pt x="20039" y="5633"/>
                    <a:pt x="19946" y="6068"/>
                    <a:pt x="19900" y="6486"/>
                  </a:cubicBezTo>
                  <a:lnTo>
                    <a:pt x="19698" y="7743"/>
                  </a:lnTo>
                  <a:cubicBezTo>
                    <a:pt x="19636" y="8192"/>
                    <a:pt x="19574" y="8627"/>
                    <a:pt x="19496" y="9045"/>
                  </a:cubicBezTo>
                  <a:cubicBezTo>
                    <a:pt x="19434" y="9464"/>
                    <a:pt x="19357" y="9836"/>
                    <a:pt x="19295" y="10209"/>
                  </a:cubicBezTo>
                  <a:cubicBezTo>
                    <a:pt x="19264" y="10379"/>
                    <a:pt x="19233" y="10534"/>
                    <a:pt x="19202" y="10689"/>
                  </a:cubicBezTo>
                  <a:cubicBezTo>
                    <a:pt x="19202" y="10689"/>
                    <a:pt x="19202" y="10705"/>
                    <a:pt x="19202" y="10720"/>
                  </a:cubicBezTo>
                  <a:cubicBezTo>
                    <a:pt x="19295" y="10814"/>
                    <a:pt x="19233" y="10736"/>
                    <a:pt x="19388" y="10829"/>
                  </a:cubicBezTo>
                  <a:cubicBezTo>
                    <a:pt x="19450" y="10938"/>
                    <a:pt x="19341" y="10860"/>
                    <a:pt x="19403" y="10969"/>
                  </a:cubicBezTo>
                  <a:cubicBezTo>
                    <a:pt x="19248" y="10798"/>
                    <a:pt x="19295" y="10922"/>
                    <a:pt x="19233" y="10814"/>
                  </a:cubicBezTo>
                  <a:cubicBezTo>
                    <a:pt x="19217" y="10782"/>
                    <a:pt x="19202" y="10751"/>
                    <a:pt x="19171" y="10674"/>
                  </a:cubicBezTo>
                  <a:lnTo>
                    <a:pt x="19171" y="10674"/>
                  </a:lnTo>
                  <a:lnTo>
                    <a:pt x="19248" y="10891"/>
                  </a:lnTo>
                  <a:lnTo>
                    <a:pt x="19202" y="10767"/>
                  </a:lnTo>
                  <a:lnTo>
                    <a:pt x="19202" y="10767"/>
                  </a:lnTo>
                  <a:cubicBezTo>
                    <a:pt x="19217" y="10829"/>
                    <a:pt x="19217" y="10891"/>
                    <a:pt x="19202" y="10907"/>
                  </a:cubicBezTo>
                  <a:cubicBezTo>
                    <a:pt x="19202" y="10922"/>
                    <a:pt x="19202" y="10929"/>
                    <a:pt x="19201" y="10929"/>
                  </a:cubicBezTo>
                  <a:cubicBezTo>
                    <a:pt x="19200" y="10929"/>
                    <a:pt x="19194" y="10871"/>
                    <a:pt x="19171" y="10814"/>
                  </a:cubicBezTo>
                  <a:cubicBezTo>
                    <a:pt x="19171" y="10814"/>
                    <a:pt x="19155" y="10814"/>
                    <a:pt x="19155" y="10829"/>
                  </a:cubicBezTo>
                  <a:cubicBezTo>
                    <a:pt x="19145" y="10861"/>
                    <a:pt x="19090" y="10922"/>
                    <a:pt x="19057" y="10922"/>
                  </a:cubicBezTo>
                  <a:cubicBezTo>
                    <a:pt x="19042" y="10922"/>
                    <a:pt x="19031" y="10910"/>
                    <a:pt x="19031" y="10876"/>
                  </a:cubicBezTo>
                  <a:cubicBezTo>
                    <a:pt x="19031" y="10891"/>
                    <a:pt x="19000" y="10984"/>
                    <a:pt x="18954" y="10984"/>
                  </a:cubicBezTo>
                  <a:cubicBezTo>
                    <a:pt x="18985" y="10938"/>
                    <a:pt x="18969" y="10938"/>
                    <a:pt x="18938" y="10938"/>
                  </a:cubicBezTo>
                  <a:cubicBezTo>
                    <a:pt x="18907" y="10922"/>
                    <a:pt x="18861" y="10891"/>
                    <a:pt x="18907" y="10845"/>
                  </a:cubicBezTo>
                  <a:cubicBezTo>
                    <a:pt x="18892" y="10829"/>
                    <a:pt x="18876" y="10829"/>
                    <a:pt x="18861" y="10782"/>
                  </a:cubicBezTo>
                  <a:cubicBezTo>
                    <a:pt x="18799" y="10705"/>
                    <a:pt x="18737" y="10596"/>
                    <a:pt x="18674" y="10519"/>
                  </a:cubicBezTo>
                  <a:cubicBezTo>
                    <a:pt x="18595" y="10419"/>
                    <a:pt x="18522" y="10339"/>
                    <a:pt x="18480" y="10339"/>
                  </a:cubicBezTo>
                  <a:cubicBezTo>
                    <a:pt x="18456" y="10339"/>
                    <a:pt x="18442" y="10364"/>
                    <a:pt x="18442" y="10426"/>
                  </a:cubicBezTo>
                  <a:cubicBezTo>
                    <a:pt x="18442" y="10302"/>
                    <a:pt x="18223" y="9849"/>
                    <a:pt x="18279" y="9849"/>
                  </a:cubicBezTo>
                  <a:cubicBezTo>
                    <a:pt x="18293" y="9849"/>
                    <a:pt x="18324" y="9877"/>
                    <a:pt x="18380" y="9945"/>
                  </a:cubicBezTo>
                  <a:cubicBezTo>
                    <a:pt x="18256" y="9728"/>
                    <a:pt x="18163" y="9511"/>
                    <a:pt x="18039" y="9356"/>
                  </a:cubicBezTo>
                  <a:lnTo>
                    <a:pt x="18039" y="9356"/>
                  </a:lnTo>
                  <a:lnTo>
                    <a:pt x="18163" y="9666"/>
                  </a:lnTo>
                  <a:cubicBezTo>
                    <a:pt x="17713" y="8937"/>
                    <a:pt x="17604" y="8441"/>
                    <a:pt x="17186" y="8006"/>
                  </a:cubicBezTo>
                  <a:lnTo>
                    <a:pt x="17186" y="8006"/>
                  </a:lnTo>
                  <a:lnTo>
                    <a:pt x="17294" y="8316"/>
                  </a:lnTo>
                  <a:cubicBezTo>
                    <a:pt x="17030" y="7851"/>
                    <a:pt x="16813" y="7463"/>
                    <a:pt x="16844" y="7200"/>
                  </a:cubicBezTo>
                  <a:lnTo>
                    <a:pt x="16844" y="7200"/>
                  </a:lnTo>
                  <a:lnTo>
                    <a:pt x="17155" y="7665"/>
                  </a:lnTo>
                  <a:cubicBezTo>
                    <a:pt x="16736" y="6874"/>
                    <a:pt x="16457" y="6393"/>
                    <a:pt x="16007" y="5742"/>
                  </a:cubicBezTo>
                  <a:lnTo>
                    <a:pt x="16007" y="5742"/>
                  </a:lnTo>
                  <a:lnTo>
                    <a:pt x="16146" y="5990"/>
                  </a:lnTo>
                  <a:cubicBezTo>
                    <a:pt x="15898" y="5695"/>
                    <a:pt x="15402" y="4858"/>
                    <a:pt x="14720" y="3896"/>
                  </a:cubicBezTo>
                  <a:lnTo>
                    <a:pt x="10796" y="5137"/>
                  </a:lnTo>
                  <a:cubicBezTo>
                    <a:pt x="10982" y="6936"/>
                    <a:pt x="11168" y="8999"/>
                    <a:pt x="11276" y="9526"/>
                  </a:cubicBezTo>
                  <a:lnTo>
                    <a:pt x="11400" y="9138"/>
                  </a:lnTo>
                  <a:lnTo>
                    <a:pt x="11505" y="9844"/>
                  </a:lnTo>
                  <a:lnTo>
                    <a:pt x="11505" y="9844"/>
                  </a:lnTo>
                  <a:cubicBezTo>
                    <a:pt x="11467" y="9745"/>
                    <a:pt x="11166" y="9543"/>
                    <a:pt x="11137" y="9455"/>
                  </a:cubicBezTo>
                  <a:lnTo>
                    <a:pt x="11137" y="9455"/>
                  </a:lnTo>
                  <a:cubicBezTo>
                    <a:pt x="11153" y="10026"/>
                    <a:pt x="11181" y="11391"/>
                    <a:pt x="11028" y="12907"/>
                  </a:cubicBezTo>
                  <a:cubicBezTo>
                    <a:pt x="10982" y="13280"/>
                    <a:pt x="10920" y="13667"/>
                    <a:pt x="10858" y="14071"/>
                  </a:cubicBezTo>
                  <a:lnTo>
                    <a:pt x="10734" y="14644"/>
                  </a:lnTo>
                  <a:cubicBezTo>
                    <a:pt x="10718" y="14737"/>
                    <a:pt x="10703" y="14830"/>
                    <a:pt x="10672" y="14924"/>
                  </a:cubicBezTo>
                  <a:lnTo>
                    <a:pt x="10641" y="15063"/>
                  </a:lnTo>
                  <a:cubicBezTo>
                    <a:pt x="10578" y="15296"/>
                    <a:pt x="10485" y="15559"/>
                    <a:pt x="10377" y="15761"/>
                  </a:cubicBezTo>
                  <a:cubicBezTo>
                    <a:pt x="10330" y="15839"/>
                    <a:pt x="10299" y="15916"/>
                    <a:pt x="10253" y="15994"/>
                  </a:cubicBezTo>
                  <a:cubicBezTo>
                    <a:pt x="10222" y="16025"/>
                    <a:pt x="10206" y="16056"/>
                    <a:pt x="10191" y="16087"/>
                  </a:cubicBezTo>
                  <a:lnTo>
                    <a:pt x="10160" y="16133"/>
                  </a:lnTo>
                  <a:cubicBezTo>
                    <a:pt x="10144" y="16133"/>
                    <a:pt x="10144" y="16149"/>
                    <a:pt x="10144" y="16149"/>
                  </a:cubicBezTo>
                  <a:lnTo>
                    <a:pt x="10113" y="16133"/>
                  </a:lnTo>
                  <a:cubicBezTo>
                    <a:pt x="10020" y="16025"/>
                    <a:pt x="9943" y="15947"/>
                    <a:pt x="9896" y="15885"/>
                  </a:cubicBezTo>
                  <a:cubicBezTo>
                    <a:pt x="9772" y="15684"/>
                    <a:pt x="9881" y="15590"/>
                    <a:pt x="9881" y="15559"/>
                  </a:cubicBezTo>
                  <a:cubicBezTo>
                    <a:pt x="9867" y="15555"/>
                    <a:pt x="9855" y="15553"/>
                    <a:pt x="9844" y="15553"/>
                  </a:cubicBezTo>
                  <a:cubicBezTo>
                    <a:pt x="9817" y="15553"/>
                    <a:pt x="9798" y="15564"/>
                    <a:pt x="9787" y="15575"/>
                  </a:cubicBezTo>
                  <a:cubicBezTo>
                    <a:pt x="9778" y="15593"/>
                    <a:pt x="9775" y="15617"/>
                    <a:pt x="9760" y="15617"/>
                  </a:cubicBezTo>
                  <a:cubicBezTo>
                    <a:pt x="9750" y="15617"/>
                    <a:pt x="9735" y="15606"/>
                    <a:pt x="9710" y="15575"/>
                  </a:cubicBezTo>
                  <a:cubicBezTo>
                    <a:pt x="9679" y="15513"/>
                    <a:pt x="9741" y="15466"/>
                    <a:pt x="9756" y="15451"/>
                  </a:cubicBezTo>
                  <a:cubicBezTo>
                    <a:pt x="9723" y="15428"/>
                    <a:pt x="9705" y="15381"/>
                    <a:pt x="9686" y="15381"/>
                  </a:cubicBezTo>
                  <a:cubicBezTo>
                    <a:pt x="9679" y="15381"/>
                    <a:pt x="9672" y="15388"/>
                    <a:pt x="9663" y="15404"/>
                  </a:cubicBezTo>
                  <a:cubicBezTo>
                    <a:pt x="9694" y="15497"/>
                    <a:pt x="9632" y="15652"/>
                    <a:pt x="9632" y="15808"/>
                  </a:cubicBezTo>
                  <a:lnTo>
                    <a:pt x="9446" y="15606"/>
                  </a:lnTo>
                  <a:lnTo>
                    <a:pt x="9508" y="15513"/>
                  </a:lnTo>
                  <a:cubicBezTo>
                    <a:pt x="9505" y="15510"/>
                    <a:pt x="9501" y="15509"/>
                    <a:pt x="9495" y="15509"/>
                  </a:cubicBezTo>
                  <a:cubicBezTo>
                    <a:pt x="9469" y="15509"/>
                    <a:pt x="9416" y="15531"/>
                    <a:pt x="9353" y="15544"/>
                  </a:cubicBezTo>
                  <a:cubicBezTo>
                    <a:pt x="9322" y="15544"/>
                    <a:pt x="9276" y="15544"/>
                    <a:pt x="9229" y="15497"/>
                  </a:cubicBezTo>
                  <a:cubicBezTo>
                    <a:pt x="9198" y="15482"/>
                    <a:pt x="9167" y="15466"/>
                    <a:pt x="9152" y="15435"/>
                  </a:cubicBezTo>
                  <a:cubicBezTo>
                    <a:pt x="9121" y="15404"/>
                    <a:pt x="9121" y="15404"/>
                    <a:pt x="9059" y="15311"/>
                  </a:cubicBezTo>
                  <a:cubicBezTo>
                    <a:pt x="8671" y="14799"/>
                    <a:pt x="8268" y="14303"/>
                    <a:pt x="7864" y="13745"/>
                  </a:cubicBezTo>
                  <a:cubicBezTo>
                    <a:pt x="7678" y="13466"/>
                    <a:pt x="7477" y="13202"/>
                    <a:pt x="7275" y="12923"/>
                  </a:cubicBezTo>
                  <a:cubicBezTo>
                    <a:pt x="7089" y="12644"/>
                    <a:pt x="6903" y="12364"/>
                    <a:pt x="6717" y="12085"/>
                  </a:cubicBezTo>
                  <a:cubicBezTo>
                    <a:pt x="6719" y="12085"/>
                    <a:pt x="6721" y="12085"/>
                    <a:pt x="6723" y="12085"/>
                  </a:cubicBezTo>
                  <a:cubicBezTo>
                    <a:pt x="6791" y="12085"/>
                    <a:pt x="6971" y="12294"/>
                    <a:pt x="7151" y="12489"/>
                  </a:cubicBezTo>
                  <a:cubicBezTo>
                    <a:pt x="7042" y="12349"/>
                    <a:pt x="6887" y="12132"/>
                    <a:pt x="6825" y="11977"/>
                  </a:cubicBezTo>
                  <a:lnTo>
                    <a:pt x="6825" y="11977"/>
                  </a:lnTo>
                  <a:cubicBezTo>
                    <a:pt x="6842" y="12033"/>
                    <a:pt x="6841" y="12055"/>
                    <a:pt x="6828" y="12055"/>
                  </a:cubicBezTo>
                  <a:cubicBezTo>
                    <a:pt x="6779" y="12055"/>
                    <a:pt x="6563" y="11734"/>
                    <a:pt x="6546" y="11734"/>
                  </a:cubicBezTo>
                  <a:lnTo>
                    <a:pt x="6546" y="11734"/>
                  </a:lnTo>
                  <a:cubicBezTo>
                    <a:pt x="6543" y="11734"/>
                    <a:pt x="6547" y="11746"/>
                    <a:pt x="6561" y="11775"/>
                  </a:cubicBezTo>
                  <a:cubicBezTo>
                    <a:pt x="5802" y="11124"/>
                    <a:pt x="5290" y="9929"/>
                    <a:pt x="4638" y="9294"/>
                  </a:cubicBezTo>
                  <a:cubicBezTo>
                    <a:pt x="4514" y="9309"/>
                    <a:pt x="3491" y="9480"/>
                    <a:pt x="2467" y="9650"/>
                  </a:cubicBezTo>
                  <a:cubicBezTo>
                    <a:pt x="1428" y="9836"/>
                    <a:pt x="435" y="10085"/>
                    <a:pt x="327" y="10162"/>
                  </a:cubicBezTo>
                  <a:cubicBezTo>
                    <a:pt x="187" y="9960"/>
                    <a:pt x="32" y="9774"/>
                    <a:pt x="16" y="9697"/>
                  </a:cubicBezTo>
                  <a:lnTo>
                    <a:pt x="16" y="9697"/>
                  </a:lnTo>
                  <a:cubicBezTo>
                    <a:pt x="1" y="9774"/>
                    <a:pt x="265" y="10193"/>
                    <a:pt x="451" y="10379"/>
                  </a:cubicBezTo>
                  <a:lnTo>
                    <a:pt x="590" y="10317"/>
                  </a:lnTo>
                  <a:cubicBezTo>
                    <a:pt x="994" y="10767"/>
                    <a:pt x="606" y="10472"/>
                    <a:pt x="963" y="10953"/>
                  </a:cubicBezTo>
                  <a:cubicBezTo>
                    <a:pt x="957" y="10960"/>
                    <a:pt x="950" y="10963"/>
                    <a:pt x="941" y="10963"/>
                  </a:cubicBezTo>
                  <a:cubicBezTo>
                    <a:pt x="841" y="10963"/>
                    <a:pt x="520" y="10596"/>
                    <a:pt x="265" y="10255"/>
                  </a:cubicBezTo>
                  <a:lnTo>
                    <a:pt x="265" y="10255"/>
                  </a:lnTo>
                  <a:cubicBezTo>
                    <a:pt x="497" y="10612"/>
                    <a:pt x="683" y="10969"/>
                    <a:pt x="900" y="11062"/>
                  </a:cubicBezTo>
                  <a:cubicBezTo>
                    <a:pt x="1087" y="11434"/>
                    <a:pt x="761" y="11093"/>
                    <a:pt x="994" y="11542"/>
                  </a:cubicBezTo>
                  <a:cubicBezTo>
                    <a:pt x="1226" y="11822"/>
                    <a:pt x="1583" y="12132"/>
                    <a:pt x="1769" y="12520"/>
                  </a:cubicBezTo>
                  <a:lnTo>
                    <a:pt x="1754" y="12520"/>
                  </a:lnTo>
                  <a:cubicBezTo>
                    <a:pt x="2234" y="13450"/>
                    <a:pt x="2777" y="13745"/>
                    <a:pt x="3227" y="14613"/>
                  </a:cubicBezTo>
                  <a:lnTo>
                    <a:pt x="3149" y="14551"/>
                  </a:lnTo>
                  <a:lnTo>
                    <a:pt x="3149" y="14551"/>
                  </a:lnTo>
                  <a:cubicBezTo>
                    <a:pt x="3289" y="14877"/>
                    <a:pt x="3723" y="15373"/>
                    <a:pt x="4064" y="15932"/>
                  </a:cubicBezTo>
                  <a:cubicBezTo>
                    <a:pt x="4008" y="15838"/>
                    <a:pt x="3975" y="15733"/>
                    <a:pt x="4008" y="15733"/>
                  </a:cubicBezTo>
                  <a:cubicBezTo>
                    <a:pt x="4030" y="15733"/>
                    <a:pt x="4081" y="15778"/>
                    <a:pt x="4173" y="15901"/>
                  </a:cubicBezTo>
                  <a:cubicBezTo>
                    <a:pt x="4561" y="16537"/>
                    <a:pt x="4886" y="16893"/>
                    <a:pt x="5166" y="17374"/>
                  </a:cubicBezTo>
                  <a:lnTo>
                    <a:pt x="5584" y="17715"/>
                  </a:lnTo>
                  <a:cubicBezTo>
                    <a:pt x="5631" y="17777"/>
                    <a:pt x="5693" y="17855"/>
                    <a:pt x="5755" y="17917"/>
                  </a:cubicBezTo>
                  <a:cubicBezTo>
                    <a:pt x="5770" y="17963"/>
                    <a:pt x="5802" y="17994"/>
                    <a:pt x="5833" y="18025"/>
                  </a:cubicBezTo>
                  <a:cubicBezTo>
                    <a:pt x="5895" y="18088"/>
                    <a:pt x="5941" y="18150"/>
                    <a:pt x="5988" y="18212"/>
                  </a:cubicBezTo>
                  <a:cubicBezTo>
                    <a:pt x="6236" y="18491"/>
                    <a:pt x="6484" y="18816"/>
                    <a:pt x="6810" y="19127"/>
                  </a:cubicBezTo>
                  <a:cubicBezTo>
                    <a:pt x="7461" y="19747"/>
                    <a:pt x="8205" y="20491"/>
                    <a:pt x="9090" y="21313"/>
                  </a:cubicBezTo>
                  <a:cubicBezTo>
                    <a:pt x="9617" y="21251"/>
                    <a:pt x="10206" y="21189"/>
                    <a:pt x="10827" y="21127"/>
                  </a:cubicBezTo>
                  <a:cubicBezTo>
                    <a:pt x="11152" y="21096"/>
                    <a:pt x="11431" y="21003"/>
                    <a:pt x="11742" y="20941"/>
                  </a:cubicBezTo>
                  <a:cubicBezTo>
                    <a:pt x="12098" y="20879"/>
                    <a:pt x="12455" y="20802"/>
                    <a:pt x="12827" y="20709"/>
                  </a:cubicBezTo>
                  <a:cubicBezTo>
                    <a:pt x="13200" y="20150"/>
                    <a:pt x="13510" y="19499"/>
                    <a:pt x="13851" y="18878"/>
                  </a:cubicBezTo>
                  <a:cubicBezTo>
                    <a:pt x="14006" y="18537"/>
                    <a:pt x="14130" y="18181"/>
                    <a:pt x="14270" y="17824"/>
                  </a:cubicBezTo>
                  <a:lnTo>
                    <a:pt x="14487" y="17297"/>
                  </a:lnTo>
                  <a:cubicBezTo>
                    <a:pt x="14549" y="17110"/>
                    <a:pt x="14595" y="16924"/>
                    <a:pt x="14642" y="16738"/>
                  </a:cubicBezTo>
                  <a:lnTo>
                    <a:pt x="14813" y="16164"/>
                  </a:lnTo>
                  <a:lnTo>
                    <a:pt x="14906" y="15792"/>
                  </a:lnTo>
                  <a:cubicBezTo>
                    <a:pt x="14952" y="15575"/>
                    <a:pt x="14999" y="15342"/>
                    <a:pt x="15045" y="15125"/>
                  </a:cubicBezTo>
                  <a:cubicBezTo>
                    <a:pt x="15138" y="14675"/>
                    <a:pt x="15200" y="14241"/>
                    <a:pt x="15247" y="13822"/>
                  </a:cubicBezTo>
                  <a:cubicBezTo>
                    <a:pt x="15253" y="13774"/>
                    <a:pt x="15259" y="13726"/>
                    <a:pt x="15265" y="13678"/>
                  </a:cubicBezTo>
                  <a:lnTo>
                    <a:pt x="15265" y="13678"/>
                  </a:lnTo>
                  <a:cubicBezTo>
                    <a:pt x="15884" y="14553"/>
                    <a:pt x="16573" y="15464"/>
                    <a:pt x="17186" y="16025"/>
                  </a:cubicBezTo>
                  <a:cubicBezTo>
                    <a:pt x="17341" y="16226"/>
                    <a:pt x="17511" y="16475"/>
                    <a:pt x="17713" y="16661"/>
                  </a:cubicBezTo>
                  <a:cubicBezTo>
                    <a:pt x="17914" y="16847"/>
                    <a:pt x="18116" y="17048"/>
                    <a:pt x="18318" y="17234"/>
                  </a:cubicBezTo>
                  <a:cubicBezTo>
                    <a:pt x="18737" y="17234"/>
                    <a:pt x="19171" y="17250"/>
                    <a:pt x="19527" y="17250"/>
                  </a:cubicBezTo>
                  <a:cubicBezTo>
                    <a:pt x="19357" y="17234"/>
                    <a:pt x="19279" y="17203"/>
                    <a:pt x="19310" y="17172"/>
                  </a:cubicBezTo>
                  <a:cubicBezTo>
                    <a:pt x="19326" y="17157"/>
                    <a:pt x="19434" y="17141"/>
                    <a:pt x="19559" y="17141"/>
                  </a:cubicBezTo>
                  <a:cubicBezTo>
                    <a:pt x="19807" y="17141"/>
                    <a:pt x="19993" y="17157"/>
                    <a:pt x="20117" y="17157"/>
                  </a:cubicBezTo>
                  <a:cubicBezTo>
                    <a:pt x="20536" y="17064"/>
                    <a:pt x="20505" y="17033"/>
                    <a:pt x="20536" y="17017"/>
                  </a:cubicBezTo>
                  <a:cubicBezTo>
                    <a:pt x="20551" y="17002"/>
                    <a:pt x="20598" y="16971"/>
                    <a:pt x="20737" y="16924"/>
                  </a:cubicBezTo>
                  <a:cubicBezTo>
                    <a:pt x="20799" y="16893"/>
                    <a:pt x="20892" y="16862"/>
                    <a:pt x="21016" y="16816"/>
                  </a:cubicBezTo>
                  <a:cubicBezTo>
                    <a:pt x="21156" y="16769"/>
                    <a:pt x="21327" y="16707"/>
                    <a:pt x="21559" y="16630"/>
                  </a:cubicBezTo>
                  <a:cubicBezTo>
                    <a:pt x="21606" y="16614"/>
                    <a:pt x="21668" y="16599"/>
                    <a:pt x="21761" y="16568"/>
                  </a:cubicBezTo>
                  <a:cubicBezTo>
                    <a:pt x="21962" y="16257"/>
                    <a:pt x="22164" y="15870"/>
                    <a:pt x="22428" y="15420"/>
                  </a:cubicBezTo>
                  <a:cubicBezTo>
                    <a:pt x="22490" y="15311"/>
                    <a:pt x="22552" y="15203"/>
                    <a:pt x="22614" y="15079"/>
                  </a:cubicBezTo>
                  <a:cubicBezTo>
                    <a:pt x="22676" y="14939"/>
                    <a:pt x="22738" y="14799"/>
                    <a:pt x="22800" y="14660"/>
                  </a:cubicBezTo>
                  <a:cubicBezTo>
                    <a:pt x="22909" y="14381"/>
                    <a:pt x="23033" y="14086"/>
                    <a:pt x="23172" y="13776"/>
                  </a:cubicBezTo>
                  <a:cubicBezTo>
                    <a:pt x="23358" y="13124"/>
                    <a:pt x="23622" y="12364"/>
                    <a:pt x="23777" y="11636"/>
                  </a:cubicBezTo>
                  <a:cubicBezTo>
                    <a:pt x="23886" y="11139"/>
                    <a:pt x="23963" y="10627"/>
                    <a:pt x="24056" y="10116"/>
                  </a:cubicBezTo>
                  <a:cubicBezTo>
                    <a:pt x="24134" y="9619"/>
                    <a:pt x="24211" y="9107"/>
                    <a:pt x="24289" y="8596"/>
                  </a:cubicBezTo>
                  <a:cubicBezTo>
                    <a:pt x="24335" y="8270"/>
                    <a:pt x="24335" y="8285"/>
                    <a:pt x="24351" y="8208"/>
                  </a:cubicBezTo>
                  <a:lnTo>
                    <a:pt x="24398" y="8006"/>
                  </a:lnTo>
                  <a:cubicBezTo>
                    <a:pt x="24444" y="7789"/>
                    <a:pt x="24491" y="7603"/>
                    <a:pt x="24553" y="7463"/>
                  </a:cubicBezTo>
                  <a:cubicBezTo>
                    <a:pt x="24630" y="7308"/>
                    <a:pt x="24692" y="7215"/>
                    <a:pt x="24739" y="7184"/>
                  </a:cubicBezTo>
                  <a:lnTo>
                    <a:pt x="24739" y="7107"/>
                  </a:lnTo>
                  <a:cubicBezTo>
                    <a:pt x="24754" y="7091"/>
                    <a:pt x="24754" y="7091"/>
                    <a:pt x="24754" y="7076"/>
                  </a:cubicBezTo>
                  <a:cubicBezTo>
                    <a:pt x="24770" y="7076"/>
                    <a:pt x="24785" y="7076"/>
                    <a:pt x="24801" y="7091"/>
                  </a:cubicBezTo>
                  <a:cubicBezTo>
                    <a:pt x="24832" y="7107"/>
                    <a:pt x="24863" y="7153"/>
                    <a:pt x="24894" y="7200"/>
                  </a:cubicBezTo>
                  <a:cubicBezTo>
                    <a:pt x="24971" y="7293"/>
                    <a:pt x="25033" y="7386"/>
                    <a:pt x="25111" y="7448"/>
                  </a:cubicBezTo>
                  <a:cubicBezTo>
                    <a:pt x="25126" y="7463"/>
                    <a:pt x="25142" y="7463"/>
                    <a:pt x="25157" y="7479"/>
                  </a:cubicBezTo>
                  <a:lnTo>
                    <a:pt x="25142" y="7510"/>
                  </a:lnTo>
                  <a:cubicBezTo>
                    <a:pt x="25173" y="7541"/>
                    <a:pt x="25204" y="7572"/>
                    <a:pt x="25235" y="7619"/>
                  </a:cubicBezTo>
                  <a:cubicBezTo>
                    <a:pt x="25297" y="7696"/>
                    <a:pt x="25359" y="7789"/>
                    <a:pt x="25437" y="7898"/>
                  </a:cubicBezTo>
                  <a:cubicBezTo>
                    <a:pt x="25747" y="8332"/>
                    <a:pt x="26057" y="8782"/>
                    <a:pt x="26383" y="9232"/>
                  </a:cubicBezTo>
                  <a:cubicBezTo>
                    <a:pt x="26739" y="9728"/>
                    <a:pt x="27034" y="10193"/>
                    <a:pt x="27360" y="10674"/>
                  </a:cubicBezTo>
                  <a:cubicBezTo>
                    <a:pt x="27996" y="11636"/>
                    <a:pt x="28647" y="12597"/>
                    <a:pt x="29236" y="13497"/>
                  </a:cubicBezTo>
                  <a:cubicBezTo>
                    <a:pt x="29500" y="13497"/>
                    <a:pt x="29733" y="13512"/>
                    <a:pt x="29965" y="13528"/>
                  </a:cubicBezTo>
                  <a:lnTo>
                    <a:pt x="30059" y="13528"/>
                  </a:lnTo>
                  <a:lnTo>
                    <a:pt x="30105" y="13543"/>
                  </a:lnTo>
                  <a:lnTo>
                    <a:pt x="30198" y="13559"/>
                  </a:lnTo>
                  <a:cubicBezTo>
                    <a:pt x="30260" y="13574"/>
                    <a:pt x="30322" y="13590"/>
                    <a:pt x="30369" y="13590"/>
                  </a:cubicBezTo>
                  <a:cubicBezTo>
                    <a:pt x="30601" y="13636"/>
                    <a:pt x="30772" y="13667"/>
                    <a:pt x="30881" y="13683"/>
                  </a:cubicBezTo>
                  <a:lnTo>
                    <a:pt x="30787" y="13652"/>
                  </a:lnTo>
                  <a:lnTo>
                    <a:pt x="30787" y="13652"/>
                  </a:lnTo>
                  <a:cubicBezTo>
                    <a:pt x="31299" y="13698"/>
                    <a:pt x="31299" y="13807"/>
                    <a:pt x="31656" y="13884"/>
                  </a:cubicBezTo>
                  <a:cubicBezTo>
                    <a:pt x="31670" y="13899"/>
                    <a:pt x="31698" y="13900"/>
                    <a:pt x="31726" y="13912"/>
                  </a:cubicBezTo>
                  <a:lnTo>
                    <a:pt x="31726" y="13912"/>
                  </a:lnTo>
                  <a:cubicBezTo>
                    <a:pt x="31757" y="13860"/>
                    <a:pt x="32076" y="13538"/>
                    <a:pt x="32183" y="13404"/>
                  </a:cubicBezTo>
                  <a:lnTo>
                    <a:pt x="32199" y="13435"/>
                  </a:lnTo>
                  <a:cubicBezTo>
                    <a:pt x="32245" y="13388"/>
                    <a:pt x="32307" y="13326"/>
                    <a:pt x="32385" y="13249"/>
                  </a:cubicBezTo>
                  <a:cubicBezTo>
                    <a:pt x="32478" y="13155"/>
                    <a:pt x="32571" y="13047"/>
                    <a:pt x="32695" y="12938"/>
                  </a:cubicBezTo>
                  <a:cubicBezTo>
                    <a:pt x="32928" y="12706"/>
                    <a:pt x="33114" y="12442"/>
                    <a:pt x="33378" y="12209"/>
                  </a:cubicBezTo>
                  <a:cubicBezTo>
                    <a:pt x="33378" y="12070"/>
                    <a:pt x="33393" y="11946"/>
                    <a:pt x="33393" y="11822"/>
                  </a:cubicBezTo>
                  <a:lnTo>
                    <a:pt x="33486" y="12023"/>
                  </a:lnTo>
                  <a:cubicBezTo>
                    <a:pt x="33486" y="11372"/>
                    <a:pt x="33548" y="10565"/>
                    <a:pt x="33595" y="9790"/>
                  </a:cubicBezTo>
                  <a:cubicBezTo>
                    <a:pt x="33610" y="8968"/>
                    <a:pt x="33641" y="8177"/>
                    <a:pt x="33641" y="7743"/>
                  </a:cubicBezTo>
                  <a:cubicBezTo>
                    <a:pt x="33657" y="7494"/>
                    <a:pt x="33672" y="7231"/>
                    <a:pt x="33688" y="6967"/>
                  </a:cubicBezTo>
                  <a:cubicBezTo>
                    <a:pt x="33688" y="6672"/>
                    <a:pt x="33688" y="6378"/>
                    <a:pt x="33688" y="6052"/>
                  </a:cubicBezTo>
                  <a:cubicBezTo>
                    <a:pt x="33688" y="5509"/>
                    <a:pt x="33703" y="4935"/>
                    <a:pt x="33703" y="4346"/>
                  </a:cubicBezTo>
                  <a:cubicBezTo>
                    <a:pt x="33688" y="3477"/>
                    <a:pt x="33641" y="2547"/>
                    <a:pt x="33486" y="1694"/>
                  </a:cubicBezTo>
                  <a:cubicBezTo>
                    <a:pt x="33486" y="1694"/>
                    <a:pt x="33533" y="1415"/>
                    <a:pt x="33579" y="1136"/>
                  </a:cubicBezTo>
                  <a:cubicBezTo>
                    <a:pt x="33626" y="841"/>
                    <a:pt x="33657" y="562"/>
                    <a:pt x="33657" y="562"/>
                  </a:cubicBezTo>
                  <a:lnTo>
                    <a:pt x="33610" y="391"/>
                  </a:lnTo>
                  <a:cubicBezTo>
                    <a:pt x="33610" y="391"/>
                    <a:pt x="32726" y="34"/>
                    <a:pt x="31765" y="3"/>
                  </a:cubicBezTo>
                  <a:cubicBezTo>
                    <a:pt x="31716" y="2"/>
                    <a:pt x="31667" y="1"/>
                    <a:pt x="31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" name="Google Shape;417;p4"/>
          <p:cNvGrpSpPr/>
          <p:nvPr/>
        </p:nvGrpSpPr>
        <p:grpSpPr>
          <a:xfrm>
            <a:off x="262375" y="252950"/>
            <a:ext cx="8619244" cy="4571895"/>
            <a:chOff x="262375" y="252950"/>
            <a:chExt cx="8619244" cy="4571895"/>
          </a:xfrm>
        </p:grpSpPr>
        <p:sp>
          <p:nvSpPr>
            <p:cNvPr id="418" name="Google Shape;418;p4"/>
            <p:cNvSpPr/>
            <p:nvPr/>
          </p:nvSpPr>
          <p:spPr>
            <a:xfrm>
              <a:off x="262375" y="318663"/>
              <a:ext cx="8619244" cy="4506183"/>
            </a:xfrm>
            <a:custGeom>
              <a:avLst/>
              <a:gdLst/>
              <a:ahLst/>
              <a:cxnLst/>
              <a:rect l="l" t="t" r="r" b="b"/>
              <a:pathLst>
                <a:path w="294675" h="154732" extrusionOk="0">
                  <a:moveTo>
                    <a:pt x="243025" y="0"/>
                  </a:moveTo>
                  <a:cubicBezTo>
                    <a:pt x="216802" y="0"/>
                    <a:pt x="179387" y="4573"/>
                    <a:pt x="142103" y="6117"/>
                  </a:cubicBezTo>
                  <a:cubicBezTo>
                    <a:pt x="136401" y="6355"/>
                    <a:pt x="130765" y="6456"/>
                    <a:pt x="125219" y="6456"/>
                  </a:cubicBezTo>
                  <a:cubicBezTo>
                    <a:pt x="94335" y="6456"/>
                    <a:pt x="66233" y="3322"/>
                    <a:pt x="44984" y="3322"/>
                  </a:cubicBezTo>
                  <a:cubicBezTo>
                    <a:pt x="34888" y="3322"/>
                    <a:pt x="26339" y="4030"/>
                    <a:pt x="19774" y="6117"/>
                  </a:cubicBezTo>
                  <a:cubicBezTo>
                    <a:pt x="1" y="12410"/>
                    <a:pt x="13807" y="106746"/>
                    <a:pt x="18499" y="135687"/>
                  </a:cubicBezTo>
                  <a:cubicBezTo>
                    <a:pt x="19204" y="140108"/>
                    <a:pt x="23029" y="143363"/>
                    <a:pt x="27531" y="143363"/>
                  </a:cubicBezTo>
                  <a:cubicBezTo>
                    <a:pt x="27531" y="143363"/>
                    <a:pt x="126383" y="154731"/>
                    <a:pt x="199758" y="154731"/>
                  </a:cubicBezTo>
                  <a:cubicBezTo>
                    <a:pt x="236446" y="154731"/>
                    <a:pt x="266764" y="151889"/>
                    <a:pt x="275172" y="143363"/>
                  </a:cubicBezTo>
                  <a:cubicBezTo>
                    <a:pt x="286564" y="131836"/>
                    <a:pt x="294674" y="22473"/>
                    <a:pt x="275172" y="6117"/>
                  </a:cubicBezTo>
                  <a:cubicBezTo>
                    <a:pt x="269711" y="1543"/>
                    <a:pt x="258256" y="0"/>
                    <a:pt x="2430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542800" y="1910750"/>
              <a:ext cx="3064400" cy="2812150"/>
            </a:xfrm>
            <a:custGeom>
              <a:avLst/>
              <a:gdLst/>
              <a:ahLst/>
              <a:cxnLst/>
              <a:rect l="l" t="t" r="r" b="b"/>
              <a:pathLst>
                <a:path w="122576" h="112486" extrusionOk="0">
                  <a:moveTo>
                    <a:pt x="0" y="0"/>
                  </a:moveTo>
                  <a:lnTo>
                    <a:pt x="5258" y="110817"/>
                  </a:lnTo>
                  <a:lnTo>
                    <a:pt x="122576" y="11248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420" name="Google Shape;420;p4"/>
            <p:cNvSpPr/>
            <p:nvPr/>
          </p:nvSpPr>
          <p:spPr>
            <a:xfrm>
              <a:off x="530000" y="422350"/>
              <a:ext cx="776200" cy="1224900"/>
            </a:xfrm>
            <a:custGeom>
              <a:avLst/>
              <a:gdLst/>
              <a:ahLst/>
              <a:cxnLst/>
              <a:rect l="l" t="t" r="r" b="b"/>
              <a:pathLst>
                <a:path w="31048" h="48996" extrusionOk="0">
                  <a:moveTo>
                    <a:pt x="0" y="452"/>
                  </a:moveTo>
                  <a:lnTo>
                    <a:pt x="302" y="48996"/>
                  </a:lnTo>
                  <a:lnTo>
                    <a:pt x="3104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421" name="Google Shape;421;p4"/>
            <p:cNvSpPr/>
            <p:nvPr/>
          </p:nvSpPr>
          <p:spPr>
            <a:xfrm>
              <a:off x="6531775" y="252950"/>
              <a:ext cx="2079375" cy="1114225"/>
            </a:xfrm>
            <a:custGeom>
              <a:avLst/>
              <a:gdLst/>
              <a:ahLst/>
              <a:cxnLst/>
              <a:rect l="l" t="t" r="r" b="b"/>
              <a:pathLst>
                <a:path w="83175" h="44569" extrusionOk="0">
                  <a:moveTo>
                    <a:pt x="0" y="4006"/>
                  </a:moveTo>
                  <a:lnTo>
                    <a:pt x="77453" y="0"/>
                  </a:lnTo>
                  <a:lnTo>
                    <a:pt x="83175" y="4456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422" name="Google Shape;422;p4"/>
            <p:cNvSpPr/>
            <p:nvPr/>
          </p:nvSpPr>
          <p:spPr>
            <a:xfrm>
              <a:off x="7261275" y="2215650"/>
              <a:ext cx="1483875" cy="2565725"/>
            </a:xfrm>
            <a:custGeom>
              <a:avLst/>
              <a:gdLst/>
              <a:ahLst/>
              <a:cxnLst/>
              <a:rect l="l" t="t" r="r" b="b"/>
              <a:pathLst>
                <a:path w="59355" h="102629" extrusionOk="0">
                  <a:moveTo>
                    <a:pt x="55832" y="0"/>
                  </a:moveTo>
                  <a:lnTo>
                    <a:pt x="59355" y="97359"/>
                  </a:lnTo>
                  <a:lnTo>
                    <a:pt x="0" y="10262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</p:grpSp>
      <p:sp>
        <p:nvSpPr>
          <p:cNvPr id="423" name="Google Shape;423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4" name="Google Shape;424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AutoNum type="arabicPeriod"/>
              <a:defRPr sz="1200">
                <a:solidFill>
                  <a:schemeClr val="accent4"/>
                </a:solidFill>
              </a:defRPr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lphaLcPeriod"/>
              <a:defRPr>
                <a:solidFill>
                  <a:schemeClr val="accent4"/>
                </a:solidFill>
              </a:defRPr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romanLcPeriod"/>
              <a:defRPr>
                <a:solidFill>
                  <a:schemeClr val="accent4"/>
                </a:solidFill>
              </a:defRPr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rabicPeriod"/>
              <a:defRPr>
                <a:solidFill>
                  <a:schemeClr val="accent4"/>
                </a:solidFill>
              </a:defRPr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lphaLcPeriod"/>
              <a:defRPr>
                <a:solidFill>
                  <a:schemeClr val="accent4"/>
                </a:solidFill>
              </a:defRPr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romanLcPeriod"/>
              <a:defRPr>
                <a:solidFill>
                  <a:schemeClr val="accent4"/>
                </a:solidFill>
              </a:defRPr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rabicPeriod"/>
              <a:defRPr>
                <a:solidFill>
                  <a:schemeClr val="accent4"/>
                </a:solidFill>
              </a:defRPr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lphaLcPeriod"/>
              <a:defRPr>
                <a:solidFill>
                  <a:schemeClr val="accent4"/>
                </a:solidFill>
              </a:defRPr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romanLcPeriod"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4"/>
          <p:cNvSpPr/>
          <p:nvPr/>
        </p:nvSpPr>
        <p:spPr>
          <a:xfrm>
            <a:off x="3518725" y="4603500"/>
            <a:ext cx="1521792" cy="433459"/>
          </a:xfrm>
          <a:custGeom>
            <a:avLst/>
            <a:gdLst/>
            <a:ahLst/>
            <a:cxnLst/>
            <a:rect l="l" t="t" r="r" b="b"/>
            <a:pathLst>
              <a:path w="53926" h="15360" extrusionOk="0">
                <a:moveTo>
                  <a:pt x="12560" y="848"/>
                </a:moveTo>
                <a:cubicBezTo>
                  <a:pt x="13552" y="848"/>
                  <a:pt x="12437" y="2961"/>
                  <a:pt x="12185" y="3452"/>
                </a:cubicBezTo>
                <a:cubicBezTo>
                  <a:pt x="11611" y="4553"/>
                  <a:pt x="10944" y="5608"/>
                  <a:pt x="10169" y="6570"/>
                </a:cubicBezTo>
                <a:cubicBezTo>
                  <a:pt x="9192" y="7779"/>
                  <a:pt x="8044" y="8912"/>
                  <a:pt x="6788" y="9858"/>
                </a:cubicBezTo>
                <a:cubicBezTo>
                  <a:pt x="6788" y="9563"/>
                  <a:pt x="6819" y="9284"/>
                  <a:pt x="6850" y="9005"/>
                </a:cubicBezTo>
                <a:cubicBezTo>
                  <a:pt x="6989" y="7888"/>
                  <a:pt x="7284" y="6787"/>
                  <a:pt x="7703" y="5763"/>
                </a:cubicBezTo>
                <a:cubicBezTo>
                  <a:pt x="8509" y="3809"/>
                  <a:pt x="10060" y="1638"/>
                  <a:pt x="12169" y="924"/>
                </a:cubicBezTo>
                <a:cubicBezTo>
                  <a:pt x="12326" y="872"/>
                  <a:pt x="12455" y="848"/>
                  <a:pt x="12560" y="848"/>
                </a:cubicBezTo>
                <a:close/>
                <a:moveTo>
                  <a:pt x="22458" y="1902"/>
                </a:moveTo>
                <a:cubicBezTo>
                  <a:pt x="22754" y="1902"/>
                  <a:pt x="22964" y="2058"/>
                  <a:pt x="22995" y="2475"/>
                </a:cubicBezTo>
                <a:cubicBezTo>
                  <a:pt x="23042" y="2971"/>
                  <a:pt x="22793" y="3452"/>
                  <a:pt x="22561" y="3871"/>
                </a:cubicBezTo>
                <a:cubicBezTo>
                  <a:pt x="22266" y="4398"/>
                  <a:pt x="21940" y="4926"/>
                  <a:pt x="21584" y="5437"/>
                </a:cubicBezTo>
                <a:cubicBezTo>
                  <a:pt x="20917" y="6399"/>
                  <a:pt x="20157" y="7299"/>
                  <a:pt x="19335" y="8121"/>
                </a:cubicBezTo>
                <a:cubicBezTo>
                  <a:pt x="18420" y="9020"/>
                  <a:pt x="17427" y="9842"/>
                  <a:pt x="16357" y="10556"/>
                </a:cubicBezTo>
                <a:cubicBezTo>
                  <a:pt x="16388" y="9966"/>
                  <a:pt x="16481" y="9377"/>
                  <a:pt x="16605" y="8834"/>
                </a:cubicBezTo>
                <a:cubicBezTo>
                  <a:pt x="16853" y="7733"/>
                  <a:pt x="17272" y="6694"/>
                  <a:pt x="17861" y="5732"/>
                </a:cubicBezTo>
                <a:cubicBezTo>
                  <a:pt x="18466" y="4755"/>
                  <a:pt x="19226" y="3886"/>
                  <a:pt x="20110" y="3157"/>
                </a:cubicBezTo>
                <a:cubicBezTo>
                  <a:pt x="20453" y="2870"/>
                  <a:pt x="21721" y="1902"/>
                  <a:pt x="22458" y="1902"/>
                </a:cubicBezTo>
                <a:close/>
                <a:moveTo>
                  <a:pt x="30991" y="3856"/>
                </a:moveTo>
                <a:cubicBezTo>
                  <a:pt x="31291" y="3856"/>
                  <a:pt x="31494" y="4081"/>
                  <a:pt x="31463" y="4538"/>
                </a:cubicBezTo>
                <a:cubicBezTo>
                  <a:pt x="31432" y="5112"/>
                  <a:pt x="31122" y="5639"/>
                  <a:pt x="30874" y="6135"/>
                </a:cubicBezTo>
                <a:cubicBezTo>
                  <a:pt x="30331" y="7174"/>
                  <a:pt x="29680" y="8167"/>
                  <a:pt x="28935" y="9082"/>
                </a:cubicBezTo>
                <a:cubicBezTo>
                  <a:pt x="28330" y="9827"/>
                  <a:pt x="27648" y="10525"/>
                  <a:pt x="26934" y="11160"/>
                </a:cubicBezTo>
                <a:cubicBezTo>
                  <a:pt x="26888" y="10866"/>
                  <a:pt x="26872" y="10587"/>
                  <a:pt x="26888" y="10292"/>
                </a:cubicBezTo>
                <a:cubicBezTo>
                  <a:pt x="26950" y="9036"/>
                  <a:pt x="27431" y="7810"/>
                  <a:pt x="28051" y="6740"/>
                </a:cubicBezTo>
                <a:cubicBezTo>
                  <a:pt x="28641" y="5748"/>
                  <a:pt x="29463" y="4646"/>
                  <a:pt x="30455" y="4041"/>
                </a:cubicBezTo>
                <a:cubicBezTo>
                  <a:pt x="30648" y="3918"/>
                  <a:pt x="30833" y="3856"/>
                  <a:pt x="30991" y="3856"/>
                </a:cubicBezTo>
                <a:close/>
                <a:moveTo>
                  <a:pt x="40079" y="4041"/>
                </a:moveTo>
                <a:cubicBezTo>
                  <a:pt x="40710" y="4041"/>
                  <a:pt x="40830" y="4668"/>
                  <a:pt x="40769" y="5189"/>
                </a:cubicBezTo>
                <a:cubicBezTo>
                  <a:pt x="40660" y="6259"/>
                  <a:pt x="40009" y="7376"/>
                  <a:pt x="39451" y="8276"/>
                </a:cubicBezTo>
                <a:cubicBezTo>
                  <a:pt x="38846" y="9222"/>
                  <a:pt x="38132" y="10075"/>
                  <a:pt x="37310" y="10819"/>
                </a:cubicBezTo>
                <a:cubicBezTo>
                  <a:pt x="37140" y="10990"/>
                  <a:pt x="36954" y="11145"/>
                  <a:pt x="36752" y="11300"/>
                </a:cubicBezTo>
                <a:cubicBezTo>
                  <a:pt x="36488" y="10307"/>
                  <a:pt x="36566" y="9206"/>
                  <a:pt x="36799" y="8229"/>
                </a:cubicBezTo>
                <a:cubicBezTo>
                  <a:pt x="37109" y="7004"/>
                  <a:pt x="37714" y="5872"/>
                  <a:pt x="38582" y="4957"/>
                </a:cubicBezTo>
                <a:cubicBezTo>
                  <a:pt x="38954" y="4569"/>
                  <a:pt x="39482" y="4041"/>
                  <a:pt x="40056" y="4041"/>
                </a:cubicBezTo>
                <a:cubicBezTo>
                  <a:pt x="40063" y="4041"/>
                  <a:pt x="40071" y="4041"/>
                  <a:pt x="40079" y="4041"/>
                </a:cubicBezTo>
                <a:close/>
                <a:moveTo>
                  <a:pt x="12590" y="0"/>
                </a:moveTo>
                <a:cubicBezTo>
                  <a:pt x="12538" y="0"/>
                  <a:pt x="12486" y="3"/>
                  <a:pt x="12433" y="9"/>
                </a:cubicBezTo>
                <a:cubicBezTo>
                  <a:pt x="11208" y="118"/>
                  <a:pt x="9967" y="1157"/>
                  <a:pt x="9145" y="2010"/>
                </a:cubicBezTo>
                <a:cubicBezTo>
                  <a:pt x="7299" y="3902"/>
                  <a:pt x="6276" y="6554"/>
                  <a:pt x="5997" y="9160"/>
                </a:cubicBezTo>
                <a:cubicBezTo>
                  <a:pt x="5950" y="9578"/>
                  <a:pt x="5935" y="10013"/>
                  <a:pt x="5950" y="10431"/>
                </a:cubicBezTo>
                <a:cubicBezTo>
                  <a:pt x="5500" y="10726"/>
                  <a:pt x="5035" y="11005"/>
                  <a:pt x="4554" y="11238"/>
                </a:cubicBezTo>
                <a:cubicBezTo>
                  <a:pt x="3678" y="11670"/>
                  <a:pt x="2727" y="11969"/>
                  <a:pt x="1762" y="11969"/>
                </a:cubicBezTo>
                <a:cubicBezTo>
                  <a:pt x="1411" y="11969"/>
                  <a:pt x="1059" y="11930"/>
                  <a:pt x="708" y="11843"/>
                </a:cubicBezTo>
                <a:cubicBezTo>
                  <a:pt x="670" y="11834"/>
                  <a:pt x="634" y="11830"/>
                  <a:pt x="600" y="11830"/>
                </a:cubicBezTo>
                <a:cubicBezTo>
                  <a:pt x="153" y="11830"/>
                  <a:pt x="1" y="12534"/>
                  <a:pt x="491" y="12649"/>
                </a:cubicBezTo>
                <a:cubicBezTo>
                  <a:pt x="926" y="12760"/>
                  <a:pt x="1359" y="12810"/>
                  <a:pt x="1789" y="12810"/>
                </a:cubicBezTo>
                <a:cubicBezTo>
                  <a:pt x="3290" y="12810"/>
                  <a:pt x="4748" y="12194"/>
                  <a:pt x="6074" y="11362"/>
                </a:cubicBezTo>
                <a:cubicBezTo>
                  <a:pt x="6183" y="11889"/>
                  <a:pt x="6384" y="12386"/>
                  <a:pt x="6694" y="12820"/>
                </a:cubicBezTo>
                <a:cubicBezTo>
                  <a:pt x="7364" y="13752"/>
                  <a:pt x="8432" y="14128"/>
                  <a:pt x="9525" y="14128"/>
                </a:cubicBezTo>
                <a:cubicBezTo>
                  <a:pt x="9724" y="14128"/>
                  <a:pt x="9924" y="14116"/>
                  <a:pt x="10122" y="14092"/>
                </a:cubicBezTo>
                <a:cubicBezTo>
                  <a:pt x="11471" y="13937"/>
                  <a:pt x="12774" y="13425"/>
                  <a:pt x="13984" y="12851"/>
                </a:cubicBezTo>
                <a:cubicBezTo>
                  <a:pt x="14558" y="12587"/>
                  <a:pt x="15101" y="12308"/>
                  <a:pt x="15644" y="11998"/>
                </a:cubicBezTo>
                <a:cubicBezTo>
                  <a:pt x="15752" y="12510"/>
                  <a:pt x="15938" y="13006"/>
                  <a:pt x="16233" y="13456"/>
                </a:cubicBezTo>
                <a:cubicBezTo>
                  <a:pt x="16946" y="14541"/>
                  <a:pt x="18172" y="15146"/>
                  <a:pt x="19443" y="15317"/>
                </a:cubicBezTo>
                <a:cubicBezTo>
                  <a:pt x="19676" y="15346"/>
                  <a:pt x="19908" y="15359"/>
                  <a:pt x="20141" y="15359"/>
                </a:cubicBezTo>
                <a:cubicBezTo>
                  <a:pt x="22422" y="15359"/>
                  <a:pt x="24684" y="14040"/>
                  <a:pt x="26500" y="12618"/>
                </a:cubicBezTo>
                <a:cubicBezTo>
                  <a:pt x="26671" y="12944"/>
                  <a:pt x="26903" y="13270"/>
                  <a:pt x="27183" y="13549"/>
                </a:cubicBezTo>
                <a:cubicBezTo>
                  <a:pt x="28063" y="14415"/>
                  <a:pt x="29202" y="14737"/>
                  <a:pt x="30385" y="14737"/>
                </a:cubicBezTo>
                <a:cubicBezTo>
                  <a:pt x="31745" y="14737"/>
                  <a:pt x="33164" y="14311"/>
                  <a:pt x="34317" y="13797"/>
                </a:cubicBezTo>
                <a:cubicBezTo>
                  <a:pt x="35046" y="13471"/>
                  <a:pt x="35744" y="13068"/>
                  <a:pt x="36411" y="12618"/>
                </a:cubicBezTo>
                <a:cubicBezTo>
                  <a:pt x="36706" y="13130"/>
                  <a:pt x="37093" y="13580"/>
                  <a:pt x="37636" y="13921"/>
                </a:cubicBezTo>
                <a:cubicBezTo>
                  <a:pt x="38542" y="14517"/>
                  <a:pt x="39656" y="14715"/>
                  <a:pt x="40741" y="14715"/>
                </a:cubicBezTo>
                <a:cubicBezTo>
                  <a:pt x="41012" y="14715"/>
                  <a:pt x="41281" y="14703"/>
                  <a:pt x="41545" y="14681"/>
                </a:cubicBezTo>
                <a:cubicBezTo>
                  <a:pt x="44569" y="14433"/>
                  <a:pt x="47345" y="13084"/>
                  <a:pt x="49842" y="11440"/>
                </a:cubicBezTo>
                <a:cubicBezTo>
                  <a:pt x="51129" y="10587"/>
                  <a:pt x="52355" y="9671"/>
                  <a:pt x="53580" y="8741"/>
                </a:cubicBezTo>
                <a:cubicBezTo>
                  <a:pt x="53925" y="8472"/>
                  <a:pt x="53712" y="7930"/>
                  <a:pt x="53383" y="7930"/>
                </a:cubicBezTo>
                <a:cubicBezTo>
                  <a:pt x="53313" y="7930"/>
                  <a:pt x="53238" y="7955"/>
                  <a:pt x="53161" y="8012"/>
                </a:cubicBezTo>
                <a:cubicBezTo>
                  <a:pt x="51145" y="9547"/>
                  <a:pt x="49098" y="11083"/>
                  <a:pt x="46833" y="12231"/>
                </a:cubicBezTo>
                <a:cubicBezTo>
                  <a:pt x="45067" y="13133"/>
                  <a:pt x="42957" y="13896"/>
                  <a:pt x="40906" y="13896"/>
                </a:cubicBezTo>
                <a:cubicBezTo>
                  <a:pt x="40490" y="13896"/>
                  <a:pt x="40076" y="13865"/>
                  <a:pt x="39668" y="13797"/>
                </a:cubicBezTo>
                <a:cubicBezTo>
                  <a:pt x="38582" y="13611"/>
                  <a:pt x="37605" y="13084"/>
                  <a:pt x="37078" y="12122"/>
                </a:cubicBezTo>
                <a:cubicBezTo>
                  <a:pt x="38350" y="11114"/>
                  <a:pt x="39451" y="9889"/>
                  <a:pt x="40288" y="8493"/>
                </a:cubicBezTo>
                <a:cubicBezTo>
                  <a:pt x="40924" y="7469"/>
                  <a:pt x="41638" y="6166"/>
                  <a:pt x="41622" y="4910"/>
                </a:cubicBezTo>
                <a:cubicBezTo>
                  <a:pt x="41610" y="3913"/>
                  <a:pt x="40933" y="3209"/>
                  <a:pt x="40057" y="3209"/>
                </a:cubicBezTo>
                <a:cubicBezTo>
                  <a:pt x="39830" y="3209"/>
                  <a:pt x="39589" y="3257"/>
                  <a:pt x="39342" y="3359"/>
                </a:cubicBezTo>
                <a:cubicBezTo>
                  <a:pt x="38086" y="3871"/>
                  <a:pt x="37140" y="5251"/>
                  <a:pt x="36566" y="6414"/>
                </a:cubicBezTo>
                <a:cubicBezTo>
                  <a:pt x="35961" y="7702"/>
                  <a:pt x="35651" y="9160"/>
                  <a:pt x="35790" y="10571"/>
                </a:cubicBezTo>
                <a:cubicBezTo>
                  <a:pt x="35837" y="11005"/>
                  <a:pt x="35930" y="11440"/>
                  <a:pt x="36070" y="11843"/>
                </a:cubicBezTo>
                <a:cubicBezTo>
                  <a:pt x="34658" y="12851"/>
                  <a:pt x="33014" y="13611"/>
                  <a:pt x="31324" y="13828"/>
                </a:cubicBezTo>
                <a:cubicBezTo>
                  <a:pt x="31039" y="13866"/>
                  <a:pt x="30747" y="13888"/>
                  <a:pt x="30454" y="13888"/>
                </a:cubicBezTo>
                <a:cubicBezTo>
                  <a:pt x="29660" y="13888"/>
                  <a:pt x="28859" y="13727"/>
                  <a:pt x="28191" y="13285"/>
                </a:cubicBezTo>
                <a:cubicBezTo>
                  <a:pt x="27710" y="12975"/>
                  <a:pt x="27384" y="12541"/>
                  <a:pt x="27183" y="12044"/>
                </a:cubicBezTo>
                <a:cubicBezTo>
                  <a:pt x="27260" y="11982"/>
                  <a:pt x="27322" y="11920"/>
                  <a:pt x="27400" y="11858"/>
                </a:cubicBezTo>
                <a:cubicBezTo>
                  <a:pt x="28470" y="10928"/>
                  <a:pt x="29416" y="9873"/>
                  <a:pt x="30238" y="8741"/>
                </a:cubicBezTo>
                <a:cubicBezTo>
                  <a:pt x="31014" y="7671"/>
                  <a:pt x="31898" y="6399"/>
                  <a:pt x="32223" y="5096"/>
                </a:cubicBezTo>
                <a:cubicBezTo>
                  <a:pt x="32444" y="4143"/>
                  <a:pt x="32075" y="2994"/>
                  <a:pt x="31050" y="2994"/>
                </a:cubicBezTo>
                <a:cubicBezTo>
                  <a:pt x="30924" y="2994"/>
                  <a:pt x="30788" y="3011"/>
                  <a:pt x="30641" y="3049"/>
                </a:cubicBezTo>
                <a:cubicBezTo>
                  <a:pt x="29990" y="3204"/>
                  <a:pt x="29463" y="3716"/>
                  <a:pt x="28997" y="4166"/>
                </a:cubicBezTo>
                <a:cubicBezTo>
                  <a:pt x="28485" y="4662"/>
                  <a:pt x="28036" y="5220"/>
                  <a:pt x="27648" y="5810"/>
                </a:cubicBezTo>
                <a:cubicBezTo>
                  <a:pt x="26578" y="7407"/>
                  <a:pt x="25663" y="9811"/>
                  <a:pt x="26175" y="11796"/>
                </a:cubicBezTo>
                <a:cubicBezTo>
                  <a:pt x="25306" y="12479"/>
                  <a:pt x="24375" y="13099"/>
                  <a:pt x="23383" y="13595"/>
                </a:cubicBezTo>
                <a:cubicBezTo>
                  <a:pt x="22409" y="14090"/>
                  <a:pt x="21139" y="14483"/>
                  <a:pt x="19943" y="14483"/>
                </a:cubicBezTo>
                <a:cubicBezTo>
                  <a:pt x="18625" y="14483"/>
                  <a:pt x="17395" y="14006"/>
                  <a:pt x="16745" y="12665"/>
                </a:cubicBezTo>
                <a:cubicBezTo>
                  <a:pt x="16574" y="12308"/>
                  <a:pt x="16466" y="11920"/>
                  <a:pt x="16419" y="11517"/>
                </a:cubicBezTo>
                <a:cubicBezTo>
                  <a:pt x="16838" y="11253"/>
                  <a:pt x="17241" y="10974"/>
                  <a:pt x="17644" y="10680"/>
                </a:cubicBezTo>
                <a:cubicBezTo>
                  <a:pt x="19878" y="9005"/>
                  <a:pt x="21770" y="6911"/>
                  <a:pt x="23166" y="4491"/>
                </a:cubicBezTo>
                <a:cubicBezTo>
                  <a:pt x="23677" y="3607"/>
                  <a:pt x="24329" y="2134"/>
                  <a:pt x="23305" y="1343"/>
                </a:cubicBezTo>
                <a:cubicBezTo>
                  <a:pt x="23031" y="1133"/>
                  <a:pt x="22730" y="1047"/>
                  <a:pt x="22419" y="1047"/>
                </a:cubicBezTo>
                <a:cubicBezTo>
                  <a:pt x="21466" y="1047"/>
                  <a:pt x="20420" y="1856"/>
                  <a:pt x="19754" y="2382"/>
                </a:cubicBezTo>
                <a:cubicBezTo>
                  <a:pt x="17613" y="4041"/>
                  <a:pt x="16109" y="6539"/>
                  <a:pt x="15675" y="9222"/>
                </a:cubicBezTo>
                <a:cubicBezTo>
                  <a:pt x="15566" y="9827"/>
                  <a:pt x="15519" y="10447"/>
                  <a:pt x="15550" y="11083"/>
                </a:cubicBezTo>
                <a:cubicBezTo>
                  <a:pt x="14930" y="11455"/>
                  <a:pt x="14294" y="11796"/>
                  <a:pt x="13643" y="12091"/>
                </a:cubicBezTo>
                <a:cubicBezTo>
                  <a:pt x="12582" y="12583"/>
                  <a:pt x="10931" y="13319"/>
                  <a:pt x="9507" y="13319"/>
                </a:cubicBezTo>
                <a:cubicBezTo>
                  <a:pt x="8598" y="13319"/>
                  <a:pt x="7782" y="13020"/>
                  <a:pt x="7268" y="12169"/>
                </a:cubicBezTo>
                <a:cubicBezTo>
                  <a:pt x="7020" y="11765"/>
                  <a:pt x="6896" y="11315"/>
                  <a:pt x="6834" y="10866"/>
                </a:cubicBezTo>
                <a:cubicBezTo>
                  <a:pt x="7423" y="10431"/>
                  <a:pt x="7997" y="9966"/>
                  <a:pt x="8509" y="9516"/>
                </a:cubicBezTo>
                <a:cubicBezTo>
                  <a:pt x="10680" y="7593"/>
                  <a:pt x="12464" y="5158"/>
                  <a:pt x="13565" y="2475"/>
                </a:cubicBezTo>
                <a:cubicBezTo>
                  <a:pt x="13782" y="1948"/>
                  <a:pt x="13953" y="1343"/>
                  <a:pt x="13751" y="784"/>
                </a:cubicBezTo>
                <a:cubicBezTo>
                  <a:pt x="13568" y="277"/>
                  <a:pt x="13104" y="0"/>
                  <a:pt x="125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7_1">
    <p:spTree>
      <p:nvGrpSpPr>
        <p:cNvPr id="1" name="Shape 5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7" name="Google Shape;5387;p31"/>
          <p:cNvSpPr/>
          <p:nvPr/>
        </p:nvSpPr>
        <p:spPr>
          <a:xfrm>
            <a:off x="6338618" y="-1542825"/>
            <a:ext cx="4170774" cy="2773458"/>
          </a:xfrm>
          <a:custGeom>
            <a:avLst/>
            <a:gdLst/>
            <a:ahLst/>
            <a:cxnLst/>
            <a:rect l="l" t="t" r="r" b="b"/>
            <a:pathLst>
              <a:path w="234379" h="155856" extrusionOk="0">
                <a:moveTo>
                  <a:pt x="85033" y="0"/>
                </a:moveTo>
                <a:cubicBezTo>
                  <a:pt x="84725" y="0"/>
                  <a:pt x="84418" y="2"/>
                  <a:pt x="84112" y="5"/>
                </a:cubicBezTo>
                <a:cubicBezTo>
                  <a:pt x="77087" y="59"/>
                  <a:pt x="69926" y="1524"/>
                  <a:pt x="64013" y="5322"/>
                </a:cubicBezTo>
                <a:cubicBezTo>
                  <a:pt x="63932" y="5376"/>
                  <a:pt x="63878" y="5430"/>
                  <a:pt x="63796" y="5484"/>
                </a:cubicBezTo>
                <a:cubicBezTo>
                  <a:pt x="55849" y="10692"/>
                  <a:pt x="49882" y="20131"/>
                  <a:pt x="43725" y="27238"/>
                </a:cubicBezTo>
                <a:cubicBezTo>
                  <a:pt x="35859" y="36270"/>
                  <a:pt x="28101" y="45438"/>
                  <a:pt x="20995" y="55094"/>
                </a:cubicBezTo>
                <a:cubicBezTo>
                  <a:pt x="11827" y="67571"/>
                  <a:pt x="1" y="84089"/>
                  <a:pt x="1411" y="100472"/>
                </a:cubicBezTo>
                <a:cubicBezTo>
                  <a:pt x="1818" y="105246"/>
                  <a:pt x="3663" y="109694"/>
                  <a:pt x="6863" y="113274"/>
                </a:cubicBezTo>
                <a:cubicBezTo>
                  <a:pt x="9874" y="116638"/>
                  <a:pt x="16953" y="122306"/>
                  <a:pt x="21700" y="122306"/>
                </a:cubicBezTo>
                <a:cubicBezTo>
                  <a:pt x="42965" y="129684"/>
                  <a:pt x="66997" y="124449"/>
                  <a:pt x="88533" y="132993"/>
                </a:cubicBezTo>
                <a:cubicBezTo>
                  <a:pt x="111205" y="142016"/>
                  <a:pt x="129589" y="155856"/>
                  <a:pt x="154263" y="155856"/>
                </a:cubicBezTo>
                <a:cubicBezTo>
                  <a:pt x="155773" y="155856"/>
                  <a:pt x="157306" y="155804"/>
                  <a:pt x="158865" y="155696"/>
                </a:cubicBezTo>
                <a:cubicBezTo>
                  <a:pt x="181568" y="154123"/>
                  <a:pt x="189976" y="135624"/>
                  <a:pt x="192390" y="115363"/>
                </a:cubicBezTo>
                <a:cubicBezTo>
                  <a:pt x="194886" y="94315"/>
                  <a:pt x="202236" y="89704"/>
                  <a:pt x="215636" y="74270"/>
                </a:cubicBezTo>
                <a:cubicBezTo>
                  <a:pt x="226702" y="61549"/>
                  <a:pt x="234378" y="44461"/>
                  <a:pt x="220843" y="31116"/>
                </a:cubicBezTo>
                <a:cubicBezTo>
                  <a:pt x="213084" y="23458"/>
                  <a:pt x="202542" y="21857"/>
                  <a:pt x="191584" y="21857"/>
                </a:cubicBezTo>
                <a:cubicBezTo>
                  <a:pt x="183703" y="21857"/>
                  <a:pt x="175607" y="22685"/>
                  <a:pt x="168176" y="22685"/>
                </a:cubicBezTo>
                <a:cubicBezTo>
                  <a:pt x="166689" y="22685"/>
                  <a:pt x="165229" y="22652"/>
                  <a:pt x="163802" y="22572"/>
                </a:cubicBezTo>
                <a:cubicBezTo>
                  <a:pt x="151108" y="21867"/>
                  <a:pt x="137763" y="19995"/>
                  <a:pt x="127022" y="13784"/>
                </a:cubicBezTo>
                <a:cubicBezTo>
                  <a:pt x="121055" y="10339"/>
                  <a:pt x="114789" y="5538"/>
                  <a:pt x="107981" y="3314"/>
                </a:cubicBezTo>
                <a:cubicBezTo>
                  <a:pt x="100840" y="969"/>
                  <a:pt x="92597" y="0"/>
                  <a:pt x="850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88" name="Google Shape;5388;p31"/>
          <p:cNvGrpSpPr/>
          <p:nvPr/>
        </p:nvGrpSpPr>
        <p:grpSpPr>
          <a:xfrm>
            <a:off x="-985850" y="-1134208"/>
            <a:ext cx="10870196" cy="7306582"/>
            <a:chOff x="-985850" y="-1134208"/>
            <a:chExt cx="10870196" cy="7306582"/>
          </a:xfrm>
        </p:grpSpPr>
        <p:sp>
          <p:nvSpPr>
            <p:cNvPr id="5389" name="Google Shape;5389;p31"/>
            <p:cNvSpPr/>
            <p:nvPr/>
          </p:nvSpPr>
          <p:spPr>
            <a:xfrm rot="10800000" flipH="1">
              <a:off x="-985850" y="-1134208"/>
              <a:ext cx="3360050" cy="2824608"/>
            </a:xfrm>
            <a:custGeom>
              <a:avLst/>
              <a:gdLst/>
              <a:ahLst/>
              <a:cxnLst/>
              <a:rect l="l" t="t" r="r" b="b"/>
              <a:pathLst>
                <a:path w="129183" h="108597" extrusionOk="0">
                  <a:moveTo>
                    <a:pt x="44989" y="0"/>
                  </a:moveTo>
                  <a:cubicBezTo>
                    <a:pt x="23578" y="0"/>
                    <a:pt x="1" y="19284"/>
                    <a:pt x="5191" y="41467"/>
                  </a:cubicBezTo>
                  <a:lnTo>
                    <a:pt x="13632" y="58362"/>
                  </a:lnTo>
                  <a:cubicBezTo>
                    <a:pt x="24741" y="73340"/>
                    <a:pt x="9167" y="93759"/>
                    <a:pt x="29956" y="104117"/>
                  </a:cubicBezTo>
                  <a:cubicBezTo>
                    <a:pt x="36190" y="107224"/>
                    <a:pt x="44205" y="108597"/>
                    <a:pt x="52843" y="108597"/>
                  </a:cubicBezTo>
                  <a:cubicBezTo>
                    <a:pt x="73600" y="108597"/>
                    <a:pt x="97951" y="100671"/>
                    <a:pt x="109823" y="89842"/>
                  </a:cubicBezTo>
                  <a:cubicBezTo>
                    <a:pt x="118181" y="82210"/>
                    <a:pt x="129182" y="68494"/>
                    <a:pt x="126277" y="56028"/>
                  </a:cubicBezTo>
                  <a:cubicBezTo>
                    <a:pt x="124265" y="47348"/>
                    <a:pt x="115276" y="43515"/>
                    <a:pt x="107418" y="40907"/>
                  </a:cubicBezTo>
                  <a:cubicBezTo>
                    <a:pt x="97726" y="37692"/>
                    <a:pt x="88094" y="38371"/>
                    <a:pt x="80534" y="30906"/>
                  </a:cubicBezTo>
                  <a:cubicBezTo>
                    <a:pt x="75652" y="26096"/>
                    <a:pt x="73973" y="20536"/>
                    <a:pt x="70639" y="14666"/>
                  </a:cubicBezTo>
                  <a:cubicBezTo>
                    <a:pt x="64753" y="4311"/>
                    <a:pt x="55113" y="0"/>
                    <a:pt x="449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1"/>
            <p:cNvSpPr/>
            <p:nvPr/>
          </p:nvSpPr>
          <p:spPr>
            <a:xfrm rot="10800000" flipH="1">
              <a:off x="1757350" y="3755697"/>
              <a:ext cx="8126996" cy="2416677"/>
            </a:xfrm>
            <a:custGeom>
              <a:avLst/>
              <a:gdLst/>
              <a:ahLst/>
              <a:cxnLst/>
              <a:rect l="l" t="t" r="r" b="b"/>
              <a:pathLst>
                <a:path w="121032" h="67808" extrusionOk="0">
                  <a:moveTo>
                    <a:pt x="54729" y="0"/>
                  </a:moveTo>
                  <a:cubicBezTo>
                    <a:pt x="38147" y="0"/>
                    <a:pt x="21127" y="6850"/>
                    <a:pt x="7990" y="25280"/>
                  </a:cubicBezTo>
                  <a:cubicBezTo>
                    <a:pt x="7990" y="25280"/>
                    <a:pt x="0" y="58867"/>
                    <a:pt x="20932" y="66452"/>
                  </a:cubicBezTo>
                  <a:cubicBezTo>
                    <a:pt x="23539" y="67396"/>
                    <a:pt x="25970" y="67807"/>
                    <a:pt x="28248" y="67807"/>
                  </a:cubicBezTo>
                  <a:cubicBezTo>
                    <a:pt x="43461" y="67807"/>
                    <a:pt x="51797" y="49474"/>
                    <a:pt x="59682" y="49474"/>
                  </a:cubicBezTo>
                  <a:cubicBezTo>
                    <a:pt x="60093" y="49474"/>
                    <a:pt x="60503" y="49523"/>
                    <a:pt x="60913" y="49628"/>
                  </a:cubicBezTo>
                  <a:cubicBezTo>
                    <a:pt x="66653" y="51092"/>
                    <a:pt x="81127" y="58573"/>
                    <a:pt x="93960" y="58573"/>
                  </a:cubicBezTo>
                  <a:cubicBezTo>
                    <a:pt x="102210" y="58573"/>
                    <a:pt x="109782" y="55481"/>
                    <a:pt x="113919" y="45711"/>
                  </a:cubicBezTo>
                  <a:cubicBezTo>
                    <a:pt x="121031" y="28924"/>
                    <a:pt x="88805" y="0"/>
                    <a:pt x="547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1"/>
            <p:cNvSpPr/>
            <p:nvPr/>
          </p:nvSpPr>
          <p:spPr>
            <a:xfrm flipH="1">
              <a:off x="8416009" y="2241288"/>
              <a:ext cx="579541" cy="385814"/>
            </a:xfrm>
            <a:custGeom>
              <a:avLst/>
              <a:gdLst/>
              <a:ahLst/>
              <a:cxnLst/>
              <a:rect l="l" t="t" r="r" b="b"/>
              <a:pathLst>
                <a:path w="16253" h="10820" extrusionOk="0">
                  <a:moveTo>
                    <a:pt x="11026" y="2778"/>
                  </a:moveTo>
                  <a:lnTo>
                    <a:pt x="11026" y="2778"/>
                  </a:lnTo>
                  <a:cubicBezTo>
                    <a:pt x="11645" y="3135"/>
                    <a:pt x="12002" y="3873"/>
                    <a:pt x="11835" y="4504"/>
                  </a:cubicBezTo>
                  <a:cubicBezTo>
                    <a:pt x="11442" y="4481"/>
                    <a:pt x="11240" y="4195"/>
                    <a:pt x="11085" y="3897"/>
                  </a:cubicBezTo>
                  <a:cubicBezTo>
                    <a:pt x="10895" y="3552"/>
                    <a:pt x="10871" y="3171"/>
                    <a:pt x="11026" y="2778"/>
                  </a:cubicBezTo>
                  <a:close/>
                  <a:moveTo>
                    <a:pt x="5977" y="4802"/>
                  </a:moveTo>
                  <a:cubicBezTo>
                    <a:pt x="6311" y="4909"/>
                    <a:pt x="6489" y="5147"/>
                    <a:pt x="6656" y="5374"/>
                  </a:cubicBezTo>
                  <a:cubicBezTo>
                    <a:pt x="6787" y="5540"/>
                    <a:pt x="6870" y="5755"/>
                    <a:pt x="6966" y="5945"/>
                  </a:cubicBezTo>
                  <a:cubicBezTo>
                    <a:pt x="6978" y="5957"/>
                    <a:pt x="6978" y="5981"/>
                    <a:pt x="6978" y="5993"/>
                  </a:cubicBezTo>
                  <a:cubicBezTo>
                    <a:pt x="6989" y="6124"/>
                    <a:pt x="7025" y="6267"/>
                    <a:pt x="6894" y="6374"/>
                  </a:cubicBezTo>
                  <a:cubicBezTo>
                    <a:pt x="6846" y="6413"/>
                    <a:pt x="6769" y="6432"/>
                    <a:pt x="6688" y="6432"/>
                  </a:cubicBezTo>
                  <a:cubicBezTo>
                    <a:pt x="6572" y="6432"/>
                    <a:pt x="6446" y="6392"/>
                    <a:pt x="6382" y="6314"/>
                  </a:cubicBezTo>
                  <a:cubicBezTo>
                    <a:pt x="6263" y="6171"/>
                    <a:pt x="6132" y="6017"/>
                    <a:pt x="6073" y="5850"/>
                  </a:cubicBezTo>
                  <a:cubicBezTo>
                    <a:pt x="5954" y="5528"/>
                    <a:pt x="5882" y="5207"/>
                    <a:pt x="5977" y="4802"/>
                  </a:cubicBezTo>
                  <a:close/>
                  <a:moveTo>
                    <a:pt x="14249" y="1"/>
                  </a:moveTo>
                  <a:cubicBezTo>
                    <a:pt x="13972" y="1"/>
                    <a:pt x="13699" y="34"/>
                    <a:pt x="13431" y="75"/>
                  </a:cubicBezTo>
                  <a:cubicBezTo>
                    <a:pt x="12966" y="159"/>
                    <a:pt x="12490" y="278"/>
                    <a:pt x="12073" y="528"/>
                  </a:cubicBezTo>
                  <a:cubicBezTo>
                    <a:pt x="11704" y="742"/>
                    <a:pt x="11347" y="968"/>
                    <a:pt x="11038" y="1290"/>
                  </a:cubicBezTo>
                  <a:cubicBezTo>
                    <a:pt x="10978" y="1361"/>
                    <a:pt x="10883" y="1409"/>
                    <a:pt x="10835" y="1445"/>
                  </a:cubicBezTo>
                  <a:cubicBezTo>
                    <a:pt x="10371" y="1302"/>
                    <a:pt x="9954" y="1171"/>
                    <a:pt x="9537" y="1040"/>
                  </a:cubicBezTo>
                  <a:cubicBezTo>
                    <a:pt x="9395" y="992"/>
                    <a:pt x="9252" y="971"/>
                    <a:pt x="9109" y="971"/>
                  </a:cubicBezTo>
                  <a:cubicBezTo>
                    <a:pt x="8966" y="971"/>
                    <a:pt x="8823" y="992"/>
                    <a:pt x="8680" y="1028"/>
                  </a:cubicBezTo>
                  <a:cubicBezTo>
                    <a:pt x="8597" y="1040"/>
                    <a:pt x="8513" y="1064"/>
                    <a:pt x="8430" y="1075"/>
                  </a:cubicBezTo>
                  <a:cubicBezTo>
                    <a:pt x="7549" y="1159"/>
                    <a:pt x="6847" y="1575"/>
                    <a:pt x="6239" y="2195"/>
                  </a:cubicBezTo>
                  <a:cubicBezTo>
                    <a:pt x="5858" y="2576"/>
                    <a:pt x="5549" y="3004"/>
                    <a:pt x="5311" y="3540"/>
                  </a:cubicBezTo>
                  <a:cubicBezTo>
                    <a:pt x="5286" y="3538"/>
                    <a:pt x="5261" y="3537"/>
                    <a:pt x="5236" y="3537"/>
                  </a:cubicBezTo>
                  <a:cubicBezTo>
                    <a:pt x="5092" y="3537"/>
                    <a:pt x="4955" y="3570"/>
                    <a:pt x="4820" y="3570"/>
                  </a:cubicBezTo>
                  <a:cubicBezTo>
                    <a:pt x="4737" y="3570"/>
                    <a:pt x="4655" y="3557"/>
                    <a:pt x="4572" y="3516"/>
                  </a:cubicBezTo>
                  <a:cubicBezTo>
                    <a:pt x="4552" y="3506"/>
                    <a:pt x="4526" y="3502"/>
                    <a:pt x="4497" y="3502"/>
                  </a:cubicBezTo>
                  <a:cubicBezTo>
                    <a:pt x="4457" y="3502"/>
                    <a:pt x="4411" y="3509"/>
                    <a:pt x="4370" y="3516"/>
                  </a:cubicBezTo>
                  <a:cubicBezTo>
                    <a:pt x="3620" y="3623"/>
                    <a:pt x="2906" y="3850"/>
                    <a:pt x="2251" y="4242"/>
                  </a:cubicBezTo>
                  <a:cubicBezTo>
                    <a:pt x="893" y="5052"/>
                    <a:pt x="239" y="6302"/>
                    <a:pt x="60" y="7826"/>
                  </a:cubicBezTo>
                  <a:cubicBezTo>
                    <a:pt x="12" y="8219"/>
                    <a:pt x="0" y="8624"/>
                    <a:pt x="0" y="9017"/>
                  </a:cubicBezTo>
                  <a:cubicBezTo>
                    <a:pt x="12" y="9410"/>
                    <a:pt x="24" y="9803"/>
                    <a:pt x="96" y="10184"/>
                  </a:cubicBezTo>
                  <a:cubicBezTo>
                    <a:pt x="161" y="10632"/>
                    <a:pt x="408" y="10819"/>
                    <a:pt x="816" y="10819"/>
                  </a:cubicBezTo>
                  <a:cubicBezTo>
                    <a:pt x="852" y="10819"/>
                    <a:pt x="890" y="10818"/>
                    <a:pt x="929" y="10815"/>
                  </a:cubicBezTo>
                  <a:cubicBezTo>
                    <a:pt x="1024" y="10803"/>
                    <a:pt x="1132" y="10696"/>
                    <a:pt x="1120" y="10600"/>
                  </a:cubicBezTo>
                  <a:cubicBezTo>
                    <a:pt x="1108" y="10541"/>
                    <a:pt x="1096" y="10458"/>
                    <a:pt x="1060" y="10410"/>
                  </a:cubicBezTo>
                  <a:cubicBezTo>
                    <a:pt x="882" y="10207"/>
                    <a:pt x="893" y="9969"/>
                    <a:pt x="893" y="9731"/>
                  </a:cubicBezTo>
                  <a:cubicBezTo>
                    <a:pt x="917" y="8922"/>
                    <a:pt x="1013" y="8124"/>
                    <a:pt x="1191" y="7326"/>
                  </a:cubicBezTo>
                  <a:cubicBezTo>
                    <a:pt x="1322" y="6719"/>
                    <a:pt x="1572" y="6159"/>
                    <a:pt x="2013" y="5695"/>
                  </a:cubicBezTo>
                  <a:cubicBezTo>
                    <a:pt x="2620" y="5064"/>
                    <a:pt x="3334" y="4623"/>
                    <a:pt x="4191" y="4421"/>
                  </a:cubicBezTo>
                  <a:cubicBezTo>
                    <a:pt x="4332" y="4384"/>
                    <a:pt x="4479" y="4354"/>
                    <a:pt x="4629" y="4354"/>
                  </a:cubicBezTo>
                  <a:cubicBezTo>
                    <a:pt x="4771" y="4354"/>
                    <a:pt x="4916" y="4381"/>
                    <a:pt x="5061" y="4457"/>
                  </a:cubicBezTo>
                  <a:cubicBezTo>
                    <a:pt x="5049" y="4695"/>
                    <a:pt x="5025" y="4909"/>
                    <a:pt x="5025" y="5135"/>
                  </a:cubicBezTo>
                  <a:cubicBezTo>
                    <a:pt x="5013" y="5755"/>
                    <a:pt x="5192" y="6314"/>
                    <a:pt x="5596" y="6802"/>
                  </a:cubicBezTo>
                  <a:cubicBezTo>
                    <a:pt x="5825" y="7060"/>
                    <a:pt x="6103" y="7228"/>
                    <a:pt x="6438" y="7228"/>
                  </a:cubicBezTo>
                  <a:cubicBezTo>
                    <a:pt x="6504" y="7228"/>
                    <a:pt x="6573" y="7221"/>
                    <a:pt x="6644" y="7207"/>
                  </a:cubicBezTo>
                  <a:cubicBezTo>
                    <a:pt x="6739" y="7195"/>
                    <a:pt x="6847" y="7183"/>
                    <a:pt x="6954" y="7171"/>
                  </a:cubicBezTo>
                  <a:cubicBezTo>
                    <a:pt x="7751" y="7088"/>
                    <a:pt x="7954" y="6528"/>
                    <a:pt x="7942" y="6028"/>
                  </a:cubicBezTo>
                  <a:cubicBezTo>
                    <a:pt x="7930" y="5659"/>
                    <a:pt x="7811" y="5314"/>
                    <a:pt x="7620" y="5004"/>
                  </a:cubicBezTo>
                  <a:cubicBezTo>
                    <a:pt x="7299" y="4493"/>
                    <a:pt x="6918" y="4028"/>
                    <a:pt x="6347" y="3778"/>
                  </a:cubicBezTo>
                  <a:cubicBezTo>
                    <a:pt x="6323" y="3766"/>
                    <a:pt x="6311" y="3719"/>
                    <a:pt x="6287" y="3695"/>
                  </a:cubicBezTo>
                  <a:cubicBezTo>
                    <a:pt x="6287" y="3683"/>
                    <a:pt x="6287" y="3659"/>
                    <a:pt x="6287" y="3647"/>
                  </a:cubicBezTo>
                  <a:cubicBezTo>
                    <a:pt x="6311" y="3588"/>
                    <a:pt x="6335" y="3516"/>
                    <a:pt x="6370" y="3457"/>
                  </a:cubicBezTo>
                  <a:cubicBezTo>
                    <a:pt x="6680" y="2933"/>
                    <a:pt x="7120" y="2540"/>
                    <a:pt x="7620" y="2195"/>
                  </a:cubicBezTo>
                  <a:cubicBezTo>
                    <a:pt x="8011" y="1932"/>
                    <a:pt x="8412" y="1797"/>
                    <a:pt x="8834" y="1797"/>
                  </a:cubicBezTo>
                  <a:cubicBezTo>
                    <a:pt x="9043" y="1797"/>
                    <a:pt x="9257" y="1830"/>
                    <a:pt x="9478" y="1897"/>
                  </a:cubicBezTo>
                  <a:cubicBezTo>
                    <a:pt x="9787" y="1992"/>
                    <a:pt x="10073" y="2123"/>
                    <a:pt x="10371" y="2290"/>
                  </a:cubicBezTo>
                  <a:cubicBezTo>
                    <a:pt x="10335" y="2468"/>
                    <a:pt x="10299" y="2635"/>
                    <a:pt x="10264" y="2814"/>
                  </a:cubicBezTo>
                  <a:cubicBezTo>
                    <a:pt x="10192" y="3219"/>
                    <a:pt x="10204" y="3623"/>
                    <a:pt x="10359" y="4028"/>
                  </a:cubicBezTo>
                  <a:cubicBezTo>
                    <a:pt x="10514" y="4421"/>
                    <a:pt x="10776" y="4719"/>
                    <a:pt x="11097" y="4993"/>
                  </a:cubicBezTo>
                  <a:cubicBezTo>
                    <a:pt x="11309" y="5156"/>
                    <a:pt x="11537" y="5172"/>
                    <a:pt x="11767" y="5172"/>
                  </a:cubicBezTo>
                  <a:cubicBezTo>
                    <a:pt x="11822" y="5172"/>
                    <a:pt x="11876" y="5171"/>
                    <a:pt x="11931" y="5171"/>
                  </a:cubicBezTo>
                  <a:cubicBezTo>
                    <a:pt x="11944" y="5172"/>
                    <a:pt x="11957" y="5172"/>
                    <a:pt x="11971" y="5172"/>
                  </a:cubicBezTo>
                  <a:cubicBezTo>
                    <a:pt x="12327" y="5172"/>
                    <a:pt x="12542" y="5015"/>
                    <a:pt x="12645" y="4659"/>
                  </a:cubicBezTo>
                  <a:cubicBezTo>
                    <a:pt x="12752" y="4338"/>
                    <a:pt x="12728" y="4016"/>
                    <a:pt x="12657" y="3695"/>
                  </a:cubicBezTo>
                  <a:cubicBezTo>
                    <a:pt x="12550" y="3099"/>
                    <a:pt x="12240" y="2611"/>
                    <a:pt x="11823" y="2183"/>
                  </a:cubicBezTo>
                  <a:cubicBezTo>
                    <a:pt x="11716" y="2076"/>
                    <a:pt x="11621" y="1968"/>
                    <a:pt x="11502" y="1849"/>
                  </a:cubicBezTo>
                  <a:cubicBezTo>
                    <a:pt x="11573" y="1766"/>
                    <a:pt x="11621" y="1695"/>
                    <a:pt x="11692" y="1635"/>
                  </a:cubicBezTo>
                  <a:cubicBezTo>
                    <a:pt x="11978" y="1349"/>
                    <a:pt x="12323" y="1135"/>
                    <a:pt x="12704" y="944"/>
                  </a:cubicBezTo>
                  <a:cubicBezTo>
                    <a:pt x="13193" y="683"/>
                    <a:pt x="13716" y="552"/>
                    <a:pt x="14264" y="528"/>
                  </a:cubicBezTo>
                  <a:cubicBezTo>
                    <a:pt x="14309" y="525"/>
                    <a:pt x="14354" y="524"/>
                    <a:pt x="14399" y="524"/>
                  </a:cubicBezTo>
                  <a:cubicBezTo>
                    <a:pt x="14754" y="524"/>
                    <a:pt x="15091" y="607"/>
                    <a:pt x="15419" y="766"/>
                  </a:cubicBezTo>
                  <a:cubicBezTo>
                    <a:pt x="15562" y="837"/>
                    <a:pt x="15717" y="933"/>
                    <a:pt x="15872" y="992"/>
                  </a:cubicBezTo>
                  <a:cubicBezTo>
                    <a:pt x="15979" y="1028"/>
                    <a:pt x="16098" y="1016"/>
                    <a:pt x="16253" y="1040"/>
                  </a:cubicBezTo>
                  <a:cubicBezTo>
                    <a:pt x="16217" y="933"/>
                    <a:pt x="16217" y="861"/>
                    <a:pt x="16169" y="813"/>
                  </a:cubicBezTo>
                  <a:cubicBezTo>
                    <a:pt x="15800" y="456"/>
                    <a:pt x="15383" y="171"/>
                    <a:pt x="14859" y="63"/>
                  </a:cubicBezTo>
                  <a:cubicBezTo>
                    <a:pt x="14654" y="18"/>
                    <a:pt x="14450" y="1"/>
                    <a:pt x="14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92" name="Google Shape;5392;p31"/>
            <p:cNvGrpSpPr/>
            <p:nvPr/>
          </p:nvGrpSpPr>
          <p:grpSpPr>
            <a:xfrm rot="5970844" flipH="1">
              <a:off x="1160" y="4093451"/>
              <a:ext cx="1230563" cy="1471836"/>
              <a:chOff x="382475" y="877550"/>
              <a:chExt cx="734825" cy="878900"/>
            </a:xfrm>
          </p:grpSpPr>
          <p:sp>
            <p:nvSpPr>
              <p:cNvPr id="5393" name="Google Shape;5393;p31"/>
              <p:cNvSpPr/>
              <p:nvPr/>
            </p:nvSpPr>
            <p:spPr>
              <a:xfrm>
                <a:off x="647400" y="1328250"/>
                <a:ext cx="83350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177" extrusionOk="0">
                    <a:moveTo>
                      <a:pt x="1700" y="1"/>
                    </a:moveTo>
                    <a:cubicBezTo>
                      <a:pt x="1420" y="1"/>
                      <a:pt x="1137" y="74"/>
                      <a:pt x="869" y="180"/>
                    </a:cubicBezTo>
                    <a:cubicBezTo>
                      <a:pt x="286" y="418"/>
                      <a:pt x="0" y="1156"/>
                      <a:pt x="60" y="1751"/>
                    </a:cubicBezTo>
                    <a:cubicBezTo>
                      <a:pt x="142" y="2567"/>
                      <a:pt x="834" y="3177"/>
                      <a:pt x="1622" y="3177"/>
                    </a:cubicBezTo>
                    <a:cubicBezTo>
                      <a:pt x="1742" y="3177"/>
                      <a:pt x="1865" y="3163"/>
                      <a:pt x="1988" y="3133"/>
                    </a:cubicBezTo>
                    <a:cubicBezTo>
                      <a:pt x="2858" y="2930"/>
                      <a:pt x="3334" y="2061"/>
                      <a:pt x="3179" y="1216"/>
                    </a:cubicBezTo>
                    <a:cubicBezTo>
                      <a:pt x="3096" y="799"/>
                      <a:pt x="2798" y="454"/>
                      <a:pt x="2441" y="216"/>
                    </a:cubicBezTo>
                    <a:cubicBezTo>
                      <a:pt x="2208" y="62"/>
                      <a:pt x="1956" y="1"/>
                      <a:pt x="17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31"/>
              <p:cNvSpPr/>
              <p:nvPr/>
            </p:nvSpPr>
            <p:spPr>
              <a:xfrm>
                <a:off x="800600" y="1389975"/>
                <a:ext cx="8475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3390" h="2405" extrusionOk="0">
                    <a:moveTo>
                      <a:pt x="1645" y="0"/>
                    </a:moveTo>
                    <a:cubicBezTo>
                      <a:pt x="1385" y="0"/>
                      <a:pt x="1116" y="98"/>
                      <a:pt x="873" y="330"/>
                    </a:cubicBezTo>
                    <a:cubicBezTo>
                      <a:pt x="1" y="1165"/>
                      <a:pt x="813" y="2405"/>
                      <a:pt x="1738" y="2405"/>
                    </a:cubicBezTo>
                    <a:cubicBezTo>
                      <a:pt x="2000" y="2405"/>
                      <a:pt x="2271" y="2305"/>
                      <a:pt x="2516" y="2069"/>
                    </a:cubicBezTo>
                    <a:cubicBezTo>
                      <a:pt x="3390" y="1241"/>
                      <a:pt x="2573" y="0"/>
                      <a:pt x="1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31"/>
              <p:cNvSpPr/>
              <p:nvPr/>
            </p:nvSpPr>
            <p:spPr>
              <a:xfrm>
                <a:off x="709075" y="1494625"/>
                <a:ext cx="75475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2" extrusionOk="0">
                    <a:moveTo>
                      <a:pt x="1470" y="1"/>
                    </a:moveTo>
                    <a:cubicBezTo>
                      <a:pt x="1235" y="1"/>
                      <a:pt x="992" y="89"/>
                      <a:pt x="772" y="300"/>
                    </a:cubicBezTo>
                    <a:cubicBezTo>
                      <a:pt x="1" y="1043"/>
                      <a:pt x="723" y="2141"/>
                      <a:pt x="1552" y="2141"/>
                    </a:cubicBezTo>
                    <a:cubicBezTo>
                      <a:pt x="1786" y="2141"/>
                      <a:pt x="2028" y="2054"/>
                      <a:pt x="2248" y="1847"/>
                    </a:cubicBezTo>
                    <a:cubicBezTo>
                      <a:pt x="3018" y="1105"/>
                      <a:pt x="2298" y="1"/>
                      <a:pt x="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31"/>
              <p:cNvSpPr/>
              <p:nvPr/>
            </p:nvSpPr>
            <p:spPr>
              <a:xfrm>
                <a:off x="448550" y="1448750"/>
                <a:ext cx="741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566" extrusionOk="0">
                    <a:moveTo>
                      <a:pt x="1220" y="0"/>
                    </a:moveTo>
                    <a:cubicBezTo>
                      <a:pt x="947" y="0"/>
                      <a:pt x="673" y="99"/>
                      <a:pt x="501" y="277"/>
                    </a:cubicBezTo>
                    <a:cubicBezTo>
                      <a:pt x="374" y="404"/>
                      <a:pt x="289" y="537"/>
                      <a:pt x="225" y="684"/>
                    </a:cubicBezTo>
                    <a:lnTo>
                      <a:pt x="225" y="684"/>
                    </a:lnTo>
                    <a:cubicBezTo>
                      <a:pt x="48" y="1026"/>
                      <a:pt x="1" y="1468"/>
                      <a:pt x="215" y="1789"/>
                    </a:cubicBezTo>
                    <a:cubicBezTo>
                      <a:pt x="554" y="2287"/>
                      <a:pt x="1011" y="2566"/>
                      <a:pt x="1498" y="2566"/>
                    </a:cubicBezTo>
                    <a:cubicBezTo>
                      <a:pt x="1816" y="2566"/>
                      <a:pt x="2146" y="2448"/>
                      <a:pt x="2465" y="2194"/>
                    </a:cubicBezTo>
                    <a:cubicBezTo>
                      <a:pt x="2965" y="1813"/>
                      <a:pt x="2942" y="920"/>
                      <a:pt x="2513" y="503"/>
                    </a:cubicBezTo>
                    <a:cubicBezTo>
                      <a:pt x="2301" y="302"/>
                      <a:pt x="2029" y="178"/>
                      <a:pt x="1749" y="148"/>
                    </a:cubicBezTo>
                    <a:lnTo>
                      <a:pt x="1749" y="148"/>
                    </a:lnTo>
                    <a:cubicBezTo>
                      <a:pt x="1596" y="47"/>
                      <a:pt x="1408" y="0"/>
                      <a:pt x="12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31"/>
              <p:cNvSpPr/>
              <p:nvPr/>
            </p:nvSpPr>
            <p:spPr>
              <a:xfrm>
                <a:off x="543750" y="1209550"/>
                <a:ext cx="6892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1951" extrusionOk="0">
                    <a:moveTo>
                      <a:pt x="1339" y="1"/>
                    </a:moveTo>
                    <a:cubicBezTo>
                      <a:pt x="1125" y="1"/>
                      <a:pt x="905" y="81"/>
                      <a:pt x="705" y="273"/>
                    </a:cubicBezTo>
                    <a:cubicBezTo>
                      <a:pt x="1" y="949"/>
                      <a:pt x="653" y="1951"/>
                      <a:pt x="1409" y="1951"/>
                    </a:cubicBezTo>
                    <a:cubicBezTo>
                      <a:pt x="1624" y="1951"/>
                      <a:pt x="1848" y="1870"/>
                      <a:pt x="2051" y="1677"/>
                    </a:cubicBezTo>
                    <a:cubicBezTo>
                      <a:pt x="2756" y="1009"/>
                      <a:pt x="2094" y="1"/>
                      <a:pt x="13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31"/>
              <p:cNvSpPr/>
              <p:nvPr/>
            </p:nvSpPr>
            <p:spPr>
              <a:xfrm>
                <a:off x="748725" y="1255650"/>
                <a:ext cx="75200" cy="6377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2551" extrusionOk="0">
                    <a:moveTo>
                      <a:pt x="1828" y="1"/>
                    </a:moveTo>
                    <a:cubicBezTo>
                      <a:pt x="1596" y="1"/>
                      <a:pt x="1365" y="83"/>
                      <a:pt x="1186" y="262"/>
                    </a:cubicBezTo>
                    <a:cubicBezTo>
                      <a:pt x="781" y="691"/>
                      <a:pt x="281" y="1084"/>
                      <a:pt x="114" y="1655"/>
                    </a:cubicBezTo>
                    <a:cubicBezTo>
                      <a:pt x="0" y="2032"/>
                      <a:pt x="291" y="2551"/>
                      <a:pt x="714" y="2551"/>
                    </a:cubicBezTo>
                    <a:cubicBezTo>
                      <a:pt x="732" y="2551"/>
                      <a:pt x="751" y="2550"/>
                      <a:pt x="769" y="2548"/>
                    </a:cubicBezTo>
                    <a:cubicBezTo>
                      <a:pt x="1388" y="2489"/>
                      <a:pt x="1817" y="2155"/>
                      <a:pt x="2317" y="1834"/>
                    </a:cubicBezTo>
                    <a:cubicBezTo>
                      <a:pt x="2805" y="1512"/>
                      <a:pt x="3008" y="905"/>
                      <a:pt x="2638" y="405"/>
                    </a:cubicBezTo>
                    <a:cubicBezTo>
                      <a:pt x="2448" y="147"/>
                      <a:pt x="2137" y="1"/>
                      <a:pt x="18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31"/>
              <p:cNvSpPr/>
              <p:nvPr/>
            </p:nvSpPr>
            <p:spPr>
              <a:xfrm>
                <a:off x="583275" y="1500475"/>
                <a:ext cx="564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594" extrusionOk="0">
                    <a:moveTo>
                      <a:pt x="1099" y="0"/>
                    </a:moveTo>
                    <a:cubicBezTo>
                      <a:pt x="924" y="0"/>
                      <a:pt x="742" y="66"/>
                      <a:pt x="577" y="220"/>
                    </a:cubicBezTo>
                    <a:cubicBezTo>
                      <a:pt x="0" y="769"/>
                      <a:pt x="542" y="1594"/>
                      <a:pt x="1159" y="1594"/>
                    </a:cubicBezTo>
                    <a:cubicBezTo>
                      <a:pt x="1332" y="1594"/>
                      <a:pt x="1511" y="1529"/>
                      <a:pt x="1672" y="1375"/>
                    </a:cubicBezTo>
                    <a:cubicBezTo>
                      <a:pt x="2257" y="818"/>
                      <a:pt x="1720" y="0"/>
                      <a:pt x="10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31"/>
              <p:cNvSpPr/>
              <p:nvPr/>
            </p:nvSpPr>
            <p:spPr>
              <a:xfrm>
                <a:off x="404325" y="1315700"/>
                <a:ext cx="795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2257" extrusionOk="0">
                    <a:moveTo>
                      <a:pt x="1549" y="0"/>
                    </a:moveTo>
                    <a:cubicBezTo>
                      <a:pt x="1303" y="0"/>
                      <a:pt x="1048" y="93"/>
                      <a:pt x="817" y="313"/>
                    </a:cubicBezTo>
                    <a:cubicBezTo>
                      <a:pt x="0" y="1093"/>
                      <a:pt x="762" y="2257"/>
                      <a:pt x="1634" y="2257"/>
                    </a:cubicBezTo>
                    <a:cubicBezTo>
                      <a:pt x="1880" y="2257"/>
                      <a:pt x="2134" y="2164"/>
                      <a:pt x="2365" y="1944"/>
                    </a:cubicBezTo>
                    <a:cubicBezTo>
                      <a:pt x="3182" y="1164"/>
                      <a:pt x="2421" y="0"/>
                      <a:pt x="15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31"/>
              <p:cNvSpPr/>
              <p:nvPr/>
            </p:nvSpPr>
            <p:spPr>
              <a:xfrm>
                <a:off x="801275" y="1705225"/>
                <a:ext cx="5570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2049" extrusionOk="0">
                    <a:moveTo>
                      <a:pt x="945" y="0"/>
                    </a:moveTo>
                    <a:cubicBezTo>
                      <a:pt x="791" y="0"/>
                      <a:pt x="631" y="50"/>
                      <a:pt x="477" y="162"/>
                    </a:cubicBezTo>
                    <a:cubicBezTo>
                      <a:pt x="72" y="460"/>
                      <a:pt x="1" y="1043"/>
                      <a:pt x="358" y="1412"/>
                    </a:cubicBezTo>
                    <a:cubicBezTo>
                      <a:pt x="477" y="1543"/>
                      <a:pt x="608" y="1674"/>
                      <a:pt x="739" y="1805"/>
                    </a:cubicBezTo>
                    <a:cubicBezTo>
                      <a:pt x="893" y="1966"/>
                      <a:pt x="1101" y="2048"/>
                      <a:pt x="1308" y="2048"/>
                    </a:cubicBezTo>
                    <a:cubicBezTo>
                      <a:pt x="1468" y="2048"/>
                      <a:pt x="1628" y="1999"/>
                      <a:pt x="1763" y="1901"/>
                    </a:cubicBezTo>
                    <a:cubicBezTo>
                      <a:pt x="2049" y="1686"/>
                      <a:pt x="2227" y="1210"/>
                      <a:pt x="2001" y="889"/>
                    </a:cubicBezTo>
                    <a:cubicBezTo>
                      <a:pt x="1894" y="746"/>
                      <a:pt x="1798" y="591"/>
                      <a:pt x="1691" y="436"/>
                    </a:cubicBezTo>
                    <a:cubicBezTo>
                      <a:pt x="1505" y="173"/>
                      <a:pt x="1234" y="0"/>
                      <a:pt x="9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31"/>
              <p:cNvSpPr/>
              <p:nvPr/>
            </p:nvSpPr>
            <p:spPr>
              <a:xfrm>
                <a:off x="909425" y="1595975"/>
                <a:ext cx="50425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421" extrusionOk="0">
                    <a:moveTo>
                      <a:pt x="986" y="0"/>
                    </a:moveTo>
                    <a:cubicBezTo>
                      <a:pt x="830" y="0"/>
                      <a:pt x="668" y="59"/>
                      <a:pt x="520" y="198"/>
                    </a:cubicBezTo>
                    <a:cubicBezTo>
                      <a:pt x="1" y="690"/>
                      <a:pt x="486" y="1420"/>
                      <a:pt x="1036" y="1420"/>
                    </a:cubicBezTo>
                    <a:cubicBezTo>
                      <a:pt x="1191" y="1420"/>
                      <a:pt x="1352" y="1362"/>
                      <a:pt x="1497" y="1222"/>
                    </a:cubicBezTo>
                    <a:cubicBezTo>
                      <a:pt x="2016" y="731"/>
                      <a:pt x="1538" y="0"/>
                      <a:pt x="9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31"/>
              <p:cNvSpPr/>
              <p:nvPr/>
            </p:nvSpPr>
            <p:spPr>
              <a:xfrm>
                <a:off x="639450" y="1625950"/>
                <a:ext cx="6627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2651" h="1880" extrusionOk="0">
                    <a:moveTo>
                      <a:pt x="1295" y="1"/>
                    </a:moveTo>
                    <a:cubicBezTo>
                      <a:pt x="1090" y="1"/>
                      <a:pt x="879" y="78"/>
                      <a:pt x="687" y="261"/>
                    </a:cubicBezTo>
                    <a:cubicBezTo>
                      <a:pt x="0" y="911"/>
                      <a:pt x="638" y="1880"/>
                      <a:pt x="1364" y="1880"/>
                    </a:cubicBezTo>
                    <a:cubicBezTo>
                      <a:pt x="1569" y="1880"/>
                      <a:pt x="1782" y="1802"/>
                      <a:pt x="1973" y="1619"/>
                    </a:cubicBezTo>
                    <a:cubicBezTo>
                      <a:pt x="2651" y="969"/>
                      <a:pt x="2018" y="1"/>
                      <a:pt x="12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31"/>
              <p:cNvSpPr/>
              <p:nvPr/>
            </p:nvSpPr>
            <p:spPr>
              <a:xfrm>
                <a:off x="711275" y="1114325"/>
                <a:ext cx="72300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43" extrusionOk="0">
                    <a:moveTo>
                      <a:pt x="1408" y="1"/>
                    </a:moveTo>
                    <a:cubicBezTo>
                      <a:pt x="1184" y="1"/>
                      <a:pt x="953" y="84"/>
                      <a:pt x="743" y="283"/>
                    </a:cubicBezTo>
                    <a:cubicBezTo>
                      <a:pt x="0" y="989"/>
                      <a:pt x="691" y="2043"/>
                      <a:pt x="1484" y="2043"/>
                    </a:cubicBezTo>
                    <a:cubicBezTo>
                      <a:pt x="1707" y="2043"/>
                      <a:pt x="1939" y="1959"/>
                      <a:pt x="2148" y="1760"/>
                    </a:cubicBezTo>
                    <a:cubicBezTo>
                      <a:pt x="2891" y="1054"/>
                      <a:pt x="2200" y="1"/>
                      <a:pt x="14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31"/>
              <p:cNvSpPr/>
              <p:nvPr/>
            </p:nvSpPr>
            <p:spPr>
              <a:xfrm>
                <a:off x="929200" y="1354600"/>
                <a:ext cx="80900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88" extrusionOk="0">
                    <a:moveTo>
                      <a:pt x="1576" y="1"/>
                    </a:moveTo>
                    <a:cubicBezTo>
                      <a:pt x="1327" y="1"/>
                      <a:pt x="1070" y="94"/>
                      <a:pt x="837" y="316"/>
                    </a:cubicBezTo>
                    <a:cubicBezTo>
                      <a:pt x="1" y="1106"/>
                      <a:pt x="774" y="2287"/>
                      <a:pt x="1663" y="2287"/>
                    </a:cubicBezTo>
                    <a:cubicBezTo>
                      <a:pt x="1913" y="2287"/>
                      <a:pt x="2173" y="2194"/>
                      <a:pt x="2408" y="1971"/>
                    </a:cubicBezTo>
                    <a:cubicBezTo>
                      <a:pt x="3235" y="1182"/>
                      <a:pt x="2460" y="1"/>
                      <a:pt x="15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31"/>
              <p:cNvSpPr/>
              <p:nvPr/>
            </p:nvSpPr>
            <p:spPr>
              <a:xfrm>
                <a:off x="570525" y="1344275"/>
                <a:ext cx="397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25" extrusionOk="0">
                    <a:moveTo>
                      <a:pt x="776" y="1"/>
                    </a:moveTo>
                    <a:cubicBezTo>
                      <a:pt x="652" y="1"/>
                      <a:pt x="524" y="47"/>
                      <a:pt x="408" y="158"/>
                    </a:cubicBezTo>
                    <a:cubicBezTo>
                      <a:pt x="0" y="547"/>
                      <a:pt x="379" y="1125"/>
                      <a:pt x="815" y="1125"/>
                    </a:cubicBezTo>
                    <a:cubicBezTo>
                      <a:pt x="938" y="1125"/>
                      <a:pt x="1066" y="1078"/>
                      <a:pt x="1182" y="968"/>
                    </a:cubicBezTo>
                    <a:cubicBezTo>
                      <a:pt x="1590" y="578"/>
                      <a:pt x="1211" y="1"/>
                      <a:pt x="7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31"/>
              <p:cNvSpPr/>
              <p:nvPr/>
            </p:nvSpPr>
            <p:spPr>
              <a:xfrm>
                <a:off x="382475" y="1112200"/>
                <a:ext cx="65200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414" extrusionOk="0">
                    <a:moveTo>
                      <a:pt x="991" y="0"/>
                    </a:moveTo>
                    <a:cubicBezTo>
                      <a:pt x="801" y="0"/>
                      <a:pt x="613" y="51"/>
                      <a:pt x="441" y="178"/>
                    </a:cubicBezTo>
                    <a:cubicBezTo>
                      <a:pt x="12" y="499"/>
                      <a:pt x="1" y="1071"/>
                      <a:pt x="167" y="1535"/>
                    </a:cubicBezTo>
                    <a:cubicBezTo>
                      <a:pt x="366" y="2050"/>
                      <a:pt x="809" y="2414"/>
                      <a:pt x="1300" y="2414"/>
                    </a:cubicBezTo>
                    <a:cubicBezTo>
                      <a:pt x="1514" y="2414"/>
                      <a:pt x="1737" y="2345"/>
                      <a:pt x="1953" y="2190"/>
                    </a:cubicBezTo>
                    <a:cubicBezTo>
                      <a:pt x="2608" y="1714"/>
                      <a:pt x="2560" y="726"/>
                      <a:pt x="1870" y="297"/>
                    </a:cubicBezTo>
                    <a:cubicBezTo>
                      <a:pt x="1612" y="135"/>
                      <a:pt x="1299" y="0"/>
                      <a:pt x="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31"/>
              <p:cNvSpPr/>
              <p:nvPr/>
            </p:nvSpPr>
            <p:spPr>
              <a:xfrm>
                <a:off x="555775" y="925525"/>
                <a:ext cx="75475" cy="53525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1" extrusionOk="0">
                    <a:moveTo>
                      <a:pt x="1470" y="0"/>
                    </a:moveTo>
                    <a:cubicBezTo>
                      <a:pt x="1236" y="0"/>
                      <a:pt x="993" y="89"/>
                      <a:pt x="772" y="299"/>
                    </a:cubicBezTo>
                    <a:cubicBezTo>
                      <a:pt x="1" y="1042"/>
                      <a:pt x="723" y="2140"/>
                      <a:pt x="1553" y="2140"/>
                    </a:cubicBezTo>
                    <a:cubicBezTo>
                      <a:pt x="1786" y="2140"/>
                      <a:pt x="2028" y="2053"/>
                      <a:pt x="2248" y="1847"/>
                    </a:cubicBezTo>
                    <a:cubicBezTo>
                      <a:pt x="3018" y="1104"/>
                      <a:pt x="2299" y="0"/>
                      <a:pt x="14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31"/>
              <p:cNvSpPr/>
              <p:nvPr/>
            </p:nvSpPr>
            <p:spPr>
              <a:xfrm>
                <a:off x="538175" y="1116200"/>
                <a:ext cx="503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29" extrusionOk="0">
                    <a:moveTo>
                      <a:pt x="974" y="0"/>
                    </a:moveTo>
                    <a:cubicBezTo>
                      <a:pt x="819" y="0"/>
                      <a:pt x="658" y="58"/>
                      <a:pt x="511" y="197"/>
                    </a:cubicBezTo>
                    <a:cubicBezTo>
                      <a:pt x="0" y="689"/>
                      <a:pt x="483" y="1429"/>
                      <a:pt x="1037" y="1429"/>
                    </a:cubicBezTo>
                    <a:cubicBezTo>
                      <a:pt x="1193" y="1429"/>
                      <a:pt x="1354" y="1371"/>
                      <a:pt x="1500" y="1232"/>
                    </a:cubicBezTo>
                    <a:cubicBezTo>
                      <a:pt x="2011" y="740"/>
                      <a:pt x="1528" y="0"/>
                      <a:pt x="9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31"/>
              <p:cNvSpPr/>
              <p:nvPr/>
            </p:nvSpPr>
            <p:spPr>
              <a:xfrm>
                <a:off x="1003200" y="1692375"/>
                <a:ext cx="87625" cy="61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2472" extrusionOk="0">
                    <a:moveTo>
                      <a:pt x="1707" y="0"/>
                    </a:moveTo>
                    <a:cubicBezTo>
                      <a:pt x="1436" y="0"/>
                      <a:pt x="1155" y="102"/>
                      <a:pt x="901" y="343"/>
                    </a:cubicBezTo>
                    <a:cubicBezTo>
                      <a:pt x="0" y="1197"/>
                      <a:pt x="845" y="2471"/>
                      <a:pt x="1802" y="2471"/>
                    </a:cubicBezTo>
                    <a:cubicBezTo>
                      <a:pt x="2073" y="2471"/>
                      <a:pt x="2352" y="2370"/>
                      <a:pt x="2604" y="2129"/>
                    </a:cubicBezTo>
                    <a:cubicBezTo>
                      <a:pt x="3504" y="1275"/>
                      <a:pt x="2667" y="0"/>
                      <a:pt x="17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31"/>
              <p:cNvSpPr/>
              <p:nvPr/>
            </p:nvSpPr>
            <p:spPr>
              <a:xfrm>
                <a:off x="1054325" y="1557000"/>
                <a:ext cx="62975" cy="44725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1789" extrusionOk="0">
                    <a:moveTo>
                      <a:pt x="1221" y="0"/>
                    </a:moveTo>
                    <a:cubicBezTo>
                      <a:pt x="1026" y="0"/>
                      <a:pt x="825" y="73"/>
                      <a:pt x="642" y="245"/>
                    </a:cubicBezTo>
                    <a:cubicBezTo>
                      <a:pt x="1" y="868"/>
                      <a:pt x="607" y="1788"/>
                      <a:pt x="1295" y="1788"/>
                    </a:cubicBezTo>
                    <a:cubicBezTo>
                      <a:pt x="1488" y="1788"/>
                      <a:pt x="1688" y="1715"/>
                      <a:pt x="1868" y="1543"/>
                    </a:cubicBezTo>
                    <a:cubicBezTo>
                      <a:pt x="2519" y="920"/>
                      <a:pt x="1914" y="0"/>
                      <a:pt x="1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31"/>
              <p:cNvSpPr/>
              <p:nvPr/>
            </p:nvSpPr>
            <p:spPr>
              <a:xfrm>
                <a:off x="820200" y="1111425"/>
                <a:ext cx="7617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2156" extrusionOk="0">
                    <a:moveTo>
                      <a:pt x="1488" y="1"/>
                    </a:moveTo>
                    <a:cubicBezTo>
                      <a:pt x="1251" y="1"/>
                      <a:pt x="1004" y="91"/>
                      <a:pt x="780" y="304"/>
                    </a:cubicBezTo>
                    <a:cubicBezTo>
                      <a:pt x="1" y="1046"/>
                      <a:pt x="731" y="2155"/>
                      <a:pt x="1564" y="2155"/>
                    </a:cubicBezTo>
                    <a:cubicBezTo>
                      <a:pt x="1801" y="2155"/>
                      <a:pt x="2046" y="2066"/>
                      <a:pt x="2268" y="1852"/>
                    </a:cubicBezTo>
                    <a:cubicBezTo>
                      <a:pt x="3046" y="1110"/>
                      <a:pt x="2324" y="1"/>
                      <a:pt x="1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31"/>
              <p:cNvSpPr/>
              <p:nvPr/>
            </p:nvSpPr>
            <p:spPr>
              <a:xfrm>
                <a:off x="674450" y="877550"/>
                <a:ext cx="694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2779" h="1966" extrusionOk="0">
                    <a:moveTo>
                      <a:pt x="1358" y="0"/>
                    </a:moveTo>
                    <a:cubicBezTo>
                      <a:pt x="1142" y="0"/>
                      <a:pt x="919" y="82"/>
                      <a:pt x="716" y="277"/>
                    </a:cubicBezTo>
                    <a:cubicBezTo>
                      <a:pt x="1" y="955"/>
                      <a:pt x="669" y="1966"/>
                      <a:pt x="1433" y="1966"/>
                    </a:cubicBezTo>
                    <a:cubicBezTo>
                      <a:pt x="1648" y="1966"/>
                      <a:pt x="1871" y="1885"/>
                      <a:pt x="2073" y="1694"/>
                    </a:cubicBezTo>
                    <a:cubicBezTo>
                      <a:pt x="2778" y="1017"/>
                      <a:pt x="2118" y="0"/>
                      <a:pt x="13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14" name="Google Shape;5414;p31"/>
            <p:cNvSpPr/>
            <p:nvPr/>
          </p:nvSpPr>
          <p:spPr>
            <a:xfrm flipH="1">
              <a:off x="3907793" y="128425"/>
              <a:ext cx="803819" cy="291476"/>
            </a:xfrm>
            <a:custGeom>
              <a:avLst/>
              <a:gdLst/>
              <a:ahLst/>
              <a:cxnLst/>
              <a:rect l="l" t="t" r="r" b="b"/>
              <a:pathLst>
                <a:path w="27481" h="9965" extrusionOk="0">
                  <a:moveTo>
                    <a:pt x="12002" y="3995"/>
                  </a:moveTo>
                  <a:cubicBezTo>
                    <a:pt x="12300" y="4412"/>
                    <a:pt x="12288" y="4840"/>
                    <a:pt x="12288" y="5257"/>
                  </a:cubicBezTo>
                  <a:cubicBezTo>
                    <a:pt x="12288" y="5567"/>
                    <a:pt x="12204" y="5888"/>
                    <a:pt x="12145" y="6210"/>
                  </a:cubicBezTo>
                  <a:cubicBezTo>
                    <a:pt x="12145" y="6221"/>
                    <a:pt x="12133" y="6245"/>
                    <a:pt x="12121" y="6269"/>
                  </a:cubicBezTo>
                  <a:cubicBezTo>
                    <a:pt x="12002" y="6436"/>
                    <a:pt x="11919" y="6638"/>
                    <a:pt x="11680" y="6638"/>
                  </a:cubicBezTo>
                  <a:cubicBezTo>
                    <a:pt x="11676" y="6638"/>
                    <a:pt x="11671" y="6639"/>
                    <a:pt x="11666" y="6639"/>
                  </a:cubicBezTo>
                  <a:cubicBezTo>
                    <a:pt x="11441" y="6639"/>
                    <a:pt x="11144" y="6371"/>
                    <a:pt x="11133" y="6114"/>
                  </a:cubicBezTo>
                  <a:cubicBezTo>
                    <a:pt x="11121" y="5840"/>
                    <a:pt x="11109" y="5555"/>
                    <a:pt x="11180" y="5305"/>
                  </a:cubicBezTo>
                  <a:cubicBezTo>
                    <a:pt x="11323" y="4828"/>
                    <a:pt x="11526" y="4364"/>
                    <a:pt x="12002" y="3995"/>
                  </a:cubicBezTo>
                  <a:close/>
                  <a:moveTo>
                    <a:pt x="19705" y="6079"/>
                  </a:moveTo>
                  <a:lnTo>
                    <a:pt x="19705" y="6079"/>
                  </a:lnTo>
                  <a:cubicBezTo>
                    <a:pt x="20122" y="7055"/>
                    <a:pt x="19872" y="8234"/>
                    <a:pt x="19134" y="8829"/>
                  </a:cubicBezTo>
                  <a:cubicBezTo>
                    <a:pt x="18681" y="8448"/>
                    <a:pt x="18693" y="7936"/>
                    <a:pt x="18777" y="7448"/>
                  </a:cubicBezTo>
                  <a:cubicBezTo>
                    <a:pt x="18872" y="6876"/>
                    <a:pt x="19170" y="6400"/>
                    <a:pt x="19705" y="6079"/>
                  </a:cubicBezTo>
                  <a:close/>
                  <a:moveTo>
                    <a:pt x="7368" y="0"/>
                  </a:moveTo>
                  <a:cubicBezTo>
                    <a:pt x="5405" y="0"/>
                    <a:pt x="3776" y="857"/>
                    <a:pt x="2382" y="2304"/>
                  </a:cubicBezTo>
                  <a:cubicBezTo>
                    <a:pt x="1977" y="2721"/>
                    <a:pt x="1620" y="3173"/>
                    <a:pt x="1274" y="3638"/>
                  </a:cubicBezTo>
                  <a:cubicBezTo>
                    <a:pt x="929" y="4102"/>
                    <a:pt x="596" y="4590"/>
                    <a:pt x="334" y="5090"/>
                  </a:cubicBezTo>
                  <a:cubicBezTo>
                    <a:pt x="0" y="5721"/>
                    <a:pt x="167" y="6198"/>
                    <a:pt x="762" y="6579"/>
                  </a:cubicBezTo>
                  <a:cubicBezTo>
                    <a:pt x="803" y="6603"/>
                    <a:pt x="854" y="6615"/>
                    <a:pt x="907" y="6615"/>
                  </a:cubicBezTo>
                  <a:cubicBezTo>
                    <a:pt x="1011" y="6615"/>
                    <a:pt x="1120" y="6570"/>
                    <a:pt x="1167" y="6483"/>
                  </a:cubicBezTo>
                  <a:cubicBezTo>
                    <a:pt x="1227" y="6400"/>
                    <a:pt x="1286" y="6305"/>
                    <a:pt x="1274" y="6210"/>
                  </a:cubicBezTo>
                  <a:cubicBezTo>
                    <a:pt x="1251" y="5817"/>
                    <a:pt x="1465" y="5543"/>
                    <a:pt x="1691" y="5269"/>
                  </a:cubicBezTo>
                  <a:cubicBezTo>
                    <a:pt x="2429" y="4340"/>
                    <a:pt x="3251" y="3483"/>
                    <a:pt x="4144" y="2721"/>
                  </a:cubicBezTo>
                  <a:cubicBezTo>
                    <a:pt x="4846" y="2126"/>
                    <a:pt x="5644" y="1685"/>
                    <a:pt x="6561" y="1530"/>
                  </a:cubicBezTo>
                  <a:cubicBezTo>
                    <a:pt x="6945" y="1469"/>
                    <a:pt x="7327" y="1437"/>
                    <a:pt x="7706" y="1437"/>
                  </a:cubicBezTo>
                  <a:cubicBezTo>
                    <a:pt x="8571" y="1437"/>
                    <a:pt x="9420" y="1603"/>
                    <a:pt x="10240" y="1959"/>
                  </a:cubicBezTo>
                  <a:cubicBezTo>
                    <a:pt x="10621" y="2126"/>
                    <a:pt x="11014" y="2328"/>
                    <a:pt x="11216" y="2781"/>
                  </a:cubicBezTo>
                  <a:cubicBezTo>
                    <a:pt x="11002" y="3031"/>
                    <a:pt x="10788" y="3281"/>
                    <a:pt x="10585" y="3531"/>
                  </a:cubicBezTo>
                  <a:cubicBezTo>
                    <a:pt x="10026" y="4257"/>
                    <a:pt x="9740" y="5078"/>
                    <a:pt x="9787" y="5995"/>
                  </a:cubicBezTo>
                  <a:cubicBezTo>
                    <a:pt x="9823" y="6602"/>
                    <a:pt x="10073" y="7102"/>
                    <a:pt x="10657" y="7400"/>
                  </a:cubicBezTo>
                  <a:cubicBezTo>
                    <a:pt x="10788" y="7472"/>
                    <a:pt x="10907" y="7555"/>
                    <a:pt x="11038" y="7626"/>
                  </a:cubicBezTo>
                  <a:cubicBezTo>
                    <a:pt x="11370" y="7830"/>
                    <a:pt x="11672" y="7913"/>
                    <a:pt x="11944" y="7913"/>
                  </a:cubicBezTo>
                  <a:cubicBezTo>
                    <a:pt x="12500" y="7913"/>
                    <a:pt x="12925" y="7562"/>
                    <a:pt x="13204" y="7162"/>
                  </a:cubicBezTo>
                  <a:cubicBezTo>
                    <a:pt x="13526" y="6721"/>
                    <a:pt x="13693" y="6221"/>
                    <a:pt x="13740" y="5686"/>
                  </a:cubicBezTo>
                  <a:cubicBezTo>
                    <a:pt x="13824" y="4793"/>
                    <a:pt x="13788" y="3924"/>
                    <a:pt x="13347" y="3114"/>
                  </a:cubicBezTo>
                  <a:cubicBezTo>
                    <a:pt x="13324" y="3078"/>
                    <a:pt x="13347" y="3019"/>
                    <a:pt x="13347" y="2971"/>
                  </a:cubicBezTo>
                  <a:cubicBezTo>
                    <a:pt x="13359" y="2947"/>
                    <a:pt x="13359" y="2923"/>
                    <a:pt x="13383" y="2911"/>
                  </a:cubicBezTo>
                  <a:cubicBezTo>
                    <a:pt x="13466" y="2852"/>
                    <a:pt x="13550" y="2804"/>
                    <a:pt x="13645" y="2757"/>
                  </a:cubicBezTo>
                  <a:cubicBezTo>
                    <a:pt x="14329" y="2473"/>
                    <a:pt x="15029" y="2374"/>
                    <a:pt x="15752" y="2374"/>
                  </a:cubicBezTo>
                  <a:cubicBezTo>
                    <a:pt x="15910" y="2374"/>
                    <a:pt x="16069" y="2379"/>
                    <a:pt x="16229" y="2388"/>
                  </a:cubicBezTo>
                  <a:cubicBezTo>
                    <a:pt x="17265" y="2435"/>
                    <a:pt x="18074" y="2852"/>
                    <a:pt x="18669" y="3673"/>
                  </a:cubicBezTo>
                  <a:cubicBezTo>
                    <a:pt x="18943" y="4066"/>
                    <a:pt x="19170" y="4483"/>
                    <a:pt x="19360" y="4924"/>
                  </a:cubicBezTo>
                  <a:cubicBezTo>
                    <a:pt x="19158" y="5114"/>
                    <a:pt x="18967" y="5281"/>
                    <a:pt x="18789" y="5448"/>
                  </a:cubicBezTo>
                  <a:cubicBezTo>
                    <a:pt x="18336" y="5864"/>
                    <a:pt x="17991" y="6352"/>
                    <a:pt x="17824" y="6948"/>
                  </a:cubicBezTo>
                  <a:cubicBezTo>
                    <a:pt x="17657" y="7555"/>
                    <a:pt x="17693" y="8138"/>
                    <a:pt x="17836" y="8746"/>
                  </a:cubicBezTo>
                  <a:cubicBezTo>
                    <a:pt x="17943" y="9210"/>
                    <a:pt x="18312" y="9436"/>
                    <a:pt x="18646" y="9698"/>
                  </a:cubicBezTo>
                  <a:cubicBezTo>
                    <a:pt x="18872" y="9875"/>
                    <a:pt x="19085" y="9965"/>
                    <a:pt x="19302" y="9965"/>
                  </a:cubicBezTo>
                  <a:cubicBezTo>
                    <a:pt x="19508" y="9965"/>
                    <a:pt x="19717" y="9884"/>
                    <a:pt x="19943" y="9722"/>
                  </a:cubicBezTo>
                  <a:cubicBezTo>
                    <a:pt x="20348" y="9436"/>
                    <a:pt x="20598" y="9031"/>
                    <a:pt x="20813" y="8603"/>
                  </a:cubicBezTo>
                  <a:cubicBezTo>
                    <a:pt x="21205" y="7805"/>
                    <a:pt x="21277" y="6960"/>
                    <a:pt x="21158" y="6090"/>
                  </a:cubicBezTo>
                  <a:cubicBezTo>
                    <a:pt x="21134" y="5876"/>
                    <a:pt x="21110" y="5662"/>
                    <a:pt x="21075" y="5412"/>
                  </a:cubicBezTo>
                  <a:cubicBezTo>
                    <a:pt x="21241" y="5376"/>
                    <a:pt x="21360" y="5340"/>
                    <a:pt x="21491" y="5328"/>
                  </a:cubicBezTo>
                  <a:cubicBezTo>
                    <a:pt x="21686" y="5305"/>
                    <a:pt x="21880" y="5294"/>
                    <a:pt x="22075" y="5294"/>
                  </a:cubicBezTo>
                  <a:cubicBezTo>
                    <a:pt x="22477" y="5294"/>
                    <a:pt x="22880" y="5340"/>
                    <a:pt x="23289" y="5412"/>
                  </a:cubicBezTo>
                  <a:cubicBezTo>
                    <a:pt x="24099" y="5555"/>
                    <a:pt x="24825" y="5852"/>
                    <a:pt x="25492" y="6317"/>
                  </a:cubicBezTo>
                  <a:cubicBezTo>
                    <a:pt x="25980" y="6650"/>
                    <a:pt x="26361" y="7079"/>
                    <a:pt x="26623" y="7603"/>
                  </a:cubicBezTo>
                  <a:cubicBezTo>
                    <a:pt x="26742" y="7829"/>
                    <a:pt x="26837" y="8067"/>
                    <a:pt x="26968" y="8281"/>
                  </a:cubicBezTo>
                  <a:cubicBezTo>
                    <a:pt x="27063" y="8412"/>
                    <a:pt x="27206" y="8519"/>
                    <a:pt x="27373" y="8674"/>
                  </a:cubicBezTo>
                  <a:cubicBezTo>
                    <a:pt x="27421" y="8519"/>
                    <a:pt x="27480" y="8424"/>
                    <a:pt x="27468" y="8341"/>
                  </a:cubicBezTo>
                  <a:cubicBezTo>
                    <a:pt x="27349" y="7579"/>
                    <a:pt x="27111" y="6888"/>
                    <a:pt x="26587" y="6293"/>
                  </a:cubicBezTo>
                  <a:cubicBezTo>
                    <a:pt x="26123" y="5745"/>
                    <a:pt x="25516" y="5376"/>
                    <a:pt x="24908" y="5055"/>
                  </a:cubicBezTo>
                  <a:cubicBezTo>
                    <a:pt x="24289" y="4721"/>
                    <a:pt x="23622" y="4447"/>
                    <a:pt x="22920" y="4364"/>
                  </a:cubicBezTo>
                  <a:cubicBezTo>
                    <a:pt x="22562" y="4323"/>
                    <a:pt x="22199" y="4289"/>
                    <a:pt x="21835" y="4289"/>
                  </a:cubicBezTo>
                  <a:cubicBezTo>
                    <a:pt x="21570" y="4289"/>
                    <a:pt x="21305" y="4307"/>
                    <a:pt x="21039" y="4352"/>
                  </a:cubicBezTo>
                  <a:cubicBezTo>
                    <a:pt x="20991" y="4360"/>
                    <a:pt x="20944" y="4363"/>
                    <a:pt x="20898" y="4363"/>
                  </a:cubicBezTo>
                  <a:cubicBezTo>
                    <a:pt x="20807" y="4363"/>
                    <a:pt x="20725" y="4352"/>
                    <a:pt x="20670" y="4352"/>
                  </a:cubicBezTo>
                  <a:cubicBezTo>
                    <a:pt x="20253" y="3781"/>
                    <a:pt x="19872" y="3257"/>
                    <a:pt x="19503" y="2733"/>
                  </a:cubicBezTo>
                  <a:cubicBezTo>
                    <a:pt x="19241" y="2376"/>
                    <a:pt x="18896" y="2126"/>
                    <a:pt x="18503" y="1947"/>
                  </a:cubicBezTo>
                  <a:cubicBezTo>
                    <a:pt x="18384" y="1899"/>
                    <a:pt x="18277" y="1852"/>
                    <a:pt x="18169" y="1780"/>
                  </a:cubicBezTo>
                  <a:cubicBezTo>
                    <a:pt x="17359" y="1284"/>
                    <a:pt x="16498" y="1087"/>
                    <a:pt x="15600" y="1087"/>
                  </a:cubicBezTo>
                  <a:cubicBezTo>
                    <a:pt x="15271" y="1087"/>
                    <a:pt x="14936" y="1113"/>
                    <a:pt x="14598" y="1161"/>
                  </a:cubicBezTo>
                  <a:cubicBezTo>
                    <a:pt x="13824" y="1280"/>
                    <a:pt x="13085" y="1507"/>
                    <a:pt x="12335" y="1923"/>
                  </a:cubicBezTo>
                  <a:cubicBezTo>
                    <a:pt x="12050" y="1661"/>
                    <a:pt x="11657" y="1590"/>
                    <a:pt x="11490" y="1245"/>
                  </a:cubicBezTo>
                  <a:cubicBezTo>
                    <a:pt x="11454" y="1161"/>
                    <a:pt x="11347" y="1114"/>
                    <a:pt x="11252" y="1066"/>
                  </a:cubicBezTo>
                  <a:cubicBezTo>
                    <a:pt x="10276" y="530"/>
                    <a:pt x="9240" y="161"/>
                    <a:pt x="8132" y="42"/>
                  </a:cubicBezTo>
                  <a:cubicBezTo>
                    <a:pt x="7872" y="14"/>
                    <a:pt x="7618" y="0"/>
                    <a:pt x="7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1"/>
            <p:cNvSpPr/>
            <p:nvPr/>
          </p:nvSpPr>
          <p:spPr>
            <a:xfrm flipH="1">
              <a:off x="558012" y="109025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16" name="Google Shape;5416;p31"/>
            <p:cNvGrpSpPr/>
            <p:nvPr/>
          </p:nvGrpSpPr>
          <p:grpSpPr>
            <a:xfrm rot="10800000">
              <a:off x="7935825" y="-55412"/>
              <a:ext cx="1165950" cy="1168100"/>
              <a:chOff x="1419375" y="3941050"/>
              <a:chExt cx="1165950" cy="1168100"/>
            </a:xfrm>
          </p:grpSpPr>
          <p:sp>
            <p:nvSpPr>
              <p:cNvPr id="5417" name="Google Shape;5417;p31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31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31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31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31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31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31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31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31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31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31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31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31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31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31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31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31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31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31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31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31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31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31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31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31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31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31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31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31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31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47" name="Google Shape;5447;p31"/>
            <p:cNvGrpSpPr/>
            <p:nvPr/>
          </p:nvGrpSpPr>
          <p:grpSpPr>
            <a:xfrm>
              <a:off x="6555250" y="4340700"/>
              <a:ext cx="2470700" cy="1442275"/>
              <a:chOff x="2740800" y="4354100"/>
              <a:chExt cx="2470700" cy="1442275"/>
            </a:xfrm>
          </p:grpSpPr>
          <p:sp>
            <p:nvSpPr>
              <p:cNvPr id="5448" name="Google Shape;5448;p31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31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31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31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31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31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31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31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56" name="Google Shape;5456;p31"/>
            <p:cNvGrpSpPr/>
            <p:nvPr/>
          </p:nvGrpSpPr>
          <p:grpSpPr>
            <a:xfrm rot="10800000" flipH="1">
              <a:off x="5219625" y="4657788"/>
              <a:ext cx="632450" cy="714300"/>
              <a:chOff x="1431000" y="1568225"/>
              <a:chExt cx="632450" cy="714300"/>
            </a:xfrm>
          </p:grpSpPr>
          <p:sp>
            <p:nvSpPr>
              <p:cNvPr id="5457" name="Google Shape;5457;p31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31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31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31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31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31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31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31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31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31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467" name="Google Shape;5467;p3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8"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9" name="Google Shape;5469;p32"/>
          <p:cNvSpPr/>
          <p:nvPr/>
        </p:nvSpPr>
        <p:spPr>
          <a:xfrm rot="10800000">
            <a:off x="6827875" y="-1134208"/>
            <a:ext cx="3360050" cy="2824608"/>
          </a:xfrm>
          <a:custGeom>
            <a:avLst/>
            <a:gdLst/>
            <a:ahLst/>
            <a:cxnLst/>
            <a:rect l="l" t="t" r="r" b="b"/>
            <a:pathLst>
              <a:path w="129183" h="108597" extrusionOk="0">
                <a:moveTo>
                  <a:pt x="44989" y="0"/>
                </a:moveTo>
                <a:cubicBezTo>
                  <a:pt x="23578" y="0"/>
                  <a:pt x="1" y="19284"/>
                  <a:pt x="5191" y="41467"/>
                </a:cubicBezTo>
                <a:lnTo>
                  <a:pt x="13632" y="58362"/>
                </a:lnTo>
                <a:cubicBezTo>
                  <a:pt x="24741" y="73340"/>
                  <a:pt x="9167" y="93759"/>
                  <a:pt x="29956" y="104117"/>
                </a:cubicBezTo>
                <a:cubicBezTo>
                  <a:pt x="36190" y="107224"/>
                  <a:pt x="44205" y="108597"/>
                  <a:pt x="52843" y="108597"/>
                </a:cubicBezTo>
                <a:cubicBezTo>
                  <a:pt x="73600" y="108597"/>
                  <a:pt x="97951" y="100671"/>
                  <a:pt x="109823" y="89842"/>
                </a:cubicBezTo>
                <a:cubicBezTo>
                  <a:pt x="118181" y="82210"/>
                  <a:pt x="129182" y="68494"/>
                  <a:pt x="126277" y="56028"/>
                </a:cubicBezTo>
                <a:cubicBezTo>
                  <a:pt x="124265" y="47348"/>
                  <a:pt x="115276" y="43515"/>
                  <a:pt x="107418" y="40907"/>
                </a:cubicBezTo>
                <a:cubicBezTo>
                  <a:pt x="97726" y="37692"/>
                  <a:pt x="88094" y="38371"/>
                  <a:pt x="80534" y="30906"/>
                </a:cubicBezTo>
                <a:cubicBezTo>
                  <a:pt x="75652" y="26096"/>
                  <a:pt x="73973" y="20536"/>
                  <a:pt x="70639" y="14666"/>
                </a:cubicBezTo>
                <a:cubicBezTo>
                  <a:pt x="64753" y="4311"/>
                  <a:pt x="55113" y="0"/>
                  <a:pt x="4498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0" name="Google Shape;5470;p32"/>
          <p:cNvSpPr/>
          <p:nvPr/>
        </p:nvSpPr>
        <p:spPr>
          <a:xfrm>
            <a:off x="-528650" y="-1011575"/>
            <a:ext cx="3467950" cy="2648400"/>
          </a:xfrm>
          <a:custGeom>
            <a:avLst/>
            <a:gdLst/>
            <a:ahLst/>
            <a:cxnLst/>
            <a:rect l="l" t="t" r="r" b="b"/>
            <a:pathLst>
              <a:path w="138718" h="105936" extrusionOk="0">
                <a:moveTo>
                  <a:pt x="88883" y="0"/>
                </a:moveTo>
                <a:cubicBezTo>
                  <a:pt x="62943" y="0"/>
                  <a:pt x="9014" y="23349"/>
                  <a:pt x="8608" y="24370"/>
                </a:cubicBezTo>
                <a:cubicBezTo>
                  <a:pt x="0" y="46145"/>
                  <a:pt x="2528" y="82593"/>
                  <a:pt x="19170" y="101220"/>
                </a:cubicBezTo>
                <a:cubicBezTo>
                  <a:pt x="22130" y="104536"/>
                  <a:pt x="27307" y="105936"/>
                  <a:pt x="33862" y="105936"/>
                </a:cubicBezTo>
                <a:cubicBezTo>
                  <a:pt x="64125" y="105936"/>
                  <a:pt x="123782" y="76111"/>
                  <a:pt x="130513" y="67378"/>
                </a:cubicBezTo>
                <a:cubicBezTo>
                  <a:pt x="138718" y="56754"/>
                  <a:pt x="117191" y="7123"/>
                  <a:pt x="96253" y="888"/>
                </a:cubicBezTo>
                <a:cubicBezTo>
                  <a:pt x="94198" y="277"/>
                  <a:pt x="91706" y="0"/>
                  <a:pt x="888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1" name="Google Shape;5471;p32"/>
          <p:cNvSpPr/>
          <p:nvPr/>
        </p:nvSpPr>
        <p:spPr>
          <a:xfrm rot="10800000" flipH="1">
            <a:off x="1757350" y="3755697"/>
            <a:ext cx="8126996" cy="2416677"/>
          </a:xfrm>
          <a:custGeom>
            <a:avLst/>
            <a:gdLst/>
            <a:ahLst/>
            <a:cxnLst/>
            <a:rect l="l" t="t" r="r" b="b"/>
            <a:pathLst>
              <a:path w="121032" h="67808" extrusionOk="0">
                <a:moveTo>
                  <a:pt x="54729" y="0"/>
                </a:moveTo>
                <a:cubicBezTo>
                  <a:pt x="38147" y="0"/>
                  <a:pt x="21127" y="6850"/>
                  <a:pt x="7990" y="25280"/>
                </a:cubicBezTo>
                <a:cubicBezTo>
                  <a:pt x="7990" y="25280"/>
                  <a:pt x="0" y="58867"/>
                  <a:pt x="20932" y="66452"/>
                </a:cubicBezTo>
                <a:cubicBezTo>
                  <a:pt x="23539" y="67396"/>
                  <a:pt x="25970" y="67807"/>
                  <a:pt x="28248" y="67807"/>
                </a:cubicBezTo>
                <a:cubicBezTo>
                  <a:pt x="43461" y="67807"/>
                  <a:pt x="51797" y="49474"/>
                  <a:pt x="59682" y="49474"/>
                </a:cubicBezTo>
                <a:cubicBezTo>
                  <a:pt x="60093" y="49474"/>
                  <a:pt x="60503" y="49523"/>
                  <a:pt x="60913" y="49628"/>
                </a:cubicBezTo>
                <a:cubicBezTo>
                  <a:pt x="66653" y="51092"/>
                  <a:pt x="81127" y="58573"/>
                  <a:pt x="93960" y="58573"/>
                </a:cubicBezTo>
                <a:cubicBezTo>
                  <a:pt x="102210" y="58573"/>
                  <a:pt x="109782" y="55481"/>
                  <a:pt x="113919" y="45711"/>
                </a:cubicBezTo>
                <a:cubicBezTo>
                  <a:pt x="121031" y="28924"/>
                  <a:pt x="88805" y="0"/>
                  <a:pt x="54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2" name="Google Shape;5472;p32"/>
          <p:cNvSpPr/>
          <p:nvPr/>
        </p:nvSpPr>
        <p:spPr>
          <a:xfrm flipH="1">
            <a:off x="8416009" y="2241288"/>
            <a:ext cx="579541" cy="385814"/>
          </a:xfrm>
          <a:custGeom>
            <a:avLst/>
            <a:gdLst/>
            <a:ahLst/>
            <a:cxnLst/>
            <a:rect l="l" t="t" r="r" b="b"/>
            <a:pathLst>
              <a:path w="16253" h="10820" extrusionOk="0">
                <a:moveTo>
                  <a:pt x="11026" y="2778"/>
                </a:moveTo>
                <a:lnTo>
                  <a:pt x="11026" y="2778"/>
                </a:lnTo>
                <a:cubicBezTo>
                  <a:pt x="11645" y="3135"/>
                  <a:pt x="12002" y="3873"/>
                  <a:pt x="11835" y="4504"/>
                </a:cubicBezTo>
                <a:cubicBezTo>
                  <a:pt x="11442" y="4481"/>
                  <a:pt x="11240" y="4195"/>
                  <a:pt x="11085" y="3897"/>
                </a:cubicBezTo>
                <a:cubicBezTo>
                  <a:pt x="10895" y="3552"/>
                  <a:pt x="10871" y="3171"/>
                  <a:pt x="11026" y="2778"/>
                </a:cubicBezTo>
                <a:close/>
                <a:moveTo>
                  <a:pt x="5977" y="4802"/>
                </a:moveTo>
                <a:cubicBezTo>
                  <a:pt x="6311" y="4909"/>
                  <a:pt x="6489" y="5147"/>
                  <a:pt x="6656" y="5374"/>
                </a:cubicBezTo>
                <a:cubicBezTo>
                  <a:pt x="6787" y="5540"/>
                  <a:pt x="6870" y="5755"/>
                  <a:pt x="6966" y="5945"/>
                </a:cubicBezTo>
                <a:cubicBezTo>
                  <a:pt x="6978" y="5957"/>
                  <a:pt x="6978" y="5981"/>
                  <a:pt x="6978" y="5993"/>
                </a:cubicBezTo>
                <a:cubicBezTo>
                  <a:pt x="6989" y="6124"/>
                  <a:pt x="7025" y="6267"/>
                  <a:pt x="6894" y="6374"/>
                </a:cubicBezTo>
                <a:cubicBezTo>
                  <a:pt x="6846" y="6413"/>
                  <a:pt x="6769" y="6432"/>
                  <a:pt x="6688" y="6432"/>
                </a:cubicBezTo>
                <a:cubicBezTo>
                  <a:pt x="6572" y="6432"/>
                  <a:pt x="6446" y="6392"/>
                  <a:pt x="6382" y="6314"/>
                </a:cubicBezTo>
                <a:cubicBezTo>
                  <a:pt x="6263" y="6171"/>
                  <a:pt x="6132" y="6017"/>
                  <a:pt x="6073" y="5850"/>
                </a:cubicBezTo>
                <a:cubicBezTo>
                  <a:pt x="5954" y="5528"/>
                  <a:pt x="5882" y="5207"/>
                  <a:pt x="5977" y="4802"/>
                </a:cubicBezTo>
                <a:close/>
                <a:moveTo>
                  <a:pt x="14249" y="1"/>
                </a:moveTo>
                <a:cubicBezTo>
                  <a:pt x="13972" y="1"/>
                  <a:pt x="13699" y="34"/>
                  <a:pt x="13431" y="75"/>
                </a:cubicBezTo>
                <a:cubicBezTo>
                  <a:pt x="12966" y="159"/>
                  <a:pt x="12490" y="278"/>
                  <a:pt x="12073" y="528"/>
                </a:cubicBezTo>
                <a:cubicBezTo>
                  <a:pt x="11704" y="742"/>
                  <a:pt x="11347" y="968"/>
                  <a:pt x="11038" y="1290"/>
                </a:cubicBezTo>
                <a:cubicBezTo>
                  <a:pt x="10978" y="1361"/>
                  <a:pt x="10883" y="1409"/>
                  <a:pt x="10835" y="1445"/>
                </a:cubicBezTo>
                <a:cubicBezTo>
                  <a:pt x="10371" y="1302"/>
                  <a:pt x="9954" y="1171"/>
                  <a:pt x="9537" y="1040"/>
                </a:cubicBezTo>
                <a:cubicBezTo>
                  <a:pt x="9395" y="992"/>
                  <a:pt x="9252" y="971"/>
                  <a:pt x="9109" y="971"/>
                </a:cubicBezTo>
                <a:cubicBezTo>
                  <a:pt x="8966" y="971"/>
                  <a:pt x="8823" y="992"/>
                  <a:pt x="8680" y="1028"/>
                </a:cubicBezTo>
                <a:cubicBezTo>
                  <a:pt x="8597" y="1040"/>
                  <a:pt x="8513" y="1064"/>
                  <a:pt x="8430" y="1075"/>
                </a:cubicBezTo>
                <a:cubicBezTo>
                  <a:pt x="7549" y="1159"/>
                  <a:pt x="6847" y="1575"/>
                  <a:pt x="6239" y="2195"/>
                </a:cubicBezTo>
                <a:cubicBezTo>
                  <a:pt x="5858" y="2576"/>
                  <a:pt x="5549" y="3004"/>
                  <a:pt x="5311" y="3540"/>
                </a:cubicBezTo>
                <a:cubicBezTo>
                  <a:pt x="5286" y="3538"/>
                  <a:pt x="5261" y="3537"/>
                  <a:pt x="5236" y="3537"/>
                </a:cubicBezTo>
                <a:cubicBezTo>
                  <a:pt x="5092" y="3537"/>
                  <a:pt x="4955" y="3570"/>
                  <a:pt x="4820" y="3570"/>
                </a:cubicBezTo>
                <a:cubicBezTo>
                  <a:pt x="4737" y="3570"/>
                  <a:pt x="4655" y="3557"/>
                  <a:pt x="4572" y="3516"/>
                </a:cubicBezTo>
                <a:cubicBezTo>
                  <a:pt x="4552" y="3506"/>
                  <a:pt x="4526" y="3502"/>
                  <a:pt x="4497" y="3502"/>
                </a:cubicBezTo>
                <a:cubicBezTo>
                  <a:pt x="4457" y="3502"/>
                  <a:pt x="4411" y="3509"/>
                  <a:pt x="4370" y="3516"/>
                </a:cubicBezTo>
                <a:cubicBezTo>
                  <a:pt x="3620" y="3623"/>
                  <a:pt x="2906" y="3850"/>
                  <a:pt x="2251" y="4242"/>
                </a:cubicBezTo>
                <a:cubicBezTo>
                  <a:pt x="893" y="5052"/>
                  <a:pt x="239" y="6302"/>
                  <a:pt x="60" y="7826"/>
                </a:cubicBezTo>
                <a:cubicBezTo>
                  <a:pt x="12" y="8219"/>
                  <a:pt x="0" y="8624"/>
                  <a:pt x="0" y="9017"/>
                </a:cubicBezTo>
                <a:cubicBezTo>
                  <a:pt x="12" y="9410"/>
                  <a:pt x="24" y="9803"/>
                  <a:pt x="96" y="10184"/>
                </a:cubicBezTo>
                <a:cubicBezTo>
                  <a:pt x="161" y="10632"/>
                  <a:pt x="408" y="10819"/>
                  <a:pt x="816" y="10819"/>
                </a:cubicBezTo>
                <a:cubicBezTo>
                  <a:pt x="852" y="10819"/>
                  <a:pt x="890" y="10818"/>
                  <a:pt x="929" y="10815"/>
                </a:cubicBezTo>
                <a:cubicBezTo>
                  <a:pt x="1024" y="10803"/>
                  <a:pt x="1132" y="10696"/>
                  <a:pt x="1120" y="10600"/>
                </a:cubicBezTo>
                <a:cubicBezTo>
                  <a:pt x="1108" y="10541"/>
                  <a:pt x="1096" y="10458"/>
                  <a:pt x="1060" y="10410"/>
                </a:cubicBezTo>
                <a:cubicBezTo>
                  <a:pt x="882" y="10207"/>
                  <a:pt x="893" y="9969"/>
                  <a:pt x="893" y="9731"/>
                </a:cubicBezTo>
                <a:cubicBezTo>
                  <a:pt x="917" y="8922"/>
                  <a:pt x="1013" y="8124"/>
                  <a:pt x="1191" y="7326"/>
                </a:cubicBezTo>
                <a:cubicBezTo>
                  <a:pt x="1322" y="6719"/>
                  <a:pt x="1572" y="6159"/>
                  <a:pt x="2013" y="5695"/>
                </a:cubicBezTo>
                <a:cubicBezTo>
                  <a:pt x="2620" y="5064"/>
                  <a:pt x="3334" y="4623"/>
                  <a:pt x="4191" y="4421"/>
                </a:cubicBezTo>
                <a:cubicBezTo>
                  <a:pt x="4332" y="4384"/>
                  <a:pt x="4479" y="4354"/>
                  <a:pt x="4629" y="4354"/>
                </a:cubicBezTo>
                <a:cubicBezTo>
                  <a:pt x="4771" y="4354"/>
                  <a:pt x="4916" y="4381"/>
                  <a:pt x="5061" y="4457"/>
                </a:cubicBezTo>
                <a:cubicBezTo>
                  <a:pt x="5049" y="4695"/>
                  <a:pt x="5025" y="4909"/>
                  <a:pt x="5025" y="5135"/>
                </a:cubicBezTo>
                <a:cubicBezTo>
                  <a:pt x="5013" y="5755"/>
                  <a:pt x="5192" y="6314"/>
                  <a:pt x="5596" y="6802"/>
                </a:cubicBezTo>
                <a:cubicBezTo>
                  <a:pt x="5825" y="7060"/>
                  <a:pt x="6103" y="7228"/>
                  <a:pt x="6438" y="7228"/>
                </a:cubicBezTo>
                <a:cubicBezTo>
                  <a:pt x="6504" y="7228"/>
                  <a:pt x="6573" y="7221"/>
                  <a:pt x="6644" y="7207"/>
                </a:cubicBezTo>
                <a:cubicBezTo>
                  <a:pt x="6739" y="7195"/>
                  <a:pt x="6847" y="7183"/>
                  <a:pt x="6954" y="7171"/>
                </a:cubicBezTo>
                <a:cubicBezTo>
                  <a:pt x="7751" y="7088"/>
                  <a:pt x="7954" y="6528"/>
                  <a:pt x="7942" y="6028"/>
                </a:cubicBezTo>
                <a:cubicBezTo>
                  <a:pt x="7930" y="5659"/>
                  <a:pt x="7811" y="5314"/>
                  <a:pt x="7620" y="5004"/>
                </a:cubicBezTo>
                <a:cubicBezTo>
                  <a:pt x="7299" y="4493"/>
                  <a:pt x="6918" y="4028"/>
                  <a:pt x="6347" y="3778"/>
                </a:cubicBezTo>
                <a:cubicBezTo>
                  <a:pt x="6323" y="3766"/>
                  <a:pt x="6311" y="3719"/>
                  <a:pt x="6287" y="3695"/>
                </a:cubicBezTo>
                <a:cubicBezTo>
                  <a:pt x="6287" y="3683"/>
                  <a:pt x="6287" y="3659"/>
                  <a:pt x="6287" y="3647"/>
                </a:cubicBezTo>
                <a:cubicBezTo>
                  <a:pt x="6311" y="3588"/>
                  <a:pt x="6335" y="3516"/>
                  <a:pt x="6370" y="3457"/>
                </a:cubicBezTo>
                <a:cubicBezTo>
                  <a:pt x="6680" y="2933"/>
                  <a:pt x="7120" y="2540"/>
                  <a:pt x="7620" y="2195"/>
                </a:cubicBezTo>
                <a:cubicBezTo>
                  <a:pt x="8011" y="1932"/>
                  <a:pt x="8412" y="1797"/>
                  <a:pt x="8834" y="1797"/>
                </a:cubicBezTo>
                <a:cubicBezTo>
                  <a:pt x="9043" y="1797"/>
                  <a:pt x="9257" y="1830"/>
                  <a:pt x="9478" y="1897"/>
                </a:cubicBezTo>
                <a:cubicBezTo>
                  <a:pt x="9787" y="1992"/>
                  <a:pt x="10073" y="2123"/>
                  <a:pt x="10371" y="2290"/>
                </a:cubicBezTo>
                <a:cubicBezTo>
                  <a:pt x="10335" y="2468"/>
                  <a:pt x="10299" y="2635"/>
                  <a:pt x="10264" y="2814"/>
                </a:cubicBezTo>
                <a:cubicBezTo>
                  <a:pt x="10192" y="3219"/>
                  <a:pt x="10204" y="3623"/>
                  <a:pt x="10359" y="4028"/>
                </a:cubicBezTo>
                <a:cubicBezTo>
                  <a:pt x="10514" y="4421"/>
                  <a:pt x="10776" y="4719"/>
                  <a:pt x="11097" y="4993"/>
                </a:cubicBezTo>
                <a:cubicBezTo>
                  <a:pt x="11309" y="5156"/>
                  <a:pt x="11537" y="5172"/>
                  <a:pt x="11767" y="5172"/>
                </a:cubicBezTo>
                <a:cubicBezTo>
                  <a:pt x="11822" y="5172"/>
                  <a:pt x="11876" y="5171"/>
                  <a:pt x="11931" y="5171"/>
                </a:cubicBezTo>
                <a:cubicBezTo>
                  <a:pt x="11944" y="5172"/>
                  <a:pt x="11957" y="5172"/>
                  <a:pt x="11971" y="5172"/>
                </a:cubicBezTo>
                <a:cubicBezTo>
                  <a:pt x="12327" y="5172"/>
                  <a:pt x="12542" y="5015"/>
                  <a:pt x="12645" y="4659"/>
                </a:cubicBezTo>
                <a:cubicBezTo>
                  <a:pt x="12752" y="4338"/>
                  <a:pt x="12728" y="4016"/>
                  <a:pt x="12657" y="3695"/>
                </a:cubicBezTo>
                <a:cubicBezTo>
                  <a:pt x="12550" y="3099"/>
                  <a:pt x="12240" y="2611"/>
                  <a:pt x="11823" y="2183"/>
                </a:cubicBezTo>
                <a:cubicBezTo>
                  <a:pt x="11716" y="2076"/>
                  <a:pt x="11621" y="1968"/>
                  <a:pt x="11502" y="1849"/>
                </a:cubicBezTo>
                <a:cubicBezTo>
                  <a:pt x="11573" y="1766"/>
                  <a:pt x="11621" y="1695"/>
                  <a:pt x="11692" y="1635"/>
                </a:cubicBezTo>
                <a:cubicBezTo>
                  <a:pt x="11978" y="1349"/>
                  <a:pt x="12323" y="1135"/>
                  <a:pt x="12704" y="944"/>
                </a:cubicBezTo>
                <a:cubicBezTo>
                  <a:pt x="13193" y="683"/>
                  <a:pt x="13716" y="552"/>
                  <a:pt x="14264" y="528"/>
                </a:cubicBezTo>
                <a:cubicBezTo>
                  <a:pt x="14309" y="525"/>
                  <a:pt x="14354" y="524"/>
                  <a:pt x="14399" y="524"/>
                </a:cubicBezTo>
                <a:cubicBezTo>
                  <a:pt x="14754" y="524"/>
                  <a:pt x="15091" y="607"/>
                  <a:pt x="15419" y="766"/>
                </a:cubicBezTo>
                <a:cubicBezTo>
                  <a:pt x="15562" y="837"/>
                  <a:pt x="15717" y="933"/>
                  <a:pt x="15872" y="992"/>
                </a:cubicBezTo>
                <a:cubicBezTo>
                  <a:pt x="15979" y="1028"/>
                  <a:pt x="16098" y="1016"/>
                  <a:pt x="16253" y="1040"/>
                </a:cubicBezTo>
                <a:cubicBezTo>
                  <a:pt x="16217" y="933"/>
                  <a:pt x="16217" y="861"/>
                  <a:pt x="16169" y="813"/>
                </a:cubicBezTo>
                <a:cubicBezTo>
                  <a:pt x="15800" y="456"/>
                  <a:pt x="15383" y="171"/>
                  <a:pt x="14859" y="63"/>
                </a:cubicBezTo>
                <a:cubicBezTo>
                  <a:pt x="14654" y="18"/>
                  <a:pt x="14450" y="1"/>
                  <a:pt x="1424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73" name="Google Shape;5473;p32"/>
          <p:cNvGrpSpPr/>
          <p:nvPr/>
        </p:nvGrpSpPr>
        <p:grpSpPr>
          <a:xfrm rot="5970844" flipH="1">
            <a:off x="10685" y="4164276"/>
            <a:ext cx="1230563" cy="1471836"/>
            <a:chOff x="382475" y="877550"/>
            <a:chExt cx="734825" cy="878900"/>
          </a:xfrm>
        </p:grpSpPr>
        <p:sp>
          <p:nvSpPr>
            <p:cNvPr id="5474" name="Google Shape;5474;p32"/>
            <p:cNvSpPr/>
            <p:nvPr/>
          </p:nvSpPr>
          <p:spPr>
            <a:xfrm>
              <a:off x="647400" y="1328250"/>
              <a:ext cx="83350" cy="79425"/>
            </a:xfrm>
            <a:custGeom>
              <a:avLst/>
              <a:gdLst/>
              <a:ahLst/>
              <a:cxnLst/>
              <a:rect l="l" t="t" r="r" b="b"/>
              <a:pathLst>
                <a:path w="3334" h="3177" extrusionOk="0">
                  <a:moveTo>
                    <a:pt x="1700" y="1"/>
                  </a:moveTo>
                  <a:cubicBezTo>
                    <a:pt x="1420" y="1"/>
                    <a:pt x="1137" y="74"/>
                    <a:pt x="869" y="180"/>
                  </a:cubicBezTo>
                  <a:cubicBezTo>
                    <a:pt x="286" y="418"/>
                    <a:pt x="0" y="1156"/>
                    <a:pt x="60" y="1751"/>
                  </a:cubicBezTo>
                  <a:cubicBezTo>
                    <a:pt x="142" y="2567"/>
                    <a:pt x="834" y="3177"/>
                    <a:pt x="1622" y="3177"/>
                  </a:cubicBezTo>
                  <a:cubicBezTo>
                    <a:pt x="1742" y="3177"/>
                    <a:pt x="1865" y="3163"/>
                    <a:pt x="1988" y="3133"/>
                  </a:cubicBezTo>
                  <a:cubicBezTo>
                    <a:pt x="2858" y="2930"/>
                    <a:pt x="3334" y="2061"/>
                    <a:pt x="3179" y="1216"/>
                  </a:cubicBezTo>
                  <a:cubicBezTo>
                    <a:pt x="3096" y="799"/>
                    <a:pt x="2798" y="454"/>
                    <a:pt x="2441" y="216"/>
                  </a:cubicBezTo>
                  <a:cubicBezTo>
                    <a:pt x="2208" y="62"/>
                    <a:pt x="1956" y="1"/>
                    <a:pt x="17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800600" y="1389975"/>
              <a:ext cx="84750" cy="60125"/>
            </a:xfrm>
            <a:custGeom>
              <a:avLst/>
              <a:gdLst/>
              <a:ahLst/>
              <a:cxnLst/>
              <a:rect l="l" t="t" r="r" b="b"/>
              <a:pathLst>
                <a:path w="3390" h="2405" extrusionOk="0">
                  <a:moveTo>
                    <a:pt x="1645" y="0"/>
                  </a:moveTo>
                  <a:cubicBezTo>
                    <a:pt x="1385" y="0"/>
                    <a:pt x="1116" y="98"/>
                    <a:pt x="873" y="330"/>
                  </a:cubicBezTo>
                  <a:cubicBezTo>
                    <a:pt x="1" y="1165"/>
                    <a:pt x="813" y="2405"/>
                    <a:pt x="1738" y="2405"/>
                  </a:cubicBezTo>
                  <a:cubicBezTo>
                    <a:pt x="2000" y="2405"/>
                    <a:pt x="2271" y="2305"/>
                    <a:pt x="2516" y="2069"/>
                  </a:cubicBezTo>
                  <a:cubicBezTo>
                    <a:pt x="3390" y="1241"/>
                    <a:pt x="2573" y="0"/>
                    <a:pt x="16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709075" y="1494625"/>
              <a:ext cx="75475" cy="53550"/>
            </a:xfrm>
            <a:custGeom>
              <a:avLst/>
              <a:gdLst/>
              <a:ahLst/>
              <a:cxnLst/>
              <a:rect l="l" t="t" r="r" b="b"/>
              <a:pathLst>
                <a:path w="3019" h="2142" extrusionOk="0">
                  <a:moveTo>
                    <a:pt x="1470" y="1"/>
                  </a:moveTo>
                  <a:cubicBezTo>
                    <a:pt x="1235" y="1"/>
                    <a:pt x="992" y="89"/>
                    <a:pt x="772" y="300"/>
                  </a:cubicBezTo>
                  <a:cubicBezTo>
                    <a:pt x="1" y="1043"/>
                    <a:pt x="723" y="2141"/>
                    <a:pt x="1552" y="2141"/>
                  </a:cubicBezTo>
                  <a:cubicBezTo>
                    <a:pt x="1786" y="2141"/>
                    <a:pt x="2028" y="2054"/>
                    <a:pt x="2248" y="1847"/>
                  </a:cubicBezTo>
                  <a:cubicBezTo>
                    <a:pt x="3018" y="1105"/>
                    <a:pt x="2298" y="1"/>
                    <a:pt x="14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2"/>
            <p:cNvSpPr/>
            <p:nvPr/>
          </p:nvSpPr>
          <p:spPr>
            <a:xfrm>
              <a:off x="448550" y="1448750"/>
              <a:ext cx="74150" cy="64150"/>
            </a:xfrm>
            <a:custGeom>
              <a:avLst/>
              <a:gdLst/>
              <a:ahLst/>
              <a:cxnLst/>
              <a:rect l="l" t="t" r="r" b="b"/>
              <a:pathLst>
                <a:path w="2966" h="2566" extrusionOk="0">
                  <a:moveTo>
                    <a:pt x="1220" y="0"/>
                  </a:moveTo>
                  <a:cubicBezTo>
                    <a:pt x="947" y="0"/>
                    <a:pt x="673" y="99"/>
                    <a:pt x="501" y="277"/>
                  </a:cubicBezTo>
                  <a:cubicBezTo>
                    <a:pt x="374" y="404"/>
                    <a:pt x="289" y="537"/>
                    <a:pt x="225" y="684"/>
                  </a:cubicBezTo>
                  <a:lnTo>
                    <a:pt x="225" y="684"/>
                  </a:lnTo>
                  <a:cubicBezTo>
                    <a:pt x="48" y="1026"/>
                    <a:pt x="1" y="1468"/>
                    <a:pt x="215" y="1789"/>
                  </a:cubicBezTo>
                  <a:cubicBezTo>
                    <a:pt x="554" y="2287"/>
                    <a:pt x="1011" y="2566"/>
                    <a:pt x="1498" y="2566"/>
                  </a:cubicBezTo>
                  <a:cubicBezTo>
                    <a:pt x="1816" y="2566"/>
                    <a:pt x="2146" y="2448"/>
                    <a:pt x="2465" y="2194"/>
                  </a:cubicBezTo>
                  <a:cubicBezTo>
                    <a:pt x="2965" y="1813"/>
                    <a:pt x="2942" y="920"/>
                    <a:pt x="2513" y="503"/>
                  </a:cubicBezTo>
                  <a:cubicBezTo>
                    <a:pt x="2301" y="302"/>
                    <a:pt x="2029" y="178"/>
                    <a:pt x="1749" y="148"/>
                  </a:cubicBezTo>
                  <a:lnTo>
                    <a:pt x="1749" y="148"/>
                  </a:lnTo>
                  <a:cubicBezTo>
                    <a:pt x="1596" y="47"/>
                    <a:pt x="1408" y="0"/>
                    <a:pt x="1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2"/>
            <p:cNvSpPr/>
            <p:nvPr/>
          </p:nvSpPr>
          <p:spPr>
            <a:xfrm>
              <a:off x="543750" y="1209550"/>
              <a:ext cx="68925" cy="48775"/>
            </a:xfrm>
            <a:custGeom>
              <a:avLst/>
              <a:gdLst/>
              <a:ahLst/>
              <a:cxnLst/>
              <a:rect l="l" t="t" r="r" b="b"/>
              <a:pathLst>
                <a:path w="2757" h="1951" extrusionOk="0">
                  <a:moveTo>
                    <a:pt x="1339" y="1"/>
                  </a:moveTo>
                  <a:cubicBezTo>
                    <a:pt x="1125" y="1"/>
                    <a:pt x="905" y="81"/>
                    <a:pt x="705" y="273"/>
                  </a:cubicBezTo>
                  <a:cubicBezTo>
                    <a:pt x="1" y="949"/>
                    <a:pt x="653" y="1951"/>
                    <a:pt x="1409" y="1951"/>
                  </a:cubicBezTo>
                  <a:cubicBezTo>
                    <a:pt x="1624" y="1951"/>
                    <a:pt x="1848" y="1870"/>
                    <a:pt x="2051" y="1677"/>
                  </a:cubicBezTo>
                  <a:cubicBezTo>
                    <a:pt x="2756" y="1009"/>
                    <a:pt x="2094" y="1"/>
                    <a:pt x="1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748725" y="1255650"/>
              <a:ext cx="75200" cy="63775"/>
            </a:xfrm>
            <a:custGeom>
              <a:avLst/>
              <a:gdLst/>
              <a:ahLst/>
              <a:cxnLst/>
              <a:rect l="l" t="t" r="r" b="b"/>
              <a:pathLst>
                <a:path w="3008" h="2551" extrusionOk="0">
                  <a:moveTo>
                    <a:pt x="1828" y="1"/>
                  </a:moveTo>
                  <a:cubicBezTo>
                    <a:pt x="1596" y="1"/>
                    <a:pt x="1365" y="83"/>
                    <a:pt x="1186" y="262"/>
                  </a:cubicBezTo>
                  <a:cubicBezTo>
                    <a:pt x="781" y="691"/>
                    <a:pt x="281" y="1084"/>
                    <a:pt x="114" y="1655"/>
                  </a:cubicBezTo>
                  <a:cubicBezTo>
                    <a:pt x="0" y="2032"/>
                    <a:pt x="291" y="2551"/>
                    <a:pt x="714" y="2551"/>
                  </a:cubicBezTo>
                  <a:cubicBezTo>
                    <a:pt x="732" y="2551"/>
                    <a:pt x="751" y="2550"/>
                    <a:pt x="769" y="2548"/>
                  </a:cubicBezTo>
                  <a:cubicBezTo>
                    <a:pt x="1388" y="2489"/>
                    <a:pt x="1817" y="2155"/>
                    <a:pt x="2317" y="1834"/>
                  </a:cubicBezTo>
                  <a:cubicBezTo>
                    <a:pt x="2805" y="1512"/>
                    <a:pt x="3008" y="905"/>
                    <a:pt x="2638" y="405"/>
                  </a:cubicBezTo>
                  <a:cubicBezTo>
                    <a:pt x="2448" y="147"/>
                    <a:pt x="2137" y="1"/>
                    <a:pt x="18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583275" y="1500475"/>
              <a:ext cx="56450" cy="39850"/>
            </a:xfrm>
            <a:custGeom>
              <a:avLst/>
              <a:gdLst/>
              <a:ahLst/>
              <a:cxnLst/>
              <a:rect l="l" t="t" r="r" b="b"/>
              <a:pathLst>
                <a:path w="2258" h="1594" extrusionOk="0">
                  <a:moveTo>
                    <a:pt x="1099" y="0"/>
                  </a:moveTo>
                  <a:cubicBezTo>
                    <a:pt x="924" y="0"/>
                    <a:pt x="742" y="66"/>
                    <a:pt x="577" y="220"/>
                  </a:cubicBezTo>
                  <a:cubicBezTo>
                    <a:pt x="0" y="769"/>
                    <a:pt x="542" y="1594"/>
                    <a:pt x="1159" y="1594"/>
                  </a:cubicBezTo>
                  <a:cubicBezTo>
                    <a:pt x="1332" y="1594"/>
                    <a:pt x="1511" y="1529"/>
                    <a:pt x="1672" y="1375"/>
                  </a:cubicBezTo>
                  <a:cubicBezTo>
                    <a:pt x="2257" y="818"/>
                    <a:pt x="1720" y="0"/>
                    <a:pt x="1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404325" y="1315700"/>
              <a:ext cx="79575" cy="56425"/>
            </a:xfrm>
            <a:custGeom>
              <a:avLst/>
              <a:gdLst/>
              <a:ahLst/>
              <a:cxnLst/>
              <a:rect l="l" t="t" r="r" b="b"/>
              <a:pathLst>
                <a:path w="3183" h="2257" extrusionOk="0">
                  <a:moveTo>
                    <a:pt x="1549" y="0"/>
                  </a:moveTo>
                  <a:cubicBezTo>
                    <a:pt x="1303" y="0"/>
                    <a:pt x="1048" y="93"/>
                    <a:pt x="817" y="313"/>
                  </a:cubicBezTo>
                  <a:cubicBezTo>
                    <a:pt x="0" y="1093"/>
                    <a:pt x="762" y="2257"/>
                    <a:pt x="1634" y="2257"/>
                  </a:cubicBezTo>
                  <a:cubicBezTo>
                    <a:pt x="1880" y="2257"/>
                    <a:pt x="2134" y="2164"/>
                    <a:pt x="2365" y="1944"/>
                  </a:cubicBezTo>
                  <a:cubicBezTo>
                    <a:pt x="3182" y="1164"/>
                    <a:pt x="2421" y="0"/>
                    <a:pt x="1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801275" y="1705225"/>
              <a:ext cx="55700" cy="51225"/>
            </a:xfrm>
            <a:custGeom>
              <a:avLst/>
              <a:gdLst/>
              <a:ahLst/>
              <a:cxnLst/>
              <a:rect l="l" t="t" r="r" b="b"/>
              <a:pathLst>
                <a:path w="2228" h="2049" extrusionOk="0">
                  <a:moveTo>
                    <a:pt x="945" y="0"/>
                  </a:moveTo>
                  <a:cubicBezTo>
                    <a:pt x="791" y="0"/>
                    <a:pt x="631" y="50"/>
                    <a:pt x="477" y="162"/>
                  </a:cubicBezTo>
                  <a:cubicBezTo>
                    <a:pt x="72" y="460"/>
                    <a:pt x="1" y="1043"/>
                    <a:pt x="358" y="1412"/>
                  </a:cubicBezTo>
                  <a:cubicBezTo>
                    <a:pt x="477" y="1543"/>
                    <a:pt x="608" y="1674"/>
                    <a:pt x="739" y="1805"/>
                  </a:cubicBezTo>
                  <a:cubicBezTo>
                    <a:pt x="893" y="1966"/>
                    <a:pt x="1101" y="2048"/>
                    <a:pt x="1308" y="2048"/>
                  </a:cubicBezTo>
                  <a:cubicBezTo>
                    <a:pt x="1468" y="2048"/>
                    <a:pt x="1628" y="1999"/>
                    <a:pt x="1763" y="1901"/>
                  </a:cubicBezTo>
                  <a:cubicBezTo>
                    <a:pt x="2049" y="1686"/>
                    <a:pt x="2227" y="1210"/>
                    <a:pt x="2001" y="889"/>
                  </a:cubicBezTo>
                  <a:cubicBezTo>
                    <a:pt x="1894" y="746"/>
                    <a:pt x="1798" y="591"/>
                    <a:pt x="1691" y="436"/>
                  </a:cubicBezTo>
                  <a:cubicBezTo>
                    <a:pt x="1505" y="173"/>
                    <a:pt x="1234" y="0"/>
                    <a:pt x="9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909425" y="1595975"/>
              <a:ext cx="50425" cy="35525"/>
            </a:xfrm>
            <a:custGeom>
              <a:avLst/>
              <a:gdLst/>
              <a:ahLst/>
              <a:cxnLst/>
              <a:rect l="l" t="t" r="r" b="b"/>
              <a:pathLst>
                <a:path w="2017" h="1421" extrusionOk="0">
                  <a:moveTo>
                    <a:pt x="986" y="0"/>
                  </a:moveTo>
                  <a:cubicBezTo>
                    <a:pt x="830" y="0"/>
                    <a:pt x="668" y="59"/>
                    <a:pt x="520" y="198"/>
                  </a:cubicBezTo>
                  <a:cubicBezTo>
                    <a:pt x="1" y="690"/>
                    <a:pt x="486" y="1420"/>
                    <a:pt x="1036" y="1420"/>
                  </a:cubicBezTo>
                  <a:cubicBezTo>
                    <a:pt x="1191" y="1420"/>
                    <a:pt x="1352" y="1362"/>
                    <a:pt x="1497" y="1222"/>
                  </a:cubicBezTo>
                  <a:cubicBezTo>
                    <a:pt x="2016" y="731"/>
                    <a:pt x="1538" y="0"/>
                    <a:pt x="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639450" y="1625950"/>
              <a:ext cx="66275" cy="47000"/>
            </a:xfrm>
            <a:custGeom>
              <a:avLst/>
              <a:gdLst/>
              <a:ahLst/>
              <a:cxnLst/>
              <a:rect l="l" t="t" r="r" b="b"/>
              <a:pathLst>
                <a:path w="2651" h="1880" extrusionOk="0">
                  <a:moveTo>
                    <a:pt x="1295" y="1"/>
                  </a:moveTo>
                  <a:cubicBezTo>
                    <a:pt x="1090" y="1"/>
                    <a:pt x="879" y="78"/>
                    <a:pt x="687" y="261"/>
                  </a:cubicBezTo>
                  <a:cubicBezTo>
                    <a:pt x="0" y="911"/>
                    <a:pt x="638" y="1880"/>
                    <a:pt x="1364" y="1880"/>
                  </a:cubicBezTo>
                  <a:cubicBezTo>
                    <a:pt x="1569" y="1880"/>
                    <a:pt x="1782" y="1802"/>
                    <a:pt x="1973" y="1619"/>
                  </a:cubicBezTo>
                  <a:cubicBezTo>
                    <a:pt x="2651" y="969"/>
                    <a:pt x="2018" y="1"/>
                    <a:pt x="12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711275" y="1114325"/>
              <a:ext cx="72300" cy="51075"/>
            </a:xfrm>
            <a:custGeom>
              <a:avLst/>
              <a:gdLst/>
              <a:ahLst/>
              <a:cxnLst/>
              <a:rect l="l" t="t" r="r" b="b"/>
              <a:pathLst>
                <a:path w="2892" h="2043" extrusionOk="0">
                  <a:moveTo>
                    <a:pt x="1408" y="1"/>
                  </a:moveTo>
                  <a:cubicBezTo>
                    <a:pt x="1184" y="1"/>
                    <a:pt x="953" y="84"/>
                    <a:pt x="743" y="283"/>
                  </a:cubicBezTo>
                  <a:cubicBezTo>
                    <a:pt x="0" y="989"/>
                    <a:pt x="691" y="2043"/>
                    <a:pt x="1484" y="2043"/>
                  </a:cubicBezTo>
                  <a:cubicBezTo>
                    <a:pt x="1707" y="2043"/>
                    <a:pt x="1939" y="1959"/>
                    <a:pt x="2148" y="1760"/>
                  </a:cubicBezTo>
                  <a:cubicBezTo>
                    <a:pt x="2891" y="1054"/>
                    <a:pt x="2200" y="1"/>
                    <a:pt x="1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929200" y="1354600"/>
              <a:ext cx="80900" cy="57200"/>
            </a:xfrm>
            <a:custGeom>
              <a:avLst/>
              <a:gdLst/>
              <a:ahLst/>
              <a:cxnLst/>
              <a:rect l="l" t="t" r="r" b="b"/>
              <a:pathLst>
                <a:path w="3236" h="2288" extrusionOk="0">
                  <a:moveTo>
                    <a:pt x="1576" y="1"/>
                  </a:moveTo>
                  <a:cubicBezTo>
                    <a:pt x="1327" y="1"/>
                    <a:pt x="1070" y="94"/>
                    <a:pt x="837" y="316"/>
                  </a:cubicBezTo>
                  <a:cubicBezTo>
                    <a:pt x="1" y="1106"/>
                    <a:pt x="774" y="2287"/>
                    <a:pt x="1663" y="2287"/>
                  </a:cubicBezTo>
                  <a:cubicBezTo>
                    <a:pt x="1913" y="2287"/>
                    <a:pt x="2173" y="2194"/>
                    <a:pt x="2408" y="1971"/>
                  </a:cubicBezTo>
                  <a:cubicBezTo>
                    <a:pt x="3235" y="1182"/>
                    <a:pt x="2460" y="1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570525" y="1344275"/>
              <a:ext cx="39775" cy="28125"/>
            </a:xfrm>
            <a:custGeom>
              <a:avLst/>
              <a:gdLst/>
              <a:ahLst/>
              <a:cxnLst/>
              <a:rect l="l" t="t" r="r" b="b"/>
              <a:pathLst>
                <a:path w="1591" h="1125" extrusionOk="0">
                  <a:moveTo>
                    <a:pt x="776" y="1"/>
                  </a:moveTo>
                  <a:cubicBezTo>
                    <a:pt x="652" y="1"/>
                    <a:pt x="524" y="47"/>
                    <a:pt x="408" y="158"/>
                  </a:cubicBezTo>
                  <a:cubicBezTo>
                    <a:pt x="0" y="547"/>
                    <a:pt x="379" y="1125"/>
                    <a:pt x="815" y="1125"/>
                  </a:cubicBezTo>
                  <a:cubicBezTo>
                    <a:pt x="938" y="1125"/>
                    <a:pt x="1066" y="1078"/>
                    <a:pt x="1182" y="968"/>
                  </a:cubicBezTo>
                  <a:cubicBezTo>
                    <a:pt x="1590" y="578"/>
                    <a:pt x="1211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382475" y="1112200"/>
              <a:ext cx="65200" cy="60350"/>
            </a:xfrm>
            <a:custGeom>
              <a:avLst/>
              <a:gdLst/>
              <a:ahLst/>
              <a:cxnLst/>
              <a:rect l="l" t="t" r="r" b="b"/>
              <a:pathLst>
                <a:path w="2608" h="2414" extrusionOk="0">
                  <a:moveTo>
                    <a:pt x="991" y="0"/>
                  </a:moveTo>
                  <a:cubicBezTo>
                    <a:pt x="801" y="0"/>
                    <a:pt x="613" y="51"/>
                    <a:pt x="441" y="178"/>
                  </a:cubicBezTo>
                  <a:cubicBezTo>
                    <a:pt x="12" y="499"/>
                    <a:pt x="1" y="1071"/>
                    <a:pt x="167" y="1535"/>
                  </a:cubicBezTo>
                  <a:cubicBezTo>
                    <a:pt x="366" y="2050"/>
                    <a:pt x="809" y="2414"/>
                    <a:pt x="1300" y="2414"/>
                  </a:cubicBezTo>
                  <a:cubicBezTo>
                    <a:pt x="1514" y="2414"/>
                    <a:pt x="1737" y="2345"/>
                    <a:pt x="1953" y="2190"/>
                  </a:cubicBezTo>
                  <a:cubicBezTo>
                    <a:pt x="2608" y="1714"/>
                    <a:pt x="2560" y="726"/>
                    <a:pt x="1870" y="297"/>
                  </a:cubicBezTo>
                  <a:cubicBezTo>
                    <a:pt x="1612" y="135"/>
                    <a:pt x="1299" y="0"/>
                    <a:pt x="9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2"/>
            <p:cNvSpPr/>
            <p:nvPr/>
          </p:nvSpPr>
          <p:spPr>
            <a:xfrm>
              <a:off x="555775" y="925525"/>
              <a:ext cx="75475" cy="53525"/>
            </a:xfrm>
            <a:custGeom>
              <a:avLst/>
              <a:gdLst/>
              <a:ahLst/>
              <a:cxnLst/>
              <a:rect l="l" t="t" r="r" b="b"/>
              <a:pathLst>
                <a:path w="3019" h="2141" extrusionOk="0">
                  <a:moveTo>
                    <a:pt x="1470" y="0"/>
                  </a:moveTo>
                  <a:cubicBezTo>
                    <a:pt x="1236" y="0"/>
                    <a:pt x="993" y="89"/>
                    <a:pt x="772" y="299"/>
                  </a:cubicBezTo>
                  <a:cubicBezTo>
                    <a:pt x="1" y="1042"/>
                    <a:pt x="723" y="2140"/>
                    <a:pt x="1553" y="2140"/>
                  </a:cubicBezTo>
                  <a:cubicBezTo>
                    <a:pt x="1786" y="2140"/>
                    <a:pt x="2028" y="2053"/>
                    <a:pt x="2248" y="1847"/>
                  </a:cubicBezTo>
                  <a:cubicBezTo>
                    <a:pt x="3018" y="1104"/>
                    <a:pt x="2299" y="0"/>
                    <a:pt x="1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2"/>
            <p:cNvSpPr/>
            <p:nvPr/>
          </p:nvSpPr>
          <p:spPr>
            <a:xfrm>
              <a:off x="538175" y="1116200"/>
              <a:ext cx="50300" cy="35725"/>
            </a:xfrm>
            <a:custGeom>
              <a:avLst/>
              <a:gdLst/>
              <a:ahLst/>
              <a:cxnLst/>
              <a:rect l="l" t="t" r="r" b="b"/>
              <a:pathLst>
                <a:path w="2012" h="1429" extrusionOk="0">
                  <a:moveTo>
                    <a:pt x="974" y="0"/>
                  </a:moveTo>
                  <a:cubicBezTo>
                    <a:pt x="819" y="0"/>
                    <a:pt x="658" y="58"/>
                    <a:pt x="511" y="197"/>
                  </a:cubicBezTo>
                  <a:cubicBezTo>
                    <a:pt x="0" y="689"/>
                    <a:pt x="483" y="1429"/>
                    <a:pt x="1037" y="1429"/>
                  </a:cubicBezTo>
                  <a:cubicBezTo>
                    <a:pt x="1193" y="1429"/>
                    <a:pt x="1354" y="1371"/>
                    <a:pt x="1500" y="1232"/>
                  </a:cubicBezTo>
                  <a:cubicBezTo>
                    <a:pt x="2011" y="740"/>
                    <a:pt x="1528" y="0"/>
                    <a:pt x="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1003200" y="1692375"/>
              <a:ext cx="87625" cy="61800"/>
            </a:xfrm>
            <a:custGeom>
              <a:avLst/>
              <a:gdLst/>
              <a:ahLst/>
              <a:cxnLst/>
              <a:rect l="l" t="t" r="r" b="b"/>
              <a:pathLst>
                <a:path w="3505" h="2472" extrusionOk="0">
                  <a:moveTo>
                    <a:pt x="1707" y="0"/>
                  </a:moveTo>
                  <a:cubicBezTo>
                    <a:pt x="1436" y="0"/>
                    <a:pt x="1155" y="102"/>
                    <a:pt x="901" y="343"/>
                  </a:cubicBezTo>
                  <a:cubicBezTo>
                    <a:pt x="0" y="1197"/>
                    <a:pt x="845" y="2471"/>
                    <a:pt x="1802" y="2471"/>
                  </a:cubicBezTo>
                  <a:cubicBezTo>
                    <a:pt x="2073" y="2471"/>
                    <a:pt x="2352" y="2370"/>
                    <a:pt x="2604" y="2129"/>
                  </a:cubicBezTo>
                  <a:cubicBezTo>
                    <a:pt x="3504" y="1275"/>
                    <a:pt x="2667" y="0"/>
                    <a:pt x="1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1054325" y="1557000"/>
              <a:ext cx="62975" cy="44725"/>
            </a:xfrm>
            <a:custGeom>
              <a:avLst/>
              <a:gdLst/>
              <a:ahLst/>
              <a:cxnLst/>
              <a:rect l="l" t="t" r="r" b="b"/>
              <a:pathLst>
                <a:path w="2519" h="1789" extrusionOk="0">
                  <a:moveTo>
                    <a:pt x="1221" y="0"/>
                  </a:moveTo>
                  <a:cubicBezTo>
                    <a:pt x="1026" y="0"/>
                    <a:pt x="825" y="73"/>
                    <a:pt x="642" y="245"/>
                  </a:cubicBezTo>
                  <a:cubicBezTo>
                    <a:pt x="1" y="868"/>
                    <a:pt x="607" y="1788"/>
                    <a:pt x="1295" y="1788"/>
                  </a:cubicBezTo>
                  <a:cubicBezTo>
                    <a:pt x="1488" y="1788"/>
                    <a:pt x="1688" y="1715"/>
                    <a:pt x="1868" y="1543"/>
                  </a:cubicBezTo>
                  <a:cubicBezTo>
                    <a:pt x="2519" y="920"/>
                    <a:pt x="1914" y="0"/>
                    <a:pt x="1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820200" y="1111425"/>
              <a:ext cx="76175" cy="53900"/>
            </a:xfrm>
            <a:custGeom>
              <a:avLst/>
              <a:gdLst/>
              <a:ahLst/>
              <a:cxnLst/>
              <a:rect l="l" t="t" r="r" b="b"/>
              <a:pathLst>
                <a:path w="3047" h="2156" extrusionOk="0">
                  <a:moveTo>
                    <a:pt x="1488" y="1"/>
                  </a:moveTo>
                  <a:cubicBezTo>
                    <a:pt x="1251" y="1"/>
                    <a:pt x="1004" y="91"/>
                    <a:pt x="780" y="304"/>
                  </a:cubicBezTo>
                  <a:cubicBezTo>
                    <a:pt x="1" y="1046"/>
                    <a:pt x="731" y="2155"/>
                    <a:pt x="1564" y="2155"/>
                  </a:cubicBezTo>
                  <a:cubicBezTo>
                    <a:pt x="1801" y="2155"/>
                    <a:pt x="2046" y="2066"/>
                    <a:pt x="2268" y="1852"/>
                  </a:cubicBezTo>
                  <a:cubicBezTo>
                    <a:pt x="3046" y="1110"/>
                    <a:pt x="2324" y="1"/>
                    <a:pt x="1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674450" y="877550"/>
              <a:ext cx="69475" cy="49150"/>
            </a:xfrm>
            <a:custGeom>
              <a:avLst/>
              <a:gdLst/>
              <a:ahLst/>
              <a:cxnLst/>
              <a:rect l="l" t="t" r="r" b="b"/>
              <a:pathLst>
                <a:path w="2779" h="1966" extrusionOk="0">
                  <a:moveTo>
                    <a:pt x="1358" y="0"/>
                  </a:moveTo>
                  <a:cubicBezTo>
                    <a:pt x="1142" y="0"/>
                    <a:pt x="919" y="82"/>
                    <a:pt x="716" y="277"/>
                  </a:cubicBezTo>
                  <a:cubicBezTo>
                    <a:pt x="1" y="955"/>
                    <a:pt x="669" y="1966"/>
                    <a:pt x="1433" y="1966"/>
                  </a:cubicBezTo>
                  <a:cubicBezTo>
                    <a:pt x="1648" y="1966"/>
                    <a:pt x="1871" y="1885"/>
                    <a:pt x="2073" y="1694"/>
                  </a:cubicBezTo>
                  <a:cubicBezTo>
                    <a:pt x="2778" y="1017"/>
                    <a:pt x="2118" y="0"/>
                    <a:pt x="1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95" name="Google Shape;5495;p32"/>
          <p:cNvSpPr/>
          <p:nvPr/>
        </p:nvSpPr>
        <p:spPr>
          <a:xfrm flipH="1">
            <a:off x="3907793" y="128425"/>
            <a:ext cx="803819" cy="291476"/>
          </a:xfrm>
          <a:custGeom>
            <a:avLst/>
            <a:gdLst/>
            <a:ahLst/>
            <a:cxnLst/>
            <a:rect l="l" t="t" r="r" b="b"/>
            <a:pathLst>
              <a:path w="27481" h="9965" extrusionOk="0">
                <a:moveTo>
                  <a:pt x="12002" y="3995"/>
                </a:moveTo>
                <a:cubicBezTo>
                  <a:pt x="12300" y="4412"/>
                  <a:pt x="12288" y="4840"/>
                  <a:pt x="12288" y="5257"/>
                </a:cubicBezTo>
                <a:cubicBezTo>
                  <a:pt x="12288" y="5567"/>
                  <a:pt x="12204" y="5888"/>
                  <a:pt x="12145" y="6210"/>
                </a:cubicBezTo>
                <a:cubicBezTo>
                  <a:pt x="12145" y="6221"/>
                  <a:pt x="12133" y="6245"/>
                  <a:pt x="12121" y="6269"/>
                </a:cubicBezTo>
                <a:cubicBezTo>
                  <a:pt x="12002" y="6436"/>
                  <a:pt x="11919" y="6638"/>
                  <a:pt x="11680" y="6638"/>
                </a:cubicBezTo>
                <a:cubicBezTo>
                  <a:pt x="11676" y="6638"/>
                  <a:pt x="11671" y="6639"/>
                  <a:pt x="11666" y="6639"/>
                </a:cubicBezTo>
                <a:cubicBezTo>
                  <a:pt x="11441" y="6639"/>
                  <a:pt x="11144" y="6371"/>
                  <a:pt x="11133" y="6114"/>
                </a:cubicBezTo>
                <a:cubicBezTo>
                  <a:pt x="11121" y="5840"/>
                  <a:pt x="11109" y="5555"/>
                  <a:pt x="11180" y="5305"/>
                </a:cubicBezTo>
                <a:cubicBezTo>
                  <a:pt x="11323" y="4828"/>
                  <a:pt x="11526" y="4364"/>
                  <a:pt x="12002" y="3995"/>
                </a:cubicBezTo>
                <a:close/>
                <a:moveTo>
                  <a:pt x="19705" y="6079"/>
                </a:moveTo>
                <a:lnTo>
                  <a:pt x="19705" y="6079"/>
                </a:lnTo>
                <a:cubicBezTo>
                  <a:pt x="20122" y="7055"/>
                  <a:pt x="19872" y="8234"/>
                  <a:pt x="19134" y="8829"/>
                </a:cubicBezTo>
                <a:cubicBezTo>
                  <a:pt x="18681" y="8448"/>
                  <a:pt x="18693" y="7936"/>
                  <a:pt x="18777" y="7448"/>
                </a:cubicBezTo>
                <a:cubicBezTo>
                  <a:pt x="18872" y="6876"/>
                  <a:pt x="19170" y="6400"/>
                  <a:pt x="19705" y="6079"/>
                </a:cubicBezTo>
                <a:close/>
                <a:moveTo>
                  <a:pt x="7368" y="0"/>
                </a:moveTo>
                <a:cubicBezTo>
                  <a:pt x="5405" y="0"/>
                  <a:pt x="3776" y="857"/>
                  <a:pt x="2382" y="2304"/>
                </a:cubicBezTo>
                <a:cubicBezTo>
                  <a:pt x="1977" y="2721"/>
                  <a:pt x="1620" y="3173"/>
                  <a:pt x="1274" y="3638"/>
                </a:cubicBezTo>
                <a:cubicBezTo>
                  <a:pt x="929" y="4102"/>
                  <a:pt x="596" y="4590"/>
                  <a:pt x="334" y="5090"/>
                </a:cubicBezTo>
                <a:cubicBezTo>
                  <a:pt x="0" y="5721"/>
                  <a:pt x="167" y="6198"/>
                  <a:pt x="762" y="6579"/>
                </a:cubicBezTo>
                <a:cubicBezTo>
                  <a:pt x="803" y="6603"/>
                  <a:pt x="854" y="6615"/>
                  <a:pt x="907" y="6615"/>
                </a:cubicBezTo>
                <a:cubicBezTo>
                  <a:pt x="1011" y="6615"/>
                  <a:pt x="1120" y="6570"/>
                  <a:pt x="1167" y="6483"/>
                </a:cubicBezTo>
                <a:cubicBezTo>
                  <a:pt x="1227" y="6400"/>
                  <a:pt x="1286" y="6305"/>
                  <a:pt x="1274" y="6210"/>
                </a:cubicBezTo>
                <a:cubicBezTo>
                  <a:pt x="1251" y="5817"/>
                  <a:pt x="1465" y="5543"/>
                  <a:pt x="1691" y="5269"/>
                </a:cubicBezTo>
                <a:cubicBezTo>
                  <a:pt x="2429" y="4340"/>
                  <a:pt x="3251" y="3483"/>
                  <a:pt x="4144" y="2721"/>
                </a:cubicBezTo>
                <a:cubicBezTo>
                  <a:pt x="4846" y="2126"/>
                  <a:pt x="5644" y="1685"/>
                  <a:pt x="6561" y="1530"/>
                </a:cubicBezTo>
                <a:cubicBezTo>
                  <a:pt x="6945" y="1469"/>
                  <a:pt x="7327" y="1437"/>
                  <a:pt x="7706" y="1437"/>
                </a:cubicBezTo>
                <a:cubicBezTo>
                  <a:pt x="8571" y="1437"/>
                  <a:pt x="9420" y="1603"/>
                  <a:pt x="10240" y="1959"/>
                </a:cubicBezTo>
                <a:cubicBezTo>
                  <a:pt x="10621" y="2126"/>
                  <a:pt x="11014" y="2328"/>
                  <a:pt x="11216" y="2781"/>
                </a:cubicBezTo>
                <a:cubicBezTo>
                  <a:pt x="11002" y="3031"/>
                  <a:pt x="10788" y="3281"/>
                  <a:pt x="10585" y="3531"/>
                </a:cubicBezTo>
                <a:cubicBezTo>
                  <a:pt x="10026" y="4257"/>
                  <a:pt x="9740" y="5078"/>
                  <a:pt x="9787" y="5995"/>
                </a:cubicBezTo>
                <a:cubicBezTo>
                  <a:pt x="9823" y="6602"/>
                  <a:pt x="10073" y="7102"/>
                  <a:pt x="10657" y="7400"/>
                </a:cubicBezTo>
                <a:cubicBezTo>
                  <a:pt x="10788" y="7472"/>
                  <a:pt x="10907" y="7555"/>
                  <a:pt x="11038" y="7626"/>
                </a:cubicBezTo>
                <a:cubicBezTo>
                  <a:pt x="11370" y="7830"/>
                  <a:pt x="11672" y="7913"/>
                  <a:pt x="11944" y="7913"/>
                </a:cubicBezTo>
                <a:cubicBezTo>
                  <a:pt x="12500" y="7913"/>
                  <a:pt x="12925" y="7562"/>
                  <a:pt x="13204" y="7162"/>
                </a:cubicBezTo>
                <a:cubicBezTo>
                  <a:pt x="13526" y="6721"/>
                  <a:pt x="13693" y="6221"/>
                  <a:pt x="13740" y="5686"/>
                </a:cubicBezTo>
                <a:cubicBezTo>
                  <a:pt x="13824" y="4793"/>
                  <a:pt x="13788" y="3924"/>
                  <a:pt x="13347" y="3114"/>
                </a:cubicBezTo>
                <a:cubicBezTo>
                  <a:pt x="13324" y="3078"/>
                  <a:pt x="13347" y="3019"/>
                  <a:pt x="13347" y="2971"/>
                </a:cubicBezTo>
                <a:cubicBezTo>
                  <a:pt x="13359" y="2947"/>
                  <a:pt x="13359" y="2923"/>
                  <a:pt x="13383" y="2911"/>
                </a:cubicBezTo>
                <a:cubicBezTo>
                  <a:pt x="13466" y="2852"/>
                  <a:pt x="13550" y="2804"/>
                  <a:pt x="13645" y="2757"/>
                </a:cubicBezTo>
                <a:cubicBezTo>
                  <a:pt x="14329" y="2473"/>
                  <a:pt x="15029" y="2374"/>
                  <a:pt x="15752" y="2374"/>
                </a:cubicBezTo>
                <a:cubicBezTo>
                  <a:pt x="15910" y="2374"/>
                  <a:pt x="16069" y="2379"/>
                  <a:pt x="16229" y="2388"/>
                </a:cubicBezTo>
                <a:cubicBezTo>
                  <a:pt x="17265" y="2435"/>
                  <a:pt x="18074" y="2852"/>
                  <a:pt x="18669" y="3673"/>
                </a:cubicBezTo>
                <a:cubicBezTo>
                  <a:pt x="18943" y="4066"/>
                  <a:pt x="19170" y="4483"/>
                  <a:pt x="19360" y="4924"/>
                </a:cubicBezTo>
                <a:cubicBezTo>
                  <a:pt x="19158" y="5114"/>
                  <a:pt x="18967" y="5281"/>
                  <a:pt x="18789" y="5448"/>
                </a:cubicBezTo>
                <a:cubicBezTo>
                  <a:pt x="18336" y="5864"/>
                  <a:pt x="17991" y="6352"/>
                  <a:pt x="17824" y="6948"/>
                </a:cubicBezTo>
                <a:cubicBezTo>
                  <a:pt x="17657" y="7555"/>
                  <a:pt x="17693" y="8138"/>
                  <a:pt x="17836" y="8746"/>
                </a:cubicBezTo>
                <a:cubicBezTo>
                  <a:pt x="17943" y="9210"/>
                  <a:pt x="18312" y="9436"/>
                  <a:pt x="18646" y="9698"/>
                </a:cubicBezTo>
                <a:cubicBezTo>
                  <a:pt x="18872" y="9875"/>
                  <a:pt x="19085" y="9965"/>
                  <a:pt x="19302" y="9965"/>
                </a:cubicBezTo>
                <a:cubicBezTo>
                  <a:pt x="19508" y="9965"/>
                  <a:pt x="19717" y="9884"/>
                  <a:pt x="19943" y="9722"/>
                </a:cubicBezTo>
                <a:cubicBezTo>
                  <a:pt x="20348" y="9436"/>
                  <a:pt x="20598" y="9031"/>
                  <a:pt x="20813" y="8603"/>
                </a:cubicBezTo>
                <a:cubicBezTo>
                  <a:pt x="21205" y="7805"/>
                  <a:pt x="21277" y="6960"/>
                  <a:pt x="21158" y="6090"/>
                </a:cubicBezTo>
                <a:cubicBezTo>
                  <a:pt x="21134" y="5876"/>
                  <a:pt x="21110" y="5662"/>
                  <a:pt x="21075" y="5412"/>
                </a:cubicBezTo>
                <a:cubicBezTo>
                  <a:pt x="21241" y="5376"/>
                  <a:pt x="21360" y="5340"/>
                  <a:pt x="21491" y="5328"/>
                </a:cubicBezTo>
                <a:cubicBezTo>
                  <a:pt x="21686" y="5305"/>
                  <a:pt x="21880" y="5294"/>
                  <a:pt x="22075" y="5294"/>
                </a:cubicBezTo>
                <a:cubicBezTo>
                  <a:pt x="22477" y="5294"/>
                  <a:pt x="22880" y="5340"/>
                  <a:pt x="23289" y="5412"/>
                </a:cubicBezTo>
                <a:cubicBezTo>
                  <a:pt x="24099" y="5555"/>
                  <a:pt x="24825" y="5852"/>
                  <a:pt x="25492" y="6317"/>
                </a:cubicBezTo>
                <a:cubicBezTo>
                  <a:pt x="25980" y="6650"/>
                  <a:pt x="26361" y="7079"/>
                  <a:pt x="26623" y="7603"/>
                </a:cubicBezTo>
                <a:cubicBezTo>
                  <a:pt x="26742" y="7829"/>
                  <a:pt x="26837" y="8067"/>
                  <a:pt x="26968" y="8281"/>
                </a:cubicBezTo>
                <a:cubicBezTo>
                  <a:pt x="27063" y="8412"/>
                  <a:pt x="27206" y="8519"/>
                  <a:pt x="27373" y="8674"/>
                </a:cubicBezTo>
                <a:cubicBezTo>
                  <a:pt x="27421" y="8519"/>
                  <a:pt x="27480" y="8424"/>
                  <a:pt x="27468" y="8341"/>
                </a:cubicBezTo>
                <a:cubicBezTo>
                  <a:pt x="27349" y="7579"/>
                  <a:pt x="27111" y="6888"/>
                  <a:pt x="26587" y="6293"/>
                </a:cubicBezTo>
                <a:cubicBezTo>
                  <a:pt x="26123" y="5745"/>
                  <a:pt x="25516" y="5376"/>
                  <a:pt x="24908" y="5055"/>
                </a:cubicBezTo>
                <a:cubicBezTo>
                  <a:pt x="24289" y="4721"/>
                  <a:pt x="23622" y="4447"/>
                  <a:pt x="22920" y="4364"/>
                </a:cubicBezTo>
                <a:cubicBezTo>
                  <a:pt x="22562" y="4323"/>
                  <a:pt x="22199" y="4289"/>
                  <a:pt x="21835" y="4289"/>
                </a:cubicBezTo>
                <a:cubicBezTo>
                  <a:pt x="21570" y="4289"/>
                  <a:pt x="21305" y="4307"/>
                  <a:pt x="21039" y="4352"/>
                </a:cubicBezTo>
                <a:cubicBezTo>
                  <a:pt x="20991" y="4360"/>
                  <a:pt x="20944" y="4363"/>
                  <a:pt x="20898" y="4363"/>
                </a:cubicBezTo>
                <a:cubicBezTo>
                  <a:pt x="20807" y="4363"/>
                  <a:pt x="20725" y="4352"/>
                  <a:pt x="20670" y="4352"/>
                </a:cubicBezTo>
                <a:cubicBezTo>
                  <a:pt x="20253" y="3781"/>
                  <a:pt x="19872" y="3257"/>
                  <a:pt x="19503" y="2733"/>
                </a:cubicBezTo>
                <a:cubicBezTo>
                  <a:pt x="19241" y="2376"/>
                  <a:pt x="18896" y="2126"/>
                  <a:pt x="18503" y="1947"/>
                </a:cubicBezTo>
                <a:cubicBezTo>
                  <a:pt x="18384" y="1899"/>
                  <a:pt x="18277" y="1852"/>
                  <a:pt x="18169" y="1780"/>
                </a:cubicBezTo>
                <a:cubicBezTo>
                  <a:pt x="17359" y="1284"/>
                  <a:pt x="16498" y="1087"/>
                  <a:pt x="15600" y="1087"/>
                </a:cubicBezTo>
                <a:cubicBezTo>
                  <a:pt x="15271" y="1087"/>
                  <a:pt x="14936" y="1113"/>
                  <a:pt x="14598" y="1161"/>
                </a:cubicBezTo>
                <a:cubicBezTo>
                  <a:pt x="13824" y="1280"/>
                  <a:pt x="13085" y="1507"/>
                  <a:pt x="12335" y="1923"/>
                </a:cubicBezTo>
                <a:cubicBezTo>
                  <a:pt x="12050" y="1661"/>
                  <a:pt x="11657" y="1590"/>
                  <a:pt x="11490" y="1245"/>
                </a:cubicBezTo>
                <a:cubicBezTo>
                  <a:pt x="11454" y="1161"/>
                  <a:pt x="11347" y="1114"/>
                  <a:pt x="11252" y="1066"/>
                </a:cubicBezTo>
                <a:cubicBezTo>
                  <a:pt x="10276" y="530"/>
                  <a:pt x="9240" y="161"/>
                  <a:pt x="8132" y="42"/>
                </a:cubicBezTo>
                <a:cubicBezTo>
                  <a:pt x="7872" y="14"/>
                  <a:pt x="7618" y="0"/>
                  <a:pt x="73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6" name="Google Shape;5496;p32"/>
          <p:cNvSpPr/>
          <p:nvPr/>
        </p:nvSpPr>
        <p:spPr>
          <a:xfrm flipH="1">
            <a:off x="253212" y="359575"/>
            <a:ext cx="323976" cy="338143"/>
          </a:xfrm>
          <a:custGeom>
            <a:avLst/>
            <a:gdLst/>
            <a:ahLst/>
            <a:cxnLst/>
            <a:rect l="l" t="t" r="r" b="b"/>
            <a:pathLst>
              <a:path w="6037" h="6301" extrusionOk="0">
                <a:moveTo>
                  <a:pt x="3179" y="0"/>
                </a:moveTo>
                <a:lnTo>
                  <a:pt x="2548" y="2441"/>
                </a:lnTo>
                <a:lnTo>
                  <a:pt x="191" y="1857"/>
                </a:lnTo>
                <a:cubicBezTo>
                  <a:pt x="167" y="1857"/>
                  <a:pt x="0" y="2893"/>
                  <a:pt x="36" y="2965"/>
                </a:cubicBezTo>
                <a:cubicBezTo>
                  <a:pt x="84" y="3024"/>
                  <a:pt x="2131" y="3453"/>
                  <a:pt x="2155" y="3477"/>
                </a:cubicBezTo>
                <a:cubicBezTo>
                  <a:pt x="2179" y="3512"/>
                  <a:pt x="1703" y="5894"/>
                  <a:pt x="1703" y="6013"/>
                </a:cubicBezTo>
                <a:cubicBezTo>
                  <a:pt x="1703" y="6125"/>
                  <a:pt x="2644" y="6300"/>
                  <a:pt x="2792" y="6300"/>
                </a:cubicBezTo>
                <a:cubicBezTo>
                  <a:pt x="2801" y="6300"/>
                  <a:pt x="2807" y="6300"/>
                  <a:pt x="2810" y="6298"/>
                </a:cubicBezTo>
                <a:cubicBezTo>
                  <a:pt x="2846" y="6275"/>
                  <a:pt x="3477" y="3917"/>
                  <a:pt x="3536" y="3905"/>
                </a:cubicBezTo>
                <a:cubicBezTo>
                  <a:pt x="3538" y="3905"/>
                  <a:pt x="3542" y="3904"/>
                  <a:pt x="3548" y="3904"/>
                </a:cubicBezTo>
                <a:cubicBezTo>
                  <a:pt x="3715" y="3904"/>
                  <a:pt x="5488" y="4217"/>
                  <a:pt x="5717" y="4217"/>
                </a:cubicBezTo>
                <a:cubicBezTo>
                  <a:pt x="5728" y="4217"/>
                  <a:pt x="5736" y="4216"/>
                  <a:pt x="5739" y="4215"/>
                </a:cubicBezTo>
                <a:cubicBezTo>
                  <a:pt x="5810" y="4179"/>
                  <a:pt x="6037" y="3239"/>
                  <a:pt x="6037" y="3239"/>
                </a:cubicBezTo>
                <a:lnTo>
                  <a:pt x="3727" y="2643"/>
                </a:lnTo>
                <a:lnTo>
                  <a:pt x="4298" y="417"/>
                </a:lnTo>
                <a:lnTo>
                  <a:pt x="317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97" name="Google Shape;5497;p32"/>
          <p:cNvGrpSpPr/>
          <p:nvPr/>
        </p:nvGrpSpPr>
        <p:grpSpPr>
          <a:xfrm rot="10800000">
            <a:off x="7935825" y="-55412"/>
            <a:ext cx="1165950" cy="1168100"/>
            <a:chOff x="1419375" y="3941050"/>
            <a:chExt cx="1165950" cy="1168100"/>
          </a:xfrm>
        </p:grpSpPr>
        <p:sp>
          <p:nvSpPr>
            <p:cNvPr id="5498" name="Google Shape;5498;p32"/>
            <p:cNvSpPr/>
            <p:nvPr/>
          </p:nvSpPr>
          <p:spPr>
            <a:xfrm>
              <a:off x="2116925" y="4525075"/>
              <a:ext cx="51200" cy="109150"/>
            </a:xfrm>
            <a:custGeom>
              <a:avLst/>
              <a:gdLst/>
              <a:ahLst/>
              <a:cxnLst/>
              <a:rect l="l" t="t" r="r" b="b"/>
              <a:pathLst>
                <a:path w="2048" h="4366" extrusionOk="0">
                  <a:moveTo>
                    <a:pt x="1129" y="0"/>
                  </a:moveTo>
                  <a:cubicBezTo>
                    <a:pt x="875" y="0"/>
                    <a:pt x="623" y="118"/>
                    <a:pt x="481" y="368"/>
                  </a:cubicBezTo>
                  <a:cubicBezTo>
                    <a:pt x="171" y="896"/>
                    <a:pt x="187" y="1516"/>
                    <a:pt x="124" y="2105"/>
                  </a:cubicBezTo>
                  <a:cubicBezTo>
                    <a:pt x="78" y="2695"/>
                    <a:pt x="0" y="3253"/>
                    <a:pt x="93" y="3842"/>
                  </a:cubicBezTo>
                  <a:cubicBezTo>
                    <a:pt x="146" y="4176"/>
                    <a:pt x="478" y="4366"/>
                    <a:pt x="800" y="4366"/>
                  </a:cubicBezTo>
                  <a:cubicBezTo>
                    <a:pt x="1047" y="4366"/>
                    <a:pt x="1289" y="4255"/>
                    <a:pt x="1396" y="4013"/>
                  </a:cubicBezTo>
                  <a:cubicBezTo>
                    <a:pt x="1629" y="3470"/>
                    <a:pt x="1691" y="2912"/>
                    <a:pt x="1784" y="2322"/>
                  </a:cubicBezTo>
                  <a:cubicBezTo>
                    <a:pt x="1877" y="1749"/>
                    <a:pt x="2048" y="1144"/>
                    <a:pt x="1893" y="554"/>
                  </a:cubicBezTo>
                  <a:cubicBezTo>
                    <a:pt x="1788" y="196"/>
                    <a:pt x="1456" y="0"/>
                    <a:pt x="11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2107625" y="4237725"/>
              <a:ext cx="66325" cy="116875"/>
            </a:xfrm>
            <a:custGeom>
              <a:avLst/>
              <a:gdLst/>
              <a:ahLst/>
              <a:cxnLst/>
              <a:rect l="l" t="t" r="r" b="b"/>
              <a:pathLst>
                <a:path w="2653" h="4675" extrusionOk="0">
                  <a:moveTo>
                    <a:pt x="682" y="0"/>
                  </a:moveTo>
                  <a:cubicBezTo>
                    <a:pt x="350" y="0"/>
                    <a:pt x="26" y="266"/>
                    <a:pt x="16" y="649"/>
                  </a:cubicBezTo>
                  <a:cubicBezTo>
                    <a:pt x="0" y="1378"/>
                    <a:pt x="481" y="2138"/>
                    <a:pt x="776" y="2805"/>
                  </a:cubicBezTo>
                  <a:cubicBezTo>
                    <a:pt x="1055" y="3456"/>
                    <a:pt x="1287" y="4200"/>
                    <a:pt x="1892" y="4619"/>
                  </a:cubicBezTo>
                  <a:cubicBezTo>
                    <a:pt x="1952" y="4657"/>
                    <a:pt x="2020" y="4675"/>
                    <a:pt x="2089" y="4675"/>
                  </a:cubicBezTo>
                  <a:cubicBezTo>
                    <a:pt x="2274" y="4675"/>
                    <a:pt x="2463" y="4552"/>
                    <a:pt x="2497" y="4371"/>
                  </a:cubicBezTo>
                  <a:cubicBezTo>
                    <a:pt x="2652" y="3658"/>
                    <a:pt x="2311" y="2929"/>
                    <a:pt x="2063" y="2262"/>
                  </a:cubicBezTo>
                  <a:cubicBezTo>
                    <a:pt x="1815" y="1564"/>
                    <a:pt x="1660" y="726"/>
                    <a:pt x="1117" y="183"/>
                  </a:cubicBezTo>
                  <a:cubicBezTo>
                    <a:pt x="990" y="56"/>
                    <a:pt x="835" y="0"/>
                    <a:pt x="6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1931850" y="4371400"/>
              <a:ext cx="49500" cy="75575"/>
            </a:xfrm>
            <a:custGeom>
              <a:avLst/>
              <a:gdLst/>
              <a:ahLst/>
              <a:cxnLst/>
              <a:rect l="l" t="t" r="r" b="b"/>
              <a:pathLst>
                <a:path w="1980" h="3023" extrusionOk="0">
                  <a:moveTo>
                    <a:pt x="1179" y="1"/>
                  </a:moveTo>
                  <a:cubicBezTo>
                    <a:pt x="980" y="1"/>
                    <a:pt x="787" y="97"/>
                    <a:pt x="672" y="327"/>
                  </a:cubicBezTo>
                  <a:cubicBezTo>
                    <a:pt x="362" y="963"/>
                    <a:pt x="253" y="1723"/>
                    <a:pt x="83" y="2405"/>
                  </a:cubicBezTo>
                  <a:cubicBezTo>
                    <a:pt x="1" y="2744"/>
                    <a:pt x="307" y="3022"/>
                    <a:pt x="595" y="3022"/>
                  </a:cubicBezTo>
                  <a:cubicBezTo>
                    <a:pt x="741" y="3022"/>
                    <a:pt x="883" y="2950"/>
                    <a:pt x="967" y="2777"/>
                  </a:cubicBezTo>
                  <a:cubicBezTo>
                    <a:pt x="1277" y="2157"/>
                    <a:pt x="1696" y="1506"/>
                    <a:pt x="1866" y="823"/>
                  </a:cubicBezTo>
                  <a:cubicBezTo>
                    <a:pt x="1980" y="371"/>
                    <a:pt x="1568" y="1"/>
                    <a:pt x="11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1956825" y="4606500"/>
              <a:ext cx="65125" cy="77750"/>
            </a:xfrm>
            <a:custGeom>
              <a:avLst/>
              <a:gdLst/>
              <a:ahLst/>
              <a:cxnLst/>
              <a:rect l="l" t="t" r="r" b="b"/>
              <a:pathLst>
                <a:path w="2605" h="3110" extrusionOk="0">
                  <a:moveTo>
                    <a:pt x="1065" y="1"/>
                  </a:moveTo>
                  <a:cubicBezTo>
                    <a:pt x="551" y="1"/>
                    <a:pt x="0" y="557"/>
                    <a:pt x="356" y="1128"/>
                  </a:cubicBezTo>
                  <a:cubicBezTo>
                    <a:pt x="728" y="1733"/>
                    <a:pt x="1178" y="2291"/>
                    <a:pt x="1612" y="2865"/>
                  </a:cubicBezTo>
                  <a:cubicBezTo>
                    <a:pt x="1725" y="3012"/>
                    <a:pt x="1871" y="3110"/>
                    <a:pt x="2038" y="3110"/>
                  </a:cubicBezTo>
                  <a:cubicBezTo>
                    <a:pt x="2100" y="3110"/>
                    <a:pt x="2165" y="3096"/>
                    <a:pt x="2232" y="3067"/>
                  </a:cubicBezTo>
                  <a:cubicBezTo>
                    <a:pt x="2434" y="2974"/>
                    <a:pt x="2605" y="2710"/>
                    <a:pt x="2511" y="2478"/>
                  </a:cubicBezTo>
                  <a:cubicBezTo>
                    <a:pt x="2232" y="1764"/>
                    <a:pt x="1984" y="1051"/>
                    <a:pt x="1643" y="368"/>
                  </a:cubicBezTo>
                  <a:cubicBezTo>
                    <a:pt x="1510" y="108"/>
                    <a:pt x="1291" y="1"/>
                    <a:pt x="10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2"/>
            <p:cNvSpPr/>
            <p:nvPr/>
          </p:nvSpPr>
          <p:spPr>
            <a:xfrm>
              <a:off x="1713225" y="4534625"/>
              <a:ext cx="96475" cy="59275"/>
            </a:xfrm>
            <a:custGeom>
              <a:avLst/>
              <a:gdLst/>
              <a:ahLst/>
              <a:cxnLst/>
              <a:rect l="l" t="t" r="r" b="b"/>
              <a:pathLst>
                <a:path w="3859" h="2371" extrusionOk="0">
                  <a:moveTo>
                    <a:pt x="3250" y="1"/>
                  </a:moveTo>
                  <a:cubicBezTo>
                    <a:pt x="3238" y="1"/>
                    <a:pt x="3226" y="1"/>
                    <a:pt x="3213" y="2"/>
                  </a:cubicBezTo>
                  <a:cubicBezTo>
                    <a:pt x="2764" y="33"/>
                    <a:pt x="2360" y="188"/>
                    <a:pt x="1926" y="343"/>
                  </a:cubicBezTo>
                  <a:cubicBezTo>
                    <a:pt x="1507" y="483"/>
                    <a:pt x="1011" y="638"/>
                    <a:pt x="639" y="917"/>
                  </a:cubicBezTo>
                  <a:cubicBezTo>
                    <a:pt x="0" y="1371"/>
                    <a:pt x="284" y="2371"/>
                    <a:pt x="1038" y="2371"/>
                  </a:cubicBezTo>
                  <a:cubicBezTo>
                    <a:pt x="1108" y="2371"/>
                    <a:pt x="1182" y="2362"/>
                    <a:pt x="1259" y="2344"/>
                  </a:cubicBezTo>
                  <a:cubicBezTo>
                    <a:pt x="1693" y="2235"/>
                    <a:pt x="2143" y="1987"/>
                    <a:pt x="2515" y="1739"/>
                  </a:cubicBezTo>
                  <a:cubicBezTo>
                    <a:pt x="2903" y="1491"/>
                    <a:pt x="3306" y="1274"/>
                    <a:pt x="3586" y="917"/>
                  </a:cubicBezTo>
                  <a:cubicBezTo>
                    <a:pt x="3858" y="599"/>
                    <a:pt x="3732" y="1"/>
                    <a:pt x="3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2"/>
            <p:cNvSpPr/>
            <p:nvPr/>
          </p:nvSpPr>
          <p:spPr>
            <a:xfrm>
              <a:off x="1836300" y="4684050"/>
              <a:ext cx="59625" cy="79700"/>
            </a:xfrm>
            <a:custGeom>
              <a:avLst/>
              <a:gdLst/>
              <a:ahLst/>
              <a:cxnLst/>
              <a:rect l="l" t="t" r="r" b="b"/>
              <a:pathLst>
                <a:path w="2385" h="3188" extrusionOk="0">
                  <a:moveTo>
                    <a:pt x="838" y="0"/>
                  </a:moveTo>
                  <a:cubicBezTo>
                    <a:pt x="407" y="0"/>
                    <a:pt x="0" y="345"/>
                    <a:pt x="152" y="880"/>
                  </a:cubicBezTo>
                  <a:cubicBezTo>
                    <a:pt x="244" y="1238"/>
                    <a:pt x="1178" y="3187"/>
                    <a:pt x="1834" y="3187"/>
                  </a:cubicBezTo>
                  <a:cubicBezTo>
                    <a:pt x="1945" y="3187"/>
                    <a:pt x="2047" y="3132"/>
                    <a:pt x="2137" y="3005"/>
                  </a:cubicBezTo>
                  <a:cubicBezTo>
                    <a:pt x="2385" y="2664"/>
                    <a:pt x="2199" y="2121"/>
                    <a:pt x="2075" y="1748"/>
                  </a:cubicBezTo>
                  <a:cubicBezTo>
                    <a:pt x="1935" y="1299"/>
                    <a:pt x="1749" y="725"/>
                    <a:pt x="1470" y="322"/>
                  </a:cubicBezTo>
                  <a:cubicBezTo>
                    <a:pt x="1307" y="100"/>
                    <a:pt x="1069" y="0"/>
                    <a:pt x="8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2069800" y="4797150"/>
              <a:ext cx="97550" cy="62675"/>
            </a:xfrm>
            <a:custGeom>
              <a:avLst/>
              <a:gdLst/>
              <a:ahLst/>
              <a:cxnLst/>
              <a:rect l="l" t="t" r="r" b="b"/>
              <a:pathLst>
                <a:path w="3902" h="2507" extrusionOk="0">
                  <a:moveTo>
                    <a:pt x="3056" y="0"/>
                  </a:moveTo>
                  <a:cubicBezTo>
                    <a:pt x="2913" y="0"/>
                    <a:pt x="2767" y="34"/>
                    <a:pt x="2630" y="94"/>
                  </a:cubicBezTo>
                  <a:cubicBezTo>
                    <a:pt x="1761" y="450"/>
                    <a:pt x="831" y="947"/>
                    <a:pt x="272" y="1722"/>
                  </a:cubicBezTo>
                  <a:cubicBezTo>
                    <a:pt x="0" y="2095"/>
                    <a:pt x="403" y="2507"/>
                    <a:pt x="783" y="2507"/>
                  </a:cubicBezTo>
                  <a:cubicBezTo>
                    <a:pt x="815" y="2507"/>
                    <a:pt x="846" y="2504"/>
                    <a:pt x="877" y="2498"/>
                  </a:cubicBezTo>
                  <a:cubicBezTo>
                    <a:pt x="1746" y="2327"/>
                    <a:pt x="2614" y="1815"/>
                    <a:pt x="3436" y="1459"/>
                  </a:cubicBezTo>
                  <a:cubicBezTo>
                    <a:pt x="3824" y="1288"/>
                    <a:pt x="3902" y="714"/>
                    <a:pt x="3716" y="373"/>
                  </a:cubicBezTo>
                  <a:cubicBezTo>
                    <a:pt x="3565" y="112"/>
                    <a:pt x="3317" y="0"/>
                    <a:pt x="30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2265825" y="4662200"/>
              <a:ext cx="80900" cy="56900"/>
            </a:xfrm>
            <a:custGeom>
              <a:avLst/>
              <a:gdLst/>
              <a:ahLst/>
              <a:cxnLst/>
              <a:rect l="l" t="t" r="r" b="b"/>
              <a:pathLst>
                <a:path w="3236" h="2276" extrusionOk="0">
                  <a:moveTo>
                    <a:pt x="912" y="0"/>
                  </a:moveTo>
                  <a:cubicBezTo>
                    <a:pt x="687" y="0"/>
                    <a:pt x="468" y="97"/>
                    <a:pt x="310" y="296"/>
                  </a:cubicBezTo>
                  <a:cubicBezTo>
                    <a:pt x="0" y="699"/>
                    <a:pt x="140" y="1180"/>
                    <a:pt x="527" y="1444"/>
                  </a:cubicBezTo>
                  <a:cubicBezTo>
                    <a:pt x="1070" y="1832"/>
                    <a:pt x="1644" y="2080"/>
                    <a:pt x="2296" y="2250"/>
                  </a:cubicBezTo>
                  <a:cubicBezTo>
                    <a:pt x="2355" y="2268"/>
                    <a:pt x="2412" y="2276"/>
                    <a:pt x="2466" y="2276"/>
                  </a:cubicBezTo>
                  <a:cubicBezTo>
                    <a:pt x="2990" y="2276"/>
                    <a:pt x="3236" y="1519"/>
                    <a:pt x="2730" y="1196"/>
                  </a:cubicBezTo>
                  <a:cubicBezTo>
                    <a:pt x="2280" y="916"/>
                    <a:pt x="1861" y="575"/>
                    <a:pt x="1473" y="219"/>
                  </a:cubicBezTo>
                  <a:cubicBezTo>
                    <a:pt x="1307" y="74"/>
                    <a:pt x="1107" y="0"/>
                    <a:pt x="9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2276575" y="4410025"/>
              <a:ext cx="98225" cy="72575"/>
            </a:xfrm>
            <a:custGeom>
              <a:avLst/>
              <a:gdLst/>
              <a:ahLst/>
              <a:cxnLst/>
              <a:rect l="l" t="t" r="r" b="b"/>
              <a:pathLst>
                <a:path w="3929" h="2903" extrusionOk="0">
                  <a:moveTo>
                    <a:pt x="2999" y="1"/>
                  </a:moveTo>
                  <a:cubicBezTo>
                    <a:pt x="2467" y="1"/>
                    <a:pt x="1939" y="393"/>
                    <a:pt x="1540" y="690"/>
                  </a:cubicBezTo>
                  <a:cubicBezTo>
                    <a:pt x="1028" y="1077"/>
                    <a:pt x="625" y="1527"/>
                    <a:pt x="253" y="2054"/>
                  </a:cubicBezTo>
                  <a:cubicBezTo>
                    <a:pt x="1" y="2407"/>
                    <a:pt x="372" y="2902"/>
                    <a:pt x="753" y="2902"/>
                  </a:cubicBezTo>
                  <a:cubicBezTo>
                    <a:pt x="842" y="2902"/>
                    <a:pt x="931" y="2876"/>
                    <a:pt x="1012" y="2814"/>
                  </a:cubicBezTo>
                  <a:cubicBezTo>
                    <a:pt x="1447" y="2489"/>
                    <a:pt x="1897" y="2225"/>
                    <a:pt x="2362" y="1961"/>
                  </a:cubicBezTo>
                  <a:cubicBezTo>
                    <a:pt x="2843" y="1682"/>
                    <a:pt x="3463" y="1558"/>
                    <a:pt x="3727" y="1062"/>
                  </a:cubicBezTo>
                  <a:cubicBezTo>
                    <a:pt x="3928" y="643"/>
                    <a:pt x="3758" y="193"/>
                    <a:pt x="3323" y="54"/>
                  </a:cubicBezTo>
                  <a:cubicBezTo>
                    <a:pt x="3216" y="17"/>
                    <a:pt x="3107" y="1"/>
                    <a:pt x="29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2258350" y="4158050"/>
              <a:ext cx="56600" cy="95750"/>
            </a:xfrm>
            <a:custGeom>
              <a:avLst/>
              <a:gdLst/>
              <a:ahLst/>
              <a:cxnLst/>
              <a:rect l="l" t="t" r="r" b="b"/>
              <a:pathLst>
                <a:path w="2264" h="3830" extrusionOk="0">
                  <a:moveTo>
                    <a:pt x="899" y="1"/>
                  </a:moveTo>
                  <a:cubicBezTo>
                    <a:pt x="455" y="1"/>
                    <a:pt x="1" y="365"/>
                    <a:pt x="206" y="858"/>
                  </a:cubicBezTo>
                  <a:cubicBezTo>
                    <a:pt x="563" y="1726"/>
                    <a:pt x="997" y="2533"/>
                    <a:pt x="1214" y="3464"/>
                  </a:cubicBezTo>
                  <a:cubicBezTo>
                    <a:pt x="1276" y="3713"/>
                    <a:pt x="1496" y="3829"/>
                    <a:pt x="1717" y="3829"/>
                  </a:cubicBezTo>
                  <a:cubicBezTo>
                    <a:pt x="1990" y="3829"/>
                    <a:pt x="2264" y="3650"/>
                    <a:pt x="2238" y="3324"/>
                  </a:cubicBezTo>
                  <a:cubicBezTo>
                    <a:pt x="2176" y="2300"/>
                    <a:pt x="2005" y="1215"/>
                    <a:pt x="1478" y="315"/>
                  </a:cubicBezTo>
                  <a:cubicBezTo>
                    <a:pt x="1347" y="95"/>
                    <a:pt x="1124" y="1"/>
                    <a:pt x="8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2060325" y="3988950"/>
              <a:ext cx="111300" cy="53025"/>
            </a:xfrm>
            <a:custGeom>
              <a:avLst/>
              <a:gdLst/>
              <a:ahLst/>
              <a:cxnLst/>
              <a:rect l="l" t="t" r="r" b="b"/>
              <a:pathLst>
                <a:path w="4452" h="2121" extrusionOk="0">
                  <a:moveTo>
                    <a:pt x="1086" y="0"/>
                  </a:moveTo>
                  <a:cubicBezTo>
                    <a:pt x="813" y="0"/>
                    <a:pt x="552" y="94"/>
                    <a:pt x="326" y="348"/>
                  </a:cubicBezTo>
                  <a:cubicBezTo>
                    <a:pt x="78" y="612"/>
                    <a:pt x="0" y="1108"/>
                    <a:pt x="326" y="1356"/>
                  </a:cubicBezTo>
                  <a:cubicBezTo>
                    <a:pt x="775" y="1713"/>
                    <a:pt x="1458" y="1852"/>
                    <a:pt x="2016" y="1992"/>
                  </a:cubicBezTo>
                  <a:cubicBezTo>
                    <a:pt x="2368" y="2082"/>
                    <a:pt x="2699" y="2120"/>
                    <a:pt x="3031" y="2120"/>
                  </a:cubicBezTo>
                  <a:cubicBezTo>
                    <a:pt x="3327" y="2120"/>
                    <a:pt x="3625" y="2090"/>
                    <a:pt x="3939" y="2038"/>
                  </a:cubicBezTo>
                  <a:cubicBezTo>
                    <a:pt x="4451" y="1945"/>
                    <a:pt x="4358" y="1232"/>
                    <a:pt x="3939" y="1092"/>
                  </a:cubicBezTo>
                  <a:cubicBezTo>
                    <a:pt x="3288" y="875"/>
                    <a:pt x="2683" y="581"/>
                    <a:pt x="2078" y="286"/>
                  </a:cubicBezTo>
                  <a:cubicBezTo>
                    <a:pt x="1757" y="134"/>
                    <a:pt x="1413" y="0"/>
                    <a:pt x="10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1818375" y="4180850"/>
              <a:ext cx="116300" cy="78175"/>
            </a:xfrm>
            <a:custGeom>
              <a:avLst/>
              <a:gdLst/>
              <a:ahLst/>
              <a:cxnLst/>
              <a:rect l="l" t="t" r="r" b="b"/>
              <a:pathLst>
                <a:path w="4652" h="3127" extrusionOk="0">
                  <a:moveTo>
                    <a:pt x="3835" y="1"/>
                  </a:moveTo>
                  <a:cubicBezTo>
                    <a:pt x="3753" y="1"/>
                    <a:pt x="3672" y="18"/>
                    <a:pt x="3598" y="55"/>
                  </a:cubicBezTo>
                  <a:cubicBezTo>
                    <a:pt x="2900" y="380"/>
                    <a:pt x="0" y="1823"/>
                    <a:pt x="1070" y="2908"/>
                  </a:cubicBezTo>
                  <a:cubicBezTo>
                    <a:pt x="1226" y="3064"/>
                    <a:pt x="1400" y="3126"/>
                    <a:pt x="1580" y="3126"/>
                  </a:cubicBezTo>
                  <a:cubicBezTo>
                    <a:pt x="2063" y="3126"/>
                    <a:pt x="2588" y="2679"/>
                    <a:pt x="2916" y="2396"/>
                  </a:cubicBezTo>
                  <a:cubicBezTo>
                    <a:pt x="3459" y="1900"/>
                    <a:pt x="3908" y="1388"/>
                    <a:pt x="4343" y="799"/>
                  </a:cubicBezTo>
                  <a:cubicBezTo>
                    <a:pt x="4652" y="400"/>
                    <a:pt x="4234" y="1"/>
                    <a:pt x="3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2"/>
            <p:cNvSpPr/>
            <p:nvPr/>
          </p:nvSpPr>
          <p:spPr>
            <a:xfrm>
              <a:off x="1683050" y="4316200"/>
              <a:ext cx="82150" cy="60275"/>
            </a:xfrm>
            <a:custGeom>
              <a:avLst/>
              <a:gdLst/>
              <a:ahLst/>
              <a:cxnLst/>
              <a:rect l="l" t="t" r="r" b="b"/>
              <a:pathLst>
                <a:path w="3286" h="2411" extrusionOk="0">
                  <a:moveTo>
                    <a:pt x="884" y="1"/>
                  </a:moveTo>
                  <a:cubicBezTo>
                    <a:pt x="645" y="1"/>
                    <a:pt x="408" y="107"/>
                    <a:pt x="248" y="317"/>
                  </a:cubicBezTo>
                  <a:cubicBezTo>
                    <a:pt x="31" y="596"/>
                    <a:pt x="0" y="1108"/>
                    <a:pt x="310" y="1356"/>
                  </a:cubicBezTo>
                  <a:cubicBezTo>
                    <a:pt x="698" y="1666"/>
                    <a:pt x="1117" y="1852"/>
                    <a:pt x="1567" y="2054"/>
                  </a:cubicBezTo>
                  <a:cubicBezTo>
                    <a:pt x="1970" y="2240"/>
                    <a:pt x="2373" y="2411"/>
                    <a:pt x="2838" y="2411"/>
                  </a:cubicBezTo>
                  <a:cubicBezTo>
                    <a:pt x="3212" y="2402"/>
                    <a:pt x="3286" y="2044"/>
                    <a:pt x="3160" y="1811"/>
                  </a:cubicBezTo>
                  <a:lnTo>
                    <a:pt x="3160" y="1811"/>
                  </a:lnTo>
                  <a:cubicBezTo>
                    <a:pt x="3167" y="1809"/>
                    <a:pt x="3173" y="1808"/>
                    <a:pt x="3180" y="1806"/>
                  </a:cubicBezTo>
                  <a:cubicBezTo>
                    <a:pt x="2978" y="1434"/>
                    <a:pt x="2668" y="1186"/>
                    <a:pt x="2342" y="922"/>
                  </a:cubicBezTo>
                  <a:cubicBezTo>
                    <a:pt x="2001" y="627"/>
                    <a:pt x="1660" y="317"/>
                    <a:pt x="1272" y="100"/>
                  </a:cubicBezTo>
                  <a:cubicBezTo>
                    <a:pt x="1150" y="33"/>
                    <a:pt x="1017" y="1"/>
                    <a:pt x="8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2"/>
            <p:cNvSpPr/>
            <p:nvPr/>
          </p:nvSpPr>
          <p:spPr>
            <a:xfrm>
              <a:off x="1495625" y="4388825"/>
              <a:ext cx="97175" cy="57925"/>
            </a:xfrm>
            <a:custGeom>
              <a:avLst/>
              <a:gdLst/>
              <a:ahLst/>
              <a:cxnLst/>
              <a:rect l="l" t="t" r="r" b="b"/>
              <a:pathLst>
                <a:path w="3887" h="2317" extrusionOk="0">
                  <a:moveTo>
                    <a:pt x="3168" y="0"/>
                  </a:moveTo>
                  <a:cubicBezTo>
                    <a:pt x="3154" y="0"/>
                    <a:pt x="3139" y="1"/>
                    <a:pt x="3123" y="2"/>
                  </a:cubicBezTo>
                  <a:cubicBezTo>
                    <a:pt x="2115" y="80"/>
                    <a:pt x="828" y="328"/>
                    <a:pt x="239" y="1243"/>
                  </a:cubicBezTo>
                  <a:cubicBezTo>
                    <a:pt x="1" y="1644"/>
                    <a:pt x="290" y="2317"/>
                    <a:pt x="793" y="2317"/>
                  </a:cubicBezTo>
                  <a:cubicBezTo>
                    <a:pt x="815" y="2317"/>
                    <a:pt x="837" y="2316"/>
                    <a:pt x="859" y="2313"/>
                  </a:cubicBezTo>
                  <a:cubicBezTo>
                    <a:pt x="1790" y="2189"/>
                    <a:pt x="2596" y="1507"/>
                    <a:pt x="3418" y="1072"/>
                  </a:cubicBezTo>
                  <a:cubicBezTo>
                    <a:pt x="3886" y="816"/>
                    <a:pt x="3708" y="0"/>
                    <a:pt x="3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2"/>
            <p:cNvSpPr/>
            <p:nvPr/>
          </p:nvSpPr>
          <p:spPr>
            <a:xfrm>
              <a:off x="1570200" y="4530900"/>
              <a:ext cx="39975" cy="83700"/>
            </a:xfrm>
            <a:custGeom>
              <a:avLst/>
              <a:gdLst/>
              <a:ahLst/>
              <a:cxnLst/>
              <a:rect l="l" t="t" r="r" b="b"/>
              <a:pathLst>
                <a:path w="1599" h="3348" extrusionOk="0">
                  <a:moveTo>
                    <a:pt x="820" y="0"/>
                  </a:moveTo>
                  <a:cubicBezTo>
                    <a:pt x="653" y="0"/>
                    <a:pt x="488" y="80"/>
                    <a:pt x="389" y="259"/>
                  </a:cubicBezTo>
                  <a:cubicBezTo>
                    <a:pt x="1" y="942"/>
                    <a:pt x="94" y="1903"/>
                    <a:pt x="125" y="2679"/>
                  </a:cubicBezTo>
                  <a:cubicBezTo>
                    <a:pt x="156" y="3127"/>
                    <a:pt x="525" y="3348"/>
                    <a:pt x="878" y="3348"/>
                  </a:cubicBezTo>
                  <a:cubicBezTo>
                    <a:pt x="1235" y="3348"/>
                    <a:pt x="1575" y="3123"/>
                    <a:pt x="1536" y="2679"/>
                  </a:cubicBezTo>
                  <a:cubicBezTo>
                    <a:pt x="1474" y="1934"/>
                    <a:pt x="1598" y="1066"/>
                    <a:pt x="1350" y="383"/>
                  </a:cubicBezTo>
                  <a:cubicBezTo>
                    <a:pt x="1270" y="144"/>
                    <a:pt x="1043" y="0"/>
                    <a:pt x="8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2"/>
            <p:cNvSpPr/>
            <p:nvPr/>
          </p:nvSpPr>
          <p:spPr>
            <a:xfrm>
              <a:off x="1419375" y="4638925"/>
              <a:ext cx="102525" cy="55575"/>
            </a:xfrm>
            <a:custGeom>
              <a:avLst/>
              <a:gdLst/>
              <a:ahLst/>
              <a:cxnLst/>
              <a:rect l="l" t="t" r="r" b="b"/>
              <a:pathLst>
                <a:path w="4101" h="2223" extrusionOk="0">
                  <a:moveTo>
                    <a:pt x="1061" y="0"/>
                  </a:moveTo>
                  <a:cubicBezTo>
                    <a:pt x="0" y="0"/>
                    <a:pt x="4" y="1724"/>
                    <a:pt x="1117" y="1754"/>
                  </a:cubicBezTo>
                  <a:cubicBezTo>
                    <a:pt x="1769" y="1770"/>
                    <a:pt x="2451" y="1863"/>
                    <a:pt x="3041" y="2158"/>
                  </a:cubicBezTo>
                  <a:cubicBezTo>
                    <a:pt x="3133" y="2202"/>
                    <a:pt x="3224" y="2222"/>
                    <a:pt x="3312" y="2222"/>
                  </a:cubicBezTo>
                  <a:cubicBezTo>
                    <a:pt x="3768" y="2222"/>
                    <a:pt x="4101" y="1675"/>
                    <a:pt x="3723" y="1258"/>
                  </a:cubicBezTo>
                  <a:cubicBezTo>
                    <a:pt x="3025" y="483"/>
                    <a:pt x="2156" y="64"/>
                    <a:pt x="1117" y="2"/>
                  </a:cubicBezTo>
                  <a:cubicBezTo>
                    <a:pt x="1098" y="1"/>
                    <a:pt x="1079" y="0"/>
                    <a:pt x="10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2"/>
            <p:cNvSpPr/>
            <p:nvPr/>
          </p:nvSpPr>
          <p:spPr>
            <a:xfrm>
              <a:off x="1706275" y="4764425"/>
              <a:ext cx="68500" cy="93475"/>
            </a:xfrm>
            <a:custGeom>
              <a:avLst/>
              <a:gdLst/>
              <a:ahLst/>
              <a:cxnLst/>
              <a:rect l="l" t="t" r="r" b="b"/>
              <a:pathLst>
                <a:path w="2740" h="3739" extrusionOk="0">
                  <a:moveTo>
                    <a:pt x="862" y="1"/>
                  </a:moveTo>
                  <a:cubicBezTo>
                    <a:pt x="430" y="1"/>
                    <a:pt x="0" y="359"/>
                    <a:pt x="172" y="875"/>
                  </a:cubicBezTo>
                  <a:cubicBezTo>
                    <a:pt x="483" y="1791"/>
                    <a:pt x="1041" y="2628"/>
                    <a:pt x="1522" y="3466"/>
                  </a:cubicBezTo>
                  <a:cubicBezTo>
                    <a:pt x="1633" y="3656"/>
                    <a:pt x="1821" y="3739"/>
                    <a:pt x="2009" y="3739"/>
                  </a:cubicBezTo>
                  <a:cubicBezTo>
                    <a:pt x="2372" y="3739"/>
                    <a:pt x="2740" y="3434"/>
                    <a:pt x="2576" y="3016"/>
                  </a:cubicBezTo>
                  <a:cubicBezTo>
                    <a:pt x="2251" y="2132"/>
                    <a:pt x="1971" y="1155"/>
                    <a:pt x="1460" y="333"/>
                  </a:cubicBezTo>
                  <a:cubicBezTo>
                    <a:pt x="1320" y="101"/>
                    <a:pt x="1091" y="1"/>
                    <a:pt x="8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2"/>
            <p:cNvSpPr/>
            <p:nvPr/>
          </p:nvSpPr>
          <p:spPr>
            <a:xfrm>
              <a:off x="1536700" y="4789925"/>
              <a:ext cx="61450" cy="87350"/>
            </a:xfrm>
            <a:custGeom>
              <a:avLst/>
              <a:gdLst/>
              <a:ahLst/>
              <a:cxnLst/>
              <a:rect l="l" t="t" r="r" b="b"/>
              <a:pathLst>
                <a:path w="2458" h="3494" extrusionOk="0">
                  <a:moveTo>
                    <a:pt x="1822" y="0"/>
                  </a:moveTo>
                  <a:cubicBezTo>
                    <a:pt x="1701" y="0"/>
                    <a:pt x="1577" y="41"/>
                    <a:pt x="1480" y="119"/>
                  </a:cubicBezTo>
                  <a:cubicBezTo>
                    <a:pt x="1155" y="398"/>
                    <a:pt x="1015" y="786"/>
                    <a:pt x="829" y="1174"/>
                  </a:cubicBezTo>
                  <a:cubicBezTo>
                    <a:pt x="643" y="1561"/>
                    <a:pt x="457" y="1965"/>
                    <a:pt x="286" y="2368"/>
                  </a:cubicBezTo>
                  <a:cubicBezTo>
                    <a:pt x="0" y="3009"/>
                    <a:pt x="480" y="3494"/>
                    <a:pt x="975" y="3494"/>
                  </a:cubicBezTo>
                  <a:cubicBezTo>
                    <a:pt x="1257" y="3494"/>
                    <a:pt x="1545" y="3335"/>
                    <a:pt x="1698" y="2957"/>
                  </a:cubicBezTo>
                  <a:cubicBezTo>
                    <a:pt x="1977" y="2197"/>
                    <a:pt x="2458" y="1143"/>
                    <a:pt x="2256" y="321"/>
                  </a:cubicBezTo>
                  <a:cubicBezTo>
                    <a:pt x="2199" y="102"/>
                    <a:pt x="2014" y="0"/>
                    <a:pt x="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2"/>
            <p:cNvSpPr/>
            <p:nvPr/>
          </p:nvSpPr>
          <p:spPr>
            <a:xfrm>
              <a:off x="1887775" y="4927350"/>
              <a:ext cx="117900" cy="48275"/>
            </a:xfrm>
            <a:custGeom>
              <a:avLst/>
              <a:gdLst/>
              <a:ahLst/>
              <a:cxnLst/>
              <a:rect l="l" t="t" r="r" b="b"/>
              <a:pathLst>
                <a:path w="4716" h="1931" extrusionOk="0">
                  <a:moveTo>
                    <a:pt x="1239" y="0"/>
                  </a:moveTo>
                  <a:cubicBezTo>
                    <a:pt x="1070" y="0"/>
                    <a:pt x="900" y="11"/>
                    <a:pt x="729" y="35"/>
                  </a:cubicBezTo>
                  <a:cubicBezTo>
                    <a:pt x="0" y="128"/>
                    <a:pt x="78" y="1276"/>
                    <a:pt x="729" y="1446"/>
                  </a:cubicBezTo>
                  <a:cubicBezTo>
                    <a:pt x="1737" y="1694"/>
                    <a:pt x="2776" y="1648"/>
                    <a:pt x="3785" y="1912"/>
                  </a:cubicBezTo>
                  <a:cubicBezTo>
                    <a:pt x="3834" y="1925"/>
                    <a:pt x="3882" y="1931"/>
                    <a:pt x="3927" y="1931"/>
                  </a:cubicBezTo>
                  <a:cubicBezTo>
                    <a:pt x="4432" y="1931"/>
                    <a:pt x="4715" y="1203"/>
                    <a:pt x="4203" y="919"/>
                  </a:cubicBezTo>
                  <a:cubicBezTo>
                    <a:pt x="3296" y="425"/>
                    <a:pt x="2284" y="0"/>
                    <a:pt x="1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2"/>
            <p:cNvSpPr/>
            <p:nvPr/>
          </p:nvSpPr>
          <p:spPr>
            <a:xfrm>
              <a:off x="1778825" y="5009075"/>
              <a:ext cx="49300" cy="100075"/>
            </a:xfrm>
            <a:custGeom>
              <a:avLst/>
              <a:gdLst/>
              <a:ahLst/>
              <a:cxnLst/>
              <a:rect l="l" t="t" r="r" b="b"/>
              <a:pathLst>
                <a:path w="1972" h="4003" extrusionOk="0">
                  <a:moveTo>
                    <a:pt x="785" y="0"/>
                  </a:moveTo>
                  <a:cubicBezTo>
                    <a:pt x="536" y="0"/>
                    <a:pt x="319" y="189"/>
                    <a:pt x="217" y="426"/>
                  </a:cubicBezTo>
                  <a:cubicBezTo>
                    <a:pt x="0" y="969"/>
                    <a:pt x="310" y="1512"/>
                    <a:pt x="496" y="2024"/>
                  </a:cubicBezTo>
                  <a:cubicBezTo>
                    <a:pt x="682" y="2567"/>
                    <a:pt x="884" y="3125"/>
                    <a:pt x="1055" y="3683"/>
                  </a:cubicBezTo>
                  <a:cubicBezTo>
                    <a:pt x="1125" y="3900"/>
                    <a:pt x="1320" y="4003"/>
                    <a:pt x="1511" y="4003"/>
                  </a:cubicBezTo>
                  <a:cubicBezTo>
                    <a:pt x="1745" y="4003"/>
                    <a:pt x="1971" y="3849"/>
                    <a:pt x="1954" y="3559"/>
                  </a:cubicBezTo>
                  <a:cubicBezTo>
                    <a:pt x="1939" y="2923"/>
                    <a:pt x="1892" y="2287"/>
                    <a:pt x="1784" y="1667"/>
                  </a:cubicBezTo>
                  <a:cubicBezTo>
                    <a:pt x="1691" y="1062"/>
                    <a:pt x="1629" y="426"/>
                    <a:pt x="1070" y="85"/>
                  </a:cubicBezTo>
                  <a:cubicBezTo>
                    <a:pt x="974" y="26"/>
                    <a:pt x="877" y="0"/>
                    <a:pt x="7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2"/>
            <p:cNvSpPr/>
            <p:nvPr/>
          </p:nvSpPr>
          <p:spPr>
            <a:xfrm>
              <a:off x="2402700" y="4608375"/>
              <a:ext cx="122200" cy="47700"/>
            </a:xfrm>
            <a:custGeom>
              <a:avLst/>
              <a:gdLst/>
              <a:ahLst/>
              <a:cxnLst/>
              <a:rect l="l" t="t" r="r" b="b"/>
              <a:pathLst>
                <a:path w="4888" h="1908" extrusionOk="0">
                  <a:moveTo>
                    <a:pt x="4078" y="1"/>
                  </a:moveTo>
                  <a:cubicBezTo>
                    <a:pt x="4034" y="1"/>
                    <a:pt x="3988" y="5"/>
                    <a:pt x="3939" y="14"/>
                  </a:cubicBezTo>
                  <a:cubicBezTo>
                    <a:pt x="2962" y="200"/>
                    <a:pt x="2001" y="262"/>
                    <a:pt x="1024" y="324"/>
                  </a:cubicBezTo>
                  <a:cubicBezTo>
                    <a:pt x="35" y="385"/>
                    <a:pt x="1" y="1908"/>
                    <a:pt x="966" y="1908"/>
                  </a:cubicBezTo>
                  <a:cubicBezTo>
                    <a:pt x="985" y="1908"/>
                    <a:pt x="1004" y="1907"/>
                    <a:pt x="1024" y="1906"/>
                  </a:cubicBezTo>
                  <a:cubicBezTo>
                    <a:pt x="2140" y="1844"/>
                    <a:pt x="3210" y="1565"/>
                    <a:pt x="4250" y="1146"/>
                  </a:cubicBezTo>
                  <a:cubicBezTo>
                    <a:pt x="4888" y="885"/>
                    <a:pt x="4712" y="1"/>
                    <a:pt x="40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2"/>
            <p:cNvSpPr/>
            <p:nvPr/>
          </p:nvSpPr>
          <p:spPr>
            <a:xfrm>
              <a:off x="2507000" y="4462150"/>
              <a:ext cx="78325" cy="36900"/>
            </a:xfrm>
            <a:custGeom>
              <a:avLst/>
              <a:gdLst/>
              <a:ahLst/>
              <a:cxnLst/>
              <a:rect l="l" t="t" r="r" b="b"/>
              <a:pathLst>
                <a:path w="3133" h="1476" extrusionOk="0">
                  <a:moveTo>
                    <a:pt x="821" y="1"/>
                  </a:moveTo>
                  <a:cubicBezTo>
                    <a:pt x="453" y="1"/>
                    <a:pt x="131" y="217"/>
                    <a:pt x="78" y="621"/>
                  </a:cubicBezTo>
                  <a:cubicBezTo>
                    <a:pt x="0" y="1086"/>
                    <a:pt x="357" y="1412"/>
                    <a:pt x="791" y="1458"/>
                  </a:cubicBezTo>
                  <a:cubicBezTo>
                    <a:pt x="939" y="1471"/>
                    <a:pt x="1089" y="1476"/>
                    <a:pt x="1241" y="1476"/>
                  </a:cubicBezTo>
                  <a:cubicBezTo>
                    <a:pt x="1645" y="1476"/>
                    <a:pt x="2056" y="1443"/>
                    <a:pt x="2451" y="1443"/>
                  </a:cubicBezTo>
                  <a:cubicBezTo>
                    <a:pt x="3009" y="1427"/>
                    <a:pt x="3133" y="621"/>
                    <a:pt x="2590" y="466"/>
                  </a:cubicBezTo>
                  <a:cubicBezTo>
                    <a:pt x="2063" y="326"/>
                    <a:pt x="1520" y="109"/>
                    <a:pt x="993" y="16"/>
                  </a:cubicBezTo>
                  <a:cubicBezTo>
                    <a:pt x="935" y="6"/>
                    <a:pt x="877" y="1"/>
                    <a:pt x="8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2"/>
            <p:cNvSpPr/>
            <p:nvPr/>
          </p:nvSpPr>
          <p:spPr>
            <a:xfrm>
              <a:off x="2387475" y="4133750"/>
              <a:ext cx="102100" cy="44800"/>
            </a:xfrm>
            <a:custGeom>
              <a:avLst/>
              <a:gdLst/>
              <a:ahLst/>
              <a:cxnLst/>
              <a:rect l="l" t="t" r="r" b="b"/>
              <a:pathLst>
                <a:path w="4084" h="1792" extrusionOk="0">
                  <a:moveTo>
                    <a:pt x="1175" y="0"/>
                  </a:moveTo>
                  <a:cubicBezTo>
                    <a:pt x="275" y="0"/>
                    <a:pt x="0" y="1203"/>
                    <a:pt x="919" y="1582"/>
                  </a:cubicBezTo>
                  <a:cubicBezTo>
                    <a:pt x="1315" y="1744"/>
                    <a:pt x="1775" y="1791"/>
                    <a:pt x="2236" y="1791"/>
                  </a:cubicBezTo>
                  <a:cubicBezTo>
                    <a:pt x="2659" y="1791"/>
                    <a:pt x="3084" y="1751"/>
                    <a:pt x="3463" y="1721"/>
                  </a:cubicBezTo>
                  <a:cubicBezTo>
                    <a:pt x="3975" y="1690"/>
                    <a:pt x="4083" y="992"/>
                    <a:pt x="3587" y="822"/>
                  </a:cubicBezTo>
                  <a:cubicBezTo>
                    <a:pt x="2858" y="574"/>
                    <a:pt x="2113" y="124"/>
                    <a:pt x="1353" y="15"/>
                  </a:cubicBezTo>
                  <a:cubicBezTo>
                    <a:pt x="1292" y="5"/>
                    <a:pt x="1232" y="0"/>
                    <a:pt x="11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2"/>
            <p:cNvSpPr/>
            <p:nvPr/>
          </p:nvSpPr>
          <p:spPr>
            <a:xfrm>
              <a:off x="2484100" y="4757625"/>
              <a:ext cx="58450" cy="112200"/>
            </a:xfrm>
            <a:custGeom>
              <a:avLst/>
              <a:gdLst/>
              <a:ahLst/>
              <a:cxnLst/>
              <a:rect l="l" t="t" r="r" b="b"/>
              <a:pathLst>
                <a:path w="2338" h="4488" extrusionOk="0">
                  <a:moveTo>
                    <a:pt x="915" y="1"/>
                  </a:moveTo>
                  <a:cubicBezTo>
                    <a:pt x="687" y="1"/>
                    <a:pt x="466" y="108"/>
                    <a:pt x="327" y="356"/>
                  </a:cubicBezTo>
                  <a:cubicBezTo>
                    <a:pt x="1" y="930"/>
                    <a:pt x="172" y="1582"/>
                    <a:pt x="296" y="2187"/>
                  </a:cubicBezTo>
                  <a:cubicBezTo>
                    <a:pt x="435" y="2822"/>
                    <a:pt x="668" y="3427"/>
                    <a:pt x="916" y="4017"/>
                  </a:cubicBezTo>
                  <a:cubicBezTo>
                    <a:pt x="1049" y="4341"/>
                    <a:pt x="1326" y="4488"/>
                    <a:pt x="1592" y="4488"/>
                  </a:cubicBezTo>
                  <a:cubicBezTo>
                    <a:pt x="1976" y="4488"/>
                    <a:pt x="2338" y="4182"/>
                    <a:pt x="2219" y="3660"/>
                  </a:cubicBezTo>
                  <a:cubicBezTo>
                    <a:pt x="2095" y="3102"/>
                    <a:pt x="2002" y="2543"/>
                    <a:pt x="1940" y="1969"/>
                  </a:cubicBezTo>
                  <a:cubicBezTo>
                    <a:pt x="1878" y="1427"/>
                    <a:pt x="1940" y="806"/>
                    <a:pt x="1598" y="356"/>
                  </a:cubicBezTo>
                  <a:cubicBezTo>
                    <a:pt x="1435" y="135"/>
                    <a:pt x="1171" y="1"/>
                    <a:pt x="9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2"/>
            <p:cNvSpPr/>
            <p:nvPr/>
          </p:nvSpPr>
          <p:spPr>
            <a:xfrm>
              <a:off x="1653175" y="4003075"/>
              <a:ext cx="97750" cy="46075"/>
            </a:xfrm>
            <a:custGeom>
              <a:avLst/>
              <a:gdLst/>
              <a:ahLst/>
              <a:cxnLst/>
              <a:rect l="l" t="t" r="r" b="b"/>
              <a:pathLst>
                <a:path w="3910" h="1843" extrusionOk="0">
                  <a:moveTo>
                    <a:pt x="2415" y="1"/>
                  </a:moveTo>
                  <a:cubicBezTo>
                    <a:pt x="1595" y="1"/>
                    <a:pt x="607" y="107"/>
                    <a:pt x="218" y="776"/>
                  </a:cubicBezTo>
                  <a:cubicBezTo>
                    <a:pt x="1" y="1179"/>
                    <a:pt x="218" y="1644"/>
                    <a:pt x="637" y="1784"/>
                  </a:cubicBezTo>
                  <a:cubicBezTo>
                    <a:pt x="753" y="1825"/>
                    <a:pt x="865" y="1842"/>
                    <a:pt x="975" y="1842"/>
                  </a:cubicBezTo>
                  <a:cubicBezTo>
                    <a:pt x="1274" y="1842"/>
                    <a:pt x="1556" y="1715"/>
                    <a:pt x="1862" y="1613"/>
                  </a:cubicBezTo>
                  <a:cubicBezTo>
                    <a:pt x="2234" y="1473"/>
                    <a:pt x="2638" y="1380"/>
                    <a:pt x="3041" y="1334"/>
                  </a:cubicBezTo>
                  <a:cubicBezTo>
                    <a:pt x="3863" y="1225"/>
                    <a:pt x="3909" y="62"/>
                    <a:pt x="3041" y="16"/>
                  </a:cubicBezTo>
                  <a:cubicBezTo>
                    <a:pt x="2856" y="9"/>
                    <a:pt x="2642" y="1"/>
                    <a:pt x="24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2"/>
            <p:cNvSpPr/>
            <p:nvPr/>
          </p:nvSpPr>
          <p:spPr>
            <a:xfrm>
              <a:off x="2167100" y="4996500"/>
              <a:ext cx="64200" cy="86200"/>
            </a:xfrm>
            <a:custGeom>
              <a:avLst/>
              <a:gdLst/>
              <a:ahLst/>
              <a:cxnLst/>
              <a:rect l="l" t="t" r="r" b="b"/>
              <a:pathLst>
                <a:path w="2568" h="3448" extrusionOk="0">
                  <a:moveTo>
                    <a:pt x="2066" y="0"/>
                  </a:moveTo>
                  <a:cubicBezTo>
                    <a:pt x="1934" y="0"/>
                    <a:pt x="1801" y="57"/>
                    <a:pt x="1716" y="185"/>
                  </a:cubicBezTo>
                  <a:cubicBezTo>
                    <a:pt x="1235" y="898"/>
                    <a:pt x="723" y="1550"/>
                    <a:pt x="320" y="2294"/>
                  </a:cubicBezTo>
                  <a:cubicBezTo>
                    <a:pt x="1" y="2900"/>
                    <a:pt x="564" y="3448"/>
                    <a:pt x="1069" y="3448"/>
                  </a:cubicBezTo>
                  <a:cubicBezTo>
                    <a:pt x="1301" y="3448"/>
                    <a:pt x="1521" y="3332"/>
                    <a:pt x="1638" y="3054"/>
                  </a:cubicBezTo>
                  <a:cubicBezTo>
                    <a:pt x="1995" y="2232"/>
                    <a:pt x="2212" y="1379"/>
                    <a:pt x="2476" y="510"/>
                  </a:cubicBezTo>
                  <a:cubicBezTo>
                    <a:pt x="2567" y="205"/>
                    <a:pt x="2319" y="0"/>
                    <a:pt x="20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2"/>
            <p:cNvSpPr/>
            <p:nvPr/>
          </p:nvSpPr>
          <p:spPr>
            <a:xfrm>
              <a:off x="2334475" y="4915825"/>
              <a:ext cx="77150" cy="77825"/>
            </a:xfrm>
            <a:custGeom>
              <a:avLst/>
              <a:gdLst/>
              <a:ahLst/>
              <a:cxnLst/>
              <a:rect l="l" t="t" r="r" b="b"/>
              <a:pathLst>
                <a:path w="3086" h="3113" extrusionOk="0">
                  <a:moveTo>
                    <a:pt x="763" y="1"/>
                  </a:moveTo>
                  <a:cubicBezTo>
                    <a:pt x="355" y="1"/>
                    <a:pt x="1" y="437"/>
                    <a:pt x="232" y="899"/>
                  </a:cubicBezTo>
                  <a:cubicBezTo>
                    <a:pt x="604" y="1613"/>
                    <a:pt x="1023" y="2388"/>
                    <a:pt x="1659" y="2900"/>
                  </a:cubicBezTo>
                  <a:cubicBezTo>
                    <a:pt x="1833" y="3030"/>
                    <a:pt x="2031" y="3112"/>
                    <a:pt x="2230" y="3112"/>
                  </a:cubicBezTo>
                  <a:cubicBezTo>
                    <a:pt x="2385" y="3112"/>
                    <a:pt x="2539" y="3062"/>
                    <a:pt x="2682" y="2946"/>
                  </a:cubicBezTo>
                  <a:cubicBezTo>
                    <a:pt x="2977" y="2714"/>
                    <a:pt x="3086" y="2280"/>
                    <a:pt x="2884" y="1954"/>
                  </a:cubicBezTo>
                  <a:cubicBezTo>
                    <a:pt x="2450" y="1256"/>
                    <a:pt x="1783" y="713"/>
                    <a:pt x="1178" y="170"/>
                  </a:cubicBezTo>
                  <a:cubicBezTo>
                    <a:pt x="1048" y="52"/>
                    <a:pt x="902" y="1"/>
                    <a:pt x="7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2"/>
            <p:cNvSpPr/>
            <p:nvPr/>
          </p:nvSpPr>
          <p:spPr>
            <a:xfrm>
              <a:off x="1879400" y="3941050"/>
              <a:ext cx="61650" cy="96550"/>
            </a:xfrm>
            <a:custGeom>
              <a:avLst/>
              <a:gdLst/>
              <a:ahLst/>
              <a:cxnLst/>
              <a:rect l="l" t="t" r="r" b="b"/>
              <a:pathLst>
                <a:path w="2466" h="3862" extrusionOk="0">
                  <a:moveTo>
                    <a:pt x="2006" y="0"/>
                  </a:moveTo>
                  <a:cubicBezTo>
                    <a:pt x="1948" y="0"/>
                    <a:pt x="1890" y="14"/>
                    <a:pt x="1840" y="46"/>
                  </a:cubicBezTo>
                  <a:cubicBezTo>
                    <a:pt x="1374" y="325"/>
                    <a:pt x="1095" y="728"/>
                    <a:pt x="847" y="1209"/>
                  </a:cubicBezTo>
                  <a:cubicBezTo>
                    <a:pt x="552" y="1783"/>
                    <a:pt x="242" y="2404"/>
                    <a:pt x="103" y="3024"/>
                  </a:cubicBezTo>
                  <a:cubicBezTo>
                    <a:pt x="1" y="3503"/>
                    <a:pt x="388" y="3862"/>
                    <a:pt x="775" y="3862"/>
                  </a:cubicBezTo>
                  <a:cubicBezTo>
                    <a:pt x="977" y="3862"/>
                    <a:pt x="1179" y="3764"/>
                    <a:pt x="1312" y="3536"/>
                  </a:cubicBezTo>
                  <a:cubicBezTo>
                    <a:pt x="1886" y="2590"/>
                    <a:pt x="1995" y="1473"/>
                    <a:pt x="2367" y="449"/>
                  </a:cubicBezTo>
                  <a:cubicBezTo>
                    <a:pt x="2466" y="215"/>
                    <a:pt x="2231" y="0"/>
                    <a:pt x="20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2"/>
            <p:cNvSpPr/>
            <p:nvPr/>
          </p:nvSpPr>
          <p:spPr>
            <a:xfrm>
              <a:off x="1607050" y="4130325"/>
              <a:ext cx="113175" cy="54675"/>
            </a:xfrm>
            <a:custGeom>
              <a:avLst/>
              <a:gdLst/>
              <a:ahLst/>
              <a:cxnLst/>
              <a:rect l="l" t="t" r="r" b="b"/>
              <a:pathLst>
                <a:path w="4527" h="2187" extrusionOk="0">
                  <a:moveTo>
                    <a:pt x="985" y="0"/>
                  </a:moveTo>
                  <a:cubicBezTo>
                    <a:pt x="877" y="0"/>
                    <a:pt x="766" y="14"/>
                    <a:pt x="652" y="44"/>
                  </a:cubicBezTo>
                  <a:cubicBezTo>
                    <a:pt x="217" y="183"/>
                    <a:pt x="0" y="695"/>
                    <a:pt x="233" y="1098"/>
                  </a:cubicBezTo>
                  <a:cubicBezTo>
                    <a:pt x="559" y="1657"/>
                    <a:pt x="1226" y="1796"/>
                    <a:pt x="1830" y="1920"/>
                  </a:cubicBezTo>
                  <a:cubicBezTo>
                    <a:pt x="2451" y="2060"/>
                    <a:pt x="3071" y="2138"/>
                    <a:pt x="3692" y="2184"/>
                  </a:cubicBezTo>
                  <a:cubicBezTo>
                    <a:pt x="3711" y="2186"/>
                    <a:pt x="3730" y="2187"/>
                    <a:pt x="3748" y="2187"/>
                  </a:cubicBezTo>
                  <a:cubicBezTo>
                    <a:pt x="4427" y="2187"/>
                    <a:pt x="4526" y="1109"/>
                    <a:pt x="3862" y="928"/>
                  </a:cubicBezTo>
                  <a:cubicBezTo>
                    <a:pt x="3319" y="788"/>
                    <a:pt x="2777" y="618"/>
                    <a:pt x="2249" y="400"/>
                  </a:cubicBezTo>
                  <a:cubicBezTo>
                    <a:pt x="1824" y="226"/>
                    <a:pt x="1430" y="0"/>
                    <a:pt x="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2"/>
            <p:cNvSpPr/>
            <p:nvPr/>
          </p:nvSpPr>
          <p:spPr>
            <a:xfrm>
              <a:off x="1435825" y="4227650"/>
              <a:ext cx="69600" cy="99025"/>
            </a:xfrm>
            <a:custGeom>
              <a:avLst/>
              <a:gdLst/>
              <a:ahLst/>
              <a:cxnLst/>
              <a:rect l="l" t="t" r="r" b="b"/>
              <a:pathLst>
                <a:path w="2784" h="3961" extrusionOk="0">
                  <a:moveTo>
                    <a:pt x="2119" y="0"/>
                  </a:moveTo>
                  <a:cubicBezTo>
                    <a:pt x="1943" y="0"/>
                    <a:pt x="1766" y="79"/>
                    <a:pt x="1654" y="261"/>
                  </a:cubicBezTo>
                  <a:cubicBezTo>
                    <a:pt x="1111" y="1145"/>
                    <a:pt x="568" y="2044"/>
                    <a:pt x="196" y="3021"/>
                  </a:cubicBezTo>
                  <a:cubicBezTo>
                    <a:pt x="1" y="3545"/>
                    <a:pt x="499" y="3960"/>
                    <a:pt x="971" y="3960"/>
                  </a:cubicBezTo>
                  <a:cubicBezTo>
                    <a:pt x="1211" y="3960"/>
                    <a:pt x="1445" y="3852"/>
                    <a:pt x="1576" y="3595"/>
                  </a:cubicBezTo>
                  <a:cubicBezTo>
                    <a:pt x="2057" y="2680"/>
                    <a:pt x="2352" y="1672"/>
                    <a:pt x="2662" y="680"/>
                  </a:cubicBezTo>
                  <a:cubicBezTo>
                    <a:pt x="2784" y="283"/>
                    <a:pt x="2453" y="0"/>
                    <a:pt x="2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8" name="Google Shape;5528;p32"/>
          <p:cNvGrpSpPr/>
          <p:nvPr/>
        </p:nvGrpSpPr>
        <p:grpSpPr>
          <a:xfrm rot="-1253883">
            <a:off x="7398225" y="4293818"/>
            <a:ext cx="2470656" cy="1442249"/>
            <a:chOff x="2740800" y="4354100"/>
            <a:chExt cx="2470700" cy="1442275"/>
          </a:xfrm>
        </p:grpSpPr>
        <p:sp>
          <p:nvSpPr>
            <p:cNvPr id="5529" name="Google Shape;5529;p32"/>
            <p:cNvSpPr/>
            <p:nvPr/>
          </p:nvSpPr>
          <p:spPr>
            <a:xfrm>
              <a:off x="2740800" y="4354100"/>
              <a:ext cx="2470700" cy="1372500"/>
            </a:xfrm>
            <a:custGeom>
              <a:avLst/>
              <a:gdLst/>
              <a:ahLst/>
              <a:cxnLst/>
              <a:rect l="l" t="t" r="r" b="b"/>
              <a:pathLst>
                <a:path w="98828" h="54900" extrusionOk="0">
                  <a:moveTo>
                    <a:pt x="58593" y="0"/>
                  </a:moveTo>
                  <a:cubicBezTo>
                    <a:pt x="58368" y="0"/>
                    <a:pt x="58147" y="4"/>
                    <a:pt x="57929" y="11"/>
                  </a:cubicBezTo>
                  <a:lnTo>
                    <a:pt x="56285" y="57"/>
                  </a:lnTo>
                  <a:cubicBezTo>
                    <a:pt x="50143" y="243"/>
                    <a:pt x="43784" y="414"/>
                    <a:pt x="37906" y="2198"/>
                  </a:cubicBezTo>
                  <a:cubicBezTo>
                    <a:pt x="33579" y="3516"/>
                    <a:pt x="28026" y="5548"/>
                    <a:pt x="23358" y="9689"/>
                  </a:cubicBezTo>
                  <a:lnTo>
                    <a:pt x="22706" y="10278"/>
                  </a:lnTo>
                  <a:cubicBezTo>
                    <a:pt x="20023" y="12651"/>
                    <a:pt x="17262" y="15117"/>
                    <a:pt x="14393" y="17242"/>
                  </a:cubicBezTo>
                  <a:cubicBezTo>
                    <a:pt x="13897" y="17614"/>
                    <a:pt x="13401" y="17971"/>
                    <a:pt x="12904" y="18328"/>
                  </a:cubicBezTo>
                  <a:cubicBezTo>
                    <a:pt x="11167" y="19553"/>
                    <a:pt x="9384" y="20825"/>
                    <a:pt x="7972" y="22469"/>
                  </a:cubicBezTo>
                  <a:cubicBezTo>
                    <a:pt x="512" y="31092"/>
                    <a:pt x="0" y="45423"/>
                    <a:pt x="31" y="49626"/>
                  </a:cubicBezTo>
                  <a:lnTo>
                    <a:pt x="683" y="49610"/>
                  </a:lnTo>
                  <a:cubicBezTo>
                    <a:pt x="667" y="45485"/>
                    <a:pt x="1148" y="31340"/>
                    <a:pt x="8453" y="22903"/>
                  </a:cubicBezTo>
                  <a:cubicBezTo>
                    <a:pt x="9833" y="21305"/>
                    <a:pt x="11586" y="20065"/>
                    <a:pt x="13277" y="18855"/>
                  </a:cubicBezTo>
                  <a:cubicBezTo>
                    <a:pt x="13788" y="18498"/>
                    <a:pt x="14285" y="18141"/>
                    <a:pt x="14781" y="17769"/>
                  </a:cubicBezTo>
                  <a:cubicBezTo>
                    <a:pt x="17666" y="15629"/>
                    <a:pt x="20457" y="13163"/>
                    <a:pt x="23141" y="10759"/>
                  </a:cubicBezTo>
                  <a:lnTo>
                    <a:pt x="23792" y="10185"/>
                  </a:lnTo>
                  <a:cubicBezTo>
                    <a:pt x="28367" y="6122"/>
                    <a:pt x="33842" y="4121"/>
                    <a:pt x="38092" y="2834"/>
                  </a:cubicBezTo>
                  <a:cubicBezTo>
                    <a:pt x="43892" y="1065"/>
                    <a:pt x="50205" y="895"/>
                    <a:pt x="56300" y="709"/>
                  </a:cubicBezTo>
                  <a:lnTo>
                    <a:pt x="57944" y="662"/>
                  </a:lnTo>
                  <a:cubicBezTo>
                    <a:pt x="58149" y="656"/>
                    <a:pt x="58356" y="653"/>
                    <a:pt x="58566" y="653"/>
                  </a:cubicBezTo>
                  <a:cubicBezTo>
                    <a:pt x="65133" y="653"/>
                    <a:pt x="74395" y="3671"/>
                    <a:pt x="79564" y="7564"/>
                  </a:cubicBezTo>
                  <a:cubicBezTo>
                    <a:pt x="80929" y="8603"/>
                    <a:pt x="82248" y="10045"/>
                    <a:pt x="83535" y="11426"/>
                  </a:cubicBezTo>
                  <a:cubicBezTo>
                    <a:pt x="84093" y="12031"/>
                    <a:pt x="84636" y="12636"/>
                    <a:pt x="85163" y="13163"/>
                  </a:cubicBezTo>
                  <a:cubicBezTo>
                    <a:pt x="87149" y="15195"/>
                    <a:pt x="88777" y="17506"/>
                    <a:pt x="90018" y="20034"/>
                  </a:cubicBezTo>
                  <a:cubicBezTo>
                    <a:pt x="91305" y="22701"/>
                    <a:pt x="92220" y="25602"/>
                    <a:pt x="93089" y="28409"/>
                  </a:cubicBezTo>
                  <a:cubicBezTo>
                    <a:pt x="93725" y="30425"/>
                    <a:pt x="94376" y="32503"/>
                    <a:pt x="95167" y="34489"/>
                  </a:cubicBezTo>
                  <a:cubicBezTo>
                    <a:pt x="96672" y="38304"/>
                    <a:pt x="97819" y="43314"/>
                    <a:pt x="98129" y="47563"/>
                  </a:cubicBezTo>
                  <a:cubicBezTo>
                    <a:pt x="98160" y="48090"/>
                    <a:pt x="98036" y="49130"/>
                    <a:pt x="97897" y="50215"/>
                  </a:cubicBezTo>
                  <a:cubicBezTo>
                    <a:pt x="97556" y="52852"/>
                    <a:pt x="97385" y="54465"/>
                    <a:pt x="98021" y="54899"/>
                  </a:cubicBezTo>
                  <a:lnTo>
                    <a:pt x="98393" y="54372"/>
                  </a:lnTo>
                  <a:cubicBezTo>
                    <a:pt x="98052" y="54077"/>
                    <a:pt x="98362" y="51627"/>
                    <a:pt x="98533" y="50308"/>
                  </a:cubicBezTo>
                  <a:cubicBezTo>
                    <a:pt x="98688" y="49176"/>
                    <a:pt x="98827" y="48106"/>
                    <a:pt x="98781" y="47517"/>
                  </a:cubicBezTo>
                  <a:cubicBezTo>
                    <a:pt x="98455" y="43205"/>
                    <a:pt x="97307" y="38118"/>
                    <a:pt x="95772" y="34240"/>
                  </a:cubicBezTo>
                  <a:cubicBezTo>
                    <a:pt x="94981" y="32286"/>
                    <a:pt x="94345" y="30208"/>
                    <a:pt x="93725" y="28207"/>
                  </a:cubicBezTo>
                  <a:cubicBezTo>
                    <a:pt x="92825" y="25384"/>
                    <a:pt x="91910" y="22453"/>
                    <a:pt x="90607" y="19754"/>
                  </a:cubicBezTo>
                  <a:cubicBezTo>
                    <a:pt x="89336" y="17164"/>
                    <a:pt x="87661" y="14791"/>
                    <a:pt x="85629" y="12713"/>
                  </a:cubicBezTo>
                  <a:cubicBezTo>
                    <a:pt x="85101" y="12170"/>
                    <a:pt x="84559" y="11596"/>
                    <a:pt x="84016" y="10992"/>
                  </a:cubicBezTo>
                  <a:cubicBezTo>
                    <a:pt x="82713" y="9580"/>
                    <a:pt x="81379" y="8107"/>
                    <a:pt x="79952" y="7037"/>
                  </a:cubicBezTo>
                  <a:cubicBezTo>
                    <a:pt x="74700" y="3090"/>
                    <a:pt x="65282" y="0"/>
                    <a:pt x="58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2"/>
            <p:cNvSpPr/>
            <p:nvPr/>
          </p:nvSpPr>
          <p:spPr>
            <a:xfrm>
              <a:off x="3508525" y="5182175"/>
              <a:ext cx="996500" cy="477350"/>
            </a:xfrm>
            <a:custGeom>
              <a:avLst/>
              <a:gdLst/>
              <a:ahLst/>
              <a:cxnLst/>
              <a:rect l="l" t="t" r="r" b="b"/>
              <a:pathLst>
                <a:path w="39860" h="19094" extrusionOk="0">
                  <a:moveTo>
                    <a:pt x="23290" y="1"/>
                  </a:moveTo>
                  <a:cubicBezTo>
                    <a:pt x="22261" y="1"/>
                    <a:pt x="21172" y="101"/>
                    <a:pt x="20008" y="295"/>
                  </a:cubicBezTo>
                  <a:cubicBezTo>
                    <a:pt x="19294" y="419"/>
                    <a:pt x="18503" y="528"/>
                    <a:pt x="17681" y="652"/>
                  </a:cubicBezTo>
                  <a:cubicBezTo>
                    <a:pt x="13819" y="1210"/>
                    <a:pt x="8996" y="1908"/>
                    <a:pt x="6065" y="4142"/>
                  </a:cubicBezTo>
                  <a:cubicBezTo>
                    <a:pt x="2373" y="6949"/>
                    <a:pt x="109" y="11617"/>
                    <a:pt x="0" y="16627"/>
                  </a:cubicBezTo>
                  <a:lnTo>
                    <a:pt x="652" y="16643"/>
                  </a:lnTo>
                  <a:cubicBezTo>
                    <a:pt x="760" y="11819"/>
                    <a:pt x="2932" y="7352"/>
                    <a:pt x="6452" y="4669"/>
                  </a:cubicBezTo>
                  <a:cubicBezTo>
                    <a:pt x="9260" y="2529"/>
                    <a:pt x="13990" y="1846"/>
                    <a:pt x="17774" y="1304"/>
                  </a:cubicBezTo>
                  <a:cubicBezTo>
                    <a:pt x="18596" y="1179"/>
                    <a:pt x="19387" y="1071"/>
                    <a:pt x="20116" y="947"/>
                  </a:cubicBezTo>
                  <a:cubicBezTo>
                    <a:pt x="21226" y="762"/>
                    <a:pt x="22266" y="667"/>
                    <a:pt x="23248" y="667"/>
                  </a:cubicBezTo>
                  <a:cubicBezTo>
                    <a:pt x="27206" y="667"/>
                    <a:pt x="30233" y="2207"/>
                    <a:pt x="33191" y="5600"/>
                  </a:cubicBezTo>
                  <a:cubicBezTo>
                    <a:pt x="35967" y="8810"/>
                    <a:pt x="38231" y="13851"/>
                    <a:pt x="39224" y="19093"/>
                  </a:cubicBezTo>
                  <a:lnTo>
                    <a:pt x="39860" y="18984"/>
                  </a:lnTo>
                  <a:cubicBezTo>
                    <a:pt x="38852" y="13618"/>
                    <a:pt x="36541" y="8469"/>
                    <a:pt x="33687" y="5181"/>
                  </a:cubicBezTo>
                  <a:cubicBezTo>
                    <a:pt x="30582" y="1616"/>
                    <a:pt x="27427" y="1"/>
                    <a:pt x="232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2"/>
            <p:cNvSpPr/>
            <p:nvPr/>
          </p:nvSpPr>
          <p:spPr>
            <a:xfrm>
              <a:off x="3408475" y="5054600"/>
              <a:ext cx="1184200" cy="609950"/>
            </a:xfrm>
            <a:custGeom>
              <a:avLst/>
              <a:gdLst/>
              <a:ahLst/>
              <a:cxnLst/>
              <a:rect l="l" t="t" r="r" b="b"/>
              <a:pathLst>
                <a:path w="47368" h="24398" extrusionOk="0">
                  <a:moveTo>
                    <a:pt x="26570" y="1"/>
                  </a:moveTo>
                  <a:cubicBezTo>
                    <a:pt x="24493" y="1"/>
                    <a:pt x="22229" y="376"/>
                    <a:pt x="19915" y="1133"/>
                  </a:cubicBezTo>
                  <a:cubicBezTo>
                    <a:pt x="19388" y="1319"/>
                    <a:pt x="18860" y="1490"/>
                    <a:pt x="18318" y="1661"/>
                  </a:cubicBezTo>
                  <a:cubicBezTo>
                    <a:pt x="13618" y="3150"/>
                    <a:pt x="8764" y="4700"/>
                    <a:pt x="5925" y="8935"/>
                  </a:cubicBezTo>
                  <a:lnTo>
                    <a:pt x="5600" y="9415"/>
                  </a:lnTo>
                  <a:cubicBezTo>
                    <a:pt x="2994" y="13293"/>
                    <a:pt x="32" y="17682"/>
                    <a:pt x="1" y="22474"/>
                  </a:cubicBezTo>
                  <a:lnTo>
                    <a:pt x="652" y="22490"/>
                  </a:lnTo>
                  <a:cubicBezTo>
                    <a:pt x="683" y="17884"/>
                    <a:pt x="3584" y="13587"/>
                    <a:pt x="6127" y="9788"/>
                  </a:cubicBezTo>
                  <a:lnTo>
                    <a:pt x="6468" y="9291"/>
                  </a:lnTo>
                  <a:cubicBezTo>
                    <a:pt x="9167" y="5259"/>
                    <a:pt x="13928" y="3739"/>
                    <a:pt x="18519" y="2281"/>
                  </a:cubicBezTo>
                  <a:cubicBezTo>
                    <a:pt x="19047" y="2110"/>
                    <a:pt x="19589" y="1940"/>
                    <a:pt x="20117" y="1769"/>
                  </a:cubicBezTo>
                  <a:cubicBezTo>
                    <a:pt x="22378" y="1022"/>
                    <a:pt x="24586" y="652"/>
                    <a:pt x="26600" y="652"/>
                  </a:cubicBezTo>
                  <a:cubicBezTo>
                    <a:pt x="29060" y="652"/>
                    <a:pt x="31230" y="1205"/>
                    <a:pt x="32850" y="2296"/>
                  </a:cubicBezTo>
                  <a:cubicBezTo>
                    <a:pt x="37472" y="5414"/>
                    <a:pt x="40760" y="10470"/>
                    <a:pt x="42699" y="14161"/>
                  </a:cubicBezTo>
                  <a:cubicBezTo>
                    <a:pt x="43040" y="14813"/>
                    <a:pt x="43428" y="15464"/>
                    <a:pt x="43784" y="16100"/>
                  </a:cubicBezTo>
                  <a:cubicBezTo>
                    <a:pt x="44405" y="17170"/>
                    <a:pt x="45056" y="18271"/>
                    <a:pt x="45506" y="19342"/>
                  </a:cubicBezTo>
                  <a:cubicBezTo>
                    <a:pt x="45801" y="20055"/>
                    <a:pt x="45956" y="20923"/>
                    <a:pt x="46095" y="21777"/>
                  </a:cubicBezTo>
                  <a:cubicBezTo>
                    <a:pt x="46250" y="22707"/>
                    <a:pt x="46406" y="23653"/>
                    <a:pt x="46778" y="24398"/>
                  </a:cubicBezTo>
                  <a:lnTo>
                    <a:pt x="47367" y="24118"/>
                  </a:lnTo>
                  <a:cubicBezTo>
                    <a:pt x="47041" y="23452"/>
                    <a:pt x="46902" y="22583"/>
                    <a:pt x="46747" y="21668"/>
                  </a:cubicBezTo>
                  <a:cubicBezTo>
                    <a:pt x="46592" y="20784"/>
                    <a:pt x="46437" y="19869"/>
                    <a:pt x="46111" y="19093"/>
                  </a:cubicBezTo>
                  <a:cubicBezTo>
                    <a:pt x="45646" y="17977"/>
                    <a:pt x="44979" y="16860"/>
                    <a:pt x="44358" y="15774"/>
                  </a:cubicBezTo>
                  <a:cubicBezTo>
                    <a:pt x="43986" y="15138"/>
                    <a:pt x="43614" y="14487"/>
                    <a:pt x="43288" y="13867"/>
                  </a:cubicBezTo>
                  <a:cubicBezTo>
                    <a:pt x="41303" y="10098"/>
                    <a:pt x="37953" y="4949"/>
                    <a:pt x="33222" y="1754"/>
                  </a:cubicBezTo>
                  <a:cubicBezTo>
                    <a:pt x="31480" y="589"/>
                    <a:pt x="29172" y="1"/>
                    <a:pt x="26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2"/>
            <p:cNvSpPr/>
            <p:nvPr/>
          </p:nvSpPr>
          <p:spPr>
            <a:xfrm>
              <a:off x="3301850" y="4961075"/>
              <a:ext cx="1392800" cy="759325"/>
            </a:xfrm>
            <a:custGeom>
              <a:avLst/>
              <a:gdLst/>
              <a:ahLst/>
              <a:cxnLst/>
              <a:rect l="l" t="t" r="r" b="b"/>
              <a:pathLst>
                <a:path w="55712" h="30373" extrusionOk="0">
                  <a:moveTo>
                    <a:pt x="32287" y="0"/>
                  </a:moveTo>
                  <a:cubicBezTo>
                    <a:pt x="28993" y="0"/>
                    <a:pt x="25453" y="546"/>
                    <a:pt x="22707" y="1354"/>
                  </a:cubicBezTo>
                  <a:cubicBezTo>
                    <a:pt x="16177" y="3277"/>
                    <a:pt x="9415" y="5619"/>
                    <a:pt x="4917" y="11218"/>
                  </a:cubicBezTo>
                  <a:cubicBezTo>
                    <a:pt x="3320" y="13203"/>
                    <a:pt x="2498" y="15591"/>
                    <a:pt x="1800" y="17871"/>
                  </a:cubicBezTo>
                  <a:cubicBezTo>
                    <a:pt x="1117" y="20043"/>
                    <a:pt x="1" y="24106"/>
                    <a:pt x="47" y="26975"/>
                  </a:cubicBezTo>
                  <a:lnTo>
                    <a:pt x="699" y="26960"/>
                  </a:lnTo>
                  <a:cubicBezTo>
                    <a:pt x="652" y="24199"/>
                    <a:pt x="1753" y="20198"/>
                    <a:pt x="2420" y="18057"/>
                  </a:cubicBezTo>
                  <a:cubicBezTo>
                    <a:pt x="3103" y="15840"/>
                    <a:pt x="3909" y="13529"/>
                    <a:pt x="5429" y="11636"/>
                  </a:cubicBezTo>
                  <a:cubicBezTo>
                    <a:pt x="9818" y="6162"/>
                    <a:pt x="16193" y="3944"/>
                    <a:pt x="22893" y="1974"/>
                  </a:cubicBezTo>
                  <a:cubicBezTo>
                    <a:pt x="25589" y="1181"/>
                    <a:pt x="29070" y="646"/>
                    <a:pt x="32298" y="646"/>
                  </a:cubicBezTo>
                  <a:cubicBezTo>
                    <a:pt x="34436" y="646"/>
                    <a:pt x="36463" y="881"/>
                    <a:pt x="38077" y="1431"/>
                  </a:cubicBezTo>
                  <a:cubicBezTo>
                    <a:pt x="42171" y="2843"/>
                    <a:pt x="46483" y="7495"/>
                    <a:pt x="51229" y="15669"/>
                  </a:cubicBezTo>
                  <a:cubicBezTo>
                    <a:pt x="52454" y="17763"/>
                    <a:pt x="52857" y="19857"/>
                    <a:pt x="53292" y="22090"/>
                  </a:cubicBezTo>
                  <a:cubicBezTo>
                    <a:pt x="53493" y="23098"/>
                    <a:pt x="53695" y="24168"/>
                    <a:pt x="53990" y="25238"/>
                  </a:cubicBezTo>
                  <a:cubicBezTo>
                    <a:pt x="54098" y="25642"/>
                    <a:pt x="54253" y="26433"/>
                    <a:pt x="54424" y="27255"/>
                  </a:cubicBezTo>
                  <a:cubicBezTo>
                    <a:pt x="54920" y="29705"/>
                    <a:pt x="55044" y="30201"/>
                    <a:pt x="55246" y="30372"/>
                  </a:cubicBezTo>
                  <a:lnTo>
                    <a:pt x="55711" y="29922"/>
                  </a:lnTo>
                  <a:cubicBezTo>
                    <a:pt x="55587" y="29705"/>
                    <a:pt x="55277" y="28154"/>
                    <a:pt x="55060" y="27131"/>
                  </a:cubicBezTo>
                  <a:cubicBezTo>
                    <a:pt x="54889" y="26293"/>
                    <a:pt x="54734" y="25487"/>
                    <a:pt x="54625" y="25068"/>
                  </a:cubicBezTo>
                  <a:cubicBezTo>
                    <a:pt x="54331" y="24013"/>
                    <a:pt x="54129" y="22974"/>
                    <a:pt x="53928" y="21950"/>
                  </a:cubicBezTo>
                  <a:cubicBezTo>
                    <a:pt x="53493" y="19670"/>
                    <a:pt x="53074" y="17515"/>
                    <a:pt x="51803" y="15343"/>
                  </a:cubicBezTo>
                  <a:cubicBezTo>
                    <a:pt x="46964" y="7030"/>
                    <a:pt x="42543" y="2284"/>
                    <a:pt x="38278" y="826"/>
                  </a:cubicBezTo>
                  <a:cubicBezTo>
                    <a:pt x="36602" y="247"/>
                    <a:pt x="34500" y="0"/>
                    <a:pt x="32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2"/>
            <p:cNvSpPr/>
            <p:nvPr/>
          </p:nvSpPr>
          <p:spPr>
            <a:xfrm>
              <a:off x="3186700" y="4814650"/>
              <a:ext cx="1587050" cy="892950"/>
            </a:xfrm>
            <a:custGeom>
              <a:avLst/>
              <a:gdLst/>
              <a:ahLst/>
              <a:cxnLst/>
              <a:rect l="l" t="t" r="r" b="b"/>
              <a:pathLst>
                <a:path w="63482" h="35718" extrusionOk="0">
                  <a:moveTo>
                    <a:pt x="40357" y="1"/>
                  </a:moveTo>
                  <a:cubicBezTo>
                    <a:pt x="35035" y="1"/>
                    <a:pt x="28947" y="2413"/>
                    <a:pt x="24195" y="4295"/>
                  </a:cubicBezTo>
                  <a:cubicBezTo>
                    <a:pt x="23683" y="4496"/>
                    <a:pt x="23172" y="4698"/>
                    <a:pt x="22691" y="4884"/>
                  </a:cubicBezTo>
                  <a:cubicBezTo>
                    <a:pt x="22195" y="5086"/>
                    <a:pt x="21667" y="5287"/>
                    <a:pt x="21124" y="5489"/>
                  </a:cubicBezTo>
                  <a:cubicBezTo>
                    <a:pt x="15851" y="7505"/>
                    <a:pt x="8655" y="10250"/>
                    <a:pt x="6096" y="15120"/>
                  </a:cubicBezTo>
                  <a:cubicBezTo>
                    <a:pt x="3645" y="19804"/>
                    <a:pt x="698" y="27559"/>
                    <a:pt x="0" y="33515"/>
                  </a:cubicBezTo>
                  <a:lnTo>
                    <a:pt x="652" y="33592"/>
                  </a:lnTo>
                  <a:cubicBezTo>
                    <a:pt x="1334" y="27714"/>
                    <a:pt x="4250" y="20053"/>
                    <a:pt x="6669" y="15431"/>
                  </a:cubicBezTo>
                  <a:cubicBezTo>
                    <a:pt x="9120" y="10778"/>
                    <a:pt x="16192" y="8079"/>
                    <a:pt x="21357" y="6109"/>
                  </a:cubicBezTo>
                  <a:cubicBezTo>
                    <a:pt x="21900" y="5892"/>
                    <a:pt x="22427" y="5691"/>
                    <a:pt x="22924" y="5505"/>
                  </a:cubicBezTo>
                  <a:cubicBezTo>
                    <a:pt x="23404" y="5303"/>
                    <a:pt x="23916" y="5101"/>
                    <a:pt x="24443" y="4900"/>
                  </a:cubicBezTo>
                  <a:cubicBezTo>
                    <a:pt x="29139" y="3043"/>
                    <a:pt x="35177" y="649"/>
                    <a:pt x="40369" y="649"/>
                  </a:cubicBezTo>
                  <a:cubicBezTo>
                    <a:pt x="41899" y="649"/>
                    <a:pt x="43356" y="857"/>
                    <a:pt x="44683" y="1348"/>
                  </a:cubicBezTo>
                  <a:cubicBezTo>
                    <a:pt x="51880" y="4016"/>
                    <a:pt x="56921" y="10266"/>
                    <a:pt x="59635" y="19959"/>
                  </a:cubicBezTo>
                  <a:cubicBezTo>
                    <a:pt x="60410" y="22689"/>
                    <a:pt x="60938" y="25729"/>
                    <a:pt x="61449" y="28645"/>
                  </a:cubicBezTo>
                  <a:cubicBezTo>
                    <a:pt x="61884" y="31157"/>
                    <a:pt x="62302" y="33515"/>
                    <a:pt x="62845" y="35717"/>
                  </a:cubicBezTo>
                  <a:lnTo>
                    <a:pt x="63481" y="35562"/>
                  </a:lnTo>
                  <a:cubicBezTo>
                    <a:pt x="62938" y="33375"/>
                    <a:pt x="62519" y="31033"/>
                    <a:pt x="62085" y="28536"/>
                  </a:cubicBezTo>
                  <a:cubicBezTo>
                    <a:pt x="61573" y="25589"/>
                    <a:pt x="61046" y="22550"/>
                    <a:pt x="60271" y="19773"/>
                  </a:cubicBezTo>
                  <a:cubicBezTo>
                    <a:pt x="57494" y="9878"/>
                    <a:pt x="52314" y="3473"/>
                    <a:pt x="44916" y="743"/>
                  </a:cubicBezTo>
                  <a:cubicBezTo>
                    <a:pt x="43505" y="221"/>
                    <a:pt x="41966" y="1"/>
                    <a:pt x="40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3047500" y="4729425"/>
              <a:ext cx="1796800" cy="1018100"/>
            </a:xfrm>
            <a:custGeom>
              <a:avLst/>
              <a:gdLst/>
              <a:ahLst/>
              <a:cxnLst/>
              <a:rect l="l" t="t" r="r" b="b"/>
              <a:pathLst>
                <a:path w="71872" h="40724" extrusionOk="0">
                  <a:moveTo>
                    <a:pt x="46449" y="1"/>
                  </a:moveTo>
                  <a:cubicBezTo>
                    <a:pt x="43106" y="1"/>
                    <a:pt x="39833" y="707"/>
                    <a:pt x="36650" y="1391"/>
                  </a:cubicBezTo>
                  <a:lnTo>
                    <a:pt x="35424" y="1640"/>
                  </a:lnTo>
                  <a:cubicBezTo>
                    <a:pt x="27359" y="3346"/>
                    <a:pt x="16301" y="5672"/>
                    <a:pt x="9523" y="12915"/>
                  </a:cubicBezTo>
                  <a:cubicBezTo>
                    <a:pt x="9167" y="13303"/>
                    <a:pt x="8779" y="13690"/>
                    <a:pt x="8376" y="14094"/>
                  </a:cubicBezTo>
                  <a:cubicBezTo>
                    <a:pt x="7073" y="15412"/>
                    <a:pt x="5723" y="16761"/>
                    <a:pt x="4932" y="18312"/>
                  </a:cubicBezTo>
                  <a:cubicBezTo>
                    <a:pt x="4421" y="19320"/>
                    <a:pt x="4219" y="20499"/>
                    <a:pt x="4017" y="21631"/>
                  </a:cubicBezTo>
                  <a:cubicBezTo>
                    <a:pt x="3893" y="22407"/>
                    <a:pt x="3754" y="23151"/>
                    <a:pt x="3537" y="23834"/>
                  </a:cubicBezTo>
                  <a:cubicBezTo>
                    <a:pt x="3257" y="24749"/>
                    <a:pt x="2901" y="25710"/>
                    <a:pt x="2528" y="26750"/>
                  </a:cubicBezTo>
                  <a:cubicBezTo>
                    <a:pt x="1350" y="30069"/>
                    <a:pt x="0" y="33853"/>
                    <a:pt x="47" y="37001"/>
                  </a:cubicBezTo>
                  <a:lnTo>
                    <a:pt x="698" y="37001"/>
                  </a:lnTo>
                  <a:cubicBezTo>
                    <a:pt x="652" y="33962"/>
                    <a:pt x="1970" y="30239"/>
                    <a:pt x="3149" y="26967"/>
                  </a:cubicBezTo>
                  <a:cubicBezTo>
                    <a:pt x="3521" y="25928"/>
                    <a:pt x="3862" y="24950"/>
                    <a:pt x="4157" y="24035"/>
                  </a:cubicBezTo>
                  <a:cubicBezTo>
                    <a:pt x="4390" y="23306"/>
                    <a:pt x="4529" y="22515"/>
                    <a:pt x="4669" y="21740"/>
                  </a:cubicBezTo>
                  <a:cubicBezTo>
                    <a:pt x="4855" y="20654"/>
                    <a:pt x="5041" y="19538"/>
                    <a:pt x="5522" y="18607"/>
                  </a:cubicBezTo>
                  <a:cubicBezTo>
                    <a:pt x="6251" y="17149"/>
                    <a:pt x="7569" y="15831"/>
                    <a:pt x="8841" y="14559"/>
                  </a:cubicBezTo>
                  <a:cubicBezTo>
                    <a:pt x="9244" y="14140"/>
                    <a:pt x="9647" y="13753"/>
                    <a:pt x="10004" y="13365"/>
                  </a:cubicBezTo>
                  <a:cubicBezTo>
                    <a:pt x="16627" y="6277"/>
                    <a:pt x="27576" y="3966"/>
                    <a:pt x="35564" y="2291"/>
                  </a:cubicBezTo>
                  <a:lnTo>
                    <a:pt x="36789" y="2027"/>
                  </a:lnTo>
                  <a:cubicBezTo>
                    <a:pt x="39932" y="1357"/>
                    <a:pt x="43176" y="652"/>
                    <a:pt x="46444" y="652"/>
                  </a:cubicBezTo>
                  <a:cubicBezTo>
                    <a:pt x="47030" y="652"/>
                    <a:pt x="47617" y="675"/>
                    <a:pt x="48204" y="724"/>
                  </a:cubicBezTo>
                  <a:cubicBezTo>
                    <a:pt x="51554" y="1004"/>
                    <a:pt x="53369" y="2493"/>
                    <a:pt x="55897" y="4555"/>
                  </a:cubicBezTo>
                  <a:lnTo>
                    <a:pt x="56021" y="4648"/>
                  </a:lnTo>
                  <a:cubicBezTo>
                    <a:pt x="58642" y="6789"/>
                    <a:pt x="61000" y="8805"/>
                    <a:pt x="63202" y="11581"/>
                  </a:cubicBezTo>
                  <a:cubicBezTo>
                    <a:pt x="65327" y="14264"/>
                    <a:pt x="66319" y="17289"/>
                    <a:pt x="67359" y="20468"/>
                  </a:cubicBezTo>
                  <a:lnTo>
                    <a:pt x="67684" y="21476"/>
                  </a:lnTo>
                  <a:cubicBezTo>
                    <a:pt x="69763" y="27758"/>
                    <a:pt x="70445" y="33760"/>
                    <a:pt x="71158" y="40119"/>
                  </a:cubicBezTo>
                  <a:lnTo>
                    <a:pt x="71220" y="40724"/>
                  </a:lnTo>
                  <a:lnTo>
                    <a:pt x="71872" y="40646"/>
                  </a:lnTo>
                  <a:lnTo>
                    <a:pt x="71810" y="40041"/>
                  </a:lnTo>
                  <a:cubicBezTo>
                    <a:pt x="71081" y="33651"/>
                    <a:pt x="70398" y="27618"/>
                    <a:pt x="68305" y="21275"/>
                  </a:cubicBezTo>
                  <a:lnTo>
                    <a:pt x="67979" y="20267"/>
                  </a:lnTo>
                  <a:cubicBezTo>
                    <a:pt x="66924" y="17025"/>
                    <a:pt x="65916" y="13954"/>
                    <a:pt x="63714" y="11178"/>
                  </a:cubicBezTo>
                  <a:cubicBezTo>
                    <a:pt x="61480" y="8340"/>
                    <a:pt x="59092" y="6308"/>
                    <a:pt x="56424" y="4137"/>
                  </a:cubicBezTo>
                  <a:lnTo>
                    <a:pt x="56316" y="4044"/>
                  </a:lnTo>
                  <a:cubicBezTo>
                    <a:pt x="53695" y="1919"/>
                    <a:pt x="51802" y="368"/>
                    <a:pt x="48251" y="73"/>
                  </a:cubicBezTo>
                  <a:cubicBezTo>
                    <a:pt x="47648" y="24"/>
                    <a:pt x="47047" y="1"/>
                    <a:pt x="46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2911025" y="4612125"/>
              <a:ext cx="2070550" cy="1152475"/>
            </a:xfrm>
            <a:custGeom>
              <a:avLst/>
              <a:gdLst/>
              <a:ahLst/>
              <a:cxnLst/>
              <a:rect l="l" t="t" r="r" b="b"/>
              <a:pathLst>
                <a:path w="82822" h="46099" extrusionOk="0">
                  <a:moveTo>
                    <a:pt x="44899" y="0"/>
                  </a:moveTo>
                  <a:cubicBezTo>
                    <a:pt x="40706" y="0"/>
                    <a:pt x="36590" y="726"/>
                    <a:pt x="32244" y="2175"/>
                  </a:cubicBezTo>
                  <a:cubicBezTo>
                    <a:pt x="24428" y="4796"/>
                    <a:pt x="16099" y="9713"/>
                    <a:pt x="8778" y="16056"/>
                  </a:cubicBezTo>
                  <a:cubicBezTo>
                    <a:pt x="1629" y="22260"/>
                    <a:pt x="543" y="31519"/>
                    <a:pt x="0" y="41275"/>
                  </a:cubicBezTo>
                  <a:lnTo>
                    <a:pt x="651" y="41306"/>
                  </a:lnTo>
                  <a:cubicBezTo>
                    <a:pt x="1194" y="31705"/>
                    <a:pt x="2249" y="22586"/>
                    <a:pt x="9213" y="16552"/>
                  </a:cubicBezTo>
                  <a:cubicBezTo>
                    <a:pt x="16471" y="10271"/>
                    <a:pt x="24722" y="5385"/>
                    <a:pt x="32462" y="2795"/>
                  </a:cubicBezTo>
                  <a:cubicBezTo>
                    <a:pt x="36738" y="1370"/>
                    <a:pt x="40784" y="656"/>
                    <a:pt x="44908" y="656"/>
                  </a:cubicBezTo>
                  <a:cubicBezTo>
                    <a:pt x="49355" y="656"/>
                    <a:pt x="53892" y="1486"/>
                    <a:pt x="58905" y="3152"/>
                  </a:cubicBezTo>
                  <a:cubicBezTo>
                    <a:pt x="66086" y="5556"/>
                    <a:pt x="73205" y="12551"/>
                    <a:pt x="75485" y="19437"/>
                  </a:cubicBezTo>
                  <a:cubicBezTo>
                    <a:pt x="77114" y="24385"/>
                    <a:pt x="78292" y="29642"/>
                    <a:pt x="79425" y="34714"/>
                  </a:cubicBezTo>
                  <a:cubicBezTo>
                    <a:pt x="80262" y="38498"/>
                    <a:pt x="81146" y="42391"/>
                    <a:pt x="82185" y="46098"/>
                  </a:cubicBezTo>
                  <a:lnTo>
                    <a:pt x="82821" y="45912"/>
                  </a:lnTo>
                  <a:cubicBezTo>
                    <a:pt x="81782" y="42236"/>
                    <a:pt x="80898" y="38343"/>
                    <a:pt x="80061" y="34574"/>
                  </a:cubicBezTo>
                  <a:cubicBezTo>
                    <a:pt x="78928" y="29487"/>
                    <a:pt x="77750" y="24214"/>
                    <a:pt x="76106" y="19236"/>
                  </a:cubicBezTo>
                  <a:cubicBezTo>
                    <a:pt x="73779" y="12163"/>
                    <a:pt x="66474" y="4998"/>
                    <a:pt x="59107" y="2532"/>
                  </a:cubicBezTo>
                  <a:cubicBezTo>
                    <a:pt x="54024" y="843"/>
                    <a:pt x="49416" y="0"/>
                    <a:pt x="44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2818350" y="4467400"/>
              <a:ext cx="2255500" cy="1328975"/>
            </a:xfrm>
            <a:custGeom>
              <a:avLst/>
              <a:gdLst/>
              <a:ahLst/>
              <a:cxnLst/>
              <a:rect l="l" t="t" r="r" b="b"/>
              <a:pathLst>
                <a:path w="90220" h="53159" extrusionOk="0">
                  <a:moveTo>
                    <a:pt x="54927" y="1"/>
                  </a:moveTo>
                  <a:cubicBezTo>
                    <a:pt x="53233" y="1"/>
                    <a:pt x="51556" y="164"/>
                    <a:pt x="49910" y="333"/>
                  </a:cubicBezTo>
                  <a:cubicBezTo>
                    <a:pt x="49321" y="380"/>
                    <a:pt x="48731" y="442"/>
                    <a:pt x="48142" y="488"/>
                  </a:cubicBezTo>
                  <a:cubicBezTo>
                    <a:pt x="46917" y="597"/>
                    <a:pt x="45660" y="612"/>
                    <a:pt x="44435" y="628"/>
                  </a:cubicBezTo>
                  <a:cubicBezTo>
                    <a:pt x="42450" y="643"/>
                    <a:pt x="40387" y="659"/>
                    <a:pt x="38386" y="1093"/>
                  </a:cubicBezTo>
                  <a:cubicBezTo>
                    <a:pt x="32601" y="2318"/>
                    <a:pt x="27980" y="5498"/>
                    <a:pt x="24598" y="8135"/>
                  </a:cubicBezTo>
                  <a:cubicBezTo>
                    <a:pt x="22753" y="9561"/>
                    <a:pt x="21093" y="11221"/>
                    <a:pt x="19480" y="12834"/>
                  </a:cubicBezTo>
                  <a:cubicBezTo>
                    <a:pt x="17386" y="14928"/>
                    <a:pt x="15200" y="17115"/>
                    <a:pt x="12625" y="18759"/>
                  </a:cubicBezTo>
                  <a:cubicBezTo>
                    <a:pt x="9926" y="20465"/>
                    <a:pt x="7724" y="22140"/>
                    <a:pt x="5708" y="24730"/>
                  </a:cubicBezTo>
                  <a:cubicBezTo>
                    <a:pt x="4048" y="26855"/>
                    <a:pt x="3552" y="29336"/>
                    <a:pt x="3071" y="31756"/>
                  </a:cubicBezTo>
                  <a:cubicBezTo>
                    <a:pt x="2870" y="32702"/>
                    <a:pt x="2683" y="33694"/>
                    <a:pt x="2404" y="34656"/>
                  </a:cubicBezTo>
                  <a:cubicBezTo>
                    <a:pt x="1970" y="36207"/>
                    <a:pt x="1768" y="38022"/>
                    <a:pt x="1582" y="39774"/>
                  </a:cubicBezTo>
                  <a:cubicBezTo>
                    <a:pt x="1288" y="42318"/>
                    <a:pt x="993" y="44939"/>
                    <a:pt x="0" y="46800"/>
                  </a:cubicBezTo>
                  <a:lnTo>
                    <a:pt x="574" y="47110"/>
                  </a:lnTo>
                  <a:cubicBezTo>
                    <a:pt x="1629" y="45125"/>
                    <a:pt x="1939" y="42442"/>
                    <a:pt x="2218" y="39852"/>
                  </a:cubicBezTo>
                  <a:cubicBezTo>
                    <a:pt x="2420" y="38115"/>
                    <a:pt x="2621" y="36331"/>
                    <a:pt x="3040" y="34827"/>
                  </a:cubicBezTo>
                  <a:cubicBezTo>
                    <a:pt x="3319" y="33849"/>
                    <a:pt x="3521" y="32841"/>
                    <a:pt x="3707" y="31880"/>
                  </a:cubicBezTo>
                  <a:cubicBezTo>
                    <a:pt x="4203" y="29445"/>
                    <a:pt x="4669" y="27134"/>
                    <a:pt x="6220" y="25133"/>
                  </a:cubicBezTo>
                  <a:cubicBezTo>
                    <a:pt x="8189" y="22605"/>
                    <a:pt x="10268" y="21039"/>
                    <a:pt x="12966" y="19301"/>
                  </a:cubicBezTo>
                  <a:cubicBezTo>
                    <a:pt x="15618" y="17626"/>
                    <a:pt x="17821" y="15424"/>
                    <a:pt x="19946" y="13299"/>
                  </a:cubicBezTo>
                  <a:cubicBezTo>
                    <a:pt x="21543" y="11702"/>
                    <a:pt x="23187" y="10058"/>
                    <a:pt x="25002" y="8646"/>
                  </a:cubicBezTo>
                  <a:cubicBezTo>
                    <a:pt x="28321" y="6056"/>
                    <a:pt x="32881" y="2923"/>
                    <a:pt x="38526" y="1729"/>
                  </a:cubicBezTo>
                  <a:cubicBezTo>
                    <a:pt x="40449" y="1310"/>
                    <a:pt x="42481" y="1295"/>
                    <a:pt x="44451" y="1279"/>
                  </a:cubicBezTo>
                  <a:cubicBezTo>
                    <a:pt x="45676" y="1264"/>
                    <a:pt x="46948" y="1248"/>
                    <a:pt x="48204" y="1140"/>
                  </a:cubicBezTo>
                  <a:cubicBezTo>
                    <a:pt x="48793" y="1093"/>
                    <a:pt x="49383" y="1031"/>
                    <a:pt x="49972" y="985"/>
                  </a:cubicBezTo>
                  <a:cubicBezTo>
                    <a:pt x="51604" y="823"/>
                    <a:pt x="53276" y="656"/>
                    <a:pt x="54952" y="656"/>
                  </a:cubicBezTo>
                  <a:cubicBezTo>
                    <a:pt x="55857" y="656"/>
                    <a:pt x="56763" y="705"/>
                    <a:pt x="57665" y="830"/>
                  </a:cubicBezTo>
                  <a:cubicBezTo>
                    <a:pt x="61186" y="1326"/>
                    <a:pt x="69933" y="3063"/>
                    <a:pt x="75082" y="8755"/>
                  </a:cubicBezTo>
                  <a:cubicBezTo>
                    <a:pt x="76323" y="10135"/>
                    <a:pt x="78541" y="12787"/>
                    <a:pt x="79518" y="15052"/>
                  </a:cubicBezTo>
                  <a:cubicBezTo>
                    <a:pt x="79844" y="15796"/>
                    <a:pt x="80107" y="16556"/>
                    <a:pt x="80371" y="17301"/>
                  </a:cubicBezTo>
                  <a:cubicBezTo>
                    <a:pt x="80852" y="18681"/>
                    <a:pt x="81364" y="20123"/>
                    <a:pt x="82232" y="21504"/>
                  </a:cubicBezTo>
                  <a:cubicBezTo>
                    <a:pt x="84776" y="25536"/>
                    <a:pt x="85799" y="30391"/>
                    <a:pt x="86792" y="35075"/>
                  </a:cubicBezTo>
                  <a:cubicBezTo>
                    <a:pt x="86947" y="35788"/>
                    <a:pt x="87102" y="36517"/>
                    <a:pt x="87257" y="37231"/>
                  </a:cubicBezTo>
                  <a:cubicBezTo>
                    <a:pt x="87366" y="37758"/>
                    <a:pt x="87490" y="38301"/>
                    <a:pt x="87614" y="38844"/>
                  </a:cubicBezTo>
                  <a:cubicBezTo>
                    <a:pt x="88203" y="41387"/>
                    <a:pt x="88793" y="44024"/>
                    <a:pt x="88979" y="46629"/>
                  </a:cubicBezTo>
                  <a:cubicBezTo>
                    <a:pt x="89025" y="47234"/>
                    <a:pt x="89025" y="47886"/>
                    <a:pt x="89010" y="48568"/>
                  </a:cubicBezTo>
                  <a:cubicBezTo>
                    <a:pt x="88994" y="50197"/>
                    <a:pt x="88979" y="51872"/>
                    <a:pt x="89630" y="53159"/>
                  </a:cubicBezTo>
                  <a:lnTo>
                    <a:pt x="90219" y="52880"/>
                  </a:lnTo>
                  <a:cubicBezTo>
                    <a:pt x="89646" y="51717"/>
                    <a:pt x="89661" y="50119"/>
                    <a:pt x="89661" y="48568"/>
                  </a:cubicBezTo>
                  <a:cubicBezTo>
                    <a:pt x="89677" y="47901"/>
                    <a:pt x="89677" y="47219"/>
                    <a:pt x="89630" y="46583"/>
                  </a:cubicBezTo>
                  <a:cubicBezTo>
                    <a:pt x="89444" y="43931"/>
                    <a:pt x="88839" y="41263"/>
                    <a:pt x="88250" y="38688"/>
                  </a:cubicBezTo>
                  <a:cubicBezTo>
                    <a:pt x="88126" y="38161"/>
                    <a:pt x="88017" y="37618"/>
                    <a:pt x="87893" y="37091"/>
                  </a:cubicBezTo>
                  <a:cubicBezTo>
                    <a:pt x="87738" y="36378"/>
                    <a:pt x="87583" y="35649"/>
                    <a:pt x="87428" y="34935"/>
                  </a:cubicBezTo>
                  <a:cubicBezTo>
                    <a:pt x="86420" y="30189"/>
                    <a:pt x="85381" y="25288"/>
                    <a:pt x="82790" y="21163"/>
                  </a:cubicBezTo>
                  <a:cubicBezTo>
                    <a:pt x="81953" y="19829"/>
                    <a:pt x="81488" y="18495"/>
                    <a:pt x="80976" y="17084"/>
                  </a:cubicBezTo>
                  <a:cubicBezTo>
                    <a:pt x="80712" y="16339"/>
                    <a:pt x="80448" y="15564"/>
                    <a:pt x="80123" y="14804"/>
                  </a:cubicBezTo>
                  <a:cubicBezTo>
                    <a:pt x="79115" y="12431"/>
                    <a:pt x="76835" y="9732"/>
                    <a:pt x="75563" y="8321"/>
                  </a:cubicBezTo>
                  <a:cubicBezTo>
                    <a:pt x="70274" y="2474"/>
                    <a:pt x="61356" y="674"/>
                    <a:pt x="57758" y="178"/>
                  </a:cubicBezTo>
                  <a:cubicBezTo>
                    <a:pt x="56811" y="51"/>
                    <a:pt x="55867" y="1"/>
                    <a:pt x="54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7" name="Google Shape;5537;p32"/>
          <p:cNvGrpSpPr/>
          <p:nvPr/>
        </p:nvGrpSpPr>
        <p:grpSpPr>
          <a:xfrm rot="10800000" flipH="1">
            <a:off x="5219625" y="4657788"/>
            <a:ext cx="632450" cy="714300"/>
            <a:chOff x="1431000" y="1568225"/>
            <a:chExt cx="632450" cy="714300"/>
          </a:xfrm>
        </p:grpSpPr>
        <p:sp>
          <p:nvSpPr>
            <p:cNvPr id="5538" name="Google Shape;5538;p32"/>
            <p:cNvSpPr/>
            <p:nvPr/>
          </p:nvSpPr>
          <p:spPr>
            <a:xfrm>
              <a:off x="1677225" y="1927725"/>
              <a:ext cx="214050" cy="149425"/>
            </a:xfrm>
            <a:custGeom>
              <a:avLst/>
              <a:gdLst/>
              <a:ahLst/>
              <a:cxnLst/>
              <a:rect l="l" t="t" r="r" b="b"/>
              <a:pathLst>
                <a:path w="8562" h="5977" extrusionOk="0">
                  <a:moveTo>
                    <a:pt x="2789" y="1137"/>
                  </a:moveTo>
                  <a:cubicBezTo>
                    <a:pt x="3365" y="1137"/>
                    <a:pt x="3985" y="1328"/>
                    <a:pt x="4421" y="1527"/>
                  </a:cubicBezTo>
                  <a:cubicBezTo>
                    <a:pt x="5010" y="1806"/>
                    <a:pt x="5599" y="2132"/>
                    <a:pt x="6111" y="2504"/>
                  </a:cubicBezTo>
                  <a:cubicBezTo>
                    <a:pt x="6484" y="2767"/>
                    <a:pt x="6871" y="3140"/>
                    <a:pt x="6871" y="3621"/>
                  </a:cubicBezTo>
                  <a:cubicBezTo>
                    <a:pt x="6856" y="4117"/>
                    <a:pt x="6453" y="4536"/>
                    <a:pt x="6034" y="4722"/>
                  </a:cubicBezTo>
                  <a:cubicBezTo>
                    <a:pt x="5721" y="4870"/>
                    <a:pt x="5382" y="4922"/>
                    <a:pt x="5042" y="4922"/>
                  </a:cubicBezTo>
                  <a:cubicBezTo>
                    <a:pt x="4742" y="4922"/>
                    <a:pt x="4441" y="4881"/>
                    <a:pt x="4157" y="4830"/>
                  </a:cubicBezTo>
                  <a:cubicBezTo>
                    <a:pt x="3831" y="4768"/>
                    <a:pt x="3444" y="4675"/>
                    <a:pt x="3056" y="4551"/>
                  </a:cubicBezTo>
                  <a:cubicBezTo>
                    <a:pt x="2575" y="4210"/>
                    <a:pt x="2063" y="3853"/>
                    <a:pt x="1707" y="3372"/>
                  </a:cubicBezTo>
                  <a:cubicBezTo>
                    <a:pt x="1412" y="3000"/>
                    <a:pt x="1210" y="2426"/>
                    <a:pt x="1396" y="1945"/>
                  </a:cubicBezTo>
                  <a:cubicBezTo>
                    <a:pt x="1648" y="1340"/>
                    <a:pt x="2195" y="1137"/>
                    <a:pt x="2789" y="1137"/>
                  </a:cubicBezTo>
                  <a:close/>
                  <a:moveTo>
                    <a:pt x="2903" y="0"/>
                  </a:moveTo>
                  <a:cubicBezTo>
                    <a:pt x="2835" y="0"/>
                    <a:pt x="2767" y="3"/>
                    <a:pt x="2699" y="7"/>
                  </a:cubicBezTo>
                  <a:cubicBezTo>
                    <a:pt x="1924" y="53"/>
                    <a:pt x="1148" y="379"/>
                    <a:pt x="652" y="984"/>
                  </a:cubicBezTo>
                  <a:cubicBezTo>
                    <a:pt x="32" y="1713"/>
                    <a:pt x="1" y="2752"/>
                    <a:pt x="435" y="3574"/>
                  </a:cubicBezTo>
                  <a:cubicBezTo>
                    <a:pt x="931" y="4567"/>
                    <a:pt x="1831" y="5125"/>
                    <a:pt x="2808" y="5590"/>
                  </a:cubicBezTo>
                  <a:cubicBezTo>
                    <a:pt x="2868" y="5616"/>
                    <a:pt x="2932" y="5627"/>
                    <a:pt x="2993" y="5627"/>
                  </a:cubicBezTo>
                  <a:cubicBezTo>
                    <a:pt x="3044" y="5627"/>
                    <a:pt x="3092" y="5620"/>
                    <a:pt x="3133" y="5606"/>
                  </a:cubicBezTo>
                  <a:cubicBezTo>
                    <a:pt x="3211" y="5637"/>
                    <a:pt x="3304" y="5652"/>
                    <a:pt x="3382" y="5683"/>
                  </a:cubicBezTo>
                  <a:cubicBezTo>
                    <a:pt x="3958" y="5840"/>
                    <a:pt x="4562" y="5976"/>
                    <a:pt x="5161" y="5976"/>
                  </a:cubicBezTo>
                  <a:cubicBezTo>
                    <a:pt x="5449" y="5976"/>
                    <a:pt x="5736" y="5945"/>
                    <a:pt x="6018" y="5869"/>
                  </a:cubicBezTo>
                  <a:cubicBezTo>
                    <a:pt x="6809" y="5652"/>
                    <a:pt x="7523" y="5125"/>
                    <a:pt x="7833" y="4365"/>
                  </a:cubicBezTo>
                  <a:cubicBezTo>
                    <a:pt x="8562" y="2612"/>
                    <a:pt x="6716" y="1496"/>
                    <a:pt x="5444" y="798"/>
                  </a:cubicBezTo>
                  <a:cubicBezTo>
                    <a:pt x="4650" y="379"/>
                    <a:pt x="3815" y="0"/>
                    <a:pt x="2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2"/>
            <p:cNvSpPr/>
            <p:nvPr/>
          </p:nvSpPr>
          <p:spPr>
            <a:xfrm>
              <a:off x="1571375" y="1739100"/>
              <a:ext cx="202800" cy="146700"/>
            </a:xfrm>
            <a:custGeom>
              <a:avLst/>
              <a:gdLst/>
              <a:ahLst/>
              <a:cxnLst/>
              <a:rect l="l" t="t" r="r" b="b"/>
              <a:pathLst>
                <a:path w="8112" h="5868" extrusionOk="0">
                  <a:moveTo>
                    <a:pt x="4660" y="1187"/>
                  </a:moveTo>
                  <a:cubicBezTo>
                    <a:pt x="5106" y="1187"/>
                    <a:pt x="5537" y="1296"/>
                    <a:pt x="5910" y="1565"/>
                  </a:cubicBezTo>
                  <a:cubicBezTo>
                    <a:pt x="6809" y="2216"/>
                    <a:pt x="6499" y="3333"/>
                    <a:pt x="5754" y="3969"/>
                  </a:cubicBezTo>
                  <a:cubicBezTo>
                    <a:pt x="5460" y="4217"/>
                    <a:pt x="5134" y="4403"/>
                    <a:pt x="4777" y="4527"/>
                  </a:cubicBezTo>
                  <a:cubicBezTo>
                    <a:pt x="4668" y="4516"/>
                    <a:pt x="4550" y="4505"/>
                    <a:pt x="4436" y="4505"/>
                  </a:cubicBezTo>
                  <a:cubicBezTo>
                    <a:pt x="4389" y="4505"/>
                    <a:pt x="4342" y="4507"/>
                    <a:pt x="4297" y="4512"/>
                  </a:cubicBezTo>
                  <a:cubicBezTo>
                    <a:pt x="3992" y="4553"/>
                    <a:pt x="3687" y="4607"/>
                    <a:pt x="3382" y="4607"/>
                  </a:cubicBezTo>
                  <a:cubicBezTo>
                    <a:pt x="3346" y="4607"/>
                    <a:pt x="3309" y="4607"/>
                    <a:pt x="3273" y="4605"/>
                  </a:cubicBezTo>
                  <a:cubicBezTo>
                    <a:pt x="2684" y="4605"/>
                    <a:pt x="2265" y="4496"/>
                    <a:pt x="1831" y="4124"/>
                  </a:cubicBezTo>
                  <a:cubicBezTo>
                    <a:pt x="1831" y="4110"/>
                    <a:pt x="1738" y="4029"/>
                    <a:pt x="1736" y="4029"/>
                  </a:cubicBezTo>
                  <a:lnTo>
                    <a:pt x="1736" y="4029"/>
                  </a:lnTo>
                  <a:cubicBezTo>
                    <a:pt x="1736" y="4029"/>
                    <a:pt x="1736" y="4030"/>
                    <a:pt x="1737" y="4031"/>
                  </a:cubicBezTo>
                  <a:lnTo>
                    <a:pt x="1737" y="4031"/>
                  </a:lnTo>
                  <a:cubicBezTo>
                    <a:pt x="1691" y="3985"/>
                    <a:pt x="1660" y="3938"/>
                    <a:pt x="1613" y="3892"/>
                  </a:cubicBezTo>
                  <a:cubicBezTo>
                    <a:pt x="1551" y="3814"/>
                    <a:pt x="1536" y="3783"/>
                    <a:pt x="1474" y="3643"/>
                  </a:cubicBezTo>
                  <a:cubicBezTo>
                    <a:pt x="1412" y="3488"/>
                    <a:pt x="1381" y="3256"/>
                    <a:pt x="1427" y="3070"/>
                  </a:cubicBezTo>
                  <a:cubicBezTo>
                    <a:pt x="1551" y="2558"/>
                    <a:pt x="2017" y="2154"/>
                    <a:pt x="2482" y="1875"/>
                  </a:cubicBezTo>
                  <a:cubicBezTo>
                    <a:pt x="3098" y="1504"/>
                    <a:pt x="3899" y="1187"/>
                    <a:pt x="4660" y="1187"/>
                  </a:cubicBezTo>
                  <a:close/>
                  <a:moveTo>
                    <a:pt x="4623" y="0"/>
                  </a:moveTo>
                  <a:cubicBezTo>
                    <a:pt x="3843" y="0"/>
                    <a:pt x="3038" y="219"/>
                    <a:pt x="2327" y="541"/>
                  </a:cubicBezTo>
                  <a:cubicBezTo>
                    <a:pt x="1598" y="883"/>
                    <a:pt x="853" y="1394"/>
                    <a:pt x="450" y="2108"/>
                  </a:cubicBezTo>
                  <a:cubicBezTo>
                    <a:pt x="16" y="2868"/>
                    <a:pt x="0" y="3752"/>
                    <a:pt x="466" y="4512"/>
                  </a:cubicBezTo>
                  <a:cubicBezTo>
                    <a:pt x="931" y="5256"/>
                    <a:pt x="1769" y="5691"/>
                    <a:pt x="2622" y="5815"/>
                  </a:cubicBezTo>
                  <a:cubicBezTo>
                    <a:pt x="2844" y="5848"/>
                    <a:pt x="3076" y="5867"/>
                    <a:pt x="3311" y="5867"/>
                  </a:cubicBezTo>
                  <a:cubicBezTo>
                    <a:pt x="3832" y="5867"/>
                    <a:pt x="4365" y="5775"/>
                    <a:pt x="4824" y="5551"/>
                  </a:cubicBezTo>
                  <a:cubicBezTo>
                    <a:pt x="5336" y="5458"/>
                    <a:pt x="5832" y="5272"/>
                    <a:pt x="6297" y="4931"/>
                  </a:cubicBezTo>
                  <a:cubicBezTo>
                    <a:pt x="7538" y="4031"/>
                    <a:pt x="8112" y="2201"/>
                    <a:pt x="6980" y="976"/>
                  </a:cubicBezTo>
                  <a:cubicBezTo>
                    <a:pt x="6334" y="272"/>
                    <a:pt x="5493" y="0"/>
                    <a:pt x="46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1815250" y="1773000"/>
              <a:ext cx="152425" cy="144675"/>
            </a:xfrm>
            <a:custGeom>
              <a:avLst/>
              <a:gdLst/>
              <a:ahLst/>
              <a:cxnLst/>
              <a:rect l="l" t="t" r="r" b="b"/>
              <a:pathLst>
                <a:path w="6097" h="5787" extrusionOk="0">
                  <a:moveTo>
                    <a:pt x="3041" y="1217"/>
                  </a:moveTo>
                  <a:cubicBezTo>
                    <a:pt x="3103" y="1233"/>
                    <a:pt x="3165" y="1233"/>
                    <a:pt x="3227" y="1233"/>
                  </a:cubicBezTo>
                  <a:cubicBezTo>
                    <a:pt x="3289" y="1233"/>
                    <a:pt x="3336" y="1248"/>
                    <a:pt x="3398" y="1248"/>
                  </a:cubicBezTo>
                  <a:cubicBezTo>
                    <a:pt x="3413" y="1248"/>
                    <a:pt x="3491" y="1264"/>
                    <a:pt x="3522" y="1279"/>
                  </a:cubicBezTo>
                  <a:cubicBezTo>
                    <a:pt x="3615" y="1295"/>
                    <a:pt x="3723" y="1341"/>
                    <a:pt x="3832" y="1372"/>
                  </a:cubicBezTo>
                  <a:cubicBezTo>
                    <a:pt x="3847" y="1388"/>
                    <a:pt x="3894" y="1403"/>
                    <a:pt x="3925" y="1419"/>
                  </a:cubicBezTo>
                  <a:cubicBezTo>
                    <a:pt x="3956" y="1434"/>
                    <a:pt x="4033" y="1481"/>
                    <a:pt x="4049" y="1496"/>
                  </a:cubicBezTo>
                  <a:cubicBezTo>
                    <a:pt x="4095" y="1527"/>
                    <a:pt x="4142" y="1558"/>
                    <a:pt x="4189" y="1589"/>
                  </a:cubicBezTo>
                  <a:cubicBezTo>
                    <a:pt x="4204" y="1605"/>
                    <a:pt x="4235" y="1620"/>
                    <a:pt x="4251" y="1636"/>
                  </a:cubicBezTo>
                  <a:cubicBezTo>
                    <a:pt x="4251" y="1651"/>
                    <a:pt x="4266" y="1651"/>
                    <a:pt x="4266" y="1651"/>
                  </a:cubicBezTo>
                  <a:cubicBezTo>
                    <a:pt x="4344" y="1745"/>
                    <a:pt x="4421" y="1822"/>
                    <a:pt x="4483" y="1931"/>
                  </a:cubicBezTo>
                  <a:cubicBezTo>
                    <a:pt x="4499" y="1931"/>
                    <a:pt x="4499" y="1946"/>
                    <a:pt x="4514" y="1946"/>
                  </a:cubicBezTo>
                  <a:cubicBezTo>
                    <a:pt x="4514" y="1962"/>
                    <a:pt x="4514" y="1962"/>
                    <a:pt x="4530" y="1977"/>
                  </a:cubicBezTo>
                  <a:cubicBezTo>
                    <a:pt x="4545" y="2039"/>
                    <a:pt x="4576" y="2086"/>
                    <a:pt x="4607" y="2148"/>
                  </a:cubicBezTo>
                  <a:cubicBezTo>
                    <a:pt x="4623" y="2194"/>
                    <a:pt x="4654" y="2256"/>
                    <a:pt x="4669" y="2303"/>
                  </a:cubicBezTo>
                  <a:cubicBezTo>
                    <a:pt x="4669" y="2318"/>
                    <a:pt x="4685" y="2365"/>
                    <a:pt x="4685" y="2396"/>
                  </a:cubicBezTo>
                  <a:cubicBezTo>
                    <a:pt x="4716" y="2520"/>
                    <a:pt x="4747" y="2644"/>
                    <a:pt x="4747" y="2768"/>
                  </a:cubicBezTo>
                  <a:cubicBezTo>
                    <a:pt x="4762" y="2784"/>
                    <a:pt x="4762" y="2799"/>
                    <a:pt x="4762" y="2799"/>
                  </a:cubicBezTo>
                  <a:cubicBezTo>
                    <a:pt x="4762" y="2815"/>
                    <a:pt x="4762" y="2815"/>
                    <a:pt x="4762" y="2830"/>
                  </a:cubicBezTo>
                  <a:cubicBezTo>
                    <a:pt x="4762" y="2892"/>
                    <a:pt x="4762" y="2939"/>
                    <a:pt x="4762" y="3001"/>
                  </a:cubicBezTo>
                  <a:cubicBezTo>
                    <a:pt x="4747" y="3125"/>
                    <a:pt x="4731" y="3264"/>
                    <a:pt x="4716" y="3389"/>
                  </a:cubicBezTo>
                  <a:cubicBezTo>
                    <a:pt x="4716" y="3404"/>
                    <a:pt x="4716" y="3420"/>
                    <a:pt x="4716" y="3420"/>
                  </a:cubicBezTo>
                  <a:cubicBezTo>
                    <a:pt x="4700" y="3420"/>
                    <a:pt x="4700" y="3435"/>
                    <a:pt x="4700" y="3451"/>
                  </a:cubicBezTo>
                  <a:cubicBezTo>
                    <a:pt x="4685" y="3497"/>
                    <a:pt x="4669" y="3559"/>
                    <a:pt x="4654" y="3606"/>
                  </a:cubicBezTo>
                  <a:cubicBezTo>
                    <a:pt x="4638" y="3668"/>
                    <a:pt x="4607" y="3714"/>
                    <a:pt x="4592" y="3761"/>
                  </a:cubicBezTo>
                  <a:cubicBezTo>
                    <a:pt x="4576" y="3792"/>
                    <a:pt x="4561" y="3838"/>
                    <a:pt x="4545" y="3869"/>
                  </a:cubicBezTo>
                  <a:cubicBezTo>
                    <a:pt x="4483" y="3978"/>
                    <a:pt x="4421" y="4055"/>
                    <a:pt x="4359" y="4149"/>
                  </a:cubicBezTo>
                  <a:cubicBezTo>
                    <a:pt x="4344" y="4164"/>
                    <a:pt x="4328" y="4195"/>
                    <a:pt x="4313" y="4211"/>
                  </a:cubicBezTo>
                  <a:cubicBezTo>
                    <a:pt x="4297" y="4226"/>
                    <a:pt x="4297" y="4226"/>
                    <a:pt x="4297" y="4226"/>
                  </a:cubicBezTo>
                  <a:cubicBezTo>
                    <a:pt x="4251" y="4273"/>
                    <a:pt x="4204" y="4319"/>
                    <a:pt x="4158" y="4366"/>
                  </a:cubicBezTo>
                  <a:cubicBezTo>
                    <a:pt x="3990" y="4503"/>
                    <a:pt x="3853" y="4580"/>
                    <a:pt x="3613" y="4656"/>
                  </a:cubicBezTo>
                  <a:lnTo>
                    <a:pt x="3613" y="4656"/>
                  </a:lnTo>
                  <a:cubicBezTo>
                    <a:pt x="3603" y="4656"/>
                    <a:pt x="3503" y="4676"/>
                    <a:pt x="3491" y="4676"/>
                  </a:cubicBezTo>
                  <a:cubicBezTo>
                    <a:pt x="3413" y="4691"/>
                    <a:pt x="3336" y="4707"/>
                    <a:pt x="3273" y="4722"/>
                  </a:cubicBezTo>
                  <a:lnTo>
                    <a:pt x="2963" y="4722"/>
                  </a:lnTo>
                  <a:cubicBezTo>
                    <a:pt x="2731" y="4707"/>
                    <a:pt x="2591" y="4676"/>
                    <a:pt x="2389" y="4598"/>
                  </a:cubicBezTo>
                  <a:cubicBezTo>
                    <a:pt x="2296" y="4521"/>
                    <a:pt x="2203" y="4443"/>
                    <a:pt x="2095" y="4366"/>
                  </a:cubicBezTo>
                  <a:cubicBezTo>
                    <a:pt x="2048" y="4319"/>
                    <a:pt x="2002" y="4288"/>
                    <a:pt x="1971" y="4257"/>
                  </a:cubicBezTo>
                  <a:lnTo>
                    <a:pt x="1955" y="4257"/>
                  </a:lnTo>
                  <a:cubicBezTo>
                    <a:pt x="1940" y="4226"/>
                    <a:pt x="1924" y="4211"/>
                    <a:pt x="1893" y="4180"/>
                  </a:cubicBezTo>
                  <a:cubicBezTo>
                    <a:pt x="1862" y="4133"/>
                    <a:pt x="1816" y="4102"/>
                    <a:pt x="1785" y="4055"/>
                  </a:cubicBezTo>
                  <a:cubicBezTo>
                    <a:pt x="1754" y="4024"/>
                    <a:pt x="1738" y="3993"/>
                    <a:pt x="1723" y="3962"/>
                  </a:cubicBezTo>
                  <a:cubicBezTo>
                    <a:pt x="1707" y="3947"/>
                    <a:pt x="1707" y="3947"/>
                    <a:pt x="1691" y="3931"/>
                  </a:cubicBezTo>
                  <a:cubicBezTo>
                    <a:pt x="1691" y="3900"/>
                    <a:pt x="1645" y="3838"/>
                    <a:pt x="1629" y="3823"/>
                  </a:cubicBezTo>
                  <a:cubicBezTo>
                    <a:pt x="1598" y="3761"/>
                    <a:pt x="1567" y="3699"/>
                    <a:pt x="1552" y="3637"/>
                  </a:cubicBezTo>
                  <a:cubicBezTo>
                    <a:pt x="1521" y="3575"/>
                    <a:pt x="1505" y="3513"/>
                    <a:pt x="1474" y="3451"/>
                  </a:cubicBezTo>
                  <a:cubicBezTo>
                    <a:pt x="1474" y="3435"/>
                    <a:pt x="1459" y="3404"/>
                    <a:pt x="1459" y="3389"/>
                  </a:cubicBezTo>
                  <a:cubicBezTo>
                    <a:pt x="1428" y="3264"/>
                    <a:pt x="1412" y="3140"/>
                    <a:pt x="1397" y="3001"/>
                  </a:cubicBezTo>
                  <a:cubicBezTo>
                    <a:pt x="1381" y="2970"/>
                    <a:pt x="1381" y="2923"/>
                    <a:pt x="1381" y="2892"/>
                  </a:cubicBezTo>
                  <a:cubicBezTo>
                    <a:pt x="1381" y="2892"/>
                    <a:pt x="1381" y="2877"/>
                    <a:pt x="1381" y="2861"/>
                  </a:cubicBezTo>
                  <a:cubicBezTo>
                    <a:pt x="1381" y="2846"/>
                    <a:pt x="1381" y="2753"/>
                    <a:pt x="1381" y="2737"/>
                  </a:cubicBezTo>
                  <a:cubicBezTo>
                    <a:pt x="1381" y="2675"/>
                    <a:pt x="1381" y="2629"/>
                    <a:pt x="1397" y="2567"/>
                  </a:cubicBezTo>
                  <a:cubicBezTo>
                    <a:pt x="1397" y="2536"/>
                    <a:pt x="1397" y="2504"/>
                    <a:pt x="1412" y="2473"/>
                  </a:cubicBezTo>
                  <a:cubicBezTo>
                    <a:pt x="1412" y="2473"/>
                    <a:pt x="1412" y="2427"/>
                    <a:pt x="1428" y="2396"/>
                  </a:cubicBezTo>
                  <a:cubicBezTo>
                    <a:pt x="1428" y="2365"/>
                    <a:pt x="1443" y="2303"/>
                    <a:pt x="1459" y="2287"/>
                  </a:cubicBezTo>
                  <a:cubicBezTo>
                    <a:pt x="1474" y="2225"/>
                    <a:pt x="1490" y="2179"/>
                    <a:pt x="1521" y="2117"/>
                  </a:cubicBezTo>
                  <a:cubicBezTo>
                    <a:pt x="1521" y="2101"/>
                    <a:pt x="1552" y="2039"/>
                    <a:pt x="1567" y="2008"/>
                  </a:cubicBezTo>
                  <a:cubicBezTo>
                    <a:pt x="1567" y="2008"/>
                    <a:pt x="1583" y="1993"/>
                    <a:pt x="1583" y="1993"/>
                  </a:cubicBezTo>
                  <a:cubicBezTo>
                    <a:pt x="1614" y="1946"/>
                    <a:pt x="1629" y="1900"/>
                    <a:pt x="1660" y="1869"/>
                  </a:cubicBezTo>
                  <a:cubicBezTo>
                    <a:pt x="1691" y="1822"/>
                    <a:pt x="1738" y="1776"/>
                    <a:pt x="1769" y="1729"/>
                  </a:cubicBezTo>
                  <a:cubicBezTo>
                    <a:pt x="1785" y="1714"/>
                    <a:pt x="1800" y="1714"/>
                    <a:pt x="1816" y="1698"/>
                  </a:cubicBezTo>
                  <a:cubicBezTo>
                    <a:pt x="1847" y="1651"/>
                    <a:pt x="1893" y="1620"/>
                    <a:pt x="1940" y="1589"/>
                  </a:cubicBezTo>
                  <a:cubicBezTo>
                    <a:pt x="1971" y="1558"/>
                    <a:pt x="2002" y="1543"/>
                    <a:pt x="2033" y="1527"/>
                  </a:cubicBezTo>
                  <a:cubicBezTo>
                    <a:pt x="2033" y="1512"/>
                    <a:pt x="2033" y="1512"/>
                    <a:pt x="2033" y="1512"/>
                  </a:cubicBezTo>
                  <a:cubicBezTo>
                    <a:pt x="2141" y="1450"/>
                    <a:pt x="2234" y="1403"/>
                    <a:pt x="2327" y="1372"/>
                  </a:cubicBezTo>
                  <a:cubicBezTo>
                    <a:pt x="2358" y="1357"/>
                    <a:pt x="2436" y="1326"/>
                    <a:pt x="2451" y="1326"/>
                  </a:cubicBezTo>
                  <a:cubicBezTo>
                    <a:pt x="2498" y="1310"/>
                    <a:pt x="2560" y="1295"/>
                    <a:pt x="2607" y="1279"/>
                  </a:cubicBezTo>
                  <a:cubicBezTo>
                    <a:pt x="2715" y="1248"/>
                    <a:pt x="2824" y="1233"/>
                    <a:pt x="2948" y="1233"/>
                  </a:cubicBezTo>
                  <a:cubicBezTo>
                    <a:pt x="2948" y="1233"/>
                    <a:pt x="2979" y="1233"/>
                    <a:pt x="3010" y="1217"/>
                  </a:cubicBezTo>
                  <a:close/>
                  <a:moveTo>
                    <a:pt x="3069" y="1"/>
                  </a:moveTo>
                  <a:cubicBezTo>
                    <a:pt x="1957" y="1"/>
                    <a:pt x="882" y="557"/>
                    <a:pt x="358" y="1605"/>
                  </a:cubicBezTo>
                  <a:cubicBezTo>
                    <a:pt x="1" y="2334"/>
                    <a:pt x="1" y="3187"/>
                    <a:pt x="265" y="3931"/>
                  </a:cubicBezTo>
                  <a:cubicBezTo>
                    <a:pt x="528" y="4660"/>
                    <a:pt x="1102" y="5389"/>
                    <a:pt x="1862" y="5591"/>
                  </a:cubicBezTo>
                  <a:cubicBezTo>
                    <a:pt x="1930" y="5614"/>
                    <a:pt x="2007" y="5628"/>
                    <a:pt x="2085" y="5628"/>
                  </a:cubicBezTo>
                  <a:cubicBezTo>
                    <a:pt x="2114" y="5628"/>
                    <a:pt x="2143" y="5626"/>
                    <a:pt x="2172" y="5622"/>
                  </a:cubicBezTo>
                  <a:cubicBezTo>
                    <a:pt x="2509" y="5734"/>
                    <a:pt x="2856" y="5786"/>
                    <a:pt x="3212" y="5786"/>
                  </a:cubicBezTo>
                  <a:cubicBezTo>
                    <a:pt x="3299" y="5786"/>
                    <a:pt x="3387" y="5783"/>
                    <a:pt x="3475" y="5777"/>
                  </a:cubicBezTo>
                  <a:cubicBezTo>
                    <a:pt x="4840" y="5637"/>
                    <a:pt x="5802" y="4443"/>
                    <a:pt x="5941" y="3125"/>
                  </a:cubicBezTo>
                  <a:cubicBezTo>
                    <a:pt x="6096" y="1760"/>
                    <a:pt x="5228" y="442"/>
                    <a:pt x="3878" y="101"/>
                  </a:cubicBezTo>
                  <a:cubicBezTo>
                    <a:pt x="3611" y="34"/>
                    <a:pt x="3339" y="1"/>
                    <a:pt x="30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1871875" y="2015050"/>
              <a:ext cx="165975" cy="179525"/>
            </a:xfrm>
            <a:custGeom>
              <a:avLst/>
              <a:gdLst/>
              <a:ahLst/>
              <a:cxnLst/>
              <a:rect l="l" t="t" r="r" b="b"/>
              <a:pathLst>
                <a:path w="6639" h="7181" extrusionOk="0">
                  <a:moveTo>
                    <a:pt x="4035" y="1329"/>
                  </a:moveTo>
                  <a:cubicBezTo>
                    <a:pt x="4212" y="1329"/>
                    <a:pt x="4381" y="1384"/>
                    <a:pt x="4514" y="1523"/>
                  </a:cubicBezTo>
                  <a:cubicBezTo>
                    <a:pt x="4839" y="1849"/>
                    <a:pt x="4793" y="2407"/>
                    <a:pt x="4669" y="2811"/>
                  </a:cubicBezTo>
                  <a:cubicBezTo>
                    <a:pt x="4498" y="3416"/>
                    <a:pt x="4219" y="3958"/>
                    <a:pt x="3878" y="4470"/>
                  </a:cubicBezTo>
                  <a:cubicBezTo>
                    <a:pt x="3568" y="4920"/>
                    <a:pt x="3195" y="5370"/>
                    <a:pt x="2730" y="5680"/>
                  </a:cubicBezTo>
                  <a:cubicBezTo>
                    <a:pt x="2525" y="5810"/>
                    <a:pt x="2267" y="5924"/>
                    <a:pt x="2014" y="5924"/>
                  </a:cubicBezTo>
                  <a:cubicBezTo>
                    <a:pt x="1904" y="5924"/>
                    <a:pt x="1794" y="5902"/>
                    <a:pt x="1691" y="5851"/>
                  </a:cubicBezTo>
                  <a:cubicBezTo>
                    <a:pt x="1675" y="5835"/>
                    <a:pt x="1660" y="5820"/>
                    <a:pt x="1644" y="5804"/>
                  </a:cubicBezTo>
                  <a:cubicBezTo>
                    <a:pt x="1644" y="5789"/>
                    <a:pt x="1644" y="5757"/>
                    <a:pt x="1629" y="5726"/>
                  </a:cubicBezTo>
                  <a:cubicBezTo>
                    <a:pt x="1505" y="5230"/>
                    <a:pt x="1350" y="4780"/>
                    <a:pt x="1427" y="4269"/>
                  </a:cubicBezTo>
                  <a:cubicBezTo>
                    <a:pt x="1505" y="3710"/>
                    <a:pt x="1815" y="3198"/>
                    <a:pt x="2156" y="2764"/>
                  </a:cubicBezTo>
                  <a:cubicBezTo>
                    <a:pt x="2513" y="2314"/>
                    <a:pt x="2916" y="1818"/>
                    <a:pt x="3412" y="1523"/>
                  </a:cubicBezTo>
                  <a:cubicBezTo>
                    <a:pt x="3592" y="1412"/>
                    <a:pt x="3819" y="1329"/>
                    <a:pt x="4035" y="1329"/>
                  </a:cubicBezTo>
                  <a:close/>
                  <a:moveTo>
                    <a:pt x="3997" y="1"/>
                  </a:moveTo>
                  <a:cubicBezTo>
                    <a:pt x="3902" y="1"/>
                    <a:pt x="3805" y="7"/>
                    <a:pt x="3707" y="19"/>
                  </a:cubicBezTo>
                  <a:cubicBezTo>
                    <a:pt x="2870" y="143"/>
                    <a:pt x="2218" y="717"/>
                    <a:pt x="1660" y="1322"/>
                  </a:cubicBezTo>
                  <a:cubicBezTo>
                    <a:pt x="993" y="2020"/>
                    <a:pt x="388" y="2826"/>
                    <a:pt x="171" y="3788"/>
                  </a:cubicBezTo>
                  <a:cubicBezTo>
                    <a:pt x="93" y="4082"/>
                    <a:pt x="62" y="4377"/>
                    <a:pt x="78" y="4672"/>
                  </a:cubicBezTo>
                  <a:cubicBezTo>
                    <a:pt x="0" y="5323"/>
                    <a:pt x="171" y="6037"/>
                    <a:pt x="605" y="6517"/>
                  </a:cubicBezTo>
                  <a:cubicBezTo>
                    <a:pt x="992" y="6951"/>
                    <a:pt x="1528" y="7181"/>
                    <a:pt x="2088" y="7181"/>
                  </a:cubicBezTo>
                  <a:cubicBezTo>
                    <a:pt x="2270" y="7181"/>
                    <a:pt x="2454" y="7156"/>
                    <a:pt x="2637" y="7107"/>
                  </a:cubicBezTo>
                  <a:cubicBezTo>
                    <a:pt x="3397" y="6890"/>
                    <a:pt x="4002" y="6378"/>
                    <a:pt x="4529" y="5789"/>
                  </a:cubicBezTo>
                  <a:cubicBezTo>
                    <a:pt x="5553" y="4641"/>
                    <a:pt x="6638" y="2594"/>
                    <a:pt x="5801" y="1074"/>
                  </a:cubicBezTo>
                  <a:cubicBezTo>
                    <a:pt x="5429" y="384"/>
                    <a:pt x="4762" y="1"/>
                    <a:pt x="39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2"/>
            <p:cNvSpPr/>
            <p:nvPr/>
          </p:nvSpPr>
          <p:spPr>
            <a:xfrm>
              <a:off x="1715225" y="1595475"/>
              <a:ext cx="130300" cy="124175"/>
            </a:xfrm>
            <a:custGeom>
              <a:avLst/>
              <a:gdLst/>
              <a:ahLst/>
              <a:cxnLst/>
              <a:rect l="l" t="t" r="r" b="b"/>
              <a:pathLst>
                <a:path w="5212" h="4967" extrusionOk="0">
                  <a:moveTo>
                    <a:pt x="2110" y="1199"/>
                  </a:moveTo>
                  <a:cubicBezTo>
                    <a:pt x="2141" y="1199"/>
                    <a:pt x="2172" y="1199"/>
                    <a:pt x="2218" y="1215"/>
                  </a:cubicBezTo>
                  <a:cubicBezTo>
                    <a:pt x="2311" y="1215"/>
                    <a:pt x="2420" y="1230"/>
                    <a:pt x="2513" y="1246"/>
                  </a:cubicBezTo>
                  <a:lnTo>
                    <a:pt x="2529" y="1246"/>
                  </a:lnTo>
                  <a:cubicBezTo>
                    <a:pt x="2544" y="1246"/>
                    <a:pt x="2544" y="1246"/>
                    <a:pt x="2560" y="1261"/>
                  </a:cubicBezTo>
                  <a:cubicBezTo>
                    <a:pt x="2591" y="1261"/>
                    <a:pt x="2622" y="1277"/>
                    <a:pt x="2653" y="1277"/>
                  </a:cubicBezTo>
                  <a:cubicBezTo>
                    <a:pt x="2761" y="1323"/>
                    <a:pt x="2870" y="1370"/>
                    <a:pt x="2978" y="1416"/>
                  </a:cubicBezTo>
                  <a:lnTo>
                    <a:pt x="2994" y="1416"/>
                  </a:lnTo>
                  <a:cubicBezTo>
                    <a:pt x="2994" y="1416"/>
                    <a:pt x="2994" y="1416"/>
                    <a:pt x="3009" y="1432"/>
                  </a:cubicBezTo>
                  <a:cubicBezTo>
                    <a:pt x="3056" y="1463"/>
                    <a:pt x="3087" y="1478"/>
                    <a:pt x="3133" y="1509"/>
                  </a:cubicBezTo>
                  <a:cubicBezTo>
                    <a:pt x="3226" y="1572"/>
                    <a:pt x="3320" y="1649"/>
                    <a:pt x="3413" y="1727"/>
                  </a:cubicBezTo>
                  <a:cubicBezTo>
                    <a:pt x="3428" y="1727"/>
                    <a:pt x="3444" y="1742"/>
                    <a:pt x="3444" y="1742"/>
                  </a:cubicBezTo>
                  <a:cubicBezTo>
                    <a:pt x="3490" y="1773"/>
                    <a:pt x="3521" y="1820"/>
                    <a:pt x="3568" y="1866"/>
                  </a:cubicBezTo>
                  <a:cubicBezTo>
                    <a:pt x="3599" y="1913"/>
                    <a:pt x="3630" y="1944"/>
                    <a:pt x="3676" y="1990"/>
                  </a:cubicBezTo>
                  <a:cubicBezTo>
                    <a:pt x="3676" y="2006"/>
                    <a:pt x="3754" y="2114"/>
                    <a:pt x="3769" y="2130"/>
                  </a:cubicBezTo>
                  <a:cubicBezTo>
                    <a:pt x="3816" y="2207"/>
                    <a:pt x="3847" y="2285"/>
                    <a:pt x="3893" y="2378"/>
                  </a:cubicBezTo>
                  <a:cubicBezTo>
                    <a:pt x="3893" y="2378"/>
                    <a:pt x="3924" y="2456"/>
                    <a:pt x="3924" y="2471"/>
                  </a:cubicBezTo>
                  <a:cubicBezTo>
                    <a:pt x="3940" y="2518"/>
                    <a:pt x="3955" y="2564"/>
                    <a:pt x="3955" y="2611"/>
                  </a:cubicBezTo>
                  <a:cubicBezTo>
                    <a:pt x="3986" y="2766"/>
                    <a:pt x="3986" y="2890"/>
                    <a:pt x="3955" y="3091"/>
                  </a:cubicBezTo>
                  <a:cubicBezTo>
                    <a:pt x="3940" y="3091"/>
                    <a:pt x="3924" y="3185"/>
                    <a:pt x="3924" y="3200"/>
                  </a:cubicBezTo>
                  <a:cubicBezTo>
                    <a:pt x="3893" y="3247"/>
                    <a:pt x="3878" y="3293"/>
                    <a:pt x="3862" y="3355"/>
                  </a:cubicBezTo>
                  <a:cubicBezTo>
                    <a:pt x="3847" y="3355"/>
                    <a:pt x="3847" y="3371"/>
                    <a:pt x="3847" y="3371"/>
                  </a:cubicBezTo>
                  <a:cubicBezTo>
                    <a:pt x="3847" y="3386"/>
                    <a:pt x="3831" y="3386"/>
                    <a:pt x="3831" y="3402"/>
                  </a:cubicBezTo>
                  <a:cubicBezTo>
                    <a:pt x="3800" y="3433"/>
                    <a:pt x="3785" y="3464"/>
                    <a:pt x="3769" y="3495"/>
                  </a:cubicBezTo>
                  <a:cubicBezTo>
                    <a:pt x="3754" y="3495"/>
                    <a:pt x="3707" y="3557"/>
                    <a:pt x="3692" y="3572"/>
                  </a:cubicBezTo>
                  <a:cubicBezTo>
                    <a:pt x="3661" y="3603"/>
                    <a:pt x="3630" y="3634"/>
                    <a:pt x="3599" y="3665"/>
                  </a:cubicBezTo>
                  <a:cubicBezTo>
                    <a:pt x="3599" y="3665"/>
                    <a:pt x="3521" y="3712"/>
                    <a:pt x="3506" y="3727"/>
                  </a:cubicBezTo>
                  <a:cubicBezTo>
                    <a:pt x="3475" y="3743"/>
                    <a:pt x="3428" y="3758"/>
                    <a:pt x="3397" y="3774"/>
                  </a:cubicBezTo>
                  <a:cubicBezTo>
                    <a:pt x="3382" y="3789"/>
                    <a:pt x="3366" y="3789"/>
                    <a:pt x="3351" y="3789"/>
                  </a:cubicBezTo>
                  <a:cubicBezTo>
                    <a:pt x="3351" y="3789"/>
                    <a:pt x="3335" y="3789"/>
                    <a:pt x="3320" y="3805"/>
                  </a:cubicBezTo>
                  <a:lnTo>
                    <a:pt x="3257" y="3805"/>
                  </a:lnTo>
                  <a:cubicBezTo>
                    <a:pt x="3102" y="3696"/>
                    <a:pt x="2901" y="3619"/>
                    <a:pt x="2715" y="3541"/>
                  </a:cubicBezTo>
                  <a:cubicBezTo>
                    <a:pt x="2451" y="3433"/>
                    <a:pt x="2296" y="3355"/>
                    <a:pt x="2079" y="3216"/>
                  </a:cubicBezTo>
                  <a:cubicBezTo>
                    <a:pt x="1862" y="3076"/>
                    <a:pt x="1738" y="2967"/>
                    <a:pt x="1598" y="2812"/>
                  </a:cubicBezTo>
                  <a:cubicBezTo>
                    <a:pt x="1551" y="2766"/>
                    <a:pt x="1520" y="2719"/>
                    <a:pt x="1489" y="2673"/>
                  </a:cubicBezTo>
                  <a:cubicBezTo>
                    <a:pt x="1489" y="2673"/>
                    <a:pt x="1443" y="2611"/>
                    <a:pt x="1427" y="2595"/>
                  </a:cubicBezTo>
                  <a:cubicBezTo>
                    <a:pt x="1381" y="2502"/>
                    <a:pt x="1334" y="2409"/>
                    <a:pt x="1303" y="2316"/>
                  </a:cubicBezTo>
                  <a:cubicBezTo>
                    <a:pt x="1288" y="2300"/>
                    <a:pt x="1288" y="2285"/>
                    <a:pt x="1288" y="2269"/>
                  </a:cubicBezTo>
                  <a:cubicBezTo>
                    <a:pt x="1288" y="2269"/>
                    <a:pt x="1288" y="2254"/>
                    <a:pt x="1272" y="2238"/>
                  </a:cubicBezTo>
                  <a:cubicBezTo>
                    <a:pt x="1272" y="2192"/>
                    <a:pt x="1257" y="2130"/>
                    <a:pt x="1241" y="2068"/>
                  </a:cubicBezTo>
                  <a:cubicBezTo>
                    <a:pt x="1241" y="2053"/>
                    <a:pt x="1241" y="2037"/>
                    <a:pt x="1241" y="2007"/>
                  </a:cubicBezTo>
                  <a:cubicBezTo>
                    <a:pt x="1241" y="2007"/>
                    <a:pt x="1241" y="1912"/>
                    <a:pt x="1241" y="1897"/>
                  </a:cubicBezTo>
                  <a:cubicBezTo>
                    <a:pt x="1241" y="1866"/>
                    <a:pt x="1241" y="1820"/>
                    <a:pt x="1257" y="1789"/>
                  </a:cubicBezTo>
                  <a:cubicBezTo>
                    <a:pt x="1257" y="1773"/>
                    <a:pt x="1272" y="1696"/>
                    <a:pt x="1272" y="1680"/>
                  </a:cubicBezTo>
                  <a:cubicBezTo>
                    <a:pt x="1288" y="1649"/>
                    <a:pt x="1303" y="1618"/>
                    <a:pt x="1319" y="1587"/>
                  </a:cubicBezTo>
                  <a:lnTo>
                    <a:pt x="1319" y="1587"/>
                  </a:lnTo>
                  <a:cubicBezTo>
                    <a:pt x="1307" y="1617"/>
                    <a:pt x="1303" y="1629"/>
                    <a:pt x="1304" y="1629"/>
                  </a:cubicBezTo>
                  <a:cubicBezTo>
                    <a:pt x="1307" y="1629"/>
                    <a:pt x="1357" y="1517"/>
                    <a:pt x="1381" y="1494"/>
                  </a:cubicBezTo>
                  <a:cubicBezTo>
                    <a:pt x="1393" y="1482"/>
                    <a:pt x="1433" y="1442"/>
                    <a:pt x="1443" y="1432"/>
                  </a:cubicBezTo>
                  <a:lnTo>
                    <a:pt x="1443" y="1432"/>
                  </a:lnTo>
                  <a:cubicBezTo>
                    <a:pt x="1458" y="1416"/>
                    <a:pt x="1474" y="1401"/>
                    <a:pt x="1489" y="1385"/>
                  </a:cubicBezTo>
                  <a:cubicBezTo>
                    <a:pt x="1505" y="1385"/>
                    <a:pt x="1520" y="1370"/>
                    <a:pt x="1536" y="1354"/>
                  </a:cubicBezTo>
                  <a:cubicBezTo>
                    <a:pt x="1551" y="1354"/>
                    <a:pt x="1598" y="1323"/>
                    <a:pt x="1613" y="1308"/>
                  </a:cubicBezTo>
                  <a:cubicBezTo>
                    <a:pt x="1660" y="1292"/>
                    <a:pt x="1691" y="1277"/>
                    <a:pt x="1738" y="1261"/>
                  </a:cubicBezTo>
                  <a:cubicBezTo>
                    <a:pt x="1846" y="1230"/>
                    <a:pt x="1939" y="1215"/>
                    <a:pt x="2032" y="1215"/>
                  </a:cubicBezTo>
                  <a:cubicBezTo>
                    <a:pt x="2063" y="1199"/>
                    <a:pt x="2094" y="1199"/>
                    <a:pt x="2110" y="1199"/>
                  </a:cubicBezTo>
                  <a:close/>
                  <a:moveTo>
                    <a:pt x="2132" y="0"/>
                  </a:moveTo>
                  <a:cubicBezTo>
                    <a:pt x="1627" y="0"/>
                    <a:pt x="1120" y="133"/>
                    <a:pt x="714" y="455"/>
                  </a:cubicBezTo>
                  <a:cubicBezTo>
                    <a:pt x="202" y="874"/>
                    <a:pt x="0" y="1509"/>
                    <a:pt x="47" y="2145"/>
                  </a:cubicBezTo>
                  <a:cubicBezTo>
                    <a:pt x="94" y="2797"/>
                    <a:pt x="466" y="3417"/>
                    <a:pt x="947" y="3836"/>
                  </a:cubicBezTo>
                  <a:cubicBezTo>
                    <a:pt x="1164" y="4100"/>
                    <a:pt x="1412" y="4332"/>
                    <a:pt x="1707" y="4518"/>
                  </a:cubicBezTo>
                  <a:cubicBezTo>
                    <a:pt x="2111" y="4784"/>
                    <a:pt x="2628" y="4967"/>
                    <a:pt x="3125" y="4967"/>
                  </a:cubicBezTo>
                  <a:cubicBezTo>
                    <a:pt x="3238" y="4967"/>
                    <a:pt x="3350" y="4957"/>
                    <a:pt x="3459" y="4937"/>
                  </a:cubicBezTo>
                  <a:cubicBezTo>
                    <a:pt x="4126" y="4829"/>
                    <a:pt x="4638" y="4394"/>
                    <a:pt x="4917" y="3805"/>
                  </a:cubicBezTo>
                  <a:cubicBezTo>
                    <a:pt x="5212" y="3231"/>
                    <a:pt x="5196" y="2549"/>
                    <a:pt x="4995" y="1959"/>
                  </a:cubicBezTo>
                  <a:cubicBezTo>
                    <a:pt x="4607" y="874"/>
                    <a:pt x="3428" y="52"/>
                    <a:pt x="2296" y="5"/>
                  </a:cubicBezTo>
                  <a:cubicBezTo>
                    <a:pt x="2241" y="2"/>
                    <a:pt x="2187" y="0"/>
                    <a:pt x="2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2"/>
            <p:cNvSpPr/>
            <p:nvPr/>
          </p:nvSpPr>
          <p:spPr>
            <a:xfrm>
              <a:off x="1510875" y="1931125"/>
              <a:ext cx="136125" cy="124175"/>
            </a:xfrm>
            <a:custGeom>
              <a:avLst/>
              <a:gdLst/>
              <a:ahLst/>
              <a:cxnLst/>
              <a:rect l="l" t="t" r="r" b="b"/>
              <a:pathLst>
                <a:path w="5445" h="4967" extrusionOk="0">
                  <a:moveTo>
                    <a:pt x="3196" y="1298"/>
                  </a:moveTo>
                  <a:cubicBezTo>
                    <a:pt x="3304" y="1298"/>
                    <a:pt x="3398" y="1313"/>
                    <a:pt x="3491" y="1329"/>
                  </a:cubicBezTo>
                  <a:cubicBezTo>
                    <a:pt x="3499" y="1330"/>
                    <a:pt x="3507" y="1330"/>
                    <a:pt x="3514" y="1331"/>
                  </a:cubicBezTo>
                  <a:lnTo>
                    <a:pt x="3514" y="1331"/>
                  </a:lnTo>
                  <a:cubicBezTo>
                    <a:pt x="3558" y="1346"/>
                    <a:pt x="3602" y="1361"/>
                    <a:pt x="3646" y="1375"/>
                  </a:cubicBezTo>
                  <a:cubicBezTo>
                    <a:pt x="3661" y="1375"/>
                    <a:pt x="3708" y="1406"/>
                    <a:pt x="3723" y="1406"/>
                  </a:cubicBezTo>
                  <a:cubicBezTo>
                    <a:pt x="3739" y="1422"/>
                    <a:pt x="3754" y="1437"/>
                    <a:pt x="3785" y="1437"/>
                  </a:cubicBezTo>
                  <a:cubicBezTo>
                    <a:pt x="3816" y="1468"/>
                    <a:pt x="3847" y="1484"/>
                    <a:pt x="3878" y="1515"/>
                  </a:cubicBezTo>
                  <a:cubicBezTo>
                    <a:pt x="3894" y="1530"/>
                    <a:pt x="3894" y="1530"/>
                    <a:pt x="3909" y="1530"/>
                  </a:cubicBezTo>
                  <a:cubicBezTo>
                    <a:pt x="3909" y="1546"/>
                    <a:pt x="3909" y="1546"/>
                    <a:pt x="3925" y="1561"/>
                  </a:cubicBezTo>
                  <a:cubicBezTo>
                    <a:pt x="3925" y="1561"/>
                    <a:pt x="3956" y="1623"/>
                    <a:pt x="3987" y="1639"/>
                  </a:cubicBezTo>
                  <a:cubicBezTo>
                    <a:pt x="3987" y="1670"/>
                    <a:pt x="4002" y="1685"/>
                    <a:pt x="4002" y="1701"/>
                  </a:cubicBezTo>
                  <a:cubicBezTo>
                    <a:pt x="4018" y="1716"/>
                    <a:pt x="4033" y="1763"/>
                    <a:pt x="4033" y="1778"/>
                  </a:cubicBezTo>
                  <a:cubicBezTo>
                    <a:pt x="4033" y="1794"/>
                    <a:pt x="4049" y="1825"/>
                    <a:pt x="4049" y="1856"/>
                  </a:cubicBezTo>
                  <a:cubicBezTo>
                    <a:pt x="4049" y="1856"/>
                    <a:pt x="4049" y="1856"/>
                    <a:pt x="4049" y="1872"/>
                  </a:cubicBezTo>
                  <a:cubicBezTo>
                    <a:pt x="4049" y="1918"/>
                    <a:pt x="4049" y="1965"/>
                    <a:pt x="4049" y="2011"/>
                  </a:cubicBezTo>
                  <a:cubicBezTo>
                    <a:pt x="4033" y="2027"/>
                    <a:pt x="4033" y="2073"/>
                    <a:pt x="4018" y="2089"/>
                  </a:cubicBezTo>
                  <a:cubicBezTo>
                    <a:pt x="4018" y="2135"/>
                    <a:pt x="4002" y="2182"/>
                    <a:pt x="3971" y="2228"/>
                  </a:cubicBezTo>
                  <a:cubicBezTo>
                    <a:pt x="3971" y="2259"/>
                    <a:pt x="3956" y="2290"/>
                    <a:pt x="3940" y="2321"/>
                  </a:cubicBezTo>
                  <a:cubicBezTo>
                    <a:pt x="3925" y="2337"/>
                    <a:pt x="3925" y="2352"/>
                    <a:pt x="3925" y="2352"/>
                  </a:cubicBezTo>
                  <a:cubicBezTo>
                    <a:pt x="3847" y="2445"/>
                    <a:pt x="3785" y="2538"/>
                    <a:pt x="3723" y="2631"/>
                  </a:cubicBezTo>
                  <a:cubicBezTo>
                    <a:pt x="3661" y="2694"/>
                    <a:pt x="3677" y="2678"/>
                    <a:pt x="3584" y="2756"/>
                  </a:cubicBezTo>
                  <a:cubicBezTo>
                    <a:pt x="3491" y="2833"/>
                    <a:pt x="3413" y="2911"/>
                    <a:pt x="3320" y="2988"/>
                  </a:cubicBezTo>
                  <a:cubicBezTo>
                    <a:pt x="2963" y="3267"/>
                    <a:pt x="2669" y="3485"/>
                    <a:pt x="2296" y="3655"/>
                  </a:cubicBezTo>
                  <a:cubicBezTo>
                    <a:pt x="2116" y="3725"/>
                    <a:pt x="1923" y="3782"/>
                    <a:pt x="1740" y="3782"/>
                  </a:cubicBezTo>
                  <a:cubicBezTo>
                    <a:pt x="1718" y="3782"/>
                    <a:pt x="1697" y="3781"/>
                    <a:pt x="1676" y="3779"/>
                  </a:cubicBezTo>
                  <a:cubicBezTo>
                    <a:pt x="1676" y="3593"/>
                    <a:pt x="1614" y="3438"/>
                    <a:pt x="1521" y="3283"/>
                  </a:cubicBezTo>
                  <a:cubicBezTo>
                    <a:pt x="1474" y="3205"/>
                    <a:pt x="1443" y="3143"/>
                    <a:pt x="1412" y="3066"/>
                  </a:cubicBezTo>
                  <a:cubicBezTo>
                    <a:pt x="1397" y="3050"/>
                    <a:pt x="1397" y="3019"/>
                    <a:pt x="1381" y="3004"/>
                  </a:cubicBezTo>
                  <a:cubicBezTo>
                    <a:pt x="1381" y="2957"/>
                    <a:pt x="1366" y="2926"/>
                    <a:pt x="1350" y="2880"/>
                  </a:cubicBezTo>
                  <a:cubicBezTo>
                    <a:pt x="1350" y="2864"/>
                    <a:pt x="1350" y="2849"/>
                    <a:pt x="1350" y="2833"/>
                  </a:cubicBezTo>
                  <a:cubicBezTo>
                    <a:pt x="1350" y="2833"/>
                    <a:pt x="1350" y="2802"/>
                    <a:pt x="1350" y="2787"/>
                  </a:cubicBezTo>
                  <a:cubicBezTo>
                    <a:pt x="1350" y="2709"/>
                    <a:pt x="1350" y="2631"/>
                    <a:pt x="1366" y="2554"/>
                  </a:cubicBezTo>
                  <a:cubicBezTo>
                    <a:pt x="1366" y="2538"/>
                    <a:pt x="1397" y="2445"/>
                    <a:pt x="1412" y="2399"/>
                  </a:cubicBezTo>
                  <a:cubicBezTo>
                    <a:pt x="1428" y="2368"/>
                    <a:pt x="1443" y="2321"/>
                    <a:pt x="1459" y="2275"/>
                  </a:cubicBezTo>
                  <a:cubicBezTo>
                    <a:pt x="1474" y="2259"/>
                    <a:pt x="1490" y="2228"/>
                    <a:pt x="1505" y="2213"/>
                  </a:cubicBezTo>
                  <a:cubicBezTo>
                    <a:pt x="1552" y="2135"/>
                    <a:pt x="1614" y="2058"/>
                    <a:pt x="1660" y="1996"/>
                  </a:cubicBezTo>
                  <a:cubicBezTo>
                    <a:pt x="1676" y="1996"/>
                    <a:pt x="1769" y="1903"/>
                    <a:pt x="1785" y="1872"/>
                  </a:cubicBezTo>
                  <a:cubicBezTo>
                    <a:pt x="1986" y="1716"/>
                    <a:pt x="2033" y="1685"/>
                    <a:pt x="2250" y="1577"/>
                  </a:cubicBezTo>
                  <a:cubicBezTo>
                    <a:pt x="2327" y="1530"/>
                    <a:pt x="2420" y="1499"/>
                    <a:pt x="2513" y="1453"/>
                  </a:cubicBezTo>
                  <a:cubicBezTo>
                    <a:pt x="2560" y="1437"/>
                    <a:pt x="2607" y="1422"/>
                    <a:pt x="2669" y="1406"/>
                  </a:cubicBezTo>
                  <a:cubicBezTo>
                    <a:pt x="2669" y="1391"/>
                    <a:pt x="2684" y="1391"/>
                    <a:pt x="2700" y="1391"/>
                  </a:cubicBezTo>
                  <a:cubicBezTo>
                    <a:pt x="2777" y="1360"/>
                    <a:pt x="2870" y="1344"/>
                    <a:pt x="2948" y="1329"/>
                  </a:cubicBezTo>
                  <a:cubicBezTo>
                    <a:pt x="2994" y="1313"/>
                    <a:pt x="3056" y="1313"/>
                    <a:pt x="3103" y="1313"/>
                  </a:cubicBezTo>
                  <a:cubicBezTo>
                    <a:pt x="3134" y="1298"/>
                    <a:pt x="3165" y="1298"/>
                    <a:pt x="3180" y="1298"/>
                  </a:cubicBezTo>
                  <a:close/>
                  <a:moveTo>
                    <a:pt x="3213" y="0"/>
                  </a:moveTo>
                  <a:cubicBezTo>
                    <a:pt x="2314" y="0"/>
                    <a:pt x="1373" y="441"/>
                    <a:pt x="776" y="1050"/>
                  </a:cubicBezTo>
                  <a:cubicBezTo>
                    <a:pt x="280" y="1561"/>
                    <a:pt x="1" y="2213"/>
                    <a:pt x="47" y="2942"/>
                  </a:cubicBezTo>
                  <a:cubicBezTo>
                    <a:pt x="63" y="3159"/>
                    <a:pt x="125" y="3391"/>
                    <a:pt x="218" y="3609"/>
                  </a:cubicBezTo>
                  <a:cubicBezTo>
                    <a:pt x="218" y="3702"/>
                    <a:pt x="234" y="3795"/>
                    <a:pt x="249" y="3872"/>
                  </a:cubicBezTo>
                  <a:cubicBezTo>
                    <a:pt x="435" y="4524"/>
                    <a:pt x="1071" y="4896"/>
                    <a:pt x="1722" y="4958"/>
                  </a:cubicBezTo>
                  <a:cubicBezTo>
                    <a:pt x="1784" y="4964"/>
                    <a:pt x="1845" y="4967"/>
                    <a:pt x="1905" y="4967"/>
                  </a:cubicBezTo>
                  <a:cubicBezTo>
                    <a:pt x="2482" y="4967"/>
                    <a:pt x="2998" y="4709"/>
                    <a:pt x="3475" y="4400"/>
                  </a:cubicBezTo>
                  <a:cubicBezTo>
                    <a:pt x="3987" y="4074"/>
                    <a:pt x="4514" y="3702"/>
                    <a:pt x="4871" y="3205"/>
                  </a:cubicBezTo>
                  <a:cubicBezTo>
                    <a:pt x="5243" y="2709"/>
                    <a:pt x="5445" y="2058"/>
                    <a:pt x="5290" y="1453"/>
                  </a:cubicBezTo>
                  <a:cubicBezTo>
                    <a:pt x="5119" y="832"/>
                    <a:pt x="4654" y="367"/>
                    <a:pt x="4064" y="150"/>
                  </a:cubicBezTo>
                  <a:cubicBezTo>
                    <a:pt x="3794" y="47"/>
                    <a:pt x="3506" y="0"/>
                    <a:pt x="3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2"/>
            <p:cNvSpPr/>
            <p:nvPr/>
          </p:nvSpPr>
          <p:spPr>
            <a:xfrm>
              <a:off x="1431000" y="1773025"/>
              <a:ext cx="110550" cy="140200"/>
            </a:xfrm>
            <a:custGeom>
              <a:avLst/>
              <a:gdLst/>
              <a:ahLst/>
              <a:cxnLst/>
              <a:rect l="l" t="t" r="r" b="b"/>
              <a:pathLst>
                <a:path w="4422" h="5608" extrusionOk="0">
                  <a:moveTo>
                    <a:pt x="2126" y="1232"/>
                  </a:moveTo>
                  <a:cubicBezTo>
                    <a:pt x="2157" y="1247"/>
                    <a:pt x="2203" y="1247"/>
                    <a:pt x="2234" y="1247"/>
                  </a:cubicBezTo>
                  <a:cubicBezTo>
                    <a:pt x="2250" y="1247"/>
                    <a:pt x="2250" y="1263"/>
                    <a:pt x="2265" y="1263"/>
                  </a:cubicBezTo>
                  <a:cubicBezTo>
                    <a:pt x="2296" y="1278"/>
                    <a:pt x="2405" y="1325"/>
                    <a:pt x="2405" y="1325"/>
                  </a:cubicBezTo>
                  <a:cubicBezTo>
                    <a:pt x="2467" y="1371"/>
                    <a:pt x="2529" y="1402"/>
                    <a:pt x="2591" y="1464"/>
                  </a:cubicBezTo>
                  <a:lnTo>
                    <a:pt x="2607" y="1464"/>
                  </a:lnTo>
                  <a:cubicBezTo>
                    <a:pt x="2607" y="1480"/>
                    <a:pt x="2607" y="1480"/>
                    <a:pt x="2622" y="1495"/>
                  </a:cubicBezTo>
                  <a:cubicBezTo>
                    <a:pt x="2653" y="1542"/>
                    <a:pt x="2700" y="1588"/>
                    <a:pt x="2731" y="1619"/>
                  </a:cubicBezTo>
                  <a:cubicBezTo>
                    <a:pt x="2731" y="1635"/>
                    <a:pt x="2746" y="1650"/>
                    <a:pt x="2762" y="1666"/>
                  </a:cubicBezTo>
                  <a:cubicBezTo>
                    <a:pt x="2777" y="1697"/>
                    <a:pt x="2793" y="1713"/>
                    <a:pt x="2808" y="1744"/>
                  </a:cubicBezTo>
                  <a:cubicBezTo>
                    <a:pt x="2824" y="1790"/>
                    <a:pt x="2839" y="1821"/>
                    <a:pt x="2870" y="1868"/>
                  </a:cubicBezTo>
                  <a:cubicBezTo>
                    <a:pt x="2870" y="1883"/>
                    <a:pt x="2870" y="1914"/>
                    <a:pt x="2886" y="1945"/>
                  </a:cubicBezTo>
                  <a:cubicBezTo>
                    <a:pt x="2886" y="1974"/>
                    <a:pt x="2913" y="2071"/>
                    <a:pt x="2916" y="2071"/>
                  </a:cubicBezTo>
                  <a:cubicBezTo>
                    <a:pt x="2917" y="2071"/>
                    <a:pt x="2917" y="2070"/>
                    <a:pt x="2917" y="2069"/>
                  </a:cubicBezTo>
                  <a:cubicBezTo>
                    <a:pt x="2917" y="2100"/>
                    <a:pt x="2932" y="2147"/>
                    <a:pt x="2932" y="2193"/>
                  </a:cubicBezTo>
                  <a:cubicBezTo>
                    <a:pt x="2948" y="2240"/>
                    <a:pt x="2948" y="2286"/>
                    <a:pt x="2948" y="2317"/>
                  </a:cubicBezTo>
                  <a:cubicBezTo>
                    <a:pt x="2948" y="2348"/>
                    <a:pt x="2963" y="2364"/>
                    <a:pt x="2963" y="2379"/>
                  </a:cubicBezTo>
                  <a:cubicBezTo>
                    <a:pt x="2963" y="2379"/>
                    <a:pt x="2963" y="2395"/>
                    <a:pt x="2948" y="2426"/>
                  </a:cubicBezTo>
                  <a:cubicBezTo>
                    <a:pt x="2948" y="2628"/>
                    <a:pt x="2932" y="2814"/>
                    <a:pt x="2901" y="3015"/>
                  </a:cubicBezTo>
                  <a:cubicBezTo>
                    <a:pt x="2886" y="3046"/>
                    <a:pt x="2886" y="3093"/>
                    <a:pt x="2870" y="3124"/>
                  </a:cubicBezTo>
                  <a:cubicBezTo>
                    <a:pt x="2870" y="3139"/>
                    <a:pt x="2855" y="3201"/>
                    <a:pt x="2855" y="3217"/>
                  </a:cubicBezTo>
                  <a:cubicBezTo>
                    <a:pt x="2824" y="3310"/>
                    <a:pt x="2808" y="3403"/>
                    <a:pt x="2762" y="3496"/>
                  </a:cubicBezTo>
                  <a:cubicBezTo>
                    <a:pt x="2746" y="3574"/>
                    <a:pt x="2715" y="3651"/>
                    <a:pt x="2684" y="3729"/>
                  </a:cubicBezTo>
                  <a:cubicBezTo>
                    <a:pt x="2669" y="3760"/>
                    <a:pt x="2653" y="3791"/>
                    <a:pt x="2638" y="3822"/>
                  </a:cubicBezTo>
                  <a:cubicBezTo>
                    <a:pt x="2638" y="3822"/>
                    <a:pt x="2607" y="3884"/>
                    <a:pt x="2591" y="3915"/>
                  </a:cubicBezTo>
                  <a:cubicBezTo>
                    <a:pt x="2591" y="3930"/>
                    <a:pt x="2576" y="3946"/>
                    <a:pt x="2576" y="3946"/>
                  </a:cubicBezTo>
                  <a:cubicBezTo>
                    <a:pt x="2545" y="3992"/>
                    <a:pt x="2529" y="4023"/>
                    <a:pt x="2498" y="4054"/>
                  </a:cubicBezTo>
                  <a:cubicBezTo>
                    <a:pt x="2451" y="4116"/>
                    <a:pt x="2405" y="4179"/>
                    <a:pt x="2358" y="4241"/>
                  </a:cubicBezTo>
                  <a:cubicBezTo>
                    <a:pt x="2343" y="4256"/>
                    <a:pt x="2281" y="4318"/>
                    <a:pt x="2250" y="4334"/>
                  </a:cubicBezTo>
                  <a:cubicBezTo>
                    <a:pt x="2250" y="4334"/>
                    <a:pt x="2219" y="4349"/>
                    <a:pt x="2188" y="4365"/>
                  </a:cubicBezTo>
                  <a:cubicBezTo>
                    <a:pt x="2172" y="4380"/>
                    <a:pt x="2126" y="4411"/>
                    <a:pt x="2126" y="4411"/>
                  </a:cubicBezTo>
                  <a:cubicBezTo>
                    <a:pt x="2110" y="4411"/>
                    <a:pt x="2095" y="4427"/>
                    <a:pt x="2079" y="4427"/>
                  </a:cubicBezTo>
                  <a:lnTo>
                    <a:pt x="2033" y="4427"/>
                  </a:lnTo>
                  <a:cubicBezTo>
                    <a:pt x="2048" y="4427"/>
                    <a:pt x="1986" y="4442"/>
                    <a:pt x="1955" y="4442"/>
                  </a:cubicBezTo>
                  <a:lnTo>
                    <a:pt x="1909" y="4442"/>
                  </a:lnTo>
                  <a:cubicBezTo>
                    <a:pt x="1893" y="4427"/>
                    <a:pt x="1831" y="4411"/>
                    <a:pt x="1816" y="4411"/>
                  </a:cubicBezTo>
                  <a:cubicBezTo>
                    <a:pt x="1800" y="4411"/>
                    <a:pt x="1785" y="4396"/>
                    <a:pt x="1754" y="4380"/>
                  </a:cubicBezTo>
                  <a:lnTo>
                    <a:pt x="1738" y="4380"/>
                  </a:lnTo>
                  <a:cubicBezTo>
                    <a:pt x="1629" y="4303"/>
                    <a:pt x="1645" y="4318"/>
                    <a:pt x="1583" y="4241"/>
                  </a:cubicBezTo>
                  <a:cubicBezTo>
                    <a:pt x="1443" y="4101"/>
                    <a:pt x="1381" y="3977"/>
                    <a:pt x="1335" y="3806"/>
                  </a:cubicBezTo>
                  <a:cubicBezTo>
                    <a:pt x="1304" y="3713"/>
                    <a:pt x="1288" y="3605"/>
                    <a:pt x="1273" y="3512"/>
                  </a:cubicBezTo>
                  <a:cubicBezTo>
                    <a:pt x="1273" y="3496"/>
                    <a:pt x="1288" y="3496"/>
                    <a:pt x="1288" y="3496"/>
                  </a:cubicBezTo>
                  <a:cubicBezTo>
                    <a:pt x="1335" y="3341"/>
                    <a:pt x="1319" y="3186"/>
                    <a:pt x="1304" y="3031"/>
                  </a:cubicBezTo>
                  <a:cubicBezTo>
                    <a:pt x="1288" y="2814"/>
                    <a:pt x="1288" y="2659"/>
                    <a:pt x="1304" y="2410"/>
                  </a:cubicBezTo>
                  <a:cubicBezTo>
                    <a:pt x="1304" y="2209"/>
                    <a:pt x="1335" y="2054"/>
                    <a:pt x="1381" y="1899"/>
                  </a:cubicBezTo>
                  <a:cubicBezTo>
                    <a:pt x="1412" y="1821"/>
                    <a:pt x="1443" y="1759"/>
                    <a:pt x="1490" y="1681"/>
                  </a:cubicBezTo>
                  <a:cubicBezTo>
                    <a:pt x="1490" y="1681"/>
                    <a:pt x="1490" y="1666"/>
                    <a:pt x="1490" y="1666"/>
                  </a:cubicBezTo>
                  <a:cubicBezTo>
                    <a:pt x="1536" y="1619"/>
                    <a:pt x="1567" y="1573"/>
                    <a:pt x="1598" y="1526"/>
                  </a:cubicBezTo>
                  <a:cubicBezTo>
                    <a:pt x="1614" y="1495"/>
                    <a:pt x="1629" y="1480"/>
                    <a:pt x="1645" y="1464"/>
                  </a:cubicBezTo>
                  <a:cubicBezTo>
                    <a:pt x="1645" y="1449"/>
                    <a:pt x="1676" y="1418"/>
                    <a:pt x="1691" y="1418"/>
                  </a:cubicBezTo>
                  <a:cubicBezTo>
                    <a:pt x="1723" y="1387"/>
                    <a:pt x="1754" y="1356"/>
                    <a:pt x="1785" y="1340"/>
                  </a:cubicBezTo>
                  <a:cubicBezTo>
                    <a:pt x="1800" y="1325"/>
                    <a:pt x="1816" y="1325"/>
                    <a:pt x="1831" y="1309"/>
                  </a:cubicBezTo>
                  <a:cubicBezTo>
                    <a:pt x="1878" y="1294"/>
                    <a:pt x="1955" y="1263"/>
                    <a:pt x="1955" y="1263"/>
                  </a:cubicBezTo>
                  <a:cubicBezTo>
                    <a:pt x="1986" y="1247"/>
                    <a:pt x="2017" y="1247"/>
                    <a:pt x="2064" y="1232"/>
                  </a:cubicBezTo>
                  <a:close/>
                  <a:moveTo>
                    <a:pt x="2074" y="0"/>
                  </a:moveTo>
                  <a:cubicBezTo>
                    <a:pt x="1729" y="0"/>
                    <a:pt x="1380" y="99"/>
                    <a:pt x="1056" y="317"/>
                  </a:cubicBezTo>
                  <a:cubicBezTo>
                    <a:pt x="528" y="658"/>
                    <a:pt x="218" y="1232"/>
                    <a:pt x="94" y="1837"/>
                  </a:cubicBezTo>
                  <a:cubicBezTo>
                    <a:pt x="32" y="2131"/>
                    <a:pt x="1" y="2441"/>
                    <a:pt x="16" y="2752"/>
                  </a:cubicBezTo>
                  <a:cubicBezTo>
                    <a:pt x="32" y="2938"/>
                    <a:pt x="32" y="3139"/>
                    <a:pt x="63" y="3326"/>
                  </a:cubicBezTo>
                  <a:cubicBezTo>
                    <a:pt x="78" y="3434"/>
                    <a:pt x="125" y="3543"/>
                    <a:pt x="187" y="3651"/>
                  </a:cubicBezTo>
                  <a:cubicBezTo>
                    <a:pt x="234" y="4349"/>
                    <a:pt x="544" y="5032"/>
                    <a:pt x="1195" y="5388"/>
                  </a:cubicBezTo>
                  <a:cubicBezTo>
                    <a:pt x="1446" y="5534"/>
                    <a:pt x="1726" y="5608"/>
                    <a:pt x="2007" y="5608"/>
                  </a:cubicBezTo>
                  <a:cubicBezTo>
                    <a:pt x="2265" y="5608"/>
                    <a:pt x="2524" y="5545"/>
                    <a:pt x="2762" y="5419"/>
                  </a:cubicBezTo>
                  <a:cubicBezTo>
                    <a:pt x="3211" y="5156"/>
                    <a:pt x="3522" y="4752"/>
                    <a:pt x="3754" y="4303"/>
                  </a:cubicBezTo>
                  <a:cubicBezTo>
                    <a:pt x="4220" y="3388"/>
                    <a:pt x="4421" y="2147"/>
                    <a:pt x="3940" y="1216"/>
                  </a:cubicBezTo>
                  <a:cubicBezTo>
                    <a:pt x="3567" y="480"/>
                    <a:pt x="2834" y="0"/>
                    <a:pt x="2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2"/>
            <p:cNvSpPr/>
            <p:nvPr/>
          </p:nvSpPr>
          <p:spPr>
            <a:xfrm>
              <a:off x="1664825" y="2111450"/>
              <a:ext cx="136125" cy="171075"/>
            </a:xfrm>
            <a:custGeom>
              <a:avLst/>
              <a:gdLst/>
              <a:ahLst/>
              <a:cxnLst/>
              <a:rect l="l" t="t" r="r" b="b"/>
              <a:pathLst>
                <a:path w="5445" h="6843" extrusionOk="0">
                  <a:moveTo>
                    <a:pt x="2490" y="1342"/>
                  </a:moveTo>
                  <a:cubicBezTo>
                    <a:pt x="2599" y="1342"/>
                    <a:pt x="2711" y="1363"/>
                    <a:pt x="2823" y="1405"/>
                  </a:cubicBezTo>
                  <a:cubicBezTo>
                    <a:pt x="3164" y="1529"/>
                    <a:pt x="3474" y="1777"/>
                    <a:pt x="3645" y="2103"/>
                  </a:cubicBezTo>
                  <a:cubicBezTo>
                    <a:pt x="3847" y="2506"/>
                    <a:pt x="3909" y="2956"/>
                    <a:pt x="3909" y="3390"/>
                  </a:cubicBezTo>
                  <a:cubicBezTo>
                    <a:pt x="3893" y="3902"/>
                    <a:pt x="3816" y="4414"/>
                    <a:pt x="3583" y="4864"/>
                  </a:cubicBezTo>
                  <a:cubicBezTo>
                    <a:pt x="3412" y="5221"/>
                    <a:pt x="3118" y="5500"/>
                    <a:pt x="2776" y="5577"/>
                  </a:cubicBezTo>
                  <a:cubicBezTo>
                    <a:pt x="2683" y="5599"/>
                    <a:pt x="2596" y="5610"/>
                    <a:pt x="2516" y="5610"/>
                  </a:cubicBezTo>
                  <a:cubicBezTo>
                    <a:pt x="2423" y="5610"/>
                    <a:pt x="2339" y="5595"/>
                    <a:pt x="2265" y="5562"/>
                  </a:cubicBezTo>
                  <a:cubicBezTo>
                    <a:pt x="2249" y="5546"/>
                    <a:pt x="2218" y="5531"/>
                    <a:pt x="2203" y="5515"/>
                  </a:cubicBezTo>
                  <a:cubicBezTo>
                    <a:pt x="2249" y="5407"/>
                    <a:pt x="2280" y="5283"/>
                    <a:pt x="2249" y="5158"/>
                  </a:cubicBezTo>
                  <a:cubicBezTo>
                    <a:pt x="2203" y="4864"/>
                    <a:pt x="2047" y="4631"/>
                    <a:pt x="1908" y="4368"/>
                  </a:cubicBezTo>
                  <a:cubicBezTo>
                    <a:pt x="1784" y="4119"/>
                    <a:pt x="1660" y="3856"/>
                    <a:pt x="1567" y="3592"/>
                  </a:cubicBezTo>
                  <a:cubicBezTo>
                    <a:pt x="1427" y="3158"/>
                    <a:pt x="1396" y="2817"/>
                    <a:pt x="1458" y="2382"/>
                  </a:cubicBezTo>
                  <a:cubicBezTo>
                    <a:pt x="1465" y="2352"/>
                    <a:pt x="1469" y="2332"/>
                    <a:pt x="1472" y="2320"/>
                  </a:cubicBezTo>
                  <a:lnTo>
                    <a:pt x="1472" y="2320"/>
                  </a:lnTo>
                  <a:cubicBezTo>
                    <a:pt x="1494" y="2264"/>
                    <a:pt x="1507" y="2202"/>
                    <a:pt x="1520" y="2150"/>
                  </a:cubicBezTo>
                  <a:cubicBezTo>
                    <a:pt x="1551" y="2072"/>
                    <a:pt x="1582" y="2010"/>
                    <a:pt x="1613" y="1933"/>
                  </a:cubicBezTo>
                  <a:cubicBezTo>
                    <a:pt x="1629" y="1901"/>
                    <a:pt x="1660" y="1870"/>
                    <a:pt x="1660" y="1855"/>
                  </a:cubicBezTo>
                  <a:cubicBezTo>
                    <a:pt x="1691" y="1808"/>
                    <a:pt x="1722" y="1762"/>
                    <a:pt x="1753" y="1715"/>
                  </a:cubicBezTo>
                  <a:cubicBezTo>
                    <a:pt x="1768" y="1700"/>
                    <a:pt x="1799" y="1669"/>
                    <a:pt x="1815" y="1638"/>
                  </a:cubicBezTo>
                  <a:cubicBezTo>
                    <a:pt x="1830" y="1638"/>
                    <a:pt x="1892" y="1576"/>
                    <a:pt x="1908" y="1560"/>
                  </a:cubicBezTo>
                  <a:cubicBezTo>
                    <a:pt x="2081" y="1418"/>
                    <a:pt x="2281" y="1342"/>
                    <a:pt x="2490" y="1342"/>
                  </a:cubicBezTo>
                  <a:close/>
                  <a:moveTo>
                    <a:pt x="2476" y="1"/>
                  </a:moveTo>
                  <a:cubicBezTo>
                    <a:pt x="2277" y="1"/>
                    <a:pt x="2076" y="28"/>
                    <a:pt x="1877" y="87"/>
                  </a:cubicBezTo>
                  <a:cubicBezTo>
                    <a:pt x="1179" y="288"/>
                    <a:pt x="683" y="785"/>
                    <a:pt x="372" y="1436"/>
                  </a:cubicBezTo>
                  <a:cubicBezTo>
                    <a:pt x="62" y="2072"/>
                    <a:pt x="0" y="2832"/>
                    <a:pt x="155" y="3514"/>
                  </a:cubicBezTo>
                  <a:cubicBezTo>
                    <a:pt x="233" y="3902"/>
                    <a:pt x="372" y="4274"/>
                    <a:pt x="528" y="4631"/>
                  </a:cubicBezTo>
                  <a:cubicBezTo>
                    <a:pt x="559" y="4926"/>
                    <a:pt x="621" y="5205"/>
                    <a:pt x="729" y="5484"/>
                  </a:cubicBezTo>
                  <a:cubicBezTo>
                    <a:pt x="993" y="6167"/>
                    <a:pt x="1567" y="6694"/>
                    <a:pt x="2311" y="6818"/>
                  </a:cubicBezTo>
                  <a:cubicBezTo>
                    <a:pt x="2410" y="6834"/>
                    <a:pt x="2510" y="6842"/>
                    <a:pt x="2612" y="6842"/>
                  </a:cubicBezTo>
                  <a:cubicBezTo>
                    <a:pt x="3178" y="6842"/>
                    <a:pt x="3764" y="6595"/>
                    <a:pt x="4172" y="6213"/>
                  </a:cubicBezTo>
                  <a:cubicBezTo>
                    <a:pt x="4762" y="5639"/>
                    <a:pt x="5056" y="4879"/>
                    <a:pt x="5196" y="4088"/>
                  </a:cubicBezTo>
                  <a:cubicBezTo>
                    <a:pt x="5444" y="2755"/>
                    <a:pt x="5087" y="1157"/>
                    <a:pt x="3847" y="413"/>
                  </a:cubicBezTo>
                  <a:cubicBezTo>
                    <a:pt x="3429" y="160"/>
                    <a:pt x="2958" y="1"/>
                    <a:pt x="2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2"/>
            <p:cNvSpPr/>
            <p:nvPr/>
          </p:nvSpPr>
          <p:spPr>
            <a:xfrm>
              <a:off x="1461250" y="1568225"/>
              <a:ext cx="136125" cy="171450"/>
            </a:xfrm>
            <a:custGeom>
              <a:avLst/>
              <a:gdLst/>
              <a:ahLst/>
              <a:cxnLst/>
              <a:rect l="l" t="t" r="r" b="b"/>
              <a:pathLst>
                <a:path w="5445" h="6858" extrusionOk="0">
                  <a:moveTo>
                    <a:pt x="2486" y="1349"/>
                  </a:moveTo>
                  <a:cubicBezTo>
                    <a:pt x="2597" y="1349"/>
                    <a:pt x="2711" y="1368"/>
                    <a:pt x="2823" y="1405"/>
                  </a:cubicBezTo>
                  <a:cubicBezTo>
                    <a:pt x="3165" y="1529"/>
                    <a:pt x="3475" y="1777"/>
                    <a:pt x="3645" y="2119"/>
                  </a:cubicBezTo>
                  <a:cubicBezTo>
                    <a:pt x="3847" y="2522"/>
                    <a:pt x="3909" y="2972"/>
                    <a:pt x="3894" y="3406"/>
                  </a:cubicBezTo>
                  <a:cubicBezTo>
                    <a:pt x="3894" y="3918"/>
                    <a:pt x="3816" y="4414"/>
                    <a:pt x="3583" y="4879"/>
                  </a:cubicBezTo>
                  <a:cubicBezTo>
                    <a:pt x="3413" y="5221"/>
                    <a:pt x="3103" y="5515"/>
                    <a:pt x="2777" y="5593"/>
                  </a:cubicBezTo>
                  <a:cubicBezTo>
                    <a:pt x="2683" y="5614"/>
                    <a:pt x="2593" y="5626"/>
                    <a:pt x="2511" y="5626"/>
                  </a:cubicBezTo>
                  <a:cubicBezTo>
                    <a:pt x="2416" y="5626"/>
                    <a:pt x="2332" y="5611"/>
                    <a:pt x="2265" y="5577"/>
                  </a:cubicBezTo>
                  <a:cubicBezTo>
                    <a:pt x="2234" y="5562"/>
                    <a:pt x="2219" y="5546"/>
                    <a:pt x="2188" y="5531"/>
                  </a:cubicBezTo>
                  <a:cubicBezTo>
                    <a:pt x="2250" y="5422"/>
                    <a:pt x="2265" y="5298"/>
                    <a:pt x="2250" y="5174"/>
                  </a:cubicBezTo>
                  <a:cubicBezTo>
                    <a:pt x="2188" y="4879"/>
                    <a:pt x="2048" y="4631"/>
                    <a:pt x="1908" y="4383"/>
                  </a:cubicBezTo>
                  <a:cubicBezTo>
                    <a:pt x="1784" y="4119"/>
                    <a:pt x="1660" y="3871"/>
                    <a:pt x="1567" y="3592"/>
                  </a:cubicBezTo>
                  <a:cubicBezTo>
                    <a:pt x="1412" y="3173"/>
                    <a:pt x="1381" y="2817"/>
                    <a:pt x="1459" y="2382"/>
                  </a:cubicBezTo>
                  <a:cubicBezTo>
                    <a:pt x="1459" y="2375"/>
                    <a:pt x="1460" y="2368"/>
                    <a:pt x="1461" y="2361"/>
                  </a:cubicBezTo>
                  <a:lnTo>
                    <a:pt x="1461" y="2361"/>
                  </a:lnTo>
                  <a:cubicBezTo>
                    <a:pt x="1460" y="2363"/>
                    <a:pt x="1459" y="2365"/>
                    <a:pt x="1459" y="2367"/>
                  </a:cubicBezTo>
                  <a:cubicBezTo>
                    <a:pt x="1460" y="2361"/>
                    <a:pt x="1461" y="2354"/>
                    <a:pt x="1463" y="2348"/>
                  </a:cubicBezTo>
                  <a:lnTo>
                    <a:pt x="1463" y="2348"/>
                  </a:lnTo>
                  <a:cubicBezTo>
                    <a:pt x="1462" y="2352"/>
                    <a:pt x="1462" y="2357"/>
                    <a:pt x="1461" y="2361"/>
                  </a:cubicBezTo>
                  <a:lnTo>
                    <a:pt x="1461" y="2361"/>
                  </a:lnTo>
                  <a:cubicBezTo>
                    <a:pt x="1465" y="2350"/>
                    <a:pt x="1468" y="2334"/>
                    <a:pt x="1469" y="2323"/>
                  </a:cubicBezTo>
                  <a:lnTo>
                    <a:pt x="1469" y="2323"/>
                  </a:lnTo>
                  <a:cubicBezTo>
                    <a:pt x="1467" y="2331"/>
                    <a:pt x="1465" y="2340"/>
                    <a:pt x="1463" y="2348"/>
                  </a:cubicBezTo>
                  <a:lnTo>
                    <a:pt x="1463" y="2348"/>
                  </a:lnTo>
                  <a:cubicBezTo>
                    <a:pt x="1466" y="2318"/>
                    <a:pt x="1469" y="2308"/>
                    <a:pt x="1470" y="2308"/>
                  </a:cubicBezTo>
                  <a:lnTo>
                    <a:pt x="1470" y="2308"/>
                  </a:lnTo>
                  <a:cubicBezTo>
                    <a:pt x="1470" y="2308"/>
                    <a:pt x="1470" y="2314"/>
                    <a:pt x="1469" y="2323"/>
                  </a:cubicBezTo>
                  <a:lnTo>
                    <a:pt x="1469" y="2323"/>
                  </a:lnTo>
                  <a:cubicBezTo>
                    <a:pt x="1486" y="2265"/>
                    <a:pt x="1508" y="2215"/>
                    <a:pt x="1521" y="2165"/>
                  </a:cubicBezTo>
                  <a:cubicBezTo>
                    <a:pt x="1552" y="2088"/>
                    <a:pt x="1583" y="2010"/>
                    <a:pt x="1614" y="1948"/>
                  </a:cubicBezTo>
                  <a:cubicBezTo>
                    <a:pt x="1629" y="1917"/>
                    <a:pt x="1645" y="1886"/>
                    <a:pt x="1660" y="1871"/>
                  </a:cubicBezTo>
                  <a:cubicBezTo>
                    <a:pt x="1691" y="1824"/>
                    <a:pt x="1722" y="1777"/>
                    <a:pt x="1753" y="1731"/>
                  </a:cubicBezTo>
                  <a:cubicBezTo>
                    <a:pt x="1769" y="1700"/>
                    <a:pt x="1784" y="1684"/>
                    <a:pt x="1815" y="1653"/>
                  </a:cubicBezTo>
                  <a:cubicBezTo>
                    <a:pt x="1815" y="1653"/>
                    <a:pt x="1893" y="1576"/>
                    <a:pt x="1908" y="1560"/>
                  </a:cubicBezTo>
                  <a:cubicBezTo>
                    <a:pt x="2071" y="1418"/>
                    <a:pt x="2274" y="1349"/>
                    <a:pt x="2486" y="1349"/>
                  </a:cubicBezTo>
                  <a:close/>
                  <a:moveTo>
                    <a:pt x="2470" y="1"/>
                  </a:moveTo>
                  <a:cubicBezTo>
                    <a:pt x="2271" y="1"/>
                    <a:pt x="2072" y="28"/>
                    <a:pt x="1877" y="87"/>
                  </a:cubicBezTo>
                  <a:cubicBezTo>
                    <a:pt x="1179" y="304"/>
                    <a:pt x="668" y="800"/>
                    <a:pt x="357" y="1452"/>
                  </a:cubicBezTo>
                  <a:cubicBezTo>
                    <a:pt x="47" y="2088"/>
                    <a:pt x="1" y="2832"/>
                    <a:pt x="140" y="3530"/>
                  </a:cubicBezTo>
                  <a:cubicBezTo>
                    <a:pt x="233" y="3918"/>
                    <a:pt x="357" y="4290"/>
                    <a:pt x="528" y="4647"/>
                  </a:cubicBezTo>
                  <a:cubicBezTo>
                    <a:pt x="544" y="4926"/>
                    <a:pt x="621" y="5221"/>
                    <a:pt x="730" y="5500"/>
                  </a:cubicBezTo>
                  <a:cubicBezTo>
                    <a:pt x="993" y="6182"/>
                    <a:pt x="1567" y="6710"/>
                    <a:pt x="2296" y="6834"/>
                  </a:cubicBezTo>
                  <a:cubicBezTo>
                    <a:pt x="2393" y="6849"/>
                    <a:pt x="2492" y="6857"/>
                    <a:pt x="2590" y="6857"/>
                  </a:cubicBezTo>
                  <a:cubicBezTo>
                    <a:pt x="3166" y="6857"/>
                    <a:pt x="3747" y="6597"/>
                    <a:pt x="4157" y="6213"/>
                  </a:cubicBezTo>
                  <a:cubicBezTo>
                    <a:pt x="4762" y="5655"/>
                    <a:pt x="5057" y="4895"/>
                    <a:pt x="5196" y="4104"/>
                  </a:cubicBezTo>
                  <a:cubicBezTo>
                    <a:pt x="5445" y="2770"/>
                    <a:pt x="5088" y="1173"/>
                    <a:pt x="3847" y="413"/>
                  </a:cubicBezTo>
                  <a:cubicBezTo>
                    <a:pt x="3430" y="160"/>
                    <a:pt x="2951" y="1"/>
                    <a:pt x="24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2"/>
            <p:cNvSpPr/>
            <p:nvPr/>
          </p:nvSpPr>
          <p:spPr>
            <a:xfrm>
              <a:off x="1912575" y="1596150"/>
              <a:ext cx="150875" cy="115575"/>
            </a:xfrm>
            <a:custGeom>
              <a:avLst/>
              <a:gdLst/>
              <a:ahLst/>
              <a:cxnLst/>
              <a:rect l="l" t="t" r="r" b="b"/>
              <a:pathLst>
                <a:path w="6035" h="4623" extrusionOk="0">
                  <a:moveTo>
                    <a:pt x="3242" y="1219"/>
                  </a:moveTo>
                  <a:cubicBezTo>
                    <a:pt x="3366" y="1234"/>
                    <a:pt x="3475" y="1234"/>
                    <a:pt x="3584" y="1265"/>
                  </a:cubicBezTo>
                  <a:cubicBezTo>
                    <a:pt x="3625" y="1265"/>
                    <a:pt x="3680" y="1279"/>
                    <a:pt x="3680" y="1279"/>
                  </a:cubicBezTo>
                  <a:cubicBezTo>
                    <a:pt x="3680" y="1279"/>
                    <a:pt x="3666" y="1276"/>
                    <a:pt x="3630" y="1265"/>
                  </a:cubicBezTo>
                  <a:lnTo>
                    <a:pt x="3630" y="1265"/>
                  </a:lnTo>
                  <a:cubicBezTo>
                    <a:pt x="3692" y="1281"/>
                    <a:pt x="3754" y="1296"/>
                    <a:pt x="3801" y="1312"/>
                  </a:cubicBezTo>
                  <a:cubicBezTo>
                    <a:pt x="3847" y="1343"/>
                    <a:pt x="3894" y="1358"/>
                    <a:pt x="3956" y="1374"/>
                  </a:cubicBezTo>
                  <a:cubicBezTo>
                    <a:pt x="3956" y="1374"/>
                    <a:pt x="4018" y="1405"/>
                    <a:pt x="4033" y="1420"/>
                  </a:cubicBezTo>
                  <a:cubicBezTo>
                    <a:pt x="4064" y="1436"/>
                    <a:pt x="4111" y="1451"/>
                    <a:pt x="4111" y="1467"/>
                  </a:cubicBezTo>
                  <a:cubicBezTo>
                    <a:pt x="4157" y="1498"/>
                    <a:pt x="4204" y="1529"/>
                    <a:pt x="4250" y="1560"/>
                  </a:cubicBezTo>
                  <a:cubicBezTo>
                    <a:pt x="4250" y="1576"/>
                    <a:pt x="4266" y="1576"/>
                    <a:pt x="4266" y="1576"/>
                  </a:cubicBezTo>
                  <a:cubicBezTo>
                    <a:pt x="4281" y="1591"/>
                    <a:pt x="4281" y="1607"/>
                    <a:pt x="4281" y="1607"/>
                  </a:cubicBezTo>
                  <a:cubicBezTo>
                    <a:pt x="4297" y="1607"/>
                    <a:pt x="4297" y="1607"/>
                    <a:pt x="4297" y="1622"/>
                  </a:cubicBezTo>
                  <a:cubicBezTo>
                    <a:pt x="4328" y="1653"/>
                    <a:pt x="4359" y="1684"/>
                    <a:pt x="4390" y="1731"/>
                  </a:cubicBezTo>
                  <a:cubicBezTo>
                    <a:pt x="4406" y="1746"/>
                    <a:pt x="4406" y="1762"/>
                    <a:pt x="4421" y="1762"/>
                  </a:cubicBezTo>
                  <a:cubicBezTo>
                    <a:pt x="4421" y="1777"/>
                    <a:pt x="4421" y="1777"/>
                    <a:pt x="4421" y="1777"/>
                  </a:cubicBezTo>
                  <a:cubicBezTo>
                    <a:pt x="4437" y="1824"/>
                    <a:pt x="4468" y="1870"/>
                    <a:pt x="4499" y="1932"/>
                  </a:cubicBezTo>
                  <a:cubicBezTo>
                    <a:pt x="4499" y="1932"/>
                    <a:pt x="4499" y="1932"/>
                    <a:pt x="4499" y="1948"/>
                  </a:cubicBezTo>
                  <a:cubicBezTo>
                    <a:pt x="4499" y="1948"/>
                    <a:pt x="4499" y="1948"/>
                    <a:pt x="4499" y="1963"/>
                  </a:cubicBezTo>
                  <a:cubicBezTo>
                    <a:pt x="4514" y="2010"/>
                    <a:pt x="4514" y="2056"/>
                    <a:pt x="4530" y="2103"/>
                  </a:cubicBezTo>
                  <a:cubicBezTo>
                    <a:pt x="4530" y="2131"/>
                    <a:pt x="4530" y="2183"/>
                    <a:pt x="4530" y="2183"/>
                  </a:cubicBezTo>
                  <a:cubicBezTo>
                    <a:pt x="4530" y="2229"/>
                    <a:pt x="4530" y="2274"/>
                    <a:pt x="4530" y="2320"/>
                  </a:cubicBezTo>
                  <a:cubicBezTo>
                    <a:pt x="4519" y="2351"/>
                    <a:pt x="4516" y="2382"/>
                    <a:pt x="4510" y="2413"/>
                  </a:cubicBezTo>
                  <a:lnTo>
                    <a:pt x="4510" y="2413"/>
                  </a:lnTo>
                  <a:cubicBezTo>
                    <a:pt x="4510" y="2410"/>
                    <a:pt x="4510" y="2409"/>
                    <a:pt x="4509" y="2409"/>
                  </a:cubicBezTo>
                  <a:lnTo>
                    <a:pt x="4509" y="2409"/>
                  </a:lnTo>
                  <a:cubicBezTo>
                    <a:pt x="4507" y="2409"/>
                    <a:pt x="4504" y="2423"/>
                    <a:pt x="4499" y="2460"/>
                  </a:cubicBezTo>
                  <a:cubicBezTo>
                    <a:pt x="4504" y="2444"/>
                    <a:pt x="4507" y="2428"/>
                    <a:pt x="4510" y="2413"/>
                  </a:cubicBezTo>
                  <a:lnTo>
                    <a:pt x="4510" y="2413"/>
                  </a:lnTo>
                  <a:cubicBezTo>
                    <a:pt x="4511" y="2425"/>
                    <a:pt x="4507" y="2465"/>
                    <a:pt x="4499" y="2491"/>
                  </a:cubicBezTo>
                  <a:cubicBezTo>
                    <a:pt x="4468" y="2584"/>
                    <a:pt x="4421" y="2677"/>
                    <a:pt x="4390" y="2770"/>
                  </a:cubicBezTo>
                  <a:cubicBezTo>
                    <a:pt x="4375" y="2785"/>
                    <a:pt x="4375" y="2801"/>
                    <a:pt x="4359" y="2816"/>
                  </a:cubicBezTo>
                  <a:cubicBezTo>
                    <a:pt x="4328" y="2863"/>
                    <a:pt x="4313" y="2894"/>
                    <a:pt x="4281" y="2940"/>
                  </a:cubicBezTo>
                  <a:cubicBezTo>
                    <a:pt x="4266" y="2956"/>
                    <a:pt x="4250" y="2971"/>
                    <a:pt x="4235" y="2987"/>
                  </a:cubicBezTo>
                  <a:cubicBezTo>
                    <a:pt x="4204" y="2971"/>
                    <a:pt x="4157" y="2956"/>
                    <a:pt x="4126" y="2940"/>
                  </a:cubicBezTo>
                  <a:cubicBezTo>
                    <a:pt x="4065" y="2929"/>
                    <a:pt x="4005" y="2924"/>
                    <a:pt x="3946" y="2924"/>
                  </a:cubicBezTo>
                  <a:cubicBezTo>
                    <a:pt x="3695" y="2924"/>
                    <a:pt x="3466" y="3017"/>
                    <a:pt x="3227" y="3080"/>
                  </a:cubicBezTo>
                  <a:cubicBezTo>
                    <a:pt x="3242" y="3077"/>
                    <a:pt x="3249" y="3076"/>
                    <a:pt x="3250" y="3076"/>
                  </a:cubicBezTo>
                  <a:cubicBezTo>
                    <a:pt x="3256" y="3076"/>
                    <a:pt x="3162" y="3098"/>
                    <a:pt x="3149" y="3111"/>
                  </a:cubicBezTo>
                  <a:cubicBezTo>
                    <a:pt x="3087" y="3127"/>
                    <a:pt x="3025" y="3142"/>
                    <a:pt x="2979" y="3142"/>
                  </a:cubicBezTo>
                  <a:cubicBezTo>
                    <a:pt x="2839" y="3173"/>
                    <a:pt x="2715" y="3189"/>
                    <a:pt x="2591" y="3204"/>
                  </a:cubicBezTo>
                  <a:lnTo>
                    <a:pt x="2343" y="3204"/>
                  </a:lnTo>
                  <a:cubicBezTo>
                    <a:pt x="2296" y="3189"/>
                    <a:pt x="2234" y="3189"/>
                    <a:pt x="2188" y="3173"/>
                  </a:cubicBezTo>
                  <a:cubicBezTo>
                    <a:pt x="2157" y="3173"/>
                    <a:pt x="2141" y="3158"/>
                    <a:pt x="2110" y="3158"/>
                  </a:cubicBezTo>
                  <a:cubicBezTo>
                    <a:pt x="2064" y="3142"/>
                    <a:pt x="2017" y="3127"/>
                    <a:pt x="1971" y="3111"/>
                  </a:cubicBezTo>
                  <a:cubicBezTo>
                    <a:pt x="1955" y="3095"/>
                    <a:pt x="1940" y="3095"/>
                    <a:pt x="1909" y="3080"/>
                  </a:cubicBezTo>
                  <a:cubicBezTo>
                    <a:pt x="1893" y="3080"/>
                    <a:pt x="1831" y="3033"/>
                    <a:pt x="1815" y="3033"/>
                  </a:cubicBezTo>
                  <a:cubicBezTo>
                    <a:pt x="1753" y="3002"/>
                    <a:pt x="1707" y="2956"/>
                    <a:pt x="1660" y="2925"/>
                  </a:cubicBezTo>
                  <a:cubicBezTo>
                    <a:pt x="1645" y="2909"/>
                    <a:pt x="1629" y="2894"/>
                    <a:pt x="1614" y="2878"/>
                  </a:cubicBezTo>
                  <a:lnTo>
                    <a:pt x="1598" y="2878"/>
                  </a:lnTo>
                  <a:cubicBezTo>
                    <a:pt x="1583" y="2847"/>
                    <a:pt x="1552" y="2816"/>
                    <a:pt x="1552" y="2801"/>
                  </a:cubicBezTo>
                  <a:cubicBezTo>
                    <a:pt x="1536" y="2785"/>
                    <a:pt x="1521" y="2770"/>
                    <a:pt x="1505" y="2739"/>
                  </a:cubicBezTo>
                  <a:cubicBezTo>
                    <a:pt x="1490" y="2739"/>
                    <a:pt x="1490" y="2723"/>
                    <a:pt x="1474" y="2708"/>
                  </a:cubicBezTo>
                  <a:cubicBezTo>
                    <a:pt x="1459" y="2677"/>
                    <a:pt x="1443" y="2646"/>
                    <a:pt x="1428" y="2615"/>
                  </a:cubicBezTo>
                  <a:cubicBezTo>
                    <a:pt x="1428" y="2599"/>
                    <a:pt x="1428" y="2599"/>
                    <a:pt x="1428" y="2599"/>
                  </a:cubicBezTo>
                  <a:cubicBezTo>
                    <a:pt x="1428" y="2584"/>
                    <a:pt x="1428" y="2584"/>
                    <a:pt x="1428" y="2568"/>
                  </a:cubicBezTo>
                  <a:cubicBezTo>
                    <a:pt x="1412" y="2537"/>
                    <a:pt x="1412" y="2491"/>
                    <a:pt x="1412" y="2460"/>
                  </a:cubicBezTo>
                  <a:cubicBezTo>
                    <a:pt x="1412" y="2444"/>
                    <a:pt x="1412" y="2398"/>
                    <a:pt x="1412" y="2367"/>
                  </a:cubicBezTo>
                  <a:cubicBezTo>
                    <a:pt x="1412" y="2336"/>
                    <a:pt x="1412" y="2304"/>
                    <a:pt x="1428" y="2273"/>
                  </a:cubicBezTo>
                  <a:lnTo>
                    <a:pt x="1412" y="2273"/>
                  </a:lnTo>
                  <a:cubicBezTo>
                    <a:pt x="1428" y="2227"/>
                    <a:pt x="1443" y="2180"/>
                    <a:pt x="1459" y="2134"/>
                  </a:cubicBezTo>
                  <a:cubicBezTo>
                    <a:pt x="1471" y="2109"/>
                    <a:pt x="1515" y="2032"/>
                    <a:pt x="1522" y="2021"/>
                  </a:cubicBezTo>
                  <a:lnTo>
                    <a:pt x="1522" y="2021"/>
                  </a:lnTo>
                  <a:cubicBezTo>
                    <a:pt x="1522" y="2022"/>
                    <a:pt x="1521" y="2024"/>
                    <a:pt x="1521" y="2025"/>
                  </a:cubicBezTo>
                  <a:cubicBezTo>
                    <a:pt x="1523" y="2022"/>
                    <a:pt x="1523" y="2020"/>
                    <a:pt x="1523" y="2020"/>
                  </a:cubicBezTo>
                  <a:lnTo>
                    <a:pt x="1523" y="2020"/>
                  </a:lnTo>
                  <a:cubicBezTo>
                    <a:pt x="1523" y="2020"/>
                    <a:pt x="1523" y="2020"/>
                    <a:pt x="1522" y="2021"/>
                  </a:cubicBezTo>
                  <a:lnTo>
                    <a:pt x="1522" y="2021"/>
                  </a:lnTo>
                  <a:cubicBezTo>
                    <a:pt x="1537" y="1977"/>
                    <a:pt x="1553" y="1947"/>
                    <a:pt x="1583" y="1917"/>
                  </a:cubicBezTo>
                  <a:cubicBezTo>
                    <a:pt x="1598" y="1901"/>
                    <a:pt x="1614" y="1870"/>
                    <a:pt x="1629" y="1855"/>
                  </a:cubicBezTo>
                  <a:cubicBezTo>
                    <a:pt x="1629" y="1855"/>
                    <a:pt x="1645" y="1824"/>
                    <a:pt x="1660" y="1808"/>
                  </a:cubicBezTo>
                  <a:cubicBezTo>
                    <a:pt x="1676" y="1793"/>
                    <a:pt x="1738" y="1746"/>
                    <a:pt x="1753" y="1731"/>
                  </a:cubicBezTo>
                  <a:cubicBezTo>
                    <a:pt x="1784" y="1700"/>
                    <a:pt x="1831" y="1653"/>
                    <a:pt x="1878" y="1622"/>
                  </a:cubicBezTo>
                  <a:cubicBezTo>
                    <a:pt x="1893" y="1607"/>
                    <a:pt x="1955" y="1560"/>
                    <a:pt x="1986" y="1560"/>
                  </a:cubicBezTo>
                  <a:cubicBezTo>
                    <a:pt x="1986" y="1545"/>
                    <a:pt x="2002" y="1545"/>
                    <a:pt x="2002" y="1545"/>
                  </a:cubicBezTo>
                  <a:cubicBezTo>
                    <a:pt x="2048" y="1514"/>
                    <a:pt x="2079" y="1498"/>
                    <a:pt x="2110" y="1482"/>
                  </a:cubicBezTo>
                  <a:cubicBezTo>
                    <a:pt x="2219" y="1436"/>
                    <a:pt x="2343" y="1389"/>
                    <a:pt x="2451" y="1343"/>
                  </a:cubicBezTo>
                  <a:lnTo>
                    <a:pt x="2467" y="1343"/>
                  </a:lnTo>
                  <a:cubicBezTo>
                    <a:pt x="2482" y="1327"/>
                    <a:pt x="2498" y="1327"/>
                    <a:pt x="2513" y="1327"/>
                  </a:cubicBezTo>
                  <a:cubicBezTo>
                    <a:pt x="2575" y="1312"/>
                    <a:pt x="2637" y="1296"/>
                    <a:pt x="2700" y="1281"/>
                  </a:cubicBezTo>
                  <a:cubicBezTo>
                    <a:pt x="2793" y="1250"/>
                    <a:pt x="2901" y="1234"/>
                    <a:pt x="3010" y="1234"/>
                  </a:cubicBezTo>
                  <a:cubicBezTo>
                    <a:pt x="3041" y="1234"/>
                    <a:pt x="3118" y="1219"/>
                    <a:pt x="3103" y="1219"/>
                  </a:cubicBezTo>
                  <a:close/>
                  <a:moveTo>
                    <a:pt x="3174" y="1"/>
                  </a:moveTo>
                  <a:cubicBezTo>
                    <a:pt x="2724" y="1"/>
                    <a:pt x="2273" y="83"/>
                    <a:pt x="1878" y="226"/>
                  </a:cubicBezTo>
                  <a:cubicBezTo>
                    <a:pt x="1211" y="459"/>
                    <a:pt x="652" y="909"/>
                    <a:pt x="327" y="1529"/>
                  </a:cubicBezTo>
                  <a:cubicBezTo>
                    <a:pt x="1" y="2180"/>
                    <a:pt x="47" y="2925"/>
                    <a:pt x="435" y="3514"/>
                  </a:cubicBezTo>
                  <a:cubicBezTo>
                    <a:pt x="776" y="4057"/>
                    <a:pt x="1428" y="4367"/>
                    <a:pt x="2048" y="4445"/>
                  </a:cubicBezTo>
                  <a:cubicBezTo>
                    <a:pt x="2377" y="4562"/>
                    <a:pt x="2727" y="4622"/>
                    <a:pt x="3075" y="4622"/>
                  </a:cubicBezTo>
                  <a:cubicBezTo>
                    <a:pt x="3645" y="4622"/>
                    <a:pt x="4213" y="4462"/>
                    <a:pt x="4685" y="4135"/>
                  </a:cubicBezTo>
                  <a:cubicBezTo>
                    <a:pt x="5693" y="3437"/>
                    <a:pt x="6034" y="1963"/>
                    <a:pt x="5305" y="955"/>
                  </a:cubicBezTo>
                  <a:cubicBezTo>
                    <a:pt x="4815" y="274"/>
                    <a:pt x="3994" y="1"/>
                    <a:pt x="3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48" name="Google Shape;5548;p32"/>
          <p:cNvSpPr txBox="1">
            <a:spLocks noGrp="1"/>
          </p:cNvSpPr>
          <p:nvPr>
            <p:ph type="ctrTitle"/>
          </p:nvPr>
        </p:nvSpPr>
        <p:spPr>
          <a:xfrm>
            <a:off x="4580858" y="955575"/>
            <a:ext cx="38337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549" name="Google Shape;5549;p32"/>
          <p:cNvSpPr txBox="1">
            <a:spLocks noGrp="1"/>
          </p:cNvSpPr>
          <p:nvPr>
            <p:ph type="subTitle" idx="1"/>
          </p:nvPr>
        </p:nvSpPr>
        <p:spPr>
          <a:xfrm>
            <a:off x="4571999" y="1990300"/>
            <a:ext cx="3842700" cy="133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550" name="Google Shape;5550;p32"/>
          <p:cNvSpPr txBox="1"/>
          <p:nvPr/>
        </p:nvSpPr>
        <p:spPr>
          <a:xfrm>
            <a:off x="4795577" y="4153200"/>
            <a:ext cx="3407100" cy="45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-GB" sz="100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-GB" sz="1000" b="1">
                <a:solidFill>
                  <a:schemeClr val="accent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/>
              </a:rPr>
              <a:t>Slidesgo</a:t>
            </a:r>
            <a:r>
              <a:rPr lang="en-GB" sz="100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lang="en-GB" sz="1000" b="1">
                <a:solidFill>
                  <a:schemeClr val="accent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/>
              </a:rPr>
              <a:t>Flaticon</a:t>
            </a:r>
            <a:r>
              <a:rPr lang="en-GB" sz="100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lang="en-GB" sz="1000" b="1">
                <a:solidFill>
                  <a:schemeClr val="accent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/>
              </a:rPr>
              <a:t>Freepik</a:t>
            </a:r>
            <a:endParaRPr sz="1000" b="1">
              <a:solidFill>
                <a:schemeClr val="accent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5551" name="Google Shape;5551;p32"/>
          <p:cNvSpPr txBox="1">
            <a:spLocks noGrp="1"/>
          </p:cNvSpPr>
          <p:nvPr>
            <p:ph type="subTitle" idx="2"/>
          </p:nvPr>
        </p:nvSpPr>
        <p:spPr>
          <a:xfrm>
            <a:off x="1980500" y="1183300"/>
            <a:ext cx="2270400" cy="62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400"/>
              <a:buNone/>
              <a:defRPr b="1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4">
    <p:spTree>
      <p:nvGrpSpPr>
        <p:cNvPr id="1" name="Shape 5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3" name="Google Shape;5553;p33"/>
          <p:cNvGrpSpPr/>
          <p:nvPr/>
        </p:nvGrpSpPr>
        <p:grpSpPr>
          <a:xfrm>
            <a:off x="-702400" y="-1857725"/>
            <a:ext cx="10789571" cy="7854975"/>
            <a:chOff x="-702400" y="-1857725"/>
            <a:chExt cx="10789571" cy="7854975"/>
          </a:xfrm>
        </p:grpSpPr>
        <p:sp>
          <p:nvSpPr>
            <p:cNvPr id="5554" name="Google Shape;5554;p33"/>
            <p:cNvSpPr/>
            <p:nvPr/>
          </p:nvSpPr>
          <p:spPr>
            <a:xfrm>
              <a:off x="-702400" y="2869775"/>
              <a:ext cx="3720725" cy="3127475"/>
            </a:xfrm>
            <a:custGeom>
              <a:avLst/>
              <a:gdLst/>
              <a:ahLst/>
              <a:cxnLst/>
              <a:rect l="l" t="t" r="r" b="b"/>
              <a:pathLst>
                <a:path w="148829" h="125099" extrusionOk="0">
                  <a:moveTo>
                    <a:pt x="51824" y="1"/>
                  </a:moveTo>
                  <a:cubicBezTo>
                    <a:pt x="27158" y="1"/>
                    <a:pt x="0" y="22218"/>
                    <a:pt x="5967" y="47762"/>
                  </a:cubicBezTo>
                  <a:lnTo>
                    <a:pt x="15705" y="67237"/>
                  </a:lnTo>
                  <a:cubicBezTo>
                    <a:pt x="28480" y="84488"/>
                    <a:pt x="10551" y="108031"/>
                    <a:pt x="34502" y="119939"/>
                  </a:cubicBezTo>
                  <a:cubicBezTo>
                    <a:pt x="41683" y="123517"/>
                    <a:pt x="50917" y="125098"/>
                    <a:pt x="60868" y="125098"/>
                  </a:cubicBezTo>
                  <a:cubicBezTo>
                    <a:pt x="84778" y="125098"/>
                    <a:pt x="112831" y="115970"/>
                    <a:pt x="126506" y="103502"/>
                  </a:cubicBezTo>
                  <a:cubicBezTo>
                    <a:pt x="136135" y="94714"/>
                    <a:pt x="148829" y="78900"/>
                    <a:pt x="145466" y="64552"/>
                  </a:cubicBezTo>
                  <a:cubicBezTo>
                    <a:pt x="143133" y="54543"/>
                    <a:pt x="132799" y="50122"/>
                    <a:pt x="123739" y="47111"/>
                  </a:cubicBezTo>
                  <a:cubicBezTo>
                    <a:pt x="112564" y="43422"/>
                    <a:pt x="101471" y="44209"/>
                    <a:pt x="92764" y="35611"/>
                  </a:cubicBezTo>
                  <a:cubicBezTo>
                    <a:pt x="87149" y="30050"/>
                    <a:pt x="85223" y="23649"/>
                    <a:pt x="81372" y="16895"/>
                  </a:cubicBezTo>
                  <a:cubicBezTo>
                    <a:pt x="74589" y="4967"/>
                    <a:pt x="63485" y="1"/>
                    <a:pt x="518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55" name="Google Shape;5555;p33"/>
            <p:cNvGrpSpPr/>
            <p:nvPr/>
          </p:nvGrpSpPr>
          <p:grpSpPr>
            <a:xfrm rot="10800000" flipH="1">
              <a:off x="7251300" y="2869775"/>
              <a:ext cx="2196575" cy="2507300"/>
              <a:chOff x="5018375" y="-52700"/>
              <a:chExt cx="2196575" cy="2507300"/>
            </a:xfrm>
          </p:grpSpPr>
          <p:sp>
            <p:nvSpPr>
              <p:cNvPr id="5556" name="Google Shape;5556;p33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33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33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59" name="Google Shape;5559;p33"/>
            <p:cNvSpPr/>
            <p:nvPr/>
          </p:nvSpPr>
          <p:spPr>
            <a:xfrm>
              <a:off x="6201875" y="-1857725"/>
              <a:ext cx="3885296" cy="4072781"/>
            </a:xfrm>
            <a:custGeom>
              <a:avLst/>
              <a:gdLst/>
              <a:ahLst/>
              <a:cxnLst/>
              <a:rect l="l" t="t" r="r" b="b"/>
              <a:pathLst>
                <a:path w="133458" h="139898" extrusionOk="0">
                  <a:moveTo>
                    <a:pt x="78438" y="1"/>
                  </a:moveTo>
                  <a:cubicBezTo>
                    <a:pt x="64382" y="1"/>
                    <a:pt x="51796" y="11680"/>
                    <a:pt x="40888" y="19534"/>
                  </a:cubicBezTo>
                  <a:cubicBezTo>
                    <a:pt x="25459" y="30675"/>
                    <a:pt x="12902" y="45758"/>
                    <a:pt x="4863" y="62986"/>
                  </a:cubicBezTo>
                  <a:cubicBezTo>
                    <a:pt x="2106" y="68882"/>
                    <a:pt x="1" y="76232"/>
                    <a:pt x="3752" y="81554"/>
                  </a:cubicBezTo>
                  <a:cubicBezTo>
                    <a:pt x="6723" y="85840"/>
                    <a:pt x="12371" y="87092"/>
                    <a:pt x="17733" y="87092"/>
                  </a:cubicBezTo>
                  <a:cubicBezTo>
                    <a:pt x="18453" y="87092"/>
                    <a:pt x="19168" y="87069"/>
                    <a:pt x="19870" y="87028"/>
                  </a:cubicBezTo>
                  <a:cubicBezTo>
                    <a:pt x="23204" y="86813"/>
                    <a:pt x="26610" y="86332"/>
                    <a:pt x="29939" y="86332"/>
                  </a:cubicBezTo>
                  <a:cubicBezTo>
                    <a:pt x="32536" y="86332"/>
                    <a:pt x="35086" y="86625"/>
                    <a:pt x="37519" y="87564"/>
                  </a:cubicBezTo>
                  <a:cubicBezTo>
                    <a:pt x="45290" y="90589"/>
                    <a:pt x="49272" y="99164"/>
                    <a:pt x="51377" y="107204"/>
                  </a:cubicBezTo>
                  <a:cubicBezTo>
                    <a:pt x="53483" y="115282"/>
                    <a:pt x="54632" y="123972"/>
                    <a:pt x="59762" y="130519"/>
                  </a:cubicBezTo>
                  <a:cubicBezTo>
                    <a:pt x="64897" y="137085"/>
                    <a:pt x="72812" y="139898"/>
                    <a:pt x="81149" y="139898"/>
                  </a:cubicBezTo>
                  <a:cubicBezTo>
                    <a:pt x="89095" y="139898"/>
                    <a:pt x="97425" y="137342"/>
                    <a:pt x="104094" y="133045"/>
                  </a:cubicBezTo>
                  <a:cubicBezTo>
                    <a:pt x="122241" y="121407"/>
                    <a:pt x="132730" y="99662"/>
                    <a:pt x="133113" y="78108"/>
                  </a:cubicBezTo>
                  <a:cubicBezTo>
                    <a:pt x="133458" y="56516"/>
                    <a:pt x="124423" y="35422"/>
                    <a:pt x="110449" y="18960"/>
                  </a:cubicBezTo>
                  <a:cubicBezTo>
                    <a:pt x="103482" y="10767"/>
                    <a:pt x="94906" y="3340"/>
                    <a:pt x="84455" y="737"/>
                  </a:cubicBezTo>
                  <a:cubicBezTo>
                    <a:pt x="82420" y="232"/>
                    <a:pt x="80415" y="1"/>
                    <a:pt x="78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3"/>
            <p:cNvSpPr/>
            <p:nvPr/>
          </p:nvSpPr>
          <p:spPr>
            <a:xfrm>
              <a:off x="-682075" y="-460312"/>
              <a:ext cx="2917004" cy="2000637"/>
            </a:xfrm>
            <a:custGeom>
              <a:avLst/>
              <a:gdLst/>
              <a:ahLst/>
              <a:cxnLst/>
              <a:rect l="l" t="t" r="r" b="b"/>
              <a:pathLst>
                <a:path w="80055" h="54906" extrusionOk="0">
                  <a:moveTo>
                    <a:pt x="44937" y="1"/>
                  </a:moveTo>
                  <a:cubicBezTo>
                    <a:pt x="30908" y="1"/>
                    <a:pt x="14808" y="9989"/>
                    <a:pt x="8814" y="23582"/>
                  </a:cubicBezTo>
                  <a:cubicBezTo>
                    <a:pt x="0" y="43571"/>
                    <a:pt x="12514" y="54905"/>
                    <a:pt x="29701" y="54905"/>
                  </a:cubicBezTo>
                  <a:cubicBezTo>
                    <a:pt x="31348" y="54905"/>
                    <a:pt x="33037" y="54801"/>
                    <a:pt x="34755" y="54591"/>
                  </a:cubicBezTo>
                  <a:cubicBezTo>
                    <a:pt x="34755" y="54591"/>
                    <a:pt x="80055" y="43154"/>
                    <a:pt x="65562" y="12667"/>
                  </a:cubicBezTo>
                  <a:cubicBezTo>
                    <a:pt x="61319" y="3736"/>
                    <a:pt x="53515" y="1"/>
                    <a:pt x="44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61" name="Google Shape;5561;p33"/>
            <p:cNvGrpSpPr/>
            <p:nvPr/>
          </p:nvGrpSpPr>
          <p:grpSpPr>
            <a:xfrm>
              <a:off x="7783125" y="-29675"/>
              <a:ext cx="846525" cy="1012450"/>
              <a:chOff x="100" y="383375"/>
              <a:chExt cx="846525" cy="1012450"/>
            </a:xfrm>
          </p:grpSpPr>
          <p:sp>
            <p:nvSpPr>
              <p:cNvPr id="5562" name="Google Shape;5562;p33"/>
              <p:cNvSpPr/>
              <p:nvPr/>
            </p:nvSpPr>
            <p:spPr>
              <a:xfrm>
                <a:off x="305250" y="902425"/>
                <a:ext cx="96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3659" extrusionOk="0">
                    <a:moveTo>
                      <a:pt x="1982" y="1"/>
                    </a:moveTo>
                    <a:cubicBezTo>
                      <a:pt x="1654" y="1"/>
                      <a:pt x="1321" y="92"/>
                      <a:pt x="1004" y="222"/>
                    </a:cubicBezTo>
                    <a:cubicBezTo>
                      <a:pt x="326" y="493"/>
                      <a:pt x="0" y="1334"/>
                      <a:pt x="55" y="2012"/>
                    </a:cubicBezTo>
                    <a:cubicBezTo>
                      <a:pt x="149" y="2959"/>
                      <a:pt x="967" y="3658"/>
                      <a:pt x="1895" y="3658"/>
                    </a:cubicBezTo>
                    <a:cubicBezTo>
                      <a:pt x="2030" y="3658"/>
                      <a:pt x="2168" y="3644"/>
                      <a:pt x="2306" y="3613"/>
                    </a:cubicBezTo>
                    <a:cubicBezTo>
                      <a:pt x="3282" y="3396"/>
                      <a:pt x="3852" y="2392"/>
                      <a:pt x="3662" y="1416"/>
                    </a:cubicBezTo>
                    <a:cubicBezTo>
                      <a:pt x="3553" y="927"/>
                      <a:pt x="3201" y="520"/>
                      <a:pt x="2821" y="249"/>
                    </a:cubicBezTo>
                    <a:cubicBezTo>
                      <a:pt x="2555" y="72"/>
                      <a:pt x="2270" y="1"/>
                      <a:pt x="19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33"/>
              <p:cNvSpPr/>
              <p:nvPr/>
            </p:nvSpPr>
            <p:spPr>
              <a:xfrm>
                <a:off x="481750" y="973750"/>
                <a:ext cx="97800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3912" h="2767" extrusionOk="0">
                    <a:moveTo>
                      <a:pt x="1886" y="0"/>
                    </a:moveTo>
                    <a:cubicBezTo>
                      <a:pt x="1585" y="0"/>
                      <a:pt x="1275" y="113"/>
                      <a:pt x="996" y="380"/>
                    </a:cubicBezTo>
                    <a:cubicBezTo>
                      <a:pt x="0" y="1333"/>
                      <a:pt x="941" y="2767"/>
                      <a:pt x="2008" y="2767"/>
                    </a:cubicBezTo>
                    <a:cubicBezTo>
                      <a:pt x="2307" y="2767"/>
                      <a:pt x="2616" y="2654"/>
                      <a:pt x="2895" y="2387"/>
                    </a:cubicBezTo>
                    <a:cubicBezTo>
                      <a:pt x="3912" y="1434"/>
                      <a:pt x="2959" y="0"/>
                      <a:pt x="18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33"/>
              <p:cNvSpPr/>
              <p:nvPr/>
            </p:nvSpPr>
            <p:spPr>
              <a:xfrm>
                <a:off x="375925" y="1094150"/>
                <a:ext cx="87225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2468" extrusionOk="0">
                    <a:moveTo>
                      <a:pt x="1692" y="1"/>
                    </a:moveTo>
                    <a:cubicBezTo>
                      <a:pt x="1423" y="1"/>
                      <a:pt x="1144" y="101"/>
                      <a:pt x="889" y="338"/>
                    </a:cubicBezTo>
                    <a:cubicBezTo>
                      <a:pt x="1" y="1205"/>
                      <a:pt x="844" y="2468"/>
                      <a:pt x="1799" y="2468"/>
                    </a:cubicBezTo>
                    <a:cubicBezTo>
                      <a:pt x="2069" y="2468"/>
                      <a:pt x="2347" y="2367"/>
                      <a:pt x="2598" y="2128"/>
                    </a:cubicBezTo>
                    <a:cubicBezTo>
                      <a:pt x="3488" y="1280"/>
                      <a:pt x="2656" y="1"/>
                      <a:pt x="16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33"/>
              <p:cNvSpPr/>
              <p:nvPr/>
            </p:nvSpPr>
            <p:spPr>
              <a:xfrm>
                <a:off x="75925" y="1041375"/>
                <a:ext cx="85600" cy="7395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958" extrusionOk="0">
                    <a:moveTo>
                      <a:pt x="1412" y="1"/>
                    </a:moveTo>
                    <a:cubicBezTo>
                      <a:pt x="1097" y="1"/>
                      <a:pt x="778" y="116"/>
                      <a:pt x="575" y="333"/>
                    </a:cubicBezTo>
                    <a:cubicBezTo>
                      <a:pt x="446" y="462"/>
                      <a:pt x="355" y="603"/>
                      <a:pt x="284" y="766"/>
                    </a:cubicBezTo>
                    <a:lnTo>
                      <a:pt x="284" y="766"/>
                    </a:lnTo>
                    <a:cubicBezTo>
                      <a:pt x="69" y="1165"/>
                      <a:pt x="1" y="1696"/>
                      <a:pt x="250" y="2069"/>
                    </a:cubicBezTo>
                    <a:cubicBezTo>
                      <a:pt x="642" y="2641"/>
                      <a:pt x="1163" y="2957"/>
                      <a:pt x="1723" y="2957"/>
                    </a:cubicBezTo>
                    <a:cubicBezTo>
                      <a:pt x="2091" y="2957"/>
                      <a:pt x="2477" y="2821"/>
                      <a:pt x="2853" y="2530"/>
                    </a:cubicBezTo>
                    <a:cubicBezTo>
                      <a:pt x="3423" y="2096"/>
                      <a:pt x="3396" y="1065"/>
                      <a:pt x="2908" y="577"/>
                    </a:cubicBezTo>
                    <a:cubicBezTo>
                      <a:pt x="2655" y="337"/>
                      <a:pt x="2332" y="191"/>
                      <a:pt x="2004" y="159"/>
                    </a:cubicBezTo>
                    <a:lnTo>
                      <a:pt x="2004" y="159"/>
                    </a:lnTo>
                    <a:cubicBezTo>
                      <a:pt x="1832" y="52"/>
                      <a:pt x="1623" y="1"/>
                      <a:pt x="14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33"/>
              <p:cNvSpPr/>
              <p:nvPr/>
            </p:nvSpPr>
            <p:spPr>
              <a:xfrm>
                <a:off x="185650" y="765825"/>
                <a:ext cx="79350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2259" extrusionOk="0">
                    <a:moveTo>
                      <a:pt x="1549" y="1"/>
                    </a:moveTo>
                    <a:cubicBezTo>
                      <a:pt x="1305" y="1"/>
                      <a:pt x="1052" y="94"/>
                      <a:pt x="824" y="316"/>
                    </a:cubicBezTo>
                    <a:cubicBezTo>
                      <a:pt x="0" y="1097"/>
                      <a:pt x="756" y="2258"/>
                      <a:pt x="1631" y="2258"/>
                    </a:cubicBezTo>
                    <a:cubicBezTo>
                      <a:pt x="1879" y="2258"/>
                      <a:pt x="2137" y="2165"/>
                      <a:pt x="2370" y="1943"/>
                    </a:cubicBezTo>
                    <a:cubicBezTo>
                      <a:pt x="3173" y="1161"/>
                      <a:pt x="2412" y="1"/>
                      <a:pt x="15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33"/>
              <p:cNvSpPr/>
              <p:nvPr/>
            </p:nvSpPr>
            <p:spPr>
              <a:xfrm>
                <a:off x="422025" y="819025"/>
                <a:ext cx="86675" cy="7345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2938" extrusionOk="0">
                    <a:moveTo>
                      <a:pt x="2095" y="0"/>
                    </a:moveTo>
                    <a:cubicBezTo>
                      <a:pt x="1827" y="0"/>
                      <a:pt x="1559" y="95"/>
                      <a:pt x="1351" y="303"/>
                    </a:cubicBezTo>
                    <a:cubicBezTo>
                      <a:pt x="890" y="791"/>
                      <a:pt x="320" y="1253"/>
                      <a:pt x="130" y="1904"/>
                    </a:cubicBezTo>
                    <a:cubicBezTo>
                      <a:pt x="0" y="2346"/>
                      <a:pt x="319" y="2938"/>
                      <a:pt x="824" y="2938"/>
                    </a:cubicBezTo>
                    <a:cubicBezTo>
                      <a:pt x="845" y="2938"/>
                      <a:pt x="867" y="2936"/>
                      <a:pt x="890" y="2934"/>
                    </a:cubicBezTo>
                    <a:cubicBezTo>
                      <a:pt x="1595" y="2880"/>
                      <a:pt x="2083" y="2473"/>
                      <a:pt x="2653" y="2093"/>
                    </a:cubicBezTo>
                    <a:cubicBezTo>
                      <a:pt x="3222" y="1741"/>
                      <a:pt x="3466" y="1036"/>
                      <a:pt x="3032" y="466"/>
                    </a:cubicBezTo>
                    <a:cubicBezTo>
                      <a:pt x="2815" y="171"/>
                      <a:pt x="2455" y="0"/>
                      <a:pt x="20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33"/>
              <p:cNvSpPr/>
              <p:nvPr/>
            </p:nvSpPr>
            <p:spPr>
              <a:xfrm>
                <a:off x="231350" y="1100975"/>
                <a:ext cx="65075" cy="4595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838" extrusionOk="0">
                    <a:moveTo>
                      <a:pt x="1268" y="0"/>
                    </a:moveTo>
                    <a:cubicBezTo>
                      <a:pt x="1069" y="0"/>
                      <a:pt x="863" y="76"/>
                      <a:pt x="678" y="254"/>
                    </a:cubicBezTo>
                    <a:cubicBezTo>
                      <a:pt x="1" y="889"/>
                      <a:pt x="628" y="1838"/>
                      <a:pt x="1335" y="1838"/>
                    </a:cubicBezTo>
                    <a:cubicBezTo>
                      <a:pt x="1535" y="1838"/>
                      <a:pt x="1741" y="1762"/>
                      <a:pt x="1926" y="1584"/>
                    </a:cubicBezTo>
                    <a:cubicBezTo>
                      <a:pt x="2603" y="949"/>
                      <a:pt x="1976" y="0"/>
                      <a:pt x="12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33"/>
              <p:cNvSpPr/>
              <p:nvPr/>
            </p:nvSpPr>
            <p:spPr>
              <a:xfrm>
                <a:off x="25150" y="888250"/>
                <a:ext cx="91700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2593" extrusionOk="0">
                    <a:moveTo>
                      <a:pt x="1784" y="1"/>
                    </a:moveTo>
                    <a:cubicBezTo>
                      <a:pt x="1503" y="1"/>
                      <a:pt x="1213" y="106"/>
                      <a:pt x="951" y="355"/>
                    </a:cubicBezTo>
                    <a:cubicBezTo>
                      <a:pt x="0" y="1243"/>
                      <a:pt x="878" y="2592"/>
                      <a:pt x="1876" y="2592"/>
                    </a:cubicBezTo>
                    <a:cubicBezTo>
                      <a:pt x="2159" y="2592"/>
                      <a:pt x="2451" y="2484"/>
                      <a:pt x="2714" y="2227"/>
                    </a:cubicBezTo>
                    <a:cubicBezTo>
                      <a:pt x="3668" y="1337"/>
                      <a:pt x="2785" y="1"/>
                      <a:pt x="17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33"/>
              <p:cNvSpPr/>
              <p:nvPr/>
            </p:nvSpPr>
            <p:spPr>
              <a:xfrm>
                <a:off x="482225" y="1337075"/>
                <a:ext cx="64450" cy="58750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2350" extrusionOk="0">
                    <a:moveTo>
                      <a:pt x="1100" y="1"/>
                    </a:moveTo>
                    <a:cubicBezTo>
                      <a:pt x="916" y="1"/>
                      <a:pt x="726" y="60"/>
                      <a:pt x="543" y="195"/>
                    </a:cubicBezTo>
                    <a:cubicBezTo>
                      <a:pt x="82" y="521"/>
                      <a:pt x="1" y="1199"/>
                      <a:pt x="407" y="1606"/>
                    </a:cubicBezTo>
                    <a:cubicBezTo>
                      <a:pt x="570" y="1769"/>
                      <a:pt x="706" y="1931"/>
                      <a:pt x="869" y="2067"/>
                    </a:cubicBezTo>
                    <a:cubicBezTo>
                      <a:pt x="1038" y="2252"/>
                      <a:pt x="1277" y="2349"/>
                      <a:pt x="1517" y="2349"/>
                    </a:cubicBezTo>
                    <a:cubicBezTo>
                      <a:pt x="1700" y="2349"/>
                      <a:pt x="1882" y="2293"/>
                      <a:pt x="2035" y="2175"/>
                    </a:cubicBezTo>
                    <a:cubicBezTo>
                      <a:pt x="2360" y="1931"/>
                      <a:pt x="2577" y="1389"/>
                      <a:pt x="2306" y="1009"/>
                    </a:cubicBezTo>
                    <a:cubicBezTo>
                      <a:pt x="2198" y="846"/>
                      <a:pt x="2089" y="684"/>
                      <a:pt x="1954" y="494"/>
                    </a:cubicBezTo>
                    <a:cubicBezTo>
                      <a:pt x="1744" y="197"/>
                      <a:pt x="1433" y="1"/>
                      <a:pt x="11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33"/>
              <p:cNvSpPr/>
              <p:nvPr/>
            </p:nvSpPr>
            <p:spPr>
              <a:xfrm>
                <a:off x="607100" y="1210775"/>
                <a:ext cx="58125" cy="41325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653" extrusionOk="0">
                    <a:moveTo>
                      <a:pt x="1126" y="0"/>
                    </a:moveTo>
                    <a:cubicBezTo>
                      <a:pt x="946" y="0"/>
                      <a:pt x="760" y="68"/>
                      <a:pt x="593" y="229"/>
                    </a:cubicBezTo>
                    <a:cubicBezTo>
                      <a:pt x="1" y="801"/>
                      <a:pt x="563" y="1652"/>
                      <a:pt x="1200" y="1652"/>
                    </a:cubicBezTo>
                    <a:cubicBezTo>
                      <a:pt x="1379" y="1652"/>
                      <a:pt x="1565" y="1584"/>
                      <a:pt x="1732" y="1423"/>
                    </a:cubicBezTo>
                    <a:cubicBezTo>
                      <a:pt x="2325" y="852"/>
                      <a:pt x="1762" y="0"/>
                      <a:pt x="11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33"/>
              <p:cNvSpPr/>
              <p:nvPr/>
            </p:nvSpPr>
            <p:spPr>
              <a:xfrm>
                <a:off x="295800" y="1245700"/>
                <a:ext cx="76500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2165" extrusionOk="0">
                    <a:moveTo>
                      <a:pt x="1486" y="0"/>
                    </a:moveTo>
                    <a:cubicBezTo>
                      <a:pt x="1250" y="0"/>
                      <a:pt x="1006" y="88"/>
                      <a:pt x="785" y="297"/>
                    </a:cubicBezTo>
                    <a:cubicBezTo>
                      <a:pt x="0" y="1040"/>
                      <a:pt x="742" y="2164"/>
                      <a:pt x="1583" y="2164"/>
                    </a:cubicBezTo>
                    <a:cubicBezTo>
                      <a:pt x="1817" y="2164"/>
                      <a:pt x="2058" y="2077"/>
                      <a:pt x="2277" y="1870"/>
                    </a:cubicBezTo>
                    <a:cubicBezTo>
                      <a:pt x="3060" y="1109"/>
                      <a:pt x="2324" y="0"/>
                      <a:pt x="14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33"/>
              <p:cNvSpPr/>
              <p:nvPr/>
            </p:nvSpPr>
            <p:spPr>
              <a:xfrm>
                <a:off x="379075" y="656200"/>
                <a:ext cx="8292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3317" h="2349" extrusionOk="0">
                    <a:moveTo>
                      <a:pt x="1611" y="0"/>
                    </a:moveTo>
                    <a:cubicBezTo>
                      <a:pt x="1353" y="0"/>
                      <a:pt x="1085" y="99"/>
                      <a:pt x="845" y="334"/>
                    </a:cubicBezTo>
                    <a:cubicBezTo>
                      <a:pt x="0" y="1136"/>
                      <a:pt x="782" y="2348"/>
                      <a:pt x="1695" y="2348"/>
                    </a:cubicBezTo>
                    <a:cubicBezTo>
                      <a:pt x="1955" y="2348"/>
                      <a:pt x="2225" y="2250"/>
                      <a:pt x="2472" y="2015"/>
                    </a:cubicBezTo>
                    <a:cubicBezTo>
                      <a:pt x="3316" y="1213"/>
                      <a:pt x="2518" y="0"/>
                      <a:pt x="16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33"/>
              <p:cNvSpPr/>
              <p:nvPr/>
            </p:nvSpPr>
            <p:spPr>
              <a:xfrm>
                <a:off x="629925" y="932825"/>
                <a:ext cx="93175" cy="6625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650" extrusionOk="0">
                    <a:moveTo>
                      <a:pt x="1802" y="0"/>
                    </a:moveTo>
                    <a:cubicBezTo>
                      <a:pt x="1516" y="0"/>
                      <a:pt x="1221" y="108"/>
                      <a:pt x="955" y="362"/>
                    </a:cubicBezTo>
                    <a:cubicBezTo>
                      <a:pt x="1" y="1274"/>
                      <a:pt x="903" y="2650"/>
                      <a:pt x="1926" y="2650"/>
                    </a:cubicBezTo>
                    <a:cubicBezTo>
                      <a:pt x="2211" y="2650"/>
                      <a:pt x="2506" y="2543"/>
                      <a:pt x="2772" y="2288"/>
                    </a:cubicBezTo>
                    <a:cubicBezTo>
                      <a:pt x="3726" y="1376"/>
                      <a:pt x="2824" y="0"/>
                      <a:pt x="180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33"/>
              <p:cNvSpPr/>
              <p:nvPr/>
            </p:nvSpPr>
            <p:spPr>
              <a:xfrm>
                <a:off x="216525" y="921125"/>
                <a:ext cx="46125" cy="32300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292" extrusionOk="0">
                    <a:moveTo>
                      <a:pt x="905" y="0"/>
                    </a:moveTo>
                    <a:cubicBezTo>
                      <a:pt x="763" y="0"/>
                      <a:pt x="616" y="53"/>
                      <a:pt x="484" y="179"/>
                    </a:cubicBezTo>
                    <a:cubicBezTo>
                      <a:pt x="0" y="621"/>
                      <a:pt x="430" y="1291"/>
                      <a:pt x="939" y="1291"/>
                    </a:cubicBezTo>
                    <a:cubicBezTo>
                      <a:pt x="1086" y="1291"/>
                      <a:pt x="1239" y="1235"/>
                      <a:pt x="1379" y="1102"/>
                    </a:cubicBezTo>
                    <a:cubicBezTo>
                      <a:pt x="1844" y="658"/>
                      <a:pt x="1404" y="0"/>
                      <a:pt x="9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33"/>
              <p:cNvSpPr/>
              <p:nvPr/>
            </p:nvSpPr>
            <p:spPr>
              <a:xfrm>
                <a:off x="100" y="653350"/>
                <a:ext cx="74625" cy="70000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2800" extrusionOk="0">
                    <a:moveTo>
                      <a:pt x="1138" y="1"/>
                    </a:moveTo>
                    <a:cubicBezTo>
                      <a:pt x="924" y="1"/>
                      <a:pt x="712" y="59"/>
                      <a:pt x="516" y="204"/>
                    </a:cubicBezTo>
                    <a:cubicBezTo>
                      <a:pt x="1" y="583"/>
                      <a:pt x="1" y="1234"/>
                      <a:pt x="190" y="1777"/>
                    </a:cubicBezTo>
                    <a:cubicBezTo>
                      <a:pt x="417" y="2380"/>
                      <a:pt x="918" y="2799"/>
                      <a:pt x="1484" y="2799"/>
                    </a:cubicBezTo>
                    <a:cubicBezTo>
                      <a:pt x="1733" y="2799"/>
                      <a:pt x="1995" y="2718"/>
                      <a:pt x="2252" y="2536"/>
                    </a:cubicBezTo>
                    <a:cubicBezTo>
                      <a:pt x="2984" y="1994"/>
                      <a:pt x="2957" y="855"/>
                      <a:pt x="2143" y="339"/>
                    </a:cubicBezTo>
                    <a:cubicBezTo>
                      <a:pt x="1841" y="154"/>
                      <a:pt x="1487" y="1"/>
                      <a:pt x="1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33"/>
              <p:cNvSpPr/>
              <p:nvPr/>
            </p:nvSpPr>
            <p:spPr>
              <a:xfrm>
                <a:off x="199650" y="438775"/>
                <a:ext cx="87075" cy="61375"/>
              </a:xfrm>
              <a:custGeom>
                <a:avLst/>
                <a:gdLst/>
                <a:ahLst/>
                <a:cxnLst/>
                <a:rect l="l" t="t" r="r" b="b"/>
                <a:pathLst>
                  <a:path w="3483" h="2455" extrusionOk="0">
                    <a:moveTo>
                      <a:pt x="1695" y="0"/>
                    </a:moveTo>
                    <a:cubicBezTo>
                      <a:pt x="1423" y="0"/>
                      <a:pt x="1141" y="104"/>
                      <a:pt x="888" y="351"/>
                    </a:cubicBezTo>
                    <a:cubicBezTo>
                      <a:pt x="0" y="1197"/>
                      <a:pt x="826" y="2454"/>
                      <a:pt x="1786" y="2454"/>
                    </a:cubicBezTo>
                    <a:cubicBezTo>
                      <a:pt x="2057" y="2454"/>
                      <a:pt x="2340" y="2353"/>
                      <a:pt x="2597" y="2114"/>
                    </a:cubicBezTo>
                    <a:cubicBezTo>
                      <a:pt x="3483" y="1270"/>
                      <a:pt x="2646" y="0"/>
                      <a:pt x="16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33"/>
              <p:cNvSpPr/>
              <p:nvPr/>
            </p:nvSpPr>
            <p:spPr>
              <a:xfrm>
                <a:off x="179225" y="658125"/>
                <a:ext cx="58125" cy="41325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653" extrusionOk="0">
                    <a:moveTo>
                      <a:pt x="1126" y="0"/>
                    </a:moveTo>
                    <a:cubicBezTo>
                      <a:pt x="946" y="0"/>
                      <a:pt x="760" y="68"/>
                      <a:pt x="593" y="230"/>
                    </a:cubicBezTo>
                    <a:cubicBezTo>
                      <a:pt x="1" y="801"/>
                      <a:pt x="563" y="1652"/>
                      <a:pt x="1200" y="1652"/>
                    </a:cubicBezTo>
                    <a:cubicBezTo>
                      <a:pt x="1379" y="1652"/>
                      <a:pt x="1565" y="1584"/>
                      <a:pt x="1732" y="1423"/>
                    </a:cubicBezTo>
                    <a:cubicBezTo>
                      <a:pt x="2324" y="852"/>
                      <a:pt x="1762" y="0"/>
                      <a:pt x="11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33"/>
              <p:cNvSpPr/>
              <p:nvPr/>
            </p:nvSpPr>
            <p:spPr>
              <a:xfrm>
                <a:off x="715375" y="1322100"/>
                <a:ext cx="100700" cy="71250"/>
              </a:xfrm>
              <a:custGeom>
                <a:avLst/>
                <a:gdLst/>
                <a:ahLst/>
                <a:cxnLst/>
                <a:rect l="l" t="t" r="r" b="b"/>
                <a:pathLst>
                  <a:path w="4028" h="2850" extrusionOk="0">
                    <a:moveTo>
                      <a:pt x="1954" y="1"/>
                    </a:moveTo>
                    <a:cubicBezTo>
                      <a:pt x="1646" y="1"/>
                      <a:pt x="1326" y="115"/>
                      <a:pt x="1036" y="387"/>
                    </a:cubicBezTo>
                    <a:cubicBezTo>
                      <a:pt x="1" y="1380"/>
                      <a:pt x="956" y="2850"/>
                      <a:pt x="2057" y="2850"/>
                    </a:cubicBezTo>
                    <a:cubicBezTo>
                      <a:pt x="2370" y="2850"/>
                      <a:pt x="2695" y="2731"/>
                      <a:pt x="2989" y="2449"/>
                    </a:cubicBezTo>
                    <a:cubicBezTo>
                      <a:pt x="4028" y="1473"/>
                      <a:pt x="3061" y="1"/>
                      <a:pt x="19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33"/>
              <p:cNvSpPr/>
              <p:nvPr/>
            </p:nvSpPr>
            <p:spPr>
              <a:xfrm>
                <a:off x="774325" y="1166125"/>
                <a:ext cx="72300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62" extrusionOk="0">
                    <a:moveTo>
                      <a:pt x="1400" y="0"/>
                    </a:moveTo>
                    <a:cubicBezTo>
                      <a:pt x="1178" y="0"/>
                      <a:pt x="947" y="83"/>
                      <a:pt x="739" y="279"/>
                    </a:cubicBezTo>
                    <a:cubicBezTo>
                      <a:pt x="0" y="998"/>
                      <a:pt x="692" y="2061"/>
                      <a:pt x="1482" y="2061"/>
                    </a:cubicBezTo>
                    <a:cubicBezTo>
                      <a:pt x="1707" y="2061"/>
                      <a:pt x="1940" y="1975"/>
                      <a:pt x="2150" y="1771"/>
                    </a:cubicBezTo>
                    <a:cubicBezTo>
                      <a:pt x="2891" y="1051"/>
                      <a:pt x="2194" y="0"/>
                      <a:pt x="14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33"/>
              <p:cNvSpPr/>
              <p:nvPr/>
            </p:nvSpPr>
            <p:spPr>
              <a:xfrm>
                <a:off x="504175" y="652725"/>
                <a:ext cx="87825" cy="62275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2491" extrusionOk="0">
                    <a:moveTo>
                      <a:pt x="1704" y="1"/>
                    </a:moveTo>
                    <a:cubicBezTo>
                      <a:pt x="1437" y="1"/>
                      <a:pt x="1161" y="100"/>
                      <a:pt x="913" y="337"/>
                    </a:cubicBezTo>
                    <a:cubicBezTo>
                      <a:pt x="1" y="1207"/>
                      <a:pt x="847" y="2491"/>
                      <a:pt x="1817" y="2491"/>
                    </a:cubicBezTo>
                    <a:cubicBezTo>
                      <a:pt x="2087" y="2491"/>
                      <a:pt x="2367" y="2391"/>
                      <a:pt x="2622" y="2154"/>
                    </a:cubicBezTo>
                    <a:cubicBezTo>
                      <a:pt x="3512" y="1285"/>
                      <a:pt x="2662" y="1"/>
                      <a:pt x="17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33"/>
              <p:cNvSpPr/>
              <p:nvPr/>
            </p:nvSpPr>
            <p:spPr>
              <a:xfrm>
                <a:off x="336175" y="383375"/>
                <a:ext cx="80575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3223" h="2259" extrusionOk="0">
                    <a:moveTo>
                      <a:pt x="1567" y="1"/>
                    </a:moveTo>
                    <a:cubicBezTo>
                      <a:pt x="1317" y="1"/>
                      <a:pt x="1058" y="94"/>
                      <a:pt x="825" y="316"/>
                    </a:cubicBezTo>
                    <a:cubicBezTo>
                      <a:pt x="1" y="1098"/>
                      <a:pt x="773" y="2258"/>
                      <a:pt x="1655" y="2258"/>
                    </a:cubicBezTo>
                    <a:cubicBezTo>
                      <a:pt x="1905" y="2258"/>
                      <a:pt x="2164" y="2165"/>
                      <a:pt x="2398" y="1943"/>
                    </a:cubicBezTo>
                    <a:cubicBezTo>
                      <a:pt x="3222" y="1161"/>
                      <a:pt x="2449" y="1"/>
                      <a:pt x="1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3" name="Google Shape;5583;p33"/>
            <p:cNvGrpSpPr/>
            <p:nvPr/>
          </p:nvGrpSpPr>
          <p:grpSpPr>
            <a:xfrm>
              <a:off x="172738" y="4332575"/>
              <a:ext cx="692350" cy="771350"/>
              <a:chOff x="1603125" y="4268250"/>
              <a:chExt cx="692350" cy="771350"/>
            </a:xfrm>
          </p:grpSpPr>
          <p:sp>
            <p:nvSpPr>
              <p:cNvPr id="5584" name="Google Shape;5584;p33"/>
              <p:cNvSpPr/>
              <p:nvPr/>
            </p:nvSpPr>
            <p:spPr>
              <a:xfrm>
                <a:off x="1805200" y="4452525"/>
                <a:ext cx="180400" cy="166750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6670" extrusionOk="0">
                    <a:moveTo>
                      <a:pt x="3391" y="1323"/>
                    </a:moveTo>
                    <a:cubicBezTo>
                      <a:pt x="4150" y="1377"/>
                      <a:pt x="4910" y="1676"/>
                      <a:pt x="5371" y="2273"/>
                    </a:cubicBezTo>
                    <a:cubicBezTo>
                      <a:pt x="5723" y="2707"/>
                      <a:pt x="5805" y="3303"/>
                      <a:pt x="5696" y="3819"/>
                    </a:cubicBezTo>
                    <a:cubicBezTo>
                      <a:pt x="5561" y="4307"/>
                      <a:pt x="5181" y="4687"/>
                      <a:pt x="4720" y="4849"/>
                    </a:cubicBezTo>
                    <a:cubicBezTo>
                      <a:pt x="4489" y="4965"/>
                      <a:pt x="4244" y="4998"/>
                      <a:pt x="3995" y="4998"/>
                    </a:cubicBezTo>
                    <a:cubicBezTo>
                      <a:pt x="3894" y="4998"/>
                      <a:pt x="3791" y="4993"/>
                      <a:pt x="3689" y="4985"/>
                    </a:cubicBezTo>
                    <a:cubicBezTo>
                      <a:pt x="3418" y="4958"/>
                      <a:pt x="3174" y="4822"/>
                      <a:pt x="2984" y="4632"/>
                    </a:cubicBezTo>
                    <a:cubicBezTo>
                      <a:pt x="2631" y="4307"/>
                      <a:pt x="2414" y="3900"/>
                      <a:pt x="2197" y="3493"/>
                    </a:cubicBezTo>
                    <a:cubicBezTo>
                      <a:pt x="1980" y="3113"/>
                      <a:pt x="1818" y="2734"/>
                      <a:pt x="1682" y="2354"/>
                    </a:cubicBezTo>
                    <a:cubicBezTo>
                      <a:pt x="1790" y="2137"/>
                      <a:pt x="2007" y="2001"/>
                      <a:pt x="2197" y="1839"/>
                    </a:cubicBezTo>
                    <a:cubicBezTo>
                      <a:pt x="2550" y="1594"/>
                      <a:pt x="2930" y="1323"/>
                      <a:pt x="3391" y="1323"/>
                    </a:cubicBezTo>
                    <a:close/>
                    <a:moveTo>
                      <a:pt x="3353" y="0"/>
                    </a:moveTo>
                    <a:cubicBezTo>
                      <a:pt x="3256" y="0"/>
                      <a:pt x="3160" y="7"/>
                      <a:pt x="3065" y="21"/>
                    </a:cubicBezTo>
                    <a:cubicBezTo>
                      <a:pt x="2713" y="48"/>
                      <a:pt x="2387" y="211"/>
                      <a:pt x="2116" y="374"/>
                    </a:cubicBezTo>
                    <a:cubicBezTo>
                      <a:pt x="1682" y="618"/>
                      <a:pt x="1302" y="944"/>
                      <a:pt x="977" y="1323"/>
                    </a:cubicBezTo>
                    <a:cubicBezTo>
                      <a:pt x="895" y="1432"/>
                      <a:pt x="814" y="1594"/>
                      <a:pt x="678" y="1649"/>
                    </a:cubicBezTo>
                    <a:cubicBezTo>
                      <a:pt x="516" y="1730"/>
                      <a:pt x="380" y="1811"/>
                      <a:pt x="299" y="1947"/>
                    </a:cubicBezTo>
                    <a:cubicBezTo>
                      <a:pt x="0" y="2381"/>
                      <a:pt x="27" y="2924"/>
                      <a:pt x="136" y="3385"/>
                    </a:cubicBezTo>
                    <a:cubicBezTo>
                      <a:pt x="326" y="4198"/>
                      <a:pt x="733" y="4958"/>
                      <a:pt x="1302" y="5555"/>
                    </a:cubicBezTo>
                    <a:cubicBezTo>
                      <a:pt x="1736" y="6043"/>
                      <a:pt x="2306" y="6423"/>
                      <a:pt x="2930" y="6585"/>
                    </a:cubicBezTo>
                    <a:cubicBezTo>
                      <a:pt x="3171" y="6643"/>
                      <a:pt x="3419" y="6670"/>
                      <a:pt x="3668" y="6670"/>
                    </a:cubicBezTo>
                    <a:cubicBezTo>
                      <a:pt x="4479" y="6670"/>
                      <a:pt x="5297" y="6378"/>
                      <a:pt x="5940" y="5880"/>
                    </a:cubicBezTo>
                    <a:cubicBezTo>
                      <a:pt x="6402" y="5500"/>
                      <a:pt x="6781" y="4985"/>
                      <a:pt x="6971" y="4415"/>
                    </a:cubicBezTo>
                    <a:cubicBezTo>
                      <a:pt x="7215" y="3547"/>
                      <a:pt x="7025" y="2598"/>
                      <a:pt x="6537" y="1839"/>
                    </a:cubicBezTo>
                    <a:cubicBezTo>
                      <a:pt x="5995" y="971"/>
                      <a:pt x="5072" y="428"/>
                      <a:pt x="4123" y="130"/>
                    </a:cubicBezTo>
                    <a:cubicBezTo>
                      <a:pt x="3885" y="50"/>
                      <a:pt x="3617" y="0"/>
                      <a:pt x="33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33"/>
              <p:cNvSpPr/>
              <p:nvPr/>
            </p:nvSpPr>
            <p:spPr>
              <a:xfrm>
                <a:off x="2037775" y="4500475"/>
                <a:ext cx="167525" cy="166000"/>
              </a:xfrm>
              <a:custGeom>
                <a:avLst/>
                <a:gdLst/>
                <a:ahLst/>
                <a:cxnLst/>
                <a:rect l="l" t="t" r="r" b="b"/>
                <a:pathLst>
                  <a:path w="6701" h="6640" extrusionOk="0">
                    <a:moveTo>
                      <a:pt x="3613" y="1286"/>
                    </a:moveTo>
                    <a:cubicBezTo>
                      <a:pt x="3745" y="1286"/>
                      <a:pt x="3880" y="1293"/>
                      <a:pt x="4015" y="1304"/>
                    </a:cubicBezTo>
                    <a:cubicBezTo>
                      <a:pt x="4530" y="1385"/>
                      <a:pt x="4937" y="1765"/>
                      <a:pt x="5181" y="2226"/>
                    </a:cubicBezTo>
                    <a:cubicBezTo>
                      <a:pt x="5534" y="2850"/>
                      <a:pt x="5453" y="3664"/>
                      <a:pt x="5046" y="4260"/>
                    </a:cubicBezTo>
                    <a:cubicBezTo>
                      <a:pt x="4747" y="4667"/>
                      <a:pt x="4313" y="5020"/>
                      <a:pt x="3771" y="5047"/>
                    </a:cubicBezTo>
                    <a:cubicBezTo>
                      <a:pt x="3722" y="5053"/>
                      <a:pt x="3672" y="5056"/>
                      <a:pt x="3623" y="5056"/>
                    </a:cubicBezTo>
                    <a:cubicBezTo>
                      <a:pt x="3240" y="5056"/>
                      <a:pt x="2872" y="4874"/>
                      <a:pt x="2632" y="4586"/>
                    </a:cubicBezTo>
                    <a:cubicBezTo>
                      <a:pt x="2062" y="3935"/>
                      <a:pt x="1737" y="3121"/>
                      <a:pt x="1574" y="2307"/>
                    </a:cubicBezTo>
                    <a:cubicBezTo>
                      <a:pt x="1493" y="2172"/>
                      <a:pt x="1628" y="2036"/>
                      <a:pt x="1710" y="1955"/>
                    </a:cubicBezTo>
                    <a:cubicBezTo>
                      <a:pt x="2062" y="1602"/>
                      <a:pt x="2578" y="1440"/>
                      <a:pt x="3066" y="1331"/>
                    </a:cubicBezTo>
                    <a:cubicBezTo>
                      <a:pt x="3241" y="1299"/>
                      <a:pt x="3425" y="1286"/>
                      <a:pt x="3613" y="1286"/>
                    </a:cubicBezTo>
                    <a:close/>
                    <a:moveTo>
                      <a:pt x="3872" y="1"/>
                    </a:moveTo>
                    <a:cubicBezTo>
                      <a:pt x="3847" y="1"/>
                      <a:pt x="3823" y="1"/>
                      <a:pt x="3798" y="2"/>
                    </a:cubicBezTo>
                    <a:cubicBezTo>
                      <a:pt x="2795" y="29"/>
                      <a:pt x="1737" y="300"/>
                      <a:pt x="1059" y="1060"/>
                    </a:cubicBezTo>
                    <a:cubicBezTo>
                      <a:pt x="896" y="1141"/>
                      <a:pt x="679" y="1087"/>
                      <a:pt x="543" y="1223"/>
                    </a:cubicBezTo>
                    <a:cubicBezTo>
                      <a:pt x="136" y="1548"/>
                      <a:pt x="55" y="2118"/>
                      <a:pt x="28" y="2606"/>
                    </a:cubicBezTo>
                    <a:cubicBezTo>
                      <a:pt x="1" y="3854"/>
                      <a:pt x="516" y="5128"/>
                      <a:pt x="1493" y="5915"/>
                    </a:cubicBezTo>
                    <a:cubicBezTo>
                      <a:pt x="1996" y="6374"/>
                      <a:pt x="2693" y="6640"/>
                      <a:pt x="3385" y="6640"/>
                    </a:cubicBezTo>
                    <a:cubicBezTo>
                      <a:pt x="3551" y="6640"/>
                      <a:pt x="3717" y="6625"/>
                      <a:pt x="3879" y="6593"/>
                    </a:cubicBezTo>
                    <a:cubicBezTo>
                      <a:pt x="4639" y="6485"/>
                      <a:pt x="5317" y="6078"/>
                      <a:pt x="5778" y="5481"/>
                    </a:cubicBezTo>
                    <a:cubicBezTo>
                      <a:pt x="6375" y="4803"/>
                      <a:pt x="6700" y="3854"/>
                      <a:pt x="6592" y="2931"/>
                    </a:cubicBezTo>
                    <a:cubicBezTo>
                      <a:pt x="6510" y="2199"/>
                      <a:pt x="6185" y="1494"/>
                      <a:pt x="5724" y="897"/>
                    </a:cubicBezTo>
                    <a:cubicBezTo>
                      <a:pt x="5252" y="373"/>
                      <a:pt x="4578" y="1"/>
                      <a:pt x="3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33"/>
              <p:cNvSpPr/>
              <p:nvPr/>
            </p:nvSpPr>
            <p:spPr>
              <a:xfrm>
                <a:off x="1660750" y="4668125"/>
                <a:ext cx="164125" cy="148600"/>
              </a:xfrm>
              <a:custGeom>
                <a:avLst/>
                <a:gdLst/>
                <a:ahLst/>
                <a:cxnLst/>
                <a:rect l="l" t="t" r="r" b="b"/>
                <a:pathLst>
                  <a:path w="6565" h="5944" extrusionOk="0">
                    <a:moveTo>
                      <a:pt x="3581" y="1477"/>
                    </a:moveTo>
                    <a:cubicBezTo>
                      <a:pt x="4174" y="1477"/>
                      <a:pt x="4786" y="1833"/>
                      <a:pt x="4992" y="2382"/>
                    </a:cubicBezTo>
                    <a:cubicBezTo>
                      <a:pt x="5046" y="2681"/>
                      <a:pt x="5019" y="3006"/>
                      <a:pt x="4883" y="3278"/>
                    </a:cubicBezTo>
                    <a:cubicBezTo>
                      <a:pt x="4666" y="3739"/>
                      <a:pt x="4259" y="4091"/>
                      <a:pt x="3798" y="4254"/>
                    </a:cubicBezTo>
                    <a:cubicBezTo>
                      <a:pt x="3599" y="4326"/>
                      <a:pt x="3388" y="4350"/>
                      <a:pt x="3173" y="4350"/>
                    </a:cubicBezTo>
                    <a:cubicBezTo>
                      <a:pt x="3066" y="4350"/>
                      <a:pt x="2957" y="4344"/>
                      <a:pt x="2849" y="4335"/>
                    </a:cubicBezTo>
                    <a:cubicBezTo>
                      <a:pt x="2415" y="4281"/>
                      <a:pt x="2035" y="3956"/>
                      <a:pt x="1764" y="3630"/>
                    </a:cubicBezTo>
                    <a:cubicBezTo>
                      <a:pt x="1683" y="3495"/>
                      <a:pt x="1547" y="3359"/>
                      <a:pt x="1601" y="3196"/>
                    </a:cubicBezTo>
                    <a:cubicBezTo>
                      <a:pt x="1710" y="2789"/>
                      <a:pt x="1954" y="2464"/>
                      <a:pt x="2252" y="2165"/>
                    </a:cubicBezTo>
                    <a:cubicBezTo>
                      <a:pt x="2523" y="1894"/>
                      <a:pt x="2876" y="1650"/>
                      <a:pt x="3256" y="1514"/>
                    </a:cubicBezTo>
                    <a:cubicBezTo>
                      <a:pt x="3362" y="1489"/>
                      <a:pt x="3471" y="1477"/>
                      <a:pt x="3581" y="1477"/>
                    </a:cubicBezTo>
                    <a:close/>
                    <a:moveTo>
                      <a:pt x="3497" y="1"/>
                    </a:moveTo>
                    <a:cubicBezTo>
                      <a:pt x="3352" y="1"/>
                      <a:pt x="3208" y="16"/>
                      <a:pt x="3066" y="50"/>
                    </a:cubicBezTo>
                    <a:cubicBezTo>
                      <a:pt x="2659" y="131"/>
                      <a:pt x="2279" y="375"/>
                      <a:pt x="1927" y="619"/>
                    </a:cubicBezTo>
                    <a:cubicBezTo>
                      <a:pt x="1330" y="1053"/>
                      <a:pt x="842" y="1623"/>
                      <a:pt x="598" y="2301"/>
                    </a:cubicBezTo>
                    <a:cubicBezTo>
                      <a:pt x="570" y="2491"/>
                      <a:pt x="326" y="2572"/>
                      <a:pt x="245" y="2708"/>
                    </a:cubicBezTo>
                    <a:cubicBezTo>
                      <a:pt x="28" y="3033"/>
                      <a:pt x="1" y="3440"/>
                      <a:pt x="82" y="3793"/>
                    </a:cubicBezTo>
                    <a:cubicBezTo>
                      <a:pt x="245" y="4525"/>
                      <a:pt x="760" y="5149"/>
                      <a:pt x="1384" y="5529"/>
                    </a:cubicBezTo>
                    <a:cubicBezTo>
                      <a:pt x="1836" y="5814"/>
                      <a:pt x="2361" y="5943"/>
                      <a:pt x="2888" y="5943"/>
                    </a:cubicBezTo>
                    <a:cubicBezTo>
                      <a:pt x="3214" y="5943"/>
                      <a:pt x="3541" y="5893"/>
                      <a:pt x="3852" y="5800"/>
                    </a:cubicBezTo>
                    <a:cubicBezTo>
                      <a:pt x="4693" y="5556"/>
                      <a:pt x="5453" y="5013"/>
                      <a:pt x="5941" y="4281"/>
                    </a:cubicBezTo>
                    <a:cubicBezTo>
                      <a:pt x="6375" y="3576"/>
                      <a:pt x="6565" y="2681"/>
                      <a:pt x="6267" y="1867"/>
                    </a:cubicBezTo>
                    <a:cubicBezTo>
                      <a:pt x="6022" y="1189"/>
                      <a:pt x="5426" y="647"/>
                      <a:pt x="4775" y="321"/>
                    </a:cubicBezTo>
                    <a:cubicBezTo>
                      <a:pt x="4368" y="138"/>
                      <a:pt x="3930" y="1"/>
                      <a:pt x="34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33"/>
              <p:cNvSpPr/>
              <p:nvPr/>
            </p:nvSpPr>
            <p:spPr>
              <a:xfrm>
                <a:off x="1869625" y="4675250"/>
                <a:ext cx="183775" cy="185350"/>
              </a:xfrm>
              <a:custGeom>
                <a:avLst/>
                <a:gdLst/>
                <a:ahLst/>
                <a:cxnLst/>
                <a:rect l="l" t="t" r="r" b="b"/>
                <a:pathLst>
                  <a:path w="7351" h="7414" extrusionOk="0">
                    <a:moveTo>
                      <a:pt x="3776" y="1366"/>
                    </a:moveTo>
                    <a:cubicBezTo>
                      <a:pt x="4097" y="1366"/>
                      <a:pt x="4416" y="1486"/>
                      <a:pt x="4692" y="1663"/>
                    </a:cubicBezTo>
                    <a:cubicBezTo>
                      <a:pt x="5289" y="2097"/>
                      <a:pt x="5777" y="2694"/>
                      <a:pt x="5940" y="3426"/>
                    </a:cubicBezTo>
                    <a:cubicBezTo>
                      <a:pt x="6076" y="3888"/>
                      <a:pt x="5967" y="4403"/>
                      <a:pt x="5696" y="4837"/>
                    </a:cubicBezTo>
                    <a:cubicBezTo>
                      <a:pt x="5479" y="5244"/>
                      <a:pt x="5154" y="5596"/>
                      <a:pt x="4692" y="5759"/>
                    </a:cubicBezTo>
                    <a:cubicBezTo>
                      <a:pt x="4562" y="5803"/>
                      <a:pt x="4423" y="5824"/>
                      <a:pt x="4285" y="5824"/>
                    </a:cubicBezTo>
                    <a:cubicBezTo>
                      <a:pt x="4076" y="5824"/>
                      <a:pt x="3868" y="5775"/>
                      <a:pt x="3689" y="5678"/>
                    </a:cubicBezTo>
                    <a:cubicBezTo>
                      <a:pt x="3119" y="5407"/>
                      <a:pt x="2740" y="4918"/>
                      <a:pt x="2468" y="4376"/>
                    </a:cubicBezTo>
                    <a:cubicBezTo>
                      <a:pt x="2306" y="4077"/>
                      <a:pt x="2170" y="3752"/>
                      <a:pt x="2061" y="3426"/>
                    </a:cubicBezTo>
                    <a:cubicBezTo>
                      <a:pt x="1953" y="3101"/>
                      <a:pt x="1899" y="2776"/>
                      <a:pt x="1655" y="2504"/>
                    </a:cubicBezTo>
                    <a:cubicBezTo>
                      <a:pt x="1872" y="2287"/>
                      <a:pt x="2116" y="2125"/>
                      <a:pt x="2360" y="1935"/>
                    </a:cubicBezTo>
                    <a:cubicBezTo>
                      <a:pt x="2685" y="1718"/>
                      <a:pt x="3038" y="1528"/>
                      <a:pt x="3418" y="1419"/>
                    </a:cubicBezTo>
                    <a:cubicBezTo>
                      <a:pt x="3536" y="1382"/>
                      <a:pt x="3656" y="1366"/>
                      <a:pt x="3776" y="1366"/>
                    </a:cubicBezTo>
                    <a:close/>
                    <a:moveTo>
                      <a:pt x="3582" y="1"/>
                    </a:moveTo>
                    <a:cubicBezTo>
                      <a:pt x="3216" y="1"/>
                      <a:pt x="2854" y="72"/>
                      <a:pt x="2523" y="226"/>
                    </a:cubicBezTo>
                    <a:cubicBezTo>
                      <a:pt x="2089" y="416"/>
                      <a:pt x="1682" y="660"/>
                      <a:pt x="1329" y="958"/>
                    </a:cubicBezTo>
                    <a:cubicBezTo>
                      <a:pt x="787" y="1365"/>
                      <a:pt x="244" y="1880"/>
                      <a:pt x="109" y="2586"/>
                    </a:cubicBezTo>
                    <a:cubicBezTo>
                      <a:pt x="0" y="2911"/>
                      <a:pt x="54" y="3291"/>
                      <a:pt x="190" y="3589"/>
                    </a:cubicBezTo>
                    <a:cubicBezTo>
                      <a:pt x="271" y="3752"/>
                      <a:pt x="407" y="3833"/>
                      <a:pt x="543" y="3915"/>
                    </a:cubicBezTo>
                    <a:cubicBezTo>
                      <a:pt x="570" y="4159"/>
                      <a:pt x="570" y="4403"/>
                      <a:pt x="624" y="4647"/>
                    </a:cubicBezTo>
                    <a:cubicBezTo>
                      <a:pt x="841" y="5461"/>
                      <a:pt x="1383" y="6193"/>
                      <a:pt x="2061" y="6708"/>
                    </a:cubicBezTo>
                    <a:cubicBezTo>
                      <a:pt x="2631" y="7142"/>
                      <a:pt x="3336" y="7414"/>
                      <a:pt x="4041" y="7414"/>
                    </a:cubicBezTo>
                    <a:cubicBezTo>
                      <a:pt x="4720" y="7414"/>
                      <a:pt x="5343" y="7170"/>
                      <a:pt x="5859" y="6763"/>
                    </a:cubicBezTo>
                    <a:cubicBezTo>
                      <a:pt x="6645" y="6139"/>
                      <a:pt x="7161" y="5217"/>
                      <a:pt x="7269" y="4213"/>
                    </a:cubicBezTo>
                    <a:cubicBezTo>
                      <a:pt x="7351" y="3372"/>
                      <a:pt x="7052" y="2504"/>
                      <a:pt x="6564" y="1799"/>
                    </a:cubicBezTo>
                    <a:cubicBezTo>
                      <a:pt x="6157" y="1202"/>
                      <a:pt x="5615" y="660"/>
                      <a:pt x="4964" y="334"/>
                    </a:cubicBezTo>
                    <a:cubicBezTo>
                      <a:pt x="4535" y="120"/>
                      <a:pt x="4055" y="1"/>
                      <a:pt x="35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33"/>
              <p:cNvSpPr/>
              <p:nvPr/>
            </p:nvSpPr>
            <p:spPr>
              <a:xfrm>
                <a:off x="1744175" y="4851450"/>
                <a:ext cx="155300" cy="174350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974" extrusionOk="0">
                    <a:moveTo>
                      <a:pt x="3164" y="1475"/>
                    </a:moveTo>
                    <a:cubicBezTo>
                      <a:pt x="3465" y="1475"/>
                      <a:pt x="3759" y="1629"/>
                      <a:pt x="3960" y="1830"/>
                    </a:cubicBezTo>
                    <a:cubicBezTo>
                      <a:pt x="4503" y="2346"/>
                      <a:pt x="4774" y="3105"/>
                      <a:pt x="4801" y="3810"/>
                    </a:cubicBezTo>
                    <a:cubicBezTo>
                      <a:pt x="4828" y="4244"/>
                      <a:pt x="4747" y="4678"/>
                      <a:pt x="4448" y="5004"/>
                    </a:cubicBezTo>
                    <a:cubicBezTo>
                      <a:pt x="4115" y="5358"/>
                      <a:pt x="3622" y="5584"/>
                      <a:pt x="3141" y="5584"/>
                    </a:cubicBezTo>
                    <a:cubicBezTo>
                      <a:pt x="2996" y="5584"/>
                      <a:pt x="2851" y="5563"/>
                      <a:pt x="2713" y="5519"/>
                    </a:cubicBezTo>
                    <a:cubicBezTo>
                      <a:pt x="2197" y="5356"/>
                      <a:pt x="1845" y="4922"/>
                      <a:pt x="1600" y="4461"/>
                    </a:cubicBezTo>
                    <a:cubicBezTo>
                      <a:pt x="1492" y="4272"/>
                      <a:pt x="1682" y="4109"/>
                      <a:pt x="1655" y="3919"/>
                    </a:cubicBezTo>
                    <a:cubicBezTo>
                      <a:pt x="1573" y="3376"/>
                      <a:pt x="1790" y="2834"/>
                      <a:pt x="2034" y="2346"/>
                    </a:cubicBezTo>
                    <a:cubicBezTo>
                      <a:pt x="2279" y="1966"/>
                      <a:pt x="2604" y="1532"/>
                      <a:pt x="3092" y="1478"/>
                    </a:cubicBezTo>
                    <a:cubicBezTo>
                      <a:pt x="3116" y="1476"/>
                      <a:pt x="3140" y="1475"/>
                      <a:pt x="3164" y="1475"/>
                    </a:cubicBezTo>
                    <a:close/>
                    <a:moveTo>
                      <a:pt x="3035" y="1"/>
                    </a:moveTo>
                    <a:cubicBezTo>
                      <a:pt x="2954" y="1"/>
                      <a:pt x="2874" y="5"/>
                      <a:pt x="2794" y="13"/>
                    </a:cubicBezTo>
                    <a:cubicBezTo>
                      <a:pt x="2062" y="94"/>
                      <a:pt x="1329" y="447"/>
                      <a:pt x="895" y="1044"/>
                    </a:cubicBezTo>
                    <a:cubicBezTo>
                      <a:pt x="651" y="1369"/>
                      <a:pt x="515" y="1776"/>
                      <a:pt x="434" y="2156"/>
                    </a:cubicBezTo>
                    <a:cubicBezTo>
                      <a:pt x="380" y="2373"/>
                      <a:pt x="380" y="2590"/>
                      <a:pt x="271" y="2807"/>
                    </a:cubicBezTo>
                    <a:cubicBezTo>
                      <a:pt x="54" y="3187"/>
                      <a:pt x="0" y="3675"/>
                      <a:pt x="81" y="4109"/>
                    </a:cubicBezTo>
                    <a:cubicBezTo>
                      <a:pt x="217" y="5058"/>
                      <a:pt x="732" y="5953"/>
                      <a:pt x="1519" y="6496"/>
                    </a:cubicBezTo>
                    <a:cubicBezTo>
                      <a:pt x="1964" y="6793"/>
                      <a:pt x="2509" y="6973"/>
                      <a:pt x="3063" y="6973"/>
                    </a:cubicBezTo>
                    <a:cubicBezTo>
                      <a:pt x="3217" y="6973"/>
                      <a:pt x="3372" y="6959"/>
                      <a:pt x="3526" y="6930"/>
                    </a:cubicBezTo>
                    <a:cubicBezTo>
                      <a:pt x="4367" y="6767"/>
                      <a:pt x="5181" y="6252"/>
                      <a:pt x="5669" y="5546"/>
                    </a:cubicBezTo>
                    <a:cubicBezTo>
                      <a:pt x="6130" y="4841"/>
                      <a:pt x="6211" y="3946"/>
                      <a:pt x="6049" y="3132"/>
                    </a:cubicBezTo>
                    <a:cubicBezTo>
                      <a:pt x="5886" y="2291"/>
                      <a:pt x="5533" y="1451"/>
                      <a:pt x="4937" y="827"/>
                    </a:cubicBezTo>
                    <a:cubicBezTo>
                      <a:pt x="4425" y="315"/>
                      <a:pt x="3739" y="1"/>
                      <a:pt x="30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33"/>
              <p:cNvSpPr/>
              <p:nvPr/>
            </p:nvSpPr>
            <p:spPr>
              <a:xfrm>
                <a:off x="2031000" y="4859550"/>
                <a:ext cx="154625" cy="180050"/>
              </a:xfrm>
              <a:custGeom>
                <a:avLst/>
                <a:gdLst/>
                <a:ahLst/>
                <a:cxnLst/>
                <a:rect l="l" t="t" r="r" b="b"/>
                <a:pathLst>
                  <a:path w="6185" h="7202" extrusionOk="0">
                    <a:moveTo>
                      <a:pt x="3186" y="1553"/>
                    </a:moveTo>
                    <a:cubicBezTo>
                      <a:pt x="3423" y="1553"/>
                      <a:pt x="3662" y="1684"/>
                      <a:pt x="3852" y="1832"/>
                    </a:cubicBezTo>
                    <a:cubicBezTo>
                      <a:pt x="4476" y="2347"/>
                      <a:pt x="4693" y="3215"/>
                      <a:pt x="4666" y="3975"/>
                    </a:cubicBezTo>
                    <a:cubicBezTo>
                      <a:pt x="4666" y="4409"/>
                      <a:pt x="4530" y="4870"/>
                      <a:pt x="4232" y="5195"/>
                    </a:cubicBezTo>
                    <a:cubicBezTo>
                      <a:pt x="3976" y="5502"/>
                      <a:pt x="3599" y="5713"/>
                      <a:pt x="3193" y="5713"/>
                    </a:cubicBezTo>
                    <a:cubicBezTo>
                      <a:pt x="3169" y="5713"/>
                      <a:pt x="3144" y="5712"/>
                      <a:pt x="3120" y="5711"/>
                    </a:cubicBezTo>
                    <a:cubicBezTo>
                      <a:pt x="2876" y="5711"/>
                      <a:pt x="2686" y="5548"/>
                      <a:pt x="2523" y="5358"/>
                    </a:cubicBezTo>
                    <a:cubicBezTo>
                      <a:pt x="2143" y="4897"/>
                      <a:pt x="1872" y="4327"/>
                      <a:pt x="1764" y="3731"/>
                    </a:cubicBezTo>
                    <a:cubicBezTo>
                      <a:pt x="1655" y="3405"/>
                      <a:pt x="1791" y="3052"/>
                      <a:pt x="1926" y="2754"/>
                    </a:cubicBezTo>
                    <a:cubicBezTo>
                      <a:pt x="2116" y="2239"/>
                      <a:pt x="2442" y="1750"/>
                      <a:pt x="2984" y="1588"/>
                    </a:cubicBezTo>
                    <a:cubicBezTo>
                      <a:pt x="3050" y="1564"/>
                      <a:pt x="3118" y="1553"/>
                      <a:pt x="3186" y="1553"/>
                    </a:cubicBezTo>
                    <a:close/>
                    <a:moveTo>
                      <a:pt x="3044" y="0"/>
                    </a:moveTo>
                    <a:cubicBezTo>
                      <a:pt x="2897" y="0"/>
                      <a:pt x="2749" y="14"/>
                      <a:pt x="2604" y="42"/>
                    </a:cubicBezTo>
                    <a:cubicBezTo>
                      <a:pt x="2035" y="123"/>
                      <a:pt x="1465" y="367"/>
                      <a:pt x="1113" y="828"/>
                    </a:cubicBezTo>
                    <a:cubicBezTo>
                      <a:pt x="841" y="1181"/>
                      <a:pt x="651" y="1588"/>
                      <a:pt x="516" y="1995"/>
                    </a:cubicBezTo>
                    <a:cubicBezTo>
                      <a:pt x="407" y="2293"/>
                      <a:pt x="435" y="2618"/>
                      <a:pt x="272" y="2917"/>
                    </a:cubicBezTo>
                    <a:cubicBezTo>
                      <a:pt x="55" y="3324"/>
                      <a:pt x="1" y="3785"/>
                      <a:pt x="82" y="4219"/>
                    </a:cubicBezTo>
                    <a:cubicBezTo>
                      <a:pt x="190" y="4870"/>
                      <a:pt x="462" y="5439"/>
                      <a:pt x="841" y="5955"/>
                    </a:cubicBezTo>
                    <a:cubicBezTo>
                      <a:pt x="1194" y="6416"/>
                      <a:pt x="1628" y="6850"/>
                      <a:pt x="2170" y="7067"/>
                    </a:cubicBezTo>
                    <a:cubicBezTo>
                      <a:pt x="2421" y="7159"/>
                      <a:pt x="2687" y="7201"/>
                      <a:pt x="2956" y="7201"/>
                    </a:cubicBezTo>
                    <a:cubicBezTo>
                      <a:pt x="3474" y="7201"/>
                      <a:pt x="4002" y="7046"/>
                      <a:pt x="4449" y="6796"/>
                    </a:cubicBezTo>
                    <a:cubicBezTo>
                      <a:pt x="5100" y="6416"/>
                      <a:pt x="5642" y="5819"/>
                      <a:pt x="5886" y="5087"/>
                    </a:cubicBezTo>
                    <a:cubicBezTo>
                      <a:pt x="6185" y="4137"/>
                      <a:pt x="6103" y="3107"/>
                      <a:pt x="5751" y="2184"/>
                    </a:cubicBezTo>
                    <a:cubicBezTo>
                      <a:pt x="5561" y="1696"/>
                      <a:pt x="5290" y="1208"/>
                      <a:pt x="4937" y="828"/>
                    </a:cubicBezTo>
                    <a:cubicBezTo>
                      <a:pt x="4466" y="312"/>
                      <a:pt x="3753" y="0"/>
                      <a:pt x="30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33"/>
              <p:cNvSpPr/>
              <p:nvPr/>
            </p:nvSpPr>
            <p:spPr>
              <a:xfrm>
                <a:off x="2140175" y="4705125"/>
                <a:ext cx="155300" cy="150025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001" extrusionOk="0">
                    <a:moveTo>
                      <a:pt x="3194" y="1322"/>
                    </a:moveTo>
                    <a:cubicBezTo>
                      <a:pt x="3409" y="1322"/>
                      <a:pt x="3625" y="1353"/>
                      <a:pt x="3825" y="1445"/>
                    </a:cubicBezTo>
                    <a:cubicBezTo>
                      <a:pt x="4259" y="1608"/>
                      <a:pt x="4503" y="2042"/>
                      <a:pt x="4639" y="2476"/>
                    </a:cubicBezTo>
                    <a:cubicBezTo>
                      <a:pt x="4720" y="2882"/>
                      <a:pt x="4720" y="3344"/>
                      <a:pt x="4503" y="3723"/>
                    </a:cubicBezTo>
                    <a:cubicBezTo>
                      <a:pt x="4286" y="4157"/>
                      <a:pt x="3825" y="4483"/>
                      <a:pt x="3337" y="4483"/>
                    </a:cubicBezTo>
                    <a:cubicBezTo>
                      <a:pt x="2876" y="4456"/>
                      <a:pt x="2496" y="4184"/>
                      <a:pt x="2198" y="3859"/>
                    </a:cubicBezTo>
                    <a:cubicBezTo>
                      <a:pt x="1791" y="3425"/>
                      <a:pt x="1574" y="2828"/>
                      <a:pt x="1492" y="2231"/>
                    </a:cubicBezTo>
                    <a:cubicBezTo>
                      <a:pt x="1682" y="1743"/>
                      <a:pt x="2225" y="1472"/>
                      <a:pt x="2713" y="1364"/>
                    </a:cubicBezTo>
                    <a:cubicBezTo>
                      <a:pt x="2866" y="1340"/>
                      <a:pt x="3029" y="1322"/>
                      <a:pt x="3194" y="1322"/>
                    </a:cubicBezTo>
                    <a:close/>
                    <a:moveTo>
                      <a:pt x="3368" y="1"/>
                    </a:moveTo>
                    <a:cubicBezTo>
                      <a:pt x="3295" y="1"/>
                      <a:pt x="3221" y="3"/>
                      <a:pt x="3147" y="7"/>
                    </a:cubicBezTo>
                    <a:cubicBezTo>
                      <a:pt x="2198" y="7"/>
                      <a:pt x="1167" y="468"/>
                      <a:pt x="733" y="1364"/>
                    </a:cubicBezTo>
                    <a:cubicBezTo>
                      <a:pt x="624" y="1608"/>
                      <a:pt x="380" y="1770"/>
                      <a:pt x="272" y="2042"/>
                    </a:cubicBezTo>
                    <a:cubicBezTo>
                      <a:pt x="0" y="2693"/>
                      <a:pt x="82" y="3425"/>
                      <a:pt x="326" y="4049"/>
                    </a:cubicBezTo>
                    <a:cubicBezTo>
                      <a:pt x="739" y="5219"/>
                      <a:pt x="1947" y="6001"/>
                      <a:pt x="3147" y="6001"/>
                    </a:cubicBezTo>
                    <a:cubicBezTo>
                      <a:pt x="3366" y="6001"/>
                      <a:pt x="3584" y="5975"/>
                      <a:pt x="3798" y="5920"/>
                    </a:cubicBezTo>
                    <a:cubicBezTo>
                      <a:pt x="4747" y="5703"/>
                      <a:pt x="5561" y="5025"/>
                      <a:pt x="5886" y="4103"/>
                    </a:cubicBezTo>
                    <a:cubicBezTo>
                      <a:pt x="6212" y="3262"/>
                      <a:pt x="6076" y="2259"/>
                      <a:pt x="5669" y="1472"/>
                    </a:cubicBezTo>
                    <a:cubicBezTo>
                      <a:pt x="5425" y="984"/>
                      <a:pt x="5046" y="523"/>
                      <a:pt x="4557" y="279"/>
                    </a:cubicBezTo>
                    <a:cubicBezTo>
                      <a:pt x="4189" y="71"/>
                      <a:pt x="3782" y="1"/>
                      <a:pt x="3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33"/>
              <p:cNvSpPr/>
              <p:nvPr/>
            </p:nvSpPr>
            <p:spPr>
              <a:xfrm>
                <a:off x="1748900" y="4268250"/>
                <a:ext cx="122775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5014" extrusionOk="0">
                    <a:moveTo>
                      <a:pt x="2719" y="1270"/>
                    </a:moveTo>
                    <a:cubicBezTo>
                      <a:pt x="2920" y="1270"/>
                      <a:pt x="3105" y="1336"/>
                      <a:pt x="3229" y="1479"/>
                    </a:cubicBezTo>
                    <a:cubicBezTo>
                      <a:pt x="3608" y="1859"/>
                      <a:pt x="3744" y="2429"/>
                      <a:pt x="3581" y="2917"/>
                    </a:cubicBezTo>
                    <a:cubicBezTo>
                      <a:pt x="3419" y="3378"/>
                      <a:pt x="2985" y="3758"/>
                      <a:pt x="2469" y="3758"/>
                    </a:cubicBezTo>
                    <a:cubicBezTo>
                      <a:pt x="2198" y="3758"/>
                      <a:pt x="1954" y="3595"/>
                      <a:pt x="1764" y="3405"/>
                    </a:cubicBezTo>
                    <a:cubicBezTo>
                      <a:pt x="1439" y="3107"/>
                      <a:pt x="1194" y="2754"/>
                      <a:pt x="869" y="2456"/>
                    </a:cubicBezTo>
                    <a:cubicBezTo>
                      <a:pt x="1005" y="2130"/>
                      <a:pt x="1276" y="1832"/>
                      <a:pt x="1574" y="1615"/>
                    </a:cubicBezTo>
                    <a:cubicBezTo>
                      <a:pt x="1845" y="1398"/>
                      <a:pt x="2198" y="1317"/>
                      <a:pt x="2524" y="1289"/>
                    </a:cubicBezTo>
                    <a:cubicBezTo>
                      <a:pt x="2589" y="1276"/>
                      <a:pt x="2655" y="1270"/>
                      <a:pt x="2719" y="1270"/>
                    </a:cubicBezTo>
                    <a:close/>
                    <a:moveTo>
                      <a:pt x="2524" y="0"/>
                    </a:moveTo>
                    <a:cubicBezTo>
                      <a:pt x="2387" y="0"/>
                      <a:pt x="2250" y="14"/>
                      <a:pt x="2117" y="42"/>
                    </a:cubicBezTo>
                    <a:cubicBezTo>
                      <a:pt x="1791" y="96"/>
                      <a:pt x="1493" y="232"/>
                      <a:pt x="1249" y="421"/>
                    </a:cubicBezTo>
                    <a:cubicBezTo>
                      <a:pt x="815" y="774"/>
                      <a:pt x="381" y="1235"/>
                      <a:pt x="164" y="1778"/>
                    </a:cubicBezTo>
                    <a:cubicBezTo>
                      <a:pt x="28" y="2103"/>
                      <a:pt x="1" y="2456"/>
                      <a:pt x="55" y="2781"/>
                    </a:cubicBezTo>
                    <a:cubicBezTo>
                      <a:pt x="109" y="3025"/>
                      <a:pt x="245" y="3242"/>
                      <a:pt x="354" y="3459"/>
                    </a:cubicBezTo>
                    <a:cubicBezTo>
                      <a:pt x="652" y="4056"/>
                      <a:pt x="1140" y="4626"/>
                      <a:pt x="1764" y="4870"/>
                    </a:cubicBezTo>
                    <a:cubicBezTo>
                      <a:pt x="1991" y="4969"/>
                      <a:pt x="2233" y="5013"/>
                      <a:pt x="2475" y="5013"/>
                    </a:cubicBezTo>
                    <a:cubicBezTo>
                      <a:pt x="2896" y="5013"/>
                      <a:pt x="3318" y="4877"/>
                      <a:pt x="3663" y="4653"/>
                    </a:cubicBezTo>
                    <a:cubicBezTo>
                      <a:pt x="4422" y="4137"/>
                      <a:pt x="4910" y="3215"/>
                      <a:pt x="4829" y="2293"/>
                    </a:cubicBezTo>
                    <a:cubicBezTo>
                      <a:pt x="4748" y="1506"/>
                      <a:pt x="4341" y="720"/>
                      <a:pt x="3663" y="313"/>
                    </a:cubicBezTo>
                    <a:cubicBezTo>
                      <a:pt x="3321" y="112"/>
                      <a:pt x="2919" y="0"/>
                      <a:pt x="25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33"/>
              <p:cNvSpPr/>
              <p:nvPr/>
            </p:nvSpPr>
            <p:spPr>
              <a:xfrm>
                <a:off x="1603125" y="4420100"/>
                <a:ext cx="150550" cy="156800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6272" extrusionOk="0">
                    <a:moveTo>
                      <a:pt x="3056" y="1492"/>
                    </a:moveTo>
                    <a:cubicBezTo>
                      <a:pt x="3275" y="1492"/>
                      <a:pt x="3494" y="1547"/>
                      <a:pt x="3689" y="1671"/>
                    </a:cubicBezTo>
                    <a:cubicBezTo>
                      <a:pt x="4069" y="1888"/>
                      <a:pt x="4367" y="2241"/>
                      <a:pt x="4530" y="2647"/>
                    </a:cubicBezTo>
                    <a:cubicBezTo>
                      <a:pt x="4639" y="2891"/>
                      <a:pt x="4693" y="3163"/>
                      <a:pt x="4611" y="3434"/>
                    </a:cubicBezTo>
                    <a:cubicBezTo>
                      <a:pt x="4503" y="3841"/>
                      <a:pt x="4232" y="4166"/>
                      <a:pt x="3933" y="4438"/>
                    </a:cubicBezTo>
                    <a:cubicBezTo>
                      <a:pt x="3689" y="4627"/>
                      <a:pt x="3418" y="4844"/>
                      <a:pt x="3092" y="4844"/>
                    </a:cubicBezTo>
                    <a:cubicBezTo>
                      <a:pt x="2604" y="4790"/>
                      <a:pt x="2170" y="4519"/>
                      <a:pt x="1791" y="4193"/>
                    </a:cubicBezTo>
                    <a:cubicBezTo>
                      <a:pt x="1655" y="4058"/>
                      <a:pt x="1492" y="3922"/>
                      <a:pt x="1384" y="3732"/>
                    </a:cubicBezTo>
                    <a:cubicBezTo>
                      <a:pt x="1357" y="3380"/>
                      <a:pt x="1465" y="3054"/>
                      <a:pt x="1601" y="2729"/>
                    </a:cubicBezTo>
                    <a:cubicBezTo>
                      <a:pt x="1791" y="2213"/>
                      <a:pt x="2143" y="1698"/>
                      <a:pt x="2713" y="1535"/>
                    </a:cubicBezTo>
                    <a:cubicBezTo>
                      <a:pt x="2825" y="1507"/>
                      <a:pt x="2941" y="1492"/>
                      <a:pt x="3056" y="1492"/>
                    </a:cubicBezTo>
                    <a:close/>
                    <a:moveTo>
                      <a:pt x="2865" y="1"/>
                    </a:moveTo>
                    <a:cubicBezTo>
                      <a:pt x="2769" y="1"/>
                      <a:pt x="2673" y="6"/>
                      <a:pt x="2577" y="16"/>
                    </a:cubicBezTo>
                    <a:cubicBezTo>
                      <a:pt x="1926" y="125"/>
                      <a:pt x="1302" y="396"/>
                      <a:pt x="868" y="857"/>
                    </a:cubicBezTo>
                    <a:cubicBezTo>
                      <a:pt x="543" y="1210"/>
                      <a:pt x="353" y="1644"/>
                      <a:pt x="217" y="2105"/>
                    </a:cubicBezTo>
                    <a:cubicBezTo>
                      <a:pt x="82" y="2620"/>
                      <a:pt x="0" y="3217"/>
                      <a:pt x="136" y="3759"/>
                    </a:cubicBezTo>
                    <a:cubicBezTo>
                      <a:pt x="217" y="4031"/>
                      <a:pt x="353" y="4302"/>
                      <a:pt x="489" y="4573"/>
                    </a:cubicBezTo>
                    <a:cubicBezTo>
                      <a:pt x="760" y="5116"/>
                      <a:pt x="1221" y="5522"/>
                      <a:pt x="1736" y="5848"/>
                    </a:cubicBezTo>
                    <a:cubicBezTo>
                      <a:pt x="2159" y="6090"/>
                      <a:pt x="2642" y="6271"/>
                      <a:pt x="3129" y="6271"/>
                    </a:cubicBezTo>
                    <a:cubicBezTo>
                      <a:pt x="3298" y="6271"/>
                      <a:pt x="3467" y="6250"/>
                      <a:pt x="3635" y="6201"/>
                    </a:cubicBezTo>
                    <a:cubicBezTo>
                      <a:pt x="4205" y="6065"/>
                      <a:pt x="4720" y="5685"/>
                      <a:pt x="5127" y="5278"/>
                    </a:cubicBezTo>
                    <a:cubicBezTo>
                      <a:pt x="5615" y="4736"/>
                      <a:pt x="5968" y="4085"/>
                      <a:pt x="5968" y="3353"/>
                    </a:cubicBezTo>
                    <a:cubicBezTo>
                      <a:pt x="6022" y="2322"/>
                      <a:pt x="5452" y="1345"/>
                      <a:pt x="4666" y="694"/>
                    </a:cubicBezTo>
                    <a:cubicBezTo>
                      <a:pt x="4168" y="244"/>
                      <a:pt x="3525" y="1"/>
                      <a:pt x="2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3" name="Google Shape;5593;p33"/>
            <p:cNvGrpSpPr/>
            <p:nvPr/>
          </p:nvGrpSpPr>
          <p:grpSpPr>
            <a:xfrm rot="10800000" flipH="1">
              <a:off x="61750" y="-84925"/>
              <a:ext cx="914325" cy="775900"/>
              <a:chOff x="3063000" y="419175"/>
              <a:chExt cx="914325" cy="775900"/>
            </a:xfrm>
          </p:grpSpPr>
          <p:sp>
            <p:nvSpPr>
              <p:cNvPr id="5594" name="Google Shape;5594;p33"/>
              <p:cNvSpPr/>
              <p:nvPr/>
            </p:nvSpPr>
            <p:spPr>
              <a:xfrm>
                <a:off x="3422825" y="5541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2" y="0"/>
                    </a:moveTo>
                    <a:cubicBezTo>
                      <a:pt x="1" y="78"/>
                      <a:pt x="1" y="93"/>
                      <a:pt x="32" y="93"/>
                    </a:cubicBezTo>
                    <a:cubicBezTo>
                      <a:pt x="32" y="62"/>
                      <a:pt x="32" y="31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33"/>
              <p:cNvSpPr/>
              <p:nvPr/>
            </p:nvSpPr>
            <p:spPr>
              <a:xfrm>
                <a:off x="3391425" y="708450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0"/>
                      <a:pt x="31" y="16"/>
                      <a:pt x="47" y="16"/>
                    </a:cubicBezTo>
                    <a:cubicBezTo>
                      <a:pt x="31" y="0"/>
                      <a:pt x="16" y="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33"/>
              <p:cNvSpPr/>
              <p:nvPr/>
            </p:nvSpPr>
            <p:spPr>
              <a:xfrm>
                <a:off x="3471300" y="597550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16"/>
                    </a:cubicBezTo>
                    <a:lnTo>
                      <a:pt x="16" y="16"/>
                    </a:ln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33"/>
              <p:cNvSpPr/>
              <p:nvPr/>
            </p:nvSpPr>
            <p:spPr>
              <a:xfrm>
                <a:off x="3471675" y="5979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33"/>
              <p:cNvSpPr/>
              <p:nvPr/>
            </p:nvSpPr>
            <p:spPr>
              <a:xfrm>
                <a:off x="3379025" y="703800"/>
                <a:ext cx="235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0" extrusionOk="0">
                    <a:moveTo>
                      <a:pt x="16" y="0"/>
                    </a:moveTo>
                    <a:cubicBezTo>
                      <a:pt x="0" y="0"/>
                      <a:pt x="0" y="16"/>
                      <a:pt x="0" y="16"/>
                    </a:cubicBezTo>
                    <a:cubicBezTo>
                      <a:pt x="31" y="62"/>
                      <a:pt x="62" y="93"/>
                      <a:pt x="93" y="140"/>
                    </a:cubicBezTo>
                    <a:cubicBezTo>
                      <a:pt x="93" y="124"/>
                      <a:pt x="93" y="124"/>
                      <a:pt x="93" y="109"/>
                    </a:cubicBezTo>
                    <a:cubicBezTo>
                      <a:pt x="62" y="78"/>
                      <a:pt x="31" y="31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33"/>
              <p:cNvSpPr/>
              <p:nvPr/>
            </p:nvSpPr>
            <p:spPr>
              <a:xfrm>
                <a:off x="3390650" y="688275"/>
                <a:ext cx="117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" extrusionOk="0">
                    <a:moveTo>
                      <a:pt x="0" y="1"/>
                    </a:moveTo>
                    <a:cubicBezTo>
                      <a:pt x="0" y="1"/>
                      <a:pt x="16" y="16"/>
                      <a:pt x="47" y="16"/>
                    </a:cubicBezTo>
                    <a:cubicBezTo>
                      <a:pt x="47" y="16"/>
                      <a:pt x="31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33"/>
              <p:cNvSpPr/>
              <p:nvPr/>
            </p:nvSpPr>
            <p:spPr>
              <a:xfrm>
                <a:off x="3337525" y="694875"/>
                <a:ext cx="2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1" y="0"/>
                    </a:moveTo>
                    <a:cubicBezTo>
                      <a:pt x="32" y="31"/>
                      <a:pt x="47" y="62"/>
                      <a:pt x="78" y="93"/>
                    </a:cubicBezTo>
                    <a:cubicBezTo>
                      <a:pt x="78" y="93"/>
                      <a:pt x="78" y="93"/>
                      <a:pt x="94" y="78"/>
                    </a:cubicBezTo>
                    <a:cubicBezTo>
                      <a:pt x="63" y="47"/>
                      <a:pt x="47" y="31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33"/>
              <p:cNvSpPr/>
              <p:nvPr/>
            </p:nvSpPr>
            <p:spPr>
              <a:xfrm>
                <a:off x="3337150" y="6941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0" y="16"/>
                      <a:pt x="0" y="16"/>
                      <a:pt x="16" y="31"/>
                    </a:cubicBez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33"/>
              <p:cNvSpPr/>
              <p:nvPr/>
            </p:nvSpPr>
            <p:spPr>
              <a:xfrm>
                <a:off x="3387925" y="6890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6"/>
                    </a:cubicBezTo>
                    <a:lnTo>
                      <a:pt x="32" y="16"/>
                    </a:lnTo>
                    <a:cubicBezTo>
                      <a:pt x="16" y="16"/>
                      <a:pt x="16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33"/>
              <p:cNvSpPr/>
              <p:nvPr/>
            </p:nvSpPr>
            <p:spPr>
              <a:xfrm>
                <a:off x="3313875" y="537050"/>
                <a:ext cx="178375" cy="180825"/>
              </a:xfrm>
              <a:custGeom>
                <a:avLst/>
                <a:gdLst/>
                <a:ahLst/>
                <a:cxnLst/>
                <a:rect l="l" t="t" r="r" b="b"/>
                <a:pathLst>
                  <a:path w="7135" h="7233" extrusionOk="0">
                    <a:moveTo>
                      <a:pt x="4979" y="311"/>
                    </a:moveTo>
                    <a:lnTo>
                      <a:pt x="5227" y="528"/>
                    </a:lnTo>
                    <a:cubicBezTo>
                      <a:pt x="5227" y="590"/>
                      <a:pt x="5227" y="637"/>
                      <a:pt x="5150" y="699"/>
                    </a:cubicBezTo>
                    <a:cubicBezTo>
                      <a:pt x="5088" y="652"/>
                      <a:pt x="5150" y="606"/>
                      <a:pt x="5134" y="559"/>
                    </a:cubicBezTo>
                    <a:cubicBezTo>
                      <a:pt x="5124" y="555"/>
                      <a:pt x="5115" y="553"/>
                      <a:pt x="5108" y="553"/>
                    </a:cubicBezTo>
                    <a:cubicBezTo>
                      <a:pt x="5041" y="553"/>
                      <a:pt x="5104" y="736"/>
                      <a:pt x="4964" y="792"/>
                    </a:cubicBezTo>
                    <a:lnTo>
                      <a:pt x="4979" y="513"/>
                    </a:lnTo>
                    <a:lnTo>
                      <a:pt x="4902" y="544"/>
                    </a:lnTo>
                    <a:cubicBezTo>
                      <a:pt x="4886" y="435"/>
                      <a:pt x="4886" y="358"/>
                      <a:pt x="4886" y="358"/>
                    </a:cubicBezTo>
                    <a:lnTo>
                      <a:pt x="4886" y="358"/>
                    </a:lnTo>
                    <a:cubicBezTo>
                      <a:pt x="4890" y="361"/>
                      <a:pt x="4895" y="363"/>
                      <a:pt x="4901" y="363"/>
                    </a:cubicBezTo>
                    <a:cubicBezTo>
                      <a:pt x="4918" y="363"/>
                      <a:pt x="4944" y="346"/>
                      <a:pt x="4979" y="311"/>
                    </a:cubicBezTo>
                    <a:close/>
                    <a:moveTo>
                      <a:pt x="4374" y="931"/>
                    </a:moveTo>
                    <a:cubicBezTo>
                      <a:pt x="4390" y="947"/>
                      <a:pt x="4405" y="962"/>
                      <a:pt x="4421" y="978"/>
                    </a:cubicBezTo>
                    <a:lnTo>
                      <a:pt x="4405" y="978"/>
                    </a:lnTo>
                    <a:lnTo>
                      <a:pt x="4359" y="947"/>
                    </a:lnTo>
                    <a:lnTo>
                      <a:pt x="4359" y="947"/>
                    </a:lnTo>
                    <a:cubicBezTo>
                      <a:pt x="4374" y="962"/>
                      <a:pt x="4390" y="962"/>
                      <a:pt x="4390" y="978"/>
                    </a:cubicBezTo>
                    <a:lnTo>
                      <a:pt x="4328" y="978"/>
                    </a:lnTo>
                    <a:cubicBezTo>
                      <a:pt x="4343" y="962"/>
                      <a:pt x="4359" y="962"/>
                      <a:pt x="4359" y="947"/>
                    </a:cubicBezTo>
                    <a:cubicBezTo>
                      <a:pt x="4374" y="947"/>
                      <a:pt x="4374" y="931"/>
                      <a:pt x="4374" y="931"/>
                    </a:cubicBezTo>
                    <a:close/>
                    <a:moveTo>
                      <a:pt x="4514" y="1056"/>
                    </a:moveTo>
                    <a:cubicBezTo>
                      <a:pt x="4514" y="1071"/>
                      <a:pt x="4529" y="1071"/>
                      <a:pt x="4529" y="1087"/>
                    </a:cubicBezTo>
                    <a:cubicBezTo>
                      <a:pt x="4529" y="1087"/>
                      <a:pt x="4529" y="1087"/>
                      <a:pt x="4529" y="1102"/>
                    </a:cubicBezTo>
                    <a:cubicBezTo>
                      <a:pt x="4529" y="1118"/>
                      <a:pt x="4529" y="1133"/>
                      <a:pt x="4529" y="1149"/>
                    </a:cubicBezTo>
                    <a:cubicBezTo>
                      <a:pt x="4498" y="1133"/>
                      <a:pt x="4483" y="1102"/>
                      <a:pt x="4498" y="1071"/>
                    </a:cubicBezTo>
                    <a:cubicBezTo>
                      <a:pt x="4498" y="1071"/>
                      <a:pt x="4498" y="1071"/>
                      <a:pt x="4514" y="1056"/>
                    </a:cubicBezTo>
                    <a:close/>
                    <a:moveTo>
                      <a:pt x="5227" y="544"/>
                    </a:moveTo>
                    <a:lnTo>
                      <a:pt x="5522" y="838"/>
                    </a:lnTo>
                    <a:cubicBezTo>
                      <a:pt x="5460" y="900"/>
                      <a:pt x="5429" y="994"/>
                      <a:pt x="5444" y="1071"/>
                    </a:cubicBezTo>
                    <a:cubicBezTo>
                      <a:pt x="5320" y="1133"/>
                      <a:pt x="5196" y="1211"/>
                      <a:pt x="5088" y="1304"/>
                    </a:cubicBezTo>
                    <a:cubicBezTo>
                      <a:pt x="5063" y="1291"/>
                      <a:pt x="5058" y="1279"/>
                      <a:pt x="5041" y="1267"/>
                    </a:cubicBezTo>
                    <a:lnTo>
                      <a:pt x="5041" y="1267"/>
                    </a:lnTo>
                    <a:cubicBezTo>
                      <a:pt x="5041" y="1268"/>
                      <a:pt x="5041" y="1270"/>
                      <a:pt x="5041" y="1273"/>
                    </a:cubicBezTo>
                    <a:cubicBezTo>
                      <a:pt x="5040" y="1270"/>
                      <a:pt x="5038" y="1266"/>
                      <a:pt x="5036" y="1263"/>
                    </a:cubicBezTo>
                    <a:lnTo>
                      <a:pt x="5036" y="1263"/>
                    </a:lnTo>
                    <a:cubicBezTo>
                      <a:pt x="5038" y="1264"/>
                      <a:pt x="5040" y="1265"/>
                      <a:pt x="5041" y="1267"/>
                    </a:cubicBezTo>
                    <a:lnTo>
                      <a:pt x="5041" y="1267"/>
                    </a:lnTo>
                    <a:cubicBezTo>
                      <a:pt x="5041" y="1260"/>
                      <a:pt x="5040" y="1258"/>
                      <a:pt x="5033" y="1257"/>
                    </a:cubicBezTo>
                    <a:lnTo>
                      <a:pt x="5033" y="1257"/>
                    </a:lnTo>
                    <a:cubicBezTo>
                      <a:pt x="5034" y="1259"/>
                      <a:pt x="5035" y="1261"/>
                      <a:pt x="5036" y="1263"/>
                    </a:cubicBezTo>
                    <a:lnTo>
                      <a:pt x="5036" y="1263"/>
                    </a:lnTo>
                    <a:cubicBezTo>
                      <a:pt x="5033" y="1261"/>
                      <a:pt x="5030" y="1259"/>
                      <a:pt x="5026" y="1257"/>
                    </a:cubicBezTo>
                    <a:cubicBezTo>
                      <a:pt x="5029" y="1257"/>
                      <a:pt x="5031" y="1257"/>
                      <a:pt x="5033" y="1257"/>
                    </a:cubicBezTo>
                    <a:lnTo>
                      <a:pt x="5033" y="1257"/>
                    </a:lnTo>
                    <a:cubicBezTo>
                      <a:pt x="5021" y="1231"/>
                      <a:pt x="5010" y="1206"/>
                      <a:pt x="5010" y="1180"/>
                    </a:cubicBezTo>
                    <a:cubicBezTo>
                      <a:pt x="5119" y="978"/>
                      <a:pt x="5227" y="761"/>
                      <a:pt x="5227" y="544"/>
                    </a:cubicBezTo>
                    <a:close/>
                    <a:moveTo>
                      <a:pt x="4095" y="1009"/>
                    </a:moveTo>
                    <a:cubicBezTo>
                      <a:pt x="4080" y="1025"/>
                      <a:pt x="4064" y="1025"/>
                      <a:pt x="4048" y="1040"/>
                    </a:cubicBezTo>
                    <a:cubicBezTo>
                      <a:pt x="4048" y="1040"/>
                      <a:pt x="4048" y="1056"/>
                      <a:pt x="4048" y="1056"/>
                    </a:cubicBezTo>
                    <a:cubicBezTo>
                      <a:pt x="4017" y="1102"/>
                      <a:pt x="3986" y="1149"/>
                      <a:pt x="3955" y="1195"/>
                    </a:cubicBezTo>
                    <a:cubicBezTo>
                      <a:pt x="3862" y="1242"/>
                      <a:pt x="3769" y="1211"/>
                      <a:pt x="3723" y="1350"/>
                    </a:cubicBezTo>
                    <a:lnTo>
                      <a:pt x="3661" y="1366"/>
                    </a:lnTo>
                    <a:cubicBezTo>
                      <a:pt x="3723" y="1273"/>
                      <a:pt x="3785" y="1180"/>
                      <a:pt x="3847" y="1118"/>
                    </a:cubicBezTo>
                    <a:cubicBezTo>
                      <a:pt x="3924" y="1056"/>
                      <a:pt x="4002" y="1009"/>
                      <a:pt x="4095" y="1009"/>
                    </a:cubicBezTo>
                    <a:close/>
                    <a:moveTo>
                      <a:pt x="3723" y="1397"/>
                    </a:moveTo>
                    <a:cubicBezTo>
                      <a:pt x="3738" y="1412"/>
                      <a:pt x="3738" y="1412"/>
                      <a:pt x="3754" y="1412"/>
                    </a:cubicBezTo>
                    <a:lnTo>
                      <a:pt x="3707" y="1412"/>
                    </a:lnTo>
                    <a:lnTo>
                      <a:pt x="3723" y="1397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lnTo>
                      <a:pt x="5817" y="1428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cubicBezTo>
                      <a:pt x="5814" y="1428"/>
                      <a:pt x="5810" y="1428"/>
                      <a:pt x="5806" y="1429"/>
                    </a:cubicBezTo>
                    <a:lnTo>
                      <a:pt x="5806" y="1429"/>
                    </a:lnTo>
                    <a:lnTo>
                      <a:pt x="5817" y="1428"/>
                    </a:lnTo>
                    <a:close/>
                    <a:moveTo>
                      <a:pt x="5599" y="1428"/>
                    </a:moveTo>
                    <a:lnTo>
                      <a:pt x="5630" y="1443"/>
                    </a:lnTo>
                    <a:lnTo>
                      <a:pt x="5584" y="1459"/>
                    </a:lnTo>
                    <a:cubicBezTo>
                      <a:pt x="5584" y="1443"/>
                      <a:pt x="5599" y="1428"/>
                      <a:pt x="5599" y="1428"/>
                    </a:cubicBezTo>
                    <a:close/>
                    <a:moveTo>
                      <a:pt x="5584" y="1645"/>
                    </a:moveTo>
                    <a:cubicBezTo>
                      <a:pt x="5584" y="1660"/>
                      <a:pt x="5568" y="1660"/>
                      <a:pt x="5553" y="1660"/>
                    </a:cubicBezTo>
                    <a:cubicBezTo>
                      <a:pt x="5568" y="1645"/>
                      <a:pt x="5584" y="1645"/>
                      <a:pt x="5584" y="1645"/>
                    </a:cubicBezTo>
                    <a:close/>
                    <a:moveTo>
                      <a:pt x="5522" y="1676"/>
                    </a:moveTo>
                    <a:cubicBezTo>
                      <a:pt x="5522" y="1676"/>
                      <a:pt x="5506" y="1676"/>
                      <a:pt x="5506" y="1691"/>
                    </a:cubicBezTo>
                    <a:cubicBezTo>
                      <a:pt x="5506" y="1676"/>
                      <a:pt x="5506" y="1676"/>
                      <a:pt x="5506" y="1676"/>
                    </a:cubicBezTo>
                    <a:close/>
                    <a:moveTo>
                      <a:pt x="5677" y="1490"/>
                    </a:moveTo>
                    <a:lnTo>
                      <a:pt x="5832" y="1645"/>
                    </a:lnTo>
                    <a:cubicBezTo>
                      <a:pt x="5801" y="1722"/>
                      <a:pt x="5770" y="1784"/>
                      <a:pt x="5739" y="1847"/>
                    </a:cubicBezTo>
                    <a:cubicBezTo>
                      <a:pt x="5693" y="1800"/>
                      <a:pt x="5646" y="1753"/>
                      <a:pt x="5599" y="1707"/>
                    </a:cubicBezTo>
                    <a:cubicBezTo>
                      <a:pt x="5615" y="1676"/>
                      <a:pt x="5646" y="1645"/>
                      <a:pt x="5646" y="1614"/>
                    </a:cubicBezTo>
                    <a:cubicBezTo>
                      <a:pt x="5646" y="1598"/>
                      <a:pt x="5661" y="1583"/>
                      <a:pt x="5661" y="1567"/>
                    </a:cubicBezTo>
                    <a:lnTo>
                      <a:pt x="5646" y="1552"/>
                    </a:lnTo>
                    <a:cubicBezTo>
                      <a:pt x="5615" y="1583"/>
                      <a:pt x="5568" y="1614"/>
                      <a:pt x="5522" y="1629"/>
                    </a:cubicBezTo>
                    <a:cubicBezTo>
                      <a:pt x="5522" y="1629"/>
                      <a:pt x="5506" y="1614"/>
                      <a:pt x="5506" y="1614"/>
                    </a:cubicBezTo>
                    <a:cubicBezTo>
                      <a:pt x="5553" y="1567"/>
                      <a:pt x="5615" y="1521"/>
                      <a:pt x="5677" y="1490"/>
                    </a:cubicBezTo>
                    <a:close/>
                    <a:moveTo>
                      <a:pt x="5817" y="1428"/>
                    </a:moveTo>
                    <a:lnTo>
                      <a:pt x="6251" y="1847"/>
                    </a:lnTo>
                    <a:lnTo>
                      <a:pt x="6251" y="1847"/>
                    </a:lnTo>
                    <a:cubicBezTo>
                      <a:pt x="6251" y="1847"/>
                      <a:pt x="6251" y="1847"/>
                      <a:pt x="6251" y="1847"/>
                    </a:cubicBezTo>
                    <a:lnTo>
                      <a:pt x="5817" y="1428"/>
                    </a:lnTo>
                    <a:close/>
                    <a:moveTo>
                      <a:pt x="6251" y="1847"/>
                    </a:moveTo>
                    <a:cubicBezTo>
                      <a:pt x="6251" y="1862"/>
                      <a:pt x="6235" y="1862"/>
                      <a:pt x="6235" y="1862"/>
                    </a:cubicBezTo>
                    <a:lnTo>
                      <a:pt x="6266" y="1862"/>
                    </a:lnTo>
                    <a:lnTo>
                      <a:pt x="6251" y="1847"/>
                    </a:lnTo>
                    <a:close/>
                    <a:moveTo>
                      <a:pt x="3335" y="2048"/>
                    </a:moveTo>
                    <a:cubicBezTo>
                      <a:pt x="3320" y="2095"/>
                      <a:pt x="3320" y="2126"/>
                      <a:pt x="3335" y="2126"/>
                    </a:cubicBezTo>
                    <a:cubicBezTo>
                      <a:pt x="3320" y="2157"/>
                      <a:pt x="3289" y="2172"/>
                      <a:pt x="3273" y="2188"/>
                    </a:cubicBezTo>
                    <a:cubicBezTo>
                      <a:pt x="3273" y="2172"/>
                      <a:pt x="3258" y="2157"/>
                      <a:pt x="3242" y="2157"/>
                    </a:cubicBezTo>
                    <a:cubicBezTo>
                      <a:pt x="3273" y="2126"/>
                      <a:pt x="3289" y="2095"/>
                      <a:pt x="3335" y="2048"/>
                    </a:cubicBezTo>
                    <a:close/>
                    <a:moveTo>
                      <a:pt x="3121" y="2235"/>
                    </a:moveTo>
                    <a:lnTo>
                      <a:pt x="3121" y="2235"/>
                    </a:lnTo>
                    <a:cubicBezTo>
                      <a:pt x="3116" y="2236"/>
                      <a:pt x="3112" y="2240"/>
                      <a:pt x="3102" y="2250"/>
                    </a:cubicBezTo>
                    <a:cubicBezTo>
                      <a:pt x="3111" y="2246"/>
                      <a:pt x="3116" y="2241"/>
                      <a:pt x="3121" y="2235"/>
                    </a:cubicBezTo>
                    <a:close/>
                    <a:moveTo>
                      <a:pt x="3164" y="2219"/>
                    </a:moveTo>
                    <a:lnTo>
                      <a:pt x="3180" y="2250"/>
                    </a:lnTo>
                    <a:cubicBezTo>
                      <a:pt x="3180" y="2265"/>
                      <a:pt x="3180" y="2265"/>
                      <a:pt x="3180" y="2265"/>
                    </a:cubicBezTo>
                    <a:cubicBezTo>
                      <a:pt x="3164" y="2265"/>
                      <a:pt x="3164" y="2281"/>
                      <a:pt x="3149" y="2281"/>
                    </a:cubicBezTo>
                    <a:cubicBezTo>
                      <a:pt x="3118" y="2281"/>
                      <a:pt x="3149" y="2234"/>
                      <a:pt x="3149" y="2219"/>
                    </a:cubicBezTo>
                    <a:close/>
                    <a:moveTo>
                      <a:pt x="5724" y="1025"/>
                    </a:moveTo>
                    <a:lnTo>
                      <a:pt x="6933" y="2188"/>
                    </a:lnTo>
                    <a:cubicBezTo>
                      <a:pt x="6933" y="2219"/>
                      <a:pt x="6933" y="2250"/>
                      <a:pt x="6918" y="2281"/>
                    </a:cubicBezTo>
                    <a:cubicBezTo>
                      <a:pt x="6901" y="2264"/>
                      <a:pt x="6881" y="2244"/>
                      <a:pt x="6858" y="2244"/>
                    </a:cubicBezTo>
                    <a:cubicBezTo>
                      <a:pt x="6840" y="2244"/>
                      <a:pt x="6820" y="2257"/>
                      <a:pt x="6801" y="2296"/>
                    </a:cubicBezTo>
                    <a:lnTo>
                      <a:pt x="6801" y="2296"/>
                    </a:lnTo>
                    <a:cubicBezTo>
                      <a:pt x="6817" y="2233"/>
                      <a:pt x="6840" y="2181"/>
                      <a:pt x="6840" y="2141"/>
                    </a:cubicBezTo>
                    <a:lnTo>
                      <a:pt x="5724" y="1025"/>
                    </a:lnTo>
                    <a:close/>
                    <a:moveTo>
                      <a:pt x="5724" y="1226"/>
                    </a:moveTo>
                    <a:lnTo>
                      <a:pt x="6452" y="1955"/>
                    </a:lnTo>
                    <a:cubicBezTo>
                      <a:pt x="6452" y="2048"/>
                      <a:pt x="6452" y="2141"/>
                      <a:pt x="6468" y="2141"/>
                    </a:cubicBezTo>
                    <a:cubicBezTo>
                      <a:pt x="6359" y="2203"/>
                      <a:pt x="6313" y="2312"/>
                      <a:pt x="6220" y="2327"/>
                    </a:cubicBezTo>
                    <a:cubicBezTo>
                      <a:pt x="6220" y="2327"/>
                      <a:pt x="6204" y="2312"/>
                      <a:pt x="6204" y="2312"/>
                    </a:cubicBezTo>
                    <a:lnTo>
                      <a:pt x="6189" y="2126"/>
                    </a:lnTo>
                    <a:lnTo>
                      <a:pt x="6313" y="2126"/>
                    </a:lnTo>
                    <a:lnTo>
                      <a:pt x="6251" y="1971"/>
                    </a:lnTo>
                    <a:cubicBezTo>
                      <a:pt x="6189" y="2017"/>
                      <a:pt x="6111" y="2079"/>
                      <a:pt x="6034" y="2141"/>
                    </a:cubicBezTo>
                    <a:cubicBezTo>
                      <a:pt x="5987" y="2095"/>
                      <a:pt x="5956" y="2064"/>
                      <a:pt x="5925" y="2033"/>
                    </a:cubicBezTo>
                    <a:cubicBezTo>
                      <a:pt x="5956" y="1955"/>
                      <a:pt x="6003" y="1847"/>
                      <a:pt x="6018" y="1738"/>
                    </a:cubicBezTo>
                    <a:lnTo>
                      <a:pt x="5941" y="1645"/>
                    </a:lnTo>
                    <a:cubicBezTo>
                      <a:pt x="5925" y="1660"/>
                      <a:pt x="5925" y="1660"/>
                      <a:pt x="5925" y="1660"/>
                    </a:cubicBezTo>
                    <a:lnTo>
                      <a:pt x="5724" y="1459"/>
                    </a:lnTo>
                    <a:cubicBezTo>
                      <a:pt x="5749" y="1446"/>
                      <a:pt x="5785" y="1433"/>
                      <a:pt x="5806" y="1429"/>
                    </a:cubicBezTo>
                    <a:lnTo>
                      <a:pt x="5806" y="1429"/>
                    </a:lnTo>
                    <a:lnTo>
                      <a:pt x="5693" y="1443"/>
                    </a:lnTo>
                    <a:lnTo>
                      <a:pt x="5630" y="1381"/>
                    </a:lnTo>
                    <a:cubicBezTo>
                      <a:pt x="5646" y="1335"/>
                      <a:pt x="5693" y="1273"/>
                      <a:pt x="5724" y="1226"/>
                    </a:cubicBezTo>
                    <a:close/>
                    <a:moveTo>
                      <a:pt x="3071" y="2343"/>
                    </a:moveTo>
                    <a:lnTo>
                      <a:pt x="3071" y="2343"/>
                    </a:lnTo>
                    <a:cubicBezTo>
                      <a:pt x="3068" y="2346"/>
                      <a:pt x="3065" y="2350"/>
                      <a:pt x="3063" y="2353"/>
                    </a:cubicBezTo>
                    <a:lnTo>
                      <a:pt x="3063" y="2353"/>
                    </a:lnTo>
                    <a:cubicBezTo>
                      <a:pt x="3066" y="2350"/>
                      <a:pt x="3069" y="2346"/>
                      <a:pt x="3071" y="2343"/>
                    </a:cubicBezTo>
                    <a:close/>
                    <a:moveTo>
                      <a:pt x="6328" y="2281"/>
                    </a:moveTo>
                    <a:cubicBezTo>
                      <a:pt x="6343" y="2318"/>
                      <a:pt x="6371" y="2329"/>
                      <a:pt x="6402" y="2329"/>
                    </a:cubicBezTo>
                    <a:cubicBezTo>
                      <a:pt x="6451" y="2329"/>
                      <a:pt x="6509" y="2302"/>
                      <a:pt x="6544" y="2302"/>
                    </a:cubicBezTo>
                    <a:cubicBezTo>
                      <a:pt x="6581" y="2302"/>
                      <a:pt x="6594" y="2331"/>
                      <a:pt x="6546" y="2451"/>
                    </a:cubicBezTo>
                    <a:cubicBezTo>
                      <a:pt x="6540" y="2420"/>
                      <a:pt x="6523" y="2410"/>
                      <a:pt x="6500" y="2410"/>
                    </a:cubicBezTo>
                    <a:cubicBezTo>
                      <a:pt x="6454" y="2410"/>
                      <a:pt x="6385" y="2451"/>
                      <a:pt x="6344" y="2451"/>
                    </a:cubicBezTo>
                    <a:cubicBezTo>
                      <a:pt x="6344" y="2451"/>
                      <a:pt x="6328" y="2467"/>
                      <a:pt x="6328" y="2482"/>
                    </a:cubicBezTo>
                    <a:lnTo>
                      <a:pt x="6297" y="2451"/>
                    </a:lnTo>
                    <a:lnTo>
                      <a:pt x="6297" y="2451"/>
                    </a:lnTo>
                    <a:cubicBezTo>
                      <a:pt x="6297" y="2467"/>
                      <a:pt x="6313" y="2482"/>
                      <a:pt x="6313" y="2482"/>
                    </a:cubicBezTo>
                    <a:cubicBezTo>
                      <a:pt x="6297" y="2482"/>
                      <a:pt x="6282" y="2467"/>
                      <a:pt x="6282" y="2451"/>
                    </a:cubicBezTo>
                    <a:cubicBezTo>
                      <a:pt x="6282" y="2451"/>
                      <a:pt x="6282" y="2451"/>
                      <a:pt x="6282" y="2436"/>
                    </a:cubicBezTo>
                    <a:cubicBezTo>
                      <a:pt x="6297" y="2451"/>
                      <a:pt x="6297" y="2451"/>
                      <a:pt x="6297" y="2451"/>
                    </a:cubicBezTo>
                    <a:cubicBezTo>
                      <a:pt x="6297" y="2451"/>
                      <a:pt x="6297" y="2436"/>
                      <a:pt x="6297" y="2436"/>
                    </a:cubicBezTo>
                    <a:cubicBezTo>
                      <a:pt x="6297" y="2436"/>
                      <a:pt x="6297" y="2420"/>
                      <a:pt x="6297" y="2420"/>
                    </a:cubicBezTo>
                    <a:lnTo>
                      <a:pt x="6313" y="2420"/>
                    </a:lnTo>
                    <a:cubicBezTo>
                      <a:pt x="6297" y="2405"/>
                      <a:pt x="6297" y="2405"/>
                      <a:pt x="6282" y="2389"/>
                    </a:cubicBezTo>
                    <a:cubicBezTo>
                      <a:pt x="6297" y="2358"/>
                      <a:pt x="6313" y="2312"/>
                      <a:pt x="6328" y="2281"/>
                    </a:cubicBezTo>
                    <a:close/>
                    <a:moveTo>
                      <a:pt x="6902" y="2358"/>
                    </a:moveTo>
                    <a:cubicBezTo>
                      <a:pt x="6887" y="2420"/>
                      <a:pt x="6856" y="2467"/>
                      <a:pt x="6809" y="2482"/>
                    </a:cubicBezTo>
                    <a:lnTo>
                      <a:pt x="6902" y="2358"/>
                    </a:lnTo>
                    <a:close/>
                    <a:moveTo>
                      <a:pt x="6266" y="2482"/>
                    </a:moveTo>
                    <a:cubicBezTo>
                      <a:pt x="6282" y="2498"/>
                      <a:pt x="6297" y="2513"/>
                      <a:pt x="6313" y="2529"/>
                    </a:cubicBezTo>
                    <a:cubicBezTo>
                      <a:pt x="6297" y="2544"/>
                      <a:pt x="6297" y="2560"/>
                      <a:pt x="6297" y="2591"/>
                    </a:cubicBezTo>
                    <a:lnTo>
                      <a:pt x="6235" y="2591"/>
                    </a:lnTo>
                    <a:cubicBezTo>
                      <a:pt x="6235" y="2560"/>
                      <a:pt x="6251" y="2513"/>
                      <a:pt x="6266" y="2482"/>
                    </a:cubicBezTo>
                    <a:close/>
                    <a:moveTo>
                      <a:pt x="6685" y="2544"/>
                    </a:moveTo>
                    <a:lnTo>
                      <a:pt x="6685" y="2544"/>
                    </a:lnTo>
                    <a:cubicBezTo>
                      <a:pt x="6670" y="2653"/>
                      <a:pt x="6685" y="2762"/>
                      <a:pt x="6623" y="2824"/>
                    </a:cubicBezTo>
                    <a:lnTo>
                      <a:pt x="6639" y="2777"/>
                    </a:lnTo>
                    <a:lnTo>
                      <a:pt x="6639" y="2777"/>
                    </a:lnTo>
                    <a:cubicBezTo>
                      <a:pt x="6608" y="2793"/>
                      <a:pt x="6592" y="2824"/>
                      <a:pt x="6577" y="2839"/>
                    </a:cubicBezTo>
                    <a:cubicBezTo>
                      <a:pt x="6592" y="2746"/>
                      <a:pt x="6639" y="2653"/>
                      <a:pt x="6685" y="2544"/>
                    </a:cubicBezTo>
                    <a:close/>
                    <a:moveTo>
                      <a:pt x="6437" y="2839"/>
                    </a:moveTo>
                    <a:cubicBezTo>
                      <a:pt x="6468" y="2870"/>
                      <a:pt x="6484" y="2901"/>
                      <a:pt x="6515" y="2932"/>
                    </a:cubicBezTo>
                    <a:cubicBezTo>
                      <a:pt x="6484" y="2963"/>
                      <a:pt x="6468" y="3010"/>
                      <a:pt x="6452" y="3056"/>
                    </a:cubicBezTo>
                    <a:cubicBezTo>
                      <a:pt x="6452" y="3041"/>
                      <a:pt x="6452" y="3041"/>
                      <a:pt x="6452" y="3025"/>
                    </a:cubicBezTo>
                    <a:cubicBezTo>
                      <a:pt x="6437" y="3025"/>
                      <a:pt x="6437" y="3010"/>
                      <a:pt x="6421" y="2994"/>
                    </a:cubicBezTo>
                    <a:cubicBezTo>
                      <a:pt x="6457" y="2947"/>
                      <a:pt x="6474" y="2900"/>
                      <a:pt x="6427" y="2900"/>
                    </a:cubicBezTo>
                    <a:cubicBezTo>
                      <a:pt x="6412" y="2900"/>
                      <a:pt x="6390" y="2905"/>
                      <a:pt x="6359" y="2917"/>
                    </a:cubicBezTo>
                    <a:cubicBezTo>
                      <a:pt x="6390" y="2901"/>
                      <a:pt x="6421" y="2870"/>
                      <a:pt x="6437" y="2839"/>
                    </a:cubicBezTo>
                    <a:close/>
                    <a:moveTo>
                      <a:pt x="6251" y="2870"/>
                    </a:moveTo>
                    <a:lnTo>
                      <a:pt x="6251" y="2870"/>
                    </a:lnTo>
                    <a:cubicBezTo>
                      <a:pt x="6282" y="2901"/>
                      <a:pt x="6313" y="2932"/>
                      <a:pt x="6328" y="2979"/>
                    </a:cubicBezTo>
                    <a:cubicBezTo>
                      <a:pt x="6313" y="2963"/>
                      <a:pt x="6282" y="2963"/>
                      <a:pt x="6251" y="2963"/>
                    </a:cubicBezTo>
                    <a:cubicBezTo>
                      <a:pt x="6344" y="2963"/>
                      <a:pt x="6297" y="3025"/>
                      <a:pt x="6266" y="3072"/>
                    </a:cubicBezTo>
                    <a:cubicBezTo>
                      <a:pt x="6251" y="3010"/>
                      <a:pt x="6235" y="2963"/>
                      <a:pt x="6251" y="2870"/>
                    </a:cubicBezTo>
                    <a:close/>
                    <a:moveTo>
                      <a:pt x="6313" y="3103"/>
                    </a:moveTo>
                    <a:cubicBezTo>
                      <a:pt x="6297" y="3103"/>
                      <a:pt x="6297" y="3118"/>
                      <a:pt x="6297" y="3134"/>
                    </a:cubicBezTo>
                    <a:cubicBezTo>
                      <a:pt x="6297" y="3118"/>
                      <a:pt x="6282" y="3118"/>
                      <a:pt x="6282" y="3103"/>
                    </a:cubicBezTo>
                    <a:close/>
                    <a:moveTo>
                      <a:pt x="2342" y="3025"/>
                    </a:moveTo>
                    <a:lnTo>
                      <a:pt x="2342" y="3025"/>
                    </a:lnTo>
                    <a:cubicBezTo>
                      <a:pt x="2327" y="3072"/>
                      <a:pt x="2311" y="3118"/>
                      <a:pt x="2296" y="3149"/>
                    </a:cubicBezTo>
                    <a:lnTo>
                      <a:pt x="2265" y="3149"/>
                    </a:lnTo>
                    <a:cubicBezTo>
                      <a:pt x="2249" y="3103"/>
                      <a:pt x="2296" y="3056"/>
                      <a:pt x="2342" y="3025"/>
                    </a:cubicBezTo>
                    <a:close/>
                    <a:moveTo>
                      <a:pt x="6372" y="3128"/>
                    </a:moveTo>
                    <a:cubicBezTo>
                      <a:pt x="6377" y="3128"/>
                      <a:pt x="6383" y="3130"/>
                      <a:pt x="6390" y="3134"/>
                    </a:cubicBezTo>
                    <a:cubicBezTo>
                      <a:pt x="6406" y="3134"/>
                      <a:pt x="6421" y="3134"/>
                      <a:pt x="6421" y="3149"/>
                    </a:cubicBezTo>
                    <a:cubicBezTo>
                      <a:pt x="6421" y="3165"/>
                      <a:pt x="6421" y="3180"/>
                      <a:pt x="6421" y="3211"/>
                    </a:cubicBezTo>
                    <a:cubicBezTo>
                      <a:pt x="6406" y="3211"/>
                      <a:pt x="6390" y="3196"/>
                      <a:pt x="6390" y="3196"/>
                    </a:cubicBezTo>
                    <a:cubicBezTo>
                      <a:pt x="6359" y="3196"/>
                      <a:pt x="6344" y="3165"/>
                      <a:pt x="6359" y="3134"/>
                    </a:cubicBezTo>
                    <a:lnTo>
                      <a:pt x="6359" y="3134"/>
                    </a:lnTo>
                    <a:cubicBezTo>
                      <a:pt x="6359" y="3165"/>
                      <a:pt x="6375" y="3180"/>
                      <a:pt x="6390" y="3196"/>
                    </a:cubicBezTo>
                    <a:cubicBezTo>
                      <a:pt x="6355" y="3148"/>
                      <a:pt x="6356" y="3128"/>
                      <a:pt x="6372" y="3128"/>
                    </a:cubicBezTo>
                    <a:close/>
                    <a:moveTo>
                      <a:pt x="6142" y="3134"/>
                    </a:moveTo>
                    <a:cubicBezTo>
                      <a:pt x="6142" y="3149"/>
                      <a:pt x="6142" y="3165"/>
                      <a:pt x="6158" y="3180"/>
                    </a:cubicBezTo>
                    <a:cubicBezTo>
                      <a:pt x="6158" y="3211"/>
                      <a:pt x="6158" y="3242"/>
                      <a:pt x="6173" y="3273"/>
                    </a:cubicBezTo>
                    <a:lnTo>
                      <a:pt x="6127" y="3304"/>
                    </a:lnTo>
                    <a:cubicBezTo>
                      <a:pt x="6096" y="3320"/>
                      <a:pt x="6080" y="3320"/>
                      <a:pt x="6049" y="3351"/>
                    </a:cubicBezTo>
                    <a:lnTo>
                      <a:pt x="6096" y="3149"/>
                    </a:lnTo>
                    <a:lnTo>
                      <a:pt x="6127" y="3165"/>
                    </a:lnTo>
                    <a:cubicBezTo>
                      <a:pt x="6142" y="3149"/>
                      <a:pt x="6142" y="3149"/>
                      <a:pt x="6142" y="3134"/>
                    </a:cubicBezTo>
                    <a:close/>
                    <a:moveTo>
                      <a:pt x="6158" y="3460"/>
                    </a:moveTo>
                    <a:lnTo>
                      <a:pt x="6204" y="3537"/>
                    </a:lnTo>
                    <a:cubicBezTo>
                      <a:pt x="6182" y="3564"/>
                      <a:pt x="6165" y="3574"/>
                      <a:pt x="6153" y="3574"/>
                    </a:cubicBezTo>
                    <a:cubicBezTo>
                      <a:pt x="6123" y="3574"/>
                      <a:pt x="6113" y="3517"/>
                      <a:pt x="6080" y="3506"/>
                    </a:cubicBezTo>
                    <a:cubicBezTo>
                      <a:pt x="6096" y="3475"/>
                      <a:pt x="6127" y="3460"/>
                      <a:pt x="6142" y="3460"/>
                    </a:cubicBezTo>
                    <a:lnTo>
                      <a:pt x="6142" y="3475"/>
                    </a:lnTo>
                    <a:cubicBezTo>
                      <a:pt x="6142" y="3475"/>
                      <a:pt x="6158" y="3475"/>
                      <a:pt x="6158" y="3460"/>
                    </a:cubicBezTo>
                    <a:close/>
                    <a:moveTo>
                      <a:pt x="5987" y="3615"/>
                    </a:moveTo>
                    <a:cubicBezTo>
                      <a:pt x="5987" y="3661"/>
                      <a:pt x="5956" y="3692"/>
                      <a:pt x="5925" y="3723"/>
                    </a:cubicBezTo>
                    <a:cubicBezTo>
                      <a:pt x="5956" y="3677"/>
                      <a:pt x="5972" y="3646"/>
                      <a:pt x="5987" y="3615"/>
                    </a:cubicBezTo>
                    <a:close/>
                    <a:moveTo>
                      <a:pt x="5682" y="4081"/>
                    </a:moveTo>
                    <a:cubicBezTo>
                      <a:pt x="5679" y="4082"/>
                      <a:pt x="5683" y="4086"/>
                      <a:pt x="5693" y="4095"/>
                    </a:cubicBezTo>
                    <a:cubicBezTo>
                      <a:pt x="5693" y="4095"/>
                      <a:pt x="5686" y="4089"/>
                      <a:pt x="5682" y="4081"/>
                    </a:cubicBezTo>
                    <a:close/>
                    <a:moveTo>
                      <a:pt x="1412" y="4654"/>
                    </a:moveTo>
                    <a:cubicBezTo>
                      <a:pt x="1427" y="4669"/>
                      <a:pt x="1443" y="4685"/>
                      <a:pt x="1458" y="4700"/>
                    </a:cubicBezTo>
                    <a:cubicBezTo>
                      <a:pt x="1458" y="4700"/>
                      <a:pt x="1458" y="4700"/>
                      <a:pt x="1458" y="4716"/>
                    </a:cubicBezTo>
                    <a:lnTo>
                      <a:pt x="1443" y="4716"/>
                    </a:lnTo>
                    <a:cubicBezTo>
                      <a:pt x="1427" y="4700"/>
                      <a:pt x="1412" y="4685"/>
                      <a:pt x="1396" y="4669"/>
                    </a:cubicBezTo>
                    <a:cubicBezTo>
                      <a:pt x="1396" y="4654"/>
                      <a:pt x="1396" y="4654"/>
                      <a:pt x="1412" y="4654"/>
                    </a:cubicBezTo>
                    <a:close/>
                    <a:moveTo>
                      <a:pt x="790" y="4828"/>
                    </a:moveTo>
                    <a:cubicBezTo>
                      <a:pt x="803" y="4828"/>
                      <a:pt x="815" y="4832"/>
                      <a:pt x="823" y="4840"/>
                    </a:cubicBezTo>
                    <a:cubicBezTo>
                      <a:pt x="823" y="4840"/>
                      <a:pt x="823" y="4855"/>
                      <a:pt x="823" y="4855"/>
                    </a:cubicBezTo>
                    <a:cubicBezTo>
                      <a:pt x="809" y="4860"/>
                      <a:pt x="798" y="4862"/>
                      <a:pt x="789" y="4862"/>
                    </a:cubicBezTo>
                    <a:cubicBezTo>
                      <a:pt x="767" y="4862"/>
                      <a:pt x="756" y="4851"/>
                      <a:pt x="745" y="4840"/>
                    </a:cubicBezTo>
                    <a:cubicBezTo>
                      <a:pt x="760" y="4832"/>
                      <a:pt x="776" y="4828"/>
                      <a:pt x="790" y="4828"/>
                    </a:cubicBezTo>
                    <a:close/>
                    <a:moveTo>
                      <a:pt x="3862" y="4793"/>
                    </a:moveTo>
                    <a:cubicBezTo>
                      <a:pt x="3878" y="4809"/>
                      <a:pt x="3893" y="4809"/>
                      <a:pt x="3909" y="4824"/>
                    </a:cubicBezTo>
                    <a:cubicBezTo>
                      <a:pt x="3878" y="4840"/>
                      <a:pt x="3847" y="4855"/>
                      <a:pt x="3831" y="4886"/>
                    </a:cubicBezTo>
                    <a:cubicBezTo>
                      <a:pt x="3831" y="4871"/>
                      <a:pt x="3831" y="4855"/>
                      <a:pt x="3831" y="4840"/>
                    </a:cubicBezTo>
                    <a:cubicBezTo>
                      <a:pt x="3847" y="4824"/>
                      <a:pt x="3862" y="4809"/>
                      <a:pt x="3862" y="4793"/>
                    </a:cubicBezTo>
                    <a:close/>
                    <a:moveTo>
                      <a:pt x="2560" y="5088"/>
                    </a:moveTo>
                    <a:cubicBezTo>
                      <a:pt x="2606" y="5088"/>
                      <a:pt x="2668" y="5104"/>
                      <a:pt x="2715" y="5119"/>
                    </a:cubicBezTo>
                    <a:cubicBezTo>
                      <a:pt x="2715" y="5150"/>
                      <a:pt x="2699" y="5181"/>
                      <a:pt x="2699" y="5212"/>
                    </a:cubicBezTo>
                    <a:cubicBezTo>
                      <a:pt x="2688" y="5201"/>
                      <a:pt x="2693" y="5183"/>
                      <a:pt x="2686" y="5183"/>
                    </a:cubicBezTo>
                    <a:cubicBezTo>
                      <a:pt x="2683" y="5183"/>
                      <a:pt x="2678" y="5187"/>
                      <a:pt x="2668" y="5197"/>
                    </a:cubicBezTo>
                    <a:cubicBezTo>
                      <a:pt x="2653" y="5212"/>
                      <a:pt x="2637" y="5228"/>
                      <a:pt x="2637" y="5243"/>
                    </a:cubicBezTo>
                    <a:cubicBezTo>
                      <a:pt x="2606" y="5228"/>
                      <a:pt x="2606" y="5212"/>
                      <a:pt x="2637" y="5197"/>
                    </a:cubicBezTo>
                    <a:lnTo>
                      <a:pt x="2637" y="5197"/>
                    </a:lnTo>
                    <a:lnTo>
                      <a:pt x="2498" y="5243"/>
                    </a:lnTo>
                    <a:cubicBezTo>
                      <a:pt x="2513" y="5212"/>
                      <a:pt x="2529" y="5181"/>
                      <a:pt x="2544" y="5150"/>
                    </a:cubicBezTo>
                    <a:cubicBezTo>
                      <a:pt x="2544" y="5135"/>
                      <a:pt x="2560" y="5119"/>
                      <a:pt x="2560" y="5088"/>
                    </a:cubicBezTo>
                    <a:close/>
                    <a:moveTo>
                      <a:pt x="3862" y="5166"/>
                    </a:moveTo>
                    <a:cubicBezTo>
                      <a:pt x="3862" y="5181"/>
                      <a:pt x="3862" y="5181"/>
                      <a:pt x="3878" y="5181"/>
                    </a:cubicBezTo>
                    <a:lnTo>
                      <a:pt x="3955" y="5181"/>
                    </a:lnTo>
                    <a:cubicBezTo>
                      <a:pt x="3971" y="5197"/>
                      <a:pt x="3971" y="5228"/>
                      <a:pt x="3986" y="5243"/>
                    </a:cubicBezTo>
                    <a:cubicBezTo>
                      <a:pt x="3955" y="5274"/>
                      <a:pt x="3909" y="5290"/>
                      <a:pt x="3862" y="5290"/>
                    </a:cubicBezTo>
                    <a:lnTo>
                      <a:pt x="3878" y="5181"/>
                    </a:lnTo>
                    <a:lnTo>
                      <a:pt x="3878" y="5181"/>
                    </a:lnTo>
                    <a:cubicBezTo>
                      <a:pt x="3862" y="5181"/>
                      <a:pt x="3862" y="5197"/>
                      <a:pt x="3862" y="5197"/>
                    </a:cubicBezTo>
                    <a:lnTo>
                      <a:pt x="3862" y="5166"/>
                    </a:lnTo>
                    <a:close/>
                    <a:moveTo>
                      <a:pt x="3847" y="5228"/>
                    </a:moveTo>
                    <a:lnTo>
                      <a:pt x="3847" y="5228"/>
                    </a:lnTo>
                    <a:cubicBezTo>
                      <a:pt x="3821" y="5266"/>
                      <a:pt x="3785" y="5294"/>
                      <a:pt x="3747" y="5294"/>
                    </a:cubicBezTo>
                    <a:cubicBezTo>
                      <a:pt x="3739" y="5294"/>
                      <a:pt x="3731" y="5292"/>
                      <a:pt x="3723" y="5290"/>
                    </a:cubicBezTo>
                    <a:cubicBezTo>
                      <a:pt x="3754" y="5259"/>
                      <a:pt x="3800" y="5243"/>
                      <a:pt x="3847" y="5228"/>
                    </a:cubicBezTo>
                    <a:close/>
                    <a:moveTo>
                      <a:pt x="3831" y="5274"/>
                    </a:moveTo>
                    <a:lnTo>
                      <a:pt x="3847" y="5305"/>
                    </a:lnTo>
                    <a:lnTo>
                      <a:pt x="3800" y="5305"/>
                    </a:lnTo>
                    <a:lnTo>
                      <a:pt x="3831" y="5274"/>
                    </a:lnTo>
                    <a:close/>
                    <a:moveTo>
                      <a:pt x="4297" y="5321"/>
                    </a:moveTo>
                    <a:cubicBezTo>
                      <a:pt x="4297" y="5336"/>
                      <a:pt x="4297" y="5336"/>
                      <a:pt x="4297" y="5352"/>
                    </a:cubicBezTo>
                    <a:lnTo>
                      <a:pt x="4266" y="5352"/>
                    </a:lnTo>
                    <a:cubicBezTo>
                      <a:pt x="4281" y="5352"/>
                      <a:pt x="4281" y="5336"/>
                      <a:pt x="4297" y="5321"/>
                    </a:cubicBezTo>
                    <a:close/>
                    <a:moveTo>
                      <a:pt x="4219" y="5321"/>
                    </a:moveTo>
                    <a:cubicBezTo>
                      <a:pt x="4219" y="5336"/>
                      <a:pt x="4219" y="5367"/>
                      <a:pt x="4219" y="5383"/>
                    </a:cubicBezTo>
                    <a:cubicBezTo>
                      <a:pt x="4204" y="5383"/>
                      <a:pt x="4204" y="5398"/>
                      <a:pt x="4188" y="5398"/>
                    </a:cubicBezTo>
                    <a:cubicBezTo>
                      <a:pt x="4204" y="5367"/>
                      <a:pt x="4219" y="5336"/>
                      <a:pt x="4219" y="5321"/>
                    </a:cubicBezTo>
                    <a:close/>
                    <a:moveTo>
                      <a:pt x="3862" y="5367"/>
                    </a:moveTo>
                    <a:cubicBezTo>
                      <a:pt x="3831" y="5398"/>
                      <a:pt x="3785" y="5429"/>
                      <a:pt x="3754" y="5445"/>
                    </a:cubicBezTo>
                    <a:cubicBezTo>
                      <a:pt x="3754" y="5445"/>
                      <a:pt x="3769" y="5429"/>
                      <a:pt x="3769" y="5414"/>
                    </a:cubicBezTo>
                    <a:cubicBezTo>
                      <a:pt x="3800" y="5398"/>
                      <a:pt x="3831" y="5383"/>
                      <a:pt x="3862" y="5367"/>
                    </a:cubicBezTo>
                    <a:close/>
                    <a:moveTo>
                      <a:pt x="3715" y="5449"/>
                    </a:moveTo>
                    <a:lnTo>
                      <a:pt x="3715" y="5449"/>
                    </a:lnTo>
                    <a:cubicBezTo>
                      <a:pt x="3699" y="5461"/>
                      <a:pt x="3687" y="5465"/>
                      <a:pt x="3676" y="5476"/>
                    </a:cubicBezTo>
                    <a:lnTo>
                      <a:pt x="3676" y="5460"/>
                    </a:lnTo>
                    <a:cubicBezTo>
                      <a:pt x="3693" y="5460"/>
                      <a:pt x="3705" y="5456"/>
                      <a:pt x="3715" y="5449"/>
                    </a:cubicBezTo>
                    <a:close/>
                    <a:moveTo>
                      <a:pt x="3475" y="5476"/>
                    </a:moveTo>
                    <a:cubicBezTo>
                      <a:pt x="3475" y="5476"/>
                      <a:pt x="3475" y="5476"/>
                      <a:pt x="3475" y="5491"/>
                    </a:cubicBezTo>
                    <a:lnTo>
                      <a:pt x="3459" y="5491"/>
                    </a:lnTo>
                    <a:cubicBezTo>
                      <a:pt x="3459" y="5476"/>
                      <a:pt x="3459" y="5476"/>
                      <a:pt x="3475" y="5476"/>
                    </a:cubicBezTo>
                    <a:close/>
                    <a:moveTo>
                      <a:pt x="1939" y="5538"/>
                    </a:moveTo>
                    <a:cubicBezTo>
                      <a:pt x="1924" y="5553"/>
                      <a:pt x="1908" y="5569"/>
                      <a:pt x="1893" y="5584"/>
                    </a:cubicBezTo>
                    <a:lnTo>
                      <a:pt x="1877" y="5569"/>
                    </a:lnTo>
                    <a:cubicBezTo>
                      <a:pt x="1877" y="5553"/>
                      <a:pt x="1877" y="5553"/>
                      <a:pt x="1877" y="5553"/>
                    </a:cubicBezTo>
                    <a:cubicBezTo>
                      <a:pt x="1893" y="5553"/>
                      <a:pt x="1908" y="5538"/>
                      <a:pt x="1924" y="5538"/>
                    </a:cubicBezTo>
                    <a:close/>
                    <a:moveTo>
                      <a:pt x="3568" y="5538"/>
                    </a:moveTo>
                    <a:cubicBezTo>
                      <a:pt x="3568" y="5553"/>
                      <a:pt x="3568" y="5553"/>
                      <a:pt x="3568" y="5553"/>
                    </a:cubicBezTo>
                    <a:cubicBezTo>
                      <a:pt x="3552" y="5569"/>
                      <a:pt x="3552" y="5584"/>
                      <a:pt x="3552" y="5600"/>
                    </a:cubicBezTo>
                    <a:cubicBezTo>
                      <a:pt x="3552" y="5569"/>
                      <a:pt x="3537" y="5569"/>
                      <a:pt x="3537" y="5553"/>
                    </a:cubicBezTo>
                    <a:cubicBezTo>
                      <a:pt x="3552" y="5553"/>
                      <a:pt x="3552" y="5553"/>
                      <a:pt x="3568" y="5538"/>
                    </a:cubicBezTo>
                    <a:close/>
                    <a:moveTo>
                      <a:pt x="1815" y="5569"/>
                    </a:moveTo>
                    <a:lnTo>
                      <a:pt x="1846" y="5600"/>
                    </a:lnTo>
                    <a:cubicBezTo>
                      <a:pt x="1846" y="5615"/>
                      <a:pt x="1862" y="5615"/>
                      <a:pt x="1862" y="5615"/>
                    </a:cubicBezTo>
                    <a:cubicBezTo>
                      <a:pt x="1862" y="5631"/>
                      <a:pt x="1846" y="5631"/>
                      <a:pt x="1846" y="5631"/>
                    </a:cubicBezTo>
                    <a:cubicBezTo>
                      <a:pt x="1831" y="5615"/>
                      <a:pt x="1815" y="5600"/>
                      <a:pt x="1800" y="5569"/>
                    </a:cubicBezTo>
                    <a:close/>
                    <a:moveTo>
                      <a:pt x="2451" y="5615"/>
                    </a:moveTo>
                    <a:cubicBezTo>
                      <a:pt x="2467" y="5615"/>
                      <a:pt x="2467" y="5631"/>
                      <a:pt x="2482" y="5631"/>
                    </a:cubicBezTo>
                    <a:lnTo>
                      <a:pt x="2451" y="5631"/>
                    </a:lnTo>
                    <a:cubicBezTo>
                      <a:pt x="2435" y="5631"/>
                      <a:pt x="2435" y="5631"/>
                      <a:pt x="2435" y="5615"/>
                    </a:cubicBezTo>
                    <a:close/>
                    <a:moveTo>
                      <a:pt x="4111" y="5259"/>
                    </a:moveTo>
                    <a:cubicBezTo>
                      <a:pt x="4297" y="5321"/>
                      <a:pt x="4095" y="5383"/>
                      <a:pt x="4157" y="5414"/>
                    </a:cubicBezTo>
                    <a:cubicBezTo>
                      <a:pt x="4157" y="5429"/>
                      <a:pt x="4157" y="5429"/>
                      <a:pt x="4142" y="5429"/>
                    </a:cubicBezTo>
                    <a:cubicBezTo>
                      <a:pt x="4126" y="5414"/>
                      <a:pt x="4111" y="5383"/>
                      <a:pt x="4111" y="5367"/>
                    </a:cubicBezTo>
                    <a:cubicBezTo>
                      <a:pt x="4048" y="5414"/>
                      <a:pt x="4033" y="5460"/>
                      <a:pt x="4048" y="5507"/>
                    </a:cubicBezTo>
                    <a:cubicBezTo>
                      <a:pt x="4017" y="5522"/>
                      <a:pt x="3986" y="5538"/>
                      <a:pt x="3955" y="5569"/>
                    </a:cubicBezTo>
                    <a:cubicBezTo>
                      <a:pt x="3971" y="5522"/>
                      <a:pt x="3986" y="5491"/>
                      <a:pt x="3986" y="5476"/>
                    </a:cubicBezTo>
                    <a:lnTo>
                      <a:pt x="3986" y="5476"/>
                    </a:lnTo>
                    <a:lnTo>
                      <a:pt x="3862" y="5631"/>
                    </a:lnTo>
                    <a:cubicBezTo>
                      <a:pt x="3862" y="5631"/>
                      <a:pt x="3847" y="5631"/>
                      <a:pt x="3847" y="5646"/>
                    </a:cubicBezTo>
                    <a:cubicBezTo>
                      <a:pt x="3831" y="5553"/>
                      <a:pt x="3847" y="5491"/>
                      <a:pt x="3893" y="5414"/>
                    </a:cubicBezTo>
                    <a:cubicBezTo>
                      <a:pt x="3899" y="5416"/>
                      <a:pt x="3904" y="5418"/>
                      <a:pt x="3910" y="5418"/>
                    </a:cubicBezTo>
                    <a:cubicBezTo>
                      <a:pt x="3935" y="5418"/>
                      <a:pt x="3961" y="5390"/>
                      <a:pt x="3986" y="5352"/>
                    </a:cubicBezTo>
                    <a:cubicBezTo>
                      <a:pt x="4002" y="5352"/>
                      <a:pt x="4017" y="5367"/>
                      <a:pt x="4033" y="5367"/>
                    </a:cubicBezTo>
                    <a:cubicBezTo>
                      <a:pt x="4080" y="5321"/>
                      <a:pt x="4080" y="5305"/>
                      <a:pt x="4095" y="5259"/>
                    </a:cubicBezTo>
                    <a:close/>
                    <a:moveTo>
                      <a:pt x="1784" y="5615"/>
                    </a:moveTo>
                    <a:cubicBezTo>
                      <a:pt x="1800" y="5631"/>
                      <a:pt x="1800" y="5646"/>
                      <a:pt x="1815" y="5662"/>
                    </a:cubicBezTo>
                    <a:lnTo>
                      <a:pt x="1769" y="5631"/>
                    </a:lnTo>
                    <a:cubicBezTo>
                      <a:pt x="1769" y="5631"/>
                      <a:pt x="1784" y="5615"/>
                      <a:pt x="1784" y="5615"/>
                    </a:cubicBezTo>
                    <a:close/>
                    <a:moveTo>
                      <a:pt x="218" y="5398"/>
                    </a:moveTo>
                    <a:cubicBezTo>
                      <a:pt x="249" y="5460"/>
                      <a:pt x="295" y="5507"/>
                      <a:pt x="326" y="5553"/>
                    </a:cubicBezTo>
                    <a:cubicBezTo>
                      <a:pt x="311" y="5600"/>
                      <a:pt x="326" y="5631"/>
                      <a:pt x="311" y="5708"/>
                    </a:cubicBezTo>
                    <a:cubicBezTo>
                      <a:pt x="233" y="5693"/>
                      <a:pt x="202" y="5522"/>
                      <a:pt x="218" y="5398"/>
                    </a:cubicBezTo>
                    <a:close/>
                    <a:moveTo>
                      <a:pt x="1738" y="5631"/>
                    </a:moveTo>
                    <a:cubicBezTo>
                      <a:pt x="1753" y="5631"/>
                      <a:pt x="1753" y="5646"/>
                      <a:pt x="1769" y="5662"/>
                    </a:cubicBezTo>
                    <a:cubicBezTo>
                      <a:pt x="1769" y="5662"/>
                      <a:pt x="1769" y="5646"/>
                      <a:pt x="1769" y="5646"/>
                    </a:cubicBezTo>
                    <a:lnTo>
                      <a:pt x="1800" y="5677"/>
                    </a:lnTo>
                    <a:cubicBezTo>
                      <a:pt x="1800" y="5693"/>
                      <a:pt x="1800" y="5693"/>
                      <a:pt x="1800" y="5693"/>
                    </a:cubicBezTo>
                    <a:cubicBezTo>
                      <a:pt x="1784" y="5677"/>
                      <a:pt x="1769" y="5677"/>
                      <a:pt x="1769" y="5662"/>
                    </a:cubicBezTo>
                    <a:cubicBezTo>
                      <a:pt x="1753" y="5662"/>
                      <a:pt x="1753" y="5677"/>
                      <a:pt x="1753" y="5677"/>
                    </a:cubicBezTo>
                    <a:cubicBezTo>
                      <a:pt x="1753" y="5693"/>
                      <a:pt x="1769" y="5708"/>
                      <a:pt x="1784" y="5724"/>
                    </a:cubicBezTo>
                    <a:cubicBezTo>
                      <a:pt x="1769" y="5724"/>
                      <a:pt x="1769" y="5739"/>
                      <a:pt x="1769" y="5739"/>
                    </a:cubicBezTo>
                    <a:cubicBezTo>
                      <a:pt x="1753" y="5724"/>
                      <a:pt x="1753" y="5708"/>
                      <a:pt x="1738" y="5693"/>
                    </a:cubicBezTo>
                    <a:cubicBezTo>
                      <a:pt x="1725" y="5706"/>
                      <a:pt x="1723" y="5708"/>
                      <a:pt x="1713" y="5708"/>
                    </a:cubicBezTo>
                    <a:lnTo>
                      <a:pt x="1713" y="5708"/>
                    </a:lnTo>
                    <a:cubicBezTo>
                      <a:pt x="1713" y="5697"/>
                      <a:pt x="1710" y="5687"/>
                      <a:pt x="1707" y="5677"/>
                    </a:cubicBezTo>
                    <a:cubicBezTo>
                      <a:pt x="1707" y="5677"/>
                      <a:pt x="1707" y="5662"/>
                      <a:pt x="1707" y="5662"/>
                    </a:cubicBezTo>
                    <a:cubicBezTo>
                      <a:pt x="1722" y="5677"/>
                      <a:pt x="1722" y="5693"/>
                      <a:pt x="1738" y="5693"/>
                    </a:cubicBezTo>
                    <a:cubicBezTo>
                      <a:pt x="1738" y="5693"/>
                      <a:pt x="1738" y="5693"/>
                      <a:pt x="1753" y="5677"/>
                    </a:cubicBezTo>
                    <a:cubicBezTo>
                      <a:pt x="1738" y="5677"/>
                      <a:pt x="1738" y="5662"/>
                      <a:pt x="1722" y="5646"/>
                    </a:cubicBezTo>
                    <a:cubicBezTo>
                      <a:pt x="1738" y="5646"/>
                      <a:pt x="1738" y="5631"/>
                      <a:pt x="1738" y="5631"/>
                    </a:cubicBezTo>
                    <a:close/>
                    <a:moveTo>
                      <a:pt x="2017" y="5631"/>
                    </a:moveTo>
                    <a:cubicBezTo>
                      <a:pt x="2017" y="5631"/>
                      <a:pt x="2017" y="5646"/>
                      <a:pt x="2017" y="5646"/>
                    </a:cubicBezTo>
                    <a:lnTo>
                      <a:pt x="2094" y="5724"/>
                    </a:lnTo>
                    <a:cubicBezTo>
                      <a:pt x="2094" y="5724"/>
                      <a:pt x="2094" y="5739"/>
                      <a:pt x="2079" y="5739"/>
                    </a:cubicBezTo>
                    <a:lnTo>
                      <a:pt x="1986" y="5662"/>
                    </a:lnTo>
                    <a:cubicBezTo>
                      <a:pt x="1986" y="5646"/>
                      <a:pt x="2001" y="5646"/>
                      <a:pt x="2017" y="5631"/>
                    </a:cubicBezTo>
                    <a:close/>
                    <a:moveTo>
                      <a:pt x="2032" y="5770"/>
                    </a:moveTo>
                    <a:lnTo>
                      <a:pt x="2048" y="5786"/>
                    </a:lnTo>
                    <a:cubicBezTo>
                      <a:pt x="2032" y="5786"/>
                      <a:pt x="2032" y="5770"/>
                      <a:pt x="2032" y="5770"/>
                    </a:cubicBezTo>
                    <a:close/>
                    <a:moveTo>
                      <a:pt x="2110" y="5739"/>
                    </a:moveTo>
                    <a:lnTo>
                      <a:pt x="2203" y="5817"/>
                    </a:lnTo>
                    <a:cubicBezTo>
                      <a:pt x="2156" y="5817"/>
                      <a:pt x="2125" y="5786"/>
                      <a:pt x="2110" y="5739"/>
                    </a:cubicBezTo>
                    <a:close/>
                    <a:moveTo>
                      <a:pt x="4297" y="5770"/>
                    </a:moveTo>
                    <a:cubicBezTo>
                      <a:pt x="4297" y="5786"/>
                      <a:pt x="4297" y="5801"/>
                      <a:pt x="4297" y="5817"/>
                    </a:cubicBezTo>
                    <a:cubicBezTo>
                      <a:pt x="4288" y="5822"/>
                      <a:pt x="4280" y="5823"/>
                      <a:pt x="4273" y="5823"/>
                    </a:cubicBezTo>
                    <a:cubicBezTo>
                      <a:pt x="4258" y="5823"/>
                      <a:pt x="4250" y="5812"/>
                      <a:pt x="4250" y="5801"/>
                    </a:cubicBezTo>
                    <a:cubicBezTo>
                      <a:pt x="4266" y="5786"/>
                      <a:pt x="4281" y="5770"/>
                      <a:pt x="4297" y="5770"/>
                    </a:cubicBezTo>
                    <a:close/>
                    <a:moveTo>
                      <a:pt x="1924" y="5708"/>
                    </a:moveTo>
                    <a:lnTo>
                      <a:pt x="1924" y="5708"/>
                    </a:lnTo>
                    <a:cubicBezTo>
                      <a:pt x="1936" y="5721"/>
                      <a:pt x="1939" y="5723"/>
                      <a:pt x="1939" y="5732"/>
                    </a:cubicBezTo>
                    <a:lnTo>
                      <a:pt x="1939" y="5732"/>
                    </a:lnTo>
                    <a:lnTo>
                      <a:pt x="1934" y="5729"/>
                    </a:lnTo>
                    <a:lnTo>
                      <a:pt x="1939" y="5739"/>
                    </a:lnTo>
                    <a:cubicBezTo>
                      <a:pt x="1939" y="5736"/>
                      <a:pt x="1939" y="5734"/>
                      <a:pt x="1939" y="5732"/>
                    </a:cubicBezTo>
                    <a:lnTo>
                      <a:pt x="1939" y="5732"/>
                    </a:lnTo>
                    <a:lnTo>
                      <a:pt x="1955" y="5739"/>
                    </a:lnTo>
                    <a:cubicBezTo>
                      <a:pt x="1970" y="5770"/>
                      <a:pt x="1986" y="5801"/>
                      <a:pt x="2001" y="5817"/>
                    </a:cubicBezTo>
                    <a:cubicBezTo>
                      <a:pt x="2001" y="5832"/>
                      <a:pt x="2001" y="5832"/>
                      <a:pt x="2001" y="5832"/>
                    </a:cubicBezTo>
                    <a:lnTo>
                      <a:pt x="1970" y="5817"/>
                    </a:lnTo>
                    <a:cubicBezTo>
                      <a:pt x="1955" y="5786"/>
                      <a:pt x="1939" y="5755"/>
                      <a:pt x="1908" y="5724"/>
                    </a:cubicBezTo>
                    <a:lnTo>
                      <a:pt x="1924" y="5724"/>
                    </a:lnTo>
                    <a:lnTo>
                      <a:pt x="1934" y="5729"/>
                    </a:lnTo>
                    <a:lnTo>
                      <a:pt x="1924" y="5708"/>
                    </a:lnTo>
                    <a:close/>
                    <a:moveTo>
                      <a:pt x="1676" y="5708"/>
                    </a:moveTo>
                    <a:cubicBezTo>
                      <a:pt x="1676" y="5770"/>
                      <a:pt x="1676" y="5817"/>
                      <a:pt x="1613" y="5895"/>
                    </a:cubicBezTo>
                    <a:cubicBezTo>
                      <a:pt x="1598" y="5879"/>
                      <a:pt x="1598" y="5879"/>
                      <a:pt x="1582" y="5864"/>
                    </a:cubicBezTo>
                    <a:cubicBezTo>
                      <a:pt x="1582" y="5864"/>
                      <a:pt x="1582" y="5848"/>
                      <a:pt x="1582" y="5848"/>
                    </a:cubicBezTo>
                    <a:lnTo>
                      <a:pt x="1567" y="5864"/>
                    </a:lnTo>
                    <a:cubicBezTo>
                      <a:pt x="1551" y="5848"/>
                      <a:pt x="1536" y="5832"/>
                      <a:pt x="1536" y="5817"/>
                    </a:cubicBezTo>
                    <a:cubicBezTo>
                      <a:pt x="1551" y="5817"/>
                      <a:pt x="1567" y="5817"/>
                      <a:pt x="1582" y="5801"/>
                    </a:cubicBezTo>
                    <a:cubicBezTo>
                      <a:pt x="1582" y="5817"/>
                      <a:pt x="1582" y="5832"/>
                      <a:pt x="1582" y="5848"/>
                    </a:cubicBezTo>
                    <a:lnTo>
                      <a:pt x="1676" y="5708"/>
                    </a:lnTo>
                    <a:close/>
                    <a:moveTo>
                      <a:pt x="1893" y="5755"/>
                    </a:moveTo>
                    <a:cubicBezTo>
                      <a:pt x="1908" y="5786"/>
                      <a:pt x="1939" y="5832"/>
                      <a:pt x="1970" y="5864"/>
                    </a:cubicBezTo>
                    <a:cubicBezTo>
                      <a:pt x="1955" y="5879"/>
                      <a:pt x="1939" y="5895"/>
                      <a:pt x="1939" y="5895"/>
                    </a:cubicBezTo>
                    <a:cubicBezTo>
                      <a:pt x="1908" y="5864"/>
                      <a:pt x="1877" y="5817"/>
                      <a:pt x="1846" y="5786"/>
                    </a:cubicBezTo>
                    <a:cubicBezTo>
                      <a:pt x="1862" y="5770"/>
                      <a:pt x="1877" y="5755"/>
                      <a:pt x="1877" y="5755"/>
                    </a:cubicBezTo>
                    <a:close/>
                    <a:moveTo>
                      <a:pt x="1831" y="5801"/>
                    </a:moveTo>
                    <a:cubicBezTo>
                      <a:pt x="1862" y="5832"/>
                      <a:pt x="1893" y="5879"/>
                      <a:pt x="1924" y="5926"/>
                    </a:cubicBezTo>
                    <a:lnTo>
                      <a:pt x="1908" y="5926"/>
                    </a:lnTo>
                    <a:cubicBezTo>
                      <a:pt x="1877" y="5895"/>
                      <a:pt x="1846" y="5848"/>
                      <a:pt x="1815" y="5817"/>
                    </a:cubicBezTo>
                    <a:cubicBezTo>
                      <a:pt x="1831" y="5801"/>
                      <a:pt x="1831" y="5801"/>
                      <a:pt x="1831" y="5801"/>
                    </a:cubicBezTo>
                    <a:close/>
                    <a:moveTo>
                      <a:pt x="3971" y="5941"/>
                    </a:moveTo>
                    <a:lnTo>
                      <a:pt x="3971" y="5972"/>
                    </a:lnTo>
                    <a:cubicBezTo>
                      <a:pt x="3971" y="5972"/>
                      <a:pt x="3955" y="5988"/>
                      <a:pt x="3940" y="5988"/>
                    </a:cubicBezTo>
                    <a:cubicBezTo>
                      <a:pt x="3955" y="5972"/>
                      <a:pt x="3971" y="5957"/>
                      <a:pt x="3971" y="5941"/>
                    </a:cubicBezTo>
                    <a:close/>
                    <a:moveTo>
                      <a:pt x="729" y="5972"/>
                    </a:moveTo>
                    <a:cubicBezTo>
                      <a:pt x="729" y="5972"/>
                      <a:pt x="745" y="5988"/>
                      <a:pt x="745" y="6003"/>
                    </a:cubicBezTo>
                    <a:cubicBezTo>
                      <a:pt x="745" y="6003"/>
                      <a:pt x="745" y="6003"/>
                      <a:pt x="745" y="6019"/>
                    </a:cubicBezTo>
                    <a:cubicBezTo>
                      <a:pt x="729" y="6003"/>
                      <a:pt x="714" y="5988"/>
                      <a:pt x="714" y="5972"/>
                    </a:cubicBezTo>
                    <a:close/>
                    <a:moveTo>
                      <a:pt x="2560" y="5848"/>
                    </a:moveTo>
                    <a:cubicBezTo>
                      <a:pt x="2575" y="5864"/>
                      <a:pt x="2575" y="5864"/>
                      <a:pt x="2591" y="5879"/>
                    </a:cubicBezTo>
                    <a:cubicBezTo>
                      <a:pt x="2622" y="5910"/>
                      <a:pt x="2606" y="5972"/>
                      <a:pt x="2591" y="6034"/>
                    </a:cubicBezTo>
                    <a:cubicBezTo>
                      <a:pt x="2560" y="6065"/>
                      <a:pt x="2529" y="6096"/>
                      <a:pt x="2529" y="6158"/>
                    </a:cubicBezTo>
                    <a:lnTo>
                      <a:pt x="2358" y="6003"/>
                    </a:lnTo>
                    <a:lnTo>
                      <a:pt x="2296" y="5941"/>
                    </a:lnTo>
                    <a:cubicBezTo>
                      <a:pt x="2311" y="5926"/>
                      <a:pt x="2311" y="5926"/>
                      <a:pt x="2311" y="5926"/>
                    </a:cubicBezTo>
                    <a:cubicBezTo>
                      <a:pt x="2311" y="5926"/>
                      <a:pt x="2311" y="5926"/>
                      <a:pt x="2311" y="5910"/>
                    </a:cubicBezTo>
                    <a:lnTo>
                      <a:pt x="2358" y="5957"/>
                    </a:lnTo>
                    <a:cubicBezTo>
                      <a:pt x="2358" y="5972"/>
                      <a:pt x="2358" y="5988"/>
                      <a:pt x="2358" y="6003"/>
                    </a:cubicBezTo>
                    <a:lnTo>
                      <a:pt x="2373" y="5972"/>
                    </a:lnTo>
                    <a:lnTo>
                      <a:pt x="2420" y="6019"/>
                    </a:lnTo>
                    <a:cubicBezTo>
                      <a:pt x="2435" y="5972"/>
                      <a:pt x="2451" y="5941"/>
                      <a:pt x="2498" y="5895"/>
                    </a:cubicBezTo>
                    <a:lnTo>
                      <a:pt x="2498" y="5895"/>
                    </a:lnTo>
                    <a:cubicBezTo>
                      <a:pt x="2482" y="5957"/>
                      <a:pt x="2451" y="6019"/>
                      <a:pt x="2513" y="6050"/>
                    </a:cubicBezTo>
                    <a:cubicBezTo>
                      <a:pt x="2451" y="6003"/>
                      <a:pt x="2575" y="5910"/>
                      <a:pt x="2544" y="5864"/>
                    </a:cubicBezTo>
                    <a:cubicBezTo>
                      <a:pt x="2544" y="5864"/>
                      <a:pt x="2544" y="5864"/>
                      <a:pt x="2560" y="5848"/>
                    </a:cubicBezTo>
                    <a:close/>
                    <a:moveTo>
                      <a:pt x="3506" y="6205"/>
                    </a:moveTo>
                    <a:cubicBezTo>
                      <a:pt x="3552" y="6205"/>
                      <a:pt x="3583" y="6220"/>
                      <a:pt x="3583" y="6236"/>
                    </a:cubicBezTo>
                    <a:cubicBezTo>
                      <a:pt x="3537" y="6236"/>
                      <a:pt x="3521" y="6220"/>
                      <a:pt x="3506" y="6205"/>
                    </a:cubicBezTo>
                    <a:close/>
                    <a:moveTo>
                      <a:pt x="3645" y="5848"/>
                    </a:moveTo>
                    <a:cubicBezTo>
                      <a:pt x="3674" y="5896"/>
                      <a:pt x="3697" y="5944"/>
                      <a:pt x="3744" y="5944"/>
                    </a:cubicBezTo>
                    <a:cubicBezTo>
                      <a:pt x="3772" y="5944"/>
                      <a:pt x="3809" y="5926"/>
                      <a:pt x="3862" y="5879"/>
                    </a:cubicBezTo>
                    <a:cubicBezTo>
                      <a:pt x="3878" y="5895"/>
                      <a:pt x="3893" y="5910"/>
                      <a:pt x="3893" y="5926"/>
                    </a:cubicBezTo>
                    <a:cubicBezTo>
                      <a:pt x="3893" y="6065"/>
                      <a:pt x="3738" y="6189"/>
                      <a:pt x="3614" y="6236"/>
                    </a:cubicBezTo>
                    <a:cubicBezTo>
                      <a:pt x="3614" y="6189"/>
                      <a:pt x="3568" y="6158"/>
                      <a:pt x="3506" y="6158"/>
                    </a:cubicBezTo>
                    <a:cubicBezTo>
                      <a:pt x="3537" y="6081"/>
                      <a:pt x="3614" y="6003"/>
                      <a:pt x="3583" y="5910"/>
                    </a:cubicBezTo>
                    <a:lnTo>
                      <a:pt x="3583" y="5910"/>
                    </a:lnTo>
                    <a:cubicBezTo>
                      <a:pt x="3459" y="6034"/>
                      <a:pt x="3506" y="6034"/>
                      <a:pt x="3490" y="6143"/>
                    </a:cubicBezTo>
                    <a:lnTo>
                      <a:pt x="3459" y="6143"/>
                    </a:lnTo>
                    <a:cubicBezTo>
                      <a:pt x="3475" y="6096"/>
                      <a:pt x="3490" y="6050"/>
                      <a:pt x="3459" y="5988"/>
                    </a:cubicBezTo>
                    <a:cubicBezTo>
                      <a:pt x="3444" y="5980"/>
                      <a:pt x="3432" y="5976"/>
                      <a:pt x="3422" y="5976"/>
                    </a:cubicBezTo>
                    <a:cubicBezTo>
                      <a:pt x="3413" y="5976"/>
                      <a:pt x="3405" y="5980"/>
                      <a:pt x="3397" y="5988"/>
                    </a:cubicBezTo>
                    <a:cubicBezTo>
                      <a:pt x="3211" y="6065"/>
                      <a:pt x="3289" y="6081"/>
                      <a:pt x="3335" y="6112"/>
                    </a:cubicBezTo>
                    <a:cubicBezTo>
                      <a:pt x="3320" y="6158"/>
                      <a:pt x="3304" y="6189"/>
                      <a:pt x="3258" y="6236"/>
                    </a:cubicBezTo>
                    <a:lnTo>
                      <a:pt x="3195" y="6112"/>
                    </a:lnTo>
                    <a:lnTo>
                      <a:pt x="3180" y="6205"/>
                    </a:lnTo>
                    <a:cubicBezTo>
                      <a:pt x="3118" y="6158"/>
                      <a:pt x="3056" y="6096"/>
                      <a:pt x="3009" y="6050"/>
                    </a:cubicBezTo>
                    <a:cubicBezTo>
                      <a:pt x="3017" y="6042"/>
                      <a:pt x="3029" y="6038"/>
                      <a:pt x="3040" y="6038"/>
                    </a:cubicBezTo>
                    <a:cubicBezTo>
                      <a:pt x="3052" y="6038"/>
                      <a:pt x="3064" y="6042"/>
                      <a:pt x="3071" y="6050"/>
                    </a:cubicBezTo>
                    <a:cubicBezTo>
                      <a:pt x="3071" y="6034"/>
                      <a:pt x="3071" y="6034"/>
                      <a:pt x="3071" y="6019"/>
                    </a:cubicBezTo>
                    <a:cubicBezTo>
                      <a:pt x="3118" y="6003"/>
                      <a:pt x="3164" y="5988"/>
                      <a:pt x="3195" y="5972"/>
                    </a:cubicBezTo>
                    <a:cubicBezTo>
                      <a:pt x="3211" y="5988"/>
                      <a:pt x="3226" y="5988"/>
                      <a:pt x="3226" y="6003"/>
                    </a:cubicBezTo>
                    <a:cubicBezTo>
                      <a:pt x="3242" y="5972"/>
                      <a:pt x="3242" y="5957"/>
                      <a:pt x="3242" y="5941"/>
                    </a:cubicBezTo>
                    <a:cubicBezTo>
                      <a:pt x="3258" y="5926"/>
                      <a:pt x="3273" y="5910"/>
                      <a:pt x="3289" y="5910"/>
                    </a:cubicBezTo>
                    <a:cubicBezTo>
                      <a:pt x="3413" y="5910"/>
                      <a:pt x="3537" y="5864"/>
                      <a:pt x="3645" y="5848"/>
                    </a:cubicBezTo>
                    <a:close/>
                    <a:moveTo>
                      <a:pt x="1713" y="5720"/>
                    </a:moveTo>
                    <a:cubicBezTo>
                      <a:pt x="1730" y="5744"/>
                      <a:pt x="1755" y="5759"/>
                      <a:pt x="1769" y="5786"/>
                    </a:cubicBezTo>
                    <a:cubicBezTo>
                      <a:pt x="1769" y="5801"/>
                      <a:pt x="1769" y="5832"/>
                      <a:pt x="1784" y="5864"/>
                    </a:cubicBezTo>
                    <a:cubicBezTo>
                      <a:pt x="1784" y="5848"/>
                      <a:pt x="1800" y="5848"/>
                      <a:pt x="1800" y="5832"/>
                    </a:cubicBezTo>
                    <a:cubicBezTo>
                      <a:pt x="1831" y="5879"/>
                      <a:pt x="1862" y="5910"/>
                      <a:pt x="1893" y="5957"/>
                    </a:cubicBezTo>
                    <a:cubicBezTo>
                      <a:pt x="1826" y="6036"/>
                      <a:pt x="1782" y="6105"/>
                      <a:pt x="1820" y="6162"/>
                    </a:cubicBezTo>
                    <a:lnTo>
                      <a:pt x="1820" y="6162"/>
                    </a:lnTo>
                    <a:cubicBezTo>
                      <a:pt x="1808" y="6150"/>
                      <a:pt x="1791" y="6140"/>
                      <a:pt x="1772" y="6140"/>
                    </a:cubicBezTo>
                    <a:cubicBezTo>
                      <a:pt x="1766" y="6140"/>
                      <a:pt x="1760" y="6141"/>
                      <a:pt x="1753" y="6143"/>
                    </a:cubicBezTo>
                    <a:lnTo>
                      <a:pt x="1784" y="6251"/>
                    </a:lnTo>
                    <a:lnTo>
                      <a:pt x="1567" y="5941"/>
                    </a:lnTo>
                    <a:cubicBezTo>
                      <a:pt x="1644" y="5889"/>
                      <a:pt x="1711" y="5795"/>
                      <a:pt x="1713" y="5720"/>
                    </a:cubicBezTo>
                    <a:close/>
                    <a:moveTo>
                      <a:pt x="3956" y="6043"/>
                    </a:moveTo>
                    <a:cubicBezTo>
                      <a:pt x="3966" y="6043"/>
                      <a:pt x="3976" y="6044"/>
                      <a:pt x="3986" y="6050"/>
                    </a:cubicBezTo>
                    <a:lnTo>
                      <a:pt x="3986" y="6065"/>
                    </a:lnTo>
                    <a:cubicBezTo>
                      <a:pt x="3878" y="6112"/>
                      <a:pt x="3831" y="6205"/>
                      <a:pt x="3754" y="6251"/>
                    </a:cubicBezTo>
                    <a:cubicBezTo>
                      <a:pt x="3785" y="6189"/>
                      <a:pt x="3847" y="6127"/>
                      <a:pt x="3909" y="6050"/>
                    </a:cubicBezTo>
                    <a:cubicBezTo>
                      <a:pt x="3919" y="6050"/>
                      <a:pt x="3936" y="6043"/>
                      <a:pt x="3956" y="6043"/>
                    </a:cubicBezTo>
                    <a:close/>
                    <a:moveTo>
                      <a:pt x="2265" y="5988"/>
                    </a:moveTo>
                    <a:lnTo>
                      <a:pt x="2544" y="6236"/>
                    </a:lnTo>
                    <a:cubicBezTo>
                      <a:pt x="2529" y="6251"/>
                      <a:pt x="2529" y="6251"/>
                      <a:pt x="2513" y="6251"/>
                    </a:cubicBezTo>
                    <a:cubicBezTo>
                      <a:pt x="2498" y="6267"/>
                      <a:pt x="2482" y="6267"/>
                      <a:pt x="2482" y="6267"/>
                    </a:cubicBezTo>
                    <a:lnTo>
                      <a:pt x="2234" y="6050"/>
                    </a:lnTo>
                    <a:cubicBezTo>
                      <a:pt x="2234" y="6034"/>
                      <a:pt x="2234" y="6019"/>
                      <a:pt x="2249" y="6019"/>
                    </a:cubicBezTo>
                    <a:cubicBezTo>
                      <a:pt x="2249" y="6003"/>
                      <a:pt x="2265" y="5988"/>
                      <a:pt x="2265" y="5988"/>
                    </a:cubicBezTo>
                    <a:close/>
                    <a:moveTo>
                      <a:pt x="2994" y="6050"/>
                    </a:moveTo>
                    <a:cubicBezTo>
                      <a:pt x="3056" y="6112"/>
                      <a:pt x="3118" y="6158"/>
                      <a:pt x="3180" y="6220"/>
                    </a:cubicBezTo>
                    <a:lnTo>
                      <a:pt x="3180" y="6236"/>
                    </a:lnTo>
                    <a:cubicBezTo>
                      <a:pt x="3164" y="6251"/>
                      <a:pt x="3164" y="6251"/>
                      <a:pt x="3149" y="6251"/>
                    </a:cubicBezTo>
                    <a:cubicBezTo>
                      <a:pt x="3164" y="6251"/>
                      <a:pt x="3164" y="6267"/>
                      <a:pt x="3164" y="6267"/>
                    </a:cubicBezTo>
                    <a:lnTo>
                      <a:pt x="3164" y="6298"/>
                    </a:lnTo>
                    <a:cubicBezTo>
                      <a:pt x="3149" y="6282"/>
                      <a:pt x="3149" y="6267"/>
                      <a:pt x="3133" y="6267"/>
                    </a:cubicBezTo>
                    <a:cubicBezTo>
                      <a:pt x="3118" y="6267"/>
                      <a:pt x="3102" y="6251"/>
                      <a:pt x="3087" y="6220"/>
                    </a:cubicBezTo>
                    <a:lnTo>
                      <a:pt x="3087" y="6220"/>
                    </a:lnTo>
                    <a:cubicBezTo>
                      <a:pt x="3102" y="6236"/>
                      <a:pt x="3118" y="6251"/>
                      <a:pt x="3133" y="6267"/>
                    </a:cubicBezTo>
                    <a:cubicBezTo>
                      <a:pt x="3133" y="6267"/>
                      <a:pt x="3149" y="6251"/>
                      <a:pt x="3149" y="6251"/>
                    </a:cubicBezTo>
                    <a:cubicBezTo>
                      <a:pt x="3118" y="6220"/>
                      <a:pt x="3102" y="6189"/>
                      <a:pt x="3071" y="6174"/>
                    </a:cubicBezTo>
                    <a:lnTo>
                      <a:pt x="3071" y="6174"/>
                    </a:lnTo>
                    <a:cubicBezTo>
                      <a:pt x="3071" y="6189"/>
                      <a:pt x="3087" y="6205"/>
                      <a:pt x="3087" y="6220"/>
                    </a:cubicBezTo>
                    <a:cubicBezTo>
                      <a:pt x="3087" y="6220"/>
                      <a:pt x="3071" y="6205"/>
                      <a:pt x="3071" y="6205"/>
                    </a:cubicBezTo>
                    <a:cubicBezTo>
                      <a:pt x="3071" y="6189"/>
                      <a:pt x="3071" y="6189"/>
                      <a:pt x="3071" y="6174"/>
                    </a:cubicBezTo>
                    <a:cubicBezTo>
                      <a:pt x="3056" y="6158"/>
                      <a:pt x="3071" y="6158"/>
                      <a:pt x="3056" y="6143"/>
                    </a:cubicBezTo>
                    <a:lnTo>
                      <a:pt x="3056" y="6158"/>
                    </a:lnTo>
                    <a:cubicBezTo>
                      <a:pt x="3056" y="6174"/>
                      <a:pt x="3056" y="6174"/>
                      <a:pt x="3040" y="6189"/>
                    </a:cubicBezTo>
                    <a:cubicBezTo>
                      <a:pt x="3040" y="6174"/>
                      <a:pt x="3040" y="6174"/>
                      <a:pt x="3025" y="6158"/>
                    </a:cubicBezTo>
                    <a:cubicBezTo>
                      <a:pt x="3025" y="6143"/>
                      <a:pt x="3009" y="6143"/>
                      <a:pt x="3009" y="6127"/>
                    </a:cubicBezTo>
                    <a:lnTo>
                      <a:pt x="2978" y="6127"/>
                    </a:lnTo>
                    <a:cubicBezTo>
                      <a:pt x="2978" y="6112"/>
                      <a:pt x="2963" y="6112"/>
                      <a:pt x="2963" y="6112"/>
                    </a:cubicBezTo>
                    <a:cubicBezTo>
                      <a:pt x="2963" y="6096"/>
                      <a:pt x="2963" y="6096"/>
                      <a:pt x="2963" y="6096"/>
                    </a:cubicBezTo>
                    <a:cubicBezTo>
                      <a:pt x="2963" y="6081"/>
                      <a:pt x="2963" y="6081"/>
                      <a:pt x="2947" y="6081"/>
                    </a:cubicBezTo>
                    <a:cubicBezTo>
                      <a:pt x="2947" y="6081"/>
                      <a:pt x="2947" y="6065"/>
                      <a:pt x="2963" y="6065"/>
                    </a:cubicBezTo>
                    <a:cubicBezTo>
                      <a:pt x="2963" y="6081"/>
                      <a:pt x="2963" y="6081"/>
                      <a:pt x="2963" y="6081"/>
                    </a:cubicBezTo>
                    <a:cubicBezTo>
                      <a:pt x="2978" y="6065"/>
                      <a:pt x="2978" y="6050"/>
                      <a:pt x="2994" y="6050"/>
                    </a:cubicBezTo>
                    <a:close/>
                    <a:moveTo>
                      <a:pt x="2280" y="6127"/>
                    </a:moveTo>
                    <a:lnTo>
                      <a:pt x="2467" y="6282"/>
                    </a:lnTo>
                    <a:cubicBezTo>
                      <a:pt x="2451" y="6298"/>
                      <a:pt x="2435" y="6298"/>
                      <a:pt x="2420" y="6313"/>
                    </a:cubicBezTo>
                    <a:cubicBezTo>
                      <a:pt x="2373" y="6251"/>
                      <a:pt x="2327" y="6189"/>
                      <a:pt x="2280" y="6127"/>
                    </a:cubicBezTo>
                    <a:close/>
                    <a:moveTo>
                      <a:pt x="2203" y="6081"/>
                    </a:moveTo>
                    <a:cubicBezTo>
                      <a:pt x="2249" y="6158"/>
                      <a:pt x="2311" y="6251"/>
                      <a:pt x="2373" y="6329"/>
                    </a:cubicBezTo>
                    <a:cubicBezTo>
                      <a:pt x="2373" y="6329"/>
                      <a:pt x="2358" y="6329"/>
                      <a:pt x="2358" y="6344"/>
                    </a:cubicBezTo>
                    <a:cubicBezTo>
                      <a:pt x="2296" y="6251"/>
                      <a:pt x="2234" y="6174"/>
                      <a:pt x="2187" y="6096"/>
                    </a:cubicBezTo>
                    <a:cubicBezTo>
                      <a:pt x="2187" y="6096"/>
                      <a:pt x="2187" y="6096"/>
                      <a:pt x="2203" y="6081"/>
                    </a:cubicBezTo>
                    <a:close/>
                    <a:moveTo>
                      <a:pt x="3071" y="6236"/>
                    </a:moveTo>
                    <a:cubicBezTo>
                      <a:pt x="3102" y="6267"/>
                      <a:pt x="3133" y="6298"/>
                      <a:pt x="3164" y="6329"/>
                    </a:cubicBezTo>
                    <a:lnTo>
                      <a:pt x="3149" y="6360"/>
                    </a:lnTo>
                    <a:cubicBezTo>
                      <a:pt x="3118" y="6344"/>
                      <a:pt x="3102" y="6313"/>
                      <a:pt x="3071" y="6298"/>
                    </a:cubicBezTo>
                    <a:cubicBezTo>
                      <a:pt x="3071" y="6282"/>
                      <a:pt x="3071" y="6267"/>
                      <a:pt x="3071" y="6236"/>
                    </a:cubicBezTo>
                    <a:close/>
                    <a:moveTo>
                      <a:pt x="3226" y="6313"/>
                    </a:moveTo>
                    <a:cubicBezTo>
                      <a:pt x="3242" y="6329"/>
                      <a:pt x="3242" y="6344"/>
                      <a:pt x="3258" y="6344"/>
                    </a:cubicBezTo>
                    <a:cubicBezTo>
                      <a:pt x="3258" y="6360"/>
                      <a:pt x="3258" y="6360"/>
                      <a:pt x="3242" y="6360"/>
                    </a:cubicBezTo>
                    <a:cubicBezTo>
                      <a:pt x="3242" y="6360"/>
                      <a:pt x="3226" y="6344"/>
                      <a:pt x="3226" y="6344"/>
                    </a:cubicBezTo>
                    <a:cubicBezTo>
                      <a:pt x="3226" y="6329"/>
                      <a:pt x="3226" y="6329"/>
                      <a:pt x="3226" y="6313"/>
                    </a:cubicBezTo>
                    <a:close/>
                    <a:moveTo>
                      <a:pt x="2156" y="6143"/>
                    </a:moveTo>
                    <a:cubicBezTo>
                      <a:pt x="2218" y="6205"/>
                      <a:pt x="2265" y="6282"/>
                      <a:pt x="2311" y="6360"/>
                    </a:cubicBezTo>
                    <a:cubicBezTo>
                      <a:pt x="2296" y="6360"/>
                      <a:pt x="2296" y="6375"/>
                      <a:pt x="2280" y="6375"/>
                    </a:cubicBezTo>
                    <a:cubicBezTo>
                      <a:pt x="2234" y="6313"/>
                      <a:pt x="2187" y="6236"/>
                      <a:pt x="2141" y="6174"/>
                    </a:cubicBezTo>
                    <a:cubicBezTo>
                      <a:pt x="2141" y="6158"/>
                      <a:pt x="2156" y="6143"/>
                      <a:pt x="2156" y="6143"/>
                    </a:cubicBezTo>
                    <a:close/>
                    <a:moveTo>
                      <a:pt x="2125" y="6189"/>
                    </a:moveTo>
                    <a:cubicBezTo>
                      <a:pt x="2172" y="6267"/>
                      <a:pt x="2218" y="6329"/>
                      <a:pt x="2249" y="6391"/>
                    </a:cubicBezTo>
                    <a:lnTo>
                      <a:pt x="2234" y="6391"/>
                    </a:lnTo>
                    <a:cubicBezTo>
                      <a:pt x="2203" y="6329"/>
                      <a:pt x="2156" y="6267"/>
                      <a:pt x="2110" y="6205"/>
                    </a:cubicBezTo>
                    <a:cubicBezTo>
                      <a:pt x="2110" y="6205"/>
                      <a:pt x="2110" y="6205"/>
                      <a:pt x="2125" y="6189"/>
                    </a:cubicBezTo>
                    <a:close/>
                    <a:moveTo>
                      <a:pt x="1908" y="6267"/>
                    </a:moveTo>
                    <a:lnTo>
                      <a:pt x="1908" y="6267"/>
                    </a:lnTo>
                    <a:cubicBezTo>
                      <a:pt x="1924" y="6313"/>
                      <a:pt x="1924" y="6360"/>
                      <a:pt x="1893" y="6406"/>
                    </a:cubicBezTo>
                    <a:lnTo>
                      <a:pt x="1831" y="6313"/>
                    </a:lnTo>
                    <a:lnTo>
                      <a:pt x="1908" y="6267"/>
                    </a:lnTo>
                    <a:close/>
                    <a:moveTo>
                      <a:pt x="2622" y="6313"/>
                    </a:moveTo>
                    <a:lnTo>
                      <a:pt x="2715" y="6391"/>
                    </a:lnTo>
                    <a:cubicBezTo>
                      <a:pt x="2699" y="6391"/>
                      <a:pt x="2684" y="6406"/>
                      <a:pt x="2668" y="6406"/>
                    </a:cubicBezTo>
                    <a:lnTo>
                      <a:pt x="2637" y="6406"/>
                    </a:lnTo>
                    <a:lnTo>
                      <a:pt x="2606" y="6391"/>
                    </a:lnTo>
                    <a:cubicBezTo>
                      <a:pt x="2606" y="6375"/>
                      <a:pt x="2606" y="6360"/>
                      <a:pt x="2606" y="6344"/>
                    </a:cubicBezTo>
                    <a:cubicBezTo>
                      <a:pt x="2622" y="6329"/>
                      <a:pt x="2622" y="6329"/>
                      <a:pt x="2622" y="6313"/>
                    </a:cubicBezTo>
                    <a:close/>
                    <a:moveTo>
                      <a:pt x="3211" y="6375"/>
                    </a:moveTo>
                    <a:cubicBezTo>
                      <a:pt x="3211" y="6375"/>
                      <a:pt x="3226" y="6375"/>
                      <a:pt x="3226" y="6391"/>
                    </a:cubicBezTo>
                    <a:cubicBezTo>
                      <a:pt x="3226" y="6391"/>
                      <a:pt x="3211" y="6391"/>
                      <a:pt x="3211" y="6406"/>
                    </a:cubicBezTo>
                    <a:cubicBezTo>
                      <a:pt x="3211" y="6391"/>
                      <a:pt x="3211" y="6391"/>
                      <a:pt x="3211" y="6375"/>
                    </a:cubicBezTo>
                    <a:close/>
                    <a:moveTo>
                      <a:pt x="2676" y="6453"/>
                    </a:moveTo>
                    <a:cubicBezTo>
                      <a:pt x="2680" y="6457"/>
                      <a:pt x="2684" y="6461"/>
                      <a:pt x="2684" y="6468"/>
                    </a:cubicBezTo>
                    <a:lnTo>
                      <a:pt x="2676" y="6453"/>
                    </a:lnTo>
                    <a:close/>
                    <a:moveTo>
                      <a:pt x="3382" y="6468"/>
                    </a:moveTo>
                    <a:lnTo>
                      <a:pt x="3382" y="6468"/>
                    </a:lnTo>
                    <a:cubicBezTo>
                      <a:pt x="3397" y="6468"/>
                      <a:pt x="3413" y="6468"/>
                      <a:pt x="3413" y="6484"/>
                    </a:cubicBezTo>
                    <a:cubicBezTo>
                      <a:pt x="3397" y="6468"/>
                      <a:pt x="3397" y="6468"/>
                      <a:pt x="3382" y="6468"/>
                    </a:cubicBezTo>
                    <a:close/>
                    <a:moveTo>
                      <a:pt x="3118" y="6422"/>
                    </a:moveTo>
                    <a:cubicBezTo>
                      <a:pt x="3118" y="6453"/>
                      <a:pt x="3087" y="6484"/>
                      <a:pt x="3071" y="6515"/>
                    </a:cubicBezTo>
                    <a:cubicBezTo>
                      <a:pt x="3071" y="6515"/>
                      <a:pt x="3056" y="6530"/>
                      <a:pt x="3056" y="6530"/>
                    </a:cubicBezTo>
                    <a:cubicBezTo>
                      <a:pt x="3056" y="6499"/>
                      <a:pt x="3056" y="6484"/>
                      <a:pt x="3071" y="6453"/>
                    </a:cubicBezTo>
                    <a:cubicBezTo>
                      <a:pt x="3087" y="6437"/>
                      <a:pt x="3102" y="6437"/>
                      <a:pt x="3118" y="6422"/>
                    </a:cubicBezTo>
                    <a:close/>
                    <a:moveTo>
                      <a:pt x="2094" y="6236"/>
                    </a:moveTo>
                    <a:cubicBezTo>
                      <a:pt x="2125" y="6298"/>
                      <a:pt x="2172" y="6344"/>
                      <a:pt x="2218" y="6406"/>
                    </a:cubicBezTo>
                    <a:cubicBezTo>
                      <a:pt x="2141" y="6453"/>
                      <a:pt x="2063" y="6499"/>
                      <a:pt x="2017" y="6546"/>
                    </a:cubicBezTo>
                    <a:lnTo>
                      <a:pt x="2001" y="6546"/>
                    </a:lnTo>
                    <a:lnTo>
                      <a:pt x="1939" y="6468"/>
                    </a:lnTo>
                    <a:cubicBezTo>
                      <a:pt x="1970" y="6422"/>
                      <a:pt x="2001" y="6375"/>
                      <a:pt x="2032" y="6313"/>
                    </a:cubicBezTo>
                    <a:cubicBezTo>
                      <a:pt x="2048" y="6298"/>
                      <a:pt x="2079" y="6267"/>
                      <a:pt x="2094" y="6236"/>
                    </a:cubicBezTo>
                    <a:close/>
                    <a:moveTo>
                      <a:pt x="2839" y="6375"/>
                    </a:moveTo>
                    <a:cubicBezTo>
                      <a:pt x="2854" y="6391"/>
                      <a:pt x="2870" y="6437"/>
                      <a:pt x="2901" y="6468"/>
                    </a:cubicBezTo>
                    <a:cubicBezTo>
                      <a:pt x="2870" y="6484"/>
                      <a:pt x="2854" y="6515"/>
                      <a:pt x="2839" y="6530"/>
                    </a:cubicBezTo>
                    <a:lnTo>
                      <a:pt x="2839" y="6515"/>
                    </a:lnTo>
                    <a:cubicBezTo>
                      <a:pt x="2839" y="6530"/>
                      <a:pt x="2823" y="6530"/>
                      <a:pt x="2823" y="6546"/>
                    </a:cubicBezTo>
                    <a:cubicBezTo>
                      <a:pt x="2808" y="6546"/>
                      <a:pt x="2808" y="6561"/>
                      <a:pt x="2792" y="6561"/>
                    </a:cubicBezTo>
                    <a:lnTo>
                      <a:pt x="2715" y="6499"/>
                    </a:lnTo>
                    <a:lnTo>
                      <a:pt x="2699" y="6453"/>
                    </a:lnTo>
                    <a:lnTo>
                      <a:pt x="2715" y="6453"/>
                    </a:lnTo>
                    <a:lnTo>
                      <a:pt x="2823" y="6546"/>
                    </a:lnTo>
                    <a:lnTo>
                      <a:pt x="2730" y="6453"/>
                    </a:lnTo>
                    <a:cubicBezTo>
                      <a:pt x="2777" y="6422"/>
                      <a:pt x="2808" y="6406"/>
                      <a:pt x="2839" y="6375"/>
                    </a:cubicBezTo>
                    <a:close/>
                    <a:moveTo>
                      <a:pt x="2746" y="6546"/>
                    </a:moveTo>
                    <a:lnTo>
                      <a:pt x="2777" y="6577"/>
                    </a:lnTo>
                    <a:cubicBezTo>
                      <a:pt x="2777" y="6577"/>
                      <a:pt x="2777" y="6577"/>
                      <a:pt x="2777" y="6592"/>
                    </a:cubicBezTo>
                    <a:lnTo>
                      <a:pt x="2746" y="6546"/>
                    </a:lnTo>
                    <a:close/>
                    <a:moveTo>
                      <a:pt x="3091" y="6853"/>
                    </a:moveTo>
                    <a:cubicBezTo>
                      <a:pt x="3094" y="6855"/>
                      <a:pt x="3098" y="6856"/>
                      <a:pt x="3102" y="6856"/>
                    </a:cubicBezTo>
                    <a:cubicBezTo>
                      <a:pt x="3099" y="6855"/>
                      <a:pt x="3095" y="6854"/>
                      <a:pt x="3091" y="6853"/>
                    </a:cubicBezTo>
                    <a:close/>
                    <a:moveTo>
                      <a:pt x="4808" y="1"/>
                    </a:moveTo>
                    <a:cubicBezTo>
                      <a:pt x="4746" y="63"/>
                      <a:pt x="4715" y="140"/>
                      <a:pt x="4700" y="203"/>
                    </a:cubicBezTo>
                    <a:cubicBezTo>
                      <a:pt x="4684" y="280"/>
                      <a:pt x="4684" y="373"/>
                      <a:pt x="4669" y="451"/>
                    </a:cubicBezTo>
                    <a:cubicBezTo>
                      <a:pt x="4669" y="606"/>
                      <a:pt x="4622" y="745"/>
                      <a:pt x="4467" y="838"/>
                    </a:cubicBezTo>
                    <a:cubicBezTo>
                      <a:pt x="4467" y="761"/>
                      <a:pt x="4421" y="792"/>
                      <a:pt x="4390" y="776"/>
                    </a:cubicBezTo>
                    <a:cubicBezTo>
                      <a:pt x="4374" y="823"/>
                      <a:pt x="4359" y="869"/>
                      <a:pt x="4328" y="916"/>
                    </a:cubicBezTo>
                    <a:cubicBezTo>
                      <a:pt x="4328" y="931"/>
                      <a:pt x="4312" y="962"/>
                      <a:pt x="4312" y="978"/>
                    </a:cubicBezTo>
                    <a:cubicBezTo>
                      <a:pt x="4266" y="931"/>
                      <a:pt x="4204" y="869"/>
                      <a:pt x="4157" y="823"/>
                    </a:cubicBezTo>
                    <a:cubicBezTo>
                      <a:pt x="4157" y="869"/>
                      <a:pt x="4142" y="916"/>
                      <a:pt x="4111" y="931"/>
                    </a:cubicBezTo>
                    <a:cubicBezTo>
                      <a:pt x="4080" y="838"/>
                      <a:pt x="4017" y="854"/>
                      <a:pt x="3940" y="792"/>
                    </a:cubicBezTo>
                    <a:lnTo>
                      <a:pt x="3940" y="792"/>
                    </a:lnTo>
                    <a:cubicBezTo>
                      <a:pt x="3986" y="885"/>
                      <a:pt x="4080" y="931"/>
                      <a:pt x="4111" y="962"/>
                    </a:cubicBezTo>
                    <a:cubicBezTo>
                      <a:pt x="4064" y="994"/>
                      <a:pt x="4002" y="1009"/>
                      <a:pt x="3955" y="1025"/>
                    </a:cubicBezTo>
                    <a:cubicBezTo>
                      <a:pt x="3893" y="1040"/>
                      <a:pt x="3847" y="1040"/>
                      <a:pt x="3800" y="1056"/>
                    </a:cubicBezTo>
                    <a:cubicBezTo>
                      <a:pt x="3692" y="1087"/>
                      <a:pt x="3630" y="1118"/>
                      <a:pt x="3599" y="1257"/>
                    </a:cubicBezTo>
                    <a:cubicBezTo>
                      <a:pt x="3599" y="1260"/>
                      <a:pt x="3599" y="1261"/>
                      <a:pt x="3600" y="1261"/>
                    </a:cubicBezTo>
                    <a:cubicBezTo>
                      <a:pt x="3605" y="1261"/>
                      <a:pt x="3635" y="1161"/>
                      <a:pt x="3676" y="1161"/>
                    </a:cubicBezTo>
                    <a:cubicBezTo>
                      <a:pt x="3686" y="1161"/>
                      <a:pt x="3696" y="1166"/>
                      <a:pt x="3707" y="1180"/>
                    </a:cubicBezTo>
                    <a:cubicBezTo>
                      <a:pt x="3754" y="1412"/>
                      <a:pt x="3444" y="1257"/>
                      <a:pt x="3413" y="1428"/>
                    </a:cubicBezTo>
                    <a:lnTo>
                      <a:pt x="3568" y="1490"/>
                    </a:lnTo>
                    <a:cubicBezTo>
                      <a:pt x="3552" y="1552"/>
                      <a:pt x="3506" y="1660"/>
                      <a:pt x="3475" y="1707"/>
                    </a:cubicBezTo>
                    <a:cubicBezTo>
                      <a:pt x="3467" y="1705"/>
                      <a:pt x="3456" y="1704"/>
                      <a:pt x="3445" y="1704"/>
                    </a:cubicBezTo>
                    <a:cubicBezTo>
                      <a:pt x="3419" y="1704"/>
                      <a:pt x="3386" y="1708"/>
                      <a:pt x="3356" y="1708"/>
                    </a:cubicBezTo>
                    <a:cubicBezTo>
                      <a:pt x="3296" y="1708"/>
                      <a:pt x="3246" y="1694"/>
                      <a:pt x="3273" y="1614"/>
                    </a:cubicBezTo>
                    <a:lnTo>
                      <a:pt x="3273" y="1614"/>
                    </a:lnTo>
                    <a:cubicBezTo>
                      <a:pt x="3056" y="1738"/>
                      <a:pt x="3289" y="1955"/>
                      <a:pt x="3180" y="2157"/>
                    </a:cubicBezTo>
                    <a:cubicBezTo>
                      <a:pt x="3164" y="2157"/>
                      <a:pt x="3164" y="2157"/>
                      <a:pt x="3149" y="2172"/>
                    </a:cubicBezTo>
                    <a:lnTo>
                      <a:pt x="3149" y="2188"/>
                    </a:lnTo>
                    <a:cubicBezTo>
                      <a:pt x="3137" y="2199"/>
                      <a:pt x="3134" y="2219"/>
                      <a:pt x="3121" y="2235"/>
                    </a:cubicBezTo>
                    <a:lnTo>
                      <a:pt x="3121" y="2235"/>
                    </a:lnTo>
                    <a:cubicBezTo>
                      <a:pt x="3124" y="2234"/>
                      <a:pt x="3128" y="2234"/>
                      <a:pt x="3133" y="2234"/>
                    </a:cubicBezTo>
                    <a:cubicBezTo>
                      <a:pt x="3102" y="2281"/>
                      <a:pt x="3087" y="2327"/>
                      <a:pt x="3071" y="2374"/>
                    </a:cubicBezTo>
                    <a:cubicBezTo>
                      <a:pt x="3071" y="2389"/>
                      <a:pt x="3056" y="2389"/>
                      <a:pt x="3056" y="2389"/>
                    </a:cubicBezTo>
                    <a:cubicBezTo>
                      <a:pt x="3056" y="2377"/>
                      <a:pt x="3056" y="2365"/>
                      <a:pt x="3063" y="2353"/>
                    </a:cubicBezTo>
                    <a:lnTo>
                      <a:pt x="3063" y="2353"/>
                    </a:lnTo>
                    <a:cubicBezTo>
                      <a:pt x="3005" y="2426"/>
                      <a:pt x="2960" y="2484"/>
                      <a:pt x="2901" y="2529"/>
                    </a:cubicBezTo>
                    <a:lnTo>
                      <a:pt x="2901" y="2482"/>
                    </a:lnTo>
                    <a:cubicBezTo>
                      <a:pt x="2885" y="2498"/>
                      <a:pt x="2870" y="2529"/>
                      <a:pt x="2870" y="2544"/>
                    </a:cubicBezTo>
                    <a:cubicBezTo>
                      <a:pt x="2823" y="2575"/>
                      <a:pt x="2777" y="2607"/>
                      <a:pt x="2746" y="2638"/>
                    </a:cubicBezTo>
                    <a:cubicBezTo>
                      <a:pt x="2699" y="2607"/>
                      <a:pt x="2699" y="2560"/>
                      <a:pt x="2715" y="2498"/>
                    </a:cubicBezTo>
                    <a:cubicBezTo>
                      <a:pt x="2715" y="2482"/>
                      <a:pt x="2715" y="2482"/>
                      <a:pt x="2715" y="2467"/>
                    </a:cubicBezTo>
                    <a:lnTo>
                      <a:pt x="2715" y="2436"/>
                    </a:lnTo>
                    <a:lnTo>
                      <a:pt x="2699" y="2451"/>
                    </a:lnTo>
                    <a:cubicBezTo>
                      <a:pt x="2699" y="2436"/>
                      <a:pt x="2684" y="2420"/>
                      <a:pt x="2653" y="2420"/>
                    </a:cubicBezTo>
                    <a:cubicBezTo>
                      <a:pt x="2591" y="2529"/>
                      <a:pt x="2451" y="2498"/>
                      <a:pt x="2389" y="2544"/>
                    </a:cubicBezTo>
                    <a:cubicBezTo>
                      <a:pt x="2606" y="2669"/>
                      <a:pt x="2234" y="2746"/>
                      <a:pt x="2218" y="2870"/>
                    </a:cubicBezTo>
                    <a:lnTo>
                      <a:pt x="2141" y="2948"/>
                    </a:lnTo>
                    <a:lnTo>
                      <a:pt x="2110" y="2979"/>
                    </a:lnTo>
                    <a:cubicBezTo>
                      <a:pt x="2094" y="2963"/>
                      <a:pt x="2079" y="2932"/>
                      <a:pt x="2094" y="2855"/>
                    </a:cubicBezTo>
                    <a:lnTo>
                      <a:pt x="2094" y="2855"/>
                    </a:lnTo>
                    <a:cubicBezTo>
                      <a:pt x="2079" y="2932"/>
                      <a:pt x="1939" y="3025"/>
                      <a:pt x="2001" y="3072"/>
                    </a:cubicBezTo>
                    <a:cubicBezTo>
                      <a:pt x="2001" y="3072"/>
                      <a:pt x="1924" y="3134"/>
                      <a:pt x="1846" y="3196"/>
                    </a:cubicBezTo>
                    <a:cubicBezTo>
                      <a:pt x="1769" y="3242"/>
                      <a:pt x="1691" y="3304"/>
                      <a:pt x="1691" y="3304"/>
                    </a:cubicBezTo>
                    <a:cubicBezTo>
                      <a:pt x="1676" y="3304"/>
                      <a:pt x="1660" y="3304"/>
                      <a:pt x="1645" y="3289"/>
                    </a:cubicBezTo>
                    <a:cubicBezTo>
                      <a:pt x="1629" y="3320"/>
                      <a:pt x="1645" y="3320"/>
                      <a:pt x="1645" y="3335"/>
                    </a:cubicBezTo>
                    <a:cubicBezTo>
                      <a:pt x="1645" y="3335"/>
                      <a:pt x="1303" y="3584"/>
                      <a:pt x="962" y="3785"/>
                    </a:cubicBezTo>
                    <a:cubicBezTo>
                      <a:pt x="776" y="3878"/>
                      <a:pt x="605" y="3971"/>
                      <a:pt x="481" y="4018"/>
                    </a:cubicBezTo>
                    <a:cubicBezTo>
                      <a:pt x="357" y="4080"/>
                      <a:pt x="280" y="4111"/>
                      <a:pt x="280" y="4111"/>
                    </a:cubicBezTo>
                    <a:cubicBezTo>
                      <a:pt x="342" y="4111"/>
                      <a:pt x="419" y="4126"/>
                      <a:pt x="512" y="4126"/>
                    </a:cubicBezTo>
                    <a:cubicBezTo>
                      <a:pt x="496" y="4191"/>
                      <a:pt x="506" y="4207"/>
                      <a:pt x="527" y="4207"/>
                    </a:cubicBezTo>
                    <a:cubicBezTo>
                      <a:pt x="548" y="4207"/>
                      <a:pt x="581" y="4190"/>
                      <a:pt x="610" y="4190"/>
                    </a:cubicBezTo>
                    <a:cubicBezTo>
                      <a:pt x="635" y="4190"/>
                      <a:pt x="658" y="4203"/>
                      <a:pt x="667" y="4251"/>
                    </a:cubicBezTo>
                    <a:cubicBezTo>
                      <a:pt x="644" y="4298"/>
                      <a:pt x="593" y="4318"/>
                      <a:pt x="543" y="4318"/>
                    </a:cubicBezTo>
                    <a:cubicBezTo>
                      <a:pt x="527" y="4318"/>
                      <a:pt x="511" y="4316"/>
                      <a:pt x="497" y="4313"/>
                    </a:cubicBezTo>
                    <a:lnTo>
                      <a:pt x="497" y="4313"/>
                    </a:lnTo>
                    <a:cubicBezTo>
                      <a:pt x="512" y="4390"/>
                      <a:pt x="590" y="4421"/>
                      <a:pt x="621" y="4514"/>
                    </a:cubicBezTo>
                    <a:cubicBezTo>
                      <a:pt x="854" y="4514"/>
                      <a:pt x="729" y="4188"/>
                      <a:pt x="931" y="4142"/>
                    </a:cubicBezTo>
                    <a:cubicBezTo>
                      <a:pt x="954" y="4199"/>
                      <a:pt x="952" y="4264"/>
                      <a:pt x="992" y="4264"/>
                    </a:cubicBezTo>
                    <a:cubicBezTo>
                      <a:pt x="1006" y="4264"/>
                      <a:pt x="1026" y="4256"/>
                      <a:pt x="1055" y="4235"/>
                    </a:cubicBezTo>
                    <a:lnTo>
                      <a:pt x="1055" y="4235"/>
                    </a:lnTo>
                    <a:lnTo>
                      <a:pt x="1040" y="4282"/>
                    </a:lnTo>
                    <a:cubicBezTo>
                      <a:pt x="1084" y="4222"/>
                      <a:pt x="1126" y="4209"/>
                      <a:pt x="1161" y="4209"/>
                    </a:cubicBezTo>
                    <a:cubicBezTo>
                      <a:pt x="1191" y="4209"/>
                      <a:pt x="1217" y="4218"/>
                      <a:pt x="1238" y="4218"/>
                    </a:cubicBezTo>
                    <a:cubicBezTo>
                      <a:pt x="1269" y="4218"/>
                      <a:pt x="1288" y="4195"/>
                      <a:pt x="1288" y="4080"/>
                    </a:cubicBezTo>
                    <a:lnTo>
                      <a:pt x="1350" y="4204"/>
                    </a:lnTo>
                    <a:cubicBezTo>
                      <a:pt x="1381" y="4111"/>
                      <a:pt x="1458" y="4049"/>
                      <a:pt x="1536" y="3987"/>
                    </a:cubicBezTo>
                    <a:lnTo>
                      <a:pt x="1536" y="3987"/>
                    </a:lnTo>
                    <a:cubicBezTo>
                      <a:pt x="1458" y="4080"/>
                      <a:pt x="1396" y="4173"/>
                      <a:pt x="1334" y="4266"/>
                    </a:cubicBezTo>
                    <a:cubicBezTo>
                      <a:pt x="1334" y="4266"/>
                      <a:pt x="1319" y="4282"/>
                      <a:pt x="1319" y="4282"/>
                    </a:cubicBezTo>
                    <a:cubicBezTo>
                      <a:pt x="1288" y="4328"/>
                      <a:pt x="1257" y="4375"/>
                      <a:pt x="1241" y="4421"/>
                    </a:cubicBezTo>
                    <a:cubicBezTo>
                      <a:pt x="1226" y="4421"/>
                      <a:pt x="1210" y="4406"/>
                      <a:pt x="1210" y="4406"/>
                    </a:cubicBezTo>
                    <a:cubicBezTo>
                      <a:pt x="1195" y="4390"/>
                      <a:pt x="1195" y="4390"/>
                      <a:pt x="1179" y="4375"/>
                    </a:cubicBezTo>
                    <a:cubicBezTo>
                      <a:pt x="1179" y="4375"/>
                      <a:pt x="1179" y="4375"/>
                      <a:pt x="1164" y="4359"/>
                    </a:cubicBezTo>
                    <a:cubicBezTo>
                      <a:pt x="1164" y="4375"/>
                      <a:pt x="1164" y="4375"/>
                      <a:pt x="1164" y="4375"/>
                    </a:cubicBezTo>
                    <a:cubicBezTo>
                      <a:pt x="1157" y="4372"/>
                      <a:pt x="1151" y="4371"/>
                      <a:pt x="1144" y="4371"/>
                    </a:cubicBezTo>
                    <a:cubicBezTo>
                      <a:pt x="1037" y="4371"/>
                      <a:pt x="919" y="4667"/>
                      <a:pt x="780" y="4667"/>
                    </a:cubicBezTo>
                    <a:cubicBezTo>
                      <a:pt x="763" y="4667"/>
                      <a:pt x="747" y="4663"/>
                      <a:pt x="729" y="4654"/>
                    </a:cubicBezTo>
                    <a:cubicBezTo>
                      <a:pt x="698" y="4700"/>
                      <a:pt x="667" y="4762"/>
                      <a:pt x="652" y="4824"/>
                    </a:cubicBezTo>
                    <a:cubicBezTo>
                      <a:pt x="636" y="4809"/>
                      <a:pt x="621" y="4793"/>
                      <a:pt x="621" y="4762"/>
                    </a:cubicBezTo>
                    <a:cubicBezTo>
                      <a:pt x="528" y="4762"/>
                      <a:pt x="435" y="4793"/>
                      <a:pt x="357" y="4840"/>
                    </a:cubicBezTo>
                    <a:cubicBezTo>
                      <a:pt x="342" y="4855"/>
                      <a:pt x="342" y="4855"/>
                      <a:pt x="326" y="4871"/>
                    </a:cubicBezTo>
                    <a:lnTo>
                      <a:pt x="156" y="4638"/>
                    </a:lnTo>
                    <a:cubicBezTo>
                      <a:pt x="109" y="4654"/>
                      <a:pt x="47" y="4685"/>
                      <a:pt x="0" y="4700"/>
                    </a:cubicBezTo>
                    <a:cubicBezTo>
                      <a:pt x="63" y="4793"/>
                      <a:pt x="140" y="4886"/>
                      <a:pt x="202" y="4979"/>
                    </a:cubicBezTo>
                    <a:cubicBezTo>
                      <a:pt x="187" y="4995"/>
                      <a:pt x="171" y="5010"/>
                      <a:pt x="171" y="5026"/>
                    </a:cubicBezTo>
                    <a:cubicBezTo>
                      <a:pt x="202" y="5010"/>
                      <a:pt x="218" y="5010"/>
                      <a:pt x="218" y="5010"/>
                    </a:cubicBezTo>
                    <a:cubicBezTo>
                      <a:pt x="233" y="5010"/>
                      <a:pt x="233" y="5010"/>
                      <a:pt x="233" y="5026"/>
                    </a:cubicBezTo>
                    <a:cubicBezTo>
                      <a:pt x="233" y="5066"/>
                      <a:pt x="210" y="5141"/>
                      <a:pt x="273" y="5141"/>
                    </a:cubicBezTo>
                    <a:cubicBezTo>
                      <a:pt x="283" y="5141"/>
                      <a:pt x="296" y="5139"/>
                      <a:pt x="311" y="5135"/>
                    </a:cubicBezTo>
                    <a:lnTo>
                      <a:pt x="311" y="5135"/>
                    </a:lnTo>
                    <a:cubicBezTo>
                      <a:pt x="295" y="5166"/>
                      <a:pt x="249" y="5197"/>
                      <a:pt x="202" y="5228"/>
                    </a:cubicBezTo>
                    <a:cubicBezTo>
                      <a:pt x="311" y="5383"/>
                      <a:pt x="419" y="5538"/>
                      <a:pt x="543" y="5708"/>
                    </a:cubicBezTo>
                    <a:lnTo>
                      <a:pt x="528" y="5708"/>
                    </a:lnTo>
                    <a:cubicBezTo>
                      <a:pt x="497" y="5677"/>
                      <a:pt x="466" y="5631"/>
                      <a:pt x="435" y="5584"/>
                    </a:cubicBezTo>
                    <a:cubicBezTo>
                      <a:pt x="419" y="5553"/>
                      <a:pt x="404" y="5507"/>
                      <a:pt x="373" y="5491"/>
                    </a:cubicBezTo>
                    <a:cubicBezTo>
                      <a:pt x="311" y="5414"/>
                      <a:pt x="249" y="5336"/>
                      <a:pt x="187" y="5243"/>
                    </a:cubicBezTo>
                    <a:cubicBezTo>
                      <a:pt x="156" y="5243"/>
                      <a:pt x="140" y="5259"/>
                      <a:pt x="125" y="5274"/>
                    </a:cubicBezTo>
                    <a:cubicBezTo>
                      <a:pt x="156" y="5305"/>
                      <a:pt x="187" y="5352"/>
                      <a:pt x="218" y="5398"/>
                    </a:cubicBezTo>
                    <a:cubicBezTo>
                      <a:pt x="218" y="5398"/>
                      <a:pt x="218" y="5398"/>
                      <a:pt x="218" y="5398"/>
                    </a:cubicBezTo>
                    <a:lnTo>
                      <a:pt x="218" y="5398"/>
                    </a:lnTo>
                    <a:lnTo>
                      <a:pt x="63" y="5522"/>
                    </a:lnTo>
                    <a:cubicBezTo>
                      <a:pt x="63" y="5615"/>
                      <a:pt x="78" y="5724"/>
                      <a:pt x="63" y="5848"/>
                    </a:cubicBezTo>
                    <a:lnTo>
                      <a:pt x="311" y="6189"/>
                    </a:lnTo>
                    <a:cubicBezTo>
                      <a:pt x="419" y="6112"/>
                      <a:pt x="528" y="6034"/>
                      <a:pt x="636" y="5988"/>
                    </a:cubicBezTo>
                    <a:cubicBezTo>
                      <a:pt x="667" y="6019"/>
                      <a:pt x="683" y="6050"/>
                      <a:pt x="714" y="6081"/>
                    </a:cubicBezTo>
                    <a:cubicBezTo>
                      <a:pt x="698" y="6112"/>
                      <a:pt x="714" y="6127"/>
                      <a:pt x="760" y="6174"/>
                    </a:cubicBezTo>
                    <a:cubicBezTo>
                      <a:pt x="760" y="6158"/>
                      <a:pt x="760" y="6158"/>
                      <a:pt x="760" y="6158"/>
                    </a:cubicBezTo>
                    <a:cubicBezTo>
                      <a:pt x="807" y="6220"/>
                      <a:pt x="838" y="6267"/>
                      <a:pt x="885" y="6329"/>
                    </a:cubicBezTo>
                    <a:cubicBezTo>
                      <a:pt x="900" y="6313"/>
                      <a:pt x="900" y="6282"/>
                      <a:pt x="916" y="6267"/>
                    </a:cubicBezTo>
                    <a:cubicBezTo>
                      <a:pt x="885" y="6220"/>
                      <a:pt x="854" y="6174"/>
                      <a:pt x="807" y="6127"/>
                    </a:cubicBezTo>
                    <a:cubicBezTo>
                      <a:pt x="823" y="6112"/>
                      <a:pt x="823" y="6112"/>
                      <a:pt x="823" y="6112"/>
                    </a:cubicBezTo>
                    <a:cubicBezTo>
                      <a:pt x="869" y="6174"/>
                      <a:pt x="931" y="6251"/>
                      <a:pt x="978" y="6313"/>
                    </a:cubicBezTo>
                    <a:cubicBezTo>
                      <a:pt x="1024" y="6313"/>
                      <a:pt x="1102" y="6313"/>
                      <a:pt x="1040" y="6391"/>
                    </a:cubicBezTo>
                    <a:cubicBezTo>
                      <a:pt x="1040" y="6406"/>
                      <a:pt x="1055" y="6422"/>
                      <a:pt x="1055" y="6437"/>
                    </a:cubicBezTo>
                    <a:cubicBezTo>
                      <a:pt x="1117" y="6422"/>
                      <a:pt x="1086" y="6329"/>
                      <a:pt x="1117" y="6251"/>
                    </a:cubicBezTo>
                    <a:cubicBezTo>
                      <a:pt x="1117" y="6267"/>
                      <a:pt x="1133" y="6267"/>
                      <a:pt x="1133" y="6282"/>
                    </a:cubicBezTo>
                    <a:cubicBezTo>
                      <a:pt x="1148" y="6360"/>
                      <a:pt x="1148" y="6453"/>
                      <a:pt x="1164" y="6453"/>
                    </a:cubicBezTo>
                    <a:cubicBezTo>
                      <a:pt x="1164" y="6406"/>
                      <a:pt x="1164" y="6375"/>
                      <a:pt x="1179" y="6329"/>
                    </a:cubicBezTo>
                    <a:cubicBezTo>
                      <a:pt x="1241" y="6437"/>
                      <a:pt x="1319" y="6530"/>
                      <a:pt x="1381" y="6623"/>
                    </a:cubicBezTo>
                    <a:cubicBezTo>
                      <a:pt x="1427" y="6577"/>
                      <a:pt x="1443" y="6530"/>
                      <a:pt x="1474" y="6468"/>
                    </a:cubicBezTo>
                    <a:lnTo>
                      <a:pt x="1272" y="6189"/>
                    </a:lnTo>
                    <a:cubicBezTo>
                      <a:pt x="1303" y="6174"/>
                      <a:pt x="1319" y="6158"/>
                      <a:pt x="1334" y="6143"/>
                    </a:cubicBezTo>
                    <a:cubicBezTo>
                      <a:pt x="1427" y="6065"/>
                      <a:pt x="1505" y="6003"/>
                      <a:pt x="1520" y="5941"/>
                    </a:cubicBezTo>
                    <a:lnTo>
                      <a:pt x="1877" y="6453"/>
                    </a:lnTo>
                    <a:cubicBezTo>
                      <a:pt x="1862" y="6484"/>
                      <a:pt x="1846" y="6515"/>
                      <a:pt x="1831" y="6546"/>
                    </a:cubicBezTo>
                    <a:cubicBezTo>
                      <a:pt x="1769" y="6639"/>
                      <a:pt x="1707" y="6701"/>
                      <a:pt x="1645" y="6701"/>
                    </a:cubicBezTo>
                    <a:lnTo>
                      <a:pt x="1738" y="6825"/>
                    </a:lnTo>
                    <a:lnTo>
                      <a:pt x="1800" y="6701"/>
                    </a:lnTo>
                    <a:lnTo>
                      <a:pt x="1815" y="6732"/>
                    </a:lnTo>
                    <a:cubicBezTo>
                      <a:pt x="1831" y="6717"/>
                      <a:pt x="1815" y="6701"/>
                      <a:pt x="1815" y="6686"/>
                    </a:cubicBezTo>
                    <a:cubicBezTo>
                      <a:pt x="1815" y="6686"/>
                      <a:pt x="1831" y="6655"/>
                      <a:pt x="1877" y="6577"/>
                    </a:cubicBezTo>
                    <a:cubicBezTo>
                      <a:pt x="1893" y="6561"/>
                      <a:pt x="1908" y="6530"/>
                      <a:pt x="1924" y="6499"/>
                    </a:cubicBezTo>
                    <a:lnTo>
                      <a:pt x="1986" y="6592"/>
                    </a:lnTo>
                    <a:cubicBezTo>
                      <a:pt x="1970" y="6608"/>
                      <a:pt x="1955" y="6623"/>
                      <a:pt x="1939" y="6655"/>
                    </a:cubicBezTo>
                    <a:cubicBezTo>
                      <a:pt x="1877" y="6856"/>
                      <a:pt x="2048" y="7011"/>
                      <a:pt x="2141" y="7228"/>
                    </a:cubicBezTo>
                    <a:cubicBezTo>
                      <a:pt x="2145" y="7231"/>
                      <a:pt x="2151" y="7232"/>
                      <a:pt x="2160" y="7232"/>
                    </a:cubicBezTo>
                    <a:cubicBezTo>
                      <a:pt x="2249" y="7232"/>
                      <a:pt x="2554" y="7092"/>
                      <a:pt x="2498" y="6965"/>
                    </a:cubicBezTo>
                    <a:cubicBezTo>
                      <a:pt x="2334" y="6965"/>
                      <a:pt x="2538" y="6812"/>
                      <a:pt x="2455" y="6812"/>
                    </a:cubicBezTo>
                    <a:cubicBezTo>
                      <a:pt x="2436" y="6812"/>
                      <a:pt x="2401" y="6820"/>
                      <a:pt x="2342" y="6841"/>
                    </a:cubicBezTo>
                    <a:cubicBezTo>
                      <a:pt x="2280" y="6779"/>
                      <a:pt x="2327" y="6655"/>
                      <a:pt x="2435" y="6592"/>
                    </a:cubicBezTo>
                    <a:cubicBezTo>
                      <a:pt x="2451" y="6608"/>
                      <a:pt x="2467" y="6623"/>
                      <a:pt x="2467" y="6639"/>
                    </a:cubicBezTo>
                    <a:cubicBezTo>
                      <a:pt x="2467" y="6623"/>
                      <a:pt x="2467" y="6592"/>
                      <a:pt x="2467" y="6577"/>
                    </a:cubicBezTo>
                    <a:lnTo>
                      <a:pt x="2482" y="6577"/>
                    </a:lnTo>
                    <a:cubicBezTo>
                      <a:pt x="2482" y="6592"/>
                      <a:pt x="2498" y="6608"/>
                      <a:pt x="2498" y="6608"/>
                    </a:cubicBezTo>
                    <a:cubicBezTo>
                      <a:pt x="2498" y="6670"/>
                      <a:pt x="2420" y="6701"/>
                      <a:pt x="2529" y="6732"/>
                    </a:cubicBezTo>
                    <a:cubicBezTo>
                      <a:pt x="2529" y="6701"/>
                      <a:pt x="2544" y="6686"/>
                      <a:pt x="2544" y="6670"/>
                    </a:cubicBezTo>
                    <a:cubicBezTo>
                      <a:pt x="2560" y="6686"/>
                      <a:pt x="2575" y="6701"/>
                      <a:pt x="2575" y="6717"/>
                    </a:cubicBezTo>
                    <a:cubicBezTo>
                      <a:pt x="2591" y="6717"/>
                      <a:pt x="2591" y="6701"/>
                      <a:pt x="2606" y="6686"/>
                    </a:cubicBezTo>
                    <a:cubicBezTo>
                      <a:pt x="2591" y="6670"/>
                      <a:pt x="2575" y="6655"/>
                      <a:pt x="2575" y="6639"/>
                    </a:cubicBezTo>
                    <a:cubicBezTo>
                      <a:pt x="2575" y="6623"/>
                      <a:pt x="2575" y="6623"/>
                      <a:pt x="2575" y="6608"/>
                    </a:cubicBezTo>
                    <a:cubicBezTo>
                      <a:pt x="2591" y="6639"/>
                      <a:pt x="2606" y="6655"/>
                      <a:pt x="2622" y="6670"/>
                    </a:cubicBezTo>
                    <a:cubicBezTo>
                      <a:pt x="2622" y="6655"/>
                      <a:pt x="2637" y="6639"/>
                      <a:pt x="2653" y="6623"/>
                    </a:cubicBezTo>
                    <a:cubicBezTo>
                      <a:pt x="2622" y="6592"/>
                      <a:pt x="2591" y="6561"/>
                      <a:pt x="2575" y="6515"/>
                    </a:cubicBezTo>
                    <a:cubicBezTo>
                      <a:pt x="2560" y="6515"/>
                      <a:pt x="2544" y="6515"/>
                      <a:pt x="2544" y="6499"/>
                    </a:cubicBezTo>
                    <a:lnTo>
                      <a:pt x="2560" y="6499"/>
                    </a:lnTo>
                    <a:cubicBezTo>
                      <a:pt x="2560" y="6499"/>
                      <a:pt x="2560" y="6515"/>
                      <a:pt x="2575" y="6515"/>
                    </a:cubicBezTo>
                    <a:cubicBezTo>
                      <a:pt x="2591" y="6515"/>
                      <a:pt x="2606" y="6499"/>
                      <a:pt x="2653" y="6453"/>
                    </a:cubicBezTo>
                    <a:lnTo>
                      <a:pt x="2699" y="6499"/>
                    </a:lnTo>
                    <a:cubicBezTo>
                      <a:pt x="2699" y="6546"/>
                      <a:pt x="2684" y="6592"/>
                      <a:pt x="2653" y="6623"/>
                    </a:cubicBezTo>
                    <a:cubicBezTo>
                      <a:pt x="2668" y="6655"/>
                      <a:pt x="2699" y="6686"/>
                      <a:pt x="2715" y="6732"/>
                    </a:cubicBezTo>
                    <a:cubicBezTo>
                      <a:pt x="2730" y="6717"/>
                      <a:pt x="2730" y="6701"/>
                      <a:pt x="2730" y="6701"/>
                    </a:cubicBezTo>
                    <a:cubicBezTo>
                      <a:pt x="2730" y="6717"/>
                      <a:pt x="2730" y="6717"/>
                      <a:pt x="2730" y="6732"/>
                    </a:cubicBezTo>
                    <a:lnTo>
                      <a:pt x="2715" y="6732"/>
                    </a:lnTo>
                    <a:cubicBezTo>
                      <a:pt x="2715" y="6748"/>
                      <a:pt x="2699" y="6763"/>
                      <a:pt x="2699" y="6779"/>
                    </a:cubicBezTo>
                    <a:cubicBezTo>
                      <a:pt x="2699" y="6794"/>
                      <a:pt x="2715" y="6794"/>
                      <a:pt x="2715" y="6794"/>
                    </a:cubicBezTo>
                    <a:cubicBezTo>
                      <a:pt x="2699" y="6825"/>
                      <a:pt x="2699" y="6841"/>
                      <a:pt x="2684" y="6872"/>
                    </a:cubicBezTo>
                    <a:cubicBezTo>
                      <a:pt x="2702" y="6908"/>
                      <a:pt x="2731" y="6923"/>
                      <a:pt x="2767" y="6923"/>
                    </a:cubicBezTo>
                    <a:cubicBezTo>
                      <a:pt x="2793" y="6923"/>
                      <a:pt x="2822" y="6916"/>
                      <a:pt x="2854" y="6903"/>
                    </a:cubicBezTo>
                    <a:cubicBezTo>
                      <a:pt x="2870" y="6918"/>
                      <a:pt x="2870" y="6934"/>
                      <a:pt x="2885" y="6949"/>
                    </a:cubicBezTo>
                    <a:cubicBezTo>
                      <a:pt x="2885" y="6934"/>
                      <a:pt x="2901" y="6918"/>
                      <a:pt x="2916" y="6887"/>
                    </a:cubicBezTo>
                    <a:cubicBezTo>
                      <a:pt x="2966" y="6875"/>
                      <a:pt x="3027" y="6852"/>
                      <a:pt x="3073" y="6852"/>
                    </a:cubicBezTo>
                    <a:cubicBezTo>
                      <a:pt x="3079" y="6852"/>
                      <a:pt x="3085" y="6852"/>
                      <a:pt x="3091" y="6853"/>
                    </a:cubicBezTo>
                    <a:lnTo>
                      <a:pt x="3091" y="6853"/>
                    </a:lnTo>
                    <a:cubicBezTo>
                      <a:pt x="3080" y="6848"/>
                      <a:pt x="3071" y="6837"/>
                      <a:pt x="3071" y="6825"/>
                    </a:cubicBezTo>
                    <a:lnTo>
                      <a:pt x="3242" y="6763"/>
                    </a:lnTo>
                    <a:lnTo>
                      <a:pt x="3242" y="6763"/>
                    </a:lnTo>
                    <a:cubicBezTo>
                      <a:pt x="3225" y="6768"/>
                      <a:pt x="3210" y="6770"/>
                      <a:pt x="3198" y="6770"/>
                    </a:cubicBezTo>
                    <a:cubicBezTo>
                      <a:pt x="3093" y="6770"/>
                      <a:pt x="3186" y="6602"/>
                      <a:pt x="3242" y="6546"/>
                    </a:cubicBezTo>
                    <a:cubicBezTo>
                      <a:pt x="3273" y="6515"/>
                      <a:pt x="3320" y="6484"/>
                      <a:pt x="3366" y="6468"/>
                    </a:cubicBezTo>
                    <a:cubicBezTo>
                      <a:pt x="3366" y="6484"/>
                      <a:pt x="3382" y="6484"/>
                      <a:pt x="3397" y="6499"/>
                    </a:cubicBezTo>
                    <a:lnTo>
                      <a:pt x="3351" y="6561"/>
                    </a:lnTo>
                    <a:cubicBezTo>
                      <a:pt x="3382" y="6561"/>
                      <a:pt x="3397" y="6546"/>
                      <a:pt x="3413" y="6530"/>
                    </a:cubicBezTo>
                    <a:cubicBezTo>
                      <a:pt x="3428" y="6530"/>
                      <a:pt x="3444" y="6546"/>
                      <a:pt x="3459" y="6561"/>
                    </a:cubicBezTo>
                    <a:cubicBezTo>
                      <a:pt x="3459" y="6546"/>
                      <a:pt x="3459" y="6546"/>
                      <a:pt x="3475" y="6546"/>
                    </a:cubicBezTo>
                    <a:cubicBezTo>
                      <a:pt x="3459" y="6530"/>
                      <a:pt x="3444" y="6515"/>
                      <a:pt x="3444" y="6515"/>
                    </a:cubicBezTo>
                    <a:cubicBezTo>
                      <a:pt x="3444" y="6499"/>
                      <a:pt x="3459" y="6484"/>
                      <a:pt x="3459" y="6484"/>
                    </a:cubicBezTo>
                    <a:cubicBezTo>
                      <a:pt x="3475" y="6484"/>
                      <a:pt x="3490" y="6499"/>
                      <a:pt x="3490" y="6499"/>
                    </a:cubicBezTo>
                    <a:cubicBezTo>
                      <a:pt x="3490" y="6515"/>
                      <a:pt x="3475" y="6530"/>
                      <a:pt x="3475" y="6546"/>
                    </a:cubicBezTo>
                    <a:cubicBezTo>
                      <a:pt x="3506" y="6561"/>
                      <a:pt x="3537" y="6592"/>
                      <a:pt x="3568" y="6623"/>
                    </a:cubicBezTo>
                    <a:cubicBezTo>
                      <a:pt x="3583" y="6623"/>
                      <a:pt x="3583" y="6608"/>
                      <a:pt x="3599" y="6608"/>
                    </a:cubicBezTo>
                    <a:cubicBezTo>
                      <a:pt x="3661" y="6654"/>
                      <a:pt x="3722" y="6701"/>
                      <a:pt x="3769" y="6762"/>
                    </a:cubicBezTo>
                    <a:lnTo>
                      <a:pt x="3769" y="6762"/>
                    </a:lnTo>
                    <a:cubicBezTo>
                      <a:pt x="3722" y="6701"/>
                      <a:pt x="3661" y="6654"/>
                      <a:pt x="3599" y="6592"/>
                    </a:cubicBezTo>
                    <a:cubicBezTo>
                      <a:pt x="3645" y="6561"/>
                      <a:pt x="3661" y="6530"/>
                      <a:pt x="3661" y="6499"/>
                    </a:cubicBezTo>
                    <a:cubicBezTo>
                      <a:pt x="3633" y="6465"/>
                      <a:pt x="3609" y="6452"/>
                      <a:pt x="3587" y="6452"/>
                    </a:cubicBezTo>
                    <a:cubicBezTo>
                      <a:pt x="3558" y="6452"/>
                      <a:pt x="3532" y="6473"/>
                      <a:pt x="3506" y="6499"/>
                    </a:cubicBezTo>
                    <a:cubicBezTo>
                      <a:pt x="3490" y="6499"/>
                      <a:pt x="3475" y="6484"/>
                      <a:pt x="3475" y="6468"/>
                    </a:cubicBezTo>
                    <a:cubicBezTo>
                      <a:pt x="3521" y="6406"/>
                      <a:pt x="3552" y="6344"/>
                      <a:pt x="3630" y="6313"/>
                    </a:cubicBezTo>
                    <a:cubicBezTo>
                      <a:pt x="3645" y="6329"/>
                      <a:pt x="3661" y="6344"/>
                      <a:pt x="3676" y="6375"/>
                    </a:cubicBezTo>
                    <a:cubicBezTo>
                      <a:pt x="3676" y="6383"/>
                      <a:pt x="3676" y="6387"/>
                      <a:pt x="3676" y="6391"/>
                    </a:cubicBezTo>
                    <a:cubicBezTo>
                      <a:pt x="3707" y="6453"/>
                      <a:pt x="3723" y="6546"/>
                      <a:pt x="3707" y="6577"/>
                    </a:cubicBezTo>
                    <a:lnTo>
                      <a:pt x="4017" y="6437"/>
                    </a:lnTo>
                    <a:cubicBezTo>
                      <a:pt x="4157" y="6127"/>
                      <a:pt x="4328" y="5988"/>
                      <a:pt x="4436" y="5677"/>
                    </a:cubicBezTo>
                    <a:cubicBezTo>
                      <a:pt x="4467" y="5662"/>
                      <a:pt x="4498" y="5662"/>
                      <a:pt x="4514" y="5646"/>
                    </a:cubicBezTo>
                    <a:lnTo>
                      <a:pt x="4529" y="5646"/>
                    </a:lnTo>
                    <a:cubicBezTo>
                      <a:pt x="4529" y="5646"/>
                      <a:pt x="4545" y="5631"/>
                      <a:pt x="4560" y="5631"/>
                    </a:cubicBezTo>
                    <a:cubicBezTo>
                      <a:pt x="4576" y="5615"/>
                      <a:pt x="4607" y="5615"/>
                      <a:pt x="4622" y="5600"/>
                    </a:cubicBezTo>
                    <a:lnTo>
                      <a:pt x="4591" y="5600"/>
                    </a:lnTo>
                    <a:cubicBezTo>
                      <a:pt x="4638" y="5553"/>
                      <a:pt x="4669" y="5522"/>
                      <a:pt x="4700" y="5476"/>
                    </a:cubicBezTo>
                    <a:cubicBezTo>
                      <a:pt x="4746" y="5476"/>
                      <a:pt x="4793" y="5507"/>
                      <a:pt x="4793" y="5569"/>
                    </a:cubicBezTo>
                    <a:cubicBezTo>
                      <a:pt x="4824" y="5367"/>
                      <a:pt x="5320" y="5243"/>
                      <a:pt x="5351" y="4964"/>
                    </a:cubicBezTo>
                    <a:cubicBezTo>
                      <a:pt x="5351" y="4964"/>
                      <a:pt x="5367" y="4716"/>
                      <a:pt x="5382" y="4437"/>
                    </a:cubicBezTo>
                    <a:cubicBezTo>
                      <a:pt x="5444" y="4359"/>
                      <a:pt x="5460" y="4266"/>
                      <a:pt x="5413" y="4142"/>
                    </a:cubicBezTo>
                    <a:cubicBezTo>
                      <a:pt x="5429" y="4064"/>
                      <a:pt x="5460" y="4018"/>
                      <a:pt x="5475" y="4002"/>
                    </a:cubicBezTo>
                    <a:cubicBezTo>
                      <a:pt x="5537" y="4018"/>
                      <a:pt x="5615" y="4064"/>
                      <a:pt x="5677" y="4064"/>
                    </a:cubicBezTo>
                    <a:cubicBezTo>
                      <a:pt x="5677" y="4070"/>
                      <a:pt x="5679" y="4076"/>
                      <a:pt x="5682" y="4081"/>
                    </a:cubicBezTo>
                    <a:lnTo>
                      <a:pt x="5682" y="4081"/>
                    </a:lnTo>
                    <a:cubicBezTo>
                      <a:pt x="5683" y="4080"/>
                      <a:pt x="5687" y="4080"/>
                      <a:pt x="5693" y="4080"/>
                    </a:cubicBezTo>
                    <a:lnTo>
                      <a:pt x="5739" y="4080"/>
                    </a:lnTo>
                    <a:cubicBezTo>
                      <a:pt x="5724" y="4111"/>
                      <a:pt x="5661" y="4157"/>
                      <a:pt x="5708" y="4188"/>
                    </a:cubicBezTo>
                    <a:cubicBezTo>
                      <a:pt x="5755" y="4157"/>
                      <a:pt x="5770" y="4111"/>
                      <a:pt x="5786" y="4064"/>
                    </a:cubicBezTo>
                    <a:lnTo>
                      <a:pt x="5786" y="4064"/>
                    </a:lnTo>
                    <a:cubicBezTo>
                      <a:pt x="5781" y="4095"/>
                      <a:pt x="5795" y="4107"/>
                      <a:pt x="5819" y="4107"/>
                    </a:cubicBezTo>
                    <a:cubicBezTo>
                      <a:pt x="5880" y="4107"/>
                      <a:pt x="6005" y="4027"/>
                      <a:pt x="6049" y="3971"/>
                    </a:cubicBezTo>
                    <a:cubicBezTo>
                      <a:pt x="6065" y="3863"/>
                      <a:pt x="6158" y="3723"/>
                      <a:pt x="6266" y="3599"/>
                    </a:cubicBezTo>
                    <a:cubicBezTo>
                      <a:pt x="6344" y="3475"/>
                      <a:pt x="6421" y="3366"/>
                      <a:pt x="6484" y="3273"/>
                    </a:cubicBezTo>
                    <a:cubicBezTo>
                      <a:pt x="6499" y="3289"/>
                      <a:pt x="6499" y="3289"/>
                      <a:pt x="6515" y="3289"/>
                    </a:cubicBezTo>
                    <a:cubicBezTo>
                      <a:pt x="6515" y="3273"/>
                      <a:pt x="6499" y="3258"/>
                      <a:pt x="6499" y="3242"/>
                    </a:cubicBezTo>
                    <a:cubicBezTo>
                      <a:pt x="6515" y="3227"/>
                      <a:pt x="6530" y="3196"/>
                      <a:pt x="6546" y="3180"/>
                    </a:cubicBezTo>
                    <a:lnTo>
                      <a:pt x="6546" y="3180"/>
                    </a:lnTo>
                    <a:cubicBezTo>
                      <a:pt x="6546" y="3207"/>
                      <a:pt x="6534" y="3245"/>
                      <a:pt x="6551" y="3245"/>
                    </a:cubicBezTo>
                    <a:cubicBezTo>
                      <a:pt x="6553" y="3245"/>
                      <a:pt x="6557" y="3245"/>
                      <a:pt x="6561" y="3242"/>
                    </a:cubicBezTo>
                    <a:cubicBezTo>
                      <a:pt x="6794" y="2886"/>
                      <a:pt x="6949" y="2777"/>
                      <a:pt x="7135" y="2281"/>
                    </a:cubicBezTo>
                    <a:lnTo>
                      <a:pt x="4871" y="109"/>
                    </a:lnTo>
                    <a:cubicBezTo>
                      <a:pt x="4871" y="109"/>
                      <a:pt x="4871" y="171"/>
                      <a:pt x="4871" y="234"/>
                    </a:cubicBezTo>
                    <a:cubicBezTo>
                      <a:pt x="4871" y="296"/>
                      <a:pt x="4886" y="358"/>
                      <a:pt x="4886" y="358"/>
                    </a:cubicBezTo>
                    <a:cubicBezTo>
                      <a:pt x="4871" y="342"/>
                      <a:pt x="4871" y="311"/>
                      <a:pt x="4871" y="280"/>
                    </a:cubicBezTo>
                    <a:cubicBezTo>
                      <a:pt x="4855" y="280"/>
                      <a:pt x="4839" y="296"/>
                      <a:pt x="4839" y="296"/>
                    </a:cubicBezTo>
                    <a:lnTo>
                      <a:pt x="4839" y="265"/>
                    </a:lnTo>
                    <a:cubicBezTo>
                      <a:pt x="4824" y="125"/>
                      <a:pt x="4808" y="1"/>
                      <a:pt x="480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33"/>
              <p:cNvSpPr/>
              <p:nvPr/>
            </p:nvSpPr>
            <p:spPr>
              <a:xfrm>
                <a:off x="3389875" y="6906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33"/>
              <p:cNvSpPr/>
              <p:nvPr/>
            </p:nvSpPr>
            <p:spPr>
              <a:xfrm>
                <a:off x="3422050" y="5595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33"/>
              <p:cNvSpPr/>
              <p:nvPr/>
            </p:nvSpPr>
            <p:spPr>
              <a:xfrm>
                <a:off x="3315825" y="6638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0" y="1"/>
                    </a:moveTo>
                    <a:cubicBezTo>
                      <a:pt x="16" y="1"/>
                      <a:pt x="16" y="16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16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33"/>
              <p:cNvSpPr/>
              <p:nvPr/>
            </p:nvSpPr>
            <p:spPr>
              <a:xfrm>
                <a:off x="3388700" y="6894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33"/>
              <p:cNvSpPr/>
              <p:nvPr/>
            </p:nvSpPr>
            <p:spPr>
              <a:xfrm>
                <a:off x="3316200" y="664625"/>
                <a:ext cx="275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1" extrusionOk="0">
                    <a:moveTo>
                      <a:pt x="1" y="1"/>
                    </a:moveTo>
                    <a:cubicBezTo>
                      <a:pt x="32" y="47"/>
                      <a:pt x="63" y="94"/>
                      <a:pt x="94" y="140"/>
                    </a:cubicBezTo>
                    <a:cubicBezTo>
                      <a:pt x="94" y="140"/>
                      <a:pt x="94" y="125"/>
                      <a:pt x="109" y="125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33"/>
              <p:cNvSpPr/>
              <p:nvPr/>
            </p:nvSpPr>
            <p:spPr>
              <a:xfrm>
                <a:off x="3388700" y="689825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cubicBezTo>
                      <a:pt x="6" y="6"/>
                      <a:pt x="11" y="9"/>
                      <a:pt x="16" y="12"/>
                    </a:cubicBezTo>
                    <a:lnTo>
                      <a:pt x="16" y="12"/>
                    </a:lnTo>
                    <a:cubicBezTo>
                      <a:pt x="16" y="1"/>
                      <a:pt x="15" y="1"/>
                      <a:pt x="1" y="1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6" y="15"/>
                      <a:pt x="16" y="16"/>
                    </a:cubicBezTo>
                    <a:cubicBezTo>
                      <a:pt x="20" y="16"/>
                      <a:pt x="22" y="16"/>
                      <a:pt x="24" y="16"/>
                    </a:cubicBezTo>
                    <a:lnTo>
                      <a:pt x="24" y="16"/>
                    </a:lnTo>
                    <a:cubicBezTo>
                      <a:pt x="22" y="15"/>
                      <a:pt x="19" y="14"/>
                      <a:pt x="16" y="12"/>
                    </a:cubicBezTo>
                    <a:close/>
                    <a:moveTo>
                      <a:pt x="24" y="16"/>
                    </a:moveTo>
                    <a:cubicBezTo>
                      <a:pt x="32" y="20"/>
                      <a:pt x="40" y="24"/>
                      <a:pt x="47" y="32"/>
                    </a:cubicBezTo>
                    <a:cubicBezTo>
                      <a:pt x="35" y="19"/>
                      <a:pt x="33" y="17"/>
                      <a:pt x="24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33"/>
              <p:cNvSpPr/>
              <p:nvPr/>
            </p:nvSpPr>
            <p:spPr>
              <a:xfrm>
                <a:off x="3336750" y="69332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6" y="31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33"/>
              <p:cNvSpPr/>
              <p:nvPr/>
            </p:nvSpPr>
            <p:spPr>
              <a:xfrm>
                <a:off x="3457350" y="569625"/>
                <a:ext cx="15900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86" extrusionOk="0">
                    <a:moveTo>
                      <a:pt x="31" y="1"/>
                    </a:moveTo>
                    <a:lnTo>
                      <a:pt x="0" y="32"/>
                    </a:lnTo>
                    <a:cubicBezTo>
                      <a:pt x="0" y="32"/>
                      <a:pt x="16" y="16"/>
                      <a:pt x="31" y="16"/>
                    </a:cubicBezTo>
                    <a:lnTo>
                      <a:pt x="620" y="590"/>
                    </a:lnTo>
                    <a:lnTo>
                      <a:pt x="31" y="1"/>
                    </a:lnTo>
                    <a:close/>
                    <a:moveTo>
                      <a:pt x="620" y="590"/>
                    </a:moveTo>
                    <a:cubicBezTo>
                      <a:pt x="593" y="632"/>
                      <a:pt x="540" y="686"/>
                      <a:pt x="596" y="686"/>
                    </a:cubicBezTo>
                    <a:cubicBezTo>
                      <a:pt x="602" y="686"/>
                      <a:pt x="610" y="685"/>
                      <a:pt x="620" y="683"/>
                    </a:cubicBezTo>
                    <a:lnTo>
                      <a:pt x="636" y="606"/>
                    </a:lnTo>
                    <a:lnTo>
                      <a:pt x="620" y="59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33"/>
              <p:cNvSpPr/>
              <p:nvPr/>
            </p:nvSpPr>
            <p:spPr>
              <a:xfrm>
                <a:off x="3450750" y="644850"/>
                <a:ext cx="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87" extrusionOk="0">
                    <a:moveTo>
                      <a:pt x="0" y="1"/>
                    </a:moveTo>
                    <a:lnTo>
                      <a:pt x="16" y="187"/>
                    </a:lnTo>
                    <a:lnTo>
                      <a:pt x="31" y="1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33"/>
              <p:cNvSpPr/>
              <p:nvPr/>
            </p:nvSpPr>
            <p:spPr>
              <a:xfrm>
                <a:off x="3342575" y="645475"/>
                <a:ext cx="117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3" extrusionOk="0">
                    <a:moveTo>
                      <a:pt x="14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7"/>
                      <a:pt x="16" y="22"/>
                      <a:pt x="16" y="22"/>
                    </a:cubicBezTo>
                    <a:lnTo>
                      <a:pt x="47" y="22"/>
                    </a:lnTo>
                    <a:cubicBezTo>
                      <a:pt x="36" y="11"/>
                      <a:pt x="25" y="0"/>
                      <a:pt x="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33"/>
              <p:cNvSpPr/>
              <p:nvPr/>
            </p:nvSpPr>
            <p:spPr>
              <a:xfrm>
                <a:off x="3408100" y="704375"/>
                <a:ext cx="182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6" extrusionOk="0">
                    <a:moveTo>
                      <a:pt x="68" y="1"/>
                    </a:moveTo>
                    <a:cubicBezTo>
                      <a:pt x="67" y="1"/>
                      <a:pt x="65" y="3"/>
                      <a:pt x="62" y="8"/>
                    </a:cubicBezTo>
                    <a:cubicBezTo>
                      <a:pt x="47" y="24"/>
                      <a:pt x="31" y="39"/>
                      <a:pt x="0" y="70"/>
                    </a:cubicBezTo>
                    <a:cubicBezTo>
                      <a:pt x="16" y="70"/>
                      <a:pt x="16" y="70"/>
                      <a:pt x="31" y="86"/>
                    </a:cubicBezTo>
                    <a:cubicBezTo>
                      <a:pt x="57" y="60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33"/>
              <p:cNvSpPr/>
              <p:nvPr/>
            </p:nvSpPr>
            <p:spPr>
              <a:xfrm>
                <a:off x="3405375" y="687900"/>
                <a:ext cx="35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9" extrusionOk="0">
                    <a:moveTo>
                      <a:pt x="1" y="0"/>
                    </a:moveTo>
                    <a:cubicBezTo>
                      <a:pt x="1" y="39"/>
                      <a:pt x="38" y="109"/>
                      <a:pt x="76" y="109"/>
                    </a:cubicBezTo>
                    <a:cubicBezTo>
                      <a:pt x="99" y="109"/>
                      <a:pt x="123" y="85"/>
                      <a:pt x="140" y="16"/>
                    </a:cubicBezTo>
                    <a:lnTo>
                      <a:pt x="140" y="16"/>
                    </a:lnTo>
                    <a:cubicBezTo>
                      <a:pt x="133" y="23"/>
                      <a:pt x="109" y="31"/>
                      <a:pt x="82" y="31"/>
                    </a:cubicBezTo>
                    <a:cubicBezTo>
                      <a:pt x="55" y="31"/>
                      <a:pt x="24" y="23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33"/>
              <p:cNvSpPr/>
              <p:nvPr/>
            </p:nvSpPr>
            <p:spPr>
              <a:xfrm>
                <a:off x="3318525" y="639800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32"/>
                    </a:cubicBez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33"/>
              <p:cNvSpPr/>
              <p:nvPr/>
            </p:nvSpPr>
            <p:spPr>
              <a:xfrm>
                <a:off x="3384450" y="590950"/>
                <a:ext cx="58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11" extrusionOk="0">
                    <a:moveTo>
                      <a:pt x="171" y="1"/>
                    </a:moveTo>
                    <a:lnTo>
                      <a:pt x="0" y="187"/>
                    </a:lnTo>
                    <a:cubicBezTo>
                      <a:pt x="31" y="218"/>
                      <a:pt x="47" y="280"/>
                      <a:pt x="93" y="311"/>
                    </a:cubicBezTo>
                    <a:lnTo>
                      <a:pt x="233" y="140"/>
                    </a:lnTo>
                    <a:lnTo>
                      <a:pt x="233" y="140"/>
                    </a:lnTo>
                    <a:cubicBezTo>
                      <a:pt x="227" y="141"/>
                      <a:pt x="223" y="142"/>
                      <a:pt x="218" y="142"/>
                    </a:cubicBezTo>
                    <a:cubicBezTo>
                      <a:pt x="147" y="142"/>
                      <a:pt x="200" y="30"/>
                      <a:pt x="17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33"/>
              <p:cNvSpPr/>
              <p:nvPr/>
            </p:nvSpPr>
            <p:spPr>
              <a:xfrm>
                <a:off x="3381350" y="594800"/>
                <a:ext cx="31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59" y="0"/>
                    </a:moveTo>
                    <a:cubicBezTo>
                      <a:pt x="43" y="0"/>
                      <a:pt x="24" y="5"/>
                      <a:pt x="0" y="17"/>
                    </a:cubicBezTo>
                    <a:cubicBezTo>
                      <a:pt x="16" y="48"/>
                      <a:pt x="16" y="79"/>
                      <a:pt x="16" y="126"/>
                    </a:cubicBezTo>
                    <a:lnTo>
                      <a:pt x="124" y="33"/>
                    </a:lnTo>
                    <a:cubicBezTo>
                      <a:pt x="105" y="14"/>
                      <a:pt x="86" y="0"/>
                      <a:pt x="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33"/>
              <p:cNvSpPr/>
              <p:nvPr/>
            </p:nvSpPr>
            <p:spPr>
              <a:xfrm>
                <a:off x="3354200" y="6917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2" y="0"/>
                    </a:moveTo>
                    <a:cubicBezTo>
                      <a:pt x="16" y="16"/>
                      <a:pt x="0" y="47"/>
                      <a:pt x="0" y="47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33"/>
              <p:cNvSpPr/>
              <p:nvPr/>
            </p:nvSpPr>
            <p:spPr>
              <a:xfrm>
                <a:off x="3354975" y="70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33"/>
              <p:cNvSpPr/>
              <p:nvPr/>
            </p:nvSpPr>
            <p:spPr>
              <a:xfrm>
                <a:off x="3311925" y="640975"/>
                <a:ext cx="1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482" extrusionOk="0">
                    <a:moveTo>
                      <a:pt x="451" y="0"/>
                    </a:moveTo>
                    <a:lnTo>
                      <a:pt x="358" y="94"/>
                    </a:lnTo>
                    <a:lnTo>
                      <a:pt x="342" y="47"/>
                    </a:lnTo>
                    <a:lnTo>
                      <a:pt x="218" y="109"/>
                    </a:lnTo>
                    <a:cubicBezTo>
                      <a:pt x="265" y="187"/>
                      <a:pt x="296" y="187"/>
                      <a:pt x="311" y="264"/>
                    </a:cubicBezTo>
                    <a:cubicBezTo>
                      <a:pt x="287" y="268"/>
                      <a:pt x="267" y="270"/>
                      <a:pt x="251" y="270"/>
                    </a:cubicBezTo>
                    <a:cubicBezTo>
                      <a:pt x="132" y="270"/>
                      <a:pt x="199" y="177"/>
                      <a:pt x="63" y="109"/>
                    </a:cubicBezTo>
                    <a:cubicBezTo>
                      <a:pt x="47" y="125"/>
                      <a:pt x="16" y="125"/>
                      <a:pt x="1" y="140"/>
                    </a:cubicBezTo>
                    <a:lnTo>
                      <a:pt x="234" y="481"/>
                    </a:lnTo>
                    <a:cubicBezTo>
                      <a:pt x="249" y="466"/>
                      <a:pt x="265" y="466"/>
                      <a:pt x="280" y="466"/>
                    </a:cubicBezTo>
                    <a:cubicBezTo>
                      <a:pt x="342" y="435"/>
                      <a:pt x="420" y="373"/>
                      <a:pt x="482" y="311"/>
                    </a:cubicBezTo>
                    <a:cubicBezTo>
                      <a:pt x="218" y="249"/>
                      <a:pt x="590" y="156"/>
                      <a:pt x="4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33"/>
              <p:cNvSpPr/>
              <p:nvPr/>
            </p:nvSpPr>
            <p:spPr>
              <a:xfrm>
                <a:off x="3350700" y="692925"/>
                <a:ext cx="66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7" extrusionOk="0">
                    <a:moveTo>
                      <a:pt x="140" y="1"/>
                    </a:moveTo>
                    <a:lnTo>
                      <a:pt x="140" y="1"/>
                    </a:lnTo>
                    <a:cubicBezTo>
                      <a:pt x="94" y="94"/>
                      <a:pt x="47" y="171"/>
                      <a:pt x="1" y="233"/>
                    </a:cubicBezTo>
                    <a:lnTo>
                      <a:pt x="172" y="466"/>
                    </a:lnTo>
                    <a:cubicBezTo>
                      <a:pt x="218" y="280"/>
                      <a:pt x="16" y="264"/>
                      <a:pt x="265" y="94"/>
                    </a:cubicBezTo>
                    <a:cubicBezTo>
                      <a:pt x="218" y="78"/>
                      <a:pt x="125" y="78"/>
                      <a:pt x="1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33"/>
              <p:cNvSpPr/>
              <p:nvPr/>
            </p:nvSpPr>
            <p:spPr>
              <a:xfrm>
                <a:off x="3385225" y="70995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108" y="1"/>
                    </a:moveTo>
                    <a:cubicBezTo>
                      <a:pt x="70" y="1"/>
                      <a:pt x="50" y="86"/>
                      <a:pt x="0" y="111"/>
                    </a:cubicBezTo>
                    <a:cubicBezTo>
                      <a:pt x="78" y="80"/>
                      <a:pt x="93" y="64"/>
                      <a:pt x="140" y="18"/>
                    </a:cubicBezTo>
                    <a:cubicBezTo>
                      <a:pt x="128" y="6"/>
                      <a:pt x="117" y="1"/>
                      <a:pt x="10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33"/>
              <p:cNvSpPr/>
              <p:nvPr/>
            </p:nvSpPr>
            <p:spPr>
              <a:xfrm>
                <a:off x="3323175" y="691000"/>
                <a:ext cx="58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156" extrusionOk="0">
                    <a:moveTo>
                      <a:pt x="125" y="0"/>
                    </a:moveTo>
                    <a:cubicBezTo>
                      <a:pt x="125" y="31"/>
                      <a:pt x="1" y="109"/>
                      <a:pt x="47" y="155"/>
                    </a:cubicBezTo>
                    <a:lnTo>
                      <a:pt x="233" y="62"/>
                    </a:lnTo>
                    <a:cubicBezTo>
                      <a:pt x="187" y="62"/>
                      <a:pt x="156" y="31"/>
                      <a:pt x="1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33"/>
              <p:cNvSpPr/>
              <p:nvPr/>
            </p:nvSpPr>
            <p:spPr>
              <a:xfrm>
                <a:off x="3329000" y="691375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78" y="1"/>
                    </a:moveTo>
                    <a:lnTo>
                      <a:pt x="0" y="47"/>
                    </a:lnTo>
                    <a:cubicBezTo>
                      <a:pt x="16" y="47"/>
                      <a:pt x="47" y="32"/>
                      <a:pt x="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33"/>
              <p:cNvSpPr/>
              <p:nvPr/>
            </p:nvSpPr>
            <p:spPr>
              <a:xfrm>
                <a:off x="3325900" y="69060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33"/>
              <p:cNvSpPr/>
              <p:nvPr/>
            </p:nvSpPr>
            <p:spPr>
              <a:xfrm>
                <a:off x="3424000" y="542100"/>
                <a:ext cx="39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6" extrusionOk="0">
                    <a:moveTo>
                      <a:pt x="155" y="1"/>
                    </a:moveTo>
                    <a:cubicBezTo>
                      <a:pt x="109" y="63"/>
                      <a:pt x="0" y="218"/>
                      <a:pt x="16" y="295"/>
                    </a:cubicBezTo>
                    <a:cubicBezTo>
                      <a:pt x="16" y="233"/>
                      <a:pt x="155" y="171"/>
                      <a:pt x="124" y="78"/>
                    </a:cubicBezTo>
                    <a:lnTo>
                      <a:pt x="124" y="78"/>
                    </a:lnTo>
                    <a:lnTo>
                      <a:pt x="140" y="94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33"/>
              <p:cNvSpPr/>
              <p:nvPr/>
            </p:nvSpPr>
            <p:spPr>
              <a:xfrm>
                <a:off x="3377075" y="8868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1"/>
                    </a:moveTo>
                    <a:cubicBezTo>
                      <a:pt x="1" y="16"/>
                      <a:pt x="1" y="32"/>
                      <a:pt x="16" y="63"/>
                    </a:cubicBezTo>
                    <a:cubicBezTo>
                      <a:pt x="16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33"/>
              <p:cNvSpPr/>
              <p:nvPr/>
            </p:nvSpPr>
            <p:spPr>
              <a:xfrm>
                <a:off x="3467425" y="9352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33"/>
              <p:cNvSpPr/>
              <p:nvPr/>
            </p:nvSpPr>
            <p:spPr>
              <a:xfrm>
                <a:off x="3399950" y="9438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31"/>
                      <a:pt x="32" y="31"/>
                    </a:cubicBezTo>
                    <a:cubicBezTo>
                      <a:pt x="32" y="31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33"/>
              <p:cNvSpPr/>
              <p:nvPr/>
            </p:nvSpPr>
            <p:spPr>
              <a:xfrm>
                <a:off x="3412750" y="9531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16" y="32"/>
                    </a:cubicBezTo>
                    <a:cubicBezTo>
                      <a:pt x="16" y="32"/>
                      <a:pt x="31" y="47"/>
                      <a:pt x="31" y="47"/>
                    </a:cubicBezTo>
                    <a:cubicBezTo>
                      <a:pt x="16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33"/>
              <p:cNvSpPr/>
              <p:nvPr/>
            </p:nvSpPr>
            <p:spPr>
              <a:xfrm>
                <a:off x="3411200" y="951950"/>
                <a:ext cx="11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63" extrusionOk="0">
                    <a:moveTo>
                      <a:pt x="0" y="0"/>
                    </a:moveTo>
                    <a:cubicBezTo>
                      <a:pt x="16" y="16"/>
                      <a:pt x="31" y="31"/>
                      <a:pt x="47" y="62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33"/>
              <p:cNvSpPr/>
              <p:nvPr/>
            </p:nvSpPr>
            <p:spPr>
              <a:xfrm>
                <a:off x="3359625" y="812875"/>
                <a:ext cx="158625" cy="158100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6324" extrusionOk="0">
                    <a:moveTo>
                      <a:pt x="4483" y="864"/>
                    </a:moveTo>
                    <a:lnTo>
                      <a:pt x="5010" y="1577"/>
                    </a:lnTo>
                    <a:cubicBezTo>
                      <a:pt x="4979" y="1562"/>
                      <a:pt x="4964" y="1562"/>
                      <a:pt x="4948" y="1546"/>
                    </a:cubicBezTo>
                    <a:lnTo>
                      <a:pt x="4871" y="1453"/>
                    </a:lnTo>
                    <a:cubicBezTo>
                      <a:pt x="4871" y="1422"/>
                      <a:pt x="4840" y="1391"/>
                      <a:pt x="4824" y="1360"/>
                    </a:cubicBezTo>
                    <a:lnTo>
                      <a:pt x="4809" y="1360"/>
                    </a:lnTo>
                    <a:lnTo>
                      <a:pt x="4483" y="926"/>
                    </a:lnTo>
                    <a:cubicBezTo>
                      <a:pt x="4467" y="910"/>
                      <a:pt x="4467" y="879"/>
                      <a:pt x="4483" y="864"/>
                    </a:cubicBezTo>
                    <a:close/>
                    <a:moveTo>
                      <a:pt x="4436" y="2725"/>
                    </a:moveTo>
                    <a:cubicBezTo>
                      <a:pt x="4452" y="2740"/>
                      <a:pt x="4452" y="2740"/>
                      <a:pt x="4452" y="2771"/>
                    </a:cubicBezTo>
                    <a:cubicBezTo>
                      <a:pt x="4452" y="2756"/>
                      <a:pt x="4436" y="2740"/>
                      <a:pt x="4436" y="2725"/>
                    </a:cubicBezTo>
                    <a:close/>
                    <a:moveTo>
                      <a:pt x="4312" y="2694"/>
                    </a:moveTo>
                    <a:cubicBezTo>
                      <a:pt x="4328" y="2709"/>
                      <a:pt x="4359" y="2709"/>
                      <a:pt x="4390" y="2709"/>
                    </a:cubicBezTo>
                    <a:cubicBezTo>
                      <a:pt x="4405" y="2740"/>
                      <a:pt x="4421" y="2771"/>
                      <a:pt x="4436" y="2802"/>
                    </a:cubicBezTo>
                    <a:cubicBezTo>
                      <a:pt x="4405" y="2787"/>
                      <a:pt x="4390" y="2787"/>
                      <a:pt x="4359" y="2771"/>
                    </a:cubicBezTo>
                    <a:cubicBezTo>
                      <a:pt x="4343" y="2740"/>
                      <a:pt x="4328" y="2709"/>
                      <a:pt x="4312" y="2694"/>
                    </a:cubicBezTo>
                    <a:close/>
                    <a:moveTo>
                      <a:pt x="4049" y="2833"/>
                    </a:moveTo>
                    <a:cubicBezTo>
                      <a:pt x="4064" y="2833"/>
                      <a:pt x="4080" y="2849"/>
                      <a:pt x="4095" y="2849"/>
                    </a:cubicBezTo>
                    <a:cubicBezTo>
                      <a:pt x="4095" y="2864"/>
                      <a:pt x="4111" y="2880"/>
                      <a:pt x="4111" y="2880"/>
                    </a:cubicBezTo>
                    <a:cubicBezTo>
                      <a:pt x="4111" y="2911"/>
                      <a:pt x="4111" y="2927"/>
                      <a:pt x="4095" y="2942"/>
                    </a:cubicBezTo>
                    <a:cubicBezTo>
                      <a:pt x="4080" y="2911"/>
                      <a:pt x="4064" y="2895"/>
                      <a:pt x="4049" y="2864"/>
                    </a:cubicBezTo>
                    <a:cubicBezTo>
                      <a:pt x="4049" y="2864"/>
                      <a:pt x="4049" y="2849"/>
                      <a:pt x="4049" y="2833"/>
                    </a:cubicBezTo>
                    <a:close/>
                    <a:moveTo>
                      <a:pt x="4488" y="2747"/>
                    </a:moveTo>
                    <a:cubicBezTo>
                      <a:pt x="4531" y="2807"/>
                      <a:pt x="4546" y="2866"/>
                      <a:pt x="4576" y="2911"/>
                    </a:cubicBezTo>
                    <a:cubicBezTo>
                      <a:pt x="4560" y="2911"/>
                      <a:pt x="4560" y="2927"/>
                      <a:pt x="4545" y="2942"/>
                    </a:cubicBezTo>
                    <a:cubicBezTo>
                      <a:pt x="4514" y="2895"/>
                      <a:pt x="4498" y="2833"/>
                      <a:pt x="4467" y="2771"/>
                    </a:cubicBezTo>
                    <a:cubicBezTo>
                      <a:pt x="4481" y="2771"/>
                      <a:pt x="4494" y="2760"/>
                      <a:pt x="4488" y="2747"/>
                    </a:cubicBezTo>
                    <a:close/>
                    <a:moveTo>
                      <a:pt x="3258" y="2927"/>
                    </a:moveTo>
                    <a:cubicBezTo>
                      <a:pt x="3258" y="2942"/>
                      <a:pt x="3258" y="2942"/>
                      <a:pt x="3258" y="2942"/>
                    </a:cubicBezTo>
                    <a:lnTo>
                      <a:pt x="3242" y="2942"/>
                    </a:lnTo>
                    <a:cubicBezTo>
                      <a:pt x="3242" y="2942"/>
                      <a:pt x="3242" y="2958"/>
                      <a:pt x="3242" y="2958"/>
                    </a:cubicBezTo>
                    <a:cubicBezTo>
                      <a:pt x="3242" y="2963"/>
                      <a:pt x="3240" y="2964"/>
                      <a:pt x="3238" y="2964"/>
                    </a:cubicBezTo>
                    <a:cubicBezTo>
                      <a:pt x="3232" y="2964"/>
                      <a:pt x="3221" y="2958"/>
                      <a:pt x="3211" y="2958"/>
                    </a:cubicBezTo>
                    <a:cubicBezTo>
                      <a:pt x="3211" y="2942"/>
                      <a:pt x="3227" y="2942"/>
                      <a:pt x="3242" y="2942"/>
                    </a:cubicBezTo>
                    <a:cubicBezTo>
                      <a:pt x="3242" y="2927"/>
                      <a:pt x="3258" y="2927"/>
                      <a:pt x="3258" y="2927"/>
                    </a:cubicBezTo>
                    <a:close/>
                    <a:moveTo>
                      <a:pt x="652" y="2958"/>
                    </a:moveTo>
                    <a:cubicBezTo>
                      <a:pt x="652" y="2968"/>
                      <a:pt x="666" y="2992"/>
                      <a:pt x="679" y="3015"/>
                    </a:cubicBezTo>
                    <a:lnTo>
                      <a:pt x="679" y="3015"/>
                    </a:lnTo>
                    <a:cubicBezTo>
                      <a:pt x="676" y="3008"/>
                      <a:pt x="673" y="2999"/>
                      <a:pt x="668" y="2989"/>
                    </a:cubicBezTo>
                    <a:lnTo>
                      <a:pt x="652" y="2958"/>
                    </a:lnTo>
                    <a:close/>
                    <a:moveTo>
                      <a:pt x="4483" y="2895"/>
                    </a:moveTo>
                    <a:cubicBezTo>
                      <a:pt x="4498" y="2927"/>
                      <a:pt x="4514" y="2958"/>
                      <a:pt x="4529" y="2973"/>
                    </a:cubicBezTo>
                    <a:cubicBezTo>
                      <a:pt x="4507" y="2995"/>
                      <a:pt x="4493" y="3017"/>
                      <a:pt x="4481" y="3017"/>
                    </a:cubicBezTo>
                    <a:cubicBezTo>
                      <a:pt x="4476" y="3017"/>
                      <a:pt x="4472" y="3013"/>
                      <a:pt x="4467" y="3004"/>
                    </a:cubicBezTo>
                    <a:lnTo>
                      <a:pt x="4483" y="2927"/>
                    </a:lnTo>
                    <a:cubicBezTo>
                      <a:pt x="4483" y="2927"/>
                      <a:pt x="4483" y="2927"/>
                      <a:pt x="4483" y="2911"/>
                    </a:cubicBezTo>
                    <a:lnTo>
                      <a:pt x="4483" y="2895"/>
                    </a:lnTo>
                    <a:close/>
                    <a:moveTo>
                      <a:pt x="679" y="3015"/>
                    </a:moveTo>
                    <a:cubicBezTo>
                      <a:pt x="685" y="3030"/>
                      <a:pt x="688" y="3040"/>
                      <a:pt x="699" y="3051"/>
                    </a:cubicBezTo>
                    <a:cubicBezTo>
                      <a:pt x="693" y="3040"/>
                      <a:pt x="686" y="3028"/>
                      <a:pt x="679" y="3015"/>
                    </a:cubicBezTo>
                    <a:close/>
                    <a:moveTo>
                      <a:pt x="4204" y="3035"/>
                    </a:moveTo>
                    <a:cubicBezTo>
                      <a:pt x="4204" y="3035"/>
                      <a:pt x="4204" y="3051"/>
                      <a:pt x="4219" y="3066"/>
                    </a:cubicBezTo>
                    <a:cubicBezTo>
                      <a:pt x="4204" y="3051"/>
                      <a:pt x="4204" y="3051"/>
                      <a:pt x="4204" y="3051"/>
                    </a:cubicBezTo>
                    <a:cubicBezTo>
                      <a:pt x="4204" y="3051"/>
                      <a:pt x="4204" y="3035"/>
                      <a:pt x="4204" y="3035"/>
                    </a:cubicBezTo>
                    <a:close/>
                    <a:moveTo>
                      <a:pt x="4188" y="2663"/>
                    </a:moveTo>
                    <a:cubicBezTo>
                      <a:pt x="4204" y="2694"/>
                      <a:pt x="4219" y="2725"/>
                      <a:pt x="4235" y="2756"/>
                    </a:cubicBezTo>
                    <a:cubicBezTo>
                      <a:pt x="4235" y="2771"/>
                      <a:pt x="4235" y="2771"/>
                      <a:pt x="4235" y="2771"/>
                    </a:cubicBezTo>
                    <a:cubicBezTo>
                      <a:pt x="4204" y="2787"/>
                      <a:pt x="4173" y="2802"/>
                      <a:pt x="4157" y="2833"/>
                    </a:cubicBezTo>
                    <a:cubicBezTo>
                      <a:pt x="4157" y="2833"/>
                      <a:pt x="4157" y="2833"/>
                      <a:pt x="4157" y="2849"/>
                    </a:cubicBezTo>
                    <a:cubicBezTo>
                      <a:pt x="4157" y="2864"/>
                      <a:pt x="4173" y="2895"/>
                      <a:pt x="4188" y="2927"/>
                    </a:cubicBezTo>
                    <a:cubicBezTo>
                      <a:pt x="4188" y="2942"/>
                      <a:pt x="4188" y="2958"/>
                      <a:pt x="4173" y="2973"/>
                    </a:cubicBezTo>
                    <a:cubicBezTo>
                      <a:pt x="4188" y="2958"/>
                      <a:pt x="4204" y="2958"/>
                      <a:pt x="4219" y="2958"/>
                    </a:cubicBezTo>
                    <a:cubicBezTo>
                      <a:pt x="4250" y="3004"/>
                      <a:pt x="4266" y="3035"/>
                      <a:pt x="4235" y="3066"/>
                    </a:cubicBezTo>
                    <a:lnTo>
                      <a:pt x="4204" y="3004"/>
                    </a:lnTo>
                    <a:cubicBezTo>
                      <a:pt x="4204" y="2973"/>
                      <a:pt x="4219" y="2958"/>
                      <a:pt x="4219" y="2958"/>
                    </a:cubicBezTo>
                    <a:lnTo>
                      <a:pt x="4219" y="2958"/>
                    </a:lnTo>
                    <a:cubicBezTo>
                      <a:pt x="4204" y="2973"/>
                      <a:pt x="4204" y="2989"/>
                      <a:pt x="4188" y="3004"/>
                    </a:cubicBezTo>
                    <a:cubicBezTo>
                      <a:pt x="4188" y="3004"/>
                      <a:pt x="4188" y="3020"/>
                      <a:pt x="4188" y="3020"/>
                    </a:cubicBezTo>
                    <a:cubicBezTo>
                      <a:pt x="4173" y="3004"/>
                      <a:pt x="4173" y="3004"/>
                      <a:pt x="4173" y="2989"/>
                    </a:cubicBezTo>
                    <a:lnTo>
                      <a:pt x="4173" y="2989"/>
                    </a:lnTo>
                    <a:cubicBezTo>
                      <a:pt x="4173" y="3004"/>
                      <a:pt x="4188" y="3004"/>
                      <a:pt x="4188" y="3004"/>
                    </a:cubicBezTo>
                    <a:lnTo>
                      <a:pt x="4173" y="2973"/>
                    </a:lnTo>
                    <a:lnTo>
                      <a:pt x="4126" y="2880"/>
                    </a:lnTo>
                    <a:cubicBezTo>
                      <a:pt x="4126" y="2880"/>
                      <a:pt x="4126" y="2864"/>
                      <a:pt x="4111" y="2864"/>
                    </a:cubicBezTo>
                    <a:lnTo>
                      <a:pt x="4126" y="2864"/>
                    </a:lnTo>
                    <a:cubicBezTo>
                      <a:pt x="4126" y="2849"/>
                      <a:pt x="4126" y="2849"/>
                      <a:pt x="4126" y="2849"/>
                    </a:cubicBezTo>
                    <a:cubicBezTo>
                      <a:pt x="4111" y="2833"/>
                      <a:pt x="4126" y="2818"/>
                      <a:pt x="4126" y="2787"/>
                    </a:cubicBezTo>
                    <a:lnTo>
                      <a:pt x="4126" y="2787"/>
                    </a:lnTo>
                    <a:cubicBezTo>
                      <a:pt x="4111" y="2802"/>
                      <a:pt x="4111" y="2818"/>
                      <a:pt x="4111" y="2849"/>
                    </a:cubicBezTo>
                    <a:cubicBezTo>
                      <a:pt x="4080" y="2802"/>
                      <a:pt x="4095" y="2787"/>
                      <a:pt x="4126" y="2787"/>
                    </a:cubicBezTo>
                    <a:cubicBezTo>
                      <a:pt x="4173" y="2771"/>
                      <a:pt x="4219" y="2771"/>
                      <a:pt x="4142" y="2709"/>
                    </a:cubicBezTo>
                    <a:cubicBezTo>
                      <a:pt x="4157" y="2694"/>
                      <a:pt x="4173" y="2678"/>
                      <a:pt x="4188" y="2663"/>
                    </a:cubicBezTo>
                    <a:close/>
                    <a:moveTo>
                      <a:pt x="3196" y="2958"/>
                    </a:moveTo>
                    <a:cubicBezTo>
                      <a:pt x="3227" y="3020"/>
                      <a:pt x="3258" y="3035"/>
                      <a:pt x="3304" y="3035"/>
                    </a:cubicBezTo>
                    <a:cubicBezTo>
                      <a:pt x="3304" y="3051"/>
                      <a:pt x="3304" y="3066"/>
                      <a:pt x="3304" y="3066"/>
                    </a:cubicBezTo>
                    <a:cubicBezTo>
                      <a:pt x="3273" y="3097"/>
                      <a:pt x="3227" y="3113"/>
                      <a:pt x="3196" y="3128"/>
                    </a:cubicBezTo>
                    <a:cubicBezTo>
                      <a:pt x="3180" y="3097"/>
                      <a:pt x="3149" y="3051"/>
                      <a:pt x="3134" y="3020"/>
                    </a:cubicBezTo>
                    <a:cubicBezTo>
                      <a:pt x="3149" y="3004"/>
                      <a:pt x="3165" y="2973"/>
                      <a:pt x="3196" y="2958"/>
                    </a:cubicBezTo>
                    <a:close/>
                    <a:moveTo>
                      <a:pt x="2963" y="3237"/>
                    </a:moveTo>
                    <a:cubicBezTo>
                      <a:pt x="2978" y="3252"/>
                      <a:pt x="2978" y="3268"/>
                      <a:pt x="2994" y="3283"/>
                    </a:cubicBezTo>
                    <a:cubicBezTo>
                      <a:pt x="2885" y="3361"/>
                      <a:pt x="2854" y="3423"/>
                      <a:pt x="2870" y="3469"/>
                    </a:cubicBezTo>
                    <a:cubicBezTo>
                      <a:pt x="2854" y="3485"/>
                      <a:pt x="2839" y="3485"/>
                      <a:pt x="2823" y="3500"/>
                    </a:cubicBezTo>
                    <a:cubicBezTo>
                      <a:pt x="2823" y="3423"/>
                      <a:pt x="2823" y="3376"/>
                      <a:pt x="2839" y="3330"/>
                    </a:cubicBezTo>
                    <a:cubicBezTo>
                      <a:pt x="2870" y="3299"/>
                      <a:pt x="2916" y="3268"/>
                      <a:pt x="2963" y="3237"/>
                    </a:cubicBezTo>
                    <a:close/>
                    <a:moveTo>
                      <a:pt x="2529" y="3531"/>
                    </a:moveTo>
                    <a:cubicBezTo>
                      <a:pt x="2544" y="3547"/>
                      <a:pt x="2560" y="3547"/>
                      <a:pt x="2575" y="3547"/>
                    </a:cubicBezTo>
                    <a:lnTo>
                      <a:pt x="2498" y="3624"/>
                    </a:lnTo>
                    <a:cubicBezTo>
                      <a:pt x="2498" y="3609"/>
                      <a:pt x="2498" y="3609"/>
                      <a:pt x="2498" y="3593"/>
                    </a:cubicBezTo>
                    <a:cubicBezTo>
                      <a:pt x="2498" y="3578"/>
                      <a:pt x="2498" y="3562"/>
                      <a:pt x="2498" y="3562"/>
                    </a:cubicBezTo>
                    <a:cubicBezTo>
                      <a:pt x="2498" y="3547"/>
                      <a:pt x="2513" y="3547"/>
                      <a:pt x="2529" y="3531"/>
                    </a:cubicBezTo>
                    <a:close/>
                    <a:moveTo>
                      <a:pt x="2963" y="3609"/>
                    </a:moveTo>
                    <a:cubicBezTo>
                      <a:pt x="2963" y="3609"/>
                      <a:pt x="2963" y="3609"/>
                      <a:pt x="2963" y="3624"/>
                    </a:cubicBezTo>
                    <a:cubicBezTo>
                      <a:pt x="2947" y="3609"/>
                      <a:pt x="2963" y="3609"/>
                      <a:pt x="2947" y="3609"/>
                    </a:cubicBezTo>
                    <a:close/>
                    <a:moveTo>
                      <a:pt x="2374" y="3702"/>
                    </a:moveTo>
                    <a:cubicBezTo>
                      <a:pt x="2389" y="3718"/>
                      <a:pt x="2389" y="3718"/>
                      <a:pt x="2405" y="3718"/>
                    </a:cubicBezTo>
                    <a:lnTo>
                      <a:pt x="2358" y="3764"/>
                    </a:lnTo>
                    <a:cubicBezTo>
                      <a:pt x="2327" y="3764"/>
                      <a:pt x="2296" y="3764"/>
                      <a:pt x="2265" y="3749"/>
                    </a:cubicBezTo>
                    <a:cubicBezTo>
                      <a:pt x="2265" y="3749"/>
                      <a:pt x="2265" y="3749"/>
                      <a:pt x="2265" y="3733"/>
                    </a:cubicBezTo>
                    <a:cubicBezTo>
                      <a:pt x="2282" y="3737"/>
                      <a:pt x="2296" y="3739"/>
                      <a:pt x="2309" y="3739"/>
                    </a:cubicBezTo>
                    <a:cubicBezTo>
                      <a:pt x="2343" y="3739"/>
                      <a:pt x="2362" y="3725"/>
                      <a:pt x="2374" y="3702"/>
                    </a:cubicBezTo>
                    <a:close/>
                    <a:moveTo>
                      <a:pt x="947" y="3718"/>
                    </a:moveTo>
                    <a:cubicBezTo>
                      <a:pt x="947" y="3732"/>
                      <a:pt x="947" y="3747"/>
                      <a:pt x="947" y="3762"/>
                    </a:cubicBezTo>
                    <a:lnTo>
                      <a:pt x="947" y="3762"/>
                    </a:lnTo>
                    <a:cubicBezTo>
                      <a:pt x="943" y="3760"/>
                      <a:pt x="939" y="3756"/>
                      <a:pt x="931" y="3749"/>
                    </a:cubicBezTo>
                    <a:lnTo>
                      <a:pt x="931" y="3749"/>
                    </a:lnTo>
                    <a:lnTo>
                      <a:pt x="947" y="3842"/>
                    </a:lnTo>
                    <a:cubicBezTo>
                      <a:pt x="916" y="3811"/>
                      <a:pt x="854" y="3749"/>
                      <a:pt x="947" y="3718"/>
                    </a:cubicBezTo>
                    <a:close/>
                    <a:moveTo>
                      <a:pt x="2901" y="3609"/>
                    </a:moveTo>
                    <a:cubicBezTo>
                      <a:pt x="2914" y="3690"/>
                      <a:pt x="2916" y="3770"/>
                      <a:pt x="2977" y="3770"/>
                    </a:cubicBezTo>
                    <a:cubicBezTo>
                      <a:pt x="2986" y="3770"/>
                      <a:pt x="2997" y="3768"/>
                      <a:pt x="3009" y="3764"/>
                    </a:cubicBezTo>
                    <a:lnTo>
                      <a:pt x="3009" y="3764"/>
                    </a:lnTo>
                    <a:cubicBezTo>
                      <a:pt x="3000" y="3810"/>
                      <a:pt x="2980" y="3823"/>
                      <a:pt x="2956" y="3823"/>
                    </a:cubicBezTo>
                    <a:cubicBezTo>
                      <a:pt x="2939" y="3823"/>
                      <a:pt x="2920" y="3817"/>
                      <a:pt x="2901" y="3811"/>
                    </a:cubicBezTo>
                    <a:cubicBezTo>
                      <a:pt x="2901" y="3795"/>
                      <a:pt x="2901" y="3780"/>
                      <a:pt x="2901" y="3749"/>
                    </a:cubicBezTo>
                    <a:cubicBezTo>
                      <a:pt x="2885" y="3764"/>
                      <a:pt x="2885" y="3795"/>
                      <a:pt x="2885" y="3811"/>
                    </a:cubicBezTo>
                    <a:cubicBezTo>
                      <a:pt x="2854" y="3811"/>
                      <a:pt x="2839" y="3811"/>
                      <a:pt x="2839" y="3842"/>
                    </a:cubicBezTo>
                    <a:cubicBezTo>
                      <a:pt x="2823" y="3826"/>
                      <a:pt x="2823" y="3811"/>
                      <a:pt x="2808" y="3795"/>
                    </a:cubicBezTo>
                    <a:cubicBezTo>
                      <a:pt x="2823" y="3780"/>
                      <a:pt x="2823" y="3749"/>
                      <a:pt x="2823" y="3718"/>
                    </a:cubicBezTo>
                    <a:cubicBezTo>
                      <a:pt x="2839" y="3718"/>
                      <a:pt x="2870" y="3718"/>
                      <a:pt x="2870" y="3686"/>
                    </a:cubicBezTo>
                    <a:lnTo>
                      <a:pt x="2823" y="3686"/>
                    </a:lnTo>
                    <a:lnTo>
                      <a:pt x="2823" y="3671"/>
                    </a:lnTo>
                    <a:cubicBezTo>
                      <a:pt x="2839" y="3655"/>
                      <a:pt x="2854" y="3640"/>
                      <a:pt x="2870" y="3609"/>
                    </a:cubicBezTo>
                    <a:close/>
                    <a:moveTo>
                      <a:pt x="869" y="3857"/>
                    </a:moveTo>
                    <a:lnTo>
                      <a:pt x="869" y="3857"/>
                    </a:lnTo>
                    <a:cubicBezTo>
                      <a:pt x="916" y="3873"/>
                      <a:pt x="931" y="3873"/>
                      <a:pt x="947" y="3873"/>
                    </a:cubicBezTo>
                    <a:lnTo>
                      <a:pt x="931" y="3873"/>
                    </a:lnTo>
                    <a:cubicBezTo>
                      <a:pt x="922" y="3877"/>
                      <a:pt x="914" y="3879"/>
                      <a:pt x="908" y="3879"/>
                    </a:cubicBezTo>
                    <a:cubicBezTo>
                      <a:pt x="891" y="3879"/>
                      <a:pt x="880" y="3868"/>
                      <a:pt x="869" y="3857"/>
                    </a:cubicBezTo>
                    <a:close/>
                    <a:moveTo>
                      <a:pt x="2017" y="3811"/>
                    </a:moveTo>
                    <a:cubicBezTo>
                      <a:pt x="2032" y="3873"/>
                      <a:pt x="2032" y="3935"/>
                      <a:pt x="2017" y="3981"/>
                    </a:cubicBezTo>
                    <a:cubicBezTo>
                      <a:pt x="1986" y="3981"/>
                      <a:pt x="1955" y="3966"/>
                      <a:pt x="1924" y="3950"/>
                    </a:cubicBezTo>
                    <a:cubicBezTo>
                      <a:pt x="1939" y="3888"/>
                      <a:pt x="1955" y="3842"/>
                      <a:pt x="2017" y="3811"/>
                    </a:cubicBezTo>
                    <a:close/>
                    <a:moveTo>
                      <a:pt x="1924" y="4012"/>
                    </a:moveTo>
                    <a:cubicBezTo>
                      <a:pt x="1970" y="4074"/>
                      <a:pt x="1970" y="4105"/>
                      <a:pt x="1939" y="4121"/>
                    </a:cubicBezTo>
                    <a:lnTo>
                      <a:pt x="1924" y="4136"/>
                    </a:lnTo>
                    <a:cubicBezTo>
                      <a:pt x="1902" y="4147"/>
                      <a:pt x="1872" y="4158"/>
                      <a:pt x="1840" y="4158"/>
                    </a:cubicBezTo>
                    <a:cubicBezTo>
                      <a:pt x="1827" y="4158"/>
                      <a:pt x="1813" y="4156"/>
                      <a:pt x="1800" y="4152"/>
                    </a:cubicBezTo>
                    <a:lnTo>
                      <a:pt x="1769" y="4105"/>
                    </a:lnTo>
                    <a:cubicBezTo>
                      <a:pt x="1786" y="4093"/>
                      <a:pt x="1802" y="4088"/>
                      <a:pt x="1816" y="4088"/>
                    </a:cubicBezTo>
                    <a:cubicBezTo>
                      <a:pt x="1839" y="4088"/>
                      <a:pt x="1858" y="4102"/>
                      <a:pt x="1877" y="4121"/>
                    </a:cubicBezTo>
                    <a:cubicBezTo>
                      <a:pt x="1877" y="4105"/>
                      <a:pt x="1893" y="4090"/>
                      <a:pt x="1893" y="4074"/>
                    </a:cubicBezTo>
                    <a:cubicBezTo>
                      <a:pt x="1908" y="4059"/>
                      <a:pt x="1908" y="4043"/>
                      <a:pt x="1924" y="4012"/>
                    </a:cubicBezTo>
                    <a:close/>
                    <a:moveTo>
                      <a:pt x="1846" y="4214"/>
                    </a:moveTo>
                    <a:lnTo>
                      <a:pt x="1846" y="4245"/>
                    </a:lnTo>
                    <a:lnTo>
                      <a:pt x="1831" y="4229"/>
                    </a:lnTo>
                    <a:cubicBezTo>
                      <a:pt x="1831" y="4229"/>
                      <a:pt x="1831" y="4260"/>
                      <a:pt x="1831" y="4260"/>
                    </a:cubicBezTo>
                    <a:lnTo>
                      <a:pt x="1800" y="4369"/>
                    </a:lnTo>
                    <a:lnTo>
                      <a:pt x="1815" y="4369"/>
                    </a:lnTo>
                    <a:cubicBezTo>
                      <a:pt x="1784" y="4400"/>
                      <a:pt x="1769" y="4415"/>
                      <a:pt x="1738" y="4446"/>
                    </a:cubicBezTo>
                    <a:cubicBezTo>
                      <a:pt x="1722" y="4446"/>
                      <a:pt x="1707" y="4431"/>
                      <a:pt x="1691" y="4415"/>
                    </a:cubicBezTo>
                    <a:cubicBezTo>
                      <a:pt x="1676" y="4400"/>
                      <a:pt x="1660" y="4400"/>
                      <a:pt x="1645" y="4384"/>
                    </a:cubicBezTo>
                    <a:cubicBezTo>
                      <a:pt x="1660" y="4353"/>
                      <a:pt x="1691" y="4338"/>
                      <a:pt x="1707" y="4307"/>
                    </a:cubicBezTo>
                    <a:cubicBezTo>
                      <a:pt x="1753" y="4260"/>
                      <a:pt x="1784" y="4214"/>
                      <a:pt x="1784" y="4214"/>
                    </a:cubicBezTo>
                    <a:close/>
                    <a:moveTo>
                      <a:pt x="3490" y="4400"/>
                    </a:moveTo>
                    <a:cubicBezTo>
                      <a:pt x="3475" y="4431"/>
                      <a:pt x="3475" y="4446"/>
                      <a:pt x="3475" y="4462"/>
                    </a:cubicBezTo>
                    <a:cubicBezTo>
                      <a:pt x="3475" y="4462"/>
                      <a:pt x="3475" y="4446"/>
                      <a:pt x="3475" y="4446"/>
                    </a:cubicBezTo>
                    <a:lnTo>
                      <a:pt x="3459" y="4431"/>
                    </a:lnTo>
                    <a:cubicBezTo>
                      <a:pt x="3475" y="4415"/>
                      <a:pt x="3475" y="4415"/>
                      <a:pt x="3490" y="4400"/>
                    </a:cubicBezTo>
                    <a:close/>
                    <a:moveTo>
                      <a:pt x="4312" y="4508"/>
                    </a:moveTo>
                    <a:lnTo>
                      <a:pt x="4312" y="4524"/>
                    </a:lnTo>
                    <a:cubicBezTo>
                      <a:pt x="4297" y="4524"/>
                      <a:pt x="4266" y="4540"/>
                      <a:pt x="4250" y="4555"/>
                    </a:cubicBezTo>
                    <a:cubicBezTo>
                      <a:pt x="4250" y="4540"/>
                      <a:pt x="4250" y="4540"/>
                      <a:pt x="4250" y="4524"/>
                    </a:cubicBezTo>
                    <a:cubicBezTo>
                      <a:pt x="4281" y="4508"/>
                      <a:pt x="4297" y="4508"/>
                      <a:pt x="4312" y="4508"/>
                    </a:cubicBezTo>
                    <a:close/>
                    <a:moveTo>
                      <a:pt x="1350" y="4741"/>
                    </a:moveTo>
                    <a:lnTo>
                      <a:pt x="1350" y="4741"/>
                    </a:lnTo>
                    <a:cubicBezTo>
                      <a:pt x="1396" y="4772"/>
                      <a:pt x="1443" y="4803"/>
                      <a:pt x="1490" y="4834"/>
                    </a:cubicBezTo>
                    <a:lnTo>
                      <a:pt x="1443" y="4927"/>
                    </a:lnTo>
                    <a:cubicBezTo>
                      <a:pt x="1412" y="4865"/>
                      <a:pt x="1381" y="4803"/>
                      <a:pt x="1350" y="4741"/>
                    </a:cubicBezTo>
                    <a:close/>
                    <a:moveTo>
                      <a:pt x="1164" y="4757"/>
                    </a:moveTo>
                    <a:lnTo>
                      <a:pt x="1164" y="4757"/>
                    </a:lnTo>
                    <a:lnTo>
                      <a:pt x="1164" y="4757"/>
                    </a:lnTo>
                    <a:cubicBezTo>
                      <a:pt x="1195" y="4803"/>
                      <a:pt x="1210" y="4834"/>
                      <a:pt x="1241" y="4881"/>
                    </a:cubicBezTo>
                    <a:cubicBezTo>
                      <a:pt x="1241" y="4896"/>
                      <a:pt x="1257" y="4927"/>
                      <a:pt x="1257" y="4943"/>
                    </a:cubicBezTo>
                    <a:lnTo>
                      <a:pt x="1148" y="4772"/>
                    </a:lnTo>
                    <a:cubicBezTo>
                      <a:pt x="1164" y="4772"/>
                      <a:pt x="1164" y="4757"/>
                      <a:pt x="1164" y="4757"/>
                    </a:cubicBezTo>
                    <a:close/>
                    <a:moveTo>
                      <a:pt x="2451" y="4819"/>
                    </a:moveTo>
                    <a:lnTo>
                      <a:pt x="2451" y="4834"/>
                    </a:lnTo>
                    <a:lnTo>
                      <a:pt x="2482" y="4834"/>
                    </a:lnTo>
                    <a:cubicBezTo>
                      <a:pt x="2606" y="4912"/>
                      <a:pt x="2498" y="4927"/>
                      <a:pt x="2513" y="4958"/>
                    </a:cubicBezTo>
                    <a:cubicBezTo>
                      <a:pt x="2502" y="4964"/>
                      <a:pt x="2488" y="4968"/>
                      <a:pt x="2474" y="4968"/>
                    </a:cubicBezTo>
                    <a:cubicBezTo>
                      <a:pt x="2448" y="4968"/>
                      <a:pt x="2419" y="4957"/>
                      <a:pt x="2389" y="4927"/>
                    </a:cubicBezTo>
                    <a:cubicBezTo>
                      <a:pt x="2389" y="4912"/>
                      <a:pt x="2389" y="4896"/>
                      <a:pt x="2374" y="4881"/>
                    </a:cubicBezTo>
                    <a:cubicBezTo>
                      <a:pt x="2405" y="4850"/>
                      <a:pt x="2436" y="4834"/>
                      <a:pt x="2451" y="4819"/>
                    </a:cubicBezTo>
                    <a:close/>
                    <a:moveTo>
                      <a:pt x="2575" y="4989"/>
                    </a:move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579" y="4997"/>
                      <a:pt x="2577" y="4993"/>
                      <a:pt x="2575" y="4989"/>
                    </a:cubicBezTo>
                    <a:close/>
                    <a:moveTo>
                      <a:pt x="2250" y="4943"/>
                    </a:moveTo>
                    <a:cubicBezTo>
                      <a:pt x="2250" y="4974"/>
                      <a:pt x="2265" y="5020"/>
                      <a:pt x="2265" y="5051"/>
                    </a:cubicBezTo>
                    <a:cubicBezTo>
                      <a:pt x="2250" y="5005"/>
                      <a:pt x="2234" y="4974"/>
                      <a:pt x="2218" y="4943"/>
                    </a:cubicBezTo>
                    <a:close/>
                    <a:moveTo>
                      <a:pt x="2296" y="5082"/>
                    </a:moveTo>
                    <a:lnTo>
                      <a:pt x="2265" y="5113"/>
                    </a:lnTo>
                    <a:cubicBezTo>
                      <a:pt x="2265" y="5098"/>
                      <a:pt x="2265" y="5098"/>
                      <a:pt x="2265" y="5082"/>
                    </a:cubicBezTo>
                    <a:close/>
                    <a:moveTo>
                      <a:pt x="2613" y="4772"/>
                    </a:moveTo>
                    <a:cubicBezTo>
                      <a:pt x="2637" y="4772"/>
                      <a:pt x="2664" y="4789"/>
                      <a:pt x="2684" y="4819"/>
                    </a:cubicBezTo>
                    <a:cubicBezTo>
                      <a:pt x="2529" y="4850"/>
                      <a:pt x="2715" y="4974"/>
                      <a:pt x="2591" y="5020"/>
                    </a:cubicBez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624" y="5101"/>
                      <a:pt x="2451" y="5148"/>
                      <a:pt x="2436" y="5237"/>
                    </a:cubicBezTo>
                    <a:cubicBezTo>
                      <a:pt x="2296" y="5206"/>
                      <a:pt x="2343" y="5113"/>
                      <a:pt x="2374" y="5051"/>
                    </a:cubicBezTo>
                    <a:lnTo>
                      <a:pt x="2482" y="4989"/>
                    </a:lnTo>
                    <a:lnTo>
                      <a:pt x="2498" y="5051"/>
                    </a:lnTo>
                    <a:lnTo>
                      <a:pt x="2529" y="4974"/>
                    </a:lnTo>
                    <a:cubicBezTo>
                      <a:pt x="2529" y="4974"/>
                      <a:pt x="2529" y="4989"/>
                      <a:pt x="2529" y="4989"/>
                    </a:cubicBezTo>
                    <a:cubicBezTo>
                      <a:pt x="2606" y="4912"/>
                      <a:pt x="2560" y="4834"/>
                      <a:pt x="2575" y="4788"/>
                    </a:cubicBezTo>
                    <a:cubicBezTo>
                      <a:pt x="2586" y="4777"/>
                      <a:pt x="2599" y="4772"/>
                      <a:pt x="2613" y="4772"/>
                    </a:cubicBezTo>
                    <a:close/>
                    <a:moveTo>
                      <a:pt x="1908" y="5206"/>
                    </a:moveTo>
                    <a:cubicBezTo>
                      <a:pt x="1939" y="5222"/>
                      <a:pt x="1955" y="5253"/>
                      <a:pt x="1970" y="5284"/>
                    </a:cubicBezTo>
                    <a:lnTo>
                      <a:pt x="1970" y="5284"/>
                    </a:lnTo>
                    <a:cubicBezTo>
                      <a:pt x="1957" y="5258"/>
                      <a:pt x="1944" y="5232"/>
                      <a:pt x="1923" y="5206"/>
                    </a:cubicBezTo>
                    <a:close/>
                    <a:moveTo>
                      <a:pt x="3180" y="5144"/>
                    </a:moveTo>
                    <a:lnTo>
                      <a:pt x="3211" y="5191"/>
                    </a:lnTo>
                    <a:cubicBezTo>
                      <a:pt x="3227" y="5253"/>
                      <a:pt x="3180" y="5268"/>
                      <a:pt x="3149" y="5284"/>
                    </a:cubicBezTo>
                    <a:lnTo>
                      <a:pt x="3149" y="5284"/>
                    </a:lnTo>
                    <a:cubicBezTo>
                      <a:pt x="3149" y="5237"/>
                      <a:pt x="3165" y="5175"/>
                      <a:pt x="3180" y="5144"/>
                    </a:cubicBezTo>
                    <a:close/>
                    <a:moveTo>
                      <a:pt x="1660" y="5067"/>
                    </a:moveTo>
                    <a:lnTo>
                      <a:pt x="1660" y="5067"/>
                    </a:lnTo>
                    <a:cubicBezTo>
                      <a:pt x="1691" y="5098"/>
                      <a:pt x="1722" y="5129"/>
                      <a:pt x="1753" y="5144"/>
                    </a:cubicBezTo>
                    <a:cubicBezTo>
                      <a:pt x="1769" y="5191"/>
                      <a:pt x="1800" y="5237"/>
                      <a:pt x="1831" y="5284"/>
                    </a:cubicBezTo>
                    <a:cubicBezTo>
                      <a:pt x="1815" y="5299"/>
                      <a:pt x="1800" y="5299"/>
                      <a:pt x="1800" y="5299"/>
                    </a:cubicBezTo>
                    <a:cubicBezTo>
                      <a:pt x="1769" y="5299"/>
                      <a:pt x="1753" y="5315"/>
                      <a:pt x="1722" y="5315"/>
                    </a:cubicBezTo>
                    <a:lnTo>
                      <a:pt x="1738" y="5331"/>
                    </a:lnTo>
                    <a:lnTo>
                      <a:pt x="1784" y="5315"/>
                    </a:lnTo>
                    <a:lnTo>
                      <a:pt x="1784" y="5315"/>
                    </a:lnTo>
                    <a:cubicBezTo>
                      <a:pt x="1769" y="5345"/>
                      <a:pt x="1926" y="5417"/>
                      <a:pt x="1801" y="5478"/>
                    </a:cubicBezTo>
                    <a:lnTo>
                      <a:pt x="1801" y="5478"/>
                    </a:lnTo>
                    <a:cubicBezTo>
                      <a:pt x="1811" y="5472"/>
                      <a:pt x="1821" y="5464"/>
                      <a:pt x="1831" y="5455"/>
                    </a:cubicBezTo>
                    <a:lnTo>
                      <a:pt x="1738" y="5331"/>
                    </a:lnTo>
                    <a:lnTo>
                      <a:pt x="1598" y="5377"/>
                    </a:lnTo>
                    <a:cubicBezTo>
                      <a:pt x="1614" y="5408"/>
                      <a:pt x="1629" y="5424"/>
                      <a:pt x="1660" y="5455"/>
                    </a:cubicBezTo>
                    <a:cubicBezTo>
                      <a:pt x="1638" y="5468"/>
                      <a:pt x="1622" y="5473"/>
                      <a:pt x="1611" y="5473"/>
                    </a:cubicBezTo>
                    <a:cubicBezTo>
                      <a:pt x="1581" y="5473"/>
                      <a:pt x="1578" y="5437"/>
                      <a:pt x="1567" y="5393"/>
                    </a:cubicBezTo>
                    <a:lnTo>
                      <a:pt x="1598" y="5377"/>
                    </a:lnTo>
                    <a:cubicBezTo>
                      <a:pt x="1583" y="5362"/>
                      <a:pt x="1567" y="5331"/>
                      <a:pt x="1552" y="5315"/>
                    </a:cubicBezTo>
                    <a:cubicBezTo>
                      <a:pt x="1536" y="5299"/>
                      <a:pt x="1536" y="5299"/>
                      <a:pt x="1521" y="5284"/>
                    </a:cubicBezTo>
                    <a:lnTo>
                      <a:pt x="1490" y="5284"/>
                    </a:lnTo>
                    <a:cubicBezTo>
                      <a:pt x="1508" y="5238"/>
                      <a:pt x="1532" y="5225"/>
                      <a:pt x="1558" y="5225"/>
                    </a:cubicBezTo>
                    <a:cubicBezTo>
                      <a:pt x="1576" y="5225"/>
                      <a:pt x="1595" y="5231"/>
                      <a:pt x="1614" y="5237"/>
                    </a:cubicBezTo>
                    <a:cubicBezTo>
                      <a:pt x="1614" y="5191"/>
                      <a:pt x="1707" y="5129"/>
                      <a:pt x="1660" y="5067"/>
                    </a:cubicBezTo>
                    <a:close/>
                    <a:moveTo>
                      <a:pt x="2250" y="5563"/>
                    </a:moveTo>
                    <a:cubicBezTo>
                      <a:pt x="2253" y="5566"/>
                      <a:pt x="2257" y="5568"/>
                      <a:pt x="2260" y="5571"/>
                    </a:cubicBezTo>
                    <a:lnTo>
                      <a:pt x="2260" y="5571"/>
                    </a:lnTo>
                    <a:cubicBezTo>
                      <a:pt x="2257" y="5568"/>
                      <a:pt x="2253" y="5565"/>
                      <a:pt x="2250" y="5563"/>
                    </a:cubicBezTo>
                    <a:close/>
                    <a:moveTo>
                      <a:pt x="1986" y="5222"/>
                    </a:moveTo>
                    <a:cubicBezTo>
                      <a:pt x="1986" y="5222"/>
                      <a:pt x="1970" y="5253"/>
                      <a:pt x="1970" y="5284"/>
                    </a:cubicBezTo>
                    <a:cubicBezTo>
                      <a:pt x="1970" y="5299"/>
                      <a:pt x="1970" y="5331"/>
                      <a:pt x="1970" y="5346"/>
                    </a:cubicBezTo>
                    <a:cubicBezTo>
                      <a:pt x="2017" y="5439"/>
                      <a:pt x="2079" y="5532"/>
                      <a:pt x="2125" y="5610"/>
                    </a:cubicBezTo>
                    <a:cubicBezTo>
                      <a:pt x="2125" y="5579"/>
                      <a:pt x="2187" y="5610"/>
                      <a:pt x="2094" y="5548"/>
                    </a:cubicBezTo>
                    <a:cubicBezTo>
                      <a:pt x="2094" y="5525"/>
                      <a:pt x="2103" y="5511"/>
                      <a:pt x="2113" y="5511"/>
                    </a:cubicBezTo>
                    <a:cubicBezTo>
                      <a:pt x="2117" y="5511"/>
                      <a:pt x="2121" y="5512"/>
                      <a:pt x="2125" y="5517"/>
                    </a:cubicBezTo>
                    <a:cubicBezTo>
                      <a:pt x="2125" y="5517"/>
                      <a:pt x="2125" y="5517"/>
                      <a:pt x="2125" y="5517"/>
                    </a:cubicBezTo>
                    <a:lnTo>
                      <a:pt x="2125" y="5517"/>
                    </a:lnTo>
                    <a:cubicBezTo>
                      <a:pt x="2154" y="5526"/>
                      <a:pt x="2188" y="5565"/>
                      <a:pt x="2207" y="5565"/>
                    </a:cubicBezTo>
                    <a:cubicBezTo>
                      <a:pt x="2219" y="5565"/>
                      <a:pt x="2225" y="5549"/>
                      <a:pt x="2218" y="5501"/>
                    </a:cubicBezTo>
                    <a:lnTo>
                      <a:pt x="2141" y="5486"/>
                    </a:lnTo>
                    <a:cubicBezTo>
                      <a:pt x="2110" y="5393"/>
                      <a:pt x="2203" y="5393"/>
                      <a:pt x="2172" y="5299"/>
                    </a:cubicBezTo>
                    <a:cubicBezTo>
                      <a:pt x="2145" y="5259"/>
                      <a:pt x="2129" y="5245"/>
                      <a:pt x="2117" y="5245"/>
                    </a:cubicBezTo>
                    <a:cubicBezTo>
                      <a:pt x="2088" y="5245"/>
                      <a:pt x="2088" y="5335"/>
                      <a:pt x="2032" y="5346"/>
                    </a:cubicBezTo>
                    <a:lnTo>
                      <a:pt x="1986" y="5222"/>
                    </a:lnTo>
                    <a:close/>
                    <a:moveTo>
                      <a:pt x="2125" y="5517"/>
                    </a:moveTo>
                    <a:cubicBezTo>
                      <a:pt x="2156" y="5548"/>
                      <a:pt x="2172" y="5594"/>
                      <a:pt x="2203" y="5641"/>
                    </a:cubicBezTo>
                    <a:cubicBezTo>
                      <a:pt x="2187" y="5594"/>
                      <a:pt x="2156" y="5548"/>
                      <a:pt x="2125" y="5517"/>
                    </a:cubicBezTo>
                    <a:close/>
                    <a:moveTo>
                      <a:pt x="978" y="4834"/>
                    </a:moveTo>
                    <a:lnTo>
                      <a:pt x="1428" y="5625"/>
                    </a:lnTo>
                    <a:cubicBezTo>
                      <a:pt x="1459" y="5625"/>
                      <a:pt x="1490" y="5625"/>
                      <a:pt x="1536" y="5610"/>
                    </a:cubicBezTo>
                    <a:lnTo>
                      <a:pt x="1536" y="5610"/>
                    </a:lnTo>
                    <a:cubicBezTo>
                      <a:pt x="1521" y="5641"/>
                      <a:pt x="1474" y="5672"/>
                      <a:pt x="1443" y="5687"/>
                    </a:cubicBezTo>
                    <a:lnTo>
                      <a:pt x="962" y="4834"/>
                    </a:lnTo>
                    <a:close/>
                    <a:moveTo>
                      <a:pt x="2901" y="5579"/>
                    </a:moveTo>
                    <a:lnTo>
                      <a:pt x="2932" y="5641"/>
                    </a:lnTo>
                    <a:lnTo>
                      <a:pt x="2947" y="5641"/>
                    </a:lnTo>
                    <a:cubicBezTo>
                      <a:pt x="2932" y="5656"/>
                      <a:pt x="2932" y="5687"/>
                      <a:pt x="2916" y="5687"/>
                    </a:cubicBezTo>
                    <a:cubicBezTo>
                      <a:pt x="2885" y="5641"/>
                      <a:pt x="2901" y="5610"/>
                      <a:pt x="2901" y="5579"/>
                    </a:cubicBezTo>
                    <a:close/>
                    <a:moveTo>
                      <a:pt x="2231" y="5633"/>
                    </a:moveTo>
                    <a:cubicBezTo>
                      <a:pt x="2221" y="5633"/>
                      <a:pt x="2212" y="5636"/>
                      <a:pt x="2203" y="5641"/>
                    </a:cubicBezTo>
                    <a:cubicBezTo>
                      <a:pt x="2187" y="5641"/>
                      <a:pt x="2172" y="5656"/>
                      <a:pt x="2156" y="5656"/>
                    </a:cubicBezTo>
                    <a:cubicBezTo>
                      <a:pt x="2172" y="5672"/>
                      <a:pt x="2172" y="5687"/>
                      <a:pt x="2187" y="5703"/>
                    </a:cubicBezTo>
                    <a:cubicBezTo>
                      <a:pt x="2203" y="5703"/>
                      <a:pt x="2234" y="5718"/>
                      <a:pt x="2265" y="5734"/>
                    </a:cubicBezTo>
                    <a:cubicBezTo>
                      <a:pt x="2265" y="5734"/>
                      <a:pt x="2265" y="5734"/>
                      <a:pt x="2265" y="5734"/>
                    </a:cubicBezTo>
                    <a:lnTo>
                      <a:pt x="2265" y="5734"/>
                    </a:lnTo>
                    <a:cubicBezTo>
                      <a:pt x="2284" y="5740"/>
                      <a:pt x="2301" y="5744"/>
                      <a:pt x="2313" y="5744"/>
                    </a:cubicBezTo>
                    <a:cubicBezTo>
                      <a:pt x="2329" y="5744"/>
                      <a:pt x="2336" y="5736"/>
                      <a:pt x="2327" y="5718"/>
                    </a:cubicBezTo>
                    <a:cubicBezTo>
                      <a:pt x="2283" y="5652"/>
                      <a:pt x="2255" y="5633"/>
                      <a:pt x="2231" y="5633"/>
                    </a:cubicBezTo>
                    <a:close/>
                    <a:moveTo>
                      <a:pt x="2436" y="5827"/>
                    </a:moveTo>
                    <a:cubicBezTo>
                      <a:pt x="2436" y="5827"/>
                      <a:pt x="2451" y="5827"/>
                      <a:pt x="2467" y="5842"/>
                    </a:cubicBezTo>
                    <a:cubicBezTo>
                      <a:pt x="2482" y="5842"/>
                      <a:pt x="2498" y="5858"/>
                      <a:pt x="2513" y="5858"/>
                    </a:cubicBezTo>
                    <a:cubicBezTo>
                      <a:pt x="2507" y="5861"/>
                      <a:pt x="2501" y="5862"/>
                      <a:pt x="2494" y="5862"/>
                    </a:cubicBezTo>
                    <a:cubicBezTo>
                      <a:pt x="2466" y="5862"/>
                      <a:pt x="2436" y="5839"/>
                      <a:pt x="2436" y="5827"/>
                    </a:cubicBezTo>
                    <a:close/>
                    <a:moveTo>
                      <a:pt x="4419" y="1"/>
                    </a:moveTo>
                    <a:cubicBezTo>
                      <a:pt x="4395" y="1"/>
                      <a:pt x="4369" y="4"/>
                      <a:pt x="4343" y="11"/>
                    </a:cubicBezTo>
                    <a:lnTo>
                      <a:pt x="4421" y="181"/>
                    </a:lnTo>
                    <a:cubicBezTo>
                      <a:pt x="4328" y="197"/>
                      <a:pt x="4142" y="243"/>
                      <a:pt x="4049" y="259"/>
                    </a:cubicBezTo>
                    <a:cubicBezTo>
                      <a:pt x="4018" y="212"/>
                      <a:pt x="3754" y="135"/>
                      <a:pt x="3940" y="57"/>
                    </a:cubicBezTo>
                    <a:cubicBezTo>
                      <a:pt x="3925" y="56"/>
                      <a:pt x="3911" y="56"/>
                      <a:pt x="3897" y="56"/>
                    </a:cubicBezTo>
                    <a:cubicBezTo>
                      <a:pt x="3530" y="56"/>
                      <a:pt x="3633" y="447"/>
                      <a:pt x="3289" y="492"/>
                    </a:cubicBezTo>
                    <a:cubicBezTo>
                      <a:pt x="3459" y="492"/>
                      <a:pt x="3475" y="476"/>
                      <a:pt x="3614" y="445"/>
                    </a:cubicBezTo>
                    <a:lnTo>
                      <a:pt x="3614" y="445"/>
                    </a:lnTo>
                    <a:cubicBezTo>
                      <a:pt x="3490" y="569"/>
                      <a:pt x="3599" y="523"/>
                      <a:pt x="3614" y="631"/>
                    </a:cubicBezTo>
                    <a:cubicBezTo>
                      <a:pt x="3587" y="608"/>
                      <a:pt x="3552" y="601"/>
                      <a:pt x="3517" y="601"/>
                    </a:cubicBezTo>
                    <a:cubicBezTo>
                      <a:pt x="3469" y="601"/>
                      <a:pt x="3420" y="614"/>
                      <a:pt x="3392" y="614"/>
                    </a:cubicBezTo>
                    <a:cubicBezTo>
                      <a:pt x="3361" y="614"/>
                      <a:pt x="3357" y="597"/>
                      <a:pt x="3413" y="523"/>
                    </a:cubicBezTo>
                    <a:lnTo>
                      <a:pt x="3413" y="523"/>
                    </a:lnTo>
                    <a:cubicBezTo>
                      <a:pt x="3304" y="554"/>
                      <a:pt x="3087" y="600"/>
                      <a:pt x="3072" y="678"/>
                    </a:cubicBezTo>
                    <a:lnTo>
                      <a:pt x="3165" y="709"/>
                    </a:lnTo>
                    <a:cubicBezTo>
                      <a:pt x="3025" y="755"/>
                      <a:pt x="2916" y="895"/>
                      <a:pt x="2916" y="1019"/>
                    </a:cubicBezTo>
                    <a:cubicBezTo>
                      <a:pt x="3072" y="941"/>
                      <a:pt x="2994" y="755"/>
                      <a:pt x="3227" y="693"/>
                    </a:cubicBezTo>
                    <a:lnTo>
                      <a:pt x="3227" y="693"/>
                    </a:lnTo>
                    <a:cubicBezTo>
                      <a:pt x="3506" y="740"/>
                      <a:pt x="3196" y="833"/>
                      <a:pt x="3413" y="941"/>
                    </a:cubicBezTo>
                    <a:cubicBezTo>
                      <a:pt x="3413" y="941"/>
                      <a:pt x="3444" y="895"/>
                      <a:pt x="3490" y="848"/>
                    </a:cubicBezTo>
                    <a:cubicBezTo>
                      <a:pt x="3521" y="817"/>
                      <a:pt x="3552" y="771"/>
                      <a:pt x="3552" y="771"/>
                    </a:cubicBezTo>
                    <a:lnTo>
                      <a:pt x="3552" y="771"/>
                    </a:lnTo>
                    <a:lnTo>
                      <a:pt x="3475" y="786"/>
                    </a:lnTo>
                    <a:cubicBezTo>
                      <a:pt x="3459" y="616"/>
                      <a:pt x="3769" y="724"/>
                      <a:pt x="3707" y="538"/>
                    </a:cubicBezTo>
                    <a:lnTo>
                      <a:pt x="3707" y="538"/>
                    </a:lnTo>
                    <a:cubicBezTo>
                      <a:pt x="3940" y="647"/>
                      <a:pt x="4002" y="538"/>
                      <a:pt x="4266" y="678"/>
                    </a:cubicBezTo>
                    <a:cubicBezTo>
                      <a:pt x="4343" y="600"/>
                      <a:pt x="4235" y="600"/>
                      <a:pt x="4157" y="600"/>
                    </a:cubicBezTo>
                    <a:cubicBezTo>
                      <a:pt x="4265" y="600"/>
                      <a:pt x="4290" y="489"/>
                      <a:pt x="4389" y="489"/>
                    </a:cubicBezTo>
                    <a:cubicBezTo>
                      <a:pt x="4418" y="489"/>
                      <a:pt x="4453" y="498"/>
                      <a:pt x="4498" y="523"/>
                    </a:cubicBezTo>
                    <a:lnTo>
                      <a:pt x="5863" y="2368"/>
                    </a:lnTo>
                    <a:cubicBezTo>
                      <a:pt x="5838" y="2411"/>
                      <a:pt x="5850" y="2435"/>
                      <a:pt x="5876" y="2435"/>
                    </a:cubicBezTo>
                    <a:cubicBezTo>
                      <a:pt x="5897" y="2435"/>
                      <a:pt x="5928" y="2419"/>
                      <a:pt x="5956" y="2384"/>
                    </a:cubicBezTo>
                    <a:lnTo>
                      <a:pt x="4498" y="429"/>
                    </a:lnTo>
                    <a:cubicBezTo>
                      <a:pt x="4467" y="398"/>
                      <a:pt x="4421" y="383"/>
                      <a:pt x="4359" y="383"/>
                    </a:cubicBezTo>
                    <a:lnTo>
                      <a:pt x="4498" y="383"/>
                    </a:lnTo>
                    <a:lnTo>
                      <a:pt x="6003" y="2399"/>
                    </a:lnTo>
                    <a:cubicBezTo>
                      <a:pt x="5972" y="2523"/>
                      <a:pt x="5941" y="2663"/>
                      <a:pt x="5863" y="2771"/>
                    </a:cubicBezTo>
                    <a:cubicBezTo>
                      <a:pt x="5863" y="2771"/>
                      <a:pt x="5910" y="2740"/>
                      <a:pt x="5956" y="2709"/>
                    </a:cubicBezTo>
                    <a:cubicBezTo>
                      <a:pt x="6018" y="2663"/>
                      <a:pt x="6065" y="2632"/>
                      <a:pt x="6065" y="2632"/>
                    </a:cubicBezTo>
                    <a:lnTo>
                      <a:pt x="6065" y="2632"/>
                    </a:lnTo>
                    <a:cubicBezTo>
                      <a:pt x="6065" y="2632"/>
                      <a:pt x="6049" y="2678"/>
                      <a:pt x="6018" y="2725"/>
                    </a:cubicBezTo>
                    <a:cubicBezTo>
                      <a:pt x="6003" y="2787"/>
                      <a:pt x="5987" y="2833"/>
                      <a:pt x="5987" y="2833"/>
                    </a:cubicBezTo>
                    <a:cubicBezTo>
                      <a:pt x="5987" y="2833"/>
                      <a:pt x="6098" y="2709"/>
                      <a:pt x="6110" y="2682"/>
                    </a:cubicBezTo>
                    <a:lnTo>
                      <a:pt x="6110" y="2682"/>
                    </a:lnTo>
                    <a:cubicBezTo>
                      <a:pt x="6033" y="2944"/>
                      <a:pt x="5925" y="3144"/>
                      <a:pt x="5786" y="3299"/>
                    </a:cubicBezTo>
                    <a:cubicBezTo>
                      <a:pt x="5801" y="3237"/>
                      <a:pt x="5832" y="3175"/>
                      <a:pt x="5848" y="3128"/>
                    </a:cubicBezTo>
                    <a:lnTo>
                      <a:pt x="5708" y="2864"/>
                    </a:lnTo>
                    <a:cubicBezTo>
                      <a:pt x="5724" y="2818"/>
                      <a:pt x="5739" y="2756"/>
                      <a:pt x="5739" y="2709"/>
                    </a:cubicBezTo>
                    <a:cubicBezTo>
                      <a:pt x="5755" y="2632"/>
                      <a:pt x="5739" y="2554"/>
                      <a:pt x="5708" y="2477"/>
                    </a:cubicBezTo>
                    <a:cubicBezTo>
                      <a:pt x="5646" y="2523"/>
                      <a:pt x="5693" y="2663"/>
                      <a:pt x="5646" y="2740"/>
                    </a:cubicBezTo>
                    <a:lnTo>
                      <a:pt x="5444" y="2322"/>
                    </a:lnTo>
                    <a:cubicBezTo>
                      <a:pt x="5444" y="2322"/>
                      <a:pt x="5444" y="2306"/>
                      <a:pt x="5444" y="2291"/>
                    </a:cubicBezTo>
                    <a:cubicBezTo>
                      <a:pt x="5444" y="2275"/>
                      <a:pt x="5460" y="2260"/>
                      <a:pt x="5476" y="2260"/>
                    </a:cubicBezTo>
                    <a:lnTo>
                      <a:pt x="5243" y="1965"/>
                    </a:lnTo>
                    <a:lnTo>
                      <a:pt x="5134" y="1748"/>
                    </a:lnTo>
                    <a:lnTo>
                      <a:pt x="5538" y="2275"/>
                    </a:lnTo>
                    <a:cubicBezTo>
                      <a:pt x="5538" y="2291"/>
                      <a:pt x="5553" y="2306"/>
                      <a:pt x="5553" y="2306"/>
                    </a:cubicBezTo>
                    <a:lnTo>
                      <a:pt x="5569" y="2291"/>
                    </a:lnTo>
                    <a:lnTo>
                      <a:pt x="5057" y="1593"/>
                    </a:lnTo>
                    <a:lnTo>
                      <a:pt x="4483" y="817"/>
                    </a:lnTo>
                    <a:cubicBezTo>
                      <a:pt x="4439" y="799"/>
                      <a:pt x="4397" y="792"/>
                      <a:pt x="4357" y="792"/>
                    </a:cubicBezTo>
                    <a:cubicBezTo>
                      <a:pt x="4258" y="792"/>
                      <a:pt x="4173" y="839"/>
                      <a:pt x="4095" y="895"/>
                    </a:cubicBezTo>
                    <a:cubicBezTo>
                      <a:pt x="4010" y="966"/>
                      <a:pt x="3925" y="1036"/>
                      <a:pt x="3805" y="1036"/>
                    </a:cubicBezTo>
                    <a:cubicBezTo>
                      <a:pt x="3793" y="1036"/>
                      <a:pt x="3782" y="1036"/>
                      <a:pt x="3769" y="1034"/>
                    </a:cubicBezTo>
                    <a:cubicBezTo>
                      <a:pt x="3754" y="926"/>
                      <a:pt x="3552" y="941"/>
                      <a:pt x="3599" y="879"/>
                    </a:cubicBezTo>
                    <a:lnTo>
                      <a:pt x="3599" y="879"/>
                    </a:lnTo>
                    <a:cubicBezTo>
                      <a:pt x="3459" y="895"/>
                      <a:pt x="3413" y="1034"/>
                      <a:pt x="3351" y="1127"/>
                    </a:cubicBezTo>
                    <a:cubicBezTo>
                      <a:pt x="3336" y="1103"/>
                      <a:pt x="3310" y="1097"/>
                      <a:pt x="3283" y="1097"/>
                    </a:cubicBezTo>
                    <a:cubicBezTo>
                      <a:pt x="3258" y="1097"/>
                      <a:pt x="3232" y="1102"/>
                      <a:pt x="3212" y="1102"/>
                    </a:cubicBezTo>
                    <a:cubicBezTo>
                      <a:pt x="3185" y="1102"/>
                      <a:pt x="3168" y="1093"/>
                      <a:pt x="3180" y="1050"/>
                    </a:cubicBezTo>
                    <a:lnTo>
                      <a:pt x="3180" y="1050"/>
                    </a:lnTo>
                    <a:lnTo>
                      <a:pt x="3118" y="1236"/>
                    </a:lnTo>
                    <a:cubicBezTo>
                      <a:pt x="3107" y="1233"/>
                      <a:pt x="3095" y="1231"/>
                      <a:pt x="3084" y="1231"/>
                    </a:cubicBezTo>
                    <a:cubicBezTo>
                      <a:pt x="3013" y="1231"/>
                      <a:pt x="2939" y="1284"/>
                      <a:pt x="2882" y="1284"/>
                    </a:cubicBezTo>
                    <a:cubicBezTo>
                      <a:pt x="2859" y="1284"/>
                      <a:pt x="2839" y="1275"/>
                      <a:pt x="2823" y="1251"/>
                    </a:cubicBezTo>
                    <a:lnTo>
                      <a:pt x="2823" y="1251"/>
                    </a:lnTo>
                    <a:cubicBezTo>
                      <a:pt x="2761" y="1314"/>
                      <a:pt x="2870" y="1407"/>
                      <a:pt x="2730" y="1407"/>
                    </a:cubicBezTo>
                    <a:cubicBezTo>
                      <a:pt x="2730" y="1391"/>
                      <a:pt x="2715" y="1376"/>
                      <a:pt x="2746" y="1376"/>
                    </a:cubicBezTo>
                    <a:cubicBezTo>
                      <a:pt x="2732" y="1370"/>
                      <a:pt x="2717" y="1367"/>
                      <a:pt x="2701" y="1367"/>
                    </a:cubicBezTo>
                    <a:cubicBezTo>
                      <a:pt x="2628" y="1367"/>
                      <a:pt x="2541" y="1423"/>
                      <a:pt x="2529" y="1500"/>
                    </a:cubicBezTo>
                    <a:cubicBezTo>
                      <a:pt x="2548" y="1496"/>
                      <a:pt x="2561" y="1495"/>
                      <a:pt x="2570" y="1495"/>
                    </a:cubicBezTo>
                    <a:cubicBezTo>
                      <a:pt x="2594" y="1495"/>
                      <a:pt x="2588" y="1504"/>
                      <a:pt x="2612" y="1504"/>
                    </a:cubicBezTo>
                    <a:cubicBezTo>
                      <a:pt x="2620" y="1504"/>
                      <a:pt x="2633" y="1503"/>
                      <a:pt x="2653" y="1500"/>
                    </a:cubicBezTo>
                    <a:lnTo>
                      <a:pt x="2653" y="1500"/>
                    </a:lnTo>
                    <a:cubicBezTo>
                      <a:pt x="2681" y="1542"/>
                      <a:pt x="2633" y="1659"/>
                      <a:pt x="2532" y="1659"/>
                    </a:cubicBezTo>
                    <a:cubicBezTo>
                      <a:pt x="2521" y="1659"/>
                      <a:pt x="2510" y="1658"/>
                      <a:pt x="2498" y="1655"/>
                    </a:cubicBezTo>
                    <a:cubicBezTo>
                      <a:pt x="2560" y="1453"/>
                      <a:pt x="2312" y="1577"/>
                      <a:pt x="2343" y="1469"/>
                    </a:cubicBezTo>
                    <a:lnTo>
                      <a:pt x="2343" y="1469"/>
                    </a:lnTo>
                    <a:cubicBezTo>
                      <a:pt x="2110" y="1562"/>
                      <a:pt x="2094" y="1810"/>
                      <a:pt x="2001" y="2042"/>
                    </a:cubicBezTo>
                    <a:cubicBezTo>
                      <a:pt x="1831" y="2167"/>
                      <a:pt x="1552" y="2275"/>
                      <a:pt x="1490" y="2492"/>
                    </a:cubicBezTo>
                    <a:lnTo>
                      <a:pt x="1505" y="2477"/>
                    </a:lnTo>
                    <a:lnTo>
                      <a:pt x="1474" y="2585"/>
                    </a:lnTo>
                    <a:lnTo>
                      <a:pt x="1459" y="2616"/>
                    </a:lnTo>
                    <a:cubicBezTo>
                      <a:pt x="1456" y="2617"/>
                      <a:pt x="1454" y="2617"/>
                      <a:pt x="1452" y="2617"/>
                    </a:cubicBezTo>
                    <a:cubicBezTo>
                      <a:pt x="1419" y="2617"/>
                      <a:pt x="1394" y="2540"/>
                      <a:pt x="1358" y="2540"/>
                    </a:cubicBezTo>
                    <a:cubicBezTo>
                      <a:pt x="1346" y="2540"/>
                      <a:pt x="1333" y="2548"/>
                      <a:pt x="1319" y="2570"/>
                    </a:cubicBezTo>
                    <a:cubicBezTo>
                      <a:pt x="1257" y="2430"/>
                      <a:pt x="1443" y="2446"/>
                      <a:pt x="1459" y="2306"/>
                    </a:cubicBezTo>
                    <a:cubicBezTo>
                      <a:pt x="1241" y="2291"/>
                      <a:pt x="1505" y="2105"/>
                      <a:pt x="1350" y="2073"/>
                    </a:cubicBezTo>
                    <a:lnTo>
                      <a:pt x="1350" y="2073"/>
                    </a:lnTo>
                    <a:cubicBezTo>
                      <a:pt x="1459" y="2337"/>
                      <a:pt x="1086" y="2322"/>
                      <a:pt x="1055" y="2539"/>
                    </a:cubicBezTo>
                    <a:cubicBezTo>
                      <a:pt x="1036" y="2547"/>
                      <a:pt x="1022" y="2551"/>
                      <a:pt x="1011" y="2551"/>
                    </a:cubicBezTo>
                    <a:cubicBezTo>
                      <a:pt x="948" y="2551"/>
                      <a:pt x="1005" y="2427"/>
                      <a:pt x="973" y="2427"/>
                    </a:cubicBezTo>
                    <a:cubicBezTo>
                      <a:pt x="970" y="2427"/>
                      <a:pt x="967" y="2428"/>
                      <a:pt x="962" y="2430"/>
                    </a:cubicBezTo>
                    <a:lnTo>
                      <a:pt x="978" y="2523"/>
                    </a:lnTo>
                    <a:cubicBezTo>
                      <a:pt x="957" y="2528"/>
                      <a:pt x="940" y="2532"/>
                      <a:pt x="925" y="2532"/>
                    </a:cubicBezTo>
                    <a:cubicBezTo>
                      <a:pt x="895" y="2532"/>
                      <a:pt x="874" y="2518"/>
                      <a:pt x="854" y="2477"/>
                    </a:cubicBezTo>
                    <a:cubicBezTo>
                      <a:pt x="699" y="2539"/>
                      <a:pt x="590" y="2694"/>
                      <a:pt x="574" y="2880"/>
                    </a:cubicBezTo>
                    <a:cubicBezTo>
                      <a:pt x="591" y="2846"/>
                      <a:pt x="603" y="2834"/>
                      <a:pt x="612" y="2834"/>
                    </a:cubicBezTo>
                    <a:cubicBezTo>
                      <a:pt x="639" y="2834"/>
                      <a:pt x="646" y="2936"/>
                      <a:pt x="696" y="2936"/>
                    </a:cubicBezTo>
                    <a:cubicBezTo>
                      <a:pt x="709" y="2936"/>
                      <a:pt x="725" y="2929"/>
                      <a:pt x="745" y="2911"/>
                    </a:cubicBezTo>
                    <a:lnTo>
                      <a:pt x="745" y="2911"/>
                    </a:lnTo>
                    <a:cubicBezTo>
                      <a:pt x="745" y="2942"/>
                      <a:pt x="730" y="2989"/>
                      <a:pt x="714" y="3020"/>
                    </a:cubicBezTo>
                    <a:cubicBezTo>
                      <a:pt x="699" y="3035"/>
                      <a:pt x="699" y="3035"/>
                      <a:pt x="699" y="3051"/>
                    </a:cubicBezTo>
                    <a:cubicBezTo>
                      <a:pt x="668" y="3082"/>
                      <a:pt x="637" y="3113"/>
                      <a:pt x="605" y="3144"/>
                    </a:cubicBezTo>
                    <a:cubicBezTo>
                      <a:pt x="652" y="3051"/>
                      <a:pt x="373" y="3097"/>
                      <a:pt x="559" y="2973"/>
                    </a:cubicBezTo>
                    <a:cubicBezTo>
                      <a:pt x="537" y="2959"/>
                      <a:pt x="520" y="2953"/>
                      <a:pt x="508" y="2953"/>
                    </a:cubicBezTo>
                    <a:cubicBezTo>
                      <a:pt x="453" y="2953"/>
                      <a:pt x="483" y="3077"/>
                      <a:pt x="419" y="3128"/>
                    </a:cubicBezTo>
                    <a:cubicBezTo>
                      <a:pt x="419" y="3051"/>
                      <a:pt x="435" y="2911"/>
                      <a:pt x="419" y="2895"/>
                    </a:cubicBezTo>
                    <a:lnTo>
                      <a:pt x="419" y="2895"/>
                    </a:lnTo>
                    <a:cubicBezTo>
                      <a:pt x="435" y="3020"/>
                      <a:pt x="326" y="3097"/>
                      <a:pt x="218" y="3159"/>
                    </a:cubicBezTo>
                    <a:cubicBezTo>
                      <a:pt x="109" y="3206"/>
                      <a:pt x="1" y="3268"/>
                      <a:pt x="32" y="3345"/>
                    </a:cubicBezTo>
                    <a:cubicBezTo>
                      <a:pt x="47" y="3500"/>
                      <a:pt x="32" y="3702"/>
                      <a:pt x="47" y="3888"/>
                    </a:cubicBezTo>
                    <a:lnTo>
                      <a:pt x="869" y="4865"/>
                    </a:lnTo>
                    <a:cubicBezTo>
                      <a:pt x="885" y="4850"/>
                      <a:pt x="885" y="4834"/>
                      <a:pt x="885" y="4819"/>
                    </a:cubicBezTo>
                    <a:cubicBezTo>
                      <a:pt x="900" y="4834"/>
                      <a:pt x="916" y="4834"/>
                      <a:pt x="931" y="4834"/>
                    </a:cubicBezTo>
                    <a:lnTo>
                      <a:pt x="1474" y="5796"/>
                    </a:lnTo>
                    <a:cubicBezTo>
                      <a:pt x="1598" y="5703"/>
                      <a:pt x="1660" y="5594"/>
                      <a:pt x="1691" y="5486"/>
                    </a:cubicBezTo>
                    <a:cubicBezTo>
                      <a:pt x="1708" y="5491"/>
                      <a:pt x="1725" y="5495"/>
                      <a:pt x="1742" y="5495"/>
                    </a:cubicBezTo>
                    <a:cubicBezTo>
                      <a:pt x="1758" y="5495"/>
                      <a:pt x="1774" y="5492"/>
                      <a:pt x="1789" y="5485"/>
                    </a:cubicBezTo>
                    <a:lnTo>
                      <a:pt x="1789" y="5485"/>
                    </a:lnTo>
                    <a:cubicBezTo>
                      <a:pt x="1807" y="5481"/>
                      <a:pt x="1824" y="5479"/>
                      <a:pt x="1840" y="5479"/>
                    </a:cubicBezTo>
                    <a:cubicBezTo>
                      <a:pt x="1952" y="5479"/>
                      <a:pt x="2035" y="5554"/>
                      <a:pt x="2048" y="5594"/>
                    </a:cubicBezTo>
                    <a:cubicBezTo>
                      <a:pt x="2056" y="5578"/>
                      <a:pt x="2060" y="5565"/>
                      <a:pt x="2059" y="5555"/>
                    </a:cubicBezTo>
                    <a:lnTo>
                      <a:pt x="2059" y="5555"/>
                    </a:lnTo>
                    <a:cubicBezTo>
                      <a:pt x="2061" y="5558"/>
                      <a:pt x="2062" y="5561"/>
                      <a:pt x="2063" y="5563"/>
                    </a:cubicBezTo>
                    <a:cubicBezTo>
                      <a:pt x="2063" y="5548"/>
                      <a:pt x="2063" y="5532"/>
                      <a:pt x="2048" y="5532"/>
                    </a:cubicBezTo>
                    <a:cubicBezTo>
                      <a:pt x="2055" y="5539"/>
                      <a:pt x="2059" y="5547"/>
                      <a:pt x="2059" y="5555"/>
                    </a:cubicBezTo>
                    <a:lnTo>
                      <a:pt x="2059" y="5555"/>
                    </a:lnTo>
                    <a:cubicBezTo>
                      <a:pt x="2030" y="5496"/>
                      <a:pt x="1999" y="5436"/>
                      <a:pt x="1955" y="5377"/>
                    </a:cubicBezTo>
                    <a:cubicBezTo>
                      <a:pt x="1955" y="5393"/>
                      <a:pt x="1955" y="5408"/>
                      <a:pt x="1955" y="5408"/>
                    </a:cubicBezTo>
                    <a:cubicBezTo>
                      <a:pt x="1986" y="5439"/>
                      <a:pt x="2001" y="5470"/>
                      <a:pt x="2017" y="5486"/>
                    </a:cubicBezTo>
                    <a:cubicBezTo>
                      <a:pt x="1970" y="5455"/>
                      <a:pt x="1877" y="5424"/>
                      <a:pt x="1862" y="5362"/>
                    </a:cubicBezTo>
                    <a:cubicBezTo>
                      <a:pt x="1877" y="5362"/>
                      <a:pt x="1877" y="5377"/>
                      <a:pt x="1877" y="5377"/>
                    </a:cubicBezTo>
                    <a:cubicBezTo>
                      <a:pt x="1893" y="5393"/>
                      <a:pt x="1908" y="5408"/>
                      <a:pt x="1939" y="5424"/>
                    </a:cubicBezTo>
                    <a:cubicBezTo>
                      <a:pt x="1908" y="5393"/>
                      <a:pt x="1908" y="5346"/>
                      <a:pt x="1893" y="5299"/>
                    </a:cubicBezTo>
                    <a:cubicBezTo>
                      <a:pt x="1893" y="5299"/>
                      <a:pt x="1893" y="5284"/>
                      <a:pt x="1893" y="5284"/>
                    </a:cubicBezTo>
                    <a:cubicBezTo>
                      <a:pt x="1893" y="5268"/>
                      <a:pt x="1877" y="5268"/>
                      <a:pt x="1877" y="5253"/>
                    </a:cubicBezTo>
                    <a:lnTo>
                      <a:pt x="1877" y="5253"/>
                    </a:lnTo>
                    <a:cubicBezTo>
                      <a:pt x="1893" y="5268"/>
                      <a:pt x="1893" y="5268"/>
                      <a:pt x="1893" y="5284"/>
                    </a:cubicBezTo>
                    <a:cubicBezTo>
                      <a:pt x="1924" y="5315"/>
                      <a:pt x="1939" y="5346"/>
                      <a:pt x="1955" y="5377"/>
                    </a:cubicBezTo>
                    <a:cubicBezTo>
                      <a:pt x="1955" y="5377"/>
                      <a:pt x="1955" y="5362"/>
                      <a:pt x="1970" y="5346"/>
                    </a:cubicBezTo>
                    <a:cubicBezTo>
                      <a:pt x="1939" y="5299"/>
                      <a:pt x="1893" y="5253"/>
                      <a:pt x="1862" y="5191"/>
                    </a:cubicBezTo>
                    <a:lnTo>
                      <a:pt x="1862" y="5191"/>
                    </a:lnTo>
                    <a:cubicBezTo>
                      <a:pt x="1877" y="5222"/>
                      <a:pt x="1877" y="5237"/>
                      <a:pt x="1877" y="5253"/>
                    </a:cubicBezTo>
                    <a:cubicBezTo>
                      <a:pt x="1862" y="5237"/>
                      <a:pt x="1846" y="5206"/>
                      <a:pt x="1831" y="5191"/>
                    </a:cubicBezTo>
                    <a:lnTo>
                      <a:pt x="1908" y="5191"/>
                    </a:lnTo>
                    <a:cubicBezTo>
                      <a:pt x="1913" y="5196"/>
                      <a:pt x="1918" y="5201"/>
                      <a:pt x="1923" y="5206"/>
                    </a:cubicBezTo>
                    <a:lnTo>
                      <a:pt x="2048" y="5206"/>
                    </a:lnTo>
                    <a:cubicBezTo>
                      <a:pt x="2187" y="5222"/>
                      <a:pt x="2312" y="5237"/>
                      <a:pt x="2343" y="5408"/>
                    </a:cubicBezTo>
                    <a:cubicBezTo>
                      <a:pt x="2467" y="5408"/>
                      <a:pt x="2622" y="5206"/>
                      <a:pt x="2761" y="5036"/>
                    </a:cubicBezTo>
                    <a:lnTo>
                      <a:pt x="2761" y="5036"/>
                    </a:lnTo>
                    <a:cubicBezTo>
                      <a:pt x="2777" y="5144"/>
                      <a:pt x="2777" y="5253"/>
                      <a:pt x="2746" y="5299"/>
                    </a:cubicBezTo>
                    <a:cubicBezTo>
                      <a:pt x="2963" y="5253"/>
                      <a:pt x="2885" y="5222"/>
                      <a:pt x="3056" y="5160"/>
                    </a:cubicBezTo>
                    <a:lnTo>
                      <a:pt x="3056" y="5160"/>
                    </a:lnTo>
                    <a:cubicBezTo>
                      <a:pt x="3041" y="5191"/>
                      <a:pt x="3025" y="5237"/>
                      <a:pt x="3072" y="5268"/>
                    </a:cubicBezTo>
                    <a:cubicBezTo>
                      <a:pt x="3041" y="5222"/>
                      <a:pt x="3072" y="5206"/>
                      <a:pt x="3103" y="5175"/>
                    </a:cubicBezTo>
                    <a:lnTo>
                      <a:pt x="3103" y="5175"/>
                    </a:lnTo>
                    <a:cubicBezTo>
                      <a:pt x="3149" y="5284"/>
                      <a:pt x="3009" y="5377"/>
                      <a:pt x="3087" y="5424"/>
                    </a:cubicBezTo>
                    <a:lnTo>
                      <a:pt x="2932" y="5455"/>
                    </a:lnTo>
                    <a:cubicBezTo>
                      <a:pt x="2932" y="5455"/>
                      <a:pt x="2916" y="5439"/>
                      <a:pt x="2916" y="5439"/>
                    </a:cubicBezTo>
                    <a:lnTo>
                      <a:pt x="2901" y="5439"/>
                    </a:lnTo>
                    <a:cubicBezTo>
                      <a:pt x="2901" y="5424"/>
                      <a:pt x="2901" y="5408"/>
                      <a:pt x="2901" y="5393"/>
                    </a:cubicBezTo>
                    <a:cubicBezTo>
                      <a:pt x="2839" y="5532"/>
                      <a:pt x="2746" y="5455"/>
                      <a:pt x="2761" y="5641"/>
                    </a:cubicBezTo>
                    <a:cubicBezTo>
                      <a:pt x="2689" y="5612"/>
                      <a:pt x="2765" y="5515"/>
                      <a:pt x="2725" y="5515"/>
                    </a:cubicBezTo>
                    <a:cubicBezTo>
                      <a:pt x="2722" y="5515"/>
                      <a:pt x="2719" y="5516"/>
                      <a:pt x="2715" y="5517"/>
                    </a:cubicBezTo>
                    <a:cubicBezTo>
                      <a:pt x="2730" y="5470"/>
                      <a:pt x="2699" y="5315"/>
                      <a:pt x="2668" y="5206"/>
                    </a:cubicBezTo>
                    <a:lnTo>
                      <a:pt x="2668" y="5206"/>
                    </a:lnTo>
                    <a:cubicBezTo>
                      <a:pt x="2529" y="5237"/>
                      <a:pt x="2699" y="5393"/>
                      <a:pt x="2622" y="5501"/>
                    </a:cubicBezTo>
                    <a:lnTo>
                      <a:pt x="2498" y="5455"/>
                    </a:lnTo>
                    <a:lnTo>
                      <a:pt x="2498" y="5455"/>
                    </a:lnTo>
                    <a:cubicBezTo>
                      <a:pt x="2467" y="5501"/>
                      <a:pt x="2544" y="5501"/>
                      <a:pt x="2575" y="5532"/>
                    </a:cubicBezTo>
                    <a:cubicBezTo>
                      <a:pt x="2564" y="5554"/>
                      <a:pt x="2550" y="5560"/>
                      <a:pt x="2533" y="5560"/>
                    </a:cubicBezTo>
                    <a:cubicBezTo>
                      <a:pt x="2508" y="5560"/>
                      <a:pt x="2479" y="5545"/>
                      <a:pt x="2453" y="5545"/>
                    </a:cubicBezTo>
                    <a:cubicBezTo>
                      <a:pt x="2447" y="5545"/>
                      <a:pt x="2441" y="5546"/>
                      <a:pt x="2436" y="5548"/>
                    </a:cubicBezTo>
                    <a:cubicBezTo>
                      <a:pt x="2467" y="5579"/>
                      <a:pt x="2513" y="5579"/>
                      <a:pt x="2529" y="5625"/>
                    </a:cubicBezTo>
                    <a:cubicBezTo>
                      <a:pt x="2503" y="5614"/>
                      <a:pt x="2483" y="5611"/>
                      <a:pt x="2465" y="5611"/>
                    </a:cubicBezTo>
                    <a:cubicBezTo>
                      <a:pt x="2438" y="5611"/>
                      <a:pt x="2415" y="5619"/>
                      <a:pt x="2387" y="5619"/>
                    </a:cubicBezTo>
                    <a:cubicBezTo>
                      <a:pt x="2356" y="5619"/>
                      <a:pt x="2318" y="5609"/>
                      <a:pt x="2260" y="5571"/>
                    </a:cubicBezTo>
                    <a:lnTo>
                      <a:pt x="2260" y="5571"/>
                    </a:lnTo>
                    <a:cubicBezTo>
                      <a:pt x="2330" y="5624"/>
                      <a:pt x="2359" y="5766"/>
                      <a:pt x="2374" y="5796"/>
                    </a:cubicBezTo>
                    <a:cubicBezTo>
                      <a:pt x="2374" y="5796"/>
                      <a:pt x="2389" y="5811"/>
                      <a:pt x="2420" y="5811"/>
                    </a:cubicBezTo>
                    <a:cubicBezTo>
                      <a:pt x="2405" y="5873"/>
                      <a:pt x="2389" y="5889"/>
                      <a:pt x="2389" y="5904"/>
                    </a:cubicBezTo>
                    <a:cubicBezTo>
                      <a:pt x="2343" y="5843"/>
                      <a:pt x="2312" y="5797"/>
                      <a:pt x="2266" y="5736"/>
                    </a:cubicBezTo>
                    <a:lnTo>
                      <a:pt x="2266" y="5736"/>
                    </a:lnTo>
                    <a:cubicBezTo>
                      <a:pt x="2312" y="5797"/>
                      <a:pt x="2343" y="5843"/>
                      <a:pt x="2374" y="5904"/>
                    </a:cubicBezTo>
                    <a:cubicBezTo>
                      <a:pt x="2374" y="5920"/>
                      <a:pt x="2374" y="5935"/>
                      <a:pt x="2420" y="6013"/>
                    </a:cubicBezTo>
                    <a:cubicBezTo>
                      <a:pt x="2420" y="6053"/>
                      <a:pt x="2403" y="6070"/>
                      <a:pt x="2383" y="6070"/>
                    </a:cubicBezTo>
                    <a:cubicBezTo>
                      <a:pt x="2348" y="6070"/>
                      <a:pt x="2302" y="6020"/>
                      <a:pt x="2312" y="5951"/>
                    </a:cubicBezTo>
                    <a:lnTo>
                      <a:pt x="2312" y="5951"/>
                    </a:lnTo>
                    <a:lnTo>
                      <a:pt x="2234" y="6137"/>
                    </a:lnTo>
                    <a:lnTo>
                      <a:pt x="2327" y="6106"/>
                    </a:lnTo>
                    <a:lnTo>
                      <a:pt x="2327" y="6106"/>
                    </a:lnTo>
                    <a:cubicBezTo>
                      <a:pt x="2389" y="6246"/>
                      <a:pt x="2172" y="6168"/>
                      <a:pt x="2234" y="6323"/>
                    </a:cubicBezTo>
                    <a:lnTo>
                      <a:pt x="2389" y="6199"/>
                    </a:lnTo>
                    <a:lnTo>
                      <a:pt x="2405" y="6246"/>
                    </a:lnTo>
                    <a:cubicBezTo>
                      <a:pt x="2420" y="6184"/>
                      <a:pt x="2498" y="6153"/>
                      <a:pt x="2529" y="6153"/>
                    </a:cubicBezTo>
                    <a:cubicBezTo>
                      <a:pt x="2544" y="6184"/>
                      <a:pt x="2560" y="6215"/>
                      <a:pt x="2544" y="6230"/>
                    </a:cubicBezTo>
                    <a:cubicBezTo>
                      <a:pt x="2715" y="6121"/>
                      <a:pt x="2513" y="6013"/>
                      <a:pt x="2560" y="5873"/>
                    </a:cubicBezTo>
                    <a:cubicBezTo>
                      <a:pt x="2575" y="5858"/>
                      <a:pt x="2591" y="5842"/>
                      <a:pt x="2622" y="5827"/>
                    </a:cubicBezTo>
                    <a:lnTo>
                      <a:pt x="2730" y="5982"/>
                    </a:lnTo>
                    <a:cubicBezTo>
                      <a:pt x="2730" y="5920"/>
                      <a:pt x="2761" y="5920"/>
                      <a:pt x="2792" y="5904"/>
                    </a:cubicBezTo>
                    <a:lnTo>
                      <a:pt x="2792" y="6199"/>
                    </a:lnTo>
                    <a:cubicBezTo>
                      <a:pt x="2832" y="6231"/>
                      <a:pt x="2866" y="6242"/>
                      <a:pt x="2895" y="6242"/>
                    </a:cubicBezTo>
                    <a:cubicBezTo>
                      <a:pt x="2973" y="6242"/>
                      <a:pt x="3025" y="6164"/>
                      <a:pt x="3093" y="6164"/>
                    </a:cubicBezTo>
                    <a:cubicBezTo>
                      <a:pt x="3101" y="6164"/>
                      <a:pt x="3109" y="6166"/>
                      <a:pt x="3118" y="6168"/>
                    </a:cubicBezTo>
                    <a:cubicBezTo>
                      <a:pt x="2947" y="6075"/>
                      <a:pt x="3118" y="6059"/>
                      <a:pt x="2901" y="6028"/>
                    </a:cubicBezTo>
                    <a:lnTo>
                      <a:pt x="2870" y="5827"/>
                    </a:lnTo>
                    <a:lnTo>
                      <a:pt x="3009" y="5796"/>
                    </a:lnTo>
                    <a:cubicBezTo>
                      <a:pt x="2994" y="5749"/>
                      <a:pt x="3009" y="5672"/>
                      <a:pt x="2994" y="5641"/>
                    </a:cubicBezTo>
                    <a:cubicBezTo>
                      <a:pt x="3025" y="5641"/>
                      <a:pt x="3056" y="5641"/>
                      <a:pt x="3072" y="5625"/>
                    </a:cubicBezTo>
                    <a:cubicBezTo>
                      <a:pt x="3072" y="5645"/>
                      <a:pt x="3078" y="5664"/>
                      <a:pt x="3102" y="5664"/>
                    </a:cubicBezTo>
                    <a:cubicBezTo>
                      <a:pt x="3116" y="5664"/>
                      <a:pt x="3136" y="5658"/>
                      <a:pt x="3165" y="5641"/>
                    </a:cubicBezTo>
                    <a:lnTo>
                      <a:pt x="3165" y="5641"/>
                    </a:lnTo>
                    <a:cubicBezTo>
                      <a:pt x="3242" y="5765"/>
                      <a:pt x="3103" y="5780"/>
                      <a:pt x="3072" y="5842"/>
                    </a:cubicBezTo>
                    <a:cubicBezTo>
                      <a:pt x="3134" y="5842"/>
                      <a:pt x="3118" y="5920"/>
                      <a:pt x="3149" y="5966"/>
                    </a:cubicBezTo>
                    <a:cubicBezTo>
                      <a:pt x="3165" y="5935"/>
                      <a:pt x="3165" y="5873"/>
                      <a:pt x="3211" y="5858"/>
                    </a:cubicBezTo>
                    <a:lnTo>
                      <a:pt x="3211" y="5858"/>
                    </a:lnTo>
                    <a:cubicBezTo>
                      <a:pt x="3273" y="5904"/>
                      <a:pt x="3242" y="5982"/>
                      <a:pt x="3180" y="5997"/>
                    </a:cubicBezTo>
                    <a:cubicBezTo>
                      <a:pt x="3289" y="6028"/>
                      <a:pt x="3180" y="6137"/>
                      <a:pt x="3289" y="6137"/>
                    </a:cubicBezTo>
                    <a:cubicBezTo>
                      <a:pt x="3428" y="5982"/>
                      <a:pt x="3521" y="5842"/>
                      <a:pt x="3490" y="5579"/>
                    </a:cubicBezTo>
                    <a:lnTo>
                      <a:pt x="3490" y="5579"/>
                    </a:lnTo>
                    <a:cubicBezTo>
                      <a:pt x="3428" y="5672"/>
                      <a:pt x="3351" y="5796"/>
                      <a:pt x="3242" y="5796"/>
                    </a:cubicBezTo>
                    <a:lnTo>
                      <a:pt x="3196" y="5672"/>
                    </a:lnTo>
                    <a:lnTo>
                      <a:pt x="3196" y="5672"/>
                    </a:lnTo>
                    <a:cubicBezTo>
                      <a:pt x="3214" y="5675"/>
                      <a:pt x="3231" y="5677"/>
                      <a:pt x="3245" y="5677"/>
                    </a:cubicBezTo>
                    <a:cubicBezTo>
                      <a:pt x="3352" y="5677"/>
                      <a:pt x="3362" y="5587"/>
                      <a:pt x="3444" y="5532"/>
                    </a:cubicBezTo>
                    <a:lnTo>
                      <a:pt x="3444" y="5532"/>
                    </a:lnTo>
                    <a:lnTo>
                      <a:pt x="3211" y="5625"/>
                    </a:lnTo>
                    <a:cubicBezTo>
                      <a:pt x="3165" y="5610"/>
                      <a:pt x="3134" y="5594"/>
                      <a:pt x="3118" y="5579"/>
                    </a:cubicBezTo>
                    <a:cubicBezTo>
                      <a:pt x="3134" y="5548"/>
                      <a:pt x="3149" y="5517"/>
                      <a:pt x="3149" y="5470"/>
                    </a:cubicBezTo>
                    <a:cubicBezTo>
                      <a:pt x="3149" y="5439"/>
                      <a:pt x="3149" y="5424"/>
                      <a:pt x="3149" y="5393"/>
                    </a:cubicBezTo>
                    <a:lnTo>
                      <a:pt x="3196" y="5393"/>
                    </a:lnTo>
                    <a:cubicBezTo>
                      <a:pt x="3196" y="5408"/>
                      <a:pt x="3196" y="5408"/>
                      <a:pt x="3196" y="5424"/>
                    </a:cubicBezTo>
                    <a:cubicBezTo>
                      <a:pt x="3211" y="5377"/>
                      <a:pt x="3227" y="5346"/>
                      <a:pt x="3227" y="5315"/>
                    </a:cubicBezTo>
                    <a:cubicBezTo>
                      <a:pt x="3249" y="5269"/>
                      <a:pt x="3285" y="5253"/>
                      <a:pt x="3324" y="5253"/>
                    </a:cubicBezTo>
                    <a:cubicBezTo>
                      <a:pt x="3390" y="5253"/>
                      <a:pt x="3467" y="5301"/>
                      <a:pt x="3506" y="5331"/>
                    </a:cubicBezTo>
                    <a:cubicBezTo>
                      <a:pt x="3583" y="5331"/>
                      <a:pt x="3599" y="5470"/>
                      <a:pt x="3645" y="5532"/>
                    </a:cubicBezTo>
                    <a:cubicBezTo>
                      <a:pt x="3707" y="5439"/>
                      <a:pt x="3614" y="5331"/>
                      <a:pt x="3676" y="5253"/>
                    </a:cubicBezTo>
                    <a:cubicBezTo>
                      <a:pt x="3723" y="5253"/>
                      <a:pt x="3723" y="5284"/>
                      <a:pt x="3723" y="5299"/>
                    </a:cubicBezTo>
                    <a:lnTo>
                      <a:pt x="3738" y="5191"/>
                    </a:lnTo>
                    <a:cubicBezTo>
                      <a:pt x="3744" y="5196"/>
                      <a:pt x="3752" y="5198"/>
                      <a:pt x="3762" y="5198"/>
                    </a:cubicBezTo>
                    <a:cubicBezTo>
                      <a:pt x="3786" y="5198"/>
                      <a:pt x="3819" y="5189"/>
                      <a:pt x="3847" y="5189"/>
                    </a:cubicBezTo>
                    <a:cubicBezTo>
                      <a:pt x="3882" y="5189"/>
                      <a:pt x="3908" y="5203"/>
                      <a:pt x="3894" y="5268"/>
                    </a:cubicBezTo>
                    <a:cubicBezTo>
                      <a:pt x="3878" y="5284"/>
                      <a:pt x="3863" y="5299"/>
                      <a:pt x="3847" y="5315"/>
                    </a:cubicBezTo>
                    <a:cubicBezTo>
                      <a:pt x="3958" y="5295"/>
                      <a:pt x="4109" y="5248"/>
                      <a:pt x="4226" y="5248"/>
                    </a:cubicBezTo>
                    <a:cubicBezTo>
                      <a:pt x="4289" y="5248"/>
                      <a:pt x="4342" y="5262"/>
                      <a:pt x="4374" y="5299"/>
                    </a:cubicBezTo>
                    <a:cubicBezTo>
                      <a:pt x="4452" y="5268"/>
                      <a:pt x="4390" y="5237"/>
                      <a:pt x="4514" y="5175"/>
                    </a:cubicBezTo>
                    <a:cubicBezTo>
                      <a:pt x="4498" y="5051"/>
                      <a:pt x="4374" y="5020"/>
                      <a:pt x="4436" y="4865"/>
                    </a:cubicBezTo>
                    <a:lnTo>
                      <a:pt x="4436" y="4865"/>
                    </a:lnTo>
                    <a:lnTo>
                      <a:pt x="4312" y="4912"/>
                    </a:lnTo>
                    <a:cubicBezTo>
                      <a:pt x="4312" y="4943"/>
                      <a:pt x="4312" y="4974"/>
                      <a:pt x="4297" y="5005"/>
                    </a:cubicBezTo>
                    <a:lnTo>
                      <a:pt x="4390" y="4912"/>
                    </a:lnTo>
                    <a:lnTo>
                      <a:pt x="4390" y="4912"/>
                    </a:lnTo>
                    <a:cubicBezTo>
                      <a:pt x="4359" y="5005"/>
                      <a:pt x="4405" y="5036"/>
                      <a:pt x="4452" y="5113"/>
                    </a:cubicBezTo>
                    <a:cubicBezTo>
                      <a:pt x="4397" y="5176"/>
                      <a:pt x="4335" y="5192"/>
                      <a:pt x="4274" y="5192"/>
                    </a:cubicBezTo>
                    <a:cubicBezTo>
                      <a:pt x="4210" y="5192"/>
                      <a:pt x="4146" y="5174"/>
                      <a:pt x="4092" y="5174"/>
                    </a:cubicBezTo>
                    <a:cubicBezTo>
                      <a:pt x="4082" y="5174"/>
                      <a:pt x="4073" y="5174"/>
                      <a:pt x="4064" y="5175"/>
                    </a:cubicBezTo>
                    <a:cubicBezTo>
                      <a:pt x="4064" y="5082"/>
                      <a:pt x="4142" y="5036"/>
                      <a:pt x="4033" y="4974"/>
                    </a:cubicBezTo>
                    <a:lnTo>
                      <a:pt x="4033" y="4974"/>
                    </a:lnTo>
                    <a:cubicBezTo>
                      <a:pt x="4043" y="4975"/>
                      <a:pt x="4052" y="4976"/>
                      <a:pt x="4059" y="4976"/>
                    </a:cubicBezTo>
                    <a:cubicBezTo>
                      <a:pt x="4123" y="4976"/>
                      <a:pt x="4111" y="4922"/>
                      <a:pt x="4111" y="4881"/>
                    </a:cubicBezTo>
                    <a:lnTo>
                      <a:pt x="4111" y="4881"/>
                    </a:lnTo>
                    <a:cubicBezTo>
                      <a:pt x="4120" y="4886"/>
                      <a:pt x="4131" y="4889"/>
                      <a:pt x="4144" y="4889"/>
                    </a:cubicBezTo>
                    <a:cubicBezTo>
                      <a:pt x="4172" y="4889"/>
                      <a:pt x="4207" y="4872"/>
                      <a:pt x="4250" y="4819"/>
                    </a:cubicBezTo>
                    <a:lnTo>
                      <a:pt x="4250" y="4896"/>
                    </a:lnTo>
                    <a:lnTo>
                      <a:pt x="4390" y="4772"/>
                    </a:lnTo>
                    <a:lnTo>
                      <a:pt x="4316" y="4735"/>
                    </a:lnTo>
                    <a:lnTo>
                      <a:pt x="4316" y="4735"/>
                    </a:lnTo>
                    <a:cubicBezTo>
                      <a:pt x="4343" y="4693"/>
                      <a:pt x="4343" y="4678"/>
                      <a:pt x="4328" y="4664"/>
                    </a:cubicBezTo>
                    <a:lnTo>
                      <a:pt x="4390" y="4555"/>
                    </a:lnTo>
                    <a:cubicBezTo>
                      <a:pt x="4405" y="4571"/>
                      <a:pt x="4436" y="4586"/>
                      <a:pt x="4452" y="4602"/>
                    </a:cubicBezTo>
                    <a:lnTo>
                      <a:pt x="4436" y="4602"/>
                    </a:lnTo>
                    <a:lnTo>
                      <a:pt x="4390" y="4710"/>
                    </a:lnTo>
                    <a:lnTo>
                      <a:pt x="4421" y="4726"/>
                    </a:lnTo>
                    <a:lnTo>
                      <a:pt x="4467" y="4617"/>
                    </a:lnTo>
                    <a:cubicBezTo>
                      <a:pt x="4483" y="4633"/>
                      <a:pt x="4483" y="4648"/>
                      <a:pt x="4498" y="4648"/>
                    </a:cubicBezTo>
                    <a:cubicBezTo>
                      <a:pt x="4452" y="4927"/>
                      <a:pt x="4654" y="4788"/>
                      <a:pt x="4560" y="5067"/>
                    </a:cubicBezTo>
                    <a:cubicBezTo>
                      <a:pt x="4608" y="5114"/>
                      <a:pt x="4651" y="5134"/>
                      <a:pt x="4690" y="5134"/>
                    </a:cubicBezTo>
                    <a:cubicBezTo>
                      <a:pt x="4753" y="5134"/>
                      <a:pt x="4807" y="5081"/>
                      <a:pt x="4855" y="5005"/>
                    </a:cubicBezTo>
                    <a:lnTo>
                      <a:pt x="4855" y="5005"/>
                    </a:lnTo>
                    <a:cubicBezTo>
                      <a:pt x="4851" y="5005"/>
                      <a:pt x="4848" y="5006"/>
                      <a:pt x="4844" y="5006"/>
                    </a:cubicBezTo>
                    <a:cubicBezTo>
                      <a:pt x="4745" y="5006"/>
                      <a:pt x="4725" y="4803"/>
                      <a:pt x="4560" y="4803"/>
                    </a:cubicBezTo>
                    <a:cubicBezTo>
                      <a:pt x="4638" y="4586"/>
                      <a:pt x="4390" y="4400"/>
                      <a:pt x="4654" y="4322"/>
                    </a:cubicBezTo>
                    <a:lnTo>
                      <a:pt x="4669" y="4338"/>
                    </a:lnTo>
                    <a:lnTo>
                      <a:pt x="4638" y="4198"/>
                    </a:lnTo>
                    <a:lnTo>
                      <a:pt x="4762" y="4136"/>
                    </a:lnTo>
                    <a:lnTo>
                      <a:pt x="4762" y="4136"/>
                    </a:lnTo>
                    <a:cubicBezTo>
                      <a:pt x="4855" y="4307"/>
                      <a:pt x="4731" y="4322"/>
                      <a:pt x="4762" y="4446"/>
                    </a:cubicBezTo>
                    <a:cubicBezTo>
                      <a:pt x="4855" y="4431"/>
                      <a:pt x="4871" y="4400"/>
                      <a:pt x="4871" y="4338"/>
                    </a:cubicBezTo>
                    <a:lnTo>
                      <a:pt x="4964" y="4152"/>
                    </a:lnTo>
                    <a:cubicBezTo>
                      <a:pt x="4964" y="4167"/>
                      <a:pt x="4964" y="4183"/>
                      <a:pt x="4979" y="4183"/>
                    </a:cubicBezTo>
                    <a:cubicBezTo>
                      <a:pt x="4964" y="4245"/>
                      <a:pt x="4948" y="4307"/>
                      <a:pt x="4995" y="4353"/>
                    </a:cubicBezTo>
                    <a:cubicBezTo>
                      <a:pt x="4983" y="4308"/>
                      <a:pt x="5055" y="4279"/>
                      <a:pt x="5107" y="4279"/>
                    </a:cubicBezTo>
                    <a:cubicBezTo>
                      <a:pt x="5125" y="4279"/>
                      <a:pt x="5141" y="4283"/>
                      <a:pt x="5150" y="4291"/>
                    </a:cubicBezTo>
                    <a:cubicBezTo>
                      <a:pt x="4995" y="4400"/>
                      <a:pt x="5165" y="4446"/>
                      <a:pt x="4964" y="4555"/>
                    </a:cubicBezTo>
                    <a:cubicBezTo>
                      <a:pt x="4971" y="4507"/>
                      <a:pt x="4959" y="4498"/>
                      <a:pt x="4942" y="4498"/>
                    </a:cubicBezTo>
                    <a:cubicBezTo>
                      <a:pt x="4932" y="4498"/>
                      <a:pt x="4920" y="4501"/>
                      <a:pt x="4909" y="4501"/>
                    </a:cubicBezTo>
                    <a:cubicBezTo>
                      <a:pt x="4895" y="4501"/>
                      <a:pt x="4880" y="4497"/>
                      <a:pt x="4871" y="4477"/>
                    </a:cubicBezTo>
                    <a:lnTo>
                      <a:pt x="4871" y="4477"/>
                    </a:lnTo>
                    <a:cubicBezTo>
                      <a:pt x="4886" y="4540"/>
                      <a:pt x="4793" y="4695"/>
                      <a:pt x="4669" y="4772"/>
                    </a:cubicBezTo>
                    <a:cubicBezTo>
                      <a:pt x="4692" y="4804"/>
                      <a:pt x="4715" y="4816"/>
                      <a:pt x="4738" y="4816"/>
                    </a:cubicBezTo>
                    <a:cubicBezTo>
                      <a:pt x="4795" y="4816"/>
                      <a:pt x="4856" y="4748"/>
                      <a:pt x="4933" y="4726"/>
                    </a:cubicBezTo>
                    <a:cubicBezTo>
                      <a:pt x="4933" y="4524"/>
                      <a:pt x="5227" y="4540"/>
                      <a:pt x="5181" y="4338"/>
                    </a:cubicBezTo>
                    <a:cubicBezTo>
                      <a:pt x="5207" y="4290"/>
                      <a:pt x="5227" y="4272"/>
                      <a:pt x="5243" y="4272"/>
                    </a:cubicBezTo>
                    <a:cubicBezTo>
                      <a:pt x="5283" y="4272"/>
                      <a:pt x="5294" y="4384"/>
                      <a:pt x="5305" y="4384"/>
                    </a:cubicBezTo>
                    <a:cubicBezTo>
                      <a:pt x="5460" y="4276"/>
                      <a:pt x="5258" y="4276"/>
                      <a:pt x="5274" y="4214"/>
                    </a:cubicBezTo>
                    <a:cubicBezTo>
                      <a:pt x="5336" y="3950"/>
                      <a:pt x="5553" y="4043"/>
                      <a:pt x="5662" y="3873"/>
                    </a:cubicBezTo>
                    <a:cubicBezTo>
                      <a:pt x="5615" y="3733"/>
                      <a:pt x="5677" y="3562"/>
                      <a:pt x="5755" y="3376"/>
                    </a:cubicBezTo>
                    <a:cubicBezTo>
                      <a:pt x="5801" y="3361"/>
                      <a:pt x="5832" y="3330"/>
                      <a:pt x="5879" y="3314"/>
                    </a:cubicBezTo>
                    <a:cubicBezTo>
                      <a:pt x="6018" y="3221"/>
                      <a:pt x="6127" y="3097"/>
                      <a:pt x="6189" y="2833"/>
                    </a:cubicBezTo>
                    <a:cubicBezTo>
                      <a:pt x="6189" y="2829"/>
                      <a:pt x="6188" y="2826"/>
                      <a:pt x="6187" y="2826"/>
                    </a:cubicBezTo>
                    <a:cubicBezTo>
                      <a:pt x="6176" y="2826"/>
                      <a:pt x="6110" y="3066"/>
                      <a:pt x="6056" y="3066"/>
                    </a:cubicBezTo>
                    <a:cubicBezTo>
                      <a:pt x="6048" y="3066"/>
                      <a:pt x="6041" y="3061"/>
                      <a:pt x="6034" y="3051"/>
                    </a:cubicBezTo>
                    <a:cubicBezTo>
                      <a:pt x="6034" y="2895"/>
                      <a:pt x="6080" y="2802"/>
                      <a:pt x="6142" y="2740"/>
                    </a:cubicBezTo>
                    <a:cubicBezTo>
                      <a:pt x="6220" y="2647"/>
                      <a:pt x="6298" y="2585"/>
                      <a:pt x="6344" y="2492"/>
                    </a:cubicBezTo>
                    <a:lnTo>
                      <a:pt x="4514" y="26"/>
                    </a:lnTo>
                    <a:cubicBezTo>
                      <a:pt x="4487" y="8"/>
                      <a:pt x="4454" y="1"/>
                      <a:pt x="4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33"/>
              <p:cNvSpPr/>
              <p:nvPr/>
            </p:nvSpPr>
            <p:spPr>
              <a:xfrm>
                <a:off x="3487200" y="927525"/>
                <a:ext cx="15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6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0" y="47"/>
                      <a:pt x="0" y="93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0" y="38"/>
                      <a:pt x="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33"/>
              <p:cNvSpPr/>
              <p:nvPr/>
            </p:nvSpPr>
            <p:spPr>
              <a:xfrm>
                <a:off x="3417025" y="948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cubicBezTo>
                      <a:pt x="12" y="36"/>
                      <a:pt x="50" y="125"/>
                      <a:pt x="82" y="125"/>
                    </a:cubicBezTo>
                    <a:cubicBezTo>
                      <a:pt x="92" y="125"/>
                      <a:pt x="101" y="116"/>
                      <a:pt x="109" y="94"/>
                    </a:cubicBezTo>
                    <a:cubicBezTo>
                      <a:pt x="93" y="94"/>
                      <a:pt x="31" y="6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33"/>
              <p:cNvSpPr/>
              <p:nvPr/>
            </p:nvSpPr>
            <p:spPr>
              <a:xfrm>
                <a:off x="3367775" y="823975"/>
                <a:ext cx="62825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801" extrusionOk="0">
                    <a:moveTo>
                      <a:pt x="1784" y="249"/>
                    </a:moveTo>
                    <a:cubicBezTo>
                      <a:pt x="1780" y="256"/>
                      <a:pt x="1777" y="263"/>
                      <a:pt x="1775" y="269"/>
                    </a:cubicBezTo>
                    <a:lnTo>
                      <a:pt x="1775" y="269"/>
                    </a:lnTo>
                    <a:cubicBezTo>
                      <a:pt x="1779" y="262"/>
                      <a:pt x="1782" y="256"/>
                      <a:pt x="1784" y="249"/>
                    </a:cubicBezTo>
                    <a:close/>
                    <a:moveTo>
                      <a:pt x="1767" y="1029"/>
                    </a:moveTo>
                    <a:cubicBezTo>
                      <a:pt x="1758" y="1046"/>
                      <a:pt x="1753" y="1056"/>
                      <a:pt x="1753" y="1056"/>
                    </a:cubicBezTo>
                    <a:cubicBezTo>
                      <a:pt x="1760" y="1047"/>
                      <a:pt x="1764" y="1038"/>
                      <a:pt x="1767" y="1029"/>
                    </a:cubicBezTo>
                    <a:close/>
                    <a:moveTo>
                      <a:pt x="2451" y="1"/>
                    </a:moveTo>
                    <a:cubicBezTo>
                      <a:pt x="2417" y="29"/>
                      <a:pt x="2380" y="37"/>
                      <a:pt x="2342" y="37"/>
                    </a:cubicBezTo>
                    <a:cubicBezTo>
                      <a:pt x="2294" y="37"/>
                      <a:pt x="2245" y="24"/>
                      <a:pt x="2203" y="24"/>
                    </a:cubicBezTo>
                    <a:cubicBezTo>
                      <a:pt x="2186" y="24"/>
                      <a:pt x="2170" y="26"/>
                      <a:pt x="2156" y="32"/>
                    </a:cubicBezTo>
                    <a:cubicBezTo>
                      <a:pt x="2311" y="218"/>
                      <a:pt x="1939" y="187"/>
                      <a:pt x="1892" y="280"/>
                    </a:cubicBezTo>
                    <a:lnTo>
                      <a:pt x="1815" y="358"/>
                    </a:lnTo>
                    <a:lnTo>
                      <a:pt x="1784" y="373"/>
                    </a:lnTo>
                    <a:cubicBezTo>
                      <a:pt x="1756" y="346"/>
                      <a:pt x="1753" y="318"/>
                      <a:pt x="1775" y="269"/>
                    </a:cubicBezTo>
                    <a:lnTo>
                      <a:pt x="1775" y="269"/>
                    </a:lnTo>
                    <a:cubicBezTo>
                      <a:pt x="1738" y="324"/>
                      <a:pt x="1618" y="380"/>
                      <a:pt x="1660" y="435"/>
                    </a:cubicBezTo>
                    <a:cubicBezTo>
                      <a:pt x="1660" y="435"/>
                      <a:pt x="1582" y="466"/>
                      <a:pt x="1505" y="513"/>
                    </a:cubicBezTo>
                    <a:cubicBezTo>
                      <a:pt x="1412" y="559"/>
                      <a:pt x="1334" y="606"/>
                      <a:pt x="1334" y="606"/>
                    </a:cubicBezTo>
                    <a:cubicBezTo>
                      <a:pt x="1319" y="606"/>
                      <a:pt x="1303" y="590"/>
                      <a:pt x="1288" y="590"/>
                    </a:cubicBezTo>
                    <a:cubicBezTo>
                      <a:pt x="1288" y="606"/>
                      <a:pt x="1288" y="621"/>
                      <a:pt x="1303" y="621"/>
                    </a:cubicBezTo>
                    <a:cubicBezTo>
                      <a:pt x="1303" y="621"/>
                      <a:pt x="962" y="823"/>
                      <a:pt x="636" y="1040"/>
                    </a:cubicBezTo>
                    <a:cubicBezTo>
                      <a:pt x="311" y="1273"/>
                      <a:pt x="0" y="1521"/>
                      <a:pt x="0" y="1521"/>
                    </a:cubicBezTo>
                    <a:cubicBezTo>
                      <a:pt x="78" y="1490"/>
                      <a:pt x="171" y="1490"/>
                      <a:pt x="248" y="1459"/>
                    </a:cubicBezTo>
                    <a:cubicBezTo>
                      <a:pt x="248" y="1520"/>
                      <a:pt x="260" y="1538"/>
                      <a:pt x="277" y="1538"/>
                    </a:cubicBezTo>
                    <a:cubicBezTo>
                      <a:pt x="303" y="1538"/>
                      <a:pt x="344" y="1494"/>
                      <a:pt x="377" y="1494"/>
                    </a:cubicBezTo>
                    <a:cubicBezTo>
                      <a:pt x="394" y="1494"/>
                      <a:pt x="408" y="1504"/>
                      <a:pt x="419" y="1536"/>
                    </a:cubicBezTo>
                    <a:cubicBezTo>
                      <a:pt x="419" y="1614"/>
                      <a:pt x="342" y="1645"/>
                      <a:pt x="279" y="1645"/>
                    </a:cubicBezTo>
                    <a:cubicBezTo>
                      <a:pt x="311" y="1723"/>
                      <a:pt x="404" y="1738"/>
                      <a:pt x="450" y="1800"/>
                    </a:cubicBezTo>
                    <a:cubicBezTo>
                      <a:pt x="667" y="1769"/>
                      <a:pt x="481" y="1459"/>
                      <a:pt x="667" y="1397"/>
                    </a:cubicBezTo>
                    <a:cubicBezTo>
                      <a:pt x="701" y="1454"/>
                      <a:pt x="702" y="1519"/>
                      <a:pt x="737" y="1519"/>
                    </a:cubicBezTo>
                    <a:cubicBezTo>
                      <a:pt x="750" y="1519"/>
                      <a:pt x="767" y="1511"/>
                      <a:pt x="791" y="1490"/>
                    </a:cubicBezTo>
                    <a:lnTo>
                      <a:pt x="791" y="1490"/>
                    </a:lnTo>
                    <a:lnTo>
                      <a:pt x="776" y="1521"/>
                    </a:lnTo>
                    <a:cubicBezTo>
                      <a:pt x="810" y="1462"/>
                      <a:pt x="847" y="1448"/>
                      <a:pt x="881" y="1448"/>
                    </a:cubicBezTo>
                    <a:cubicBezTo>
                      <a:pt x="912" y="1448"/>
                      <a:pt x="940" y="1461"/>
                      <a:pt x="959" y="1461"/>
                    </a:cubicBezTo>
                    <a:cubicBezTo>
                      <a:pt x="985" y="1461"/>
                      <a:pt x="996" y="1439"/>
                      <a:pt x="977" y="1335"/>
                    </a:cubicBezTo>
                    <a:lnTo>
                      <a:pt x="977" y="1335"/>
                    </a:lnTo>
                    <a:lnTo>
                      <a:pt x="1055" y="1443"/>
                    </a:lnTo>
                    <a:cubicBezTo>
                      <a:pt x="1070" y="1319"/>
                      <a:pt x="1210" y="1226"/>
                      <a:pt x="1288" y="1149"/>
                    </a:cubicBezTo>
                    <a:lnTo>
                      <a:pt x="1303" y="1180"/>
                    </a:lnTo>
                    <a:cubicBezTo>
                      <a:pt x="1458" y="916"/>
                      <a:pt x="1412" y="1071"/>
                      <a:pt x="1644" y="870"/>
                    </a:cubicBezTo>
                    <a:lnTo>
                      <a:pt x="1644" y="870"/>
                    </a:lnTo>
                    <a:lnTo>
                      <a:pt x="1598" y="1071"/>
                    </a:lnTo>
                    <a:cubicBezTo>
                      <a:pt x="1722" y="1071"/>
                      <a:pt x="1660" y="916"/>
                      <a:pt x="1737" y="901"/>
                    </a:cubicBezTo>
                    <a:cubicBezTo>
                      <a:pt x="1737" y="927"/>
                      <a:pt x="1783" y="976"/>
                      <a:pt x="1767" y="1029"/>
                    </a:cubicBezTo>
                    <a:lnTo>
                      <a:pt x="1767" y="1029"/>
                    </a:lnTo>
                    <a:cubicBezTo>
                      <a:pt x="1785" y="995"/>
                      <a:pt x="1820" y="932"/>
                      <a:pt x="1861" y="870"/>
                    </a:cubicBezTo>
                    <a:cubicBezTo>
                      <a:pt x="1924" y="776"/>
                      <a:pt x="1986" y="683"/>
                      <a:pt x="1986" y="683"/>
                    </a:cubicBezTo>
                    <a:cubicBezTo>
                      <a:pt x="2017" y="559"/>
                      <a:pt x="1924" y="606"/>
                      <a:pt x="1877" y="559"/>
                    </a:cubicBezTo>
                    <a:cubicBezTo>
                      <a:pt x="1877" y="503"/>
                      <a:pt x="1941" y="469"/>
                      <a:pt x="2001" y="469"/>
                    </a:cubicBezTo>
                    <a:cubicBezTo>
                      <a:pt x="2039" y="469"/>
                      <a:pt x="2076" y="483"/>
                      <a:pt x="2094" y="513"/>
                    </a:cubicBezTo>
                    <a:cubicBezTo>
                      <a:pt x="2094" y="544"/>
                      <a:pt x="2017" y="621"/>
                      <a:pt x="2094" y="637"/>
                    </a:cubicBezTo>
                    <a:lnTo>
                      <a:pt x="2125" y="404"/>
                    </a:lnTo>
                    <a:lnTo>
                      <a:pt x="2125" y="404"/>
                    </a:lnTo>
                    <a:cubicBezTo>
                      <a:pt x="2342" y="451"/>
                      <a:pt x="2110" y="699"/>
                      <a:pt x="2079" y="807"/>
                    </a:cubicBezTo>
                    <a:cubicBezTo>
                      <a:pt x="2234" y="745"/>
                      <a:pt x="2234" y="606"/>
                      <a:pt x="2420" y="528"/>
                    </a:cubicBezTo>
                    <a:lnTo>
                      <a:pt x="2420" y="528"/>
                    </a:lnTo>
                    <a:cubicBezTo>
                      <a:pt x="2411" y="530"/>
                      <a:pt x="2402" y="531"/>
                      <a:pt x="2394" y="531"/>
                    </a:cubicBezTo>
                    <a:cubicBezTo>
                      <a:pt x="2341" y="531"/>
                      <a:pt x="2289" y="495"/>
                      <a:pt x="2249" y="482"/>
                    </a:cubicBezTo>
                    <a:cubicBezTo>
                      <a:pt x="2187" y="342"/>
                      <a:pt x="2389" y="327"/>
                      <a:pt x="2513" y="280"/>
                    </a:cubicBezTo>
                    <a:cubicBezTo>
                      <a:pt x="2404" y="249"/>
                      <a:pt x="2435" y="187"/>
                      <a:pt x="2482" y="110"/>
                    </a:cubicBezTo>
                    <a:cubicBezTo>
                      <a:pt x="2482" y="94"/>
                      <a:pt x="2482" y="94"/>
                      <a:pt x="2497" y="79"/>
                    </a:cubicBezTo>
                    <a:lnTo>
                      <a:pt x="2497" y="48"/>
                    </a:lnTo>
                    <a:lnTo>
                      <a:pt x="2482" y="63"/>
                    </a:lnTo>
                    <a:cubicBezTo>
                      <a:pt x="2482" y="48"/>
                      <a:pt x="2466" y="16"/>
                      <a:pt x="2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33"/>
              <p:cNvSpPr/>
              <p:nvPr/>
            </p:nvSpPr>
            <p:spPr>
              <a:xfrm>
                <a:off x="3365825" y="861975"/>
                <a:ext cx="19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79" extrusionOk="0">
                    <a:moveTo>
                      <a:pt x="78" y="1"/>
                    </a:moveTo>
                    <a:lnTo>
                      <a:pt x="78" y="1"/>
                    </a:lnTo>
                    <a:cubicBezTo>
                      <a:pt x="47" y="16"/>
                      <a:pt x="16" y="47"/>
                      <a:pt x="1" y="7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33"/>
              <p:cNvSpPr/>
              <p:nvPr/>
            </p:nvSpPr>
            <p:spPr>
              <a:xfrm>
                <a:off x="3433675" y="821650"/>
                <a:ext cx="70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34" extrusionOk="0">
                    <a:moveTo>
                      <a:pt x="280" y="1"/>
                    </a:moveTo>
                    <a:cubicBezTo>
                      <a:pt x="280" y="1"/>
                      <a:pt x="203" y="32"/>
                      <a:pt x="141" y="47"/>
                    </a:cubicBezTo>
                    <a:cubicBezTo>
                      <a:pt x="79" y="63"/>
                      <a:pt x="1" y="94"/>
                      <a:pt x="1" y="94"/>
                    </a:cubicBezTo>
                    <a:cubicBezTo>
                      <a:pt x="32" y="141"/>
                      <a:pt x="16" y="203"/>
                      <a:pt x="32" y="234"/>
                    </a:cubicBezTo>
                    <a:cubicBezTo>
                      <a:pt x="32" y="234"/>
                      <a:pt x="94" y="218"/>
                      <a:pt x="141" y="203"/>
                    </a:cubicBezTo>
                    <a:cubicBezTo>
                      <a:pt x="187" y="187"/>
                      <a:pt x="249" y="156"/>
                      <a:pt x="249" y="156"/>
                    </a:cubicBezTo>
                    <a:cubicBezTo>
                      <a:pt x="156" y="125"/>
                      <a:pt x="280" y="63"/>
                      <a:pt x="28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33"/>
              <p:cNvSpPr/>
              <p:nvPr/>
            </p:nvSpPr>
            <p:spPr>
              <a:xfrm>
                <a:off x="3430200" y="822425"/>
                <a:ext cx="35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0" extrusionOk="0">
                    <a:moveTo>
                      <a:pt x="47" y="1"/>
                    </a:moveTo>
                    <a:cubicBezTo>
                      <a:pt x="47" y="32"/>
                      <a:pt x="31" y="78"/>
                      <a:pt x="0" y="110"/>
                    </a:cubicBezTo>
                    <a:lnTo>
                      <a:pt x="140" y="63"/>
                    </a:lnTo>
                    <a:cubicBezTo>
                      <a:pt x="140" y="32"/>
                      <a:pt x="109" y="1"/>
                      <a:pt x="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33"/>
              <p:cNvSpPr/>
              <p:nvPr/>
            </p:nvSpPr>
            <p:spPr>
              <a:xfrm>
                <a:off x="3357700" y="8879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1" y="0"/>
                    </a:moveTo>
                    <a:lnTo>
                      <a:pt x="0" y="47"/>
                    </a:lnTo>
                    <a:cubicBezTo>
                      <a:pt x="16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33"/>
              <p:cNvSpPr/>
              <p:nvPr/>
            </p:nvSpPr>
            <p:spPr>
              <a:xfrm>
                <a:off x="3339850" y="862375"/>
                <a:ext cx="547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785" extrusionOk="0">
                    <a:moveTo>
                      <a:pt x="1226" y="0"/>
                    </a:moveTo>
                    <a:lnTo>
                      <a:pt x="1164" y="140"/>
                    </a:lnTo>
                    <a:lnTo>
                      <a:pt x="1133" y="93"/>
                    </a:lnTo>
                    <a:lnTo>
                      <a:pt x="1009" y="218"/>
                    </a:lnTo>
                    <a:cubicBezTo>
                      <a:pt x="1102" y="264"/>
                      <a:pt x="1117" y="249"/>
                      <a:pt x="1179" y="326"/>
                    </a:cubicBezTo>
                    <a:cubicBezTo>
                      <a:pt x="1123" y="361"/>
                      <a:pt x="1089" y="372"/>
                      <a:pt x="1064" y="372"/>
                    </a:cubicBezTo>
                    <a:cubicBezTo>
                      <a:pt x="1010" y="372"/>
                      <a:pt x="998" y="318"/>
                      <a:pt x="907" y="318"/>
                    </a:cubicBezTo>
                    <a:cubicBezTo>
                      <a:pt x="888" y="318"/>
                      <a:pt x="865" y="320"/>
                      <a:pt x="838" y="326"/>
                    </a:cubicBezTo>
                    <a:lnTo>
                      <a:pt x="652" y="528"/>
                    </a:lnTo>
                    <a:lnTo>
                      <a:pt x="652" y="481"/>
                    </a:lnTo>
                    <a:cubicBezTo>
                      <a:pt x="637" y="497"/>
                      <a:pt x="637" y="512"/>
                      <a:pt x="637" y="528"/>
                    </a:cubicBezTo>
                    <a:cubicBezTo>
                      <a:pt x="435" y="776"/>
                      <a:pt x="218" y="1024"/>
                      <a:pt x="1" y="1396"/>
                    </a:cubicBezTo>
                    <a:lnTo>
                      <a:pt x="2048" y="3785"/>
                    </a:lnTo>
                    <a:lnTo>
                      <a:pt x="2048" y="3769"/>
                    </a:lnTo>
                    <a:cubicBezTo>
                      <a:pt x="2187" y="3630"/>
                      <a:pt x="1893" y="3661"/>
                      <a:pt x="1970" y="3490"/>
                    </a:cubicBezTo>
                    <a:cubicBezTo>
                      <a:pt x="1955" y="3490"/>
                      <a:pt x="1939" y="3506"/>
                      <a:pt x="1924" y="3506"/>
                    </a:cubicBezTo>
                    <a:lnTo>
                      <a:pt x="249" y="1551"/>
                    </a:lnTo>
                    <a:cubicBezTo>
                      <a:pt x="400" y="1340"/>
                      <a:pt x="611" y="1187"/>
                      <a:pt x="520" y="1079"/>
                    </a:cubicBezTo>
                    <a:lnTo>
                      <a:pt x="520" y="1079"/>
                    </a:lnTo>
                    <a:cubicBezTo>
                      <a:pt x="532" y="1092"/>
                      <a:pt x="549" y="1112"/>
                      <a:pt x="568" y="1112"/>
                    </a:cubicBezTo>
                    <a:cubicBezTo>
                      <a:pt x="575" y="1112"/>
                      <a:pt x="583" y="1109"/>
                      <a:pt x="590" y="1102"/>
                    </a:cubicBezTo>
                    <a:lnTo>
                      <a:pt x="559" y="915"/>
                    </a:lnTo>
                    <a:lnTo>
                      <a:pt x="450" y="978"/>
                    </a:lnTo>
                    <a:cubicBezTo>
                      <a:pt x="421" y="802"/>
                      <a:pt x="683" y="556"/>
                      <a:pt x="803" y="556"/>
                    </a:cubicBezTo>
                    <a:cubicBezTo>
                      <a:pt x="810" y="556"/>
                      <a:pt x="817" y="557"/>
                      <a:pt x="823" y="559"/>
                    </a:cubicBezTo>
                    <a:cubicBezTo>
                      <a:pt x="714" y="729"/>
                      <a:pt x="916" y="776"/>
                      <a:pt x="637" y="931"/>
                    </a:cubicBezTo>
                    <a:cubicBezTo>
                      <a:pt x="683" y="947"/>
                      <a:pt x="776" y="962"/>
                      <a:pt x="745" y="1024"/>
                    </a:cubicBezTo>
                    <a:cubicBezTo>
                      <a:pt x="947" y="745"/>
                      <a:pt x="1210" y="605"/>
                      <a:pt x="1350" y="295"/>
                    </a:cubicBezTo>
                    <a:lnTo>
                      <a:pt x="1350" y="295"/>
                    </a:lnTo>
                    <a:cubicBezTo>
                      <a:pt x="1326" y="299"/>
                      <a:pt x="1307" y="301"/>
                      <a:pt x="1292" y="301"/>
                    </a:cubicBezTo>
                    <a:cubicBezTo>
                      <a:pt x="1125" y="301"/>
                      <a:pt x="1396" y="86"/>
                      <a:pt x="12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33"/>
              <p:cNvSpPr/>
              <p:nvPr/>
            </p:nvSpPr>
            <p:spPr>
              <a:xfrm>
                <a:off x="3152575" y="936050"/>
                <a:ext cx="4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78" extrusionOk="0">
                    <a:moveTo>
                      <a:pt x="1" y="0"/>
                    </a:moveTo>
                    <a:cubicBezTo>
                      <a:pt x="1" y="31"/>
                      <a:pt x="1" y="47"/>
                      <a:pt x="1" y="62"/>
                    </a:cubicBezTo>
                    <a:cubicBezTo>
                      <a:pt x="1" y="62"/>
                      <a:pt x="1" y="78"/>
                      <a:pt x="16" y="7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33"/>
              <p:cNvSpPr/>
              <p:nvPr/>
            </p:nvSpPr>
            <p:spPr>
              <a:xfrm>
                <a:off x="3125825" y="955400"/>
                <a:ext cx="143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75" h="731" extrusionOk="0">
                    <a:moveTo>
                      <a:pt x="543" y="0"/>
                    </a:moveTo>
                    <a:cubicBezTo>
                      <a:pt x="401" y="0"/>
                      <a:pt x="384" y="102"/>
                      <a:pt x="326" y="203"/>
                    </a:cubicBezTo>
                    <a:cubicBezTo>
                      <a:pt x="311" y="234"/>
                      <a:pt x="295" y="250"/>
                      <a:pt x="264" y="265"/>
                    </a:cubicBezTo>
                    <a:cubicBezTo>
                      <a:pt x="264" y="265"/>
                      <a:pt x="264" y="281"/>
                      <a:pt x="248" y="312"/>
                    </a:cubicBezTo>
                    <a:cubicBezTo>
                      <a:pt x="233" y="343"/>
                      <a:pt x="202" y="389"/>
                      <a:pt x="171" y="436"/>
                    </a:cubicBezTo>
                    <a:cubicBezTo>
                      <a:pt x="109" y="514"/>
                      <a:pt x="47" y="607"/>
                      <a:pt x="47" y="607"/>
                    </a:cubicBezTo>
                    <a:cubicBezTo>
                      <a:pt x="47" y="607"/>
                      <a:pt x="0" y="731"/>
                      <a:pt x="0" y="731"/>
                    </a:cubicBezTo>
                    <a:cubicBezTo>
                      <a:pt x="14" y="731"/>
                      <a:pt x="308" y="514"/>
                      <a:pt x="341" y="474"/>
                    </a:cubicBezTo>
                    <a:lnTo>
                      <a:pt x="341" y="474"/>
                    </a:lnTo>
                    <a:cubicBezTo>
                      <a:pt x="335" y="540"/>
                      <a:pt x="480" y="470"/>
                      <a:pt x="435" y="560"/>
                    </a:cubicBezTo>
                    <a:cubicBezTo>
                      <a:pt x="450" y="529"/>
                      <a:pt x="559" y="452"/>
                      <a:pt x="512" y="452"/>
                    </a:cubicBezTo>
                    <a:lnTo>
                      <a:pt x="450" y="483"/>
                    </a:lnTo>
                    <a:cubicBezTo>
                      <a:pt x="528" y="250"/>
                      <a:pt x="435" y="234"/>
                      <a:pt x="574" y="2"/>
                    </a:cubicBezTo>
                    <a:cubicBezTo>
                      <a:pt x="563" y="1"/>
                      <a:pt x="553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33"/>
              <p:cNvSpPr/>
              <p:nvPr/>
            </p:nvSpPr>
            <p:spPr>
              <a:xfrm>
                <a:off x="3109150" y="835625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9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33"/>
              <p:cNvSpPr/>
              <p:nvPr/>
            </p:nvSpPr>
            <p:spPr>
              <a:xfrm>
                <a:off x="3174675" y="805375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1" y="1"/>
                    </a:moveTo>
                    <a:cubicBezTo>
                      <a:pt x="16" y="16"/>
                      <a:pt x="47" y="16"/>
                      <a:pt x="94" y="32"/>
                    </a:cubicBezTo>
                    <a:cubicBezTo>
                      <a:pt x="78" y="16"/>
                      <a:pt x="47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33"/>
              <p:cNvSpPr/>
              <p:nvPr/>
            </p:nvSpPr>
            <p:spPr>
              <a:xfrm>
                <a:off x="3109150" y="8379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33"/>
              <p:cNvSpPr/>
              <p:nvPr/>
            </p:nvSpPr>
            <p:spPr>
              <a:xfrm>
                <a:off x="3073875" y="917425"/>
                <a:ext cx="4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5" extrusionOk="0">
                    <a:moveTo>
                      <a:pt x="0" y="1"/>
                    </a:moveTo>
                    <a:lnTo>
                      <a:pt x="0" y="125"/>
                    </a:lnTo>
                    <a:cubicBezTo>
                      <a:pt x="16" y="63"/>
                      <a:pt x="0" y="32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33"/>
              <p:cNvSpPr/>
              <p:nvPr/>
            </p:nvSpPr>
            <p:spPr>
              <a:xfrm>
                <a:off x="3205300" y="855000"/>
                <a:ext cx="27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78" y="1"/>
                      <a:pt x="47" y="15"/>
                      <a:pt x="26" y="15"/>
                    </a:cubicBezTo>
                    <a:cubicBezTo>
                      <a:pt x="15" y="15"/>
                      <a:pt x="6" y="11"/>
                      <a:pt x="1" y="1"/>
                    </a:cubicBezTo>
                    <a:lnTo>
                      <a:pt x="1" y="1"/>
                    </a:lnTo>
                    <a:cubicBezTo>
                      <a:pt x="10" y="28"/>
                      <a:pt x="45" y="54"/>
                      <a:pt x="72" y="54"/>
                    </a:cubicBezTo>
                    <a:cubicBezTo>
                      <a:pt x="93" y="54"/>
                      <a:pt x="109" y="40"/>
                      <a:pt x="1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33"/>
              <p:cNvSpPr/>
              <p:nvPr/>
            </p:nvSpPr>
            <p:spPr>
              <a:xfrm>
                <a:off x="3076575" y="895725"/>
                <a:ext cx="4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" y="0"/>
                    </a:moveTo>
                    <a:cubicBezTo>
                      <a:pt x="1" y="8"/>
                      <a:pt x="1" y="12"/>
                      <a:pt x="3" y="12"/>
                    </a:cubicBezTo>
                    <a:cubicBezTo>
                      <a:pt x="5" y="12"/>
                      <a:pt x="8" y="8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33"/>
              <p:cNvSpPr/>
              <p:nvPr/>
            </p:nvSpPr>
            <p:spPr>
              <a:xfrm>
                <a:off x="3223150" y="855400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16" y="31"/>
                      <a:pt x="0" y="62"/>
                      <a:pt x="0" y="93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33"/>
              <p:cNvSpPr/>
              <p:nvPr/>
            </p:nvSpPr>
            <p:spPr>
              <a:xfrm>
                <a:off x="3212675" y="868975"/>
                <a:ext cx="8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6" extrusionOk="0">
                    <a:moveTo>
                      <a:pt x="0" y="0"/>
                    </a:moveTo>
                    <a:cubicBezTo>
                      <a:pt x="16" y="16"/>
                      <a:pt x="32" y="16"/>
                      <a:pt x="32" y="16"/>
                    </a:cubicBezTo>
                    <a:cubicBezTo>
                      <a:pt x="32" y="16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33"/>
              <p:cNvSpPr/>
              <p:nvPr/>
            </p:nvSpPr>
            <p:spPr>
              <a:xfrm>
                <a:off x="3210725" y="865875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124"/>
                    </a:moveTo>
                    <a:cubicBezTo>
                      <a:pt x="94" y="124"/>
                      <a:pt x="94" y="124"/>
                      <a:pt x="94" y="124"/>
                    </a:cubicBezTo>
                    <a:cubicBezTo>
                      <a:pt x="63" y="78"/>
                      <a:pt x="32" y="3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31"/>
                      <a:pt x="63" y="78"/>
                      <a:pt x="94" y="12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33"/>
              <p:cNvSpPr/>
              <p:nvPr/>
            </p:nvSpPr>
            <p:spPr>
              <a:xfrm>
                <a:off x="3176225" y="836000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63" y="1"/>
                    </a:moveTo>
                    <a:cubicBezTo>
                      <a:pt x="32" y="1"/>
                      <a:pt x="16" y="1"/>
                      <a:pt x="1" y="16"/>
                    </a:cubicBezTo>
                    <a:cubicBezTo>
                      <a:pt x="16" y="32"/>
                      <a:pt x="16" y="47"/>
                      <a:pt x="16" y="63"/>
                    </a:cubicBezTo>
                    <a:cubicBezTo>
                      <a:pt x="47" y="47"/>
                      <a:pt x="78" y="47"/>
                      <a:pt x="94" y="32"/>
                    </a:cubicBezTo>
                    <a:cubicBezTo>
                      <a:pt x="78" y="16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33"/>
              <p:cNvSpPr/>
              <p:nvPr/>
            </p:nvSpPr>
            <p:spPr>
              <a:xfrm>
                <a:off x="3108750" y="91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33"/>
              <p:cNvSpPr/>
              <p:nvPr/>
            </p:nvSpPr>
            <p:spPr>
              <a:xfrm>
                <a:off x="3174675" y="83252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32" y="47"/>
                      <a:pt x="32" y="78"/>
                    </a:cubicBezTo>
                    <a:cubicBezTo>
                      <a:pt x="32" y="47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33"/>
              <p:cNvSpPr/>
              <p:nvPr/>
            </p:nvSpPr>
            <p:spPr>
              <a:xfrm>
                <a:off x="3107600" y="906200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33"/>
              <p:cNvSpPr/>
              <p:nvPr/>
            </p:nvSpPr>
            <p:spPr>
              <a:xfrm>
                <a:off x="3108750" y="911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33"/>
              <p:cNvSpPr/>
              <p:nvPr/>
            </p:nvSpPr>
            <p:spPr>
              <a:xfrm>
                <a:off x="3107600" y="9058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lnTo>
                      <a:pt x="0" y="16"/>
                    </a:lnTo>
                    <a:cubicBezTo>
                      <a:pt x="0" y="1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33"/>
              <p:cNvSpPr/>
              <p:nvPr/>
            </p:nvSpPr>
            <p:spPr>
              <a:xfrm>
                <a:off x="3107200" y="9042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31"/>
                      <a:pt x="16" y="47"/>
                    </a:cubicBezTo>
                    <a:cubicBezTo>
                      <a:pt x="1" y="31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33"/>
              <p:cNvSpPr/>
              <p:nvPr/>
            </p:nvSpPr>
            <p:spPr>
              <a:xfrm>
                <a:off x="3063000" y="796450"/>
                <a:ext cx="165200" cy="171125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6845" extrusionOk="0">
                    <a:moveTo>
                      <a:pt x="4219" y="1242"/>
                    </a:moveTo>
                    <a:cubicBezTo>
                      <a:pt x="4235" y="1273"/>
                      <a:pt x="4235" y="1288"/>
                      <a:pt x="4250" y="1288"/>
                    </a:cubicBezTo>
                    <a:lnTo>
                      <a:pt x="4188" y="1304"/>
                    </a:lnTo>
                    <a:cubicBezTo>
                      <a:pt x="4204" y="1273"/>
                      <a:pt x="4219" y="1242"/>
                      <a:pt x="4219" y="1242"/>
                    </a:cubicBezTo>
                    <a:close/>
                    <a:moveTo>
                      <a:pt x="4412" y="1427"/>
                    </a:moveTo>
                    <a:cubicBezTo>
                      <a:pt x="4410" y="1427"/>
                      <a:pt x="4408" y="1428"/>
                      <a:pt x="4406" y="1428"/>
                    </a:cubicBezTo>
                    <a:cubicBezTo>
                      <a:pt x="4412" y="1428"/>
                      <a:pt x="4413" y="1428"/>
                      <a:pt x="4412" y="1427"/>
                    </a:cubicBezTo>
                    <a:close/>
                    <a:moveTo>
                      <a:pt x="4374" y="1412"/>
                    </a:moveTo>
                    <a:lnTo>
                      <a:pt x="4374" y="1412"/>
                    </a:lnTo>
                    <a:cubicBezTo>
                      <a:pt x="4390" y="1443"/>
                      <a:pt x="4406" y="1474"/>
                      <a:pt x="4437" y="1521"/>
                    </a:cubicBezTo>
                    <a:cubicBezTo>
                      <a:pt x="4468" y="1490"/>
                      <a:pt x="4421" y="1443"/>
                      <a:pt x="4374" y="1412"/>
                    </a:cubicBezTo>
                    <a:close/>
                    <a:moveTo>
                      <a:pt x="4840" y="1567"/>
                    </a:moveTo>
                    <a:cubicBezTo>
                      <a:pt x="4840" y="1583"/>
                      <a:pt x="4840" y="1598"/>
                      <a:pt x="4840" y="1614"/>
                    </a:cubicBezTo>
                    <a:cubicBezTo>
                      <a:pt x="4824" y="1598"/>
                      <a:pt x="4824" y="1598"/>
                      <a:pt x="4824" y="1567"/>
                    </a:cubicBezTo>
                    <a:close/>
                    <a:moveTo>
                      <a:pt x="4886" y="1552"/>
                    </a:moveTo>
                    <a:cubicBezTo>
                      <a:pt x="4917" y="1583"/>
                      <a:pt x="4933" y="1614"/>
                      <a:pt x="4964" y="1629"/>
                    </a:cubicBezTo>
                    <a:cubicBezTo>
                      <a:pt x="4933" y="1614"/>
                      <a:pt x="4871" y="1598"/>
                      <a:pt x="4871" y="1567"/>
                    </a:cubicBezTo>
                    <a:cubicBezTo>
                      <a:pt x="4886" y="1567"/>
                      <a:pt x="4886" y="1552"/>
                      <a:pt x="4886" y="1552"/>
                    </a:cubicBezTo>
                    <a:close/>
                    <a:moveTo>
                      <a:pt x="4685" y="1257"/>
                    </a:moveTo>
                    <a:cubicBezTo>
                      <a:pt x="4716" y="1257"/>
                      <a:pt x="4747" y="1257"/>
                      <a:pt x="4762" y="1273"/>
                    </a:cubicBezTo>
                    <a:lnTo>
                      <a:pt x="4747" y="1335"/>
                    </a:lnTo>
                    <a:cubicBezTo>
                      <a:pt x="4772" y="1301"/>
                      <a:pt x="4810" y="1286"/>
                      <a:pt x="4852" y="1286"/>
                    </a:cubicBezTo>
                    <a:cubicBezTo>
                      <a:pt x="4889" y="1286"/>
                      <a:pt x="4928" y="1298"/>
                      <a:pt x="4964" y="1319"/>
                    </a:cubicBezTo>
                    <a:cubicBezTo>
                      <a:pt x="5072" y="1350"/>
                      <a:pt x="5134" y="1428"/>
                      <a:pt x="5196" y="1474"/>
                    </a:cubicBezTo>
                    <a:lnTo>
                      <a:pt x="5181" y="1505"/>
                    </a:lnTo>
                    <a:cubicBezTo>
                      <a:pt x="5072" y="1505"/>
                      <a:pt x="5041" y="1567"/>
                      <a:pt x="5041" y="1645"/>
                    </a:cubicBezTo>
                    <a:lnTo>
                      <a:pt x="4995" y="1645"/>
                    </a:lnTo>
                    <a:cubicBezTo>
                      <a:pt x="4964" y="1614"/>
                      <a:pt x="4933" y="1567"/>
                      <a:pt x="4902" y="1536"/>
                    </a:cubicBezTo>
                    <a:cubicBezTo>
                      <a:pt x="4917" y="1536"/>
                      <a:pt x="4917" y="1536"/>
                      <a:pt x="4917" y="1521"/>
                    </a:cubicBezTo>
                    <a:cubicBezTo>
                      <a:pt x="4917" y="1521"/>
                      <a:pt x="4902" y="1505"/>
                      <a:pt x="4902" y="1505"/>
                    </a:cubicBezTo>
                    <a:cubicBezTo>
                      <a:pt x="4886" y="1490"/>
                      <a:pt x="4886" y="1490"/>
                      <a:pt x="4871" y="1490"/>
                    </a:cubicBezTo>
                    <a:cubicBezTo>
                      <a:pt x="4824" y="1443"/>
                      <a:pt x="4793" y="1381"/>
                      <a:pt x="4747" y="1335"/>
                    </a:cubicBezTo>
                    <a:cubicBezTo>
                      <a:pt x="4731" y="1304"/>
                      <a:pt x="4716" y="1288"/>
                      <a:pt x="4685" y="1257"/>
                    </a:cubicBezTo>
                    <a:close/>
                    <a:moveTo>
                      <a:pt x="5739" y="606"/>
                    </a:moveTo>
                    <a:cubicBezTo>
                      <a:pt x="5724" y="606"/>
                      <a:pt x="5724" y="606"/>
                      <a:pt x="5724" y="621"/>
                    </a:cubicBezTo>
                    <a:lnTo>
                      <a:pt x="6148" y="1650"/>
                    </a:lnTo>
                    <a:lnTo>
                      <a:pt x="5739" y="606"/>
                    </a:lnTo>
                    <a:close/>
                    <a:moveTo>
                      <a:pt x="4483" y="1614"/>
                    </a:moveTo>
                    <a:cubicBezTo>
                      <a:pt x="4483" y="1629"/>
                      <a:pt x="4499" y="1645"/>
                      <a:pt x="4499" y="1660"/>
                    </a:cubicBezTo>
                    <a:cubicBezTo>
                      <a:pt x="4483" y="1676"/>
                      <a:pt x="4483" y="1691"/>
                      <a:pt x="4483" y="1707"/>
                    </a:cubicBezTo>
                    <a:cubicBezTo>
                      <a:pt x="4468" y="1676"/>
                      <a:pt x="4437" y="1645"/>
                      <a:pt x="4437" y="1629"/>
                    </a:cubicBezTo>
                    <a:cubicBezTo>
                      <a:pt x="4452" y="1629"/>
                      <a:pt x="4468" y="1629"/>
                      <a:pt x="4483" y="1614"/>
                    </a:cubicBezTo>
                    <a:close/>
                    <a:moveTo>
                      <a:pt x="4669" y="1273"/>
                    </a:moveTo>
                    <a:cubicBezTo>
                      <a:pt x="4731" y="1335"/>
                      <a:pt x="4793" y="1412"/>
                      <a:pt x="4855" y="1490"/>
                    </a:cubicBezTo>
                    <a:cubicBezTo>
                      <a:pt x="4840" y="1505"/>
                      <a:pt x="4824" y="1521"/>
                      <a:pt x="4809" y="1521"/>
                    </a:cubicBezTo>
                    <a:cubicBezTo>
                      <a:pt x="4809" y="1474"/>
                      <a:pt x="4809" y="1443"/>
                      <a:pt x="4793" y="1428"/>
                    </a:cubicBezTo>
                    <a:lnTo>
                      <a:pt x="4793" y="1428"/>
                    </a:lnTo>
                    <a:cubicBezTo>
                      <a:pt x="4809" y="1490"/>
                      <a:pt x="4793" y="1521"/>
                      <a:pt x="4762" y="1536"/>
                    </a:cubicBezTo>
                    <a:cubicBezTo>
                      <a:pt x="4731" y="1552"/>
                      <a:pt x="4685" y="1567"/>
                      <a:pt x="4669" y="1598"/>
                    </a:cubicBezTo>
                    <a:cubicBezTo>
                      <a:pt x="4654" y="1614"/>
                      <a:pt x="4638" y="1614"/>
                      <a:pt x="4623" y="1614"/>
                    </a:cubicBezTo>
                    <a:cubicBezTo>
                      <a:pt x="4638" y="1629"/>
                      <a:pt x="4638" y="1629"/>
                      <a:pt x="4638" y="1629"/>
                    </a:cubicBezTo>
                    <a:cubicBezTo>
                      <a:pt x="4654" y="1645"/>
                      <a:pt x="4654" y="1645"/>
                      <a:pt x="4654" y="1660"/>
                    </a:cubicBezTo>
                    <a:cubicBezTo>
                      <a:pt x="4654" y="1660"/>
                      <a:pt x="4654" y="1676"/>
                      <a:pt x="4654" y="1691"/>
                    </a:cubicBezTo>
                    <a:lnTo>
                      <a:pt x="4594" y="1679"/>
                    </a:lnTo>
                    <a:lnTo>
                      <a:pt x="4594" y="1679"/>
                    </a:lnTo>
                    <a:lnTo>
                      <a:pt x="4623" y="1722"/>
                    </a:lnTo>
                    <a:cubicBezTo>
                      <a:pt x="4608" y="1722"/>
                      <a:pt x="4607" y="1708"/>
                      <a:pt x="4593" y="1679"/>
                    </a:cubicBezTo>
                    <a:lnTo>
                      <a:pt x="4593" y="1679"/>
                    </a:lnTo>
                    <a:lnTo>
                      <a:pt x="4594" y="1679"/>
                    </a:lnTo>
                    <a:lnTo>
                      <a:pt x="4594" y="1679"/>
                    </a:lnTo>
                    <a:lnTo>
                      <a:pt x="4592" y="1676"/>
                    </a:lnTo>
                    <a:lnTo>
                      <a:pt x="4592" y="1676"/>
                    </a:lnTo>
                    <a:cubicBezTo>
                      <a:pt x="4592" y="1677"/>
                      <a:pt x="4593" y="1678"/>
                      <a:pt x="4593" y="1679"/>
                    </a:cubicBezTo>
                    <a:lnTo>
                      <a:pt x="4593" y="1679"/>
                    </a:lnTo>
                    <a:lnTo>
                      <a:pt x="4576" y="1676"/>
                    </a:lnTo>
                    <a:cubicBezTo>
                      <a:pt x="4576" y="1676"/>
                      <a:pt x="4561" y="1660"/>
                      <a:pt x="4561" y="1660"/>
                    </a:cubicBezTo>
                    <a:cubicBezTo>
                      <a:pt x="4561" y="1660"/>
                      <a:pt x="4561" y="1645"/>
                      <a:pt x="4545" y="1645"/>
                    </a:cubicBezTo>
                    <a:lnTo>
                      <a:pt x="4530" y="1645"/>
                    </a:lnTo>
                    <a:cubicBezTo>
                      <a:pt x="4530" y="1629"/>
                      <a:pt x="4530" y="1614"/>
                      <a:pt x="4514" y="1598"/>
                    </a:cubicBezTo>
                    <a:lnTo>
                      <a:pt x="4530" y="1598"/>
                    </a:lnTo>
                    <a:cubicBezTo>
                      <a:pt x="4530" y="1583"/>
                      <a:pt x="4530" y="1583"/>
                      <a:pt x="4514" y="1567"/>
                    </a:cubicBezTo>
                    <a:cubicBezTo>
                      <a:pt x="4530" y="1552"/>
                      <a:pt x="4530" y="1521"/>
                      <a:pt x="4545" y="1505"/>
                    </a:cubicBezTo>
                    <a:lnTo>
                      <a:pt x="4545" y="1505"/>
                    </a:lnTo>
                    <a:cubicBezTo>
                      <a:pt x="4545" y="1505"/>
                      <a:pt x="4530" y="1505"/>
                      <a:pt x="4499" y="1521"/>
                    </a:cubicBezTo>
                    <a:lnTo>
                      <a:pt x="4483" y="1521"/>
                    </a:lnTo>
                    <a:cubicBezTo>
                      <a:pt x="4483" y="1536"/>
                      <a:pt x="4468" y="1536"/>
                      <a:pt x="4452" y="1552"/>
                    </a:cubicBezTo>
                    <a:lnTo>
                      <a:pt x="4452" y="1567"/>
                    </a:lnTo>
                    <a:lnTo>
                      <a:pt x="4437" y="1567"/>
                    </a:lnTo>
                    <a:cubicBezTo>
                      <a:pt x="4421" y="1567"/>
                      <a:pt x="4406" y="1583"/>
                      <a:pt x="4390" y="1598"/>
                    </a:cubicBezTo>
                    <a:cubicBezTo>
                      <a:pt x="4359" y="1614"/>
                      <a:pt x="4343" y="1629"/>
                      <a:pt x="4328" y="1645"/>
                    </a:cubicBezTo>
                    <a:cubicBezTo>
                      <a:pt x="4297" y="1598"/>
                      <a:pt x="4266" y="1552"/>
                      <a:pt x="4219" y="1521"/>
                    </a:cubicBezTo>
                    <a:cubicBezTo>
                      <a:pt x="4250" y="1474"/>
                      <a:pt x="4250" y="1443"/>
                      <a:pt x="4219" y="1397"/>
                    </a:cubicBezTo>
                    <a:lnTo>
                      <a:pt x="4219" y="1397"/>
                    </a:lnTo>
                    <a:cubicBezTo>
                      <a:pt x="4235" y="1412"/>
                      <a:pt x="4250" y="1459"/>
                      <a:pt x="4281" y="1459"/>
                    </a:cubicBezTo>
                    <a:lnTo>
                      <a:pt x="4266" y="1319"/>
                    </a:lnTo>
                    <a:lnTo>
                      <a:pt x="4266" y="1319"/>
                    </a:lnTo>
                    <a:cubicBezTo>
                      <a:pt x="4281" y="1335"/>
                      <a:pt x="4297" y="1319"/>
                      <a:pt x="4312" y="1366"/>
                    </a:cubicBezTo>
                    <a:cubicBezTo>
                      <a:pt x="4343" y="1397"/>
                      <a:pt x="4359" y="1412"/>
                      <a:pt x="4374" y="1412"/>
                    </a:cubicBezTo>
                    <a:cubicBezTo>
                      <a:pt x="4385" y="1412"/>
                      <a:pt x="4395" y="1419"/>
                      <a:pt x="4401" y="1419"/>
                    </a:cubicBezTo>
                    <a:cubicBezTo>
                      <a:pt x="4404" y="1419"/>
                      <a:pt x="4406" y="1417"/>
                      <a:pt x="4406" y="1412"/>
                    </a:cubicBezTo>
                    <a:cubicBezTo>
                      <a:pt x="4406" y="1421"/>
                      <a:pt x="4411" y="1425"/>
                      <a:pt x="4412" y="1427"/>
                    </a:cubicBezTo>
                    <a:lnTo>
                      <a:pt x="4412" y="1427"/>
                    </a:lnTo>
                    <a:cubicBezTo>
                      <a:pt x="4421" y="1423"/>
                      <a:pt x="4424" y="1412"/>
                      <a:pt x="4437" y="1412"/>
                    </a:cubicBezTo>
                    <a:cubicBezTo>
                      <a:pt x="4452" y="1397"/>
                      <a:pt x="4483" y="1381"/>
                      <a:pt x="4499" y="1366"/>
                    </a:cubicBezTo>
                    <a:cubicBezTo>
                      <a:pt x="4545" y="1319"/>
                      <a:pt x="4607" y="1273"/>
                      <a:pt x="4669" y="1273"/>
                    </a:cubicBezTo>
                    <a:close/>
                    <a:moveTo>
                      <a:pt x="3617" y="1696"/>
                    </a:moveTo>
                    <a:lnTo>
                      <a:pt x="3646" y="1738"/>
                    </a:lnTo>
                    <a:cubicBezTo>
                      <a:pt x="3630" y="1722"/>
                      <a:pt x="3630" y="1722"/>
                      <a:pt x="3615" y="1722"/>
                    </a:cubicBezTo>
                    <a:cubicBezTo>
                      <a:pt x="3615" y="1713"/>
                      <a:pt x="3616" y="1704"/>
                      <a:pt x="3617" y="1696"/>
                    </a:cubicBezTo>
                    <a:close/>
                    <a:moveTo>
                      <a:pt x="3646" y="1602"/>
                    </a:moveTo>
                    <a:cubicBezTo>
                      <a:pt x="3649" y="1602"/>
                      <a:pt x="3653" y="1606"/>
                      <a:pt x="3661" y="1614"/>
                    </a:cubicBezTo>
                    <a:cubicBezTo>
                      <a:pt x="3661" y="1645"/>
                      <a:pt x="3661" y="1676"/>
                      <a:pt x="3692" y="1676"/>
                    </a:cubicBezTo>
                    <a:lnTo>
                      <a:pt x="3677" y="1676"/>
                    </a:lnTo>
                    <a:cubicBezTo>
                      <a:pt x="3723" y="1676"/>
                      <a:pt x="3770" y="1691"/>
                      <a:pt x="3801" y="1707"/>
                    </a:cubicBezTo>
                    <a:cubicBezTo>
                      <a:pt x="3801" y="1722"/>
                      <a:pt x="3801" y="1722"/>
                      <a:pt x="3801" y="1722"/>
                    </a:cubicBezTo>
                    <a:lnTo>
                      <a:pt x="3754" y="1707"/>
                    </a:lnTo>
                    <a:lnTo>
                      <a:pt x="3770" y="1769"/>
                    </a:lnTo>
                    <a:lnTo>
                      <a:pt x="3816" y="1738"/>
                    </a:lnTo>
                    <a:lnTo>
                      <a:pt x="3816" y="1738"/>
                    </a:lnTo>
                    <a:cubicBezTo>
                      <a:pt x="3816" y="1784"/>
                      <a:pt x="3816" y="1815"/>
                      <a:pt x="3801" y="1846"/>
                    </a:cubicBezTo>
                    <a:lnTo>
                      <a:pt x="3770" y="1769"/>
                    </a:lnTo>
                    <a:lnTo>
                      <a:pt x="3723" y="1784"/>
                    </a:lnTo>
                    <a:cubicBezTo>
                      <a:pt x="3723" y="1769"/>
                      <a:pt x="3708" y="1769"/>
                      <a:pt x="3677" y="1753"/>
                    </a:cubicBezTo>
                    <a:lnTo>
                      <a:pt x="3661" y="1753"/>
                    </a:lnTo>
                    <a:cubicBezTo>
                      <a:pt x="3661" y="1722"/>
                      <a:pt x="3677" y="1676"/>
                      <a:pt x="3677" y="1676"/>
                    </a:cubicBezTo>
                    <a:lnTo>
                      <a:pt x="3677" y="1676"/>
                    </a:lnTo>
                    <a:lnTo>
                      <a:pt x="3619" y="1690"/>
                    </a:lnTo>
                    <a:lnTo>
                      <a:pt x="3619" y="1690"/>
                    </a:lnTo>
                    <a:cubicBezTo>
                      <a:pt x="3626" y="1656"/>
                      <a:pt x="3642" y="1626"/>
                      <a:pt x="3630" y="1614"/>
                    </a:cubicBezTo>
                    <a:cubicBezTo>
                      <a:pt x="3638" y="1606"/>
                      <a:pt x="3642" y="1602"/>
                      <a:pt x="3646" y="1602"/>
                    </a:cubicBezTo>
                    <a:close/>
                    <a:moveTo>
                      <a:pt x="3677" y="1815"/>
                    </a:moveTo>
                    <a:cubicBezTo>
                      <a:pt x="3677" y="1831"/>
                      <a:pt x="3677" y="1846"/>
                      <a:pt x="3692" y="1862"/>
                    </a:cubicBezTo>
                    <a:cubicBezTo>
                      <a:pt x="3686" y="1859"/>
                      <a:pt x="3680" y="1857"/>
                      <a:pt x="3674" y="1857"/>
                    </a:cubicBezTo>
                    <a:cubicBezTo>
                      <a:pt x="3659" y="1857"/>
                      <a:pt x="3647" y="1866"/>
                      <a:pt x="3632" y="1866"/>
                    </a:cubicBezTo>
                    <a:cubicBezTo>
                      <a:pt x="3627" y="1866"/>
                      <a:pt x="3621" y="1865"/>
                      <a:pt x="3615" y="1862"/>
                    </a:cubicBezTo>
                    <a:lnTo>
                      <a:pt x="3630" y="1862"/>
                    </a:lnTo>
                    <a:lnTo>
                      <a:pt x="3630" y="1846"/>
                    </a:lnTo>
                    <a:lnTo>
                      <a:pt x="3599" y="1846"/>
                    </a:lnTo>
                    <a:cubicBezTo>
                      <a:pt x="3599" y="1846"/>
                      <a:pt x="3584" y="1831"/>
                      <a:pt x="3584" y="1815"/>
                    </a:cubicBezTo>
                    <a:lnTo>
                      <a:pt x="3599" y="1815"/>
                    </a:lnTo>
                    <a:lnTo>
                      <a:pt x="3630" y="1846"/>
                    </a:lnTo>
                    <a:lnTo>
                      <a:pt x="3677" y="1815"/>
                    </a:lnTo>
                    <a:close/>
                    <a:moveTo>
                      <a:pt x="3739" y="1815"/>
                    </a:moveTo>
                    <a:cubicBezTo>
                      <a:pt x="3754" y="1831"/>
                      <a:pt x="3770" y="1846"/>
                      <a:pt x="3785" y="1862"/>
                    </a:cubicBezTo>
                    <a:cubicBezTo>
                      <a:pt x="3785" y="1862"/>
                      <a:pt x="3770" y="1877"/>
                      <a:pt x="3754" y="1877"/>
                    </a:cubicBezTo>
                    <a:cubicBezTo>
                      <a:pt x="3739" y="1846"/>
                      <a:pt x="3739" y="1831"/>
                      <a:pt x="3739" y="1815"/>
                    </a:cubicBezTo>
                    <a:close/>
                    <a:moveTo>
                      <a:pt x="3552" y="1831"/>
                    </a:moveTo>
                    <a:cubicBezTo>
                      <a:pt x="3552" y="1862"/>
                      <a:pt x="3552" y="1893"/>
                      <a:pt x="3521" y="1893"/>
                    </a:cubicBezTo>
                    <a:cubicBezTo>
                      <a:pt x="3537" y="1877"/>
                      <a:pt x="3537" y="1862"/>
                      <a:pt x="3537" y="1846"/>
                    </a:cubicBezTo>
                    <a:cubicBezTo>
                      <a:pt x="3537" y="1846"/>
                      <a:pt x="3552" y="1846"/>
                      <a:pt x="3552" y="1831"/>
                    </a:cubicBezTo>
                    <a:close/>
                    <a:moveTo>
                      <a:pt x="6148" y="1650"/>
                    </a:move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264" y="1944"/>
                      <a:pt x="6265" y="1942"/>
                      <a:pt x="6267" y="1940"/>
                    </a:cubicBezTo>
                    <a:lnTo>
                      <a:pt x="6148" y="1650"/>
                    </a:lnTo>
                    <a:close/>
                    <a:moveTo>
                      <a:pt x="3708" y="1877"/>
                    </a:moveTo>
                    <a:cubicBezTo>
                      <a:pt x="3723" y="1893"/>
                      <a:pt x="3739" y="1893"/>
                      <a:pt x="3754" y="1908"/>
                    </a:cubicBezTo>
                    <a:cubicBezTo>
                      <a:pt x="3754" y="1955"/>
                      <a:pt x="3754" y="1986"/>
                      <a:pt x="3770" y="2017"/>
                    </a:cubicBezTo>
                    <a:lnTo>
                      <a:pt x="3723" y="2017"/>
                    </a:lnTo>
                    <a:cubicBezTo>
                      <a:pt x="3677" y="1986"/>
                      <a:pt x="3661" y="1940"/>
                      <a:pt x="3677" y="1893"/>
                    </a:cubicBezTo>
                    <a:cubicBezTo>
                      <a:pt x="3677" y="1888"/>
                      <a:pt x="3681" y="1887"/>
                      <a:pt x="3686" y="1887"/>
                    </a:cubicBezTo>
                    <a:cubicBezTo>
                      <a:pt x="3700" y="1887"/>
                      <a:pt x="3723" y="1898"/>
                      <a:pt x="3723" y="1908"/>
                    </a:cubicBezTo>
                    <a:cubicBezTo>
                      <a:pt x="3723" y="1893"/>
                      <a:pt x="3708" y="1893"/>
                      <a:pt x="3708" y="1877"/>
                    </a:cubicBezTo>
                    <a:close/>
                    <a:moveTo>
                      <a:pt x="4142" y="1583"/>
                    </a:moveTo>
                    <a:cubicBezTo>
                      <a:pt x="4157" y="1614"/>
                      <a:pt x="4188" y="1645"/>
                      <a:pt x="4250" y="1676"/>
                    </a:cubicBezTo>
                    <a:cubicBezTo>
                      <a:pt x="4204" y="1722"/>
                      <a:pt x="4173" y="1784"/>
                      <a:pt x="4157" y="1862"/>
                    </a:cubicBezTo>
                    <a:cubicBezTo>
                      <a:pt x="4111" y="1924"/>
                      <a:pt x="4080" y="1986"/>
                      <a:pt x="4002" y="2033"/>
                    </a:cubicBezTo>
                    <a:cubicBezTo>
                      <a:pt x="4018" y="2033"/>
                      <a:pt x="4049" y="2048"/>
                      <a:pt x="4064" y="2064"/>
                    </a:cubicBezTo>
                    <a:lnTo>
                      <a:pt x="4002" y="2064"/>
                    </a:lnTo>
                    <a:cubicBezTo>
                      <a:pt x="4002" y="2048"/>
                      <a:pt x="4002" y="2048"/>
                      <a:pt x="4002" y="2033"/>
                    </a:cubicBezTo>
                    <a:cubicBezTo>
                      <a:pt x="4064" y="1971"/>
                      <a:pt x="4111" y="1893"/>
                      <a:pt x="4111" y="1784"/>
                    </a:cubicBezTo>
                    <a:cubicBezTo>
                      <a:pt x="4095" y="1738"/>
                      <a:pt x="4064" y="1691"/>
                      <a:pt x="4033" y="1660"/>
                    </a:cubicBezTo>
                    <a:cubicBezTo>
                      <a:pt x="4064" y="1629"/>
                      <a:pt x="4111" y="1614"/>
                      <a:pt x="4142" y="1583"/>
                    </a:cubicBezTo>
                    <a:close/>
                    <a:moveTo>
                      <a:pt x="3459" y="1908"/>
                    </a:moveTo>
                    <a:cubicBezTo>
                      <a:pt x="3490" y="2017"/>
                      <a:pt x="3490" y="2141"/>
                      <a:pt x="3366" y="2141"/>
                    </a:cubicBezTo>
                    <a:cubicBezTo>
                      <a:pt x="3362" y="2123"/>
                      <a:pt x="3356" y="2117"/>
                      <a:pt x="3349" y="2117"/>
                    </a:cubicBezTo>
                    <a:cubicBezTo>
                      <a:pt x="3334" y="2117"/>
                      <a:pt x="3313" y="2143"/>
                      <a:pt x="3286" y="2143"/>
                    </a:cubicBezTo>
                    <a:cubicBezTo>
                      <a:pt x="3282" y="2143"/>
                      <a:pt x="3278" y="2143"/>
                      <a:pt x="3273" y="2141"/>
                    </a:cubicBezTo>
                    <a:cubicBezTo>
                      <a:pt x="3320" y="2064"/>
                      <a:pt x="3320" y="1971"/>
                      <a:pt x="3382" y="1924"/>
                    </a:cubicBezTo>
                    <a:cubicBezTo>
                      <a:pt x="3382" y="1924"/>
                      <a:pt x="3397" y="1908"/>
                      <a:pt x="3397" y="1908"/>
                    </a:cubicBezTo>
                    <a:close/>
                    <a:moveTo>
                      <a:pt x="3010" y="2079"/>
                    </a:moveTo>
                    <a:cubicBezTo>
                      <a:pt x="3010" y="2110"/>
                      <a:pt x="3010" y="2141"/>
                      <a:pt x="2994" y="2172"/>
                    </a:cubicBezTo>
                    <a:cubicBezTo>
                      <a:pt x="2979" y="2141"/>
                      <a:pt x="2963" y="2095"/>
                      <a:pt x="3010" y="2079"/>
                    </a:cubicBezTo>
                    <a:close/>
                    <a:moveTo>
                      <a:pt x="3150" y="2213"/>
                    </a:moveTo>
                    <a:cubicBezTo>
                      <a:pt x="3150" y="2214"/>
                      <a:pt x="3149" y="2216"/>
                      <a:pt x="3149" y="2219"/>
                    </a:cubicBezTo>
                    <a:cubicBezTo>
                      <a:pt x="3150" y="2217"/>
                      <a:pt x="3150" y="2215"/>
                      <a:pt x="3150" y="2213"/>
                    </a:cubicBezTo>
                    <a:close/>
                    <a:moveTo>
                      <a:pt x="3242" y="2172"/>
                    </a:moveTo>
                    <a:cubicBezTo>
                      <a:pt x="3242" y="2188"/>
                      <a:pt x="3242" y="2203"/>
                      <a:pt x="3258" y="2219"/>
                    </a:cubicBezTo>
                    <a:lnTo>
                      <a:pt x="3227" y="2188"/>
                    </a:lnTo>
                    <a:cubicBezTo>
                      <a:pt x="3242" y="2188"/>
                      <a:pt x="3242" y="2188"/>
                      <a:pt x="3242" y="2172"/>
                    </a:cubicBezTo>
                    <a:close/>
                    <a:moveTo>
                      <a:pt x="4252" y="2228"/>
                    </a:moveTo>
                    <a:cubicBezTo>
                      <a:pt x="4257" y="2228"/>
                      <a:pt x="4261" y="2230"/>
                      <a:pt x="4266" y="2234"/>
                    </a:cubicBezTo>
                    <a:cubicBezTo>
                      <a:pt x="4250" y="2250"/>
                      <a:pt x="4235" y="2265"/>
                      <a:pt x="4219" y="2281"/>
                    </a:cubicBezTo>
                    <a:cubicBezTo>
                      <a:pt x="4219" y="2265"/>
                      <a:pt x="4219" y="2265"/>
                      <a:pt x="4219" y="2250"/>
                    </a:cubicBezTo>
                    <a:cubicBezTo>
                      <a:pt x="4230" y="2239"/>
                      <a:pt x="4241" y="2228"/>
                      <a:pt x="4252" y="2228"/>
                    </a:cubicBezTo>
                    <a:close/>
                    <a:moveTo>
                      <a:pt x="2994" y="2203"/>
                    </a:moveTo>
                    <a:lnTo>
                      <a:pt x="2994" y="2203"/>
                    </a:lnTo>
                    <a:cubicBezTo>
                      <a:pt x="2979" y="2234"/>
                      <a:pt x="2979" y="2281"/>
                      <a:pt x="2963" y="2327"/>
                    </a:cubicBezTo>
                    <a:lnTo>
                      <a:pt x="2932" y="2250"/>
                    </a:lnTo>
                    <a:cubicBezTo>
                      <a:pt x="2948" y="2234"/>
                      <a:pt x="2963" y="2219"/>
                      <a:pt x="2994" y="2203"/>
                    </a:cubicBezTo>
                    <a:close/>
                    <a:moveTo>
                      <a:pt x="4050" y="2325"/>
                    </a:moveTo>
                    <a:cubicBezTo>
                      <a:pt x="4062" y="2325"/>
                      <a:pt x="4071" y="2334"/>
                      <a:pt x="4080" y="2343"/>
                    </a:cubicBezTo>
                    <a:lnTo>
                      <a:pt x="4018" y="2343"/>
                    </a:lnTo>
                    <a:cubicBezTo>
                      <a:pt x="4031" y="2330"/>
                      <a:pt x="4041" y="2325"/>
                      <a:pt x="4050" y="2325"/>
                    </a:cubicBezTo>
                    <a:close/>
                    <a:moveTo>
                      <a:pt x="3103" y="2126"/>
                    </a:moveTo>
                    <a:cubicBezTo>
                      <a:pt x="3133" y="2126"/>
                      <a:pt x="3163" y="2126"/>
                      <a:pt x="3150" y="2213"/>
                    </a:cubicBezTo>
                    <a:lnTo>
                      <a:pt x="3150" y="2213"/>
                    </a:lnTo>
                    <a:cubicBezTo>
                      <a:pt x="3154" y="2203"/>
                      <a:pt x="3165" y="2201"/>
                      <a:pt x="3165" y="2188"/>
                    </a:cubicBezTo>
                    <a:cubicBezTo>
                      <a:pt x="3165" y="2234"/>
                      <a:pt x="3196" y="2265"/>
                      <a:pt x="3227" y="2281"/>
                    </a:cubicBezTo>
                    <a:cubicBezTo>
                      <a:pt x="3227" y="2281"/>
                      <a:pt x="3227" y="2281"/>
                      <a:pt x="3227" y="2296"/>
                    </a:cubicBezTo>
                    <a:cubicBezTo>
                      <a:pt x="3227" y="2281"/>
                      <a:pt x="3211" y="2281"/>
                      <a:pt x="3211" y="2281"/>
                    </a:cubicBezTo>
                    <a:lnTo>
                      <a:pt x="3211" y="2281"/>
                    </a:lnTo>
                    <a:cubicBezTo>
                      <a:pt x="3227" y="2312"/>
                      <a:pt x="3227" y="2327"/>
                      <a:pt x="3242" y="2358"/>
                    </a:cubicBezTo>
                    <a:cubicBezTo>
                      <a:pt x="3230" y="2352"/>
                      <a:pt x="3220" y="2346"/>
                      <a:pt x="3214" y="2346"/>
                    </a:cubicBezTo>
                    <a:cubicBezTo>
                      <a:pt x="3206" y="2346"/>
                      <a:pt x="3208" y="2359"/>
                      <a:pt x="3227" y="2405"/>
                    </a:cubicBezTo>
                    <a:cubicBezTo>
                      <a:pt x="3196" y="2374"/>
                      <a:pt x="3165" y="2343"/>
                      <a:pt x="3134" y="2343"/>
                    </a:cubicBezTo>
                    <a:lnTo>
                      <a:pt x="3134" y="2281"/>
                    </a:lnTo>
                    <a:lnTo>
                      <a:pt x="3087" y="2343"/>
                    </a:lnTo>
                    <a:cubicBezTo>
                      <a:pt x="3072" y="2327"/>
                      <a:pt x="3072" y="2312"/>
                      <a:pt x="3056" y="2312"/>
                    </a:cubicBezTo>
                    <a:cubicBezTo>
                      <a:pt x="3072" y="2327"/>
                      <a:pt x="3072" y="2327"/>
                      <a:pt x="3072" y="2343"/>
                    </a:cubicBezTo>
                    <a:lnTo>
                      <a:pt x="3041" y="2374"/>
                    </a:lnTo>
                    <a:cubicBezTo>
                      <a:pt x="3025" y="2343"/>
                      <a:pt x="3025" y="2327"/>
                      <a:pt x="3010" y="2312"/>
                    </a:cubicBezTo>
                    <a:cubicBezTo>
                      <a:pt x="3025" y="2281"/>
                      <a:pt x="3025" y="2265"/>
                      <a:pt x="3010" y="2234"/>
                    </a:cubicBezTo>
                    <a:cubicBezTo>
                      <a:pt x="3025" y="2188"/>
                      <a:pt x="3056" y="2141"/>
                      <a:pt x="3103" y="2126"/>
                    </a:cubicBezTo>
                    <a:close/>
                    <a:moveTo>
                      <a:pt x="1643" y="2451"/>
                    </a:moveTo>
                    <a:cubicBezTo>
                      <a:pt x="1643" y="2451"/>
                      <a:pt x="1644" y="2451"/>
                      <a:pt x="1645" y="2451"/>
                    </a:cubicBezTo>
                    <a:cubicBezTo>
                      <a:pt x="1644" y="2451"/>
                      <a:pt x="1643" y="2451"/>
                      <a:pt x="1643" y="2451"/>
                    </a:cubicBezTo>
                    <a:close/>
                    <a:moveTo>
                      <a:pt x="3227" y="2405"/>
                    </a:moveTo>
                    <a:lnTo>
                      <a:pt x="3227" y="2405"/>
                    </a:lnTo>
                    <a:cubicBezTo>
                      <a:pt x="3245" y="2423"/>
                      <a:pt x="3258" y="2430"/>
                      <a:pt x="3268" y="2430"/>
                    </a:cubicBezTo>
                    <a:cubicBezTo>
                      <a:pt x="3276" y="2430"/>
                      <a:pt x="3282" y="2427"/>
                      <a:pt x="3289" y="2420"/>
                    </a:cubicBezTo>
                    <a:cubicBezTo>
                      <a:pt x="3289" y="2451"/>
                      <a:pt x="3304" y="2467"/>
                      <a:pt x="3320" y="2482"/>
                    </a:cubicBezTo>
                    <a:cubicBezTo>
                      <a:pt x="3289" y="2467"/>
                      <a:pt x="3258" y="2436"/>
                      <a:pt x="3227" y="2405"/>
                    </a:cubicBezTo>
                    <a:close/>
                    <a:moveTo>
                      <a:pt x="3249" y="2441"/>
                    </a:moveTo>
                    <a:cubicBezTo>
                      <a:pt x="3293" y="2441"/>
                      <a:pt x="3303" y="2542"/>
                      <a:pt x="3335" y="2606"/>
                    </a:cubicBezTo>
                    <a:cubicBezTo>
                      <a:pt x="3320" y="2606"/>
                      <a:pt x="3320" y="2606"/>
                      <a:pt x="3320" y="2622"/>
                    </a:cubicBezTo>
                    <a:cubicBezTo>
                      <a:pt x="3304" y="2622"/>
                      <a:pt x="3304" y="2637"/>
                      <a:pt x="3289" y="2653"/>
                    </a:cubicBezTo>
                    <a:lnTo>
                      <a:pt x="3165" y="2513"/>
                    </a:lnTo>
                    <a:cubicBezTo>
                      <a:pt x="3203" y="2461"/>
                      <a:pt x="3229" y="2441"/>
                      <a:pt x="3249" y="2441"/>
                    </a:cubicBezTo>
                    <a:close/>
                    <a:moveTo>
                      <a:pt x="3180" y="2560"/>
                    </a:moveTo>
                    <a:cubicBezTo>
                      <a:pt x="3211" y="2622"/>
                      <a:pt x="3227" y="2653"/>
                      <a:pt x="3227" y="2684"/>
                    </a:cubicBezTo>
                    <a:cubicBezTo>
                      <a:pt x="3196" y="2684"/>
                      <a:pt x="3165" y="2653"/>
                      <a:pt x="3149" y="2591"/>
                    </a:cubicBezTo>
                    <a:cubicBezTo>
                      <a:pt x="3165" y="2575"/>
                      <a:pt x="3165" y="2575"/>
                      <a:pt x="3180" y="2560"/>
                    </a:cubicBezTo>
                    <a:close/>
                    <a:moveTo>
                      <a:pt x="5662" y="2467"/>
                    </a:moveTo>
                    <a:cubicBezTo>
                      <a:pt x="5724" y="2529"/>
                      <a:pt x="5770" y="2606"/>
                      <a:pt x="5832" y="2684"/>
                    </a:cubicBezTo>
                    <a:cubicBezTo>
                      <a:pt x="5770" y="2606"/>
                      <a:pt x="5724" y="2544"/>
                      <a:pt x="5662" y="2467"/>
                    </a:cubicBezTo>
                    <a:close/>
                    <a:moveTo>
                      <a:pt x="2079" y="1397"/>
                    </a:moveTo>
                    <a:lnTo>
                      <a:pt x="2033" y="1505"/>
                    </a:lnTo>
                    <a:lnTo>
                      <a:pt x="1986" y="1459"/>
                    </a:lnTo>
                    <a:cubicBezTo>
                      <a:pt x="1939" y="1521"/>
                      <a:pt x="1955" y="1660"/>
                      <a:pt x="1846" y="1676"/>
                    </a:cubicBezTo>
                    <a:cubicBezTo>
                      <a:pt x="1877" y="1769"/>
                      <a:pt x="1939" y="1893"/>
                      <a:pt x="1815" y="2017"/>
                    </a:cubicBezTo>
                    <a:lnTo>
                      <a:pt x="1800" y="1986"/>
                    </a:lnTo>
                    <a:lnTo>
                      <a:pt x="1800" y="1986"/>
                    </a:lnTo>
                    <a:cubicBezTo>
                      <a:pt x="1908" y="2203"/>
                      <a:pt x="1505" y="2157"/>
                      <a:pt x="1552" y="2281"/>
                    </a:cubicBezTo>
                    <a:cubicBezTo>
                      <a:pt x="1586" y="2323"/>
                      <a:pt x="1614" y="2338"/>
                      <a:pt x="1638" y="2338"/>
                    </a:cubicBezTo>
                    <a:cubicBezTo>
                      <a:pt x="1709" y="2338"/>
                      <a:pt x="1746" y="2203"/>
                      <a:pt x="1822" y="2203"/>
                    </a:cubicBezTo>
                    <a:cubicBezTo>
                      <a:pt x="1825" y="2203"/>
                      <a:pt x="1828" y="2203"/>
                      <a:pt x="1831" y="2203"/>
                    </a:cubicBezTo>
                    <a:cubicBezTo>
                      <a:pt x="1862" y="2312"/>
                      <a:pt x="1722" y="2296"/>
                      <a:pt x="1862" y="2327"/>
                    </a:cubicBezTo>
                    <a:cubicBezTo>
                      <a:pt x="1856" y="2394"/>
                      <a:pt x="1826" y="2409"/>
                      <a:pt x="1793" y="2409"/>
                    </a:cubicBezTo>
                    <a:cubicBezTo>
                      <a:pt x="1767" y="2409"/>
                      <a:pt x="1739" y="2400"/>
                      <a:pt x="1718" y="2400"/>
                    </a:cubicBezTo>
                    <a:cubicBezTo>
                      <a:pt x="1690" y="2400"/>
                      <a:pt x="1675" y="2415"/>
                      <a:pt x="1691" y="2482"/>
                    </a:cubicBezTo>
                    <a:lnTo>
                      <a:pt x="1784" y="2451"/>
                    </a:lnTo>
                    <a:lnTo>
                      <a:pt x="1784" y="2451"/>
                    </a:lnTo>
                    <a:cubicBezTo>
                      <a:pt x="1831" y="2560"/>
                      <a:pt x="1738" y="2606"/>
                      <a:pt x="1784" y="2699"/>
                    </a:cubicBezTo>
                    <a:cubicBezTo>
                      <a:pt x="1810" y="2719"/>
                      <a:pt x="1827" y="2727"/>
                      <a:pt x="1839" y="2727"/>
                    </a:cubicBezTo>
                    <a:cubicBezTo>
                      <a:pt x="1884" y="2727"/>
                      <a:pt x="1853" y="2609"/>
                      <a:pt x="1939" y="2560"/>
                    </a:cubicBezTo>
                    <a:lnTo>
                      <a:pt x="2002" y="2668"/>
                    </a:lnTo>
                    <a:lnTo>
                      <a:pt x="2033" y="2420"/>
                    </a:lnTo>
                    <a:cubicBezTo>
                      <a:pt x="1908" y="2265"/>
                      <a:pt x="1877" y="2312"/>
                      <a:pt x="1846" y="2110"/>
                    </a:cubicBezTo>
                    <a:lnTo>
                      <a:pt x="1846" y="2110"/>
                    </a:lnTo>
                    <a:cubicBezTo>
                      <a:pt x="1943" y="2121"/>
                      <a:pt x="2061" y="2168"/>
                      <a:pt x="2156" y="2232"/>
                    </a:cubicBezTo>
                    <a:lnTo>
                      <a:pt x="2156" y="2232"/>
                    </a:lnTo>
                    <a:cubicBezTo>
                      <a:pt x="2095" y="2124"/>
                      <a:pt x="2142" y="1985"/>
                      <a:pt x="2234" y="1877"/>
                    </a:cubicBezTo>
                    <a:lnTo>
                      <a:pt x="2250" y="1971"/>
                    </a:lnTo>
                    <a:cubicBezTo>
                      <a:pt x="2343" y="1893"/>
                      <a:pt x="2296" y="1800"/>
                      <a:pt x="2281" y="1738"/>
                    </a:cubicBezTo>
                    <a:lnTo>
                      <a:pt x="2281" y="1738"/>
                    </a:lnTo>
                    <a:cubicBezTo>
                      <a:pt x="2296" y="1753"/>
                      <a:pt x="2312" y="1753"/>
                      <a:pt x="2358" y="1753"/>
                    </a:cubicBezTo>
                    <a:cubicBezTo>
                      <a:pt x="2405" y="1660"/>
                      <a:pt x="2343" y="1521"/>
                      <a:pt x="2234" y="1505"/>
                    </a:cubicBezTo>
                    <a:lnTo>
                      <a:pt x="2234" y="1567"/>
                    </a:lnTo>
                    <a:lnTo>
                      <a:pt x="2095" y="1552"/>
                    </a:lnTo>
                    <a:lnTo>
                      <a:pt x="2095" y="1552"/>
                    </a:lnTo>
                    <a:cubicBezTo>
                      <a:pt x="2250" y="1722"/>
                      <a:pt x="2017" y="1800"/>
                      <a:pt x="2017" y="1955"/>
                    </a:cubicBezTo>
                    <a:cubicBezTo>
                      <a:pt x="1986" y="1831"/>
                      <a:pt x="1877" y="1645"/>
                      <a:pt x="2048" y="1645"/>
                    </a:cubicBezTo>
                    <a:lnTo>
                      <a:pt x="1955" y="1583"/>
                    </a:lnTo>
                    <a:cubicBezTo>
                      <a:pt x="2002" y="1490"/>
                      <a:pt x="2141" y="1521"/>
                      <a:pt x="2079" y="1397"/>
                    </a:cubicBezTo>
                    <a:close/>
                    <a:moveTo>
                      <a:pt x="5879" y="2730"/>
                    </a:moveTo>
                    <a:cubicBezTo>
                      <a:pt x="5879" y="2746"/>
                      <a:pt x="5894" y="2762"/>
                      <a:pt x="5910" y="2777"/>
                    </a:cubicBezTo>
                    <a:cubicBezTo>
                      <a:pt x="5910" y="2777"/>
                      <a:pt x="5910" y="2777"/>
                      <a:pt x="5910" y="2762"/>
                    </a:cubicBezTo>
                    <a:cubicBezTo>
                      <a:pt x="5894" y="2746"/>
                      <a:pt x="5894" y="2746"/>
                      <a:pt x="5879" y="2730"/>
                    </a:cubicBezTo>
                    <a:close/>
                    <a:moveTo>
                      <a:pt x="2917" y="2692"/>
                    </a:moveTo>
                    <a:cubicBezTo>
                      <a:pt x="2917" y="2699"/>
                      <a:pt x="2920" y="2699"/>
                      <a:pt x="2932" y="2699"/>
                    </a:cubicBezTo>
                    <a:cubicBezTo>
                      <a:pt x="2948" y="2746"/>
                      <a:pt x="2963" y="2808"/>
                      <a:pt x="2979" y="2839"/>
                    </a:cubicBezTo>
                    <a:lnTo>
                      <a:pt x="2948" y="2886"/>
                    </a:lnTo>
                    <a:cubicBezTo>
                      <a:pt x="2948" y="2886"/>
                      <a:pt x="2948" y="2870"/>
                      <a:pt x="2948" y="2870"/>
                    </a:cubicBezTo>
                    <a:lnTo>
                      <a:pt x="2948" y="2808"/>
                    </a:lnTo>
                    <a:lnTo>
                      <a:pt x="2932" y="2839"/>
                    </a:lnTo>
                    <a:cubicBezTo>
                      <a:pt x="2932" y="2780"/>
                      <a:pt x="2918" y="2736"/>
                      <a:pt x="2917" y="2692"/>
                    </a:cubicBezTo>
                    <a:close/>
                    <a:moveTo>
                      <a:pt x="2498" y="3320"/>
                    </a:moveTo>
                    <a:cubicBezTo>
                      <a:pt x="2498" y="3320"/>
                      <a:pt x="2513" y="3335"/>
                      <a:pt x="2513" y="3335"/>
                    </a:cubicBezTo>
                    <a:cubicBezTo>
                      <a:pt x="2513" y="3351"/>
                      <a:pt x="2513" y="3366"/>
                      <a:pt x="2529" y="3366"/>
                    </a:cubicBezTo>
                    <a:cubicBezTo>
                      <a:pt x="2513" y="3382"/>
                      <a:pt x="2498" y="3382"/>
                      <a:pt x="2482" y="3382"/>
                    </a:cubicBezTo>
                    <a:cubicBezTo>
                      <a:pt x="2482" y="3366"/>
                      <a:pt x="2482" y="3335"/>
                      <a:pt x="2498" y="3320"/>
                    </a:cubicBezTo>
                    <a:close/>
                    <a:moveTo>
                      <a:pt x="3242" y="3273"/>
                    </a:moveTo>
                    <a:cubicBezTo>
                      <a:pt x="3242" y="3289"/>
                      <a:pt x="3258" y="3289"/>
                      <a:pt x="3258" y="3304"/>
                    </a:cubicBezTo>
                    <a:cubicBezTo>
                      <a:pt x="3258" y="3351"/>
                      <a:pt x="3258" y="3413"/>
                      <a:pt x="3258" y="3459"/>
                    </a:cubicBezTo>
                    <a:cubicBezTo>
                      <a:pt x="3242" y="3490"/>
                      <a:pt x="3227" y="3506"/>
                      <a:pt x="3196" y="3506"/>
                    </a:cubicBezTo>
                    <a:cubicBezTo>
                      <a:pt x="3196" y="3459"/>
                      <a:pt x="3227" y="3397"/>
                      <a:pt x="3180" y="3382"/>
                    </a:cubicBezTo>
                    <a:cubicBezTo>
                      <a:pt x="3180" y="3366"/>
                      <a:pt x="3165" y="3366"/>
                      <a:pt x="3165" y="3366"/>
                    </a:cubicBezTo>
                    <a:cubicBezTo>
                      <a:pt x="3180" y="3351"/>
                      <a:pt x="3196" y="3335"/>
                      <a:pt x="3196" y="3335"/>
                    </a:cubicBezTo>
                    <a:cubicBezTo>
                      <a:pt x="3211" y="3335"/>
                      <a:pt x="3227" y="3335"/>
                      <a:pt x="3242" y="3273"/>
                    </a:cubicBezTo>
                    <a:close/>
                    <a:moveTo>
                      <a:pt x="2746" y="3708"/>
                    </a:moveTo>
                    <a:cubicBezTo>
                      <a:pt x="2746" y="3723"/>
                      <a:pt x="2746" y="3723"/>
                      <a:pt x="2761" y="3739"/>
                    </a:cubicBezTo>
                    <a:lnTo>
                      <a:pt x="2699" y="3739"/>
                    </a:lnTo>
                    <a:cubicBezTo>
                      <a:pt x="2715" y="3723"/>
                      <a:pt x="2715" y="3723"/>
                      <a:pt x="2730" y="3708"/>
                    </a:cubicBezTo>
                    <a:close/>
                    <a:moveTo>
                      <a:pt x="2637" y="3677"/>
                    </a:moveTo>
                    <a:cubicBezTo>
                      <a:pt x="2653" y="3677"/>
                      <a:pt x="2684" y="3692"/>
                      <a:pt x="2699" y="3708"/>
                    </a:cubicBezTo>
                    <a:cubicBezTo>
                      <a:pt x="2684" y="3739"/>
                      <a:pt x="2653" y="3754"/>
                      <a:pt x="2637" y="3770"/>
                    </a:cubicBezTo>
                    <a:cubicBezTo>
                      <a:pt x="2606" y="3754"/>
                      <a:pt x="2560" y="3739"/>
                      <a:pt x="2544" y="3723"/>
                    </a:cubicBezTo>
                    <a:lnTo>
                      <a:pt x="2544" y="3708"/>
                    </a:lnTo>
                    <a:cubicBezTo>
                      <a:pt x="2550" y="3719"/>
                      <a:pt x="2558" y="3725"/>
                      <a:pt x="2567" y="3725"/>
                    </a:cubicBezTo>
                    <a:cubicBezTo>
                      <a:pt x="2581" y="3725"/>
                      <a:pt x="2597" y="3711"/>
                      <a:pt x="2606" y="3692"/>
                    </a:cubicBezTo>
                    <a:cubicBezTo>
                      <a:pt x="2622" y="3708"/>
                      <a:pt x="2622" y="3723"/>
                      <a:pt x="2622" y="3723"/>
                    </a:cubicBezTo>
                    <a:cubicBezTo>
                      <a:pt x="2622" y="3708"/>
                      <a:pt x="2622" y="3692"/>
                      <a:pt x="2622" y="3677"/>
                    </a:cubicBezTo>
                    <a:close/>
                    <a:moveTo>
                      <a:pt x="2824" y="3816"/>
                    </a:moveTo>
                    <a:cubicBezTo>
                      <a:pt x="2829" y="3822"/>
                      <a:pt x="2838" y="3828"/>
                      <a:pt x="2846" y="3832"/>
                    </a:cubicBezTo>
                    <a:lnTo>
                      <a:pt x="2846" y="3832"/>
                    </a:lnTo>
                    <a:cubicBezTo>
                      <a:pt x="2840" y="3826"/>
                      <a:pt x="2832" y="3821"/>
                      <a:pt x="2824" y="3816"/>
                    </a:cubicBezTo>
                    <a:close/>
                    <a:moveTo>
                      <a:pt x="2777" y="3739"/>
                    </a:moveTo>
                    <a:cubicBezTo>
                      <a:pt x="2793" y="3770"/>
                      <a:pt x="2793" y="3801"/>
                      <a:pt x="2808" y="3847"/>
                    </a:cubicBezTo>
                    <a:cubicBezTo>
                      <a:pt x="2808" y="3816"/>
                      <a:pt x="2793" y="3770"/>
                      <a:pt x="2777" y="3739"/>
                    </a:cubicBezTo>
                    <a:close/>
                    <a:moveTo>
                      <a:pt x="2793" y="3599"/>
                    </a:moveTo>
                    <a:cubicBezTo>
                      <a:pt x="2793" y="3615"/>
                      <a:pt x="2793" y="3630"/>
                      <a:pt x="2808" y="3646"/>
                    </a:cubicBezTo>
                    <a:cubicBezTo>
                      <a:pt x="2824" y="3692"/>
                      <a:pt x="2870" y="3739"/>
                      <a:pt x="2901" y="3754"/>
                    </a:cubicBezTo>
                    <a:cubicBezTo>
                      <a:pt x="2901" y="3785"/>
                      <a:pt x="2901" y="3816"/>
                      <a:pt x="2886" y="3832"/>
                    </a:cubicBezTo>
                    <a:cubicBezTo>
                      <a:pt x="2881" y="3836"/>
                      <a:pt x="2875" y="3838"/>
                      <a:pt x="2869" y="3838"/>
                    </a:cubicBezTo>
                    <a:cubicBezTo>
                      <a:pt x="2862" y="3838"/>
                      <a:pt x="2854" y="3836"/>
                      <a:pt x="2846" y="3832"/>
                    </a:cubicBezTo>
                    <a:lnTo>
                      <a:pt x="2846" y="3832"/>
                    </a:lnTo>
                    <a:cubicBezTo>
                      <a:pt x="2863" y="3848"/>
                      <a:pt x="2874" y="3867"/>
                      <a:pt x="2886" y="3878"/>
                    </a:cubicBezTo>
                    <a:lnTo>
                      <a:pt x="2808" y="3847"/>
                    </a:lnTo>
                    <a:lnTo>
                      <a:pt x="2730" y="3832"/>
                    </a:lnTo>
                    <a:cubicBezTo>
                      <a:pt x="2730" y="3847"/>
                      <a:pt x="2715" y="3847"/>
                      <a:pt x="2715" y="3847"/>
                    </a:cubicBezTo>
                    <a:cubicBezTo>
                      <a:pt x="2715" y="3832"/>
                      <a:pt x="2715" y="3816"/>
                      <a:pt x="2699" y="3785"/>
                    </a:cubicBezTo>
                    <a:cubicBezTo>
                      <a:pt x="2730" y="3770"/>
                      <a:pt x="2746" y="3754"/>
                      <a:pt x="2777" y="3739"/>
                    </a:cubicBezTo>
                    <a:cubicBezTo>
                      <a:pt x="2777" y="3739"/>
                      <a:pt x="2777" y="3739"/>
                      <a:pt x="2777" y="3723"/>
                    </a:cubicBezTo>
                    <a:cubicBezTo>
                      <a:pt x="2793" y="3708"/>
                      <a:pt x="2808" y="3677"/>
                      <a:pt x="2808" y="3646"/>
                    </a:cubicBezTo>
                    <a:cubicBezTo>
                      <a:pt x="2793" y="3646"/>
                      <a:pt x="2777" y="3646"/>
                      <a:pt x="2761" y="3661"/>
                    </a:cubicBezTo>
                    <a:cubicBezTo>
                      <a:pt x="2761" y="3646"/>
                      <a:pt x="2761" y="3646"/>
                      <a:pt x="2761" y="3630"/>
                    </a:cubicBezTo>
                    <a:cubicBezTo>
                      <a:pt x="2777" y="3615"/>
                      <a:pt x="2777" y="3615"/>
                      <a:pt x="2793" y="3599"/>
                    </a:cubicBezTo>
                    <a:close/>
                    <a:moveTo>
                      <a:pt x="2513" y="3863"/>
                    </a:moveTo>
                    <a:cubicBezTo>
                      <a:pt x="2482" y="3909"/>
                      <a:pt x="2436" y="3925"/>
                      <a:pt x="2405" y="3940"/>
                    </a:cubicBezTo>
                    <a:cubicBezTo>
                      <a:pt x="2420" y="3925"/>
                      <a:pt x="2420" y="3909"/>
                      <a:pt x="2420" y="3894"/>
                    </a:cubicBezTo>
                    <a:cubicBezTo>
                      <a:pt x="2451" y="3878"/>
                      <a:pt x="2482" y="3863"/>
                      <a:pt x="2513" y="3863"/>
                    </a:cubicBezTo>
                    <a:close/>
                    <a:moveTo>
                      <a:pt x="2529" y="3863"/>
                    </a:moveTo>
                    <a:cubicBezTo>
                      <a:pt x="2591" y="3863"/>
                      <a:pt x="2637" y="3878"/>
                      <a:pt x="2668" y="3909"/>
                    </a:cubicBezTo>
                    <a:lnTo>
                      <a:pt x="2684" y="3971"/>
                    </a:lnTo>
                    <a:cubicBezTo>
                      <a:pt x="2699" y="3971"/>
                      <a:pt x="2699" y="3971"/>
                      <a:pt x="2715" y="3956"/>
                    </a:cubicBezTo>
                    <a:cubicBezTo>
                      <a:pt x="2730" y="3987"/>
                      <a:pt x="2746" y="4002"/>
                      <a:pt x="2761" y="4002"/>
                    </a:cubicBezTo>
                    <a:lnTo>
                      <a:pt x="2761" y="3987"/>
                    </a:lnTo>
                    <a:cubicBezTo>
                      <a:pt x="2808" y="4018"/>
                      <a:pt x="2839" y="4064"/>
                      <a:pt x="2777" y="4157"/>
                    </a:cubicBezTo>
                    <a:cubicBezTo>
                      <a:pt x="2761" y="4157"/>
                      <a:pt x="2746" y="4157"/>
                      <a:pt x="2730" y="4142"/>
                    </a:cubicBezTo>
                    <a:cubicBezTo>
                      <a:pt x="2715" y="4049"/>
                      <a:pt x="2684" y="3971"/>
                      <a:pt x="2684" y="3971"/>
                    </a:cubicBezTo>
                    <a:lnTo>
                      <a:pt x="2684" y="3971"/>
                    </a:lnTo>
                    <a:cubicBezTo>
                      <a:pt x="2622" y="4002"/>
                      <a:pt x="2715" y="4095"/>
                      <a:pt x="2684" y="4157"/>
                    </a:cubicBezTo>
                    <a:cubicBezTo>
                      <a:pt x="2684" y="4142"/>
                      <a:pt x="2668" y="4111"/>
                      <a:pt x="2653" y="4095"/>
                    </a:cubicBezTo>
                    <a:cubicBezTo>
                      <a:pt x="2653" y="4095"/>
                      <a:pt x="2606" y="4126"/>
                      <a:pt x="2575" y="4173"/>
                    </a:cubicBezTo>
                    <a:cubicBezTo>
                      <a:pt x="2575" y="4157"/>
                      <a:pt x="2575" y="4142"/>
                      <a:pt x="2575" y="4126"/>
                    </a:cubicBezTo>
                    <a:cubicBezTo>
                      <a:pt x="2554" y="4143"/>
                      <a:pt x="2537" y="4150"/>
                      <a:pt x="2520" y="4150"/>
                    </a:cubicBezTo>
                    <a:cubicBezTo>
                      <a:pt x="2475" y="4150"/>
                      <a:pt x="2437" y="4102"/>
                      <a:pt x="2358" y="4080"/>
                    </a:cubicBezTo>
                    <a:cubicBezTo>
                      <a:pt x="2358" y="4080"/>
                      <a:pt x="2358" y="4064"/>
                      <a:pt x="2358" y="4064"/>
                    </a:cubicBezTo>
                    <a:cubicBezTo>
                      <a:pt x="2467" y="4033"/>
                      <a:pt x="2591" y="4018"/>
                      <a:pt x="2591" y="3940"/>
                    </a:cubicBezTo>
                    <a:lnTo>
                      <a:pt x="2591" y="3940"/>
                    </a:lnTo>
                    <a:lnTo>
                      <a:pt x="2513" y="3987"/>
                    </a:lnTo>
                    <a:lnTo>
                      <a:pt x="2529" y="3863"/>
                    </a:lnTo>
                    <a:close/>
                    <a:moveTo>
                      <a:pt x="1784" y="4281"/>
                    </a:moveTo>
                    <a:cubicBezTo>
                      <a:pt x="1784" y="4281"/>
                      <a:pt x="1800" y="4297"/>
                      <a:pt x="1815" y="4312"/>
                    </a:cubicBezTo>
                    <a:cubicBezTo>
                      <a:pt x="1815" y="4319"/>
                      <a:pt x="1815" y="4323"/>
                      <a:pt x="1813" y="4323"/>
                    </a:cubicBezTo>
                    <a:cubicBezTo>
                      <a:pt x="1810" y="4323"/>
                      <a:pt x="1803" y="4315"/>
                      <a:pt x="1784" y="4297"/>
                    </a:cubicBezTo>
                    <a:lnTo>
                      <a:pt x="1784" y="4281"/>
                    </a:lnTo>
                    <a:close/>
                    <a:moveTo>
                      <a:pt x="2426" y="4154"/>
                    </a:moveTo>
                    <a:cubicBezTo>
                      <a:pt x="2438" y="4154"/>
                      <a:pt x="2452" y="4155"/>
                      <a:pt x="2467" y="4157"/>
                    </a:cubicBezTo>
                    <a:cubicBezTo>
                      <a:pt x="2498" y="4173"/>
                      <a:pt x="2498" y="4219"/>
                      <a:pt x="2498" y="4250"/>
                    </a:cubicBezTo>
                    <a:cubicBezTo>
                      <a:pt x="2482" y="4250"/>
                      <a:pt x="2467" y="4266"/>
                      <a:pt x="2451" y="4281"/>
                    </a:cubicBezTo>
                    <a:cubicBezTo>
                      <a:pt x="2451" y="4281"/>
                      <a:pt x="2436" y="4266"/>
                      <a:pt x="2420" y="4266"/>
                    </a:cubicBezTo>
                    <a:cubicBezTo>
                      <a:pt x="2420" y="4297"/>
                      <a:pt x="2405" y="4312"/>
                      <a:pt x="2405" y="4328"/>
                    </a:cubicBezTo>
                    <a:cubicBezTo>
                      <a:pt x="2400" y="4323"/>
                      <a:pt x="2393" y="4319"/>
                      <a:pt x="2386" y="4319"/>
                    </a:cubicBezTo>
                    <a:cubicBezTo>
                      <a:pt x="2374" y="4319"/>
                      <a:pt x="2363" y="4333"/>
                      <a:pt x="2374" y="4375"/>
                    </a:cubicBezTo>
                    <a:lnTo>
                      <a:pt x="2312" y="4266"/>
                    </a:lnTo>
                    <a:lnTo>
                      <a:pt x="2265" y="4266"/>
                    </a:lnTo>
                    <a:lnTo>
                      <a:pt x="2281" y="4204"/>
                    </a:lnTo>
                    <a:cubicBezTo>
                      <a:pt x="2321" y="4191"/>
                      <a:pt x="2349" y="4154"/>
                      <a:pt x="2426" y="4154"/>
                    </a:cubicBezTo>
                    <a:close/>
                    <a:moveTo>
                      <a:pt x="2482" y="4343"/>
                    </a:moveTo>
                    <a:cubicBezTo>
                      <a:pt x="2529" y="4359"/>
                      <a:pt x="2560" y="4375"/>
                      <a:pt x="2544" y="4406"/>
                    </a:cubicBezTo>
                    <a:lnTo>
                      <a:pt x="2560" y="4406"/>
                    </a:lnTo>
                    <a:cubicBezTo>
                      <a:pt x="2544" y="4437"/>
                      <a:pt x="2529" y="4452"/>
                      <a:pt x="2498" y="4452"/>
                    </a:cubicBezTo>
                    <a:lnTo>
                      <a:pt x="2436" y="4452"/>
                    </a:lnTo>
                    <a:cubicBezTo>
                      <a:pt x="2436" y="4437"/>
                      <a:pt x="2405" y="4375"/>
                      <a:pt x="2436" y="4375"/>
                    </a:cubicBezTo>
                    <a:cubicBezTo>
                      <a:pt x="2436" y="4375"/>
                      <a:pt x="2436" y="4375"/>
                      <a:pt x="2451" y="4390"/>
                    </a:cubicBezTo>
                    <a:cubicBezTo>
                      <a:pt x="2451" y="4390"/>
                      <a:pt x="2451" y="4375"/>
                      <a:pt x="2467" y="4375"/>
                    </a:cubicBezTo>
                    <a:cubicBezTo>
                      <a:pt x="2467" y="4359"/>
                      <a:pt x="2482" y="4359"/>
                      <a:pt x="2482" y="4343"/>
                    </a:cubicBezTo>
                    <a:close/>
                    <a:moveTo>
                      <a:pt x="2250" y="4390"/>
                    </a:moveTo>
                    <a:cubicBezTo>
                      <a:pt x="2296" y="4437"/>
                      <a:pt x="2358" y="4452"/>
                      <a:pt x="2296" y="4499"/>
                    </a:cubicBezTo>
                    <a:cubicBezTo>
                      <a:pt x="2265" y="4483"/>
                      <a:pt x="2250" y="4483"/>
                      <a:pt x="2234" y="4483"/>
                    </a:cubicBezTo>
                    <a:lnTo>
                      <a:pt x="2250" y="4390"/>
                    </a:lnTo>
                    <a:close/>
                    <a:moveTo>
                      <a:pt x="1722" y="4499"/>
                    </a:moveTo>
                    <a:lnTo>
                      <a:pt x="1831" y="4607"/>
                    </a:lnTo>
                    <a:lnTo>
                      <a:pt x="1846" y="4607"/>
                    </a:lnTo>
                    <a:lnTo>
                      <a:pt x="1831" y="4592"/>
                    </a:lnTo>
                    <a:lnTo>
                      <a:pt x="1722" y="4499"/>
                    </a:lnTo>
                    <a:close/>
                    <a:moveTo>
                      <a:pt x="1769" y="4281"/>
                    </a:moveTo>
                    <a:cubicBezTo>
                      <a:pt x="1784" y="4343"/>
                      <a:pt x="1815" y="4390"/>
                      <a:pt x="1784" y="4390"/>
                    </a:cubicBezTo>
                    <a:cubicBezTo>
                      <a:pt x="1800" y="4483"/>
                      <a:pt x="1815" y="4406"/>
                      <a:pt x="1831" y="4483"/>
                    </a:cubicBezTo>
                    <a:cubicBezTo>
                      <a:pt x="1830" y="4482"/>
                      <a:pt x="1828" y="4481"/>
                      <a:pt x="1828" y="4481"/>
                    </a:cubicBezTo>
                    <a:lnTo>
                      <a:pt x="1828" y="4481"/>
                    </a:lnTo>
                    <a:cubicBezTo>
                      <a:pt x="1818" y="4481"/>
                      <a:pt x="1832" y="4551"/>
                      <a:pt x="1846" y="4607"/>
                    </a:cubicBezTo>
                    <a:cubicBezTo>
                      <a:pt x="1846" y="4628"/>
                      <a:pt x="1846" y="4642"/>
                      <a:pt x="1846" y="4654"/>
                    </a:cubicBezTo>
                    <a:cubicBezTo>
                      <a:pt x="1846" y="4654"/>
                      <a:pt x="1831" y="4654"/>
                      <a:pt x="1831" y="4638"/>
                    </a:cubicBezTo>
                    <a:lnTo>
                      <a:pt x="1831" y="4638"/>
                    </a:lnTo>
                    <a:cubicBezTo>
                      <a:pt x="1831" y="4654"/>
                      <a:pt x="1846" y="4669"/>
                      <a:pt x="1846" y="4669"/>
                    </a:cubicBezTo>
                    <a:cubicBezTo>
                      <a:pt x="1846" y="4685"/>
                      <a:pt x="1846" y="4685"/>
                      <a:pt x="1846" y="4685"/>
                    </a:cubicBezTo>
                    <a:lnTo>
                      <a:pt x="1846" y="4700"/>
                    </a:lnTo>
                    <a:lnTo>
                      <a:pt x="1800" y="4700"/>
                    </a:lnTo>
                    <a:lnTo>
                      <a:pt x="1676" y="4576"/>
                    </a:lnTo>
                    <a:cubicBezTo>
                      <a:pt x="1691" y="4545"/>
                      <a:pt x="1707" y="4530"/>
                      <a:pt x="1722" y="4499"/>
                    </a:cubicBezTo>
                    <a:cubicBezTo>
                      <a:pt x="1753" y="4468"/>
                      <a:pt x="1769" y="4421"/>
                      <a:pt x="1784" y="4390"/>
                    </a:cubicBezTo>
                    <a:lnTo>
                      <a:pt x="1722" y="4375"/>
                    </a:lnTo>
                    <a:cubicBezTo>
                      <a:pt x="1753" y="4343"/>
                      <a:pt x="1722" y="4297"/>
                      <a:pt x="1753" y="4281"/>
                    </a:cubicBezTo>
                    <a:close/>
                    <a:moveTo>
                      <a:pt x="1645" y="4623"/>
                    </a:moveTo>
                    <a:lnTo>
                      <a:pt x="1753" y="4716"/>
                    </a:lnTo>
                    <a:cubicBezTo>
                      <a:pt x="1676" y="4747"/>
                      <a:pt x="1614" y="4762"/>
                      <a:pt x="1536" y="4809"/>
                    </a:cubicBezTo>
                    <a:cubicBezTo>
                      <a:pt x="1567" y="4747"/>
                      <a:pt x="1598" y="4685"/>
                      <a:pt x="1645" y="4623"/>
                    </a:cubicBezTo>
                    <a:close/>
                    <a:moveTo>
                      <a:pt x="1971" y="4530"/>
                    </a:moveTo>
                    <a:lnTo>
                      <a:pt x="1971" y="4530"/>
                    </a:lnTo>
                    <a:cubicBezTo>
                      <a:pt x="2033" y="4623"/>
                      <a:pt x="2110" y="4731"/>
                      <a:pt x="2141" y="4778"/>
                    </a:cubicBezTo>
                    <a:cubicBezTo>
                      <a:pt x="2141" y="4809"/>
                      <a:pt x="2141" y="4840"/>
                      <a:pt x="2126" y="4871"/>
                    </a:cubicBezTo>
                    <a:lnTo>
                      <a:pt x="2095" y="4871"/>
                    </a:lnTo>
                    <a:cubicBezTo>
                      <a:pt x="2095" y="4871"/>
                      <a:pt x="2095" y="4855"/>
                      <a:pt x="2079" y="4824"/>
                    </a:cubicBezTo>
                    <a:lnTo>
                      <a:pt x="2079" y="4824"/>
                    </a:lnTo>
                    <a:lnTo>
                      <a:pt x="2079" y="4824"/>
                    </a:lnTo>
                    <a:cubicBezTo>
                      <a:pt x="2079" y="4809"/>
                      <a:pt x="2079" y="4809"/>
                      <a:pt x="2079" y="4793"/>
                    </a:cubicBezTo>
                    <a:cubicBezTo>
                      <a:pt x="2079" y="4747"/>
                      <a:pt x="2064" y="4716"/>
                      <a:pt x="2033" y="4700"/>
                    </a:cubicBezTo>
                    <a:cubicBezTo>
                      <a:pt x="2017" y="4654"/>
                      <a:pt x="1986" y="4592"/>
                      <a:pt x="1971" y="4530"/>
                    </a:cubicBezTo>
                    <a:close/>
                    <a:moveTo>
                      <a:pt x="4425" y="4910"/>
                    </a:moveTo>
                    <a:cubicBezTo>
                      <a:pt x="4429" y="4924"/>
                      <a:pt x="4433" y="4933"/>
                      <a:pt x="4437" y="4933"/>
                    </a:cubicBezTo>
                    <a:cubicBezTo>
                      <a:pt x="4433" y="4924"/>
                      <a:pt x="4429" y="4916"/>
                      <a:pt x="4425" y="4910"/>
                    </a:cubicBezTo>
                    <a:close/>
                    <a:moveTo>
                      <a:pt x="2188" y="5150"/>
                    </a:moveTo>
                    <a:lnTo>
                      <a:pt x="2188" y="5150"/>
                    </a:lnTo>
                    <a:cubicBezTo>
                      <a:pt x="2203" y="5165"/>
                      <a:pt x="2219" y="5197"/>
                      <a:pt x="2250" y="5212"/>
                    </a:cubicBezTo>
                    <a:cubicBezTo>
                      <a:pt x="2234" y="5212"/>
                      <a:pt x="2219" y="5228"/>
                      <a:pt x="2203" y="5228"/>
                    </a:cubicBezTo>
                    <a:lnTo>
                      <a:pt x="2188" y="5150"/>
                    </a:lnTo>
                    <a:close/>
                    <a:moveTo>
                      <a:pt x="2017" y="5103"/>
                    </a:moveTo>
                    <a:cubicBezTo>
                      <a:pt x="2048" y="5150"/>
                      <a:pt x="2095" y="5197"/>
                      <a:pt x="2126" y="5243"/>
                    </a:cubicBezTo>
                    <a:cubicBezTo>
                      <a:pt x="2096" y="5231"/>
                      <a:pt x="2073" y="5226"/>
                      <a:pt x="2055" y="5226"/>
                    </a:cubicBezTo>
                    <a:cubicBezTo>
                      <a:pt x="2024" y="5226"/>
                      <a:pt x="2005" y="5239"/>
                      <a:pt x="1986" y="5259"/>
                    </a:cubicBezTo>
                    <a:cubicBezTo>
                      <a:pt x="1971" y="5243"/>
                      <a:pt x="1955" y="5228"/>
                      <a:pt x="1924" y="5228"/>
                    </a:cubicBezTo>
                    <a:cubicBezTo>
                      <a:pt x="1939" y="5197"/>
                      <a:pt x="1955" y="5165"/>
                      <a:pt x="1971" y="5134"/>
                    </a:cubicBezTo>
                    <a:cubicBezTo>
                      <a:pt x="1971" y="5119"/>
                      <a:pt x="1986" y="5103"/>
                      <a:pt x="2017" y="5103"/>
                    </a:cubicBezTo>
                    <a:close/>
                    <a:moveTo>
                      <a:pt x="2141" y="5243"/>
                    </a:moveTo>
                    <a:lnTo>
                      <a:pt x="2141" y="5243"/>
                    </a:lnTo>
                    <a:cubicBezTo>
                      <a:pt x="2170" y="5286"/>
                      <a:pt x="2199" y="5316"/>
                      <a:pt x="2215" y="5345"/>
                    </a:cubicBezTo>
                    <a:lnTo>
                      <a:pt x="2215" y="5345"/>
                    </a:lnTo>
                    <a:cubicBezTo>
                      <a:pt x="2184" y="5314"/>
                      <a:pt x="1968" y="5272"/>
                      <a:pt x="2141" y="5243"/>
                    </a:cubicBezTo>
                    <a:close/>
                    <a:moveTo>
                      <a:pt x="2219" y="5259"/>
                    </a:moveTo>
                    <a:lnTo>
                      <a:pt x="2219" y="5259"/>
                    </a:lnTo>
                    <a:cubicBezTo>
                      <a:pt x="2234" y="5274"/>
                      <a:pt x="2265" y="5290"/>
                      <a:pt x="2296" y="5305"/>
                    </a:cubicBezTo>
                    <a:cubicBezTo>
                      <a:pt x="2312" y="5321"/>
                      <a:pt x="2327" y="5336"/>
                      <a:pt x="2296" y="5352"/>
                    </a:cubicBezTo>
                    <a:cubicBezTo>
                      <a:pt x="2265" y="5321"/>
                      <a:pt x="2250" y="5290"/>
                      <a:pt x="2219" y="5259"/>
                    </a:cubicBezTo>
                    <a:close/>
                    <a:moveTo>
                      <a:pt x="2812" y="5401"/>
                    </a:moveTo>
                    <a:cubicBezTo>
                      <a:pt x="2823" y="5403"/>
                      <a:pt x="2833" y="5407"/>
                      <a:pt x="2839" y="5414"/>
                    </a:cubicBezTo>
                    <a:cubicBezTo>
                      <a:pt x="2828" y="5414"/>
                      <a:pt x="2825" y="5406"/>
                      <a:pt x="2812" y="5401"/>
                    </a:cubicBezTo>
                    <a:close/>
                    <a:moveTo>
                      <a:pt x="1706" y="6638"/>
                    </a:moveTo>
                    <a:cubicBezTo>
                      <a:pt x="1702" y="6639"/>
                      <a:pt x="1701" y="6639"/>
                      <a:pt x="1707" y="6639"/>
                    </a:cubicBezTo>
                    <a:lnTo>
                      <a:pt x="1706" y="6638"/>
                    </a:lnTo>
                    <a:close/>
                    <a:moveTo>
                      <a:pt x="1935" y="6608"/>
                    </a:moveTo>
                    <a:cubicBezTo>
                      <a:pt x="1924" y="6608"/>
                      <a:pt x="1924" y="6609"/>
                      <a:pt x="1924" y="6623"/>
                    </a:cubicBezTo>
                    <a:cubicBezTo>
                      <a:pt x="1908" y="6639"/>
                      <a:pt x="1893" y="6639"/>
                      <a:pt x="1877" y="6654"/>
                    </a:cubicBezTo>
                    <a:cubicBezTo>
                      <a:pt x="1853" y="6654"/>
                      <a:pt x="1830" y="6657"/>
                      <a:pt x="1812" y="6657"/>
                    </a:cubicBezTo>
                    <a:cubicBezTo>
                      <a:pt x="1786" y="6657"/>
                      <a:pt x="1769" y="6651"/>
                      <a:pt x="1769" y="6623"/>
                    </a:cubicBezTo>
                    <a:cubicBezTo>
                      <a:pt x="1815" y="6623"/>
                      <a:pt x="1860" y="6608"/>
                      <a:pt x="1935" y="6608"/>
                    </a:cubicBezTo>
                    <a:close/>
                    <a:moveTo>
                      <a:pt x="4421" y="1"/>
                    </a:moveTo>
                    <a:lnTo>
                      <a:pt x="4421" y="1"/>
                    </a:lnTo>
                    <a:cubicBezTo>
                      <a:pt x="4064" y="140"/>
                      <a:pt x="3521" y="171"/>
                      <a:pt x="3242" y="327"/>
                    </a:cubicBezTo>
                    <a:lnTo>
                      <a:pt x="3366" y="466"/>
                    </a:lnTo>
                    <a:cubicBezTo>
                      <a:pt x="3325" y="526"/>
                      <a:pt x="3299" y="548"/>
                      <a:pt x="3281" y="548"/>
                    </a:cubicBezTo>
                    <a:cubicBezTo>
                      <a:pt x="3235" y="548"/>
                      <a:pt x="3242" y="401"/>
                      <a:pt x="3170" y="401"/>
                    </a:cubicBezTo>
                    <a:cubicBezTo>
                      <a:pt x="3156" y="401"/>
                      <a:pt x="3139" y="406"/>
                      <a:pt x="3118" y="420"/>
                    </a:cubicBezTo>
                    <a:lnTo>
                      <a:pt x="3118" y="575"/>
                    </a:lnTo>
                    <a:lnTo>
                      <a:pt x="3103" y="575"/>
                    </a:lnTo>
                    <a:cubicBezTo>
                      <a:pt x="3103" y="575"/>
                      <a:pt x="3072" y="776"/>
                      <a:pt x="3072" y="776"/>
                    </a:cubicBezTo>
                    <a:cubicBezTo>
                      <a:pt x="3149" y="714"/>
                      <a:pt x="3041" y="637"/>
                      <a:pt x="3165" y="637"/>
                    </a:cubicBezTo>
                    <a:cubicBezTo>
                      <a:pt x="3173" y="636"/>
                      <a:pt x="3180" y="635"/>
                      <a:pt x="3187" y="635"/>
                    </a:cubicBezTo>
                    <a:cubicBezTo>
                      <a:pt x="3283" y="635"/>
                      <a:pt x="3244" y="736"/>
                      <a:pt x="3273" y="823"/>
                    </a:cubicBezTo>
                    <a:cubicBezTo>
                      <a:pt x="3222" y="823"/>
                      <a:pt x="3135" y="899"/>
                      <a:pt x="3098" y="899"/>
                    </a:cubicBezTo>
                    <a:cubicBezTo>
                      <a:pt x="3079" y="899"/>
                      <a:pt x="3072" y="880"/>
                      <a:pt x="3087" y="823"/>
                    </a:cubicBezTo>
                    <a:lnTo>
                      <a:pt x="3087" y="823"/>
                    </a:lnTo>
                    <a:cubicBezTo>
                      <a:pt x="3087" y="824"/>
                      <a:pt x="3010" y="1102"/>
                      <a:pt x="3010" y="1102"/>
                    </a:cubicBezTo>
                    <a:cubicBezTo>
                      <a:pt x="2963" y="1055"/>
                      <a:pt x="2979" y="993"/>
                      <a:pt x="2979" y="962"/>
                    </a:cubicBezTo>
                    <a:lnTo>
                      <a:pt x="2979" y="962"/>
                    </a:lnTo>
                    <a:cubicBezTo>
                      <a:pt x="2979" y="962"/>
                      <a:pt x="2886" y="1086"/>
                      <a:pt x="2886" y="1086"/>
                    </a:cubicBezTo>
                    <a:lnTo>
                      <a:pt x="2870" y="1071"/>
                    </a:lnTo>
                    <a:cubicBezTo>
                      <a:pt x="2824" y="1211"/>
                      <a:pt x="2699" y="1335"/>
                      <a:pt x="2715" y="1490"/>
                    </a:cubicBezTo>
                    <a:cubicBezTo>
                      <a:pt x="2742" y="1483"/>
                      <a:pt x="2763" y="1479"/>
                      <a:pt x="2780" y="1479"/>
                    </a:cubicBezTo>
                    <a:cubicBezTo>
                      <a:pt x="2908" y="1479"/>
                      <a:pt x="2771" y="1666"/>
                      <a:pt x="2839" y="1707"/>
                    </a:cubicBezTo>
                    <a:cubicBezTo>
                      <a:pt x="2834" y="1709"/>
                      <a:pt x="2828" y="1711"/>
                      <a:pt x="2821" y="1711"/>
                    </a:cubicBezTo>
                    <a:cubicBezTo>
                      <a:pt x="2742" y="1711"/>
                      <a:pt x="2546" y="1551"/>
                      <a:pt x="2560" y="1366"/>
                    </a:cubicBezTo>
                    <a:lnTo>
                      <a:pt x="2560" y="1366"/>
                    </a:lnTo>
                    <a:cubicBezTo>
                      <a:pt x="2569" y="1368"/>
                      <a:pt x="2577" y="1369"/>
                      <a:pt x="2584" y="1369"/>
                    </a:cubicBezTo>
                    <a:cubicBezTo>
                      <a:pt x="2666" y="1369"/>
                      <a:pt x="2657" y="1221"/>
                      <a:pt x="2699" y="1164"/>
                    </a:cubicBezTo>
                    <a:lnTo>
                      <a:pt x="2699" y="1164"/>
                    </a:lnTo>
                    <a:cubicBezTo>
                      <a:pt x="2591" y="1195"/>
                      <a:pt x="2622" y="1288"/>
                      <a:pt x="2575" y="1350"/>
                    </a:cubicBezTo>
                    <a:cubicBezTo>
                      <a:pt x="2570" y="1317"/>
                      <a:pt x="2549" y="1308"/>
                      <a:pt x="2522" y="1308"/>
                    </a:cubicBezTo>
                    <a:cubicBezTo>
                      <a:pt x="2484" y="1308"/>
                      <a:pt x="2436" y="1326"/>
                      <a:pt x="2401" y="1326"/>
                    </a:cubicBezTo>
                    <a:cubicBezTo>
                      <a:pt x="2390" y="1326"/>
                      <a:pt x="2381" y="1324"/>
                      <a:pt x="2374" y="1319"/>
                    </a:cubicBezTo>
                    <a:cubicBezTo>
                      <a:pt x="2343" y="1273"/>
                      <a:pt x="2265" y="1149"/>
                      <a:pt x="2389" y="1102"/>
                    </a:cubicBezTo>
                    <a:cubicBezTo>
                      <a:pt x="2415" y="1080"/>
                      <a:pt x="2435" y="1071"/>
                      <a:pt x="2451" y="1071"/>
                    </a:cubicBezTo>
                    <a:cubicBezTo>
                      <a:pt x="2504" y="1071"/>
                      <a:pt x="2514" y="1160"/>
                      <a:pt x="2523" y="1160"/>
                    </a:cubicBezTo>
                    <a:cubicBezTo>
                      <a:pt x="2525" y="1160"/>
                      <a:pt x="2527" y="1157"/>
                      <a:pt x="2529" y="1149"/>
                    </a:cubicBezTo>
                    <a:cubicBezTo>
                      <a:pt x="2549" y="1162"/>
                      <a:pt x="2566" y="1167"/>
                      <a:pt x="2581" y="1167"/>
                    </a:cubicBezTo>
                    <a:cubicBezTo>
                      <a:pt x="2671" y="1167"/>
                      <a:pt x="2684" y="958"/>
                      <a:pt x="2777" y="931"/>
                    </a:cubicBezTo>
                    <a:cubicBezTo>
                      <a:pt x="2793" y="931"/>
                      <a:pt x="2777" y="978"/>
                      <a:pt x="2777" y="993"/>
                    </a:cubicBezTo>
                    <a:cubicBezTo>
                      <a:pt x="2839" y="916"/>
                      <a:pt x="2994" y="792"/>
                      <a:pt x="2932" y="699"/>
                    </a:cubicBezTo>
                    <a:lnTo>
                      <a:pt x="2932" y="699"/>
                    </a:lnTo>
                    <a:cubicBezTo>
                      <a:pt x="2932" y="699"/>
                      <a:pt x="2901" y="745"/>
                      <a:pt x="2870" y="807"/>
                    </a:cubicBezTo>
                    <a:cubicBezTo>
                      <a:pt x="2824" y="869"/>
                      <a:pt x="2808" y="916"/>
                      <a:pt x="2808" y="916"/>
                    </a:cubicBezTo>
                    <a:cubicBezTo>
                      <a:pt x="2746" y="916"/>
                      <a:pt x="2793" y="792"/>
                      <a:pt x="2684" y="792"/>
                    </a:cubicBezTo>
                    <a:cubicBezTo>
                      <a:pt x="2668" y="854"/>
                      <a:pt x="2637" y="900"/>
                      <a:pt x="2560" y="931"/>
                    </a:cubicBezTo>
                    <a:lnTo>
                      <a:pt x="2544" y="885"/>
                    </a:lnTo>
                    <a:cubicBezTo>
                      <a:pt x="2374" y="916"/>
                      <a:pt x="2250" y="1086"/>
                      <a:pt x="2188" y="1226"/>
                    </a:cubicBezTo>
                    <a:cubicBezTo>
                      <a:pt x="2358" y="1428"/>
                      <a:pt x="2420" y="1583"/>
                      <a:pt x="2575" y="1800"/>
                    </a:cubicBezTo>
                    <a:cubicBezTo>
                      <a:pt x="2451" y="1955"/>
                      <a:pt x="2328" y="2094"/>
                      <a:pt x="2157" y="2234"/>
                    </a:cubicBezTo>
                    <a:lnTo>
                      <a:pt x="2157" y="2234"/>
                    </a:lnTo>
                    <a:cubicBezTo>
                      <a:pt x="2157" y="2233"/>
                      <a:pt x="2156" y="2233"/>
                      <a:pt x="2156" y="2232"/>
                    </a:cubicBezTo>
                    <a:lnTo>
                      <a:pt x="2156" y="2232"/>
                    </a:lnTo>
                    <a:cubicBezTo>
                      <a:pt x="2156" y="2233"/>
                      <a:pt x="2156" y="2234"/>
                      <a:pt x="2157" y="2234"/>
                    </a:cubicBezTo>
                    <a:cubicBezTo>
                      <a:pt x="2157" y="2234"/>
                      <a:pt x="2157" y="2234"/>
                      <a:pt x="2157" y="2234"/>
                    </a:cubicBezTo>
                    <a:lnTo>
                      <a:pt x="2157" y="2234"/>
                    </a:lnTo>
                    <a:cubicBezTo>
                      <a:pt x="2199" y="2262"/>
                      <a:pt x="2237" y="2294"/>
                      <a:pt x="2265" y="2327"/>
                    </a:cubicBezTo>
                    <a:cubicBezTo>
                      <a:pt x="2208" y="2339"/>
                      <a:pt x="2184" y="2401"/>
                      <a:pt x="2132" y="2401"/>
                    </a:cubicBezTo>
                    <a:cubicBezTo>
                      <a:pt x="2113" y="2401"/>
                      <a:pt x="2092" y="2394"/>
                      <a:pt x="2064" y="2374"/>
                    </a:cubicBezTo>
                    <a:lnTo>
                      <a:pt x="2064" y="2374"/>
                    </a:lnTo>
                    <a:cubicBezTo>
                      <a:pt x="2126" y="2498"/>
                      <a:pt x="2110" y="2699"/>
                      <a:pt x="2234" y="2746"/>
                    </a:cubicBezTo>
                    <a:cubicBezTo>
                      <a:pt x="2234" y="2746"/>
                      <a:pt x="2234" y="2762"/>
                      <a:pt x="2234" y="2762"/>
                    </a:cubicBezTo>
                    <a:cubicBezTo>
                      <a:pt x="2211" y="2759"/>
                      <a:pt x="2187" y="2758"/>
                      <a:pt x="2164" y="2758"/>
                    </a:cubicBezTo>
                    <a:cubicBezTo>
                      <a:pt x="2032" y="2758"/>
                      <a:pt x="1903" y="2798"/>
                      <a:pt x="1784" y="2917"/>
                    </a:cubicBezTo>
                    <a:cubicBezTo>
                      <a:pt x="1769" y="2948"/>
                      <a:pt x="1831" y="3010"/>
                      <a:pt x="1939" y="3056"/>
                    </a:cubicBezTo>
                    <a:cubicBezTo>
                      <a:pt x="1893" y="3072"/>
                      <a:pt x="1846" y="3087"/>
                      <a:pt x="1815" y="3118"/>
                    </a:cubicBezTo>
                    <a:cubicBezTo>
                      <a:pt x="1784" y="3072"/>
                      <a:pt x="1738" y="3010"/>
                      <a:pt x="1753" y="2963"/>
                    </a:cubicBezTo>
                    <a:lnTo>
                      <a:pt x="1753" y="2963"/>
                    </a:lnTo>
                    <a:lnTo>
                      <a:pt x="1567" y="3196"/>
                    </a:lnTo>
                    <a:lnTo>
                      <a:pt x="1521" y="3149"/>
                    </a:lnTo>
                    <a:lnTo>
                      <a:pt x="1536" y="3289"/>
                    </a:lnTo>
                    <a:cubicBezTo>
                      <a:pt x="1536" y="3236"/>
                      <a:pt x="1579" y="3191"/>
                      <a:pt x="1635" y="3191"/>
                    </a:cubicBezTo>
                    <a:cubicBezTo>
                      <a:pt x="1662" y="3191"/>
                      <a:pt x="1692" y="3202"/>
                      <a:pt x="1722" y="3227"/>
                    </a:cubicBezTo>
                    <a:cubicBezTo>
                      <a:pt x="1738" y="3397"/>
                      <a:pt x="1583" y="3397"/>
                      <a:pt x="1660" y="3568"/>
                    </a:cubicBezTo>
                    <a:cubicBezTo>
                      <a:pt x="1459" y="3459"/>
                      <a:pt x="1412" y="3475"/>
                      <a:pt x="1319" y="3382"/>
                    </a:cubicBezTo>
                    <a:cubicBezTo>
                      <a:pt x="1319" y="3366"/>
                      <a:pt x="1335" y="3366"/>
                      <a:pt x="1335" y="3366"/>
                    </a:cubicBezTo>
                    <a:cubicBezTo>
                      <a:pt x="1242" y="3273"/>
                      <a:pt x="1180" y="3118"/>
                      <a:pt x="1195" y="3041"/>
                    </a:cubicBezTo>
                    <a:lnTo>
                      <a:pt x="1195" y="3041"/>
                    </a:lnTo>
                    <a:cubicBezTo>
                      <a:pt x="993" y="3242"/>
                      <a:pt x="1102" y="3211"/>
                      <a:pt x="931" y="3397"/>
                    </a:cubicBezTo>
                    <a:cubicBezTo>
                      <a:pt x="807" y="3351"/>
                      <a:pt x="916" y="3134"/>
                      <a:pt x="807" y="3134"/>
                    </a:cubicBezTo>
                    <a:lnTo>
                      <a:pt x="978" y="2979"/>
                    </a:lnTo>
                    <a:lnTo>
                      <a:pt x="978" y="2979"/>
                    </a:lnTo>
                    <a:cubicBezTo>
                      <a:pt x="962" y="3010"/>
                      <a:pt x="993" y="3041"/>
                      <a:pt x="993" y="3056"/>
                    </a:cubicBezTo>
                    <a:cubicBezTo>
                      <a:pt x="993" y="2886"/>
                      <a:pt x="1133" y="2901"/>
                      <a:pt x="1055" y="2715"/>
                    </a:cubicBezTo>
                    <a:cubicBezTo>
                      <a:pt x="1063" y="2713"/>
                      <a:pt x="1069" y="2711"/>
                      <a:pt x="1075" y="2711"/>
                    </a:cubicBezTo>
                    <a:cubicBezTo>
                      <a:pt x="1129" y="2711"/>
                      <a:pt x="1104" y="2821"/>
                      <a:pt x="1129" y="2821"/>
                    </a:cubicBezTo>
                    <a:cubicBezTo>
                      <a:pt x="1133" y="2821"/>
                      <a:pt x="1140" y="2817"/>
                      <a:pt x="1148" y="2808"/>
                    </a:cubicBezTo>
                    <a:lnTo>
                      <a:pt x="1148" y="2808"/>
                    </a:lnTo>
                    <a:cubicBezTo>
                      <a:pt x="1133" y="2886"/>
                      <a:pt x="1226" y="3010"/>
                      <a:pt x="1304" y="3087"/>
                    </a:cubicBezTo>
                    <a:cubicBezTo>
                      <a:pt x="1428" y="2979"/>
                      <a:pt x="1195" y="2932"/>
                      <a:pt x="1226" y="2777"/>
                    </a:cubicBezTo>
                    <a:lnTo>
                      <a:pt x="1381" y="2746"/>
                    </a:lnTo>
                    <a:cubicBezTo>
                      <a:pt x="1389" y="2707"/>
                      <a:pt x="1373" y="2699"/>
                      <a:pt x="1352" y="2699"/>
                    </a:cubicBezTo>
                    <a:cubicBezTo>
                      <a:pt x="1338" y="2699"/>
                      <a:pt x="1321" y="2703"/>
                      <a:pt x="1307" y="2703"/>
                    </a:cubicBezTo>
                    <a:cubicBezTo>
                      <a:pt x="1300" y="2703"/>
                      <a:pt x="1293" y="2702"/>
                      <a:pt x="1288" y="2699"/>
                    </a:cubicBezTo>
                    <a:cubicBezTo>
                      <a:pt x="1304" y="2622"/>
                      <a:pt x="1381" y="2637"/>
                      <a:pt x="1412" y="2591"/>
                    </a:cubicBezTo>
                    <a:cubicBezTo>
                      <a:pt x="1400" y="2591"/>
                      <a:pt x="1385" y="2593"/>
                      <a:pt x="1369" y="2593"/>
                    </a:cubicBezTo>
                    <a:cubicBezTo>
                      <a:pt x="1346" y="2593"/>
                      <a:pt x="1322" y="2588"/>
                      <a:pt x="1304" y="2560"/>
                    </a:cubicBezTo>
                    <a:cubicBezTo>
                      <a:pt x="1426" y="2533"/>
                      <a:pt x="1441" y="2446"/>
                      <a:pt x="1579" y="2446"/>
                    </a:cubicBezTo>
                    <a:cubicBezTo>
                      <a:pt x="1598" y="2446"/>
                      <a:pt x="1619" y="2447"/>
                      <a:pt x="1643" y="2451"/>
                    </a:cubicBezTo>
                    <a:lnTo>
                      <a:pt x="1643" y="2451"/>
                    </a:lnTo>
                    <a:cubicBezTo>
                      <a:pt x="1536" y="2434"/>
                      <a:pt x="1490" y="2265"/>
                      <a:pt x="1490" y="2219"/>
                    </a:cubicBezTo>
                    <a:lnTo>
                      <a:pt x="1226" y="2265"/>
                    </a:lnTo>
                    <a:cubicBezTo>
                      <a:pt x="1133" y="2513"/>
                      <a:pt x="978" y="2591"/>
                      <a:pt x="916" y="2870"/>
                    </a:cubicBezTo>
                    <a:lnTo>
                      <a:pt x="869" y="2824"/>
                    </a:lnTo>
                    <a:lnTo>
                      <a:pt x="869" y="2824"/>
                    </a:lnTo>
                    <a:cubicBezTo>
                      <a:pt x="451" y="3087"/>
                      <a:pt x="993" y="3304"/>
                      <a:pt x="838" y="3630"/>
                    </a:cubicBezTo>
                    <a:cubicBezTo>
                      <a:pt x="815" y="3619"/>
                      <a:pt x="797" y="3615"/>
                      <a:pt x="783" y="3615"/>
                    </a:cubicBezTo>
                    <a:cubicBezTo>
                      <a:pt x="713" y="3615"/>
                      <a:pt x="748" y="3729"/>
                      <a:pt x="693" y="3729"/>
                    </a:cubicBezTo>
                    <a:cubicBezTo>
                      <a:pt x="680" y="3729"/>
                      <a:pt x="662" y="3723"/>
                      <a:pt x="637" y="3708"/>
                    </a:cubicBezTo>
                    <a:cubicBezTo>
                      <a:pt x="699" y="3615"/>
                      <a:pt x="621" y="3599"/>
                      <a:pt x="528" y="3584"/>
                    </a:cubicBezTo>
                    <a:lnTo>
                      <a:pt x="528" y="3584"/>
                    </a:lnTo>
                    <a:cubicBezTo>
                      <a:pt x="559" y="3677"/>
                      <a:pt x="652" y="3770"/>
                      <a:pt x="544" y="3863"/>
                    </a:cubicBezTo>
                    <a:cubicBezTo>
                      <a:pt x="482" y="3785"/>
                      <a:pt x="358" y="3863"/>
                      <a:pt x="389" y="3723"/>
                    </a:cubicBezTo>
                    <a:lnTo>
                      <a:pt x="389" y="3723"/>
                    </a:lnTo>
                    <a:cubicBezTo>
                      <a:pt x="264" y="3863"/>
                      <a:pt x="249" y="3987"/>
                      <a:pt x="358" y="4126"/>
                    </a:cubicBezTo>
                    <a:cubicBezTo>
                      <a:pt x="389" y="4499"/>
                      <a:pt x="140" y="4142"/>
                      <a:pt x="109" y="4530"/>
                    </a:cubicBezTo>
                    <a:cubicBezTo>
                      <a:pt x="109" y="4530"/>
                      <a:pt x="63" y="4452"/>
                      <a:pt x="63" y="4452"/>
                    </a:cubicBezTo>
                    <a:cubicBezTo>
                      <a:pt x="63" y="4452"/>
                      <a:pt x="47" y="4514"/>
                      <a:pt x="32" y="4576"/>
                    </a:cubicBezTo>
                    <a:cubicBezTo>
                      <a:pt x="16" y="4654"/>
                      <a:pt x="1" y="4716"/>
                      <a:pt x="1" y="4716"/>
                    </a:cubicBezTo>
                    <a:cubicBezTo>
                      <a:pt x="1" y="4716"/>
                      <a:pt x="125" y="4654"/>
                      <a:pt x="125" y="4654"/>
                    </a:cubicBezTo>
                    <a:lnTo>
                      <a:pt x="140" y="5057"/>
                    </a:lnTo>
                    <a:cubicBezTo>
                      <a:pt x="162" y="5147"/>
                      <a:pt x="182" y="5179"/>
                      <a:pt x="202" y="5179"/>
                    </a:cubicBezTo>
                    <a:cubicBezTo>
                      <a:pt x="249" y="5179"/>
                      <a:pt x="291" y="4991"/>
                      <a:pt x="332" y="4991"/>
                    </a:cubicBezTo>
                    <a:cubicBezTo>
                      <a:pt x="336" y="4991"/>
                      <a:pt x="339" y="4992"/>
                      <a:pt x="342" y="4995"/>
                    </a:cubicBezTo>
                    <a:lnTo>
                      <a:pt x="233" y="4902"/>
                    </a:lnTo>
                    <a:cubicBezTo>
                      <a:pt x="295" y="4747"/>
                      <a:pt x="218" y="4576"/>
                      <a:pt x="326" y="4576"/>
                    </a:cubicBezTo>
                    <a:cubicBezTo>
                      <a:pt x="280" y="4762"/>
                      <a:pt x="404" y="4731"/>
                      <a:pt x="435" y="4840"/>
                    </a:cubicBezTo>
                    <a:lnTo>
                      <a:pt x="435" y="4638"/>
                    </a:lnTo>
                    <a:lnTo>
                      <a:pt x="544" y="4623"/>
                    </a:lnTo>
                    <a:cubicBezTo>
                      <a:pt x="590" y="4468"/>
                      <a:pt x="652" y="4375"/>
                      <a:pt x="575" y="4250"/>
                    </a:cubicBezTo>
                    <a:lnTo>
                      <a:pt x="575" y="4250"/>
                    </a:lnTo>
                    <a:cubicBezTo>
                      <a:pt x="513" y="4297"/>
                      <a:pt x="637" y="4375"/>
                      <a:pt x="544" y="4406"/>
                    </a:cubicBezTo>
                    <a:cubicBezTo>
                      <a:pt x="404" y="4281"/>
                      <a:pt x="466" y="4095"/>
                      <a:pt x="482" y="3925"/>
                    </a:cubicBezTo>
                    <a:lnTo>
                      <a:pt x="482" y="3925"/>
                    </a:lnTo>
                    <a:cubicBezTo>
                      <a:pt x="486" y="3927"/>
                      <a:pt x="491" y="3928"/>
                      <a:pt x="496" y="3928"/>
                    </a:cubicBezTo>
                    <a:cubicBezTo>
                      <a:pt x="514" y="3928"/>
                      <a:pt x="532" y="3914"/>
                      <a:pt x="550" y="3914"/>
                    </a:cubicBezTo>
                    <a:cubicBezTo>
                      <a:pt x="558" y="3914"/>
                      <a:pt x="567" y="3917"/>
                      <a:pt x="575" y="3925"/>
                    </a:cubicBezTo>
                    <a:cubicBezTo>
                      <a:pt x="575" y="3940"/>
                      <a:pt x="575" y="3971"/>
                      <a:pt x="559" y="3971"/>
                    </a:cubicBezTo>
                    <a:cubicBezTo>
                      <a:pt x="598" y="3991"/>
                      <a:pt x="618" y="4034"/>
                      <a:pt x="651" y="4034"/>
                    </a:cubicBezTo>
                    <a:cubicBezTo>
                      <a:pt x="671" y="4034"/>
                      <a:pt x="695" y="4018"/>
                      <a:pt x="730" y="3971"/>
                    </a:cubicBezTo>
                    <a:cubicBezTo>
                      <a:pt x="823" y="4080"/>
                      <a:pt x="962" y="4250"/>
                      <a:pt x="993" y="4266"/>
                    </a:cubicBezTo>
                    <a:cubicBezTo>
                      <a:pt x="993" y="4343"/>
                      <a:pt x="962" y="4468"/>
                      <a:pt x="900" y="4514"/>
                    </a:cubicBezTo>
                    <a:lnTo>
                      <a:pt x="869" y="4514"/>
                    </a:lnTo>
                    <a:cubicBezTo>
                      <a:pt x="839" y="4574"/>
                      <a:pt x="882" y="4763"/>
                      <a:pt x="788" y="4763"/>
                    </a:cubicBezTo>
                    <a:cubicBezTo>
                      <a:pt x="784" y="4763"/>
                      <a:pt x="780" y="4763"/>
                      <a:pt x="776" y="4762"/>
                    </a:cubicBezTo>
                    <a:lnTo>
                      <a:pt x="776" y="4762"/>
                    </a:lnTo>
                    <a:cubicBezTo>
                      <a:pt x="787" y="4807"/>
                      <a:pt x="782" y="4909"/>
                      <a:pt x="820" y="4909"/>
                    </a:cubicBezTo>
                    <a:cubicBezTo>
                      <a:pt x="834" y="4909"/>
                      <a:pt x="855" y="4894"/>
                      <a:pt x="885" y="4855"/>
                    </a:cubicBezTo>
                    <a:cubicBezTo>
                      <a:pt x="885" y="4855"/>
                      <a:pt x="885" y="4855"/>
                      <a:pt x="885" y="4855"/>
                    </a:cubicBezTo>
                    <a:cubicBezTo>
                      <a:pt x="885" y="4855"/>
                      <a:pt x="885" y="5135"/>
                      <a:pt x="900" y="5165"/>
                    </a:cubicBezTo>
                    <a:cubicBezTo>
                      <a:pt x="872" y="5154"/>
                      <a:pt x="848" y="5149"/>
                      <a:pt x="825" y="5149"/>
                    </a:cubicBezTo>
                    <a:cubicBezTo>
                      <a:pt x="760" y="5149"/>
                      <a:pt x="714" y="5189"/>
                      <a:pt x="668" y="5212"/>
                    </a:cubicBezTo>
                    <a:cubicBezTo>
                      <a:pt x="651" y="5220"/>
                      <a:pt x="635" y="5226"/>
                      <a:pt x="618" y="5226"/>
                    </a:cubicBezTo>
                    <a:cubicBezTo>
                      <a:pt x="572" y="5226"/>
                      <a:pt x="527" y="5181"/>
                      <a:pt x="482" y="5010"/>
                    </a:cubicBezTo>
                    <a:cubicBezTo>
                      <a:pt x="482" y="5010"/>
                      <a:pt x="482" y="5026"/>
                      <a:pt x="482" y="5072"/>
                    </a:cubicBezTo>
                    <a:cubicBezTo>
                      <a:pt x="482" y="5103"/>
                      <a:pt x="482" y="5165"/>
                      <a:pt x="482" y="5259"/>
                    </a:cubicBezTo>
                    <a:lnTo>
                      <a:pt x="1706" y="6638"/>
                    </a:lnTo>
                    <a:lnTo>
                      <a:pt x="1706" y="6638"/>
                    </a:lnTo>
                    <a:cubicBezTo>
                      <a:pt x="1715" y="6637"/>
                      <a:pt x="1739" y="6634"/>
                      <a:pt x="1769" y="6623"/>
                    </a:cubicBezTo>
                    <a:lnTo>
                      <a:pt x="1769" y="6623"/>
                    </a:lnTo>
                    <a:cubicBezTo>
                      <a:pt x="1660" y="6701"/>
                      <a:pt x="1676" y="6747"/>
                      <a:pt x="1769" y="6778"/>
                    </a:cubicBezTo>
                    <a:cubicBezTo>
                      <a:pt x="1826" y="6801"/>
                      <a:pt x="1941" y="6816"/>
                      <a:pt x="2047" y="6816"/>
                    </a:cubicBezTo>
                    <a:cubicBezTo>
                      <a:pt x="2086" y="6816"/>
                      <a:pt x="2123" y="6814"/>
                      <a:pt x="2157" y="6810"/>
                    </a:cubicBezTo>
                    <a:lnTo>
                      <a:pt x="2203" y="6670"/>
                    </a:lnTo>
                    <a:cubicBezTo>
                      <a:pt x="2325" y="6686"/>
                      <a:pt x="2421" y="6711"/>
                      <a:pt x="2513" y="6711"/>
                    </a:cubicBezTo>
                    <a:cubicBezTo>
                      <a:pt x="2598" y="6711"/>
                      <a:pt x="2681" y="6690"/>
                      <a:pt x="2777" y="6623"/>
                    </a:cubicBezTo>
                    <a:cubicBezTo>
                      <a:pt x="2777" y="6623"/>
                      <a:pt x="2855" y="6468"/>
                      <a:pt x="2901" y="6329"/>
                    </a:cubicBezTo>
                    <a:cubicBezTo>
                      <a:pt x="2932" y="6174"/>
                      <a:pt x="2963" y="6034"/>
                      <a:pt x="2963" y="6034"/>
                    </a:cubicBezTo>
                    <a:cubicBezTo>
                      <a:pt x="2979" y="6003"/>
                      <a:pt x="3010" y="5972"/>
                      <a:pt x="3025" y="5956"/>
                    </a:cubicBezTo>
                    <a:cubicBezTo>
                      <a:pt x="3034" y="5960"/>
                      <a:pt x="3044" y="5962"/>
                      <a:pt x="3053" y="5962"/>
                    </a:cubicBezTo>
                    <a:cubicBezTo>
                      <a:pt x="3094" y="5962"/>
                      <a:pt x="3136" y="5935"/>
                      <a:pt x="3169" y="5935"/>
                    </a:cubicBezTo>
                    <a:cubicBezTo>
                      <a:pt x="3194" y="5935"/>
                      <a:pt x="3215" y="5950"/>
                      <a:pt x="3227" y="6003"/>
                    </a:cubicBezTo>
                    <a:cubicBezTo>
                      <a:pt x="3273" y="6034"/>
                      <a:pt x="3242" y="6096"/>
                      <a:pt x="3180" y="6112"/>
                    </a:cubicBezTo>
                    <a:cubicBezTo>
                      <a:pt x="3165" y="6112"/>
                      <a:pt x="3165" y="6081"/>
                      <a:pt x="3149" y="6081"/>
                    </a:cubicBezTo>
                    <a:cubicBezTo>
                      <a:pt x="3180" y="6158"/>
                      <a:pt x="3211" y="6236"/>
                      <a:pt x="3335" y="6251"/>
                    </a:cubicBezTo>
                    <a:cubicBezTo>
                      <a:pt x="3242" y="6282"/>
                      <a:pt x="3227" y="6282"/>
                      <a:pt x="3211" y="6360"/>
                    </a:cubicBezTo>
                    <a:lnTo>
                      <a:pt x="3289" y="6329"/>
                    </a:lnTo>
                    <a:lnTo>
                      <a:pt x="3289" y="6329"/>
                    </a:lnTo>
                    <a:cubicBezTo>
                      <a:pt x="3211" y="6422"/>
                      <a:pt x="3056" y="6685"/>
                      <a:pt x="3103" y="6778"/>
                    </a:cubicBezTo>
                    <a:cubicBezTo>
                      <a:pt x="3094" y="6689"/>
                      <a:pt x="3142" y="6677"/>
                      <a:pt x="3203" y="6677"/>
                    </a:cubicBezTo>
                    <a:cubicBezTo>
                      <a:pt x="3224" y="6677"/>
                      <a:pt x="3246" y="6678"/>
                      <a:pt x="3269" y="6678"/>
                    </a:cubicBezTo>
                    <a:cubicBezTo>
                      <a:pt x="3292" y="6678"/>
                      <a:pt x="3315" y="6677"/>
                      <a:pt x="3335" y="6670"/>
                    </a:cubicBezTo>
                    <a:lnTo>
                      <a:pt x="3335" y="6670"/>
                    </a:lnTo>
                    <a:cubicBezTo>
                      <a:pt x="3293" y="6726"/>
                      <a:pt x="3214" y="6845"/>
                      <a:pt x="3278" y="6845"/>
                    </a:cubicBezTo>
                    <a:cubicBezTo>
                      <a:pt x="3285" y="6845"/>
                      <a:pt x="3294" y="6844"/>
                      <a:pt x="3304" y="6841"/>
                    </a:cubicBezTo>
                    <a:cubicBezTo>
                      <a:pt x="3320" y="6794"/>
                      <a:pt x="3382" y="6732"/>
                      <a:pt x="3397" y="6670"/>
                    </a:cubicBezTo>
                    <a:cubicBezTo>
                      <a:pt x="3423" y="6619"/>
                      <a:pt x="3427" y="6588"/>
                      <a:pt x="3367" y="6588"/>
                    </a:cubicBezTo>
                    <a:cubicBezTo>
                      <a:pt x="3354" y="6588"/>
                      <a:pt x="3338" y="6590"/>
                      <a:pt x="3320" y="6592"/>
                    </a:cubicBezTo>
                    <a:cubicBezTo>
                      <a:pt x="3382" y="6515"/>
                      <a:pt x="3413" y="6406"/>
                      <a:pt x="3521" y="6391"/>
                    </a:cubicBezTo>
                    <a:lnTo>
                      <a:pt x="3521" y="6391"/>
                    </a:lnTo>
                    <a:cubicBezTo>
                      <a:pt x="3475" y="6515"/>
                      <a:pt x="3552" y="6515"/>
                      <a:pt x="3584" y="6608"/>
                    </a:cubicBezTo>
                    <a:cubicBezTo>
                      <a:pt x="3615" y="6484"/>
                      <a:pt x="3552" y="6406"/>
                      <a:pt x="3537" y="6360"/>
                    </a:cubicBezTo>
                    <a:cubicBezTo>
                      <a:pt x="3578" y="6349"/>
                      <a:pt x="3621" y="6346"/>
                      <a:pt x="3664" y="6346"/>
                    </a:cubicBezTo>
                    <a:cubicBezTo>
                      <a:pt x="3751" y="6346"/>
                      <a:pt x="3837" y="6360"/>
                      <a:pt x="3909" y="6360"/>
                    </a:cubicBezTo>
                    <a:cubicBezTo>
                      <a:pt x="4018" y="6360"/>
                      <a:pt x="4111" y="6329"/>
                      <a:pt x="4173" y="6205"/>
                    </a:cubicBezTo>
                    <a:cubicBezTo>
                      <a:pt x="4173" y="6202"/>
                      <a:pt x="4172" y="6201"/>
                      <a:pt x="4171" y="6201"/>
                    </a:cubicBezTo>
                    <a:cubicBezTo>
                      <a:pt x="4161" y="6201"/>
                      <a:pt x="4111" y="6279"/>
                      <a:pt x="4069" y="6279"/>
                    </a:cubicBezTo>
                    <a:cubicBezTo>
                      <a:pt x="4056" y="6279"/>
                      <a:pt x="4043" y="6272"/>
                      <a:pt x="4033" y="6251"/>
                    </a:cubicBezTo>
                    <a:cubicBezTo>
                      <a:pt x="4046" y="6150"/>
                      <a:pt x="4098" y="6129"/>
                      <a:pt x="4159" y="6129"/>
                    </a:cubicBezTo>
                    <a:cubicBezTo>
                      <a:pt x="4201" y="6129"/>
                      <a:pt x="4249" y="6139"/>
                      <a:pt x="4290" y="6139"/>
                    </a:cubicBezTo>
                    <a:cubicBezTo>
                      <a:pt x="4334" y="6139"/>
                      <a:pt x="4371" y="6127"/>
                      <a:pt x="4390" y="6081"/>
                    </a:cubicBezTo>
                    <a:lnTo>
                      <a:pt x="4250" y="5988"/>
                    </a:lnTo>
                    <a:cubicBezTo>
                      <a:pt x="4266" y="5941"/>
                      <a:pt x="4328" y="5848"/>
                      <a:pt x="4359" y="5801"/>
                    </a:cubicBezTo>
                    <a:cubicBezTo>
                      <a:pt x="4406" y="5832"/>
                      <a:pt x="4592" y="5817"/>
                      <a:pt x="4545" y="5925"/>
                    </a:cubicBezTo>
                    <a:cubicBezTo>
                      <a:pt x="4778" y="5832"/>
                      <a:pt x="4452" y="5538"/>
                      <a:pt x="4654" y="5414"/>
                    </a:cubicBezTo>
                    <a:lnTo>
                      <a:pt x="4654" y="5414"/>
                    </a:lnTo>
                    <a:cubicBezTo>
                      <a:pt x="4545" y="5445"/>
                      <a:pt x="4545" y="5460"/>
                      <a:pt x="4483" y="5522"/>
                    </a:cubicBezTo>
                    <a:cubicBezTo>
                      <a:pt x="4483" y="5398"/>
                      <a:pt x="4437" y="5460"/>
                      <a:pt x="4374" y="5383"/>
                    </a:cubicBezTo>
                    <a:lnTo>
                      <a:pt x="4374" y="5383"/>
                    </a:lnTo>
                    <a:cubicBezTo>
                      <a:pt x="4383" y="5385"/>
                      <a:pt x="4392" y="5386"/>
                      <a:pt x="4400" y="5386"/>
                    </a:cubicBezTo>
                    <a:cubicBezTo>
                      <a:pt x="4460" y="5386"/>
                      <a:pt x="4504" y="5325"/>
                      <a:pt x="4531" y="5325"/>
                    </a:cubicBezTo>
                    <a:cubicBezTo>
                      <a:pt x="4546" y="5325"/>
                      <a:pt x="4556" y="5343"/>
                      <a:pt x="4561" y="5398"/>
                    </a:cubicBezTo>
                    <a:cubicBezTo>
                      <a:pt x="4576" y="5383"/>
                      <a:pt x="4623" y="5352"/>
                      <a:pt x="4654" y="5305"/>
                    </a:cubicBezTo>
                    <a:cubicBezTo>
                      <a:pt x="4685" y="5274"/>
                      <a:pt x="4700" y="5243"/>
                      <a:pt x="4685" y="5212"/>
                    </a:cubicBezTo>
                    <a:lnTo>
                      <a:pt x="4607" y="5212"/>
                    </a:lnTo>
                    <a:cubicBezTo>
                      <a:pt x="4638" y="5181"/>
                      <a:pt x="4654" y="5119"/>
                      <a:pt x="4669" y="5057"/>
                    </a:cubicBezTo>
                    <a:cubicBezTo>
                      <a:pt x="4685" y="5010"/>
                      <a:pt x="4669" y="4933"/>
                      <a:pt x="4654" y="4871"/>
                    </a:cubicBezTo>
                    <a:lnTo>
                      <a:pt x="4654" y="4871"/>
                    </a:lnTo>
                    <a:cubicBezTo>
                      <a:pt x="4561" y="4995"/>
                      <a:pt x="4685" y="5134"/>
                      <a:pt x="4576" y="5228"/>
                    </a:cubicBezTo>
                    <a:cubicBezTo>
                      <a:pt x="4558" y="5230"/>
                      <a:pt x="4543" y="5232"/>
                      <a:pt x="4530" y="5232"/>
                    </a:cubicBezTo>
                    <a:cubicBezTo>
                      <a:pt x="4400" y="5232"/>
                      <a:pt x="4511" y="5101"/>
                      <a:pt x="4328" y="5072"/>
                    </a:cubicBezTo>
                    <a:lnTo>
                      <a:pt x="4328" y="5243"/>
                    </a:lnTo>
                    <a:lnTo>
                      <a:pt x="4374" y="5212"/>
                    </a:lnTo>
                    <a:lnTo>
                      <a:pt x="4374" y="5212"/>
                    </a:lnTo>
                    <a:cubicBezTo>
                      <a:pt x="4483" y="5352"/>
                      <a:pt x="4219" y="5352"/>
                      <a:pt x="4374" y="5476"/>
                    </a:cubicBezTo>
                    <a:cubicBezTo>
                      <a:pt x="4360" y="5475"/>
                      <a:pt x="4347" y="5474"/>
                      <a:pt x="4334" y="5474"/>
                    </a:cubicBezTo>
                    <a:cubicBezTo>
                      <a:pt x="4162" y="5474"/>
                      <a:pt x="4189" y="5569"/>
                      <a:pt x="3987" y="5569"/>
                    </a:cubicBezTo>
                    <a:cubicBezTo>
                      <a:pt x="3993" y="5602"/>
                      <a:pt x="4006" y="5612"/>
                      <a:pt x="4020" y="5612"/>
                    </a:cubicBezTo>
                    <a:cubicBezTo>
                      <a:pt x="4039" y="5612"/>
                      <a:pt x="4062" y="5593"/>
                      <a:pt x="4080" y="5584"/>
                    </a:cubicBezTo>
                    <a:lnTo>
                      <a:pt x="4080" y="5584"/>
                    </a:lnTo>
                    <a:cubicBezTo>
                      <a:pt x="4018" y="5631"/>
                      <a:pt x="4142" y="5770"/>
                      <a:pt x="3987" y="5770"/>
                    </a:cubicBezTo>
                    <a:cubicBezTo>
                      <a:pt x="3940" y="5782"/>
                      <a:pt x="4008" y="5838"/>
                      <a:pt x="4078" y="5838"/>
                    </a:cubicBezTo>
                    <a:cubicBezTo>
                      <a:pt x="4094" y="5838"/>
                      <a:pt x="4111" y="5835"/>
                      <a:pt x="4127" y="5827"/>
                    </a:cubicBezTo>
                    <a:lnTo>
                      <a:pt x="4127" y="5827"/>
                    </a:lnTo>
                    <a:cubicBezTo>
                      <a:pt x="4060" y="5874"/>
                      <a:pt x="4027" y="5944"/>
                      <a:pt x="3940" y="5988"/>
                    </a:cubicBezTo>
                    <a:lnTo>
                      <a:pt x="4095" y="6019"/>
                    </a:lnTo>
                    <a:lnTo>
                      <a:pt x="4018" y="6096"/>
                    </a:lnTo>
                    <a:lnTo>
                      <a:pt x="4018" y="6096"/>
                    </a:lnTo>
                    <a:lnTo>
                      <a:pt x="4126" y="6081"/>
                    </a:lnTo>
                    <a:lnTo>
                      <a:pt x="4126" y="6081"/>
                    </a:lnTo>
                    <a:cubicBezTo>
                      <a:pt x="4005" y="6215"/>
                      <a:pt x="3826" y="6338"/>
                      <a:pt x="3649" y="6338"/>
                    </a:cubicBezTo>
                    <a:cubicBezTo>
                      <a:pt x="3622" y="6338"/>
                      <a:pt x="3595" y="6335"/>
                      <a:pt x="3568" y="6329"/>
                    </a:cubicBezTo>
                    <a:cubicBezTo>
                      <a:pt x="3661" y="6096"/>
                      <a:pt x="3909" y="5941"/>
                      <a:pt x="3847" y="5724"/>
                    </a:cubicBezTo>
                    <a:cubicBezTo>
                      <a:pt x="3845" y="5723"/>
                      <a:pt x="3843" y="5723"/>
                      <a:pt x="3841" y="5723"/>
                    </a:cubicBezTo>
                    <a:cubicBezTo>
                      <a:pt x="3799" y="5723"/>
                      <a:pt x="3826" y="5856"/>
                      <a:pt x="3756" y="5856"/>
                    </a:cubicBezTo>
                    <a:cubicBezTo>
                      <a:pt x="3740" y="5856"/>
                      <a:pt x="3720" y="5849"/>
                      <a:pt x="3692" y="5832"/>
                    </a:cubicBezTo>
                    <a:lnTo>
                      <a:pt x="3692" y="5832"/>
                    </a:lnTo>
                    <a:lnTo>
                      <a:pt x="3723" y="5956"/>
                    </a:lnTo>
                    <a:cubicBezTo>
                      <a:pt x="3699" y="6005"/>
                      <a:pt x="3647" y="6090"/>
                      <a:pt x="3582" y="6090"/>
                    </a:cubicBezTo>
                    <a:cubicBezTo>
                      <a:pt x="3563" y="6090"/>
                      <a:pt x="3542" y="6083"/>
                      <a:pt x="3521" y="6065"/>
                    </a:cubicBezTo>
                    <a:cubicBezTo>
                      <a:pt x="3615" y="5879"/>
                      <a:pt x="3584" y="5786"/>
                      <a:pt x="3584" y="5646"/>
                    </a:cubicBezTo>
                    <a:cubicBezTo>
                      <a:pt x="3568" y="5631"/>
                      <a:pt x="3568" y="5615"/>
                      <a:pt x="3584" y="5584"/>
                    </a:cubicBezTo>
                    <a:cubicBezTo>
                      <a:pt x="3615" y="5553"/>
                      <a:pt x="3677" y="5507"/>
                      <a:pt x="3692" y="5460"/>
                    </a:cubicBezTo>
                    <a:cubicBezTo>
                      <a:pt x="3696" y="5459"/>
                      <a:pt x="3700" y="5458"/>
                      <a:pt x="3704" y="5458"/>
                    </a:cubicBezTo>
                    <a:cubicBezTo>
                      <a:pt x="3744" y="5458"/>
                      <a:pt x="3770" y="5524"/>
                      <a:pt x="3770" y="5538"/>
                    </a:cubicBezTo>
                    <a:cubicBezTo>
                      <a:pt x="4018" y="5522"/>
                      <a:pt x="3847" y="5165"/>
                      <a:pt x="4033" y="5103"/>
                    </a:cubicBezTo>
                    <a:cubicBezTo>
                      <a:pt x="4065" y="5135"/>
                      <a:pt x="4104" y="5141"/>
                      <a:pt x="4140" y="5141"/>
                    </a:cubicBezTo>
                    <a:cubicBezTo>
                      <a:pt x="4161" y="5141"/>
                      <a:pt x="4180" y="5139"/>
                      <a:pt x="4195" y="5139"/>
                    </a:cubicBezTo>
                    <a:cubicBezTo>
                      <a:pt x="4219" y="5139"/>
                      <a:pt x="4235" y="5143"/>
                      <a:pt x="4235" y="5165"/>
                    </a:cubicBezTo>
                    <a:cubicBezTo>
                      <a:pt x="4328" y="5119"/>
                      <a:pt x="4281" y="4995"/>
                      <a:pt x="4266" y="4902"/>
                    </a:cubicBezTo>
                    <a:lnTo>
                      <a:pt x="4266" y="4902"/>
                    </a:lnTo>
                    <a:cubicBezTo>
                      <a:pt x="4279" y="4910"/>
                      <a:pt x="4292" y="4913"/>
                      <a:pt x="4303" y="4913"/>
                    </a:cubicBezTo>
                    <a:cubicBezTo>
                      <a:pt x="4337" y="4913"/>
                      <a:pt x="4365" y="4887"/>
                      <a:pt x="4390" y="4887"/>
                    </a:cubicBezTo>
                    <a:cubicBezTo>
                      <a:pt x="4402" y="4887"/>
                      <a:pt x="4413" y="4893"/>
                      <a:pt x="4425" y="4910"/>
                    </a:cubicBezTo>
                    <a:lnTo>
                      <a:pt x="4425" y="4910"/>
                    </a:lnTo>
                    <a:cubicBezTo>
                      <a:pt x="4409" y="4860"/>
                      <a:pt x="4390" y="4747"/>
                      <a:pt x="4390" y="4747"/>
                    </a:cubicBezTo>
                    <a:cubicBezTo>
                      <a:pt x="4469" y="4747"/>
                      <a:pt x="4514" y="4625"/>
                      <a:pt x="4583" y="4625"/>
                    </a:cubicBezTo>
                    <a:cubicBezTo>
                      <a:pt x="4595" y="4625"/>
                      <a:pt x="4608" y="4629"/>
                      <a:pt x="4623" y="4638"/>
                    </a:cubicBezTo>
                    <a:cubicBezTo>
                      <a:pt x="4654" y="4561"/>
                      <a:pt x="4514" y="4514"/>
                      <a:pt x="4638" y="4468"/>
                    </a:cubicBezTo>
                    <a:lnTo>
                      <a:pt x="4638" y="4468"/>
                    </a:lnTo>
                    <a:cubicBezTo>
                      <a:pt x="4638" y="4483"/>
                      <a:pt x="4669" y="4483"/>
                      <a:pt x="4638" y="4499"/>
                    </a:cubicBezTo>
                    <a:cubicBezTo>
                      <a:pt x="4700" y="4499"/>
                      <a:pt x="4762" y="4437"/>
                      <a:pt x="4778" y="4375"/>
                    </a:cubicBezTo>
                    <a:cubicBezTo>
                      <a:pt x="4793" y="4375"/>
                      <a:pt x="4793" y="4312"/>
                      <a:pt x="4809" y="4281"/>
                    </a:cubicBezTo>
                    <a:lnTo>
                      <a:pt x="4809" y="4281"/>
                    </a:lnTo>
                    <a:cubicBezTo>
                      <a:pt x="4778" y="4297"/>
                      <a:pt x="4762" y="4297"/>
                      <a:pt x="4747" y="4328"/>
                    </a:cubicBezTo>
                    <a:cubicBezTo>
                      <a:pt x="4716" y="4343"/>
                      <a:pt x="4731" y="4328"/>
                      <a:pt x="4669" y="4375"/>
                    </a:cubicBezTo>
                    <a:cubicBezTo>
                      <a:pt x="4638" y="4343"/>
                      <a:pt x="4638" y="4297"/>
                      <a:pt x="4654" y="4250"/>
                    </a:cubicBezTo>
                    <a:cubicBezTo>
                      <a:pt x="4685" y="4219"/>
                      <a:pt x="4716" y="4204"/>
                      <a:pt x="4747" y="4188"/>
                    </a:cubicBezTo>
                    <a:cubicBezTo>
                      <a:pt x="4765" y="4249"/>
                      <a:pt x="4798" y="4262"/>
                      <a:pt x="4831" y="4262"/>
                    </a:cubicBezTo>
                    <a:cubicBezTo>
                      <a:pt x="4857" y="4262"/>
                      <a:pt x="4883" y="4255"/>
                      <a:pt x="4904" y="4255"/>
                    </a:cubicBezTo>
                    <a:cubicBezTo>
                      <a:pt x="4927" y="4255"/>
                      <a:pt x="4944" y="4263"/>
                      <a:pt x="4948" y="4297"/>
                    </a:cubicBezTo>
                    <a:cubicBezTo>
                      <a:pt x="5072" y="4188"/>
                      <a:pt x="5041" y="4033"/>
                      <a:pt x="5026" y="3878"/>
                    </a:cubicBezTo>
                    <a:cubicBezTo>
                      <a:pt x="5061" y="3861"/>
                      <a:pt x="5100" y="3859"/>
                      <a:pt x="5140" y="3859"/>
                    </a:cubicBezTo>
                    <a:cubicBezTo>
                      <a:pt x="5153" y="3859"/>
                      <a:pt x="5166" y="3859"/>
                      <a:pt x="5179" y="3859"/>
                    </a:cubicBezTo>
                    <a:cubicBezTo>
                      <a:pt x="5231" y="3859"/>
                      <a:pt x="5282" y="3855"/>
                      <a:pt x="5321" y="3816"/>
                    </a:cubicBezTo>
                    <a:cubicBezTo>
                      <a:pt x="5305" y="3692"/>
                      <a:pt x="5383" y="3584"/>
                      <a:pt x="5491" y="3459"/>
                    </a:cubicBezTo>
                    <a:lnTo>
                      <a:pt x="5491" y="3459"/>
                    </a:lnTo>
                    <a:cubicBezTo>
                      <a:pt x="5491" y="3521"/>
                      <a:pt x="5476" y="3584"/>
                      <a:pt x="5553" y="3599"/>
                    </a:cubicBezTo>
                    <a:cubicBezTo>
                      <a:pt x="5507" y="3521"/>
                      <a:pt x="5491" y="3475"/>
                      <a:pt x="5507" y="3444"/>
                    </a:cubicBezTo>
                    <a:cubicBezTo>
                      <a:pt x="5584" y="3366"/>
                      <a:pt x="5646" y="3289"/>
                      <a:pt x="5708" y="3227"/>
                    </a:cubicBezTo>
                    <a:cubicBezTo>
                      <a:pt x="5708" y="3258"/>
                      <a:pt x="5724" y="3258"/>
                      <a:pt x="5755" y="3273"/>
                    </a:cubicBezTo>
                    <a:cubicBezTo>
                      <a:pt x="5755" y="3284"/>
                      <a:pt x="5755" y="3295"/>
                      <a:pt x="5760" y="3295"/>
                    </a:cubicBezTo>
                    <a:cubicBezTo>
                      <a:pt x="5763" y="3295"/>
                      <a:pt x="5766" y="3293"/>
                      <a:pt x="5770" y="3289"/>
                    </a:cubicBezTo>
                    <a:cubicBezTo>
                      <a:pt x="5786" y="3289"/>
                      <a:pt x="5817" y="3304"/>
                      <a:pt x="5848" y="3304"/>
                    </a:cubicBezTo>
                    <a:cubicBezTo>
                      <a:pt x="5832" y="3273"/>
                      <a:pt x="5817" y="3258"/>
                      <a:pt x="5817" y="3227"/>
                    </a:cubicBezTo>
                    <a:lnTo>
                      <a:pt x="5817" y="3227"/>
                    </a:lnTo>
                    <a:cubicBezTo>
                      <a:pt x="5817" y="3242"/>
                      <a:pt x="5832" y="3242"/>
                      <a:pt x="5848" y="3273"/>
                    </a:cubicBezTo>
                    <a:cubicBezTo>
                      <a:pt x="5956" y="3242"/>
                      <a:pt x="6003" y="3134"/>
                      <a:pt x="6003" y="2979"/>
                    </a:cubicBezTo>
                    <a:lnTo>
                      <a:pt x="6003" y="2979"/>
                    </a:lnTo>
                    <a:cubicBezTo>
                      <a:pt x="5994" y="3003"/>
                      <a:pt x="5986" y="3012"/>
                      <a:pt x="5978" y="3012"/>
                    </a:cubicBezTo>
                    <a:cubicBezTo>
                      <a:pt x="5953" y="3012"/>
                      <a:pt x="5933" y="2902"/>
                      <a:pt x="5891" y="2902"/>
                    </a:cubicBezTo>
                    <a:cubicBezTo>
                      <a:pt x="5883" y="2902"/>
                      <a:pt x="5874" y="2906"/>
                      <a:pt x="5863" y="2917"/>
                    </a:cubicBezTo>
                    <a:cubicBezTo>
                      <a:pt x="5863" y="2870"/>
                      <a:pt x="5863" y="2839"/>
                      <a:pt x="5894" y="2808"/>
                    </a:cubicBezTo>
                    <a:cubicBezTo>
                      <a:pt x="6003" y="2963"/>
                      <a:pt x="6127" y="3103"/>
                      <a:pt x="6236" y="3258"/>
                    </a:cubicBezTo>
                    <a:cubicBezTo>
                      <a:pt x="6236" y="3258"/>
                      <a:pt x="6251" y="3242"/>
                      <a:pt x="6251" y="3242"/>
                    </a:cubicBezTo>
                    <a:cubicBezTo>
                      <a:pt x="6127" y="3087"/>
                      <a:pt x="6019" y="2948"/>
                      <a:pt x="5894" y="2793"/>
                    </a:cubicBezTo>
                    <a:cubicBezTo>
                      <a:pt x="5894" y="2793"/>
                      <a:pt x="5894" y="2777"/>
                      <a:pt x="5910" y="2777"/>
                    </a:cubicBezTo>
                    <a:cubicBezTo>
                      <a:pt x="5894" y="2762"/>
                      <a:pt x="5879" y="2746"/>
                      <a:pt x="5863" y="2730"/>
                    </a:cubicBezTo>
                    <a:lnTo>
                      <a:pt x="5879" y="2730"/>
                    </a:lnTo>
                    <a:cubicBezTo>
                      <a:pt x="5941" y="2653"/>
                      <a:pt x="5941" y="2560"/>
                      <a:pt x="5925" y="2482"/>
                    </a:cubicBezTo>
                    <a:cubicBezTo>
                      <a:pt x="5910" y="2374"/>
                      <a:pt x="5894" y="2281"/>
                      <a:pt x="6003" y="2188"/>
                    </a:cubicBezTo>
                    <a:lnTo>
                      <a:pt x="6003" y="2188"/>
                    </a:lnTo>
                    <a:cubicBezTo>
                      <a:pt x="6003" y="2188"/>
                      <a:pt x="5972" y="2203"/>
                      <a:pt x="5925" y="2203"/>
                    </a:cubicBezTo>
                    <a:cubicBezTo>
                      <a:pt x="5879" y="2219"/>
                      <a:pt x="5832" y="2219"/>
                      <a:pt x="5832" y="2219"/>
                    </a:cubicBezTo>
                    <a:cubicBezTo>
                      <a:pt x="5817" y="2389"/>
                      <a:pt x="5848" y="2529"/>
                      <a:pt x="5832" y="2668"/>
                    </a:cubicBezTo>
                    <a:cubicBezTo>
                      <a:pt x="5786" y="2606"/>
                      <a:pt x="5724" y="2529"/>
                      <a:pt x="5677" y="2467"/>
                    </a:cubicBezTo>
                    <a:cubicBezTo>
                      <a:pt x="5693" y="2420"/>
                      <a:pt x="5693" y="2374"/>
                      <a:pt x="5693" y="2343"/>
                    </a:cubicBezTo>
                    <a:cubicBezTo>
                      <a:pt x="5817" y="2265"/>
                      <a:pt x="5724" y="2079"/>
                      <a:pt x="5863" y="2064"/>
                    </a:cubicBezTo>
                    <a:lnTo>
                      <a:pt x="5863" y="2079"/>
                    </a:lnTo>
                    <a:lnTo>
                      <a:pt x="5956" y="1908"/>
                    </a:lnTo>
                    <a:lnTo>
                      <a:pt x="6143" y="1986"/>
                    </a:lnTo>
                    <a:cubicBezTo>
                      <a:pt x="6158" y="1971"/>
                      <a:pt x="6174" y="1955"/>
                      <a:pt x="6174" y="1924"/>
                    </a:cubicBezTo>
                    <a:lnTo>
                      <a:pt x="5693" y="699"/>
                    </a:lnTo>
                    <a:cubicBezTo>
                      <a:pt x="5607" y="649"/>
                      <a:pt x="5515" y="628"/>
                      <a:pt x="5445" y="628"/>
                    </a:cubicBezTo>
                    <a:cubicBezTo>
                      <a:pt x="5363" y="628"/>
                      <a:pt x="5311" y="657"/>
                      <a:pt x="5336" y="699"/>
                    </a:cubicBezTo>
                    <a:cubicBezTo>
                      <a:pt x="5134" y="575"/>
                      <a:pt x="5274" y="590"/>
                      <a:pt x="5259" y="497"/>
                    </a:cubicBezTo>
                    <a:cubicBezTo>
                      <a:pt x="5304" y="486"/>
                      <a:pt x="5370" y="479"/>
                      <a:pt x="5441" y="479"/>
                    </a:cubicBezTo>
                    <a:cubicBezTo>
                      <a:pt x="5564" y="479"/>
                      <a:pt x="5702" y="500"/>
                      <a:pt x="5770" y="559"/>
                    </a:cubicBezTo>
                    <a:lnTo>
                      <a:pt x="6329" y="1971"/>
                    </a:lnTo>
                    <a:cubicBezTo>
                      <a:pt x="6313" y="1986"/>
                      <a:pt x="6282" y="1986"/>
                      <a:pt x="6251" y="1986"/>
                    </a:cubicBezTo>
                    <a:cubicBezTo>
                      <a:pt x="6267" y="1986"/>
                      <a:pt x="6282" y="1971"/>
                      <a:pt x="6267" y="1955"/>
                    </a:cubicBez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054" y="2294"/>
                      <a:pt x="6453" y="2142"/>
                      <a:pt x="6422" y="2358"/>
                    </a:cubicBezTo>
                    <a:cubicBezTo>
                      <a:pt x="6484" y="2265"/>
                      <a:pt x="6608" y="2203"/>
                      <a:pt x="6592" y="2079"/>
                    </a:cubicBezTo>
                    <a:cubicBezTo>
                      <a:pt x="6592" y="2064"/>
                      <a:pt x="6592" y="2064"/>
                      <a:pt x="6592" y="2048"/>
                    </a:cubicBezTo>
                    <a:lnTo>
                      <a:pt x="5910" y="327"/>
                    </a:lnTo>
                    <a:cubicBezTo>
                      <a:pt x="5848" y="295"/>
                      <a:pt x="5739" y="249"/>
                      <a:pt x="5600" y="233"/>
                    </a:cubicBezTo>
                    <a:cubicBezTo>
                      <a:pt x="5527" y="215"/>
                      <a:pt x="5444" y="208"/>
                      <a:pt x="5368" y="208"/>
                    </a:cubicBezTo>
                    <a:cubicBezTo>
                      <a:pt x="5315" y="208"/>
                      <a:pt x="5266" y="212"/>
                      <a:pt x="5228" y="218"/>
                    </a:cubicBezTo>
                    <a:cubicBezTo>
                      <a:pt x="5253" y="215"/>
                      <a:pt x="5277" y="214"/>
                      <a:pt x="5301" y="214"/>
                    </a:cubicBezTo>
                    <a:cubicBezTo>
                      <a:pt x="5544" y="214"/>
                      <a:pt x="5658" y="357"/>
                      <a:pt x="5786" y="513"/>
                    </a:cubicBezTo>
                    <a:cubicBezTo>
                      <a:pt x="5631" y="404"/>
                      <a:pt x="5569" y="497"/>
                      <a:pt x="5460" y="389"/>
                    </a:cubicBezTo>
                    <a:lnTo>
                      <a:pt x="5507" y="373"/>
                    </a:lnTo>
                    <a:cubicBezTo>
                      <a:pt x="5507" y="373"/>
                      <a:pt x="5486" y="366"/>
                      <a:pt x="5458" y="366"/>
                    </a:cubicBezTo>
                    <a:cubicBezTo>
                      <a:pt x="5445" y="366"/>
                      <a:pt x="5429" y="368"/>
                      <a:pt x="5414" y="373"/>
                    </a:cubicBezTo>
                    <a:lnTo>
                      <a:pt x="5305" y="373"/>
                    </a:lnTo>
                    <a:cubicBezTo>
                      <a:pt x="5305" y="311"/>
                      <a:pt x="5165" y="264"/>
                      <a:pt x="5088" y="233"/>
                    </a:cubicBezTo>
                    <a:cubicBezTo>
                      <a:pt x="4995" y="218"/>
                      <a:pt x="4933" y="187"/>
                      <a:pt x="5103" y="140"/>
                    </a:cubicBezTo>
                    <a:cubicBezTo>
                      <a:pt x="4824" y="140"/>
                      <a:pt x="4995" y="233"/>
                      <a:pt x="4762" y="264"/>
                    </a:cubicBezTo>
                    <a:cubicBezTo>
                      <a:pt x="4762" y="264"/>
                      <a:pt x="4871" y="280"/>
                      <a:pt x="4979" y="295"/>
                    </a:cubicBezTo>
                    <a:cubicBezTo>
                      <a:pt x="5088" y="311"/>
                      <a:pt x="5212" y="358"/>
                      <a:pt x="5212" y="358"/>
                    </a:cubicBezTo>
                    <a:lnTo>
                      <a:pt x="5181" y="482"/>
                    </a:lnTo>
                    <a:cubicBezTo>
                      <a:pt x="5144" y="491"/>
                      <a:pt x="5114" y="495"/>
                      <a:pt x="5089" y="495"/>
                    </a:cubicBezTo>
                    <a:cubicBezTo>
                      <a:pt x="4987" y="495"/>
                      <a:pt x="4958" y="435"/>
                      <a:pt x="4809" y="435"/>
                    </a:cubicBezTo>
                    <a:lnTo>
                      <a:pt x="4824" y="575"/>
                    </a:lnTo>
                    <a:cubicBezTo>
                      <a:pt x="4824" y="575"/>
                      <a:pt x="4762" y="544"/>
                      <a:pt x="4685" y="528"/>
                    </a:cubicBezTo>
                    <a:cubicBezTo>
                      <a:pt x="4623" y="497"/>
                      <a:pt x="4545" y="482"/>
                      <a:pt x="4545" y="482"/>
                    </a:cubicBezTo>
                    <a:lnTo>
                      <a:pt x="4545" y="482"/>
                    </a:lnTo>
                    <a:cubicBezTo>
                      <a:pt x="4576" y="513"/>
                      <a:pt x="4530" y="544"/>
                      <a:pt x="4483" y="544"/>
                    </a:cubicBezTo>
                    <a:cubicBezTo>
                      <a:pt x="4437" y="559"/>
                      <a:pt x="4374" y="575"/>
                      <a:pt x="4359" y="590"/>
                    </a:cubicBezTo>
                    <a:cubicBezTo>
                      <a:pt x="4297" y="575"/>
                      <a:pt x="4266" y="513"/>
                      <a:pt x="4219" y="482"/>
                    </a:cubicBezTo>
                    <a:cubicBezTo>
                      <a:pt x="4205" y="460"/>
                      <a:pt x="4187" y="445"/>
                      <a:pt x="4164" y="445"/>
                    </a:cubicBezTo>
                    <a:cubicBezTo>
                      <a:pt x="4138" y="445"/>
                      <a:pt x="4105" y="463"/>
                      <a:pt x="4064" y="513"/>
                    </a:cubicBezTo>
                    <a:lnTo>
                      <a:pt x="4095" y="528"/>
                    </a:lnTo>
                    <a:cubicBezTo>
                      <a:pt x="3987" y="621"/>
                      <a:pt x="3940" y="668"/>
                      <a:pt x="3801" y="699"/>
                    </a:cubicBezTo>
                    <a:cubicBezTo>
                      <a:pt x="3801" y="668"/>
                      <a:pt x="3816" y="637"/>
                      <a:pt x="3832" y="621"/>
                    </a:cubicBezTo>
                    <a:lnTo>
                      <a:pt x="3832" y="621"/>
                    </a:lnTo>
                    <a:cubicBezTo>
                      <a:pt x="3617" y="648"/>
                      <a:pt x="3507" y="906"/>
                      <a:pt x="3371" y="906"/>
                    </a:cubicBezTo>
                    <a:cubicBezTo>
                      <a:pt x="3350" y="906"/>
                      <a:pt x="3328" y="900"/>
                      <a:pt x="3304" y="885"/>
                    </a:cubicBezTo>
                    <a:cubicBezTo>
                      <a:pt x="3242" y="776"/>
                      <a:pt x="3335" y="792"/>
                      <a:pt x="3273" y="683"/>
                    </a:cubicBezTo>
                    <a:cubicBezTo>
                      <a:pt x="3444" y="668"/>
                      <a:pt x="3459" y="590"/>
                      <a:pt x="3490" y="513"/>
                    </a:cubicBezTo>
                    <a:cubicBezTo>
                      <a:pt x="3506" y="420"/>
                      <a:pt x="3537" y="327"/>
                      <a:pt x="3754" y="264"/>
                    </a:cubicBezTo>
                    <a:cubicBezTo>
                      <a:pt x="3786" y="315"/>
                      <a:pt x="3815" y="335"/>
                      <a:pt x="3845" y="335"/>
                    </a:cubicBezTo>
                    <a:cubicBezTo>
                      <a:pt x="3888" y="335"/>
                      <a:pt x="3932" y="295"/>
                      <a:pt x="3987" y="249"/>
                    </a:cubicBezTo>
                    <a:cubicBezTo>
                      <a:pt x="4033" y="193"/>
                      <a:pt x="4102" y="148"/>
                      <a:pt x="4167" y="148"/>
                    </a:cubicBezTo>
                    <a:cubicBezTo>
                      <a:pt x="4209" y="148"/>
                      <a:pt x="4250" y="168"/>
                      <a:pt x="4281" y="218"/>
                    </a:cubicBezTo>
                    <a:cubicBezTo>
                      <a:pt x="4049" y="218"/>
                      <a:pt x="3909" y="482"/>
                      <a:pt x="3956" y="497"/>
                    </a:cubicBezTo>
                    <a:cubicBezTo>
                      <a:pt x="4069" y="426"/>
                      <a:pt x="4286" y="356"/>
                      <a:pt x="4429" y="356"/>
                    </a:cubicBezTo>
                    <a:cubicBezTo>
                      <a:pt x="4442" y="356"/>
                      <a:pt x="4455" y="356"/>
                      <a:pt x="4468" y="358"/>
                    </a:cubicBezTo>
                    <a:cubicBezTo>
                      <a:pt x="4328" y="280"/>
                      <a:pt x="4328" y="125"/>
                      <a:pt x="44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33"/>
              <p:cNvSpPr/>
              <p:nvPr/>
            </p:nvSpPr>
            <p:spPr>
              <a:xfrm>
                <a:off x="3107975" y="907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33"/>
              <p:cNvSpPr/>
              <p:nvPr/>
            </p:nvSpPr>
            <p:spPr>
              <a:xfrm>
                <a:off x="3107600" y="905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7"/>
                      <a:pt x="0" y="17"/>
                    </a:cubicBezTo>
                    <a:cubicBezTo>
                      <a:pt x="0" y="1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33"/>
              <p:cNvSpPr/>
              <p:nvPr/>
            </p:nvSpPr>
            <p:spPr>
              <a:xfrm>
                <a:off x="3108375" y="9081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33"/>
              <p:cNvSpPr/>
              <p:nvPr/>
            </p:nvSpPr>
            <p:spPr>
              <a:xfrm>
                <a:off x="3108750" y="910075"/>
                <a:ext cx="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" extrusionOk="0">
                    <a:moveTo>
                      <a:pt x="1" y="47"/>
                    </a:moveTo>
                    <a:cubicBezTo>
                      <a:pt x="1" y="47"/>
                      <a:pt x="1" y="31"/>
                      <a:pt x="1" y="31"/>
                    </a:cubicBezTo>
                    <a:cubicBezTo>
                      <a:pt x="1" y="31"/>
                      <a:pt x="1" y="16"/>
                      <a:pt x="1" y="0"/>
                    </a:cubicBezTo>
                    <a:cubicBezTo>
                      <a:pt x="1" y="16"/>
                      <a:pt x="1" y="31"/>
                      <a:pt x="1" y="4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33"/>
              <p:cNvSpPr/>
              <p:nvPr/>
            </p:nvSpPr>
            <p:spPr>
              <a:xfrm>
                <a:off x="3107975" y="90775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16"/>
                    </a:moveTo>
                    <a:cubicBezTo>
                      <a:pt x="16" y="16"/>
                      <a:pt x="16" y="16"/>
                      <a:pt x="1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33"/>
              <p:cNvSpPr/>
              <p:nvPr/>
            </p:nvSpPr>
            <p:spPr>
              <a:xfrm>
                <a:off x="3107600" y="9062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31"/>
                    </a:moveTo>
                    <a:cubicBezTo>
                      <a:pt x="0" y="16"/>
                      <a:pt x="0" y="16"/>
                      <a:pt x="0" y="0"/>
                    </a:cubicBezTo>
                    <a:lnTo>
                      <a:pt x="0" y="0"/>
                    </a:lnTo>
                    <a:cubicBezTo>
                      <a:pt x="0" y="16"/>
                      <a:pt x="0" y="16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33"/>
              <p:cNvSpPr/>
              <p:nvPr/>
            </p:nvSpPr>
            <p:spPr>
              <a:xfrm>
                <a:off x="3108375" y="908900"/>
                <a:ext cx="4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0" y="1"/>
                    </a:moveTo>
                    <a:cubicBezTo>
                      <a:pt x="0" y="7"/>
                      <a:pt x="0" y="12"/>
                      <a:pt x="0" y="16"/>
                    </a:cubicBezTo>
                    <a:cubicBezTo>
                      <a:pt x="0" y="16"/>
                      <a:pt x="15" y="31"/>
                      <a:pt x="16" y="46"/>
                    </a:cubicBezTo>
                    <a:lnTo>
                      <a:pt x="16" y="46"/>
                    </a:lnTo>
                    <a:cubicBezTo>
                      <a:pt x="15" y="31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33"/>
              <p:cNvSpPr/>
              <p:nvPr/>
            </p:nvSpPr>
            <p:spPr>
              <a:xfrm>
                <a:off x="3107600" y="906575"/>
                <a:ext cx="4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0" y="1"/>
                    </a:moveTo>
                    <a:cubicBezTo>
                      <a:pt x="16" y="16"/>
                      <a:pt x="16" y="32"/>
                      <a:pt x="16" y="47"/>
                    </a:cubicBezTo>
                    <a:cubicBezTo>
                      <a:pt x="16" y="32"/>
                      <a:pt x="16" y="32"/>
                      <a:pt x="16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33"/>
              <p:cNvSpPr/>
              <p:nvPr/>
            </p:nvSpPr>
            <p:spPr>
              <a:xfrm>
                <a:off x="3107975" y="9077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6" y="16"/>
                      <a:pt x="16" y="31"/>
                      <a:pt x="16" y="47"/>
                    </a:cubicBezTo>
                    <a:cubicBezTo>
                      <a:pt x="16" y="31"/>
                      <a:pt x="16" y="31"/>
                      <a:pt x="16" y="16"/>
                    </a:cubicBezTo>
                    <a:cubicBezTo>
                      <a:pt x="16" y="16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33"/>
              <p:cNvSpPr/>
              <p:nvPr/>
            </p:nvSpPr>
            <p:spPr>
              <a:xfrm>
                <a:off x="3107975" y="906975"/>
                <a:ext cx="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31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33"/>
              <p:cNvSpPr/>
              <p:nvPr/>
            </p:nvSpPr>
            <p:spPr>
              <a:xfrm>
                <a:off x="3109150" y="91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33"/>
              <p:cNvSpPr/>
              <p:nvPr/>
            </p:nvSpPr>
            <p:spPr>
              <a:xfrm>
                <a:off x="3185925" y="834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47"/>
                      <a:pt x="62" y="94"/>
                      <a:pt x="93" y="125"/>
                    </a:cubicBezTo>
                    <a:lnTo>
                      <a:pt x="109" y="125"/>
                    </a:lnTo>
                    <a:cubicBezTo>
                      <a:pt x="78" y="94"/>
                      <a:pt x="31" y="47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33"/>
              <p:cNvSpPr/>
              <p:nvPr/>
            </p:nvSpPr>
            <p:spPr>
              <a:xfrm>
                <a:off x="3169625" y="833300"/>
                <a:ext cx="47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94" extrusionOk="0">
                    <a:moveTo>
                      <a:pt x="1" y="0"/>
                    </a:moveTo>
                    <a:cubicBezTo>
                      <a:pt x="1" y="93"/>
                      <a:pt x="78" y="62"/>
                      <a:pt x="172" y="93"/>
                    </a:cubicBezTo>
                    <a:cubicBezTo>
                      <a:pt x="172" y="78"/>
                      <a:pt x="172" y="78"/>
                      <a:pt x="187" y="78"/>
                    </a:cubicBezTo>
                    <a:cubicBezTo>
                      <a:pt x="172" y="62"/>
                      <a:pt x="172" y="47"/>
                      <a:pt x="172" y="47"/>
                    </a:cubicBezTo>
                    <a:cubicBezTo>
                      <a:pt x="109" y="31"/>
                      <a:pt x="47" y="4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33"/>
              <p:cNvSpPr/>
              <p:nvPr/>
            </p:nvSpPr>
            <p:spPr>
              <a:xfrm>
                <a:off x="3109150" y="91277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33"/>
              <p:cNvSpPr/>
              <p:nvPr/>
            </p:nvSpPr>
            <p:spPr>
              <a:xfrm>
                <a:off x="3108750" y="91240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33"/>
              <p:cNvSpPr/>
              <p:nvPr/>
            </p:nvSpPr>
            <p:spPr>
              <a:xfrm>
                <a:off x="3107200" y="9038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33"/>
              <p:cNvSpPr/>
              <p:nvPr/>
            </p:nvSpPr>
            <p:spPr>
              <a:xfrm>
                <a:off x="3106825" y="90347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6"/>
                      <a:pt x="2" y="9"/>
                      <a:pt x="5" y="12"/>
                    </a:cubicBezTo>
                    <a:lnTo>
                      <a:pt x="5" y="12"/>
                    </a:lnTo>
                    <a:cubicBezTo>
                      <a:pt x="0" y="7"/>
                      <a:pt x="0" y="1"/>
                      <a:pt x="0" y="0"/>
                    </a:cubicBezTo>
                    <a:close/>
                    <a:moveTo>
                      <a:pt x="5" y="12"/>
                    </a:moveTo>
                    <a:cubicBezTo>
                      <a:pt x="7" y="14"/>
                      <a:pt x="10" y="16"/>
                      <a:pt x="16" y="16"/>
                    </a:cubicBezTo>
                    <a:cubicBezTo>
                      <a:pt x="16" y="16"/>
                      <a:pt x="9" y="16"/>
                      <a:pt x="5" y="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33"/>
              <p:cNvSpPr/>
              <p:nvPr/>
            </p:nvSpPr>
            <p:spPr>
              <a:xfrm>
                <a:off x="3109150" y="9131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33"/>
              <p:cNvSpPr/>
              <p:nvPr/>
            </p:nvSpPr>
            <p:spPr>
              <a:xfrm>
                <a:off x="3216550" y="853850"/>
                <a:ext cx="545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9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155"/>
                      <a:pt x="125" y="124"/>
                      <a:pt x="47" y="248"/>
                    </a:cubicBezTo>
                    <a:lnTo>
                      <a:pt x="218" y="248"/>
                    </a:lnTo>
                    <a:cubicBezTo>
                      <a:pt x="78" y="217"/>
                      <a:pt x="140" y="16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33"/>
              <p:cNvSpPr/>
              <p:nvPr/>
            </p:nvSpPr>
            <p:spPr>
              <a:xfrm>
                <a:off x="3177400" y="799550"/>
                <a:ext cx="54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3" extrusionOk="0">
                    <a:moveTo>
                      <a:pt x="0" y="1"/>
                    </a:moveTo>
                    <a:cubicBezTo>
                      <a:pt x="0" y="1"/>
                      <a:pt x="31" y="16"/>
                      <a:pt x="78" y="32"/>
                    </a:cubicBezTo>
                    <a:cubicBezTo>
                      <a:pt x="124" y="47"/>
                      <a:pt x="155" y="63"/>
                      <a:pt x="155" y="63"/>
                    </a:cubicBezTo>
                    <a:cubicBezTo>
                      <a:pt x="155" y="63"/>
                      <a:pt x="217" y="32"/>
                      <a:pt x="217" y="32"/>
                    </a:cubicBezTo>
                    <a:cubicBezTo>
                      <a:pt x="217" y="32"/>
                      <a:pt x="155" y="16"/>
                      <a:pt x="109" y="16"/>
                    </a:cubicBezTo>
                    <a:cubicBezTo>
                      <a:pt x="4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33"/>
              <p:cNvSpPr/>
              <p:nvPr/>
            </p:nvSpPr>
            <p:spPr>
              <a:xfrm>
                <a:off x="3152975" y="806550"/>
                <a:ext cx="3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9" extrusionOk="0">
                    <a:moveTo>
                      <a:pt x="93" y="0"/>
                    </a:moveTo>
                    <a:lnTo>
                      <a:pt x="0" y="109"/>
                    </a:lnTo>
                    <a:lnTo>
                      <a:pt x="31" y="109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33"/>
              <p:cNvSpPr/>
              <p:nvPr/>
            </p:nvSpPr>
            <p:spPr>
              <a:xfrm>
                <a:off x="3101000" y="838725"/>
                <a:ext cx="77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0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25" y="124"/>
                      <a:pt x="78" y="124"/>
                      <a:pt x="1" y="280"/>
                    </a:cubicBezTo>
                    <a:cubicBezTo>
                      <a:pt x="64" y="234"/>
                      <a:pt x="106" y="210"/>
                      <a:pt x="143" y="210"/>
                    </a:cubicBezTo>
                    <a:cubicBezTo>
                      <a:pt x="169" y="210"/>
                      <a:pt x="192" y="223"/>
                      <a:pt x="218" y="249"/>
                    </a:cubicBezTo>
                    <a:cubicBezTo>
                      <a:pt x="311" y="155"/>
                      <a:pt x="187" y="78"/>
                      <a:pt x="2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33"/>
              <p:cNvSpPr/>
              <p:nvPr/>
            </p:nvSpPr>
            <p:spPr>
              <a:xfrm>
                <a:off x="3096950" y="847350"/>
                <a:ext cx="21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6" h="61" extrusionOk="0">
                    <a:moveTo>
                      <a:pt x="55" y="0"/>
                    </a:moveTo>
                    <a:cubicBezTo>
                      <a:pt x="17" y="0"/>
                      <a:pt x="1" y="60"/>
                      <a:pt x="18" y="60"/>
                    </a:cubicBezTo>
                    <a:cubicBezTo>
                      <a:pt x="19" y="60"/>
                      <a:pt x="21" y="60"/>
                      <a:pt x="23" y="59"/>
                    </a:cubicBezTo>
                    <a:cubicBezTo>
                      <a:pt x="39" y="43"/>
                      <a:pt x="54" y="12"/>
                      <a:pt x="85" y="12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33"/>
              <p:cNvSpPr/>
              <p:nvPr/>
            </p:nvSpPr>
            <p:spPr>
              <a:xfrm>
                <a:off x="3099850" y="86000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40" y="1"/>
                    </a:moveTo>
                    <a:cubicBezTo>
                      <a:pt x="21" y="1"/>
                      <a:pt x="5" y="18"/>
                      <a:pt x="0" y="64"/>
                    </a:cubicBezTo>
                    <a:cubicBezTo>
                      <a:pt x="5" y="59"/>
                      <a:pt x="17" y="56"/>
                      <a:pt x="33" y="56"/>
                    </a:cubicBezTo>
                    <a:cubicBezTo>
                      <a:pt x="64" y="56"/>
                      <a:pt x="109" y="70"/>
                      <a:pt x="140" y="111"/>
                    </a:cubicBezTo>
                    <a:cubicBezTo>
                      <a:pt x="129" y="70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33"/>
              <p:cNvSpPr/>
              <p:nvPr/>
            </p:nvSpPr>
            <p:spPr>
              <a:xfrm>
                <a:off x="3073475" y="886025"/>
                <a:ext cx="2325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0" extrusionOk="0">
                    <a:moveTo>
                      <a:pt x="63" y="1"/>
                    </a:moveTo>
                    <a:lnTo>
                      <a:pt x="1" y="63"/>
                    </a:lnTo>
                    <a:cubicBezTo>
                      <a:pt x="3" y="61"/>
                      <a:pt x="6" y="61"/>
                      <a:pt x="9" y="61"/>
                    </a:cubicBezTo>
                    <a:cubicBezTo>
                      <a:pt x="35" y="61"/>
                      <a:pt x="82" y="100"/>
                      <a:pt x="90" y="100"/>
                    </a:cubicBezTo>
                    <a:cubicBezTo>
                      <a:pt x="93" y="100"/>
                      <a:pt x="90" y="94"/>
                      <a:pt x="78" y="78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33"/>
              <p:cNvSpPr/>
              <p:nvPr/>
            </p:nvSpPr>
            <p:spPr>
              <a:xfrm>
                <a:off x="3075425" y="898825"/>
                <a:ext cx="8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5" extrusionOk="0">
                    <a:moveTo>
                      <a:pt x="31" y="0"/>
                    </a:moveTo>
                    <a:lnTo>
                      <a:pt x="0" y="124"/>
                    </a:lnTo>
                    <a:lnTo>
                      <a:pt x="16" y="10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33"/>
              <p:cNvSpPr/>
              <p:nvPr/>
            </p:nvSpPr>
            <p:spPr>
              <a:xfrm>
                <a:off x="3063400" y="915875"/>
                <a:ext cx="15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234" extrusionOk="0">
                    <a:moveTo>
                      <a:pt x="31" y="1"/>
                    </a:moveTo>
                    <a:lnTo>
                      <a:pt x="0" y="32"/>
                    </a:lnTo>
                    <a:lnTo>
                      <a:pt x="31" y="233"/>
                    </a:lnTo>
                    <a:lnTo>
                      <a:pt x="62" y="187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33"/>
              <p:cNvSpPr/>
              <p:nvPr/>
            </p:nvSpPr>
            <p:spPr>
              <a:xfrm>
                <a:off x="3183200" y="882925"/>
                <a:ext cx="388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878" extrusionOk="0">
                    <a:moveTo>
                      <a:pt x="357" y="745"/>
                    </a:moveTo>
                    <a:cubicBezTo>
                      <a:pt x="355" y="753"/>
                      <a:pt x="355" y="761"/>
                      <a:pt x="357" y="770"/>
                    </a:cubicBezTo>
                    <a:lnTo>
                      <a:pt x="357" y="770"/>
                    </a:lnTo>
                    <a:cubicBezTo>
                      <a:pt x="357" y="754"/>
                      <a:pt x="357" y="745"/>
                      <a:pt x="357" y="745"/>
                    </a:cubicBezTo>
                    <a:close/>
                    <a:moveTo>
                      <a:pt x="652" y="1437"/>
                    </a:moveTo>
                    <a:cubicBezTo>
                      <a:pt x="650" y="1444"/>
                      <a:pt x="650" y="1451"/>
                      <a:pt x="652" y="1458"/>
                    </a:cubicBezTo>
                    <a:cubicBezTo>
                      <a:pt x="652" y="1451"/>
                      <a:pt x="652" y="1443"/>
                      <a:pt x="652" y="1437"/>
                    </a:cubicBezTo>
                    <a:close/>
                    <a:moveTo>
                      <a:pt x="1148" y="0"/>
                    </a:moveTo>
                    <a:cubicBezTo>
                      <a:pt x="993" y="0"/>
                      <a:pt x="1226" y="295"/>
                      <a:pt x="1117" y="326"/>
                    </a:cubicBezTo>
                    <a:cubicBezTo>
                      <a:pt x="1072" y="280"/>
                      <a:pt x="1043" y="226"/>
                      <a:pt x="1012" y="226"/>
                    </a:cubicBezTo>
                    <a:cubicBezTo>
                      <a:pt x="1001" y="226"/>
                      <a:pt x="990" y="232"/>
                      <a:pt x="978" y="249"/>
                    </a:cubicBezTo>
                    <a:lnTo>
                      <a:pt x="978" y="218"/>
                    </a:lnTo>
                    <a:cubicBezTo>
                      <a:pt x="973" y="273"/>
                      <a:pt x="948" y="286"/>
                      <a:pt x="921" y="286"/>
                    </a:cubicBezTo>
                    <a:cubicBezTo>
                      <a:pt x="898" y="286"/>
                      <a:pt x="874" y="277"/>
                      <a:pt x="859" y="277"/>
                    </a:cubicBezTo>
                    <a:cubicBezTo>
                      <a:pt x="838" y="277"/>
                      <a:pt x="835" y="296"/>
                      <a:pt x="885" y="388"/>
                    </a:cubicBezTo>
                    <a:lnTo>
                      <a:pt x="792" y="295"/>
                    </a:lnTo>
                    <a:lnTo>
                      <a:pt x="792" y="295"/>
                    </a:lnTo>
                    <a:cubicBezTo>
                      <a:pt x="807" y="357"/>
                      <a:pt x="792" y="404"/>
                      <a:pt x="776" y="435"/>
                    </a:cubicBezTo>
                    <a:cubicBezTo>
                      <a:pt x="745" y="481"/>
                      <a:pt x="714" y="528"/>
                      <a:pt x="699" y="559"/>
                    </a:cubicBezTo>
                    <a:lnTo>
                      <a:pt x="683" y="543"/>
                    </a:lnTo>
                    <a:cubicBezTo>
                      <a:pt x="652" y="807"/>
                      <a:pt x="621" y="652"/>
                      <a:pt x="513" y="869"/>
                    </a:cubicBezTo>
                    <a:lnTo>
                      <a:pt x="482" y="698"/>
                    </a:lnTo>
                    <a:cubicBezTo>
                      <a:pt x="373" y="714"/>
                      <a:pt x="482" y="838"/>
                      <a:pt x="435" y="869"/>
                    </a:cubicBezTo>
                    <a:cubicBezTo>
                      <a:pt x="422" y="856"/>
                      <a:pt x="367" y="812"/>
                      <a:pt x="357" y="770"/>
                    </a:cubicBezTo>
                    <a:lnTo>
                      <a:pt x="357" y="770"/>
                    </a:lnTo>
                    <a:cubicBezTo>
                      <a:pt x="356" y="804"/>
                      <a:pt x="353" y="868"/>
                      <a:pt x="342" y="931"/>
                    </a:cubicBezTo>
                    <a:cubicBezTo>
                      <a:pt x="326" y="1024"/>
                      <a:pt x="311" y="1133"/>
                      <a:pt x="311" y="1133"/>
                    </a:cubicBezTo>
                    <a:cubicBezTo>
                      <a:pt x="319" y="1195"/>
                      <a:pt x="338" y="1206"/>
                      <a:pt x="361" y="1206"/>
                    </a:cubicBezTo>
                    <a:cubicBezTo>
                      <a:pt x="375" y="1206"/>
                      <a:pt x="391" y="1202"/>
                      <a:pt x="406" y="1202"/>
                    </a:cubicBezTo>
                    <a:cubicBezTo>
                      <a:pt x="416" y="1202"/>
                      <a:pt x="426" y="1204"/>
                      <a:pt x="435" y="1210"/>
                    </a:cubicBezTo>
                    <a:cubicBezTo>
                      <a:pt x="472" y="1271"/>
                      <a:pt x="392" y="1333"/>
                      <a:pt x="327" y="1333"/>
                    </a:cubicBezTo>
                    <a:cubicBezTo>
                      <a:pt x="309" y="1333"/>
                      <a:pt x="293" y="1329"/>
                      <a:pt x="280" y="1319"/>
                    </a:cubicBezTo>
                    <a:cubicBezTo>
                      <a:pt x="264" y="1272"/>
                      <a:pt x="295" y="1195"/>
                      <a:pt x="233" y="1195"/>
                    </a:cubicBezTo>
                    <a:lnTo>
                      <a:pt x="295" y="1427"/>
                    </a:lnTo>
                    <a:cubicBezTo>
                      <a:pt x="286" y="1429"/>
                      <a:pt x="277" y="1429"/>
                      <a:pt x="269" y="1429"/>
                    </a:cubicBezTo>
                    <a:cubicBezTo>
                      <a:pt x="102" y="1429"/>
                      <a:pt x="187" y="1144"/>
                      <a:pt x="187" y="1055"/>
                    </a:cubicBezTo>
                    <a:lnTo>
                      <a:pt x="187" y="1055"/>
                    </a:lnTo>
                    <a:cubicBezTo>
                      <a:pt x="63" y="1148"/>
                      <a:pt x="125" y="1272"/>
                      <a:pt x="1" y="1396"/>
                    </a:cubicBezTo>
                    <a:cubicBezTo>
                      <a:pt x="24" y="1389"/>
                      <a:pt x="51" y="1385"/>
                      <a:pt x="78" y="1385"/>
                    </a:cubicBezTo>
                    <a:cubicBezTo>
                      <a:pt x="105" y="1385"/>
                      <a:pt x="133" y="1389"/>
                      <a:pt x="156" y="1396"/>
                    </a:cubicBezTo>
                    <a:cubicBezTo>
                      <a:pt x="264" y="1489"/>
                      <a:pt x="109" y="1567"/>
                      <a:pt x="32" y="1660"/>
                    </a:cubicBezTo>
                    <a:cubicBezTo>
                      <a:pt x="125" y="1660"/>
                      <a:pt x="140" y="1722"/>
                      <a:pt x="140" y="1800"/>
                    </a:cubicBezTo>
                    <a:cubicBezTo>
                      <a:pt x="140" y="1815"/>
                      <a:pt x="140" y="1815"/>
                      <a:pt x="140" y="1831"/>
                    </a:cubicBezTo>
                    <a:lnTo>
                      <a:pt x="140" y="1862"/>
                    </a:lnTo>
                    <a:lnTo>
                      <a:pt x="156" y="1846"/>
                    </a:lnTo>
                    <a:cubicBezTo>
                      <a:pt x="156" y="1862"/>
                      <a:pt x="171" y="1877"/>
                      <a:pt x="202" y="1877"/>
                    </a:cubicBezTo>
                    <a:cubicBezTo>
                      <a:pt x="233" y="1784"/>
                      <a:pt x="373" y="1815"/>
                      <a:pt x="420" y="1769"/>
                    </a:cubicBezTo>
                    <a:cubicBezTo>
                      <a:pt x="218" y="1644"/>
                      <a:pt x="528" y="1567"/>
                      <a:pt x="544" y="1458"/>
                    </a:cubicBezTo>
                    <a:lnTo>
                      <a:pt x="590" y="1381"/>
                    </a:lnTo>
                    <a:lnTo>
                      <a:pt x="606" y="1350"/>
                    </a:lnTo>
                    <a:cubicBezTo>
                      <a:pt x="634" y="1364"/>
                      <a:pt x="649" y="1378"/>
                      <a:pt x="652" y="1437"/>
                    </a:cubicBezTo>
                    <a:lnTo>
                      <a:pt x="652" y="1437"/>
                    </a:lnTo>
                    <a:cubicBezTo>
                      <a:pt x="662" y="1376"/>
                      <a:pt x="754" y="1298"/>
                      <a:pt x="699" y="1257"/>
                    </a:cubicBezTo>
                    <a:lnTo>
                      <a:pt x="869" y="1055"/>
                    </a:lnTo>
                    <a:lnTo>
                      <a:pt x="916" y="1055"/>
                    </a:lnTo>
                    <a:cubicBezTo>
                      <a:pt x="916" y="1040"/>
                      <a:pt x="900" y="1024"/>
                      <a:pt x="885" y="1024"/>
                    </a:cubicBezTo>
                    <a:cubicBezTo>
                      <a:pt x="885" y="1024"/>
                      <a:pt x="947" y="962"/>
                      <a:pt x="1009" y="884"/>
                    </a:cubicBezTo>
                    <a:cubicBezTo>
                      <a:pt x="1040" y="838"/>
                      <a:pt x="1086" y="791"/>
                      <a:pt x="1133" y="745"/>
                    </a:cubicBezTo>
                    <a:cubicBezTo>
                      <a:pt x="1164" y="714"/>
                      <a:pt x="1211" y="667"/>
                      <a:pt x="1242" y="621"/>
                    </a:cubicBezTo>
                    <a:cubicBezTo>
                      <a:pt x="1335" y="543"/>
                      <a:pt x="1412" y="435"/>
                      <a:pt x="1459" y="388"/>
                    </a:cubicBezTo>
                    <a:cubicBezTo>
                      <a:pt x="1521" y="357"/>
                      <a:pt x="1552" y="326"/>
                      <a:pt x="1552" y="326"/>
                    </a:cubicBezTo>
                    <a:cubicBezTo>
                      <a:pt x="1505" y="326"/>
                      <a:pt x="1459" y="311"/>
                      <a:pt x="1397" y="311"/>
                    </a:cubicBezTo>
                    <a:cubicBezTo>
                      <a:pt x="1381" y="264"/>
                      <a:pt x="1369" y="252"/>
                      <a:pt x="1356" y="252"/>
                    </a:cubicBezTo>
                    <a:cubicBezTo>
                      <a:pt x="1343" y="252"/>
                      <a:pt x="1329" y="266"/>
                      <a:pt x="1309" y="266"/>
                    </a:cubicBezTo>
                    <a:cubicBezTo>
                      <a:pt x="1291" y="266"/>
                      <a:pt x="1270" y="256"/>
                      <a:pt x="1242" y="218"/>
                    </a:cubicBezTo>
                    <a:cubicBezTo>
                      <a:pt x="1226" y="156"/>
                      <a:pt x="1273" y="156"/>
                      <a:pt x="1319" y="156"/>
                    </a:cubicBezTo>
                    <a:cubicBezTo>
                      <a:pt x="1273" y="109"/>
                      <a:pt x="1211" y="78"/>
                      <a:pt x="11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33"/>
              <p:cNvSpPr/>
              <p:nvPr/>
            </p:nvSpPr>
            <p:spPr>
              <a:xfrm>
                <a:off x="3221975" y="8903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16" y="31"/>
                      <a:pt x="32" y="16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33"/>
              <p:cNvSpPr/>
              <p:nvPr/>
            </p:nvSpPr>
            <p:spPr>
              <a:xfrm>
                <a:off x="3180100" y="928300"/>
                <a:ext cx="46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33" extrusionOk="0">
                    <a:moveTo>
                      <a:pt x="94" y="0"/>
                    </a:moveTo>
                    <a:lnTo>
                      <a:pt x="1" y="93"/>
                    </a:lnTo>
                    <a:cubicBezTo>
                      <a:pt x="94" y="109"/>
                      <a:pt x="47" y="186"/>
                      <a:pt x="78" y="233"/>
                    </a:cubicBezTo>
                    <a:lnTo>
                      <a:pt x="187" y="124"/>
                    </a:lnTo>
                    <a:cubicBezTo>
                      <a:pt x="156" y="78"/>
                      <a:pt x="125" y="31"/>
                      <a:pt x="9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33"/>
              <p:cNvSpPr/>
              <p:nvPr/>
            </p:nvSpPr>
            <p:spPr>
              <a:xfrm>
                <a:off x="3184750" y="929450"/>
                <a:ext cx="27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1" extrusionOk="0">
                    <a:moveTo>
                      <a:pt x="78" y="1"/>
                    </a:moveTo>
                    <a:lnTo>
                      <a:pt x="1" y="78"/>
                    </a:lnTo>
                    <a:cubicBezTo>
                      <a:pt x="23" y="89"/>
                      <a:pt x="45" y="100"/>
                      <a:pt x="72" y="100"/>
                    </a:cubicBezTo>
                    <a:cubicBezTo>
                      <a:pt x="83" y="100"/>
                      <a:pt x="96" y="98"/>
                      <a:pt x="109" y="94"/>
                    </a:cubicBezTo>
                    <a:cubicBezTo>
                      <a:pt x="94" y="78"/>
                      <a:pt x="78" y="32"/>
                      <a:pt x="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33"/>
              <p:cNvSpPr/>
              <p:nvPr/>
            </p:nvSpPr>
            <p:spPr>
              <a:xfrm>
                <a:off x="3215775" y="877875"/>
                <a:ext cx="93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82" extrusionOk="0">
                    <a:moveTo>
                      <a:pt x="125" y="1"/>
                    </a:moveTo>
                    <a:cubicBezTo>
                      <a:pt x="78" y="63"/>
                      <a:pt x="16" y="125"/>
                      <a:pt x="1" y="233"/>
                    </a:cubicBezTo>
                    <a:cubicBezTo>
                      <a:pt x="202" y="264"/>
                      <a:pt x="16" y="373"/>
                      <a:pt x="171" y="482"/>
                    </a:cubicBezTo>
                    <a:lnTo>
                      <a:pt x="187" y="404"/>
                    </a:lnTo>
                    <a:lnTo>
                      <a:pt x="202" y="435"/>
                    </a:lnTo>
                    <a:lnTo>
                      <a:pt x="264" y="373"/>
                    </a:lnTo>
                    <a:cubicBezTo>
                      <a:pt x="187" y="327"/>
                      <a:pt x="187" y="327"/>
                      <a:pt x="125" y="249"/>
                    </a:cubicBezTo>
                    <a:cubicBezTo>
                      <a:pt x="143" y="241"/>
                      <a:pt x="158" y="238"/>
                      <a:pt x="171" y="238"/>
                    </a:cubicBezTo>
                    <a:cubicBezTo>
                      <a:pt x="232" y="238"/>
                      <a:pt x="239" y="319"/>
                      <a:pt x="342" y="358"/>
                    </a:cubicBezTo>
                    <a:cubicBezTo>
                      <a:pt x="357" y="342"/>
                      <a:pt x="373" y="327"/>
                      <a:pt x="373" y="311"/>
                    </a:cubicBezTo>
                    <a:cubicBezTo>
                      <a:pt x="295" y="218"/>
                      <a:pt x="218" y="109"/>
                      <a:pt x="1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33"/>
              <p:cNvSpPr/>
              <p:nvPr/>
            </p:nvSpPr>
            <p:spPr>
              <a:xfrm>
                <a:off x="3228175" y="1160925"/>
                <a:ext cx="120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60" extrusionOk="0">
                    <a:moveTo>
                      <a:pt x="187" y="1"/>
                    </a:moveTo>
                    <a:lnTo>
                      <a:pt x="187" y="1"/>
                    </a:lnTo>
                    <a:cubicBezTo>
                      <a:pt x="187" y="5"/>
                      <a:pt x="186" y="9"/>
                      <a:pt x="186" y="13"/>
                    </a:cubicBezTo>
                    <a:lnTo>
                      <a:pt x="186" y="13"/>
                    </a:lnTo>
                    <a:cubicBezTo>
                      <a:pt x="187" y="9"/>
                      <a:pt x="187" y="5"/>
                      <a:pt x="187" y="1"/>
                    </a:cubicBezTo>
                    <a:close/>
                    <a:moveTo>
                      <a:pt x="186" y="13"/>
                    </a:moveTo>
                    <a:lnTo>
                      <a:pt x="186" y="13"/>
                    </a:lnTo>
                    <a:cubicBezTo>
                      <a:pt x="185" y="24"/>
                      <a:pt x="179" y="36"/>
                      <a:pt x="156" y="47"/>
                    </a:cubicBezTo>
                    <a:cubicBezTo>
                      <a:pt x="156" y="73"/>
                      <a:pt x="132" y="84"/>
                      <a:pt x="106" y="84"/>
                    </a:cubicBezTo>
                    <a:cubicBezTo>
                      <a:pt x="85" y="84"/>
                      <a:pt x="61" y="77"/>
                      <a:pt x="47" y="63"/>
                    </a:cubicBezTo>
                    <a:lnTo>
                      <a:pt x="47" y="63"/>
                    </a:lnTo>
                    <a:cubicBezTo>
                      <a:pt x="94" y="187"/>
                      <a:pt x="1" y="156"/>
                      <a:pt x="156" y="233"/>
                    </a:cubicBezTo>
                    <a:cubicBezTo>
                      <a:pt x="188" y="274"/>
                      <a:pt x="170" y="298"/>
                      <a:pt x="138" y="298"/>
                    </a:cubicBezTo>
                    <a:cubicBezTo>
                      <a:pt x="110" y="298"/>
                      <a:pt x="70" y="278"/>
                      <a:pt x="47" y="233"/>
                    </a:cubicBezTo>
                    <a:lnTo>
                      <a:pt x="47" y="233"/>
                    </a:lnTo>
                    <a:lnTo>
                      <a:pt x="78" y="435"/>
                    </a:lnTo>
                    <a:lnTo>
                      <a:pt x="140" y="358"/>
                    </a:lnTo>
                    <a:lnTo>
                      <a:pt x="140" y="358"/>
                    </a:lnTo>
                    <a:cubicBezTo>
                      <a:pt x="280" y="420"/>
                      <a:pt x="47" y="482"/>
                      <a:pt x="202" y="559"/>
                    </a:cubicBezTo>
                    <a:lnTo>
                      <a:pt x="249" y="404"/>
                    </a:lnTo>
                    <a:lnTo>
                      <a:pt x="296" y="420"/>
                    </a:lnTo>
                    <a:cubicBezTo>
                      <a:pt x="249" y="373"/>
                      <a:pt x="311" y="311"/>
                      <a:pt x="342" y="295"/>
                    </a:cubicBezTo>
                    <a:cubicBezTo>
                      <a:pt x="358" y="295"/>
                      <a:pt x="389" y="311"/>
                      <a:pt x="389" y="342"/>
                    </a:cubicBezTo>
                    <a:cubicBezTo>
                      <a:pt x="480" y="160"/>
                      <a:pt x="184" y="201"/>
                      <a:pt x="186" y="1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33"/>
              <p:cNvSpPr/>
              <p:nvPr/>
            </p:nvSpPr>
            <p:spPr>
              <a:xfrm>
                <a:off x="3169250" y="10927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16" y="16"/>
                      <a:pt x="0" y="16"/>
                    </a:cubicBezTo>
                    <a:cubicBezTo>
                      <a:pt x="0" y="31"/>
                      <a:pt x="16" y="31"/>
                      <a:pt x="16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33"/>
              <p:cNvSpPr/>
              <p:nvPr/>
            </p:nvSpPr>
            <p:spPr>
              <a:xfrm>
                <a:off x="3259975" y="11221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33"/>
              <p:cNvSpPr/>
              <p:nvPr/>
            </p:nvSpPr>
            <p:spPr>
              <a:xfrm>
                <a:off x="3239050" y="1145425"/>
                <a:ext cx="1357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69" extrusionOk="0">
                    <a:moveTo>
                      <a:pt x="47" y="47"/>
                    </a:moveTo>
                    <a:lnTo>
                      <a:pt x="47" y="47"/>
                    </a:lnTo>
                    <a:cubicBezTo>
                      <a:pt x="46" y="49"/>
                      <a:pt x="46" y="52"/>
                      <a:pt x="45" y="54"/>
                    </a:cubicBezTo>
                    <a:lnTo>
                      <a:pt x="45" y="54"/>
                    </a:lnTo>
                    <a:cubicBezTo>
                      <a:pt x="46" y="52"/>
                      <a:pt x="47" y="49"/>
                      <a:pt x="47" y="47"/>
                    </a:cubicBezTo>
                    <a:close/>
                    <a:moveTo>
                      <a:pt x="326" y="0"/>
                    </a:moveTo>
                    <a:lnTo>
                      <a:pt x="171" y="171"/>
                    </a:lnTo>
                    <a:cubicBezTo>
                      <a:pt x="146" y="177"/>
                      <a:pt x="126" y="179"/>
                      <a:pt x="109" y="179"/>
                    </a:cubicBezTo>
                    <a:cubicBezTo>
                      <a:pt x="34" y="179"/>
                      <a:pt x="34" y="127"/>
                      <a:pt x="45" y="54"/>
                    </a:cubicBezTo>
                    <a:lnTo>
                      <a:pt x="45" y="54"/>
                    </a:lnTo>
                    <a:cubicBezTo>
                      <a:pt x="41" y="67"/>
                      <a:pt x="26" y="78"/>
                      <a:pt x="0" y="78"/>
                    </a:cubicBezTo>
                    <a:cubicBezTo>
                      <a:pt x="36" y="102"/>
                      <a:pt x="35" y="253"/>
                      <a:pt x="81" y="253"/>
                    </a:cubicBezTo>
                    <a:cubicBezTo>
                      <a:pt x="96" y="253"/>
                      <a:pt x="114" y="238"/>
                      <a:pt x="140" y="202"/>
                    </a:cubicBezTo>
                    <a:cubicBezTo>
                      <a:pt x="279" y="264"/>
                      <a:pt x="155" y="342"/>
                      <a:pt x="171" y="404"/>
                    </a:cubicBezTo>
                    <a:cubicBezTo>
                      <a:pt x="175" y="402"/>
                      <a:pt x="179" y="402"/>
                      <a:pt x="183" y="402"/>
                    </a:cubicBezTo>
                    <a:cubicBezTo>
                      <a:pt x="223" y="402"/>
                      <a:pt x="253" y="466"/>
                      <a:pt x="295" y="466"/>
                    </a:cubicBezTo>
                    <a:cubicBezTo>
                      <a:pt x="295" y="435"/>
                      <a:pt x="264" y="388"/>
                      <a:pt x="295" y="357"/>
                    </a:cubicBezTo>
                    <a:cubicBezTo>
                      <a:pt x="372" y="373"/>
                      <a:pt x="388" y="450"/>
                      <a:pt x="341" y="481"/>
                    </a:cubicBezTo>
                    <a:cubicBezTo>
                      <a:pt x="346" y="480"/>
                      <a:pt x="351" y="480"/>
                      <a:pt x="355" y="480"/>
                    </a:cubicBezTo>
                    <a:cubicBezTo>
                      <a:pt x="421" y="480"/>
                      <a:pt x="425" y="568"/>
                      <a:pt x="478" y="568"/>
                    </a:cubicBezTo>
                    <a:cubicBezTo>
                      <a:pt x="487" y="568"/>
                      <a:pt x="499" y="565"/>
                      <a:pt x="512" y="559"/>
                    </a:cubicBezTo>
                    <a:cubicBezTo>
                      <a:pt x="543" y="373"/>
                      <a:pt x="543" y="233"/>
                      <a:pt x="403" y="16"/>
                    </a:cubicBezTo>
                    <a:cubicBezTo>
                      <a:pt x="388" y="125"/>
                      <a:pt x="372" y="249"/>
                      <a:pt x="279" y="295"/>
                    </a:cubicBezTo>
                    <a:lnTo>
                      <a:pt x="186" y="218"/>
                    </a:lnTo>
                    <a:cubicBezTo>
                      <a:pt x="202" y="202"/>
                      <a:pt x="217" y="202"/>
                      <a:pt x="217" y="187"/>
                    </a:cubicBezTo>
                    <a:lnTo>
                      <a:pt x="217" y="233"/>
                    </a:lnTo>
                    <a:lnTo>
                      <a:pt x="279" y="187"/>
                    </a:lnTo>
                    <a:lnTo>
                      <a:pt x="279" y="156"/>
                    </a:lnTo>
                    <a:cubicBezTo>
                      <a:pt x="310" y="109"/>
                      <a:pt x="295" y="47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33"/>
              <p:cNvSpPr/>
              <p:nvPr/>
            </p:nvSpPr>
            <p:spPr>
              <a:xfrm>
                <a:off x="3163425" y="11481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"/>
                      <a:pt x="1" y="17"/>
                      <a:pt x="1" y="17"/>
                    </a:cubicBezTo>
                    <a:lnTo>
                      <a:pt x="16" y="17"/>
                    </a:lnTo>
                    <a:cubicBezTo>
                      <a:pt x="16" y="17"/>
                      <a:pt x="16" y="17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33"/>
              <p:cNvSpPr/>
              <p:nvPr/>
            </p:nvSpPr>
            <p:spPr>
              <a:xfrm>
                <a:off x="3162650" y="1147375"/>
                <a:ext cx="800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" y="0"/>
                    </a:moveTo>
                    <a:cubicBezTo>
                      <a:pt x="16" y="16"/>
                      <a:pt x="16" y="31"/>
                      <a:pt x="32" y="31"/>
                    </a:cubicBezTo>
                    <a:cubicBezTo>
                      <a:pt x="16" y="15"/>
                      <a:pt x="16" y="15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33"/>
              <p:cNvSpPr/>
              <p:nvPr/>
            </p:nvSpPr>
            <p:spPr>
              <a:xfrm>
                <a:off x="3208400" y="1154725"/>
                <a:ext cx="23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7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16"/>
                    </a:cubicBezTo>
                    <a:cubicBezTo>
                      <a:pt x="32" y="1"/>
                      <a:pt x="63" y="1"/>
                      <a:pt x="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33"/>
              <p:cNvSpPr/>
              <p:nvPr/>
            </p:nvSpPr>
            <p:spPr>
              <a:xfrm>
                <a:off x="3211900" y="1154725"/>
                <a:ext cx="1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31" y="1"/>
                    </a:moveTo>
                    <a:lnTo>
                      <a:pt x="16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31" y="1"/>
                      <a:pt x="47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33"/>
              <p:cNvSpPr/>
              <p:nvPr/>
            </p:nvSpPr>
            <p:spPr>
              <a:xfrm>
                <a:off x="3161875" y="11454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63" y="0"/>
                    </a:moveTo>
                    <a:cubicBezTo>
                      <a:pt x="47" y="16"/>
                      <a:pt x="16" y="31"/>
                      <a:pt x="1" y="62"/>
                    </a:cubicBezTo>
                    <a:cubicBezTo>
                      <a:pt x="16" y="62"/>
                      <a:pt x="16" y="78"/>
                      <a:pt x="32" y="78"/>
                    </a:cubicBezTo>
                    <a:cubicBezTo>
                      <a:pt x="63" y="62"/>
                      <a:pt x="78" y="47"/>
                      <a:pt x="94" y="31"/>
                    </a:cubicBezTo>
                    <a:cubicBezTo>
                      <a:pt x="78" y="16"/>
                      <a:pt x="78" y="16"/>
                      <a:pt x="6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33"/>
              <p:cNvSpPr/>
              <p:nvPr/>
            </p:nvSpPr>
            <p:spPr>
              <a:xfrm>
                <a:off x="3163425" y="1146575"/>
                <a:ext cx="15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9" extrusionOk="0">
                    <a:moveTo>
                      <a:pt x="32" y="1"/>
                    </a:moveTo>
                    <a:cubicBezTo>
                      <a:pt x="16" y="16"/>
                      <a:pt x="16" y="47"/>
                      <a:pt x="1" y="63"/>
                    </a:cubicBezTo>
                    <a:cubicBezTo>
                      <a:pt x="16" y="63"/>
                      <a:pt x="16" y="79"/>
                      <a:pt x="16" y="79"/>
                    </a:cubicBezTo>
                    <a:lnTo>
                      <a:pt x="63" y="79"/>
                    </a:lnTo>
                    <a:cubicBezTo>
                      <a:pt x="47" y="47"/>
                      <a:pt x="47" y="32"/>
                      <a:pt x="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33"/>
              <p:cNvSpPr/>
              <p:nvPr/>
            </p:nvSpPr>
            <p:spPr>
              <a:xfrm>
                <a:off x="3257275" y="1118575"/>
                <a:ext cx="27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36" y="1"/>
                    </a:moveTo>
                    <a:cubicBezTo>
                      <a:pt x="25" y="1"/>
                      <a:pt x="13" y="7"/>
                      <a:pt x="0" y="20"/>
                    </a:cubicBezTo>
                    <a:cubicBezTo>
                      <a:pt x="31" y="35"/>
                      <a:pt x="78" y="66"/>
                      <a:pt x="109" y="82"/>
                    </a:cubicBezTo>
                    <a:cubicBezTo>
                      <a:pt x="86" y="37"/>
                      <a:pt x="64" y="1"/>
                      <a:pt x="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33"/>
              <p:cNvSpPr/>
              <p:nvPr/>
            </p:nvSpPr>
            <p:spPr>
              <a:xfrm>
                <a:off x="3129700" y="1037250"/>
                <a:ext cx="143875" cy="14542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5817" extrusionOk="0">
                    <a:moveTo>
                      <a:pt x="3676" y="807"/>
                    </a:moveTo>
                    <a:cubicBezTo>
                      <a:pt x="3707" y="838"/>
                      <a:pt x="3738" y="853"/>
                      <a:pt x="3785" y="884"/>
                    </a:cubicBezTo>
                    <a:cubicBezTo>
                      <a:pt x="3738" y="869"/>
                      <a:pt x="3707" y="838"/>
                      <a:pt x="3676" y="807"/>
                    </a:cubicBezTo>
                    <a:close/>
                    <a:moveTo>
                      <a:pt x="2528" y="0"/>
                    </a:moveTo>
                    <a:lnTo>
                      <a:pt x="2435" y="155"/>
                    </a:lnTo>
                    <a:cubicBezTo>
                      <a:pt x="2389" y="217"/>
                      <a:pt x="2358" y="279"/>
                      <a:pt x="2311" y="341"/>
                    </a:cubicBezTo>
                    <a:cubicBezTo>
                      <a:pt x="2296" y="466"/>
                      <a:pt x="2466" y="404"/>
                      <a:pt x="2513" y="559"/>
                    </a:cubicBezTo>
                    <a:cubicBezTo>
                      <a:pt x="2585" y="473"/>
                      <a:pt x="2749" y="400"/>
                      <a:pt x="2663" y="303"/>
                    </a:cubicBezTo>
                    <a:lnTo>
                      <a:pt x="2663" y="303"/>
                    </a:lnTo>
                    <a:cubicBezTo>
                      <a:pt x="2678" y="315"/>
                      <a:pt x="2696" y="326"/>
                      <a:pt x="2715" y="326"/>
                    </a:cubicBezTo>
                    <a:lnTo>
                      <a:pt x="2637" y="186"/>
                    </a:lnTo>
                    <a:lnTo>
                      <a:pt x="2575" y="202"/>
                    </a:lnTo>
                    <a:cubicBezTo>
                      <a:pt x="2531" y="143"/>
                      <a:pt x="2543" y="69"/>
                      <a:pt x="2584" y="36"/>
                    </a:cubicBezTo>
                    <a:lnTo>
                      <a:pt x="2584" y="36"/>
                    </a:lnTo>
                    <a:lnTo>
                      <a:pt x="2775" y="157"/>
                    </a:lnTo>
                    <a:lnTo>
                      <a:pt x="2775" y="157"/>
                    </a:lnTo>
                    <a:cubicBezTo>
                      <a:pt x="2776" y="156"/>
                      <a:pt x="2776" y="156"/>
                      <a:pt x="2777" y="155"/>
                    </a:cubicBezTo>
                    <a:lnTo>
                      <a:pt x="3955" y="908"/>
                    </a:lnTo>
                    <a:lnTo>
                      <a:pt x="3955" y="908"/>
                    </a:lnTo>
                    <a:lnTo>
                      <a:pt x="2591" y="31"/>
                    </a:lnTo>
                    <a:cubicBezTo>
                      <a:pt x="2588" y="33"/>
                      <a:pt x="2586" y="34"/>
                      <a:pt x="2584" y="36"/>
                    </a:cubicBezTo>
                    <a:lnTo>
                      <a:pt x="2584" y="36"/>
                    </a:lnTo>
                    <a:lnTo>
                      <a:pt x="2528" y="0"/>
                    </a:lnTo>
                    <a:close/>
                    <a:moveTo>
                      <a:pt x="3955" y="908"/>
                    </a:moveTo>
                    <a:lnTo>
                      <a:pt x="3955" y="908"/>
                    </a:lnTo>
                    <a:lnTo>
                      <a:pt x="3955" y="908"/>
                    </a:lnTo>
                    <a:close/>
                    <a:moveTo>
                      <a:pt x="3956" y="994"/>
                    </a:moveTo>
                    <a:cubicBezTo>
                      <a:pt x="3965" y="995"/>
                      <a:pt x="3971" y="999"/>
                      <a:pt x="3971" y="1008"/>
                    </a:cubicBezTo>
                    <a:cubicBezTo>
                      <a:pt x="3971" y="1008"/>
                      <a:pt x="3959" y="997"/>
                      <a:pt x="3956" y="994"/>
                    </a:cubicBezTo>
                    <a:close/>
                    <a:moveTo>
                      <a:pt x="3862" y="915"/>
                    </a:moveTo>
                    <a:lnTo>
                      <a:pt x="3986" y="993"/>
                    </a:lnTo>
                    <a:cubicBezTo>
                      <a:pt x="3986" y="993"/>
                      <a:pt x="3986" y="1008"/>
                      <a:pt x="3986" y="1008"/>
                    </a:cubicBezTo>
                    <a:cubicBezTo>
                      <a:pt x="3971" y="993"/>
                      <a:pt x="3955" y="977"/>
                      <a:pt x="3940" y="977"/>
                    </a:cubicBezTo>
                    <a:cubicBezTo>
                      <a:pt x="3940" y="977"/>
                      <a:pt x="3924" y="962"/>
                      <a:pt x="3924" y="962"/>
                    </a:cubicBezTo>
                    <a:cubicBezTo>
                      <a:pt x="3893" y="946"/>
                      <a:pt x="3878" y="931"/>
                      <a:pt x="3847" y="915"/>
                    </a:cubicBezTo>
                    <a:lnTo>
                      <a:pt x="3847" y="915"/>
                    </a:lnTo>
                    <a:cubicBezTo>
                      <a:pt x="3865" y="924"/>
                      <a:pt x="3878" y="939"/>
                      <a:pt x="3892" y="952"/>
                    </a:cubicBezTo>
                    <a:lnTo>
                      <a:pt x="3892" y="952"/>
                    </a:lnTo>
                    <a:cubicBezTo>
                      <a:pt x="3878" y="943"/>
                      <a:pt x="3862" y="931"/>
                      <a:pt x="3847" y="915"/>
                    </a:cubicBezTo>
                    <a:close/>
                    <a:moveTo>
                      <a:pt x="4048" y="1055"/>
                    </a:moveTo>
                    <a:cubicBezTo>
                      <a:pt x="4095" y="1070"/>
                      <a:pt x="4126" y="1101"/>
                      <a:pt x="4157" y="1117"/>
                    </a:cubicBezTo>
                    <a:cubicBezTo>
                      <a:pt x="4157" y="1132"/>
                      <a:pt x="4157" y="1132"/>
                      <a:pt x="4157" y="1132"/>
                    </a:cubicBezTo>
                    <a:cubicBezTo>
                      <a:pt x="4126" y="1101"/>
                      <a:pt x="4095" y="1086"/>
                      <a:pt x="4048" y="1055"/>
                    </a:cubicBezTo>
                    <a:close/>
                    <a:moveTo>
                      <a:pt x="1846" y="1148"/>
                    </a:moveTo>
                    <a:cubicBezTo>
                      <a:pt x="1862" y="1163"/>
                      <a:pt x="1893" y="1194"/>
                      <a:pt x="1924" y="1194"/>
                    </a:cubicBezTo>
                    <a:cubicBezTo>
                      <a:pt x="1916" y="1218"/>
                      <a:pt x="1904" y="1226"/>
                      <a:pt x="1893" y="1226"/>
                    </a:cubicBezTo>
                    <a:cubicBezTo>
                      <a:pt x="1881" y="1226"/>
                      <a:pt x="1869" y="1218"/>
                      <a:pt x="1862" y="1210"/>
                    </a:cubicBezTo>
                    <a:cubicBezTo>
                      <a:pt x="1862" y="1194"/>
                      <a:pt x="1846" y="1163"/>
                      <a:pt x="1846" y="1148"/>
                    </a:cubicBezTo>
                    <a:close/>
                    <a:moveTo>
                      <a:pt x="2094" y="1086"/>
                    </a:moveTo>
                    <a:lnTo>
                      <a:pt x="2094" y="1086"/>
                    </a:lnTo>
                    <a:cubicBezTo>
                      <a:pt x="2110" y="1148"/>
                      <a:pt x="2125" y="1210"/>
                      <a:pt x="2063" y="1226"/>
                    </a:cubicBezTo>
                    <a:cubicBezTo>
                      <a:pt x="2017" y="1179"/>
                      <a:pt x="2032" y="1148"/>
                      <a:pt x="2017" y="1132"/>
                    </a:cubicBezTo>
                    <a:lnTo>
                      <a:pt x="2094" y="1086"/>
                    </a:lnTo>
                    <a:close/>
                    <a:moveTo>
                      <a:pt x="2400" y="759"/>
                    </a:moveTo>
                    <a:cubicBezTo>
                      <a:pt x="2464" y="759"/>
                      <a:pt x="2398" y="877"/>
                      <a:pt x="2430" y="877"/>
                    </a:cubicBezTo>
                    <a:cubicBezTo>
                      <a:pt x="2435" y="877"/>
                      <a:pt x="2442" y="874"/>
                      <a:pt x="2451" y="869"/>
                    </a:cubicBezTo>
                    <a:lnTo>
                      <a:pt x="2451" y="869"/>
                    </a:lnTo>
                    <a:cubicBezTo>
                      <a:pt x="2404" y="946"/>
                      <a:pt x="2451" y="1101"/>
                      <a:pt x="2497" y="1210"/>
                    </a:cubicBezTo>
                    <a:cubicBezTo>
                      <a:pt x="2668" y="1117"/>
                      <a:pt x="2466" y="1008"/>
                      <a:pt x="2544" y="853"/>
                    </a:cubicBezTo>
                    <a:lnTo>
                      <a:pt x="2591" y="853"/>
                    </a:lnTo>
                    <a:lnTo>
                      <a:pt x="2916" y="1070"/>
                    </a:lnTo>
                    <a:cubicBezTo>
                      <a:pt x="2854" y="1117"/>
                      <a:pt x="2823" y="1179"/>
                      <a:pt x="2761" y="1226"/>
                    </a:cubicBezTo>
                    <a:lnTo>
                      <a:pt x="2730" y="1163"/>
                    </a:lnTo>
                    <a:cubicBezTo>
                      <a:pt x="2653" y="1194"/>
                      <a:pt x="2637" y="1303"/>
                      <a:pt x="2528" y="1365"/>
                    </a:cubicBezTo>
                    <a:lnTo>
                      <a:pt x="2451" y="1303"/>
                    </a:lnTo>
                    <a:cubicBezTo>
                      <a:pt x="2435" y="1319"/>
                      <a:pt x="2420" y="1334"/>
                      <a:pt x="2404" y="1365"/>
                    </a:cubicBezTo>
                    <a:cubicBezTo>
                      <a:pt x="2389" y="1272"/>
                      <a:pt x="2389" y="1179"/>
                      <a:pt x="2420" y="1132"/>
                    </a:cubicBezTo>
                    <a:cubicBezTo>
                      <a:pt x="2404" y="1132"/>
                      <a:pt x="2404" y="1132"/>
                      <a:pt x="2389" y="1148"/>
                    </a:cubicBezTo>
                    <a:cubicBezTo>
                      <a:pt x="2389" y="1132"/>
                      <a:pt x="2389" y="1117"/>
                      <a:pt x="2389" y="1117"/>
                    </a:cubicBezTo>
                    <a:cubicBezTo>
                      <a:pt x="2358" y="1070"/>
                      <a:pt x="2311" y="1024"/>
                      <a:pt x="2280" y="993"/>
                    </a:cubicBezTo>
                    <a:cubicBezTo>
                      <a:pt x="2327" y="915"/>
                      <a:pt x="2404" y="900"/>
                      <a:pt x="2389" y="760"/>
                    </a:cubicBezTo>
                    <a:cubicBezTo>
                      <a:pt x="2393" y="760"/>
                      <a:pt x="2397" y="759"/>
                      <a:pt x="2400" y="759"/>
                    </a:cubicBezTo>
                    <a:close/>
                    <a:moveTo>
                      <a:pt x="2032" y="1226"/>
                    </a:moveTo>
                    <a:cubicBezTo>
                      <a:pt x="2032" y="1241"/>
                      <a:pt x="2048" y="1241"/>
                      <a:pt x="2063" y="1257"/>
                    </a:cubicBezTo>
                    <a:cubicBezTo>
                      <a:pt x="2079" y="1303"/>
                      <a:pt x="2094" y="1350"/>
                      <a:pt x="2110" y="1381"/>
                    </a:cubicBezTo>
                    <a:cubicBezTo>
                      <a:pt x="2094" y="1396"/>
                      <a:pt x="2063" y="1412"/>
                      <a:pt x="2032" y="1427"/>
                    </a:cubicBezTo>
                    <a:cubicBezTo>
                      <a:pt x="1970" y="1396"/>
                      <a:pt x="2017" y="1303"/>
                      <a:pt x="2032" y="1226"/>
                    </a:cubicBezTo>
                    <a:close/>
                    <a:moveTo>
                      <a:pt x="2446" y="1493"/>
                    </a:moveTo>
                    <a:cubicBezTo>
                      <a:pt x="2487" y="1507"/>
                      <a:pt x="2517" y="1521"/>
                      <a:pt x="2560" y="1536"/>
                    </a:cubicBezTo>
                    <a:cubicBezTo>
                      <a:pt x="2560" y="1536"/>
                      <a:pt x="2528" y="1567"/>
                      <a:pt x="2513" y="1613"/>
                    </a:cubicBezTo>
                    <a:cubicBezTo>
                      <a:pt x="2482" y="1582"/>
                      <a:pt x="2451" y="1567"/>
                      <a:pt x="2435" y="1505"/>
                    </a:cubicBezTo>
                    <a:lnTo>
                      <a:pt x="2451" y="1505"/>
                    </a:lnTo>
                    <a:cubicBezTo>
                      <a:pt x="2451" y="1505"/>
                      <a:pt x="2451" y="1497"/>
                      <a:pt x="2446" y="1493"/>
                    </a:cubicBezTo>
                    <a:close/>
                    <a:moveTo>
                      <a:pt x="1317" y="1609"/>
                    </a:moveTo>
                    <a:cubicBezTo>
                      <a:pt x="1311" y="1615"/>
                      <a:pt x="1307" y="1621"/>
                      <a:pt x="1303" y="1629"/>
                    </a:cubicBezTo>
                    <a:lnTo>
                      <a:pt x="1317" y="1609"/>
                    </a:lnTo>
                    <a:close/>
                    <a:moveTo>
                      <a:pt x="1924" y="1257"/>
                    </a:moveTo>
                    <a:cubicBezTo>
                      <a:pt x="1955" y="1381"/>
                      <a:pt x="1970" y="1520"/>
                      <a:pt x="1862" y="1644"/>
                    </a:cubicBezTo>
                    <a:cubicBezTo>
                      <a:pt x="1834" y="1619"/>
                      <a:pt x="1814" y="1610"/>
                      <a:pt x="1799" y="1610"/>
                    </a:cubicBezTo>
                    <a:cubicBezTo>
                      <a:pt x="1754" y="1610"/>
                      <a:pt x="1754" y="1694"/>
                      <a:pt x="1715" y="1694"/>
                    </a:cubicBezTo>
                    <a:cubicBezTo>
                      <a:pt x="1702" y="1694"/>
                      <a:pt x="1685" y="1685"/>
                      <a:pt x="1660" y="1660"/>
                    </a:cubicBezTo>
                    <a:cubicBezTo>
                      <a:pt x="1722" y="1598"/>
                      <a:pt x="1691" y="1567"/>
                      <a:pt x="1629" y="1536"/>
                    </a:cubicBezTo>
                    <a:cubicBezTo>
                      <a:pt x="1660" y="1489"/>
                      <a:pt x="1660" y="1427"/>
                      <a:pt x="1675" y="1365"/>
                    </a:cubicBezTo>
                    <a:lnTo>
                      <a:pt x="1691" y="1381"/>
                    </a:lnTo>
                    <a:cubicBezTo>
                      <a:pt x="1675" y="1365"/>
                      <a:pt x="1675" y="1365"/>
                      <a:pt x="1675" y="1350"/>
                    </a:cubicBezTo>
                    <a:cubicBezTo>
                      <a:pt x="1691" y="1319"/>
                      <a:pt x="1706" y="1288"/>
                      <a:pt x="1738" y="1272"/>
                    </a:cubicBezTo>
                    <a:lnTo>
                      <a:pt x="1769" y="1350"/>
                    </a:lnTo>
                    <a:lnTo>
                      <a:pt x="1753" y="1272"/>
                    </a:lnTo>
                    <a:cubicBezTo>
                      <a:pt x="1769" y="1264"/>
                      <a:pt x="1784" y="1260"/>
                      <a:pt x="1800" y="1260"/>
                    </a:cubicBezTo>
                    <a:cubicBezTo>
                      <a:pt x="1815" y="1260"/>
                      <a:pt x="1831" y="1264"/>
                      <a:pt x="1846" y="1272"/>
                    </a:cubicBezTo>
                    <a:cubicBezTo>
                      <a:pt x="1864" y="1284"/>
                      <a:pt x="1877" y="1289"/>
                      <a:pt x="1888" y="1289"/>
                    </a:cubicBezTo>
                    <a:cubicBezTo>
                      <a:pt x="1904" y="1289"/>
                      <a:pt x="1914" y="1276"/>
                      <a:pt x="1924" y="1257"/>
                    </a:cubicBezTo>
                    <a:close/>
                    <a:moveTo>
                      <a:pt x="1489" y="1489"/>
                    </a:moveTo>
                    <a:cubicBezTo>
                      <a:pt x="1505" y="1505"/>
                      <a:pt x="1505" y="1505"/>
                      <a:pt x="1520" y="1505"/>
                    </a:cubicBezTo>
                    <a:lnTo>
                      <a:pt x="1474" y="1536"/>
                    </a:lnTo>
                    <a:cubicBezTo>
                      <a:pt x="1498" y="1536"/>
                      <a:pt x="1541" y="1601"/>
                      <a:pt x="1544" y="1601"/>
                    </a:cubicBezTo>
                    <a:cubicBezTo>
                      <a:pt x="1545" y="1601"/>
                      <a:pt x="1543" y="1596"/>
                      <a:pt x="1536" y="1582"/>
                    </a:cubicBezTo>
                    <a:lnTo>
                      <a:pt x="1536" y="1505"/>
                    </a:lnTo>
                    <a:cubicBezTo>
                      <a:pt x="1613" y="1551"/>
                      <a:pt x="1582" y="1613"/>
                      <a:pt x="1613" y="1675"/>
                    </a:cubicBezTo>
                    <a:cubicBezTo>
                      <a:pt x="1613" y="1706"/>
                      <a:pt x="1598" y="1722"/>
                      <a:pt x="1582" y="1737"/>
                    </a:cubicBezTo>
                    <a:cubicBezTo>
                      <a:pt x="1560" y="1726"/>
                      <a:pt x="1539" y="1715"/>
                      <a:pt x="1517" y="1715"/>
                    </a:cubicBezTo>
                    <a:cubicBezTo>
                      <a:pt x="1508" y="1715"/>
                      <a:pt x="1498" y="1717"/>
                      <a:pt x="1489" y="1722"/>
                    </a:cubicBezTo>
                    <a:cubicBezTo>
                      <a:pt x="1443" y="1691"/>
                      <a:pt x="1381" y="1675"/>
                      <a:pt x="1412" y="1598"/>
                    </a:cubicBezTo>
                    <a:lnTo>
                      <a:pt x="1412" y="1598"/>
                    </a:lnTo>
                    <a:cubicBezTo>
                      <a:pt x="1412" y="1598"/>
                      <a:pt x="1396" y="1613"/>
                      <a:pt x="1396" y="1613"/>
                    </a:cubicBezTo>
                    <a:cubicBezTo>
                      <a:pt x="1396" y="1567"/>
                      <a:pt x="1443" y="1520"/>
                      <a:pt x="1489" y="1489"/>
                    </a:cubicBezTo>
                    <a:close/>
                    <a:moveTo>
                      <a:pt x="1272" y="1644"/>
                    </a:moveTo>
                    <a:lnTo>
                      <a:pt x="1164" y="1768"/>
                    </a:lnTo>
                    <a:cubicBezTo>
                      <a:pt x="1210" y="1737"/>
                      <a:pt x="1241" y="1691"/>
                      <a:pt x="1272" y="1644"/>
                    </a:cubicBezTo>
                    <a:close/>
                    <a:moveTo>
                      <a:pt x="5133" y="1663"/>
                    </a:moveTo>
                    <a:lnTo>
                      <a:pt x="5320" y="1784"/>
                    </a:lnTo>
                    <a:cubicBezTo>
                      <a:pt x="5274" y="1861"/>
                      <a:pt x="5196" y="1908"/>
                      <a:pt x="5150" y="1908"/>
                    </a:cubicBezTo>
                    <a:cubicBezTo>
                      <a:pt x="5195" y="1786"/>
                      <a:pt x="5106" y="1739"/>
                      <a:pt x="5133" y="1663"/>
                    </a:cubicBezTo>
                    <a:close/>
                    <a:moveTo>
                      <a:pt x="4235" y="2141"/>
                    </a:moveTo>
                    <a:lnTo>
                      <a:pt x="4281" y="2172"/>
                    </a:lnTo>
                    <a:lnTo>
                      <a:pt x="4219" y="2141"/>
                    </a:lnTo>
                    <a:close/>
                    <a:moveTo>
                      <a:pt x="3490" y="2079"/>
                    </a:moveTo>
                    <a:cubicBezTo>
                      <a:pt x="3537" y="2110"/>
                      <a:pt x="3568" y="2125"/>
                      <a:pt x="3614" y="2156"/>
                    </a:cubicBezTo>
                    <a:cubicBezTo>
                      <a:pt x="3599" y="2172"/>
                      <a:pt x="3599" y="2203"/>
                      <a:pt x="3599" y="2218"/>
                    </a:cubicBezTo>
                    <a:cubicBezTo>
                      <a:pt x="3576" y="2196"/>
                      <a:pt x="3537" y="2148"/>
                      <a:pt x="3511" y="2148"/>
                    </a:cubicBezTo>
                    <a:cubicBezTo>
                      <a:pt x="3502" y="2148"/>
                      <a:pt x="3494" y="2155"/>
                      <a:pt x="3490" y="2172"/>
                    </a:cubicBezTo>
                    <a:cubicBezTo>
                      <a:pt x="3490" y="2172"/>
                      <a:pt x="3490" y="2172"/>
                      <a:pt x="3490" y="2156"/>
                    </a:cubicBezTo>
                    <a:cubicBezTo>
                      <a:pt x="3490" y="2172"/>
                      <a:pt x="3475" y="2172"/>
                      <a:pt x="3475" y="2172"/>
                    </a:cubicBezTo>
                    <a:cubicBezTo>
                      <a:pt x="3459" y="2156"/>
                      <a:pt x="3444" y="2156"/>
                      <a:pt x="3428" y="2141"/>
                    </a:cubicBezTo>
                    <a:cubicBezTo>
                      <a:pt x="3428" y="2141"/>
                      <a:pt x="3428" y="2125"/>
                      <a:pt x="3428" y="2125"/>
                    </a:cubicBezTo>
                    <a:cubicBezTo>
                      <a:pt x="3444" y="2110"/>
                      <a:pt x="3459" y="2094"/>
                      <a:pt x="3490" y="2079"/>
                    </a:cubicBezTo>
                    <a:close/>
                    <a:moveTo>
                      <a:pt x="3692" y="2203"/>
                    </a:moveTo>
                    <a:cubicBezTo>
                      <a:pt x="3707" y="2218"/>
                      <a:pt x="3707" y="2218"/>
                      <a:pt x="3723" y="2218"/>
                    </a:cubicBezTo>
                    <a:cubicBezTo>
                      <a:pt x="3723" y="2234"/>
                      <a:pt x="3723" y="2249"/>
                      <a:pt x="3723" y="2265"/>
                    </a:cubicBezTo>
                    <a:cubicBezTo>
                      <a:pt x="3707" y="2249"/>
                      <a:pt x="3692" y="2249"/>
                      <a:pt x="3676" y="2249"/>
                    </a:cubicBezTo>
                    <a:cubicBezTo>
                      <a:pt x="3676" y="2234"/>
                      <a:pt x="3692" y="2218"/>
                      <a:pt x="3692" y="2203"/>
                    </a:cubicBezTo>
                    <a:close/>
                    <a:moveTo>
                      <a:pt x="4824" y="2234"/>
                    </a:moveTo>
                    <a:cubicBezTo>
                      <a:pt x="4855" y="2234"/>
                      <a:pt x="4855" y="2234"/>
                      <a:pt x="4870" y="2265"/>
                    </a:cubicBezTo>
                    <a:lnTo>
                      <a:pt x="4824" y="2234"/>
                    </a:lnTo>
                    <a:close/>
                    <a:moveTo>
                      <a:pt x="4297" y="2187"/>
                    </a:moveTo>
                    <a:lnTo>
                      <a:pt x="4452" y="2280"/>
                    </a:lnTo>
                    <a:cubicBezTo>
                      <a:pt x="4467" y="2296"/>
                      <a:pt x="4467" y="2311"/>
                      <a:pt x="4483" y="2327"/>
                    </a:cubicBezTo>
                    <a:lnTo>
                      <a:pt x="4421" y="2296"/>
                    </a:lnTo>
                    <a:cubicBezTo>
                      <a:pt x="4421" y="2280"/>
                      <a:pt x="4436" y="2280"/>
                      <a:pt x="4436" y="2280"/>
                    </a:cubicBezTo>
                    <a:lnTo>
                      <a:pt x="4297" y="2187"/>
                    </a:lnTo>
                    <a:close/>
                    <a:moveTo>
                      <a:pt x="3800" y="2280"/>
                    </a:moveTo>
                    <a:cubicBezTo>
                      <a:pt x="3800" y="2280"/>
                      <a:pt x="3816" y="2296"/>
                      <a:pt x="3831" y="2296"/>
                    </a:cubicBezTo>
                    <a:lnTo>
                      <a:pt x="3831" y="2342"/>
                    </a:lnTo>
                    <a:lnTo>
                      <a:pt x="3816" y="2342"/>
                    </a:lnTo>
                    <a:cubicBezTo>
                      <a:pt x="3816" y="2342"/>
                      <a:pt x="3831" y="2342"/>
                      <a:pt x="3831" y="2327"/>
                    </a:cubicBezTo>
                    <a:lnTo>
                      <a:pt x="3831" y="2327"/>
                    </a:lnTo>
                    <a:lnTo>
                      <a:pt x="3800" y="2342"/>
                    </a:lnTo>
                    <a:lnTo>
                      <a:pt x="3800" y="2280"/>
                    </a:lnTo>
                    <a:close/>
                    <a:moveTo>
                      <a:pt x="5119" y="2389"/>
                    </a:moveTo>
                    <a:lnTo>
                      <a:pt x="5111" y="2404"/>
                    </a:lnTo>
                    <a:cubicBezTo>
                      <a:pt x="5115" y="2400"/>
                      <a:pt x="5119" y="2396"/>
                      <a:pt x="5119" y="2389"/>
                    </a:cubicBezTo>
                    <a:close/>
                    <a:moveTo>
                      <a:pt x="5111" y="2404"/>
                    </a:moveTo>
                    <a:lnTo>
                      <a:pt x="5111" y="2404"/>
                    </a:lnTo>
                    <a:cubicBezTo>
                      <a:pt x="5107" y="2408"/>
                      <a:pt x="5103" y="2412"/>
                      <a:pt x="5103" y="2420"/>
                    </a:cubicBezTo>
                    <a:lnTo>
                      <a:pt x="5111" y="2404"/>
                    </a:lnTo>
                    <a:close/>
                    <a:moveTo>
                      <a:pt x="4405" y="2311"/>
                    </a:moveTo>
                    <a:lnTo>
                      <a:pt x="4514" y="2373"/>
                    </a:lnTo>
                    <a:cubicBezTo>
                      <a:pt x="4498" y="2404"/>
                      <a:pt x="4498" y="2420"/>
                      <a:pt x="4498" y="2451"/>
                    </a:cubicBezTo>
                    <a:lnTo>
                      <a:pt x="4359" y="2373"/>
                    </a:lnTo>
                    <a:cubicBezTo>
                      <a:pt x="4374" y="2358"/>
                      <a:pt x="4390" y="2327"/>
                      <a:pt x="4405" y="2311"/>
                    </a:cubicBezTo>
                    <a:close/>
                    <a:moveTo>
                      <a:pt x="4467" y="2079"/>
                    </a:moveTo>
                    <a:lnTo>
                      <a:pt x="4870" y="2342"/>
                    </a:lnTo>
                    <a:cubicBezTo>
                      <a:pt x="4870" y="2404"/>
                      <a:pt x="4870" y="2482"/>
                      <a:pt x="4948" y="2497"/>
                    </a:cubicBezTo>
                    <a:lnTo>
                      <a:pt x="4964" y="2404"/>
                    </a:lnTo>
                    <a:lnTo>
                      <a:pt x="5057" y="2466"/>
                    </a:lnTo>
                    <a:lnTo>
                      <a:pt x="5072" y="2482"/>
                    </a:lnTo>
                    <a:lnTo>
                      <a:pt x="5041" y="2497"/>
                    </a:lnTo>
                    <a:cubicBezTo>
                      <a:pt x="5056" y="2482"/>
                      <a:pt x="5057" y="2482"/>
                      <a:pt x="5057" y="2482"/>
                    </a:cubicBezTo>
                    <a:lnTo>
                      <a:pt x="5057" y="2482"/>
                    </a:lnTo>
                    <a:cubicBezTo>
                      <a:pt x="5010" y="2513"/>
                      <a:pt x="4948" y="2544"/>
                      <a:pt x="4901" y="2575"/>
                    </a:cubicBezTo>
                    <a:lnTo>
                      <a:pt x="4715" y="2466"/>
                    </a:lnTo>
                    <a:cubicBezTo>
                      <a:pt x="4731" y="2451"/>
                      <a:pt x="4746" y="2435"/>
                      <a:pt x="4762" y="2435"/>
                    </a:cubicBezTo>
                    <a:cubicBezTo>
                      <a:pt x="4715" y="2389"/>
                      <a:pt x="4638" y="2389"/>
                      <a:pt x="4576" y="2342"/>
                    </a:cubicBezTo>
                    <a:lnTo>
                      <a:pt x="4576" y="2327"/>
                    </a:lnTo>
                    <a:lnTo>
                      <a:pt x="4281" y="2125"/>
                    </a:lnTo>
                    <a:cubicBezTo>
                      <a:pt x="4300" y="2119"/>
                      <a:pt x="4317" y="2115"/>
                      <a:pt x="4333" y="2115"/>
                    </a:cubicBezTo>
                    <a:cubicBezTo>
                      <a:pt x="4356" y="2115"/>
                      <a:pt x="4378" y="2122"/>
                      <a:pt x="4405" y="2141"/>
                    </a:cubicBezTo>
                    <a:cubicBezTo>
                      <a:pt x="4436" y="2125"/>
                      <a:pt x="4452" y="2110"/>
                      <a:pt x="4467" y="2079"/>
                    </a:cubicBezTo>
                    <a:close/>
                    <a:moveTo>
                      <a:pt x="4684" y="2482"/>
                    </a:moveTo>
                    <a:lnTo>
                      <a:pt x="4793" y="2544"/>
                    </a:lnTo>
                    <a:cubicBezTo>
                      <a:pt x="4777" y="2559"/>
                      <a:pt x="4762" y="2590"/>
                      <a:pt x="4731" y="2590"/>
                    </a:cubicBezTo>
                    <a:lnTo>
                      <a:pt x="4669" y="2559"/>
                    </a:lnTo>
                    <a:cubicBezTo>
                      <a:pt x="4669" y="2528"/>
                      <a:pt x="4669" y="2497"/>
                      <a:pt x="4684" y="2482"/>
                    </a:cubicBezTo>
                    <a:close/>
                    <a:moveTo>
                      <a:pt x="4855" y="2575"/>
                    </a:moveTo>
                    <a:lnTo>
                      <a:pt x="4870" y="2590"/>
                    </a:lnTo>
                    <a:cubicBezTo>
                      <a:pt x="4855" y="2590"/>
                      <a:pt x="4855" y="2590"/>
                      <a:pt x="4855" y="2575"/>
                    </a:cubicBezTo>
                    <a:close/>
                    <a:moveTo>
                      <a:pt x="5041" y="2590"/>
                    </a:moveTo>
                    <a:cubicBezTo>
                      <a:pt x="5041" y="2606"/>
                      <a:pt x="5026" y="2637"/>
                      <a:pt x="5026" y="2652"/>
                    </a:cubicBezTo>
                    <a:lnTo>
                      <a:pt x="4979" y="2621"/>
                    </a:lnTo>
                    <a:cubicBezTo>
                      <a:pt x="4995" y="2606"/>
                      <a:pt x="5026" y="2590"/>
                      <a:pt x="5041" y="2590"/>
                    </a:cubicBezTo>
                    <a:close/>
                    <a:moveTo>
                      <a:pt x="4948" y="2637"/>
                    </a:moveTo>
                    <a:lnTo>
                      <a:pt x="5010" y="2683"/>
                    </a:lnTo>
                    <a:cubicBezTo>
                      <a:pt x="4995" y="2699"/>
                      <a:pt x="4979" y="2714"/>
                      <a:pt x="4964" y="2730"/>
                    </a:cubicBezTo>
                    <a:lnTo>
                      <a:pt x="4917" y="2699"/>
                    </a:lnTo>
                    <a:cubicBezTo>
                      <a:pt x="4917" y="2683"/>
                      <a:pt x="4932" y="2683"/>
                      <a:pt x="4932" y="2668"/>
                    </a:cubicBezTo>
                    <a:cubicBezTo>
                      <a:pt x="4948" y="2652"/>
                      <a:pt x="4948" y="2652"/>
                      <a:pt x="4948" y="2637"/>
                    </a:cubicBezTo>
                    <a:close/>
                    <a:moveTo>
                      <a:pt x="1691" y="1939"/>
                    </a:moveTo>
                    <a:cubicBezTo>
                      <a:pt x="1706" y="1970"/>
                      <a:pt x="1722" y="2017"/>
                      <a:pt x="1738" y="2063"/>
                    </a:cubicBezTo>
                    <a:cubicBezTo>
                      <a:pt x="1784" y="2141"/>
                      <a:pt x="1815" y="2218"/>
                      <a:pt x="1831" y="2265"/>
                    </a:cubicBezTo>
                    <a:cubicBezTo>
                      <a:pt x="1815" y="2280"/>
                      <a:pt x="1800" y="2296"/>
                      <a:pt x="1784" y="2311"/>
                    </a:cubicBezTo>
                    <a:cubicBezTo>
                      <a:pt x="1776" y="2296"/>
                      <a:pt x="1761" y="2292"/>
                      <a:pt x="1743" y="2292"/>
                    </a:cubicBezTo>
                    <a:cubicBezTo>
                      <a:pt x="1726" y="2292"/>
                      <a:pt x="1706" y="2296"/>
                      <a:pt x="1691" y="2296"/>
                    </a:cubicBezTo>
                    <a:cubicBezTo>
                      <a:pt x="1660" y="2280"/>
                      <a:pt x="1629" y="2280"/>
                      <a:pt x="1598" y="2249"/>
                    </a:cubicBezTo>
                    <a:cubicBezTo>
                      <a:pt x="1567" y="2311"/>
                      <a:pt x="1551" y="2358"/>
                      <a:pt x="1567" y="2420"/>
                    </a:cubicBezTo>
                    <a:cubicBezTo>
                      <a:pt x="1489" y="2513"/>
                      <a:pt x="1443" y="2637"/>
                      <a:pt x="1427" y="2745"/>
                    </a:cubicBezTo>
                    <a:lnTo>
                      <a:pt x="1396" y="2745"/>
                    </a:lnTo>
                    <a:cubicBezTo>
                      <a:pt x="1365" y="2621"/>
                      <a:pt x="1334" y="2497"/>
                      <a:pt x="1303" y="2389"/>
                    </a:cubicBezTo>
                    <a:lnTo>
                      <a:pt x="1303" y="2389"/>
                    </a:lnTo>
                    <a:lnTo>
                      <a:pt x="1350" y="2404"/>
                    </a:lnTo>
                    <a:cubicBezTo>
                      <a:pt x="1427" y="2311"/>
                      <a:pt x="1505" y="2249"/>
                      <a:pt x="1474" y="2125"/>
                    </a:cubicBezTo>
                    <a:lnTo>
                      <a:pt x="1474" y="2125"/>
                    </a:lnTo>
                    <a:cubicBezTo>
                      <a:pt x="1401" y="2140"/>
                      <a:pt x="1478" y="2235"/>
                      <a:pt x="1412" y="2235"/>
                    </a:cubicBezTo>
                    <a:cubicBezTo>
                      <a:pt x="1408" y="2235"/>
                      <a:pt x="1402" y="2235"/>
                      <a:pt x="1396" y="2234"/>
                    </a:cubicBezTo>
                    <a:cubicBezTo>
                      <a:pt x="1381" y="2203"/>
                      <a:pt x="1365" y="2172"/>
                      <a:pt x="1365" y="2141"/>
                    </a:cubicBezTo>
                    <a:cubicBezTo>
                      <a:pt x="1443" y="2110"/>
                      <a:pt x="1505" y="2001"/>
                      <a:pt x="1567" y="1954"/>
                    </a:cubicBezTo>
                    <a:cubicBezTo>
                      <a:pt x="1582" y="1954"/>
                      <a:pt x="1582" y="1954"/>
                      <a:pt x="1598" y="1970"/>
                    </a:cubicBezTo>
                    <a:cubicBezTo>
                      <a:pt x="1644" y="2063"/>
                      <a:pt x="1629" y="2141"/>
                      <a:pt x="1598" y="2218"/>
                    </a:cubicBezTo>
                    <a:cubicBezTo>
                      <a:pt x="1644" y="2187"/>
                      <a:pt x="1691" y="2125"/>
                      <a:pt x="1738" y="2063"/>
                    </a:cubicBezTo>
                    <a:lnTo>
                      <a:pt x="1644" y="1970"/>
                    </a:lnTo>
                    <a:cubicBezTo>
                      <a:pt x="1660" y="1954"/>
                      <a:pt x="1675" y="1954"/>
                      <a:pt x="1691" y="1939"/>
                    </a:cubicBezTo>
                    <a:close/>
                    <a:moveTo>
                      <a:pt x="2265" y="2916"/>
                    </a:moveTo>
                    <a:cubicBezTo>
                      <a:pt x="2265" y="2932"/>
                      <a:pt x="2280" y="2932"/>
                      <a:pt x="2280" y="2932"/>
                    </a:cubicBezTo>
                    <a:cubicBezTo>
                      <a:pt x="2265" y="2932"/>
                      <a:pt x="2265" y="2947"/>
                      <a:pt x="2249" y="2963"/>
                    </a:cubicBezTo>
                    <a:lnTo>
                      <a:pt x="2218" y="2963"/>
                    </a:lnTo>
                    <a:cubicBezTo>
                      <a:pt x="2234" y="2947"/>
                      <a:pt x="2249" y="2932"/>
                      <a:pt x="2265" y="2916"/>
                    </a:cubicBezTo>
                    <a:close/>
                    <a:moveTo>
                      <a:pt x="93" y="3195"/>
                    </a:moveTo>
                    <a:cubicBezTo>
                      <a:pt x="93" y="3211"/>
                      <a:pt x="93" y="3211"/>
                      <a:pt x="93" y="3211"/>
                    </a:cubicBezTo>
                    <a:cubicBezTo>
                      <a:pt x="140" y="3242"/>
                      <a:pt x="187" y="3288"/>
                      <a:pt x="233" y="3319"/>
                    </a:cubicBezTo>
                    <a:cubicBezTo>
                      <a:pt x="187" y="3273"/>
                      <a:pt x="140" y="3242"/>
                      <a:pt x="93" y="3195"/>
                    </a:cubicBezTo>
                    <a:close/>
                    <a:moveTo>
                      <a:pt x="427" y="3340"/>
                    </a:moveTo>
                    <a:cubicBezTo>
                      <a:pt x="445" y="3340"/>
                      <a:pt x="463" y="3348"/>
                      <a:pt x="481" y="3366"/>
                    </a:cubicBezTo>
                    <a:cubicBezTo>
                      <a:pt x="481" y="3397"/>
                      <a:pt x="481" y="3428"/>
                      <a:pt x="481" y="3459"/>
                    </a:cubicBezTo>
                    <a:cubicBezTo>
                      <a:pt x="481" y="3474"/>
                      <a:pt x="481" y="3505"/>
                      <a:pt x="481" y="3521"/>
                    </a:cubicBezTo>
                    <a:cubicBezTo>
                      <a:pt x="543" y="3567"/>
                      <a:pt x="605" y="3614"/>
                      <a:pt x="667" y="3661"/>
                    </a:cubicBezTo>
                    <a:cubicBezTo>
                      <a:pt x="667" y="3676"/>
                      <a:pt x="667" y="3676"/>
                      <a:pt x="652" y="3676"/>
                    </a:cubicBezTo>
                    <a:cubicBezTo>
                      <a:pt x="605" y="3629"/>
                      <a:pt x="543" y="3583"/>
                      <a:pt x="481" y="3536"/>
                    </a:cubicBezTo>
                    <a:lnTo>
                      <a:pt x="481" y="3536"/>
                    </a:lnTo>
                    <a:cubicBezTo>
                      <a:pt x="481" y="3552"/>
                      <a:pt x="497" y="3552"/>
                      <a:pt x="497" y="3567"/>
                    </a:cubicBezTo>
                    <a:cubicBezTo>
                      <a:pt x="526" y="3596"/>
                      <a:pt x="555" y="3625"/>
                      <a:pt x="588" y="3655"/>
                    </a:cubicBezTo>
                    <a:lnTo>
                      <a:pt x="588" y="3655"/>
                    </a:lnTo>
                    <a:cubicBezTo>
                      <a:pt x="556" y="3632"/>
                      <a:pt x="524" y="3610"/>
                      <a:pt x="497" y="3583"/>
                    </a:cubicBezTo>
                    <a:cubicBezTo>
                      <a:pt x="497" y="3583"/>
                      <a:pt x="497" y="3598"/>
                      <a:pt x="497" y="3614"/>
                    </a:cubicBezTo>
                    <a:cubicBezTo>
                      <a:pt x="543" y="3645"/>
                      <a:pt x="590" y="3692"/>
                      <a:pt x="636" y="3723"/>
                    </a:cubicBezTo>
                    <a:cubicBezTo>
                      <a:pt x="621" y="3800"/>
                      <a:pt x="605" y="3862"/>
                      <a:pt x="605" y="3940"/>
                    </a:cubicBezTo>
                    <a:cubicBezTo>
                      <a:pt x="574" y="3754"/>
                      <a:pt x="280" y="3769"/>
                      <a:pt x="357" y="3567"/>
                    </a:cubicBezTo>
                    <a:lnTo>
                      <a:pt x="419" y="3521"/>
                    </a:lnTo>
                    <a:cubicBezTo>
                      <a:pt x="435" y="3536"/>
                      <a:pt x="466" y="3552"/>
                      <a:pt x="497" y="3583"/>
                    </a:cubicBezTo>
                    <a:cubicBezTo>
                      <a:pt x="497" y="3583"/>
                      <a:pt x="497" y="3567"/>
                      <a:pt x="497" y="3567"/>
                    </a:cubicBezTo>
                    <a:cubicBezTo>
                      <a:pt x="466" y="3552"/>
                      <a:pt x="450" y="3536"/>
                      <a:pt x="419" y="3505"/>
                    </a:cubicBezTo>
                    <a:lnTo>
                      <a:pt x="435" y="3490"/>
                    </a:lnTo>
                    <a:cubicBezTo>
                      <a:pt x="450" y="3505"/>
                      <a:pt x="466" y="3521"/>
                      <a:pt x="481" y="3536"/>
                    </a:cubicBezTo>
                    <a:cubicBezTo>
                      <a:pt x="481" y="3521"/>
                      <a:pt x="481" y="3521"/>
                      <a:pt x="481" y="3521"/>
                    </a:cubicBezTo>
                    <a:cubicBezTo>
                      <a:pt x="466" y="3505"/>
                      <a:pt x="466" y="3505"/>
                      <a:pt x="450" y="3490"/>
                    </a:cubicBezTo>
                    <a:lnTo>
                      <a:pt x="481" y="3459"/>
                    </a:lnTo>
                    <a:lnTo>
                      <a:pt x="388" y="3350"/>
                    </a:lnTo>
                    <a:cubicBezTo>
                      <a:pt x="401" y="3344"/>
                      <a:pt x="414" y="3340"/>
                      <a:pt x="427" y="3340"/>
                    </a:cubicBezTo>
                    <a:close/>
                    <a:moveTo>
                      <a:pt x="233" y="3490"/>
                    </a:moveTo>
                    <a:lnTo>
                      <a:pt x="233" y="3490"/>
                    </a:lnTo>
                    <a:cubicBezTo>
                      <a:pt x="412" y="3535"/>
                      <a:pt x="147" y="3708"/>
                      <a:pt x="304" y="3708"/>
                    </a:cubicBezTo>
                    <a:cubicBezTo>
                      <a:pt x="310" y="3708"/>
                      <a:pt x="317" y="3708"/>
                      <a:pt x="324" y="3707"/>
                    </a:cubicBezTo>
                    <a:lnTo>
                      <a:pt x="324" y="3707"/>
                    </a:lnTo>
                    <a:cubicBezTo>
                      <a:pt x="320" y="3708"/>
                      <a:pt x="307" y="3710"/>
                      <a:pt x="295" y="3723"/>
                    </a:cubicBezTo>
                    <a:lnTo>
                      <a:pt x="621" y="3986"/>
                    </a:lnTo>
                    <a:cubicBezTo>
                      <a:pt x="621" y="3986"/>
                      <a:pt x="621" y="3986"/>
                      <a:pt x="621" y="4002"/>
                    </a:cubicBezTo>
                    <a:lnTo>
                      <a:pt x="202" y="3661"/>
                    </a:lnTo>
                    <a:cubicBezTo>
                      <a:pt x="233" y="3614"/>
                      <a:pt x="249" y="3552"/>
                      <a:pt x="233" y="3490"/>
                    </a:cubicBezTo>
                    <a:close/>
                    <a:moveTo>
                      <a:pt x="1117" y="4095"/>
                    </a:moveTo>
                    <a:cubicBezTo>
                      <a:pt x="1164" y="4126"/>
                      <a:pt x="1210" y="4157"/>
                      <a:pt x="1241" y="4203"/>
                    </a:cubicBezTo>
                    <a:cubicBezTo>
                      <a:pt x="1195" y="4157"/>
                      <a:pt x="1164" y="4126"/>
                      <a:pt x="1117" y="4095"/>
                    </a:cubicBezTo>
                    <a:close/>
                    <a:moveTo>
                      <a:pt x="1117" y="4048"/>
                    </a:moveTo>
                    <a:cubicBezTo>
                      <a:pt x="1179" y="4095"/>
                      <a:pt x="1241" y="4141"/>
                      <a:pt x="1303" y="4188"/>
                    </a:cubicBezTo>
                    <a:lnTo>
                      <a:pt x="1288" y="4203"/>
                    </a:lnTo>
                    <a:cubicBezTo>
                      <a:pt x="1241" y="4157"/>
                      <a:pt x="1179" y="4110"/>
                      <a:pt x="1117" y="4064"/>
                    </a:cubicBezTo>
                    <a:cubicBezTo>
                      <a:pt x="1117" y="4064"/>
                      <a:pt x="1117" y="4048"/>
                      <a:pt x="1117" y="4048"/>
                    </a:cubicBezTo>
                    <a:close/>
                    <a:moveTo>
                      <a:pt x="1257" y="4203"/>
                    </a:moveTo>
                    <a:cubicBezTo>
                      <a:pt x="1272" y="4203"/>
                      <a:pt x="1272" y="4219"/>
                      <a:pt x="1272" y="4219"/>
                    </a:cubicBezTo>
                    <a:lnTo>
                      <a:pt x="1257" y="4203"/>
                    </a:lnTo>
                    <a:close/>
                    <a:moveTo>
                      <a:pt x="4343" y="4110"/>
                    </a:moveTo>
                    <a:lnTo>
                      <a:pt x="4343" y="4110"/>
                    </a:lnTo>
                    <a:cubicBezTo>
                      <a:pt x="4405" y="4203"/>
                      <a:pt x="4312" y="4219"/>
                      <a:pt x="4297" y="4265"/>
                    </a:cubicBezTo>
                    <a:cubicBezTo>
                      <a:pt x="4266" y="4250"/>
                      <a:pt x="4250" y="4234"/>
                      <a:pt x="4235" y="4219"/>
                    </a:cubicBezTo>
                    <a:cubicBezTo>
                      <a:pt x="4250" y="4203"/>
                      <a:pt x="4266" y="4188"/>
                      <a:pt x="4297" y="4172"/>
                    </a:cubicBezTo>
                    <a:cubicBezTo>
                      <a:pt x="4281" y="4172"/>
                      <a:pt x="4250" y="4157"/>
                      <a:pt x="4235" y="4141"/>
                    </a:cubicBezTo>
                    <a:lnTo>
                      <a:pt x="4343" y="4110"/>
                    </a:lnTo>
                    <a:close/>
                    <a:moveTo>
                      <a:pt x="4607" y="4250"/>
                    </a:moveTo>
                    <a:cubicBezTo>
                      <a:pt x="4603" y="4257"/>
                      <a:pt x="4604" y="4263"/>
                      <a:pt x="4607" y="4267"/>
                    </a:cubicBezTo>
                    <a:lnTo>
                      <a:pt x="4607" y="4267"/>
                    </a:lnTo>
                    <a:cubicBezTo>
                      <a:pt x="4607" y="4262"/>
                      <a:pt x="4607" y="4256"/>
                      <a:pt x="4607" y="4250"/>
                    </a:cubicBezTo>
                    <a:close/>
                    <a:moveTo>
                      <a:pt x="807" y="3862"/>
                    </a:moveTo>
                    <a:cubicBezTo>
                      <a:pt x="807" y="3862"/>
                      <a:pt x="807" y="3862"/>
                      <a:pt x="822" y="3878"/>
                    </a:cubicBezTo>
                    <a:cubicBezTo>
                      <a:pt x="822" y="3893"/>
                      <a:pt x="822" y="3924"/>
                      <a:pt x="822" y="3971"/>
                    </a:cubicBezTo>
                    <a:cubicBezTo>
                      <a:pt x="838" y="4017"/>
                      <a:pt x="838" y="4064"/>
                      <a:pt x="838" y="4064"/>
                    </a:cubicBezTo>
                    <a:lnTo>
                      <a:pt x="978" y="4064"/>
                    </a:lnTo>
                    <a:cubicBezTo>
                      <a:pt x="978" y="4064"/>
                      <a:pt x="993" y="4172"/>
                      <a:pt x="1024" y="4281"/>
                    </a:cubicBezTo>
                    <a:lnTo>
                      <a:pt x="621" y="3955"/>
                    </a:lnTo>
                    <a:cubicBezTo>
                      <a:pt x="636" y="3940"/>
                      <a:pt x="636" y="3909"/>
                      <a:pt x="667" y="3893"/>
                    </a:cubicBezTo>
                    <a:cubicBezTo>
                      <a:pt x="729" y="3940"/>
                      <a:pt x="683" y="3971"/>
                      <a:pt x="698" y="4002"/>
                    </a:cubicBezTo>
                    <a:cubicBezTo>
                      <a:pt x="715" y="4011"/>
                      <a:pt x="726" y="4015"/>
                      <a:pt x="734" y="4015"/>
                    </a:cubicBezTo>
                    <a:cubicBezTo>
                      <a:pt x="779" y="4015"/>
                      <a:pt x="715" y="3888"/>
                      <a:pt x="807" y="3862"/>
                    </a:cubicBezTo>
                    <a:close/>
                    <a:moveTo>
                      <a:pt x="1272" y="4312"/>
                    </a:moveTo>
                    <a:lnTo>
                      <a:pt x="1272" y="4312"/>
                    </a:lnTo>
                    <a:lnTo>
                      <a:pt x="1272" y="4312"/>
                    </a:lnTo>
                    <a:close/>
                    <a:moveTo>
                      <a:pt x="636" y="4002"/>
                    </a:moveTo>
                    <a:lnTo>
                      <a:pt x="1040" y="4343"/>
                    </a:lnTo>
                    <a:cubicBezTo>
                      <a:pt x="1040" y="4343"/>
                      <a:pt x="1040" y="4343"/>
                      <a:pt x="1040" y="4358"/>
                    </a:cubicBezTo>
                    <a:lnTo>
                      <a:pt x="636" y="4017"/>
                    </a:lnTo>
                    <a:cubicBezTo>
                      <a:pt x="636" y="4002"/>
                      <a:pt x="636" y="4002"/>
                      <a:pt x="636" y="4002"/>
                    </a:cubicBezTo>
                    <a:close/>
                    <a:moveTo>
                      <a:pt x="1381" y="4358"/>
                    </a:moveTo>
                    <a:cubicBezTo>
                      <a:pt x="1381" y="4374"/>
                      <a:pt x="1381" y="4374"/>
                      <a:pt x="1381" y="4374"/>
                    </a:cubicBezTo>
                    <a:cubicBezTo>
                      <a:pt x="1396" y="4374"/>
                      <a:pt x="1396" y="4358"/>
                      <a:pt x="1396" y="4358"/>
                    </a:cubicBezTo>
                    <a:close/>
                    <a:moveTo>
                      <a:pt x="1396" y="4281"/>
                    </a:moveTo>
                    <a:cubicBezTo>
                      <a:pt x="1443" y="4312"/>
                      <a:pt x="1474" y="4327"/>
                      <a:pt x="1505" y="4358"/>
                    </a:cubicBezTo>
                    <a:lnTo>
                      <a:pt x="1489" y="4374"/>
                    </a:lnTo>
                    <a:cubicBezTo>
                      <a:pt x="1458" y="4343"/>
                      <a:pt x="1427" y="4312"/>
                      <a:pt x="1396" y="4281"/>
                    </a:cubicBezTo>
                    <a:close/>
                    <a:moveTo>
                      <a:pt x="4390" y="4312"/>
                    </a:moveTo>
                    <a:lnTo>
                      <a:pt x="4405" y="4389"/>
                    </a:lnTo>
                    <a:lnTo>
                      <a:pt x="4421" y="4343"/>
                    </a:lnTo>
                    <a:lnTo>
                      <a:pt x="4390" y="4312"/>
                    </a:lnTo>
                    <a:close/>
                    <a:moveTo>
                      <a:pt x="4173" y="4265"/>
                    </a:moveTo>
                    <a:cubicBezTo>
                      <a:pt x="4219" y="4312"/>
                      <a:pt x="4250" y="4358"/>
                      <a:pt x="4188" y="4374"/>
                    </a:cubicBezTo>
                    <a:cubicBezTo>
                      <a:pt x="4174" y="4395"/>
                      <a:pt x="4157" y="4403"/>
                      <a:pt x="4141" y="4403"/>
                    </a:cubicBezTo>
                    <a:cubicBezTo>
                      <a:pt x="4121" y="4403"/>
                      <a:pt x="4103" y="4391"/>
                      <a:pt x="4095" y="4374"/>
                    </a:cubicBezTo>
                    <a:cubicBezTo>
                      <a:pt x="4110" y="4343"/>
                      <a:pt x="4141" y="4312"/>
                      <a:pt x="4173" y="4265"/>
                    </a:cubicBezTo>
                    <a:close/>
                    <a:moveTo>
                      <a:pt x="1381" y="4296"/>
                    </a:moveTo>
                    <a:cubicBezTo>
                      <a:pt x="1412" y="4327"/>
                      <a:pt x="1443" y="4358"/>
                      <a:pt x="1489" y="4389"/>
                    </a:cubicBezTo>
                    <a:cubicBezTo>
                      <a:pt x="1489" y="4405"/>
                      <a:pt x="1489" y="4405"/>
                      <a:pt x="1489" y="4405"/>
                    </a:cubicBezTo>
                    <a:cubicBezTo>
                      <a:pt x="1458" y="4374"/>
                      <a:pt x="1412" y="4343"/>
                      <a:pt x="1365" y="4312"/>
                    </a:cubicBezTo>
                    <a:cubicBezTo>
                      <a:pt x="1365" y="4312"/>
                      <a:pt x="1365" y="4296"/>
                      <a:pt x="1381" y="4296"/>
                    </a:cubicBezTo>
                    <a:close/>
                    <a:moveTo>
                      <a:pt x="1133" y="4420"/>
                    </a:moveTo>
                    <a:lnTo>
                      <a:pt x="1241" y="4498"/>
                    </a:lnTo>
                    <a:lnTo>
                      <a:pt x="1226" y="4498"/>
                    </a:lnTo>
                    <a:lnTo>
                      <a:pt x="1133" y="4420"/>
                    </a:lnTo>
                    <a:close/>
                    <a:moveTo>
                      <a:pt x="1117" y="4126"/>
                    </a:moveTo>
                    <a:lnTo>
                      <a:pt x="1117" y="4126"/>
                    </a:lnTo>
                    <a:cubicBezTo>
                      <a:pt x="1148" y="4157"/>
                      <a:pt x="1179" y="4172"/>
                      <a:pt x="1210" y="4203"/>
                    </a:cubicBezTo>
                    <a:cubicBezTo>
                      <a:pt x="1164" y="4203"/>
                      <a:pt x="1117" y="4250"/>
                      <a:pt x="1179" y="4296"/>
                    </a:cubicBezTo>
                    <a:lnTo>
                      <a:pt x="1257" y="4234"/>
                    </a:lnTo>
                    <a:cubicBezTo>
                      <a:pt x="1257" y="4234"/>
                      <a:pt x="1257" y="4234"/>
                      <a:pt x="1272" y="4250"/>
                    </a:cubicBezTo>
                    <a:lnTo>
                      <a:pt x="1272" y="4281"/>
                    </a:lnTo>
                    <a:cubicBezTo>
                      <a:pt x="1272" y="4296"/>
                      <a:pt x="1272" y="4312"/>
                      <a:pt x="1288" y="4327"/>
                    </a:cubicBezTo>
                    <a:lnTo>
                      <a:pt x="1272" y="4312"/>
                    </a:lnTo>
                    <a:lnTo>
                      <a:pt x="1272" y="4374"/>
                    </a:lnTo>
                    <a:cubicBezTo>
                      <a:pt x="1288" y="4358"/>
                      <a:pt x="1303" y="4327"/>
                      <a:pt x="1319" y="4296"/>
                    </a:cubicBezTo>
                    <a:cubicBezTo>
                      <a:pt x="1334" y="4312"/>
                      <a:pt x="1350" y="4312"/>
                      <a:pt x="1350" y="4327"/>
                    </a:cubicBezTo>
                    <a:cubicBezTo>
                      <a:pt x="1350" y="4327"/>
                      <a:pt x="1350" y="4327"/>
                      <a:pt x="1350" y="4312"/>
                    </a:cubicBezTo>
                    <a:cubicBezTo>
                      <a:pt x="1365" y="4327"/>
                      <a:pt x="1381" y="4343"/>
                      <a:pt x="1396" y="4358"/>
                    </a:cubicBezTo>
                    <a:cubicBezTo>
                      <a:pt x="1427" y="4374"/>
                      <a:pt x="1458" y="4405"/>
                      <a:pt x="1489" y="4420"/>
                    </a:cubicBezTo>
                    <a:cubicBezTo>
                      <a:pt x="1458" y="4436"/>
                      <a:pt x="1427" y="4436"/>
                      <a:pt x="1412" y="4452"/>
                    </a:cubicBezTo>
                    <a:cubicBezTo>
                      <a:pt x="1412" y="4452"/>
                      <a:pt x="1412" y="4467"/>
                      <a:pt x="1412" y="4483"/>
                    </a:cubicBezTo>
                    <a:lnTo>
                      <a:pt x="1412" y="4498"/>
                    </a:lnTo>
                    <a:cubicBezTo>
                      <a:pt x="1396" y="4483"/>
                      <a:pt x="1381" y="4467"/>
                      <a:pt x="1365" y="4452"/>
                    </a:cubicBezTo>
                    <a:lnTo>
                      <a:pt x="1350" y="4452"/>
                    </a:lnTo>
                    <a:lnTo>
                      <a:pt x="1272" y="4405"/>
                    </a:lnTo>
                    <a:cubicBezTo>
                      <a:pt x="1272" y="4358"/>
                      <a:pt x="1257" y="4312"/>
                      <a:pt x="1179" y="4296"/>
                    </a:cubicBezTo>
                    <a:lnTo>
                      <a:pt x="1148" y="4312"/>
                    </a:lnTo>
                    <a:lnTo>
                      <a:pt x="1334" y="4467"/>
                    </a:lnTo>
                    <a:cubicBezTo>
                      <a:pt x="1303" y="4467"/>
                      <a:pt x="1288" y="4467"/>
                      <a:pt x="1272" y="4483"/>
                    </a:cubicBezTo>
                    <a:lnTo>
                      <a:pt x="1148" y="4374"/>
                    </a:lnTo>
                    <a:cubicBezTo>
                      <a:pt x="1148" y="4312"/>
                      <a:pt x="1133" y="4250"/>
                      <a:pt x="1133" y="4172"/>
                    </a:cubicBezTo>
                    <a:cubicBezTo>
                      <a:pt x="1133" y="4157"/>
                      <a:pt x="1133" y="4141"/>
                      <a:pt x="1117" y="4126"/>
                    </a:cubicBezTo>
                    <a:close/>
                    <a:moveTo>
                      <a:pt x="1474" y="4514"/>
                    </a:moveTo>
                    <a:cubicBezTo>
                      <a:pt x="1474" y="4514"/>
                      <a:pt x="1474" y="4529"/>
                      <a:pt x="1474" y="4529"/>
                    </a:cubicBezTo>
                    <a:lnTo>
                      <a:pt x="1458" y="4529"/>
                    </a:lnTo>
                    <a:cubicBezTo>
                      <a:pt x="1458" y="4514"/>
                      <a:pt x="1458" y="4514"/>
                      <a:pt x="1474" y="4514"/>
                    </a:cubicBezTo>
                    <a:close/>
                    <a:moveTo>
                      <a:pt x="3847" y="4669"/>
                    </a:moveTo>
                    <a:cubicBezTo>
                      <a:pt x="3878" y="4684"/>
                      <a:pt x="3893" y="4700"/>
                      <a:pt x="3862" y="4700"/>
                    </a:cubicBezTo>
                    <a:cubicBezTo>
                      <a:pt x="3847" y="4700"/>
                      <a:pt x="3847" y="4684"/>
                      <a:pt x="3847" y="4684"/>
                    </a:cubicBezTo>
                    <a:cubicBezTo>
                      <a:pt x="3847" y="4684"/>
                      <a:pt x="3847" y="4669"/>
                      <a:pt x="3847" y="4669"/>
                    </a:cubicBezTo>
                    <a:close/>
                    <a:moveTo>
                      <a:pt x="3257" y="4700"/>
                    </a:moveTo>
                    <a:cubicBezTo>
                      <a:pt x="3211" y="4700"/>
                      <a:pt x="3180" y="4700"/>
                      <a:pt x="3149" y="4715"/>
                    </a:cubicBezTo>
                    <a:cubicBezTo>
                      <a:pt x="3180" y="4700"/>
                      <a:pt x="3195" y="4700"/>
                      <a:pt x="3226" y="4700"/>
                    </a:cubicBezTo>
                    <a:close/>
                    <a:moveTo>
                      <a:pt x="3528" y="4713"/>
                    </a:moveTo>
                    <a:cubicBezTo>
                      <a:pt x="3536" y="4715"/>
                      <a:pt x="3544" y="4715"/>
                      <a:pt x="3552" y="4715"/>
                    </a:cubicBezTo>
                    <a:cubicBezTo>
                      <a:pt x="3545" y="4715"/>
                      <a:pt x="3536" y="4714"/>
                      <a:pt x="3528" y="4713"/>
                    </a:cubicBezTo>
                    <a:close/>
                    <a:moveTo>
                      <a:pt x="2715" y="4405"/>
                    </a:moveTo>
                    <a:cubicBezTo>
                      <a:pt x="2730" y="4420"/>
                      <a:pt x="2746" y="4436"/>
                      <a:pt x="2761" y="4452"/>
                    </a:cubicBezTo>
                    <a:lnTo>
                      <a:pt x="2730" y="4452"/>
                    </a:lnTo>
                    <a:cubicBezTo>
                      <a:pt x="2730" y="4452"/>
                      <a:pt x="2730" y="4467"/>
                      <a:pt x="2730" y="4483"/>
                    </a:cubicBezTo>
                    <a:lnTo>
                      <a:pt x="2777" y="4483"/>
                    </a:lnTo>
                    <a:cubicBezTo>
                      <a:pt x="2792" y="4514"/>
                      <a:pt x="2808" y="4545"/>
                      <a:pt x="2854" y="4560"/>
                    </a:cubicBezTo>
                    <a:cubicBezTo>
                      <a:pt x="2854" y="4591"/>
                      <a:pt x="2823" y="4638"/>
                      <a:pt x="2823" y="4684"/>
                    </a:cubicBezTo>
                    <a:cubicBezTo>
                      <a:pt x="2792" y="4684"/>
                      <a:pt x="2761" y="4715"/>
                      <a:pt x="2730" y="4746"/>
                    </a:cubicBezTo>
                    <a:cubicBezTo>
                      <a:pt x="2719" y="4752"/>
                      <a:pt x="2705" y="4755"/>
                      <a:pt x="2691" y="4755"/>
                    </a:cubicBezTo>
                    <a:cubicBezTo>
                      <a:pt x="2667" y="4755"/>
                      <a:pt x="2641" y="4745"/>
                      <a:pt x="2622" y="4715"/>
                    </a:cubicBezTo>
                    <a:cubicBezTo>
                      <a:pt x="2653" y="4684"/>
                      <a:pt x="2668" y="4684"/>
                      <a:pt x="2668" y="4669"/>
                    </a:cubicBezTo>
                    <a:lnTo>
                      <a:pt x="2606" y="4669"/>
                    </a:lnTo>
                    <a:cubicBezTo>
                      <a:pt x="2606" y="4653"/>
                      <a:pt x="2606" y="4638"/>
                      <a:pt x="2606" y="4622"/>
                    </a:cubicBezTo>
                    <a:cubicBezTo>
                      <a:pt x="2606" y="4622"/>
                      <a:pt x="2606" y="4622"/>
                      <a:pt x="2606" y="4607"/>
                    </a:cubicBezTo>
                    <a:cubicBezTo>
                      <a:pt x="2606" y="4638"/>
                      <a:pt x="2591" y="4653"/>
                      <a:pt x="2591" y="4669"/>
                    </a:cubicBezTo>
                    <a:cubicBezTo>
                      <a:pt x="2575" y="4591"/>
                      <a:pt x="2575" y="4498"/>
                      <a:pt x="2653" y="4467"/>
                    </a:cubicBezTo>
                    <a:lnTo>
                      <a:pt x="2684" y="4467"/>
                    </a:lnTo>
                    <a:cubicBezTo>
                      <a:pt x="2668" y="4452"/>
                      <a:pt x="2684" y="4436"/>
                      <a:pt x="2715" y="4420"/>
                    </a:cubicBezTo>
                    <a:cubicBezTo>
                      <a:pt x="2715" y="4405"/>
                      <a:pt x="2699" y="4405"/>
                      <a:pt x="2699" y="4405"/>
                    </a:cubicBezTo>
                    <a:close/>
                    <a:moveTo>
                      <a:pt x="2373" y="4529"/>
                    </a:moveTo>
                    <a:lnTo>
                      <a:pt x="2373" y="4529"/>
                    </a:lnTo>
                    <a:cubicBezTo>
                      <a:pt x="2404" y="4560"/>
                      <a:pt x="2420" y="4591"/>
                      <a:pt x="2451" y="4622"/>
                    </a:cubicBezTo>
                    <a:cubicBezTo>
                      <a:pt x="2482" y="4669"/>
                      <a:pt x="2497" y="4700"/>
                      <a:pt x="2528" y="4731"/>
                    </a:cubicBezTo>
                    <a:lnTo>
                      <a:pt x="2513" y="4762"/>
                    </a:lnTo>
                    <a:cubicBezTo>
                      <a:pt x="2466" y="4731"/>
                      <a:pt x="2435" y="4715"/>
                      <a:pt x="2404" y="4700"/>
                    </a:cubicBezTo>
                    <a:cubicBezTo>
                      <a:pt x="2389" y="4669"/>
                      <a:pt x="2389" y="4653"/>
                      <a:pt x="2389" y="4638"/>
                    </a:cubicBezTo>
                    <a:cubicBezTo>
                      <a:pt x="2389" y="4591"/>
                      <a:pt x="2373" y="4560"/>
                      <a:pt x="2373" y="4529"/>
                    </a:cubicBezTo>
                    <a:close/>
                    <a:moveTo>
                      <a:pt x="3717" y="4734"/>
                    </a:moveTo>
                    <a:cubicBezTo>
                      <a:pt x="3758" y="4746"/>
                      <a:pt x="3788" y="4747"/>
                      <a:pt x="3831" y="4762"/>
                    </a:cubicBezTo>
                    <a:lnTo>
                      <a:pt x="3816" y="4762"/>
                    </a:lnTo>
                    <a:cubicBezTo>
                      <a:pt x="3785" y="4746"/>
                      <a:pt x="3754" y="4746"/>
                      <a:pt x="3723" y="4746"/>
                    </a:cubicBezTo>
                    <a:cubicBezTo>
                      <a:pt x="3723" y="4740"/>
                      <a:pt x="3720" y="4736"/>
                      <a:pt x="3717" y="4734"/>
                    </a:cubicBezTo>
                    <a:close/>
                    <a:moveTo>
                      <a:pt x="3537" y="4591"/>
                    </a:moveTo>
                    <a:cubicBezTo>
                      <a:pt x="3552" y="4591"/>
                      <a:pt x="3568" y="4607"/>
                      <a:pt x="3583" y="4607"/>
                    </a:cubicBezTo>
                    <a:cubicBezTo>
                      <a:pt x="3583" y="4653"/>
                      <a:pt x="3568" y="4684"/>
                      <a:pt x="3568" y="4715"/>
                    </a:cubicBezTo>
                    <a:cubicBezTo>
                      <a:pt x="3568" y="4731"/>
                      <a:pt x="3568" y="4731"/>
                      <a:pt x="3568" y="4731"/>
                    </a:cubicBezTo>
                    <a:cubicBezTo>
                      <a:pt x="3490" y="4731"/>
                      <a:pt x="3445" y="4785"/>
                      <a:pt x="3387" y="4785"/>
                    </a:cubicBezTo>
                    <a:cubicBezTo>
                      <a:pt x="3375" y="4785"/>
                      <a:pt x="3363" y="4782"/>
                      <a:pt x="3351" y="4777"/>
                    </a:cubicBezTo>
                    <a:lnTo>
                      <a:pt x="3351" y="4700"/>
                    </a:lnTo>
                    <a:lnTo>
                      <a:pt x="3413" y="4700"/>
                    </a:lnTo>
                    <a:cubicBezTo>
                      <a:pt x="3413" y="4715"/>
                      <a:pt x="3413" y="4731"/>
                      <a:pt x="3428" y="4746"/>
                    </a:cubicBezTo>
                    <a:lnTo>
                      <a:pt x="3459" y="4700"/>
                    </a:lnTo>
                    <a:cubicBezTo>
                      <a:pt x="3471" y="4700"/>
                      <a:pt x="3500" y="4709"/>
                      <a:pt x="3528" y="4713"/>
                    </a:cubicBezTo>
                    <a:lnTo>
                      <a:pt x="3528" y="4713"/>
                    </a:lnTo>
                    <a:cubicBezTo>
                      <a:pt x="3520" y="4711"/>
                      <a:pt x="3513" y="4707"/>
                      <a:pt x="3506" y="4700"/>
                    </a:cubicBezTo>
                    <a:lnTo>
                      <a:pt x="3506" y="4700"/>
                    </a:lnTo>
                    <a:cubicBezTo>
                      <a:pt x="3511" y="4703"/>
                      <a:pt x="3515" y="4704"/>
                      <a:pt x="3517" y="4704"/>
                    </a:cubicBezTo>
                    <a:cubicBezTo>
                      <a:pt x="3526" y="4704"/>
                      <a:pt x="3503" y="4678"/>
                      <a:pt x="3490" y="4653"/>
                    </a:cubicBezTo>
                    <a:lnTo>
                      <a:pt x="3537" y="4591"/>
                    </a:lnTo>
                    <a:close/>
                    <a:moveTo>
                      <a:pt x="2412" y="4851"/>
                    </a:moveTo>
                    <a:cubicBezTo>
                      <a:pt x="2442" y="4851"/>
                      <a:pt x="2457" y="4876"/>
                      <a:pt x="2482" y="4901"/>
                    </a:cubicBezTo>
                    <a:cubicBezTo>
                      <a:pt x="2482" y="4917"/>
                      <a:pt x="2482" y="4917"/>
                      <a:pt x="2482" y="4932"/>
                    </a:cubicBezTo>
                    <a:cubicBezTo>
                      <a:pt x="2455" y="4950"/>
                      <a:pt x="2438" y="4958"/>
                      <a:pt x="2426" y="4958"/>
                    </a:cubicBezTo>
                    <a:cubicBezTo>
                      <a:pt x="2417" y="4958"/>
                      <a:pt x="2411" y="4954"/>
                      <a:pt x="2404" y="4948"/>
                    </a:cubicBezTo>
                    <a:lnTo>
                      <a:pt x="2358" y="4917"/>
                    </a:lnTo>
                    <a:cubicBezTo>
                      <a:pt x="2373" y="4901"/>
                      <a:pt x="2389" y="4886"/>
                      <a:pt x="2389" y="4855"/>
                    </a:cubicBezTo>
                    <a:cubicBezTo>
                      <a:pt x="2397" y="4852"/>
                      <a:pt x="2405" y="4851"/>
                      <a:pt x="2412" y="4851"/>
                    </a:cubicBezTo>
                    <a:close/>
                    <a:moveTo>
                      <a:pt x="2342" y="5056"/>
                    </a:moveTo>
                    <a:cubicBezTo>
                      <a:pt x="2373" y="5087"/>
                      <a:pt x="2389" y="5103"/>
                      <a:pt x="2420" y="5118"/>
                    </a:cubicBezTo>
                    <a:cubicBezTo>
                      <a:pt x="2420" y="5134"/>
                      <a:pt x="2420" y="5134"/>
                      <a:pt x="2404" y="5134"/>
                    </a:cubicBezTo>
                    <a:cubicBezTo>
                      <a:pt x="2389" y="5118"/>
                      <a:pt x="2373" y="5103"/>
                      <a:pt x="2358" y="5087"/>
                    </a:cubicBezTo>
                    <a:cubicBezTo>
                      <a:pt x="2342" y="5072"/>
                      <a:pt x="2342" y="5072"/>
                      <a:pt x="2342" y="5056"/>
                    </a:cubicBezTo>
                    <a:close/>
                    <a:moveTo>
                      <a:pt x="2435" y="5134"/>
                    </a:moveTo>
                    <a:cubicBezTo>
                      <a:pt x="2451" y="5149"/>
                      <a:pt x="2482" y="5165"/>
                      <a:pt x="2497" y="5180"/>
                    </a:cubicBezTo>
                    <a:lnTo>
                      <a:pt x="2513" y="5211"/>
                    </a:lnTo>
                    <a:cubicBezTo>
                      <a:pt x="2482" y="5196"/>
                      <a:pt x="2451" y="5165"/>
                      <a:pt x="2435" y="5149"/>
                    </a:cubicBezTo>
                    <a:cubicBezTo>
                      <a:pt x="2435" y="5134"/>
                      <a:pt x="2435" y="5134"/>
                      <a:pt x="2435" y="5134"/>
                    </a:cubicBezTo>
                    <a:close/>
                    <a:moveTo>
                      <a:pt x="2777" y="5413"/>
                    </a:moveTo>
                    <a:cubicBezTo>
                      <a:pt x="2808" y="5444"/>
                      <a:pt x="2839" y="5475"/>
                      <a:pt x="2870" y="5491"/>
                    </a:cubicBezTo>
                    <a:cubicBezTo>
                      <a:pt x="2870" y="5491"/>
                      <a:pt x="2870" y="5506"/>
                      <a:pt x="2854" y="5506"/>
                    </a:cubicBezTo>
                    <a:cubicBezTo>
                      <a:pt x="2823" y="5475"/>
                      <a:pt x="2808" y="5444"/>
                      <a:pt x="2777" y="5429"/>
                    </a:cubicBezTo>
                    <a:cubicBezTo>
                      <a:pt x="2777" y="5429"/>
                      <a:pt x="2777" y="5413"/>
                      <a:pt x="2777" y="5413"/>
                    </a:cubicBezTo>
                    <a:close/>
                    <a:moveTo>
                      <a:pt x="2775" y="157"/>
                    </a:moveTo>
                    <a:lnTo>
                      <a:pt x="2775" y="157"/>
                    </a:lnTo>
                    <a:cubicBezTo>
                      <a:pt x="2760" y="172"/>
                      <a:pt x="2744" y="187"/>
                      <a:pt x="2699" y="217"/>
                    </a:cubicBezTo>
                    <a:cubicBezTo>
                      <a:pt x="2746" y="233"/>
                      <a:pt x="2823" y="248"/>
                      <a:pt x="2823" y="295"/>
                    </a:cubicBezTo>
                    <a:cubicBezTo>
                      <a:pt x="2823" y="264"/>
                      <a:pt x="2839" y="248"/>
                      <a:pt x="2854" y="217"/>
                    </a:cubicBezTo>
                    <a:lnTo>
                      <a:pt x="5041" y="1613"/>
                    </a:lnTo>
                    <a:cubicBezTo>
                      <a:pt x="4932" y="1799"/>
                      <a:pt x="4808" y="1954"/>
                      <a:pt x="4762" y="2187"/>
                    </a:cubicBezTo>
                    <a:lnTo>
                      <a:pt x="4498" y="2032"/>
                    </a:lnTo>
                    <a:cubicBezTo>
                      <a:pt x="4560" y="1923"/>
                      <a:pt x="4576" y="1815"/>
                      <a:pt x="4545" y="1706"/>
                    </a:cubicBezTo>
                    <a:lnTo>
                      <a:pt x="4545" y="1706"/>
                    </a:lnTo>
                    <a:cubicBezTo>
                      <a:pt x="4537" y="1747"/>
                      <a:pt x="4528" y="1761"/>
                      <a:pt x="4518" y="1761"/>
                    </a:cubicBezTo>
                    <a:cubicBezTo>
                      <a:pt x="4492" y="1761"/>
                      <a:pt x="4459" y="1683"/>
                      <a:pt x="4419" y="1683"/>
                    </a:cubicBezTo>
                    <a:cubicBezTo>
                      <a:pt x="4405" y="1683"/>
                      <a:pt x="4390" y="1693"/>
                      <a:pt x="4374" y="1722"/>
                    </a:cubicBezTo>
                    <a:cubicBezTo>
                      <a:pt x="4359" y="1644"/>
                      <a:pt x="4390" y="1551"/>
                      <a:pt x="4436" y="1458"/>
                    </a:cubicBezTo>
                    <a:lnTo>
                      <a:pt x="4436" y="1458"/>
                    </a:lnTo>
                    <a:cubicBezTo>
                      <a:pt x="4421" y="1567"/>
                      <a:pt x="4684" y="1474"/>
                      <a:pt x="4529" y="1613"/>
                    </a:cubicBezTo>
                    <a:cubicBezTo>
                      <a:pt x="4552" y="1623"/>
                      <a:pt x="4568" y="1628"/>
                      <a:pt x="4579" y="1628"/>
                    </a:cubicBezTo>
                    <a:cubicBezTo>
                      <a:pt x="4639" y="1628"/>
                      <a:pt x="4573" y="1508"/>
                      <a:pt x="4638" y="1443"/>
                    </a:cubicBezTo>
                    <a:lnTo>
                      <a:pt x="4638" y="1443"/>
                    </a:lnTo>
                    <a:cubicBezTo>
                      <a:pt x="4653" y="1520"/>
                      <a:pt x="4669" y="1660"/>
                      <a:pt x="4684" y="1660"/>
                    </a:cubicBezTo>
                    <a:cubicBezTo>
                      <a:pt x="4653" y="1567"/>
                      <a:pt x="4700" y="1505"/>
                      <a:pt x="4762" y="1443"/>
                    </a:cubicBezTo>
                    <a:lnTo>
                      <a:pt x="3133" y="404"/>
                    </a:lnTo>
                    <a:cubicBezTo>
                      <a:pt x="3040" y="466"/>
                      <a:pt x="2916" y="481"/>
                      <a:pt x="2963" y="559"/>
                    </a:cubicBezTo>
                    <a:cubicBezTo>
                      <a:pt x="3025" y="698"/>
                      <a:pt x="3025" y="853"/>
                      <a:pt x="3040" y="1024"/>
                    </a:cubicBezTo>
                    <a:cubicBezTo>
                      <a:pt x="3025" y="1024"/>
                      <a:pt x="3009" y="1024"/>
                      <a:pt x="2978" y="1039"/>
                    </a:cubicBezTo>
                    <a:lnTo>
                      <a:pt x="2389" y="636"/>
                    </a:lnTo>
                    <a:cubicBezTo>
                      <a:pt x="2373" y="652"/>
                      <a:pt x="2358" y="683"/>
                      <a:pt x="2342" y="698"/>
                    </a:cubicBezTo>
                    <a:lnTo>
                      <a:pt x="2327" y="636"/>
                    </a:lnTo>
                    <a:lnTo>
                      <a:pt x="2265" y="667"/>
                    </a:lnTo>
                    <a:cubicBezTo>
                      <a:pt x="2296" y="683"/>
                      <a:pt x="2311" y="698"/>
                      <a:pt x="2327" y="714"/>
                    </a:cubicBezTo>
                    <a:cubicBezTo>
                      <a:pt x="2280" y="760"/>
                      <a:pt x="2234" y="822"/>
                      <a:pt x="2203" y="900"/>
                    </a:cubicBezTo>
                    <a:lnTo>
                      <a:pt x="2156" y="822"/>
                    </a:lnTo>
                    <a:cubicBezTo>
                      <a:pt x="2141" y="838"/>
                      <a:pt x="2110" y="853"/>
                      <a:pt x="2079" y="869"/>
                    </a:cubicBezTo>
                    <a:cubicBezTo>
                      <a:pt x="2017" y="822"/>
                      <a:pt x="1955" y="791"/>
                      <a:pt x="1893" y="745"/>
                    </a:cubicBezTo>
                    <a:cubicBezTo>
                      <a:pt x="1890" y="742"/>
                      <a:pt x="1886" y="741"/>
                      <a:pt x="1882" y="741"/>
                    </a:cubicBezTo>
                    <a:cubicBezTo>
                      <a:pt x="1862" y="741"/>
                      <a:pt x="1828" y="768"/>
                      <a:pt x="1815" y="807"/>
                    </a:cubicBezTo>
                    <a:cubicBezTo>
                      <a:pt x="1784" y="838"/>
                      <a:pt x="1784" y="900"/>
                      <a:pt x="1846" y="946"/>
                    </a:cubicBezTo>
                    <a:cubicBezTo>
                      <a:pt x="1924" y="946"/>
                      <a:pt x="1924" y="993"/>
                      <a:pt x="1939" y="1024"/>
                    </a:cubicBezTo>
                    <a:cubicBezTo>
                      <a:pt x="1924" y="1055"/>
                      <a:pt x="1908" y="1101"/>
                      <a:pt x="1924" y="1148"/>
                    </a:cubicBezTo>
                    <a:lnTo>
                      <a:pt x="1769" y="977"/>
                    </a:lnTo>
                    <a:cubicBezTo>
                      <a:pt x="1769" y="993"/>
                      <a:pt x="1769" y="1008"/>
                      <a:pt x="1769" y="1024"/>
                    </a:cubicBezTo>
                    <a:cubicBezTo>
                      <a:pt x="1741" y="1003"/>
                      <a:pt x="1718" y="995"/>
                      <a:pt x="1697" y="995"/>
                    </a:cubicBezTo>
                    <a:cubicBezTo>
                      <a:pt x="1640" y="995"/>
                      <a:pt x="1601" y="1053"/>
                      <a:pt x="1534" y="1053"/>
                    </a:cubicBezTo>
                    <a:cubicBezTo>
                      <a:pt x="1516" y="1053"/>
                      <a:pt x="1496" y="1049"/>
                      <a:pt x="1474" y="1039"/>
                    </a:cubicBezTo>
                    <a:lnTo>
                      <a:pt x="1474" y="1039"/>
                    </a:lnTo>
                    <a:cubicBezTo>
                      <a:pt x="1489" y="1055"/>
                      <a:pt x="1520" y="1055"/>
                      <a:pt x="1551" y="1070"/>
                    </a:cubicBezTo>
                    <a:lnTo>
                      <a:pt x="1458" y="1117"/>
                    </a:lnTo>
                    <a:cubicBezTo>
                      <a:pt x="1468" y="1114"/>
                      <a:pt x="1477" y="1113"/>
                      <a:pt x="1486" y="1113"/>
                    </a:cubicBezTo>
                    <a:cubicBezTo>
                      <a:pt x="1572" y="1113"/>
                      <a:pt x="1597" y="1244"/>
                      <a:pt x="1582" y="1272"/>
                    </a:cubicBezTo>
                    <a:cubicBezTo>
                      <a:pt x="1570" y="1297"/>
                      <a:pt x="1547" y="1343"/>
                      <a:pt x="1523" y="1343"/>
                    </a:cubicBezTo>
                    <a:cubicBezTo>
                      <a:pt x="1517" y="1343"/>
                      <a:pt x="1511" y="1340"/>
                      <a:pt x="1505" y="1334"/>
                    </a:cubicBezTo>
                    <a:lnTo>
                      <a:pt x="1505" y="1272"/>
                    </a:lnTo>
                    <a:lnTo>
                      <a:pt x="1505" y="1272"/>
                    </a:lnTo>
                    <a:cubicBezTo>
                      <a:pt x="1412" y="1288"/>
                      <a:pt x="1520" y="1458"/>
                      <a:pt x="1396" y="1458"/>
                    </a:cubicBezTo>
                    <a:cubicBezTo>
                      <a:pt x="1365" y="1427"/>
                      <a:pt x="1365" y="1396"/>
                      <a:pt x="1350" y="1381"/>
                    </a:cubicBezTo>
                    <a:lnTo>
                      <a:pt x="1350" y="1381"/>
                    </a:lnTo>
                    <a:cubicBezTo>
                      <a:pt x="1381" y="1443"/>
                      <a:pt x="1381" y="1489"/>
                      <a:pt x="1365" y="1536"/>
                    </a:cubicBezTo>
                    <a:lnTo>
                      <a:pt x="1317" y="1609"/>
                    </a:lnTo>
                    <a:lnTo>
                      <a:pt x="1317" y="1609"/>
                    </a:lnTo>
                    <a:cubicBezTo>
                      <a:pt x="1333" y="1589"/>
                      <a:pt x="1353" y="1575"/>
                      <a:pt x="1365" y="1551"/>
                    </a:cubicBezTo>
                    <a:lnTo>
                      <a:pt x="1365" y="1551"/>
                    </a:lnTo>
                    <a:cubicBezTo>
                      <a:pt x="1365" y="1582"/>
                      <a:pt x="1365" y="1613"/>
                      <a:pt x="1350" y="1644"/>
                    </a:cubicBezTo>
                    <a:cubicBezTo>
                      <a:pt x="1350" y="1660"/>
                      <a:pt x="1334" y="1660"/>
                      <a:pt x="1334" y="1675"/>
                    </a:cubicBezTo>
                    <a:lnTo>
                      <a:pt x="1303" y="1629"/>
                    </a:lnTo>
                    <a:lnTo>
                      <a:pt x="1257" y="1551"/>
                    </a:lnTo>
                    <a:lnTo>
                      <a:pt x="1257" y="1551"/>
                    </a:lnTo>
                    <a:cubicBezTo>
                      <a:pt x="1272" y="1582"/>
                      <a:pt x="1272" y="1613"/>
                      <a:pt x="1272" y="1644"/>
                    </a:cubicBezTo>
                    <a:cubicBezTo>
                      <a:pt x="1288" y="1784"/>
                      <a:pt x="1133" y="1892"/>
                      <a:pt x="993" y="1939"/>
                    </a:cubicBezTo>
                    <a:cubicBezTo>
                      <a:pt x="1040" y="1954"/>
                      <a:pt x="1071" y="1939"/>
                      <a:pt x="1086" y="1970"/>
                    </a:cubicBezTo>
                    <a:cubicBezTo>
                      <a:pt x="1072" y="2013"/>
                      <a:pt x="1038" y="2032"/>
                      <a:pt x="1001" y="2032"/>
                    </a:cubicBezTo>
                    <a:cubicBezTo>
                      <a:pt x="958" y="2032"/>
                      <a:pt x="910" y="2005"/>
                      <a:pt x="884" y="1954"/>
                    </a:cubicBezTo>
                    <a:lnTo>
                      <a:pt x="884" y="1954"/>
                    </a:lnTo>
                    <a:cubicBezTo>
                      <a:pt x="947" y="2110"/>
                      <a:pt x="574" y="2141"/>
                      <a:pt x="652" y="2358"/>
                    </a:cubicBezTo>
                    <a:lnTo>
                      <a:pt x="838" y="2823"/>
                    </a:lnTo>
                    <a:cubicBezTo>
                      <a:pt x="807" y="2839"/>
                      <a:pt x="791" y="2870"/>
                      <a:pt x="776" y="2901"/>
                    </a:cubicBezTo>
                    <a:cubicBezTo>
                      <a:pt x="776" y="2901"/>
                      <a:pt x="822" y="3025"/>
                      <a:pt x="869" y="3133"/>
                    </a:cubicBezTo>
                    <a:cubicBezTo>
                      <a:pt x="869" y="3164"/>
                      <a:pt x="884" y="3180"/>
                      <a:pt x="884" y="3195"/>
                    </a:cubicBezTo>
                    <a:cubicBezTo>
                      <a:pt x="884" y="3211"/>
                      <a:pt x="884" y="3242"/>
                      <a:pt x="916" y="3257"/>
                    </a:cubicBezTo>
                    <a:cubicBezTo>
                      <a:pt x="931" y="3319"/>
                      <a:pt x="947" y="3350"/>
                      <a:pt x="947" y="3366"/>
                    </a:cubicBezTo>
                    <a:cubicBezTo>
                      <a:pt x="916" y="3381"/>
                      <a:pt x="900" y="3381"/>
                      <a:pt x="884" y="3412"/>
                    </a:cubicBezTo>
                    <a:cubicBezTo>
                      <a:pt x="871" y="3386"/>
                      <a:pt x="858" y="3328"/>
                      <a:pt x="845" y="3328"/>
                    </a:cubicBezTo>
                    <a:cubicBezTo>
                      <a:pt x="843" y="3328"/>
                      <a:pt x="840" y="3330"/>
                      <a:pt x="838" y="3335"/>
                    </a:cubicBezTo>
                    <a:cubicBezTo>
                      <a:pt x="822" y="3366"/>
                      <a:pt x="791" y="3412"/>
                      <a:pt x="776" y="3459"/>
                    </a:cubicBezTo>
                    <a:cubicBezTo>
                      <a:pt x="760" y="3443"/>
                      <a:pt x="745" y="3428"/>
                      <a:pt x="745" y="3412"/>
                    </a:cubicBezTo>
                    <a:cubicBezTo>
                      <a:pt x="698" y="3381"/>
                      <a:pt x="698" y="3335"/>
                      <a:pt x="745" y="3319"/>
                    </a:cubicBezTo>
                    <a:cubicBezTo>
                      <a:pt x="760" y="3335"/>
                      <a:pt x="760" y="3350"/>
                      <a:pt x="776" y="3350"/>
                    </a:cubicBezTo>
                    <a:cubicBezTo>
                      <a:pt x="729" y="3288"/>
                      <a:pt x="667" y="3226"/>
                      <a:pt x="574" y="3211"/>
                    </a:cubicBezTo>
                    <a:cubicBezTo>
                      <a:pt x="605" y="3195"/>
                      <a:pt x="621" y="3180"/>
                      <a:pt x="621" y="3180"/>
                    </a:cubicBezTo>
                    <a:cubicBezTo>
                      <a:pt x="652" y="3180"/>
                      <a:pt x="667" y="3164"/>
                      <a:pt x="683" y="3149"/>
                    </a:cubicBezTo>
                    <a:cubicBezTo>
                      <a:pt x="667" y="3118"/>
                      <a:pt x="605" y="3087"/>
                      <a:pt x="636" y="3040"/>
                    </a:cubicBezTo>
                    <a:lnTo>
                      <a:pt x="636" y="3040"/>
                    </a:lnTo>
                    <a:cubicBezTo>
                      <a:pt x="683" y="3056"/>
                      <a:pt x="698" y="3071"/>
                      <a:pt x="714" y="3087"/>
                    </a:cubicBezTo>
                    <a:cubicBezTo>
                      <a:pt x="714" y="3102"/>
                      <a:pt x="714" y="3102"/>
                      <a:pt x="714" y="3118"/>
                    </a:cubicBezTo>
                    <a:cubicBezTo>
                      <a:pt x="714" y="3164"/>
                      <a:pt x="636" y="3195"/>
                      <a:pt x="760" y="3242"/>
                    </a:cubicBezTo>
                    <a:cubicBezTo>
                      <a:pt x="807" y="3180"/>
                      <a:pt x="807" y="3133"/>
                      <a:pt x="776" y="3102"/>
                    </a:cubicBezTo>
                    <a:cubicBezTo>
                      <a:pt x="822" y="3071"/>
                      <a:pt x="791" y="3009"/>
                      <a:pt x="776" y="2947"/>
                    </a:cubicBezTo>
                    <a:cubicBezTo>
                      <a:pt x="776" y="2932"/>
                      <a:pt x="776" y="2916"/>
                      <a:pt x="776" y="2901"/>
                    </a:cubicBezTo>
                    <a:cubicBezTo>
                      <a:pt x="776" y="2901"/>
                      <a:pt x="760" y="2839"/>
                      <a:pt x="729" y="2776"/>
                    </a:cubicBezTo>
                    <a:cubicBezTo>
                      <a:pt x="714" y="2714"/>
                      <a:pt x="683" y="2637"/>
                      <a:pt x="683" y="2637"/>
                    </a:cubicBezTo>
                    <a:lnTo>
                      <a:pt x="621" y="2544"/>
                    </a:lnTo>
                    <a:lnTo>
                      <a:pt x="621" y="2761"/>
                    </a:lnTo>
                    <a:cubicBezTo>
                      <a:pt x="605" y="2730"/>
                      <a:pt x="586" y="2730"/>
                      <a:pt x="567" y="2730"/>
                    </a:cubicBezTo>
                    <a:cubicBezTo>
                      <a:pt x="547" y="2730"/>
                      <a:pt x="528" y="2730"/>
                      <a:pt x="512" y="2699"/>
                    </a:cubicBezTo>
                    <a:lnTo>
                      <a:pt x="512" y="2699"/>
                    </a:lnTo>
                    <a:cubicBezTo>
                      <a:pt x="512" y="2714"/>
                      <a:pt x="497" y="2761"/>
                      <a:pt x="528" y="2776"/>
                    </a:cubicBezTo>
                    <a:lnTo>
                      <a:pt x="543" y="2745"/>
                    </a:lnTo>
                    <a:cubicBezTo>
                      <a:pt x="605" y="2885"/>
                      <a:pt x="667" y="2916"/>
                      <a:pt x="698" y="3025"/>
                    </a:cubicBezTo>
                    <a:cubicBezTo>
                      <a:pt x="667" y="3009"/>
                      <a:pt x="652" y="2994"/>
                      <a:pt x="636" y="2963"/>
                    </a:cubicBezTo>
                    <a:lnTo>
                      <a:pt x="636" y="2963"/>
                    </a:lnTo>
                    <a:cubicBezTo>
                      <a:pt x="652" y="2994"/>
                      <a:pt x="636" y="2978"/>
                      <a:pt x="621" y="2994"/>
                    </a:cubicBezTo>
                    <a:cubicBezTo>
                      <a:pt x="574" y="2963"/>
                      <a:pt x="667" y="2932"/>
                      <a:pt x="590" y="2901"/>
                    </a:cubicBezTo>
                    <a:cubicBezTo>
                      <a:pt x="574" y="2901"/>
                      <a:pt x="574" y="2916"/>
                      <a:pt x="574" y="2932"/>
                    </a:cubicBezTo>
                    <a:cubicBezTo>
                      <a:pt x="559" y="2885"/>
                      <a:pt x="528" y="2823"/>
                      <a:pt x="497" y="2792"/>
                    </a:cubicBezTo>
                    <a:lnTo>
                      <a:pt x="497" y="2792"/>
                    </a:lnTo>
                    <a:cubicBezTo>
                      <a:pt x="547" y="2859"/>
                      <a:pt x="529" y="2872"/>
                      <a:pt x="495" y="2872"/>
                    </a:cubicBezTo>
                    <a:cubicBezTo>
                      <a:pt x="474" y="2872"/>
                      <a:pt x="447" y="2867"/>
                      <a:pt x="425" y="2867"/>
                    </a:cubicBezTo>
                    <a:cubicBezTo>
                      <a:pt x="417" y="2867"/>
                      <a:pt x="410" y="2868"/>
                      <a:pt x="404" y="2870"/>
                    </a:cubicBezTo>
                    <a:cubicBezTo>
                      <a:pt x="404" y="2829"/>
                      <a:pt x="392" y="2740"/>
                      <a:pt x="357" y="2740"/>
                    </a:cubicBezTo>
                    <a:cubicBezTo>
                      <a:pt x="353" y="2740"/>
                      <a:pt x="347" y="2742"/>
                      <a:pt x="342" y="2745"/>
                    </a:cubicBezTo>
                    <a:cubicBezTo>
                      <a:pt x="369" y="2800"/>
                      <a:pt x="336" y="2940"/>
                      <a:pt x="413" y="2940"/>
                    </a:cubicBezTo>
                    <a:cubicBezTo>
                      <a:pt x="423" y="2940"/>
                      <a:pt x="436" y="2937"/>
                      <a:pt x="450" y="2932"/>
                    </a:cubicBezTo>
                    <a:cubicBezTo>
                      <a:pt x="450" y="2947"/>
                      <a:pt x="450" y="2947"/>
                      <a:pt x="450" y="2963"/>
                    </a:cubicBezTo>
                    <a:cubicBezTo>
                      <a:pt x="419" y="2978"/>
                      <a:pt x="388" y="2994"/>
                      <a:pt x="373" y="3009"/>
                    </a:cubicBezTo>
                    <a:cubicBezTo>
                      <a:pt x="373" y="3025"/>
                      <a:pt x="373" y="3040"/>
                      <a:pt x="373" y="3056"/>
                    </a:cubicBezTo>
                    <a:cubicBezTo>
                      <a:pt x="357" y="2994"/>
                      <a:pt x="295" y="2978"/>
                      <a:pt x="249" y="2916"/>
                    </a:cubicBezTo>
                    <a:lnTo>
                      <a:pt x="249" y="2916"/>
                    </a:lnTo>
                    <a:cubicBezTo>
                      <a:pt x="280" y="2994"/>
                      <a:pt x="326" y="3056"/>
                      <a:pt x="357" y="3102"/>
                    </a:cubicBezTo>
                    <a:cubicBezTo>
                      <a:pt x="357" y="3102"/>
                      <a:pt x="357" y="3118"/>
                      <a:pt x="357" y="3133"/>
                    </a:cubicBezTo>
                    <a:cubicBezTo>
                      <a:pt x="252" y="3133"/>
                      <a:pt x="148" y="3107"/>
                      <a:pt x="69" y="3107"/>
                    </a:cubicBezTo>
                    <a:cubicBezTo>
                      <a:pt x="43" y="3107"/>
                      <a:pt x="20" y="3110"/>
                      <a:pt x="0" y="3118"/>
                    </a:cubicBezTo>
                    <a:cubicBezTo>
                      <a:pt x="31" y="3149"/>
                      <a:pt x="62" y="3180"/>
                      <a:pt x="93" y="3195"/>
                    </a:cubicBezTo>
                    <a:cubicBezTo>
                      <a:pt x="152" y="3160"/>
                      <a:pt x="210" y="3143"/>
                      <a:pt x="275" y="3143"/>
                    </a:cubicBezTo>
                    <a:cubicBezTo>
                      <a:pt x="296" y="3143"/>
                      <a:pt x="318" y="3145"/>
                      <a:pt x="342" y="3149"/>
                    </a:cubicBezTo>
                    <a:cubicBezTo>
                      <a:pt x="311" y="3211"/>
                      <a:pt x="280" y="3257"/>
                      <a:pt x="233" y="3319"/>
                    </a:cubicBezTo>
                    <a:cubicBezTo>
                      <a:pt x="187" y="3381"/>
                      <a:pt x="156" y="3428"/>
                      <a:pt x="125" y="3490"/>
                    </a:cubicBezTo>
                    <a:cubicBezTo>
                      <a:pt x="125" y="3474"/>
                      <a:pt x="125" y="3428"/>
                      <a:pt x="93" y="3428"/>
                    </a:cubicBezTo>
                    <a:cubicBezTo>
                      <a:pt x="62" y="3474"/>
                      <a:pt x="47" y="3505"/>
                      <a:pt x="16" y="3536"/>
                    </a:cubicBezTo>
                    <a:lnTo>
                      <a:pt x="621" y="4033"/>
                    </a:lnTo>
                    <a:cubicBezTo>
                      <a:pt x="636" y="4048"/>
                      <a:pt x="636" y="4064"/>
                      <a:pt x="636" y="4079"/>
                    </a:cubicBezTo>
                    <a:cubicBezTo>
                      <a:pt x="636" y="4064"/>
                      <a:pt x="636" y="4048"/>
                      <a:pt x="636" y="4048"/>
                    </a:cubicBezTo>
                    <a:lnTo>
                      <a:pt x="1055" y="4389"/>
                    </a:lnTo>
                    <a:cubicBezTo>
                      <a:pt x="1071" y="4436"/>
                      <a:pt x="1086" y="4483"/>
                      <a:pt x="1086" y="4483"/>
                    </a:cubicBezTo>
                    <a:cubicBezTo>
                      <a:pt x="1102" y="4467"/>
                      <a:pt x="1102" y="4452"/>
                      <a:pt x="1117" y="4436"/>
                    </a:cubicBezTo>
                    <a:lnTo>
                      <a:pt x="1210" y="4514"/>
                    </a:lnTo>
                    <a:cubicBezTo>
                      <a:pt x="1179" y="4545"/>
                      <a:pt x="1164" y="4591"/>
                      <a:pt x="1148" y="4653"/>
                    </a:cubicBezTo>
                    <a:cubicBezTo>
                      <a:pt x="1148" y="4653"/>
                      <a:pt x="1179" y="4684"/>
                      <a:pt x="1210" y="4731"/>
                    </a:cubicBezTo>
                    <a:cubicBezTo>
                      <a:pt x="1241" y="4762"/>
                      <a:pt x="1257" y="4808"/>
                      <a:pt x="1257" y="4808"/>
                    </a:cubicBezTo>
                    <a:cubicBezTo>
                      <a:pt x="1257" y="4855"/>
                      <a:pt x="1272" y="4917"/>
                      <a:pt x="1272" y="4963"/>
                    </a:cubicBezTo>
                    <a:lnTo>
                      <a:pt x="2777" y="5816"/>
                    </a:lnTo>
                    <a:cubicBezTo>
                      <a:pt x="2878" y="5744"/>
                      <a:pt x="2980" y="5644"/>
                      <a:pt x="3068" y="5644"/>
                    </a:cubicBezTo>
                    <a:cubicBezTo>
                      <a:pt x="3075" y="5644"/>
                      <a:pt x="3081" y="5645"/>
                      <a:pt x="3087" y="5646"/>
                    </a:cubicBezTo>
                    <a:lnTo>
                      <a:pt x="3071" y="5677"/>
                    </a:lnTo>
                    <a:cubicBezTo>
                      <a:pt x="3235" y="5649"/>
                      <a:pt x="3171" y="5514"/>
                      <a:pt x="3078" y="5514"/>
                    </a:cubicBezTo>
                    <a:cubicBezTo>
                      <a:pt x="3066" y="5514"/>
                      <a:pt x="3053" y="5516"/>
                      <a:pt x="3040" y="5522"/>
                    </a:cubicBezTo>
                    <a:lnTo>
                      <a:pt x="3118" y="5382"/>
                    </a:lnTo>
                    <a:lnTo>
                      <a:pt x="3133" y="5382"/>
                    </a:lnTo>
                    <a:lnTo>
                      <a:pt x="3149" y="5413"/>
                    </a:lnTo>
                    <a:cubicBezTo>
                      <a:pt x="3164" y="5398"/>
                      <a:pt x="3164" y="5382"/>
                      <a:pt x="3180" y="5367"/>
                    </a:cubicBezTo>
                    <a:cubicBezTo>
                      <a:pt x="3195" y="5367"/>
                      <a:pt x="3195" y="5351"/>
                      <a:pt x="3211" y="5336"/>
                    </a:cubicBezTo>
                    <a:lnTo>
                      <a:pt x="3195" y="5320"/>
                    </a:lnTo>
                    <a:cubicBezTo>
                      <a:pt x="3226" y="5258"/>
                      <a:pt x="3257" y="5196"/>
                      <a:pt x="3273" y="5118"/>
                    </a:cubicBezTo>
                    <a:cubicBezTo>
                      <a:pt x="3288" y="5134"/>
                      <a:pt x="3304" y="5149"/>
                      <a:pt x="3304" y="5180"/>
                    </a:cubicBezTo>
                    <a:cubicBezTo>
                      <a:pt x="3319" y="5165"/>
                      <a:pt x="3319" y="5149"/>
                      <a:pt x="3335" y="5149"/>
                    </a:cubicBezTo>
                    <a:lnTo>
                      <a:pt x="3366" y="5149"/>
                    </a:lnTo>
                    <a:cubicBezTo>
                      <a:pt x="3351" y="5134"/>
                      <a:pt x="3351" y="5134"/>
                      <a:pt x="3335" y="5134"/>
                    </a:cubicBezTo>
                    <a:cubicBezTo>
                      <a:pt x="3366" y="5103"/>
                      <a:pt x="3351" y="5041"/>
                      <a:pt x="3335" y="4994"/>
                    </a:cubicBezTo>
                    <a:cubicBezTo>
                      <a:pt x="3366" y="4917"/>
                      <a:pt x="3397" y="4855"/>
                      <a:pt x="3444" y="4777"/>
                    </a:cubicBezTo>
                    <a:cubicBezTo>
                      <a:pt x="3490" y="4932"/>
                      <a:pt x="3754" y="4808"/>
                      <a:pt x="3614" y="5010"/>
                    </a:cubicBezTo>
                    <a:cubicBezTo>
                      <a:pt x="3614" y="4917"/>
                      <a:pt x="3490" y="4948"/>
                      <a:pt x="3444" y="4917"/>
                    </a:cubicBezTo>
                    <a:cubicBezTo>
                      <a:pt x="3366" y="4948"/>
                      <a:pt x="3382" y="5103"/>
                      <a:pt x="3366" y="5149"/>
                    </a:cubicBezTo>
                    <a:cubicBezTo>
                      <a:pt x="3428" y="5180"/>
                      <a:pt x="3521" y="5336"/>
                      <a:pt x="3537" y="5444"/>
                    </a:cubicBezTo>
                    <a:cubicBezTo>
                      <a:pt x="3537" y="5367"/>
                      <a:pt x="3583" y="5305"/>
                      <a:pt x="3630" y="5242"/>
                    </a:cubicBezTo>
                    <a:cubicBezTo>
                      <a:pt x="3692" y="5180"/>
                      <a:pt x="3738" y="5118"/>
                      <a:pt x="3785" y="5056"/>
                    </a:cubicBezTo>
                    <a:cubicBezTo>
                      <a:pt x="3862" y="4963"/>
                      <a:pt x="3924" y="4870"/>
                      <a:pt x="3893" y="4777"/>
                    </a:cubicBezTo>
                    <a:cubicBezTo>
                      <a:pt x="3940" y="4777"/>
                      <a:pt x="3986" y="4793"/>
                      <a:pt x="4017" y="4793"/>
                    </a:cubicBezTo>
                    <a:lnTo>
                      <a:pt x="3893" y="4762"/>
                    </a:lnTo>
                    <a:cubicBezTo>
                      <a:pt x="3893" y="4762"/>
                      <a:pt x="3893" y="4746"/>
                      <a:pt x="3893" y="4746"/>
                    </a:cubicBezTo>
                    <a:cubicBezTo>
                      <a:pt x="3931" y="4759"/>
                      <a:pt x="3999" y="4781"/>
                      <a:pt x="4032" y="4781"/>
                    </a:cubicBezTo>
                    <a:cubicBezTo>
                      <a:pt x="4040" y="4781"/>
                      <a:pt x="4045" y="4780"/>
                      <a:pt x="4048" y="4777"/>
                    </a:cubicBezTo>
                    <a:lnTo>
                      <a:pt x="3924" y="4715"/>
                    </a:lnTo>
                    <a:lnTo>
                      <a:pt x="3940" y="4731"/>
                    </a:lnTo>
                    <a:cubicBezTo>
                      <a:pt x="3940" y="4731"/>
                      <a:pt x="3909" y="4700"/>
                      <a:pt x="3878" y="4684"/>
                    </a:cubicBezTo>
                    <a:cubicBezTo>
                      <a:pt x="3862" y="4669"/>
                      <a:pt x="3862" y="4669"/>
                      <a:pt x="3862" y="4669"/>
                    </a:cubicBezTo>
                    <a:cubicBezTo>
                      <a:pt x="3878" y="4653"/>
                      <a:pt x="3893" y="4638"/>
                      <a:pt x="3909" y="4607"/>
                    </a:cubicBezTo>
                    <a:cubicBezTo>
                      <a:pt x="3924" y="4622"/>
                      <a:pt x="3940" y="4653"/>
                      <a:pt x="3971" y="4669"/>
                    </a:cubicBezTo>
                    <a:cubicBezTo>
                      <a:pt x="3971" y="4669"/>
                      <a:pt x="3955" y="4638"/>
                      <a:pt x="3940" y="4607"/>
                    </a:cubicBezTo>
                    <a:cubicBezTo>
                      <a:pt x="3940" y="4591"/>
                      <a:pt x="3940" y="4591"/>
                      <a:pt x="3940" y="4576"/>
                    </a:cubicBezTo>
                    <a:cubicBezTo>
                      <a:pt x="3955" y="4560"/>
                      <a:pt x="3955" y="4560"/>
                      <a:pt x="3971" y="4545"/>
                    </a:cubicBezTo>
                    <a:cubicBezTo>
                      <a:pt x="4002" y="4560"/>
                      <a:pt x="4033" y="4607"/>
                      <a:pt x="4079" y="4607"/>
                    </a:cubicBezTo>
                    <a:cubicBezTo>
                      <a:pt x="4079" y="4576"/>
                      <a:pt x="4064" y="4529"/>
                      <a:pt x="4110" y="4514"/>
                    </a:cubicBezTo>
                    <a:lnTo>
                      <a:pt x="4157" y="4545"/>
                    </a:lnTo>
                    <a:cubicBezTo>
                      <a:pt x="4173" y="4545"/>
                      <a:pt x="4173" y="4529"/>
                      <a:pt x="4188" y="4529"/>
                    </a:cubicBezTo>
                    <a:cubicBezTo>
                      <a:pt x="4173" y="4576"/>
                      <a:pt x="4173" y="4607"/>
                      <a:pt x="4219" y="4684"/>
                    </a:cubicBezTo>
                    <a:cubicBezTo>
                      <a:pt x="4173" y="4762"/>
                      <a:pt x="4110" y="4824"/>
                      <a:pt x="4048" y="4839"/>
                    </a:cubicBezTo>
                    <a:cubicBezTo>
                      <a:pt x="4048" y="4870"/>
                      <a:pt x="4126" y="4917"/>
                      <a:pt x="4126" y="4948"/>
                    </a:cubicBezTo>
                    <a:cubicBezTo>
                      <a:pt x="4126" y="4948"/>
                      <a:pt x="4126" y="4932"/>
                      <a:pt x="4141" y="4932"/>
                    </a:cubicBezTo>
                    <a:lnTo>
                      <a:pt x="4328" y="5010"/>
                    </a:lnTo>
                    <a:cubicBezTo>
                      <a:pt x="4297" y="4963"/>
                      <a:pt x="4328" y="4948"/>
                      <a:pt x="4328" y="4917"/>
                    </a:cubicBezTo>
                    <a:lnTo>
                      <a:pt x="4498" y="5149"/>
                    </a:lnTo>
                    <a:cubicBezTo>
                      <a:pt x="4515" y="5152"/>
                      <a:pt x="4530" y="5153"/>
                      <a:pt x="4543" y="5153"/>
                    </a:cubicBezTo>
                    <a:cubicBezTo>
                      <a:pt x="4691" y="5153"/>
                      <a:pt x="4647" y="5007"/>
                      <a:pt x="4746" y="4979"/>
                    </a:cubicBezTo>
                    <a:cubicBezTo>
                      <a:pt x="4615" y="4979"/>
                      <a:pt x="4646" y="4932"/>
                      <a:pt x="4605" y="4932"/>
                    </a:cubicBezTo>
                    <a:cubicBezTo>
                      <a:pt x="4587" y="4932"/>
                      <a:pt x="4558" y="4941"/>
                      <a:pt x="4498" y="4963"/>
                    </a:cubicBezTo>
                    <a:lnTo>
                      <a:pt x="4374" y="4824"/>
                    </a:lnTo>
                    <a:lnTo>
                      <a:pt x="4467" y="4715"/>
                    </a:lnTo>
                    <a:cubicBezTo>
                      <a:pt x="4416" y="4689"/>
                      <a:pt x="4407" y="4611"/>
                      <a:pt x="4361" y="4611"/>
                    </a:cubicBezTo>
                    <a:cubicBezTo>
                      <a:pt x="4352" y="4611"/>
                      <a:pt x="4341" y="4614"/>
                      <a:pt x="4328" y="4622"/>
                    </a:cubicBezTo>
                    <a:cubicBezTo>
                      <a:pt x="4328" y="4638"/>
                      <a:pt x="4343" y="4669"/>
                      <a:pt x="4328" y="4684"/>
                    </a:cubicBezTo>
                    <a:cubicBezTo>
                      <a:pt x="4219" y="4622"/>
                      <a:pt x="4297" y="4529"/>
                      <a:pt x="4250" y="4483"/>
                    </a:cubicBezTo>
                    <a:cubicBezTo>
                      <a:pt x="4250" y="4467"/>
                      <a:pt x="4266" y="4467"/>
                      <a:pt x="4266" y="4452"/>
                    </a:cubicBezTo>
                    <a:cubicBezTo>
                      <a:pt x="4281" y="4405"/>
                      <a:pt x="4297" y="4374"/>
                      <a:pt x="4297" y="4327"/>
                    </a:cubicBezTo>
                    <a:cubicBezTo>
                      <a:pt x="4312" y="4327"/>
                      <a:pt x="4312" y="4343"/>
                      <a:pt x="4312" y="4343"/>
                    </a:cubicBezTo>
                    <a:lnTo>
                      <a:pt x="4390" y="4312"/>
                    </a:lnTo>
                    <a:lnTo>
                      <a:pt x="4421" y="4312"/>
                    </a:lnTo>
                    <a:cubicBezTo>
                      <a:pt x="4436" y="4312"/>
                      <a:pt x="4436" y="4312"/>
                      <a:pt x="4436" y="4327"/>
                    </a:cubicBezTo>
                    <a:cubicBezTo>
                      <a:pt x="4436" y="4281"/>
                      <a:pt x="4436" y="4250"/>
                      <a:pt x="4405" y="4219"/>
                    </a:cubicBezTo>
                    <a:cubicBezTo>
                      <a:pt x="4405" y="4188"/>
                      <a:pt x="4421" y="4157"/>
                      <a:pt x="4452" y="4141"/>
                    </a:cubicBezTo>
                    <a:lnTo>
                      <a:pt x="4607" y="4110"/>
                    </a:lnTo>
                    <a:cubicBezTo>
                      <a:pt x="4653" y="4141"/>
                      <a:pt x="4669" y="4203"/>
                      <a:pt x="4653" y="4250"/>
                    </a:cubicBezTo>
                    <a:cubicBezTo>
                      <a:pt x="4653" y="4265"/>
                      <a:pt x="4638" y="4273"/>
                      <a:pt x="4624" y="4273"/>
                    </a:cubicBezTo>
                    <a:cubicBezTo>
                      <a:pt x="4617" y="4273"/>
                      <a:pt x="4611" y="4271"/>
                      <a:pt x="4607" y="4267"/>
                    </a:cubicBezTo>
                    <a:lnTo>
                      <a:pt x="4607" y="4267"/>
                    </a:lnTo>
                    <a:cubicBezTo>
                      <a:pt x="4609" y="4304"/>
                      <a:pt x="4618" y="4315"/>
                      <a:pt x="4630" y="4315"/>
                    </a:cubicBezTo>
                    <a:cubicBezTo>
                      <a:pt x="4652" y="4315"/>
                      <a:pt x="4684" y="4280"/>
                      <a:pt x="4711" y="4280"/>
                    </a:cubicBezTo>
                    <a:cubicBezTo>
                      <a:pt x="4725" y="4280"/>
                      <a:pt x="4738" y="4292"/>
                      <a:pt x="4746" y="4327"/>
                    </a:cubicBezTo>
                    <a:cubicBezTo>
                      <a:pt x="4715" y="4343"/>
                      <a:pt x="4715" y="4389"/>
                      <a:pt x="4684" y="4405"/>
                    </a:cubicBezTo>
                    <a:cubicBezTo>
                      <a:pt x="4824" y="4358"/>
                      <a:pt x="4762" y="4234"/>
                      <a:pt x="4839" y="4203"/>
                    </a:cubicBezTo>
                    <a:cubicBezTo>
                      <a:pt x="4855" y="4219"/>
                      <a:pt x="4870" y="4219"/>
                      <a:pt x="4886" y="4219"/>
                    </a:cubicBezTo>
                    <a:cubicBezTo>
                      <a:pt x="4886" y="4219"/>
                      <a:pt x="4886" y="4203"/>
                      <a:pt x="4886" y="4203"/>
                    </a:cubicBezTo>
                    <a:lnTo>
                      <a:pt x="4932" y="4203"/>
                    </a:lnTo>
                    <a:cubicBezTo>
                      <a:pt x="4886" y="4095"/>
                      <a:pt x="4886" y="3940"/>
                      <a:pt x="4979" y="3893"/>
                    </a:cubicBezTo>
                    <a:lnTo>
                      <a:pt x="4979" y="3893"/>
                    </a:lnTo>
                    <a:cubicBezTo>
                      <a:pt x="4979" y="3909"/>
                      <a:pt x="4964" y="3940"/>
                      <a:pt x="4948" y="3955"/>
                    </a:cubicBezTo>
                    <a:cubicBezTo>
                      <a:pt x="5010" y="3924"/>
                      <a:pt x="5057" y="3878"/>
                      <a:pt x="5119" y="3847"/>
                    </a:cubicBezTo>
                    <a:cubicBezTo>
                      <a:pt x="5134" y="3847"/>
                      <a:pt x="5150" y="3847"/>
                      <a:pt x="5181" y="3893"/>
                    </a:cubicBezTo>
                    <a:cubicBezTo>
                      <a:pt x="5150" y="3831"/>
                      <a:pt x="5227" y="3816"/>
                      <a:pt x="5243" y="3769"/>
                    </a:cubicBezTo>
                    <a:cubicBezTo>
                      <a:pt x="5288" y="3746"/>
                      <a:pt x="5334" y="3732"/>
                      <a:pt x="5379" y="3732"/>
                    </a:cubicBezTo>
                    <a:cubicBezTo>
                      <a:pt x="5396" y="3732"/>
                      <a:pt x="5412" y="3734"/>
                      <a:pt x="5429" y="3738"/>
                    </a:cubicBezTo>
                    <a:cubicBezTo>
                      <a:pt x="5491" y="3676"/>
                      <a:pt x="5413" y="3676"/>
                      <a:pt x="5506" y="3567"/>
                    </a:cubicBezTo>
                    <a:cubicBezTo>
                      <a:pt x="5460" y="3505"/>
                      <a:pt x="5398" y="3490"/>
                      <a:pt x="5351" y="3443"/>
                    </a:cubicBezTo>
                    <a:cubicBezTo>
                      <a:pt x="5367" y="3443"/>
                      <a:pt x="5367" y="3443"/>
                      <a:pt x="5367" y="3428"/>
                    </a:cubicBezTo>
                    <a:cubicBezTo>
                      <a:pt x="5351" y="3428"/>
                      <a:pt x="5336" y="3412"/>
                      <a:pt x="5320" y="3397"/>
                    </a:cubicBezTo>
                    <a:cubicBezTo>
                      <a:pt x="5305" y="3381"/>
                      <a:pt x="5305" y="3350"/>
                      <a:pt x="5305" y="3319"/>
                    </a:cubicBezTo>
                    <a:lnTo>
                      <a:pt x="5258" y="3366"/>
                    </a:lnTo>
                    <a:cubicBezTo>
                      <a:pt x="5243" y="3350"/>
                      <a:pt x="5227" y="3350"/>
                      <a:pt x="5212" y="3335"/>
                    </a:cubicBezTo>
                    <a:lnTo>
                      <a:pt x="5212" y="3335"/>
                    </a:lnTo>
                    <a:cubicBezTo>
                      <a:pt x="5227" y="3350"/>
                      <a:pt x="5227" y="3366"/>
                      <a:pt x="5227" y="3381"/>
                    </a:cubicBezTo>
                    <a:lnTo>
                      <a:pt x="5212" y="3412"/>
                    </a:lnTo>
                    <a:cubicBezTo>
                      <a:pt x="5212" y="3443"/>
                      <a:pt x="5243" y="3474"/>
                      <a:pt x="5243" y="3505"/>
                    </a:cubicBezTo>
                    <a:lnTo>
                      <a:pt x="5258" y="3443"/>
                    </a:lnTo>
                    <a:cubicBezTo>
                      <a:pt x="5289" y="3521"/>
                      <a:pt x="5305" y="3614"/>
                      <a:pt x="5336" y="3614"/>
                    </a:cubicBezTo>
                    <a:cubicBezTo>
                      <a:pt x="5320" y="3583"/>
                      <a:pt x="5320" y="3521"/>
                      <a:pt x="5336" y="3474"/>
                    </a:cubicBezTo>
                    <a:cubicBezTo>
                      <a:pt x="5367" y="3490"/>
                      <a:pt x="5398" y="3521"/>
                      <a:pt x="5429" y="3536"/>
                    </a:cubicBezTo>
                    <a:cubicBezTo>
                      <a:pt x="5367" y="3692"/>
                      <a:pt x="5227" y="3707"/>
                      <a:pt x="5150" y="3738"/>
                    </a:cubicBezTo>
                    <a:cubicBezTo>
                      <a:pt x="5134" y="3692"/>
                      <a:pt x="5119" y="3661"/>
                      <a:pt x="5150" y="3645"/>
                    </a:cubicBezTo>
                    <a:cubicBezTo>
                      <a:pt x="5165" y="3645"/>
                      <a:pt x="5181" y="3661"/>
                      <a:pt x="5181" y="3661"/>
                    </a:cubicBezTo>
                    <a:cubicBezTo>
                      <a:pt x="5165" y="3583"/>
                      <a:pt x="5041" y="3490"/>
                      <a:pt x="5026" y="3412"/>
                    </a:cubicBezTo>
                    <a:cubicBezTo>
                      <a:pt x="5026" y="3397"/>
                      <a:pt x="5041" y="3397"/>
                      <a:pt x="5057" y="3381"/>
                    </a:cubicBezTo>
                    <a:lnTo>
                      <a:pt x="5088" y="3412"/>
                    </a:lnTo>
                    <a:cubicBezTo>
                      <a:pt x="5041" y="3319"/>
                      <a:pt x="5119" y="3335"/>
                      <a:pt x="5103" y="3273"/>
                    </a:cubicBezTo>
                    <a:cubicBezTo>
                      <a:pt x="5103" y="3257"/>
                      <a:pt x="5088" y="3257"/>
                      <a:pt x="5088" y="3242"/>
                    </a:cubicBezTo>
                    <a:lnTo>
                      <a:pt x="5088" y="3242"/>
                    </a:lnTo>
                    <a:cubicBezTo>
                      <a:pt x="5093" y="3247"/>
                      <a:pt x="5098" y="3249"/>
                      <a:pt x="5103" y="3249"/>
                    </a:cubicBezTo>
                    <a:cubicBezTo>
                      <a:pt x="5113" y="3249"/>
                      <a:pt x="5124" y="3242"/>
                      <a:pt x="5134" y="3242"/>
                    </a:cubicBezTo>
                    <a:cubicBezTo>
                      <a:pt x="5150" y="3164"/>
                      <a:pt x="5119" y="3164"/>
                      <a:pt x="5088" y="3164"/>
                    </a:cubicBezTo>
                    <a:cubicBezTo>
                      <a:pt x="5103" y="3133"/>
                      <a:pt x="5119" y="3087"/>
                      <a:pt x="5134" y="3056"/>
                    </a:cubicBezTo>
                    <a:cubicBezTo>
                      <a:pt x="5196" y="3071"/>
                      <a:pt x="5243" y="3102"/>
                      <a:pt x="5274" y="3102"/>
                    </a:cubicBezTo>
                    <a:cubicBezTo>
                      <a:pt x="5351" y="3366"/>
                      <a:pt x="5475" y="3164"/>
                      <a:pt x="5506" y="3443"/>
                    </a:cubicBezTo>
                    <a:cubicBezTo>
                      <a:pt x="5543" y="3458"/>
                      <a:pt x="5575" y="3465"/>
                      <a:pt x="5602" y="3465"/>
                    </a:cubicBezTo>
                    <a:cubicBezTo>
                      <a:pt x="5689" y="3465"/>
                      <a:pt x="5731" y="3395"/>
                      <a:pt x="5754" y="3288"/>
                    </a:cubicBezTo>
                    <a:lnTo>
                      <a:pt x="5754" y="3288"/>
                    </a:lnTo>
                    <a:cubicBezTo>
                      <a:pt x="5740" y="3297"/>
                      <a:pt x="5725" y="3300"/>
                      <a:pt x="5710" y="3300"/>
                    </a:cubicBezTo>
                    <a:cubicBezTo>
                      <a:pt x="5630" y="3300"/>
                      <a:pt x="5547" y="3199"/>
                      <a:pt x="5443" y="3199"/>
                    </a:cubicBezTo>
                    <a:cubicBezTo>
                      <a:pt x="5424" y="3199"/>
                      <a:pt x="5403" y="3202"/>
                      <a:pt x="5382" y="3211"/>
                    </a:cubicBezTo>
                    <a:cubicBezTo>
                      <a:pt x="5382" y="3056"/>
                      <a:pt x="5227" y="2978"/>
                      <a:pt x="5212" y="2885"/>
                    </a:cubicBezTo>
                    <a:lnTo>
                      <a:pt x="5212" y="2870"/>
                    </a:lnTo>
                    <a:cubicBezTo>
                      <a:pt x="5212" y="2854"/>
                      <a:pt x="5227" y="2823"/>
                      <a:pt x="5243" y="2807"/>
                    </a:cubicBezTo>
                    <a:lnTo>
                      <a:pt x="5553" y="2994"/>
                    </a:lnTo>
                    <a:cubicBezTo>
                      <a:pt x="5537" y="3040"/>
                      <a:pt x="5522" y="3102"/>
                      <a:pt x="5491" y="3133"/>
                    </a:cubicBezTo>
                    <a:cubicBezTo>
                      <a:pt x="5512" y="3148"/>
                      <a:pt x="5531" y="3154"/>
                      <a:pt x="5547" y="3154"/>
                    </a:cubicBezTo>
                    <a:cubicBezTo>
                      <a:pt x="5600" y="3154"/>
                      <a:pt x="5629" y="3088"/>
                      <a:pt x="5677" y="3040"/>
                    </a:cubicBezTo>
                    <a:lnTo>
                      <a:pt x="5243" y="2776"/>
                    </a:lnTo>
                    <a:cubicBezTo>
                      <a:pt x="5274" y="2714"/>
                      <a:pt x="5305" y="2637"/>
                      <a:pt x="5336" y="2559"/>
                    </a:cubicBezTo>
                    <a:lnTo>
                      <a:pt x="5103" y="2420"/>
                    </a:lnTo>
                    <a:lnTo>
                      <a:pt x="5026" y="2358"/>
                    </a:lnTo>
                    <a:lnTo>
                      <a:pt x="5088" y="2249"/>
                    </a:lnTo>
                    <a:cubicBezTo>
                      <a:pt x="4995" y="2234"/>
                      <a:pt x="4979" y="2249"/>
                      <a:pt x="4901" y="2187"/>
                    </a:cubicBezTo>
                    <a:cubicBezTo>
                      <a:pt x="4952" y="2131"/>
                      <a:pt x="4982" y="2116"/>
                      <a:pt x="5009" y="2116"/>
                    </a:cubicBezTo>
                    <a:cubicBezTo>
                      <a:pt x="5042" y="2116"/>
                      <a:pt x="5071" y="2141"/>
                      <a:pt x="5127" y="2141"/>
                    </a:cubicBezTo>
                    <a:cubicBezTo>
                      <a:pt x="5150" y="2141"/>
                      <a:pt x="5177" y="2136"/>
                      <a:pt x="5212" y="2125"/>
                    </a:cubicBezTo>
                    <a:lnTo>
                      <a:pt x="5320" y="1908"/>
                    </a:lnTo>
                    <a:lnTo>
                      <a:pt x="5336" y="1939"/>
                    </a:lnTo>
                    <a:cubicBezTo>
                      <a:pt x="5351" y="1923"/>
                      <a:pt x="5336" y="1908"/>
                      <a:pt x="5336" y="1892"/>
                    </a:cubicBezTo>
                    <a:lnTo>
                      <a:pt x="5382" y="1815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2775" y="15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33"/>
              <p:cNvSpPr/>
              <p:nvPr/>
            </p:nvSpPr>
            <p:spPr>
              <a:xfrm>
                <a:off x="3230125" y="1157050"/>
                <a:ext cx="9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0" y="1"/>
                    </a:moveTo>
                    <a:cubicBezTo>
                      <a:pt x="16" y="8"/>
                      <a:pt x="28" y="12"/>
                      <a:pt x="31" y="12"/>
                    </a:cubicBezTo>
                    <a:cubicBezTo>
                      <a:pt x="35" y="12"/>
                      <a:pt x="31" y="8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33"/>
              <p:cNvSpPr/>
              <p:nvPr/>
            </p:nvSpPr>
            <p:spPr>
              <a:xfrm>
                <a:off x="3214225" y="115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33"/>
              <p:cNvSpPr/>
              <p:nvPr/>
            </p:nvSpPr>
            <p:spPr>
              <a:xfrm>
                <a:off x="3196775" y="11512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32" y="31"/>
                    </a:cubicBezTo>
                    <a:cubicBezTo>
                      <a:pt x="32" y="31"/>
                      <a:pt x="32" y="31"/>
                      <a:pt x="32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33"/>
              <p:cNvSpPr/>
              <p:nvPr/>
            </p:nvSpPr>
            <p:spPr>
              <a:xfrm>
                <a:off x="3213450" y="1154725"/>
                <a:ext cx="12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1" extrusionOk="0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32" y="1"/>
                    </a:ln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16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33"/>
              <p:cNvSpPr/>
              <p:nvPr/>
            </p:nvSpPr>
            <p:spPr>
              <a:xfrm>
                <a:off x="3196400" y="1148925"/>
                <a:ext cx="15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31"/>
                      <a:pt x="47" y="62"/>
                      <a:pt x="47" y="109"/>
                    </a:cubicBezTo>
                    <a:lnTo>
                      <a:pt x="62" y="124"/>
                    </a:lnTo>
                    <a:cubicBezTo>
                      <a:pt x="62" y="124"/>
                      <a:pt x="62" y="62"/>
                      <a:pt x="62" y="16"/>
                    </a:cubicBezTo>
                    <a:cubicBezTo>
                      <a:pt x="47" y="16"/>
                      <a:pt x="31" y="16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33"/>
              <p:cNvSpPr/>
              <p:nvPr/>
            </p:nvSpPr>
            <p:spPr>
              <a:xfrm>
                <a:off x="3194850" y="11516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62" y="1"/>
                    </a:moveTo>
                    <a:cubicBezTo>
                      <a:pt x="16" y="1"/>
                      <a:pt x="16" y="16"/>
                      <a:pt x="0" y="47"/>
                    </a:cubicBezTo>
                    <a:cubicBezTo>
                      <a:pt x="47" y="63"/>
                      <a:pt x="62" y="78"/>
                      <a:pt x="62" y="94"/>
                    </a:cubicBezTo>
                    <a:cubicBezTo>
                      <a:pt x="78" y="78"/>
                      <a:pt x="78" y="78"/>
                      <a:pt x="155" y="78"/>
                    </a:cubicBezTo>
                    <a:cubicBezTo>
                      <a:pt x="155" y="78"/>
                      <a:pt x="124" y="47"/>
                      <a:pt x="109" y="16"/>
                    </a:cubicBezTo>
                    <a:cubicBezTo>
                      <a:pt x="93" y="32"/>
                      <a:pt x="93" y="47"/>
                      <a:pt x="93" y="6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33"/>
              <p:cNvSpPr/>
              <p:nvPr/>
            </p:nvSpPr>
            <p:spPr>
              <a:xfrm>
                <a:off x="3218500" y="11551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0" y="0"/>
                    </a:moveTo>
                    <a:cubicBezTo>
                      <a:pt x="0" y="0"/>
                      <a:pt x="16" y="0"/>
                      <a:pt x="16" y="0"/>
                    </a:cubicBezTo>
                    <a:lnTo>
                      <a:pt x="16" y="0"/>
                    </a:lnTo>
                    <a:cubicBezTo>
                      <a:pt x="16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33"/>
              <p:cNvSpPr/>
              <p:nvPr/>
            </p:nvSpPr>
            <p:spPr>
              <a:xfrm>
                <a:off x="3209450" y="1169475"/>
                <a:ext cx="53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0" extrusionOk="0">
                    <a:moveTo>
                      <a:pt x="98" y="0"/>
                    </a:moveTo>
                    <a:cubicBezTo>
                      <a:pt x="105" y="4"/>
                      <a:pt x="112" y="9"/>
                      <a:pt x="120" y="14"/>
                    </a:cubicBezTo>
                    <a:lnTo>
                      <a:pt x="120" y="14"/>
                    </a:lnTo>
                    <a:cubicBezTo>
                      <a:pt x="114" y="9"/>
                      <a:pt x="107" y="4"/>
                      <a:pt x="98" y="0"/>
                    </a:cubicBezTo>
                    <a:close/>
                    <a:moveTo>
                      <a:pt x="120" y="14"/>
                    </a:moveTo>
                    <a:lnTo>
                      <a:pt x="120" y="14"/>
                    </a:lnTo>
                    <a:cubicBezTo>
                      <a:pt x="191" y="73"/>
                      <a:pt x="1" y="140"/>
                      <a:pt x="145" y="140"/>
                    </a:cubicBezTo>
                    <a:cubicBezTo>
                      <a:pt x="211" y="73"/>
                      <a:pt x="164" y="41"/>
                      <a:pt x="120" y="1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33"/>
              <p:cNvSpPr/>
              <p:nvPr/>
            </p:nvSpPr>
            <p:spPr>
              <a:xfrm>
                <a:off x="3187075" y="1051600"/>
                <a:ext cx="19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63" extrusionOk="0">
                    <a:moveTo>
                      <a:pt x="1" y="0"/>
                    </a:moveTo>
                    <a:lnTo>
                      <a:pt x="32" y="62"/>
                    </a:lnTo>
                    <a:lnTo>
                      <a:pt x="78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33"/>
              <p:cNvSpPr/>
              <p:nvPr/>
            </p:nvSpPr>
            <p:spPr>
              <a:xfrm>
                <a:off x="3182825" y="1055075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62" y="1"/>
                    </a:moveTo>
                    <a:lnTo>
                      <a:pt x="0" y="32"/>
                    </a:lnTo>
                    <a:cubicBezTo>
                      <a:pt x="31" y="32"/>
                      <a:pt x="47" y="16"/>
                      <a:pt x="78" y="16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33"/>
              <p:cNvSpPr/>
              <p:nvPr/>
            </p:nvSpPr>
            <p:spPr>
              <a:xfrm>
                <a:off x="3181275" y="1051850"/>
                <a:ext cx="50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30" extrusionOk="0">
                    <a:moveTo>
                      <a:pt x="56" y="0"/>
                    </a:moveTo>
                    <a:cubicBezTo>
                      <a:pt x="35" y="0"/>
                      <a:pt x="16" y="11"/>
                      <a:pt x="0" y="37"/>
                    </a:cubicBezTo>
                    <a:lnTo>
                      <a:pt x="124" y="130"/>
                    </a:lnTo>
                    <a:lnTo>
                      <a:pt x="202" y="83"/>
                    </a:lnTo>
                    <a:cubicBezTo>
                      <a:pt x="150" y="42"/>
                      <a:pt x="98" y="0"/>
                      <a:pt x="5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33"/>
              <p:cNvSpPr/>
              <p:nvPr/>
            </p:nvSpPr>
            <p:spPr>
              <a:xfrm>
                <a:off x="3168075" y="1060125"/>
                <a:ext cx="14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91" extrusionOk="0">
                    <a:moveTo>
                      <a:pt x="47" y="0"/>
                    </a:moveTo>
                    <a:cubicBezTo>
                      <a:pt x="1" y="31"/>
                      <a:pt x="1" y="47"/>
                      <a:pt x="1" y="78"/>
                    </a:cubicBezTo>
                    <a:cubicBezTo>
                      <a:pt x="16" y="87"/>
                      <a:pt x="26" y="91"/>
                      <a:pt x="32" y="91"/>
                    </a:cubicBezTo>
                    <a:cubicBezTo>
                      <a:pt x="58" y="91"/>
                      <a:pt x="22" y="25"/>
                      <a:pt x="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33"/>
              <p:cNvSpPr/>
              <p:nvPr/>
            </p:nvSpPr>
            <p:spPr>
              <a:xfrm>
                <a:off x="3142100" y="1097725"/>
                <a:ext cx="15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" extrusionOk="0">
                    <a:moveTo>
                      <a:pt x="1" y="1"/>
                    </a:moveTo>
                    <a:cubicBezTo>
                      <a:pt x="16" y="9"/>
                      <a:pt x="28" y="12"/>
                      <a:pt x="38" y="12"/>
                    </a:cubicBezTo>
                    <a:cubicBezTo>
                      <a:pt x="47" y="12"/>
                      <a:pt x="55" y="9"/>
                      <a:pt x="6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33"/>
              <p:cNvSpPr/>
              <p:nvPr/>
            </p:nvSpPr>
            <p:spPr>
              <a:xfrm>
                <a:off x="3660125" y="744900"/>
                <a:ext cx="132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60" extrusionOk="0">
                    <a:moveTo>
                      <a:pt x="202" y="16"/>
                    </a:moveTo>
                    <a:lnTo>
                      <a:pt x="202" y="16"/>
                    </a:lnTo>
                    <a:cubicBezTo>
                      <a:pt x="205" y="27"/>
                      <a:pt x="209" y="37"/>
                      <a:pt x="213" y="46"/>
                    </a:cubicBezTo>
                    <a:lnTo>
                      <a:pt x="213" y="46"/>
                    </a:lnTo>
                    <a:cubicBezTo>
                      <a:pt x="215" y="34"/>
                      <a:pt x="211" y="25"/>
                      <a:pt x="202" y="16"/>
                    </a:cubicBezTo>
                    <a:close/>
                    <a:moveTo>
                      <a:pt x="94" y="0"/>
                    </a:moveTo>
                    <a:cubicBezTo>
                      <a:pt x="109" y="31"/>
                      <a:pt x="94" y="140"/>
                      <a:pt x="32" y="140"/>
                    </a:cubicBezTo>
                    <a:lnTo>
                      <a:pt x="1" y="62"/>
                    </a:lnTo>
                    <a:lnTo>
                      <a:pt x="16" y="295"/>
                    </a:lnTo>
                    <a:lnTo>
                      <a:pt x="109" y="171"/>
                    </a:lnTo>
                    <a:cubicBezTo>
                      <a:pt x="187" y="264"/>
                      <a:pt x="109" y="279"/>
                      <a:pt x="280" y="279"/>
                    </a:cubicBezTo>
                    <a:cubicBezTo>
                      <a:pt x="348" y="313"/>
                      <a:pt x="308" y="364"/>
                      <a:pt x="244" y="364"/>
                    </a:cubicBezTo>
                    <a:cubicBezTo>
                      <a:pt x="222" y="364"/>
                      <a:pt x="196" y="358"/>
                      <a:pt x="171" y="341"/>
                    </a:cubicBezTo>
                    <a:lnTo>
                      <a:pt x="171" y="341"/>
                    </a:lnTo>
                    <a:cubicBezTo>
                      <a:pt x="171" y="341"/>
                      <a:pt x="218" y="388"/>
                      <a:pt x="249" y="434"/>
                    </a:cubicBezTo>
                    <a:cubicBezTo>
                      <a:pt x="280" y="481"/>
                      <a:pt x="311" y="512"/>
                      <a:pt x="311" y="512"/>
                    </a:cubicBezTo>
                    <a:cubicBezTo>
                      <a:pt x="311" y="512"/>
                      <a:pt x="311" y="481"/>
                      <a:pt x="311" y="450"/>
                    </a:cubicBezTo>
                    <a:cubicBezTo>
                      <a:pt x="311" y="434"/>
                      <a:pt x="326" y="403"/>
                      <a:pt x="326" y="403"/>
                    </a:cubicBezTo>
                    <a:lnTo>
                      <a:pt x="326" y="403"/>
                    </a:lnTo>
                    <a:cubicBezTo>
                      <a:pt x="459" y="418"/>
                      <a:pt x="325" y="559"/>
                      <a:pt x="459" y="559"/>
                    </a:cubicBezTo>
                    <a:cubicBezTo>
                      <a:pt x="466" y="559"/>
                      <a:pt x="473" y="559"/>
                      <a:pt x="481" y="558"/>
                    </a:cubicBezTo>
                    <a:cubicBezTo>
                      <a:pt x="481" y="558"/>
                      <a:pt x="435" y="403"/>
                      <a:pt x="435" y="403"/>
                    </a:cubicBezTo>
                    <a:lnTo>
                      <a:pt x="481" y="403"/>
                    </a:lnTo>
                    <a:cubicBezTo>
                      <a:pt x="419" y="372"/>
                      <a:pt x="435" y="279"/>
                      <a:pt x="450" y="248"/>
                    </a:cubicBezTo>
                    <a:cubicBezTo>
                      <a:pt x="481" y="248"/>
                      <a:pt x="512" y="248"/>
                      <a:pt x="528" y="279"/>
                    </a:cubicBezTo>
                    <a:cubicBezTo>
                      <a:pt x="528" y="59"/>
                      <a:pt x="291" y="214"/>
                      <a:pt x="213" y="46"/>
                    </a:cubicBezTo>
                    <a:lnTo>
                      <a:pt x="213" y="46"/>
                    </a:lnTo>
                    <a:cubicBezTo>
                      <a:pt x="212" y="55"/>
                      <a:pt x="209" y="65"/>
                      <a:pt x="202" y="78"/>
                    </a:cubicBezTo>
                    <a:cubicBezTo>
                      <a:pt x="202" y="124"/>
                      <a:pt x="156" y="155"/>
                      <a:pt x="125" y="155"/>
                    </a:cubicBezTo>
                    <a:lnTo>
                      <a:pt x="171" y="93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33"/>
              <p:cNvSpPr/>
              <p:nvPr/>
            </p:nvSpPr>
            <p:spPr>
              <a:xfrm>
                <a:off x="3662075" y="718525"/>
                <a:ext cx="1980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102" extrusionOk="0">
                    <a:moveTo>
                      <a:pt x="558" y="497"/>
                    </a:moveTo>
                    <a:lnTo>
                      <a:pt x="527" y="528"/>
                    </a:lnTo>
                    <a:cubicBezTo>
                      <a:pt x="543" y="528"/>
                      <a:pt x="543" y="512"/>
                      <a:pt x="558" y="497"/>
                    </a:cubicBezTo>
                    <a:close/>
                    <a:moveTo>
                      <a:pt x="186" y="1040"/>
                    </a:moveTo>
                    <a:lnTo>
                      <a:pt x="186" y="1040"/>
                    </a:lnTo>
                    <a:cubicBezTo>
                      <a:pt x="171" y="1055"/>
                      <a:pt x="155" y="1071"/>
                      <a:pt x="155" y="1086"/>
                    </a:cubicBezTo>
                    <a:lnTo>
                      <a:pt x="186" y="1040"/>
                    </a:lnTo>
                    <a:close/>
                    <a:moveTo>
                      <a:pt x="496" y="0"/>
                    </a:moveTo>
                    <a:lnTo>
                      <a:pt x="496" y="0"/>
                    </a:lnTo>
                    <a:cubicBezTo>
                      <a:pt x="527" y="155"/>
                      <a:pt x="574" y="311"/>
                      <a:pt x="496" y="419"/>
                    </a:cubicBezTo>
                    <a:lnTo>
                      <a:pt x="372" y="373"/>
                    </a:lnTo>
                    <a:cubicBezTo>
                      <a:pt x="496" y="249"/>
                      <a:pt x="419" y="155"/>
                      <a:pt x="434" y="16"/>
                    </a:cubicBezTo>
                    <a:lnTo>
                      <a:pt x="434" y="16"/>
                    </a:lnTo>
                    <a:lnTo>
                      <a:pt x="341" y="311"/>
                    </a:lnTo>
                    <a:cubicBezTo>
                      <a:pt x="304" y="353"/>
                      <a:pt x="277" y="370"/>
                      <a:pt x="255" y="370"/>
                    </a:cubicBezTo>
                    <a:cubicBezTo>
                      <a:pt x="213" y="370"/>
                      <a:pt x="196" y="305"/>
                      <a:pt x="186" y="233"/>
                    </a:cubicBezTo>
                    <a:cubicBezTo>
                      <a:pt x="186" y="264"/>
                      <a:pt x="171" y="295"/>
                      <a:pt x="155" y="295"/>
                    </a:cubicBezTo>
                    <a:cubicBezTo>
                      <a:pt x="189" y="306"/>
                      <a:pt x="246" y="468"/>
                      <a:pt x="287" y="468"/>
                    </a:cubicBezTo>
                    <a:cubicBezTo>
                      <a:pt x="303" y="468"/>
                      <a:pt x="317" y="443"/>
                      <a:pt x="326" y="373"/>
                    </a:cubicBezTo>
                    <a:cubicBezTo>
                      <a:pt x="481" y="388"/>
                      <a:pt x="388" y="543"/>
                      <a:pt x="419" y="605"/>
                    </a:cubicBezTo>
                    <a:cubicBezTo>
                      <a:pt x="434" y="590"/>
                      <a:pt x="465" y="590"/>
                      <a:pt x="481" y="590"/>
                    </a:cubicBezTo>
                    <a:cubicBezTo>
                      <a:pt x="434" y="667"/>
                      <a:pt x="388" y="729"/>
                      <a:pt x="326" y="807"/>
                    </a:cubicBezTo>
                    <a:lnTo>
                      <a:pt x="295" y="791"/>
                    </a:lnTo>
                    <a:lnTo>
                      <a:pt x="357" y="621"/>
                    </a:lnTo>
                    <a:cubicBezTo>
                      <a:pt x="310" y="621"/>
                      <a:pt x="271" y="549"/>
                      <a:pt x="228" y="549"/>
                    </a:cubicBezTo>
                    <a:cubicBezTo>
                      <a:pt x="215" y="549"/>
                      <a:pt x="201" y="556"/>
                      <a:pt x="186" y="574"/>
                    </a:cubicBezTo>
                    <a:cubicBezTo>
                      <a:pt x="186" y="590"/>
                      <a:pt x="217" y="621"/>
                      <a:pt x="202" y="652"/>
                    </a:cubicBezTo>
                    <a:cubicBezTo>
                      <a:pt x="76" y="624"/>
                      <a:pt x="139" y="459"/>
                      <a:pt x="41" y="459"/>
                    </a:cubicBezTo>
                    <a:cubicBezTo>
                      <a:pt x="29" y="459"/>
                      <a:pt x="16" y="461"/>
                      <a:pt x="0" y="466"/>
                    </a:cubicBezTo>
                    <a:cubicBezTo>
                      <a:pt x="31" y="605"/>
                      <a:pt x="0" y="621"/>
                      <a:pt x="109" y="714"/>
                    </a:cubicBezTo>
                    <a:cubicBezTo>
                      <a:pt x="93" y="838"/>
                      <a:pt x="62" y="931"/>
                      <a:pt x="16" y="977"/>
                    </a:cubicBezTo>
                    <a:cubicBezTo>
                      <a:pt x="31" y="1008"/>
                      <a:pt x="109" y="1024"/>
                      <a:pt x="124" y="1071"/>
                    </a:cubicBezTo>
                    <a:cubicBezTo>
                      <a:pt x="124" y="1055"/>
                      <a:pt x="124" y="1040"/>
                      <a:pt x="124" y="1040"/>
                    </a:cubicBezTo>
                    <a:lnTo>
                      <a:pt x="186" y="1040"/>
                    </a:lnTo>
                    <a:lnTo>
                      <a:pt x="326" y="1024"/>
                    </a:lnTo>
                    <a:cubicBezTo>
                      <a:pt x="295" y="993"/>
                      <a:pt x="310" y="962"/>
                      <a:pt x="310" y="915"/>
                    </a:cubicBezTo>
                    <a:lnTo>
                      <a:pt x="310" y="915"/>
                    </a:lnTo>
                    <a:cubicBezTo>
                      <a:pt x="310" y="915"/>
                      <a:pt x="357" y="962"/>
                      <a:pt x="419" y="1008"/>
                    </a:cubicBezTo>
                    <a:cubicBezTo>
                      <a:pt x="481" y="1055"/>
                      <a:pt x="543" y="1102"/>
                      <a:pt x="543" y="1102"/>
                    </a:cubicBezTo>
                    <a:cubicBezTo>
                      <a:pt x="745" y="1040"/>
                      <a:pt x="620" y="869"/>
                      <a:pt x="714" y="791"/>
                    </a:cubicBezTo>
                    <a:lnTo>
                      <a:pt x="714" y="791"/>
                    </a:lnTo>
                    <a:cubicBezTo>
                      <a:pt x="667" y="815"/>
                      <a:pt x="638" y="821"/>
                      <a:pt x="618" y="821"/>
                    </a:cubicBezTo>
                    <a:cubicBezTo>
                      <a:pt x="591" y="821"/>
                      <a:pt x="582" y="808"/>
                      <a:pt x="569" y="808"/>
                    </a:cubicBezTo>
                    <a:cubicBezTo>
                      <a:pt x="555" y="808"/>
                      <a:pt x="537" y="825"/>
                      <a:pt x="481" y="900"/>
                    </a:cubicBezTo>
                    <a:lnTo>
                      <a:pt x="341" y="807"/>
                    </a:lnTo>
                    <a:lnTo>
                      <a:pt x="481" y="605"/>
                    </a:lnTo>
                    <a:cubicBezTo>
                      <a:pt x="512" y="605"/>
                      <a:pt x="543" y="621"/>
                      <a:pt x="574" y="621"/>
                    </a:cubicBezTo>
                    <a:cubicBezTo>
                      <a:pt x="558" y="590"/>
                      <a:pt x="543" y="574"/>
                      <a:pt x="527" y="528"/>
                    </a:cubicBezTo>
                    <a:cubicBezTo>
                      <a:pt x="527" y="512"/>
                      <a:pt x="527" y="512"/>
                      <a:pt x="527" y="497"/>
                    </a:cubicBezTo>
                    <a:lnTo>
                      <a:pt x="558" y="497"/>
                    </a:lnTo>
                    <a:cubicBezTo>
                      <a:pt x="605" y="497"/>
                      <a:pt x="636" y="559"/>
                      <a:pt x="620" y="621"/>
                    </a:cubicBezTo>
                    <a:cubicBezTo>
                      <a:pt x="635" y="607"/>
                      <a:pt x="647" y="601"/>
                      <a:pt x="659" y="601"/>
                    </a:cubicBezTo>
                    <a:cubicBezTo>
                      <a:pt x="695" y="601"/>
                      <a:pt x="721" y="656"/>
                      <a:pt x="751" y="656"/>
                    </a:cubicBezTo>
                    <a:cubicBezTo>
                      <a:pt x="763" y="656"/>
                      <a:pt x="776" y="647"/>
                      <a:pt x="791" y="621"/>
                    </a:cubicBezTo>
                    <a:cubicBezTo>
                      <a:pt x="760" y="388"/>
                      <a:pt x="714" y="186"/>
                      <a:pt x="49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33"/>
              <p:cNvSpPr/>
              <p:nvPr/>
            </p:nvSpPr>
            <p:spPr>
              <a:xfrm>
                <a:off x="3575600" y="732075"/>
                <a:ext cx="157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12" extrusionOk="0">
                    <a:moveTo>
                      <a:pt x="62" y="0"/>
                    </a:moveTo>
                    <a:cubicBezTo>
                      <a:pt x="58" y="0"/>
                      <a:pt x="0" y="203"/>
                      <a:pt x="0" y="203"/>
                    </a:cubicBezTo>
                    <a:lnTo>
                      <a:pt x="63" y="311"/>
                    </a:lnTo>
                    <a:cubicBezTo>
                      <a:pt x="63" y="218"/>
                      <a:pt x="63" y="110"/>
                      <a:pt x="63" y="1"/>
                    </a:cubicBezTo>
                    <a:cubicBezTo>
                      <a:pt x="63" y="1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33"/>
              <p:cNvSpPr/>
              <p:nvPr/>
            </p:nvSpPr>
            <p:spPr>
              <a:xfrm>
                <a:off x="3572500" y="667725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0" y="1"/>
                    </a:move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33"/>
              <p:cNvSpPr/>
              <p:nvPr/>
            </p:nvSpPr>
            <p:spPr>
              <a:xfrm>
                <a:off x="3599250" y="6402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6" y="16"/>
                      <a:pt x="32" y="16"/>
                      <a:pt x="32" y="31"/>
                    </a:cubicBezTo>
                    <a:lnTo>
                      <a:pt x="32" y="16"/>
                    </a:lnTo>
                    <a:cubicBezTo>
                      <a:pt x="16" y="16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33"/>
              <p:cNvSpPr/>
              <p:nvPr/>
            </p:nvSpPr>
            <p:spPr>
              <a:xfrm>
                <a:off x="3542250" y="624700"/>
                <a:ext cx="157075" cy="157425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6297" extrusionOk="0">
                    <a:moveTo>
                      <a:pt x="2094" y="132"/>
                    </a:moveTo>
                    <a:lnTo>
                      <a:pt x="2529" y="295"/>
                    </a:lnTo>
                    <a:lnTo>
                      <a:pt x="2513" y="295"/>
                    </a:lnTo>
                    <a:lnTo>
                      <a:pt x="2094" y="132"/>
                    </a:lnTo>
                    <a:close/>
                    <a:moveTo>
                      <a:pt x="2978" y="496"/>
                    </a:moveTo>
                    <a:lnTo>
                      <a:pt x="3258" y="605"/>
                    </a:lnTo>
                    <a:lnTo>
                      <a:pt x="3242" y="605"/>
                    </a:lnTo>
                    <a:lnTo>
                      <a:pt x="2978" y="496"/>
                    </a:lnTo>
                    <a:close/>
                    <a:moveTo>
                      <a:pt x="2978" y="481"/>
                    </a:moveTo>
                    <a:lnTo>
                      <a:pt x="3258" y="589"/>
                    </a:lnTo>
                    <a:cubicBezTo>
                      <a:pt x="3258" y="589"/>
                      <a:pt x="3258" y="589"/>
                      <a:pt x="3258" y="605"/>
                    </a:cubicBezTo>
                    <a:lnTo>
                      <a:pt x="2978" y="481"/>
                    </a:lnTo>
                    <a:close/>
                    <a:moveTo>
                      <a:pt x="2963" y="512"/>
                    </a:moveTo>
                    <a:lnTo>
                      <a:pt x="3227" y="620"/>
                    </a:lnTo>
                    <a:cubicBezTo>
                      <a:pt x="3211" y="636"/>
                      <a:pt x="3211" y="651"/>
                      <a:pt x="3196" y="667"/>
                    </a:cubicBezTo>
                    <a:lnTo>
                      <a:pt x="2901" y="543"/>
                    </a:lnTo>
                    <a:cubicBezTo>
                      <a:pt x="2932" y="527"/>
                      <a:pt x="2947" y="527"/>
                      <a:pt x="2963" y="512"/>
                    </a:cubicBezTo>
                    <a:close/>
                    <a:moveTo>
                      <a:pt x="2513" y="713"/>
                    </a:moveTo>
                    <a:cubicBezTo>
                      <a:pt x="2513" y="713"/>
                      <a:pt x="2513" y="729"/>
                      <a:pt x="2513" y="729"/>
                    </a:cubicBezTo>
                    <a:cubicBezTo>
                      <a:pt x="2513" y="729"/>
                      <a:pt x="2498" y="713"/>
                      <a:pt x="2498" y="713"/>
                    </a:cubicBezTo>
                    <a:close/>
                    <a:moveTo>
                      <a:pt x="2120" y="776"/>
                    </a:moveTo>
                    <a:cubicBezTo>
                      <a:pt x="2117" y="781"/>
                      <a:pt x="2113" y="786"/>
                      <a:pt x="2110" y="791"/>
                    </a:cubicBezTo>
                    <a:lnTo>
                      <a:pt x="2094" y="791"/>
                    </a:lnTo>
                    <a:cubicBezTo>
                      <a:pt x="2108" y="777"/>
                      <a:pt x="2110" y="776"/>
                      <a:pt x="2120" y="776"/>
                    </a:cubicBezTo>
                    <a:close/>
                    <a:moveTo>
                      <a:pt x="2234" y="682"/>
                    </a:moveTo>
                    <a:cubicBezTo>
                      <a:pt x="2219" y="713"/>
                      <a:pt x="2219" y="745"/>
                      <a:pt x="2219" y="776"/>
                    </a:cubicBezTo>
                    <a:cubicBezTo>
                      <a:pt x="2208" y="787"/>
                      <a:pt x="2189" y="797"/>
                      <a:pt x="2179" y="797"/>
                    </a:cubicBezTo>
                    <a:cubicBezTo>
                      <a:pt x="2175" y="797"/>
                      <a:pt x="2172" y="796"/>
                      <a:pt x="2172" y="791"/>
                    </a:cubicBezTo>
                    <a:lnTo>
                      <a:pt x="2234" y="682"/>
                    </a:lnTo>
                    <a:close/>
                    <a:moveTo>
                      <a:pt x="3015" y="832"/>
                    </a:moveTo>
                    <a:cubicBezTo>
                      <a:pt x="3013" y="832"/>
                      <a:pt x="3011" y="832"/>
                      <a:pt x="3009" y="832"/>
                    </a:cubicBezTo>
                    <a:lnTo>
                      <a:pt x="3009" y="832"/>
                    </a:lnTo>
                    <a:cubicBezTo>
                      <a:pt x="3019" y="836"/>
                      <a:pt x="3030" y="838"/>
                      <a:pt x="3041" y="838"/>
                    </a:cubicBezTo>
                    <a:cubicBezTo>
                      <a:pt x="3033" y="834"/>
                      <a:pt x="3024" y="832"/>
                      <a:pt x="3015" y="832"/>
                    </a:cubicBezTo>
                    <a:close/>
                    <a:moveTo>
                      <a:pt x="3800" y="698"/>
                    </a:moveTo>
                    <a:lnTo>
                      <a:pt x="4033" y="884"/>
                    </a:lnTo>
                    <a:lnTo>
                      <a:pt x="3645" y="729"/>
                    </a:lnTo>
                    <a:cubicBezTo>
                      <a:pt x="3707" y="729"/>
                      <a:pt x="3754" y="713"/>
                      <a:pt x="3800" y="698"/>
                    </a:cubicBezTo>
                    <a:close/>
                    <a:moveTo>
                      <a:pt x="3227" y="869"/>
                    </a:moveTo>
                    <a:lnTo>
                      <a:pt x="3227" y="869"/>
                    </a:lnTo>
                    <a:cubicBezTo>
                      <a:pt x="3250" y="876"/>
                      <a:pt x="3269" y="884"/>
                      <a:pt x="3289" y="892"/>
                    </a:cubicBezTo>
                    <a:lnTo>
                      <a:pt x="3289" y="892"/>
                    </a:lnTo>
                    <a:lnTo>
                      <a:pt x="3227" y="869"/>
                    </a:lnTo>
                    <a:close/>
                    <a:moveTo>
                      <a:pt x="1908" y="62"/>
                    </a:moveTo>
                    <a:lnTo>
                      <a:pt x="1955" y="80"/>
                    </a:lnTo>
                    <a:lnTo>
                      <a:pt x="1955" y="80"/>
                    </a:lnTo>
                    <a:cubicBezTo>
                      <a:pt x="1955" y="90"/>
                      <a:pt x="1955" y="100"/>
                      <a:pt x="1960" y="100"/>
                    </a:cubicBezTo>
                    <a:cubicBezTo>
                      <a:pt x="1963" y="100"/>
                      <a:pt x="1966" y="98"/>
                      <a:pt x="1970" y="93"/>
                    </a:cubicBezTo>
                    <a:lnTo>
                      <a:pt x="1985" y="99"/>
                    </a:lnTo>
                    <a:lnTo>
                      <a:pt x="1985" y="99"/>
                    </a:lnTo>
                    <a:cubicBezTo>
                      <a:pt x="1974" y="193"/>
                      <a:pt x="2049" y="343"/>
                      <a:pt x="2110" y="419"/>
                    </a:cubicBezTo>
                    <a:cubicBezTo>
                      <a:pt x="2219" y="295"/>
                      <a:pt x="2156" y="248"/>
                      <a:pt x="2110" y="171"/>
                    </a:cubicBezTo>
                    <a:lnTo>
                      <a:pt x="2110" y="171"/>
                    </a:lnTo>
                    <a:lnTo>
                      <a:pt x="2560" y="341"/>
                    </a:lnTo>
                    <a:lnTo>
                      <a:pt x="2482" y="388"/>
                    </a:lnTo>
                    <a:lnTo>
                      <a:pt x="2467" y="372"/>
                    </a:lnTo>
                    <a:lnTo>
                      <a:pt x="2467" y="388"/>
                    </a:lnTo>
                    <a:lnTo>
                      <a:pt x="2358" y="434"/>
                    </a:lnTo>
                    <a:cubicBezTo>
                      <a:pt x="2389" y="434"/>
                      <a:pt x="2406" y="427"/>
                      <a:pt x="2419" y="427"/>
                    </a:cubicBezTo>
                    <a:cubicBezTo>
                      <a:pt x="2425" y="427"/>
                      <a:pt x="2430" y="429"/>
                      <a:pt x="2436" y="434"/>
                    </a:cubicBezTo>
                    <a:lnTo>
                      <a:pt x="2389" y="496"/>
                    </a:lnTo>
                    <a:lnTo>
                      <a:pt x="2358" y="434"/>
                    </a:lnTo>
                    <a:lnTo>
                      <a:pt x="2358" y="636"/>
                    </a:lnTo>
                    <a:cubicBezTo>
                      <a:pt x="2358" y="558"/>
                      <a:pt x="2420" y="481"/>
                      <a:pt x="2482" y="481"/>
                    </a:cubicBezTo>
                    <a:cubicBezTo>
                      <a:pt x="2467" y="527"/>
                      <a:pt x="2420" y="605"/>
                      <a:pt x="2374" y="651"/>
                    </a:cubicBezTo>
                    <a:cubicBezTo>
                      <a:pt x="2358" y="651"/>
                      <a:pt x="2327" y="636"/>
                      <a:pt x="2312" y="636"/>
                    </a:cubicBezTo>
                    <a:lnTo>
                      <a:pt x="2312" y="636"/>
                    </a:lnTo>
                    <a:cubicBezTo>
                      <a:pt x="2327" y="651"/>
                      <a:pt x="2343" y="651"/>
                      <a:pt x="2374" y="667"/>
                    </a:cubicBezTo>
                    <a:lnTo>
                      <a:pt x="2358" y="667"/>
                    </a:lnTo>
                    <a:cubicBezTo>
                      <a:pt x="2343" y="651"/>
                      <a:pt x="2327" y="651"/>
                      <a:pt x="2312" y="651"/>
                    </a:cubicBezTo>
                    <a:cubicBezTo>
                      <a:pt x="2312" y="651"/>
                      <a:pt x="2312" y="667"/>
                      <a:pt x="2312" y="682"/>
                    </a:cubicBezTo>
                    <a:lnTo>
                      <a:pt x="2281" y="636"/>
                    </a:lnTo>
                    <a:cubicBezTo>
                      <a:pt x="2281" y="636"/>
                      <a:pt x="2265" y="620"/>
                      <a:pt x="2250" y="620"/>
                    </a:cubicBezTo>
                    <a:cubicBezTo>
                      <a:pt x="2234" y="636"/>
                      <a:pt x="2234" y="667"/>
                      <a:pt x="2234" y="682"/>
                    </a:cubicBezTo>
                    <a:lnTo>
                      <a:pt x="2234" y="682"/>
                    </a:lnTo>
                    <a:lnTo>
                      <a:pt x="2234" y="682"/>
                    </a:lnTo>
                    <a:cubicBezTo>
                      <a:pt x="2180" y="696"/>
                      <a:pt x="2150" y="732"/>
                      <a:pt x="2123" y="772"/>
                    </a:cubicBezTo>
                    <a:lnTo>
                      <a:pt x="2123" y="772"/>
                    </a:lnTo>
                    <a:cubicBezTo>
                      <a:pt x="2031" y="663"/>
                      <a:pt x="1986" y="480"/>
                      <a:pt x="2001" y="372"/>
                    </a:cubicBezTo>
                    <a:lnTo>
                      <a:pt x="2001" y="372"/>
                    </a:lnTo>
                    <a:cubicBezTo>
                      <a:pt x="1769" y="667"/>
                      <a:pt x="1877" y="620"/>
                      <a:pt x="1676" y="900"/>
                    </a:cubicBezTo>
                    <a:cubicBezTo>
                      <a:pt x="1557" y="870"/>
                      <a:pt x="1679" y="587"/>
                      <a:pt x="1596" y="587"/>
                    </a:cubicBezTo>
                    <a:cubicBezTo>
                      <a:pt x="1592" y="587"/>
                      <a:pt x="1588" y="588"/>
                      <a:pt x="1583" y="589"/>
                    </a:cubicBezTo>
                    <a:lnTo>
                      <a:pt x="1784" y="341"/>
                    </a:lnTo>
                    <a:lnTo>
                      <a:pt x="1784" y="341"/>
                    </a:lnTo>
                    <a:cubicBezTo>
                      <a:pt x="1769" y="388"/>
                      <a:pt x="1784" y="403"/>
                      <a:pt x="1800" y="434"/>
                    </a:cubicBezTo>
                    <a:cubicBezTo>
                      <a:pt x="1815" y="233"/>
                      <a:pt x="1924" y="202"/>
                      <a:pt x="1908" y="62"/>
                    </a:cubicBezTo>
                    <a:close/>
                    <a:moveTo>
                      <a:pt x="2963" y="791"/>
                    </a:moveTo>
                    <a:lnTo>
                      <a:pt x="2963" y="791"/>
                    </a:lnTo>
                    <a:cubicBezTo>
                      <a:pt x="3009" y="807"/>
                      <a:pt x="3041" y="822"/>
                      <a:pt x="3087" y="838"/>
                    </a:cubicBezTo>
                    <a:cubicBezTo>
                      <a:pt x="3072" y="869"/>
                      <a:pt x="3056" y="900"/>
                      <a:pt x="3041" y="931"/>
                    </a:cubicBezTo>
                    <a:cubicBezTo>
                      <a:pt x="3009" y="915"/>
                      <a:pt x="2963" y="900"/>
                      <a:pt x="2916" y="884"/>
                    </a:cubicBezTo>
                    <a:lnTo>
                      <a:pt x="2932" y="884"/>
                    </a:lnTo>
                    <a:cubicBezTo>
                      <a:pt x="2954" y="852"/>
                      <a:pt x="2983" y="834"/>
                      <a:pt x="3009" y="832"/>
                    </a:cubicBezTo>
                    <a:lnTo>
                      <a:pt x="3009" y="832"/>
                    </a:lnTo>
                    <a:cubicBezTo>
                      <a:pt x="2990" y="825"/>
                      <a:pt x="2973" y="811"/>
                      <a:pt x="2963" y="791"/>
                    </a:cubicBezTo>
                    <a:close/>
                    <a:moveTo>
                      <a:pt x="3630" y="745"/>
                    </a:moveTo>
                    <a:lnTo>
                      <a:pt x="4080" y="915"/>
                    </a:lnTo>
                    <a:lnTo>
                      <a:pt x="4095" y="931"/>
                    </a:lnTo>
                    <a:lnTo>
                      <a:pt x="3614" y="745"/>
                    </a:lnTo>
                    <a:lnTo>
                      <a:pt x="3855" y="845"/>
                    </a:lnTo>
                    <a:lnTo>
                      <a:pt x="3599" y="745"/>
                    </a:lnTo>
                    <a:close/>
                    <a:moveTo>
                      <a:pt x="3103" y="931"/>
                    </a:moveTo>
                    <a:cubicBezTo>
                      <a:pt x="3103" y="931"/>
                      <a:pt x="3103" y="946"/>
                      <a:pt x="3103" y="946"/>
                    </a:cubicBezTo>
                    <a:lnTo>
                      <a:pt x="3087" y="946"/>
                    </a:lnTo>
                    <a:cubicBezTo>
                      <a:pt x="3087" y="946"/>
                      <a:pt x="3087" y="946"/>
                      <a:pt x="3103" y="962"/>
                    </a:cubicBezTo>
                    <a:cubicBezTo>
                      <a:pt x="3087" y="962"/>
                      <a:pt x="3087" y="946"/>
                      <a:pt x="3072" y="946"/>
                    </a:cubicBezTo>
                    <a:lnTo>
                      <a:pt x="3087" y="946"/>
                    </a:lnTo>
                    <a:cubicBezTo>
                      <a:pt x="3087" y="946"/>
                      <a:pt x="3103" y="931"/>
                      <a:pt x="3103" y="931"/>
                    </a:cubicBezTo>
                    <a:close/>
                    <a:moveTo>
                      <a:pt x="2451" y="931"/>
                    </a:moveTo>
                    <a:cubicBezTo>
                      <a:pt x="2451" y="946"/>
                      <a:pt x="2451" y="962"/>
                      <a:pt x="2451" y="977"/>
                    </a:cubicBezTo>
                    <a:cubicBezTo>
                      <a:pt x="2451" y="962"/>
                      <a:pt x="2436" y="962"/>
                      <a:pt x="2420" y="962"/>
                    </a:cubicBezTo>
                    <a:cubicBezTo>
                      <a:pt x="2436" y="946"/>
                      <a:pt x="2436" y="946"/>
                      <a:pt x="2451" y="931"/>
                    </a:cubicBezTo>
                    <a:close/>
                    <a:moveTo>
                      <a:pt x="3289" y="1024"/>
                    </a:moveTo>
                    <a:cubicBezTo>
                      <a:pt x="3289" y="1024"/>
                      <a:pt x="3289" y="1039"/>
                      <a:pt x="3304" y="1039"/>
                    </a:cubicBezTo>
                    <a:cubicBezTo>
                      <a:pt x="3304" y="1024"/>
                      <a:pt x="3289" y="1024"/>
                      <a:pt x="3289" y="1024"/>
                    </a:cubicBezTo>
                    <a:close/>
                    <a:moveTo>
                      <a:pt x="3366" y="884"/>
                    </a:moveTo>
                    <a:lnTo>
                      <a:pt x="3397" y="900"/>
                    </a:lnTo>
                    <a:cubicBezTo>
                      <a:pt x="3382" y="915"/>
                      <a:pt x="3382" y="915"/>
                      <a:pt x="3366" y="915"/>
                    </a:cubicBezTo>
                    <a:cubicBezTo>
                      <a:pt x="3405" y="934"/>
                      <a:pt x="3443" y="953"/>
                      <a:pt x="3481" y="969"/>
                    </a:cubicBezTo>
                    <a:lnTo>
                      <a:pt x="3481" y="969"/>
                    </a:lnTo>
                    <a:lnTo>
                      <a:pt x="3366" y="931"/>
                    </a:lnTo>
                    <a:cubicBezTo>
                      <a:pt x="3366" y="931"/>
                      <a:pt x="3351" y="946"/>
                      <a:pt x="3351" y="946"/>
                    </a:cubicBezTo>
                    <a:cubicBezTo>
                      <a:pt x="3366" y="962"/>
                      <a:pt x="3397" y="962"/>
                      <a:pt x="3413" y="977"/>
                    </a:cubicBezTo>
                    <a:cubicBezTo>
                      <a:pt x="3413" y="962"/>
                      <a:pt x="3428" y="962"/>
                      <a:pt x="3428" y="962"/>
                    </a:cubicBezTo>
                    <a:lnTo>
                      <a:pt x="3428" y="977"/>
                    </a:lnTo>
                    <a:cubicBezTo>
                      <a:pt x="3475" y="993"/>
                      <a:pt x="3506" y="1008"/>
                      <a:pt x="3537" y="1024"/>
                    </a:cubicBezTo>
                    <a:cubicBezTo>
                      <a:pt x="3534" y="1027"/>
                      <a:pt x="3530" y="1028"/>
                      <a:pt x="3525" y="1028"/>
                    </a:cubicBezTo>
                    <a:cubicBezTo>
                      <a:pt x="3504" y="1028"/>
                      <a:pt x="3469" y="1005"/>
                      <a:pt x="3444" y="993"/>
                    </a:cubicBezTo>
                    <a:lnTo>
                      <a:pt x="3444" y="993"/>
                    </a:lnTo>
                    <a:lnTo>
                      <a:pt x="3459" y="1101"/>
                    </a:lnTo>
                    <a:cubicBezTo>
                      <a:pt x="3428" y="1086"/>
                      <a:pt x="3397" y="1070"/>
                      <a:pt x="3366" y="1070"/>
                    </a:cubicBezTo>
                    <a:cubicBezTo>
                      <a:pt x="3366" y="1070"/>
                      <a:pt x="3366" y="1070"/>
                      <a:pt x="3366" y="1086"/>
                    </a:cubicBezTo>
                    <a:cubicBezTo>
                      <a:pt x="3320" y="1070"/>
                      <a:pt x="3289" y="1055"/>
                      <a:pt x="3289" y="1039"/>
                    </a:cubicBezTo>
                    <a:cubicBezTo>
                      <a:pt x="3289" y="1039"/>
                      <a:pt x="3289" y="1024"/>
                      <a:pt x="3289" y="1024"/>
                    </a:cubicBezTo>
                    <a:cubicBezTo>
                      <a:pt x="3289" y="1008"/>
                      <a:pt x="3289" y="977"/>
                      <a:pt x="3304" y="962"/>
                    </a:cubicBezTo>
                    <a:cubicBezTo>
                      <a:pt x="3273" y="931"/>
                      <a:pt x="3227" y="946"/>
                      <a:pt x="3196" y="931"/>
                    </a:cubicBezTo>
                    <a:lnTo>
                      <a:pt x="3196" y="931"/>
                    </a:lnTo>
                    <a:cubicBezTo>
                      <a:pt x="3196" y="962"/>
                      <a:pt x="3211" y="977"/>
                      <a:pt x="3227" y="993"/>
                    </a:cubicBezTo>
                    <a:cubicBezTo>
                      <a:pt x="3196" y="993"/>
                      <a:pt x="3180" y="977"/>
                      <a:pt x="3149" y="977"/>
                    </a:cubicBezTo>
                    <a:lnTo>
                      <a:pt x="3149" y="977"/>
                    </a:lnTo>
                    <a:cubicBezTo>
                      <a:pt x="3180" y="977"/>
                      <a:pt x="3196" y="993"/>
                      <a:pt x="3227" y="1008"/>
                    </a:cubicBezTo>
                    <a:cubicBezTo>
                      <a:pt x="3211" y="1008"/>
                      <a:pt x="3180" y="993"/>
                      <a:pt x="3149" y="977"/>
                    </a:cubicBezTo>
                    <a:cubicBezTo>
                      <a:pt x="3149" y="946"/>
                      <a:pt x="3149" y="931"/>
                      <a:pt x="3134" y="915"/>
                    </a:cubicBezTo>
                    <a:cubicBezTo>
                      <a:pt x="3149" y="915"/>
                      <a:pt x="3165" y="900"/>
                      <a:pt x="3196" y="884"/>
                    </a:cubicBezTo>
                    <a:cubicBezTo>
                      <a:pt x="3242" y="900"/>
                      <a:pt x="3273" y="915"/>
                      <a:pt x="3320" y="931"/>
                    </a:cubicBezTo>
                    <a:cubicBezTo>
                      <a:pt x="3335" y="931"/>
                      <a:pt x="3335" y="915"/>
                      <a:pt x="3351" y="915"/>
                    </a:cubicBezTo>
                    <a:cubicBezTo>
                      <a:pt x="3351" y="900"/>
                      <a:pt x="3366" y="900"/>
                      <a:pt x="3366" y="884"/>
                    </a:cubicBezTo>
                    <a:close/>
                    <a:moveTo>
                      <a:pt x="3568" y="1039"/>
                    </a:moveTo>
                    <a:cubicBezTo>
                      <a:pt x="3630" y="1055"/>
                      <a:pt x="3692" y="1086"/>
                      <a:pt x="3754" y="1101"/>
                    </a:cubicBezTo>
                    <a:cubicBezTo>
                      <a:pt x="3754" y="1117"/>
                      <a:pt x="3754" y="1117"/>
                      <a:pt x="3754" y="1117"/>
                    </a:cubicBezTo>
                    <a:lnTo>
                      <a:pt x="3552" y="1101"/>
                    </a:lnTo>
                    <a:cubicBezTo>
                      <a:pt x="3568" y="1086"/>
                      <a:pt x="3568" y="1055"/>
                      <a:pt x="3568" y="1039"/>
                    </a:cubicBezTo>
                    <a:close/>
                    <a:moveTo>
                      <a:pt x="3568" y="745"/>
                    </a:moveTo>
                    <a:lnTo>
                      <a:pt x="4157" y="993"/>
                    </a:lnTo>
                    <a:lnTo>
                      <a:pt x="4312" y="1117"/>
                    </a:lnTo>
                    <a:lnTo>
                      <a:pt x="3475" y="776"/>
                    </a:lnTo>
                    <a:cubicBezTo>
                      <a:pt x="3490" y="776"/>
                      <a:pt x="3506" y="776"/>
                      <a:pt x="3521" y="760"/>
                    </a:cubicBezTo>
                    <a:cubicBezTo>
                      <a:pt x="3537" y="760"/>
                      <a:pt x="3552" y="760"/>
                      <a:pt x="3568" y="745"/>
                    </a:cubicBezTo>
                    <a:close/>
                    <a:moveTo>
                      <a:pt x="3754" y="1194"/>
                    </a:moveTo>
                    <a:cubicBezTo>
                      <a:pt x="3754" y="1194"/>
                      <a:pt x="3754" y="1210"/>
                      <a:pt x="3754" y="1210"/>
                    </a:cubicBezTo>
                    <a:cubicBezTo>
                      <a:pt x="3754" y="1210"/>
                      <a:pt x="3754" y="1210"/>
                      <a:pt x="3754" y="1225"/>
                    </a:cubicBezTo>
                    <a:cubicBezTo>
                      <a:pt x="3723" y="1210"/>
                      <a:pt x="3707" y="1194"/>
                      <a:pt x="3676" y="1194"/>
                    </a:cubicBezTo>
                    <a:lnTo>
                      <a:pt x="3692" y="1194"/>
                    </a:lnTo>
                    <a:cubicBezTo>
                      <a:pt x="3707" y="1194"/>
                      <a:pt x="3723" y="1210"/>
                      <a:pt x="3754" y="1210"/>
                    </a:cubicBezTo>
                    <a:cubicBezTo>
                      <a:pt x="3738" y="1210"/>
                      <a:pt x="3723" y="1194"/>
                      <a:pt x="3707" y="1194"/>
                    </a:cubicBezTo>
                    <a:close/>
                    <a:moveTo>
                      <a:pt x="5072" y="1241"/>
                    </a:moveTo>
                    <a:cubicBezTo>
                      <a:pt x="5072" y="1256"/>
                      <a:pt x="5088" y="1272"/>
                      <a:pt x="5088" y="1272"/>
                    </a:cubicBezTo>
                    <a:lnTo>
                      <a:pt x="5057" y="1241"/>
                    </a:lnTo>
                    <a:close/>
                    <a:moveTo>
                      <a:pt x="4979" y="1241"/>
                    </a:moveTo>
                    <a:lnTo>
                      <a:pt x="5057" y="1287"/>
                    </a:lnTo>
                    <a:lnTo>
                      <a:pt x="4917" y="1241"/>
                    </a:lnTo>
                    <a:close/>
                    <a:moveTo>
                      <a:pt x="3475" y="1179"/>
                    </a:moveTo>
                    <a:cubicBezTo>
                      <a:pt x="3475" y="1225"/>
                      <a:pt x="3475" y="1272"/>
                      <a:pt x="3475" y="1318"/>
                    </a:cubicBezTo>
                    <a:cubicBezTo>
                      <a:pt x="3335" y="1303"/>
                      <a:pt x="3242" y="1287"/>
                      <a:pt x="3289" y="1241"/>
                    </a:cubicBezTo>
                    <a:lnTo>
                      <a:pt x="3289" y="1241"/>
                    </a:lnTo>
                    <a:lnTo>
                      <a:pt x="3227" y="1287"/>
                    </a:lnTo>
                    <a:cubicBezTo>
                      <a:pt x="3227" y="1256"/>
                      <a:pt x="3242" y="1241"/>
                      <a:pt x="3242" y="1225"/>
                    </a:cubicBezTo>
                    <a:cubicBezTo>
                      <a:pt x="3258" y="1210"/>
                      <a:pt x="3289" y="1194"/>
                      <a:pt x="3304" y="1179"/>
                    </a:cubicBezTo>
                    <a:close/>
                    <a:moveTo>
                      <a:pt x="4871" y="1241"/>
                    </a:moveTo>
                    <a:lnTo>
                      <a:pt x="5026" y="1303"/>
                    </a:lnTo>
                    <a:cubicBezTo>
                      <a:pt x="5026" y="1318"/>
                      <a:pt x="5041" y="1349"/>
                      <a:pt x="5057" y="1380"/>
                    </a:cubicBezTo>
                    <a:cubicBezTo>
                      <a:pt x="5045" y="1389"/>
                      <a:pt x="5035" y="1393"/>
                      <a:pt x="5027" y="1393"/>
                    </a:cubicBezTo>
                    <a:cubicBezTo>
                      <a:pt x="4994" y="1393"/>
                      <a:pt x="4992" y="1325"/>
                      <a:pt x="4979" y="1287"/>
                    </a:cubicBezTo>
                    <a:lnTo>
                      <a:pt x="4855" y="1241"/>
                    </a:lnTo>
                    <a:close/>
                    <a:moveTo>
                      <a:pt x="4111" y="1365"/>
                    </a:moveTo>
                    <a:cubicBezTo>
                      <a:pt x="4157" y="1380"/>
                      <a:pt x="4204" y="1396"/>
                      <a:pt x="4250" y="1411"/>
                    </a:cubicBezTo>
                    <a:lnTo>
                      <a:pt x="4235" y="1411"/>
                    </a:lnTo>
                    <a:cubicBezTo>
                      <a:pt x="4188" y="1396"/>
                      <a:pt x="4157" y="1380"/>
                      <a:pt x="4111" y="1365"/>
                    </a:cubicBezTo>
                    <a:close/>
                    <a:moveTo>
                      <a:pt x="4204" y="1241"/>
                    </a:moveTo>
                    <a:cubicBezTo>
                      <a:pt x="4235" y="1303"/>
                      <a:pt x="4297" y="1334"/>
                      <a:pt x="4281" y="1411"/>
                    </a:cubicBezTo>
                    <a:lnTo>
                      <a:pt x="4266" y="1411"/>
                    </a:lnTo>
                    <a:cubicBezTo>
                      <a:pt x="4219" y="1396"/>
                      <a:pt x="4157" y="1380"/>
                      <a:pt x="4111" y="1349"/>
                    </a:cubicBezTo>
                    <a:cubicBezTo>
                      <a:pt x="4157" y="1318"/>
                      <a:pt x="4188" y="1287"/>
                      <a:pt x="4204" y="1241"/>
                    </a:cubicBezTo>
                    <a:close/>
                    <a:moveTo>
                      <a:pt x="4452" y="1225"/>
                    </a:moveTo>
                    <a:lnTo>
                      <a:pt x="4716" y="1427"/>
                    </a:lnTo>
                    <a:lnTo>
                      <a:pt x="4297" y="1411"/>
                    </a:lnTo>
                    <a:lnTo>
                      <a:pt x="4374" y="1225"/>
                    </a:lnTo>
                    <a:close/>
                    <a:moveTo>
                      <a:pt x="4328" y="1442"/>
                    </a:moveTo>
                    <a:cubicBezTo>
                      <a:pt x="4343" y="1458"/>
                      <a:pt x="4359" y="1458"/>
                      <a:pt x="4359" y="1458"/>
                    </a:cubicBezTo>
                    <a:lnTo>
                      <a:pt x="4328" y="1458"/>
                    </a:lnTo>
                    <a:cubicBezTo>
                      <a:pt x="4328" y="1442"/>
                      <a:pt x="4328" y="1442"/>
                      <a:pt x="4328" y="1442"/>
                    </a:cubicBezTo>
                    <a:close/>
                    <a:moveTo>
                      <a:pt x="5150" y="1365"/>
                    </a:moveTo>
                    <a:cubicBezTo>
                      <a:pt x="5181" y="1442"/>
                      <a:pt x="5227" y="1520"/>
                      <a:pt x="5243" y="1598"/>
                    </a:cubicBezTo>
                    <a:lnTo>
                      <a:pt x="5103" y="1489"/>
                    </a:lnTo>
                    <a:cubicBezTo>
                      <a:pt x="5119" y="1442"/>
                      <a:pt x="5119" y="1396"/>
                      <a:pt x="5134" y="1365"/>
                    </a:cubicBezTo>
                    <a:close/>
                    <a:moveTo>
                      <a:pt x="5305" y="1504"/>
                    </a:moveTo>
                    <a:lnTo>
                      <a:pt x="5522" y="1675"/>
                    </a:lnTo>
                    <a:cubicBezTo>
                      <a:pt x="5507" y="1675"/>
                      <a:pt x="5491" y="1691"/>
                      <a:pt x="5476" y="1691"/>
                    </a:cubicBezTo>
                    <a:cubicBezTo>
                      <a:pt x="5476" y="1675"/>
                      <a:pt x="5491" y="1675"/>
                      <a:pt x="5491" y="1660"/>
                    </a:cubicBezTo>
                    <a:lnTo>
                      <a:pt x="5491" y="1660"/>
                    </a:lnTo>
                    <a:cubicBezTo>
                      <a:pt x="5476" y="1675"/>
                      <a:pt x="5476" y="1675"/>
                      <a:pt x="5476" y="1691"/>
                    </a:cubicBezTo>
                    <a:lnTo>
                      <a:pt x="5367" y="1691"/>
                    </a:lnTo>
                    <a:lnTo>
                      <a:pt x="5274" y="1613"/>
                    </a:lnTo>
                    <a:cubicBezTo>
                      <a:pt x="5320" y="1613"/>
                      <a:pt x="5320" y="1567"/>
                      <a:pt x="5305" y="1504"/>
                    </a:cubicBezTo>
                    <a:close/>
                    <a:moveTo>
                      <a:pt x="1238" y="1651"/>
                    </a:moveTo>
                    <a:cubicBezTo>
                      <a:pt x="1244" y="1651"/>
                      <a:pt x="1251" y="1653"/>
                      <a:pt x="1257" y="1660"/>
                    </a:cubicBezTo>
                    <a:cubicBezTo>
                      <a:pt x="1257" y="1675"/>
                      <a:pt x="1241" y="1706"/>
                      <a:pt x="1241" y="1722"/>
                    </a:cubicBezTo>
                    <a:cubicBezTo>
                      <a:pt x="1257" y="1722"/>
                      <a:pt x="1272" y="1737"/>
                      <a:pt x="1288" y="1753"/>
                    </a:cubicBezTo>
                    <a:cubicBezTo>
                      <a:pt x="1241" y="1784"/>
                      <a:pt x="1195" y="1815"/>
                      <a:pt x="1164" y="1830"/>
                    </a:cubicBezTo>
                    <a:cubicBezTo>
                      <a:pt x="1182" y="1830"/>
                      <a:pt x="1204" y="1820"/>
                      <a:pt x="1224" y="1820"/>
                    </a:cubicBezTo>
                    <a:cubicBezTo>
                      <a:pt x="1238" y="1820"/>
                      <a:pt x="1250" y="1826"/>
                      <a:pt x="1257" y="1846"/>
                    </a:cubicBezTo>
                    <a:cubicBezTo>
                      <a:pt x="1242" y="1876"/>
                      <a:pt x="1227" y="1905"/>
                      <a:pt x="1198" y="1921"/>
                    </a:cubicBezTo>
                    <a:lnTo>
                      <a:pt x="1198" y="1921"/>
                    </a:lnTo>
                    <a:lnTo>
                      <a:pt x="1210" y="1861"/>
                    </a:lnTo>
                    <a:lnTo>
                      <a:pt x="1195" y="1923"/>
                    </a:lnTo>
                    <a:cubicBezTo>
                      <a:pt x="1196" y="1923"/>
                      <a:pt x="1197" y="1922"/>
                      <a:pt x="1198" y="1921"/>
                    </a:cubicBezTo>
                    <a:lnTo>
                      <a:pt x="1198" y="1921"/>
                    </a:lnTo>
                    <a:lnTo>
                      <a:pt x="1195" y="1939"/>
                    </a:lnTo>
                    <a:cubicBezTo>
                      <a:pt x="1164" y="1954"/>
                      <a:pt x="1148" y="1954"/>
                      <a:pt x="1117" y="1970"/>
                    </a:cubicBezTo>
                    <a:cubicBezTo>
                      <a:pt x="1133" y="1877"/>
                      <a:pt x="1148" y="1784"/>
                      <a:pt x="1164" y="1675"/>
                    </a:cubicBezTo>
                    <a:cubicBezTo>
                      <a:pt x="1167" y="1677"/>
                      <a:pt x="1171" y="1678"/>
                      <a:pt x="1175" y="1678"/>
                    </a:cubicBezTo>
                    <a:cubicBezTo>
                      <a:pt x="1196" y="1678"/>
                      <a:pt x="1217" y="1651"/>
                      <a:pt x="1238" y="1651"/>
                    </a:cubicBezTo>
                    <a:close/>
                    <a:moveTo>
                      <a:pt x="5072" y="1753"/>
                    </a:moveTo>
                    <a:cubicBezTo>
                      <a:pt x="5072" y="1830"/>
                      <a:pt x="5088" y="1892"/>
                      <a:pt x="5103" y="1954"/>
                    </a:cubicBezTo>
                    <a:cubicBezTo>
                      <a:pt x="5072" y="1970"/>
                      <a:pt x="5057" y="1985"/>
                      <a:pt x="5041" y="2001"/>
                    </a:cubicBezTo>
                    <a:cubicBezTo>
                      <a:pt x="5029" y="2001"/>
                      <a:pt x="5016" y="2040"/>
                      <a:pt x="4988" y="2040"/>
                    </a:cubicBezTo>
                    <a:cubicBezTo>
                      <a:pt x="4981" y="2040"/>
                      <a:pt x="4973" y="2038"/>
                      <a:pt x="4964" y="2032"/>
                    </a:cubicBezTo>
                    <a:cubicBezTo>
                      <a:pt x="4979" y="1939"/>
                      <a:pt x="4995" y="1861"/>
                      <a:pt x="5026" y="1784"/>
                    </a:cubicBezTo>
                    <a:cubicBezTo>
                      <a:pt x="5041" y="1784"/>
                      <a:pt x="5057" y="1768"/>
                      <a:pt x="5072" y="1753"/>
                    </a:cubicBezTo>
                    <a:close/>
                    <a:moveTo>
                      <a:pt x="4033" y="2389"/>
                    </a:moveTo>
                    <a:cubicBezTo>
                      <a:pt x="4033" y="2435"/>
                      <a:pt x="4033" y="2466"/>
                      <a:pt x="4049" y="2497"/>
                    </a:cubicBezTo>
                    <a:cubicBezTo>
                      <a:pt x="4033" y="2482"/>
                      <a:pt x="4033" y="2466"/>
                      <a:pt x="4033" y="2466"/>
                    </a:cubicBezTo>
                    <a:cubicBezTo>
                      <a:pt x="4033" y="2435"/>
                      <a:pt x="4033" y="2420"/>
                      <a:pt x="4033" y="2389"/>
                    </a:cubicBezTo>
                    <a:close/>
                    <a:moveTo>
                      <a:pt x="4111" y="2435"/>
                    </a:moveTo>
                    <a:cubicBezTo>
                      <a:pt x="4111" y="2447"/>
                      <a:pt x="4120" y="2440"/>
                      <a:pt x="4132" y="2452"/>
                    </a:cubicBezTo>
                    <a:lnTo>
                      <a:pt x="4132" y="2452"/>
                    </a:lnTo>
                    <a:cubicBezTo>
                      <a:pt x="4129" y="2451"/>
                      <a:pt x="4126" y="2451"/>
                      <a:pt x="4126" y="2451"/>
                    </a:cubicBezTo>
                    <a:lnTo>
                      <a:pt x="4126" y="2451"/>
                    </a:lnTo>
                    <a:cubicBezTo>
                      <a:pt x="4129" y="2452"/>
                      <a:pt x="4132" y="2454"/>
                      <a:pt x="4135" y="2455"/>
                    </a:cubicBezTo>
                    <a:lnTo>
                      <a:pt x="4135" y="2455"/>
                    </a:lnTo>
                    <a:cubicBezTo>
                      <a:pt x="4137" y="2458"/>
                      <a:pt x="4139" y="2461"/>
                      <a:pt x="4142" y="2466"/>
                    </a:cubicBezTo>
                    <a:cubicBezTo>
                      <a:pt x="4142" y="2463"/>
                      <a:pt x="4141" y="2460"/>
                      <a:pt x="4140" y="2458"/>
                    </a:cubicBezTo>
                    <a:lnTo>
                      <a:pt x="4140" y="2458"/>
                    </a:lnTo>
                    <a:cubicBezTo>
                      <a:pt x="4162" y="2471"/>
                      <a:pt x="4175" y="2484"/>
                      <a:pt x="4188" y="2497"/>
                    </a:cubicBezTo>
                    <a:lnTo>
                      <a:pt x="4080" y="2497"/>
                    </a:lnTo>
                    <a:cubicBezTo>
                      <a:pt x="4080" y="2466"/>
                      <a:pt x="4095" y="2451"/>
                      <a:pt x="4111" y="2435"/>
                    </a:cubicBezTo>
                    <a:close/>
                    <a:moveTo>
                      <a:pt x="2234" y="2575"/>
                    </a:moveTo>
                    <a:cubicBezTo>
                      <a:pt x="2234" y="2575"/>
                      <a:pt x="2234" y="2590"/>
                      <a:pt x="2234" y="2606"/>
                    </a:cubicBezTo>
                    <a:lnTo>
                      <a:pt x="2219" y="2606"/>
                    </a:lnTo>
                    <a:cubicBezTo>
                      <a:pt x="2219" y="2590"/>
                      <a:pt x="2219" y="2575"/>
                      <a:pt x="2234" y="2575"/>
                    </a:cubicBezTo>
                    <a:close/>
                    <a:moveTo>
                      <a:pt x="5639" y="2575"/>
                    </a:moveTo>
                    <a:lnTo>
                      <a:pt x="5639" y="2575"/>
                    </a:lnTo>
                    <a:cubicBezTo>
                      <a:pt x="5615" y="2595"/>
                      <a:pt x="5592" y="2621"/>
                      <a:pt x="5569" y="2621"/>
                    </a:cubicBezTo>
                    <a:cubicBezTo>
                      <a:pt x="5583" y="2593"/>
                      <a:pt x="5610" y="2577"/>
                      <a:pt x="5639" y="2575"/>
                    </a:cubicBezTo>
                    <a:close/>
                    <a:moveTo>
                      <a:pt x="1614" y="1954"/>
                    </a:moveTo>
                    <a:cubicBezTo>
                      <a:pt x="1645" y="1985"/>
                      <a:pt x="1660" y="2016"/>
                      <a:pt x="1676" y="2016"/>
                    </a:cubicBezTo>
                    <a:cubicBezTo>
                      <a:pt x="1676" y="2125"/>
                      <a:pt x="1629" y="2264"/>
                      <a:pt x="1567" y="2342"/>
                    </a:cubicBezTo>
                    <a:lnTo>
                      <a:pt x="1536" y="2326"/>
                    </a:lnTo>
                    <a:lnTo>
                      <a:pt x="1536" y="2326"/>
                    </a:lnTo>
                    <a:cubicBezTo>
                      <a:pt x="1491" y="2416"/>
                      <a:pt x="1547" y="2622"/>
                      <a:pt x="1454" y="2622"/>
                    </a:cubicBezTo>
                    <a:cubicBezTo>
                      <a:pt x="1450" y="2622"/>
                      <a:pt x="1447" y="2622"/>
                      <a:pt x="1443" y="2621"/>
                    </a:cubicBezTo>
                    <a:lnTo>
                      <a:pt x="1443" y="2621"/>
                    </a:lnTo>
                    <a:cubicBezTo>
                      <a:pt x="1443" y="2666"/>
                      <a:pt x="1443" y="2768"/>
                      <a:pt x="1484" y="2768"/>
                    </a:cubicBezTo>
                    <a:cubicBezTo>
                      <a:pt x="1500" y="2768"/>
                      <a:pt x="1522" y="2753"/>
                      <a:pt x="1552" y="2714"/>
                    </a:cubicBezTo>
                    <a:lnTo>
                      <a:pt x="1552" y="2714"/>
                    </a:lnTo>
                    <a:cubicBezTo>
                      <a:pt x="1552" y="2714"/>
                      <a:pt x="1552" y="2776"/>
                      <a:pt x="1536" y="2854"/>
                    </a:cubicBezTo>
                    <a:cubicBezTo>
                      <a:pt x="1536" y="2905"/>
                      <a:pt x="1536" y="2966"/>
                      <a:pt x="1536" y="2978"/>
                    </a:cubicBezTo>
                    <a:cubicBezTo>
                      <a:pt x="1505" y="2978"/>
                      <a:pt x="1490" y="2962"/>
                      <a:pt x="1474" y="2962"/>
                    </a:cubicBezTo>
                    <a:cubicBezTo>
                      <a:pt x="1443" y="2652"/>
                      <a:pt x="1381" y="2358"/>
                      <a:pt x="1443" y="2032"/>
                    </a:cubicBezTo>
                    <a:lnTo>
                      <a:pt x="1443" y="2032"/>
                    </a:lnTo>
                    <a:cubicBezTo>
                      <a:pt x="1453" y="2039"/>
                      <a:pt x="1464" y="2042"/>
                      <a:pt x="1476" y="2042"/>
                    </a:cubicBezTo>
                    <a:cubicBezTo>
                      <a:pt x="1517" y="2042"/>
                      <a:pt x="1565" y="2003"/>
                      <a:pt x="1614" y="1954"/>
                    </a:cubicBezTo>
                    <a:close/>
                    <a:moveTo>
                      <a:pt x="4064" y="3055"/>
                    </a:moveTo>
                    <a:cubicBezTo>
                      <a:pt x="4064" y="3071"/>
                      <a:pt x="4064" y="3086"/>
                      <a:pt x="4080" y="3086"/>
                    </a:cubicBezTo>
                    <a:lnTo>
                      <a:pt x="4049" y="3086"/>
                    </a:lnTo>
                    <a:cubicBezTo>
                      <a:pt x="4049" y="3086"/>
                      <a:pt x="4049" y="3071"/>
                      <a:pt x="4064" y="3055"/>
                    </a:cubicBezTo>
                    <a:close/>
                    <a:moveTo>
                      <a:pt x="5276" y="3031"/>
                    </a:moveTo>
                    <a:cubicBezTo>
                      <a:pt x="5287" y="3031"/>
                      <a:pt x="5301" y="3041"/>
                      <a:pt x="5320" y="3071"/>
                    </a:cubicBezTo>
                    <a:cubicBezTo>
                      <a:pt x="5320" y="3086"/>
                      <a:pt x="5320" y="3086"/>
                      <a:pt x="5320" y="3102"/>
                    </a:cubicBezTo>
                    <a:cubicBezTo>
                      <a:pt x="5320" y="3071"/>
                      <a:pt x="5289" y="3055"/>
                      <a:pt x="5258" y="3040"/>
                    </a:cubicBezTo>
                    <a:cubicBezTo>
                      <a:pt x="5264" y="3034"/>
                      <a:pt x="5270" y="3031"/>
                      <a:pt x="5276" y="3031"/>
                    </a:cubicBezTo>
                    <a:close/>
                    <a:moveTo>
                      <a:pt x="3940" y="2978"/>
                    </a:moveTo>
                    <a:lnTo>
                      <a:pt x="3940" y="2978"/>
                    </a:lnTo>
                    <a:cubicBezTo>
                      <a:pt x="3956" y="2978"/>
                      <a:pt x="3971" y="2993"/>
                      <a:pt x="3987" y="2993"/>
                    </a:cubicBezTo>
                    <a:lnTo>
                      <a:pt x="3956" y="2993"/>
                    </a:lnTo>
                    <a:cubicBezTo>
                      <a:pt x="3987" y="3009"/>
                      <a:pt x="3987" y="3055"/>
                      <a:pt x="4002" y="3102"/>
                    </a:cubicBezTo>
                    <a:cubicBezTo>
                      <a:pt x="4002" y="3149"/>
                      <a:pt x="4018" y="3211"/>
                      <a:pt x="4064" y="3242"/>
                    </a:cubicBezTo>
                    <a:cubicBezTo>
                      <a:pt x="4033" y="3226"/>
                      <a:pt x="4018" y="3195"/>
                      <a:pt x="3987" y="3195"/>
                    </a:cubicBezTo>
                    <a:cubicBezTo>
                      <a:pt x="3956" y="3117"/>
                      <a:pt x="3956" y="3040"/>
                      <a:pt x="3940" y="2978"/>
                    </a:cubicBezTo>
                    <a:close/>
                    <a:moveTo>
                      <a:pt x="5214" y="3267"/>
                    </a:moveTo>
                    <a:lnTo>
                      <a:pt x="5227" y="3288"/>
                    </a:lnTo>
                    <a:cubicBezTo>
                      <a:pt x="5227" y="3282"/>
                      <a:pt x="5222" y="3273"/>
                      <a:pt x="5214" y="3267"/>
                    </a:cubicBezTo>
                    <a:close/>
                    <a:moveTo>
                      <a:pt x="606" y="3474"/>
                    </a:moveTo>
                    <a:cubicBezTo>
                      <a:pt x="637" y="3490"/>
                      <a:pt x="637" y="3505"/>
                      <a:pt x="652" y="3521"/>
                    </a:cubicBezTo>
                    <a:cubicBezTo>
                      <a:pt x="637" y="3505"/>
                      <a:pt x="621" y="3490"/>
                      <a:pt x="606" y="3474"/>
                    </a:cubicBezTo>
                    <a:close/>
                    <a:moveTo>
                      <a:pt x="761" y="3722"/>
                    </a:moveTo>
                    <a:cubicBezTo>
                      <a:pt x="761" y="3728"/>
                      <a:pt x="762" y="3731"/>
                      <a:pt x="765" y="3734"/>
                    </a:cubicBezTo>
                    <a:lnTo>
                      <a:pt x="765" y="3734"/>
                    </a:lnTo>
                    <a:cubicBezTo>
                      <a:pt x="761" y="3729"/>
                      <a:pt x="761" y="3723"/>
                      <a:pt x="761" y="3722"/>
                    </a:cubicBezTo>
                    <a:close/>
                    <a:moveTo>
                      <a:pt x="765" y="3734"/>
                    </a:moveTo>
                    <a:cubicBezTo>
                      <a:pt x="767" y="3736"/>
                      <a:pt x="771" y="3738"/>
                      <a:pt x="776" y="3738"/>
                    </a:cubicBezTo>
                    <a:cubicBezTo>
                      <a:pt x="776" y="3738"/>
                      <a:pt x="770" y="3738"/>
                      <a:pt x="765" y="3734"/>
                    </a:cubicBezTo>
                    <a:close/>
                    <a:moveTo>
                      <a:pt x="932" y="3753"/>
                    </a:moveTo>
                    <a:cubicBezTo>
                      <a:pt x="937" y="3756"/>
                      <a:pt x="942" y="3758"/>
                      <a:pt x="946" y="3761"/>
                    </a:cubicBezTo>
                    <a:lnTo>
                      <a:pt x="946" y="3761"/>
                    </a:lnTo>
                    <a:cubicBezTo>
                      <a:pt x="943" y="3757"/>
                      <a:pt x="939" y="3754"/>
                      <a:pt x="932" y="3753"/>
                    </a:cubicBezTo>
                    <a:close/>
                    <a:moveTo>
                      <a:pt x="946" y="3761"/>
                    </a:moveTo>
                    <a:cubicBezTo>
                      <a:pt x="950" y="3765"/>
                      <a:pt x="954" y="3769"/>
                      <a:pt x="962" y="3769"/>
                    </a:cubicBezTo>
                    <a:cubicBezTo>
                      <a:pt x="957" y="3766"/>
                      <a:pt x="952" y="3764"/>
                      <a:pt x="946" y="3761"/>
                    </a:cubicBezTo>
                    <a:close/>
                    <a:moveTo>
                      <a:pt x="4964" y="3924"/>
                    </a:moveTo>
                    <a:cubicBezTo>
                      <a:pt x="4964" y="3924"/>
                      <a:pt x="4964" y="3924"/>
                      <a:pt x="4964" y="3924"/>
                    </a:cubicBezTo>
                    <a:cubicBezTo>
                      <a:pt x="4964" y="3924"/>
                      <a:pt x="4964" y="3924"/>
                      <a:pt x="4964" y="3924"/>
                    </a:cubicBezTo>
                    <a:close/>
                    <a:moveTo>
                      <a:pt x="4616" y="3930"/>
                    </a:moveTo>
                    <a:lnTo>
                      <a:pt x="4622" y="3955"/>
                    </a:lnTo>
                    <a:cubicBezTo>
                      <a:pt x="4622" y="3944"/>
                      <a:pt x="4620" y="3936"/>
                      <a:pt x="4616" y="3930"/>
                    </a:cubicBezTo>
                    <a:close/>
                    <a:moveTo>
                      <a:pt x="4126" y="4141"/>
                    </a:moveTo>
                    <a:lnTo>
                      <a:pt x="4126" y="4141"/>
                    </a:lnTo>
                    <a:cubicBezTo>
                      <a:pt x="4157" y="4250"/>
                      <a:pt x="4173" y="4327"/>
                      <a:pt x="4111" y="4405"/>
                    </a:cubicBezTo>
                    <a:lnTo>
                      <a:pt x="4033" y="4374"/>
                    </a:lnTo>
                    <a:lnTo>
                      <a:pt x="4033" y="4358"/>
                    </a:lnTo>
                    <a:lnTo>
                      <a:pt x="4049" y="4358"/>
                    </a:lnTo>
                    <a:lnTo>
                      <a:pt x="4033" y="4343"/>
                    </a:lnTo>
                    <a:cubicBezTo>
                      <a:pt x="4049" y="4296"/>
                      <a:pt x="4049" y="4265"/>
                      <a:pt x="4064" y="4219"/>
                    </a:cubicBezTo>
                    <a:lnTo>
                      <a:pt x="4080" y="4219"/>
                    </a:lnTo>
                    <a:cubicBezTo>
                      <a:pt x="4080" y="4219"/>
                      <a:pt x="4080" y="4219"/>
                      <a:pt x="4064" y="4203"/>
                    </a:cubicBezTo>
                    <a:cubicBezTo>
                      <a:pt x="4080" y="4188"/>
                      <a:pt x="4095" y="4157"/>
                      <a:pt x="4126" y="4141"/>
                    </a:cubicBezTo>
                    <a:close/>
                    <a:moveTo>
                      <a:pt x="1971" y="4638"/>
                    </a:moveTo>
                    <a:cubicBezTo>
                      <a:pt x="2002" y="4653"/>
                      <a:pt x="2033" y="4669"/>
                      <a:pt x="2063" y="4684"/>
                    </a:cubicBezTo>
                    <a:cubicBezTo>
                      <a:pt x="2063" y="4684"/>
                      <a:pt x="2063" y="4699"/>
                      <a:pt x="2063" y="4699"/>
                    </a:cubicBezTo>
                    <a:cubicBezTo>
                      <a:pt x="2033" y="4669"/>
                      <a:pt x="2002" y="4653"/>
                      <a:pt x="1971" y="4638"/>
                    </a:cubicBezTo>
                    <a:close/>
                    <a:moveTo>
                      <a:pt x="1117" y="4017"/>
                    </a:moveTo>
                    <a:cubicBezTo>
                      <a:pt x="1117" y="4017"/>
                      <a:pt x="1133" y="4033"/>
                      <a:pt x="1133" y="4033"/>
                    </a:cubicBezTo>
                    <a:cubicBezTo>
                      <a:pt x="1133" y="4033"/>
                      <a:pt x="1133" y="4033"/>
                      <a:pt x="1133" y="4033"/>
                    </a:cubicBezTo>
                    <a:lnTo>
                      <a:pt x="1133" y="4033"/>
                    </a:lnTo>
                    <a:cubicBezTo>
                      <a:pt x="1133" y="4043"/>
                      <a:pt x="1140" y="4046"/>
                      <a:pt x="1144" y="4047"/>
                    </a:cubicBezTo>
                    <a:lnTo>
                      <a:pt x="1144" y="4047"/>
                    </a:lnTo>
                    <a:cubicBezTo>
                      <a:pt x="1141" y="4043"/>
                      <a:pt x="1138" y="4038"/>
                      <a:pt x="1133" y="4033"/>
                    </a:cubicBezTo>
                    <a:lnTo>
                      <a:pt x="1133" y="4033"/>
                    </a:lnTo>
                    <a:cubicBezTo>
                      <a:pt x="1133" y="4033"/>
                      <a:pt x="1135" y="4034"/>
                      <a:pt x="1148" y="4048"/>
                    </a:cubicBezTo>
                    <a:cubicBezTo>
                      <a:pt x="1148" y="4048"/>
                      <a:pt x="1147" y="4048"/>
                      <a:pt x="1144" y="4047"/>
                    </a:cubicBezTo>
                    <a:lnTo>
                      <a:pt x="1144" y="4047"/>
                    </a:lnTo>
                    <a:cubicBezTo>
                      <a:pt x="1150" y="4057"/>
                      <a:pt x="1154" y="4064"/>
                      <a:pt x="1164" y="4064"/>
                    </a:cubicBezTo>
                    <a:cubicBezTo>
                      <a:pt x="1164" y="4064"/>
                      <a:pt x="1164" y="4064"/>
                      <a:pt x="1179" y="4079"/>
                    </a:cubicBezTo>
                    <a:cubicBezTo>
                      <a:pt x="1179" y="4095"/>
                      <a:pt x="1179" y="4095"/>
                      <a:pt x="1179" y="4095"/>
                    </a:cubicBezTo>
                    <a:cubicBezTo>
                      <a:pt x="1195" y="4095"/>
                      <a:pt x="1195" y="4110"/>
                      <a:pt x="1195" y="4110"/>
                    </a:cubicBezTo>
                    <a:cubicBezTo>
                      <a:pt x="1210" y="4126"/>
                      <a:pt x="1210" y="4126"/>
                      <a:pt x="1210" y="4126"/>
                    </a:cubicBezTo>
                    <a:cubicBezTo>
                      <a:pt x="1210" y="4126"/>
                      <a:pt x="1210" y="4141"/>
                      <a:pt x="1210" y="4141"/>
                    </a:cubicBezTo>
                    <a:lnTo>
                      <a:pt x="1226" y="4141"/>
                    </a:lnTo>
                    <a:cubicBezTo>
                      <a:pt x="1226" y="4141"/>
                      <a:pt x="1226" y="4157"/>
                      <a:pt x="1226" y="4157"/>
                    </a:cubicBezTo>
                    <a:cubicBezTo>
                      <a:pt x="1226" y="4157"/>
                      <a:pt x="1241" y="4157"/>
                      <a:pt x="1241" y="4172"/>
                    </a:cubicBezTo>
                    <a:cubicBezTo>
                      <a:pt x="1241" y="4172"/>
                      <a:pt x="1241" y="4172"/>
                      <a:pt x="1241" y="4188"/>
                    </a:cubicBezTo>
                    <a:cubicBezTo>
                      <a:pt x="1303" y="4219"/>
                      <a:pt x="1397" y="4281"/>
                      <a:pt x="1490" y="4343"/>
                    </a:cubicBezTo>
                    <a:cubicBezTo>
                      <a:pt x="1490" y="4374"/>
                      <a:pt x="1490" y="4389"/>
                      <a:pt x="1490" y="4420"/>
                    </a:cubicBezTo>
                    <a:lnTo>
                      <a:pt x="1505" y="4420"/>
                    </a:lnTo>
                    <a:cubicBezTo>
                      <a:pt x="1521" y="4436"/>
                      <a:pt x="1521" y="4451"/>
                      <a:pt x="1536" y="4467"/>
                    </a:cubicBezTo>
                    <a:lnTo>
                      <a:pt x="1505" y="4498"/>
                    </a:lnTo>
                    <a:cubicBezTo>
                      <a:pt x="1490" y="4498"/>
                      <a:pt x="1490" y="4482"/>
                      <a:pt x="1490" y="4482"/>
                    </a:cubicBezTo>
                    <a:cubicBezTo>
                      <a:pt x="1490" y="4498"/>
                      <a:pt x="1490" y="4513"/>
                      <a:pt x="1490" y="4529"/>
                    </a:cubicBezTo>
                    <a:cubicBezTo>
                      <a:pt x="1459" y="4560"/>
                      <a:pt x="1443" y="4591"/>
                      <a:pt x="1412" y="4637"/>
                    </a:cubicBezTo>
                    <a:lnTo>
                      <a:pt x="1397" y="4591"/>
                    </a:lnTo>
                    <a:lnTo>
                      <a:pt x="1397" y="4591"/>
                    </a:lnTo>
                    <a:cubicBezTo>
                      <a:pt x="1397" y="4622"/>
                      <a:pt x="1397" y="4637"/>
                      <a:pt x="1412" y="4653"/>
                    </a:cubicBezTo>
                    <a:lnTo>
                      <a:pt x="1397" y="4668"/>
                    </a:lnTo>
                    <a:cubicBezTo>
                      <a:pt x="1319" y="4699"/>
                      <a:pt x="1257" y="4746"/>
                      <a:pt x="1241" y="4839"/>
                    </a:cubicBezTo>
                    <a:lnTo>
                      <a:pt x="1303" y="4901"/>
                    </a:lnTo>
                    <a:lnTo>
                      <a:pt x="1102" y="4761"/>
                    </a:lnTo>
                    <a:cubicBezTo>
                      <a:pt x="1126" y="4701"/>
                      <a:pt x="1122" y="4612"/>
                      <a:pt x="1097" y="4561"/>
                    </a:cubicBezTo>
                    <a:lnTo>
                      <a:pt x="1097" y="4561"/>
                    </a:lnTo>
                    <a:lnTo>
                      <a:pt x="1133" y="4606"/>
                    </a:lnTo>
                    <a:cubicBezTo>
                      <a:pt x="1096" y="4496"/>
                      <a:pt x="1163" y="4446"/>
                      <a:pt x="1230" y="4446"/>
                    </a:cubicBezTo>
                    <a:cubicBezTo>
                      <a:pt x="1276" y="4446"/>
                      <a:pt x="1322" y="4469"/>
                      <a:pt x="1334" y="4513"/>
                    </a:cubicBezTo>
                    <a:lnTo>
                      <a:pt x="1334" y="4498"/>
                    </a:lnTo>
                    <a:cubicBezTo>
                      <a:pt x="1334" y="4498"/>
                      <a:pt x="1288" y="4420"/>
                      <a:pt x="1241" y="4312"/>
                    </a:cubicBezTo>
                    <a:lnTo>
                      <a:pt x="1241" y="4312"/>
                    </a:lnTo>
                    <a:lnTo>
                      <a:pt x="1334" y="4389"/>
                    </a:lnTo>
                    <a:lnTo>
                      <a:pt x="1226" y="4265"/>
                    </a:lnTo>
                    <a:cubicBezTo>
                      <a:pt x="1226" y="4265"/>
                      <a:pt x="1226" y="4250"/>
                      <a:pt x="1210" y="4250"/>
                    </a:cubicBezTo>
                    <a:cubicBezTo>
                      <a:pt x="1179" y="4157"/>
                      <a:pt x="1133" y="4048"/>
                      <a:pt x="1117" y="4017"/>
                    </a:cubicBezTo>
                    <a:close/>
                    <a:moveTo>
                      <a:pt x="3987" y="4932"/>
                    </a:moveTo>
                    <a:cubicBezTo>
                      <a:pt x="3971" y="4948"/>
                      <a:pt x="3956" y="4963"/>
                      <a:pt x="3925" y="4963"/>
                    </a:cubicBezTo>
                    <a:cubicBezTo>
                      <a:pt x="3940" y="4948"/>
                      <a:pt x="3940" y="4948"/>
                      <a:pt x="3940" y="4932"/>
                    </a:cubicBezTo>
                    <a:close/>
                    <a:moveTo>
                      <a:pt x="2591" y="5025"/>
                    </a:moveTo>
                    <a:cubicBezTo>
                      <a:pt x="2591" y="5025"/>
                      <a:pt x="2591" y="5025"/>
                      <a:pt x="2591" y="5025"/>
                    </a:cubicBezTo>
                    <a:lnTo>
                      <a:pt x="2591" y="5025"/>
                    </a:lnTo>
                    <a:cubicBezTo>
                      <a:pt x="2594" y="5025"/>
                      <a:pt x="2597" y="5025"/>
                      <a:pt x="2601" y="5025"/>
                    </a:cubicBezTo>
                    <a:lnTo>
                      <a:pt x="2601" y="5025"/>
                    </a:lnTo>
                    <a:cubicBezTo>
                      <a:pt x="2598" y="5025"/>
                      <a:pt x="2594" y="5025"/>
                      <a:pt x="2591" y="5025"/>
                    </a:cubicBezTo>
                    <a:close/>
                    <a:moveTo>
                      <a:pt x="2668" y="5025"/>
                    </a:moveTo>
                    <a:cubicBezTo>
                      <a:pt x="2684" y="5025"/>
                      <a:pt x="2699" y="5041"/>
                      <a:pt x="2699" y="5041"/>
                    </a:cubicBezTo>
                    <a:cubicBezTo>
                      <a:pt x="2699" y="5025"/>
                      <a:pt x="2684" y="5025"/>
                      <a:pt x="2668" y="5025"/>
                    </a:cubicBezTo>
                    <a:close/>
                    <a:moveTo>
                      <a:pt x="2405" y="4932"/>
                    </a:moveTo>
                    <a:cubicBezTo>
                      <a:pt x="2389" y="4963"/>
                      <a:pt x="2374" y="4994"/>
                      <a:pt x="2374" y="5025"/>
                    </a:cubicBezTo>
                    <a:lnTo>
                      <a:pt x="2358" y="4979"/>
                    </a:lnTo>
                    <a:cubicBezTo>
                      <a:pt x="2343" y="4994"/>
                      <a:pt x="2343" y="4994"/>
                      <a:pt x="2327" y="4994"/>
                    </a:cubicBezTo>
                    <a:cubicBezTo>
                      <a:pt x="2327" y="5010"/>
                      <a:pt x="2312" y="5010"/>
                      <a:pt x="2312" y="5010"/>
                    </a:cubicBezTo>
                    <a:cubicBezTo>
                      <a:pt x="2358" y="5025"/>
                      <a:pt x="2405" y="5041"/>
                      <a:pt x="2451" y="5056"/>
                    </a:cubicBezTo>
                    <a:lnTo>
                      <a:pt x="2451" y="5056"/>
                    </a:lnTo>
                    <a:lnTo>
                      <a:pt x="2451" y="5056"/>
                    </a:lnTo>
                    <a:cubicBezTo>
                      <a:pt x="2482" y="5072"/>
                      <a:pt x="2529" y="5087"/>
                      <a:pt x="2560" y="5103"/>
                    </a:cubicBezTo>
                    <a:cubicBezTo>
                      <a:pt x="2575" y="5072"/>
                      <a:pt x="2575" y="5056"/>
                      <a:pt x="2591" y="5025"/>
                    </a:cubicBezTo>
                    <a:lnTo>
                      <a:pt x="2591" y="5025"/>
                    </a:lnTo>
                    <a:cubicBezTo>
                      <a:pt x="2586" y="5025"/>
                      <a:pt x="2580" y="5025"/>
                      <a:pt x="2575" y="5025"/>
                    </a:cubicBezTo>
                    <a:cubicBezTo>
                      <a:pt x="2560" y="5010"/>
                      <a:pt x="2544" y="4994"/>
                      <a:pt x="2529" y="4979"/>
                    </a:cubicBezTo>
                    <a:cubicBezTo>
                      <a:pt x="2529" y="4979"/>
                      <a:pt x="2529" y="4994"/>
                      <a:pt x="2529" y="4994"/>
                    </a:cubicBezTo>
                    <a:cubicBezTo>
                      <a:pt x="2482" y="4963"/>
                      <a:pt x="2451" y="4932"/>
                      <a:pt x="2405" y="4932"/>
                    </a:cubicBezTo>
                    <a:close/>
                    <a:moveTo>
                      <a:pt x="2979" y="5087"/>
                    </a:moveTo>
                    <a:lnTo>
                      <a:pt x="2979" y="5087"/>
                    </a:lnTo>
                    <a:cubicBezTo>
                      <a:pt x="3010" y="5103"/>
                      <a:pt x="3041" y="5103"/>
                      <a:pt x="3072" y="5103"/>
                    </a:cubicBezTo>
                    <a:cubicBezTo>
                      <a:pt x="3072" y="5103"/>
                      <a:pt x="3072" y="5118"/>
                      <a:pt x="3072" y="5118"/>
                    </a:cubicBezTo>
                    <a:cubicBezTo>
                      <a:pt x="3072" y="5118"/>
                      <a:pt x="3072" y="5103"/>
                      <a:pt x="3056" y="5103"/>
                    </a:cubicBezTo>
                    <a:cubicBezTo>
                      <a:pt x="3025" y="5103"/>
                      <a:pt x="3010" y="5103"/>
                      <a:pt x="2979" y="5087"/>
                    </a:cubicBezTo>
                    <a:close/>
                    <a:moveTo>
                      <a:pt x="2601" y="5025"/>
                    </a:moveTo>
                    <a:cubicBezTo>
                      <a:pt x="2671" y="5027"/>
                      <a:pt x="2696" y="5044"/>
                      <a:pt x="2622" y="5118"/>
                    </a:cubicBezTo>
                    <a:cubicBezTo>
                      <a:pt x="2637" y="5118"/>
                      <a:pt x="2653" y="5134"/>
                      <a:pt x="2668" y="5134"/>
                    </a:cubicBezTo>
                    <a:cubicBezTo>
                      <a:pt x="2699" y="5134"/>
                      <a:pt x="2715" y="5118"/>
                      <a:pt x="2730" y="5103"/>
                    </a:cubicBezTo>
                    <a:cubicBezTo>
                      <a:pt x="2730" y="5087"/>
                      <a:pt x="2715" y="5056"/>
                      <a:pt x="2699" y="5041"/>
                    </a:cubicBezTo>
                    <a:cubicBezTo>
                      <a:pt x="2674" y="5028"/>
                      <a:pt x="2638" y="5026"/>
                      <a:pt x="2601" y="5025"/>
                    </a:cubicBezTo>
                    <a:close/>
                    <a:moveTo>
                      <a:pt x="2544" y="4793"/>
                    </a:moveTo>
                    <a:lnTo>
                      <a:pt x="2637" y="4839"/>
                    </a:lnTo>
                    <a:cubicBezTo>
                      <a:pt x="2637" y="4870"/>
                      <a:pt x="2637" y="4917"/>
                      <a:pt x="2653" y="4948"/>
                    </a:cubicBezTo>
                    <a:cubicBezTo>
                      <a:pt x="2653" y="4948"/>
                      <a:pt x="2653" y="4948"/>
                      <a:pt x="2668" y="4963"/>
                    </a:cubicBezTo>
                    <a:cubicBezTo>
                      <a:pt x="2699" y="4963"/>
                      <a:pt x="2730" y="4994"/>
                      <a:pt x="2730" y="4994"/>
                    </a:cubicBezTo>
                    <a:cubicBezTo>
                      <a:pt x="2777" y="4979"/>
                      <a:pt x="2792" y="4963"/>
                      <a:pt x="2792" y="4932"/>
                    </a:cubicBezTo>
                    <a:lnTo>
                      <a:pt x="2839" y="4948"/>
                    </a:lnTo>
                    <a:cubicBezTo>
                      <a:pt x="2839" y="4963"/>
                      <a:pt x="2839" y="4979"/>
                      <a:pt x="2839" y="4994"/>
                    </a:cubicBezTo>
                    <a:cubicBezTo>
                      <a:pt x="2823" y="5010"/>
                      <a:pt x="2808" y="5025"/>
                      <a:pt x="2792" y="5041"/>
                    </a:cubicBezTo>
                    <a:lnTo>
                      <a:pt x="2699" y="5041"/>
                    </a:lnTo>
                    <a:cubicBezTo>
                      <a:pt x="2730" y="5041"/>
                      <a:pt x="2761" y="5041"/>
                      <a:pt x="2792" y="5056"/>
                    </a:cubicBezTo>
                    <a:cubicBezTo>
                      <a:pt x="2777" y="5072"/>
                      <a:pt x="2761" y="5087"/>
                      <a:pt x="2730" y="5103"/>
                    </a:cubicBezTo>
                    <a:cubicBezTo>
                      <a:pt x="2746" y="5118"/>
                      <a:pt x="2746" y="5149"/>
                      <a:pt x="2761" y="5165"/>
                    </a:cubicBezTo>
                    <a:cubicBezTo>
                      <a:pt x="2730" y="5165"/>
                      <a:pt x="2699" y="5149"/>
                      <a:pt x="2668" y="5134"/>
                    </a:cubicBezTo>
                    <a:cubicBezTo>
                      <a:pt x="2653" y="5134"/>
                      <a:pt x="2637" y="5134"/>
                      <a:pt x="2606" y="5118"/>
                    </a:cubicBezTo>
                    <a:lnTo>
                      <a:pt x="2622" y="5118"/>
                    </a:lnTo>
                    <a:cubicBezTo>
                      <a:pt x="2591" y="5118"/>
                      <a:pt x="2575" y="5103"/>
                      <a:pt x="2560" y="5103"/>
                    </a:cubicBezTo>
                    <a:cubicBezTo>
                      <a:pt x="2560" y="5103"/>
                      <a:pt x="2560" y="5118"/>
                      <a:pt x="2560" y="5118"/>
                    </a:cubicBezTo>
                    <a:cubicBezTo>
                      <a:pt x="2544" y="5149"/>
                      <a:pt x="2513" y="5196"/>
                      <a:pt x="2498" y="5227"/>
                    </a:cubicBezTo>
                    <a:lnTo>
                      <a:pt x="2451" y="5211"/>
                    </a:lnTo>
                    <a:cubicBezTo>
                      <a:pt x="2424" y="5157"/>
                      <a:pt x="2397" y="5115"/>
                      <a:pt x="2330" y="5115"/>
                    </a:cubicBezTo>
                    <a:cubicBezTo>
                      <a:pt x="2319" y="5115"/>
                      <a:pt x="2308" y="5116"/>
                      <a:pt x="2296" y="5118"/>
                    </a:cubicBezTo>
                    <a:cubicBezTo>
                      <a:pt x="2296" y="5041"/>
                      <a:pt x="2296" y="5025"/>
                      <a:pt x="2312" y="5010"/>
                    </a:cubicBezTo>
                    <a:lnTo>
                      <a:pt x="2281" y="5010"/>
                    </a:lnTo>
                    <a:cubicBezTo>
                      <a:pt x="2296" y="4994"/>
                      <a:pt x="2296" y="4994"/>
                      <a:pt x="2312" y="4994"/>
                    </a:cubicBezTo>
                    <a:cubicBezTo>
                      <a:pt x="2327" y="4979"/>
                      <a:pt x="2343" y="4963"/>
                      <a:pt x="2358" y="4963"/>
                    </a:cubicBezTo>
                    <a:lnTo>
                      <a:pt x="2358" y="4979"/>
                    </a:lnTo>
                    <a:cubicBezTo>
                      <a:pt x="2358" y="4963"/>
                      <a:pt x="2374" y="4948"/>
                      <a:pt x="2389" y="4932"/>
                    </a:cubicBezTo>
                    <a:lnTo>
                      <a:pt x="2405" y="4932"/>
                    </a:lnTo>
                    <a:cubicBezTo>
                      <a:pt x="2405" y="4932"/>
                      <a:pt x="2405" y="4917"/>
                      <a:pt x="2420" y="4917"/>
                    </a:cubicBezTo>
                    <a:cubicBezTo>
                      <a:pt x="2451" y="4932"/>
                      <a:pt x="2482" y="4963"/>
                      <a:pt x="2529" y="4979"/>
                    </a:cubicBezTo>
                    <a:cubicBezTo>
                      <a:pt x="2529" y="4979"/>
                      <a:pt x="2513" y="4948"/>
                      <a:pt x="2513" y="4917"/>
                    </a:cubicBezTo>
                    <a:cubicBezTo>
                      <a:pt x="2513" y="4901"/>
                      <a:pt x="2498" y="4870"/>
                      <a:pt x="2498" y="4839"/>
                    </a:cubicBezTo>
                    <a:cubicBezTo>
                      <a:pt x="2513" y="4824"/>
                      <a:pt x="2529" y="4808"/>
                      <a:pt x="2544" y="4793"/>
                    </a:cubicBezTo>
                    <a:close/>
                    <a:moveTo>
                      <a:pt x="4235" y="5754"/>
                    </a:moveTo>
                    <a:cubicBezTo>
                      <a:pt x="4188" y="5785"/>
                      <a:pt x="4111" y="5847"/>
                      <a:pt x="4033" y="5909"/>
                    </a:cubicBezTo>
                    <a:cubicBezTo>
                      <a:pt x="4095" y="5863"/>
                      <a:pt x="4188" y="5785"/>
                      <a:pt x="4235" y="5754"/>
                    </a:cubicBezTo>
                    <a:close/>
                    <a:moveTo>
                      <a:pt x="590" y="3614"/>
                    </a:moveTo>
                    <a:cubicBezTo>
                      <a:pt x="606" y="3629"/>
                      <a:pt x="621" y="3629"/>
                      <a:pt x="621" y="3645"/>
                    </a:cubicBezTo>
                    <a:cubicBezTo>
                      <a:pt x="621" y="3660"/>
                      <a:pt x="637" y="3676"/>
                      <a:pt x="683" y="3676"/>
                    </a:cubicBezTo>
                    <a:cubicBezTo>
                      <a:pt x="714" y="3691"/>
                      <a:pt x="730" y="3707"/>
                      <a:pt x="761" y="3722"/>
                    </a:cubicBezTo>
                    <a:cubicBezTo>
                      <a:pt x="761" y="3722"/>
                      <a:pt x="761" y="3722"/>
                      <a:pt x="761" y="3722"/>
                    </a:cubicBezTo>
                    <a:lnTo>
                      <a:pt x="761" y="3722"/>
                    </a:lnTo>
                    <a:cubicBezTo>
                      <a:pt x="776" y="3738"/>
                      <a:pt x="776" y="3738"/>
                      <a:pt x="776" y="3738"/>
                    </a:cubicBezTo>
                    <a:lnTo>
                      <a:pt x="792" y="3738"/>
                    </a:lnTo>
                    <a:cubicBezTo>
                      <a:pt x="823" y="3769"/>
                      <a:pt x="854" y="3784"/>
                      <a:pt x="869" y="3800"/>
                    </a:cubicBezTo>
                    <a:cubicBezTo>
                      <a:pt x="869" y="3800"/>
                      <a:pt x="869" y="3815"/>
                      <a:pt x="885" y="3815"/>
                    </a:cubicBezTo>
                    <a:lnTo>
                      <a:pt x="900" y="3831"/>
                    </a:lnTo>
                    <a:cubicBezTo>
                      <a:pt x="911" y="3831"/>
                      <a:pt x="914" y="3838"/>
                      <a:pt x="920" y="3842"/>
                    </a:cubicBezTo>
                    <a:lnTo>
                      <a:pt x="920" y="3842"/>
                    </a:lnTo>
                    <a:cubicBezTo>
                      <a:pt x="924" y="3848"/>
                      <a:pt x="931" y="3852"/>
                      <a:pt x="931" y="3862"/>
                    </a:cubicBezTo>
                    <a:cubicBezTo>
                      <a:pt x="950" y="3871"/>
                      <a:pt x="963" y="3881"/>
                      <a:pt x="978" y="3890"/>
                    </a:cubicBezTo>
                    <a:lnTo>
                      <a:pt x="978" y="3890"/>
                    </a:lnTo>
                    <a:cubicBezTo>
                      <a:pt x="978" y="3893"/>
                      <a:pt x="978" y="3893"/>
                      <a:pt x="978" y="3893"/>
                    </a:cubicBezTo>
                    <a:cubicBezTo>
                      <a:pt x="993" y="3908"/>
                      <a:pt x="1009" y="3908"/>
                      <a:pt x="1024" y="3924"/>
                    </a:cubicBezTo>
                    <a:cubicBezTo>
                      <a:pt x="1012" y="3912"/>
                      <a:pt x="1000" y="3909"/>
                      <a:pt x="995" y="3901"/>
                    </a:cubicBezTo>
                    <a:lnTo>
                      <a:pt x="995" y="3901"/>
                    </a:lnTo>
                    <a:cubicBezTo>
                      <a:pt x="1000" y="3904"/>
                      <a:pt x="1004" y="3906"/>
                      <a:pt x="1009" y="3908"/>
                    </a:cubicBezTo>
                    <a:lnTo>
                      <a:pt x="1024" y="3924"/>
                    </a:lnTo>
                    <a:lnTo>
                      <a:pt x="1024" y="3924"/>
                    </a:lnTo>
                    <a:cubicBezTo>
                      <a:pt x="1024" y="3924"/>
                      <a:pt x="1024" y="3924"/>
                      <a:pt x="1024" y="3924"/>
                    </a:cubicBezTo>
                    <a:lnTo>
                      <a:pt x="1055" y="3955"/>
                    </a:lnTo>
                    <a:cubicBezTo>
                      <a:pt x="1055" y="3955"/>
                      <a:pt x="1055" y="3955"/>
                      <a:pt x="1055" y="3955"/>
                    </a:cubicBezTo>
                    <a:lnTo>
                      <a:pt x="1055" y="3955"/>
                    </a:lnTo>
                    <a:cubicBezTo>
                      <a:pt x="1055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71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86" y="3971"/>
                      <a:pt x="1086" y="3986"/>
                      <a:pt x="1086" y="3986"/>
                    </a:cubicBezTo>
                    <a:lnTo>
                      <a:pt x="1086" y="3986"/>
                    </a:lnTo>
                    <a:cubicBezTo>
                      <a:pt x="1091" y="3991"/>
                      <a:pt x="1097" y="3996"/>
                      <a:pt x="1102" y="4002"/>
                    </a:cubicBezTo>
                    <a:cubicBezTo>
                      <a:pt x="1040" y="4126"/>
                      <a:pt x="1195" y="4157"/>
                      <a:pt x="1133" y="4312"/>
                    </a:cubicBezTo>
                    <a:cubicBezTo>
                      <a:pt x="1148" y="4250"/>
                      <a:pt x="1102" y="4219"/>
                      <a:pt x="1086" y="4203"/>
                    </a:cubicBezTo>
                    <a:cubicBezTo>
                      <a:pt x="1055" y="4281"/>
                      <a:pt x="1024" y="4358"/>
                      <a:pt x="1009" y="4436"/>
                    </a:cubicBezTo>
                    <a:cubicBezTo>
                      <a:pt x="978" y="4529"/>
                      <a:pt x="947" y="4637"/>
                      <a:pt x="931" y="4730"/>
                    </a:cubicBezTo>
                    <a:lnTo>
                      <a:pt x="1365" y="5041"/>
                    </a:lnTo>
                    <a:cubicBezTo>
                      <a:pt x="1381" y="5165"/>
                      <a:pt x="1428" y="5273"/>
                      <a:pt x="1443" y="5382"/>
                    </a:cubicBezTo>
                    <a:lnTo>
                      <a:pt x="2265" y="5677"/>
                    </a:lnTo>
                    <a:cubicBezTo>
                      <a:pt x="2281" y="5692"/>
                      <a:pt x="2281" y="5708"/>
                      <a:pt x="2296" y="5723"/>
                    </a:cubicBezTo>
                    <a:cubicBezTo>
                      <a:pt x="2358" y="5785"/>
                      <a:pt x="2451" y="5847"/>
                      <a:pt x="2187" y="6049"/>
                    </a:cubicBezTo>
                    <a:lnTo>
                      <a:pt x="249" y="4606"/>
                    </a:lnTo>
                    <a:cubicBezTo>
                      <a:pt x="249" y="4591"/>
                      <a:pt x="249" y="4560"/>
                      <a:pt x="249" y="4544"/>
                    </a:cubicBezTo>
                    <a:cubicBezTo>
                      <a:pt x="249" y="4544"/>
                      <a:pt x="280" y="4451"/>
                      <a:pt x="311" y="4358"/>
                    </a:cubicBezTo>
                    <a:cubicBezTo>
                      <a:pt x="357" y="4250"/>
                      <a:pt x="388" y="4203"/>
                      <a:pt x="388" y="4203"/>
                    </a:cubicBezTo>
                    <a:cubicBezTo>
                      <a:pt x="388" y="4203"/>
                      <a:pt x="342" y="4157"/>
                      <a:pt x="311" y="4110"/>
                    </a:cubicBezTo>
                    <a:cubicBezTo>
                      <a:pt x="264" y="4079"/>
                      <a:pt x="233" y="4033"/>
                      <a:pt x="233" y="4033"/>
                    </a:cubicBezTo>
                    <a:cubicBezTo>
                      <a:pt x="248" y="3989"/>
                      <a:pt x="262" y="3974"/>
                      <a:pt x="276" y="3974"/>
                    </a:cubicBezTo>
                    <a:cubicBezTo>
                      <a:pt x="302" y="3974"/>
                      <a:pt x="329" y="4029"/>
                      <a:pt x="361" y="4029"/>
                    </a:cubicBezTo>
                    <a:cubicBezTo>
                      <a:pt x="382" y="4029"/>
                      <a:pt x="407" y="4004"/>
                      <a:pt x="435" y="3924"/>
                    </a:cubicBezTo>
                    <a:cubicBezTo>
                      <a:pt x="373" y="3831"/>
                      <a:pt x="512" y="3707"/>
                      <a:pt x="481" y="3645"/>
                    </a:cubicBezTo>
                    <a:lnTo>
                      <a:pt x="481" y="3645"/>
                    </a:lnTo>
                    <a:cubicBezTo>
                      <a:pt x="495" y="3652"/>
                      <a:pt x="509" y="3659"/>
                      <a:pt x="524" y="3659"/>
                    </a:cubicBezTo>
                    <a:cubicBezTo>
                      <a:pt x="543" y="3659"/>
                      <a:pt x="564" y="3648"/>
                      <a:pt x="590" y="3614"/>
                    </a:cubicBezTo>
                    <a:close/>
                    <a:moveTo>
                      <a:pt x="151" y="4510"/>
                    </a:moveTo>
                    <a:cubicBezTo>
                      <a:pt x="179" y="4510"/>
                      <a:pt x="187" y="4546"/>
                      <a:pt x="187" y="4591"/>
                    </a:cubicBezTo>
                    <a:lnTo>
                      <a:pt x="2219" y="6095"/>
                    </a:lnTo>
                    <a:cubicBezTo>
                      <a:pt x="2312" y="6033"/>
                      <a:pt x="2451" y="5940"/>
                      <a:pt x="2529" y="5878"/>
                    </a:cubicBezTo>
                    <a:cubicBezTo>
                      <a:pt x="2570" y="5837"/>
                      <a:pt x="2584" y="5809"/>
                      <a:pt x="2547" y="5809"/>
                    </a:cubicBezTo>
                    <a:cubicBezTo>
                      <a:pt x="2529" y="5809"/>
                      <a:pt x="2498" y="5816"/>
                      <a:pt x="2451" y="5832"/>
                    </a:cubicBezTo>
                    <a:cubicBezTo>
                      <a:pt x="2482" y="5816"/>
                      <a:pt x="2513" y="5785"/>
                      <a:pt x="2544" y="5770"/>
                    </a:cubicBezTo>
                    <a:lnTo>
                      <a:pt x="2668" y="5816"/>
                    </a:lnTo>
                    <a:cubicBezTo>
                      <a:pt x="2529" y="5925"/>
                      <a:pt x="2374" y="6049"/>
                      <a:pt x="2250" y="6157"/>
                    </a:cubicBezTo>
                    <a:lnTo>
                      <a:pt x="125" y="4575"/>
                    </a:lnTo>
                    <a:cubicBezTo>
                      <a:pt x="125" y="4560"/>
                      <a:pt x="109" y="4544"/>
                      <a:pt x="109" y="4529"/>
                    </a:cubicBezTo>
                    <a:cubicBezTo>
                      <a:pt x="127" y="4516"/>
                      <a:pt x="141" y="4510"/>
                      <a:pt x="151" y="4510"/>
                    </a:cubicBezTo>
                    <a:close/>
                    <a:moveTo>
                      <a:pt x="1800" y="0"/>
                    </a:moveTo>
                    <a:cubicBezTo>
                      <a:pt x="1784" y="62"/>
                      <a:pt x="1753" y="124"/>
                      <a:pt x="1738" y="217"/>
                    </a:cubicBezTo>
                    <a:lnTo>
                      <a:pt x="1676" y="155"/>
                    </a:lnTo>
                    <a:lnTo>
                      <a:pt x="1676" y="155"/>
                    </a:lnTo>
                    <a:cubicBezTo>
                      <a:pt x="1195" y="589"/>
                      <a:pt x="1753" y="760"/>
                      <a:pt x="1552" y="1225"/>
                    </a:cubicBezTo>
                    <a:cubicBezTo>
                      <a:pt x="1534" y="1219"/>
                      <a:pt x="1520" y="1216"/>
                      <a:pt x="1507" y="1216"/>
                    </a:cubicBezTo>
                    <a:cubicBezTo>
                      <a:pt x="1413" y="1216"/>
                      <a:pt x="1446" y="1379"/>
                      <a:pt x="1377" y="1379"/>
                    </a:cubicBezTo>
                    <a:cubicBezTo>
                      <a:pt x="1365" y="1379"/>
                      <a:pt x="1352" y="1374"/>
                      <a:pt x="1334" y="1365"/>
                    </a:cubicBezTo>
                    <a:cubicBezTo>
                      <a:pt x="1381" y="1260"/>
                      <a:pt x="1349" y="1234"/>
                      <a:pt x="1291" y="1234"/>
                    </a:cubicBezTo>
                    <a:cubicBezTo>
                      <a:pt x="1271" y="1234"/>
                      <a:pt x="1249" y="1237"/>
                      <a:pt x="1226" y="1241"/>
                    </a:cubicBezTo>
                    <a:cubicBezTo>
                      <a:pt x="1257" y="1349"/>
                      <a:pt x="1350" y="1442"/>
                      <a:pt x="1226" y="1582"/>
                    </a:cubicBezTo>
                    <a:cubicBezTo>
                      <a:pt x="1164" y="1489"/>
                      <a:pt x="1040" y="1598"/>
                      <a:pt x="1071" y="1427"/>
                    </a:cubicBezTo>
                    <a:lnTo>
                      <a:pt x="1071" y="1427"/>
                    </a:lnTo>
                    <a:cubicBezTo>
                      <a:pt x="953" y="1618"/>
                      <a:pt x="919" y="1754"/>
                      <a:pt x="1009" y="1900"/>
                    </a:cubicBezTo>
                    <a:lnTo>
                      <a:pt x="1009" y="1900"/>
                    </a:lnTo>
                    <a:cubicBezTo>
                      <a:pt x="1009" y="1897"/>
                      <a:pt x="1009" y="1895"/>
                      <a:pt x="1009" y="1892"/>
                    </a:cubicBezTo>
                    <a:lnTo>
                      <a:pt x="1009" y="1892"/>
                    </a:lnTo>
                    <a:cubicBezTo>
                      <a:pt x="1009" y="1895"/>
                      <a:pt x="1010" y="1898"/>
                      <a:pt x="1010" y="1901"/>
                    </a:cubicBezTo>
                    <a:lnTo>
                      <a:pt x="1010" y="1901"/>
                    </a:lnTo>
                    <a:cubicBezTo>
                      <a:pt x="1010" y="1901"/>
                      <a:pt x="1009" y="1900"/>
                      <a:pt x="1009" y="1900"/>
                    </a:cubicBezTo>
                    <a:lnTo>
                      <a:pt x="1009" y="1900"/>
                    </a:lnTo>
                    <a:cubicBezTo>
                      <a:pt x="1009" y="1904"/>
                      <a:pt x="1009" y="1909"/>
                      <a:pt x="1010" y="1912"/>
                    </a:cubicBezTo>
                    <a:lnTo>
                      <a:pt x="1010" y="1912"/>
                    </a:lnTo>
                    <a:cubicBezTo>
                      <a:pt x="1010" y="1909"/>
                      <a:pt x="1010" y="1905"/>
                      <a:pt x="1010" y="1901"/>
                    </a:cubicBezTo>
                    <a:lnTo>
                      <a:pt x="1010" y="1901"/>
                    </a:lnTo>
                    <a:cubicBezTo>
                      <a:pt x="1014" y="1909"/>
                      <a:pt x="1019" y="1916"/>
                      <a:pt x="1024" y="1923"/>
                    </a:cubicBezTo>
                    <a:cubicBezTo>
                      <a:pt x="1016" y="1923"/>
                      <a:pt x="1012" y="1919"/>
                      <a:pt x="1010" y="1912"/>
                    </a:cubicBezTo>
                    <a:lnTo>
                      <a:pt x="1010" y="1912"/>
                    </a:lnTo>
                    <a:cubicBezTo>
                      <a:pt x="1010" y="2105"/>
                      <a:pt x="592" y="2273"/>
                      <a:pt x="652" y="2528"/>
                    </a:cubicBezTo>
                    <a:cubicBezTo>
                      <a:pt x="652" y="2528"/>
                      <a:pt x="714" y="2838"/>
                      <a:pt x="807" y="3133"/>
                    </a:cubicBezTo>
                    <a:cubicBezTo>
                      <a:pt x="823" y="3180"/>
                      <a:pt x="823" y="3211"/>
                      <a:pt x="838" y="3257"/>
                    </a:cubicBezTo>
                    <a:cubicBezTo>
                      <a:pt x="823" y="3288"/>
                      <a:pt x="792" y="3319"/>
                      <a:pt x="807" y="3381"/>
                    </a:cubicBezTo>
                    <a:lnTo>
                      <a:pt x="931" y="3536"/>
                    </a:lnTo>
                    <a:cubicBezTo>
                      <a:pt x="962" y="3645"/>
                      <a:pt x="993" y="3707"/>
                      <a:pt x="993" y="3707"/>
                    </a:cubicBezTo>
                    <a:cubicBezTo>
                      <a:pt x="993" y="3676"/>
                      <a:pt x="993" y="3645"/>
                      <a:pt x="993" y="3614"/>
                    </a:cubicBezTo>
                    <a:lnTo>
                      <a:pt x="1133" y="3769"/>
                    </a:lnTo>
                    <a:lnTo>
                      <a:pt x="1133" y="3831"/>
                    </a:lnTo>
                    <a:cubicBezTo>
                      <a:pt x="1086" y="3831"/>
                      <a:pt x="1071" y="3862"/>
                      <a:pt x="1055" y="3862"/>
                    </a:cubicBezTo>
                    <a:lnTo>
                      <a:pt x="993" y="3707"/>
                    </a:lnTo>
                    <a:lnTo>
                      <a:pt x="993" y="3707"/>
                    </a:lnTo>
                    <a:cubicBezTo>
                      <a:pt x="1009" y="3769"/>
                      <a:pt x="1024" y="3815"/>
                      <a:pt x="1055" y="3862"/>
                    </a:cubicBezTo>
                    <a:cubicBezTo>
                      <a:pt x="1040" y="3862"/>
                      <a:pt x="1009" y="3862"/>
                      <a:pt x="962" y="3815"/>
                    </a:cubicBezTo>
                    <a:cubicBezTo>
                      <a:pt x="916" y="3800"/>
                      <a:pt x="900" y="3769"/>
                      <a:pt x="931" y="3753"/>
                    </a:cubicBezTo>
                    <a:lnTo>
                      <a:pt x="931" y="3753"/>
                    </a:lnTo>
                    <a:cubicBezTo>
                      <a:pt x="931" y="3753"/>
                      <a:pt x="932" y="3753"/>
                      <a:pt x="932" y="3753"/>
                    </a:cubicBezTo>
                    <a:lnTo>
                      <a:pt x="932" y="3753"/>
                    </a:lnTo>
                    <a:cubicBezTo>
                      <a:pt x="876" y="3724"/>
                      <a:pt x="810" y="3691"/>
                      <a:pt x="745" y="3691"/>
                    </a:cubicBezTo>
                    <a:cubicBezTo>
                      <a:pt x="776" y="3660"/>
                      <a:pt x="792" y="3676"/>
                      <a:pt x="745" y="3629"/>
                    </a:cubicBezTo>
                    <a:cubicBezTo>
                      <a:pt x="745" y="3629"/>
                      <a:pt x="730" y="3645"/>
                      <a:pt x="714" y="3645"/>
                    </a:cubicBezTo>
                    <a:cubicBezTo>
                      <a:pt x="804" y="3450"/>
                      <a:pt x="633" y="3443"/>
                      <a:pt x="580" y="3373"/>
                    </a:cubicBezTo>
                    <a:lnTo>
                      <a:pt x="580" y="3373"/>
                    </a:lnTo>
                    <a:cubicBezTo>
                      <a:pt x="585" y="3386"/>
                      <a:pt x="569" y="3399"/>
                      <a:pt x="543" y="3412"/>
                    </a:cubicBezTo>
                    <a:cubicBezTo>
                      <a:pt x="512" y="3397"/>
                      <a:pt x="528" y="3366"/>
                      <a:pt x="543" y="3350"/>
                    </a:cubicBezTo>
                    <a:cubicBezTo>
                      <a:pt x="559" y="3350"/>
                      <a:pt x="559" y="3366"/>
                      <a:pt x="574" y="3366"/>
                    </a:cubicBezTo>
                    <a:cubicBezTo>
                      <a:pt x="576" y="3368"/>
                      <a:pt x="578" y="3371"/>
                      <a:pt x="580" y="3373"/>
                    </a:cubicBezTo>
                    <a:lnTo>
                      <a:pt x="580" y="3373"/>
                    </a:lnTo>
                    <a:cubicBezTo>
                      <a:pt x="579" y="3371"/>
                      <a:pt x="577" y="3368"/>
                      <a:pt x="574" y="3366"/>
                    </a:cubicBezTo>
                    <a:lnTo>
                      <a:pt x="574" y="3366"/>
                    </a:lnTo>
                    <a:cubicBezTo>
                      <a:pt x="683" y="3459"/>
                      <a:pt x="745" y="3459"/>
                      <a:pt x="823" y="3598"/>
                    </a:cubicBezTo>
                    <a:cubicBezTo>
                      <a:pt x="931" y="3567"/>
                      <a:pt x="869" y="3490"/>
                      <a:pt x="807" y="3428"/>
                    </a:cubicBezTo>
                    <a:cubicBezTo>
                      <a:pt x="807" y="3412"/>
                      <a:pt x="807" y="3397"/>
                      <a:pt x="807" y="3381"/>
                    </a:cubicBezTo>
                    <a:cubicBezTo>
                      <a:pt x="807" y="3381"/>
                      <a:pt x="761" y="3319"/>
                      <a:pt x="714" y="3273"/>
                    </a:cubicBezTo>
                    <a:cubicBezTo>
                      <a:pt x="668" y="3211"/>
                      <a:pt x="621" y="3149"/>
                      <a:pt x="621" y="3149"/>
                    </a:cubicBezTo>
                    <a:lnTo>
                      <a:pt x="528" y="3086"/>
                    </a:lnTo>
                    <a:lnTo>
                      <a:pt x="528" y="3086"/>
                    </a:lnTo>
                    <a:cubicBezTo>
                      <a:pt x="528" y="3087"/>
                      <a:pt x="580" y="3280"/>
                      <a:pt x="589" y="3302"/>
                    </a:cubicBezTo>
                    <a:lnTo>
                      <a:pt x="589" y="3302"/>
                    </a:lnTo>
                    <a:cubicBezTo>
                      <a:pt x="581" y="3295"/>
                      <a:pt x="574" y="3292"/>
                      <a:pt x="567" y="3292"/>
                    </a:cubicBezTo>
                    <a:cubicBezTo>
                      <a:pt x="559" y="3292"/>
                      <a:pt x="551" y="3296"/>
                      <a:pt x="543" y="3304"/>
                    </a:cubicBezTo>
                    <a:cubicBezTo>
                      <a:pt x="543" y="3304"/>
                      <a:pt x="528" y="3288"/>
                      <a:pt x="512" y="3288"/>
                    </a:cubicBezTo>
                    <a:cubicBezTo>
                      <a:pt x="512" y="3288"/>
                      <a:pt x="512" y="3304"/>
                      <a:pt x="512" y="3304"/>
                    </a:cubicBezTo>
                    <a:cubicBezTo>
                      <a:pt x="497" y="3304"/>
                      <a:pt x="497" y="3304"/>
                      <a:pt x="481" y="3288"/>
                    </a:cubicBezTo>
                    <a:lnTo>
                      <a:pt x="481" y="3288"/>
                    </a:lnTo>
                    <a:cubicBezTo>
                      <a:pt x="481" y="3304"/>
                      <a:pt x="481" y="3319"/>
                      <a:pt x="497" y="3350"/>
                    </a:cubicBezTo>
                    <a:cubicBezTo>
                      <a:pt x="497" y="3366"/>
                      <a:pt x="481" y="3397"/>
                      <a:pt x="481" y="3412"/>
                    </a:cubicBezTo>
                    <a:cubicBezTo>
                      <a:pt x="481" y="3391"/>
                      <a:pt x="472" y="3383"/>
                      <a:pt x="459" y="3383"/>
                    </a:cubicBezTo>
                    <a:cubicBezTo>
                      <a:pt x="443" y="3383"/>
                      <a:pt x="421" y="3395"/>
                      <a:pt x="404" y="3412"/>
                    </a:cubicBezTo>
                    <a:cubicBezTo>
                      <a:pt x="382" y="3401"/>
                      <a:pt x="368" y="3390"/>
                      <a:pt x="356" y="3390"/>
                    </a:cubicBezTo>
                    <a:cubicBezTo>
                      <a:pt x="351" y="3390"/>
                      <a:pt x="346" y="3392"/>
                      <a:pt x="342" y="3397"/>
                    </a:cubicBezTo>
                    <a:cubicBezTo>
                      <a:pt x="357" y="3397"/>
                      <a:pt x="357" y="3412"/>
                      <a:pt x="373" y="3428"/>
                    </a:cubicBezTo>
                    <a:cubicBezTo>
                      <a:pt x="326" y="3474"/>
                      <a:pt x="280" y="3521"/>
                      <a:pt x="264" y="3552"/>
                    </a:cubicBezTo>
                    <a:cubicBezTo>
                      <a:pt x="280" y="3784"/>
                      <a:pt x="94" y="4064"/>
                      <a:pt x="1" y="4560"/>
                    </a:cubicBezTo>
                    <a:lnTo>
                      <a:pt x="2312" y="6266"/>
                    </a:lnTo>
                    <a:cubicBezTo>
                      <a:pt x="2343" y="6235"/>
                      <a:pt x="2389" y="6219"/>
                      <a:pt x="2420" y="6188"/>
                    </a:cubicBezTo>
                    <a:lnTo>
                      <a:pt x="2420" y="6188"/>
                    </a:lnTo>
                    <a:cubicBezTo>
                      <a:pt x="2374" y="6235"/>
                      <a:pt x="2296" y="6297"/>
                      <a:pt x="2358" y="6297"/>
                    </a:cubicBezTo>
                    <a:cubicBezTo>
                      <a:pt x="2606" y="6157"/>
                      <a:pt x="2777" y="6018"/>
                      <a:pt x="2916" y="5894"/>
                    </a:cubicBezTo>
                    <a:lnTo>
                      <a:pt x="3180" y="5987"/>
                    </a:lnTo>
                    <a:cubicBezTo>
                      <a:pt x="3211" y="5956"/>
                      <a:pt x="3242" y="5940"/>
                      <a:pt x="3289" y="5925"/>
                    </a:cubicBezTo>
                    <a:lnTo>
                      <a:pt x="3289" y="5925"/>
                    </a:lnTo>
                    <a:lnTo>
                      <a:pt x="3273" y="5956"/>
                    </a:lnTo>
                    <a:cubicBezTo>
                      <a:pt x="3435" y="5875"/>
                      <a:pt x="3399" y="5777"/>
                      <a:pt x="3312" y="5777"/>
                    </a:cubicBezTo>
                    <a:cubicBezTo>
                      <a:pt x="3282" y="5777"/>
                      <a:pt x="3247" y="5788"/>
                      <a:pt x="3211" y="5816"/>
                    </a:cubicBezTo>
                    <a:cubicBezTo>
                      <a:pt x="3211" y="5816"/>
                      <a:pt x="3227" y="5770"/>
                      <a:pt x="3258" y="5708"/>
                    </a:cubicBezTo>
                    <a:cubicBezTo>
                      <a:pt x="3273" y="5661"/>
                      <a:pt x="3304" y="5615"/>
                      <a:pt x="3304" y="5615"/>
                    </a:cubicBezTo>
                    <a:lnTo>
                      <a:pt x="3335" y="5630"/>
                    </a:lnTo>
                    <a:cubicBezTo>
                      <a:pt x="3351" y="5599"/>
                      <a:pt x="3351" y="5568"/>
                      <a:pt x="3366" y="5552"/>
                    </a:cubicBezTo>
                    <a:cubicBezTo>
                      <a:pt x="3397" y="5459"/>
                      <a:pt x="3413" y="5366"/>
                      <a:pt x="3428" y="5258"/>
                    </a:cubicBezTo>
                    <a:lnTo>
                      <a:pt x="3568" y="5335"/>
                    </a:lnTo>
                    <a:cubicBezTo>
                      <a:pt x="3599" y="5320"/>
                      <a:pt x="3614" y="5304"/>
                      <a:pt x="3630" y="5273"/>
                    </a:cubicBezTo>
                    <a:cubicBezTo>
                      <a:pt x="3692" y="5320"/>
                      <a:pt x="3754" y="5397"/>
                      <a:pt x="3769" y="5459"/>
                    </a:cubicBezTo>
                    <a:cubicBezTo>
                      <a:pt x="3769" y="5382"/>
                      <a:pt x="3800" y="5289"/>
                      <a:pt x="3832" y="5196"/>
                    </a:cubicBezTo>
                    <a:lnTo>
                      <a:pt x="3863" y="5211"/>
                    </a:lnTo>
                    <a:cubicBezTo>
                      <a:pt x="3925" y="5103"/>
                      <a:pt x="4049" y="4932"/>
                      <a:pt x="4157" y="4824"/>
                    </a:cubicBezTo>
                    <a:cubicBezTo>
                      <a:pt x="4148" y="4815"/>
                      <a:pt x="4138" y="4811"/>
                      <a:pt x="4128" y="4811"/>
                    </a:cubicBezTo>
                    <a:cubicBezTo>
                      <a:pt x="4099" y="4811"/>
                      <a:pt x="4065" y="4837"/>
                      <a:pt x="4037" y="4837"/>
                    </a:cubicBezTo>
                    <a:cubicBezTo>
                      <a:pt x="4023" y="4837"/>
                      <a:pt x="4011" y="4830"/>
                      <a:pt x="4002" y="4808"/>
                    </a:cubicBezTo>
                    <a:cubicBezTo>
                      <a:pt x="4049" y="4715"/>
                      <a:pt x="4126" y="4606"/>
                      <a:pt x="4157" y="4513"/>
                    </a:cubicBezTo>
                    <a:lnTo>
                      <a:pt x="4018" y="4513"/>
                    </a:lnTo>
                    <a:cubicBezTo>
                      <a:pt x="4018" y="4498"/>
                      <a:pt x="4033" y="4482"/>
                      <a:pt x="4033" y="4451"/>
                    </a:cubicBezTo>
                    <a:cubicBezTo>
                      <a:pt x="4056" y="4459"/>
                      <a:pt x="4084" y="4467"/>
                      <a:pt x="4107" y="4467"/>
                    </a:cubicBezTo>
                    <a:cubicBezTo>
                      <a:pt x="4130" y="4467"/>
                      <a:pt x="4149" y="4459"/>
                      <a:pt x="4157" y="4436"/>
                    </a:cubicBezTo>
                    <a:lnTo>
                      <a:pt x="4126" y="4420"/>
                    </a:lnTo>
                    <a:lnTo>
                      <a:pt x="4235" y="4281"/>
                    </a:lnTo>
                    <a:lnTo>
                      <a:pt x="4235" y="4281"/>
                    </a:lnTo>
                    <a:cubicBezTo>
                      <a:pt x="4250" y="4420"/>
                      <a:pt x="4018" y="4668"/>
                      <a:pt x="4188" y="4746"/>
                    </a:cubicBezTo>
                    <a:cubicBezTo>
                      <a:pt x="4281" y="4529"/>
                      <a:pt x="4390" y="4219"/>
                      <a:pt x="4405" y="3986"/>
                    </a:cubicBezTo>
                    <a:cubicBezTo>
                      <a:pt x="4529" y="3986"/>
                      <a:pt x="4545" y="3846"/>
                      <a:pt x="4622" y="3753"/>
                    </a:cubicBezTo>
                    <a:lnTo>
                      <a:pt x="4622" y="3753"/>
                    </a:lnTo>
                    <a:lnTo>
                      <a:pt x="4607" y="3877"/>
                    </a:lnTo>
                    <a:lnTo>
                      <a:pt x="4607" y="3831"/>
                    </a:lnTo>
                    <a:lnTo>
                      <a:pt x="4560" y="3908"/>
                    </a:lnTo>
                    <a:cubicBezTo>
                      <a:pt x="4572" y="3908"/>
                      <a:pt x="4603" y="3908"/>
                      <a:pt x="4616" y="3930"/>
                    </a:cubicBezTo>
                    <a:lnTo>
                      <a:pt x="4616" y="3930"/>
                    </a:lnTo>
                    <a:lnTo>
                      <a:pt x="4607" y="3893"/>
                    </a:lnTo>
                    <a:lnTo>
                      <a:pt x="4669" y="3815"/>
                    </a:lnTo>
                    <a:lnTo>
                      <a:pt x="4622" y="3753"/>
                    </a:lnTo>
                    <a:cubicBezTo>
                      <a:pt x="4638" y="3738"/>
                      <a:pt x="4654" y="3707"/>
                      <a:pt x="4685" y="3691"/>
                    </a:cubicBezTo>
                    <a:lnTo>
                      <a:pt x="4793" y="3707"/>
                    </a:lnTo>
                    <a:cubicBezTo>
                      <a:pt x="4793" y="3707"/>
                      <a:pt x="4809" y="3722"/>
                      <a:pt x="4809" y="3738"/>
                    </a:cubicBezTo>
                    <a:lnTo>
                      <a:pt x="4809" y="3738"/>
                    </a:lnTo>
                    <a:cubicBezTo>
                      <a:pt x="4814" y="3733"/>
                      <a:pt x="4819" y="3728"/>
                      <a:pt x="4824" y="3722"/>
                    </a:cubicBezTo>
                    <a:lnTo>
                      <a:pt x="4824" y="3722"/>
                    </a:lnTo>
                    <a:cubicBezTo>
                      <a:pt x="4917" y="3815"/>
                      <a:pt x="4747" y="3908"/>
                      <a:pt x="4871" y="4002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63" y="3904"/>
                      <a:pt x="4964" y="3914"/>
                      <a:pt x="4964" y="3924"/>
                    </a:cubicBezTo>
                    <a:cubicBezTo>
                      <a:pt x="4964" y="3908"/>
                      <a:pt x="4964" y="3908"/>
                      <a:pt x="4964" y="3893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58" y="3847"/>
                      <a:pt x="4943" y="3813"/>
                      <a:pt x="4917" y="3800"/>
                    </a:cubicBezTo>
                    <a:cubicBezTo>
                      <a:pt x="4855" y="3629"/>
                      <a:pt x="5041" y="3552"/>
                      <a:pt x="5119" y="3521"/>
                    </a:cubicBezTo>
                    <a:cubicBezTo>
                      <a:pt x="5130" y="3502"/>
                      <a:pt x="5145" y="3495"/>
                      <a:pt x="5162" y="3495"/>
                    </a:cubicBezTo>
                    <a:cubicBezTo>
                      <a:pt x="5212" y="3495"/>
                      <a:pt x="5281" y="3553"/>
                      <a:pt x="5337" y="3553"/>
                    </a:cubicBezTo>
                    <a:cubicBezTo>
                      <a:pt x="5342" y="3553"/>
                      <a:pt x="5347" y="3553"/>
                      <a:pt x="5351" y="3552"/>
                    </a:cubicBezTo>
                    <a:cubicBezTo>
                      <a:pt x="5336" y="3428"/>
                      <a:pt x="5196" y="3428"/>
                      <a:pt x="5165" y="3288"/>
                    </a:cubicBezTo>
                    <a:cubicBezTo>
                      <a:pt x="5178" y="3270"/>
                      <a:pt x="5190" y="3264"/>
                      <a:pt x="5200" y="3264"/>
                    </a:cubicBezTo>
                    <a:cubicBezTo>
                      <a:pt x="5205" y="3264"/>
                      <a:pt x="5210" y="3265"/>
                      <a:pt x="5214" y="3267"/>
                    </a:cubicBezTo>
                    <a:lnTo>
                      <a:pt x="5214" y="3267"/>
                    </a:lnTo>
                    <a:lnTo>
                      <a:pt x="5165" y="3195"/>
                    </a:lnTo>
                    <a:lnTo>
                      <a:pt x="5243" y="3211"/>
                    </a:lnTo>
                    <a:cubicBezTo>
                      <a:pt x="5305" y="3164"/>
                      <a:pt x="5320" y="3133"/>
                      <a:pt x="5320" y="3117"/>
                    </a:cubicBezTo>
                    <a:cubicBezTo>
                      <a:pt x="5320" y="3133"/>
                      <a:pt x="5320" y="3149"/>
                      <a:pt x="5320" y="3180"/>
                    </a:cubicBezTo>
                    <a:cubicBezTo>
                      <a:pt x="5367" y="3071"/>
                      <a:pt x="5413" y="2931"/>
                      <a:pt x="5460" y="2807"/>
                    </a:cubicBezTo>
                    <a:cubicBezTo>
                      <a:pt x="5476" y="2776"/>
                      <a:pt x="5476" y="2761"/>
                      <a:pt x="5491" y="2745"/>
                    </a:cubicBezTo>
                    <a:cubicBezTo>
                      <a:pt x="5539" y="2709"/>
                      <a:pt x="5587" y="2673"/>
                      <a:pt x="5628" y="2673"/>
                    </a:cubicBezTo>
                    <a:cubicBezTo>
                      <a:pt x="5640" y="2673"/>
                      <a:pt x="5651" y="2676"/>
                      <a:pt x="5662" y="2683"/>
                    </a:cubicBezTo>
                    <a:cubicBezTo>
                      <a:pt x="5693" y="2637"/>
                      <a:pt x="5724" y="2637"/>
                      <a:pt x="5662" y="2559"/>
                    </a:cubicBezTo>
                    <a:cubicBezTo>
                      <a:pt x="5656" y="2562"/>
                      <a:pt x="5651" y="2565"/>
                      <a:pt x="5646" y="2569"/>
                    </a:cubicBezTo>
                    <a:lnTo>
                      <a:pt x="5646" y="2569"/>
                    </a:lnTo>
                    <a:cubicBezTo>
                      <a:pt x="5646" y="2526"/>
                      <a:pt x="5646" y="2496"/>
                      <a:pt x="5631" y="2482"/>
                    </a:cubicBezTo>
                    <a:cubicBezTo>
                      <a:pt x="5662" y="2466"/>
                      <a:pt x="5708" y="2451"/>
                      <a:pt x="5739" y="2420"/>
                    </a:cubicBezTo>
                    <a:cubicBezTo>
                      <a:pt x="5739" y="2446"/>
                      <a:pt x="5751" y="2519"/>
                      <a:pt x="5754" y="2519"/>
                    </a:cubicBezTo>
                    <a:cubicBezTo>
                      <a:pt x="5754" y="2519"/>
                      <a:pt x="5755" y="2517"/>
                      <a:pt x="5755" y="2513"/>
                    </a:cubicBezTo>
                    <a:cubicBezTo>
                      <a:pt x="5817" y="2420"/>
                      <a:pt x="5925" y="2326"/>
                      <a:pt x="6003" y="2249"/>
                    </a:cubicBezTo>
                    <a:cubicBezTo>
                      <a:pt x="6080" y="2156"/>
                      <a:pt x="6204" y="2063"/>
                      <a:pt x="6267" y="1985"/>
                    </a:cubicBezTo>
                    <a:cubicBezTo>
                      <a:pt x="6215" y="1985"/>
                      <a:pt x="6217" y="2039"/>
                      <a:pt x="6156" y="2039"/>
                    </a:cubicBezTo>
                    <a:cubicBezTo>
                      <a:pt x="6144" y="2039"/>
                      <a:pt x="6130" y="2037"/>
                      <a:pt x="6111" y="2032"/>
                    </a:cubicBezTo>
                    <a:cubicBezTo>
                      <a:pt x="6096" y="1985"/>
                      <a:pt x="6142" y="1970"/>
                      <a:pt x="6158" y="1954"/>
                    </a:cubicBezTo>
                    <a:cubicBezTo>
                      <a:pt x="6147" y="1925"/>
                      <a:pt x="6137" y="1913"/>
                      <a:pt x="6126" y="1913"/>
                    </a:cubicBezTo>
                    <a:cubicBezTo>
                      <a:pt x="6095" y="1913"/>
                      <a:pt x="6058" y="2004"/>
                      <a:pt x="5982" y="2004"/>
                    </a:cubicBezTo>
                    <a:cubicBezTo>
                      <a:pt x="5974" y="2004"/>
                      <a:pt x="5965" y="2003"/>
                      <a:pt x="5956" y="2001"/>
                    </a:cubicBezTo>
                    <a:cubicBezTo>
                      <a:pt x="5956" y="2001"/>
                      <a:pt x="5987" y="1939"/>
                      <a:pt x="6018" y="1892"/>
                    </a:cubicBezTo>
                    <a:cubicBezTo>
                      <a:pt x="6049" y="1846"/>
                      <a:pt x="6080" y="1815"/>
                      <a:pt x="6080" y="1815"/>
                    </a:cubicBezTo>
                    <a:cubicBezTo>
                      <a:pt x="6080" y="1815"/>
                      <a:pt x="5961" y="1735"/>
                      <a:pt x="5943" y="1735"/>
                    </a:cubicBezTo>
                    <a:cubicBezTo>
                      <a:pt x="5943" y="1735"/>
                      <a:pt x="5942" y="1735"/>
                      <a:pt x="5942" y="1736"/>
                    </a:cubicBezTo>
                    <a:lnTo>
                      <a:pt x="5942" y="1736"/>
                    </a:lnTo>
                    <a:cubicBezTo>
                      <a:pt x="5951" y="1721"/>
                      <a:pt x="6024" y="1609"/>
                      <a:pt x="6111" y="1551"/>
                    </a:cubicBezTo>
                    <a:cubicBezTo>
                      <a:pt x="6158" y="1520"/>
                      <a:pt x="6204" y="1489"/>
                      <a:pt x="6235" y="1489"/>
                    </a:cubicBezTo>
                    <a:cubicBezTo>
                      <a:pt x="6267" y="1473"/>
                      <a:pt x="6282" y="1473"/>
                      <a:pt x="6282" y="1473"/>
                    </a:cubicBezTo>
                    <a:cubicBezTo>
                      <a:pt x="6235" y="1422"/>
                      <a:pt x="6184" y="1401"/>
                      <a:pt x="6133" y="1401"/>
                    </a:cubicBezTo>
                    <a:cubicBezTo>
                      <a:pt x="6030" y="1401"/>
                      <a:pt x="5930" y="1484"/>
                      <a:pt x="5879" y="1567"/>
                    </a:cubicBezTo>
                    <a:cubicBezTo>
                      <a:pt x="5832" y="1613"/>
                      <a:pt x="5786" y="1660"/>
                      <a:pt x="5739" y="1706"/>
                    </a:cubicBezTo>
                    <a:cubicBezTo>
                      <a:pt x="5724" y="1691"/>
                      <a:pt x="5708" y="1675"/>
                      <a:pt x="5693" y="1675"/>
                    </a:cubicBezTo>
                    <a:cubicBezTo>
                      <a:pt x="5674" y="1723"/>
                      <a:pt x="5655" y="1741"/>
                      <a:pt x="5639" y="1741"/>
                    </a:cubicBezTo>
                    <a:cubicBezTo>
                      <a:pt x="5629" y="1741"/>
                      <a:pt x="5621" y="1734"/>
                      <a:pt x="5615" y="1722"/>
                    </a:cubicBezTo>
                    <a:cubicBezTo>
                      <a:pt x="5600" y="1691"/>
                      <a:pt x="5584" y="1644"/>
                      <a:pt x="5569" y="1598"/>
                    </a:cubicBezTo>
                    <a:cubicBezTo>
                      <a:pt x="5569" y="1613"/>
                      <a:pt x="5553" y="1629"/>
                      <a:pt x="5553" y="1644"/>
                    </a:cubicBezTo>
                    <a:lnTo>
                      <a:pt x="5289" y="1442"/>
                    </a:lnTo>
                    <a:cubicBezTo>
                      <a:pt x="5274" y="1365"/>
                      <a:pt x="5227" y="1272"/>
                      <a:pt x="5212" y="1194"/>
                    </a:cubicBezTo>
                    <a:lnTo>
                      <a:pt x="5181" y="1163"/>
                    </a:lnTo>
                    <a:lnTo>
                      <a:pt x="4948" y="1163"/>
                    </a:lnTo>
                    <a:lnTo>
                      <a:pt x="3723" y="186"/>
                    </a:lnTo>
                    <a:cubicBezTo>
                      <a:pt x="3672" y="211"/>
                      <a:pt x="3622" y="237"/>
                      <a:pt x="3681" y="237"/>
                    </a:cubicBezTo>
                    <a:cubicBezTo>
                      <a:pt x="3694" y="237"/>
                      <a:pt x="3713" y="236"/>
                      <a:pt x="3738" y="233"/>
                    </a:cubicBezTo>
                    <a:lnTo>
                      <a:pt x="4886" y="1163"/>
                    </a:lnTo>
                    <a:lnTo>
                      <a:pt x="4700" y="1148"/>
                    </a:lnTo>
                    <a:lnTo>
                      <a:pt x="4685" y="1148"/>
                    </a:lnTo>
                    <a:lnTo>
                      <a:pt x="3754" y="403"/>
                    </a:lnTo>
                    <a:cubicBezTo>
                      <a:pt x="3661" y="450"/>
                      <a:pt x="3521" y="496"/>
                      <a:pt x="3382" y="512"/>
                    </a:cubicBezTo>
                    <a:cubicBezTo>
                      <a:pt x="3366" y="419"/>
                      <a:pt x="3676" y="372"/>
                      <a:pt x="3444" y="341"/>
                    </a:cubicBezTo>
                    <a:lnTo>
                      <a:pt x="3444" y="341"/>
                    </a:lnTo>
                    <a:cubicBezTo>
                      <a:pt x="3351" y="419"/>
                      <a:pt x="3289" y="450"/>
                      <a:pt x="3258" y="481"/>
                    </a:cubicBezTo>
                    <a:cubicBezTo>
                      <a:pt x="3227" y="496"/>
                      <a:pt x="3227" y="512"/>
                      <a:pt x="3289" y="574"/>
                    </a:cubicBezTo>
                    <a:lnTo>
                      <a:pt x="3273" y="574"/>
                    </a:lnTo>
                    <a:lnTo>
                      <a:pt x="2994" y="465"/>
                    </a:lnTo>
                    <a:cubicBezTo>
                      <a:pt x="3025" y="450"/>
                      <a:pt x="3041" y="419"/>
                      <a:pt x="3056" y="403"/>
                    </a:cubicBezTo>
                    <a:cubicBezTo>
                      <a:pt x="3072" y="372"/>
                      <a:pt x="3087" y="341"/>
                      <a:pt x="3118" y="310"/>
                    </a:cubicBezTo>
                    <a:cubicBezTo>
                      <a:pt x="3134" y="279"/>
                      <a:pt x="3149" y="248"/>
                      <a:pt x="3227" y="202"/>
                    </a:cubicBezTo>
                    <a:cubicBezTo>
                      <a:pt x="3227" y="155"/>
                      <a:pt x="3165" y="140"/>
                      <a:pt x="3103" y="140"/>
                    </a:cubicBezTo>
                    <a:cubicBezTo>
                      <a:pt x="3056" y="155"/>
                      <a:pt x="2978" y="171"/>
                      <a:pt x="2901" y="202"/>
                    </a:cubicBezTo>
                    <a:cubicBezTo>
                      <a:pt x="2823" y="233"/>
                      <a:pt x="2746" y="264"/>
                      <a:pt x="2668" y="279"/>
                    </a:cubicBezTo>
                    <a:cubicBezTo>
                      <a:pt x="2637" y="295"/>
                      <a:pt x="2606" y="295"/>
                      <a:pt x="2575" y="310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33"/>
              <p:cNvSpPr/>
              <p:nvPr/>
            </p:nvSpPr>
            <p:spPr>
              <a:xfrm>
                <a:off x="3562800" y="7189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16"/>
                      <a:pt x="32" y="16"/>
                      <a:pt x="32" y="32"/>
                    </a:cubicBezTo>
                    <a:lnTo>
                      <a:pt x="47" y="32"/>
                    </a:lnTo>
                    <a:lnTo>
                      <a:pt x="32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33"/>
              <p:cNvSpPr/>
              <p:nvPr/>
            </p:nvSpPr>
            <p:spPr>
              <a:xfrm>
                <a:off x="3563975" y="7196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31" y="32"/>
                      <a:pt x="47" y="32"/>
                    </a:cubicBezTo>
                    <a:cubicBezTo>
                      <a:pt x="31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33"/>
              <p:cNvSpPr/>
              <p:nvPr/>
            </p:nvSpPr>
            <p:spPr>
              <a:xfrm>
                <a:off x="3643075" y="685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33"/>
              <p:cNvSpPr/>
              <p:nvPr/>
            </p:nvSpPr>
            <p:spPr>
              <a:xfrm>
                <a:off x="3561650" y="71812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"/>
                      <a:pt x="31" y="16"/>
                      <a:pt x="47" y="3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33"/>
              <p:cNvSpPr/>
              <p:nvPr/>
            </p:nvSpPr>
            <p:spPr>
              <a:xfrm>
                <a:off x="3572875" y="728225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lnTo>
                      <a:pt x="5" y="16"/>
                    </a:lnTo>
                    <a:cubicBezTo>
                      <a:pt x="3" y="11"/>
                      <a:pt x="1" y="5"/>
                      <a:pt x="1" y="0"/>
                    </a:cubicBezTo>
                    <a:close/>
                    <a:moveTo>
                      <a:pt x="5" y="16"/>
                    </a:moveTo>
                    <a:cubicBezTo>
                      <a:pt x="10" y="26"/>
                      <a:pt x="16" y="36"/>
                      <a:pt x="16" y="47"/>
                    </a:cubicBezTo>
                    <a:cubicBezTo>
                      <a:pt x="16" y="33"/>
                      <a:pt x="16" y="19"/>
                      <a:pt x="5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33"/>
              <p:cNvSpPr/>
              <p:nvPr/>
            </p:nvSpPr>
            <p:spPr>
              <a:xfrm>
                <a:off x="3572875" y="728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33"/>
              <p:cNvSpPr/>
              <p:nvPr/>
            </p:nvSpPr>
            <p:spPr>
              <a:xfrm>
                <a:off x="3570950" y="7262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33"/>
              <p:cNvSpPr/>
              <p:nvPr/>
            </p:nvSpPr>
            <p:spPr>
              <a:xfrm>
                <a:off x="3586850" y="737525"/>
                <a:ext cx="27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31"/>
                      <a:pt x="78" y="47"/>
                      <a:pt x="109" y="78"/>
                    </a:cubicBezTo>
                    <a:lnTo>
                      <a:pt x="109" y="78"/>
                    </a:lnTo>
                    <a:cubicBezTo>
                      <a:pt x="78" y="47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33"/>
              <p:cNvSpPr/>
              <p:nvPr/>
            </p:nvSpPr>
            <p:spPr>
              <a:xfrm>
                <a:off x="3573275" y="729375"/>
                <a:ext cx="622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56" extrusionOk="0">
                    <a:moveTo>
                      <a:pt x="0" y="1"/>
                    </a:moveTo>
                    <a:cubicBezTo>
                      <a:pt x="78" y="47"/>
                      <a:pt x="171" y="94"/>
                      <a:pt x="249" y="156"/>
                    </a:cubicBezTo>
                    <a:cubicBezTo>
                      <a:pt x="171" y="94"/>
                      <a:pt x="93" y="47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33"/>
              <p:cNvSpPr/>
              <p:nvPr/>
            </p:nvSpPr>
            <p:spPr>
              <a:xfrm>
                <a:off x="3608550" y="750325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33"/>
              <p:cNvSpPr/>
              <p:nvPr/>
            </p:nvSpPr>
            <p:spPr>
              <a:xfrm>
                <a:off x="3606625" y="748775"/>
                <a:ext cx="31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8" extrusionOk="0">
                    <a:moveTo>
                      <a:pt x="0" y="47"/>
                    </a:moveTo>
                    <a:lnTo>
                      <a:pt x="0" y="47"/>
                    </a:lnTo>
                    <a:cubicBezTo>
                      <a:pt x="16" y="62"/>
                      <a:pt x="47" y="62"/>
                      <a:pt x="62" y="62"/>
                    </a:cubicBezTo>
                    <a:cubicBezTo>
                      <a:pt x="43" y="58"/>
                      <a:pt x="23" y="54"/>
                      <a:pt x="0" y="47"/>
                    </a:cubicBezTo>
                    <a:close/>
                    <a:moveTo>
                      <a:pt x="47" y="0"/>
                    </a:moveTo>
                    <a:cubicBezTo>
                      <a:pt x="47" y="31"/>
                      <a:pt x="62" y="31"/>
                      <a:pt x="62" y="31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2" y="62"/>
                    </a:lnTo>
                    <a:cubicBezTo>
                      <a:pt x="82" y="66"/>
                      <a:pt x="101" y="70"/>
                      <a:pt x="124" y="78"/>
                    </a:cubicBezTo>
                    <a:cubicBezTo>
                      <a:pt x="109" y="47"/>
                      <a:pt x="93" y="16"/>
                      <a:pt x="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33"/>
              <p:cNvSpPr/>
              <p:nvPr/>
            </p:nvSpPr>
            <p:spPr>
              <a:xfrm>
                <a:off x="3572500" y="727825"/>
                <a:ext cx="8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63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cubicBezTo>
                      <a:pt x="6" y="16"/>
                      <a:pt x="12" y="18"/>
                      <a:pt x="17" y="22"/>
                    </a:cubicBezTo>
                    <a:lnTo>
                      <a:pt x="17" y="22"/>
                    </a:lnTo>
                    <a:cubicBezTo>
                      <a:pt x="12" y="14"/>
                      <a:pt x="6" y="6"/>
                      <a:pt x="0" y="1"/>
                    </a:cubicBezTo>
                    <a:close/>
                    <a:moveTo>
                      <a:pt x="17" y="22"/>
                    </a:moveTo>
                    <a:cubicBezTo>
                      <a:pt x="25" y="37"/>
                      <a:pt x="31" y="53"/>
                      <a:pt x="31" y="63"/>
                    </a:cubicBezTo>
                    <a:cubicBezTo>
                      <a:pt x="31" y="43"/>
                      <a:pt x="25" y="30"/>
                      <a:pt x="17" y="2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33"/>
              <p:cNvSpPr/>
              <p:nvPr/>
            </p:nvSpPr>
            <p:spPr>
              <a:xfrm>
                <a:off x="3591525" y="740625"/>
                <a:ext cx="23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3" h="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16"/>
                      <a:pt x="62" y="32"/>
                      <a:pt x="92" y="62"/>
                    </a:cubicBezTo>
                    <a:cubicBezTo>
                      <a:pt x="92" y="62"/>
                      <a:pt x="92" y="47"/>
                      <a:pt x="92" y="47"/>
                    </a:cubicBezTo>
                    <a:cubicBezTo>
                      <a:pt x="62" y="32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33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33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33"/>
              <p:cNvSpPr/>
              <p:nvPr/>
            </p:nvSpPr>
            <p:spPr>
              <a:xfrm>
                <a:off x="3571725" y="72705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16" y="1"/>
                      <a:pt x="0" y="1"/>
                    </a:cubicBezTo>
                    <a:close/>
                    <a:moveTo>
                      <a:pt x="16" y="16"/>
                    </a:moveTo>
                    <a:lnTo>
                      <a:pt x="31" y="47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16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33"/>
              <p:cNvSpPr/>
              <p:nvPr/>
            </p:nvSpPr>
            <p:spPr>
              <a:xfrm>
                <a:off x="3624450" y="650675"/>
                <a:ext cx="19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32" extrusionOk="0">
                    <a:moveTo>
                      <a:pt x="1" y="0"/>
                    </a:moveTo>
                    <a:cubicBezTo>
                      <a:pt x="16" y="0"/>
                      <a:pt x="47" y="16"/>
                      <a:pt x="78" y="31"/>
                    </a:cubicBezTo>
                    <a:cubicBezTo>
                      <a:pt x="78" y="31"/>
                      <a:pt x="78" y="16"/>
                      <a:pt x="78" y="16"/>
                    </a:cubicBezTo>
                    <a:cubicBezTo>
                      <a:pt x="47" y="1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33"/>
              <p:cNvSpPr/>
              <p:nvPr/>
            </p:nvSpPr>
            <p:spPr>
              <a:xfrm>
                <a:off x="3627175" y="649125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16"/>
                      <a:pt x="31" y="16"/>
                      <a:pt x="47" y="1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33"/>
              <p:cNvSpPr/>
              <p:nvPr/>
            </p:nvSpPr>
            <p:spPr>
              <a:xfrm>
                <a:off x="3572500" y="7282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0" y="0"/>
                    </a:cubicBezTo>
                    <a:lnTo>
                      <a:pt x="0" y="0"/>
                    </a:ln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33"/>
              <p:cNvSpPr/>
              <p:nvPr/>
            </p:nvSpPr>
            <p:spPr>
              <a:xfrm>
                <a:off x="3626400" y="649125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0"/>
                    </a:moveTo>
                    <a:cubicBezTo>
                      <a:pt x="16" y="0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33"/>
              <p:cNvSpPr/>
              <p:nvPr/>
            </p:nvSpPr>
            <p:spPr>
              <a:xfrm>
                <a:off x="3566675" y="722000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33"/>
              <p:cNvSpPr/>
              <p:nvPr/>
            </p:nvSpPr>
            <p:spPr>
              <a:xfrm>
                <a:off x="3624850" y="647950"/>
                <a:ext cx="11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8" extrusionOk="0">
                    <a:moveTo>
                      <a:pt x="16" y="1"/>
                    </a:moveTo>
                    <a:cubicBezTo>
                      <a:pt x="16" y="16"/>
                      <a:pt x="0" y="16"/>
                      <a:pt x="0" y="32"/>
                    </a:cubicBezTo>
                    <a:cubicBezTo>
                      <a:pt x="0" y="32"/>
                      <a:pt x="16" y="32"/>
                      <a:pt x="16" y="47"/>
                    </a:cubicBezTo>
                    <a:cubicBezTo>
                      <a:pt x="31" y="47"/>
                      <a:pt x="31" y="32"/>
                      <a:pt x="47" y="16"/>
                    </a:cubicBezTo>
                    <a:cubicBezTo>
                      <a:pt x="31" y="16"/>
                      <a:pt x="31" y="16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33"/>
              <p:cNvSpPr/>
              <p:nvPr/>
            </p:nvSpPr>
            <p:spPr>
              <a:xfrm>
                <a:off x="3624850" y="649900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16" y="16"/>
                      <a:pt x="0" y="31"/>
                    </a:cubicBezTo>
                    <a:cubicBezTo>
                      <a:pt x="16" y="31"/>
                      <a:pt x="47" y="47"/>
                      <a:pt x="62" y="47"/>
                    </a:cubicBezTo>
                    <a:cubicBezTo>
                      <a:pt x="62" y="31"/>
                      <a:pt x="47" y="16"/>
                      <a:pt x="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33"/>
              <p:cNvSpPr/>
              <p:nvPr/>
            </p:nvSpPr>
            <p:spPr>
              <a:xfrm>
                <a:off x="3606625" y="749925"/>
                <a:ext cx="19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7" extrusionOk="0">
                    <a:moveTo>
                      <a:pt x="0" y="1"/>
                    </a:moveTo>
                    <a:cubicBezTo>
                      <a:pt x="31" y="16"/>
                      <a:pt x="62" y="16"/>
                      <a:pt x="78" y="16"/>
                    </a:cubicBezTo>
                    <a:cubicBezTo>
                      <a:pt x="62" y="16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33"/>
              <p:cNvSpPr/>
              <p:nvPr/>
            </p:nvSpPr>
            <p:spPr>
              <a:xfrm>
                <a:off x="3626000" y="64757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33"/>
              <p:cNvSpPr/>
              <p:nvPr/>
            </p:nvSpPr>
            <p:spPr>
              <a:xfrm>
                <a:off x="3571725" y="72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33"/>
              <p:cNvSpPr/>
              <p:nvPr/>
            </p:nvSpPr>
            <p:spPr>
              <a:xfrm>
                <a:off x="3570950" y="725900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" y="1"/>
                    </a:moveTo>
                    <a:cubicBezTo>
                      <a:pt x="16" y="16"/>
                      <a:pt x="31" y="31"/>
                      <a:pt x="31" y="47"/>
                    </a:cubicBezTo>
                    <a:cubicBezTo>
                      <a:pt x="31" y="47"/>
                      <a:pt x="31" y="47"/>
                      <a:pt x="31" y="31"/>
                    </a:cubicBezTo>
                    <a:cubicBezTo>
                      <a:pt x="16" y="16"/>
                      <a:pt x="16" y="1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33"/>
              <p:cNvSpPr/>
              <p:nvPr/>
            </p:nvSpPr>
            <p:spPr>
              <a:xfrm>
                <a:off x="3658975" y="719100"/>
                <a:ext cx="3125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50" extrusionOk="0">
                    <a:moveTo>
                      <a:pt x="31" y="0"/>
                    </a:moveTo>
                    <a:cubicBezTo>
                      <a:pt x="23" y="0"/>
                      <a:pt x="13" y="3"/>
                      <a:pt x="0" y="8"/>
                    </a:cubicBezTo>
                    <a:cubicBezTo>
                      <a:pt x="29" y="52"/>
                      <a:pt x="17" y="149"/>
                      <a:pt x="104" y="149"/>
                    </a:cubicBezTo>
                    <a:cubicBezTo>
                      <a:pt x="110" y="149"/>
                      <a:pt x="117" y="149"/>
                      <a:pt x="124" y="148"/>
                    </a:cubicBezTo>
                    <a:cubicBezTo>
                      <a:pt x="28" y="134"/>
                      <a:pt x="89" y="0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33"/>
              <p:cNvSpPr/>
              <p:nvPr/>
            </p:nvSpPr>
            <p:spPr>
              <a:xfrm>
                <a:off x="3628125" y="760400"/>
                <a:ext cx="44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43" extrusionOk="0">
                    <a:moveTo>
                      <a:pt x="40" y="0"/>
                    </a:moveTo>
                    <a:cubicBezTo>
                      <a:pt x="51" y="3"/>
                      <a:pt x="64" y="5"/>
                      <a:pt x="76" y="7"/>
                    </a:cubicBezTo>
                    <a:lnTo>
                      <a:pt x="76" y="7"/>
                    </a:lnTo>
                    <a:cubicBezTo>
                      <a:pt x="68" y="3"/>
                      <a:pt x="57" y="0"/>
                      <a:pt x="40" y="0"/>
                    </a:cubicBezTo>
                    <a:close/>
                    <a:moveTo>
                      <a:pt x="76" y="7"/>
                    </a:moveTo>
                    <a:lnTo>
                      <a:pt x="76" y="7"/>
                    </a:lnTo>
                    <a:cubicBezTo>
                      <a:pt x="128" y="35"/>
                      <a:pt x="1" y="142"/>
                      <a:pt x="44" y="142"/>
                    </a:cubicBezTo>
                    <a:cubicBezTo>
                      <a:pt x="54" y="142"/>
                      <a:pt x="72" y="137"/>
                      <a:pt x="102" y="124"/>
                    </a:cubicBezTo>
                    <a:cubicBezTo>
                      <a:pt x="178" y="23"/>
                      <a:pt x="130" y="15"/>
                      <a:pt x="76" y="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33"/>
              <p:cNvSpPr/>
              <p:nvPr/>
            </p:nvSpPr>
            <p:spPr>
              <a:xfrm>
                <a:off x="3569775" y="655325"/>
                <a:ext cx="257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38" extrusionOk="0">
                    <a:moveTo>
                      <a:pt x="78" y="0"/>
                    </a:moveTo>
                    <a:lnTo>
                      <a:pt x="1" y="109"/>
                    </a:lnTo>
                    <a:cubicBezTo>
                      <a:pt x="7" y="105"/>
                      <a:pt x="14" y="103"/>
                      <a:pt x="20" y="103"/>
                    </a:cubicBezTo>
                    <a:cubicBezTo>
                      <a:pt x="52" y="103"/>
                      <a:pt x="87" y="137"/>
                      <a:pt x="98" y="137"/>
                    </a:cubicBezTo>
                    <a:cubicBezTo>
                      <a:pt x="103" y="137"/>
                      <a:pt x="102" y="130"/>
                      <a:pt x="94" y="109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33"/>
              <p:cNvSpPr/>
              <p:nvPr/>
            </p:nvSpPr>
            <p:spPr>
              <a:xfrm>
                <a:off x="3579475" y="677425"/>
                <a:ext cx="12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40" extrusionOk="0">
                    <a:moveTo>
                      <a:pt x="47" y="0"/>
                    </a:moveTo>
                    <a:lnTo>
                      <a:pt x="32" y="16"/>
                    </a:lnTo>
                    <a:lnTo>
                      <a:pt x="1" y="140"/>
                    </a:lnTo>
                    <a:lnTo>
                      <a:pt x="47" y="0"/>
                    </a:lnTo>
                    <a:close/>
                    <a:moveTo>
                      <a:pt x="1" y="140"/>
                    </a:moveTo>
                    <a:lnTo>
                      <a:pt x="1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33"/>
              <p:cNvSpPr/>
              <p:nvPr/>
            </p:nvSpPr>
            <p:spPr>
              <a:xfrm>
                <a:off x="3654300" y="749425"/>
                <a:ext cx="61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47" extrusionOk="0">
                    <a:moveTo>
                      <a:pt x="100" y="1"/>
                    </a:moveTo>
                    <a:cubicBezTo>
                      <a:pt x="42" y="1"/>
                      <a:pt x="1" y="119"/>
                      <a:pt x="1" y="145"/>
                    </a:cubicBezTo>
                    <a:lnTo>
                      <a:pt x="203" y="346"/>
                    </a:lnTo>
                    <a:cubicBezTo>
                      <a:pt x="245" y="204"/>
                      <a:pt x="158" y="127"/>
                      <a:pt x="71" y="127"/>
                    </a:cubicBezTo>
                    <a:cubicBezTo>
                      <a:pt x="63" y="127"/>
                      <a:pt x="55" y="128"/>
                      <a:pt x="47" y="129"/>
                    </a:cubicBezTo>
                    <a:cubicBezTo>
                      <a:pt x="57" y="85"/>
                      <a:pt x="77" y="73"/>
                      <a:pt x="96" y="73"/>
                    </a:cubicBezTo>
                    <a:cubicBezTo>
                      <a:pt x="117" y="73"/>
                      <a:pt x="139" y="87"/>
                      <a:pt x="150" y="87"/>
                    </a:cubicBezTo>
                    <a:cubicBezTo>
                      <a:pt x="161" y="87"/>
                      <a:pt x="162" y="73"/>
                      <a:pt x="140" y="21"/>
                    </a:cubicBezTo>
                    <a:cubicBezTo>
                      <a:pt x="126" y="7"/>
                      <a:pt x="113" y="1"/>
                      <a:pt x="10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33"/>
              <p:cNvSpPr/>
              <p:nvPr/>
            </p:nvSpPr>
            <p:spPr>
              <a:xfrm>
                <a:off x="3610875" y="625850"/>
                <a:ext cx="662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55" extrusionOk="0">
                    <a:moveTo>
                      <a:pt x="264" y="1"/>
                    </a:moveTo>
                    <a:cubicBezTo>
                      <a:pt x="125" y="47"/>
                      <a:pt x="78" y="78"/>
                      <a:pt x="1" y="140"/>
                    </a:cubicBezTo>
                    <a:cubicBezTo>
                      <a:pt x="11" y="150"/>
                      <a:pt x="22" y="155"/>
                      <a:pt x="34" y="155"/>
                    </a:cubicBezTo>
                    <a:cubicBezTo>
                      <a:pt x="94" y="155"/>
                      <a:pt x="174" y="40"/>
                      <a:pt x="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33"/>
              <p:cNvSpPr/>
              <p:nvPr/>
            </p:nvSpPr>
            <p:spPr>
              <a:xfrm>
                <a:off x="3654700" y="760400"/>
                <a:ext cx="19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7" extrusionOk="0">
                    <a:moveTo>
                      <a:pt x="78" y="0"/>
                    </a:moveTo>
                    <a:cubicBezTo>
                      <a:pt x="47" y="31"/>
                      <a:pt x="16" y="47"/>
                      <a:pt x="0" y="93"/>
                    </a:cubicBezTo>
                    <a:cubicBezTo>
                      <a:pt x="9" y="102"/>
                      <a:pt x="17" y="106"/>
                      <a:pt x="24" y="106"/>
                    </a:cubicBezTo>
                    <a:cubicBezTo>
                      <a:pt x="53" y="106"/>
                      <a:pt x="65" y="38"/>
                      <a:pt x="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33"/>
              <p:cNvSpPr/>
              <p:nvPr/>
            </p:nvSpPr>
            <p:spPr>
              <a:xfrm>
                <a:off x="3691925" y="710200"/>
                <a:ext cx="195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" extrusionOk="0">
                    <a:moveTo>
                      <a:pt x="17" y="1"/>
                    </a:moveTo>
                    <a:cubicBezTo>
                      <a:pt x="11" y="1"/>
                      <a:pt x="6" y="3"/>
                      <a:pt x="0" y="8"/>
                    </a:cubicBezTo>
                    <a:lnTo>
                      <a:pt x="78" y="8"/>
                    </a:lnTo>
                    <a:cubicBezTo>
                      <a:pt x="47" y="8"/>
                      <a:pt x="30" y="1"/>
                      <a:pt x="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33"/>
              <p:cNvSpPr/>
              <p:nvPr/>
            </p:nvSpPr>
            <p:spPr>
              <a:xfrm>
                <a:off x="3682225" y="657200"/>
                <a:ext cx="85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05" extrusionOk="0">
                    <a:moveTo>
                      <a:pt x="340" y="1"/>
                    </a:moveTo>
                    <a:cubicBezTo>
                      <a:pt x="338" y="1"/>
                      <a:pt x="334" y="2"/>
                      <a:pt x="329" y="5"/>
                    </a:cubicBezTo>
                    <a:lnTo>
                      <a:pt x="329" y="5"/>
                    </a:lnTo>
                    <a:cubicBezTo>
                      <a:pt x="334" y="4"/>
                      <a:pt x="338" y="3"/>
                      <a:pt x="342" y="3"/>
                    </a:cubicBezTo>
                    <a:cubicBezTo>
                      <a:pt x="342" y="1"/>
                      <a:pt x="341" y="1"/>
                      <a:pt x="340" y="1"/>
                    </a:cubicBezTo>
                    <a:close/>
                    <a:moveTo>
                      <a:pt x="329" y="5"/>
                    </a:moveTo>
                    <a:lnTo>
                      <a:pt x="329" y="5"/>
                    </a:lnTo>
                    <a:cubicBezTo>
                      <a:pt x="218" y="24"/>
                      <a:pt x="30" y="100"/>
                      <a:pt x="1" y="204"/>
                    </a:cubicBezTo>
                    <a:cubicBezTo>
                      <a:pt x="32" y="111"/>
                      <a:pt x="218" y="127"/>
                      <a:pt x="249" y="49"/>
                    </a:cubicBezTo>
                    <a:lnTo>
                      <a:pt x="249" y="65"/>
                    </a:lnTo>
                    <a:cubicBezTo>
                      <a:pt x="249" y="65"/>
                      <a:pt x="304" y="19"/>
                      <a:pt x="329" y="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33"/>
              <p:cNvSpPr/>
              <p:nvPr/>
            </p:nvSpPr>
            <p:spPr>
              <a:xfrm>
                <a:off x="3706275" y="975975"/>
                <a:ext cx="116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13" extrusionOk="0">
                    <a:moveTo>
                      <a:pt x="217" y="1"/>
                    </a:moveTo>
                    <a:cubicBezTo>
                      <a:pt x="216" y="4"/>
                      <a:pt x="216" y="8"/>
                      <a:pt x="215" y="11"/>
                    </a:cubicBezTo>
                    <a:lnTo>
                      <a:pt x="215" y="11"/>
                    </a:lnTo>
                    <a:cubicBezTo>
                      <a:pt x="216" y="8"/>
                      <a:pt x="217" y="4"/>
                      <a:pt x="217" y="1"/>
                    </a:cubicBezTo>
                    <a:close/>
                    <a:moveTo>
                      <a:pt x="215" y="11"/>
                    </a:moveTo>
                    <a:lnTo>
                      <a:pt x="215" y="11"/>
                    </a:lnTo>
                    <a:cubicBezTo>
                      <a:pt x="210" y="23"/>
                      <a:pt x="198" y="32"/>
                      <a:pt x="186" y="32"/>
                    </a:cubicBezTo>
                    <a:cubicBezTo>
                      <a:pt x="178" y="57"/>
                      <a:pt x="146" y="69"/>
                      <a:pt x="116" y="69"/>
                    </a:cubicBezTo>
                    <a:cubicBezTo>
                      <a:pt x="92" y="69"/>
                      <a:pt x="69" y="61"/>
                      <a:pt x="62" y="47"/>
                    </a:cubicBezTo>
                    <a:lnTo>
                      <a:pt x="62" y="47"/>
                    </a:lnTo>
                    <a:cubicBezTo>
                      <a:pt x="93" y="171"/>
                      <a:pt x="0" y="140"/>
                      <a:pt x="155" y="218"/>
                    </a:cubicBezTo>
                    <a:cubicBezTo>
                      <a:pt x="188" y="258"/>
                      <a:pt x="169" y="282"/>
                      <a:pt x="138" y="282"/>
                    </a:cubicBezTo>
                    <a:cubicBezTo>
                      <a:pt x="109" y="282"/>
                      <a:pt x="69" y="262"/>
                      <a:pt x="47" y="218"/>
                    </a:cubicBezTo>
                    <a:lnTo>
                      <a:pt x="47" y="218"/>
                    </a:lnTo>
                    <a:cubicBezTo>
                      <a:pt x="47" y="233"/>
                      <a:pt x="93" y="404"/>
                      <a:pt x="93" y="404"/>
                    </a:cubicBezTo>
                    <a:cubicBezTo>
                      <a:pt x="93" y="404"/>
                      <a:pt x="140" y="326"/>
                      <a:pt x="155" y="326"/>
                    </a:cubicBezTo>
                    <a:lnTo>
                      <a:pt x="155" y="326"/>
                    </a:lnTo>
                    <a:cubicBezTo>
                      <a:pt x="279" y="404"/>
                      <a:pt x="62" y="451"/>
                      <a:pt x="233" y="513"/>
                    </a:cubicBezTo>
                    <a:cubicBezTo>
                      <a:pt x="233" y="513"/>
                      <a:pt x="233" y="482"/>
                      <a:pt x="233" y="451"/>
                    </a:cubicBezTo>
                    <a:cubicBezTo>
                      <a:pt x="248" y="404"/>
                      <a:pt x="248" y="373"/>
                      <a:pt x="248" y="373"/>
                    </a:cubicBezTo>
                    <a:lnTo>
                      <a:pt x="295" y="404"/>
                    </a:lnTo>
                    <a:cubicBezTo>
                      <a:pt x="248" y="357"/>
                      <a:pt x="295" y="295"/>
                      <a:pt x="326" y="280"/>
                    </a:cubicBezTo>
                    <a:cubicBezTo>
                      <a:pt x="357" y="295"/>
                      <a:pt x="388" y="311"/>
                      <a:pt x="388" y="342"/>
                    </a:cubicBezTo>
                    <a:cubicBezTo>
                      <a:pt x="464" y="190"/>
                      <a:pt x="182" y="187"/>
                      <a:pt x="215" y="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33"/>
              <p:cNvSpPr/>
              <p:nvPr/>
            </p:nvSpPr>
            <p:spPr>
              <a:xfrm>
                <a:off x="3627550" y="910850"/>
                <a:ext cx="31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71" extrusionOk="0">
                    <a:moveTo>
                      <a:pt x="32" y="0"/>
                    </a:moveTo>
                    <a:cubicBezTo>
                      <a:pt x="16" y="16"/>
                      <a:pt x="16" y="31"/>
                      <a:pt x="1" y="31"/>
                    </a:cubicBezTo>
                    <a:cubicBezTo>
                      <a:pt x="32" y="78"/>
                      <a:pt x="63" y="124"/>
                      <a:pt x="94" y="171"/>
                    </a:cubicBezTo>
                    <a:cubicBezTo>
                      <a:pt x="109" y="171"/>
                      <a:pt x="109" y="155"/>
                      <a:pt x="125" y="140"/>
                    </a:cubicBezTo>
                    <a:cubicBezTo>
                      <a:pt x="94" y="93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33"/>
              <p:cNvSpPr/>
              <p:nvPr/>
            </p:nvSpPr>
            <p:spPr>
              <a:xfrm>
                <a:off x="3629500" y="915100"/>
                <a:ext cx="27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1" extrusionOk="0">
                    <a:moveTo>
                      <a:pt x="16" y="1"/>
                    </a:moveTo>
                    <a:cubicBezTo>
                      <a:pt x="16" y="1"/>
                      <a:pt x="16" y="16"/>
                      <a:pt x="0" y="16"/>
                    </a:cubicBezTo>
                    <a:cubicBezTo>
                      <a:pt x="31" y="63"/>
                      <a:pt x="47" y="94"/>
                      <a:pt x="78" y="125"/>
                    </a:cubicBezTo>
                    <a:cubicBezTo>
                      <a:pt x="93" y="125"/>
                      <a:pt x="93" y="140"/>
                      <a:pt x="109" y="140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33"/>
              <p:cNvSpPr/>
              <p:nvPr/>
            </p:nvSpPr>
            <p:spPr>
              <a:xfrm>
                <a:off x="3725275" y="9589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1" y="0"/>
                    </a:moveTo>
                    <a:lnTo>
                      <a:pt x="0" y="93"/>
                    </a:lnTo>
                    <a:cubicBezTo>
                      <a:pt x="16" y="78"/>
                      <a:pt x="31" y="47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33"/>
              <p:cNvSpPr/>
              <p:nvPr/>
            </p:nvSpPr>
            <p:spPr>
              <a:xfrm>
                <a:off x="3757050" y="9395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33"/>
              <p:cNvSpPr/>
              <p:nvPr/>
            </p:nvSpPr>
            <p:spPr>
              <a:xfrm>
                <a:off x="3726050" y="958525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33"/>
              <p:cNvSpPr/>
              <p:nvPr/>
            </p:nvSpPr>
            <p:spPr>
              <a:xfrm>
                <a:off x="3707825" y="852300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78" y="0"/>
                    </a:moveTo>
                    <a:lnTo>
                      <a:pt x="78" y="0"/>
                    </a:lnTo>
                    <a:cubicBezTo>
                      <a:pt x="47" y="16"/>
                      <a:pt x="31" y="16"/>
                      <a:pt x="0" y="31"/>
                    </a:cubicBezTo>
                    <a:cubicBezTo>
                      <a:pt x="47" y="16"/>
                      <a:pt x="62" y="16"/>
                      <a:pt x="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33"/>
              <p:cNvSpPr/>
              <p:nvPr/>
            </p:nvSpPr>
            <p:spPr>
              <a:xfrm>
                <a:off x="3649275" y="889125"/>
                <a:ext cx="15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94" extrusionOk="0">
                    <a:moveTo>
                      <a:pt x="62" y="1"/>
                    </a:moveTo>
                    <a:lnTo>
                      <a:pt x="0" y="94"/>
                    </a:lnTo>
                    <a:cubicBezTo>
                      <a:pt x="31" y="63"/>
                      <a:pt x="47" y="32"/>
                      <a:pt x="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33"/>
              <p:cNvSpPr/>
              <p:nvPr/>
            </p:nvSpPr>
            <p:spPr>
              <a:xfrm>
                <a:off x="3702400" y="9705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" y="16"/>
                      <a:pt x="31" y="16"/>
                      <a:pt x="31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33"/>
              <p:cNvSpPr/>
              <p:nvPr/>
            </p:nvSpPr>
            <p:spPr>
              <a:xfrm>
                <a:off x="3721200" y="962400"/>
                <a:ext cx="130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64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90" y="12"/>
                      <a:pt x="79" y="23"/>
                      <a:pt x="63" y="23"/>
                    </a:cubicBezTo>
                    <a:cubicBezTo>
                      <a:pt x="56" y="23"/>
                      <a:pt x="48" y="21"/>
                      <a:pt x="39" y="16"/>
                    </a:cubicBezTo>
                    <a:lnTo>
                      <a:pt x="39" y="16"/>
                    </a:lnTo>
                    <a:cubicBezTo>
                      <a:pt x="64" y="53"/>
                      <a:pt x="0" y="227"/>
                      <a:pt x="59" y="227"/>
                    </a:cubicBezTo>
                    <a:cubicBezTo>
                      <a:pt x="74" y="227"/>
                      <a:pt x="97" y="216"/>
                      <a:pt x="132" y="187"/>
                    </a:cubicBezTo>
                    <a:lnTo>
                      <a:pt x="132" y="187"/>
                    </a:lnTo>
                    <a:cubicBezTo>
                      <a:pt x="241" y="296"/>
                      <a:pt x="86" y="327"/>
                      <a:pt x="86" y="404"/>
                    </a:cubicBezTo>
                    <a:cubicBezTo>
                      <a:pt x="89" y="403"/>
                      <a:pt x="92" y="402"/>
                      <a:pt x="95" y="402"/>
                    </a:cubicBezTo>
                    <a:cubicBezTo>
                      <a:pt x="133" y="402"/>
                      <a:pt x="137" y="484"/>
                      <a:pt x="194" y="513"/>
                    </a:cubicBezTo>
                    <a:cubicBezTo>
                      <a:pt x="194" y="466"/>
                      <a:pt x="179" y="420"/>
                      <a:pt x="225" y="389"/>
                    </a:cubicBezTo>
                    <a:cubicBezTo>
                      <a:pt x="287" y="420"/>
                      <a:pt x="272" y="513"/>
                      <a:pt x="225" y="528"/>
                    </a:cubicBezTo>
                    <a:cubicBezTo>
                      <a:pt x="309" y="528"/>
                      <a:pt x="267" y="641"/>
                      <a:pt x="337" y="641"/>
                    </a:cubicBezTo>
                    <a:cubicBezTo>
                      <a:pt x="345" y="641"/>
                      <a:pt x="354" y="640"/>
                      <a:pt x="365" y="637"/>
                    </a:cubicBezTo>
                    <a:cubicBezTo>
                      <a:pt x="442" y="466"/>
                      <a:pt x="520" y="327"/>
                      <a:pt x="489" y="47"/>
                    </a:cubicBezTo>
                    <a:lnTo>
                      <a:pt x="489" y="47"/>
                    </a:lnTo>
                    <a:cubicBezTo>
                      <a:pt x="411" y="172"/>
                      <a:pt x="349" y="296"/>
                      <a:pt x="225" y="327"/>
                    </a:cubicBezTo>
                    <a:lnTo>
                      <a:pt x="163" y="203"/>
                    </a:lnTo>
                    <a:cubicBezTo>
                      <a:pt x="334" y="203"/>
                      <a:pt x="318" y="94"/>
                      <a:pt x="411" y="16"/>
                    </a:cubicBezTo>
                    <a:lnTo>
                      <a:pt x="411" y="16"/>
                    </a:lnTo>
                    <a:lnTo>
                      <a:pt x="179" y="156"/>
                    </a:lnTo>
                    <a:cubicBezTo>
                      <a:pt x="8" y="156"/>
                      <a:pt x="55" y="94"/>
                      <a:pt x="1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33"/>
              <p:cNvSpPr/>
              <p:nvPr/>
            </p:nvSpPr>
            <p:spPr>
              <a:xfrm>
                <a:off x="3666725" y="870900"/>
                <a:ext cx="4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23" extrusionOk="0">
                    <a:moveTo>
                      <a:pt x="0" y="1"/>
                    </a:moveTo>
                    <a:cubicBezTo>
                      <a:pt x="0" y="12"/>
                      <a:pt x="0" y="23"/>
                      <a:pt x="6" y="23"/>
                    </a:cubicBezTo>
                    <a:cubicBezTo>
                      <a:pt x="8" y="23"/>
                      <a:pt x="11" y="21"/>
                      <a:pt x="16" y="16"/>
                    </a:cubicBezTo>
                    <a:cubicBezTo>
                      <a:pt x="16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33"/>
              <p:cNvSpPr/>
              <p:nvPr/>
            </p:nvSpPr>
            <p:spPr>
              <a:xfrm>
                <a:off x="3613975" y="845000"/>
                <a:ext cx="167925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6717" h="5910" extrusionOk="0">
                    <a:moveTo>
                      <a:pt x="3898" y="975"/>
                    </a:moveTo>
                    <a:lnTo>
                      <a:pt x="3898" y="975"/>
                    </a:lnTo>
                    <a:cubicBezTo>
                      <a:pt x="3902" y="980"/>
                      <a:pt x="3906" y="985"/>
                      <a:pt x="3909" y="990"/>
                    </a:cubicBezTo>
                    <a:cubicBezTo>
                      <a:pt x="3909" y="990"/>
                      <a:pt x="3909" y="978"/>
                      <a:pt x="3898" y="975"/>
                    </a:cubicBezTo>
                    <a:close/>
                    <a:moveTo>
                      <a:pt x="3847" y="742"/>
                    </a:moveTo>
                    <a:lnTo>
                      <a:pt x="4033" y="1021"/>
                    </a:lnTo>
                    <a:lnTo>
                      <a:pt x="4018" y="1021"/>
                    </a:lnTo>
                    <a:cubicBezTo>
                      <a:pt x="3987" y="1021"/>
                      <a:pt x="3971" y="1021"/>
                      <a:pt x="3940" y="1037"/>
                    </a:cubicBez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3" y="1010"/>
                      <a:pt x="3925" y="1023"/>
                      <a:pt x="3925" y="1037"/>
                    </a:cubicBezTo>
                    <a:cubicBezTo>
                      <a:pt x="3925" y="1037"/>
                      <a:pt x="3909" y="1037"/>
                      <a:pt x="3909" y="1052"/>
                    </a:cubicBezTo>
                    <a:cubicBezTo>
                      <a:pt x="3909" y="1038"/>
                      <a:pt x="3909" y="1023"/>
                      <a:pt x="3909" y="995"/>
                    </a:cubicBezTo>
                    <a:lnTo>
                      <a:pt x="3909" y="995"/>
                    </a:ln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0" y="994"/>
                      <a:pt x="3909" y="992"/>
                      <a:pt x="3909" y="990"/>
                    </a:cubicBezTo>
                    <a:cubicBezTo>
                      <a:pt x="3909" y="992"/>
                      <a:pt x="3909" y="994"/>
                      <a:pt x="3909" y="995"/>
                    </a:cubicBezTo>
                    <a:lnTo>
                      <a:pt x="3909" y="995"/>
                    </a:lnTo>
                    <a:lnTo>
                      <a:pt x="3894" y="975"/>
                    </a:lnTo>
                    <a:cubicBezTo>
                      <a:pt x="3895" y="975"/>
                      <a:pt x="3897" y="975"/>
                      <a:pt x="3898" y="975"/>
                    </a:cubicBezTo>
                    <a:lnTo>
                      <a:pt x="3898" y="975"/>
                    </a:lnTo>
                    <a:cubicBezTo>
                      <a:pt x="3858" y="921"/>
                      <a:pt x="3818" y="867"/>
                      <a:pt x="3778" y="801"/>
                    </a:cubicBezTo>
                    <a:lnTo>
                      <a:pt x="3778" y="801"/>
                    </a:lnTo>
                    <a:cubicBezTo>
                      <a:pt x="3783" y="804"/>
                      <a:pt x="3792" y="804"/>
                      <a:pt x="3801" y="804"/>
                    </a:cubicBezTo>
                    <a:cubicBezTo>
                      <a:pt x="3816" y="788"/>
                      <a:pt x="3832" y="757"/>
                      <a:pt x="3847" y="742"/>
                    </a:cubicBezTo>
                    <a:close/>
                    <a:moveTo>
                      <a:pt x="3805" y="1092"/>
                    </a:moveTo>
                    <a:cubicBezTo>
                      <a:pt x="3814" y="1092"/>
                      <a:pt x="3823" y="1094"/>
                      <a:pt x="3832" y="1099"/>
                    </a:cubicBezTo>
                    <a:cubicBezTo>
                      <a:pt x="3801" y="1114"/>
                      <a:pt x="3785" y="1130"/>
                      <a:pt x="3754" y="1161"/>
                    </a:cubicBezTo>
                    <a:cubicBezTo>
                      <a:pt x="3754" y="1145"/>
                      <a:pt x="3754" y="1130"/>
                      <a:pt x="3739" y="1114"/>
                    </a:cubicBezTo>
                    <a:cubicBezTo>
                      <a:pt x="3761" y="1103"/>
                      <a:pt x="3783" y="1092"/>
                      <a:pt x="3805" y="1092"/>
                    </a:cubicBezTo>
                    <a:close/>
                    <a:moveTo>
                      <a:pt x="4824" y="1455"/>
                    </a:moveTo>
                    <a:lnTo>
                      <a:pt x="5305" y="1874"/>
                    </a:lnTo>
                    <a:cubicBezTo>
                      <a:pt x="5290" y="1905"/>
                      <a:pt x="5274" y="1921"/>
                      <a:pt x="5259" y="1921"/>
                    </a:cubicBezTo>
                    <a:lnTo>
                      <a:pt x="5181" y="1859"/>
                    </a:lnTo>
                    <a:cubicBezTo>
                      <a:pt x="5181" y="1828"/>
                      <a:pt x="5166" y="1797"/>
                      <a:pt x="5166" y="1781"/>
                    </a:cubicBezTo>
                    <a:lnTo>
                      <a:pt x="4824" y="1471"/>
                    </a:lnTo>
                    <a:cubicBezTo>
                      <a:pt x="4824" y="1471"/>
                      <a:pt x="4824" y="1471"/>
                      <a:pt x="4824" y="1455"/>
                    </a:cubicBezTo>
                    <a:close/>
                    <a:moveTo>
                      <a:pt x="3863" y="2014"/>
                    </a:moveTo>
                    <a:cubicBezTo>
                      <a:pt x="3863" y="2029"/>
                      <a:pt x="3863" y="2045"/>
                      <a:pt x="3847" y="2060"/>
                    </a:cubicBezTo>
                    <a:cubicBezTo>
                      <a:pt x="3847" y="2045"/>
                      <a:pt x="3847" y="2045"/>
                      <a:pt x="3832" y="2029"/>
                    </a:cubicBezTo>
                    <a:cubicBezTo>
                      <a:pt x="3847" y="2029"/>
                      <a:pt x="3863" y="2014"/>
                      <a:pt x="3863" y="2014"/>
                    </a:cubicBezTo>
                    <a:close/>
                    <a:moveTo>
                      <a:pt x="1288" y="2060"/>
                    </a:moveTo>
                    <a:cubicBezTo>
                      <a:pt x="1288" y="2076"/>
                      <a:pt x="1273" y="2076"/>
                      <a:pt x="1273" y="2091"/>
                    </a:cubicBezTo>
                    <a:cubicBezTo>
                      <a:pt x="1257" y="2091"/>
                      <a:pt x="1273" y="2076"/>
                      <a:pt x="1257" y="2076"/>
                    </a:cubicBezTo>
                    <a:cubicBezTo>
                      <a:pt x="1273" y="2076"/>
                      <a:pt x="1288" y="2060"/>
                      <a:pt x="1288" y="2060"/>
                    </a:cubicBezTo>
                    <a:close/>
                    <a:moveTo>
                      <a:pt x="1598" y="2091"/>
                    </a:moveTo>
                    <a:cubicBezTo>
                      <a:pt x="1598" y="2091"/>
                      <a:pt x="1598" y="2091"/>
                      <a:pt x="1598" y="2091"/>
                    </a:cubicBezTo>
                    <a:cubicBezTo>
                      <a:pt x="1598" y="2091"/>
                      <a:pt x="1598" y="2091"/>
                      <a:pt x="1598" y="2091"/>
                    </a:cubicBezTo>
                    <a:close/>
                    <a:moveTo>
                      <a:pt x="3677" y="2091"/>
                    </a:moveTo>
                    <a:cubicBezTo>
                      <a:pt x="3677" y="2107"/>
                      <a:pt x="3692" y="2107"/>
                      <a:pt x="3708" y="2122"/>
                    </a:cubicBezTo>
                    <a:cubicBezTo>
                      <a:pt x="3692" y="2138"/>
                      <a:pt x="3677" y="2138"/>
                      <a:pt x="3661" y="2153"/>
                    </a:cubicBezTo>
                    <a:cubicBezTo>
                      <a:pt x="3646" y="2138"/>
                      <a:pt x="3646" y="2138"/>
                      <a:pt x="3630" y="2138"/>
                    </a:cubicBezTo>
                    <a:cubicBezTo>
                      <a:pt x="3630" y="2138"/>
                      <a:pt x="3615" y="2122"/>
                      <a:pt x="3615" y="2122"/>
                    </a:cubicBezTo>
                    <a:cubicBezTo>
                      <a:pt x="3630" y="2107"/>
                      <a:pt x="3646" y="2091"/>
                      <a:pt x="3661" y="2091"/>
                    </a:cubicBezTo>
                    <a:close/>
                    <a:moveTo>
                      <a:pt x="2994" y="2060"/>
                    </a:moveTo>
                    <a:cubicBezTo>
                      <a:pt x="3010" y="2076"/>
                      <a:pt x="3010" y="2076"/>
                      <a:pt x="3010" y="2076"/>
                    </a:cubicBezTo>
                    <a:cubicBezTo>
                      <a:pt x="3010" y="2091"/>
                      <a:pt x="2994" y="2107"/>
                      <a:pt x="2994" y="2122"/>
                    </a:cubicBezTo>
                    <a:cubicBezTo>
                      <a:pt x="3010" y="2107"/>
                      <a:pt x="3010" y="2107"/>
                      <a:pt x="3025" y="2091"/>
                    </a:cubicBezTo>
                    <a:lnTo>
                      <a:pt x="3025" y="2091"/>
                    </a:lnTo>
                    <a:cubicBezTo>
                      <a:pt x="3025" y="2118"/>
                      <a:pt x="3014" y="2133"/>
                      <a:pt x="3001" y="2156"/>
                    </a:cubicBezTo>
                    <a:lnTo>
                      <a:pt x="3001" y="2156"/>
                    </a:lnTo>
                    <a:cubicBezTo>
                      <a:pt x="3003" y="2145"/>
                      <a:pt x="2994" y="2134"/>
                      <a:pt x="2994" y="2122"/>
                    </a:cubicBezTo>
                    <a:cubicBezTo>
                      <a:pt x="2994" y="2107"/>
                      <a:pt x="2979" y="2107"/>
                      <a:pt x="2963" y="2091"/>
                    </a:cubicBezTo>
                    <a:lnTo>
                      <a:pt x="2994" y="2060"/>
                    </a:lnTo>
                    <a:close/>
                    <a:moveTo>
                      <a:pt x="1552" y="2153"/>
                    </a:moveTo>
                    <a:cubicBezTo>
                      <a:pt x="1567" y="2169"/>
                      <a:pt x="1567" y="2169"/>
                      <a:pt x="1567" y="2184"/>
                    </a:cubicBezTo>
                    <a:cubicBezTo>
                      <a:pt x="1552" y="2184"/>
                      <a:pt x="1552" y="2169"/>
                      <a:pt x="1536" y="2169"/>
                    </a:cubicBezTo>
                    <a:cubicBezTo>
                      <a:pt x="1552" y="2169"/>
                      <a:pt x="1552" y="2169"/>
                      <a:pt x="1552" y="2153"/>
                    </a:cubicBezTo>
                    <a:close/>
                    <a:moveTo>
                      <a:pt x="2917" y="2153"/>
                    </a:moveTo>
                    <a:cubicBezTo>
                      <a:pt x="2917" y="2169"/>
                      <a:pt x="2917" y="2184"/>
                      <a:pt x="2917" y="2200"/>
                    </a:cubicBezTo>
                    <a:cubicBezTo>
                      <a:pt x="2913" y="2199"/>
                      <a:pt x="2910" y="2199"/>
                      <a:pt x="2907" y="2199"/>
                    </a:cubicBezTo>
                    <a:cubicBezTo>
                      <a:pt x="2898" y="2199"/>
                      <a:pt x="2890" y="2203"/>
                      <a:pt x="2884" y="2209"/>
                    </a:cubicBezTo>
                    <a:lnTo>
                      <a:pt x="2884" y="2209"/>
                    </a:lnTo>
                    <a:cubicBezTo>
                      <a:pt x="2895" y="2191"/>
                      <a:pt x="2905" y="2171"/>
                      <a:pt x="2917" y="2153"/>
                    </a:cubicBezTo>
                    <a:close/>
                    <a:moveTo>
                      <a:pt x="3072" y="2153"/>
                    </a:moveTo>
                    <a:cubicBezTo>
                      <a:pt x="3072" y="2169"/>
                      <a:pt x="3072" y="2200"/>
                      <a:pt x="3056" y="2215"/>
                    </a:cubicBezTo>
                    <a:cubicBezTo>
                      <a:pt x="3041" y="2215"/>
                      <a:pt x="3010" y="2231"/>
                      <a:pt x="2994" y="2246"/>
                    </a:cubicBezTo>
                    <a:cubicBezTo>
                      <a:pt x="2979" y="2231"/>
                      <a:pt x="2994" y="2215"/>
                      <a:pt x="2994" y="2200"/>
                    </a:cubicBezTo>
                    <a:lnTo>
                      <a:pt x="3010" y="2200"/>
                    </a:lnTo>
                    <a:cubicBezTo>
                      <a:pt x="3025" y="2184"/>
                      <a:pt x="3041" y="2169"/>
                      <a:pt x="3072" y="2153"/>
                    </a:cubicBezTo>
                    <a:close/>
                    <a:moveTo>
                      <a:pt x="5352" y="1859"/>
                    </a:moveTo>
                    <a:lnTo>
                      <a:pt x="5817" y="2277"/>
                    </a:lnTo>
                    <a:cubicBezTo>
                      <a:pt x="5817" y="2277"/>
                      <a:pt x="5817" y="2308"/>
                      <a:pt x="5817" y="2308"/>
                    </a:cubicBezTo>
                    <a:lnTo>
                      <a:pt x="5352" y="1905"/>
                    </a:lnTo>
                    <a:cubicBezTo>
                      <a:pt x="5352" y="1890"/>
                      <a:pt x="5352" y="1874"/>
                      <a:pt x="5352" y="1859"/>
                    </a:cubicBezTo>
                    <a:close/>
                    <a:moveTo>
                      <a:pt x="4282" y="215"/>
                    </a:moveTo>
                    <a:lnTo>
                      <a:pt x="5941" y="1688"/>
                    </a:lnTo>
                    <a:cubicBezTo>
                      <a:pt x="5957" y="1874"/>
                      <a:pt x="5972" y="2029"/>
                      <a:pt x="6019" y="2262"/>
                    </a:cubicBezTo>
                    <a:cubicBezTo>
                      <a:pt x="6003" y="2304"/>
                      <a:pt x="5991" y="2321"/>
                      <a:pt x="5981" y="2321"/>
                    </a:cubicBezTo>
                    <a:cubicBezTo>
                      <a:pt x="5963" y="2321"/>
                      <a:pt x="5957" y="2256"/>
                      <a:pt x="5957" y="2184"/>
                    </a:cubicBezTo>
                    <a:cubicBezTo>
                      <a:pt x="5947" y="2125"/>
                      <a:pt x="5937" y="2067"/>
                      <a:pt x="5927" y="2067"/>
                    </a:cubicBezTo>
                    <a:cubicBezTo>
                      <a:pt x="5921" y="2067"/>
                      <a:pt x="5916" y="2087"/>
                      <a:pt x="5910" y="2138"/>
                    </a:cubicBezTo>
                    <a:cubicBezTo>
                      <a:pt x="5910" y="1967"/>
                      <a:pt x="5833" y="1812"/>
                      <a:pt x="5739" y="1719"/>
                    </a:cubicBezTo>
                    <a:lnTo>
                      <a:pt x="4282" y="416"/>
                    </a:lnTo>
                    <a:cubicBezTo>
                      <a:pt x="4235" y="447"/>
                      <a:pt x="4204" y="494"/>
                      <a:pt x="4173" y="525"/>
                    </a:cubicBezTo>
                    <a:cubicBezTo>
                      <a:pt x="4220" y="540"/>
                      <a:pt x="4251" y="540"/>
                      <a:pt x="4282" y="540"/>
                    </a:cubicBezTo>
                    <a:lnTo>
                      <a:pt x="5615" y="1719"/>
                    </a:lnTo>
                    <a:cubicBezTo>
                      <a:pt x="5631" y="1905"/>
                      <a:pt x="5677" y="1967"/>
                      <a:pt x="5724" y="2029"/>
                    </a:cubicBezTo>
                    <a:cubicBezTo>
                      <a:pt x="5755" y="2076"/>
                      <a:pt x="5801" y="2138"/>
                      <a:pt x="5817" y="2262"/>
                    </a:cubicBezTo>
                    <a:lnTo>
                      <a:pt x="5352" y="1843"/>
                    </a:lnTo>
                    <a:cubicBezTo>
                      <a:pt x="5352" y="1797"/>
                      <a:pt x="5352" y="1781"/>
                      <a:pt x="5352" y="1781"/>
                    </a:cubicBezTo>
                    <a:lnTo>
                      <a:pt x="5414" y="1843"/>
                    </a:lnTo>
                    <a:lnTo>
                      <a:pt x="5383" y="1750"/>
                    </a:lnTo>
                    <a:lnTo>
                      <a:pt x="4282" y="773"/>
                    </a:lnTo>
                    <a:cubicBezTo>
                      <a:pt x="4220" y="788"/>
                      <a:pt x="4142" y="820"/>
                      <a:pt x="4080" y="851"/>
                    </a:cubicBezTo>
                    <a:cubicBezTo>
                      <a:pt x="4116" y="832"/>
                      <a:pt x="4158" y="825"/>
                      <a:pt x="4199" y="825"/>
                    </a:cubicBezTo>
                    <a:cubicBezTo>
                      <a:pt x="4228" y="825"/>
                      <a:pt x="4256" y="829"/>
                      <a:pt x="4282" y="835"/>
                    </a:cubicBezTo>
                    <a:lnTo>
                      <a:pt x="5321" y="1750"/>
                    </a:lnTo>
                    <a:cubicBezTo>
                      <a:pt x="5321" y="1781"/>
                      <a:pt x="5321" y="1797"/>
                      <a:pt x="5321" y="1812"/>
                    </a:cubicBezTo>
                    <a:lnTo>
                      <a:pt x="4731" y="1300"/>
                    </a:lnTo>
                    <a:cubicBezTo>
                      <a:pt x="4716" y="1331"/>
                      <a:pt x="4716" y="1347"/>
                      <a:pt x="4700" y="1362"/>
                    </a:cubicBezTo>
                    <a:cubicBezTo>
                      <a:pt x="4716" y="1362"/>
                      <a:pt x="4731" y="1347"/>
                      <a:pt x="4762" y="1347"/>
                    </a:cubicBezTo>
                    <a:lnTo>
                      <a:pt x="5321" y="1828"/>
                    </a:lnTo>
                    <a:cubicBezTo>
                      <a:pt x="5321" y="1843"/>
                      <a:pt x="5305" y="1859"/>
                      <a:pt x="5305" y="1859"/>
                    </a:cubicBezTo>
                    <a:lnTo>
                      <a:pt x="4809" y="1424"/>
                    </a:lnTo>
                    <a:cubicBezTo>
                      <a:pt x="4809" y="1440"/>
                      <a:pt x="4793" y="1440"/>
                      <a:pt x="4793" y="1440"/>
                    </a:cubicBezTo>
                    <a:lnTo>
                      <a:pt x="4700" y="1362"/>
                    </a:lnTo>
                    <a:lnTo>
                      <a:pt x="4282" y="990"/>
                    </a:lnTo>
                    <a:cubicBezTo>
                      <a:pt x="4204" y="1006"/>
                      <a:pt x="4126" y="1006"/>
                      <a:pt x="4049" y="1021"/>
                    </a:cubicBezTo>
                    <a:cubicBezTo>
                      <a:pt x="4049" y="1021"/>
                      <a:pt x="4049" y="1006"/>
                      <a:pt x="4049" y="1006"/>
                    </a:cubicBezTo>
                    <a:lnTo>
                      <a:pt x="3785" y="633"/>
                    </a:lnTo>
                    <a:lnTo>
                      <a:pt x="3785" y="633"/>
                    </a:lnTo>
                    <a:cubicBezTo>
                      <a:pt x="3878" y="525"/>
                      <a:pt x="4002" y="447"/>
                      <a:pt x="4142" y="416"/>
                    </a:cubicBezTo>
                    <a:cubicBezTo>
                      <a:pt x="4092" y="413"/>
                      <a:pt x="4046" y="412"/>
                      <a:pt x="4005" y="412"/>
                    </a:cubicBezTo>
                    <a:cubicBezTo>
                      <a:pt x="3832" y="412"/>
                      <a:pt x="3736" y="435"/>
                      <a:pt x="3661" y="447"/>
                    </a:cubicBezTo>
                    <a:lnTo>
                      <a:pt x="3630" y="416"/>
                    </a:lnTo>
                    <a:cubicBezTo>
                      <a:pt x="3630" y="416"/>
                      <a:pt x="3630" y="432"/>
                      <a:pt x="3630" y="432"/>
                    </a:cubicBezTo>
                    <a:cubicBezTo>
                      <a:pt x="3636" y="444"/>
                      <a:pt x="3640" y="452"/>
                      <a:pt x="3643" y="455"/>
                    </a:cubicBezTo>
                    <a:lnTo>
                      <a:pt x="3643" y="455"/>
                    </a:lnTo>
                    <a:cubicBezTo>
                      <a:pt x="3623" y="463"/>
                      <a:pt x="3608" y="466"/>
                      <a:pt x="3584" y="478"/>
                    </a:cubicBezTo>
                    <a:lnTo>
                      <a:pt x="3553" y="478"/>
                    </a:lnTo>
                    <a:cubicBezTo>
                      <a:pt x="3460" y="509"/>
                      <a:pt x="3366" y="540"/>
                      <a:pt x="3180" y="587"/>
                    </a:cubicBezTo>
                    <a:cubicBezTo>
                      <a:pt x="3134" y="540"/>
                      <a:pt x="3211" y="463"/>
                      <a:pt x="3304" y="401"/>
                    </a:cubicBezTo>
                    <a:cubicBezTo>
                      <a:pt x="3398" y="339"/>
                      <a:pt x="3506" y="277"/>
                      <a:pt x="3429" y="261"/>
                    </a:cubicBezTo>
                    <a:cubicBezTo>
                      <a:pt x="3429" y="261"/>
                      <a:pt x="3460" y="246"/>
                      <a:pt x="3506" y="246"/>
                    </a:cubicBezTo>
                    <a:cubicBezTo>
                      <a:pt x="3553" y="246"/>
                      <a:pt x="3615" y="230"/>
                      <a:pt x="3692" y="230"/>
                    </a:cubicBezTo>
                    <a:cubicBezTo>
                      <a:pt x="3832" y="215"/>
                      <a:pt x="3987" y="215"/>
                      <a:pt x="3987" y="215"/>
                    </a:cubicBezTo>
                    <a:lnTo>
                      <a:pt x="3987" y="215"/>
                    </a:lnTo>
                    <a:cubicBezTo>
                      <a:pt x="3878" y="230"/>
                      <a:pt x="3878" y="261"/>
                      <a:pt x="3832" y="292"/>
                    </a:cubicBezTo>
                    <a:cubicBezTo>
                      <a:pt x="4002" y="215"/>
                      <a:pt x="4157" y="215"/>
                      <a:pt x="4282" y="215"/>
                    </a:cubicBezTo>
                    <a:close/>
                    <a:moveTo>
                      <a:pt x="2932" y="2246"/>
                    </a:moveTo>
                    <a:cubicBezTo>
                      <a:pt x="2932" y="2277"/>
                      <a:pt x="2932" y="2308"/>
                      <a:pt x="2948" y="2339"/>
                    </a:cubicBezTo>
                    <a:cubicBezTo>
                      <a:pt x="2886" y="2308"/>
                      <a:pt x="2839" y="2293"/>
                      <a:pt x="2932" y="2246"/>
                    </a:cubicBezTo>
                    <a:close/>
                    <a:moveTo>
                      <a:pt x="2653" y="2215"/>
                    </a:moveTo>
                    <a:cubicBezTo>
                      <a:pt x="2653" y="2253"/>
                      <a:pt x="2653" y="2290"/>
                      <a:pt x="2677" y="2290"/>
                    </a:cubicBezTo>
                    <a:cubicBezTo>
                      <a:pt x="2693" y="2290"/>
                      <a:pt x="2719" y="2274"/>
                      <a:pt x="2762" y="2231"/>
                    </a:cubicBezTo>
                    <a:lnTo>
                      <a:pt x="2762" y="2231"/>
                    </a:lnTo>
                    <a:cubicBezTo>
                      <a:pt x="2746" y="2246"/>
                      <a:pt x="2762" y="2246"/>
                      <a:pt x="2762" y="2262"/>
                    </a:cubicBezTo>
                    <a:cubicBezTo>
                      <a:pt x="2731" y="2293"/>
                      <a:pt x="2684" y="2308"/>
                      <a:pt x="2653" y="2339"/>
                    </a:cubicBezTo>
                    <a:cubicBezTo>
                      <a:pt x="2653" y="2339"/>
                      <a:pt x="2638" y="2324"/>
                      <a:pt x="2638" y="2324"/>
                    </a:cubicBezTo>
                    <a:cubicBezTo>
                      <a:pt x="2638" y="2324"/>
                      <a:pt x="2638" y="2339"/>
                      <a:pt x="2638" y="2339"/>
                    </a:cubicBezTo>
                    <a:cubicBezTo>
                      <a:pt x="2622" y="2339"/>
                      <a:pt x="2607" y="2355"/>
                      <a:pt x="2591" y="2355"/>
                    </a:cubicBezTo>
                    <a:lnTo>
                      <a:pt x="2420" y="2355"/>
                    </a:lnTo>
                    <a:cubicBezTo>
                      <a:pt x="2420" y="2355"/>
                      <a:pt x="2420" y="2355"/>
                      <a:pt x="2420" y="2339"/>
                    </a:cubicBezTo>
                    <a:cubicBezTo>
                      <a:pt x="2498" y="2308"/>
                      <a:pt x="2576" y="2262"/>
                      <a:pt x="2653" y="2215"/>
                    </a:cubicBezTo>
                    <a:close/>
                    <a:moveTo>
                      <a:pt x="2869" y="2229"/>
                    </a:moveTo>
                    <a:lnTo>
                      <a:pt x="2869" y="2229"/>
                    </a:lnTo>
                    <a:cubicBezTo>
                      <a:pt x="2846" y="2269"/>
                      <a:pt x="2828" y="2340"/>
                      <a:pt x="2777" y="2370"/>
                    </a:cubicBezTo>
                    <a:lnTo>
                      <a:pt x="2762" y="2370"/>
                    </a:lnTo>
                    <a:cubicBezTo>
                      <a:pt x="2777" y="2339"/>
                      <a:pt x="2793" y="2308"/>
                      <a:pt x="2793" y="2262"/>
                    </a:cubicBezTo>
                    <a:cubicBezTo>
                      <a:pt x="2829" y="2262"/>
                      <a:pt x="2852" y="2248"/>
                      <a:pt x="2869" y="2229"/>
                    </a:cubicBezTo>
                    <a:close/>
                    <a:moveTo>
                      <a:pt x="3025" y="2370"/>
                    </a:moveTo>
                    <a:cubicBezTo>
                      <a:pt x="3010" y="2386"/>
                      <a:pt x="2994" y="2401"/>
                      <a:pt x="2994" y="2401"/>
                    </a:cubicBezTo>
                    <a:cubicBezTo>
                      <a:pt x="2994" y="2386"/>
                      <a:pt x="3010" y="2370"/>
                      <a:pt x="3025" y="2370"/>
                    </a:cubicBezTo>
                    <a:close/>
                    <a:moveTo>
                      <a:pt x="5352" y="1921"/>
                    </a:moveTo>
                    <a:lnTo>
                      <a:pt x="5817" y="2324"/>
                    </a:lnTo>
                    <a:cubicBezTo>
                      <a:pt x="5817" y="2355"/>
                      <a:pt x="5817" y="2370"/>
                      <a:pt x="5817" y="2401"/>
                    </a:cubicBezTo>
                    <a:cubicBezTo>
                      <a:pt x="5817" y="2401"/>
                      <a:pt x="5817" y="2401"/>
                      <a:pt x="5817" y="2417"/>
                    </a:cubicBezTo>
                    <a:lnTo>
                      <a:pt x="5352" y="1998"/>
                    </a:lnTo>
                    <a:cubicBezTo>
                      <a:pt x="5352" y="1967"/>
                      <a:pt x="5352" y="1936"/>
                      <a:pt x="5352" y="1921"/>
                    </a:cubicBezTo>
                    <a:close/>
                    <a:moveTo>
                      <a:pt x="5336" y="2045"/>
                    </a:moveTo>
                    <a:lnTo>
                      <a:pt x="5801" y="2433"/>
                    </a:lnTo>
                    <a:cubicBezTo>
                      <a:pt x="5786" y="2448"/>
                      <a:pt x="5786" y="2464"/>
                      <a:pt x="5770" y="2479"/>
                    </a:cubicBezTo>
                    <a:lnTo>
                      <a:pt x="5336" y="2107"/>
                    </a:lnTo>
                    <a:cubicBezTo>
                      <a:pt x="5336" y="2076"/>
                      <a:pt x="5336" y="2060"/>
                      <a:pt x="5336" y="2045"/>
                    </a:cubicBezTo>
                    <a:close/>
                    <a:moveTo>
                      <a:pt x="5352" y="2448"/>
                    </a:moveTo>
                    <a:cubicBezTo>
                      <a:pt x="5414" y="2510"/>
                      <a:pt x="5460" y="2541"/>
                      <a:pt x="5507" y="2588"/>
                    </a:cubicBezTo>
                    <a:cubicBezTo>
                      <a:pt x="5491" y="2588"/>
                      <a:pt x="5491" y="2603"/>
                      <a:pt x="5476" y="2603"/>
                    </a:cubicBezTo>
                    <a:cubicBezTo>
                      <a:pt x="5429" y="2572"/>
                      <a:pt x="5383" y="2526"/>
                      <a:pt x="5336" y="2479"/>
                    </a:cubicBezTo>
                    <a:lnTo>
                      <a:pt x="5352" y="2479"/>
                    </a:lnTo>
                    <a:cubicBezTo>
                      <a:pt x="5352" y="2464"/>
                      <a:pt x="5352" y="2464"/>
                      <a:pt x="5352" y="2448"/>
                    </a:cubicBezTo>
                    <a:close/>
                    <a:moveTo>
                      <a:pt x="21" y="2649"/>
                    </a:moveTo>
                    <a:cubicBezTo>
                      <a:pt x="19" y="2649"/>
                      <a:pt x="18" y="2649"/>
                      <a:pt x="16" y="2650"/>
                    </a:cubicBezTo>
                    <a:lnTo>
                      <a:pt x="191" y="2908"/>
                    </a:lnTo>
                    <a:lnTo>
                      <a:pt x="21" y="2649"/>
                    </a:lnTo>
                    <a:close/>
                    <a:moveTo>
                      <a:pt x="482" y="2510"/>
                    </a:moveTo>
                    <a:cubicBezTo>
                      <a:pt x="513" y="2557"/>
                      <a:pt x="544" y="2603"/>
                      <a:pt x="575" y="2634"/>
                    </a:cubicBezTo>
                    <a:cubicBezTo>
                      <a:pt x="590" y="2619"/>
                      <a:pt x="606" y="2603"/>
                      <a:pt x="621" y="2588"/>
                    </a:cubicBezTo>
                    <a:lnTo>
                      <a:pt x="621" y="2588"/>
                    </a:lnTo>
                    <a:lnTo>
                      <a:pt x="606" y="2619"/>
                    </a:lnTo>
                    <a:cubicBezTo>
                      <a:pt x="668" y="2619"/>
                      <a:pt x="730" y="2588"/>
                      <a:pt x="792" y="2557"/>
                    </a:cubicBezTo>
                    <a:cubicBezTo>
                      <a:pt x="792" y="2557"/>
                      <a:pt x="792" y="2572"/>
                      <a:pt x="792" y="2588"/>
                    </a:cubicBezTo>
                    <a:cubicBezTo>
                      <a:pt x="792" y="2588"/>
                      <a:pt x="792" y="2603"/>
                      <a:pt x="792" y="2603"/>
                    </a:cubicBezTo>
                    <a:cubicBezTo>
                      <a:pt x="761" y="2619"/>
                      <a:pt x="761" y="2650"/>
                      <a:pt x="792" y="2665"/>
                    </a:cubicBezTo>
                    <a:cubicBezTo>
                      <a:pt x="792" y="2665"/>
                      <a:pt x="792" y="2681"/>
                      <a:pt x="792" y="2681"/>
                    </a:cubicBezTo>
                    <a:cubicBezTo>
                      <a:pt x="745" y="2696"/>
                      <a:pt x="699" y="2743"/>
                      <a:pt x="668" y="2774"/>
                    </a:cubicBezTo>
                    <a:cubicBezTo>
                      <a:pt x="699" y="2836"/>
                      <a:pt x="730" y="2882"/>
                      <a:pt x="761" y="2944"/>
                    </a:cubicBezTo>
                    <a:lnTo>
                      <a:pt x="730" y="2944"/>
                    </a:lnTo>
                    <a:cubicBezTo>
                      <a:pt x="730" y="2960"/>
                      <a:pt x="714" y="2960"/>
                      <a:pt x="714" y="2960"/>
                    </a:cubicBezTo>
                    <a:cubicBezTo>
                      <a:pt x="714" y="2944"/>
                      <a:pt x="699" y="2944"/>
                      <a:pt x="699" y="2929"/>
                    </a:cubicBezTo>
                    <a:lnTo>
                      <a:pt x="668" y="2929"/>
                    </a:lnTo>
                    <a:cubicBezTo>
                      <a:pt x="683" y="2929"/>
                      <a:pt x="683" y="2944"/>
                      <a:pt x="699" y="2960"/>
                    </a:cubicBezTo>
                    <a:cubicBezTo>
                      <a:pt x="666" y="2976"/>
                      <a:pt x="638" y="2997"/>
                      <a:pt x="614" y="2997"/>
                    </a:cubicBezTo>
                    <a:cubicBezTo>
                      <a:pt x="592" y="2997"/>
                      <a:pt x="574" y="2980"/>
                      <a:pt x="559" y="2929"/>
                    </a:cubicBezTo>
                    <a:cubicBezTo>
                      <a:pt x="497" y="2898"/>
                      <a:pt x="513" y="2851"/>
                      <a:pt x="590" y="2820"/>
                    </a:cubicBezTo>
                    <a:cubicBezTo>
                      <a:pt x="606" y="2820"/>
                      <a:pt x="606" y="2836"/>
                      <a:pt x="621" y="2851"/>
                    </a:cubicBezTo>
                    <a:cubicBezTo>
                      <a:pt x="575" y="2774"/>
                      <a:pt x="528" y="2712"/>
                      <a:pt x="420" y="2712"/>
                    </a:cubicBezTo>
                    <a:cubicBezTo>
                      <a:pt x="482" y="2665"/>
                      <a:pt x="497" y="2665"/>
                      <a:pt x="513" y="2588"/>
                    </a:cubicBezTo>
                    <a:lnTo>
                      <a:pt x="513" y="2588"/>
                    </a:lnTo>
                    <a:lnTo>
                      <a:pt x="435" y="2634"/>
                    </a:lnTo>
                    <a:cubicBezTo>
                      <a:pt x="451" y="2603"/>
                      <a:pt x="466" y="2557"/>
                      <a:pt x="482" y="2510"/>
                    </a:cubicBezTo>
                    <a:close/>
                    <a:moveTo>
                      <a:pt x="6065" y="2479"/>
                    </a:moveTo>
                    <a:lnTo>
                      <a:pt x="6686" y="3022"/>
                    </a:lnTo>
                    <a:cubicBezTo>
                      <a:pt x="6670" y="3053"/>
                      <a:pt x="6655" y="3099"/>
                      <a:pt x="6655" y="3146"/>
                    </a:cubicBezTo>
                    <a:cubicBezTo>
                      <a:pt x="6717" y="3146"/>
                      <a:pt x="6717" y="3099"/>
                      <a:pt x="6717" y="3037"/>
                    </a:cubicBezTo>
                    <a:lnTo>
                      <a:pt x="6065" y="2479"/>
                    </a:lnTo>
                    <a:close/>
                    <a:moveTo>
                      <a:pt x="218" y="2867"/>
                    </a:moveTo>
                    <a:cubicBezTo>
                      <a:pt x="234" y="2867"/>
                      <a:pt x="249" y="2882"/>
                      <a:pt x="265" y="2898"/>
                    </a:cubicBezTo>
                    <a:cubicBezTo>
                      <a:pt x="265" y="2898"/>
                      <a:pt x="249" y="2913"/>
                      <a:pt x="249" y="2913"/>
                    </a:cubicBezTo>
                    <a:lnTo>
                      <a:pt x="575" y="3410"/>
                    </a:lnTo>
                    <a:lnTo>
                      <a:pt x="218" y="2867"/>
                    </a:lnTo>
                    <a:close/>
                    <a:moveTo>
                      <a:pt x="5879" y="3348"/>
                    </a:moveTo>
                    <a:lnTo>
                      <a:pt x="5879" y="3348"/>
                    </a:lnTo>
                    <a:cubicBezTo>
                      <a:pt x="5910" y="3379"/>
                      <a:pt x="5941" y="3394"/>
                      <a:pt x="5957" y="3394"/>
                    </a:cubicBezTo>
                    <a:cubicBezTo>
                      <a:pt x="5947" y="3454"/>
                      <a:pt x="5945" y="3498"/>
                      <a:pt x="5947" y="3531"/>
                    </a:cubicBezTo>
                    <a:lnTo>
                      <a:pt x="5947" y="3531"/>
                    </a:lnTo>
                    <a:cubicBezTo>
                      <a:pt x="5930" y="3475"/>
                      <a:pt x="5891" y="3407"/>
                      <a:pt x="5879" y="3348"/>
                    </a:cubicBezTo>
                    <a:close/>
                    <a:moveTo>
                      <a:pt x="4514" y="3658"/>
                    </a:moveTo>
                    <a:lnTo>
                      <a:pt x="4514" y="3658"/>
                    </a:lnTo>
                    <a:cubicBezTo>
                      <a:pt x="4514" y="3673"/>
                      <a:pt x="4530" y="3673"/>
                      <a:pt x="4530" y="3673"/>
                    </a:cubicBezTo>
                    <a:cubicBezTo>
                      <a:pt x="4530" y="3689"/>
                      <a:pt x="4530" y="3689"/>
                      <a:pt x="4530" y="3704"/>
                    </a:cubicBezTo>
                    <a:cubicBezTo>
                      <a:pt x="4514" y="3689"/>
                      <a:pt x="4514" y="3673"/>
                      <a:pt x="4514" y="3658"/>
                    </a:cubicBezTo>
                    <a:close/>
                    <a:moveTo>
                      <a:pt x="4623" y="3177"/>
                    </a:moveTo>
                    <a:cubicBezTo>
                      <a:pt x="4623" y="3208"/>
                      <a:pt x="4576" y="3223"/>
                      <a:pt x="4561" y="3223"/>
                    </a:cubicBezTo>
                    <a:cubicBezTo>
                      <a:pt x="4573" y="3244"/>
                      <a:pt x="4584" y="3251"/>
                      <a:pt x="4595" y="3251"/>
                    </a:cubicBezTo>
                    <a:cubicBezTo>
                      <a:pt x="4626" y="3251"/>
                      <a:pt x="4655" y="3192"/>
                      <a:pt x="4700" y="3192"/>
                    </a:cubicBezTo>
                    <a:cubicBezTo>
                      <a:pt x="4700" y="3208"/>
                      <a:pt x="4685" y="3223"/>
                      <a:pt x="4685" y="3239"/>
                    </a:cubicBezTo>
                    <a:cubicBezTo>
                      <a:pt x="4700" y="3223"/>
                      <a:pt x="4731" y="3192"/>
                      <a:pt x="4778" y="3192"/>
                    </a:cubicBezTo>
                    <a:lnTo>
                      <a:pt x="4778" y="3332"/>
                    </a:lnTo>
                    <a:lnTo>
                      <a:pt x="4762" y="3270"/>
                    </a:lnTo>
                    <a:cubicBezTo>
                      <a:pt x="4762" y="3270"/>
                      <a:pt x="4731" y="3363"/>
                      <a:pt x="4685" y="3441"/>
                    </a:cubicBezTo>
                    <a:cubicBezTo>
                      <a:pt x="4669" y="3503"/>
                      <a:pt x="4638" y="3565"/>
                      <a:pt x="4623" y="3596"/>
                    </a:cubicBezTo>
                    <a:cubicBezTo>
                      <a:pt x="4607" y="3627"/>
                      <a:pt x="4607" y="3673"/>
                      <a:pt x="4576" y="3704"/>
                    </a:cubicBezTo>
                    <a:cubicBezTo>
                      <a:pt x="4576" y="3704"/>
                      <a:pt x="4576" y="3720"/>
                      <a:pt x="4561" y="3720"/>
                    </a:cubicBezTo>
                    <a:cubicBezTo>
                      <a:pt x="4561" y="3735"/>
                      <a:pt x="4545" y="3735"/>
                      <a:pt x="4545" y="3735"/>
                    </a:cubicBezTo>
                    <a:cubicBezTo>
                      <a:pt x="4545" y="3735"/>
                      <a:pt x="4530" y="3720"/>
                      <a:pt x="4530" y="3720"/>
                    </a:cubicBezTo>
                    <a:cubicBezTo>
                      <a:pt x="4530" y="3704"/>
                      <a:pt x="4545" y="3704"/>
                      <a:pt x="4545" y="3689"/>
                    </a:cubicBezTo>
                    <a:cubicBezTo>
                      <a:pt x="4545" y="3689"/>
                      <a:pt x="4545" y="3689"/>
                      <a:pt x="4545" y="3673"/>
                    </a:cubicBezTo>
                    <a:cubicBezTo>
                      <a:pt x="4561" y="3658"/>
                      <a:pt x="4561" y="3627"/>
                      <a:pt x="4576" y="3596"/>
                    </a:cubicBezTo>
                    <a:lnTo>
                      <a:pt x="4576" y="3596"/>
                    </a:lnTo>
                    <a:cubicBezTo>
                      <a:pt x="4561" y="3611"/>
                      <a:pt x="4545" y="3627"/>
                      <a:pt x="4545" y="3642"/>
                    </a:cubicBezTo>
                    <a:cubicBezTo>
                      <a:pt x="4545" y="3549"/>
                      <a:pt x="4576" y="3441"/>
                      <a:pt x="4576" y="3348"/>
                    </a:cubicBezTo>
                    <a:cubicBezTo>
                      <a:pt x="4592" y="3363"/>
                      <a:pt x="4623" y="3363"/>
                      <a:pt x="4638" y="3379"/>
                    </a:cubicBezTo>
                    <a:cubicBezTo>
                      <a:pt x="4669" y="3348"/>
                      <a:pt x="4654" y="3286"/>
                      <a:pt x="4685" y="3255"/>
                    </a:cubicBezTo>
                    <a:lnTo>
                      <a:pt x="4685" y="3255"/>
                    </a:lnTo>
                    <a:cubicBezTo>
                      <a:pt x="4654" y="3286"/>
                      <a:pt x="4623" y="3301"/>
                      <a:pt x="4576" y="3317"/>
                    </a:cubicBezTo>
                    <a:cubicBezTo>
                      <a:pt x="4576" y="3286"/>
                      <a:pt x="4561" y="3255"/>
                      <a:pt x="4545" y="3239"/>
                    </a:cubicBezTo>
                    <a:cubicBezTo>
                      <a:pt x="4545" y="3239"/>
                      <a:pt x="4545" y="3239"/>
                      <a:pt x="4561" y="3223"/>
                    </a:cubicBezTo>
                    <a:cubicBezTo>
                      <a:pt x="4561" y="3208"/>
                      <a:pt x="4576" y="3192"/>
                      <a:pt x="4576" y="3177"/>
                    </a:cubicBezTo>
                    <a:close/>
                    <a:moveTo>
                      <a:pt x="1149" y="3844"/>
                    </a:moveTo>
                    <a:cubicBezTo>
                      <a:pt x="1133" y="3844"/>
                      <a:pt x="1133" y="3859"/>
                      <a:pt x="1133" y="3859"/>
                    </a:cubicBezTo>
                    <a:lnTo>
                      <a:pt x="1149" y="3875"/>
                    </a:lnTo>
                    <a:cubicBezTo>
                      <a:pt x="1149" y="3859"/>
                      <a:pt x="1149" y="3859"/>
                      <a:pt x="1149" y="3844"/>
                    </a:cubicBezTo>
                    <a:close/>
                    <a:moveTo>
                      <a:pt x="1087" y="3751"/>
                    </a:moveTo>
                    <a:cubicBezTo>
                      <a:pt x="1118" y="3782"/>
                      <a:pt x="1133" y="3813"/>
                      <a:pt x="1149" y="3844"/>
                    </a:cubicBezTo>
                    <a:cubicBezTo>
                      <a:pt x="1149" y="3844"/>
                      <a:pt x="1164" y="3844"/>
                      <a:pt x="1164" y="3859"/>
                    </a:cubicBezTo>
                    <a:cubicBezTo>
                      <a:pt x="1164" y="3859"/>
                      <a:pt x="1164" y="3859"/>
                      <a:pt x="1149" y="3875"/>
                    </a:cubicBezTo>
                    <a:cubicBezTo>
                      <a:pt x="1133" y="3890"/>
                      <a:pt x="1133" y="3906"/>
                      <a:pt x="1133" y="3906"/>
                    </a:cubicBezTo>
                    <a:lnTo>
                      <a:pt x="1102" y="3875"/>
                    </a:lnTo>
                    <a:lnTo>
                      <a:pt x="1133" y="3844"/>
                    </a:lnTo>
                    <a:cubicBezTo>
                      <a:pt x="1118" y="3813"/>
                      <a:pt x="1102" y="3782"/>
                      <a:pt x="1087" y="3766"/>
                    </a:cubicBezTo>
                    <a:cubicBezTo>
                      <a:pt x="1087" y="3751"/>
                      <a:pt x="1087" y="3751"/>
                      <a:pt x="1087" y="3751"/>
                    </a:cubicBezTo>
                    <a:close/>
                    <a:moveTo>
                      <a:pt x="1195" y="3906"/>
                    </a:moveTo>
                    <a:cubicBezTo>
                      <a:pt x="1195" y="3921"/>
                      <a:pt x="1211" y="3921"/>
                      <a:pt x="1211" y="3921"/>
                    </a:cubicBezTo>
                    <a:lnTo>
                      <a:pt x="1226" y="3921"/>
                    </a:lnTo>
                    <a:cubicBezTo>
                      <a:pt x="1211" y="3921"/>
                      <a:pt x="1211" y="3921"/>
                      <a:pt x="1211" y="3937"/>
                    </a:cubicBezTo>
                    <a:cubicBezTo>
                      <a:pt x="1226" y="3937"/>
                      <a:pt x="1226" y="3952"/>
                      <a:pt x="1226" y="3952"/>
                    </a:cubicBezTo>
                    <a:lnTo>
                      <a:pt x="1211" y="3952"/>
                    </a:lnTo>
                    <a:lnTo>
                      <a:pt x="1195" y="3968"/>
                    </a:lnTo>
                    <a:cubicBezTo>
                      <a:pt x="1180" y="3968"/>
                      <a:pt x="1180" y="3952"/>
                      <a:pt x="1180" y="3952"/>
                    </a:cubicBezTo>
                    <a:cubicBezTo>
                      <a:pt x="1180" y="3952"/>
                      <a:pt x="1180" y="3952"/>
                      <a:pt x="1164" y="3937"/>
                    </a:cubicBezTo>
                    <a:lnTo>
                      <a:pt x="1195" y="3937"/>
                    </a:lnTo>
                    <a:cubicBezTo>
                      <a:pt x="1195" y="3937"/>
                      <a:pt x="1195" y="3937"/>
                      <a:pt x="1195" y="3921"/>
                    </a:cubicBezTo>
                    <a:cubicBezTo>
                      <a:pt x="1195" y="3921"/>
                      <a:pt x="1195" y="3921"/>
                      <a:pt x="1195" y="3906"/>
                    </a:cubicBezTo>
                    <a:close/>
                    <a:moveTo>
                      <a:pt x="1211" y="3968"/>
                    </a:moveTo>
                    <a:lnTo>
                      <a:pt x="1211" y="3983"/>
                    </a:lnTo>
                    <a:cubicBezTo>
                      <a:pt x="1211" y="3999"/>
                      <a:pt x="1211" y="4014"/>
                      <a:pt x="1211" y="4030"/>
                    </a:cubicBezTo>
                    <a:lnTo>
                      <a:pt x="1195" y="4014"/>
                    </a:lnTo>
                    <a:cubicBezTo>
                      <a:pt x="1211" y="3999"/>
                      <a:pt x="1211" y="3983"/>
                      <a:pt x="1211" y="3968"/>
                    </a:cubicBezTo>
                    <a:close/>
                    <a:moveTo>
                      <a:pt x="1273" y="4014"/>
                    </a:moveTo>
                    <a:cubicBezTo>
                      <a:pt x="1273" y="4030"/>
                      <a:pt x="1288" y="4030"/>
                      <a:pt x="1288" y="4046"/>
                    </a:cubicBezTo>
                    <a:lnTo>
                      <a:pt x="1273" y="4046"/>
                    </a:lnTo>
                    <a:cubicBezTo>
                      <a:pt x="1273" y="4046"/>
                      <a:pt x="1273" y="4030"/>
                      <a:pt x="1257" y="4030"/>
                    </a:cubicBezTo>
                    <a:cubicBezTo>
                      <a:pt x="1273" y="4030"/>
                      <a:pt x="1273" y="4014"/>
                      <a:pt x="1273" y="4014"/>
                    </a:cubicBezTo>
                    <a:close/>
                    <a:moveTo>
                      <a:pt x="606" y="3441"/>
                    </a:moveTo>
                    <a:lnTo>
                      <a:pt x="1025" y="4061"/>
                    </a:lnTo>
                    <a:lnTo>
                      <a:pt x="1009" y="4061"/>
                    </a:lnTo>
                    <a:lnTo>
                      <a:pt x="590" y="3441"/>
                    </a:lnTo>
                    <a:close/>
                    <a:moveTo>
                      <a:pt x="5724" y="3766"/>
                    </a:moveTo>
                    <a:cubicBezTo>
                      <a:pt x="5739" y="3782"/>
                      <a:pt x="5739" y="3782"/>
                      <a:pt x="5755" y="3782"/>
                    </a:cubicBezTo>
                    <a:cubicBezTo>
                      <a:pt x="5739" y="3797"/>
                      <a:pt x="5724" y="3797"/>
                      <a:pt x="5724" y="3797"/>
                    </a:cubicBezTo>
                    <a:cubicBezTo>
                      <a:pt x="5724" y="3844"/>
                      <a:pt x="5724" y="3875"/>
                      <a:pt x="5708" y="3921"/>
                    </a:cubicBezTo>
                    <a:lnTo>
                      <a:pt x="5817" y="3782"/>
                    </a:lnTo>
                    <a:lnTo>
                      <a:pt x="5817" y="3782"/>
                    </a:lnTo>
                    <a:cubicBezTo>
                      <a:pt x="5770" y="3890"/>
                      <a:pt x="5833" y="3906"/>
                      <a:pt x="5879" y="3999"/>
                    </a:cubicBezTo>
                    <a:cubicBezTo>
                      <a:pt x="5708" y="4201"/>
                      <a:pt x="5538" y="4123"/>
                      <a:pt x="5429" y="4185"/>
                    </a:cubicBezTo>
                    <a:cubicBezTo>
                      <a:pt x="5429" y="4154"/>
                      <a:pt x="5429" y="4123"/>
                      <a:pt x="5445" y="4092"/>
                    </a:cubicBezTo>
                    <a:cubicBezTo>
                      <a:pt x="5460" y="4092"/>
                      <a:pt x="5491" y="4092"/>
                      <a:pt x="5522" y="4108"/>
                    </a:cubicBezTo>
                    <a:cubicBezTo>
                      <a:pt x="5507" y="3968"/>
                      <a:pt x="5553" y="3766"/>
                      <a:pt x="5724" y="3766"/>
                    </a:cubicBezTo>
                    <a:close/>
                    <a:moveTo>
                      <a:pt x="5212" y="4294"/>
                    </a:moveTo>
                    <a:cubicBezTo>
                      <a:pt x="5212" y="4294"/>
                      <a:pt x="5212" y="4309"/>
                      <a:pt x="5197" y="4309"/>
                    </a:cubicBezTo>
                    <a:cubicBezTo>
                      <a:pt x="5212" y="4309"/>
                      <a:pt x="5212" y="4309"/>
                      <a:pt x="5212" y="4294"/>
                    </a:cubicBezTo>
                    <a:close/>
                    <a:moveTo>
                      <a:pt x="1040" y="4092"/>
                    </a:moveTo>
                    <a:lnTo>
                      <a:pt x="1195" y="4309"/>
                    </a:lnTo>
                    <a:cubicBezTo>
                      <a:pt x="1195" y="4325"/>
                      <a:pt x="1195" y="4325"/>
                      <a:pt x="1195" y="4325"/>
                    </a:cubicBezTo>
                    <a:lnTo>
                      <a:pt x="1040" y="4092"/>
                    </a:lnTo>
                    <a:close/>
                    <a:moveTo>
                      <a:pt x="3925" y="4216"/>
                    </a:moveTo>
                    <a:cubicBezTo>
                      <a:pt x="3940" y="4232"/>
                      <a:pt x="3956" y="4232"/>
                      <a:pt x="3956" y="4232"/>
                    </a:cubicBezTo>
                    <a:cubicBezTo>
                      <a:pt x="3971" y="4247"/>
                      <a:pt x="3971" y="4263"/>
                      <a:pt x="3971" y="4278"/>
                    </a:cubicBezTo>
                    <a:cubicBezTo>
                      <a:pt x="3971" y="4294"/>
                      <a:pt x="3971" y="4309"/>
                      <a:pt x="3971" y="4325"/>
                    </a:cubicBezTo>
                    <a:cubicBezTo>
                      <a:pt x="3956" y="4340"/>
                      <a:pt x="3940" y="4356"/>
                      <a:pt x="3909" y="4371"/>
                    </a:cubicBezTo>
                    <a:cubicBezTo>
                      <a:pt x="3909" y="4356"/>
                      <a:pt x="3909" y="4340"/>
                      <a:pt x="3894" y="4325"/>
                    </a:cubicBezTo>
                    <a:cubicBezTo>
                      <a:pt x="3864" y="4334"/>
                      <a:pt x="3823" y="4363"/>
                      <a:pt x="3792" y="4363"/>
                    </a:cubicBezTo>
                    <a:cubicBezTo>
                      <a:pt x="3774" y="4363"/>
                      <a:pt x="3760" y="4353"/>
                      <a:pt x="3754" y="4325"/>
                    </a:cubicBezTo>
                    <a:cubicBezTo>
                      <a:pt x="3801" y="4294"/>
                      <a:pt x="3832" y="4263"/>
                      <a:pt x="3878" y="4232"/>
                    </a:cubicBezTo>
                    <a:lnTo>
                      <a:pt x="3925" y="4216"/>
                    </a:lnTo>
                    <a:close/>
                    <a:moveTo>
                      <a:pt x="5017" y="4378"/>
                    </a:moveTo>
                    <a:lnTo>
                      <a:pt x="5011" y="4402"/>
                    </a:lnTo>
                    <a:cubicBezTo>
                      <a:pt x="5015" y="4394"/>
                      <a:pt x="5017" y="4385"/>
                      <a:pt x="5017" y="4378"/>
                    </a:cubicBezTo>
                    <a:close/>
                    <a:moveTo>
                      <a:pt x="2591" y="4433"/>
                    </a:moveTo>
                    <a:cubicBezTo>
                      <a:pt x="2607" y="4433"/>
                      <a:pt x="2622" y="4449"/>
                      <a:pt x="2622" y="4464"/>
                    </a:cubicBezTo>
                    <a:cubicBezTo>
                      <a:pt x="2607" y="4449"/>
                      <a:pt x="2607" y="4433"/>
                      <a:pt x="2591" y="4433"/>
                    </a:cubicBezTo>
                    <a:close/>
                    <a:moveTo>
                      <a:pt x="2110" y="4387"/>
                    </a:moveTo>
                    <a:cubicBezTo>
                      <a:pt x="2141" y="4449"/>
                      <a:pt x="2157" y="4418"/>
                      <a:pt x="2157" y="4480"/>
                    </a:cubicBezTo>
                    <a:lnTo>
                      <a:pt x="2064" y="4480"/>
                    </a:lnTo>
                    <a:cubicBezTo>
                      <a:pt x="2079" y="4449"/>
                      <a:pt x="2095" y="4418"/>
                      <a:pt x="2110" y="4387"/>
                    </a:cubicBezTo>
                    <a:close/>
                    <a:moveTo>
                      <a:pt x="2529" y="4464"/>
                    </a:moveTo>
                    <a:cubicBezTo>
                      <a:pt x="2529" y="4480"/>
                      <a:pt x="2544" y="4495"/>
                      <a:pt x="2560" y="4511"/>
                    </a:cubicBezTo>
                    <a:lnTo>
                      <a:pt x="2498" y="4511"/>
                    </a:lnTo>
                    <a:cubicBezTo>
                      <a:pt x="2513" y="4495"/>
                      <a:pt x="2513" y="4480"/>
                      <a:pt x="2529" y="4464"/>
                    </a:cubicBezTo>
                    <a:close/>
                    <a:moveTo>
                      <a:pt x="1071" y="4511"/>
                    </a:moveTo>
                    <a:cubicBezTo>
                      <a:pt x="1062" y="4520"/>
                      <a:pt x="1056" y="4530"/>
                      <a:pt x="1051" y="4540"/>
                    </a:cubicBezTo>
                    <a:lnTo>
                      <a:pt x="1051" y="4540"/>
                    </a:lnTo>
                    <a:lnTo>
                      <a:pt x="1071" y="4511"/>
                    </a:lnTo>
                    <a:close/>
                    <a:moveTo>
                      <a:pt x="2560" y="4511"/>
                    </a:moveTo>
                    <a:lnTo>
                      <a:pt x="2560" y="4511"/>
                    </a:lnTo>
                    <a:cubicBezTo>
                      <a:pt x="2576" y="4526"/>
                      <a:pt x="2591" y="4557"/>
                      <a:pt x="2607" y="4573"/>
                    </a:cubicBezTo>
                    <a:cubicBezTo>
                      <a:pt x="2576" y="4573"/>
                      <a:pt x="2544" y="4542"/>
                      <a:pt x="2560" y="4511"/>
                    </a:cubicBezTo>
                    <a:close/>
                    <a:moveTo>
                      <a:pt x="3646" y="4588"/>
                    </a:moveTo>
                    <a:cubicBezTo>
                      <a:pt x="3646" y="4604"/>
                      <a:pt x="3661" y="4619"/>
                      <a:pt x="3661" y="4635"/>
                    </a:cubicBezTo>
                    <a:lnTo>
                      <a:pt x="3630" y="4635"/>
                    </a:lnTo>
                    <a:lnTo>
                      <a:pt x="3646" y="4588"/>
                    </a:lnTo>
                    <a:close/>
                    <a:moveTo>
                      <a:pt x="4434" y="4619"/>
                    </a:moveTo>
                    <a:lnTo>
                      <a:pt x="4434" y="4619"/>
                    </a:lnTo>
                    <a:cubicBezTo>
                      <a:pt x="4431" y="4625"/>
                      <a:pt x="4426" y="4630"/>
                      <a:pt x="4421" y="4635"/>
                    </a:cubicBezTo>
                    <a:cubicBezTo>
                      <a:pt x="4437" y="4635"/>
                      <a:pt x="4437" y="4619"/>
                      <a:pt x="4437" y="4619"/>
                    </a:cubicBezTo>
                    <a:close/>
                    <a:moveTo>
                      <a:pt x="4406" y="4371"/>
                    </a:moveTo>
                    <a:cubicBezTo>
                      <a:pt x="4406" y="4418"/>
                      <a:pt x="4406" y="4464"/>
                      <a:pt x="4390" y="4495"/>
                    </a:cubicBezTo>
                    <a:cubicBezTo>
                      <a:pt x="4359" y="4511"/>
                      <a:pt x="4328" y="4526"/>
                      <a:pt x="4313" y="4557"/>
                    </a:cubicBezTo>
                    <a:lnTo>
                      <a:pt x="4266" y="4557"/>
                    </a:lnTo>
                    <a:lnTo>
                      <a:pt x="4297" y="4588"/>
                    </a:lnTo>
                    <a:cubicBezTo>
                      <a:pt x="4297" y="4588"/>
                      <a:pt x="4297" y="4604"/>
                      <a:pt x="4297" y="4635"/>
                    </a:cubicBezTo>
                    <a:lnTo>
                      <a:pt x="4344" y="4619"/>
                    </a:lnTo>
                    <a:lnTo>
                      <a:pt x="4359" y="4635"/>
                    </a:lnTo>
                    <a:cubicBezTo>
                      <a:pt x="4328" y="4681"/>
                      <a:pt x="4266" y="4697"/>
                      <a:pt x="4235" y="4712"/>
                    </a:cubicBezTo>
                    <a:cubicBezTo>
                      <a:pt x="4251" y="4650"/>
                      <a:pt x="4235" y="4604"/>
                      <a:pt x="4204" y="4542"/>
                    </a:cubicBezTo>
                    <a:cubicBezTo>
                      <a:pt x="4220" y="4526"/>
                      <a:pt x="4251" y="4511"/>
                      <a:pt x="4266" y="4495"/>
                    </a:cubicBezTo>
                    <a:cubicBezTo>
                      <a:pt x="4282" y="4495"/>
                      <a:pt x="4282" y="4511"/>
                      <a:pt x="4282" y="4511"/>
                    </a:cubicBezTo>
                    <a:cubicBezTo>
                      <a:pt x="4282" y="4511"/>
                      <a:pt x="4282" y="4495"/>
                      <a:pt x="4282" y="4495"/>
                    </a:cubicBezTo>
                    <a:cubicBezTo>
                      <a:pt x="4313" y="4464"/>
                      <a:pt x="4359" y="4418"/>
                      <a:pt x="4406" y="4371"/>
                    </a:cubicBezTo>
                    <a:close/>
                    <a:moveTo>
                      <a:pt x="2141" y="4650"/>
                    </a:moveTo>
                    <a:cubicBezTo>
                      <a:pt x="2188" y="4650"/>
                      <a:pt x="2203" y="4681"/>
                      <a:pt x="2203" y="4712"/>
                    </a:cubicBezTo>
                    <a:cubicBezTo>
                      <a:pt x="2188" y="4712"/>
                      <a:pt x="2188" y="4728"/>
                      <a:pt x="2172" y="4728"/>
                    </a:cubicBezTo>
                    <a:cubicBezTo>
                      <a:pt x="2157" y="4697"/>
                      <a:pt x="2141" y="4681"/>
                      <a:pt x="2126" y="4666"/>
                    </a:cubicBezTo>
                    <a:cubicBezTo>
                      <a:pt x="2126" y="4650"/>
                      <a:pt x="2141" y="4650"/>
                      <a:pt x="2141" y="4650"/>
                    </a:cubicBezTo>
                    <a:close/>
                    <a:moveTo>
                      <a:pt x="3677" y="4712"/>
                    </a:moveTo>
                    <a:cubicBezTo>
                      <a:pt x="3677" y="4712"/>
                      <a:pt x="3677" y="4728"/>
                      <a:pt x="3677" y="4728"/>
                    </a:cubicBezTo>
                    <a:lnTo>
                      <a:pt x="3661" y="4743"/>
                    </a:lnTo>
                    <a:cubicBezTo>
                      <a:pt x="3661" y="4728"/>
                      <a:pt x="3677" y="4728"/>
                      <a:pt x="3677" y="4712"/>
                    </a:cubicBezTo>
                    <a:close/>
                    <a:moveTo>
                      <a:pt x="3909" y="4759"/>
                    </a:moveTo>
                    <a:cubicBezTo>
                      <a:pt x="3940" y="4774"/>
                      <a:pt x="3940" y="4790"/>
                      <a:pt x="3940" y="4805"/>
                    </a:cubicBezTo>
                    <a:cubicBezTo>
                      <a:pt x="3925" y="4790"/>
                      <a:pt x="3925" y="4774"/>
                      <a:pt x="3909" y="4759"/>
                    </a:cubicBezTo>
                    <a:close/>
                    <a:moveTo>
                      <a:pt x="3878" y="4883"/>
                    </a:moveTo>
                    <a:cubicBezTo>
                      <a:pt x="3878" y="4899"/>
                      <a:pt x="3863" y="4899"/>
                      <a:pt x="3863" y="4899"/>
                    </a:cubicBezTo>
                    <a:cubicBezTo>
                      <a:pt x="3863" y="4883"/>
                      <a:pt x="3863" y="4883"/>
                      <a:pt x="3863" y="4883"/>
                    </a:cubicBezTo>
                    <a:close/>
                    <a:moveTo>
                      <a:pt x="4064" y="4945"/>
                    </a:moveTo>
                    <a:cubicBezTo>
                      <a:pt x="4064" y="4961"/>
                      <a:pt x="4064" y="4961"/>
                      <a:pt x="4064" y="4976"/>
                    </a:cubicBezTo>
                    <a:cubicBezTo>
                      <a:pt x="4033" y="5007"/>
                      <a:pt x="4018" y="5023"/>
                      <a:pt x="3987" y="5038"/>
                    </a:cubicBezTo>
                    <a:cubicBezTo>
                      <a:pt x="4002" y="5007"/>
                      <a:pt x="4018" y="4992"/>
                      <a:pt x="4033" y="4976"/>
                    </a:cubicBezTo>
                    <a:cubicBezTo>
                      <a:pt x="4033" y="4961"/>
                      <a:pt x="4049" y="4961"/>
                      <a:pt x="4064" y="4945"/>
                    </a:cubicBezTo>
                    <a:close/>
                    <a:moveTo>
                      <a:pt x="3056" y="5178"/>
                    </a:moveTo>
                    <a:cubicBezTo>
                      <a:pt x="3056" y="5178"/>
                      <a:pt x="3072" y="5193"/>
                      <a:pt x="3072" y="5193"/>
                    </a:cubicBezTo>
                    <a:cubicBezTo>
                      <a:pt x="3072" y="5193"/>
                      <a:pt x="3056" y="5193"/>
                      <a:pt x="3056" y="5178"/>
                    </a:cubicBezTo>
                    <a:close/>
                    <a:moveTo>
                      <a:pt x="3366" y="5240"/>
                    </a:moveTo>
                    <a:cubicBezTo>
                      <a:pt x="3365" y="5240"/>
                      <a:pt x="3365" y="5241"/>
                      <a:pt x="3365" y="5243"/>
                    </a:cubicBezTo>
                    <a:lnTo>
                      <a:pt x="3365" y="5243"/>
                    </a:lnTo>
                    <a:cubicBezTo>
                      <a:pt x="3366" y="5242"/>
                      <a:pt x="3366" y="5241"/>
                      <a:pt x="3366" y="5240"/>
                    </a:cubicBezTo>
                    <a:close/>
                    <a:moveTo>
                      <a:pt x="2048" y="5255"/>
                    </a:moveTo>
                    <a:cubicBezTo>
                      <a:pt x="2048" y="5271"/>
                      <a:pt x="2048" y="5271"/>
                      <a:pt x="2064" y="5271"/>
                    </a:cubicBezTo>
                    <a:cubicBezTo>
                      <a:pt x="2048" y="5271"/>
                      <a:pt x="2033" y="5271"/>
                      <a:pt x="2017" y="5286"/>
                    </a:cubicBezTo>
                    <a:cubicBezTo>
                      <a:pt x="2033" y="5271"/>
                      <a:pt x="2033" y="5271"/>
                      <a:pt x="2048" y="5255"/>
                    </a:cubicBezTo>
                    <a:close/>
                    <a:moveTo>
                      <a:pt x="3630" y="4790"/>
                    </a:moveTo>
                    <a:cubicBezTo>
                      <a:pt x="3584" y="4821"/>
                      <a:pt x="3584" y="4930"/>
                      <a:pt x="3553" y="4961"/>
                    </a:cubicBezTo>
                    <a:cubicBezTo>
                      <a:pt x="3568" y="4961"/>
                      <a:pt x="3599" y="4961"/>
                      <a:pt x="3599" y="4945"/>
                    </a:cubicBezTo>
                    <a:lnTo>
                      <a:pt x="3599" y="4945"/>
                    </a:lnTo>
                    <a:cubicBezTo>
                      <a:pt x="3599" y="4976"/>
                      <a:pt x="3584" y="5023"/>
                      <a:pt x="3568" y="5038"/>
                    </a:cubicBezTo>
                    <a:cubicBezTo>
                      <a:pt x="3584" y="5038"/>
                      <a:pt x="3584" y="5054"/>
                      <a:pt x="3599" y="5054"/>
                    </a:cubicBezTo>
                    <a:cubicBezTo>
                      <a:pt x="3568" y="5100"/>
                      <a:pt x="3553" y="5162"/>
                      <a:pt x="3522" y="5162"/>
                    </a:cubicBezTo>
                    <a:cubicBezTo>
                      <a:pt x="3506" y="5162"/>
                      <a:pt x="3506" y="5131"/>
                      <a:pt x="3506" y="5116"/>
                    </a:cubicBezTo>
                    <a:cubicBezTo>
                      <a:pt x="3475" y="5162"/>
                      <a:pt x="3444" y="5209"/>
                      <a:pt x="3460" y="5271"/>
                    </a:cubicBezTo>
                    <a:cubicBezTo>
                      <a:pt x="3442" y="5288"/>
                      <a:pt x="3420" y="5306"/>
                      <a:pt x="3420" y="5317"/>
                    </a:cubicBezTo>
                    <a:lnTo>
                      <a:pt x="3420" y="5317"/>
                    </a:lnTo>
                    <a:cubicBezTo>
                      <a:pt x="3396" y="5288"/>
                      <a:pt x="3369" y="5254"/>
                      <a:pt x="3365" y="5243"/>
                    </a:cubicBezTo>
                    <a:lnTo>
                      <a:pt x="3365" y="5243"/>
                    </a:lnTo>
                    <a:cubicBezTo>
                      <a:pt x="3359" y="5271"/>
                      <a:pt x="3436" y="5320"/>
                      <a:pt x="3401" y="5320"/>
                    </a:cubicBezTo>
                    <a:cubicBezTo>
                      <a:pt x="3397" y="5320"/>
                      <a:pt x="3390" y="5319"/>
                      <a:pt x="3382" y="5317"/>
                    </a:cubicBezTo>
                    <a:cubicBezTo>
                      <a:pt x="3351" y="5302"/>
                      <a:pt x="3335" y="5286"/>
                      <a:pt x="3304" y="5271"/>
                    </a:cubicBezTo>
                    <a:cubicBezTo>
                      <a:pt x="3429" y="5131"/>
                      <a:pt x="3491" y="4961"/>
                      <a:pt x="3615" y="4790"/>
                    </a:cubicBezTo>
                    <a:close/>
                    <a:moveTo>
                      <a:pt x="3952" y="1"/>
                    </a:moveTo>
                    <a:cubicBezTo>
                      <a:pt x="3759" y="1"/>
                      <a:pt x="3624" y="30"/>
                      <a:pt x="3522" y="75"/>
                    </a:cubicBezTo>
                    <a:cubicBezTo>
                      <a:pt x="3382" y="137"/>
                      <a:pt x="3304" y="215"/>
                      <a:pt x="3242" y="292"/>
                    </a:cubicBezTo>
                    <a:cubicBezTo>
                      <a:pt x="3118" y="463"/>
                      <a:pt x="3041" y="649"/>
                      <a:pt x="2762" y="804"/>
                    </a:cubicBezTo>
                    <a:cubicBezTo>
                      <a:pt x="2739" y="771"/>
                      <a:pt x="2715" y="759"/>
                      <a:pt x="2691" y="759"/>
                    </a:cubicBezTo>
                    <a:cubicBezTo>
                      <a:pt x="2629" y="759"/>
                      <a:pt x="2567" y="841"/>
                      <a:pt x="2518" y="841"/>
                    </a:cubicBezTo>
                    <a:cubicBezTo>
                      <a:pt x="2499" y="841"/>
                      <a:pt x="2481" y="828"/>
                      <a:pt x="2467" y="788"/>
                    </a:cubicBezTo>
                    <a:cubicBezTo>
                      <a:pt x="2622" y="711"/>
                      <a:pt x="2560" y="664"/>
                      <a:pt x="2467" y="618"/>
                    </a:cubicBezTo>
                    <a:cubicBezTo>
                      <a:pt x="2405" y="726"/>
                      <a:pt x="2420" y="882"/>
                      <a:pt x="2219" y="928"/>
                    </a:cubicBezTo>
                    <a:cubicBezTo>
                      <a:pt x="2234" y="804"/>
                      <a:pt x="2048" y="835"/>
                      <a:pt x="2188" y="711"/>
                    </a:cubicBezTo>
                    <a:lnTo>
                      <a:pt x="2188" y="711"/>
                    </a:lnTo>
                    <a:cubicBezTo>
                      <a:pt x="1940" y="820"/>
                      <a:pt x="1831" y="913"/>
                      <a:pt x="1816" y="1114"/>
                    </a:cubicBezTo>
                    <a:cubicBezTo>
                      <a:pt x="1743" y="1238"/>
                      <a:pt x="1695" y="1271"/>
                      <a:pt x="1654" y="1271"/>
                    </a:cubicBezTo>
                    <a:cubicBezTo>
                      <a:pt x="1609" y="1271"/>
                      <a:pt x="1572" y="1230"/>
                      <a:pt x="1522" y="1230"/>
                    </a:cubicBezTo>
                    <a:cubicBezTo>
                      <a:pt x="1482" y="1230"/>
                      <a:pt x="1434" y="1256"/>
                      <a:pt x="1366" y="1347"/>
                    </a:cubicBezTo>
                    <a:lnTo>
                      <a:pt x="1366" y="1254"/>
                    </a:lnTo>
                    <a:lnTo>
                      <a:pt x="1195" y="1424"/>
                    </a:lnTo>
                    <a:lnTo>
                      <a:pt x="1304" y="1440"/>
                    </a:lnTo>
                    <a:lnTo>
                      <a:pt x="1180" y="1704"/>
                    </a:lnTo>
                    <a:cubicBezTo>
                      <a:pt x="1152" y="1787"/>
                      <a:pt x="1174" y="1805"/>
                      <a:pt x="1210" y="1805"/>
                    </a:cubicBezTo>
                    <a:cubicBezTo>
                      <a:pt x="1236" y="1805"/>
                      <a:pt x="1271" y="1795"/>
                      <a:pt x="1298" y="1795"/>
                    </a:cubicBezTo>
                    <a:cubicBezTo>
                      <a:pt x="1314" y="1795"/>
                      <a:pt x="1328" y="1799"/>
                      <a:pt x="1335" y="1812"/>
                    </a:cubicBezTo>
                    <a:lnTo>
                      <a:pt x="1288" y="1673"/>
                    </a:lnTo>
                    <a:cubicBezTo>
                      <a:pt x="1382" y="1646"/>
                      <a:pt x="1430" y="1490"/>
                      <a:pt x="1481" y="1490"/>
                    </a:cubicBezTo>
                    <a:cubicBezTo>
                      <a:pt x="1489" y="1490"/>
                      <a:pt x="1497" y="1494"/>
                      <a:pt x="1505" y="1502"/>
                    </a:cubicBezTo>
                    <a:cubicBezTo>
                      <a:pt x="1381" y="1642"/>
                      <a:pt x="1490" y="1688"/>
                      <a:pt x="1474" y="1766"/>
                    </a:cubicBezTo>
                    <a:lnTo>
                      <a:pt x="1567" y="1626"/>
                    </a:lnTo>
                    <a:lnTo>
                      <a:pt x="1660" y="1657"/>
                    </a:lnTo>
                    <a:cubicBezTo>
                      <a:pt x="1800" y="1564"/>
                      <a:pt x="1924" y="1502"/>
                      <a:pt x="1940" y="1347"/>
                    </a:cubicBezTo>
                    <a:cubicBezTo>
                      <a:pt x="1851" y="1347"/>
                      <a:pt x="1889" y="1472"/>
                      <a:pt x="1814" y="1472"/>
                    </a:cubicBezTo>
                    <a:cubicBezTo>
                      <a:pt x="1809" y="1472"/>
                      <a:pt x="1805" y="1472"/>
                      <a:pt x="1800" y="1471"/>
                    </a:cubicBezTo>
                    <a:cubicBezTo>
                      <a:pt x="1769" y="1285"/>
                      <a:pt x="1940" y="1145"/>
                      <a:pt x="2095" y="975"/>
                    </a:cubicBezTo>
                    <a:cubicBezTo>
                      <a:pt x="2110" y="990"/>
                      <a:pt x="2133" y="990"/>
                      <a:pt x="2153" y="990"/>
                    </a:cubicBezTo>
                    <a:cubicBezTo>
                      <a:pt x="2172" y="990"/>
                      <a:pt x="2188" y="990"/>
                      <a:pt x="2188" y="1006"/>
                    </a:cubicBezTo>
                    <a:cubicBezTo>
                      <a:pt x="2188" y="1021"/>
                      <a:pt x="2157" y="1052"/>
                      <a:pt x="2126" y="1052"/>
                    </a:cubicBezTo>
                    <a:cubicBezTo>
                      <a:pt x="2170" y="1097"/>
                      <a:pt x="2143" y="1166"/>
                      <a:pt x="2199" y="1166"/>
                    </a:cubicBezTo>
                    <a:cubicBezTo>
                      <a:pt x="2221" y="1166"/>
                      <a:pt x="2256" y="1156"/>
                      <a:pt x="2312" y="1130"/>
                    </a:cubicBezTo>
                    <a:cubicBezTo>
                      <a:pt x="2312" y="1176"/>
                      <a:pt x="2312" y="1238"/>
                      <a:pt x="2312" y="1300"/>
                    </a:cubicBezTo>
                    <a:cubicBezTo>
                      <a:pt x="2188" y="1347"/>
                      <a:pt x="1986" y="1347"/>
                      <a:pt x="1955" y="1517"/>
                    </a:cubicBezTo>
                    <a:cubicBezTo>
                      <a:pt x="1955" y="1517"/>
                      <a:pt x="1924" y="1688"/>
                      <a:pt x="1893" y="1890"/>
                    </a:cubicBezTo>
                    <a:cubicBezTo>
                      <a:pt x="1873" y="1920"/>
                      <a:pt x="1846" y="1944"/>
                      <a:pt x="1821" y="1944"/>
                    </a:cubicBezTo>
                    <a:cubicBezTo>
                      <a:pt x="1808" y="1944"/>
                      <a:pt x="1795" y="1937"/>
                      <a:pt x="1785" y="1921"/>
                    </a:cubicBezTo>
                    <a:cubicBezTo>
                      <a:pt x="1758" y="1973"/>
                      <a:pt x="1687" y="2070"/>
                      <a:pt x="1761" y="2070"/>
                    </a:cubicBezTo>
                    <a:cubicBezTo>
                      <a:pt x="1774" y="2070"/>
                      <a:pt x="1792" y="2067"/>
                      <a:pt x="1816" y="2060"/>
                    </a:cubicBezTo>
                    <a:lnTo>
                      <a:pt x="1816" y="2060"/>
                    </a:lnTo>
                    <a:lnTo>
                      <a:pt x="1753" y="2153"/>
                    </a:lnTo>
                    <a:cubicBezTo>
                      <a:pt x="1722" y="2184"/>
                      <a:pt x="1676" y="2215"/>
                      <a:pt x="1645" y="2246"/>
                    </a:cubicBezTo>
                    <a:cubicBezTo>
                      <a:pt x="1629" y="2184"/>
                      <a:pt x="1598" y="2138"/>
                      <a:pt x="1598" y="2091"/>
                    </a:cubicBezTo>
                    <a:cubicBezTo>
                      <a:pt x="1598" y="2122"/>
                      <a:pt x="1583" y="2107"/>
                      <a:pt x="1552" y="2122"/>
                    </a:cubicBezTo>
                    <a:cubicBezTo>
                      <a:pt x="1536" y="2060"/>
                      <a:pt x="1629" y="2076"/>
                      <a:pt x="1598" y="2014"/>
                    </a:cubicBezTo>
                    <a:cubicBezTo>
                      <a:pt x="1552" y="2014"/>
                      <a:pt x="1536" y="2045"/>
                      <a:pt x="1521" y="2076"/>
                    </a:cubicBezTo>
                    <a:cubicBezTo>
                      <a:pt x="1536" y="2029"/>
                      <a:pt x="1474" y="2014"/>
                      <a:pt x="1412" y="2014"/>
                    </a:cubicBezTo>
                    <a:cubicBezTo>
                      <a:pt x="1412" y="1983"/>
                      <a:pt x="1412" y="1952"/>
                      <a:pt x="1428" y="1921"/>
                    </a:cubicBezTo>
                    <a:lnTo>
                      <a:pt x="1428" y="1921"/>
                    </a:lnTo>
                    <a:cubicBezTo>
                      <a:pt x="1428" y="1921"/>
                      <a:pt x="1397" y="1967"/>
                      <a:pt x="1366" y="2014"/>
                    </a:cubicBezTo>
                    <a:cubicBezTo>
                      <a:pt x="1350" y="2014"/>
                      <a:pt x="1335" y="2029"/>
                      <a:pt x="1319" y="2029"/>
                    </a:cubicBezTo>
                    <a:cubicBezTo>
                      <a:pt x="1300" y="1978"/>
                      <a:pt x="1271" y="1959"/>
                      <a:pt x="1235" y="1959"/>
                    </a:cubicBezTo>
                    <a:cubicBezTo>
                      <a:pt x="1184" y="1959"/>
                      <a:pt x="1120" y="1999"/>
                      <a:pt x="1056" y="2045"/>
                    </a:cubicBezTo>
                    <a:lnTo>
                      <a:pt x="1118" y="2153"/>
                    </a:lnTo>
                    <a:cubicBezTo>
                      <a:pt x="978" y="2184"/>
                      <a:pt x="854" y="2153"/>
                      <a:pt x="776" y="2293"/>
                    </a:cubicBezTo>
                    <a:cubicBezTo>
                      <a:pt x="776" y="2293"/>
                      <a:pt x="776" y="2308"/>
                      <a:pt x="776" y="2324"/>
                    </a:cubicBezTo>
                    <a:lnTo>
                      <a:pt x="761" y="2324"/>
                    </a:lnTo>
                    <a:cubicBezTo>
                      <a:pt x="761" y="2324"/>
                      <a:pt x="761" y="2308"/>
                      <a:pt x="776" y="2293"/>
                    </a:cubicBezTo>
                    <a:lnTo>
                      <a:pt x="761" y="1983"/>
                    </a:lnTo>
                    <a:lnTo>
                      <a:pt x="714" y="1874"/>
                    </a:lnTo>
                    <a:lnTo>
                      <a:pt x="621" y="2122"/>
                    </a:lnTo>
                    <a:cubicBezTo>
                      <a:pt x="617" y="2105"/>
                      <a:pt x="609" y="2100"/>
                      <a:pt x="599" y="2100"/>
                    </a:cubicBezTo>
                    <a:cubicBezTo>
                      <a:pt x="586" y="2100"/>
                      <a:pt x="570" y="2109"/>
                      <a:pt x="556" y="2109"/>
                    </a:cubicBezTo>
                    <a:cubicBezTo>
                      <a:pt x="544" y="2109"/>
                      <a:pt x="533" y="2102"/>
                      <a:pt x="528" y="2076"/>
                    </a:cubicBezTo>
                    <a:cubicBezTo>
                      <a:pt x="528" y="2091"/>
                      <a:pt x="482" y="2169"/>
                      <a:pt x="513" y="2169"/>
                    </a:cubicBezTo>
                    <a:lnTo>
                      <a:pt x="544" y="2138"/>
                    </a:lnTo>
                    <a:cubicBezTo>
                      <a:pt x="559" y="2262"/>
                      <a:pt x="606" y="2308"/>
                      <a:pt x="621" y="2386"/>
                    </a:cubicBezTo>
                    <a:cubicBezTo>
                      <a:pt x="575" y="2401"/>
                      <a:pt x="544" y="2417"/>
                      <a:pt x="497" y="2433"/>
                    </a:cubicBezTo>
                    <a:cubicBezTo>
                      <a:pt x="513" y="2339"/>
                      <a:pt x="497" y="2246"/>
                      <a:pt x="466" y="2200"/>
                    </a:cubicBezTo>
                    <a:lnTo>
                      <a:pt x="466" y="2200"/>
                    </a:lnTo>
                    <a:cubicBezTo>
                      <a:pt x="528" y="2339"/>
                      <a:pt x="373" y="2277"/>
                      <a:pt x="311" y="2308"/>
                    </a:cubicBezTo>
                    <a:cubicBezTo>
                      <a:pt x="324" y="2268"/>
                      <a:pt x="349" y="2159"/>
                      <a:pt x="307" y="2159"/>
                    </a:cubicBezTo>
                    <a:cubicBezTo>
                      <a:pt x="300" y="2159"/>
                      <a:pt x="291" y="2162"/>
                      <a:pt x="280" y="2169"/>
                    </a:cubicBezTo>
                    <a:cubicBezTo>
                      <a:pt x="293" y="2222"/>
                      <a:pt x="217" y="2387"/>
                      <a:pt x="289" y="2387"/>
                    </a:cubicBezTo>
                    <a:cubicBezTo>
                      <a:pt x="302" y="2387"/>
                      <a:pt x="319" y="2382"/>
                      <a:pt x="342" y="2370"/>
                    </a:cubicBezTo>
                    <a:lnTo>
                      <a:pt x="342" y="2370"/>
                    </a:lnTo>
                    <a:cubicBezTo>
                      <a:pt x="327" y="2448"/>
                      <a:pt x="311" y="2572"/>
                      <a:pt x="218" y="2588"/>
                    </a:cubicBezTo>
                    <a:cubicBezTo>
                      <a:pt x="234" y="2479"/>
                      <a:pt x="156" y="2479"/>
                      <a:pt x="109" y="2386"/>
                    </a:cubicBezTo>
                    <a:lnTo>
                      <a:pt x="109" y="2386"/>
                    </a:lnTo>
                    <a:cubicBezTo>
                      <a:pt x="109" y="2495"/>
                      <a:pt x="187" y="2572"/>
                      <a:pt x="218" y="2619"/>
                    </a:cubicBezTo>
                    <a:cubicBezTo>
                      <a:pt x="179" y="2626"/>
                      <a:pt x="140" y="2630"/>
                      <a:pt x="104" y="2630"/>
                    </a:cubicBezTo>
                    <a:cubicBezTo>
                      <a:pt x="67" y="2630"/>
                      <a:pt x="32" y="2626"/>
                      <a:pt x="1" y="2619"/>
                    </a:cubicBezTo>
                    <a:lnTo>
                      <a:pt x="1" y="2619"/>
                    </a:lnTo>
                    <a:lnTo>
                      <a:pt x="21" y="2649"/>
                    </a:lnTo>
                    <a:lnTo>
                      <a:pt x="21" y="2649"/>
                    </a:lnTo>
                    <a:cubicBezTo>
                      <a:pt x="50" y="2642"/>
                      <a:pt x="76" y="2638"/>
                      <a:pt x="102" y="2638"/>
                    </a:cubicBezTo>
                    <a:cubicBezTo>
                      <a:pt x="129" y="2638"/>
                      <a:pt x="156" y="2642"/>
                      <a:pt x="187" y="2650"/>
                    </a:cubicBezTo>
                    <a:cubicBezTo>
                      <a:pt x="172" y="2696"/>
                      <a:pt x="156" y="2743"/>
                      <a:pt x="140" y="2774"/>
                    </a:cubicBezTo>
                    <a:lnTo>
                      <a:pt x="575" y="3425"/>
                    </a:lnTo>
                    <a:cubicBezTo>
                      <a:pt x="559" y="3441"/>
                      <a:pt x="559" y="3456"/>
                      <a:pt x="559" y="3456"/>
                    </a:cubicBezTo>
                    <a:lnTo>
                      <a:pt x="191" y="2908"/>
                    </a:lnTo>
                    <a:lnTo>
                      <a:pt x="559" y="3472"/>
                    </a:lnTo>
                    <a:cubicBezTo>
                      <a:pt x="575" y="3456"/>
                      <a:pt x="575" y="3456"/>
                      <a:pt x="590" y="3456"/>
                    </a:cubicBezTo>
                    <a:lnTo>
                      <a:pt x="1009" y="4077"/>
                    </a:lnTo>
                    <a:cubicBezTo>
                      <a:pt x="1009" y="4092"/>
                      <a:pt x="994" y="4092"/>
                      <a:pt x="994" y="4092"/>
                    </a:cubicBezTo>
                    <a:lnTo>
                      <a:pt x="1025" y="4092"/>
                    </a:lnTo>
                    <a:lnTo>
                      <a:pt x="1195" y="4356"/>
                    </a:lnTo>
                    <a:cubicBezTo>
                      <a:pt x="1195" y="4356"/>
                      <a:pt x="1180" y="4371"/>
                      <a:pt x="1180" y="4371"/>
                    </a:cubicBezTo>
                    <a:cubicBezTo>
                      <a:pt x="1180" y="4371"/>
                      <a:pt x="1180" y="4371"/>
                      <a:pt x="1164" y="4356"/>
                    </a:cubicBezTo>
                    <a:lnTo>
                      <a:pt x="559" y="3472"/>
                    </a:lnTo>
                    <a:lnTo>
                      <a:pt x="1164" y="4371"/>
                    </a:lnTo>
                    <a:cubicBezTo>
                      <a:pt x="1118" y="4480"/>
                      <a:pt x="1164" y="4588"/>
                      <a:pt x="1149" y="4681"/>
                    </a:cubicBezTo>
                    <a:lnTo>
                      <a:pt x="1536" y="5271"/>
                    </a:lnTo>
                    <a:cubicBezTo>
                      <a:pt x="1583" y="5240"/>
                      <a:pt x="1629" y="5224"/>
                      <a:pt x="1691" y="5224"/>
                    </a:cubicBezTo>
                    <a:cubicBezTo>
                      <a:pt x="1645" y="5302"/>
                      <a:pt x="1614" y="5348"/>
                      <a:pt x="1552" y="5395"/>
                    </a:cubicBezTo>
                    <a:lnTo>
                      <a:pt x="1040" y="4619"/>
                    </a:lnTo>
                    <a:cubicBezTo>
                      <a:pt x="1040" y="4597"/>
                      <a:pt x="1040" y="4567"/>
                      <a:pt x="1051" y="4540"/>
                    </a:cubicBezTo>
                    <a:lnTo>
                      <a:pt x="1051" y="4540"/>
                    </a:lnTo>
                    <a:lnTo>
                      <a:pt x="1009" y="4604"/>
                    </a:lnTo>
                    <a:lnTo>
                      <a:pt x="1552" y="5426"/>
                    </a:lnTo>
                    <a:lnTo>
                      <a:pt x="1660" y="5410"/>
                    </a:lnTo>
                    <a:lnTo>
                      <a:pt x="1660" y="5410"/>
                    </a:lnTo>
                    <a:cubicBezTo>
                      <a:pt x="1645" y="5426"/>
                      <a:pt x="1598" y="5457"/>
                      <a:pt x="1552" y="5472"/>
                    </a:cubicBezTo>
                    <a:lnTo>
                      <a:pt x="963" y="4588"/>
                    </a:lnTo>
                    <a:cubicBezTo>
                      <a:pt x="994" y="4418"/>
                      <a:pt x="1102" y="4216"/>
                      <a:pt x="963" y="4185"/>
                    </a:cubicBezTo>
                    <a:cubicBezTo>
                      <a:pt x="963" y="4185"/>
                      <a:pt x="963" y="4201"/>
                      <a:pt x="963" y="4201"/>
                    </a:cubicBezTo>
                    <a:cubicBezTo>
                      <a:pt x="963" y="4201"/>
                      <a:pt x="947" y="4185"/>
                      <a:pt x="947" y="4185"/>
                    </a:cubicBezTo>
                    <a:cubicBezTo>
                      <a:pt x="947" y="4123"/>
                      <a:pt x="931" y="4077"/>
                      <a:pt x="931" y="4077"/>
                    </a:cubicBezTo>
                    <a:lnTo>
                      <a:pt x="916" y="4139"/>
                    </a:lnTo>
                    <a:cubicBezTo>
                      <a:pt x="916" y="4139"/>
                      <a:pt x="931" y="4185"/>
                      <a:pt x="947" y="4216"/>
                    </a:cubicBezTo>
                    <a:cubicBezTo>
                      <a:pt x="916" y="4309"/>
                      <a:pt x="885" y="4418"/>
                      <a:pt x="869" y="4526"/>
                    </a:cubicBezTo>
                    <a:lnTo>
                      <a:pt x="1567" y="5581"/>
                    </a:lnTo>
                    <a:cubicBezTo>
                      <a:pt x="1676" y="5534"/>
                      <a:pt x="1769" y="5472"/>
                      <a:pt x="1862" y="5426"/>
                    </a:cubicBezTo>
                    <a:lnTo>
                      <a:pt x="1924" y="5503"/>
                    </a:lnTo>
                    <a:lnTo>
                      <a:pt x="1971" y="5565"/>
                    </a:lnTo>
                    <a:lnTo>
                      <a:pt x="2033" y="5659"/>
                    </a:lnTo>
                    <a:cubicBezTo>
                      <a:pt x="2079" y="5643"/>
                      <a:pt x="2141" y="5627"/>
                      <a:pt x="2203" y="5627"/>
                    </a:cubicBezTo>
                    <a:cubicBezTo>
                      <a:pt x="2275" y="5728"/>
                      <a:pt x="2321" y="5910"/>
                      <a:pt x="2501" y="5910"/>
                    </a:cubicBezTo>
                    <a:cubicBezTo>
                      <a:pt x="2515" y="5910"/>
                      <a:pt x="2529" y="5909"/>
                      <a:pt x="2544" y="5907"/>
                    </a:cubicBezTo>
                    <a:cubicBezTo>
                      <a:pt x="2544" y="5907"/>
                      <a:pt x="2653" y="5767"/>
                      <a:pt x="2653" y="5767"/>
                    </a:cubicBezTo>
                    <a:cubicBezTo>
                      <a:pt x="2839" y="5724"/>
                      <a:pt x="2999" y="5562"/>
                      <a:pt x="3132" y="5562"/>
                    </a:cubicBezTo>
                    <a:cubicBezTo>
                      <a:pt x="3143" y="5562"/>
                      <a:pt x="3154" y="5563"/>
                      <a:pt x="3165" y="5565"/>
                    </a:cubicBezTo>
                    <a:lnTo>
                      <a:pt x="3149" y="5581"/>
                    </a:lnTo>
                    <a:cubicBezTo>
                      <a:pt x="3327" y="5554"/>
                      <a:pt x="3288" y="5418"/>
                      <a:pt x="3181" y="5418"/>
                    </a:cubicBezTo>
                    <a:cubicBezTo>
                      <a:pt x="3166" y="5418"/>
                      <a:pt x="3150" y="5420"/>
                      <a:pt x="3134" y="5426"/>
                    </a:cubicBezTo>
                    <a:lnTo>
                      <a:pt x="3196" y="5348"/>
                    </a:lnTo>
                    <a:cubicBezTo>
                      <a:pt x="3227" y="5317"/>
                      <a:pt x="3258" y="5286"/>
                      <a:pt x="3258" y="5286"/>
                    </a:cubicBezTo>
                    <a:lnTo>
                      <a:pt x="3273" y="5317"/>
                    </a:lnTo>
                    <a:cubicBezTo>
                      <a:pt x="3289" y="5302"/>
                      <a:pt x="3289" y="5302"/>
                      <a:pt x="3289" y="5286"/>
                    </a:cubicBezTo>
                    <a:cubicBezTo>
                      <a:pt x="3320" y="5302"/>
                      <a:pt x="3335" y="5302"/>
                      <a:pt x="3351" y="5317"/>
                    </a:cubicBezTo>
                    <a:lnTo>
                      <a:pt x="3304" y="5302"/>
                    </a:lnTo>
                    <a:lnTo>
                      <a:pt x="3304" y="5302"/>
                    </a:lnTo>
                    <a:cubicBezTo>
                      <a:pt x="3342" y="5314"/>
                      <a:pt x="3380" y="5337"/>
                      <a:pt x="3385" y="5337"/>
                    </a:cubicBezTo>
                    <a:cubicBezTo>
                      <a:pt x="3386" y="5337"/>
                      <a:pt x="3385" y="5336"/>
                      <a:pt x="3382" y="5333"/>
                    </a:cubicBezTo>
                    <a:lnTo>
                      <a:pt x="3382" y="5333"/>
                    </a:lnTo>
                    <a:cubicBezTo>
                      <a:pt x="3382" y="5333"/>
                      <a:pt x="3413" y="5348"/>
                      <a:pt x="3429" y="5364"/>
                    </a:cubicBezTo>
                    <a:cubicBezTo>
                      <a:pt x="3475" y="5379"/>
                      <a:pt x="3491" y="5395"/>
                      <a:pt x="3553" y="5426"/>
                    </a:cubicBezTo>
                    <a:cubicBezTo>
                      <a:pt x="3553" y="5426"/>
                      <a:pt x="3444" y="5364"/>
                      <a:pt x="3444" y="5348"/>
                    </a:cubicBezTo>
                    <a:lnTo>
                      <a:pt x="3444" y="5348"/>
                    </a:lnTo>
                    <a:lnTo>
                      <a:pt x="3460" y="5364"/>
                    </a:lnTo>
                    <a:cubicBezTo>
                      <a:pt x="3460" y="5364"/>
                      <a:pt x="3445" y="5348"/>
                      <a:pt x="3428" y="5327"/>
                    </a:cubicBezTo>
                    <a:lnTo>
                      <a:pt x="3428" y="5327"/>
                    </a:lnTo>
                    <a:cubicBezTo>
                      <a:pt x="3436" y="5331"/>
                      <a:pt x="3451" y="5333"/>
                      <a:pt x="3475" y="5333"/>
                    </a:cubicBezTo>
                    <a:cubicBezTo>
                      <a:pt x="3568" y="5271"/>
                      <a:pt x="3537" y="5240"/>
                      <a:pt x="3506" y="5209"/>
                    </a:cubicBezTo>
                    <a:cubicBezTo>
                      <a:pt x="3506" y="5193"/>
                      <a:pt x="3506" y="5178"/>
                      <a:pt x="3506" y="5178"/>
                    </a:cubicBezTo>
                    <a:cubicBezTo>
                      <a:pt x="3553" y="5178"/>
                      <a:pt x="3553" y="5271"/>
                      <a:pt x="3630" y="5286"/>
                    </a:cubicBezTo>
                    <a:cubicBezTo>
                      <a:pt x="3630" y="5255"/>
                      <a:pt x="3646" y="5224"/>
                      <a:pt x="3677" y="5209"/>
                    </a:cubicBezTo>
                    <a:cubicBezTo>
                      <a:pt x="3692" y="5255"/>
                      <a:pt x="3708" y="5302"/>
                      <a:pt x="3708" y="5348"/>
                    </a:cubicBezTo>
                    <a:cubicBezTo>
                      <a:pt x="3723" y="5302"/>
                      <a:pt x="3739" y="5271"/>
                      <a:pt x="3770" y="5224"/>
                    </a:cubicBezTo>
                    <a:cubicBezTo>
                      <a:pt x="3816" y="5209"/>
                      <a:pt x="3847" y="5193"/>
                      <a:pt x="3878" y="5162"/>
                    </a:cubicBezTo>
                    <a:cubicBezTo>
                      <a:pt x="3894" y="5193"/>
                      <a:pt x="3909" y="5224"/>
                      <a:pt x="3909" y="5240"/>
                    </a:cubicBezTo>
                    <a:cubicBezTo>
                      <a:pt x="3909" y="5224"/>
                      <a:pt x="3909" y="5224"/>
                      <a:pt x="3925" y="5209"/>
                    </a:cubicBezTo>
                    <a:lnTo>
                      <a:pt x="4018" y="5271"/>
                    </a:lnTo>
                    <a:lnTo>
                      <a:pt x="3971" y="5271"/>
                    </a:lnTo>
                    <a:lnTo>
                      <a:pt x="4033" y="5286"/>
                    </a:lnTo>
                    <a:lnTo>
                      <a:pt x="4095" y="5317"/>
                    </a:lnTo>
                    <a:cubicBezTo>
                      <a:pt x="4065" y="5272"/>
                      <a:pt x="4108" y="5271"/>
                      <a:pt x="4125" y="5242"/>
                    </a:cubicBezTo>
                    <a:lnTo>
                      <a:pt x="4125" y="5242"/>
                    </a:lnTo>
                    <a:cubicBezTo>
                      <a:pt x="4125" y="5268"/>
                      <a:pt x="4236" y="5488"/>
                      <a:pt x="4251" y="5488"/>
                    </a:cubicBezTo>
                    <a:cubicBezTo>
                      <a:pt x="4279" y="5498"/>
                      <a:pt x="4302" y="5503"/>
                      <a:pt x="4322" y="5503"/>
                    </a:cubicBezTo>
                    <a:cubicBezTo>
                      <a:pt x="4419" y="5503"/>
                      <a:pt x="4421" y="5395"/>
                      <a:pt x="4499" y="5395"/>
                    </a:cubicBezTo>
                    <a:cubicBezTo>
                      <a:pt x="4351" y="5355"/>
                      <a:pt x="4436" y="5314"/>
                      <a:pt x="4340" y="5314"/>
                    </a:cubicBezTo>
                    <a:cubicBezTo>
                      <a:pt x="4326" y="5314"/>
                      <a:pt x="4306" y="5315"/>
                      <a:pt x="4282" y="5317"/>
                    </a:cubicBezTo>
                    <a:cubicBezTo>
                      <a:pt x="4282" y="5317"/>
                      <a:pt x="4251" y="5271"/>
                      <a:pt x="4220" y="5240"/>
                    </a:cubicBezTo>
                    <a:cubicBezTo>
                      <a:pt x="4204" y="5193"/>
                      <a:pt x="4173" y="5147"/>
                      <a:pt x="4173" y="5147"/>
                    </a:cubicBezTo>
                    <a:lnTo>
                      <a:pt x="4297" y="5069"/>
                    </a:lnTo>
                    <a:cubicBezTo>
                      <a:pt x="4256" y="5028"/>
                      <a:pt x="4288" y="4925"/>
                      <a:pt x="4230" y="4925"/>
                    </a:cubicBezTo>
                    <a:cubicBezTo>
                      <a:pt x="4223" y="4925"/>
                      <a:pt x="4214" y="4926"/>
                      <a:pt x="4204" y="4930"/>
                    </a:cubicBezTo>
                    <a:cubicBezTo>
                      <a:pt x="4189" y="4945"/>
                      <a:pt x="4189" y="4976"/>
                      <a:pt x="4173" y="4992"/>
                    </a:cubicBezTo>
                    <a:cubicBezTo>
                      <a:pt x="4126" y="4930"/>
                      <a:pt x="4157" y="4883"/>
                      <a:pt x="4173" y="4836"/>
                    </a:cubicBezTo>
                    <a:cubicBezTo>
                      <a:pt x="4189" y="4805"/>
                      <a:pt x="4204" y="4774"/>
                      <a:pt x="4220" y="4743"/>
                    </a:cubicBezTo>
                    <a:lnTo>
                      <a:pt x="4251" y="4712"/>
                    </a:lnTo>
                    <a:lnTo>
                      <a:pt x="4282" y="4774"/>
                    </a:lnTo>
                    <a:cubicBezTo>
                      <a:pt x="4313" y="4728"/>
                      <a:pt x="4344" y="4666"/>
                      <a:pt x="4375" y="4619"/>
                    </a:cubicBezTo>
                    <a:lnTo>
                      <a:pt x="4434" y="4619"/>
                    </a:lnTo>
                    <a:cubicBezTo>
                      <a:pt x="4452" y="4594"/>
                      <a:pt x="4452" y="4568"/>
                      <a:pt x="4452" y="4542"/>
                    </a:cubicBezTo>
                    <a:lnTo>
                      <a:pt x="4499" y="4542"/>
                    </a:lnTo>
                    <a:cubicBezTo>
                      <a:pt x="4499" y="4511"/>
                      <a:pt x="4499" y="4495"/>
                      <a:pt x="4499" y="4464"/>
                    </a:cubicBezTo>
                    <a:cubicBezTo>
                      <a:pt x="4528" y="4435"/>
                      <a:pt x="4564" y="4424"/>
                      <a:pt x="4602" y="4424"/>
                    </a:cubicBezTo>
                    <a:cubicBezTo>
                      <a:pt x="4624" y="4424"/>
                      <a:pt x="4647" y="4428"/>
                      <a:pt x="4669" y="4433"/>
                    </a:cubicBezTo>
                    <a:cubicBezTo>
                      <a:pt x="4669" y="4464"/>
                      <a:pt x="4669" y="4495"/>
                      <a:pt x="4654" y="4526"/>
                    </a:cubicBezTo>
                    <a:cubicBezTo>
                      <a:pt x="4685" y="4495"/>
                      <a:pt x="4700" y="4480"/>
                      <a:pt x="4731" y="4449"/>
                    </a:cubicBezTo>
                    <a:cubicBezTo>
                      <a:pt x="4747" y="4464"/>
                      <a:pt x="4762" y="4464"/>
                      <a:pt x="4778" y="4464"/>
                    </a:cubicBezTo>
                    <a:cubicBezTo>
                      <a:pt x="4782" y="4464"/>
                      <a:pt x="4785" y="4463"/>
                      <a:pt x="4788" y="4463"/>
                    </a:cubicBezTo>
                    <a:cubicBezTo>
                      <a:pt x="4857" y="4463"/>
                      <a:pt x="4874" y="4607"/>
                      <a:pt x="4933" y="4666"/>
                    </a:cubicBezTo>
                    <a:cubicBezTo>
                      <a:pt x="4995" y="4557"/>
                      <a:pt x="4902" y="4449"/>
                      <a:pt x="4979" y="4356"/>
                    </a:cubicBezTo>
                    <a:cubicBezTo>
                      <a:pt x="4985" y="4353"/>
                      <a:pt x="4990" y="4352"/>
                      <a:pt x="4995" y="4352"/>
                    </a:cubicBezTo>
                    <a:cubicBezTo>
                      <a:pt x="5008" y="4352"/>
                      <a:pt x="5016" y="4363"/>
                      <a:pt x="5017" y="4378"/>
                    </a:cubicBezTo>
                    <a:lnTo>
                      <a:pt x="5017" y="4378"/>
                    </a:lnTo>
                    <a:lnTo>
                      <a:pt x="5042" y="4278"/>
                    </a:lnTo>
                    <a:cubicBezTo>
                      <a:pt x="5043" y="4282"/>
                      <a:pt x="5047" y="4283"/>
                      <a:pt x="5052" y="4283"/>
                    </a:cubicBezTo>
                    <a:cubicBezTo>
                      <a:pt x="5077" y="4283"/>
                      <a:pt x="5136" y="4248"/>
                      <a:pt x="5175" y="4248"/>
                    </a:cubicBezTo>
                    <a:cubicBezTo>
                      <a:pt x="5197" y="4248"/>
                      <a:pt x="5212" y="4259"/>
                      <a:pt x="5212" y="4294"/>
                    </a:cubicBezTo>
                    <a:cubicBezTo>
                      <a:pt x="5212" y="4309"/>
                      <a:pt x="5212" y="4309"/>
                      <a:pt x="5212" y="4325"/>
                    </a:cubicBezTo>
                    <a:cubicBezTo>
                      <a:pt x="5197" y="4340"/>
                      <a:pt x="5181" y="4371"/>
                      <a:pt x="5150" y="4387"/>
                    </a:cubicBezTo>
                    <a:cubicBezTo>
                      <a:pt x="5308" y="4338"/>
                      <a:pt x="5532" y="4214"/>
                      <a:pt x="5674" y="4214"/>
                    </a:cubicBezTo>
                    <a:cubicBezTo>
                      <a:pt x="5714" y="4214"/>
                      <a:pt x="5747" y="4223"/>
                      <a:pt x="5770" y="4247"/>
                    </a:cubicBezTo>
                    <a:cubicBezTo>
                      <a:pt x="5864" y="4185"/>
                      <a:pt x="5786" y="4154"/>
                      <a:pt x="5957" y="4046"/>
                    </a:cubicBezTo>
                    <a:cubicBezTo>
                      <a:pt x="5941" y="3921"/>
                      <a:pt x="5817" y="3906"/>
                      <a:pt x="5848" y="3766"/>
                    </a:cubicBezTo>
                    <a:lnTo>
                      <a:pt x="5848" y="3766"/>
                    </a:lnTo>
                    <a:cubicBezTo>
                      <a:pt x="5864" y="3782"/>
                      <a:pt x="5879" y="3782"/>
                      <a:pt x="5879" y="3813"/>
                    </a:cubicBezTo>
                    <a:cubicBezTo>
                      <a:pt x="5879" y="3720"/>
                      <a:pt x="6019" y="3751"/>
                      <a:pt x="5972" y="3658"/>
                    </a:cubicBezTo>
                    <a:lnTo>
                      <a:pt x="5972" y="3658"/>
                    </a:lnTo>
                    <a:cubicBezTo>
                      <a:pt x="5988" y="3689"/>
                      <a:pt x="5941" y="3720"/>
                      <a:pt x="5895" y="3720"/>
                    </a:cubicBezTo>
                    <a:cubicBezTo>
                      <a:pt x="5910" y="3658"/>
                      <a:pt x="5864" y="3580"/>
                      <a:pt x="5926" y="3549"/>
                    </a:cubicBezTo>
                    <a:cubicBezTo>
                      <a:pt x="5941" y="3564"/>
                      <a:pt x="5956" y="3579"/>
                      <a:pt x="5957" y="3580"/>
                    </a:cubicBezTo>
                    <a:lnTo>
                      <a:pt x="5957" y="3580"/>
                    </a:lnTo>
                    <a:cubicBezTo>
                      <a:pt x="5993" y="3692"/>
                      <a:pt x="6113" y="3613"/>
                      <a:pt x="6019" y="3906"/>
                    </a:cubicBezTo>
                    <a:cubicBezTo>
                      <a:pt x="6051" y="3931"/>
                      <a:pt x="6084" y="3942"/>
                      <a:pt x="6117" y="3942"/>
                    </a:cubicBezTo>
                    <a:cubicBezTo>
                      <a:pt x="6207" y="3942"/>
                      <a:pt x="6296" y="3853"/>
                      <a:pt x="6375" y="3704"/>
                    </a:cubicBezTo>
                    <a:lnTo>
                      <a:pt x="6375" y="3704"/>
                    </a:lnTo>
                    <a:cubicBezTo>
                      <a:pt x="6359" y="3713"/>
                      <a:pt x="6344" y="3717"/>
                      <a:pt x="6330" y="3717"/>
                    </a:cubicBezTo>
                    <a:cubicBezTo>
                      <a:pt x="6245" y="3717"/>
                      <a:pt x="6208" y="3562"/>
                      <a:pt x="6093" y="3562"/>
                    </a:cubicBezTo>
                    <a:cubicBezTo>
                      <a:pt x="6071" y="3562"/>
                      <a:pt x="6047" y="3567"/>
                      <a:pt x="6019" y="3580"/>
                    </a:cubicBezTo>
                    <a:cubicBezTo>
                      <a:pt x="6081" y="3425"/>
                      <a:pt x="6034" y="3317"/>
                      <a:pt x="6003" y="3208"/>
                    </a:cubicBezTo>
                    <a:cubicBezTo>
                      <a:pt x="5988" y="3099"/>
                      <a:pt x="5988" y="3022"/>
                      <a:pt x="6127" y="2898"/>
                    </a:cubicBezTo>
                    <a:lnTo>
                      <a:pt x="6143" y="2929"/>
                    </a:lnTo>
                    <a:lnTo>
                      <a:pt x="6112" y="2774"/>
                    </a:lnTo>
                    <a:lnTo>
                      <a:pt x="6003" y="2696"/>
                    </a:lnTo>
                    <a:cubicBezTo>
                      <a:pt x="6019" y="2681"/>
                      <a:pt x="6019" y="2665"/>
                      <a:pt x="6034" y="2634"/>
                    </a:cubicBezTo>
                    <a:lnTo>
                      <a:pt x="6267" y="2851"/>
                    </a:lnTo>
                    <a:cubicBezTo>
                      <a:pt x="6251" y="2898"/>
                      <a:pt x="6236" y="2960"/>
                      <a:pt x="6251" y="3006"/>
                    </a:cubicBezTo>
                    <a:cubicBezTo>
                      <a:pt x="6313" y="2975"/>
                      <a:pt x="6344" y="2929"/>
                      <a:pt x="6360" y="2898"/>
                    </a:cubicBezTo>
                    <a:lnTo>
                      <a:pt x="6034" y="2603"/>
                    </a:lnTo>
                    <a:cubicBezTo>
                      <a:pt x="6050" y="2588"/>
                      <a:pt x="6050" y="2557"/>
                      <a:pt x="6050" y="2541"/>
                    </a:cubicBezTo>
                    <a:lnTo>
                      <a:pt x="6546" y="2975"/>
                    </a:lnTo>
                    <a:cubicBezTo>
                      <a:pt x="6530" y="2991"/>
                      <a:pt x="6515" y="3022"/>
                      <a:pt x="6484" y="3053"/>
                    </a:cubicBezTo>
                    <a:cubicBezTo>
                      <a:pt x="6489" y="2992"/>
                      <a:pt x="6485" y="2975"/>
                      <a:pt x="6474" y="2975"/>
                    </a:cubicBezTo>
                    <a:cubicBezTo>
                      <a:pt x="6460" y="2975"/>
                      <a:pt x="6435" y="3005"/>
                      <a:pt x="6406" y="3005"/>
                    </a:cubicBezTo>
                    <a:cubicBezTo>
                      <a:pt x="6396" y="3005"/>
                      <a:pt x="6386" y="3001"/>
                      <a:pt x="6375" y="2991"/>
                    </a:cubicBezTo>
                    <a:lnTo>
                      <a:pt x="6375" y="2991"/>
                    </a:lnTo>
                    <a:cubicBezTo>
                      <a:pt x="6406" y="3053"/>
                      <a:pt x="6298" y="3332"/>
                      <a:pt x="6158" y="3472"/>
                    </a:cubicBezTo>
                    <a:cubicBezTo>
                      <a:pt x="6175" y="3495"/>
                      <a:pt x="6193" y="3505"/>
                      <a:pt x="6212" y="3505"/>
                    </a:cubicBezTo>
                    <a:cubicBezTo>
                      <a:pt x="6282" y="3505"/>
                      <a:pt x="6368" y="3374"/>
                      <a:pt x="6453" y="3301"/>
                    </a:cubicBezTo>
                    <a:cubicBezTo>
                      <a:pt x="6453" y="3177"/>
                      <a:pt x="6515" y="3084"/>
                      <a:pt x="6577" y="2991"/>
                    </a:cubicBezTo>
                    <a:lnTo>
                      <a:pt x="6050" y="2526"/>
                    </a:lnTo>
                    <a:cubicBezTo>
                      <a:pt x="6050" y="2510"/>
                      <a:pt x="6065" y="2495"/>
                      <a:pt x="6065" y="2479"/>
                    </a:cubicBezTo>
                    <a:cubicBezTo>
                      <a:pt x="6112" y="2246"/>
                      <a:pt x="6127" y="1983"/>
                      <a:pt x="6081" y="1673"/>
                    </a:cubicBezTo>
                    <a:lnTo>
                      <a:pt x="4282" y="75"/>
                    </a:lnTo>
                    <a:cubicBezTo>
                      <a:pt x="4235" y="75"/>
                      <a:pt x="4189" y="91"/>
                      <a:pt x="4142" y="91"/>
                    </a:cubicBezTo>
                    <a:lnTo>
                      <a:pt x="4189" y="13"/>
                    </a:lnTo>
                    <a:cubicBezTo>
                      <a:pt x="4101" y="5"/>
                      <a:pt x="4023" y="1"/>
                      <a:pt x="39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33"/>
              <p:cNvSpPr/>
              <p:nvPr/>
            </p:nvSpPr>
            <p:spPr>
              <a:xfrm>
                <a:off x="3643850" y="943025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16" y="0"/>
                      <a:pt x="0" y="16"/>
                      <a:pt x="16" y="16"/>
                    </a:cubicBezTo>
                    <a:cubicBezTo>
                      <a:pt x="16" y="16"/>
                      <a:pt x="16" y="0"/>
                      <a:pt x="16" y="0"/>
                    </a:cubicBezTo>
                    <a:close/>
                    <a:moveTo>
                      <a:pt x="0" y="16"/>
                    </a:moveTo>
                    <a:cubicBezTo>
                      <a:pt x="16" y="16"/>
                      <a:pt x="16" y="31"/>
                      <a:pt x="16" y="31"/>
                    </a:cubicBezTo>
                    <a:cubicBezTo>
                      <a:pt x="16" y="31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33"/>
              <p:cNvSpPr/>
              <p:nvPr/>
            </p:nvSpPr>
            <p:spPr>
              <a:xfrm>
                <a:off x="3642300" y="9410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0" y="1"/>
                    </a:lnTo>
                    <a:cubicBezTo>
                      <a:pt x="0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33"/>
              <p:cNvSpPr/>
              <p:nvPr/>
            </p:nvSpPr>
            <p:spPr>
              <a:xfrm>
                <a:off x="3643450" y="943400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5" y="16"/>
                      <a:pt x="10" y="19"/>
                    </a:cubicBezTo>
                    <a:lnTo>
                      <a:pt x="10" y="19"/>
                    </a:lnTo>
                    <a:lnTo>
                      <a:pt x="1" y="1"/>
                    </a:lnTo>
                    <a:close/>
                    <a:moveTo>
                      <a:pt x="10" y="19"/>
                    </a:moveTo>
                    <a:lnTo>
                      <a:pt x="16" y="32"/>
                    </a:lnTo>
                    <a:cubicBezTo>
                      <a:pt x="16" y="25"/>
                      <a:pt x="13" y="21"/>
                      <a:pt x="10" y="1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33"/>
              <p:cNvSpPr/>
              <p:nvPr/>
            </p:nvSpPr>
            <p:spPr>
              <a:xfrm>
                <a:off x="3659750" y="992650"/>
                <a:ext cx="26775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389" extrusionOk="0">
                    <a:moveTo>
                      <a:pt x="1070" y="1"/>
                    </a:moveTo>
                    <a:cubicBezTo>
                      <a:pt x="791" y="125"/>
                      <a:pt x="543" y="249"/>
                      <a:pt x="0" y="388"/>
                    </a:cubicBezTo>
                    <a:cubicBezTo>
                      <a:pt x="0" y="388"/>
                      <a:pt x="310" y="311"/>
                      <a:pt x="574" y="218"/>
                    </a:cubicBezTo>
                    <a:cubicBezTo>
                      <a:pt x="837" y="109"/>
                      <a:pt x="1070" y="1"/>
                      <a:pt x="107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33"/>
              <p:cNvSpPr/>
              <p:nvPr/>
            </p:nvSpPr>
            <p:spPr>
              <a:xfrm>
                <a:off x="3740000" y="95350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0"/>
                    </a:moveTo>
                    <a:lnTo>
                      <a:pt x="1" y="124"/>
                    </a:lnTo>
                    <a:lnTo>
                      <a:pt x="94" y="78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33"/>
              <p:cNvSpPr/>
              <p:nvPr/>
            </p:nvSpPr>
            <p:spPr>
              <a:xfrm>
                <a:off x="3671375" y="859650"/>
                <a:ext cx="31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3" extrusionOk="0">
                    <a:moveTo>
                      <a:pt x="124" y="1"/>
                    </a:moveTo>
                    <a:lnTo>
                      <a:pt x="0" y="47"/>
                    </a:lnTo>
                    <a:cubicBezTo>
                      <a:pt x="37" y="47"/>
                      <a:pt x="45" y="133"/>
                      <a:pt x="54" y="133"/>
                    </a:cubicBezTo>
                    <a:cubicBezTo>
                      <a:pt x="56" y="133"/>
                      <a:pt x="59" y="126"/>
                      <a:pt x="62" y="109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33"/>
              <p:cNvSpPr/>
              <p:nvPr/>
            </p:nvSpPr>
            <p:spPr>
              <a:xfrm>
                <a:off x="3661300" y="874000"/>
                <a:ext cx="312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0" extrusionOk="0">
                    <a:moveTo>
                      <a:pt x="124" y="1"/>
                    </a:moveTo>
                    <a:lnTo>
                      <a:pt x="0" y="109"/>
                    </a:lnTo>
                    <a:lnTo>
                      <a:pt x="16" y="10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33"/>
              <p:cNvSpPr/>
              <p:nvPr/>
            </p:nvSpPr>
            <p:spPr>
              <a:xfrm>
                <a:off x="3641900" y="88215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47" y="0"/>
                    </a:moveTo>
                    <a:lnTo>
                      <a:pt x="1" y="124"/>
                    </a:lnTo>
                    <a:lnTo>
                      <a:pt x="32" y="124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33"/>
              <p:cNvSpPr/>
              <p:nvPr/>
            </p:nvSpPr>
            <p:spPr>
              <a:xfrm>
                <a:off x="3657400" y="9992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33"/>
              <p:cNvSpPr/>
              <p:nvPr/>
            </p:nvSpPr>
            <p:spPr>
              <a:xfrm>
                <a:off x="3619425" y="942625"/>
                <a:ext cx="3800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421" extrusionOk="0">
                    <a:moveTo>
                      <a:pt x="140" y="1"/>
                    </a:moveTo>
                    <a:cubicBezTo>
                      <a:pt x="93" y="94"/>
                      <a:pt x="47" y="187"/>
                      <a:pt x="0" y="280"/>
                    </a:cubicBezTo>
                    <a:lnTo>
                      <a:pt x="1427" y="2420"/>
                    </a:lnTo>
                    <a:lnTo>
                      <a:pt x="1504" y="2405"/>
                    </a:lnTo>
                    <a:lnTo>
                      <a:pt x="1520" y="2281"/>
                    </a:lnTo>
                    <a:lnTo>
                      <a:pt x="1520" y="2281"/>
                    </a:lnTo>
                    <a:cubicBezTo>
                      <a:pt x="1504" y="2296"/>
                      <a:pt x="1458" y="2327"/>
                      <a:pt x="1411" y="2343"/>
                    </a:cubicBezTo>
                    <a:lnTo>
                      <a:pt x="62" y="311"/>
                    </a:lnTo>
                    <a:cubicBezTo>
                      <a:pt x="78" y="265"/>
                      <a:pt x="93" y="218"/>
                      <a:pt x="124" y="203"/>
                    </a:cubicBezTo>
                    <a:lnTo>
                      <a:pt x="171" y="296"/>
                    </a:lnTo>
                    <a:cubicBezTo>
                      <a:pt x="171" y="296"/>
                      <a:pt x="171" y="218"/>
                      <a:pt x="155" y="141"/>
                    </a:cubicBezTo>
                    <a:cubicBezTo>
                      <a:pt x="155" y="78"/>
                      <a:pt x="140" y="1"/>
                      <a:pt x="1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33"/>
              <p:cNvSpPr/>
              <p:nvPr/>
            </p:nvSpPr>
            <p:spPr>
              <a:xfrm>
                <a:off x="3623325" y="935650"/>
                <a:ext cx="69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80" extrusionOk="0">
                    <a:moveTo>
                      <a:pt x="61" y="1"/>
                    </a:moveTo>
                    <a:lnTo>
                      <a:pt x="61" y="1"/>
                    </a:lnTo>
                    <a:cubicBezTo>
                      <a:pt x="0" y="148"/>
                      <a:pt x="74" y="217"/>
                      <a:pt x="161" y="217"/>
                    </a:cubicBezTo>
                    <a:cubicBezTo>
                      <a:pt x="185" y="217"/>
                      <a:pt x="209" y="212"/>
                      <a:pt x="232" y="202"/>
                    </a:cubicBezTo>
                    <a:lnTo>
                      <a:pt x="232" y="202"/>
                    </a:lnTo>
                    <a:cubicBezTo>
                      <a:pt x="212" y="273"/>
                      <a:pt x="177" y="283"/>
                      <a:pt x="147" y="283"/>
                    </a:cubicBezTo>
                    <a:cubicBezTo>
                      <a:pt x="136" y="283"/>
                      <a:pt x="126" y="281"/>
                      <a:pt x="117" y="281"/>
                    </a:cubicBezTo>
                    <a:cubicBezTo>
                      <a:pt x="92" y="281"/>
                      <a:pt x="81" y="292"/>
                      <a:pt x="108" y="373"/>
                    </a:cubicBezTo>
                    <a:cubicBezTo>
                      <a:pt x="117" y="378"/>
                      <a:pt x="126" y="380"/>
                      <a:pt x="135" y="380"/>
                    </a:cubicBezTo>
                    <a:cubicBezTo>
                      <a:pt x="213" y="380"/>
                      <a:pt x="264" y="213"/>
                      <a:pt x="278" y="171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33"/>
              <p:cNvSpPr/>
              <p:nvPr/>
            </p:nvSpPr>
            <p:spPr>
              <a:xfrm>
                <a:off x="3482925" y="1168700"/>
                <a:ext cx="116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12" extrusionOk="0">
                    <a:moveTo>
                      <a:pt x="202" y="0"/>
                    </a:moveTo>
                    <a:cubicBezTo>
                      <a:pt x="202" y="3"/>
                      <a:pt x="201" y="5"/>
                      <a:pt x="200" y="8"/>
                    </a:cubicBezTo>
                    <a:lnTo>
                      <a:pt x="200" y="8"/>
                    </a:lnTo>
                    <a:cubicBezTo>
                      <a:pt x="202" y="6"/>
                      <a:pt x="202" y="3"/>
                      <a:pt x="202" y="0"/>
                    </a:cubicBezTo>
                    <a:close/>
                    <a:moveTo>
                      <a:pt x="200" y="8"/>
                    </a:moveTo>
                    <a:lnTo>
                      <a:pt x="200" y="8"/>
                    </a:lnTo>
                    <a:cubicBezTo>
                      <a:pt x="196" y="16"/>
                      <a:pt x="183" y="19"/>
                      <a:pt x="171" y="31"/>
                    </a:cubicBezTo>
                    <a:cubicBezTo>
                      <a:pt x="164" y="52"/>
                      <a:pt x="145" y="60"/>
                      <a:pt x="124" y="60"/>
                    </a:cubicBezTo>
                    <a:cubicBezTo>
                      <a:pt x="98" y="60"/>
                      <a:pt x="71" y="48"/>
                      <a:pt x="63" y="31"/>
                    </a:cubicBezTo>
                    <a:lnTo>
                      <a:pt x="63" y="31"/>
                    </a:lnTo>
                    <a:cubicBezTo>
                      <a:pt x="94" y="155"/>
                      <a:pt x="1" y="109"/>
                      <a:pt x="156" y="202"/>
                    </a:cubicBezTo>
                    <a:cubicBezTo>
                      <a:pt x="177" y="244"/>
                      <a:pt x="159" y="264"/>
                      <a:pt x="131" y="264"/>
                    </a:cubicBezTo>
                    <a:cubicBezTo>
                      <a:pt x="97" y="264"/>
                      <a:pt x="48" y="237"/>
                      <a:pt x="32" y="186"/>
                    </a:cubicBezTo>
                    <a:lnTo>
                      <a:pt x="32" y="186"/>
                    </a:lnTo>
                    <a:cubicBezTo>
                      <a:pt x="32" y="187"/>
                      <a:pt x="47" y="233"/>
                      <a:pt x="47" y="279"/>
                    </a:cubicBezTo>
                    <a:lnTo>
                      <a:pt x="63" y="372"/>
                    </a:lnTo>
                    <a:lnTo>
                      <a:pt x="125" y="310"/>
                    </a:lnTo>
                    <a:lnTo>
                      <a:pt x="125" y="310"/>
                    </a:lnTo>
                    <a:cubicBezTo>
                      <a:pt x="249" y="403"/>
                      <a:pt x="16" y="419"/>
                      <a:pt x="156" y="512"/>
                    </a:cubicBezTo>
                    <a:lnTo>
                      <a:pt x="218" y="372"/>
                    </a:lnTo>
                    <a:lnTo>
                      <a:pt x="264" y="403"/>
                    </a:lnTo>
                    <a:cubicBezTo>
                      <a:pt x="233" y="341"/>
                      <a:pt x="280" y="295"/>
                      <a:pt x="311" y="279"/>
                    </a:cubicBezTo>
                    <a:cubicBezTo>
                      <a:pt x="326" y="295"/>
                      <a:pt x="373" y="310"/>
                      <a:pt x="357" y="341"/>
                    </a:cubicBezTo>
                    <a:cubicBezTo>
                      <a:pt x="464" y="189"/>
                      <a:pt x="166" y="171"/>
                      <a:pt x="200" y="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33"/>
              <p:cNvSpPr/>
              <p:nvPr/>
            </p:nvSpPr>
            <p:spPr>
              <a:xfrm>
                <a:off x="3518225" y="1133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33"/>
              <p:cNvSpPr/>
              <p:nvPr/>
            </p:nvSpPr>
            <p:spPr>
              <a:xfrm>
                <a:off x="3483325" y="1147350"/>
                <a:ext cx="4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79" extrusionOk="0">
                    <a:moveTo>
                      <a:pt x="16" y="1"/>
                    </a:moveTo>
                    <a:cubicBezTo>
                      <a:pt x="0" y="32"/>
                      <a:pt x="0" y="48"/>
                      <a:pt x="0" y="79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33"/>
              <p:cNvSpPr/>
              <p:nvPr/>
            </p:nvSpPr>
            <p:spPr>
              <a:xfrm>
                <a:off x="3492225" y="1147350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6" y="16"/>
                    </a:moveTo>
                    <a:lnTo>
                      <a:pt x="16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33"/>
              <p:cNvSpPr/>
              <p:nvPr/>
            </p:nvSpPr>
            <p:spPr>
              <a:xfrm>
                <a:off x="3495325" y="1155900"/>
                <a:ext cx="1322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69" extrusionOk="0">
                    <a:moveTo>
                      <a:pt x="342" y="0"/>
                    </a:moveTo>
                    <a:lnTo>
                      <a:pt x="156" y="140"/>
                    </a:lnTo>
                    <a:cubicBezTo>
                      <a:pt x="134" y="145"/>
                      <a:pt x="117" y="147"/>
                      <a:pt x="102" y="147"/>
                    </a:cubicBezTo>
                    <a:cubicBezTo>
                      <a:pt x="22" y="147"/>
                      <a:pt x="37" y="81"/>
                      <a:pt x="63" y="16"/>
                    </a:cubicBezTo>
                    <a:lnTo>
                      <a:pt x="63" y="16"/>
                    </a:lnTo>
                    <a:cubicBezTo>
                      <a:pt x="52" y="27"/>
                      <a:pt x="41" y="38"/>
                      <a:pt x="25" y="38"/>
                    </a:cubicBezTo>
                    <a:cubicBezTo>
                      <a:pt x="18" y="38"/>
                      <a:pt x="10" y="36"/>
                      <a:pt x="1" y="31"/>
                    </a:cubicBezTo>
                    <a:lnTo>
                      <a:pt x="1" y="31"/>
                    </a:lnTo>
                    <a:cubicBezTo>
                      <a:pt x="37" y="56"/>
                      <a:pt x="26" y="213"/>
                      <a:pt x="72" y="213"/>
                    </a:cubicBezTo>
                    <a:cubicBezTo>
                      <a:pt x="85" y="213"/>
                      <a:pt x="102" y="201"/>
                      <a:pt x="125" y="171"/>
                    </a:cubicBezTo>
                    <a:cubicBezTo>
                      <a:pt x="249" y="264"/>
                      <a:pt x="125" y="310"/>
                      <a:pt x="125" y="372"/>
                    </a:cubicBezTo>
                    <a:cubicBezTo>
                      <a:pt x="131" y="371"/>
                      <a:pt x="136" y="370"/>
                      <a:pt x="141" y="370"/>
                    </a:cubicBezTo>
                    <a:cubicBezTo>
                      <a:pt x="190" y="370"/>
                      <a:pt x="207" y="436"/>
                      <a:pt x="249" y="450"/>
                    </a:cubicBezTo>
                    <a:cubicBezTo>
                      <a:pt x="249" y="419"/>
                      <a:pt x="234" y="372"/>
                      <a:pt x="265" y="357"/>
                    </a:cubicBezTo>
                    <a:cubicBezTo>
                      <a:pt x="327" y="372"/>
                      <a:pt x="342" y="450"/>
                      <a:pt x="296" y="481"/>
                    </a:cubicBezTo>
                    <a:cubicBezTo>
                      <a:pt x="301" y="480"/>
                      <a:pt x="305" y="480"/>
                      <a:pt x="309" y="480"/>
                    </a:cubicBezTo>
                    <a:cubicBezTo>
                      <a:pt x="374" y="480"/>
                      <a:pt x="367" y="568"/>
                      <a:pt x="418" y="568"/>
                    </a:cubicBezTo>
                    <a:cubicBezTo>
                      <a:pt x="427" y="568"/>
                      <a:pt x="437" y="565"/>
                      <a:pt x="451" y="559"/>
                    </a:cubicBezTo>
                    <a:cubicBezTo>
                      <a:pt x="497" y="388"/>
                      <a:pt x="528" y="248"/>
                      <a:pt x="404" y="16"/>
                    </a:cubicBezTo>
                    <a:cubicBezTo>
                      <a:pt x="389" y="124"/>
                      <a:pt x="358" y="248"/>
                      <a:pt x="265" y="295"/>
                    </a:cubicBezTo>
                    <a:lnTo>
                      <a:pt x="172" y="186"/>
                    </a:lnTo>
                    <a:cubicBezTo>
                      <a:pt x="311" y="171"/>
                      <a:pt x="280" y="78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33"/>
              <p:cNvSpPr/>
              <p:nvPr/>
            </p:nvSpPr>
            <p:spPr>
              <a:xfrm>
                <a:off x="3478275" y="1164125"/>
                <a:ext cx="4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1"/>
                    </a:moveTo>
                    <a:cubicBezTo>
                      <a:pt x="4" y="1"/>
                      <a:pt x="1" y="5"/>
                      <a:pt x="1" y="12"/>
                    </a:cubicBezTo>
                    <a:lnTo>
                      <a:pt x="16" y="12"/>
                    </a:lnTo>
                    <a:cubicBezTo>
                      <a:pt x="16" y="5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33"/>
              <p:cNvSpPr/>
              <p:nvPr/>
            </p:nvSpPr>
            <p:spPr>
              <a:xfrm>
                <a:off x="3448800" y="118457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6" y="16"/>
                      <a:pt x="16" y="16"/>
                    </a:cubicBezTo>
                    <a:cubicBezTo>
                      <a:pt x="16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33"/>
              <p:cNvSpPr/>
              <p:nvPr/>
            </p:nvSpPr>
            <p:spPr>
              <a:xfrm>
                <a:off x="3450350" y="118342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0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33"/>
              <p:cNvSpPr/>
              <p:nvPr/>
            </p:nvSpPr>
            <p:spPr>
              <a:xfrm>
                <a:off x="3448025" y="1183800"/>
                <a:ext cx="50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3" extrusionOk="0">
                    <a:moveTo>
                      <a:pt x="109" y="1"/>
                    </a:moveTo>
                    <a:cubicBezTo>
                      <a:pt x="109" y="16"/>
                      <a:pt x="109" y="32"/>
                      <a:pt x="109" y="47"/>
                    </a:cubicBezTo>
                    <a:cubicBezTo>
                      <a:pt x="76" y="36"/>
                      <a:pt x="59" y="25"/>
                      <a:pt x="52" y="25"/>
                    </a:cubicBezTo>
                    <a:cubicBezTo>
                      <a:pt x="49" y="25"/>
                      <a:pt x="47" y="27"/>
                      <a:pt x="47" y="32"/>
                    </a:cubicBezTo>
                    <a:cubicBezTo>
                      <a:pt x="63" y="32"/>
                      <a:pt x="78" y="47"/>
                      <a:pt x="109" y="63"/>
                    </a:cubicBezTo>
                    <a:cubicBezTo>
                      <a:pt x="94" y="94"/>
                      <a:pt x="94" y="125"/>
                      <a:pt x="140" y="156"/>
                    </a:cubicBezTo>
                    <a:lnTo>
                      <a:pt x="1" y="265"/>
                    </a:lnTo>
                    <a:lnTo>
                      <a:pt x="94" y="342"/>
                    </a:lnTo>
                    <a:cubicBezTo>
                      <a:pt x="187" y="265"/>
                      <a:pt x="202" y="156"/>
                      <a:pt x="187" y="63"/>
                    </a:cubicBezTo>
                    <a:cubicBezTo>
                      <a:pt x="156" y="47"/>
                      <a:pt x="140" y="32"/>
                      <a:pt x="1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33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33"/>
              <p:cNvSpPr/>
              <p:nvPr/>
            </p:nvSpPr>
            <p:spPr>
              <a:xfrm>
                <a:off x="3421275" y="11644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16" y="0"/>
                    </a:moveTo>
                    <a:cubicBezTo>
                      <a:pt x="16" y="0"/>
                      <a:pt x="1" y="16"/>
                      <a:pt x="1" y="16"/>
                    </a:cubicBezTo>
                    <a:cubicBezTo>
                      <a:pt x="63" y="47"/>
                      <a:pt x="109" y="78"/>
                      <a:pt x="156" y="93"/>
                    </a:cubicBezTo>
                    <a:cubicBezTo>
                      <a:pt x="109" y="62"/>
                      <a:pt x="63" y="31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33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33"/>
              <p:cNvSpPr/>
              <p:nvPr/>
            </p:nvSpPr>
            <p:spPr>
              <a:xfrm>
                <a:off x="3386375" y="1042675"/>
                <a:ext cx="1516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988" extrusionOk="0">
                    <a:moveTo>
                      <a:pt x="2901" y="1784"/>
                    </a:moveTo>
                    <a:cubicBezTo>
                      <a:pt x="2917" y="1784"/>
                      <a:pt x="2932" y="1784"/>
                      <a:pt x="2963" y="1800"/>
                    </a:cubicBezTo>
                    <a:lnTo>
                      <a:pt x="2994" y="1800"/>
                    </a:lnTo>
                    <a:cubicBezTo>
                      <a:pt x="3010" y="1815"/>
                      <a:pt x="3025" y="1815"/>
                      <a:pt x="3041" y="1815"/>
                    </a:cubicBezTo>
                    <a:cubicBezTo>
                      <a:pt x="3041" y="1831"/>
                      <a:pt x="3041" y="1831"/>
                      <a:pt x="3041" y="1831"/>
                    </a:cubicBezTo>
                    <a:cubicBezTo>
                      <a:pt x="3010" y="1815"/>
                      <a:pt x="2994" y="1815"/>
                      <a:pt x="2963" y="1800"/>
                    </a:cubicBezTo>
                    <a:lnTo>
                      <a:pt x="2948" y="1800"/>
                    </a:lnTo>
                    <a:cubicBezTo>
                      <a:pt x="2932" y="1800"/>
                      <a:pt x="2917" y="1784"/>
                      <a:pt x="2901" y="1784"/>
                    </a:cubicBezTo>
                    <a:close/>
                    <a:moveTo>
                      <a:pt x="3072" y="2079"/>
                    </a:moveTo>
                    <a:cubicBezTo>
                      <a:pt x="3072" y="2079"/>
                      <a:pt x="3087" y="2079"/>
                      <a:pt x="3087" y="2094"/>
                    </a:cubicBezTo>
                    <a:cubicBezTo>
                      <a:pt x="3072" y="2094"/>
                      <a:pt x="3072" y="2110"/>
                      <a:pt x="3056" y="2110"/>
                    </a:cubicBezTo>
                    <a:cubicBezTo>
                      <a:pt x="3056" y="2110"/>
                      <a:pt x="3041" y="2125"/>
                      <a:pt x="3041" y="2125"/>
                    </a:cubicBezTo>
                    <a:cubicBezTo>
                      <a:pt x="3041" y="2094"/>
                      <a:pt x="3056" y="2079"/>
                      <a:pt x="3072" y="2079"/>
                    </a:cubicBezTo>
                    <a:close/>
                    <a:moveTo>
                      <a:pt x="2901" y="2032"/>
                    </a:moveTo>
                    <a:cubicBezTo>
                      <a:pt x="2917" y="2048"/>
                      <a:pt x="2948" y="2063"/>
                      <a:pt x="2963" y="2094"/>
                    </a:cubicBezTo>
                    <a:cubicBezTo>
                      <a:pt x="2963" y="2094"/>
                      <a:pt x="2963" y="2110"/>
                      <a:pt x="2963" y="2110"/>
                    </a:cubicBezTo>
                    <a:lnTo>
                      <a:pt x="2886" y="2172"/>
                    </a:lnTo>
                    <a:lnTo>
                      <a:pt x="2901" y="2032"/>
                    </a:lnTo>
                    <a:close/>
                    <a:moveTo>
                      <a:pt x="4589" y="2209"/>
                    </a:moveTo>
                    <a:lnTo>
                      <a:pt x="4589" y="2209"/>
                    </a:lnTo>
                    <a:cubicBezTo>
                      <a:pt x="4584" y="2211"/>
                      <a:pt x="4580" y="2214"/>
                      <a:pt x="4576" y="2218"/>
                    </a:cubicBezTo>
                    <a:cubicBezTo>
                      <a:pt x="4581" y="2216"/>
                      <a:pt x="4585" y="2213"/>
                      <a:pt x="4589" y="2209"/>
                    </a:cubicBezTo>
                    <a:close/>
                    <a:moveTo>
                      <a:pt x="4576" y="2218"/>
                    </a:moveTo>
                    <a:lnTo>
                      <a:pt x="4576" y="2218"/>
                    </a:lnTo>
                    <a:cubicBezTo>
                      <a:pt x="4572" y="2220"/>
                      <a:pt x="4569" y="2223"/>
                      <a:pt x="4566" y="2226"/>
                    </a:cubicBezTo>
                    <a:lnTo>
                      <a:pt x="4566" y="2226"/>
                    </a:lnTo>
                    <a:cubicBezTo>
                      <a:pt x="4570" y="2224"/>
                      <a:pt x="4573" y="2221"/>
                      <a:pt x="4576" y="2218"/>
                    </a:cubicBezTo>
                    <a:close/>
                    <a:moveTo>
                      <a:pt x="4669" y="2017"/>
                    </a:moveTo>
                    <a:cubicBezTo>
                      <a:pt x="4654" y="2032"/>
                      <a:pt x="4638" y="2063"/>
                      <a:pt x="4638" y="2094"/>
                    </a:cubicBezTo>
                    <a:cubicBezTo>
                      <a:pt x="4625" y="2147"/>
                      <a:pt x="4612" y="2189"/>
                      <a:pt x="4589" y="2209"/>
                    </a:cubicBezTo>
                    <a:lnTo>
                      <a:pt x="4589" y="2209"/>
                    </a:lnTo>
                    <a:cubicBezTo>
                      <a:pt x="4591" y="2209"/>
                      <a:pt x="4594" y="2208"/>
                      <a:pt x="4596" y="2208"/>
                    </a:cubicBezTo>
                    <a:cubicBezTo>
                      <a:pt x="4607" y="2208"/>
                      <a:pt x="4620" y="2216"/>
                      <a:pt x="4638" y="2234"/>
                    </a:cubicBezTo>
                    <a:cubicBezTo>
                      <a:pt x="4638" y="2234"/>
                      <a:pt x="4638" y="2249"/>
                      <a:pt x="4638" y="2265"/>
                    </a:cubicBezTo>
                    <a:cubicBezTo>
                      <a:pt x="4592" y="2280"/>
                      <a:pt x="4561" y="2280"/>
                      <a:pt x="4530" y="2296"/>
                    </a:cubicBezTo>
                    <a:cubicBezTo>
                      <a:pt x="4543" y="2282"/>
                      <a:pt x="4545" y="2245"/>
                      <a:pt x="4566" y="2226"/>
                    </a:cubicBezTo>
                    <a:lnTo>
                      <a:pt x="4566" y="2226"/>
                    </a:lnTo>
                    <a:cubicBezTo>
                      <a:pt x="4549" y="2234"/>
                      <a:pt x="4527" y="2234"/>
                      <a:pt x="4514" y="2234"/>
                    </a:cubicBezTo>
                    <a:cubicBezTo>
                      <a:pt x="4561" y="2172"/>
                      <a:pt x="4561" y="2094"/>
                      <a:pt x="4561" y="2032"/>
                    </a:cubicBezTo>
                    <a:cubicBezTo>
                      <a:pt x="4592" y="2017"/>
                      <a:pt x="4623" y="2017"/>
                      <a:pt x="4669" y="2017"/>
                    </a:cubicBezTo>
                    <a:close/>
                    <a:moveTo>
                      <a:pt x="4430" y="2202"/>
                    </a:moveTo>
                    <a:cubicBezTo>
                      <a:pt x="4454" y="2202"/>
                      <a:pt x="4479" y="2224"/>
                      <a:pt x="4499" y="2234"/>
                    </a:cubicBezTo>
                    <a:cubicBezTo>
                      <a:pt x="4483" y="2234"/>
                      <a:pt x="4468" y="2234"/>
                      <a:pt x="4437" y="2218"/>
                    </a:cubicBezTo>
                    <a:lnTo>
                      <a:pt x="4437" y="2218"/>
                    </a:lnTo>
                    <a:cubicBezTo>
                      <a:pt x="4468" y="2234"/>
                      <a:pt x="4499" y="2280"/>
                      <a:pt x="4514" y="2311"/>
                    </a:cubicBezTo>
                    <a:cubicBezTo>
                      <a:pt x="4499" y="2311"/>
                      <a:pt x="4483" y="2327"/>
                      <a:pt x="4483" y="2327"/>
                    </a:cubicBezTo>
                    <a:cubicBezTo>
                      <a:pt x="4623" y="2435"/>
                      <a:pt x="4499" y="2497"/>
                      <a:pt x="4421" y="2559"/>
                    </a:cubicBezTo>
                    <a:cubicBezTo>
                      <a:pt x="4421" y="2559"/>
                      <a:pt x="4421" y="2559"/>
                      <a:pt x="4406" y="2544"/>
                    </a:cubicBezTo>
                    <a:lnTo>
                      <a:pt x="4421" y="2544"/>
                    </a:lnTo>
                    <a:lnTo>
                      <a:pt x="4390" y="2513"/>
                    </a:lnTo>
                    <a:cubicBezTo>
                      <a:pt x="4421" y="2497"/>
                      <a:pt x="4390" y="2466"/>
                      <a:pt x="4374" y="2435"/>
                    </a:cubicBezTo>
                    <a:cubicBezTo>
                      <a:pt x="4390" y="2373"/>
                      <a:pt x="4406" y="2296"/>
                      <a:pt x="4390" y="2234"/>
                    </a:cubicBezTo>
                    <a:cubicBezTo>
                      <a:pt x="4402" y="2210"/>
                      <a:pt x="4416" y="2202"/>
                      <a:pt x="4430" y="2202"/>
                    </a:cubicBezTo>
                    <a:close/>
                    <a:moveTo>
                      <a:pt x="4669" y="2528"/>
                    </a:moveTo>
                    <a:cubicBezTo>
                      <a:pt x="4685" y="2559"/>
                      <a:pt x="4669" y="2590"/>
                      <a:pt x="4654" y="2622"/>
                    </a:cubicBezTo>
                    <a:cubicBezTo>
                      <a:pt x="4638" y="2590"/>
                      <a:pt x="4638" y="2559"/>
                      <a:pt x="4623" y="2544"/>
                    </a:cubicBezTo>
                    <a:cubicBezTo>
                      <a:pt x="4623" y="2582"/>
                      <a:pt x="4615" y="2594"/>
                      <a:pt x="4604" y="2594"/>
                    </a:cubicBezTo>
                    <a:cubicBezTo>
                      <a:pt x="4587" y="2594"/>
                      <a:pt x="4563" y="2569"/>
                      <a:pt x="4545" y="2559"/>
                    </a:cubicBezTo>
                    <a:cubicBezTo>
                      <a:pt x="4576" y="2544"/>
                      <a:pt x="4592" y="2544"/>
                      <a:pt x="4623" y="2544"/>
                    </a:cubicBezTo>
                    <a:cubicBezTo>
                      <a:pt x="4638" y="2528"/>
                      <a:pt x="4654" y="2528"/>
                      <a:pt x="4669" y="2528"/>
                    </a:cubicBezTo>
                    <a:close/>
                    <a:moveTo>
                      <a:pt x="4514" y="2575"/>
                    </a:moveTo>
                    <a:cubicBezTo>
                      <a:pt x="4514" y="2590"/>
                      <a:pt x="4514" y="2606"/>
                      <a:pt x="4514" y="2622"/>
                    </a:cubicBezTo>
                    <a:cubicBezTo>
                      <a:pt x="4514" y="2637"/>
                      <a:pt x="4499" y="2637"/>
                      <a:pt x="4499" y="2637"/>
                    </a:cubicBezTo>
                    <a:cubicBezTo>
                      <a:pt x="4499" y="2606"/>
                      <a:pt x="4499" y="2590"/>
                      <a:pt x="4514" y="2575"/>
                    </a:cubicBezTo>
                    <a:close/>
                    <a:moveTo>
                      <a:pt x="683" y="2739"/>
                    </a:moveTo>
                    <a:cubicBezTo>
                      <a:pt x="679" y="2739"/>
                      <a:pt x="674" y="2741"/>
                      <a:pt x="668" y="2746"/>
                    </a:cubicBezTo>
                    <a:lnTo>
                      <a:pt x="719" y="2823"/>
                    </a:lnTo>
                    <a:lnTo>
                      <a:pt x="719" y="2823"/>
                    </a:lnTo>
                    <a:cubicBezTo>
                      <a:pt x="706" y="2791"/>
                      <a:pt x="705" y="2739"/>
                      <a:pt x="683" y="2739"/>
                    </a:cubicBezTo>
                    <a:close/>
                    <a:moveTo>
                      <a:pt x="719" y="2823"/>
                    </a:moveTo>
                    <a:lnTo>
                      <a:pt x="719" y="2823"/>
                    </a:lnTo>
                    <a:cubicBezTo>
                      <a:pt x="722" y="2829"/>
                      <a:pt x="725" y="2835"/>
                      <a:pt x="729" y="2839"/>
                    </a:cubicBezTo>
                    <a:lnTo>
                      <a:pt x="729" y="2839"/>
                    </a:lnTo>
                    <a:cubicBezTo>
                      <a:pt x="729" y="2839"/>
                      <a:pt x="729" y="2839"/>
                      <a:pt x="730" y="2839"/>
                    </a:cubicBezTo>
                    <a:lnTo>
                      <a:pt x="719" y="2823"/>
                    </a:lnTo>
                    <a:close/>
                    <a:moveTo>
                      <a:pt x="4592" y="2854"/>
                    </a:moveTo>
                    <a:cubicBezTo>
                      <a:pt x="4592" y="2854"/>
                      <a:pt x="4623" y="2885"/>
                      <a:pt x="4654" y="2916"/>
                    </a:cubicBezTo>
                    <a:cubicBezTo>
                      <a:pt x="4638" y="2947"/>
                      <a:pt x="4623" y="2978"/>
                      <a:pt x="4576" y="2994"/>
                    </a:cubicBezTo>
                    <a:cubicBezTo>
                      <a:pt x="4561" y="2978"/>
                      <a:pt x="4561" y="2963"/>
                      <a:pt x="4545" y="2963"/>
                    </a:cubicBezTo>
                    <a:cubicBezTo>
                      <a:pt x="4545" y="2947"/>
                      <a:pt x="4545" y="2947"/>
                      <a:pt x="4545" y="2932"/>
                    </a:cubicBezTo>
                    <a:cubicBezTo>
                      <a:pt x="4561" y="2916"/>
                      <a:pt x="4592" y="2916"/>
                      <a:pt x="4623" y="2916"/>
                    </a:cubicBezTo>
                    <a:cubicBezTo>
                      <a:pt x="4607" y="2901"/>
                      <a:pt x="4592" y="2885"/>
                      <a:pt x="4592" y="2854"/>
                    </a:cubicBezTo>
                    <a:close/>
                    <a:moveTo>
                      <a:pt x="4716" y="2994"/>
                    </a:moveTo>
                    <a:cubicBezTo>
                      <a:pt x="4731" y="3009"/>
                      <a:pt x="4778" y="3087"/>
                      <a:pt x="4778" y="3087"/>
                    </a:cubicBezTo>
                    <a:cubicBezTo>
                      <a:pt x="4793" y="3118"/>
                      <a:pt x="4793" y="3133"/>
                      <a:pt x="4793" y="3149"/>
                    </a:cubicBezTo>
                    <a:cubicBezTo>
                      <a:pt x="4793" y="3164"/>
                      <a:pt x="4793" y="3164"/>
                      <a:pt x="4793" y="3164"/>
                    </a:cubicBezTo>
                    <a:cubicBezTo>
                      <a:pt x="4762" y="3133"/>
                      <a:pt x="4731" y="3118"/>
                      <a:pt x="4700" y="3087"/>
                    </a:cubicBezTo>
                    <a:cubicBezTo>
                      <a:pt x="4700" y="3056"/>
                      <a:pt x="4716" y="3025"/>
                      <a:pt x="4716" y="2994"/>
                    </a:cubicBezTo>
                    <a:close/>
                    <a:moveTo>
                      <a:pt x="4126" y="3226"/>
                    </a:moveTo>
                    <a:lnTo>
                      <a:pt x="4126" y="3226"/>
                    </a:lnTo>
                    <a:cubicBezTo>
                      <a:pt x="4188" y="3242"/>
                      <a:pt x="4219" y="3273"/>
                      <a:pt x="4173" y="3335"/>
                    </a:cubicBezTo>
                    <a:cubicBezTo>
                      <a:pt x="4173" y="3319"/>
                      <a:pt x="4157" y="3304"/>
                      <a:pt x="4142" y="3288"/>
                    </a:cubicBezTo>
                    <a:lnTo>
                      <a:pt x="4173" y="3288"/>
                    </a:lnTo>
                    <a:cubicBezTo>
                      <a:pt x="4157" y="3273"/>
                      <a:pt x="4142" y="3257"/>
                      <a:pt x="4126" y="3226"/>
                    </a:cubicBezTo>
                    <a:close/>
                    <a:moveTo>
                      <a:pt x="2575" y="3319"/>
                    </a:moveTo>
                    <a:cubicBezTo>
                      <a:pt x="2575" y="3350"/>
                      <a:pt x="2591" y="3366"/>
                      <a:pt x="2606" y="3381"/>
                    </a:cubicBezTo>
                    <a:cubicBezTo>
                      <a:pt x="2591" y="3397"/>
                      <a:pt x="2560" y="3428"/>
                      <a:pt x="2544" y="3459"/>
                    </a:cubicBezTo>
                    <a:cubicBezTo>
                      <a:pt x="2529" y="3459"/>
                      <a:pt x="2529" y="3459"/>
                      <a:pt x="2513" y="3475"/>
                    </a:cubicBezTo>
                    <a:cubicBezTo>
                      <a:pt x="2498" y="3444"/>
                      <a:pt x="2498" y="3413"/>
                      <a:pt x="2482" y="3382"/>
                    </a:cubicBezTo>
                    <a:lnTo>
                      <a:pt x="2482" y="3382"/>
                    </a:lnTo>
                    <a:lnTo>
                      <a:pt x="2498" y="3412"/>
                    </a:lnTo>
                    <a:lnTo>
                      <a:pt x="2544" y="3335"/>
                    </a:lnTo>
                    <a:cubicBezTo>
                      <a:pt x="2544" y="3335"/>
                      <a:pt x="2560" y="3335"/>
                      <a:pt x="2575" y="3319"/>
                    </a:cubicBezTo>
                    <a:close/>
                    <a:moveTo>
                      <a:pt x="4312" y="3428"/>
                    </a:moveTo>
                    <a:cubicBezTo>
                      <a:pt x="4312" y="3428"/>
                      <a:pt x="4312" y="3444"/>
                      <a:pt x="4312" y="3444"/>
                    </a:cubicBezTo>
                    <a:cubicBezTo>
                      <a:pt x="4297" y="3459"/>
                      <a:pt x="4281" y="3475"/>
                      <a:pt x="4281" y="3475"/>
                    </a:cubicBezTo>
                    <a:cubicBezTo>
                      <a:pt x="4281" y="3459"/>
                      <a:pt x="4297" y="3444"/>
                      <a:pt x="4312" y="3428"/>
                    </a:cubicBezTo>
                    <a:close/>
                    <a:moveTo>
                      <a:pt x="4250" y="3521"/>
                    </a:moveTo>
                    <a:cubicBezTo>
                      <a:pt x="4250" y="3552"/>
                      <a:pt x="4266" y="3599"/>
                      <a:pt x="4281" y="3645"/>
                    </a:cubicBezTo>
                    <a:cubicBezTo>
                      <a:pt x="4281" y="3661"/>
                      <a:pt x="4266" y="3661"/>
                      <a:pt x="4266" y="3676"/>
                    </a:cubicBezTo>
                    <a:cubicBezTo>
                      <a:pt x="4250" y="3645"/>
                      <a:pt x="4250" y="3630"/>
                      <a:pt x="4235" y="3599"/>
                    </a:cubicBezTo>
                    <a:cubicBezTo>
                      <a:pt x="4235" y="3568"/>
                      <a:pt x="4235" y="3552"/>
                      <a:pt x="4250" y="3521"/>
                    </a:cubicBezTo>
                    <a:close/>
                    <a:moveTo>
                      <a:pt x="2870" y="3893"/>
                    </a:moveTo>
                    <a:cubicBezTo>
                      <a:pt x="2855" y="3893"/>
                      <a:pt x="2855" y="3909"/>
                      <a:pt x="2839" y="3909"/>
                    </a:cubicBezTo>
                    <a:cubicBezTo>
                      <a:pt x="2839" y="3909"/>
                      <a:pt x="2839" y="3893"/>
                      <a:pt x="2839" y="3893"/>
                    </a:cubicBezTo>
                    <a:close/>
                    <a:moveTo>
                      <a:pt x="3894" y="3940"/>
                    </a:moveTo>
                    <a:lnTo>
                      <a:pt x="3909" y="3955"/>
                    </a:lnTo>
                    <a:cubicBezTo>
                      <a:pt x="3925" y="3971"/>
                      <a:pt x="3925" y="3971"/>
                      <a:pt x="3940" y="3986"/>
                    </a:cubicBezTo>
                    <a:cubicBezTo>
                      <a:pt x="3929" y="3997"/>
                      <a:pt x="3926" y="4008"/>
                      <a:pt x="3909" y="4008"/>
                    </a:cubicBezTo>
                    <a:cubicBezTo>
                      <a:pt x="3903" y="4008"/>
                      <a:pt x="3895" y="4007"/>
                      <a:pt x="3885" y="4004"/>
                    </a:cubicBezTo>
                    <a:lnTo>
                      <a:pt x="3885" y="4004"/>
                    </a:lnTo>
                    <a:cubicBezTo>
                      <a:pt x="3889" y="3986"/>
                      <a:pt x="3894" y="3965"/>
                      <a:pt x="3894" y="3940"/>
                    </a:cubicBezTo>
                    <a:close/>
                    <a:moveTo>
                      <a:pt x="3568" y="4002"/>
                    </a:moveTo>
                    <a:cubicBezTo>
                      <a:pt x="3568" y="4002"/>
                      <a:pt x="3568" y="4002"/>
                      <a:pt x="3584" y="4017"/>
                    </a:cubicBezTo>
                    <a:cubicBezTo>
                      <a:pt x="3568" y="4017"/>
                      <a:pt x="3552" y="4033"/>
                      <a:pt x="3552" y="4064"/>
                    </a:cubicBezTo>
                    <a:cubicBezTo>
                      <a:pt x="3552" y="4048"/>
                      <a:pt x="3537" y="4048"/>
                      <a:pt x="3537" y="4048"/>
                    </a:cubicBezTo>
                    <a:cubicBezTo>
                      <a:pt x="3537" y="4033"/>
                      <a:pt x="3552" y="4017"/>
                      <a:pt x="3568" y="4002"/>
                    </a:cubicBezTo>
                    <a:close/>
                    <a:moveTo>
                      <a:pt x="2064" y="4017"/>
                    </a:moveTo>
                    <a:lnTo>
                      <a:pt x="2064" y="4017"/>
                    </a:lnTo>
                    <a:cubicBezTo>
                      <a:pt x="2095" y="4048"/>
                      <a:pt x="2110" y="4048"/>
                      <a:pt x="2126" y="4048"/>
                    </a:cubicBezTo>
                    <a:lnTo>
                      <a:pt x="2095" y="4141"/>
                    </a:lnTo>
                    <a:cubicBezTo>
                      <a:pt x="2048" y="4095"/>
                      <a:pt x="1986" y="4079"/>
                      <a:pt x="2064" y="4017"/>
                    </a:cubicBezTo>
                    <a:close/>
                    <a:moveTo>
                      <a:pt x="2389" y="3676"/>
                    </a:moveTo>
                    <a:cubicBezTo>
                      <a:pt x="2265" y="3878"/>
                      <a:pt x="2374" y="3924"/>
                      <a:pt x="2575" y="3924"/>
                    </a:cubicBezTo>
                    <a:cubicBezTo>
                      <a:pt x="2606" y="3971"/>
                      <a:pt x="2653" y="4017"/>
                      <a:pt x="2699" y="4064"/>
                    </a:cubicBezTo>
                    <a:cubicBezTo>
                      <a:pt x="2668" y="4095"/>
                      <a:pt x="2637" y="4126"/>
                      <a:pt x="2606" y="4157"/>
                    </a:cubicBezTo>
                    <a:cubicBezTo>
                      <a:pt x="2622" y="4110"/>
                      <a:pt x="2606" y="4079"/>
                      <a:pt x="2575" y="4048"/>
                    </a:cubicBezTo>
                    <a:cubicBezTo>
                      <a:pt x="2562" y="4062"/>
                      <a:pt x="2491" y="4098"/>
                      <a:pt x="2432" y="4098"/>
                    </a:cubicBezTo>
                    <a:cubicBezTo>
                      <a:pt x="2423" y="4098"/>
                      <a:pt x="2413" y="4097"/>
                      <a:pt x="2405" y="4095"/>
                    </a:cubicBezTo>
                    <a:cubicBezTo>
                      <a:pt x="2358" y="3986"/>
                      <a:pt x="2312" y="3862"/>
                      <a:pt x="2281" y="3785"/>
                    </a:cubicBezTo>
                    <a:cubicBezTo>
                      <a:pt x="2281" y="3785"/>
                      <a:pt x="2296" y="3769"/>
                      <a:pt x="2296" y="3754"/>
                    </a:cubicBezTo>
                    <a:cubicBezTo>
                      <a:pt x="2296" y="3754"/>
                      <a:pt x="2281" y="3754"/>
                      <a:pt x="2281" y="3738"/>
                    </a:cubicBezTo>
                    <a:cubicBezTo>
                      <a:pt x="2296" y="3723"/>
                      <a:pt x="2296" y="3692"/>
                      <a:pt x="2312" y="3676"/>
                    </a:cubicBezTo>
                    <a:close/>
                    <a:moveTo>
                      <a:pt x="4864" y="4199"/>
                    </a:moveTo>
                    <a:lnTo>
                      <a:pt x="4871" y="4219"/>
                    </a:lnTo>
                    <a:cubicBezTo>
                      <a:pt x="4871" y="4214"/>
                      <a:pt x="4869" y="4206"/>
                      <a:pt x="4864" y="4199"/>
                    </a:cubicBezTo>
                    <a:close/>
                    <a:moveTo>
                      <a:pt x="1784" y="4126"/>
                    </a:moveTo>
                    <a:cubicBezTo>
                      <a:pt x="1769" y="4172"/>
                      <a:pt x="1753" y="4235"/>
                      <a:pt x="1784" y="4266"/>
                    </a:cubicBezTo>
                    <a:cubicBezTo>
                      <a:pt x="1784" y="4281"/>
                      <a:pt x="1769" y="4281"/>
                      <a:pt x="1769" y="4297"/>
                    </a:cubicBezTo>
                    <a:cubicBezTo>
                      <a:pt x="1738" y="4219"/>
                      <a:pt x="1660" y="4141"/>
                      <a:pt x="1784" y="4126"/>
                    </a:cubicBezTo>
                    <a:close/>
                    <a:moveTo>
                      <a:pt x="404" y="4188"/>
                    </a:moveTo>
                    <a:lnTo>
                      <a:pt x="404" y="4188"/>
                    </a:lnTo>
                    <a:cubicBezTo>
                      <a:pt x="451" y="4219"/>
                      <a:pt x="482" y="4250"/>
                      <a:pt x="528" y="4281"/>
                    </a:cubicBezTo>
                    <a:cubicBezTo>
                      <a:pt x="528" y="4281"/>
                      <a:pt x="513" y="4297"/>
                      <a:pt x="497" y="4312"/>
                    </a:cubicBezTo>
                    <a:cubicBezTo>
                      <a:pt x="494" y="4309"/>
                      <a:pt x="490" y="4306"/>
                      <a:pt x="486" y="4304"/>
                    </a:cubicBezTo>
                    <a:lnTo>
                      <a:pt x="486" y="4304"/>
                    </a:lnTo>
                    <a:cubicBezTo>
                      <a:pt x="490" y="4307"/>
                      <a:pt x="493" y="4310"/>
                      <a:pt x="497" y="4312"/>
                    </a:cubicBezTo>
                    <a:cubicBezTo>
                      <a:pt x="487" y="4312"/>
                      <a:pt x="476" y="4305"/>
                      <a:pt x="466" y="4296"/>
                    </a:cubicBezTo>
                    <a:lnTo>
                      <a:pt x="466" y="4296"/>
                    </a:lnTo>
                    <a:cubicBezTo>
                      <a:pt x="472" y="4298"/>
                      <a:pt x="479" y="4301"/>
                      <a:pt x="486" y="4304"/>
                    </a:cubicBezTo>
                    <a:lnTo>
                      <a:pt x="486" y="4304"/>
                    </a:lnTo>
                    <a:cubicBezTo>
                      <a:pt x="446" y="4274"/>
                      <a:pt x="418" y="4231"/>
                      <a:pt x="404" y="4188"/>
                    </a:cubicBezTo>
                    <a:close/>
                    <a:moveTo>
                      <a:pt x="2575" y="4235"/>
                    </a:moveTo>
                    <a:lnTo>
                      <a:pt x="2606" y="4250"/>
                    </a:lnTo>
                    <a:cubicBezTo>
                      <a:pt x="2564" y="4264"/>
                      <a:pt x="2599" y="4330"/>
                      <a:pt x="2559" y="4330"/>
                    </a:cubicBezTo>
                    <a:cubicBezTo>
                      <a:pt x="2555" y="4330"/>
                      <a:pt x="2550" y="4329"/>
                      <a:pt x="2544" y="4328"/>
                    </a:cubicBezTo>
                    <a:lnTo>
                      <a:pt x="2529" y="4328"/>
                    </a:lnTo>
                    <a:cubicBezTo>
                      <a:pt x="2529" y="4328"/>
                      <a:pt x="2513" y="4312"/>
                      <a:pt x="2513" y="4297"/>
                    </a:cubicBezTo>
                    <a:cubicBezTo>
                      <a:pt x="2513" y="4297"/>
                      <a:pt x="2513" y="4297"/>
                      <a:pt x="2513" y="4281"/>
                    </a:cubicBezTo>
                    <a:cubicBezTo>
                      <a:pt x="2513" y="4297"/>
                      <a:pt x="2529" y="4312"/>
                      <a:pt x="2544" y="4328"/>
                    </a:cubicBezTo>
                    <a:cubicBezTo>
                      <a:pt x="2544" y="4297"/>
                      <a:pt x="2560" y="4266"/>
                      <a:pt x="2575" y="4235"/>
                    </a:cubicBezTo>
                    <a:close/>
                    <a:moveTo>
                      <a:pt x="1971" y="4157"/>
                    </a:moveTo>
                    <a:lnTo>
                      <a:pt x="2002" y="4266"/>
                    </a:lnTo>
                    <a:lnTo>
                      <a:pt x="2048" y="4266"/>
                    </a:lnTo>
                    <a:lnTo>
                      <a:pt x="2017" y="4343"/>
                    </a:lnTo>
                    <a:cubicBezTo>
                      <a:pt x="2010" y="4341"/>
                      <a:pt x="2004" y="4340"/>
                      <a:pt x="1998" y="4340"/>
                    </a:cubicBezTo>
                    <a:cubicBezTo>
                      <a:pt x="1970" y="4340"/>
                      <a:pt x="1948" y="4362"/>
                      <a:pt x="1889" y="4362"/>
                    </a:cubicBezTo>
                    <a:cubicBezTo>
                      <a:pt x="1876" y="4362"/>
                      <a:pt x="1862" y="4361"/>
                      <a:pt x="1846" y="4359"/>
                    </a:cubicBezTo>
                    <a:cubicBezTo>
                      <a:pt x="1815" y="4343"/>
                      <a:pt x="1815" y="4328"/>
                      <a:pt x="1815" y="4297"/>
                    </a:cubicBezTo>
                    <a:cubicBezTo>
                      <a:pt x="1831" y="4297"/>
                      <a:pt x="1831" y="4312"/>
                      <a:pt x="1846" y="4312"/>
                    </a:cubicBezTo>
                    <a:cubicBezTo>
                      <a:pt x="1846" y="4266"/>
                      <a:pt x="1862" y="4219"/>
                      <a:pt x="1862" y="4172"/>
                    </a:cubicBezTo>
                    <a:cubicBezTo>
                      <a:pt x="1877" y="4188"/>
                      <a:pt x="1893" y="4203"/>
                      <a:pt x="1893" y="4266"/>
                    </a:cubicBezTo>
                    <a:cubicBezTo>
                      <a:pt x="1893" y="4235"/>
                      <a:pt x="1893" y="4203"/>
                      <a:pt x="1908" y="4172"/>
                    </a:cubicBezTo>
                    <a:cubicBezTo>
                      <a:pt x="1924" y="4188"/>
                      <a:pt x="1936" y="4200"/>
                      <a:pt x="1945" y="4200"/>
                    </a:cubicBezTo>
                    <a:cubicBezTo>
                      <a:pt x="1955" y="4200"/>
                      <a:pt x="1963" y="4188"/>
                      <a:pt x="1971" y="4157"/>
                    </a:cubicBezTo>
                    <a:close/>
                    <a:moveTo>
                      <a:pt x="1722" y="4250"/>
                    </a:moveTo>
                    <a:cubicBezTo>
                      <a:pt x="1738" y="4266"/>
                      <a:pt x="1753" y="4281"/>
                      <a:pt x="1753" y="4297"/>
                    </a:cubicBezTo>
                    <a:cubicBezTo>
                      <a:pt x="1738" y="4328"/>
                      <a:pt x="1722" y="4343"/>
                      <a:pt x="1722" y="4374"/>
                    </a:cubicBezTo>
                    <a:cubicBezTo>
                      <a:pt x="1722" y="4359"/>
                      <a:pt x="1707" y="4359"/>
                      <a:pt x="1691" y="4328"/>
                    </a:cubicBezTo>
                    <a:lnTo>
                      <a:pt x="1691" y="4328"/>
                    </a:lnTo>
                    <a:cubicBezTo>
                      <a:pt x="1660" y="4374"/>
                      <a:pt x="1645" y="4421"/>
                      <a:pt x="1722" y="4436"/>
                    </a:cubicBezTo>
                    <a:cubicBezTo>
                      <a:pt x="1715" y="4452"/>
                      <a:pt x="1703" y="4456"/>
                      <a:pt x="1687" y="4456"/>
                    </a:cubicBezTo>
                    <a:cubicBezTo>
                      <a:pt x="1672" y="4456"/>
                      <a:pt x="1653" y="4452"/>
                      <a:pt x="1629" y="4452"/>
                    </a:cubicBezTo>
                    <a:cubicBezTo>
                      <a:pt x="1645" y="4390"/>
                      <a:pt x="1660" y="4328"/>
                      <a:pt x="1691" y="4281"/>
                    </a:cubicBezTo>
                    <a:lnTo>
                      <a:pt x="1707" y="4281"/>
                    </a:lnTo>
                    <a:cubicBezTo>
                      <a:pt x="1707" y="4266"/>
                      <a:pt x="1722" y="4250"/>
                      <a:pt x="1722" y="4250"/>
                    </a:cubicBezTo>
                    <a:close/>
                    <a:moveTo>
                      <a:pt x="1831" y="4374"/>
                    </a:moveTo>
                    <a:cubicBezTo>
                      <a:pt x="1846" y="4390"/>
                      <a:pt x="1877" y="4421"/>
                      <a:pt x="1924" y="4436"/>
                    </a:cubicBezTo>
                    <a:cubicBezTo>
                      <a:pt x="1939" y="4514"/>
                      <a:pt x="1862" y="4591"/>
                      <a:pt x="1862" y="4638"/>
                    </a:cubicBezTo>
                    <a:cubicBezTo>
                      <a:pt x="1827" y="4652"/>
                      <a:pt x="1789" y="4659"/>
                      <a:pt x="1752" y="4659"/>
                    </a:cubicBezTo>
                    <a:cubicBezTo>
                      <a:pt x="1707" y="4659"/>
                      <a:pt x="1663" y="4648"/>
                      <a:pt x="1629" y="4622"/>
                    </a:cubicBezTo>
                    <a:cubicBezTo>
                      <a:pt x="1629" y="4622"/>
                      <a:pt x="1629" y="4607"/>
                      <a:pt x="1629" y="4607"/>
                    </a:cubicBezTo>
                    <a:lnTo>
                      <a:pt x="1691" y="4638"/>
                    </a:lnTo>
                    <a:cubicBezTo>
                      <a:pt x="1707" y="4560"/>
                      <a:pt x="1769" y="4452"/>
                      <a:pt x="1831" y="4374"/>
                    </a:cubicBezTo>
                    <a:close/>
                    <a:moveTo>
                      <a:pt x="947" y="4669"/>
                    </a:moveTo>
                    <a:cubicBezTo>
                      <a:pt x="978" y="4684"/>
                      <a:pt x="1009" y="4700"/>
                      <a:pt x="1040" y="4715"/>
                    </a:cubicBezTo>
                    <a:lnTo>
                      <a:pt x="978" y="4715"/>
                    </a:lnTo>
                    <a:cubicBezTo>
                      <a:pt x="962" y="4700"/>
                      <a:pt x="947" y="4684"/>
                      <a:pt x="931" y="4684"/>
                    </a:cubicBezTo>
                    <a:cubicBezTo>
                      <a:pt x="931" y="4669"/>
                      <a:pt x="947" y="4669"/>
                      <a:pt x="947" y="4669"/>
                    </a:cubicBezTo>
                    <a:close/>
                    <a:moveTo>
                      <a:pt x="1335" y="4917"/>
                    </a:moveTo>
                    <a:cubicBezTo>
                      <a:pt x="1366" y="4932"/>
                      <a:pt x="1412" y="4963"/>
                      <a:pt x="1459" y="4994"/>
                    </a:cubicBezTo>
                    <a:cubicBezTo>
                      <a:pt x="1459" y="4994"/>
                      <a:pt x="1459" y="5010"/>
                      <a:pt x="1443" y="5010"/>
                    </a:cubicBezTo>
                    <a:cubicBezTo>
                      <a:pt x="1412" y="4994"/>
                      <a:pt x="1381" y="4963"/>
                      <a:pt x="1335" y="4932"/>
                    </a:cubicBezTo>
                    <a:cubicBezTo>
                      <a:pt x="1335" y="4932"/>
                      <a:pt x="1335" y="4917"/>
                      <a:pt x="1335" y="4917"/>
                    </a:cubicBezTo>
                    <a:close/>
                    <a:moveTo>
                      <a:pt x="1521" y="5025"/>
                    </a:moveTo>
                    <a:cubicBezTo>
                      <a:pt x="1552" y="5041"/>
                      <a:pt x="1583" y="5072"/>
                      <a:pt x="1598" y="5088"/>
                    </a:cubicBezTo>
                    <a:lnTo>
                      <a:pt x="1567" y="5088"/>
                    </a:lnTo>
                    <a:cubicBezTo>
                      <a:pt x="1552" y="5072"/>
                      <a:pt x="1536" y="5072"/>
                      <a:pt x="1505" y="5057"/>
                    </a:cubicBezTo>
                    <a:lnTo>
                      <a:pt x="1521" y="5025"/>
                    </a:lnTo>
                    <a:close/>
                    <a:moveTo>
                      <a:pt x="1505" y="5088"/>
                    </a:moveTo>
                    <a:cubicBezTo>
                      <a:pt x="1505" y="5088"/>
                      <a:pt x="1521" y="5103"/>
                      <a:pt x="1521" y="5103"/>
                    </a:cubicBezTo>
                    <a:lnTo>
                      <a:pt x="1505" y="5103"/>
                    </a:lnTo>
                    <a:lnTo>
                      <a:pt x="1505" y="5088"/>
                    </a:lnTo>
                    <a:close/>
                    <a:moveTo>
                      <a:pt x="1350" y="4994"/>
                    </a:moveTo>
                    <a:lnTo>
                      <a:pt x="1350" y="4994"/>
                    </a:lnTo>
                    <a:cubicBezTo>
                      <a:pt x="1381" y="5010"/>
                      <a:pt x="1412" y="5025"/>
                      <a:pt x="1428" y="5041"/>
                    </a:cubicBezTo>
                    <a:cubicBezTo>
                      <a:pt x="1428" y="5072"/>
                      <a:pt x="1428" y="5119"/>
                      <a:pt x="1428" y="5134"/>
                    </a:cubicBezTo>
                    <a:cubicBezTo>
                      <a:pt x="1421" y="5136"/>
                      <a:pt x="1416" y="5136"/>
                      <a:pt x="1410" y="5136"/>
                    </a:cubicBezTo>
                    <a:cubicBezTo>
                      <a:pt x="1365" y="5136"/>
                      <a:pt x="1364" y="5078"/>
                      <a:pt x="1350" y="4994"/>
                    </a:cubicBezTo>
                    <a:close/>
                    <a:moveTo>
                      <a:pt x="1753" y="4715"/>
                    </a:moveTo>
                    <a:lnTo>
                      <a:pt x="1753" y="4715"/>
                    </a:lnTo>
                    <a:cubicBezTo>
                      <a:pt x="1769" y="4731"/>
                      <a:pt x="1784" y="4731"/>
                      <a:pt x="1800" y="4746"/>
                    </a:cubicBezTo>
                    <a:cubicBezTo>
                      <a:pt x="1800" y="4762"/>
                      <a:pt x="1800" y="4762"/>
                      <a:pt x="1815" y="4793"/>
                    </a:cubicBezTo>
                    <a:lnTo>
                      <a:pt x="1831" y="4793"/>
                    </a:lnTo>
                    <a:cubicBezTo>
                      <a:pt x="1831" y="4824"/>
                      <a:pt x="1769" y="4870"/>
                      <a:pt x="1722" y="4886"/>
                    </a:cubicBezTo>
                    <a:lnTo>
                      <a:pt x="1722" y="4855"/>
                    </a:lnTo>
                    <a:lnTo>
                      <a:pt x="1707" y="4901"/>
                    </a:lnTo>
                    <a:lnTo>
                      <a:pt x="1676" y="4901"/>
                    </a:lnTo>
                    <a:cubicBezTo>
                      <a:pt x="1676" y="4855"/>
                      <a:pt x="1614" y="4855"/>
                      <a:pt x="1567" y="4824"/>
                    </a:cubicBezTo>
                    <a:lnTo>
                      <a:pt x="1567" y="4824"/>
                    </a:lnTo>
                    <a:cubicBezTo>
                      <a:pt x="1567" y="4917"/>
                      <a:pt x="1645" y="4948"/>
                      <a:pt x="1722" y="4948"/>
                    </a:cubicBezTo>
                    <a:cubicBezTo>
                      <a:pt x="1738" y="4932"/>
                      <a:pt x="1769" y="4932"/>
                      <a:pt x="1784" y="4917"/>
                    </a:cubicBezTo>
                    <a:lnTo>
                      <a:pt x="1800" y="5010"/>
                    </a:lnTo>
                    <a:cubicBezTo>
                      <a:pt x="1722" y="5010"/>
                      <a:pt x="1645" y="4994"/>
                      <a:pt x="1552" y="4963"/>
                    </a:cubicBezTo>
                    <a:lnTo>
                      <a:pt x="1552" y="4963"/>
                    </a:lnTo>
                    <a:cubicBezTo>
                      <a:pt x="1629" y="5010"/>
                      <a:pt x="1722" y="5072"/>
                      <a:pt x="1800" y="5119"/>
                    </a:cubicBezTo>
                    <a:cubicBezTo>
                      <a:pt x="1800" y="5134"/>
                      <a:pt x="1800" y="5150"/>
                      <a:pt x="1800" y="5150"/>
                    </a:cubicBezTo>
                    <a:cubicBezTo>
                      <a:pt x="1645" y="5057"/>
                      <a:pt x="1474" y="4948"/>
                      <a:pt x="1319" y="4855"/>
                    </a:cubicBezTo>
                    <a:cubicBezTo>
                      <a:pt x="1335" y="4839"/>
                      <a:pt x="1335" y="4824"/>
                      <a:pt x="1350" y="4824"/>
                    </a:cubicBezTo>
                    <a:cubicBezTo>
                      <a:pt x="1366" y="4839"/>
                      <a:pt x="1381" y="4855"/>
                      <a:pt x="1412" y="4870"/>
                    </a:cubicBezTo>
                    <a:cubicBezTo>
                      <a:pt x="1412" y="4839"/>
                      <a:pt x="1428" y="4824"/>
                      <a:pt x="1428" y="4808"/>
                    </a:cubicBezTo>
                    <a:cubicBezTo>
                      <a:pt x="1443" y="4808"/>
                      <a:pt x="1459" y="4793"/>
                      <a:pt x="1459" y="4777"/>
                    </a:cubicBezTo>
                    <a:lnTo>
                      <a:pt x="1490" y="4793"/>
                    </a:lnTo>
                    <a:cubicBezTo>
                      <a:pt x="1474" y="4824"/>
                      <a:pt x="1459" y="4855"/>
                      <a:pt x="1459" y="4901"/>
                    </a:cubicBezTo>
                    <a:cubicBezTo>
                      <a:pt x="1490" y="4901"/>
                      <a:pt x="1521" y="4855"/>
                      <a:pt x="1521" y="4824"/>
                    </a:cubicBezTo>
                    <a:lnTo>
                      <a:pt x="1536" y="4824"/>
                    </a:lnTo>
                    <a:cubicBezTo>
                      <a:pt x="1552" y="4808"/>
                      <a:pt x="1567" y="4793"/>
                      <a:pt x="1583" y="4777"/>
                    </a:cubicBezTo>
                    <a:cubicBezTo>
                      <a:pt x="1583" y="4762"/>
                      <a:pt x="1598" y="4746"/>
                      <a:pt x="1598" y="4731"/>
                    </a:cubicBezTo>
                    <a:cubicBezTo>
                      <a:pt x="1637" y="4740"/>
                      <a:pt x="1706" y="4792"/>
                      <a:pt x="1741" y="4792"/>
                    </a:cubicBezTo>
                    <a:cubicBezTo>
                      <a:pt x="1762" y="4792"/>
                      <a:pt x="1771" y="4774"/>
                      <a:pt x="1753" y="4715"/>
                    </a:cubicBezTo>
                    <a:close/>
                    <a:moveTo>
                      <a:pt x="1614" y="5088"/>
                    </a:moveTo>
                    <a:lnTo>
                      <a:pt x="1614" y="5088"/>
                    </a:lnTo>
                    <a:cubicBezTo>
                      <a:pt x="1660" y="5119"/>
                      <a:pt x="1691" y="5150"/>
                      <a:pt x="1738" y="5165"/>
                    </a:cubicBezTo>
                    <a:cubicBezTo>
                      <a:pt x="1645" y="5134"/>
                      <a:pt x="1598" y="5103"/>
                      <a:pt x="1614" y="5088"/>
                    </a:cubicBezTo>
                    <a:close/>
                    <a:moveTo>
                      <a:pt x="1862" y="5258"/>
                    </a:moveTo>
                    <a:cubicBezTo>
                      <a:pt x="1877" y="5258"/>
                      <a:pt x="1893" y="5274"/>
                      <a:pt x="1908" y="5289"/>
                    </a:cubicBezTo>
                    <a:lnTo>
                      <a:pt x="1893" y="5289"/>
                    </a:lnTo>
                    <a:cubicBezTo>
                      <a:pt x="1877" y="5289"/>
                      <a:pt x="1877" y="5289"/>
                      <a:pt x="1862" y="5274"/>
                    </a:cubicBezTo>
                    <a:cubicBezTo>
                      <a:pt x="1862" y="5274"/>
                      <a:pt x="1862" y="5258"/>
                      <a:pt x="1862" y="5258"/>
                    </a:cubicBezTo>
                    <a:close/>
                    <a:moveTo>
                      <a:pt x="1971" y="5227"/>
                    </a:moveTo>
                    <a:cubicBezTo>
                      <a:pt x="1971" y="5243"/>
                      <a:pt x="1971" y="5243"/>
                      <a:pt x="1986" y="5243"/>
                    </a:cubicBezTo>
                    <a:cubicBezTo>
                      <a:pt x="1986" y="5258"/>
                      <a:pt x="1986" y="5274"/>
                      <a:pt x="2002" y="5289"/>
                    </a:cubicBezTo>
                    <a:cubicBezTo>
                      <a:pt x="1986" y="5274"/>
                      <a:pt x="1955" y="5258"/>
                      <a:pt x="1939" y="5243"/>
                    </a:cubicBezTo>
                    <a:lnTo>
                      <a:pt x="1971" y="5227"/>
                    </a:lnTo>
                    <a:close/>
                    <a:moveTo>
                      <a:pt x="1939" y="5305"/>
                    </a:moveTo>
                    <a:lnTo>
                      <a:pt x="1939" y="5305"/>
                    </a:lnTo>
                    <a:cubicBezTo>
                      <a:pt x="1971" y="5320"/>
                      <a:pt x="1986" y="5336"/>
                      <a:pt x="2002" y="5351"/>
                    </a:cubicBezTo>
                    <a:cubicBezTo>
                      <a:pt x="2002" y="5351"/>
                      <a:pt x="2002" y="5367"/>
                      <a:pt x="2002" y="5367"/>
                    </a:cubicBezTo>
                    <a:cubicBezTo>
                      <a:pt x="1986" y="5351"/>
                      <a:pt x="1955" y="5336"/>
                      <a:pt x="1939" y="5320"/>
                    </a:cubicBezTo>
                    <a:lnTo>
                      <a:pt x="1955" y="5320"/>
                    </a:lnTo>
                    <a:lnTo>
                      <a:pt x="1939" y="5305"/>
                    </a:lnTo>
                    <a:close/>
                    <a:moveTo>
                      <a:pt x="2451" y="5398"/>
                    </a:moveTo>
                    <a:cubicBezTo>
                      <a:pt x="2482" y="5429"/>
                      <a:pt x="2529" y="5475"/>
                      <a:pt x="2529" y="5506"/>
                    </a:cubicBezTo>
                    <a:cubicBezTo>
                      <a:pt x="2526" y="5511"/>
                      <a:pt x="2523" y="5513"/>
                      <a:pt x="2518" y="5513"/>
                    </a:cubicBezTo>
                    <a:cubicBezTo>
                      <a:pt x="2494" y="5513"/>
                      <a:pt x="2444" y="5452"/>
                      <a:pt x="2405" y="5413"/>
                    </a:cubicBezTo>
                    <a:cubicBezTo>
                      <a:pt x="2420" y="5413"/>
                      <a:pt x="2451" y="5398"/>
                      <a:pt x="2451" y="5398"/>
                    </a:cubicBezTo>
                    <a:close/>
                    <a:moveTo>
                      <a:pt x="3227" y="5553"/>
                    </a:moveTo>
                    <a:cubicBezTo>
                      <a:pt x="3227" y="5554"/>
                      <a:pt x="3227" y="5555"/>
                      <a:pt x="3227" y="5556"/>
                    </a:cubicBezTo>
                    <a:lnTo>
                      <a:pt x="3227" y="5556"/>
                    </a:lnTo>
                    <a:cubicBezTo>
                      <a:pt x="3227" y="5555"/>
                      <a:pt x="3227" y="5554"/>
                      <a:pt x="3227" y="5553"/>
                    </a:cubicBezTo>
                    <a:close/>
                    <a:moveTo>
                      <a:pt x="2189" y="5782"/>
                    </a:moveTo>
                    <a:cubicBezTo>
                      <a:pt x="2189" y="5783"/>
                      <a:pt x="2188" y="5784"/>
                      <a:pt x="2188" y="5785"/>
                    </a:cubicBezTo>
                    <a:cubicBezTo>
                      <a:pt x="2188" y="5784"/>
                      <a:pt x="2189" y="5783"/>
                      <a:pt x="2189" y="5782"/>
                    </a:cubicBezTo>
                    <a:close/>
                    <a:moveTo>
                      <a:pt x="652" y="4917"/>
                    </a:moveTo>
                    <a:lnTo>
                      <a:pt x="2219" y="5925"/>
                    </a:lnTo>
                    <a:cubicBezTo>
                      <a:pt x="2219" y="5910"/>
                      <a:pt x="2219" y="5894"/>
                      <a:pt x="2219" y="5894"/>
                    </a:cubicBezTo>
                    <a:cubicBezTo>
                      <a:pt x="2219" y="5894"/>
                      <a:pt x="2203" y="5910"/>
                      <a:pt x="2203" y="5910"/>
                    </a:cubicBezTo>
                    <a:lnTo>
                      <a:pt x="652" y="4917"/>
                    </a:lnTo>
                    <a:close/>
                    <a:moveTo>
                      <a:pt x="2436" y="0"/>
                    </a:moveTo>
                    <a:cubicBezTo>
                      <a:pt x="2420" y="109"/>
                      <a:pt x="2405" y="233"/>
                      <a:pt x="2250" y="295"/>
                    </a:cubicBezTo>
                    <a:cubicBezTo>
                      <a:pt x="2405" y="249"/>
                      <a:pt x="2420" y="233"/>
                      <a:pt x="2513" y="171"/>
                    </a:cubicBezTo>
                    <a:lnTo>
                      <a:pt x="2513" y="171"/>
                    </a:lnTo>
                    <a:cubicBezTo>
                      <a:pt x="2451" y="311"/>
                      <a:pt x="2544" y="249"/>
                      <a:pt x="2575" y="342"/>
                    </a:cubicBezTo>
                    <a:cubicBezTo>
                      <a:pt x="2563" y="337"/>
                      <a:pt x="2551" y="334"/>
                      <a:pt x="2538" y="334"/>
                    </a:cubicBezTo>
                    <a:cubicBezTo>
                      <a:pt x="2474" y="334"/>
                      <a:pt x="2401" y="387"/>
                      <a:pt x="2370" y="387"/>
                    </a:cubicBezTo>
                    <a:cubicBezTo>
                      <a:pt x="2350" y="387"/>
                      <a:pt x="2347" y="365"/>
                      <a:pt x="2374" y="295"/>
                    </a:cubicBezTo>
                    <a:lnTo>
                      <a:pt x="2374" y="295"/>
                    </a:lnTo>
                    <a:cubicBezTo>
                      <a:pt x="2281" y="342"/>
                      <a:pt x="2110" y="450"/>
                      <a:pt x="2110" y="528"/>
                    </a:cubicBezTo>
                    <a:lnTo>
                      <a:pt x="2203" y="528"/>
                    </a:lnTo>
                    <a:cubicBezTo>
                      <a:pt x="2095" y="605"/>
                      <a:pt x="2033" y="760"/>
                      <a:pt x="2064" y="900"/>
                    </a:cubicBezTo>
                    <a:cubicBezTo>
                      <a:pt x="2188" y="776"/>
                      <a:pt x="2064" y="621"/>
                      <a:pt x="2265" y="497"/>
                    </a:cubicBezTo>
                    <a:cubicBezTo>
                      <a:pt x="2287" y="494"/>
                      <a:pt x="2305" y="493"/>
                      <a:pt x="2320" y="493"/>
                    </a:cubicBezTo>
                    <a:cubicBezTo>
                      <a:pt x="2491" y="493"/>
                      <a:pt x="2299" y="640"/>
                      <a:pt x="2498" y="683"/>
                    </a:cubicBezTo>
                    <a:cubicBezTo>
                      <a:pt x="2498" y="683"/>
                      <a:pt x="2513" y="636"/>
                      <a:pt x="2529" y="590"/>
                    </a:cubicBezTo>
                    <a:cubicBezTo>
                      <a:pt x="2560" y="543"/>
                      <a:pt x="2575" y="497"/>
                      <a:pt x="2575" y="497"/>
                    </a:cubicBezTo>
                    <a:lnTo>
                      <a:pt x="2575" y="497"/>
                    </a:lnTo>
                    <a:lnTo>
                      <a:pt x="2498" y="528"/>
                    </a:lnTo>
                    <a:cubicBezTo>
                      <a:pt x="2467" y="419"/>
                      <a:pt x="2591" y="404"/>
                      <a:pt x="2637" y="342"/>
                    </a:cubicBezTo>
                    <a:lnTo>
                      <a:pt x="4204" y="884"/>
                    </a:lnTo>
                    <a:cubicBezTo>
                      <a:pt x="4142" y="900"/>
                      <a:pt x="4095" y="915"/>
                      <a:pt x="4049" y="931"/>
                    </a:cubicBezTo>
                    <a:cubicBezTo>
                      <a:pt x="3971" y="962"/>
                      <a:pt x="3909" y="977"/>
                      <a:pt x="3847" y="1009"/>
                    </a:cubicBezTo>
                    <a:lnTo>
                      <a:pt x="2793" y="652"/>
                    </a:lnTo>
                    <a:cubicBezTo>
                      <a:pt x="2730" y="621"/>
                      <a:pt x="2637" y="652"/>
                      <a:pt x="2653" y="590"/>
                    </a:cubicBezTo>
                    <a:lnTo>
                      <a:pt x="2653" y="590"/>
                    </a:lnTo>
                    <a:cubicBezTo>
                      <a:pt x="2513" y="636"/>
                      <a:pt x="2529" y="776"/>
                      <a:pt x="2498" y="884"/>
                    </a:cubicBezTo>
                    <a:cubicBezTo>
                      <a:pt x="2486" y="872"/>
                      <a:pt x="2471" y="868"/>
                      <a:pt x="2455" y="868"/>
                    </a:cubicBezTo>
                    <a:cubicBezTo>
                      <a:pt x="2416" y="868"/>
                      <a:pt x="2369" y="896"/>
                      <a:pt x="2340" y="896"/>
                    </a:cubicBezTo>
                    <a:cubicBezTo>
                      <a:pt x="2323" y="896"/>
                      <a:pt x="2312" y="886"/>
                      <a:pt x="2312" y="853"/>
                    </a:cubicBezTo>
                    <a:lnTo>
                      <a:pt x="2312" y="1040"/>
                    </a:lnTo>
                    <a:cubicBezTo>
                      <a:pt x="2223" y="1040"/>
                      <a:pt x="2155" y="1153"/>
                      <a:pt x="2091" y="1153"/>
                    </a:cubicBezTo>
                    <a:cubicBezTo>
                      <a:pt x="2077" y="1153"/>
                      <a:pt x="2062" y="1147"/>
                      <a:pt x="2048" y="1133"/>
                    </a:cubicBezTo>
                    <a:lnTo>
                      <a:pt x="2048" y="1133"/>
                    </a:lnTo>
                    <a:cubicBezTo>
                      <a:pt x="1986" y="1210"/>
                      <a:pt x="2126" y="1272"/>
                      <a:pt x="2002" y="1319"/>
                    </a:cubicBezTo>
                    <a:cubicBezTo>
                      <a:pt x="1986" y="1288"/>
                      <a:pt x="1971" y="1288"/>
                      <a:pt x="1986" y="1272"/>
                    </a:cubicBezTo>
                    <a:cubicBezTo>
                      <a:pt x="1924" y="1272"/>
                      <a:pt x="1815" y="1350"/>
                      <a:pt x="1831" y="1443"/>
                    </a:cubicBezTo>
                    <a:cubicBezTo>
                      <a:pt x="1854" y="1434"/>
                      <a:pt x="1866" y="1431"/>
                      <a:pt x="1874" y="1431"/>
                    </a:cubicBezTo>
                    <a:cubicBezTo>
                      <a:pt x="1883" y="1431"/>
                      <a:pt x="1887" y="1434"/>
                      <a:pt x="1894" y="1434"/>
                    </a:cubicBezTo>
                    <a:cubicBezTo>
                      <a:pt x="1904" y="1434"/>
                      <a:pt x="1919" y="1430"/>
                      <a:pt x="1955" y="1412"/>
                    </a:cubicBezTo>
                    <a:lnTo>
                      <a:pt x="1955" y="1412"/>
                    </a:lnTo>
                    <a:cubicBezTo>
                      <a:pt x="1986" y="1458"/>
                      <a:pt x="1971" y="1598"/>
                      <a:pt x="1846" y="1613"/>
                    </a:cubicBezTo>
                    <a:cubicBezTo>
                      <a:pt x="1846" y="1521"/>
                      <a:pt x="1810" y="1501"/>
                      <a:pt x="1768" y="1501"/>
                    </a:cubicBezTo>
                    <a:cubicBezTo>
                      <a:pt x="1738" y="1501"/>
                      <a:pt x="1705" y="1511"/>
                      <a:pt x="1681" y="1511"/>
                    </a:cubicBezTo>
                    <a:cubicBezTo>
                      <a:pt x="1660" y="1511"/>
                      <a:pt x="1645" y="1503"/>
                      <a:pt x="1645" y="1474"/>
                    </a:cubicBezTo>
                    <a:cubicBezTo>
                      <a:pt x="1459" y="1629"/>
                      <a:pt x="1505" y="1877"/>
                      <a:pt x="1505" y="2110"/>
                    </a:cubicBezTo>
                    <a:cubicBezTo>
                      <a:pt x="1381" y="2296"/>
                      <a:pt x="1148" y="2466"/>
                      <a:pt x="1164" y="2684"/>
                    </a:cubicBezTo>
                    <a:lnTo>
                      <a:pt x="1180" y="2668"/>
                    </a:lnTo>
                    <a:lnTo>
                      <a:pt x="1195" y="2792"/>
                    </a:lnTo>
                    <a:cubicBezTo>
                      <a:pt x="1190" y="2799"/>
                      <a:pt x="1184" y="2802"/>
                      <a:pt x="1177" y="2802"/>
                    </a:cubicBezTo>
                    <a:cubicBezTo>
                      <a:pt x="1150" y="2802"/>
                      <a:pt x="1107" y="2759"/>
                      <a:pt x="1075" y="2759"/>
                    </a:cubicBezTo>
                    <a:cubicBezTo>
                      <a:pt x="1060" y="2759"/>
                      <a:pt x="1048" y="2768"/>
                      <a:pt x="1040" y="2792"/>
                    </a:cubicBezTo>
                    <a:cubicBezTo>
                      <a:pt x="947" y="2684"/>
                      <a:pt x="1117" y="2653"/>
                      <a:pt x="1086" y="2513"/>
                    </a:cubicBezTo>
                    <a:lnTo>
                      <a:pt x="1086" y="2513"/>
                    </a:lnTo>
                    <a:cubicBezTo>
                      <a:pt x="1069" y="2517"/>
                      <a:pt x="1055" y="2519"/>
                      <a:pt x="1042" y="2519"/>
                    </a:cubicBezTo>
                    <a:cubicBezTo>
                      <a:pt x="916" y="2519"/>
                      <a:pt x="1034" y="2326"/>
                      <a:pt x="914" y="2326"/>
                    </a:cubicBezTo>
                    <a:cubicBezTo>
                      <a:pt x="909" y="2326"/>
                      <a:pt x="905" y="2326"/>
                      <a:pt x="900" y="2327"/>
                    </a:cubicBezTo>
                    <a:cubicBezTo>
                      <a:pt x="1102" y="2559"/>
                      <a:pt x="745" y="2622"/>
                      <a:pt x="792" y="2823"/>
                    </a:cubicBezTo>
                    <a:cubicBezTo>
                      <a:pt x="772" y="2840"/>
                      <a:pt x="758" y="2847"/>
                      <a:pt x="747" y="2847"/>
                    </a:cubicBezTo>
                    <a:cubicBezTo>
                      <a:pt x="739" y="2847"/>
                      <a:pt x="734" y="2844"/>
                      <a:pt x="729" y="2839"/>
                    </a:cubicBezTo>
                    <a:lnTo>
                      <a:pt x="729" y="2839"/>
                    </a:lnTo>
                    <a:cubicBezTo>
                      <a:pt x="704" y="2845"/>
                      <a:pt x="683" y="2849"/>
                      <a:pt x="665" y="2849"/>
                    </a:cubicBezTo>
                    <a:cubicBezTo>
                      <a:pt x="639" y="2849"/>
                      <a:pt x="617" y="2841"/>
                      <a:pt x="590" y="2823"/>
                    </a:cubicBezTo>
                    <a:cubicBezTo>
                      <a:pt x="466" y="2901"/>
                      <a:pt x="420" y="3056"/>
                      <a:pt x="466" y="3226"/>
                    </a:cubicBezTo>
                    <a:cubicBezTo>
                      <a:pt x="470" y="3189"/>
                      <a:pt x="476" y="3176"/>
                      <a:pt x="485" y="3176"/>
                    </a:cubicBezTo>
                    <a:cubicBezTo>
                      <a:pt x="506" y="3176"/>
                      <a:pt x="540" y="3253"/>
                      <a:pt x="581" y="3253"/>
                    </a:cubicBezTo>
                    <a:cubicBezTo>
                      <a:pt x="594" y="3253"/>
                      <a:pt x="607" y="3246"/>
                      <a:pt x="621" y="3226"/>
                    </a:cubicBezTo>
                    <a:lnTo>
                      <a:pt x="621" y="3226"/>
                    </a:lnTo>
                    <a:cubicBezTo>
                      <a:pt x="652" y="3288"/>
                      <a:pt x="621" y="3381"/>
                      <a:pt x="575" y="3459"/>
                    </a:cubicBezTo>
                    <a:cubicBezTo>
                      <a:pt x="575" y="3366"/>
                      <a:pt x="342" y="3428"/>
                      <a:pt x="482" y="3304"/>
                    </a:cubicBezTo>
                    <a:cubicBezTo>
                      <a:pt x="459" y="3294"/>
                      <a:pt x="443" y="3289"/>
                      <a:pt x="431" y="3289"/>
                    </a:cubicBezTo>
                    <a:cubicBezTo>
                      <a:pt x="373" y="3289"/>
                      <a:pt x="440" y="3405"/>
                      <a:pt x="389" y="3444"/>
                    </a:cubicBezTo>
                    <a:cubicBezTo>
                      <a:pt x="373" y="3381"/>
                      <a:pt x="342" y="3257"/>
                      <a:pt x="326" y="3257"/>
                    </a:cubicBezTo>
                    <a:lnTo>
                      <a:pt x="326" y="3257"/>
                    </a:lnTo>
                    <a:cubicBezTo>
                      <a:pt x="420" y="3475"/>
                      <a:pt x="1" y="3506"/>
                      <a:pt x="94" y="3630"/>
                    </a:cubicBezTo>
                    <a:cubicBezTo>
                      <a:pt x="156" y="3769"/>
                      <a:pt x="171" y="3940"/>
                      <a:pt x="202" y="4095"/>
                    </a:cubicBezTo>
                    <a:cubicBezTo>
                      <a:pt x="156" y="4110"/>
                      <a:pt x="125" y="4126"/>
                      <a:pt x="109" y="4141"/>
                    </a:cubicBezTo>
                    <a:cubicBezTo>
                      <a:pt x="218" y="4219"/>
                      <a:pt x="326" y="4312"/>
                      <a:pt x="451" y="4390"/>
                    </a:cubicBezTo>
                    <a:lnTo>
                      <a:pt x="683" y="4560"/>
                    </a:lnTo>
                    <a:cubicBezTo>
                      <a:pt x="683" y="4560"/>
                      <a:pt x="683" y="4576"/>
                      <a:pt x="683" y="4576"/>
                    </a:cubicBezTo>
                    <a:lnTo>
                      <a:pt x="575" y="4514"/>
                    </a:lnTo>
                    <a:lnTo>
                      <a:pt x="575" y="4514"/>
                    </a:lnTo>
                    <a:cubicBezTo>
                      <a:pt x="699" y="4607"/>
                      <a:pt x="652" y="4793"/>
                      <a:pt x="652" y="4917"/>
                    </a:cubicBezTo>
                    <a:cubicBezTo>
                      <a:pt x="683" y="4746"/>
                      <a:pt x="745" y="4700"/>
                      <a:pt x="807" y="4653"/>
                    </a:cubicBezTo>
                    <a:lnTo>
                      <a:pt x="900" y="4715"/>
                    </a:lnTo>
                    <a:cubicBezTo>
                      <a:pt x="978" y="4762"/>
                      <a:pt x="1040" y="4808"/>
                      <a:pt x="1117" y="4855"/>
                    </a:cubicBezTo>
                    <a:cubicBezTo>
                      <a:pt x="1086" y="4886"/>
                      <a:pt x="1055" y="4886"/>
                      <a:pt x="1024" y="4886"/>
                    </a:cubicBezTo>
                    <a:cubicBezTo>
                      <a:pt x="1055" y="4948"/>
                      <a:pt x="1148" y="5010"/>
                      <a:pt x="1164" y="5103"/>
                    </a:cubicBezTo>
                    <a:lnTo>
                      <a:pt x="1086" y="5088"/>
                    </a:lnTo>
                    <a:lnTo>
                      <a:pt x="1086" y="5103"/>
                    </a:lnTo>
                    <a:lnTo>
                      <a:pt x="1862" y="5599"/>
                    </a:lnTo>
                    <a:cubicBezTo>
                      <a:pt x="1971" y="5537"/>
                      <a:pt x="1908" y="5429"/>
                      <a:pt x="1877" y="5320"/>
                    </a:cubicBezTo>
                    <a:lnTo>
                      <a:pt x="1877" y="5320"/>
                    </a:lnTo>
                    <a:cubicBezTo>
                      <a:pt x="1924" y="5351"/>
                      <a:pt x="1955" y="5382"/>
                      <a:pt x="2002" y="5413"/>
                    </a:cubicBezTo>
                    <a:cubicBezTo>
                      <a:pt x="2002" y="5475"/>
                      <a:pt x="1986" y="5537"/>
                      <a:pt x="1986" y="5599"/>
                    </a:cubicBezTo>
                    <a:cubicBezTo>
                      <a:pt x="2095" y="5615"/>
                      <a:pt x="2033" y="5692"/>
                      <a:pt x="2033" y="5754"/>
                    </a:cubicBezTo>
                    <a:lnTo>
                      <a:pt x="885" y="5010"/>
                    </a:lnTo>
                    <a:cubicBezTo>
                      <a:pt x="872" y="4972"/>
                      <a:pt x="849" y="4944"/>
                      <a:pt x="789" y="4944"/>
                    </a:cubicBezTo>
                    <a:cubicBezTo>
                      <a:pt x="776" y="4944"/>
                      <a:pt x="762" y="4945"/>
                      <a:pt x="745" y="4948"/>
                    </a:cubicBezTo>
                    <a:lnTo>
                      <a:pt x="761" y="4963"/>
                    </a:lnTo>
                    <a:lnTo>
                      <a:pt x="2126" y="5848"/>
                    </a:lnTo>
                    <a:lnTo>
                      <a:pt x="2095" y="5739"/>
                    </a:lnTo>
                    <a:cubicBezTo>
                      <a:pt x="2107" y="5727"/>
                      <a:pt x="2119" y="5722"/>
                      <a:pt x="2132" y="5722"/>
                    </a:cubicBezTo>
                    <a:cubicBezTo>
                      <a:pt x="2166" y="5722"/>
                      <a:pt x="2196" y="5759"/>
                      <a:pt x="2189" y="5782"/>
                    </a:cubicBezTo>
                    <a:lnTo>
                      <a:pt x="2189" y="5782"/>
                    </a:lnTo>
                    <a:cubicBezTo>
                      <a:pt x="2219" y="5709"/>
                      <a:pt x="2218" y="5738"/>
                      <a:pt x="2188" y="5661"/>
                    </a:cubicBezTo>
                    <a:cubicBezTo>
                      <a:pt x="2219" y="5615"/>
                      <a:pt x="2250" y="5584"/>
                      <a:pt x="2281" y="5584"/>
                    </a:cubicBezTo>
                    <a:cubicBezTo>
                      <a:pt x="2296" y="5599"/>
                      <a:pt x="2312" y="5615"/>
                      <a:pt x="2343" y="5630"/>
                    </a:cubicBezTo>
                    <a:cubicBezTo>
                      <a:pt x="2343" y="5630"/>
                      <a:pt x="2343" y="5615"/>
                      <a:pt x="2343" y="5615"/>
                    </a:cubicBezTo>
                    <a:cubicBezTo>
                      <a:pt x="2367" y="5651"/>
                      <a:pt x="2400" y="5687"/>
                      <a:pt x="2450" y="5687"/>
                    </a:cubicBezTo>
                    <a:cubicBezTo>
                      <a:pt x="2464" y="5687"/>
                      <a:pt x="2480" y="5684"/>
                      <a:pt x="2498" y="5677"/>
                    </a:cubicBezTo>
                    <a:cubicBezTo>
                      <a:pt x="2451" y="5661"/>
                      <a:pt x="2420" y="5646"/>
                      <a:pt x="2389" y="5615"/>
                    </a:cubicBezTo>
                    <a:lnTo>
                      <a:pt x="2420" y="5615"/>
                    </a:lnTo>
                    <a:cubicBezTo>
                      <a:pt x="2451" y="5630"/>
                      <a:pt x="2482" y="5646"/>
                      <a:pt x="2513" y="5677"/>
                    </a:cubicBezTo>
                    <a:cubicBezTo>
                      <a:pt x="2529" y="5661"/>
                      <a:pt x="2544" y="5661"/>
                      <a:pt x="2560" y="5646"/>
                    </a:cubicBezTo>
                    <a:cubicBezTo>
                      <a:pt x="2529" y="5630"/>
                      <a:pt x="2498" y="5599"/>
                      <a:pt x="2467" y="5584"/>
                    </a:cubicBezTo>
                    <a:lnTo>
                      <a:pt x="2482" y="5584"/>
                    </a:lnTo>
                    <a:cubicBezTo>
                      <a:pt x="2513" y="5599"/>
                      <a:pt x="2544" y="5615"/>
                      <a:pt x="2575" y="5630"/>
                    </a:cubicBezTo>
                    <a:cubicBezTo>
                      <a:pt x="2575" y="5630"/>
                      <a:pt x="2575" y="5646"/>
                      <a:pt x="2575" y="5646"/>
                    </a:cubicBezTo>
                    <a:cubicBezTo>
                      <a:pt x="2591" y="5661"/>
                      <a:pt x="2622" y="5677"/>
                      <a:pt x="2653" y="5692"/>
                    </a:cubicBezTo>
                    <a:cubicBezTo>
                      <a:pt x="2637" y="5630"/>
                      <a:pt x="2606" y="5553"/>
                      <a:pt x="2575" y="5475"/>
                    </a:cubicBezTo>
                    <a:lnTo>
                      <a:pt x="2637" y="5398"/>
                    </a:lnTo>
                    <a:cubicBezTo>
                      <a:pt x="2668" y="5429"/>
                      <a:pt x="2684" y="5444"/>
                      <a:pt x="2653" y="5475"/>
                    </a:cubicBezTo>
                    <a:cubicBezTo>
                      <a:pt x="2676" y="5461"/>
                      <a:pt x="2704" y="5456"/>
                      <a:pt x="2733" y="5456"/>
                    </a:cubicBezTo>
                    <a:cubicBezTo>
                      <a:pt x="2797" y="5456"/>
                      <a:pt x="2864" y="5485"/>
                      <a:pt x="2886" y="5506"/>
                    </a:cubicBezTo>
                    <a:cubicBezTo>
                      <a:pt x="2870" y="5413"/>
                      <a:pt x="2730" y="5429"/>
                      <a:pt x="2653" y="5382"/>
                    </a:cubicBezTo>
                    <a:lnTo>
                      <a:pt x="2684" y="5351"/>
                    </a:lnTo>
                    <a:lnTo>
                      <a:pt x="2730" y="5398"/>
                    </a:lnTo>
                    <a:lnTo>
                      <a:pt x="2699" y="5274"/>
                    </a:lnTo>
                    <a:cubicBezTo>
                      <a:pt x="2699" y="5320"/>
                      <a:pt x="2668" y="5351"/>
                      <a:pt x="2622" y="5351"/>
                    </a:cubicBezTo>
                    <a:cubicBezTo>
                      <a:pt x="2622" y="5336"/>
                      <a:pt x="2622" y="5320"/>
                      <a:pt x="2622" y="5289"/>
                    </a:cubicBezTo>
                    <a:cubicBezTo>
                      <a:pt x="2591" y="5305"/>
                      <a:pt x="2575" y="5320"/>
                      <a:pt x="2560" y="5320"/>
                    </a:cubicBezTo>
                    <a:cubicBezTo>
                      <a:pt x="2560" y="5320"/>
                      <a:pt x="2544" y="5320"/>
                      <a:pt x="2529" y="5305"/>
                    </a:cubicBezTo>
                    <a:cubicBezTo>
                      <a:pt x="2529" y="5274"/>
                      <a:pt x="2529" y="5258"/>
                      <a:pt x="2544" y="5227"/>
                    </a:cubicBezTo>
                    <a:cubicBezTo>
                      <a:pt x="2651" y="5227"/>
                      <a:pt x="2746" y="5193"/>
                      <a:pt x="2839" y="5193"/>
                    </a:cubicBezTo>
                    <a:cubicBezTo>
                      <a:pt x="2855" y="5193"/>
                      <a:pt x="2870" y="5194"/>
                      <a:pt x="2886" y="5196"/>
                    </a:cubicBezTo>
                    <a:cubicBezTo>
                      <a:pt x="2886" y="5212"/>
                      <a:pt x="2901" y="5212"/>
                      <a:pt x="2917" y="5227"/>
                    </a:cubicBezTo>
                    <a:lnTo>
                      <a:pt x="2901" y="5227"/>
                    </a:lnTo>
                    <a:cubicBezTo>
                      <a:pt x="2979" y="5336"/>
                      <a:pt x="3056" y="5475"/>
                      <a:pt x="3041" y="5537"/>
                    </a:cubicBezTo>
                    <a:cubicBezTo>
                      <a:pt x="3211" y="5413"/>
                      <a:pt x="3118" y="5413"/>
                      <a:pt x="3273" y="5289"/>
                    </a:cubicBezTo>
                    <a:cubicBezTo>
                      <a:pt x="3397" y="5351"/>
                      <a:pt x="3289" y="5506"/>
                      <a:pt x="3397" y="5522"/>
                    </a:cubicBezTo>
                    <a:lnTo>
                      <a:pt x="3242" y="5615"/>
                    </a:lnTo>
                    <a:cubicBezTo>
                      <a:pt x="3257" y="5600"/>
                      <a:pt x="3230" y="5572"/>
                      <a:pt x="3227" y="5556"/>
                    </a:cubicBezTo>
                    <a:lnTo>
                      <a:pt x="3227" y="5556"/>
                    </a:lnTo>
                    <a:cubicBezTo>
                      <a:pt x="3241" y="5692"/>
                      <a:pt x="3119" y="5662"/>
                      <a:pt x="3211" y="5801"/>
                    </a:cubicBezTo>
                    <a:cubicBezTo>
                      <a:pt x="3207" y="5802"/>
                      <a:pt x="3202" y="5802"/>
                      <a:pt x="3199" y="5802"/>
                    </a:cubicBezTo>
                    <a:cubicBezTo>
                      <a:pt x="3144" y="5802"/>
                      <a:pt x="3157" y="5718"/>
                      <a:pt x="3131" y="5718"/>
                    </a:cubicBezTo>
                    <a:cubicBezTo>
                      <a:pt x="3128" y="5718"/>
                      <a:pt x="3123" y="5720"/>
                      <a:pt x="3118" y="5723"/>
                    </a:cubicBezTo>
                    <a:cubicBezTo>
                      <a:pt x="3118" y="5677"/>
                      <a:pt x="3010" y="5553"/>
                      <a:pt x="2948" y="5475"/>
                    </a:cubicBezTo>
                    <a:lnTo>
                      <a:pt x="2948" y="5475"/>
                    </a:lnTo>
                    <a:cubicBezTo>
                      <a:pt x="2824" y="5553"/>
                      <a:pt x="3041" y="5630"/>
                      <a:pt x="3041" y="5739"/>
                    </a:cubicBezTo>
                    <a:lnTo>
                      <a:pt x="2917" y="5739"/>
                    </a:lnTo>
                    <a:cubicBezTo>
                      <a:pt x="2917" y="5770"/>
                      <a:pt x="2979" y="5754"/>
                      <a:pt x="3010" y="5770"/>
                    </a:cubicBezTo>
                    <a:cubicBezTo>
                      <a:pt x="3025" y="5832"/>
                      <a:pt x="2932" y="5801"/>
                      <a:pt x="2932" y="5816"/>
                    </a:cubicBezTo>
                    <a:cubicBezTo>
                      <a:pt x="2963" y="5832"/>
                      <a:pt x="2994" y="5832"/>
                      <a:pt x="3041" y="5863"/>
                    </a:cubicBezTo>
                    <a:cubicBezTo>
                      <a:pt x="3020" y="5859"/>
                      <a:pt x="3004" y="5858"/>
                      <a:pt x="2992" y="5858"/>
                    </a:cubicBezTo>
                    <a:cubicBezTo>
                      <a:pt x="2970" y="5858"/>
                      <a:pt x="2960" y="5862"/>
                      <a:pt x="2947" y="5862"/>
                    </a:cubicBezTo>
                    <a:cubicBezTo>
                      <a:pt x="2936" y="5862"/>
                      <a:pt x="2924" y="5859"/>
                      <a:pt x="2901" y="5848"/>
                    </a:cubicBezTo>
                    <a:cubicBezTo>
                      <a:pt x="2901" y="5863"/>
                      <a:pt x="2901" y="5863"/>
                      <a:pt x="2901" y="5863"/>
                    </a:cubicBezTo>
                    <a:cubicBezTo>
                      <a:pt x="2979" y="5894"/>
                      <a:pt x="3041" y="5910"/>
                      <a:pt x="3103" y="5941"/>
                    </a:cubicBezTo>
                    <a:cubicBezTo>
                      <a:pt x="3142" y="5954"/>
                      <a:pt x="3170" y="5966"/>
                      <a:pt x="3196" y="5979"/>
                    </a:cubicBezTo>
                    <a:lnTo>
                      <a:pt x="3196" y="5979"/>
                    </a:lnTo>
                    <a:cubicBezTo>
                      <a:pt x="3196" y="5971"/>
                      <a:pt x="3199" y="5968"/>
                      <a:pt x="3211" y="5956"/>
                    </a:cubicBezTo>
                    <a:cubicBezTo>
                      <a:pt x="3211" y="5941"/>
                      <a:pt x="3227" y="5925"/>
                      <a:pt x="3242" y="5910"/>
                    </a:cubicBezTo>
                    <a:cubicBezTo>
                      <a:pt x="3273" y="5863"/>
                      <a:pt x="3304" y="5816"/>
                      <a:pt x="3320" y="5708"/>
                    </a:cubicBezTo>
                    <a:lnTo>
                      <a:pt x="3366" y="5754"/>
                    </a:lnTo>
                    <a:cubicBezTo>
                      <a:pt x="3723" y="5630"/>
                      <a:pt x="3211" y="5351"/>
                      <a:pt x="3382" y="5103"/>
                    </a:cubicBezTo>
                    <a:lnTo>
                      <a:pt x="3382" y="5103"/>
                    </a:lnTo>
                    <a:cubicBezTo>
                      <a:pt x="3409" y="5119"/>
                      <a:pt x="3428" y="5126"/>
                      <a:pt x="3443" y="5126"/>
                    </a:cubicBezTo>
                    <a:cubicBezTo>
                      <a:pt x="3495" y="5126"/>
                      <a:pt x="3483" y="5042"/>
                      <a:pt x="3524" y="5042"/>
                    </a:cubicBezTo>
                    <a:cubicBezTo>
                      <a:pt x="3538" y="5042"/>
                      <a:pt x="3556" y="5051"/>
                      <a:pt x="3584" y="5072"/>
                    </a:cubicBezTo>
                    <a:cubicBezTo>
                      <a:pt x="3506" y="5150"/>
                      <a:pt x="3584" y="5165"/>
                      <a:pt x="3661" y="5196"/>
                    </a:cubicBezTo>
                    <a:cubicBezTo>
                      <a:pt x="3646" y="5119"/>
                      <a:pt x="3552" y="5010"/>
                      <a:pt x="3677" y="4963"/>
                    </a:cubicBezTo>
                    <a:cubicBezTo>
                      <a:pt x="3723" y="5057"/>
                      <a:pt x="3847" y="5010"/>
                      <a:pt x="3816" y="5119"/>
                    </a:cubicBezTo>
                    <a:cubicBezTo>
                      <a:pt x="3925" y="5025"/>
                      <a:pt x="3956" y="4948"/>
                      <a:pt x="3878" y="4793"/>
                    </a:cubicBezTo>
                    <a:cubicBezTo>
                      <a:pt x="3878" y="4690"/>
                      <a:pt x="3903" y="4665"/>
                      <a:pt x="3937" y="4665"/>
                    </a:cubicBezTo>
                    <a:cubicBezTo>
                      <a:pt x="3971" y="4665"/>
                      <a:pt x="4014" y="4689"/>
                      <a:pt x="4054" y="4689"/>
                    </a:cubicBezTo>
                    <a:cubicBezTo>
                      <a:pt x="4090" y="4689"/>
                      <a:pt x="4123" y="4668"/>
                      <a:pt x="4142" y="4591"/>
                    </a:cubicBezTo>
                    <a:lnTo>
                      <a:pt x="4173" y="4638"/>
                    </a:lnTo>
                    <a:cubicBezTo>
                      <a:pt x="4142" y="4700"/>
                      <a:pt x="4126" y="4715"/>
                      <a:pt x="4188" y="4808"/>
                    </a:cubicBezTo>
                    <a:cubicBezTo>
                      <a:pt x="4126" y="4870"/>
                      <a:pt x="4064" y="4917"/>
                      <a:pt x="4002" y="4917"/>
                    </a:cubicBezTo>
                    <a:cubicBezTo>
                      <a:pt x="4002" y="4948"/>
                      <a:pt x="4064" y="5010"/>
                      <a:pt x="4064" y="5041"/>
                    </a:cubicBezTo>
                    <a:cubicBezTo>
                      <a:pt x="4064" y="5025"/>
                      <a:pt x="4064" y="5025"/>
                      <a:pt x="4080" y="5010"/>
                    </a:cubicBezTo>
                    <a:lnTo>
                      <a:pt x="4250" y="5119"/>
                    </a:lnTo>
                    <a:cubicBezTo>
                      <a:pt x="4235" y="5072"/>
                      <a:pt x="4266" y="5072"/>
                      <a:pt x="4266" y="5041"/>
                    </a:cubicBezTo>
                    <a:cubicBezTo>
                      <a:pt x="4266" y="5041"/>
                      <a:pt x="4312" y="5103"/>
                      <a:pt x="4343" y="5165"/>
                    </a:cubicBezTo>
                    <a:cubicBezTo>
                      <a:pt x="4374" y="5227"/>
                      <a:pt x="4406" y="5274"/>
                      <a:pt x="4406" y="5274"/>
                    </a:cubicBezTo>
                    <a:cubicBezTo>
                      <a:pt x="4438" y="5287"/>
                      <a:pt x="4463" y="5293"/>
                      <a:pt x="4484" y="5293"/>
                    </a:cubicBezTo>
                    <a:cubicBezTo>
                      <a:pt x="4585" y="5293"/>
                      <a:pt x="4579" y="5165"/>
                      <a:pt x="4669" y="5165"/>
                    </a:cubicBezTo>
                    <a:cubicBezTo>
                      <a:pt x="4531" y="5142"/>
                      <a:pt x="4572" y="5102"/>
                      <a:pt x="4526" y="5102"/>
                    </a:cubicBezTo>
                    <a:cubicBezTo>
                      <a:pt x="4511" y="5102"/>
                      <a:pt x="4484" y="5107"/>
                      <a:pt x="4437" y="5119"/>
                    </a:cubicBezTo>
                    <a:lnTo>
                      <a:pt x="4312" y="4948"/>
                    </a:lnTo>
                    <a:lnTo>
                      <a:pt x="4421" y="4870"/>
                    </a:lnTo>
                    <a:cubicBezTo>
                      <a:pt x="4380" y="4843"/>
                      <a:pt x="4375" y="4756"/>
                      <a:pt x="4322" y="4756"/>
                    </a:cubicBezTo>
                    <a:cubicBezTo>
                      <a:pt x="4315" y="4756"/>
                      <a:pt x="4306" y="4758"/>
                      <a:pt x="4297" y="4762"/>
                    </a:cubicBezTo>
                    <a:cubicBezTo>
                      <a:pt x="4297" y="4777"/>
                      <a:pt x="4297" y="4808"/>
                      <a:pt x="4281" y="4808"/>
                    </a:cubicBezTo>
                    <a:cubicBezTo>
                      <a:pt x="4188" y="4731"/>
                      <a:pt x="4297" y="4653"/>
                      <a:pt x="4204" y="4607"/>
                    </a:cubicBezTo>
                    <a:lnTo>
                      <a:pt x="4250" y="4514"/>
                    </a:lnTo>
                    <a:lnTo>
                      <a:pt x="4142" y="4498"/>
                    </a:lnTo>
                    <a:lnTo>
                      <a:pt x="4157" y="4281"/>
                    </a:lnTo>
                    <a:cubicBezTo>
                      <a:pt x="4145" y="4220"/>
                      <a:pt x="4123" y="4205"/>
                      <a:pt x="4098" y="4205"/>
                    </a:cubicBezTo>
                    <a:cubicBezTo>
                      <a:pt x="4071" y="4205"/>
                      <a:pt x="4041" y="4220"/>
                      <a:pt x="4013" y="4220"/>
                    </a:cubicBezTo>
                    <a:cubicBezTo>
                      <a:pt x="3998" y="4220"/>
                      <a:pt x="3984" y="4216"/>
                      <a:pt x="3971" y="4203"/>
                    </a:cubicBezTo>
                    <a:lnTo>
                      <a:pt x="3971" y="4203"/>
                    </a:lnTo>
                    <a:lnTo>
                      <a:pt x="4064" y="4312"/>
                    </a:lnTo>
                    <a:cubicBezTo>
                      <a:pt x="4010" y="4353"/>
                      <a:pt x="4027" y="4476"/>
                      <a:pt x="3981" y="4476"/>
                    </a:cubicBezTo>
                    <a:cubicBezTo>
                      <a:pt x="3974" y="4476"/>
                      <a:pt x="3966" y="4473"/>
                      <a:pt x="3956" y="4467"/>
                    </a:cubicBezTo>
                    <a:cubicBezTo>
                      <a:pt x="4002" y="4359"/>
                      <a:pt x="3894" y="4328"/>
                      <a:pt x="3878" y="4266"/>
                    </a:cubicBezTo>
                    <a:lnTo>
                      <a:pt x="3863" y="4390"/>
                    </a:lnTo>
                    <a:lnTo>
                      <a:pt x="3770" y="4359"/>
                    </a:lnTo>
                    <a:lnTo>
                      <a:pt x="3692" y="4250"/>
                    </a:lnTo>
                    <a:lnTo>
                      <a:pt x="3754" y="4359"/>
                    </a:lnTo>
                    <a:cubicBezTo>
                      <a:pt x="3692" y="4452"/>
                      <a:pt x="3630" y="4514"/>
                      <a:pt x="3677" y="4638"/>
                    </a:cubicBezTo>
                    <a:cubicBezTo>
                      <a:pt x="3749" y="4623"/>
                      <a:pt x="3659" y="4528"/>
                      <a:pt x="3710" y="4528"/>
                    </a:cubicBezTo>
                    <a:cubicBezTo>
                      <a:pt x="3714" y="4528"/>
                      <a:pt x="3718" y="4528"/>
                      <a:pt x="3723" y="4529"/>
                    </a:cubicBezTo>
                    <a:cubicBezTo>
                      <a:pt x="3832" y="4669"/>
                      <a:pt x="3770" y="4793"/>
                      <a:pt x="3739" y="4932"/>
                    </a:cubicBezTo>
                    <a:cubicBezTo>
                      <a:pt x="3723" y="4917"/>
                      <a:pt x="3708" y="4917"/>
                      <a:pt x="3694" y="4917"/>
                    </a:cubicBezTo>
                    <a:cubicBezTo>
                      <a:pt x="3680" y="4917"/>
                      <a:pt x="3669" y="4917"/>
                      <a:pt x="3661" y="4901"/>
                    </a:cubicBezTo>
                    <a:cubicBezTo>
                      <a:pt x="3646" y="4886"/>
                      <a:pt x="3661" y="4870"/>
                      <a:pt x="3677" y="4870"/>
                    </a:cubicBezTo>
                    <a:cubicBezTo>
                      <a:pt x="3623" y="4838"/>
                      <a:pt x="3606" y="4791"/>
                      <a:pt x="3570" y="4791"/>
                    </a:cubicBezTo>
                    <a:cubicBezTo>
                      <a:pt x="3554" y="4791"/>
                      <a:pt x="3534" y="4800"/>
                      <a:pt x="3506" y="4824"/>
                    </a:cubicBezTo>
                    <a:cubicBezTo>
                      <a:pt x="3490" y="4808"/>
                      <a:pt x="3490" y="4808"/>
                      <a:pt x="3475" y="4793"/>
                    </a:cubicBezTo>
                    <a:cubicBezTo>
                      <a:pt x="3552" y="4715"/>
                      <a:pt x="3351" y="4545"/>
                      <a:pt x="3320" y="4421"/>
                    </a:cubicBezTo>
                    <a:lnTo>
                      <a:pt x="3320" y="4421"/>
                    </a:lnTo>
                    <a:cubicBezTo>
                      <a:pt x="3328" y="4446"/>
                      <a:pt x="3344" y="4456"/>
                      <a:pt x="3365" y="4456"/>
                    </a:cubicBezTo>
                    <a:cubicBezTo>
                      <a:pt x="3413" y="4456"/>
                      <a:pt x="3487" y="4404"/>
                      <a:pt x="3551" y="4404"/>
                    </a:cubicBezTo>
                    <a:cubicBezTo>
                      <a:pt x="3557" y="4404"/>
                      <a:pt x="3562" y="4404"/>
                      <a:pt x="3568" y="4405"/>
                    </a:cubicBezTo>
                    <a:cubicBezTo>
                      <a:pt x="3568" y="4328"/>
                      <a:pt x="3521" y="4235"/>
                      <a:pt x="3521" y="4157"/>
                    </a:cubicBezTo>
                    <a:cubicBezTo>
                      <a:pt x="3537" y="4157"/>
                      <a:pt x="3552" y="4157"/>
                      <a:pt x="3568" y="4172"/>
                    </a:cubicBezTo>
                    <a:cubicBezTo>
                      <a:pt x="3568" y="4157"/>
                      <a:pt x="3568" y="4141"/>
                      <a:pt x="3568" y="4126"/>
                    </a:cubicBezTo>
                    <a:cubicBezTo>
                      <a:pt x="3568" y="4126"/>
                      <a:pt x="3568" y="4141"/>
                      <a:pt x="3584" y="4141"/>
                    </a:cubicBezTo>
                    <a:cubicBezTo>
                      <a:pt x="3599" y="4126"/>
                      <a:pt x="3646" y="4095"/>
                      <a:pt x="3677" y="4064"/>
                    </a:cubicBezTo>
                    <a:cubicBezTo>
                      <a:pt x="3749" y="4100"/>
                      <a:pt x="3821" y="4136"/>
                      <a:pt x="3871" y="4136"/>
                    </a:cubicBezTo>
                    <a:cubicBezTo>
                      <a:pt x="3886" y="4136"/>
                      <a:pt x="3899" y="4133"/>
                      <a:pt x="3909" y="4126"/>
                    </a:cubicBezTo>
                    <a:lnTo>
                      <a:pt x="3878" y="4048"/>
                    </a:lnTo>
                    <a:cubicBezTo>
                      <a:pt x="3878" y="4036"/>
                      <a:pt x="3881" y="4023"/>
                      <a:pt x="3884" y="4010"/>
                    </a:cubicBezTo>
                    <a:lnTo>
                      <a:pt x="3884" y="4010"/>
                    </a:lnTo>
                    <a:cubicBezTo>
                      <a:pt x="3921" y="4063"/>
                      <a:pt x="3958" y="4084"/>
                      <a:pt x="3993" y="4084"/>
                    </a:cubicBezTo>
                    <a:cubicBezTo>
                      <a:pt x="4044" y="4084"/>
                      <a:pt x="4090" y="4040"/>
                      <a:pt x="4126" y="3986"/>
                    </a:cubicBezTo>
                    <a:lnTo>
                      <a:pt x="4033" y="3909"/>
                    </a:lnTo>
                    <a:cubicBezTo>
                      <a:pt x="4080" y="3893"/>
                      <a:pt x="4142" y="3878"/>
                      <a:pt x="4173" y="3862"/>
                    </a:cubicBezTo>
                    <a:lnTo>
                      <a:pt x="4173" y="3862"/>
                    </a:lnTo>
                    <a:cubicBezTo>
                      <a:pt x="4157" y="3955"/>
                      <a:pt x="4250" y="4079"/>
                      <a:pt x="4126" y="4110"/>
                    </a:cubicBezTo>
                    <a:lnTo>
                      <a:pt x="4080" y="4048"/>
                    </a:lnTo>
                    <a:lnTo>
                      <a:pt x="4080" y="4048"/>
                    </a:lnTo>
                    <a:cubicBezTo>
                      <a:pt x="4080" y="4064"/>
                      <a:pt x="4095" y="4157"/>
                      <a:pt x="4173" y="4188"/>
                    </a:cubicBezTo>
                    <a:cubicBezTo>
                      <a:pt x="4188" y="4095"/>
                      <a:pt x="4173" y="4064"/>
                      <a:pt x="4235" y="4002"/>
                    </a:cubicBezTo>
                    <a:cubicBezTo>
                      <a:pt x="4281" y="4064"/>
                      <a:pt x="4281" y="4157"/>
                      <a:pt x="4250" y="4203"/>
                    </a:cubicBezTo>
                    <a:lnTo>
                      <a:pt x="4359" y="4281"/>
                    </a:lnTo>
                    <a:cubicBezTo>
                      <a:pt x="4437" y="4405"/>
                      <a:pt x="4235" y="4359"/>
                      <a:pt x="4312" y="4498"/>
                    </a:cubicBezTo>
                    <a:lnTo>
                      <a:pt x="4421" y="4467"/>
                    </a:lnTo>
                    <a:cubicBezTo>
                      <a:pt x="4421" y="4483"/>
                      <a:pt x="4421" y="4483"/>
                      <a:pt x="4421" y="4498"/>
                    </a:cubicBezTo>
                    <a:cubicBezTo>
                      <a:pt x="4437" y="4452"/>
                      <a:pt x="4437" y="4421"/>
                      <a:pt x="4421" y="4390"/>
                    </a:cubicBezTo>
                    <a:cubicBezTo>
                      <a:pt x="4421" y="4312"/>
                      <a:pt x="4483" y="4292"/>
                      <a:pt x="4549" y="4292"/>
                    </a:cubicBezTo>
                    <a:cubicBezTo>
                      <a:pt x="4602" y="4292"/>
                      <a:pt x="4657" y="4305"/>
                      <a:pt x="4685" y="4312"/>
                    </a:cubicBezTo>
                    <a:cubicBezTo>
                      <a:pt x="4691" y="4309"/>
                      <a:pt x="4697" y="4308"/>
                      <a:pt x="4703" y="4308"/>
                    </a:cubicBezTo>
                    <a:cubicBezTo>
                      <a:pt x="4759" y="4308"/>
                      <a:pt x="4816" y="4424"/>
                      <a:pt x="4886" y="4452"/>
                    </a:cubicBezTo>
                    <a:cubicBezTo>
                      <a:pt x="4917" y="4359"/>
                      <a:pt x="4793" y="4281"/>
                      <a:pt x="4809" y="4188"/>
                    </a:cubicBezTo>
                    <a:cubicBezTo>
                      <a:pt x="4818" y="4185"/>
                      <a:pt x="4825" y="4184"/>
                      <a:pt x="4832" y="4184"/>
                    </a:cubicBezTo>
                    <a:cubicBezTo>
                      <a:pt x="4848" y="4184"/>
                      <a:pt x="4858" y="4191"/>
                      <a:pt x="4864" y="4199"/>
                    </a:cubicBezTo>
                    <a:lnTo>
                      <a:pt x="4864" y="4199"/>
                    </a:lnTo>
                    <a:lnTo>
                      <a:pt x="4840" y="4126"/>
                    </a:lnTo>
                    <a:lnTo>
                      <a:pt x="4840" y="4126"/>
                    </a:lnTo>
                    <a:cubicBezTo>
                      <a:pt x="4842" y="4127"/>
                      <a:pt x="4845" y="4127"/>
                      <a:pt x="4848" y="4127"/>
                    </a:cubicBezTo>
                    <a:cubicBezTo>
                      <a:pt x="4880" y="4127"/>
                      <a:pt x="4932" y="4079"/>
                      <a:pt x="4973" y="4079"/>
                    </a:cubicBezTo>
                    <a:cubicBezTo>
                      <a:pt x="4996" y="4079"/>
                      <a:pt x="5015" y="4094"/>
                      <a:pt x="5026" y="4141"/>
                    </a:cubicBezTo>
                    <a:cubicBezTo>
                      <a:pt x="5010" y="4141"/>
                      <a:pt x="4995" y="4172"/>
                      <a:pt x="4979" y="4188"/>
                    </a:cubicBezTo>
                    <a:cubicBezTo>
                      <a:pt x="5109" y="4123"/>
                      <a:pt x="5281" y="3983"/>
                      <a:pt x="5407" y="3983"/>
                    </a:cubicBezTo>
                    <a:cubicBezTo>
                      <a:pt x="5432" y="3983"/>
                      <a:pt x="5455" y="3989"/>
                      <a:pt x="5476" y="4002"/>
                    </a:cubicBezTo>
                    <a:cubicBezTo>
                      <a:pt x="5538" y="3924"/>
                      <a:pt x="5476" y="3924"/>
                      <a:pt x="5569" y="3816"/>
                    </a:cubicBezTo>
                    <a:cubicBezTo>
                      <a:pt x="5507" y="3707"/>
                      <a:pt x="5383" y="3723"/>
                      <a:pt x="5383" y="3568"/>
                    </a:cubicBezTo>
                    <a:lnTo>
                      <a:pt x="5274" y="3645"/>
                    </a:lnTo>
                    <a:cubicBezTo>
                      <a:pt x="5290" y="3676"/>
                      <a:pt x="5305" y="3707"/>
                      <a:pt x="5305" y="3738"/>
                    </a:cubicBezTo>
                    <a:lnTo>
                      <a:pt x="5352" y="3614"/>
                    </a:lnTo>
                    <a:cubicBezTo>
                      <a:pt x="5352" y="3707"/>
                      <a:pt x="5414" y="3723"/>
                      <a:pt x="5491" y="3785"/>
                    </a:cubicBezTo>
                    <a:cubicBezTo>
                      <a:pt x="5414" y="3971"/>
                      <a:pt x="5228" y="3924"/>
                      <a:pt x="5150" y="3986"/>
                    </a:cubicBezTo>
                    <a:cubicBezTo>
                      <a:pt x="5103" y="3909"/>
                      <a:pt x="5181" y="3831"/>
                      <a:pt x="5041" y="3800"/>
                    </a:cubicBezTo>
                    <a:cubicBezTo>
                      <a:pt x="5181" y="3769"/>
                      <a:pt x="4995" y="3676"/>
                      <a:pt x="5134" y="3614"/>
                    </a:cubicBezTo>
                    <a:lnTo>
                      <a:pt x="5134" y="3614"/>
                    </a:lnTo>
                    <a:lnTo>
                      <a:pt x="5150" y="3645"/>
                    </a:lnTo>
                    <a:cubicBezTo>
                      <a:pt x="5103" y="3537"/>
                      <a:pt x="5212" y="3568"/>
                      <a:pt x="5165" y="3475"/>
                    </a:cubicBezTo>
                    <a:lnTo>
                      <a:pt x="5165" y="3475"/>
                    </a:lnTo>
                    <a:cubicBezTo>
                      <a:pt x="5171" y="3480"/>
                      <a:pt x="5176" y="3481"/>
                      <a:pt x="5181" y="3481"/>
                    </a:cubicBezTo>
                    <a:cubicBezTo>
                      <a:pt x="5191" y="3481"/>
                      <a:pt x="5202" y="3475"/>
                      <a:pt x="5212" y="3475"/>
                    </a:cubicBezTo>
                    <a:cubicBezTo>
                      <a:pt x="5219" y="3404"/>
                      <a:pt x="5204" y="3401"/>
                      <a:pt x="5179" y="3401"/>
                    </a:cubicBezTo>
                    <a:cubicBezTo>
                      <a:pt x="5177" y="3401"/>
                      <a:pt x="5174" y="3401"/>
                      <a:pt x="5171" y="3401"/>
                    </a:cubicBezTo>
                    <a:cubicBezTo>
                      <a:pt x="5142" y="3401"/>
                      <a:pt x="5103" y="3397"/>
                      <a:pt x="5072" y="3304"/>
                    </a:cubicBezTo>
                    <a:cubicBezTo>
                      <a:pt x="5095" y="3268"/>
                      <a:pt x="5123" y="3255"/>
                      <a:pt x="5152" y="3255"/>
                    </a:cubicBezTo>
                    <a:cubicBezTo>
                      <a:pt x="5219" y="3255"/>
                      <a:pt x="5296" y="3321"/>
                      <a:pt x="5342" y="3321"/>
                    </a:cubicBezTo>
                    <a:cubicBezTo>
                      <a:pt x="5345" y="3321"/>
                      <a:pt x="5349" y="3320"/>
                      <a:pt x="5352" y="3319"/>
                    </a:cubicBezTo>
                    <a:cubicBezTo>
                      <a:pt x="5429" y="3614"/>
                      <a:pt x="5553" y="3381"/>
                      <a:pt x="5569" y="3692"/>
                    </a:cubicBezTo>
                    <a:cubicBezTo>
                      <a:pt x="5602" y="3705"/>
                      <a:pt x="5631" y="3711"/>
                      <a:pt x="5658" y="3711"/>
                    </a:cubicBezTo>
                    <a:cubicBezTo>
                      <a:pt x="5755" y="3711"/>
                      <a:pt x="5808" y="3628"/>
                      <a:pt x="5832" y="3506"/>
                    </a:cubicBezTo>
                    <a:lnTo>
                      <a:pt x="5832" y="3506"/>
                    </a:lnTo>
                    <a:cubicBezTo>
                      <a:pt x="5818" y="3514"/>
                      <a:pt x="5803" y="3518"/>
                      <a:pt x="5788" y="3518"/>
                    </a:cubicBezTo>
                    <a:cubicBezTo>
                      <a:pt x="5711" y="3518"/>
                      <a:pt x="5632" y="3425"/>
                      <a:pt x="5534" y="3425"/>
                    </a:cubicBezTo>
                    <a:cubicBezTo>
                      <a:pt x="5510" y="3425"/>
                      <a:pt x="5486" y="3431"/>
                      <a:pt x="5460" y="3444"/>
                    </a:cubicBezTo>
                    <a:cubicBezTo>
                      <a:pt x="5460" y="3211"/>
                      <a:pt x="5150" y="3133"/>
                      <a:pt x="5352" y="2947"/>
                    </a:cubicBezTo>
                    <a:lnTo>
                      <a:pt x="5352" y="2947"/>
                    </a:lnTo>
                    <a:lnTo>
                      <a:pt x="5383" y="2963"/>
                    </a:lnTo>
                    <a:lnTo>
                      <a:pt x="5290" y="2839"/>
                    </a:lnTo>
                    <a:cubicBezTo>
                      <a:pt x="5290" y="2839"/>
                      <a:pt x="5305" y="2808"/>
                      <a:pt x="5336" y="2777"/>
                    </a:cubicBezTo>
                    <a:cubicBezTo>
                      <a:pt x="5352" y="2746"/>
                      <a:pt x="5383" y="2715"/>
                      <a:pt x="5383" y="2715"/>
                    </a:cubicBezTo>
                    <a:cubicBezTo>
                      <a:pt x="5538" y="2839"/>
                      <a:pt x="5429" y="2932"/>
                      <a:pt x="5507" y="3009"/>
                    </a:cubicBezTo>
                    <a:cubicBezTo>
                      <a:pt x="5724" y="2885"/>
                      <a:pt x="5398" y="2746"/>
                      <a:pt x="5445" y="2575"/>
                    </a:cubicBezTo>
                    <a:cubicBezTo>
                      <a:pt x="5481" y="2552"/>
                      <a:pt x="5508" y="2542"/>
                      <a:pt x="5527" y="2542"/>
                    </a:cubicBezTo>
                    <a:cubicBezTo>
                      <a:pt x="5623" y="2542"/>
                      <a:pt x="5548" y="2784"/>
                      <a:pt x="5677" y="2823"/>
                    </a:cubicBezTo>
                    <a:cubicBezTo>
                      <a:pt x="5651" y="2770"/>
                      <a:pt x="5728" y="2693"/>
                      <a:pt x="5779" y="2693"/>
                    </a:cubicBezTo>
                    <a:cubicBezTo>
                      <a:pt x="5787" y="2693"/>
                      <a:pt x="5795" y="2695"/>
                      <a:pt x="5801" y="2699"/>
                    </a:cubicBezTo>
                    <a:cubicBezTo>
                      <a:pt x="5693" y="2870"/>
                      <a:pt x="5879" y="2839"/>
                      <a:pt x="5739" y="3025"/>
                    </a:cubicBezTo>
                    <a:cubicBezTo>
                      <a:pt x="5728" y="2987"/>
                      <a:pt x="5718" y="2975"/>
                      <a:pt x="5705" y="2975"/>
                    </a:cubicBezTo>
                    <a:cubicBezTo>
                      <a:pt x="5687" y="2975"/>
                      <a:pt x="5667" y="3000"/>
                      <a:pt x="5639" y="3000"/>
                    </a:cubicBezTo>
                    <a:cubicBezTo>
                      <a:pt x="5631" y="3000"/>
                      <a:pt x="5624" y="2998"/>
                      <a:pt x="5615" y="2994"/>
                    </a:cubicBezTo>
                    <a:lnTo>
                      <a:pt x="5615" y="2994"/>
                    </a:lnTo>
                    <a:cubicBezTo>
                      <a:pt x="5662" y="3040"/>
                      <a:pt x="5631" y="3242"/>
                      <a:pt x="5569" y="3350"/>
                    </a:cubicBezTo>
                    <a:cubicBezTo>
                      <a:pt x="5587" y="3365"/>
                      <a:pt x="5602" y="3372"/>
                      <a:pt x="5616" y="3372"/>
                    </a:cubicBezTo>
                    <a:cubicBezTo>
                      <a:pt x="5676" y="3372"/>
                      <a:pt x="5711" y="3261"/>
                      <a:pt x="5786" y="3211"/>
                    </a:cubicBezTo>
                    <a:cubicBezTo>
                      <a:pt x="5693" y="3009"/>
                      <a:pt x="5972" y="2885"/>
                      <a:pt x="5848" y="2715"/>
                    </a:cubicBezTo>
                    <a:cubicBezTo>
                      <a:pt x="5848" y="2647"/>
                      <a:pt x="5860" y="2625"/>
                      <a:pt x="5877" y="2625"/>
                    </a:cubicBezTo>
                    <a:cubicBezTo>
                      <a:pt x="5910" y="2625"/>
                      <a:pt x="5962" y="2715"/>
                      <a:pt x="5972" y="2715"/>
                    </a:cubicBezTo>
                    <a:cubicBezTo>
                      <a:pt x="6065" y="2544"/>
                      <a:pt x="5894" y="2622"/>
                      <a:pt x="5863" y="2559"/>
                    </a:cubicBezTo>
                    <a:cubicBezTo>
                      <a:pt x="5801" y="2296"/>
                      <a:pt x="6034" y="2280"/>
                      <a:pt x="6050" y="2079"/>
                    </a:cubicBezTo>
                    <a:cubicBezTo>
                      <a:pt x="6034" y="2079"/>
                      <a:pt x="6034" y="2063"/>
                      <a:pt x="6019" y="2048"/>
                    </a:cubicBezTo>
                    <a:lnTo>
                      <a:pt x="5321" y="1443"/>
                    </a:lnTo>
                    <a:cubicBezTo>
                      <a:pt x="5305" y="1319"/>
                      <a:pt x="5274" y="1210"/>
                      <a:pt x="5228" y="1133"/>
                    </a:cubicBezTo>
                    <a:cubicBezTo>
                      <a:pt x="5165" y="1024"/>
                      <a:pt x="5072" y="931"/>
                      <a:pt x="4995" y="853"/>
                    </a:cubicBezTo>
                    <a:lnTo>
                      <a:pt x="2436" y="0"/>
                    </a:lnTo>
                    <a:close/>
                    <a:moveTo>
                      <a:pt x="3196" y="5979"/>
                    </a:moveTo>
                    <a:cubicBezTo>
                      <a:pt x="3196" y="5982"/>
                      <a:pt x="3196" y="5984"/>
                      <a:pt x="3196" y="5987"/>
                    </a:cubicBezTo>
                    <a:lnTo>
                      <a:pt x="3211" y="5987"/>
                    </a:lnTo>
                    <a:cubicBezTo>
                      <a:pt x="3206" y="5985"/>
                      <a:pt x="3201" y="5982"/>
                      <a:pt x="3196" y="597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33"/>
              <p:cNvSpPr/>
              <p:nvPr/>
            </p:nvSpPr>
            <p:spPr>
              <a:xfrm>
                <a:off x="3533725" y="1116725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47" y="1"/>
                    </a:moveTo>
                    <a:cubicBezTo>
                      <a:pt x="31" y="32"/>
                      <a:pt x="0" y="63"/>
                      <a:pt x="31" y="125"/>
                    </a:cubicBezTo>
                    <a:cubicBezTo>
                      <a:pt x="109" y="125"/>
                      <a:pt x="47" y="47"/>
                      <a:pt x="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33"/>
              <p:cNvSpPr/>
              <p:nvPr/>
            </p:nvSpPr>
            <p:spPr>
              <a:xfrm>
                <a:off x="3452675" y="1184975"/>
                <a:ext cx="62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56" extrusionOk="0">
                    <a:moveTo>
                      <a:pt x="94" y="62"/>
                    </a:moveTo>
                    <a:lnTo>
                      <a:pt x="94" y="62"/>
                    </a:lnTo>
                    <a:cubicBezTo>
                      <a:pt x="98" y="65"/>
                      <a:pt x="103" y="67"/>
                      <a:pt x="107" y="69"/>
                    </a:cubicBezTo>
                    <a:lnTo>
                      <a:pt x="107" y="69"/>
                    </a:lnTo>
                    <a:cubicBezTo>
                      <a:pt x="102" y="62"/>
                      <a:pt x="94" y="62"/>
                      <a:pt x="94" y="62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78" y="62"/>
                      <a:pt x="156" y="109"/>
                      <a:pt x="218" y="156"/>
                    </a:cubicBezTo>
                    <a:lnTo>
                      <a:pt x="249" y="156"/>
                    </a:lnTo>
                    <a:cubicBezTo>
                      <a:pt x="218" y="140"/>
                      <a:pt x="187" y="124"/>
                      <a:pt x="156" y="109"/>
                    </a:cubicBezTo>
                    <a:lnTo>
                      <a:pt x="156" y="109"/>
                    </a:lnTo>
                    <a:cubicBezTo>
                      <a:pt x="184" y="118"/>
                      <a:pt x="213" y="134"/>
                      <a:pt x="223" y="134"/>
                    </a:cubicBezTo>
                    <a:cubicBezTo>
                      <a:pt x="230" y="134"/>
                      <a:pt x="230" y="127"/>
                      <a:pt x="218" y="109"/>
                    </a:cubicBezTo>
                    <a:cubicBezTo>
                      <a:pt x="218" y="109"/>
                      <a:pt x="164" y="96"/>
                      <a:pt x="107" y="69"/>
                    </a:cubicBezTo>
                    <a:lnTo>
                      <a:pt x="107" y="69"/>
                    </a:lnTo>
                    <a:cubicBezTo>
                      <a:pt x="108" y="71"/>
                      <a:pt x="109" y="74"/>
                      <a:pt x="109" y="78"/>
                    </a:cubicBezTo>
                    <a:cubicBezTo>
                      <a:pt x="78" y="47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33"/>
              <p:cNvSpPr/>
              <p:nvPr/>
            </p:nvSpPr>
            <p:spPr>
              <a:xfrm>
                <a:off x="3396850" y="1160550"/>
                <a:ext cx="50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81" extrusionOk="0">
                    <a:moveTo>
                      <a:pt x="1955" y="993"/>
                    </a:moveTo>
                    <a:cubicBezTo>
                      <a:pt x="1955" y="993"/>
                      <a:pt x="1955" y="1010"/>
                      <a:pt x="1957" y="1033"/>
                    </a:cubicBezTo>
                    <a:lnTo>
                      <a:pt x="1957" y="1033"/>
                    </a:lnTo>
                    <a:cubicBezTo>
                      <a:pt x="1958" y="1019"/>
                      <a:pt x="1957" y="1006"/>
                      <a:pt x="1955" y="993"/>
                    </a:cubicBezTo>
                    <a:close/>
                    <a:moveTo>
                      <a:pt x="63" y="0"/>
                    </a:moveTo>
                    <a:cubicBezTo>
                      <a:pt x="32" y="31"/>
                      <a:pt x="16" y="78"/>
                      <a:pt x="1" y="109"/>
                    </a:cubicBezTo>
                    <a:lnTo>
                      <a:pt x="1970" y="1381"/>
                    </a:lnTo>
                    <a:cubicBezTo>
                      <a:pt x="2017" y="1319"/>
                      <a:pt x="2032" y="1257"/>
                      <a:pt x="2017" y="1210"/>
                    </a:cubicBezTo>
                    <a:lnTo>
                      <a:pt x="1970" y="1210"/>
                    </a:lnTo>
                    <a:cubicBezTo>
                      <a:pt x="1970" y="1210"/>
                      <a:pt x="1970" y="1164"/>
                      <a:pt x="1970" y="1101"/>
                    </a:cubicBezTo>
                    <a:cubicBezTo>
                      <a:pt x="1963" y="1079"/>
                      <a:pt x="1959" y="1054"/>
                      <a:pt x="1957" y="1033"/>
                    </a:cubicBezTo>
                    <a:lnTo>
                      <a:pt x="1957" y="1033"/>
                    </a:lnTo>
                    <a:cubicBezTo>
                      <a:pt x="1953" y="1116"/>
                      <a:pt x="1904" y="1208"/>
                      <a:pt x="1877" y="1288"/>
                    </a:cubicBezTo>
                    <a:lnTo>
                      <a:pt x="125" y="155"/>
                    </a:lnTo>
                    <a:cubicBezTo>
                      <a:pt x="125" y="78"/>
                      <a:pt x="125" y="31"/>
                      <a:pt x="6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33"/>
              <p:cNvSpPr/>
              <p:nvPr/>
            </p:nvSpPr>
            <p:spPr>
              <a:xfrm>
                <a:off x="3478475" y="1170700"/>
                <a:ext cx="21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86" h="107" extrusionOk="0">
                    <a:moveTo>
                      <a:pt x="1" y="0"/>
                    </a:moveTo>
                    <a:cubicBezTo>
                      <a:pt x="0" y="0"/>
                      <a:pt x="2" y="4"/>
                      <a:pt x="8" y="13"/>
                    </a:cubicBezTo>
                    <a:lnTo>
                      <a:pt x="39" y="106"/>
                    </a:lnTo>
                    <a:lnTo>
                      <a:pt x="86" y="60"/>
                    </a:lnTo>
                    <a:cubicBezTo>
                      <a:pt x="61" y="60"/>
                      <a:pt x="6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33"/>
              <p:cNvSpPr/>
              <p:nvPr/>
            </p:nvSpPr>
            <p:spPr>
              <a:xfrm>
                <a:off x="3479050" y="1159775"/>
                <a:ext cx="12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4" extrusionOk="0">
                    <a:moveTo>
                      <a:pt x="32" y="0"/>
                    </a:moveTo>
                    <a:lnTo>
                      <a:pt x="1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33"/>
              <p:cNvSpPr/>
              <p:nvPr/>
            </p:nvSpPr>
            <p:spPr>
              <a:xfrm>
                <a:off x="3491450" y="1148925"/>
                <a:ext cx="23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1" y="78"/>
                      <a:pt x="16" y="109"/>
                    </a:cubicBezTo>
                    <a:lnTo>
                      <a:pt x="1" y="109"/>
                    </a:lnTo>
                    <a:lnTo>
                      <a:pt x="1" y="202"/>
                    </a:lnTo>
                    <a:lnTo>
                      <a:pt x="47" y="202"/>
                    </a:lnTo>
                    <a:lnTo>
                      <a:pt x="32" y="124"/>
                    </a:lnTo>
                    <a:lnTo>
                      <a:pt x="32" y="124"/>
                    </a:lnTo>
                    <a:cubicBezTo>
                      <a:pt x="47" y="140"/>
                      <a:pt x="47" y="140"/>
                      <a:pt x="63" y="140"/>
                    </a:cubicBezTo>
                    <a:cubicBezTo>
                      <a:pt x="47" y="140"/>
                      <a:pt x="47" y="124"/>
                      <a:pt x="32" y="109"/>
                    </a:cubicBezTo>
                    <a:cubicBezTo>
                      <a:pt x="32" y="62"/>
                      <a:pt x="94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33"/>
              <p:cNvSpPr/>
              <p:nvPr/>
            </p:nvSpPr>
            <p:spPr>
              <a:xfrm>
                <a:off x="3385225" y="1051975"/>
                <a:ext cx="4847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250" extrusionOk="0">
                    <a:moveTo>
                      <a:pt x="1241" y="435"/>
                    </a:moveTo>
                    <a:cubicBezTo>
                      <a:pt x="1240" y="441"/>
                      <a:pt x="1239" y="447"/>
                      <a:pt x="1238" y="453"/>
                    </a:cubicBezTo>
                    <a:lnTo>
                      <a:pt x="1238" y="453"/>
                    </a:lnTo>
                    <a:cubicBezTo>
                      <a:pt x="1240" y="446"/>
                      <a:pt x="1241" y="440"/>
                      <a:pt x="1241" y="435"/>
                    </a:cubicBezTo>
                    <a:close/>
                    <a:moveTo>
                      <a:pt x="1449" y="1171"/>
                    </a:moveTo>
                    <a:lnTo>
                      <a:pt x="1449" y="1171"/>
                    </a:lnTo>
                    <a:cubicBezTo>
                      <a:pt x="1445" y="1195"/>
                      <a:pt x="1443" y="1210"/>
                      <a:pt x="1443" y="1210"/>
                    </a:cubicBezTo>
                    <a:cubicBezTo>
                      <a:pt x="1449" y="1197"/>
                      <a:pt x="1451" y="1184"/>
                      <a:pt x="1449" y="1171"/>
                    </a:cubicBezTo>
                    <a:close/>
                    <a:moveTo>
                      <a:pt x="1815" y="1"/>
                    </a:moveTo>
                    <a:cubicBezTo>
                      <a:pt x="1753" y="109"/>
                      <a:pt x="1598" y="63"/>
                      <a:pt x="1536" y="109"/>
                    </a:cubicBezTo>
                    <a:cubicBezTo>
                      <a:pt x="1737" y="249"/>
                      <a:pt x="1381" y="311"/>
                      <a:pt x="1365" y="435"/>
                    </a:cubicBezTo>
                    <a:lnTo>
                      <a:pt x="1303" y="528"/>
                    </a:lnTo>
                    <a:lnTo>
                      <a:pt x="1272" y="543"/>
                    </a:lnTo>
                    <a:cubicBezTo>
                      <a:pt x="1244" y="543"/>
                      <a:pt x="1228" y="517"/>
                      <a:pt x="1238" y="453"/>
                    </a:cubicBezTo>
                    <a:lnTo>
                      <a:pt x="1238" y="453"/>
                    </a:lnTo>
                    <a:cubicBezTo>
                      <a:pt x="1218" y="516"/>
                      <a:pt x="1107" y="610"/>
                      <a:pt x="1163" y="652"/>
                    </a:cubicBezTo>
                    <a:cubicBezTo>
                      <a:pt x="1163" y="652"/>
                      <a:pt x="1101" y="714"/>
                      <a:pt x="1039" y="776"/>
                    </a:cubicBezTo>
                    <a:cubicBezTo>
                      <a:pt x="977" y="838"/>
                      <a:pt x="915" y="916"/>
                      <a:pt x="915" y="916"/>
                    </a:cubicBezTo>
                    <a:lnTo>
                      <a:pt x="869" y="916"/>
                    </a:lnTo>
                    <a:cubicBezTo>
                      <a:pt x="869" y="931"/>
                      <a:pt x="869" y="931"/>
                      <a:pt x="884" y="947"/>
                    </a:cubicBezTo>
                    <a:cubicBezTo>
                      <a:pt x="884" y="947"/>
                      <a:pt x="621" y="1241"/>
                      <a:pt x="404" y="1521"/>
                    </a:cubicBezTo>
                    <a:cubicBezTo>
                      <a:pt x="186" y="1815"/>
                      <a:pt x="0" y="2094"/>
                      <a:pt x="0" y="2094"/>
                    </a:cubicBezTo>
                    <a:cubicBezTo>
                      <a:pt x="47" y="2048"/>
                      <a:pt x="124" y="2032"/>
                      <a:pt x="186" y="1986"/>
                    </a:cubicBezTo>
                    <a:cubicBezTo>
                      <a:pt x="203" y="2032"/>
                      <a:pt x="218" y="2048"/>
                      <a:pt x="232" y="2048"/>
                    </a:cubicBezTo>
                    <a:cubicBezTo>
                      <a:pt x="260" y="2048"/>
                      <a:pt x="286" y="1988"/>
                      <a:pt x="325" y="1988"/>
                    </a:cubicBezTo>
                    <a:cubicBezTo>
                      <a:pt x="339" y="1988"/>
                      <a:pt x="355" y="1996"/>
                      <a:pt x="372" y="2017"/>
                    </a:cubicBezTo>
                    <a:cubicBezTo>
                      <a:pt x="388" y="2094"/>
                      <a:pt x="341" y="2141"/>
                      <a:pt x="295" y="2156"/>
                    </a:cubicBezTo>
                    <a:cubicBezTo>
                      <a:pt x="341" y="2203"/>
                      <a:pt x="435" y="2203"/>
                      <a:pt x="497" y="2250"/>
                    </a:cubicBezTo>
                    <a:cubicBezTo>
                      <a:pt x="667" y="2172"/>
                      <a:pt x="404" y="1939"/>
                      <a:pt x="543" y="1831"/>
                    </a:cubicBezTo>
                    <a:lnTo>
                      <a:pt x="543" y="1831"/>
                    </a:lnTo>
                    <a:cubicBezTo>
                      <a:pt x="586" y="1874"/>
                      <a:pt x="614" y="1932"/>
                      <a:pt x="648" y="1932"/>
                    </a:cubicBezTo>
                    <a:cubicBezTo>
                      <a:pt x="663" y="1932"/>
                      <a:pt x="679" y="1921"/>
                      <a:pt x="698" y="1893"/>
                    </a:cubicBezTo>
                    <a:lnTo>
                      <a:pt x="698" y="1924"/>
                    </a:lnTo>
                    <a:cubicBezTo>
                      <a:pt x="729" y="1722"/>
                      <a:pt x="931" y="1939"/>
                      <a:pt x="822" y="1691"/>
                    </a:cubicBezTo>
                    <a:lnTo>
                      <a:pt x="822" y="1691"/>
                    </a:lnTo>
                    <a:lnTo>
                      <a:pt x="915" y="1784"/>
                    </a:lnTo>
                    <a:cubicBezTo>
                      <a:pt x="884" y="1660"/>
                      <a:pt x="993" y="1536"/>
                      <a:pt x="1039" y="1443"/>
                    </a:cubicBezTo>
                    <a:lnTo>
                      <a:pt x="1055" y="1474"/>
                    </a:lnTo>
                    <a:cubicBezTo>
                      <a:pt x="1117" y="1179"/>
                      <a:pt x="1132" y="1334"/>
                      <a:pt x="1288" y="1071"/>
                    </a:cubicBezTo>
                    <a:lnTo>
                      <a:pt x="1303" y="1272"/>
                    </a:lnTo>
                    <a:cubicBezTo>
                      <a:pt x="1412" y="1241"/>
                      <a:pt x="1319" y="1117"/>
                      <a:pt x="1381" y="1071"/>
                    </a:cubicBezTo>
                    <a:lnTo>
                      <a:pt x="1381" y="1071"/>
                    </a:lnTo>
                    <a:cubicBezTo>
                      <a:pt x="1393" y="1083"/>
                      <a:pt x="1443" y="1124"/>
                      <a:pt x="1449" y="1171"/>
                    </a:cubicBezTo>
                    <a:lnTo>
                      <a:pt x="1449" y="1171"/>
                    </a:lnTo>
                    <a:cubicBezTo>
                      <a:pt x="1457" y="1131"/>
                      <a:pt x="1470" y="1067"/>
                      <a:pt x="1489" y="1009"/>
                    </a:cubicBezTo>
                    <a:cubicBezTo>
                      <a:pt x="1520" y="900"/>
                      <a:pt x="1551" y="792"/>
                      <a:pt x="1551" y="792"/>
                    </a:cubicBezTo>
                    <a:cubicBezTo>
                      <a:pt x="1551" y="716"/>
                      <a:pt x="1529" y="704"/>
                      <a:pt x="1500" y="704"/>
                    </a:cubicBezTo>
                    <a:cubicBezTo>
                      <a:pt x="1487" y="704"/>
                      <a:pt x="1473" y="707"/>
                      <a:pt x="1459" y="707"/>
                    </a:cubicBezTo>
                    <a:cubicBezTo>
                      <a:pt x="1448" y="707"/>
                      <a:pt x="1437" y="705"/>
                      <a:pt x="1427" y="699"/>
                    </a:cubicBezTo>
                    <a:cubicBezTo>
                      <a:pt x="1403" y="637"/>
                      <a:pt x="1494" y="576"/>
                      <a:pt x="1565" y="576"/>
                    </a:cubicBezTo>
                    <a:cubicBezTo>
                      <a:pt x="1583" y="576"/>
                      <a:pt x="1600" y="580"/>
                      <a:pt x="1613" y="590"/>
                    </a:cubicBezTo>
                    <a:cubicBezTo>
                      <a:pt x="1613" y="637"/>
                      <a:pt x="1567" y="714"/>
                      <a:pt x="1644" y="714"/>
                    </a:cubicBezTo>
                    <a:cubicBezTo>
                      <a:pt x="1644" y="714"/>
                      <a:pt x="1644" y="652"/>
                      <a:pt x="1629" y="590"/>
                    </a:cubicBezTo>
                    <a:cubicBezTo>
                      <a:pt x="1629" y="528"/>
                      <a:pt x="1613" y="481"/>
                      <a:pt x="1613" y="481"/>
                    </a:cubicBezTo>
                    <a:cubicBezTo>
                      <a:pt x="1624" y="480"/>
                      <a:pt x="1633" y="479"/>
                      <a:pt x="1642" y="479"/>
                    </a:cubicBezTo>
                    <a:cubicBezTo>
                      <a:pt x="1816" y="479"/>
                      <a:pt x="1675" y="766"/>
                      <a:pt x="1675" y="869"/>
                    </a:cubicBezTo>
                    <a:cubicBezTo>
                      <a:pt x="1815" y="776"/>
                      <a:pt x="1768" y="637"/>
                      <a:pt x="1923" y="528"/>
                    </a:cubicBezTo>
                    <a:lnTo>
                      <a:pt x="1923" y="528"/>
                    </a:lnTo>
                    <a:cubicBezTo>
                      <a:pt x="1905" y="532"/>
                      <a:pt x="1888" y="534"/>
                      <a:pt x="1872" y="534"/>
                    </a:cubicBezTo>
                    <a:cubicBezTo>
                      <a:pt x="1833" y="534"/>
                      <a:pt x="1797" y="523"/>
                      <a:pt x="1753" y="512"/>
                    </a:cubicBezTo>
                    <a:cubicBezTo>
                      <a:pt x="1660" y="404"/>
                      <a:pt x="1846" y="342"/>
                      <a:pt x="1939" y="249"/>
                    </a:cubicBezTo>
                    <a:cubicBezTo>
                      <a:pt x="1846" y="249"/>
                      <a:pt x="1846" y="171"/>
                      <a:pt x="1861" y="94"/>
                    </a:cubicBezTo>
                    <a:cubicBezTo>
                      <a:pt x="1877" y="78"/>
                      <a:pt x="1877" y="78"/>
                      <a:pt x="1877" y="63"/>
                    </a:cubicBezTo>
                    <a:lnTo>
                      <a:pt x="1877" y="32"/>
                    </a:lnTo>
                    <a:lnTo>
                      <a:pt x="1861" y="47"/>
                    </a:lnTo>
                    <a:cubicBezTo>
                      <a:pt x="1861" y="32"/>
                      <a:pt x="1846" y="16"/>
                      <a:pt x="18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33"/>
              <p:cNvSpPr/>
              <p:nvPr/>
            </p:nvSpPr>
            <p:spPr>
              <a:xfrm>
                <a:off x="3384050" y="1104325"/>
                <a:ext cx="12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78" extrusionOk="0">
                    <a:moveTo>
                      <a:pt x="47" y="0"/>
                    </a:moveTo>
                    <a:cubicBezTo>
                      <a:pt x="32" y="16"/>
                      <a:pt x="1" y="31"/>
                      <a:pt x="1" y="78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33"/>
              <p:cNvSpPr/>
              <p:nvPr/>
            </p:nvSpPr>
            <p:spPr>
              <a:xfrm>
                <a:off x="3435225" y="1046925"/>
                <a:ext cx="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81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218" y="1"/>
                      <a:pt x="156" y="32"/>
                      <a:pt x="110" y="79"/>
                    </a:cubicBezTo>
                    <a:cubicBezTo>
                      <a:pt x="48" y="110"/>
                      <a:pt x="1" y="156"/>
                      <a:pt x="1" y="156"/>
                    </a:cubicBezTo>
                    <a:cubicBezTo>
                      <a:pt x="32" y="187"/>
                      <a:pt x="32" y="249"/>
                      <a:pt x="63" y="280"/>
                    </a:cubicBezTo>
                    <a:lnTo>
                      <a:pt x="234" y="156"/>
                    </a:lnTo>
                    <a:cubicBezTo>
                      <a:pt x="141" y="141"/>
                      <a:pt x="234" y="48"/>
                      <a:pt x="2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33"/>
              <p:cNvSpPr/>
              <p:nvPr/>
            </p:nvSpPr>
            <p:spPr>
              <a:xfrm>
                <a:off x="3432125" y="1049875"/>
                <a:ext cx="312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6" extrusionOk="0">
                    <a:moveTo>
                      <a:pt x="45" y="1"/>
                    </a:moveTo>
                    <a:cubicBezTo>
                      <a:pt x="32" y="1"/>
                      <a:pt x="18" y="3"/>
                      <a:pt x="1" y="7"/>
                    </a:cubicBezTo>
                    <a:cubicBezTo>
                      <a:pt x="16" y="38"/>
                      <a:pt x="16" y="69"/>
                      <a:pt x="1" y="116"/>
                    </a:cubicBezTo>
                    <a:lnTo>
                      <a:pt x="125" y="38"/>
                    </a:lnTo>
                    <a:cubicBezTo>
                      <a:pt x="102" y="15"/>
                      <a:pt x="80" y="1"/>
                      <a:pt x="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33"/>
              <p:cNvSpPr/>
              <p:nvPr/>
            </p:nvSpPr>
            <p:spPr>
              <a:xfrm>
                <a:off x="3371250" y="1103925"/>
                <a:ext cx="217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242" extrusionOk="0">
                    <a:moveTo>
                      <a:pt x="668" y="1"/>
                    </a:moveTo>
                    <a:lnTo>
                      <a:pt x="637" y="140"/>
                    </a:lnTo>
                    <a:lnTo>
                      <a:pt x="606" y="94"/>
                    </a:lnTo>
                    <a:lnTo>
                      <a:pt x="544" y="218"/>
                    </a:lnTo>
                    <a:cubicBezTo>
                      <a:pt x="621" y="249"/>
                      <a:pt x="652" y="234"/>
                      <a:pt x="714" y="280"/>
                    </a:cubicBezTo>
                    <a:cubicBezTo>
                      <a:pt x="665" y="330"/>
                      <a:pt x="635" y="344"/>
                      <a:pt x="609" y="344"/>
                    </a:cubicBezTo>
                    <a:cubicBezTo>
                      <a:pt x="574" y="344"/>
                      <a:pt x="546" y="317"/>
                      <a:pt x="487" y="317"/>
                    </a:cubicBezTo>
                    <a:cubicBezTo>
                      <a:pt x="468" y="317"/>
                      <a:pt x="446" y="319"/>
                      <a:pt x="420" y="327"/>
                    </a:cubicBezTo>
                    <a:lnTo>
                      <a:pt x="327" y="497"/>
                    </a:lnTo>
                    <a:lnTo>
                      <a:pt x="311" y="466"/>
                    </a:lnTo>
                    <a:lnTo>
                      <a:pt x="311" y="466"/>
                    </a:lnTo>
                    <a:cubicBezTo>
                      <a:pt x="311" y="482"/>
                      <a:pt x="311" y="497"/>
                      <a:pt x="327" y="513"/>
                    </a:cubicBezTo>
                    <a:lnTo>
                      <a:pt x="1" y="1056"/>
                    </a:lnTo>
                    <a:cubicBezTo>
                      <a:pt x="1" y="1195"/>
                      <a:pt x="172" y="1102"/>
                      <a:pt x="234" y="1242"/>
                    </a:cubicBezTo>
                    <a:cubicBezTo>
                      <a:pt x="302" y="1145"/>
                      <a:pt x="456" y="1049"/>
                      <a:pt x="393" y="953"/>
                    </a:cubicBezTo>
                    <a:lnTo>
                      <a:pt x="393" y="953"/>
                    </a:lnTo>
                    <a:cubicBezTo>
                      <a:pt x="402" y="960"/>
                      <a:pt x="412" y="966"/>
                      <a:pt x="422" y="966"/>
                    </a:cubicBezTo>
                    <a:cubicBezTo>
                      <a:pt x="427" y="966"/>
                      <a:pt x="431" y="965"/>
                      <a:pt x="435" y="962"/>
                    </a:cubicBezTo>
                    <a:lnTo>
                      <a:pt x="358" y="807"/>
                    </a:lnTo>
                    <a:lnTo>
                      <a:pt x="280" y="854"/>
                    </a:lnTo>
                    <a:cubicBezTo>
                      <a:pt x="203" y="699"/>
                      <a:pt x="389" y="513"/>
                      <a:pt x="482" y="513"/>
                    </a:cubicBezTo>
                    <a:cubicBezTo>
                      <a:pt x="435" y="668"/>
                      <a:pt x="621" y="699"/>
                      <a:pt x="435" y="823"/>
                    </a:cubicBezTo>
                    <a:cubicBezTo>
                      <a:pt x="482" y="838"/>
                      <a:pt x="559" y="854"/>
                      <a:pt x="559" y="900"/>
                    </a:cubicBezTo>
                    <a:cubicBezTo>
                      <a:pt x="652" y="683"/>
                      <a:pt x="838" y="544"/>
                      <a:pt x="869" y="234"/>
                    </a:cubicBezTo>
                    <a:lnTo>
                      <a:pt x="869" y="234"/>
                    </a:lnTo>
                    <a:cubicBezTo>
                      <a:pt x="834" y="247"/>
                      <a:pt x="809" y="252"/>
                      <a:pt x="791" y="252"/>
                    </a:cubicBezTo>
                    <a:cubicBezTo>
                      <a:pt x="679" y="252"/>
                      <a:pt x="828" y="41"/>
                      <a:pt x="6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33"/>
              <p:cNvSpPr/>
              <p:nvPr/>
            </p:nvSpPr>
            <p:spPr>
              <a:xfrm>
                <a:off x="3859025" y="669275"/>
                <a:ext cx="4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79" extrusionOk="0">
                    <a:moveTo>
                      <a:pt x="1" y="1"/>
                    </a:moveTo>
                    <a:lnTo>
                      <a:pt x="1" y="78"/>
                    </a:lnTo>
                    <a:lnTo>
                      <a:pt x="16" y="78"/>
                    </a:lnTo>
                    <a:cubicBezTo>
                      <a:pt x="16" y="63"/>
                      <a:pt x="16" y="32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33"/>
              <p:cNvSpPr/>
              <p:nvPr/>
            </p:nvSpPr>
            <p:spPr>
              <a:xfrm>
                <a:off x="3870675" y="633225"/>
                <a:ext cx="89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00" extrusionOk="0">
                    <a:moveTo>
                      <a:pt x="357" y="0"/>
                    </a:moveTo>
                    <a:cubicBezTo>
                      <a:pt x="357" y="0"/>
                      <a:pt x="310" y="62"/>
                      <a:pt x="264" y="124"/>
                    </a:cubicBezTo>
                    <a:cubicBezTo>
                      <a:pt x="217" y="186"/>
                      <a:pt x="171" y="248"/>
                      <a:pt x="171" y="248"/>
                    </a:cubicBezTo>
                    <a:cubicBezTo>
                      <a:pt x="171" y="226"/>
                      <a:pt x="159" y="222"/>
                      <a:pt x="145" y="222"/>
                    </a:cubicBezTo>
                    <a:cubicBezTo>
                      <a:pt x="135" y="222"/>
                      <a:pt x="124" y="224"/>
                      <a:pt x="115" y="224"/>
                    </a:cubicBezTo>
                    <a:cubicBezTo>
                      <a:pt x="99" y="224"/>
                      <a:pt x="87" y="218"/>
                      <a:pt x="93" y="186"/>
                    </a:cubicBezTo>
                    <a:lnTo>
                      <a:pt x="93" y="186"/>
                    </a:lnTo>
                    <a:cubicBezTo>
                      <a:pt x="78" y="202"/>
                      <a:pt x="0" y="264"/>
                      <a:pt x="47" y="279"/>
                    </a:cubicBezTo>
                    <a:lnTo>
                      <a:pt x="93" y="248"/>
                    </a:lnTo>
                    <a:lnTo>
                      <a:pt x="93" y="248"/>
                    </a:lnTo>
                    <a:cubicBezTo>
                      <a:pt x="62" y="466"/>
                      <a:pt x="171" y="481"/>
                      <a:pt x="62" y="698"/>
                    </a:cubicBezTo>
                    <a:cubicBezTo>
                      <a:pt x="72" y="699"/>
                      <a:pt x="82" y="700"/>
                      <a:pt x="90" y="700"/>
                    </a:cubicBezTo>
                    <a:cubicBezTo>
                      <a:pt x="218" y="700"/>
                      <a:pt x="219" y="598"/>
                      <a:pt x="248" y="497"/>
                    </a:cubicBezTo>
                    <a:cubicBezTo>
                      <a:pt x="264" y="481"/>
                      <a:pt x="279" y="466"/>
                      <a:pt x="295" y="450"/>
                    </a:cubicBezTo>
                    <a:cubicBezTo>
                      <a:pt x="295" y="450"/>
                      <a:pt x="310" y="357"/>
                      <a:pt x="326" y="279"/>
                    </a:cubicBezTo>
                    <a:cubicBezTo>
                      <a:pt x="341" y="202"/>
                      <a:pt x="357" y="124"/>
                      <a:pt x="357" y="124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33"/>
              <p:cNvSpPr/>
              <p:nvPr/>
            </p:nvSpPr>
            <p:spPr>
              <a:xfrm>
                <a:off x="3899350" y="75885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0"/>
                    </a:moveTo>
                    <a:lnTo>
                      <a:pt x="1" y="62"/>
                    </a:lnTo>
                    <a:cubicBezTo>
                      <a:pt x="16" y="47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33"/>
              <p:cNvSpPr/>
              <p:nvPr/>
            </p:nvSpPr>
            <p:spPr>
              <a:xfrm>
                <a:off x="3898975" y="75845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33"/>
              <p:cNvSpPr/>
              <p:nvPr/>
            </p:nvSpPr>
            <p:spPr>
              <a:xfrm>
                <a:off x="3909825" y="723950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1" y="1"/>
                    </a:moveTo>
                    <a:cubicBezTo>
                      <a:pt x="8" y="8"/>
                      <a:pt x="16" y="12"/>
                      <a:pt x="22" y="12"/>
                    </a:cubicBezTo>
                    <a:cubicBezTo>
                      <a:pt x="28" y="12"/>
                      <a:pt x="32" y="8"/>
                      <a:pt x="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33"/>
              <p:cNvSpPr/>
              <p:nvPr/>
            </p:nvSpPr>
            <p:spPr>
              <a:xfrm>
                <a:off x="3958300" y="689450"/>
                <a:ext cx="19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9" extrusionOk="0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47"/>
                      <a:pt x="47" y="78"/>
                      <a:pt x="78" y="109"/>
                    </a:cubicBezTo>
                    <a:cubicBezTo>
                      <a:pt x="78" y="109"/>
                      <a:pt x="78" y="93"/>
                      <a:pt x="78" y="93"/>
                    </a:cubicBezTo>
                    <a:cubicBezTo>
                      <a:pt x="47" y="62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33"/>
              <p:cNvSpPr/>
              <p:nvPr/>
            </p:nvSpPr>
            <p:spPr>
              <a:xfrm>
                <a:off x="3890050" y="763500"/>
                <a:ext cx="43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10" extrusionOk="0">
                    <a:moveTo>
                      <a:pt x="1" y="0"/>
                    </a:moveTo>
                    <a:cubicBezTo>
                      <a:pt x="63" y="32"/>
                      <a:pt x="109" y="78"/>
                      <a:pt x="156" y="109"/>
                    </a:cubicBezTo>
                    <a:cubicBezTo>
                      <a:pt x="171" y="109"/>
                      <a:pt x="156" y="94"/>
                      <a:pt x="140" y="78"/>
                    </a:cubicBezTo>
                    <a:cubicBezTo>
                      <a:pt x="109" y="47"/>
                      <a:pt x="78" y="32"/>
                      <a:pt x="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33"/>
              <p:cNvSpPr/>
              <p:nvPr/>
            </p:nvSpPr>
            <p:spPr>
              <a:xfrm>
                <a:off x="3884625" y="761175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32" y="31"/>
                      <a:pt x="47" y="47"/>
                      <a:pt x="78" y="62"/>
                    </a:cubicBezTo>
                    <a:lnTo>
                      <a:pt x="94" y="62"/>
                    </a:lnTo>
                    <a:cubicBezTo>
                      <a:pt x="78" y="62"/>
                      <a:pt x="78" y="62"/>
                      <a:pt x="78" y="47"/>
                    </a:cubicBezTo>
                    <a:cubicBezTo>
                      <a:pt x="47" y="31"/>
                      <a:pt x="32" y="16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33"/>
              <p:cNvSpPr/>
              <p:nvPr/>
            </p:nvSpPr>
            <p:spPr>
              <a:xfrm>
                <a:off x="3961800" y="6937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6" y="32"/>
                      <a:pt x="16" y="32"/>
                      <a:pt x="31" y="47"/>
                    </a:cubicBezTo>
                    <a:cubicBezTo>
                      <a:pt x="31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33"/>
              <p:cNvSpPr/>
              <p:nvPr/>
            </p:nvSpPr>
            <p:spPr>
              <a:xfrm>
                <a:off x="3791175" y="620800"/>
                <a:ext cx="186150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6019" extrusionOk="0">
                    <a:moveTo>
                      <a:pt x="4374" y="342"/>
                    </a:moveTo>
                    <a:lnTo>
                      <a:pt x="4374" y="342"/>
                    </a:lnTo>
                    <a:cubicBezTo>
                      <a:pt x="4343" y="404"/>
                      <a:pt x="4312" y="466"/>
                      <a:pt x="4297" y="513"/>
                    </a:cubicBezTo>
                    <a:lnTo>
                      <a:pt x="4219" y="497"/>
                    </a:lnTo>
                    <a:lnTo>
                      <a:pt x="4235" y="420"/>
                    </a:lnTo>
                    <a:cubicBezTo>
                      <a:pt x="4281" y="404"/>
                      <a:pt x="4328" y="373"/>
                      <a:pt x="4374" y="342"/>
                    </a:cubicBezTo>
                    <a:close/>
                    <a:moveTo>
                      <a:pt x="5507" y="859"/>
                    </a:moveTo>
                    <a:cubicBezTo>
                      <a:pt x="5524" y="859"/>
                      <a:pt x="5540" y="865"/>
                      <a:pt x="5553" y="885"/>
                    </a:cubicBezTo>
                    <a:cubicBezTo>
                      <a:pt x="5538" y="901"/>
                      <a:pt x="5522" y="932"/>
                      <a:pt x="5507" y="963"/>
                    </a:cubicBezTo>
                    <a:cubicBezTo>
                      <a:pt x="5472" y="988"/>
                      <a:pt x="5450" y="999"/>
                      <a:pt x="5435" y="999"/>
                    </a:cubicBezTo>
                    <a:cubicBezTo>
                      <a:pt x="5397" y="999"/>
                      <a:pt x="5414" y="930"/>
                      <a:pt x="5414" y="885"/>
                    </a:cubicBezTo>
                    <a:cubicBezTo>
                      <a:pt x="5429" y="885"/>
                      <a:pt x="5429" y="869"/>
                      <a:pt x="5445" y="869"/>
                    </a:cubicBezTo>
                    <a:cubicBezTo>
                      <a:pt x="5462" y="869"/>
                      <a:pt x="5485" y="859"/>
                      <a:pt x="5507" y="859"/>
                    </a:cubicBezTo>
                    <a:close/>
                    <a:moveTo>
                      <a:pt x="5367" y="994"/>
                    </a:moveTo>
                    <a:cubicBezTo>
                      <a:pt x="5367" y="1009"/>
                      <a:pt x="5383" y="1025"/>
                      <a:pt x="5367" y="1040"/>
                    </a:cubicBezTo>
                    <a:cubicBezTo>
                      <a:pt x="5367" y="1040"/>
                      <a:pt x="5367" y="1040"/>
                      <a:pt x="5367" y="1056"/>
                    </a:cubicBezTo>
                    <a:lnTo>
                      <a:pt x="5352" y="1025"/>
                    </a:lnTo>
                    <a:cubicBezTo>
                      <a:pt x="5352" y="1025"/>
                      <a:pt x="5352" y="1009"/>
                      <a:pt x="5367" y="994"/>
                    </a:cubicBezTo>
                    <a:close/>
                    <a:moveTo>
                      <a:pt x="6236" y="1211"/>
                    </a:moveTo>
                    <a:cubicBezTo>
                      <a:pt x="6228" y="1218"/>
                      <a:pt x="6224" y="1230"/>
                      <a:pt x="6220" y="1242"/>
                    </a:cubicBezTo>
                    <a:cubicBezTo>
                      <a:pt x="6229" y="1224"/>
                      <a:pt x="6236" y="1211"/>
                      <a:pt x="6236" y="1211"/>
                    </a:cubicBezTo>
                    <a:close/>
                    <a:moveTo>
                      <a:pt x="6220" y="1242"/>
                    </a:moveTo>
                    <a:lnTo>
                      <a:pt x="6220" y="1242"/>
                    </a:lnTo>
                    <a:cubicBezTo>
                      <a:pt x="6215" y="1251"/>
                      <a:pt x="6210" y="1262"/>
                      <a:pt x="6205" y="1273"/>
                    </a:cubicBezTo>
                    <a:cubicBezTo>
                      <a:pt x="6212" y="1265"/>
                      <a:pt x="6216" y="1253"/>
                      <a:pt x="6220" y="1242"/>
                    </a:cubicBezTo>
                    <a:close/>
                    <a:moveTo>
                      <a:pt x="5336" y="1164"/>
                    </a:moveTo>
                    <a:lnTo>
                      <a:pt x="5336" y="1164"/>
                    </a:lnTo>
                    <a:cubicBezTo>
                      <a:pt x="5367" y="1211"/>
                      <a:pt x="5398" y="1257"/>
                      <a:pt x="5445" y="1304"/>
                    </a:cubicBezTo>
                    <a:lnTo>
                      <a:pt x="5352" y="1211"/>
                    </a:lnTo>
                    <a:cubicBezTo>
                      <a:pt x="5352" y="1195"/>
                      <a:pt x="5336" y="1180"/>
                      <a:pt x="5336" y="1164"/>
                    </a:cubicBezTo>
                    <a:close/>
                    <a:moveTo>
                      <a:pt x="5910" y="1118"/>
                    </a:moveTo>
                    <a:lnTo>
                      <a:pt x="6143" y="1381"/>
                    </a:lnTo>
                    <a:cubicBezTo>
                      <a:pt x="6143" y="1397"/>
                      <a:pt x="6143" y="1412"/>
                      <a:pt x="6127" y="1428"/>
                    </a:cubicBezTo>
                    <a:lnTo>
                      <a:pt x="5987" y="1257"/>
                    </a:lnTo>
                    <a:lnTo>
                      <a:pt x="5972" y="1304"/>
                    </a:lnTo>
                    <a:lnTo>
                      <a:pt x="5817" y="1319"/>
                    </a:lnTo>
                    <a:cubicBezTo>
                      <a:pt x="5817" y="1195"/>
                      <a:pt x="5863" y="1149"/>
                      <a:pt x="5910" y="1118"/>
                    </a:cubicBezTo>
                    <a:close/>
                    <a:moveTo>
                      <a:pt x="6251" y="1847"/>
                    </a:moveTo>
                    <a:cubicBezTo>
                      <a:pt x="6298" y="1909"/>
                      <a:pt x="6344" y="1955"/>
                      <a:pt x="6375" y="1986"/>
                    </a:cubicBezTo>
                    <a:cubicBezTo>
                      <a:pt x="6375" y="2002"/>
                      <a:pt x="6360" y="2002"/>
                      <a:pt x="6360" y="2017"/>
                    </a:cubicBezTo>
                    <a:cubicBezTo>
                      <a:pt x="6313" y="1955"/>
                      <a:pt x="6267" y="1909"/>
                      <a:pt x="6220" y="1847"/>
                    </a:cubicBezTo>
                    <a:lnTo>
                      <a:pt x="6220" y="1847"/>
                    </a:lnTo>
                    <a:cubicBezTo>
                      <a:pt x="6236" y="1862"/>
                      <a:pt x="6251" y="1862"/>
                      <a:pt x="6251" y="1862"/>
                    </a:cubicBezTo>
                    <a:cubicBezTo>
                      <a:pt x="6251" y="1862"/>
                      <a:pt x="6251" y="1847"/>
                      <a:pt x="6251" y="1847"/>
                    </a:cubicBezTo>
                    <a:close/>
                    <a:moveTo>
                      <a:pt x="761" y="2529"/>
                    </a:moveTo>
                    <a:cubicBezTo>
                      <a:pt x="759" y="2535"/>
                      <a:pt x="758" y="2540"/>
                      <a:pt x="757" y="2546"/>
                    </a:cubicBezTo>
                    <a:lnTo>
                      <a:pt x="757" y="2546"/>
                    </a:lnTo>
                    <a:cubicBezTo>
                      <a:pt x="759" y="2540"/>
                      <a:pt x="761" y="2535"/>
                      <a:pt x="761" y="2529"/>
                    </a:cubicBezTo>
                    <a:close/>
                    <a:moveTo>
                      <a:pt x="326" y="2576"/>
                    </a:moveTo>
                    <a:cubicBezTo>
                      <a:pt x="337" y="2580"/>
                      <a:pt x="347" y="2583"/>
                      <a:pt x="357" y="2585"/>
                    </a:cubicBezTo>
                    <a:lnTo>
                      <a:pt x="357" y="2585"/>
                    </a:lnTo>
                    <a:cubicBezTo>
                      <a:pt x="346" y="2579"/>
                      <a:pt x="334" y="2576"/>
                      <a:pt x="326" y="2576"/>
                    </a:cubicBezTo>
                    <a:close/>
                    <a:moveTo>
                      <a:pt x="5693" y="668"/>
                    </a:moveTo>
                    <a:cubicBezTo>
                      <a:pt x="5677" y="683"/>
                      <a:pt x="5662" y="714"/>
                      <a:pt x="5646" y="730"/>
                    </a:cubicBezTo>
                    <a:cubicBezTo>
                      <a:pt x="5662" y="730"/>
                      <a:pt x="5693" y="730"/>
                      <a:pt x="5708" y="714"/>
                    </a:cubicBezTo>
                    <a:lnTo>
                      <a:pt x="6205" y="1288"/>
                    </a:lnTo>
                    <a:lnTo>
                      <a:pt x="7414" y="2700"/>
                    </a:lnTo>
                    <a:cubicBezTo>
                      <a:pt x="7399" y="2715"/>
                      <a:pt x="7399" y="2731"/>
                      <a:pt x="7399" y="2762"/>
                    </a:cubicBezTo>
                    <a:cubicBezTo>
                      <a:pt x="7408" y="2771"/>
                      <a:pt x="7416" y="2775"/>
                      <a:pt x="7422" y="2775"/>
                    </a:cubicBezTo>
                    <a:cubicBezTo>
                      <a:pt x="7438" y="2775"/>
                      <a:pt x="7445" y="2753"/>
                      <a:pt x="7445" y="2731"/>
                    </a:cubicBezTo>
                    <a:lnTo>
                      <a:pt x="6205" y="1273"/>
                    </a:lnTo>
                    <a:lnTo>
                      <a:pt x="5693" y="668"/>
                    </a:lnTo>
                    <a:close/>
                    <a:moveTo>
                      <a:pt x="4964" y="2746"/>
                    </a:moveTo>
                    <a:lnTo>
                      <a:pt x="4964" y="2746"/>
                    </a:lnTo>
                    <a:cubicBezTo>
                      <a:pt x="4948" y="2777"/>
                      <a:pt x="4948" y="2793"/>
                      <a:pt x="4917" y="2793"/>
                    </a:cubicBezTo>
                    <a:cubicBezTo>
                      <a:pt x="4933" y="2777"/>
                      <a:pt x="4948" y="2762"/>
                      <a:pt x="4964" y="2746"/>
                    </a:cubicBezTo>
                    <a:close/>
                    <a:moveTo>
                      <a:pt x="966" y="2740"/>
                    </a:moveTo>
                    <a:cubicBezTo>
                      <a:pt x="975" y="2740"/>
                      <a:pt x="984" y="2742"/>
                      <a:pt x="993" y="2746"/>
                    </a:cubicBezTo>
                    <a:cubicBezTo>
                      <a:pt x="978" y="2777"/>
                      <a:pt x="962" y="2793"/>
                      <a:pt x="931" y="2808"/>
                    </a:cubicBezTo>
                    <a:cubicBezTo>
                      <a:pt x="916" y="2793"/>
                      <a:pt x="916" y="2777"/>
                      <a:pt x="900" y="2762"/>
                    </a:cubicBezTo>
                    <a:cubicBezTo>
                      <a:pt x="922" y="2751"/>
                      <a:pt x="944" y="2740"/>
                      <a:pt x="966" y="2740"/>
                    </a:cubicBezTo>
                    <a:close/>
                    <a:moveTo>
                      <a:pt x="6561" y="3196"/>
                    </a:moveTo>
                    <a:lnTo>
                      <a:pt x="6546" y="3211"/>
                    </a:lnTo>
                    <a:cubicBezTo>
                      <a:pt x="6561" y="3211"/>
                      <a:pt x="6561" y="3211"/>
                      <a:pt x="6561" y="3196"/>
                    </a:cubicBezTo>
                    <a:close/>
                    <a:moveTo>
                      <a:pt x="6515" y="3180"/>
                    </a:moveTo>
                    <a:cubicBezTo>
                      <a:pt x="6515" y="3199"/>
                      <a:pt x="6520" y="3206"/>
                      <a:pt x="6531" y="3206"/>
                    </a:cubicBezTo>
                    <a:cubicBezTo>
                      <a:pt x="6538" y="3206"/>
                      <a:pt x="6548" y="3202"/>
                      <a:pt x="6561" y="3196"/>
                    </a:cubicBezTo>
                    <a:lnTo>
                      <a:pt x="6561" y="3196"/>
                    </a:lnTo>
                    <a:cubicBezTo>
                      <a:pt x="6561" y="3196"/>
                      <a:pt x="6561" y="3196"/>
                      <a:pt x="6561" y="3196"/>
                    </a:cubicBezTo>
                    <a:cubicBezTo>
                      <a:pt x="6573" y="3190"/>
                      <a:pt x="6587" y="3184"/>
                      <a:pt x="6601" y="3184"/>
                    </a:cubicBezTo>
                    <a:cubicBezTo>
                      <a:pt x="6623" y="3184"/>
                      <a:pt x="6645" y="3200"/>
                      <a:pt x="6654" y="3258"/>
                    </a:cubicBezTo>
                    <a:cubicBezTo>
                      <a:pt x="6654" y="3242"/>
                      <a:pt x="6654" y="3227"/>
                      <a:pt x="6654" y="3227"/>
                    </a:cubicBezTo>
                    <a:cubicBezTo>
                      <a:pt x="6670" y="3242"/>
                      <a:pt x="6701" y="3273"/>
                      <a:pt x="6716" y="3305"/>
                    </a:cubicBezTo>
                    <a:cubicBezTo>
                      <a:pt x="6592" y="3460"/>
                      <a:pt x="6437" y="3398"/>
                      <a:pt x="6329" y="3429"/>
                    </a:cubicBezTo>
                    <a:cubicBezTo>
                      <a:pt x="6329" y="3413"/>
                      <a:pt x="6329" y="3413"/>
                      <a:pt x="6329" y="3398"/>
                    </a:cubicBezTo>
                    <a:cubicBezTo>
                      <a:pt x="6360" y="3336"/>
                      <a:pt x="6375" y="3289"/>
                      <a:pt x="6391" y="3227"/>
                    </a:cubicBezTo>
                    <a:cubicBezTo>
                      <a:pt x="6422" y="3196"/>
                      <a:pt x="6468" y="3180"/>
                      <a:pt x="6515" y="3180"/>
                    </a:cubicBezTo>
                    <a:close/>
                    <a:moveTo>
                      <a:pt x="6051" y="3588"/>
                    </a:moveTo>
                    <a:cubicBezTo>
                      <a:pt x="6050" y="3588"/>
                      <a:pt x="6050" y="3591"/>
                      <a:pt x="6050" y="3599"/>
                    </a:cubicBezTo>
                    <a:cubicBezTo>
                      <a:pt x="6050" y="3615"/>
                      <a:pt x="6050" y="3615"/>
                      <a:pt x="6065" y="3615"/>
                    </a:cubicBezTo>
                    <a:lnTo>
                      <a:pt x="6050" y="3723"/>
                    </a:lnTo>
                    <a:lnTo>
                      <a:pt x="6143" y="3646"/>
                    </a:lnTo>
                    <a:cubicBezTo>
                      <a:pt x="6112" y="3646"/>
                      <a:pt x="6096" y="3615"/>
                      <a:pt x="6065" y="3599"/>
                    </a:cubicBezTo>
                    <a:cubicBezTo>
                      <a:pt x="6057" y="3591"/>
                      <a:pt x="6053" y="3588"/>
                      <a:pt x="6051" y="3588"/>
                    </a:cubicBezTo>
                    <a:close/>
                    <a:moveTo>
                      <a:pt x="3739" y="3723"/>
                    </a:moveTo>
                    <a:lnTo>
                      <a:pt x="3739" y="3723"/>
                    </a:lnTo>
                    <a:cubicBezTo>
                      <a:pt x="3739" y="3723"/>
                      <a:pt x="3739" y="3723"/>
                      <a:pt x="3739" y="3723"/>
                    </a:cubicBezTo>
                    <a:close/>
                    <a:moveTo>
                      <a:pt x="4840" y="3677"/>
                    </a:moveTo>
                    <a:lnTo>
                      <a:pt x="4840" y="3677"/>
                    </a:lnTo>
                    <a:cubicBezTo>
                      <a:pt x="4871" y="3708"/>
                      <a:pt x="4902" y="3723"/>
                      <a:pt x="4917" y="3739"/>
                    </a:cubicBezTo>
                    <a:cubicBezTo>
                      <a:pt x="4902" y="3739"/>
                      <a:pt x="4886" y="3739"/>
                      <a:pt x="4871" y="3754"/>
                    </a:cubicBezTo>
                    <a:lnTo>
                      <a:pt x="4840" y="3677"/>
                    </a:lnTo>
                    <a:close/>
                    <a:moveTo>
                      <a:pt x="3925" y="3506"/>
                    </a:moveTo>
                    <a:lnTo>
                      <a:pt x="3878" y="3677"/>
                    </a:lnTo>
                    <a:lnTo>
                      <a:pt x="3894" y="3677"/>
                    </a:lnTo>
                    <a:cubicBezTo>
                      <a:pt x="3863" y="3723"/>
                      <a:pt x="3847" y="3770"/>
                      <a:pt x="3816" y="3816"/>
                    </a:cubicBezTo>
                    <a:cubicBezTo>
                      <a:pt x="3739" y="3754"/>
                      <a:pt x="3677" y="3708"/>
                      <a:pt x="3661" y="3692"/>
                    </a:cubicBezTo>
                    <a:cubicBezTo>
                      <a:pt x="3677" y="3677"/>
                      <a:pt x="3692" y="3661"/>
                      <a:pt x="3708" y="3661"/>
                    </a:cubicBezTo>
                    <a:lnTo>
                      <a:pt x="3739" y="3723"/>
                    </a:lnTo>
                    <a:cubicBezTo>
                      <a:pt x="3723" y="3630"/>
                      <a:pt x="3816" y="3568"/>
                      <a:pt x="3925" y="3506"/>
                    </a:cubicBezTo>
                    <a:close/>
                    <a:moveTo>
                      <a:pt x="5491" y="3909"/>
                    </a:moveTo>
                    <a:cubicBezTo>
                      <a:pt x="5507" y="3925"/>
                      <a:pt x="5522" y="3940"/>
                      <a:pt x="5522" y="3971"/>
                    </a:cubicBezTo>
                    <a:lnTo>
                      <a:pt x="5398" y="4033"/>
                    </a:lnTo>
                    <a:lnTo>
                      <a:pt x="5367" y="4033"/>
                    </a:lnTo>
                    <a:cubicBezTo>
                      <a:pt x="5383" y="4002"/>
                      <a:pt x="5429" y="3971"/>
                      <a:pt x="5491" y="3909"/>
                    </a:cubicBezTo>
                    <a:close/>
                    <a:moveTo>
                      <a:pt x="4855" y="3816"/>
                    </a:moveTo>
                    <a:cubicBezTo>
                      <a:pt x="4917" y="3894"/>
                      <a:pt x="5103" y="3847"/>
                      <a:pt x="4995" y="4002"/>
                    </a:cubicBezTo>
                    <a:cubicBezTo>
                      <a:pt x="4995" y="3909"/>
                      <a:pt x="4871" y="3940"/>
                      <a:pt x="4824" y="3909"/>
                    </a:cubicBezTo>
                    <a:cubicBezTo>
                      <a:pt x="4793" y="3925"/>
                      <a:pt x="4778" y="3971"/>
                      <a:pt x="4778" y="4018"/>
                    </a:cubicBezTo>
                    <a:cubicBezTo>
                      <a:pt x="4762" y="4049"/>
                      <a:pt x="4731" y="4064"/>
                      <a:pt x="4700" y="4064"/>
                    </a:cubicBezTo>
                    <a:cubicBezTo>
                      <a:pt x="4716" y="4018"/>
                      <a:pt x="4731" y="3956"/>
                      <a:pt x="4747" y="3909"/>
                    </a:cubicBezTo>
                    <a:cubicBezTo>
                      <a:pt x="4778" y="3894"/>
                      <a:pt x="4809" y="3863"/>
                      <a:pt x="4855" y="3816"/>
                    </a:cubicBezTo>
                    <a:close/>
                    <a:moveTo>
                      <a:pt x="5119" y="4111"/>
                    </a:moveTo>
                    <a:cubicBezTo>
                      <a:pt x="5119" y="4111"/>
                      <a:pt x="5119" y="4127"/>
                      <a:pt x="5119" y="4127"/>
                    </a:cubicBezTo>
                    <a:cubicBezTo>
                      <a:pt x="5103" y="4142"/>
                      <a:pt x="5103" y="4158"/>
                      <a:pt x="5088" y="4158"/>
                    </a:cubicBezTo>
                    <a:cubicBezTo>
                      <a:pt x="5088" y="4142"/>
                      <a:pt x="5103" y="4127"/>
                      <a:pt x="5119" y="4111"/>
                    </a:cubicBezTo>
                    <a:close/>
                    <a:moveTo>
                      <a:pt x="5522" y="4033"/>
                    </a:moveTo>
                    <a:lnTo>
                      <a:pt x="5522" y="4033"/>
                    </a:lnTo>
                    <a:cubicBezTo>
                      <a:pt x="5507" y="4095"/>
                      <a:pt x="5491" y="4158"/>
                      <a:pt x="5491" y="4189"/>
                    </a:cubicBezTo>
                    <a:cubicBezTo>
                      <a:pt x="5476" y="4204"/>
                      <a:pt x="5460" y="4204"/>
                      <a:pt x="5445" y="4220"/>
                    </a:cubicBezTo>
                    <a:lnTo>
                      <a:pt x="5383" y="4080"/>
                    </a:lnTo>
                    <a:lnTo>
                      <a:pt x="5383" y="4080"/>
                    </a:lnTo>
                    <a:cubicBezTo>
                      <a:pt x="5397" y="4083"/>
                      <a:pt x="5410" y="4084"/>
                      <a:pt x="5421" y="4084"/>
                    </a:cubicBezTo>
                    <a:cubicBezTo>
                      <a:pt x="5472" y="4084"/>
                      <a:pt x="5497" y="4059"/>
                      <a:pt x="5522" y="4033"/>
                    </a:cubicBezTo>
                    <a:close/>
                    <a:moveTo>
                      <a:pt x="5414" y="4282"/>
                    </a:moveTo>
                    <a:cubicBezTo>
                      <a:pt x="5429" y="4282"/>
                      <a:pt x="5429" y="4282"/>
                      <a:pt x="5429" y="4297"/>
                    </a:cubicBezTo>
                    <a:lnTo>
                      <a:pt x="5383" y="4328"/>
                    </a:lnTo>
                    <a:cubicBezTo>
                      <a:pt x="5398" y="4313"/>
                      <a:pt x="5398" y="4297"/>
                      <a:pt x="5414" y="4282"/>
                    </a:cubicBezTo>
                    <a:close/>
                    <a:moveTo>
                      <a:pt x="3552" y="4359"/>
                    </a:moveTo>
                    <a:cubicBezTo>
                      <a:pt x="3552" y="4359"/>
                      <a:pt x="3552" y="4375"/>
                      <a:pt x="3537" y="4375"/>
                    </a:cubicBezTo>
                    <a:cubicBezTo>
                      <a:pt x="3537" y="4375"/>
                      <a:pt x="3537" y="4375"/>
                      <a:pt x="3537" y="4359"/>
                    </a:cubicBezTo>
                    <a:close/>
                    <a:moveTo>
                      <a:pt x="5305" y="4297"/>
                    </a:moveTo>
                    <a:cubicBezTo>
                      <a:pt x="5321" y="4313"/>
                      <a:pt x="5336" y="4328"/>
                      <a:pt x="5336" y="4359"/>
                    </a:cubicBezTo>
                    <a:lnTo>
                      <a:pt x="5305" y="4390"/>
                    </a:lnTo>
                    <a:cubicBezTo>
                      <a:pt x="5321" y="4344"/>
                      <a:pt x="5305" y="4328"/>
                      <a:pt x="5305" y="4297"/>
                    </a:cubicBezTo>
                    <a:close/>
                    <a:moveTo>
                      <a:pt x="4762" y="4390"/>
                    </a:moveTo>
                    <a:lnTo>
                      <a:pt x="4762" y="4390"/>
                    </a:lnTo>
                    <a:cubicBezTo>
                      <a:pt x="4760" y="4394"/>
                      <a:pt x="4758" y="4398"/>
                      <a:pt x="4757" y="4402"/>
                    </a:cubicBezTo>
                    <a:lnTo>
                      <a:pt x="4757" y="4402"/>
                    </a:lnTo>
                    <a:cubicBezTo>
                      <a:pt x="4760" y="4399"/>
                      <a:pt x="4762" y="4396"/>
                      <a:pt x="4762" y="4390"/>
                    </a:cubicBezTo>
                    <a:close/>
                    <a:moveTo>
                      <a:pt x="2793" y="4452"/>
                    </a:moveTo>
                    <a:cubicBezTo>
                      <a:pt x="2793" y="4467"/>
                      <a:pt x="2793" y="4468"/>
                      <a:pt x="2778" y="4468"/>
                    </a:cubicBezTo>
                    <a:lnTo>
                      <a:pt x="2778" y="4468"/>
                    </a:lnTo>
                    <a:cubicBezTo>
                      <a:pt x="2783" y="4463"/>
                      <a:pt x="2787" y="4457"/>
                      <a:pt x="2793" y="4452"/>
                    </a:cubicBezTo>
                    <a:close/>
                    <a:moveTo>
                      <a:pt x="5352" y="4064"/>
                    </a:moveTo>
                    <a:cubicBezTo>
                      <a:pt x="5445" y="4173"/>
                      <a:pt x="5290" y="4204"/>
                      <a:pt x="5274" y="4282"/>
                    </a:cubicBezTo>
                    <a:cubicBezTo>
                      <a:pt x="5290" y="4282"/>
                      <a:pt x="5290" y="4282"/>
                      <a:pt x="5305" y="4297"/>
                    </a:cubicBezTo>
                    <a:cubicBezTo>
                      <a:pt x="5274" y="4421"/>
                      <a:pt x="5197" y="4452"/>
                      <a:pt x="5165" y="4514"/>
                    </a:cubicBezTo>
                    <a:lnTo>
                      <a:pt x="5134" y="4514"/>
                    </a:lnTo>
                    <a:lnTo>
                      <a:pt x="5072" y="4313"/>
                    </a:lnTo>
                    <a:lnTo>
                      <a:pt x="5212" y="4251"/>
                    </a:lnTo>
                    <a:cubicBezTo>
                      <a:pt x="5197" y="4235"/>
                      <a:pt x="5197" y="4220"/>
                      <a:pt x="5197" y="4204"/>
                    </a:cubicBezTo>
                    <a:cubicBezTo>
                      <a:pt x="5274" y="4158"/>
                      <a:pt x="5290" y="4111"/>
                      <a:pt x="5321" y="4080"/>
                    </a:cubicBezTo>
                    <a:cubicBezTo>
                      <a:pt x="5336" y="4064"/>
                      <a:pt x="5336" y="4064"/>
                      <a:pt x="5352" y="4064"/>
                    </a:cubicBezTo>
                    <a:close/>
                    <a:moveTo>
                      <a:pt x="388" y="3475"/>
                    </a:moveTo>
                    <a:lnTo>
                      <a:pt x="388" y="3475"/>
                    </a:lnTo>
                    <a:cubicBezTo>
                      <a:pt x="373" y="3491"/>
                      <a:pt x="373" y="3506"/>
                      <a:pt x="358" y="3506"/>
                    </a:cubicBezTo>
                    <a:lnTo>
                      <a:pt x="1110" y="4538"/>
                    </a:lnTo>
                    <a:lnTo>
                      <a:pt x="373" y="3522"/>
                    </a:lnTo>
                    <a:cubicBezTo>
                      <a:pt x="373" y="3506"/>
                      <a:pt x="373" y="3491"/>
                      <a:pt x="388" y="3475"/>
                    </a:cubicBezTo>
                    <a:close/>
                    <a:moveTo>
                      <a:pt x="2281" y="4499"/>
                    </a:moveTo>
                    <a:cubicBezTo>
                      <a:pt x="2296" y="4514"/>
                      <a:pt x="2327" y="4530"/>
                      <a:pt x="2343" y="4545"/>
                    </a:cubicBezTo>
                    <a:lnTo>
                      <a:pt x="2327" y="4545"/>
                    </a:lnTo>
                    <a:cubicBezTo>
                      <a:pt x="2312" y="4530"/>
                      <a:pt x="2281" y="4530"/>
                      <a:pt x="2265" y="4514"/>
                    </a:cubicBezTo>
                    <a:cubicBezTo>
                      <a:pt x="2281" y="4499"/>
                      <a:pt x="2281" y="4499"/>
                      <a:pt x="2281" y="4499"/>
                    </a:cubicBezTo>
                    <a:close/>
                    <a:moveTo>
                      <a:pt x="2234" y="4545"/>
                    </a:moveTo>
                    <a:cubicBezTo>
                      <a:pt x="2234" y="4545"/>
                      <a:pt x="2250" y="4561"/>
                      <a:pt x="2265" y="4561"/>
                    </a:cubicBezTo>
                    <a:cubicBezTo>
                      <a:pt x="2265" y="4561"/>
                      <a:pt x="2265" y="4576"/>
                      <a:pt x="2250" y="4576"/>
                    </a:cubicBezTo>
                    <a:cubicBezTo>
                      <a:pt x="2250" y="4576"/>
                      <a:pt x="2250" y="4576"/>
                      <a:pt x="2250" y="4592"/>
                    </a:cubicBezTo>
                    <a:cubicBezTo>
                      <a:pt x="2250" y="4576"/>
                      <a:pt x="2234" y="4561"/>
                      <a:pt x="2219" y="4561"/>
                    </a:cubicBezTo>
                    <a:cubicBezTo>
                      <a:pt x="2234" y="4545"/>
                      <a:pt x="2234" y="4545"/>
                      <a:pt x="2234" y="4545"/>
                    </a:cubicBezTo>
                    <a:close/>
                    <a:moveTo>
                      <a:pt x="4762" y="4064"/>
                    </a:moveTo>
                    <a:lnTo>
                      <a:pt x="4778" y="4111"/>
                    </a:lnTo>
                    <a:cubicBezTo>
                      <a:pt x="4778" y="4127"/>
                      <a:pt x="4778" y="4127"/>
                      <a:pt x="4778" y="4127"/>
                    </a:cubicBezTo>
                    <a:cubicBezTo>
                      <a:pt x="4793" y="4142"/>
                      <a:pt x="4840" y="4173"/>
                      <a:pt x="4855" y="4204"/>
                    </a:cubicBezTo>
                    <a:cubicBezTo>
                      <a:pt x="4824" y="4220"/>
                      <a:pt x="4778" y="4235"/>
                      <a:pt x="4747" y="4235"/>
                    </a:cubicBezTo>
                    <a:cubicBezTo>
                      <a:pt x="4747" y="4251"/>
                      <a:pt x="4747" y="4266"/>
                      <a:pt x="4747" y="4282"/>
                    </a:cubicBezTo>
                    <a:cubicBezTo>
                      <a:pt x="4747" y="4297"/>
                      <a:pt x="4762" y="4313"/>
                      <a:pt x="4762" y="4328"/>
                    </a:cubicBezTo>
                    <a:cubicBezTo>
                      <a:pt x="4762" y="4359"/>
                      <a:pt x="4731" y="4390"/>
                      <a:pt x="4762" y="4390"/>
                    </a:cubicBezTo>
                    <a:lnTo>
                      <a:pt x="4809" y="4390"/>
                    </a:lnTo>
                    <a:cubicBezTo>
                      <a:pt x="4809" y="4390"/>
                      <a:pt x="4809" y="4390"/>
                      <a:pt x="4809" y="4375"/>
                    </a:cubicBezTo>
                    <a:lnTo>
                      <a:pt x="4933" y="4499"/>
                    </a:lnTo>
                    <a:cubicBezTo>
                      <a:pt x="4933" y="4452"/>
                      <a:pt x="4948" y="4437"/>
                      <a:pt x="4979" y="4421"/>
                    </a:cubicBezTo>
                    <a:cubicBezTo>
                      <a:pt x="4995" y="4468"/>
                      <a:pt x="4995" y="4514"/>
                      <a:pt x="4979" y="4576"/>
                    </a:cubicBezTo>
                    <a:lnTo>
                      <a:pt x="4809" y="4576"/>
                    </a:lnTo>
                    <a:cubicBezTo>
                      <a:pt x="4809" y="4592"/>
                      <a:pt x="4809" y="4592"/>
                      <a:pt x="4809" y="4592"/>
                    </a:cubicBezTo>
                    <a:cubicBezTo>
                      <a:pt x="4764" y="4532"/>
                      <a:pt x="4720" y="4487"/>
                      <a:pt x="4757" y="4402"/>
                    </a:cubicBezTo>
                    <a:lnTo>
                      <a:pt x="4757" y="4402"/>
                    </a:lnTo>
                    <a:cubicBezTo>
                      <a:pt x="4750" y="4408"/>
                      <a:pt x="4736" y="4411"/>
                      <a:pt x="4716" y="4421"/>
                    </a:cubicBezTo>
                    <a:cubicBezTo>
                      <a:pt x="4710" y="4438"/>
                      <a:pt x="4694" y="4445"/>
                      <a:pt x="4676" y="4445"/>
                    </a:cubicBezTo>
                    <a:cubicBezTo>
                      <a:pt x="4644" y="4445"/>
                      <a:pt x="4607" y="4425"/>
                      <a:pt x="4607" y="4406"/>
                    </a:cubicBezTo>
                    <a:cubicBezTo>
                      <a:pt x="4592" y="4452"/>
                      <a:pt x="4592" y="4468"/>
                      <a:pt x="4576" y="4483"/>
                    </a:cubicBezTo>
                    <a:lnTo>
                      <a:pt x="4607" y="4375"/>
                    </a:lnTo>
                    <a:lnTo>
                      <a:pt x="4638" y="4390"/>
                    </a:lnTo>
                    <a:cubicBezTo>
                      <a:pt x="4669" y="4313"/>
                      <a:pt x="4669" y="4220"/>
                      <a:pt x="4685" y="4127"/>
                    </a:cubicBezTo>
                    <a:lnTo>
                      <a:pt x="4762" y="4064"/>
                    </a:lnTo>
                    <a:close/>
                    <a:moveTo>
                      <a:pt x="4638" y="4623"/>
                    </a:moveTo>
                    <a:cubicBezTo>
                      <a:pt x="4638" y="4654"/>
                      <a:pt x="4623" y="4669"/>
                      <a:pt x="4592" y="4669"/>
                    </a:cubicBezTo>
                    <a:cubicBezTo>
                      <a:pt x="4592" y="4669"/>
                      <a:pt x="4576" y="4669"/>
                      <a:pt x="4576" y="4654"/>
                    </a:cubicBezTo>
                    <a:cubicBezTo>
                      <a:pt x="4592" y="4638"/>
                      <a:pt x="4607" y="4623"/>
                      <a:pt x="4638" y="4623"/>
                    </a:cubicBezTo>
                    <a:close/>
                    <a:moveTo>
                      <a:pt x="4824" y="4623"/>
                    </a:moveTo>
                    <a:cubicBezTo>
                      <a:pt x="4855" y="4623"/>
                      <a:pt x="4886" y="4623"/>
                      <a:pt x="4902" y="4638"/>
                    </a:cubicBezTo>
                    <a:cubicBezTo>
                      <a:pt x="4902" y="4669"/>
                      <a:pt x="4871" y="4685"/>
                      <a:pt x="4855" y="4685"/>
                    </a:cubicBezTo>
                    <a:cubicBezTo>
                      <a:pt x="4855" y="4669"/>
                      <a:pt x="4840" y="4638"/>
                      <a:pt x="4824" y="4623"/>
                    </a:cubicBezTo>
                    <a:close/>
                    <a:moveTo>
                      <a:pt x="2389" y="4669"/>
                    </a:moveTo>
                    <a:cubicBezTo>
                      <a:pt x="2420" y="4669"/>
                      <a:pt x="2436" y="4685"/>
                      <a:pt x="2451" y="4700"/>
                    </a:cubicBezTo>
                    <a:cubicBezTo>
                      <a:pt x="2451" y="4700"/>
                      <a:pt x="2451" y="4700"/>
                      <a:pt x="2436" y="4716"/>
                    </a:cubicBezTo>
                    <a:cubicBezTo>
                      <a:pt x="2420" y="4700"/>
                      <a:pt x="2405" y="4700"/>
                      <a:pt x="2389" y="4685"/>
                    </a:cubicBezTo>
                    <a:lnTo>
                      <a:pt x="2389" y="4669"/>
                    </a:lnTo>
                    <a:close/>
                    <a:moveTo>
                      <a:pt x="2870" y="4716"/>
                    </a:moveTo>
                    <a:lnTo>
                      <a:pt x="2855" y="4747"/>
                    </a:lnTo>
                    <a:lnTo>
                      <a:pt x="2856" y="4747"/>
                    </a:lnTo>
                    <a:cubicBezTo>
                      <a:pt x="2861" y="4738"/>
                      <a:pt x="2866" y="4728"/>
                      <a:pt x="2870" y="4716"/>
                    </a:cubicBezTo>
                    <a:close/>
                    <a:moveTo>
                      <a:pt x="2358" y="4731"/>
                    </a:moveTo>
                    <a:lnTo>
                      <a:pt x="2358" y="4731"/>
                    </a:lnTo>
                    <a:cubicBezTo>
                      <a:pt x="2374" y="4747"/>
                      <a:pt x="2389" y="4762"/>
                      <a:pt x="2405" y="4762"/>
                    </a:cubicBezTo>
                    <a:cubicBezTo>
                      <a:pt x="2389" y="4778"/>
                      <a:pt x="2389" y="4778"/>
                      <a:pt x="2389" y="4778"/>
                    </a:cubicBezTo>
                    <a:cubicBezTo>
                      <a:pt x="2358" y="4778"/>
                      <a:pt x="2358" y="4762"/>
                      <a:pt x="2358" y="4731"/>
                    </a:cubicBezTo>
                    <a:close/>
                    <a:moveTo>
                      <a:pt x="2778" y="4468"/>
                    </a:moveTo>
                    <a:lnTo>
                      <a:pt x="2778" y="4468"/>
                    </a:lnTo>
                    <a:cubicBezTo>
                      <a:pt x="2824" y="4468"/>
                      <a:pt x="2870" y="4468"/>
                      <a:pt x="2901" y="4483"/>
                    </a:cubicBezTo>
                    <a:cubicBezTo>
                      <a:pt x="2886" y="4561"/>
                      <a:pt x="2886" y="4654"/>
                      <a:pt x="2870" y="4747"/>
                    </a:cubicBezTo>
                    <a:lnTo>
                      <a:pt x="2856" y="4747"/>
                    </a:lnTo>
                    <a:cubicBezTo>
                      <a:pt x="2831" y="4791"/>
                      <a:pt x="2801" y="4802"/>
                      <a:pt x="2771" y="4802"/>
                    </a:cubicBezTo>
                    <a:cubicBezTo>
                      <a:pt x="2745" y="4802"/>
                      <a:pt x="2719" y="4793"/>
                      <a:pt x="2699" y="4793"/>
                    </a:cubicBezTo>
                    <a:cubicBezTo>
                      <a:pt x="2699" y="4793"/>
                      <a:pt x="2684" y="4809"/>
                      <a:pt x="2684" y="4809"/>
                    </a:cubicBezTo>
                    <a:cubicBezTo>
                      <a:pt x="2668" y="4793"/>
                      <a:pt x="2653" y="4778"/>
                      <a:pt x="2622" y="4762"/>
                    </a:cubicBezTo>
                    <a:cubicBezTo>
                      <a:pt x="2637" y="4762"/>
                      <a:pt x="2637" y="4747"/>
                      <a:pt x="2637" y="4747"/>
                    </a:cubicBezTo>
                    <a:cubicBezTo>
                      <a:pt x="2653" y="4762"/>
                      <a:pt x="2684" y="4778"/>
                      <a:pt x="2699" y="4793"/>
                    </a:cubicBezTo>
                    <a:cubicBezTo>
                      <a:pt x="2699" y="4762"/>
                      <a:pt x="2715" y="4716"/>
                      <a:pt x="2715" y="4685"/>
                    </a:cubicBezTo>
                    <a:cubicBezTo>
                      <a:pt x="2715" y="4669"/>
                      <a:pt x="2715" y="4669"/>
                      <a:pt x="2715" y="4669"/>
                    </a:cubicBezTo>
                    <a:cubicBezTo>
                      <a:pt x="2730" y="4654"/>
                      <a:pt x="2746" y="4638"/>
                      <a:pt x="2761" y="4638"/>
                    </a:cubicBezTo>
                    <a:cubicBezTo>
                      <a:pt x="2746" y="4638"/>
                      <a:pt x="2746" y="4607"/>
                      <a:pt x="2730" y="4592"/>
                    </a:cubicBezTo>
                    <a:cubicBezTo>
                      <a:pt x="2746" y="4576"/>
                      <a:pt x="2761" y="4576"/>
                      <a:pt x="2761" y="4561"/>
                    </a:cubicBezTo>
                    <a:cubicBezTo>
                      <a:pt x="2746" y="4561"/>
                      <a:pt x="2746" y="4561"/>
                      <a:pt x="2730" y="4545"/>
                    </a:cubicBezTo>
                    <a:cubicBezTo>
                      <a:pt x="2743" y="4519"/>
                      <a:pt x="2756" y="4494"/>
                      <a:pt x="2778" y="4468"/>
                    </a:cubicBezTo>
                    <a:close/>
                    <a:moveTo>
                      <a:pt x="2172" y="4607"/>
                    </a:moveTo>
                    <a:cubicBezTo>
                      <a:pt x="2188" y="4623"/>
                      <a:pt x="2203" y="4638"/>
                      <a:pt x="2219" y="4638"/>
                    </a:cubicBezTo>
                    <a:cubicBezTo>
                      <a:pt x="2188" y="4685"/>
                      <a:pt x="2157" y="4731"/>
                      <a:pt x="2110" y="4747"/>
                    </a:cubicBezTo>
                    <a:cubicBezTo>
                      <a:pt x="2110" y="4747"/>
                      <a:pt x="2126" y="4762"/>
                      <a:pt x="2157" y="4793"/>
                    </a:cubicBezTo>
                    <a:cubicBezTo>
                      <a:pt x="2126" y="4809"/>
                      <a:pt x="2095" y="4824"/>
                      <a:pt x="2064" y="4855"/>
                    </a:cubicBezTo>
                    <a:cubicBezTo>
                      <a:pt x="2064" y="4824"/>
                      <a:pt x="2048" y="4793"/>
                      <a:pt x="2017" y="4762"/>
                    </a:cubicBezTo>
                    <a:cubicBezTo>
                      <a:pt x="2064" y="4716"/>
                      <a:pt x="2110" y="4654"/>
                      <a:pt x="2172" y="4607"/>
                    </a:cubicBezTo>
                    <a:close/>
                    <a:moveTo>
                      <a:pt x="4793" y="4731"/>
                    </a:moveTo>
                    <a:cubicBezTo>
                      <a:pt x="4793" y="4747"/>
                      <a:pt x="4809" y="4762"/>
                      <a:pt x="4809" y="4778"/>
                    </a:cubicBezTo>
                    <a:cubicBezTo>
                      <a:pt x="4824" y="4762"/>
                      <a:pt x="4824" y="4762"/>
                      <a:pt x="4840" y="4747"/>
                    </a:cubicBezTo>
                    <a:cubicBezTo>
                      <a:pt x="4840" y="4762"/>
                      <a:pt x="4855" y="4762"/>
                      <a:pt x="4855" y="4778"/>
                    </a:cubicBezTo>
                    <a:lnTo>
                      <a:pt x="4809" y="4778"/>
                    </a:lnTo>
                    <a:cubicBezTo>
                      <a:pt x="4747" y="4793"/>
                      <a:pt x="4716" y="4824"/>
                      <a:pt x="4669" y="4840"/>
                    </a:cubicBezTo>
                    <a:cubicBezTo>
                      <a:pt x="4654" y="4855"/>
                      <a:pt x="4623" y="4855"/>
                      <a:pt x="4607" y="4855"/>
                    </a:cubicBezTo>
                    <a:lnTo>
                      <a:pt x="4638" y="4809"/>
                    </a:lnTo>
                    <a:lnTo>
                      <a:pt x="4669" y="4840"/>
                    </a:lnTo>
                    <a:cubicBezTo>
                      <a:pt x="4669" y="4793"/>
                      <a:pt x="4716" y="4747"/>
                      <a:pt x="4747" y="4731"/>
                    </a:cubicBezTo>
                    <a:close/>
                    <a:moveTo>
                      <a:pt x="2591" y="4793"/>
                    </a:moveTo>
                    <a:cubicBezTo>
                      <a:pt x="2622" y="4824"/>
                      <a:pt x="2653" y="4840"/>
                      <a:pt x="2684" y="4855"/>
                    </a:cubicBezTo>
                    <a:cubicBezTo>
                      <a:pt x="2684" y="4855"/>
                      <a:pt x="2684" y="4855"/>
                      <a:pt x="2684" y="4840"/>
                    </a:cubicBezTo>
                    <a:cubicBezTo>
                      <a:pt x="2684" y="4855"/>
                      <a:pt x="2684" y="4871"/>
                      <a:pt x="2699" y="4871"/>
                    </a:cubicBezTo>
                    <a:cubicBezTo>
                      <a:pt x="2684" y="4871"/>
                      <a:pt x="2684" y="4871"/>
                      <a:pt x="2684" y="4855"/>
                    </a:cubicBezTo>
                    <a:cubicBezTo>
                      <a:pt x="2684" y="4871"/>
                      <a:pt x="2668" y="4871"/>
                      <a:pt x="2668" y="4871"/>
                    </a:cubicBezTo>
                    <a:lnTo>
                      <a:pt x="2653" y="4855"/>
                    </a:lnTo>
                    <a:lnTo>
                      <a:pt x="2622" y="4824"/>
                    </a:lnTo>
                    <a:cubicBezTo>
                      <a:pt x="2622" y="4824"/>
                      <a:pt x="2622" y="4824"/>
                      <a:pt x="2622" y="4840"/>
                    </a:cubicBezTo>
                    <a:cubicBezTo>
                      <a:pt x="2606" y="4824"/>
                      <a:pt x="2591" y="4824"/>
                      <a:pt x="2560" y="4809"/>
                    </a:cubicBezTo>
                    <a:lnTo>
                      <a:pt x="2575" y="4809"/>
                    </a:lnTo>
                    <a:cubicBezTo>
                      <a:pt x="2575" y="4809"/>
                      <a:pt x="2575" y="4793"/>
                      <a:pt x="2591" y="4793"/>
                    </a:cubicBezTo>
                    <a:close/>
                    <a:moveTo>
                      <a:pt x="1753" y="4716"/>
                    </a:moveTo>
                    <a:cubicBezTo>
                      <a:pt x="1753" y="4747"/>
                      <a:pt x="1753" y="4762"/>
                      <a:pt x="1753" y="4793"/>
                    </a:cubicBezTo>
                    <a:lnTo>
                      <a:pt x="1846" y="4855"/>
                    </a:lnTo>
                    <a:cubicBezTo>
                      <a:pt x="1862" y="4871"/>
                      <a:pt x="1877" y="4886"/>
                      <a:pt x="1893" y="4902"/>
                    </a:cubicBezTo>
                    <a:lnTo>
                      <a:pt x="1660" y="4747"/>
                    </a:lnTo>
                    <a:cubicBezTo>
                      <a:pt x="1691" y="4731"/>
                      <a:pt x="1722" y="4716"/>
                      <a:pt x="1738" y="4716"/>
                    </a:cubicBezTo>
                    <a:close/>
                    <a:moveTo>
                      <a:pt x="2668" y="4871"/>
                    </a:moveTo>
                    <a:cubicBezTo>
                      <a:pt x="2684" y="4886"/>
                      <a:pt x="2684" y="4886"/>
                      <a:pt x="2699" y="4902"/>
                    </a:cubicBezTo>
                    <a:cubicBezTo>
                      <a:pt x="2699" y="4902"/>
                      <a:pt x="2699" y="4917"/>
                      <a:pt x="2699" y="4917"/>
                    </a:cubicBezTo>
                    <a:lnTo>
                      <a:pt x="2668" y="4871"/>
                    </a:lnTo>
                    <a:close/>
                    <a:moveTo>
                      <a:pt x="4561" y="4731"/>
                    </a:moveTo>
                    <a:lnTo>
                      <a:pt x="4561" y="4731"/>
                    </a:lnTo>
                    <a:cubicBezTo>
                      <a:pt x="4607" y="4793"/>
                      <a:pt x="4576" y="4824"/>
                      <a:pt x="4530" y="4855"/>
                    </a:cubicBezTo>
                    <a:cubicBezTo>
                      <a:pt x="4514" y="4855"/>
                      <a:pt x="4514" y="4840"/>
                      <a:pt x="4499" y="4840"/>
                    </a:cubicBezTo>
                    <a:lnTo>
                      <a:pt x="4499" y="4840"/>
                    </a:lnTo>
                    <a:cubicBezTo>
                      <a:pt x="4499" y="4840"/>
                      <a:pt x="4514" y="4855"/>
                      <a:pt x="4514" y="4855"/>
                    </a:cubicBezTo>
                    <a:cubicBezTo>
                      <a:pt x="4499" y="4886"/>
                      <a:pt x="4483" y="4917"/>
                      <a:pt x="4514" y="4949"/>
                    </a:cubicBezTo>
                    <a:cubicBezTo>
                      <a:pt x="4483" y="4949"/>
                      <a:pt x="4452" y="4949"/>
                      <a:pt x="4437" y="4964"/>
                    </a:cubicBezTo>
                    <a:lnTo>
                      <a:pt x="4421" y="4871"/>
                    </a:lnTo>
                    <a:cubicBezTo>
                      <a:pt x="4437" y="4871"/>
                      <a:pt x="4452" y="4855"/>
                      <a:pt x="4452" y="4840"/>
                    </a:cubicBezTo>
                    <a:cubicBezTo>
                      <a:pt x="4452" y="4824"/>
                      <a:pt x="4468" y="4809"/>
                      <a:pt x="4483" y="4793"/>
                    </a:cubicBezTo>
                    <a:lnTo>
                      <a:pt x="4561" y="4731"/>
                    </a:lnTo>
                    <a:close/>
                    <a:moveTo>
                      <a:pt x="2560" y="4886"/>
                    </a:moveTo>
                    <a:cubicBezTo>
                      <a:pt x="2575" y="4886"/>
                      <a:pt x="2591" y="4902"/>
                      <a:pt x="2606" y="4917"/>
                    </a:cubicBezTo>
                    <a:cubicBezTo>
                      <a:pt x="2606" y="4933"/>
                      <a:pt x="2591" y="4949"/>
                      <a:pt x="2575" y="4964"/>
                    </a:cubicBezTo>
                    <a:cubicBezTo>
                      <a:pt x="2575" y="4964"/>
                      <a:pt x="2575" y="4980"/>
                      <a:pt x="2560" y="4980"/>
                    </a:cubicBezTo>
                    <a:cubicBezTo>
                      <a:pt x="2560" y="4964"/>
                      <a:pt x="2544" y="4933"/>
                      <a:pt x="2544" y="4917"/>
                    </a:cubicBezTo>
                    <a:cubicBezTo>
                      <a:pt x="2544" y="4902"/>
                      <a:pt x="2560" y="4886"/>
                      <a:pt x="2560" y="4886"/>
                    </a:cubicBezTo>
                    <a:close/>
                    <a:moveTo>
                      <a:pt x="1971" y="4949"/>
                    </a:moveTo>
                    <a:lnTo>
                      <a:pt x="2017" y="4980"/>
                    </a:lnTo>
                    <a:cubicBezTo>
                      <a:pt x="2017" y="4980"/>
                      <a:pt x="2033" y="4995"/>
                      <a:pt x="2033" y="5011"/>
                    </a:cubicBezTo>
                    <a:lnTo>
                      <a:pt x="1971" y="4964"/>
                    </a:lnTo>
                    <a:lnTo>
                      <a:pt x="1971" y="4949"/>
                    </a:lnTo>
                    <a:close/>
                    <a:moveTo>
                      <a:pt x="4297" y="4995"/>
                    </a:moveTo>
                    <a:cubicBezTo>
                      <a:pt x="4328" y="5011"/>
                      <a:pt x="4359" y="5011"/>
                      <a:pt x="4374" y="5011"/>
                    </a:cubicBezTo>
                    <a:cubicBezTo>
                      <a:pt x="4359" y="5042"/>
                      <a:pt x="4328" y="5057"/>
                      <a:pt x="4297" y="5057"/>
                    </a:cubicBezTo>
                    <a:cubicBezTo>
                      <a:pt x="4297" y="5026"/>
                      <a:pt x="4297" y="5011"/>
                      <a:pt x="4297" y="4995"/>
                    </a:cubicBezTo>
                    <a:close/>
                    <a:moveTo>
                      <a:pt x="2405" y="5119"/>
                    </a:moveTo>
                    <a:lnTo>
                      <a:pt x="2389" y="5135"/>
                    </a:lnTo>
                    <a:cubicBezTo>
                      <a:pt x="2389" y="5135"/>
                      <a:pt x="2405" y="5135"/>
                      <a:pt x="2405" y="5119"/>
                    </a:cubicBezTo>
                    <a:close/>
                    <a:moveTo>
                      <a:pt x="4080" y="4871"/>
                    </a:moveTo>
                    <a:cubicBezTo>
                      <a:pt x="4126" y="4886"/>
                      <a:pt x="4157" y="4917"/>
                      <a:pt x="4204" y="4933"/>
                    </a:cubicBezTo>
                    <a:cubicBezTo>
                      <a:pt x="4235" y="4980"/>
                      <a:pt x="4266" y="5011"/>
                      <a:pt x="4281" y="5135"/>
                    </a:cubicBezTo>
                    <a:cubicBezTo>
                      <a:pt x="4188" y="5104"/>
                      <a:pt x="4095" y="5057"/>
                      <a:pt x="4002" y="5011"/>
                    </a:cubicBezTo>
                    <a:cubicBezTo>
                      <a:pt x="4018" y="4949"/>
                      <a:pt x="4049" y="4902"/>
                      <a:pt x="4080" y="4871"/>
                    </a:cubicBezTo>
                    <a:close/>
                    <a:moveTo>
                      <a:pt x="2513" y="4995"/>
                    </a:moveTo>
                    <a:cubicBezTo>
                      <a:pt x="2513" y="5011"/>
                      <a:pt x="2529" y="5011"/>
                      <a:pt x="2544" y="5026"/>
                    </a:cubicBezTo>
                    <a:cubicBezTo>
                      <a:pt x="2513" y="5057"/>
                      <a:pt x="2482" y="5104"/>
                      <a:pt x="2467" y="5135"/>
                    </a:cubicBezTo>
                    <a:lnTo>
                      <a:pt x="2451" y="5104"/>
                    </a:lnTo>
                    <a:cubicBezTo>
                      <a:pt x="2451" y="5135"/>
                      <a:pt x="2436" y="5150"/>
                      <a:pt x="2436" y="5166"/>
                    </a:cubicBezTo>
                    <a:lnTo>
                      <a:pt x="2389" y="5135"/>
                    </a:lnTo>
                    <a:lnTo>
                      <a:pt x="2203" y="5011"/>
                    </a:lnTo>
                    <a:cubicBezTo>
                      <a:pt x="2219" y="4995"/>
                      <a:pt x="2219" y="4995"/>
                      <a:pt x="2219" y="4995"/>
                    </a:cubicBezTo>
                    <a:cubicBezTo>
                      <a:pt x="2234" y="5073"/>
                      <a:pt x="2358" y="5011"/>
                      <a:pt x="2405" y="5119"/>
                    </a:cubicBezTo>
                    <a:cubicBezTo>
                      <a:pt x="2436" y="5073"/>
                      <a:pt x="2482" y="5042"/>
                      <a:pt x="2513" y="4995"/>
                    </a:cubicBezTo>
                    <a:close/>
                    <a:moveTo>
                      <a:pt x="2265" y="5150"/>
                    </a:moveTo>
                    <a:lnTo>
                      <a:pt x="2312" y="5181"/>
                    </a:lnTo>
                    <a:lnTo>
                      <a:pt x="2296" y="5181"/>
                    </a:lnTo>
                    <a:cubicBezTo>
                      <a:pt x="2281" y="5166"/>
                      <a:pt x="2265" y="5166"/>
                      <a:pt x="2265" y="5150"/>
                    </a:cubicBezTo>
                    <a:close/>
                    <a:moveTo>
                      <a:pt x="3987" y="5026"/>
                    </a:moveTo>
                    <a:cubicBezTo>
                      <a:pt x="4018" y="5104"/>
                      <a:pt x="4018" y="5181"/>
                      <a:pt x="3971" y="5243"/>
                    </a:cubicBezTo>
                    <a:cubicBezTo>
                      <a:pt x="3971" y="5166"/>
                      <a:pt x="3971" y="5104"/>
                      <a:pt x="3987" y="5026"/>
                    </a:cubicBezTo>
                    <a:close/>
                    <a:moveTo>
                      <a:pt x="2327" y="5197"/>
                    </a:moveTo>
                    <a:lnTo>
                      <a:pt x="2405" y="5243"/>
                    </a:lnTo>
                    <a:cubicBezTo>
                      <a:pt x="2405" y="5259"/>
                      <a:pt x="2405" y="5259"/>
                      <a:pt x="2405" y="5274"/>
                    </a:cubicBezTo>
                    <a:lnTo>
                      <a:pt x="2312" y="5212"/>
                    </a:lnTo>
                    <a:cubicBezTo>
                      <a:pt x="2312" y="5197"/>
                      <a:pt x="2327" y="5197"/>
                      <a:pt x="2327" y="5197"/>
                    </a:cubicBezTo>
                    <a:close/>
                    <a:moveTo>
                      <a:pt x="1769" y="5305"/>
                    </a:moveTo>
                    <a:lnTo>
                      <a:pt x="1738" y="5321"/>
                    </a:lnTo>
                    <a:cubicBezTo>
                      <a:pt x="1753" y="5321"/>
                      <a:pt x="1753" y="5321"/>
                      <a:pt x="1769" y="5305"/>
                    </a:cubicBezTo>
                    <a:close/>
                    <a:moveTo>
                      <a:pt x="3674" y="5349"/>
                    </a:moveTo>
                    <a:cubicBezTo>
                      <a:pt x="3670" y="5373"/>
                      <a:pt x="3672" y="5390"/>
                      <a:pt x="3679" y="5401"/>
                    </a:cubicBezTo>
                    <a:lnTo>
                      <a:pt x="3679" y="5401"/>
                    </a:lnTo>
                    <a:cubicBezTo>
                      <a:pt x="3678" y="5400"/>
                      <a:pt x="3677" y="5399"/>
                      <a:pt x="3677" y="5398"/>
                    </a:cubicBezTo>
                    <a:cubicBezTo>
                      <a:pt x="3665" y="5376"/>
                      <a:pt x="3670" y="5361"/>
                      <a:pt x="3674" y="5349"/>
                    </a:cubicBezTo>
                    <a:close/>
                    <a:moveTo>
                      <a:pt x="2265" y="5274"/>
                    </a:moveTo>
                    <a:cubicBezTo>
                      <a:pt x="2281" y="5305"/>
                      <a:pt x="2296" y="5321"/>
                      <a:pt x="2312" y="5352"/>
                    </a:cubicBezTo>
                    <a:cubicBezTo>
                      <a:pt x="2343" y="5321"/>
                      <a:pt x="2358" y="5305"/>
                      <a:pt x="2374" y="5305"/>
                    </a:cubicBezTo>
                    <a:cubicBezTo>
                      <a:pt x="2374" y="5290"/>
                      <a:pt x="2358" y="5290"/>
                      <a:pt x="2358" y="5274"/>
                    </a:cubicBezTo>
                    <a:lnTo>
                      <a:pt x="2358" y="5274"/>
                    </a:lnTo>
                    <a:lnTo>
                      <a:pt x="2389" y="5290"/>
                    </a:lnTo>
                    <a:cubicBezTo>
                      <a:pt x="2374" y="5290"/>
                      <a:pt x="2374" y="5290"/>
                      <a:pt x="2374" y="5305"/>
                    </a:cubicBezTo>
                    <a:cubicBezTo>
                      <a:pt x="2389" y="5321"/>
                      <a:pt x="2405" y="5336"/>
                      <a:pt x="2420" y="5352"/>
                    </a:cubicBezTo>
                    <a:cubicBezTo>
                      <a:pt x="2343" y="5398"/>
                      <a:pt x="2265" y="5445"/>
                      <a:pt x="2203" y="5460"/>
                    </a:cubicBezTo>
                    <a:cubicBezTo>
                      <a:pt x="2203" y="5383"/>
                      <a:pt x="2219" y="5321"/>
                      <a:pt x="2265" y="5274"/>
                    </a:cubicBezTo>
                    <a:close/>
                    <a:moveTo>
                      <a:pt x="2963" y="5460"/>
                    </a:moveTo>
                    <a:cubicBezTo>
                      <a:pt x="2948" y="5476"/>
                      <a:pt x="2932" y="5476"/>
                      <a:pt x="2917" y="5507"/>
                    </a:cubicBezTo>
                    <a:lnTo>
                      <a:pt x="2886" y="5476"/>
                    </a:lnTo>
                    <a:cubicBezTo>
                      <a:pt x="2901" y="5460"/>
                      <a:pt x="2932" y="5460"/>
                      <a:pt x="2963" y="5460"/>
                    </a:cubicBezTo>
                    <a:close/>
                    <a:moveTo>
                      <a:pt x="2870" y="5569"/>
                    </a:moveTo>
                    <a:lnTo>
                      <a:pt x="3196" y="5802"/>
                    </a:lnTo>
                    <a:cubicBezTo>
                      <a:pt x="3196" y="5771"/>
                      <a:pt x="3180" y="5740"/>
                      <a:pt x="3196" y="5708"/>
                    </a:cubicBezTo>
                    <a:cubicBezTo>
                      <a:pt x="3209" y="5689"/>
                      <a:pt x="3224" y="5680"/>
                      <a:pt x="3242" y="5680"/>
                    </a:cubicBezTo>
                    <a:cubicBezTo>
                      <a:pt x="3266" y="5680"/>
                      <a:pt x="3293" y="5697"/>
                      <a:pt x="3320" y="5724"/>
                    </a:cubicBezTo>
                    <a:cubicBezTo>
                      <a:pt x="3196" y="5755"/>
                      <a:pt x="3273" y="5833"/>
                      <a:pt x="3273" y="5895"/>
                    </a:cubicBezTo>
                    <a:lnTo>
                      <a:pt x="2839" y="5584"/>
                    </a:lnTo>
                    <a:cubicBezTo>
                      <a:pt x="2855" y="5584"/>
                      <a:pt x="2855" y="5584"/>
                      <a:pt x="2870" y="5569"/>
                    </a:cubicBezTo>
                    <a:close/>
                    <a:moveTo>
                      <a:pt x="577" y="2854"/>
                    </a:moveTo>
                    <a:cubicBezTo>
                      <a:pt x="581" y="2854"/>
                      <a:pt x="586" y="2854"/>
                      <a:pt x="590" y="2855"/>
                    </a:cubicBezTo>
                    <a:cubicBezTo>
                      <a:pt x="652" y="2932"/>
                      <a:pt x="714" y="3010"/>
                      <a:pt x="776" y="3087"/>
                    </a:cubicBezTo>
                    <a:lnTo>
                      <a:pt x="776" y="3103"/>
                    </a:lnTo>
                    <a:cubicBezTo>
                      <a:pt x="792" y="3134"/>
                      <a:pt x="807" y="3149"/>
                      <a:pt x="823" y="3165"/>
                    </a:cubicBezTo>
                    <a:cubicBezTo>
                      <a:pt x="823" y="3149"/>
                      <a:pt x="838" y="3118"/>
                      <a:pt x="854" y="3118"/>
                    </a:cubicBezTo>
                    <a:cubicBezTo>
                      <a:pt x="854" y="3134"/>
                      <a:pt x="900" y="3196"/>
                      <a:pt x="885" y="3242"/>
                    </a:cubicBezTo>
                    <a:cubicBezTo>
                      <a:pt x="869" y="3227"/>
                      <a:pt x="854" y="3196"/>
                      <a:pt x="823" y="3165"/>
                    </a:cubicBezTo>
                    <a:cubicBezTo>
                      <a:pt x="823" y="3211"/>
                      <a:pt x="823" y="3242"/>
                      <a:pt x="792" y="3258"/>
                    </a:cubicBezTo>
                    <a:cubicBezTo>
                      <a:pt x="838" y="3320"/>
                      <a:pt x="900" y="3398"/>
                      <a:pt x="947" y="3460"/>
                    </a:cubicBezTo>
                    <a:cubicBezTo>
                      <a:pt x="931" y="3491"/>
                      <a:pt x="916" y="3522"/>
                      <a:pt x="916" y="3568"/>
                    </a:cubicBezTo>
                    <a:cubicBezTo>
                      <a:pt x="978" y="3646"/>
                      <a:pt x="1040" y="3739"/>
                      <a:pt x="1102" y="3832"/>
                    </a:cubicBezTo>
                    <a:cubicBezTo>
                      <a:pt x="1086" y="3863"/>
                      <a:pt x="1055" y="3878"/>
                      <a:pt x="1040" y="3878"/>
                    </a:cubicBezTo>
                    <a:cubicBezTo>
                      <a:pt x="1117" y="3878"/>
                      <a:pt x="1133" y="3894"/>
                      <a:pt x="1164" y="3909"/>
                    </a:cubicBezTo>
                    <a:cubicBezTo>
                      <a:pt x="1211" y="3971"/>
                      <a:pt x="1257" y="4049"/>
                      <a:pt x="1319" y="4111"/>
                    </a:cubicBezTo>
                    <a:cubicBezTo>
                      <a:pt x="1226" y="4111"/>
                      <a:pt x="1102" y="4033"/>
                      <a:pt x="1055" y="4002"/>
                    </a:cubicBezTo>
                    <a:cubicBezTo>
                      <a:pt x="1024" y="4033"/>
                      <a:pt x="993" y="4064"/>
                      <a:pt x="978" y="4080"/>
                    </a:cubicBezTo>
                    <a:lnTo>
                      <a:pt x="1505" y="4809"/>
                    </a:lnTo>
                    <a:cubicBezTo>
                      <a:pt x="1536" y="4793"/>
                      <a:pt x="1583" y="4778"/>
                      <a:pt x="1629" y="4762"/>
                    </a:cubicBezTo>
                    <a:lnTo>
                      <a:pt x="1939" y="4980"/>
                    </a:lnTo>
                    <a:cubicBezTo>
                      <a:pt x="1955" y="4995"/>
                      <a:pt x="1971" y="5011"/>
                      <a:pt x="1971" y="5026"/>
                    </a:cubicBezTo>
                    <a:cubicBezTo>
                      <a:pt x="1971" y="5026"/>
                      <a:pt x="1971" y="5011"/>
                      <a:pt x="1971" y="5011"/>
                    </a:cubicBezTo>
                    <a:lnTo>
                      <a:pt x="2033" y="5042"/>
                    </a:lnTo>
                    <a:cubicBezTo>
                      <a:pt x="1993" y="5068"/>
                      <a:pt x="1965" y="5077"/>
                      <a:pt x="1942" y="5077"/>
                    </a:cubicBezTo>
                    <a:cubicBezTo>
                      <a:pt x="1911" y="5077"/>
                      <a:pt x="1889" y="5059"/>
                      <a:pt x="1862" y="5042"/>
                    </a:cubicBezTo>
                    <a:cubicBezTo>
                      <a:pt x="1846" y="5135"/>
                      <a:pt x="1784" y="5197"/>
                      <a:pt x="1707" y="5228"/>
                    </a:cubicBezTo>
                    <a:lnTo>
                      <a:pt x="637" y="3754"/>
                    </a:lnTo>
                    <a:cubicBezTo>
                      <a:pt x="761" y="3615"/>
                      <a:pt x="1009" y="3537"/>
                      <a:pt x="854" y="3367"/>
                    </a:cubicBezTo>
                    <a:lnTo>
                      <a:pt x="854" y="3367"/>
                    </a:lnTo>
                    <a:cubicBezTo>
                      <a:pt x="807" y="3413"/>
                      <a:pt x="730" y="3491"/>
                      <a:pt x="714" y="3599"/>
                    </a:cubicBezTo>
                    <a:lnTo>
                      <a:pt x="559" y="3444"/>
                    </a:lnTo>
                    <a:lnTo>
                      <a:pt x="559" y="3444"/>
                    </a:lnTo>
                    <a:cubicBezTo>
                      <a:pt x="466" y="3537"/>
                      <a:pt x="652" y="3568"/>
                      <a:pt x="559" y="3692"/>
                    </a:cubicBezTo>
                    <a:lnTo>
                      <a:pt x="590" y="3677"/>
                    </a:lnTo>
                    <a:lnTo>
                      <a:pt x="590" y="3677"/>
                    </a:lnTo>
                    <a:cubicBezTo>
                      <a:pt x="575" y="3692"/>
                      <a:pt x="575" y="3708"/>
                      <a:pt x="575" y="3708"/>
                    </a:cubicBezTo>
                    <a:lnTo>
                      <a:pt x="1738" y="5305"/>
                    </a:lnTo>
                    <a:cubicBezTo>
                      <a:pt x="1815" y="5212"/>
                      <a:pt x="1955" y="5150"/>
                      <a:pt x="2079" y="5073"/>
                    </a:cubicBezTo>
                    <a:lnTo>
                      <a:pt x="2157" y="5135"/>
                    </a:lnTo>
                    <a:cubicBezTo>
                      <a:pt x="2188" y="5166"/>
                      <a:pt x="2203" y="5197"/>
                      <a:pt x="2219" y="5228"/>
                    </a:cubicBezTo>
                    <a:cubicBezTo>
                      <a:pt x="2172" y="5243"/>
                      <a:pt x="2141" y="5259"/>
                      <a:pt x="2095" y="5290"/>
                    </a:cubicBezTo>
                    <a:lnTo>
                      <a:pt x="2188" y="5522"/>
                    </a:lnTo>
                    <a:cubicBezTo>
                      <a:pt x="2104" y="5574"/>
                      <a:pt x="2055" y="5594"/>
                      <a:pt x="2028" y="5594"/>
                    </a:cubicBezTo>
                    <a:cubicBezTo>
                      <a:pt x="1934" y="5594"/>
                      <a:pt x="2113" y="5346"/>
                      <a:pt x="2017" y="5346"/>
                    </a:cubicBezTo>
                    <a:cubicBezTo>
                      <a:pt x="2009" y="5346"/>
                      <a:pt x="1998" y="5348"/>
                      <a:pt x="1986" y="5352"/>
                    </a:cubicBezTo>
                    <a:cubicBezTo>
                      <a:pt x="1910" y="5413"/>
                      <a:pt x="1879" y="5489"/>
                      <a:pt x="1848" y="5550"/>
                    </a:cubicBezTo>
                    <a:lnTo>
                      <a:pt x="1848" y="5550"/>
                    </a:lnTo>
                    <a:lnTo>
                      <a:pt x="1110" y="4538"/>
                    </a:lnTo>
                    <a:lnTo>
                      <a:pt x="1846" y="5553"/>
                    </a:lnTo>
                    <a:cubicBezTo>
                      <a:pt x="1847" y="5552"/>
                      <a:pt x="1848" y="5551"/>
                      <a:pt x="1848" y="5550"/>
                    </a:cubicBezTo>
                    <a:lnTo>
                      <a:pt x="1848" y="5550"/>
                    </a:lnTo>
                    <a:lnTo>
                      <a:pt x="1862" y="5569"/>
                    </a:lnTo>
                    <a:cubicBezTo>
                      <a:pt x="1895" y="5547"/>
                      <a:pt x="1920" y="5537"/>
                      <a:pt x="1940" y="5537"/>
                    </a:cubicBezTo>
                    <a:cubicBezTo>
                      <a:pt x="2030" y="5537"/>
                      <a:pt x="1997" y="5735"/>
                      <a:pt x="2103" y="5735"/>
                    </a:cubicBezTo>
                    <a:cubicBezTo>
                      <a:pt x="2134" y="5735"/>
                      <a:pt x="2175" y="5719"/>
                      <a:pt x="2234" y="5677"/>
                    </a:cubicBezTo>
                    <a:lnTo>
                      <a:pt x="2234" y="5677"/>
                    </a:lnTo>
                    <a:cubicBezTo>
                      <a:pt x="2250" y="5802"/>
                      <a:pt x="2157" y="5910"/>
                      <a:pt x="2048" y="5957"/>
                    </a:cubicBezTo>
                    <a:lnTo>
                      <a:pt x="47" y="3211"/>
                    </a:lnTo>
                    <a:cubicBezTo>
                      <a:pt x="78" y="3180"/>
                      <a:pt x="109" y="3165"/>
                      <a:pt x="140" y="3149"/>
                    </a:cubicBezTo>
                    <a:cubicBezTo>
                      <a:pt x="311" y="3165"/>
                      <a:pt x="202" y="3273"/>
                      <a:pt x="218" y="3382"/>
                    </a:cubicBezTo>
                    <a:lnTo>
                      <a:pt x="1939" y="5740"/>
                    </a:lnTo>
                    <a:cubicBezTo>
                      <a:pt x="1955" y="5724"/>
                      <a:pt x="1955" y="5693"/>
                      <a:pt x="1939" y="5662"/>
                    </a:cubicBezTo>
                    <a:cubicBezTo>
                      <a:pt x="1939" y="5677"/>
                      <a:pt x="1924" y="5693"/>
                      <a:pt x="1908" y="5693"/>
                    </a:cubicBezTo>
                    <a:lnTo>
                      <a:pt x="264" y="3413"/>
                    </a:lnTo>
                    <a:cubicBezTo>
                      <a:pt x="311" y="3336"/>
                      <a:pt x="280" y="3320"/>
                      <a:pt x="249" y="3227"/>
                    </a:cubicBezTo>
                    <a:cubicBezTo>
                      <a:pt x="400" y="3121"/>
                      <a:pt x="419" y="2854"/>
                      <a:pt x="577" y="2854"/>
                    </a:cubicBezTo>
                    <a:close/>
                    <a:moveTo>
                      <a:pt x="4685" y="1"/>
                    </a:moveTo>
                    <a:cubicBezTo>
                      <a:pt x="4607" y="63"/>
                      <a:pt x="4545" y="110"/>
                      <a:pt x="4514" y="156"/>
                    </a:cubicBezTo>
                    <a:lnTo>
                      <a:pt x="4421" y="47"/>
                    </a:lnTo>
                    <a:lnTo>
                      <a:pt x="4235" y="141"/>
                    </a:lnTo>
                    <a:lnTo>
                      <a:pt x="4359" y="187"/>
                    </a:lnTo>
                    <a:cubicBezTo>
                      <a:pt x="4359" y="187"/>
                      <a:pt x="4281" y="249"/>
                      <a:pt x="4219" y="296"/>
                    </a:cubicBezTo>
                    <a:cubicBezTo>
                      <a:pt x="4157" y="358"/>
                      <a:pt x="4095" y="404"/>
                      <a:pt x="4095" y="404"/>
                    </a:cubicBezTo>
                    <a:cubicBezTo>
                      <a:pt x="4049" y="482"/>
                      <a:pt x="4049" y="497"/>
                      <a:pt x="4080" y="513"/>
                    </a:cubicBezTo>
                    <a:cubicBezTo>
                      <a:pt x="3971" y="621"/>
                      <a:pt x="4281" y="621"/>
                      <a:pt x="4142" y="807"/>
                    </a:cubicBezTo>
                    <a:cubicBezTo>
                      <a:pt x="4126" y="807"/>
                      <a:pt x="4111" y="823"/>
                      <a:pt x="4111" y="823"/>
                    </a:cubicBezTo>
                    <a:lnTo>
                      <a:pt x="4049" y="823"/>
                    </a:lnTo>
                    <a:cubicBezTo>
                      <a:pt x="4049" y="823"/>
                      <a:pt x="4049" y="807"/>
                      <a:pt x="4049" y="807"/>
                    </a:cubicBezTo>
                    <a:cubicBezTo>
                      <a:pt x="4067" y="799"/>
                      <a:pt x="4079" y="790"/>
                      <a:pt x="4093" y="790"/>
                    </a:cubicBezTo>
                    <a:cubicBezTo>
                      <a:pt x="4103" y="790"/>
                      <a:pt x="4113" y="794"/>
                      <a:pt x="4126" y="807"/>
                    </a:cubicBezTo>
                    <a:cubicBezTo>
                      <a:pt x="4143" y="713"/>
                      <a:pt x="4104" y="681"/>
                      <a:pt x="4039" y="681"/>
                    </a:cubicBezTo>
                    <a:cubicBezTo>
                      <a:pt x="3986" y="681"/>
                      <a:pt x="3917" y="702"/>
                      <a:pt x="3847" y="730"/>
                    </a:cubicBezTo>
                    <a:lnTo>
                      <a:pt x="3863" y="854"/>
                    </a:lnTo>
                    <a:cubicBezTo>
                      <a:pt x="3807" y="854"/>
                      <a:pt x="3753" y="847"/>
                      <a:pt x="3702" y="847"/>
                    </a:cubicBezTo>
                    <a:cubicBezTo>
                      <a:pt x="3624" y="847"/>
                      <a:pt x="3549" y="863"/>
                      <a:pt x="3475" y="947"/>
                    </a:cubicBezTo>
                    <a:cubicBezTo>
                      <a:pt x="3475" y="947"/>
                      <a:pt x="3444" y="1087"/>
                      <a:pt x="3428" y="1242"/>
                    </a:cubicBezTo>
                    <a:cubicBezTo>
                      <a:pt x="3413" y="1319"/>
                      <a:pt x="3397" y="1381"/>
                      <a:pt x="3397" y="1443"/>
                    </a:cubicBezTo>
                    <a:cubicBezTo>
                      <a:pt x="3366" y="1490"/>
                      <a:pt x="3335" y="1552"/>
                      <a:pt x="3304" y="1614"/>
                    </a:cubicBezTo>
                    <a:cubicBezTo>
                      <a:pt x="3299" y="1613"/>
                      <a:pt x="3294" y="1612"/>
                      <a:pt x="3288" y="1612"/>
                    </a:cubicBezTo>
                    <a:cubicBezTo>
                      <a:pt x="3247" y="1612"/>
                      <a:pt x="3208" y="1640"/>
                      <a:pt x="3175" y="1640"/>
                    </a:cubicBezTo>
                    <a:cubicBezTo>
                      <a:pt x="3151" y="1640"/>
                      <a:pt x="3131" y="1624"/>
                      <a:pt x="3118" y="1567"/>
                    </a:cubicBezTo>
                    <a:cubicBezTo>
                      <a:pt x="3072" y="1536"/>
                      <a:pt x="3087" y="1474"/>
                      <a:pt x="3165" y="1459"/>
                    </a:cubicBezTo>
                    <a:cubicBezTo>
                      <a:pt x="3180" y="1459"/>
                      <a:pt x="3180" y="1490"/>
                      <a:pt x="3196" y="1490"/>
                    </a:cubicBezTo>
                    <a:cubicBezTo>
                      <a:pt x="3165" y="1412"/>
                      <a:pt x="3118" y="1335"/>
                      <a:pt x="3010" y="1335"/>
                    </a:cubicBezTo>
                    <a:cubicBezTo>
                      <a:pt x="3087" y="1288"/>
                      <a:pt x="3103" y="1288"/>
                      <a:pt x="3118" y="1211"/>
                    </a:cubicBezTo>
                    <a:lnTo>
                      <a:pt x="3118" y="1211"/>
                    </a:lnTo>
                    <a:lnTo>
                      <a:pt x="3041" y="1257"/>
                    </a:lnTo>
                    <a:cubicBezTo>
                      <a:pt x="3134" y="1149"/>
                      <a:pt x="3227" y="885"/>
                      <a:pt x="3165" y="807"/>
                    </a:cubicBezTo>
                    <a:lnTo>
                      <a:pt x="3165" y="807"/>
                    </a:lnTo>
                    <a:cubicBezTo>
                      <a:pt x="3211" y="947"/>
                      <a:pt x="3041" y="885"/>
                      <a:pt x="2963" y="916"/>
                    </a:cubicBezTo>
                    <a:cubicBezTo>
                      <a:pt x="2990" y="863"/>
                      <a:pt x="3051" y="752"/>
                      <a:pt x="3008" y="752"/>
                    </a:cubicBezTo>
                    <a:cubicBezTo>
                      <a:pt x="3001" y="752"/>
                      <a:pt x="2992" y="754"/>
                      <a:pt x="2979" y="761"/>
                    </a:cubicBezTo>
                    <a:cubicBezTo>
                      <a:pt x="2979" y="815"/>
                      <a:pt x="2847" y="989"/>
                      <a:pt x="2941" y="989"/>
                    </a:cubicBezTo>
                    <a:cubicBezTo>
                      <a:pt x="2954" y="989"/>
                      <a:pt x="2971" y="986"/>
                      <a:pt x="2994" y="978"/>
                    </a:cubicBezTo>
                    <a:lnTo>
                      <a:pt x="2994" y="978"/>
                    </a:lnTo>
                    <a:cubicBezTo>
                      <a:pt x="2948" y="1056"/>
                      <a:pt x="2917" y="1180"/>
                      <a:pt x="2824" y="1195"/>
                    </a:cubicBezTo>
                    <a:cubicBezTo>
                      <a:pt x="2855" y="1071"/>
                      <a:pt x="2777" y="1071"/>
                      <a:pt x="2746" y="978"/>
                    </a:cubicBezTo>
                    <a:lnTo>
                      <a:pt x="2746" y="978"/>
                    </a:lnTo>
                    <a:cubicBezTo>
                      <a:pt x="2715" y="1102"/>
                      <a:pt x="2777" y="1180"/>
                      <a:pt x="2808" y="1226"/>
                    </a:cubicBezTo>
                    <a:cubicBezTo>
                      <a:pt x="2743" y="1241"/>
                      <a:pt x="2679" y="1244"/>
                      <a:pt x="2618" y="1244"/>
                    </a:cubicBezTo>
                    <a:cubicBezTo>
                      <a:pt x="2562" y="1244"/>
                      <a:pt x="2508" y="1241"/>
                      <a:pt x="2457" y="1241"/>
                    </a:cubicBezTo>
                    <a:cubicBezTo>
                      <a:pt x="2327" y="1241"/>
                      <a:pt x="2218" y="1260"/>
                      <a:pt x="2141" y="1397"/>
                    </a:cubicBezTo>
                    <a:cubicBezTo>
                      <a:pt x="2140" y="1399"/>
                      <a:pt x="2139" y="1401"/>
                      <a:pt x="2140" y="1401"/>
                    </a:cubicBezTo>
                    <a:cubicBezTo>
                      <a:pt x="2143" y="1401"/>
                      <a:pt x="2198" y="1322"/>
                      <a:pt x="2243" y="1322"/>
                    </a:cubicBezTo>
                    <a:cubicBezTo>
                      <a:pt x="2257" y="1322"/>
                      <a:pt x="2271" y="1330"/>
                      <a:pt x="2281" y="1350"/>
                    </a:cubicBezTo>
                    <a:cubicBezTo>
                      <a:pt x="2262" y="1452"/>
                      <a:pt x="2206" y="1473"/>
                      <a:pt x="2142" y="1473"/>
                    </a:cubicBezTo>
                    <a:cubicBezTo>
                      <a:pt x="2097" y="1473"/>
                      <a:pt x="2047" y="1463"/>
                      <a:pt x="2003" y="1463"/>
                    </a:cubicBezTo>
                    <a:cubicBezTo>
                      <a:pt x="1957" y="1463"/>
                      <a:pt x="1916" y="1474"/>
                      <a:pt x="1893" y="1521"/>
                    </a:cubicBezTo>
                    <a:lnTo>
                      <a:pt x="2033" y="1614"/>
                    </a:lnTo>
                    <a:cubicBezTo>
                      <a:pt x="2017" y="1676"/>
                      <a:pt x="1955" y="1769"/>
                      <a:pt x="1908" y="1816"/>
                    </a:cubicBezTo>
                    <a:cubicBezTo>
                      <a:pt x="1862" y="1785"/>
                      <a:pt x="1676" y="1800"/>
                      <a:pt x="1722" y="1692"/>
                    </a:cubicBezTo>
                    <a:lnTo>
                      <a:pt x="1722" y="1692"/>
                    </a:lnTo>
                    <a:cubicBezTo>
                      <a:pt x="1474" y="1785"/>
                      <a:pt x="1784" y="2095"/>
                      <a:pt x="1536" y="2234"/>
                    </a:cubicBezTo>
                    <a:cubicBezTo>
                      <a:pt x="1660" y="2188"/>
                      <a:pt x="1676" y="2172"/>
                      <a:pt x="1738" y="2095"/>
                    </a:cubicBezTo>
                    <a:lnTo>
                      <a:pt x="1738" y="2095"/>
                    </a:lnTo>
                    <a:cubicBezTo>
                      <a:pt x="1722" y="2234"/>
                      <a:pt x="1784" y="2172"/>
                      <a:pt x="1846" y="2265"/>
                    </a:cubicBezTo>
                    <a:cubicBezTo>
                      <a:pt x="1833" y="2260"/>
                      <a:pt x="1820" y="2258"/>
                      <a:pt x="1807" y="2258"/>
                    </a:cubicBezTo>
                    <a:cubicBezTo>
                      <a:pt x="1742" y="2258"/>
                      <a:pt x="1689" y="2315"/>
                      <a:pt x="1662" y="2315"/>
                    </a:cubicBezTo>
                    <a:cubicBezTo>
                      <a:pt x="1646" y="2315"/>
                      <a:pt x="1640" y="2295"/>
                      <a:pt x="1645" y="2234"/>
                    </a:cubicBezTo>
                    <a:lnTo>
                      <a:pt x="1645" y="2234"/>
                    </a:lnTo>
                    <a:cubicBezTo>
                      <a:pt x="1583" y="2281"/>
                      <a:pt x="1443" y="2374"/>
                      <a:pt x="1459" y="2451"/>
                    </a:cubicBezTo>
                    <a:lnTo>
                      <a:pt x="1552" y="2451"/>
                    </a:lnTo>
                    <a:cubicBezTo>
                      <a:pt x="1459" y="2529"/>
                      <a:pt x="1428" y="2669"/>
                      <a:pt x="1459" y="2793"/>
                    </a:cubicBezTo>
                    <a:cubicBezTo>
                      <a:pt x="1567" y="2684"/>
                      <a:pt x="1428" y="2529"/>
                      <a:pt x="1583" y="2436"/>
                    </a:cubicBezTo>
                    <a:cubicBezTo>
                      <a:pt x="1610" y="2430"/>
                      <a:pt x="1632" y="2428"/>
                      <a:pt x="1649" y="2428"/>
                    </a:cubicBezTo>
                    <a:cubicBezTo>
                      <a:pt x="1777" y="2428"/>
                      <a:pt x="1653" y="2564"/>
                      <a:pt x="1831" y="2591"/>
                    </a:cubicBezTo>
                    <a:lnTo>
                      <a:pt x="1877" y="2405"/>
                    </a:lnTo>
                    <a:lnTo>
                      <a:pt x="1800" y="2436"/>
                    </a:lnTo>
                    <a:cubicBezTo>
                      <a:pt x="1722" y="2296"/>
                      <a:pt x="2002" y="2296"/>
                      <a:pt x="1862" y="2157"/>
                    </a:cubicBezTo>
                    <a:lnTo>
                      <a:pt x="1862" y="2157"/>
                    </a:lnTo>
                    <a:cubicBezTo>
                      <a:pt x="1876" y="2158"/>
                      <a:pt x="1890" y="2158"/>
                      <a:pt x="1902" y="2158"/>
                    </a:cubicBezTo>
                    <a:cubicBezTo>
                      <a:pt x="2076" y="2158"/>
                      <a:pt x="2063" y="2063"/>
                      <a:pt x="2281" y="2048"/>
                    </a:cubicBezTo>
                    <a:cubicBezTo>
                      <a:pt x="2281" y="2017"/>
                      <a:pt x="2271" y="2006"/>
                      <a:pt x="2255" y="2006"/>
                    </a:cubicBezTo>
                    <a:cubicBezTo>
                      <a:pt x="2233" y="2006"/>
                      <a:pt x="2200" y="2030"/>
                      <a:pt x="2172" y="2048"/>
                    </a:cubicBezTo>
                    <a:cubicBezTo>
                      <a:pt x="2250" y="1986"/>
                      <a:pt x="2141" y="1847"/>
                      <a:pt x="2296" y="1847"/>
                    </a:cubicBezTo>
                    <a:cubicBezTo>
                      <a:pt x="2354" y="1835"/>
                      <a:pt x="2292" y="1772"/>
                      <a:pt x="2218" y="1772"/>
                    </a:cubicBezTo>
                    <a:cubicBezTo>
                      <a:pt x="2200" y="1772"/>
                      <a:pt x="2181" y="1776"/>
                      <a:pt x="2163" y="1785"/>
                    </a:cubicBezTo>
                    <a:lnTo>
                      <a:pt x="2163" y="1785"/>
                    </a:lnTo>
                    <a:cubicBezTo>
                      <a:pt x="2231" y="1736"/>
                      <a:pt x="2290" y="1656"/>
                      <a:pt x="2374" y="1614"/>
                    </a:cubicBezTo>
                    <a:lnTo>
                      <a:pt x="2203" y="1583"/>
                    </a:lnTo>
                    <a:lnTo>
                      <a:pt x="2296" y="1505"/>
                    </a:lnTo>
                    <a:lnTo>
                      <a:pt x="2172" y="1521"/>
                    </a:lnTo>
                    <a:cubicBezTo>
                      <a:pt x="2308" y="1385"/>
                      <a:pt x="2504" y="1249"/>
                      <a:pt x="2686" y="1249"/>
                    </a:cubicBezTo>
                    <a:cubicBezTo>
                      <a:pt x="2711" y="1249"/>
                      <a:pt x="2737" y="1252"/>
                      <a:pt x="2761" y="1257"/>
                    </a:cubicBezTo>
                    <a:cubicBezTo>
                      <a:pt x="2668" y="1490"/>
                      <a:pt x="2389" y="1660"/>
                      <a:pt x="2451" y="1893"/>
                    </a:cubicBezTo>
                    <a:cubicBezTo>
                      <a:pt x="2453" y="1894"/>
                      <a:pt x="2455" y="1894"/>
                      <a:pt x="2457" y="1894"/>
                    </a:cubicBezTo>
                    <a:cubicBezTo>
                      <a:pt x="2501" y="1894"/>
                      <a:pt x="2482" y="1747"/>
                      <a:pt x="2559" y="1747"/>
                    </a:cubicBezTo>
                    <a:cubicBezTo>
                      <a:pt x="2576" y="1747"/>
                      <a:pt x="2596" y="1753"/>
                      <a:pt x="2622" y="1769"/>
                    </a:cubicBezTo>
                    <a:lnTo>
                      <a:pt x="2591" y="1645"/>
                    </a:lnTo>
                    <a:cubicBezTo>
                      <a:pt x="2615" y="1596"/>
                      <a:pt x="2689" y="1498"/>
                      <a:pt x="2757" y="1498"/>
                    </a:cubicBezTo>
                    <a:cubicBezTo>
                      <a:pt x="2774" y="1498"/>
                      <a:pt x="2792" y="1505"/>
                      <a:pt x="2808" y="1521"/>
                    </a:cubicBezTo>
                    <a:cubicBezTo>
                      <a:pt x="2715" y="1707"/>
                      <a:pt x="2730" y="1816"/>
                      <a:pt x="2730" y="1955"/>
                    </a:cubicBezTo>
                    <a:cubicBezTo>
                      <a:pt x="2746" y="1971"/>
                      <a:pt x="2746" y="2002"/>
                      <a:pt x="2730" y="2017"/>
                    </a:cubicBezTo>
                    <a:lnTo>
                      <a:pt x="2715" y="2017"/>
                    </a:lnTo>
                    <a:cubicBezTo>
                      <a:pt x="2684" y="2064"/>
                      <a:pt x="2606" y="2110"/>
                      <a:pt x="2591" y="2157"/>
                    </a:cubicBezTo>
                    <a:cubicBezTo>
                      <a:pt x="2581" y="2162"/>
                      <a:pt x="2572" y="2164"/>
                      <a:pt x="2564" y="2164"/>
                    </a:cubicBezTo>
                    <a:cubicBezTo>
                      <a:pt x="2524" y="2164"/>
                      <a:pt x="2513" y="2105"/>
                      <a:pt x="2513" y="2079"/>
                    </a:cubicBezTo>
                    <a:cubicBezTo>
                      <a:pt x="2250" y="2110"/>
                      <a:pt x="2389" y="2482"/>
                      <a:pt x="2157" y="2545"/>
                    </a:cubicBezTo>
                    <a:cubicBezTo>
                      <a:pt x="2135" y="2517"/>
                      <a:pt x="2104" y="2511"/>
                      <a:pt x="2072" y="2511"/>
                    </a:cubicBezTo>
                    <a:cubicBezTo>
                      <a:pt x="2045" y="2511"/>
                      <a:pt x="2018" y="2516"/>
                      <a:pt x="1997" y="2516"/>
                    </a:cubicBezTo>
                    <a:cubicBezTo>
                      <a:pt x="1972" y="2516"/>
                      <a:pt x="1955" y="2510"/>
                      <a:pt x="1955" y="2482"/>
                    </a:cubicBezTo>
                    <a:cubicBezTo>
                      <a:pt x="1846" y="2545"/>
                      <a:pt x="1877" y="2684"/>
                      <a:pt x="1862" y="2777"/>
                    </a:cubicBezTo>
                    <a:cubicBezTo>
                      <a:pt x="1850" y="2770"/>
                      <a:pt x="1838" y="2767"/>
                      <a:pt x="1827" y="2767"/>
                    </a:cubicBezTo>
                    <a:cubicBezTo>
                      <a:pt x="1785" y="2767"/>
                      <a:pt x="1745" y="2804"/>
                      <a:pt x="1720" y="2804"/>
                    </a:cubicBezTo>
                    <a:cubicBezTo>
                      <a:pt x="1706" y="2804"/>
                      <a:pt x="1696" y="2794"/>
                      <a:pt x="1691" y="2762"/>
                    </a:cubicBezTo>
                    <a:lnTo>
                      <a:pt x="1691" y="2762"/>
                    </a:lnTo>
                    <a:lnTo>
                      <a:pt x="1707" y="2948"/>
                    </a:lnTo>
                    <a:cubicBezTo>
                      <a:pt x="1631" y="2948"/>
                      <a:pt x="1565" y="3041"/>
                      <a:pt x="1501" y="3041"/>
                    </a:cubicBezTo>
                    <a:cubicBezTo>
                      <a:pt x="1487" y="3041"/>
                      <a:pt x="1473" y="3037"/>
                      <a:pt x="1459" y="3025"/>
                    </a:cubicBezTo>
                    <a:lnTo>
                      <a:pt x="1459" y="3025"/>
                    </a:lnTo>
                    <a:cubicBezTo>
                      <a:pt x="1412" y="3087"/>
                      <a:pt x="1536" y="3165"/>
                      <a:pt x="1428" y="3180"/>
                    </a:cubicBezTo>
                    <a:cubicBezTo>
                      <a:pt x="1412" y="3165"/>
                      <a:pt x="1397" y="3149"/>
                      <a:pt x="1412" y="3149"/>
                    </a:cubicBezTo>
                    <a:cubicBezTo>
                      <a:pt x="1404" y="3147"/>
                      <a:pt x="1396" y="3146"/>
                      <a:pt x="1387" y="3146"/>
                    </a:cubicBezTo>
                    <a:cubicBezTo>
                      <a:pt x="1328" y="3146"/>
                      <a:pt x="1257" y="3192"/>
                      <a:pt x="1257" y="3273"/>
                    </a:cubicBezTo>
                    <a:cubicBezTo>
                      <a:pt x="1273" y="3270"/>
                      <a:pt x="1284" y="3269"/>
                      <a:pt x="1292" y="3269"/>
                    </a:cubicBezTo>
                    <a:cubicBezTo>
                      <a:pt x="1313" y="3269"/>
                      <a:pt x="1310" y="3278"/>
                      <a:pt x="1331" y="3278"/>
                    </a:cubicBezTo>
                    <a:cubicBezTo>
                      <a:pt x="1338" y="3278"/>
                      <a:pt x="1349" y="3277"/>
                      <a:pt x="1366" y="3273"/>
                    </a:cubicBezTo>
                    <a:lnTo>
                      <a:pt x="1366" y="3273"/>
                    </a:lnTo>
                    <a:cubicBezTo>
                      <a:pt x="1409" y="3317"/>
                      <a:pt x="1384" y="3430"/>
                      <a:pt x="1278" y="3430"/>
                    </a:cubicBezTo>
                    <a:cubicBezTo>
                      <a:pt x="1271" y="3430"/>
                      <a:pt x="1264" y="3429"/>
                      <a:pt x="1257" y="3429"/>
                    </a:cubicBezTo>
                    <a:cubicBezTo>
                      <a:pt x="1273" y="3227"/>
                      <a:pt x="1086" y="3351"/>
                      <a:pt x="1086" y="3258"/>
                    </a:cubicBezTo>
                    <a:cubicBezTo>
                      <a:pt x="1040" y="3273"/>
                      <a:pt x="1009" y="3320"/>
                      <a:pt x="978" y="3367"/>
                    </a:cubicBezTo>
                    <a:cubicBezTo>
                      <a:pt x="947" y="3336"/>
                      <a:pt x="916" y="3289"/>
                      <a:pt x="885" y="3258"/>
                    </a:cubicBezTo>
                    <a:cubicBezTo>
                      <a:pt x="885" y="3227"/>
                      <a:pt x="916" y="3180"/>
                      <a:pt x="931" y="3118"/>
                    </a:cubicBezTo>
                    <a:cubicBezTo>
                      <a:pt x="931" y="3134"/>
                      <a:pt x="947" y="3165"/>
                      <a:pt x="947" y="3180"/>
                    </a:cubicBezTo>
                    <a:cubicBezTo>
                      <a:pt x="962" y="3118"/>
                      <a:pt x="1040" y="3072"/>
                      <a:pt x="1102" y="3025"/>
                    </a:cubicBezTo>
                    <a:cubicBezTo>
                      <a:pt x="1102" y="3025"/>
                      <a:pt x="1102" y="3041"/>
                      <a:pt x="1102" y="3041"/>
                    </a:cubicBezTo>
                    <a:cubicBezTo>
                      <a:pt x="1149" y="3025"/>
                      <a:pt x="1164" y="2994"/>
                      <a:pt x="1195" y="2948"/>
                    </a:cubicBezTo>
                    <a:cubicBezTo>
                      <a:pt x="1257" y="2886"/>
                      <a:pt x="1319" y="2808"/>
                      <a:pt x="1319" y="2700"/>
                    </a:cubicBezTo>
                    <a:cubicBezTo>
                      <a:pt x="1319" y="2653"/>
                      <a:pt x="1288" y="2607"/>
                      <a:pt x="1257" y="2560"/>
                    </a:cubicBezTo>
                    <a:cubicBezTo>
                      <a:pt x="1273" y="2545"/>
                      <a:pt x="1288" y="2529"/>
                      <a:pt x="1288" y="2529"/>
                    </a:cubicBezTo>
                    <a:cubicBezTo>
                      <a:pt x="1211" y="2514"/>
                      <a:pt x="1195" y="2451"/>
                      <a:pt x="1211" y="2374"/>
                    </a:cubicBezTo>
                    <a:cubicBezTo>
                      <a:pt x="1211" y="2374"/>
                      <a:pt x="1211" y="2358"/>
                      <a:pt x="1211" y="2343"/>
                    </a:cubicBezTo>
                    <a:lnTo>
                      <a:pt x="1211" y="2327"/>
                    </a:lnTo>
                    <a:lnTo>
                      <a:pt x="1195" y="2327"/>
                    </a:lnTo>
                    <a:cubicBezTo>
                      <a:pt x="1180" y="2312"/>
                      <a:pt x="1180" y="2296"/>
                      <a:pt x="1149" y="2296"/>
                    </a:cubicBezTo>
                    <a:cubicBezTo>
                      <a:pt x="1133" y="2327"/>
                      <a:pt x="1086" y="2343"/>
                      <a:pt x="1055" y="2343"/>
                    </a:cubicBezTo>
                    <a:cubicBezTo>
                      <a:pt x="1024" y="2296"/>
                      <a:pt x="978" y="2265"/>
                      <a:pt x="947" y="2219"/>
                    </a:cubicBezTo>
                    <a:cubicBezTo>
                      <a:pt x="943" y="2216"/>
                      <a:pt x="938" y="2215"/>
                      <a:pt x="931" y="2215"/>
                    </a:cubicBezTo>
                    <a:cubicBezTo>
                      <a:pt x="867" y="2215"/>
                      <a:pt x="707" y="2354"/>
                      <a:pt x="792" y="2467"/>
                    </a:cubicBezTo>
                    <a:cubicBezTo>
                      <a:pt x="854" y="2467"/>
                      <a:pt x="854" y="2498"/>
                      <a:pt x="854" y="2529"/>
                    </a:cubicBezTo>
                    <a:cubicBezTo>
                      <a:pt x="854" y="2545"/>
                      <a:pt x="838" y="2560"/>
                      <a:pt x="838" y="2576"/>
                    </a:cubicBezTo>
                    <a:lnTo>
                      <a:pt x="792" y="2622"/>
                    </a:lnTo>
                    <a:lnTo>
                      <a:pt x="776" y="2638"/>
                    </a:lnTo>
                    <a:cubicBezTo>
                      <a:pt x="762" y="2624"/>
                      <a:pt x="748" y="2597"/>
                      <a:pt x="757" y="2546"/>
                    </a:cubicBezTo>
                    <a:lnTo>
                      <a:pt x="757" y="2546"/>
                    </a:lnTo>
                    <a:cubicBezTo>
                      <a:pt x="741" y="2587"/>
                      <a:pt x="673" y="2629"/>
                      <a:pt x="714" y="2684"/>
                    </a:cubicBezTo>
                    <a:lnTo>
                      <a:pt x="699" y="2684"/>
                    </a:lnTo>
                    <a:cubicBezTo>
                      <a:pt x="683" y="2653"/>
                      <a:pt x="683" y="2607"/>
                      <a:pt x="683" y="2560"/>
                    </a:cubicBezTo>
                    <a:cubicBezTo>
                      <a:pt x="656" y="2525"/>
                      <a:pt x="628" y="2512"/>
                      <a:pt x="600" y="2512"/>
                    </a:cubicBezTo>
                    <a:cubicBezTo>
                      <a:pt x="532" y="2512"/>
                      <a:pt x="461" y="2587"/>
                      <a:pt x="380" y="2587"/>
                    </a:cubicBezTo>
                    <a:cubicBezTo>
                      <a:pt x="372" y="2587"/>
                      <a:pt x="365" y="2586"/>
                      <a:pt x="357" y="2585"/>
                    </a:cubicBezTo>
                    <a:lnTo>
                      <a:pt x="357" y="2585"/>
                    </a:lnTo>
                    <a:cubicBezTo>
                      <a:pt x="369" y="2591"/>
                      <a:pt x="381" y="2599"/>
                      <a:pt x="389" y="2607"/>
                    </a:cubicBezTo>
                    <a:lnTo>
                      <a:pt x="280" y="2669"/>
                    </a:lnTo>
                    <a:cubicBezTo>
                      <a:pt x="290" y="2666"/>
                      <a:pt x="299" y="2665"/>
                      <a:pt x="308" y="2665"/>
                    </a:cubicBezTo>
                    <a:cubicBezTo>
                      <a:pt x="401" y="2665"/>
                      <a:pt x="385" y="2813"/>
                      <a:pt x="342" y="2870"/>
                    </a:cubicBezTo>
                    <a:cubicBezTo>
                      <a:pt x="318" y="2894"/>
                      <a:pt x="275" y="2947"/>
                      <a:pt x="250" y="2947"/>
                    </a:cubicBezTo>
                    <a:cubicBezTo>
                      <a:pt x="243" y="2947"/>
                      <a:pt x="237" y="2943"/>
                      <a:pt x="233" y="2932"/>
                    </a:cubicBezTo>
                    <a:lnTo>
                      <a:pt x="249" y="2855"/>
                    </a:lnTo>
                    <a:lnTo>
                      <a:pt x="249" y="2855"/>
                    </a:lnTo>
                    <a:cubicBezTo>
                      <a:pt x="140" y="2886"/>
                      <a:pt x="202" y="3087"/>
                      <a:pt x="63" y="3103"/>
                    </a:cubicBezTo>
                    <a:cubicBezTo>
                      <a:pt x="32" y="3072"/>
                      <a:pt x="32" y="3041"/>
                      <a:pt x="32" y="3010"/>
                    </a:cubicBezTo>
                    <a:cubicBezTo>
                      <a:pt x="32" y="3072"/>
                      <a:pt x="16" y="3118"/>
                      <a:pt x="1" y="3165"/>
                    </a:cubicBezTo>
                    <a:lnTo>
                      <a:pt x="2064" y="6019"/>
                    </a:lnTo>
                    <a:cubicBezTo>
                      <a:pt x="2141" y="5941"/>
                      <a:pt x="2219" y="5879"/>
                      <a:pt x="2296" y="5771"/>
                    </a:cubicBezTo>
                    <a:lnTo>
                      <a:pt x="2296" y="5771"/>
                    </a:lnTo>
                    <a:lnTo>
                      <a:pt x="2281" y="5988"/>
                    </a:lnTo>
                    <a:cubicBezTo>
                      <a:pt x="2327" y="5771"/>
                      <a:pt x="2575" y="5646"/>
                      <a:pt x="2808" y="5584"/>
                    </a:cubicBezTo>
                    <a:lnTo>
                      <a:pt x="3366" y="5988"/>
                    </a:lnTo>
                    <a:cubicBezTo>
                      <a:pt x="3428" y="5895"/>
                      <a:pt x="3506" y="5802"/>
                      <a:pt x="3568" y="5724"/>
                    </a:cubicBezTo>
                    <a:lnTo>
                      <a:pt x="3568" y="5848"/>
                    </a:lnTo>
                    <a:cubicBezTo>
                      <a:pt x="3770" y="5833"/>
                      <a:pt x="3785" y="5755"/>
                      <a:pt x="3754" y="5646"/>
                    </a:cubicBezTo>
                    <a:cubicBezTo>
                      <a:pt x="3661" y="5584"/>
                      <a:pt x="3584" y="5522"/>
                      <a:pt x="3490" y="5460"/>
                    </a:cubicBezTo>
                    <a:lnTo>
                      <a:pt x="3506" y="5460"/>
                    </a:lnTo>
                    <a:cubicBezTo>
                      <a:pt x="3506" y="5460"/>
                      <a:pt x="3506" y="5460"/>
                      <a:pt x="3506" y="5460"/>
                    </a:cubicBezTo>
                    <a:lnTo>
                      <a:pt x="3506" y="5460"/>
                    </a:lnTo>
                    <a:cubicBezTo>
                      <a:pt x="3521" y="5476"/>
                      <a:pt x="3537" y="5476"/>
                      <a:pt x="3552" y="5476"/>
                    </a:cubicBezTo>
                    <a:cubicBezTo>
                      <a:pt x="3615" y="5522"/>
                      <a:pt x="3677" y="5569"/>
                      <a:pt x="3739" y="5615"/>
                    </a:cubicBezTo>
                    <a:cubicBezTo>
                      <a:pt x="3739" y="5600"/>
                      <a:pt x="3723" y="5584"/>
                      <a:pt x="3723" y="5584"/>
                    </a:cubicBezTo>
                    <a:lnTo>
                      <a:pt x="3723" y="5584"/>
                    </a:lnTo>
                    <a:cubicBezTo>
                      <a:pt x="3754" y="5600"/>
                      <a:pt x="3785" y="5631"/>
                      <a:pt x="3816" y="5662"/>
                    </a:cubicBezTo>
                    <a:cubicBezTo>
                      <a:pt x="3832" y="5677"/>
                      <a:pt x="3863" y="5693"/>
                      <a:pt x="3878" y="5708"/>
                    </a:cubicBezTo>
                    <a:cubicBezTo>
                      <a:pt x="3889" y="5714"/>
                      <a:pt x="3899" y="5715"/>
                      <a:pt x="3909" y="5715"/>
                    </a:cubicBezTo>
                    <a:cubicBezTo>
                      <a:pt x="3928" y="5715"/>
                      <a:pt x="3945" y="5708"/>
                      <a:pt x="3956" y="5708"/>
                    </a:cubicBezTo>
                    <a:cubicBezTo>
                      <a:pt x="3878" y="5646"/>
                      <a:pt x="3785" y="5584"/>
                      <a:pt x="3708" y="5522"/>
                    </a:cubicBezTo>
                    <a:cubicBezTo>
                      <a:pt x="3692" y="5522"/>
                      <a:pt x="3692" y="5507"/>
                      <a:pt x="3692" y="5491"/>
                    </a:cubicBezTo>
                    <a:lnTo>
                      <a:pt x="3692" y="5491"/>
                    </a:lnTo>
                    <a:cubicBezTo>
                      <a:pt x="3801" y="5569"/>
                      <a:pt x="3894" y="5646"/>
                      <a:pt x="4002" y="5708"/>
                    </a:cubicBezTo>
                    <a:cubicBezTo>
                      <a:pt x="4018" y="5724"/>
                      <a:pt x="4080" y="5755"/>
                      <a:pt x="4095" y="5786"/>
                    </a:cubicBezTo>
                    <a:cubicBezTo>
                      <a:pt x="4126" y="5802"/>
                      <a:pt x="4157" y="5833"/>
                      <a:pt x="4188" y="5848"/>
                    </a:cubicBezTo>
                    <a:cubicBezTo>
                      <a:pt x="4188" y="5833"/>
                      <a:pt x="4188" y="5802"/>
                      <a:pt x="4188" y="5771"/>
                    </a:cubicBezTo>
                    <a:cubicBezTo>
                      <a:pt x="3978" y="5665"/>
                      <a:pt x="3870" y="5560"/>
                      <a:pt x="3694" y="5413"/>
                    </a:cubicBezTo>
                    <a:lnTo>
                      <a:pt x="3694" y="5413"/>
                    </a:lnTo>
                    <a:cubicBezTo>
                      <a:pt x="3700" y="5416"/>
                      <a:pt x="3708" y="5417"/>
                      <a:pt x="3717" y="5417"/>
                    </a:cubicBezTo>
                    <a:cubicBezTo>
                      <a:pt x="3762" y="5417"/>
                      <a:pt x="3833" y="5385"/>
                      <a:pt x="3894" y="5367"/>
                    </a:cubicBezTo>
                    <a:cubicBezTo>
                      <a:pt x="3909" y="5383"/>
                      <a:pt x="3909" y="5398"/>
                      <a:pt x="3925" y="5429"/>
                    </a:cubicBezTo>
                    <a:cubicBezTo>
                      <a:pt x="3909" y="5414"/>
                      <a:pt x="3894" y="5398"/>
                      <a:pt x="3863" y="5398"/>
                    </a:cubicBezTo>
                    <a:cubicBezTo>
                      <a:pt x="3832" y="5476"/>
                      <a:pt x="3940" y="5569"/>
                      <a:pt x="4033" y="5600"/>
                    </a:cubicBezTo>
                    <a:lnTo>
                      <a:pt x="4018" y="5553"/>
                    </a:lnTo>
                    <a:lnTo>
                      <a:pt x="4142" y="5584"/>
                    </a:lnTo>
                    <a:cubicBezTo>
                      <a:pt x="3956" y="5445"/>
                      <a:pt x="4142" y="5383"/>
                      <a:pt x="4126" y="5259"/>
                    </a:cubicBezTo>
                    <a:lnTo>
                      <a:pt x="4126" y="5259"/>
                    </a:lnTo>
                    <a:cubicBezTo>
                      <a:pt x="4156" y="5362"/>
                      <a:pt x="4298" y="5508"/>
                      <a:pt x="4177" y="5508"/>
                    </a:cubicBezTo>
                    <a:cubicBezTo>
                      <a:pt x="4171" y="5508"/>
                      <a:pt x="4165" y="5508"/>
                      <a:pt x="4157" y="5507"/>
                    </a:cubicBezTo>
                    <a:lnTo>
                      <a:pt x="4157" y="5507"/>
                    </a:lnTo>
                    <a:lnTo>
                      <a:pt x="4250" y="5569"/>
                    </a:lnTo>
                    <a:cubicBezTo>
                      <a:pt x="4235" y="5615"/>
                      <a:pt x="4111" y="5600"/>
                      <a:pt x="4204" y="5677"/>
                    </a:cubicBezTo>
                    <a:lnTo>
                      <a:pt x="4204" y="5615"/>
                    </a:lnTo>
                    <a:lnTo>
                      <a:pt x="4266" y="5646"/>
                    </a:lnTo>
                    <a:cubicBezTo>
                      <a:pt x="4281" y="5615"/>
                      <a:pt x="4235" y="5507"/>
                      <a:pt x="4312" y="5507"/>
                    </a:cubicBezTo>
                    <a:cubicBezTo>
                      <a:pt x="4281" y="5429"/>
                      <a:pt x="4204" y="5321"/>
                      <a:pt x="4312" y="5228"/>
                    </a:cubicBezTo>
                    <a:lnTo>
                      <a:pt x="4328" y="5243"/>
                    </a:lnTo>
                    <a:cubicBezTo>
                      <a:pt x="4204" y="5042"/>
                      <a:pt x="4592" y="5135"/>
                      <a:pt x="4576" y="5011"/>
                    </a:cubicBezTo>
                    <a:cubicBezTo>
                      <a:pt x="4561" y="4995"/>
                      <a:pt x="4545" y="4980"/>
                      <a:pt x="4530" y="4964"/>
                    </a:cubicBezTo>
                    <a:lnTo>
                      <a:pt x="4576" y="4902"/>
                    </a:lnTo>
                    <a:cubicBezTo>
                      <a:pt x="4607" y="4964"/>
                      <a:pt x="4623" y="5057"/>
                      <a:pt x="4623" y="5088"/>
                    </a:cubicBezTo>
                    <a:lnTo>
                      <a:pt x="4886" y="5073"/>
                    </a:lnTo>
                    <a:cubicBezTo>
                      <a:pt x="4964" y="4917"/>
                      <a:pt x="5088" y="4840"/>
                      <a:pt x="5197" y="4700"/>
                    </a:cubicBezTo>
                    <a:cubicBezTo>
                      <a:pt x="5259" y="4669"/>
                      <a:pt x="5290" y="4607"/>
                      <a:pt x="5367" y="4607"/>
                    </a:cubicBezTo>
                    <a:cubicBezTo>
                      <a:pt x="5321" y="4592"/>
                      <a:pt x="5305" y="4576"/>
                      <a:pt x="5290" y="4576"/>
                    </a:cubicBezTo>
                    <a:cubicBezTo>
                      <a:pt x="5305" y="4545"/>
                      <a:pt x="5321" y="4530"/>
                      <a:pt x="5321" y="4499"/>
                    </a:cubicBezTo>
                    <a:lnTo>
                      <a:pt x="5367" y="4561"/>
                    </a:lnTo>
                    <a:cubicBezTo>
                      <a:pt x="5414" y="4545"/>
                      <a:pt x="5445" y="4530"/>
                      <a:pt x="5476" y="4514"/>
                    </a:cubicBezTo>
                    <a:cubicBezTo>
                      <a:pt x="5476" y="4537"/>
                      <a:pt x="5484" y="4551"/>
                      <a:pt x="5507" y="4551"/>
                    </a:cubicBezTo>
                    <a:cubicBezTo>
                      <a:pt x="5515" y="4551"/>
                      <a:pt x="5525" y="4549"/>
                      <a:pt x="5538" y="4545"/>
                    </a:cubicBezTo>
                    <a:cubicBezTo>
                      <a:pt x="5646" y="4359"/>
                      <a:pt x="5739" y="4220"/>
                      <a:pt x="5693" y="3940"/>
                    </a:cubicBezTo>
                    <a:lnTo>
                      <a:pt x="5693" y="3940"/>
                    </a:lnTo>
                    <a:cubicBezTo>
                      <a:pt x="5662" y="3987"/>
                      <a:pt x="5631" y="4049"/>
                      <a:pt x="5600" y="4095"/>
                    </a:cubicBezTo>
                    <a:cubicBezTo>
                      <a:pt x="5600" y="4049"/>
                      <a:pt x="5584" y="4002"/>
                      <a:pt x="5584" y="3956"/>
                    </a:cubicBezTo>
                    <a:cubicBezTo>
                      <a:pt x="5600" y="3940"/>
                      <a:pt x="5615" y="3925"/>
                      <a:pt x="5631" y="3909"/>
                    </a:cubicBezTo>
                    <a:lnTo>
                      <a:pt x="5631" y="3909"/>
                    </a:lnTo>
                    <a:lnTo>
                      <a:pt x="5584" y="3940"/>
                    </a:lnTo>
                    <a:cubicBezTo>
                      <a:pt x="5584" y="3847"/>
                      <a:pt x="5600" y="3754"/>
                      <a:pt x="5677" y="3661"/>
                    </a:cubicBezTo>
                    <a:cubicBezTo>
                      <a:pt x="5677" y="3677"/>
                      <a:pt x="5693" y="3677"/>
                      <a:pt x="5708" y="3677"/>
                    </a:cubicBezTo>
                    <a:cubicBezTo>
                      <a:pt x="5712" y="3676"/>
                      <a:pt x="5715" y="3676"/>
                      <a:pt x="5719" y="3676"/>
                    </a:cubicBezTo>
                    <a:cubicBezTo>
                      <a:pt x="5786" y="3676"/>
                      <a:pt x="5789" y="3819"/>
                      <a:pt x="5848" y="3863"/>
                    </a:cubicBezTo>
                    <a:cubicBezTo>
                      <a:pt x="5925" y="3770"/>
                      <a:pt x="5817" y="3661"/>
                      <a:pt x="5879" y="3568"/>
                    </a:cubicBezTo>
                    <a:cubicBezTo>
                      <a:pt x="5910" y="3568"/>
                      <a:pt x="5910" y="3568"/>
                      <a:pt x="5925" y="3584"/>
                    </a:cubicBezTo>
                    <a:cubicBezTo>
                      <a:pt x="5863" y="3661"/>
                      <a:pt x="5879" y="3692"/>
                      <a:pt x="5941" y="3692"/>
                    </a:cubicBezTo>
                    <a:lnTo>
                      <a:pt x="5941" y="3708"/>
                    </a:lnTo>
                    <a:lnTo>
                      <a:pt x="6003" y="3708"/>
                    </a:lnTo>
                    <a:cubicBezTo>
                      <a:pt x="6003" y="3708"/>
                      <a:pt x="6003" y="3692"/>
                      <a:pt x="6003" y="3692"/>
                    </a:cubicBezTo>
                    <a:lnTo>
                      <a:pt x="6019" y="3677"/>
                    </a:lnTo>
                    <a:lnTo>
                      <a:pt x="6003" y="3615"/>
                    </a:lnTo>
                    <a:lnTo>
                      <a:pt x="5987" y="3615"/>
                    </a:lnTo>
                    <a:cubicBezTo>
                      <a:pt x="5987" y="3584"/>
                      <a:pt x="5987" y="3537"/>
                      <a:pt x="5987" y="3506"/>
                    </a:cubicBezTo>
                    <a:cubicBezTo>
                      <a:pt x="6003" y="3491"/>
                      <a:pt x="6019" y="3491"/>
                      <a:pt x="6050" y="3491"/>
                    </a:cubicBezTo>
                    <a:cubicBezTo>
                      <a:pt x="6061" y="3487"/>
                      <a:pt x="6072" y="3485"/>
                      <a:pt x="6081" y="3485"/>
                    </a:cubicBezTo>
                    <a:cubicBezTo>
                      <a:pt x="6109" y="3485"/>
                      <a:pt x="6123" y="3502"/>
                      <a:pt x="6112" y="3537"/>
                    </a:cubicBezTo>
                    <a:cubicBezTo>
                      <a:pt x="6096" y="3553"/>
                      <a:pt x="6081" y="3584"/>
                      <a:pt x="6065" y="3599"/>
                    </a:cubicBezTo>
                    <a:cubicBezTo>
                      <a:pt x="6201" y="3565"/>
                      <a:pt x="6387" y="3481"/>
                      <a:pt x="6514" y="3481"/>
                    </a:cubicBezTo>
                    <a:cubicBezTo>
                      <a:pt x="6560" y="3481"/>
                      <a:pt x="6598" y="3493"/>
                      <a:pt x="6623" y="3522"/>
                    </a:cubicBezTo>
                    <a:cubicBezTo>
                      <a:pt x="6716" y="3475"/>
                      <a:pt x="6639" y="3444"/>
                      <a:pt x="6778" y="3351"/>
                    </a:cubicBezTo>
                    <a:cubicBezTo>
                      <a:pt x="6763" y="3289"/>
                      <a:pt x="6716" y="3242"/>
                      <a:pt x="6685" y="3196"/>
                    </a:cubicBezTo>
                    <a:cubicBezTo>
                      <a:pt x="6732" y="3180"/>
                      <a:pt x="6778" y="3165"/>
                      <a:pt x="6763" y="3103"/>
                    </a:cubicBezTo>
                    <a:lnTo>
                      <a:pt x="6763" y="3103"/>
                    </a:lnTo>
                    <a:cubicBezTo>
                      <a:pt x="6763" y="3149"/>
                      <a:pt x="6716" y="3165"/>
                      <a:pt x="6670" y="3165"/>
                    </a:cubicBezTo>
                    <a:cubicBezTo>
                      <a:pt x="6670" y="3149"/>
                      <a:pt x="6670" y="3134"/>
                      <a:pt x="6670" y="3118"/>
                    </a:cubicBezTo>
                    <a:cubicBezTo>
                      <a:pt x="6670" y="3118"/>
                      <a:pt x="6670" y="3103"/>
                      <a:pt x="6670" y="3103"/>
                    </a:cubicBezTo>
                    <a:cubicBezTo>
                      <a:pt x="6685" y="3087"/>
                      <a:pt x="6685" y="3072"/>
                      <a:pt x="6685" y="3056"/>
                    </a:cubicBezTo>
                    <a:cubicBezTo>
                      <a:pt x="6685" y="3025"/>
                      <a:pt x="6685" y="3010"/>
                      <a:pt x="6716" y="3010"/>
                    </a:cubicBezTo>
                    <a:cubicBezTo>
                      <a:pt x="6732" y="3010"/>
                      <a:pt x="6732" y="3041"/>
                      <a:pt x="6732" y="3041"/>
                    </a:cubicBezTo>
                    <a:cubicBezTo>
                      <a:pt x="6763" y="2963"/>
                      <a:pt x="6685" y="2839"/>
                      <a:pt x="6685" y="2762"/>
                    </a:cubicBezTo>
                    <a:cubicBezTo>
                      <a:pt x="6670" y="2746"/>
                      <a:pt x="6654" y="2731"/>
                      <a:pt x="6654" y="2715"/>
                    </a:cubicBezTo>
                    <a:lnTo>
                      <a:pt x="6654" y="2715"/>
                    </a:lnTo>
                    <a:cubicBezTo>
                      <a:pt x="6670" y="2731"/>
                      <a:pt x="6670" y="2731"/>
                      <a:pt x="6685" y="2746"/>
                    </a:cubicBezTo>
                    <a:cubicBezTo>
                      <a:pt x="6716" y="2762"/>
                      <a:pt x="6747" y="2793"/>
                      <a:pt x="6763" y="2793"/>
                    </a:cubicBezTo>
                    <a:cubicBezTo>
                      <a:pt x="6763" y="2808"/>
                      <a:pt x="6763" y="2824"/>
                      <a:pt x="6763" y="2839"/>
                    </a:cubicBezTo>
                    <a:cubicBezTo>
                      <a:pt x="6778" y="2870"/>
                      <a:pt x="6810" y="2901"/>
                      <a:pt x="6825" y="2917"/>
                    </a:cubicBezTo>
                    <a:cubicBezTo>
                      <a:pt x="6887" y="2700"/>
                      <a:pt x="6654" y="2529"/>
                      <a:pt x="6934" y="2420"/>
                    </a:cubicBezTo>
                    <a:lnTo>
                      <a:pt x="6949" y="2451"/>
                    </a:lnTo>
                    <a:lnTo>
                      <a:pt x="6918" y="2343"/>
                    </a:lnTo>
                    <a:lnTo>
                      <a:pt x="6143" y="1428"/>
                    </a:lnTo>
                    <a:cubicBezTo>
                      <a:pt x="6143" y="1412"/>
                      <a:pt x="6143" y="1397"/>
                      <a:pt x="6158" y="1381"/>
                    </a:cubicBezTo>
                    <a:lnTo>
                      <a:pt x="7042" y="2436"/>
                    </a:lnTo>
                    <a:cubicBezTo>
                      <a:pt x="7042" y="2467"/>
                      <a:pt x="7027" y="2498"/>
                      <a:pt x="7042" y="2545"/>
                    </a:cubicBezTo>
                    <a:cubicBezTo>
                      <a:pt x="7089" y="2545"/>
                      <a:pt x="7120" y="2514"/>
                      <a:pt x="7135" y="2498"/>
                    </a:cubicBezTo>
                    <a:lnTo>
                      <a:pt x="6158" y="1366"/>
                    </a:lnTo>
                    <a:lnTo>
                      <a:pt x="5863" y="1009"/>
                    </a:lnTo>
                    <a:cubicBezTo>
                      <a:pt x="5755" y="1071"/>
                      <a:pt x="5786" y="1273"/>
                      <a:pt x="5662" y="1366"/>
                    </a:cubicBezTo>
                    <a:lnTo>
                      <a:pt x="5569" y="1257"/>
                    </a:lnTo>
                    <a:cubicBezTo>
                      <a:pt x="5615" y="1195"/>
                      <a:pt x="5739" y="1118"/>
                      <a:pt x="5693" y="1025"/>
                    </a:cubicBezTo>
                    <a:lnTo>
                      <a:pt x="5693" y="1025"/>
                    </a:lnTo>
                    <a:cubicBezTo>
                      <a:pt x="5686" y="1053"/>
                      <a:pt x="5652" y="1066"/>
                      <a:pt x="5616" y="1066"/>
                    </a:cubicBezTo>
                    <a:cubicBezTo>
                      <a:pt x="5574" y="1066"/>
                      <a:pt x="5531" y="1049"/>
                      <a:pt x="5522" y="1025"/>
                    </a:cubicBezTo>
                    <a:cubicBezTo>
                      <a:pt x="5708" y="978"/>
                      <a:pt x="5600" y="885"/>
                      <a:pt x="5770" y="838"/>
                    </a:cubicBezTo>
                    <a:lnTo>
                      <a:pt x="6189" y="1319"/>
                    </a:lnTo>
                    <a:lnTo>
                      <a:pt x="7290" y="2607"/>
                    </a:lnTo>
                    <a:cubicBezTo>
                      <a:pt x="7275" y="2622"/>
                      <a:pt x="7259" y="2638"/>
                      <a:pt x="7244" y="2638"/>
                    </a:cubicBezTo>
                    <a:cubicBezTo>
                      <a:pt x="7257" y="2586"/>
                      <a:pt x="7251" y="2574"/>
                      <a:pt x="7236" y="2574"/>
                    </a:cubicBezTo>
                    <a:cubicBezTo>
                      <a:pt x="7225" y="2574"/>
                      <a:pt x="7208" y="2581"/>
                      <a:pt x="7192" y="2581"/>
                    </a:cubicBezTo>
                    <a:cubicBezTo>
                      <a:pt x="7177" y="2581"/>
                      <a:pt x="7163" y="2576"/>
                      <a:pt x="7151" y="2560"/>
                    </a:cubicBezTo>
                    <a:lnTo>
                      <a:pt x="7151" y="2560"/>
                    </a:lnTo>
                    <a:cubicBezTo>
                      <a:pt x="7182" y="2622"/>
                      <a:pt x="7073" y="2808"/>
                      <a:pt x="6949" y="2901"/>
                    </a:cubicBezTo>
                    <a:cubicBezTo>
                      <a:pt x="6970" y="2930"/>
                      <a:pt x="6991" y="2942"/>
                      <a:pt x="7012" y="2942"/>
                    </a:cubicBezTo>
                    <a:cubicBezTo>
                      <a:pt x="7070" y="2942"/>
                      <a:pt x="7133" y="2858"/>
                      <a:pt x="7213" y="2824"/>
                    </a:cubicBezTo>
                    <a:cubicBezTo>
                      <a:pt x="7213" y="2731"/>
                      <a:pt x="7259" y="2684"/>
                      <a:pt x="7321" y="2638"/>
                    </a:cubicBezTo>
                    <a:lnTo>
                      <a:pt x="6189" y="1304"/>
                    </a:lnTo>
                    <a:lnTo>
                      <a:pt x="5755" y="807"/>
                    </a:lnTo>
                    <a:cubicBezTo>
                      <a:pt x="5693" y="823"/>
                      <a:pt x="5631" y="838"/>
                      <a:pt x="5584" y="869"/>
                    </a:cubicBezTo>
                    <a:lnTo>
                      <a:pt x="468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33"/>
              <p:cNvSpPr/>
              <p:nvPr/>
            </p:nvSpPr>
            <p:spPr>
              <a:xfrm>
                <a:off x="3959850" y="692150"/>
                <a:ext cx="101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0" extrusionOk="0">
                    <a:moveTo>
                      <a:pt x="109" y="109"/>
                    </a:moveTo>
                    <a:cubicBezTo>
                      <a:pt x="125" y="125"/>
                      <a:pt x="140" y="125"/>
                      <a:pt x="156" y="140"/>
                    </a:cubicBezTo>
                    <a:cubicBezTo>
                      <a:pt x="156" y="151"/>
                      <a:pt x="156" y="157"/>
                      <a:pt x="156" y="163"/>
                    </a:cubicBezTo>
                    <a:lnTo>
                      <a:pt x="156" y="163"/>
                    </a:lnTo>
                    <a:cubicBezTo>
                      <a:pt x="140" y="141"/>
                      <a:pt x="120" y="121"/>
                      <a:pt x="109" y="109"/>
                    </a:cubicBezTo>
                    <a:close/>
                    <a:moveTo>
                      <a:pt x="16" y="1"/>
                    </a:moveTo>
                    <a:lnTo>
                      <a:pt x="16" y="1"/>
                    </a:lnTo>
                    <a:cubicBezTo>
                      <a:pt x="0" y="233"/>
                      <a:pt x="171" y="94"/>
                      <a:pt x="78" y="388"/>
                    </a:cubicBezTo>
                    <a:cubicBezTo>
                      <a:pt x="124" y="424"/>
                      <a:pt x="164" y="440"/>
                      <a:pt x="202" y="440"/>
                    </a:cubicBezTo>
                    <a:cubicBezTo>
                      <a:pt x="279" y="440"/>
                      <a:pt x="341" y="374"/>
                      <a:pt x="404" y="280"/>
                    </a:cubicBezTo>
                    <a:lnTo>
                      <a:pt x="404" y="280"/>
                    </a:lnTo>
                    <a:cubicBezTo>
                      <a:pt x="395" y="282"/>
                      <a:pt x="387" y="283"/>
                      <a:pt x="379" y="283"/>
                    </a:cubicBezTo>
                    <a:cubicBezTo>
                      <a:pt x="277" y="283"/>
                      <a:pt x="253" y="109"/>
                      <a:pt x="109" y="109"/>
                    </a:cubicBezTo>
                    <a:lnTo>
                      <a:pt x="78" y="109"/>
                    </a:lnTo>
                    <a:cubicBezTo>
                      <a:pt x="78" y="94"/>
                      <a:pt x="78" y="94"/>
                      <a:pt x="78" y="78"/>
                    </a:cubicBezTo>
                    <a:cubicBezTo>
                      <a:pt x="63" y="47"/>
                      <a:pt x="31" y="32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33"/>
              <p:cNvSpPr/>
              <p:nvPr/>
            </p:nvSpPr>
            <p:spPr>
              <a:xfrm>
                <a:off x="3884625" y="761550"/>
                <a:ext cx="19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48" extrusionOk="0">
                    <a:moveTo>
                      <a:pt x="1" y="1"/>
                    </a:moveTo>
                    <a:cubicBezTo>
                      <a:pt x="1" y="1"/>
                      <a:pt x="16" y="16"/>
                      <a:pt x="16" y="16"/>
                    </a:cubicBezTo>
                    <a:cubicBezTo>
                      <a:pt x="32" y="32"/>
                      <a:pt x="47" y="32"/>
                      <a:pt x="63" y="47"/>
                    </a:cubicBezTo>
                    <a:lnTo>
                      <a:pt x="78" y="47"/>
                    </a:lnTo>
                    <a:cubicBezTo>
                      <a:pt x="47" y="32"/>
                      <a:pt x="32" y="1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33"/>
              <p:cNvSpPr/>
              <p:nvPr/>
            </p:nvSpPr>
            <p:spPr>
              <a:xfrm>
                <a:off x="3886575" y="76272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16" y="16"/>
                    </a:moveTo>
                    <a:lnTo>
                      <a:pt x="16" y="16"/>
                    </a:lnTo>
                    <a:cubicBezTo>
                      <a:pt x="0" y="1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6"/>
                      <a:pt x="16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33"/>
              <p:cNvSpPr/>
              <p:nvPr/>
            </p:nvSpPr>
            <p:spPr>
              <a:xfrm>
                <a:off x="3886950" y="76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33"/>
              <p:cNvSpPr/>
              <p:nvPr/>
            </p:nvSpPr>
            <p:spPr>
              <a:xfrm>
                <a:off x="3898975" y="753425"/>
                <a:ext cx="70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02" extrusionOk="0">
                    <a:moveTo>
                      <a:pt x="78" y="0"/>
                    </a:moveTo>
                    <a:cubicBezTo>
                      <a:pt x="0" y="62"/>
                      <a:pt x="125" y="140"/>
                      <a:pt x="125" y="202"/>
                    </a:cubicBezTo>
                    <a:cubicBezTo>
                      <a:pt x="171" y="109"/>
                      <a:pt x="202" y="124"/>
                      <a:pt x="280" y="0"/>
                    </a:cubicBezTo>
                    <a:lnTo>
                      <a:pt x="280" y="0"/>
                    </a:lnTo>
                    <a:cubicBezTo>
                      <a:pt x="225" y="31"/>
                      <a:pt x="190" y="47"/>
                      <a:pt x="161" y="47"/>
                    </a:cubicBezTo>
                    <a:cubicBezTo>
                      <a:pt x="132" y="47"/>
                      <a:pt x="109" y="31"/>
                      <a:pt x="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33"/>
              <p:cNvSpPr/>
              <p:nvPr/>
            </p:nvSpPr>
            <p:spPr>
              <a:xfrm>
                <a:off x="3907500" y="751050"/>
                <a:ext cx="2200" cy="13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53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80" y="1"/>
                      <a:pt x="79" y="1"/>
                      <a:pt x="78" y="2"/>
                    </a:cubicBezTo>
                    <a:cubicBezTo>
                      <a:pt x="53" y="15"/>
                      <a:pt x="38" y="37"/>
                      <a:pt x="17" y="37"/>
                    </a:cubicBezTo>
                    <a:cubicBezTo>
                      <a:pt x="12" y="37"/>
                      <a:pt x="7" y="36"/>
                      <a:pt x="1" y="33"/>
                    </a:cubicBezTo>
                    <a:lnTo>
                      <a:pt x="1" y="33"/>
                    </a:lnTo>
                    <a:cubicBezTo>
                      <a:pt x="15" y="47"/>
                      <a:pt x="27" y="53"/>
                      <a:pt x="38" y="53"/>
                    </a:cubicBezTo>
                    <a:cubicBezTo>
                      <a:pt x="71" y="53"/>
                      <a:pt x="87" y="1"/>
                      <a:pt x="8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33"/>
              <p:cNvSpPr/>
              <p:nvPr/>
            </p:nvSpPr>
            <p:spPr>
              <a:xfrm>
                <a:off x="3892775" y="625475"/>
                <a:ext cx="3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25" extrusionOk="0">
                    <a:moveTo>
                      <a:pt x="124" y="0"/>
                    </a:moveTo>
                    <a:lnTo>
                      <a:pt x="0" y="109"/>
                    </a:lnTo>
                    <a:lnTo>
                      <a:pt x="47" y="124"/>
                    </a:lnTo>
                    <a:lnTo>
                      <a:pt x="155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33"/>
              <p:cNvSpPr/>
              <p:nvPr/>
            </p:nvSpPr>
            <p:spPr>
              <a:xfrm>
                <a:off x="3810175" y="7014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1"/>
                    </a:moveTo>
                    <a:lnTo>
                      <a:pt x="1" y="32"/>
                    </a:lnTo>
                    <a:lnTo>
                      <a:pt x="32" y="32"/>
                    </a:lnTo>
                    <a:cubicBezTo>
                      <a:pt x="32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33"/>
              <p:cNvSpPr/>
              <p:nvPr/>
            </p:nvSpPr>
            <p:spPr>
              <a:xfrm>
                <a:off x="3809025" y="697975"/>
                <a:ext cx="157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0" extrusionOk="0">
                    <a:moveTo>
                      <a:pt x="62" y="0"/>
                    </a:moveTo>
                    <a:cubicBezTo>
                      <a:pt x="31" y="31"/>
                      <a:pt x="16" y="47"/>
                      <a:pt x="0" y="47"/>
                    </a:cubicBezTo>
                    <a:cubicBezTo>
                      <a:pt x="16" y="78"/>
                      <a:pt x="31" y="109"/>
                      <a:pt x="62" y="140"/>
                    </a:cubicBezTo>
                    <a:lnTo>
                      <a:pt x="62" y="16"/>
                    </a:lnTo>
                    <a:cubicBezTo>
                      <a:pt x="62" y="16"/>
                      <a:pt x="62" y="16"/>
                      <a:pt x="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33"/>
              <p:cNvSpPr/>
              <p:nvPr/>
            </p:nvSpPr>
            <p:spPr>
              <a:xfrm>
                <a:off x="3823375" y="673925"/>
                <a:ext cx="5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65" extrusionOk="0">
                    <a:moveTo>
                      <a:pt x="155" y="1"/>
                    </a:moveTo>
                    <a:lnTo>
                      <a:pt x="0" y="125"/>
                    </a:lnTo>
                    <a:cubicBezTo>
                      <a:pt x="31" y="171"/>
                      <a:pt x="47" y="218"/>
                      <a:pt x="78" y="264"/>
                    </a:cubicBezTo>
                    <a:lnTo>
                      <a:pt x="202" y="140"/>
                    </a:lnTo>
                    <a:cubicBezTo>
                      <a:pt x="124" y="125"/>
                      <a:pt x="186" y="47"/>
                      <a:pt x="15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33"/>
              <p:cNvSpPr/>
              <p:nvPr/>
            </p:nvSpPr>
            <p:spPr>
              <a:xfrm>
                <a:off x="3820650" y="676150"/>
                <a:ext cx="27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14" extrusionOk="0">
                    <a:moveTo>
                      <a:pt x="31" y="1"/>
                    </a:moveTo>
                    <a:cubicBezTo>
                      <a:pt x="23" y="1"/>
                      <a:pt x="12" y="2"/>
                      <a:pt x="1" y="5"/>
                    </a:cubicBezTo>
                    <a:cubicBezTo>
                      <a:pt x="16" y="36"/>
                      <a:pt x="32" y="67"/>
                      <a:pt x="32" y="113"/>
                    </a:cubicBezTo>
                    <a:lnTo>
                      <a:pt x="109" y="36"/>
                    </a:lnTo>
                    <a:cubicBezTo>
                      <a:pt x="84" y="23"/>
                      <a:pt x="69" y="1"/>
                      <a:pt x="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33"/>
              <p:cNvSpPr/>
              <p:nvPr/>
            </p:nvSpPr>
            <p:spPr>
              <a:xfrm>
                <a:off x="3802050" y="708450"/>
                <a:ext cx="353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970" extrusionOk="0">
                    <a:moveTo>
                      <a:pt x="31" y="0"/>
                    </a:moveTo>
                    <a:lnTo>
                      <a:pt x="0" y="78"/>
                    </a:lnTo>
                    <a:lnTo>
                      <a:pt x="1380" y="1970"/>
                    </a:lnTo>
                    <a:lnTo>
                      <a:pt x="1411" y="1923"/>
                    </a:lnTo>
                    <a:lnTo>
                      <a:pt x="1396" y="1923"/>
                    </a:lnTo>
                    <a:lnTo>
                      <a:pt x="1365" y="1939"/>
                    </a:lnTo>
                    <a:lnTo>
                      <a:pt x="16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33"/>
              <p:cNvSpPr/>
              <p:nvPr/>
            </p:nvSpPr>
            <p:spPr>
              <a:xfrm>
                <a:off x="3814450" y="700300"/>
                <a:ext cx="4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78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78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33"/>
              <p:cNvSpPr/>
              <p:nvPr/>
            </p:nvSpPr>
            <p:spPr>
              <a:xfrm>
                <a:off x="3801650" y="681300"/>
                <a:ext cx="1975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07" extrusionOk="0">
                    <a:moveTo>
                      <a:pt x="78" y="0"/>
                    </a:moveTo>
                    <a:cubicBezTo>
                      <a:pt x="32" y="31"/>
                      <a:pt x="16" y="62"/>
                      <a:pt x="1" y="94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3" y="38"/>
                      <a:pt x="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33"/>
              <p:cNvSpPr/>
              <p:nvPr/>
            </p:nvSpPr>
            <p:spPr>
              <a:xfrm>
                <a:off x="3874550" y="625475"/>
                <a:ext cx="19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2" extrusionOk="0">
                    <a:moveTo>
                      <a:pt x="0" y="0"/>
                    </a:moveTo>
                    <a:cubicBezTo>
                      <a:pt x="16" y="8"/>
                      <a:pt x="27" y="12"/>
                      <a:pt x="39" y="12"/>
                    </a:cubicBezTo>
                    <a:cubicBezTo>
                      <a:pt x="51" y="12"/>
                      <a:pt x="62" y="8"/>
                      <a:pt x="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33"/>
              <p:cNvSpPr/>
              <p:nvPr/>
            </p:nvSpPr>
            <p:spPr>
              <a:xfrm>
                <a:off x="3586450" y="492075"/>
                <a:ext cx="236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211" extrusionOk="0">
                    <a:moveTo>
                      <a:pt x="289" y="376"/>
                    </a:moveTo>
                    <a:cubicBezTo>
                      <a:pt x="293" y="384"/>
                      <a:pt x="295" y="389"/>
                      <a:pt x="295" y="389"/>
                    </a:cubicBezTo>
                    <a:cubicBezTo>
                      <a:pt x="294" y="384"/>
                      <a:pt x="292" y="380"/>
                      <a:pt x="289" y="376"/>
                    </a:cubicBezTo>
                    <a:close/>
                    <a:moveTo>
                      <a:pt x="94" y="1"/>
                    </a:moveTo>
                    <a:cubicBezTo>
                      <a:pt x="32" y="32"/>
                      <a:pt x="171" y="125"/>
                      <a:pt x="125" y="202"/>
                    </a:cubicBezTo>
                    <a:cubicBezTo>
                      <a:pt x="140" y="171"/>
                      <a:pt x="94" y="140"/>
                      <a:pt x="78" y="125"/>
                    </a:cubicBezTo>
                    <a:lnTo>
                      <a:pt x="1" y="218"/>
                    </a:lnTo>
                    <a:lnTo>
                      <a:pt x="792" y="1211"/>
                    </a:lnTo>
                    <a:lnTo>
                      <a:pt x="947" y="1133"/>
                    </a:lnTo>
                    <a:cubicBezTo>
                      <a:pt x="916" y="1086"/>
                      <a:pt x="823" y="1071"/>
                      <a:pt x="854" y="1009"/>
                    </a:cubicBezTo>
                    <a:cubicBezTo>
                      <a:pt x="844" y="999"/>
                      <a:pt x="834" y="995"/>
                      <a:pt x="825" y="995"/>
                    </a:cubicBezTo>
                    <a:cubicBezTo>
                      <a:pt x="790" y="995"/>
                      <a:pt x="764" y="1056"/>
                      <a:pt x="776" y="1117"/>
                    </a:cubicBezTo>
                    <a:lnTo>
                      <a:pt x="761" y="1040"/>
                    </a:lnTo>
                    <a:cubicBezTo>
                      <a:pt x="761" y="1071"/>
                      <a:pt x="745" y="1071"/>
                      <a:pt x="730" y="1071"/>
                    </a:cubicBezTo>
                    <a:lnTo>
                      <a:pt x="125" y="295"/>
                    </a:lnTo>
                    <a:cubicBezTo>
                      <a:pt x="128" y="294"/>
                      <a:pt x="133" y="293"/>
                      <a:pt x="138" y="293"/>
                    </a:cubicBezTo>
                    <a:cubicBezTo>
                      <a:pt x="177" y="293"/>
                      <a:pt x="263" y="337"/>
                      <a:pt x="289" y="376"/>
                    </a:cubicBezTo>
                    <a:lnTo>
                      <a:pt x="289" y="376"/>
                    </a:lnTo>
                    <a:cubicBezTo>
                      <a:pt x="274" y="348"/>
                      <a:pt x="235" y="275"/>
                      <a:pt x="187" y="202"/>
                    </a:cubicBezTo>
                    <a:cubicBezTo>
                      <a:pt x="140" y="94"/>
                      <a:pt x="94" y="1"/>
                      <a:pt x="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33"/>
              <p:cNvSpPr/>
              <p:nvPr/>
            </p:nvSpPr>
            <p:spPr>
              <a:xfrm>
                <a:off x="3587625" y="489750"/>
                <a:ext cx="19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94" extrusionOk="0">
                    <a:moveTo>
                      <a:pt x="0" y="1"/>
                    </a:moveTo>
                    <a:lnTo>
                      <a:pt x="47" y="94"/>
                    </a:lnTo>
                    <a:cubicBezTo>
                      <a:pt x="47" y="94"/>
                      <a:pt x="62" y="78"/>
                      <a:pt x="78" y="78"/>
                    </a:cubicBezTo>
                    <a:cubicBezTo>
                      <a:pt x="47" y="63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33"/>
              <p:cNvSpPr/>
              <p:nvPr/>
            </p:nvSpPr>
            <p:spPr>
              <a:xfrm>
                <a:off x="3593825" y="499450"/>
                <a:ext cx="85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44" extrusionOk="0">
                    <a:moveTo>
                      <a:pt x="47" y="0"/>
                    </a:moveTo>
                    <a:lnTo>
                      <a:pt x="0" y="94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6"/>
                    </a:lnTo>
                    <a:cubicBezTo>
                      <a:pt x="50" y="114"/>
                      <a:pt x="61" y="70"/>
                      <a:pt x="47" y="0"/>
                    </a:cubicBezTo>
                    <a:close/>
                    <a:moveTo>
                      <a:pt x="47" y="156"/>
                    </a:moveTo>
                    <a:cubicBezTo>
                      <a:pt x="47" y="161"/>
                      <a:pt x="47" y="166"/>
                      <a:pt x="47" y="171"/>
                    </a:cubicBezTo>
                    <a:lnTo>
                      <a:pt x="194" y="349"/>
                    </a:lnTo>
                    <a:lnTo>
                      <a:pt x="47" y="156"/>
                    </a:lnTo>
                    <a:close/>
                    <a:moveTo>
                      <a:pt x="194" y="349"/>
                    </a:moveTo>
                    <a:lnTo>
                      <a:pt x="342" y="543"/>
                    </a:lnTo>
                    <a:lnTo>
                      <a:pt x="342" y="528"/>
                    </a:lnTo>
                    <a:lnTo>
                      <a:pt x="194" y="34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33"/>
              <p:cNvSpPr/>
              <p:nvPr/>
            </p:nvSpPr>
            <p:spPr>
              <a:xfrm>
                <a:off x="3595375" y="494800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47"/>
                      <a:pt x="16" y="47"/>
                      <a:pt x="31" y="78"/>
                    </a:cubicBezTo>
                    <a:cubicBezTo>
                      <a:pt x="31" y="78"/>
                      <a:pt x="31" y="62"/>
                      <a:pt x="31" y="47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33"/>
              <p:cNvSpPr/>
              <p:nvPr/>
            </p:nvSpPr>
            <p:spPr>
              <a:xfrm>
                <a:off x="3589550" y="4917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0"/>
                    </a:moveTo>
                    <a:cubicBezTo>
                      <a:pt x="16" y="16"/>
                      <a:pt x="32" y="31"/>
                      <a:pt x="47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33"/>
              <p:cNvSpPr/>
              <p:nvPr/>
            </p:nvSpPr>
            <p:spPr>
              <a:xfrm>
                <a:off x="3567450" y="474625"/>
                <a:ext cx="62450" cy="694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778" extrusionOk="0">
                    <a:moveTo>
                      <a:pt x="373" y="78"/>
                    </a:moveTo>
                    <a:lnTo>
                      <a:pt x="373" y="78"/>
                    </a:lnTo>
                    <a:cubicBezTo>
                      <a:pt x="376" y="83"/>
                      <a:pt x="380" y="87"/>
                      <a:pt x="385" y="92"/>
                    </a:cubicBezTo>
                    <a:lnTo>
                      <a:pt x="385" y="92"/>
                    </a:lnTo>
                    <a:cubicBezTo>
                      <a:pt x="388" y="89"/>
                      <a:pt x="386" y="85"/>
                      <a:pt x="373" y="78"/>
                    </a:cubicBezTo>
                    <a:close/>
                    <a:moveTo>
                      <a:pt x="2358" y="2436"/>
                    </a:moveTo>
                    <a:lnTo>
                      <a:pt x="2358" y="2436"/>
                    </a:lnTo>
                    <a:cubicBezTo>
                      <a:pt x="2336" y="2447"/>
                      <a:pt x="2322" y="2458"/>
                      <a:pt x="2305" y="2458"/>
                    </a:cubicBezTo>
                    <a:cubicBezTo>
                      <a:pt x="2298" y="2458"/>
                      <a:pt x="2290" y="2456"/>
                      <a:pt x="2281" y="2451"/>
                    </a:cubicBezTo>
                    <a:lnTo>
                      <a:pt x="2358" y="2436"/>
                    </a:lnTo>
                    <a:close/>
                    <a:moveTo>
                      <a:pt x="342" y="1"/>
                    </a:moveTo>
                    <a:lnTo>
                      <a:pt x="342" y="1"/>
                    </a:lnTo>
                    <a:cubicBezTo>
                      <a:pt x="311" y="16"/>
                      <a:pt x="311" y="47"/>
                      <a:pt x="311" y="78"/>
                    </a:cubicBezTo>
                    <a:cubicBezTo>
                      <a:pt x="305" y="47"/>
                      <a:pt x="281" y="36"/>
                      <a:pt x="252" y="36"/>
                    </a:cubicBezTo>
                    <a:cubicBezTo>
                      <a:pt x="210" y="36"/>
                      <a:pt x="159" y="60"/>
                      <a:pt x="140" y="78"/>
                    </a:cubicBezTo>
                    <a:cubicBezTo>
                      <a:pt x="140" y="187"/>
                      <a:pt x="78" y="265"/>
                      <a:pt x="1" y="358"/>
                    </a:cubicBezTo>
                    <a:lnTo>
                      <a:pt x="1908" y="2777"/>
                    </a:lnTo>
                    <a:cubicBezTo>
                      <a:pt x="1970" y="2762"/>
                      <a:pt x="2017" y="2731"/>
                      <a:pt x="2048" y="2700"/>
                    </a:cubicBezTo>
                    <a:lnTo>
                      <a:pt x="2048" y="2700"/>
                    </a:lnTo>
                    <a:cubicBezTo>
                      <a:pt x="2048" y="2715"/>
                      <a:pt x="2033" y="2746"/>
                      <a:pt x="2064" y="2762"/>
                    </a:cubicBezTo>
                    <a:cubicBezTo>
                      <a:pt x="2219" y="2684"/>
                      <a:pt x="2327" y="2700"/>
                      <a:pt x="2498" y="2560"/>
                    </a:cubicBezTo>
                    <a:lnTo>
                      <a:pt x="2436" y="2343"/>
                    </a:lnTo>
                    <a:cubicBezTo>
                      <a:pt x="2429" y="2336"/>
                      <a:pt x="2423" y="2333"/>
                      <a:pt x="2417" y="2333"/>
                    </a:cubicBezTo>
                    <a:cubicBezTo>
                      <a:pt x="2398" y="2333"/>
                      <a:pt x="2386" y="2369"/>
                      <a:pt x="2374" y="2405"/>
                    </a:cubicBezTo>
                    <a:cubicBezTo>
                      <a:pt x="2360" y="2365"/>
                      <a:pt x="2347" y="2324"/>
                      <a:pt x="2313" y="2324"/>
                    </a:cubicBezTo>
                    <a:cubicBezTo>
                      <a:pt x="2308" y="2324"/>
                      <a:pt x="2302" y="2325"/>
                      <a:pt x="2296" y="2327"/>
                    </a:cubicBezTo>
                    <a:cubicBezTo>
                      <a:pt x="2288" y="2325"/>
                      <a:pt x="2280" y="2324"/>
                      <a:pt x="2274" y="2324"/>
                    </a:cubicBezTo>
                    <a:cubicBezTo>
                      <a:pt x="2178" y="2324"/>
                      <a:pt x="2213" y="2514"/>
                      <a:pt x="2141" y="2529"/>
                    </a:cubicBezTo>
                    <a:lnTo>
                      <a:pt x="2141" y="2498"/>
                    </a:lnTo>
                    <a:cubicBezTo>
                      <a:pt x="2064" y="2498"/>
                      <a:pt x="1986" y="2544"/>
                      <a:pt x="1970" y="2637"/>
                    </a:cubicBezTo>
                    <a:cubicBezTo>
                      <a:pt x="1846" y="2498"/>
                      <a:pt x="2141" y="2513"/>
                      <a:pt x="1970" y="2420"/>
                    </a:cubicBezTo>
                    <a:lnTo>
                      <a:pt x="1970" y="2420"/>
                    </a:lnTo>
                    <a:cubicBezTo>
                      <a:pt x="1976" y="2421"/>
                      <a:pt x="1981" y="2421"/>
                      <a:pt x="1985" y="2421"/>
                    </a:cubicBezTo>
                    <a:cubicBezTo>
                      <a:pt x="2082" y="2421"/>
                      <a:pt x="2112" y="2279"/>
                      <a:pt x="2157" y="2250"/>
                    </a:cubicBezTo>
                    <a:cubicBezTo>
                      <a:pt x="2048" y="2250"/>
                      <a:pt x="1908" y="2126"/>
                      <a:pt x="1877" y="2017"/>
                    </a:cubicBezTo>
                    <a:lnTo>
                      <a:pt x="1877" y="2017"/>
                    </a:lnTo>
                    <a:cubicBezTo>
                      <a:pt x="1753" y="2203"/>
                      <a:pt x="2048" y="2374"/>
                      <a:pt x="1908" y="2513"/>
                    </a:cubicBezTo>
                    <a:lnTo>
                      <a:pt x="1815" y="2529"/>
                    </a:lnTo>
                    <a:lnTo>
                      <a:pt x="218" y="513"/>
                    </a:lnTo>
                    <a:lnTo>
                      <a:pt x="249" y="497"/>
                    </a:lnTo>
                    <a:lnTo>
                      <a:pt x="109" y="342"/>
                    </a:lnTo>
                    <a:cubicBezTo>
                      <a:pt x="116" y="333"/>
                      <a:pt x="123" y="330"/>
                      <a:pt x="130" y="330"/>
                    </a:cubicBezTo>
                    <a:cubicBezTo>
                      <a:pt x="162" y="330"/>
                      <a:pt x="200" y="406"/>
                      <a:pt x="239" y="406"/>
                    </a:cubicBezTo>
                    <a:cubicBezTo>
                      <a:pt x="253" y="406"/>
                      <a:pt x="266" y="397"/>
                      <a:pt x="280" y="373"/>
                    </a:cubicBezTo>
                    <a:cubicBezTo>
                      <a:pt x="218" y="296"/>
                      <a:pt x="342" y="280"/>
                      <a:pt x="311" y="218"/>
                    </a:cubicBezTo>
                    <a:lnTo>
                      <a:pt x="311" y="218"/>
                    </a:lnTo>
                    <a:cubicBezTo>
                      <a:pt x="331" y="238"/>
                      <a:pt x="356" y="257"/>
                      <a:pt x="381" y="257"/>
                    </a:cubicBezTo>
                    <a:cubicBezTo>
                      <a:pt x="395" y="257"/>
                      <a:pt x="408" y="251"/>
                      <a:pt x="420" y="233"/>
                    </a:cubicBezTo>
                    <a:cubicBezTo>
                      <a:pt x="404" y="218"/>
                      <a:pt x="342" y="171"/>
                      <a:pt x="373" y="140"/>
                    </a:cubicBezTo>
                    <a:lnTo>
                      <a:pt x="373" y="140"/>
                    </a:lnTo>
                    <a:cubicBezTo>
                      <a:pt x="559" y="249"/>
                      <a:pt x="326" y="265"/>
                      <a:pt x="513" y="342"/>
                    </a:cubicBezTo>
                    <a:cubicBezTo>
                      <a:pt x="599" y="227"/>
                      <a:pt x="445" y="152"/>
                      <a:pt x="385" y="92"/>
                    </a:cubicBezTo>
                    <a:lnTo>
                      <a:pt x="385" y="92"/>
                    </a:lnTo>
                    <a:cubicBezTo>
                      <a:pt x="381" y="97"/>
                      <a:pt x="366" y="100"/>
                      <a:pt x="357" y="109"/>
                    </a:cubicBezTo>
                    <a:cubicBezTo>
                      <a:pt x="311" y="63"/>
                      <a:pt x="404" y="47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33"/>
              <p:cNvSpPr/>
              <p:nvPr/>
            </p:nvSpPr>
            <p:spPr>
              <a:xfrm>
                <a:off x="3641900" y="4281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6" y="1"/>
                    </a:moveTo>
                    <a:cubicBezTo>
                      <a:pt x="1" y="16"/>
                      <a:pt x="1" y="32"/>
                      <a:pt x="1" y="63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33"/>
              <p:cNvSpPr/>
              <p:nvPr/>
            </p:nvSpPr>
            <p:spPr>
              <a:xfrm>
                <a:off x="3641900" y="4296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33"/>
              <p:cNvSpPr/>
              <p:nvPr/>
            </p:nvSpPr>
            <p:spPr>
              <a:xfrm>
                <a:off x="3665175" y="489375"/>
                <a:ext cx="195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6" extrusionOk="0">
                    <a:moveTo>
                      <a:pt x="0" y="0"/>
                    </a:moveTo>
                    <a:cubicBezTo>
                      <a:pt x="0" y="34"/>
                      <a:pt x="34" y="85"/>
                      <a:pt x="58" y="85"/>
                    </a:cubicBezTo>
                    <a:cubicBezTo>
                      <a:pt x="66" y="85"/>
                      <a:pt x="74" y="79"/>
                      <a:pt x="78" y="62"/>
                    </a:cubicBezTo>
                    <a:cubicBezTo>
                      <a:pt x="47" y="47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33"/>
              <p:cNvSpPr/>
              <p:nvPr/>
            </p:nvSpPr>
            <p:spPr>
              <a:xfrm>
                <a:off x="3676800" y="5014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33"/>
              <p:cNvSpPr/>
              <p:nvPr/>
            </p:nvSpPr>
            <p:spPr>
              <a:xfrm>
                <a:off x="3673300" y="46262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0"/>
                    </a:lnTo>
                    <a:lnTo>
                      <a:pt x="1" y="16"/>
                    </a:ln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33"/>
              <p:cNvSpPr/>
              <p:nvPr/>
            </p:nvSpPr>
            <p:spPr>
              <a:xfrm>
                <a:off x="3677950" y="46377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32"/>
                    </a:cubicBezTo>
                    <a:cubicBezTo>
                      <a:pt x="17" y="32"/>
                      <a:pt x="17" y="1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33"/>
              <p:cNvSpPr/>
              <p:nvPr/>
            </p:nvSpPr>
            <p:spPr>
              <a:xfrm>
                <a:off x="3604300" y="511850"/>
                <a:ext cx="2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" extrusionOk="0">
                    <a:moveTo>
                      <a:pt x="0" y="1"/>
                    </a:moveTo>
                    <a:lnTo>
                      <a:pt x="0" y="16"/>
                    </a:lnTo>
                    <a:cubicBezTo>
                      <a:pt x="9" y="34"/>
                      <a:pt x="46" y="56"/>
                      <a:pt x="70" y="56"/>
                    </a:cubicBezTo>
                    <a:cubicBezTo>
                      <a:pt x="89" y="56"/>
                      <a:pt x="98" y="42"/>
                      <a:pt x="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33"/>
              <p:cNvSpPr/>
              <p:nvPr/>
            </p:nvSpPr>
            <p:spPr>
              <a:xfrm>
                <a:off x="3645000" y="4839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0"/>
                    </a:moveTo>
                    <a:cubicBezTo>
                      <a:pt x="1" y="0"/>
                      <a:pt x="1" y="31"/>
                      <a:pt x="1" y="31"/>
                    </a:cubicBezTo>
                    <a:cubicBezTo>
                      <a:pt x="16" y="31"/>
                      <a:pt x="16" y="31"/>
                      <a:pt x="32" y="1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33"/>
              <p:cNvSpPr/>
              <p:nvPr/>
            </p:nvSpPr>
            <p:spPr>
              <a:xfrm>
                <a:off x="3676025" y="454850"/>
                <a:ext cx="4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3" extrusionOk="0">
                    <a:moveTo>
                      <a:pt x="0" y="1"/>
                    </a:moveTo>
                    <a:cubicBezTo>
                      <a:pt x="0" y="32"/>
                      <a:pt x="0" y="47"/>
                      <a:pt x="0" y="63"/>
                    </a:cubicBezTo>
                    <a:cubicBezTo>
                      <a:pt x="0" y="47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33"/>
              <p:cNvSpPr/>
              <p:nvPr/>
            </p:nvSpPr>
            <p:spPr>
              <a:xfrm>
                <a:off x="3628325" y="526600"/>
                <a:ext cx="19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94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16" y="31"/>
                      <a:pt x="32" y="62"/>
                      <a:pt x="47" y="93"/>
                    </a:cubicBezTo>
                    <a:cubicBezTo>
                      <a:pt x="47" y="78"/>
                      <a:pt x="47" y="78"/>
                      <a:pt x="63" y="78"/>
                    </a:cubicBezTo>
                    <a:cubicBezTo>
                      <a:pt x="63" y="78"/>
                      <a:pt x="63" y="78"/>
                      <a:pt x="78" y="93"/>
                    </a:cubicBezTo>
                    <a:cubicBezTo>
                      <a:pt x="47" y="62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33"/>
              <p:cNvSpPr/>
              <p:nvPr/>
            </p:nvSpPr>
            <p:spPr>
              <a:xfrm>
                <a:off x="3627550" y="523625"/>
                <a:ext cx="352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0" extrusionOk="0">
                    <a:moveTo>
                      <a:pt x="34" y="1"/>
                    </a:moveTo>
                    <a:cubicBezTo>
                      <a:pt x="23" y="1"/>
                      <a:pt x="12" y="8"/>
                      <a:pt x="1" y="26"/>
                    </a:cubicBezTo>
                    <a:cubicBezTo>
                      <a:pt x="1" y="26"/>
                      <a:pt x="1" y="42"/>
                      <a:pt x="1" y="42"/>
                    </a:cubicBezTo>
                    <a:cubicBezTo>
                      <a:pt x="32" y="42"/>
                      <a:pt x="32" y="57"/>
                      <a:pt x="32" y="73"/>
                    </a:cubicBezTo>
                    <a:cubicBezTo>
                      <a:pt x="58" y="78"/>
                      <a:pt x="77" y="79"/>
                      <a:pt x="91" y="79"/>
                    </a:cubicBezTo>
                    <a:cubicBezTo>
                      <a:pt x="120" y="79"/>
                      <a:pt x="130" y="73"/>
                      <a:pt x="140" y="73"/>
                    </a:cubicBezTo>
                    <a:cubicBezTo>
                      <a:pt x="105" y="73"/>
                      <a:pt x="69" y="1"/>
                      <a:pt x="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33"/>
              <p:cNvSpPr/>
              <p:nvPr/>
            </p:nvSpPr>
            <p:spPr>
              <a:xfrm>
                <a:off x="3630275" y="528925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0" y="0"/>
                    </a:moveTo>
                    <a:cubicBezTo>
                      <a:pt x="0" y="0"/>
                      <a:pt x="16" y="16"/>
                      <a:pt x="31" y="31"/>
                    </a:cubicBezTo>
                    <a:cubicBezTo>
                      <a:pt x="31" y="31"/>
                      <a:pt x="47" y="47"/>
                      <a:pt x="62" y="47"/>
                    </a:cubicBezTo>
                    <a:cubicBezTo>
                      <a:pt x="47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33"/>
              <p:cNvSpPr/>
              <p:nvPr/>
            </p:nvSpPr>
            <p:spPr>
              <a:xfrm>
                <a:off x="3576375" y="419175"/>
                <a:ext cx="124100" cy="11597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4639" extrusionOk="0">
                    <a:moveTo>
                      <a:pt x="2032" y="187"/>
                    </a:moveTo>
                    <a:lnTo>
                      <a:pt x="2046" y="197"/>
                    </a:lnTo>
                    <a:lnTo>
                      <a:pt x="2046" y="197"/>
                    </a:lnTo>
                    <a:cubicBezTo>
                      <a:pt x="2044" y="191"/>
                      <a:pt x="2040" y="187"/>
                      <a:pt x="2032" y="187"/>
                    </a:cubicBezTo>
                    <a:close/>
                    <a:moveTo>
                      <a:pt x="2046" y="197"/>
                    </a:moveTo>
                    <a:lnTo>
                      <a:pt x="2046" y="197"/>
                    </a:lnTo>
                    <a:cubicBezTo>
                      <a:pt x="2048" y="203"/>
                      <a:pt x="2048" y="211"/>
                      <a:pt x="2048" y="218"/>
                    </a:cubicBezTo>
                    <a:lnTo>
                      <a:pt x="2048" y="203"/>
                    </a:lnTo>
                    <a:lnTo>
                      <a:pt x="2404" y="466"/>
                    </a:lnTo>
                    <a:lnTo>
                      <a:pt x="2404" y="466"/>
                    </a:lnTo>
                    <a:lnTo>
                      <a:pt x="2046" y="197"/>
                    </a:lnTo>
                    <a:close/>
                    <a:moveTo>
                      <a:pt x="2715" y="668"/>
                    </a:moveTo>
                    <a:lnTo>
                      <a:pt x="2746" y="683"/>
                    </a:lnTo>
                    <a:cubicBezTo>
                      <a:pt x="2730" y="699"/>
                      <a:pt x="2730" y="699"/>
                      <a:pt x="2730" y="714"/>
                    </a:cubicBezTo>
                    <a:cubicBezTo>
                      <a:pt x="2730" y="714"/>
                      <a:pt x="2730" y="730"/>
                      <a:pt x="2730" y="730"/>
                    </a:cubicBezTo>
                    <a:cubicBezTo>
                      <a:pt x="2730" y="730"/>
                      <a:pt x="2715" y="714"/>
                      <a:pt x="2715" y="699"/>
                    </a:cubicBezTo>
                    <a:cubicBezTo>
                      <a:pt x="2715" y="683"/>
                      <a:pt x="2715" y="683"/>
                      <a:pt x="2715" y="668"/>
                    </a:cubicBezTo>
                    <a:close/>
                    <a:moveTo>
                      <a:pt x="2901" y="761"/>
                    </a:moveTo>
                    <a:lnTo>
                      <a:pt x="2901" y="776"/>
                    </a:lnTo>
                    <a:lnTo>
                      <a:pt x="2885" y="761"/>
                    </a:lnTo>
                    <a:close/>
                    <a:moveTo>
                      <a:pt x="2079" y="885"/>
                    </a:moveTo>
                    <a:lnTo>
                      <a:pt x="2079" y="885"/>
                    </a:lnTo>
                    <a:cubicBezTo>
                      <a:pt x="2110" y="901"/>
                      <a:pt x="2141" y="901"/>
                      <a:pt x="2172" y="901"/>
                    </a:cubicBezTo>
                    <a:cubicBezTo>
                      <a:pt x="2156" y="916"/>
                      <a:pt x="2156" y="932"/>
                      <a:pt x="2125" y="947"/>
                    </a:cubicBezTo>
                    <a:cubicBezTo>
                      <a:pt x="2110" y="932"/>
                      <a:pt x="2094" y="916"/>
                      <a:pt x="2079" y="885"/>
                    </a:cubicBezTo>
                    <a:close/>
                    <a:moveTo>
                      <a:pt x="1288" y="807"/>
                    </a:moveTo>
                    <a:lnTo>
                      <a:pt x="1179" y="978"/>
                    </a:lnTo>
                    <a:cubicBezTo>
                      <a:pt x="1226" y="932"/>
                      <a:pt x="1257" y="885"/>
                      <a:pt x="1288" y="807"/>
                    </a:cubicBezTo>
                    <a:close/>
                    <a:moveTo>
                      <a:pt x="2870" y="792"/>
                    </a:moveTo>
                    <a:lnTo>
                      <a:pt x="2901" y="807"/>
                    </a:lnTo>
                    <a:lnTo>
                      <a:pt x="2901" y="838"/>
                    </a:lnTo>
                    <a:cubicBezTo>
                      <a:pt x="2916" y="838"/>
                      <a:pt x="2916" y="823"/>
                      <a:pt x="2916" y="823"/>
                    </a:cubicBezTo>
                    <a:lnTo>
                      <a:pt x="3040" y="916"/>
                    </a:lnTo>
                    <a:cubicBezTo>
                      <a:pt x="3040" y="916"/>
                      <a:pt x="3025" y="916"/>
                      <a:pt x="3025" y="932"/>
                    </a:cubicBezTo>
                    <a:lnTo>
                      <a:pt x="2901" y="838"/>
                    </a:lnTo>
                    <a:lnTo>
                      <a:pt x="3009" y="932"/>
                    </a:lnTo>
                    <a:cubicBezTo>
                      <a:pt x="2994" y="932"/>
                      <a:pt x="2978" y="947"/>
                      <a:pt x="2963" y="947"/>
                    </a:cubicBezTo>
                    <a:lnTo>
                      <a:pt x="2963" y="932"/>
                    </a:lnTo>
                    <a:cubicBezTo>
                      <a:pt x="2932" y="932"/>
                      <a:pt x="2916" y="947"/>
                      <a:pt x="2916" y="963"/>
                    </a:cubicBezTo>
                    <a:cubicBezTo>
                      <a:pt x="2901" y="978"/>
                      <a:pt x="2885" y="978"/>
                      <a:pt x="2870" y="994"/>
                    </a:cubicBezTo>
                    <a:lnTo>
                      <a:pt x="2792" y="916"/>
                    </a:lnTo>
                    <a:cubicBezTo>
                      <a:pt x="2792" y="870"/>
                      <a:pt x="2808" y="838"/>
                      <a:pt x="2854" y="807"/>
                    </a:cubicBezTo>
                    <a:lnTo>
                      <a:pt x="2901" y="838"/>
                    </a:lnTo>
                    <a:lnTo>
                      <a:pt x="2854" y="792"/>
                    </a:lnTo>
                    <a:close/>
                    <a:moveTo>
                      <a:pt x="3754" y="1257"/>
                    </a:moveTo>
                    <a:cubicBezTo>
                      <a:pt x="3816" y="1366"/>
                      <a:pt x="3769" y="1366"/>
                      <a:pt x="3785" y="1428"/>
                    </a:cubicBezTo>
                    <a:lnTo>
                      <a:pt x="3630" y="1319"/>
                    </a:lnTo>
                    <a:cubicBezTo>
                      <a:pt x="3661" y="1288"/>
                      <a:pt x="3692" y="1273"/>
                      <a:pt x="3738" y="1257"/>
                    </a:cubicBezTo>
                    <a:close/>
                    <a:moveTo>
                      <a:pt x="3630" y="1350"/>
                    </a:moveTo>
                    <a:lnTo>
                      <a:pt x="3831" y="1505"/>
                    </a:lnTo>
                    <a:cubicBezTo>
                      <a:pt x="3831" y="1505"/>
                      <a:pt x="3816" y="1521"/>
                      <a:pt x="3816" y="1521"/>
                    </a:cubicBezTo>
                    <a:lnTo>
                      <a:pt x="3645" y="1397"/>
                    </a:lnTo>
                    <a:cubicBezTo>
                      <a:pt x="3645" y="1381"/>
                      <a:pt x="3630" y="1366"/>
                      <a:pt x="3630" y="1350"/>
                    </a:cubicBezTo>
                    <a:close/>
                    <a:moveTo>
                      <a:pt x="890" y="1561"/>
                    </a:moveTo>
                    <a:lnTo>
                      <a:pt x="890" y="1561"/>
                    </a:lnTo>
                    <a:cubicBezTo>
                      <a:pt x="895" y="1566"/>
                      <a:pt x="900" y="1571"/>
                      <a:pt x="905" y="1576"/>
                    </a:cubicBezTo>
                    <a:lnTo>
                      <a:pt x="905" y="1576"/>
                    </a:lnTo>
                    <a:cubicBezTo>
                      <a:pt x="901" y="1569"/>
                      <a:pt x="896" y="1564"/>
                      <a:pt x="890" y="1561"/>
                    </a:cubicBezTo>
                    <a:close/>
                    <a:moveTo>
                      <a:pt x="1877" y="885"/>
                    </a:moveTo>
                    <a:cubicBezTo>
                      <a:pt x="1935" y="900"/>
                      <a:pt x="1885" y="995"/>
                      <a:pt x="1916" y="995"/>
                    </a:cubicBezTo>
                    <a:cubicBezTo>
                      <a:pt x="1918" y="995"/>
                      <a:pt x="1921" y="995"/>
                      <a:pt x="1924" y="994"/>
                    </a:cubicBezTo>
                    <a:cubicBezTo>
                      <a:pt x="1924" y="1009"/>
                      <a:pt x="1924" y="1025"/>
                      <a:pt x="1924" y="1056"/>
                    </a:cubicBezTo>
                    <a:cubicBezTo>
                      <a:pt x="1924" y="1056"/>
                      <a:pt x="1908" y="1071"/>
                      <a:pt x="1893" y="1087"/>
                    </a:cubicBezTo>
                    <a:cubicBezTo>
                      <a:pt x="1908" y="1087"/>
                      <a:pt x="1924" y="1102"/>
                      <a:pt x="1939" y="1102"/>
                    </a:cubicBezTo>
                    <a:cubicBezTo>
                      <a:pt x="1955" y="1164"/>
                      <a:pt x="1986" y="1226"/>
                      <a:pt x="2017" y="1288"/>
                    </a:cubicBezTo>
                    <a:cubicBezTo>
                      <a:pt x="2048" y="1273"/>
                      <a:pt x="2063" y="1257"/>
                      <a:pt x="2048" y="1226"/>
                    </a:cubicBezTo>
                    <a:lnTo>
                      <a:pt x="2048" y="1226"/>
                    </a:lnTo>
                    <a:lnTo>
                      <a:pt x="2063" y="1242"/>
                    </a:lnTo>
                    <a:cubicBezTo>
                      <a:pt x="2063" y="1226"/>
                      <a:pt x="2048" y="1211"/>
                      <a:pt x="2048" y="1195"/>
                    </a:cubicBezTo>
                    <a:cubicBezTo>
                      <a:pt x="2032" y="1180"/>
                      <a:pt x="2032" y="1164"/>
                      <a:pt x="2017" y="1133"/>
                    </a:cubicBezTo>
                    <a:cubicBezTo>
                      <a:pt x="2048" y="1118"/>
                      <a:pt x="2048" y="1087"/>
                      <a:pt x="2001" y="1056"/>
                    </a:cubicBezTo>
                    <a:cubicBezTo>
                      <a:pt x="2006" y="1050"/>
                      <a:pt x="2012" y="1048"/>
                      <a:pt x="2019" y="1048"/>
                    </a:cubicBezTo>
                    <a:cubicBezTo>
                      <a:pt x="2053" y="1048"/>
                      <a:pt x="2105" y="1102"/>
                      <a:pt x="2156" y="1102"/>
                    </a:cubicBezTo>
                    <a:lnTo>
                      <a:pt x="2110" y="1257"/>
                    </a:lnTo>
                    <a:cubicBezTo>
                      <a:pt x="2105" y="1262"/>
                      <a:pt x="2099" y="1264"/>
                      <a:pt x="2095" y="1264"/>
                    </a:cubicBezTo>
                    <a:cubicBezTo>
                      <a:pt x="2086" y="1264"/>
                      <a:pt x="2079" y="1257"/>
                      <a:pt x="2079" y="1257"/>
                    </a:cubicBezTo>
                    <a:lnTo>
                      <a:pt x="2079" y="1257"/>
                    </a:lnTo>
                    <a:lnTo>
                      <a:pt x="2156" y="1350"/>
                    </a:lnTo>
                    <a:cubicBezTo>
                      <a:pt x="2145" y="1356"/>
                      <a:pt x="2134" y="1360"/>
                      <a:pt x="2122" y="1360"/>
                    </a:cubicBezTo>
                    <a:cubicBezTo>
                      <a:pt x="2103" y="1360"/>
                      <a:pt x="2083" y="1349"/>
                      <a:pt x="2063" y="1319"/>
                    </a:cubicBezTo>
                    <a:lnTo>
                      <a:pt x="2063" y="1319"/>
                    </a:lnTo>
                    <a:cubicBezTo>
                      <a:pt x="2032" y="1412"/>
                      <a:pt x="2125" y="1536"/>
                      <a:pt x="2048" y="1583"/>
                    </a:cubicBezTo>
                    <a:cubicBezTo>
                      <a:pt x="2001" y="1474"/>
                      <a:pt x="1970" y="1412"/>
                      <a:pt x="2017" y="1366"/>
                    </a:cubicBezTo>
                    <a:lnTo>
                      <a:pt x="2017" y="1366"/>
                    </a:lnTo>
                    <a:lnTo>
                      <a:pt x="1970" y="1397"/>
                    </a:lnTo>
                    <a:cubicBezTo>
                      <a:pt x="1955" y="1381"/>
                      <a:pt x="1939" y="1350"/>
                      <a:pt x="1939" y="1319"/>
                    </a:cubicBezTo>
                    <a:cubicBezTo>
                      <a:pt x="1955" y="1257"/>
                      <a:pt x="1986" y="1195"/>
                      <a:pt x="1893" y="1118"/>
                    </a:cubicBezTo>
                    <a:cubicBezTo>
                      <a:pt x="1877" y="1149"/>
                      <a:pt x="1877" y="1180"/>
                      <a:pt x="1877" y="1211"/>
                    </a:cubicBezTo>
                    <a:cubicBezTo>
                      <a:pt x="1784" y="1242"/>
                      <a:pt x="1815" y="1273"/>
                      <a:pt x="1691" y="1304"/>
                    </a:cubicBezTo>
                    <a:cubicBezTo>
                      <a:pt x="1598" y="1211"/>
                      <a:pt x="1722" y="1118"/>
                      <a:pt x="1629" y="1056"/>
                    </a:cubicBezTo>
                    <a:lnTo>
                      <a:pt x="1784" y="1040"/>
                    </a:lnTo>
                    <a:lnTo>
                      <a:pt x="1784" y="1040"/>
                    </a:lnTo>
                    <a:cubicBezTo>
                      <a:pt x="1769" y="1056"/>
                      <a:pt x="1784" y="1087"/>
                      <a:pt x="1784" y="1102"/>
                    </a:cubicBezTo>
                    <a:cubicBezTo>
                      <a:pt x="1815" y="978"/>
                      <a:pt x="1908" y="1056"/>
                      <a:pt x="1877" y="885"/>
                    </a:cubicBezTo>
                    <a:close/>
                    <a:moveTo>
                      <a:pt x="3850" y="1552"/>
                    </a:moveTo>
                    <a:cubicBezTo>
                      <a:pt x="3849" y="1552"/>
                      <a:pt x="3848" y="1552"/>
                      <a:pt x="3847" y="1552"/>
                    </a:cubicBezTo>
                    <a:lnTo>
                      <a:pt x="3924" y="1614"/>
                    </a:lnTo>
                    <a:lnTo>
                      <a:pt x="3850" y="1552"/>
                    </a:lnTo>
                    <a:close/>
                    <a:moveTo>
                      <a:pt x="3645" y="1397"/>
                    </a:moveTo>
                    <a:lnTo>
                      <a:pt x="3816" y="1536"/>
                    </a:lnTo>
                    <a:lnTo>
                      <a:pt x="3831" y="1536"/>
                    </a:lnTo>
                    <a:lnTo>
                      <a:pt x="3850" y="1552"/>
                    </a:lnTo>
                    <a:lnTo>
                      <a:pt x="3850" y="1552"/>
                    </a:lnTo>
                    <a:cubicBezTo>
                      <a:pt x="3862" y="1550"/>
                      <a:pt x="3862" y="1536"/>
                      <a:pt x="3862" y="1536"/>
                    </a:cubicBezTo>
                    <a:lnTo>
                      <a:pt x="3924" y="1583"/>
                    </a:lnTo>
                    <a:cubicBezTo>
                      <a:pt x="3924" y="1583"/>
                      <a:pt x="3924" y="1598"/>
                      <a:pt x="3924" y="1614"/>
                    </a:cubicBezTo>
                    <a:cubicBezTo>
                      <a:pt x="3924" y="1629"/>
                      <a:pt x="3909" y="1661"/>
                      <a:pt x="3909" y="1676"/>
                    </a:cubicBezTo>
                    <a:cubicBezTo>
                      <a:pt x="3862" y="1661"/>
                      <a:pt x="3862" y="1567"/>
                      <a:pt x="3816" y="1567"/>
                    </a:cubicBezTo>
                    <a:lnTo>
                      <a:pt x="3800" y="1583"/>
                    </a:lnTo>
                    <a:cubicBezTo>
                      <a:pt x="3738" y="1567"/>
                      <a:pt x="3676" y="1567"/>
                      <a:pt x="3661" y="1443"/>
                    </a:cubicBezTo>
                    <a:cubicBezTo>
                      <a:pt x="3661" y="1428"/>
                      <a:pt x="3645" y="1412"/>
                      <a:pt x="3645" y="1397"/>
                    </a:cubicBezTo>
                    <a:close/>
                    <a:moveTo>
                      <a:pt x="1046" y="1749"/>
                    </a:moveTo>
                    <a:lnTo>
                      <a:pt x="1055" y="1769"/>
                    </a:lnTo>
                    <a:cubicBezTo>
                      <a:pt x="1055" y="1762"/>
                      <a:pt x="1052" y="1754"/>
                      <a:pt x="1046" y="1749"/>
                    </a:cubicBezTo>
                    <a:close/>
                    <a:moveTo>
                      <a:pt x="3924" y="1102"/>
                    </a:moveTo>
                    <a:cubicBezTo>
                      <a:pt x="3955" y="1133"/>
                      <a:pt x="3971" y="1180"/>
                      <a:pt x="4002" y="1226"/>
                    </a:cubicBezTo>
                    <a:cubicBezTo>
                      <a:pt x="4002" y="1211"/>
                      <a:pt x="4017" y="1211"/>
                      <a:pt x="4017" y="1211"/>
                    </a:cubicBezTo>
                    <a:cubicBezTo>
                      <a:pt x="4002" y="1180"/>
                      <a:pt x="3986" y="1164"/>
                      <a:pt x="3986" y="1133"/>
                    </a:cubicBezTo>
                    <a:lnTo>
                      <a:pt x="3986" y="1133"/>
                    </a:lnTo>
                    <a:lnTo>
                      <a:pt x="4359" y="1800"/>
                    </a:lnTo>
                    <a:cubicBezTo>
                      <a:pt x="4359" y="1831"/>
                      <a:pt x="4359" y="1847"/>
                      <a:pt x="4359" y="1862"/>
                    </a:cubicBezTo>
                    <a:cubicBezTo>
                      <a:pt x="4297" y="1769"/>
                      <a:pt x="4250" y="1661"/>
                      <a:pt x="4188" y="1552"/>
                    </a:cubicBezTo>
                    <a:lnTo>
                      <a:pt x="4173" y="1567"/>
                    </a:lnTo>
                    <a:cubicBezTo>
                      <a:pt x="4204" y="1645"/>
                      <a:pt x="4250" y="1707"/>
                      <a:pt x="4281" y="1785"/>
                    </a:cubicBezTo>
                    <a:cubicBezTo>
                      <a:pt x="4297" y="1785"/>
                      <a:pt x="4297" y="1785"/>
                      <a:pt x="4312" y="1800"/>
                    </a:cubicBezTo>
                    <a:cubicBezTo>
                      <a:pt x="4312" y="1800"/>
                      <a:pt x="4312" y="1810"/>
                      <a:pt x="4312" y="1831"/>
                    </a:cubicBezTo>
                    <a:cubicBezTo>
                      <a:pt x="4297" y="1816"/>
                      <a:pt x="4297" y="1800"/>
                      <a:pt x="4281" y="1785"/>
                    </a:cubicBezTo>
                    <a:cubicBezTo>
                      <a:pt x="4235" y="1754"/>
                      <a:pt x="4188" y="1707"/>
                      <a:pt x="4157" y="1661"/>
                    </a:cubicBezTo>
                    <a:cubicBezTo>
                      <a:pt x="4173" y="1645"/>
                      <a:pt x="4173" y="1614"/>
                      <a:pt x="4157" y="1583"/>
                    </a:cubicBezTo>
                    <a:lnTo>
                      <a:pt x="4173" y="1567"/>
                    </a:lnTo>
                    <a:cubicBezTo>
                      <a:pt x="4157" y="1536"/>
                      <a:pt x="4126" y="1505"/>
                      <a:pt x="4111" y="1474"/>
                    </a:cubicBezTo>
                    <a:lnTo>
                      <a:pt x="4080" y="1474"/>
                    </a:lnTo>
                    <a:cubicBezTo>
                      <a:pt x="4064" y="1474"/>
                      <a:pt x="4048" y="1474"/>
                      <a:pt x="4048" y="1521"/>
                    </a:cubicBezTo>
                    <a:cubicBezTo>
                      <a:pt x="4048" y="1536"/>
                      <a:pt x="4064" y="1552"/>
                      <a:pt x="4064" y="1567"/>
                    </a:cubicBezTo>
                    <a:cubicBezTo>
                      <a:pt x="4033" y="1552"/>
                      <a:pt x="4002" y="1521"/>
                      <a:pt x="3986" y="1490"/>
                    </a:cubicBezTo>
                    <a:cubicBezTo>
                      <a:pt x="3980" y="1510"/>
                      <a:pt x="3965" y="1516"/>
                      <a:pt x="3947" y="1516"/>
                    </a:cubicBezTo>
                    <a:cubicBezTo>
                      <a:pt x="3923" y="1516"/>
                      <a:pt x="3896" y="1505"/>
                      <a:pt x="3878" y="1505"/>
                    </a:cubicBezTo>
                    <a:lnTo>
                      <a:pt x="3785" y="1443"/>
                    </a:lnTo>
                    <a:cubicBezTo>
                      <a:pt x="3785" y="1412"/>
                      <a:pt x="3800" y="1366"/>
                      <a:pt x="3816" y="1366"/>
                    </a:cubicBezTo>
                    <a:lnTo>
                      <a:pt x="3847" y="1412"/>
                    </a:lnTo>
                    <a:lnTo>
                      <a:pt x="3893" y="1335"/>
                    </a:lnTo>
                    <a:cubicBezTo>
                      <a:pt x="3889" y="1301"/>
                      <a:pt x="3881" y="1292"/>
                      <a:pt x="3871" y="1292"/>
                    </a:cubicBezTo>
                    <a:cubicBezTo>
                      <a:pt x="3857" y="1292"/>
                      <a:pt x="3838" y="1313"/>
                      <a:pt x="3818" y="1313"/>
                    </a:cubicBezTo>
                    <a:cubicBezTo>
                      <a:pt x="3807" y="1313"/>
                      <a:pt x="3796" y="1307"/>
                      <a:pt x="3785" y="1288"/>
                    </a:cubicBezTo>
                    <a:lnTo>
                      <a:pt x="3785" y="1257"/>
                    </a:lnTo>
                    <a:cubicBezTo>
                      <a:pt x="3862" y="1242"/>
                      <a:pt x="3924" y="1242"/>
                      <a:pt x="3971" y="1226"/>
                    </a:cubicBezTo>
                    <a:cubicBezTo>
                      <a:pt x="3955" y="1195"/>
                      <a:pt x="3924" y="1149"/>
                      <a:pt x="3909" y="1102"/>
                    </a:cubicBezTo>
                    <a:close/>
                    <a:moveTo>
                      <a:pt x="3614" y="1692"/>
                    </a:moveTo>
                    <a:lnTo>
                      <a:pt x="3614" y="1692"/>
                    </a:lnTo>
                    <a:cubicBezTo>
                      <a:pt x="3630" y="1692"/>
                      <a:pt x="3645" y="1707"/>
                      <a:pt x="3661" y="1707"/>
                    </a:cubicBezTo>
                    <a:cubicBezTo>
                      <a:pt x="3707" y="1754"/>
                      <a:pt x="3707" y="1800"/>
                      <a:pt x="3707" y="1847"/>
                    </a:cubicBezTo>
                    <a:lnTo>
                      <a:pt x="3738" y="1816"/>
                    </a:lnTo>
                    <a:lnTo>
                      <a:pt x="3738" y="1816"/>
                    </a:lnTo>
                    <a:cubicBezTo>
                      <a:pt x="3723" y="1847"/>
                      <a:pt x="3707" y="1893"/>
                      <a:pt x="3707" y="1909"/>
                    </a:cubicBezTo>
                    <a:cubicBezTo>
                      <a:pt x="3676" y="1847"/>
                      <a:pt x="3645" y="1769"/>
                      <a:pt x="3614" y="1692"/>
                    </a:cubicBezTo>
                    <a:close/>
                    <a:moveTo>
                      <a:pt x="1086" y="1940"/>
                    </a:moveTo>
                    <a:cubicBezTo>
                      <a:pt x="1086" y="1955"/>
                      <a:pt x="1086" y="1955"/>
                      <a:pt x="1071" y="1955"/>
                    </a:cubicBezTo>
                    <a:cubicBezTo>
                      <a:pt x="1086" y="1955"/>
                      <a:pt x="1086" y="1940"/>
                      <a:pt x="1086" y="1940"/>
                    </a:cubicBezTo>
                    <a:close/>
                    <a:moveTo>
                      <a:pt x="3847" y="1676"/>
                    </a:moveTo>
                    <a:lnTo>
                      <a:pt x="3878" y="1738"/>
                    </a:lnTo>
                    <a:cubicBezTo>
                      <a:pt x="3878" y="1723"/>
                      <a:pt x="3878" y="1723"/>
                      <a:pt x="3878" y="1723"/>
                    </a:cubicBezTo>
                    <a:cubicBezTo>
                      <a:pt x="3893" y="1699"/>
                      <a:pt x="3906" y="1690"/>
                      <a:pt x="3918" y="1690"/>
                    </a:cubicBezTo>
                    <a:cubicBezTo>
                      <a:pt x="3956" y="1690"/>
                      <a:pt x="3983" y="1778"/>
                      <a:pt x="4020" y="1778"/>
                    </a:cubicBezTo>
                    <a:cubicBezTo>
                      <a:pt x="4033" y="1778"/>
                      <a:pt x="4048" y="1767"/>
                      <a:pt x="4064" y="1738"/>
                    </a:cubicBezTo>
                    <a:cubicBezTo>
                      <a:pt x="4064" y="1754"/>
                      <a:pt x="4064" y="1769"/>
                      <a:pt x="4064" y="1785"/>
                    </a:cubicBezTo>
                    <a:cubicBezTo>
                      <a:pt x="4080" y="1769"/>
                      <a:pt x="4080" y="1754"/>
                      <a:pt x="4095" y="1738"/>
                    </a:cubicBezTo>
                    <a:lnTo>
                      <a:pt x="4111" y="1754"/>
                    </a:lnTo>
                    <a:cubicBezTo>
                      <a:pt x="4111" y="1785"/>
                      <a:pt x="4111" y="1831"/>
                      <a:pt x="4126" y="1878"/>
                    </a:cubicBezTo>
                    <a:cubicBezTo>
                      <a:pt x="4095" y="1924"/>
                      <a:pt x="4064" y="1955"/>
                      <a:pt x="4048" y="1986"/>
                    </a:cubicBezTo>
                    <a:lnTo>
                      <a:pt x="4033" y="2002"/>
                    </a:lnTo>
                    <a:lnTo>
                      <a:pt x="4002" y="1955"/>
                    </a:lnTo>
                    <a:lnTo>
                      <a:pt x="4002" y="2064"/>
                    </a:lnTo>
                    <a:lnTo>
                      <a:pt x="3986" y="2064"/>
                    </a:lnTo>
                    <a:cubicBezTo>
                      <a:pt x="3971" y="2033"/>
                      <a:pt x="3955" y="2017"/>
                      <a:pt x="3955" y="2002"/>
                    </a:cubicBezTo>
                    <a:cubicBezTo>
                      <a:pt x="3955" y="2002"/>
                      <a:pt x="3955" y="2002"/>
                      <a:pt x="3940" y="1986"/>
                    </a:cubicBezTo>
                    <a:lnTo>
                      <a:pt x="3940" y="2002"/>
                    </a:lnTo>
                    <a:cubicBezTo>
                      <a:pt x="3940" y="1986"/>
                      <a:pt x="3924" y="1986"/>
                      <a:pt x="3909" y="1955"/>
                    </a:cubicBezTo>
                    <a:cubicBezTo>
                      <a:pt x="3893" y="1940"/>
                      <a:pt x="3893" y="1940"/>
                      <a:pt x="3893" y="1940"/>
                    </a:cubicBezTo>
                    <a:cubicBezTo>
                      <a:pt x="3862" y="1847"/>
                      <a:pt x="3862" y="1831"/>
                      <a:pt x="3878" y="1754"/>
                    </a:cubicBezTo>
                    <a:cubicBezTo>
                      <a:pt x="3847" y="1738"/>
                      <a:pt x="3831" y="1738"/>
                      <a:pt x="3816" y="1738"/>
                    </a:cubicBezTo>
                    <a:lnTo>
                      <a:pt x="3847" y="1676"/>
                    </a:lnTo>
                    <a:close/>
                    <a:moveTo>
                      <a:pt x="1272" y="1412"/>
                    </a:moveTo>
                    <a:cubicBezTo>
                      <a:pt x="1288" y="1443"/>
                      <a:pt x="1303" y="1474"/>
                      <a:pt x="1319" y="1505"/>
                    </a:cubicBezTo>
                    <a:cubicBezTo>
                      <a:pt x="1319" y="1490"/>
                      <a:pt x="1334" y="1474"/>
                      <a:pt x="1350" y="1474"/>
                    </a:cubicBezTo>
                    <a:cubicBezTo>
                      <a:pt x="1378" y="1516"/>
                      <a:pt x="1380" y="1570"/>
                      <a:pt x="1436" y="1570"/>
                    </a:cubicBezTo>
                    <a:cubicBezTo>
                      <a:pt x="1443" y="1570"/>
                      <a:pt x="1450" y="1569"/>
                      <a:pt x="1458" y="1567"/>
                    </a:cubicBezTo>
                    <a:cubicBezTo>
                      <a:pt x="1489" y="1614"/>
                      <a:pt x="1505" y="1676"/>
                      <a:pt x="1520" y="1738"/>
                    </a:cubicBezTo>
                    <a:cubicBezTo>
                      <a:pt x="1520" y="1785"/>
                      <a:pt x="1505" y="1831"/>
                      <a:pt x="1505" y="1893"/>
                    </a:cubicBezTo>
                    <a:cubicBezTo>
                      <a:pt x="1488" y="1901"/>
                      <a:pt x="1467" y="1919"/>
                      <a:pt x="1447" y="1919"/>
                    </a:cubicBezTo>
                    <a:cubicBezTo>
                      <a:pt x="1429" y="1919"/>
                      <a:pt x="1411" y="1906"/>
                      <a:pt x="1396" y="1862"/>
                    </a:cubicBezTo>
                    <a:cubicBezTo>
                      <a:pt x="1396" y="1878"/>
                      <a:pt x="1396" y="1893"/>
                      <a:pt x="1381" y="1909"/>
                    </a:cubicBezTo>
                    <a:lnTo>
                      <a:pt x="1365" y="1909"/>
                    </a:lnTo>
                    <a:cubicBezTo>
                      <a:pt x="1334" y="1924"/>
                      <a:pt x="1319" y="1940"/>
                      <a:pt x="1334" y="1955"/>
                    </a:cubicBezTo>
                    <a:cubicBezTo>
                      <a:pt x="1303" y="1971"/>
                      <a:pt x="1288" y="2002"/>
                      <a:pt x="1319" y="2033"/>
                    </a:cubicBezTo>
                    <a:cubicBezTo>
                      <a:pt x="1319" y="2002"/>
                      <a:pt x="1319" y="1986"/>
                      <a:pt x="1350" y="1971"/>
                    </a:cubicBezTo>
                    <a:cubicBezTo>
                      <a:pt x="1365" y="1986"/>
                      <a:pt x="1381" y="2017"/>
                      <a:pt x="1412" y="2033"/>
                    </a:cubicBezTo>
                    <a:cubicBezTo>
                      <a:pt x="1412" y="2033"/>
                      <a:pt x="1412" y="2048"/>
                      <a:pt x="1412" y="2048"/>
                    </a:cubicBezTo>
                    <a:cubicBezTo>
                      <a:pt x="1406" y="2054"/>
                      <a:pt x="1401" y="2058"/>
                      <a:pt x="1394" y="2058"/>
                    </a:cubicBezTo>
                    <a:cubicBezTo>
                      <a:pt x="1383" y="2058"/>
                      <a:pt x="1369" y="2047"/>
                      <a:pt x="1350" y="2017"/>
                    </a:cubicBezTo>
                    <a:lnTo>
                      <a:pt x="1350" y="2017"/>
                    </a:lnTo>
                    <a:cubicBezTo>
                      <a:pt x="1350" y="2048"/>
                      <a:pt x="1334" y="2095"/>
                      <a:pt x="1381" y="2126"/>
                    </a:cubicBezTo>
                    <a:cubicBezTo>
                      <a:pt x="1381" y="2141"/>
                      <a:pt x="1381" y="2141"/>
                      <a:pt x="1396" y="2157"/>
                    </a:cubicBezTo>
                    <a:cubicBezTo>
                      <a:pt x="1350" y="2157"/>
                      <a:pt x="1319" y="2157"/>
                      <a:pt x="1303" y="2172"/>
                    </a:cubicBezTo>
                    <a:cubicBezTo>
                      <a:pt x="1226" y="2095"/>
                      <a:pt x="1179" y="2064"/>
                      <a:pt x="1148" y="1971"/>
                    </a:cubicBezTo>
                    <a:cubicBezTo>
                      <a:pt x="1179" y="1971"/>
                      <a:pt x="1210" y="1986"/>
                      <a:pt x="1241" y="2002"/>
                    </a:cubicBezTo>
                    <a:cubicBezTo>
                      <a:pt x="1117" y="1754"/>
                      <a:pt x="1536" y="1862"/>
                      <a:pt x="1303" y="1629"/>
                    </a:cubicBezTo>
                    <a:cubicBezTo>
                      <a:pt x="1299" y="1625"/>
                      <a:pt x="1296" y="1623"/>
                      <a:pt x="1293" y="1623"/>
                    </a:cubicBezTo>
                    <a:cubicBezTo>
                      <a:pt x="1288" y="1623"/>
                      <a:pt x="1288" y="1634"/>
                      <a:pt x="1288" y="1645"/>
                    </a:cubicBezTo>
                    <a:cubicBezTo>
                      <a:pt x="1288" y="1661"/>
                      <a:pt x="1288" y="1676"/>
                      <a:pt x="1272" y="1692"/>
                    </a:cubicBezTo>
                    <a:cubicBezTo>
                      <a:pt x="1272" y="1676"/>
                      <a:pt x="1272" y="1676"/>
                      <a:pt x="1272" y="1676"/>
                    </a:cubicBezTo>
                    <a:cubicBezTo>
                      <a:pt x="1210" y="1536"/>
                      <a:pt x="1241" y="1490"/>
                      <a:pt x="1272" y="1412"/>
                    </a:cubicBezTo>
                    <a:close/>
                    <a:moveTo>
                      <a:pt x="2715" y="2514"/>
                    </a:moveTo>
                    <a:cubicBezTo>
                      <a:pt x="2715" y="2514"/>
                      <a:pt x="2730" y="2514"/>
                      <a:pt x="2746" y="2529"/>
                    </a:cubicBezTo>
                    <a:cubicBezTo>
                      <a:pt x="2746" y="2529"/>
                      <a:pt x="2730" y="2545"/>
                      <a:pt x="2730" y="2560"/>
                    </a:cubicBezTo>
                    <a:lnTo>
                      <a:pt x="2761" y="2560"/>
                    </a:lnTo>
                    <a:cubicBezTo>
                      <a:pt x="2761" y="2556"/>
                      <a:pt x="2763" y="2554"/>
                      <a:pt x="2765" y="2554"/>
                    </a:cubicBezTo>
                    <a:cubicBezTo>
                      <a:pt x="2770" y="2554"/>
                      <a:pt x="2781" y="2565"/>
                      <a:pt x="2792" y="2576"/>
                    </a:cubicBezTo>
                    <a:cubicBezTo>
                      <a:pt x="2792" y="2591"/>
                      <a:pt x="2777" y="2607"/>
                      <a:pt x="2777" y="2607"/>
                    </a:cubicBezTo>
                    <a:cubicBezTo>
                      <a:pt x="2777" y="2638"/>
                      <a:pt x="2792" y="2669"/>
                      <a:pt x="2777" y="2684"/>
                    </a:cubicBezTo>
                    <a:cubicBezTo>
                      <a:pt x="2761" y="2684"/>
                      <a:pt x="2746" y="2669"/>
                      <a:pt x="2746" y="2653"/>
                    </a:cubicBezTo>
                    <a:cubicBezTo>
                      <a:pt x="2746" y="2638"/>
                      <a:pt x="2746" y="2638"/>
                      <a:pt x="2746" y="2622"/>
                    </a:cubicBezTo>
                    <a:lnTo>
                      <a:pt x="2730" y="2622"/>
                    </a:lnTo>
                    <a:lnTo>
                      <a:pt x="2715" y="2591"/>
                    </a:lnTo>
                    <a:cubicBezTo>
                      <a:pt x="2715" y="2576"/>
                      <a:pt x="2715" y="2560"/>
                      <a:pt x="2715" y="2560"/>
                    </a:cubicBezTo>
                    <a:lnTo>
                      <a:pt x="2715" y="2514"/>
                    </a:lnTo>
                    <a:close/>
                    <a:moveTo>
                      <a:pt x="3955" y="2808"/>
                    </a:moveTo>
                    <a:cubicBezTo>
                      <a:pt x="3955" y="2808"/>
                      <a:pt x="3955" y="2824"/>
                      <a:pt x="3955" y="2824"/>
                    </a:cubicBezTo>
                    <a:cubicBezTo>
                      <a:pt x="3940" y="2824"/>
                      <a:pt x="3940" y="2808"/>
                      <a:pt x="3940" y="2808"/>
                    </a:cubicBezTo>
                    <a:close/>
                    <a:moveTo>
                      <a:pt x="3785" y="2746"/>
                    </a:moveTo>
                    <a:lnTo>
                      <a:pt x="3847" y="2855"/>
                    </a:lnTo>
                    <a:cubicBezTo>
                      <a:pt x="3831" y="2855"/>
                      <a:pt x="3816" y="2839"/>
                      <a:pt x="3816" y="2839"/>
                    </a:cubicBezTo>
                    <a:lnTo>
                      <a:pt x="3800" y="2777"/>
                    </a:lnTo>
                    <a:cubicBezTo>
                      <a:pt x="3800" y="2808"/>
                      <a:pt x="3800" y="2824"/>
                      <a:pt x="3800" y="2839"/>
                    </a:cubicBezTo>
                    <a:cubicBezTo>
                      <a:pt x="3769" y="2824"/>
                      <a:pt x="3738" y="2824"/>
                      <a:pt x="3707" y="2777"/>
                    </a:cubicBezTo>
                    <a:cubicBezTo>
                      <a:pt x="3723" y="2777"/>
                      <a:pt x="3723" y="2762"/>
                      <a:pt x="3738" y="2762"/>
                    </a:cubicBezTo>
                    <a:lnTo>
                      <a:pt x="3785" y="2746"/>
                    </a:lnTo>
                    <a:close/>
                    <a:moveTo>
                      <a:pt x="729" y="2389"/>
                    </a:moveTo>
                    <a:lnTo>
                      <a:pt x="729" y="2389"/>
                    </a:lnTo>
                    <a:cubicBezTo>
                      <a:pt x="838" y="2545"/>
                      <a:pt x="962" y="2684"/>
                      <a:pt x="1086" y="2839"/>
                    </a:cubicBezTo>
                    <a:cubicBezTo>
                      <a:pt x="1040" y="2855"/>
                      <a:pt x="1024" y="2870"/>
                      <a:pt x="1024" y="2917"/>
                    </a:cubicBezTo>
                    <a:cubicBezTo>
                      <a:pt x="1024" y="2917"/>
                      <a:pt x="1009" y="2901"/>
                      <a:pt x="1009" y="2901"/>
                    </a:cubicBezTo>
                    <a:cubicBezTo>
                      <a:pt x="978" y="2839"/>
                      <a:pt x="1040" y="2746"/>
                      <a:pt x="931" y="2715"/>
                    </a:cubicBezTo>
                    <a:lnTo>
                      <a:pt x="931" y="2715"/>
                    </a:lnTo>
                    <a:lnTo>
                      <a:pt x="978" y="2855"/>
                    </a:lnTo>
                    <a:cubicBezTo>
                      <a:pt x="900" y="2762"/>
                      <a:pt x="838" y="2669"/>
                      <a:pt x="760" y="2576"/>
                    </a:cubicBezTo>
                    <a:cubicBezTo>
                      <a:pt x="760" y="2514"/>
                      <a:pt x="745" y="2451"/>
                      <a:pt x="729" y="2389"/>
                    </a:cubicBezTo>
                    <a:close/>
                    <a:moveTo>
                      <a:pt x="822" y="2917"/>
                    </a:moveTo>
                    <a:lnTo>
                      <a:pt x="822" y="2917"/>
                    </a:lnTo>
                    <a:cubicBezTo>
                      <a:pt x="819" y="2925"/>
                      <a:pt x="815" y="2933"/>
                      <a:pt x="812" y="2942"/>
                    </a:cubicBezTo>
                    <a:lnTo>
                      <a:pt x="812" y="2942"/>
                    </a:lnTo>
                    <a:cubicBezTo>
                      <a:pt x="815" y="2933"/>
                      <a:pt x="819" y="2924"/>
                      <a:pt x="822" y="2917"/>
                    </a:cubicBezTo>
                    <a:close/>
                    <a:moveTo>
                      <a:pt x="760" y="2622"/>
                    </a:moveTo>
                    <a:cubicBezTo>
                      <a:pt x="838" y="2715"/>
                      <a:pt x="916" y="2808"/>
                      <a:pt x="993" y="2917"/>
                    </a:cubicBezTo>
                    <a:lnTo>
                      <a:pt x="1009" y="2948"/>
                    </a:lnTo>
                    <a:cubicBezTo>
                      <a:pt x="916" y="2839"/>
                      <a:pt x="838" y="2746"/>
                      <a:pt x="760" y="2638"/>
                    </a:cubicBezTo>
                    <a:cubicBezTo>
                      <a:pt x="760" y="2638"/>
                      <a:pt x="760" y="2622"/>
                      <a:pt x="760" y="2622"/>
                    </a:cubicBezTo>
                    <a:close/>
                    <a:moveTo>
                      <a:pt x="1055" y="2932"/>
                    </a:moveTo>
                    <a:cubicBezTo>
                      <a:pt x="1055" y="2932"/>
                      <a:pt x="1055" y="2948"/>
                      <a:pt x="1055" y="2948"/>
                    </a:cubicBezTo>
                    <a:cubicBezTo>
                      <a:pt x="1055" y="2948"/>
                      <a:pt x="1040" y="2948"/>
                      <a:pt x="1040" y="2932"/>
                    </a:cubicBezTo>
                    <a:close/>
                    <a:moveTo>
                      <a:pt x="3583" y="2793"/>
                    </a:moveTo>
                    <a:cubicBezTo>
                      <a:pt x="3622" y="2793"/>
                      <a:pt x="3650" y="2804"/>
                      <a:pt x="3658" y="2816"/>
                    </a:cubicBezTo>
                    <a:lnTo>
                      <a:pt x="3658" y="2816"/>
                    </a:lnTo>
                    <a:cubicBezTo>
                      <a:pt x="3645" y="2860"/>
                      <a:pt x="3645" y="2903"/>
                      <a:pt x="3645" y="2932"/>
                    </a:cubicBezTo>
                    <a:cubicBezTo>
                      <a:pt x="3614" y="2948"/>
                      <a:pt x="3599" y="2948"/>
                      <a:pt x="3568" y="2948"/>
                    </a:cubicBezTo>
                    <a:cubicBezTo>
                      <a:pt x="3552" y="2932"/>
                      <a:pt x="3521" y="2917"/>
                      <a:pt x="3506" y="2901"/>
                    </a:cubicBezTo>
                    <a:cubicBezTo>
                      <a:pt x="3521" y="2870"/>
                      <a:pt x="3552" y="2839"/>
                      <a:pt x="3552" y="2808"/>
                    </a:cubicBezTo>
                    <a:cubicBezTo>
                      <a:pt x="3568" y="2808"/>
                      <a:pt x="3583" y="2808"/>
                      <a:pt x="3583" y="2793"/>
                    </a:cubicBezTo>
                    <a:close/>
                    <a:moveTo>
                      <a:pt x="3769" y="2932"/>
                    </a:moveTo>
                    <a:lnTo>
                      <a:pt x="3769" y="2932"/>
                    </a:lnTo>
                    <a:cubicBezTo>
                      <a:pt x="3769" y="2948"/>
                      <a:pt x="3754" y="2963"/>
                      <a:pt x="3754" y="2963"/>
                    </a:cubicBezTo>
                    <a:lnTo>
                      <a:pt x="3769" y="2932"/>
                    </a:lnTo>
                    <a:close/>
                    <a:moveTo>
                      <a:pt x="1024" y="2948"/>
                    </a:moveTo>
                    <a:cubicBezTo>
                      <a:pt x="1040" y="2963"/>
                      <a:pt x="1040" y="2979"/>
                      <a:pt x="1055" y="2994"/>
                    </a:cubicBezTo>
                    <a:cubicBezTo>
                      <a:pt x="1055" y="2994"/>
                      <a:pt x="1055" y="3010"/>
                      <a:pt x="1055" y="3010"/>
                    </a:cubicBezTo>
                    <a:cubicBezTo>
                      <a:pt x="1040" y="2994"/>
                      <a:pt x="1024" y="2979"/>
                      <a:pt x="1009" y="2963"/>
                    </a:cubicBezTo>
                    <a:lnTo>
                      <a:pt x="1024" y="2948"/>
                    </a:lnTo>
                    <a:close/>
                    <a:moveTo>
                      <a:pt x="3986" y="2793"/>
                    </a:moveTo>
                    <a:cubicBezTo>
                      <a:pt x="4002" y="2808"/>
                      <a:pt x="4002" y="2839"/>
                      <a:pt x="4033" y="2855"/>
                    </a:cubicBezTo>
                    <a:cubicBezTo>
                      <a:pt x="4033" y="2922"/>
                      <a:pt x="4056" y="3035"/>
                      <a:pt x="4013" y="3035"/>
                    </a:cubicBezTo>
                    <a:cubicBezTo>
                      <a:pt x="4006" y="3035"/>
                      <a:pt x="3997" y="3032"/>
                      <a:pt x="3986" y="3025"/>
                    </a:cubicBezTo>
                    <a:cubicBezTo>
                      <a:pt x="4017" y="2963"/>
                      <a:pt x="4017" y="2886"/>
                      <a:pt x="3986" y="2793"/>
                    </a:cubicBezTo>
                    <a:close/>
                    <a:moveTo>
                      <a:pt x="3893" y="2994"/>
                    </a:moveTo>
                    <a:lnTo>
                      <a:pt x="3847" y="3041"/>
                    </a:lnTo>
                    <a:cubicBezTo>
                      <a:pt x="3862" y="3041"/>
                      <a:pt x="3878" y="3025"/>
                      <a:pt x="3893" y="2994"/>
                    </a:cubicBezTo>
                    <a:close/>
                    <a:moveTo>
                      <a:pt x="3754" y="2979"/>
                    </a:moveTo>
                    <a:cubicBezTo>
                      <a:pt x="3754" y="3010"/>
                      <a:pt x="3754" y="3041"/>
                      <a:pt x="3785" y="3072"/>
                    </a:cubicBezTo>
                    <a:cubicBezTo>
                      <a:pt x="3754" y="3087"/>
                      <a:pt x="3723" y="3087"/>
                      <a:pt x="3692" y="3103"/>
                    </a:cubicBezTo>
                    <a:cubicBezTo>
                      <a:pt x="3692" y="3072"/>
                      <a:pt x="3692" y="3041"/>
                      <a:pt x="3692" y="3010"/>
                    </a:cubicBezTo>
                    <a:cubicBezTo>
                      <a:pt x="3707" y="3025"/>
                      <a:pt x="3723" y="3025"/>
                      <a:pt x="3754" y="3041"/>
                    </a:cubicBezTo>
                    <a:lnTo>
                      <a:pt x="3754" y="2979"/>
                    </a:lnTo>
                    <a:close/>
                    <a:moveTo>
                      <a:pt x="1272" y="3475"/>
                    </a:moveTo>
                    <a:lnTo>
                      <a:pt x="1272" y="3491"/>
                    </a:lnTo>
                    <a:cubicBezTo>
                      <a:pt x="1303" y="3522"/>
                      <a:pt x="1319" y="3537"/>
                      <a:pt x="1334" y="3568"/>
                    </a:cubicBezTo>
                    <a:cubicBezTo>
                      <a:pt x="1319" y="3584"/>
                      <a:pt x="1288" y="3599"/>
                      <a:pt x="1272" y="3630"/>
                    </a:cubicBezTo>
                    <a:cubicBezTo>
                      <a:pt x="1179" y="3537"/>
                      <a:pt x="1241" y="3522"/>
                      <a:pt x="1272" y="3475"/>
                    </a:cubicBezTo>
                    <a:close/>
                    <a:moveTo>
                      <a:pt x="2305" y="3688"/>
                    </a:moveTo>
                    <a:cubicBezTo>
                      <a:pt x="2317" y="3688"/>
                      <a:pt x="2330" y="3711"/>
                      <a:pt x="2342" y="3723"/>
                    </a:cubicBezTo>
                    <a:cubicBezTo>
                      <a:pt x="2327" y="3754"/>
                      <a:pt x="2311" y="3754"/>
                      <a:pt x="2296" y="3770"/>
                    </a:cubicBezTo>
                    <a:cubicBezTo>
                      <a:pt x="2280" y="3739"/>
                      <a:pt x="2280" y="3723"/>
                      <a:pt x="2296" y="3692"/>
                    </a:cubicBezTo>
                    <a:cubicBezTo>
                      <a:pt x="2299" y="3689"/>
                      <a:pt x="2302" y="3688"/>
                      <a:pt x="2305" y="3688"/>
                    </a:cubicBezTo>
                    <a:close/>
                    <a:moveTo>
                      <a:pt x="2513" y="3708"/>
                    </a:moveTo>
                    <a:cubicBezTo>
                      <a:pt x="2498" y="3754"/>
                      <a:pt x="2482" y="3785"/>
                      <a:pt x="2482" y="3785"/>
                    </a:cubicBezTo>
                    <a:cubicBezTo>
                      <a:pt x="2478" y="3769"/>
                      <a:pt x="2471" y="3763"/>
                      <a:pt x="2463" y="3763"/>
                    </a:cubicBezTo>
                    <a:cubicBezTo>
                      <a:pt x="2448" y="3763"/>
                      <a:pt x="2427" y="3783"/>
                      <a:pt x="2403" y="3783"/>
                    </a:cubicBezTo>
                    <a:cubicBezTo>
                      <a:pt x="2394" y="3783"/>
                      <a:pt x="2383" y="3780"/>
                      <a:pt x="2373" y="3770"/>
                    </a:cubicBezTo>
                    <a:cubicBezTo>
                      <a:pt x="2420" y="3723"/>
                      <a:pt x="2467" y="3708"/>
                      <a:pt x="2513" y="3708"/>
                    </a:cubicBezTo>
                    <a:close/>
                    <a:moveTo>
                      <a:pt x="3149" y="3801"/>
                    </a:moveTo>
                    <a:cubicBezTo>
                      <a:pt x="3149" y="3801"/>
                      <a:pt x="3149" y="3816"/>
                      <a:pt x="3164" y="3816"/>
                    </a:cubicBezTo>
                    <a:cubicBezTo>
                      <a:pt x="3149" y="3801"/>
                      <a:pt x="3149" y="3801"/>
                      <a:pt x="3149" y="3801"/>
                    </a:cubicBezTo>
                    <a:close/>
                    <a:moveTo>
                      <a:pt x="2156" y="3692"/>
                    </a:moveTo>
                    <a:cubicBezTo>
                      <a:pt x="2187" y="3739"/>
                      <a:pt x="2203" y="3785"/>
                      <a:pt x="2187" y="3816"/>
                    </a:cubicBezTo>
                    <a:cubicBezTo>
                      <a:pt x="2187" y="3832"/>
                      <a:pt x="2187" y="3832"/>
                      <a:pt x="2187" y="3832"/>
                    </a:cubicBezTo>
                    <a:lnTo>
                      <a:pt x="2125" y="3708"/>
                    </a:lnTo>
                    <a:cubicBezTo>
                      <a:pt x="2141" y="3708"/>
                      <a:pt x="2156" y="3708"/>
                      <a:pt x="2156" y="3692"/>
                    </a:cubicBezTo>
                    <a:close/>
                    <a:moveTo>
                      <a:pt x="2147" y="3814"/>
                    </a:moveTo>
                    <a:cubicBezTo>
                      <a:pt x="2155" y="3814"/>
                      <a:pt x="2163" y="3818"/>
                      <a:pt x="2172" y="3832"/>
                    </a:cubicBezTo>
                    <a:cubicBezTo>
                      <a:pt x="2141" y="3847"/>
                      <a:pt x="2110" y="3863"/>
                      <a:pt x="2079" y="3878"/>
                    </a:cubicBezTo>
                    <a:cubicBezTo>
                      <a:pt x="2079" y="3863"/>
                      <a:pt x="2079" y="3863"/>
                      <a:pt x="2079" y="3847"/>
                    </a:cubicBezTo>
                    <a:cubicBezTo>
                      <a:pt x="2079" y="3847"/>
                      <a:pt x="2063" y="3832"/>
                      <a:pt x="2063" y="3816"/>
                    </a:cubicBezTo>
                    <a:lnTo>
                      <a:pt x="2063" y="3816"/>
                    </a:lnTo>
                    <a:cubicBezTo>
                      <a:pt x="2077" y="3823"/>
                      <a:pt x="2088" y="3825"/>
                      <a:pt x="2098" y="3825"/>
                    </a:cubicBezTo>
                    <a:cubicBezTo>
                      <a:pt x="2120" y="3825"/>
                      <a:pt x="2134" y="3814"/>
                      <a:pt x="2147" y="3814"/>
                    </a:cubicBezTo>
                    <a:close/>
                    <a:moveTo>
                      <a:pt x="2560" y="3723"/>
                    </a:moveTo>
                    <a:cubicBezTo>
                      <a:pt x="2591" y="3739"/>
                      <a:pt x="2622" y="3739"/>
                      <a:pt x="2668" y="3754"/>
                    </a:cubicBezTo>
                    <a:cubicBezTo>
                      <a:pt x="2668" y="3770"/>
                      <a:pt x="2668" y="3785"/>
                      <a:pt x="2684" y="3785"/>
                    </a:cubicBezTo>
                    <a:cubicBezTo>
                      <a:pt x="2668" y="3801"/>
                      <a:pt x="2653" y="3801"/>
                      <a:pt x="2653" y="3816"/>
                    </a:cubicBezTo>
                    <a:cubicBezTo>
                      <a:pt x="2637" y="3801"/>
                      <a:pt x="2622" y="3801"/>
                      <a:pt x="2606" y="3785"/>
                    </a:cubicBezTo>
                    <a:lnTo>
                      <a:pt x="2606" y="3785"/>
                    </a:lnTo>
                    <a:lnTo>
                      <a:pt x="2637" y="3832"/>
                    </a:lnTo>
                    <a:cubicBezTo>
                      <a:pt x="2622" y="3847"/>
                      <a:pt x="2622" y="3863"/>
                      <a:pt x="2622" y="3878"/>
                    </a:cubicBezTo>
                    <a:cubicBezTo>
                      <a:pt x="2606" y="3878"/>
                      <a:pt x="2591" y="3878"/>
                      <a:pt x="2591" y="3863"/>
                    </a:cubicBezTo>
                    <a:cubicBezTo>
                      <a:pt x="2591" y="3863"/>
                      <a:pt x="2591" y="3863"/>
                      <a:pt x="2575" y="3847"/>
                    </a:cubicBezTo>
                    <a:cubicBezTo>
                      <a:pt x="2606" y="3832"/>
                      <a:pt x="2591" y="3801"/>
                      <a:pt x="2560" y="3754"/>
                    </a:cubicBezTo>
                    <a:cubicBezTo>
                      <a:pt x="2560" y="3739"/>
                      <a:pt x="2560" y="3739"/>
                      <a:pt x="2560" y="3723"/>
                    </a:cubicBezTo>
                    <a:close/>
                    <a:moveTo>
                      <a:pt x="2746" y="3832"/>
                    </a:moveTo>
                    <a:cubicBezTo>
                      <a:pt x="2746" y="3863"/>
                      <a:pt x="2761" y="3894"/>
                      <a:pt x="2792" y="3909"/>
                    </a:cubicBezTo>
                    <a:cubicBezTo>
                      <a:pt x="2786" y="3916"/>
                      <a:pt x="2774" y="3920"/>
                      <a:pt x="2759" y="3920"/>
                    </a:cubicBezTo>
                    <a:cubicBezTo>
                      <a:pt x="2738" y="3920"/>
                      <a:pt x="2711" y="3912"/>
                      <a:pt x="2684" y="3894"/>
                    </a:cubicBezTo>
                    <a:cubicBezTo>
                      <a:pt x="2699" y="3878"/>
                      <a:pt x="2699" y="3847"/>
                      <a:pt x="2715" y="3832"/>
                    </a:cubicBezTo>
                    <a:close/>
                    <a:moveTo>
                      <a:pt x="2668" y="3925"/>
                    </a:moveTo>
                    <a:lnTo>
                      <a:pt x="2699" y="3987"/>
                    </a:lnTo>
                    <a:cubicBezTo>
                      <a:pt x="2684" y="3971"/>
                      <a:pt x="2668" y="3971"/>
                      <a:pt x="2653" y="3956"/>
                    </a:cubicBezTo>
                    <a:cubicBezTo>
                      <a:pt x="2668" y="3956"/>
                      <a:pt x="2668" y="3940"/>
                      <a:pt x="2668" y="3925"/>
                    </a:cubicBezTo>
                    <a:close/>
                    <a:moveTo>
                      <a:pt x="2977" y="4089"/>
                    </a:moveTo>
                    <a:cubicBezTo>
                      <a:pt x="2976" y="4097"/>
                      <a:pt x="2976" y="4104"/>
                      <a:pt x="2978" y="4111"/>
                    </a:cubicBezTo>
                    <a:cubicBezTo>
                      <a:pt x="2978" y="4103"/>
                      <a:pt x="2978" y="4096"/>
                      <a:pt x="2977" y="4089"/>
                    </a:cubicBezTo>
                    <a:close/>
                    <a:moveTo>
                      <a:pt x="2467" y="4266"/>
                    </a:moveTo>
                    <a:cubicBezTo>
                      <a:pt x="2472" y="4266"/>
                      <a:pt x="2477" y="4267"/>
                      <a:pt x="2481" y="4267"/>
                    </a:cubicBezTo>
                    <a:lnTo>
                      <a:pt x="2481" y="4267"/>
                    </a:lnTo>
                    <a:cubicBezTo>
                      <a:pt x="2477" y="4271"/>
                      <a:pt x="2467" y="4282"/>
                      <a:pt x="2467" y="4282"/>
                    </a:cubicBezTo>
                    <a:cubicBezTo>
                      <a:pt x="2467" y="4266"/>
                      <a:pt x="2467" y="4266"/>
                      <a:pt x="2467" y="4266"/>
                    </a:cubicBezTo>
                    <a:close/>
                    <a:moveTo>
                      <a:pt x="2342" y="4204"/>
                    </a:moveTo>
                    <a:cubicBezTo>
                      <a:pt x="2404" y="4204"/>
                      <a:pt x="2373" y="4266"/>
                      <a:pt x="2373" y="4313"/>
                    </a:cubicBezTo>
                    <a:cubicBezTo>
                      <a:pt x="2358" y="4266"/>
                      <a:pt x="2342" y="4266"/>
                      <a:pt x="2311" y="4235"/>
                    </a:cubicBezTo>
                    <a:cubicBezTo>
                      <a:pt x="2311" y="4220"/>
                      <a:pt x="2327" y="4220"/>
                      <a:pt x="2342" y="4204"/>
                    </a:cubicBezTo>
                    <a:close/>
                    <a:moveTo>
                      <a:pt x="2467" y="4251"/>
                    </a:moveTo>
                    <a:cubicBezTo>
                      <a:pt x="2467" y="4266"/>
                      <a:pt x="2467" y="4266"/>
                      <a:pt x="2451" y="4282"/>
                    </a:cubicBezTo>
                    <a:cubicBezTo>
                      <a:pt x="2420" y="4297"/>
                      <a:pt x="2404" y="4297"/>
                      <a:pt x="2389" y="4328"/>
                    </a:cubicBezTo>
                    <a:cubicBezTo>
                      <a:pt x="2389" y="4328"/>
                      <a:pt x="2389" y="4313"/>
                      <a:pt x="2389" y="4313"/>
                    </a:cubicBezTo>
                    <a:cubicBezTo>
                      <a:pt x="2389" y="4266"/>
                      <a:pt x="2389" y="4251"/>
                      <a:pt x="2404" y="4251"/>
                    </a:cubicBezTo>
                    <a:close/>
                    <a:moveTo>
                      <a:pt x="1862" y="1"/>
                    </a:moveTo>
                    <a:cubicBezTo>
                      <a:pt x="1862" y="63"/>
                      <a:pt x="1908" y="79"/>
                      <a:pt x="1955" y="94"/>
                    </a:cubicBezTo>
                    <a:lnTo>
                      <a:pt x="2420" y="451"/>
                    </a:lnTo>
                    <a:cubicBezTo>
                      <a:pt x="2420" y="451"/>
                      <a:pt x="2404" y="451"/>
                      <a:pt x="2404" y="466"/>
                    </a:cubicBezTo>
                    <a:cubicBezTo>
                      <a:pt x="2373" y="482"/>
                      <a:pt x="2358" y="497"/>
                      <a:pt x="2327" y="528"/>
                    </a:cubicBezTo>
                    <a:cubicBezTo>
                      <a:pt x="2356" y="524"/>
                      <a:pt x="2379" y="520"/>
                      <a:pt x="2398" y="520"/>
                    </a:cubicBezTo>
                    <a:cubicBezTo>
                      <a:pt x="2441" y="520"/>
                      <a:pt x="2465" y="537"/>
                      <a:pt x="2498" y="590"/>
                    </a:cubicBezTo>
                    <a:cubicBezTo>
                      <a:pt x="2513" y="590"/>
                      <a:pt x="2529" y="575"/>
                      <a:pt x="2529" y="559"/>
                    </a:cubicBezTo>
                    <a:cubicBezTo>
                      <a:pt x="2529" y="544"/>
                      <a:pt x="2529" y="544"/>
                      <a:pt x="2529" y="528"/>
                    </a:cubicBezTo>
                    <a:lnTo>
                      <a:pt x="2622" y="606"/>
                    </a:lnTo>
                    <a:cubicBezTo>
                      <a:pt x="2622" y="606"/>
                      <a:pt x="2622" y="621"/>
                      <a:pt x="2622" y="621"/>
                    </a:cubicBezTo>
                    <a:lnTo>
                      <a:pt x="2529" y="559"/>
                    </a:lnTo>
                    <a:lnTo>
                      <a:pt x="2622" y="637"/>
                    </a:lnTo>
                    <a:cubicBezTo>
                      <a:pt x="2606" y="652"/>
                      <a:pt x="2591" y="683"/>
                      <a:pt x="2560" y="699"/>
                    </a:cubicBezTo>
                    <a:lnTo>
                      <a:pt x="2544" y="668"/>
                    </a:lnTo>
                    <a:cubicBezTo>
                      <a:pt x="2544" y="699"/>
                      <a:pt x="2544" y="730"/>
                      <a:pt x="2544" y="745"/>
                    </a:cubicBezTo>
                    <a:lnTo>
                      <a:pt x="2529" y="730"/>
                    </a:lnTo>
                    <a:cubicBezTo>
                      <a:pt x="2467" y="730"/>
                      <a:pt x="2435" y="745"/>
                      <a:pt x="2404" y="761"/>
                    </a:cubicBezTo>
                    <a:cubicBezTo>
                      <a:pt x="2387" y="755"/>
                      <a:pt x="2368" y="752"/>
                      <a:pt x="2352" y="752"/>
                    </a:cubicBezTo>
                    <a:cubicBezTo>
                      <a:pt x="2323" y="752"/>
                      <a:pt x="2302" y="762"/>
                      <a:pt x="2311" y="792"/>
                    </a:cubicBezTo>
                    <a:cubicBezTo>
                      <a:pt x="2311" y="807"/>
                      <a:pt x="2327" y="823"/>
                      <a:pt x="2342" y="838"/>
                    </a:cubicBezTo>
                    <a:cubicBezTo>
                      <a:pt x="2327" y="838"/>
                      <a:pt x="2311" y="854"/>
                      <a:pt x="2296" y="854"/>
                    </a:cubicBezTo>
                    <a:cubicBezTo>
                      <a:pt x="2280" y="792"/>
                      <a:pt x="2265" y="730"/>
                      <a:pt x="2280" y="699"/>
                    </a:cubicBezTo>
                    <a:lnTo>
                      <a:pt x="2063" y="637"/>
                    </a:lnTo>
                    <a:cubicBezTo>
                      <a:pt x="1955" y="776"/>
                      <a:pt x="1831" y="761"/>
                      <a:pt x="1753" y="932"/>
                    </a:cubicBezTo>
                    <a:lnTo>
                      <a:pt x="1722" y="870"/>
                    </a:lnTo>
                    <a:cubicBezTo>
                      <a:pt x="1711" y="868"/>
                      <a:pt x="1700" y="868"/>
                      <a:pt x="1690" y="868"/>
                    </a:cubicBezTo>
                    <a:cubicBezTo>
                      <a:pt x="1405" y="868"/>
                      <a:pt x="1747" y="1292"/>
                      <a:pt x="1582" y="1397"/>
                    </a:cubicBezTo>
                    <a:cubicBezTo>
                      <a:pt x="1554" y="1359"/>
                      <a:pt x="1537" y="1347"/>
                      <a:pt x="1526" y="1347"/>
                    </a:cubicBezTo>
                    <a:cubicBezTo>
                      <a:pt x="1506" y="1347"/>
                      <a:pt x="1502" y="1381"/>
                      <a:pt x="1484" y="1381"/>
                    </a:cubicBezTo>
                    <a:cubicBezTo>
                      <a:pt x="1478" y="1381"/>
                      <a:pt x="1470" y="1377"/>
                      <a:pt x="1458" y="1366"/>
                    </a:cubicBezTo>
                    <a:cubicBezTo>
                      <a:pt x="1474" y="1335"/>
                      <a:pt x="1474" y="1304"/>
                      <a:pt x="1443" y="1242"/>
                    </a:cubicBezTo>
                    <a:cubicBezTo>
                      <a:pt x="1396" y="1164"/>
                      <a:pt x="1288" y="1071"/>
                      <a:pt x="1179" y="978"/>
                    </a:cubicBezTo>
                    <a:cubicBezTo>
                      <a:pt x="1133" y="932"/>
                      <a:pt x="1071" y="885"/>
                      <a:pt x="1009" y="823"/>
                    </a:cubicBezTo>
                    <a:cubicBezTo>
                      <a:pt x="1002" y="817"/>
                      <a:pt x="994" y="814"/>
                      <a:pt x="986" y="814"/>
                    </a:cubicBezTo>
                    <a:cubicBezTo>
                      <a:pt x="953" y="814"/>
                      <a:pt x="919" y="861"/>
                      <a:pt x="993" y="947"/>
                    </a:cubicBezTo>
                    <a:cubicBezTo>
                      <a:pt x="1093" y="976"/>
                      <a:pt x="1061" y="1057"/>
                      <a:pt x="1105" y="1057"/>
                    </a:cubicBezTo>
                    <a:cubicBezTo>
                      <a:pt x="1108" y="1057"/>
                      <a:pt x="1112" y="1057"/>
                      <a:pt x="1117" y="1056"/>
                    </a:cubicBezTo>
                    <a:lnTo>
                      <a:pt x="1117" y="1056"/>
                    </a:lnTo>
                    <a:lnTo>
                      <a:pt x="1071" y="1133"/>
                    </a:lnTo>
                    <a:cubicBezTo>
                      <a:pt x="1102" y="1102"/>
                      <a:pt x="1117" y="1087"/>
                      <a:pt x="1133" y="1056"/>
                    </a:cubicBezTo>
                    <a:lnTo>
                      <a:pt x="1148" y="1056"/>
                    </a:lnTo>
                    <a:cubicBezTo>
                      <a:pt x="1195" y="1102"/>
                      <a:pt x="1226" y="1164"/>
                      <a:pt x="1226" y="1195"/>
                    </a:cubicBezTo>
                    <a:cubicBezTo>
                      <a:pt x="1210" y="1195"/>
                      <a:pt x="1195" y="1211"/>
                      <a:pt x="1195" y="1211"/>
                    </a:cubicBezTo>
                    <a:cubicBezTo>
                      <a:pt x="1148" y="1164"/>
                      <a:pt x="1179" y="1149"/>
                      <a:pt x="1102" y="1118"/>
                    </a:cubicBezTo>
                    <a:lnTo>
                      <a:pt x="1102" y="1118"/>
                    </a:lnTo>
                    <a:cubicBezTo>
                      <a:pt x="1148" y="1195"/>
                      <a:pt x="1117" y="1180"/>
                      <a:pt x="1179" y="1226"/>
                    </a:cubicBezTo>
                    <a:cubicBezTo>
                      <a:pt x="1148" y="1257"/>
                      <a:pt x="1148" y="1319"/>
                      <a:pt x="1179" y="1412"/>
                    </a:cubicBezTo>
                    <a:cubicBezTo>
                      <a:pt x="1172" y="1461"/>
                      <a:pt x="1160" y="1478"/>
                      <a:pt x="1145" y="1478"/>
                    </a:cubicBezTo>
                    <a:cubicBezTo>
                      <a:pt x="1110" y="1478"/>
                      <a:pt x="1058" y="1378"/>
                      <a:pt x="1015" y="1378"/>
                    </a:cubicBezTo>
                    <a:cubicBezTo>
                      <a:pt x="1001" y="1378"/>
                      <a:pt x="989" y="1387"/>
                      <a:pt x="978" y="1412"/>
                    </a:cubicBezTo>
                    <a:lnTo>
                      <a:pt x="947" y="1350"/>
                    </a:lnTo>
                    <a:lnTo>
                      <a:pt x="900" y="1412"/>
                    </a:lnTo>
                    <a:lnTo>
                      <a:pt x="978" y="1474"/>
                    </a:lnTo>
                    <a:lnTo>
                      <a:pt x="947" y="1598"/>
                    </a:lnTo>
                    <a:cubicBezTo>
                      <a:pt x="934" y="1598"/>
                      <a:pt x="920" y="1589"/>
                      <a:pt x="905" y="1576"/>
                    </a:cubicBezTo>
                    <a:lnTo>
                      <a:pt x="905" y="1576"/>
                    </a:lnTo>
                    <a:cubicBezTo>
                      <a:pt x="939" y="1624"/>
                      <a:pt x="950" y="1756"/>
                      <a:pt x="1011" y="1756"/>
                    </a:cubicBezTo>
                    <a:cubicBezTo>
                      <a:pt x="1015" y="1756"/>
                      <a:pt x="1019" y="1755"/>
                      <a:pt x="1024" y="1754"/>
                    </a:cubicBezTo>
                    <a:cubicBezTo>
                      <a:pt x="1024" y="1738"/>
                      <a:pt x="1024" y="1738"/>
                      <a:pt x="1024" y="1738"/>
                    </a:cubicBezTo>
                    <a:cubicBezTo>
                      <a:pt x="1032" y="1738"/>
                      <a:pt x="1041" y="1742"/>
                      <a:pt x="1046" y="1749"/>
                    </a:cubicBezTo>
                    <a:lnTo>
                      <a:pt x="1046" y="1749"/>
                    </a:lnTo>
                    <a:lnTo>
                      <a:pt x="1009" y="1661"/>
                    </a:lnTo>
                    <a:cubicBezTo>
                      <a:pt x="1009" y="1661"/>
                      <a:pt x="1009" y="1645"/>
                      <a:pt x="1009" y="1645"/>
                    </a:cubicBezTo>
                    <a:cubicBezTo>
                      <a:pt x="1044" y="1645"/>
                      <a:pt x="1043" y="1573"/>
                      <a:pt x="1069" y="1573"/>
                    </a:cubicBezTo>
                    <a:cubicBezTo>
                      <a:pt x="1077" y="1573"/>
                      <a:pt x="1087" y="1580"/>
                      <a:pt x="1102" y="1598"/>
                    </a:cubicBezTo>
                    <a:cubicBezTo>
                      <a:pt x="1055" y="1645"/>
                      <a:pt x="1133" y="1738"/>
                      <a:pt x="1133" y="1785"/>
                    </a:cubicBezTo>
                    <a:lnTo>
                      <a:pt x="1164" y="1707"/>
                    </a:lnTo>
                    <a:cubicBezTo>
                      <a:pt x="1179" y="1738"/>
                      <a:pt x="1195" y="1769"/>
                      <a:pt x="1164" y="1800"/>
                    </a:cubicBezTo>
                    <a:lnTo>
                      <a:pt x="1195" y="1785"/>
                    </a:lnTo>
                    <a:lnTo>
                      <a:pt x="1195" y="1785"/>
                    </a:lnTo>
                    <a:cubicBezTo>
                      <a:pt x="1195" y="1831"/>
                      <a:pt x="1164" y="1862"/>
                      <a:pt x="1148" y="1893"/>
                    </a:cubicBezTo>
                    <a:cubicBezTo>
                      <a:pt x="1133" y="1909"/>
                      <a:pt x="1117" y="1924"/>
                      <a:pt x="1102" y="1940"/>
                    </a:cubicBezTo>
                    <a:cubicBezTo>
                      <a:pt x="1052" y="1854"/>
                      <a:pt x="1013" y="1826"/>
                      <a:pt x="976" y="1826"/>
                    </a:cubicBezTo>
                    <a:cubicBezTo>
                      <a:pt x="966" y="1826"/>
                      <a:pt x="956" y="1828"/>
                      <a:pt x="947" y="1831"/>
                    </a:cubicBezTo>
                    <a:lnTo>
                      <a:pt x="993" y="1940"/>
                    </a:lnTo>
                    <a:cubicBezTo>
                      <a:pt x="947" y="1924"/>
                      <a:pt x="900" y="1878"/>
                      <a:pt x="869" y="1878"/>
                    </a:cubicBezTo>
                    <a:cubicBezTo>
                      <a:pt x="861" y="1873"/>
                      <a:pt x="854" y="1872"/>
                      <a:pt x="847" y="1872"/>
                    </a:cubicBezTo>
                    <a:cubicBezTo>
                      <a:pt x="831" y="1872"/>
                      <a:pt x="822" y="1886"/>
                      <a:pt x="822" y="1909"/>
                    </a:cubicBezTo>
                    <a:cubicBezTo>
                      <a:pt x="822" y="1909"/>
                      <a:pt x="822" y="1924"/>
                      <a:pt x="838" y="1971"/>
                    </a:cubicBezTo>
                    <a:cubicBezTo>
                      <a:pt x="822" y="2002"/>
                      <a:pt x="822" y="2064"/>
                      <a:pt x="854" y="2126"/>
                    </a:cubicBezTo>
                    <a:cubicBezTo>
                      <a:pt x="807" y="2126"/>
                      <a:pt x="822" y="2219"/>
                      <a:pt x="776" y="2234"/>
                    </a:cubicBezTo>
                    <a:cubicBezTo>
                      <a:pt x="776" y="2234"/>
                      <a:pt x="776" y="2234"/>
                      <a:pt x="791" y="2250"/>
                    </a:cubicBezTo>
                    <a:cubicBezTo>
                      <a:pt x="825" y="2283"/>
                      <a:pt x="858" y="2348"/>
                      <a:pt x="880" y="2348"/>
                    </a:cubicBezTo>
                    <a:cubicBezTo>
                      <a:pt x="889" y="2348"/>
                      <a:pt x="896" y="2338"/>
                      <a:pt x="900" y="2312"/>
                    </a:cubicBezTo>
                    <a:cubicBezTo>
                      <a:pt x="900" y="2343"/>
                      <a:pt x="916" y="2358"/>
                      <a:pt x="916" y="2358"/>
                    </a:cubicBezTo>
                    <a:lnTo>
                      <a:pt x="885" y="2405"/>
                    </a:lnTo>
                    <a:cubicBezTo>
                      <a:pt x="838" y="2358"/>
                      <a:pt x="807" y="2420"/>
                      <a:pt x="760" y="2296"/>
                    </a:cubicBezTo>
                    <a:cubicBezTo>
                      <a:pt x="735" y="2258"/>
                      <a:pt x="741" y="2230"/>
                      <a:pt x="761" y="2230"/>
                    </a:cubicBezTo>
                    <a:cubicBezTo>
                      <a:pt x="765" y="2230"/>
                      <a:pt x="770" y="2232"/>
                      <a:pt x="776" y="2234"/>
                    </a:cubicBezTo>
                    <a:cubicBezTo>
                      <a:pt x="745" y="2172"/>
                      <a:pt x="714" y="2110"/>
                      <a:pt x="667" y="2048"/>
                    </a:cubicBezTo>
                    <a:lnTo>
                      <a:pt x="667" y="2048"/>
                    </a:lnTo>
                    <a:cubicBezTo>
                      <a:pt x="679" y="2054"/>
                      <a:pt x="688" y="2058"/>
                      <a:pt x="694" y="2058"/>
                    </a:cubicBezTo>
                    <a:cubicBezTo>
                      <a:pt x="706" y="2058"/>
                      <a:pt x="708" y="2047"/>
                      <a:pt x="698" y="2017"/>
                    </a:cubicBezTo>
                    <a:lnTo>
                      <a:pt x="667" y="2017"/>
                    </a:lnTo>
                    <a:cubicBezTo>
                      <a:pt x="698" y="1971"/>
                      <a:pt x="683" y="1847"/>
                      <a:pt x="652" y="1754"/>
                    </a:cubicBezTo>
                    <a:cubicBezTo>
                      <a:pt x="667" y="1754"/>
                      <a:pt x="683" y="1754"/>
                      <a:pt x="683" y="1738"/>
                    </a:cubicBezTo>
                    <a:cubicBezTo>
                      <a:pt x="729" y="1862"/>
                      <a:pt x="760" y="1909"/>
                      <a:pt x="760" y="2048"/>
                    </a:cubicBezTo>
                    <a:cubicBezTo>
                      <a:pt x="782" y="2062"/>
                      <a:pt x="797" y="2069"/>
                      <a:pt x="807" y="2069"/>
                    </a:cubicBezTo>
                    <a:cubicBezTo>
                      <a:pt x="840" y="2069"/>
                      <a:pt x="819" y="1999"/>
                      <a:pt x="807" y="1940"/>
                    </a:cubicBezTo>
                    <a:cubicBezTo>
                      <a:pt x="807" y="1924"/>
                      <a:pt x="822" y="1909"/>
                      <a:pt x="822" y="1909"/>
                    </a:cubicBezTo>
                    <a:lnTo>
                      <a:pt x="760" y="1692"/>
                    </a:lnTo>
                    <a:cubicBezTo>
                      <a:pt x="791" y="1676"/>
                      <a:pt x="807" y="1661"/>
                      <a:pt x="838" y="1645"/>
                    </a:cubicBezTo>
                    <a:cubicBezTo>
                      <a:pt x="900" y="1754"/>
                      <a:pt x="885" y="1816"/>
                      <a:pt x="869" y="1878"/>
                    </a:cubicBezTo>
                    <a:cubicBezTo>
                      <a:pt x="900" y="1847"/>
                      <a:pt x="947" y="1816"/>
                      <a:pt x="978" y="1800"/>
                    </a:cubicBezTo>
                    <a:lnTo>
                      <a:pt x="822" y="1598"/>
                    </a:lnTo>
                    <a:cubicBezTo>
                      <a:pt x="846" y="1569"/>
                      <a:pt x="863" y="1558"/>
                      <a:pt x="878" y="1558"/>
                    </a:cubicBezTo>
                    <a:cubicBezTo>
                      <a:pt x="882" y="1558"/>
                      <a:pt x="886" y="1559"/>
                      <a:pt x="890" y="1561"/>
                    </a:cubicBezTo>
                    <a:lnTo>
                      <a:pt x="890" y="1561"/>
                    </a:lnTo>
                    <a:cubicBezTo>
                      <a:pt x="846" y="1516"/>
                      <a:pt x="795" y="1446"/>
                      <a:pt x="754" y="1446"/>
                    </a:cubicBezTo>
                    <a:cubicBezTo>
                      <a:pt x="739" y="1446"/>
                      <a:pt x="726" y="1454"/>
                      <a:pt x="714" y="1474"/>
                    </a:cubicBezTo>
                    <a:cubicBezTo>
                      <a:pt x="605" y="1335"/>
                      <a:pt x="667" y="1257"/>
                      <a:pt x="729" y="1257"/>
                    </a:cubicBezTo>
                    <a:cubicBezTo>
                      <a:pt x="900" y="1335"/>
                      <a:pt x="776" y="1381"/>
                      <a:pt x="885" y="1505"/>
                    </a:cubicBezTo>
                    <a:cubicBezTo>
                      <a:pt x="916" y="1443"/>
                      <a:pt x="885" y="1428"/>
                      <a:pt x="838" y="1350"/>
                    </a:cubicBezTo>
                    <a:cubicBezTo>
                      <a:pt x="924" y="1313"/>
                      <a:pt x="864" y="1159"/>
                      <a:pt x="936" y="1159"/>
                    </a:cubicBezTo>
                    <a:cubicBezTo>
                      <a:pt x="955" y="1159"/>
                      <a:pt x="983" y="1170"/>
                      <a:pt x="1024" y="1195"/>
                    </a:cubicBezTo>
                    <a:cubicBezTo>
                      <a:pt x="1040" y="1133"/>
                      <a:pt x="993" y="1071"/>
                      <a:pt x="947" y="994"/>
                    </a:cubicBezTo>
                    <a:cubicBezTo>
                      <a:pt x="897" y="944"/>
                      <a:pt x="867" y="934"/>
                      <a:pt x="841" y="934"/>
                    </a:cubicBezTo>
                    <a:cubicBezTo>
                      <a:pt x="824" y="934"/>
                      <a:pt x="809" y="938"/>
                      <a:pt x="790" y="938"/>
                    </a:cubicBezTo>
                    <a:cubicBezTo>
                      <a:pt x="767" y="938"/>
                      <a:pt x="740" y="932"/>
                      <a:pt x="698" y="901"/>
                    </a:cubicBezTo>
                    <a:lnTo>
                      <a:pt x="698" y="901"/>
                    </a:lnTo>
                    <a:cubicBezTo>
                      <a:pt x="714" y="916"/>
                      <a:pt x="745" y="932"/>
                      <a:pt x="760" y="947"/>
                    </a:cubicBezTo>
                    <a:lnTo>
                      <a:pt x="698" y="963"/>
                    </a:lnTo>
                    <a:cubicBezTo>
                      <a:pt x="776" y="963"/>
                      <a:pt x="822" y="1087"/>
                      <a:pt x="807" y="1118"/>
                    </a:cubicBezTo>
                    <a:cubicBezTo>
                      <a:pt x="807" y="1128"/>
                      <a:pt x="792" y="1146"/>
                      <a:pt x="773" y="1146"/>
                    </a:cubicBezTo>
                    <a:cubicBezTo>
                      <a:pt x="764" y="1146"/>
                      <a:pt x="755" y="1143"/>
                      <a:pt x="745" y="1133"/>
                    </a:cubicBezTo>
                    <a:cubicBezTo>
                      <a:pt x="745" y="1133"/>
                      <a:pt x="745" y="1087"/>
                      <a:pt x="745" y="1087"/>
                    </a:cubicBezTo>
                    <a:cubicBezTo>
                      <a:pt x="742" y="1086"/>
                      <a:pt x="740" y="1086"/>
                      <a:pt x="738" y="1086"/>
                    </a:cubicBezTo>
                    <a:cubicBezTo>
                      <a:pt x="695" y="1086"/>
                      <a:pt x="741" y="1203"/>
                      <a:pt x="694" y="1203"/>
                    </a:cubicBezTo>
                    <a:cubicBezTo>
                      <a:pt x="687" y="1203"/>
                      <a:pt x="679" y="1201"/>
                      <a:pt x="667" y="1195"/>
                    </a:cubicBezTo>
                    <a:cubicBezTo>
                      <a:pt x="636" y="1180"/>
                      <a:pt x="636" y="1149"/>
                      <a:pt x="621" y="1133"/>
                    </a:cubicBezTo>
                    <a:lnTo>
                      <a:pt x="621" y="1133"/>
                    </a:lnTo>
                    <a:cubicBezTo>
                      <a:pt x="667" y="1257"/>
                      <a:pt x="621" y="1273"/>
                      <a:pt x="621" y="1397"/>
                    </a:cubicBezTo>
                    <a:lnTo>
                      <a:pt x="543" y="1242"/>
                    </a:lnTo>
                    <a:lnTo>
                      <a:pt x="543" y="1242"/>
                    </a:lnTo>
                    <a:cubicBezTo>
                      <a:pt x="590" y="1335"/>
                      <a:pt x="574" y="1381"/>
                      <a:pt x="528" y="1428"/>
                    </a:cubicBezTo>
                    <a:cubicBezTo>
                      <a:pt x="481" y="1459"/>
                      <a:pt x="404" y="1490"/>
                      <a:pt x="342" y="1490"/>
                    </a:cubicBezTo>
                    <a:cubicBezTo>
                      <a:pt x="357" y="1505"/>
                      <a:pt x="388" y="1505"/>
                      <a:pt x="404" y="1536"/>
                    </a:cubicBezTo>
                    <a:cubicBezTo>
                      <a:pt x="399" y="1562"/>
                      <a:pt x="384" y="1572"/>
                      <a:pt x="365" y="1572"/>
                    </a:cubicBezTo>
                    <a:cubicBezTo>
                      <a:pt x="324" y="1572"/>
                      <a:pt x="265" y="1527"/>
                      <a:pt x="233" y="1474"/>
                    </a:cubicBezTo>
                    <a:lnTo>
                      <a:pt x="233" y="1474"/>
                    </a:lnTo>
                    <a:cubicBezTo>
                      <a:pt x="264" y="1536"/>
                      <a:pt x="187" y="1567"/>
                      <a:pt x="125" y="1583"/>
                    </a:cubicBezTo>
                    <a:cubicBezTo>
                      <a:pt x="63" y="1614"/>
                      <a:pt x="0" y="1661"/>
                      <a:pt x="32" y="1769"/>
                    </a:cubicBezTo>
                    <a:cubicBezTo>
                      <a:pt x="32" y="1769"/>
                      <a:pt x="109" y="2002"/>
                      <a:pt x="202" y="2234"/>
                    </a:cubicBezTo>
                    <a:cubicBezTo>
                      <a:pt x="295" y="2451"/>
                      <a:pt x="388" y="2684"/>
                      <a:pt x="388" y="2684"/>
                    </a:cubicBezTo>
                    <a:cubicBezTo>
                      <a:pt x="388" y="2653"/>
                      <a:pt x="388" y="2638"/>
                      <a:pt x="388" y="2622"/>
                    </a:cubicBezTo>
                    <a:cubicBezTo>
                      <a:pt x="528" y="2684"/>
                      <a:pt x="528" y="2653"/>
                      <a:pt x="590" y="2808"/>
                    </a:cubicBezTo>
                    <a:cubicBezTo>
                      <a:pt x="574" y="2700"/>
                      <a:pt x="466" y="2638"/>
                      <a:pt x="528" y="2560"/>
                    </a:cubicBezTo>
                    <a:lnTo>
                      <a:pt x="528" y="2560"/>
                    </a:lnTo>
                    <a:cubicBezTo>
                      <a:pt x="543" y="2607"/>
                      <a:pt x="605" y="2684"/>
                      <a:pt x="667" y="2715"/>
                    </a:cubicBezTo>
                    <a:cubicBezTo>
                      <a:pt x="760" y="2824"/>
                      <a:pt x="838" y="2932"/>
                      <a:pt x="916" y="3025"/>
                    </a:cubicBezTo>
                    <a:lnTo>
                      <a:pt x="854" y="3025"/>
                    </a:lnTo>
                    <a:cubicBezTo>
                      <a:pt x="807" y="3002"/>
                      <a:pt x="804" y="2970"/>
                      <a:pt x="812" y="2942"/>
                    </a:cubicBezTo>
                    <a:lnTo>
                      <a:pt x="812" y="2942"/>
                    </a:lnTo>
                    <a:cubicBezTo>
                      <a:pt x="801" y="2976"/>
                      <a:pt x="791" y="3024"/>
                      <a:pt x="791" y="3072"/>
                    </a:cubicBezTo>
                    <a:cubicBezTo>
                      <a:pt x="822" y="3134"/>
                      <a:pt x="807" y="3273"/>
                      <a:pt x="869" y="3382"/>
                    </a:cubicBezTo>
                    <a:lnTo>
                      <a:pt x="838" y="3382"/>
                    </a:lnTo>
                    <a:cubicBezTo>
                      <a:pt x="838" y="3367"/>
                      <a:pt x="822" y="3367"/>
                      <a:pt x="822" y="3367"/>
                    </a:cubicBezTo>
                    <a:cubicBezTo>
                      <a:pt x="822" y="3367"/>
                      <a:pt x="822" y="3382"/>
                      <a:pt x="822" y="3382"/>
                    </a:cubicBezTo>
                    <a:lnTo>
                      <a:pt x="791" y="3398"/>
                    </a:lnTo>
                    <a:lnTo>
                      <a:pt x="1024" y="3692"/>
                    </a:lnTo>
                    <a:lnTo>
                      <a:pt x="1040" y="3708"/>
                    </a:lnTo>
                    <a:lnTo>
                      <a:pt x="1040" y="3723"/>
                    </a:lnTo>
                    <a:cubicBezTo>
                      <a:pt x="1040" y="3723"/>
                      <a:pt x="1055" y="3708"/>
                      <a:pt x="1055" y="3708"/>
                    </a:cubicBezTo>
                    <a:lnTo>
                      <a:pt x="1117" y="3708"/>
                    </a:lnTo>
                    <a:lnTo>
                      <a:pt x="1133" y="3646"/>
                    </a:lnTo>
                    <a:lnTo>
                      <a:pt x="1102" y="3646"/>
                    </a:lnTo>
                    <a:cubicBezTo>
                      <a:pt x="1055" y="3506"/>
                      <a:pt x="1071" y="3367"/>
                      <a:pt x="1148" y="3351"/>
                    </a:cubicBezTo>
                    <a:lnTo>
                      <a:pt x="1024" y="3351"/>
                    </a:lnTo>
                    <a:lnTo>
                      <a:pt x="1024" y="3305"/>
                    </a:lnTo>
                    <a:cubicBezTo>
                      <a:pt x="1055" y="3305"/>
                      <a:pt x="1071" y="3305"/>
                      <a:pt x="1102" y="3289"/>
                    </a:cubicBezTo>
                    <a:lnTo>
                      <a:pt x="1210" y="3413"/>
                    </a:lnTo>
                    <a:lnTo>
                      <a:pt x="1195" y="3413"/>
                    </a:lnTo>
                    <a:cubicBezTo>
                      <a:pt x="1241" y="3491"/>
                      <a:pt x="1071" y="3522"/>
                      <a:pt x="1195" y="3708"/>
                    </a:cubicBezTo>
                    <a:cubicBezTo>
                      <a:pt x="1272" y="3692"/>
                      <a:pt x="1350" y="3677"/>
                      <a:pt x="1412" y="3661"/>
                    </a:cubicBezTo>
                    <a:cubicBezTo>
                      <a:pt x="1551" y="3832"/>
                      <a:pt x="1660" y="3971"/>
                      <a:pt x="1784" y="4127"/>
                    </a:cubicBezTo>
                    <a:cubicBezTo>
                      <a:pt x="1831" y="4127"/>
                      <a:pt x="1862" y="4189"/>
                      <a:pt x="1893" y="4204"/>
                    </a:cubicBezTo>
                    <a:lnTo>
                      <a:pt x="1924" y="4204"/>
                    </a:lnTo>
                    <a:lnTo>
                      <a:pt x="1955" y="4220"/>
                    </a:lnTo>
                    <a:cubicBezTo>
                      <a:pt x="2017" y="4406"/>
                      <a:pt x="2079" y="4561"/>
                      <a:pt x="2079" y="4561"/>
                    </a:cubicBezTo>
                    <a:cubicBezTo>
                      <a:pt x="2079" y="4576"/>
                      <a:pt x="2094" y="4607"/>
                      <a:pt x="2094" y="4638"/>
                    </a:cubicBezTo>
                    <a:cubicBezTo>
                      <a:pt x="2187" y="4576"/>
                      <a:pt x="2125" y="4452"/>
                      <a:pt x="2063" y="4344"/>
                    </a:cubicBezTo>
                    <a:cubicBezTo>
                      <a:pt x="2063" y="4328"/>
                      <a:pt x="2063" y="4313"/>
                      <a:pt x="2079" y="4313"/>
                    </a:cubicBezTo>
                    <a:cubicBezTo>
                      <a:pt x="2048" y="4282"/>
                      <a:pt x="2017" y="4251"/>
                      <a:pt x="2001" y="4204"/>
                    </a:cubicBezTo>
                    <a:cubicBezTo>
                      <a:pt x="1986" y="4204"/>
                      <a:pt x="1986" y="4189"/>
                      <a:pt x="1986" y="4173"/>
                    </a:cubicBezTo>
                    <a:lnTo>
                      <a:pt x="1986" y="4173"/>
                    </a:lnTo>
                    <a:cubicBezTo>
                      <a:pt x="2017" y="4220"/>
                      <a:pt x="2048" y="4251"/>
                      <a:pt x="2079" y="4297"/>
                    </a:cubicBezTo>
                    <a:cubicBezTo>
                      <a:pt x="2079" y="4282"/>
                      <a:pt x="2079" y="4282"/>
                      <a:pt x="2079" y="4282"/>
                    </a:cubicBezTo>
                    <a:lnTo>
                      <a:pt x="2110" y="4282"/>
                    </a:lnTo>
                    <a:cubicBezTo>
                      <a:pt x="2094" y="4282"/>
                      <a:pt x="2094" y="4266"/>
                      <a:pt x="2079" y="4266"/>
                    </a:cubicBezTo>
                    <a:lnTo>
                      <a:pt x="2079" y="4251"/>
                    </a:lnTo>
                    <a:cubicBezTo>
                      <a:pt x="2063" y="4251"/>
                      <a:pt x="2063" y="4235"/>
                      <a:pt x="2048" y="4220"/>
                    </a:cubicBezTo>
                    <a:lnTo>
                      <a:pt x="2001" y="4158"/>
                    </a:lnTo>
                    <a:cubicBezTo>
                      <a:pt x="2013" y="4122"/>
                      <a:pt x="2007" y="4085"/>
                      <a:pt x="2032" y="4085"/>
                    </a:cubicBezTo>
                    <a:cubicBezTo>
                      <a:pt x="2039" y="4085"/>
                      <a:pt x="2049" y="4089"/>
                      <a:pt x="2063" y="4096"/>
                    </a:cubicBezTo>
                    <a:lnTo>
                      <a:pt x="2079" y="4158"/>
                    </a:lnTo>
                    <a:cubicBezTo>
                      <a:pt x="2079" y="4142"/>
                      <a:pt x="2094" y="4127"/>
                      <a:pt x="2094" y="4127"/>
                    </a:cubicBezTo>
                    <a:cubicBezTo>
                      <a:pt x="2125" y="4158"/>
                      <a:pt x="2156" y="4204"/>
                      <a:pt x="2187" y="4251"/>
                    </a:cubicBezTo>
                    <a:cubicBezTo>
                      <a:pt x="2187" y="4251"/>
                      <a:pt x="2203" y="4235"/>
                      <a:pt x="2203" y="4235"/>
                    </a:cubicBezTo>
                    <a:cubicBezTo>
                      <a:pt x="2203" y="4235"/>
                      <a:pt x="2203" y="4235"/>
                      <a:pt x="2203" y="4251"/>
                    </a:cubicBezTo>
                    <a:lnTo>
                      <a:pt x="2187" y="4251"/>
                    </a:lnTo>
                    <a:cubicBezTo>
                      <a:pt x="2203" y="4251"/>
                      <a:pt x="2203" y="4266"/>
                      <a:pt x="2203" y="4266"/>
                    </a:cubicBezTo>
                    <a:cubicBezTo>
                      <a:pt x="2203" y="4328"/>
                      <a:pt x="2187" y="4359"/>
                      <a:pt x="2218" y="4390"/>
                    </a:cubicBezTo>
                    <a:cubicBezTo>
                      <a:pt x="2234" y="4398"/>
                      <a:pt x="2249" y="4402"/>
                      <a:pt x="2265" y="4402"/>
                    </a:cubicBezTo>
                    <a:cubicBezTo>
                      <a:pt x="2280" y="4402"/>
                      <a:pt x="2296" y="4398"/>
                      <a:pt x="2311" y="4390"/>
                    </a:cubicBezTo>
                    <a:cubicBezTo>
                      <a:pt x="2342" y="4437"/>
                      <a:pt x="2373" y="4483"/>
                      <a:pt x="2420" y="4530"/>
                    </a:cubicBezTo>
                    <a:cubicBezTo>
                      <a:pt x="2420" y="4514"/>
                      <a:pt x="2420" y="4499"/>
                      <a:pt x="2420" y="4483"/>
                    </a:cubicBezTo>
                    <a:cubicBezTo>
                      <a:pt x="2467" y="4514"/>
                      <a:pt x="2575" y="4545"/>
                      <a:pt x="2591" y="4607"/>
                    </a:cubicBezTo>
                    <a:cubicBezTo>
                      <a:pt x="2699" y="4607"/>
                      <a:pt x="2435" y="4390"/>
                      <a:pt x="2467" y="4297"/>
                    </a:cubicBezTo>
                    <a:cubicBezTo>
                      <a:pt x="2467" y="4297"/>
                      <a:pt x="2467" y="4282"/>
                      <a:pt x="2481" y="4267"/>
                    </a:cubicBezTo>
                    <a:lnTo>
                      <a:pt x="2481" y="4267"/>
                    </a:lnTo>
                    <a:cubicBezTo>
                      <a:pt x="2494" y="4269"/>
                      <a:pt x="2504" y="4273"/>
                      <a:pt x="2512" y="4273"/>
                    </a:cubicBezTo>
                    <a:cubicBezTo>
                      <a:pt x="2518" y="4273"/>
                      <a:pt x="2523" y="4271"/>
                      <a:pt x="2529" y="4266"/>
                    </a:cubicBezTo>
                    <a:cubicBezTo>
                      <a:pt x="2575" y="4297"/>
                      <a:pt x="2560" y="4344"/>
                      <a:pt x="2591" y="4375"/>
                    </a:cubicBezTo>
                    <a:lnTo>
                      <a:pt x="2653" y="4297"/>
                    </a:lnTo>
                    <a:cubicBezTo>
                      <a:pt x="2622" y="4266"/>
                      <a:pt x="2591" y="4220"/>
                      <a:pt x="2560" y="4189"/>
                    </a:cubicBezTo>
                    <a:lnTo>
                      <a:pt x="2544" y="4204"/>
                    </a:lnTo>
                    <a:cubicBezTo>
                      <a:pt x="2529" y="4173"/>
                      <a:pt x="2513" y="4158"/>
                      <a:pt x="2498" y="4142"/>
                    </a:cubicBezTo>
                    <a:cubicBezTo>
                      <a:pt x="2513" y="4127"/>
                      <a:pt x="2529" y="4096"/>
                      <a:pt x="2544" y="4080"/>
                    </a:cubicBezTo>
                    <a:cubicBezTo>
                      <a:pt x="2560" y="4064"/>
                      <a:pt x="2575" y="4033"/>
                      <a:pt x="2606" y="4018"/>
                    </a:cubicBezTo>
                    <a:cubicBezTo>
                      <a:pt x="2606" y="4018"/>
                      <a:pt x="2622" y="4002"/>
                      <a:pt x="2637" y="3987"/>
                    </a:cubicBezTo>
                    <a:lnTo>
                      <a:pt x="2637" y="3987"/>
                    </a:lnTo>
                    <a:cubicBezTo>
                      <a:pt x="2637" y="4018"/>
                      <a:pt x="2622" y="4033"/>
                      <a:pt x="2606" y="4049"/>
                    </a:cubicBezTo>
                    <a:cubicBezTo>
                      <a:pt x="2591" y="4064"/>
                      <a:pt x="2575" y="4080"/>
                      <a:pt x="2560" y="4096"/>
                    </a:cubicBezTo>
                    <a:cubicBezTo>
                      <a:pt x="2622" y="4111"/>
                      <a:pt x="2653" y="4158"/>
                      <a:pt x="2668" y="4220"/>
                    </a:cubicBezTo>
                    <a:cubicBezTo>
                      <a:pt x="2668" y="4220"/>
                      <a:pt x="2684" y="4235"/>
                      <a:pt x="2684" y="4235"/>
                    </a:cubicBezTo>
                    <a:lnTo>
                      <a:pt x="2684" y="4251"/>
                    </a:lnTo>
                    <a:lnTo>
                      <a:pt x="2699" y="4251"/>
                    </a:lnTo>
                    <a:cubicBezTo>
                      <a:pt x="2699" y="4266"/>
                      <a:pt x="2715" y="4282"/>
                      <a:pt x="2746" y="4297"/>
                    </a:cubicBezTo>
                    <a:cubicBezTo>
                      <a:pt x="2739" y="4270"/>
                      <a:pt x="2758" y="4264"/>
                      <a:pt x="2785" y="4264"/>
                    </a:cubicBezTo>
                    <a:cubicBezTo>
                      <a:pt x="2810" y="4264"/>
                      <a:pt x="2842" y="4269"/>
                      <a:pt x="2864" y="4269"/>
                    </a:cubicBezTo>
                    <a:cubicBezTo>
                      <a:pt x="2873" y="4269"/>
                      <a:pt x="2880" y="4269"/>
                      <a:pt x="2885" y="4266"/>
                    </a:cubicBezTo>
                    <a:cubicBezTo>
                      <a:pt x="2699" y="4127"/>
                      <a:pt x="2916" y="4158"/>
                      <a:pt x="2901" y="4080"/>
                    </a:cubicBezTo>
                    <a:lnTo>
                      <a:pt x="2916" y="4018"/>
                    </a:lnTo>
                    <a:lnTo>
                      <a:pt x="2932" y="4002"/>
                    </a:lnTo>
                    <a:cubicBezTo>
                      <a:pt x="2945" y="4016"/>
                      <a:pt x="2971" y="4041"/>
                      <a:pt x="2977" y="4089"/>
                    </a:cubicBezTo>
                    <a:lnTo>
                      <a:pt x="2977" y="4089"/>
                    </a:lnTo>
                    <a:cubicBezTo>
                      <a:pt x="2984" y="4050"/>
                      <a:pt x="3031" y="4008"/>
                      <a:pt x="2978" y="3956"/>
                    </a:cubicBezTo>
                    <a:lnTo>
                      <a:pt x="3118" y="3816"/>
                    </a:lnTo>
                    <a:cubicBezTo>
                      <a:pt x="3133" y="3816"/>
                      <a:pt x="3149" y="3832"/>
                      <a:pt x="3164" y="3832"/>
                    </a:cubicBezTo>
                    <a:cubicBezTo>
                      <a:pt x="3164" y="3816"/>
                      <a:pt x="3149" y="3816"/>
                      <a:pt x="3133" y="3801"/>
                    </a:cubicBezTo>
                    <a:lnTo>
                      <a:pt x="3149" y="3801"/>
                    </a:lnTo>
                    <a:cubicBezTo>
                      <a:pt x="3149" y="3801"/>
                      <a:pt x="3180" y="3754"/>
                      <a:pt x="3242" y="3708"/>
                    </a:cubicBezTo>
                    <a:cubicBezTo>
                      <a:pt x="3257" y="3723"/>
                      <a:pt x="3273" y="3754"/>
                      <a:pt x="3289" y="3754"/>
                    </a:cubicBezTo>
                    <a:cubicBezTo>
                      <a:pt x="3335" y="3754"/>
                      <a:pt x="3289" y="3723"/>
                      <a:pt x="3257" y="3692"/>
                    </a:cubicBezTo>
                    <a:cubicBezTo>
                      <a:pt x="3273" y="3677"/>
                      <a:pt x="3289" y="3646"/>
                      <a:pt x="3320" y="3630"/>
                    </a:cubicBezTo>
                    <a:cubicBezTo>
                      <a:pt x="3352" y="3641"/>
                      <a:pt x="3378" y="3652"/>
                      <a:pt x="3400" y="3652"/>
                    </a:cubicBezTo>
                    <a:cubicBezTo>
                      <a:pt x="3410" y="3652"/>
                      <a:pt x="3419" y="3650"/>
                      <a:pt x="3428" y="3646"/>
                    </a:cubicBezTo>
                    <a:cubicBezTo>
                      <a:pt x="3397" y="3599"/>
                      <a:pt x="3397" y="3568"/>
                      <a:pt x="3397" y="3537"/>
                    </a:cubicBezTo>
                    <a:cubicBezTo>
                      <a:pt x="3428" y="3506"/>
                      <a:pt x="3459" y="3491"/>
                      <a:pt x="3475" y="3460"/>
                    </a:cubicBezTo>
                    <a:cubicBezTo>
                      <a:pt x="3490" y="3460"/>
                      <a:pt x="3490" y="3444"/>
                      <a:pt x="3506" y="3444"/>
                    </a:cubicBezTo>
                    <a:cubicBezTo>
                      <a:pt x="3521" y="3429"/>
                      <a:pt x="3552" y="3413"/>
                      <a:pt x="3568" y="3398"/>
                    </a:cubicBezTo>
                    <a:cubicBezTo>
                      <a:pt x="3599" y="3444"/>
                      <a:pt x="3630" y="3475"/>
                      <a:pt x="3676" y="3522"/>
                    </a:cubicBezTo>
                    <a:cubicBezTo>
                      <a:pt x="3614" y="3382"/>
                      <a:pt x="3599" y="3367"/>
                      <a:pt x="3599" y="3320"/>
                    </a:cubicBezTo>
                    <a:cubicBezTo>
                      <a:pt x="3645" y="3273"/>
                      <a:pt x="3692" y="3227"/>
                      <a:pt x="3723" y="3180"/>
                    </a:cubicBezTo>
                    <a:cubicBezTo>
                      <a:pt x="3754" y="3149"/>
                      <a:pt x="3785" y="3118"/>
                      <a:pt x="3800" y="3103"/>
                    </a:cubicBezTo>
                    <a:cubicBezTo>
                      <a:pt x="3831" y="3087"/>
                      <a:pt x="3847" y="3072"/>
                      <a:pt x="3847" y="3041"/>
                    </a:cubicBezTo>
                    <a:cubicBezTo>
                      <a:pt x="3862" y="3025"/>
                      <a:pt x="3862" y="2994"/>
                      <a:pt x="3847" y="2963"/>
                    </a:cubicBezTo>
                    <a:lnTo>
                      <a:pt x="3816" y="2963"/>
                    </a:lnTo>
                    <a:lnTo>
                      <a:pt x="3816" y="2932"/>
                    </a:lnTo>
                    <a:cubicBezTo>
                      <a:pt x="3831" y="2917"/>
                      <a:pt x="3847" y="2886"/>
                      <a:pt x="3862" y="2870"/>
                    </a:cubicBezTo>
                    <a:lnTo>
                      <a:pt x="3893" y="2917"/>
                    </a:lnTo>
                    <a:cubicBezTo>
                      <a:pt x="3924" y="2917"/>
                      <a:pt x="3940" y="2917"/>
                      <a:pt x="3940" y="2886"/>
                    </a:cubicBezTo>
                    <a:cubicBezTo>
                      <a:pt x="3940" y="2901"/>
                      <a:pt x="3955" y="2917"/>
                      <a:pt x="3971" y="2948"/>
                    </a:cubicBezTo>
                    <a:lnTo>
                      <a:pt x="3878" y="2979"/>
                    </a:lnTo>
                    <a:lnTo>
                      <a:pt x="3893" y="2994"/>
                    </a:lnTo>
                    <a:lnTo>
                      <a:pt x="3909" y="3025"/>
                    </a:lnTo>
                    <a:cubicBezTo>
                      <a:pt x="3909" y="3103"/>
                      <a:pt x="4064" y="3227"/>
                      <a:pt x="4033" y="3289"/>
                    </a:cubicBezTo>
                    <a:cubicBezTo>
                      <a:pt x="4062" y="3289"/>
                      <a:pt x="4102" y="3313"/>
                      <a:pt x="4129" y="3313"/>
                    </a:cubicBezTo>
                    <a:cubicBezTo>
                      <a:pt x="4146" y="3313"/>
                      <a:pt x="4157" y="3303"/>
                      <a:pt x="4157" y="3273"/>
                    </a:cubicBezTo>
                    <a:cubicBezTo>
                      <a:pt x="4173" y="3273"/>
                      <a:pt x="4204" y="3149"/>
                      <a:pt x="4188" y="3072"/>
                    </a:cubicBezTo>
                    <a:lnTo>
                      <a:pt x="4188" y="3072"/>
                    </a:lnTo>
                    <a:cubicBezTo>
                      <a:pt x="4188" y="3118"/>
                      <a:pt x="4177" y="3133"/>
                      <a:pt x="4158" y="3133"/>
                    </a:cubicBezTo>
                    <a:cubicBezTo>
                      <a:pt x="4133" y="3133"/>
                      <a:pt x="4093" y="3105"/>
                      <a:pt x="4048" y="3087"/>
                    </a:cubicBezTo>
                    <a:cubicBezTo>
                      <a:pt x="4073" y="3075"/>
                      <a:pt x="4048" y="3012"/>
                      <a:pt x="4070" y="3012"/>
                    </a:cubicBezTo>
                    <a:cubicBezTo>
                      <a:pt x="4075" y="3012"/>
                      <a:pt x="4083" y="3016"/>
                      <a:pt x="4095" y="3025"/>
                    </a:cubicBezTo>
                    <a:lnTo>
                      <a:pt x="4111" y="3056"/>
                    </a:lnTo>
                    <a:lnTo>
                      <a:pt x="4095" y="2963"/>
                    </a:lnTo>
                    <a:lnTo>
                      <a:pt x="4095" y="2963"/>
                    </a:lnTo>
                    <a:cubicBezTo>
                      <a:pt x="4173" y="3072"/>
                      <a:pt x="4219" y="2948"/>
                      <a:pt x="4250" y="3103"/>
                    </a:cubicBezTo>
                    <a:cubicBezTo>
                      <a:pt x="4281" y="3041"/>
                      <a:pt x="4204" y="2994"/>
                      <a:pt x="4219" y="2932"/>
                    </a:cubicBezTo>
                    <a:lnTo>
                      <a:pt x="4219" y="2932"/>
                    </a:lnTo>
                    <a:lnTo>
                      <a:pt x="4111" y="2948"/>
                    </a:lnTo>
                    <a:lnTo>
                      <a:pt x="4048" y="2839"/>
                    </a:lnTo>
                    <a:cubicBezTo>
                      <a:pt x="4042" y="2805"/>
                      <a:pt x="4050" y="2798"/>
                      <a:pt x="4063" y="2798"/>
                    </a:cubicBezTo>
                    <a:cubicBezTo>
                      <a:pt x="4074" y="2798"/>
                      <a:pt x="4087" y="2802"/>
                      <a:pt x="4100" y="2802"/>
                    </a:cubicBezTo>
                    <a:cubicBezTo>
                      <a:pt x="4110" y="2802"/>
                      <a:pt x="4119" y="2800"/>
                      <a:pt x="4126" y="2793"/>
                    </a:cubicBezTo>
                    <a:lnTo>
                      <a:pt x="4126" y="2793"/>
                    </a:lnTo>
                    <a:cubicBezTo>
                      <a:pt x="4151" y="2819"/>
                      <a:pt x="4175" y="2844"/>
                      <a:pt x="4188" y="2870"/>
                    </a:cubicBezTo>
                    <a:cubicBezTo>
                      <a:pt x="4173" y="2793"/>
                      <a:pt x="4111" y="2746"/>
                      <a:pt x="4064" y="2700"/>
                    </a:cubicBezTo>
                    <a:lnTo>
                      <a:pt x="4033" y="2684"/>
                    </a:lnTo>
                    <a:lnTo>
                      <a:pt x="4173" y="2746"/>
                    </a:lnTo>
                    <a:cubicBezTo>
                      <a:pt x="4111" y="2669"/>
                      <a:pt x="4188" y="2669"/>
                      <a:pt x="4188" y="2638"/>
                    </a:cubicBezTo>
                    <a:cubicBezTo>
                      <a:pt x="4204" y="2653"/>
                      <a:pt x="4235" y="2684"/>
                      <a:pt x="4266" y="2715"/>
                    </a:cubicBezTo>
                    <a:cubicBezTo>
                      <a:pt x="4281" y="2731"/>
                      <a:pt x="4281" y="2746"/>
                      <a:pt x="4297" y="2777"/>
                    </a:cubicBezTo>
                    <a:cubicBezTo>
                      <a:pt x="4303" y="2779"/>
                      <a:pt x="4309" y="2780"/>
                      <a:pt x="4315" y="2780"/>
                    </a:cubicBezTo>
                    <a:cubicBezTo>
                      <a:pt x="4355" y="2780"/>
                      <a:pt x="4396" y="2736"/>
                      <a:pt x="4436" y="2669"/>
                    </a:cubicBezTo>
                    <a:cubicBezTo>
                      <a:pt x="4483" y="2669"/>
                      <a:pt x="4514" y="2591"/>
                      <a:pt x="4560" y="2560"/>
                    </a:cubicBezTo>
                    <a:lnTo>
                      <a:pt x="4560" y="2607"/>
                    </a:lnTo>
                    <a:cubicBezTo>
                      <a:pt x="4601" y="2634"/>
                      <a:pt x="4630" y="2646"/>
                      <a:pt x="4648" y="2646"/>
                    </a:cubicBezTo>
                    <a:cubicBezTo>
                      <a:pt x="4672" y="2646"/>
                      <a:pt x="4678" y="2626"/>
                      <a:pt x="4669" y="2591"/>
                    </a:cubicBezTo>
                    <a:lnTo>
                      <a:pt x="4669" y="2591"/>
                    </a:lnTo>
                    <a:cubicBezTo>
                      <a:pt x="4731" y="2700"/>
                      <a:pt x="4653" y="2653"/>
                      <a:pt x="4731" y="2762"/>
                    </a:cubicBezTo>
                    <a:cubicBezTo>
                      <a:pt x="4708" y="2753"/>
                      <a:pt x="4691" y="2749"/>
                      <a:pt x="4678" y="2749"/>
                    </a:cubicBezTo>
                    <a:cubicBezTo>
                      <a:pt x="4576" y="2749"/>
                      <a:pt x="4719" y="2979"/>
                      <a:pt x="4588" y="2979"/>
                    </a:cubicBezTo>
                    <a:cubicBezTo>
                      <a:pt x="4584" y="2979"/>
                      <a:pt x="4580" y="2979"/>
                      <a:pt x="4576" y="2979"/>
                    </a:cubicBezTo>
                    <a:cubicBezTo>
                      <a:pt x="4542" y="2928"/>
                      <a:pt x="4522" y="2910"/>
                      <a:pt x="4510" y="2910"/>
                    </a:cubicBezTo>
                    <a:cubicBezTo>
                      <a:pt x="4479" y="2910"/>
                      <a:pt x="4499" y="3032"/>
                      <a:pt x="4463" y="3032"/>
                    </a:cubicBezTo>
                    <a:cubicBezTo>
                      <a:pt x="4449" y="3032"/>
                      <a:pt x="4427" y="3014"/>
                      <a:pt x="4390" y="2963"/>
                    </a:cubicBezTo>
                    <a:cubicBezTo>
                      <a:pt x="4452" y="2963"/>
                      <a:pt x="4421" y="2777"/>
                      <a:pt x="4405" y="2762"/>
                    </a:cubicBezTo>
                    <a:lnTo>
                      <a:pt x="4405" y="2762"/>
                    </a:lnTo>
                    <a:cubicBezTo>
                      <a:pt x="4365" y="2802"/>
                      <a:pt x="4325" y="2842"/>
                      <a:pt x="4274" y="2842"/>
                    </a:cubicBezTo>
                    <a:cubicBezTo>
                      <a:pt x="4266" y="2842"/>
                      <a:pt x="4258" y="2841"/>
                      <a:pt x="4250" y="2839"/>
                    </a:cubicBezTo>
                    <a:lnTo>
                      <a:pt x="4250" y="2839"/>
                    </a:lnTo>
                    <a:cubicBezTo>
                      <a:pt x="4328" y="2901"/>
                      <a:pt x="4405" y="3041"/>
                      <a:pt x="4436" y="3134"/>
                    </a:cubicBezTo>
                    <a:cubicBezTo>
                      <a:pt x="4452" y="3080"/>
                      <a:pt x="4518" y="3072"/>
                      <a:pt x="4595" y="3072"/>
                    </a:cubicBezTo>
                    <a:cubicBezTo>
                      <a:pt x="4626" y="3072"/>
                      <a:pt x="4659" y="3073"/>
                      <a:pt x="4691" y="3073"/>
                    </a:cubicBezTo>
                    <a:cubicBezTo>
                      <a:pt x="4740" y="3073"/>
                      <a:pt x="4787" y="3070"/>
                      <a:pt x="4824" y="3056"/>
                    </a:cubicBezTo>
                    <a:lnTo>
                      <a:pt x="4731" y="2917"/>
                    </a:lnTo>
                    <a:cubicBezTo>
                      <a:pt x="4737" y="2885"/>
                      <a:pt x="4744" y="2873"/>
                      <a:pt x="4750" y="2873"/>
                    </a:cubicBezTo>
                    <a:cubicBezTo>
                      <a:pt x="4774" y="2873"/>
                      <a:pt x="4803" y="3030"/>
                      <a:pt x="4855" y="3030"/>
                    </a:cubicBezTo>
                    <a:cubicBezTo>
                      <a:pt x="4860" y="3030"/>
                      <a:pt x="4865" y="3029"/>
                      <a:pt x="4870" y="3025"/>
                    </a:cubicBezTo>
                    <a:lnTo>
                      <a:pt x="4839" y="2901"/>
                    </a:lnTo>
                    <a:lnTo>
                      <a:pt x="4855" y="2917"/>
                    </a:lnTo>
                    <a:lnTo>
                      <a:pt x="4824" y="2746"/>
                    </a:lnTo>
                    <a:lnTo>
                      <a:pt x="4824" y="2746"/>
                    </a:lnTo>
                    <a:cubicBezTo>
                      <a:pt x="4797" y="2773"/>
                      <a:pt x="4851" y="2845"/>
                      <a:pt x="4817" y="2845"/>
                    </a:cubicBezTo>
                    <a:cubicBezTo>
                      <a:pt x="4812" y="2845"/>
                      <a:pt x="4804" y="2844"/>
                      <a:pt x="4793" y="2839"/>
                    </a:cubicBezTo>
                    <a:cubicBezTo>
                      <a:pt x="4731" y="2808"/>
                      <a:pt x="4731" y="2731"/>
                      <a:pt x="4700" y="2638"/>
                    </a:cubicBezTo>
                    <a:lnTo>
                      <a:pt x="4700" y="2638"/>
                    </a:lnTo>
                    <a:cubicBezTo>
                      <a:pt x="4707" y="2643"/>
                      <a:pt x="4716" y="2644"/>
                      <a:pt x="4725" y="2644"/>
                    </a:cubicBezTo>
                    <a:cubicBezTo>
                      <a:pt x="4745" y="2644"/>
                      <a:pt x="4766" y="2635"/>
                      <a:pt x="4784" y="2635"/>
                    </a:cubicBezTo>
                    <a:cubicBezTo>
                      <a:pt x="4807" y="2635"/>
                      <a:pt x="4824" y="2650"/>
                      <a:pt x="4824" y="2715"/>
                    </a:cubicBezTo>
                    <a:lnTo>
                      <a:pt x="4824" y="2576"/>
                    </a:lnTo>
                    <a:lnTo>
                      <a:pt x="3583" y="327"/>
                    </a:lnTo>
                    <a:lnTo>
                      <a:pt x="3568" y="404"/>
                    </a:lnTo>
                    <a:cubicBezTo>
                      <a:pt x="3537" y="342"/>
                      <a:pt x="3552" y="311"/>
                      <a:pt x="3552" y="265"/>
                    </a:cubicBezTo>
                    <a:lnTo>
                      <a:pt x="3552" y="265"/>
                    </a:lnTo>
                    <a:lnTo>
                      <a:pt x="3475" y="342"/>
                    </a:lnTo>
                    <a:lnTo>
                      <a:pt x="3459" y="327"/>
                    </a:lnTo>
                    <a:cubicBezTo>
                      <a:pt x="3428" y="435"/>
                      <a:pt x="3320" y="497"/>
                      <a:pt x="3320" y="621"/>
                    </a:cubicBezTo>
                    <a:cubicBezTo>
                      <a:pt x="3506" y="668"/>
                      <a:pt x="3335" y="792"/>
                      <a:pt x="3397" y="854"/>
                    </a:cubicBezTo>
                    <a:cubicBezTo>
                      <a:pt x="3396" y="854"/>
                      <a:pt x="3394" y="855"/>
                      <a:pt x="3393" y="855"/>
                    </a:cubicBezTo>
                    <a:cubicBezTo>
                      <a:pt x="3340" y="855"/>
                      <a:pt x="3181" y="617"/>
                      <a:pt x="3211" y="466"/>
                    </a:cubicBezTo>
                    <a:lnTo>
                      <a:pt x="3211" y="466"/>
                    </a:lnTo>
                    <a:cubicBezTo>
                      <a:pt x="3225" y="477"/>
                      <a:pt x="3236" y="482"/>
                      <a:pt x="3245" y="482"/>
                    </a:cubicBezTo>
                    <a:cubicBezTo>
                      <a:pt x="3290" y="482"/>
                      <a:pt x="3297" y="380"/>
                      <a:pt x="3335" y="342"/>
                    </a:cubicBezTo>
                    <a:cubicBezTo>
                      <a:pt x="3328" y="341"/>
                      <a:pt x="3322" y="340"/>
                      <a:pt x="3316" y="340"/>
                    </a:cubicBezTo>
                    <a:cubicBezTo>
                      <a:pt x="3244" y="340"/>
                      <a:pt x="3254" y="422"/>
                      <a:pt x="3211" y="451"/>
                    </a:cubicBezTo>
                    <a:cubicBezTo>
                      <a:pt x="3211" y="358"/>
                      <a:pt x="3102" y="404"/>
                      <a:pt x="3071" y="342"/>
                    </a:cubicBezTo>
                    <a:cubicBezTo>
                      <a:pt x="3057" y="298"/>
                      <a:pt x="3000" y="170"/>
                      <a:pt x="3087" y="170"/>
                    </a:cubicBezTo>
                    <a:cubicBezTo>
                      <a:pt x="3092" y="170"/>
                      <a:pt x="3097" y="171"/>
                      <a:pt x="3102" y="172"/>
                    </a:cubicBezTo>
                    <a:cubicBezTo>
                      <a:pt x="3113" y="166"/>
                      <a:pt x="3122" y="164"/>
                      <a:pt x="3130" y="164"/>
                    </a:cubicBezTo>
                    <a:cubicBezTo>
                      <a:pt x="3184" y="164"/>
                      <a:pt x="3183" y="272"/>
                      <a:pt x="3191" y="272"/>
                    </a:cubicBezTo>
                    <a:cubicBezTo>
                      <a:pt x="3192" y="272"/>
                      <a:pt x="3194" y="270"/>
                      <a:pt x="3195" y="265"/>
                    </a:cubicBezTo>
                    <a:cubicBezTo>
                      <a:pt x="3218" y="291"/>
                      <a:pt x="3237" y="301"/>
                      <a:pt x="3254" y="301"/>
                    </a:cubicBezTo>
                    <a:cubicBezTo>
                      <a:pt x="3312" y="301"/>
                      <a:pt x="3337" y="171"/>
                      <a:pt x="3404" y="171"/>
                    </a:cubicBezTo>
                    <a:cubicBezTo>
                      <a:pt x="3407" y="171"/>
                      <a:pt x="3410" y="171"/>
                      <a:pt x="3413" y="172"/>
                    </a:cubicBezTo>
                    <a:cubicBezTo>
                      <a:pt x="3428" y="187"/>
                      <a:pt x="3413" y="203"/>
                      <a:pt x="3397" y="218"/>
                    </a:cubicBezTo>
                    <a:cubicBezTo>
                      <a:pt x="3428" y="203"/>
                      <a:pt x="3475" y="172"/>
                      <a:pt x="3490" y="141"/>
                    </a:cubicBezTo>
                    <a:lnTo>
                      <a:pt x="4933" y="2746"/>
                    </a:lnTo>
                    <a:cubicBezTo>
                      <a:pt x="4917" y="2777"/>
                      <a:pt x="4917" y="2808"/>
                      <a:pt x="4933" y="2855"/>
                    </a:cubicBezTo>
                    <a:lnTo>
                      <a:pt x="4964" y="2793"/>
                    </a:lnTo>
                    <a:lnTo>
                      <a:pt x="3475" y="94"/>
                    </a:lnTo>
                    <a:lnTo>
                      <a:pt x="3428" y="172"/>
                    </a:lnTo>
                    <a:cubicBezTo>
                      <a:pt x="3382" y="156"/>
                      <a:pt x="3413" y="48"/>
                      <a:pt x="3351" y="16"/>
                    </a:cubicBezTo>
                    <a:cubicBezTo>
                      <a:pt x="3335" y="63"/>
                      <a:pt x="3304" y="94"/>
                      <a:pt x="3257" y="94"/>
                    </a:cubicBezTo>
                    <a:lnTo>
                      <a:pt x="3242" y="48"/>
                    </a:lnTo>
                    <a:cubicBezTo>
                      <a:pt x="3222" y="40"/>
                      <a:pt x="3201" y="36"/>
                      <a:pt x="3181" y="36"/>
                    </a:cubicBezTo>
                    <a:cubicBezTo>
                      <a:pt x="3079" y="36"/>
                      <a:pt x="2984" y="125"/>
                      <a:pt x="2932" y="203"/>
                    </a:cubicBezTo>
                    <a:cubicBezTo>
                      <a:pt x="3025" y="389"/>
                      <a:pt x="3056" y="528"/>
                      <a:pt x="3133" y="714"/>
                    </a:cubicBezTo>
                    <a:lnTo>
                      <a:pt x="3118" y="714"/>
                    </a:lnTo>
                    <a:lnTo>
                      <a:pt x="3133" y="838"/>
                    </a:lnTo>
                    <a:cubicBezTo>
                      <a:pt x="3102" y="838"/>
                      <a:pt x="3087" y="870"/>
                      <a:pt x="3071" y="901"/>
                    </a:cubicBezTo>
                    <a:lnTo>
                      <a:pt x="2947" y="807"/>
                    </a:lnTo>
                    <a:cubicBezTo>
                      <a:pt x="2963" y="761"/>
                      <a:pt x="2963" y="699"/>
                      <a:pt x="2963" y="668"/>
                    </a:cubicBezTo>
                    <a:cubicBezTo>
                      <a:pt x="2963" y="683"/>
                      <a:pt x="2978" y="699"/>
                      <a:pt x="3009" y="714"/>
                    </a:cubicBezTo>
                    <a:cubicBezTo>
                      <a:pt x="3056" y="652"/>
                      <a:pt x="3009" y="513"/>
                      <a:pt x="2932" y="451"/>
                    </a:cubicBezTo>
                    <a:lnTo>
                      <a:pt x="2932" y="497"/>
                    </a:lnTo>
                    <a:lnTo>
                      <a:pt x="2823" y="435"/>
                    </a:lnTo>
                    <a:lnTo>
                      <a:pt x="2823" y="435"/>
                    </a:lnTo>
                    <a:cubicBezTo>
                      <a:pt x="2916" y="590"/>
                      <a:pt x="2808" y="606"/>
                      <a:pt x="2761" y="668"/>
                    </a:cubicBezTo>
                    <a:lnTo>
                      <a:pt x="2715" y="637"/>
                    </a:lnTo>
                    <a:cubicBezTo>
                      <a:pt x="2691" y="552"/>
                      <a:pt x="2685" y="477"/>
                      <a:pt x="2728" y="477"/>
                    </a:cubicBezTo>
                    <a:cubicBezTo>
                      <a:pt x="2740" y="477"/>
                      <a:pt x="2756" y="483"/>
                      <a:pt x="2777" y="497"/>
                    </a:cubicBezTo>
                    <a:lnTo>
                      <a:pt x="2715" y="404"/>
                    </a:lnTo>
                    <a:cubicBezTo>
                      <a:pt x="2761" y="342"/>
                      <a:pt x="2870" y="420"/>
                      <a:pt x="2839" y="296"/>
                    </a:cubicBezTo>
                    <a:lnTo>
                      <a:pt x="2839" y="296"/>
                    </a:lnTo>
                    <a:lnTo>
                      <a:pt x="2777" y="358"/>
                    </a:lnTo>
                    <a:lnTo>
                      <a:pt x="2746" y="311"/>
                    </a:lnTo>
                    <a:cubicBezTo>
                      <a:pt x="2718" y="339"/>
                      <a:pt x="2703" y="440"/>
                      <a:pt x="2645" y="440"/>
                    </a:cubicBezTo>
                    <a:cubicBezTo>
                      <a:pt x="2638" y="440"/>
                      <a:pt x="2630" y="439"/>
                      <a:pt x="2622" y="435"/>
                    </a:cubicBezTo>
                    <a:lnTo>
                      <a:pt x="2622" y="435"/>
                    </a:lnTo>
                    <a:cubicBezTo>
                      <a:pt x="2622" y="482"/>
                      <a:pt x="2637" y="528"/>
                      <a:pt x="2637" y="575"/>
                    </a:cubicBezTo>
                    <a:lnTo>
                      <a:pt x="2529" y="497"/>
                    </a:lnTo>
                    <a:cubicBezTo>
                      <a:pt x="2513" y="451"/>
                      <a:pt x="2498" y="420"/>
                      <a:pt x="2513" y="389"/>
                    </a:cubicBezTo>
                    <a:lnTo>
                      <a:pt x="2513" y="389"/>
                    </a:lnTo>
                    <a:cubicBezTo>
                      <a:pt x="2498" y="420"/>
                      <a:pt x="2467" y="420"/>
                      <a:pt x="2451" y="435"/>
                    </a:cubicBezTo>
                    <a:lnTo>
                      <a:pt x="186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33"/>
              <p:cNvSpPr/>
              <p:nvPr/>
            </p:nvSpPr>
            <p:spPr>
              <a:xfrm>
                <a:off x="3675625" y="449825"/>
                <a:ext cx="47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80" extrusionOk="0">
                    <a:moveTo>
                      <a:pt x="1" y="0"/>
                    </a:moveTo>
                    <a:cubicBezTo>
                      <a:pt x="32" y="47"/>
                      <a:pt x="63" y="93"/>
                      <a:pt x="78" y="140"/>
                    </a:cubicBezTo>
                    <a:cubicBezTo>
                      <a:pt x="78" y="155"/>
                      <a:pt x="94" y="171"/>
                      <a:pt x="94" y="202"/>
                    </a:cubicBezTo>
                    <a:cubicBezTo>
                      <a:pt x="94" y="217"/>
                      <a:pt x="110" y="233"/>
                      <a:pt x="110" y="248"/>
                    </a:cubicBezTo>
                    <a:cubicBezTo>
                      <a:pt x="110" y="233"/>
                      <a:pt x="110" y="217"/>
                      <a:pt x="110" y="202"/>
                    </a:cubicBezTo>
                    <a:cubicBezTo>
                      <a:pt x="110" y="202"/>
                      <a:pt x="110" y="186"/>
                      <a:pt x="110" y="186"/>
                    </a:cubicBezTo>
                    <a:cubicBezTo>
                      <a:pt x="125" y="217"/>
                      <a:pt x="141" y="233"/>
                      <a:pt x="141" y="248"/>
                    </a:cubicBezTo>
                    <a:cubicBezTo>
                      <a:pt x="156" y="264"/>
                      <a:pt x="172" y="264"/>
                      <a:pt x="187" y="279"/>
                    </a:cubicBezTo>
                    <a:cubicBezTo>
                      <a:pt x="172" y="248"/>
                      <a:pt x="141" y="202"/>
                      <a:pt x="125" y="171"/>
                    </a:cubicBezTo>
                    <a:cubicBezTo>
                      <a:pt x="141" y="155"/>
                      <a:pt x="141" y="140"/>
                      <a:pt x="110" y="124"/>
                    </a:cubicBezTo>
                    <a:lnTo>
                      <a:pt x="94" y="124"/>
                    </a:lnTo>
                    <a:cubicBezTo>
                      <a:pt x="78" y="78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33"/>
              <p:cNvSpPr/>
              <p:nvPr/>
            </p:nvSpPr>
            <p:spPr>
              <a:xfrm>
                <a:off x="3679125" y="454075"/>
                <a:ext cx="23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6" extrusionOk="0">
                    <a:moveTo>
                      <a:pt x="16" y="1"/>
                    </a:moveTo>
                    <a:lnTo>
                      <a:pt x="1" y="16"/>
                    </a:lnTo>
                    <a:cubicBezTo>
                      <a:pt x="16" y="16"/>
                      <a:pt x="16" y="32"/>
                      <a:pt x="32" y="32"/>
                    </a:cubicBezTo>
                    <a:lnTo>
                      <a:pt x="32" y="32"/>
                    </a:lnTo>
                    <a:lnTo>
                      <a:pt x="16" y="1"/>
                    </a:lnTo>
                    <a:close/>
                    <a:moveTo>
                      <a:pt x="32" y="32"/>
                    </a:moveTo>
                    <a:lnTo>
                      <a:pt x="78" y="125"/>
                    </a:lnTo>
                    <a:lnTo>
                      <a:pt x="32" y="32"/>
                    </a:lnTo>
                    <a:close/>
                    <a:moveTo>
                      <a:pt x="47" y="109"/>
                    </a:moveTo>
                    <a:cubicBezTo>
                      <a:pt x="63" y="125"/>
                      <a:pt x="63" y="140"/>
                      <a:pt x="78" y="156"/>
                    </a:cubicBezTo>
                    <a:lnTo>
                      <a:pt x="94" y="156"/>
                    </a:lnTo>
                    <a:lnTo>
                      <a:pt x="78" y="125"/>
                    </a:lnTo>
                    <a:cubicBezTo>
                      <a:pt x="63" y="125"/>
                      <a:pt x="63" y="109"/>
                      <a:pt x="47" y="10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33"/>
              <p:cNvSpPr/>
              <p:nvPr/>
            </p:nvSpPr>
            <p:spPr>
              <a:xfrm>
                <a:off x="3638025" y="534350"/>
                <a:ext cx="25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16"/>
                      <a:pt x="47" y="47"/>
                      <a:pt x="63" y="62"/>
                    </a:cubicBezTo>
                    <a:cubicBezTo>
                      <a:pt x="75" y="69"/>
                      <a:pt x="86" y="73"/>
                      <a:pt x="92" y="73"/>
                    </a:cubicBezTo>
                    <a:cubicBezTo>
                      <a:pt x="101" y="73"/>
                      <a:pt x="103" y="65"/>
                      <a:pt x="94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33"/>
              <p:cNvSpPr/>
              <p:nvPr/>
            </p:nvSpPr>
            <p:spPr>
              <a:xfrm>
                <a:off x="3655475" y="51457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11"/>
                      <a:pt x="21" y="14"/>
                      <a:pt x="36" y="20"/>
                    </a:cubicBezTo>
                    <a:lnTo>
                      <a:pt x="36" y="20"/>
                    </a:lnTo>
                    <a:cubicBezTo>
                      <a:pt x="33" y="18"/>
                      <a:pt x="31" y="16"/>
                      <a:pt x="31" y="16"/>
                    </a:cubicBezTo>
                    <a:cubicBezTo>
                      <a:pt x="16" y="0"/>
                      <a:pt x="0" y="0"/>
                      <a:pt x="0" y="0"/>
                    </a:cubicBezTo>
                    <a:close/>
                    <a:moveTo>
                      <a:pt x="36" y="20"/>
                    </a:moveTo>
                    <a:cubicBezTo>
                      <a:pt x="42" y="24"/>
                      <a:pt x="52" y="31"/>
                      <a:pt x="62" y="31"/>
                    </a:cubicBezTo>
                    <a:cubicBezTo>
                      <a:pt x="52" y="26"/>
                      <a:pt x="44" y="23"/>
                      <a:pt x="36" y="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33"/>
              <p:cNvSpPr/>
              <p:nvPr/>
            </p:nvSpPr>
            <p:spPr>
              <a:xfrm>
                <a:off x="3631825" y="5300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6"/>
                      <a:pt x="16" y="16"/>
                      <a:pt x="31" y="32"/>
                    </a:cubicBezTo>
                    <a:cubicBezTo>
                      <a:pt x="31" y="23"/>
                      <a:pt x="31" y="13"/>
                      <a:pt x="35" y="7"/>
                    </a:cubicBezTo>
                    <a:lnTo>
                      <a:pt x="35" y="7"/>
                    </a:lnTo>
                    <a:cubicBezTo>
                      <a:pt x="36" y="8"/>
                      <a:pt x="37" y="8"/>
                      <a:pt x="38" y="8"/>
                    </a:cubicBezTo>
                    <a:cubicBezTo>
                      <a:pt x="43" y="8"/>
                      <a:pt x="47" y="6"/>
                      <a:pt x="47" y="1"/>
                    </a:cubicBezTo>
                    <a:lnTo>
                      <a:pt x="47" y="1"/>
                    </a:lnTo>
                    <a:cubicBezTo>
                      <a:pt x="41" y="1"/>
                      <a:pt x="37" y="3"/>
                      <a:pt x="35" y="7"/>
                    </a:cubicBezTo>
                    <a:lnTo>
                      <a:pt x="35" y="7"/>
                    </a:lnTo>
                    <a:cubicBezTo>
                      <a:pt x="24" y="6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33"/>
              <p:cNvSpPr/>
              <p:nvPr/>
            </p:nvSpPr>
            <p:spPr>
              <a:xfrm>
                <a:off x="3629100" y="526200"/>
                <a:ext cx="23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10" extrusionOk="0">
                    <a:moveTo>
                      <a:pt x="1" y="1"/>
                    </a:moveTo>
                    <a:cubicBezTo>
                      <a:pt x="16" y="32"/>
                      <a:pt x="47" y="78"/>
                      <a:pt x="78" y="109"/>
                    </a:cubicBezTo>
                    <a:cubicBezTo>
                      <a:pt x="94" y="94"/>
                      <a:pt x="1" y="16"/>
                      <a:pt x="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33"/>
              <p:cNvSpPr/>
              <p:nvPr/>
            </p:nvSpPr>
            <p:spPr>
              <a:xfrm>
                <a:off x="3636850" y="532400"/>
                <a:ext cx="12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1" y="1"/>
                    </a:moveTo>
                    <a:cubicBezTo>
                      <a:pt x="1" y="16"/>
                      <a:pt x="1" y="32"/>
                      <a:pt x="1" y="47"/>
                    </a:cubicBezTo>
                    <a:lnTo>
                      <a:pt x="48" y="78"/>
                    </a:lnTo>
                    <a:cubicBezTo>
                      <a:pt x="32" y="47"/>
                      <a:pt x="16" y="32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33"/>
              <p:cNvSpPr/>
              <p:nvPr/>
            </p:nvSpPr>
            <p:spPr>
              <a:xfrm>
                <a:off x="3657025" y="514175"/>
                <a:ext cx="16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49" extrusionOk="0">
                    <a:moveTo>
                      <a:pt x="31" y="1"/>
                    </a:moveTo>
                    <a:cubicBezTo>
                      <a:pt x="16" y="1"/>
                      <a:pt x="0" y="1"/>
                      <a:pt x="31" y="32"/>
                    </a:cubicBezTo>
                    <a:cubicBezTo>
                      <a:pt x="48" y="44"/>
                      <a:pt x="56" y="49"/>
                      <a:pt x="58" y="49"/>
                    </a:cubicBezTo>
                    <a:cubicBezTo>
                      <a:pt x="65" y="49"/>
                      <a:pt x="31" y="12"/>
                      <a:pt x="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33"/>
              <p:cNvSpPr/>
              <p:nvPr/>
            </p:nvSpPr>
            <p:spPr>
              <a:xfrm>
                <a:off x="3672525" y="496350"/>
                <a:ext cx="35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62"/>
                      <a:pt x="78" y="124"/>
                      <a:pt x="32" y="155"/>
                    </a:cubicBezTo>
                    <a:lnTo>
                      <a:pt x="140" y="264"/>
                    </a:lnTo>
                    <a:cubicBezTo>
                      <a:pt x="47" y="155"/>
                      <a:pt x="94" y="78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33"/>
              <p:cNvSpPr/>
              <p:nvPr/>
            </p:nvSpPr>
            <p:spPr>
              <a:xfrm>
                <a:off x="3683000" y="494025"/>
                <a:ext cx="19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7" extrusionOk="0">
                    <a:moveTo>
                      <a:pt x="1" y="0"/>
                    </a:moveTo>
                    <a:lnTo>
                      <a:pt x="16" y="47"/>
                    </a:lnTo>
                    <a:lnTo>
                      <a:pt x="78" y="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33"/>
              <p:cNvSpPr/>
              <p:nvPr/>
            </p:nvSpPr>
            <p:spPr>
              <a:xfrm>
                <a:off x="3689975" y="48937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6" y="0"/>
                    </a:moveTo>
                    <a:lnTo>
                      <a:pt x="1" y="78"/>
                    </a:lnTo>
                    <a:lnTo>
                      <a:pt x="16" y="7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33"/>
              <p:cNvSpPr/>
              <p:nvPr/>
            </p:nvSpPr>
            <p:spPr>
              <a:xfrm>
                <a:off x="3658575" y="432750"/>
                <a:ext cx="80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1" extrusionOk="0">
                    <a:moveTo>
                      <a:pt x="1" y="1"/>
                    </a:moveTo>
                    <a:lnTo>
                      <a:pt x="1" y="32"/>
                    </a:lnTo>
                    <a:lnTo>
                      <a:pt x="32" y="1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33"/>
              <p:cNvSpPr/>
              <p:nvPr/>
            </p:nvSpPr>
            <p:spPr>
              <a:xfrm>
                <a:off x="3630950" y="432375"/>
                <a:ext cx="205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4" extrusionOk="0">
                    <a:moveTo>
                      <a:pt x="35" y="0"/>
                    </a:moveTo>
                    <a:cubicBezTo>
                      <a:pt x="10" y="0"/>
                      <a:pt x="0" y="33"/>
                      <a:pt x="14" y="33"/>
                    </a:cubicBezTo>
                    <a:cubicBezTo>
                      <a:pt x="15" y="33"/>
                      <a:pt x="17" y="33"/>
                      <a:pt x="20" y="31"/>
                    </a:cubicBezTo>
                    <a:cubicBezTo>
                      <a:pt x="30" y="31"/>
                      <a:pt x="41" y="24"/>
                      <a:pt x="55" y="24"/>
                    </a:cubicBezTo>
                    <a:cubicBezTo>
                      <a:pt x="63" y="24"/>
                      <a:pt x="72" y="26"/>
                      <a:pt x="82" y="31"/>
                    </a:cubicBezTo>
                    <a:cubicBezTo>
                      <a:pt x="63" y="8"/>
                      <a:pt x="47" y="0"/>
                      <a:pt x="3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33"/>
              <p:cNvSpPr/>
              <p:nvPr/>
            </p:nvSpPr>
            <p:spPr>
              <a:xfrm>
                <a:off x="3607775" y="456800"/>
                <a:ext cx="12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7" extrusionOk="0">
                    <a:moveTo>
                      <a:pt x="47" y="0"/>
                    </a:moveTo>
                    <a:lnTo>
                      <a:pt x="1" y="47"/>
                    </a:lnTo>
                    <a:lnTo>
                      <a:pt x="16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33"/>
              <p:cNvSpPr/>
              <p:nvPr/>
            </p:nvSpPr>
            <p:spPr>
              <a:xfrm>
                <a:off x="3598475" y="4556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16" y="1"/>
                    </a:moveTo>
                    <a:lnTo>
                      <a:pt x="1" y="63"/>
                    </a:lnTo>
                    <a:lnTo>
                      <a:pt x="32" y="94"/>
                    </a:lnTo>
                    <a:lnTo>
                      <a:pt x="32" y="16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33"/>
              <p:cNvSpPr/>
              <p:nvPr/>
            </p:nvSpPr>
            <p:spPr>
              <a:xfrm>
                <a:off x="3642675" y="5258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32" y="62"/>
                      <a:pt x="63" y="78"/>
                      <a:pt x="94" y="78"/>
                    </a:cubicBezTo>
                    <a:cubicBezTo>
                      <a:pt x="63" y="47"/>
                      <a:pt x="47" y="16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33"/>
              <p:cNvSpPr/>
              <p:nvPr/>
            </p:nvSpPr>
            <p:spPr>
              <a:xfrm>
                <a:off x="3609325" y="436250"/>
                <a:ext cx="35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87" extrusionOk="0">
                    <a:moveTo>
                      <a:pt x="77" y="184"/>
                    </a:moveTo>
                    <a:lnTo>
                      <a:pt x="77" y="184"/>
                    </a:lnTo>
                    <a:cubicBezTo>
                      <a:pt x="77" y="185"/>
                      <a:pt x="78" y="186"/>
                      <a:pt x="78" y="187"/>
                    </a:cubicBezTo>
                    <a:lnTo>
                      <a:pt x="77" y="184"/>
                    </a:lnTo>
                    <a:close/>
                    <a:moveTo>
                      <a:pt x="78" y="0"/>
                    </a:moveTo>
                    <a:lnTo>
                      <a:pt x="1" y="93"/>
                    </a:lnTo>
                    <a:lnTo>
                      <a:pt x="77" y="184"/>
                    </a:lnTo>
                    <a:lnTo>
                      <a:pt x="77" y="184"/>
                    </a:lnTo>
                    <a:cubicBezTo>
                      <a:pt x="64" y="167"/>
                      <a:pt x="64" y="107"/>
                      <a:pt x="98" y="107"/>
                    </a:cubicBezTo>
                    <a:cubicBezTo>
                      <a:pt x="101" y="107"/>
                      <a:pt x="105" y="108"/>
                      <a:pt x="109" y="109"/>
                    </a:cubicBezTo>
                    <a:lnTo>
                      <a:pt x="140" y="18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33"/>
              <p:cNvSpPr/>
              <p:nvPr/>
            </p:nvSpPr>
            <p:spPr>
              <a:xfrm>
                <a:off x="3610875" y="432750"/>
                <a:ext cx="50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0" extrusionOk="0">
                    <a:moveTo>
                      <a:pt x="16" y="1"/>
                    </a:moveTo>
                    <a:lnTo>
                      <a:pt x="16" y="1"/>
                    </a:lnTo>
                    <a:cubicBezTo>
                      <a:pt x="1" y="78"/>
                      <a:pt x="109" y="187"/>
                      <a:pt x="187" y="202"/>
                    </a:cubicBezTo>
                    <a:cubicBezTo>
                      <a:pt x="187" y="223"/>
                      <a:pt x="180" y="230"/>
                      <a:pt x="171" y="230"/>
                    </a:cubicBezTo>
                    <a:cubicBezTo>
                      <a:pt x="149" y="230"/>
                      <a:pt x="113" y="195"/>
                      <a:pt x="104" y="195"/>
                    </a:cubicBezTo>
                    <a:lnTo>
                      <a:pt x="104" y="195"/>
                    </a:lnTo>
                    <a:cubicBezTo>
                      <a:pt x="98" y="195"/>
                      <a:pt x="102" y="208"/>
                      <a:pt x="125" y="249"/>
                    </a:cubicBezTo>
                    <a:cubicBezTo>
                      <a:pt x="147" y="271"/>
                      <a:pt x="162" y="279"/>
                      <a:pt x="174" y="279"/>
                    </a:cubicBezTo>
                    <a:cubicBezTo>
                      <a:pt x="202" y="279"/>
                      <a:pt x="202" y="225"/>
                      <a:pt x="202" y="20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33"/>
              <p:cNvSpPr/>
              <p:nvPr/>
            </p:nvSpPr>
            <p:spPr>
              <a:xfrm>
                <a:off x="3621750" y="425000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0" y="1"/>
                    </a:moveTo>
                    <a:lnTo>
                      <a:pt x="31" y="47"/>
                    </a:lnTo>
                    <a:lnTo>
                      <a:pt x="78" y="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33"/>
              <p:cNvSpPr/>
              <p:nvPr/>
            </p:nvSpPr>
            <p:spPr>
              <a:xfrm>
                <a:off x="3621350" y="426175"/>
                <a:ext cx="2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9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32" y="62"/>
                      <a:pt x="63" y="93"/>
                      <a:pt x="94" y="109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33"/>
              <p:cNvSpPr/>
              <p:nvPr/>
            </p:nvSpPr>
            <p:spPr>
              <a:xfrm>
                <a:off x="3618250" y="42772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16" y="31"/>
                      <a:pt x="47" y="16"/>
                      <a:pt x="63" y="1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33"/>
              <p:cNvSpPr/>
              <p:nvPr/>
            </p:nvSpPr>
            <p:spPr>
              <a:xfrm>
                <a:off x="3616700" y="424575"/>
                <a:ext cx="467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7" extrusionOk="0">
                    <a:moveTo>
                      <a:pt x="40" y="1"/>
                    </a:moveTo>
                    <a:cubicBezTo>
                      <a:pt x="23" y="1"/>
                      <a:pt x="10" y="10"/>
                      <a:pt x="0" y="33"/>
                    </a:cubicBezTo>
                    <a:lnTo>
                      <a:pt x="109" y="126"/>
                    </a:lnTo>
                    <a:lnTo>
                      <a:pt x="187" y="95"/>
                    </a:lnTo>
                    <a:cubicBezTo>
                      <a:pt x="132" y="52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33"/>
              <p:cNvSpPr/>
              <p:nvPr/>
            </p:nvSpPr>
            <p:spPr>
              <a:xfrm>
                <a:off x="3602750" y="459500"/>
                <a:ext cx="4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95" extrusionOk="0">
                    <a:moveTo>
                      <a:pt x="0" y="1"/>
                    </a:moveTo>
                    <a:lnTo>
                      <a:pt x="0" y="79"/>
                    </a:lnTo>
                    <a:lnTo>
                      <a:pt x="16" y="94"/>
                    </a:lnTo>
                    <a:lnTo>
                      <a:pt x="16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33"/>
              <p:cNvSpPr/>
              <p:nvPr/>
            </p:nvSpPr>
            <p:spPr>
              <a:xfrm>
                <a:off x="3594975" y="440525"/>
                <a:ext cx="10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55" extrusionOk="0">
                    <a:moveTo>
                      <a:pt x="32" y="0"/>
                    </a:moveTo>
                    <a:cubicBezTo>
                      <a:pt x="1" y="0"/>
                      <a:pt x="1" y="16"/>
                      <a:pt x="16" y="31"/>
                    </a:cubicBezTo>
                    <a:cubicBezTo>
                      <a:pt x="29" y="48"/>
                      <a:pt x="35" y="55"/>
                      <a:pt x="37" y="55"/>
                    </a:cubicBezTo>
                    <a:cubicBezTo>
                      <a:pt x="42" y="55"/>
                      <a:pt x="21" y="11"/>
                      <a:pt x="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33"/>
              <p:cNvSpPr/>
              <p:nvPr/>
            </p:nvSpPr>
            <p:spPr>
              <a:xfrm>
                <a:off x="3612425" y="430575"/>
                <a:ext cx="120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57" extrusionOk="0">
                    <a:moveTo>
                      <a:pt x="22" y="0"/>
                    </a:moveTo>
                    <a:cubicBezTo>
                      <a:pt x="1" y="0"/>
                      <a:pt x="1" y="33"/>
                      <a:pt x="1" y="57"/>
                    </a:cubicBezTo>
                    <a:cubicBezTo>
                      <a:pt x="16" y="41"/>
                      <a:pt x="47" y="41"/>
                      <a:pt x="47" y="10"/>
                    </a:cubicBezTo>
                    <a:cubicBezTo>
                      <a:pt x="37" y="3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76" name="Google Shape;5876;p33"/>
            <p:cNvSpPr/>
            <p:nvPr/>
          </p:nvSpPr>
          <p:spPr>
            <a:xfrm>
              <a:off x="4119229" y="103098"/>
              <a:ext cx="326353" cy="338819"/>
            </a:xfrm>
            <a:custGeom>
              <a:avLst/>
              <a:gdLst/>
              <a:ahLst/>
              <a:cxnLst/>
              <a:rect l="l" t="t" r="r" b="b"/>
              <a:pathLst>
                <a:path w="5407" h="5614" extrusionOk="0">
                  <a:moveTo>
                    <a:pt x="1573" y="0"/>
                  </a:moveTo>
                  <a:lnTo>
                    <a:pt x="537" y="595"/>
                  </a:lnTo>
                  <a:lnTo>
                    <a:pt x="1977" y="2643"/>
                  </a:lnTo>
                  <a:lnTo>
                    <a:pt x="13" y="4072"/>
                  </a:lnTo>
                  <a:cubicBezTo>
                    <a:pt x="1" y="4084"/>
                    <a:pt x="680" y="4882"/>
                    <a:pt x="763" y="4894"/>
                  </a:cubicBezTo>
                  <a:cubicBezTo>
                    <a:pt x="764" y="4894"/>
                    <a:pt x="764" y="4894"/>
                    <a:pt x="765" y="4894"/>
                  </a:cubicBezTo>
                  <a:cubicBezTo>
                    <a:pt x="864" y="4894"/>
                    <a:pt x="2478" y="3620"/>
                    <a:pt x="2513" y="3620"/>
                  </a:cubicBezTo>
                  <a:cubicBezTo>
                    <a:pt x="2561" y="3620"/>
                    <a:pt x="4061" y="5525"/>
                    <a:pt x="4156" y="5608"/>
                  </a:cubicBezTo>
                  <a:cubicBezTo>
                    <a:pt x="4161" y="5611"/>
                    <a:pt x="4167" y="5613"/>
                    <a:pt x="4175" y="5613"/>
                  </a:cubicBezTo>
                  <a:cubicBezTo>
                    <a:pt x="4331" y="5613"/>
                    <a:pt x="5085" y="4987"/>
                    <a:pt x="5085" y="4953"/>
                  </a:cubicBezTo>
                  <a:cubicBezTo>
                    <a:pt x="5097" y="4906"/>
                    <a:pt x="3704" y="2893"/>
                    <a:pt x="3740" y="2846"/>
                  </a:cubicBezTo>
                  <a:cubicBezTo>
                    <a:pt x="3763" y="2786"/>
                    <a:pt x="5383" y="1441"/>
                    <a:pt x="5394" y="1369"/>
                  </a:cubicBezTo>
                  <a:cubicBezTo>
                    <a:pt x="5406" y="1286"/>
                    <a:pt x="4847" y="512"/>
                    <a:pt x="4847" y="512"/>
                  </a:cubicBezTo>
                  <a:lnTo>
                    <a:pt x="2894" y="1881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3"/>
            <p:cNvSpPr/>
            <p:nvPr/>
          </p:nvSpPr>
          <p:spPr>
            <a:xfrm>
              <a:off x="8542509" y="4730700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4_1">
    <p:spTree>
      <p:nvGrpSpPr>
        <p:cNvPr id="1" name="Shape 5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79" name="Google Shape;5879;p34"/>
          <p:cNvGrpSpPr/>
          <p:nvPr/>
        </p:nvGrpSpPr>
        <p:grpSpPr>
          <a:xfrm>
            <a:off x="-897800" y="-1612200"/>
            <a:ext cx="11407187" cy="7331219"/>
            <a:chOff x="-897800" y="-1612200"/>
            <a:chExt cx="11407187" cy="7331219"/>
          </a:xfrm>
        </p:grpSpPr>
        <p:sp>
          <p:nvSpPr>
            <p:cNvPr id="5880" name="Google Shape;5880;p34"/>
            <p:cNvSpPr/>
            <p:nvPr/>
          </p:nvSpPr>
          <p:spPr>
            <a:xfrm>
              <a:off x="6338613" y="-1612200"/>
              <a:ext cx="4170774" cy="2773458"/>
            </a:xfrm>
            <a:custGeom>
              <a:avLst/>
              <a:gdLst/>
              <a:ahLst/>
              <a:cxnLst/>
              <a:rect l="l" t="t" r="r" b="b"/>
              <a:pathLst>
                <a:path w="234379" h="155856" extrusionOk="0">
                  <a:moveTo>
                    <a:pt x="85033" y="0"/>
                  </a:moveTo>
                  <a:cubicBezTo>
                    <a:pt x="84725" y="0"/>
                    <a:pt x="84418" y="2"/>
                    <a:pt x="84112" y="5"/>
                  </a:cubicBezTo>
                  <a:cubicBezTo>
                    <a:pt x="77087" y="59"/>
                    <a:pt x="69926" y="1524"/>
                    <a:pt x="64013" y="5322"/>
                  </a:cubicBezTo>
                  <a:cubicBezTo>
                    <a:pt x="63932" y="5376"/>
                    <a:pt x="63878" y="5430"/>
                    <a:pt x="63796" y="5484"/>
                  </a:cubicBezTo>
                  <a:cubicBezTo>
                    <a:pt x="55849" y="10692"/>
                    <a:pt x="49882" y="20131"/>
                    <a:pt x="43725" y="27238"/>
                  </a:cubicBezTo>
                  <a:cubicBezTo>
                    <a:pt x="35859" y="36270"/>
                    <a:pt x="28101" y="45438"/>
                    <a:pt x="20995" y="55094"/>
                  </a:cubicBezTo>
                  <a:cubicBezTo>
                    <a:pt x="11827" y="67571"/>
                    <a:pt x="1" y="84089"/>
                    <a:pt x="1411" y="100472"/>
                  </a:cubicBezTo>
                  <a:cubicBezTo>
                    <a:pt x="1818" y="105246"/>
                    <a:pt x="3663" y="109694"/>
                    <a:pt x="6863" y="113274"/>
                  </a:cubicBezTo>
                  <a:cubicBezTo>
                    <a:pt x="9874" y="116638"/>
                    <a:pt x="16953" y="122306"/>
                    <a:pt x="21700" y="122306"/>
                  </a:cubicBezTo>
                  <a:cubicBezTo>
                    <a:pt x="42965" y="129684"/>
                    <a:pt x="66997" y="124449"/>
                    <a:pt x="88533" y="132993"/>
                  </a:cubicBezTo>
                  <a:cubicBezTo>
                    <a:pt x="111205" y="142016"/>
                    <a:pt x="129589" y="155856"/>
                    <a:pt x="154263" y="155856"/>
                  </a:cubicBezTo>
                  <a:cubicBezTo>
                    <a:pt x="155773" y="155856"/>
                    <a:pt x="157306" y="155804"/>
                    <a:pt x="158865" y="155696"/>
                  </a:cubicBezTo>
                  <a:cubicBezTo>
                    <a:pt x="181568" y="154123"/>
                    <a:pt x="189976" y="135624"/>
                    <a:pt x="192390" y="115363"/>
                  </a:cubicBezTo>
                  <a:cubicBezTo>
                    <a:pt x="194886" y="94315"/>
                    <a:pt x="202236" y="89704"/>
                    <a:pt x="215636" y="74270"/>
                  </a:cubicBezTo>
                  <a:cubicBezTo>
                    <a:pt x="226702" y="61549"/>
                    <a:pt x="234378" y="44461"/>
                    <a:pt x="220843" y="31116"/>
                  </a:cubicBezTo>
                  <a:cubicBezTo>
                    <a:pt x="213084" y="23458"/>
                    <a:pt x="202542" y="21857"/>
                    <a:pt x="191584" y="21857"/>
                  </a:cubicBezTo>
                  <a:cubicBezTo>
                    <a:pt x="183703" y="21857"/>
                    <a:pt x="175607" y="22685"/>
                    <a:pt x="168176" y="22685"/>
                  </a:cubicBezTo>
                  <a:cubicBezTo>
                    <a:pt x="166689" y="22685"/>
                    <a:pt x="165229" y="22652"/>
                    <a:pt x="163802" y="22572"/>
                  </a:cubicBezTo>
                  <a:cubicBezTo>
                    <a:pt x="151108" y="21867"/>
                    <a:pt x="137763" y="19995"/>
                    <a:pt x="127022" y="13784"/>
                  </a:cubicBezTo>
                  <a:cubicBezTo>
                    <a:pt x="121055" y="10339"/>
                    <a:pt x="114789" y="5538"/>
                    <a:pt x="107981" y="3314"/>
                  </a:cubicBezTo>
                  <a:cubicBezTo>
                    <a:pt x="100840" y="969"/>
                    <a:pt x="92597" y="0"/>
                    <a:pt x="85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4"/>
            <p:cNvSpPr/>
            <p:nvPr/>
          </p:nvSpPr>
          <p:spPr>
            <a:xfrm>
              <a:off x="-897800" y="1659257"/>
              <a:ext cx="4399650" cy="3698542"/>
            </a:xfrm>
            <a:custGeom>
              <a:avLst/>
              <a:gdLst/>
              <a:ahLst/>
              <a:cxnLst/>
              <a:rect l="l" t="t" r="r" b="b"/>
              <a:pathLst>
                <a:path w="129183" h="108597" extrusionOk="0">
                  <a:moveTo>
                    <a:pt x="44989" y="0"/>
                  </a:moveTo>
                  <a:cubicBezTo>
                    <a:pt x="23578" y="0"/>
                    <a:pt x="1" y="19284"/>
                    <a:pt x="5191" y="41467"/>
                  </a:cubicBezTo>
                  <a:lnTo>
                    <a:pt x="13632" y="58362"/>
                  </a:lnTo>
                  <a:cubicBezTo>
                    <a:pt x="24741" y="73340"/>
                    <a:pt x="9167" y="93759"/>
                    <a:pt x="29956" y="104117"/>
                  </a:cubicBezTo>
                  <a:cubicBezTo>
                    <a:pt x="36190" y="107224"/>
                    <a:pt x="44205" y="108597"/>
                    <a:pt x="52843" y="108597"/>
                  </a:cubicBezTo>
                  <a:cubicBezTo>
                    <a:pt x="73600" y="108597"/>
                    <a:pt x="97951" y="100671"/>
                    <a:pt x="109823" y="89842"/>
                  </a:cubicBezTo>
                  <a:cubicBezTo>
                    <a:pt x="118181" y="82210"/>
                    <a:pt x="129182" y="68494"/>
                    <a:pt x="126277" y="56028"/>
                  </a:cubicBezTo>
                  <a:cubicBezTo>
                    <a:pt x="124265" y="47348"/>
                    <a:pt x="115276" y="43515"/>
                    <a:pt x="107418" y="40907"/>
                  </a:cubicBezTo>
                  <a:cubicBezTo>
                    <a:pt x="97726" y="37692"/>
                    <a:pt x="88094" y="38371"/>
                    <a:pt x="80534" y="30906"/>
                  </a:cubicBezTo>
                  <a:cubicBezTo>
                    <a:pt x="75652" y="26096"/>
                    <a:pt x="73973" y="20536"/>
                    <a:pt x="70639" y="14666"/>
                  </a:cubicBezTo>
                  <a:cubicBezTo>
                    <a:pt x="64753" y="4311"/>
                    <a:pt x="55113" y="0"/>
                    <a:pt x="44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4"/>
            <p:cNvSpPr/>
            <p:nvPr/>
          </p:nvSpPr>
          <p:spPr>
            <a:xfrm flipH="1">
              <a:off x="5708625" y="3036875"/>
              <a:ext cx="3988500" cy="2682144"/>
            </a:xfrm>
            <a:custGeom>
              <a:avLst/>
              <a:gdLst/>
              <a:ahLst/>
              <a:cxnLst/>
              <a:rect l="l" t="t" r="r" b="b"/>
              <a:pathLst>
                <a:path w="203443" h="135291" extrusionOk="0">
                  <a:moveTo>
                    <a:pt x="73819" y="1"/>
                  </a:moveTo>
                  <a:cubicBezTo>
                    <a:pt x="73548" y="1"/>
                    <a:pt x="73278" y="2"/>
                    <a:pt x="73009" y="5"/>
                  </a:cubicBezTo>
                  <a:cubicBezTo>
                    <a:pt x="66913" y="65"/>
                    <a:pt x="60698" y="1339"/>
                    <a:pt x="55567" y="4637"/>
                  </a:cubicBezTo>
                  <a:cubicBezTo>
                    <a:pt x="55507" y="4684"/>
                    <a:pt x="55436" y="4720"/>
                    <a:pt x="55376" y="4768"/>
                  </a:cubicBezTo>
                  <a:cubicBezTo>
                    <a:pt x="48482" y="9292"/>
                    <a:pt x="43303" y="17483"/>
                    <a:pt x="37945" y="23639"/>
                  </a:cubicBezTo>
                  <a:cubicBezTo>
                    <a:pt x="31123" y="31497"/>
                    <a:pt x="24384" y="39438"/>
                    <a:pt x="18217" y="47832"/>
                  </a:cubicBezTo>
                  <a:cubicBezTo>
                    <a:pt x="10263" y="58655"/>
                    <a:pt x="0" y="73002"/>
                    <a:pt x="1226" y="87218"/>
                  </a:cubicBezTo>
                  <a:cubicBezTo>
                    <a:pt x="1584" y="91362"/>
                    <a:pt x="3167" y="95219"/>
                    <a:pt x="5953" y="98327"/>
                  </a:cubicBezTo>
                  <a:cubicBezTo>
                    <a:pt x="8561" y="101244"/>
                    <a:pt x="14716" y="106161"/>
                    <a:pt x="18836" y="106161"/>
                  </a:cubicBezTo>
                  <a:cubicBezTo>
                    <a:pt x="37302" y="112578"/>
                    <a:pt x="58162" y="108018"/>
                    <a:pt x="76855" y="115460"/>
                  </a:cubicBezTo>
                  <a:cubicBezTo>
                    <a:pt x="96526" y="123281"/>
                    <a:pt x="112475" y="135290"/>
                    <a:pt x="133910" y="135290"/>
                  </a:cubicBezTo>
                  <a:cubicBezTo>
                    <a:pt x="135219" y="135290"/>
                    <a:pt x="136547" y="135246"/>
                    <a:pt x="137898" y="135153"/>
                  </a:cubicBezTo>
                  <a:cubicBezTo>
                    <a:pt x="157603" y="133795"/>
                    <a:pt x="164902" y="117722"/>
                    <a:pt x="166997" y="100148"/>
                  </a:cubicBezTo>
                  <a:cubicBezTo>
                    <a:pt x="169164" y="81884"/>
                    <a:pt x="175546" y="77872"/>
                    <a:pt x="187178" y="64477"/>
                  </a:cubicBezTo>
                  <a:cubicBezTo>
                    <a:pt x="196775" y="53428"/>
                    <a:pt x="203442" y="38593"/>
                    <a:pt x="191691" y="27020"/>
                  </a:cubicBezTo>
                  <a:cubicBezTo>
                    <a:pt x="184953" y="20372"/>
                    <a:pt x="175803" y="18982"/>
                    <a:pt x="166289" y="18982"/>
                  </a:cubicBezTo>
                  <a:cubicBezTo>
                    <a:pt x="159449" y="18982"/>
                    <a:pt x="152422" y="19700"/>
                    <a:pt x="145969" y="19700"/>
                  </a:cubicBezTo>
                  <a:cubicBezTo>
                    <a:pt x="144678" y="19700"/>
                    <a:pt x="143411" y="19672"/>
                    <a:pt x="142173" y="19603"/>
                  </a:cubicBezTo>
                  <a:cubicBezTo>
                    <a:pt x="131171" y="18995"/>
                    <a:pt x="119563" y="17376"/>
                    <a:pt x="110252" y="11983"/>
                  </a:cubicBezTo>
                  <a:cubicBezTo>
                    <a:pt x="105073" y="8982"/>
                    <a:pt x="99644" y="4827"/>
                    <a:pt x="93738" y="2886"/>
                  </a:cubicBezTo>
                  <a:cubicBezTo>
                    <a:pt x="87529" y="840"/>
                    <a:pt x="80387" y="1"/>
                    <a:pt x="738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4"/>
            <p:cNvSpPr/>
            <p:nvPr/>
          </p:nvSpPr>
          <p:spPr>
            <a:xfrm rot="10800000">
              <a:off x="7476775" y="319706"/>
              <a:ext cx="1571925" cy="670050"/>
            </a:xfrm>
            <a:custGeom>
              <a:avLst/>
              <a:gdLst/>
              <a:ahLst/>
              <a:cxnLst/>
              <a:rect l="l" t="t" r="r" b="b"/>
              <a:pathLst>
                <a:path w="62877" h="26802" extrusionOk="0">
                  <a:moveTo>
                    <a:pt x="14209" y="4218"/>
                  </a:moveTo>
                  <a:cubicBezTo>
                    <a:pt x="14236" y="4218"/>
                    <a:pt x="14262" y="4225"/>
                    <a:pt x="14288" y="4239"/>
                  </a:cubicBezTo>
                  <a:cubicBezTo>
                    <a:pt x="14728" y="4489"/>
                    <a:pt x="14645" y="6168"/>
                    <a:pt x="14609" y="6609"/>
                  </a:cubicBezTo>
                  <a:cubicBezTo>
                    <a:pt x="14538" y="7811"/>
                    <a:pt x="14145" y="9025"/>
                    <a:pt x="13787" y="10180"/>
                  </a:cubicBezTo>
                  <a:cubicBezTo>
                    <a:pt x="13466" y="11228"/>
                    <a:pt x="13109" y="12466"/>
                    <a:pt x="12656" y="13669"/>
                  </a:cubicBezTo>
                  <a:cubicBezTo>
                    <a:pt x="12347" y="10942"/>
                    <a:pt x="12859" y="8109"/>
                    <a:pt x="13395" y="5430"/>
                  </a:cubicBezTo>
                  <a:cubicBezTo>
                    <a:pt x="13417" y="5352"/>
                    <a:pt x="13860" y="4218"/>
                    <a:pt x="14209" y="4218"/>
                  </a:cubicBezTo>
                  <a:close/>
                  <a:moveTo>
                    <a:pt x="46518" y="4549"/>
                  </a:moveTo>
                  <a:cubicBezTo>
                    <a:pt x="46934" y="5013"/>
                    <a:pt x="47244" y="5549"/>
                    <a:pt x="47446" y="6132"/>
                  </a:cubicBezTo>
                  <a:cubicBezTo>
                    <a:pt x="47637" y="6585"/>
                    <a:pt x="47827" y="7037"/>
                    <a:pt x="48018" y="7501"/>
                  </a:cubicBezTo>
                  <a:cubicBezTo>
                    <a:pt x="48411" y="8454"/>
                    <a:pt x="48780" y="9418"/>
                    <a:pt x="49125" y="10395"/>
                  </a:cubicBezTo>
                  <a:cubicBezTo>
                    <a:pt x="49673" y="11907"/>
                    <a:pt x="50185" y="13443"/>
                    <a:pt x="50613" y="14991"/>
                  </a:cubicBezTo>
                  <a:cubicBezTo>
                    <a:pt x="48494" y="12050"/>
                    <a:pt x="47065" y="8573"/>
                    <a:pt x="46458" y="5013"/>
                  </a:cubicBezTo>
                  <a:cubicBezTo>
                    <a:pt x="46446" y="4954"/>
                    <a:pt x="46494" y="4656"/>
                    <a:pt x="46518" y="4549"/>
                  </a:cubicBezTo>
                  <a:close/>
                  <a:moveTo>
                    <a:pt x="36384" y="3202"/>
                  </a:moveTo>
                  <a:cubicBezTo>
                    <a:pt x="37024" y="3202"/>
                    <a:pt x="37371" y="4796"/>
                    <a:pt x="37517" y="5596"/>
                  </a:cubicBezTo>
                  <a:cubicBezTo>
                    <a:pt x="37910" y="7823"/>
                    <a:pt x="38160" y="10121"/>
                    <a:pt x="38195" y="12383"/>
                  </a:cubicBezTo>
                  <a:cubicBezTo>
                    <a:pt x="38219" y="13526"/>
                    <a:pt x="38183" y="14824"/>
                    <a:pt x="38029" y="16145"/>
                  </a:cubicBezTo>
                  <a:cubicBezTo>
                    <a:pt x="36957" y="13776"/>
                    <a:pt x="36076" y="11335"/>
                    <a:pt x="35373" y="8835"/>
                  </a:cubicBezTo>
                  <a:cubicBezTo>
                    <a:pt x="35112" y="7930"/>
                    <a:pt x="35028" y="6990"/>
                    <a:pt x="35112" y="6049"/>
                  </a:cubicBezTo>
                  <a:cubicBezTo>
                    <a:pt x="35183" y="5192"/>
                    <a:pt x="35350" y="4239"/>
                    <a:pt x="35707" y="3727"/>
                  </a:cubicBezTo>
                  <a:cubicBezTo>
                    <a:pt x="35962" y="3354"/>
                    <a:pt x="36187" y="3202"/>
                    <a:pt x="36384" y="3202"/>
                  </a:cubicBezTo>
                  <a:close/>
                  <a:moveTo>
                    <a:pt x="23844" y="1673"/>
                  </a:moveTo>
                  <a:cubicBezTo>
                    <a:pt x="24215" y="1673"/>
                    <a:pt x="24625" y="1909"/>
                    <a:pt x="25063" y="2525"/>
                  </a:cubicBezTo>
                  <a:cubicBezTo>
                    <a:pt x="25563" y="3215"/>
                    <a:pt x="25479" y="4382"/>
                    <a:pt x="25539" y="5204"/>
                  </a:cubicBezTo>
                  <a:cubicBezTo>
                    <a:pt x="25658" y="6870"/>
                    <a:pt x="25682" y="8561"/>
                    <a:pt x="25610" y="10240"/>
                  </a:cubicBezTo>
                  <a:cubicBezTo>
                    <a:pt x="25515" y="12395"/>
                    <a:pt x="25206" y="15395"/>
                    <a:pt x="24194" y="17836"/>
                  </a:cubicBezTo>
                  <a:cubicBezTo>
                    <a:pt x="24039" y="17455"/>
                    <a:pt x="23908" y="17098"/>
                    <a:pt x="23777" y="16776"/>
                  </a:cubicBezTo>
                  <a:cubicBezTo>
                    <a:pt x="22277" y="12705"/>
                    <a:pt x="21884" y="3918"/>
                    <a:pt x="21931" y="3799"/>
                  </a:cubicBezTo>
                  <a:cubicBezTo>
                    <a:pt x="22237" y="3120"/>
                    <a:pt x="22923" y="1673"/>
                    <a:pt x="23844" y="1673"/>
                  </a:cubicBezTo>
                  <a:close/>
                  <a:moveTo>
                    <a:pt x="23955" y="1"/>
                  </a:moveTo>
                  <a:cubicBezTo>
                    <a:pt x="22122" y="1"/>
                    <a:pt x="21122" y="1751"/>
                    <a:pt x="20455" y="3227"/>
                  </a:cubicBezTo>
                  <a:cubicBezTo>
                    <a:pt x="20157" y="6073"/>
                    <a:pt x="20919" y="14764"/>
                    <a:pt x="23205" y="19670"/>
                  </a:cubicBezTo>
                  <a:cubicBezTo>
                    <a:pt x="22789" y="20253"/>
                    <a:pt x="22300" y="20765"/>
                    <a:pt x="21729" y="21158"/>
                  </a:cubicBezTo>
                  <a:cubicBezTo>
                    <a:pt x="20991" y="21659"/>
                    <a:pt x="20240" y="21875"/>
                    <a:pt x="19505" y="21875"/>
                  </a:cubicBezTo>
                  <a:cubicBezTo>
                    <a:pt x="16658" y="21875"/>
                    <a:pt x="14034" y="18639"/>
                    <a:pt x="13192" y="16169"/>
                  </a:cubicBezTo>
                  <a:cubicBezTo>
                    <a:pt x="13621" y="15300"/>
                    <a:pt x="13978" y="14395"/>
                    <a:pt x="14311" y="13538"/>
                  </a:cubicBezTo>
                  <a:cubicBezTo>
                    <a:pt x="15157" y="11371"/>
                    <a:pt x="16050" y="8990"/>
                    <a:pt x="16216" y="6656"/>
                  </a:cubicBezTo>
                  <a:cubicBezTo>
                    <a:pt x="16312" y="5335"/>
                    <a:pt x="16133" y="3108"/>
                    <a:pt x="14799" y="2370"/>
                  </a:cubicBezTo>
                  <a:cubicBezTo>
                    <a:pt x="14638" y="2280"/>
                    <a:pt x="14476" y="2241"/>
                    <a:pt x="14316" y="2241"/>
                  </a:cubicBezTo>
                  <a:cubicBezTo>
                    <a:pt x="13071" y="2241"/>
                    <a:pt x="11930" y="4648"/>
                    <a:pt x="11930" y="4775"/>
                  </a:cubicBezTo>
                  <a:cubicBezTo>
                    <a:pt x="11906" y="4834"/>
                    <a:pt x="11871" y="4894"/>
                    <a:pt x="11859" y="4977"/>
                  </a:cubicBezTo>
                  <a:cubicBezTo>
                    <a:pt x="11132" y="8597"/>
                    <a:pt x="10525" y="12538"/>
                    <a:pt x="11513" y="16098"/>
                  </a:cubicBezTo>
                  <a:cubicBezTo>
                    <a:pt x="11109" y="16753"/>
                    <a:pt x="10644" y="17348"/>
                    <a:pt x="10097" y="17800"/>
                  </a:cubicBezTo>
                  <a:cubicBezTo>
                    <a:pt x="9513" y="18292"/>
                    <a:pt x="8867" y="18489"/>
                    <a:pt x="8208" y="18489"/>
                  </a:cubicBezTo>
                  <a:cubicBezTo>
                    <a:pt x="7240" y="18489"/>
                    <a:pt x="6246" y="18065"/>
                    <a:pt x="5382" y="17527"/>
                  </a:cubicBezTo>
                  <a:cubicBezTo>
                    <a:pt x="3727" y="16503"/>
                    <a:pt x="3096" y="15050"/>
                    <a:pt x="3024" y="13181"/>
                  </a:cubicBezTo>
                  <a:cubicBezTo>
                    <a:pt x="2917" y="10240"/>
                    <a:pt x="3762" y="7240"/>
                    <a:pt x="4393" y="4394"/>
                  </a:cubicBezTo>
                  <a:cubicBezTo>
                    <a:pt x="4531" y="3785"/>
                    <a:pt x="4016" y="3375"/>
                    <a:pt x="3541" y="3375"/>
                  </a:cubicBezTo>
                  <a:cubicBezTo>
                    <a:pt x="3235" y="3375"/>
                    <a:pt x="2946" y="3545"/>
                    <a:pt x="2858" y="3942"/>
                  </a:cubicBezTo>
                  <a:cubicBezTo>
                    <a:pt x="1988" y="7835"/>
                    <a:pt x="0" y="13645"/>
                    <a:pt x="2655" y="17241"/>
                  </a:cubicBezTo>
                  <a:cubicBezTo>
                    <a:pt x="3914" y="18939"/>
                    <a:pt x="6032" y="20070"/>
                    <a:pt x="8069" y="20070"/>
                  </a:cubicBezTo>
                  <a:cubicBezTo>
                    <a:pt x="9346" y="20070"/>
                    <a:pt x="10591" y="19626"/>
                    <a:pt x="11573" y="18598"/>
                  </a:cubicBezTo>
                  <a:cubicBezTo>
                    <a:pt x="11787" y="18384"/>
                    <a:pt x="11978" y="18134"/>
                    <a:pt x="12168" y="17884"/>
                  </a:cubicBezTo>
                  <a:cubicBezTo>
                    <a:pt x="12466" y="18550"/>
                    <a:pt x="12835" y="19193"/>
                    <a:pt x="13287" y="19813"/>
                  </a:cubicBezTo>
                  <a:cubicBezTo>
                    <a:pt x="14869" y="21962"/>
                    <a:pt x="17258" y="23300"/>
                    <a:pt x="19558" y="23300"/>
                  </a:cubicBezTo>
                  <a:cubicBezTo>
                    <a:pt x="21170" y="23300"/>
                    <a:pt x="22739" y="22642"/>
                    <a:pt x="23955" y="21146"/>
                  </a:cubicBezTo>
                  <a:cubicBezTo>
                    <a:pt x="24074" y="21372"/>
                    <a:pt x="24205" y="21610"/>
                    <a:pt x="24336" y="21837"/>
                  </a:cubicBezTo>
                  <a:cubicBezTo>
                    <a:pt x="26010" y="24741"/>
                    <a:pt x="28816" y="26802"/>
                    <a:pt x="31646" y="26802"/>
                  </a:cubicBezTo>
                  <a:cubicBezTo>
                    <a:pt x="33386" y="26802"/>
                    <a:pt x="35135" y="26023"/>
                    <a:pt x="36636" y="24182"/>
                  </a:cubicBezTo>
                  <a:cubicBezTo>
                    <a:pt x="37445" y="23182"/>
                    <a:pt x="38064" y="22075"/>
                    <a:pt x="38541" y="20908"/>
                  </a:cubicBezTo>
                  <a:cubicBezTo>
                    <a:pt x="39064" y="21789"/>
                    <a:pt x="39624" y="22634"/>
                    <a:pt x="40243" y="23444"/>
                  </a:cubicBezTo>
                  <a:cubicBezTo>
                    <a:pt x="41738" y="25421"/>
                    <a:pt x="44167" y="26685"/>
                    <a:pt x="46543" y="26685"/>
                  </a:cubicBezTo>
                  <a:cubicBezTo>
                    <a:pt x="48216" y="26685"/>
                    <a:pt x="49863" y="26057"/>
                    <a:pt x="51137" y="24611"/>
                  </a:cubicBezTo>
                  <a:cubicBezTo>
                    <a:pt x="52328" y="23253"/>
                    <a:pt x="52840" y="21658"/>
                    <a:pt x="52947" y="19979"/>
                  </a:cubicBezTo>
                  <a:cubicBezTo>
                    <a:pt x="54674" y="21527"/>
                    <a:pt x="56674" y="22789"/>
                    <a:pt x="58781" y="23182"/>
                  </a:cubicBezTo>
                  <a:cubicBezTo>
                    <a:pt x="59174" y="23255"/>
                    <a:pt x="59569" y="23307"/>
                    <a:pt x="59947" y="23307"/>
                  </a:cubicBezTo>
                  <a:cubicBezTo>
                    <a:pt x="60748" y="23307"/>
                    <a:pt x="61475" y="23070"/>
                    <a:pt x="61960" y="22277"/>
                  </a:cubicBezTo>
                  <a:cubicBezTo>
                    <a:pt x="62805" y="20896"/>
                    <a:pt x="62877" y="18634"/>
                    <a:pt x="62794" y="17050"/>
                  </a:cubicBezTo>
                  <a:cubicBezTo>
                    <a:pt x="62603" y="12728"/>
                    <a:pt x="60603" y="8823"/>
                    <a:pt x="58626" y="5061"/>
                  </a:cubicBezTo>
                  <a:cubicBezTo>
                    <a:pt x="58473" y="4766"/>
                    <a:pt x="58223" y="4644"/>
                    <a:pt x="57969" y="4644"/>
                  </a:cubicBezTo>
                  <a:cubicBezTo>
                    <a:pt x="57435" y="4644"/>
                    <a:pt x="56886" y="5189"/>
                    <a:pt x="57210" y="5811"/>
                  </a:cubicBezTo>
                  <a:cubicBezTo>
                    <a:pt x="58686" y="8621"/>
                    <a:pt x="60198" y="11490"/>
                    <a:pt x="60877" y="14621"/>
                  </a:cubicBezTo>
                  <a:cubicBezTo>
                    <a:pt x="61246" y="16384"/>
                    <a:pt x="61365" y="18253"/>
                    <a:pt x="60996" y="20039"/>
                  </a:cubicBezTo>
                  <a:cubicBezTo>
                    <a:pt x="60793" y="21003"/>
                    <a:pt x="60781" y="21610"/>
                    <a:pt x="59507" y="21682"/>
                  </a:cubicBezTo>
                  <a:cubicBezTo>
                    <a:pt x="59467" y="21684"/>
                    <a:pt x="59426" y="21685"/>
                    <a:pt x="59385" y="21685"/>
                  </a:cubicBezTo>
                  <a:cubicBezTo>
                    <a:pt x="58356" y="21685"/>
                    <a:pt x="57212" y="20982"/>
                    <a:pt x="56376" y="20455"/>
                  </a:cubicBezTo>
                  <a:cubicBezTo>
                    <a:pt x="55102" y="19658"/>
                    <a:pt x="53923" y="18705"/>
                    <a:pt x="52864" y="17646"/>
                  </a:cubicBezTo>
                  <a:cubicBezTo>
                    <a:pt x="52518" y="14860"/>
                    <a:pt x="51399" y="12002"/>
                    <a:pt x="50566" y="9692"/>
                  </a:cubicBezTo>
                  <a:cubicBezTo>
                    <a:pt x="49887" y="7823"/>
                    <a:pt x="49280" y="4751"/>
                    <a:pt x="47720" y="3441"/>
                  </a:cubicBezTo>
                  <a:cubicBezTo>
                    <a:pt x="47337" y="3122"/>
                    <a:pt x="46917" y="2975"/>
                    <a:pt x="46522" y="2975"/>
                  </a:cubicBezTo>
                  <a:cubicBezTo>
                    <a:pt x="45737" y="2975"/>
                    <a:pt x="45045" y="3552"/>
                    <a:pt x="44910" y="4501"/>
                  </a:cubicBezTo>
                  <a:cubicBezTo>
                    <a:pt x="44887" y="4656"/>
                    <a:pt x="44863" y="5192"/>
                    <a:pt x="44898" y="5370"/>
                  </a:cubicBezTo>
                  <a:cubicBezTo>
                    <a:pt x="45577" y="9335"/>
                    <a:pt x="47149" y="13038"/>
                    <a:pt x="49578" y="16253"/>
                  </a:cubicBezTo>
                  <a:cubicBezTo>
                    <a:pt x="50066" y="16896"/>
                    <a:pt x="50613" y="17562"/>
                    <a:pt x="51209" y="18229"/>
                  </a:cubicBezTo>
                  <a:cubicBezTo>
                    <a:pt x="51411" y="21467"/>
                    <a:pt x="50459" y="24920"/>
                    <a:pt x="46577" y="25087"/>
                  </a:cubicBezTo>
                  <a:cubicBezTo>
                    <a:pt x="46490" y="25091"/>
                    <a:pt x="46404" y="25093"/>
                    <a:pt x="46320" y="25093"/>
                  </a:cubicBezTo>
                  <a:cubicBezTo>
                    <a:pt x="42655" y="25093"/>
                    <a:pt x="40744" y="21625"/>
                    <a:pt x="39243" y="18670"/>
                  </a:cubicBezTo>
                  <a:cubicBezTo>
                    <a:pt x="40184" y="14764"/>
                    <a:pt x="39815" y="10395"/>
                    <a:pt x="39279" y="6620"/>
                  </a:cubicBezTo>
                  <a:cubicBezTo>
                    <a:pt x="39029" y="4787"/>
                    <a:pt x="38683" y="1477"/>
                    <a:pt x="36278" y="1179"/>
                  </a:cubicBezTo>
                  <a:cubicBezTo>
                    <a:pt x="36207" y="1170"/>
                    <a:pt x="36137" y="1166"/>
                    <a:pt x="36068" y="1166"/>
                  </a:cubicBezTo>
                  <a:cubicBezTo>
                    <a:pt x="33694" y="1166"/>
                    <a:pt x="33086" y="6448"/>
                    <a:pt x="33457" y="7906"/>
                  </a:cubicBezTo>
                  <a:cubicBezTo>
                    <a:pt x="34397" y="11597"/>
                    <a:pt x="35695" y="15502"/>
                    <a:pt x="37493" y="19027"/>
                  </a:cubicBezTo>
                  <a:cubicBezTo>
                    <a:pt x="36886" y="21313"/>
                    <a:pt x="35766" y="23408"/>
                    <a:pt x="33849" y="24599"/>
                  </a:cubicBezTo>
                  <a:cubicBezTo>
                    <a:pt x="32961" y="25154"/>
                    <a:pt x="32120" y="25395"/>
                    <a:pt x="31329" y="25395"/>
                  </a:cubicBezTo>
                  <a:cubicBezTo>
                    <a:pt x="28540" y="25395"/>
                    <a:pt x="26380" y="22392"/>
                    <a:pt x="24979" y="19562"/>
                  </a:cubicBezTo>
                  <a:cubicBezTo>
                    <a:pt x="27468" y="14967"/>
                    <a:pt x="27742" y="8871"/>
                    <a:pt x="27039" y="3846"/>
                  </a:cubicBezTo>
                  <a:cubicBezTo>
                    <a:pt x="26789" y="2132"/>
                    <a:pt x="26015" y="12"/>
                    <a:pt x="239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4"/>
            <p:cNvSpPr/>
            <p:nvPr/>
          </p:nvSpPr>
          <p:spPr>
            <a:xfrm rot="10800000">
              <a:off x="8538099" y="2178988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85" name="Google Shape;5885;p34"/>
            <p:cNvGrpSpPr/>
            <p:nvPr/>
          </p:nvGrpSpPr>
          <p:grpSpPr>
            <a:xfrm rot="-8100000">
              <a:off x="7769307" y="3672526"/>
              <a:ext cx="1230516" cy="1471780"/>
              <a:chOff x="382475" y="877550"/>
              <a:chExt cx="734825" cy="878900"/>
            </a:xfrm>
          </p:grpSpPr>
          <p:sp>
            <p:nvSpPr>
              <p:cNvPr id="5886" name="Google Shape;5886;p34"/>
              <p:cNvSpPr/>
              <p:nvPr/>
            </p:nvSpPr>
            <p:spPr>
              <a:xfrm>
                <a:off x="1003200" y="1692375"/>
                <a:ext cx="87625" cy="61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2472" extrusionOk="0">
                    <a:moveTo>
                      <a:pt x="1707" y="0"/>
                    </a:moveTo>
                    <a:cubicBezTo>
                      <a:pt x="1436" y="0"/>
                      <a:pt x="1155" y="102"/>
                      <a:pt x="901" y="343"/>
                    </a:cubicBezTo>
                    <a:cubicBezTo>
                      <a:pt x="0" y="1197"/>
                      <a:pt x="845" y="2471"/>
                      <a:pt x="1802" y="2471"/>
                    </a:cubicBezTo>
                    <a:cubicBezTo>
                      <a:pt x="2073" y="2471"/>
                      <a:pt x="2352" y="2370"/>
                      <a:pt x="2604" y="2129"/>
                    </a:cubicBezTo>
                    <a:cubicBezTo>
                      <a:pt x="3504" y="1275"/>
                      <a:pt x="2667" y="0"/>
                      <a:pt x="17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34"/>
              <p:cNvSpPr/>
              <p:nvPr/>
            </p:nvSpPr>
            <p:spPr>
              <a:xfrm>
                <a:off x="1054325" y="1557000"/>
                <a:ext cx="62975" cy="44725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1789" extrusionOk="0">
                    <a:moveTo>
                      <a:pt x="1221" y="0"/>
                    </a:moveTo>
                    <a:cubicBezTo>
                      <a:pt x="1026" y="0"/>
                      <a:pt x="825" y="73"/>
                      <a:pt x="642" y="245"/>
                    </a:cubicBezTo>
                    <a:cubicBezTo>
                      <a:pt x="1" y="868"/>
                      <a:pt x="607" y="1788"/>
                      <a:pt x="1295" y="1788"/>
                    </a:cubicBezTo>
                    <a:cubicBezTo>
                      <a:pt x="1488" y="1788"/>
                      <a:pt x="1688" y="1715"/>
                      <a:pt x="1868" y="1543"/>
                    </a:cubicBezTo>
                    <a:cubicBezTo>
                      <a:pt x="2519" y="920"/>
                      <a:pt x="1914" y="0"/>
                      <a:pt x="1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34"/>
              <p:cNvSpPr/>
              <p:nvPr/>
            </p:nvSpPr>
            <p:spPr>
              <a:xfrm>
                <a:off x="801275" y="1705225"/>
                <a:ext cx="5570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2049" extrusionOk="0">
                    <a:moveTo>
                      <a:pt x="945" y="0"/>
                    </a:moveTo>
                    <a:cubicBezTo>
                      <a:pt x="791" y="0"/>
                      <a:pt x="631" y="50"/>
                      <a:pt x="477" y="162"/>
                    </a:cubicBezTo>
                    <a:cubicBezTo>
                      <a:pt x="72" y="460"/>
                      <a:pt x="1" y="1043"/>
                      <a:pt x="358" y="1412"/>
                    </a:cubicBezTo>
                    <a:cubicBezTo>
                      <a:pt x="477" y="1543"/>
                      <a:pt x="608" y="1674"/>
                      <a:pt x="739" y="1805"/>
                    </a:cubicBezTo>
                    <a:cubicBezTo>
                      <a:pt x="893" y="1966"/>
                      <a:pt x="1101" y="2048"/>
                      <a:pt x="1308" y="2048"/>
                    </a:cubicBezTo>
                    <a:cubicBezTo>
                      <a:pt x="1468" y="2048"/>
                      <a:pt x="1628" y="1999"/>
                      <a:pt x="1763" y="1901"/>
                    </a:cubicBezTo>
                    <a:cubicBezTo>
                      <a:pt x="2049" y="1686"/>
                      <a:pt x="2227" y="1210"/>
                      <a:pt x="2001" y="889"/>
                    </a:cubicBezTo>
                    <a:cubicBezTo>
                      <a:pt x="1894" y="746"/>
                      <a:pt x="1798" y="591"/>
                      <a:pt x="1691" y="436"/>
                    </a:cubicBezTo>
                    <a:cubicBezTo>
                      <a:pt x="1505" y="173"/>
                      <a:pt x="1234" y="0"/>
                      <a:pt x="9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34"/>
              <p:cNvSpPr/>
              <p:nvPr/>
            </p:nvSpPr>
            <p:spPr>
              <a:xfrm>
                <a:off x="909425" y="1595975"/>
                <a:ext cx="50425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421" extrusionOk="0">
                    <a:moveTo>
                      <a:pt x="986" y="0"/>
                    </a:moveTo>
                    <a:cubicBezTo>
                      <a:pt x="830" y="0"/>
                      <a:pt x="668" y="59"/>
                      <a:pt x="520" y="198"/>
                    </a:cubicBezTo>
                    <a:cubicBezTo>
                      <a:pt x="1" y="690"/>
                      <a:pt x="486" y="1420"/>
                      <a:pt x="1036" y="1420"/>
                    </a:cubicBezTo>
                    <a:cubicBezTo>
                      <a:pt x="1191" y="1420"/>
                      <a:pt x="1352" y="1362"/>
                      <a:pt x="1497" y="1222"/>
                    </a:cubicBezTo>
                    <a:cubicBezTo>
                      <a:pt x="2016" y="731"/>
                      <a:pt x="1538" y="0"/>
                      <a:pt x="9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34"/>
              <p:cNvSpPr/>
              <p:nvPr/>
            </p:nvSpPr>
            <p:spPr>
              <a:xfrm>
                <a:off x="929200" y="1354600"/>
                <a:ext cx="80900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88" extrusionOk="0">
                    <a:moveTo>
                      <a:pt x="1576" y="1"/>
                    </a:moveTo>
                    <a:cubicBezTo>
                      <a:pt x="1327" y="1"/>
                      <a:pt x="1070" y="94"/>
                      <a:pt x="837" y="316"/>
                    </a:cubicBezTo>
                    <a:cubicBezTo>
                      <a:pt x="1" y="1106"/>
                      <a:pt x="774" y="2287"/>
                      <a:pt x="1663" y="2287"/>
                    </a:cubicBezTo>
                    <a:cubicBezTo>
                      <a:pt x="1913" y="2287"/>
                      <a:pt x="2173" y="2194"/>
                      <a:pt x="2408" y="1971"/>
                    </a:cubicBezTo>
                    <a:cubicBezTo>
                      <a:pt x="3235" y="1182"/>
                      <a:pt x="2460" y="1"/>
                      <a:pt x="15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34"/>
              <p:cNvSpPr/>
              <p:nvPr/>
            </p:nvSpPr>
            <p:spPr>
              <a:xfrm>
                <a:off x="639450" y="1625950"/>
                <a:ext cx="6627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2651" h="1880" extrusionOk="0">
                    <a:moveTo>
                      <a:pt x="1295" y="1"/>
                    </a:moveTo>
                    <a:cubicBezTo>
                      <a:pt x="1090" y="1"/>
                      <a:pt x="879" y="78"/>
                      <a:pt x="687" y="261"/>
                    </a:cubicBezTo>
                    <a:cubicBezTo>
                      <a:pt x="0" y="911"/>
                      <a:pt x="638" y="1880"/>
                      <a:pt x="1364" y="1880"/>
                    </a:cubicBezTo>
                    <a:cubicBezTo>
                      <a:pt x="1569" y="1880"/>
                      <a:pt x="1782" y="1802"/>
                      <a:pt x="1973" y="1619"/>
                    </a:cubicBezTo>
                    <a:cubicBezTo>
                      <a:pt x="2651" y="969"/>
                      <a:pt x="2018" y="1"/>
                      <a:pt x="12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34"/>
              <p:cNvSpPr/>
              <p:nvPr/>
            </p:nvSpPr>
            <p:spPr>
              <a:xfrm>
                <a:off x="709075" y="1494625"/>
                <a:ext cx="75475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2" extrusionOk="0">
                    <a:moveTo>
                      <a:pt x="1470" y="1"/>
                    </a:moveTo>
                    <a:cubicBezTo>
                      <a:pt x="1235" y="1"/>
                      <a:pt x="992" y="89"/>
                      <a:pt x="772" y="300"/>
                    </a:cubicBezTo>
                    <a:cubicBezTo>
                      <a:pt x="1" y="1043"/>
                      <a:pt x="723" y="2141"/>
                      <a:pt x="1552" y="2141"/>
                    </a:cubicBezTo>
                    <a:cubicBezTo>
                      <a:pt x="1786" y="2141"/>
                      <a:pt x="2028" y="2054"/>
                      <a:pt x="2248" y="1847"/>
                    </a:cubicBezTo>
                    <a:cubicBezTo>
                      <a:pt x="3018" y="1105"/>
                      <a:pt x="2298" y="1"/>
                      <a:pt x="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34"/>
              <p:cNvSpPr/>
              <p:nvPr/>
            </p:nvSpPr>
            <p:spPr>
              <a:xfrm>
                <a:off x="800600" y="1389975"/>
                <a:ext cx="8475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3390" h="2405" extrusionOk="0">
                    <a:moveTo>
                      <a:pt x="1645" y="0"/>
                    </a:moveTo>
                    <a:cubicBezTo>
                      <a:pt x="1385" y="0"/>
                      <a:pt x="1116" y="98"/>
                      <a:pt x="873" y="330"/>
                    </a:cubicBezTo>
                    <a:cubicBezTo>
                      <a:pt x="1" y="1165"/>
                      <a:pt x="813" y="2405"/>
                      <a:pt x="1738" y="2405"/>
                    </a:cubicBezTo>
                    <a:cubicBezTo>
                      <a:pt x="2000" y="2405"/>
                      <a:pt x="2271" y="2305"/>
                      <a:pt x="2516" y="2069"/>
                    </a:cubicBezTo>
                    <a:cubicBezTo>
                      <a:pt x="3390" y="1241"/>
                      <a:pt x="2573" y="0"/>
                      <a:pt x="1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34"/>
              <p:cNvSpPr/>
              <p:nvPr/>
            </p:nvSpPr>
            <p:spPr>
              <a:xfrm>
                <a:off x="583275" y="1500475"/>
                <a:ext cx="564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594" extrusionOk="0">
                    <a:moveTo>
                      <a:pt x="1099" y="0"/>
                    </a:moveTo>
                    <a:cubicBezTo>
                      <a:pt x="924" y="0"/>
                      <a:pt x="742" y="66"/>
                      <a:pt x="577" y="220"/>
                    </a:cubicBezTo>
                    <a:cubicBezTo>
                      <a:pt x="0" y="769"/>
                      <a:pt x="542" y="1594"/>
                      <a:pt x="1159" y="1594"/>
                    </a:cubicBezTo>
                    <a:cubicBezTo>
                      <a:pt x="1332" y="1594"/>
                      <a:pt x="1511" y="1529"/>
                      <a:pt x="1672" y="1375"/>
                    </a:cubicBezTo>
                    <a:cubicBezTo>
                      <a:pt x="2257" y="818"/>
                      <a:pt x="1720" y="0"/>
                      <a:pt x="10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34"/>
              <p:cNvSpPr/>
              <p:nvPr/>
            </p:nvSpPr>
            <p:spPr>
              <a:xfrm>
                <a:off x="748725" y="1255650"/>
                <a:ext cx="75200" cy="6377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2551" extrusionOk="0">
                    <a:moveTo>
                      <a:pt x="1828" y="1"/>
                    </a:moveTo>
                    <a:cubicBezTo>
                      <a:pt x="1596" y="1"/>
                      <a:pt x="1365" y="83"/>
                      <a:pt x="1186" y="262"/>
                    </a:cubicBezTo>
                    <a:cubicBezTo>
                      <a:pt x="781" y="691"/>
                      <a:pt x="281" y="1084"/>
                      <a:pt x="114" y="1655"/>
                    </a:cubicBezTo>
                    <a:cubicBezTo>
                      <a:pt x="0" y="2032"/>
                      <a:pt x="291" y="2551"/>
                      <a:pt x="714" y="2551"/>
                    </a:cubicBezTo>
                    <a:cubicBezTo>
                      <a:pt x="732" y="2551"/>
                      <a:pt x="751" y="2550"/>
                      <a:pt x="769" y="2548"/>
                    </a:cubicBezTo>
                    <a:cubicBezTo>
                      <a:pt x="1388" y="2489"/>
                      <a:pt x="1817" y="2155"/>
                      <a:pt x="2317" y="1834"/>
                    </a:cubicBezTo>
                    <a:cubicBezTo>
                      <a:pt x="2805" y="1512"/>
                      <a:pt x="3008" y="905"/>
                      <a:pt x="2638" y="405"/>
                    </a:cubicBezTo>
                    <a:cubicBezTo>
                      <a:pt x="2448" y="147"/>
                      <a:pt x="2137" y="1"/>
                      <a:pt x="18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34"/>
              <p:cNvSpPr/>
              <p:nvPr/>
            </p:nvSpPr>
            <p:spPr>
              <a:xfrm>
                <a:off x="647400" y="1328250"/>
                <a:ext cx="83350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177" extrusionOk="0">
                    <a:moveTo>
                      <a:pt x="1700" y="1"/>
                    </a:moveTo>
                    <a:cubicBezTo>
                      <a:pt x="1420" y="1"/>
                      <a:pt x="1137" y="74"/>
                      <a:pt x="869" y="180"/>
                    </a:cubicBezTo>
                    <a:cubicBezTo>
                      <a:pt x="286" y="418"/>
                      <a:pt x="0" y="1156"/>
                      <a:pt x="60" y="1751"/>
                    </a:cubicBezTo>
                    <a:cubicBezTo>
                      <a:pt x="142" y="2567"/>
                      <a:pt x="834" y="3177"/>
                      <a:pt x="1622" y="3177"/>
                    </a:cubicBezTo>
                    <a:cubicBezTo>
                      <a:pt x="1742" y="3177"/>
                      <a:pt x="1865" y="3163"/>
                      <a:pt x="1988" y="3133"/>
                    </a:cubicBezTo>
                    <a:cubicBezTo>
                      <a:pt x="2858" y="2930"/>
                      <a:pt x="3334" y="2061"/>
                      <a:pt x="3179" y="1216"/>
                    </a:cubicBezTo>
                    <a:cubicBezTo>
                      <a:pt x="3096" y="799"/>
                      <a:pt x="2798" y="454"/>
                      <a:pt x="2441" y="216"/>
                    </a:cubicBezTo>
                    <a:cubicBezTo>
                      <a:pt x="2208" y="62"/>
                      <a:pt x="1956" y="1"/>
                      <a:pt x="17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34"/>
              <p:cNvSpPr/>
              <p:nvPr/>
            </p:nvSpPr>
            <p:spPr>
              <a:xfrm>
                <a:off x="820200" y="1111425"/>
                <a:ext cx="7617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2156" extrusionOk="0">
                    <a:moveTo>
                      <a:pt x="1488" y="1"/>
                    </a:moveTo>
                    <a:cubicBezTo>
                      <a:pt x="1251" y="1"/>
                      <a:pt x="1004" y="91"/>
                      <a:pt x="780" y="304"/>
                    </a:cubicBezTo>
                    <a:cubicBezTo>
                      <a:pt x="1" y="1046"/>
                      <a:pt x="731" y="2155"/>
                      <a:pt x="1564" y="2155"/>
                    </a:cubicBezTo>
                    <a:cubicBezTo>
                      <a:pt x="1801" y="2155"/>
                      <a:pt x="2046" y="2066"/>
                      <a:pt x="2268" y="1852"/>
                    </a:cubicBezTo>
                    <a:cubicBezTo>
                      <a:pt x="3046" y="1110"/>
                      <a:pt x="2324" y="1"/>
                      <a:pt x="1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34"/>
              <p:cNvSpPr/>
              <p:nvPr/>
            </p:nvSpPr>
            <p:spPr>
              <a:xfrm>
                <a:off x="570525" y="1344275"/>
                <a:ext cx="397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25" extrusionOk="0">
                    <a:moveTo>
                      <a:pt x="776" y="1"/>
                    </a:moveTo>
                    <a:cubicBezTo>
                      <a:pt x="652" y="1"/>
                      <a:pt x="524" y="47"/>
                      <a:pt x="408" y="158"/>
                    </a:cubicBezTo>
                    <a:cubicBezTo>
                      <a:pt x="0" y="547"/>
                      <a:pt x="379" y="1125"/>
                      <a:pt x="815" y="1125"/>
                    </a:cubicBezTo>
                    <a:cubicBezTo>
                      <a:pt x="938" y="1125"/>
                      <a:pt x="1066" y="1078"/>
                      <a:pt x="1182" y="968"/>
                    </a:cubicBezTo>
                    <a:cubicBezTo>
                      <a:pt x="1590" y="578"/>
                      <a:pt x="1211" y="1"/>
                      <a:pt x="7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34"/>
              <p:cNvSpPr/>
              <p:nvPr/>
            </p:nvSpPr>
            <p:spPr>
              <a:xfrm>
                <a:off x="448550" y="1448750"/>
                <a:ext cx="741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566" extrusionOk="0">
                    <a:moveTo>
                      <a:pt x="1220" y="0"/>
                    </a:moveTo>
                    <a:cubicBezTo>
                      <a:pt x="947" y="0"/>
                      <a:pt x="673" y="99"/>
                      <a:pt x="501" y="277"/>
                    </a:cubicBezTo>
                    <a:cubicBezTo>
                      <a:pt x="374" y="404"/>
                      <a:pt x="289" y="537"/>
                      <a:pt x="225" y="684"/>
                    </a:cubicBezTo>
                    <a:lnTo>
                      <a:pt x="225" y="684"/>
                    </a:lnTo>
                    <a:cubicBezTo>
                      <a:pt x="48" y="1026"/>
                      <a:pt x="1" y="1468"/>
                      <a:pt x="215" y="1789"/>
                    </a:cubicBezTo>
                    <a:cubicBezTo>
                      <a:pt x="554" y="2287"/>
                      <a:pt x="1011" y="2566"/>
                      <a:pt x="1498" y="2566"/>
                    </a:cubicBezTo>
                    <a:cubicBezTo>
                      <a:pt x="1816" y="2566"/>
                      <a:pt x="2146" y="2448"/>
                      <a:pt x="2465" y="2194"/>
                    </a:cubicBezTo>
                    <a:cubicBezTo>
                      <a:pt x="2965" y="1813"/>
                      <a:pt x="2942" y="920"/>
                      <a:pt x="2513" y="503"/>
                    </a:cubicBezTo>
                    <a:cubicBezTo>
                      <a:pt x="2301" y="302"/>
                      <a:pt x="2029" y="178"/>
                      <a:pt x="1749" y="148"/>
                    </a:cubicBezTo>
                    <a:lnTo>
                      <a:pt x="1749" y="148"/>
                    </a:lnTo>
                    <a:cubicBezTo>
                      <a:pt x="1596" y="47"/>
                      <a:pt x="1408" y="0"/>
                      <a:pt x="12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34"/>
              <p:cNvSpPr/>
              <p:nvPr/>
            </p:nvSpPr>
            <p:spPr>
              <a:xfrm>
                <a:off x="711275" y="1114325"/>
                <a:ext cx="72300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43" extrusionOk="0">
                    <a:moveTo>
                      <a:pt x="1408" y="1"/>
                    </a:moveTo>
                    <a:cubicBezTo>
                      <a:pt x="1184" y="1"/>
                      <a:pt x="953" y="84"/>
                      <a:pt x="743" y="283"/>
                    </a:cubicBezTo>
                    <a:cubicBezTo>
                      <a:pt x="0" y="989"/>
                      <a:pt x="691" y="2043"/>
                      <a:pt x="1484" y="2043"/>
                    </a:cubicBezTo>
                    <a:cubicBezTo>
                      <a:pt x="1707" y="2043"/>
                      <a:pt x="1939" y="1959"/>
                      <a:pt x="2148" y="1760"/>
                    </a:cubicBezTo>
                    <a:cubicBezTo>
                      <a:pt x="2891" y="1054"/>
                      <a:pt x="2200" y="1"/>
                      <a:pt x="14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34"/>
              <p:cNvSpPr/>
              <p:nvPr/>
            </p:nvSpPr>
            <p:spPr>
              <a:xfrm>
                <a:off x="543750" y="1209550"/>
                <a:ext cx="6892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1951" extrusionOk="0">
                    <a:moveTo>
                      <a:pt x="1339" y="1"/>
                    </a:moveTo>
                    <a:cubicBezTo>
                      <a:pt x="1125" y="1"/>
                      <a:pt x="905" y="81"/>
                      <a:pt x="705" y="273"/>
                    </a:cubicBezTo>
                    <a:cubicBezTo>
                      <a:pt x="1" y="949"/>
                      <a:pt x="653" y="1951"/>
                      <a:pt x="1409" y="1951"/>
                    </a:cubicBezTo>
                    <a:cubicBezTo>
                      <a:pt x="1624" y="1951"/>
                      <a:pt x="1848" y="1870"/>
                      <a:pt x="2051" y="1677"/>
                    </a:cubicBezTo>
                    <a:cubicBezTo>
                      <a:pt x="2756" y="1009"/>
                      <a:pt x="2094" y="1"/>
                      <a:pt x="13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34"/>
              <p:cNvSpPr/>
              <p:nvPr/>
            </p:nvSpPr>
            <p:spPr>
              <a:xfrm>
                <a:off x="404325" y="1315700"/>
                <a:ext cx="795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2257" extrusionOk="0">
                    <a:moveTo>
                      <a:pt x="1549" y="0"/>
                    </a:moveTo>
                    <a:cubicBezTo>
                      <a:pt x="1303" y="0"/>
                      <a:pt x="1048" y="93"/>
                      <a:pt x="817" y="313"/>
                    </a:cubicBezTo>
                    <a:cubicBezTo>
                      <a:pt x="0" y="1093"/>
                      <a:pt x="762" y="2257"/>
                      <a:pt x="1634" y="2257"/>
                    </a:cubicBezTo>
                    <a:cubicBezTo>
                      <a:pt x="1880" y="2257"/>
                      <a:pt x="2134" y="2164"/>
                      <a:pt x="2365" y="1944"/>
                    </a:cubicBezTo>
                    <a:cubicBezTo>
                      <a:pt x="3182" y="1164"/>
                      <a:pt x="2421" y="0"/>
                      <a:pt x="15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34"/>
              <p:cNvSpPr/>
              <p:nvPr/>
            </p:nvSpPr>
            <p:spPr>
              <a:xfrm>
                <a:off x="538175" y="1116200"/>
                <a:ext cx="503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29" extrusionOk="0">
                    <a:moveTo>
                      <a:pt x="974" y="0"/>
                    </a:moveTo>
                    <a:cubicBezTo>
                      <a:pt x="819" y="0"/>
                      <a:pt x="658" y="58"/>
                      <a:pt x="511" y="197"/>
                    </a:cubicBezTo>
                    <a:cubicBezTo>
                      <a:pt x="0" y="689"/>
                      <a:pt x="483" y="1429"/>
                      <a:pt x="1037" y="1429"/>
                    </a:cubicBezTo>
                    <a:cubicBezTo>
                      <a:pt x="1193" y="1429"/>
                      <a:pt x="1354" y="1371"/>
                      <a:pt x="1500" y="1232"/>
                    </a:cubicBezTo>
                    <a:cubicBezTo>
                      <a:pt x="2011" y="740"/>
                      <a:pt x="1528" y="0"/>
                      <a:pt x="9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34"/>
              <p:cNvSpPr/>
              <p:nvPr/>
            </p:nvSpPr>
            <p:spPr>
              <a:xfrm>
                <a:off x="674450" y="877550"/>
                <a:ext cx="694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2779" h="1966" extrusionOk="0">
                    <a:moveTo>
                      <a:pt x="1358" y="0"/>
                    </a:moveTo>
                    <a:cubicBezTo>
                      <a:pt x="1142" y="0"/>
                      <a:pt x="919" y="82"/>
                      <a:pt x="716" y="277"/>
                    </a:cubicBezTo>
                    <a:cubicBezTo>
                      <a:pt x="1" y="955"/>
                      <a:pt x="669" y="1966"/>
                      <a:pt x="1433" y="1966"/>
                    </a:cubicBezTo>
                    <a:cubicBezTo>
                      <a:pt x="1648" y="1966"/>
                      <a:pt x="1871" y="1885"/>
                      <a:pt x="2073" y="1694"/>
                    </a:cubicBezTo>
                    <a:cubicBezTo>
                      <a:pt x="2778" y="1017"/>
                      <a:pt x="2118" y="0"/>
                      <a:pt x="13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34"/>
              <p:cNvSpPr/>
              <p:nvPr/>
            </p:nvSpPr>
            <p:spPr>
              <a:xfrm>
                <a:off x="382475" y="1112200"/>
                <a:ext cx="65200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414" extrusionOk="0">
                    <a:moveTo>
                      <a:pt x="991" y="0"/>
                    </a:moveTo>
                    <a:cubicBezTo>
                      <a:pt x="801" y="0"/>
                      <a:pt x="613" y="51"/>
                      <a:pt x="441" y="178"/>
                    </a:cubicBezTo>
                    <a:cubicBezTo>
                      <a:pt x="12" y="499"/>
                      <a:pt x="1" y="1071"/>
                      <a:pt x="167" y="1535"/>
                    </a:cubicBezTo>
                    <a:cubicBezTo>
                      <a:pt x="366" y="2050"/>
                      <a:pt x="809" y="2414"/>
                      <a:pt x="1300" y="2414"/>
                    </a:cubicBezTo>
                    <a:cubicBezTo>
                      <a:pt x="1514" y="2414"/>
                      <a:pt x="1737" y="2345"/>
                      <a:pt x="1953" y="2190"/>
                    </a:cubicBezTo>
                    <a:cubicBezTo>
                      <a:pt x="2608" y="1714"/>
                      <a:pt x="2560" y="726"/>
                      <a:pt x="1870" y="297"/>
                    </a:cubicBezTo>
                    <a:cubicBezTo>
                      <a:pt x="1612" y="135"/>
                      <a:pt x="1299" y="0"/>
                      <a:pt x="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34"/>
              <p:cNvSpPr/>
              <p:nvPr/>
            </p:nvSpPr>
            <p:spPr>
              <a:xfrm>
                <a:off x="555775" y="925525"/>
                <a:ext cx="75475" cy="53525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1" extrusionOk="0">
                    <a:moveTo>
                      <a:pt x="1470" y="0"/>
                    </a:moveTo>
                    <a:cubicBezTo>
                      <a:pt x="1236" y="0"/>
                      <a:pt x="993" y="89"/>
                      <a:pt x="772" y="299"/>
                    </a:cubicBezTo>
                    <a:cubicBezTo>
                      <a:pt x="1" y="1042"/>
                      <a:pt x="723" y="2140"/>
                      <a:pt x="1553" y="2140"/>
                    </a:cubicBezTo>
                    <a:cubicBezTo>
                      <a:pt x="1786" y="2140"/>
                      <a:pt x="2028" y="2053"/>
                      <a:pt x="2248" y="1847"/>
                    </a:cubicBezTo>
                    <a:cubicBezTo>
                      <a:pt x="3018" y="1104"/>
                      <a:pt x="2299" y="0"/>
                      <a:pt x="14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07" name="Google Shape;5907;p34"/>
            <p:cNvSpPr/>
            <p:nvPr/>
          </p:nvSpPr>
          <p:spPr>
            <a:xfrm rot="10800000">
              <a:off x="232396" y="2958717"/>
              <a:ext cx="579541" cy="385814"/>
            </a:xfrm>
            <a:custGeom>
              <a:avLst/>
              <a:gdLst/>
              <a:ahLst/>
              <a:cxnLst/>
              <a:rect l="l" t="t" r="r" b="b"/>
              <a:pathLst>
                <a:path w="16253" h="10820" extrusionOk="0">
                  <a:moveTo>
                    <a:pt x="11026" y="2778"/>
                  </a:moveTo>
                  <a:lnTo>
                    <a:pt x="11026" y="2778"/>
                  </a:lnTo>
                  <a:cubicBezTo>
                    <a:pt x="11645" y="3135"/>
                    <a:pt x="12002" y="3873"/>
                    <a:pt x="11835" y="4504"/>
                  </a:cubicBezTo>
                  <a:cubicBezTo>
                    <a:pt x="11442" y="4481"/>
                    <a:pt x="11240" y="4195"/>
                    <a:pt x="11085" y="3897"/>
                  </a:cubicBezTo>
                  <a:cubicBezTo>
                    <a:pt x="10895" y="3552"/>
                    <a:pt x="10871" y="3171"/>
                    <a:pt x="11026" y="2778"/>
                  </a:cubicBezTo>
                  <a:close/>
                  <a:moveTo>
                    <a:pt x="5977" y="4802"/>
                  </a:moveTo>
                  <a:cubicBezTo>
                    <a:pt x="6311" y="4909"/>
                    <a:pt x="6489" y="5147"/>
                    <a:pt x="6656" y="5374"/>
                  </a:cubicBezTo>
                  <a:cubicBezTo>
                    <a:pt x="6787" y="5540"/>
                    <a:pt x="6870" y="5755"/>
                    <a:pt x="6966" y="5945"/>
                  </a:cubicBezTo>
                  <a:cubicBezTo>
                    <a:pt x="6978" y="5957"/>
                    <a:pt x="6978" y="5981"/>
                    <a:pt x="6978" y="5993"/>
                  </a:cubicBezTo>
                  <a:cubicBezTo>
                    <a:pt x="6989" y="6124"/>
                    <a:pt x="7025" y="6267"/>
                    <a:pt x="6894" y="6374"/>
                  </a:cubicBezTo>
                  <a:cubicBezTo>
                    <a:pt x="6846" y="6413"/>
                    <a:pt x="6769" y="6432"/>
                    <a:pt x="6688" y="6432"/>
                  </a:cubicBezTo>
                  <a:cubicBezTo>
                    <a:pt x="6572" y="6432"/>
                    <a:pt x="6446" y="6392"/>
                    <a:pt x="6382" y="6314"/>
                  </a:cubicBezTo>
                  <a:cubicBezTo>
                    <a:pt x="6263" y="6171"/>
                    <a:pt x="6132" y="6017"/>
                    <a:pt x="6073" y="5850"/>
                  </a:cubicBezTo>
                  <a:cubicBezTo>
                    <a:pt x="5954" y="5528"/>
                    <a:pt x="5882" y="5207"/>
                    <a:pt x="5977" y="4802"/>
                  </a:cubicBezTo>
                  <a:close/>
                  <a:moveTo>
                    <a:pt x="14249" y="1"/>
                  </a:moveTo>
                  <a:cubicBezTo>
                    <a:pt x="13972" y="1"/>
                    <a:pt x="13699" y="34"/>
                    <a:pt x="13431" y="75"/>
                  </a:cubicBezTo>
                  <a:cubicBezTo>
                    <a:pt x="12966" y="159"/>
                    <a:pt x="12490" y="278"/>
                    <a:pt x="12073" y="528"/>
                  </a:cubicBezTo>
                  <a:cubicBezTo>
                    <a:pt x="11704" y="742"/>
                    <a:pt x="11347" y="968"/>
                    <a:pt x="11038" y="1290"/>
                  </a:cubicBezTo>
                  <a:cubicBezTo>
                    <a:pt x="10978" y="1361"/>
                    <a:pt x="10883" y="1409"/>
                    <a:pt x="10835" y="1445"/>
                  </a:cubicBezTo>
                  <a:cubicBezTo>
                    <a:pt x="10371" y="1302"/>
                    <a:pt x="9954" y="1171"/>
                    <a:pt x="9537" y="1040"/>
                  </a:cubicBezTo>
                  <a:cubicBezTo>
                    <a:pt x="9395" y="992"/>
                    <a:pt x="9252" y="971"/>
                    <a:pt x="9109" y="971"/>
                  </a:cubicBezTo>
                  <a:cubicBezTo>
                    <a:pt x="8966" y="971"/>
                    <a:pt x="8823" y="992"/>
                    <a:pt x="8680" y="1028"/>
                  </a:cubicBezTo>
                  <a:cubicBezTo>
                    <a:pt x="8597" y="1040"/>
                    <a:pt x="8513" y="1064"/>
                    <a:pt x="8430" y="1075"/>
                  </a:cubicBezTo>
                  <a:cubicBezTo>
                    <a:pt x="7549" y="1159"/>
                    <a:pt x="6847" y="1575"/>
                    <a:pt x="6239" y="2195"/>
                  </a:cubicBezTo>
                  <a:cubicBezTo>
                    <a:pt x="5858" y="2576"/>
                    <a:pt x="5549" y="3004"/>
                    <a:pt x="5311" y="3540"/>
                  </a:cubicBezTo>
                  <a:cubicBezTo>
                    <a:pt x="5286" y="3538"/>
                    <a:pt x="5261" y="3537"/>
                    <a:pt x="5236" y="3537"/>
                  </a:cubicBezTo>
                  <a:cubicBezTo>
                    <a:pt x="5092" y="3537"/>
                    <a:pt x="4955" y="3570"/>
                    <a:pt x="4820" y="3570"/>
                  </a:cubicBezTo>
                  <a:cubicBezTo>
                    <a:pt x="4737" y="3570"/>
                    <a:pt x="4655" y="3557"/>
                    <a:pt x="4572" y="3516"/>
                  </a:cubicBezTo>
                  <a:cubicBezTo>
                    <a:pt x="4552" y="3506"/>
                    <a:pt x="4526" y="3502"/>
                    <a:pt x="4497" y="3502"/>
                  </a:cubicBezTo>
                  <a:cubicBezTo>
                    <a:pt x="4457" y="3502"/>
                    <a:pt x="4411" y="3509"/>
                    <a:pt x="4370" y="3516"/>
                  </a:cubicBezTo>
                  <a:cubicBezTo>
                    <a:pt x="3620" y="3623"/>
                    <a:pt x="2906" y="3850"/>
                    <a:pt x="2251" y="4242"/>
                  </a:cubicBezTo>
                  <a:cubicBezTo>
                    <a:pt x="893" y="5052"/>
                    <a:pt x="239" y="6302"/>
                    <a:pt x="60" y="7826"/>
                  </a:cubicBezTo>
                  <a:cubicBezTo>
                    <a:pt x="12" y="8219"/>
                    <a:pt x="0" y="8624"/>
                    <a:pt x="0" y="9017"/>
                  </a:cubicBezTo>
                  <a:cubicBezTo>
                    <a:pt x="12" y="9410"/>
                    <a:pt x="24" y="9803"/>
                    <a:pt x="96" y="10184"/>
                  </a:cubicBezTo>
                  <a:cubicBezTo>
                    <a:pt x="161" y="10632"/>
                    <a:pt x="408" y="10819"/>
                    <a:pt x="816" y="10819"/>
                  </a:cubicBezTo>
                  <a:cubicBezTo>
                    <a:pt x="852" y="10819"/>
                    <a:pt x="890" y="10818"/>
                    <a:pt x="929" y="10815"/>
                  </a:cubicBezTo>
                  <a:cubicBezTo>
                    <a:pt x="1024" y="10803"/>
                    <a:pt x="1132" y="10696"/>
                    <a:pt x="1120" y="10600"/>
                  </a:cubicBezTo>
                  <a:cubicBezTo>
                    <a:pt x="1108" y="10541"/>
                    <a:pt x="1096" y="10458"/>
                    <a:pt x="1060" y="10410"/>
                  </a:cubicBezTo>
                  <a:cubicBezTo>
                    <a:pt x="882" y="10207"/>
                    <a:pt x="893" y="9969"/>
                    <a:pt x="893" y="9731"/>
                  </a:cubicBezTo>
                  <a:cubicBezTo>
                    <a:pt x="917" y="8922"/>
                    <a:pt x="1013" y="8124"/>
                    <a:pt x="1191" y="7326"/>
                  </a:cubicBezTo>
                  <a:cubicBezTo>
                    <a:pt x="1322" y="6719"/>
                    <a:pt x="1572" y="6159"/>
                    <a:pt x="2013" y="5695"/>
                  </a:cubicBezTo>
                  <a:cubicBezTo>
                    <a:pt x="2620" y="5064"/>
                    <a:pt x="3334" y="4623"/>
                    <a:pt x="4191" y="4421"/>
                  </a:cubicBezTo>
                  <a:cubicBezTo>
                    <a:pt x="4332" y="4384"/>
                    <a:pt x="4479" y="4354"/>
                    <a:pt x="4629" y="4354"/>
                  </a:cubicBezTo>
                  <a:cubicBezTo>
                    <a:pt x="4771" y="4354"/>
                    <a:pt x="4916" y="4381"/>
                    <a:pt x="5061" y="4457"/>
                  </a:cubicBezTo>
                  <a:cubicBezTo>
                    <a:pt x="5049" y="4695"/>
                    <a:pt x="5025" y="4909"/>
                    <a:pt x="5025" y="5135"/>
                  </a:cubicBezTo>
                  <a:cubicBezTo>
                    <a:pt x="5013" y="5755"/>
                    <a:pt x="5192" y="6314"/>
                    <a:pt x="5596" y="6802"/>
                  </a:cubicBezTo>
                  <a:cubicBezTo>
                    <a:pt x="5825" y="7060"/>
                    <a:pt x="6103" y="7228"/>
                    <a:pt x="6438" y="7228"/>
                  </a:cubicBezTo>
                  <a:cubicBezTo>
                    <a:pt x="6504" y="7228"/>
                    <a:pt x="6573" y="7221"/>
                    <a:pt x="6644" y="7207"/>
                  </a:cubicBezTo>
                  <a:cubicBezTo>
                    <a:pt x="6739" y="7195"/>
                    <a:pt x="6847" y="7183"/>
                    <a:pt x="6954" y="7171"/>
                  </a:cubicBezTo>
                  <a:cubicBezTo>
                    <a:pt x="7751" y="7088"/>
                    <a:pt x="7954" y="6528"/>
                    <a:pt x="7942" y="6028"/>
                  </a:cubicBezTo>
                  <a:cubicBezTo>
                    <a:pt x="7930" y="5659"/>
                    <a:pt x="7811" y="5314"/>
                    <a:pt x="7620" y="5004"/>
                  </a:cubicBezTo>
                  <a:cubicBezTo>
                    <a:pt x="7299" y="4493"/>
                    <a:pt x="6918" y="4028"/>
                    <a:pt x="6347" y="3778"/>
                  </a:cubicBezTo>
                  <a:cubicBezTo>
                    <a:pt x="6323" y="3766"/>
                    <a:pt x="6311" y="3719"/>
                    <a:pt x="6287" y="3695"/>
                  </a:cubicBezTo>
                  <a:cubicBezTo>
                    <a:pt x="6287" y="3683"/>
                    <a:pt x="6287" y="3659"/>
                    <a:pt x="6287" y="3647"/>
                  </a:cubicBezTo>
                  <a:cubicBezTo>
                    <a:pt x="6311" y="3588"/>
                    <a:pt x="6335" y="3516"/>
                    <a:pt x="6370" y="3457"/>
                  </a:cubicBezTo>
                  <a:cubicBezTo>
                    <a:pt x="6680" y="2933"/>
                    <a:pt x="7120" y="2540"/>
                    <a:pt x="7620" y="2195"/>
                  </a:cubicBezTo>
                  <a:cubicBezTo>
                    <a:pt x="8011" y="1932"/>
                    <a:pt x="8412" y="1797"/>
                    <a:pt x="8834" y="1797"/>
                  </a:cubicBezTo>
                  <a:cubicBezTo>
                    <a:pt x="9043" y="1797"/>
                    <a:pt x="9257" y="1830"/>
                    <a:pt x="9478" y="1897"/>
                  </a:cubicBezTo>
                  <a:cubicBezTo>
                    <a:pt x="9787" y="1992"/>
                    <a:pt x="10073" y="2123"/>
                    <a:pt x="10371" y="2290"/>
                  </a:cubicBezTo>
                  <a:cubicBezTo>
                    <a:pt x="10335" y="2468"/>
                    <a:pt x="10299" y="2635"/>
                    <a:pt x="10264" y="2814"/>
                  </a:cubicBezTo>
                  <a:cubicBezTo>
                    <a:pt x="10192" y="3219"/>
                    <a:pt x="10204" y="3623"/>
                    <a:pt x="10359" y="4028"/>
                  </a:cubicBezTo>
                  <a:cubicBezTo>
                    <a:pt x="10514" y="4421"/>
                    <a:pt x="10776" y="4719"/>
                    <a:pt x="11097" y="4993"/>
                  </a:cubicBezTo>
                  <a:cubicBezTo>
                    <a:pt x="11309" y="5156"/>
                    <a:pt x="11537" y="5172"/>
                    <a:pt x="11767" y="5172"/>
                  </a:cubicBezTo>
                  <a:cubicBezTo>
                    <a:pt x="11822" y="5172"/>
                    <a:pt x="11876" y="5171"/>
                    <a:pt x="11931" y="5171"/>
                  </a:cubicBezTo>
                  <a:cubicBezTo>
                    <a:pt x="11944" y="5172"/>
                    <a:pt x="11957" y="5172"/>
                    <a:pt x="11971" y="5172"/>
                  </a:cubicBezTo>
                  <a:cubicBezTo>
                    <a:pt x="12327" y="5172"/>
                    <a:pt x="12542" y="5015"/>
                    <a:pt x="12645" y="4659"/>
                  </a:cubicBezTo>
                  <a:cubicBezTo>
                    <a:pt x="12752" y="4338"/>
                    <a:pt x="12728" y="4016"/>
                    <a:pt x="12657" y="3695"/>
                  </a:cubicBezTo>
                  <a:cubicBezTo>
                    <a:pt x="12550" y="3099"/>
                    <a:pt x="12240" y="2611"/>
                    <a:pt x="11823" y="2183"/>
                  </a:cubicBezTo>
                  <a:cubicBezTo>
                    <a:pt x="11716" y="2076"/>
                    <a:pt x="11621" y="1968"/>
                    <a:pt x="11502" y="1849"/>
                  </a:cubicBezTo>
                  <a:cubicBezTo>
                    <a:pt x="11573" y="1766"/>
                    <a:pt x="11621" y="1695"/>
                    <a:pt x="11692" y="1635"/>
                  </a:cubicBezTo>
                  <a:cubicBezTo>
                    <a:pt x="11978" y="1349"/>
                    <a:pt x="12323" y="1135"/>
                    <a:pt x="12704" y="944"/>
                  </a:cubicBezTo>
                  <a:cubicBezTo>
                    <a:pt x="13193" y="683"/>
                    <a:pt x="13716" y="552"/>
                    <a:pt x="14264" y="528"/>
                  </a:cubicBezTo>
                  <a:cubicBezTo>
                    <a:pt x="14309" y="525"/>
                    <a:pt x="14354" y="524"/>
                    <a:pt x="14399" y="524"/>
                  </a:cubicBezTo>
                  <a:cubicBezTo>
                    <a:pt x="14754" y="524"/>
                    <a:pt x="15091" y="607"/>
                    <a:pt x="15419" y="766"/>
                  </a:cubicBezTo>
                  <a:cubicBezTo>
                    <a:pt x="15562" y="837"/>
                    <a:pt x="15717" y="933"/>
                    <a:pt x="15872" y="992"/>
                  </a:cubicBezTo>
                  <a:cubicBezTo>
                    <a:pt x="15979" y="1028"/>
                    <a:pt x="16098" y="1016"/>
                    <a:pt x="16253" y="1040"/>
                  </a:cubicBezTo>
                  <a:cubicBezTo>
                    <a:pt x="16217" y="933"/>
                    <a:pt x="16217" y="861"/>
                    <a:pt x="16169" y="813"/>
                  </a:cubicBezTo>
                  <a:cubicBezTo>
                    <a:pt x="15800" y="456"/>
                    <a:pt x="15383" y="171"/>
                    <a:pt x="14859" y="63"/>
                  </a:cubicBezTo>
                  <a:cubicBezTo>
                    <a:pt x="14654" y="18"/>
                    <a:pt x="14450" y="1"/>
                    <a:pt x="14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4"/>
            <p:cNvSpPr/>
            <p:nvPr/>
          </p:nvSpPr>
          <p:spPr>
            <a:xfrm rot="10800000">
              <a:off x="4203318" y="4603505"/>
              <a:ext cx="803819" cy="291476"/>
            </a:xfrm>
            <a:custGeom>
              <a:avLst/>
              <a:gdLst/>
              <a:ahLst/>
              <a:cxnLst/>
              <a:rect l="l" t="t" r="r" b="b"/>
              <a:pathLst>
                <a:path w="27481" h="9965" extrusionOk="0">
                  <a:moveTo>
                    <a:pt x="12002" y="3995"/>
                  </a:moveTo>
                  <a:cubicBezTo>
                    <a:pt x="12300" y="4412"/>
                    <a:pt x="12288" y="4840"/>
                    <a:pt x="12288" y="5257"/>
                  </a:cubicBezTo>
                  <a:cubicBezTo>
                    <a:pt x="12288" y="5567"/>
                    <a:pt x="12204" y="5888"/>
                    <a:pt x="12145" y="6210"/>
                  </a:cubicBezTo>
                  <a:cubicBezTo>
                    <a:pt x="12145" y="6221"/>
                    <a:pt x="12133" y="6245"/>
                    <a:pt x="12121" y="6269"/>
                  </a:cubicBezTo>
                  <a:cubicBezTo>
                    <a:pt x="12002" y="6436"/>
                    <a:pt x="11919" y="6638"/>
                    <a:pt x="11680" y="6638"/>
                  </a:cubicBezTo>
                  <a:cubicBezTo>
                    <a:pt x="11676" y="6638"/>
                    <a:pt x="11671" y="6639"/>
                    <a:pt x="11666" y="6639"/>
                  </a:cubicBezTo>
                  <a:cubicBezTo>
                    <a:pt x="11441" y="6639"/>
                    <a:pt x="11144" y="6371"/>
                    <a:pt x="11133" y="6114"/>
                  </a:cubicBezTo>
                  <a:cubicBezTo>
                    <a:pt x="11121" y="5840"/>
                    <a:pt x="11109" y="5555"/>
                    <a:pt x="11180" y="5305"/>
                  </a:cubicBezTo>
                  <a:cubicBezTo>
                    <a:pt x="11323" y="4828"/>
                    <a:pt x="11526" y="4364"/>
                    <a:pt x="12002" y="3995"/>
                  </a:cubicBezTo>
                  <a:close/>
                  <a:moveTo>
                    <a:pt x="19705" y="6079"/>
                  </a:moveTo>
                  <a:lnTo>
                    <a:pt x="19705" y="6079"/>
                  </a:lnTo>
                  <a:cubicBezTo>
                    <a:pt x="20122" y="7055"/>
                    <a:pt x="19872" y="8234"/>
                    <a:pt x="19134" y="8829"/>
                  </a:cubicBezTo>
                  <a:cubicBezTo>
                    <a:pt x="18681" y="8448"/>
                    <a:pt x="18693" y="7936"/>
                    <a:pt x="18777" y="7448"/>
                  </a:cubicBezTo>
                  <a:cubicBezTo>
                    <a:pt x="18872" y="6876"/>
                    <a:pt x="19170" y="6400"/>
                    <a:pt x="19705" y="6079"/>
                  </a:cubicBezTo>
                  <a:close/>
                  <a:moveTo>
                    <a:pt x="7368" y="0"/>
                  </a:moveTo>
                  <a:cubicBezTo>
                    <a:pt x="5405" y="0"/>
                    <a:pt x="3776" y="857"/>
                    <a:pt x="2382" y="2304"/>
                  </a:cubicBezTo>
                  <a:cubicBezTo>
                    <a:pt x="1977" y="2721"/>
                    <a:pt x="1620" y="3173"/>
                    <a:pt x="1274" y="3638"/>
                  </a:cubicBezTo>
                  <a:cubicBezTo>
                    <a:pt x="929" y="4102"/>
                    <a:pt x="596" y="4590"/>
                    <a:pt x="334" y="5090"/>
                  </a:cubicBezTo>
                  <a:cubicBezTo>
                    <a:pt x="0" y="5721"/>
                    <a:pt x="167" y="6198"/>
                    <a:pt x="762" y="6579"/>
                  </a:cubicBezTo>
                  <a:cubicBezTo>
                    <a:pt x="803" y="6603"/>
                    <a:pt x="854" y="6615"/>
                    <a:pt x="907" y="6615"/>
                  </a:cubicBezTo>
                  <a:cubicBezTo>
                    <a:pt x="1011" y="6615"/>
                    <a:pt x="1120" y="6570"/>
                    <a:pt x="1167" y="6483"/>
                  </a:cubicBezTo>
                  <a:cubicBezTo>
                    <a:pt x="1227" y="6400"/>
                    <a:pt x="1286" y="6305"/>
                    <a:pt x="1274" y="6210"/>
                  </a:cubicBezTo>
                  <a:cubicBezTo>
                    <a:pt x="1251" y="5817"/>
                    <a:pt x="1465" y="5543"/>
                    <a:pt x="1691" y="5269"/>
                  </a:cubicBezTo>
                  <a:cubicBezTo>
                    <a:pt x="2429" y="4340"/>
                    <a:pt x="3251" y="3483"/>
                    <a:pt x="4144" y="2721"/>
                  </a:cubicBezTo>
                  <a:cubicBezTo>
                    <a:pt x="4846" y="2126"/>
                    <a:pt x="5644" y="1685"/>
                    <a:pt x="6561" y="1530"/>
                  </a:cubicBezTo>
                  <a:cubicBezTo>
                    <a:pt x="6945" y="1469"/>
                    <a:pt x="7327" y="1437"/>
                    <a:pt x="7706" y="1437"/>
                  </a:cubicBezTo>
                  <a:cubicBezTo>
                    <a:pt x="8571" y="1437"/>
                    <a:pt x="9420" y="1603"/>
                    <a:pt x="10240" y="1959"/>
                  </a:cubicBezTo>
                  <a:cubicBezTo>
                    <a:pt x="10621" y="2126"/>
                    <a:pt x="11014" y="2328"/>
                    <a:pt x="11216" y="2781"/>
                  </a:cubicBezTo>
                  <a:cubicBezTo>
                    <a:pt x="11002" y="3031"/>
                    <a:pt x="10788" y="3281"/>
                    <a:pt x="10585" y="3531"/>
                  </a:cubicBezTo>
                  <a:cubicBezTo>
                    <a:pt x="10026" y="4257"/>
                    <a:pt x="9740" y="5078"/>
                    <a:pt x="9787" y="5995"/>
                  </a:cubicBezTo>
                  <a:cubicBezTo>
                    <a:pt x="9823" y="6602"/>
                    <a:pt x="10073" y="7102"/>
                    <a:pt x="10657" y="7400"/>
                  </a:cubicBezTo>
                  <a:cubicBezTo>
                    <a:pt x="10788" y="7472"/>
                    <a:pt x="10907" y="7555"/>
                    <a:pt x="11038" y="7626"/>
                  </a:cubicBezTo>
                  <a:cubicBezTo>
                    <a:pt x="11370" y="7830"/>
                    <a:pt x="11672" y="7913"/>
                    <a:pt x="11944" y="7913"/>
                  </a:cubicBezTo>
                  <a:cubicBezTo>
                    <a:pt x="12500" y="7913"/>
                    <a:pt x="12925" y="7562"/>
                    <a:pt x="13204" y="7162"/>
                  </a:cubicBezTo>
                  <a:cubicBezTo>
                    <a:pt x="13526" y="6721"/>
                    <a:pt x="13693" y="6221"/>
                    <a:pt x="13740" y="5686"/>
                  </a:cubicBezTo>
                  <a:cubicBezTo>
                    <a:pt x="13824" y="4793"/>
                    <a:pt x="13788" y="3924"/>
                    <a:pt x="13347" y="3114"/>
                  </a:cubicBezTo>
                  <a:cubicBezTo>
                    <a:pt x="13324" y="3078"/>
                    <a:pt x="13347" y="3019"/>
                    <a:pt x="13347" y="2971"/>
                  </a:cubicBezTo>
                  <a:cubicBezTo>
                    <a:pt x="13359" y="2947"/>
                    <a:pt x="13359" y="2923"/>
                    <a:pt x="13383" y="2911"/>
                  </a:cubicBezTo>
                  <a:cubicBezTo>
                    <a:pt x="13466" y="2852"/>
                    <a:pt x="13550" y="2804"/>
                    <a:pt x="13645" y="2757"/>
                  </a:cubicBezTo>
                  <a:cubicBezTo>
                    <a:pt x="14329" y="2473"/>
                    <a:pt x="15029" y="2374"/>
                    <a:pt x="15752" y="2374"/>
                  </a:cubicBezTo>
                  <a:cubicBezTo>
                    <a:pt x="15910" y="2374"/>
                    <a:pt x="16069" y="2379"/>
                    <a:pt x="16229" y="2388"/>
                  </a:cubicBezTo>
                  <a:cubicBezTo>
                    <a:pt x="17265" y="2435"/>
                    <a:pt x="18074" y="2852"/>
                    <a:pt x="18669" y="3673"/>
                  </a:cubicBezTo>
                  <a:cubicBezTo>
                    <a:pt x="18943" y="4066"/>
                    <a:pt x="19170" y="4483"/>
                    <a:pt x="19360" y="4924"/>
                  </a:cubicBezTo>
                  <a:cubicBezTo>
                    <a:pt x="19158" y="5114"/>
                    <a:pt x="18967" y="5281"/>
                    <a:pt x="18789" y="5448"/>
                  </a:cubicBezTo>
                  <a:cubicBezTo>
                    <a:pt x="18336" y="5864"/>
                    <a:pt x="17991" y="6352"/>
                    <a:pt x="17824" y="6948"/>
                  </a:cubicBezTo>
                  <a:cubicBezTo>
                    <a:pt x="17657" y="7555"/>
                    <a:pt x="17693" y="8138"/>
                    <a:pt x="17836" y="8746"/>
                  </a:cubicBezTo>
                  <a:cubicBezTo>
                    <a:pt x="17943" y="9210"/>
                    <a:pt x="18312" y="9436"/>
                    <a:pt x="18646" y="9698"/>
                  </a:cubicBezTo>
                  <a:cubicBezTo>
                    <a:pt x="18872" y="9875"/>
                    <a:pt x="19085" y="9965"/>
                    <a:pt x="19302" y="9965"/>
                  </a:cubicBezTo>
                  <a:cubicBezTo>
                    <a:pt x="19508" y="9965"/>
                    <a:pt x="19717" y="9884"/>
                    <a:pt x="19943" y="9722"/>
                  </a:cubicBezTo>
                  <a:cubicBezTo>
                    <a:pt x="20348" y="9436"/>
                    <a:pt x="20598" y="9031"/>
                    <a:pt x="20813" y="8603"/>
                  </a:cubicBezTo>
                  <a:cubicBezTo>
                    <a:pt x="21205" y="7805"/>
                    <a:pt x="21277" y="6960"/>
                    <a:pt x="21158" y="6090"/>
                  </a:cubicBezTo>
                  <a:cubicBezTo>
                    <a:pt x="21134" y="5876"/>
                    <a:pt x="21110" y="5662"/>
                    <a:pt x="21075" y="5412"/>
                  </a:cubicBezTo>
                  <a:cubicBezTo>
                    <a:pt x="21241" y="5376"/>
                    <a:pt x="21360" y="5340"/>
                    <a:pt x="21491" y="5328"/>
                  </a:cubicBezTo>
                  <a:cubicBezTo>
                    <a:pt x="21686" y="5305"/>
                    <a:pt x="21880" y="5294"/>
                    <a:pt x="22075" y="5294"/>
                  </a:cubicBezTo>
                  <a:cubicBezTo>
                    <a:pt x="22477" y="5294"/>
                    <a:pt x="22880" y="5340"/>
                    <a:pt x="23289" y="5412"/>
                  </a:cubicBezTo>
                  <a:cubicBezTo>
                    <a:pt x="24099" y="5555"/>
                    <a:pt x="24825" y="5852"/>
                    <a:pt x="25492" y="6317"/>
                  </a:cubicBezTo>
                  <a:cubicBezTo>
                    <a:pt x="25980" y="6650"/>
                    <a:pt x="26361" y="7079"/>
                    <a:pt x="26623" y="7603"/>
                  </a:cubicBezTo>
                  <a:cubicBezTo>
                    <a:pt x="26742" y="7829"/>
                    <a:pt x="26837" y="8067"/>
                    <a:pt x="26968" y="8281"/>
                  </a:cubicBezTo>
                  <a:cubicBezTo>
                    <a:pt x="27063" y="8412"/>
                    <a:pt x="27206" y="8519"/>
                    <a:pt x="27373" y="8674"/>
                  </a:cubicBezTo>
                  <a:cubicBezTo>
                    <a:pt x="27421" y="8519"/>
                    <a:pt x="27480" y="8424"/>
                    <a:pt x="27468" y="8341"/>
                  </a:cubicBezTo>
                  <a:cubicBezTo>
                    <a:pt x="27349" y="7579"/>
                    <a:pt x="27111" y="6888"/>
                    <a:pt x="26587" y="6293"/>
                  </a:cubicBezTo>
                  <a:cubicBezTo>
                    <a:pt x="26123" y="5745"/>
                    <a:pt x="25516" y="5376"/>
                    <a:pt x="24908" y="5055"/>
                  </a:cubicBezTo>
                  <a:cubicBezTo>
                    <a:pt x="24289" y="4721"/>
                    <a:pt x="23622" y="4447"/>
                    <a:pt x="22920" y="4364"/>
                  </a:cubicBezTo>
                  <a:cubicBezTo>
                    <a:pt x="22562" y="4323"/>
                    <a:pt x="22199" y="4289"/>
                    <a:pt x="21835" y="4289"/>
                  </a:cubicBezTo>
                  <a:cubicBezTo>
                    <a:pt x="21570" y="4289"/>
                    <a:pt x="21305" y="4307"/>
                    <a:pt x="21039" y="4352"/>
                  </a:cubicBezTo>
                  <a:cubicBezTo>
                    <a:pt x="20991" y="4360"/>
                    <a:pt x="20944" y="4363"/>
                    <a:pt x="20898" y="4363"/>
                  </a:cubicBezTo>
                  <a:cubicBezTo>
                    <a:pt x="20807" y="4363"/>
                    <a:pt x="20725" y="4352"/>
                    <a:pt x="20670" y="4352"/>
                  </a:cubicBezTo>
                  <a:cubicBezTo>
                    <a:pt x="20253" y="3781"/>
                    <a:pt x="19872" y="3257"/>
                    <a:pt x="19503" y="2733"/>
                  </a:cubicBezTo>
                  <a:cubicBezTo>
                    <a:pt x="19241" y="2376"/>
                    <a:pt x="18896" y="2126"/>
                    <a:pt x="18503" y="1947"/>
                  </a:cubicBezTo>
                  <a:cubicBezTo>
                    <a:pt x="18384" y="1899"/>
                    <a:pt x="18277" y="1852"/>
                    <a:pt x="18169" y="1780"/>
                  </a:cubicBezTo>
                  <a:cubicBezTo>
                    <a:pt x="17359" y="1284"/>
                    <a:pt x="16498" y="1087"/>
                    <a:pt x="15600" y="1087"/>
                  </a:cubicBezTo>
                  <a:cubicBezTo>
                    <a:pt x="15271" y="1087"/>
                    <a:pt x="14936" y="1113"/>
                    <a:pt x="14598" y="1161"/>
                  </a:cubicBezTo>
                  <a:cubicBezTo>
                    <a:pt x="13824" y="1280"/>
                    <a:pt x="13085" y="1507"/>
                    <a:pt x="12335" y="1923"/>
                  </a:cubicBezTo>
                  <a:cubicBezTo>
                    <a:pt x="12050" y="1661"/>
                    <a:pt x="11657" y="1590"/>
                    <a:pt x="11490" y="1245"/>
                  </a:cubicBezTo>
                  <a:cubicBezTo>
                    <a:pt x="11454" y="1161"/>
                    <a:pt x="11347" y="1114"/>
                    <a:pt x="11252" y="1066"/>
                  </a:cubicBezTo>
                  <a:cubicBezTo>
                    <a:pt x="10276" y="530"/>
                    <a:pt x="9240" y="161"/>
                    <a:pt x="8132" y="42"/>
                  </a:cubicBezTo>
                  <a:cubicBezTo>
                    <a:pt x="7872" y="14"/>
                    <a:pt x="7618" y="0"/>
                    <a:pt x="7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09" name="Google Shape;5909;p34"/>
            <p:cNvGrpSpPr/>
            <p:nvPr/>
          </p:nvGrpSpPr>
          <p:grpSpPr>
            <a:xfrm rot="8640885" flipH="1">
              <a:off x="-599221" y="-181167"/>
              <a:ext cx="2470797" cy="1442332"/>
              <a:chOff x="2740800" y="4354100"/>
              <a:chExt cx="2470700" cy="1442275"/>
            </a:xfrm>
          </p:grpSpPr>
          <p:sp>
            <p:nvSpPr>
              <p:cNvPr id="5910" name="Google Shape;5910;p34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34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34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34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34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34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34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34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18" name="Google Shape;5918;p34"/>
            <p:cNvSpPr/>
            <p:nvPr/>
          </p:nvSpPr>
          <p:spPr>
            <a:xfrm rot="10800000">
              <a:off x="2253349" y="83488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4"/>
            <p:cNvSpPr/>
            <p:nvPr/>
          </p:nvSpPr>
          <p:spPr>
            <a:xfrm rot="10800000">
              <a:off x="6796774" y="98663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4_1_1">
    <p:spTree>
      <p:nvGrpSpPr>
        <p:cNvPr id="1" name="Shape 5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1" name="Google Shape;5921;p35"/>
          <p:cNvGrpSpPr/>
          <p:nvPr/>
        </p:nvGrpSpPr>
        <p:grpSpPr>
          <a:xfrm>
            <a:off x="-879475" y="-848200"/>
            <a:ext cx="10790441" cy="6398899"/>
            <a:chOff x="-879475" y="-848200"/>
            <a:chExt cx="10790441" cy="6398899"/>
          </a:xfrm>
        </p:grpSpPr>
        <p:sp>
          <p:nvSpPr>
            <p:cNvPr id="5922" name="Google Shape;5922;p35"/>
            <p:cNvSpPr/>
            <p:nvPr/>
          </p:nvSpPr>
          <p:spPr>
            <a:xfrm>
              <a:off x="-879475" y="-848200"/>
              <a:ext cx="4618438" cy="2852096"/>
            </a:xfrm>
            <a:custGeom>
              <a:avLst/>
              <a:gdLst/>
              <a:ahLst/>
              <a:cxnLst/>
              <a:rect l="l" t="t" r="r" b="b"/>
              <a:pathLst>
                <a:path w="121706" h="75159" extrusionOk="0">
                  <a:moveTo>
                    <a:pt x="33033" y="0"/>
                  </a:moveTo>
                  <a:cubicBezTo>
                    <a:pt x="30360" y="0"/>
                    <a:pt x="27709" y="192"/>
                    <a:pt x="25057" y="543"/>
                  </a:cubicBezTo>
                  <a:cubicBezTo>
                    <a:pt x="21213" y="1065"/>
                    <a:pt x="17475" y="1970"/>
                    <a:pt x="13908" y="3536"/>
                  </a:cubicBezTo>
                  <a:cubicBezTo>
                    <a:pt x="11075" y="4782"/>
                    <a:pt x="8392" y="6283"/>
                    <a:pt x="5996" y="8253"/>
                  </a:cubicBezTo>
                  <a:cubicBezTo>
                    <a:pt x="3727" y="10138"/>
                    <a:pt x="2130" y="12470"/>
                    <a:pt x="1321" y="15313"/>
                  </a:cubicBezTo>
                  <a:cubicBezTo>
                    <a:pt x="1033" y="16325"/>
                    <a:pt x="778" y="17358"/>
                    <a:pt x="618" y="18401"/>
                  </a:cubicBezTo>
                  <a:cubicBezTo>
                    <a:pt x="0" y="22331"/>
                    <a:pt x="128" y="26260"/>
                    <a:pt x="820" y="30168"/>
                  </a:cubicBezTo>
                  <a:cubicBezTo>
                    <a:pt x="1662" y="35003"/>
                    <a:pt x="3333" y="39528"/>
                    <a:pt x="6113" y="43607"/>
                  </a:cubicBezTo>
                  <a:cubicBezTo>
                    <a:pt x="6858" y="44704"/>
                    <a:pt x="7561" y="45822"/>
                    <a:pt x="8243" y="46961"/>
                  </a:cubicBezTo>
                  <a:cubicBezTo>
                    <a:pt x="11725" y="52754"/>
                    <a:pt x="15835" y="58047"/>
                    <a:pt x="20723" y="62721"/>
                  </a:cubicBezTo>
                  <a:cubicBezTo>
                    <a:pt x="23779" y="65661"/>
                    <a:pt x="27144" y="68216"/>
                    <a:pt x="30584" y="70665"/>
                  </a:cubicBezTo>
                  <a:cubicBezTo>
                    <a:pt x="32181" y="71794"/>
                    <a:pt x="33906" y="72710"/>
                    <a:pt x="35706" y="73498"/>
                  </a:cubicBezTo>
                  <a:cubicBezTo>
                    <a:pt x="38302" y="74634"/>
                    <a:pt x="40953" y="75159"/>
                    <a:pt x="43585" y="75159"/>
                  </a:cubicBezTo>
                  <a:cubicBezTo>
                    <a:pt x="47789" y="75159"/>
                    <a:pt x="51947" y="73821"/>
                    <a:pt x="55757" y="71496"/>
                  </a:cubicBezTo>
                  <a:cubicBezTo>
                    <a:pt x="59506" y="69217"/>
                    <a:pt x="62711" y="66161"/>
                    <a:pt x="65576" y="62860"/>
                  </a:cubicBezTo>
                  <a:cubicBezTo>
                    <a:pt x="68142" y="59900"/>
                    <a:pt x="70016" y="56279"/>
                    <a:pt x="73445" y="54171"/>
                  </a:cubicBezTo>
                  <a:cubicBezTo>
                    <a:pt x="77457" y="51701"/>
                    <a:pt x="81741" y="51029"/>
                    <a:pt x="86069" y="51029"/>
                  </a:cubicBezTo>
                  <a:cubicBezTo>
                    <a:pt x="91255" y="51029"/>
                    <a:pt x="96506" y="51994"/>
                    <a:pt x="101434" y="51994"/>
                  </a:cubicBezTo>
                  <a:cubicBezTo>
                    <a:pt x="107578" y="51994"/>
                    <a:pt x="113219" y="50493"/>
                    <a:pt x="117606" y="43745"/>
                  </a:cubicBezTo>
                  <a:cubicBezTo>
                    <a:pt x="120705" y="38975"/>
                    <a:pt x="121706" y="33789"/>
                    <a:pt x="120566" y="28209"/>
                  </a:cubicBezTo>
                  <a:cubicBezTo>
                    <a:pt x="119491" y="22948"/>
                    <a:pt x="117073" y="18380"/>
                    <a:pt x="113336" y="14515"/>
                  </a:cubicBezTo>
                  <a:cubicBezTo>
                    <a:pt x="109971" y="11043"/>
                    <a:pt x="105967" y="8487"/>
                    <a:pt x="101515" y="6634"/>
                  </a:cubicBezTo>
                  <a:cubicBezTo>
                    <a:pt x="96798" y="4664"/>
                    <a:pt x="91857" y="3717"/>
                    <a:pt x="86767" y="3525"/>
                  </a:cubicBezTo>
                  <a:cubicBezTo>
                    <a:pt x="85931" y="3493"/>
                    <a:pt x="85096" y="3478"/>
                    <a:pt x="84261" y="3478"/>
                  </a:cubicBezTo>
                  <a:cubicBezTo>
                    <a:pt x="81203" y="3478"/>
                    <a:pt x="78151" y="3677"/>
                    <a:pt x="75106" y="3962"/>
                  </a:cubicBezTo>
                  <a:cubicBezTo>
                    <a:pt x="73094" y="4153"/>
                    <a:pt x="71081" y="4324"/>
                    <a:pt x="69069" y="4505"/>
                  </a:cubicBezTo>
                  <a:cubicBezTo>
                    <a:pt x="68148" y="4584"/>
                    <a:pt x="67232" y="4622"/>
                    <a:pt x="66319" y="4622"/>
                  </a:cubicBezTo>
                  <a:cubicBezTo>
                    <a:pt x="63556" y="4622"/>
                    <a:pt x="60824" y="4274"/>
                    <a:pt x="58111" y="3674"/>
                  </a:cubicBezTo>
                  <a:cubicBezTo>
                    <a:pt x="54000" y="2780"/>
                    <a:pt x="49890" y="1864"/>
                    <a:pt x="45737" y="1182"/>
                  </a:cubicBezTo>
                  <a:cubicBezTo>
                    <a:pt x="41531" y="501"/>
                    <a:pt x="37303" y="22"/>
                    <a:pt x="33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23" name="Google Shape;5923;p35"/>
            <p:cNvGrpSpPr/>
            <p:nvPr/>
          </p:nvGrpSpPr>
          <p:grpSpPr>
            <a:xfrm rot="5400000" flipH="1">
              <a:off x="-1026725" y="3436900"/>
              <a:ext cx="2470700" cy="1442275"/>
              <a:chOff x="2740800" y="4354100"/>
              <a:chExt cx="2470700" cy="1442275"/>
            </a:xfrm>
          </p:grpSpPr>
          <p:sp>
            <p:nvSpPr>
              <p:cNvPr id="5924" name="Google Shape;5924;p35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35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35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35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35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35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35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35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32" name="Google Shape;5932;p35"/>
            <p:cNvSpPr/>
            <p:nvPr/>
          </p:nvSpPr>
          <p:spPr>
            <a:xfrm>
              <a:off x="1348800" y="4549638"/>
              <a:ext cx="1348500" cy="383925"/>
            </a:xfrm>
            <a:custGeom>
              <a:avLst/>
              <a:gdLst/>
              <a:ahLst/>
              <a:cxnLst/>
              <a:rect l="l" t="t" r="r" b="b"/>
              <a:pathLst>
                <a:path w="53940" h="15357" extrusionOk="0">
                  <a:moveTo>
                    <a:pt x="41380" y="845"/>
                  </a:moveTo>
                  <a:cubicBezTo>
                    <a:pt x="41486" y="845"/>
                    <a:pt x="41615" y="869"/>
                    <a:pt x="41771" y="921"/>
                  </a:cubicBezTo>
                  <a:cubicBezTo>
                    <a:pt x="43865" y="1635"/>
                    <a:pt x="45416" y="3806"/>
                    <a:pt x="46223" y="5760"/>
                  </a:cubicBezTo>
                  <a:cubicBezTo>
                    <a:pt x="46657" y="6784"/>
                    <a:pt x="46936" y="7885"/>
                    <a:pt x="47076" y="9002"/>
                  </a:cubicBezTo>
                  <a:cubicBezTo>
                    <a:pt x="47122" y="9281"/>
                    <a:pt x="47138" y="9560"/>
                    <a:pt x="47153" y="9855"/>
                  </a:cubicBezTo>
                  <a:cubicBezTo>
                    <a:pt x="45881" y="8909"/>
                    <a:pt x="44749" y="7776"/>
                    <a:pt x="43772" y="6567"/>
                  </a:cubicBezTo>
                  <a:cubicBezTo>
                    <a:pt x="42997" y="5605"/>
                    <a:pt x="42314" y="4550"/>
                    <a:pt x="41740" y="3449"/>
                  </a:cubicBezTo>
                  <a:cubicBezTo>
                    <a:pt x="41488" y="2959"/>
                    <a:pt x="40386" y="845"/>
                    <a:pt x="41380" y="845"/>
                  </a:cubicBezTo>
                  <a:close/>
                  <a:moveTo>
                    <a:pt x="31467" y="1899"/>
                  </a:moveTo>
                  <a:cubicBezTo>
                    <a:pt x="32204" y="1899"/>
                    <a:pt x="33472" y="2867"/>
                    <a:pt x="33815" y="3155"/>
                  </a:cubicBezTo>
                  <a:cubicBezTo>
                    <a:pt x="34699" y="3884"/>
                    <a:pt x="35459" y="4752"/>
                    <a:pt x="36064" y="5729"/>
                  </a:cubicBezTo>
                  <a:cubicBezTo>
                    <a:pt x="36653" y="6691"/>
                    <a:pt x="37087" y="7730"/>
                    <a:pt x="37336" y="8831"/>
                  </a:cubicBezTo>
                  <a:cubicBezTo>
                    <a:pt x="37460" y="9374"/>
                    <a:pt x="37553" y="9963"/>
                    <a:pt x="37568" y="10553"/>
                  </a:cubicBezTo>
                  <a:cubicBezTo>
                    <a:pt x="36498" y="9839"/>
                    <a:pt x="35505" y="9017"/>
                    <a:pt x="34606" y="8118"/>
                  </a:cubicBezTo>
                  <a:cubicBezTo>
                    <a:pt x="33768" y="7296"/>
                    <a:pt x="33008" y="6396"/>
                    <a:pt x="32342" y="5435"/>
                  </a:cubicBezTo>
                  <a:cubicBezTo>
                    <a:pt x="32000" y="4923"/>
                    <a:pt x="31675" y="4395"/>
                    <a:pt x="31364" y="3868"/>
                  </a:cubicBezTo>
                  <a:cubicBezTo>
                    <a:pt x="31132" y="3449"/>
                    <a:pt x="30899" y="2969"/>
                    <a:pt x="30930" y="2472"/>
                  </a:cubicBezTo>
                  <a:cubicBezTo>
                    <a:pt x="30961" y="2055"/>
                    <a:pt x="31171" y="1899"/>
                    <a:pt x="31467" y="1899"/>
                  </a:cubicBezTo>
                  <a:close/>
                  <a:moveTo>
                    <a:pt x="22938" y="3854"/>
                  </a:moveTo>
                  <a:cubicBezTo>
                    <a:pt x="23094" y="3854"/>
                    <a:pt x="23277" y="3916"/>
                    <a:pt x="23470" y="4039"/>
                  </a:cubicBezTo>
                  <a:cubicBezTo>
                    <a:pt x="24478" y="4644"/>
                    <a:pt x="25300" y="5745"/>
                    <a:pt x="25874" y="6737"/>
                  </a:cubicBezTo>
                  <a:cubicBezTo>
                    <a:pt x="26510" y="7808"/>
                    <a:pt x="26991" y="9033"/>
                    <a:pt x="27037" y="10289"/>
                  </a:cubicBezTo>
                  <a:cubicBezTo>
                    <a:pt x="27053" y="10584"/>
                    <a:pt x="27037" y="10863"/>
                    <a:pt x="26991" y="11158"/>
                  </a:cubicBezTo>
                  <a:cubicBezTo>
                    <a:pt x="26277" y="10522"/>
                    <a:pt x="25610" y="9824"/>
                    <a:pt x="25006" y="9079"/>
                  </a:cubicBezTo>
                  <a:cubicBezTo>
                    <a:pt x="24261" y="8164"/>
                    <a:pt x="23610" y="7172"/>
                    <a:pt x="23067" y="6132"/>
                  </a:cubicBezTo>
                  <a:cubicBezTo>
                    <a:pt x="22803" y="5636"/>
                    <a:pt x="22508" y="5109"/>
                    <a:pt x="22462" y="4535"/>
                  </a:cubicBezTo>
                  <a:cubicBezTo>
                    <a:pt x="22442" y="4078"/>
                    <a:pt x="22641" y="3854"/>
                    <a:pt x="22938" y="3854"/>
                  </a:cubicBezTo>
                  <a:close/>
                  <a:moveTo>
                    <a:pt x="13846" y="4038"/>
                  </a:moveTo>
                  <a:cubicBezTo>
                    <a:pt x="13854" y="4038"/>
                    <a:pt x="13862" y="4038"/>
                    <a:pt x="13870" y="4039"/>
                  </a:cubicBezTo>
                  <a:cubicBezTo>
                    <a:pt x="14459" y="4039"/>
                    <a:pt x="14971" y="4566"/>
                    <a:pt x="15343" y="4954"/>
                  </a:cubicBezTo>
                  <a:cubicBezTo>
                    <a:pt x="16212" y="5869"/>
                    <a:pt x="16832" y="7001"/>
                    <a:pt x="17127" y="8226"/>
                  </a:cubicBezTo>
                  <a:cubicBezTo>
                    <a:pt x="17375" y="9203"/>
                    <a:pt x="17437" y="10305"/>
                    <a:pt x="17173" y="11297"/>
                  </a:cubicBezTo>
                  <a:cubicBezTo>
                    <a:pt x="16987" y="11142"/>
                    <a:pt x="16801" y="10987"/>
                    <a:pt x="16615" y="10816"/>
                  </a:cubicBezTo>
                  <a:cubicBezTo>
                    <a:pt x="15793" y="10072"/>
                    <a:pt x="15079" y="9219"/>
                    <a:pt x="14490" y="8273"/>
                  </a:cubicBezTo>
                  <a:cubicBezTo>
                    <a:pt x="13916" y="7373"/>
                    <a:pt x="13265" y="6257"/>
                    <a:pt x="13156" y="5186"/>
                  </a:cubicBezTo>
                  <a:cubicBezTo>
                    <a:pt x="13110" y="4665"/>
                    <a:pt x="13216" y="4038"/>
                    <a:pt x="13846" y="4038"/>
                  </a:cubicBezTo>
                  <a:close/>
                  <a:moveTo>
                    <a:pt x="41367" y="1"/>
                  </a:moveTo>
                  <a:cubicBezTo>
                    <a:pt x="40854" y="1"/>
                    <a:pt x="40376" y="265"/>
                    <a:pt x="40189" y="782"/>
                  </a:cubicBezTo>
                  <a:cubicBezTo>
                    <a:pt x="39988" y="1340"/>
                    <a:pt x="40143" y="1945"/>
                    <a:pt x="40360" y="2472"/>
                  </a:cubicBezTo>
                  <a:cubicBezTo>
                    <a:pt x="41461" y="5155"/>
                    <a:pt x="43245" y="7590"/>
                    <a:pt x="45416" y="9514"/>
                  </a:cubicBezTo>
                  <a:cubicBezTo>
                    <a:pt x="45928" y="9963"/>
                    <a:pt x="46502" y="10429"/>
                    <a:pt x="47107" y="10863"/>
                  </a:cubicBezTo>
                  <a:cubicBezTo>
                    <a:pt x="47029" y="11313"/>
                    <a:pt x="46905" y="11762"/>
                    <a:pt x="46672" y="12166"/>
                  </a:cubicBezTo>
                  <a:cubicBezTo>
                    <a:pt x="46153" y="13017"/>
                    <a:pt x="45333" y="13316"/>
                    <a:pt x="44422" y="13316"/>
                  </a:cubicBezTo>
                  <a:cubicBezTo>
                    <a:pt x="42994" y="13316"/>
                    <a:pt x="41343" y="12581"/>
                    <a:pt x="40282" y="12088"/>
                  </a:cubicBezTo>
                  <a:cubicBezTo>
                    <a:pt x="39631" y="11793"/>
                    <a:pt x="38995" y="11452"/>
                    <a:pt x="38390" y="11080"/>
                  </a:cubicBezTo>
                  <a:cubicBezTo>
                    <a:pt x="38406" y="10444"/>
                    <a:pt x="38359" y="9824"/>
                    <a:pt x="38266" y="9219"/>
                  </a:cubicBezTo>
                  <a:cubicBezTo>
                    <a:pt x="37832" y="6536"/>
                    <a:pt x="36312" y="4039"/>
                    <a:pt x="34187" y="2379"/>
                  </a:cubicBezTo>
                  <a:cubicBezTo>
                    <a:pt x="33521" y="1853"/>
                    <a:pt x="32475" y="1044"/>
                    <a:pt x="31522" y="1044"/>
                  </a:cubicBezTo>
                  <a:cubicBezTo>
                    <a:pt x="31211" y="1044"/>
                    <a:pt x="30910" y="1130"/>
                    <a:pt x="30635" y="1340"/>
                  </a:cubicBezTo>
                  <a:cubicBezTo>
                    <a:pt x="29596" y="2131"/>
                    <a:pt x="30248" y="3604"/>
                    <a:pt x="30760" y="4488"/>
                  </a:cubicBezTo>
                  <a:cubicBezTo>
                    <a:pt x="32155" y="6908"/>
                    <a:pt x="34048" y="9002"/>
                    <a:pt x="36281" y="10677"/>
                  </a:cubicBezTo>
                  <a:cubicBezTo>
                    <a:pt x="36684" y="10971"/>
                    <a:pt x="37103" y="11251"/>
                    <a:pt x="37522" y="11514"/>
                  </a:cubicBezTo>
                  <a:cubicBezTo>
                    <a:pt x="37460" y="11918"/>
                    <a:pt x="37367" y="12305"/>
                    <a:pt x="37181" y="12662"/>
                  </a:cubicBezTo>
                  <a:cubicBezTo>
                    <a:pt x="36538" y="14003"/>
                    <a:pt x="35308" y="14480"/>
                    <a:pt x="33990" y="14480"/>
                  </a:cubicBezTo>
                  <a:cubicBezTo>
                    <a:pt x="32794" y="14480"/>
                    <a:pt x="31525" y="14087"/>
                    <a:pt x="30558" y="13593"/>
                  </a:cubicBezTo>
                  <a:cubicBezTo>
                    <a:pt x="29565" y="13096"/>
                    <a:pt x="28619" y="12476"/>
                    <a:pt x="27751" y="11793"/>
                  </a:cubicBezTo>
                  <a:cubicBezTo>
                    <a:pt x="28263" y="9808"/>
                    <a:pt x="27347" y="7404"/>
                    <a:pt x="26293" y="5807"/>
                  </a:cubicBezTo>
                  <a:cubicBezTo>
                    <a:pt x="25890" y="5217"/>
                    <a:pt x="25440" y="4659"/>
                    <a:pt x="24928" y="4163"/>
                  </a:cubicBezTo>
                  <a:cubicBezTo>
                    <a:pt x="24478" y="3713"/>
                    <a:pt x="23935" y="3201"/>
                    <a:pt x="23299" y="3046"/>
                  </a:cubicBezTo>
                  <a:cubicBezTo>
                    <a:pt x="23153" y="3009"/>
                    <a:pt x="23017" y="2991"/>
                    <a:pt x="22890" y="2991"/>
                  </a:cubicBezTo>
                  <a:cubicBezTo>
                    <a:pt x="21863" y="2991"/>
                    <a:pt x="21483" y="4141"/>
                    <a:pt x="21717" y="5093"/>
                  </a:cubicBezTo>
                  <a:cubicBezTo>
                    <a:pt x="22028" y="6396"/>
                    <a:pt x="22912" y="7668"/>
                    <a:pt x="23687" y="8738"/>
                  </a:cubicBezTo>
                  <a:cubicBezTo>
                    <a:pt x="24509" y="9870"/>
                    <a:pt x="25471" y="10925"/>
                    <a:pt x="26525" y="11856"/>
                  </a:cubicBezTo>
                  <a:cubicBezTo>
                    <a:pt x="26603" y="11918"/>
                    <a:pt x="26681" y="11980"/>
                    <a:pt x="26743" y="12042"/>
                  </a:cubicBezTo>
                  <a:cubicBezTo>
                    <a:pt x="26541" y="12538"/>
                    <a:pt x="26215" y="12972"/>
                    <a:pt x="25734" y="13282"/>
                  </a:cubicBezTo>
                  <a:cubicBezTo>
                    <a:pt x="25077" y="13724"/>
                    <a:pt x="24271" y="13885"/>
                    <a:pt x="23473" y="13885"/>
                  </a:cubicBezTo>
                  <a:cubicBezTo>
                    <a:pt x="23179" y="13885"/>
                    <a:pt x="22886" y="13863"/>
                    <a:pt x="22602" y="13825"/>
                  </a:cubicBezTo>
                  <a:cubicBezTo>
                    <a:pt x="20911" y="13608"/>
                    <a:pt x="19267" y="12848"/>
                    <a:pt x="17871" y="11840"/>
                  </a:cubicBezTo>
                  <a:cubicBezTo>
                    <a:pt x="18011" y="11437"/>
                    <a:pt x="18104" y="11002"/>
                    <a:pt x="18135" y="10568"/>
                  </a:cubicBezTo>
                  <a:cubicBezTo>
                    <a:pt x="18290" y="9157"/>
                    <a:pt x="17980" y="7699"/>
                    <a:pt x="17359" y="6412"/>
                  </a:cubicBezTo>
                  <a:cubicBezTo>
                    <a:pt x="16801" y="5248"/>
                    <a:pt x="15839" y="3868"/>
                    <a:pt x="14583" y="3356"/>
                  </a:cubicBezTo>
                  <a:cubicBezTo>
                    <a:pt x="14337" y="3254"/>
                    <a:pt x="14095" y="3206"/>
                    <a:pt x="13868" y="3206"/>
                  </a:cubicBezTo>
                  <a:cubicBezTo>
                    <a:pt x="12992" y="3206"/>
                    <a:pt x="12315" y="3910"/>
                    <a:pt x="12303" y="4907"/>
                  </a:cubicBezTo>
                  <a:cubicBezTo>
                    <a:pt x="12288" y="6163"/>
                    <a:pt x="13017" y="7466"/>
                    <a:pt x="13637" y="8490"/>
                  </a:cubicBezTo>
                  <a:cubicBezTo>
                    <a:pt x="14474" y="9886"/>
                    <a:pt x="15576" y="11111"/>
                    <a:pt x="16847" y="12119"/>
                  </a:cubicBezTo>
                  <a:cubicBezTo>
                    <a:pt x="16336" y="13081"/>
                    <a:pt x="15359" y="13608"/>
                    <a:pt x="14257" y="13794"/>
                  </a:cubicBezTo>
                  <a:cubicBezTo>
                    <a:pt x="13849" y="13862"/>
                    <a:pt x="13436" y="13894"/>
                    <a:pt x="13020" y="13894"/>
                  </a:cubicBezTo>
                  <a:cubicBezTo>
                    <a:pt x="10968" y="13894"/>
                    <a:pt x="8858" y="13130"/>
                    <a:pt x="7092" y="12228"/>
                  </a:cubicBezTo>
                  <a:cubicBezTo>
                    <a:pt x="4828" y="11080"/>
                    <a:pt x="2780" y="9545"/>
                    <a:pt x="780" y="8009"/>
                  </a:cubicBezTo>
                  <a:cubicBezTo>
                    <a:pt x="703" y="7952"/>
                    <a:pt x="627" y="7927"/>
                    <a:pt x="556" y="7927"/>
                  </a:cubicBezTo>
                  <a:cubicBezTo>
                    <a:pt x="224" y="7927"/>
                    <a:pt x="0" y="8470"/>
                    <a:pt x="345" y="8738"/>
                  </a:cubicBezTo>
                  <a:cubicBezTo>
                    <a:pt x="1571" y="9669"/>
                    <a:pt x="2796" y="10584"/>
                    <a:pt x="4083" y="11437"/>
                  </a:cubicBezTo>
                  <a:cubicBezTo>
                    <a:pt x="6580" y="13081"/>
                    <a:pt x="9372" y="14430"/>
                    <a:pt x="12396" y="14678"/>
                  </a:cubicBezTo>
                  <a:cubicBezTo>
                    <a:pt x="12660" y="14700"/>
                    <a:pt x="12929" y="14712"/>
                    <a:pt x="13199" y="14712"/>
                  </a:cubicBezTo>
                  <a:cubicBezTo>
                    <a:pt x="14280" y="14712"/>
                    <a:pt x="15386" y="14514"/>
                    <a:pt x="16305" y="13918"/>
                  </a:cubicBezTo>
                  <a:cubicBezTo>
                    <a:pt x="16832" y="13577"/>
                    <a:pt x="17235" y="13127"/>
                    <a:pt x="17530" y="12615"/>
                  </a:cubicBezTo>
                  <a:cubicBezTo>
                    <a:pt x="18181" y="13065"/>
                    <a:pt x="18879" y="13469"/>
                    <a:pt x="19624" y="13794"/>
                  </a:cubicBezTo>
                  <a:cubicBezTo>
                    <a:pt x="20768" y="14308"/>
                    <a:pt x="22183" y="14734"/>
                    <a:pt x="23542" y="14734"/>
                  </a:cubicBezTo>
                  <a:cubicBezTo>
                    <a:pt x="24724" y="14734"/>
                    <a:pt x="25862" y="14412"/>
                    <a:pt x="26743" y="13546"/>
                  </a:cubicBezTo>
                  <a:cubicBezTo>
                    <a:pt x="27037" y="13267"/>
                    <a:pt x="27254" y="12941"/>
                    <a:pt x="27425" y="12615"/>
                  </a:cubicBezTo>
                  <a:cubicBezTo>
                    <a:pt x="29241" y="14037"/>
                    <a:pt x="31504" y="15357"/>
                    <a:pt x="33796" y="15357"/>
                  </a:cubicBezTo>
                  <a:cubicBezTo>
                    <a:pt x="34030" y="15357"/>
                    <a:pt x="34264" y="15343"/>
                    <a:pt x="34497" y="15314"/>
                  </a:cubicBezTo>
                  <a:cubicBezTo>
                    <a:pt x="35754" y="15144"/>
                    <a:pt x="36979" y="14539"/>
                    <a:pt x="37708" y="13453"/>
                  </a:cubicBezTo>
                  <a:cubicBezTo>
                    <a:pt x="38003" y="13003"/>
                    <a:pt x="38189" y="12507"/>
                    <a:pt x="38282" y="11995"/>
                  </a:cubicBezTo>
                  <a:cubicBezTo>
                    <a:pt x="38825" y="12305"/>
                    <a:pt x="39367" y="12584"/>
                    <a:pt x="39941" y="12848"/>
                  </a:cubicBezTo>
                  <a:cubicBezTo>
                    <a:pt x="41166" y="13422"/>
                    <a:pt x="42469" y="13934"/>
                    <a:pt x="43803" y="14089"/>
                  </a:cubicBezTo>
                  <a:cubicBezTo>
                    <a:pt x="44004" y="14113"/>
                    <a:pt x="44205" y="14125"/>
                    <a:pt x="44405" y="14125"/>
                  </a:cubicBezTo>
                  <a:cubicBezTo>
                    <a:pt x="45504" y="14125"/>
                    <a:pt x="46562" y="13749"/>
                    <a:pt x="47231" y="12817"/>
                  </a:cubicBezTo>
                  <a:cubicBezTo>
                    <a:pt x="47556" y="12383"/>
                    <a:pt x="47743" y="11887"/>
                    <a:pt x="47851" y="11359"/>
                  </a:cubicBezTo>
                  <a:cubicBezTo>
                    <a:pt x="49177" y="12191"/>
                    <a:pt x="50635" y="12808"/>
                    <a:pt x="52144" y="12808"/>
                  </a:cubicBezTo>
                  <a:cubicBezTo>
                    <a:pt x="52575" y="12808"/>
                    <a:pt x="53012" y="12757"/>
                    <a:pt x="53450" y="12646"/>
                  </a:cubicBezTo>
                  <a:cubicBezTo>
                    <a:pt x="53940" y="12531"/>
                    <a:pt x="53774" y="11827"/>
                    <a:pt x="53325" y="11827"/>
                  </a:cubicBezTo>
                  <a:cubicBezTo>
                    <a:pt x="53291" y="11827"/>
                    <a:pt x="53255" y="11831"/>
                    <a:pt x="53217" y="11840"/>
                  </a:cubicBezTo>
                  <a:cubicBezTo>
                    <a:pt x="52866" y="11927"/>
                    <a:pt x="52514" y="11966"/>
                    <a:pt x="52163" y="11966"/>
                  </a:cubicBezTo>
                  <a:cubicBezTo>
                    <a:pt x="51198" y="11966"/>
                    <a:pt x="50247" y="11667"/>
                    <a:pt x="49371" y="11235"/>
                  </a:cubicBezTo>
                  <a:cubicBezTo>
                    <a:pt x="48890" y="11002"/>
                    <a:pt x="48425" y="10723"/>
                    <a:pt x="47975" y="10429"/>
                  </a:cubicBezTo>
                  <a:cubicBezTo>
                    <a:pt x="48006" y="10010"/>
                    <a:pt x="47975" y="9576"/>
                    <a:pt x="47944" y="9157"/>
                  </a:cubicBezTo>
                  <a:cubicBezTo>
                    <a:pt x="47665" y="6551"/>
                    <a:pt x="46641" y="3915"/>
                    <a:pt x="44796" y="2007"/>
                  </a:cubicBezTo>
                  <a:cubicBezTo>
                    <a:pt x="43974" y="1154"/>
                    <a:pt x="42717" y="115"/>
                    <a:pt x="41492" y="6"/>
                  </a:cubicBezTo>
                  <a:cubicBezTo>
                    <a:pt x="41450" y="3"/>
                    <a:pt x="41408" y="1"/>
                    <a:pt x="4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33" name="Google Shape;5933;p35"/>
            <p:cNvGrpSpPr/>
            <p:nvPr/>
          </p:nvGrpSpPr>
          <p:grpSpPr>
            <a:xfrm>
              <a:off x="7664325" y="-633325"/>
              <a:ext cx="2196575" cy="2507300"/>
              <a:chOff x="5018375" y="-52700"/>
              <a:chExt cx="2196575" cy="2507300"/>
            </a:xfrm>
          </p:grpSpPr>
          <p:sp>
            <p:nvSpPr>
              <p:cNvPr id="5934" name="Google Shape;5934;p35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35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35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37" name="Google Shape;5937;p35"/>
            <p:cNvSpPr/>
            <p:nvPr/>
          </p:nvSpPr>
          <p:spPr>
            <a:xfrm>
              <a:off x="8746675" y="299875"/>
              <a:ext cx="203344" cy="211129"/>
            </a:xfrm>
            <a:custGeom>
              <a:avLst/>
              <a:gdLst/>
              <a:ahLst/>
              <a:cxnLst/>
              <a:rect l="l" t="t" r="r" b="b"/>
              <a:pathLst>
                <a:path w="5407" h="5614" extrusionOk="0">
                  <a:moveTo>
                    <a:pt x="1573" y="0"/>
                  </a:moveTo>
                  <a:lnTo>
                    <a:pt x="537" y="595"/>
                  </a:lnTo>
                  <a:lnTo>
                    <a:pt x="1977" y="2643"/>
                  </a:lnTo>
                  <a:lnTo>
                    <a:pt x="13" y="4072"/>
                  </a:lnTo>
                  <a:cubicBezTo>
                    <a:pt x="1" y="4084"/>
                    <a:pt x="680" y="4882"/>
                    <a:pt x="763" y="4894"/>
                  </a:cubicBezTo>
                  <a:cubicBezTo>
                    <a:pt x="764" y="4894"/>
                    <a:pt x="764" y="4894"/>
                    <a:pt x="765" y="4894"/>
                  </a:cubicBezTo>
                  <a:cubicBezTo>
                    <a:pt x="864" y="4894"/>
                    <a:pt x="2478" y="3620"/>
                    <a:pt x="2513" y="3620"/>
                  </a:cubicBezTo>
                  <a:cubicBezTo>
                    <a:pt x="2561" y="3620"/>
                    <a:pt x="4061" y="5525"/>
                    <a:pt x="4156" y="5608"/>
                  </a:cubicBezTo>
                  <a:cubicBezTo>
                    <a:pt x="4161" y="5611"/>
                    <a:pt x="4167" y="5613"/>
                    <a:pt x="4175" y="5613"/>
                  </a:cubicBezTo>
                  <a:cubicBezTo>
                    <a:pt x="4331" y="5613"/>
                    <a:pt x="5085" y="4987"/>
                    <a:pt x="5085" y="4953"/>
                  </a:cubicBezTo>
                  <a:cubicBezTo>
                    <a:pt x="5097" y="4906"/>
                    <a:pt x="3704" y="2893"/>
                    <a:pt x="3740" y="2846"/>
                  </a:cubicBezTo>
                  <a:cubicBezTo>
                    <a:pt x="3763" y="2786"/>
                    <a:pt x="5383" y="1441"/>
                    <a:pt x="5394" y="1369"/>
                  </a:cubicBezTo>
                  <a:cubicBezTo>
                    <a:pt x="5406" y="1286"/>
                    <a:pt x="4847" y="512"/>
                    <a:pt x="4847" y="512"/>
                  </a:cubicBezTo>
                  <a:lnTo>
                    <a:pt x="2894" y="1881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5"/>
            <p:cNvSpPr/>
            <p:nvPr/>
          </p:nvSpPr>
          <p:spPr>
            <a:xfrm>
              <a:off x="7376425" y="3812375"/>
              <a:ext cx="2534541" cy="1738324"/>
            </a:xfrm>
            <a:custGeom>
              <a:avLst/>
              <a:gdLst/>
              <a:ahLst/>
              <a:cxnLst/>
              <a:rect l="l" t="t" r="r" b="b"/>
              <a:pathLst>
                <a:path w="80055" h="54906" extrusionOk="0">
                  <a:moveTo>
                    <a:pt x="44937" y="1"/>
                  </a:moveTo>
                  <a:cubicBezTo>
                    <a:pt x="30908" y="1"/>
                    <a:pt x="14808" y="9989"/>
                    <a:pt x="8814" y="23582"/>
                  </a:cubicBezTo>
                  <a:cubicBezTo>
                    <a:pt x="0" y="43571"/>
                    <a:pt x="12514" y="54905"/>
                    <a:pt x="29701" y="54905"/>
                  </a:cubicBezTo>
                  <a:cubicBezTo>
                    <a:pt x="31348" y="54905"/>
                    <a:pt x="33037" y="54801"/>
                    <a:pt x="34755" y="54591"/>
                  </a:cubicBezTo>
                  <a:cubicBezTo>
                    <a:pt x="34755" y="54591"/>
                    <a:pt x="80055" y="43154"/>
                    <a:pt x="65562" y="12667"/>
                  </a:cubicBezTo>
                  <a:cubicBezTo>
                    <a:pt x="61319" y="3736"/>
                    <a:pt x="53515" y="1"/>
                    <a:pt x="449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39" name="Google Shape;5939;p35"/>
            <p:cNvGrpSpPr/>
            <p:nvPr/>
          </p:nvGrpSpPr>
          <p:grpSpPr>
            <a:xfrm>
              <a:off x="-308212" y="-241130"/>
              <a:ext cx="1742123" cy="1722923"/>
              <a:chOff x="6009400" y="-263600"/>
              <a:chExt cx="1213600" cy="1200225"/>
            </a:xfrm>
          </p:grpSpPr>
          <p:sp>
            <p:nvSpPr>
              <p:cNvPr id="5940" name="Google Shape;5940;p35"/>
              <p:cNvSpPr/>
              <p:nvPr/>
            </p:nvSpPr>
            <p:spPr>
              <a:xfrm>
                <a:off x="7147375" y="62750"/>
                <a:ext cx="1917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767" h="691" extrusionOk="0">
                    <a:moveTo>
                      <a:pt x="690" y="1"/>
                    </a:moveTo>
                    <a:lnTo>
                      <a:pt x="0" y="499"/>
                    </a:lnTo>
                    <a:lnTo>
                      <a:pt x="77" y="690"/>
                    </a:lnTo>
                    <a:lnTo>
                      <a:pt x="766" y="192"/>
                    </a:lnTo>
                    <a:cubicBezTo>
                      <a:pt x="766" y="116"/>
                      <a:pt x="728" y="78"/>
                      <a:pt x="6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35"/>
              <p:cNvSpPr/>
              <p:nvPr/>
            </p:nvSpPr>
            <p:spPr>
              <a:xfrm>
                <a:off x="7143550" y="59900"/>
                <a:ext cx="2490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919" extrusionOk="0">
                    <a:moveTo>
                      <a:pt x="766" y="0"/>
                    </a:moveTo>
                    <a:lnTo>
                      <a:pt x="39" y="498"/>
                    </a:lnTo>
                    <a:cubicBezTo>
                      <a:pt x="39" y="536"/>
                      <a:pt x="0" y="574"/>
                      <a:pt x="0" y="613"/>
                    </a:cubicBezTo>
                    <a:cubicBezTo>
                      <a:pt x="0" y="651"/>
                      <a:pt x="0" y="689"/>
                      <a:pt x="0" y="728"/>
                    </a:cubicBezTo>
                    <a:lnTo>
                      <a:pt x="115" y="881"/>
                    </a:lnTo>
                    <a:cubicBezTo>
                      <a:pt x="153" y="919"/>
                      <a:pt x="192" y="919"/>
                      <a:pt x="230" y="919"/>
                    </a:cubicBezTo>
                    <a:lnTo>
                      <a:pt x="345" y="919"/>
                    </a:lnTo>
                    <a:lnTo>
                      <a:pt x="996" y="460"/>
                    </a:lnTo>
                    <a:cubicBezTo>
                      <a:pt x="996" y="383"/>
                      <a:pt x="957" y="345"/>
                      <a:pt x="919" y="306"/>
                    </a:cubicBezTo>
                    <a:cubicBezTo>
                      <a:pt x="919" y="230"/>
                      <a:pt x="881" y="192"/>
                      <a:pt x="843" y="115"/>
                    </a:cubicBezTo>
                    <a:cubicBezTo>
                      <a:pt x="843" y="77"/>
                      <a:pt x="804" y="38"/>
                      <a:pt x="7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35"/>
              <p:cNvSpPr/>
              <p:nvPr/>
            </p:nvSpPr>
            <p:spPr>
              <a:xfrm>
                <a:off x="7184700" y="131675"/>
                <a:ext cx="1247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31" extrusionOk="0">
                    <a:moveTo>
                      <a:pt x="1" y="0"/>
                    </a:moveTo>
                    <a:lnTo>
                      <a:pt x="1" y="230"/>
                    </a:lnTo>
                    <a:lnTo>
                      <a:pt x="498" y="230"/>
                    </a:lnTo>
                    <a:cubicBezTo>
                      <a:pt x="460" y="154"/>
                      <a:pt x="460" y="77"/>
                      <a:pt x="4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35"/>
              <p:cNvSpPr/>
              <p:nvPr/>
            </p:nvSpPr>
            <p:spPr>
              <a:xfrm>
                <a:off x="7180875" y="128800"/>
                <a:ext cx="172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60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15"/>
                    </a:cubicBezTo>
                    <a:lnTo>
                      <a:pt x="0" y="345"/>
                    </a:lnTo>
                    <a:cubicBezTo>
                      <a:pt x="0" y="422"/>
                      <a:pt x="77" y="460"/>
                      <a:pt x="154" y="460"/>
                    </a:cubicBezTo>
                    <a:lnTo>
                      <a:pt x="690" y="460"/>
                    </a:lnTo>
                    <a:cubicBezTo>
                      <a:pt x="690" y="422"/>
                      <a:pt x="651" y="383"/>
                      <a:pt x="651" y="345"/>
                    </a:cubicBezTo>
                    <a:cubicBezTo>
                      <a:pt x="613" y="269"/>
                      <a:pt x="613" y="192"/>
                      <a:pt x="575" y="115"/>
                    </a:cubicBezTo>
                    <a:cubicBezTo>
                      <a:pt x="575" y="77"/>
                      <a:pt x="536" y="39"/>
                      <a:pt x="5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35"/>
              <p:cNvSpPr/>
              <p:nvPr/>
            </p:nvSpPr>
            <p:spPr>
              <a:xfrm>
                <a:off x="7134925" y="225475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116" y="0"/>
                    </a:moveTo>
                    <a:lnTo>
                      <a:pt x="1" y="192"/>
                    </a:lnTo>
                    <a:lnTo>
                      <a:pt x="1800" y="1302"/>
                    </a:lnTo>
                    <a:lnTo>
                      <a:pt x="1877" y="1149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35"/>
              <p:cNvSpPr/>
              <p:nvPr/>
            </p:nvSpPr>
            <p:spPr>
              <a:xfrm>
                <a:off x="7131100" y="222175"/>
                <a:ext cx="5555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587" extrusionOk="0">
                    <a:moveTo>
                      <a:pt x="269" y="0"/>
                    </a:moveTo>
                    <a:cubicBezTo>
                      <a:pt x="256" y="0"/>
                      <a:pt x="243" y="5"/>
                      <a:pt x="230" y="17"/>
                    </a:cubicBezTo>
                    <a:cubicBezTo>
                      <a:pt x="192" y="17"/>
                      <a:pt x="154" y="17"/>
                      <a:pt x="116" y="56"/>
                    </a:cubicBezTo>
                    <a:lnTo>
                      <a:pt x="39" y="247"/>
                    </a:lnTo>
                    <a:cubicBezTo>
                      <a:pt x="1" y="285"/>
                      <a:pt x="1" y="400"/>
                      <a:pt x="77" y="438"/>
                    </a:cubicBezTo>
                    <a:lnTo>
                      <a:pt x="1877" y="1587"/>
                    </a:lnTo>
                    <a:lnTo>
                      <a:pt x="1953" y="1587"/>
                    </a:lnTo>
                    <a:cubicBezTo>
                      <a:pt x="1991" y="1587"/>
                      <a:pt x="2030" y="1549"/>
                      <a:pt x="2068" y="1549"/>
                    </a:cubicBezTo>
                    <a:lnTo>
                      <a:pt x="2183" y="1357"/>
                    </a:lnTo>
                    <a:cubicBezTo>
                      <a:pt x="2221" y="1281"/>
                      <a:pt x="2183" y="1204"/>
                      <a:pt x="2106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35"/>
              <p:cNvSpPr/>
              <p:nvPr/>
            </p:nvSpPr>
            <p:spPr>
              <a:xfrm>
                <a:off x="7183750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35"/>
              <p:cNvSpPr/>
              <p:nvPr/>
            </p:nvSpPr>
            <p:spPr>
              <a:xfrm>
                <a:off x="7178950" y="384675"/>
                <a:ext cx="440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43" extrusionOk="0">
                    <a:moveTo>
                      <a:pt x="1486" y="0"/>
                    </a:moveTo>
                    <a:cubicBezTo>
                      <a:pt x="1449" y="0"/>
                      <a:pt x="1411" y="10"/>
                      <a:pt x="1379" y="26"/>
                    </a:cubicBezTo>
                    <a:lnTo>
                      <a:pt x="77" y="1021"/>
                    </a:lnTo>
                    <a:cubicBezTo>
                      <a:pt x="39" y="1059"/>
                      <a:pt x="1" y="1136"/>
                      <a:pt x="77" y="1212"/>
                    </a:cubicBezTo>
                    <a:lnTo>
                      <a:pt x="192" y="1366"/>
                    </a:lnTo>
                    <a:cubicBezTo>
                      <a:pt x="192" y="1404"/>
                      <a:pt x="231" y="1442"/>
                      <a:pt x="269" y="1442"/>
                    </a:cubicBezTo>
                    <a:lnTo>
                      <a:pt x="307" y="1442"/>
                    </a:lnTo>
                    <a:cubicBezTo>
                      <a:pt x="345" y="1442"/>
                      <a:pt x="345" y="1442"/>
                      <a:pt x="384" y="1404"/>
                    </a:cubicBezTo>
                    <a:lnTo>
                      <a:pt x="1685" y="447"/>
                    </a:lnTo>
                    <a:cubicBezTo>
                      <a:pt x="1762" y="370"/>
                      <a:pt x="1762" y="294"/>
                      <a:pt x="1724" y="217"/>
                    </a:cubicBezTo>
                    <a:lnTo>
                      <a:pt x="1609" y="64"/>
                    </a:lnTo>
                    <a:cubicBezTo>
                      <a:pt x="1586" y="19"/>
                      <a:pt x="1538" y="0"/>
                      <a:pt x="1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35"/>
              <p:cNvSpPr/>
              <p:nvPr/>
            </p:nvSpPr>
            <p:spPr>
              <a:xfrm>
                <a:off x="7130150" y="547050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54" y="1"/>
                    </a:moveTo>
                    <a:lnTo>
                      <a:pt x="0" y="154"/>
                    </a:lnTo>
                    <a:lnTo>
                      <a:pt x="1800" y="1608"/>
                    </a:lnTo>
                    <a:lnTo>
                      <a:pt x="1915" y="1455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35"/>
              <p:cNvSpPr/>
              <p:nvPr/>
            </p:nvSpPr>
            <p:spPr>
              <a:xfrm>
                <a:off x="7126325" y="543225"/>
                <a:ext cx="5647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1915" extrusionOk="0">
                    <a:moveTo>
                      <a:pt x="268" y="0"/>
                    </a:moveTo>
                    <a:cubicBezTo>
                      <a:pt x="230" y="0"/>
                      <a:pt x="192" y="39"/>
                      <a:pt x="192" y="77"/>
                    </a:cubicBezTo>
                    <a:lnTo>
                      <a:pt x="39" y="230"/>
                    </a:lnTo>
                    <a:cubicBezTo>
                      <a:pt x="0" y="268"/>
                      <a:pt x="0" y="383"/>
                      <a:pt x="77" y="422"/>
                    </a:cubicBezTo>
                    <a:lnTo>
                      <a:pt x="1876" y="1876"/>
                    </a:lnTo>
                    <a:cubicBezTo>
                      <a:pt x="1876" y="1915"/>
                      <a:pt x="1914" y="1915"/>
                      <a:pt x="1953" y="1915"/>
                    </a:cubicBezTo>
                    <a:lnTo>
                      <a:pt x="1991" y="1915"/>
                    </a:lnTo>
                    <a:cubicBezTo>
                      <a:pt x="2029" y="1915"/>
                      <a:pt x="2029" y="1876"/>
                      <a:pt x="2068" y="1876"/>
                    </a:cubicBezTo>
                    <a:lnTo>
                      <a:pt x="2182" y="1723"/>
                    </a:lnTo>
                    <a:cubicBezTo>
                      <a:pt x="2259" y="1647"/>
                      <a:pt x="2221" y="1570"/>
                      <a:pt x="2182" y="1493"/>
                    </a:cubicBezTo>
                    <a:lnTo>
                      <a:pt x="383" y="39"/>
                    </a:lnTo>
                    <a:cubicBezTo>
                      <a:pt x="345" y="0"/>
                      <a:pt x="307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35"/>
              <p:cNvSpPr/>
              <p:nvPr/>
            </p:nvSpPr>
            <p:spPr>
              <a:xfrm>
                <a:off x="7013375" y="733675"/>
                <a:ext cx="392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303" extrusionOk="0">
                    <a:moveTo>
                      <a:pt x="1456" y="1"/>
                    </a:moveTo>
                    <a:lnTo>
                      <a:pt x="1" y="1149"/>
                    </a:lnTo>
                    <a:lnTo>
                      <a:pt x="116" y="1303"/>
                    </a:lnTo>
                    <a:lnTo>
                      <a:pt x="1570" y="154"/>
                    </a:lnTo>
                    <a:lnTo>
                      <a:pt x="14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35"/>
              <p:cNvSpPr/>
              <p:nvPr/>
            </p:nvSpPr>
            <p:spPr>
              <a:xfrm>
                <a:off x="7008600" y="730175"/>
                <a:ext cx="4787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96" extrusionOk="0">
                    <a:moveTo>
                      <a:pt x="1627" y="1"/>
                    </a:moveTo>
                    <a:cubicBezTo>
                      <a:pt x="1595" y="1"/>
                      <a:pt x="1563" y="10"/>
                      <a:pt x="1532" y="26"/>
                    </a:cubicBezTo>
                    <a:lnTo>
                      <a:pt x="77" y="1175"/>
                    </a:lnTo>
                    <a:cubicBezTo>
                      <a:pt x="0" y="1213"/>
                      <a:pt x="0" y="1328"/>
                      <a:pt x="39" y="1366"/>
                    </a:cubicBezTo>
                    <a:lnTo>
                      <a:pt x="153" y="1519"/>
                    </a:lnTo>
                    <a:cubicBezTo>
                      <a:pt x="192" y="1557"/>
                      <a:pt x="230" y="1596"/>
                      <a:pt x="268" y="1596"/>
                    </a:cubicBezTo>
                    <a:cubicBezTo>
                      <a:pt x="307" y="1596"/>
                      <a:pt x="345" y="1596"/>
                      <a:pt x="383" y="1557"/>
                    </a:cubicBezTo>
                    <a:lnTo>
                      <a:pt x="1838" y="409"/>
                    </a:lnTo>
                    <a:cubicBezTo>
                      <a:pt x="1876" y="409"/>
                      <a:pt x="1876" y="371"/>
                      <a:pt x="1915" y="332"/>
                    </a:cubicBezTo>
                    <a:cubicBezTo>
                      <a:pt x="1915" y="294"/>
                      <a:pt x="1876" y="256"/>
                      <a:pt x="1876" y="217"/>
                    </a:cubicBezTo>
                    <a:lnTo>
                      <a:pt x="1761" y="64"/>
                    </a:lnTo>
                    <a:cubicBezTo>
                      <a:pt x="1717" y="19"/>
                      <a:pt x="1672" y="1"/>
                      <a:pt x="16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35"/>
              <p:cNvSpPr/>
              <p:nvPr/>
            </p:nvSpPr>
            <p:spPr>
              <a:xfrm>
                <a:off x="7135900" y="4733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35"/>
              <p:cNvSpPr/>
              <p:nvPr/>
            </p:nvSpPr>
            <p:spPr>
              <a:xfrm>
                <a:off x="7132050" y="46952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8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8" y="498"/>
                      <a:pt x="154" y="498"/>
                    </a:cubicBezTo>
                    <a:lnTo>
                      <a:pt x="2107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35"/>
              <p:cNvSpPr/>
              <p:nvPr/>
            </p:nvSpPr>
            <p:spPr>
              <a:xfrm>
                <a:off x="6928200" y="-18600"/>
                <a:ext cx="354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35"/>
              <p:cNvSpPr/>
              <p:nvPr/>
            </p:nvSpPr>
            <p:spPr>
              <a:xfrm>
                <a:off x="6924375" y="-22425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54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417" y="2259"/>
                    </a:cubicBezTo>
                    <a:cubicBezTo>
                      <a:pt x="1417" y="2259"/>
                      <a:pt x="1455" y="2259"/>
                      <a:pt x="1493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35"/>
              <p:cNvSpPr/>
              <p:nvPr/>
            </p:nvSpPr>
            <p:spPr>
              <a:xfrm>
                <a:off x="6444875" y="-38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3" y="1"/>
                    </a:moveTo>
                    <a:lnTo>
                      <a:pt x="0" y="116"/>
                    </a:lnTo>
                    <a:lnTo>
                      <a:pt x="1072" y="1762"/>
                    </a:lnTo>
                    <a:lnTo>
                      <a:pt x="1225" y="1685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35"/>
              <p:cNvSpPr/>
              <p:nvPr/>
            </p:nvSpPr>
            <p:spPr>
              <a:xfrm>
                <a:off x="6441050" y="-42200"/>
                <a:ext cx="38300" cy="51400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56" extrusionOk="0">
                    <a:moveTo>
                      <a:pt x="325" y="1"/>
                    </a:moveTo>
                    <a:cubicBezTo>
                      <a:pt x="293" y="1"/>
                      <a:pt x="261" y="10"/>
                      <a:pt x="230" y="26"/>
                    </a:cubicBezTo>
                    <a:lnTo>
                      <a:pt x="77" y="141"/>
                    </a:lnTo>
                    <a:cubicBezTo>
                      <a:pt x="38" y="141"/>
                      <a:pt x="0" y="179"/>
                      <a:pt x="0" y="217"/>
                    </a:cubicBezTo>
                    <a:cubicBezTo>
                      <a:pt x="0" y="256"/>
                      <a:pt x="0" y="294"/>
                      <a:pt x="38" y="332"/>
                    </a:cubicBezTo>
                    <a:lnTo>
                      <a:pt x="1110" y="2017"/>
                    </a:lnTo>
                    <a:cubicBezTo>
                      <a:pt x="1149" y="2055"/>
                      <a:pt x="1187" y="2055"/>
                      <a:pt x="1225" y="2055"/>
                    </a:cubicBezTo>
                    <a:lnTo>
                      <a:pt x="1302" y="2055"/>
                    </a:lnTo>
                    <a:lnTo>
                      <a:pt x="1493" y="1940"/>
                    </a:lnTo>
                    <a:cubicBezTo>
                      <a:pt x="1493" y="1902"/>
                      <a:pt x="1531" y="1902"/>
                      <a:pt x="1531" y="1825"/>
                    </a:cubicBezTo>
                    <a:cubicBezTo>
                      <a:pt x="1531" y="1787"/>
                      <a:pt x="1531" y="1749"/>
                      <a:pt x="1531" y="1749"/>
                    </a:cubicBezTo>
                    <a:lnTo>
                      <a:pt x="459" y="64"/>
                    </a:lnTo>
                    <a:cubicBezTo>
                      <a:pt x="415" y="19"/>
                      <a:pt x="370" y="1"/>
                      <a:pt x="3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35"/>
              <p:cNvSpPr/>
              <p:nvPr/>
            </p:nvSpPr>
            <p:spPr>
              <a:xfrm>
                <a:off x="6716675" y="-113350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8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35"/>
              <p:cNvSpPr/>
              <p:nvPr/>
            </p:nvSpPr>
            <p:spPr>
              <a:xfrm>
                <a:off x="6712850" y="-116600"/>
                <a:ext cx="41175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60" extrusionOk="0">
                    <a:moveTo>
                      <a:pt x="1368" y="0"/>
                    </a:moveTo>
                    <a:cubicBezTo>
                      <a:pt x="1318" y="0"/>
                      <a:pt x="1253" y="27"/>
                      <a:pt x="1226" y="54"/>
                    </a:cubicBezTo>
                    <a:lnTo>
                      <a:pt x="1" y="1815"/>
                    </a:lnTo>
                    <a:cubicBezTo>
                      <a:pt x="1" y="1854"/>
                      <a:pt x="1" y="1892"/>
                      <a:pt x="1" y="1930"/>
                    </a:cubicBezTo>
                    <a:cubicBezTo>
                      <a:pt x="1" y="1968"/>
                      <a:pt x="39" y="2007"/>
                      <a:pt x="39" y="2007"/>
                    </a:cubicBezTo>
                    <a:lnTo>
                      <a:pt x="230" y="2122"/>
                    </a:lnTo>
                    <a:cubicBezTo>
                      <a:pt x="230" y="2160"/>
                      <a:pt x="269" y="2160"/>
                      <a:pt x="307" y="2160"/>
                    </a:cubicBezTo>
                    <a:cubicBezTo>
                      <a:pt x="345" y="2160"/>
                      <a:pt x="384" y="2122"/>
                      <a:pt x="422" y="2083"/>
                    </a:cubicBezTo>
                    <a:lnTo>
                      <a:pt x="1609" y="360"/>
                    </a:lnTo>
                    <a:cubicBezTo>
                      <a:pt x="1647" y="322"/>
                      <a:pt x="1647" y="284"/>
                      <a:pt x="1647" y="246"/>
                    </a:cubicBezTo>
                    <a:cubicBezTo>
                      <a:pt x="1647" y="207"/>
                      <a:pt x="1609" y="169"/>
                      <a:pt x="1570" y="131"/>
                    </a:cubicBezTo>
                    <a:lnTo>
                      <a:pt x="1417" y="16"/>
                    </a:lnTo>
                    <a:cubicBezTo>
                      <a:pt x="1406" y="5"/>
                      <a:pt x="1388" y="0"/>
                      <a:pt x="1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35"/>
              <p:cNvSpPr/>
              <p:nvPr/>
            </p:nvSpPr>
            <p:spPr>
              <a:xfrm>
                <a:off x="6911925" y="477175"/>
                <a:ext cx="354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35"/>
              <p:cNvSpPr/>
              <p:nvPr/>
            </p:nvSpPr>
            <p:spPr>
              <a:xfrm>
                <a:off x="6908100" y="473350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9" y="1"/>
                      <a:pt x="269" y="39"/>
                    </a:cubicBezTo>
                    <a:lnTo>
                      <a:pt x="77" y="154"/>
                    </a:lnTo>
                    <a:cubicBezTo>
                      <a:pt x="39" y="192"/>
                      <a:pt x="1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379" y="2259"/>
                    </a:cubicBezTo>
                    <a:lnTo>
                      <a:pt x="1417" y="2259"/>
                    </a:lnTo>
                    <a:cubicBezTo>
                      <a:pt x="1417" y="2259"/>
                      <a:pt x="1455" y="2259"/>
                      <a:pt x="1494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2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35"/>
              <p:cNvSpPr/>
              <p:nvPr/>
            </p:nvSpPr>
            <p:spPr>
              <a:xfrm>
                <a:off x="6780800" y="19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4" y="0"/>
                    </a:moveTo>
                    <a:lnTo>
                      <a:pt x="1" y="77"/>
                    </a:lnTo>
                    <a:lnTo>
                      <a:pt x="1073" y="1761"/>
                    </a:lnTo>
                    <a:lnTo>
                      <a:pt x="1226" y="1646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35"/>
              <p:cNvSpPr/>
              <p:nvPr/>
            </p:nvSpPr>
            <p:spPr>
              <a:xfrm>
                <a:off x="6776975" y="15500"/>
                <a:ext cx="383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83" extrusionOk="0">
                    <a:moveTo>
                      <a:pt x="291" y="0"/>
                    </a:moveTo>
                    <a:cubicBezTo>
                      <a:pt x="271" y="0"/>
                      <a:pt x="251" y="5"/>
                      <a:pt x="230" y="15"/>
                    </a:cubicBezTo>
                    <a:lnTo>
                      <a:pt x="77" y="130"/>
                    </a:lnTo>
                    <a:cubicBezTo>
                      <a:pt x="39" y="168"/>
                      <a:pt x="1" y="206"/>
                      <a:pt x="1" y="245"/>
                    </a:cubicBezTo>
                    <a:cubicBezTo>
                      <a:pt x="1" y="283"/>
                      <a:pt x="1" y="321"/>
                      <a:pt x="39" y="360"/>
                    </a:cubicBezTo>
                    <a:lnTo>
                      <a:pt x="1111" y="2006"/>
                    </a:lnTo>
                    <a:cubicBezTo>
                      <a:pt x="1111" y="2044"/>
                      <a:pt x="1187" y="2082"/>
                      <a:pt x="1226" y="2082"/>
                    </a:cubicBezTo>
                    <a:cubicBezTo>
                      <a:pt x="1264" y="2082"/>
                      <a:pt x="1264" y="2082"/>
                      <a:pt x="1302" y="2044"/>
                    </a:cubicBezTo>
                    <a:lnTo>
                      <a:pt x="1455" y="1929"/>
                    </a:lnTo>
                    <a:cubicBezTo>
                      <a:pt x="1494" y="1929"/>
                      <a:pt x="1532" y="1891"/>
                      <a:pt x="1532" y="1853"/>
                    </a:cubicBezTo>
                    <a:cubicBezTo>
                      <a:pt x="1532" y="1814"/>
                      <a:pt x="1532" y="1776"/>
                      <a:pt x="1494" y="1738"/>
                    </a:cubicBezTo>
                    <a:lnTo>
                      <a:pt x="422" y="92"/>
                    </a:lnTo>
                    <a:cubicBezTo>
                      <a:pt x="394" y="36"/>
                      <a:pt x="345" y="0"/>
                      <a:pt x="2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35"/>
              <p:cNvSpPr/>
              <p:nvPr/>
            </p:nvSpPr>
            <p:spPr>
              <a:xfrm>
                <a:off x="6795175" y="895425"/>
                <a:ext cx="6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571" extrusionOk="0">
                    <a:moveTo>
                      <a:pt x="77" y="1"/>
                    </a:moveTo>
                    <a:lnTo>
                      <a:pt x="0" y="1570"/>
                    </a:lnTo>
                    <a:cubicBezTo>
                      <a:pt x="77" y="1570"/>
                      <a:pt x="153" y="1532"/>
                      <a:pt x="191" y="1532"/>
                    </a:cubicBezTo>
                    <a:lnTo>
                      <a:pt x="268" y="39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35"/>
              <p:cNvSpPr/>
              <p:nvPr/>
            </p:nvSpPr>
            <p:spPr>
              <a:xfrm>
                <a:off x="6791325" y="891600"/>
                <a:ext cx="14400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801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16" y="39"/>
                    </a:cubicBezTo>
                    <a:cubicBezTo>
                      <a:pt x="78" y="77"/>
                      <a:pt x="78" y="116"/>
                      <a:pt x="78" y="154"/>
                    </a:cubicBezTo>
                    <a:lnTo>
                      <a:pt x="1" y="1800"/>
                    </a:lnTo>
                    <a:cubicBezTo>
                      <a:pt x="78" y="1762"/>
                      <a:pt x="116" y="1762"/>
                      <a:pt x="154" y="1723"/>
                    </a:cubicBezTo>
                    <a:cubicBezTo>
                      <a:pt x="231" y="1723"/>
                      <a:pt x="307" y="1685"/>
                      <a:pt x="345" y="1685"/>
                    </a:cubicBezTo>
                    <a:cubicBezTo>
                      <a:pt x="422" y="1685"/>
                      <a:pt x="460" y="1647"/>
                      <a:pt x="499" y="1647"/>
                    </a:cubicBezTo>
                    <a:lnTo>
                      <a:pt x="575" y="192"/>
                    </a:lnTo>
                    <a:cubicBezTo>
                      <a:pt x="575" y="116"/>
                      <a:pt x="499" y="39"/>
                      <a:pt x="422" y="39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35"/>
              <p:cNvSpPr/>
              <p:nvPr/>
            </p:nvSpPr>
            <p:spPr>
              <a:xfrm>
                <a:off x="6675525" y="841825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7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35"/>
              <p:cNvSpPr/>
              <p:nvPr/>
            </p:nvSpPr>
            <p:spPr>
              <a:xfrm>
                <a:off x="6671700" y="838325"/>
                <a:ext cx="42125" cy="5425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2170" extrusionOk="0">
                    <a:moveTo>
                      <a:pt x="1360" y="1"/>
                    </a:moveTo>
                    <a:cubicBezTo>
                      <a:pt x="1315" y="1"/>
                      <a:pt x="1270" y="20"/>
                      <a:pt x="1226" y="64"/>
                    </a:cubicBezTo>
                    <a:lnTo>
                      <a:pt x="39" y="1825"/>
                    </a:lnTo>
                    <a:cubicBezTo>
                      <a:pt x="0" y="1864"/>
                      <a:pt x="0" y="1902"/>
                      <a:pt x="0" y="1940"/>
                    </a:cubicBezTo>
                    <a:cubicBezTo>
                      <a:pt x="39" y="1979"/>
                      <a:pt x="39" y="2017"/>
                      <a:pt x="77" y="2017"/>
                    </a:cubicBezTo>
                    <a:lnTo>
                      <a:pt x="230" y="2132"/>
                    </a:lnTo>
                    <a:cubicBezTo>
                      <a:pt x="268" y="2132"/>
                      <a:pt x="307" y="2170"/>
                      <a:pt x="307" y="2170"/>
                    </a:cubicBezTo>
                    <a:cubicBezTo>
                      <a:pt x="383" y="2170"/>
                      <a:pt x="422" y="2132"/>
                      <a:pt x="460" y="2093"/>
                    </a:cubicBezTo>
                    <a:lnTo>
                      <a:pt x="1647" y="332"/>
                    </a:lnTo>
                    <a:cubicBezTo>
                      <a:pt x="1685" y="332"/>
                      <a:pt x="1685" y="294"/>
                      <a:pt x="1685" y="256"/>
                    </a:cubicBezTo>
                    <a:cubicBezTo>
                      <a:pt x="1647" y="218"/>
                      <a:pt x="1647" y="179"/>
                      <a:pt x="1608" y="141"/>
                    </a:cubicBezTo>
                    <a:lnTo>
                      <a:pt x="1455" y="26"/>
                    </a:lnTo>
                    <a:cubicBezTo>
                      <a:pt x="1424" y="10"/>
                      <a:pt x="1392" y="1"/>
                      <a:pt x="13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35"/>
              <p:cNvSpPr/>
              <p:nvPr/>
            </p:nvSpPr>
            <p:spPr>
              <a:xfrm>
                <a:off x="6517600" y="883950"/>
                <a:ext cx="268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56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920" y="1455"/>
                    </a:lnTo>
                    <a:lnTo>
                      <a:pt x="1073" y="134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35"/>
              <p:cNvSpPr/>
              <p:nvPr/>
            </p:nvSpPr>
            <p:spPr>
              <a:xfrm>
                <a:off x="6513775" y="880025"/>
                <a:ext cx="34475" cy="441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766" extrusionOk="0">
                    <a:moveTo>
                      <a:pt x="299" y="1"/>
                    </a:moveTo>
                    <a:cubicBezTo>
                      <a:pt x="271" y="1"/>
                      <a:pt x="245" y="13"/>
                      <a:pt x="230" y="43"/>
                    </a:cubicBezTo>
                    <a:lnTo>
                      <a:pt x="39" y="157"/>
                    </a:lnTo>
                    <a:cubicBezTo>
                      <a:pt x="1" y="157"/>
                      <a:pt x="1" y="196"/>
                      <a:pt x="1" y="234"/>
                    </a:cubicBezTo>
                    <a:cubicBezTo>
                      <a:pt x="1" y="272"/>
                      <a:pt x="1" y="311"/>
                      <a:pt x="1" y="349"/>
                    </a:cubicBezTo>
                    <a:lnTo>
                      <a:pt x="958" y="1689"/>
                    </a:lnTo>
                    <a:cubicBezTo>
                      <a:pt x="958" y="1727"/>
                      <a:pt x="996" y="1765"/>
                      <a:pt x="1073" y="1765"/>
                    </a:cubicBezTo>
                    <a:cubicBezTo>
                      <a:pt x="1073" y="1765"/>
                      <a:pt x="1111" y="1727"/>
                      <a:pt x="1149" y="1727"/>
                    </a:cubicBezTo>
                    <a:lnTo>
                      <a:pt x="1302" y="1612"/>
                    </a:lnTo>
                    <a:cubicBezTo>
                      <a:pt x="1341" y="1574"/>
                      <a:pt x="1379" y="1536"/>
                      <a:pt x="1379" y="1497"/>
                    </a:cubicBezTo>
                    <a:cubicBezTo>
                      <a:pt x="1379" y="1459"/>
                      <a:pt x="1379" y="1421"/>
                      <a:pt x="1341" y="1421"/>
                    </a:cubicBezTo>
                    <a:lnTo>
                      <a:pt x="422" y="81"/>
                    </a:lnTo>
                    <a:cubicBezTo>
                      <a:pt x="398" y="34"/>
                      <a:pt x="345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35"/>
              <p:cNvSpPr/>
              <p:nvPr/>
            </p:nvSpPr>
            <p:spPr>
              <a:xfrm>
                <a:off x="6834400" y="362325"/>
                <a:ext cx="4215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877" extrusionOk="0">
                    <a:moveTo>
                      <a:pt x="1532" y="1"/>
                    </a:moveTo>
                    <a:lnTo>
                      <a:pt x="1" y="1724"/>
                    </a:lnTo>
                    <a:lnTo>
                      <a:pt x="154" y="1877"/>
                    </a:lnTo>
                    <a:lnTo>
                      <a:pt x="1685" y="154"/>
                    </a:lnTo>
                    <a:lnTo>
                      <a:pt x="153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35"/>
              <p:cNvSpPr/>
              <p:nvPr/>
            </p:nvSpPr>
            <p:spPr>
              <a:xfrm>
                <a:off x="6830575" y="358500"/>
                <a:ext cx="4980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183" extrusionOk="0">
                    <a:moveTo>
                      <a:pt x="1685" y="1"/>
                    </a:moveTo>
                    <a:cubicBezTo>
                      <a:pt x="1647" y="1"/>
                      <a:pt x="1608" y="39"/>
                      <a:pt x="1570" y="77"/>
                    </a:cubicBezTo>
                    <a:lnTo>
                      <a:pt x="39" y="1800"/>
                    </a:lnTo>
                    <a:cubicBezTo>
                      <a:pt x="1" y="1838"/>
                      <a:pt x="1" y="1953"/>
                      <a:pt x="77" y="1991"/>
                    </a:cubicBezTo>
                    <a:lnTo>
                      <a:pt x="230" y="2145"/>
                    </a:lnTo>
                    <a:cubicBezTo>
                      <a:pt x="230" y="2145"/>
                      <a:pt x="269" y="2183"/>
                      <a:pt x="307" y="2183"/>
                    </a:cubicBezTo>
                    <a:cubicBezTo>
                      <a:pt x="345" y="2183"/>
                      <a:pt x="383" y="2145"/>
                      <a:pt x="422" y="2106"/>
                    </a:cubicBezTo>
                    <a:lnTo>
                      <a:pt x="1953" y="383"/>
                    </a:lnTo>
                    <a:cubicBezTo>
                      <a:pt x="1991" y="307"/>
                      <a:pt x="1991" y="230"/>
                      <a:pt x="1953" y="192"/>
                    </a:cubicBezTo>
                    <a:lnTo>
                      <a:pt x="1800" y="39"/>
                    </a:lnTo>
                    <a:cubicBezTo>
                      <a:pt x="1762" y="39"/>
                      <a:pt x="1723" y="1"/>
                      <a:pt x="16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35"/>
              <p:cNvSpPr/>
              <p:nvPr/>
            </p:nvSpPr>
            <p:spPr>
              <a:xfrm>
                <a:off x="6455400" y="834175"/>
                <a:ext cx="67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54" extrusionOk="0">
                    <a:moveTo>
                      <a:pt x="77" y="1"/>
                    </a:moveTo>
                    <a:lnTo>
                      <a:pt x="0" y="1953"/>
                    </a:lnTo>
                    <a:lnTo>
                      <a:pt x="230" y="1953"/>
                    </a:ln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35"/>
              <p:cNvSpPr/>
              <p:nvPr/>
            </p:nvSpPr>
            <p:spPr>
              <a:xfrm>
                <a:off x="6451575" y="830350"/>
                <a:ext cx="143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575" h="226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77"/>
                      <a:pt x="115" y="115"/>
                      <a:pt x="77" y="154"/>
                    </a:cubicBezTo>
                    <a:lnTo>
                      <a:pt x="38" y="2106"/>
                    </a:lnTo>
                    <a:cubicBezTo>
                      <a:pt x="0" y="2183"/>
                      <a:pt x="77" y="2259"/>
                      <a:pt x="153" y="2259"/>
                    </a:cubicBezTo>
                    <a:lnTo>
                      <a:pt x="383" y="2259"/>
                    </a:lnTo>
                    <a:cubicBezTo>
                      <a:pt x="421" y="2259"/>
                      <a:pt x="421" y="2259"/>
                      <a:pt x="460" y="2221"/>
                    </a:cubicBezTo>
                    <a:cubicBezTo>
                      <a:pt x="498" y="2183"/>
                      <a:pt x="498" y="2144"/>
                      <a:pt x="498" y="2106"/>
                    </a:cubicBezTo>
                    <a:lnTo>
                      <a:pt x="574" y="154"/>
                    </a:lnTo>
                    <a:cubicBezTo>
                      <a:pt x="574" y="77"/>
                      <a:pt x="536" y="1"/>
                      <a:pt x="4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35"/>
              <p:cNvSpPr/>
              <p:nvPr/>
            </p:nvSpPr>
            <p:spPr>
              <a:xfrm>
                <a:off x="6089775" y="28300"/>
                <a:ext cx="8650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145" extrusionOk="0">
                    <a:moveTo>
                      <a:pt x="154" y="1"/>
                    </a:moveTo>
                    <a:lnTo>
                      <a:pt x="1" y="2145"/>
                    </a:lnTo>
                    <a:lnTo>
                      <a:pt x="192" y="2145"/>
                    </a:lnTo>
                    <a:lnTo>
                      <a:pt x="345" y="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35"/>
              <p:cNvSpPr/>
              <p:nvPr/>
            </p:nvSpPr>
            <p:spPr>
              <a:xfrm>
                <a:off x="6085950" y="24475"/>
                <a:ext cx="16300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451" extrusionOk="0">
                    <a:moveTo>
                      <a:pt x="307" y="1"/>
                    </a:moveTo>
                    <a:cubicBezTo>
                      <a:pt x="269" y="1"/>
                      <a:pt x="230" y="39"/>
                      <a:pt x="192" y="39"/>
                    </a:cubicBezTo>
                    <a:cubicBezTo>
                      <a:pt x="192" y="77"/>
                      <a:pt x="154" y="115"/>
                      <a:pt x="154" y="154"/>
                    </a:cubicBezTo>
                    <a:lnTo>
                      <a:pt x="1" y="2259"/>
                    </a:lnTo>
                    <a:cubicBezTo>
                      <a:pt x="1" y="2336"/>
                      <a:pt x="39" y="2412"/>
                      <a:pt x="116" y="2412"/>
                    </a:cubicBezTo>
                    <a:lnTo>
                      <a:pt x="307" y="2451"/>
                    </a:lnTo>
                    <a:lnTo>
                      <a:pt x="345" y="2451"/>
                    </a:lnTo>
                    <a:cubicBezTo>
                      <a:pt x="384" y="2451"/>
                      <a:pt x="422" y="2412"/>
                      <a:pt x="422" y="2412"/>
                    </a:cubicBezTo>
                    <a:cubicBezTo>
                      <a:pt x="460" y="2374"/>
                      <a:pt x="498" y="2336"/>
                      <a:pt x="498" y="2298"/>
                    </a:cubicBezTo>
                    <a:lnTo>
                      <a:pt x="652" y="192"/>
                    </a:lnTo>
                    <a:cubicBezTo>
                      <a:pt x="652" y="115"/>
                      <a:pt x="575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35"/>
              <p:cNvSpPr/>
              <p:nvPr/>
            </p:nvSpPr>
            <p:spPr>
              <a:xfrm>
                <a:off x="6146250" y="454225"/>
                <a:ext cx="28750" cy="63175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27" extrusionOk="0">
                    <a:moveTo>
                      <a:pt x="192" y="0"/>
                    </a:moveTo>
                    <a:lnTo>
                      <a:pt x="1" y="77"/>
                    </a:lnTo>
                    <a:lnTo>
                      <a:pt x="996" y="2527"/>
                    </a:lnTo>
                    <a:lnTo>
                      <a:pt x="1149" y="245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35"/>
              <p:cNvSpPr/>
              <p:nvPr/>
            </p:nvSpPr>
            <p:spPr>
              <a:xfrm>
                <a:off x="6142425" y="450625"/>
                <a:ext cx="36400" cy="7060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824" extrusionOk="0">
                    <a:moveTo>
                      <a:pt x="364" y="0"/>
                    </a:moveTo>
                    <a:cubicBezTo>
                      <a:pt x="345" y="0"/>
                      <a:pt x="326" y="10"/>
                      <a:pt x="307" y="29"/>
                    </a:cubicBezTo>
                    <a:lnTo>
                      <a:pt x="115" y="106"/>
                    </a:lnTo>
                    <a:cubicBezTo>
                      <a:pt x="39" y="106"/>
                      <a:pt x="1" y="221"/>
                      <a:pt x="39" y="297"/>
                    </a:cubicBezTo>
                    <a:lnTo>
                      <a:pt x="996" y="2709"/>
                    </a:lnTo>
                    <a:cubicBezTo>
                      <a:pt x="1034" y="2786"/>
                      <a:pt x="1072" y="2824"/>
                      <a:pt x="1149" y="2824"/>
                    </a:cubicBezTo>
                    <a:lnTo>
                      <a:pt x="1187" y="2824"/>
                    </a:lnTo>
                    <a:lnTo>
                      <a:pt x="1379" y="2747"/>
                    </a:lnTo>
                    <a:cubicBezTo>
                      <a:pt x="1417" y="2709"/>
                      <a:pt x="1455" y="2709"/>
                      <a:pt x="1455" y="2671"/>
                    </a:cubicBezTo>
                    <a:cubicBezTo>
                      <a:pt x="1455" y="2632"/>
                      <a:pt x="1455" y="2594"/>
                      <a:pt x="1455" y="2556"/>
                    </a:cubicBezTo>
                    <a:lnTo>
                      <a:pt x="498" y="106"/>
                    </a:lnTo>
                    <a:cubicBezTo>
                      <a:pt x="460" y="67"/>
                      <a:pt x="422" y="29"/>
                      <a:pt x="422" y="29"/>
                    </a:cubicBezTo>
                    <a:cubicBezTo>
                      <a:pt x="403" y="10"/>
                      <a:pt x="383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35"/>
              <p:cNvSpPr/>
              <p:nvPr/>
            </p:nvSpPr>
            <p:spPr>
              <a:xfrm>
                <a:off x="6102225" y="303950"/>
                <a:ext cx="4022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2566" extrusionOk="0">
                    <a:moveTo>
                      <a:pt x="1455" y="0"/>
                    </a:moveTo>
                    <a:lnTo>
                      <a:pt x="1" y="2451"/>
                    </a:lnTo>
                    <a:lnTo>
                      <a:pt x="154" y="2565"/>
                    </a:lnTo>
                    <a:lnTo>
                      <a:pt x="1609" y="115"/>
                    </a:lnTo>
                    <a:lnTo>
                      <a:pt x="145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35"/>
              <p:cNvSpPr/>
              <p:nvPr/>
            </p:nvSpPr>
            <p:spPr>
              <a:xfrm>
                <a:off x="6098400" y="300450"/>
                <a:ext cx="47875" cy="705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821" extrusionOk="0">
                    <a:moveTo>
                      <a:pt x="1593" y="0"/>
                    </a:moveTo>
                    <a:cubicBezTo>
                      <a:pt x="1552" y="0"/>
                      <a:pt x="1516" y="19"/>
                      <a:pt x="1494" y="64"/>
                    </a:cubicBezTo>
                    <a:lnTo>
                      <a:pt x="0" y="2514"/>
                    </a:lnTo>
                    <a:cubicBezTo>
                      <a:pt x="0" y="2552"/>
                      <a:pt x="0" y="2591"/>
                      <a:pt x="0" y="2629"/>
                    </a:cubicBezTo>
                    <a:cubicBezTo>
                      <a:pt x="0" y="2667"/>
                      <a:pt x="39" y="2667"/>
                      <a:pt x="77" y="2705"/>
                    </a:cubicBezTo>
                    <a:lnTo>
                      <a:pt x="230" y="2820"/>
                    </a:lnTo>
                    <a:lnTo>
                      <a:pt x="307" y="2820"/>
                    </a:lnTo>
                    <a:cubicBezTo>
                      <a:pt x="345" y="2820"/>
                      <a:pt x="422" y="2782"/>
                      <a:pt x="422" y="2744"/>
                    </a:cubicBezTo>
                    <a:lnTo>
                      <a:pt x="1915" y="332"/>
                    </a:lnTo>
                    <a:cubicBezTo>
                      <a:pt x="1915" y="294"/>
                      <a:pt x="1915" y="255"/>
                      <a:pt x="1915" y="217"/>
                    </a:cubicBezTo>
                    <a:cubicBezTo>
                      <a:pt x="1915" y="179"/>
                      <a:pt x="1876" y="140"/>
                      <a:pt x="1838" y="102"/>
                    </a:cubicBezTo>
                    <a:lnTo>
                      <a:pt x="1685" y="26"/>
                    </a:lnTo>
                    <a:cubicBezTo>
                      <a:pt x="1653" y="10"/>
                      <a:pt x="1622" y="0"/>
                      <a:pt x="15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35"/>
              <p:cNvSpPr/>
              <p:nvPr/>
            </p:nvSpPr>
            <p:spPr>
              <a:xfrm>
                <a:off x="6455400" y="-184175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93" y="1"/>
                    </a:moveTo>
                    <a:lnTo>
                      <a:pt x="0" y="1647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9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35"/>
              <p:cNvSpPr/>
              <p:nvPr/>
            </p:nvSpPr>
            <p:spPr>
              <a:xfrm>
                <a:off x="6451575" y="-188000"/>
                <a:ext cx="4882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068" extrusionOk="0">
                    <a:moveTo>
                      <a:pt x="1608" y="1"/>
                    </a:moveTo>
                    <a:cubicBezTo>
                      <a:pt x="1570" y="1"/>
                      <a:pt x="1532" y="39"/>
                      <a:pt x="1532" y="39"/>
                    </a:cubicBezTo>
                    <a:lnTo>
                      <a:pt x="77" y="1685"/>
                    </a:lnTo>
                    <a:cubicBezTo>
                      <a:pt x="0" y="1762"/>
                      <a:pt x="0" y="1838"/>
                      <a:pt x="77" y="1877"/>
                    </a:cubicBezTo>
                    <a:lnTo>
                      <a:pt x="230" y="2030"/>
                    </a:lnTo>
                    <a:cubicBezTo>
                      <a:pt x="230" y="2030"/>
                      <a:pt x="268" y="2068"/>
                      <a:pt x="306" y="2068"/>
                    </a:cubicBezTo>
                    <a:cubicBezTo>
                      <a:pt x="345" y="2068"/>
                      <a:pt x="383" y="2030"/>
                      <a:pt x="421" y="2030"/>
                    </a:cubicBezTo>
                    <a:lnTo>
                      <a:pt x="1876" y="383"/>
                    </a:lnTo>
                    <a:cubicBezTo>
                      <a:pt x="1953" y="307"/>
                      <a:pt x="1953" y="230"/>
                      <a:pt x="1876" y="192"/>
                    </a:cubicBezTo>
                    <a:lnTo>
                      <a:pt x="1723" y="39"/>
                    </a:lnTo>
                    <a:cubicBezTo>
                      <a:pt x="1685" y="1"/>
                      <a:pt x="1646" y="1"/>
                      <a:pt x="1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35"/>
              <p:cNvSpPr/>
              <p:nvPr/>
            </p:nvSpPr>
            <p:spPr>
              <a:xfrm>
                <a:off x="6561625" y="-184175"/>
                <a:ext cx="5650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15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2106" y="1915"/>
                    </a:lnTo>
                    <a:lnTo>
                      <a:pt x="2260" y="1762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35"/>
              <p:cNvSpPr/>
              <p:nvPr/>
            </p:nvSpPr>
            <p:spPr>
              <a:xfrm>
                <a:off x="6557800" y="-187750"/>
                <a:ext cx="63200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12" extrusionOk="0">
                    <a:moveTo>
                      <a:pt x="269" y="0"/>
                    </a:moveTo>
                    <a:cubicBezTo>
                      <a:pt x="230" y="0"/>
                      <a:pt x="192" y="10"/>
                      <a:pt x="154" y="29"/>
                    </a:cubicBezTo>
                    <a:lnTo>
                      <a:pt x="39" y="182"/>
                    </a:lnTo>
                    <a:cubicBezTo>
                      <a:pt x="1" y="220"/>
                      <a:pt x="1" y="259"/>
                      <a:pt x="1" y="297"/>
                    </a:cubicBezTo>
                    <a:cubicBezTo>
                      <a:pt x="1" y="335"/>
                      <a:pt x="39" y="373"/>
                      <a:pt x="77" y="412"/>
                    </a:cubicBezTo>
                    <a:lnTo>
                      <a:pt x="2183" y="2173"/>
                    </a:lnTo>
                    <a:cubicBezTo>
                      <a:pt x="2183" y="2211"/>
                      <a:pt x="2221" y="2211"/>
                      <a:pt x="2259" y="2211"/>
                    </a:cubicBezTo>
                    <a:cubicBezTo>
                      <a:pt x="2298" y="2211"/>
                      <a:pt x="2336" y="2211"/>
                      <a:pt x="2374" y="2173"/>
                    </a:cubicBezTo>
                    <a:lnTo>
                      <a:pt x="2489" y="2020"/>
                    </a:lnTo>
                    <a:cubicBezTo>
                      <a:pt x="2527" y="1981"/>
                      <a:pt x="2527" y="1943"/>
                      <a:pt x="2527" y="1905"/>
                    </a:cubicBezTo>
                    <a:cubicBezTo>
                      <a:pt x="2527" y="1867"/>
                      <a:pt x="2527" y="1828"/>
                      <a:pt x="2489" y="1828"/>
                    </a:cubicBezTo>
                    <a:lnTo>
                      <a:pt x="384" y="29"/>
                    </a:lnTo>
                    <a:cubicBezTo>
                      <a:pt x="345" y="10"/>
                      <a:pt x="307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35"/>
              <p:cNvSpPr/>
              <p:nvPr/>
            </p:nvSpPr>
            <p:spPr>
              <a:xfrm>
                <a:off x="6834400" y="-184175"/>
                <a:ext cx="555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456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2106" y="1456"/>
                    </a:lnTo>
                    <a:lnTo>
                      <a:pt x="2221" y="1302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35"/>
              <p:cNvSpPr/>
              <p:nvPr/>
            </p:nvSpPr>
            <p:spPr>
              <a:xfrm>
                <a:off x="6829625" y="-188000"/>
                <a:ext cx="641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566" h="1762" extrusionOk="0">
                    <a:moveTo>
                      <a:pt x="268" y="1"/>
                    </a:moveTo>
                    <a:cubicBezTo>
                      <a:pt x="230" y="1"/>
                      <a:pt x="192" y="39"/>
                      <a:pt x="153" y="77"/>
                    </a:cubicBezTo>
                    <a:lnTo>
                      <a:pt x="39" y="230"/>
                    </a:lnTo>
                    <a:cubicBezTo>
                      <a:pt x="0" y="307"/>
                      <a:pt x="39" y="383"/>
                      <a:pt x="115" y="422"/>
                    </a:cubicBezTo>
                    <a:lnTo>
                      <a:pt x="2221" y="1723"/>
                    </a:lnTo>
                    <a:cubicBezTo>
                      <a:pt x="2259" y="1762"/>
                      <a:pt x="2259" y="1762"/>
                      <a:pt x="2297" y="1762"/>
                    </a:cubicBezTo>
                    <a:lnTo>
                      <a:pt x="2336" y="1762"/>
                    </a:lnTo>
                    <a:cubicBezTo>
                      <a:pt x="2374" y="1723"/>
                      <a:pt x="2412" y="1723"/>
                      <a:pt x="2412" y="1685"/>
                    </a:cubicBezTo>
                    <a:lnTo>
                      <a:pt x="2527" y="1532"/>
                    </a:lnTo>
                    <a:cubicBezTo>
                      <a:pt x="2565" y="1455"/>
                      <a:pt x="2565" y="1341"/>
                      <a:pt x="2489" y="1302"/>
                    </a:cubicBezTo>
                    <a:lnTo>
                      <a:pt x="38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35"/>
              <p:cNvSpPr/>
              <p:nvPr/>
            </p:nvSpPr>
            <p:spPr>
              <a:xfrm>
                <a:off x="6837275" y="-86550"/>
                <a:ext cx="3735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2222" extrusionOk="0">
                    <a:moveTo>
                      <a:pt x="1302" y="1"/>
                    </a:moveTo>
                    <a:lnTo>
                      <a:pt x="1" y="2145"/>
                    </a:lnTo>
                    <a:lnTo>
                      <a:pt x="192" y="2221"/>
                    </a:lnTo>
                    <a:lnTo>
                      <a:pt x="1494" y="11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35"/>
              <p:cNvSpPr/>
              <p:nvPr/>
            </p:nvSpPr>
            <p:spPr>
              <a:xfrm>
                <a:off x="6833450" y="-90050"/>
                <a:ext cx="450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515" extrusionOk="0">
                    <a:moveTo>
                      <a:pt x="1439" y="1"/>
                    </a:moveTo>
                    <a:cubicBezTo>
                      <a:pt x="1398" y="1"/>
                      <a:pt x="1363" y="19"/>
                      <a:pt x="1340" y="64"/>
                    </a:cubicBezTo>
                    <a:lnTo>
                      <a:pt x="39" y="2208"/>
                    </a:lnTo>
                    <a:cubicBezTo>
                      <a:pt x="0" y="2208"/>
                      <a:pt x="0" y="2246"/>
                      <a:pt x="0" y="2285"/>
                    </a:cubicBezTo>
                    <a:cubicBezTo>
                      <a:pt x="39" y="2323"/>
                      <a:pt x="39" y="2361"/>
                      <a:pt x="77" y="2399"/>
                    </a:cubicBezTo>
                    <a:lnTo>
                      <a:pt x="230" y="2514"/>
                    </a:lnTo>
                    <a:lnTo>
                      <a:pt x="345" y="2514"/>
                    </a:lnTo>
                    <a:cubicBezTo>
                      <a:pt x="383" y="2514"/>
                      <a:pt x="422" y="2476"/>
                      <a:pt x="460" y="2438"/>
                    </a:cubicBezTo>
                    <a:lnTo>
                      <a:pt x="1761" y="332"/>
                    </a:lnTo>
                    <a:cubicBezTo>
                      <a:pt x="1761" y="294"/>
                      <a:pt x="1800" y="256"/>
                      <a:pt x="1761" y="217"/>
                    </a:cubicBezTo>
                    <a:cubicBezTo>
                      <a:pt x="1761" y="179"/>
                      <a:pt x="1723" y="141"/>
                      <a:pt x="1723" y="141"/>
                    </a:cubicBezTo>
                    <a:lnTo>
                      <a:pt x="1532" y="26"/>
                    </a:lnTo>
                    <a:cubicBezTo>
                      <a:pt x="1500" y="10"/>
                      <a:pt x="1468" y="1"/>
                      <a:pt x="14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35"/>
              <p:cNvSpPr/>
              <p:nvPr/>
            </p:nvSpPr>
            <p:spPr>
              <a:xfrm>
                <a:off x="6984675" y="-121950"/>
                <a:ext cx="364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766" extrusionOk="0">
                    <a:moveTo>
                      <a:pt x="1302" y="0"/>
                    </a:moveTo>
                    <a:lnTo>
                      <a:pt x="0" y="574"/>
                    </a:lnTo>
                    <a:lnTo>
                      <a:pt x="77" y="766"/>
                    </a:lnTo>
                    <a:lnTo>
                      <a:pt x="1455" y="153"/>
                    </a:lnTo>
                    <a:cubicBezTo>
                      <a:pt x="1417" y="77"/>
                      <a:pt x="1340" y="38"/>
                      <a:pt x="1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35"/>
              <p:cNvSpPr/>
              <p:nvPr/>
            </p:nvSpPr>
            <p:spPr>
              <a:xfrm>
                <a:off x="6980850" y="-124825"/>
                <a:ext cx="43075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035" extrusionOk="0">
                    <a:moveTo>
                      <a:pt x="1340" y="0"/>
                    </a:moveTo>
                    <a:lnTo>
                      <a:pt x="115" y="575"/>
                    </a:lnTo>
                    <a:cubicBezTo>
                      <a:pt x="77" y="575"/>
                      <a:pt x="38" y="613"/>
                      <a:pt x="38" y="651"/>
                    </a:cubicBezTo>
                    <a:cubicBezTo>
                      <a:pt x="0" y="689"/>
                      <a:pt x="0" y="728"/>
                      <a:pt x="38" y="766"/>
                    </a:cubicBezTo>
                    <a:lnTo>
                      <a:pt x="115" y="919"/>
                    </a:lnTo>
                    <a:cubicBezTo>
                      <a:pt x="115" y="996"/>
                      <a:pt x="192" y="1034"/>
                      <a:pt x="230" y="1034"/>
                    </a:cubicBezTo>
                    <a:cubicBezTo>
                      <a:pt x="268" y="1034"/>
                      <a:pt x="268" y="996"/>
                      <a:pt x="306" y="996"/>
                    </a:cubicBezTo>
                    <a:lnTo>
                      <a:pt x="1723" y="345"/>
                    </a:lnTo>
                    <a:cubicBezTo>
                      <a:pt x="1685" y="307"/>
                      <a:pt x="1646" y="307"/>
                      <a:pt x="1608" y="268"/>
                    </a:cubicBezTo>
                    <a:cubicBezTo>
                      <a:pt x="1570" y="192"/>
                      <a:pt x="1493" y="153"/>
                      <a:pt x="1455" y="115"/>
                    </a:cubicBezTo>
                    <a:cubicBezTo>
                      <a:pt x="1417" y="77"/>
                      <a:pt x="1378" y="39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35"/>
              <p:cNvSpPr/>
              <p:nvPr/>
            </p:nvSpPr>
            <p:spPr>
              <a:xfrm>
                <a:off x="7066025" y="-42525"/>
                <a:ext cx="32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97" extrusionOk="0">
                    <a:moveTo>
                      <a:pt x="1149" y="1"/>
                    </a:moveTo>
                    <a:lnTo>
                      <a:pt x="0" y="805"/>
                    </a:lnTo>
                    <a:lnTo>
                      <a:pt x="115" y="996"/>
                    </a:lnTo>
                    <a:lnTo>
                      <a:pt x="1302" y="154"/>
                    </a:lnTo>
                    <a:cubicBezTo>
                      <a:pt x="1264" y="116"/>
                      <a:pt x="1187" y="39"/>
                      <a:pt x="11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35"/>
              <p:cNvSpPr/>
              <p:nvPr/>
            </p:nvSpPr>
            <p:spPr>
              <a:xfrm>
                <a:off x="7061225" y="-45400"/>
                <a:ext cx="3927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265" extrusionOk="0">
                    <a:moveTo>
                      <a:pt x="1264" y="1"/>
                    </a:moveTo>
                    <a:lnTo>
                      <a:pt x="78" y="805"/>
                    </a:lnTo>
                    <a:cubicBezTo>
                      <a:pt x="39" y="843"/>
                      <a:pt x="1" y="958"/>
                      <a:pt x="39" y="1035"/>
                    </a:cubicBezTo>
                    <a:lnTo>
                      <a:pt x="154" y="1188"/>
                    </a:lnTo>
                    <a:cubicBezTo>
                      <a:pt x="192" y="1226"/>
                      <a:pt x="231" y="1226"/>
                      <a:pt x="269" y="1264"/>
                    </a:cubicBezTo>
                    <a:lnTo>
                      <a:pt x="307" y="1264"/>
                    </a:lnTo>
                    <a:cubicBezTo>
                      <a:pt x="307" y="1264"/>
                      <a:pt x="346" y="1226"/>
                      <a:pt x="384" y="1226"/>
                    </a:cubicBezTo>
                    <a:lnTo>
                      <a:pt x="1571" y="384"/>
                    </a:lnTo>
                    <a:cubicBezTo>
                      <a:pt x="1532" y="345"/>
                      <a:pt x="1494" y="307"/>
                      <a:pt x="1494" y="269"/>
                    </a:cubicBezTo>
                    <a:cubicBezTo>
                      <a:pt x="1456" y="231"/>
                      <a:pt x="1379" y="154"/>
                      <a:pt x="1341" y="116"/>
                    </a:cubicBezTo>
                    <a:cubicBezTo>
                      <a:pt x="1341" y="77"/>
                      <a:pt x="1303" y="39"/>
                      <a:pt x="12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35"/>
              <p:cNvSpPr/>
              <p:nvPr/>
            </p:nvSpPr>
            <p:spPr>
              <a:xfrm>
                <a:off x="6321400" y="-178425"/>
                <a:ext cx="4825" cy="488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53" extrusionOk="0">
                    <a:moveTo>
                      <a:pt x="1" y="0"/>
                    </a:moveTo>
                    <a:lnTo>
                      <a:pt x="1" y="1953"/>
                    </a:lnTo>
                    <a:lnTo>
                      <a:pt x="192" y="1953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35"/>
              <p:cNvSpPr/>
              <p:nvPr/>
            </p:nvSpPr>
            <p:spPr>
              <a:xfrm>
                <a:off x="6317575" y="-182250"/>
                <a:ext cx="124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60" extrusionOk="0">
                    <a:moveTo>
                      <a:pt x="154" y="0"/>
                    </a:moveTo>
                    <a:cubicBezTo>
                      <a:pt x="39" y="0"/>
                      <a:pt x="0" y="77"/>
                      <a:pt x="0" y="153"/>
                    </a:cubicBezTo>
                    <a:lnTo>
                      <a:pt x="0" y="2106"/>
                    </a:lnTo>
                    <a:cubicBezTo>
                      <a:pt x="0" y="2183"/>
                      <a:pt x="39" y="2259"/>
                      <a:pt x="154" y="2259"/>
                    </a:cubicBezTo>
                    <a:lnTo>
                      <a:pt x="345" y="2259"/>
                    </a:lnTo>
                    <a:cubicBezTo>
                      <a:pt x="422" y="2259"/>
                      <a:pt x="498" y="2183"/>
                      <a:pt x="498" y="2106"/>
                    </a:cubicBezTo>
                    <a:lnTo>
                      <a:pt x="498" y="153"/>
                    </a:lnTo>
                    <a:cubicBezTo>
                      <a:pt x="498" y="77"/>
                      <a:pt x="422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35"/>
              <p:cNvSpPr/>
              <p:nvPr/>
            </p:nvSpPr>
            <p:spPr>
              <a:xfrm>
                <a:off x="6221875" y="-99950"/>
                <a:ext cx="536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537" extrusionOk="0">
                    <a:moveTo>
                      <a:pt x="2106" y="1"/>
                    </a:moveTo>
                    <a:lnTo>
                      <a:pt x="0" y="345"/>
                    </a:lnTo>
                    <a:lnTo>
                      <a:pt x="0" y="537"/>
                    </a:lnTo>
                    <a:lnTo>
                      <a:pt x="2144" y="192"/>
                    </a:lnTo>
                    <a:lnTo>
                      <a:pt x="21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35"/>
              <p:cNvSpPr/>
              <p:nvPr/>
            </p:nvSpPr>
            <p:spPr>
              <a:xfrm>
                <a:off x="6218025" y="-103250"/>
                <a:ext cx="61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2452" h="822" extrusionOk="0">
                    <a:moveTo>
                      <a:pt x="2260" y="1"/>
                    </a:moveTo>
                    <a:cubicBezTo>
                      <a:pt x="2247" y="1"/>
                      <a:pt x="2234" y="5"/>
                      <a:pt x="2221" y="18"/>
                    </a:cubicBezTo>
                    <a:lnTo>
                      <a:pt x="116" y="324"/>
                    </a:lnTo>
                    <a:cubicBezTo>
                      <a:pt x="39" y="324"/>
                      <a:pt x="1" y="401"/>
                      <a:pt x="1" y="477"/>
                    </a:cubicBezTo>
                    <a:lnTo>
                      <a:pt x="39" y="707"/>
                    </a:lnTo>
                    <a:cubicBezTo>
                      <a:pt x="39" y="745"/>
                      <a:pt x="39" y="745"/>
                      <a:pt x="78" y="784"/>
                    </a:cubicBezTo>
                    <a:cubicBezTo>
                      <a:pt x="116" y="822"/>
                      <a:pt x="154" y="822"/>
                      <a:pt x="154" y="822"/>
                    </a:cubicBezTo>
                    <a:lnTo>
                      <a:pt x="192" y="822"/>
                    </a:lnTo>
                    <a:lnTo>
                      <a:pt x="2298" y="477"/>
                    </a:lnTo>
                    <a:cubicBezTo>
                      <a:pt x="2375" y="477"/>
                      <a:pt x="2451" y="401"/>
                      <a:pt x="2413" y="324"/>
                    </a:cubicBezTo>
                    <a:lnTo>
                      <a:pt x="2413" y="133"/>
                    </a:lnTo>
                    <a:cubicBezTo>
                      <a:pt x="2413" y="94"/>
                      <a:pt x="2375" y="56"/>
                      <a:pt x="2336" y="18"/>
                    </a:cubicBezTo>
                    <a:cubicBezTo>
                      <a:pt x="2311" y="18"/>
                      <a:pt x="2285" y="1"/>
                      <a:pt x="22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35"/>
              <p:cNvSpPr/>
              <p:nvPr/>
            </p:nvSpPr>
            <p:spPr>
              <a:xfrm>
                <a:off x="6341500" y="-24325"/>
                <a:ext cx="1247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145" extrusionOk="0">
                    <a:moveTo>
                      <a:pt x="192" y="0"/>
                    </a:moveTo>
                    <a:lnTo>
                      <a:pt x="1" y="38"/>
                    </a:lnTo>
                    <a:lnTo>
                      <a:pt x="307" y="2144"/>
                    </a:lnTo>
                    <a:lnTo>
                      <a:pt x="498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35"/>
              <p:cNvSpPr/>
              <p:nvPr/>
            </p:nvSpPr>
            <p:spPr>
              <a:xfrm>
                <a:off x="6337675" y="-28150"/>
                <a:ext cx="2012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77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335"/>
                    </a:lnTo>
                    <a:cubicBezTo>
                      <a:pt x="345" y="2374"/>
                      <a:pt x="383" y="2450"/>
                      <a:pt x="460" y="2450"/>
                    </a:cubicBezTo>
                    <a:lnTo>
                      <a:pt x="498" y="2450"/>
                    </a:lnTo>
                    <a:lnTo>
                      <a:pt x="690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335"/>
                      <a:pt x="804" y="2297"/>
                      <a:pt x="804" y="2259"/>
                    </a:cubicBezTo>
                    <a:lnTo>
                      <a:pt x="498" y="115"/>
                    </a:lnTo>
                    <a:cubicBezTo>
                      <a:pt x="460" y="38"/>
                      <a:pt x="383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35"/>
              <p:cNvSpPr/>
              <p:nvPr/>
            </p:nvSpPr>
            <p:spPr>
              <a:xfrm>
                <a:off x="6359675" y="-111425"/>
                <a:ext cx="574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52" extrusionOk="0">
                    <a:moveTo>
                      <a:pt x="2260" y="0"/>
                    </a:moveTo>
                    <a:lnTo>
                      <a:pt x="1" y="460"/>
                    </a:lnTo>
                    <a:lnTo>
                      <a:pt x="39" y="651"/>
                    </a:lnTo>
                    <a:lnTo>
                      <a:pt x="2298" y="192"/>
                    </a:ln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35"/>
              <p:cNvSpPr/>
              <p:nvPr/>
            </p:nvSpPr>
            <p:spPr>
              <a:xfrm>
                <a:off x="6355850" y="-115250"/>
                <a:ext cx="660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58" extrusionOk="0">
                    <a:moveTo>
                      <a:pt x="2374" y="0"/>
                    </a:moveTo>
                    <a:lnTo>
                      <a:pt x="116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6" y="957"/>
                    </a:cubicBezTo>
                    <a:lnTo>
                      <a:pt x="231" y="957"/>
                    </a:lnTo>
                    <a:lnTo>
                      <a:pt x="2489" y="460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8" y="38"/>
                      <a:pt x="2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35"/>
              <p:cNvSpPr/>
              <p:nvPr/>
            </p:nvSpPr>
            <p:spPr>
              <a:xfrm>
                <a:off x="6168275" y="58925"/>
                <a:ext cx="469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456" extrusionOk="0">
                    <a:moveTo>
                      <a:pt x="1761" y="1"/>
                    </a:moveTo>
                    <a:lnTo>
                      <a:pt x="0" y="1302"/>
                    </a:lnTo>
                    <a:lnTo>
                      <a:pt x="77" y="1456"/>
                    </a:lnTo>
                    <a:lnTo>
                      <a:pt x="1876" y="154"/>
                    </a:lnTo>
                    <a:lnTo>
                      <a:pt x="176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35"/>
              <p:cNvSpPr/>
              <p:nvPr/>
            </p:nvSpPr>
            <p:spPr>
              <a:xfrm>
                <a:off x="6163475" y="55625"/>
                <a:ext cx="55550" cy="435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741" extrusionOk="0">
                    <a:moveTo>
                      <a:pt x="1953" y="1"/>
                    </a:moveTo>
                    <a:cubicBezTo>
                      <a:pt x="1928" y="1"/>
                      <a:pt x="1902" y="18"/>
                      <a:pt x="1877" y="18"/>
                    </a:cubicBezTo>
                    <a:lnTo>
                      <a:pt x="77" y="1320"/>
                    </a:lnTo>
                    <a:cubicBezTo>
                      <a:pt x="1" y="1396"/>
                      <a:pt x="1" y="1473"/>
                      <a:pt x="39" y="1549"/>
                    </a:cubicBezTo>
                    <a:lnTo>
                      <a:pt x="154" y="1702"/>
                    </a:lnTo>
                    <a:cubicBezTo>
                      <a:pt x="192" y="1741"/>
                      <a:pt x="230" y="1741"/>
                      <a:pt x="269" y="1741"/>
                    </a:cubicBezTo>
                    <a:lnTo>
                      <a:pt x="384" y="1741"/>
                    </a:lnTo>
                    <a:lnTo>
                      <a:pt x="2145" y="439"/>
                    </a:lnTo>
                    <a:cubicBezTo>
                      <a:pt x="2221" y="363"/>
                      <a:pt x="2221" y="286"/>
                      <a:pt x="2183" y="209"/>
                    </a:cubicBezTo>
                    <a:lnTo>
                      <a:pt x="2068" y="56"/>
                    </a:lnTo>
                    <a:cubicBezTo>
                      <a:pt x="2068" y="18"/>
                      <a:pt x="2030" y="18"/>
                      <a:pt x="1992" y="18"/>
                    </a:cubicBezTo>
                    <a:cubicBezTo>
                      <a:pt x="1979" y="5"/>
                      <a:pt x="1966" y="1"/>
                      <a:pt x="19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35"/>
              <p:cNvSpPr/>
              <p:nvPr/>
            </p:nvSpPr>
            <p:spPr>
              <a:xfrm>
                <a:off x="6141475" y="719325"/>
                <a:ext cx="5750" cy="19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767" extrusionOk="0">
                    <a:moveTo>
                      <a:pt x="39" y="1"/>
                    </a:moveTo>
                    <a:lnTo>
                      <a:pt x="0" y="537"/>
                    </a:lnTo>
                    <a:cubicBezTo>
                      <a:pt x="39" y="613"/>
                      <a:pt x="115" y="690"/>
                      <a:pt x="192" y="76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35"/>
              <p:cNvSpPr/>
              <p:nvPr/>
            </p:nvSpPr>
            <p:spPr>
              <a:xfrm>
                <a:off x="6137650" y="715500"/>
                <a:ext cx="134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3" extrusionOk="0">
                    <a:moveTo>
                      <a:pt x="192" y="0"/>
                    </a:moveTo>
                    <a:cubicBezTo>
                      <a:pt x="153" y="0"/>
                      <a:pt x="115" y="39"/>
                      <a:pt x="77" y="39"/>
                    </a:cubicBezTo>
                    <a:cubicBezTo>
                      <a:pt x="77" y="77"/>
                      <a:pt x="38" y="115"/>
                      <a:pt x="38" y="154"/>
                    </a:cubicBezTo>
                    <a:lnTo>
                      <a:pt x="0" y="536"/>
                    </a:lnTo>
                    <a:cubicBezTo>
                      <a:pt x="77" y="575"/>
                      <a:pt x="115" y="651"/>
                      <a:pt x="153" y="690"/>
                    </a:cubicBezTo>
                    <a:cubicBezTo>
                      <a:pt x="192" y="766"/>
                      <a:pt x="268" y="843"/>
                      <a:pt x="345" y="919"/>
                    </a:cubicBezTo>
                    <a:cubicBezTo>
                      <a:pt x="383" y="958"/>
                      <a:pt x="421" y="1034"/>
                      <a:pt x="460" y="1072"/>
                    </a:cubicBezTo>
                    <a:lnTo>
                      <a:pt x="536" y="192"/>
                    </a:lnTo>
                    <a:cubicBezTo>
                      <a:pt x="536" y="115"/>
                      <a:pt x="460" y="39"/>
                      <a:pt x="383" y="39"/>
                    </a:cubicBez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35"/>
              <p:cNvSpPr/>
              <p:nvPr/>
            </p:nvSpPr>
            <p:spPr>
              <a:xfrm>
                <a:off x="6134775" y="608300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55" y="1"/>
                    </a:moveTo>
                    <a:lnTo>
                      <a:pt x="0" y="1609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35"/>
              <p:cNvSpPr/>
              <p:nvPr/>
            </p:nvSpPr>
            <p:spPr>
              <a:xfrm>
                <a:off x="6130950" y="604725"/>
                <a:ext cx="4787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058" extrusionOk="0">
                    <a:moveTo>
                      <a:pt x="1608" y="0"/>
                    </a:moveTo>
                    <a:cubicBezTo>
                      <a:pt x="1570" y="0"/>
                      <a:pt x="1531" y="10"/>
                      <a:pt x="1493" y="29"/>
                    </a:cubicBezTo>
                    <a:lnTo>
                      <a:pt x="38" y="1675"/>
                    </a:lnTo>
                    <a:cubicBezTo>
                      <a:pt x="0" y="1713"/>
                      <a:pt x="0" y="1828"/>
                      <a:pt x="38" y="1866"/>
                    </a:cubicBezTo>
                    <a:lnTo>
                      <a:pt x="192" y="2020"/>
                    </a:lnTo>
                    <a:cubicBezTo>
                      <a:pt x="230" y="2020"/>
                      <a:pt x="268" y="2058"/>
                      <a:pt x="306" y="2058"/>
                    </a:cubicBezTo>
                    <a:cubicBezTo>
                      <a:pt x="345" y="2058"/>
                      <a:pt x="383" y="2020"/>
                      <a:pt x="421" y="1981"/>
                    </a:cubicBezTo>
                    <a:lnTo>
                      <a:pt x="1876" y="373"/>
                    </a:lnTo>
                    <a:cubicBezTo>
                      <a:pt x="1914" y="297"/>
                      <a:pt x="1914" y="220"/>
                      <a:pt x="1876" y="182"/>
                    </a:cubicBezTo>
                    <a:lnTo>
                      <a:pt x="1723" y="29"/>
                    </a:lnTo>
                    <a:cubicBezTo>
                      <a:pt x="1685" y="10"/>
                      <a:pt x="1646" y="0"/>
                      <a:pt x="16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35"/>
              <p:cNvSpPr/>
              <p:nvPr/>
            </p:nvSpPr>
            <p:spPr>
              <a:xfrm>
                <a:off x="6321400" y="754750"/>
                <a:ext cx="45000" cy="593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374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1647" y="2374"/>
                    </a:lnTo>
                    <a:lnTo>
                      <a:pt x="1800" y="2259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35"/>
              <p:cNvSpPr/>
              <p:nvPr/>
            </p:nvSpPr>
            <p:spPr>
              <a:xfrm>
                <a:off x="6317575" y="751250"/>
                <a:ext cx="52675" cy="666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2667" extrusionOk="0">
                    <a:moveTo>
                      <a:pt x="323" y="0"/>
                    </a:moveTo>
                    <a:cubicBezTo>
                      <a:pt x="294" y="0"/>
                      <a:pt x="262" y="9"/>
                      <a:pt x="230" y="25"/>
                    </a:cubicBezTo>
                    <a:lnTo>
                      <a:pt x="77" y="140"/>
                    </a:lnTo>
                    <a:cubicBezTo>
                      <a:pt x="39" y="140"/>
                      <a:pt x="0" y="178"/>
                      <a:pt x="0" y="217"/>
                    </a:cubicBezTo>
                    <a:cubicBezTo>
                      <a:pt x="0" y="255"/>
                      <a:pt x="0" y="293"/>
                      <a:pt x="39" y="332"/>
                    </a:cubicBezTo>
                    <a:lnTo>
                      <a:pt x="1647" y="2629"/>
                    </a:lnTo>
                    <a:cubicBezTo>
                      <a:pt x="1685" y="2667"/>
                      <a:pt x="1723" y="2667"/>
                      <a:pt x="1762" y="2667"/>
                    </a:cubicBezTo>
                    <a:lnTo>
                      <a:pt x="1876" y="2667"/>
                    </a:lnTo>
                    <a:lnTo>
                      <a:pt x="2030" y="2552"/>
                    </a:lnTo>
                    <a:cubicBezTo>
                      <a:pt x="2068" y="2514"/>
                      <a:pt x="2068" y="2475"/>
                      <a:pt x="2106" y="2437"/>
                    </a:cubicBezTo>
                    <a:cubicBezTo>
                      <a:pt x="2106" y="2399"/>
                      <a:pt x="2068" y="2361"/>
                      <a:pt x="2068" y="2322"/>
                    </a:cubicBezTo>
                    <a:lnTo>
                      <a:pt x="422" y="64"/>
                    </a:lnTo>
                    <a:cubicBezTo>
                      <a:pt x="399" y="19"/>
                      <a:pt x="364" y="0"/>
                      <a:pt x="3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35"/>
              <p:cNvSpPr/>
              <p:nvPr/>
            </p:nvSpPr>
            <p:spPr>
              <a:xfrm>
                <a:off x="6460175" y="2053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647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762" y="153"/>
                    </a:lnTo>
                    <a:lnTo>
                      <a:pt x="16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35"/>
              <p:cNvSpPr/>
              <p:nvPr/>
            </p:nvSpPr>
            <p:spPr>
              <a:xfrm>
                <a:off x="6456350" y="201875"/>
                <a:ext cx="50750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596" extrusionOk="0">
                    <a:moveTo>
                      <a:pt x="1780" y="0"/>
                    </a:moveTo>
                    <a:cubicBezTo>
                      <a:pt x="1749" y="0"/>
                      <a:pt x="1717" y="10"/>
                      <a:pt x="1685" y="25"/>
                    </a:cubicBezTo>
                    <a:lnTo>
                      <a:pt x="77" y="1174"/>
                    </a:lnTo>
                    <a:cubicBezTo>
                      <a:pt x="1" y="1212"/>
                      <a:pt x="1" y="1289"/>
                      <a:pt x="39" y="1365"/>
                    </a:cubicBezTo>
                    <a:lnTo>
                      <a:pt x="154" y="1518"/>
                    </a:lnTo>
                    <a:cubicBezTo>
                      <a:pt x="154" y="1557"/>
                      <a:pt x="192" y="1595"/>
                      <a:pt x="230" y="1595"/>
                    </a:cubicBezTo>
                    <a:lnTo>
                      <a:pt x="269" y="1595"/>
                    </a:lnTo>
                    <a:cubicBezTo>
                      <a:pt x="307" y="1595"/>
                      <a:pt x="345" y="1595"/>
                      <a:pt x="345" y="1557"/>
                    </a:cubicBezTo>
                    <a:lnTo>
                      <a:pt x="1991" y="447"/>
                    </a:lnTo>
                    <a:cubicBezTo>
                      <a:pt x="2030" y="408"/>
                      <a:pt x="2030" y="370"/>
                      <a:pt x="2030" y="332"/>
                    </a:cubicBezTo>
                    <a:cubicBezTo>
                      <a:pt x="2030" y="293"/>
                      <a:pt x="2030" y="255"/>
                      <a:pt x="2030" y="217"/>
                    </a:cubicBezTo>
                    <a:lnTo>
                      <a:pt x="1915" y="64"/>
                    </a:lnTo>
                    <a:cubicBezTo>
                      <a:pt x="1870" y="19"/>
                      <a:pt x="1825" y="0"/>
                      <a:pt x="17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35"/>
              <p:cNvSpPr/>
              <p:nvPr/>
            </p:nvSpPr>
            <p:spPr>
              <a:xfrm>
                <a:off x="6911925" y="266625"/>
                <a:ext cx="469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149" extrusionOk="0">
                    <a:moveTo>
                      <a:pt x="77" y="0"/>
                    </a:moveTo>
                    <a:lnTo>
                      <a:pt x="1" y="154"/>
                    </a:lnTo>
                    <a:lnTo>
                      <a:pt x="1762" y="1149"/>
                    </a:lnTo>
                    <a:lnTo>
                      <a:pt x="1877" y="95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35"/>
              <p:cNvSpPr/>
              <p:nvPr/>
            </p:nvSpPr>
            <p:spPr>
              <a:xfrm>
                <a:off x="6908100" y="262425"/>
                <a:ext cx="54575" cy="3677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1471" extrusionOk="0">
                    <a:moveTo>
                      <a:pt x="246" y="0"/>
                    </a:moveTo>
                    <a:cubicBezTo>
                      <a:pt x="192" y="0"/>
                      <a:pt x="143" y="36"/>
                      <a:pt x="115" y="92"/>
                    </a:cubicBezTo>
                    <a:lnTo>
                      <a:pt x="1" y="245"/>
                    </a:lnTo>
                    <a:cubicBezTo>
                      <a:pt x="1" y="283"/>
                      <a:pt x="1" y="322"/>
                      <a:pt x="1" y="360"/>
                    </a:cubicBezTo>
                    <a:cubicBezTo>
                      <a:pt x="1" y="398"/>
                      <a:pt x="39" y="436"/>
                      <a:pt x="77" y="475"/>
                    </a:cubicBezTo>
                    <a:lnTo>
                      <a:pt x="1838" y="1432"/>
                    </a:lnTo>
                    <a:cubicBezTo>
                      <a:pt x="1876" y="1432"/>
                      <a:pt x="1915" y="1470"/>
                      <a:pt x="1915" y="1470"/>
                    </a:cubicBezTo>
                    <a:cubicBezTo>
                      <a:pt x="1991" y="1470"/>
                      <a:pt x="2030" y="1432"/>
                      <a:pt x="2068" y="1393"/>
                    </a:cubicBezTo>
                    <a:lnTo>
                      <a:pt x="2144" y="1202"/>
                    </a:lnTo>
                    <a:cubicBezTo>
                      <a:pt x="2183" y="1164"/>
                      <a:pt x="2183" y="1126"/>
                      <a:pt x="2144" y="1087"/>
                    </a:cubicBezTo>
                    <a:cubicBezTo>
                      <a:pt x="2144" y="1049"/>
                      <a:pt x="2144" y="1011"/>
                      <a:pt x="2106" y="1011"/>
                    </a:cubicBezTo>
                    <a:lnTo>
                      <a:pt x="307" y="15"/>
                    </a:lnTo>
                    <a:cubicBezTo>
                      <a:pt x="286" y="5"/>
                      <a:pt x="266" y="0"/>
                      <a:pt x="2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35"/>
              <p:cNvSpPr/>
              <p:nvPr/>
            </p:nvSpPr>
            <p:spPr>
              <a:xfrm>
                <a:off x="6392225" y="379550"/>
                <a:ext cx="622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690" extrusionOk="0">
                    <a:moveTo>
                      <a:pt x="39" y="1"/>
                    </a:moveTo>
                    <a:lnTo>
                      <a:pt x="1" y="192"/>
                    </a:lnTo>
                    <a:lnTo>
                      <a:pt x="2451" y="690"/>
                    </a:lnTo>
                    <a:lnTo>
                      <a:pt x="2489" y="499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35"/>
              <p:cNvSpPr/>
              <p:nvPr/>
            </p:nvSpPr>
            <p:spPr>
              <a:xfrm>
                <a:off x="6388400" y="376275"/>
                <a:ext cx="6990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5"/>
                      <a:pt x="39" y="94"/>
                      <a:pt x="39" y="132"/>
                    </a:cubicBezTo>
                    <a:lnTo>
                      <a:pt x="0" y="323"/>
                    </a:lnTo>
                    <a:cubicBezTo>
                      <a:pt x="0" y="400"/>
                      <a:pt x="39" y="476"/>
                      <a:pt x="115" y="476"/>
                    </a:cubicBezTo>
                    <a:lnTo>
                      <a:pt x="2565" y="974"/>
                    </a:lnTo>
                    <a:lnTo>
                      <a:pt x="2604" y="974"/>
                    </a:lnTo>
                    <a:cubicBezTo>
                      <a:pt x="2604" y="974"/>
                      <a:pt x="2642" y="974"/>
                      <a:pt x="2680" y="936"/>
                    </a:cubicBezTo>
                    <a:cubicBezTo>
                      <a:pt x="2719" y="936"/>
                      <a:pt x="2719" y="898"/>
                      <a:pt x="2719" y="859"/>
                    </a:cubicBezTo>
                    <a:lnTo>
                      <a:pt x="2757" y="668"/>
                    </a:lnTo>
                    <a:cubicBezTo>
                      <a:pt x="2795" y="591"/>
                      <a:pt x="2719" y="515"/>
                      <a:pt x="2642" y="476"/>
                    </a:cubicBezTo>
                    <a:lnTo>
                      <a:pt x="230" y="17"/>
                    </a:lnTo>
                    <a:cubicBezTo>
                      <a:pt x="217" y="4"/>
                      <a:pt x="205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35"/>
              <p:cNvSpPr/>
              <p:nvPr/>
            </p:nvSpPr>
            <p:spPr>
              <a:xfrm>
                <a:off x="6496550" y="547050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35"/>
              <p:cNvSpPr/>
              <p:nvPr/>
            </p:nvSpPr>
            <p:spPr>
              <a:xfrm>
                <a:off x="6492725" y="5432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9" y="39"/>
                    </a:cubicBezTo>
                    <a:lnTo>
                      <a:pt x="77" y="996"/>
                    </a:lnTo>
                    <a:cubicBezTo>
                      <a:pt x="0" y="1072"/>
                      <a:pt x="0" y="1149"/>
                      <a:pt x="39" y="1225"/>
                    </a:cubicBezTo>
                    <a:lnTo>
                      <a:pt x="154" y="1379"/>
                    </a:lnTo>
                    <a:cubicBezTo>
                      <a:pt x="192" y="1417"/>
                      <a:pt x="230" y="1417"/>
                      <a:pt x="268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23" y="383"/>
                      <a:pt x="1761" y="268"/>
                      <a:pt x="1685" y="230"/>
                    </a:cubicBezTo>
                    <a:lnTo>
                      <a:pt x="1570" y="77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35"/>
              <p:cNvSpPr/>
              <p:nvPr/>
            </p:nvSpPr>
            <p:spPr>
              <a:xfrm>
                <a:off x="6443900" y="705925"/>
                <a:ext cx="479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609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800" y="1609"/>
                    </a:lnTo>
                    <a:lnTo>
                      <a:pt x="1915" y="1455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35"/>
              <p:cNvSpPr/>
              <p:nvPr/>
            </p:nvSpPr>
            <p:spPr>
              <a:xfrm>
                <a:off x="6440075" y="702100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269" y="1"/>
                    </a:moveTo>
                    <a:cubicBezTo>
                      <a:pt x="230" y="1"/>
                      <a:pt x="192" y="1"/>
                      <a:pt x="154" y="39"/>
                    </a:cubicBezTo>
                    <a:lnTo>
                      <a:pt x="39" y="192"/>
                    </a:lnTo>
                    <a:cubicBezTo>
                      <a:pt x="1" y="268"/>
                      <a:pt x="1" y="345"/>
                      <a:pt x="39" y="422"/>
                    </a:cubicBezTo>
                    <a:lnTo>
                      <a:pt x="1838" y="1876"/>
                    </a:lnTo>
                    <a:cubicBezTo>
                      <a:pt x="1877" y="1876"/>
                      <a:pt x="1915" y="1915"/>
                      <a:pt x="1953" y="1915"/>
                    </a:cubicBezTo>
                    <a:cubicBezTo>
                      <a:pt x="1992" y="1915"/>
                      <a:pt x="2030" y="1876"/>
                      <a:pt x="2068" y="1838"/>
                    </a:cubicBezTo>
                    <a:lnTo>
                      <a:pt x="2183" y="1685"/>
                    </a:lnTo>
                    <a:cubicBezTo>
                      <a:pt x="2221" y="1647"/>
                      <a:pt x="2221" y="1532"/>
                      <a:pt x="2145" y="1494"/>
                    </a:cubicBezTo>
                    <a:lnTo>
                      <a:pt x="384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35"/>
              <p:cNvSpPr/>
              <p:nvPr/>
            </p:nvSpPr>
            <p:spPr>
              <a:xfrm>
                <a:off x="6509000" y="791100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302" y="958"/>
                    </a:lnTo>
                    <a:lnTo>
                      <a:pt x="1417" y="80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35"/>
              <p:cNvSpPr/>
              <p:nvPr/>
            </p:nvSpPr>
            <p:spPr>
              <a:xfrm>
                <a:off x="6505175" y="786850"/>
                <a:ext cx="43075" cy="32050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282" extrusionOk="0">
                    <a:moveTo>
                      <a:pt x="268" y="1"/>
                    </a:moveTo>
                    <a:cubicBezTo>
                      <a:pt x="255" y="1"/>
                      <a:pt x="243" y="5"/>
                      <a:pt x="230" y="18"/>
                    </a:cubicBezTo>
                    <a:cubicBezTo>
                      <a:pt x="192" y="18"/>
                      <a:pt x="153" y="56"/>
                      <a:pt x="153" y="94"/>
                    </a:cubicBezTo>
                    <a:lnTo>
                      <a:pt x="38" y="247"/>
                    </a:lnTo>
                    <a:cubicBezTo>
                      <a:pt x="0" y="324"/>
                      <a:pt x="0" y="401"/>
                      <a:pt x="77" y="439"/>
                    </a:cubicBezTo>
                    <a:lnTo>
                      <a:pt x="1378" y="1243"/>
                    </a:lnTo>
                    <a:cubicBezTo>
                      <a:pt x="1417" y="1281"/>
                      <a:pt x="1417" y="1281"/>
                      <a:pt x="1455" y="1281"/>
                    </a:cubicBezTo>
                    <a:cubicBezTo>
                      <a:pt x="1493" y="1281"/>
                      <a:pt x="1570" y="1243"/>
                      <a:pt x="1570" y="1205"/>
                    </a:cubicBezTo>
                    <a:lnTo>
                      <a:pt x="1685" y="1051"/>
                    </a:lnTo>
                    <a:cubicBezTo>
                      <a:pt x="1723" y="1013"/>
                      <a:pt x="1723" y="975"/>
                      <a:pt x="1723" y="937"/>
                    </a:cubicBezTo>
                    <a:cubicBezTo>
                      <a:pt x="1685" y="898"/>
                      <a:pt x="1685" y="860"/>
                      <a:pt x="1646" y="822"/>
                    </a:cubicBezTo>
                    <a:lnTo>
                      <a:pt x="345" y="18"/>
                    </a:lnTo>
                    <a:cubicBezTo>
                      <a:pt x="319" y="18"/>
                      <a:pt x="294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35"/>
              <p:cNvSpPr/>
              <p:nvPr/>
            </p:nvSpPr>
            <p:spPr>
              <a:xfrm>
                <a:off x="6449650" y="632225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35"/>
              <p:cNvSpPr/>
              <p:nvPr/>
            </p:nvSpPr>
            <p:spPr>
              <a:xfrm>
                <a:off x="6445825" y="628400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2"/>
                      <a:pt x="2259" y="345"/>
                    </a:cubicBezTo>
                    <a:lnTo>
                      <a:pt x="2259" y="154"/>
                    </a:lnTo>
                    <a:cubicBezTo>
                      <a:pt x="2259" y="39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35"/>
              <p:cNvSpPr/>
              <p:nvPr/>
            </p:nvSpPr>
            <p:spPr>
              <a:xfrm>
                <a:off x="6622875" y="512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1609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24" y="154"/>
                    </a:lnTo>
                    <a:lnTo>
                      <a:pt x="160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35"/>
              <p:cNvSpPr/>
              <p:nvPr/>
            </p:nvSpPr>
            <p:spPr>
              <a:xfrm>
                <a:off x="6618100" y="47450"/>
                <a:ext cx="526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1609" extrusionOk="0">
                    <a:moveTo>
                      <a:pt x="1838" y="0"/>
                    </a:moveTo>
                    <a:cubicBezTo>
                      <a:pt x="1800" y="0"/>
                      <a:pt x="1762" y="0"/>
                      <a:pt x="1723" y="39"/>
                    </a:cubicBezTo>
                    <a:lnTo>
                      <a:pt x="115" y="1149"/>
                    </a:lnTo>
                    <a:cubicBezTo>
                      <a:pt x="39" y="1226"/>
                      <a:pt x="1" y="1302"/>
                      <a:pt x="77" y="1379"/>
                    </a:cubicBezTo>
                    <a:lnTo>
                      <a:pt x="192" y="1532"/>
                    </a:lnTo>
                    <a:cubicBezTo>
                      <a:pt x="192" y="1570"/>
                      <a:pt x="230" y="1570"/>
                      <a:pt x="269" y="1608"/>
                    </a:cubicBezTo>
                    <a:lnTo>
                      <a:pt x="307" y="1608"/>
                    </a:lnTo>
                    <a:cubicBezTo>
                      <a:pt x="345" y="1608"/>
                      <a:pt x="345" y="1570"/>
                      <a:pt x="383" y="1570"/>
                    </a:cubicBezTo>
                    <a:lnTo>
                      <a:pt x="1991" y="422"/>
                    </a:lnTo>
                    <a:cubicBezTo>
                      <a:pt x="2068" y="383"/>
                      <a:pt x="2106" y="307"/>
                      <a:pt x="2030" y="230"/>
                    </a:cubicBezTo>
                    <a:lnTo>
                      <a:pt x="1953" y="77"/>
                    </a:lnTo>
                    <a:cubicBezTo>
                      <a:pt x="1915" y="39"/>
                      <a:pt x="1876" y="0"/>
                      <a:pt x="18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35"/>
              <p:cNvSpPr/>
              <p:nvPr/>
            </p:nvSpPr>
            <p:spPr>
              <a:xfrm>
                <a:off x="6661175" y="1364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35"/>
              <p:cNvSpPr/>
              <p:nvPr/>
            </p:nvSpPr>
            <p:spPr>
              <a:xfrm>
                <a:off x="6657350" y="132625"/>
                <a:ext cx="555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499" extrusionOk="0">
                    <a:moveTo>
                      <a:pt x="153" y="1"/>
                    </a:moveTo>
                    <a:cubicBezTo>
                      <a:pt x="38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8" y="498"/>
                      <a:pt x="153" y="498"/>
                    </a:cubicBezTo>
                    <a:lnTo>
                      <a:pt x="2106" y="498"/>
                    </a:lnTo>
                    <a:cubicBezTo>
                      <a:pt x="2182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39"/>
                      <a:pt x="2182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35"/>
              <p:cNvSpPr/>
              <p:nvPr/>
            </p:nvSpPr>
            <p:spPr>
              <a:xfrm>
                <a:off x="6610450" y="230250"/>
                <a:ext cx="478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303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800" y="1302"/>
                    </a:lnTo>
                    <a:lnTo>
                      <a:pt x="1914" y="1111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35"/>
              <p:cNvSpPr/>
              <p:nvPr/>
            </p:nvSpPr>
            <p:spPr>
              <a:xfrm>
                <a:off x="6606625" y="226425"/>
                <a:ext cx="555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609" extrusionOk="0">
                    <a:moveTo>
                      <a:pt x="230" y="0"/>
                    </a:moveTo>
                    <a:cubicBezTo>
                      <a:pt x="192" y="0"/>
                      <a:pt x="153" y="39"/>
                      <a:pt x="153" y="77"/>
                    </a:cubicBezTo>
                    <a:lnTo>
                      <a:pt x="38" y="230"/>
                    </a:lnTo>
                    <a:cubicBezTo>
                      <a:pt x="0" y="307"/>
                      <a:pt x="0" y="383"/>
                      <a:pt x="77" y="422"/>
                    </a:cubicBezTo>
                    <a:lnTo>
                      <a:pt x="1876" y="1570"/>
                    </a:lnTo>
                    <a:cubicBezTo>
                      <a:pt x="1914" y="1570"/>
                      <a:pt x="1914" y="1608"/>
                      <a:pt x="1953" y="1608"/>
                    </a:cubicBezTo>
                    <a:cubicBezTo>
                      <a:pt x="1953" y="1608"/>
                      <a:pt x="1991" y="1608"/>
                      <a:pt x="1991" y="1570"/>
                    </a:cubicBezTo>
                    <a:cubicBezTo>
                      <a:pt x="2029" y="1570"/>
                      <a:pt x="2067" y="1570"/>
                      <a:pt x="2067" y="1532"/>
                    </a:cubicBezTo>
                    <a:lnTo>
                      <a:pt x="2182" y="1340"/>
                    </a:lnTo>
                    <a:cubicBezTo>
                      <a:pt x="2221" y="1302"/>
                      <a:pt x="2221" y="1187"/>
                      <a:pt x="2144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35"/>
              <p:cNvSpPr/>
              <p:nvPr/>
            </p:nvSpPr>
            <p:spPr>
              <a:xfrm>
                <a:off x="6629575" y="434125"/>
                <a:ext cx="17275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85" extrusionOk="0">
                    <a:moveTo>
                      <a:pt x="499" y="0"/>
                    </a:moveTo>
                    <a:lnTo>
                      <a:pt x="1" y="1646"/>
                    </a:lnTo>
                    <a:lnTo>
                      <a:pt x="192" y="1685"/>
                    </a:lnTo>
                    <a:lnTo>
                      <a:pt x="690" y="77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35"/>
              <p:cNvSpPr/>
              <p:nvPr/>
            </p:nvSpPr>
            <p:spPr>
              <a:xfrm>
                <a:off x="6625750" y="430875"/>
                <a:ext cx="2492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968" extrusionOk="0">
                    <a:moveTo>
                      <a:pt x="629" y="0"/>
                    </a:moveTo>
                    <a:cubicBezTo>
                      <a:pt x="575" y="0"/>
                      <a:pt x="527" y="36"/>
                      <a:pt x="499" y="92"/>
                    </a:cubicBezTo>
                    <a:lnTo>
                      <a:pt x="39" y="1738"/>
                    </a:lnTo>
                    <a:cubicBezTo>
                      <a:pt x="1" y="1776"/>
                      <a:pt x="1" y="1815"/>
                      <a:pt x="39" y="1853"/>
                    </a:cubicBezTo>
                    <a:cubicBezTo>
                      <a:pt x="39" y="1891"/>
                      <a:pt x="77" y="1891"/>
                      <a:pt x="116" y="1929"/>
                    </a:cubicBezTo>
                    <a:lnTo>
                      <a:pt x="307" y="1968"/>
                    </a:lnTo>
                    <a:lnTo>
                      <a:pt x="345" y="1968"/>
                    </a:lnTo>
                    <a:cubicBezTo>
                      <a:pt x="422" y="1968"/>
                      <a:pt x="499" y="1929"/>
                      <a:pt x="499" y="1853"/>
                    </a:cubicBezTo>
                    <a:lnTo>
                      <a:pt x="996" y="245"/>
                    </a:lnTo>
                    <a:cubicBezTo>
                      <a:pt x="996" y="207"/>
                      <a:pt x="996" y="168"/>
                      <a:pt x="958" y="130"/>
                    </a:cubicBezTo>
                    <a:cubicBezTo>
                      <a:pt x="958" y="92"/>
                      <a:pt x="920" y="53"/>
                      <a:pt x="881" y="53"/>
                    </a:cubicBezTo>
                    <a:lnTo>
                      <a:pt x="690" y="15"/>
                    </a:lnTo>
                    <a:cubicBezTo>
                      <a:pt x="669" y="5"/>
                      <a:pt x="649" y="0"/>
                      <a:pt x="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35"/>
              <p:cNvSpPr/>
              <p:nvPr/>
            </p:nvSpPr>
            <p:spPr>
              <a:xfrm>
                <a:off x="6606625" y="550875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761" y="1609"/>
                    </a:lnTo>
                    <a:lnTo>
                      <a:pt x="1914" y="145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35"/>
              <p:cNvSpPr/>
              <p:nvPr/>
            </p:nvSpPr>
            <p:spPr>
              <a:xfrm>
                <a:off x="6602800" y="547375"/>
                <a:ext cx="55525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902" extrusionOk="0">
                    <a:moveTo>
                      <a:pt x="268" y="1"/>
                    </a:moveTo>
                    <a:cubicBezTo>
                      <a:pt x="224" y="1"/>
                      <a:pt x="176" y="19"/>
                      <a:pt x="153" y="64"/>
                    </a:cubicBezTo>
                    <a:lnTo>
                      <a:pt x="38" y="217"/>
                    </a:lnTo>
                    <a:cubicBezTo>
                      <a:pt x="0" y="256"/>
                      <a:pt x="0" y="294"/>
                      <a:pt x="0" y="332"/>
                    </a:cubicBezTo>
                    <a:cubicBezTo>
                      <a:pt x="0" y="370"/>
                      <a:pt x="38" y="409"/>
                      <a:pt x="38" y="409"/>
                    </a:cubicBezTo>
                    <a:lnTo>
                      <a:pt x="1838" y="1863"/>
                    </a:lnTo>
                    <a:cubicBezTo>
                      <a:pt x="1876" y="1902"/>
                      <a:pt x="1914" y="1902"/>
                      <a:pt x="1914" y="1902"/>
                    </a:cubicBezTo>
                    <a:lnTo>
                      <a:pt x="1953" y="1902"/>
                    </a:lnTo>
                    <a:cubicBezTo>
                      <a:pt x="1991" y="1902"/>
                      <a:pt x="2029" y="1902"/>
                      <a:pt x="2029" y="1863"/>
                    </a:cubicBezTo>
                    <a:lnTo>
                      <a:pt x="2182" y="1710"/>
                    </a:lnTo>
                    <a:cubicBezTo>
                      <a:pt x="2220" y="1634"/>
                      <a:pt x="2220" y="1557"/>
                      <a:pt x="2144" y="1481"/>
                    </a:cubicBezTo>
                    <a:lnTo>
                      <a:pt x="345" y="26"/>
                    </a:lnTo>
                    <a:cubicBezTo>
                      <a:pt x="329" y="10"/>
                      <a:pt x="300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35"/>
              <p:cNvSpPr/>
              <p:nvPr/>
            </p:nvSpPr>
            <p:spPr>
              <a:xfrm>
                <a:off x="6626725" y="697325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302" y="957"/>
                    </a:lnTo>
                    <a:lnTo>
                      <a:pt x="1417" y="804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35"/>
              <p:cNvSpPr/>
              <p:nvPr/>
            </p:nvSpPr>
            <p:spPr>
              <a:xfrm>
                <a:off x="6622875" y="693475"/>
                <a:ext cx="43100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265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54" y="78"/>
                    </a:cubicBezTo>
                    <a:lnTo>
                      <a:pt x="39" y="231"/>
                    </a:lnTo>
                    <a:cubicBezTo>
                      <a:pt x="1" y="307"/>
                      <a:pt x="1" y="384"/>
                      <a:pt x="78" y="460"/>
                    </a:cubicBezTo>
                    <a:lnTo>
                      <a:pt x="1379" y="1264"/>
                    </a:lnTo>
                    <a:lnTo>
                      <a:pt x="1494" y="1264"/>
                    </a:lnTo>
                    <a:cubicBezTo>
                      <a:pt x="1532" y="1264"/>
                      <a:pt x="1571" y="1226"/>
                      <a:pt x="1609" y="1226"/>
                    </a:cubicBezTo>
                    <a:lnTo>
                      <a:pt x="1685" y="1035"/>
                    </a:lnTo>
                    <a:cubicBezTo>
                      <a:pt x="1724" y="958"/>
                      <a:pt x="1724" y="881"/>
                      <a:pt x="1647" y="843"/>
                    </a:cubicBezTo>
                    <a:lnTo>
                      <a:pt x="346" y="39"/>
                    </a:lnTo>
                    <a:cubicBezTo>
                      <a:pt x="307" y="1"/>
                      <a:pt x="269" y="1"/>
                      <a:pt x="2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35"/>
              <p:cNvSpPr/>
              <p:nvPr/>
            </p:nvSpPr>
            <p:spPr>
              <a:xfrm>
                <a:off x="6993275" y="4657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0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35"/>
              <p:cNvSpPr/>
              <p:nvPr/>
            </p:nvSpPr>
            <p:spPr>
              <a:xfrm>
                <a:off x="6989450" y="461875"/>
                <a:ext cx="5650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8" extrusionOk="0">
                    <a:moveTo>
                      <a:pt x="154" y="0"/>
                    </a:moveTo>
                    <a:cubicBezTo>
                      <a:pt x="77" y="0"/>
                      <a:pt x="1" y="77"/>
                      <a:pt x="1" y="153"/>
                    </a:cubicBezTo>
                    <a:lnTo>
                      <a:pt x="1" y="345"/>
                    </a:lnTo>
                    <a:cubicBezTo>
                      <a:pt x="1" y="421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1"/>
                      <a:pt x="2259" y="345"/>
                    </a:cubicBezTo>
                    <a:lnTo>
                      <a:pt x="2259" y="153"/>
                    </a:lnTo>
                    <a:cubicBezTo>
                      <a:pt x="2259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35"/>
              <p:cNvSpPr/>
              <p:nvPr/>
            </p:nvSpPr>
            <p:spPr>
              <a:xfrm>
                <a:off x="6378825" y="4417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1647" y="1302"/>
                    </a:lnTo>
                    <a:lnTo>
                      <a:pt x="1762" y="111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35"/>
              <p:cNvSpPr/>
              <p:nvPr/>
            </p:nvSpPr>
            <p:spPr>
              <a:xfrm>
                <a:off x="6375000" y="437525"/>
                <a:ext cx="517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587" extrusionOk="0">
                    <a:moveTo>
                      <a:pt x="268" y="0"/>
                    </a:moveTo>
                    <a:cubicBezTo>
                      <a:pt x="256" y="0"/>
                      <a:pt x="243" y="4"/>
                      <a:pt x="230" y="17"/>
                    </a:cubicBezTo>
                    <a:cubicBezTo>
                      <a:pt x="192" y="17"/>
                      <a:pt x="154" y="17"/>
                      <a:pt x="154" y="55"/>
                    </a:cubicBezTo>
                    <a:lnTo>
                      <a:pt x="39" y="209"/>
                    </a:lnTo>
                    <a:cubicBezTo>
                      <a:pt x="0" y="285"/>
                      <a:pt x="0" y="400"/>
                      <a:pt x="77" y="438"/>
                    </a:cubicBezTo>
                    <a:lnTo>
                      <a:pt x="1685" y="1587"/>
                    </a:lnTo>
                    <a:lnTo>
                      <a:pt x="1800" y="1587"/>
                    </a:lnTo>
                    <a:cubicBezTo>
                      <a:pt x="1838" y="1587"/>
                      <a:pt x="1876" y="1549"/>
                      <a:pt x="1915" y="1549"/>
                    </a:cubicBezTo>
                    <a:lnTo>
                      <a:pt x="2030" y="1357"/>
                    </a:lnTo>
                    <a:cubicBezTo>
                      <a:pt x="2068" y="1319"/>
                      <a:pt x="2030" y="1204"/>
                      <a:pt x="1991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35"/>
              <p:cNvSpPr/>
              <p:nvPr/>
            </p:nvSpPr>
            <p:spPr>
              <a:xfrm>
                <a:off x="6457300" y="75200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35"/>
              <p:cNvSpPr/>
              <p:nvPr/>
            </p:nvSpPr>
            <p:spPr>
              <a:xfrm>
                <a:off x="6453475" y="7137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35"/>
              <p:cNvSpPr/>
              <p:nvPr/>
            </p:nvSpPr>
            <p:spPr>
              <a:xfrm>
                <a:off x="6257275" y="3077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1609" y="1302"/>
                    </a:lnTo>
                    <a:lnTo>
                      <a:pt x="1723" y="1111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35"/>
              <p:cNvSpPr/>
              <p:nvPr/>
            </p:nvSpPr>
            <p:spPr>
              <a:xfrm>
                <a:off x="6252500" y="303525"/>
                <a:ext cx="526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588" extrusionOk="0">
                    <a:moveTo>
                      <a:pt x="306" y="0"/>
                    </a:moveTo>
                    <a:cubicBezTo>
                      <a:pt x="294" y="0"/>
                      <a:pt x="281" y="5"/>
                      <a:pt x="268" y="17"/>
                    </a:cubicBezTo>
                    <a:cubicBezTo>
                      <a:pt x="230" y="17"/>
                      <a:pt x="192" y="17"/>
                      <a:pt x="192" y="56"/>
                    </a:cubicBezTo>
                    <a:lnTo>
                      <a:pt x="77" y="209"/>
                    </a:lnTo>
                    <a:cubicBezTo>
                      <a:pt x="0" y="285"/>
                      <a:pt x="38" y="400"/>
                      <a:pt x="115" y="439"/>
                    </a:cubicBezTo>
                    <a:lnTo>
                      <a:pt x="1723" y="1587"/>
                    </a:lnTo>
                    <a:lnTo>
                      <a:pt x="1838" y="1587"/>
                    </a:lnTo>
                    <a:cubicBezTo>
                      <a:pt x="1876" y="1587"/>
                      <a:pt x="1914" y="1549"/>
                      <a:pt x="1914" y="1549"/>
                    </a:cubicBezTo>
                    <a:lnTo>
                      <a:pt x="2029" y="1357"/>
                    </a:lnTo>
                    <a:cubicBezTo>
                      <a:pt x="2106" y="1319"/>
                      <a:pt x="2067" y="1204"/>
                      <a:pt x="1991" y="1166"/>
                    </a:cubicBezTo>
                    <a:lnTo>
                      <a:pt x="383" y="17"/>
                    </a:lnTo>
                    <a:cubicBezTo>
                      <a:pt x="357" y="17"/>
                      <a:pt x="332" y="0"/>
                      <a:pt x="3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35"/>
              <p:cNvSpPr/>
              <p:nvPr/>
            </p:nvSpPr>
            <p:spPr>
              <a:xfrm>
                <a:off x="6214200" y="3920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35"/>
              <p:cNvSpPr/>
              <p:nvPr/>
            </p:nvSpPr>
            <p:spPr>
              <a:xfrm>
                <a:off x="6210375" y="388175"/>
                <a:ext cx="555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499" extrusionOk="0">
                    <a:moveTo>
                      <a:pt x="154" y="0"/>
                    </a:moveTo>
                    <a:cubicBezTo>
                      <a:pt x="39" y="0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39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35"/>
              <p:cNvSpPr/>
              <p:nvPr/>
            </p:nvSpPr>
            <p:spPr>
              <a:xfrm>
                <a:off x="6264925" y="485800"/>
                <a:ext cx="479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303" extrusionOk="0">
                    <a:moveTo>
                      <a:pt x="1800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915" y="154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35"/>
              <p:cNvSpPr/>
              <p:nvPr/>
            </p:nvSpPr>
            <p:spPr>
              <a:xfrm>
                <a:off x="6261100" y="481975"/>
                <a:ext cx="5555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9" extrusionOk="0">
                    <a:moveTo>
                      <a:pt x="1991" y="0"/>
                    </a:moveTo>
                    <a:cubicBezTo>
                      <a:pt x="1953" y="0"/>
                      <a:pt x="1915" y="0"/>
                      <a:pt x="1877" y="39"/>
                    </a:cubicBezTo>
                    <a:lnTo>
                      <a:pt x="77" y="1187"/>
                    </a:lnTo>
                    <a:cubicBezTo>
                      <a:pt x="1" y="1225"/>
                      <a:pt x="1" y="1302"/>
                      <a:pt x="39" y="1378"/>
                    </a:cubicBezTo>
                    <a:lnTo>
                      <a:pt x="154" y="1532"/>
                    </a:lnTo>
                    <a:cubicBezTo>
                      <a:pt x="154" y="1570"/>
                      <a:pt x="192" y="1608"/>
                      <a:pt x="230" y="1608"/>
                    </a:cubicBezTo>
                    <a:lnTo>
                      <a:pt x="269" y="1608"/>
                    </a:lnTo>
                    <a:cubicBezTo>
                      <a:pt x="307" y="1608"/>
                      <a:pt x="345" y="1608"/>
                      <a:pt x="345" y="1570"/>
                    </a:cubicBezTo>
                    <a:lnTo>
                      <a:pt x="2145" y="460"/>
                    </a:lnTo>
                    <a:cubicBezTo>
                      <a:pt x="2221" y="421"/>
                      <a:pt x="2221" y="307"/>
                      <a:pt x="2183" y="230"/>
                    </a:cubicBezTo>
                    <a:lnTo>
                      <a:pt x="2068" y="77"/>
                    </a:lnTo>
                    <a:cubicBezTo>
                      <a:pt x="2068" y="39"/>
                      <a:pt x="2030" y="39"/>
                      <a:pt x="19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35"/>
              <p:cNvSpPr/>
              <p:nvPr/>
            </p:nvSpPr>
            <p:spPr>
              <a:xfrm>
                <a:off x="6785600" y="253225"/>
                <a:ext cx="411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88" extrusionOk="0">
                    <a:moveTo>
                      <a:pt x="1532" y="0"/>
                    </a:moveTo>
                    <a:lnTo>
                      <a:pt x="0" y="1034"/>
                    </a:lnTo>
                    <a:lnTo>
                      <a:pt x="115" y="1187"/>
                    </a:lnTo>
                    <a:lnTo>
                      <a:pt x="1646" y="154"/>
                    </a:lnTo>
                    <a:lnTo>
                      <a:pt x="15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35"/>
              <p:cNvSpPr/>
              <p:nvPr/>
            </p:nvSpPr>
            <p:spPr>
              <a:xfrm>
                <a:off x="6780800" y="249400"/>
                <a:ext cx="49800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494" extrusionOk="0">
                    <a:moveTo>
                      <a:pt x="1762" y="0"/>
                    </a:moveTo>
                    <a:cubicBezTo>
                      <a:pt x="1724" y="0"/>
                      <a:pt x="1685" y="0"/>
                      <a:pt x="1647" y="39"/>
                    </a:cubicBezTo>
                    <a:lnTo>
                      <a:pt x="116" y="1034"/>
                    </a:lnTo>
                    <a:cubicBezTo>
                      <a:pt x="39" y="1111"/>
                      <a:pt x="1" y="1187"/>
                      <a:pt x="77" y="1264"/>
                    </a:cubicBezTo>
                    <a:lnTo>
                      <a:pt x="154" y="1417"/>
                    </a:lnTo>
                    <a:cubicBezTo>
                      <a:pt x="192" y="1455"/>
                      <a:pt x="231" y="1493"/>
                      <a:pt x="269" y="1493"/>
                    </a:cubicBezTo>
                    <a:lnTo>
                      <a:pt x="307" y="1493"/>
                    </a:lnTo>
                    <a:cubicBezTo>
                      <a:pt x="307" y="1493"/>
                      <a:pt x="345" y="1493"/>
                      <a:pt x="384" y="1455"/>
                    </a:cubicBezTo>
                    <a:lnTo>
                      <a:pt x="1915" y="460"/>
                    </a:lnTo>
                    <a:cubicBezTo>
                      <a:pt x="1992" y="383"/>
                      <a:pt x="1992" y="307"/>
                      <a:pt x="1953" y="230"/>
                    </a:cubicBezTo>
                    <a:lnTo>
                      <a:pt x="1877" y="77"/>
                    </a:lnTo>
                    <a:cubicBezTo>
                      <a:pt x="1838" y="39"/>
                      <a:pt x="1800" y="39"/>
                      <a:pt x="17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35"/>
              <p:cNvSpPr/>
              <p:nvPr/>
            </p:nvSpPr>
            <p:spPr>
              <a:xfrm>
                <a:off x="6790375" y="156550"/>
                <a:ext cx="42150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41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41"/>
                    </a:lnTo>
                    <a:lnTo>
                      <a:pt x="1685" y="1188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35"/>
              <p:cNvSpPr/>
              <p:nvPr/>
            </p:nvSpPr>
            <p:spPr>
              <a:xfrm>
                <a:off x="6786550" y="152725"/>
                <a:ext cx="4980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47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0"/>
                    </a:lnTo>
                    <a:cubicBezTo>
                      <a:pt x="1" y="269"/>
                      <a:pt x="1" y="383"/>
                      <a:pt x="77" y="422"/>
                    </a:cubicBezTo>
                    <a:lnTo>
                      <a:pt x="1647" y="1609"/>
                    </a:lnTo>
                    <a:cubicBezTo>
                      <a:pt x="1647" y="1609"/>
                      <a:pt x="1685" y="1647"/>
                      <a:pt x="1723" y="1647"/>
                    </a:cubicBezTo>
                    <a:cubicBezTo>
                      <a:pt x="1762" y="1647"/>
                      <a:pt x="1800" y="1609"/>
                      <a:pt x="1838" y="1570"/>
                    </a:cubicBezTo>
                    <a:lnTo>
                      <a:pt x="1953" y="1417"/>
                    </a:lnTo>
                    <a:cubicBezTo>
                      <a:pt x="1991" y="1341"/>
                      <a:pt x="1991" y="1264"/>
                      <a:pt x="1915" y="1226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35"/>
              <p:cNvSpPr/>
              <p:nvPr/>
            </p:nvSpPr>
            <p:spPr>
              <a:xfrm>
                <a:off x="6902350" y="93400"/>
                <a:ext cx="8650" cy="497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991" extrusionOk="0">
                    <a:moveTo>
                      <a:pt x="154" y="0"/>
                    </a:moveTo>
                    <a:lnTo>
                      <a:pt x="1" y="1953"/>
                    </a:lnTo>
                    <a:lnTo>
                      <a:pt x="192" y="1991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35"/>
              <p:cNvSpPr/>
              <p:nvPr/>
            </p:nvSpPr>
            <p:spPr>
              <a:xfrm>
                <a:off x="6898525" y="89550"/>
                <a:ext cx="163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260" extrusionOk="0">
                    <a:moveTo>
                      <a:pt x="307" y="1"/>
                    </a:moveTo>
                    <a:cubicBezTo>
                      <a:pt x="230" y="1"/>
                      <a:pt x="154" y="77"/>
                      <a:pt x="154" y="154"/>
                    </a:cubicBezTo>
                    <a:lnTo>
                      <a:pt x="1" y="2107"/>
                    </a:lnTo>
                    <a:cubicBezTo>
                      <a:pt x="1" y="2145"/>
                      <a:pt x="1" y="2183"/>
                      <a:pt x="39" y="2221"/>
                    </a:cubicBezTo>
                    <a:cubicBezTo>
                      <a:pt x="77" y="2260"/>
                      <a:pt x="77" y="2260"/>
                      <a:pt x="154" y="2260"/>
                    </a:cubicBezTo>
                    <a:lnTo>
                      <a:pt x="345" y="2260"/>
                    </a:lnTo>
                    <a:cubicBezTo>
                      <a:pt x="422" y="2260"/>
                      <a:pt x="498" y="2221"/>
                      <a:pt x="498" y="2145"/>
                    </a:cubicBezTo>
                    <a:lnTo>
                      <a:pt x="613" y="192"/>
                    </a:lnTo>
                    <a:cubicBezTo>
                      <a:pt x="652" y="154"/>
                      <a:pt x="613" y="116"/>
                      <a:pt x="613" y="77"/>
                    </a:cubicBezTo>
                    <a:cubicBezTo>
                      <a:pt x="575" y="39"/>
                      <a:pt x="537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35"/>
              <p:cNvSpPr/>
              <p:nvPr/>
            </p:nvSpPr>
            <p:spPr>
              <a:xfrm>
                <a:off x="6755925" y="807375"/>
                <a:ext cx="498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69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269"/>
                    </a:lnTo>
                    <a:lnTo>
                      <a:pt x="1991" y="7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35"/>
              <p:cNvSpPr/>
              <p:nvPr/>
            </p:nvSpPr>
            <p:spPr>
              <a:xfrm>
                <a:off x="6752100" y="803550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53" y="1"/>
                    </a:moveTo>
                    <a:cubicBezTo>
                      <a:pt x="115" y="1"/>
                      <a:pt x="77" y="39"/>
                      <a:pt x="39" y="39"/>
                    </a:cubicBezTo>
                    <a:cubicBezTo>
                      <a:pt x="0" y="77"/>
                      <a:pt x="0" y="115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9" y="498"/>
                      <a:pt x="115" y="498"/>
                    </a:cubicBezTo>
                    <a:lnTo>
                      <a:pt x="2106" y="575"/>
                    </a:lnTo>
                    <a:cubicBezTo>
                      <a:pt x="2144" y="575"/>
                      <a:pt x="2182" y="575"/>
                      <a:pt x="2221" y="537"/>
                    </a:cubicBezTo>
                    <a:cubicBezTo>
                      <a:pt x="2259" y="537"/>
                      <a:pt x="2259" y="498"/>
                      <a:pt x="2259" y="460"/>
                    </a:cubicBezTo>
                    <a:lnTo>
                      <a:pt x="2259" y="269"/>
                    </a:lnTo>
                    <a:cubicBezTo>
                      <a:pt x="2297" y="154"/>
                      <a:pt x="2221" y="115"/>
                      <a:pt x="2144" y="77"/>
                    </a:cubicBez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35"/>
              <p:cNvSpPr/>
              <p:nvPr/>
            </p:nvSpPr>
            <p:spPr>
              <a:xfrm>
                <a:off x="6770275" y="713575"/>
                <a:ext cx="421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03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03"/>
                    </a:lnTo>
                    <a:lnTo>
                      <a:pt x="1685" y="1149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35"/>
              <p:cNvSpPr/>
              <p:nvPr/>
            </p:nvSpPr>
            <p:spPr>
              <a:xfrm>
                <a:off x="6766450" y="709125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77" y="1"/>
                    </a:moveTo>
                    <a:cubicBezTo>
                      <a:pt x="225" y="1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4"/>
                      <a:pt x="1" y="332"/>
                    </a:cubicBezTo>
                    <a:cubicBezTo>
                      <a:pt x="1" y="370"/>
                      <a:pt x="39" y="409"/>
                      <a:pt x="77" y="447"/>
                    </a:cubicBezTo>
                    <a:lnTo>
                      <a:pt x="1608" y="1634"/>
                    </a:lnTo>
                    <a:lnTo>
                      <a:pt x="1723" y="1634"/>
                    </a:lnTo>
                    <a:cubicBezTo>
                      <a:pt x="1762" y="1634"/>
                      <a:pt x="1800" y="1634"/>
                      <a:pt x="1838" y="1595"/>
                    </a:cubicBezTo>
                    <a:lnTo>
                      <a:pt x="1953" y="1442"/>
                    </a:lnTo>
                    <a:cubicBezTo>
                      <a:pt x="1991" y="1366"/>
                      <a:pt x="1991" y="1289"/>
                      <a:pt x="1915" y="1213"/>
                    </a:cubicBezTo>
                    <a:lnTo>
                      <a:pt x="383" y="26"/>
                    </a:lnTo>
                    <a:cubicBezTo>
                      <a:pt x="352" y="10"/>
                      <a:pt x="313" y="1"/>
                      <a:pt x="2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35"/>
              <p:cNvSpPr/>
              <p:nvPr/>
            </p:nvSpPr>
            <p:spPr>
              <a:xfrm>
                <a:off x="6886100" y="649450"/>
                <a:ext cx="22975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2069" extrusionOk="0">
                    <a:moveTo>
                      <a:pt x="191" y="1"/>
                    </a:moveTo>
                    <a:lnTo>
                      <a:pt x="0" y="77"/>
                    </a:lnTo>
                    <a:lnTo>
                      <a:pt x="727" y="2068"/>
                    </a:lnTo>
                    <a:lnTo>
                      <a:pt x="919" y="1992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35"/>
              <p:cNvSpPr/>
              <p:nvPr/>
            </p:nvSpPr>
            <p:spPr>
              <a:xfrm>
                <a:off x="6881300" y="645625"/>
                <a:ext cx="306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2375" extrusionOk="0">
                    <a:moveTo>
                      <a:pt x="307" y="1"/>
                    </a:moveTo>
                    <a:lnTo>
                      <a:pt x="115" y="77"/>
                    </a:lnTo>
                    <a:cubicBezTo>
                      <a:pt x="77" y="77"/>
                      <a:pt x="39" y="116"/>
                      <a:pt x="39" y="154"/>
                    </a:cubicBezTo>
                    <a:cubicBezTo>
                      <a:pt x="1" y="192"/>
                      <a:pt x="1" y="230"/>
                      <a:pt x="39" y="269"/>
                    </a:cubicBezTo>
                    <a:lnTo>
                      <a:pt x="766" y="2260"/>
                    </a:lnTo>
                    <a:cubicBezTo>
                      <a:pt x="766" y="2336"/>
                      <a:pt x="843" y="2374"/>
                      <a:pt x="919" y="2374"/>
                    </a:cubicBezTo>
                    <a:cubicBezTo>
                      <a:pt x="919" y="2374"/>
                      <a:pt x="919" y="2374"/>
                      <a:pt x="958" y="2336"/>
                    </a:cubicBezTo>
                    <a:lnTo>
                      <a:pt x="1149" y="2298"/>
                    </a:lnTo>
                    <a:cubicBezTo>
                      <a:pt x="1187" y="2260"/>
                      <a:pt x="1187" y="2260"/>
                      <a:pt x="1226" y="2221"/>
                    </a:cubicBezTo>
                    <a:cubicBezTo>
                      <a:pt x="1226" y="2183"/>
                      <a:pt x="1226" y="2145"/>
                      <a:pt x="1226" y="2106"/>
                    </a:cubicBezTo>
                    <a:lnTo>
                      <a:pt x="498" y="116"/>
                    </a:lnTo>
                    <a:cubicBezTo>
                      <a:pt x="460" y="39"/>
                      <a:pt x="383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35"/>
              <p:cNvSpPr/>
              <p:nvPr/>
            </p:nvSpPr>
            <p:spPr>
              <a:xfrm>
                <a:off x="6760700" y="449425"/>
                <a:ext cx="440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3" extrusionOk="0">
                    <a:moveTo>
                      <a:pt x="1647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62" y="154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35"/>
              <p:cNvSpPr/>
              <p:nvPr/>
            </p:nvSpPr>
            <p:spPr>
              <a:xfrm>
                <a:off x="6756875" y="445600"/>
                <a:ext cx="517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9" extrusionOk="0">
                    <a:moveTo>
                      <a:pt x="1800" y="0"/>
                    </a:moveTo>
                    <a:cubicBezTo>
                      <a:pt x="1762" y="0"/>
                      <a:pt x="1723" y="0"/>
                      <a:pt x="1685" y="39"/>
                    </a:cubicBezTo>
                    <a:lnTo>
                      <a:pt x="77" y="1187"/>
                    </a:lnTo>
                    <a:cubicBezTo>
                      <a:pt x="39" y="1187"/>
                      <a:pt x="39" y="1226"/>
                      <a:pt x="1" y="1264"/>
                    </a:cubicBezTo>
                    <a:cubicBezTo>
                      <a:pt x="1" y="1302"/>
                      <a:pt x="1" y="1340"/>
                      <a:pt x="39" y="1379"/>
                    </a:cubicBezTo>
                    <a:lnTo>
                      <a:pt x="154" y="1532"/>
                    </a:lnTo>
                    <a:cubicBezTo>
                      <a:pt x="192" y="1570"/>
                      <a:pt x="230" y="1608"/>
                      <a:pt x="269" y="1608"/>
                    </a:cubicBezTo>
                    <a:cubicBezTo>
                      <a:pt x="307" y="1608"/>
                      <a:pt x="345" y="1608"/>
                      <a:pt x="345" y="1570"/>
                    </a:cubicBezTo>
                    <a:lnTo>
                      <a:pt x="1991" y="422"/>
                    </a:lnTo>
                    <a:cubicBezTo>
                      <a:pt x="2068" y="383"/>
                      <a:pt x="2068" y="307"/>
                      <a:pt x="2030" y="230"/>
                    </a:cubicBezTo>
                    <a:lnTo>
                      <a:pt x="1915" y="77"/>
                    </a:lnTo>
                    <a:cubicBezTo>
                      <a:pt x="1877" y="39"/>
                      <a:pt x="1838" y="0"/>
                      <a:pt x="1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35"/>
              <p:cNvSpPr/>
              <p:nvPr/>
            </p:nvSpPr>
            <p:spPr>
              <a:xfrm>
                <a:off x="6745400" y="554700"/>
                <a:ext cx="545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844" extrusionOk="0">
                    <a:moveTo>
                      <a:pt x="39" y="1"/>
                    </a:moveTo>
                    <a:lnTo>
                      <a:pt x="0" y="192"/>
                    </a:lnTo>
                    <a:lnTo>
                      <a:pt x="2106" y="843"/>
                    </a:lnTo>
                    <a:lnTo>
                      <a:pt x="2182" y="652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35"/>
              <p:cNvSpPr/>
              <p:nvPr/>
            </p:nvSpPr>
            <p:spPr>
              <a:xfrm>
                <a:off x="6741575" y="550875"/>
                <a:ext cx="62225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115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39"/>
                      <a:pt x="77" y="77"/>
                      <a:pt x="77" y="116"/>
                    </a:cubicBezTo>
                    <a:lnTo>
                      <a:pt x="0" y="307"/>
                    </a:lnTo>
                    <a:cubicBezTo>
                      <a:pt x="0" y="384"/>
                      <a:pt x="38" y="460"/>
                      <a:pt x="115" y="498"/>
                    </a:cubicBezTo>
                    <a:lnTo>
                      <a:pt x="2221" y="1149"/>
                    </a:lnTo>
                    <a:lnTo>
                      <a:pt x="2259" y="1149"/>
                    </a:lnTo>
                    <a:cubicBezTo>
                      <a:pt x="2297" y="1149"/>
                      <a:pt x="2297" y="1149"/>
                      <a:pt x="2335" y="1111"/>
                    </a:cubicBezTo>
                    <a:cubicBezTo>
                      <a:pt x="2374" y="1111"/>
                      <a:pt x="2412" y="1073"/>
                      <a:pt x="2412" y="1034"/>
                    </a:cubicBezTo>
                    <a:lnTo>
                      <a:pt x="2450" y="843"/>
                    </a:lnTo>
                    <a:cubicBezTo>
                      <a:pt x="2489" y="766"/>
                      <a:pt x="2450" y="690"/>
                      <a:pt x="2374" y="652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35"/>
              <p:cNvSpPr/>
              <p:nvPr/>
            </p:nvSpPr>
            <p:spPr>
              <a:xfrm>
                <a:off x="6899475" y="794950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78" y="0"/>
                    </a:moveTo>
                    <a:lnTo>
                      <a:pt x="1" y="153"/>
                    </a:lnTo>
                    <a:lnTo>
                      <a:pt x="1762" y="1302"/>
                    </a:lnTo>
                    <a:lnTo>
                      <a:pt x="1877" y="1149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35"/>
              <p:cNvSpPr/>
              <p:nvPr/>
            </p:nvSpPr>
            <p:spPr>
              <a:xfrm>
                <a:off x="6894700" y="791100"/>
                <a:ext cx="565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609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1"/>
                    </a:lnTo>
                    <a:cubicBezTo>
                      <a:pt x="1" y="307"/>
                      <a:pt x="39" y="384"/>
                      <a:pt x="115" y="422"/>
                    </a:cubicBezTo>
                    <a:lnTo>
                      <a:pt x="1876" y="1571"/>
                    </a:lnTo>
                    <a:cubicBezTo>
                      <a:pt x="1915" y="1609"/>
                      <a:pt x="1953" y="1609"/>
                      <a:pt x="1953" y="1609"/>
                    </a:cubicBezTo>
                    <a:lnTo>
                      <a:pt x="1991" y="1609"/>
                    </a:lnTo>
                    <a:cubicBezTo>
                      <a:pt x="2030" y="1571"/>
                      <a:pt x="2068" y="1571"/>
                      <a:pt x="2106" y="1532"/>
                    </a:cubicBezTo>
                    <a:lnTo>
                      <a:pt x="2183" y="1379"/>
                    </a:lnTo>
                    <a:cubicBezTo>
                      <a:pt x="2259" y="1303"/>
                      <a:pt x="2221" y="1188"/>
                      <a:pt x="2144" y="1149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35"/>
              <p:cNvSpPr/>
              <p:nvPr/>
            </p:nvSpPr>
            <p:spPr>
              <a:xfrm>
                <a:off x="7021050" y="380525"/>
                <a:ext cx="469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6" h="1302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799" y="1302"/>
                    </a:lnTo>
                    <a:lnTo>
                      <a:pt x="1876" y="111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35"/>
              <p:cNvSpPr/>
              <p:nvPr/>
            </p:nvSpPr>
            <p:spPr>
              <a:xfrm>
                <a:off x="7017200" y="376700"/>
                <a:ext cx="55550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8" extrusionOk="0">
                    <a:moveTo>
                      <a:pt x="231" y="0"/>
                    </a:moveTo>
                    <a:cubicBezTo>
                      <a:pt x="192" y="0"/>
                      <a:pt x="154" y="38"/>
                      <a:pt x="116" y="77"/>
                    </a:cubicBezTo>
                    <a:lnTo>
                      <a:pt x="39" y="230"/>
                    </a:lnTo>
                    <a:cubicBezTo>
                      <a:pt x="1" y="306"/>
                      <a:pt x="1" y="383"/>
                      <a:pt x="77" y="421"/>
                    </a:cubicBezTo>
                    <a:lnTo>
                      <a:pt x="1877" y="1570"/>
                    </a:lnTo>
                    <a:cubicBezTo>
                      <a:pt x="1877" y="1570"/>
                      <a:pt x="1915" y="1608"/>
                      <a:pt x="1953" y="1608"/>
                    </a:cubicBezTo>
                    <a:lnTo>
                      <a:pt x="1992" y="1608"/>
                    </a:lnTo>
                    <a:cubicBezTo>
                      <a:pt x="2030" y="1570"/>
                      <a:pt x="2068" y="1570"/>
                      <a:pt x="2068" y="1531"/>
                    </a:cubicBezTo>
                    <a:lnTo>
                      <a:pt x="2183" y="1378"/>
                    </a:lnTo>
                    <a:cubicBezTo>
                      <a:pt x="2221" y="1302"/>
                      <a:pt x="2183" y="1187"/>
                      <a:pt x="2145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35"/>
              <p:cNvSpPr/>
              <p:nvPr/>
            </p:nvSpPr>
            <p:spPr>
              <a:xfrm>
                <a:off x="6996150" y="587250"/>
                <a:ext cx="354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49" extrusionOk="0">
                    <a:moveTo>
                      <a:pt x="1302" y="0"/>
                    </a:moveTo>
                    <a:lnTo>
                      <a:pt x="1" y="996"/>
                    </a:lnTo>
                    <a:lnTo>
                      <a:pt x="116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35"/>
              <p:cNvSpPr/>
              <p:nvPr/>
            </p:nvSpPr>
            <p:spPr>
              <a:xfrm>
                <a:off x="6992325" y="583950"/>
                <a:ext cx="4405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35" extrusionOk="0">
                    <a:moveTo>
                      <a:pt x="1455" y="1"/>
                    </a:moveTo>
                    <a:cubicBezTo>
                      <a:pt x="1430" y="1"/>
                      <a:pt x="1404" y="18"/>
                      <a:pt x="1379" y="18"/>
                    </a:cubicBezTo>
                    <a:lnTo>
                      <a:pt x="77" y="1013"/>
                    </a:lnTo>
                    <a:cubicBezTo>
                      <a:pt x="1" y="1051"/>
                      <a:pt x="1" y="1128"/>
                      <a:pt x="39" y="1204"/>
                    </a:cubicBezTo>
                    <a:lnTo>
                      <a:pt x="154" y="1358"/>
                    </a:lnTo>
                    <a:cubicBezTo>
                      <a:pt x="192" y="1396"/>
                      <a:pt x="230" y="1434"/>
                      <a:pt x="269" y="1434"/>
                    </a:cubicBezTo>
                    <a:cubicBezTo>
                      <a:pt x="307" y="1434"/>
                      <a:pt x="345" y="1434"/>
                      <a:pt x="383" y="1396"/>
                    </a:cubicBezTo>
                    <a:lnTo>
                      <a:pt x="1685" y="439"/>
                    </a:lnTo>
                    <a:cubicBezTo>
                      <a:pt x="1723" y="362"/>
                      <a:pt x="1762" y="286"/>
                      <a:pt x="1723" y="209"/>
                    </a:cubicBezTo>
                    <a:lnTo>
                      <a:pt x="1608" y="56"/>
                    </a:lnTo>
                    <a:cubicBezTo>
                      <a:pt x="1570" y="18"/>
                      <a:pt x="1532" y="18"/>
                      <a:pt x="1494" y="18"/>
                    </a:cubicBezTo>
                    <a:cubicBezTo>
                      <a:pt x="1481" y="5"/>
                      <a:pt x="1468" y="1"/>
                      <a:pt x="1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35"/>
              <p:cNvSpPr/>
              <p:nvPr/>
            </p:nvSpPr>
            <p:spPr>
              <a:xfrm>
                <a:off x="6336725" y="222600"/>
                <a:ext cx="497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269" extrusionOk="0">
                    <a:moveTo>
                      <a:pt x="0" y="0"/>
                    </a:moveTo>
                    <a:lnTo>
                      <a:pt x="0" y="192"/>
                    </a:lnTo>
                    <a:lnTo>
                      <a:pt x="1991" y="268"/>
                    </a:lnTo>
                    <a:lnTo>
                      <a:pt x="1991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35"/>
              <p:cNvSpPr/>
              <p:nvPr/>
            </p:nvSpPr>
            <p:spPr>
              <a:xfrm>
                <a:off x="6332900" y="218775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91" y="0"/>
                    </a:moveTo>
                    <a:cubicBezTo>
                      <a:pt x="153" y="0"/>
                      <a:pt x="115" y="0"/>
                      <a:pt x="77" y="39"/>
                    </a:cubicBezTo>
                    <a:cubicBezTo>
                      <a:pt x="38" y="77"/>
                      <a:pt x="38" y="115"/>
                      <a:pt x="38" y="153"/>
                    </a:cubicBezTo>
                    <a:lnTo>
                      <a:pt x="0" y="345"/>
                    </a:lnTo>
                    <a:cubicBezTo>
                      <a:pt x="0" y="421"/>
                      <a:pt x="77" y="498"/>
                      <a:pt x="153" y="498"/>
                    </a:cubicBezTo>
                    <a:lnTo>
                      <a:pt x="2144" y="574"/>
                    </a:lnTo>
                    <a:cubicBezTo>
                      <a:pt x="2182" y="574"/>
                      <a:pt x="2220" y="574"/>
                      <a:pt x="2259" y="536"/>
                    </a:cubicBezTo>
                    <a:cubicBezTo>
                      <a:pt x="2259" y="498"/>
                      <a:pt x="2297" y="460"/>
                      <a:pt x="2297" y="421"/>
                    </a:cubicBezTo>
                    <a:lnTo>
                      <a:pt x="2297" y="230"/>
                    </a:lnTo>
                    <a:cubicBezTo>
                      <a:pt x="2297" y="153"/>
                      <a:pt x="2259" y="77"/>
                      <a:pt x="2144" y="77"/>
                    </a:cubicBez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35"/>
              <p:cNvSpPr/>
              <p:nvPr/>
            </p:nvSpPr>
            <p:spPr>
              <a:xfrm>
                <a:off x="6352025" y="127850"/>
                <a:ext cx="41175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341" extrusionOk="0">
                    <a:moveTo>
                      <a:pt x="116" y="0"/>
                    </a:moveTo>
                    <a:lnTo>
                      <a:pt x="1" y="153"/>
                    </a:lnTo>
                    <a:lnTo>
                      <a:pt x="1532" y="1340"/>
                    </a:lnTo>
                    <a:lnTo>
                      <a:pt x="1647" y="1187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35"/>
              <p:cNvSpPr/>
              <p:nvPr/>
            </p:nvSpPr>
            <p:spPr>
              <a:xfrm>
                <a:off x="6348200" y="124350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69" y="0"/>
                    </a:moveTo>
                    <a:cubicBezTo>
                      <a:pt x="225" y="0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3"/>
                      <a:pt x="1" y="332"/>
                    </a:cubicBezTo>
                    <a:cubicBezTo>
                      <a:pt x="1" y="370"/>
                      <a:pt x="39" y="408"/>
                      <a:pt x="39" y="408"/>
                    </a:cubicBezTo>
                    <a:lnTo>
                      <a:pt x="1608" y="1595"/>
                    </a:lnTo>
                    <a:cubicBezTo>
                      <a:pt x="1647" y="1633"/>
                      <a:pt x="1647" y="1633"/>
                      <a:pt x="1685" y="1633"/>
                    </a:cubicBezTo>
                    <a:lnTo>
                      <a:pt x="1723" y="1633"/>
                    </a:lnTo>
                    <a:cubicBezTo>
                      <a:pt x="1762" y="1633"/>
                      <a:pt x="1800" y="1595"/>
                      <a:pt x="1800" y="1557"/>
                    </a:cubicBezTo>
                    <a:lnTo>
                      <a:pt x="1953" y="1404"/>
                    </a:lnTo>
                    <a:cubicBezTo>
                      <a:pt x="1991" y="1365"/>
                      <a:pt x="1953" y="1250"/>
                      <a:pt x="1915" y="1212"/>
                    </a:cubicBezTo>
                    <a:lnTo>
                      <a:pt x="345" y="25"/>
                    </a:lnTo>
                    <a:cubicBezTo>
                      <a:pt x="329" y="10"/>
                      <a:pt x="300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35"/>
              <p:cNvSpPr/>
              <p:nvPr/>
            </p:nvSpPr>
            <p:spPr>
              <a:xfrm>
                <a:off x="6956925" y="205375"/>
                <a:ext cx="450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37" extrusionOk="0">
                    <a:moveTo>
                      <a:pt x="38" y="0"/>
                    </a:moveTo>
                    <a:lnTo>
                      <a:pt x="0" y="192"/>
                    </a:lnTo>
                    <a:lnTo>
                      <a:pt x="1761" y="536"/>
                    </a:lnTo>
                    <a:lnTo>
                      <a:pt x="1799" y="34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35"/>
              <p:cNvSpPr/>
              <p:nvPr/>
            </p:nvSpPr>
            <p:spPr>
              <a:xfrm>
                <a:off x="6953075" y="201550"/>
                <a:ext cx="5267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843" extrusionOk="0">
                    <a:moveTo>
                      <a:pt x="231" y="0"/>
                    </a:moveTo>
                    <a:cubicBezTo>
                      <a:pt x="154" y="0"/>
                      <a:pt x="77" y="38"/>
                      <a:pt x="39" y="115"/>
                    </a:cubicBezTo>
                    <a:lnTo>
                      <a:pt x="1" y="306"/>
                    </a:lnTo>
                    <a:cubicBezTo>
                      <a:pt x="1" y="345"/>
                      <a:pt x="1" y="383"/>
                      <a:pt x="39" y="421"/>
                    </a:cubicBezTo>
                    <a:cubicBezTo>
                      <a:pt x="39" y="460"/>
                      <a:pt x="77" y="460"/>
                      <a:pt x="116" y="498"/>
                    </a:cubicBezTo>
                    <a:lnTo>
                      <a:pt x="1877" y="842"/>
                    </a:lnTo>
                    <a:lnTo>
                      <a:pt x="1915" y="842"/>
                    </a:lnTo>
                    <a:cubicBezTo>
                      <a:pt x="1992" y="842"/>
                      <a:pt x="2068" y="804"/>
                      <a:pt x="2068" y="728"/>
                    </a:cubicBezTo>
                    <a:lnTo>
                      <a:pt x="2106" y="536"/>
                    </a:lnTo>
                    <a:cubicBezTo>
                      <a:pt x="2106" y="498"/>
                      <a:pt x="2106" y="460"/>
                      <a:pt x="2068" y="421"/>
                    </a:cubicBezTo>
                    <a:cubicBezTo>
                      <a:pt x="2068" y="383"/>
                      <a:pt x="2030" y="345"/>
                      <a:pt x="1992" y="345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35"/>
              <p:cNvSpPr/>
              <p:nvPr/>
            </p:nvSpPr>
            <p:spPr>
              <a:xfrm>
                <a:off x="6260150" y="650425"/>
                <a:ext cx="1342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45" extrusionOk="0">
                    <a:moveTo>
                      <a:pt x="192" y="0"/>
                    </a:moveTo>
                    <a:lnTo>
                      <a:pt x="0" y="38"/>
                    </a:lnTo>
                    <a:lnTo>
                      <a:pt x="307" y="2144"/>
                    </a:lnTo>
                    <a:lnTo>
                      <a:pt x="536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35"/>
              <p:cNvSpPr/>
              <p:nvPr/>
            </p:nvSpPr>
            <p:spPr>
              <a:xfrm>
                <a:off x="6256325" y="646600"/>
                <a:ext cx="2107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43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38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297"/>
                    </a:lnTo>
                    <a:cubicBezTo>
                      <a:pt x="345" y="2374"/>
                      <a:pt x="421" y="2450"/>
                      <a:pt x="460" y="2450"/>
                    </a:cubicBezTo>
                    <a:lnTo>
                      <a:pt x="498" y="2450"/>
                    </a:lnTo>
                    <a:lnTo>
                      <a:pt x="689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297"/>
                      <a:pt x="843" y="2259"/>
                      <a:pt x="804" y="2221"/>
                    </a:cubicBezTo>
                    <a:lnTo>
                      <a:pt x="498" y="115"/>
                    </a:lnTo>
                    <a:cubicBezTo>
                      <a:pt x="498" y="38"/>
                      <a:pt x="421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35"/>
              <p:cNvSpPr/>
              <p:nvPr/>
            </p:nvSpPr>
            <p:spPr>
              <a:xfrm>
                <a:off x="6294600" y="603525"/>
                <a:ext cx="574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90" extrusionOk="0">
                    <a:moveTo>
                      <a:pt x="2259" y="0"/>
                    </a:moveTo>
                    <a:lnTo>
                      <a:pt x="1" y="498"/>
                    </a:lnTo>
                    <a:lnTo>
                      <a:pt x="39" y="689"/>
                    </a:lnTo>
                    <a:lnTo>
                      <a:pt x="2298" y="192"/>
                    </a:lnTo>
                    <a:lnTo>
                      <a:pt x="22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35"/>
              <p:cNvSpPr/>
              <p:nvPr/>
            </p:nvSpPr>
            <p:spPr>
              <a:xfrm>
                <a:off x="6290775" y="599700"/>
                <a:ext cx="6607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96" extrusionOk="0">
                    <a:moveTo>
                      <a:pt x="2412" y="0"/>
                    </a:moveTo>
                    <a:lnTo>
                      <a:pt x="115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5" y="957"/>
                    </a:cubicBezTo>
                    <a:cubicBezTo>
                      <a:pt x="154" y="957"/>
                      <a:pt x="154" y="996"/>
                      <a:pt x="192" y="996"/>
                    </a:cubicBezTo>
                    <a:cubicBezTo>
                      <a:pt x="192" y="996"/>
                      <a:pt x="230" y="996"/>
                      <a:pt x="230" y="957"/>
                    </a:cubicBezTo>
                    <a:lnTo>
                      <a:pt x="2489" y="498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7" y="38"/>
                      <a:pt x="2489" y="38"/>
                    </a:cubicBezTo>
                    <a:cubicBezTo>
                      <a:pt x="2489" y="0"/>
                      <a:pt x="2451" y="0"/>
                      <a:pt x="24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35"/>
              <p:cNvSpPr/>
              <p:nvPr/>
            </p:nvSpPr>
            <p:spPr>
              <a:xfrm>
                <a:off x="6550150" y="-51125"/>
                <a:ext cx="660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690" extrusionOk="0">
                    <a:moveTo>
                      <a:pt x="39" y="0"/>
                    </a:moveTo>
                    <a:lnTo>
                      <a:pt x="0" y="192"/>
                    </a:lnTo>
                    <a:lnTo>
                      <a:pt x="2604" y="689"/>
                    </a:lnTo>
                    <a:lnTo>
                      <a:pt x="2642" y="49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35"/>
              <p:cNvSpPr/>
              <p:nvPr/>
            </p:nvSpPr>
            <p:spPr>
              <a:xfrm>
                <a:off x="6546325" y="-54425"/>
                <a:ext cx="7467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987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6"/>
                      <a:pt x="77" y="94"/>
                      <a:pt x="77" y="132"/>
                    </a:cubicBezTo>
                    <a:lnTo>
                      <a:pt x="39" y="324"/>
                    </a:lnTo>
                    <a:cubicBezTo>
                      <a:pt x="0" y="400"/>
                      <a:pt x="77" y="477"/>
                      <a:pt x="153" y="477"/>
                    </a:cubicBezTo>
                    <a:lnTo>
                      <a:pt x="2757" y="974"/>
                    </a:lnTo>
                    <a:cubicBezTo>
                      <a:pt x="2795" y="974"/>
                      <a:pt x="2833" y="974"/>
                      <a:pt x="2872" y="936"/>
                    </a:cubicBezTo>
                    <a:cubicBezTo>
                      <a:pt x="2872" y="936"/>
                      <a:pt x="2910" y="898"/>
                      <a:pt x="2910" y="860"/>
                    </a:cubicBezTo>
                    <a:lnTo>
                      <a:pt x="2948" y="668"/>
                    </a:lnTo>
                    <a:cubicBezTo>
                      <a:pt x="2986" y="592"/>
                      <a:pt x="2910" y="515"/>
                      <a:pt x="2833" y="477"/>
                    </a:cubicBezTo>
                    <a:lnTo>
                      <a:pt x="230" y="17"/>
                    </a:lnTo>
                    <a:cubicBezTo>
                      <a:pt x="217" y="5"/>
                      <a:pt x="204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35"/>
              <p:cNvSpPr/>
              <p:nvPr/>
            </p:nvSpPr>
            <p:spPr>
              <a:xfrm>
                <a:off x="6560675" y="288625"/>
                <a:ext cx="12475" cy="5745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98" extrusionOk="0">
                    <a:moveTo>
                      <a:pt x="192" y="1"/>
                    </a:moveTo>
                    <a:lnTo>
                      <a:pt x="1" y="39"/>
                    </a:lnTo>
                    <a:lnTo>
                      <a:pt x="307" y="2298"/>
                    </a:lnTo>
                    <a:lnTo>
                      <a:pt x="498" y="229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35"/>
              <p:cNvSpPr/>
              <p:nvPr/>
            </p:nvSpPr>
            <p:spPr>
              <a:xfrm>
                <a:off x="6556850" y="284800"/>
                <a:ext cx="20125" cy="65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605" extrusionOk="0">
                    <a:moveTo>
                      <a:pt x="307" y="1"/>
                    </a:moveTo>
                    <a:lnTo>
                      <a:pt x="115" y="39"/>
                    </a:lnTo>
                    <a:cubicBezTo>
                      <a:pt x="39" y="39"/>
                      <a:pt x="0" y="116"/>
                      <a:pt x="0" y="192"/>
                    </a:cubicBezTo>
                    <a:lnTo>
                      <a:pt x="307" y="2489"/>
                    </a:lnTo>
                    <a:cubicBezTo>
                      <a:pt x="307" y="2528"/>
                      <a:pt x="345" y="2566"/>
                      <a:pt x="383" y="2566"/>
                    </a:cubicBezTo>
                    <a:cubicBezTo>
                      <a:pt x="422" y="2604"/>
                      <a:pt x="422" y="2604"/>
                      <a:pt x="460" y="2604"/>
                    </a:cubicBezTo>
                    <a:lnTo>
                      <a:pt x="498" y="2604"/>
                    </a:lnTo>
                    <a:lnTo>
                      <a:pt x="690" y="2566"/>
                    </a:lnTo>
                    <a:cubicBezTo>
                      <a:pt x="766" y="2566"/>
                      <a:pt x="804" y="2489"/>
                      <a:pt x="804" y="2413"/>
                    </a:cubicBezTo>
                    <a:lnTo>
                      <a:pt x="498" y="154"/>
                    </a:lnTo>
                    <a:cubicBezTo>
                      <a:pt x="460" y="116"/>
                      <a:pt x="460" y="77"/>
                      <a:pt x="422" y="39"/>
                    </a:cubicBezTo>
                    <a:cubicBezTo>
                      <a:pt x="383" y="1"/>
                      <a:pt x="345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35"/>
              <p:cNvSpPr/>
              <p:nvPr/>
            </p:nvSpPr>
            <p:spPr>
              <a:xfrm>
                <a:off x="7025825" y="95300"/>
                <a:ext cx="4212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996" extrusionOk="0">
                    <a:moveTo>
                      <a:pt x="77" y="1"/>
                    </a:moveTo>
                    <a:lnTo>
                      <a:pt x="0" y="192"/>
                    </a:lnTo>
                    <a:lnTo>
                      <a:pt x="1608" y="996"/>
                    </a:lnTo>
                    <a:lnTo>
                      <a:pt x="1685" y="843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35"/>
              <p:cNvSpPr/>
              <p:nvPr/>
            </p:nvSpPr>
            <p:spPr>
              <a:xfrm>
                <a:off x="7022000" y="92050"/>
                <a:ext cx="4980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280" extrusionOk="0">
                    <a:moveTo>
                      <a:pt x="239" y="1"/>
                    </a:moveTo>
                    <a:cubicBezTo>
                      <a:pt x="174" y="1"/>
                      <a:pt x="105" y="36"/>
                      <a:pt x="77" y="92"/>
                    </a:cubicBezTo>
                    <a:lnTo>
                      <a:pt x="0" y="245"/>
                    </a:lnTo>
                    <a:cubicBezTo>
                      <a:pt x="0" y="284"/>
                      <a:pt x="0" y="322"/>
                      <a:pt x="0" y="360"/>
                    </a:cubicBezTo>
                    <a:cubicBezTo>
                      <a:pt x="0" y="399"/>
                      <a:pt x="39" y="437"/>
                      <a:pt x="77" y="437"/>
                    </a:cubicBezTo>
                    <a:lnTo>
                      <a:pt x="1685" y="1279"/>
                    </a:lnTo>
                    <a:lnTo>
                      <a:pt x="1761" y="1279"/>
                    </a:lnTo>
                    <a:cubicBezTo>
                      <a:pt x="1800" y="1279"/>
                      <a:pt x="1876" y="1241"/>
                      <a:pt x="1876" y="1203"/>
                    </a:cubicBezTo>
                    <a:lnTo>
                      <a:pt x="1991" y="1011"/>
                    </a:lnTo>
                    <a:cubicBezTo>
                      <a:pt x="1991" y="973"/>
                      <a:pt x="1991" y="935"/>
                      <a:pt x="1991" y="896"/>
                    </a:cubicBezTo>
                    <a:cubicBezTo>
                      <a:pt x="1991" y="858"/>
                      <a:pt x="1953" y="858"/>
                      <a:pt x="1915" y="820"/>
                    </a:cubicBezTo>
                    <a:lnTo>
                      <a:pt x="307" y="16"/>
                    </a:lnTo>
                    <a:cubicBezTo>
                      <a:pt x="286" y="6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35"/>
              <p:cNvSpPr/>
              <p:nvPr/>
            </p:nvSpPr>
            <p:spPr>
              <a:xfrm>
                <a:off x="6179750" y="-37725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2106" y="1914"/>
                    </a:lnTo>
                    <a:lnTo>
                      <a:pt x="2221" y="176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35"/>
              <p:cNvSpPr/>
              <p:nvPr/>
            </p:nvSpPr>
            <p:spPr>
              <a:xfrm>
                <a:off x="6175925" y="-41700"/>
                <a:ext cx="632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27" extrusionOk="0">
                    <a:moveTo>
                      <a:pt x="286" y="0"/>
                    </a:moveTo>
                    <a:cubicBezTo>
                      <a:pt x="242" y="0"/>
                      <a:pt x="198" y="22"/>
                      <a:pt x="154" y="44"/>
                    </a:cubicBezTo>
                    <a:lnTo>
                      <a:pt x="39" y="197"/>
                    </a:lnTo>
                    <a:cubicBezTo>
                      <a:pt x="0" y="236"/>
                      <a:pt x="0" y="274"/>
                      <a:pt x="0" y="312"/>
                    </a:cubicBezTo>
                    <a:cubicBezTo>
                      <a:pt x="0" y="351"/>
                      <a:pt x="39" y="389"/>
                      <a:pt x="39" y="427"/>
                    </a:cubicBezTo>
                    <a:lnTo>
                      <a:pt x="2183" y="2188"/>
                    </a:lnTo>
                    <a:cubicBezTo>
                      <a:pt x="2183" y="2226"/>
                      <a:pt x="2221" y="2226"/>
                      <a:pt x="2259" y="2226"/>
                    </a:cubicBezTo>
                    <a:cubicBezTo>
                      <a:pt x="2297" y="2226"/>
                      <a:pt x="2336" y="2226"/>
                      <a:pt x="2374" y="2188"/>
                    </a:cubicBezTo>
                    <a:lnTo>
                      <a:pt x="2489" y="2035"/>
                    </a:lnTo>
                    <a:cubicBezTo>
                      <a:pt x="2527" y="1997"/>
                      <a:pt x="2527" y="1959"/>
                      <a:pt x="2527" y="1920"/>
                    </a:cubicBezTo>
                    <a:cubicBezTo>
                      <a:pt x="2527" y="1882"/>
                      <a:pt x="2527" y="1844"/>
                      <a:pt x="2489" y="1805"/>
                    </a:cubicBezTo>
                    <a:lnTo>
                      <a:pt x="383" y="44"/>
                    </a:lnTo>
                    <a:cubicBezTo>
                      <a:pt x="351" y="12"/>
                      <a:pt x="319" y="0"/>
                      <a:pt x="2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35"/>
              <p:cNvSpPr/>
              <p:nvPr/>
            </p:nvSpPr>
            <p:spPr>
              <a:xfrm>
                <a:off x="6054375" y="221650"/>
                <a:ext cx="431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2" extrusionOk="0">
                    <a:moveTo>
                      <a:pt x="1608" y="0"/>
                    </a:moveTo>
                    <a:lnTo>
                      <a:pt x="0" y="1149"/>
                    </a:lnTo>
                    <a:lnTo>
                      <a:pt x="77" y="1302"/>
                    </a:lnTo>
                    <a:lnTo>
                      <a:pt x="1723" y="191"/>
                    </a:lnTo>
                    <a:lnTo>
                      <a:pt x="160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35"/>
              <p:cNvSpPr/>
              <p:nvPr/>
            </p:nvSpPr>
            <p:spPr>
              <a:xfrm>
                <a:off x="6049600" y="217800"/>
                <a:ext cx="517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609" extrusionOk="0">
                    <a:moveTo>
                      <a:pt x="1838" y="1"/>
                    </a:moveTo>
                    <a:cubicBezTo>
                      <a:pt x="1799" y="1"/>
                      <a:pt x="1761" y="1"/>
                      <a:pt x="1723" y="39"/>
                    </a:cubicBezTo>
                    <a:lnTo>
                      <a:pt x="77" y="1188"/>
                    </a:lnTo>
                    <a:cubicBezTo>
                      <a:pt x="38" y="1226"/>
                      <a:pt x="0" y="1303"/>
                      <a:pt x="38" y="1379"/>
                    </a:cubicBezTo>
                    <a:lnTo>
                      <a:pt x="153" y="1532"/>
                    </a:lnTo>
                    <a:cubicBezTo>
                      <a:pt x="191" y="1571"/>
                      <a:pt x="230" y="1609"/>
                      <a:pt x="268" y="1609"/>
                    </a:cubicBezTo>
                    <a:cubicBezTo>
                      <a:pt x="306" y="1609"/>
                      <a:pt x="345" y="1609"/>
                      <a:pt x="383" y="1571"/>
                    </a:cubicBezTo>
                    <a:lnTo>
                      <a:pt x="1991" y="460"/>
                    </a:lnTo>
                    <a:cubicBezTo>
                      <a:pt x="2067" y="384"/>
                      <a:pt x="2067" y="307"/>
                      <a:pt x="2029" y="231"/>
                    </a:cubicBezTo>
                    <a:lnTo>
                      <a:pt x="1914" y="78"/>
                    </a:lnTo>
                    <a:cubicBezTo>
                      <a:pt x="1914" y="39"/>
                      <a:pt x="1876" y="39"/>
                      <a:pt x="18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35"/>
              <p:cNvSpPr/>
              <p:nvPr/>
            </p:nvSpPr>
            <p:spPr>
              <a:xfrm>
                <a:off x="6241000" y="132625"/>
                <a:ext cx="35450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11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6" y="1111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35"/>
              <p:cNvSpPr/>
              <p:nvPr/>
            </p:nvSpPr>
            <p:spPr>
              <a:xfrm>
                <a:off x="6236225" y="128800"/>
                <a:ext cx="440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8" extrusionOk="0">
                    <a:moveTo>
                      <a:pt x="1493" y="1"/>
                    </a:moveTo>
                    <a:cubicBezTo>
                      <a:pt x="1455" y="1"/>
                      <a:pt x="1417" y="1"/>
                      <a:pt x="1379" y="39"/>
                    </a:cubicBezTo>
                    <a:lnTo>
                      <a:pt x="77" y="996"/>
                    </a:lnTo>
                    <a:cubicBezTo>
                      <a:pt x="39" y="1072"/>
                      <a:pt x="0" y="1149"/>
                      <a:pt x="77" y="1226"/>
                    </a:cubicBezTo>
                    <a:lnTo>
                      <a:pt x="192" y="1379"/>
                    </a:lnTo>
                    <a:cubicBezTo>
                      <a:pt x="192" y="1417"/>
                      <a:pt x="268" y="1417"/>
                      <a:pt x="307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61" y="383"/>
                      <a:pt x="1761" y="269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1"/>
                      <a:pt x="14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35"/>
              <p:cNvSpPr/>
              <p:nvPr/>
            </p:nvSpPr>
            <p:spPr>
              <a:xfrm>
                <a:off x="6687975" y="-222450"/>
                <a:ext cx="344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39" extrusionOk="0">
                    <a:moveTo>
                      <a:pt x="1187" y="0"/>
                    </a:moveTo>
                    <a:lnTo>
                      <a:pt x="0" y="1761"/>
                    </a:lnTo>
                    <a:lnTo>
                      <a:pt x="153" y="1838"/>
                    </a:lnTo>
                    <a:lnTo>
                      <a:pt x="1379" y="115"/>
                    </a:lnTo>
                    <a:lnTo>
                      <a:pt x="118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35"/>
              <p:cNvSpPr/>
              <p:nvPr/>
            </p:nvSpPr>
            <p:spPr>
              <a:xfrm>
                <a:off x="6683175" y="-225950"/>
                <a:ext cx="43100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132" extrusionOk="0">
                    <a:moveTo>
                      <a:pt x="1387" y="0"/>
                    </a:moveTo>
                    <a:cubicBezTo>
                      <a:pt x="1335" y="0"/>
                      <a:pt x="1287" y="19"/>
                      <a:pt x="1264" y="64"/>
                    </a:cubicBezTo>
                    <a:lnTo>
                      <a:pt x="77" y="1787"/>
                    </a:lnTo>
                    <a:cubicBezTo>
                      <a:pt x="1" y="1863"/>
                      <a:pt x="39" y="1978"/>
                      <a:pt x="116" y="2016"/>
                    </a:cubicBezTo>
                    <a:lnTo>
                      <a:pt x="269" y="2131"/>
                    </a:lnTo>
                    <a:lnTo>
                      <a:pt x="384" y="2131"/>
                    </a:lnTo>
                    <a:cubicBezTo>
                      <a:pt x="422" y="2131"/>
                      <a:pt x="460" y="2093"/>
                      <a:pt x="460" y="2093"/>
                    </a:cubicBezTo>
                    <a:lnTo>
                      <a:pt x="1685" y="332"/>
                    </a:lnTo>
                    <a:cubicBezTo>
                      <a:pt x="1685" y="294"/>
                      <a:pt x="1724" y="255"/>
                      <a:pt x="1685" y="217"/>
                    </a:cubicBezTo>
                    <a:cubicBezTo>
                      <a:pt x="1685" y="179"/>
                      <a:pt x="1685" y="140"/>
                      <a:pt x="1647" y="140"/>
                    </a:cubicBezTo>
                    <a:lnTo>
                      <a:pt x="1494" y="26"/>
                    </a:lnTo>
                    <a:cubicBezTo>
                      <a:pt x="1462" y="10"/>
                      <a:pt x="1424" y="0"/>
                      <a:pt x="13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35"/>
              <p:cNvSpPr/>
              <p:nvPr/>
            </p:nvSpPr>
            <p:spPr>
              <a:xfrm>
                <a:off x="7065075" y="268525"/>
                <a:ext cx="3447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77" extrusionOk="0">
                    <a:moveTo>
                      <a:pt x="1225" y="1"/>
                    </a:moveTo>
                    <a:lnTo>
                      <a:pt x="0" y="1762"/>
                    </a:lnTo>
                    <a:lnTo>
                      <a:pt x="192" y="1877"/>
                    </a:lnTo>
                    <a:lnTo>
                      <a:pt x="1378" y="116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35"/>
              <p:cNvSpPr/>
              <p:nvPr/>
            </p:nvSpPr>
            <p:spPr>
              <a:xfrm>
                <a:off x="7062200" y="265525"/>
                <a:ext cx="4117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51" extrusionOk="0">
                    <a:moveTo>
                      <a:pt x="1339" y="0"/>
                    </a:moveTo>
                    <a:cubicBezTo>
                      <a:pt x="1295" y="0"/>
                      <a:pt x="1247" y="22"/>
                      <a:pt x="1225" y="44"/>
                    </a:cubicBezTo>
                    <a:lnTo>
                      <a:pt x="39" y="1805"/>
                    </a:lnTo>
                    <a:cubicBezTo>
                      <a:pt x="0" y="1844"/>
                      <a:pt x="0" y="1882"/>
                      <a:pt x="0" y="1920"/>
                    </a:cubicBezTo>
                    <a:cubicBezTo>
                      <a:pt x="0" y="1959"/>
                      <a:pt x="39" y="1997"/>
                      <a:pt x="77" y="1997"/>
                    </a:cubicBezTo>
                    <a:lnTo>
                      <a:pt x="230" y="2112"/>
                    </a:lnTo>
                    <a:cubicBezTo>
                      <a:pt x="230" y="2150"/>
                      <a:pt x="268" y="2150"/>
                      <a:pt x="307" y="2150"/>
                    </a:cubicBezTo>
                    <a:cubicBezTo>
                      <a:pt x="345" y="2150"/>
                      <a:pt x="383" y="2112"/>
                      <a:pt x="421" y="2073"/>
                    </a:cubicBezTo>
                    <a:lnTo>
                      <a:pt x="1646" y="351"/>
                    </a:lnTo>
                    <a:cubicBezTo>
                      <a:pt x="1646" y="312"/>
                      <a:pt x="1646" y="274"/>
                      <a:pt x="1646" y="236"/>
                    </a:cubicBezTo>
                    <a:cubicBezTo>
                      <a:pt x="1646" y="198"/>
                      <a:pt x="1608" y="159"/>
                      <a:pt x="1608" y="121"/>
                    </a:cubicBezTo>
                    <a:lnTo>
                      <a:pt x="1417" y="44"/>
                    </a:lnTo>
                    <a:cubicBezTo>
                      <a:pt x="1401" y="12"/>
                      <a:pt x="1371" y="0"/>
                      <a:pt x="13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35"/>
              <p:cNvSpPr/>
              <p:nvPr/>
            </p:nvSpPr>
            <p:spPr>
              <a:xfrm>
                <a:off x="6565450" y="125925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7"/>
                    </a:lnTo>
                    <a:lnTo>
                      <a:pt x="652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35"/>
              <p:cNvSpPr/>
              <p:nvPr/>
            </p:nvSpPr>
            <p:spPr>
              <a:xfrm>
                <a:off x="6561625" y="122100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1"/>
                    </a:moveTo>
                    <a:cubicBezTo>
                      <a:pt x="499" y="39"/>
                      <a:pt x="499" y="77"/>
                      <a:pt x="460" y="115"/>
                    </a:cubicBezTo>
                    <a:lnTo>
                      <a:pt x="1" y="1953"/>
                    </a:lnTo>
                    <a:cubicBezTo>
                      <a:pt x="1" y="2030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83"/>
                      <a:pt x="345" y="2183"/>
                      <a:pt x="345" y="2183"/>
                    </a:cubicBezTo>
                    <a:cubicBezTo>
                      <a:pt x="384" y="2183"/>
                      <a:pt x="384" y="2144"/>
                      <a:pt x="422" y="2144"/>
                    </a:cubicBezTo>
                    <a:cubicBezTo>
                      <a:pt x="460" y="2144"/>
                      <a:pt x="499" y="2106"/>
                      <a:pt x="499" y="2068"/>
                    </a:cubicBezTo>
                    <a:lnTo>
                      <a:pt x="958" y="230"/>
                    </a:lnTo>
                    <a:cubicBezTo>
                      <a:pt x="958" y="154"/>
                      <a:pt x="920" y="77"/>
                      <a:pt x="843" y="39"/>
                    </a:cubicBezTo>
                    <a:lnTo>
                      <a:pt x="65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35"/>
              <p:cNvSpPr/>
              <p:nvPr/>
            </p:nvSpPr>
            <p:spPr>
              <a:xfrm>
                <a:off x="6346275" y="6542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0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2" y="39"/>
                    </a:ln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35"/>
              <p:cNvSpPr/>
              <p:nvPr/>
            </p:nvSpPr>
            <p:spPr>
              <a:xfrm>
                <a:off x="6342450" y="6504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0"/>
                    </a:moveTo>
                    <a:cubicBezTo>
                      <a:pt x="499" y="38"/>
                      <a:pt x="460" y="77"/>
                      <a:pt x="460" y="115"/>
                    </a:cubicBezTo>
                    <a:lnTo>
                      <a:pt x="1" y="1914"/>
                    </a:lnTo>
                    <a:cubicBezTo>
                      <a:pt x="1" y="2029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44"/>
                      <a:pt x="345" y="2182"/>
                      <a:pt x="345" y="2182"/>
                    </a:cubicBezTo>
                    <a:cubicBezTo>
                      <a:pt x="384" y="2182"/>
                      <a:pt x="384" y="2144"/>
                      <a:pt x="422" y="2144"/>
                    </a:cubicBezTo>
                    <a:cubicBezTo>
                      <a:pt x="460" y="2106"/>
                      <a:pt x="460" y="2106"/>
                      <a:pt x="499" y="2068"/>
                    </a:cubicBezTo>
                    <a:lnTo>
                      <a:pt x="958" y="230"/>
                    </a:lnTo>
                    <a:cubicBezTo>
                      <a:pt x="958" y="153"/>
                      <a:pt x="920" y="77"/>
                      <a:pt x="843" y="38"/>
                    </a:cubicBezTo>
                    <a:lnTo>
                      <a:pt x="6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35"/>
              <p:cNvSpPr/>
              <p:nvPr/>
            </p:nvSpPr>
            <p:spPr>
              <a:xfrm>
                <a:off x="6500375" y="436975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96"/>
                    </a:lnTo>
                    <a:lnTo>
                      <a:pt x="154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35"/>
              <p:cNvSpPr/>
              <p:nvPr/>
            </p:nvSpPr>
            <p:spPr>
              <a:xfrm>
                <a:off x="6496550" y="433150"/>
                <a:ext cx="440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56" extrusionOk="0">
                    <a:moveTo>
                      <a:pt x="1494" y="1"/>
                    </a:moveTo>
                    <a:cubicBezTo>
                      <a:pt x="1455" y="1"/>
                      <a:pt x="1417" y="39"/>
                      <a:pt x="1379" y="39"/>
                    </a:cubicBezTo>
                    <a:lnTo>
                      <a:pt x="77" y="1034"/>
                    </a:lnTo>
                    <a:cubicBezTo>
                      <a:pt x="1" y="1073"/>
                      <a:pt x="1" y="1149"/>
                      <a:pt x="39" y="1226"/>
                    </a:cubicBezTo>
                    <a:lnTo>
                      <a:pt x="154" y="1379"/>
                    </a:lnTo>
                    <a:cubicBezTo>
                      <a:pt x="192" y="1417"/>
                      <a:pt x="230" y="1456"/>
                      <a:pt x="307" y="1456"/>
                    </a:cubicBezTo>
                    <a:cubicBezTo>
                      <a:pt x="307" y="1456"/>
                      <a:pt x="345" y="1417"/>
                      <a:pt x="383" y="1417"/>
                    </a:cubicBezTo>
                    <a:lnTo>
                      <a:pt x="1685" y="460"/>
                    </a:lnTo>
                    <a:cubicBezTo>
                      <a:pt x="1762" y="384"/>
                      <a:pt x="1762" y="307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39"/>
                      <a:pt x="14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35"/>
              <p:cNvSpPr/>
              <p:nvPr/>
            </p:nvSpPr>
            <p:spPr>
              <a:xfrm>
                <a:off x="6040975" y="131675"/>
                <a:ext cx="2202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31" extrusionOk="0">
                    <a:moveTo>
                      <a:pt x="77" y="0"/>
                    </a:moveTo>
                    <a:cubicBezTo>
                      <a:pt x="39" y="77"/>
                      <a:pt x="39" y="154"/>
                      <a:pt x="0" y="230"/>
                    </a:cubicBezTo>
                    <a:lnTo>
                      <a:pt x="881" y="230"/>
                    </a:ln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35"/>
              <p:cNvSpPr/>
              <p:nvPr/>
            </p:nvSpPr>
            <p:spPr>
              <a:xfrm>
                <a:off x="6040025" y="128800"/>
                <a:ext cx="268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460" extrusionOk="0">
                    <a:moveTo>
                      <a:pt x="153" y="1"/>
                    </a:moveTo>
                    <a:cubicBezTo>
                      <a:pt x="153" y="39"/>
                      <a:pt x="115" y="77"/>
                      <a:pt x="115" y="115"/>
                    </a:cubicBezTo>
                    <a:cubicBezTo>
                      <a:pt x="77" y="192"/>
                      <a:pt x="77" y="269"/>
                      <a:pt x="38" y="345"/>
                    </a:cubicBezTo>
                    <a:cubicBezTo>
                      <a:pt x="38" y="383"/>
                      <a:pt x="0" y="422"/>
                      <a:pt x="0" y="460"/>
                    </a:cubicBezTo>
                    <a:lnTo>
                      <a:pt x="919" y="460"/>
                    </a:lnTo>
                    <a:cubicBezTo>
                      <a:pt x="1034" y="460"/>
                      <a:pt x="1072" y="422"/>
                      <a:pt x="1072" y="345"/>
                    </a:cubicBezTo>
                    <a:lnTo>
                      <a:pt x="1072" y="115"/>
                    </a:lnTo>
                    <a:cubicBezTo>
                      <a:pt x="1072" y="39"/>
                      <a:pt x="1034" y="1"/>
                      <a:pt x="9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35"/>
              <p:cNvSpPr/>
              <p:nvPr/>
            </p:nvSpPr>
            <p:spPr>
              <a:xfrm>
                <a:off x="6013225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35"/>
              <p:cNvSpPr/>
              <p:nvPr/>
            </p:nvSpPr>
            <p:spPr>
              <a:xfrm>
                <a:off x="6009400" y="384675"/>
                <a:ext cx="430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443" extrusionOk="0">
                    <a:moveTo>
                      <a:pt x="1454" y="0"/>
                    </a:moveTo>
                    <a:cubicBezTo>
                      <a:pt x="1423" y="0"/>
                      <a:pt x="1394" y="10"/>
                      <a:pt x="1378" y="26"/>
                    </a:cubicBezTo>
                    <a:lnTo>
                      <a:pt x="77" y="1021"/>
                    </a:lnTo>
                    <a:cubicBezTo>
                      <a:pt x="0" y="1059"/>
                      <a:pt x="0" y="1136"/>
                      <a:pt x="38" y="1212"/>
                    </a:cubicBezTo>
                    <a:lnTo>
                      <a:pt x="153" y="1366"/>
                    </a:lnTo>
                    <a:cubicBezTo>
                      <a:pt x="192" y="1404"/>
                      <a:pt x="192" y="1442"/>
                      <a:pt x="230" y="1442"/>
                    </a:cubicBezTo>
                    <a:lnTo>
                      <a:pt x="268" y="1442"/>
                    </a:lnTo>
                    <a:cubicBezTo>
                      <a:pt x="306" y="1442"/>
                      <a:pt x="345" y="1442"/>
                      <a:pt x="345" y="1404"/>
                    </a:cubicBezTo>
                    <a:lnTo>
                      <a:pt x="1646" y="447"/>
                    </a:lnTo>
                    <a:cubicBezTo>
                      <a:pt x="1723" y="370"/>
                      <a:pt x="1723" y="294"/>
                      <a:pt x="1685" y="217"/>
                    </a:cubicBezTo>
                    <a:lnTo>
                      <a:pt x="1570" y="64"/>
                    </a:lnTo>
                    <a:cubicBezTo>
                      <a:pt x="1547" y="19"/>
                      <a:pt x="1499" y="0"/>
                      <a:pt x="1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35"/>
              <p:cNvSpPr/>
              <p:nvPr/>
            </p:nvSpPr>
            <p:spPr>
              <a:xfrm>
                <a:off x="6017050" y="470475"/>
                <a:ext cx="9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39" h="2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9" y="77"/>
                      <a:pt x="39" y="192"/>
                      <a:pt x="39" y="269"/>
                    </a:cubicBezTo>
                    <a:lnTo>
                      <a:pt x="39" y="116"/>
                    </a:lnTo>
                    <a:cubicBezTo>
                      <a:pt x="39" y="77"/>
                      <a:pt x="39" y="39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35"/>
              <p:cNvSpPr/>
              <p:nvPr/>
            </p:nvSpPr>
            <p:spPr>
              <a:xfrm>
                <a:off x="6795175" y="-242550"/>
                <a:ext cx="57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90" extrusionOk="0">
                    <a:moveTo>
                      <a:pt x="38" y="0"/>
                    </a:moveTo>
                    <a:lnTo>
                      <a:pt x="0" y="651"/>
                    </a:lnTo>
                    <a:lnTo>
                      <a:pt x="191" y="690"/>
                    </a:lnTo>
                    <a:lnTo>
                      <a:pt x="230" y="39"/>
                    </a:lnTo>
                    <a:cubicBezTo>
                      <a:pt x="153" y="39"/>
                      <a:pt x="77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35"/>
              <p:cNvSpPr/>
              <p:nvPr/>
            </p:nvSpPr>
            <p:spPr>
              <a:xfrm>
                <a:off x="6791325" y="-243500"/>
                <a:ext cx="124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881" extrusionOk="0">
                    <a:moveTo>
                      <a:pt x="39" y="0"/>
                    </a:moveTo>
                    <a:lnTo>
                      <a:pt x="1" y="689"/>
                    </a:lnTo>
                    <a:cubicBezTo>
                      <a:pt x="1" y="804"/>
                      <a:pt x="78" y="842"/>
                      <a:pt x="154" y="842"/>
                    </a:cubicBezTo>
                    <a:lnTo>
                      <a:pt x="345" y="881"/>
                    </a:lnTo>
                    <a:cubicBezTo>
                      <a:pt x="384" y="881"/>
                      <a:pt x="422" y="842"/>
                      <a:pt x="460" y="842"/>
                    </a:cubicBezTo>
                    <a:cubicBezTo>
                      <a:pt x="460" y="804"/>
                      <a:pt x="499" y="766"/>
                      <a:pt x="499" y="728"/>
                    </a:cubicBezTo>
                    <a:lnTo>
                      <a:pt x="499" y="153"/>
                    </a:lnTo>
                    <a:cubicBezTo>
                      <a:pt x="460" y="115"/>
                      <a:pt x="422" y="115"/>
                      <a:pt x="384" y="115"/>
                    </a:cubicBezTo>
                    <a:cubicBezTo>
                      <a:pt x="307" y="77"/>
                      <a:pt x="231" y="38"/>
                      <a:pt x="192" y="38"/>
                    </a:cubicBezTo>
                    <a:cubicBezTo>
                      <a:pt x="116" y="38"/>
                      <a:pt x="78" y="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35"/>
              <p:cNvSpPr/>
              <p:nvPr/>
            </p:nvSpPr>
            <p:spPr>
              <a:xfrm>
                <a:off x="6531975" y="-262650"/>
                <a:ext cx="124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99" extrusionOk="0">
                    <a:moveTo>
                      <a:pt x="0" y="0"/>
                    </a:moveTo>
                    <a:lnTo>
                      <a:pt x="345" y="498"/>
                    </a:lnTo>
                    <a:lnTo>
                      <a:pt x="498" y="383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35"/>
              <p:cNvSpPr/>
              <p:nvPr/>
            </p:nvSpPr>
            <p:spPr>
              <a:xfrm>
                <a:off x="6528125" y="-263600"/>
                <a:ext cx="20125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90" extrusionOk="0">
                    <a:moveTo>
                      <a:pt x="537" y="0"/>
                    </a:moveTo>
                    <a:cubicBezTo>
                      <a:pt x="499" y="0"/>
                      <a:pt x="422" y="0"/>
                      <a:pt x="384" y="38"/>
                    </a:cubicBezTo>
                    <a:lnTo>
                      <a:pt x="154" y="38"/>
                    </a:lnTo>
                    <a:cubicBezTo>
                      <a:pt x="116" y="77"/>
                      <a:pt x="39" y="77"/>
                      <a:pt x="1" y="77"/>
                    </a:cubicBezTo>
                    <a:lnTo>
                      <a:pt x="345" y="613"/>
                    </a:lnTo>
                    <a:cubicBezTo>
                      <a:pt x="384" y="651"/>
                      <a:pt x="422" y="689"/>
                      <a:pt x="499" y="689"/>
                    </a:cubicBezTo>
                    <a:cubicBezTo>
                      <a:pt x="537" y="689"/>
                      <a:pt x="537" y="689"/>
                      <a:pt x="575" y="651"/>
                    </a:cubicBezTo>
                    <a:lnTo>
                      <a:pt x="728" y="536"/>
                    </a:lnTo>
                    <a:cubicBezTo>
                      <a:pt x="767" y="536"/>
                      <a:pt x="805" y="498"/>
                      <a:pt x="805" y="460"/>
                    </a:cubicBezTo>
                    <a:cubicBezTo>
                      <a:pt x="805" y="421"/>
                      <a:pt x="805" y="383"/>
                      <a:pt x="767" y="345"/>
                    </a:cubicBezTo>
                    <a:lnTo>
                      <a:pt x="5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35"/>
              <p:cNvSpPr/>
              <p:nvPr/>
            </p:nvSpPr>
            <p:spPr>
              <a:xfrm>
                <a:off x="6048625" y="575775"/>
                <a:ext cx="55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6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9" y="77"/>
                      <a:pt x="77" y="153"/>
                      <a:pt x="116" y="230"/>
                    </a:cubicBezTo>
                    <a:lnTo>
                      <a:pt x="2183" y="651"/>
                    </a:lnTo>
                    <a:lnTo>
                      <a:pt x="2221" y="4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35"/>
              <p:cNvSpPr/>
              <p:nvPr/>
            </p:nvSpPr>
            <p:spPr>
              <a:xfrm>
                <a:off x="6046725" y="571925"/>
                <a:ext cx="62225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8" y="39"/>
                      <a:pt x="77" y="116"/>
                      <a:pt x="77" y="154"/>
                    </a:cubicBezTo>
                    <a:cubicBezTo>
                      <a:pt x="115" y="231"/>
                      <a:pt x="153" y="307"/>
                      <a:pt x="192" y="384"/>
                    </a:cubicBezTo>
                    <a:cubicBezTo>
                      <a:pt x="192" y="460"/>
                      <a:pt x="230" y="499"/>
                      <a:pt x="268" y="537"/>
                    </a:cubicBezTo>
                    <a:lnTo>
                      <a:pt x="2259" y="958"/>
                    </a:lnTo>
                    <a:cubicBezTo>
                      <a:pt x="2297" y="958"/>
                      <a:pt x="2335" y="958"/>
                      <a:pt x="2374" y="920"/>
                    </a:cubicBezTo>
                    <a:cubicBezTo>
                      <a:pt x="2412" y="920"/>
                      <a:pt x="2412" y="881"/>
                      <a:pt x="2412" y="843"/>
                    </a:cubicBezTo>
                    <a:lnTo>
                      <a:pt x="2450" y="652"/>
                    </a:lnTo>
                    <a:cubicBezTo>
                      <a:pt x="2489" y="575"/>
                      <a:pt x="2412" y="460"/>
                      <a:pt x="2335" y="46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35"/>
              <p:cNvSpPr/>
              <p:nvPr/>
            </p:nvSpPr>
            <p:spPr>
              <a:xfrm>
                <a:off x="7097600" y="629350"/>
                <a:ext cx="344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954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1226" y="1953"/>
                    </a:lnTo>
                    <a:lnTo>
                      <a:pt x="1379" y="18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35"/>
              <p:cNvSpPr/>
              <p:nvPr/>
            </p:nvSpPr>
            <p:spPr>
              <a:xfrm>
                <a:off x="7092825" y="625525"/>
                <a:ext cx="4310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22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16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21"/>
                      <a:pt x="1379" y="2221"/>
                    </a:cubicBezTo>
                    <a:lnTo>
                      <a:pt x="1493" y="2221"/>
                    </a:lnTo>
                    <a:lnTo>
                      <a:pt x="1647" y="2106"/>
                    </a:lnTo>
                    <a:cubicBezTo>
                      <a:pt x="1723" y="2068"/>
                      <a:pt x="1723" y="1953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421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35"/>
              <p:cNvSpPr/>
              <p:nvPr/>
            </p:nvSpPr>
            <p:spPr>
              <a:xfrm>
                <a:off x="6405625" y="2838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1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35"/>
              <p:cNvSpPr/>
              <p:nvPr/>
            </p:nvSpPr>
            <p:spPr>
              <a:xfrm>
                <a:off x="6401800" y="2800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651" y="0"/>
                    </a:moveTo>
                    <a:cubicBezTo>
                      <a:pt x="613" y="0"/>
                      <a:pt x="575" y="0"/>
                      <a:pt x="536" y="39"/>
                    </a:cubicBezTo>
                    <a:cubicBezTo>
                      <a:pt x="498" y="39"/>
                      <a:pt x="460" y="77"/>
                      <a:pt x="460" y="115"/>
                    </a:cubicBezTo>
                    <a:lnTo>
                      <a:pt x="39" y="1915"/>
                    </a:lnTo>
                    <a:cubicBezTo>
                      <a:pt x="0" y="2029"/>
                      <a:pt x="39" y="2106"/>
                      <a:pt x="115" y="2106"/>
                    </a:cubicBezTo>
                    <a:lnTo>
                      <a:pt x="307" y="2144"/>
                    </a:lnTo>
                    <a:cubicBezTo>
                      <a:pt x="345" y="2144"/>
                      <a:pt x="345" y="2183"/>
                      <a:pt x="345" y="2183"/>
                    </a:cubicBezTo>
                    <a:cubicBezTo>
                      <a:pt x="383" y="2183"/>
                      <a:pt x="422" y="2144"/>
                      <a:pt x="422" y="2144"/>
                    </a:cubicBezTo>
                    <a:cubicBezTo>
                      <a:pt x="460" y="2106"/>
                      <a:pt x="498" y="2106"/>
                      <a:pt x="498" y="2068"/>
                    </a:cubicBezTo>
                    <a:lnTo>
                      <a:pt x="958" y="230"/>
                    </a:lnTo>
                    <a:cubicBezTo>
                      <a:pt x="958" y="154"/>
                      <a:pt x="919" y="77"/>
                      <a:pt x="843" y="39"/>
                    </a:cubicBezTo>
                    <a:lnTo>
                      <a:pt x="6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35"/>
              <p:cNvSpPr/>
              <p:nvPr/>
            </p:nvSpPr>
            <p:spPr>
              <a:xfrm>
                <a:off x="6711900" y="344150"/>
                <a:ext cx="35425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11" extrusionOk="0">
                    <a:moveTo>
                      <a:pt x="1302" y="0"/>
                    </a:moveTo>
                    <a:lnTo>
                      <a:pt x="0" y="957"/>
                    </a:lnTo>
                    <a:lnTo>
                      <a:pt x="115" y="1111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35"/>
              <p:cNvSpPr/>
              <p:nvPr/>
            </p:nvSpPr>
            <p:spPr>
              <a:xfrm>
                <a:off x="6708075" y="3403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8" y="39"/>
                    </a:cubicBezTo>
                    <a:lnTo>
                      <a:pt x="77" y="996"/>
                    </a:lnTo>
                    <a:cubicBezTo>
                      <a:pt x="0" y="1034"/>
                      <a:pt x="0" y="1149"/>
                      <a:pt x="39" y="1187"/>
                    </a:cubicBezTo>
                    <a:lnTo>
                      <a:pt x="153" y="1378"/>
                    </a:lnTo>
                    <a:cubicBezTo>
                      <a:pt x="192" y="1417"/>
                      <a:pt x="230" y="1417"/>
                      <a:pt x="268" y="1417"/>
                    </a:cubicBezTo>
                    <a:cubicBezTo>
                      <a:pt x="307" y="1417"/>
                      <a:pt x="345" y="1417"/>
                      <a:pt x="383" y="1378"/>
                    </a:cubicBezTo>
                    <a:lnTo>
                      <a:pt x="1685" y="421"/>
                    </a:lnTo>
                    <a:cubicBezTo>
                      <a:pt x="1723" y="383"/>
                      <a:pt x="1761" y="268"/>
                      <a:pt x="1685" y="192"/>
                    </a:cubicBezTo>
                    <a:lnTo>
                      <a:pt x="1570" y="39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17" name="Google Shape;6117;p35"/>
            <p:cNvSpPr/>
            <p:nvPr/>
          </p:nvSpPr>
          <p:spPr>
            <a:xfrm>
              <a:off x="892584" y="4756300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18" name="Google Shape;6118;p35"/>
            <p:cNvGrpSpPr/>
            <p:nvPr/>
          </p:nvGrpSpPr>
          <p:grpSpPr>
            <a:xfrm>
              <a:off x="4957975" y="4464375"/>
              <a:ext cx="1222253" cy="508683"/>
              <a:chOff x="4020575" y="1223900"/>
              <a:chExt cx="1222253" cy="508683"/>
            </a:xfrm>
          </p:grpSpPr>
          <p:sp>
            <p:nvSpPr>
              <p:cNvPr id="6119" name="Google Shape;6119;p35"/>
              <p:cNvSpPr/>
              <p:nvPr/>
            </p:nvSpPr>
            <p:spPr>
              <a:xfrm>
                <a:off x="4254153" y="1223900"/>
                <a:ext cx="988675" cy="265446"/>
              </a:xfrm>
              <a:custGeom>
                <a:avLst/>
                <a:gdLst/>
                <a:ahLst/>
                <a:cxnLst/>
                <a:rect l="l" t="t" r="r" b="b"/>
                <a:pathLst>
                  <a:path w="28858" h="7748" extrusionOk="0">
                    <a:moveTo>
                      <a:pt x="11021" y="0"/>
                    </a:moveTo>
                    <a:cubicBezTo>
                      <a:pt x="10971" y="0"/>
                      <a:pt x="10922" y="2"/>
                      <a:pt x="10871" y="4"/>
                    </a:cubicBezTo>
                    <a:cubicBezTo>
                      <a:pt x="8966" y="87"/>
                      <a:pt x="7907" y="1921"/>
                      <a:pt x="7383" y="3802"/>
                    </a:cubicBezTo>
                    <a:cubicBezTo>
                      <a:pt x="7299" y="3505"/>
                      <a:pt x="7204" y="3207"/>
                      <a:pt x="7097" y="2921"/>
                    </a:cubicBezTo>
                    <a:cubicBezTo>
                      <a:pt x="6728" y="1766"/>
                      <a:pt x="6121" y="754"/>
                      <a:pt x="5061" y="397"/>
                    </a:cubicBezTo>
                    <a:cubicBezTo>
                      <a:pt x="4759" y="260"/>
                      <a:pt x="4423" y="186"/>
                      <a:pt x="4051" y="186"/>
                    </a:cubicBezTo>
                    <a:cubicBezTo>
                      <a:pt x="3938" y="186"/>
                      <a:pt x="3823" y="193"/>
                      <a:pt x="3704" y="206"/>
                    </a:cubicBezTo>
                    <a:cubicBezTo>
                      <a:pt x="799" y="564"/>
                      <a:pt x="1" y="5064"/>
                      <a:pt x="334" y="7338"/>
                    </a:cubicBezTo>
                    <a:cubicBezTo>
                      <a:pt x="377" y="7624"/>
                      <a:pt x="578" y="7748"/>
                      <a:pt x="796" y="7748"/>
                    </a:cubicBezTo>
                    <a:cubicBezTo>
                      <a:pt x="1123" y="7748"/>
                      <a:pt x="1489" y="7469"/>
                      <a:pt x="1418" y="7041"/>
                    </a:cubicBezTo>
                    <a:cubicBezTo>
                      <a:pt x="1358" y="6600"/>
                      <a:pt x="1358" y="5945"/>
                      <a:pt x="1442" y="5231"/>
                    </a:cubicBezTo>
                    <a:cubicBezTo>
                      <a:pt x="1775" y="3469"/>
                      <a:pt x="2299" y="1528"/>
                      <a:pt x="3882" y="1338"/>
                    </a:cubicBezTo>
                    <a:cubicBezTo>
                      <a:pt x="3971" y="1327"/>
                      <a:pt x="4056" y="1322"/>
                      <a:pt x="4138" y="1322"/>
                    </a:cubicBezTo>
                    <a:cubicBezTo>
                      <a:pt x="6439" y="1322"/>
                      <a:pt x="6558" y="5217"/>
                      <a:pt x="6799" y="6814"/>
                    </a:cubicBezTo>
                    <a:cubicBezTo>
                      <a:pt x="6839" y="7062"/>
                      <a:pt x="7038" y="7174"/>
                      <a:pt x="7246" y="7174"/>
                    </a:cubicBezTo>
                    <a:cubicBezTo>
                      <a:pt x="7408" y="7174"/>
                      <a:pt x="7576" y="7106"/>
                      <a:pt x="7680" y="6981"/>
                    </a:cubicBezTo>
                    <a:cubicBezTo>
                      <a:pt x="7823" y="6910"/>
                      <a:pt x="7930" y="6767"/>
                      <a:pt x="7930" y="6564"/>
                    </a:cubicBezTo>
                    <a:cubicBezTo>
                      <a:pt x="7930" y="6338"/>
                      <a:pt x="7942" y="6076"/>
                      <a:pt x="7954" y="5802"/>
                    </a:cubicBezTo>
                    <a:cubicBezTo>
                      <a:pt x="8585" y="4350"/>
                      <a:pt x="8883" y="2362"/>
                      <a:pt x="10324" y="1707"/>
                    </a:cubicBezTo>
                    <a:cubicBezTo>
                      <a:pt x="10595" y="1582"/>
                      <a:pt x="10849" y="1525"/>
                      <a:pt x="11088" y="1525"/>
                    </a:cubicBezTo>
                    <a:cubicBezTo>
                      <a:pt x="12848" y="1525"/>
                      <a:pt x="13722" y="4607"/>
                      <a:pt x="13848" y="5981"/>
                    </a:cubicBezTo>
                    <a:cubicBezTo>
                      <a:pt x="13865" y="6271"/>
                      <a:pt x="14103" y="6418"/>
                      <a:pt x="14332" y="6418"/>
                    </a:cubicBezTo>
                    <a:cubicBezTo>
                      <a:pt x="14413" y="6418"/>
                      <a:pt x="14493" y="6399"/>
                      <a:pt x="14562" y="6362"/>
                    </a:cubicBezTo>
                    <a:cubicBezTo>
                      <a:pt x="14598" y="6370"/>
                      <a:pt x="14634" y="6375"/>
                      <a:pt x="14669" y="6375"/>
                    </a:cubicBezTo>
                    <a:cubicBezTo>
                      <a:pt x="14838" y="6375"/>
                      <a:pt x="14997" y="6278"/>
                      <a:pt x="15027" y="6052"/>
                    </a:cubicBezTo>
                    <a:cubicBezTo>
                      <a:pt x="15062" y="5874"/>
                      <a:pt x="15098" y="5683"/>
                      <a:pt x="15134" y="5481"/>
                    </a:cubicBezTo>
                    <a:cubicBezTo>
                      <a:pt x="15765" y="4028"/>
                      <a:pt x="16253" y="1981"/>
                      <a:pt x="17979" y="1921"/>
                    </a:cubicBezTo>
                    <a:cubicBezTo>
                      <a:pt x="17997" y="1920"/>
                      <a:pt x="18015" y="1920"/>
                      <a:pt x="18032" y="1920"/>
                    </a:cubicBezTo>
                    <a:cubicBezTo>
                      <a:pt x="19125" y="1920"/>
                      <a:pt x="19940" y="2999"/>
                      <a:pt x="20456" y="4147"/>
                    </a:cubicBezTo>
                    <a:cubicBezTo>
                      <a:pt x="20706" y="4790"/>
                      <a:pt x="20908" y="5445"/>
                      <a:pt x="21063" y="6112"/>
                    </a:cubicBezTo>
                    <a:cubicBezTo>
                      <a:pt x="21099" y="6255"/>
                      <a:pt x="21206" y="6362"/>
                      <a:pt x="21325" y="6410"/>
                    </a:cubicBezTo>
                    <a:cubicBezTo>
                      <a:pt x="21423" y="6581"/>
                      <a:pt x="21609" y="6666"/>
                      <a:pt x="21795" y="6666"/>
                    </a:cubicBezTo>
                    <a:cubicBezTo>
                      <a:pt x="22061" y="6666"/>
                      <a:pt x="22325" y="6491"/>
                      <a:pt x="22325" y="6148"/>
                    </a:cubicBezTo>
                    <a:cubicBezTo>
                      <a:pt x="22337" y="5707"/>
                      <a:pt x="22373" y="5052"/>
                      <a:pt x="22492" y="4397"/>
                    </a:cubicBezTo>
                    <a:cubicBezTo>
                      <a:pt x="22611" y="4112"/>
                      <a:pt x="22742" y="3826"/>
                      <a:pt x="22873" y="3540"/>
                    </a:cubicBezTo>
                    <a:cubicBezTo>
                      <a:pt x="23230" y="2790"/>
                      <a:pt x="23647" y="1861"/>
                      <a:pt x="24516" y="1623"/>
                    </a:cubicBezTo>
                    <a:lnTo>
                      <a:pt x="24671" y="1623"/>
                    </a:lnTo>
                    <a:cubicBezTo>
                      <a:pt x="25623" y="1695"/>
                      <a:pt x="26397" y="2647"/>
                      <a:pt x="26921" y="3719"/>
                    </a:cubicBezTo>
                    <a:cubicBezTo>
                      <a:pt x="27219" y="4493"/>
                      <a:pt x="27421" y="5290"/>
                      <a:pt x="27623" y="5791"/>
                    </a:cubicBezTo>
                    <a:cubicBezTo>
                      <a:pt x="27728" y="6056"/>
                      <a:pt x="27961" y="6173"/>
                      <a:pt x="28188" y="6173"/>
                    </a:cubicBezTo>
                    <a:cubicBezTo>
                      <a:pt x="28530" y="6173"/>
                      <a:pt x="28857" y="5908"/>
                      <a:pt x="28707" y="5493"/>
                    </a:cubicBezTo>
                    <a:cubicBezTo>
                      <a:pt x="28150" y="3789"/>
                      <a:pt x="27255" y="358"/>
                      <a:pt x="25015" y="358"/>
                    </a:cubicBezTo>
                    <a:cubicBezTo>
                      <a:pt x="24766" y="358"/>
                      <a:pt x="24501" y="401"/>
                      <a:pt x="24218" y="492"/>
                    </a:cubicBezTo>
                    <a:cubicBezTo>
                      <a:pt x="24159" y="504"/>
                      <a:pt x="24111" y="528"/>
                      <a:pt x="24051" y="552"/>
                    </a:cubicBezTo>
                    <a:cubicBezTo>
                      <a:pt x="22575" y="849"/>
                      <a:pt x="21837" y="2338"/>
                      <a:pt x="21504" y="3862"/>
                    </a:cubicBezTo>
                    <a:cubicBezTo>
                      <a:pt x="21420" y="3659"/>
                      <a:pt x="21337" y="3445"/>
                      <a:pt x="21230" y="3243"/>
                    </a:cubicBezTo>
                    <a:cubicBezTo>
                      <a:pt x="20662" y="1761"/>
                      <a:pt x="19802" y="353"/>
                      <a:pt x="18387" y="353"/>
                    </a:cubicBezTo>
                    <a:cubicBezTo>
                      <a:pt x="18289" y="353"/>
                      <a:pt x="18189" y="359"/>
                      <a:pt x="18086" y="373"/>
                    </a:cubicBezTo>
                    <a:cubicBezTo>
                      <a:pt x="16158" y="623"/>
                      <a:pt x="15086" y="2481"/>
                      <a:pt x="14526" y="4278"/>
                    </a:cubicBezTo>
                    <a:cubicBezTo>
                      <a:pt x="14467" y="4005"/>
                      <a:pt x="14384" y="3719"/>
                      <a:pt x="14288" y="3445"/>
                    </a:cubicBezTo>
                    <a:cubicBezTo>
                      <a:pt x="13790" y="1694"/>
                      <a:pt x="12840" y="0"/>
                      <a:pt x="11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35"/>
              <p:cNvSpPr/>
              <p:nvPr/>
            </p:nvSpPr>
            <p:spPr>
              <a:xfrm>
                <a:off x="4020575" y="1503452"/>
                <a:ext cx="908404" cy="229131"/>
              </a:xfrm>
              <a:custGeom>
                <a:avLst/>
                <a:gdLst/>
                <a:ahLst/>
                <a:cxnLst/>
                <a:rect l="l" t="t" r="r" b="b"/>
                <a:pathLst>
                  <a:path w="26515" h="6688" extrusionOk="0">
                    <a:moveTo>
                      <a:pt x="22745" y="1"/>
                    </a:moveTo>
                    <a:cubicBezTo>
                      <a:pt x="22638" y="1"/>
                      <a:pt x="22529" y="8"/>
                      <a:pt x="22416" y="24"/>
                    </a:cubicBezTo>
                    <a:cubicBezTo>
                      <a:pt x="22309" y="47"/>
                      <a:pt x="22202" y="71"/>
                      <a:pt x="22106" y="107"/>
                    </a:cubicBezTo>
                    <a:cubicBezTo>
                      <a:pt x="20618" y="178"/>
                      <a:pt x="19773" y="1869"/>
                      <a:pt x="19320" y="3476"/>
                    </a:cubicBezTo>
                    <a:cubicBezTo>
                      <a:pt x="18856" y="2286"/>
                      <a:pt x="18106" y="1155"/>
                      <a:pt x="17011" y="738"/>
                    </a:cubicBezTo>
                    <a:cubicBezTo>
                      <a:pt x="16672" y="512"/>
                      <a:pt x="16306" y="357"/>
                      <a:pt x="15929" y="357"/>
                    </a:cubicBezTo>
                    <a:cubicBezTo>
                      <a:pt x="15869" y="357"/>
                      <a:pt x="15809" y="361"/>
                      <a:pt x="15749" y="369"/>
                    </a:cubicBezTo>
                    <a:cubicBezTo>
                      <a:pt x="15034" y="476"/>
                      <a:pt x="14463" y="964"/>
                      <a:pt x="14022" y="1619"/>
                    </a:cubicBezTo>
                    <a:cubicBezTo>
                      <a:pt x="13558" y="2203"/>
                      <a:pt x="13213" y="2953"/>
                      <a:pt x="12986" y="3703"/>
                    </a:cubicBezTo>
                    <a:cubicBezTo>
                      <a:pt x="12820" y="3036"/>
                      <a:pt x="12581" y="2357"/>
                      <a:pt x="12248" y="1774"/>
                    </a:cubicBezTo>
                    <a:cubicBezTo>
                      <a:pt x="11915" y="1071"/>
                      <a:pt x="11438" y="512"/>
                      <a:pt x="10676" y="298"/>
                    </a:cubicBezTo>
                    <a:cubicBezTo>
                      <a:pt x="10510" y="250"/>
                      <a:pt x="10343" y="214"/>
                      <a:pt x="10176" y="190"/>
                    </a:cubicBezTo>
                    <a:cubicBezTo>
                      <a:pt x="10106" y="184"/>
                      <a:pt x="10037" y="181"/>
                      <a:pt x="9969" y="181"/>
                    </a:cubicBezTo>
                    <a:cubicBezTo>
                      <a:pt x="8440" y="181"/>
                      <a:pt x="7401" y="1807"/>
                      <a:pt x="6843" y="3346"/>
                    </a:cubicBezTo>
                    <a:cubicBezTo>
                      <a:pt x="6509" y="2322"/>
                      <a:pt x="5890" y="1417"/>
                      <a:pt x="4950" y="940"/>
                    </a:cubicBezTo>
                    <a:cubicBezTo>
                      <a:pt x="4664" y="774"/>
                      <a:pt x="4330" y="667"/>
                      <a:pt x="3961" y="631"/>
                    </a:cubicBezTo>
                    <a:cubicBezTo>
                      <a:pt x="3890" y="619"/>
                      <a:pt x="3818" y="595"/>
                      <a:pt x="3747" y="595"/>
                    </a:cubicBezTo>
                    <a:cubicBezTo>
                      <a:pt x="3634" y="584"/>
                      <a:pt x="3524" y="579"/>
                      <a:pt x="3418" y="579"/>
                    </a:cubicBezTo>
                    <a:cubicBezTo>
                      <a:pt x="924" y="579"/>
                      <a:pt x="88" y="3436"/>
                      <a:pt x="8" y="5560"/>
                    </a:cubicBezTo>
                    <a:cubicBezTo>
                      <a:pt x="0" y="5838"/>
                      <a:pt x="207" y="5973"/>
                      <a:pt x="421" y="5973"/>
                    </a:cubicBezTo>
                    <a:cubicBezTo>
                      <a:pt x="509" y="5973"/>
                      <a:pt x="599" y="5950"/>
                      <a:pt x="675" y="5905"/>
                    </a:cubicBezTo>
                    <a:cubicBezTo>
                      <a:pt x="699" y="5893"/>
                      <a:pt x="711" y="5893"/>
                      <a:pt x="723" y="5882"/>
                    </a:cubicBezTo>
                    <a:cubicBezTo>
                      <a:pt x="747" y="5882"/>
                      <a:pt x="759" y="5870"/>
                      <a:pt x="782" y="5858"/>
                    </a:cubicBezTo>
                    <a:cubicBezTo>
                      <a:pt x="830" y="5834"/>
                      <a:pt x="866" y="5762"/>
                      <a:pt x="866" y="5703"/>
                    </a:cubicBezTo>
                    <a:cubicBezTo>
                      <a:pt x="866" y="5691"/>
                      <a:pt x="866" y="5667"/>
                      <a:pt x="854" y="5655"/>
                    </a:cubicBezTo>
                    <a:cubicBezTo>
                      <a:pt x="866" y="5643"/>
                      <a:pt x="866" y="5631"/>
                      <a:pt x="866" y="5631"/>
                    </a:cubicBezTo>
                    <a:cubicBezTo>
                      <a:pt x="890" y="5608"/>
                      <a:pt x="901" y="5548"/>
                      <a:pt x="901" y="5441"/>
                    </a:cubicBezTo>
                    <a:cubicBezTo>
                      <a:pt x="961" y="5250"/>
                      <a:pt x="997" y="5048"/>
                      <a:pt x="1032" y="4846"/>
                    </a:cubicBezTo>
                    <a:cubicBezTo>
                      <a:pt x="1128" y="4465"/>
                      <a:pt x="1235" y="4096"/>
                      <a:pt x="1378" y="3726"/>
                    </a:cubicBezTo>
                    <a:cubicBezTo>
                      <a:pt x="1735" y="2786"/>
                      <a:pt x="2402" y="1571"/>
                      <a:pt x="3557" y="1548"/>
                    </a:cubicBezTo>
                    <a:cubicBezTo>
                      <a:pt x="3570" y="1547"/>
                      <a:pt x="3584" y="1547"/>
                      <a:pt x="3598" y="1547"/>
                    </a:cubicBezTo>
                    <a:cubicBezTo>
                      <a:pt x="5599" y="1547"/>
                      <a:pt x="6058" y="4106"/>
                      <a:pt x="6224" y="5608"/>
                    </a:cubicBezTo>
                    <a:cubicBezTo>
                      <a:pt x="6254" y="5908"/>
                      <a:pt x="6490" y="6063"/>
                      <a:pt x="6718" y="6063"/>
                    </a:cubicBezTo>
                    <a:cubicBezTo>
                      <a:pt x="6942" y="6063"/>
                      <a:pt x="7158" y="5914"/>
                      <a:pt x="7164" y="5608"/>
                    </a:cubicBezTo>
                    <a:cubicBezTo>
                      <a:pt x="7164" y="5596"/>
                      <a:pt x="7164" y="5596"/>
                      <a:pt x="7164" y="5584"/>
                    </a:cubicBezTo>
                    <a:cubicBezTo>
                      <a:pt x="7176" y="5572"/>
                      <a:pt x="7176" y="5572"/>
                      <a:pt x="7188" y="5560"/>
                    </a:cubicBezTo>
                    <a:cubicBezTo>
                      <a:pt x="7533" y="4643"/>
                      <a:pt x="8271" y="2179"/>
                      <a:pt x="9426" y="1524"/>
                    </a:cubicBezTo>
                    <a:cubicBezTo>
                      <a:pt x="9574" y="1484"/>
                      <a:pt x="9730" y="1461"/>
                      <a:pt x="9901" y="1461"/>
                    </a:cubicBezTo>
                    <a:cubicBezTo>
                      <a:pt x="9937" y="1461"/>
                      <a:pt x="9973" y="1462"/>
                      <a:pt x="10010" y="1464"/>
                    </a:cubicBezTo>
                    <a:cubicBezTo>
                      <a:pt x="10772" y="1500"/>
                      <a:pt x="10843" y="1655"/>
                      <a:pt x="11236" y="2274"/>
                    </a:cubicBezTo>
                    <a:cubicBezTo>
                      <a:pt x="11343" y="2441"/>
                      <a:pt x="11438" y="2619"/>
                      <a:pt x="11522" y="2810"/>
                    </a:cubicBezTo>
                    <a:cubicBezTo>
                      <a:pt x="11867" y="3834"/>
                      <a:pt x="11903" y="5155"/>
                      <a:pt x="12177" y="5929"/>
                    </a:cubicBezTo>
                    <a:cubicBezTo>
                      <a:pt x="12264" y="6191"/>
                      <a:pt x="12509" y="6318"/>
                      <a:pt x="12744" y="6318"/>
                    </a:cubicBezTo>
                    <a:cubicBezTo>
                      <a:pt x="12798" y="6318"/>
                      <a:pt x="12852" y="6312"/>
                      <a:pt x="12903" y="6298"/>
                    </a:cubicBezTo>
                    <a:cubicBezTo>
                      <a:pt x="12921" y="6309"/>
                      <a:pt x="12942" y="6314"/>
                      <a:pt x="12964" y="6314"/>
                    </a:cubicBezTo>
                    <a:cubicBezTo>
                      <a:pt x="13014" y="6314"/>
                      <a:pt x="13068" y="6285"/>
                      <a:pt x="13093" y="6227"/>
                    </a:cubicBezTo>
                    <a:cubicBezTo>
                      <a:pt x="13093" y="6215"/>
                      <a:pt x="13105" y="6215"/>
                      <a:pt x="13105" y="6203"/>
                    </a:cubicBezTo>
                    <a:cubicBezTo>
                      <a:pt x="13153" y="6167"/>
                      <a:pt x="13189" y="6120"/>
                      <a:pt x="13213" y="6072"/>
                    </a:cubicBezTo>
                    <a:cubicBezTo>
                      <a:pt x="13320" y="6024"/>
                      <a:pt x="13403" y="5941"/>
                      <a:pt x="13439" y="5810"/>
                    </a:cubicBezTo>
                    <a:cubicBezTo>
                      <a:pt x="13784" y="4548"/>
                      <a:pt x="14296" y="1976"/>
                      <a:pt x="15868" y="1786"/>
                    </a:cubicBezTo>
                    <a:cubicBezTo>
                      <a:pt x="15944" y="1777"/>
                      <a:pt x="16018" y="1773"/>
                      <a:pt x="16090" y="1773"/>
                    </a:cubicBezTo>
                    <a:cubicBezTo>
                      <a:pt x="16628" y="1773"/>
                      <a:pt x="17059" y="2002"/>
                      <a:pt x="17415" y="2369"/>
                    </a:cubicBezTo>
                    <a:cubicBezTo>
                      <a:pt x="18142" y="3417"/>
                      <a:pt x="18427" y="5060"/>
                      <a:pt x="18880" y="6036"/>
                    </a:cubicBezTo>
                    <a:cubicBezTo>
                      <a:pt x="18973" y="6238"/>
                      <a:pt x="19122" y="6320"/>
                      <a:pt x="19277" y="6320"/>
                    </a:cubicBezTo>
                    <a:cubicBezTo>
                      <a:pt x="19480" y="6320"/>
                      <a:pt x="19694" y="6179"/>
                      <a:pt x="19809" y="5977"/>
                    </a:cubicBezTo>
                    <a:cubicBezTo>
                      <a:pt x="19844" y="5941"/>
                      <a:pt x="19880" y="5893"/>
                      <a:pt x="19892" y="5834"/>
                    </a:cubicBezTo>
                    <a:cubicBezTo>
                      <a:pt x="20035" y="4953"/>
                      <a:pt x="20535" y="4072"/>
                      <a:pt x="20940" y="3274"/>
                    </a:cubicBezTo>
                    <a:cubicBezTo>
                      <a:pt x="21106" y="2941"/>
                      <a:pt x="21297" y="2607"/>
                      <a:pt x="21487" y="2286"/>
                    </a:cubicBezTo>
                    <a:cubicBezTo>
                      <a:pt x="21845" y="1691"/>
                      <a:pt x="21952" y="1429"/>
                      <a:pt x="22690" y="1369"/>
                    </a:cubicBezTo>
                    <a:lnTo>
                      <a:pt x="22761" y="1369"/>
                    </a:lnTo>
                    <a:cubicBezTo>
                      <a:pt x="22868" y="1429"/>
                      <a:pt x="22976" y="1512"/>
                      <a:pt x="23083" y="1619"/>
                    </a:cubicBezTo>
                    <a:cubicBezTo>
                      <a:pt x="24297" y="2750"/>
                      <a:pt x="25071" y="4858"/>
                      <a:pt x="25595" y="6382"/>
                    </a:cubicBezTo>
                    <a:cubicBezTo>
                      <a:pt x="25661" y="6595"/>
                      <a:pt x="25830" y="6688"/>
                      <a:pt x="26000" y="6688"/>
                    </a:cubicBezTo>
                    <a:cubicBezTo>
                      <a:pt x="26256" y="6688"/>
                      <a:pt x="26514" y="6477"/>
                      <a:pt x="26428" y="6155"/>
                    </a:cubicBezTo>
                    <a:cubicBezTo>
                      <a:pt x="26417" y="6060"/>
                      <a:pt x="26381" y="5965"/>
                      <a:pt x="26357" y="5870"/>
                    </a:cubicBezTo>
                    <a:cubicBezTo>
                      <a:pt x="26321" y="5643"/>
                      <a:pt x="26286" y="5429"/>
                      <a:pt x="26250" y="5203"/>
                    </a:cubicBezTo>
                    <a:cubicBezTo>
                      <a:pt x="26238" y="5155"/>
                      <a:pt x="26238" y="5120"/>
                      <a:pt x="26226" y="5072"/>
                    </a:cubicBezTo>
                    <a:cubicBezTo>
                      <a:pt x="26226" y="5036"/>
                      <a:pt x="26214" y="5012"/>
                      <a:pt x="26202" y="4989"/>
                    </a:cubicBezTo>
                    <a:cubicBezTo>
                      <a:pt x="25862" y="3127"/>
                      <a:pt x="24916" y="1"/>
                      <a:pt x="22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_1_1_1">
    <p:spTree>
      <p:nvGrpSpPr>
        <p:cNvPr id="1" name="Shape 6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22" name="Google Shape;6122;p36"/>
          <p:cNvGrpSpPr/>
          <p:nvPr/>
        </p:nvGrpSpPr>
        <p:grpSpPr>
          <a:xfrm>
            <a:off x="-552248" y="-593275"/>
            <a:ext cx="12026919" cy="10171161"/>
            <a:chOff x="-552248" y="-593275"/>
            <a:chExt cx="12026919" cy="10171161"/>
          </a:xfrm>
        </p:grpSpPr>
        <p:sp>
          <p:nvSpPr>
            <p:cNvPr id="6123" name="Google Shape;6123;p36"/>
            <p:cNvSpPr/>
            <p:nvPr/>
          </p:nvSpPr>
          <p:spPr>
            <a:xfrm rot="-3026172">
              <a:off x="4852061" y="3470658"/>
              <a:ext cx="5881897" cy="4691705"/>
            </a:xfrm>
            <a:custGeom>
              <a:avLst/>
              <a:gdLst/>
              <a:ahLst/>
              <a:cxnLst/>
              <a:rect l="l" t="t" r="r" b="b"/>
              <a:pathLst>
                <a:path w="148829" h="125099" extrusionOk="0">
                  <a:moveTo>
                    <a:pt x="51824" y="1"/>
                  </a:moveTo>
                  <a:cubicBezTo>
                    <a:pt x="27158" y="1"/>
                    <a:pt x="0" y="22218"/>
                    <a:pt x="5967" y="47762"/>
                  </a:cubicBezTo>
                  <a:lnTo>
                    <a:pt x="15705" y="67237"/>
                  </a:lnTo>
                  <a:cubicBezTo>
                    <a:pt x="28480" y="84488"/>
                    <a:pt x="10551" y="108031"/>
                    <a:pt x="34502" y="119939"/>
                  </a:cubicBezTo>
                  <a:cubicBezTo>
                    <a:pt x="41683" y="123517"/>
                    <a:pt x="50917" y="125098"/>
                    <a:pt x="60868" y="125098"/>
                  </a:cubicBezTo>
                  <a:cubicBezTo>
                    <a:pt x="84778" y="125098"/>
                    <a:pt x="112831" y="115970"/>
                    <a:pt x="126506" y="103502"/>
                  </a:cubicBezTo>
                  <a:cubicBezTo>
                    <a:pt x="136135" y="94714"/>
                    <a:pt x="148829" y="78900"/>
                    <a:pt x="145466" y="64552"/>
                  </a:cubicBezTo>
                  <a:cubicBezTo>
                    <a:pt x="143133" y="54543"/>
                    <a:pt x="132799" y="50122"/>
                    <a:pt x="123739" y="47111"/>
                  </a:cubicBezTo>
                  <a:cubicBezTo>
                    <a:pt x="112564" y="43422"/>
                    <a:pt x="101471" y="44209"/>
                    <a:pt x="92764" y="35611"/>
                  </a:cubicBezTo>
                  <a:cubicBezTo>
                    <a:pt x="87149" y="30050"/>
                    <a:pt x="85223" y="23649"/>
                    <a:pt x="81372" y="16895"/>
                  </a:cubicBezTo>
                  <a:cubicBezTo>
                    <a:pt x="74589" y="4967"/>
                    <a:pt x="63485" y="1"/>
                    <a:pt x="51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6"/>
            <p:cNvSpPr/>
            <p:nvPr/>
          </p:nvSpPr>
          <p:spPr>
            <a:xfrm flipH="1">
              <a:off x="-552248" y="2200275"/>
              <a:ext cx="4397596" cy="3990020"/>
            </a:xfrm>
            <a:custGeom>
              <a:avLst/>
              <a:gdLst/>
              <a:ahLst/>
              <a:cxnLst/>
              <a:rect l="l" t="t" r="r" b="b"/>
              <a:pathLst>
                <a:path w="113655" h="100994" extrusionOk="0">
                  <a:moveTo>
                    <a:pt x="59821" y="0"/>
                  </a:moveTo>
                  <a:cubicBezTo>
                    <a:pt x="59365" y="0"/>
                    <a:pt x="58910" y="2"/>
                    <a:pt x="58456" y="6"/>
                  </a:cubicBezTo>
                  <a:cubicBezTo>
                    <a:pt x="57417" y="6"/>
                    <a:pt x="56362" y="22"/>
                    <a:pt x="55292" y="22"/>
                  </a:cubicBezTo>
                  <a:cubicBezTo>
                    <a:pt x="41799" y="161"/>
                    <a:pt x="25064" y="735"/>
                    <a:pt x="15153" y="10305"/>
                  </a:cubicBezTo>
                  <a:cubicBezTo>
                    <a:pt x="8562" y="16664"/>
                    <a:pt x="7631" y="28777"/>
                    <a:pt x="5785" y="37214"/>
                  </a:cubicBezTo>
                  <a:cubicBezTo>
                    <a:pt x="3350" y="48319"/>
                    <a:pt x="1365" y="59563"/>
                    <a:pt x="791" y="70932"/>
                  </a:cubicBezTo>
                  <a:cubicBezTo>
                    <a:pt x="0" y="86286"/>
                    <a:pt x="7119" y="93452"/>
                    <a:pt x="21931" y="95530"/>
                  </a:cubicBezTo>
                  <a:cubicBezTo>
                    <a:pt x="34881" y="97345"/>
                    <a:pt x="47863" y="99082"/>
                    <a:pt x="60906" y="99950"/>
                  </a:cubicBezTo>
                  <a:cubicBezTo>
                    <a:pt x="66360" y="100308"/>
                    <a:pt x="72094" y="100994"/>
                    <a:pt x="77753" y="100994"/>
                  </a:cubicBezTo>
                  <a:cubicBezTo>
                    <a:pt x="82396" y="100994"/>
                    <a:pt x="86989" y="100532"/>
                    <a:pt x="91336" y="99051"/>
                  </a:cubicBezTo>
                  <a:cubicBezTo>
                    <a:pt x="101138" y="95732"/>
                    <a:pt x="105233" y="86519"/>
                    <a:pt x="107016" y="76887"/>
                  </a:cubicBezTo>
                  <a:cubicBezTo>
                    <a:pt x="109250" y="64852"/>
                    <a:pt x="110304" y="52630"/>
                    <a:pt x="112088" y="40533"/>
                  </a:cubicBezTo>
                  <a:cubicBezTo>
                    <a:pt x="113655" y="30002"/>
                    <a:pt x="112864" y="18215"/>
                    <a:pt x="103558" y="11421"/>
                  </a:cubicBezTo>
                  <a:cubicBezTo>
                    <a:pt x="91092" y="2313"/>
                    <a:pt x="74929" y="0"/>
                    <a:pt x="598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6"/>
            <p:cNvSpPr/>
            <p:nvPr/>
          </p:nvSpPr>
          <p:spPr>
            <a:xfrm flipH="1">
              <a:off x="6208474" y="-593275"/>
              <a:ext cx="3467950" cy="2648400"/>
            </a:xfrm>
            <a:custGeom>
              <a:avLst/>
              <a:gdLst/>
              <a:ahLst/>
              <a:cxnLst/>
              <a:rect l="l" t="t" r="r" b="b"/>
              <a:pathLst>
                <a:path w="138718" h="105936" extrusionOk="0">
                  <a:moveTo>
                    <a:pt x="88883" y="0"/>
                  </a:moveTo>
                  <a:cubicBezTo>
                    <a:pt x="62943" y="0"/>
                    <a:pt x="9014" y="23349"/>
                    <a:pt x="8608" y="24370"/>
                  </a:cubicBezTo>
                  <a:cubicBezTo>
                    <a:pt x="0" y="46145"/>
                    <a:pt x="2528" y="82593"/>
                    <a:pt x="19170" y="101220"/>
                  </a:cubicBezTo>
                  <a:cubicBezTo>
                    <a:pt x="22130" y="104536"/>
                    <a:pt x="27307" y="105936"/>
                    <a:pt x="33862" y="105936"/>
                  </a:cubicBezTo>
                  <a:cubicBezTo>
                    <a:pt x="64125" y="105936"/>
                    <a:pt x="123782" y="76111"/>
                    <a:pt x="130513" y="67378"/>
                  </a:cubicBezTo>
                  <a:cubicBezTo>
                    <a:pt x="138718" y="56754"/>
                    <a:pt x="117191" y="7123"/>
                    <a:pt x="96253" y="888"/>
                  </a:cubicBezTo>
                  <a:cubicBezTo>
                    <a:pt x="94198" y="277"/>
                    <a:pt x="91706" y="0"/>
                    <a:pt x="88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26" name="Google Shape;6126;p36"/>
            <p:cNvGrpSpPr/>
            <p:nvPr/>
          </p:nvGrpSpPr>
          <p:grpSpPr>
            <a:xfrm rot="10800000">
              <a:off x="-26642" y="3937031"/>
              <a:ext cx="1580329" cy="1583243"/>
              <a:chOff x="1419375" y="3941050"/>
              <a:chExt cx="1165950" cy="1168100"/>
            </a:xfrm>
          </p:grpSpPr>
          <p:sp>
            <p:nvSpPr>
              <p:cNvPr id="6127" name="Google Shape;6127;p36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36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36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36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36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36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36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36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36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36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36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36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36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36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36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36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36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36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36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36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36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36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36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36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36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36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36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36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36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36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57" name="Google Shape;6157;p36"/>
            <p:cNvGrpSpPr/>
            <p:nvPr/>
          </p:nvGrpSpPr>
          <p:grpSpPr>
            <a:xfrm rot="10800000">
              <a:off x="18924" y="-442600"/>
              <a:ext cx="2470700" cy="1442275"/>
              <a:chOff x="2740800" y="4354100"/>
              <a:chExt cx="2470700" cy="1442275"/>
            </a:xfrm>
          </p:grpSpPr>
          <p:sp>
            <p:nvSpPr>
              <p:cNvPr id="6158" name="Google Shape;6158;p36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36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36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36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36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36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36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36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66" name="Google Shape;6166;p36"/>
            <p:cNvSpPr/>
            <p:nvPr/>
          </p:nvSpPr>
          <p:spPr>
            <a:xfrm flipH="1">
              <a:off x="2685974" y="4459163"/>
              <a:ext cx="1348500" cy="383925"/>
            </a:xfrm>
            <a:custGeom>
              <a:avLst/>
              <a:gdLst/>
              <a:ahLst/>
              <a:cxnLst/>
              <a:rect l="l" t="t" r="r" b="b"/>
              <a:pathLst>
                <a:path w="53940" h="15357" extrusionOk="0">
                  <a:moveTo>
                    <a:pt x="41380" y="845"/>
                  </a:moveTo>
                  <a:cubicBezTo>
                    <a:pt x="41486" y="845"/>
                    <a:pt x="41615" y="869"/>
                    <a:pt x="41771" y="921"/>
                  </a:cubicBezTo>
                  <a:cubicBezTo>
                    <a:pt x="43865" y="1635"/>
                    <a:pt x="45416" y="3806"/>
                    <a:pt x="46223" y="5760"/>
                  </a:cubicBezTo>
                  <a:cubicBezTo>
                    <a:pt x="46657" y="6784"/>
                    <a:pt x="46936" y="7885"/>
                    <a:pt x="47076" y="9002"/>
                  </a:cubicBezTo>
                  <a:cubicBezTo>
                    <a:pt x="47122" y="9281"/>
                    <a:pt x="47138" y="9560"/>
                    <a:pt x="47153" y="9855"/>
                  </a:cubicBezTo>
                  <a:cubicBezTo>
                    <a:pt x="45881" y="8909"/>
                    <a:pt x="44749" y="7776"/>
                    <a:pt x="43772" y="6567"/>
                  </a:cubicBezTo>
                  <a:cubicBezTo>
                    <a:pt x="42997" y="5605"/>
                    <a:pt x="42314" y="4550"/>
                    <a:pt x="41740" y="3449"/>
                  </a:cubicBezTo>
                  <a:cubicBezTo>
                    <a:pt x="41488" y="2959"/>
                    <a:pt x="40386" y="845"/>
                    <a:pt x="41380" y="845"/>
                  </a:cubicBezTo>
                  <a:close/>
                  <a:moveTo>
                    <a:pt x="31467" y="1899"/>
                  </a:moveTo>
                  <a:cubicBezTo>
                    <a:pt x="32204" y="1899"/>
                    <a:pt x="33472" y="2867"/>
                    <a:pt x="33815" y="3155"/>
                  </a:cubicBezTo>
                  <a:cubicBezTo>
                    <a:pt x="34699" y="3884"/>
                    <a:pt x="35459" y="4752"/>
                    <a:pt x="36064" y="5729"/>
                  </a:cubicBezTo>
                  <a:cubicBezTo>
                    <a:pt x="36653" y="6691"/>
                    <a:pt x="37087" y="7730"/>
                    <a:pt x="37336" y="8831"/>
                  </a:cubicBezTo>
                  <a:cubicBezTo>
                    <a:pt x="37460" y="9374"/>
                    <a:pt x="37553" y="9963"/>
                    <a:pt x="37568" y="10553"/>
                  </a:cubicBezTo>
                  <a:cubicBezTo>
                    <a:pt x="36498" y="9839"/>
                    <a:pt x="35505" y="9017"/>
                    <a:pt x="34606" y="8118"/>
                  </a:cubicBezTo>
                  <a:cubicBezTo>
                    <a:pt x="33768" y="7296"/>
                    <a:pt x="33008" y="6396"/>
                    <a:pt x="32342" y="5435"/>
                  </a:cubicBezTo>
                  <a:cubicBezTo>
                    <a:pt x="32000" y="4923"/>
                    <a:pt x="31675" y="4395"/>
                    <a:pt x="31364" y="3868"/>
                  </a:cubicBezTo>
                  <a:cubicBezTo>
                    <a:pt x="31132" y="3449"/>
                    <a:pt x="30899" y="2969"/>
                    <a:pt x="30930" y="2472"/>
                  </a:cubicBezTo>
                  <a:cubicBezTo>
                    <a:pt x="30961" y="2055"/>
                    <a:pt x="31171" y="1899"/>
                    <a:pt x="31467" y="1899"/>
                  </a:cubicBezTo>
                  <a:close/>
                  <a:moveTo>
                    <a:pt x="22938" y="3854"/>
                  </a:moveTo>
                  <a:cubicBezTo>
                    <a:pt x="23094" y="3854"/>
                    <a:pt x="23277" y="3916"/>
                    <a:pt x="23470" y="4039"/>
                  </a:cubicBezTo>
                  <a:cubicBezTo>
                    <a:pt x="24478" y="4644"/>
                    <a:pt x="25300" y="5745"/>
                    <a:pt x="25874" y="6737"/>
                  </a:cubicBezTo>
                  <a:cubicBezTo>
                    <a:pt x="26510" y="7808"/>
                    <a:pt x="26991" y="9033"/>
                    <a:pt x="27037" y="10289"/>
                  </a:cubicBezTo>
                  <a:cubicBezTo>
                    <a:pt x="27053" y="10584"/>
                    <a:pt x="27037" y="10863"/>
                    <a:pt x="26991" y="11158"/>
                  </a:cubicBezTo>
                  <a:cubicBezTo>
                    <a:pt x="26277" y="10522"/>
                    <a:pt x="25610" y="9824"/>
                    <a:pt x="25006" y="9079"/>
                  </a:cubicBezTo>
                  <a:cubicBezTo>
                    <a:pt x="24261" y="8164"/>
                    <a:pt x="23610" y="7172"/>
                    <a:pt x="23067" y="6132"/>
                  </a:cubicBezTo>
                  <a:cubicBezTo>
                    <a:pt x="22803" y="5636"/>
                    <a:pt x="22508" y="5109"/>
                    <a:pt x="22462" y="4535"/>
                  </a:cubicBezTo>
                  <a:cubicBezTo>
                    <a:pt x="22442" y="4078"/>
                    <a:pt x="22641" y="3854"/>
                    <a:pt x="22938" y="3854"/>
                  </a:cubicBezTo>
                  <a:close/>
                  <a:moveTo>
                    <a:pt x="13846" y="4038"/>
                  </a:moveTo>
                  <a:cubicBezTo>
                    <a:pt x="13854" y="4038"/>
                    <a:pt x="13862" y="4038"/>
                    <a:pt x="13870" y="4039"/>
                  </a:cubicBezTo>
                  <a:cubicBezTo>
                    <a:pt x="14459" y="4039"/>
                    <a:pt x="14971" y="4566"/>
                    <a:pt x="15343" y="4954"/>
                  </a:cubicBezTo>
                  <a:cubicBezTo>
                    <a:pt x="16212" y="5869"/>
                    <a:pt x="16832" y="7001"/>
                    <a:pt x="17127" y="8226"/>
                  </a:cubicBezTo>
                  <a:cubicBezTo>
                    <a:pt x="17375" y="9203"/>
                    <a:pt x="17437" y="10305"/>
                    <a:pt x="17173" y="11297"/>
                  </a:cubicBezTo>
                  <a:cubicBezTo>
                    <a:pt x="16987" y="11142"/>
                    <a:pt x="16801" y="10987"/>
                    <a:pt x="16615" y="10816"/>
                  </a:cubicBezTo>
                  <a:cubicBezTo>
                    <a:pt x="15793" y="10072"/>
                    <a:pt x="15079" y="9219"/>
                    <a:pt x="14490" y="8273"/>
                  </a:cubicBezTo>
                  <a:cubicBezTo>
                    <a:pt x="13916" y="7373"/>
                    <a:pt x="13265" y="6257"/>
                    <a:pt x="13156" y="5186"/>
                  </a:cubicBezTo>
                  <a:cubicBezTo>
                    <a:pt x="13110" y="4665"/>
                    <a:pt x="13216" y="4038"/>
                    <a:pt x="13846" y="4038"/>
                  </a:cubicBezTo>
                  <a:close/>
                  <a:moveTo>
                    <a:pt x="41367" y="1"/>
                  </a:moveTo>
                  <a:cubicBezTo>
                    <a:pt x="40854" y="1"/>
                    <a:pt x="40376" y="265"/>
                    <a:pt x="40189" y="782"/>
                  </a:cubicBezTo>
                  <a:cubicBezTo>
                    <a:pt x="39988" y="1340"/>
                    <a:pt x="40143" y="1945"/>
                    <a:pt x="40360" y="2472"/>
                  </a:cubicBezTo>
                  <a:cubicBezTo>
                    <a:pt x="41461" y="5155"/>
                    <a:pt x="43245" y="7590"/>
                    <a:pt x="45416" y="9514"/>
                  </a:cubicBezTo>
                  <a:cubicBezTo>
                    <a:pt x="45928" y="9963"/>
                    <a:pt x="46502" y="10429"/>
                    <a:pt x="47107" y="10863"/>
                  </a:cubicBezTo>
                  <a:cubicBezTo>
                    <a:pt x="47029" y="11313"/>
                    <a:pt x="46905" y="11762"/>
                    <a:pt x="46672" y="12166"/>
                  </a:cubicBezTo>
                  <a:cubicBezTo>
                    <a:pt x="46153" y="13017"/>
                    <a:pt x="45333" y="13316"/>
                    <a:pt x="44422" y="13316"/>
                  </a:cubicBezTo>
                  <a:cubicBezTo>
                    <a:pt x="42994" y="13316"/>
                    <a:pt x="41343" y="12581"/>
                    <a:pt x="40282" y="12088"/>
                  </a:cubicBezTo>
                  <a:cubicBezTo>
                    <a:pt x="39631" y="11793"/>
                    <a:pt x="38995" y="11452"/>
                    <a:pt x="38390" y="11080"/>
                  </a:cubicBezTo>
                  <a:cubicBezTo>
                    <a:pt x="38406" y="10444"/>
                    <a:pt x="38359" y="9824"/>
                    <a:pt x="38266" y="9219"/>
                  </a:cubicBezTo>
                  <a:cubicBezTo>
                    <a:pt x="37832" y="6536"/>
                    <a:pt x="36312" y="4039"/>
                    <a:pt x="34187" y="2379"/>
                  </a:cubicBezTo>
                  <a:cubicBezTo>
                    <a:pt x="33521" y="1853"/>
                    <a:pt x="32475" y="1044"/>
                    <a:pt x="31522" y="1044"/>
                  </a:cubicBezTo>
                  <a:cubicBezTo>
                    <a:pt x="31211" y="1044"/>
                    <a:pt x="30910" y="1130"/>
                    <a:pt x="30635" y="1340"/>
                  </a:cubicBezTo>
                  <a:cubicBezTo>
                    <a:pt x="29596" y="2131"/>
                    <a:pt x="30248" y="3604"/>
                    <a:pt x="30760" y="4488"/>
                  </a:cubicBezTo>
                  <a:cubicBezTo>
                    <a:pt x="32155" y="6908"/>
                    <a:pt x="34048" y="9002"/>
                    <a:pt x="36281" y="10677"/>
                  </a:cubicBezTo>
                  <a:cubicBezTo>
                    <a:pt x="36684" y="10971"/>
                    <a:pt x="37103" y="11251"/>
                    <a:pt x="37522" y="11514"/>
                  </a:cubicBezTo>
                  <a:cubicBezTo>
                    <a:pt x="37460" y="11918"/>
                    <a:pt x="37367" y="12305"/>
                    <a:pt x="37181" y="12662"/>
                  </a:cubicBezTo>
                  <a:cubicBezTo>
                    <a:pt x="36538" y="14003"/>
                    <a:pt x="35308" y="14480"/>
                    <a:pt x="33990" y="14480"/>
                  </a:cubicBezTo>
                  <a:cubicBezTo>
                    <a:pt x="32794" y="14480"/>
                    <a:pt x="31525" y="14087"/>
                    <a:pt x="30558" y="13593"/>
                  </a:cubicBezTo>
                  <a:cubicBezTo>
                    <a:pt x="29565" y="13096"/>
                    <a:pt x="28619" y="12476"/>
                    <a:pt x="27751" y="11793"/>
                  </a:cubicBezTo>
                  <a:cubicBezTo>
                    <a:pt x="28263" y="9808"/>
                    <a:pt x="27347" y="7404"/>
                    <a:pt x="26293" y="5807"/>
                  </a:cubicBezTo>
                  <a:cubicBezTo>
                    <a:pt x="25890" y="5217"/>
                    <a:pt x="25440" y="4659"/>
                    <a:pt x="24928" y="4163"/>
                  </a:cubicBezTo>
                  <a:cubicBezTo>
                    <a:pt x="24478" y="3713"/>
                    <a:pt x="23935" y="3201"/>
                    <a:pt x="23299" y="3046"/>
                  </a:cubicBezTo>
                  <a:cubicBezTo>
                    <a:pt x="23153" y="3009"/>
                    <a:pt x="23017" y="2991"/>
                    <a:pt x="22890" y="2991"/>
                  </a:cubicBezTo>
                  <a:cubicBezTo>
                    <a:pt x="21863" y="2991"/>
                    <a:pt x="21483" y="4141"/>
                    <a:pt x="21717" y="5093"/>
                  </a:cubicBezTo>
                  <a:cubicBezTo>
                    <a:pt x="22028" y="6396"/>
                    <a:pt x="22912" y="7668"/>
                    <a:pt x="23687" y="8738"/>
                  </a:cubicBezTo>
                  <a:cubicBezTo>
                    <a:pt x="24509" y="9870"/>
                    <a:pt x="25471" y="10925"/>
                    <a:pt x="26525" y="11856"/>
                  </a:cubicBezTo>
                  <a:cubicBezTo>
                    <a:pt x="26603" y="11918"/>
                    <a:pt x="26681" y="11980"/>
                    <a:pt x="26743" y="12042"/>
                  </a:cubicBezTo>
                  <a:cubicBezTo>
                    <a:pt x="26541" y="12538"/>
                    <a:pt x="26215" y="12972"/>
                    <a:pt x="25734" y="13282"/>
                  </a:cubicBezTo>
                  <a:cubicBezTo>
                    <a:pt x="25077" y="13724"/>
                    <a:pt x="24271" y="13885"/>
                    <a:pt x="23473" y="13885"/>
                  </a:cubicBezTo>
                  <a:cubicBezTo>
                    <a:pt x="23179" y="13885"/>
                    <a:pt x="22886" y="13863"/>
                    <a:pt x="22602" y="13825"/>
                  </a:cubicBezTo>
                  <a:cubicBezTo>
                    <a:pt x="20911" y="13608"/>
                    <a:pt x="19267" y="12848"/>
                    <a:pt x="17871" y="11840"/>
                  </a:cubicBezTo>
                  <a:cubicBezTo>
                    <a:pt x="18011" y="11437"/>
                    <a:pt x="18104" y="11002"/>
                    <a:pt x="18135" y="10568"/>
                  </a:cubicBezTo>
                  <a:cubicBezTo>
                    <a:pt x="18290" y="9157"/>
                    <a:pt x="17980" y="7699"/>
                    <a:pt x="17359" y="6412"/>
                  </a:cubicBezTo>
                  <a:cubicBezTo>
                    <a:pt x="16801" y="5248"/>
                    <a:pt x="15839" y="3868"/>
                    <a:pt x="14583" y="3356"/>
                  </a:cubicBezTo>
                  <a:cubicBezTo>
                    <a:pt x="14337" y="3254"/>
                    <a:pt x="14095" y="3206"/>
                    <a:pt x="13868" y="3206"/>
                  </a:cubicBezTo>
                  <a:cubicBezTo>
                    <a:pt x="12992" y="3206"/>
                    <a:pt x="12315" y="3910"/>
                    <a:pt x="12303" y="4907"/>
                  </a:cubicBezTo>
                  <a:cubicBezTo>
                    <a:pt x="12288" y="6163"/>
                    <a:pt x="13017" y="7466"/>
                    <a:pt x="13637" y="8490"/>
                  </a:cubicBezTo>
                  <a:cubicBezTo>
                    <a:pt x="14474" y="9886"/>
                    <a:pt x="15576" y="11111"/>
                    <a:pt x="16847" y="12119"/>
                  </a:cubicBezTo>
                  <a:cubicBezTo>
                    <a:pt x="16336" y="13081"/>
                    <a:pt x="15359" y="13608"/>
                    <a:pt x="14257" y="13794"/>
                  </a:cubicBezTo>
                  <a:cubicBezTo>
                    <a:pt x="13849" y="13862"/>
                    <a:pt x="13436" y="13894"/>
                    <a:pt x="13020" y="13894"/>
                  </a:cubicBezTo>
                  <a:cubicBezTo>
                    <a:pt x="10968" y="13894"/>
                    <a:pt x="8858" y="13130"/>
                    <a:pt x="7092" y="12228"/>
                  </a:cubicBezTo>
                  <a:cubicBezTo>
                    <a:pt x="4828" y="11080"/>
                    <a:pt x="2780" y="9545"/>
                    <a:pt x="780" y="8009"/>
                  </a:cubicBezTo>
                  <a:cubicBezTo>
                    <a:pt x="703" y="7952"/>
                    <a:pt x="627" y="7927"/>
                    <a:pt x="556" y="7927"/>
                  </a:cubicBezTo>
                  <a:cubicBezTo>
                    <a:pt x="224" y="7927"/>
                    <a:pt x="0" y="8470"/>
                    <a:pt x="345" y="8738"/>
                  </a:cubicBezTo>
                  <a:cubicBezTo>
                    <a:pt x="1571" y="9669"/>
                    <a:pt x="2796" y="10584"/>
                    <a:pt x="4083" y="11437"/>
                  </a:cubicBezTo>
                  <a:cubicBezTo>
                    <a:pt x="6580" y="13081"/>
                    <a:pt x="9372" y="14430"/>
                    <a:pt x="12396" y="14678"/>
                  </a:cubicBezTo>
                  <a:cubicBezTo>
                    <a:pt x="12660" y="14700"/>
                    <a:pt x="12929" y="14712"/>
                    <a:pt x="13199" y="14712"/>
                  </a:cubicBezTo>
                  <a:cubicBezTo>
                    <a:pt x="14280" y="14712"/>
                    <a:pt x="15386" y="14514"/>
                    <a:pt x="16305" y="13918"/>
                  </a:cubicBezTo>
                  <a:cubicBezTo>
                    <a:pt x="16832" y="13577"/>
                    <a:pt x="17235" y="13127"/>
                    <a:pt x="17530" y="12615"/>
                  </a:cubicBezTo>
                  <a:cubicBezTo>
                    <a:pt x="18181" y="13065"/>
                    <a:pt x="18879" y="13469"/>
                    <a:pt x="19624" y="13794"/>
                  </a:cubicBezTo>
                  <a:cubicBezTo>
                    <a:pt x="20768" y="14308"/>
                    <a:pt x="22183" y="14734"/>
                    <a:pt x="23542" y="14734"/>
                  </a:cubicBezTo>
                  <a:cubicBezTo>
                    <a:pt x="24724" y="14734"/>
                    <a:pt x="25862" y="14412"/>
                    <a:pt x="26743" y="13546"/>
                  </a:cubicBezTo>
                  <a:cubicBezTo>
                    <a:pt x="27037" y="13267"/>
                    <a:pt x="27254" y="12941"/>
                    <a:pt x="27425" y="12615"/>
                  </a:cubicBezTo>
                  <a:cubicBezTo>
                    <a:pt x="29241" y="14037"/>
                    <a:pt x="31504" y="15357"/>
                    <a:pt x="33796" y="15357"/>
                  </a:cubicBezTo>
                  <a:cubicBezTo>
                    <a:pt x="34030" y="15357"/>
                    <a:pt x="34264" y="15343"/>
                    <a:pt x="34497" y="15314"/>
                  </a:cubicBezTo>
                  <a:cubicBezTo>
                    <a:pt x="35754" y="15144"/>
                    <a:pt x="36979" y="14539"/>
                    <a:pt x="37708" y="13453"/>
                  </a:cubicBezTo>
                  <a:cubicBezTo>
                    <a:pt x="38003" y="13003"/>
                    <a:pt x="38189" y="12507"/>
                    <a:pt x="38282" y="11995"/>
                  </a:cubicBezTo>
                  <a:cubicBezTo>
                    <a:pt x="38825" y="12305"/>
                    <a:pt x="39367" y="12584"/>
                    <a:pt x="39941" y="12848"/>
                  </a:cubicBezTo>
                  <a:cubicBezTo>
                    <a:pt x="41166" y="13422"/>
                    <a:pt x="42469" y="13934"/>
                    <a:pt x="43803" y="14089"/>
                  </a:cubicBezTo>
                  <a:cubicBezTo>
                    <a:pt x="44004" y="14113"/>
                    <a:pt x="44205" y="14125"/>
                    <a:pt x="44405" y="14125"/>
                  </a:cubicBezTo>
                  <a:cubicBezTo>
                    <a:pt x="45504" y="14125"/>
                    <a:pt x="46562" y="13749"/>
                    <a:pt x="47231" y="12817"/>
                  </a:cubicBezTo>
                  <a:cubicBezTo>
                    <a:pt x="47556" y="12383"/>
                    <a:pt x="47743" y="11887"/>
                    <a:pt x="47851" y="11359"/>
                  </a:cubicBezTo>
                  <a:cubicBezTo>
                    <a:pt x="49177" y="12191"/>
                    <a:pt x="50635" y="12808"/>
                    <a:pt x="52144" y="12808"/>
                  </a:cubicBezTo>
                  <a:cubicBezTo>
                    <a:pt x="52575" y="12808"/>
                    <a:pt x="53012" y="12757"/>
                    <a:pt x="53450" y="12646"/>
                  </a:cubicBezTo>
                  <a:cubicBezTo>
                    <a:pt x="53940" y="12531"/>
                    <a:pt x="53774" y="11827"/>
                    <a:pt x="53325" y="11827"/>
                  </a:cubicBezTo>
                  <a:cubicBezTo>
                    <a:pt x="53291" y="11827"/>
                    <a:pt x="53255" y="11831"/>
                    <a:pt x="53217" y="11840"/>
                  </a:cubicBezTo>
                  <a:cubicBezTo>
                    <a:pt x="52866" y="11927"/>
                    <a:pt x="52514" y="11966"/>
                    <a:pt x="52163" y="11966"/>
                  </a:cubicBezTo>
                  <a:cubicBezTo>
                    <a:pt x="51198" y="11966"/>
                    <a:pt x="50247" y="11667"/>
                    <a:pt x="49371" y="11235"/>
                  </a:cubicBezTo>
                  <a:cubicBezTo>
                    <a:pt x="48890" y="11002"/>
                    <a:pt x="48425" y="10723"/>
                    <a:pt x="47975" y="10429"/>
                  </a:cubicBezTo>
                  <a:cubicBezTo>
                    <a:pt x="48006" y="10010"/>
                    <a:pt x="47975" y="9576"/>
                    <a:pt x="47944" y="9157"/>
                  </a:cubicBezTo>
                  <a:cubicBezTo>
                    <a:pt x="47665" y="6551"/>
                    <a:pt x="46641" y="3915"/>
                    <a:pt x="44796" y="2007"/>
                  </a:cubicBezTo>
                  <a:cubicBezTo>
                    <a:pt x="43974" y="1154"/>
                    <a:pt x="42717" y="115"/>
                    <a:pt x="41492" y="6"/>
                  </a:cubicBezTo>
                  <a:cubicBezTo>
                    <a:pt x="41450" y="3"/>
                    <a:pt x="41408" y="1"/>
                    <a:pt x="41367" y="1"/>
                  </a:cubicBezTo>
                  <a:close/>
                </a:path>
              </a:pathLst>
            </a:custGeom>
            <a:solidFill>
              <a:srgbClr val="EA4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67" name="Google Shape;6167;p36"/>
            <p:cNvGrpSpPr/>
            <p:nvPr/>
          </p:nvGrpSpPr>
          <p:grpSpPr>
            <a:xfrm flipH="1">
              <a:off x="4212874" y="46075"/>
              <a:ext cx="914325" cy="775900"/>
              <a:chOff x="3063000" y="419175"/>
              <a:chExt cx="914325" cy="775900"/>
            </a:xfrm>
          </p:grpSpPr>
          <p:sp>
            <p:nvSpPr>
              <p:cNvPr id="6168" name="Google Shape;6168;p36"/>
              <p:cNvSpPr/>
              <p:nvPr/>
            </p:nvSpPr>
            <p:spPr>
              <a:xfrm>
                <a:off x="3422825" y="5541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2" y="0"/>
                    </a:moveTo>
                    <a:cubicBezTo>
                      <a:pt x="1" y="78"/>
                      <a:pt x="1" y="93"/>
                      <a:pt x="32" y="93"/>
                    </a:cubicBezTo>
                    <a:cubicBezTo>
                      <a:pt x="32" y="62"/>
                      <a:pt x="32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36"/>
              <p:cNvSpPr/>
              <p:nvPr/>
            </p:nvSpPr>
            <p:spPr>
              <a:xfrm>
                <a:off x="3391425" y="708450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0"/>
                      <a:pt x="31" y="16"/>
                      <a:pt x="47" y="16"/>
                    </a:cubicBezTo>
                    <a:cubicBezTo>
                      <a:pt x="31" y="0"/>
                      <a:pt x="16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36"/>
              <p:cNvSpPr/>
              <p:nvPr/>
            </p:nvSpPr>
            <p:spPr>
              <a:xfrm>
                <a:off x="3471300" y="597550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16"/>
                    </a:cubicBezTo>
                    <a:lnTo>
                      <a:pt x="16" y="16"/>
                    </a:ln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36"/>
              <p:cNvSpPr/>
              <p:nvPr/>
            </p:nvSpPr>
            <p:spPr>
              <a:xfrm>
                <a:off x="3471675" y="5979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36"/>
              <p:cNvSpPr/>
              <p:nvPr/>
            </p:nvSpPr>
            <p:spPr>
              <a:xfrm>
                <a:off x="3379025" y="703800"/>
                <a:ext cx="235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0" extrusionOk="0">
                    <a:moveTo>
                      <a:pt x="16" y="0"/>
                    </a:moveTo>
                    <a:cubicBezTo>
                      <a:pt x="0" y="0"/>
                      <a:pt x="0" y="16"/>
                      <a:pt x="0" y="16"/>
                    </a:cubicBezTo>
                    <a:cubicBezTo>
                      <a:pt x="31" y="62"/>
                      <a:pt x="62" y="93"/>
                      <a:pt x="93" y="140"/>
                    </a:cubicBezTo>
                    <a:cubicBezTo>
                      <a:pt x="93" y="124"/>
                      <a:pt x="93" y="124"/>
                      <a:pt x="93" y="109"/>
                    </a:cubicBezTo>
                    <a:cubicBezTo>
                      <a:pt x="62" y="78"/>
                      <a:pt x="31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36"/>
              <p:cNvSpPr/>
              <p:nvPr/>
            </p:nvSpPr>
            <p:spPr>
              <a:xfrm>
                <a:off x="3390650" y="688275"/>
                <a:ext cx="117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" extrusionOk="0">
                    <a:moveTo>
                      <a:pt x="0" y="1"/>
                    </a:moveTo>
                    <a:cubicBezTo>
                      <a:pt x="0" y="1"/>
                      <a:pt x="16" y="16"/>
                      <a:pt x="47" y="16"/>
                    </a:cubicBezTo>
                    <a:cubicBezTo>
                      <a:pt x="47" y="16"/>
                      <a:pt x="31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36"/>
              <p:cNvSpPr/>
              <p:nvPr/>
            </p:nvSpPr>
            <p:spPr>
              <a:xfrm>
                <a:off x="3337525" y="694875"/>
                <a:ext cx="2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1" y="0"/>
                    </a:moveTo>
                    <a:cubicBezTo>
                      <a:pt x="32" y="31"/>
                      <a:pt x="47" y="62"/>
                      <a:pt x="78" y="93"/>
                    </a:cubicBezTo>
                    <a:cubicBezTo>
                      <a:pt x="78" y="93"/>
                      <a:pt x="78" y="93"/>
                      <a:pt x="94" y="78"/>
                    </a:cubicBezTo>
                    <a:cubicBezTo>
                      <a:pt x="63" y="47"/>
                      <a:pt x="47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36"/>
              <p:cNvSpPr/>
              <p:nvPr/>
            </p:nvSpPr>
            <p:spPr>
              <a:xfrm>
                <a:off x="3337150" y="6941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0" y="16"/>
                      <a:pt x="0" y="16"/>
                      <a:pt x="16" y="31"/>
                    </a:cubicBez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36"/>
              <p:cNvSpPr/>
              <p:nvPr/>
            </p:nvSpPr>
            <p:spPr>
              <a:xfrm>
                <a:off x="3387925" y="6890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6"/>
                    </a:cubicBezTo>
                    <a:lnTo>
                      <a:pt x="32" y="16"/>
                    </a:lnTo>
                    <a:cubicBezTo>
                      <a:pt x="16" y="16"/>
                      <a:pt x="16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36"/>
              <p:cNvSpPr/>
              <p:nvPr/>
            </p:nvSpPr>
            <p:spPr>
              <a:xfrm>
                <a:off x="3313875" y="537050"/>
                <a:ext cx="178375" cy="180825"/>
              </a:xfrm>
              <a:custGeom>
                <a:avLst/>
                <a:gdLst/>
                <a:ahLst/>
                <a:cxnLst/>
                <a:rect l="l" t="t" r="r" b="b"/>
                <a:pathLst>
                  <a:path w="7135" h="7233" extrusionOk="0">
                    <a:moveTo>
                      <a:pt x="4979" y="311"/>
                    </a:moveTo>
                    <a:lnTo>
                      <a:pt x="5227" y="528"/>
                    </a:lnTo>
                    <a:cubicBezTo>
                      <a:pt x="5227" y="590"/>
                      <a:pt x="5227" y="637"/>
                      <a:pt x="5150" y="699"/>
                    </a:cubicBezTo>
                    <a:cubicBezTo>
                      <a:pt x="5088" y="652"/>
                      <a:pt x="5150" y="606"/>
                      <a:pt x="5134" y="559"/>
                    </a:cubicBezTo>
                    <a:cubicBezTo>
                      <a:pt x="5124" y="555"/>
                      <a:pt x="5115" y="553"/>
                      <a:pt x="5108" y="553"/>
                    </a:cubicBezTo>
                    <a:cubicBezTo>
                      <a:pt x="5041" y="553"/>
                      <a:pt x="5104" y="736"/>
                      <a:pt x="4964" y="792"/>
                    </a:cubicBezTo>
                    <a:lnTo>
                      <a:pt x="4979" y="513"/>
                    </a:lnTo>
                    <a:lnTo>
                      <a:pt x="4902" y="544"/>
                    </a:lnTo>
                    <a:cubicBezTo>
                      <a:pt x="4886" y="435"/>
                      <a:pt x="4886" y="358"/>
                      <a:pt x="4886" y="358"/>
                    </a:cubicBezTo>
                    <a:lnTo>
                      <a:pt x="4886" y="358"/>
                    </a:lnTo>
                    <a:cubicBezTo>
                      <a:pt x="4890" y="361"/>
                      <a:pt x="4895" y="363"/>
                      <a:pt x="4901" y="363"/>
                    </a:cubicBezTo>
                    <a:cubicBezTo>
                      <a:pt x="4918" y="363"/>
                      <a:pt x="4944" y="346"/>
                      <a:pt x="4979" y="311"/>
                    </a:cubicBezTo>
                    <a:close/>
                    <a:moveTo>
                      <a:pt x="4374" y="931"/>
                    </a:moveTo>
                    <a:cubicBezTo>
                      <a:pt x="4390" y="947"/>
                      <a:pt x="4405" y="962"/>
                      <a:pt x="4421" y="978"/>
                    </a:cubicBezTo>
                    <a:lnTo>
                      <a:pt x="4405" y="978"/>
                    </a:lnTo>
                    <a:lnTo>
                      <a:pt x="4359" y="947"/>
                    </a:lnTo>
                    <a:lnTo>
                      <a:pt x="4359" y="947"/>
                    </a:lnTo>
                    <a:cubicBezTo>
                      <a:pt x="4374" y="962"/>
                      <a:pt x="4390" y="962"/>
                      <a:pt x="4390" y="978"/>
                    </a:cubicBezTo>
                    <a:lnTo>
                      <a:pt x="4328" y="978"/>
                    </a:lnTo>
                    <a:cubicBezTo>
                      <a:pt x="4343" y="962"/>
                      <a:pt x="4359" y="962"/>
                      <a:pt x="4359" y="947"/>
                    </a:cubicBezTo>
                    <a:cubicBezTo>
                      <a:pt x="4374" y="947"/>
                      <a:pt x="4374" y="931"/>
                      <a:pt x="4374" y="931"/>
                    </a:cubicBezTo>
                    <a:close/>
                    <a:moveTo>
                      <a:pt x="4514" y="1056"/>
                    </a:moveTo>
                    <a:cubicBezTo>
                      <a:pt x="4514" y="1071"/>
                      <a:pt x="4529" y="1071"/>
                      <a:pt x="4529" y="1087"/>
                    </a:cubicBezTo>
                    <a:cubicBezTo>
                      <a:pt x="4529" y="1087"/>
                      <a:pt x="4529" y="1087"/>
                      <a:pt x="4529" y="1102"/>
                    </a:cubicBezTo>
                    <a:cubicBezTo>
                      <a:pt x="4529" y="1118"/>
                      <a:pt x="4529" y="1133"/>
                      <a:pt x="4529" y="1149"/>
                    </a:cubicBezTo>
                    <a:cubicBezTo>
                      <a:pt x="4498" y="1133"/>
                      <a:pt x="4483" y="1102"/>
                      <a:pt x="4498" y="1071"/>
                    </a:cubicBezTo>
                    <a:cubicBezTo>
                      <a:pt x="4498" y="1071"/>
                      <a:pt x="4498" y="1071"/>
                      <a:pt x="4514" y="1056"/>
                    </a:cubicBezTo>
                    <a:close/>
                    <a:moveTo>
                      <a:pt x="5227" y="544"/>
                    </a:moveTo>
                    <a:lnTo>
                      <a:pt x="5522" y="838"/>
                    </a:lnTo>
                    <a:cubicBezTo>
                      <a:pt x="5460" y="900"/>
                      <a:pt x="5429" y="994"/>
                      <a:pt x="5444" y="1071"/>
                    </a:cubicBezTo>
                    <a:cubicBezTo>
                      <a:pt x="5320" y="1133"/>
                      <a:pt x="5196" y="1211"/>
                      <a:pt x="5088" y="1304"/>
                    </a:cubicBezTo>
                    <a:cubicBezTo>
                      <a:pt x="5063" y="1291"/>
                      <a:pt x="5058" y="1279"/>
                      <a:pt x="5041" y="1267"/>
                    </a:cubicBezTo>
                    <a:lnTo>
                      <a:pt x="5041" y="1267"/>
                    </a:lnTo>
                    <a:cubicBezTo>
                      <a:pt x="5041" y="1268"/>
                      <a:pt x="5041" y="1270"/>
                      <a:pt x="5041" y="1273"/>
                    </a:cubicBezTo>
                    <a:cubicBezTo>
                      <a:pt x="5040" y="1270"/>
                      <a:pt x="5038" y="1266"/>
                      <a:pt x="5036" y="1263"/>
                    </a:cubicBezTo>
                    <a:lnTo>
                      <a:pt x="5036" y="1263"/>
                    </a:lnTo>
                    <a:cubicBezTo>
                      <a:pt x="5038" y="1264"/>
                      <a:pt x="5040" y="1265"/>
                      <a:pt x="5041" y="1267"/>
                    </a:cubicBezTo>
                    <a:lnTo>
                      <a:pt x="5041" y="1267"/>
                    </a:lnTo>
                    <a:cubicBezTo>
                      <a:pt x="5041" y="1260"/>
                      <a:pt x="5040" y="1258"/>
                      <a:pt x="5033" y="1257"/>
                    </a:cubicBezTo>
                    <a:lnTo>
                      <a:pt x="5033" y="1257"/>
                    </a:lnTo>
                    <a:cubicBezTo>
                      <a:pt x="5034" y="1259"/>
                      <a:pt x="5035" y="1261"/>
                      <a:pt x="5036" y="1263"/>
                    </a:cubicBezTo>
                    <a:lnTo>
                      <a:pt x="5036" y="1263"/>
                    </a:lnTo>
                    <a:cubicBezTo>
                      <a:pt x="5033" y="1261"/>
                      <a:pt x="5030" y="1259"/>
                      <a:pt x="5026" y="1257"/>
                    </a:cubicBezTo>
                    <a:cubicBezTo>
                      <a:pt x="5029" y="1257"/>
                      <a:pt x="5031" y="1257"/>
                      <a:pt x="5033" y="1257"/>
                    </a:cubicBezTo>
                    <a:lnTo>
                      <a:pt x="5033" y="1257"/>
                    </a:lnTo>
                    <a:cubicBezTo>
                      <a:pt x="5021" y="1231"/>
                      <a:pt x="5010" y="1206"/>
                      <a:pt x="5010" y="1180"/>
                    </a:cubicBezTo>
                    <a:cubicBezTo>
                      <a:pt x="5119" y="978"/>
                      <a:pt x="5227" y="761"/>
                      <a:pt x="5227" y="544"/>
                    </a:cubicBezTo>
                    <a:close/>
                    <a:moveTo>
                      <a:pt x="4095" y="1009"/>
                    </a:moveTo>
                    <a:cubicBezTo>
                      <a:pt x="4080" y="1025"/>
                      <a:pt x="4064" y="1025"/>
                      <a:pt x="4048" y="1040"/>
                    </a:cubicBezTo>
                    <a:cubicBezTo>
                      <a:pt x="4048" y="1040"/>
                      <a:pt x="4048" y="1056"/>
                      <a:pt x="4048" y="1056"/>
                    </a:cubicBezTo>
                    <a:cubicBezTo>
                      <a:pt x="4017" y="1102"/>
                      <a:pt x="3986" y="1149"/>
                      <a:pt x="3955" y="1195"/>
                    </a:cubicBezTo>
                    <a:cubicBezTo>
                      <a:pt x="3862" y="1242"/>
                      <a:pt x="3769" y="1211"/>
                      <a:pt x="3723" y="1350"/>
                    </a:cubicBezTo>
                    <a:lnTo>
                      <a:pt x="3661" y="1366"/>
                    </a:lnTo>
                    <a:cubicBezTo>
                      <a:pt x="3723" y="1273"/>
                      <a:pt x="3785" y="1180"/>
                      <a:pt x="3847" y="1118"/>
                    </a:cubicBezTo>
                    <a:cubicBezTo>
                      <a:pt x="3924" y="1056"/>
                      <a:pt x="4002" y="1009"/>
                      <a:pt x="4095" y="1009"/>
                    </a:cubicBezTo>
                    <a:close/>
                    <a:moveTo>
                      <a:pt x="3723" y="1397"/>
                    </a:moveTo>
                    <a:cubicBezTo>
                      <a:pt x="3738" y="1412"/>
                      <a:pt x="3738" y="1412"/>
                      <a:pt x="3754" y="1412"/>
                    </a:cubicBezTo>
                    <a:lnTo>
                      <a:pt x="3707" y="1412"/>
                    </a:lnTo>
                    <a:lnTo>
                      <a:pt x="3723" y="1397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lnTo>
                      <a:pt x="5817" y="1428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cubicBezTo>
                      <a:pt x="5814" y="1428"/>
                      <a:pt x="5810" y="1428"/>
                      <a:pt x="5806" y="1429"/>
                    </a:cubicBezTo>
                    <a:lnTo>
                      <a:pt x="5806" y="1429"/>
                    </a:lnTo>
                    <a:lnTo>
                      <a:pt x="5817" y="1428"/>
                    </a:lnTo>
                    <a:close/>
                    <a:moveTo>
                      <a:pt x="5599" y="1428"/>
                    </a:moveTo>
                    <a:lnTo>
                      <a:pt x="5630" y="1443"/>
                    </a:lnTo>
                    <a:lnTo>
                      <a:pt x="5584" y="1459"/>
                    </a:lnTo>
                    <a:cubicBezTo>
                      <a:pt x="5584" y="1443"/>
                      <a:pt x="5599" y="1428"/>
                      <a:pt x="5599" y="1428"/>
                    </a:cubicBezTo>
                    <a:close/>
                    <a:moveTo>
                      <a:pt x="5584" y="1645"/>
                    </a:moveTo>
                    <a:cubicBezTo>
                      <a:pt x="5584" y="1660"/>
                      <a:pt x="5568" y="1660"/>
                      <a:pt x="5553" y="1660"/>
                    </a:cubicBezTo>
                    <a:cubicBezTo>
                      <a:pt x="5568" y="1645"/>
                      <a:pt x="5584" y="1645"/>
                      <a:pt x="5584" y="1645"/>
                    </a:cubicBezTo>
                    <a:close/>
                    <a:moveTo>
                      <a:pt x="5522" y="1676"/>
                    </a:moveTo>
                    <a:cubicBezTo>
                      <a:pt x="5522" y="1676"/>
                      <a:pt x="5506" y="1676"/>
                      <a:pt x="5506" y="1691"/>
                    </a:cubicBezTo>
                    <a:cubicBezTo>
                      <a:pt x="5506" y="1676"/>
                      <a:pt x="5506" y="1676"/>
                      <a:pt x="5506" y="1676"/>
                    </a:cubicBezTo>
                    <a:close/>
                    <a:moveTo>
                      <a:pt x="5677" y="1490"/>
                    </a:moveTo>
                    <a:lnTo>
                      <a:pt x="5832" y="1645"/>
                    </a:lnTo>
                    <a:cubicBezTo>
                      <a:pt x="5801" y="1722"/>
                      <a:pt x="5770" y="1784"/>
                      <a:pt x="5739" y="1847"/>
                    </a:cubicBezTo>
                    <a:cubicBezTo>
                      <a:pt x="5693" y="1800"/>
                      <a:pt x="5646" y="1753"/>
                      <a:pt x="5599" y="1707"/>
                    </a:cubicBezTo>
                    <a:cubicBezTo>
                      <a:pt x="5615" y="1676"/>
                      <a:pt x="5646" y="1645"/>
                      <a:pt x="5646" y="1614"/>
                    </a:cubicBezTo>
                    <a:cubicBezTo>
                      <a:pt x="5646" y="1598"/>
                      <a:pt x="5661" y="1583"/>
                      <a:pt x="5661" y="1567"/>
                    </a:cubicBezTo>
                    <a:lnTo>
                      <a:pt x="5646" y="1552"/>
                    </a:lnTo>
                    <a:cubicBezTo>
                      <a:pt x="5615" y="1583"/>
                      <a:pt x="5568" y="1614"/>
                      <a:pt x="5522" y="1629"/>
                    </a:cubicBezTo>
                    <a:cubicBezTo>
                      <a:pt x="5522" y="1629"/>
                      <a:pt x="5506" y="1614"/>
                      <a:pt x="5506" y="1614"/>
                    </a:cubicBezTo>
                    <a:cubicBezTo>
                      <a:pt x="5553" y="1567"/>
                      <a:pt x="5615" y="1521"/>
                      <a:pt x="5677" y="1490"/>
                    </a:cubicBezTo>
                    <a:close/>
                    <a:moveTo>
                      <a:pt x="5817" y="1428"/>
                    </a:moveTo>
                    <a:lnTo>
                      <a:pt x="6251" y="1847"/>
                    </a:lnTo>
                    <a:lnTo>
                      <a:pt x="6251" y="1847"/>
                    </a:lnTo>
                    <a:cubicBezTo>
                      <a:pt x="6251" y="1847"/>
                      <a:pt x="6251" y="1847"/>
                      <a:pt x="6251" y="1847"/>
                    </a:cubicBezTo>
                    <a:lnTo>
                      <a:pt x="5817" y="1428"/>
                    </a:lnTo>
                    <a:close/>
                    <a:moveTo>
                      <a:pt x="6251" y="1847"/>
                    </a:moveTo>
                    <a:cubicBezTo>
                      <a:pt x="6251" y="1862"/>
                      <a:pt x="6235" y="1862"/>
                      <a:pt x="6235" y="1862"/>
                    </a:cubicBezTo>
                    <a:lnTo>
                      <a:pt x="6266" y="1862"/>
                    </a:lnTo>
                    <a:lnTo>
                      <a:pt x="6251" y="1847"/>
                    </a:lnTo>
                    <a:close/>
                    <a:moveTo>
                      <a:pt x="3335" y="2048"/>
                    </a:moveTo>
                    <a:cubicBezTo>
                      <a:pt x="3320" y="2095"/>
                      <a:pt x="3320" y="2126"/>
                      <a:pt x="3335" y="2126"/>
                    </a:cubicBezTo>
                    <a:cubicBezTo>
                      <a:pt x="3320" y="2157"/>
                      <a:pt x="3289" y="2172"/>
                      <a:pt x="3273" y="2188"/>
                    </a:cubicBezTo>
                    <a:cubicBezTo>
                      <a:pt x="3273" y="2172"/>
                      <a:pt x="3258" y="2157"/>
                      <a:pt x="3242" y="2157"/>
                    </a:cubicBezTo>
                    <a:cubicBezTo>
                      <a:pt x="3273" y="2126"/>
                      <a:pt x="3289" y="2095"/>
                      <a:pt x="3335" y="2048"/>
                    </a:cubicBezTo>
                    <a:close/>
                    <a:moveTo>
                      <a:pt x="3121" y="2235"/>
                    </a:moveTo>
                    <a:lnTo>
                      <a:pt x="3121" y="2235"/>
                    </a:lnTo>
                    <a:cubicBezTo>
                      <a:pt x="3116" y="2236"/>
                      <a:pt x="3112" y="2240"/>
                      <a:pt x="3102" y="2250"/>
                    </a:cubicBezTo>
                    <a:cubicBezTo>
                      <a:pt x="3111" y="2246"/>
                      <a:pt x="3116" y="2241"/>
                      <a:pt x="3121" y="2235"/>
                    </a:cubicBezTo>
                    <a:close/>
                    <a:moveTo>
                      <a:pt x="3164" y="2219"/>
                    </a:moveTo>
                    <a:lnTo>
                      <a:pt x="3180" y="2250"/>
                    </a:lnTo>
                    <a:cubicBezTo>
                      <a:pt x="3180" y="2265"/>
                      <a:pt x="3180" y="2265"/>
                      <a:pt x="3180" y="2265"/>
                    </a:cubicBezTo>
                    <a:cubicBezTo>
                      <a:pt x="3164" y="2265"/>
                      <a:pt x="3164" y="2281"/>
                      <a:pt x="3149" y="2281"/>
                    </a:cubicBezTo>
                    <a:cubicBezTo>
                      <a:pt x="3118" y="2281"/>
                      <a:pt x="3149" y="2234"/>
                      <a:pt x="3149" y="2219"/>
                    </a:cubicBezTo>
                    <a:close/>
                    <a:moveTo>
                      <a:pt x="5724" y="1025"/>
                    </a:moveTo>
                    <a:lnTo>
                      <a:pt x="6933" y="2188"/>
                    </a:lnTo>
                    <a:cubicBezTo>
                      <a:pt x="6933" y="2219"/>
                      <a:pt x="6933" y="2250"/>
                      <a:pt x="6918" y="2281"/>
                    </a:cubicBezTo>
                    <a:cubicBezTo>
                      <a:pt x="6901" y="2264"/>
                      <a:pt x="6881" y="2244"/>
                      <a:pt x="6858" y="2244"/>
                    </a:cubicBezTo>
                    <a:cubicBezTo>
                      <a:pt x="6840" y="2244"/>
                      <a:pt x="6820" y="2257"/>
                      <a:pt x="6801" y="2296"/>
                    </a:cubicBezTo>
                    <a:lnTo>
                      <a:pt x="6801" y="2296"/>
                    </a:lnTo>
                    <a:cubicBezTo>
                      <a:pt x="6817" y="2233"/>
                      <a:pt x="6840" y="2181"/>
                      <a:pt x="6840" y="2141"/>
                    </a:cubicBezTo>
                    <a:lnTo>
                      <a:pt x="5724" y="1025"/>
                    </a:lnTo>
                    <a:close/>
                    <a:moveTo>
                      <a:pt x="5724" y="1226"/>
                    </a:moveTo>
                    <a:lnTo>
                      <a:pt x="6452" y="1955"/>
                    </a:lnTo>
                    <a:cubicBezTo>
                      <a:pt x="6452" y="2048"/>
                      <a:pt x="6452" y="2141"/>
                      <a:pt x="6468" y="2141"/>
                    </a:cubicBezTo>
                    <a:cubicBezTo>
                      <a:pt x="6359" y="2203"/>
                      <a:pt x="6313" y="2312"/>
                      <a:pt x="6220" y="2327"/>
                    </a:cubicBezTo>
                    <a:cubicBezTo>
                      <a:pt x="6220" y="2327"/>
                      <a:pt x="6204" y="2312"/>
                      <a:pt x="6204" y="2312"/>
                    </a:cubicBezTo>
                    <a:lnTo>
                      <a:pt x="6189" y="2126"/>
                    </a:lnTo>
                    <a:lnTo>
                      <a:pt x="6313" y="2126"/>
                    </a:lnTo>
                    <a:lnTo>
                      <a:pt x="6251" y="1971"/>
                    </a:lnTo>
                    <a:cubicBezTo>
                      <a:pt x="6189" y="2017"/>
                      <a:pt x="6111" y="2079"/>
                      <a:pt x="6034" y="2141"/>
                    </a:cubicBezTo>
                    <a:cubicBezTo>
                      <a:pt x="5987" y="2095"/>
                      <a:pt x="5956" y="2064"/>
                      <a:pt x="5925" y="2033"/>
                    </a:cubicBezTo>
                    <a:cubicBezTo>
                      <a:pt x="5956" y="1955"/>
                      <a:pt x="6003" y="1847"/>
                      <a:pt x="6018" y="1738"/>
                    </a:cubicBezTo>
                    <a:lnTo>
                      <a:pt x="5941" y="1645"/>
                    </a:lnTo>
                    <a:cubicBezTo>
                      <a:pt x="5925" y="1660"/>
                      <a:pt x="5925" y="1660"/>
                      <a:pt x="5925" y="1660"/>
                    </a:cubicBezTo>
                    <a:lnTo>
                      <a:pt x="5724" y="1459"/>
                    </a:lnTo>
                    <a:cubicBezTo>
                      <a:pt x="5749" y="1446"/>
                      <a:pt x="5785" y="1433"/>
                      <a:pt x="5806" y="1429"/>
                    </a:cubicBezTo>
                    <a:lnTo>
                      <a:pt x="5806" y="1429"/>
                    </a:lnTo>
                    <a:lnTo>
                      <a:pt x="5693" y="1443"/>
                    </a:lnTo>
                    <a:lnTo>
                      <a:pt x="5630" y="1381"/>
                    </a:lnTo>
                    <a:cubicBezTo>
                      <a:pt x="5646" y="1335"/>
                      <a:pt x="5693" y="1273"/>
                      <a:pt x="5724" y="1226"/>
                    </a:cubicBezTo>
                    <a:close/>
                    <a:moveTo>
                      <a:pt x="3071" y="2343"/>
                    </a:moveTo>
                    <a:lnTo>
                      <a:pt x="3071" y="2343"/>
                    </a:lnTo>
                    <a:cubicBezTo>
                      <a:pt x="3068" y="2346"/>
                      <a:pt x="3065" y="2350"/>
                      <a:pt x="3063" y="2353"/>
                    </a:cubicBezTo>
                    <a:lnTo>
                      <a:pt x="3063" y="2353"/>
                    </a:lnTo>
                    <a:cubicBezTo>
                      <a:pt x="3066" y="2350"/>
                      <a:pt x="3069" y="2346"/>
                      <a:pt x="3071" y="2343"/>
                    </a:cubicBezTo>
                    <a:close/>
                    <a:moveTo>
                      <a:pt x="6328" y="2281"/>
                    </a:moveTo>
                    <a:cubicBezTo>
                      <a:pt x="6343" y="2318"/>
                      <a:pt x="6371" y="2329"/>
                      <a:pt x="6402" y="2329"/>
                    </a:cubicBezTo>
                    <a:cubicBezTo>
                      <a:pt x="6451" y="2329"/>
                      <a:pt x="6509" y="2302"/>
                      <a:pt x="6544" y="2302"/>
                    </a:cubicBezTo>
                    <a:cubicBezTo>
                      <a:pt x="6581" y="2302"/>
                      <a:pt x="6594" y="2331"/>
                      <a:pt x="6546" y="2451"/>
                    </a:cubicBezTo>
                    <a:cubicBezTo>
                      <a:pt x="6540" y="2420"/>
                      <a:pt x="6523" y="2410"/>
                      <a:pt x="6500" y="2410"/>
                    </a:cubicBezTo>
                    <a:cubicBezTo>
                      <a:pt x="6454" y="2410"/>
                      <a:pt x="6385" y="2451"/>
                      <a:pt x="6344" y="2451"/>
                    </a:cubicBezTo>
                    <a:cubicBezTo>
                      <a:pt x="6344" y="2451"/>
                      <a:pt x="6328" y="2467"/>
                      <a:pt x="6328" y="2482"/>
                    </a:cubicBezTo>
                    <a:lnTo>
                      <a:pt x="6297" y="2451"/>
                    </a:lnTo>
                    <a:lnTo>
                      <a:pt x="6297" y="2451"/>
                    </a:lnTo>
                    <a:cubicBezTo>
                      <a:pt x="6297" y="2467"/>
                      <a:pt x="6313" y="2482"/>
                      <a:pt x="6313" y="2482"/>
                    </a:cubicBezTo>
                    <a:cubicBezTo>
                      <a:pt x="6297" y="2482"/>
                      <a:pt x="6282" y="2467"/>
                      <a:pt x="6282" y="2451"/>
                    </a:cubicBezTo>
                    <a:cubicBezTo>
                      <a:pt x="6282" y="2451"/>
                      <a:pt x="6282" y="2451"/>
                      <a:pt x="6282" y="2436"/>
                    </a:cubicBezTo>
                    <a:cubicBezTo>
                      <a:pt x="6297" y="2451"/>
                      <a:pt x="6297" y="2451"/>
                      <a:pt x="6297" y="2451"/>
                    </a:cubicBezTo>
                    <a:cubicBezTo>
                      <a:pt x="6297" y="2451"/>
                      <a:pt x="6297" y="2436"/>
                      <a:pt x="6297" y="2436"/>
                    </a:cubicBezTo>
                    <a:cubicBezTo>
                      <a:pt x="6297" y="2436"/>
                      <a:pt x="6297" y="2420"/>
                      <a:pt x="6297" y="2420"/>
                    </a:cubicBezTo>
                    <a:lnTo>
                      <a:pt x="6313" y="2420"/>
                    </a:lnTo>
                    <a:cubicBezTo>
                      <a:pt x="6297" y="2405"/>
                      <a:pt x="6297" y="2405"/>
                      <a:pt x="6282" y="2389"/>
                    </a:cubicBezTo>
                    <a:cubicBezTo>
                      <a:pt x="6297" y="2358"/>
                      <a:pt x="6313" y="2312"/>
                      <a:pt x="6328" y="2281"/>
                    </a:cubicBezTo>
                    <a:close/>
                    <a:moveTo>
                      <a:pt x="6902" y="2358"/>
                    </a:moveTo>
                    <a:cubicBezTo>
                      <a:pt x="6887" y="2420"/>
                      <a:pt x="6856" y="2467"/>
                      <a:pt x="6809" y="2482"/>
                    </a:cubicBezTo>
                    <a:lnTo>
                      <a:pt x="6902" y="2358"/>
                    </a:lnTo>
                    <a:close/>
                    <a:moveTo>
                      <a:pt x="6266" y="2482"/>
                    </a:moveTo>
                    <a:cubicBezTo>
                      <a:pt x="6282" y="2498"/>
                      <a:pt x="6297" y="2513"/>
                      <a:pt x="6313" y="2529"/>
                    </a:cubicBezTo>
                    <a:cubicBezTo>
                      <a:pt x="6297" y="2544"/>
                      <a:pt x="6297" y="2560"/>
                      <a:pt x="6297" y="2591"/>
                    </a:cubicBezTo>
                    <a:lnTo>
                      <a:pt x="6235" y="2591"/>
                    </a:lnTo>
                    <a:cubicBezTo>
                      <a:pt x="6235" y="2560"/>
                      <a:pt x="6251" y="2513"/>
                      <a:pt x="6266" y="2482"/>
                    </a:cubicBezTo>
                    <a:close/>
                    <a:moveTo>
                      <a:pt x="6685" y="2544"/>
                    </a:moveTo>
                    <a:lnTo>
                      <a:pt x="6685" y="2544"/>
                    </a:lnTo>
                    <a:cubicBezTo>
                      <a:pt x="6670" y="2653"/>
                      <a:pt x="6685" y="2762"/>
                      <a:pt x="6623" y="2824"/>
                    </a:cubicBezTo>
                    <a:lnTo>
                      <a:pt x="6639" y="2777"/>
                    </a:lnTo>
                    <a:lnTo>
                      <a:pt x="6639" y="2777"/>
                    </a:lnTo>
                    <a:cubicBezTo>
                      <a:pt x="6608" y="2793"/>
                      <a:pt x="6592" y="2824"/>
                      <a:pt x="6577" y="2839"/>
                    </a:cubicBezTo>
                    <a:cubicBezTo>
                      <a:pt x="6592" y="2746"/>
                      <a:pt x="6639" y="2653"/>
                      <a:pt x="6685" y="2544"/>
                    </a:cubicBezTo>
                    <a:close/>
                    <a:moveTo>
                      <a:pt x="6437" y="2839"/>
                    </a:moveTo>
                    <a:cubicBezTo>
                      <a:pt x="6468" y="2870"/>
                      <a:pt x="6484" y="2901"/>
                      <a:pt x="6515" y="2932"/>
                    </a:cubicBezTo>
                    <a:cubicBezTo>
                      <a:pt x="6484" y="2963"/>
                      <a:pt x="6468" y="3010"/>
                      <a:pt x="6452" y="3056"/>
                    </a:cubicBezTo>
                    <a:cubicBezTo>
                      <a:pt x="6452" y="3041"/>
                      <a:pt x="6452" y="3041"/>
                      <a:pt x="6452" y="3025"/>
                    </a:cubicBezTo>
                    <a:cubicBezTo>
                      <a:pt x="6437" y="3025"/>
                      <a:pt x="6437" y="3010"/>
                      <a:pt x="6421" y="2994"/>
                    </a:cubicBezTo>
                    <a:cubicBezTo>
                      <a:pt x="6457" y="2947"/>
                      <a:pt x="6474" y="2900"/>
                      <a:pt x="6427" y="2900"/>
                    </a:cubicBezTo>
                    <a:cubicBezTo>
                      <a:pt x="6412" y="2900"/>
                      <a:pt x="6390" y="2905"/>
                      <a:pt x="6359" y="2917"/>
                    </a:cubicBezTo>
                    <a:cubicBezTo>
                      <a:pt x="6390" y="2901"/>
                      <a:pt x="6421" y="2870"/>
                      <a:pt x="6437" y="2839"/>
                    </a:cubicBezTo>
                    <a:close/>
                    <a:moveTo>
                      <a:pt x="6251" y="2870"/>
                    </a:moveTo>
                    <a:lnTo>
                      <a:pt x="6251" y="2870"/>
                    </a:lnTo>
                    <a:cubicBezTo>
                      <a:pt x="6282" y="2901"/>
                      <a:pt x="6313" y="2932"/>
                      <a:pt x="6328" y="2979"/>
                    </a:cubicBezTo>
                    <a:cubicBezTo>
                      <a:pt x="6313" y="2963"/>
                      <a:pt x="6282" y="2963"/>
                      <a:pt x="6251" y="2963"/>
                    </a:cubicBezTo>
                    <a:cubicBezTo>
                      <a:pt x="6344" y="2963"/>
                      <a:pt x="6297" y="3025"/>
                      <a:pt x="6266" y="3072"/>
                    </a:cubicBezTo>
                    <a:cubicBezTo>
                      <a:pt x="6251" y="3010"/>
                      <a:pt x="6235" y="2963"/>
                      <a:pt x="6251" y="2870"/>
                    </a:cubicBezTo>
                    <a:close/>
                    <a:moveTo>
                      <a:pt x="6313" y="3103"/>
                    </a:moveTo>
                    <a:cubicBezTo>
                      <a:pt x="6297" y="3103"/>
                      <a:pt x="6297" y="3118"/>
                      <a:pt x="6297" y="3134"/>
                    </a:cubicBezTo>
                    <a:cubicBezTo>
                      <a:pt x="6297" y="3118"/>
                      <a:pt x="6282" y="3118"/>
                      <a:pt x="6282" y="3103"/>
                    </a:cubicBezTo>
                    <a:close/>
                    <a:moveTo>
                      <a:pt x="2342" y="3025"/>
                    </a:moveTo>
                    <a:lnTo>
                      <a:pt x="2342" y="3025"/>
                    </a:lnTo>
                    <a:cubicBezTo>
                      <a:pt x="2327" y="3072"/>
                      <a:pt x="2311" y="3118"/>
                      <a:pt x="2296" y="3149"/>
                    </a:cubicBezTo>
                    <a:lnTo>
                      <a:pt x="2265" y="3149"/>
                    </a:lnTo>
                    <a:cubicBezTo>
                      <a:pt x="2249" y="3103"/>
                      <a:pt x="2296" y="3056"/>
                      <a:pt x="2342" y="3025"/>
                    </a:cubicBezTo>
                    <a:close/>
                    <a:moveTo>
                      <a:pt x="6372" y="3128"/>
                    </a:moveTo>
                    <a:cubicBezTo>
                      <a:pt x="6377" y="3128"/>
                      <a:pt x="6383" y="3130"/>
                      <a:pt x="6390" y="3134"/>
                    </a:cubicBezTo>
                    <a:cubicBezTo>
                      <a:pt x="6406" y="3134"/>
                      <a:pt x="6421" y="3134"/>
                      <a:pt x="6421" y="3149"/>
                    </a:cubicBezTo>
                    <a:cubicBezTo>
                      <a:pt x="6421" y="3165"/>
                      <a:pt x="6421" y="3180"/>
                      <a:pt x="6421" y="3211"/>
                    </a:cubicBezTo>
                    <a:cubicBezTo>
                      <a:pt x="6406" y="3211"/>
                      <a:pt x="6390" y="3196"/>
                      <a:pt x="6390" y="3196"/>
                    </a:cubicBezTo>
                    <a:cubicBezTo>
                      <a:pt x="6359" y="3196"/>
                      <a:pt x="6344" y="3165"/>
                      <a:pt x="6359" y="3134"/>
                    </a:cubicBezTo>
                    <a:lnTo>
                      <a:pt x="6359" y="3134"/>
                    </a:lnTo>
                    <a:cubicBezTo>
                      <a:pt x="6359" y="3165"/>
                      <a:pt x="6375" y="3180"/>
                      <a:pt x="6390" y="3196"/>
                    </a:cubicBezTo>
                    <a:cubicBezTo>
                      <a:pt x="6355" y="3148"/>
                      <a:pt x="6356" y="3128"/>
                      <a:pt x="6372" y="3128"/>
                    </a:cubicBezTo>
                    <a:close/>
                    <a:moveTo>
                      <a:pt x="6142" y="3134"/>
                    </a:moveTo>
                    <a:cubicBezTo>
                      <a:pt x="6142" y="3149"/>
                      <a:pt x="6142" y="3165"/>
                      <a:pt x="6158" y="3180"/>
                    </a:cubicBezTo>
                    <a:cubicBezTo>
                      <a:pt x="6158" y="3211"/>
                      <a:pt x="6158" y="3242"/>
                      <a:pt x="6173" y="3273"/>
                    </a:cubicBezTo>
                    <a:lnTo>
                      <a:pt x="6127" y="3304"/>
                    </a:lnTo>
                    <a:cubicBezTo>
                      <a:pt x="6096" y="3320"/>
                      <a:pt x="6080" y="3320"/>
                      <a:pt x="6049" y="3351"/>
                    </a:cubicBezTo>
                    <a:lnTo>
                      <a:pt x="6096" y="3149"/>
                    </a:lnTo>
                    <a:lnTo>
                      <a:pt x="6127" y="3165"/>
                    </a:lnTo>
                    <a:cubicBezTo>
                      <a:pt x="6142" y="3149"/>
                      <a:pt x="6142" y="3149"/>
                      <a:pt x="6142" y="3134"/>
                    </a:cubicBezTo>
                    <a:close/>
                    <a:moveTo>
                      <a:pt x="6158" y="3460"/>
                    </a:moveTo>
                    <a:lnTo>
                      <a:pt x="6204" y="3537"/>
                    </a:lnTo>
                    <a:cubicBezTo>
                      <a:pt x="6182" y="3564"/>
                      <a:pt x="6165" y="3574"/>
                      <a:pt x="6153" y="3574"/>
                    </a:cubicBezTo>
                    <a:cubicBezTo>
                      <a:pt x="6123" y="3574"/>
                      <a:pt x="6113" y="3517"/>
                      <a:pt x="6080" y="3506"/>
                    </a:cubicBezTo>
                    <a:cubicBezTo>
                      <a:pt x="6096" y="3475"/>
                      <a:pt x="6127" y="3460"/>
                      <a:pt x="6142" y="3460"/>
                    </a:cubicBezTo>
                    <a:lnTo>
                      <a:pt x="6142" y="3475"/>
                    </a:lnTo>
                    <a:cubicBezTo>
                      <a:pt x="6142" y="3475"/>
                      <a:pt x="6158" y="3475"/>
                      <a:pt x="6158" y="3460"/>
                    </a:cubicBezTo>
                    <a:close/>
                    <a:moveTo>
                      <a:pt x="5987" y="3615"/>
                    </a:moveTo>
                    <a:cubicBezTo>
                      <a:pt x="5987" y="3661"/>
                      <a:pt x="5956" y="3692"/>
                      <a:pt x="5925" y="3723"/>
                    </a:cubicBezTo>
                    <a:cubicBezTo>
                      <a:pt x="5956" y="3677"/>
                      <a:pt x="5972" y="3646"/>
                      <a:pt x="5987" y="3615"/>
                    </a:cubicBezTo>
                    <a:close/>
                    <a:moveTo>
                      <a:pt x="5682" y="4081"/>
                    </a:moveTo>
                    <a:cubicBezTo>
                      <a:pt x="5679" y="4082"/>
                      <a:pt x="5683" y="4086"/>
                      <a:pt x="5693" y="4095"/>
                    </a:cubicBezTo>
                    <a:cubicBezTo>
                      <a:pt x="5693" y="4095"/>
                      <a:pt x="5686" y="4089"/>
                      <a:pt x="5682" y="4081"/>
                    </a:cubicBezTo>
                    <a:close/>
                    <a:moveTo>
                      <a:pt x="1412" y="4654"/>
                    </a:moveTo>
                    <a:cubicBezTo>
                      <a:pt x="1427" y="4669"/>
                      <a:pt x="1443" y="4685"/>
                      <a:pt x="1458" y="4700"/>
                    </a:cubicBezTo>
                    <a:cubicBezTo>
                      <a:pt x="1458" y="4700"/>
                      <a:pt x="1458" y="4700"/>
                      <a:pt x="1458" y="4716"/>
                    </a:cubicBezTo>
                    <a:lnTo>
                      <a:pt x="1443" y="4716"/>
                    </a:lnTo>
                    <a:cubicBezTo>
                      <a:pt x="1427" y="4700"/>
                      <a:pt x="1412" y="4685"/>
                      <a:pt x="1396" y="4669"/>
                    </a:cubicBezTo>
                    <a:cubicBezTo>
                      <a:pt x="1396" y="4654"/>
                      <a:pt x="1396" y="4654"/>
                      <a:pt x="1412" y="4654"/>
                    </a:cubicBezTo>
                    <a:close/>
                    <a:moveTo>
                      <a:pt x="790" y="4828"/>
                    </a:moveTo>
                    <a:cubicBezTo>
                      <a:pt x="803" y="4828"/>
                      <a:pt x="815" y="4832"/>
                      <a:pt x="823" y="4840"/>
                    </a:cubicBezTo>
                    <a:cubicBezTo>
                      <a:pt x="823" y="4840"/>
                      <a:pt x="823" y="4855"/>
                      <a:pt x="823" y="4855"/>
                    </a:cubicBezTo>
                    <a:cubicBezTo>
                      <a:pt x="809" y="4860"/>
                      <a:pt x="798" y="4862"/>
                      <a:pt x="789" y="4862"/>
                    </a:cubicBezTo>
                    <a:cubicBezTo>
                      <a:pt x="767" y="4862"/>
                      <a:pt x="756" y="4851"/>
                      <a:pt x="745" y="4840"/>
                    </a:cubicBezTo>
                    <a:cubicBezTo>
                      <a:pt x="760" y="4832"/>
                      <a:pt x="776" y="4828"/>
                      <a:pt x="790" y="4828"/>
                    </a:cubicBezTo>
                    <a:close/>
                    <a:moveTo>
                      <a:pt x="3862" y="4793"/>
                    </a:moveTo>
                    <a:cubicBezTo>
                      <a:pt x="3878" y="4809"/>
                      <a:pt x="3893" y="4809"/>
                      <a:pt x="3909" y="4824"/>
                    </a:cubicBezTo>
                    <a:cubicBezTo>
                      <a:pt x="3878" y="4840"/>
                      <a:pt x="3847" y="4855"/>
                      <a:pt x="3831" y="4886"/>
                    </a:cubicBezTo>
                    <a:cubicBezTo>
                      <a:pt x="3831" y="4871"/>
                      <a:pt x="3831" y="4855"/>
                      <a:pt x="3831" y="4840"/>
                    </a:cubicBezTo>
                    <a:cubicBezTo>
                      <a:pt x="3847" y="4824"/>
                      <a:pt x="3862" y="4809"/>
                      <a:pt x="3862" y="4793"/>
                    </a:cubicBezTo>
                    <a:close/>
                    <a:moveTo>
                      <a:pt x="2560" y="5088"/>
                    </a:moveTo>
                    <a:cubicBezTo>
                      <a:pt x="2606" y="5088"/>
                      <a:pt x="2668" y="5104"/>
                      <a:pt x="2715" y="5119"/>
                    </a:cubicBezTo>
                    <a:cubicBezTo>
                      <a:pt x="2715" y="5150"/>
                      <a:pt x="2699" y="5181"/>
                      <a:pt x="2699" y="5212"/>
                    </a:cubicBezTo>
                    <a:cubicBezTo>
                      <a:pt x="2688" y="5201"/>
                      <a:pt x="2693" y="5183"/>
                      <a:pt x="2686" y="5183"/>
                    </a:cubicBezTo>
                    <a:cubicBezTo>
                      <a:pt x="2683" y="5183"/>
                      <a:pt x="2678" y="5187"/>
                      <a:pt x="2668" y="5197"/>
                    </a:cubicBezTo>
                    <a:cubicBezTo>
                      <a:pt x="2653" y="5212"/>
                      <a:pt x="2637" y="5228"/>
                      <a:pt x="2637" y="5243"/>
                    </a:cubicBezTo>
                    <a:cubicBezTo>
                      <a:pt x="2606" y="5228"/>
                      <a:pt x="2606" y="5212"/>
                      <a:pt x="2637" y="5197"/>
                    </a:cubicBezTo>
                    <a:lnTo>
                      <a:pt x="2637" y="5197"/>
                    </a:lnTo>
                    <a:lnTo>
                      <a:pt x="2498" y="5243"/>
                    </a:lnTo>
                    <a:cubicBezTo>
                      <a:pt x="2513" y="5212"/>
                      <a:pt x="2529" y="5181"/>
                      <a:pt x="2544" y="5150"/>
                    </a:cubicBezTo>
                    <a:cubicBezTo>
                      <a:pt x="2544" y="5135"/>
                      <a:pt x="2560" y="5119"/>
                      <a:pt x="2560" y="5088"/>
                    </a:cubicBezTo>
                    <a:close/>
                    <a:moveTo>
                      <a:pt x="3862" y="5166"/>
                    </a:moveTo>
                    <a:cubicBezTo>
                      <a:pt x="3862" y="5181"/>
                      <a:pt x="3862" y="5181"/>
                      <a:pt x="3878" y="5181"/>
                    </a:cubicBezTo>
                    <a:lnTo>
                      <a:pt x="3955" y="5181"/>
                    </a:lnTo>
                    <a:cubicBezTo>
                      <a:pt x="3971" y="5197"/>
                      <a:pt x="3971" y="5228"/>
                      <a:pt x="3986" y="5243"/>
                    </a:cubicBezTo>
                    <a:cubicBezTo>
                      <a:pt x="3955" y="5274"/>
                      <a:pt x="3909" y="5290"/>
                      <a:pt x="3862" y="5290"/>
                    </a:cubicBezTo>
                    <a:lnTo>
                      <a:pt x="3878" y="5181"/>
                    </a:lnTo>
                    <a:lnTo>
                      <a:pt x="3878" y="5181"/>
                    </a:lnTo>
                    <a:cubicBezTo>
                      <a:pt x="3862" y="5181"/>
                      <a:pt x="3862" y="5197"/>
                      <a:pt x="3862" y="5197"/>
                    </a:cubicBezTo>
                    <a:lnTo>
                      <a:pt x="3862" y="5166"/>
                    </a:lnTo>
                    <a:close/>
                    <a:moveTo>
                      <a:pt x="3847" y="5228"/>
                    </a:moveTo>
                    <a:lnTo>
                      <a:pt x="3847" y="5228"/>
                    </a:lnTo>
                    <a:cubicBezTo>
                      <a:pt x="3821" y="5266"/>
                      <a:pt x="3785" y="5294"/>
                      <a:pt x="3747" y="5294"/>
                    </a:cubicBezTo>
                    <a:cubicBezTo>
                      <a:pt x="3739" y="5294"/>
                      <a:pt x="3731" y="5292"/>
                      <a:pt x="3723" y="5290"/>
                    </a:cubicBezTo>
                    <a:cubicBezTo>
                      <a:pt x="3754" y="5259"/>
                      <a:pt x="3800" y="5243"/>
                      <a:pt x="3847" y="5228"/>
                    </a:cubicBezTo>
                    <a:close/>
                    <a:moveTo>
                      <a:pt x="3831" y="5274"/>
                    </a:moveTo>
                    <a:lnTo>
                      <a:pt x="3847" y="5305"/>
                    </a:lnTo>
                    <a:lnTo>
                      <a:pt x="3800" y="5305"/>
                    </a:lnTo>
                    <a:lnTo>
                      <a:pt x="3831" y="5274"/>
                    </a:lnTo>
                    <a:close/>
                    <a:moveTo>
                      <a:pt x="4297" y="5321"/>
                    </a:moveTo>
                    <a:cubicBezTo>
                      <a:pt x="4297" y="5336"/>
                      <a:pt x="4297" y="5336"/>
                      <a:pt x="4297" y="5352"/>
                    </a:cubicBezTo>
                    <a:lnTo>
                      <a:pt x="4266" y="5352"/>
                    </a:lnTo>
                    <a:cubicBezTo>
                      <a:pt x="4281" y="5352"/>
                      <a:pt x="4281" y="5336"/>
                      <a:pt x="4297" y="5321"/>
                    </a:cubicBezTo>
                    <a:close/>
                    <a:moveTo>
                      <a:pt x="4219" y="5321"/>
                    </a:moveTo>
                    <a:cubicBezTo>
                      <a:pt x="4219" y="5336"/>
                      <a:pt x="4219" y="5367"/>
                      <a:pt x="4219" y="5383"/>
                    </a:cubicBezTo>
                    <a:cubicBezTo>
                      <a:pt x="4204" y="5383"/>
                      <a:pt x="4204" y="5398"/>
                      <a:pt x="4188" y="5398"/>
                    </a:cubicBezTo>
                    <a:cubicBezTo>
                      <a:pt x="4204" y="5367"/>
                      <a:pt x="4219" y="5336"/>
                      <a:pt x="4219" y="5321"/>
                    </a:cubicBezTo>
                    <a:close/>
                    <a:moveTo>
                      <a:pt x="3862" y="5367"/>
                    </a:moveTo>
                    <a:cubicBezTo>
                      <a:pt x="3831" y="5398"/>
                      <a:pt x="3785" y="5429"/>
                      <a:pt x="3754" y="5445"/>
                    </a:cubicBezTo>
                    <a:cubicBezTo>
                      <a:pt x="3754" y="5445"/>
                      <a:pt x="3769" y="5429"/>
                      <a:pt x="3769" y="5414"/>
                    </a:cubicBezTo>
                    <a:cubicBezTo>
                      <a:pt x="3800" y="5398"/>
                      <a:pt x="3831" y="5383"/>
                      <a:pt x="3862" y="5367"/>
                    </a:cubicBezTo>
                    <a:close/>
                    <a:moveTo>
                      <a:pt x="3715" y="5449"/>
                    </a:moveTo>
                    <a:lnTo>
                      <a:pt x="3715" y="5449"/>
                    </a:lnTo>
                    <a:cubicBezTo>
                      <a:pt x="3699" y="5461"/>
                      <a:pt x="3687" y="5465"/>
                      <a:pt x="3676" y="5476"/>
                    </a:cubicBezTo>
                    <a:lnTo>
                      <a:pt x="3676" y="5460"/>
                    </a:lnTo>
                    <a:cubicBezTo>
                      <a:pt x="3693" y="5460"/>
                      <a:pt x="3705" y="5456"/>
                      <a:pt x="3715" y="5449"/>
                    </a:cubicBezTo>
                    <a:close/>
                    <a:moveTo>
                      <a:pt x="3475" y="5476"/>
                    </a:moveTo>
                    <a:cubicBezTo>
                      <a:pt x="3475" y="5476"/>
                      <a:pt x="3475" y="5476"/>
                      <a:pt x="3475" y="5491"/>
                    </a:cubicBezTo>
                    <a:lnTo>
                      <a:pt x="3459" y="5491"/>
                    </a:lnTo>
                    <a:cubicBezTo>
                      <a:pt x="3459" y="5476"/>
                      <a:pt x="3459" y="5476"/>
                      <a:pt x="3475" y="5476"/>
                    </a:cubicBezTo>
                    <a:close/>
                    <a:moveTo>
                      <a:pt x="1939" y="5538"/>
                    </a:moveTo>
                    <a:cubicBezTo>
                      <a:pt x="1924" y="5553"/>
                      <a:pt x="1908" y="5569"/>
                      <a:pt x="1893" y="5584"/>
                    </a:cubicBezTo>
                    <a:lnTo>
                      <a:pt x="1877" y="5569"/>
                    </a:lnTo>
                    <a:cubicBezTo>
                      <a:pt x="1877" y="5553"/>
                      <a:pt x="1877" y="5553"/>
                      <a:pt x="1877" y="5553"/>
                    </a:cubicBezTo>
                    <a:cubicBezTo>
                      <a:pt x="1893" y="5553"/>
                      <a:pt x="1908" y="5538"/>
                      <a:pt x="1924" y="5538"/>
                    </a:cubicBezTo>
                    <a:close/>
                    <a:moveTo>
                      <a:pt x="3568" y="5538"/>
                    </a:moveTo>
                    <a:cubicBezTo>
                      <a:pt x="3568" y="5553"/>
                      <a:pt x="3568" y="5553"/>
                      <a:pt x="3568" y="5553"/>
                    </a:cubicBezTo>
                    <a:cubicBezTo>
                      <a:pt x="3552" y="5569"/>
                      <a:pt x="3552" y="5584"/>
                      <a:pt x="3552" y="5600"/>
                    </a:cubicBezTo>
                    <a:cubicBezTo>
                      <a:pt x="3552" y="5569"/>
                      <a:pt x="3537" y="5569"/>
                      <a:pt x="3537" y="5553"/>
                    </a:cubicBezTo>
                    <a:cubicBezTo>
                      <a:pt x="3552" y="5553"/>
                      <a:pt x="3552" y="5553"/>
                      <a:pt x="3568" y="5538"/>
                    </a:cubicBezTo>
                    <a:close/>
                    <a:moveTo>
                      <a:pt x="1815" y="5569"/>
                    </a:moveTo>
                    <a:lnTo>
                      <a:pt x="1846" y="5600"/>
                    </a:lnTo>
                    <a:cubicBezTo>
                      <a:pt x="1846" y="5615"/>
                      <a:pt x="1862" y="5615"/>
                      <a:pt x="1862" y="5615"/>
                    </a:cubicBezTo>
                    <a:cubicBezTo>
                      <a:pt x="1862" y="5631"/>
                      <a:pt x="1846" y="5631"/>
                      <a:pt x="1846" y="5631"/>
                    </a:cubicBezTo>
                    <a:cubicBezTo>
                      <a:pt x="1831" y="5615"/>
                      <a:pt x="1815" y="5600"/>
                      <a:pt x="1800" y="5569"/>
                    </a:cubicBezTo>
                    <a:close/>
                    <a:moveTo>
                      <a:pt x="2451" y="5615"/>
                    </a:moveTo>
                    <a:cubicBezTo>
                      <a:pt x="2467" y="5615"/>
                      <a:pt x="2467" y="5631"/>
                      <a:pt x="2482" y="5631"/>
                    </a:cubicBezTo>
                    <a:lnTo>
                      <a:pt x="2451" y="5631"/>
                    </a:lnTo>
                    <a:cubicBezTo>
                      <a:pt x="2435" y="5631"/>
                      <a:pt x="2435" y="5631"/>
                      <a:pt x="2435" y="5615"/>
                    </a:cubicBezTo>
                    <a:close/>
                    <a:moveTo>
                      <a:pt x="4111" y="5259"/>
                    </a:moveTo>
                    <a:cubicBezTo>
                      <a:pt x="4297" y="5321"/>
                      <a:pt x="4095" y="5383"/>
                      <a:pt x="4157" y="5414"/>
                    </a:cubicBezTo>
                    <a:cubicBezTo>
                      <a:pt x="4157" y="5429"/>
                      <a:pt x="4157" y="5429"/>
                      <a:pt x="4142" y="5429"/>
                    </a:cubicBezTo>
                    <a:cubicBezTo>
                      <a:pt x="4126" y="5414"/>
                      <a:pt x="4111" y="5383"/>
                      <a:pt x="4111" y="5367"/>
                    </a:cubicBezTo>
                    <a:cubicBezTo>
                      <a:pt x="4048" y="5414"/>
                      <a:pt x="4033" y="5460"/>
                      <a:pt x="4048" y="5507"/>
                    </a:cubicBezTo>
                    <a:cubicBezTo>
                      <a:pt x="4017" y="5522"/>
                      <a:pt x="3986" y="5538"/>
                      <a:pt x="3955" y="5569"/>
                    </a:cubicBezTo>
                    <a:cubicBezTo>
                      <a:pt x="3971" y="5522"/>
                      <a:pt x="3986" y="5491"/>
                      <a:pt x="3986" y="5476"/>
                    </a:cubicBezTo>
                    <a:lnTo>
                      <a:pt x="3986" y="5476"/>
                    </a:lnTo>
                    <a:lnTo>
                      <a:pt x="3862" y="5631"/>
                    </a:lnTo>
                    <a:cubicBezTo>
                      <a:pt x="3862" y="5631"/>
                      <a:pt x="3847" y="5631"/>
                      <a:pt x="3847" y="5646"/>
                    </a:cubicBezTo>
                    <a:cubicBezTo>
                      <a:pt x="3831" y="5553"/>
                      <a:pt x="3847" y="5491"/>
                      <a:pt x="3893" y="5414"/>
                    </a:cubicBezTo>
                    <a:cubicBezTo>
                      <a:pt x="3899" y="5416"/>
                      <a:pt x="3904" y="5418"/>
                      <a:pt x="3910" y="5418"/>
                    </a:cubicBezTo>
                    <a:cubicBezTo>
                      <a:pt x="3935" y="5418"/>
                      <a:pt x="3961" y="5390"/>
                      <a:pt x="3986" y="5352"/>
                    </a:cubicBezTo>
                    <a:cubicBezTo>
                      <a:pt x="4002" y="5352"/>
                      <a:pt x="4017" y="5367"/>
                      <a:pt x="4033" y="5367"/>
                    </a:cubicBezTo>
                    <a:cubicBezTo>
                      <a:pt x="4080" y="5321"/>
                      <a:pt x="4080" y="5305"/>
                      <a:pt x="4095" y="5259"/>
                    </a:cubicBezTo>
                    <a:close/>
                    <a:moveTo>
                      <a:pt x="1784" y="5615"/>
                    </a:moveTo>
                    <a:cubicBezTo>
                      <a:pt x="1800" y="5631"/>
                      <a:pt x="1800" y="5646"/>
                      <a:pt x="1815" y="5662"/>
                    </a:cubicBezTo>
                    <a:lnTo>
                      <a:pt x="1769" y="5631"/>
                    </a:lnTo>
                    <a:cubicBezTo>
                      <a:pt x="1769" y="5631"/>
                      <a:pt x="1784" y="5615"/>
                      <a:pt x="1784" y="5615"/>
                    </a:cubicBezTo>
                    <a:close/>
                    <a:moveTo>
                      <a:pt x="218" y="5398"/>
                    </a:moveTo>
                    <a:cubicBezTo>
                      <a:pt x="249" y="5460"/>
                      <a:pt x="295" y="5507"/>
                      <a:pt x="326" y="5553"/>
                    </a:cubicBezTo>
                    <a:cubicBezTo>
                      <a:pt x="311" y="5600"/>
                      <a:pt x="326" y="5631"/>
                      <a:pt x="311" y="5708"/>
                    </a:cubicBezTo>
                    <a:cubicBezTo>
                      <a:pt x="233" y="5693"/>
                      <a:pt x="202" y="5522"/>
                      <a:pt x="218" y="5398"/>
                    </a:cubicBezTo>
                    <a:close/>
                    <a:moveTo>
                      <a:pt x="1738" y="5631"/>
                    </a:moveTo>
                    <a:cubicBezTo>
                      <a:pt x="1753" y="5631"/>
                      <a:pt x="1753" y="5646"/>
                      <a:pt x="1769" y="5662"/>
                    </a:cubicBezTo>
                    <a:cubicBezTo>
                      <a:pt x="1769" y="5662"/>
                      <a:pt x="1769" y="5646"/>
                      <a:pt x="1769" y="5646"/>
                    </a:cubicBezTo>
                    <a:lnTo>
                      <a:pt x="1800" y="5677"/>
                    </a:lnTo>
                    <a:cubicBezTo>
                      <a:pt x="1800" y="5693"/>
                      <a:pt x="1800" y="5693"/>
                      <a:pt x="1800" y="5693"/>
                    </a:cubicBezTo>
                    <a:cubicBezTo>
                      <a:pt x="1784" y="5677"/>
                      <a:pt x="1769" y="5677"/>
                      <a:pt x="1769" y="5662"/>
                    </a:cubicBezTo>
                    <a:cubicBezTo>
                      <a:pt x="1753" y="5662"/>
                      <a:pt x="1753" y="5677"/>
                      <a:pt x="1753" y="5677"/>
                    </a:cubicBezTo>
                    <a:cubicBezTo>
                      <a:pt x="1753" y="5693"/>
                      <a:pt x="1769" y="5708"/>
                      <a:pt x="1784" y="5724"/>
                    </a:cubicBezTo>
                    <a:cubicBezTo>
                      <a:pt x="1769" y="5724"/>
                      <a:pt x="1769" y="5739"/>
                      <a:pt x="1769" y="5739"/>
                    </a:cubicBezTo>
                    <a:cubicBezTo>
                      <a:pt x="1753" y="5724"/>
                      <a:pt x="1753" y="5708"/>
                      <a:pt x="1738" y="5693"/>
                    </a:cubicBezTo>
                    <a:cubicBezTo>
                      <a:pt x="1725" y="5706"/>
                      <a:pt x="1723" y="5708"/>
                      <a:pt x="1713" y="5708"/>
                    </a:cubicBezTo>
                    <a:lnTo>
                      <a:pt x="1713" y="5708"/>
                    </a:lnTo>
                    <a:cubicBezTo>
                      <a:pt x="1713" y="5697"/>
                      <a:pt x="1710" y="5687"/>
                      <a:pt x="1707" y="5677"/>
                    </a:cubicBezTo>
                    <a:cubicBezTo>
                      <a:pt x="1707" y="5677"/>
                      <a:pt x="1707" y="5662"/>
                      <a:pt x="1707" y="5662"/>
                    </a:cubicBezTo>
                    <a:cubicBezTo>
                      <a:pt x="1722" y="5677"/>
                      <a:pt x="1722" y="5693"/>
                      <a:pt x="1738" y="5693"/>
                    </a:cubicBezTo>
                    <a:cubicBezTo>
                      <a:pt x="1738" y="5693"/>
                      <a:pt x="1738" y="5693"/>
                      <a:pt x="1753" y="5677"/>
                    </a:cubicBezTo>
                    <a:cubicBezTo>
                      <a:pt x="1738" y="5677"/>
                      <a:pt x="1738" y="5662"/>
                      <a:pt x="1722" y="5646"/>
                    </a:cubicBezTo>
                    <a:cubicBezTo>
                      <a:pt x="1738" y="5646"/>
                      <a:pt x="1738" y="5631"/>
                      <a:pt x="1738" y="5631"/>
                    </a:cubicBezTo>
                    <a:close/>
                    <a:moveTo>
                      <a:pt x="2017" y="5631"/>
                    </a:moveTo>
                    <a:cubicBezTo>
                      <a:pt x="2017" y="5631"/>
                      <a:pt x="2017" y="5646"/>
                      <a:pt x="2017" y="5646"/>
                    </a:cubicBezTo>
                    <a:lnTo>
                      <a:pt x="2094" y="5724"/>
                    </a:lnTo>
                    <a:cubicBezTo>
                      <a:pt x="2094" y="5724"/>
                      <a:pt x="2094" y="5739"/>
                      <a:pt x="2079" y="5739"/>
                    </a:cubicBezTo>
                    <a:lnTo>
                      <a:pt x="1986" y="5662"/>
                    </a:lnTo>
                    <a:cubicBezTo>
                      <a:pt x="1986" y="5646"/>
                      <a:pt x="2001" y="5646"/>
                      <a:pt x="2017" y="5631"/>
                    </a:cubicBezTo>
                    <a:close/>
                    <a:moveTo>
                      <a:pt x="2032" y="5770"/>
                    </a:moveTo>
                    <a:lnTo>
                      <a:pt x="2048" y="5786"/>
                    </a:lnTo>
                    <a:cubicBezTo>
                      <a:pt x="2032" y="5786"/>
                      <a:pt x="2032" y="5770"/>
                      <a:pt x="2032" y="5770"/>
                    </a:cubicBezTo>
                    <a:close/>
                    <a:moveTo>
                      <a:pt x="2110" y="5739"/>
                    </a:moveTo>
                    <a:lnTo>
                      <a:pt x="2203" y="5817"/>
                    </a:lnTo>
                    <a:cubicBezTo>
                      <a:pt x="2156" y="5817"/>
                      <a:pt x="2125" y="5786"/>
                      <a:pt x="2110" y="5739"/>
                    </a:cubicBezTo>
                    <a:close/>
                    <a:moveTo>
                      <a:pt x="4297" y="5770"/>
                    </a:moveTo>
                    <a:cubicBezTo>
                      <a:pt x="4297" y="5786"/>
                      <a:pt x="4297" y="5801"/>
                      <a:pt x="4297" y="5817"/>
                    </a:cubicBezTo>
                    <a:cubicBezTo>
                      <a:pt x="4288" y="5822"/>
                      <a:pt x="4280" y="5823"/>
                      <a:pt x="4273" y="5823"/>
                    </a:cubicBezTo>
                    <a:cubicBezTo>
                      <a:pt x="4258" y="5823"/>
                      <a:pt x="4250" y="5812"/>
                      <a:pt x="4250" y="5801"/>
                    </a:cubicBezTo>
                    <a:cubicBezTo>
                      <a:pt x="4266" y="5786"/>
                      <a:pt x="4281" y="5770"/>
                      <a:pt x="4297" y="5770"/>
                    </a:cubicBezTo>
                    <a:close/>
                    <a:moveTo>
                      <a:pt x="1924" y="5708"/>
                    </a:moveTo>
                    <a:lnTo>
                      <a:pt x="1924" y="5708"/>
                    </a:lnTo>
                    <a:cubicBezTo>
                      <a:pt x="1936" y="5721"/>
                      <a:pt x="1939" y="5723"/>
                      <a:pt x="1939" y="5732"/>
                    </a:cubicBezTo>
                    <a:lnTo>
                      <a:pt x="1939" y="5732"/>
                    </a:lnTo>
                    <a:lnTo>
                      <a:pt x="1934" y="5729"/>
                    </a:lnTo>
                    <a:lnTo>
                      <a:pt x="1939" y="5739"/>
                    </a:lnTo>
                    <a:cubicBezTo>
                      <a:pt x="1939" y="5736"/>
                      <a:pt x="1939" y="5734"/>
                      <a:pt x="1939" y="5732"/>
                    </a:cubicBezTo>
                    <a:lnTo>
                      <a:pt x="1939" y="5732"/>
                    </a:lnTo>
                    <a:lnTo>
                      <a:pt x="1955" y="5739"/>
                    </a:lnTo>
                    <a:cubicBezTo>
                      <a:pt x="1970" y="5770"/>
                      <a:pt x="1986" y="5801"/>
                      <a:pt x="2001" y="5817"/>
                    </a:cubicBezTo>
                    <a:cubicBezTo>
                      <a:pt x="2001" y="5832"/>
                      <a:pt x="2001" y="5832"/>
                      <a:pt x="2001" y="5832"/>
                    </a:cubicBezTo>
                    <a:lnTo>
                      <a:pt x="1970" y="5817"/>
                    </a:lnTo>
                    <a:cubicBezTo>
                      <a:pt x="1955" y="5786"/>
                      <a:pt x="1939" y="5755"/>
                      <a:pt x="1908" y="5724"/>
                    </a:cubicBezTo>
                    <a:lnTo>
                      <a:pt x="1924" y="5724"/>
                    </a:lnTo>
                    <a:lnTo>
                      <a:pt x="1934" y="5729"/>
                    </a:lnTo>
                    <a:lnTo>
                      <a:pt x="1924" y="5708"/>
                    </a:lnTo>
                    <a:close/>
                    <a:moveTo>
                      <a:pt x="1676" y="5708"/>
                    </a:moveTo>
                    <a:cubicBezTo>
                      <a:pt x="1676" y="5770"/>
                      <a:pt x="1676" y="5817"/>
                      <a:pt x="1613" y="5895"/>
                    </a:cubicBezTo>
                    <a:cubicBezTo>
                      <a:pt x="1598" y="5879"/>
                      <a:pt x="1598" y="5879"/>
                      <a:pt x="1582" y="5864"/>
                    </a:cubicBezTo>
                    <a:cubicBezTo>
                      <a:pt x="1582" y="5864"/>
                      <a:pt x="1582" y="5848"/>
                      <a:pt x="1582" y="5848"/>
                    </a:cubicBezTo>
                    <a:lnTo>
                      <a:pt x="1567" y="5864"/>
                    </a:lnTo>
                    <a:cubicBezTo>
                      <a:pt x="1551" y="5848"/>
                      <a:pt x="1536" y="5832"/>
                      <a:pt x="1536" y="5817"/>
                    </a:cubicBezTo>
                    <a:cubicBezTo>
                      <a:pt x="1551" y="5817"/>
                      <a:pt x="1567" y="5817"/>
                      <a:pt x="1582" y="5801"/>
                    </a:cubicBezTo>
                    <a:cubicBezTo>
                      <a:pt x="1582" y="5817"/>
                      <a:pt x="1582" y="5832"/>
                      <a:pt x="1582" y="5848"/>
                    </a:cubicBezTo>
                    <a:lnTo>
                      <a:pt x="1676" y="5708"/>
                    </a:lnTo>
                    <a:close/>
                    <a:moveTo>
                      <a:pt x="1893" y="5755"/>
                    </a:moveTo>
                    <a:cubicBezTo>
                      <a:pt x="1908" y="5786"/>
                      <a:pt x="1939" y="5832"/>
                      <a:pt x="1970" y="5864"/>
                    </a:cubicBezTo>
                    <a:cubicBezTo>
                      <a:pt x="1955" y="5879"/>
                      <a:pt x="1939" y="5895"/>
                      <a:pt x="1939" y="5895"/>
                    </a:cubicBezTo>
                    <a:cubicBezTo>
                      <a:pt x="1908" y="5864"/>
                      <a:pt x="1877" y="5817"/>
                      <a:pt x="1846" y="5786"/>
                    </a:cubicBezTo>
                    <a:cubicBezTo>
                      <a:pt x="1862" y="5770"/>
                      <a:pt x="1877" y="5755"/>
                      <a:pt x="1877" y="5755"/>
                    </a:cubicBezTo>
                    <a:close/>
                    <a:moveTo>
                      <a:pt x="1831" y="5801"/>
                    </a:moveTo>
                    <a:cubicBezTo>
                      <a:pt x="1862" y="5832"/>
                      <a:pt x="1893" y="5879"/>
                      <a:pt x="1924" y="5926"/>
                    </a:cubicBezTo>
                    <a:lnTo>
                      <a:pt x="1908" y="5926"/>
                    </a:lnTo>
                    <a:cubicBezTo>
                      <a:pt x="1877" y="5895"/>
                      <a:pt x="1846" y="5848"/>
                      <a:pt x="1815" y="5817"/>
                    </a:cubicBezTo>
                    <a:cubicBezTo>
                      <a:pt x="1831" y="5801"/>
                      <a:pt x="1831" y="5801"/>
                      <a:pt x="1831" y="5801"/>
                    </a:cubicBezTo>
                    <a:close/>
                    <a:moveTo>
                      <a:pt x="3971" y="5941"/>
                    </a:moveTo>
                    <a:lnTo>
                      <a:pt x="3971" y="5972"/>
                    </a:lnTo>
                    <a:cubicBezTo>
                      <a:pt x="3971" y="5972"/>
                      <a:pt x="3955" y="5988"/>
                      <a:pt x="3940" y="5988"/>
                    </a:cubicBezTo>
                    <a:cubicBezTo>
                      <a:pt x="3955" y="5972"/>
                      <a:pt x="3971" y="5957"/>
                      <a:pt x="3971" y="5941"/>
                    </a:cubicBezTo>
                    <a:close/>
                    <a:moveTo>
                      <a:pt x="729" y="5972"/>
                    </a:moveTo>
                    <a:cubicBezTo>
                      <a:pt x="729" y="5972"/>
                      <a:pt x="745" y="5988"/>
                      <a:pt x="745" y="6003"/>
                    </a:cubicBezTo>
                    <a:cubicBezTo>
                      <a:pt x="745" y="6003"/>
                      <a:pt x="745" y="6003"/>
                      <a:pt x="745" y="6019"/>
                    </a:cubicBezTo>
                    <a:cubicBezTo>
                      <a:pt x="729" y="6003"/>
                      <a:pt x="714" y="5988"/>
                      <a:pt x="714" y="5972"/>
                    </a:cubicBezTo>
                    <a:close/>
                    <a:moveTo>
                      <a:pt x="2560" y="5848"/>
                    </a:moveTo>
                    <a:cubicBezTo>
                      <a:pt x="2575" y="5864"/>
                      <a:pt x="2575" y="5864"/>
                      <a:pt x="2591" y="5879"/>
                    </a:cubicBezTo>
                    <a:cubicBezTo>
                      <a:pt x="2622" y="5910"/>
                      <a:pt x="2606" y="5972"/>
                      <a:pt x="2591" y="6034"/>
                    </a:cubicBezTo>
                    <a:cubicBezTo>
                      <a:pt x="2560" y="6065"/>
                      <a:pt x="2529" y="6096"/>
                      <a:pt x="2529" y="6158"/>
                    </a:cubicBezTo>
                    <a:lnTo>
                      <a:pt x="2358" y="6003"/>
                    </a:lnTo>
                    <a:lnTo>
                      <a:pt x="2296" y="5941"/>
                    </a:lnTo>
                    <a:cubicBezTo>
                      <a:pt x="2311" y="5926"/>
                      <a:pt x="2311" y="5926"/>
                      <a:pt x="2311" y="5926"/>
                    </a:cubicBezTo>
                    <a:cubicBezTo>
                      <a:pt x="2311" y="5926"/>
                      <a:pt x="2311" y="5926"/>
                      <a:pt x="2311" y="5910"/>
                    </a:cubicBezTo>
                    <a:lnTo>
                      <a:pt x="2358" y="5957"/>
                    </a:lnTo>
                    <a:cubicBezTo>
                      <a:pt x="2358" y="5972"/>
                      <a:pt x="2358" y="5988"/>
                      <a:pt x="2358" y="6003"/>
                    </a:cubicBezTo>
                    <a:lnTo>
                      <a:pt x="2373" y="5972"/>
                    </a:lnTo>
                    <a:lnTo>
                      <a:pt x="2420" y="6019"/>
                    </a:lnTo>
                    <a:cubicBezTo>
                      <a:pt x="2435" y="5972"/>
                      <a:pt x="2451" y="5941"/>
                      <a:pt x="2498" y="5895"/>
                    </a:cubicBezTo>
                    <a:lnTo>
                      <a:pt x="2498" y="5895"/>
                    </a:lnTo>
                    <a:cubicBezTo>
                      <a:pt x="2482" y="5957"/>
                      <a:pt x="2451" y="6019"/>
                      <a:pt x="2513" y="6050"/>
                    </a:cubicBezTo>
                    <a:cubicBezTo>
                      <a:pt x="2451" y="6003"/>
                      <a:pt x="2575" y="5910"/>
                      <a:pt x="2544" y="5864"/>
                    </a:cubicBezTo>
                    <a:cubicBezTo>
                      <a:pt x="2544" y="5864"/>
                      <a:pt x="2544" y="5864"/>
                      <a:pt x="2560" y="5848"/>
                    </a:cubicBezTo>
                    <a:close/>
                    <a:moveTo>
                      <a:pt x="3506" y="6205"/>
                    </a:moveTo>
                    <a:cubicBezTo>
                      <a:pt x="3552" y="6205"/>
                      <a:pt x="3583" y="6220"/>
                      <a:pt x="3583" y="6236"/>
                    </a:cubicBezTo>
                    <a:cubicBezTo>
                      <a:pt x="3537" y="6236"/>
                      <a:pt x="3521" y="6220"/>
                      <a:pt x="3506" y="6205"/>
                    </a:cubicBezTo>
                    <a:close/>
                    <a:moveTo>
                      <a:pt x="3645" y="5848"/>
                    </a:moveTo>
                    <a:cubicBezTo>
                      <a:pt x="3674" y="5896"/>
                      <a:pt x="3697" y="5944"/>
                      <a:pt x="3744" y="5944"/>
                    </a:cubicBezTo>
                    <a:cubicBezTo>
                      <a:pt x="3772" y="5944"/>
                      <a:pt x="3809" y="5926"/>
                      <a:pt x="3862" y="5879"/>
                    </a:cubicBezTo>
                    <a:cubicBezTo>
                      <a:pt x="3878" y="5895"/>
                      <a:pt x="3893" y="5910"/>
                      <a:pt x="3893" y="5926"/>
                    </a:cubicBezTo>
                    <a:cubicBezTo>
                      <a:pt x="3893" y="6065"/>
                      <a:pt x="3738" y="6189"/>
                      <a:pt x="3614" y="6236"/>
                    </a:cubicBezTo>
                    <a:cubicBezTo>
                      <a:pt x="3614" y="6189"/>
                      <a:pt x="3568" y="6158"/>
                      <a:pt x="3506" y="6158"/>
                    </a:cubicBezTo>
                    <a:cubicBezTo>
                      <a:pt x="3537" y="6081"/>
                      <a:pt x="3614" y="6003"/>
                      <a:pt x="3583" y="5910"/>
                    </a:cubicBezTo>
                    <a:lnTo>
                      <a:pt x="3583" y="5910"/>
                    </a:lnTo>
                    <a:cubicBezTo>
                      <a:pt x="3459" y="6034"/>
                      <a:pt x="3506" y="6034"/>
                      <a:pt x="3490" y="6143"/>
                    </a:cubicBezTo>
                    <a:lnTo>
                      <a:pt x="3459" y="6143"/>
                    </a:lnTo>
                    <a:cubicBezTo>
                      <a:pt x="3475" y="6096"/>
                      <a:pt x="3490" y="6050"/>
                      <a:pt x="3459" y="5988"/>
                    </a:cubicBezTo>
                    <a:cubicBezTo>
                      <a:pt x="3444" y="5980"/>
                      <a:pt x="3432" y="5976"/>
                      <a:pt x="3422" y="5976"/>
                    </a:cubicBezTo>
                    <a:cubicBezTo>
                      <a:pt x="3413" y="5976"/>
                      <a:pt x="3405" y="5980"/>
                      <a:pt x="3397" y="5988"/>
                    </a:cubicBezTo>
                    <a:cubicBezTo>
                      <a:pt x="3211" y="6065"/>
                      <a:pt x="3289" y="6081"/>
                      <a:pt x="3335" y="6112"/>
                    </a:cubicBezTo>
                    <a:cubicBezTo>
                      <a:pt x="3320" y="6158"/>
                      <a:pt x="3304" y="6189"/>
                      <a:pt x="3258" y="6236"/>
                    </a:cubicBezTo>
                    <a:lnTo>
                      <a:pt x="3195" y="6112"/>
                    </a:lnTo>
                    <a:lnTo>
                      <a:pt x="3180" y="6205"/>
                    </a:lnTo>
                    <a:cubicBezTo>
                      <a:pt x="3118" y="6158"/>
                      <a:pt x="3056" y="6096"/>
                      <a:pt x="3009" y="6050"/>
                    </a:cubicBezTo>
                    <a:cubicBezTo>
                      <a:pt x="3017" y="6042"/>
                      <a:pt x="3029" y="6038"/>
                      <a:pt x="3040" y="6038"/>
                    </a:cubicBezTo>
                    <a:cubicBezTo>
                      <a:pt x="3052" y="6038"/>
                      <a:pt x="3064" y="6042"/>
                      <a:pt x="3071" y="6050"/>
                    </a:cubicBezTo>
                    <a:cubicBezTo>
                      <a:pt x="3071" y="6034"/>
                      <a:pt x="3071" y="6034"/>
                      <a:pt x="3071" y="6019"/>
                    </a:cubicBezTo>
                    <a:cubicBezTo>
                      <a:pt x="3118" y="6003"/>
                      <a:pt x="3164" y="5988"/>
                      <a:pt x="3195" y="5972"/>
                    </a:cubicBezTo>
                    <a:cubicBezTo>
                      <a:pt x="3211" y="5988"/>
                      <a:pt x="3226" y="5988"/>
                      <a:pt x="3226" y="6003"/>
                    </a:cubicBezTo>
                    <a:cubicBezTo>
                      <a:pt x="3242" y="5972"/>
                      <a:pt x="3242" y="5957"/>
                      <a:pt x="3242" y="5941"/>
                    </a:cubicBezTo>
                    <a:cubicBezTo>
                      <a:pt x="3258" y="5926"/>
                      <a:pt x="3273" y="5910"/>
                      <a:pt x="3289" y="5910"/>
                    </a:cubicBezTo>
                    <a:cubicBezTo>
                      <a:pt x="3413" y="5910"/>
                      <a:pt x="3537" y="5864"/>
                      <a:pt x="3645" y="5848"/>
                    </a:cubicBezTo>
                    <a:close/>
                    <a:moveTo>
                      <a:pt x="1713" y="5720"/>
                    </a:moveTo>
                    <a:cubicBezTo>
                      <a:pt x="1730" y="5744"/>
                      <a:pt x="1755" y="5759"/>
                      <a:pt x="1769" y="5786"/>
                    </a:cubicBezTo>
                    <a:cubicBezTo>
                      <a:pt x="1769" y="5801"/>
                      <a:pt x="1769" y="5832"/>
                      <a:pt x="1784" y="5864"/>
                    </a:cubicBezTo>
                    <a:cubicBezTo>
                      <a:pt x="1784" y="5848"/>
                      <a:pt x="1800" y="5848"/>
                      <a:pt x="1800" y="5832"/>
                    </a:cubicBezTo>
                    <a:cubicBezTo>
                      <a:pt x="1831" y="5879"/>
                      <a:pt x="1862" y="5910"/>
                      <a:pt x="1893" y="5957"/>
                    </a:cubicBezTo>
                    <a:cubicBezTo>
                      <a:pt x="1826" y="6036"/>
                      <a:pt x="1782" y="6105"/>
                      <a:pt x="1820" y="6162"/>
                    </a:cubicBezTo>
                    <a:lnTo>
                      <a:pt x="1820" y="6162"/>
                    </a:lnTo>
                    <a:cubicBezTo>
                      <a:pt x="1808" y="6150"/>
                      <a:pt x="1791" y="6140"/>
                      <a:pt x="1772" y="6140"/>
                    </a:cubicBezTo>
                    <a:cubicBezTo>
                      <a:pt x="1766" y="6140"/>
                      <a:pt x="1760" y="6141"/>
                      <a:pt x="1753" y="6143"/>
                    </a:cubicBezTo>
                    <a:lnTo>
                      <a:pt x="1784" y="6251"/>
                    </a:lnTo>
                    <a:lnTo>
                      <a:pt x="1567" y="5941"/>
                    </a:lnTo>
                    <a:cubicBezTo>
                      <a:pt x="1644" y="5889"/>
                      <a:pt x="1711" y="5795"/>
                      <a:pt x="1713" y="5720"/>
                    </a:cubicBezTo>
                    <a:close/>
                    <a:moveTo>
                      <a:pt x="3956" y="6043"/>
                    </a:moveTo>
                    <a:cubicBezTo>
                      <a:pt x="3966" y="6043"/>
                      <a:pt x="3976" y="6044"/>
                      <a:pt x="3986" y="6050"/>
                    </a:cubicBezTo>
                    <a:lnTo>
                      <a:pt x="3986" y="6065"/>
                    </a:lnTo>
                    <a:cubicBezTo>
                      <a:pt x="3878" y="6112"/>
                      <a:pt x="3831" y="6205"/>
                      <a:pt x="3754" y="6251"/>
                    </a:cubicBezTo>
                    <a:cubicBezTo>
                      <a:pt x="3785" y="6189"/>
                      <a:pt x="3847" y="6127"/>
                      <a:pt x="3909" y="6050"/>
                    </a:cubicBezTo>
                    <a:cubicBezTo>
                      <a:pt x="3919" y="6050"/>
                      <a:pt x="3936" y="6043"/>
                      <a:pt x="3956" y="6043"/>
                    </a:cubicBezTo>
                    <a:close/>
                    <a:moveTo>
                      <a:pt x="2265" y="5988"/>
                    </a:moveTo>
                    <a:lnTo>
                      <a:pt x="2544" y="6236"/>
                    </a:lnTo>
                    <a:cubicBezTo>
                      <a:pt x="2529" y="6251"/>
                      <a:pt x="2529" y="6251"/>
                      <a:pt x="2513" y="6251"/>
                    </a:cubicBezTo>
                    <a:cubicBezTo>
                      <a:pt x="2498" y="6267"/>
                      <a:pt x="2482" y="6267"/>
                      <a:pt x="2482" y="6267"/>
                    </a:cubicBezTo>
                    <a:lnTo>
                      <a:pt x="2234" y="6050"/>
                    </a:lnTo>
                    <a:cubicBezTo>
                      <a:pt x="2234" y="6034"/>
                      <a:pt x="2234" y="6019"/>
                      <a:pt x="2249" y="6019"/>
                    </a:cubicBezTo>
                    <a:cubicBezTo>
                      <a:pt x="2249" y="6003"/>
                      <a:pt x="2265" y="5988"/>
                      <a:pt x="2265" y="5988"/>
                    </a:cubicBezTo>
                    <a:close/>
                    <a:moveTo>
                      <a:pt x="2994" y="6050"/>
                    </a:moveTo>
                    <a:cubicBezTo>
                      <a:pt x="3056" y="6112"/>
                      <a:pt x="3118" y="6158"/>
                      <a:pt x="3180" y="6220"/>
                    </a:cubicBezTo>
                    <a:lnTo>
                      <a:pt x="3180" y="6236"/>
                    </a:lnTo>
                    <a:cubicBezTo>
                      <a:pt x="3164" y="6251"/>
                      <a:pt x="3164" y="6251"/>
                      <a:pt x="3149" y="6251"/>
                    </a:cubicBezTo>
                    <a:cubicBezTo>
                      <a:pt x="3164" y="6251"/>
                      <a:pt x="3164" y="6267"/>
                      <a:pt x="3164" y="6267"/>
                    </a:cubicBezTo>
                    <a:lnTo>
                      <a:pt x="3164" y="6298"/>
                    </a:lnTo>
                    <a:cubicBezTo>
                      <a:pt x="3149" y="6282"/>
                      <a:pt x="3149" y="6267"/>
                      <a:pt x="3133" y="6267"/>
                    </a:cubicBezTo>
                    <a:cubicBezTo>
                      <a:pt x="3118" y="6267"/>
                      <a:pt x="3102" y="6251"/>
                      <a:pt x="3087" y="6220"/>
                    </a:cubicBezTo>
                    <a:lnTo>
                      <a:pt x="3087" y="6220"/>
                    </a:lnTo>
                    <a:cubicBezTo>
                      <a:pt x="3102" y="6236"/>
                      <a:pt x="3118" y="6251"/>
                      <a:pt x="3133" y="6267"/>
                    </a:cubicBezTo>
                    <a:cubicBezTo>
                      <a:pt x="3133" y="6267"/>
                      <a:pt x="3149" y="6251"/>
                      <a:pt x="3149" y="6251"/>
                    </a:cubicBezTo>
                    <a:cubicBezTo>
                      <a:pt x="3118" y="6220"/>
                      <a:pt x="3102" y="6189"/>
                      <a:pt x="3071" y="6174"/>
                    </a:cubicBezTo>
                    <a:lnTo>
                      <a:pt x="3071" y="6174"/>
                    </a:lnTo>
                    <a:cubicBezTo>
                      <a:pt x="3071" y="6189"/>
                      <a:pt x="3087" y="6205"/>
                      <a:pt x="3087" y="6220"/>
                    </a:cubicBezTo>
                    <a:cubicBezTo>
                      <a:pt x="3087" y="6220"/>
                      <a:pt x="3071" y="6205"/>
                      <a:pt x="3071" y="6205"/>
                    </a:cubicBezTo>
                    <a:cubicBezTo>
                      <a:pt x="3071" y="6189"/>
                      <a:pt x="3071" y="6189"/>
                      <a:pt x="3071" y="6174"/>
                    </a:cubicBezTo>
                    <a:cubicBezTo>
                      <a:pt x="3056" y="6158"/>
                      <a:pt x="3071" y="6158"/>
                      <a:pt x="3056" y="6143"/>
                    </a:cubicBezTo>
                    <a:lnTo>
                      <a:pt x="3056" y="6158"/>
                    </a:lnTo>
                    <a:cubicBezTo>
                      <a:pt x="3056" y="6174"/>
                      <a:pt x="3056" y="6174"/>
                      <a:pt x="3040" y="6189"/>
                    </a:cubicBezTo>
                    <a:cubicBezTo>
                      <a:pt x="3040" y="6174"/>
                      <a:pt x="3040" y="6174"/>
                      <a:pt x="3025" y="6158"/>
                    </a:cubicBezTo>
                    <a:cubicBezTo>
                      <a:pt x="3025" y="6143"/>
                      <a:pt x="3009" y="6143"/>
                      <a:pt x="3009" y="6127"/>
                    </a:cubicBezTo>
                    <a:lnTo>
                      <a:pt x="2978" y="6127"/>
                    </a:lnTo>
                    <a:cubicBezTo>
                      <a:pt x="2978" y="6112"/>
                      <a:pt x="2963" y="6112"/>
                      <a:pt x="2963" y="6112"/>
                    </a:cubicBezTo>
                    <a:cubicBezTo>
                      <a:pt x="2963" y="6096"/>
                      <a:pt x="2963" y="6096"/>
                      <a:pt x="2963" y="6096"/>
                    </a:cubicBezTo>
                    <a:cubicBezTo>
                      <a:pt x="2963" y="6081"/>
                      <a:pt x="2963" y="6081"/>
                      <a:pt x="2947" y="6081"/>
                    </a:cubicBezTo>
                    <a:cubicBezTo>
                      <a:pt x="2947" y="6081"/>
                      <a:pt x="2947" y="6065"/>
                      <a:pt x="2963" y="6065"/>
                    </a:cubicBezTo>
                    <a:cubicBezTo>
                      <a:pt x="2963" y="6081"/>
                      <a:pt x="2963" y="6081"/>
                      <a:pt x="2963" y="6081"/>
                    </a:cubicBezTo>
                    <a:cubicBezTo>
                      <a:pt x="2978" y="6065"/>
                      <a:pt x="2978" y="6050"/>
                      <a:pt x="2994" y="6050"/>
                    </a:cubicBezTo>
                    <a:close/>
                    <a:moveTo>
                      <a:pt x="2280" y="6127"/>
                    </a:moveTo>
                    <a:lnTo>
                      <a:pt x="2467" y="6282"/>
                    </a:lnTo>
                    <a:cubicBezTo>
                      <a:pt x="2451" y="6298"/>
                      <a:pt x="2435" y="6298"/>
                      <a:pt x="2420" y="6313"/>
                    </a:cubicBezTo>
                    <a:cubicBezTo>
                      <a:pt x="2373" y="6251"/>
                      <a:pt x="2327" y="6189"/>
                      <a:pt x="2280" y="6127"/>
                    </a:cubicBezTo>
                    <a:close/>
                    <a:moveTo>
                      <a:pt x="2203" y="6081"/>
                    </a:moveTo>
                    <a:cubicBezTo>
                      <a:pt x="2249" y="6158"/>
                      <a:pt x="2311" y="6251"/>
                      <a:pt x="2373" y="6329"/>
                    </a:cubicBezTo>
                    <a:cubicBezTo>
                      <a:pt x="2373" y="6329"/>
                      <a:pt x="2358" y="6329"/>
                      <a:pt x="2358" y="6344"/>
                    </a:cubicBezTo>
                    <a:cubicBezTo>
                      <a:pt x="2296" y="6251"/>
                      <a:pt x="2234" y="6174"/>
                      <a:pt x="2187" y="6096"/>
                    </a:cubicBezTo>
                    <a:cubicBezTo>
                      <a:pt x="2187" y="6096"/>
                      <a:pt x="2187" y="6096"/>
                      <a:pt x="2203" y="6081"/>
                    </a:cubicBezTo>
                    <a:close/>
                    <a:moveTo>
                      <a:pt x="3071" y="6236"/>
                    </a:moveTo>
                    <a:cubicBezTo>
                      <a:pt x="3102" y="6267"/>
                      <a:pt x="3133" y="6298"/>
                      <a:pt x="3164" y="6329"/>
                    </a:cubicBezTo>
                    <a:lnTo>
                      <a:pt x="3149" y="6360"/>
                    </a:lnTo>
                    <a:cubicBezTo>
                      <a:pt x="3118" y="6344"/>
                      <a:pt x="3102" y="6313"/>
                      <a:pt x="3071" y="6298"/>
                    </a:cubicBezTo>
                    <a:cubicBezTo>
                      <a:pt x="3071" y="6282"/>
                      <a:pt x="3071" y="6267"/>
                      <a:pt x="3071" y="6236"/>
                    </a:cubicBezTo>
                    <a:close/>
                    <a:moveTo>
                      <a:pt x="3226" y="6313"/>
                    </a:moveTo>
                    <a:cubicBezTo>
                      <a:pt x="3242" y="6329"/>
                      <a:pt x="3242" y="6344"/>
                      <a:pt x="3258" y="6344"/>
                    </a:cubicBezTo>
                    <a:cubicBezTo>
                      <a:pt x="3258" y="6360"/>
                      <a:pt x="3258" y="6360"/>
                      <a:pt x="3242" y="6360"/>
                    </a:cubicBezTo>
                    <a:cubicBezTo>
                      <a:pt x="3242" y="6360"/>
                      <a:pt x="3226" y="6344"/>
                      <a:pt x="3226" y="6344"/>
                    </a:cubicBezTo>
                    <a:cubicBezTo>
                      <a:pt x="3226" y="6329"/>
                      <a:pt x="3226" y="6329"/>
                      <a:pt x="3226" y="6313"/>
                    </a:cubicBezTo>
                    <a:close/>
                    <a:moveTo>
                      <a:pt x="2156" y="6143"/>
                    </a:moveTo>
                    <a:cubicBezTo>
                      <a:pt x="2218" y="6205"/>
                      <a:pt x="2265" y="6282"/>
                      <a:pt x="2311" y="6360"/>
                    </a:cubicBezTo>
                    <a:cubicBezTo>
                      <a:pt x="2296" y="6360"/>
                      <a:pt x="2296" y="6375"/>
                      <a:pt x="2280" y="6375"/>
                    </a:cubicBezTo>
                    <a:cubicBezTo>
                      <a:pt x="2234" y="6313"/>
                      <a:pt x="2187" y="6236"/>
                      <a:pt x="2141" y="6174"/>
                    </a:cubicBezTo>
                    <a:cubicBezTo>
                      <a:pt x="2141" y="6158"/>
                      <a:pt x="2156" y="6143"/>
                      <a:pt x="2156" y="6143"/>
                    </a:cubicBezTo>
                    <a:close/>
                    <a:moveTo>
                      <a:pt x="2125" y="6189"/>
                    </a:moveTo>
                    <a:cubicBezTo>
                      <a:pt x="2172" y="6267"/>
                      <a:pt x="2218" y="6329"/>
                      <a:pt x="2249" y="6391"/>
                    </a:cubicBezTo>
                    <a:lnTo>
                      <a:pt x="2234" y="6391"/>
                    </a:lnTo>
                    <a:cubicBezTo>
                      <a:pt x="2203" y="6329"/>
                      <a:pt x="2156" y="6267"/>
                      <a:pt x="2110" y="6205"/>
                    </a:cubicBezTo>
                    <a:cubicBezTo>
                      <a:pt x="2110" y="6205"/>
                      <a:pt x="2110" y="6205"/>
                      <a:pt x="2125" y="6189"/>
                    </a:cubicBezTo>
                    <a:close/>
                    <a:moveTo>
                      <a:pt x="1908" y="6267"/>
                    </a:moveTo>
                    <a:lnTo>
                      <a:pt x="1908" y="6267"/>
                    </a:lnTo>
                    <a:cubicBezTo>
                      <a:pt x="1924" y="6313"/>
                      <a:pt x="1924" y="6360"/>
                      <a:pt x="1893" y="6406"/>
                    </a:cubicBezTo>
                    <a:lnTo>
                      <a:pt x="1831" y="6313"/>
                    </a:lnTo>
                    <a:lnTo>
                      <a:pt x="1908" y="6267"/>
                    </a:lnTo>
                    <a:close/>
                    <a:moveTo>
                      <a:pt x="2622" y="6313"/>
                    </a:moveTo>
                    <a:lnTo>
                      <a:pt x="2715" y="6391"/>
                    </a:lnTo>
                    <a:cubicBezTo>
                      <a:pt x="2699" y="6391"/>
                      <a:pt x="2684" y="6406"/>
                      <a:pt x="2668" y="6406"/>
                    </a:cubicBezTo>
                    <a:lnTo>
                      <a:pt x="2637" y="6406"/>
                    </a:lnTo>
                    <a:lnTo>
                      <a:pt x="2606" y="6391"/>
                    </a:lnTo>
                    <a:cubicBezTo>
                      <a:pt x="2606" y="6375"/>
                      <a:pt x="2606" y="6360"/>
                      <a:pt x="2606" y="6344"/>
                    </a:cubicBezTo>
                    <a:cubicBezTo>
                      <a:pt x="2622" y="6329"/>
                      <a:pt x="2622" y="6329"/>
                      <a:pt x="2622" y="6313"/>
                    </a:cubicBezTo>
                    <a:close/>
                    <a:moveTo>
                      <a:pt x="3211" y="6375"/>
                    </a:moveTo>
                    <a:cubicBezTo>
                      <a:pt x="3211" y="6375"/>
                      <a:pt x="3226" y="6375"/>
                      <a:pt x="3226" y="6391"/>
                    </a:cubicBezTo>
                    <a:cubicBezTo>
                      <a:pt x="3226" y="6391"/>
                      <a:pt x="3211" y="6391"/>
                      <a:pt x="3211" y="6406"/>
                    </a:cubicBezTo>
                    <a:cubicBezTo>
                      <a:pt x="3211" y="6391"/>
                      <a:pt x="3211" y="6391"/>
                      <a:pt x="3211" y="6375"/>
                    </a:cubicBezTo>
                    <a:close/>
                    <a:moveTo>
                      <a:pt x="2676" y="6453"/>
                    </a:moveTo>
                    <a:cubicBezTo>
                      <a:pt x="2680" y="6457"/>
                      <a:pt x="2684" y="6461"/>
                      <a:pt x="2684" y="6468"/>
                    </a:cubicBezTo>
                    <a:lnTo>
                      <a:pt x="2676" y="6453"/>
                    </a:lnTo>
                    <a:close/>
                    <a:moveTo>
                      <a:pt x="3382" y="6468"/>
                    </a:moveTo>
                    <a:lnTo>
                      <a:pt x="3382" y="6468"/>
                    </a:lnTo>
                    <a:cubicBezTo>
                      <a:pt x="3397" y="6468"/>
                      <a:pt x="3413" y="6468"/>
                      <a:pt x="3413" y="6484"/>
                    </a:cubicBezTo>
                    <a:cubicBezTo>
                      <a:pt x="3397" y="6468"/>
                      <a:pt x="3397" y="6468"/>
                      <a:pt x="3382" y="6468"/>
                    </a:cubicBezTo>
                    <a:close/>
                    <a:moveTo>
                      <a:pt x="3118" y="6422"/>
                    </a:moveTo>
                    <a:cubicBezTo>
                      <a:pt x="3118" y="6453"/>
                      <a:pt x="3087" y="6484"/>
                      <a:pt x="3071" y="6515"/>
                    </a:cubicBezTo>
                    <a:cubicBezTo>
                      <a:pt x="3071" y="6515"/>
                      <a:pt x="3056" y="6530"/>
                      <a:pt x="3056" y="6530"/>
                    </a:cubicBezTo>
                    <a:cubicBezTo>
                      <a:pt x="3056" y="6499"/>
                      <a:pt x="3056" y="6484"/>
                      <a:pt x="3071" y="6453"/>
                    </a:cubicBezTo>
                    <a:cubicBezTo>
                      <a:pt x="3087" y="6437"/>
                      <a:pt x="3102" y="6437"/>
                      <a:pt x="3118" y="6422"/>
                    </a:cubicBezTo>
                    <a:close/>
                    <a:moveTo>
                      <a:pt x="2094" y="6236"/>
                    </a:moveTo>
                    <a:cubicBezTo>
                      <a:pt x="2125" y="6298"/>
                      <a:pt x="2172" y="6344"/>
                      <a:pt x="2218" y="6406"/>
                    </a:cubicBezTo>
                    <a:cubicBezTo>
                      <a:pt x="2141" y="6453"/>
                      <a:pt x="2063" y="6499"/>
                      <a:pt x="2017" y="6546"/>
                    </a:cubicBezTo>
                    <a:lnTo>
                      <a:pt x="2001" y="6546"/>
                    </a:lnTo>
                    <a:lnTo>
                      <a:pt x="1939" y="6468"/>
                    </a:lnTo>
                    <a:cubicBezTo>
                      <a:pt x="1970" y="6422"/>
                      <a:pt x="2001" y="6375"/>
                      <a:pt x="2032" y="6313"/>
                    </a:cubicBezTo>
                    <a:cubicBezTo>
                      <a:pt x="2048" y="6298"/>
                      <a:pt x="2079" y="6267"/>
                      <a:pt x="2094" y="6236"/>
                    </a:cubicBezTo>
                    <a:close/>
                    <a:moveTo>
                      <a:pt x="2839" y="6375"/>
                    </a:moveTo>
                    <a:cubicBezTo>
                      <a:pt x="2854" y="6391"/>
                      <a:pt x="2870" y="6437"/>
                      <a:pt x="2901" y="6468"/>
                    </a:cubicBezTo>
                    <a:cubicBezTo>
                      <a:pt x="2870" y="6484"/>
                      <a:pt x="2854" y="6515"/>
                      <a:pt x="2839" y="6530"/>
                    </a:cubicBezTo>
                    <a:lnTo>
                      <a:pt x="2839" y="6515"/>
                    </a:lnTo>
                    <a:cubicBezTo>
                      <a:pt x="2839" y="6530"/>
                      <a:pt x="2823" y="6530"/>
                      <a:pt x="2823" y="6546"/>
                    </a:cubicBezTo>
                    <a:cubicBezTo>
                      <a:pt x="2808" y="6546"/>
                      <a:pt x="2808" y="6561"/>
                      <a:pt x="2792" y="6561"/>
                    </a:cubicBezTo>
                    <a:lnTo>
                      <a:pt x="2715" y="6499"/>
                    </a:lnTo>
                    <a:lnTo>
                      <a:pt x="2699" y="6453"/>
                    </a:lnTo>
                    <a:lnTo>
                      <a:pt x="2715" y="6453"/>
                    </a:lnTo>
                    <a:lnTo>
                      <a:pt x="2823" y="6546"/>
                    </a:lnTo>
                    <a:lnTo>
                      <a:pt x="2730" y="6453"/>
                    </a:lnTo>
                    <a:cubicBezTo>
                      <a:pt x="2777" y="6422"/>
                      <a:pt x="2808" y="6406"/>
                      <a:pt x="2839" y="6375"/>
                    </a:cubicBezTo>
                    <a:close/>
                    <a:moveTo>
                      <a:pt x="2746" y="6546"/>
                    </a:moveTo>
                    <a:lnTo>
                      <a:pt x="2777" y="6577"/>
                    </a:lnTo>
                    <a:cubicBezTo>
                      <a:pt x="2777" y="6577"/>
                      <a:pt x="2777" y="6577"/>
                      <a:pt x="2777" y="6592"/>
                    </a:cubicBezTo>
                    <a:lnTo>
                      <a:pt x="2746" y="6546"/>
                    </a:lnTo>
                    <a:close/>
                    <a:moveTo>
                      <a:pt x="3091" y="6853"/>
                    </a:moveTo>
                    <a:cubicBezTo>
                      <a:pt x="3094" y="6855"/>
                      <a:pt x="3098" y="6856"/>
                      <a:pt x="3102" y="6856"/>
                    </a:cubicBezTo>
                    <a:cubicBezTo>
                      <a:pt x="3099" y="6855"/>
                      <a:pt x="3095" y="6854"/>
                      <a:pt x="3091" y="6853"/>
                    </a:cubicBezTo>
                    <a:close/>
                    <a:moveTo>
                      <a:pt x="4808" y="1"/>
                    </a:moveTo>
                    <a:cubicBezTo>
                      <a:pt x="4746" y="63"/>
                      <a:pt x="4715" y="140"/>
                      <a:pt x="4700" y="203"/>
                    </a:cubicBezTo>
                    <a:cubicBezTo>
                      <a:pt x="4684" y="280"/>
                      <a:pt x="4684" y="373"/>
                      <a:pt x="4669" y="451"/>
                    </a:cubicBezTo>
                    <a:cubicBezTo>
                      <a:pt x="4669" y="606"/>
                      <a:pt x="4622" y="745"/>
                      <a:pt x="4467" y="838"/>
                    </a:cubicBezTo>
                    <a:cubicBezTo>
                      <a:pt x="4467" y="761"/>
                      <a:pt x="4421" y="792"/>
                      <a:pt x="4390" y="776"/>
                    </a:cubicBezTo>
                    <a:cubicBezTo>
                      <a:pt x="4374" y="823"/>
                      <a:pt x="4359" y="869"/>
                      <a:pt x="4328" y="916"/>
                    </a:cubicBezTo>
                    <a:cubicBezTo>
                      <a:pt x="4328" y="931"/>
                      <a:pt x="4312" y="962"/>
                      <a:pt x="4312" y="978"/>
                    </a:cubicBezTo>
                    <a:cubicBezTo>
                      <a:pt x="4266" y="931"/>
                      <a:pt x="4204" y="869"/>
                      <a:pt x="4157" y="823"/>
                    </a:cubicBezTo>
                    <a:cubicBezTo>
                      <a:pt x="4157" y="869"/>
                      <a:pt x="4142" y="916"/>
                      <a:pt x="4111" y="931"/>
                    </a:cubicBezTo>
                    <a:cubicBezTo>
                      <a:pt x="4080" y="838"/>
                      <a:pt x="4017" y="854"/>
                      <a:pt x="3940" y="792"/>
                    </a:cubicBezTo>
                    <a:lnTo>
                      <a:pt x="3940" y="792"/>
                    </a:lnTo>
                    <a:cubicBezTo>
                      <a:pt x="3986" y="885"/>
                      <a:pt x="4080" y="931"/>
                      <a:pt x="4111" y="962"/>
                    </a:cubicBezTo>
                    <a:cubicBezTo>
                      <a:pt x="4064" y="994"/>
                      <a:pt x="4002" y="1009"/>
                      <a:pt x="3955" y="1025"/>
                    </a:cubicBezTo>
                    <a:cubicBezTo>
                      <a:pt x="3893" y="1040"/>
                      <a:pt x="3847" y="1040"/>
                      <a:pt x="3800" y="1056"/>
                    </a:cubicBezTo>
                    <a:cubicBezTo>
                      <a:pt x="3692" y="1087"/>
                      <a:pt x="3630" y="1118"/>
                      <a:pt x="3599" y="1257"/>
                    </a:cubicBezTo>
                    <a:cubicBezTo>
                      <a:pt x="3599" y="1260"/>
                      <a:pt x="3599" y="1261"/>
                      <a:pt x="3600" y="1261"/>
                    </a:cubicBezTo>
                    <a:cubicBezTo>
                      <a:pt x="3605" y="1261"/>
                      <a:pt x="3635" y="1161"/>
                      <a:pt x="3676" y="1161"/>
                    </a:cubicBezTo>
                    <a:cubicBezTo>
                      <a:pt x="3686" y="1161"/>
                      <a:pt x="3696" y="1166"/>
                      <a:pt x="3707" y="1180"/>
                    </a:cubicBezTo>
                    <a:cubicBezTo>
                      <a:pt x="3754" y="1412"/>
                      <a:pt x="3444" y="1257"/>
                      <a:pt x="3413" y="1428"/>
                    </a:cubicBezTo>
                    <a:lnTo>
                      <a:pt x="3568" y="1490"/>
                    </a:lnTo>
                    <a:cubicBezTo>
                      <a:pt x="3552" y="1552"/>
                      <a:pt x="3506" y="1660"/>
                      <a:pt x="3475" y="1707"/>
                    </a:cubicBezTo>
                    <a:cubicBezTo>
                      <a:pt x="3467" y="1705"/>
                      <a:pt x="3456" y="1704"/>
                      <a:pt x="3445" y="1704"/>
                    </a:cubicBezTo>
                    <a:cubicBezTo>
                      <a:pt x="3419" y="1704"/>
                      <a:pt x="3386" y="1708"/>
                      <a:pt x="3356" y="1708"/>
                    </a:cubicBezTo>
                    <a:cubicBezTo>
                      <a:pt x="3296" y="1708"/>
                      <a:pt x="3246" y="1694"/>
                      <a:pt x="3273" y="1614"/>
                    </a:cubicBezTo>
                    <a:lnTo>
                      <a:pt x="3273" y="1614"/>
                    </a:lnTo>
                    <a:cubicBezTo>
                      <a:pt x="3056" y="1738"/>
                      <a:pt x="3289" y="1955"/>
                      <a:pt x="3180" y="2157"/>
                    </a:cubicBezTo>
                    <a:cubicBezTo>
                      <a:pt x="3164" y="2157"/>
                      <a:pt x="3164" y="2157"/>
                      <a:pt x="3149" y="2172"/>
                    </a:cubicBezTo>
                    <a:lnTo>
                      <a:pt x="3149" y="2188"/>
                    </a:lnTo>
                    <a:cubicBezTo>
                      <a:pt x="3137" y="2199"/>
                      <a:pt x="3134" y="2219"/>
                      <a:pt x="3121" y="2235"/>
                    </a:cubicBezTo>
                    <a:lnTo>
                      <a:pt x="3121" y="2235"/>
                    </a:lnTo>
                    <a:cubicBezTo>
                      <a:pt x="3124" y="2234"/>
                      <a:pt x="3128" y="2234"/>
                      <a:pt x="3133" y="2234"/>
                    </a:cubicBezTo>
                    <a:cubicBezTo>
                      <a:pt x="3102" y="2281"/>
                      <a:pt x="3087" y="2327"/>
                      <a:pt x="3071" y="2374"/>
                    </a:cubicBezTo>
                    <a:cubicBezTo>
                      <a:pt x="3071" y="2389"/>
                      <a:pt x="3056" y="2389"/>
                      <a:pt x="3056" y="2389"/>
                    </a:cubicBezTo>
                    <a:cubicBezTo>
                      <a:pt x="3056" y="2377"/>
                      <a:pt x="3056" y="2365"/>
                      <a:pt x="3063" y="2353"/>
                    </a:cubicBezTo>
                    <a:lnTo>
                      <a:pt x="3063" y="2353"/>
                    </a:lnTo>
                    <a:cubicBezTo>
                      <a:pt x="3005" y="2426"/>
                      <a:pt x="2960" y="2484"/>
                      <a:pt x="2901" y="2529"/>
                    </a:cubicBezTo>
                    <a:lnTo>
                      <a:pt x="2901" y="2482"/>
                    </a:lnTo>
                    <a:cubicBezTo>
                      <a:pt x="2885" y="2498"/>
                      <a:pt x="2870" y="2529"/>
                      <a:pt x="2870" y="2544"/>
                    </a:cubicBezTo>
                    <a:cubicBezTo>
                      <a:pt x="2823" y="2575"/>
                      <a:pt x="2777" y="2607"/>
                      <a:pt x="2746" y="2638"/>
                    </a:cubicBezTo>
                    <a:cubicBezTo>
                      <a:pt x="2699" y="2607"/>
                      <a:pt x="2699" y="2560"/>
                      <a:pt x="2715" y="2498"/>
                    </a:cubicBezTo>
                    <a:cubicBezTo>
                      <a:pt x="2715" y="2482"/>
                      <a:pt x="2715" y="2482"/>
                      <a:pt x="2715" y="2467"/>
                    </a:cubicBezTo>
                    <a:lnTo>
                      <a:pt x="2715" y="2436"/>
                    </a:lnTo>
                    <a:lnTo>
                      <a:pt x="2699" y="2451"/>
                    </a:lnTo>
                    <a:cubicBezTo>
                      <a:pt x="2699" y="2436"/>
                      <a:pt x="2684" y="2420"/>
                      <a:pt x="2653" y="2420"/>
                    </a:cubicBezTo>
                    <a:cubicBezTo>
                      <a:pt x="2591" y="2529"/>
                      <a:pt x="2451" y="2498"/>
                      <a:pt x="2389" y="2544"/>
                    </a:cubicBezTo>
                    <a:cubicBezTo>
                      <a:pt x="2606" y="2669"/>
                      <a:pt x="2234" y="2746"/>
                      <a:pt x="2218" y="2870"/>
                    </a:cubicBezTo>
                    <a:lnTo>
                      <a:pt x="2141" y="2948"/>
                    </a:lnTo>
                    <a:lnTo>
                      <a:pt x="2110" y="2979"/>
                    </a:lnTo>
                    <a:cubicBezTo>
                      <a:pt x="2094" y="2963"/>
                      <a:pt x="2079" y="2932"/>
                      <a:pt x="2094" y="2855"/>
                    </a:cubicBezTo>
                    <a:lnTo>
                      <a:pt x="2094" y="2855"/>
                    </a:lnTo>
                    <a:cubicBezTo>
                      <a:pt x="2079" y="2932"/>
                      <a:pt x="1939" y="3025"/>
                      <a:pt x="2001" y="3072"/>
                    </a:cubicBezTo>
                    <a:cubicBezTo>
                      <a:pt x="2001" y="3072"/>
                      <a:pt x="1924" y="3134"/>
                      <a:pt x="1846" y="3196"/>
                    </a:cubicBezTo>
                    <a:cubicBezTo>
                      <a:pt x="1769" y="3242"/>
                      <a:pt x="1691" y="3304"/>
                      <a:pt x="1691" y="3304"/>
                    </a:cubicBezTo>
                    <a:cubicBezTo>
                      <a:pt x="1676" y="3304"/>
                      <a:pt x="1660" y="3304"/>
                      <a:pt x="1645" y="3289"/>
                    </a:cubicBezTo>
                    <a:cubicBezTo>
                      <a:pt x="1629" y="3320"/>
                      <a:pt x="1645" y="3320"/>
                      <a:pt x="1645" y="3335"/>
                    </a:cubicBezTo>
                    <a:cubicBezTo>
                      <a:pt x="1645" y="3335"/>
                      <a:pt x="1303" y="3584"/>
                      <a:pt x="962" y="3785"/>
                    </a:cubicBezTo>
                    <a:cubicBezTo>
                      <a:pt x="776" y="3878"/>
                      <a:pt x="605" y="3971"/>
                      <a:pt x="481" y="4018"/>
                    </a:cubicBezTo>
                    <a:cubicBezTo>
                      <a:pt x="357" y="4080"/>
                      <a:pt x="280" y="4111"/>
                      <a:pt x="280" y="4111"/>
                    </a:cubicBezTo>
                    <a:cubicBezTo>
                      <a:pt x="342" y="4111"/>
                      <a:pt x="419" y="4126"/>
                      <a:pt x="512" y="4126"/>
                    </a:cubicBezTo>
                    <a:cubicBezTo>
                      <a:pt x="496" y="4191"/>
                      <a:pt x="506" y="4207"/>
                      <a:pt x="527" y="4207"/>
                    </a:cubicBezTo>
                    <a:cubicBezTo>
                      <a:pt x="548" y="4207"/>
                      <a:pt x="581" y="4190"/>
                      <a:pt x="610" y="4190"/>
                    </a:cubicBezTo>
                    <a:cubicBezTo>
                      <a:pt x="635" y="4190"/>
                      <a:pt x="658" y="4203"/>
                      <a:pt x="667" y="4251"/>
                    </a:cubicBezTo>
                    <a:cubicBezTo>
                      <a:pt x="644" y="4298"/>
                      <a:pt x="593" y="4318"/>
                      <a:pt x="543" y="4318"/>
                    </a:cubicBezTo>
                    <a:cubicBezTo>
                      <a:pt x="527" y="4318"/>
                      <a:pt x="511" y="4316"/>
                      <a:pt x="497" y="4313"/>
                    </a:cubicBezTo>
                    <a:lnTo>
                      <a:pt x="497" y="4313"/>
                    </a:lnTo>
                    <a:cubicBezTo>
                      <a:pt x="512" y="4390"/>
                      <a:pt x="590" y="4421"/>
                      <a:pt x="621" y="4514"/>
                    </a:cubicBezTo>
                    <a:cubicBezTo>
                      <a:pt x="854" y="4514"/>
                      <a:pt x="729" y="4188"/>
                      <a:pt x="931" y="4142"/>
                    </a:cubicBezTo>
                    <a:cubicBezTo>
                      <a:pt x="954" y="4199"/>
                      <a:pt x="952" y="4264"/>
                      <a:pt x="992" y="4264"/>
                    </a:cubicBezTo>
                    <a:cubicBezTo>
                      <a:pt x="1006" y="4264"/>
                      <a:pt x="1026" y="4256"/>
                      <a:pt x="1055" y="4235"/>
                    </a:cubicBezTo>
                    <a:lnTo>
                      <a:pt x="1055" y="4235"/>
                    </a:lnTo>
                    <a:lnTo>
                      <a:pt x="1040" y="4282"/>
                    </a:lnTo>
                    <a:cubicBezTo>
                      <a:pt x="1084" y="4222"/>
                      <a:pt x="1126" y="4209"/>
                      <a:pt x="1161" y="4209"/>
                    </a:cubicBezTo>
                    <a:cubicBezTo>
                      <a:pt x="1191" y="4209"/>
                      <a:pt x="1217" y="4218"/>
                      <a:pt x="1238" y="4218"/>
                    </a:cubicBezTo>
                    <a:cubicBezTo>
                      <a:pt x="1269" y="4218"/>
                      <a:pt x="1288" y="4195"/>
                      <a:pt x="1288" y="4080"/>
                    </a:cubicBezTo>
                    <a:lnTo>
                      <a:pt x="1350" y="4204"/>
                    </a:lnTo>
                    <a:cubicBezTo>
                      <a:pt x="1381" y="4111"/>
                      <a:pt x="1458" y="4049"/>
                      <a:pt x="1536" y="3987"/>
                    </a:cubicBezTo>
                    <a:lnTo>
                      <a:pt x="1536" y="3987"/>
                    </a:lnTo>
                    <a:cubicBezTo>
                      <a:pt x="1458" y="4080"/>
                      <a:pt x="1396" y="4173"/>
                      <a:pt x="1334" y="4266"/>
                    </a:cubicBezTo>
                    <a:cubicBezTo>
                      <a:pt x="1334" y="4266"/>
                      <a:pt x="1319" y="4282"/>
                      <a:pt x="1319" y="4282"/>
                    </a:cubicBezTo>
                    <a:cubicBezTo>
                      <a:pt x="1288" y="4328"/>
                      <a:pt x="1257" y="4375"/>
                      <a:pt x="1241" y="4421"/>
                    </a:cubicBezTo>
                    <a:cubicBezTo>
                      <a:pt x="1226" y="4421"/>
                      <a:pt x="1210" y="4406"/>
                      <a:pt x="1210" y="4406"/>
                    </a:cubicBezTo>
                    <a:cubicBezTo>
                      <a:pt x="1195" y="4390"/>
                      <a:pt x="1195" y="4390"/>
                      <a:pt x="1179" y="4375"/>
                    </a:cubicBezTo>
                    <a:cubicBezTo>
                      <a:pt x="1179" y="4375"/>
                      <a:pt x="1179" y="4375"/>
                      <a:pt x="1164" y="4359"/>
                    </a:cubicBezTo>
                    <a:cubicBezTo>
                      <a:pt x="1164" y="4375"/>
                      <a:pt x="1164" y="4375"/>
                      <a:pt x="1164" y="4375"/>
                    </a:cubicBezTo>
                    <a:cubicBezTo>
                      <a:pt x="1157" y="4372"/>
                      <a:pt x="1151" y="4371"/>
                      <a:pt x="1144" y="4371"/>
                    </a:cubicBezTo>
                    <a:cubicBezTo>
                      <a:pt x="1037" y="4371"/>
                      <a:pt x="919" y="4667"/>
                      <a:pt x="780" y="4667"/>
                    </a:cubicBezTo>
                    <a:cubicBezTo>
                      <a:pt x="763" y="4667"/>
                      <a:pt x="747" y="4663"/>
                      <a:pt x="729" y="4654"/>
                    </a:cubicBezTo>
                    <a:cubicBezTo>
                      <a:pt x="698" y="4700"/>
                      <a:pt x="667" y="4762"/>
                      <a:pt x="652" y="4824"/>
                    </a:cubicBezTo>
                    <a:cubicBezTo>
                      <a:pt x="636" y="4809"/>
                      <a:pt x="621" y="4793"/>
                      <a:pt x="621" y="4762"/>
                    </a:cubicBezTo>
                    <a:cubicBezTo>
                      <a:pt x="528" y="4762"/>
                      <a:pt x="435" y="4793"/>
                      <a:pt x="357" y="4840"/>
                    </a:cubicBezTo>
                    <a:cubicBezTo>
                      <a:pt x="342" y="4855"/>
                      <a:pt x="342" y="4855"/>
                      <a:pt x="326" y="4871"/>
                    </a:cubicBezTo>
                    <a:lnTo>
                      <a:pt x="156" y="4638"/>
                    </a:lnTo>
                    <a:cubicBezTo>
                      <a:pt x="109" y="4654"/>
                      <a:pt x="47" y="4685"/>
                      <a:pt x="0" y="4700"/>
                    </a:cubicBezTo>
                    <a:cubicBezTo>
                      <a:pt x="63" y="4793"/>
                      <a:pt x="140" y="4886"/>
                      <a:pt x="202" y="4979"/>
                    </a:cubicBezTo>
                    <a:cubicBezTo>
                      <a:pt x="187" y="4995"/>
                      <a:pt x="171" y="5010"/>
                      <a:pt x="171" y="5026"/>
                    </a:cubicBezTo>
                    <a:cubicBezTo>
                      <a:pt x="202" y="5010"/>
                      <a:pt x="218" y="5010"/>
                      <a:pt x="218" y="5010"/>
                    </a:cubicBezTo>
                    <a:cubicBezTo>
                      <a:pt x="233" y="5010"/>
                      <a:pt x="233" y="5010"/>
                      <a:pt x="233" y="5026"/>
                    </a:cubicBezTo>
                    <a:cubicBezTo>
                      <a:pt x="233" y="5066"/>
                      <a:pt x="210" y="5141"/>
                      <a:pt x="273" y="5141"/>
                    </a:cubicBezTo>
                    <a:cubicBezTo>
                      <a:pt x="283" y="5141"/>
                      <a:pt x="296" y="5139"/>
                      <a:pt x="311" y="5135"/>
                    </a:cubicBezTo>
                    <a:lnTo>
                      <a:pt x="311" y="5135"/>
                    </a:lnTo>
                    <a:cubicBezTo>
                      <a:pt x="295" y="5166"/>
                      <a:pt x="249" y="5197"/>
                      <a:pt x="202" y="5228"/>
                    </a:cubicBezTo>
                    <a:cubicBezTo>
                      <a:pt x="311" y="5383"/>
                      <a:pt x="419" y="5538"/>
                      <a:pt x="543" y="5708"/>
                    </a:cubicBezTo>
                    <a:lnTo>
                      <a:pt x="528" y="5708"/>
                    </a:lnTo>
                    <a:cubicBezTo>
                      <a:pt x="497" y="5677"/>
                      <a:pt x="466" y="5631"/>
                      <a:pt x="435" y="5584"/>
                    </a:cubicBezTo>
                    <a:cubicBezTo>
                      <a:pt x="419" y="5553"/>
                      <a:pt x="404" y="5507"/>
                      <a:pt x="373" y="5491"/>
                    </a:cubicBezTo>
                    <a:cubicBezTo>
                      <a:pt x="311" y="5414"/>
                      <a:pt x="249" y="5336"/>
                      <a:pt x="187" y="5243"/>
                    </a:cubicBezTo>
                    <a:cubicBezTo>
                      <a:pt x="156" y="5243"/>
                      <a:pt x="140" y="5259"/>
                      <a:pt x="125" y="5274"/>
                    </a:cubicBezTo>
                    <a:cubicBezTo>
                      <a:pt x="156" y="5305"/>
                      <a:pt x="187" y="5352"/>
                      <a:pt x="218" y="5398"/>
                    </a:cubicBezTo>
                    <a:cubicBezTo>
                      <a:pt x="218" y="5398"/>
                      <a:pt x="218" y="5398"/>
                      <a:pt x="218" y="5398"/>
                    </a:cubicBezTo>
                    <a:lnTo>
                      <a:pt x="218" y="5398"/>
                    </a:lnTo>
                    <a:lnTo>
                      <a:pt x="63" y="5522"/>
                    </a:lnTo>
                    <a:cubicBezTo>
                      <a:pt x="63" y="5615"/>
                      <a:pt x="78" y="5724"/>
                      <a:pt x="63" y="5848"/>
                    </a:cubicBezTo>
                    <a:lnTo>
                      <a:pt x="311" y="6189"/>
                    </a:lnTo>
                    <a:cubicBezTo>
                      <a:pt x="419" y="6112"/>
                      <a:pt x="528" y="6034"/>
                      <a:pt x="636" y="5988"/>
                    </a:cubicBezTo>
                    <a:cubicBezTo>
                      <a:pt x="667" y="6019"/>
                      <a:pt x="683" y="6050"/>
                      <a:pt x="714" y="6081"/>
                    </a:cubicBezTo>
                    <a:cubicBezTo>
                      <a:pt x="698" y="6112"/>
                      <a:pt x="714" y="6127"/>
                      <a:pt x="760" y="6174"/>
                    </a:cubicBezTo>
                    <a:cubicBezTo>
                      <a:pt x="760" y="6158"/>
                      <a:pt x="760" y="6158"/>
                      <a:pt x="760" y="6158"/>
                    </a:cubicBezTo>
                    <a:cubicBezTo>
                      <a:pt x="807" y="6220"/>
                      <a:pt x="838" y="6267"/>
                      <a:pt x="885" y="6329"/>
                    </a:cubicBezTo>
                    <a:cubicBezTo>
                      <a:pt x="900" y="6313"/>
                      <a:pt x="900" y="6282"/>
                      <a:pt x="916" y="6267"/>
                    </a:cubicBezTo>
                    <a:cubicBezTo>
                      <a:pt x="885" y="6220"/>
                      <a:pt x="854" y="6174"/>
                      <a:pt x="807" y="6127"/>
                    </a:cubicBezTo>
                    <a:cubicBezTo>
                      <a:pt x="823" y="6112"/>
                      <a:pt x="823" y="6112"/>
                      <a:pt x="823" y="6112"/>
                    </a:cubicBezTo>
                    <a:cubicBezTo>
                      <a:pt x="869" y="6174"/>
                      <a:pt x="931" y="6251"/>
                      <a:pt x="978" y="6313"/>
                    </a:cubicBezTo>
                    <a:cubicBezTo>
                      <a:pt x="1024" y="6313"/>
                      <a:pt x="1102" y="6313"/>
                      <a:pt x="1040" y="6391"/>
                    </a:cubicBezTo>
                    <a:cubicBezTo>
                      <a:pt x="1040" y="6406"/>
                      <a:pt x="1055" y="6422"/>
                      <a:pt x="1055" y="6437"/>
                    </a:cubicBezTo>
                    <a:cubicBezTo>
                      <a:pt x="1117" y="6422"/>
                      <a:pt x="1086" y="6329"/>
                      <a:pt x="1117" y="6251"/>
                    </a:cubicBezTo>
                    <a:cubicBezTo>
                      <a:pt x="1117" y="6267"/>
                      <a:pt x="1133" y="6267"/>
                      <a:pt x="1133" y="6282"/>
                    </a:cubicBezTo>
                    <a:cubicBezTo>
                      <a:pt x="1148" y="6360"/>
                      <a:pt x="1148" y="6453"/>
                      <a:pt x="1164" y="6453"/>
                    </a:cubicBezTo>
                    <a:cubicBezTo>
                      <a:pt x="1164" y="6406"/>
                      <a:pt x="1164" y="6375"/>
                      <a:pt x="1179" y="6329"/>
                    </a:cubicBezTo>
                    <a:cubicBezTo>
                      <a:pt x="1241" y="6437"/>
                      <a:pt x="1319" y="6530"/>
                      <a:pt x="1381" y="6623"/>
                    </a:cubicBezTo>
                    <a:cubicBezTo>
                      <a:pt x="1427" y="6577"/>
                      <a:pt x="1443" y="6530"/>
                      <a:pt x="1474" y="6468"/>
                    </a:cubicBezTo>
                    <a:lnTo>
                      <a:pt x="1272" y="6189"/>
                    </a:lnTo>
                    <a:cubicBezTo>
                      <a:pt x="1303" y="6174"/>
                      <a:pt x="1319" y="6158"/>
                      <a:pt x="1334" y="6143"/>
                    </a:cubicBezTo>
                    <a:cubicBezTo>
                      <a:pt x="1427" y="6065"/>
                      <a:pt x="1505" y="6003"/>
                      <a:pt x="1520" y="5941"/>
                    </a:cubicBezTo>
                    <a:lnTo>
                      <a:pt x="1877" y="6453"/>
                    </a:lnTo>
                    <a:cubicBezTo>
                      <a:pt x="1862" y="6484"/>
                      <a:pt x="1846" y="6515"/>
                      <a:pt x="1831" y="6546"/>
                    </a:cubicBezTo>
                    <a:cubicBezTo>
                      <a:pt x="1769" y="6639"/>
                      <a:pt x="1707" y="6701"/>
                      <a:pt x="1645" y="6701"/>
                    </a:cubicBezTo>
                    <a:lnTo>
                      <a:pt x="1738" y="6825"/>
                    </a:lnTo>
                    <a:lnTo>
                      <a:pt x="1800" y="6701"/>
                    </a:lnTo>
                    <a:lnTo>
                      <a:pt x="1815" y="6732"/>
                    </a:lnTo>
                    <a:cubicBezTo>
                      <a:pt x="1831" y="6717"/>
                      <a:pt x="1815" y="6701"/>
                      <a:pt x="1815" y="6686"/>
                    </a:cubicBezTo>
                    <a:cubicBezTo>
                      <a:pt x="1815" y="6686"/>
                      <a:pt x="1831" y="6655"/>
                      <a:pt x="1877" y="6577"/>
                    </a:cubicBezTo>
                    <a:cubicBezTo>
                      <a:pt x="1893" y="6561"/>
                      <a:pt x="1908" y="6530"/>
                      <a:pt x="1924" y="6499"/>
                    </a:cubicBezTo>
                    <a:lnTo>
                      <a:pt x="1986" y="6592"/>
                    </a:lnTo>
                    <a:cubicBezTo>
                      <a:pt x="1970" y="6608"/>
                      <a:pt x="1955" y="6623"/>
                      <a:pt x="1939" y="6655"/>
                    </a:cubicBezTo>
                    <a:cubicBezTo>
                      <a:pt x="1877" y="6856"/>
                      <a:pt x="2048" y="7011"/>
                      <a:pt x="2141" y="7228"/>
                    </a:cubicBezTo>
                    <a:cubicBezTo>
                      <a:pt x="2145" y="7231"/>
                      <a:pt x="2151" y="7232"/>
                      <a:pt x="2160" y="7232"/>
                    </a:cubicBezTo>
                    <a:cubicBezTo>
                      <a:pt x="2249" y="7232"/>
                      <a:pt x="2554" y="7092"/>
                      <a:pt x="2498" y="6965"/>
                    </a:cubicBezTo>
                    <a:cubicBezTo>
                      <a:pt x="2334" y="6965"/>
                      <a:pt x="2538" y="6812"/>
                      <a:pt x="2455" y="6812"/>
                    </a:cubicBezTo>
                    <a:cubicBezTo>
                      <a:pt x="2436" y="6812"/>
                      <a:pt x="2401" y="6820"/>
                      <a:pt x="2342" y="6841"/>
                    </a:cubicBezTo>
                    <a:cubicBezTo>
                      <a:pt x="2280" y="6779"/>
                      <a:pt x="2327" y="6655"/>
                      <a:pt x="2435" y="6592"/>
                    </a:cubicBezTo>
                    <a:cubicBezTo>
                      <a:pt x="2451" y="6608"/>
                      <a:pt x="2467" y="6623"/>
                      <a:pt x="2467" y="6639"/>
                    </a:cubicBezTo>
                    <a:cubicBezTo>
                      <a:pt x="2467" y="6623"/>
                      <a:pt x="2467" y="6592"/>
                      <a:pt x="2467" y="6577"/>
                    </a:cubicBezTo>
                    <a:lnTo>
                      <a:pt x="2482" y="6577"/>
                    </a:lnTo>
                    <a:cubicBezTo>
                      <a:pt x="2482" y="6592"/>
                      <a:pt x="2498" y="6608"/>
                      <a:pt x="2498" y="6608"/>
                    </a:cubicBezTo>
                    <a:cubicBezTo>
                      <a:pt x="2498" y="6670"/>
                      <a:pt x="2420" y="6701"/>
                      <a:pt x="2529" y="6732"/>
                    </a:cubicBezTo>
                    <a:cubicBezTo>
                      <a:pt x="2529" y="6701"/>
                      <a:pt x="2544" y="6686"/>
                      <a:pt x="2544" y="6670"/>
                    </a:cubicBezTo>
                    <a:cubicBezTo>
                      <a:pt x="2560" y="6686"/>
                      <a:pt x="2575" y="6701"/>
                      <a:pt x="2575" y="6717"/>
                    </a:cubicBezTo>
                    <a:cubicBezTo>
                      <a:pt x="2591" y="6717"/>
                      <a:pt x="2591" y="6701"/>
                      <a:pt x="2606" y="6686"/>
                    </a:cubicBezTo>
                    <a:cubicBezTo>
                      <a:pt x="2591" y="6670"/>
                      <a:pt x="2575" y="6655"/>
                      <a:pt x="2575" y="6639"/>
                    </a:cubicBezTo>
                    <a:cubicBezTo>
                      <a:pt x="2575" y="6623"/>
                      <a:pt x="2575" y="6623"/>
                      <a:pt x="2575" y="6608"/>
                    </a:cubicBezTo>
                    <a:cubicBezTo>
                      <a:pt x="2591" y="6639"/>
                      <a:pt x="2606" y="6655"/>
                      <a:pt x="2622" y="6670"/>
                    </a:cubicBezTo>
                    <a:cubicBezTo>
                      <a:pt x="2622" y="6655"/>
                      <a:pt x="2637" y="6639"/>
                      <a:pt x="2653" y="6623"/>
                    </a:cubicBezTo>
                    <a:cubicBezTo>
                      <a:pt x="2622" y="6592"/>
                      <a:pt x="2591" y="6561"/>
                      <a:pt x="2575" y="6515"/>
                    </a:cubicBezTo>
                    <a:cubicBezTo>
                      <a:pt x="2560" y="6515"/>
                      <a:pt x="2544" y="6515"/>
                      <a:pt x="2544" y="6499"/>
                    </a:cubicBezTo>
                    <a:lnTo>
                      <a:pt x="2560" y="6499"/>
                    </a:lnTo>
                    <a:cubicBezTo>
                      <a:pt x="2560" y="6499"/>
                      <a:pt x="2560" y="6515"/>
                      <a:pt x="2575" y="6515"/>
                    </a:cubicBezTo>
                    <a:cubicBezTo>
                      <a:pt x="2591" y="6515"/>
                      <a:pt x="2606" y="6499"/>
                      <a:pt x="2653" y="6453"/>
                    </a:cubicBezTo>
                    <a:lnTo>
                      <a:pt x="2699" y="6499"/>
                    </a:lnTo>
                    <a:cubicBezTo>
                      <a:pt x="2699" y="6546"/>
                      <a:pt x="2684" y="6592"/>
                      <a:pt x="2653" y="6623"/>
                    </a:cubicBezTo>
                    <a:cubicBezTo>
                      <a:pt x="2668" y="6655"/>
                      <a:pt x="2699" y="6686"/>
                      <a:pt x="2715" y="6732"/>
                    </a:cubicBezTo>
                    <a:cubicBezTo>
                      <a:pt x="2730" y="6717"/>
                      <a:pt x="2730" y="6701"/>
                      <a:pt x="2730" y="6701"/>
                    </a:cubicBezTo>
                    <a:cubicBezTo>
                      <a:pt x="2730" y="6717"/>
                      <a:pt x="2730" y="6717"/>
                      <a:pt x="2730" y="6732"/>
                    </a:cubicBezTo>
                    <a:lnTo>
                      <a:pt x="2715" y="6732"/>
                    </a:lnTo>
                    <a:cubicBezTo>
                      <a:pt x="2715" y="6748"/>
                      <a:pt x="2699" y="6763"/>
                      <a:pt x="2699" y="6779"/>
                    </a:cubicBezTo>
                    <a:cubicBezTo>
                      <a:pt x="2699" y="6794"/>
                      <a:pt x="2715" y="6794"/>
                      <a:pt x="2715" y="6794"/>
                    </a:cubicBezTo>
                    <a:cubicBezTo>
                      <a:pt x="2699" y="6825"/>
                      <a:pt x="2699" y="6841"/>
                      <a:pt x="2684" y="6872"/>
                    </a:cubicBezTo>
                    <a:cubicBezTo>
                      <a:pt x="2702" y="6908"/>
                      <a:pt x="2731" y="6923"/>
                      <a:pt x="2767" y="6923"/>
                    </a:cubicBezTo>
                    <a:cubicBezTo>
                      <a:pt x="2793" y="6923"/>
                      <a:pt x="2822" y="6916"/>
                      <a:pt x="2854" y="6903"/>
                    </a:cubicBezTo>
                    <a:cubicBezTo>
                      <a:pt x="2870" y="6918"/>
                      <a:pt x="2870" y="6934"/>
                      <a:pt x="2885" y="6949"/>
                    </a:cubicBezTo>
                    <a:cubicBezTo>
                      <a:pt x="2885" y="6934"/>
                      <a:pt x="2901" y="6918"/>
                      <a:pt x="2916" y="6887"/>
                    </a:cubicBezTo>
                    <a:cubicBezTo>
                      <a:pt x="2966" y="6875"/>
                      <a:pt x="3027" y="6852"/>
                      <a:pt x="3073" y="6852"/>
                    </a:cubicBezTo>
                    <a:cubicBezTo>
                      <a:pt x="3079" y="6852"/>
                      <a:pt x="3085" y="6852"/>
                      <a:pt x="3091" y="6853"/>
                    </a:cubicBezTo>
                    <a:lnTo>
                      <a:pt x="3091" y="6853"/>
                    </a:lnTo>
                    <a:cubicBezTo>
                      <a:pt x="3080" y="6848"/>
                      <a:pt x="3071" y="6837"/>
                      <a:pt x="3071" y="6825"/>
                    </a:cubicBezTo>
                    <a:lnTo>
                      <a:pt x="3242" y="6763"/>
                    </a:lnTo>
                    <a:lnTo>
                      <a:pt x="3242" y="6763"/>
                    </a:lnTo>
                    <a:cubicBezTo>
                      <a:pt x="3225" y="6768"/>
                      <a:pt x="3210" y="6770"/>
                      <a:pt x="3198" y="6770"/>
                    </a:cubicBezTo>
                    <a:cubicBezTo>
                      <a:pt x="3093" y="6770"/>
                      <a:pt x="3186" y="6602"/>
                      <a:pt x="3242" y="6546"/>
                    </a:cubicBezTo>
                    <a:cubicBezTo>
                      <a:pt x="3273" y="6515"/>
                      <a:pt x="3320" y="6484"/>
                      <a:pt x="3366" y="6468"/>
                    </a:cubicBezTo>
                    <a:cubicBezTo>
                      <a:pt x="3366" y="6484"/>
                      <a:pt x="3382" y="6484"/>
                      <a:pt x="3397" y="6499"/>
                    </a:cubicBezTo>
                    <a:lnTo>
                      <a:pt x="3351" y="6561"/>
                    </a:lnTo>
                    <a:cubicBezTo>
                      <a:pt x="3382" y="6561"/>
                      <a:pt x="3397" y="6546"/>
                      <a:pt x="3413" y="6530"/>
                    </a:cubicBezTo>
                    <a:cubicBezTo>
                      <a:pt x="3428" y="6530"/>
                      <a:pt x="3444" y="6546"/>
                      <a:pt x="3459" y="6561"/>
                    </a:cubicBezTo>
                    <a:cubicBezTo>
                      <a:pt x="3459" y="6546"/>
                      <a:pt x="3459" y="6546"/>
                      <a:pt x="3475" y="6546"/>
                    </a:cubicBezTo>
                    <a:cubicBezTo>
                      <a:pt x="3459" y="6530"/>
                      <a:pt x="3444" y="6515"/>
                      <a:pt x="3444" y="6515"/>
                    </a:cubicBezTo>
                    <a:cubicBezTo>
                      <a:pt x="3444" y="6499"/>
                      <a:pt x="3459" y="6484"/>
                      <a:pt x="3459" y="6484"/>
                    </a:cubicBezTo>
                    <a:cubicBezTo>
                      <a:pt x="3475" y="6484"/>
                      <a:pt x="3490" y="6499"/>
                      <a:pt x="3490" y="6499"/>
                    </a:cubicBezTo>
                    <a:cubicBezTo>
                      <a:pt x="3490" y="6515"/>
                      <a:pt x="3475" y="6530"/>
                      <a:pt x="3475" y="6546"/>
                    </a:cubicBezTo>
                    <a:cubicBezTo>
                      <a:pt x="3506" y="6561"/>
                      <a:pt x="3537" y="6592"/>
                      <a:pt x="3568" y="6623"/>
                    </a:cubicBezTo>
                    <a:cubicBezTo>
                      <a:pt x="3583" y="6623"/>
                      <a:pt x="3583" y="6608"/>
                      <a:pt x="3599" y="6608"/>
                    </a:cubicBezTo>
                    <a:cubicBezTo>
                      <a:pt x="3661" y="6654"/>
                      <a:pt x="3722" y="6701"/>
                      <a:pt x="3769" y="6762"/>
                    </a:cubicBezTo>
                    <a:lnTo>
                      <a:pt x="3769" y="6762"/>
                    </a:lnTo>
                    <a:cubicBezTo>
                      <a:pt x="3722" y="6701"/>
                      <a:pt x="3661" y="6654"/>
                      <a:pt x="3599" y="6592"/>
                    </a:cubicBezTo>
                    <a:cubicBezTo>
                      <a:pt x="3645" y="6561"/>
                      <a:pt x="3661" y="6530"/>
                      <a:pt x="3661" y="6499"/>
                    </a:cubicBezTo>
                    <a:cubicBezTo>
                      <a:pt x="3633" y="6465"/>
                      <a:pt x="3609" y="6452"/>
                      <a:pt x="3587" y="6452"/>
                    </a:cubicBezTo>
                    <a:cubicBezTo>
                      <a:pt x="3558" y="6452"/>
                      <a:pt x="3532" y="6473"/>
                      <a:pt x="3506" y="6499"/>
                    </a:cubicBezTo>
                    <a:cubicBezTo>
                      <a:pt x="3490" y="6499"/>
                      <a:pt x="3475" y="6484"/>
                      <a:pt x="3475" y="6468"/>
                    </a:cubicBezTo>
                    <a:cubicBezTo>
                      <a:pt x="3521" y="6406"/>
                      <a:pt x="3552" y="6344"/>
                      <a:pt x="3630" y="6313"/>
                    </a:cubicBezTo>
                    <a:cubicBezTo>
                      <a:pt x="3645" y="6329"/>
                      <a:pt x="3661" y="6344"/>
                      <a:pt x="3676" y="6375"/>
                    </a:cubicBezTo>
                    <a:cubicBezTo>
                      <a:pt x="3676" y="6383"/>
                      <a:pt x="3676" y="6387"/>
                      <a:pt x="3676" y="6391"/>
                    </a:cubicBezTo>
                    <a:cubicBezTo>
                      <a:pt x="3707" y="6453"/>
                      <a:pt x="3723" y="6546"/>
                      <a:pt x="3707" y="6577"/>
                    </a:cubicBezTo>
                    <a:lnTo>
                      <a:pt x="4017" y="6437"/>
                    </a:lnTo>
                    <a:cubicBezTo>
                      <a:pt x="4157" y="6127"/>
                      <a:pt x="4328" y="5988"/>
                      <a:pt x="4436" y="5677"/>
                    </a:cubicBezTo>
                    <a:cubicBezTo>
                      <a:pt x="4467" y="5662"/>
                      <a:pt x="4498" y="5662"/>
                      <a:pt x="4514" y="5646"/>
                    </a:cubicBezTo>
                    <a:lnTo>
                      <a:pt x="4529" y="5646"/>
                    </a:lnTo>
                    <a:cubicBezTo>
                      <a:pt x="4529" y="5646"/>
                      <a:pt x="4545" y="5631"/>
                      <a:pt x="4560" y="5631"/>
                    </a:cubicBezTo>
                    <a:cubicBezTo>
                      <a:pt x="4576" y="5615"/>
                      <a:pt x="4607" y="5615"/>
                      <a:pt x="4622" y="5600"/>
                    </a:cubicBezTo>
                    <a:lnTo>
                      <a:pt x="4591" y="5600"/>
                    </a:lnTo>
                    <a:cubicBezTo>
                      <a:pt x="4638" y="5553"/>
                      <a:pt x="4669" y="5522"/>
                      <a:pt x="4700" y="5476"/>
                    </a:cubicBezTo>
                    <a:cubicBezTo>
                      <a:pt x="4746" y="5476"/>
                      <a:pt x="4793" y="5507"/>
                      <a:pt x="4793" y="5569"/>
                    </a:cubicBezTo>
                    <a:cubicBezTo>
                      <a:pt x="4824" y="5367"/>
                      <a:pt x="5320" y="5243"/>
                      <a:pt x="5351" y="4964"/>
                    </a:cubicBezTo>
                    <a:cubicBezTo>
                      <a:pt x="5351" y="4964"/>
                      <a:pt x="5367" y="4716"/>
                      <a:pt x="5382" y="4437"/>
                    </a:cubicBezTo>
                    <a:cubicBezTo>
                      <a:pt x="5444" y="4359"/>
                      <a:pt x="5460" y="4266"/>
                      <a:pt x="5413" y="4142"/>
                    </a:cubicBezTo>
                    <a:cubicBezTo>
                      <a:pt x="5429" y="4064"/>
                      <a:pt x="5460" y="4018"/>
                      <a:pt x="5475" y="4002"/>
                    </a:cubicBezTo>
                    <a:cubicBezTo>
                      <a:pt x="5537" y="4018"/>
                      <a:pt x="5615" y="4064"/>
                      <a:pt x="5677" y="4064"/>
                    </a:cubicBezTo>
                    <a:cubicBezTo>
                      <a:pt x="5677" y="4070"/>
                      <a:pt x="5679" y="4076"/>
                      <a:pt x="5682" y="4081"/>
                    </a:cubicBezTo>
                    <a:lnTo>
                      <a:pt x="5682" y="4081"/>
                    </a:lnTo>
                    <a:cubicBezTo>
                      <a:pt x="5683" y="4080"/>
                      <a:pt x="5687" y="4080"/>
                      <a:pt x="5693" y="4080"/>
                    </a:cubicBezTo>
                    <a:lnTo>
                      <a:pt x="5739" y="4080"/>
                    </a:lnTo>
                    <a:cubicBezTo>
                      <a:pt x="5724" y="4111"/>
                      <a:pt x="5661" y="4157"/>
                      <a:pt x="5708" y="4188"/>
                    </a:cubicBezTo>
                    <a:cubicBezTo>
                      <a:pt x="5755" y="4157"/>
                      <a:pt x="5770" y="4111"/>
                      <a:pt x="5786" y="4064"/>
                    </a:cubicBezTo>
                    <a:lnTo>
                      <a:pt x="5786" y="4064"/>
                    </a:lnTo>
                    <a:cubicBezTo>
                      <a:pt x="5781" y="4095"/>
                      <a:pt x="5795" y="4107"/>
                      <a:pt x="5819" y="4107"/>
                    </a:cubicBezTo>
                    <a:cubicBezTo>
                      <a:pt x="5880" y="4107"/>
                      <a:pt x="6005" y="4027"/>
                      <a:pt x="6049" y="3971"/>
                    </a:cubicBezTo>
                    <a:cubicBezTo>
                      <a:pt x="6065" y="3863"/>
                      <a:pt x="6158" y="3723"/>
                      <a:pt x="6266" y="3599"/>
                    </a:cubicBezTo>
                    <a:cubicBezTo>
                      <a:pt x="6344" y="3475"/>
                      <a:pt x="6421" y="3366"/>
                      <a:pt x="6484" y="3273"/>
                    </a:cubicBezTo>
                    <a:cubicBezTo>
                      <a:pt x="6499" y="3289"/>
                      <a:pt x="6499" y="3289"/>
                      <a:pt x="6515" y="3289"/>
                    </a:cubicBezTo>
                    <a:cubicBezTo>
                      <a:pt x="6515" y="3273"/>
                      <a:pt x="6499" y="3258"/>
                      <a:pt x="6499" y="3242"/>
                    </a:cubicBezTo>
                    <a:cubicBezTo>
                      <a:pt x="6515" y="3227"/>
                      <a:pt x="6530" y="3196"/>
                      <a:pt x="6546" y="3180"/>
                    </a:cubicBezTo>
                    <a:lnTo>
                      <a:pt x="6546" y="3180"/>
                    </a:lnTo>
                    <a:cubicBezTo>
                      <a:pt x="6546" y="3207"/>
                      <a:pt x="6534" y="3245"/>
                      <a:pt x="6551" y="3245"/>
                    </a:cubicBezTo>
                    <a:cubicBezTo>
                      <a:pt x="6553" y="3245"/>
                      <a:pt x="6557" y="3245"/>
                      <a:pt x="6561" y="3242"/>
                    </a:cubicBezTo>
                    <a:cubicBezTo>
                      <a:pt x="6794" y="2886"/>
                      <a:pt x="6949" y="2777"/>
                      <a:pt x="7135" y="2281"/>
                    </a:cubicBezTo>
                    <a:lnTo>
                      <a:pt x="4871" y="109"/>
                    </a:lnTo>
                    <a:cubicBezTo>
                      <a:pt x="4871" y="109"/>
                      <a:pt x="4871" y="171"/>
                      <a:pt x="4871" y="234"/>
                    </a:cubicBezTo>
                    <a:cubicBezTo>
                      <a:pt x="4871" y="296"/>
                      <a:pt x="4886" y="358"/>
                      <a:pt x="4886" y="358"/>
                    </a:cubicBezTo>
                    <a:cubicBezTo>
                      <a:pt x="4871" y="342"/>
                      <a:pt x="4871" y="311"/>
                      <a:pt x="4871" y="280"/>
                    </a:cubicBezTo>
                    <a:cubicBezTo>
                      <a:pt x="4855" y="280"/>
                      <a:pt x="4839" y="296"/>
                      <a:pt x="4839" y="296"/>
                    </a:cubicBezTo>
                    <a:lnTo>
                      <a:pt x="4839" y="265"/>
                    </a:lnTo>
                    <a:cubicBezTo>
                      <a:pt x="4824" y="125"/>
                      <a:pt x="4808" y="1"/>
                      <a:pt x="48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36"/>
              <p:cNvSpPr/>
              <p:nvPr/>
            </p:nvSpPr>
            <p:spPr>
              <a:xfrm>
                <a:off x="3389875" y="6906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36"/>
              <p:cNvSpPr/>
              <p:nvPr/>
            </p:nvSpPr>
            <p:spPr>
              <a:xfrm>
                <a:off x="3422050" y="5595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36"/>
              <p:cNvSpPr/>
              <p:nvPr/>
            </p:nvSpPr>
            <p:spPr>
              <a:xfrm>
                <a:off x="3315825" y="6638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0" y="1"/>
                    </a:moveTo>
                    <a:cubicBezTo>
                      <a:pt x="16" y="1"/>
                      <a:pt x="16" y="16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16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36"/>
              <p:cNvSpPr/>
              <p:nvPr/>
            </p:nvSpPr>
            <p:spPr>
              <a:xfrm>
                <a:off x="3388700" y="6894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36"/>
              <p:cNvSpPr/>
              <p:nvPr/>
            </p:nvSpPr>
            <p:spPr>
              <a:xfrm>
                <a:off x="3316200" y="664625"/>
                <a:ext cx="275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1" extrusionOk="0">
                    <a:moveTo>
                      <a:pt x="1" y="1"/>
                    </a:moveTo>
                    <a:cubicBezTo>
                      <a:pt x="32" y="47"/>
                      <a:pt x="63" y="94"/>
                      <a:pt x="94" y="140"/>
                    </a:cubicBezTo>
                    <a:cubicBezTo>
                      <a:pt x="94" y="140"/>
                      <a:pt x="94" y="125"/>
                      <a:pt x="109" y="125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36"/>
              <p:cNvSpPr/>
              <p:nvPr/>
            </p:nvSpPr>
            <p:spPr>
              <a:xfrm>
                <a:off x="3388700" y="689825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cubicBezTo>
                      <a:pt x="6" y="6"/>
                      <a:pt x="11" y="9"/>
                      <a:pt x="16" y="12"/>
                    </a:cubicBezTo>
                    <a:lnTo>
                      <a:pt x="16" y="12"/>
                    </a:lnTo>
                    <a:cubicBezTo>
                      <a:pt x="16" y="1"/>
                      <a:pt x="15" y="1"/>
                      <a:pt x="1" y="1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6" y="15"/>
                      <a:pt x="16" y="16"/>
                    </a:cubicBezTo>
                    <a:cubicBezTo>
                      <a:pt x="20" y="16"/>
                      <a:pt x="22" y="16"/>
                      <a:pt x="24" y="16"/>
                    </a:cubicBezTo>
                    <a:lnTo>
                      <a:pt x="24" y="16"/>
                    </a:lnTo>
                    <a:cubicBezTo>
                      <a:pt x="22" y="15"/>
                      <a:pt x="19" y="14"/>
                      <a:pt x="16" y="12"/>
                    </a:cubicBezTo>
                    <a:close/>
                    <a:moveTo>
                      <a:pt x="24" y="16"/>
                    </a:moveTo>
                    <a:cubicBezTo>
                      <a:pt x="32" y="20"/>
                      <a:pt x="40" y="24"/>
                      <a:pt x="47" y="32"/>
                    </a:cubicBezTo>
                    <a:cubicBezTo>
                      <a:pt x="35" y="19"/>
                      <a:pt x="33" y="17"/>
                      <a:pt x="24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36"/>
              <p:cNvSpPr/>
              <p:nvPr/>
            </p:nvSpPr>
            <p:spPr>
              <a:xfrm>
                <a:off x="3336750" y="69332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6" y="31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36"/>
              <p:cNvSpPr/>
              <p:nvPr/>
            </p:nvSpPr>
            <p:spPr>
              <a:xfrm>
                <a:off x="3457350" y="569625"/>
                <a:ext cx="15900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86" extrusionOk="0">
                    <a:moveTo>
                      <a:pt x="31" y="1"/>
                    </a:moveTo>
                    <a:lnTo>
                      <a:pt x="0" y="32"/>
                    </a:lnTo>
                    <a:cubicBezTo>
                      <a:pt x="0" y="32"/>
                      <a:pt x="16" y="16"/>
                      <a:pt x="31" y="16"/>
                    </a:cubicBezTo>
                    <a:lnTo>
                      <a:pt x="620" y="590"/>
                    </a:lnTo>
                    <a:lnTo>
                      <a:pt x="31" y="1"/>
                    </a:lnTo>
                    <a:close/>
                    <a:moveTo>
                      <a:pt x="620" y="590"/>
                    </a:moveTo>
                    <a:cubicBezTo>
                      <a:pt x="593" y="632"/>
                      <a:pt x="540" y="686"/>
                      <a:pt x="596" y="686"/>
                    </a:cubicBezTo>
                    <a:cubicBezTo>
                      <a:pt x="602" y="686"/>
                      <a:pt x="610" y="685"/>
                      <a:pt x="620" y="683"/>
                    </a:cubicBezTo>
                    <a:lnTo>
                      <a:pt x="636" y="606"/>
                    </a:lnTo>
                    <a:lnTo>
                      <a:pt x="620" y="5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36"/>
              <p:cNvSpPr/>
              <p:nvPr/>
            </p:nvSpPr>
            <p:spPr>
              <a:xfrm>
                <a:off x="3450750" y="644850"/>
                <a:ext cx="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87" extrusionOk="0">
                    <a:moveTo>
                      <a:pt x="0" y="1"/>
                    </a:moveTo>
                    <a:lnTo>
                      <a:pt x="16" y="187"/>
                    </a:lnTo>
                    <a:lnTo>
                      <a:pt x="31" y="1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36"/>
              <p:cNvSpPr/>
              <p:nvPr/>
            </p:nvSpPr>
            <p:spPr>
              <a:xfrm>
                <a:off x="3342575" y="645475"/>
                <a:ext cx="117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3" extrusionOk="0">
                    <a:moveTo>
                      <a:pt x="14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7"/>
                      <a:pt x="16" y="22"/>
                      <a:pt x="16" y="22"/>
                    </a:cubicBezTo>
                    <a:lnTo>
                      <a:pt x="47" y="22"/>
                    </a:lnTo>
                    <a:cubicBezTo>
                      <a:pt x="36" y="11"/>
                      <a:pt x="25" y="0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36"/>
              <p:cNvSpPr/>
              <p:nvPr/>
            </p:nvSpPr>
            <p:spPr>
              <a:xfrm>
                <a:off x="3408100" y="704375"/>
                <a:ext cx="182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6" extrusionOk="0">
                    <a:moveTo>
                      <a:pt x="68" y="1"/>
                    </a:moveTo>
                    <a:cubicBezTo>
                      <a:pt x="67" y="1"/>
                      <a:pt x="65" y="3"/>
                      <a:pt x="62" y="8"/>
                    </a:cubicBezTo>
                    <a:cubicBezTo>
                      <a:pt x="47" y="24"/>
                      <a:pt x="31" y="39"/>
                      <a:pt x="0" y="70"/>
                    </a:cubicBezTo>
                    <a:cubicBezTo>
                      <a:pt x="16" y="70"/>
                      <a:pt x="16" y="70"/>
                      <a:pt x="31" y="86"/>
                    </a:cubicBezTo>
                    <a:cubicBezTo>
                      <a:pt x="57" y="60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36"/>
              <p:cNvSpPr/>
              <p:nvPr/>
            </p:nvSpPr>
            <p:spPr>
              <a:xfrm>
                <a:off x="3405375" y="687900"/>
                <a:ext cx="35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9" extrusionOk="0">
                    <a:moveTo>
                      <a:pt x="1" y="0"/>
                    </a:moveTo>
                    <a:cubicBezTo>
                      <a:pt x="1" y="39"/>
                      <a:pt x="38" y="109"/>
                      <a:pt x="76" y="109"/>
                    </a:cubicBezTo>
                    <a:cubicBezTo>
                      <a:pt x="99" y="109"/>
                      <a:pt x="123" y="85"/>
                      <a:pt x="140" y="16"/>
                    </a:cubicBezTo>
                    <a:lnTo>
                      <a:pt x="140" y="16"/>
                    </a:lnTo>
                    <a:cubicBezTo>
                      <a:pt x="133" y="23"/>
                      <a:pt x="109" y="31"/>
                      <a:pt x="82" y="31"/>
                    </a:cubicBezTo>
                    <a:cubicBezTo>
                      <a:pt x="55" y="31"/>
                      <a:pt x="2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36"/>
              <p:cNvSpPr/>
              <p:nvPr/>
            </p:nvSpPr>
            <p:spPr>
              <a:xfrm>
                <a:off x="3318525" y="639800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32"/>
                    </a:cubicBez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36"/>
              <p:cNvSpPr/>
              <p:nvPr/>
            </p:nvSpPr>
            <p:spPr>
              <a:xfrm>
                <a:off x="3384450" y="590950"/>
                <a:ext cx="58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11" extrusionOk="0">
                    <a:moveTo>
                      <a:pt x="171" y="1"/>
                    </a:moveTo>
                    <a:lnTo>
                      <a:pt x="0" y="187"/>
                    </a:lnTo>
                    <a:cubicBezTo>
                      <a:pt x="31" y="218"/>
                      <a:pt x="47" y="280"/>
                      <a:pt x="93" y="311"/>
                    </a:cubicBezTo>
                    <a:lnTo>
                      <a:pt x="233" y="140"/>
                    </a:lnTo>
                    <a:lnTo>
                      <a:pt x="233" y="140"/>
                    </a:lnTo>
                    <a:cubicBezTo>
                      <a:pt x="227" y="141"/>
                      <a:pt x="223" y="142"/>
                      <a:pt x="218" y="142"/>
                    </a:cubicBezTo>
                    <a:cubicBezTo>
                      <a:pt x="147" y="142"/>
                      <a:pt x="200" y="30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36"/>
              <p:cNvSpPr/>
              <p:nvPr/>
            </p:nvSpPr>
            <p:spPr>
              <a:xfrm>
                <a:off x="3381350" y="594800"/>
                <a:ext cx="31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59" y="0"/>
                    </a:moveTo>
                    <a:cubicBezTo>
                      <a:pt x="43" y="0"/>
                      <a:pt x="24" y="5"/>
                      <a:pt x="0" y="17"/>
                    </a:cubicBezTo>
                    <a:cubicBezTo>
                      <a:pt x="16" y="48"/>
                      <a:pt x="16" y="79"/>
                      <a:pt x="16" y="126"/>
                    </a:cubicBezTo>
                    <a:lnTo>
                      <a:pt x="124" y="33"/>
                    </a:lnTo>
                    <a:cubicBezTo>
                      <a:pt x="105" y="14"/>
                      <a:pt x="86" y="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36"/>
              <p:cNvSpPr/>
              <p:nvPr/>
            </p:nvSpPr>
            <p:spPr>
              <a:xfrm>
                <a:off x="3354200" y="6917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2" y="0"/>
                    </a:moveTo>
                    <a:cubicBezTo>
                      <a:pt x="16" y="16"/>
                      <a:pt x="0" y="47"/>
                      <a:pt x="0" y="47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36"/>
              <p:cNvSpPr/>
              <p:nvPr/>
            </p:nvSpPr>
            <p:spPr>
              <a:xfrm>
                <a:off x="3354975" y="70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36"/>
              <p:cNvSpPr/>
              <p:nvPr/>
            </p:nvSpPr>
            <p:spPr>
              <a:xfrm>
                <a:off x="3311925" y="640975"/>
                <a:ext cx="1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482" extrusionOk="0">
                    <a:moveTo>
                      <a:pt x="451" y="0"/>
                    </a:moveTo>
                    <a:lnTo>
                      <a:pt x="358" y="94"/>
                    </a:lnTo>
                    <a:lnTo>
                      <a:pt x="342" y="47"/>
                    </a:lnTo>
                    <a:lnTo>
                      <a:pt x="218" y="109"/>
                    </a:lnTo>
                    <a:cubicBezTo>
                      <a:pt x="265" y="187"/>
                      <a:pt x="296" y="187"/>
                      <a:pt x="311" y="264"/>
                    </a:cubicBezTo>
                    <a:cubicBezTo>
                      <a:pt x="287" y="268"/>
                      <a:pt x="267" y="270"/>
                      <a:pt x="251" y="270"/>
                    </a:cubicBezTo>
                    <a:cubicBezTo>
                      <a:pt x="132" y="270"/>
                      <a:pt x="199" y="177"/>
                      <a:pt x="63" y="109"/>
                    </a:cubicBezTo>
                    <a:cubicBezTo>
                      <a:pt x="47" y="125"/>
                      <a:pt x="16" y="125"/>
                      <a:pt x="1" y="140"/>
                    </a:cubicBezTo>
                    <a:lnTo>
                      <a:pt x="234" y="481"/>
                    </a:lnTo>
                    <a:cubicBezTo>
                      <a:pt x="249" y="466"/>
                      <a:pt x="265" y="466"/>
                      <a:pt x="280" y="466"/>
                    </a:cubicBezTo>
                    <a:cubicBezTo>
                      <a:pt x="342" y="435"/>
                      <a:pt x="420" y="373"/>
                      <a:pt x="482" y="311"/>
                    </a:cubicBezTo>
                    <a:cubicBezTo>
                      <a:pt x="218" y="249"/>
                      <a:pt x="590" y="156"/>
                      <a:pt x="4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36"/>
              <p:cNvSpPr/>
              <p:nvPr/>
            </p:nvSpPr>
            <p:spPr>
              <a:xfrm>
                <a:off x="3350700" y="692925"/>
                <a:ext cx="66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7" extrusionOk="0">
                    <a:moveTo>
                      <a:pt x="140" y="1"/>
                    </a:moveTo>
                    <a:lnTo>
                      <a:pt x="140" y="1"/>
                    </a:lnTo>
                    <a:cubicBezTo>
                      <a:pt x="94" y="94"/>
                      <a:pt x="47" y="171"/>
                      <a:pt x="1" y="233"/>
                    </a:cubicBezTo>
                    <a:lnTo>
                      <a:pt x="172" y="466"/>
                    </a:lnTo>
                    <a:cubicBezTo>
                      <a:pt x="218" y="280"/>
                      <a:pt x="16" y="264"/>
                      <a:pt x="265" y="94"/>
                    </a:cubicBezTo>
                    <a:cubicBezTo>
                      <a:pt x="218" y="78"/>
                      <a:pt x="125" y="78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36"/>
              <p:cNvSpPr/>
              <p:nvPr/>
            </p:nvSpPr>
            <p:spPr>
              <a:xfrm>
                <a:off x="3385225" y="70995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108" y="1"/>
                    </a:moveTo>
                    <a:cubicBezTo>
                      <a:pt x="70" y="1"/>
                      <a:pt x="50" y="86"/>
                      <a:pt x="0" y="111"/>
                    </a:cubicBezTo>
                    <a:cubicBezTo>
                      <a:pt x="78" y="80"/>
                      <a:pt x="93" y="64"/>
                      <a:pt x="140" y="18"/>
                    </a:cubicBezTo>
                    <a:cubicBezTo>
                      <a:pt x="128" y="6"/>
                      <a:pt x="117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36"/>
              <p:cNvSpPr/>
              <p:nvPr/>
            </p:nvSpPr>
            <p:spPr>
              <a:xfrm>
                <a:off x="3323175" y="691000"/>
                <a:ext cx="58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156" extrusionOk="0">
                    <a:moveTo>
                      <a:pt x="125" y="0"/>
                    </a:moveTo>
                    <a:cubicBezTo>
                      <a:pt x="125" y="31"/>
                      <a:pt x="1" y="109"/>
                      <a:pt x="47" y="155"/>
                    </a:cubicBezTo>
                    <a:lnTo>
                      <a:pt x="233" y="62"/>
                    </a:lnTo>
                    <a:cubicBezTo>
                      <a:pt x="187" y="62"/>
                      <a:pt x="156" y="31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36"/>
              <p:cNvSpPr/>
              <p:nvPr/>
            </p:nvSpPr>
            <p:spPr>
              <a:xfrm>
                <a:off x="3329000" y="691375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78" y="1"/>
                    </a:moveTo>
                    <a:lnTo>
                      <a:pt x="0" y="47"/>
                    </a:lnTo>
                    <a:cubicBezTo>
                      <a:pt x="16" y="47"/>
                      <a:pt x="47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36"/>
              <p:cNvSpPr/>
              <p:nvPr/>
            </p:nvSpPr>
            <p:spPr>
              <a:xfrm>
                <a:off x="3325900" y="69060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36"/>
              <p:cNvSpPr/>
              <p:nvPr/>
            </p:nvSpPr>
            <p:spPr>
              <a:xfrm>
                <a:off x="3424000" y="542100"/>
                <a:ext cx="39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6" extrusionOk="0">
                    <a:moveTo>
                      <a:pt x="155" y="1"/>
                    </a:moveTo>
                    <a:cubicBezTo>
                      <a:pt x="109" y="63"/>
                      <a:pt x="0" y="218"/>
                      <a:pt x="16" y="295"/>
                    </a:cubicBezTo>
                    <a:cubicBezTo>
                      <a:pt x="16" y="233"/>
                      <a:pt x="155" y="171"/>
                      <a:pt x="124" y="78"/>
                    </a:cubicBezTo>
                    <a:lnTo>
                      <a:pt x="124" y="78"/>
                    </a:lnTo>
                    <a:lnTo>
                      <a:pt x="140" y="94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36"/>
              <p:cNvSpPr/>
              <p:nvPr/>
            </p:nvSpPr>
            <p:spPr>
              <a:xfrm>
                <a:off x="3377075" y="8868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1"/>
                    </a:moveTo>
                    <a:cubicBezTo>
                      <a:pt x="1" y="16"/>
                      <a:pt x="1" y="32"/>
                      <a:pt x="16" y="63"/>
                    </a:cubicBezTo>
                    <a:cubicBezTo>
                      <a:pt x="16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36"/>
              <p:cNvSpPr/>
              <p:nvPr/>
            </p:nvSpPr>
            <p:spPr>
              <a:xfrm>
                <a:off x="3467425" y="9352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36"/>
              <p:cNvSpPr/>
              <p:nvPr/>
            </p:nvSpPr>
            <p:spPr>
              <a:xfrm>
                <a:off x="3399950" y="9438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31"/>
                      <a:pt x="32" y="31"/>
                    </a:cubicBezTo>
                    <a:cubicBezTo>
                      <a:pt x="32" y="31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36"/>
              <p:cNvSpPr/>
              <p:nvPr/>
            </p:nvSpPr>
            <p:spPr>
              <a:xfrm>
                <a:off x="3412750" y="9531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16" y="32"/>
                    </a:cubicBezTo>
                    <a:cubicBezTo>
                      <a:pt x="16" y="32"/>
                      <a:pt x="31" y="47"/>
                      <a:pt x="31" y="47"/>
                    </a:cubicBezTo>
                    <a:cubicBezTo>
                      <a:pt x="16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36"/>
              <p:cNvSpPr/>
              <p:nvPr/>
            </p:nvSpPr>
            <p:spPr>
              <a:xfrm>
                <a:off x="3411200" y="951950"/>
                <a:ext cx="11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63" extrusionOk="0">
                    <a:moveTo>
                      <a:pt x="0" y="0"/>
                    </a:moveTo>
                    <a:cubicBezTo>
                      <a:pt x="16" y="16"/>
                      <a:pt x="31" y="31"/>
                      <a:pt x="47" y="62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36"/>
              <p:cNvSpPr/>
              <p:nvPr/>
            </p:nvSpPr>
            <p:spPr>
              <a:xfrm>
                <a:off x="3359625" y="812875"/>
                <a:ext cx="158625" cy="158100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6324" extrusionOk="0">
                    <a:moveTo>
                      <a:pt x="4483" y="864"/>
                    </a:moveTo>
                    <a:lnTo>
                      <a:pt x="5010" y="1577"/>
                    </a:lnTo>
                    <a:cubicBezTo>
                      <a:pt x="4979" y="1562"/>
                      <a:pt x="4964" y="1562"/>
                      <a:pt x="4948" y="1546"/>
                    </a:cubicBezTo>
                    <a:lnTo>
                      <a:pt x="4871" y="1453"/>
                    </a:lnTo>
                    <a:cubicBezTo>
                      <a:pt x="4871" y="1422"/>
                      <a:pt x="4840" y="1391"/>
                      <a:pt x="4824" y="1360"/>
                    </a:cubicBezTo>
                    <a:lnTo>
                      <a:pt x="4809" y="1360"/>
                    </a:lnTo>
                    <a:lnTo>
                      <a:pt x="4483" y="926"/>
                    </a:lnTo>
                    <a:cubicBezTo>
                      <a:pt x="4467" y="910"/>
                      <a:pt x="4467" y="879"/>
                      <a:pt x="4483" y="864"/>
                    </a:cubicBezTo>
                    <a:close/>
                    <a:moveTo>
                      <a:pt x="4436" y="2725"/>
                    </a:moveTo>
                    <a:cubicBezTo>
                      <a:pt x="4452" y="2740"/>
                      <a:pt x="4452" y="2740"/>
                      <a:pt x="4452" y="2771"/>
                    </a:cubicBezTo>
                    <a:cubicBezTo>
                      <a:pt x="4452" y="2756"/>
                      <a:pt x="4436" y="2740"/>
                      <a:pt x="4436" y="2725"/>
                    </a:cubicBezTo>
                    <a:close/>
                    <a:moveTo>
                      <a:pt x="4312" y="2694"/>
                    </a:moveTo>
                    <a:cubicBezTo>
                      <a:pt x="4328" y="2709"/>
                      <a:pt x="4359" y="2709"/>
                      <a:pt x="4390" y="2709"/>
                    </a:cubicBezTo>
                    <a:cubicBezTo>
                      <a:pt x="4405" y="2740"/>
                      <a:pt x="4421" y="2771"/>
                      <a:pt x="4436" y="2802"/>
                    </a:cubicBezTo>
                    <a:cubicBezTo>
                      <a:pt x="4405" y="2787"/>
                      <a:pt x="4390" y="2787"/>
                      <a:pt x="4359" y="2771"/>
                    </a:cubicBezTo>
                    <a:cubicBezTo>
                      <a:pt x="4343" y="2740"/>
                      <a:pt x="4328" y="2709"/>
                      <a:pt x="4312" y="2694"/>
                    </a:cubicBezTo>
                    <a:close/>
                    <a:moveTo>
                      <a:pt x="4049" y="2833"/>
                    </a:moveTo>
                    <a:cubicBezTo>
                      <a:pt x="4064" y="2833"/>
                      <a:pt x="4080" y="2849"/>
                      <a:pt x="4095" y="2849"/>
                    </a:cubicBezTo>
                    <a:cubicBezTo>
                      <a:pt x="4095" y="2864"/>
                      <a:pt x="4111" y="2880"/>
                      <a:pt x="4111" y="2880"/>
                    </a:cubicBezTo>
                    <a:cubicBezTo>
                      <a:pt x="4111" y="2911"/>
                      <a:pt x="4111" y="2927"/>
                      <a:pt x="4095" y="2942"/>
                    </a:cubicBezTo>
                    <a:cubicBezTo>
                      <a:pt x="4080" y="2911"/>
                      <a:pt x="4064" y="2895"/>
                      <a:pt x="4049" y="2864"/>
                    </a:cubicBezTo>
                    <a:cubicBezTo>
                      <a:pt x="4049" y="2864"/>
                      <a:pt x="4049" y="2849"/>
                      <a:pt x="4049" y="2833"/>
                    </a:cubicBezTo>
                    <a:close/>
                    <a:moveTo>
                      <a:pt x="4488" y="2747"/>
                    </a:moveTo>
                    <a:cubicBezTo>
                      <a:pt x="4531" y="2807"/>
                      <a:pt x="4546" y="2866"/>
                      <a:pt x="4576" y="2911"/>
                    </a:cubicBezTo>
                    <a:cubicBezTo>
                      <a:pt x="4560" y="2911"/>
                      <a:pt x="4560" y="2927"/>
                      <a:pt x="4545" y="2942"/>
                    </a:cubicBezTo>
                    <a:cubicBezTo>
                      <a:pt x="4514" y="2895"/>
                      <a:pt x="4498" y="2833"/>
                      <a:pt x="4467" y="2771"/>
                    </a:cubicBezTo>
                    <a:cubicBezTo>
                      <a:pt x="4481" y="2771"/>
                      <a:pt x="4494" y="2760"/>
                      <a:pt x="4488" y="2747"/>
                    </a:cubicBezTo>
                    <a:close/>
                    <a:moveTo>
                      <a:pt x="3258" y="2927"/>
                    </a:moveTo>
                    <a:cubicBezTo>
                      <a:pt x="3258" y="2942"/>
                      <a:pt x="3258" y="2942"/>
                      <a:pt x="3258" y="2942"/>
                    </a:cubicBezTo>
                    <a:lnTo>
                      <a:pt x="3242" y="2942"/>
                    </a:lnTo>
                    <a:cubicBezTo>
                      <a:pt x="3242" y="2942"/>
                      <a:pt x="3242" y="2958"/>
                      <a:pt x="3242" y="2958"/>
                    </a:cubicBezTo>
                    <a:cubicBezTo>
                      <a:pt x="3242" y="2963"/>
                      <a:pt x="3240" y="2964"/>
                      <a:pt x="3238" y="2964"/>
                    </a:cubicBezTo>
                    <a:cubicBezTo>
                      <a:pt x="3232" y="2964"/>
                      <a:pt x="3221" y="2958"/>
                      <a:pt x="3211" y="2958"/>
                    </a:cubicBezTo>
                    <a:cubicBezTo>
                      <a:pt x="3211" y="2942"/>
                      <a:pt x="3227" y="2942"/>
                      <a:pt x="3242" y="2942"/>
                    </a:cubicBezTo>
                    <a:cubicBezTo>
                      <a:pt x="3242" y="2927"/>
                      <a:pt x="3258" y="2927"/>
                      <a:pt x="3258" y="2927"/>
                    </a:cubicBezTo>
                    <a:close/>
                    <a:moveTo>
                      <a:pt x="652" y="2958"/>
                    </a:moveTo>
                    <a:cubicBezTo>
                      <a:pt x="652" y="2968"/>
                      <a:pt x="666" y="2992"/>
                      <a:pt x="679" y="3015"/>
                    </a:cubicBezTo>
                    <a:lnTo>
                      <a:pt x="679" y="3015"/>
                    </a:lnTo>
                    <a:cubicBezTo>
                      <a:pt x="676" y="3008"/>
                      <a:pt x="673" y="2999"/>
                      <a:pt x="668" y="2989"/>
                    </a:cubicBezTo>
                    <a:lnTo>
                      <a:pt x="652" y="2958"/>
                    </a:lnTo>
                    <a:close/>
                    <a:moveTo>
                      <a:pt x="4483" y="2895"/>
                    </a:moveTo>
                    <a:cubicBezTo>
                      <a:pt x="4498" y="2927"/>
                      <a:pt x="4514" y="2958"/>
                      <a:pt x="4529" y="2973"/>
                    </a:cubicBezTo>
                    <a:cubicBezTo>
                      <a:pt x="4507" y="2995"/>
                      <a:pt x="4493" y="3017"/>
                      <a:pt x="4481" y="3017"/>
                    </a:cubicBezTo>
                    <a:cubicBezTo>
                      <a:pt x="4476" y="3017"/>
                      <a:pt x="4472" y="3013"/>
                      <a:pt x="4467" y="3004"/>
                    </a:cubicBezTo>
                    <a:lnTo>
                      <a:pt x="4483" y="2927"/>
                    </a:lnTo>
                    <a:cubicBezTo>
                      <a:pt x="4483" y="2927"/>
                      <a:pt x="4483" y="2927"/>
                      <a:pt x="4483" y="2911"/>
                    </a:cubicBezTo>
                    <a:lnTo>
                      <a:pt x="4483" y="2895"/>
                    </a:lnTo>
                    <a:close/>
                    <a:moveTo>
                      <a:pt x="679" y="3015"/>
                    </a:moveTo>
                    <a:cubicBezTo>
                      <a:pt x="685" y="3030"/>
                      <a:pt x="688" y="3040"/>
                      <a:pt x="699" y="3051"/>
                    </a:cubicBezTo>
                    <a:cubicBezTo>
                      <a:pt x="693" y="3040"/>
                      <a:pt x="686" y="3028"/>
                      <a:pt x="679" y="3015"/>
                    </a:cubicBezTo>
                    <a:close/>
                    <a:moveTo>
                      <a:pt x="4204" y="3035"/>
                    </a:moveTo>
                    <a:cubicBezTo>
                      <a:pt x="4204" y="3035"/>
                      <a:pt x="4204" y="3051"/>
                      <a:pt x="4219" y="3066"/>
                    </a:cubicBezTo>
                    <a:cubicBezTo>
                      <a:pt x="4204" y="3051"/>
                      <a:pt x="4204" y="3051"/>
                      <a:pt x="4204" y="3051"/>
                    </a:cubicBezTo>
                    <a:cubicBezTo>
                      <a:pt x="4204" y="3051"/>
                      <a:pt x="4204" y="3035"/>
                      <a:pt x="4204" y="3035"/>
                    </a:cubicBezTo>
                    <a:close/>
                    <a:moveTo>
                      <a:pt x="4188" y="2663"/>
                    </a:moveTo>
                    <a:cubicBezTo>
                      <a:pt x="4204" y="2694"/>
                      <a:pt x="4219" y="2725"/>
                      <a:pt x="4235" y="2756"/>
                    </a:cubicBezTo>
                    <a:cubicBezTo>
                      <a:pt x="4235" y="2771"/>
                      <a:pt x="4235" y="2771"/>
                      <a:pt x="4235" y="2771"/>
                    </a:cubicBezTo>
                    <a:cubicBezTo>
                      <a:pt x="4204" y="2787"/>
                      <a:pt x="4173" y="2802"/>
                      <a:pt x="4157" y="2833"/>
                    </a:cubicBezTo>
                    <a:cubicBezTo>
                      <a:pt x="4157" y="2833"/>
                      <a:pt x="4157" y="2833"/>
                      <a:pt x="4157" y="2849"/>
                    </a:cubicBezTo>
                    <a:cubicBezTo>
                      <a:pt x="4157" y="2864"/>
                      <a:pt x="4173" y="2895"/>
                      <a:pt x="4188" y="2927"/>
                    </a:cubicBezTo>
                    <a:cubicBezTo>
                      <a:pt x="4188" y="2942"/>
                      <a:pt x="4188" y="2958"/>
                      <a:pt x="4173" y="2973"/>
                    </a:cubicBezTo>
                    <a:cubicBezTo>
                      <a:pt x="4188" y="2958"/>
                      <a:pt x="4204" y="2958"/>
                      <a:pt x="4219" y="2958"/>
                    </a:cubicBezTo>
                    <a:cubicBezTo>
                      <a:pt x="4250" y="3004"/>
                      <a:pt x="4266" y="3035"/>
                      <a:pt x="4235" y="3066"/>
                    </a:cubicBezTo>
                    <a:lnTo>
                      <a:pt x="4204" y="3004"/>
                    </a:lnTo>
                    <a:cubicBezTo>
                      <a:pt x="4204" y="2973"/>
                      <a:pt x="4219" y="2958"/>
                      <a:pt x="4219" y="2958"/>
                    </a:cubicBezTo>
                    <a:lnTo>
                      <a:pt x="4219" y="2958"/>
                    </a:lnTo>
                    <a:cubicBezTo>
                      <a:pt x="4204" y="2973"/>
                      <a:pt x="4204" y="2989"/>
                      <a:pt x="4188" y="3004"/>
                    </a:cubicBezTo>
                    <a:cubicBezTo>
                      <a:pt x="4188" y="3004"/>
                      <a:pt x="4188" y="3020"/>
                      <a:pt x="4188" y="3020"/>
                    </a:cubicBezTo>
                    <a:cubicBezTo>
                      <a:pt x="4173" y="3004"/>
                      <a:pt x="4173" y="3004"/>
                      <a:pt x="4173" y="2989"/>
                    </a:cubicBezTo>
                    <a:lnTo>
                      <a:pt x="4173" y="2989"/>
                    </a:lnTo>
                    <a:cubicBezTo>
                      <a:pt x="4173" y="3004"/>
                      <a:pt x="4188" y="3004"/>
                      <a:pt x="4188" y="3004"/>
                    </a:cubicBezTo>
                    <a:lnTo>
                      <a:pt x="4173" y="2973"/>
                    </a:lnTo>
                    <a:lnTo>
                      <a:pt x="4126" y="2880"/>
                    </a:lnTo>
                    <a:cubicBezTo>
                      <a:pt x="4126" y="2880"/>
                      <a:pt x="4126" y="2864"/>
                      <a:pt x="4111" y="2864"/>
                    </a:cubicBezTo>
                    <a:lnTo>
                      <a:pt x="4126" y="2864"/>
                    </a:lnTo>
                    <a:cubicBezTo>
                      <a:pt x="4126" y="2849"/>
                      <a:pt x="4126" y="2849"/>
                      <a:pt x="4126" y="2849"/>
                    </a:cubicBezTo>
                    <a:cubicBezTo>
                      <a:pt x="4111" y="2833"/>
                      <a:pt x="4126" y="2818"/>
                      <a:pt x="4126" y="2787"/>
                    </a:cubicBezTo>
                    <a:lnTo>
                      <a:pt x="4126" y="2787"/>
                    </a:lnTo>
                    <a:cubicBezTo>
                      <a:pt x="4111" y="2802"/>
                      <a:pt x="4111" y="2818"/>
                      <a:pt x="4111" y="2849"/>
                    </a:cubicBezTo>
                    <a:cubicBezTo>
                      <a:pt x="4080" y="2802"/>
                      <a:pt x="4095" y="2787"/>
                      <a:pt x="4126" y="2787"/>
                    </a:cubicBezTo>
                    <a:cubicBezTo>
                      <a:pt x="4173" y="2771"/>
                      <a:pt x="4219" y="2771"/>
                      <a:pt x="4142" y="2709"/>
                    </a:cubicBezTo>
                    <a:cubicBezTo>
                      <a:pt x="4157" y="2694"/>
                      <a:pt x="4173" y="2678"/>
                      <a:pt x="4188" y="2663"/>
                    </a:cubicBezTo>
                    <a:close/>
                    <a:moveTo>
                      <a:pt x="3196" y="2958"/>
                    </a:moveTo>
                    <a:cubicBezTo>
                      <a:pt x="3227" y="3020"/>
                      <a:pt x="3258" y="3035"/>
                      <a:pt x="3304" y="3035"/>
                    </a:cubicBezTo>
                    <a:cubicBezTo>
                      <a:pt x="3304" y="3051"/>
                      <a:pt x="3304" y="3066"/>
                      <a:pt x="3304" y="3066"/>
                    </a:cubicBezTo>
                    <a:cubicBezTo>
                      <a:pt x="3273" y="3097"/>
                      <a:pt x="3227" y="3113"/>
                      <a:pt x="3196" y="3128"/>
                    </a:cubicBezTo>
                    <a:cubicBezTo>
                      <a:pt x="3180" y="3097"/>
                      <a:pt x="3149" y="3051"/>
                      <a:pt x="3134" y="3020"/>
                    </a:cubicBezTo>
                    <a:cubicBezTo>
                      <a:pt x="3149" y="3004"/>
                      <a:pt x="3165" y="2973"/>
                      <a:pt x="3196" y="2958"/>
                    </a:cubicBezTo>
                    <a:close/>
                    <a:moveTo>
                      <a:pt x="2963" y="3237"/>
                    </a:moveTo>
                    <a:cubicBezTo>
                      <a:pt x="2978" y="3252"/>
                      <a:pt x="2978" y="3268"/>
                      <a:pt x="2994" y="3283"/>
                    </a:cubicBezTo>
                    <a:cubicBezTo>
                      <a:pt x="2885" y="3361"/>
                      <a:pt x="2854" y="3423"/>
                      <a:pt x="2870" y="3469"/>
                    </a:cubicBezTo>
                    <a:cubicBezTo>
                      <a:pt x="2854" y="3485"/>
                      <a:pt x="2839" y="3485"/>
                      <a:pt x="2823" y="3500"/>
                    </a:cubicBezTo>
                    <a:cubicBezTo>
                      <a:pt x="2823" y="3423"/>
                      <a:pt x="2823" y="3376"/>
                      <a:pt x="2839" y="3330"/>
                    </a:cubicBezTo>
                    <a:cubicBezTo>
                      <a:pt x="2870" y="3299"/>
                      <a:pt x="2916" y="3268"/>
                      <a:pt x="2963" y="3237"/>
                    </a:cubicBezTo>
                    <a:close/>
                    <a:moveTo>
                      <a:pt x="2529" y="3531"/>
                    </a:moveTo>
                    <a:cubicBezTo>
                      <a:pt x="2544" y="3547"/>
                      <a:pt x="2560" y="3547"/>
                      <a:pt x="2575" y="3547"/>
                    </a:cubicBezTo>
                    <a:lnTo>
                      <a:pt x="2498" y="3624"/>
                    </a:lnTo>
                    <a:cubicBezTo>
                      <a:pt x="2498" y="3609"/>
                      <a:pt x="2498" y="3609"/>
                      <a:pt x="2498" y="3593"/>
                    </a:cubicBezTo>
                    <a:cubicBezTo>
                      <a:pt x="2498" y="3578"/>
                      <a:pt x="2498" y="3562"/>
                      <a:pt x="2498" y="3562"/>
                    </a:cubicBezTo>
                    <a:cubicBezTo>
                      <a:pt x="2498" y="3547"/>
                      <a:pt x="2513" y="3547"/>
                      <a:pt x="2529" y="3531"/>
                    </a:cubicBezTo>
                    <a:close/>
                    <a:moveTo>
                      <a:pt x="2963" y="3609"/>
                    </a:moveTo>
                    <a:cubicBezTo>
                      <a:pt x="2963" y="3609"/>
                      <a:pt x="2963" y="3609"/>
                      <a:pt x="2963" y="3624"/>
                    </a:cubicBezTo>
                    <a:cubicBezTo>
                      <a:pt x="2947" y="3609"/>
                      <a:pt x="2963" y="3609"/>
                      <a:pt x="2947" y="3609"/>
                    </a:cubicBezTo>
                    <a:close/>
                    <a:moveTo>
                      <a:pt x="2374" y="3702"/>
                    </a:moveTo>
                    <a:cubicBezTo>
                      <a:pt x="2389" y="3718"/>
                      <a:pt x="2389" y="3718"/>
                      <a:pt x="2405" y="3718"/>
                    </a:cubicBezTo>
                    <a:lnTo>
                      <a:pt x="2358" y="3764"/>
                    </a:lnTo>
                    <a:cubicBezTo>
                      <a:pt x="2327" y="3764"/>
                      <a:pt x="2296" y="3764"/>
                      <a:pt x="2265" y="3749"/>
                    </a:cubicBezTo>
                    <a:cubicBezTo>
                      <a:pt x="2265" y="3749"/>
                      <a:pt x="2265" y="3749"/>
                      <a:pt x="2265" y="3733"/>
                    </a:cubicBezTo>
                    <a:cubicBezTo>
                      <a:pt x="2282" y="3737"/>
                      <a:pt x="2296" y="3739"/>
                      <a:pt x="2309" y="3739"/>
                    </a:cubicBezTo>
                    <a:cubicBezTo>
                      <a:pt x="2343" y="3739"/>
                      <a:pt x="2362" y="3725"/>
                      <a:pt x="2374" y="3702"/>
                    </a:cubicBezTo>
                    <a:close/>
                    <a:moveTo>
                      <a:pt x="947" y="3718"/>
                    </a:moveTo>
                    <a:cubicBezTo>
                      <a:pt x="947" y="3732"/>
                      <a:pt x="947" y="3747"/>
                      <a:pt x="947" y="3762"/>
                    </a:cubicBezTo>
                    <a:lnTo>
                      <a:pt x="947" y="3762"/>
                    </a:lnTo>
                    <a:cubicBezTo>
                      <a:pt x="943" y="3760"/>
                      <a:pt x="939" y="3756"/>
                      <a:pt x="931" y="3749"/>
                    </a:cubicBezTo>
                    <a:lnTo>
                      <a:pt x="931" y="3749"/>
                    </a:lnTo>
                    <a:lnTo>
                      <a:pt x="947" y="3842"/>
                    </a:lnTo>
                    <a:cubicBezTo>
                      <a:pt x="916" y="3811"/>
                      <a:pt x="854" y="3749"/>
                      <a:pt x="947" y="3718"/>
                    </a:cubicBezTo>
                    <a:close/>
                    <a:moveTo>
                      <a:pt x="2901" y="3609"/>
                    </a:moveTo>
                    <a:cubicBezTo>
                      <a:pt x="2914" y="3690"/>
                      <a:pt x="2916" y="3770"/>
                      <a:pt x="2977" y="3770"/>
                    </a:cubicBezTo>
                    <a:cubicBezTo>
                      <a:pt x="2986" y="3770"/>
                      <a:pt x="2997" y="3768"/>
                      <a:pt x="3009" y="3764"/>
                    </a:cubicBezTo>
                    <a:lnTo>
                      <a:pt x="3009" y="3764"/>
                    </a:lnTo>
                    <a:cubicBezTo>
                      <a:pt x="3000" y="3810"/>
                      <a:pt x="2980" y="3823"/>
                      <a:pt x="2956" y="3823"/>
                    </a:cubicBezTo>
                    <a:cubicBezTo>
                      <a:pt x="2939" y="3823"/>
                      <a:pt x="2920" y="3817"/>
                      <a:pt x="2901" y="3811"/>
                    </a:cubicBezTo>
                    <a:cubicBezTo>
                      <a:pt x="2901" y="3795"/>
                      <a:pt x="2901" y="3780"/>
                      <a:pt x="2901" y="3749"/>
                    </a:cubicBezTo>
                    <a:cubicBezTo>
                      <a:pt x="2885" y="3764"/>
                      <a:pt x="2885" y="3795"/>
                      <a:pt x="2885" y="3811"/>
                    </a:cubicBezTo>
                    <a:cubicBezTo>
                      <a:pt x="2854" y="3811"/>
                      <a:pt x="2839" y="3811"/>
                      <a:pt x="2839" y="3842"/>
                    </a:cubicBezTo>
                    <a:cubicBezTo>
                      <a:pt x="2823" y="3826"/>
                      <a:pt x="2823" y="3811"/>
                      <a:pt x="2808" y="3795"/>
                    </a:cubicBezTo>
                    <a:cubicBezTo>
                      <a:pt x="2823" y="3780"/>
                      <a:pt x="2823" y="3749"/>
                      <a:pt x="2823" y="3718"/>
                    </a:cubicBezTo>
                    <a:cubicBezTo>
                      <a:pt x="2839" y="3718"/>
                      <a:pt x="2870" y="3718"/>
                      <a:pt x="2870" y="3686"/>
                    </a:cubicBezTo>
                    <a:lnTo>
                      <a:pt x="2823" y="3686"/>
                    </a:lnTo>
                    <a:lnTo>
                      <a:pt x="2823" y="3671"/>
                    </a:lnTo>
                    <a:cubicBezTo>
                      <a:pt x="2839" y="3655"/>
                      <a:pt x="2854" y="3640"/>
                      <a:pt x="2870" y="3609"/>
                    </a:cubicBezTo>
                    <a:close/>
                    <a:moveTo>
                      <a:pt x="869" y="3857"/>
                    </a:moveTo>
                    <a:lnTo>
                      <a:pt x="869" y="3857"/>
                    </a:lnTo>
                    <a:cubicBezTo>
                      <a:pt x="916" y="3873"/>
                      <a:pt x="931" y="3873"/>
                      <a:pt x="947" y="3873"/>
                    </a:cubicBezTo>
                    <a:lnTo>
                      <a:pt x="931" y="3873"/>
                    </a:lnTo>
                    <a:cubicBezTo>
                      <a:pt x="922" y="3877"/>
                      <a:pt x="914" y="3879"/>
                      <a:pt x="908" y="3879"/>
                    </a:cubicBezTo>
                    <a:cubicBezTo>
                      <a:pt x="891" y="3879"/>
                      <a:pt x="880" y="3868"/>
                      <a:pt x="869" y="3857"/>
                    </a:cubicBezTo>
                    <a:close/>
                    <a:moveTo>
                      <a:pt x="2017" y="3811"/>
                    </a:moveTo>
                    <a:cubicBezTo>
                      <a:pt x="2032" y="3873"/>
                      <a:pt x="2032" y="3935"/>
                      <a:pt x="2017" y="3981"/>
                    </a:cubicBezTo>
                    <a:cubicBezTo>
                      <a:pt x="1986" y="3981"/>
                      <a:pt x="1955" y="3966"/>
                      <a:pt x="1924" y="3950"/>
                    </a:cubicBezTo>
                    <a:cubicBezTo>
                      <a:pt x="1939" y="3888"/>
                      <a:pt x="1955" y="3842"/>
                      <a:pt x="2017" y="3811"/>
                    </a:cubicBezTo>
                    <a:close/>
                    <a:moveTo>
                      <a:pt x="1924" y="4012"/>
                    </a:moveTo>
                    <a:cubicBezTo>
                      <a:pt x="1970" y="4074"/>
                      <a:pt x="1970" y="4105"/>
                      <a:pt x="1939" y="4121"/>
                    </a:cubicBezTo>
                    <a:lnTo>
                      <a:pt x="1924" y="4136"/>
                    </a:lnTo>
                    <a:cubicBezTo>
                      <a:pt x="1902" y="4147"/>
                      <a:pt x="1872" y="4158"/>
                      <a:pt x="1840" y="4158"/>
                    </a:cubicBezTo>
                    <a:cubicBezTo>
                      <a:pt x="1827" y="4158"/>
                      <a:pt x="1813" y="4156"/>
                      <a:pt x="1800" y="4152"/>
                    </a:cubicBezTo>
                    <a:lnTo>
                      <a:pt x="1769" y="4105"/>
                    </a:lnTo>
                    <a:cubicBezTo>
                      <a:pt x="1786" y="4093"/>
                      <a:pt x="1802" y="4088"/>
                      <a:pt x="1816" y="4088"/>
                    </a:cubicBezTo>
                    <a:cubicBezTo>
                      <a:pt x="1839" y="4088"/>
                      <a:pt x="1858" y="4102"/>
                      <a:pt x="1877" y="4121"/>
                    </a:cubicBezTo>
                    <a:cubicBezTo>
                      <a:pt x="1877" y="4105"/>
                      <a:pt x="1893" y="4090"/>
                      <a:pt x="1893" y="4074"/>
                    </a:cubicBezTo>
                    <a:cubicBezTo>
                      <a:pt x="1908" y="4059"/>
                      <a:pt x="1908" y="4043"/>
                      <a:pt x="1924" y="4012"/>
                    </a:cubicBezTo>
                    <a:close/>
                    <a:moveTo>
                      <a:pt x="1846" y="4214"/>
                    </a:moveTo>
                    <a:lnTo>
                      <a:pt x="1846" y="4245"/>
                    </a:lnTo>
                    <a:lnTo>
                      <a:pt x="1831" y="4229"/>
                    </a:lnTo>
                    <a:cubicBezTo>
                      <a:pt x="1831" y="4229"/>
                      <a:pt x="1831" y="4260"/>
                      <a:pt x="1831" y="4260"/>
                    </a:cubicBezTo>
                    <a:lnTo>
                      <a:pt x="1800" y="4369"/>
                    </a:lnTo>
                    <a:lnTo>
                      <a:pt x="1815" y="4369"/>
                    </a:lnTo>
                    <a:cubicBezTo>
                      <a:pt x="1784" y="4400"/>
                      <a:pt x="1769" y="4415"/>
                      <a:pt x="1738" y="4446"/>
                    </a:cubicBezTo>
                    <a:cubicBezTo>
                      <a:pt x="1722" y="4446"/>
                      <a:pt x="1707" y="4431"/>
                      <a:pt x="1691" y="4415"/>
                    </a:cubicBezTo>
                    <a:cubicBezTo>
                      <a:pt x="1676" y="4400"/>
                      <a:pt x="1660" y="4400"/>
                      <a:pt x="1645" y="4384"/>
                    </a:cubicBezTo>
                    <a:cubicBezTo>
                      <a:pt x="1660" y="4353"/>
                      <a:pt x="1691" y="4338"/>
                      <a:pt x="1707" y="4307"/>
                    </a:cubicBezTo>
                    <a:cubicBezTo>
                      <a:pt x="1753" y="4260"/>
                      <a:pt x="1784" y="4214"/>
                      <a:pt x="1784" y="4214"/>
                    </a:cubicBezTo>
                    <a:close/>
                    <a:moveTo>
                      <a:pt x="3490" y="4400"/>
                    </a:moveTo>
                    <a:cubicBezTo>
                      <a:pt x="3475" y="4431"/>
                      <a:pt x="3475" y="4446"/>
                      <a:pt x="3475" y="4462"/>
                    </a:cubicBezTo>
                    <a:cubicBezTo>
                      <a:pt x="3475" y="4462"/>
                      <a:pt x="3475" y="4446"/>
                      <a:pt x="3475" y="4446"/>
                    </a:cubicBezTo>
                    <a:lnTo>
                      <a:pt x="3459" y="4431"/>
                    </a:lnTo>
                    <a:cubicBezTo>
                      <a:pt x="3475" y="4415"/>
                      <a:pt x="3475" y="4415"/>
                      <a:pt x="3490" y="4400"/>
                    </a:cubicBezTo>
                    <a:close/>
                    <a:moveTo>
                      <a:pt x="4312" y="4508"/>
                    </a:moveTo>
                    <a:lnTo>
                      <a:pt x="4312" y="4524"/>
                    </a:lnTo>
                    <a:cubicBezTo>
                      <a:pt x="4297" y="4524"/>
                      <a:pt x="4266" y="4540"/>
                      <a:pt x="4250" y="4555"/>
                    </a:cubicBezTo>
                    <a:cubicBezTo>
                      <a:pt x="4250" y="4540"/>
                      <a:pt x="4250" y="4540"/>
                      <a:pt x="4250" y="4524"/>
                    </a:cubicBezTo>
                    <a:cubicBezTo>
                      <a:pt x="4281" y="4508"/>
                      <a:pt x="4297" y="4508"/>
                      <a:pt x="4312" y="4508"/>
                    </a:cubicBezTo>
                    <a:close/>
                    <a:moveTo>
                      <a:pt x="1350" y="4741"/>
                    </a:moveTo>
                    <a:lnTo>
                      <a:pt x="1350" y="4741"/>
                    </a:lnTo>
                    <a:cubicBezTo>
                      <a:pt x="1396" y="4772"/>
                      <a:pt x="1443" y="4803"/>
                      <a:pt x="1490" y="4834"/>
                    </a:cubicBezTo>
                    <a:lnTo>
                      <a:pt x="1443" y="4927"/>
                    </a:lnTo>
                    <a:cubicBezTo>
                      <a:pt x="1412" y="4865"/>
                      <a:pt x="1381" y="4803"/>
                      <a:pt x="1350" y="4741"/>
                    </a:cubicBezTo>
                    <a:close/>
                    <a:moveTo>
                      <a:pt x="1164" y="4757"/>
                    </a:moveTo>
                    <a:lnTo>
                      <a:pt x="1164" y="4757"/>
                    </a:lnTo>
                    <a:lnTo>
                      <a:pt x="1164" y="4757"/>
                    </a:lnTo>
                    <a:cubicBezTo>
                      <a:pt x="1195" y="4803"/>
                      <a:pt x="1210" y="4834"/>
                      <a:pt x="1241" y="4881"/>
                    </a:cubicBezTo>
                    <a:cubicBezTo>
                      <a:pt x="1241" y="4896"/>
                      <a:pt x="1257" y="4927"/>
                      <a:pt x="1257" y="4943"/>
                    </a:cubicBezTo>
                    <a:lnTo>
                      <a:pt x="1148" y="4772"/>
                    </a:lnTo>
                    <a:cubicBezTo>
                      <a:pt x="1164" y="4772"/>
                      <a:pt x="1164" y="4757"/>
                      <a:pt x="1164" y="4757"/>
                    </a:cubicBezTo>
                    <a:close/>
                    <a:moveTo>
                      <a:pt x="2451" y="4819"/>
                    </a:moveTo>
                    <a:lnTo>
                      <a:pt x="2451" y="4834"/>
                    </a:lnTo>
                    <a:lnTo>
                      <a:pt x="2482" y="4834"/>
                    </a:lnTo>
                    <a:cubicBezTo>
                      <a:pt x="2606" y="4912"/>
                      <a:pt x="2498" y="4927"/>
                      <a:pt x="2513" y="4958"/>
                    </a:cubicBezTo>
                    <a:cubicBezTo>
                      <a:pt x="2502" y="4964"/>
                      <a:pt x="2488" y="4968"/>
                      <a:pt x="2474" y="4968"/>
                    </a:cubicBezTo>
                    <a:cubicBezTo>
                      <a:pt x="2448" y="4968"/>
                      <a:pt x="2419" y="4957"/>
                      <a:pt x="2389" y="4927"/>
                    </a:cubicBezTo>
                    <a:cubicBezTo>
                      <a:pt x="2389" y="4912"/>
                      <a:pt x="2389" y="4896"/>
                      <a:pt x="2374" y="4881"/>
                    </a:cubicBezTo>
                    <a:cubicBezTo>
                      <a:pt x="2405" y="4850"/>
                      <a:pt x="2436" y="4834"/>
                      <a:pt x="2451" y="4819"/>
                    </a:cubicBezTo>
                    <a:close/>
                    <a:moveTo>
                      <a:pt x="2575" y="4989"/>
                    </a:move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579" y="4997"/>
                      <a:pt x="2577" y="4993"/>
                      <a:pt x="2575" y="4989"/>
                    </a:cubicBezTo>
                    <a:close/>
                    <a:moveTo>
                      <a:pt x="2250" y="4943"/>
                    </a:moveTo>
                    <a:cubicBezTo>
                      <a:pt x="2250" y="4974"/>
                      <a:pt x="2265" y="5020"/>
                      <a:pt x="2265" y="5051"/>
                    </a:cubicBezTo>
                    <a:cubicBezTo>
                      <a:pt x="2250" y="5005"/>
                      <a:pt x="2234" y="4974"/>
                      <a:pt x="2218" y="4943"/>
                    </a:cubicBezTo>
                    <a:close/>
                    <a:moveTo>
                      <a:pt x="2296" y="5082"/>
                    </a:moveTo>
                    <a:lnTo>
                      <a:pt x="2265" y="5113"/>
                    </a:lnTo>
                    <a:cubicBezTo>
                      <a:pt x="2265" y="5098"/>
                      <a:pt x="2265" y="5098"/>
                      <a:pt x="2265" y="5082"/>
                    </a:cubicBezTo>
                    <a:close/>
                    <a:moveTo>
                      <a:pt x="2613" y="4772"/>
                    </a:moveTo>
                    <a:cubicBezTo>
                      <a:pt x="2637" y="4772"/>
                      <a:pt x="2664" y="4789"/>
                      <a:pt x="2684" y="4819"/>
                    </a:cubicBezTo>
                    <a:cubicBezTo>
                      <a:pt x="2529" y="4850"/>
                      <a:pt x="2715" y="4974"/>
                      <a:pt x="2591" y="5020"/>
                    </a:cubicBez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624" y="5101"/>
                      <a:pt x="2451" y="5148"/>
                      <a:pt x="2436" y="5237"/>
                    </a:cubicBezTo>
                    <a:cubicBezTo>
                      <a:pt x="2296" y="5206"/>
                      <a:pt x="2343" y="5113"/>
                      <a:pt x="2374" y="5051"/>
                    </a:cubicBezTo>
                    <a:lnTo>
                      <a:pt x="2482" y="4989"/>
                    </a:lnTo>
                    <a:lnTo>
                      <a:pt x="2498" y="5051"/>
                    </a:lnTo>
                    <a:lnTo>
                      <a:pt x="2529" y="4974"/>
                    </a:lnTo>
                    <a:cubicBezTo>
                      <a:pt x="2529" y="4974"/>
                      <a:pt x="2529" y="4989"/>
                      <a:pt x="2529" y="4989"/>
                    </a:cubicBezTo>
                    <a:cubicBezTo>
                      <a:pt x="2606" y="4912"/>
                      <a:pt x="2560" y="4834"/>
                      <a:pt x="2575" y="4788"/>
                    </a:cubicBezTo>
                    <a:cubicBezTo>
                      <a:pt x="2586" y="4777"/>
                      <a:pt x="2599" y="4772"/>
                      <a:pt x="2613" y="4772"/>
                    </a:cubicBezTo>
                    <a:close/>
                    <a:moveTo>
                      <a:pt x="1908" y="5206"/>
                    </a:moveTo>
                    <a:cubicBezTo>
                      <a:pt x="1939" y="5222"/>
                      <a:pt x="1955" y="5253"/>
                      <a:pt x="1970" y="5284"/>
                    </a:cubicBezTo>
                    <a:lnTo>
                      <a:pt x="1970" y="5284"/>
                    </a:lnTo>
                    <a:cubicBezTo>
                      <a:pt x="1957" y="5258"/>
                      <a:pt x="1944" y="5232"/>
                      <a:pt x="1923" y="5206"/>
                    </a:cubicBezTo>
                    <a:close/>
                    <a:moveTo>
                      <a:pt x="3180" y="5144"/>
                    </a:moveTo>
                    <a:lnTo>
                      <a:pt x="3211" y="5191"/>
                    </a:lnTo>
                    <a:cubicBezTo>
                      <a:pt x="3227" y="5253"/>
                      <a:pt x="3180" y="5268"/>
                      <a:pt x="3149" y="5284"/>
                    </a:cubicBezTo>
                    <a:lnTo>
                      <a:pt x="3149" y="5284"/>
                    </a:lnTo>
                    <a:cubicBezTo>
                      <a:pt x="3149" y="5237"/>
                      <a:pt x="3165" y="5175"/>
                      <a:pt x="3180" y="5144"/>
                    </a:cubicBezTo>
                    <a:close/>
                    <a:moveTo>
                      <a:pt x="1660" y="5067"/>
                    </a:moveTo>
                    <a:lnTo>
                      <a:pt x="1660" y="5067"/>
                    </a:lnTo>
                    <a:cubicBezTo>
                      <a:pt x="1691" y="5098"/>
                      <a:pt x="1722" y="5129"/>
                      <a:pt x="1753" y="5144"/>
                    </a:cubicBezTo>
                    <a:cubicBezTo>
                      <a:pt x="1769" y="5191"/>
                      <a:pt x="1800" y="5237"/>
                      <a:pt x="1831" y="5284"/>
                    </a:cubicBezTo>
                    <a:cubicBezTo>
                      <a:pt x="1815" y="5299"/>
                      <a:pt x="1800" y="5299"/>
                      <a:pt x="1800" y="5299"/>
                    </a:cubicBezTo>
                    <a:cubicBezTo>
                      <a:pt x="1769" y="5299"/>
                      <a:pt x="1753" y="5315"/>
                      <a:pt x="1722" y="5315"/>
                    </a:cubicBezTo>
                    <a:lnTo>
                      <a:pt x="1738" y="5331"/>
                    </a:lnTo>
                    <a:lnTo>
                      <a:pt x="1784" y="5315"/>
                    </a:lnTo>
                    <a:lnTo>
                      <a:pt x="1784" y="5315"/>
                    </a:lnTo>
                    <a:cubicBezTo>
                      <a:pt x="1769" y="5345"/>
                      <a:pt x="1926" y="5417"/>
                      <a:pt x="1801" y="5478"/>
                    </a:cubicBezTo>
                    <a:lnTo>
                      <a:pt x="1801" y="5478"/>
                    </a:lnTo>
                    <a:cubicBezTo>
                      <a:pt x="1811" y="5472"/>
                      <a:pt x="1821" y="5464"/>
                      <a:pt x="1831" y="5455"/>
                    </a:cubicBezTo>
                    <a:lnTo>
                      <a:pt x="1738" y="5331"/>
                    </a:lnTo>
                    <a:lnTo>
                      <a:pt x="1598" y="5377"/>
                    </a:lnTo>
                    <a:cubicBezTo>
                      <a:pt x="1614" y="5408"/>
                      <a:pt x="1629" y="5424"/>
                      <a:pt x="1660" y="5455"/>
                    </a:cubicBezTo>
                    <a:cubicBezTo>
                      <a:pt x="1638" y="5468"/>
                      <a:pt x="1622" y="5473"/>
                      <a:pt x="1611" y="5473"/>
                    </a:cubicBezTo>
                    <a:cubicBezTo>
                      <a:pt x="1581" y="5473"/>
                      <a:pt x="1578" y="5437"/>
                      <a:pt x="1567" y="5393"/>
                    </a:cubicBezTo>
                    <a:lnTo>
                      <a:pt x="1598" y="5377"/>
                    </a:lnTo>
                    <a:cubicBezTo>
                      <a:pt x="1583" y="5362"/>
                      <a:pt x="1567" y="5331"/>
                      <a:pt x="1552" y="5315"/>
                    </a:cubicBezTo>
                    <a:cubicBezTo>
                      <a:pt x="1536" y="5299"/>
                      <a:pt x="1536" y="5299"/>
                      <a:pt x="1521" y="5284"/>
                    </a:cubicBezTo>
                    <a:lnTo>
                      <a:pt x="1490" y="5284"/>
                    </a:lnTo>
                    <a:cubicBezTo>
                      <a:pt x="1508" y="5238"/>
                      <a:pt x="1532" y="5225"/>
                      <a:pt x="1558" y="5225"/>
                    </a:cubicBezTo>
                    <a:cubicBezTo>
                      <a:pt x="1576" y="5225"/>
                      <a:pt x="1595" y="5231"/>
                      <a:pt x="1614" y="5237"/>
                    </a:cubicBezTo>
                    <a:cubicBezTo>
                      <a:pt x="1614" y="5191"/>
                      <a:pt x="1707" y="5129"/>
                      <a:pt x="1660" y="5067"/>
                    </a:cubicBezTo>
                    <a:close/>
                    <a:moveTo>
                      <a:pt x="2250" y="5563"/>
                    </a:moveTo>
                    <a:cubicBezTo>
                      <a:pt x="2253" y="5566"/>
                      <a:pt x="2257" y="5568"/>
                      <a:pt x="2260" y="5571"/>
                    </a:cubicBezTo>
                    <a:lnTo>
                      <a:pt x="2260" y="5571"/>
                    </a:lnTo>
                    <a:cubicBezTo>
                      <a:pt x="2257" y="5568"/>
                      <a:pt x="2253" y="5565"/>
                      <a:pt x="2250" y="5563"/>
                    </a:cubicBezTo>
                    <a:close/>
                    <a:moveTo>
                      <a:pt x="1986" y="5222"/>
                    </a:moveTo>
                    <a:cubicBezTo>
                      <a:pt x="1986" y="5222"/>
                      <a:pt x="1970" y="5253"/>
                      <a:pt x="1970" y="5284"/>
                    </a:cubicBezTo>
                    <a:cubicBezTo>
                      <a:pt x="1970" y="5299"/>
                      <a:pt x="1970" y="5331"/>
                      <a:pt x="1970" y="5346"/>
                    </a:cubicBezTo>
                    <a:cubicBezTo>
                      <a:pt x="2017" y="5439"/>
                      <a:pt x="2079" y="5532"/>
                      <a:pt x="2125" y="5610"/>
                    </a:cubicBezTo>
                    <a:cubicBezTo>
                      <a:pt x="2125" y="5579"/>
                      <a:pt x="2187" y="5610"/>
                      <a:pt x="2094" y="5548"/>
                    </a:cubicBezTo>
                    <a:cubicBezTo>
                      <a:pt x="2094" y="5525"/>
                      <a:pt x="2103" y="5511"/>
                      <a:pt x="2113" y="5511"/>
                    </a:cubicBezTo>
                    <a:cubicBezTo>
                      <a:pt x="2117" y="5511"/>
                      <a:pt x="2121" y="5512"/>
                      <a:pt x="2125" y="5517"/>
                    </a:cubicBezTo>
                    <a:cubicBezTo>
                      <a:pt x="2125" y="5517"/>
                      <a:pt x="2125" y="5517"/>
                      <a:pt x="2125" y="5517"/>
                    </a:cubicBezTo>
                    <a:lnTo>
                      <a:pt x="2125" y="5517"/>
                    </a:lnTo>
                    <a:cubicBezTo>
                      <a:pt x="2154" y="5526"/>
                      <a:pt x="2188" y="5565"/>
                      <a:pt x="2207" y="5565"/>
                    </a:cubicBezTo>
                    <a:cubicBezTo>
                      <a:pt x="2219" y="5565"/>
                      <a:pt x="2225" y="5549"/>
                      <a:pt x="2218" y="5501"/>
                    </a:cubicBezTo>
                    <a:lnTo>
                      <a:pt x="2141" y="5486"/>
                    </a:lnTo>
                    <a:cubicBezTo>
                      <a:pt x="2110" y="5393"/>
                      <a:pt x="2203" y="5393"/>
                      <a:pt x="2172" y="5299"/>
                    </a:cubicBezTo>
                    <a:cubicBezTo>
                      <a:pt x="2145" y="5259"/>
                      <a:pt x="2129" y="5245"/>
                      <a:pt x="2117" y="5245"/>
                    </a:cubicBezTo>
                    <a:cubicBezTo>
                      <a:pt x="2088" y="5245"/>
                      <a:pt x="2088" y="5335"/>
                      <a:pt x="2032" y="5346"/>
                    </a:cubicBezTo>
                    <a:lnTo>
                      <a:pt x="1986" y="5222"/>
                    </a:lnTo>
                    <a:close/>
                    <a:moveTo>
                      <a:pt x="2125" y="5517"/>
                    </a:moveTo>
                    <a:cubicBezTo>
                      <a:pt x="2156" y="5548"/>
                      <a:pt x="2172" y="5594"/>
                      <a:pt x="2203" y="5641"/>
                    </a:cubicBezTo>
                    <a:cubicBezTo>
                      <a:pt x="2187" y="5594"/>
                      <a:pt x="2156" y="5548"/>
                      <a:pt x="2125" y="5517"/>
                    </a:cubicBezTo>
                    <a:close/>
                    <a:moveTo>
                      <a:pt x="978" y="4834"/>
                    </a:moveTo>
                    <a:lnTo>
                      <a:pt x="1428" y="5625"/>
                    </a:lnTo>
                    <a:cubicBezTo>
                      <a:pt x="1459" y="5625"/>
                      <a:pt x="1490" y="5625"/>
                      <a:pt x="1536" y="5610"/>
                    </a:cubicBezTo>
                    <a:lnTo>
                      <a:pt x="1536" y="5610"/>
                    </a:lnTo>
                    <a:cubicBezTo>
                      <a:pt x="1521" y="5641"/>
                      <a:pt x="1474" y="5672"/>
                      <a:pt x="1443" y="5687"/>
                    </a:cubicBezTo>
                    <a:lnTo>
                      <a:pt x="962" y="4834"/>
                    </a:lnTo>
                    <a:close/>
                    <a:moveTo>
                      <a:pt x="2901" y="5579"/>
                    </a:moveTo>
                    <a:lnTo>
                      <a:pt x="2932" y="5641"/>
                    </a:lnTo>
                    <a:lnTo>
                      <a:pt x="2947" y="5641"/>
                    </a:lnTo>
                    <a:cubicBezTo>
                      <a:pt x="2932" y="5656"/>
                      <a:pt x="2932" y="5687"/>
                      <a:pt x="2916" y="5687"/>
                    </a:cubicBezTo>
                    <a:cubicBezTo>
                      <a:pt x="2885" y="5641"/>
                      <a:pt x="2901" y="5610"/>
                      <a:pt x="2901" y="5579"/>
                    </a:cubicBezTo>
                    <a:close/>
                    <a:moveTo>
                      <a:pt x="2231" y="5633"/>
                    </a:moveTo>
                    <a:cubicBezTo>
                      <a:pt x="2221" y="5633"/>
                      <a:pt x="2212" y="5636"/>
                      <a:pt x="2203" y="5641"/>
                    </a:cubicBezTo>
                    <a:cubicBezTo>
                      <a:pt x="2187" y="5641"/>
                      <a:pt x="2172" y="5656"/>
                      <a:pt x="2156" y="5656"/>
                    </a:cubicBezTo>
                    <a:cubicBezTo>
                      <a:pt x="2172" y="5672"/>
                      <a:pt x="2172" y="5687"/>
                      <a:pt x="2187" y="5703"/>
                    </a:cubicBezTo>
                    <a:cubicBezTo>
                      <a:pt x="2203" y="5703"/>
                      <a:pt x="2234" y="5718"/>
                      <a:pt x="2265" y="5734"/>
                    </a:cubicBezTo>
                    <a:cubicBezTo>
                      <a:pt x="2265" y="5734"/>
                      <a:pt x="2265" y="5734"/>
                      <a:pt x="2265" y="5734"/>
                    </a:cubicBezTo>
                    <a:lnTo>
                      <a:pt x="2265" y="5734"/>
                    </a:lnTo>
                    <a:cubicBezTo>
                      <a:pt x="2284" y="5740"/>
                      <a:pt x="2301" y="5744"/>
                      <a:pt x="2313" y="5744"/>
                    </a:cubicBezTo>
                    <a:cubicBezTo>
                      <a:pt x="2329" y="5744"/>
                      <a:pt x="2336" y="5736"/>
                      <a:pt x="2327" y="5718"/>
                    </a:cubicBezTo>
                    <a:cubicBezTo>
                      <a:pt x="2283" y="5652"/>
                      <a:pt x="2255" y="5633"/>
                      <a:pt x="2231" y="5633"/>
                    </a:cubicBezTo>
                    <a:close/>
                    <a:moveTo>
                      <a:pt x="2436" y="5827"/>
                    </a:moveTo>
                    <a:cubicBezTo>
                      <a:pt x="2436" y="5827"/>
                      <a:pt x="2451" y="5827"/>
                      <a:pt x="2467" y="5842"/>
                    </a:cubicBezTo>
                    <a:cubicBezTo>
                      <a:pt x="2482" y="5842"/>
                      <a:pt x="2498" y="5858"/>
                      <a:pt x="2513" y="5858"/>
                    </a:cubicBezTo>
                    <a:cubicBezTo>
                      <a:pt x="2507" y="5861"/>
                      <a:pt x="2501" y="5862"/>
                      <a:pt x="2494" y="5862"/>
                    </a:cubicBezTo>
                    <a:cubicBezTo>
                      <a:pt x="2466" y="5862"/>
                      <a:pt x="2436" y="5839"/>
                      <a:pt x="2436" y="5827"/>
                    </a:cubicBezTo>
                    <a:close/>
                    <a:moveTo>
                      <a:pt x="4419" y="1"/>
                    </a:moveTo>
                    <a:cubicBezTo>
                      <a:pt x="4395" y="1"/>
                      <a:pt x="4369" y="4"/>
                      <a:pt x="4343" y="11"/>
                    </a:cubicBezTo>
                    <a:lnTo>
                      <a:pt x="4421" y="181"/>
                    </a:lnTo>
                    <a:cubicBezTo>
                      <a:pt x="4328" y="197"/>
                      <a:pt x="4142" y="243"/>
                      <a:pt x="4049" y="259"/>
                    </a:cubicBezTo>
                    <a:cubicBezTo>
                      <a:pt x="4018" y="212"/>
                      <a:pt x="3754" y="135"/>
                      <a:pt x="3940" y="57"/>
                    </a:cubicBezTo>
                    <a:cubicBezTo>
                      <a:pt x="3925" y="56"/>
                      <a:pt x="3911" y="56"/>
                      <a:pt x="3897" y="56"/>
                    </a:cubicBezTo>
                    <a:cubicBezTo>
                      <a:pt x="3530" y="56"/>
                      <a:pt x="3633" y="447"/>
                      <a:pt x="3289" y="492"/>
                    </a:cubicBezTo>
                    <a:cubicBezTo>
                      <a:pt x="3459" y="492"/>
                      <a:pt x="3475" y="476"/>
                      <a:pt x="3614" y="445"/>
                    </a:cubicBezTo>
                    <a:lnTo>
                      <a:pt x="3614" y="445"/>
                    </a:lnTo>
                    <a:cubicBezTo>
                      <a:pt x="3490" y="569"/>
                      <a:pt x="3599" y="523"/>
                      <a:pt x="3614" y="631"/>
                    </a:cubicBezTo>
                    <a:cubicBezTo>
                      <a:pt x="3587" y="608"/>
                      <a:pt x="3552" y="601"/>
                      <a:pt x="3517" y="601"/>
                    </a:cubicBezTo>
                    <a:cubicBezTo>
                      <a:pt x="3469" y="601"/>
                      <a:pt x="3420" y="614"/>
                      <a:pt x="3392" y="614"/>
                    </a:cubicBezTo>
                    <a:cubicBezTo>
                      <a:pt x="3361" y="614"/>
                      <a:pt x="3357" y="597"/>
                      <a:pt x="3413" y="523"/>
                    </a:cubicBezTo>
                    <a:lnTo>
                      <a:pt x="3413" y="523"/>
                    </a:lnTo>
                    <a:cubicBezTo>
                      <a:pt x="3304" y="554"/>
                      <a:pt x="3087" y="600"/>
                      <a:pt x="3072" y="678"/>
                    </a:cubicBezTo>
                    <a:lnTo>
                      <a:pt x="3165" y="709"/>
                    </a:lnTo>
                    <a:cubicBezTo>
                      <a:pt x="3025" y="755"/>
                      <a:pt x="2916" y="895"/>
                      <a:pt x="2916" y="1019"/>
                    </a:cubicBezTo>
                    <a:cubicBezTo>
                      <a:pt x="3072" y="941"/>
                      <a:pt x="2994" y="755"/>
                      <a:pt x="3227" y="693"/>
                    </a:cubicBezTo>
                    <a:lnTo>
                      <a:pt x="3227" y="693"/>
                    </a:lnTo>
                    <a:cubicBezTo>
                      <a:pt x="3506" y="740"/>
                      <a:pt x="3196" y="833"/>
                      <a:pt x="3413" y="941"/>
                    </a:cubicBezTo>
                    <a:cubicBezTo>
                      <a:pt x="3413" y="941"/>
                      <a:pt x="3444" y="895"/>
                      <a:pt x="3490" y="848"/>
                    </a:cubicBezTo>
                    <a:cubicBezTo>
                      <a:pt x="3521" y="817"/>
                      <a:pt x="3552" y="771"/>
                      <a:pt x="3552" y="771"/>
                    </a:cubicBezTo>
                    <a:lnTo>
                      <a:pt x="3552" y="771"/>
                    </a:lnTo>
                    <a:lnTo>
                      <a:pt x="3475" y="786"/>
                    </a:lnTo>
                    <a:cubicBezTo>
                      <a:pt x="3459" y="616"/>
                      <a:pt x="3769" y="724"/>
                      <a:pt x="3707" y="538"/>
                    </a:cubicBezTo>
                    <a:lnTo>
                      <a:pt x="3707" y="538"/>
                    </a:lnTo>
                    <a:cubicBezTo>
                      <a:pt x="3940" y="647"/>
                      <a:pt x="4002" y="538"/>
                      <a:pt x="4266" y="678"/>
                    </a:cubicBezTo>
                    <a:cubicBezTo>
                      <a:pt x="4343" y="600"/>
                      <a:pt x="4235" y="600"/>
                      <a:pt x="4157" y="600"/>
                    </a:cubicBezTo>
                    <a:cubicBezTo>
                      <a:pt x="4265" y="600"/>
                      <a:pt x="4290" y="489"/>
                      <a:pt x="4389" y="489"/>
                    </a:cubicBezTo>
                    <a:cubicBezTo>
                      <a:pt x="4418" y="489"/>
                      <a:pt x="4453" y="498"/>
                      <a:pt x="4498" y="523"/>
                    </a:cubicBezTo>
                    <a:lnTo>
                      <a:pt x="5863" y="2368"/>
                    </a:lnTo>
                    <a:cubicBezTo>
                      <a:pt x="5838" y="2411"/>
                      <a:pt x="5850" y="2435"/>
                      <a:pt x="5876" y="2435"/>
                    </a:cubicBezTo>
                    <a:cubicBezTo>
                      <a:pt x="5897" y="2435"/>
                      <a:pt x="5928" y="2419"/>
                      <a:pt x="5956" y="2384"/>
                    </a:cubicBezTo>
                    <a:lnTo>
                      <a:pt x="4498" y="429"/>
                    </a:lnTo>
                    <a:cubicBezTo>
                      <a:pt x="4467" y="398"/>
                      <a:pt x="4421" y="383"/>
                      <a:pt x="4359" y="383"/>
                    </a:cubicBezTo>
                    <a:lnTo>
                      <a:pt x="4498" y="383"/>
                    </a:lnTo>
                    <a:lnTo>
                      <a:pt x="6003" y="2399"/>
                    </a:lnTo>
                    <a:cubicBezTo>
                      <a:pt x="5972" y="2523"/>
                      <a:pt x="5941" y="2663"/>
                      <a:pt x="5863" y="2771"/>
                    </a:cubicBezTo>
                    <a:cubicBezTo>
                      <a:pt x="5863" y="2771"/>
                      <a:pt x="5910" y="2740"/>
                      <a:pt x="5956" y="2709"/>
                    </a:cubicBezTo>
                    <a:cubicBezTo>
                      <a:pt x="6018" y="2663"/>
                      <a:pt x="6065" y="2632"/>
                      <a:pt x="6065" y="2632"/>
                    </a:cubicBezTo>
                    <a:lnTo>
                      <a:pt x="6065" y="2632"/>
                    </a:lnTo>
                    <a:cubicBezTo>
                      <a:pt x="6065" y="2632"/>
                      <a:pt x="6049" y="2678"/>
                      <a:pt x="6018" y="2725"/>
                    </a:cubicBezTo>
                    <a:cubicBezTo>
                      <a:pt x="6003" y="2787"/>
                      <a:pt x="5987" y="2833"/>
                      <a:pt x="5987" y="2833"/>
                    </a:cubicBezTo>
                    <a:cubicBezTo>
                      <a:pt x="5987" y="2833"/>
                      <a:pt x="6098" y="2709"/>
                      <a:pt x="6110" y="2682"/>
                    </a:cubicBezTo>
                    <a:lnTo>
                      <a:pt x="6110" y="2682"/>
                    </a:lnTo>
                    <a:cubicBezTo>
                      <a:pt x="6033" y="2944"/>
                      <a:pt x="5925" y="3144"/>
                      <a:pt x="5786" y="3299"/>
                    </a:cubicBezTo>
                    <a:cubicBezTo>
                      <a:pt x="5801" y="3237"/>
                      <a:pt x="5832" y="3175"/>
                      <a:pt x="5848" y="3128"/>
                    </a:cubicBezTo>
                    <a:lnTo>
                      <a:pt x="5708" y="2864"/>
                    </a:lnTo>
                    <a:cubicBezTo>
                      <a:pt x="5724" y="2818"/>
                      <a:pt x="5739" y="2756"/>
                      <a:pt x="5739" y="2709"/>
                    </a:cubicBezTo>
                    <a:cubicBezTo>
                      <a:pt x="5755" y="2632"/>
                      <a:pt x="5739" y="2554"/>
                      <a:pt x="5708" y="2477"/>
                    </a:cubicBezTo>
                    <a:cubicBezTo>
                      <a:pt x="5646" y="2523"/>
                      <a:pt x="5693" y="2663"/>
                      <a:pt x="5646" y="2740"/>
                    </a:cubicBezTo>
                    <a:lnTo>
                      <a:pt x="5444" y="2322"/>
                    </a:lnTo>
                    <a:cubicBezTo>
                      <a:pt x="5444" y="2322"/>
                      <a:pt x="5444" y="2306"/>
                      <a:pt x="5444" y="2291"/>
                    </a:cubicBezTo>
                    <a:cubicBezTo>
                      <a:pt x="5444" y="2275"/>
                      <a:pt x="5460" y="2260"/>
                      <a:pt x="5476" y="2260"/>
                    </a:cubicBezTo>
                    <a:lnTo>
                      <a:pt x="5243" y="1965"/>
                    </a:lnTo>
                    <a:lnTo>
                      <a:pt x="5134" y="1748"/>
                    </a:lnTo>
                    <a:lnTo>
                      <a:pt x="5538" y="2275"/>
                    </a:lnTo>
                    <a:cubicBezTo>
                      <a:pt x="5538" y="2291"/>
                      <a:pt x="5553" y="2306"/>
                      <a:pt x="5553" y="2306"/>
                    </a:cubicBezTo>
                    <a:lnTo>
                      <a:pt x="5569" y="2291"/>
                    </a:lnTo>
                    <a:lnTo>
                      <a:pt x="5057" y="1593"/>
                    </a:lnTo>
                    <a:lnTo>
                      <a:pt x="4483" y="817"/>
                    </a:lnTo>
                    <a:cubicBezTo>
                      <a:pt x="4439" y="799"/>
                      <a:pt x="4397" y="792"/>
                      <a:pt x="4357" y="792"/>
                    </a:cubicBezTo>
                    <a:cubicBezTo>
                      <a:pt x="4258" y="792"/>
                      <a:pt x="4173" y="839"/>
                      <a:pt x="4095" y="895"/>
                    </a:cubicBezTo>
                    <a:cubicBezTo>
                      <a:pt x="4010" y="966"/>
                      <a:pt x="3925" y="1036"/>
                      <a:pt x="3805" y="1036"/>
                    </a:cubicBezTo>
                    <a:cubicBezTo>
                      <a:pt x="3793" y="1036"/>
                      <a:pt x="3782" y="1036"/>
                      <a:pt x="3769" y="1034"/>
                    </a:cubicBezTo>
                    <a:cubicBezTo>
                      <a:pt x="3754" y="926"/>
                      <a:pt x="3552" y="941"/>
                      <a:pt x="3599" y="879"/>
                    </a:cubicBezTo>
                    <a:lnTo>
                      <a:pt x="3599" y="879"/>
                    </a:lnTo>
                    <a:cubicBezTo>
                      <a:pt x="3459" y="895"/>
                      <a:pt x="3413" y="1034"/>
                      <a:pt x="3351" y="1127"/>
                    </a:cubicBezTo>
                    <a:cubicBezTo>
                      <a:pt x="3336" y="1103"/>
                      <a:pt x="3310" y="1097"/>
                      <a:pt x="3283" y="1097"/>
                    </a:cubicBezTo>
                    <a:cubicBezTo>
                      <a:pt x="3258" y="1097"/>
                      <a:pt x="3232" y="1102"/>
                      <a:pt x="3212" y="1102"/>
                    </a:cubicBezTo>
                    <a:cubicBezTo>
                      <a:pt x="3185" y="1102"/>
                      <a:pt x="3168" y="1093"/>
                      <a:pt x="3180" y="1050"/>
                    </a:cubicBezTo>
                    <a:lnTo>
                      <a:pt x="3180" y="1050"/>
                    </a:lnTo>
                    <a:lnTo>
                      <a:pt x="3118" y="1236"/>
                    </a:lnTo>
                    <a:cubicBezTo>
                      <a:pt x="3107" y="1233"/>
                      <a:pt x="3095" y="1231"/>
                      <a:pt x="3084" y="1231"/>
                    </a:cubicBezTo>
                    <a:cubicBezTo>
                      <a:pt x="3013" y="1231"/>
                      <a:pt x="2939" y="1284"/>
                      <a:pt x="2882" y="1284"/>
                    </a:cubicBezTo>
                    <a:cubicBezTo>
                      <a:pt x="2859" y="1284"/>
                      <a:pt x="2839" y="1275"/>
                      <a:pt x="2823" y="1251"/>
                    </a:cubicBezTo>
                    <a:lnTo>
                      <a:pt x="2823" y="1251"/>
                    </a:lnTo>
                    <a:cubicBezTo>
                      <a:pt x="2761" y="1314"/>
                      <a:pt x="2870" y="1407"/>
                      <a:pt x="2730" y="1407"/>
                    </a:cubicBezTo>
                    <a:cubicBezTo>
                      <a:pt x="2730" y="1391"/>
                      <a:pt x="2715" y="1376"/>
                      <a:pt x="2746" y="1376"/>
                    </a:cubicBezTo>
                    <a:cubicBezTo>
                      <a:pt x="2732" y="1370"/>
                      <a:pt x="2717" y="1367"/>
                      <a:pt x="2701" y="1367"/>
                    </a:cubicBezTo>
                    <a:cubicBezTo>
                      <a:pt x="2628" y="1367"/>
                      <a:pt x="2541" y="1423"/>
                      <a:pt x="2529" y="1500"/>
                    </a:cubicBezTo>
                    <a:cubicBezTo>
                      <a:pt x="2548" y="1496"/>
                      <a:pt x="2561" y="1495"/>
                      <a:pt x="2570" y="1495"/>
                    </a:cubicBezTo>
                    <a:cubicBezTo>
                      <a:pt x="2594" y="1495"/>
                      <a:pt x="2588" y="1504"/>
                      <a:pt x="2612" y="1504"/>
                    </a:cubicBezTo>
                    <a:cubicBezTo>
                      <a:pt x="2620" y="1504"/>
                      <a:pt x="2633" y="1503"/>
                      <a:pt x="2653" y="1500"/>
                    </a:cubicBezTo>
                    <a:lnTo>
                      <a:pt x="2653" y="1500"/>
                    </a:lnTo>
                    <a:cubicBezTo>
                      <a:pt x="2681" y="1542"/>
                      <a:pt x="2633" y="1659"/>
                      <a:pt x="2532" y="1659"/>
                    </a:cubicBezTo>
                    <a:cubicBezTo>
                      <a:pt x="2521" y="1659"/>
                      <a:pt x="2510" y="1658"/>
                      <a:pt x="2498" y="1655"/>
                    </a:cubicBezTo>
                    <a:cubicBezTo>
                      <a:pt x="2560" y="1453"/>
                      <a:pt x="2312" y="1577"/>
                      <a:pt x="2343" y="1469"/>
                    </a:cubicBezTo>
                    <a:lnTo>
                      <a:pt x="2343" y="1469"/>
                    </a:lnTo>
                    <a:cubicBezTo>
                      <a:pt x="2110" y="1562"/>
                      <a:pt x="2094" y="1810"/>
                      <a:pt x="2001" y="2042"/>
                    </a:cubicBezTo>
                    <a:cubicBezTo>
                      <a:pt x="1831" y="2167"/>
                      <a:pt x="1552" y="2275"/>
                      <a:pt x="1490" y="2492"/>
                    </a:cubicBezTo>
                    <a:lnTo>
                      <a:pt x="1505" y="2477"/>
                    </a:lnTo>
                    <a:lnTo>
                      <a:pt x="1474" y="2585"/>
                    </a:lnTo>
                    <a:lnTo>
                      <a:pt x="1459" y="2616"/>
                    </a:lnTo>
                    <a:cubicBezTo>
                      <a:pt x="1456" y="2617"/>
                      <a:pt x="1454" y="2617"/>
                      <a:pt x="1452" y="2617"/>
                    </a:cubicBezTo>
                    <a:cubicBezTo>
                      <a:pt x="1419" y="2617"/>
                      <a:pt x="1394" y="2540"/>
                      <a:pt x="1358" y="2540"/>
                    </a:cubicBezTo>
                    <a:cubicBezTo>
                      <a:pt x="1346" y="2540"/>
                      <a:pt x="1333" y="2548"/>
                      <a:pt x="1319" y="2570"/>
                    </a:cubicBezTo>
                    <a:cubicBezTo>
                      <a:pt x="1257" y="2430"/>
                      <a:pt x="1443" y="2446"/>
                      <a:pt x="1459" y="2306"/>
                    </a:cubicBezTo>
                    <a:cubicBezTo>
                      <a:pt x="1241" y="2291"/>
                      <a:pt x="1505" y="2105"/>
                      <a:pt x="1350" y="2073"/>
                    </a:cubicBezTo>
                    <a:lnTo>
                      <a:pt x="1350" y="2073"/>
                    </a:lnTo>
                    <a:cubicBezTo>
                      <a:pt x="1459" y="2337"/>
                      <a:pt x="1086" y="2322"/>
                      <a:pt x="1055" y="2539"/>
                    </a:cubicBezTo>
                    <a:cubicBezTo>
                      <a:pt x="1036" y="2547"/>
                      <a:pt x="1022" y="2551"/>
                      <a:pt x="1011" y="2551"/>
                    </a:cubicBezTo>
                    <a:cubicBezTo>
                      <a:pt x="948" y="2551"/>
                      <a:pt x="1005" y="2427"/>
                      <a:pt x="973" y="2427"/>
                    </a:cubicBezTo>
                    <a:cubicBezTo>
                      <a:pt x="970" y="2427"/>
                      <a:pt x="967" y="2428"/>
                      <a:pt x="962" y="2430"/>
                    </a:cubicBezTo>
                    <a:lnTo>
                      <a:pt x="978" y="2523"/>
                    </a:lnTo>
                    <a:cubicBezTo>
                      <a:pt x="957" y="2528"/>
                      <a:pt x="940" y="2532"/>
                      <a:pt x="925" y="2532"/>
                    </a:cubicBezTo>
                    <a:cubicBezTo>
                      <a:pt x="895" y="2532"/>
                      <a:pt x="874" y="2518"/>
                      <a:pt x="854" y="2477"/>
                    </a:cubicBezTo>
                    <a:cubicBezTo>
                      <a:pt x="699" y="2539"/>
                      <a:pt x="590" y="2694"/>
                      <a:pt x="574" y="2880"/>
                    </a:cubicBezTo>
                    <a:cubicBezTo>
                      <a:pt x="591" y="2846"/>
                      <a:pt x="603" y="2834"/>
                      <a:pt x="612" y="2834"/>
                    </a:cubicBezTo>
                    <a:cubicBezTo>
                      <a:pt x="639" y="2834"/>
                      <a:pt x="646" y="2936"/>
                      <a:pt x="696" y="2936"/>
                    </a:cubicBezTo>
                    <a:cubicBezTo>
                      <a:pt x="709" y="2936"/>
                      <a:pt x="725" y="2929"/>
                      <a:pt x="745" y="2911"/>
                    </a:cubicBezTo>
                    <a:lnTo>
                      <a:pt x="745" y="2911"/>
                    </a:lnTo>
                    <a:cubicBezTo>
                      <a:pt x="745" y="2942"/>
                      <a:pt x="730" y="2989"/>
                      <a:pt x="714" y="3020"/>
                    </a:cubicBezTo>
                    <a:cubicBezTo>
                      <a:pt x="699" y="3035"/>
                      <a:pt x="699" y="3035"/>
                      <a:pt x="699" y="3051"/>
                    </a:cubicBezTo>
                    <a:cubicBezTo>
                      <a:pt x="668" y="3082"/>
                      <a:pt x="637" y="3113"/>
                      <a:pt x="605" y="3144"/>
                    </a:cubicBezTo>
                    <a:cubicBezTo>
                      <a:pt x="652" y="3051"/>
                      <a:pt x="373" y="3097"/>
                      <a:pt x="559" y="2973"/>
                    </a:cubicBezTo>
                    <a:cubicBezTo>
                      <a:pt x="537" y="2959"/>
                      <a:pt x="520" y="2953"/>
                      <a:pt x="508" y="2953"/>
                    </a:cubicBezTo>
                    <a:cubicBezTo>
                      <a:pt x="453" y="2953"/>
                      <a:pt x="483" y="3077"/>
                      <a:pt x="419" y="3128"/>
                    </a:cubicBezTo>
                    <a:cubicBezTo>
                      <a:pt x="419" y="3051"/>
                      <a:pt x="435" y="2911"/>
                      <a:pt x="419" y="2895"/>
                    </a:cubicBezTo>
                    <a:lnTo>
                      <a:pt x="419" y="2895"/>
                    </a:lnTo>
                    <a:cubicBezTo>
                      <a:pt x="435" y="3020"/>
                      <a:pt x="326" y="3097"/>
                      <a:pt x="218" y="3159"/>
                    </a:cubicBezTo>
                    <a:cubicBezTo>
                      <a:pt x="109" y="3206"/>
                      <a:pt x="1" y="3268"/>
                      <a:pt x="32" y="3345"/>
                    </a:cubicBezTo>
                    <a:cubicBezTo>
                      <a:pt x="47" y="3500"/>
                      <a:pt x="32" y="3702"/>
                      <a:pt x="47" y="3888"/>
                    </a:cubicBezTo>
                    <a:lnTo>
                      <a:pt x="869" y="4865"/>
                    </a:lnTo>
                    <a:cubicBezTo>
                      <a:pt x="885" y="4850"/>
                      <a:pt x="885" y="4834"/>
                      <a:pt x="885" y="4819"/>
                    </a:cubicBezTo>
                    <a:cubicBezTo>
                      <a:pt x="900" y="4834"/>
                      <a:pt x="916" y="4834"/>
                      <a:pt x="931" y="4834"/>
                    </a:cubicBezTo>
                    <a:lnTo>
                      <a:pt x="1474" y="5796"/>
                    </a:lnTo>
                    <a:cubicBezTo>
                      <a:pt x="1598" y="5703"/>
                      <a:pt x="1660" y="5594"/>
                      <a:pt x="1691" y="5486"/>
                    </a:cubicBezTo>
                    <a:cubicBezTo>
                      <a:pt x="1708" y="5491"/>
                      <a:pt x="1725" y="5495"/>
                      <a:pt x="1742" y="5495"/>
                    </a:cubicBezTo>
                    <a:cubicBezTo>
                      <a:pt x="1758" y="5495"/>
                      <a:pt x="1774" y="5492"/>
                      <a:pt x="1789" y="5485"/>
                    </a:cubicBezTo>
                    <a:lnTo>
                      <a:pt x="1789" y="5485"/>
                    </a:lnTo>
                    <a:cubicBezTo>
                      <a:pt x="1807" y="5481"/>
                      <a:pt x="1824" y="5479"/>
                      <a:pt x="1840" y="5479"/>
                    </a:cubicBezTo>
                    <a:cubicBezTo>
                      <a:pt x="1952" y="5479"/>
                      <a:pt x="2035" y="5554"/>
                      <a:pt x="2048" y="5594"/>
                    </a:cubicBezTo>
                    <a:cubicBezTo>
                      <a:pt x="2056" y="5578"/>
                      <a:pt x="2060" y="5565"/>
                      <a:pt x="2059" y="5555"/>
                    </a:cubicBezTo>
                    <a:lnTo>
                      <a:pt x="2059" y="5555"/>
                    </a:lnTo>
                    <a:cubicBezTo>
                      <a:pt x="2061" y="5558"/>
                      <a:pt x="2062" y="5561"/>
                      <a:pt x="2063" y="5563"/>
                    </a:cubicBezTo>
                    <a:cubicBezTo>
                      <a:pt x="2063" y="5548"/>
                      <a:pt x="2063" y="5532"/>
                      <a:pt x="2048" y="5532"/>
                    </a:cubicBezTo>
                    <a:cubicBezTo>
                      <a:pt x="2055" y="5539"/>
                      <a:pt x="2059" y="5547"/>
                      <a:pt x="2059" y="5555"/>
                    </a:cubicBezTo>
                    <a:lnTo>
                      <a:pt x="2059" y="5555"/>
                    </a:lnTo>
                    <a:cubicBezTo>
                      <a:pt x="2030" y="5496"/>
                      <a:pt x="1999" y="5436"/>
                      <a:pt x="1955" y="5377"/>
                    </a:cubicBezTo>
                    <a:cubicBezTo>
                      <a:pt x="1955" y="5393"/>
                      <a:pt x="1955" y="5408"/>
                      <a:pt x="1955" y="5408"/>
                    </a:cubicBezTo>
                    <a:cubicBezTo>
                      <a:pt x="1986" y="5439"/>
                      <a:pt x="2001" y="5470"/>
                      <a:pt x="2017" y="5486"/>
                    </a:cubicBezTo>
                    <a:cubicBezTo>
                      <a:pt x="1970" y="5455"/>
                      <a:pt x="1877" y="5424"/>
                      <a:pt x="1862" y="5362"/>
                    </a:cubicBezTo>
                    <a:cubicBezTo>
                      <a:pt x="1877" y="5362"/>
                      <a:pt x="1877" y="5377"/>
                      <a:pt x="1877" y="5377"/>
                    </a:cubicBezTo>
                    <a:cubicBezTo>
                      <a:pt x="1893" y="5393"/>
                      <a:pt x="1908" y="5408"/>
                      <a:pt x="1939" y="5424"/>
                    </a:cubicBezTo>
                    <a:cubicBezTo>
                      <a:pt x="1908" y="5393"/>
                      <a:pt x="1908" y="5346"/>
                      <a:pt x="1893" y="5299"/>
                    </a:cubicBezTo>
                    <a:cubicBezTo>
                      <a:pt x="1893" y="5299"/>
                      <a:pt x="1893" y="5284"/>
                      <a:pt x="1893" y="5284"/>
                    </a:cubicBezTo>
                    <a:cubicBezTo>
                      <a:pt x="1893" y="5268"/>
                      <a:pt x="1877" y="5268"/>
                      <a:pt x="1877" y="5253"/>
                    </a:cubicBezTo>
                    <a:lnTo>
                      <a:pt x="1877" y="5253"/>
                    </a:lnTo>
                    <a:cubicBezTo>
                      <a:pt x="1893" y="5268"/>
                      <a:pt x="1893" y="5268"/>
                      <a:pt x="1893" y="5284"/>
                    </a:cubicBezTo>
                    <a:cubicBezTo>
                      <a:pt x="1924" y="5315"/>
                      <a:pt x="1939" y="5346"/>
                      <a:pt x="1955" y="5377"/>
                    </a:cubicBezTo>
                    <a:cubicBezTo>
                      <a:pt x="1955" y="5377"/>
                      <a:pt x="1955" y="5362"/>
                      <a:pt x="1970" y="5346"/>
                    </a:cubicBezTo>
                    <a:cubicBezTo>
                      <a:pt x="1939" y="5299"/>
                      <a:pt x="1893" y="5253"/>
                      <a:pt x="1862" y="5191"/>
                    </a:cubicBezTo>
                    <a:lnTo>
                      <a:pt x="1862" y="5191"/>
                    </a:lnTo>
                    <a:cubicBezTo>
                      <a:pt x="1877" y="5222"/>
                      <a:pt x="1877" y="5237"/>
                      <a:pt x="1877" y="5253"/>
                    </a:cubicBezTo>
                    <a:cubicBezTo>
                      <a:pt x="1862" y="5237"/>
                      <a:pt x="1846" y="5206"/>
                      <a:pt x="1831" y="5191"/>
                    </a:cubicBezTo>
                    <a:lnTo>
                      <a:pt x="1908" y="5191"/>
                    </a:lnTo>
                    <a:cubicBezTo>
                      <a:pt x="1913" y="5196"/>
                      <a:pt x="1918" y="5201"/>
                      <a:pt x="1923" y="5206"/>
                    </a:cubicBezTo>
                    <a:lnTo>
                      <a:pt x="2048" y="5206"/>
                    </a:lnTo>
                    <a:cubicBezTo>
                      <a:pt x="2187" y="5222"/>
                      <a:pt x="2312" y="5237"/>
                      <a:pt x="2343" y="5408"/>
                    </a:cubicBezTo>
                    <a:cubicBezTo>
                      <a:pt x="2467" y="5408"/>
                      <a:pt x="2622" y="5206"/>
                      <a:pt x="2761" y="5036"/>
                    </a:cubicBezTo>
                    <a:lnTo>
                      <a:pt x="2761" y="5036"/>
                    </a:lnTo>
                    <a:cubicBezTo>
                      <a:pt x="2777" y="5144"/>
                      <a:pt x="2777" y="5253"/>
                      <a:pt x="2746" y="5299"/>
                    </a:cubicBezTo>
                    <a:cubicBezTo>
                      <a:pt x="2963" y="5253"/>
                      <a:pt x="2885" y="5222"/>
                      <a:pt x="3056" y="5160"/>
                    </a:cubicBezTo>
                    <a:lnTo>
                      <a:pt x="3056" y="5160"/>
                    </a:lnTo>
                    <a:cubicBezTo>
                      <a:pt x="3041" y="5191"/>
                      <a:pt x="3025" y="5237"/>
                      <a:pt x="3072" y="5268"/>
                    </a:cubicBezTo>
                    <a:cubicBezTo>
                      <a:pt x="3041" y="5222"/>
                      <a:pt x="3072" y="5206"/>
                      <a:pt x="3103" y="5175"/>
                    </a:cubicBezTo>
                    <a:lnTo>
                      <a:pt x="3103" y="5175"/>
                    </a:lnTo>
                    <a:cubicBezTo>
                      <a:pt x="3149" y="5284"/>
                      <a:pt x="3009" y="5377"/>
                      <a:pt x="3087" y="5424"/>
                    </a:cubicBezTo>
                    <a:lnTo>
                      <a:pt x="2932" y="5455"/>
                    </a:lnTo>
                    <a:cubicBezTo>
                      <a:pt x="2932" y="5455"/>
                      <a:pt x="2916" y="5439"/>
                      <a:pt x="2916" y="5439"/>
                    </a:cubicBezTo>
                    <a:lnTo>
                      <a:pt x="2901" y="5439"/>
                    </a:lnTo>
                    <a:cubicBezTo>
                      <a:pt x="2901" y="5424"/>
                      <a:pt x="2901" y="5408"/>
                      <a:pt x="2901" y="5393"/>
                    </a:cubicBezTo>
                    <a:cubicBezTo>
                      <a:pt x="2839" y="5532"/>
                      <a:pt x="2746" y="5455"/>
                      <a:pt x="2761" y="5641"/>
                    </a:cubicBezTo>
                    <a:cubicBezTo>
                      <a:pt x="2689" y="5612"/>
                      <a:pt x="2765" y="5515"/>
                      <a:pt x="2725" y="5515"/>
                    </a:cubicBezTo>
                    <a:cubicBezTo>
                      <a:pt x="2722" y="5515"/>
                      <a:pt x="2719" y="5516"/>
                      <a:pt x="2715" y="5517"/>
                    </a:cubicBezTo>
                    <a:cubicBezTo>
                      <a:pt x="2730" y="5470"/>
                      <a:pt x="2699" y="5315"/>
                      <a:pt x="2668" y="5206"/>
                    </a:cubicBezTo>
                    <a:lnTo>
                      <a:pt x="2668" y="5206"/>
                    </a:lnTo>
                    <a:cubicBezTo>
                      <a:pt x="2529" y="5237"/>
                      <a:pt x="2699" y="5393"/>
                      <a:pt x="2622" y="5501"/>
                    </a:cubicBezTo>
                    <a:lnTo>
                      <a:pt x="2498" y="5455"/>
                    </a:lnTo>
                    <a:lnTo>
                      <a:pt x="2498" y="5455"/>
                    </a:lnTo>
                    <a:cubicBezTo>
                      <a:pt x="2467" y="5501"/>
                      <a:pt x="2544" y="5501"/>
                      <a:pt x="2575" y="5532"/>
                    </a:cubicBezTo>
                    <a:cubicBezTo>
                      <a:pt x="2564" y="5554"/>
                      <a:pt x="2550" y="5560"/>
                      <a:pt x="2533" y="5560"/>
                    </a:cubicBezTo>
                    <a:cubicBezTo>
                      <a:pt x="2508" y="5560"/>
                      <a:pt x="2479" y="5545"/>
                      <a:pt x="2453" y="5545"/>
                    </a:cubicBezTo>
                    <a:cubicBezTo>
                      <a:pt x="2447" y="5545"/>
                      <a:pt x="2441" y="5546"/>
                      <a:pt x="2436" y="5548"/>
                    </a:cubicBezTo>
                    <a:cubicBezTo>
                      <a:pt x="2467" y="5579"/>
                      <a:pt x="2513" y="5579"/>
                      <a:pt x="2529" y="5625"/>
                    </a:cubicBezTo>
                    <a:cubicBezTo>
                      <a:pt x="2503" y="5614"/>
                      <a:pt x="2483" y="5611"/>
                      <a:pt x="2465" y="5611"/>
                    </a:cubicBezTo>
                    <a:cubicBezTo>
                      <a:pt x="2438" y="5611"/>
                      <a:pt x="2415" y="5619"/>
                      <a:pt x="2387" y="5619"/>
                    </a:cubicBezTo>
                    <a:cubicBezTo>
                      <a:pt x="2356" y="5619"/>
                      <a:pt x="2318" y="5609"/>
                      <a:pt x="2260" y="5571"/>
                    </a:cubicBezTo>
                    <a:lnTo>
                      <a:pt x="2260" y="5571"/>
                    </a:lnTo>
                    <a:cubicBezTo>
                      <a:pt x="2330" y="5624"/>
                      <a:pt x="2359" y="5766"/>
                      <a:pt x="2374" y="5796"/>
                    </a:cubicBezTo>
                    <a:cubicBezTo>
                      <a:pt x="2374" y="5796"/>
                      <a:pt x="2389" y="5811"/>
                      <a:pt x="2420" y="5811"/>
                    </a:cubicBezTo>
                    <a:cubicBezTo>
                      <a:pt x="2405" y="5873"/>
                      <a:pt x="2389" y="5889"/>
                      <a:pt x="2389" y="5904"/>
                    </a:cubicBezTo>
                    <a:cubicBezTo>
                      <a:pt x="2343" y="5843"/>
                      <a:pt x="2312" y="5797"/>
                      <a:pt x="2266" y="5736"/>
                    </a:cubicBezTo>
                    <a:lnTo>
                      <a:pt x="2266" y="5736"/>
                    </a:lnTo>
                    <a:cubicBezTo>
                      <a:pt x="2312" y="5797"/>
                      <a:pt x="2343" y="5843"/>
                      <a:pt x="2374" y="5904"/>
                    </a:cubicBezTo>
                    <a:cubicBezTo>
                      <a:pt x="2374" y="5920"/>
                      <a:pt x="2374" y="5935"/>
                      <a:pt x="2420" y="6013"/>
                    </a:cubicBezTo>
                    <a:cubicBezTo>
                      <a:pt x="2420" y="6053"/>
                      <a:pt x="2403" y="6070"/>
                      <a:pt x="2383" y="6070"/>
                    </a:cubicBezTo>
                    <a:cubicBezTo>
                      <a:pt x="2348" y="6070"/>
                      <a:pt x="2302" y="6020"/>
                      <a:pt x="2312" y="5951"/>
                    </a:cubicBezTo>
                    <a:lnTo>
                      <a:pt x="2312" y="5951"/>
                    </a:lnTo>
                    <a:lnTo>
                      <a:pt x="2234" y="6137"/>
                    </a:lnTo>
                    <a:lnTo>
                      <a:pt x="2327" y="6106"/>
                    </a:lnTo>
                    <a:lnTo>
                      <a:pt x="2327" y="6106"/>
                    </a:lnTo>
                    <a:cubicBezTo>
                      <a:pt x="2389" y="6246"/>
                      <a:pt x="2172" y="6168"/>
                      <a:pt x="2234" y="6323"/>
                    </a:cubicBezTo>
                    <a:lnTo>
                      <a:pt x="2389" y="6199"/>
                    </a:lnTo>
                    <a:lnTo>
                      <a:pt x="2405" y="6246"/>
                    </a:lnTo>
                    <a:cubicBezTo>
                      <a:pt x="2420" y="6184"/>
                      <a:pt x="2498" y="6153"/>
                      <a:pt x="2529" y="6153"/>
                    </a:cubicBezTo>
                    <a:cubicBezTo>
                      <a:pt x="2544" y="6184"/>
                      <a:pt x="2560" y="6215"/>
                      <a:pt x="2544" y="6230"/>
                    </a:cubicBezTo>
                    <a:cubicBezTo>
                      <a:pt x="2715" y="6121"/>
                      <a:pt x="2513" y="6013"/>
                      <a:pt x="2560" y="5873"/>
                    </a:cubicBezTo>
                    <a:cubicBezTo>
                      <a:pt x="2575" y="5858"/>
                      <a:pt x="2591" y="5842"/>
                      <a:pt x="2622" y="5827"/>
                    </a:cubicBezTo>
                    <a:lnTo>
                      <a:pt x="2730" y="5982"/>
                    </a:lnTo>
                    <a:cubicBezTo>
                      <a:pt x="2730" y="5920"/>
                      <a:pt x="2761" y="5920"/>
                      <a:pt x="2792" y="5904"/>
                    </a:cubicBezTo>
                    <a:lnTo>
                      <a:pt x="2792" y="6199"/>
                    </a:lnTo>
                    <a:cubicBezTo>
                      <a:pt x="2832" y="6231"/>
                      <a:pt x="2866" y="6242"/>
                      <a:pt x="2895" y="6242"/>
                    </a:cubicBezTo>
                    <a:cubicBezTo>
                      <a:pt x="2973" y="6242"/>
                      <a:pt x="3025" y="6164"/>
                      <a:pt x="3093" y="6164"/>
                    </a:cubicBezTo>
                    <a:cubicBezTo>
                      <a:pt x="3101" y="6164"/>
                      <a:pt x="3109" y="6166"/>
                      <a:pt x="3118" y="6168"/>
                    </a:cubicBezTo>
                    <a:cubicBezTo>
                      <a:pt x="2947" y="6075"/>
                      <a:pt x="3118" y="6059"/>
                      <a:pt x="2901" y="6028"/>
                    </a:cubicBezTo>
                    <a:lnTo>
                      <a:pt x="2870" y="5827"/>
                    </a:lnTo>
                    <a:lnTo>
                      <a:pt x="3009" y="5796"/>
                    </a:lnTo>
                    <a:cubicBezTo>
                      <a:pt x="2994" y="5749"/>
                      <a:pt x="3009" y="5672"/>
                      <a:pt x="2994" y="5641"/>
                    </a:cubicBezTo>
                    <a:cubicBezTo>
                      <a:pt x="3025" y="5641"/>
                      <a:pt x="3056" y="5641"/>
                      <a:pt x="3072" y="5625"/>
                    </a:cubicBezTo>
                    <a:cubicBezTo>
                      <a:pt x="3072" y="5645"/>
                      <a:pt x="3078" y="5664"/>
                      <a:pt x="3102" y="5664"/>
                    </a:cubicBezTo>
                    <a:cubicBezTo>
                      <a:pt x="3116" y="5664"/>
                      <a:pt x="3136" y="5658"/>
                      <a:pt x="3165" y="5641"/>
                    </a:cubicBezTo>
                    <a:lnTo>
                      <a:pt x="3165" y="5641"/>
                    </a:lnTo>
                    <a:cubicBezTo>
                      <a:pt x="3242" y="5765"/>
                      <a:pt x="3103" y="5780"/>
                      <a:pt x="3072" y="5842"/>
                    </a:cubicBezTo>
                    <a:cubicBezTo>
                      <a:pt x="3134" y="5842"/>
                      <a:pt x="3118" y="5920"/>
                      <a:pt x="3149" y="5966"/>
                    </a:cubicBezTo>
                    <a:cubicBezTo>
                      <a:pt x="3165" y="5935"/>
                      <a:pt x="3165" y="5873"/>
                      <a:pt x="3211" y="5858"/>
                    </a:cubicBezTo>
                    <a:lnTo>
                      <a:pt x="3211" y="5858"/>
                    </a:lnTo>
                    <a:cubicBezTo>
                      <a:pt x="3273" y="5904"/>
                      <a:pt x="3242" y="5982"/>
                      <a:pt x="3180" y="5997"/>
                    </a:cubicBezTo>
                    <a:cubicBezTo>
                      <a:pt x="3289" y="6028"/>
                      <a:pt x="3180" y="6137"/>
                      <a:pt x="3289" y="6137"/>
                    </a:cubicBezTo>
                    <a:cubicBezTo>
                      <a:pt x="3428" y="5982"/>
                      <a:pt x="3521" y="5842"/>
                      <a:pt x="3490" y="5579"/>
                    </a:cubicBezTo>
                    <a:lnTo>
                      <a:pt x="3490" y="5579"/>
                    </a:lnTo>
                    <a:cubicBezTo>
                      <a:pt x="3428" y="5672"/>
                      <a:pt x="3351" y="5796"/>
                      <a:pt x="3242" y="5796"/>
                    </a:cubicBezTo>
                    <a:lnTo>
                      <a:pt x="3196" y="5672"/>
                    </a:lnTo>
                    <a:lnTo>
                      <a:pt x="3196" y="5672"/>
                    </a:lnTo>
                    <a:cubicBezTo>
                      <a:pt x="3214" y="5675"/>
                      <a:pt x="3231" y="5677"/>
                      <a:pt x="3245" y="5677"/>
                    </a:cubicBezTo>
                    <a:cubicBezTo>
                      <a:pt x="3352" y="5677"/>
                      <a:pt x="3362" y="5587"/>
                      <a:pt x="3444" y="5532"/>
                    </a:cubicBezTo>
                    <a:lnTo>
                      <a:pt x="3444" y="5532"/>
                    </a:lnTo>
                    <a:lnTo>
                      <a:pt x="3211" y="5625"/>
                    </a:lnTo>
                    <a:cubicBezTo>
                      <a:pt x="3165" y="5610"/>
                      <a:pt x="3134" y="5594"/>
                      <a:pt x="3118" y="5579"/>
                    </a:cubicBezTo>
                    <a:cubicBezTo>
                      <a:pt x="3134" y="5548"/>
                      <a:pt x="3149" y="5517"/>
                      <a:pt x="3149" y="5470"/>
                    </a:cubicBezTo>
                    <a:cubicBezTo>
                      <a:pt x="3149" y="5439"/>
                      <a:pt x="3149" y="5424"/>
                      <a:pt x="3149" y="5393"/>
                    </a:cubicBezTo>
                    <a:lnTo>
                      <a:pt x="3196" y="5393"/>
                    </a:lnTo>
                    <a:cubicBezTo>
                      <a:pt x="3196" y="5408"/>
                      <a:pt x="3196" y="5408"/>
                      <a:pt x="3196" y="5424"/>
                    </a:cubicBezTo>
                    <a:cubicBezTo>
                      <a:pt x="3211" y="5377"/>
                      <a:pt x="3227" y="5346"/>
                      <a:pt x="3227" y="5315"/>
                    </a:cubicBezTo>
                    <a:cubicBezTo>
                      <a:pt x="3249" y="5269"/>
                      <a:pt x="3285" y="5253"/>
                      <a:pt x="3324" y="5253"/>
                    </a:cubicBezTo>
                    <a:cubicBezTo>
                      <a:pt x="3390" y="5253"/>
                      <a:pt x="3467" y="5301"/>
                      <a:pt x="3506" y="5331"/>
                    </a:cubicBezTo>
                    <a:cubicBezTo>
                      <a:pt x="3583" y="5331"/>
                      <a:pt x="3599" y="5470"/>
                      <a:pt x="3645" y="5532"/>
                    </a:cubicBezTo>
                    <a:cubicBezTo>
                      <a:pt x="3707" y="5439"/>
                      <a:pt x="3614" y="5331"/>
                      <a:pt x="3676" y="5253"/>
                    </a:cubicBezTo>
                    <a:cubicBezTo>
                      <a:pt x="3723" y="5253"/>
                      <a:pt x="3723" y="5284"/>
                      <a:pt x="3723" y="5299"/>
                    </a:cubicBezTo>
                    <a:lnTo>
                      <a:pt x="3738" y="5191"/>
                    </a:lnTo>
                    <a:cubicBezTo>
                      <a:pt x="3744" y="5196"/>
                      <a:pt x="3752" y="5198"/>
                      <a:pt x="3762" y="5198"/>
                    </a:cubicBezTo>
                    <a:cubicBezTo>
                      <a:pt x="3786" y="5198"/>
                      <a:pt x="3819" y="5189"/>
                      <a:pt x="3847" y="5189"/>
                    </a:cubicBezTo>
                    <a:cubicBezTo>
                      <a:pt x="3882" y="5189"/>
                      <a:pt x="3908" y="5203"/>
                      <a:pt x="3894" y="5268"/>
                    </a:cubicBezTo>
                    <a:cubicBezTo>
                      <a:pt x="3878" y="5284"/>
                      <a:pt x="3863" y="5299"/>
                      <a:pt x="3847" y="5315"/>
                    </a:cubicBezTo>
                    <a:cubicBezTo>
                      <a:pt x="3958" y="5295"/>
                      <a:pt x="4109" y="5248"/>
                      <a:pt x="4226" y="5248"/>
                    </a:cubicBezTo>
                    <a:cubicBezTo>
                      <a:pt x="4289" y="5248"/>
                      <a:pt x="4342" y="5262"/>
                      <a:pt x="4374" y="5299"/>
                    </a:cubicBezTo>
                    <a:cubicBezTo>
                      <a:pt x="4452" y="5268"/>
                      <a:pt x="4390" y="5237"/>
                      <a:pt x="4514" y="5175"/>
                    </a:cubicBezTo>
                    <a:cubicBezTo>
                      <a:pt x="4498" y="5051"/>
                      <a:pt x="4374" y="5020"/>
                      <a:pt x="4436" y="4865"/>
                    </a:cubicBezTo>
                    <a:lnTo>
                      <a:pt x="4436" y="4865"/>
                    </a:lnTo>
                    <a:lnTo>
                      <a:pt x="4312" y="4912"/>
                    </a:lnTo>
                    <a:cubicBezTo>
                      <a:pt x="4312" y="4943"/>
                      <a:pt x="4312" y="4974"/>
                      <a:pt x="4297" y="5005"/>
                    </a:cubicBezTo>
                    <a:lnTo>
                      <a:pt x="4390" y="4912"/>
                    </a:lnTo>
                    <a:lnTo>
                      <a:pt x="4390" y="4912"/>
                    </a:lnTo>
                    <a:cubicBezTo>
                      <a:pt x="4359" y="5005"/>
                      <a:pt x="4405" y="5036"/>
                      <a:pt x="4452" y="5113"/>
                    </a:cubicBezTo>
                    <a:cubicBezTo>
                      <a:pt x="4397" y="5176"/>
                      <a:pt x="4335" y="5192"/>
                      <a:pt x="4274" y="5192"/>
                    </a:cubicBezTo>
                    <a:cubicBezTo>
                      <a:pt x="4210" y="5192"/>
                      <a:pt x="4146" y="5174"/>
                      <a:pt x="4092" y="5174"/>
                    </a:cubicBezTo>
                    <a:cubicBezTo>
                      <a:pt x="4082" y="5174"/>
                      <a:pt x="4073" y="5174"/>
                      <a:pt x="4064" y="5175"/>
                    </a:cubicBezTo>
                    <a:cubicBezTo>
                      <a:pt x="4064" y="5082"/>
                      <a:pt x="4142" y="5036"/>
                      <a:pt x="4033" y="4974"/>
                    </a:cubicBezTo>
                    <a:lnTo>
                      <a:pt x="4033" y="4974"/>
                    </a:lnTo>
                    <a:cubicBezTo>
                      <a:pt x="4043" y="4975"/>
                      <a:pt x="4052" y="4976"/>
                      <a:pt x="4059" y="4976"/>
                    </a:cubicBezTo>
                    <a:cubicBezTo>
                      <a:pt x="4123" y="4976"/>
                      <a:pt x="4111" y="4922"/>
                      <a:pt x="4111" y="4881"/>
                    </a:cubicBezTo>
                    <a:lnTo>
                      <a:pt x="4111" y="4881"/>
                    </a:lnTo>
                    <a:cubicBezTo>
                      <a:pt x="4120" y="4886"/>
                      <a:pt x="4131" y="4889"/>
                      <a:pt x="4144" y="4889"/>
                    </a:cubicBezTo>
                    <a:cubicBezTo>
                      <a:pt x="4172" y="4889"/>
                      <a:pt x="4207" y="4872"/>
                      <a:pt x="4250" y="4819"/>
                    </a:cubicBezTo>
                    <a:lnTo>
                      <a:pt x="4250" y="4896"/>
                    </a:lnTo>
                    <a:lnTo>
                      <a:pt x="4390" y="4772"/>
                    </a:lnTo>
                    <a:lnTo>
                      <a:pt x="4316" y="4735"/>
                    </a:lnTo>
                    <a:lnTo>
                      <a:pt x="4316" y="4735"/>
                    </a:lnTo>
                    <a:cubicBezTo>
                      <a:pt x="4343" y="4693"/>
                      <a:pt x="4343" y="4678"/>
                      <a:pt x="4328" y="4664"/>
                    </a:cubicBezTo>
                    <a:lnTo>
                      <a:pt x="4390" y="4555"/>
                    </a:lnTo>
                    <a:cubicBezTo>
                      <a:pt x="4405" y="4571"/>
                      <a:pt x="4436" y="4586"/>
                      <a:pt x="4452" y="4602"/>
                    </a:cubicBezTo>
                    <a:lnTo>
                      <a:pt x="4436" y="4602"/>
                    </a:lnTo>
                    <a:lnTo>
                      <a:pt x="4390" y="4710"/>
                    </a:lnTo>
                    <a:lnTo>
                      <a:pt x="4421" y="4726"/>
                    </a:lnTo>
                    <a:lnTo>
                      <a:pt x="4467" y="4617"/>
                    </a:lnTo>
                    <a:cubicBezTo>
                      <a:pt x="4483" y="4633"/>
                      <a:pt x="4483" y="4648"/>
                      <a:pt x="4498" y="4648"/>
                    </a:cubicBezTo>
                    <a:cubicBezTo>
                      <a:pt x="4452" y="4927"/>
                      <a:pt x="4654" y="4788"/>
                      <a:pt x="4560" y="5067"/>
                    </a:cubicBezTo>
                    <a:cubicBezTo>
                      <a:pt x="4608" y="5114"/>
                      <a:pt x="4651" y="5134"/>
                      <a:pt x="4690" y="5134"/>
                    </a:cubicBezTo>
                    <a:cubicBezTo>
                      <a:pt x="4753" y="5134"/>
                      <a:pt x="4807" y="5081"/>
                      <a:pt x="4855" y="5005"/>
                    </a:cubicBezTo>
                    <a:lnTo>
                      <a:pt x="4855" y="5005"/>
                    </a:lnTo>
                    <a:cubicBezTo>
                      <a:pt x="4851" y="5005"/>
                      <a:pt x="4848" y="5006"/>
                      <a:pt x="4844" y="5006"/>
                    </a:cubicBezTo>
                    <a:cubicBezTo>
                      <a:pt x="4745" y="5006"/>
                      <a:pt x="4725" y="4803"/>
                      <a:pt x="4560" y="4803"/>
                    </a:cubicBezTo>
                    <a:cubicBezTo>
                      <a:pt x="4638" y="4586"/>
                      <a:pt x="4390" y="4400"/>
                      <a:pt x="4654" y="4322"/>
                    </a:cubicBezTo>
                    <a:lnTo>
                      <a:pt x="4669" y="4338"/>
                    </a:lnTo>
                    <a:lnTo>
                      <a:pt x="4638" y="4198"/>
                    </a:lnTo>
                    <a:lnTo>
                      <a:pt x="4762" y="4136"/>
                    </a:lnTo>
                    <a:lnTo>
                      <a:pt x="4762" y="4136"/>
                    </a:lnTo>
                    <a:cubicBezTo>
                      <a:pt x="4855" y="4307"/>
                      <a:pt x="4731" y="4322"/>
                      <a:pt x="4762" y="4446"/>
                    </a:cubicBezTo>
                    <a:cubicBezTo>
                      <a:pt x="4855" y="4431"/>
                      <a:pt x="4871" y="4400"/>
                      <a:pt x="4871" y="4338"/>
                    </a:cubicBezTo>
                    <a:lnTo>
                      <a:pt x="4964" y="4152"/>
                    </a:lnTo>
                    <a:cubicBezTo>
                      <a:pt x="4964" y="4167"/>
                      <a:pt x="4964" y="4183"/>
                      <a:pt x="4979" y="4183"/>
                    </a:cubicBezTo>
                    <a:cubicBezTo>
                      <a:pt x="4964" y="4245"/>
                      <a:pt x="4948" y="4307"/>
                      <a:pt x="4995" y="4353"/>
                    </a:cubicBezTo>
                    <a:cubicBezTo>
                      <a:pt x="4983" y="4308"/>
                      <a:pt x="5055" y="4279"/>
                      <a:pt x="5107" y="4279"/>
                    </a:cubicBezTo>
                    <a:cubicBezTo>
                      <a:pt x="5125" y="4279"/>
                      <a:pt x="5141" y="4283"/>
                      <a:pt x="5150" y="4291"/>
                    </a:cubicBezTo>
                    <a:cubicBezTo>
                      <a:pt x="4995" y="4400"/>
                      <a:pt x="5165" y="4446"/>
                      <a:pt x="4964" y="4555"/>
                    </a:cubicBezTo>
                    <a:cubicBezTo>
                      <a:pt x="4971" y="4507"/>
                      <a:pt x="4959" y="4498"/>
                      <a:pt x="4942" y="4498"/>
                    </a:cubicBezTo>
                    <a:cubicBezTo>
                      <a:pt x="4932" y="4498"/>
                      <a:pt x="4920" y="4501"/>
                      <a:pt x="4909" y="4501"/>
                    </a:cubicBezTo>
                    <a:cubicBezTo>
                      <a:pt x="4895" y="4501"/>
                      <a:pt x="4880" y="4497"/>
                      <a:pt x="4871" y="4477"/>
                    </a:cubicBezTo>
                    <a:lnTo>
                      <a:pt x="4871" y="4477"/>
                    </a:lnTo>
                    <a:cubicBezTo>
                      <a:pt x="4886" y="4540"/>
                      <a:pt x="4793" y="4695"/>
                      <a:pt x="4669" y="4772"/>
                    </a:cubicBezTo>
                    <a:cubicBezTo>
                      <a:pt x="4692" y="4804"/>
                      <a:pt x="4715" y="4816"/>
                      <a:pt x="4738" y="4816"/>
                    </a:cubicBezTo>
                    <a:cubicBezTo>
                      <a:pt x="4795" y="4816"/>
                      <a:pt x="4856" y="4748"/>
                      <a:pt x="4933" y="4726"/>
                    </a:cubicBezTo>
                    <a:cubicBezTo>
                      <a:pt x="4933" y="4524"/>
                      <a:pt x="5227" y="4540"/>
                      <a:pt x="5181" y="4338"/>
                    </a:cubicBezTo>
                    <a:cubicBezTo>
                      <a:pt x="5207" y="4290"/>
                      <a:pt x="5227" y="4272"/>
                      <a:pt x="5243" y="4272"/>
                    </a:cubicBezTo>
                    <a:cubicBezTo>
                      <a:pt x="5283" y="4272"/>
                      <a:pt x="5294" y="4384"/>
                      <a:pt x="5305" y="4384"/>
                    </a:cubicBezTo>
                    <a:cubicBezTo>
                      <a:pt x="5460" y="4276"/>
                      <a:pt x="5258" y="4276"/>
                      <a:pt x="5274" y="4214"/>
                    </a:cubicBezTo>
                    <a:cubicBezTo>
                      <a:pt x="5336" y="3950"/>
                      <a:pt x="5553" y="4043"/>
                      <a:pt x="5662" y="3873"/>
                    </a:cubicBezTo>
                    <a:cubicBezTo>
                      <a:pt x="5615" y="3733"/>
                      <a:pt x="5677" y="3562"/>
                      <a:pt x="5755" y="3376"/>
                    </a:cubicBezTo>
                    <a:cubicBezTo>
                      <a:pt x="5801" y="3361"/>
                      <a:pt x="5832" y="3330"/>
                      <a:pt x="5879" y="3314"/>
                    </a:cubicBezTo>
                    <a:cubicBezTo>
                      <a:pt x="6018" y="3221"/>
                      <a:pt x="6127" y="3097"/>
                      <a:pt x="6189" y="2833"/>
                    </a:cubicBezTo>
                    <a:cubicBezTo>
                      <a:pt x="6189" y="2829"/>
                      <a:pt x="6188" y="2826"/>
                      <a:pt x="6187" y="2826"/>
                    </a:cubicBezTo>
                    <a:cubicBezTo>
                      <a:pt x="6176" y="2826"/>
                      <a:pt x="6110" y="3066"/>
                      <a:pt x="6056" y="3066"/>
                    </a:cubicBezTo>
                    <a:cubicBezTo>
                      <a:pt x="6048" y="3066"/>
                      <a:pt x="6041" y="3061"/>
                      <a:pt x="6034" y="3051"/>
                    </a:cubicBezTo>
                    <a:cubicBezTo>
                      <a:pt x="6034" y="2895"/>
                      <a:pt x="6080" y="2802"/>
                      <a:pt x="6142" y="2740"/>
                    </a:cubicBezTo>
                    <a:cubicBezTo>
                      <a:pt x="6220" y="2647"/>
                      <a:pt x="6298" y="2585"/>
                      <a:pt x="6344" y="2492"/>
                    </a:cubicBezTo>
                    <a:lnTo>
                      <a:pt x="4514" y="26"/>
                    </a:lnTo>
                    <a:cubicBezTo>
                      <a:pt x="4487" y="8"/>
                      <a:pt x="4454" y="1"/>
                      <a:pt x="44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36"/>
              <p:cNvSpPr/>
              <p:nvPr/>
            </p:nvSpPr>
            <p:spPr>
              <a:xfrm>
                <a:off x="3487200" y="927525"/>
                <a:ext cx="15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6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0" y="47"/>
                      <a:pt x="0" y="93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0" y="38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36"/>
              <p:cNvSpPr/>
              <p:nvPr/>
            </p:nvSpPr>
            <p:spPr>
              <a:xfrm>
                <a:off x="3417025" y="948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cubicBezTo>
                      <a:pt x="12" y="36"/>
                      <a:pt x="50" y="125"/>
                      <a:pt x="82" y="125"/>
                    </a:cubicBezTo>
                    <a:cubicBezTo>
                      <a:pt x="92" y="125"/>
                      <a:pt x="101" y="116"/>
                      <a:pt x="109" y="94"/>
                    </a:cubicBezTo>
                    <a:cubicBezTo>
                      <a:pt x="93" y="94"/>
                      <a:pt x="31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36"/>
              <p:cNvSpPr/>
              <p:nvPr/>
            </p:nvSpPr>
            <p:spPr>
              <a:xfrm>
                <a:off x="3367775" y="823975"/>
                <a:ext cx="62825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801" extrusionOk="0">
                    <a:moveTo>
                      <a:pt x="1784" y="249"/>
                    </a:moveTo>
                    <a:cubicBezTo>
                      <a:pt x="1780" y="256"/>
                      <a:pt x="1777" y="263"/>
                      <a:pt x="1775" y="269"/>
                    </a:cubicBezTo>
                    <a:lnTo>
                      <a:pt x="1775" y="269"/>
                    </a:lnTo>
                    <a:cubicBezTo>
                      <a:pt x="1779" y="262"/>
                      <a:pt x="1782" y="256"/>
                      <a:pt x="1784" y="249"/>
                    </a:cubicBezTo>
                    <a:close/>
                    <a:moveTo>
                      <a:pt x="1767" y="1029"/>
                    </a:moveTo>
                    <a:cubicBezTo>
                      <a:pt x="1758" y="1046"/>
                      <a:pt x="1753" y="1056"/>
                      <a:pt x="1753" y="1056"/>
                    </a:cubicBezTo>
                    <a:cubicBezTo>
                      <a:pt x="1760" y="1047"/>
                      <a:pt x="1764" y="1038"/>
                      <a:pt x="1767" y="1029"/>
                    </a:cubicBezTo>
                    <a:close/>
                    <a:moveTo>
                      <a:pt x="2451" y="1"/>
                    </a:moveTo>
                    <a:cubicBezTo>
                      <a:pt x="2417" y="29"/>
                      <a:pt x="2380" y="37"/>
                      <a:pt x="2342" y="37"/>
                    </a:cubicBezTo>
                    <a:cubicBezTo>
                      <a:pt x="2294" y="37"/>
                      <a:pt x="2245" y="24"/>
                      <a:pt x="2203" y="24"/>
                    </a:cubicBezTo>
                    <a:cubicBezTo>
                      <a:pt x="2186" y="24"/>
                      <a:pt x="2170" y="26"/>
                      <a:pt x="2156" y="32"/>
                    </a:cubicBezTo>
                    <a:cubicBezTo>
                      <a:pt x="2311" y="218"/>
                      <a:pt x="1939" y="187"/>
                      <a:pt x="1892" y="280"/>
                    </a:cubicBezTo>
                    <a:lnTo>
                      <a:pt x="1815" y="358"/>
                    </a:lnTo>
                    <a:lnTo>
                      <a:pt x="1784" y="373"/>
                    </a:lnTo>
                    <a:cubicBezTo>
                      <a:pt x="1756" y="346"/>
                      <a:pt x="1753" y="318"/>
                      <a:pt x="1775" y="269"/>
                    </a:cubicBezTo>
                    <a:lnTo>
                      <a:pt x="1775" y="269"/>
                    </a:lnTo>
                    <a:cubicBezTo>
                      <a:pt x="1738" y="324"/>
                      <a:pt x="1618" y="380"/>
                      <a:pt x="1660" y="435"/>
                    </a:cubicBezTo>
                    <a:cubicBezTo>
                      <a:pt x="1660" y="435"/>
                      <a:pt x="1582" y="466"/>
                      <a:pt x="1505" y="513"/>
                    </a:cubicBezTo>
                    <a:cubicBezTo>
                      <a:pt x="1412" y="559"/>
                      <a:pt x="1334" y="606"/>
                      <a:pt x="1334" y="606"/>
                    </a:cubicBezTo>
                    <a:cubicBezTo>
                      <a:pt x="1319" y="606"/>
                      <a:pt x="1303" y="590"/>
                      <a:pt x="1288" y="590"/>
                    </a:cubicBezTo>
                    <a:cubicBezTo>
                      <a:pt x="1288" y="606"/>
                      <a:pt x="1288" y="621"/>
                      <a:pt x="1303" y="621"/>
                    </a:cubicBezTo>
                    <a:cubicBezTo>
                      <a:pt x="1303" y="621"/>
                      <a:pt x="962" y="823"/>
                      <a:pt x="636" y="1040"/>
                    </a:cubicBezTo>
                    <a:cubicBezTo>
                      <a:pt x="311" y="1273"/>
                      <a:pt x="0" y="1521"/>
                      <a:pt x="0" y="1521"/>
                    </a:cubicBezTo>
                    <a:cubicBezTo>
                      <a:pt x="78" y="1490"/>
                      <a:pt x="171" y="1490"/>
                      <a:pt x="248" y="1459"/>
                    </a:cubicBezTo>
                    <a:cubicBezTo>
                      <a:pt x="248" y="1520"/>
                      <a:pt x="260" y="1538"/>
                      <a:pt x="277" y="1538"/>
                    </a:cubicBezTo>
                    <a:cubicBezTo>
                      <a:pt x="303" y="1538"/>
                      <a:pt x="344" y="1494"/>
                      <a:pt x="377" y="1494"/>
                    </a:cubicBezTo>
                    <a:cubicBezTo>
                      <a:pt x="394" y="1494"/>
                      <a:pt x="408" y="1504"/>
                      <a:pt x="419" y="1536"/>
                    </a:cubicBezTo>
                    <a:cubicBezTo>
                      <a:pt x="419" y="1614"/>
                      <a:pt x="342" y="1645"/>
                      <a:pt x="279" y="1645"/>
                    </a:cubicBezTo>
                    <a:cubicBezTo>
                      <a:pt x="311" y="1723"/>
                      <a:pt x="404" y="1738"/>
                      <a:pt x="450" y="1800"/>
                    </a:cubicBezTo>
                    <a:cubicBezTo>
                      <a:pt x="667" y="1769"/>
                      <a:pt x="481" y="1459"/>
                      <a:pt x="667" y="1397"/>
                    </a:cubicBezTo>
                    <a:cubicBezTo>
                      <a:pt x="701" y="1454"/>
                      <a:pt x="702" y="1519"/>
                      <a:pt x="737" y="1519"/>
                    </a:cubicBezTo>
                    <a:cubicBezTo>
                      <a:pt x="750" y="1519"/>
                      <a:pt x="767" y="1511"/>
                      <a:pt x="791" y="1490"/>
                    </a:cubicBezTo>
                    <a:lnTo>
                      <a:pt x="791" y="1490"/>
                    </a:lnTo>
                    <a:lnTo>
                      <a:pt x="776" y="1521"/>
                    </a:lnTo>
                    <a:cubicBezTo>
                      <a:pt x="810" y="1462"/>
                      <a:pt x="847" y="1448"/>
                      <a:pt x="881" y="1448"/>
                    </a:cubicBezTo>
                    <a:cubicBezTo>
                      <a:pt x="912" y="1448"/>
                      <a:pt x="940" y="1461"/>
                      <a:pt x="959" y="1461"/>
                    </a:cubicBezTo>
                    <a:cubicBezTo>
                      <a:pt x="985" y="1461"/>
                      <a:pt x="996" y="1439"/>
                      <a:pt x="977" y="1335"/>
                    </a:cubicBezTo>
                    <a:lnTo>
                      <a:pt x="977" y="1335"/>
                    </a:lnTo>
                    <a:lnTo>
                      <a:pt x="1055" y="1443"/>
                    </a:lnTo>
                    <a:cubicBezTo>
                      <a:pt x="1070" y="1319"/>
                      <a:pt x="1210" y="1226"/>
                      <a:pt x="1288" y="1149"/>
                    </a:cubicBezTo>
                    <a:lnTo>
                      <a:pt x="1303" y="1180"/>
                    </a:lnTo>
                    <a:cubicBezTo>
                      <a:pt x="1458" y="916"/>
                      <a:pt x="1412" y="1071"/>
                      <a:pt x="1644" y="870"/>
                    </a:cubicBezTo>
                    <a:lnTo>
                      <a:pt x="1644" y="870"/>
                    </a:lnTo>
                    <a:lnTo>
                      <a:pt x="1598" y="1071"/>
                    </a:lnTo>
                    <a:cubicBezTo>
                      <a:pt x="1722" y="1071"/>
                      <a:pt x="1660" y="916"/>
                      <a:pt x="1737" y="901"/>
                    </a:cubicBezTo>
                    <a:cubicBezTo>
                      <a:pt x="1737" y="927"/>
                      <a:pt x="1783" y="976"/>
                      <a:pt x="1767" y="1029"/>
                    </a:cubicBezTo>
                    <a:lnTo>
                      <a:pt x="1767" y="1029"/>
                    </a:lnTo>
                    <a:cubicBezTo>
                      <a:pt x="1785" y="995"/>
                      <a:pt x="1820" y="932"/>
                      <a:pt x="1861" y="870"/>
                    </a:cubicBezTo>
                    <a:cubicBezTo>
                      <a:pt x="1924" y="776"/>
                      <a:pt x="1986" y="683"/>
                      <a:pt x="1986" y="683"/>
                    </a:cubicBezTo>
                    <a:cubicBezTo>
                      <a:pt x="2017" y="559"/>
                      <a:pt x="1924" y="606"/>
                      <a:pt x="1877" y="559"/>
                    </a:cubicBezTo>
                    <a:cubicBezTo>
                      <a:pt x="1877" y="503"/>
                      <a:pt x="1941" y="469"/>
                      <a:pt x="2001" y="469"/>
                    </a:cubicBezTo>
                    <a:cubicBezTo>
                      <a:pt x="2039" y="469"/>
                      <a:pt x="2076" y="483"/>
                      <a:pt x="2094" y="513"/>
                    </a:cubicBezTo>
                    <a:cubicBezTo>
                      <a:pt x="2094" y="544"/>
                      <a:pt x="2017" y="621"/>
                      <a:pt x="2094" y="637"/>
                    </a:cubicBezTo>
                    <a:lnTo>
                      <a:pt x="2125" y="404"/>
                    </a:lnTo>
                    <a:lnTo>
                      <a:pt x="2125" y="404"/>
                    </a:lnTo>
                    <a:cubicBezTo>
                      <a:pt x="2342" y="451"/>
                      <a:pt x="2110" y="699"/>
                      <a:pt x="2079" y="807"/>
                    </a:cubicBezTo>
                    <a:cubicBezTo>
                      <a:pt x="2234" y="745"/>
                      <a:pt x="2234" y="606"/>
                      <a:pt x="2420" y="528"/>
                    </a:cubicBezTo>
                    <a:lnTo>
                      <a:pt x="2420" y="528"/>
                    </a:lnTo>
                    <a:cubicBezTo>
                      <a:pt x="2411" y="530"/>
                      <a:pt x="2402" y="531"/>
                      <a:pt x="2394" y="531"/>
                    </a:cubicBezTo>
                    <a:cubicBezTo>
                      <a:pt x="2341" y="531"/>
                      <a:pt x="2289" y="495"/>
                      <a:pt x="2249" y="482"/>
                    </a:cubicBezTo>
                    <a:cubicBezTo>
                      <a:pt x="2187" y="342"/>
                      <a:pt x="2389" y="327"/>
                      <a:pt x="2513" y="280"/>
                    </a:cubicBezTo>
                    <a:cubicBezTo>
                      <a:pt x="2404" y="249"/>
                      <a:pt x="2435" y="187"/>
                      <a:pt x="2482" y="110"/>
                    </a:cubicBezTo>
                    <a:cubicBezTo>
                      <a:pt x="2482" y="94"/>
                      <a:pt x="2482" y="94"/>
                      <a:pt x="2497" y="79"/>
                    </a:cubicBezTo>
                    <a:lnTo>
                      <a:pt x="2497" y="48"/>
                    </a:lnTo>
                    <a:lnTo>
                      <a:pt x="2482" y="63"/>
                    </a:lnTo>
                    <a:cubicBezTo>
                      <a:pt x="2482" y="48"/>
                      <a:pt x="2466" y="16"/>
                      <a:pt x="24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36"/>
              <p:cNvSpPr/>
              <p:nvPr/>
            </p:nvSpPr>
            <p:spPr>
              <a:xfrm>
                <a:off x="3365825" y="861975"/>
                <a:ext cx="19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79" extrusionOk="0">
                    <a:moveTo>
                      <a:pt x="78" y="1"/>
                    </a:moveTo>
                    <a:lnTo>
                      <a:pt x="78" y="1"/>
                    </a:lnTo>
                    <a:cubicBezTo>
                      <a:pt x="47" y="16"/>
                      <a:pt x="16" y="47"/>
                      <a:pt x="1" y="7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36"/>
              <p:cNvSpPr/>
              <p:nvPr/>
            </p:nvSpPr>
            <p:spPr>
              <a:xfrm>
                <a:off x="3433675" y="821650"/>
                <a:ext cx="70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34" extrusionOk="0">
                    <a:moveTo>
                      <a:pt x="280" y="1"/>
                    </a:moveTo>
                    <a:cubicBezTo>
                      <a:pt x="280" y="1"/>
                      <a:pt x="203" y="32"/>
                      <a:pt x="141" y="47"/>
                    </a:cubicBezTo>
                    <a:cubicBezTo>
                      <a:pt x="79" y="63"/>
                      <a:pt x="1" y="94"/>
                      <a:pt x="1" y="94"/>
                    </a:cubicBezTo>
                    <a:cubicBezTo>
                      <a:pt x="32" y="141"/>
                      <a:pt x="16" y="203"/>
                      <a:pt x="32" y="234"/>
                    </a:cubicBezTo>
                    <a:cubicBezTo>
                      <a:pt x="32" y="234"/>
                      <a:pt x="94" y="218"/>
                      <a:pt x="141" y="203"/>
                    </a:cubicBezTo>
                    <a:cubicBezTo>
                      <a:pt x="187" y="187"/>
                      <a:pt x="249" y="156"/>
                      <a:pt x="249" y="156"/>
                    </a:cubicBezTo>
                    <a:cubicBezTo>
                      <a:pt x="156" y="125"/>
                      <a:pt x="280" y="63"/>
                      <a:pt x="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36"/>
              <p:cNvSpPr/>
              <p:nvPr/>
            </p:nvSpPr>
            <p:spPr>
              <a:xfrm>
                <a:off x="3430200" y="822425"/>
                <a:ext cx="35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0" extrusionOk="0">
                    <a:moveTo>
                      <a:pt x="47" y="1"/>
                    </a:moveTo>
                    <a:cubicBezTo>
                      <a:pt x="47" y="32"/>
                      <a:pt x="31" y="78"/>
                      <a:pt x="0" y="110"/>
                    </a:cubicBezTo>
                    <a:lnTo>
                      <a:pt x="140" y="63"/>
                    </a:lnTo>
                    <a:cubicBezTo>
                      <a:pt x="140" y="32"/>
                      <a:pt x="109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36"/>
              <p:cNvSpPr/>
              <p:nvPr/>
            </p:nvSpPr>
            <p:spPr>
              <a:xfrm>
                <a:off x="3357700" y="8879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1" y="0"/>
                    </a:moveTo>
                    <a:lnTo>
                      <a:pt x="0" y="47"/>
                    </a:lnTo>
                    <a:cubicBezTo>
                      <a:pt x="16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36"/>
              <p:cNvSpPr/>
              <p:nvPr/>
            </p:nvSpPr>
            <p:spPr>
              <a:xfrm>
                <a:off x="3339850" y="862375"/>
                <a:ext cx="547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785" extrusionOk="0">
                    <a:moveTo>
                      <a:pt x="1226" y="0"/>
                    </a:moveTo>
                    <a:lnTo>
                      <a:pt x="1164" y="140"/>
                    </a:lnTo>
                    <a:lnTo>
                      <a:pt x="1133" y="93"/>
                    </a:lnTo>
                    <a:lnTo>
                      <a:pt x="1009" y="218"/>
                    </a:lnTo>
                    <a:cubicBezTo>
                      <a:pt x="1102" y="264"/>
                      <a:pt x="1117" y="249"/>
                      <a:pt x="1179" y="326"/>
                    </a:cubicBezTo>
                    <a:cubicBezTo>
                      <a:pt x="1123" y="361"/>
                      <a:pt x="1089" y="372"/>
                      <a:pt x="1064" y="372"/>
                    </a:cubicBezTo>
                    <a:cubicBezTo>
                      <a:pt x="1010" y="372"/>
                      <a:pt x="998" y="318"/>
                      <a:pt x="907" y="318"/>
                    </a:cubicBezTo>
                    <a:cubicBezTo>
                      <a:pt x="888" y="318"/>
                      <a:pt x="865" y="320"/>
                      <a:pt x="838" y="326"/>
                    </a:cubicBezTo>
                    <a:lnTo>
                      <a:pt x="652" y="528"/>
                    </a:lnTo>
                    <a:lnTo>
                      <a:pt x="652" y="481"/>
                    </a:lnTo>
                    <a:cubicBezTo>
                      <a:pt x="637" y="497"/>
                      <a:pt x="637" y="512"/>
                      <a:pt x="637" y="528"/>
                    </a:cubicBezTo>
                    <a:cubicBezTo>
                      <a:pt x="435" y="776"/>
                      <a:pt x="218" y="1024"/>
                      <a:pt x="1" y="1396"/>
                    </a:cubicBezTo>
                    <a:lnTo>
                      <a:pt x="2048" y="3785"/>
                    </a:lnTo>
                    <a:lnTo>
                      <a:pt x="2048" y="3769"/>
                    </a:lnTo>
                    <a:cubicBezTo>
                      <a:pt x="2187" y="3630"/>
                      <a:pt x="1893" y="3661"/>
                      <a:pt x="1970" y="3490"/>
                    </a:cubicBezTo>
                    <a:cubicBezTo>
                      <a:pt x="1955" y="3490"/>
                      <a:pt x="1939" y="3506"/>
                      <a:pt x="1924" y="3506"/>
                    </a:cubicBezTo>
                    <a:lnTo>
                      <a:pt x="249" y="1551"/>
                    </a:lnTo>
                    <a:cubicBezTo>
                      <a:pt x="400" y="1340"/>
                      <a:pt x="611" y="1187"/>
                      <a:pt x="520" y="1079"/>
                    </a:cubicBezTo>
                    <a:lnTo>
                      <a:pt x="520" y="1079"/>
                    </a:lnTo>
                    <a:cubicBezTo>
                      <a:pt x="532" y="1092"/>
                      <a:pt x="549" y="1112"/>
                      <a:pt x="568" y="1112"/>
                    </a:cubicBezTo>
                    <a:cubicBezTo>
                      <a:pt x="575" y="1112"/>
                      <a:pt x="583" y="1109"/>
                      <a:pt x="590" y="1102"/>
                    </a:cubicBezTo>
                    <a:lnTo>
                      <a:pt x="559" y="915"/>
                    </a:lnTo>
                    <a:lnTo>
                      <a:pt x="450" y="978"/>
                    </a:lnTo>
                    <a:cubicBezTo>
                      <a:pt x="421" y="802"/>
                      <a:pt x="683" y="556"/>
                      <a:pt x="803" y="556"/>
                    </a:cubicBezTo>
                    <a:cubicBezTo>
                      <a:pt x="810" y="556"/>
                      <a:pt x="817" y="557"/>
                      <a:pt x="823" y="559"/>
                    </a:cubicBezTo>
                    <a:cubicBezTo>
                      <a:pt x="714" y="729"/>
                      <a:pt x="916" y="776"/>
                      <a:pt x="637" y="931"/>
                    </a:cubicBezTo>
                    <a:cubicBezTo>
                      <a:pt x="683" y="947"/>
                      <a:pt x="776" y="962"/>
                      <a:pt x="745" y="1024"/>
                    </a:cubicBezTo>
                    <a:cubicBezTo>
                      <a:pt x="947" y="745"/>
                      <a:pt x="1210" y="605"/>
                      <a:pt x="1350" y="295"/>
                    </a:cubicBezTo>
                    <a:lnTo>
                      <a:pt x="1350" y="295"/>
                    </a:lnTo>
                    <a:cubicBezTo>
                      <a:pt x="1326" y="299"/>
                      <a:pt x="1307" y="301"/>
                      <a:pt x="1292" y="301"/>
                    </a:cubicBezTo>
                    <a:cubicBezTo>
                      <a:pt x="1125" y="301"/>
                      <a:pt x="1396" y="86"/>
                      <a:pt x="1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36"/>
              <p:cNvSpPr/>
              <p:nvPr/>
            </p:nvSpPr>
            <p:spPr>
              <a:xfrm>
                <a:off x="3152575" y="936050"/>
                <a:ext cx="4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78" extrusionOk="0">
                    <a:moveTo>
                      <a:pt x="1" y="0"/>
                    </a:moveTo>
                    <a:cubicBezTo>
                      <a:pt x="1" y="31"/>
                      <a:pt x="1" y="47"/>
                      <a:pt x="1" y="62"/>
                    </a:cubicBezTo>
                    <a:cubicBezTo>
                      <a:pt x="1" y="62"/>
                      <a:pt x="1" y="78"/>
                      <a:pt x="16" y="7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36"/>
              <p:cNvSpPr/>
              <p:nvPr/>
            </p:nvSpPr>
            <p:spPr>
              <a:xfrm>
                <a:off x="3125825" y="955400"/>
                <a:ext cx="143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75" h="731" extrusionOk="0">
                    <a:moveTo>
                      <a:pt x="543" y="0"/>
                    </a:moveTo>
                    <a:cubicBezTo>
                      <a:pt x="401" y="0"/>
                      <a:pt x="384" y="102"/>
                      <a:pt x="326" y="203"/>
                    </a:cubicBezTo>
                    <a:cubicBezTo>
                      <a:pt x="311" y="234"/>
                      <a:pt x="295" y="250"/>
                      <a:pt x="264" y="265"/>
                    </a:cubicBezTo>
                    <a:cubicBezTo>
                      <a:pt x="264" y="265"/>
                      <a:pt x="264" y="281"/>
                      <a:pt x="248" y="312"/>
                    </a:cubicBezTo>
                    <a:cubicBezTo>
                      <a:pt x="233" y="343"/>
                      <a:pt x="202" y="389"/>
                      <a:pt x="171" y="436"/>
                    </a:cubicBezTo>
                    <a:cubicBezTo>
                      <a:pt x="109" y="514"/>
                      <a:pt x="47" y="607"/>
                      <a:pt x="47" y="607"/>
                    </a:cubicBezTo>
                    <a:cubicBezTo>
                      <a:pt x="47" y="607"/>
                      <a:pt x="0" y="731"/>
                      <a:pt x="0" y="731"/>
                    </a:cubicBezTo>
                    <a:cubicBezTo>
                      <a:pt x="14" y="731"/>
                      <a:pt x="308" y="514"/>
                      <a:pt x="341" y="474"/>
                    </a:cubicBezTo>
                    <a:lnTo>
                      <a:pt x="341" y="474"/>
                    </a:lnTo>
                    <a:cubicBezTo>
                      <a:pt x="335" y="540"/>
                      <a:pt x="480" y="470"/>
                      <a:pt x="435" y="560"/>
                    </a:cubicBezTo>
                    <a:cubicBezTo>
                      <a:pt x="450" y="529"/>
                      <a:pt x="559" y="452"/>
                      <a:pt x="512" y="452"/>
                    </a:cubicBezTo>
                    <a:lnTo>
                      <a:pt x="450" y="483"/>
                    </a:lnTo>
                    <a:cubicBezTo>
                      <a:pt x="528" y="250"/>
                      <a:pt x="435" y="234"/>
                      <a:pt x="574" y="2"/>
                    </a:cubicBezTo>
                    <a:cubicBezTo>
                      <a:pt x="563" y="1"/>
                      <a:pt x="553" y="0"/>
                      <a:pt x="5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36"/>
              <p:cNvSpPr/>
              <p:nvPr/>
            </p:nvSpPr>
            <p:spPr>
              <a:xfrm>
                <a:off x="3109150" y="835625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9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36"/>
              <p:cNvSpPr/>
              <p:nvPr/>
            </p:nvSpPr>
            <p:spPr>
              <a:xfrm>
                <a:off x="3174675" y="805375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1" y="1"/>
                    </a:moveTo>
                    <a:cubicBezTo>
                      <a:pt x="16" y="16"/>
                      <a:pt x="47" y="16"/>
                      <a:pt x="94" y="32"/>
                    </a:cubicBezTo>
                    <a:cubicBezTo>
                      <a:pt x="78" y="16"/>
                      <a:pt x="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36"/>
              <p:cNvSpPr/>
              <p:nvPr/>
            </p:nvSpPr>
            <p:spPr>
              <a:xfrm>
                <a:off x="3109150" y="8379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36"/>
              <p:cNvSpPr/>
              <p:nvPr/>
            </p:nvSpPr>
            <p:spPr>
              <a:xfrm>
                <a:off x="3073875" y="917425"/>
                <a:ext cx="4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5" extrusionOk="0">
                    <a:moveTo>
                      <a:pt x="0" y="1"/>
                    </a:moveTo>
                    <a:lnTo>
                      <a:pt x="0" y="125"/>
                    </a:lnTo>
                    <a:cubicBezTo>
                      <a:pt x="16" y="63"/>
                      <a:pt x="0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36"/>
              <p:cNvSpPr/>
              <p:nvPr/>
            </p:nvSpPr>
            <p:spPr>
              <a:xfrm>
                <a:off x="3205300" y="855000"/>
                <a:ext cx="27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78" y="1"/>
                      <a:pt x="47" y="15"/>
                      <a:pt x="26" y="15"/>
                    </a:cubicBezTo>
                    <a:cubicBezTo>
                      <a:pt x="15" y="15"/>
                      <a:pt x="6" y="11"/>
                      <a:pt x="1" y="1"/>
                    </a:cubicBezTo>
                    <a:lnTo>
                      <a:pt x="1" y="1"/>
                    </a:lnTo>
                    <a:cubicBezTo>
                      <a:pt x="10" y="28"/>
                      <a:pt x="45" y="54"/>
                      <a:pt x="72" y="54"/>
                    </a:cubicBezTo>
                    <a:cubicBezTo>
                      <a:pt x="93" y="54"/>
                      <a:pt x="109" y="40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36"/>
              <p:cNvSpPr/>
              <p:nvPr/>
            </p:nvSpPr>
            <p:spPr>
              <a:xfrm>
                <a:off x="3076575" y="895725"/>
                <a:ext cx="4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" y="0"/>
                    </a:moveTo>
                    <a:cubicBezTo>
                      <a:pt x="1" y="8"/>
                      <a:pt x="1" y="12"/>
                      <a:pt x="3" y="12"/>
                    </a:cubicBezTo>
                    <a:cubicBezTo>
                      <a:pt x="5" y="12"/>
                      <a:pt x="8" y="8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36"/>
              <p:cNvSpPr/>
              <p:nvPr/>
            </p:nvSpPr>
            <p:spPr>
              <a:xfrm>
                <a:off x="3223150" y="855400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16" y="31"/>
                      <a:pt x="0" y="62"/>
                      <a:pt x="0" y="93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36"/>
              <p:cNvSpPr/>
              <p:nvPr/>
            </p:nvSpPr>
            <p:spPr>
              <a:xfrm>
                <a:off x="3212675" y="868975"/>
                <a:ext cx="8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6" extrusionOk="0">
                    <a:moveTo>
                      <a:pt x="0" y="0"/>
                    </a:moveTo>
                    <a:cubicBezTo>
                      <a:pt x="16" y="16"/>
                      <a:pt x="32" y="16"/>
                      <a:pt x="32" y="16"/>
                    </a:cubicBezTo>
                    <a:cubicBezTo>
                      <a:pt x="32" y="16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36"/>
              <p:cNvSpPr/>
              <p:nvPr/>
            </p:nvSpPr>
            <p:spPr>
              <a:xfrm>
                <a:off x="3210725" y="865875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124"/>
                    </a:moveTo>
                    <a:cubicBezTo>
                      <a:pt x="94" y="124"/>
                      <a:pt x="94" y="124"/>
                      <a:pt x="94" y="124"/>
                    </a:cubicBezTo>
                    <a:cubicBezTo>
                      <a:pt x="63" y="78"/>
                      <a:pt x="32" y="3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31"/>
                      <a:pt x="63" y="78"/>
                      <a:pt x="94" y="12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36"/>
              <p:cNvSpPr/>
              <p:nvPr/>
            </p:nvSpPr>
            <p:spPr>
              <a:xfrm>
                <a:off x="3176225" y="836000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63" y="1"/>
                    </a:moveTo>
                    <a:cubicBezTo>
                      <a:pt x="32" y="1"/>
                      <a:pt x="16" y="1"/>
                      <a:pt x="1" y="16"/>
                    </a:cubicBezTo>
                    <a:cubicBezTo>
                      <a:pt x="16" y="32"/>
                      <a:pt x="16" y="47"/>
                      <a:pt x="16" y="63"/>
                    </a:cubicBezTo>
                    <a:cubicBezTo>
                      <a:pt x="47" y="47"/>
                      <a:pt x="78" y="47"/>
                      <a:pt x="94" y="32"/>
                    </a:cubicBezTo>
                    <a:cubicBezTo>
                      <a:pt x="78" y="16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36"/>
              <p:cNvSpPr/>
              <p:nvPr/>
            </p:nvSpPr>
            <p:spPr>
              <a:xfrm>
                <a:off x="3108750" y="91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36"/>
              <p:cNvSpPr/>
              <p:nvPr/>
            </p:nvSpPr>
            <p:spPr>
              <a:xfrm>
                <a:off x="3174675" y="83252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32" y="47"/>
                      <a:pt x="32" y="78"/>
                    </a:cubicBezTo>
                    <a:cubicBezTo>
                      <a:pt x="32" y="47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36"/>
              <p:cNvSpPr/>
              <p:nvPr/>
            </p:nvSpPr>
            <p:spPr>
              <a:xfrm>
                <a:off x="3107600" y="906200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36"/>
              <p:cNvSpPr/>
              <p:nvPr/>
            </p:nvSpPr>
            <p:spPr>
              <a:xfrm>
                <a:off x="3108750" y="911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36"/>
              <p:cNvSpPr/>
              <p:nvPr/>
            </p:nvSpPr>
            <p:spPr>
              <a:xfrm>
                <a:off x="3107600" y="9058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lnTo>
                      <a:pt x="0" y="16"/>
                    </a:lnTo>
                    <a:cubicBezTo>
                      <a:pt x="0" y="1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36"/>
              <p:cNvSpPr/>
              <p:nvPr/>
            </p:nvSpPr>
            <p:spPr>
              <a:xfrm>
                <a:off x="3107200" y="9042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31"/>
                      <a:pt x="16" y="47"/>
                    </a:cubicBezTo>
                    <a:cubicBezTo>
                      <a:pt x="1" y="31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36"/>
              <p:cNvSpPr/>
              <p:nvPr/>
            </p:nvSpPr>
            <p:spPr>
              <a:xfrm>
                <a:off x="3063000" y="796450"/>
                <a:ext cx="165200" cy="171125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6845" extrusionOk="0">
                    <a:moveTo>
                      <a:pt x="4219" y="1242"/>
                    </a:moveTo>
                    <a:cubicBezTo>
                      <a:pt x="4235" y="1273"/>
                      <a:pt x="4235" y="1288"/>
                      <a:pt x="4250" y="1288"/>
                    </a:cubicBezTo>
                    <a:lnTo>
                      <a:pt x="4188" y="1304"/>
                    </a:lnTo>
                    <a:cubicBezTo>
                      <a:pt x="4204" y="1273"/>
                      <a:pt x="4219" y="1242"/>
                      <a:pt x="4219" y="1242"/>
                    </a:cubicBezTo>
                    <a:close/>
                    <a:moveTo>
                      <a:pt x="4412" y="1427"/>
                    </a:moveTo>
                    <a:cubicBezTo>
                      <a:pt x="4410" y="1427"/>
                      <a:pt x="4408" y="1428"/>
                      <a:pt x="4406" y="1428"/>
                    </a:cubicBezTo>
                    <a:cubicBezTo>
                      <a:pt x="4412" y="1428"/>
                      <a:pt x="4413" y="1428"/>
                      <a:pt x="4412" y="1427"/>
                    </a:cubicBezTo>
                    <a:close/>
                    <a:moveTo>
                      <a:pt x="4374" y="1412"/>
                    </a:moveTo>
                    <a:lnTo>
                      <a:pt x="4374" y="1412"/>
                    </a:lnTo>
                    <a:cubicBezTo>
                      <a:pt x="4390" y="1443"/>
                      <a:pt x="4406" y="1474"/>
                      <a:pt x="4437" y="1521"/>
                    </a:cubicBezTo>
                    <a:cubicBezTo>
                      <a:pt x="4468" y="1490"/>
                      <a:pt x="4421" y="1443"/>
                      <a:pt x="4374" y="1412"/>
                    </a:cubicBezTo>
                    <a:close/>
                    <a:moveTo>
                      <a:pt x="4840" y="1567"/>
                    </a:moveTo>
                    <a:cubicBezTo>
                      <a:pt x="4840" y="1583"/>
                      <a:pt x="4840" y="1598"/>
                      <a:pt x="4840" y="1614"/>
                    </a:cubicBezTo>
                    <a:cubicBezTo>
                      <a:pt x="4824" y="1598"/>
                      <a:pt x="4824" y="1598"/>
                      <a:pt x="4824" y="1567"/>
                    </a:cubicBezTo>
                    <a:close/>
                    <a:moveTo>
                      <a:pt x="4886" y="1552"/>
                    </a:moveTo>
                    <a:cubicBezTo>
                      <a:pt x="4917" y="1583"/>
                      <a:pt x="4933" y="1614"/>
                      <a:pt x="4964" y="1629"/>
                    </a:cubicBezTo>
                    <a:cubicBezTo>
                      <a:pt x="4933" y="1614"/>
                      <a:pt x="4871" y="1598"/>
                      <a:pt x="4871" y="1567"/>
                    </a:cubicBezTo>
                    <a:cubicBezTo>
                      <a:pt x="4886" y="1567"/>
                      <a:pt x="4886" y="1552"/>
                      <a:pt x="4886" y="1552"/>
                    </a:cubicBezTo>
                    <a:close/>
                    <a:moveTo>
                      <a:pt x="4685" y="1257"/>
                    </a:moveTo>
                    <a:cubicBezTo>
                      <a:pt x="4716" y="1257"/>
                      <a:pt x="4747" y="1257"/>
                      <a:pt x="4762" y="1273"/>
                    </a:cubicBezTo>
                    <a:lnTo>
                      <a:pt x="4747" y="1335"/>
                    </a:lnTo>
                    <a:cubicBezTo>
                      <a:pt x="4772" y="1301"/>
                      <a:pt x="4810" y="1286"/>
                      <a:pt x="4852" y="1286"/>
                    </a:cubicBezTo>
                    <a:cubicBezTo>
                      <a:pt x="4889" y="1286"/>
                      <a:pt x="4928" y="1298"/>
                      <a:pt x="4964" y="1319"/>
                    </a:cubicBezTo>
                    <a:cubicBezTo>
                      <a:pt x="5072" y="1350"/>
                      <a:pt x="5134" y="1428"/>
                      <a:pt x="5196" y="1474"/>
                    </a:cubicBezTo>
                    <a:lnTo>
                      <a:pt x="5181" y="1505"/>
                    </a:lnTo>
                    <a:cubicBezTo>
                      <a:pt x="5072" y="1505"/>
                      <a:pt x="5041" y="1567"/>
                      <a:pt x="5041" y="1645"/>
                    </a:cubicBezTo>
                    <a:lnTo>
                      <a:pt x="4995" y="1645"/>
                    </a:lnTo>
                    <a:cubicBezTo>
                      <a:pt x="4964" y="1614"/>
                      <a:pt x="4933" y="1567"/>
                      <a:pt x="4902" y="1536"/>
                    </a:cubicBezTo>
                    <a:cubicBezTo>
                      <a:pt x="4917" y="1536"/>
                      <a:pt x="4917" y="1536"/>
                      <a:pt x="4917" y="1521"/>
                    </a:cubicBezTo>
                    <a:cubicBezTo>
                      <a:pt x="4917" y="1521"/>
                      <a:pt x="4902" y="1505"/>
                      <a:pt x="4902" y="1505"/>
                    </a:cubicBezTo>
                    <a:cubicBezTo>
                      <a:pt x="4886" y="1490"/>
                      <a:pt x="4886" y="1490"/>
                      <a:pt x="4871" y="1490"/>
                    </a:cubicBezTo>
                    <a:cubicBezTo>
                      <a:pt x="4824" y="1443"/>
                      <a:pt x="4793" y="1381"/>
                      <a:pt x="4747" y="1335"/>
                    </a:cubicBezTo>
                    <a:cubicBezTo>
                      <a:pt x="4731" y="1304"/>
                      <a:pt x="4716" y="1288"/>
                      <a:pt x="4685" y="1257"/>
                    </a:cubicBezTo>
                    <a:close/>
                    <a:moveTo>
                      <a:pt x="5739" y="606"/>
                    </a:moveTo>
                    <a:cubicBezTo>
                      <a:pt x="5724" y="606"/>
                      <a:pt x="5724" y="606"/>
                      <a:pt x="5724" y="621"/>
                    </a:cubicBezTo>
                    <a:lnTo>
                      <a:pt x="6148" y="1650"/>
                    </a:lnTo>
                    <a:lnTo>
                      <a:pt x="5739" y="606"/>
                    </a:lnTo>
                    <a:close/>
                    <a:moveTo>
                      <a:pt x="4483" y="1614"/>
                    </a:moveTo>
                    <a:cubicBezTo>
                      <a:pt x="4483" y="1629"/>
                      <a:pt x="4499" y="1645"/>
                      <a:pt x="4499" y="1660"/>
                    </a:cubicBezTo>
                    <a:cubicBezTo>
                      <a:pt x="4483" y="1676"/>
                      <a:pt x="4483" y="1691"/>
                      <a:pt x="4483" y="1707"/>
                    </a:cubicBezTo>
                    <a:cubicBezTo>
                      <a:pt x="4468" y="1676"/>
                      <a:pt x="4437" y="1645"/>
                      <a:pt x="4437" y="1629"/>
                    </a:cubicBezTo>
                    <a:cubicBezTo>
                      <a:pt x="4452" y="1629"/>
                      <a:pt x="4468" y="1629"/>
                      <a:pt x="4483" y="1614"/>
                    </a:cubicBezTo>
                    <a:close/>
                    <a:moveTo>
                      <a:pt x="4669" y="1273"/>
                    </a:moveTo>
                    <a:cubicBezTo>
                      <a:pt x="4731" y="1335"/>
                      <a:pt x="4793" y="1412"/>
                      <a:pt x="4855" y="1490"/>
                    </a:cubicBezTo>
                    <a:cubicBezTo>
                      <a:pt x="4840" y="1505"/>
                      <a:pt x="4824" y="1521"/>
                      <a:pt x="4809" y="1521"/>
                    </a:cubicBezTo>
                    <a:cubicBezTo>
                      <a:pt x="4809" y="1474"/>
                      <a:pt x="4809" y="1443"/>
                      <a:pt x="4793" y="1428"/>
                    </a:cubicBezTo>
                    <a:lnTo>
                      <a:pt x="4793" y="1428"/>
                    </a:lnTo>
                    <a:cubicBezTo>
                      <a:pt x="4809" y="1490"/>
                      <a:pt x="4793" y="1521"/>
                      <a:pt x="4762" y="1536"/>
                    </a:cubicBezTo>
                    <a:cubicBezTo>
                      <a:pt x="4731" y="1552"/>
                      <a:pt x="4685" y="1567"/>
                      <a:pt x="4669" y="1598"/>
                    </a:cubicBezTo>
                    <a:cubicBezTo>
                      <a:pt x="4654" y="1614"/>
                      <a:pt x="4638" y="1614"/>
                      <a:pt x="4623" y="1614"/>
                    </a:cubicBezTo>
                    <a:cubicBezTo>
                      <a:pt x="4638" y="1629"/>
                      <a:pt x="4638" y="1629"/>
                      <a:pt x="4638" y="1629"/>
                    </a:cubicBezTo>
                    <a:cubicBezTo>
                      <a:pt x="4654" y="1645"/>
                      <a:pt x="4654" y="1645"/>
                      <a:pt x="4654" y="1660"/>
                    </a:cubicBezTo>
                    <a:cubicBezTo>
                      <a:pt x="4654" y="1660"/>
                      <a:pt x="4654" y="1676"/>
                      <a:pt x="4654" y="1691"/>
                    </a:cubicBezTo>
                    <a:lnTo>
                      <a:pt x="4594" y="1679"/>
                    </a:lnTo>
                    <a:lnTo>
                      <a:pt x="4594" y="1679"/>
                    </a:lnTo>
                    <a:lnTo>
                      <a:pt x="4623" y="1722"/>
                    </a:lnTo>
                    <a:cubicBezTo>
                      <a:pt x="4608" y="1722"/>
                      <a:pt x="4607" y="1708"/>
                      <a:pt x="4593" y="1679"/>
                    </a:cubicBezTo>
                    <a:lnTo>
                      <a:pt x="4593" y="1679"/>
                    </a:lnTo>
                    <a:lnTo>
                      <a:pt x="4594" y="1679"/>
                    </a:lnTo>
                    <a:lnTo>
                      <a:pt x="4594" y="1679"/>
                    </a:lnTo>
                    <a:lnTo>
                      <a:pt x="4592" y="1676"/>
                    </a:lnTo>
                    <a:lnTo>
                      <a:pt x="4592" y="1676"/>
                    </a:lnTo>
                    <a:cubicBezTo>
                      <a:pt x="4592" y="1677"/>
                      <a:pt x="4593" y="1678"/>
                      <a:pt x="4593" y="1679"/>
                    </a:cubicBezTo>
                    <a:lnTo>
                      <a:pt x="4593" y="1679"/>
                    </a:lnTo>
                    <a:lnTo>
                      <a:pt x="4576" y="1676"/>
                    </a:lnTo>
                    <a:cubicBezTo>
                      <a:pt x="4576" y="1676"/>
                      <a:pt x="4561" y="1660"/>
                      <a:pt x="4561" y="1660"/>
                    </a:cubicBezTo>
                    <a:cubicBezTo>
                      <a:pt x="4561" y="1660"/>
                      <a:pt x="4561" y="1645"/>
                      <a:pt x="4545" y="1645"/>
                    </a:cubicBezTo>
                    <a:lnTo>
                      <a:pt x="4530" y="1645"/>
                    </a:lnTo>
                    <a:cubicBezTo>
                      <a:pt x="4530" y="1629"/>
                      <a:pt x="4530" y="1614"/>
                      <a:pt x="4514" y="1598"/>
                    </a:cubicBezTo>
                    <a:lnTo>
                      <a:pt x="4530" y="1598"/>
                    </a:lnTo>
                    <a:cubicBezTo>
                      <a:pt x="4530" y="1583"/>
                      <a:pt x="4530" y="1583"/>
                      <a:pt x="4514" y="1567"/>
                    </a:cubicBezTo>
                    <a:cubicBezTo>
                      <a:pt x="4530" y="1552"/>
                      <a:pt x="4530" y="1521"/>
                      <a:pt x="4545" y="1505"/>
                    </a:cubicBezTo>
                    <a:lnTo>
                      <a:pt x="4545" y="1505"/>
                    </a:lnTo>
                    <a:cubicBezTo>
                      <a:pt x="4545" y="1505"/>
                      <a:pt x="4530" y="1505"/>
                      <a:pt x="4499" y="1521"/>
                    </a:cubicBezTo>
                    <a:lnTo>
                      <a:pt x="4483" y="1521"/>
                    </a:lnTo>
                    <a:cubicBezTo>
                      <a:pt x="4483" y="1536"/>
                      <a:pt x="4468" y="1536"/>
                      <a:pt x="4452" y="1552"/>
                    </a:cubicBezTo>
                    <a:lnTo>
                      <a:pt x="4452" y="1567"/>
                    </a:lnTo>
                    <a:lnTo>
                      <a:pt x="4437" y="1567"/>
                    </a:lnTo>
                    <a:cubicBezTo>
                      <a:pt x="4421" y="1567"/>
                      <a:pt x="4406" y="1583"/>
                      <a:pt x="4390" y="1598"/>
                    </a:cubicBezTo>
                    <a:cubicBezTo>
                      <a:pt x="4359" y="1614"/>
                      <a:pt x="4343" y="1629"/>
                      <a:pt x="4328" y="1645"/>
                    </a:cubicBezTo>
                    <a:cubicBezTo>
                      <a:pt x="4297" y="1598"/>
                      <a:pt x="4266" y="1552"/>
                      <a:pt x="4219" y="1521"/>
                    </a:cubicBezTo>
                    <a:cubicBezTo>
                      <a:pt x="4250" y="1474"/>
                      <a:pt x="4250" y="1443"/>
                      <a:pt x="4219" y="1397"/>
                    </a:cubicBezTo>
                    <a:lnTo>
                      <a:pt x="4219" y="1397"/>
                    </a:lnTo>
                    <a:cubicBezTo>
                      <a:pt x="4235" y="1412"/>
                      <a:pt x="4250" y="1459"/>
                      <a:pt x="4281" y="1459"/>
                    </a:cubicBezTo>
                    <a:lnTo>
                      <a:pt x="4266" y="1319"/>
                    </a:lnTo>
                    <a:lnTo>
                      <a:pt x="4266" y="1319"/>
                    </a:lnTo>
                    <a:cubicBezTo>
                      <a:pt x="4281" y="1335"/>
                      <a:pt x="4297" y="1319"/>
                      <a:pt x="4312" y="1366"/>
                    </a:cubicBezTo>
                    <a:cubicBezTo>
                      <a:pt x="4343" y="1397"/>
                      <a:pt x="4359" y="1412"/>
                      <a:pt x="4374" y="1412"/>
                    </a:cubicBezTo>
                    <a:cubicBezTo>
                      <a:pt x="4385" y="1412"/>
                      <a:pt x="4395" y="1419"/>
                      <a:pt x="4401" y="1419"/>
                    </a:cubicBezTo>
                    <a:cubicBezTo>
                      <a:pt x="4404" y="1419"/>
                      <a:pt x="4406" y="1417"/>
                      <a:pt x="4406" y="1412"/>
                    </a:cubicBezTo>
                    <a:cubicBezTo>
                      <a:pt x="4406" y="1421"/>
                      <a:pt x="4411" y="1425"/>
                      <a:pt x="4412" y="1427"/>
                    </a:cubicBezTo>
                    <a:lnTo>
                      <a:pt x="4412" y="1427"/>
                    </a:lnTo>
                    <a:cubicBezTo>
                      <a:pt x="4421" y="1423"/>
                      <a:pt x="4424" y="1412"/>
                      <a:pt x="4437" y="1412"/>
                    </a:cubicBezTo>
                    <a:cubicBezTo>
                      <a:pt x="4452" y="1397"/>
                      <a:pt x="4483" y="1381"/>
                      <a:pt x="4499" y="1366"/>
                    </a:cubicBezTo>
                    <a:cubicBezTo>
                      <a:pt x="4545" y="1319"/>
                      <a:pt x="4607" y="1273"/>
                      <a:pt x="4669" y="1273"/>
                    </a:cubicBezTo>
                    <a:close/>
                    <a:moveTo>
                      <a:pt x="3617" y="1696"/>
                    </a:moveTo>
                    <a:lnTo>
                      <a:pt x="3646" y="1738"/>
                    </a:lnTo>
                    <a:cubicBezTo>
                      <a:pt x="3630" y="1722"/>
                      <a:pt x="3630" y="1722"/>
                      <a:pt x="3615" y="1722"/>
                    </a:cubicBezTo>
                    <a:cubicBezTo>
                      <a:pt x="3615" y="1713"/>
                      <a:pt x="3616" y="1704"/>
                      <a:pt x="3617" y="1696"/>
                    </a:cubicBezTo>
                    <a:close/>
                    <a:moveTo>
                      <a:pt x="3646" y="1602"/>
                    </a:moveTo>
                    <a:cubicBezTo>
                      <a:pt x="3649" y="1602"/>
                      <a:pt x="3653" y="1606"/>
                      <a:pt x="3661" y="1614"/>
                    </a:cubicBezTo>
                    <a:cubicBezTo>
                      <a:pt x="3661" y="1645"/>
                      <a:pt x="3661" y="1676"/>
                      <a:pt x="3692" y="1676"/>
                    </a:cubicBezTo>
                    <a:lnTo>
                      <a:pt x="3677" y="1676"/>
                    </a:lnTo>
                    <a:cubicBezTo>
                      <a:pt x="3723" y="1676"/>
                      <a:pt x="3770" y="1691"/>
                      <a:pt x="3801" y="1707"/>
                    </a:cubicBezTo>
                    <a:cubicBezTo>
                      <a:pt x="3801" y="1722"/>
                      <a:pt x="3801" y="1722"/>
                      <a:pt x="3801" y="1722"/>
                    </a:cubicBezTo>
                    <a:lnTo>
                      <a:pt x="3754" y="1707"/>
                    </a:lnTo>
                    <a:lnTo>
                      <a:pt x="3770" y="1769"/>
                    </a:lnTo>
                    <a:lnTo>
                      <a:pt x="3816" y="1738"/>
                    </a:lnTo>
                    <a:lnTo>
                      <a:pt x="3816" y="1738"/>
                    </a:lnTo>
                    <a:cubicBezTo>
                      <a:pt x="3816" y="1784"/>
                      <a:pt x="3816" y="1815"/>
                      <a:pt x="3801" y="1846"/>
                    </a:cubicBezTo>
                    <a:lnTo>
                      <a:pt x="3770" y="1769"/>
                    </a:lnTo>
                    <a:lnTo>
                      <a:pt x="3723" y="1784"/>
                    </a:lnTo>
                    <a:cubicBezTo>
                      <a:pt x="3723" y="1769"/>
                      <a:pt x="3708" y="1769"/>
                      <a:pt x="3677" y="1753"/>
                    </a:cubicBezTo>
                    <a:lnTo>
                      <a:pt x="3661" y="1753"/>
                    </a:lnTo>
                    <a:cubicBezTo>
                      <a:pt x="3661" y="1722"/>
                      <a:pt x="3677" y="1676"/>
                      <a:pt x="3677" y="1676"/>
                    </a:cubicBezTo>
                    <a:lnTo>
                      <a:pt x="3677" y="1676"/>
                    </a:lnTo>
                    <a:lnTo>
                      <a:pt x="3619" y="1690"/>
                    </a:lnTo>
                    <a:lnTo>
                      <a:pt x="3619" y="1690"/>
                    </a:lnTo>
                    <a:cubicBezTo>
                      <a:pt x="3626" y="1656"/>
                      <a:pt x="3642" y="1626"/>
                      <a:pt x="3630" y="1614"/>
                    </a:cubicBezTo>
                    <a:cubicBezTo>
                      <a:pt x="3638" y="1606"/>
                      <a:pt x="3642" y="1602"/>
                      <a:pt x="3646" y="1602"/>
                    </a:cubicBezTo>
                    <a:close/>
                    <a:moveTo>
                      <a:pt x="3677" y="1815"/>
                    </a:moveTo>
                    <a:cubicBezTo>
                      <a:pt x="3677" y="1831"/>
                      <a:pt x="3677" y="1846"/>
                      <a:pt x="3692" y="1862"/>
                    </a:cubicBezTo>
                    <a:cubicBezTo>
                      <a:pt x="3686" y="1859"/>
                      <a:pt x="3680" y="1857"/>
                      <a:pt x="3674" y="1857"/>
                    </a:cubicBezTo>
                    <a:cubicBezTo>
                      <a:pt x="3659" y="1857"/>
                      <a:pt x="3647" y="1866"/>
                      <a:pt x="3632" y="1866"/>
                    </a:cubicBezTo>
                    <a:cubicBezTo>
                      <a:pt x="3627" y="1866"/>
                      <a:pt x="3621" y="1865"/>
                      <a:pt x="3615" y="1862"/>
                    </a:cubicBezTo>
                    <a:lnTo>
                      <a:pt x="3630" y="1862"/>
                    </a:lnTo>
                    <a:lnTo>
                      <a:pt x="3630" y="1846"/>
                    </a:lnTo>
                    <a:lnTo>
                      <a:pt x="3599" y="1846"/>
                    </a:lnTo>
                    <a:cubicBezTo>
                      <a:pt x="3599" y="1846"/>
                      <a:pt x="3584" y="1831"/>
                      <a:pt x="3584" y="1815"/>
                    </a:cubicBezTo>
                    <a:lnTo>
                      <a:pt x="3599" y="1815"/>
                    </a:lnTo>
                    <a:lnTo>
                      <a:pt x="3630" y="1846"/>
                    </a:lnTo>
                    <a:lnTo>
                      <a:pt x="3677" y="1815"/>
                    </a:lnTo>
                    <a:close/>
                    <a:moveTo>
                      <a:pt x="3739" y="1815"/>
                    </a:moveTo>
                    <a:cubicBezTo>
                      <a:pt x="3754" y="1831"/>
                      <a:pt x="3770" y="1846"/>
                      <a:pt x="3785" y="1862"/>
                    </a:cubicBezTo>
                    <a:cubicBezTo>
                      <a:pt x="3785" y="1862"/>
                      <a:pt x="3770" y="1877"/>
                      <a:pt x="3754" y="1877"/>
                    </a:cubicBezTo>
                    <a:cubicBezTo>
                      <a:pt x="3739" y="1846"/>
                      <a:pt x="3739" y="1831"/>
                      <a:pt x="3739" y="1815"/>
                    </a:cubicBezTo>
                    <a:close/>
                    <a:moveTo>
                      <a:pt x="3552" y="1831"/>
                    </a:moveTo>
                    <a:cubicBezTo>
                      <a:pt x="3552" y="1862"/>
                      <a:pt x="3552" y="1893"/>
                      <a:pt x="3521" y="1893"/>
                    </a:cubicBezTo>
                    <a:cubicBezTo>
                      <a:pt x="3537" y="1877"/>
                      <a:pt x="3537" y="1862"/>
                      <a:pt x="3537" y="1846"/>
                    </a:cubicBezTo>
                    <a:cubicBezTo>
                      <a:pt x="3537" y="1846"/>
                      <a:pt x="3552" y="1846"/>
                      <a:pt x="3552" y="1831"/>
                    </a:cubicBezTo>
                    <a:close/>
                    <a:moveTo>
                      <a:pt x="6148" y="1650"/>
                    </a:move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264" y="1944"/>
                      <a:pt x="6265" y="1942"/>
                      <a:pt x="6267" y="1940"/>
                    </a:cubicBezTo>
                    <a:lnTo>
                      <a:pt x="6148" y="1650"/>
                    </a:lnTo>
                    <a:close/>
                    <a:moveTo>
                      <a:pt x="3708" y="1877"/>
                    </a:moveTo>
                    <a:cubicBezTo>
                      <a:pt x="3723" y="1893"/>
                      <a:pt x="3739" y="1893"/>
                      <a:pt x="3754" y="1908"/>
                    </a:cubicBezTo>
                    <a:cubicBezTo>
                      <a:pt x="3754" y="1955"/>
                      <a:pt x="3754" y="1986"/>
                      <a:pt x="3770" y="2017"/>
                    </a:cubicBezTo>
                    <a:lnTo>
                      <a:pt x="3723" y="2017"/>
                    </a:lnTo>
                    <a:cubicBezTo>
                      <a:pt x="3677" y="1986"/>
                      <a:pt x="3661" y="1940"/>
                      <a:pt x="3677" y="1893"/>
                    </a:cubicBezTo>
                    <a:cubicBezTo>
                      <a:pt x="3677" y="1888"/>
                      <a:pt x="3681" y="1887"/>
                      <a:pt x="3686" y="1887"/>
                    </a:cubicBezTo>
                    <a:cubicBezTo>
                      <a:pt x="3700" y="1887"/>
                      <a:pt x="3723" y="1898"/>
                      <a:pt x="3723" y="1908"/>
                    </a:cubicBezTo>
                    <a:cubicBezTo>
                      <a:pt x="3723" y="1893"/>
                      <a:pt x="3708" y="1893"/>
                      <a:pt x="3708" y="1877"/>
                    </a:cubicBezTo>
                    <a:close/>
                    <a:moveTo>
                      <a:pt x="4142" y="1583"/>
                    </a:moveTo>
                    <a:cubicBezTo>
                      <a:pt x="4157" y="1614"/>
                      <a:pt x="4188" y="1645"/>
                      <a:pt x="4250" y="1676"/>
                    </a:cubicBezTo>
                    <a:cubicBezTo>
                      <a:pt x="4204" y="1722"/>
                      <a:pt x="4173" y="1784"/>
                      <a:pt x="4157" y="1862"/>
                    </a:cubicBezTo>
                    <a:cubicBezTo>
                      <a:pt x="4111" y="1924"/>
                      <a:pt x="4080" y="1986"/>
                      <a:pt x="4002" y="2033"/>
                    </a:cubicBezTo>
                    <a:cubicBezTo>
                      <a:pt x="4018" y="2033"/>
                      <a:pt x="4049" y="2048"/>
                      <a:pt x="4064" y="2064"/>
                    </a:cubicBezTo>
                    <a:lnTo>
                      <a:pt x="4002" y="2064"/>
                    </a:lnTo>
                    <a:cubicBezTo>
                      <a:pt x="4002" y="2048"/>
                      <a:pt x="4002" y="2048"/>
                      <a:pt x="4002" y="2033"/>
                    </a:cubicBezTo>
                    <a:cubicBezTo>
                      <a:pt x="4064" y="1971"/>
                      <a:pt x="4111" y="1893"/>
                      <a:pt x="4111" y="1784"/>
                    </a:cubicBezTo>
                    <a:cubicBezTo>
                      <a:pt x="4095" y="1738"/>
                      <a:pt x="4064" y="1691"/>
                      <a:pt x="4033" y="1660"/>
                    </a:cubicBezTo>
                    <a:cubicBezTo>
                      <a:pt x="4064" y="1629"/>
                      <a:pt x="4111" y="1614"/>
                      <a:pt x="4142" y="1583"/>
                    </a:cubicBezTo>
                    <a:close/>
                    <a:moveTo>
                      <a:pt x="3459" y="1908"/>
                    </a:moveTo>
                    <a:cubicBezTo>
                      <a:pt x="3490" y="2017"/>
                      <a:pt x="3490" y="2141"/>
                      <a:pt x="3366" y="2141"/>
                    </a:cubicBezTo>
                    <a:cubicBezTo>
                      <a:pt x="3362" y="2123"/>
                      <a:pt x="3356" y="2117"/>
                      <a:pt x="3349" y="2117"/>
                    </a:cubicBezTo>
                    <a:cubicBezTo>
                      <a:pt x="3334" y="2117"/>
                      <a:pt x="3313" y="2143"/>
                      <a:pt x="3286" y="2143"/>
                    </a:cubicBezTo>
                    <a:cubicBezTo>
                      <a:pt x="3282" y="2143"/>
                      <a:pt x="3278" y="2143"/>
                      <a:pt x="3273" y="2141"/>
                    </a:cubicBezTo>
                    <a:cubicBezTo>
                      <a:pt x="3320" y="2064"/>
                      <a:pt x="3320" y="1971"/>
                      <a:pt x="3382" y="1924"/>
                    </a:cubicBezTo>
                    <a:cubicBezTo>
                      <a:pt x="3382" y="1924"/>
                      <a:pt x="3397" y="1908"/>
                      <a:pt x="3397" y="1908"/>
                    </a:cubicBezTo>
                    <a:close/>
                    <a:moveTo>
                      <a:pt x="3010" y="2079"/>
                    </a:moveTo>
                    <a:cubicBezTo>
                      <a:pt x="3010" y="2110"/>
                      <a:pt x="3010" y="2141"/>
                      <a:pt x="2994" y="2172"/>
                    </a:cubicBezTo>
                    <a:cubicBezTo>
                      <a:pt x="2979" y="2141"/>
                      <a:pt x="2963" y="2095"/>
                      <a:pt x="3010" y="2079"/>
                    </a:cubicBezTo>
                    <a:close/>
                    <a:moveTo>
                      <a:pt x="3150" y="2213"/>
                    </a:moveTo>
                    <a:cubicBezTo>
                      <a:pt x="3150" y="2214"/>
                      <a:pt x="3149" y="2216"/>
                      <a:pt x="3149" y="2219"/>
                    </a:cubicBezTo>
                    <a:cubicBezTo>
                      <a:pt x="3150" y="2217"/>
                      <a:pt x="3150" y="2215"/>
                      <a:pt x="3150" y="2213"/>
                    </a:cubicBezTo>
                    <a:close/>
                    <a:moveTo>
                      <a:pt x="3242" y="2172"/>
                    </a:moveTo>
                    <a:cubicBezTo>
                      <a:pt x="3242" y="2188"/>
                      <a:pt x="3242" y="2203"/>
                      <a:pt x="3258" y="2219"/>
                    </a:cubicBezTo>
                    <a:lnTo>
                      <a:pt x="3227" y="2188"/>
                    </a:lnTo>
                    <a:cubicBezTo>
                      <a:pt x="3242" y="2188"/>
                      <a:pt x="3242" y="2188"/>
                      <a:pt x="3242" y="2172"/>
                    </a:cubicBezTo>
                    <a:close/>
                    <a:moveTo>
                      <a:pt x="4252" y="2228"/>
                    </a:moveTo>
                    <a:cubicBezTo>
                      <a:pt x="4257" y="2228"/>
                      <a:pt x="4261" y="2230"/>
                      <a:pt x="4266" y="2234"/>
                    </a:cubicBezTo>
                    <a:cubicBezTo>
                      <a:pt x="4250" y="2250"/>
                      <a:pt x="4235" y="2265"/>
                      <a:pt x="4219" y="2281"/>
                    </a:cubicBezTo>
                    <a:cubicBezTo>
                      <a:pt x="4219" y="2265"/>
                      <a:pt x="4219" y="2265"/>
                      <a:pt x="4219" y="2250"/>
                    </a:cubicBezTo>
                    <a:cubicBezTo>
                      <a:pt x="4230" y="2239"/>
                      <a:pt x="4241" y="2228"/>
                      <a:pt x="4252" y="2228"/>
                    </a:cubicBezTo>
                    <a:close/>
                    <a:moveTo>
                      <a:pt x="2994" y="2203"/>
                    </a:moveTo>
                    <a:lnTo>
                      <a:pt x="2994" y="2203"/>
                    </a:lnTo>
                    <a:cubicBezTo>
                      <a:pt x="2979" y="2234"/>
                      <a:pt x="2979" y="2281"/>
                      <a:pt x="2963" y="2327"/>
                    </a:cubicBezTo>
                    <a:lnTo>
                      <a:pt x="2932" y="2250"/>
                    </a:lnTo>
                    <a:cubicBezTo>
                      <a:pt x="2948" y="2234"/>
                      <a:pt x="2963" y="2219"/>
                      <a:pt x="2994" y="2203"/>
                    </a:cubicBezTo>
                    <a:close/>
                    <a:moveTo>
                      <a:pt x="4050" y="2325"/>
                    </a:moveTo>
                    <a:cubicBezTo>
                      <a:pt x="4062" y="2325"/>
                      <a:pt x="4071" y="2334"/>
                      <a:pt x="4080" y="2343"/>
                    </a:cubicBezTo>
                    <a:lnTo>
                      <a:pt x="4018" y="2343"/>
                    </a:lnTo>
                    <a:cubicBezTo>
                      <a:pt x="4031" y="2330"/>
                      <a:pt x="4041" y="2325"/>
                      <a:pt x="4050" y="2325"/>
                    </a:cubicBezTo>
                    <a:close/>
                    <a:moveTo>
                      <a:pt x="3103" y="2126"/>
                    </a:moveTo>
                    <a:cubicBezTo>
                      <a:pt x="3133" y="2126"/>
                      <a:pt x="3163" y="2126"/>
                      <a:pt x="3150" y="2213"/>
                    </a:cubicBezTo>
                    <a:lnTo>
                      <a:pt x="3150" y="2213"/>
                    </a:lnTo>
                    <a:cubicBezTo>
                      <a:pt x="3154" y="2203"/>
                      <a:pt x="3165" y="2201"/>
                      <a:pt x="3165" y="2188"/>
                    </a:cubicBezTo>
                    <a:cubicBezTo>
                      <a:pt x="3165" y="2234"/>
                      <a:pt x="3196" y="2265"/>
                      <a:pt x="3227" y="2281"/>
                    </a:cubicBezTo>
                    <a:cubicBezTo>
                      <a:pt x="3227" y="2281"/>
                      <a:pt x="3227" y="2281"/>
                      <a:pt x="3227" y="2296"/>
                    </a:cubicBezTo>
                    <a:cubicBezTo>
                      <a:pt x="3227" y="2281"/>
                      <a:pt x="3211" y="2281"/>
                      <a:pt x="3211" y="2281"/>
                    </a:cubicBezTo>
                    <a:lnTo>
                      <a:pt x="3211" y="2281"/>
                    </a:lnTo>
                    <a:cubicBezTo>
                      <a:pt x="3227" y="2312"/>
                      <a:pt x="3227" y="2327"/>
                      <a:pt x="3242" y="2358"/>
                    </a:cubicBezTo>
                    <a:cubicBezTo>
                      <a:pt x="3230" y="2352"/>
                      <a:pt x="3220" y="2346"/>
                      <a:pt x="3214" y="2346"/>
                    </a:cubicBezTo>
                    <a:cubicBezTo>
                      <a:pt x="3206" y="2346"/>
                      <a:pt x="3208" y="2359"/>
                      <a:pt x="3227" y="2405"/>
                    </a:cubicBezTo>
                    <a:cubicBezTo>
                      <a:pt x="3196" y="2374"/>
                      <a:pt x="3165" y="2343"/>
                      <a:pt x="3134" y="2343"/>
                    </a:cubicBezTo>
                    <a:lnTo>
                      <a:pt x="3134" y="2281"/>
                    </a:lnTo>
                    <a:lnTo>
                      <a:pt x="3087" y="2343"/>
                    </a:lnTo>
                    <a:cubicBezTo>
                      <a:pt x="3072" y="2327"/>
                      <a:pt x="3072" y="2312"/>
                      <a:pt x="3056" y="2312"/>
                    </a:cubicBezTo>
                    <a:cubicBezTo>
                      <a:pt x="3072" y="2327"/>
                      <a:pt x="3072" y="2327"/>
                      <a:pt x="3072" y="2343"/>
                    </a:cubicBezTo>
                    <a:lnTo>
                      <a:pt x="3041" y="2374"/>
                    </a:lnTo>
                    <a:cubicBezTo>
                      <a:pt x="3025" y="2343"/>
                      <a:pt x="3025" y="2327"/>
                      <a:pt x="3010" y="2312"/>
                    </a:cubicBezTo>
                    <a:cubicBezTo>
                      <a:pt x="3025" y="2281"/>
                      <a:pt x="3025" y="2265"/>
                      <a:pt x="3010" y="2234"/>
                    </a:cubicBezTo>
                    <a:cubicBezTo>
                      <a:pt x="3025" y="2188"/>
                      <a:pt x="3056" y="2141"/>
                      <a:pt x="3103" y="2126"/>
                    </a:cubicBezTo>
                    <a:close/>
                    <a:moveTo>
                      <a:pt x="1643" y="2451"/>
                    </a:moveTo>
                    <a:cubicBezTo>
                      <a:pt x="1643" y="2451"/>
                      <a:pt x="1644" y="2451"/>
                      <a:pt x="1645" y="2451"/>
                    </a:cubicBezTo>
                    <a:cubicBezTo>
                      <a:pt x="1644" y="2451"/>
                      <a:pt x="1643" y="2451"/>
                      <a:pt x="1643" y="2451"/>
                    </a:cubicBezTo>
                    <a:close/>
                    <a:moveTo>
                      <a:pt x="3227" y="2405"/>
                    </a:moveTo>
                    <a:lnTo>
                      <a:pt x="3227" y="2405"/>
                    </a:lnTo>
                    <a:cubicBezTo>
                      <a:pt x="3245" y="2423"/>
                      <a:pt x="3258" y="2430"/>
                      <a:pt x="3268" y="2430"/>
                    </a:cubicBezTo>
                    <a:cubicBezTo>
                      <a:pt x="3276" y="2430"/>
                      <a:pt x="3282" y="2427"/>
                      <a:pt x="3289" y="2420"/>
                    </a:cubicBezTo>
                    <a:cubicBezTo>
                      <a:pt x="3289" y="2451"/>
                      <a:pt x="3304" y="2467"/>
                      <a:pt x="3320" y="2482"/>
                    </a:cubicBezTo>
                    <a:cubicBezTo>
                      <a:pt x="3289" y="2467"/>
                      <a:pt x="3258" y="2436"/>
                      <a:pt x="3227" y="2405"/>
                    </a:cubicBezTo>
                    <a:close/>
                    <a:moveTo>
                      <a:pt x="3249" y="2441"/>
                    </a:moveTo>
                    <a:cubicBezTo>
                      <a:pt x="3293" y="2441"/>
                      <a:pt x="3303" y="2542"/>
                      <a:pt x="3335" y="2606"/>
                    </a:cubicBezTo>
                    <a:cubicBezTo>
                      <a:pt x="3320" y="2606"/>
                      <a:pt x="3320" y="2606"/>
                      <a:pt x="3320" y="2622"/>
                    </a:cubicBezTo>
                    <a:cubicBezTo>
                      <a:pt x="3304" y="2622"/>
                      <a:pt x="3304" y="2637"/>
                      <a:pt x="3289" y="2653"/>
                    </a:cubicBezTo>
                    <a:lnTo>
                      <a:pt x="3165" y="2513"/>
                    </a:lnTo>
                    <a:cubicBezTo>
                      <a:pt x="3203" y="2461"/>
                      <a:pt x="3229" y="2441"/>
                      <a:pt x="3249" y="2441"/>
                    </a:cubicBezTo>
                    <a:close/>
                    <a:moveTo>
                      <a:pt x="3180" y="2560"/>
                    </a:moveTo>
                    <a:cubicBezTo>
                      <a:pt x="3211" y="2622"/>
                      <a:pt x="3227" y="2653"/>
                      <a:pt x="3227" y="2684"/>
                    </a:cubicBezTo>
                    <a:cubicBezTo>
                      <a:pt x="3196" y="2684"/>
                      <a:pt x="3165" y="2653"/>
                      <a:pt x="3149" y="2591"/>
                    </a:cubicBezTo>
                    <a:cubicBezTo>
                      <a:pt x="3165" y="2575"/>
                      <a:pt x="3165" y="2575"/>
                      <a:pt x="3180" y="2560"/>
                    </a:cubicBezTo>
                    <a:close/>
                    <a:moveTo>
                      <a:pt x="5662" y="2467"/>
                    </a:moveTo>
                    <a:cubicBezTo>
                      <a:pt x="5724" y="2529"/>
                      <a:pt x="5770" y="2606"/>
                      <a:pt x="5832" y="2684"/>
                    </a:cubicBezTo>
                    <a:cubicBezTo>
                      <a:pt x="5770" y="2606"/>
                      <a:pt x="5724" y="2544"/>
                      <a:pt x="5662" y="2467"/>
                    </a:cubicBezTo>
                    <a:close/>
                    <a:moveTo>
                      <a:pt x="2079" y="1397"/>
                    </a:moveTo>
                    <a:lnTo>
                      <a:pt x="2033" y="1505"/>
                    </a:lnTo>
                    <a:lnTo>
                      <a:pt x="1986" y="1459"/>
                    </a:lnTo>
                    <a:cubicBezTo>
                      <a:pt x="1939" y="1521"/>
                      <a:pt x="1955" y="1660"/>
                      <a:pt x="1846" y="1676"/>
                    </a:cubicBezTo>
                    <a:cubicBezTo>
                      <a:pt x="1877" y="1769"/>
                      <a:pt x="1939" y="1893"/>
                      <a:pt x="1815" y="2017"/>
                    </a:cubicBezTo>
                    <a:lnTo>
                      <a:pt x="1800" y="1986"/>
                    </a:lnTo>
                    <a:lnTo>
                      <a:pt x="1800" y="1986"/>
                    </a:lnTo>
                    <a:cubicBezTo>
                      <a:pt x="1908" y="2203"/>
                      <a:pt x="1505" y="2157"/>
                      <a:pt x="1552" y="2281"/>
                    </a:cubicBezTo>
                    <a:cubicBezTo>
                      <a:pt x="1586" y="2323"/>
                      <a:pt x="1614" y="2338"/>
                      <a:pt x="1638" y="2338"/>
                    </a:cubicBezTo>
                    <a:cubicBezTo>
                      <a:pt x="1709" y="2338"/>
                      <a:pt x="1746" y="2203"/>
                      <a:pt x="1822" y="2203"/>
                    </a:cubicBezTo>
                    <a:cubicBezTo>
                      <a:pt x="1825" y="2203"/>
                      <a:pt x="1828" y="2203"/>
                      <a:pt x="1831" y="2203"/>
                    </a:cubicBezTo>
                    <a:cubicBezTo>
                      <a:pt x="1862" y="2312"/>
                      <a:pt x="1722" y="2296"/>
                      <a:pt x="1862" y="2327"/>
                    </a:cubicBezTo>
                    <a:cubicBezTo>
                      <a:pt x="1856" y="2394"/>
                      <a:pt x="1826" y="2409"/>
                      <a:pt x="1793" y="2409"/>
                    </a:cubicBezTo>
                    <a:cubicBezTo>
                      <a:pt x="1767" y="2409"/>
                      <a:pt x="1739" y="2400"/>
                      <a:pt x="1718" y="2400"/>
                    </a:cubicBezTo>
                    <a:cubicBezTo>
                      <a:pt x="1690" y="2400"/>
                      <a:pt x="1675" y="2415"/>
                      <a:pt x="1691" y="2482"/>
                    </a:cubicBezTo>
                    <a:lnTo>
                      <a:pt x="1784" y="2451"/>
                    </a:lnTo>
                    <a:lnTo>
                      <a:pt x="1784" y="2451"/>
                    </a:lnTo>
                    <a:cubicBezTo>
                      <a:pt x="1831" y="2560"/>
                      <a:pt x="1738" y="2606"/>
                      <a:pt x="1784" y="2699"/>
                    </a:cubicBezTo>
                    <a:cubicBezTo>
                      <a:pt x="1810" y="2719"/>
                      <a:pt x="1827" y="2727"/>
                      <a:pt x="1839" y="2727"/>
                    </a:cubicBezTo>
                    <a:cubicBezTo>
                      <a:pt x="1884" y="2727"/>
                      <a:pt x="1853" y="2609"/>
                      <a:pt x="1939" y="2560"/>
                    </a:cubicBezTo>
                    <a:lnTo>
                      <a:pt x="2002" y="2668"/>
                    </a:lnTo>
                    <a:lnTo>
                      <a:pt x="2033" y="2420"/>
                    </a:lnTo>
                    <a:cubicBezTo>
                      <a:pt x="1908" y="2265"/>
                      <a:pt x="1877" y="2312"/>
                      <a:pt x="1846" y="2110"/>
                    </a:cubicBezTo>
                    <a:lnTo>
                      <a:pt x="1846" y="2110"/>
                    </a:lnTo>
                    <a:cubicBezTo>
                      <a:pt x="1943" y="2121"/>
                      <a:pt x="2061" y="2168"/>
                      <a:pt x="2156" y="2232"/>
                    </a:cubicBezTo>
                    <a:lnTo>
                      <a:pt x="2156" y="2232"/>
                    </a:lnTo>
                    <a:cubicBezTo>
                      <a:pt x="2095" y="2124"/>
                      <a:pt x="2142" y="1985"/>
                      <a:pt x="2234" y="1877"/>
                    </a:cubicBezTo>
                    <a:lnTo>
                      <a:pt x="2250" y="1971"/>
                    </a:lnTo>
                    <a:cubicBezTo>
                      <a:pt x="2343" y="1893"/>
                      <a:pt x="2296" y="1800"/>
                      <a:pt x="2281" y="1738"/>
                    </a:cubicBezTo>
                    <a:lnTo>
                      <a:pt x="2281" y="1738"/>
                    </a:lnTo>
                    <a:cubicBezTo>
                      <a:pt x="2296" y="1753"/>
                      <a:pt x="2312" y="1753"/>
                      <a:pt x="2358" y="1753"/>
                    </a:cubicBezTo>
                    <a:cubicBezTo>
                      <a:pt x="2405" y="1660"/>
                      <a:pt x="2343" y="1521"/>
                      <a:pt x="2234" y="1505"/>
                    </a:cubicBezTo>
                    <a:lnTo>
                      <a:pt x="2234" y="1567"/>
                    </a:lnTo>
                    <a:lnTo>
                      <a:pt x="2095" y="1552"/>
                    </a:lnTo>
                    <a:lnTo>
                      <a:pt x="2095" y="1552"/>
                    </a:lnTo>
                    <a:cubicBezTo>
                      <a:pt x="2250" y="1722"/>
                      <a:pt x="2017" y="1800"/>
                      <a:pt x="2017" y="1955"/>
                    </a:cubicBezTo>
                    <a:cubicBezTo>
                      <a:pt x="1986" y="1831"/>
                      <a:pt x="1877" y="1645"/>
                      <a:pt x="2048" y="1645"/>
                    </a:cubicBezTo>
                    <a:lnTo>
                      <a:pt x="1955" y="1583"/>
                    </a:lnTo>
                    <a:cubicBezTo>
                      <a:pt x="2002" y="1490"/>
                      <a:pt x="2141" y="1521"/>
                      <a:pt x="2079" y="1397"/>
                    </a:cubicBezTo>
                    <a:close/>
                    <a:moveTo>
                      <a:pt x="5879" y="2730"/>
                    </a:moveTo>
                    <a:cubicBezTo>
                      <a:pt x="5879" y="2746"/>
                      <a:pt x="5894" y="2762"/>
                      <a:pt x="5910" y="2777"/>
                    </a:cubicBezTo>
                    <a:cubicBezTo>
                      <a:pt x="5910" y="2777"/>
                      <a:pt x="5910" y="2777"/>
                      <a:pt x="5910" y="2762"/>
                    </a:cubicBezTo>
                    <a:cubicBezTo>
                      <a:pt x="5894" y="2746"/>
                      <a:pt x="5894" y="2746"/>
                      <a:pt x="5879" y="2730"/>
                    </a:cubicBezTo>
                    <a:close/>
                    <a:moveTo>
                      <a:pt x="2917" y="2692"/>
                    </a:moveTo>
                    <a:cubicBezTo>
                      <a:pt x="2917" y="2699"/>
                      <a:pt x="2920" y="2699"/>
                      <a:pt x="2932" y="2699"/>
                    </a:cubicBezTo>
                    <a:cubicBezTo>
                      <a:pt x="2948" y="2746"/>
                      <a:pt x="2963" y="2808"/>
                      <a:pt x="2979" y="2839"/>
                    </a:cubicBezTo>
                    <a:lnTo>
                      <a:pt x="2948" y="2886"/>
                    </a:lnTo>
                    <a:cubicBezTo>
                      <a:pt x="2948" y="2886"/>
                      <a:pt x="2948" y="2870"/>
                      <a:pt x="2948" y="2870"/>
                    </a:cubicBezTo>
                    <a:lnTo>
                      <a:pt x="2948" y="2808"/>
                    </a:lnTo>
                    <a:lnTo>
                      <a:pt x="2932" y="2839"/>
                    </a:lnTo>
                    <a:cubicBezTo>
                      <a:pt x="2932" y="2780"/>
                      <a:pt x="2918" y="2736"/>
                      <a:pt x="2917" y="2692"/>
                    </a:cubicBezTo>
                    <a:close/>
                    <a:moveTo>
                      <a:pt x="2498" y="3320"/>
                    </a:moveTo>
                    <a:cubicBezTo>
                      <a:pt x="2498" y="3320"/>
                      <a:pt x="2513" y="3335"/>
                      <a:pt x="2513" y="3335"/>
                    </a:cubicBezTo>
                    <a:cubicBezTo>
                      <a:pt x="2513" y="3351"/>
                      <a:pt x="2513" y="3366"/>
                      <a:pt x="2529" y="3366"/>
                    </a:cubicBezTo>
                    <a:cubicBezTo>
                      <a:pt x="2513" y="3382"/>
                      <a:pt x="2498" y="3382"/>
                      <a:pt x="2482" y="3382"/>
                    </a:cubicBezTo>
                    <a:cubicBezTo>
                      <a:pt x="2482" y="3366"/>
                      <a:pt x="2482" y="3335"/>
                      <a:pt x="2498" y="3320"/>
                    </a:cubicBezTo>
                    <a:close/>
                    <a:moveTo>
                      <a:pt x="3242" y="3273"/>
                    </a:moveTo>
                    <a:cubicBezTo>
                      <a:pt x="3242" y="3289"/>
                      <a:pt x="3258" y="3289"/>
                      <a:pt x="3258" y="3304"/>
                    </a:cubicBezTo>
                    <a:cubicBezTo>
                      <a:pt x="3258" y="3351"/>
                      <a:pt x="3258" y="3413"/>
                      <a:pt x="3258" y="3459"/>
                    </a:cubicBezTo>
                    <a:cubicBezTo>
                      <a:pt x="3242" y="3490"/>
                      <a:pt x="3227" y="3506"/>
                      <a:pt x="3196" y="3506"/>
                    </a:cubicBezTo>
                    <a:cubicBezTo>
                      <a:pt x="3196" y="3459"/>
                      <a:pt x="3227" y="3397"/>
                      <a:pt x="3180" y="3382"/>
                    </a:cubicBezTo>
                    <a:cubicBezTo>
                      <a:pt x="3180" y="3366"/>
                      <a:pt x="3165" y="3366"/>
                      <a:pt x="3165" y="3366"/>
                    </a:cubicBezTo>
                    <a:cubicBezTo>
                      <a:pt x="3180" y="3351"/>
                      <a:pt x="3196" y="3335"/>
                      <a:pt x="3196" y="3335"/>
                    </a:cubicBezTo>
                    <a:cubicBezTo>
                      <a:pt x="3211" y="3335"/>
                      <a:pt x="3227" y="3335"/>
                      <a:pt x="3242" y="3273"/>
                    </a:cubicBezTo>
                    <a:close/>
                    <a:moveTo>
                      <a:pt x="2746" y="3708"/>
                    </a:moveTo>
                    <a:cubicBezTo>
                      <a:pt x="2746" y="3723"/>
                      <a:pt x="2746" y="3723"/>
                      <a:pt x="2761" y="3739"/>
                    </a:cubicBezTo>
                    <a:lnTo>
                      <a:pt x="2699" y="3739"/>
                    </a:lnTo>
                    <a:cubicBezTo>
                      <a:pt x="2715" y="3723"/>
                      <a:pt x="2715" y="3723"/>
                      <a:pt x="2730" y="3708"/>
                    </a:cubicBezTo>
                    <a:close/>
                    <a:moveTo>
                      <a:pt x="2637" y="3677"/>
                    </a:moveTo>
                    <a:cubicBezTo>
                      <a:pt x="2653" y="3677"/>
                      <a:pt x="2684" y="3692"/>
                      <a:pt x="2699" y="3708"/>
                    </a:cubicBezTo>
                    <a:cubicBezTo>
                      <a:pt x="2684" y="3739"/>
                      <a:pt x="2653" y="3754"/>
                      <a:pt x="2637" y="3770"/>
                    </a:cubicBezTo>
                    <a:cubicBezTo>
                      <a:pt x="2606" y="3754"/>
                      <a:pt x="2560" y="3739"/>
                      <a:pt x="2544" y="3723"/>
                    </a:cubicBezTo>
                    <a:lnTo>
                      <a:pt x="2544" y="3708"/>
                    </a:lnTo>
                    <a:cubicBezTo>
                      <a:pt x="2550" y="3719"/>
                      <a:pt x="2558" y="3725"/>
                      <a:pt x="2567" y="3725"/>
                    </a:cubicBezTo>
                    <a:cubicBezTo>
                      <a:pt x="2581" y="3725"/>
                      <a:pt x="2597" y="3711"/>
                      <a:pt x="2606" y="3692"/>
                    </a:cubicBezTo>
                    <a:cubicBezTo>
                      <a:pt x="2622" y="3708"/>
                      <a:pt x="2622" y="3723"/>
                      <a:pt x="2622" y="3723"/>
                    </a:cubicBezTo>
                    <a:cubicBezTo>
                      <a:pt x="2622" y="3708"/>
                      <a:pt x="2622" y="3692"/>
                      <a:pt x="2622" y="3677"/>
                    </a:cubicBezTo>
                    <a:close/>
                    <a:moveTo>
                      <a:pt x="2824" y="3816"/>
                    </a:moveTo>
                    <a:cubicBezTo>
                      <a:pt x="2829" y="3822"/>
                      <a:pt x="2838" y="3828"/>
                      <a:pt x="2846" y="3832"/>
                    </a:cubicBezTo>
                    <a:lnTo>
                      <a:pt x="2846" y="3832"/>
                    </a:lnTo>
                    <a:cubicBezTo>
                      <a:pt x="2840" y="3826"/>
                      <a:pt x="2832" y="3821"/>
                      <a:pt x="2824" y="3816"/>
                    </a:cubicBezTo>
                    <a:close/>
                    <a:moveTo>
                      <a:pt x="2777" y="3739"/>
                    </a:moveTo>
                    <a:cubicBezTo>
                      <a:pt x="2793" y="3770"/>
                      <a:pt x="2793" y="3801"/>
                      <a:pt x="2808" y="3847"/>
                    </a:cubicBezTo>
                    <a:cubicBezTo>
                      <a:pt x="2808" y="3816"/>
                      <a:pt x="2793" y="3770"/>
                      <a:pt x="2777" y="3739"/>
                    </a:cubicBezTo>
                    <a:close/>
                    <a:moveTo>
                      <a:pt x="2793" y="3599"/>
                    </a:moveTo>
                    <a:cubicBezTo>
                      <a:pt x="2793" y="3615"/>
                      <a:pt x="2793" y="3630"/>
                      <a:pt x="2808" y="3646"/>
                    </a:cubicBezTo>
                    <a:cubicBezTo>
                      <a:pt x="2824" y="3692"/>
                      <a:pt x="2870" y="3739"/>
                      <a:pt x="2901" y="3754"/>
                    </a:cubicBezTo>
                    <a:cubicBezTo>
                      <a:pt x="2901" y="3785"/>
                      <a:pt x="2901" y="3816"/>
                      <a:pt x="2886" y="3832"/>
                    </a:cubicBezTo>
                    <a:cubicBezTo>
                      <a:pt x="2881" y="3836"/>
                      <a:pt x="2875" y="3838"/>
                      <a:pt x="2869" y="3838"/>
                    </a:cubicBezTo>
                    <a:cubicBezTo>
                      <a:pt x="2862" y="3838"/>
                      <a:pt x="2854" y="3836"/>
                      <a:pt x="2846" y="3832"/>
                    </a:cubicBezTo>
                    <a:lnTo>
                      <a:pt x="2846" y="3832"/>
                    </a:lnTo>
                    <a:cubicBezTo>
                      <a:pt x="2863" y="3848"/>
                      <a:pt x="2874" y="3867"/>
                      <a:pt x="2886" y="3878"/>
                    </a:cubicBezTo>
                    <a:lnTo>
                      <a:pt x="2808" y="3847"/>
                    </a:lnTo>
                    <a:lnTo>
                      <a:pt x="2730" y="3832"/>
                    </a:lnTo>
                    <a:cubicBezTo>
                      <a:pt x="2730" y="3847"/>
                      <a:pt x="2715" y="3847"/>
                      <a:pt x="2715" y="3847"/>
                    </a:cubicBezTo>
                    <a:cubicBezTo>
                      <a:pt x="2715" y="3832"/>
                      <a:pt x="2715" y="3816"/>
                      <a:pt x="2699" y="3785"/>
                    </a:cubicBezTo>
                    <a:cubicBezTo>
                      <a:pt x="2730" y="3770"/>
                      <a:pt x="2746" y="3754"/>
                      <a:pt x="2777" y="3739"/>
                    </a:cubicBezTo>
                    <a:cubicBezTo>
                      <a:pt x="2777" y="3739"/>
                      <a:pt x="2777" y="3739"/>
                      <a:pt x="2777" y="3723"/>
                    </a:cubicBezTo>
                    <a:cubicBezTo>
                      <a:pt x="2793" y="3708"/>
                      <a:pt x="2808" y="3677"/>
                      <a:pt x="2808" y="3646"/>
                    </a:cubicBezTo>
                    <a:cubicBezTo>
                      <a:pt x="2793" y="3646"/>
                      <a:pt x="2777" y="3646"/>
                      <a:pt x="2761" y="3661"/>
                    </a:cubicBezTo>
                    <a:cubicBezTo>
                      <a:pt x="2761" y="3646"/>
                      <a:pt x="2761" y="3646"/>
                      <a:pt x="2761" y="3630"/>
                    </a:cubicBezTo>
                    <a:cubicBezTo>
                      <a:pt x="2777" y="3615"/>
                      <a:pt x="2777" y="3615"/>
                      <a:pt x="2793" y="3599"/>
                    </a:cubicBezTo>
                    <a:close/>
                    <a:moveTo>
                      <a:pt x="2513" y="3863"/>
                    </a:moveTo>
                    <a:cubicBezTo>
                      <a:pt x="2482" y="3909"/>
                      <a:pt x="2436" y="3925"/>
                      <a:pt x="2405" y="3940"/>
                    </a:cubicBezTo>
                    <a:cubicBezTo>
                      <a:pt x="2420" y="3925"/>
                      <a:pt x="2420" y="3909"/>
                      <a:pt x="2420" y="3894"/>
                    </a:cubicBezTo>
                    <a:cubicBezTo>
                      <a:pt x="2451" y="3878"/>
                      <a:pt x="2482" y="3863"/>
                      <a:pt x="2513" y="3863"/>
                    </a:cubicBezTo>
                    <a:close/>
                    <a:moveTo>
                      <a:pt x="2529" y="3863"/>
                    </a:moveTo>
                    <a:cubicBezTo>
                      <a:pt x="2591" y="3863"/>
                      <a:pt x="2637" y="3878"/>
                      <a:pt x="2668" y="3909"/>
                    </a:cubicBezTo>
                    <a:lnTo>
                      <a:pt x="2684" y="3971"/>
                    </a:lnTo>
                    <a:cubicBezTo>
                      <a:pt x="2699" y="3971"/>
                      <a:pt x="2699" y="3971"/>
                      <a:pt x="2715" y="3956"/>
                    </a:cubicBezTo>
                    <a:cubicBezTo>
                      <a:pt x="2730" y="3987"/>
                      <a:pt x="2746" y="4002"/>
                      <a:pt x="2761" y="4002"/>
                    </a:cubicBezTo>
                    <a:lnTo>
                      <a:pt x="2761" y="3987"/>
                    </a:lnTo>
                    <a:cubicBezTo>
                      <a:pt x="2808" y="4018"/>
                      <a:pt x="2839" y="4064"/>
                      <a:pt x="2777" y="4157"/>
                    </a:cubicBezTo>
                    <a:cubicBezTo>
                      <a:pt x="2761" y="4157"/>
                      <a:pt x="2746" y="4157"/>
                      <a:pt x="2730" y="4142"/>
                    </a:cubicBezTo>
                    <a:cubicBezTo>
                      <a:pt x="2715" y="4049"/>
                      <a:pt x="2684" y="3971"/>
                      <a:pt x="2684" y="3971"/>
                    </a:cubicBezTo>
                    <a:lnTo>
                      <a:pt x="2684" y="3971"/>
                    </a:lnTo>
                    <a:cubicBezTo>
                      <a:pt x="2622" y="4002"/>
                      <a:pt x="2715" y="4095"/>
                      <a:pt x="2684" y="4157"/>
                    </a:cubicBezTo>
                    <a:cubicBezTo>
                      <a:pt x="2684" y="4142"/>
                      <a:pt x="2668" y="4111"/>
                      <a:pt x="2653" y="4095"/>
                    </a:cubicBezTo>
                    <a:cubicBezTo>
                      <a:pt x="2653" y="4095"/>
                      <a:pt x="2606" y="4126"/>
                      <a:pt x="2575" y="4173"/>
                    </a:cubicBezTo>
                    <a:cubicBezTo>
                      <a:pt x="2575" y="4157"/>
                      <a:pt x="2575" y="4142"/>
                      <a:pt x="2575" y="4126"/>
                    </a:cubicBezTo>
                    <a:cubicBezTo>
                      <a:pt x="2554" y="4143"/>
                      <a:pt x="2537" y="4150"/>
                      <a:pt x="2520" y="4150"/>
                    </a:cubicBezTo>
                    <a:cubicBezTo>
                      <a:pt x="2475" y="4150"/>
                      <a:pt x="2437" y="4102"/>
                      <a:pt x="2358" y="4080"/>
                    </a:cubicBezTo>
                    <a:cubicBezTo>
                      <a:pt x="2358" y="4080"/>
                      <a:pt x="2358" y="4064"/>
                      <a:pt x="2358" y="4064"/>
                    </a:cubicBezTo>
                    <a:cubicBezTo>
                      <a:pt x="2467" y="4033"/>
                      <a:pt x="2591" y="4018"/>
                      <a:pt x="2591" y="3940"/>
                    </a:cubicBezTo>
                    <a:lnTo>
                      <a:pt x="2591" y="3940"/>
                    </a:lnTo>
                    <a:lnTo>
                      <a:pt x="2513" y="3987"/>
                    </a:lnTo>
                    <a:lnTo>
                      <a:pt x="2529" y="3863"/>
                    </a:lnTo>
                    <a:close/>
                    <a:moveTo>
                      <a:pt x="1784" y="4281"/>
                    </a:moveTo>
                    <a:cubicBezTo>
                      <a:pt x="1784" y="4281"/>
                      <a:pt x="1800" y="4297"/>
                      <a:pt x="1815" y="4312"/>
                    </a:cubicBezTo>
                    <a:cubicBezTo>
                      <a:pt x="1815" y="4319"/>
                      <a:pt x="1815" y="4323"/>
                      <a:pt x="1813" y="4323"/>
                    </a:cubicBezTo>
                    <a:cubicBezTo>
                      <a:pt x="1810" y="4323"/>
                      <a:pt x="1803" y="4315"/>
                      <a:pt x="1784" y="4297"/>
                    </a:cubicBezTo>
                    <a:lnTo>
                      <a:pt x="1784" y="4281"/>
                    </a:lnTo>
                    <a:close/>
                    <a:moveTo>
                      <a:pt x="2426" y="4154"/>
                    </a:moveTo>
                    <a:cubicBezTo>
                      <a:pt x="2438" y="4154"/>
                      <a:pt x="2452" y="4155"/>
                      <a:pt x="2467" y="4157"/>
                    </a:cubicBezTo>
                    <a:cubicBezTo>
                      <a:pt x="2498" y="4173"/>
                      <a:pt x="2498" y="4219"/>
                      <a:pt x="2498" y="4250"/>
                    </a:cubicBezTo>
                    <a:cubicBezTo>
                      <a:pt x="2482" y="4250"/>
                      <a:pt x="2467" y="4266"/>
                      <a:pt x="2451" y="4281"/>
                    </a:cubicBezTo>
                    <a:cubicBezTo>
                      <a:pt x="2451" y="4281"/>
                      <a:pt x="2436" y="4266"/>
                      <a:pt x="2420" y="4266"/>
                    </a:cubicBezTo>
                    <a:cubicBezTo>
                      <a:pt x="2420" y="4297"/>
                      <a:pt x="2405" y="4312"/>
                      <a:pt x="2405" y="4328"/>
                    </a:cubicBezTo>
                    <a:cubicBezTo>
                      <a:pt x="2400" y="4323"/>
                      <a:pt x="2393" y="4319"/>
                      <a:pt x="2386" y="4319"/>
                    </a:cubicBezTo>
                    <a:cubicBezTo>
                      <a:pt x="2374" y="4319"/>
                      <a:pt x="2363" y="4333"/>
                      <a:pt x="2374" y="4375"/>
                    </a:cubicBezTo>
                    <a:lnTo>
                      <a:pt x="2312" y="4266"/>
                    </a:lnTo>
                    <a:lnTo>
                      <a:pt x="2265" y="4266"/>
                    </a:lnTo>
                    <a:lnTo>
                      <a:pt x="2281" y="4204"/>
                    </a:lnTo>
                    <a:cubicBezTo>
                      <a:pt x="2321" y="4191"/>
                      <a:pt x="2349" y="4154"/>
                      <a:pt x="2426" y="4154"/>
                    </a:cubicBezTo>
                    <a:close/>
                    <a:moveTo>
                      <a:pt x="2482" y="4343"/>
                    </a:moveTo>
                    <a:cubicBezTo>
                      <a:pt x="2529" y="4359"/>
                      <a:pt x="2560" y="4375"/>
                      <a:pt x="2544" y="4406"/>
                    </a:cubicBezTo>
                    <a:lnTo>
                      <a:pt x="2560" y="4406"/>
                    </a:lnTo>
                    <a:cubicBezTo>
                      <a:pt x="2544" y="4437"/>
                      <a:pt x="2529" y="4452"/>
                      <a:pt x="2498" y="4452"/>
                    </a:cubicBezTo>
                    <a:lnTo>
                      <a:pt x="2436" y="4452"/>
                    </a:lnTo>
                    <a:cubicBezTo>
                      <a:pt x="2436" y="4437"/>
                      <a:pt x="2405" y="4375"/>
                      <a:pt x="2436" y="4375"/>
                    </a:cubicBezTo>
                    <a:cubicBezTo>
                      <a:pt x="2436" y="4375"/>
                      <a:pt x="2436" y="4375"/>
                      <a:pt x="2451" y="4390"/>
                    </a:cubicBezTo>
                    <a:cubicBezTo>
                      <a:pt x="2451" y="4390"/>
                      <a:pt x="2451" y="4375"/>
                      <a:pt x="2467" y="4375"/>
                    </a:cubicBezTo>
                    <a:cubicBezTo>
                      <a:pt x="2467" y="4359"/>
                      <a:pt x="2482" y="4359"/>
                      <a:pt x="2482" y="4343"/>
                    </a:cubicBezTo>
                    <a:close/>
                    <a:moveTo>
                      <a:pt x="2250" y="4390"/>
                    </a:moveTo>
                    <a:cubicBezTo>
                      <a:pt x="2296" y="4437"/>
                      <a:pt x="2358" y="4452"/>
                      <a:pt x="2296" y="4499"/>
                    </a:cubicBezTo>
                    <a:cubicBezTo>
                      <a:pt x="2265" y="4483"/>
                      <a:pt x="2250" y="4483"/>
                      <a:pt x="2234" y="4483"/>
                    </a:cubicBezTo>
                    <a:lnTo>
                      <a:pt x="2250" y="4390"/>
                    </a:lnTo>
                    <a:close/>
                    <a:moveTo>
                      <a:pt x="1722" y="4499"/>
                    </a:moveTo>
                    <a:lnTo>
                      <a:pt x="1831" y="4607"/>
                    </a:lnTo>
                    <a:lnTo>
                      <a:pt x="1846" y="4607"/>
                    </a:lnTo>
                    <a:lnTo>
                      <a:pt x="1831" y="4592"/>
                    </a:lnTo>
                    <a:lnTo>
                      <a:pt x="1722" y="4499"/>
                    </a:lnTo>
                    <a:close/>
                    <a:moveTo>
                      <a:pt x="1769" y="4281"/>
                    </a:moveTo>
                    <a:cubicBezTo>
                      <a:pt x="1784" y="4343"/>
                      <a:pt x="1815" y="4390"/>
                      <a:pt x="1784" y="4390"/>
                    </a:cubicBezTo>
                    <a:cubicBezTo>
                      <a:pt x="1800" y="4483"/>
                      <a:pt x="1815" y="4406"/>
                      <a:pt x="1831" y="4483"/>
                    </a:cubicBezTo>
                    <a:cubicBezTo>
                      <a:pt x="1830" y="4482"/>
                      <a:pt x="1828" y="4481"/>
                      <a:pt x="1828" y="4481"/>
                    </a:cubicBezTo>
                    <a:lnTo>
                      <a:pt x="1828" y="4481"/>
                    </a:lnTo>
                    <a:cubicBezTo>
                      <a:pt x="1818" y="4481"/>
                      <a:pt x="1832" y="4551"/>
                      <a:pt x="1846" y="4607"/>
                    </a:cubicBezTo>
                    <a:cubicBezTo>
                      <a:pt x="1846" y="4628"/>
                      <a:pt x="1846" y="4642"/>
                      <a:pt x="1846" y="4654"/>
                    </a:cubicBezTo>
                    <a:cubicBezTo>
                      <a:pt x="1846" y="4654"/>
                      <a:pt x="1831" y="4654"/>
                      <a:pt x="1831" y="4638"/>
                    </a:cubicBezTo>
                    <a:lnTo>
                      <a:pt x="1831" y="4638"/>
                    </a:lnTo>
                    <a:cubicBezTo>
                      <a:pt x="1831" y="4654"/>
                      <a:pt x="1846" y="4669"/>
                      <a:pt x="1846" y="4669"/>
                    </a:cubicBezTo>
                    <a:cubicBezTo>
                      <a:pt x="1846" y="4685"/>
                      <a:pt x="1846" y="4685"/>
                      <a:pt x="1846" y="4685"/>
                    </a:cubicBezTo>
                    <a:lnTo>
                      <a:pt x="1846" y="4700"/>
                    </a:lnTo>
                    <a:lnTo>
                      <a:pt x="1800" y="4700"/>
                    </a:lnTo>
                    <a:lnTo>
                      <a:pt x="1676" y="4576"/>
                    </a:lnTo>
                    <a:cubicBezTo>
                      <a:pt x="1691" y="4545"/>
                      <a:pt x="1707" y="4530"/>
                      <a:pt x="1722" y="4499"/>
                    </a:cubicBezTo>
                    <a:cubicBezTo>
                      <a:pt x="1753" y="4468"/>
                      <a:pt x="1769" y="4421"/>
                      <a:pt x="1784" y="4390"/>
                    </a:cubicBezTo>
                    <a:lnTo>
                      <a:pt x="1722" y="4375"/>
                    </a:lnTo>
                    <a:cubicBezTo>
                      <a:pt x="1753" y="4343"/>
                      <a:pt x="1722" y="4297"/>
                      <a:pt x="1753" y="4281"/>
                    </a:cubicBezTo>
                    <a:close/>
                    <a:moveTo>
                      <a:pt x="1645" y="4623"/>
                    </a:moveTo>
                    <a:lnTo>
                      <a:pt x="1753" y="4716"/>
                    </a:lnTo>
                    <a:cubicBezTo>
                      <a:pt x="1676" y="4747"/>
                      <a:pt x="1614" y="4762"/>
                      <a:pt x="1536" y="4809"/>
                    </a:cubicBezTo>
                    <a:cubicBezTo>
                      <a:pt x="1567" y="4747"/>
                      <a:pt x="1598" y="4685"/>
                      <a:pt x="1645" y="4623"/>
                    </a:cubicBezTo>
                    <a:close/>
                    <a:moveTo>
                      <a:pt x="1971" y="4530"/>
                    </a:moveTo>
                    <a:lnTo>
                      <a:pt x="1971" y="4530"/>
                    </a:lnTo>
                    <a:cubicBezTo>
                      <a:pt x="2033" y="4623"/>
                      <a:pt x="2110" y="4731"/>
                      <a:pt x="2141" y="4778"/>
                    </a:cubicBezTo>
                    <a:cubicBezTo>
                      <a:pt x="2141" y="4809"/>
                      <a:pt x="2141" y="4840"/>
                      <a:pt x="2126" y="4871"/>
                    </a:cubicBezTo>
                    <a:lnTo>
                      <a:pt x="2095" y="4871"/>
                    </a:lnTo>
                    <a:cubicBezTo>
                      <a:pt x="2095" y="4871"/>
                      <a:pt x="2095" y="4855"/>
                      <a:pt x="2079" y="4824"/>
                    </a:cubicBezTo>
                    <a:lnTo>
                      <a:pt x="2079" y="4824"/>
                    </a:lnTo>
                    <a:lnTo>
                      <a:pt x="2079" y="4824"/>
                    </a:lnTo>
                    <a:cubicBezTo>
                      <a:pt x="2079" y="4809"/>
                      <a:pt x="2079" y="4809"/>
                      <a:pt x="2079" y="4793"/>
                    </a:cubicBezTo>
                    <a:cubicBezTo>
                      <a:pt x="2079" y="4747"/>
                      <a:pt x="2064" y="4716"/>
                      <a:pt x="2033" y="4700"/>
                    </a:cubicBezTo>
                    <a:cubicBezTo>
                      <a:pt x="2017" y="4654"/>
                      <a:pt x="1986" y="4592"/>
                      <a:pt x="1971" y="4530"/>
                    </a:cubicBezTo>
                    <a:close/>
                    <a:moveTo>
                      <a:pt x="4425" y="4910"/>
                    </a:moveTo>
                    <a:cubicBezTo>
                      <a:pt x="4429" y="4924"/>
                      <a:pt x="4433" y="4933"/>
                      <a:pt x="4437" y="4933"/>
                    </a:cubicBezTo>
                    <a:cubicBezTo>
                      <a:pt x="4433" y="4924"/>
                      <a:pt x="4429" y="4916"/>
                      <a:pt x="4425" y="4910"/>
                    </a:cubicBezTo>
                    <a:close/>
                    <a:moveTo>
                      <a:pt x="2188" y="5150"/>
                    </a:moveTo>
                    <a:lnTo>
                      <a:pt x="2188" y="5150"/>
                    </a:lnTo>
                    <a:cubicBezTo>
                      <a:pt x="2203" y="5165"/>
                      <a:pt x="2219" y="5197"/>
                      <a:pt x="2250" y="5212"/>
                    </a:cubicBezTo>
                    <a:cubicBezTo>
                      <a:pt x="2234" y="5212"/>
                      <a:pt x="2219" y="5228"/>
                      <a:pt x="2203" y="5228"/>
                    </a:cubicBezTo>
                    <a:lnTo>
                      <a:pt x="2188" y="5150"/>
                    </a:lnTo>
                    <a:close/>
                    <a:moveTo>
                      <a:pt x="2017" y="5103"/>
                    </a:moveTo>
                    <a:cubicBezTo>
                      <a:pt x="2048" y="5150"/>
                      <a:pt x="2095" y="5197"/>
                      <a:pt x="2126" y="5243"/>
                    </a:cubicBezTo>
                    <a:cubicBezTo>
                      <a:pt x="2096" y="5231"/>
                      <a:pt x="2073" y="5226"/>
                      <a:pt x="2055" y="5226"/>
                    </a:cubicBezTo>
                    <a:cubicBezTo>
                      <a:pt x="2024" y="5226"/>
                      <a:pt x="2005" y="5239"/>
                      <a:pt x="1986" y="5259"/>
                    </a:cubicBezTo>
                    <a:cubicBezTo>
                      <a:pt x="1971" y="5243"/>
                      <a:pt x="1955" y="5228"/>
                      <a:pt x="1924" y="5228"/>
                    </a:cubicBezTo>
                    <a:cubicBezTo>
                      <a:pt x="1939" y="5197"/>
                      <a:pt x="1955" y="5165"/>
                      <a:pt x="1971" y="5134"/>
                    </a:cubicBezTo>
                    <a:cubicBezTo>
                      <a:pt x="1971" y="5119"/>
                      <a:pt x="1986" y="5103"/>
                      <a:pt x="2017" y="5103"/>
                    </a:cubicBezTo>
                    <a:close/>
                    <a:moveTo>
                      <a:pt x="2141" y="5243"/>
                    </a:moveTo>
                    <a:lnTo>
                      <a:pt x="2141" y="5243"/>
                    </a:lnTo>
                    <a:cubicBezTo>
                      <a:pt x="2170" y="5286"/>
                      <a:pt x="2199" y="5316"/>
                      <a:pt x="2215" y="5345"/>
                    </a:cubicBezTo>
                    <a:lnTo>
                      <a:pt x="2215" y="5345"/>
                    </a:lnTo>
                    <a:cubicBezTo>
                      <a:pt x="2184" y="5314"/>
                      <a:pt x="1968" y="5272"/>
                      <a:pt x="2141" y="5243"/>
                    </a:cubicBezTo>
                    <a:close/>
                    <a:moveTo>
                      <a:pt x="2219" y="5259"/>
                    </a:moveTo>
                    <a:lnTo>
                      <a:pt x="2219" y="5259"/>
                    </a:lnTo>
                    <a:cubicBezTo>
                      <a:pt x="2234" y="5274"/>
                      <a:pt x="2265" y="5290"/>
                      <a:pt x="2296" y="5305"/>
                    </a:cubicBezTo>
                    <a:cubicBezTo>
                      <a:pt x="2312" y="5321"/>
                      <a:pt x="2327" y="5336"/>
                      <a:pt x="2296" y="5352"/>
                    </a:cubicBezTo>
                    <a:cubicBezTo>
                      <a:pt x="2265" y="5321"/>
                      <a:pt x="2250" y="5290"/>
                      <a:pt x="2219" y="5259"/>
                    </a:cubicBezTo>
                    <a:close/>
                    <a:moveTo>
                      <a:pt x="2812" y="5401"/>
                    </a:moveTo>
                    <a:cubicBezTo>
                      <a:pt x="2823" y="5403"/>
                      <a:pt x="2833" y="5407"/>
                      <a:pt x="2839" y="5414"/>
                    </a:cubicBezTo>
                    <a:cubicBezTo>
                      <a:pt x="2828" y="5414"/>
                      <a:pt x="2825" y="5406"/>
                      <a:pt x="2812" y="5401"/>
                    </a:cubicBezTo>
                    <a:close/>
                    <a:moveTo>
                      <a:pt x="1706" y="6638"/>
                    </a:moveTo>
                    <a:cubicBezTo>
                      <a:pt x="1702" y="6639"/>
                      <a:pt x="1701" y="6639"/>
                      <a:pt x="1707" y="6639"/>
                    </a:cubicBezTo>
                    <a:lnTo>
                      <a:pt x="1706" y="6638"/>
                    </a:lnTo>
                    <a:close/>
                    <a:moveTo>
                      <a:pt x="1935" y="6608"/>
                    </a:moveTo>
                    <a:cubicBezTo>
                      <a:pt x="1924" y="6608"/>
                      <a:pt x="1924" y="6609"/>
                      <a:pt x="1924" y="6623"/>
                    </a:cubicBezTo>
                    <a:cubicBezTo>
                      <a:pt x="1908" y="6639"/>
                      <a:pt x="1893" y="6639"/>
                      <a:pt x="1877" y="6654"/>
                    </a:cubicBezTo>
                    <a:cubicBezTo>
                      <a:pt x="1853" y="6654"/>
                      <a:pt x="1830" y="6657"/>
                      <a:pt x="1812" y="6657"/>
                    </a:cubicBezTo>
                    <a:cubicBezTo>
                      <a:pt x="1786" y="6657"/>
                      <a:pt x="1769" y="6651"/>
                      <a:pt x="1769" y="6623"/>
                    </a:cubicBezTo>
                    <a:cubicBezTo>
                      <a:pt x="1815" y="6623"/>
                      <a:pt x="1860" y="6608"/>
                      <a:pt x="1935" y="6608"/>
                    </a:cubicBezTo>
                    <a:close/>
                    <a:moveTo>
                      <a:pt x="4421" y="1"/>
                    </a:moveTo>
                    <a:lnTo>
                      <a:pt x="4421" y="1"/>
                    </a:lnTo>
                    <a:cubicBezTo>
                      <a:pt x="4064" y="140"/>
                      <a:pt x="3521" y="171"/>
                      <a:pt x="3242" y="327"/>
                    </a:cubicBezTo>
                    <a:lnTo>
                      <a:pt x="3366" y="466"/>
                    </a:lnTo>
                    <a:cubicBezTo>
                      <a:pt x="3325" y="526"/>
                      <a:pt x="3299" y="548"/>
                      <a:pt x="3281" y="548"/>
                    </a:cubicBezTo>
                    <a:cubicBezTo>
                      <a:pt x="3235" y="548"/>
                      <a:pt x="3242" y="401"/>
                      <a:pt x="3170" y="401"/>
                    </a:cubicBezTo>
                    <a:cubicBezTo>
                      <a:pt x="3156" y="401"/>
                      <a:pt x="3139" y="406"/>
                      <a:pt x="3118" y="420"/>
                    </a:cubicBezTo>
                    <a:lnTo>
                      <a:pt x="3118" y="575"/>
                    </a:lnTo>
                    <a:lnTo>
                      <a:pt x="3103" y="575"/>
                    </a:lnTo>
                    <a:cubicBezTo>
                      <a:pt x="3103" y="575"/>
                      <a:pt x="3072" y="776"/>
                      <a:pt x="3072" y="776"/>
                    </a:cubicBezTo>
                    <a:cubicBezTo>
                      <a:pt x="3149" y="714"/>
                      <a:pt x="3041" y="637"/>
                      <a:pt x="3165" y="637"/>
                    </a:cubicBezTo>
                    <a:cubicBezTo>
                      <a:pt x="3173" y="636"/>
                      <a:pt x="3180" y="635"/>
                      <a:pt x="3187" y="635"/>
                    </a:cubicBezTo>
                    <a:cubicBezTo>
                      <a:pt x="3283" y="635"/>
                      <a:pt x="3244" y="736"/>
                      <a:pt x="3273" y="823"/>
                    </a:cubicBezTo>
                    <a:cubicBezTo>
                      <a:pt x="3222" y="823"/>
                      <a:pt x="3135" y="899"/>
                      <a:pt x="3098" y="899"/>
                    </a:cubicBezTo>
                    <a:cubicBezTo>
                      <a:pt x="3079" y="899"/>
                      <a:pt x="3072" y="880"/>
                      <a:pt x="3087" y="823"/>
                    </a:cubicBezTo>
                    <a:lnTo>
                      <a:pt x="3087" y="823"/>
                    </a:lnTo>
                    <a:cubicBezTo>
                      <a:pt x="3087" y="824"/>
                      <a:pt x="3010" y="1102"/>
                      <a:pt x="3010" y="1102"/>
                    </a:cubicBezTo>
                    <a:cubicBezTo>
                      <a:pt x="2963" y="1055"/>
                      <a:pt x="2979" y="993"/>
                      <a:pt x="2979" y="962"/>
                    </a:cubicBezTo>
                    <a:lnTo>
                      <a:pt x="2979" y="962"/>
                    </a:lnTo>
                    <a:cubicBezTo>
                      <a:pt x="2979" y="962"/>
                      <a:pt x="2886" y="1086"/>
                      <a:pt x="2886" y="1086"/>
                    </a:cubicBezTo>
                    <a:lnTo>
                      <a:pt x="2870" y="1071"/>
                    </a:lnTo>
                    <a:cubicBezTo>
                      <a:pt x="2824" y="1211"/>
                      <a:pt x="2699" y="1335"/>
                      <a:pt x="2715" y="1490"/>
                    </a:cubicBezTo>
                    <a:cubicBezTo>
                      <a:pt x="2742" y="1483"/>
                      <a:pt x="2763" y="1479"/>
                      <a:pt x="2780" y="1479"/>
                    </a:cubicBezTo>
                    <a:cubicBezTo>
                      <a:pt x="2908" y="1479"/>
                      <a:pt x="2771" y="1666"/>
                      <a:pt x="2839" y="1707"/>
                    </a:cubicBezTo>
                    <a:cubicBezTo>
                      <a:pt x="2834" y="1709"/>
                      <a:pt x="2828" y="1711"/>
                      <a:pt x="2821" y="1711"/>
                    </a:cubicBezTo>
                    <a:cubicBezTo>
                      <a:pt x="2742" y="1711"/>
                      <a:pt x="2546" y="1551"/>
                      <a:pt x="2560" y="1366"/>
                    </a:cubicBezTo>
                    <a:lnTo>
                      <a:pt x="2560" y="1366"/>
                    </a:lnTo>
                    <a:cubicBezTo>
                      <a:pt x="2569" y="1368"/>
                      <a:pt x="2577" y="1369"/>
                      <a:pt x="2584" y="1369"/>
                    </a:cubicBezTo>
                    <a:cubicBezTo>
                      <a:pt x="2666" y="1369"/>
                      <a:pt x="2657" y="1221"/>
                      <a:pt x="2699" y="1164"/>
                    </a:cubicBezTo>
                    <a:lnTo>
                      <a:pt x="2699" y="1164"/>
                    </a:lnTo>
                    <a:cubicBezTo>
                      <a:pt x="2591" y="1195"/>
                      <a:pt x="2622" y="1288"/>
                      <a:pt x="2575" y="1350"/>
                    </a:cubicBezTo>
                    <a:cubicBezTo>
                      <a:pt x="2570" y="1317"/>
                      <a:pt x="2549" y="1308"/>
                      <a:pt x="2522" y="1308"/>
                    </a:cubicBezTo>
                    <a:cubicBezTo>
                      <a:pt x="2484" y="1308"/>
                      <a:pt x="2436" y="1326"/>
                      <a:pt x="2401" y="1326"/>
                    </a:cubicBezTo>
                    <a:cubicBezTo>
                      <a:pt x="2390" y="1326"/>
                      <a:pt x="2381" y="1324"/>
                      <a:pt x="2374" y="1319"/>
                    </a:cubicBezTo>
                    <a:cubicBezTo>
                      <a:pt x="2343" y="1273"/>
                      <a:pt x="2265" y="1149"/>
                      <a:pt x="2389" y="1102"/>
                    </a:cubicBezTo>
                    <a:cubicBezTo>
                      <a:pt x="2415" y="1080"/>
                      <a:pt x="2435" y="1071"/>
                      <a:pt x="2451" y="1071"/>
                    </a:cubicBezTo>
                    <a:cubicBezTo>
                      <a:pt x="2504" y="1071"/>
                      <a:pt x="2514" y="1160"/>
                      <a:pt x="2523" y="1160"/>
                    </a:cubicBezTo>
                    <a:cubicBezTo>
                      <a:pt x="2525" y="1160"/>
                      <a:pt x="2527" y="1157"/>
                      <a:pt x="2529" y="1149"/>
                    </a:cubicBezTo>
                    <a:cubicBezTo>
                      <a:pt x="2549" y="1162"/>
                      <a:pt x="2566" y="1167"/>
                      <a:pt x="2581" y="1167"/>
                    </a:cubicBezTo>
                    <a:cubicBezTo>
                      <a:pt x="2671" y="1167"/>
                      <a:pt x="2684" y="958"/>
                      <a:pt x="2777" y="931"/>
                    </a:cubicBezTo>
                    <a:cubicBezTo>
                      <a:pt x="2793" y="931"/>
                      <a:pt x="2777" y="978"/>
                      <a:pt x="2777" y="993"/>
                    </a:cubicBezTo>
                    <a:cubicBezTo>
                      <a:pt x="2839" y="916"/>
                      <a:pt x="2994" y="792"/>
                      <a:pt x="2932" y="699"/>
                    </a:cubicBezTo>
                    <a:lnTo>
                      <a:pt x="2932" y="699"/>
                    </a:lnTo>
                    <a:cubicBezTo>
                      <a:pt x="2932" y="699"/>
                      <a:pt x="2901" y="745"/>
                      <a:pt x="2870" y="807"/>
                    </a:cubicBezTo>
                    <a:cubicBezTo>
                      <a:pt x="2824" y="869"/>
                      <a:pt x="2808" y="916"/>
                      <a:pt x="2808" y="916"/>
                    </a:cubicBezTo>
                    <a:cubicBezTo>
                      <a:pt x="2746" y="916"/>
                      <a:pt x="2793" y="792"/>
                      <a:pt x="2684" y="792"/>
                    </a:cubicBezTo>
                    <a:cubicBezTo>
                      <a:pt x="2668" y="854"/>
                      <a:pt x="2637" y="900"/>
                      <a:pt x="2560" y="931"/>
                    </a:cubicBezTo>
                    <a:lnTo>
                      <a:pt x="2544" y="885"/>
                    </a:lnTo>
                    <a:cubicBezTo>
                      <a:pt x="2374" y="916"/>
                      <a:pt x="2250" y="1086"/>
                      <a:pt x="2188" y="1226"/>
                    </a:cubicBezTo>
                    <a:cubicBezTo>
                      <a:pt x="2358" y="1428"/>
                      <a:pt x="2420" y="1583"/>
                      <a:pt x="2575" y="1800"/>
                    </a:cubicBezTo>
                    <a:cubicBezTo>
                      <a:pt x="2451" y="1955"/>
                      <a:pt x="2328" y="2094"/>
                      <a:pt x="2157" y="2234"/>
                    </a:cubicBezTo>
                    <a:lnTo>
                      <a:pt x="2157" y="2234"/>
                    </a:lnTo>
                    <a:cubicBezTo>
                      <a:pt x="2157" y="2233"/>
                      <a:pt x="2156" y="2233"/>
                      <a:pt x="2156" y="2232"/>
                    </a:cubicBezTo>
                    <a:lnTo>
                      <a:pt x="2156" y="2232"/>
                    </a:lnTo>
                    <a:cubicBezTo>
                      <a:pt x="2156" y="2233"/>
                      <a:pt x="2156" y="2234"/>
                      <a:pt x="2157" y="2234"/>
                    </a:cubicBezTo>
                    <a:cubicBezTo>
                      <a:pt x="2157" y="2234"/>
                      <a:pt x="2157" y="2234"/>
                      <a:pt x="2157" y="2234"/>
                    </a:cubicBezTo>
                    <a:lnTo>
                      <a:pt x="2157" y="2234"/>
                    </a:lnTo>
                    <a:cubicBezTo>
                      <a:pt x="2199" y="2262"/>
                      <a:pt x="2237" y="2294"/>
                      <a:pt x="2265" y="2327"/>
                    </a:cubicBezTo>
                    <a:cubicBezTo>
                      <a:pt x="2208" y="2339"/>
                      <a:pt x="2184" y="2401"/>
                      <a:pt x="2132" y="2401"/>
                    </a:cubicBezTo>
                    <a:cubicBezTo>
                      <a:pt x="2113" y="2401"/>
                      <a:pt x="2092" y="2394"/>
                      <a:pt x="2064" y="2374"/>
                    </a:cubicBezTo>
                    <a:lnTo>
                      <a:pt x="2064" y="2374"/>
                    </a:lnTo>
                    <a:cubicBezTo>
                      <a:pt x="2126" y="2498"/>
                      <a:pt x="2110" y="2699"/>
                      <a:pt x="2234" y="2746"/>
                    </a:cubicBezTo>
                    <a:cubicBezTo>
                      <a:pt x="2234" y="2746"/>
                      <a:pt x="2234" y="2762"/>
                      <a:pt x="2234" y="2762"/>
                    </a:cubicBezTo>
                    <a:cubicBezTo>
                      <a:pt x="2211" y="2759"/>
                      <a:pt x="2187" y="2758"/>
                      <a:pt x="2164" y="2758"/>
                    </a:cubicBezTo>
                    <a:cubicBezTo>
                      <a:pt x="2032" y="2758"/>
                      <a:pt x="1903" y="2798"/>
                      <a:pt x="1784" y="2917"/>
                    </a:cubicBezTo>
                    <a:cubicBezTo>
                      <a:pt x="1769" y="2948"/>
                      <a:pt x="1831" y="3010"/>
                      <a:pt x="1939" y="3056"/>
                    </a:cubicBezTo>
                    <a:cubicBezTo>
                      <a:pt x="1893" y="3072"/>
                      <a:pt x="1846" y="3087"/>
                      <a:pt x="1815" y="3118"/>
                    </a:cubicBezTo>
                    <a:cubicBezTo>
                      <a:pt x="1784" y="3072"/>
                      <a:pt x="1738" y="3010"/>
                      <a:pt x="1753" y="2963"/>
                    </a:cubicBezTo>
                    <a:lnTo>
                      <a:pt x="1753" y="2963"/>
                    </a:lnTo>
                    <a:lnTo>
                      <a:pt x="1567" y="3196"/>
                    </a:lnTo>
                    <a:lnTo>
                      <a:pt x="1521" y="3149"/>
                    </a:lnTo>
                    <a:lnTo>
                      <a:pt x="1536" y="3289"/>
                    </a:lnTo>
                    <a:cubicBezTo>
                      <a:pt x="1536" y="3236"/>
                      <a:pt x="1579" y="3191"/>
                      <a:pt x="1635" y="3191"/>
                    </a:cubicBezTo>
                    <a:cubicBezTo>
                      <a:pt x="1662" y="3191"/>
                      <a:pt x="1692" y="3202"/>
                      <a:pt x="1722" y="3227"/>
                    </a:cubicBezTo>
                    <a:cubicBezTo>
                      <a:pt x="1738" y="3397"/>
                      <a:pt x="1583" y="3397"/>
                      <a:pt x="1660" y="3568"/>
                    </a:cubicBezTo>
                    <a:cubicBezTo>
                      <a:pt x="1459" y="3459"/>
                      <a:pt x="1412" y="3475"/>
                      <a:pt x="1319" y="3382"/>
                    </a:cubicBezTo>
                    <a:cubicBezTo>
                      <a:pt x="1319" y="3366"/>
                      <a:pt x="1335" y="3366"/>
                      <a:pt x="1335" y="3366"/>
                    </a:cubicBezTo>
                    <a:cubicBezTo>
                      <a:pt x="1242" y="3273"/>
                      <a:pt x="1180" y="3118"/>
                      <a:pt x="1195" y="3041"/>
                    </a:cubicBezTo>
                    <a:lnTo>
                      <a:pt x="1195" y="3041"/>
                    </a:lnTo>
                    <a:cubicBezTo>
                      <a:pt x="993" y="3242"/>
                      <a:pt x="1102" y="3211"/>
                      <a:pt x="931" y="3397"/>
                    </a:cubicBezTo>
                    <a:cubicBezTo>
                      <a:pt x="807" y="3351"/>
                      <a:pt x="916" y="3134"/>
                      <a:pt x="807" y="3134"/>
                    </a:cubicBezTo>
                    <a:lnTo>
                      <a:pt x="978" y="2979"/>
                    </a:lnTo>
                    <a:lnTo>
                      <a:pt x="978" y="2979"/>
                    </a:lnTo>
                    <a:cubicBezTo>
                      <a:pt x="962" y="3010"/>
                      <a:pt x="993" y="3041"/>
                      <a:pt x="993" y="3056"/>
                    </a:cubicBezTo>
                    <a:cubicBezTo>
                      <a:pt x="993" y="2886"/>
                      <a:pt x="1133" y="2901"/>
                      <a:pt x="1055" y="2715"/>
                    </a:cubicBezTo>
                    <a:cubicBezTo>
                      <a:pt x="1063" y="2713"/>
                      <a:pt x="1069" y="2711"/>
                      <a:pt x="1075" y="2711"/>
                    </a:cubicBezTo>
                    <a:cubicBezTo>
                      <a:pt x="1129" y="2711"/>
                      <a:pt x="1104" y="2821"/>
                      <a:pt x="1129" y="2821"/>
                    </a:cubicBezTo>
                    <a:cubicBezTo>
                      <a:pt x="1133" y="2821"/>
                      <a:pt x="1140" y="2817"/>
                      <a:pt x="1148" y="2808"/>
                    </a:cubicBezTo>
                    <a:lnTo>
                      <a:pt x="1148" y="2808"/>
                    </a:lnTo>
                    <a:cubicBezTo>
                      <a:pt x="1133" y="2886"/>
                      <a:pt x="1226" y="3010"/>
                      <a:pt x="1304" y="3087"/>
                    </a:cubicBezTo>
                    <a:cubicBezTo>
                      <a:pt x="1428" y="2979"/>
                      <a:pt x="1195" y="2932"/>
                      <a:pt x="1226" y="2777"/>
                    </a:cubicBezTo>
                    <a:lnTo>
                      <a:pt x="1381" y="2746"/>
                    </a:lnTo>
                    <a:cubicBezTo>
                      <a:pt x="1389" y="2707"/>
                      <a:pt x="1373" y="2699"/>
                      <a:pt x="1352" y="2699"/>
                    </a:cubicBezTo>
                    <a:cubicBezTo>
                      <a:pt x="1338" y="2699"/>
                      <a:pt x="1321" y="2703"/>
                      <a:pt x="1307" y="2703"/>
                    </a:cubicBezTo>
                    <a:cubicBezTo>
                      <a:pt x="1300" y="2703"/>
                      <a:pt x="1293" y="2702"/>
                      <a:pt x="1288" y="2699"/>
                    </a:cubicBezTo>
                    <a:cubicBezTo>
                      <a:pt x="1304" y="2622"/>
                      <a:pt x="1381" y="2637"/>
                      <a:pt x="1412" y="2591"/>
                    </a:cubicBezTo>
                    <a:cubicBezTo>
                      <a:pt x="1400" y="2591"/>
                      <a:pt x="1385" y="2593"/>
                      <a:pt x="1369" y="2593"/>
                    </a:cubicBezTo>
                    <a:cubicBezTo>
                      <a:pt x="1346" y="2593"/>
                      <a:pt x="1322" y="2588"/>
                      <a:pt x="1304" y="2560"/>
                    </a:cubicBezTo>
                    <a:cubicBezTo>
                      <a:pt x="1426" y="2533"/>
                      <a:pt x="1441" y="2446"/>
                      <a:pt x="1579" y="2446"/>
                    </a:cubicBezTo>
                    <a:cubicBezTo>
                      <a:pt x="1598" y="2446"/>
                      <a:pt x="1619" y="2447"/>
                      <a:pt x="1643" y="2451"/>
                    </a:cubicBezTo>
                    <a:lnTo>
                      <a:pt x="1643" y="2451"/>
                    </a:lnTo>
                    <a:cubicBezTo>
                      <a:pt x="1536" y="2434"/>
                      <a:pt x="1490" y="2265"/>
                      <a:pt x="1490" y="2219"/>
                    </a:cubicBezTo>
                    <a:lnTo>
                      <a:pt x="1226" y="2265"/>
                    </a:lnTo>
                    <a:cubicBezTo>
                      <a:pt x="1133" y="2513"/>
                      <a:pt x="978" y="2591"/>
                      <a:pt x="916" y="2870"/>
                    </a:cubicBezTo>
                    <a:lnTo>
                      <a:pt x="869" y="2824"/>
                    </a:lnTo>
                    <a:lnTo>
                      <a:pt x="869" y="2824"/>
                    </a:lnTo>
                    <a:cubicBezTo>
                      <a:pt x="451" y="3087"/>
                      <a:pt x="993" y="3304"/>
                      <a:pt x="838" y="3630"/>
                    </a:cubicBezTo>
                    <a:cubicBezTo>
                      <a:pt x="815" y="3619"/>
                      <a:pt x="797" y="3615"/>
                      <a:pt x="783" y="3615"/>
                    </a:cubicBezTo>
                    <a:cubicBezTo>
                      <a:pt x="713" y="3615"/>
                      <a:pt x="748" y="3729"/>
                      <a:pt x="693" y="3729"/>
                    </a:cubicBezTo>
                    <a:cubicBezTo>
                      <a:pt x="680" y="3729"/>
                      <a:pt x="662" y="3723"/>
                      <a:pt x="637" y="3708"/>
                    </a:cubicBezTo>
                    <a:cubicBezTo>
                      <a:pt x="699" y="3615"/>
                      <a:pt x="621" y="3599"/>
                      <a:pt x="528" y="3584"/>
                    </a:cubicBezTo>
                    <a:lnTo>
                      <a:pt x="528" y="3584"/>
                    </a:lnTo>
                    <a:cubicBezTo>
                      <a:pt x="559" y="3677"/>
                      <a:pt x="652" y="3770"/>
                      <a:pt x="544" y="3863"/>
                    </a:cubicBezTo>
                    <a:cubicBezTo>
                      <a:pt x="482" y="3785"/>
                      <a:pt x="358" y="3863"/>
                      <a:pt x="389" y="3723"/>
                    </a:cubicBezTo>
                    <a:lnTo>
                      <a:pt x="389" y="3723"/>
                    </a:lnTo>
                    <a:cubicBezTo>
                      <a:pt x="264" y="3863"/>
                      <a:pt x="249" y="3987"/>
                      <a:pt x="358" y="4126"/>
                    </a:cubicBezTo>
                    <a:cubicBezTo>
                      <a:pt x="389" y="4499"/>
                      <a:pt x="140" y="4142"/>
                      <a:pt x="109" y="4530"/>
                    </a:cubicBezTo>
                    <a:cubicBezTo>
                      <a:pt x="109" y="4530"/>
                      <a:pt x="63" y="4452"/>
                      <a:pt x="63" y="4452"/>
                    </a:cubicBezTo>
                    <a:cubicBezTo>
                      <a:pt x="63" y="4452"/>
                      <a:pt x="47" y="4514"/>
                      <a:pt x="32" y="4576"/>
                    </a:cubicBezTo>
                    <a:cubicBezTo>
                      <a:pt x="16" y="4654"/>
                      <a:pt x="1" y="4716"/>
                      <a:pt x="1" y="4716"/>
                    </a:cubicBezTo>
                    <a:cubicBezTo>
                      <a:pt x="1" y="4716"/>
                      <a:pt x="125" y="4654"/>
                      <a:pt x="125" y="4654"/>
                    </a:cubicBezTo>
                    <a:lnTo>
                      <a:pt x="140" y="5057"/>
                    </a:lnTo>
                    <a:cubicBezTo>
                      <a:pt x="162" y="5147"/>
                      <a:pt x="182" y="5179"/>
                      <a:pt x="202" y="5179"/>
                    </a:cubicBezTo>
                    <a:cubicBezTo>
                      <a:pt x="249" y="5179"/>
                      <a:pt x="291" y="4991"/>
                      <a:pt x="332" y="4991"/>
                    </a:cubicBezTo>
                    <a:cubicBezTo>
                      <a:pt x="336" y="4991"/>
                      <a:pt x="339" y="4992"/>
                      <a:pt x="342" y="4995"/>
                    </a:cubicBezTo>
                    <a:lnTo>
                      <a:pt x="233" y="4902"/>
                    </a:lnTo>
                    <a:cubicBezTo>
                      <a:pt x="295" y="4747"/>
                      <a:pt x="218" y="4576"/>
                      <a:pt x="326" y="4576"/>
                    </a:cubicBezTo>
                    <a:cubicBezTo>
                      <a:pt x="280" y="4762"/>
                      <a:pt x="404" y="4731"/>
                      <a:pt x="435" y="4840"/>
                    </a:cubicBezTo>
                    <a:lnTo>
                      <a:pt x="435" y="4638"/>
                    </a:lnTo>
                    <a:lnTo>
                      <a:pt x="544" y="4623"/>
                    </a:lnTo>
                    <a:cubicBezTo>
                      <a:pt x="590" y="4468"/>
                      <a:pt x="652" y="4375"/>
                      <a:pt x="575" y="4250"/>
                    </a:cubicBezTo>
                    <a:lnTo>
                      <a:pt x="575" y="4250"/>
                    </a:lnTo>
                    <a:cubicBezTo>
                      <a:pt x="513" y="4297"/>
                      <a:pt x="637" y="4375"/>
                      <a:pt x="544" y="4406"/>
                    </a:cubicBezTo>
                    <a:cubicBezTo>
                      <a:pt x="404" y="4281"/>
                      <a:pt x="466" y="4095"/>
                      <a:pt x="482" y="3925"/>
                    </a:cubicBezTo>
                    <a:lnTo>
                      <a:pt x="482" y="3925"/>
                    </a:lnTo>
                    <a:cubicBezTo>
                      <a:pt x="486" y="3927"/>
                      <a:pt x="491" y="3928"/>
                      <a:pt x="496" y="3928"/>
                    </a:cubicBezTo>
                    <a:cubicBezTo>
                      <a:pt x="514" y="3928"/>
                      <a:pt x="532" y="3914"/>
                      <a:pt x="550" y="3914"/>
                    </a:cubicBezTo>
                    <a:cubicBezTo>
                      <a:pt x="558" y="3914"/>
                      <a:pt x="567" y="3917"/>
                      <a:pt x="575" y="3925"/>
                    </a:cubicBezTo>
                    <a:cubicBezTo>
                      <a:pt x="575" y="3940"/>
                      <a:pt x="575" y="3971"/>
                      <a:pt x="559" y="3971"/>
                    </a:cubicBezTo>
                    <a:cubicBezTo>
                      <a:pt x="598" y="3991"/>
                      <a:pt x="618" y="4034"/>
                      <a:pt x="651" y="4034"/>
                    </a:cubicBezTo>
                    <a:cubicBezTo>
                      <a:pt x="671" y="4034"/>
                      <a:pt x="695" y="4018"/>
                      <a:pt x="730" y="3971"/>
                    </a:cubicBezTo>
                    <a:cubicBezTo>
                      <a:pt x="823" y="4080"/>
                      <a:pt x="962" y="4250"/>
                      <a:pt x="993" y="4266"/>
                    </a:cubicBezTo>
                    <a:cubicBezTo>
                      <a:pt x="993" y="4343"/>
                      <a:pt x="962" y="4468"/>
                      <a:pt x="900" y="4514"/>
                    </a:cubicBezTo>
                    <a:lnTo>
                      <a:pt x="869" y="4514"/>
                    </a:lnTo>
                    <a:cubicBezTo>
                      <a:pt x="839" y="4574"/>
                      <a:pt x="882" y="4763"/>
                      <a:pt x="788" y="4763"/>
                    </a:cubicBezTo>
                    <a:cubicBezTo>
                      <a:pt x="784" y="4763"/>
                      <a:pt x="780" y="4763"/>
                      <a:pt x="776" y="4762"/>
                    </a:cubicBezTo>
                    <a:lnTo>
                      <a:pt x="776" y="4762"/>
                    </a:lnTo>
                    <a:cubicBezTo>
                      <a:pt x="787" y="4807"/>
                      <a:pt x="782" y="4909"/>
                      <a:pt x="820" y="4909"/>
                    </a:cubicBezTo>
                    <a:cubicBezTo>
                      <a:pt x="834" y="4909"/>
                      <a:pt x="855" y="4894"/>
                      <a:pt x="885" y="4855"/>
                    </a:cubicBezTo>
                    <a:cubicBezTo>
                      <a:pt x="885" y="4855"/>
                      <a:pt x="885" y="4855"/>
                      <a:pt x="885" y="4855"/>
                    </a:cubicBezTo>
                    <a:cubicBezTo>
                      <a:pt x="885" y="4855"/>
                      <a:pt x="885" y="5135"/>
                      <a:pt x="900" y="5165"/>
                    </a:cubicBezTo>
                    <a:cubicBezTo>
                      <a:pt x="872" y="5154"/>
                      <a:pt x="848" y="5149"/>
                      <a:pt x="825" y="5149"/>
                    </a:cubicBezTo>
                    <a:cubicBezTo>
                      <a:pt x="760" y="5149"/>
                      <a:pt x="714" y="5189"/>
                      <a:pt x="668" y="5212"/>
                    </a:cubicBezTo>
                    <a:cubicBezTo>
                      <a:pt x="651" y="5220"/>
                      <a:pt x="635" y="5226"/>
                      <a:pt x="618" y="5226"/>
                    </a:cubicBezTo>
                    <a:cubicBezTo>
                      <a:pt x="572" y="5226"/>
                      <a:pt x="527" y="5181"/>
                      <a:pt x="482" y="5010"/>
                    </a:cubicBezTo>
                    <a:cubicBezTo>
                      <a:pt x="482" y="5010"/>
                      <a:pt x="482" y="5026"/>
                      <a:pt x="482" y="5072"/>
                    </a:cubicBezTo>
                    <a:cubicBezTo>
                      <a:pt x="482" y="5103"/>
                      <a:pt x="482" y="5165"/>
                      <a:pt x="482" y="5259"/>
                    </a:cubicBezTo>
                    <a:lnTo>
                      <a:pt x="1706" y="6638"/>
                    </a:lnTo>
                    <a:lnTo>
                      <a:pt x="1706" y="6638"/>
                    </a:lnTo>
                    <a:cubicBezTo>
                      <a:pt x="1715" y="6637"/>
                      <a:pt x="1739" y="6634"/>
                      <a:pt x="1769" y="6623"/>
                    </a:cubicBezTo>
                    <a:lnTo>
                      <a:pt x="1769" y="6623"/>
                    </a:lnTo>
                    <a:cubicBezTo>
                      <a:pt x="1660" y="6701"/>
                      <a:pt x="1676" y="6747"/>
                      <a:pt x="1769" y="6778"/>
                    </a:cubicBezTo>
                    <a:cubicBezTo>
                      <a:pt x="1826" y="6801"/>
                      <a:pt x="1941" y="6816"/>
                      <a:pt x="2047" y="6816"/>
                    </a:cubicBezTo>
                    <a:cubicBezTo>
                      <a:pt x="2086" y="6816"/>
                      <a:pt x="2123" y="6814"/>
                      <a:pt x="2157" y="6810"/>
                    </a:cubicBezTo>
                    <a:lnTo>
                      <a:pt x="2203" y="6670"/>
                    </a:lnTo>
                    <a:cubicBezTo>
                      <a:pt x="2325" y="6686"/>
                      <a:pt x="2421" y="6711"/>
                      <a:pt x="2513" y="6711"/>
                    </a:cubicBezTo>
                    <a:cubicBezTo>
                      <a:pt x="2598" y="6711"/>
                      <a:pt x="2681" y="6690"/>
                      <a:pt x="2777" y="6623"/>
                    </a:cubicBezTo>
                    <a:cubicBezTo>
                      <a:pt x="2777" y="6623"/>
                      <a:pt x="2855" y="6468"/>
                      <a:pt x="2901" y="6329"/>
                    </a:cubicBezTo>
                    <a:cubicBezTo>
                      <a:pt x="2932" y="6174"/>
                      <a:pt x="2963" y="6034"/>
                      <a:pt x="2963" y="6034"/>
                    </a:cubicBezTo>
                    <a:cubicBezTo>
                      <a:pt x="2979" y="6003"/>
                      <a:pt x="3010" y="5972"/>
                      <a:pt x="3025" y="5956"/>
                    </a:cubicBezTo>
                    <a:cubicBezTo>
                      <a:pt x="3034" y="5960"/>
                      <a:pt x="3044" y="5962"/>
                      <a:pt x="3053" y="5962"/>
                    </a:cubicBezTo>
                    <a:cubicBezTo>
                      <a:pt x="3094" y="5962"/>
                      <a:pt x="3136" y="5935"/>
                      <a:pt x="3169" y="5935"/>
                    </a:cubicBezTo>
                    <a:cubicBezTo>
                      <a:pt x="3194" y="5935"/>
                      <a:pt x="3215" y="5950"/>
                      <a:pt x="3227" y="6003"/>
                    </a:cubicBezTo>
                    <a:cubicBezTo>
                      <a:pt x="3273" y="6034"/>
                      <a:pt x="3242" y="6096"/>
                      <a:pt x="3180" y="6112"/>
                    </a:cubicBezTo>
                    <a:cubicBezTo>
                      <a:pt x="3165" y="6112"/>
                      <a:pt x="3165" y="6081"/>
                      <a:pt x="3149" y="6081"/>
                    </a:cubicBezTo>
                    <a:cubicBezTo>
                      <a:pt x="3180" y="6158"/>
                      <a:pt x="3211" y="6236"/>
                      <a:pt x="3335" y="6251"/>
                    </a:cubicBezTo>
                    <a:cubicBezTo>
                      <a:pt x="3242" y="6282"/>
                      <a:pt x="3227" y="6282"/>
                      <a:pt x="3211" y="6360"/>
                    </a:cubicBezTo>
                    <a:lnTo>
                      <a:pt x="3289" y="6329"/>
                    </a:lnTo>
                    <a:lnTo>
                      <a:pt x="3289" y="6329"/>
                    </a:lnTo>
                    <a:cubicBezTo>
                      <a:pt x="3211" y="6422"/>
                      <a:pt x="3056" y="6685"/>
                      <a:pt x="3103" y="6778"/>
                    </a:cubicBezTo>
                    <a:cubicBezTo>
                      <a:pt x="3094" y="6689"/>
                      <a:pt x="3142" y="6677"/>
                      <a:pt x="3203" y="6677"/>
                    </a:cubicBezTo>
                    <a:cubicBezTo>
                      <a:pt x="3224" y="6677"/>
                      <a:pt x="3246" y="6678"/>
                      <a:pt x="3269" y="6678"/>
                    </a:cubicBezTo>
                    <a:cubicBezTo>
                      <a:pt x="3292" y="6678"/>
                      <a:pt x="3315" y="6677"/>
                      <a:pt x="3335" y="6670"/>
                    </a:cubicBezTo>
                    <a:lnTo>
                      <a:pt x="3335" y="6670"/>
                    </a:lnTo>
                    <a:cubicBezTo>
                      <a:pt x="3293" y="6726"/>
                      <a:pt x="3214" y="6845"/>
                      <a:pt x="3278" y="6845"/>
                    </a:cubicBezTo>
                    <a:cubicBezTo>
                      <a:pt x="3285" y="6845"/>
                      <a:pt x="3294" y="6844"/>
                      <a:pt x="3304" y="6841"/>
                    </a:cubicBezTo>
                    <a:cubicBezTo>
                      <a:pt x="3320" y="6794"/>
                      <a:pt x="3382" y="6732"/>
                      <a:pt x="3397" y="6670"/>
                    </a:cubicBezTo>
                    <a:cubicBezTo>
                      <a:pt x="3423" y="6619"/>
                      <a:pt x="3427" y="6588"/>
                      <a:pt x="3367" y="6588"/>
                    </a:cubicBezTo>
                    <a:cubicBezTo>
                      <a:pt x="3354" y="6588"/>
                      <a:pt x="3338" y="6590"/>
                      <a:pt x="3320" y="6592"/>
                    </a:cubicBezTo>
                    <a:cubicBezTo>
                      <a:pt x="3382" y="6515"/>
                      <a:pt x="3413" y="6406"/>
                      <a:pt x="3521" y="6391"/>
                    </a:cubicBezTo>
                    <a:lnTo>
                      <a:pt x="3521" y="6391"/>
                    </a:lnTo>
                    <a:cubicBezTo>
                      <a:pt x="3475" y="6515"/>
                      <a:pt x="3552" y="6515"/>
                      <a:pt x="3584" y="6608"/>
                    </a:cubicBezTo>
                    <a:cubicBezTo>
                      <a:pt x="3615" y="6484"/>
                      <a:pt x="3552" y="6406"/>
                      <a:pt x="3537" y="6360"/>
                    </a:cubicBezTo>
                    <a:cubicBezTo>
                      <a:pt x="3578" y="6349"/>
                      <a:pt x="3621" y="6346"/>
                      <a:pt x="3664" y="6346"/>
                    </a:cubicBezTo>
                    <a:cubicBezTo>
                      <a:pt x="3751" y="6346"/>
                      <a:pt x="3837" y="6360"/>
                      <a:pt x="3909" y="6360"/>
                    </a:cubicBezTo>
                    <a:cubicBezTo>
                      <a:pt x="4018" y="6360"/>
                      <a:pt x="4111" y="6329"/>
                      <a:pt x="4173" y="6205"/>
                    </a:cubicBezTo>
                    <a:cubicBezTo>
                      <a:pt x="4173" y="6202"/>
                      <a:pt x="4172" y="6201"/>
                      <a:pt x="4171" y="6201"/>
                    </a:cubicBezTo>
                    <a:cubicBezTo>
                      <a:pt x="4161" y="6201"/>
                      <a:pt x="4111" y="6279"/>
                      <a:pt x="4069" y="6279"/>
                    </a:cubicBezTo>
                    <a:cubicBezTo>
                      <a:pt x="4056" y="6279"/>
                      <a:pt x="4043" y="6272"/>
                      <a:pt x="4033" y="6251"/>
                    </a:cubicBezTo>
                    <a:cubicBezTo>
                      <a:pt x="4046" y="6150"/>
                      <a:pt x="4098" y="6129"/>
                      <a:pt x="4159" y="6129"/>
                    </a:cubicBezTo>
                    <a:cubicBezTo>
                      <a:pt x="4201" y="6129"/>
                      <a:pt x="4249" y="6139"/>
                      <a:pt x="4290" y="6139"/>
                    </a:cubicBezTo>
                    <a:cubicBezTo>
                      <a:pt x="4334" y="6139"/>
                      <a:pt x="4371" y="6127"/>
                      <a:pt x="4390" y="6081"/>
                    </a:cubicBezTo>
                    <a:lnTo>
                      <a:pt x="4250" y="5988"/>
                    </a:lnTo>
                    <a:cubicBezTo>
                      <a:pt x="4266" y="5941"/>
                      <a:pt x="4328" y="5848"/>
                      <a:pt x="4359" y="5801"/>
                    </a:cubicBezTo>
                    <a:cubicBezTo>
                      <a:pt x="4406" y="5832"/>
                      <a:pt x="4592" y="5817"/>
                      <a:pt x="4545" y="5925"/>
                    </a:cubicBezTo>
                    <a:cubicBezTo>
                      <a:pt x="4778" y="5832"/>
                      <a:pt x="4452" y="5538"/>
                      <a:pt x="4654" y="5414"/>
                    </a:cubicBezTo>
                    <a:lnTo>
                      <a:pt x="4654" y="5414"/>
                    </a:lnTo>
                    <a:cubicBezTo>
                      <a:pt x="4545" y="5445"/>
                      <a:pt x="4545" y="5460"/>
                      <a:pt x="4483" y="5522"/>
                    </a:cubicBezTo>
                    <a:cubicBezTo>
                      <a:pt x="4483" y="5398"/>
                      <a:pt x="4437" y="5460"/>
                      <a:pt x="4374" y="5383"/>
                    </a:cubicBezTo>
                    <a:lnTo>
                      <a:pt x="4374" y="5383"/>
                    </a:lnTo>
                    <a:cubicBezTo>
                      <a:pt x="4383" y="5385"/>
                      <a:pt x="4392" y="5386"/>
                      <a:pt x="4400" y="5386"/>
                    </a:cubicBezTo>
                    <a:cubicBezTo>
                      <a:pt x="4460" y="5386"/>
                      <a:pt x="4504" y="5325"/>
                      <a:pt x="4531" y="5325"/>
                    </a:cubicBezTo>
                    <a:cubicBezTo>
                      <a:pt x="4546" y="5325"/>
                      <a:pt x="4556" y="5343"/>
                      <a:pt x="4561" y="5398"/>
                    </a:cubicBezTo>
                    <a:cubicBezTo>
                      <a:pt x="4576" y="5383"/>
                      <a:pt x="4623" y="5352"/>
                      <a:pt x="4654" y="5305"/>
                    </a:cubicBezTo>
                    <a:cubicBezTo>
                      <a:pt x="4685" y="5274"/>
                      <a:pt x="4700" y="5243"/>
                      <a:pt x="4685" y="5212"/>
                    </a:cubicBezTo>
                    <a:lnTo>
                      <a:pt x="4607" y="5212"/>
                    </a:lnTo>
                    <a:cubicBezTo>
                      <a:pt x="4638" y="5181"/>
                      <a:pt x="4654" y="5119"/>
                      <a:pt x="4669" y="5057"/>
                    </a:cubicBezTo>
                    <a:cubicBezTo>
                      <a:pt x="4685" y="5010"/>
                      <a:pt x="4669" y="4933"/>
                      <a:pt x="4654" y="4871"/>
                    </a:cubicBezTo>
                    <a:lnTo>
                      <a:pt x="4654" y="4871"/>
                    </a:lnTo>
                    <a:cubicBezTo>
                      <a:pt x="4561" y="4995"/>
                      <a:pt x="4685" y="5134"/>
                      <a:pt x="4576" y="5228"/>
                    </a:cubicBezTo>
                    <a:cubicBezTo>
                      <a:pt x="4558" y="5230"/>
                      <a:pt x="4543" y="5232"/>
                      <a:pt x="4530" y="5232"/>
                    </a:cubicBezTo>
                    <a:cubicBezTo>
                      <a:pt x="4400" y="5232"/>
                      <a:pt x="4511" y="5101"/>
                      <a:pt x="4328" y="5072"/>
                    </a:cubicBezTo>
                    <a:lnTo>
                      <a:pt x="4328" y="5243"/>
                    </a:lnTo>
                    <a:lnTo>
                      <a:pt x="4374" y="5212"/>
                    </a:lnTo>
                    <a:lnTo>
                      <a:pt x="4374" y="5212"/>
                    </a:lnTo>
                    <a:cubicBezTo>
                      <a:pt x="4483" y="5352"/>
                      <a:pt x="4219" y="5352"/>
                      <a:pt x="4374" y="5476"/>
                    </a:cubicBezTo>
                    <a:cubicBezTo>
                      <a:pt x="4360" y="5475"/>
                      <a:pt x="4347" y="5474"/>
                      <a:pt x="4334" y="5474"/>
                    </a:cubicBezTo>
                    <a:cubicBezTo>
                      <a:pt x="4162" y="5474"/>
                      <a:pt x="4189" y="5569"/>
                      <a:pt x="3987" y="5569"/>
                    </a:cubicBezTo>
                    <a:cubicBezTo>
                      <a:pt x="3993" y="5602"/>
                      <a:pt x="4006" y="5612"/>
                      <a:pt x="4020" y="5612"/>
                    </a:cubicBezTo>
                    <a:cubicBezTo>
                      <a:pt x="4039" y="5612"/>
                      <a:pt x="4062" y="5593"/>
                      <a:pt x="4080" y="5584"/>
                    </a:cubicBezTo>
                    <a:lnTo>
                      <a:pt x="4080" y="5584"/>
                    </a:lnTo>
                    <a:cubicBezTo>
                      <a:pt x="4018" y="5631"/>
                      <a:pt x="4142" y="5770"/>
                      <a:pt x="3987" y="5770"/>
                    </a:cubicBezTo>
                    <a:cubicBezTo>
                      <a:pt x="3940" y="5782"/>
                      <a:pt x="4008" y="5838"/>
                      <a:pt x="4078" y="5838"/>
                    </a:cubicBezTo>
                    <a:cubicBezTo>
                      <a:pt x="4094" y="5838"/>
                      <a:pt x="4111" y="5835"/>
                      <a:pt x="4127" y="5827"/>
                    </a:cubicBezTo>
                    <a:lnTo>
                      <a:pt x="4127" y="5827"/>
                    </a:lnTo>
                    <a:cubicBezTo>
                      <a:pt x="4060" y="5874"/>
                      <a:pt x="4027" y="5944"/>
                      <a:pt x="3940" y="5988"/>
                    </a:cubicBezTo>
                    <a:lnTo>
                      <a:pt x="4095" y="6019"/>
                    </a:lnTo>
                    <a:lnTo>
                      <a:pt x="4018" y="6096"/>
                    </a:lnTo>
                    <a:lnTo>
                      <a:pt x="4018" y="6096"/>
                    </a:lnTo>
                    <a:lnTo>
                      <a:pt x="4126" y="6081"/>
                    </a:lnTo>
                    <a:lnTo>
                      <a:pt x="4126" y="6081"/>
                    </a:lnTo>
                    <a:cubicBezTo>
                      <a:pt x="4005" y="6215"/>
                      <a:pt x="3826" y="6338"/>
                      <a:pt x="3649" y="6338"/>
                    </a:cubicBezTo>
                    <a:cubicBezTo>
                      <a:pt x="3622" y="6338"/>
                      <a:pt x="3595" y="6335"/>
                      <a:pt x="3568" y="6329"/>
                    </a:cubicBezTo>
                    <a:cubicBezTo>
                      <a:pt x="3661" y="6096"/>
                      <a:pt x="3909" y="5941"/>
                      <a:pt x="3847" y="5724"/>
                    </a:cubicBezTo>
                    <a:cubicBezTo>
                      <a:pt x="3845" y="5723"/>
                      <a:pt x="3843" y="5723"/>
                      <a:pt x="3841" y="5723"/>
                    </a:cubicBezTo>
                    <a:cubicBezTo>
                      <a:pt x="3799" y="5723"/>
                      <a:pt x="3826" y="5856"/>
                      <a:pt x="3756" y="5856"/>
                    </a:cubicBezTo>
                    <a:cubicBezTo>
                      <a:pt x="3740" y="5856"/>
                      <a:pt x="3720" y="5849"/>
                      <a:pt x="3692" y="5832"/>
                    </a:cubicBezTo>
                    <a:lnTo>
                      <a:pt x="3692" y="5832"/>
                    </a:lnTo>
                    <a:lnTo>
                      <a:pt x="3723" y="5956"/>
                    </a:lnTo>
                    <a:cubicBezTo>
                      <a:pt x="3699" y="6005"/>
                      <a:pt x="3647" y="6090"/>
                      <a:pt x="3582" y="6090"/>
                    </a:cubicBezTo>
                    <a:cubicBezTo>
                      <a:pt x="3563" y="6090"/>
                      <a:pt x="3542" y="6083"/>
                      <a:pt x="3521" y="6065"/>
                    </a:cubicBezTo>
                    <a:cubicBezTo>
                      <a:pt x="3615" y="5879"/>
                      <a:pt x="3584" y="5786"/>
                      <a:pt x="3584" y="5646"/>
                    </a:cubicBezTo>
                    <a:cubicBezTo>
                      <a:pt x="3568" y="5631"/>
                      <a:pt x="3568" y="5615"/>
                      <a:pt x="3584" y="5584"/>
                    </a:cubicBezTo>
                    <a:cubicBezTo>
                      <a:pt x="3615" y="5553"/>
                      <a:pt x="3677" y="5507"/>
                      <a:pt x="3692" y="5460"/>
                    </a:cubicBezTo>
                    <a:cubicBezTo>
                      <a:pt x="3696" y="5459"/>
                      <a:pt x="3700" y="5458"/>
                      <a:pt x="3704" y="5458"/>
                    </a:cubicBezTo>
                    <a:cubicBezTo>
                      <a:pt x="3744" y="5458"/>
                      <a:pt x="3770" y="5524"/>
                      <a:pt x="3770" y="5538"/>
                    </a:cubicBezTo>
                    <a:cubicBezTo>
                      <a:pt x="4018" y="5522"/>
                      <a:pt x="3847" y="5165"/>
                      <a:pt x="4033" y="5103"/>
                    </a:cubicBezTo>
                    <a:cubicBezTo>
                      <a:pt x="4065" y="5135"/>
                      <a:pt x="4104" y="5141"/>
                      <a:pt x="4140" y="5141"/>
                    </a:cubicBezTo>
                    <a:cubicBezTo>
                      <a:pt x="4161" y="5141"/>
                      <a:pt x="4180" y="5139"/>
                      <a:pt x="4195" y="5139"/>
                    </a:cubicBezTo>
                    <a:cubicBezTo>
                      <a:pt x="4219" y="5139"/>
                      <a:pt x="4235" y="5143"/>
                      <a:pt x="4235" y="5165"/>
                    </a:cubicBezTo>
                    <a:cubicBezTo>
                      <a:pt x="4328" y="5119"/>
                      <a:pt x="4281" y="4995"/>
                      <a:pt x="4266" y="4902"/>
                    </a:cubicBezTo>
                    <a:lnTo>
                      <a:pt x="4266" y="4902"/>
                    </a:lnTo>
                    <a:cubicBezTo>
                      <a:pt x="4279" y="4910"/>
                      <a:pt x="4292" y="4913"/>
                      <a:pt x="4303" y="4913"/>
                    </a:cubicBezTo>
                    <a:cubicBezTo>
                      <a:pt x="4337" y="4913"/>
                      <a:pt x="4365" y="4887"/>
                      <a:pt x="4390" y="4887"/>
                    </a:cubicBezTo>
                    <a:cubicBezTo>
                      <a:pt x="4402" y="4887"/>
                      <a:pt x="4413" y="4893"/>
                      <a:pt x="4425" y="4910"/>
                    </a:cubicBezTo>
                    <a:lnTo>
                      <a:pt x="4425" y="4910"/>
                    </a:lnTo>
                    <a:cubicBezTo>
                      <a:pt x="4409" y="4860"/>
                      <a:pt x="4390" y="4747"/>
                      <a:pt x="4390" y="4747"/>
                    </a:cubicBezTo>
                    <a:cubicBezTo>
                      <a:pt x="4469" y="4747"/>
                      <a:pt x="4514" y="4625"/>
                      <a:pt x="4583" y="4625"/>
                    </a:cubicBezTo>
                    <a:cubicBezTo>
                      <a:pt x="4595" y="4625"/>
                      <a:pt x="4608" y="4629"/>
                      <a:pt x="4623" y="4638"/>
                    </a:cubicBezTo>
                    <a:cubicBezTo>
                      <a:pt x="4654" y="4561"/>
                      <a:pt x="4514" y="4514"/>
                      <a:pt x="4638" y="4468"/>
                    </a:cubicBezTo>
                    <a:lnTo>
                      <a:pt x="4638" y="4468"/>
                    </a:lnTo>
                    <a:cubicBezTo>
                      <a:pt x="4638" y="4483"/>
                      <a:pt x="4669" y="4483"/>
                      <a:pt x="4638" y="4499"/>
                    </a:cubicBezTo>
                    <a:cubicBezTo>
                      <a:pt x="4700" y="4499"/>
                      <a:pt x="4762" y="4437"/>
                      <a:pt x="4778" y="4375"/>
                    </a:cubicBezTo>
                    <a:cubicBezTo>
                      <a:pt x="4793" y="4375"/>
                      <a:pt x="4793" y="4312"/>
                      <a:pt x="4809" y="4281"/>
                    </a:cubicBezTo>
                    <a:lnTo>
                      <a:pt x="4809" y="4281"/>
                    </a:lnTo>
                    <a:cubicBezTo>
                      <a:pt x="4778" y="4297"/>
                      <a:pt x="4762" y="4297"/>
                      <a:pt x="4747" y="4328"/>
                    </a:cubicBezTo>
                    <a:cubicBezTo>
                      <a:pt x="4716" y="4343"/>
                      <a:pt x="4731" y="4328"/>
                      <a:pt x="4669" y="4375"/>
                    </a:cubicBezTo>
                    <a:cubicBezTo>
                      <a:pt x="4638" y="4343"/>
                      <a:pt x="4638" y="4297"/>
                      <a:pt x="4654" y="4250"/>
                    </a:cubicBezTo>
                    <a:cubicBezTo>
                      <a:pt x="4685" y="4219"/>
                      <a:pt x="4716" y="4204"/>
                      <a:pt x="4747" y="4188"/>
                    </a:cubicBezTo>
                    <a:cubicBezTo>
                      <a:pt x="4765" y="4249"/>
                      <a:pt x="4798" y="4262"/>
                      <a:pt x="4831" y="4262"/>
                    </a:cubicBezTo>
                    <a:cubicBezTo>
                      <a:pt x="4857" y="4262"/>
                      <a:pt x="4883" y="4255"/>
                      <a:pt x="4904" y="4255"/>
                    </a:cubicBezTo>
                    <a:cubicBezTo>
                      <a:pt x="4927" y="4255"/>
                      <a:pt x="4944" y="4263"/>
                      <a:pt x="4948" y="4297"/>
                    </a:cubicBezTo>
                    <a:cubicBezTo>
                      <a:pt x="5072" y="4188"/>
                      <a:pt x="5041" y="4033"/>
                      <a:pt x="5026" y="3878"/>
                    </a:cubicBezTo>
                    <a:cubicBezTo>
                      <a:pt x="5061" y="3861"/>
                      <a:pt x="5100" y="3859"/>
                      <a:pt x="5140" y="3859"/>
                    </a:cubicBezTo>
                    <a:cubicBezTo>
                      <a:pt x="5153" y="3859"/>
                      <a:pt x="5166" y="3859"/>
                      <a:pt x="5179" y="3859"/>
                    </a:cubicBezTo>
                    <a:cubicBezTo>
                      <a:pt x="5231" y="3859"/>
                      <a:pt x="5282" y="3855"/>
                      <a:pt x="5321" y="3816"/>
                    </a:cubicBezTo>
                    <a:cubicBezTo>
                      <a:pt x="5305" y="3692"/>
                      <a:pt x="5383" y="3584"/>
                      <a:pt x="5491" y="3459"/>
                    </a:cubicBezTo>
                    <a:lnTo>
                      <a:pt x="5491" y="3459"/>
                    </a:lnTo>
                    <a:cubicBezTo>
                      <a:pt x="5491" y="3521"/>
                      <a:pt x="5476" y="3584"/>
                      <a:pt x="5553" y="3599"/>
                    </a:cubicBezTo>
                    <a:cubicBezTo>
                      <a:pt x="5507" y="3521"/>
                      <a:pt x="5491" y="3475"/>
                      <a:pt x="5507" y="3444"/>
                    </a:cubicBezTo>
                    <a:cubicBezTo>
                      <a:pt x="5584" y="3366"/>
                      <a:pt x="5646" y="3289"/>
                      <a:pt x="5708" y="3227"/>
                    </a:cubicBezTo>
                    <a:cubicBezTo>
                      <a:pt x="5708" y="3258"/>
                      <a:pt x="5724" y="3258"/>
                      <a:pt x="5755" y="3273"/>
                    </a:cubicBezTo>
                    <a:cubicBezTo>
                      <a:pt x="5755" y="3284"/>
                      <a:pt x="5755" y="3295"/>
                      <a:pt x="5760" y="3295"/>
                    </a:cubicBezTo>
                    <a:cubicBezTo>
                      <a:pt x="5763" y="3295"/>
                      <a:pt x="5766" y="3293"/>
                      <a:pt x="5770" y="3289"/>
                    </a:cubicBezTo>
                    <a:cubicBezTo>
                      <a:pt x="5786" y="3289"/>
                      <a:pt x="5817" y="3304"/>
                      <a:pt x="5848" y="3304"/>
                    </a:cubicBezTo>
                    <a:cubicBezTo>
                      <a:pt x="5832" y="3273"/>
                      <a:pt x="5817" y="3258"/>
                      <a:pt x="5817" y="3227"/>
                    </a:cubicBezTo>
                    <a:lnTo>
                      <a:pt x="5817" y="3227"/>
                    </a:lnTo>
                    <a:cubicBezTo>
                      <a:pt x="5817" y="3242"/>
                      <a:pt x="5832" y="3242"/>
                      <a:pt x="5848" y="3273"/>
                    </a:cubicBezTo>
                    <a:cubicBezTo>
                      <a:pt x="5956" y="3242"/>
                      <a:pt x="6003" y="3134"/>
                      <a:pt x="6003" y="2979"/>
                    </a:cubicBezTo>
                    <a:lnTo>
                      <a:pt x="6003" y="2979"/>
                    </a:lnTo>
                    <a:cubicBezTo>
                      <a:pt x="5994" y="3003"/>
                      <a:pt x="5986" y="3012"/>
                      <a:pt x="5978" y="3012"/>
                    </a:cubicBezTo>
                    <a:cubicBezTo>
                      <a:pt x="5953" y="3012"/>
                      <a:pt x="5933" y="2902"/>
                      <a:pt x="5891" y="2902"/>
                    </a:cubicBezTo>
                    <a:cubicBezTo>
                      <a:pt x="5883" y="2902"/>
                      <a:pt x="5874" y="2906"/>
                      <a:pt x="5863" y="2917"/>
                    </a:cubicBezTo>
                    <a:cubicBezTo>
                      <a:pt x="5863" y="2870"/>
                      <a:pt x="5863" y="2839"/>
                      <a:pt x="5894" y="2808"/>
                    </a:cubicBezTo>
                    <a:cubicBezTo>
                      <a:pt x="6003" y="2963"/>
                      <a:pt x="6127" y="3103"/>
                      <a:pt x="6236" y="3258"/>
                    </a:cubicBezTo>
                    <a:cubicBezTo>
                      <a:pt x="6236" y="3258"/>
                      <a:pt x="6251" y="3242"/>
                      <a:pt x="6251" y="3242"/>
                    </a:cubicBezTo>
                    <a:cubicBezTo>
                      <a:pt x="6127" y="3087"/>
                      <a:pt x="6019" y="2948"/>
                      <a:pt x="5894" y="2793"/>
                    </a:cubicBezTo>
                    <a:cubicBezTo>
                      <a:pt x="5894" y="2793"/>
                      <a:pt x="5894" y="2777"/>
                      <a:pt x="5910" y="2777"/>
                    </a:cubicBezTo>
                    <a:cubicBezTo>
                      <a:pt x="5894" y="2762"/>
                      <a:pt x="5879" y="2746"/>
                      <a:pt x="5863" y="2730"/>
                    </a:cubicBezTo>
                    <a:lnTo>
                      <a:pt x="5879" y="2730"/>
                    </a:lnTo>
                    <a:cubicBezTo>
                      <a:pt x="5941" y="2653"/>
                      <a:pt x="5941" y="2560"/>
                      <a:pt x="5925" y="2482"/>
                    </a:cubicBezTo>
                    <a:cubicBezTo>
                      <a:pt x="5910" y="2374"/>
                      <a:pt x="5894" y="2281"/>
                      <a:pt x="6003" y="2188"/>
                    </a:cubicBezTo>
                    <a:lnTo>
                      <a:pt x="6003" y="2188"/>
                    </a:lnTo>
                    <a:cubicBezTo>
                      <a:pt x="6003" y="2188"/>
                      <a:pt x="5972" y="2203"/>
                      <a:pt x="5925" y="2203"/>
                    </a:cubicBezTo>
                    <a:cubicBezTo>
                      <a:pt x="5879" y="2219"/>
                      <a:pt x="5832" y="2219"/>
                      <a:pt x="5832" y="2219"/>
                    </a:cubicBezTo>
                    <a:cubicBezTo>
                      <a:pt x="5817" y="2389"/>
                      <a:pt x="5848" y="2529"/>
                      <a:pt x="5832" y="2668"/>
                    </a:cubicBezTo>
                    <a:cubicBezTo>
                      <a:pt x="5786" y="2606"/>
                      <a:pt x="5724" y="2529"/>
                      <a:pt x="5677" y="2467"/>
                    </a:cubicBezTo>
                    <a:cubicBezTo>
                      <a:pt x="5693" y="2420"/>
                      <a:pt x="5693" y="2374"/>
                      <a:pt x="5693" y="2343"/>
                    </a:cubicBezTo>
                    <a:cubicBezTo>
                      <a:pt x="5817" y="2265"/>
                      <a:pt x="5724" y="2079"/>
                      <a:pt x="5863" y="2064"/>
                    </a:cubicBezTo>
                    <a:lnTo>
                      <a:pt x="5863" y="2079"/>
                    </a:lnTo>
                    <a:lnTo>
                      <a:pt x="5956" y="1908"/>
                    </a:lnTo>
                    <a:lnTo>
                      <a:pt x="6143" y="1986"/>
                    </a:lnTo>
                    <a:cubicBezTo>
                      <a:pt x="6158" y="1971"/>
                      <a:pt x="6174" y="1955"/>
                      <a:pt x="6174" y="1924"/>
                    </a:cubicBezTo>
                    <a:lnTo>
                      <a:pt x="5693" y="699"/>
                    </a:lnTo>
                    <a:cubicBezTo>
                      <a:pt x="5607" y="649"/>
                      <a:pt x="5515" y="628"/>
                      <a:pt x="5445" y="628"/>
                    </a:cubicBezTo>
                    <a:cubicBezTo>
                      <a:pt x="5363" y="628"/>
                      <a:pt x="5311" y="657"/>
                      <a:pt x="5336" y="699"/>
                    </a:cubicBezTo>
                    <a:cubicBezTo>
                      <a:pt x="5134" y="575"/>
                      <a:pt x="5274" y="590"/>
                      <a:pt x="5259" y="497"/>
                    </a:cubicBezTo>
                    <a:cubicBezTo>
                      <a:pt x="5304" y="486"/>
                      <a:pt x="5370" y="479"/>
                      <a:pt x="5441" y="479"/>
                    </a:cubicBezTo>
                    <a:cubicBezTo>
                      <a:pt x="5564" y="479"/>
                      <a:pt x="5702" y="500"/>
                      <a:pt x="5770" y="559"/>
                    </a:cubicBezTo>
                    <a:lnTo>
                      <a:pt x="6329" y="1971"/>
                    </a:lnTo>
                    <a:cubicBezTo>
                      <a:pt x="6313" y="1986"/>
                      <a:pt x="6282" y="1986"/>
                      <a:pt x="6251" y="1986"/>
                    </a:cubicBezTo>
                    <a:cubicBezTo>
                      <a:pt x="6267" y="1986"/>
                      <a:pt x="6282" y="1971"/>
                      <a:pt x="6267" y="1955"/>
                    </a:cubicBez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054" y="2294"/>
                      <a:pt x="6453" y="2142"/>
                      <a:pt x="6422" y="2358"/>
                    </a:cubicBezTo>
                    <a:cubicBezTo>
                      <a:pt x="6484" y="2265"/>
                      <a:pt x="6608" y="2203"/>
                      <a:pt x="6592" y="2079"/>
                    </a:cubicBezTo>
                    <a:cubicBezTo>
                      <a:pt x="6592" y="2064"/>
                      <a:pt x="6592" y="2064"/>
                      <a:pt x="6592" y="2048"/>
                    </a:cubicBezTo>
                    <a:lnTo>
                      <a:pt x="5910" y="327"/>
                    </a:lnTo>
                    <a:cubicBezTo>
                      <a:pt x="5848" y="295"/>
                      <a:pt x="5739" y="249"/>
                      <a:pt x="5600" y="233"/>
                    </a:cubicBezTo>
                    <a:cubicBezTo>
                      <a:pt x="5527" y="215"/>
                      <a:pt x="5444" y="208"/>
                      <a:pt x="5368" y="208"/>
                    </a:cubicBezTo>
                    <a:cubicBezTo>
                      <a:pt x="5315" y="208"/>
                      <a:pt x="5266" y="212"/>
                      <a:pt x="5228" y="218"/>
                    </a:cubicBezTo>
                    <a:cubicBezTo>
                      <a:pt x="5253" y="215"/>
                      <a:pt x="5277" y="214"/>
                      <a:pt x="5301" y="214"/>
                    </a:cubicBezTo>
                    <a:cubicBezTo>
                      <a:pt x="5544" y="214"/>
                      <a:pt x="5658" y="357"/>
                      <a:pt x="5786" y="513"/>
                    </a:cubicBezTo>
                    <a:cubicBezTo>
                      <a:pt x="5631" y="404"/>
                      <a:pt x="5569" y="497"/>
                      <a:pt x="5460" y="389"/>
                    </a:cubicBezTo>
                    <a:lnTo>
                      <a:pt x="5507" y="373"/>
                    </a:lnTo>
                    <a:cubicBezTo>
                      <a:pt x="5507" y="373"/>
                      <a:pt x="5486" y="366"/>
                      <a:pt x="5458" y="366"/>
                    </a:cubicBezTo>
                    <a:cubicBezTo>
                      <a:pt x="5445" y="366"/>
                      <a:pt x="5429" y="368"/>
                      <a:pt x="5414" y="373"/>
                    </a:cubicBezTo>
                    <a:lnTo>
                      <a:pt x="5305" y="373"/>
                    </a:lnTo>
                    <a:cubicBezTo>
                      <a:pt x="5305" y="311"/>
                      <a:pt x="5165" y="264"/>
                      <a:pt x="5088" y="233"/>
                    </a:cubicBezTo>
                    <a:cubicBezTo>
                      <a:pt x="4995" y="218"/>
                      <a:pt x="4933" y="187"/>
                      <a:pt x="5103" y="140"/>
                    </a:cubicBezTo>
                    <a:cubicBezTo>
                      <a:pt x="4824" y="140"/>
                      <a:pt x="4995" y="233"/>
                      <a:pt x="4762" y="264"/>
                    </a:cubicBezTo>
                    <a:cubicBezTo>
                      <a:pt x="4762" y="264"/>
                      <a:pt x="4871" y="280"/>
                      <a:pt x="4979" y="295"/>
                    </a:cubicBezTo>
                    <a:cubicBezTo>
                      <a:pt x="5088" y="311"/>
                      <a:pt x="5212" y="358"/>
                      <a:pt x="5212" y="358"/>
                    </a:cubicBezTo>
                    <a:lnTo>
                      <a:pt x="5181" y="482"/>
                    </a:lnTo>
                    <a:cubicBezTo>
                      <a:pt x="5144" y="491"/>
                      <a:pt x="5114" y="495"/>
                      <a:pt x="5089" y="495"/>
                    </a:cubicBezTo>
                    <a:cubicBezTo>
                      <a:pt x="4987" y="495"/>
                      <a:pt x="4958" y="435"/>
                      <a:pt x="4809" y="435"/>
                    </a:cubicBezTo>
                    <a:lnTo>
                      <a:pt x="4824" y="575"/>
                    </a:lnTo>
                    <a:cubicBezTo>
                      <a:pt x="4824" y="575"/>
                      <a:pt x="4762" y="544"/>
                      <a:pt x="4685" y="528"/>
                    </a:cubicBezTo>
                    <a:cubicBezTo>
                      <a:pt x="4623" y="497"/>
                      <a:pt x="4545" y="482"/>
                      <a:pt x="4545" y="482"/>
                    </a:cubicBezTo>
                    <a:lnTo>
                      <a:pt x="4545" y="482"/>
                    </a:lnTo>
                    <a:cubicBezTo>
                      <a:pt x="4576" y="513"/>
                      <a:pt x="4530" y="544"/>
                      <a:pt x="4483" y="544"/>
                    </a:cubicBezTo>
                    <a:cubicBezTo>
                      <a:pt x="4437" y="559"/>
                      <a:pt x="4374" y="575"/>
                      <a:pt x="4359" y="590"/>
                    </a:cubicBezTo>
                    <a:cubicBezTo>
                      <a:pt x="4297" y="575"/>
                      <a:pt x="4266" y="513"/>
                      <a:pt x="4219" y="482"/>
                    </a:cubicBezTo>
                    <a:cubicBezTo>
                      <a:pt x="4205" y="460"/>
                      <a:pt x="4187" y="445"/>
                      <a:pt x="4164" y="445"/>
                    </a:cubicBezTo>
                    <a:cubicBezTo>
                      <a:pt x="4138" y="445"/>
                      <a:pt x="4105" y="463"/>
                      <a:pt x="4064" y="513"/>
                    </a:cubicBezTo>
                    <a:lnTo>
                      <a:pt x="4095" y="528"/>
                    </a:lnTo>
                    <a:cubicBezTo>
                      <a:pt x="3987" y="621"/>
                      <a:pt x="3940" y="668"/>
                      <a:pt x="3801" y="699"/>
                    </a:cubicBezTo>
                    <a:cubicBezTo>
                      <a:pt x="3801" y="668"/>
                      <a:pt x="3816" y="637"/>
                      <a:pt x="3832" y="621"/>
                    </a:cubicBezTo>
                    <a:lnTo>
                      <a:pt x="3832" y="621"/>
                    </a:lnTo>
                    <a:cubicBezTo>
                      <a:pt x="3617" y="648"/>
                      <a:pt x="3507" y="906"/>
                      <a:pt x="3371" y="906"/>
                    </a:cubicBezTo>
                    <a:cubicBezTo>
                      <a:pt x="3350" y="906"/>
                      <a:pt x="3328" y="900"/>
                      <a:pt x="3304" y="885"/>
                    </a:cubicBezTo>
                    <a:cubicBezTo>
                      <a:pt x="3242" y="776"/>
                      <a:pt x="3335" y="792"/>
                      <a:pt x="3273" y="683"/>
                    </a:cubicBezTo>
                    <a:cubicBezTo>
                      <a:pt x="3444" y="668"/>
                      <a:pt x="3459" y="590"/>
                      <a:pt x="3490" y="513"/>
                    </a:cubicBezTo>
                    <a:cubicBezTo>
                      <a:pt x="3506" y="420"/>
                      <a:pt x="3537" y="327"/>
                      <a:pt x="3754" y="264"/>
                    </a:cubicBezTo>
                    <a:cubicBezTo>
                      <a:pt x="3786" y="315"/>
                      <a:pt x="3815" y="335"/>
                      <a:pt x="3845" y="335"/>
                    </a:cubicBezTo>
                    <a:cubicBezTo>
                      <a:pt x="3888" y="335"/>
                      <a:pt x="3932" y="295"/>
                      <a:pt x="3987" y="249"/>
                    </a:cubicBezTo>
                    <a:cubicBezTo>
                      <a:pt x="4033" y="193"/>
                      <a:pt x="4102" y="148"/>
                      <a:pt x="4167" y="148"/>
                    </a:cubicBezTo>
                    <a:cubicBezTo>
                      <a:pt x="4209" y="148"/>
                      <a:pt x="4250" y="168"/>
                      <a:pt x="4281" y="218"/>
                    </a:cubicBezTo>
                    <a:cubicBezTo>
                      <a:pt x="4049" y="218"/>
                      <a:pt x="3909" y="482"/>
                      <a:pt x="3956" y="497"/>
                    </a:cubicBezTo>
                    <a:cubicBezTo>
                      <a:pt x="4069" y="426"/>
                      <a:pt x="4286" y="356"/>
                      <a:pt x="4429" y="356"/>
                    </a:cubicBezTo>
                    <a:cubicBezTo>
                      <a:pt x="4442" y="356"/>
                      <a:pt x="4455" y="356"/>
                      <a:pt x="4468" y="358"/>
                    </a:cubicBezTo>
                    <a:cubicBezTo>
                      <a:pt x="4328" y="280"/>
                      <a:pt x="4328" y="125"/>
                      <a:pt x="4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36"/>
              <p:cNvSpPr/>
              <p:nvPr/>
            </p:nvSpPr>
            <p:spPr>
              <a:xfrm>
                <a:off x="3107975" y="907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36"/>
              <p:cNvSpPr/>
              <p:nvPr/>
            </p:nvSpPr>
            <p:spPr>
              <a:xfrm>
                <a:off x="3107600" y="905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7"/>
                      <a:pt x="0" y="17"/>
                    </a:cubicBezTo>
                    <a:cubicBezTo>
                      <a:pt x="0" y="1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36"/>
              <p:cNvSpPr/>
              <p:nvPr/>
            </p:nvSpPr>
            <p:spPr>
              <a:xfrm>
                <a:off x="3108375" y="9081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36"/>
              <p:cNvSpPr/>
              <p:nvPr/>
            </p:nvSpPr>
            <p:spPr>
              <a:xfrm>
                <a:off x="3108750" y="910075"/>
                <a:ext cx="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" extrusionOk="0">
                    <a:moveTo>
                      <a:pt x="1" y="47"/>
                    </a:moveTo>
                    <a:cubicBezTo>
                      <a:pt x="1" y="47"/>
                      <a:pt x="1" y="31"/>
                      <a:pt x="1" y="31"/>
                    </a:cubicBezTo>
                    <a:cubicBezTo>
                      <a:pt x="1" y="31"/>
                      <a:pt x="1" y="16"/>
                      <a:pt x="1" y="0"/>
                    </a:cubicBezTo>
                    <a:cubicBezTo>
                      <a:pt x="1" y="16"/>
                      <a:pt x="1" y="31"/>
                      <a:pt x="1" y="4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36"/>
              <p:cNvSpPr/>
              <p:nvPr/>
            </p:nvSpPr>
            <p:spPr>
              <a:xfrm>
                <a:off x="3107975" y="90775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16"/>
                    </a:moveTo>
                    <a:cubicBezTo>
                      <a:pt x="16" y="16"/>
                      <a:pt x="16" y="16"/>
                      <a:pt x="1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36"/>
              <p:cNvSpPr/>
              <p:nvPr/>
            </p:nvSpPr>
            <p:spPr>
              <a:xfrm>
                <a:off x="3107600" y="9062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31"/>
                    </a:moveTo>
                    <a:cubicBezTo>
                      <a:pt x="0" y="16"/>
                      <a:pt x="0" y="16"/>
                      <a:pt x="0" y="0"/>
                    </a:cubicBezTo>
                    <a:lnTo>
                      <a:pt x="0" y="0"/>
                    </a:lnTo>
                    <a:cubicBezTo>
                      <a:pt x="0" y="16"/>
                      <a:pt x="0" y="16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36"/>
              <p:cNvSpPr/>
              <p:nvPr/>
            </p:nvSpPr>
            <p:spPr>
              <a:xfrm>
                <a:off x="3108375" y="908900"/>
                <a:ext cx="4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0" y="1"/>
                    </a:moveTo>
                    <a:cubicBezTo>
                      <a:pt x="0" y="7"/>
                      <a:pt x="0" y="12"/>
                      <a:pt x="0" y="16"/>
                    </a:cubicBezTo>
                    <a:cubicBezTo>
                      <a:pt x="0" y="16"/>
                      <a:pt x="15" y="31"/>
                      <a:pt x="16" y="46"/>
                    </a:cubicBezTo>
                    <a:lnTo>
                      <a:pt x="16" y="46"/>
                    </a:lnTo>
                    <a:cubicBezTo>
                      <a:pt x="15" y="31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36"/>
              <p:cNvSpPr/>
              <p:nvPr/>
            </p:nvSpPr>
            <p:spPr>
              <a:xfrm>
                <a:off x="3107600" y="906575"/>
                <a:ext cx="4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0" y="1"/>
                    </a:moveTo>
                    <a:cubicBezTo>
                      <a:pt x="16" y="16"/>
                      <a:pt x="16" y="32"/>
                      <a:pt x="16" y="47"/>
                    </a:cubicBezTo>
                    <a:cubicBezTo>
                      <a:pt x="16" y="32"/>
                      <a:pt x="16" y="32"/>
                      <a:pt x="16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36"/>
              <p:cNvSpPr/>
              <p:nvPr/>
            </p:nvSpPr>
            <p:spPr>
              <a:xfrm>
                <a:off x="3107975" y="9077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6" y="16"/>
                      <a:pt x="16" y="31"/>
                      <a:pt x="16" y="47"/>
                    </a:cubicBezTo>
                    <a:cubicBezTo>
                      <a:pt x="16" y="31"/>
                      <a:pt x="16" y="31"/>
                      <a:pt x="16" y="16"/>
                    </a:cubicBezTo>
                    <a:cubicBezTo>
                      <a:pt x="16" y="16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36"/>
              <p:cNvSpPr/>
              <p:nvPr/>
            </p:nvSpPr>
            <p:spPr>
              <a:xfrm>
                <a:off x="3107975" y="906975"/>
                <a:ext cx="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31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36"/>
              <p:cNvSpPr/>
              <p:nvPr/>
            </p:nvSpPr>
            <p:spPr>
              <a:xfrm>
                <a:off x="3109150" y="91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36"/>
              <p:cNvSpPr/>
              <p:nvPr/>
            </p:nvSpPr>
            <p:spPr>
              <a:xfrm>
                <a:off x="3185925" y="834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47"/>
                      <a:pt x="62" y="94"/>
                      <a:pt x="93" y="125"/>
                    </a:cubicBezTo>
                    <a:lnTo>
                      <a:pt x="109" y="125"/>
                    </a:lnTo>
                    <a:cubicBezTo>
                      <a:pt x="78" y="94"/>
                      <a:pt x="31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36"/>
              <p:cNvSpPr/>
              <p:nvPr/>
            </p:nvSpPr>
            <p:spPr>
              <a:xfrm>
                <a:off x="3169625" y="833300"/>
                <a:ext cx="47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94" extrusionOk="0">
                    <a:moveTo>
                      <a:pt x="1" y="0"/>
                    </a:moveTo>
                    <a:cubicBezTo>
                      <a:pt x="1" y="93"/>
                      <a:pt x="78" y="62"/>
                      <a:pt x="172" y="93"/>
                    </a:cubicBezTo>
                    <a:cubicBezTo>
                      <a:pt x="172" y="78"/>
                      <a:pt x="172" y="78"/>
                      <a:pt x="187" y="78"/>
                    </a:cubicBezTo>
                    <a:cubicBezTo>
                      <a:pt x="172" y="62"/>
                      <a:pt x="172" y="47"/>
                      <a:pt x="172" y="47"/>
                    </a:cubicBezTo>
                    <a:cubicBezTo>
                      <a:pt x="109" y="31"/>
                      <a:pt x="47" y="47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36"/>
              <p:cNvSpPr/>
              <p:nvPr/>
            </p:nvSpPr>
            <p:spPr>
              <a:xfrm>
                <a:off x="3109150" y="91277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36"/>
              <p:cNvSpPr/>
              <p:nvPr/>
            </p:nvSpPr>
            <p:spPr>
              <a:xfrm>
                <a:off x="3108750" y="91240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36"/>
              <p:cNvSpPr/>
              <p:nvPr/>
            </p:nvSpPr>
            <p:spPr>
              <a:xfrm>
                <a:off x="3107200" y="9038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36"/>
              <p:cNvSpPr/>
              <p:nvPr/>
            </p:nvSpPr>
            <p:spPr>
              <a:xfrm>
                <a:off x="3106825" y="90347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6"/>
                      <a:pt x="2" y="9"/>
                      <a:pt x="5" y="12"/>
                    </a:cubicBezTo>
                    <a:lnTo>
                      <a:pt x="5" y="12"/>
                    </a:lnTo>
                    <a:cubicBezTo>
                      <a:pt x="0" y="7"/>
                      <a:pt x="0" y="1"/>
                      <a:pt x="0" y="0"/>
                    </a:cubicBezTo>
                    <a:close/>
                    <a:moveTo>
                      <a:pt x="5" y="12"/>
                    </a:moveTo>
                    <a:cubicBezTo>
                      <a:pt x="7" y="14"/>
                      <a:pt x="10" y="16"/>
                      <a:pt x="16" y="16"/>
                    </a:cubicBezTo>
                    <a:cubicBezTo>
                      <a:pt x="16" y="16"/>
                      <a:pt x="9" y="16"/>
                      <a:pt x="5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36"/>
              <p:cNvSpPr/>
              <p:nvPr/>
            </p:nvSpPr>
            <p:spPr>
              <a:xfrm>
                <a:off x="3109150" y="9131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36"/>
              <p:cNvSpPr/>
              <p:nvPr/>
            </p:nvSpPr>
            <p:spPr>
              <a:xfrm>
                <a:off x="3216550" y="853850"/>
                <a:ext cx="545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9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155"/>
                      <a:pt x="125" y="124"/>
                      <a:pt x="47" y="248"/>
                    </a:cubicBezTo>
                    <a:lnTo>
                      <a:pt x="218" y="248"/>
                    </a:lnTo>
                    <a:cubicBezTo>
                      <a:pt x="78" y="217"/>
                      <a:pt x="140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36"/>
              <p:cNvSpPr/>
              <p:nvPr/>
            </p:nvSpPr>
            <p:spPr>
              <a:xfrm>
                <a:off x="3177400" y="799550"/>
                <a:ext cx="54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3" extrusionOk="0">
                    <a:moveTo>
                      <a:pt x="0" y="1"/>
                    </a:moveTo>
                    <a:cubicBezTo>
                      <a:pt x="0" y="1"/>
                      <a:pt x="31" y="16"/>
                      <a:pt x="78" y="32"/>
                    </a:cubicBezTo>
                    <a:cubicBezTo>
                      <a:pt x="124" y="47"/>
                      <a:pt x="155" y="63"/>
                      <a:pt x="155" y="63"/>
                    </a:cubicBezTo>
                    <a:cubicBezTo>
                      <a:pt x="155" y="63"/>
                      <a:pt x="217" y="32"/>
                      <a:pt x="217" y="32"/>
                    </a:cubicBezTo>
                    <a:cubicBezTo>
                      <a:pt x="217" y="32"/>
                      <a:pt x="155" y="16"/>
                      <a:pt x="109" y="16"/>
                    </a:cubicBezTo>
                    <a:cubicBezTo>
                      <a:pt x="4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36"/>
              <p:cNvSpPr/>
              <p:nvPr/>
            </p:nvSpPr>
            <p:spPr>
              <a:xfrm>
                <a:off x="3152975" y="806550"/>
                <a:ext cx="3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9" extrusionOk="0">
                    <a:moveTo>
                      <a:pt x="93" y="0"/>
                    </a:moveTo>
                    <a:lnTo>
                      <a:pt x="0" y="109"/>
                    </a:lnTo>
                    <a:lnTo>
                      <a:pt x="31" y="109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36"/>
              <p:cNvSpPr/>
              <p:nvPr/>
            </p:nvSpPr>
            <p:spPr>
              <a:xfrm>
                <a:off x="3101000" y="838725"/>
                <a:ext cx="77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0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25" y="124"/>
                      <a:pt x="78" y="124"/>
                      <a:pt x="1" y="280"/>
                    </a:cubicBezTo>
                    <a:cubicBezTo>
                      <a:pt x="64" y="234"/>
                      <a:pt x="106" y="210"/>
                      <a:pt x="143" y="210"/>
                    </a:cubicBezTo>
                    <a:cubicBezTo>
                      <a:pt x="169" y="210"/>
                      <a:pt x="192" y="223"/>
                      <a:pt x="218" y="249"/>
                    </a:cubicBezTo>
                    <a:cubicBezTo>
                      <a:pt x="311" y="155"/>
                      <a:pt x="187" y="78"/>
                      <a:pt x="2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36"/>
              <p:cNvSpPr/>
              <p:nvPr/>
            </p:nvSpPr>
            <p:spPr>
              <a:xfrm>
                <a:off x="3096950" y="847350"/>
                <a:ext cx="21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6" h="61" extrusionOk="0">
                    <a:moveTo>
                      <a:pt x="55" y="0"/>
                    </a:moveTo>
                    <a:cubicBezTo>
                      <a:pt x="17" y="0"/>
                      <a:pt x="1" y="60"/>
                      <a:pt x="18" y="60"/>
                    </a:cubicBezTo>
                    <a:cubicBezTo>
                      <a:pt x="19" y="60"/>
                      <a:pt x="21" y="60"/>
                      <a:pt x="23" y="59"/>
                    </a:cubicBezTo>
                    <a:cubicBezTo>
                      <a:pt x="39" y="43"/>
                      <a:pt x="54" y="12"/>
                      <a:pt x="85" y="12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36"/>
              <p:cNvSpPr/>
              <p:nvPr/>
            </p:nvSpPr>
            <p:spPr>
              <a:xfrm>
                <a:off x="3099850" y="86000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40" y="1"/>
                    </a:moveTo>
                    <a:cubicBezTo>
                      <a:pt x="21" y="1"/>
                      <a:pt x="5" y="18"/>
                      <a:pt x="0" y="64"/>
                    </a:cubicBezTo>
                    <a:cubicBezTo>
                      <a:pt x="5" y="59"/>
                      <a:pt x="17" y="56"/>
                      <a:pt x="33" y="56"/>
                    </a:cubicBezTo>
                    <a:cubicBezTo>
                      <a:pt x="64" y="56"/>
                      <a:pt x="109" y="70"/>
                      <a:pt x="140" y="111"/>
                    </a:cubicBezTo>
                    <a:cubicBezTo>
                      <a:pt x="129" y="70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36"/>
              <p:cNvSpPr/>
              <p:nvPr/>
            </p:nvSpPr>
            <p:spPr>
              <a:xfrm>
                <a:off x="3073475" y="886025"/>
                <a:ext cx="2325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0" extrusionOk="0">
                    <a:moveTo>
                      <a:pt x="63" y="1"/>
                    </a:moveTo>
                    <a:lnTo>
                      <a:pt x="1" y="63"/>
                    </a:lnTo>
                    <a:cubicBezTo>
                      <a:pt x="3" y="61"/>
                      <a:pt x="6" y="61"/>
                      <a:pt x="9" y="61"/>
                    </a:cubicBezTo>
                    <a:cubicBezTo>
                      <a:pt x="35" y="61"/>
                      <a:pt x="82" y="100"/>
                      <a:pt x="90" y="100"/>
                    </a:cubicBezTo>
                    <a:cubicBezTo>
                      <a:pt x="93" y="100"/>
                      <a:pt x="90" y="94"/>
                      <a:pt x="78" y="78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36"/>
              <p:cNvSpPr/>
              <p:nvPr/>
            </p:nvSpPr>
            <p:spPr>
              <a:xfrm>
                <a:off x="3075425" y="898825"/>
                <a:ext cx="8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5" extrusionOk="0">
                    <a:moveTo>
                      <a:pt x="31" y="0"/>
                    </a:moveTo>
                    <a:lnTo>
                      <a:pt x="0" y="124"/>
                    </a:lnTo>
                    <a:lnTo>
                      <a:pt x="16" y="10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36"/>
              <p:cNvSpPr/>
              <p:nvPr/>
            </p:nvSpPr>
            <p:spPr>
              <a:xfrm>
                <a:off x="3063400" y="915875"/>
                <a:ext cx="15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234" extrusionOk="0">
                    <a:moveTo>
                      <a:pt x="31" y="1"/>
                    </a:moveTo>
                    <a:lnTo>
                      <a:pt x="0" y="32"/>
                    </a:lnTo>
                    <a:lnTo>
                      <a:pt x="31" y="233"/>
                    </a:lnTo>
                    <a:lnTo>
                      <a:pt x="62" y="187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36"/>
              <p:cNvSpPr/>
              <p:nvPr/>
            </p:nvSpPr>
            <p:spPr>
              <a:xfrm>
                <a:off x="3183200" y="882925"/>
                <a:ext cx="388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878" extrusionOk="0">
                    <a:moveTo>
                      <a:pt x="357" y="745"/>
                    </a:moveTo>
                    <a:cubicBezTo>
                      <a:pt x="355" y="753"/>
                      <a:pt x="355" y="761"/>
                      <a:pt x="357" y="770"/>
                    </a:cubicBezTo>
                    <a:lnTo>
                      <a:pt x="357" y="770"/>
                    </a:lnTo>
                    <a:cubicBezTo>
                      <a:pt x="357" y="754"/>
                      <a:pt x="357" y="745"/>
                      <a:pt x="357" y="745"/>
                    </a:cubicBezTo>
                    <a:close/>
                    <a:moveTo>
                      <a:pt x="652" y="1437"/>
                    </a:moveTo>
                    <a:cubicBezTo>
                      <a:pt x="650" y="1444"/>
                      <a:pt x="650" y="1451"/>
                      <a:pt x="652" y="1458"/>
                    </a:cubicBezTo>
                    <a:cubicBezTo>
                      <a:pt x="652" y="1451"/>
                      <a:pt x="652" y="1443"/>
                      <a:pt x="652" y="1437"/>
                    </a:cubicBezTo>
                    <a:close/>
                    <a:moveTo>
                      <a:pt x="1148" y="0"/>
                    </a:moveTo>
                    <a:cubicBezTo>
                      <a:pt x="993" y="0"/>
                      <a:pt x="1226" y="295"/>
                      <a:pt x="1117" y="326"/>
                    </a:cubicBezTo>
                    <a:cubicBezTo>
                      <a:pt x="1072" y="280"/>
                      <a:pt x="1043" y="226"/>
                      <a:pt x="1012" y="226"/>
                    </a:cubicBezTo>
                    <a:cubicBezTo>
                      <a:pt x="1001" y="226"/>
                      <a:pt x="990" y="232"/>
                      <a:pt x="978" y="249"/>
                    </a:cubicBezTo>
                    <a:lnTo>
                      <a:pt x="978" y="218"/>
                    </a:lnTo>
                    <a:cubicBezTo>
                      <a:pt x="973" y="273"/>
                      <a:pt x="948" y="286"/>
                      <a:pt x="921" y="286"/>
                    </a:cubicBezTo>
                    <a:cubicBezTo>
                      <a:pt x="898" y="286"/>
                      <a:pt x="874" y="277"/>
                      <a:pt x="859" y="277"/>
                    </a:cubicBezTo>
                    <a:cubicBezTo>
                      <a:pt x="838" y="277"/>
                      <a:pt x="835" y="296"/>
                      <a:pt x="885" y="388"/>
                    </a:cubicBezTo>
                    <a:lnTo>
                      <a:pt x="792" y="295"/>
                    </a:lnTo>
                    <a:lnTo>
                      <a:pt x="792" y="295"/>
                    </a:lnTo>
                    <a:cubicBezTo>
                      <a:pt x="807" y="357"/>
                      <a:pt x="792" y="404"/>
                      <a:pt x="776" y="435"/>
                    </a:cubicBezTo>
                    <a:cubicBezTo>
                      <a:pt x="745" y="481"/>
                      <a:pt x="714" y="528"/>
                      <a:pt x="699" y="559"/>
                    </a:cubicBezTo>
                    <a:lnTo>
                      <a:pt x="683" y="543"/>
                    </a:lnTo>
                    <a:cubicBezTo>
                      <a:pt x="652" y="807"/>
                      <a:pt x="621" y="652"/>
                      <a:pt x="513" y="869"/>
                    </a:cubicBezTo>
                    <a:lnTo>
                      <a:pt x="482" y="698"/>
                    </a:lnTo>
                    <a:cubicBezTo>
                      <a:pt x="373" y="714"/>
                      <a:pt x="482" y="838"/>
                      <a:pt x="435" y="869"/>
                    </a:cubicBezTo>
                    <a:cubicBezTo>
                      <a:pt x="422" y="856"/>
                      <a:pt x="367" y="812"/>
                      <a:pt x="357" y="770"/>
                    </a:cubicBezTo>
                    <a:lnTo>
                      <a:pt x="357" y="770"/>
                    </a:lnTo>
                    <a:cubicBezTo>
                      <a:pt x="356" y="804"/>
                      <a:pt x="353" y="868"/>
                      <a:pt x="342" y="931"/>
                    </a:cubicBezTo>
                    <a:cubicBezTo>
                      <a:pt x="326" y="1024"/>
                      <a:pt x="311" y="1133"/>
                      <a:pt x="311" y="1133"/>
                    </a:cubicBezTo>
                    <a:cubicBezTo>
                      <a:pt x="319" y="1195"/>
                      <a:pt x="338" y="1206"/>
                      <a:pt x="361" y="1206"/>
                    </a:cubicBezTo>
                    <a:cubicBezTo>
                      <a:pt x="375" y="1206"/>
                      <a:pt x="391" y="1202"/>
                      <a:pt x="406" y="1202"/>
                    </a:cubicBezTo>
                    <a:cubicBezTo>
                      <a:pt x="416" y="1202"/>
                      <a:pt x="426" y="1204"/>
                      <a:pt x="435" y="1210"/>
                    </a:cubicBezTo>
                    <a:cubicBezTo>
                      <a:pt x="472" y="1271"/>
                      <a:pt x="392" y="1333"/>
                      <a:pt x="327" y="1333"/>
                    </a:cubicBezTo>
                    <a:cubicBezTo>
                      <a:pt x="309" y="1333"/>
                      <a:pt x="293" y="1329"/>
                      <a:pt x="280" y="1319"/>
                    </a:cubicBezTo>
                    <a:cubicBezTo>
                      <a:pt x="264" y="1272"/>
                      <a:pt x="295" y="1195"/>
                      <a:pt x="233" y="1195"/>
                    </a:cubicBezTo>
                    <a:lnTo>
                      <a:pt x="295" y="1427"/>
                    </a:lnTo>
                    <a:cubicBezTo>
                      <a:pt x="286" y="1429"/>
                      <a:pt x="277" y="1429"/>
                      <a:pt x="269" y="1429"/>
                    </a:cubicBezTo>
                    <a:cubicBezTo>
                      <a:pt x="102" y="1429"/>
                      <a:pt x="187" y="1144"/>
                      <a:pt x="187" y="1055"/>
                    </a:cubicBezTo>
                    <a:lnTo>
                      <a:pt x="187" y="1055"/>
                    </a:lnTo>
                    <a:cubicBezTo>
                      <a:pt x="63" y="1148"/>
                      <a:pt x="125" y="1272"/>
                      <a:pt x="1" y="1396"/>
                    </a:cubicBezTo>
                    <a:cubicBezTo>
                      <a:pt x="24" y="1389"/>
                      <a:pt x="51" y="1385"/>
                      <a:pt x="78" y="1385"/>
                    </a:cubicBezTo>
                    <a:cubicBezTo>
                      <a:pt x="105" y="1385"/>
                      <a:pt x="133" y="1389"/>
                      <a:pt x="156" y="1396"/>
                    </a:cubicBezTo>
                    <a:cubicBezTo>
                      <a:pt x="264" y="1489"/>
                      <a:pt x="109" y="1567"/>
                      <a:pt x="32" y="1660"/>
                    </a:cubicBezTo>
                    <a:cubicBezTo>
                      <a:pt x="125" y="1660"/>
                      <a:pt x="140" y="1722"/>
                      <a:pt x="140" y="1800"/>
                    </a:cubicBezTo>
                    <a:cubicBezTo>
                      <a:pt x="140" y="1815"/>
                      <a:pt x="140" y="1815"/>
                      <a:pt x="140" y="1831"/>
                    </a:cubicBezTo>
                    <a:lnTo>
                      <a:pt x="140" y="1862"/>
                    </a:lnTo>
                    <a:lnTo>
                      <a:pt x="156" y="1846"/>
                    </a:lnTo>
                    <a:cubicBezTo>
                      <a:pt x="156" y="1862"/>
                      <a:pt x="171" y="1877"/>
                      <a:pt x="202" y="1877"/>
                    </a:cubicBezTo>
                    <a:cubicBezTo>
                      <a:pt x="233" y="1784"/>
                      <a:pt x="373" y="1815"/>
                      <a:pt x="420" y="1769"/>
                    </a:cubicBezTo>
                    <a:cubicBezTo>
                      <a:pt x="218" y="1644"/>
                      <a:pt x="528" y="1567"/>
                      <a:pt x="544" y="1458"/>
                    </a:cubicBezTo>
                    <a:lnTo>
                      <a:pt x="590" y="1381"/>
                    </a:lnTo>
                    <a:lnTo>
                      <a:pt x="606" y="1350"/>
                    </a:lnTo>
                    <a:cubicBezTo>
                      <a:pt x="634" y="1364"/>
                      <a:pt x="649" y="1378"/>
                      <a:pt x="652" y="1437"/>
                    </a:cubicBezTo>
                    <a:lnTo>
                      <a:pt x="652" y="1437"/>
                    </a:lnTo>
                    <a:cubicBezTo>
                      <a:pt x="662" y="1376"/>
                      <a:pt x="754" y="1298"/>
                      <a:pt x="699" y="1257"/>
                    </a:cubicBezTo>
                    <a:lnTo>
                      <a:pt x="869" y="1055"/>
                    </a:lnTo>
                    <a:lnTo>
                      <a:pt x="916" y="1055"/>
                    </a:lnTo>
                    <a:cubicBezTo>
                      <a:pt x="916" y="1040"/>
                      <a:pt x="900" y="1024"/>
                      <a:pt x="885" y="1024"/>
                    </a:cubicBezTo>
                    <a:cubicBezTo>
                      <a:pt x="885" y="1024"/>
                      <a:pt x="947" y="962"/>
                      <a:pt x="1009" y="884"/>
                    </a:cubicBezTo>
                    <a:cubicBezTo>
                      <a:pt x="1040" y="838"/>
                      <a:pt x="1086" y="791"/>
                      <a:pt x="1133" y="745"/>
                    </a:cubicBezTo>
                    <a:cubicBezTo>
                      <a:pt x="1164" y="714"/>
                      <a:pt x="1211" y="667"/>
                      <a:pt x="1242" y="621"/>
                    </a:cubicBezTo>
                    <a:cubicBezTo>
                      <a:pt x="1335" y="543"/>
                      <a:pt x="1412" y="435"/>
                      <a:pt x="1459" y="388"/>
                    </a:cubicBezTo>
                    <a:cubicBezTo>
                      <a:pt x="1521" y="357"/>
                      <a:pt x="1552" y="326"/>
                      <a:pt x="1552" y="326"/>
                    </a:cubicBezTo>
                    <a:cubicBezTo>
                      <a:pt x="1505" y="326"/>
                      <a:pt x="1459" y="311"/>
                      <a:pt x="1397" y="311"/>
                    </a:cubicBezTo>
                    <a:cubicBezTo>
                      <a:pt x="1381" y="264"/>
                      <a:pt x="1369" y="252"/>
                      <a:pt x="1356" y="252"/>
                    </a:cubicBezTo>
                    <a:cubicBezTo>
                      <a:pt x="1343" y="252"/>
                      <a:pt x="1329" y="266"/>
                      <a:pt x="1309" y="266"/>
                    </a:cubicBezTo>
                    <a:cubicBezTo>
                      <a:pt x="1291" y="266"/>
                      <a:pt x="1270" y="256"/>
                      <a:pt x="1242" y="218"/>
                    </a:cubicBezTo>
                    <a:cubicBezTo>
                      <a:pt x="1226" y="156"/>
                      <a:pt x="1273" y="156"/>
                      <a:pt x="1319" y="156"/>
                    </a:cubicBezTo>
                    <a:cubicBezTo>
                      <a:pt x="1273" y="109"/>
                      <a:pt x="1211" y="78"/>
                      <a:pt x="1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36"/>
              <p:cNvSpPr/>
              <p:nvPr/>
            </p:nvSpPr>
            <p:spPr>
              <a:xfrm>
                <a:off x="3221975" y="8903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16" y="31"/>
                      <a:pt x="32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36"/>
              <p:cNvSpPr/>
              <p:nvPr/>
            </p:nvSpPr>
            <p:spPr>
              <a:xfrm>
                <a:off x="3180100" y="928300"/>
                <a:ext cx="46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33" extrusionOk="0">
                    <a:moveTo>
                      <a:pt x="94" y="0"/>
                    </a:moveTo>
                    <a:lnTo>
                      <a:pt x="1" y="93"/>
                    </a:lnTo>
                    <a:cubicBezTo>
                      <a:pt x="94" y="109"/>
                      <a:pt x="47" y="186"/>
                      <a:pt x="78" y="233"/>
                    </a:cubicBezTo>
                    <a:lnTo>
                      <a:pt x="187" y="124"/>
                    </a:lnTo>
                    <a:cubicBezTo>
                      <a:pt x="156" y="78"/>
                      <a:pt x="125" y="31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36"/>
              <p:cNvSpPr/>
              <p:nvPr/>
            </p:nvSpPr>
            <p:spPr>
              <a:xfrm>
                <a:off x="3184750" y="929450"/>
                <a:ext cx="27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1" extrusionOk="0">
                    <a:moveTo>
                      <a:pt x="78" y="1"/>
                    </a:moveTo>
                    <a:lnTo>
                      <a:pt x="1" y="78"/>
                    </a:lnTo>
                    <a:cubicBezTo>
                      <a:pt x="23" y="89"/>
                      <a:pt x="45" y="100"/>
                      <a:pt x="72" y="100"/>
                    </a:cubicBezTo>
                    <a:cubicBezTo>
                      <a:pt x="83" y="100"/>
                      <a:pt x="96" y="98"/>
                      <a:pt x="109" y="94"/>
                    </a:cubicBezTo>
                    <a:cubicBezTo>
                      <a:pt x="94" y="78"/>
                      <a:pt x="78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36"/>
              <p:cNvSpPr/>
              <p:nvPr/>
            </p:nvSpPr>
            <p:spPr>
              <a:xfrm>
                <a:off x="3215775" y="877875"/>
                <a:ext cx="93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82" extrusionOk="0">
                    <a:moveTo>
                      <a:pt x="125" y="1"/>
                    </a:moveTo>
                    <a:cubicBezTo>
                      <a:pt x="78" y="63"/>
                      <a:pt x="16" y="125"/>
                      <a:pt x="1" y="233"/>
                    </a:cubicBezTo>
                    <a:cubicBezTo>
                      <a:pt x="202" y="264"/>
                      <a:pt x="16" y="373"/>
                      <a:pt x="171" y="482"/>
                    </a:cubicBezTo>
                    <a:lnTo>
                      <a:pt x="187" y="404"/>
                    </a:lnTo>
                    <a:lnTo>
                      <a:pt x="202" y="435"/>
                    </a:lnTo>
                    <a:lnTo>
                      <a:pt x="264" y="373"/>
                    </a:lnTo>
                    <a:cubicBezTo>
                      <a:pt x="187" y="327"/>
                      <a:pt x="187" y="327"/>
                      <a:pt x="125" y="249"/>
                    </a:cubicBezTo>
                    <a:cubicBezTo>
                      <a:pt x="143" y="241"/>
                      <a:pt x="158" y="238"/>
                      <a:pt x="171" y="238"/>
                    </a:cubicBezTo>
                    <a:cubicBezTo>
                      <a:pt x="232" y="238"/>
                      <a:pt x="239" y="319"/>
                      <a:pt x="342" y="358"/>
                    </a:cubicBezTo>
                    <a:cubicBezTo>
                      <a:pt x="357" y="342"/>
                      <a:pt x="373" y="327"/>
                      <a:pt x="373" y="311"/>
                    </a:cubicBezTo>
                    <a:cubicBezTo>
                      <a:pt x="295" y="218"/>
                      <a:pt x="218" y="109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36"/>
              <p:cNvSpPr/>
              <p:nvPr/>
            </p:nvSpPr>
            <p:spPr>
              <a:xfrm>
                <a:off x="3228175" y="1160925"/>
                <a:ext cx="120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60" extrusionOk="0">
                    <a:moveTo>
                      <a:pt x="187" y="1"/>
                    </a:moveTo>
                    <a:lnTo>
                      <a:pt x="187" y="1"/>
                    </a:lnTo>
                    <a:cubicBezTo>
                      <a:pt x="187" y="5"/>
                      <a:pt x="186" y="9"/>
                      <a:pt x="186" y="13"/>
                    </a:cubicBezTo>
                    <a:lnTo>
                      <a:pt x="186" y="13"/>
                    </a:lnTo>
                    <a:cubicBezTo>
                      <a:pt x="187" y="9"/>
                      <a:pt x="187" y="5"/>
                      <a:pt x="187" y="1"/>
                    </a:cubicBezTo>
                    <a:close/>
                    <a:moveTo>
                      <a:pt x="186" y="13"/>
                    </a:moveTo>
                    <a:lnTo>
                      <a:pt x="186" y="13"/>
                    </a:lnTo>
                    <a:cubicBezTo>
                      <a:pt x="185" y="24"/>
                      <a:pt x="179" y="36"/>
                      <a:pt x="156" y="47"/>
                    </a:cubicBezTo>
                    <a:cubicBezTo>
                      <a:pt x="156" y="73"/>
                      <a:pt x="132" y="84"/>
                      <a:pt x="106" y="84"/>
                    </a:cubicBezTo>
                    <a:cubicBezTo>
                      <a:pt x="85" y="84"/>
                      <a:pt x="61" y="77"/>
                      <a:pt x="47" y="63"/>
                    </a:cubicBezTo>
                    <a:lnTo>
                      <a:pt x="47" y="63"/>
                    </a:lnTo>
                    <a:cubicBezTo>
                      <a:pt x="94" y="187"/>
                      <a:pt x="1" y="156"/>
                      <a:pt x="156" y="233"/>
                    </a:cubicBezTo>
                    <a:cubicBezTo>
                      <a:pt x="188" y="274"/>
                      <a:pt x="170" y="298"/>
                      <a:pt x="138" y="298"/>
                    </a:cubicBezTo>
                    <a:cubicBezTo>
                      <a:pt x="110" y="298"/>
                      <a:pt x="70" y="278"/>
                      <a:pt x="47" y="233"/>
                    </a:cubicBezTo>
                    <a:lnTo>
                      <a:pt x="47" y="233"/>
                    </a:lnTo>
                    <a:lnTo>
                      <a:pt x="78" y="435"/>
                    </a:lnTo>
                    <a:lnTo>
                      <a:pt x="140" y="358"/>
                    </a:lnTo>
                    <a:lnTo>
                      <a:pt x="140" y="358"/>
                    </a:lnTo>
                    <a:cubicBezTo>
                      <a:pt x="280" y="420"/>
                      <a:pt x="47" y="482"/>
                      <a:pt x="202" y="559"/>
                    </a:cubicBezTo>
                    <a:lnTo>
                      <a:pt x="249" y="404"/>
                    </a:lnTo>
                    <a:lnTo>
                      <a:pt x="296" y="420"/>
                    </a:lnTo>
                    <a:cubicBezTo>
                      <a:pt x="249" y="373"/>
                      <a:pt x="311" y="311"/>
                      <a:pt x="342" y="295"/>
                    </a:cubicBezTo>
                    <a:cubicBezTo>
                      <a:pt x="358" y="295"/>
                      <a:pt x="389" y="311"/>
                      <a:pt x="389" y="342"/>
                    </a:cubicBezTo>
                    <a:cubicBezTo>
                      <a:pt x="480" y="160"/>
                      <a:pt x="184" y="201"/>
                      <a:pt x="186" y="1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36"/>
              <p:cNvSpPr/>
              <p:nvPr/>
            </p:nvSpPr>
            <p:spPr>
              <a:xfrm>
                <a:off x="3169250" y="10927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16" y="16"/>
                      <a:pt x="0" y="16"/>
                    </a:cubicBezTo>
                    <a:cubicBezTo>
                      <a:pt x="0" y="31"/>
                      <a:pt x="16" y="31"/>
                      <a:pt x="16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36"/>
              <p:cNvSpPr/>
              <p:nvPr/>
            </p:nvSpPr>
            <p:spPr>
              <a:xfrm>
                <a:off x="3259975" y="11221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36"/>
              <p:cNvSpPr/>
              <p:nvPr/>
            </p:nvSpPr>
            <p:spPr>
              <a:xfrm>
                <a:off x="3239050" y="1145425"/>
                <a:ext cx="1357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69" extrusionOk="0">
                    <a:moveTo>
                      <a:pt x="47" y="47"/>
                    </a:moveTo>
                    <a:lnTo>
                      <a:pt x="47" y="47"/>
                    </a:lnTo>
                    <a:cubicBezTo>
                      <a:pt x="46" y="49"/>
                      <a:pt x="46" y="52"/>
                      <a:pt x="45" y="54"/>
                    </a:cubicBezTo>
                    <a:lnTo>
                      <a:pt x="45" y="54"/>
                    </a:lnTo>
                    <a:cubicBezTo>
                      <a:pt x="46" y="52"/>
                      <a:pt x="47" y="49"/>
                      <a:pt x="47" y="47"/>
                    </a:cubicBezTo>
                    <a:close/>
                    <a:moveTo>
                      <a:pt x="326" y="0"/>
                    </a:moveTo>
                    <a:lnTo>
                      <a:pt x="171" y="171"/>
                    </a:lnTo>
                    <a:cubicBezTo>
                      <a:pt x="146" y="177"/>
                      <a:pt x="126" y="179"/>
                      <a:pt x="109" y="179"/>
                    </a:cubicBezTo>
                    <a:cubicBezTo>
                      <a:pt x="34" y="179"/>
                      <a:pt x="34" y="127"/>
                      <a:pt x="45" y="54"/>
                    </a:cubicBezTo>
                    <a:lnTo>
                      <a:pt x="45" y="54"/>
                    </a:lnTo>
                    <a:cubicBezTo>
                      <a:pt x="41" y="67"/>
                      <a:pt x="26" y="78"/>
                      <a:pt x="0" y="78"/>
                    </a:cubicBezTo>
                    <a:cubicBezTo>
                      <a:pt x="36" y="102"/>
                      <a:pt x="35" y="253"/>
                      <a:pt x="81" y="253"/>
                    </a:cubicBezTo>
                    <a:cubicBezTo>
                      <a:pt x="96" y="253"/>
                      <a:pt x="114" y="238"/>
                      <a:pt x="140" y="202"/>
                    </a:cubicBezTo>
                    <a:cubicBezTo>
                      <a:pt x="279" y="264"/>
                      <a:pt x="155" y="342"/>
                      <a:pt x="171" y="404"/>
                    </a:cubicBezTo>
                    <a:cubicBezTo>
                      <a:pt x="175" y="402"/>
                      <a:pt x="179" y="402"/>
                      <a:pt x="183" y="402"/>
                    </a:cubicBezTo>
                    <a:cubicBezTo>
                      <a:pt x="223" y="402"/>
                      <a:pt x="253" y="466"/>
                      <a:pt x="295" y="466"/>
                    </a:cubicBezTo>
                    <a:cubicBezTo>
                      <a:pt x="295" y="435"/>
                      <a:pt x="264" y="388"/>
                      <a:pt x="295" y="357"/>
                    </a:cubicBezTo>
                    <a:cubicBezTo>
                      <a:pt x="372" y="373"/>
                      <a:pt x="388" y="450"/>
                      <a:pt x="341" y="481"/>
                    </a:cubicBezTo>
                    <a:cubicBezTo>
                      <a:pt x="346" y="480"/>
                      <a:pt x="351" y="480"/>
                      <a:pt x="355" y="480"/>
                    </a:cubicBezTo>
                    <a:cubicBezTo>
                      <a:pt x="421" y="480"/>
                      <a:pt x="425" y="568"/>
                      <a:pt x="478" y="568"/>
                    </a:cubicBezTo>
                    <a:cubicBezTo>
                      <a:pt x="487" y="568"/>
                      <a:pt x="499" y="565"/>
                      <a:pt x="512" y="559"/>
                    </a:cubicBezTo>
                    <a:cubicBezTo>
                      <a:pt x="543" y="373"/>
                      <a:pt x="543" y="233"/>
                      <a:pt x="403" y="16"/>
                    </a:cubicBezTo>
                    <a:cubicBezTo>
                      <a:pt x="388" y="125"/>
                      <a:pt x="372" y="249"/>
                      <a:pt x="279" y="295"/>
                    </a:cubicBezTo>
                    <a:lnTo>
                      <a:pt x="186" y="218"/>
                    </a:lnTo>
                    <a:cubicBezTo>
                      <a:pt x="202" y="202"/>
                      <a:pt x="217" y="202"/>
                      <a:pt x="217" y="187"/>
                    </a:cubicBezTo>
                    <a:lnTo>
                      <a:pt x="217" y="233"/>
                    </a:lnTo>
                    <a:lnTo>
                      <a:pt x="279" y="187"/>
                    </a:lnTo>
                    <a:lnTo>
                      <a:pt x="279" y="156"/>
                    </a:lnTo>
                    <a:cubicBezTo>
                      <a:pt x="310" y="109"/>
                      <a:pt x="295" y="47"/>
                      <a:pt x="3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36"/>
              <p:cNvSpPr/>
              <p:nvPr/>
            </p:nvSpPr>
            <p:spPr>
              <a:xfrm>
                <a:off x="3163425" y="11481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"/>
                      <a:pt x="1" y="17"/>
                      <a:pt x="1" y="17"/>
                    </a:cubicBezTo>
                    <a:lnTo>
                      <a:pt x="16" y="17"/>
                    </a:lnTo>
                    <a:cubicBezTo>
                      <a:pt x="16" y="17"/>
                      <a:pt x="16" y="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36"/>
              <p:cNvSpPr/>
              <p:nvPr/>
            </p:nvSpPr>
            <p:spPr>
              <a:xfrm>
                <a:off x="3162650" y="1147375"/>
                <a:ext cx="800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" y="0"/>
                    </a:moveTo>
                    <a:cubicBezTo>
                      <a:pt x="16" y="16"/>
                      <a:pt x="16" y="31"/>
                      <a:pt x="32" y="31"/>
                    </a:cubicBezTo>
                    <a:cubicBezTo>
                      <a:pt x="16" y="15"/>
                      <a:pt x="16" y="1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36"/>
              <p:cNvSpPr/>
              <p:nvPr/>
            </p:nvSpPr>
            <p:spPr>
              <a:xfrm>
                <a:off x="3208400" y="1154725"/>
                <a:ext cx="23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7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16"/>
                    </a:cubicBezTo>
                    <a:cubicBezTo>
                      <a:pt x="32" y="1"/>
                      <a:pt x="63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36"/>
              <p:cNvSpPr/>
              <p:nvPr/>
            </p:nvSpPr>
            <p:spPr>
              <a:xfrm>
                <a:off x="3211900" y="1154725"/>
                <a:ext cx="1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31" y="1"/>
                    </a:moveTo>
                    <a:lnTo>
                      <a:pt x="16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31" y="1"/>
                      <a:pt x="47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36"/>
              <p:cNvSpPr/>
              <p:nvPr/>
            </p:nvSpPr>
            <p:spPr>
              <a:xfrm>
                <a:off x="3161875" y="11454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63" y="0"/>
                    </a:moveTo>
                    <a:cubicBezTo>
                      <a:pt x="47" y="16"/>
                      <a:pt x="16" y="31"/>
                      <a:pt x="1" y="62"/>
                    </a:cubicBezTo>
                    <a:cubicBezTo>
                      <a:pt x="16" y="62"/>
                      <a:pt x="16" y="78"/>
                      <a:pt x="32" y="78"/>
                    </a:cubicBezTo>
                    <a:cubicBezTo>
                      <a:pt x="63" y="62"/>
                      <a:pt x="78" y="47"/>
                      <a:pt x="94" y="31"/>
                    </a:cubicBezTo>
                    <a:cubicBezTo>
                      <a:pt x="78" y="16"/>
                      <a:pt x="78" y="16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36"/>
              <p:cNvSpPr/>
              <p:nvPr/>
            </p:nvSpPr>
            <p:spPr>
              <a:xfrm>
                <a:off x="3163425" y="1146575"/>
                <a:ext cx="15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9" extrusionOk="0">
                    <a:moveTo>
                      <a:pt x="32" y="1"/>
                    </a:moveTo>
                    <a:cubicBezTo>
                      <a:pt x="16" y="16"/>
                      <a:pt x="16" y="47"/>
                      <a:pt x="1" y="63"/>
                    </a:cubicBezTo>
                    <a:cubicBezTo>
                      <a:pt x="16" y="63"/>
                      <a:pt x="16" y="79"/>
                      <a:pt x="16" y="79"/>
                    </a:cubicBezTo>
                    <a:lnTo>
                      <a:pt x="63" y="79"/>
                    </a:lnTo>
                    <a:cubicBezTo>
                      <a:pt x="47" y="47"/>
                      <a:pt x="47" y="32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36"/>
              <p:cNvSpPr/>
              <p:nvPr/>
            </p:nvSpPr>
            <p:spPr>
              <a:xfrm>
                <a:off x="3257275" y="1118575"/>
                <a:ext cx="27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36" y="1"/>
                    </a:moveTo>
                    <a:cubicBezTo>
                      <a:pt x="25" y="1"/>
                      <a:pt x="13" y="7"/>
                      <a:pt x="0" y="20"/>
                    </a:cubicBezTo>
                    <a:cubicBezTo>
                      <a:pt x="31" y="35"/>
                      <a:pt x="78" y="66"/>
                      <a:pt x="109" y="82"/>
                    </a:cubicBezTo>
                    <a:cubicBezTo>
                      <a:pt x="86" y="37"/>
                      <a:pt x="64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36"/>
              <p:cNvSpPr/>
              <p:nvPr/>
            </p:nvSpPr>
            <p:spPr>
              <a:xfrm>
                <a:off x="3129700" y="1037250"/>
                <a:ext cx="143875" cy="14542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5817" extrusionOk="0">
                    <a:moveTo>
                      <a:pt x="3676" y="807"/>
                    </a:moveTo>
                    <a:cubicBezTo>
                      <a:pt x="3707" y="838"/>
                      <a:pt x="3738" y="853"/>
                      <a:pt x="3785" y="884"/>
                    </a:cubicBezTo>
                    <a:cubicBezTo>
                      <a:pt x="3738" y="869"/>
                      <a:pt x="3707" y="838"/>
                      <a:pt x="3676" y="807"/>
                    </a:cubicBezTo>
                    <a:close/>
                    <a:moveTo>
                      <a:pt x="2528" y="0"/>
                    </a:moveTo>
                    <a:lnTo>
                      <a:pt x="2435" y="155"/>
                    </a:lnTo>
                    <a:cubicBezTo>
                      <a:pt x="2389" y="217"/>
                      <a:pt x="2358" y="279"/>
                      <a:pt x="2311" y="341"/>
                    </a:cubicBezTo>
                    <a:cubicBezTo>
                      <a:pt x="2296" y="466"/>
                      <a:pt x="2466" y="404"/>
                      <a:pt x="2513" y="559"/>
                    </a:cubicBezTo>
                    <a:cubicBezTo>
                      <a:pt x="2585" y="473"/>
                      <a:pt x="2749" y="400"/>
                      <a:pt x="2663" y="303"/>
                    </a:cubicBezTo>
                    <a:lnTo>
                      <a:pt x="2663" y="303"/>
                    </a:lnTo>
                    <a:cubicBezTo>
                      <a:pt x="2678" y="315"/>
                      <a:pt x="2696" y="326"/>
                      <a:pt x="2715" y="326"/>
                    </a:cubicBezTo>
                    <a:lnTo>
                      <a:pt x="2637" y="186"/>
                    </a:lnTo>
                    <a:lnTo>
                      <a:pt x="2575" y="202"/>
                    </a:lnTo>
                    <a:cubicBezTo>
                      <a:pt x="2531" y="143"/>
                      <a:pt x="2543" y="69"/>
                      <a:pt x="2584" y="36"/>
                    </a:cubicBezTo>
                    <a:lnTo>
                      <a:pt x="2584" y="36"/>
                    </a:lnTo>
                    <a:lnTo>
                      <a:pt x="2775" y="157"/>
                    </a:lnTo>
                    <a:lnTo>
                      <a:pt x="2775" y="157"/>
                    </a:lnTo>
                    <a:cubicBezTo>
                      <a:pt x="2776" y="156"/>
                      <a:pt x="2776" y="156"/>
                      <a:pt x="2777" y="155"/>
                    </a:cubicBezTo>
                    <a:lnTo>
                      <a:pt x="3955" y="908"/>
                    </a:lnTo>
                    <a:lnTo>
                      <a:pt x="3955" y="908"/>
                    </a:lnTo>
                    <a:lnTo>
                      <a:pt x="2591" y="31"/>
                    </a:lnTo>
                    <a:cubicBezTo>
                      <a:pt x="2588" y="33"/>
                      <a:pt x="2586" y="34"/>
                      <a:pt x="2584" y="36"/>
                    </a:cubicBezTo>
                    <a:lnTo>
                      <a:pt x="2584" y="36"/>
                    </a:lnTo>
                    <a:lnTo>
                      <a:pt x="2528" y="0"/>
                    </a:lnTo>
                    <a:close/>
                    <a:moveTo>
                      <a:pt x="3955" y="908"/>
                    </a:moveTo>
                    <a:lnTo>
                      <a:pt x="3955" y="908"/>
                    </a:lnTo>
                    <a:lnTo>
                      <a:pt x="3955" y="908"/>
                    </a:lnTo>
                    <a:close/>
                    <a:moveTo>
                      <a:pt x="3956" y="994"/>
                    </a:moveTo>
                    <a:cubicBezTo>
                      <a:pt x="3965" y="995"/>
                      <a:pt x="3971" y="999"/>
                      <a:pt x="3971" y="1008"/>
                    </a:cubicBezTo>
                    <a:cubicBezTo>
                      <a:pt x="3971" y="1008"/>
                      <a:pt x="3959" y="997"/>
                      <a:pt x="3956" y="994"/>
                    </a:cubicBezTo>
                    <a:close/>
                    <a:moveTo>
                      <a:pt x="3862" y="915"/>
                    </a:moveTo>
                    <a:lnTo>
                      <a:pt x="3986" y="993"/>
                    </a:lnTo>
                    <a:cubicBezTo>
                      <a:pt x="3986" y="993"/>
                      <a:pt x="3986" y="1008"/>
                      <a:pt x="3986" y="1008"/>
                    </a:cubicBezTo>
                    <a:cubicBezTo>
                      <a:pt x="3971" y="993"/>
                      <a:pt x="3955" y="977"/>
                      <a:pt x="3940" y="977"/>
                    </a:cubicBezTo>
                    <a:cubicBezTo>
                      <a:pt x="3940" y="977"/>
                      <a:pt x="3924" y="962"/>
                      <a:pt x="3924" y="962"/>
                    </a:cubicBezTo>
                    <a:cubicBezTo>
                      <a:pt x="3893" y="946"/>
                      <a:pt x="3878" y="931"/>
                      <a:pt x="3847" y="915"/>
                    </a:cubicBezTo>
                    <a:lnTo>
                      <a:pt x="3847" y="915"/>
                    </a:lnTo>
                    <a:cubicBezTo>
                      <a:pt x="3865" y="924"/>
                      <a:pt x="3878" y="939"/>
                      <a:pt x="3892" y="952"/>
                    </a:cubicBezTo>
                    <a:lnTo>
                      <a:pt x="3892" y="952"/>
                    </a:lnTo>
                    <a:cubicBezTo>
                      <a:pt x="3878" y="943"/>
                      <a:pt x="3862" y="931"/>
                      <a:pt x="3847" y="915"/>
                    </a:cubicBezTo>
                    <a:close/>
                    <a:moveTo>
                      <a:pt x="4048" y="1055"/>
                    </a:moveTo>
                    <a:cubicBezTo>
                      <a:pt x="4095" y="1070"/>
                      <a:pt x="4126" y="1101"/>
                      <a:pt x="4157" y="1117"/>
                    </a:cubicBezTo>
                    <a:cubicBezTo>
                      <a:pt x="4157" y="1132"/>
                      <a:pt x="4157" y="1132"/>
                      <a:pt x="4157" y="1132"/>
                    </a:cubicBezTo>
                    <a:cubicBezTo>
                      <a:pt x="4126" y="1101"/>
                      <a:pt x="4095" y="1086"/>
                      <a:pt x="4048" y="1055"/>
                    </a:cubicBezTo>
                    <a:close/>
                    <a:moveTo>
                      <a:pt x="1846" y="1148"/>
                    </a:moveTo>
                    <a:cubicBezTo>
                      <a:pt x="1862" y="1163"/>
                      <a:pt x="1893" y="1194"/>
                      <a:pt x="1924" y="1194"/>
                    </a:cubicBezTo>
                    <a:cubicBezTo>
                      <a:pt x="1916" y="1218"/>
                      <a:pt x="1904" y="1226"/>
                      <a:pt x="1893" y="1226"/>
                    </a:cubicBezTo>
                    <a:cubicBezTo>
                      <a:pt x="1881" y="1226"/>
                      <a:pt x="1869" y="1218"/>
                      <a:pt x="1862" y="1210"/>
                    </a:cubicBezTo>
                    <a:cubicBezTo>
                      <a:pt x="1862" y="1194"/>
                      <a:pt x="1846" y="1163"/>
                      <a:pt x="1846" y="1148"/>
                    </a:cubicBezTo>
                    <a:close/>
                    <a:moveTo>
                      <a:pt x="2094" y="1086"/>
                    </a:moveTo>
                    <a:lnTo>
                      <a:pt x="2094" y="1086"/>
                    </a:lnTo>
                    <a:cubicBezTo>
                      <a:pt x="2110" y="1148"/>
                      <a:pt x="2125" y="1210"/>
                      <a:pt x="2063" y="1226"/>
                    </a:cubicBezTo>
                    <a:cubicBezTo>
                      <a:pt x="2017" y="1179"/>
                      <a:pt x="2032" y="1148"/>
                      <a:pt x="2017" y="1132"/>
                    </a:cubicBezTo>
                    <a:lnTo>
                      <a:pt x="2094" y="1086"/>
                    </a:lnTo>
                    <a:close/>
                    <a:moveTo>
                      <a:pt x="2400" y="759"/>
                    </a:moveTo>
                    <a:cubicBezTo>
                      <a:pt x="2464" y="759"/>
                      <a:pt x="2398" y="877"/>
                      <a:pt x="2430" y="877"/>
                    </a:cubicBezTo>
                    <a:cubicBezTo>
                      <a:pt x="2435" y="877"/>
                      <a:pt x="2442" y="874"/>
                      <a:pt x="2451" y="869"/>
                    </a:cubicBezTo>
                    <a:lnTo>
                      <a:pt x="2451" y="869"/>
                    </a:lnTo>
                    <a:cubicBezTo>
                      <a:pt x="2404" y="946"/>
                      <a:pt x="2451" y="1101"/>
                      <a:pt x="2497" y="1210"/>
                    </a:cubicBezTo>
                    <a:cubicBezTo>
                      <a:pt x="2668" y="1117"/>
                      <a:pt x="2466" y="1008"/>
                      <a:pt x="2544" y="853"/>
                    </a:cubicBezTo>
                    <a:lnTo>
                      <a:pt x="2591" y="853"/>
                    </a:lnTo>
                    <a:lnTo>
                      <a:pt x="2916" y="1070"/>
                    </a:lnTo>
                    <a:cubicBezTo>
                      <a:pt x="2854" y="1117"/>
                      <a:pt x="2823" y="1179"/>
                      <a:pt x="2761" y="1226"/>
                    </a:cubicBezTo>
                    <a:lnTo>
                      <a:pt x="2730" y="1163"/>
                    </a:lnTo>
                    <a:cubicBezTo>
                      <a:pt x="2653" y="1194"/>
                      <a:pt x="2637" y="1303"/>
                      <a:pt x="2528" y="1365"/>
                    </a:cubicBezTo>
                    <a:lnTo>
                      <a:pt x="2451" y="1303"/>
                    </a:lnTo>
                    <a:cubicBezTo>
                      <a:pt x="2435" y="1319"/>
                      <a:pt x="2420" y="1334"/>
                      <a:pt x="2404" y="1365"/>
                    </a:cubicBezTo>
                    <a:cubicBezTo>
                      <a:pt x="2389" y="1272"/>
                      <a:pt x="2389" y="1179"/>
                      <a:pt x="2420" y="1132"/>
                    </a:cubicBezTo>
                    <a:cubicBezTo>
                      <a:pt x="2404" y="1132"/>
                      <a:pt x="2404" y="1132"/>
                      <a:pt x="2389" y="1148"/>
                    </a:cubicBezTo>
                    <a:cubicBezTo>
                      <a:pt x="2389" y="1132"/>
                      <a:pt x="2389" y="1117"/>
                      <a:pt x="2389" y="1117"/>
                    </a:cubicBezTo>
                    <a:cubicBezTo>
                      <a:pt x="2358" y="1070"/>
                      <a:pt x="2311" y="1024"/>
                      <a:pt x="2280" y="993"/>
                    </a:cubicBezTo>
                    <a:cubicBezTo>
                      <a:pt x="2327" y="915"/>
                      <a:pt x="2404" y="900"/>
                      <a:pt x="2389" y="760"/>
                    </a:cubicBezTo>
                    <a:cubicBezTo>
                      <a:pt x="2393" y="760"/>
                      <a:pt x="2397" y="759"/>
                      <a:pt x="2400" y="759"/>
                    </a:cubicBezTo>
                    <a:close/>
                    <a:moveTo>
                      <a:pt x="2032" y="1226"/>
                    </a:moveTo>
                    <a:cubicBezTo>
                      <a:pt x="2032" y="1241"/>
                      <a:pt x="2048" y="1241"/>
                      <a:pt x="2063" y="1257"/>
                    </a:cubicBezTo>
                    <a:cubicBezTo>
                      <a:pt x="2079" y="1303"/>
                      <a:pt x="2094" y="1350"/>
                      <a:pt x="2110" y="1381"/>
                    </a:cubicBezTo>
                    <a:cubicBezTo>
                      <a:pt x="2094" y="1396"/>
                      <a:pt x="2063" y="1412"/>
                      <a:pt x="2032" y="1427"/>
                    </a:cubicBezTo>
                    <a:cubicBezTo>
                      <a:pt x="1970" y="1396"/>
                      <a:pt x="2017" y="1303"/>
                      <a:pt x="2032" y="1226"/>
                    </a:cubicBezTo>
                    <a:close/>
                    <a:moveTo>
                      <a:pt x="2446" y="1493"/>
                    </a:moveTo>
                    <a:cubicBezTo>
                      <a:pt x="2487" y="1507"/>
                      <a:pt x="2517" y="1521"/>
                      <a:pt x="2560" y="1536"/>
                    </a:cubicBezTo>
                    <a:cubicBezTo>
                      <a:pt x="2560" y="1536"/>
                      <a:pt x="2528" y="1567"/>
                      <a:pt x="2513" y="1613"/>
                    </a:cubicBezTo>
                    <a:cubicBezTo>
                      <a:pt x="2482" y="1582"/>
                      <a:pt x="2451" y="1567"/>
                      <a:pt x="2435" y="1505"/>
                    </a:cubicBezTo>
                    <a:lnTo>
                      <a:pt x="2451" y="1505"/>
                    </a:lnTo>
                    <a:cubicBezTo>
                      <a:pt x="2451" y="1505"/>
                      <a:pt x="2451" y="1497"/>
                      <a:pt x="2446" y="1493"/>
                    </a:cubicBezTo>
                    <a:close/>
                    <a:moveTo>
                      <a:pt x="1317" y="1609"/>
                    </a:moveTo>
                    <a:cubicBezTo>
                      <a:pt x="1311" y="1615"/>
                      <a:pt x="1307" y="1621"/>
                      <a:pt x="1303" y="1629"/>
                    </a:cubicBezTo>
                    <a:lnTo>
                      <a:pt x="1317" y="1609"/>
                    </a:lnTo>
                    <a:close/>
                    <a:moveTo>
                      <a:pt x="1924" y="1257"/>
                    </a:moveTo>
                    <a:cubicBezTo>
                      <a:pt x="1955" y="1381"/>
                      <a:pt x="1970" y="1520"/>
                      <a:pt x="1862" y="1644"/>
                    </a:cubicBezTo>
                    <a:cubicBezTo>
                      <a:pt x="1834" y="1619"/>
                      <a:pt x="1814" y="1610"/>
                      <a:pt x="1799" y="1610"/>
                    </a:cubicBezTo>
                    <a:cubicBezTo>
                      <a:pt x="1754" y="1610"/>
                      <a:pt x="1754" y="1694"/>
                      <a:pt x="1715" y="1694"/>
                    </a:cubicBezTo>
                    <a:cubicBezTo>
                      <a:pt x="1702" y="1694"/>
                      <a:pt x="1685" y="1685"/>
                      <a:pt x="1660" y="1660"/>
                    </a:cubicBezTo>
                    <a:cubicBezTo>
                      <a:pt x="1722" y="1598"/>
                      <a:pt x="1691" y="1567"/>
                      <a:pt x="1629" y="1536"/>
                    </a:cubicBezTo>
                    <a:cubicBezTo>
                      <a:pt x="1660" y="1489"/>
                      <a:pt x="1660" y="1427"/>
                      <a:pt x="1675" y="1365"/>
                    </a:cubicBezTo>
                    <a:lnTo>
                      <a:pt x="1691" y="1381"/>
                    </a:lnTo>
                    <a:cubicBezTo>
                      <a:pt x="1675" y="1365"/>
                      <a:pt x="1675" y="1365"/>
                      <a:pt x="1675" y="1350"/>
                    </a:cubicBezTo>
                    <a:cubicBezTo>
                      <a:pt x="1691" y="1319"/>
                      <a:pt x="1706" y="1288"/>
                      <a:pt x="1738" y="1272"/>
                    </a:cubicBezTo>
                    <a:lnTo>
                      <a:pt x="1769" y="1350"/>
                    </a:lnTo>
                    <a:lnTo>
                      <a:pt x="1753" y="1272"/>
                    </a:lnTo>
                    <a:cubicBezTo>
                      <a:pt x="1769" y="1264"/>
                      <a:pt x="1784" y="1260"/>
                      <a:pt x="1800" y="1260"/>
                    </a:cubicBezTo>
                    <a:cubicBezTo>
                      <a:pt x="1815" y="1260"/>
                      <a:pt x="1831" y="1264"/>
                      <a:pt x="1846" y="1272"/>
                    </a:cubicBezTo>
                    <a:cubicBezTo>
                      <a:pt x="1864" y="1284"/>
                      <a:pt x="1877" y="1289"/>
                      <a:pt x="1888" y="1289"/>
                    </a:cubicBezTo>
                    <a:cubicBezTo>
                      <a:pt x="1904" y="1289"/>
                      <a:pt x="1914" y="1276"/>
                      <a:pt x="1924" y="1257"/>
                    </a:cubicBezTo>
                    <a:close/>
                    <a:moveTo>
                      <a:pt x="1489" y="1489"/>
                    </a:moveTo>
                    <a:cubicBezTo>
                      <a:pt x="1505" y="1505"/>
                      <a:pt x="1505" y="1505"/>
                      <a:pt x="1520" y="1505"/>
                    </a:cubicBezTo>
                    <a:lnTo>
                      <a:pt x="1474" y="1536"/>
                    </a:lnTo>
                    <a:cubicBezTo>
                      <a:pt x="1498" y="1536"/>
                      <a:pt x="1541" y="1601"/>
                      <a:pt x="1544" y="1601"/>
                    </a:cubicBezTo>
                    <a:cubicBezTo>
                      <a:pt x="1545" y="1601"/>
                      <a:pt x="1543" y="1596"/>
                      <a:pt x="1536" y="1582"/>
                    </a:cubicBezTo>
                    <a:lnTo>
                      <a:pt x="1536" y="1505"/>
                    </a:lnTo>
                    <a:cubicBezTo>
                      <a:pt x="1613" y="1551"/>
                      <a:pt x="1582" y="1613"/>
                      <a:pt x="1613" y="1675"/>
                    </a:cubicBezTo>
                    <a:cubicBezTo>
                      <a:pt x="1613" y="1706"/>
                      <a:pt x="1598" y="1722"/>
                      <a:pt x="1582" y="1737"/>
                    </a:cubicBezTo>
                    <a:cubicBezTo>
                      <a:pt x="1560" y="1726"/>
                      <a:pt x="1539" y="1715"/>
                      <a:pt x="1517" y="1715"/>
                    </a:cubicBezTo>
                    <a:cubicBezTo>
                      <a:pt x="1508" y="1715"/>
                      <a:pt x="1498" y="1717"/>
                      <a:pt x="1489" y="1722"/>
                    </a:cubicBezTo>
                    <a:cubicBezTo>
                      <a:pt x="1443" y="1691"/>
                      <a:pt x="1381" y="1675"/>
                      <a:pt x="1412" y="1598"/>
                    </a:cubicBezTo>
                    <a:lnTo>
                      <a:pt x="1412" y="1598"/>
                    </a:lnTo>
                    <a:cubicBezTo>
                      <a:pt x="1412" y="1598"/>
                      <a:pt x="1396" y="1613"/>
                      <a:pt x="1396" y="1613"/>
                    </a:cubicBezTo>
                    <a:cubicBezTo>
                      <a:pt x="1396" y="1567"/>
                      <a:pt x="1443" y="1520"/>
                      <a:pt x="1489" y="1489"/>
                    </a:cubicBezTo>
                    <a:close/>
                    <a:moveTo>
                      <a:pt x="1272" y="1644"/>
                    </a:moveTo>
                    <a:lnTo>
                      <a:pt x="1164" y="1768"/>
                    </a:lnTo>
                    <a:cubicBezTo>
                      <a:pt x="1210" y="1737"/>
                      <a:pt x="1241" y="1691"/>
                      <a:pt x="1272" y="1644"/>
                    </a:cubicBezTo>
                    <a:close/>
                    <a:moveTo>
                      <a:pt x="5133" y="1663"/>
                    </a:moveTo>
                    <a:lnTo>
                      <a:pt x="5320" y="1784"/>
                    </a:lnTo>
                    <a:cubicBezTo>
                      <a:pt x="5274" y="1861"/>
                      <a:pt x="5196" y="1908"/>
                      <a:pt x="5150" y="1908"/>
                    </a:cubicBezTo>
                    <a:cubicBezTo>
                      <a:pt x="5195" y="1786"/>
                      <a:pt x="5106" y="1739"/>
                      <a:pt x="5133" y="1663"/>
                    </a:cubicBezTo>
                    <a:close/>
                    <a:moveTo>
                      <a:pt x="4235" y="2141"/>
                    </a:moveTo>
                    <a:lnTo>
                      <a:pt x="4281" y="2172"/>
                    </a:lnTo>
                    <a:lnTo>
                      <a:pt x="4219" y="2141"/>
                    </a:lnTo>
                    <a:close/>
                    <a:moveTo>
                      <a:pt x="3490" y="2079"/>
                    </a:moveTo>
                    <a:cubicBezTo>
                      <a:pt x="3537" y="2110"/>
                      <a:pt x="3568" y="2125"/>
                      <a:pt x="3614" y="2156"/>
                    </a:cubicBezTo>
                    <a:cubicBezTo>
                      <a:pt x="3599" y="2172"/>
                      <a:pt x="3599" y="2203"/>
                      <a:pt x="3599" y="2218"/>
                    </a:cubicBezTo>
                    <a:cubicBezTo>
                      <a:pt x="3576" y="2196"/>
                      <a:pt x="3537" y="2148"/>
                      <a:pt x="3511" y="2148"/>
                    </a:cubicBezTo>
                    <a:cubicBezTo>
                      <a:pt x="3502" y="2148"/>
                      <a:pt x="3494" y="2155"/>
                      <a:pt x="3490" y="2172"/>
                    </a:cubicBezTo>
                    <a:cubicBezTo>
                      <a:pt x="3490" y="2172"/>
                      <a:pt x="3490" y="2172"/>
                      <a:pt x="3490" y="2156"/>
                    </a:cubicBezTo>
                    <a:cubicBezTo>
                      <a:pt x="3490" y="2172"/>
                      <a:pt x="3475" y="2172"/>
                      <a:pt x="3475" y="2172"/>
                    </a:cubicBezTo>
                    <a:cubicBezTo>
                      <a:pt x="3459" y="2156"/>
                      <a:pt x="3444" y="2156"/>
                      <a:pt x="3428" y="2141"/>
                    </a:cubicBezTo>
                    <a:cubicBezTo>
                      <a:pt x="3428" y="2141"/>
                      <a:pt x="3428" y="2125"/>
                      <a:pt x="3428" y="2125"/>
                    </a:cubicBezTo>
                    <a:cubicBezTo>
                      <a:pt x="3444" y="2110"/>
                      <a:pt x="3459" y="2094"/>
                      <a:pt x="3490" y="2079"/>
                    </a:cubicBezTo>
                    <a:close/>
                    <a:moveTo>
                      <a:pt x="3692" y="2203"/>
                    </a:moveTo>
                    <a:cubicBezTo>
                      <a:pt x="3707" y="2218"/>
                      <a:pt x="3707" y="2218"/>
                      <a:pt x="3723" y="2218"/>
                    </a:cubicBezTo>
                    <a:cubicBezTo>
                      <a:pt x="3723" y="2234"/>
                      <a:pt x="3723" y="2249"/>
                      <a:pt x="3723" y="2265"/>
                    </a:cubicBezTo>
                    <a:cubicBezTo>
                      <a:pt x="3707" y="2249"/>
                      <a:pt x="3692" y="2249"/>
                      <a:pt x="3676" y="2249"/>
                    </a:cubicBezTo>
                    <a:cubicBezTo>
                      <a:pt x="3676" y="2234"/>
                      <a:pt x="3692" y="2218"/>
                      <a:pt x="3692" y="2203"/>
                    </a:cubicBezTo>
                    <a:close/>
                    <a:moveTo>
                      <a:pt x="4824" y="2234"/>
                    </a:moveTo>
                    <a:cubicBezTo>
                      <a:pt x="4855" y="2234"/>
                      <a:pt x="4855" y="2234"/>
                      <a:pt x="4870" y="2265"/>
                    </a:cubicBezTo>
                    <a:lnTo>
                      <a:pt x="4824" y="2234"/>
                    </a:lnTo>
                    <a:close/>
                    <a:moveTo>
                      <a:pt x="4297" y="2187"/>
                    </a:moveTo>
                    <a:lnTo>
                      <a:pt x="4452" y="2280"/>
                    </a:lnTo>
                    <a:cubicBezTo>
                      <a:pt x="4467" y="2296"/>
                      <a:pt x="4467" y="2311"/>
                      <a:pt x="4483" y="2327"/>
                    </a:cubicBezTo>
                    <a:lnTo>
                      <a:pt x="4421" y="2296"/>
                    </a:lnTo>
                    <a:cubicBezTo>
                      <a:pt x="4421" y="2280"/>
                      <a:pt x="4436" y="2280"/>
                      <a:pt x="4436" y="2280"/>
                    </a:cubicBezTo>
                    <a:lnTo>
                      <a:pt x="4297" y="2187"/>
                    </a:lnTo>
                    <a:close/>
                    <a:moveTo>
                      <a:pt x="3800" y="2280"/>
                    </a:moveTo>
                    <a:cubicBezTo>
                      <a:pt x="3800" y="2280"/>
                      <a:pt x="3816" y="2296"/>
                      <a:pt x="3831" y="2296"/>
                    </a:cubicBezTo>
                    <a:lnTo>
                      <a:pt x="3831" y="2342"/>
                    </a:lnTo>
                    <a:lnTo>
                      <a:pt x="3816" y="2342"/>
                    </a:lnTo>
                    <a:cubicBezTo>
                      <a:pt x="3816" y="2342"/>
                      <a:pt x="3831" y="2342"/>
                      <a:pt x="3831" y="2327"/>
                    </a:cubicBezTo>
                    <a:lnTo>
                      <a:pt x="3831" y="2327"/>
                    </a:lnTo>
                    <a:lnTo>
                      <a:pt x="3800" y="2342"/>
                    </a:lnTo>
                    <a:lnTo>
                      <a:pt x="3800" y="2280"/>
                    </a:lnTo>
                    <a:close/>
                    <a:moveTo>
                      <a:pt x="5119" y="2389"/>
                    </a:moveTo>
                    <a:lnTo>
                      <a:pt x="5111" y="2404"/>
                    </a:lnTo>
                    <a:cubicBezTo>
                      <a:pt x="5115" y="2400"/>
                      <a:pt x="5119" y="2396"/>
                      <a:pt x="5119" y="2389"/>
                    </a:cubicBezTo>
                    <a:close/>
                    <a:moveTo>
                      <a:pt x="5111" y="2404"/>
                    </a:moveTo>
                    <a:lnTo>
                      <a:pt x="5111" y="2404"/>
                    </a:lnTo>
                    <a:cubicBezTo>
                      <a:pt x="5107" y="2408"/>
                      <a:pt x="5103" y="2412"/>
                      <a:pt x="5103" y="2420"/>
                    </a:cubicBezTo>
                    <a:lnTo>
                      <a:pt x="5111" y="2404"/>
                    </a:lnTo>
                    <a:close/>
                    <a:moveTo>
                      <a:pt x="4405" y="2311"/>
                    </a:moveTo>
                    <a:lnTo>
                      <a:pt x="4514" y="2373"/>
                    </a:lnTo>
                    <a:cubicBezTo>
                      <a:pt x="4498" y="2404"/>
                      <a:pt x="4498" y="2420"/>
                      <a:pt x="4498" y="2451"/>
                    </a:cubicBezTo>
                    <a:lnTo>
                      <a:pt x="4359" y="2373"/>
                    </a:lnTo>
                    <a:cubicBezTo>
                      <a:pt x="4374" y="2358"/>
                      <a:pt x="4390" y="2327"/>
                      <a:pt x="4405" y="2311"/>
                    </a:cubicBezTo>
                    <a:close/>
                    <a:moveTo>
                      <a:pt x="4467" y="2079"/>
                    </a:moveTo>
                    <a:lnTo>
                      <a:pt x="4870" y="2342"/>
                    </a:lnTo>
                    <a:cubicBezTo>
                      <a:pt x="4870" y="2404"/>
                      <a:pt x="4870" y="2482"/>
                      <a:pt x="4948" y="2497"/>
                    </a:cubicBezTo>
                    <a:lnTo>
                      <a:pt x="4964" y="2404"/>
                    </a:lnTo>
                    <a:lnTo>
                      <a:pt x="5057" y="2466"/>
                    </a:lnTo>
                    <a:lnTo>
                      <a:pt x="5072" y="2482"/>
                    </a:lnTo>
                    <a:lnTo>
                      <a:pt x="5041" y="2497"/>
                    </a:lnTo>
                    <a:cubicBezTo>
                      <a:pt x="5056" y="2482"/>
                      <a:pt x="5057" y="2482"/>
                      <a:pt x="5057" y="2482"/>
                    </a:cubicBezTo>
                    <a:lnTo>
                      <a:pt x="5057" y="2482"/>
                    </a:lnTo>
                    <a:cubicBezTo>
                      <a:pt x="5010" y="2513"/>
                      <a:pt x="4948" y="2544"/>
                      <a:pt x="4901" y="2575"/>
                    </a:cubicBezTo>
                    <a:lnTo>
                      <a:pt x="4715" y="2466"/>
                    </a:lnTo>
                    <a:cubicBezTo>
                      <a:pt x="4731" y="2451"/>
                      <a:pt x="4746" y="2435"/>
                      <a:pt x="4762" y="2435"/>
                    </a:cubicBezTo>
                    <a:cubicBezTo>
                      <a:pt x="4715" y="2389"/>
                      <a:pt x="4638" y="2389"/>
                      <a:pt x="4576" y="2342"/>
                    </a:cubicBezTo>
                    <a:lnTo>
                      <a:pt x="4576" y="2327"/>
                    </a:lnTo>
                    <a:lnTo>
                      <a:pt x="4281" y="2125"/>
                    </a:lnTo>
                    <a:cubicBezTo>
                      <a:pt x="4300" y="2119"/>
                      <a:pt x="4317" y="2115"/>
                      <a:pt x="4333" y="2115"/>
                    </a:cubicBezTo>
                    <a:cubicBezTo>
                      <a:pt x="4356" y="2115"/>
                      <a:pt x="4378" y="2122"/>
                      <a:pt x="4405" y="2141"/>
                    </a:cubicBezTo>
                    <a:cubicBezTo>
                      <a:pt x="4436" y="2125"/>
                      <a:pt x="4452" y="2110"/>
                      <a:pt x="4467" y="2079"/>
                    </a:cubicBezTo>
                    <a:close/>
                    <a:moveTo>
                      <a:pt x="4684" y="2482"/>
                    </a:moveTo>
                    <a:lnTo>
                      <a:pt x="4793" y="2544"/>
                    </a:lnTo>
                    <a:cubicBezTo>
                      <a:pt x="4777" y="2559"/>
                      <a:pt x="4762" y="2590"/>
                      <a:pt x="4731" y="2590"/>
                    </a:cubicBezTo>
                    <a:lnTo>
                      <a:pt x="4669" y="2559"/>
                    </a:lnTo>
                    <a:cubicBezTo>
                      <a:pt x="4669" y="2528"/>
                      <a:pt x="4669" y="2497"/>
                      <a:pt x="4684" y="2482"/>
                    </a:cubicBezTo>
                    <a:close/>
                    <a:moveTo>
                      <a:pt x="4855" y="2575"/>
                    </a:moveTo>
                    <a:lnTo>
                      <a:pt x="4870" y="2590"/>
                    </a:lnTo>
                    <a:cubicBezTo>
                      <a:pt x="4855" y="2590"/>
                      <a:pt x="4855" y="2590"/>
                      <a:pt x="4855" y="2575"/>
                    </a:cubicBezTo>
                    <a:close/>
                    <a:moveTo>
                      <a:pt x="5041" y="2590"/>
                    </a:moveTo>
                    <a:cubicBezTo>
                      <a:pt x="5041" y="2606"/>
                      <a:pt x="5026" y="2637"/>
                      <a:pt x="5026" y="2652"/>
                    </a:cubicBezTo>
                    <a:lnTo>
                      <a:pt x="4979" y="2621"/>
                    </a:lnTo>
                    <a:cubicBezTo>
                      <a:pt x="4995" y="2606"/>
                      <a:pt x="5026" y="2590"/>
                      <a:pt x="5041" y="2590"/>
                    </a:cubicBezTo>
                    <a:close/>
                    <a:moveTo>
                      <a:pt x="4948" y="2637"/>
                    </a:moveTo>
                    <a:lnTo>
                      <a:pt x="5010" y="2683"/>
                    </a:lnTo>
                    <a:cubicBezTo>
                      <a:pt x="4995" y="2699"/>
                      <a:pt x="4979" y="2714"/>
                      <a:pt x="4964" y="2730"/>
                    </a:cubicBezTo>
                    <a:lnTo>
                      <a:pt x="4917" y="2699"/>
                    </a:lnTo>
                    <a:cubicBezTo>
                      <a:pt x="4917" y="2683"/>
                      <a:pt x="4932" y="2683"/>
                      <a:pt x="4932" y="2668"/>
                    </a:cubicBezTo>
                    <a:cubicBezTo>
                      <a:pt x="4948" y="2652"/>
                      <a:pt x="4948" y="2652"/>
                      <a:pt x="4948" y="2637"/>
                    </a:cubicBezTo>
                    <a:close/>
                    <a:moveTo>
                      <a:pt x="1691" y="1939"/>
                    </a:moveTo>
                    <a:cubicBezTo>
                      <a:pt x="1706" y="1970"/>
                      <a:pt x="1722" y="2017"/>
                      <a:pt x="1738" y="2063"/>
                    </a:cubicBezTo>
                    <a:cubicBezTo>
                      <a:pt x="1784" y="2141"/>
                      <a:pt x="1815" y="2218"/>
                      <a:pt x="1831" y="2265"/>
                    </a:cubicBezTo>
                    <a:cubicBezTo>
                      <a:pt x="1815" y="2280"/>
                      <a:pt x="1800" y="2296"/>
                      <a:pt x="1784" y="2311"/>
                    </a:cubicBezTo>
                    <a:cubicBezTo>
                      <a:pt x="1776" y="2296"/>
                      <a:pt x="1761" y="2292"/>
                      <a:pt x="1743" y="2292"/>
                    </a:cubicBezTo>
                    <a:cubicBezTo>
                      <a:pt x="1726" y="2292"/>
                      <a:pt x="1706" y="2296"/>
                      <a:pt x="1691" y="2296"/>
                    </a:cubicBezTo>
                    <a:cubicBezTo>
                      <a:pt x="1660" y="2280"/>
                      <a:pt x="1629" y="2280"/>
                      <a:pt x="1598" y="2249"/>
                    </a:cubicBezTo>
                    <a:cubicBezTo>
                      <a:pt x="1567" y="2311"/>
                      <a:pt x="1551" y="2358"/>
                      <a:pt x="1567" y="2420"/>
                    </a:cubicBezTo>
                    <a:cubicBezTo>
                      <a:pt x="1489" y="2513"/>
                      <a:pt x="1443" y="2637"/>
                      <a:pt x="1427" y="2745"/>
                    </a:cubicBezTo>
                    <a:lnTo>
                      <a:pt x="1396" y="2745"/>
                    </a:lnTo>
                    <a:cubicBezTo>
                      <a:pt x="1365" y="2621"/>
                      <a:pt x="1334" y="2497"/>
                      <a:pt x="1303" y="2389"/>
                    </a:cubicBezTo>
                    <a:lnTo>
                      <a:pt x="1303" y="2389"/>
                    </a:lnTo>
                    <a:lnTo>
                      <a:pt x="1350" y="2404"/>
                    </a:lnTo>
                    <a:cubicBezTo>
                      <a:pt x="1427" y="2311"/>
                      <a:pt x="1505" y="2249"/>
                      <a:pt x="1474" y="2125"/>
                    </a:cubicBezTo>
                    <a:lnTo>
                      <a:pt x="1474" y="2125"/>
                    </a:lnTo>
                    <a:cubicBezTo>
                      <a:pt x="1401" y="2140"/>
                      <a:pt x="1478" y="2235"/>
                      <a:pt x="1412" y="2235"/>
                    </a:cubicBezTo>
                    <a:cubicBezTo>
                      <a:pt x="1408" y="2235"/>
                      <a:pt x="1402" y="2235"/>
                      <a:pt x="1396" y="2234"/>
                    </a:cubicBezTo>
                    <a:cubicBezTo>
                      <a:pt x="1381" y="2203"/>
                      <a:pt x="1365" y="2172"/>
                      <a:pt x="1365" y="2141"/>
                    </a:cubicBezTo>
                    <a:cubicBezTo>
                      <a:pt x="1443" y="2110"/>
                      <a:pt x="1505" y="2001"/>
                      <a:pt x="1567" y="1954"/>
                    </a:cubicBezTo>
                    <a:cubicBezTo>
                      <a:pt x="1582" y="1954"/>
                      <a:pt x="1582" y="1954"/>
                      <a:pt x="1598" y="1970"/>
                    </a:cubicBezTo>
                    <a:cubicBezTo>
                      <a:pt x="1644" y="2063"/>
                      <a:pt x="1629" y="2141"/>
                      <a:pt x="1598" y="2218"/>
                    </a:cubicBezTo>
                    <a:cubicBezTo>
                      <a:pt x="1644" y="2187"/>
                      <a:pt x="1691" y="2125"/>
                      <a:pt x="1738" y="2063"/>
                    </a:cubicBezTo>
                    <a:lnTo>
                      <a:pt x="1644" y="1970"/>
                    </a:lnTo>
                    <a:cubicBezTo>
                      <a:pt x="1660" y="1954"/>
                      <a:pt x="1675" y="1954"/>
                      <a:pt x="1691" y="1939"/>
                    </a:cubicBezTo>
                    <a:close/>
                    <a:moveTo>
                      <a:pt x="2265" y="2916"/>
                    </a:moveTo>
                    <a:cubicBezTo>
                      <a:pt x="2265" y="2932"/>
                      <a:pt x="2280" y="2932"/>
                      <a:pt x="2280" y="2932"/>
                    </a:cubicBezTo>
                    <a:cubicBezTo>
                      <a:pt x="2265" y="2932"/>
                      <a:pt x="2265" y="2947"/>
                      <a:pt x="2249" y="2963"/>
                    </a:cubicBezTo>
                    <a:lnTo>
                      <a:pt x="2218" y="2963"/>
                    </a:lnTo>
                    <a:cubicBezTo>
                      <a:pt x="2234" y="2947"/>
                      <a:pt x="2249" y="2932"/>
                      <a:pt x="2265" y="2916"/>
                    </a:cubicBezTo>
                    <a:close/>
                    <a:moveTo>
                      <a:pt x="93" y="3195"/>
                    </a:moveTo>
                    <a:cubicBezTo>
                      <a:pt x="93" y="3211"/>
                      <a:pt x="93" y="3211"/>
                      <a:pt x="93" y="3211"/>
                    </a:cubicBezTo>
                    <a:cubicBezTo>
                      <a:pt x="140" y="3242"/>
                      <a:pt x="187" y="3288"/>
                      <a:pt x="233" y="3319"/>
                    </a:cubicBezTo>
                    <a:cubicBezTo>
                      <a:pt x="187" y="3273"/>
                      <a:pt x="140" y="3242"/>
                      <a:pt x="93" y="3195"/>
                    </a:cubicBezTo>
                    <a:close/>
                    <a:moveTo>
                      <a:pt x="427" y="3340"/>
                    </a:moveTo>
                    <a:cubicBezTo>
                      <a:pt x="445" y="3340"/>
                      <a:pt x="463" y="3348"/>
                      <a:pt x="481" y="3366"/>
                    </a:cubicBezTo>
                    <a:cubicBezTo>
                      <a:pt x="481" y="3397"/>
                      <a:pt x="481" y="3428"/>
                      <a:pt x="481" y="3459"/>
                    </a:cubicBezTo>
                    <a:cubicBezTo>
                      <a:pt x="481" y="3474"/>
                      <a:pt x="481" y="3505"/>
                      <a:pt x="481" y="3521"/>
                    </a:cubicBezTo>
                    <a:cubicBezTo>
                      <a:pt x="543" y="3567"/>
                      <a:pt x="605" y="3614"/>
                      <a:pt x="667" y="3661"/>
                    </a:cubicBezTo>
                    <a:cubicBezTo>
                      <a:pt x="667" y="3676"/>
                      <a:pt x="667" y="3676"/>
                      <a:pt x="652" y="3676"/>
                    </a:cubicBezTo>
                    <a:cubicBezTo>
                      <a:pt x="605" y="3629"/>
                      <a:pt x="543" y="3583"/>
                      <a:pt x="481" y="3536"/>
                    </a:cubicBezTo>
                    <a:lnTo>
                      <a:pt x="481" y="3536"/>
                    </a:lnTo>
                    <a:cubicBezTo>
                      <a:pt x="481" y="3552"/>
                      <a:pt x="497" y="3552"/>
                      <a:pt x="497" y="3567"/>
                    </a:cubicBezTo>
                    <a:cubicBezTo>
                      <a:pt x="526" y="3596"/>
                      <a:pt x="555" y="3625"/>
                      <a:pt x="588" y="3655"/>
                    </a:cubicBezTo>
                    <a:lnTo>
                      <a:pt x="588" y="3655"/>
                    </a:lnTo>
                    <a:cubicBezTo>
                      <a:pt x="556" y="3632"/>
                      <a:pt x="524" y="3610"/>
                      <a:pt x="497" y="3583"/>
                    </a:cubicBezTo>
                    <a:cubicBezTo>
                      <a:pt x="497" y="3583"/>
                      <a:pt x="497" y="3598"/>
                      <a:pt x="497" y="3614"/>
                    </a:cubicBezTo>
                    <a:cubicBezTo>
                      <a:pt x="543" y="3645"/>
                      <a:pt x="590" y="3692"/>
                      <a:pt x="636" y="3723"/>
                    </a:cubicBezTo>
                    <a:cubicBezTo>
                      <a:pt x="621" y="3800"/>
                      <a:pt x="605" y="3862"/>
                      <a:pt x="605" y="3940"/>
                    </a:cubicBezTo>
                    <a:cubicBezTo>
                      <a:pt x="574" y="3754"/>
                      <a:pt x="280" y="3769"/>
                      <a:pt x="357" y="3567"/>
                    </a:cubicBezTo>
                    <a:lnTo>
                      <a:pt x="419" y="3521"/>
                    </a:lnTo>
                    <a:cubicBezTo>
                      <a:pt x="435" y="3536"/>
                      <a:pt x="466" y="3552"/>
                      <a:pt x="497" y="3583"/>
                    </a:cubicBezTo>
                    <a:cubicBezTo>
                      <a:pt x="497" y="3583"/>
                      <a:pt x="497" y="3567"/>
                      <a:pt x="497" y="3567"/>
                    </a:cubicBezTo>
                    <a:cubicBezTo>
                      <a:pt x="466" y="3552"/>
                      <a:pt x="450" y="3536"/>
                      <a:pt x="419" y="3505"/>
                    </a:cubicBezTo>
                    <a:lnTo>
                      <a:pt x="435" y="3490"/>
                    </a:lnTo>
                    <a:cubicBezTo>
                      <a:pt x="450" y="3505"/>
                      <a:pt x="466" y="3521"/>
                      <a:pt x="481" y="3536"/>
                    </a:cubicBezTo>
                    <a:cubicBezTo>
                      <a:pt x="481" y="3521"/>
                      <a:pt x="481" y="3521"/>
                      <a:pt x="481" y="3521"/>
                    </a:cubicBezTo>
                    <a:cubicBezTo>
                      <a:pt x="466" y="3505"/>
                      <a:pt x="466" y="3505"/>
                      <a:pt x="450" y="3490"/>
                    </a:cubicBezTo>
                    <a:lnTo>
                      <a:pt x="481" y="3459"/>
                    </a:lnTo>
                    <a:lnTo>
                      <a:pt x="388" y="3350"/>
                    </a:lnTo>
                    <a:cubicBezTo>
                      <a:pt x="401" y="3344"/>
                      <a:pt x="414" y="3340"/>
                      <a:pt x="427" y="3340"/>
                    </a:cubicBezTo>
                    <a:close/>
                    <a:moveTo>
                      <a:pt x="233" y="3490"/>
                    </a:moveTo>
                    <a:lnTo>
                      <a:pt x="233" y="3490"/>
                    </a:lnTo>
                    <a:cubicBezTo>
                      <a:pt x="412" y="3535"/>
                      <a:pt x="147" y="3708"/>
                      <a:pt x="304" y="3708"/>
                    </a:cubicBezTo>
                    <a:cubicBezTo>
                      <a:pt x="310" y="3708"/>
                      <a:pt x="317" y="3708"/>
                      <a:pt x="324" y="3707"/>
                    </a:cubicBezTo>
                    <a:lnTo>
                      <a:pt x="324" y="3707"/>
                    </a:lnTo>
                    <a:cubicBezTo>
                      <a:pt x="320" y="3708"/>
                      <a:pt x="307" y="3710"/>
                      <a:pt x="295" y="3723"/>
                    </a:cubicBezTo>
                    <a:lnTo>
                      <a:pt x="621" y="3986"/>
                    </a:lnTo>
                    <a:cubicBezTo>
                      <a:pt x="621" y="3986"/>
                      <a:pt x="621" y="3986"/>
                      <a:pt x="621" y="4002"/>
                    </a:cubicBezTo>
                    <a:lnTo>
                      <a:pt x="202" y="3661"/>
                    </a:lnTo>
                    <a:cubicBezTo>
                      <a:pt x="233" y="3614"/>
                      <a:pt x="249" y="3552"/>
                      <a:pt x="233" y="3490"/>
                    </a:cubicBezTo>
                    <a:close/>
                    <a:moveTo>
                      <a:pt x="1117" y="4095"/>
                    </a:moveTo>
                    <a:cubicBezTo>
                      <a:pt x="1164" y="4126"/>
                      <a:pt x="1210" y="4157"/>
                      <a:pt x="1241" y="4203"/>
                    </a:cubicBezTo>
                    <a:cubicBezTo>
                      <a:pt x="1195" y="4157"/>
                      <a:pt x="1164" y="4126"/>
                      <a:pt x="1117" y="4095"/>
                    </a:cubicBezTo>
                    <a:close/>
                    <a:moveTo>
                      <a:pt x="1117" y="4048"/>
                    </a:moveTo>
                    <a:cubicBezTo>
                      <a:pt x="1179" y="4095"/>
                      <a:pt x="1241" y="4141"/>
                      <a:pt x="1303" y="4188"/>
                    </a:cubicBezTo>
                    <a:lnTo>
                      <a:pt x="1288" y="4203"/>
                    </a:lnTo>
                    <a:cubicBezTo>
                      <a:pt x="1241" y="4157"/>
                      <a:pt x="1179" y="4110"/>
                      <a:pt x="1117" y="4064"/>
                    </a:cubicBezTo>
                    <a:cubicBezTo>
                      <a:pt x="1117" y="4064"/>
                      <a:pt x="1117" y="4048"/>
                      <a:pt x="1117" y="4048"/>
                    </a:cubicBezTo>
                    <a:close/>
                    <a:moveTo>
                      <a:pt x="1257" y="4203"/>
                    </a:moveTo>
                    <a:cubicBezTo>
                      <a:pt x="1272" y="4203"/>
                      <a:pt x="1272" y="4219"/>
                      <a:pt x="1272" y="4219"/>
                    </a:cubicBezTo>
                    <a:lnTo>
                      <a:pt x="1257" y="4203"/>
                    </a:lnTo>
                    <a:close/>
                    <a:moveTo>
                      <a:pt x="4343" y="4110"/>
                    </a:moveTo>
                    <a:lnTo>
                      <a:pt x="4343" y="4110"/>
                    </a:lnTo>
                    <a:cubicBezTo>
                      <a:pt x="4405" y="4203"/>
                      <a:pt x="4312" y="4219"/>
                      <a:pt x="4297" y="4265"/>
                    </a:cubicBezTo>
                    <a:cubicBezTo>
                      <a:pt x="4266" y="4250"/>
                      <a:pt x="4250" y="4234"/>
                      <a:pt x="4235" y="4219"/>
                    </a:cubicBezTo>
                    <a:cubicBezTo>
                      <a:pt x="4250" y="4203"/>
                      <a:pt x="4266" y="4188"/>
                      <a:pt x="4297" y="4172"/>
                    </a:cubicBezTo>
                    <a:cubicBezTo>
                      <a:pt x="4281" y="4172"/>
                      <a:pt x="4250" y="4157"/>
                      <a:pt x="4235" y="4141"/>
                    </a:cubicBezTo>
                    <a:lnTo>
                      <a:pt x="4343" y="4110"/>
                    </a:lnTo>
                    <a:close/>
                    <a:moveTo>
                      <a:pt x="4607" y="4250"/>
                    </a:moveTo>
                    <a:cubicBezTo>
                      <a:pt x="4603" y="4257"/>
                      <a:pt x="4604" y="4263"/>
                      <a:pt x="4607" y="4267"/>
                    </a:cubicBezTo>
                    <a:lnTo>
                      <a:pt x="4607" y="4267"/>
                    </a:lnTo>
                    <a:cubicBezTo>
                      <a:pt x="4607" y="4262"/>
                      <a:pt x="4607" y="4256"/>
                      <a:pt x="4607" y="4250"/>
                    </a:cubicBezTo>
                    <a:close/>
                    <a:moveTo>
                      <a:pt x="807" y="3862"/>
                    </a:moveTo>
                    <a:cubicBezTo>
                      <a:pt x="807" y="3862"/>
                      <a:pt x="807" y="3862"/>
                      <a:pt x="822" y="3878"/>
                    </a:cubicBezTo>
                    <a:cubicBezTo>
                      <a:pt x="822" y="3893"/>
                      <a:pt x="822" y="3924"/>
                      <a:pt x="822" y="3971"/>
                    </a:cubicBezTo>
                    <a:cubicBezTo>
                      <a:pt x="838" y="4017"/>
                      <a:pt x="838" y="4064"/>
                      <a:pt x="838" y="4064"/>
                    </a:cubicBezTo>
                    <a:lnTo>
                      <a:pt x="978" y="4064"/>
                    </a:lnTo>
                    <a:cubicBezTo>
                      <a:pt x="978" y="4064"/>
                      <a:pt x="993" y="4172"/>
                      <a:pt x="1024" y="4281"/>
                    </a:cubicBezTo>
                    <a:lnTo>
                      <a:pt x="621" y="3955"/>
                    </a:lnTo>
                    <a:cubicBezTo>
                      <a:pt x="636" y="3940"/>
                      <a:pt x="636" y="3909"/>
                      <a:pt x="667" y="3893"/>
                    </a:cubicBezTo>
                    <a:cubicBezTo>
                      <a:pt x="729" y="3940"/>
                      <a:pt x="683" y="3971"/>
                      <a:pt x="698" y="4002"/>
                    </a:cubicBezTo>
                    <a:cubicBezTo>
                      <a:pt x="715" y="4011"/>
                      <a:pt x="726" y="4015"/>
                      <a:pt x="734" y="4015"/>
                    </a:cubicBezTo>
                    <a:cubicBezTo>
                      <a:pt x="779" y="4015"/>
                      <a:pt x="715" y="3888"/>
                      <a:pt x="807" y="3862"/>
                    </a:cubicBezTo>
                    <a:close/>
                    <a:moveTo>
                      <a:pt x="1272" y="4312"/>
                    </a:moveTo>
                    <a:lnTo>
                      <a:pt x="1272" y="4312"/>
                    </a:lnTo>
                    <a:lnTo>
                      <a:pt x="1272" y="4312"/>
                    </a:lnTo>
                    <a:close/>
                    <a:moveTo>
                      <a:pt x="636" y="4002"/>
                    </a:moveTo>
                    <a:lnTo>
                      <a:pt x="1040" y="4343"/>
                    </a:lnTo>
                    <a:cubicBezTo>
                      <a:pt x="1040" y="4343"/>
                      <a:pt x="1040" y="4343"/>
                      <a:pt x="1040" y="4358"/>
                    </a:cubicBezTo>
                    <a:lnTo>
                      <a:pt x="636" y="4017"/>
                    </a:lnTo>
                    <a:cubicBezTo>
                      <a:pt x="636" y="4002"/>
                      <a:pt x="636" y="4002"/>
                      <a:pt x="636" y="4002"/>
                    </a:cubicBezTo>
                    <a:close/>
                    <a:moveTo>
                      <a:pt x="1381" y="4358"/>
                    </a:moveTo>
                    <a:cubicBezTo>
                      <a:pt x="1381" y="4374"/>
                      <a:pt x="1381" y="4374"/>
                      <a:pt x="1381" y="4374"/>
                    </a:cubicBezTo>
                    <a:cubicBezTo>
                      <a:pt x="1396" y="4374"/>
                      <a:pt x="1396" y="4358"/>
                      <a:pt x="1396" y="4358"/>
                    </a:cubicBezTo>
                    <a:close/>
                    <a:moveTo>
                      <a:pt x="1396" y="4281"/>
                    </a:moveTo>
                    <a:cubicBezTo>
                      <a:pt x="1443" y="4312"/>
                      <a:pt x="1474" y="4327"/>
                      <a:pt x="1505" y="4358"/>
                    </a:cubicBezTo>
                    <a:lnTo>
                      <a:pt x="1489" y="4374"/>
                    </a:lnTo>
                    <a:cubicBezTo>
                      <a:pt x="1458" y="4343"/>
                      <a:pt x="1427" y="4312"/>
                      <a:pt x="1396" y="4281"/>
                    </a:cubicBezTo>
                    <a:close/>
                    <a:moveTo>
                      <a:pt x="4390" y="4312"/>
                    </a:moveTo>
                    <a:lnTo>
                      <a:pt x="4405" y="4389"/>
                    </a:lnTo>
                    <a:lnTo>
                      <a:pt x="4421" y="4343"/>
                    </a:lnTo>
                    <a:lnTo>
                      <a:pt x="4390" y="4312"/>
                    </a:lnTo>
                    <a:close/>
                    <a:moveTo>
                      <a:pt x="4173" y="4265"/>
                    </a:moveTo>
                    <a:cubicBezTo>
                      <a:pt x="4219" y="4312"/>
                      <a:pt x="4250" y="4358"/>
                      <a:pt x="4188" y="4374"/>
                    </a:cubicBezTo>
                    <a:cubicBezTo>
                      <a:pt x="4174" y="4395"/>
                      <a:pt x="4157" y="4403"/>
                      <a:pt x="4141" y="4403"/>
                    </a:cubicBezTo>
                    <a:cubicBezTo>
                      <a:pt x="4121" y="4403"/>
                      <a:pt x="4103" y="4391"/>
                      <a:pt x="4095" y="4374"/>
                    </a:cubicBezTo>
                    <a:cubicBezTo>
                      <a:pt x="4110" y="4343"/>
                      <a:pt x="4141" y="4312"/>
                      <a:pt x="4173" y="4265"/>
                    </a:cubicBezTo>
                    <a:close/>
                    <a:moveTo>
                      <a:pt x="1381" y="4296"/>
                    </a:moveTo>
                    <a:cubicBezTo>
                      <a:pt x="1412" y="4327"/>
                      <a:pt x="1443" y="4358"/>
                      <a:pt x="1489" y="4389"/>
                    </a:cubicBezTo>
                    <a:cubicBezTo>
                      <a:pt x="1489" y="4405"/>
                      <a:pt x="1489" y="4405"/>
                      <a:pt x="1489" y="4405"/>
                    </a:cubicBezTo>
                    <a:cubicBezTo>
                      <a:pt x="1458" y="4374"/>
                      <a:pt x="1412" y="4343"/>
                      <a:pt x="1365" y="4312"/>
                    </a:cubicBezTo>
                    <a:cubicBezTo>
                      <a:pt x="1365" y="4312"/>
                      <a:pt x="1365" y="4296"/>
                      <a:pt x="1381" y="4296"/>
                    </a:cubicBezTo>
                    <a:close/>
                    <a:moveTo>
                      <a:pt x="1133" y="4420"/>
                    </a:moveTo>
                    <a:lnTo>
                      <a:pt x="1241" y="4498"/>
                    </a:lnTo>
                    <a:lnTo>
                      <a:pt x="1226" y="4498"/>
                    </a:lnTo>
                    <a:lnTo>
                      <a:pt x="1133" y="4420"/>
                    </a:lnTo>
                    <a:close/>
                    <a:moveTo>
                      <a:pt x="1117" y="4126"/>
                    </a:moveTo>
                    <a:lnTo>
                      <a:pt x="1117" y="4126"/>
                    </a:lnTo>
                    <a:cubicBezTo>
                      <a:pt x="1148" y="4157"/>
                      <a:pt x="1179" y="4172"/>
                      <a:pt x="1210" y="4203"/>
                    </a:cubicBezTo>
                    <a:cubicBezTo>
                      <a:pt x="1164" y="4203"/>
                      <a:pt x="1117" y="4250"/>
                      <a:pt x="1179" y="4296"/>
                    </a:cubicBezTo>
                    <a:lnTo>
                      <a:pt x="1257" y="4234"/>
                    </a:lnTo>
                    <a:cubicBezTo>
                      <a:pt x="1257" y="4234"/>
                      <a:pt x="1257" y="4234"/>
                      <a:pt x="1272" y="4250"/>
                    </a:cubicBezTo>
                    <a:lnTo>
                      <a:pt x="1272" y="4281"/>
                    </a:lnTo>
                    <a:cubicBezTo>
                      <a:pt x="1272" y="4296"/>
                      <a:pt x="1272" y="4312"/>
                      <a:pt x="1288" y="4327"/>
                    </a:cubicBezTo>
                    <a:lnTo>
                      <a:pt x="1272" y="4312"/>
                    </a:lnTo>
                    <a:lnTo>
                      <a:pt x="1272" y="4374"/>
                    </a:lnTo>
                    <a:cubicBezTo>
                      <a:pt x="1288" y="4358"/>
                      <a:pt x="1303" y="4327"/>
                      <a:pt x="1319" y="4296"/>
                    </a:cubicBezTo>
                    <a:cubicBezTo>
                      <a:pt x="1334" y="4312"/>
                      <a:pt x="1350" y="4312"/>
                      <a:pt x="1350" y="4327"/>
                    </a:cubicBezTo>
                    <a:cubicBezTo>
                      <a:pt x="1350" y="4327"/>
                      <a:pt x="1350" y="4327"/>
                      <a:pt x="1350" y="4312"/>
                    </a:cubicBezTo>
                    <a:cubicBezTo>
                      <a:pt x="1365" y="4327"/>
                      <a:pt x="1381" y="4343"/>
                      <a:pt x="1396" y="4358"/>
                    </a:cubicBezTo>
                    <a:cubicBezTo>
                      <a:pt x="1427" y="4374"/>
                      <a:pt x="1458" y="4405"/>
                      <a:pt x="1489" y="4420"/>
                    </a:cubicBezTo>
                    <a:cubicBezTo>
                      <a:pt x="1458" y="4436"/>
                      <a:pt x="1427" y="4436"/>
                      <a:pt x="1412" y="4452"/>
                    </a:cubicBezTo>
                    <a:cubicBezTo>
                      <a:pt x="1412" y="4452"/>
                      <a:pt x="1412" y="4467"/>
                      <a:pt x="1412" y="4483"/>
                    </a:cubicBezTo>
                    <a:lnTo>
                      <a:pt x="1412" y="4498"/>
                    </a:lnTo>
                    <a:cubicBezTo>
                      <a:pt x="1396" y="4483"/>
                      <a:pt x="1381" y="4467"/>
                      <a:pt x="1365" y="4452"/>
                    </a:cubicBezTo>
                    <a:lnTo>
                      <a:pt x="1350" y="4452"/>
                    </a:lnTo>
                    <a:lnTo>
                      <a:pt x="1272" y="4405"/>
                    </a:lnTo>
                    <a:cubicBezTo>
                      <a:pt x="1272" y="4358"/>
                      <a:pt x="1257" y="4312"/>
                      <a:pt x="1179" y="4296"/>
                    </a:cubicBezTo>
                    <a:lnTo>
                      <a:pt x="1148" y="4312"/>
                    </a:lnTo>
                    <a:lnTo>
                      <a:pt x="1334" y="4467"/>
                    </a:lnTo>
                    <a:cubicBezTo>
                      <a:pt x="1303" y="4467"/>
                      <a:pt x="1288" y="4467"/>
                      <a:pt x="1272" y="4483"/>
                    </a:cubicBezTo>
                    <a:lnTo>
                      <a:pt x="1148" y="4374"/>
                    </a:lnTo>
                    <a:cubicBezTo>
                      <a:pt x="1148" y="4312"/>
                      <a:pt x="1133" y="4250"/>
                      <a:pt x="1133" y="4172"/>
                    </a:cubicBezTo>
                    <a:cubicBezTo>
                      <a:pt x="1133" y="4157"/>
                      <a:pt x="1133" y="4141"/>
                      <a:pt x="1117" y="4126"/>
                    </a:cubicBezTo>
                    <a:close/>
                    <a:moveTo>
                      <a:pt x="1474" y="4514"/>
                    </a:moveTo>
                    <a:cubicBezTo>
                      <a:pt x="1474" y="4514"/>
                      <a:pt x="1474" y="4529"/>
                      <a:pt x="1474" y="4529"/>
                    </a:cubicBezTo>
                    <a:lnTo>
                      <a:pt x="1458" y="4529"/>
                    </a:lnTo>
                    <a:cubicBezTo>
                      <a:pt x="1458" y="4514"/>
                      <a:pt x="1458" y="4514"/>
                      <a:pt x="1474" y="4514"/>
                    </a:cubicBezTo>
                    <a:close/>
                    <a:moveTo>
                      <a:pt x="3847" y="4669"/>
                    </a:moveTo>
                    <a:cubicBezTo>
                      <a:pt x="3878" y="4684"/>
                      <a:pt x="3893" y="4700"/>
                      <a:pt x="3862" y="4700"/>
                    </a:cubicBezTo>
                    <a:cubicBezTo>
                      <a:pt x="3847" y="4700"/>
                      <a:pt x="3847" y="4684"/>
                      <a:pt x="3847" y="4684"/>
                    </a:cubicBezTo>
                    <a:cubicBezTo>
                      <a:pt x="3847" y="4684"/>
                      <a:pt x="3847" y="4669"/>
                      <a:pt x="3847" y="4669"/>
                    </a:cubicBezTo>
                    <a:close/>
                    <a:moveTo>
                      <a:pt x="3257" y="4700"/>
                    </a:moveTo>
                    <a:cubicBezTo>
                      <a:pt x="3211" y="4700"/>
                      <a:pt x="3180" y="4700"/>
                      <a:pt x="3149" y="4715"/>
                    </a:cubicBezTo>
                    <a:cubicBezTo>
                      <a:pt x="3180" y="4700"/>
                      <a:pt x="3195" y="4700"/>
                      <a:pt x="3226" y="4700"/>
                    </a:cubicBezTo>
                    <a:close/>
                    <a:moveTo>
                      <a:pt x="3528" y="4713"/>
                    </a:moveTo>
                    <a:cubicBezTo>
                      <a:pt x="3536" y="4715"/>
                      <a:pt x="3544" y="4715"/>
                      <a:pt x="3552" y="4715"/>
                    </a:cubicBezTo>
                    <a:cubicBezTo>
                      <a:pt x="3545" y="4715"/>
                      <a:pt x="3536" y="4714"/>
                      <a:pt x="3528" y="4713"/>
                    </a:cubicBezTo>
                    <a:close/>
                    <a:moveTo>
                      <a:pt x="2715" y="4405"/>
                    </a:moveTo>
                    <a:cubicBezTo>
                      <a:pt x="2730" y="4420"/>
                      <a:pt x="2746" y="4436"/>
                      <a:pt x="2761" y="4452"/>
                    </a:cubicBezTo>
                    <a:lnTo>
                      <a:pt x="2730" y="4452"/>
                    </a:lnTo>
                    <a:cubicBezTo>
                      <a:pt x="2730" y="4452"/>
                      <a:pt x="2730" y="4467"/>
                      <a:pt x="2730" y="4483"/>
                    </a:cubicBezTo>
                    <a:lnTo>
                      <a:pt x="2777" y="4483"/>
                    </a:lnTo>
                    <a:cubicBezTo>
                      <a:pt x="2792" y="4514"/>
                      <a:pt x="2808" y="4545"/>
                      <a:pt x="2854" y="4560"/>
                    </a:cubicBezTo>
                    <a:cubicBezTo>
                      <a:pt x="2854" y="4591"/>
                      <a:pt x="2823" y="4638"/>
                      <a:pt x="2823" y="4684"/>
                    </a:cubicBezTo>
                    <a:cubicBezTo>
                      <a:pt x="2792" y="4684"/>
                      <a:pt x="2761" y="4715"/>
                      <a:pt x="2730" y="4746"/>
                    </a:cubicBezTo>
                    <a:cubicBezTo>
                      <a:pt x="2719" y="4752"/>
                      <a:pt x="2705" y="4755"/>
                      <a:pt x="2691" y="4755"/>
                    </a:cubicBezTo>
                    <a:cubicBezTo>
                      <a:pt x="2667" y="4755"/>
                      <a:pt x="2641" y="4745"/>
                      <a:pt x="2622" y="4715"/>
                    </a:cubicBezTo>
                    <a:cubicBezTo>
                      <a:pt x="2653" y="4684"/>
                      <a:pt x="2668" y="4684"/>
                      <a:pt x="2668" y="4669"/>
                    </a:cubicBezTo>
                    <a:lnTo>
                      <a:pt x="2606" y="4669"/>
                    </a:lnTo>
                    <a:cubicBezTo>
                      <a:pt x="2606" y="4653"/>
                      <a:pt x="2606" y="4638"/>
                      <a:pt x="2606" y="4622"/>
                    </a:cubicBezTo>
                    <a:cubicBezTo>
                      <a:pt x="2606" y="4622"/>
                      <a:pt x="2606" y="4622"/>
                      <a:pt x="2606" y="4607"/>
                    </a:cubicBezTo>
                    <a:cubicBezTo>
                      <a:pt x="2606" y="4638"/>
                      <a:pt x="2591" y="4653"/>
                      <a:pt x="2591" y="4669"/>
                    </a:cubicBezTo>
                    <a:cubicBezTo>
                      <a:pt x="2575" y="4591"/>
                      <a:pt x="2575" y="4498"/>
                      <a:pt x="2653" y="4467"/>
                    </a:cubicBezTo>
                    <a:lnTo>
                      <a:pt x="2684" y="4467"/>
                    </a:lnTo>
                    <a:cubicBezTo>
                      <a:pt x="2668" y="4452"/>
                      <a:pt x="2684" y="4436"/>
                      <a:pt x="2715" y="4420"/>
                    </a:cubicBezTo>
                    <a:cubicBezTo>
                      <a:pt x="2715" y="4405"/>
                      <a:pt x="2699" y="4405"/>
                      <a:pt x="2699" y="4405"/>
                    </a:cubicBezTo>
                    <a:close/>
                    <a:moveTo>
                      <a:pt x="2373" y="4529"/>
                    </a:moveTo>
                    <a:lnTo>
                      <a:pt x="2373" y="4529"/>
                    </a:lnTo>
                    <a:cubicBezTo>
                      <a:pt x="2404" y="4560"/>
                      <a:pt x="2420" y="4591"/>
                      <a:pt x="2451" y="4622"/>
                    </a:cubicBezTo>
                    <a:cubicBezTo>
                      <a:pt x="2482" y="4669"/>
                      <a:pt x="2497" y="4700"/>
                      <a:pt x="2528" y="4731"/>
                    </a:cubicBezTo>
                    <a:lnTo>
                      <a:pt x="2513" y="4762"/>
                    </a:lnTo>
                    <a:cubicBezTo>
                      <a:pt x="2466" y="4731"/>
                      <a:pt x="2435" y="4715"/>
                      <a:pt x="2404" y="4700"/>
                    </a:cubicBezTo>
                    <a:cubicBezTo>
                      <a:pt x="2389" y="4669"/>
                      <a:pt x="2389" y="4653"/>
                      <a:pt x="2389" y="4638"/>
                    </a:cubicBezTo>
                    <a:cubicBezTo>
                      <a:pt x="2389" y="4591"/>
                      <a:pt x="2373" y="4560"/>
                      <a:pt x="2373" y="4529"/>
                    </a:cubicBezTo>
                    <a:close/>
                    <a:moveTo>
                      <a:pt x="3717" y="4734"/>
                    </a:moveTo>
                    <a:cubicBezTo>
                      <a:pt x="3758" y="4746"/>
                      <a:pt x="3788" y="4747"/>
                      <a:pt x="3831" y="4762"/>
                    </a:cubicBezTo>
                    <a:lnTo>
                      <a:pt x="3816" y="4762"/>
                    </a:lnTo>
                    <a:cubicBezTo>
                      <a:pt x="3785" y="4746"/>
                      <a:pt x="3754" y="4746"/>
                      <a:pt x="3723" y="4746"/>
                    </a:cubicBezTo>
                    <a:cubicBezTo>
                      <a:pt x="3723" y="4740"/>
                      <a:pt x="3720" y="4736"/>
                      <a:pt x="3717" y="4734"/>
                    </a:cubicBezTo>
                    <a:close/>
                    <a:moveTo>
                      <a:pt x="3537" y="4591"/>
                    </a:moveTo>
                    <a:cubicBezTo>
                      <a:pt x="3552" y="4591"/>
                      <a:pt x="3568" y="4607"/>
                      <a:pt x="3583" y="4607"/>
                    </a:cubicBezTo>
                    <a:cubicBezTo>
                      <a:pt x="3583" y="4653"/>
                      <a:pt x="3568" y="4684"/>
                      <a:pt x="3568" y="4715"/>
                    </a:cubicBezTo>
                    <a:cubicBezTo>
                      <a:pt x="3568" y="4731"/>
                      <a:pt x="3568" y="4731"/>
                      <a:pt x="3568" y="4731"/>
                    </a:cubicBezTo>
                    <a:cubicBezTo>
                      <a:pt x="3490" y="4731"/>
                      <a:pt x="3445" y="4785"/>
                      <a:pt x="3387" y="4785"/>
                    </a:cubicBezTo>
                    <a:cubicBezTo>
                      <a:pt x="3375" y="4785"/>
                      <a:pt x="3363" y="4782"/>
                      <a:pt x="3351" y="4777"/>
                    </a:cubicBezTo>
                    <a:lnTo>
                      <a:pt x="3351" y="4700"/>
                    </a:lnTo>
                    <a:lnTo>
                      <a:pt x="3413" y="4700"/>
                    </a:lnTo>
                    <a:cubicBezTo>
                      <a:pt x="3413" y="4715"/>
                      <a:pt x="3413" y="4731"/>
                      <a:pt x="3428" y="4746"/>
                    </a:cubicBezTo>
                    <a:lnTo>
                      <a:pt x="3459" y="4700"/>
                    </a:lnTo>
                    <a:cubicBezTo>
                      <a:pt x="3471" y="4700"/>
                      <a:pt x="3500" y="4709"/>
                      <a:pt x="3528" y="4713"/>
                    </a:cubicBezTo>
                    <a:lnTo>
                      <a:pt x="3528" y="4713"/>
                    </a:lnTo>
                    <a:cubicBezTo>
                      <a:pt x="3520" y="4711"/>
                      <a:pt x="3513" y="4707"/>
                      <a:pt x="3506" y="4700"/>
                    </a:cubicBezTo>
                    <a:lnTo>
                      <a:pt x="3506" y="4700"/>
                    </a:lnTo>
                    <a:cubicBezTo>
                      <a:pt x="3511" y="4703"/>
                      <a:pt x="3515" y="4704"/>
                      <a:pt x="3517" y="4704"/>
                    </a:cubicBezTo>
                    <a:cubicBezTo>
                      <a:pt x="3526" y="4704"/>
                      <a:pt x="3503" y="4678"/>
                      <a:pt x="3490" y="4653"/>
                    </a:cubicBezTo>
                    <a:lnTo>
                      <a:pt x="3537" y="4591"/>
                    </a:lnTo>
                    <a:close/>
                    <a:moveTo>
                      <a:pt x="2412" y="4851"/>
                    </a:moveTo>
                    <a:cubicBezTo>
                      <a:pt x="2442" y="4851"/>
                      <a:pt x="2457" y="4876"/>
                      <a:pt x="2482" y="4901"/>
                    </a:cubicBezTo>
                    <a:cubicBezTo>
                      <a:pt x="2482" y="4917"/>
                      <a:pt x="2482" y="4917"/>
                      <a:pt x="2482" y="4932"/>
                    </a:cubicBezTo>
                    <a:cubicBezTo>
                      <a:pt x="2455" y="4950"/>
                      <a:pt x="2438" y="4958"/>
                      <a:pt x="2426" y="4958"/>
                    </a:cubicBezTo>
                    <a:cubicBezTo>
                      <a:pt x="2417" y="4958"/>
                      <a:pt x="2411" y="4954"/>
                      <a:pt x="2404" y="4948"/>
                    </a:cubicBezTo>
                    <a:lnTo>
                      <a:pt x="2358" y="4917"/>
                    </a:lnTo>
                    <a:cubicBezTo>
                      <a:pt x="2373" y="4901"/>
                      <a:pt x="2389" y="4886"/>
                      <a:pt x="2389" y="4855"/>
                    </a:cubicBezTo>
                    <a:cubicBezTo>
                      <a:pt x="2397" y="4852"/>
                      <a:pt x="2405" y="4851"/>
                      <a:pt x="2412" y="4851"/>
                    </a:cubicBezTo>
                    <a:close/>
                    <a:moveTo>
                      <a:pt x="2342" y="5056"/>
                    </a:moveTo>
                    <a:cubicBezTo>
                      <a:pt x="2373" y="5087"/>
                      <a:pt x="2389" y="5103"/>
                      <a:pt x="2420" y="5118"/>
                    </a:cubicBezTo>
                    <a:cubicBezTo>
                      <a:pt x="2420" y="5134"/>
                      <a:pt x="2420" y="5134"/>
                      <a:pt x="2404" y="5134"/>
                    </a:cubicBezTo>
                    <a:cubicBezTo>
                      <a:pt x="2389" y="5118"/>
                      <a:pt x="2373" y="5103"/>
                      <a:pt x="2358" y="5087"/>
                    </a:cubicBezTo>
                    <a:cubicBezTo>
                      <a:pt x="2342" y="5072"/>
                      <a:pt x="2342" y="5072"/>
                      <a:pt x="2342" y="5056"/>
                    </a:cubicBezTo>
                    <a:close/>
                    <a:moveTo>
                      <a:pt x="2435" y="5134"/>
                    </a:moveTo>
                    <a:cubicBezTo>
                      <a:pt x="2451" y="5149"/>
                      <a:pt x="2482" y="5165"/>
                      <a:pt x="2497" y="5180"/>
                    </a:cubicBezTo>
                    <a:lnTo>
                      <a:pt x="2513" y="5211"/>
                    </a:lnTo>
                    <a:cubicBezTo>
                      <a:pt x="2482" y="5196"/>
                      <a:pt x="2451" y="5165"/>
                      <a:pt x="2435" y="5149"/>
                    </a:cubicBezTo>
                    <a:cubicBezTo>
                      <a:pt x="2435" y="5134"/>
                      <a:pt x="2435" y="5134"/>
                      <a:pt x="2435" y="5134"/>
                    </a:cubicBezTo>
                    <a:close/>
                    <a:moveTo>
                      <a:pt x="2777" y="5413"/>
                    </a:moveTo>
                    <a:cubicBezTo>
                      <a:pt x="2808" y="5444"/>
                      <a:pt x="2839" y="5475"/>
                      <a:pt x="2870" y="5491"/>
                    </a:cubicBezTo>
                    <a:cubicBezTo>
                      <a:pt x="2870" y="5491"/>
                      <a:pt x="2870" y="5506"/>
                      <a:pt x="2854" y="5506"/>
                    </a:cubicBezTo>
                    <a:cubicBezTo>
                      <a:pt x="2823" y="5475"/>
                      <a:pt x="2808" y="5444"/>
                      <a:pt x="2777" y="5429"/>
                    </a:cubicBezTo>
                    <a:cubicBezTo>
                      <a:pt x="2777" y="5429"/>
                      <a:pt x="2777" y="5413"/>
                      <a:pt x="2777" y="5413"/>
                    </a:cubicBezTo>
                    <a:close/>
                    <a:moveTo>
                      <a:pt x="2775" y="157"/>
                    </a:moveTo>
                    <a:lnTo>
                      <a:pt x="2775" y="157"/>
                    </a:lnTo>
                    <a:cubicBezTo>
                      <a:pt x="2760" y="172"/>
                      <a:pt x="2744" y="187"/>
                      <a:pt x="2699" y="217"/>
                    </a:cubicBezTo>
                    <a:cubicBezTo>
                      <a:pt x="2746" y="233"/>
                      <a:pt x="2823" y="248"/>
                      <a:pt x="2823" y="295"/>
                    </a:cubicBezTo>
                    <a:cubicBezTo>
                      <a:pt x="2823" y="264"/>
                      <a:pt x="2839" y="248"/>
                      <a:pt x="2854" y="217"/>
                    </a:cubicBezTo>
                    <a:lnTo>
                      <a:pt x="5041" y="1613"/>
                    </a:lnTo>
                    <a:cubicBezTo>
                      <a:pt x="4932" y="1799"/>
                      <a:pt x="4808" y="1954"/>
                      <a:pt x="4762" y="2187"/>
                    </a:cubicBezTo>
                    <a:lnTo>
                      <a:pt x="4498" y="2032"/>
                    </a:lnTo>
                    <a:cubicBezTo>
                      <a:pt x="4560" y="1923"/>
                      <a:pt x="4576" y="1815"/>
                      <a:pt x="4545" y="1706"/>
                    </a:cubicBezTo>
                    <a:lnTo>
                      <a:pt x="4545" y="1706"/>
                    </a:lnTo>
                    <a:cubicBezTo>
                      <a:pt x="4537" y="1747"/>
                      <a:pt x="4528" y="1761"/>
                      <a:pt x="4518" y="1761"/>
                    </a:cubicBezTo>
                    <a:cubicBezTo>
                      <a:pt x="4492" y="1761"/>
                      <a:pt x="4459" y="1683"/>
                      <a:pt x="4419" y="1683"/>
                    </a:cubicBezTo>
                    <a:cubicBezTo>
                      <a:pt x="4405" y="1683"/>
                      <a:pt x="4390" y="1693"/>
                      <a:pt x="4374" y="1722"/>
                    </a:cubicBezTo>
                    <a:cubicBezTo>
                      <a:pt x="4359" y="1644"/>
                      <a:pt x="4390" y="1551"/>
                      <a:pt x="4436" y="1458"/>
                    </a:cubicBezTo>
                    <a:lnTo>
                      <a:pt x="4436" y="1458"/>
                    </a:lnTo>
                    <a:cubicBezTo>
                      <a:pt x="4421" y="1567"/>
                      <a:pt x="4684" y="1474"/>
                      <a:pt x="4529" y="1613"/>
                    </a:cubicBezTo>
                    <a:cubicBezTo>
                      <a:pt x="4552" y="1623"/>
                      <a:pt x="4568" y="1628"/>
                      <a:pt x="4579" y="1628"/>
                    </a:cubicBezTo>
                    <a:cubicBezTo>
                      <a:pt x="4639" y="1628"/>
                      <a:pt x="4573" y="1508"/>
                      <a:pt x="4638" y="1443"/>
                    </a:cubicBezTo>
                    <a:lnTo>
                      <a:pt x="4638" y="1443"/>
                    </a:lnTo>
                    <a:cubicBezTo>
                      <a:pt x="4653" y="1520"/>
                      <a:pt x="4669" y="1660"/>
                      <a:pt x="4684" y="1660"/>
                    </a:cubicBezTo>
                    <a:cubicBezTo>
                      <a:pt x="4653" y="1567"/>
                      <a:pt x="4700" y="1505"/>
                      <a:pt x="4762" y="1443"/>
                    </a:cubicBezTo>
                    <a:lnTo>
                      <a:pt x="3133" y="404"/>
                    </a:lnTo>
                    <a:cubicBezTo>
                      <a:pt x="3040" y="466"/>
                      <a:pt x="2916" y="481"/>
                      <a:pt x="2963" y="559"/>
                    </a:cubicBezTo>
                    <a:cubicBezTo>
                      <a:pt x="3025" y="698"/>
                      <a:pt x="3025" y="853"/>
                      <a:pt x="3040" y="1024"/>
                    </a:cubicBezTo>
                    <a:cubicBezTo>
                      <a:pt x="3025" y="1024"/>
                      <a:pt x="3009" y="1024"/>
                      <a:pt x="2978" y="1039"/>
                    </a:cubicBezTo>
                    <a:lnTo>
                      <a:pt x="2389" y="636"/>
                    </a:lnTo>
                    <a:cubicBezTo>
                      <a:pt x="2373" y="652"/>
                      <a:pt x="2358" y="683"/>
                      <a:pt x="2342" y="698"/>
                    </a:cubicBezTo>
                    <a:lnTo>
                      <a:pt x="2327" y="636"/>
                    </a:lnTo>
                    <a:lnTo>
                      <a:pt x="2265" y="667"/>
                    </a:lnTo>
                    <a:cubicBezTo>
                      <a:pt x="2296" y="683"/>
                      <a:pt x="2311" y="698"/>
                      <a:pt x="2327" y="714"/>
                    </a:cubicBezTo>
                    <a:cubicBezTo>
                      <a:pt x="2280" y="760"/>
                      <a:pt x="2234" y="822"/>
                      <a:pt x="2203" y="900"/>
                    </a:cubicBezTo>
                    <a:lnTo>
                      <a:pt x="2156" y="822"/>
                    </a:lnTo>
                    <a:cubicBezTo>
                      <a:pt x="2141" y="838"/>
                      <a:pt x="2110" y="853"/>
                      <a:pt x="2079" y="869"/>
                    </a:cubicBezTo>
                    <a:cubicBezTo>
                      <a:pt x="2017" y="822"/>
                      <a:pt x="1955" y="791"/>
                      <a:pt x="1893" y="745"/>
                    </a:cubicBezTo>
                    <a:cubicBezTo>
                      <a:pt x="1890" y="742"/>
                      <a:pt x="1886" y="741"/>
                      <a:pt x="1882" y="741"/>
                    </a:cubicBezTo>
                    <a:cubicBezTo>
                      <a:pt x="1862" y="741"/>
                      <a:pt x="1828" y="768"/>
                      <a:pt x="1815" y="807"/>
                    </a:cubicBezTo>
                    <a:cubicBezTo>
                      <a:pt x="1784" y="838"/>
                      <a:pt x="1784" y="900"/>
                      <a:pt x="1846" y="946"/>
                    </a:cubicBezTo>
                    <a:cubicBezTo>
                      <a:pt x="1924" y="946"/>
                      <a:pt x="1924" y="993"/>
                      <a:pt x="1939" y="1024"/>
                    </a:cubicBezTo>
                    <a:cubicBezTo>
                      <a:pt x="1924" y="1055"/>
                      <a:pt x="1908" y="1101"/>
                      <a:pt x="1924" y="1148"/>
                    </a:cubicBezTo>
                    <a:lnTo>
                      <a:pt x="1769" y="977"/>
                    </a:lnTo>
                    <a:cubicBezTo>
                      <a:pt x="1769" y="993"/>
                      <a:pt x="1769" y="1008"/>
                      <a:pt x="1769" y="1024"/>
                    </a:cubicBezTo>
                    <a:cubicBezTo>
                      <a:pt x="1741" y="1003"/>
                      <a:pt x="1718" y="995"/>
                      <a:pt x="1697" y="995"/>
                    </a:cubicBezTo>
                    <a:cubicBezTo>
                      <a:pt x="1640" y="995"/>
                      <a:pt x="1601" y="1053"/>
                      <a:pt x="1534" y="1053"/>
                    </a:cubicBezTo>
                    <a:cubicBezTo>
                      <a:pt x="1516" y="1053"/>
                      <a:pt x="1496" y="1049"/>
                      <a:pt x="1474" y="1039"/>
                    </a:cubicBezTo>
                    <a:lnTo>
                      <a:pt x="1474" y="1039"/>
                    </a:lnTo>
                    <a:cubicBezTo>
                      <a:pt x="1489" y="1055"/>
                      <a:pt x="1520" y="1055"/>
                      <a:pt x="1551" y="1070"/>
                    </a:cubicBezTo>
                    <a:lnTo>
                      <a:pt x="1458" y="1117"/>
                    </a:lnTo>
                    <a:cubicBezTo>
                      <a:pt x="1468" y="1114"/>
                      <a:pt x="1477" y="1113"/>
                      <a:pt x="1486" y="1113"/>
                    </a:cubicBezTo>
                    <a:cubicBezTo>
                      <a:pt x="1572" y="1113"/>
                      <a:pt x="1597" y="1244"/>
                      <a:pt x="1582" y="1272"/>
                    </a:cubicBezTo>
                    <a:cubicBezTo>
                      <a:pt x="1570" y="1297"/>
                      <a:pt x="1547" y="1343"/>
                      <a:pt x="1523" y="1343"/>
                    </a:cubicBezTo>
                    <a:cubicBezTo>
                      <a:pt x="1517" y="1343"/>
                      <a:pt x="1511" y="1340"/>
                      <a:pt x="1505" y="1334"/>
                    </a:cubicBezTo>
                    <a:lnTo>
                      <a:pt x="1505" y="1272"/>
                    </a:lnTo>
                    <a:lnTo>
                      <a:pt x="1505" y="1272"/>
                    </a:lnTo>
                    <a:cubicBezTo>
                      <a:pt x="1412" y="1288"/>
                      <a:pt x="1520" y="1458"/>
                      <a:pt x="1396" y="1458"/>
                    </a:cubicBezTo>
                    <a:cubicBezTo>
                      <a:pt x="1365" y="1427"/>
                      <a:pt x="1365" y="1396"/>
                      <a:pt x="1350" y="1381"/>
                    </a:cubicBezTo>
                    <a:lnTo>
                      <a:pt x="1350" y="1381"/>
                    </a:lnTo>
                    <a:cubicBezTo>
                      <a:pt x="1381" y="1443"/>
                      <a:pt x="1381" y="1489"/>
                      <a:pt x="1365" y="1536"/>
                    </a:cubicBezTo>
                    <a:lnTo>
                      <a:pt x="1317" y="1609"/>
                    </a:lnTo>
                    <a:lnTo>
                      <a:pt x="1317" y="1609"/>
                    </a:lnTo>
                    <a:cubicBezTo>
                      <a:pt x="1333" y="1589"/>
                      <a:pt x="1353" y="1575"/>
                      <a:pt x="1365" y="1551"/>
                    </a:cubicBezTo>
                    <a:lnTo>
                      <a:pt x="1365" y="1551"/>
                    </a:lnTo>
                    <a:cubicBezTo>
                      <a:pt x="1365" y="1582"/>
                      <a:pt x="1365" y="1613"/>
                      <a:pt x="1350" y="1644"/>
                    </a:cubicBezTo>
                    <a:cubicBezTo>
                      <a:pt x="1350" y="1660"/>
                      <a:pt x="1334" y="1660"/>
                      <a:pt x="1334" y="1675"/>
                    </a:cubicBezTo>
                    <a:lnTo>
                      <a:pt x="1303" y="1629"/>
                    </a:lnTo>
                    <a:lnTo>
                      <a:pt x="1257" y="1551"/>
                    </a:lnTo>
                    <a:lnTo>
                      <a:pt x="1257" y="1551"/>
                    </a:lnTo>
                    <a:cubicBezTo>
                      <a:pt x="1272" y="1582"/>
                      <a:pt x="1272" y="1613"/>
                      <a:pt x="1272" y="1644"/>
                    </a:cubicBezTo>
                    <a:cubicBezTo>
                      <a:pt x="1288" y="1784"/>
                      <a:pt x="1133" y="1892"/>
                      <a:pt x="993" y="1939"/>
                    </a:cubicBezTo>
                    <a:cubicBezTo>
                      <a:pt x="1040" y="1954"/>
                      <a:pt x="1071" y="1939"/>
                      <a:pt x="1086" y="1970"/>
                    </a:cubicBezTo>
                    <a:cubicBezTo>
                      <a:pt x="1072" y="2013"/>
                      <a:pt x="1038" y="2032"/>
                      <a:pt x="1001" y="2032"/>
                    </a:cubicBezTo>
                    <a:cubicBezTo>
                      <a:pt x="958" y="2032"/>
                      <a:pt x="910" y="2005"/>
                      <a:pt x="884" y="1954"/>
                    </a:cubicBezTo>
                    <a:lnTo>
                      <a:pt x="884" y="1954"/>
                    </a:lnTo>
                    <a:cubicBezTo>
                      <a:pt x="947" y="2110"/>
                      <a:pt x="574" y="2141"/>
                      <a:pt x="652" y="2358"/>
                    </a:cubicBezTo>
                    <a:lnTo>
                      <a:pt x="838" y="2823"/>
                    </a:lnTo>
                    <a:cubicBezTo>
                      <a:pt x="807" y="2839"/>
                      <a:pt x="791" y="2870"/>
                      <a:pt x="776" y="2901"/>
                    </a:cubicBezTo>
                    <a:cubicBezTo>
                      <a:pt x="776" y="2901"/>
                      <a:pt x="822" y="3025"/>
                      <a:pt x="869" y="3133"/>
                    </a:cubicBezTo>
                    <a:cubicBezTo>
                      <a:pt x="869" y="3164"/>
                      <a:pt x="884" y="3180"/>
                      <a:pt x="884" y="3195"/>
                    </a:cubicBezTo>
                    <a:cubicBezTo>
                      <a:pt x="884" y="3211"/>
                      <a:pt x="884" y="3242"/>
                      <a:pt x="916" y="3257"/>
                    </a:cubicBezTo>
                    <a:cubicBezTo>
                      <a:pt x="931" y="3319"/>
                      <a:pt x="947" y="3350"/>
                      <a:pt x="947" y="3366"/>
                    </a:cubicBezTo>
                    <a:cubicBezTo>
                      <a:pt x="916" y="3381"/>
                      <a:pt x="900" y="3381"/>
                      <a:pt x="884" y="3412"/>
                    </a:cubicBezTo>
                    <a:cubicBezTo>
                      <a:pt x="871" y="3386"/>
                      <a:pt x="858" y="3328"/>
                      <a:pt x="845" y="3328"/>
                    </a:cubicBezTo>
                    <a:cubicBezTo>
                      <a:pt x="843" y="3328"/>
                      <a:pt x="840" y="3330"/>
                      <a:pt x="838" y="3335"/>
                    </a:cubicBezTo>
                    <a:cubicBezTo>
                      <a:pt x="822" y="3366"/>
                      <a:pt x="791" y="3412"/>
                      <a:pt x="776" y="3459"/>
                    </a:cubicBezTo>
                    <a:cubicBezTo>
                      <a:pt x="760" y="3443"/>
                      <a:pt x="745" y="3428"/>
                      <a:pt x="745" y="3412"/>
                    </a:cubicBezTo>
                    <a:cubicBezTo>
                      <a:pt x="698" y="3381"/>
                      <a:pt x="698" y="3335"/>
                      <a:pt x="745" y="3319"/>
                    </a:cubicBezTo>
                    <a:cubicBezTo>
                      <a:pt x="760" y="3335"/>
                      <a:pt x="760" y="3350"/>
                      <a:pt x="776" y="3350"/>
                    </a:cubicBezTo>
                    <a:cubicBezTo>
                      <a:pt x="729" y="3288"/>
                      <a:pt x="667" y="3226"/>
                      <a:pt x="574" y="3211"/>
                    </a:cubicBezTo>
                    <a:cubicBezTo>
                      <a:pt x="605" y="3195"/>
                      <a:pt x="621" y="3180"/>
                      <a:pt x="621" y="3180"/>
                    </a:cubicBezTo>
                    <a:cubicBezTo>
                      <a:pt x="652" y="3180"/>
                      <a:pt x="667" y="3164"/>
                      <a:pt x="683" y="3149"/>
                    </a:cubicBezTo>
                    <a:cubicBezTo>
                      <a:pt x="667" y="3118"/>
                      <a:pt x="605" y="3087"/>
                      <a:pt x="636" y="3040"/>
                    </a:cubicBezTo>
                    <a:lnTo>
                      <a:pt x="636" y="3040"/>
                    </a:lnTo>
                    <a:cubicBezTo>
                      <a:pt x="683" y="3056"/>
                      <a:pt x="698" y="3071"/>
                      <a:pt x="714" y="3087"/>
                    </a:cubicBezTo>
                    <a:cubicBezTo>
                      <a:pt x="714" y="3102"/>
                      <a:pt x="714" y="3102"/>
                      <a:pt x="714" y="3118"/>
                    </a:cubicBezTo>
                    <a:cubicBezTo>
                      <a:pt x="714" y="3164"/>
                      <a:pt x="636" y="3195"/>
                      <a:pt x="760" y="3242"/>
                    </a:cubicBezTo>
                    <a:cubicBezTo>
                      <a:pt x="807" y="3180"/>
                      <a:pt x="807" y="3133"/>
                      <a:pt x="776" y="3102"/>
                    </a:cubicBezTo>
                    <a:cubicBezTo>
                      <a:pt x="822" y="3071"/>
                      <a:pt x="791" y="3009"/>
                      <a:pt x="776" y="2947"/>
                    </a:cubicBezTo>
                    <a:cubicBezTo>
                      <a:pt x="776" y="2932"/>
                      <a:pt x="776" y="2916"/>
                      <a:pt x="776" y="2901"/>
                    </a:cubicBezTo>
                    <a:cubicBezTo>
                      <a:pt x="776" y="2901"/>
                      <a:pt x="760" y="2839"/>
                      <a:pt x="729" y="2776"/>
                    </a:cubicBezTo>
                    <a:cubicBezTo>
                      <a:pt x="714" y="2714"/>
                      <a:pt x="683" y="2637"/>
                      <a:pt x="683" y="2637"/>
                    </a:cubicBezTo>
                    <a:lnTo>
                      <a:pt x="621" y="2544"/>
                    </a:lnTo>
                    <a:lnTo>
                      <a:pt x="621" y="2761"/>
                    </a:lnTo>
                    <a:cubicBezTo>
                      <a:pt x="605" y="2730"/>
                      <a:pt x="586" y="2730"/>
                      <a:pt x="567" y="2730"/>
                    </a:cubicBezTo>
                    <a:cubicBezTo>
                      <a:pt x="547" y="2730"/>
                      <a:pt x="528" y="2730"/>
                      <a:pt x="512" y="2699"/>
                    </a:cubicBezTo>
                    <a:lnTo>
                      <a:pt x="512" y="2699"/>
                    </a:lnTo>
                    <a:cubicBezTo>
                      <a:pt x="512" y="2714"/>
                      <a:pt x="497" y="2761"/>
                      <a:pt x="528" y="2776"/>
                    </a:cubicBezTo>
                    <a:lnTo>
                      <a:pt x="543" y="2745"/>
                    </a:lnTo>
                    <a:cubicBezTo>
                      <a:pt x="605" y="2885"/>
                      <a:pt x="667" y="2916"/>
                      <a:pt x="698" y="3025"/>
                    </a:cubicBezTo>
                    <a:cubicBezTo>
                      <a:pt x="667" y="3009"/>
                      <a:pt x="652" y="2994"/>
                      <a:pt x="636" y="2963"/>
                    </a:cubicBezTo>
                    <a:lnTo>
                      <a:pt x="636" y="2963"/>
                    </a:lnTo>
                    <a:cubicBezTo>
                      <a:pt x="652" y="2994"/>
                      <a:pt x="636" y="2978"/>
                      <a:pt x="621" y="2994"/>
                    </a:cubicBezTo>
                    <a:cubicBezTo>
                      <a:pt x="574" y="2963"/>
                      <a:pt x="667" y="2932"/>
                      <a:pt x="590" y="2901"/>
                    </a:cubicBezTo>
                    <a:cubicBezTo>
                      <a:pt x="574" y="2901"/>
                      <a:pt x="574" y="2916"/>
                      <a:pt x="574" y="2932"/>
                    </a:cubicBezTo>
                    <a:cubicBezTo>
                      <a:pt x="559" y="2885"/>
                      <a:pt x="528" y="2823"/>
                      <a:pt x="497" y="2792"/>
                    </a:cubicBezTo>
                    <a:lnTo>
                      <a:pt x="497" y="2792"/>
                    </a:lnTo>
                    <a:cubicBezTo>
                      <a:pt x="547" y="2859"/>
                      <a:pt x="529" y="2872"/>
                      <a:pt x="495" y="2872"/>
                    </a:cubicBezTo>
                    <a:cubicBezTo>
                      <a:pt x="474" y="2872"/>
                      <a:pt x="447" y="2867"/>
                      <a:pt x="425" y="2867"/>
                    </a:cubicBezTo>
                    <a:cubicBezTo>
                      <a:pt x="417" y="2867"/>
                      <a:pt x="410" y="2868"/>
                      <a:pt x="404" y="2870"/>
                    </a:cubicBezTo>
                    <a:cubicBezTo>
                      <a:pt x="404" y="2829"/>
                      <a:pt x="392" y="2740"/>
                      <a:pt x="357" y="2740"/>
                    </a:cubicBezTo>
                    <a:cubicBezTo>
                      <a:pt x="353" y="2740"/>
                      <a:pt x="347" y="2742"/>
                      <a:pt x="342" y="2745"/>
                    </a:cubicBezTo>
                    <a:cubicBezTo>
                      <a:pt x="369" y="2800"/>
                      <a:pt x="336" y="2940"/>
                      <a:pt x="413" y="2940"/>
                    </a:cubicBezTo>
                    <a:cubicBezTo>
                      <a:pt x="423" y="2940"/>
                      <a:pt x="436" y="2937"/>
                      <a:pt x="450" y="2932"/>
                    </a:cubicBezTo>
                    <a:cubicBezTo>
                      <a:pt x="450" y="2947"/>
                      <a:pt x="450" y="2947"/>
                      <a:pt x="450" y="2963"/>
                    </a:cubicBezTo>
                    <a:cubicBezTo>
                      <a:pt x="419" y="2978"/>
                      <a:pt x="388" y="2994"/>
                      <a:pt x="373" y="3009"/>
                    </a:cubicBezTo>
                    <a:cubicBezTo>
                      <a:pt x="373" y="3025"/>
                      <a:pt x="373" y="3040"/>
                      <a:pt x="373" y="3056"/>
                    </a:cubicBezTo>
                    <a:cubicBezTo>
                      <a:pt x="357" y="2994"/>
                      <a:pt x="295" y="2978"/>
                      <a:pt x="249" y="2916"/>
                    </a:cubicBezTo>
                    <a:lnTo>
                      <a:pt x="249" y="2916"/>
                    </a:lnTo>
                    <a:cubicBezTo>
                      <a:pt x="280" y="2994"/>
                      <a:pt x="326" y="3056"/>
                      <a:pt x="357" y="3102"/>
                    </a:cubicBezTo>
                    <a:cubicBezTo>
                      <a:pt x="357" y="3102"/>
                      <a:pt x="357" y="3118"/>
                      <a:pt x="357" y="3133"/>
                    </a:cubicBezTo>
                    <a:cubicBezTo>
                      <a:pt x="252" y="3133"/>
                      <a:pt x="148" y="3107"/>
                      <a:pt x="69" y="3107"/>
                    </a:cubicBezTo>
                    <a:cubicBezTo>
                      <a:pt x="43" y="3107"/>
                      <a:pt x="20" y="3110"/>
                      <a:pt x="0" y="3118"/>
                    </a:cubicBezTo>
                    <a:cubicBezTo>
                      <a:pt x="31" y="3149"/>
                      <a:pt x="62" y="3180"/>
                      <a:pt x="93" y="3195"/>
                    </a:cubicBezTo>
                    <a:cubicBezTo>
                      <a:pt x="152" y="3160"/>
                      <a:pt x="210" y="3143"/>
                      <a:pt x="275" y="3143"/>
                    </a:cubicBezTo>
                    <a:cubicBezTo>
                      <a:pt x="296" y="3143"/>
                      <a:pt x="318" y="3145"/>
                      <a:pt x="342" y="3149"/>
                    </a:cubicBezTo>
                    <a:cubicBezTo>
                      <a:pt x="311" y="3211"/>
                      <a:pt x="280" y="3257"/>
                      <a:pt x="233" y="3319"/>
                    </a:cubicBezTo>
                    <a:cubicBezTo>
                      <a:pt x="187" y="3381"/>
                      <a:pt x="156" y="3428"/>
                      <a:pt x="125" y="3490"/>
                    </a:cubicBezTo>
                    <a:cubicBezTo>
                      <a:pt x="125" y="3474"/>
                      <a:pt x="125" y="3428"/>
                      <a:pt x="93" y="3428"/>
                    </a:cubicBezTo>
                    <a:cubicBezTo>
                      <a:pt x="62" y="3474"/>
                      <a:pt x="47" y="3505"/>
                      <a:pt x="16" y="3536"/>
                    </a:cubicBezTo>
                    <a:lnTo>
                      <a:pt x="621" y="4033"/>
                    </a:lnTo>
                    <a:cubicBezTo>
                      <a:pt x="636" y="4048"/>
                      <a:pt x="636" y="4064"/>
                      <a:pt x="636" y="4079"/>
                    </a:cubicBezTo>
                    <a:cubicBezTo>
                      <a:pt x="636" y="4064"/>
                      <a:pt x="636" y="4048"/>
                      <a:pt x="636" y="4048"/>
                    </a:cubicBezTo>
                    <a:lnTo>
                      <a:pt x="1055" y="4389"/>
                    </a:lnTo>
                    <a:cubicBezTo>
                      <a:pt x="1071" y="4436"/>
                      <a:pt x="1086" y="4483"/>
                      <a:pt x="1086" y="4483"/>
                    </a:cubicBezTo>
                    <a:cubicBezTo>
                      <a:pt x="1102" y="4467"/>
                      <a:pt x="1102" y="4452"/>
                      <a:pt x="1117" y="4436"/>
                    </a:cubicBezTo>
                    <a:lnTo>
                      <a:pt x="1210" y="4514"/>
                    </a:lnTo>
                    <a:cubicBezTo>
                      <a:pt x="1179" y="4545"/>
                      <a:pt x="1164" y="4591"/>
                      <a:pt x="1148" y="4653"/>
                    </a:cubicBezTo>
                    <a:cubicBezTo>
                      <a:pt x="1148" y="4653"/>
                      <a:pt x="1179" y="4684"/>
                      <a:pt x="1210" y="4731"/>
                    </a:cubicBezTo>
                    <a:cubicBezTo>
                      <a:pt x="1241" y="4762"/>
                      <a:pt x="1257" y="4808"/>
                      <a:pt x="1257" y="4808"/>
                    </a:cubicBezTo>
                    <a:cubicBezTo>
                      <a:pt x="1257" y="4855"/>
                      <a:pt x="1272" y="4917"/>
                      <a:pt x="1272" y="4963"/>
                    </a:cubicBezTo>
                    <a:lnTo>
                      <a:pt x="2777" y="5816"/>
                    </a:lnTo>
                    <a:cubicBezTo>
                      <a:pt x="2878" y="5744"/>
                      <a:pt x="2980" y="5644"/>
                      <a:pt x="3068" y="5644"/>
                    </a:cubicBezTo>
                    <a:cubicBezTo>
                      <a:pt x="3075" y="5644"/>
                      <a:pt x="3081" y="5645"/>
                      <a:pt x="3087" y="5646"/>
                    </a:cubicBezTo>
                    <a:lnTo>
                      <a:pt x="3071" y="5677"/>
                    </a:lnTo>
                    <a:cubicBezTo>
                      <a:pt x="3235" y="5649"/>
                      <a:pt x="3171" y="5514"/>
                      <a:pt x="3078" y="5514"/>
                    </a:cubicBezTo>
                    <a:cubicBezTo>
                      <a:pt x="3066" y="5514"/>
                      <a:pt x="3053" y="5516"/>
                      <a:pt x="3040" y="5522"/>
                    </a:cubicBezTo>
                    <a:lnTo>
                      <a:pt x="3118" y="5382"/>
                    </a:lnTo>
                    <a:lnTo>
                      <a:pt x="3133" y="5382"/>
                    </a:lnTo>
                    <a:lnTo>
                      <a:pt x="3149" y="5413"/>
                    </a:lnTo>
                    <a:cubicBezTo>
                      <a:pt x="3164" y="5398"/>
                      <a:pt x="3164" y="5382"/>
                      <a:pt x="3180" y="5367"/>
                    </a:cubicBezTo>
                    <a:cubicBezTo>
                      <a:pt x="3195" y="5367"/>
                      <a:pt x="3195" y="5351"/>
                      <a:pt x="3211" y="5336"/>
                    </a:cubicBezTo>
                    <a:lnTo>
                      <a:pt x="3195" y="5320"/>
                    </a:lnTo>
                    <a:cubicBezTo>
                      <a:pt x="3226" y="5258"/>
                      <a:pt x="3257" y="5196"/>
                      <a:pt x="3273" y="5118"/>
                    </a:cubicBezTo>
                    <a:cubicBezTo>
                      <a:pt x="3288" y="5134"/>
                      <a:pt x="3304" y="5149"/>
                      <a:pt x="3304" y="5180"/>
                    </a:cubicBezTo>
                    <a:cubicBezTo>
                      <a:pt x="3319" y="5165"/>
                      <a:pt x="3319" y="5149"/>
                      <a:pt x="3335" y="5149"/>
                    </a:cubicBezTo>
                    <a:lnTo>
                      <a:pt x="3366" y="5149"/>
                    </a:lnTo>
                    <a:cubicBezTo>
                      <a:pt x="3351" y="5134"/>
                      <a:pt x="3351" y="5134"/>
                      <a:pt x="3335" y="5134"/>
                    </a:cubicBezTo>
                    <a:cubicBezTo>
                      <a:pt x="3366" y="5103"/>
                      <a:pt x="3351" y="5041"/>
                      <a:pt x="3335" y="4994"/>
                    </a:cubicBezTo>
                    <a:cubicBezTo>
                      <a:pt x="3366" y="4917"/>
                      <a:pt x="3397" y="4855"/>
                      <a:pt x="3444" y="4777"/>
                    </a:cubicBezTo>
                    <a:cubicBezTo>
                      <a:pt x="3490" y="4932"/>
                      <a:pt x="3754" y="4808"/>
                      <a:pt x="3614" y="5010"/>
                    </a:cubicBezTo>
                    <a:cubicBezTo>
                      <a:pt x="3614" y="4917"/>
                      <a:pt x="3490" y="4948"/>
                      <a:pt x="3444" y="4917"/>
                    </a:cubicBezTo>
                    <a:cubicBezTo>
                      <a:pt x="3366" y="4948"/>
                      <a:pt x="3382" y="5103"/>
                      <a:pt x="3366" y="5149"/>
                    </a:cubicBezTo>
                    <a:cubicBezTo>
                      <a:pt x="3428" y="5180"/>
                      <a:pt x="3521" y="5336"/>
                      <a:pt x="3537" y="5444"/>
                    </a:cubicBezTo>
                    <a:cubicBezTo>
                      <a:pt x="3537" y="5367"/>
                      <a:pt x="3583" y="5305"/>
                      <a:pt x="3630" y="5242"/>
                    </a:cubicBezTo>
                    <a:cubicBezTo>
                      <a:pt x="3692" y="5180"/>
                      <a:pt x="3738" y="5118"/>
                      <a:pt x="3785" y="5056"/>
                    </a:cubicBezTo>
                    <a:cubicBezTo>
                      <a:pt x="3862" y="4963"/>
                      <a:pt x="3924" y="4870"/>
                      <a:pt x="3893" y="4777"/>
                    </a:cubicBezTo>
                    <a:cubicBezTo>
                      <a:pt x="3940" y="4777"/>
                      <a:pt x="3986" y="4793"/>
                      <a:pt x="4017" y="4793"/>
                    </a:cubicBezTo>
                    <a:lnTo>
                      <a:pt x="3893" y="4762"/>
                    </a:lnTo>
                    <a:cubicBezTo>
                      <a:pt x="3893" y="4762"/>
                      <a:pt x="3893" y="4746"/>
                      <a:pt x="3893" y="4746"/>
                    </a:cubicBezTo>
                    <a:cubicBezTo>
                      <a:pt x="3931" y="4759"/>
                      <a:pt x="3999" y="4781"/>
                      <a:pt x="4032" y="4781"/>
                    </a:cubicBezTo>
                    <a:cubicBezTo>
                      <a:pt x="4040" y="4781"/>
                      <a:pt x="4045" y="4780"/>
                      <a:pt x="4048" y="4777"/>
                    </a:cubicBezTo>
                    <a:lnTo>
                      <a:pt x="3924" y="4715"/>
                    </a:lnTo>
                    <a:lnTo>
                      <a:pt x="3940" y="4731"/>
                    </a:lnTo>
                    <a:cubicBezTo>
                      <a:pt x="3940" y="4731"/>
                      <a:pt x="3909" y="4700"/>
                      <a:pt x="3878" y="4684"/>
                    </a:cubicBezTo>
                    <a:cubicBezTo>
                      <a:pt x="3862" y="4669"/>
                      <a:pt x="3862" y="4669"/>
                      <a:pt x="3862" y="4669"/>
                    </a:cubicBezTo>
                    <a:cubicBezTo>
                      <a:pt x="3878" y="4653"/>
                      <a:pt x="3893" y="4638"/>
                      <a:pt x="3909" y="4607"/>
                    </a:cubicBezTo>
                    <a:cubicBezTo>
                      <a:pt x="3924" y="4622"/>
                      <a:pt x="3940" y="4653"/>
                      <a:pt x="3971" y="4669"/>
                    </a:cubicBezTo>
                    <a:cubicBezTo>
                      <a:pt x="3971" y="4669"/>
                      <a:pt x="3955" y="4638"/>
                      <a:pt x="3940" y="4607"/>
                    </a:cubicBezTo>
                    <a:cubicBezTo>
                      <a:pt x="3940" y="4591"/>
                      <a:pt x="3940" y="4591"/>
                      <a:pt x="3940" y="4576"/>
                    </a:cubicBezTo>
                    <a:cubicBezTo>
                      <a:pt x="3955" y="4560"/>
                      <a:pt x="3955" y="4560"/>
                      <a:pt x="3971" y="4545"/>
                    </a:cubicBezTo>
                    <a:cubicBezTo>
                      <a:pt x="4002" y="4560"/>
                      <a:pt x="4033" y="4607"/>
                      <a:pt x="4079" y="4607"/>
                    </a:cubicBezTo>
                    <a:cubicBezTo>
                      <a:pt x="4079" y="4576"/>
                      <a:pt x="4064" y="4529"/>
                      <a:pt x="4110" y="4514"/>
                    </a:cubicBezTo>
                    <a:lnTo>
                      <a:pt x="4157" y="4545"/>
                    </a:lnTo>
                    <a:cubicBezTo>
                      <a:pt x="4173" y="4545"/>
                      <a:pt x="4173" y="4529"/>
                      <a:pt x="4188" y="4529"/>
                    </a:cubicBezTo>
                    <a:cubicBezTo>
                      <a:pt x="4173" y="4576"/>
                      <a:pt x="4173" y="4607"/>
                      <a:pt x="4219" y="4684"/>
                    </a:cubicBezTo>
                    <a:cubicBezTo>
                      <a:pt x="4173" y="4762"/>
                      <a:pt x="4110" y="4824"/>
                      <a:pt x="4048" y="4839"/>
                    </a:cubicBezTo>
                    <a:cubicBezTo>
                      <a:pt x="4048" y="4870"/>
                      <a:pt x="4126" y="4917"/>
                      <a:pt x="4126" y="4948"/>
                    </a:cubicBezTo>
                    <a:cubicBezTo>
                      <a:pt x="4126" y="4948"/>
                      <a:pt x="4126" y="4932"/>
                      <a:pt x="4141" y="4932"/>
                    </a:cubicBezTo>
                    <a:lnTo>
                      <a:pt x="4328" y="5010"/>
                    </a:lnTo>
                    <a:cubicBezTo>
                      <a:pt x="4297" y="4963"/>
                      <a:pt x="4328" y="4948"/>
                      <a:pt x="4328" y="4917"/>
                    </a:cubicBezTo>
                    <a:lnTo>
                      <a:pt x="4498" y="5149"/>
                    </a:lnTo>
                    <a:cubicBezTo>
                      <a:pt x="4515" y="5152"/>
                      <a:pt x="4530" y="5153"/>
                      <a:pt x="4543" y="5153"/>
                    </a:cubicBezTo>
                    <a:cubicBezTo>
                      <a:pt x="4691" y="5153"/>
                      <a:pt x="4647" y="5007"/>
                      <a:pt x="4746" y="4979"/>
                    </a:cubicBezTo>
                    <a:cubicBezTo>
                      <a:pt x="4615" y="4979"/>
                      <a:pt x="4646" y="4932"/>
                      <a:pt x="4605" y="4932"/>
                    </a:cubicBezTo>
                    <a:cubicBezTo>
                      <a:pt x="4587" y="4932"/>
                      <a:pt x="4558" y="4941"/>
                      <a:pt x="4498" y="4963"/>
                    </a:cubicBezTo>
                    <a:lnTo>
                      <a:pt x="4374" y="4824"/>
                    </a:lnTo>
                    <a:lnTo>
                      <a:pt x="4467" y="4715"/>
                    </a:lnTo>
                    <a:cubicBezTo>
                      <a:pt x="4416" y="4689"/>
                      <a:pt x="4407" y="4611"/>
                      <a:pt x="4361" y="4611"/>
                    </a:cubicBezTo>
                    <a:cubicBezTo>
                      <a:pt x="4352" y="4611"/>
                      <a:pt x="4341" y="4614"/>
                      <a:pt x="4328" y="4622"/>
                    </a:cubicBezTo>
                    <a:cubicBezTo>
                      <a:pt x="4328" y="4638"/>
                      <a:pt x="4343" y="4669"/>
                      <a:pt x="4328" y="4684"/>
                    </a:cubicBezTo>
                    <a:cubicBezTo>
                      <a:pt x="4219" y="4622"/>
                      <a:pt x="4297" y="4529"/>
                      <a:pt x="4250" y="4483"/>
                    </a:cubicBezTo>
                    <a:cubicBezTo>
                      <a:pt x="4250" y="4467"/>
                      <a:pt x="4266" y="4467"/>
                      <a:pt x="4266" y="4452"/>
                    </a:cubicBezTo>
                    <a:cubicBezTo>
                      <a:pt x="4281" y="4405"/>
                      <a:pt x="4297" y="4374"/>
                      <a:pt x="4297" y="4327"/>
                    </a:cubicBezTo>
                    <a:cubicBezTo>
                      <a:pt x="4312" y="4327"/>
                      <a:pt x="4312" y="4343"/>
                      <a:pt x="4312" y="4343"/>
                    </a:cubicBezTo>
                    <a:lnTo>
                      <a:pt x="4390" y="4312"/>
                    </a:lnTo>
                    <a:lnTo>
                      <a:pt x="4421" y="4312"/>
                    </a:lnTo>
                    <a:cubicBezTo>
                      <a:pt x="4436" y="4312"/>
                      <a:pt x="4436" y="4312"/>
                      <a:pt x="4436" y="4327"/>
                    </a:cubicBezTo>
                    <a:cubicBezTo>
                      <a:pt x="4436" y="4281"/>
                      <a:pt x="4436" y="4250"/>
                      <a:pt x="4405" y="4219"/>
                    </a:cubicBezTo>
                    <a:cubicBezTo>
                      <a:pt x="4405" y="4188"/>
                      <a:pt x="4421" y="4157"/>
                      <a:pt x="4452" y="4141"/>
                    </a:cubicBezTo>
                    <a:lnTo>
                      <a:pt x="4607" y="4110"/>
                    </a:lnTo>
                    <a:cubicBezTo>
                      <a:pt x="4653" y="4141"/>
                      <a:pt x="4669" y="4203"/>
                      <a:pt x="4653" y="4250"/>
                    </a:cubicBezTo>
                    <a:cubicBezTo>
                      <a:pt x="4653" y="4265"/>
                      <a:pt x="4638" y="4273"/>
                      <a:pt x="4624" y="4273"/>
                    </a:cubicBezTo>
                    <a:cubicBezTo>
                      <a:pt x="4617" y="4273"/>
                      <a:pt x="4611" y="4271"/>
                      <a:pt x="4607" y="4267"/>
                    </a:cubicBezTo>
                    <a:lnTo>
                      <a:pt x="4607" y="4267"/>
                    </a:lnTo>
                    <a:cubicBezTo>
                      <a:pt x="4609" y="4304"/>
                      <a:pt x="4618" y="4315"/>
                      <a:pt x="4630" y="4315"/>
                    </a:cubicBezTo>
                    <a:cubicBezTo>
                      <a:pt x="4652" y="4315"/>
                      <a:pt x="4684" y="4280"/>
                      <a:pt x="4711" y="4280"/>
                    </a:cubicBezTo>
                    <a:cubicBezTo>
                      <a:pt x="4725" y="4280"/>
                      <a:pt x="4738" y="4292"/>
                      <a:pt x="4746" y="4327"/>
                    </a:cubicBezTo>
                    <a:cubicBezTo>
                      <a:pt x="4715" y="4343"/>
                      <a:pt x="4715" y="4389"/>
                      <a:pt x="4684" y="4405"/>
                    </a:cubicBezTo>
                    <a:cubicBezTo>
                      <a:pt x="4824" y="4358"/>
                      <a:pt x="4762" y="4234"/>
                      <a:pt x="4839" y="4203"/>
                    </a:cubicBezTo>
                    <a:cubicBezTo>
                      <a:pt x="4855" y="4219"/>
                      <a:pt x="4870" y="4219"/>
                      <a:pt x="4886" y="4219"/>
                    </a:cubicBezTo>
                    <a:cubicBezTo>
                      <a:pt x="4886" y="4219"/>
                      <a:pt x="4886" y="4203"/>
                      <a:pt x="4886" y="4203"/>
                    </a:cubicBezTo>
                    <a:lnTo>
                      <a:pt x="4932" y="4203"/>
                    </a:lnTo>
                    <a:cubicBezTo>
                      <a:pt x="4886" y="4095"/>
                      <a:pt x="4886" y="3940"/>
                      <a:pt x="4979" y="3893"/>
                    </a:cubicBezTo>
                    <a:lnTo>
                      <a:pt x="4979" y="3893"/>
                    </a:lnTo>
                    <a:cubicBezTo>
                      <a:pt x="4979" y="3909"/>
                      <a:pt x="4964" y="3940"/>
                      <a:pt x="4948" y="3955"/>
                    </a:cubicBezTo>
                    <a:cubicBezTo>
                      <a:pt x="5010" y="3924"/>
                      <a:pt x="5057" y="3878"/>
                      <a:pt x="5119" y="3847"/>
                    </a:cubicBezTo>
                    <a:cubicBezTo>
                      <a:pt x="5134" y="3847"/>
                      <a:pt x="5150" y="3847"/>
                      <a:pt x="5181" y="3893"/>
                    </a:cubicBezTo>
                    <a:cubicBezTo>
                      <a:pt x="5150" y="3831"/>
                      <a:pt x="5227" y="3816"/>
                      <a:pt x="5243" y="3769"/>
                    </a:cubicBezTo>
                    <a:cubicBezTo>
                      <a:pt x="5288" y="3746"/>
                      <a:pt x="5334" y="3732"/>
                      <a:pt x="5379" y="3732"/>
                    </a:cubicBezTo>
                    <a:cubicBezTo>
                      <a:pt x="5396" y="3732"/>
                      <a:pt x="5412" y="3734"/>
                      <a:pt x="5429" y="3738"/>
                    </a:cubicBezTo>
                    <a:cubicBezTo>
                      <a:pt x="5491" y="3676"/>
                      <a:pt x="5413" y="3676"/>
                      <a:pt x="5506" y="3567"/>
                    </a:cubicBezTo>
                    <a:cubicBezTo>
                      <a:pt x="5460" y="3505"/>
                      <a:pt x="5398" y="3490"/>
                      <a:pt x="5351" y="3443"/>
                    </a:cubicBezTo>
                    <a:cubicBezTo>
                      <a:pt x="5367" y="3443"/>
                      <a:pt x="5367" y="3443"/>
                      <a:pt x="5367" y="3428"/>
                    </a:cubicBezTo>
                    <a:cubicBezTo>
                      <a:pt x="5351" y="3428"/>
                      <a:pt x="5336" y="3412"/>
                      <a:pt x="5320" y="3397"/>
                    </a:cubicBezTo>
                    <a:cubicBezTo>
                      <a:pt x="5305" y="3381"/>
                      <a:pt x="5305" y="3350"/>
                      <a:pt x="5305" y="3319"/>
                    </a:cubicBezTo>
                    <a:lnTo>
                      <a:pt x="5258" y="3366"/>
                    </a:lnTo>
                    <a:cubicBezTo>
                      <a:pt x="5243" y="3350"/>
                      <a:pt x="5227" y="3350"/>
                      <a:pt x="5212" y="3335"/>
                    </a:cubicBezTo>
                    <a:lnTo>
                      <a:pt x="5212" y="3335"/>
                    </a:lnTo>
                    <a:cubicBezTo>
                      <a:pt x="5227" y="3350"/>
                      <a:pt x="5227" y="3366"/>
                      <a:pt x="5227" y="3381"/>
                    </a:cubicBezTo>
                    <a:lnTo>
                      <a:pt x="5212" y="3412"/>
                    </a:lnTo>
                    <a:cubicBezTo>
                      <a:pt x="5212" y="3443"/>
                      <a:pt x="5243" y="3474"/>
                      <a:pt x="5243" y="3505"/>
                    </a:cubicBezTo>
                    <a:lnTo>
                      <a:pt x="5258" y="3443"/>
                    </a:lnTo>
                    <a:cubicBezTo>
                      <a:pt x="5289" y="3521"/>
                      <a:pt x="5305" y="3614"/>
                      <a:pt x="5336" y="3614"/>
                    </a:cubicBezTo>
                    <a:cubicBezTo>
                      <a:pt x="5320" y="3583"/>
                      <a:pt x="5320" y="3521"/>
                      <a:pt x="5336" y="3474"/>
                    </a:cubicBezTo>
                    <a:cubicBezTo>
                      <a:pt x="5367" y="3490"/>
                      <a:pt x="5398" y="3521"/>
                      <a:pt x="5429" y="3536"/>
                    </a:cubicBezTo>
                    <a:cubicBezTo>
                      <a:pt x="5367" y="3692"/>
                      <a:pt x="5227" y="3707"/>
                      <a:pt x="5150" y="3738"/>
                    </a:cubicBezTo>
                    <a:cubicBezTo>
                      <a:pt x="5134" y="3692"/>
                      <a:pt x="5119" y="3661"/>
                      <a:pt x="5150" y="3645"/>
                    </a:cubicBezTo>
                    <a:cubicBezTo>
                      <a:pt x="5165" y="3645"/>
                      <a:pt x="5181" y="3661"/>
                      <a:pt x="5181" y="3661"/>
                    </a:cubicBezTo>
                    <a:cubicBezTo>
                      <a:pt x="5165" y="3583"/>
                      <a:pt x="5041" y="3490"/>
                      <a:pt x="5026" y="3412"/>
                    </a:cubicBezTo>
                    <a:cubicBezTo>
                      <a:pt x="5026" y="3397"/>
                      <a:pt x="5041" y="3397"/>
                      <a:pt x="5057" y="3381"/>
                    </a:cubicBezTo>
                    <a:lnTo>
                      <a:pt x="5088" y="3412"/>
                    </a:lnTo>
                    <a:cubicBezTo>
                      <a:pt x="5041" y="3319"/>
                      <a:pt x="5119" y="3335"/>
                      <a:pt x="5103" y="3273"/>
                    </a:cubicBezTo>
                    <a:cubicBezTo>
                      <a:pt x="5103" y="3257"/>
                      <a:pt x="5088" y="3257"/>
                      <a:pt x="5088" y="3242"/>
                    </a:cubicBezTo>
                    <a:lnTo>
                      <a:pt x="5088" y="3242"/>
                    </a:lnTo>
                    <a:cubicBezTo>
                      <a:pt x="5093" y="3247"/>
                      <a:pt x="5098" y="3249"/>
                      <a:pt x="5103" y="3249"/>
                    </a:cubicBezTo>
                    <a:cubicBezTo>
                      <a:pt x="5113" y="3249"/>
                      <a:pt x="5124" y="3242"/>
                      <a:pt x="5134" y="3242"/>
                    </a:cubicBezTo>
                    <a:cubicBezTo>
                      <a:pt x="5150" y="3164"/>
                      <a:pt x="5119" y="3164"/>
                      <a:pt x="5088" y="3164"/>
                    </a:cubicBezTo>
                    <a:cubicBezTo>
                      <a:pt x="5103" y="3133"/>
                      <a:pt x="5119" y="3087"/>
                      <a:pt x="5134" y="3056"/>
                    </a:cubicBezTo>
                    <a:cubicBezTo>
                      <a:pt x="5196" y="3071"/>
                      <a:pt x="5243" y="3102"/>
                      <a:pt x="5274" y="3102"/>
                    </a:cubicBezTo>
                    <a:cubicBezTo>
                      <a:pt x="5351" y="3366"/>
                      <a:pt x="5475" y="3164"/>
                      <a:pt x="5506" y="3443"/>
                    </a:cubicBezTo>
                    <a:cubicBezTo>
                      <a:pt x="5543" y="3458"/>
                      <a:pt x="5575" y="3465"/>
                      <a:pt x="5602" y="3465"/>
                    </a:cubicBezTo>
                    <a:cubicBezTo>
                      <a:pt x="5689" y="3465"/>
                      <a:pt x="5731" y="3395"/>
                      <a:pt x="5754" y="3288"/>
                    </a:cubicBezTo>
                    <a:lnTo>
                      <a:pt x="5754" y="3288"/>
                    </a:lnTo>
                    <a:cubicBezTo>
                      <a:pt x="5740" y="3297"/>
                      <a:pt x="5725" y="3300"/>
                      <a:pt x="5710" y="3300"/>
                    </a:cubicBezTo>
                    <a:cubicBezTo>
                      <a:pt x="5630" y="3300"/>
                      <a:pt x="5547" y="3199"/>
                      <a:pt x="5443" y="3199"/>
                    </a:cubicBezTo>
                    <a:cubicBezTo>
                      <a:pt x="5424" y="3199"/>
                      <a:pt x="5403" y="3202"/>
                      <a:pt x="5382" y="3211"/>
                    </a:cubicBezTo>
                    <a:cubicBezTo>
                      <a:pt x="5382" y="3056"/>
                      <a:pt x="5227" y="2978"/>
                      <a:pt x="5212" y="2885"/>
                    </a:cubicBezTo>
                    <a:lnTo>
                      <a:pt x="5212" y="2870"/>
                    </a:lnTo>
                    <a:cubicBezTo>
                      <a:pt x="5212" y="2854"/>
                      <a:pt x="5227" y="2823"/>
                      <a:pt x="5243" y="2807"/>
                    </a:cubicBezTo>
                    <a:lnTo>
                      <a:pt x="5553" y="2994"/>
                    </a:lnTo>
                    <a:cubicBezTo>
                      <a:pt x="5537" y="3040"/>
                      <a:pt x="5522" y="3102"/>
                      <a:pt x="5491" y="3133"/>
                    </a:cubicBezTo>
                    <a:cubicBezTo>
                      <a:pt x="5512" y="3148"/>
                      <a:pt x="5531" y="3154"/>
                      <a:pt x="5547" y="3154"/>
                    </a:cubicBezTo>
                    <a:cubicBezTo>
                      <a:pt x="5600" y="3154"/>
                      <a:pt x="5629" y="3088"/>
                      <a:pt x="5677" y="3040"/>
                    </a:cubicBezTo>
                    <a:lnTo>
                      <a:pt x="5243" y="2776"/>
                    </a:lnTo>
                    <a:cubicBezTo>
                      <a:pt x="5274" y="2714"/>
                      <a:pt x="5305" y="2637"/>
                      <a:pt x="5336" y="2559"/>
                    </a:cubicBezTo>
                    <a:lnTo>
                      <a:pt x="5103" y="2420"/>
                    </a:lnTo>
                    <a:lnTo>
                      <a:pt x="5026" y="2358"/>
                    </a:lnTo>
                    <a:lnTo>
                      <a:pt x="5088" y="2249"/>
                    </a:lnTo>
                    <a:cubicBezTo>
                      <a:pt x="4995" y="2234"/>
                      <a:pt x="4979" y="2249"/>
                      <a:pt x="4901" y="2187"/>
                    </a:cubicBezTo>
                    <a:cubicBezTo>
                      <a:pt x="4952" y="2131"/>
                      <a:pt x="4982" y="2116"/>
                      <a:pt x="5009" y="2116"/>
                    </a:cubicBezTo>
                    <a:cubicBezTo>
                      <a:pt x="5042" y="2116"/>
                      <a:pt x="5071" y="2141"/>
                      <a:pt x="5127" y="2141"/>
                    </a:cubicBezTo>
                    <a:cubicBezTo>
                      <a:pt x="5150" y="2141"/>
                      <a:pt x="5177" y="2136"/>
                      <a:pt x="5212" y="2125"/>
                    </a:cubicBezTo>
                    <a:lnTo>
                      <a:pt x="5320" y="1908"/>
                    </a:lnTo>
                    <a:lnTo>
                      <a:pt x="5336" y="1939"/>
                    </a:lnTo>
                    <a:cubicBezTo>
                      <a:pt x="5351" y="1923"/>
                      <a:pt x="5336" y="1908"/>
                      <a:pt x="5336" y="1892"/>
                    </a:cubicBezTo>
                    <a:lnTo>
                      <a:pt x="5382" y="1815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2775" y="157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36"/>
              <p:cNvSpPr/>
              <p:nvPr/>
            </p:nvSpPr>
            <p:spPr>
              <a:xfrm>
                <a:off x="3230125" y="1157050"/>
                <a:ext cx="9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0" y="1"/>
                    </a:moveTo>
                    <a:cubicBezTo>
                      <a:pt x="16" y="8"/>
                      <a:pt x="28" y="12"/>
                      <a:pt x="31" y="12"/>
                    </a:cubicBezTo>
                    <a:cubicBezTo>
                      <a:pt x="35" y="12"/>
                      <a:pt x="31" y="8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36"/>
              <p:cNvSpPr/>
              <p:nvPr/>
            </p:nvSpPr>
            <p:spPr>
              <a:xfrm>
                <a:off x="3214225" y="115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36"/>
              <p:cNvSpPr/>
              <p:nvPr/>
            </p:nvSpPr>
            <p:spPr>
              <a:xfrm>
                <a:off x="3196775" y="11512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32" y="31"/>
                    </a:cubicBezTo>
                    <a:cubicBezTo>
                      <a:pt x="32" y="31"/>
                      <a:pt x="32" y="31"/>
                      <a:pt x="32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36"/>
              <p:cNvSpPr/>
              <p:nvPr/>
            </p:nvSpPr>
            <p:spPr>
              <a:xfrm>
                <a:off x="3213450" y="1154725"/>
                <a:ext cx="12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1" extrusionOk="0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32" y="1"/>
                    </a:ln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16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36"/>
              <p:cNvSpPr/>
              <p:nvPr/>
            </p:nvSpPr>
            <p:spPr>
              <a:xfrm>
                <a:off x="3196400" y="1148925"/>
                <a:ext cx="15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31"/>
                      <a:pt x="47" y="62"/>
                      <a:pt x="47" y="109"/>
                    </a:cubicBezTo>
                    <a:lnTo>
                      <a:pt x="62" y="124"/>
                    </a:lnTo>
                    <a:cubicBezTo>
                      <a:pt x="62" y="124"/>
                      <a:pt x="62" y="62"/>
                      <a:pt x="62" y="16"/>
                    </a:cubicBezTo>
                    <a:cubicBezTo>
                      <a:pt x="47" y="16"/>
                      <a:pt x="31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36"/>
              <p:cNvSpPr/>
              <p:nvPr/>
            </p:nvSpPr>
            <p:spPr>
              <a:xfrm>
                <a:off x="3194850" y="11516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62" y="1"/>
                    </a:moveTo>
                    <a:cubicBezTo>
                      <a:pt x="16" y="1"/>
                      <a:pt x="16" y="16"/>
                      <a:pt x="0" y="47"/>
                    </a:cubicBezTo>
                    <a:cubicBezTo>
                      <a:pt x="47" y="63"/>
                      <a:pt x="62" y="78"/>
                      <a:pt x="62" y="94"/>
                    </a:cubicBezTo>
                    <a:cubicBezTo>
                      <a:pt x="78" y="78"/>
                      <a:pt x="78" y="78"/>
                      <a:pt x="155" y="78"/>
                    </a:cubicBezTo>
                    <a:cubicBezTo>
                      <a:pt x="155" y="78"/>
                      <a:pt x="124" y="47"/>
                      <a:pt x="109" y="16"/>
                    </a:cubicBezTo>
                    <a:cubicBezTo>
                      <a:pt x="93" y="32"/>
                      <a:pt x="93" y="47"/>
                      <a:pt x="93" y="6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36"/>
              <p:cNvSpPr/>
              <p:nvPr/>
            </p:nvSpPr>
            <p:spPr>
              <a:xfrm>
                <a:off x="3218500" y="11551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0" y="0"/>
                    </a:moveTo>
                    <a:cubicBezTo>
                      <a:pt x="0" y="0"/>
                      <a:pt x="16" y="0"/>
                      <a:pt x="16" y="0"/>
                    </a:cubicBezTo>
                    <a:lnTo>
                      <a:pt x="16" y="0"/>
                    </a:lnTo>
                    <a:cubicBezTo>
                      <a:pt x="16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36"/>
              <p:cNvSpPr/>
              <p:nvPr/>
            </p:nvSpPr>
            <p:spPr>
              <a:xfrm>
                <a:off x="3209450" y="1169475"/>
                <a:ext cx="53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0" extrusionOk="0">
                    <a:moveTo>
                      <a:pt x="98" y="0"/>
                    </a:moveTo>
                    <a:cubicBezTo>
                      <a:pt x="105" y="4"/>
                      <a:pt x="112" y="9"/>
                      <a:pt x="120" y="14"/>
                    </a:cubicBezTo>
                    <a:lnTo>
                      <a:pt x="120" y="14"/>
                    </a:lnTo>
                    <a:cubicBezTo>
                      <a:pt x="114" y="9"/>
                      <a:pt x="107" y="4"/>
                      <a:pt x="98" y="0"/>
                    </a:cubicBezTo>
                    <a:close/>
                    <a:moveTo>
                      <a:pt x="120" y="14"/>
                    </a:moveTo>
                    <a:lnTo>
                      <a:pt x="120" y="14"/>
                    </a:lnTo>
                    <a:cubicBezTo>
                      <a:pt x="191" y="73"/>
                      <a:pt x="1" y="140"/>
                      <a:pt x="145" y="140"/>
                    </a:cubicBezTo>
                    <a:cubicBezTo>
                      <a:pt x="211" y="73"/>
                      <a:pt x="164" y="41"/>
                      <a:pt x="120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36"/>
              <p:cNvSpPr/>
              <p:nvPr/>
            </p:nvSpPr>
            <p:spPr>
              <a:xfrm>
                <a:off x="3187075" y="1051600"/>
                <a:ext cx="19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63" extrusionOk="0">
                    <a:moveTo>
                      <a:pt x="1" y="0"/>
                    </a:moveTo>
                    <a:lnTo>
                      <a:pt x="32" y="62"/>
                    </a:lnTo>
                    <a:lnTo>
                      <a:pt x="78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36"/>
              <p:cNvSpPr/>
              <p:nvPr/>
            </p:nvSpPr>
            <p:spPr>
              <a:xfrm>
                <a:off x="3182825" y="1055075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62" y="1"/>
                    </a:moveTo>
                    <a:lnTo>
                      <a:pt x="0" y="32"/>
                    </a:lnTo>
                    <a:cubicBezTo>
                      <a:pt x="31" y="32"/>
                      <a:pt x="47" y="16"/>
                      <a:pt x="78" y="16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36"/>
              <p:cNvSpPr/>
              <p:nvPr/>
            </p:nvSpPr>
            <p:spPr>
              <a:xfrm>
                <a:off x="3181275" y="1051850"/>
                <a:ext cx="50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30" extrusionOk="0">
                    <a:moveTo>
                      <a:pt x="56" y="0"/>
                    </a:moveTo>
                    <a:cubicBezTo>
                      <a:pt x="35" y="0"/>
                      <a:pt x="16" y="11"/>
                      <a:pt x="0" y="37"/>
                    </a:cubicBezTo>
                    <a:lnTo>
                      <a:pt x="124" y="130"/>
                    </a:lnTo>
                    <a:lnTo>
                      <a:pt x="202" y="83"/>
                    </a:lnTo>
                    <a:cubicBezTo>
                      <a:pt x="150" y="42"/>
                      <a:pt x="98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36"/>
              <p:cNvSpPr/>
              <p:nvPr/>
            </p:nvSpPr>
            <p:spPr>
              <a:xfrm>
                <a:off x="3168075" y="1060125"/>
                <a:ext cx="14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91" extrusionOk="0">
                    <a:moveTo>
                      <a:pt x="47" y="0"/>
                    </a:moveTo>
                    <a:cubicBezTo>
                      <a:pt x="1" y="31"/>
                      <a:pt x="1" y="47"/>
                      <a:pt x="1" y="78"/>
                    </a:cubicBezTo>
                    <a:cubicBezTo>
                      <a:pt x="16" y="87"/>
                      <a:pt x="26" y="91"/>
                      <a:pt x="32" y="91"/>
                    </a:cubicBezTo>
                    <a:cubicBezTo>
                      <a:pt x="58" y="91"/>
                      <a:pt x="22" y="25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36"/>
              <p:cNvSpPr/>
              <p:nvPr/>
            </p:nvSpPr>
            <p:spPr>
              <a:xfrm>
                <a:off x="3142100" y="1097725"/>
                <a:ext cx="15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" extrusionOk="0">
                    <a:moveTo>
                      <a:pt x="1" y="1"/>
                    </a:moveTo>
                    <a:cubicBezTo>
                      <a:pt x="16" y="9"/>
                      <a:pt x="28" y="12"/>
                      <a:pt x="38" y="12"/>
                    </a:cubicBezTo>
                    <a:cubicBezTo>
                      <a:pt x="47" y="12"/>
                      <a:pt x="55" y="9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36"/>
              <p:cNvSpPr/>
              <p:nvPr/>
            </p:nvSpPr>
            <p:spPr>
              <a:xfrm>
                <a:off x="3660125" y="744900"/>
                <a:ext cx="132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60" extrusionOk="0">
                    <a:moveTo>
                      <a:pt x="202" y="16"/>
                    </a:moveTo>
                    <a:lnTo>
                      <a:pt x="202" y="16"/>
                    </a:lnTo>
                    <a:cubicBezTo>
                      <a:pt x="205" y="27"/>
                      <a:pt x="209" y="37"/>
                      <a:pt x="213" y="46"/>
                    </a:cubicBezTo>
                    <a:lnTo>
                      <a:pt x="213" y="46"/>
                    </a:lnTo>
                    <a:cubicBezTo>
                      <a:pt x="215" y="34"/>
                      <a:pt x="211" y="25"/>
                      <a:pt x="202" y="16"/>
                    </a:cubicBezTo>
                    <a:close/>
                    <a:moveTo>
                      <a:pt x="94" y="0"/>
                    </a:moveTo>
                    <a:cubicBezTo>
                      <a:pt x="109" y="31"/>
                      <a:pt x="94" y="140"/>
                      <a:pt x="32" y="140"/>
                    </a:cubicBezTo>
                    <a:lnTo>
                      <a:pt x="1" y="62"/>
                    </a:lnTo>
                    <a:lnTo>
                      <a:pt x="16" y="295"/>
                    </a:lnTo>
                    <a:lnTo>
                      <a:pt x="109" y="171"/>
                    </a:lnTo>
                    <a:cubicBezTo>
                      <a:pt x="187" y="264"/>
                      <a:pt x="109" y="279"/>
                      <a:pt x="280" y="279"/>
                    </a:cubicBezTo>
                    <a:cubicBezTo>
                      <a:pt x="348" y="313"/>
                      <a:pt x="308" y="364"/>
                      <a:pt x="244" y="364"/>
                    </a:cubicBezTo>
                    <a:cubicBezTo>
                      <a:pt x="222" y="364"/>
                      <a:pt x="196" y="358"/>
                      <a:pt x="171" y="341"/>
                    </a:cubicBezTo>
                    <a:lnTo>
                      <a:pt x="171" y="341"/>
                    </a:lnTo>
                    <a:cubicBezTo>
                      <a:pt x="171" y="341"/>
                      <a:pt x="218" y="388"/>
                      <a:pt x="249" y="434"/>
                    </a:cubicBezTo>
                    <a:cubicBezTo>
                      <a:pt x="280" y="481"/>
                      <a:pt x="311" y="512"/>
                      <a:pt x="311" y="512"/>
                    </a:cubicBezTo>
                    <a:cubicBezTo>
                      <a:pt x="311" y="512"/>
                      <a:pt x="311" y="481"/>
                      <a:pt x="311" y="450"/>
                    </a:cubicBezTo>
                    <a:cubicBezTo>
                      <a:pt x="311" y="434"/>
                      <a:pt x="326" y="403"/>
                      <a:pt x="326" y="403"/>
                    </a:cubicBezTo>
                    <a:lnTo>
                      <a:pt x="326" y="403"/>
                    </a:lnTo>
                    <a:cubicBezTo>
                      <a:pt x="459" y="418"/>
                      <a:pt x="325" y="559"/>
                      <a:pt x="459" y="559"/>
                    </a:cubicBezTo>
                    <a:cubicBezTo>
                      <a:pt x="466" y="559"/>
                      <a:pt x="473" y="559"/>
                      <a:pt x="481" y="558"/>
                    </a:cubicBezTo>
                    <a:cubicBezTo>
                      <a:pt x="481" y="558"/>
                      <a:pt x="435" y="403"/>
                      <a:pt x="435" y="403"/>
                    </a:cubicBezTo>
                    <a:lnTo>
                      <a:pt x="481" y="403"/>
                    </a:lnTo>
                    <a:cubicBezTo>
                      <a:pt x="419" y="372"/>
                      <a:pt x="435" y="279"/>
                      <a:pt x="450" y="248"/>
                    </a:cubicBezTo>
                    <a:cubicBezTo>
                      <a:pt x="481" y="248"/>
                      <a:pt x="512" y="248"/>
                      <a:pt x="528" y="279"/>
                    </a:cubicBezTo>
                    <a:cubicBezTo>
                      <a:pt x="528" y="59"/>
                      <a:pt x="291" y="214"/>
                      <a:pt x="213" y="46"/>
                    </a:cubicBezTo>
                    <a:lnTo>
                      <a:pt x="213" y="46"/>
                    </a:lnTo>
                    <a:cubicBezTo>
                      <a:pt x="212" y="55"/>
                      <a:pt x="209" y="65"/>
                      <a:pt x="202" y="78"/>
                    </a:cubicBezTo>
                    <a:cubicBezTo>
                      <a:pt x="202" y="124"/>
                      <a:pt x="156" y="155"/>
                      <a:pt x="125" y="155"/>
                    </a:cubicBezTo>
                    <a:lnTo>
                      <a:pt x="171" y="93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36"/>
              <p:cNvSpPr/>
              <p:nvPr/>
            </p:nvSpPr>
            <p:spPr>
              <a:xfrm>
                <a:off x="3662075" y="718525"/>
                <a:ext cx="1980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102" extrusionOk="0">
                    <a:moveTo>
                      <a:pt x="558" y="497"/>
                    </a:moveTo>
                    <a:lnTo>
                      <a:pt x="527" y="528"/>
                    </a:lnTo>
                    <a:cubicBezTo>
                      <a:pt x="543" y="528"/>
                      <a:pt x="543" y="512"/>
                      <a:pt x="558" y="497"/>
                    </a:cubicBezTo>
                    <a:close/>
                    <a:moveTo>
                      <a:pt x="186" y="1040"/>
                    </a:moveTo>
                    <a:lnTo>
                      <a:pt x="186" y="1040"/>
                    </a:lnTo>
                    <a:cubicBezTo>
                      <a:pt x="171" y="1055"/>
                      <a:pt x="155" y="1071"/>
                      <a:pt x="155" y="1086"/>
                    </a:cubicBezTo>
                    <a:lnTo>
                      <a:pt x="186" y="1040"/>
                    </a:lnTo>
                    <a:close/>
                    <a:moveTo>
                      <a:pt x="496" y="0"/>
                    </a:moveTo>
                    <a:lnTo>
                      <a:pt x="496" y="0"/>
                    </a:lnTo>
                    <a:cubicBezTo>
                      <a:pt x="527" y="155"/>
                      <a:pt x="574" y="311"/>
                      <a:pt x="496" y="419"/>
                    </a:cubicBezTo>
                    <a:lnTo>
                      <a:pt x="372" y="373"/>
                    </a:lnTo>
                    <a:cubicBezTo>
                      <a:pt x="496" y="249"/>
                      <a:pt x="419" y="155"/>
                      <a:pt x="434" y="16"/>
                    </a:cubicBezTo>
                    <a:lnTo>
                      <a:pt x="434" y="16"/>
                    </a:lnTo>
                    <a:lnTo>
                      <a:pt x="341" y="311"/>
                    </a:lnTo>
                    <a:cubicBezTo>
                      <a:pt x="304" y="353"/>
                      <a:pt x="277" y="370"/>
                      <a:pt x="255" y="370"/>
                    </a:cubicBezTo>
                    <a:cubicBezTo>
                      <a:pt x="213" y="370"/>
                      <a:pt x="196" y="305"/>
                      <a:pt x="186" y="233"/>
                    </a:cubicBezTo>
                    <a:cubicBezTo>
                      <a:pt x="186" y="264"/>
                      <a:pt x="171" y="295"/>
                      <a:pt x="155" y="295"/>
                    </a:cubicBezTo>
                    <a:cubicBezTo>
                      <a:pt x="189" y="306"/>
                      <a:pt x="246" y="468"/>
                      <a:pt x="287" y="468"/>
                    </a:cubicBezTo>
                    <a:cubicBezTo>
                      <a:pt x="303" y="468"/>
                      <a:pt x="317" y="443"/>
                      <a:pt x="326" y="373"/>
                    </a:cubicBezTo>
                    <a:cubicBezTo>
                      <a:pt x="481" y="388"/>
                      <a:pt x="388" y="543"/>
                      <a:pt x="419" y="605"/>
                    </a:cubicBezTo>
                    <a:cubicBezTo>
                      <a:pt x="434" y="590"/>
                      <a:pt x="465" y="590"/>
                      <a:pt x="481" y="590"/>
                    </a:cubicBezTo>
                    <a:cubicBezTo>
                      <a:pt x="434" y="667"/>
                      <a:pt x="388" y="729"/>
                      <a:pt x="326" y="807"/>
                    </a:cubicBezTo>
                    <a:lnTo>
                      <a:pt x="295" y="791"/>
                    </a:lnTo>
                    <a:lnTo>
                      <a:pt x="357" y="621"/>
                    </a:lnTo>
                    <a:cubicBezTo>
                      <a:pt x="310" y="621"/>
                      <a:pt x="271" y="549"/>
                      <a:pt x="228" y="549"/>
                    </a:cubicBezTo>
                    <a:cubicBezTo>
                      <a:pt x="215" y="549"/>
                      <a:pt x="201" y="556"/>
                      <a:pt x="186" y="574"/>
                    </a:cubicBezTo>
                    <a:cubicBezTo>
                      <a:pt x="186" y="590"/>
                      <a:pt x="217" y="621"/>
                      <a:pt x="202" y="652"/>
                    </a:cubicBezTo>
                    <a:cubicBezTo>
                      <a:pt x="76" y="624"/>
                      <a:pt x="139" y="459"/>
                      <a:pt x="41" y="459"/>
                    </a:cubicBezTo>
                    <a:cubicBezTo>
                      <a:pt x="29" y="459"/>
                      <a:pt x="16" y="461"/>
                      <a:pt x="0" y="466"/>
                    </a:cubicBezTo>
                    <a:cubicBezTo>
                      <a:pt x="31" y="605"/>
                      <a:pt x="0" y="621"/>
                      <a:pt x="109" y="714"/>
                    </a:cubicBezTo>
                    <a:cubicBezTo>
                      <a:pt x="93" y="838"/>
                      <a:pt x="62" y="931"/>
                      <a:pt x="16" y="977"/>
                    </a:cubicBezTo>
                    <a:cubicBezTo>
                      <a:pt x="31" y="1008"/>
                      <a:pt x="109" y="1024"/>
                      <a:pt x="124" y="1071"/>
                    </a:cubicBezTo>
                    <a:cubicBezTo>
                      <a:pt x="124" y="1055"/>
                      <a:pt x="124" y="1040"/>
                      <a:pt x="124" y="1040"/>
                    </a:cubicBezTo>
                    <a:lnTo>
                      <a:pt x="186" y="1040"/>
                    </a:lnTo>
                    <a:lnTo>
                      <a:pt x="326" y="1024"/>
                    </a:lnTo>
                    <a:cubicBezTo>
                      <a:pt x="295" y="993"/>
                      <a:pt x="310" y="962"/>
                      <a:pt x="310" y="915"/>
                    </a:cubicBezTo>
                    <a:lnTo>
                      <a:pt x="310" y="915"/>
                    </a:lnTo>
                    <a:cubicBezTo>
                      <a:pt x="310" y="915"/>
                      <a:pt x="357" y="962"/>
                      <a:pt x="419" y="1008"/>
                    </a:cubicBezTo>
                    <a:cubicBezTo>
                      <a:pt x="481" y="1055"/>
                      <a:pt x="543" y="1102"/>
                      <a:pt x="543" y="1102"/>
                    </a:cubicBezTo>
                    <a:cubicBezTo>
                      <a:pt x="745" y="1040"/>
                      <a:pt x="620" y="869"/>
                      <a:pt x="714" y="791"/>
                    </a:cubicBezTo>
                    <a:lnTo>
                      <a:pt x="714" y="791"/>
                    </a:lnTo>
                    <a:cubicBezTo>
                      <a:pt x="667" y="815"/>
                      <a:pt x="638" y="821"/>
                      <a:pt x="618" y="821"/>
                    </a:cubicBezTo>
                    <a:cubicBezTo>
                      <a:pt x="591" y="821"/>
                      <a:pt x="582" y="808"/>
                      <a:pt x="569" y="808"/>
                    </a:cubicBezTo>
                    <a:cubicBezTo>
                      <a:pt x="555" y="808"/>
                      <a:pt x="537" y="825"/>
                      <a:pt x="481" y="900"/>
                    </a:cubicBezTo>
                    <a:lnTo>
                      <a:pt x="341" y="807"/>
                    </a:lnTo>
                    <a:lnTo>
                      <a:pt x="481" y="605"/>
                    </a:lnTo>
                    <a:cubicBezTo>
                      <a:pt x="512" y="605"/>
                      <a:pt x="543" y="621"/>
                      <a:pt x="574" y="621"/>
                    </a:cubicBezTo>
                    <a:cubicBezTo>
                      <a:pt x="558" y="590"/>
                      <a:pt x="543" y="574"/>
                      <a:pt x="527" y="528"/>
                    </a:cubicBezTo>
                    <a:cubicBezTo>
                      <a:pt x="527" y="512"/>
                      <a:pt x="527" y="512"/>
                      <a:pt x="527" y="497"/>
                    </a:cubicBezTo>
                    <a:lnTo>
                      <a:pt x="558" y="497"/>
                    </a:lnTo>
                    <a:cubicBezTo>
                      <a:pt x="605" y="497"/>
                      <a:pt x="636" y="559"/>
                      <a:pt x="620" y="621"/>
                    </a:cubicBezTo>
                    <a:cubicBezTo>
                      <a:pt x="635" y="607"/>
                      <a:pt x="647" y="601"/>
                      <a:pt x="659" y="601"/>
                    </a:cubicBezTo>
                    <a:cubicBezTo>
                      <a:pt x="695" y="601"/>
                      <a:pt x="721" y="656"/>
                      <a:pt x="751" y="656"/>
                    </a:cubicBezTo>
                    <a:cubicBezTo>
                      <a:pt x="763" y="656"/>
                      <a:pt x="776" y="647"/>
                      <a:pt x="791" y="621"/>
                    </a:cubicBezTo>
                    <a:cubicBezTo>
                      <a:pt x="760" y="388"/>
                      <a:pt x="714" y="186"/>
                      <a:pt x="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36"/>
              <p:cNvSpPr/>
              <p:nvPr/>
            </p:nvSpPr>
            <p:spPr>
              <a:xfrm>
                <a:off x="3575600" y="732075"/>
                <a:ext cx="157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12" extrusionOk="0">
                    <a:moveTo>
                      <a:pt x="62" y="0"/>
                    </a:moveTo>
                    <a:cubicBezTo>
                      <a:pt x="58" y="0"/>
                      <a:pt x="0" y="203"/>
                      <a:pt x="0" y="203"/>
                    </a:cubicBezTo>
                    <a:lnTo>
                      <a:pt x="63" y="311"/>
                    </a:lnTo>
                    <a:cubicBezTo>
                      <a:pt x="63" y="218"/>
                      <a:pt x="63" y="110"/>
                      <a:pt x="63" y="1"/>
                    </a:cubicBezTo>
                    <a:cubicBezTo>
                      <a:pt x="63" y="1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36"/>
              <p:cNvSpPr/>
              <p:nvPr/>
            </p:nvSpPr>
            <p:spPr>
              <a:xfrm>
                <a:off x="3572500" y="667725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0" y="1"/>
                    </a:move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36"/>
              <p:cNvSpPr/>
              <p:nvPr/>
            </p:nvSpPr>
            <p:spPr>
              <a:xfrm>
                <a:off x="3599250" y="6402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6" y="16"/>
                      <a:pt x="32" y="16"/>
                      <a:pt x="32" y="31"/>
                    </a:cubicBezTo>
                    <a:lnTo>
                      <a:pt x="32" y="16"/>
                    </a:lnTo>
                    <a:cubicBezTo>
                      <a:pt x="16" y="16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36"/>
              <p:cNvSpPr/>
              <p:nvPr/>
            </p:nvSpPr>
            <p:spPr>
              <a:xfrm>
                <a:off x="3542250" y="624700"/>
                <a:ext cx="157075" cy="157425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6297" extrusionOk="0">
                    <a:moveTo>
                      <a:pt x="2094" y="132"/>
                    </a:moveTo>
                    <a:lnTo>
                      <a:pt x="2529" y="295"/>
                    </a:lnTo>
                    <a:lnTo>
                      <a:pt x="2513" y="295"/>
                    </a:lnTo>
                    <a:lnTo>
                      <a:pt x="2094" y="132"/>
                    </a:lnTo>
                    <a:close/>
                    <a:moveTo>
                      <a:pt x="2978" y="496"/>
                    </a:moveTo>
                    <a:lnTo>
                      <a:pt x="3258" y="605"/>
                    </a:lnTo>
                    <a:lnTo>
                      <a:pt x="3242" y="605"/>
                    </a:lnTo>
                    <a:lnTo>
                      <a:pt x="2978" y="496"/>
                    </a:lnTo>
                    <a:close/>
                    <a:moveTo>
                      <a:pt x="2978" y="481"/>
                    </a:moveTo>
                    <a:lnTo>
                      <a:pt x="3258" y="589"/>
                    </a:lnTo>
                    <a:cubicBezTo>
                      <a:pt x="3258" y="589"/>
                      <a:pt x="3258" y="589"/>
                      <a:pt x="3258" y="605"/>
                    </a:cubicBezTo>
                    <a:lnTo>
                      <a:pt x="2978" y="481"/>
                    </a:lnTo>
                    <a:close/>
                    <a:moveTo>
                      <a:pt x="2963" y="512"/>
                    </a:moveTo>
                    <a:lnTo>
                      <a:pt x="3227" y="620"/>
                    </a:lnTo>
                    <a:cubicBezTo>
                      <a:pt x="3211" y="636"/>
                      <a:pt x="3211" y="651"/>
                      <a:pt x="3196" y="667"/>
                    </a:cubicBezTo>
                    <a:lnTo>
                      <a:pt x="2901" y="543"/>
                    </a:lnTo>
                    <a:cubicBezTo>
                      <a:pt x="2932" y="527"/>
                      <a:pt x="2947" y="527"/>
                      <a:pt x="2963" y="512"/>
                    </a:cubicBezTo>
                    <a:close/>
                    <a:moveTo>
                      <a:pt x="2513" y="713"/>
                    </a:moveTo>
                    <a:cubicBezTo>
                      <a:pt x="2513" y="713"/>
                      <a:pt x="2513" y="729"/>
                      <a:pt x="2513" y="729"/>
                    </a:cubicBezTo>
                    <a:cubicBezTo>
                      <a:pt x="2513" y="729"/>
                      <a:pt x="2498" y="713"/>
                      <a:pt x="2498" y="713"/>
                    </a:cubicBezTo>
                    <a:close/>
                    <a:moveTo>
                      <a:pt x="2120" y="776"/>
                    </a:moveTo>
                    <a:cubicBezTo>
                      <a:pt x="2117" y="781"/>
                      <a:pt x="2113" y="786"/>
                      <a:pt x="2110" y="791"/>
                    </a:cubicBezTo>
                    <a:lnTo>
                      <a:pt x="2094" y="791"/>
                    </a:lnTo>
                    <a:cubicBezTo>
                      <a:pt x="2108" y="777"/>
                      <a:pt x="2110" y="776"/>
                      <a:pt x="2120" y="776"/>
                    </a:cubicBezTo>
                    <a:close/>
                    <a:moveTo>
                      <a:pt x="2234" y="682"/>
                    </a:moveTo>
                    <a:cubicBezTo>
                      <a:pt x="2219" y="713"/>
                      <a:pt x="2219" y="745"/>
                      <a:pt x="2219" y="776"/>
                    </a:cubicBezTo>
                    <a:cubicBezTo>
                      <a:pt x="2208" y="787"/>
                      <a:pt x="2189" y="797"/>
                      <a:pt x="2179" y="797"/>
                    </a:cubicBezTo>
                    <a:cubicBezTo>
                      <a:pt x="2175" y="797"/>
                      <a:pt x="2172" y="796"/>
                      <a:pt x="2172" y="791"/>
                    </a:cubicBezTo>
                    <a:lnTo>
                      <a:pt x="2234" y="682"/>
                    </a:lnTo>
                    <a:close/>
                    <a:moveTo>
                      <a:pt x="3015" y="832"/>
                    </a:moveTo>
                    <a:cubicBezTo>
                      <a:pt x="3013" y="832"/>
                      <a:pt x="3011" y="832"/>
                      <a:pt x="3009" y="832"/>
                    </a:cubicBezTo>
                    <a:lnTo>
                      <a:pt x="3009" y="832"/>
                    </a:lnTo>
                    <a:cubicBezTo>
                      <a:pt x="3019" y="836"/>
                      <a:pt x="3030" y="838"/>
                      <a:pt x="3041" y="838"/>
                    </a:cubicBezTo>
                    <a:cubicBezTo>
                      <a:pt x="3033" y="834"/>
                      <a:pt x="3024" y="832"/>
                      <a:pt x="3015" y="832"/>
                    </a:cubicBezTo>
                    <a:close/>
                    <a:moveTo>
                      <a:pt x="3800" y="698"/>
                    </a:moveTo>
                    <a:lnTo>
                      <a:pt x="4033" y="884"/>
                    </a:lnTo>
                    <a:lnTo>
                      <a:pt x="3645" y="729"/>
                    </a:lnTo>
                    <a:cubicBezTo>
                      <a:pt x="3707" y="729"/>
                      <a:pt x="3754" y="713"/>
                      <a:pt x="3800" y="698"/>
                    </a:cubicBezTo>
                    <a:close/>
                    <a:moveTo>
                      <a:pt x="3227" y="869"/>
                    </a:moveTo>
                    <a:lnTo>
                      <a:pt x="3227" y="869"/>
                    </a:lnTo>
                    <a:cubicBezTo>
                      <a:pt x="3250" y="876"/>
                      <a:pt x="3269" y="884"/>
                      <a:pt x="3289" y="892"/>
                    </a:cubicBezTo>
                    <a:lnTo>
                      <a:pt x="3289" y="892"/>
                    </a:lnTo>
                    <a:lnTo>
                      <a:pt x="3227" y="869"/>
                    </a:lnTo>
                    <a:close/>
                    <a:moveTo>
                      <a:pt x="1908" y="62"/>
                    </a:moveTo>
                    <a:lnTo>
                      <a:pt x="1955" y="80"/>
                    </a:lnTo>
                    <a:lnTo>
                      <a:pt x="1955" y="80"/>
                    </a:lnTo>
                    <a:cubicBezTo>
                      <a:pt x="1955" y="90"/>
                      <a:pt x="1955" y="100"/>
                      <a:pt x="1960" y="100"/>
                    </a:cubicBezTo>
                    <a:cubicBezTo>
                      <a:pt x="1963" y="100"/>
                      <a:pt x="1966" y="98"/>
                      <a:pt x="1970" y="93"/>
                    </a:cubicBezTo>
                    <a:lnTo>
                      <a:pt x="1985" y="99"/>
                    </a:lnTo>
                    <a:lnTo>
                      <a:pt x="1985" y="99"/>
                    </a:lnTo>
                    <a:cubicBezTo>
                      <a:pt x="1974" y="193"/>
                      <a:pt x="2049" y="343"/>
                      <a:pt x="2110" y="419"/>
                    </a:cubicBezTo>
                    <a:cubicBezTo>
                      <a:pt x="2219" y="295"/>
                      <a:pt x="2156" y="248"/>
                      <a:pt x="2110" y="171"/>
                    </a:cubicBezTo>
                    <a:lnTo>
                      <a:pt x="2110" y="171"/>
                    </a:lnTo>
                    <a:lnTo>
                      <a:pt x="2560" y="341"/>
                    </a:lnTo>
                    <a:lnTo>
                      <a:pt x="2482" y="388"/>
                    </a:lnTo>
                    <a:lnTo>
                      <a:pt x="2467" y="372"/>
                    </a:lnTo>
                    <a:lnTo>
                      <a:pt x="2467" y="388"/>
                    </a:lnTo>
                    <a:lnTo>
                      <a:pt x="2358" y="434"/>
                    </a:lnTo>
                    <a:cubicBezTo>
                      <a:pt x="2389" y="434"/>
                      <a:pt x="2406" y="427"/>
                      <a:pt x="2419" y="427"/>
                    </a:cubicBezTo>
                    <a:cubicBezTo>
                      <a:pt x="2425" y="427"/>
                      <a:pt x="2430" y="429"/>
                      <a:pt x="2436" y="434"/>
                    </a:cubicBezTo>
                    <a:lnTo>
                      <a:pt x="2389" y="496"/>
                    </a:lnTo>
                    <a:lnTo>
                      <a:pt x="2358" y="434"/>
                    </a:lnTo>
                    <a:lnTo>
                      <a:pt x="2358" y="636"/>
                    </a:lnTo>
                    <a:cubicBezTo>
                      <a:pt x="2358" y="558"/>
                      <a:pt x="2420" y="481"/>
                      <a:pt x="2482" y="481"/>
                    </a:cubicBezTo>
                    <a:cubicBezTo>
                      <a:pt x="2467" y="527"/>
                      <a:pt x="2420" y="605"/>
                      <a:pt x="2374" y="651"/>
                    </a:cubicBezTo>
                    <a:cubicBezTo>
                      <a:pt x="2358" y="651"/>
                      <a:pt x="2327" y="636"/>
                      <a:pt x="2312" y="636"/>
                    </a:cubicBezTo>
                    <a:lnTo>
                      <a:pt x="2312" y="636"/>
                    </a:lnTo>
                    <a:cubicBezTo>
                      <a:pt x="2327" y="651"/>
                      <a:pt x="2343" y="651"/>
                      <a:pt x="2374" y="667"/>
                    </a:cubicBezTo>
                    <a:lnTo>
                      <a:pt x="2358" y="667"/>
                    </a:lnTo>
                    <a:cubicBezTo>
                      <a:pt x="2343" y="651"/>
                      <a:pt x="2327" y="651"/>
                      <a:pt x="2312" y="651"/>
                    </a:cubicBezTo>
                    <a:cubicBezTo>
                      <a:pt x="2312" y="651"/>
                      <a:pt x="2312" y="667"/>
                      <a:pt x="2312" y="682"/>
                    </a:cubicBezTo>
                    <a:lnTo>
                      <a:pt x="2281" y="636"/>
                    </a:lnTo>
                    <a:cubicBezTo>
                      <a:pt x="2281" y="636"/>
                      <a:pt x="2265" y="620"/>
                      <a:pt x="2250" y="620"/>
                    </a:cubicBezTo>
                    <a:cubicBezTo>
                      <a:pt x="2234" y="636"/>
                      <a:pt x="2234" y="667"/>
                      <a:pt x="2234" y="682"/>
                    </a:cubicBezTo>
                    <a:lnTo>
                      <a:pt x="2234" y="682"/>
                    </a:lnTo>
                    <a:lnTo>
                      <a:pt x="2234" y="682"/>
                    </a:lnTo>
                    <a:cubicBezTo>
                      <a:pt x="2180" y="696"/>
                      <a:pt x="2150" y="732"/>
                      <a:pt x="2123" y="772"/>
                    </a:cubicBezTo>
                    <a:lnTo>
                      <a:pt x="2123" y="772"/>
                    </a:lnTo>
                    <a:cubicBezTo>
                      <a:pt x="2031" y="663"/>
                      <a:pt x="1986" y="480"/>
                      <a:pt x="2001" y="372"/>
                    </a:cubicBezTo>
                    <a:lnTo>
                      <a:pt x="2001" y="372"/>
                    </a:lnTo>
                    <a:cubicBezTo>
                      <a:pt x="1769" y="667"/>
                      <a:pt x="1877" y="620"/>
                      <a:pt x="1676" y="900"/>
                    </a:cubicBezTo>
                    <a:cubicBezTo>
                      <a:pt x="1557" y="870"/>
                      <a:pt x="1679" y="587"/>
                      <a:pt x="1596" y="587"/>
                    </a:cubicBezTo>
                    <a:cubicBezTo>
                      <a:pt x="1592" y="587"/>
                      <a:pt x="1588" y="588"/>
                      <a:pt x="1583" y="589"/>
                    </a:cubicBezTo>
                    <a:lnTo>
                      <a:pt x="1784" y="341"/>
                    </a:lnTo>
                    <a:lnTo>
                      <a:pt x="1784" y="341"/>
                    </a:lnTo>
                    <a:cubicBezTo>
                      <a:pt x="1769" y="388"/>
                      <a:pt x="1784" y="403"/>
                      <a:pt x="1800" y="434"/>
                    </a:cubicBezTo>
                    <a:cubicBezTo>
                      <a:pt x="1815" y="233"/>
                      <a:pt x="1924" y="202"/>
                      <a:pt x="1908" y="62"/>
                    </a:cubicBezTo>
                    <a:close/>
                    <a:moveTo>
                      <a:pt x="2963" y="791"/>
                    </a:moveTo>
                    <a:lnTo>
                      <a:pt x="2963" y="791"/>
                    </a:lnTo>
                    <a:cubicBezTo>
                      <a:pt x="3009" y="807"/>
                      <a:pt x="3041" y="822"/>
                      <a:pt x="3087" y="838"/>
                    </a:cubicBezTo>
                    <a:cubicBezTo>
                      <a:pt x="3072" y="869"/>
                      <a:pt x="3056" y="900"/>
                      <a:pt x="3041" y="931"/>
                    </a:cubicBezTo>
                    <a:cubicBezTo>
                      <a:pt x="3009" y="915"/>
                      <a:pt x="2963" y="900"/>
                      <a:pt x="2916" y="884"/>
                    </a:cubicBezTo>
                    <a:lnTo>
                      <a:pt x="2932" y="884"/>
                    </a:lnTo>
                    <a:cubicBezTo>
                      <a:pt x="2954" y="852"/>
                      <a:pt x="2983" y="834"/>
                      <a:pt x="3009" y="832"/>
                    </a:cubicBezTo>
                    <a:lnTo>
                      <a:pt x="3009" y="832"/>
                    </a:lnTo>
                    <a:cubicBezTo>
                      <a:pt x="2990" y="825"/>
                      <a:pt x="2973" y="811"/>
                      <a:pt x="2963" y="791"/>
                    </a:cubicBezTo>
                    <a:close/>
                    <a:moveTo>
                      <a:pt x="3630" y="745"/>
                    </a:moveTo>
                    <a:lnTo>
                      <a:pt x="4080" y="915"/>
                    </a:lnTo>
                    <a:lnTo>
                      <a:pt x="4095" y="931"/>
                    </a:lnTo>
                    <a:lnTo>
                      <a:pt x="3614" y="745"/>
                    </a:lnTo>
                    <a:lnTo>
                      <a:pt x="3855" y="845"/>
                    </a:lnTo>
                    <a:lnTo>
                      <a:pt x="3599" y="745"/>
                    </a:lnTo>
                    <a:close/>
                    <a:moveTo>
                      <a:pt x="3103" y="931"/>
                    </a:moveTo>
                    <a:cubicBezTo>
                      <a:pt x="3103" y="931"/>
                      <a:pt x="3103" y="946"/>
                      <a:pt x="3103" y="946"/>
                    </a:cubicBezTo>
                    <a:lnTo>
                      <a:pt x="3087" y="946"/>
                    </a:lnTo>
                    <a:cubicBezTo>
                      <a:pt x="3087" y="946"/>
                      <a:pt x="3087" y="946"/>
                      <a:pt x="3103" y="962"/>
                    </a:cubicBezTo>
                    <a:cubicBezTo>
                      <a:pt x="3087" y="962"/>
                      <a:pt x="3087" y="946"/>
                      <a:pt x="3072" y="946"/>
                    </a:cubicBezTo>
                    <a:lnTo>
                      <a:pt x="3087" y="946"/>
                    </a:lnTo>
                    <a:cubicBezTo>
                      <a:pt x="3087" y="946"/>
                      <a:pt x="3103" y="931"/>
                      <a:pt x="3103" y="931"/>
                    </a:cubicBezTo>
                    <a:close/>
                    <a:moveTo>
                      <a:pt x="2451" y="931"/>
                    </a:moveTo>
                    <a:cubicBezTo>
                      <a:pt x="2451" y="946"/>
                      <a:pt x="2451" y="962"/>
                      <a:pt x="2451" y="977"/>
                    </a:cubicBezTo>
                    <a:cubicBezTo>
                      <a:pt x="2451" y="962"/>
                      <a:pt x="2436" y="962"/>
                      <a:pt x="2420" y="962"/>
                    </a:cubicBezTo>
                    <a:cubicBezTo>
                      <a:pt x="2436" y="946"/>
                      <a:pt x="2436" y="946"/>
                      <a:pt x="2451" y="931"/>
                    </a:cubicBezTo>
                    <a:close/>
                    <a:moveTo>
                      <a:pt x="3289" y="1024"/>
                    </a:moveTo>
                    <a:cubicBezTo>
                      <a:pt x="3289" y="1024"/>
                      <a:pt x="3289" y="1039"/>
                      <a:pt x="3304" y="1039"/>
                    </a:cubicBezTo>
                    <a:cubicBezTo>
                      <a:pt x="3304" y="1024"/>
                      <a:pt x="3289" y="1024"/>
                      <a:pt x="3289" y="1024"/>
                    </a:cubicBezTo>
                    <a:close/>
                    <a:moveTo>
                      <a:pt x="3366" y="884"/>
                    </a:moveTo>
                    <a:lnTo>
                      <a:pt x="3397" y="900"/>
                    </a:lnTo>
                    <a:cubicBezTo>
                      <a:pt x="3382" y="915"/>
                      <a:pt x="3382" y="915"/>
                      <a:pt x="3366" y="915"/>
                    </a:cubicBezTo>
                    <a:cubicBezTo>
                      <a:pt x="3405" y="934"/>
                      <a:pt x="3443" y="953"/>
                      <a:pt x="3481" y="969"/>
                    </a:cubicBezTo>
                    <a:lnTo>
                      <a:pt x="3481" y="969"/>
                    </a:lnTo>
                    <a:lnTo>
                      <a:pt x="3366" y="931"/>
                    </a:lnTo>
                    <a:cubicBezTo>
                      <a:pt x="3366" y="931"/>
                      <a:pt x="3351" y="946"/>
                      <a:pt x="3351" y="946"/>
                    </a:cubicBezTo>
                    <a:cubicBezTo>
                      <a:pt x="3366" y="962"/>
                      <a:pt x="3397" y="962"/>
                      <a:pt x="3413" y="977"/>
                    </a:cubicBezTo>
                    <a:cubicBezTo>
                      <a:pt x="3413" y="962"/>
                      <a:pt x="3428" y="962"/>
                      <a:pt x="3428" y="962"/>
                    </a:cubicBezTo>
                    <a:lnTo>
                      <a:pt x="3428" y="977"/>
                    </a:lnTo>
                    <a:cubicBezTo>
                      <a:pt x="3475" y="993"/>
                      <a:pt x="3506" y="1008"/>
                      <a:pt x="3537" y="1024"/>
                    </a:cubicBezTo>
                    <a:cubicBezTo>
                      <a:pt x="3534" y="1027"/>
                      <a:pt x="3530" y="1028"/>
                      <a:pt x="3525" y="1028"/>
                    </a:cubicBezTo>
                    <a:cubicBezTo>
                      <a:pt x="3504" y="1028"/>
                      <a:pt x="3469" y="1005"/>
                      <a:pt x="3444" y="993"/>
                    </a:cubicBezTo>
                    <a:lnTo>
                      <a:pt x="3444" y="993"/>
                    </a:lnTo>
                    <a:lnTo>
                      <a:pt x="3459" y="1101"/>
                    </a:lnTo>
                    <a:cubicBezTo>
                      <a:pt x="3428" y="1086"/>
                      <a:pt x="3397" y="1070"/>
                      <a:pt x="3366" y="1070"/>
                    </a:cubicBezTo>
                    <a:cubicBezTo>
                      <a:pt x="3366" y="1070"/>
                      <a:pt x="3366" y="1070"/>
                      <a:pt x="3366" y="1086"/>
                    </a:cubicBezTo>
                    <a:cubicBezTo>
                      <a:pt x="3320" y="1070"/>
                      <a:pt x="3289" y="1055"/>
                      <a:pt x="3289" y="1039"/>
                    </a:cubicBezTo>
                    <a:cubicBezTo>
                      <a:pt x="3289" y="1039"/>
                      <a:pt x="3289" y="1024"/>
                      <a:pt x="3289" y="1024"/>
                    </a:cubicBezTo>
                    <a:cubicBezTo>
                      <a:pt x="3289" y="1008"/>
                      <a:pt x="3289" y="977"/>
                      <a:pt x="3304" y="962"/>
                    </a:cubicBezTo>
                    <a:cubicBezTo>
                      <a:pt x="3273" y="931"/>
                      <a:pt x="3227" y="946"/>
                      <a:pt x="3196" y="931"/>
                    </a:cubicBezTo>
                    <a:lnTo>
                      <a:pt x="3196" y="931"/>
                    </a:lnTo>
                    <a:cubicBezTo>
                      <a:pt x="3196" y="962"/>
                      <a:pt x="3211" y="977"/>
                      <a:pt x="3227" y="993"/>
                    </a:cubicBezTo>
                    <a:cubicBezTo>
                      <a:pt x="3196" y="993"/>
                      <a:pt x="3180" y="977"/>
                      <a:pt x="3149" y="977"/>
                    </a:cubicBezTo>
                    <a:lnTo>
                      <a:pt x="3149" y="977"/>
                    </a:lnTo>
                    <a:cubicBezTo>
                      <a:pt x="3180" y="977"/>
                      <a:pt x="3196" y="993"/>
                      <a:pt x="3227" y="1008"/>
                    </a:cubicBezTo>
                    <a:cubicBezTo>
                      <a:pt x="3211" y="1008"/>
                      <a:pt x="3180" y="993"/>
                      <a:pt x="3149" y="977"/>
                    </a:cubicBezTo>
                    <a:cubicBezTo>
                      <a:pt x="3149" y="946"/>
                      <a:pt x="3149" y="931"/>
                      <a:pt x="3134" y="915"/>
                    </a:cubicBezTo>
                    <a:cubicBezTo>
                      <a:pt x="3149" y="915"/>
                      <a:pt x="3165" y="900"/>
                      <a:pt x="3196" y="884"/>
                    </a:cubicBezTo>
                    <a:cubicBezTo>
                      <a:pt x="3242" y="900"/>
                      <a:pt x="3273" y="915"/>
                      <a:pt x="3320" y="931"/>
                    </a:cubicBezTo>
                    <a:cubicBezTo>
                      <a:pt x="3335" y="931"/>
                      <a:pt x="3335" y="915"/>
                      <a:pt x="3351" y="915"/>
                    </a:cubicBezTo>
                    <a:cubicBezTo>
                      <a:pt x="3351" y="900"/>
                      <a:pt x="3366" y="900"/>
                      <a:pt x="3366" y="884"/>
                    </a:cubicBezTo>
                    <a:close/>
                    <a:moveTo>
                      <a:pt x="3568" y="1039"/>
                    </a:moveTo>
                    <a:cubicBezTo>
                      <a:pt x="3630" y="1055"/>
                      <a:pt x="3692" y="1086"/>
                      <a:pt x="3754" y="1101"/>
                    </a:cubicBezTo>
                    <a:cubicBezTo>
                      <a:pt x="3754" y="1117"/>
                      <a:pt x="3754" y="1117"/>
                      <a:pt x="3754" y="1117"/>
                    </a:cubicBezTo>
                    <a:lnTo>
                      <a:pt x="3552" y="1101"/>
                    </a:lnTo>
                    <a:cubicBezTo>
                      <a:pt x="3568" y="1086"/>
                      <a:pt x="3568" y="1055"/>
                      <a:pt x="3568" y="1039"/>
                    </a:cubicBezTo>
                    <a:close/>
                    <a:moveTo>
                      <a:pt x="3568" y="745"/>
                    </a:moveTo>
                    <a:lnTo>
                      <a:pt x="4157" y="993"/>
                    </a:lnTo>
                    <a:lnTo>
                      <a:pt x="4312" y="1117"/>
                    </a:lnTo>
                    <a:lnTo>
                      <a:pt x="3475" y="776"/>
                    </a:lnTo>
                    <a:cubicBezTo>
                      <a:pt x="3490" y="776"/>
                      <a:pt x="3506" y="776"/>
                      <a:pt x="3521" y="760"/>
                    </a:cubicBezTo>
                    <a:cubicBezTo>
                      <a:pt x="3537" y="760"/>
                      <a:pt x="3552" y="760"/>
                      <a:pt x="3568" y="745"/>
                    </a:cubicBezTo>
                    <a:close/>
                    <a:moveTo>
                      <a:pt x="3754" y="1194"/>
                    </a:moveTo>
                    <a:cubicBezTo>
                      <a:pt x="3754" y="1194"/>
                      <a:pt x="3754" y="1210"/>
                      <a:pt x="3754" y="1210"/>
                    </a:cubicBezTo>
                    <a:cubicBezTo>
                      <a:pt x="3754" y="1210"/>
                      <a:pt x="3754" y="1210"/>
                      <a:pt x="3754" y="1225"/>
                    </a:cubicBezTo>
                    <a:cubicBezTo>
                      <a:pt x="3723" y="1210"/>
                      <a:pt x="3707" y="1194"/>
                      <a:pt x="3676" y="1194"/>
                    </a:cubicBezTo>
                    <a:lnTo>
                      <a:pt x="3692" y="1194"/>
                    </a:lnTo>
                    <a:cubicBezTo>
                      <a:pt x="3707" y="1194"/>
                      <a:pt x="3723" y="1210"/>
                      <a:pt x="3754" y="1210"/>
                    </a:cubicBezTo>
                    <a:cubicBezTo>
                      <a:pt x="3738" y="1210"/>
                      <a:pt x="3723" y="1194"/>
                      <a:pt x="3707" y="1194"/>
                    </a:cubicBezTo>
                    <a:close/>
                    <a:moveTo>
                      <a:pt x="5072" y="1241"/>
                    </a:moveTo>
                    <a:cubicBezTo>
                      <a:pt x="5072" y="1256"/>
                      <a:pt x="5088" y="1272"/>
                      <a:pt x="5088" y="1272"/>
                    </a:cubicBezTo>
                    <a:lnTo>
                      <a:pt x="5057" y="1241"/>
                    </a:lnTo>
                    <a:close/>
                    <a:moveTo>
                      <a:pt x="4979" y="1241"/>
                    </a:moveTo>
                    <a:lnTo>
                      <a:pt x="5057" y="1287"/>
                    </a:lnTo>
                    <a:lnTo>
                      <a:pt x="4917" y="1241"/>
                    </a:lnTo>
                    <a:close/>
                    <a:moveTo>
                      <a:pt x="3475" y="1179"/>
                    </a:moveTo>
                    <a:cubicBezTo>
                      <a:pt x="3475" y="1225"/>
                      <a:pt x="3475" y="1272"/>
                      <a:pt x="3475" y="1318"/>
                    </a:cubicBezTo>
                    <a:cubicBezTo>
                      <a:pt x="3335" y="1303"/>
                      <a:pt x="3242" y="1287"/>
                      <a:pt x="3289" y="1241"/>
                    </a:cubicBezTo>
                    <a:lnTo>
                      <a:pt x="3289" y="1241"/>
                    </a:lnTo>
                    <a:lnTo>
                      <a:pt x="3227" y="1287"/>
                    </a:lnTo>
                    <a:cubicBezTo>
                      <a:pt x="3227" y="1256"/>
                      <a:pt x="3242" y="1241"/>
                      <a:pt x="3242" y="1225"/>
                    </a:cubicBezTo>
                    <a:cubicBezTo>
                      <a:pt x="3258" y="1210"/>
                      <a:pt x="3289" y="1194"/>
                      <a:pt x="3304" y="1179"/>
                    </a:cubicBezTo>
                    <a:close/>
                    <a:moveTo>
                      <a:pt x="4871" y="1241"/>
                    </a:moveTo>
                    <a:lnTo>
                      <a:pt x="5026" y="1303"/>
                    </a:lnTo>
                    <a:cubicBezTo>
                      <a:pt x="5026" y="1318"/>
                      <a:pt x="5041" y="1349"/>
                      <a:pt x="5057" y="1380"/>
                    </a:cubicBezTo>
                    <a:cubicBezTo>
                      <a:pt x="5045" y="1389"/>
                      <a:pt x="5035" y="1393"/>
                      <a:pt x="5027" y="1393"/>
                    </a:cubicBezTo>
                    <a:cubicBezTo>
                      <a:pt x="4994" y="1393"/>
                      <a:pt x="4992" y="1325"/>
                      <a:pt x="4979" y="1287"/>
                    </a:cubicBezTo>
                    <a:lnTo>
                      <a:pt x="4855" y="1241"/>
                    </a:lnTo>
                    <a:close/>
                    <a:moveTo>
                      <a:pt x="4111" y="1365"/>
                    </a:moveTo>
                    <a:cubicBezTo>
                      <a:pt x="4157" y="1380"/>
                      <a:pt x="4204" y="1396"/>
                      <a:pt x="4250" y="1411"/>
                    </a:cubicBezTo>
                    <a:lnTo>
                      <a:pt x="4235" y="1411"/>
                    </a:lnTo>
                    <a:cubicBezTo>
                      <a:pt x="4188" y="1396"/>
                      <a:pt x="4157" y="1380"/>
                      <a:pt x="4111" y="1365"/>
                    </a:cubicBezTo>
                    <a:close/>
                    <a:moveTo>
                      <a:pt x="4204" y="1241"/>
                    </a:moveTo>
                    <a:cubicBezTo>
                      <a:pt x="4235" y="1303"/>
                      <a:pt x="4297" y="1334"/>
                      <a:pt x="4281" y="1411"/>
                    </a:cubicBezTo>
                    <a:lnTo>
                      <a:pt x="4266" y="1411"/>
                    </a:lnTo>
                    <a:cubicBezTo>
                      <a:pt x="4219" y="1396"/>
                      <a:pt x="4157" y="1380"/>
                      <a:pt x="4111" y="1349"/>
                    </a:cubicBezTo>
                    <a:cubicBezTo>
                      <a:pt x="4157" y="1318"/>
                      <a:pt x="4188" y="1287"/>
                      <a:pt x="4204" y="1241"/>
                    </a:cubicBezTo>
                    <a:close/>
                    <a:moveTo>
                      <a:pt x="4452" y="1225"/>
                    </a:moveTo>
                    <a:lnTo>
                      <a:pt x="4716" y="1427"/>
                    </a:lnTo>
                    <a:lnTo>
                      <a:pt x="4297" y="1411"/>
                    </a:lnTo>
                    <a:lnTo>
                      <a:pt x="4374" y="1225"/>
                    </a:lnTo>
                    <a:close/>
                    <a:moveTo>
                      <a:pt x="4328" y="1442"/>
                    </a:moveTo>
                    <a:cubicBezTo>
                      <a:pt x="4343" y="1458"/>
                      <a:pt x="4359" y="1458"/>
                      <a:pt x="4359" y="1458"/>
                    </a:cubicBezTo>
                    <a:lnTo>
                      <a:pt x="4328" y="1458"/>
                    </a:lnTo>
                    <a:cubicBezTo>
                      <a:pt x="4328" y="1442"/>
                      <a:pt x="4328" y="1442"/>
                      <a:pt x="4328" y="1442"/>
                    </a:cubicBezTo>
                    <a:close/>
                    <a:moveTo>
                      <a:pt x="5150" y="1365"/>
                    </a:moveTo>
                    <a:cubicBezTo>
                      <a:pt x="5181" y="1442"/>
                      <a:pt x="5227" y="1520"/>
                      <a:pt x="5243" y="1598"/>
                    </a:cubicBezTo>
                    <a:lnTo>
                      <a:pt x="5103" y="1489"/>
                    </a:lnTo>
                    <a:cubicBezTo>
                      <a:pt x="5119" y="1442"/>
                      <a:pt x="5119" y="1396"/>
                      <a:pt x="5134" y="1365"/>
                    </a:cubicBezTo>
                    <a:close/>
                    <a:moveTo>
                      <a:pt x="5305" y="1504"/>
                    </a:moveTo>
                    <a:lnTo>
                      <a:pt x="5522" y="1675"/>
                    </a:lnTo>
                    <a:cubicBezTo>
                      <a:pt x="5507" y="1675"/>
                      <a:pt x="5491" y="1691"/>
                      <a:pt x="5476" y="1691"/>
                    </a:cubicBezTo>
                    <a:cubicBezTo>
                      <a:pt x="5476" y="1675"/>
                      <a:pt x="5491" y="1675"/>
                      <a:pt x="5491" y="1660"/>
                    </a:cubicBezTo>
                    <a:lnTo>
                      <a:pt x="5491" y="1660"/>
                    </a:lnTo>
                    <a:cubicBezTo>
                      <a:pt x="5476" y="1675"/>
                      <a:pt x="5476" y="1675"/>
                      <a:pt x="5476" y="1691"/>
                    </a:cubicBezTo>
                    <a:lnTo>
                      <a:pt x="5367" y="1691"/>
                    </a:lnTo>
                    <a:lnTo>
                      <a:pt x="5274" y="1613"/>
                    </a:lnTo>
                    <a:cubicBezTo>
                      <a:pt x="5320" y="1613"/>
                      <a:pt x="5320" y="1567"/>
                      <a:pt x="5305" y="1504"/>
                    </a:cubicBezTo>
                    <a:close/>
                    <a:moveTo>
                      <a:pt x="1238" y="1651"/>
                    </a:moveTo>
                    <a:cubicBezTo>
                      <a:pt x="1244" y="1651"/>
                      <a:pt x="1251" y="1653"/>
                      <a:pt x="1257" y="1660"/>
                    </a:cubicBezTo>
                    <a:cubicBezTo>
                      <a:pt x="1257" y="1675"/>
                      <a:pt x="1241" y="1706"/>
                      <a:pt x="1241" y="1722"/>
                    </a:cubicBezTo>
                    <a:cubicBezTo>
                      <a:pt x="1257" y="1722"/>
                      <a:pt x="1272" y="1737"/>
                      <a:pt x="1288" y="1753"/>
                    </a:cubicBezTo>
                    <a:cubicBezTo>
                      <a:pt x="1241" y="1784"/>
                      <a:pt x="1195" y="1815"/>
                      <a:pt x="1164" y="1830"/>
                    </a:cubicBezTo>
                    <a:cubicBezTo>
                      <a:pt x="1182" y="1830"/>
                      <a:pt x="1204" y="1820"/>
                      <a:pt x="1224" y="1820"/>
                    </a:cubicBezTo>
                    <a:cubicBezTo>
                      <a:pt x="1238" y="1820"/>
                      <a:pt x="1250" y="1826"/>
                      <a:pt x="1257" y="1846"/>
                    </a:cubicBezTo>
                    <a:cubicBezTo>
                      <a:pt x="1242" y="1876"/>
                      <a:pt x="1227" y="1905"/>
                      <a:pt x="1198" y="1921"/>
                    </a:cubicBezTo>
                    <a:lnTo>
                      <a:pt x="1198" y="1921"/>
                    </a:lnTo>
                    <a:lnTo>
                      <a:pt x="1210" y="1861"/>
                    </a:lnTo>
                    <a:lnTo>
                      <a:pt x="1195" y="1923"/>
                    </a:lnTo>
                    <a:cubicBezTo>
                      <a:pt x="1196" y="1923"/>
                      <a:pt x="1197" y="1922"/>
                      <a:pt x="1198" y="1921"/>
                    </a:cubicBezTo>
                    <a:lnTo>
                      <a:pt x="1198" y="1921"/>
                    </a:lnTo>
                    <a:lnTo>
                      <a:pt x="1195" y="1939"/>
                    </a:lnTo>
                    <a:cubicBezTo>
                      <a:pt x="1164" y="1954"/>
                      <a:pt x="1148" y="1954"/>
                      <a:pt x="1117" y="1970"/>
                    </a:cubicBezTo>
                    <a:cubicBezTo>
                      <a:pt x="1133" y="1877"/>
                      <a:pt x="1148" y="1784"/>
                      <a:pt x="1164" y="1675"/>
                    </a:cubicBezTo>
                    <a:cubicBezTo>
                      <a:pt x="1167" y="1677"/>
                      <a:pt x="1171" y="1678"/>
                      <a:pt x="1175" y="1678"/>
                    </a:cubicBezTo>
                    <a:cubicBezTo>
                      <a:pt x="1196" y="1678"/>
                      <a:pt x="1217" y="1651"/>
                      <a:pt x="1238" y="1651"/>
                    </a:cubicBezTo>
                    <a:close/>
                    <a:moveTo>
                      <a:pt x="5072" y="1753"/>
                    </a:moveTo>
                    <a:cubicBezTo>
                      <a:pt x="5072" y="1830"/>
                      <a:pt x="5088" y="1892"/>
                      <a:pt x="5103" y="1954"/>
                    </a:cubicBezTo>
                    <a:cubicBezTo>
                      <a:pt x="5072" y="1970"/>
                      <a:pt x="5057" y="1985"/>
                      <a:pt x="5041" y="2001"/>
                    </a:cubicBezTo>
                    <a:cubicBezTo>
                      <a:pt x="5029" y="2001"/>
                      <a:pt x="5016" y="2040"/>
                      <a:pt x="4988" y="2040"/>
                    </a:cubicBezTo>
                    <a:cubicBezTo>
                      <a:pt x="4981" y="2040"/>
                      <a:pt x="4973" y="2038"/>
                      <a:pt x="4964" y="2032"/>
                    </a:cubicBezTo>
                    <a:cubicBezTo>
                      <a:pt x="4979" y="1939"/>
                      <a:pt x="4995" y="1861"/>
                      <a:pt x="5026" y="1784"/>
                    </a:cubicBezTo>
                    <a:cubicBezTo>
                      <a:pt x="5041" y="1784"/>
                      <a:pt x="5057" y="1768"/>
                      <a:pt x="5072" y="1753"/>
                    </a:cubicBezTo>
                    <a:close/>
                    <a:moveTo>
                      <a:pt x="4033" y="2389"/>
                    </a:moveTo>
                    <a:cubicBezTo>
                      <a:pt x="4033" y="2435"/>
                      <a:pt x="4033" y="2466"/>
                      <a:pt x="4049" y="2497"/>
                    </a:cubicBezTo>
                    <a:cubicBezTo>
                      <a:pt x="4033" y="2482"/>
                      <a:pt x="4033" y="2466"/>
                      <a:pt x="4033" y="2466"/>
                    </a:cubicBezTo>
                    <a:cubicBezTo>
                      <a:pt x="4033" y="2435"/>
                      <a:pt x="4033" y="2420"/>
                      <a:pt x="4033" y="2389"/>
                    </a:cubicBezTo>
                    <a:close/>
                    <a:moveTo>
                      <a:pt x="4111" y="2435"/>
                    </a:moveTo>
                    <a:cubicBezTo>
                      <a:pt x="4111" y="2447"/>
                      <a:pt x="4120" y="2440"/>
                      <a:pt x="4132" y="2452"/>
                    </a:cubicBezTo>
                    <a:lnTo>
                      <a:pt x="4132" y="2452"/>
                    </a:lnTo>
                    <a:cubicBezTo>
                      <a:pt x="4129" y="2451"/>
                      <a:pt x="4126" y="2451"/>
                      <a:pt x="4126" y="2451"/>
                    </a:cubicBezTo>
                    <a:lnTo>
                      <a:pt x="4126" y="2451"/>
                    </a:lnTo>
                    <a:cubicBezTo>
                      <a:pt x="4129" y="2452"/>
                      <a:pt x="4132" y="2454"/>
                      <a:pt x="4135" y="2455"/>
                    </a:cubicBezTo>
                    <a:lnTo>
                      <a:pt x="4135" y="2455"/>
                    </a:lnTo>
                    <a:cubicBezTo>
                      <a:pt x="4137" y="2458"/>
                      <a:pt x="4139" y="2461"/>
                      <a:pt x="4142" y="2466"/>
                    </a:cubicBezTo>
                    <a:cubicBezTo>
                      <a:pt x="4142" y="2463"/>
                      <a:pt x="4141" y="2460"/>
                      <a:pt x="4140" y="2458"/>
                    </a:cubicBezTo>
                    <a:lnTo>
                      <a:pt x="4140" y="2458"/>
                    </a:lnTo>
                    <a:cubicBezTo>
                      <a:pt x="4162" y="2471"/>
                      <a:pt x="4175" y="2484"/>
                      <a:pt x="4188" y="2497"/>
                    </a:cubicBezTo>
                    <a:lnTo>
                      <a:pt x="4080" y="2497"/>
                    </a:lnTo>
                    <a:cubicBezTo>
                      <a:pt x="4080" y="2466"/>
                      <a:pt x="4095" y="2451"/>
                      <a:pt x="4111" y="2435"/>
                    </a:cubicBezTo>
                    <a:close/>
                    <a:moveTo>
                      <a:pt x="2234" y="2575"/>
                    </a:moveTo>
                    <a:cubicBezTo>
                      <a:pt x="2234" y="2575"/>
                      <a:pt x="2234" y="2590"/>
                      <a:pt x="2234" y="2606"/>
                    </a:cubicBezTo>
                    <a:lnTo>
                      <a:pt x="2219" y="2606"/>
                    </a:lnTo>
                    <a:cubicBezTo>
                      <a:pt x="2219" y="2590"/>
                      <a:pt x="2219" y="2575"/>
                      <a:pt x="2234" y="2575"/>
                    </a:cubicBezTo>
                    <a:close/>
                    <a:moveTo>
                      <a:pt x="5639" y="2575"/>
                    </a:moveTo>
                    <a:lnTo>
                      <a:pt x="5639" y="2575"/>
                    </a:lnTo>
                    <a:cubicBezTo>
                      <a:pt x="5615" y="2595"/>
                      <a:pt x="5592" y="2621"/>
                      <a:pt x="5569" y="2621"/>
                    </a:cubicBezTo>
                    <a:cubicBezTo>
                      <a:pt x="5583" y="2593"/>
                      <a:pt x="5610" y="2577"/>
                      <a:pt x="5639" y="2575"/>
                    </a:cubicBezTo>
                    <a:close/>
                    <a:moveTo>
                      <a:pt x="1614" y="1954"/>
                    </a:moveTo>
                    <a:cubicBezTo>
                      <a:pt x="1645" y="1985"/>
                      <a:pt x="1660" y="2016"/>
                      <a:pt x="1676" y="2016"/>
                    </a:cubicBezTo>
                    <a:cubicBezTo>
                      <a:pt x="1676" y="2125"/>
                      <a:pt x="1629" y="2264"/>
                      <a:pt x="1567" y="2342"/>
                    </a:cubicBezTo>
                    <a:lnTo>
                      <a:pt x="1536" y="2326"/>
                    </a:lnTo>
                    <a:lnTo>
                      <a:pt x="1536" y="2326"/>
                    </a:lnTo>
                    <a:cubicBezTo>
                      <a:pt x="1491" y="2416"/>
                      <a:pt x="1547" y="2622"/>
                      <a:pt x="1454" y="2622"/>
                    </a:cubicBezTo>
                    <a:cubicBezTo>
                      <a:pt x="1450" y="2622"/>
                      <a:pt x="1447" y="2622"/>
                      <a:pt x="1443" y="2621"/>
                    </a:cubicBezTo>
                    <a:lnTo>
                      <a:pt x="1443" y="2621"/>
                    </a:lnTo>
                    <a:cubicBezTo>
                      <a:pt x="1443" y="2666"/>
                      <a:pt x="1443" y="2768"/>
                      <a:pt x="1484" y="2768"/>
                    </a:cubicBezTo>
                    <a:cubicBezTo>
                      <a:pt x="1500" y="2768"/>
                      <a:pt x="1522" y="2753"/>
                      <a:pt x="1552" y="2714"/>
                    </a:cubicBezTo>
                    <a:lnTo>
                      <a:pt x="1552" y="2714"/>
                    </a:lnTo>
                    <a:cubicBezTo>
                      <a:pt x="1552" y="2714"/>
                      <a:pt x="1552" y="2776"/>
                      <a:pt x="1536" y="2854"/>
                    </a:cubicBezTo>
                    <a:cubicBezTo>
                      <a:pt x="1536" y="2905"/>
                      <a:pt x="1536" y="2966"/>
                      <a:pt x="1536" y="2978"/>
                    </a:cubicBezTo>
                    <a:cubicBezTo>
                      <a:pt x="1505" y="2978"/>
                      <a:pt x="1490" y="2962"/>
                      <a:pt x="1474" y="2962"/>
                    </a:cubicBezTo>
                    <a:cubicBezTo>
                      <a:pt x="1443" y="2652"/>
                      <a:pt x="1381" y="2358"/>
                      <a:pt x="1443" y="2032"/>
                    </a:cubicBezTo>
                    <a:lnTo>
                      <a:pt x="1443" y="2032"/>
                    </a:lnTo>
                    <a:cubicBezTo>
                      <a:pt x="1453" y="2039"/>
                      <a:pt x="1464" y="2042"/>
                      <a:pt x="1476" y="2042"/>
                    </a:cubicBezTo>
                    <a:cubicBezTo>
                      <a:pt x="1517" y="2042"/>
                      <a:pt x="1565" y="2003"/>
                      <a:pt x="1614" y="1954"/>
                    </a:cubicBezTo>
                    <a:close/>
                    <a:moveTo>
                      <a:pt x="4064" y="3055"/>
                    </a:moveTo>
                    <a:cubicBezTo>
                      <a:pt x="4064" y="3071"/>
                      <a:pt x="4064" y="3086"/>
                      <a:pt x="4080" y="3086"/>
                    </a:cubicBezTo>
                    <a:lnTo>
                      <a:pt x="4049" y="3086"/>
                    </a:lnTo>
                    <a:cubicBezTo>
                      <a:pt x="4049" y="3086"/>
                      <a:pt x="4049" y="3071"/>
                      <a:pt x="4064" y="3055"/>
                    </a:cubicBezTo>
                    <a:close/>
                    <a:moveTo>
                      <a:pt x="5276" y="3031"/>
                    </a:moveTo>
                    <a:cubicBezTo>
                      <a:pt x="5287" y="3031"/>
                      <a:pt x="5301" y="3041"/>
                      <a:pt x="5320" y="3071"/>
                    </a:cubicBezTo>
                    <a:cubicBezTo>
                      <a:pt x="5320" y="3086"/>
                      <a:pt x="5320" y="3086"/>
                      <a:pt x="5320" y="3102"/>
                    </a:cubicBezTo>
                    <a:cubicBezTo>
                      <a:pt x="5320" y="3071"/>
                      <a:pt x="5289" y="3055"/>
                      <a:pt x="5258" y="3040"/>
                    </a:cubicBezTo>
                    <a:cubicBezTo>
                      <a:pt x="5264" y="3034"/>
                      <a:pt x="5270" y="3031"/>
                      <a:pt x="5276" y="3031"/>
                    </a:cubicBezTo>
                    <a:close/>
                    <a:moveTo>
                      <a:pt x="3940" y="2978"/>
                    </a:moveTo>
                    <a:lnTo>
                      <a:pt x="3940" y="2978"/>
                    </a:lnTo>
                    <a:cubicBezTo>
                      <a:pt x="3956" y="2978"/>
                      <a:pt x="3971" y="2993"/>
                      <a:pt x="3987" y="2993"/>
                    </a:cubicBezTo>
                    <a:lnTo>
                      <a:pt x="3956" y="2993"/>
                    </a:lnTo>
                    <a:cubicBezTo>
                      <a:pt x="3987" y="3009"/>
                      <a:pt x="3987" y="3055"/>
                      <a:pt x="4002" y="3102"/>
                    </a:cubicBezTo>
                    <a:cubicBezTo>
                      <a:pt x="4002" y="3149"/>
                      <a:pt x="4018" y="3211"/>
                      <a:pt x="4064" y="3242"/>
                    </a:cubicBezTo>
                    <a:cubicBezTo>
                      <a:pt x="4033" y="3226"/>
                      <a:pt x="4018" y="3195"/>
                      <a:pt x="3987" y="3195"/>
                    </a:cubicBezTo>
                    <a:cubicBezTo>
                      <a:pt x="3956" y="3117"/>
                      <a:pt x="3956" y="3040"/>
                      <a:pt x="3940" y="2978"/>
                    </a:cubicBezTo>
                    <a:close/>
                    <a:moveTo>
                      <a:pt x="5214" y="3267"/>
                    </a:moveTo>
                    <a:lnTo>
                      <a:pt x="5227" y="3288"/>
                    </a:lnTo>
                    <a:cubicBezTo>
                      <a:pt x="5227" y="3282"/>
                      <a:pt x="5222" y="3273"/>
                      <a:pt x="5214" y="3267"/>
                    </a:cubicBezTo>
                    <a:close/>
                    <a:moveTo>
                      <a:pt x="606" y="3474"/>
                    </a:moveTo>
                    <a:cubicBezTo>
                      <a:pt x="637" y="3490"/>
                      <a:pt x="637" y="3505"/>
                      <a:pt x="652" y="3521"/>
                    </a:cubicBezTo>
                    <a:cubicBezTo>
                      <a:pt x="637" y="3505"/>
                      <a:pt x="621" y="3490"/>
                      <a:pt x="606" y="3474"/>
                    </a:cubicBezTo>
                    <a:close/>
                    <a:moveTo>
                      <a:pt x="761" y="3722"/>
                    </a:moveTo>
                    <a:cubicBezTo>
                      <a:pt x="761" y="3728"/>
                      <a:pt x="762" y="3731"/>
                      <a:pt x="765" y="3734"/>
                    </a:cubicBezTo>
                    <a:lnTo>
                      <a:pt x="765" y="3734"/>
                    </a:lnTo>
                    <a:cubicBezTo>
                      <a:pt x="761" y="3729"/>
                      <a:pt x="761" y="3723"/>
                      <a:pt x="761" y="3722"/>
                    </a:cubicBezTo>
                    <a:close/>
                    <a:moveTo>
                      <a:pt x="765" y="3734"/>
                    </a:moveTo>
                    <a:cubicBezTo>
                      <a:pt x="767" y="3736"/>
                      <a:pt x="771" y="3738"/>
                      <a:pt x="776" y="3738"/>
                    </a:cubicBezTo>
                    <a:cubicBezTo>
                      <a:pt x="776" y="3738"/>
                      <a:pt x="770" y="3738"/>
                      <a:pt x="765" y="3734"/>
                    </a:cubicBezTo>
                    <a:close/>
                    <a:moveTo>
                      <a:pt x="932" y="3753"/>
                    </a:moveTo>
                    <a:cubicBezTo>
                      <a:pt x="937" y="3756"/>
                      <a:pt x="942" y="3758"/>
                      <a:pt x="946" y="3761"/>
                    </a:cubicBezTo>
                    <a:lnTo>
                      <a:pt x="946" y="3761"/>
                    </a:lnTo>
                    <a:cubicBezTo>
                      <a:pt x="943" y="3757"/>
                      <a:pt x="939" y="3754"/>
                      <a:pt x="932" y="3753"/>
                    </a:cubicBezTo>
                    <a:close/>
                    <a:moveTo>
                      <a:pt x="946" y="3761"/>
                    </a:moveTo>
                    <a:cubicBezTo>
                      <a:pt x="950" y="3765"/>
                      <a:pt x="954" y="3769"/>
                      <a:pt x="962" y="3769"/>
                    </a:cubicBezTo>
                    <a:cubicBezTo>
                      <a:pt x="957" y="3766"/>
                      <a:pt x="952" y="3764"/>
                      <a:pt x="946" y="3761"/>
                    </a:cubicBezTo>
                    <a:close/>
                    <a:moveTo>
                      <a:pt x="4964" y="3924"/>
                    </a:moveTo>
                    <a:cubicBezTo>
                      <a:pt x="4964" y="3924"/>
                      <a:pt x="4964" y="3924"/>
                      <a:pt x="4964" y="3924"/>
                    </a:cubicBezTo>
                    <a:cubicBezTo>
                      <a:pt x="4964" y="3924"/>
                      <a:pt x="4964" y="3924"/>
                      <a:pt x="4964" y="3924"/>
                    </a:cubicBezTo>
                    <a:close/>
                    <a:moveTo>
                      <a:pt x="4616" y="3930"/>
                    </a:moveTo>
                    <a:lnTo>
                      <a:pt x="4622" y="3955"/>
                    </a:lnTo>
                    <a:cubicBezTo>
                      <a:pt x="4622" y="3944"/>
                      <a:pt x="4620" y="3936"/>
                      <a:pt x="4616" y="3930"/>
                    </a:cubicBezTo>
                    <a:close/>
                    <a:moveTo>
                      <a:pt x="4126" y="4141"/>
                    </a:moveTo>
                    <a:lnTo>
                      <a:pt x="4126" y="4141"/>
                    </a:lnTo>
                    <a:cubicBezTo>
                      <a:pt x="4157" y="4250"/>
                      <a:pt x="4173" y="4327"/>
                      <a:pt x="4111" y="4405"/>
                    </a:cubicBezTo>
                    <a:lnTo>
                      <a:pt x="4033" y="4374"/>
                    </a:lnTo>
                    <a:lnTo>
                      <a:pt x="4033" y="4358"/>
                    </a:lnTo>
                    <a:lnTo>
                      <a:pt x="4049" y="4358"/>
                    </a:lnTo>
                    <a:lnTo>
                      <a:pt x="4033" y="4343"/>
                    </a:lnTo>
                    <a:cubicBezTo>
                      <a:pt x="4049" y="4296"/>
                      <a:pt x="4049" y="4265"/>
                      <a:pt x="4064" y="4219"/>
                    </a:cubicBezTo>
                    <a:lnTo>
                      <a:pt x="4080" y="4219"/>
                    </a:lnTo>
                    <a:cubicBezTo>
                      <a:pt x="4080" y="4219"/>
                      <a:pt x="4080" y="4219"/>
                      <a:pt x="4064" y="4203"/>
                    </a:cubicBezTo>
                    <a:cubicBezTo>
                      <a:pt x="4080" y="4188"/>
                      <a:pt x="4095" y="4157"/>
                      <a:pt x="4126" y="4141"/>
                    </a:cubicBezTo>
                    <a:close/>
                    <a:moveTo>
                      <a:pt x="1971" y="4638"/>
                    </a:moveTo>
                    <a:cubicBezTo>
                      <a:pt x="2002" y="4653"/>
                      <a:pt x="2033" y="4669"/>
                      <a:pt x="2063" y="4684"/>
                    </a:cubicBezTo>
                    <a:cubicBezTo>
                      <a:pt x="2063" y="4684"/>
                      <a:pt x="2063" y="4699"/>
                      <a:pt x="2063" y="4699"/>
                    </a:cubicBezTo>
                    <a:cubicBezTo>
                      <a:pt x="2033" y="4669"/>
                      <a:pt x="2002" y="4653"/>
                      <a:pt x="1971" y="4638"/>
                    </a:cubicBezTo>
                    <a:close/>
                    <a:moveTo>
                      <a:pt x="1117" y="4017"/>
                    </a:moveTo>
                    <a:cubicBezTo>
                      <a:pt x="1117" y="4017"/>
                      <a:pt x="1133" y="4033"/>
                      <a:pt x="1133" y="4033"/>
                    </a:cubicBezTo>
                    <a:cubicBezTo>
                      <a:pt x="1133" y="4033"/>
                      <a:pt x="1133" y="4033"/>
                      <a:pt x="1133" y="4033"/>
                    </a:cubicBezTo>
                    <a:lnTo>
                      <a:pt x="1133" y="4033"/>
                    </a:lnTo>
                    <a:cubicBezTo>
                      <a:pt x="1133" y="4043"/>
                      <a:pt x="1140" y="4046"/>
                      <a:pt x="1144" y="4047"/>
                    </a:cubicBezTo>
                    <a:lnTo>
                      <a:pt x="1144" y="4047"/>
                    </a:lnTo>
                    <a:cubicBezTo>
                      <a:pt x="1141" y="4043"/>
                      <a:pt x="1138" y="4038"/>
                      <a:pt x="1133" y="4033"/>
                    </a:cubicBezTo>
                    <a:lnTo>
                      <a:pt x="1133" y="4033"/>
                    </a:lnTo>
                    <a:cubicBezTo>
                      <a:pt x="1133" y="4033"/>
                      <a:pt x="1135" y="4034"/>
                      <a:pt x="1148" y="4048"/>
                    </a:cubicBezTo>
                    <a:cubicBezTo>
                      <a:pt x="1148" y="4048"/>
                      <a:pt x="1147" y="4048"/>
                      <a:pt x="1144" y="4047"/>
                    </a:cubicBezTo>
                    <a:lnTo>
                      <a:pt x="1144" y="4047"/>
                    </a:lnTo>
                    <a:cubicBezTo>
                      <a:pt x="1150" y="4057"/>
                      <a:pt x="1154" y="4064"/>
                      <a:pt x="1164" y="4064"/>
                    </a:cubicBezTo>
                    <a:cubicBezTo>
                      <a:pt x="1164" y="4064"/>
                      <a:pt x="1164" y="4064"/>
                      <a:pt x="1179" y="4079"/>
                    </a:cubicBezTo>
                    <a:cubicBezTo>
                      <a:pt x="1179" y="4095"/>
                      <a:pt x="1179" y="4095"/>
                      <a:pt x="1179" y="4095"/>
                    </a:cubicBezTo>
                    <a:cubicBezTo>
                      <a:pt x="1195" y="4095"/>
                      <a:pt x="1195" y="4110"/>
                      <a:pt x="1195" y="4110"/>
                    </a:cubicBezTo>
                    <a:cubicBezTo>
                      <a:pt x="1210" y="4126"/>
                      <a:pt x="1210" y="4126"/>
                      <a:pt x="1210" y="4126"/>
                    </a:cubicBezTo>
                    <a:cubicBezTo>
                      <a:pt x="1210" y="4126"/>
                      <a:pt x="1210" y="4141"/>
                      <a:pt x="1210" y="4141"/>
                    </a:cubicBezTo>
                    <a:lnTo>
                      <a:pt x="1226" y="4141"/>
                    </a:lnTo>
                    <a:cubicBezTo>
                      <a:pt x="1226" y="4141"/>
                      <a:pt x="1226" y="4157"/>
                      <a:pt x="1226" y="4157"/>
                    </a:cubicBezTo>
                    <a:cubicBezTo>
                      <a:pt x="1226" y="4157"/>
                      <a:pt x="1241" y="4157"/>
                      <a:pt x="1241" y="4172"/>
                    </a:cubicBezTo>
                    <a:cubicBezTo>
                      <a:pt x="1241" y="4172"/>
                      <a:pt x="1241" y="4172"/>
                      <a:pt x="1241" y="4188"/>
                    </a:cubicBezTo>
                    <a:cubicBezTo>
                      <a:pt x="1303" y="4219"/>
                      <a:pt x="1397" y="4281"/>
                      <a:pt x="1490" y="4343"/>
                    </a:cubicBezTo>
                    <a:cubicBezTo>
                      <a:pt x="1490" y="4374"/>
                      <a:pt x="1490" y="4389"/>
                      <a:pt x="1490" y="4420"/>
                    </a:cubicBezTo>
                    <a:lnTo>
                      <a:pt x="1505" y="4420"/>
                    </a:lnTo>
                    <a:cubicBezTo>
                      <a:pt x="1521" y="4436"/>
                      <a:pt x="1521" y="4451"/>
                      <a:pt x="1536" y="4467"/>
                    </a:cubicBezTo>
                    <a:lnTo>
                      <a:pt x="1505" y="4498"/>
                    </a:lnTo>
                    <a:cubicBezTo>
                      <a:pt x="1490" y="4498"/>
                      <a:pt x="1490" y="4482"/>
                      <a:pt x="1490" y="4482"/>
                    </a:cubicBezTo>
                    <a:cubicBezTo>
                      <a:pt x="1490" y="4498"/>
                      <a:pt x="1490" y="4513"/>
                      <a:pt x="1490" y="4529"/>
                    </a:cubicBezTo>
                    <a:cubicBezTo>
                      <a:pt x="1459" y="4560"/>
                      <a:pt x="1443" y="4591"/>
                      <a:pt x="1412" y="4637"/>
                    </a:cubicBezTo>
                    <a:lnTo>
                      <a:pt x="1397" y="4591"/>
                    </a:lnTo>
                    <a:lnTo>
                      <a:pt x="1397" y="4591"/>
                    </a:lnTo>
                    <a:cubicBezTo>
                      <a:pt x="1397" y="4622"/>
                      <a:pt x="1397" y="4637"/>
                      <a:pt x="1412" y="4653"/>
                    </a:cubicBezTo>
                    <a:lnTo>
                      <a:pt x="1397" y="4668"/>
                    </a:lnTo>
                    <a:cubicBezTo>
                      <a:pt x="1319" y="4699"/>
                      <a:pt x="1257" y="4746"/>
                      <a:pt x="1241" y="4839"/>
                    </a:cubicBezTo>
                    <a:lnTo>
                      <a:pt x="1303" y="4901"/>
                    </a:lnTo>
                    <a:lnTo>
                      <a:pt x="1102" y="4761"/>
                    </a:lnTo>
                    <a:cubicBezTo>
                      <a:pt x="1126" y="4701"/>
                      <a:pt x="1122" y="4612"/>
                      <a:pt x="1097" y="4561"/>
                    </a:cubicBezTo>
                    <a:lnTo>
                      <a:pt x="1097" y="4561"/>
                    </a:lnTo>
                    <a:lnTo>
                      <a:pt x="1133" y="4606"/>
                    </a:lnTo>
                    <a:cubicBezTo>
                      <a:pt x="1096" y="4496"/>
                      <a:pt x="1163" y="4446"/>
                      <a:pt x="1230" y="4446"/>
                    </a:cubicBezTo>
                    <a:cubicBezTo>
                      <a:pt x="1276" y="4446"/>
                      <a:pt x="1322" y="4469"/>
                      <a:pt x="1334" y="4513"/>
                    </a:cubicBezTo>
                    <a:lnTo>
                      <a:pt x="1334" y="4498"/>
                    </a:lnTo>
                    <a:cubicBezTo>
                      <a:pt x="1334" y="4498"/>
                      <a:pt x="1288" y="4420"/>
                      <a:pt x="1241" y="4312"/>
                    </a:cubicBezTo>
                    <a:lnTo>
                      <a:pt x="1241" y="4312"/>
                    </a:lnTo>
                    <a:lnTo>
                      <a:pt x="1334" y="4389"/>
                    </a:lnTo>
                    <a:lnTo>
                      <a:pt x="1226" y="4265"/>
                    </a:lnTo>
                    <a:cubicBezTo>
                      <a:pt x="1226" y="4265"/>
                      <a:pt x="1226" y="4250"/>
                      <a:pt x="1210" y="4250"/>
                    </a:cubicBezTo>
                    <a:cubicBezTo>
                      <a:pt x="1179" y="4157"/>
                      <a:pt x="1133" y="4048"/>
                      <a:pt x="1117" y="4017"/>
                    </a:cubicBezTo>
                    <a:close/>
                    <a:moveTo>
                      <a:pt x="3987" y="4932"/>
                    </a:moveTo>
                    <a:cubicBezTo>
                      <a:pt x="3971" y="4948"/>
                      <a:pt x="3956" y="4963"/>
                      <a:pt x="3925" y="4963"/>
                    </a:cubicBezTo>
                    <a:cubicBezTo>
                      <a:pt x="3940" y="4948"/>
                      <a:pt x="3940" y="4948"/>
                      <a:pt x="3940" y="4932"/>
                    </a:cubicBezTo>
                    <a:close/>
                    <a:moveTo>
                      <a:pt x="2591" y="5025"/>
                    </a:moveTo>
                    <a:cubicBezTo>
                      <a:pt x="2591" y="5025"/>
                      <a:pt x="2591" y="5025"/>
                      <a:pt x="2591" y="5025"/>
                    </a:cubicBezTo>
                    <a:lnTo>
                      <a:pt x="2591" y="5025"/>
                    </a:lnTo>
                    <a:cubicBezTo>
                      <a:pt x="2594" y="5025"/>
                      <a:pt x="2597" y="5025"/>
                      <a:pt x="2601" y="5025"/>
                    </a:cubicBezTo>
                    <a:lnTo>
                      <a:pt x="2601" y="5025"/>
                    </a:lnTo>
                    <a:cubicBezTo>
                      <a:pt x="2598" y="5025"/>
                      <a:pt x="2594" y="5025"/>
                      <a:pt x="2591" y="5025"/>
                    </a:cubicBezTo>
                    <a:close/>
                    <a:moveTo>
                      <a:pt x="2668" y="5025"/>
                    </a:moveTo>
                    <a:cubicBezTo>
                      <a:pt x="2684" y="5025"/>
                      <a:pt x="2699" y="5041"/>
                      <a:pt x="2699" y="5041"/>
                    </a:cubicBezTo>
                    <a:cubicBezTo>
                      <a:pt x="2699" y="5025"/>
                      <a:pt x="2684" y="5025"/>
                      <a:pt x="2668" y="5025"/>
                    </a:cubicBezTo>
                    <a:close/>
                    <a:moveTo>
                      <a:pt x="2405" y="4932"/>
                    </a:moveTo>
                    <a:cubicBezTo>
                      <a:pt x="2389" y="4963"/>
                      <a:pt x="2374" y="4994"/>
                      <a:pt x="2374" y="5025"/>
                    </a:cubicBezTo>
                    <a:lnTo>
                      <a:pt x="2358" y="4979"/>
                    </a:lnTo>
                    <a:cubicBezTo>
                      <a:pt x="2343" y="4994"/>
                      <a:pt x="2343" y="4994"/>
                      <a:pt x="2327" y="4994"/>
                    </a:cubicBezTo>
                    <a:cubicBezTo>
                      <a:pt x="2327" y="5010"/>
                      <a:pt x="2312" y="5010"/>
                      <a:pt x="2312" y="5010"/>
                    </a:cubicBezTo>
                    <a:cubicBezTo>
                      <a:pt x="2358" y="5025"/>
                      <a:pt x="2405" y="5041"/>
                      <a:pt x="2451" y="5056"/>
                    </a:cubicBezTo>
                    <a:lnTo>
                      <a:pt x="2451" y="5056"/>
                    </a:lnTo>
                    <a:lnTo>
                      <a:pt x="2451" y="5056"/>
                    </a:lnTo>
                    <a:cubicBezTo>
                      <a:pt x="2482" y="5072"/>
                      <a:pt x="2529" y="5087"/>
                      <a:pt x="2560" y="5103"/>
                    </a:cubicBezTo>
                    <a:cubicBezTo>
                      <a:pt x="2575" y="5072"/>
                      <a:pt x="2575" y="5056"/>
                      <a:pt x="2591" y="5025"/>
                    </a:cubicBezTo>
                    <a:lnTo>
                      <a:pt x="2591" y="5025"/>
                    </a:lnTo>
                    <a:cubicBezTo>
                      <a:pt x="2586" y="5025"/>
                      <a:pt x="2580" y="5025"/>
                      <a:pt x="2575" y="5025"/>
                    </a:cubicBezTo>
                    <a:cubicBezTo>
                      <a:pt x="2560" y="5010"/>
                      <a:pt x="2544" y="4994"/>
                      <a:pt x="2529" y="4979"/>
                    </a:cubicBezTo>
                    <a:cubicBezTo>
                      <a:pt x="2529" y="4979"/>
                      <a:pt x="2529" y="4994"/>
                      <a:pt x="2529" y="4994"/>
                    </a:cubicBezTo>
                    <a:cubicBezTo>
                      <a:pt x="2482" y="4963"/>
                      <a:pt x="2451" y="4932"/>
                      <a:pt x="2405" y="4932"/>
                    </a:cubicBezTo>
                    <a:close/>
                    <a:moveTo>
                      <a:pt x="2979" y="5087"/>
                    </a:moveTo>
                    <a:lnTo>
                      <a:pt x="2979" y="5087"/>
                    </a:lnTo>
                    <a:cubicBezTo>
                      <a:pt x="3010" y="5103"/>
                      <a:pt x="3041" y="5103"/>
                      <a:pt x="3072" y="5103"/>
                    </a:cubicBezTo>
                    <a:cubicBezTo>
                      <a:pt x="3072" y="5103"/>
                      <a:pt x="3072" y="5118"/>
                      <a:pt x="3072" y="5118"/>
                    </a:cubicBezTo>
                    <a:cubicBezTo>
                      <a:pt x="3072" y="5118"/>
                      <a:pt x="3072" y="5103"/>
                      <a:pt x="3056" y="5103"/>
                    </a:cubicBezTo>
                    <a:cubicBezTo>
                      <a:pt x="3025" y="5103"/>
                      <a:pt x="3010" y="5103"/>
                      <a:pt x="2979" y="5087"/>
                    </a:cubicBezTo>
                    <a:close/>
                    <a:moveTo>
                      <a:pt x="2601" y="5025"/>
                    </a:moveTo>
                    <a:cubicBezTo>
                      <a:pt x="2671" y="5027"/>
                      <a:pt x="2696" y="5044"/>
                      <a:pt x="2622" y="5118"/>
                    </a:cubicBezTo>
                    <a:cubicBezTo>
                      <a:pt x="2637" y="5118"/>
                      <a:pt x="2653" y="5134"/>
                      <a:pt x="2668" y="5134"/>
                    </a:cubicBezTo>
                    <a:cubicBezTo>
                      <a:pt x="2699" y="5134"/>
                      <a:pt x="2715" y="5118"/>
                      <a:pt x="2730" y="5103"/>
                    </a:cubicBezTo>
                    <a:cubicBezTo>
                      <a:pt x="2730" y="5087"/>
                      <a:pt x="2715" y="5056"/>
                      <a:pt x="2699" y="5041"/>
                    </a:cubicBezTo>
                    <a:cubicBezTo>
                      <a:pt x="2674" y="5028"/>
                      <a:pt x="2638" y="5026"/>
                      <a:pt x="2601" y="5025"/>
                    </a:cubicBezTo>
                    <a:close/>
                    <a:moveTo>
                      <a:pt x="2544" y="4793"/>
                    </a:moveTo>
                    <a:lnTo>
                      <a:pt x="2637" y="4839"/>
                    </a:lnTo>
                    <a:cubicBezTo>
                      <a:pt x="2637" y="4870"/>
                      <a:pt x="2637" y="4917"/>
                      <a:pt x="2653" y="4948"/>
                    </a:cubicBezTo>
                    <a:cubicBezTo>
                      <a:pt x="2653" y="4948"/>
                      <a:pt x="2653" y="4948"/>
                      <a:pt x="2668" y="4963"/>
                    </a:cubicBezTo>
                    <a:cubicBezTo>
                      <a:pt x="2699" y="4963"/>
                      <a:pt x="2730" y="4994"/>
                      <a:pt x="2730" y="4994"/>
                    </a:cubicBezTo>
                    <a:cubicBezTo>
                      <a:pt x="2777" y="4979"/>
                      <a:pt x="2792" y="4963"/>
                      <a:pt x="2792" y="4932"/>
                    </a:cubicBezTo>
                    <a:lnTo>
                      <a:pt x="2839" y="4948"/>
                    </a:lnTo>
                    <a:cubicBezTo>
                      <a:pt x="2839" y="4963"/>
                      <a:pt x="2839" y="4979"/>
                      <a:pt x="2839" y="4994"/>
                    </a:cubicBezTo>
                    <a:cubicBezTo>
                      <a:pt x="2823" y="5010"/>
                      <a:pt x="2808" y="5025"/>
                      <a:pt x="2792" y="5041"/>
                    </a:cubicBezTo>
                    <a:lnTo>
                      <a:pt x="2699" y="5041"/>
                    </a:lnTo>
                    <a:cubicBezTo>
                      <a:pt x="2730" y="5041"/>
                      <a:pt x="2761" y="5041"/>
                      <a:pt x="2792" y="5056"/>
                    </a:cubicBezTo>
                    <a:cubicBezTo>
                      <a:pt x="2777" y="5072"/>
                      <a:pt x="2761" y="5087"/>
                      <a:pt x="2730" y="5103"/>
                    </a:cubicBezTo>
                    <a:cubicBezTo>
                      <a:pt x="2746" y="5118"/>
                      <a:pt x="2746" y="5149"/>
                      <a:pt x="2761" y="5165"/>
                    </a:cubicBezTo>
                    <a:cubicBezTo>
                      <a:pt x="2730" y="5165"/>
                      <a:pt x="2699" y="5149"/>
                      <a:pt x="2668" y="5134"/>
                    </a:cubicBezTo>
                    <a:cubicBezTo>
                      <a:pt x="2653" y="5134"/>
                      <a:pt x="2637" y="5134"/>
                      <a:pt x="2606" y="5118"/>
                    </a:cubicBezTo>
                    <a:lnTo>
                      <a:pt x="2622" y="5118"/>
                    </a:lnTo>
                    <a:cubicBezTo>
                      <a:pt x="2591" y="5118"/>
                      <a:pt x="2575" y="5103"/>
                      <a:pt x="2560" y="5103"/>
                    </a:cubicBezTo>
                    <a:cubicBezTo>
                      <a:pt x="2560" y="5103"/>
                      <a:pt x="2560" y="5118"/>
                      <a:pt x="2560" y="5118"/>
                    </a:cubicBezTo>
                    <a:cubicBezTo>
                      <a:pt x="2544" y="5149"/>
                      <a:pt x="2513" y="5196"/>
                      <a:pt x="2498" y="5227"/>
                    </a:cubicBezTo>
                    <a:lnTo>
                      <a:pt x="2451" y="5211"/>
                    </a:lnTo>
                    <a:cubicBezTo>
                      <a:pt x="2424" y="5157"/>
                      <a:pt x="2397" y="5115"/>
                      <a:pt x="2330" y="5115"/>
                    </a:cubicBezTo>
                    <a:cubicBezTo>
                      <a:pt x="2319" y="5115"/>
                      <a:pt x="2308" y="5116"/>
                      <a:pt x="2296" y="5118"/>
                    </a:cubicBezTo>
                    <a:cubicBezTo>
                      <a:pt x="2296" y="5041"/>
                      <a:pt x="2296" y="5025"/>
                      <a:pt x="2312" y="5010"/>
                    </a:cubicBezTo>
                    <a:lnTo>
                      <a:pt x="2281" y="5010"/>
                    </a:lnTo>
                    <a:cubicBezTo>
                      <a:pt x="2296" y="4994"/>
                      <a:pt x="2296" y="4994"/>
                      <a:pt x="2312" y="4994"/>
                    </a:cubicBezTo>
                    <a:cubicBezTo>
                      <a:pt x="2327" y="4979"/>
                      <a:pt x="2343" y="4963"/>
                      <a:pt x="2358" y="4963"/>
                    </a:cubicBezTo>
                    <a:lnTo>
                      <a:pt x="2358" y="4979"/>
                    </a:lnTo>
                    <a:cubicBezTo>
                      <a:pt x="2358" y="4963"/>
                      <a:pt x="2374" y="4948"/>
                      <a:pt x="2389" y="4932"/>
                    </a:cubicBezTo>
                    <a:lnTo>
                      <a:pt x="2405" y="4932"/>
                    </a:lnTo>
                    <a:cubicBezTo>
                      <a:pt x="2405" y="4932"/>
                      <a:pt x="2405" y="4917"/>
                      <a:pt x="2420" y="4917"/>
                    </a:cubicBezTo>
                    <a:cubicBezTo>
                      <a:pt x="2451" y="4932"/>
                      <a:pt x="2482" y="4963"/>
                      <a:pt x="2529" y="4979"/>
                    </a:cubicBezTo>
                    <a:cubicBezTo>
                      <a:pt x="2529" y="4979"/>
                      <a:pt x="2513" y="4948"/>
                      <a:pt x="2513" y="4917"/>
                    </a:cubicBezTo>
                    <a:cubicBezTo>
                      <a:pt x="2513" y="4901"/>
                      <a:pt x="2498" y="4870"/>
                      <a:pt x="2498" y="4839"/>
                    </a:cubicBezTo>
                    <a:cubicBezTo>
                      <a:pt x="2513" y="4824"/>
                      <a:pt x="2529" y="4808"/>
                      <a:pt x="2544" y="4793"/>
                    </a:cubicBezTo>
                    <a:close/>
                    <a:moveTo>
                      <a:pt x="4235" y="5754"/>
                    </a:moveTo>
                    <a:cubicBezTo>
                      <a:pt x="4188" y="5785"/>
                      <a:pt x="4111" y="5847"/>
                      <a:pt x="4033" y="5909"/>
                    </a:cubicBezTo>
                    <a:cubicBezTo>
                      <a:pt x="4095" y="5863"/>
                      <a:pt x="4188" y="5785"/>
                      <a:pt x="4235" y="5754"/>
                    </a:cubicBezTo>
                    <a:close/>
                    <a:moveTo>
                      <a:pt x="590" y="3614"/>
                    </a:moveTo>
                    <a:cubicBezTo>
                      <a:pt x="606" y="3629"/>
                      <a:pt x="621" y="3629"/>
                      <a:pt x="621" y="3645"/>
                    </a:cubicBezTo>
                    <a:cubicBezTo>
                      <a:pt x="621" y="3660"/>
                      <a:pt x="637" y="3676"/>
                      <a:pt x="683" y="3676"/>
                    </a:cubicBezTo>
                    <a:cubicBezTo>
                      <a:pt x="714" y="3691"/>
                      <a:pt x="730" y="3707"/>
                      <a:pt x="761" y="3722"/>
                    </a:cubicBezTo>
                    <a:cubicBezTo>
                      <a:pt x="761" y="3722"/>
                      <a:pt x="761" y="3722"/>
                      <a:pt x="761" y="3722"/>
                    </a:cubicBezTo>
                    <a:lnTo>
                      <a:pt x="761" y="3722"/>
                    </a:lnTo>
                    <a:cubicBezTo>
                      <a:pt x="776" y="3738"/>
                      <a:pt x="776" y="3738"/>
                      <a:pt x="776" y="3738"/>
                    </a:cubicBezTo>
                    <a:lnTo>
                      <a:pt x="792" y="3738"/>
                    </a:lnTo>
                    <a:cubicBezTo>
                      <a:pt x="823" y="3769"/>
                      <a:pt x="854" y="3784"/>
                      <a:pt x="869" y="3800"/>
                    </a:cubicBezTo>
                    <a:cubicBezTo>
                      <a:pt x="869" y="3800"/>
                      <a:pt x="869" y="3815"/>
                      <a:pt x="885" y="3815"/>
                    </a:cubicBezTo>
                    <a:lnTo>
                      <a:pt x="900" y="3831"/>
                    </a:lnTo>
                    <a:cubicBezTo>
                      <a:pt x="911" y="3831"/>
                      <a:pt x="914" y="3838"/>
                      <a:pt x="920" y="3842"/>
                    </a:cubicBezTo>
                    <a:lnTo>
                      <a:pt x="920" y="3842"/>
                    </a:lnTo>
                    <a:cubicBezTo>
                      <a:pt x="924" y="3848"/>
                      <a:pt x="931" y="3852"/>
                      <a:pt x="931" y="3862"/>
                    </a:cubicBezTo>
                    <a:cubicBezTo>
                      <a:pt x="950" y="3871"/>
                      <a:pt x="963" y="3881"/>
                      <a:pt x="978" y="3890"/>
                    </a:cubicBezTo>
                    <a:lnTo>
                      <a:pt x="978" y="3890"/>
                    </a:lnTo>
                    <a:cubicBezTo>
                      <a:pt x="978" y="3893"/>
                      <a:pt x="978" y="3893"/>
                      <a:pt x="978" y="3893"/>
                    </a:cubicBezTo>
                    <a:cubicBezTo>
                      <a:pt x="993" y="3908"/>
                      <a:pt x="1009" y="3908"/>
                      <a:pt x="1024" y="3924"/>
                    </a:cubicBezTo>
                    <a:cubicBezTo>
                      <a:pt x="1012" y="3912"/>
                      <a:pt x="1000" y="3909"/>
                      <a:pt x="995" y="3901"/>
                    </a:cubicBezTo>
                    <a:lnTo>
                      <a:pt x="995" y="3901"/>
                    </a:lnTo>
                    <a:cubicBezTo>
                      <a:pt x="1000" y="3904"/>
                      <a:pt x="1004" y="3906"/>
                      <a:pt x="1009" y="3908"/>
                    </a:cubicBezTo>
                    <a:lnTo>
                      <a:pt x="1024" y="3924"/>
                    </a:lnTo>
                    <a:lnTo>
                      <a:pt x="1024" y="3924"/>
                    </a:lnTo>
                    <a:cubicBezTo>
                      <a:pt x="1024" y="3924"/>
                      <a:pt x="1024" y="3924"/>
                      <a:pt x="1024" y="3924"/>
                    </a:cubicBezTo>
                    <a:lnTo>
                      <a:pt x="1055" y="3955"/>
                    </a:lnTo>
                    <a:cubicBezTo>
                      <a:pt x="1055" y="3955"/>
                      <a:pt x="1055" y="3955"/>
                      <a:pt x="1055" y="3955"/>
                    </a:cubicBezTo>
                    <a:lnTo>
                      <a:pt x="1055" y="3955"/>
                    </a:lnTo>
                    <a:cubicBezTo>
                      <a:pt x="1055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71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86" y="3971"/>
                      <a:pt x="1086" y="3986"/>
                      <a:pt x="1086" y="3986"/>
                    </a:cubicBezTo>
                    <a:lnTo>
                      <a:pt x="1086" y="3986"/>
                    </a:lnTo>
                    <a:cubicBezTo>
                      <a:pt x="1091" y="3991"/>
                      <a:pt x="1097" y="3996"/>
                      <a:pt x="1102" y="4002"/>
                    </a:cubicBezTo>
                    <a:cubicBezTo>
                      <a:pt x="1040" y="4126"/>
                      <a:pt x="1195" y="4157"/>
                      <a:pt x="1133" y="4312"/>
                    </a:cubicBezTo>
                    <a:cubicBezTo>
                      <a:pt x="1148" y="4250"/>
                      <a:pt x="1102" y="4219"/>
                      <a:pt x="1086" y="4203"/>
                    </a:cubicBezTo>
                    <a:cubicBezTo>
                      <a:pt x="1055" y="4281"/>
                      <a:pt x="1024" y="4358"/>
                      <a:pt x="1009" y="4436"/>
                    </a:cubicBezTo>
                    <a:cubicBezTo>
                      <a:pt x="978" y="4529"/>
                      <a:pt x="947" y="4637"/>
                      <a:pt x="931" y="4730"/>
                    </a:cubicBezTo>
                    <a:lnTo>
                      <a:pt x="1365" y="5041"/>
                    </a:lnTo>
                    <a:cubicBezTo>
                      <a:pt x="1381" y="5165"/>
                      <a:pt x="1428" y="5273"/>
                      <a:pt x="1443" y="5382"/>
                    </a:cubicBezTo>
                    <a:lnTo>
                      <a:pt x="2265" y="5677"/>
                    </a:lnTo>
                    <a:cubicBezTo>
                      <a:pt x="2281" y="5692"/>
                      <a:pt x="2281" y="5708"/>
                      <a:pt x="2296" y="5723"/>
                    </a:cubicBezTo>
                    <a:cubicBezTo>
                      <a:pt x="2358" y="5785"/>
                      <a:pt x="2451" y="5847"/>
                      <a:pt x="2187" y="6049"/>
                    </a:cubicBezTo>
                    <a:lnTo>
                      <a:pt x="249" y="4606"/>
                    </a:lnTo>
                    <a:cubicBezTo>
                      <a:pt x="249" y="4591"/>
                      <a:pt x="249" y="4560"/>
                      <a:pt x="249" y="4544"/>
                    </a:cubicBezTo>
                    <a:cubicBezTo>
                      <a:pt x="249" y="4544"/>
                      <a:pt x="280" y="4451"/>
                      <a:pt x="311" y="4358"/>
                    </a:cubicBezTo>
                    <a:cubicBezTo>
                      <a:pt x="357" y="4250"/>
                      <a:pt x="388" y="4203"/>
                      <a:pt x="388" y="4203"/>
                    </a:cubicBezTo>
                    <a:cubicBezTo>
                      <a:pt x="388" y="4203"/>
                      <a:pt x="342" y="4157"/>
                      <a:pt x="311" y="4110"/>
                    </a:cubicBezTo>
                    <a:cubicBezTo>
                      <a:pt x="264" y="4079"/>
                      <a:pt x="233" y="4033"/>
                      <a:pt x="233" y="4033"/>
                    </a:cubicBezTo>
                    <a:cubicBezTo>
                      <a:pt x="248" y="3989"/>
                      <a:pt x="262" y="3974"/>
                      <a:pt x="276" y="3974"/>
                    </a:cubicBezTo>
                    <a:cubicBezTo>
                      <a:pt x="302" y="3974"/>
                      <a:pt x="329" y="4029"/>
                      <a:pt x="361" y="4029"/>
                    </a:cubicBezTo>
                    <a:cubicBezTo>
                      <a:pt x="382" y="4029"/>
                      <a:pt x="407" y="4004"/>
                      <a:pt x="435" y="3924"/>
                    </a:cubicBezTo>
                    <a:cubicBezTo>
                      <a:pt x="373" y="3831"/>
                      <a:pt x="512" y="3707"/>
                      <a:pt x="481" y="3645"/>
                    </a:cubicBezTo>
                    <a:lnTo>
                      <a:pt x="481" y="3645"/>
                    </a:lnTo>
                    <a:cubicBezTo>
                      <a:pt x="495" y="3652"/>
                      <a:pt x="509" y="3659"/>
                      <a:pt x="524" y="3659"/>
                    </a:cubicBezTo>
                    <a:cubicBezTo>
                      <a:pt x="543" y="3659"/>
                      <a:pt x="564" y="3648"/>
                      <a:pt x="590" y="3614"/>
                    </a:cubicBezTo>
                    <a:close/>
                    <a:moveTo>
                      <a:pt x="151" y="4510"/>
                    </a:moveTo>
                    <a:cubicBezTo>
                      <a:pt x="179" y="4510"/>
                      <a:pt x="187" y="4546"/>
                      <a:pt x="187" y="4591"/>
                    </a:cubicBezTo>
                    <a:lnTo>
                      <a:pt x="2219" y="6095"/>
                    </a:lnTo>
                    <a:cubicBezTo>
                      <a:pt x="2312" y="6033"/>
                      <a:pt x="2451" y="5940"/>
                      <a:pt x="2529" y="5878"/>
                    </a:cubicBezTo>
                    <a:cubicBezTo>
                      <a:pt x="2570" y="5837"/>
                      <a:pt x="2584" y="5809"/>
                      <a:pt x="2547" y="5809"/>
                    </a:cubicBezTo>
                    <a:cubicBezTo>
                      <a:pt x="2529" y="5809"/>
                      <a:pt x="2498" y="5816"/>
                      <a:pt x="2451" y="5832"/>
                    </a:cubicBezTo>
                    <a:cubicBezTo>
                      <a:pt x="2482" y="5816"/>
                      <a:pt x="2513" y="5785"/>
                      <a:pt x="2544" y="5770"/>
                    </a:cubicBezTo>
                    <a:lnTo>
                      <a:pt x="2668" y="5816"/>
                    </a:lnTo>
                    <a:cubicBezTo>
                      <a:pt x="2529" y="5925"/>
                      <a:pt x="2374" y="6049"/>
                      <a:pt x="2250" y="6157"/>
                    </a:cubicBezTo>
                    <a:lnTo>
                      <a:pt x="125" y="4575"/>
                    </a:lnTo>
                    <a:cubicBezTo>
                      <a:pt x="125" y="4560"/>
                      <a:pt x="109" y="4544"/>
                      <a:pt x="109" y="4529"/>
                    </a:cubicBezTo>
                    <a:cubicBezTo>
                      <a:pt x="127" y="4516"/>
                      <a:pt x="141" y="4510"/>
                      <a:pt x="151" y="4510"/>
                    </a:cubicBezTo>
                    <a:close/>
                    <a:moveTo>
                      <a:pt x="1800" y="0"/>
                    </a:moveTo>
                    <a:cubicBezTo>
                      <a:pt x="1784" y="62"/>
                      <a:pt x="1753" y="124"/>
                      <a:pt x="1738" y="217"/>
                    </a:cubicBezTo>
                    <a:lnTo>
                      <a:pt x="1676" y="155"/>
                    </a:lnTo>
                    <a:lnTo>
                      <a:pt x="1676" y="155"/>
                    </a:lnTo>
                    <a:cubicBezTo>
                      <a:pt x="1195" y="589"/>
                      <a:pt x="1753" y="760"/>
                      <a:pt x="1552" y="1225"/>
                    </a:cubicBezTo>
                    <a:cubicBezTo>
                      <a:pt x="1534" y="1219"/>
                      <a:pt x="1520" y="1216"/>
                      <a:pt x="1507" y="1216"/>
                    </a:cubicBezTo>
                    <a:cubicBezTo>
                      <a:pt x="1413" y="1216"/>
                      <a:pt x="1446" y="1379"/>
                      <a:pt x="1377" y="1379"/>
                    </a:cubicBezTo>
                    <a:cubicBezTo>
                      <a:pt x="1365" y="1379"/>
                      <a:pt x="1352" y="1374"/>
                      <a:pt x="1334" y="1365"/>
                    </a:cubicBezTo>
                    <a:cubicBezTo>
                      <a:pt x="1381" y="1260"/>
                      <a:pt x="1349" y="1234"/>
                      <a:pt x="1291" y="1234"/>
                    </a:cubicBezTo>
                    <a:cubicBezTo>
                      <a:pt x="1271" y="1234"/>
                      <a:pt x="1249" y="1237"/>
                      <a:pt x="1226" y="1241"/>
                    </a:cubicBezTo>
                    <a:cubicBezTo>
                      <a:pt x="1257" y="1349"/>
                      <a:pt x="1350" y="1442"/>
                      <a:pt x="1226" y="1582"/>
                    </a:cubicBezTo>
                    <a:cubicBezTo>
                      <a:pt x="1164" y="1489"/>
                      <a:pt x="1040" y="1598"/>
                      <a:pt x="1071" y="1427"/>
                    </a:cubicBezTo>
                    <a:lnTo>
                      <a:pt x="1071" y="1427"/>
                    </a:lnTo>
                    <a:cubicBezTo>
                      <a:pt x="953" y="1618"/>
                      <a:pt x="919" y="1754"/>
                      <a:pt x="1009" y="1900"/>
                    </a:cubicBezTo>
                    <a:lnTo>
                      <a:pt x="1009" y="1900"/>
                    </a:lnTo>
                    <a:cubicBezTo>
                      <a:pt x="1009" y="1897"/>
                      <a:pt x="1009" y="1895"/>
                      <a:pt x="1009" y="1892"/>
                    </a:cubicBezTo>
                    <a:lnTo>
                      <a:pt x="1009" y="1892"/>
                    </a:lnTo>
                    <a:cubicBezTo>
                      <a:pt x="1009" y="1895"/>
                      <a:pt x="1010" y="1898"/>
                      <a:pt x="1010" y="1901"/>
                    </a:cubicBezTo>
                    <a:lnTo>
                      <a:pt x="1010" y="1901"/>
                    </a:lnTo>
                    <a:cubicBezTo>
                      <a:pt x="1010" y="1901"/>
                      <a:pt x="1009" y="1900"/>
                      <a:pt x="1009" y="1900"/>
                    </a:cubicBezTo>
                    <a:lnTo>
                      <a:pt x="1009" y="1900"/>
                    </a:lnTo>
                    <a:cubicBezTo>
                      <a:pt x="1009" y="1904"/>
                      <a:pt x="1009" y="1909"/>
                      <a:pt x="1010" y="1912"/>
                    </a:cubicBezTo>
                    <a:lnTo>
                      <a:pt x="1010" y="1912"/>
                    </a:lnTo>
                    <a:cubicBezTo>
                      <a:pt x="1010" y="1909"/>
                      <a:pt x="1010" y="1905"/>
                      <a:pt x="1010" y="1901"/>
                    </a:cubicBezTo>
                    <a:lnTo>
                      <a:pt x="1010" y="1901"/>
                    </a:lnTo>
                    <a:cubicBezTo>
                      <a:pt x="1014" y="1909"/>
                      <a:pt x="1019" y="1916"/>
                      <a:pt x="1024" y="1923"/>
                    </a:cubicBezTo>
                    <a:cubicBezTo>
                      <a:pt x="1016" y="1923"/>
                      <a:pt x="1012" y="1919"/>
                      <a:pt x="1010" y="1912"/>
                    </a:cubicBezTo>
                    <a:lnTo>
                      <a:pt x="1010" y="1912"/>
                    </a:lnTo>
                    <a:cubicBezTo>
                      <a:pt x="1010" y="2105"/>
                      <a:pt x="592" y="2273"/>
                      <a:pt x="652" y="2528"/>
                    </a:cubicBezTo>
                    <a:cubicBezTo>
                      <a:pt x="652" y="2528"/>
                      <a:pt x="714" y="2838"/>
                      <a:pt x="807" y="3133"/>
                    </a:cubicBezTo>
                    <a:cubicBezTo>
                      <a:pt x="823" y="3180"/>
                      <a:pt x="823" y="3211"/>
                      <a:pt x="838" y="3257"/>
                    </a:cubicBezTo>
                    <a:cubicBezTo>
                      <a:pt x="823" y="3288"/>
                      <a:pt x="792" y="3319"/>
                      <a:pt x="807" y="3381"/>
                    </a:cubicBezTo>
                    <a:lnTo>
                      <a:pt x="931" y="3536"/>
                    </a:lnTo>
                    <a:cubicBezTo>
                      <a:pt x="962" y="3645"/>
                      <a:pt x="993" y="3707"/>
                      <a:pt x="993" y="3707"/>
                    </a:cubicBezTo>
                    <a:cubicBezTo>
                      <a:pt x="993" y="3676"/>
                      <a:pt x="993" y="3645"/>
                      <a:pt x="993" y="3614"/>
                    </a:cubicBezTo>
                    <a:lnTo>
                      <a:pt x="1133" y="3769"/>
                    </a:lnTo>
                    <a:lnTo>
                      <a:pt x="1133" y="3831"/>
                    </a:lnTo>
                    <a:cubicBezTo>
                      <a:pt x="1086" y="3831"/>
                      <a:pt x="1071" y="3862"/>
                      <a:pt x="1055" y="3862"/>
                    </a:cubicBezTo>
                    <a:lnTo>
                      <a:pt x="993" y="3707"/>
                    </a:lnTo>
                    <a:lnTo>
                      <a:pt x="993" y="3707"/>
                    </a:lnTo>
                    <a:cubicBezTo>
                      <a:pt x="1009" y="3769"/>
                      <a:pt x="1024" y="3815"/>
                      <a:pt x="1055" y="3862"/>
                    </a:cubicBezTo>
                    <a:cubicBezTo>
                      <a:pt x="1040" y="3862"/>
                      <a:pt x="1009" y="3862"/>
                      <a:pt x="962" y="3815"/>
                    </a:cubicBezTo>
                    <a:cubicBezTo>
                      <a:pt x="916" y="3800"/>
                      <a:pt x="900" y="3769"/>
                      <a:pt x="931" y="3753"/>
                    </a:cubicBezTo>
                    <a:lnTo>
                      <a:pt x="931" y="3753"/>
                    </a:lnTo>
                    <a:cubicBezTo>
                      <a:pt x="931" y="3753"/>
                      <a:pt x="932" y="3753"/>
                      <a:pt x="932" y="3753"/>
                    </a:cubicBezTo>
                    <a:lnTo>
                      <a:pt x="932" y="3753"/>
                    </a:lnTo>
                    <a:cubicBezTo>
                      <a:pt x="876" y="3724"/>
                      <a:pt x="810" y="3691"/>
                      <a:pt x="745" y="3691"/>
                    </a:cubicBezTo>
                    <a:cubicBezTo>
                      <a:pt x="776" y="3660"/>
                      <a:pt x="792" y="3676"/>
                      <a:pt x="745" y="3629"/>
                    </a:cubicBezTo>
                    <a:cubicBezTo>
                      <a:pt x="745" y="3629"/>
                      <a:pt x="730" y="3645"/>
                      <a:pt x="714" y="3645"/>
                    </a:cubicBezTo>
                    <a:cubicBezTo>
                      <a:pt x="804" y="3450"/>
                      <a:pt x="633" y="3443"/>
                      <a:pt x="580" y="3373"/>
                    </a:cubicBezTo>
                    <a:lnTo>
                      <a:pt x="580" y="3373"/>
                    </a:lnTo>
                    <a:cubicBezTo>
                      <a:pt x="585" y="3386"/>
                      <a:pt x="569" y="3399"/>
                      <a:pt x="543" y="3412"/>
                    </a:cubicBezTo>
                    <a:cubicBezTo>
                      <a:pt x="512" y="3397"/>
                      <a:pt x="528" y="3366"/>
                      <a:pt x="543" y="3350"/>
                    </a:cubicBezTo>
                    <a:cubicBezTo>
                      <a:pt x="559" y="3350"/>
                      <a:pt x="559" y="3366"/>
                      <a:pt x="574" y="3366"/>
                    </a:cubicBezTo>
                    <a:cubicBezTo>
                      <a:pt x="576" y="3368"/>
                      <a:pt x="578" y="3371"/>
                      <a:pt x="580" y="3373"/>
                    </a:cubicBezTo>
                    <a:lnTo>
                      <a:pt x="580" y="3373"/>
                    </a:lnTo>
                    <a:cubicBezTo>
                      <a:pt x="579" y="3371"/>
                      <a:pt x="577" y="3368"/>
                      <a:pt x="574" y="3366"/>
                    </a:cubicBezTo>
                    <a:lnTo>
                      <a:pt x="574" y="3366"/>
                    </a:lnTo>
                    <a:cubicBezTo>
                      <a:pt x="683" y="3459"/>
                      <a:pt x="745" y="3459"/>
                      <a:pt x="823" y="3598"/>
                    </a:cubicBezTo>
                    <a:cubicBezTo>
                      <a:pt x="931" y="3567"/>
                      <a:pt x="869" y="3490"/>
                      <a:pt x="807" y="3428"/>
                    </a:cubicBezTo>
                    <a:cubicBezTo>
                      <a:pt x="807" y="3412"/>
                      <a:pt x="807" y="3397"/>
                      <a:pt x="807" y="3381"/>
                    </a:cubicBezTo>
                    <a:cubicBezTo>
                      <a:pt x="807" y="3381"/>
                      <a:pt x="761" y="3319"/>
                      <a:pt x="714" y="3273"/>
                    </a:cubicBezTo>
                    <a:cubicBezTo>
                      <a:pt x="668" y="3211"/>
                      <a:pt x="621" y="3149"/>
                      <a:pt x="621" y="3149"/>
                    </a:cubicBezTo>
                    <a:lnTo>
                      <a:pt x="528" y="3086"/>
                    </a:lnTo>
                    <a:lnTo>
                      <a:pt x="528" y="3086"/>
                    </a:lnTo>
                    <a:cubicBezTo>
                      <a:pt x="528" y="3087"/>
                      <a:pt x="580" y="3280"/>
                      <a:pt x="589" y="3302"/>
                    </a:cubicBezTo>
                    <a:lnTo>
                      <a:pt x="589" y="3302"/>
                    </a:lnTo>
                    <a:cubicBezTo>
                      <a:pt x="581" y="3295"/>
                      <a:pt x="574" y="3292"/>
                      <a:pt x="567" y="3292"/>
                    </a:cubicBezTo>
                    <a:cubicBezTo>
                      <a:pt x="559" y="3292"/>
                      <a:pt x="551" y="3296"/>
                      <a:pt x="543" y="3304"/>
                    </a:cubicBezTo>
                    <a:cubicBezTo>
                      <a:pt x="543" y="3304"/>
                      <a:pt x="528" y="3288"/>
                      <a:pt x="512" y="3288"/>
                    </a:cubicBezTo>
                    <a:cubicBezTo>
                      <a:pt x="512" y="3288"/>
                      <a:pt x="512" y="3304"/>
                      <a:pt x="512" y="3304"/>
                    </a:cubicBezTo>
                    <a:cubicBezTo>
                      <a:pt x="497" y="3304"/>
                      <a:pt x="497" y="3304"/>
                      <a:pt x="481" y="3288"/>
                    </a:cubicBezTo>
                    <a:lnTo>
                      <a:pt x="481" y="3288"/>
                    </a:lnTo>
                    <a:cubicBezTo>
                      <a:pt x="481" y="3304"/>
                      <a:pt x="481" y="3319"/>
                      <a:pt x="497" y="3350"/>
                    </a:cubicBezTo>
                    <a:cubicBezTo>
                      <a:pt x="497" y="3366"/>
                      <a:pt x="481" y="3397"/>
                      <a:pt x="481" y="3412"/>
                    </a:cubicBezTo>
                    <a:cubicBezTo>
                      <a:pt x="481" y="3391"/>
                      <a:pt x="472" y="3383"/>
                      <a:pt x="459" y="3383"/>
                    </a:cubicBezTo>
                    <a:cubicBezTo>
                      <a:pt x="443" y="3383"/>
                      <a:pt x="421" y="3395"/>
                      <a:pt x="404" y="3412"/>
                    </a:cubicBezTo>
                    <a:cubicBezTo>
                      <a:pt x="382" y="3401"/>
                      <a:pt x="368" y="3390"/>
                      <a:pt x="356" y="3390"/>
                    </a:cubicBezTo>
                    <a:cubicBezTo>
                      <a:pt x="351" y="3390"/>
                      <a:pt x="346" y="3392"/>
                      <a:pt x="342" y="3397"/>
                    </a:cubicBezTo>
                    <a:cubicBezTo>
                      <a:pt x="357" y="3397"/>
                      <a:pt x="357" y="3412"/>
                      <a:pt x="373" y="3428"/>
                    </a:cubicBezTo>
                    <a:cubicBezTo>
                      <a:pt x="326" y="3474"/>
                      <a:pt x="280" y="3521"/>
                      <a:pt x="264" y="3552"/>
                    </a:cubicBezTo>
                    <a:cubicBezTo>
                      <a:pt x="280" y="3784"/>
                      <a:pt x="94" y="4064"/>
                      <a:pt x="1" y="4560"/>
                    </a:cubicBezTo>
                    <a:lnTo>
                      <a:pt x="2312" y="6266"/>
                    </a:lnTo>
                    <a:cubicBezTo>
                      <a:pt x="2343" y="6235"/>
                      <a:pt x="2389" y="6219"/>
                      <a:pt x="2420" y="6188"/>
                    </a:cubicBezTo>
                    <a:lnTo>
                      <a:pt x="2420" y="6188"/>
                    </a:lnTo>
                    <a:cubicBezTo>
                      <a:pt x="2374" y="6235"/>
                      <a:pt x="2296" y="6297"/>
                      <a:pt x="2358" y="6297"/>
                    </a:cubicBezTo>
                    <a:cubicBezTo>
                      <a:pt x="2606" y="6157"/>
                      <a:pt x="2777" y="6018"/>
                      <a:pt x="2916" y="5894"/>
                    </a:cubicBezTo>
                    <a:lnTo>
                      <a:pt x="3180" y="5987"/>
                    </a:lnTo>
                    <a:cubicBezTo>
                      <a:pt x="3211" y="5956"/>
                      <a:pt x="3242" y="5940"/>
                      <a:pt x="3289" y="5925"/>
                    </a:cubicBezTo>
                    <a:lnTo>
                      <a:pt x="3289" y="5925"/>
                    </a:lnTo>
                    <a:lnTo>
                      <a:pt x="3273" y="5956"/>
                    </a:lnTo>
                    <a:cubicBezTo>
                      <a:pt x="3435" y="5875"/>
                      <a:pt x="3399" y="5777"/>
                      <a:pt x="3312" y="5777"/>
                    </a:cubicBezTo>
                    <a:cubicBezTo>
                      <a:pt x="3282" y="5777"/>
                      <a:pt x="3247" y="5788"/>
                      <a:pt x="3211" y="5816"/>
                    </a:cubicBezTo>
                    <a:cubicBezTo>
                      <a:pt x="3211" y="5816"/>
                      <a:pt x="3227" y="5770"/>
                      <a:pt x="3258" y="5708"/>
                    </a:cubicBezTo>
                    <a:cubicBezTo>
                      <a:pt x="3273" y="5661"/>
                      <a:pt x="3304" y="5615"/>
                      <a:pt x="3304" y="5615"/>
                    </a:cubicBezTo>
                    <a:lnTo>
                      <a:pt x="3335" y="5630"/>
                    </a:lnTo>
                    <a:cubicBezTo>
                      <a:pt x="3351" y="5599"/>
                      <a:pt x="3351" y="5568"/>
                      <a:pt x="3366" y="5552"/>
                    </a:cubicBezTo>
                    <a:cubicBezTo>
                      <a:pt x="3397" y="5459"/>
                      <a:pt x="3413" y="5366"/>
                      <a:pt x="3428" y="5258"/>
                    </a:cubicBezTo>
                    <a:lnTo>
                      <a:pt x="3568" y="5335"/>
                    </a:lnTo>
                    <a:cubicBezTo>
                      <a:pt x="3599" y="5320"/>
                      <a:pt x="3614" y="5304"/>
                      <a:pt x="3630" y="5273"/>
                    </a:cubicBezTo>
                    <a:cubicBezTo>
                      <a:pt x="3692" y="5320"/>
                      <a:pt x="3754" y="5397"/>
                      <a:pt x="3769" y="5459"/>
                    </a:cubicBezTo>
                    <a:cubicBezTo>
                      <a:pt x="3769" y="5382"/>
                      <a:pt x="3800" y="5289"/>
                      <a:pt x="3832" y="5196"/>
                    </a:cubicBezTo>
                    <a:lnTo>
                      <a:pt x="3863" y="5211"/>
                    </a:lnTo>
                    <a:cubicBezTo>
                      <a:pt x="3925" y="5103"/>
                      <a:pt x="4049" y="4932"/>
                      <a:pt x="4157" y="4824"/>
                    </a:cubicBezTo>
                    <a:cubicBezTo>
                      <a:pt x="4148" y="4815"/>
                      <a:pt x="4138" y="4811"/>
                      <a:pt x="4128" y="4811"/>
                    </a:cubicBezTo>
                    <a:cubicBezTo>
                      <a:pt x="4099" y="4811"/>
                      <a:pt x="4065" y="4837"/>
                      <a:pt x="4037" y="4837"/>
                    </a:cubicBezTo>
                    <a:cubicBezTo>
                      <a:pt x="4023" y="4837"/>
                      <a:pt x="4011" y="4830"/>
                      <a:pt x="4002" y="4808"/>
                    </a:cubicBezTo>
                    <a:cubicBezTo>
                      <a:pt x="4049" y="4715"/>
                      <a:pt x="4126" y="4606"/>
                      <a:pt x="4157" y="4513"/>
                    </a:cubicBezTo>
                    <a:lnTo>
                      <a:pt x="4018" y="4513"/>
                    </a:lnTo>
                    <a:cubicBezTo>
                      <a:pt x="4018" y="4498"/>
                      <a:pt x="4033" y="4482"/>
                      <a:pt x="4033" y="4451"/>
                    </a:cubicBezTo>
                    <a:cubicBezTo>
                      <a:pt x="4056" y="4459"/>
                      <a:pt x="4084" y="4467"/>
                      <a:pt x="4107" y="4467"/>
                    </a:cubicBezTo>
                    <a:cubicBezTo>
                      <a:pt x="4130" y="4467"/>
                      <a:pt x="4149" y="4459"/>
                      <a:pt x="4157" y="4436"/>
                    </a:cubicBezTo>
                    <a:lnTo>
                      <a:pt x="4126" y="4420"/>
                    </a:lnTo>
                    <a:lnTo>
                      <a:pt x="4235" y="4281"/>
                    </a:lnTo>
                    <a:lnTo>
                      <a:pt x="4235" y="4281"/>
                    </a:lnTo>
                    <a:cubicBezTo>
                      <a:pt x="4250" y="4420"/>
                      <a:pt x="4018" y="4668"/>
                      <a:pt x="4188" y="4746"/>
                    </a:cubicBezTo>
                    <a:cubicBezTo>
                      <a:pt x="4281" y="4529"/>
                      <a:pt x="4390" y="4219"/>
                      <a:pt x="4405" y="3986"/>
                    </a:cubicBezTo>
                    <a:cubicBezTo>
                      <a:pt x="4529" y="3986"/>
                      <a:pt x="4545" y="3846"/>
                      <a:pt x="4622" y="3753"/>
                    </a:cubicBezTo>
                    <a:lnTo>
                      <a:pt x="4622" y="3753"/>
                    </a:lnTo>
                    <a:lnTo>
                      <a:pt x="4607" y="3877"/>
                    </a:lnTo>
                    <a:lnTo>
                      <a:pt x="4607" y="3831"/>
                    </a:lnTo>
                    <a:lnTo>
                      <a:pt x="4560" y="3908"/>
                    </a:lnTo>
                    <a:cubicBezTo>
                      <a:pt x="4572" y="3908"/>
                      <a:pt x="4603" y="3908"/>
                      <a:pt x="4616" y="3930"/>
                    </a:cubicBezTo>
                    <a:lnTo>
                      <a:pt x="4616" y="3930"/>
                    </a:lnTo>
                    <a:lnTo>
                      <a:pt x="4607" y="3893"/>
                    </a:lnTo>
                    <a:lnTo>
                      <a:pt x="4669" y="3815"/>
                    </a:lnTo>
                    <a:lnTo>
                      <a:pt x="4622" y="3753"/>
                    </a:lnTo>
                    <a:cubicBezTo>
                      <a:pt x="4638" y="3738"/>
                      <a:pt x="4654" y="3707"/>
                      <a:pt x="4685" y="3691"/>
                    </a:cubicBezTo>
                    <a:lnTo>
                      <a:pt x="4793" y="3707"/>
                    </a:lnTo>
                    <a:cubicBezTo>
                      <a:pt x="4793" y="3707"/>
                      <a:pt x="4809" y="3722"/>
                      <a:pt x="4809" y="3738"/>
                    </a:cubicBezTo>
                    <a:lnTo>
                      <a:pt x="4809" y="3738"/>
                    </a:lnTo>
                    <a:cubicBezTo>
                      <a:pt x="4814" y="3733"/>
                      <a:pt x="4819" y="3728"/>
                      <a:pt x="4824" y="3722"/>
                    </a:cubicBezTo>
                    <a:lnTo>
                      <a:pt x="4824" y="3722"/>
                    </a:lnTo>
                    <a:cubicBezTo>
                      <a:pt x="4917" y="3815"/>
                      <a:pt x="4747" y="3908"/>
                      <a:pt x="4871" y="4002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63" y="3904"/>
                      <a:pt x="4964" y="3914"/>
                      <a:pt x="4964" y="3924"/>
                    </a:cubicBezTo>
                    <a:cubicBezTo>
                      <a:pt x="4964" y="3908"/>
                      <a:pt x="4964" y="3908"/>
                      <a:pt x="4964" y="3893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58" y="3847"/>
                      <a:pt x="4943" y="3813"/>
                      <a:pt x="4917" y="3800"/>
                    </a:cubicBezTo>
                    <a:cubicBezTo>
                      <a:pt x="4855" y="3629"/>
                      <a:pt x="5041" y="3552"/>
                      <a:pt x="5119" y="3521"/>
                    </a:cubicBezTo>
                    <a:cubicBezTo>
                      <a:pt x="5130" y="3502"/>
                      <a:pt x="5145" y="3495"/>
                      <a:pt x="5162" y="3495"/>
                    </a:cubicBezTo>
                    <a:cubicBezTo>
                      <a:pt x="5212" y="3495"/>
                      <a:pt x="5281" y="3553"/>
                      <a:pt x="5337" y="3553"/>
                    </a:cubicBezTo>
                    <a:cubicBezTo>
                      <a:pt x="5342" y="3553"/>
                      <a:pt x="5347" y="3553"/>
                      <a:pt x="5351" y="3552"/>
                    </a:cubicBezTo>
                    <a:cubicBezTo>
                      <a:pt x="5336" y="3428"/>
                      <a:pt x="5196" y="3428"/>
                      <a:pt x="5165" y="3288"/>
                    </a:cubicBezTo>
                    <a:cubicBezTo>
                      <a:pt x="5178" y="3270"/>
                      <a:pt x="5190" y="3264"/>
                      <a:pt x="5200" y="3264"/>
                    </a:cubicBezTo>
                    <a:cubicBezTo>
                      <a:pt x="5205" y="3264"/>
                      <a:pt x="5210" y="3265"/>
                      <a:pt x="5214" y="3267"/>
                    </a:cubicBezTo>
                    <a:lnTo>
                      <a:pt x="5214" y="3267"/>
                    </a:lnTo>
                    <a:lnTo>
                      <a:pt x="5165" y="3195"/>
                    </a:lnTo>
                    <a:lnTo>
                      <a:pt x="5243" y="3211"/>
                    </a:lnTo>
                    <a:cubicBezTo>
                      <a:pt x="5305" y="3164"/>
                      <a:pt x="5320" y="3133"/>
                      <a:pt x="5320" y="3117"/>
                    </a:cubicBezTo>
                    <a:cubicBezTo>
                      <a:pt x="5320" y="3133"/>
                      <a:pt x="5320" y="3149"/>
                      <a:pt x="5320" y="3180"/>
                    </a:cubicBezTo>
                    <a:cubicBezTo>
                      <a:pt x="5367" y="3071"/>
                      <a:pt x="5413" y="2931"/>
                      <a:pt x="5460" y="2807"/>
                    </a:cubicBezTo>
                    <a:cubicBezTo>
                      <a:pt x="5476" y="2776"/>
                      <a:pt x="5476" y="2761"/>
                      <a:pt x="5491" y="2745"/>
                    </a:cubicBezTo>
                    <a:cubicBezTo>
                      <a:pt x="5539" y="2709"/>
                      <a:pt x="5587" y="2673"/>
                      <a:pt x="5628" y="2673"/>
                    </a:cubicBezTo>
                    <a:cubicBezTo>
                      <a:pt x="5640" y="2673"/>
                      <a:pt x="5651" y="2676"/>
                      <a:pt x="5662" y="2683"/>
                    </a:cubicBezTo>
                    <a:cubicBezTo>
                      <a:pt x="5693" y="2637"/>
                      <a:pt x="5724" y="2637"/>
                      <a:pt x="5662" y="2559"/>
                    </a:cubicBezTo>
                    <a:cubicBezTo>
                      <a:pt x="5656" y="2562"/>
                      <a:pt x="5651" y="2565"/>
                      <a:pt x="5646" y="2569"/>
                    </a:cubicBezTo>
                    <a:lnTo>
                      <a:pt x="5646" y="2569"/>
                    </a:lnTo>
                    <a:cubicBezTo>
                      <a:pt x="5646" y="2526"/>
                      <a:pt x="5646" y="2496"/>
                      <a:pt x="5631" y="2482"/>
                    </a:cubicBezTo>
                    <a:cubicBezTo>
                      <a:pt x="5662" y="2466"/>
                      <a:pt x="5708" y="2451"/>
                      <a:pt x="5739" y="2420"/>
                    </a:cubicBezTo>
                    <a:cubicBezTo>
                      <a:pt x="5739" y="2446"/>
                      <a:pt x="5751" y="2519"/>
                      <a:pt x="5754" y="2519"/>
                    </a:cubicBezTo>
                    <a:cubicBezTo>
                      <a:pt x="5754" y="2519"/>
                      <a:pt x="5755" y="2517"/>
                      <a:pt x="5755" y="2513"/>
                    </a:cubicBezTo>
                    <a:cubicBezTo>
                      <a:pt x="5817" y="2420"/>
                      <a:pt x="5925" y="2326"/>
                      <a:pt x="6003" y="2249"/>
                    </a:cubicBezTo>
                    <a:cubicBezTo>
                      <a:pt x="6080" y="2156"/>
                      <a:pt x="6204" y="2063"/>
                      <a:pt x="6267" y="1985"/>
                    </a:cubicBezTo>
                    <a:cubicBezTo>
                      <a:pt x="6215" y="1985"/>
                      <a:pt x="6217" y="2039"/>
                      <a:pt x="6156" y="2039"/>
                    </a:cubicBezTo>
                    <a:cubicBezTo>
                      <a:pt x="6144" y="2039"/>
                      <a:pt x="6130" y="2037"/>
                      <a:pt x="6111" y="2032"/>
                    </a:cubicBezTo>
                    <a:cubicBezTo>
                      <a:pt x="6096" y="1985"/>
                      <a:pt x="6142" y="1970"/>
                      <a:pt x="6158" y="1954"/>
                    </a:cubicBezTo>
                    <a:cubicBezTo>
                      <a:pt x="6147" y="1925"/>
                      <a:pt x="6137" y="1913"/>
                      <a:pt x="6126" y="1913"/>
                    </a:cubicBezTo>
                    <a:cubicBezTo>
                      <a:pt x="6095" y="1913"/>
                      <a:pt x="6058" y="2004"/>
                      <a:pt x="5982" y="2004"/>
                    </a:cubicBezTo>
                    <a:cubicBezTo>
                      <a:pt x="5974" y="2004"/>
                      <a:pt x="5965" y="2003"/>
                      <a:pt x="5956" y="2001"/>
                    </a:cubicBezTo>
                    <a:cubicBezTo>
                      <a:pt x="5956" y="2001"/>
                      <a:pt x="5987" y="1939"/>
                      <a:pt x="6018" y="1892"/>
                    </a:cubicBezTo>
                    <a:cubicBezTo>
                      <a:pt x="6049" y="1846"/>
                      <a:pt x="6080" y="1815"/>
                      <a:pt x="6080" y="1815"/>
                    </a:cubicBezTo>
                    <a:cubicBezTo>
                      <a:pt x="6080" y="1815"/>
                      <a:pt x="5961" y="1735"/>
                      <a:pt x="5943" y="1735"/>
                    </a:cubicBezTo>
                    <a:cubicBezTo>
                      <a:pt x="5943" y="1735"/>
                      <a:pt x="5942" y="1735"/>
                      <a:pt x="5942" y="1736"/>
                    </a:cubicBezTo>
                    <a:lnTo>
                      <a:pt x="5942" y="1736"/>
                    </a:lnTo>
                    <a:cubicBezTo>
                      <a:pt x="5951" y="1721"/>
                      <a:pt x="6024" y="1609"/>
                      <a:pt x="6111" y="1551"/>
                    </a:cubicBezTo>
                    <a:cubicBezTo>
                      <a:pt x="6158" y="1520"/>
                      <a:pt x="6204" y="1489"/>
                      <a:pt x="6235" y="1489"/>
                    </a:cubicBezTo>
                    <a:cubicBezTo>
                      <a:pt x="6267" y="1473"/>
                      <a:pt x="6282" y="1473"/>
                      <a:pt x="6282" y="1473"/>
                    </a:cubicBezTo>
                    <a:cubicBezTo>
                      <a:pt x="6235" y="1422"/>
                      <a:pt x="6184" y="1401"/>
                      <a:pt x="6133" y="1401"/>
                    </a:cubicBezTo>
                    <a:cubicBezTo>
                      <a:pt x="6030" y="1401"/>
                      <a:pt x="5930" y="1484"/>
                      <a:pt x="5879" y="1567"/>
                    </a:cubicBezTo>
                    <a:cubicBezTo>
                      <a:pt x="5832" y="1613"/>
                      <a:pt x="5786" y="1660"/>
                      <a:pt x="5739" y="1706"/>
                    </a:cubicBezTo>
                    <a:cubicBezTo>
                      <a:pt x="5724" y="1691"/>
                      <a:pt x="5708" y="1675"/>
                      <a:pt x="5693" y="1675"/>
                    </a:cubicBezTo>
                    <a:cubicBezTo>
                      <a:pt x="5674" y="1723"/>
                      <a:pt x="5655" y="1741"/>
                      <a:pt x="5639" y="1741"/>
                    </a:cubicBezTo>
                    <a:cubicBezTo>
                      <a:pt x="5629" y="1741"/>
                      <a:pt x="5621" y="1734"/>
                      <a:pt x="5615" y="1722"/>
                    </a:cubicBezTo>
                    <a:cubicBezTo>
                      <a:pt x="5600" y="1691"/>
                      <a:pt x="5584" y="1644"/>
                      <a:pt x="5569" y="1598"/>
                    </a:cubicBezTo>
                    <a:cubicBezTo>
                      <a:pt x="5569" y="1613"/>
                      <a:pt x="5553" y="1629"/>
                      <a:pt x="5553" y="1644"/>
                    </a:cubicBezTo>
                    <a:lnTo>
                      <a:pt x="5289" y="1442"/>
                    </a:lnTo>
                    <a:cubicBezTo>
                      <a:pt x="5274" y="1365"/>
                      <a:pt x="5227" y="1272"/>
                      <a:pt x="5212" y="1194"/>
                    </a:cubicBezTo>
                    <a:lnTo>
                      <a:pt x="5181" y="1163"/>
                    </a:lnTo>
                    <a:lnTo>
                      <a:pt x="4948" y="1163"/>
                    </a:lnTo>
                    <a:lnTo>
                      <a:pt x="3723" y="186"/>
                    </a:lnTo>
                    <a:cubicBezTo>
                      <a:pt x="3672" y="211"/>
                      <a:pt x="3622" y="237"/>
                      <a:pt x="3681" y="237"/>
                    </a:cubicBezTo>
                    <a:cubicBezTo>
                      <a:pt x="3694" y="237"/>
                      <a:pt x="3713" y="236"/>
                      <a:pt x="3738" y="233"/>
                    </a:cubicBezTo>
                    <a:lnTo>
                      <a:pt x="4886" y="1163"/>
                    </a:lnTo>
                    <a:lnTo>
                      <a:pt x="4700" y="1148"/>
                    </a:lnTo>
                    <a:lnTo>
                      <a:pt x="4685" y="1148"/>
                    </a:lnTo>
                    <a:lnTo>
                      <a:pt x="3754" y="403"/>
                    </a:lnTo>
                    <a:cubicBezTo>
                      <a:pt x="3661" y="450"/>
                      <a:pt x="3521" y="496"/>
                      <a:pt x="3382" y="512"/>
                    </a:cubicBezTo>
                    <a:cubicBezTo>
                      <a:pt x="3366" y="419"/>
                      <a:pt x="3676" y="372"/>
                      <a:pt x="3444" y="341"/>
                    </a:cubicBezTo>
                    <a:lnTo>
                      <a:pt x="3444" y="341"/>
                    </a:lnTo>
                    <a:cubicBezTo>
                      <a:pt x="3351" y="419"/>
                      <a:pt x="3289" y="450"/>
                      <a:pt x="3258" y="481"/>
                    </a:cubicBezTo>
                    <a:cubicBezTo>
                      <a:pt x="3227" y="496"/>
                      <a:pt x="3227" y="512"/>
                      <a:pt x="3289" y="574"/>
                    </a:cubicBezTo>
                    <a:lnTo>
                      <a:pt x="3273" y="574"/>
                    </a:lnTo>
                    <a:lnTo>
                      <a:pt x="2994" y="465"/>
                    </a:lnTo>
                    <a:cubicBezTo>
                      <a:pt x="3025" y="450"/>
                      <a:pt x="3041" y="419"/>
                      <a:pt x="3056" y="403"/>
                    </a:cubicBezTo>
                    <a:cubicBezTo>
                      <a:pt x="3072" y="372"/>
                      <a:pt x="3087" y="341"/>
                      <a:pt x="3118" y="310"/>
                    </a:cubicBezTo>
                    <a:cubicBezTo>
                      <a:pt x="3134" y="279"/>
                      <a:pt x="3149" y="248"/>
                      <a:pt x="3227" y="202"/>
                    </a:cubicBezTo>
                    <a:cubicBezTo>
                      <a:pt x="3227" y="155"/>
                      <a:pt x="3165" y="140"/>
                      <a:pt x="3103" y="140"/>
                    </a:cubicBezTo>
                    <a:cubicBezTo>
                      <a:pt x="3056" y="155"/>
                      <a:pt x="2978" y="171"/>
                      <a:pt x="2901" y="202"/>
                    </a:cubicBezTo>
                    <a:cubicBezTo>
                      <a:pt x="2823" y="233"/>
                      <a:pt x="2746" y="264"/>
                      <a:pt x="2668" y="279"/>
                    </a:cubicBezTo>
                    <a:cubicBezTo>
                      <a:pt x="2637" y="295"/>
                      <a:pt x="2606" y="295"/>
                      <a:pt x="2575" y="310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36"/>
              <p:cNvSpPr/>
              <p:nvPr/>
            </p:nvSpPr>
            <p:spPr>
              <a:xfrm>
                <a:off x="3562800" y="7189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16"/>
                      <a:pt x="32" y="16"/>
                      <a:pt x="32" y="32"/>
                    </a:cubicBezTo>
                    <a:lnTo>
                      <a:pt x="47" y="32"/>
                    </a:lnTo>
                    <a:lnTo>
                      <a:pt x="32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36"/>
              <p:cNvSpPr/>
              <p:nvPr/>
            </p:nvSpPr>
            <p:spPr>
              <a:xfrm>
                <a:off x="3563975" y="7196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31" y="32"/>
                      <a:pt x="47" y="32"/>
                    </a:cubicBezTo>
                    <a:cubicBezTo>
                      <a:pt x="31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36"/>
              <p:cNvSpPr/>
              <p:nvPr/>
            </p:nvSpPr>
            <p:spPr>
              <a:xfrm>
                <a:off x="3643075" y="685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36"/>
              <p:cNvSpPr/>
              <p:nvPr/>
            </p:nvSpPr>
            <p:spPr>
              <a:xfrm>
                <a:off x="3561650" y="71812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"/>
                      <a:pt x="31" y="16"/>
                      <a:pt x="47" y="3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36"/>
              <p:cNvSpPr/>
              <p:nvPr/>
            </p:nvSpPr>
            <p:spPr>
              <a:xfrm>
                <a:off x="3572875" y="728225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lnTo>
                      <a:pt x="5" y="16"/>
                    </a:lnTo>
                    <a:cubicBezTo>
                      <a:pt x="3" y="11"/>
                      <a:pt x="1" y="5"/>
                      <a:pt x="1" y="0"/>
                    </a:cubicBezTo>
                    <a:close/>
                    <a:moveTo>
                      <a:pt x="5" y="16"/>
                    </a:moveTo>
                    <a:cubicBezTo>
                      <a:pt x="10" y="26"/>
                      <a:pt x="16" y="36"/>
                      <a:pt x="16" y="47"/>
                    </a:cubicBezTo>
                    <a:cubicBezTo>
                      <a:pt x="16" y="33"/>
                      <a:pt x="16" y="19"/>
                      <a:pt x="5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36"/>
              <p:cNvSpPr/>
              <p:nvPr/>
            </p:nvSpPr>
            <p:spPr>
              <a:xfrm>
                <a:off x="3572875" y="728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36"/>
              <p:cNvSpPr/>
              <p:nvPr/>
            </p:nvSpPr>
            <p:spPr>
              <a:xfrm>
                <a:off x="3570950" y="7262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36"/>
              <p:cNvSpPr/>
              <p:nvPr/>
            </p:nvSpPr>
            <p:spPr>
              <a:xfrm>
                <a:off x="3586850" y="737525"/>
                <a:ext cx="27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31"/>
                      <a:pt x="78" y="47"/>
                      <a:pt x="109" y="78"/>
                    </a:cubicBezTo>
                    <a:lnTo>
                      <a:pt x="109" y="78"/>
                    </a:lnTo>
                    <a:cubicBezTo>
                      <a:pt x="78" y="47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36"/>
              <p:cNvSpPr/>
              <p:nvPr/>
            </p:nvSpPr>
            <p:spPr>
              <a:xfrm>
                <a:off x="3573275" y="729375"/>
                <a:ext cx="622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56" extrusionOk="0">
                    <a:moveTo>
                      <a:pt x="0" y="1"/>
                    </a:moveTo>
                    <a:cubicBezTo>
                      <a:pt x="78" y="47"/>
                      <a:pt x="171" y="94"/>
                      <a:pt x="249" y="156"/>
                    </a:cubicBezTo>
                    <a:cubicBezTo>
                      <a:pt x="171" y="94"/>
                      <a:pt x="93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36"/>
              <p:cNvSpPr/>
              <p:nvPr/>
            </p:nvSpPr>
            <p:spPr>
              <a:xfrm>
                <a:off x="3608550" y="750325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36"/>
              <p:cNvSpPr/>
              <p:nvPr/>
            </p:nvSpPr>
            <p:spPr>
              <a:xfrm>
                <a:off x="3606625" y="748775"/>
                <a:ext cx="31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8" extrusionOk="0">
                    <a:moveTo>
                      <a:pt x="0" y="47"/>
                    </a:moveTo>
                    <a:lnTo>
                      <a:pt x="0" y="47"/>
                    </a:lnTo>
                    <a:cubicBezTo>
                      <a:pt x="16" y="62"/>
                      <a:pt x="47" y="62"/>
                      <a:pt x="62" y="62"/>
                    </a:cubicBezTo>
                    <a:cubicBezTo>
                      <a:pt x="43" y="58"/>
                      <a:pt x="23" y="54"/>
                      <a:pt x="0" y="47"/>
                    </a:cubicBezTo>
                    <a:close/>
                    <a:moveTo>
                      <a:pt x="47" y="0"/>
                    </a:moveTo>
                    <a:cubicBezTo>
                      <a:pt x="47" y="31"/>
                      <a:pt x="62" y="31"/>
                      <a:pt x="62" y="31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2" y="62"/>
                    </a:lnTo>
                    <a:cubicBezTo>
                      <a:pt x="82" y="66"/>
                      <a:pt x="101" y="70"/>
                      <a:pt x="124" y="78"/>
                    </a:cubicBezTo>
                    <a:cubicBezTo>
                      <a:pt x="109" y="47"/>
                      <a:pt x="93" y="16"/>
                      <a:pt x="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36"/>
              <p:cNvSpPr/>
              <p:nvPr/>
            </p:nvSpPr>
            <p:spPr>
              <a:xfrm>
                <a:off x="3572500" y="727825"/>
                <a:ext cx="8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63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cubicBezTo>
                      <a:pt x="6" y="16"/>
                      <a:pt x="12" y="18"/>
                      <a:pt x="17" y="22"/>
                    </a:cubicBezTo>
                    <a:lnTo>
                      <a:pt x="17" y="22"/>
                    </a:lnTo>
                    <a:cubicBezTo>
                      <a:pt x="12" y="14"/>
                      <a:pt x="6" y="6"/>
                      <a:pt x="0" y="1"/>
                    </a:cubicBezTo>
                    <a:close/>
                    <a:moveTo>
                      <a:pt x="17" y="22"/>
                    </a:moveTo>
                    <a:cubicBezTo>
                      <a:pt x="25" y="37"/>
                      <a:pt x="31" y="53"/>
                      <a:pt x="31" y="63"/>
                    </a:cubicBezTo>
                    <a:cubicBezTo>
                      <a:pt x="31" y="43"/>
                      <a:pt x="25" y="30"/>
                      <a:pt x="17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36"/>
              <p:cNvSpPr/>
              <p:nvPr/>
            </p:nvSpPr>
            <p:spPr>
              <a:xfrm>
                <a:off x="3591525" y="740625"/>
                <a:ext cx="23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3" h="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16"/>
                      <a:pt x="62" y="32"/>
                      <a:pt x="92" y="62"/>
                    </a:cubicBezTo>
                    <a:cubicBezTo>
                      <a:pt x="92" y="62"/>
                      <a:pt x="92" y="47"/>
                      <a:pt x="92" y="47"/>
                    </a:cubicBezTo>
                    <a:cubicBezTo>
                      <a:pt x="62" y="32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36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36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36"/>
              <p:cNvSpPr/>
              <p:nvPr/>
            </p:nvSpPr>
            <p:spPr>
              <a:xfrm>
                <a:off x="3571725" y="72705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16" y="1"/>
                      <a:pt x="0" y="1"/>
                    </a:cubicBezTo>
                    <a:close/>
                    <a:moveTo>
                      <a:pt x="16" y="16"/>
                    </a:moveTo>
                    <a:lnTo>
                      <a:pt x="31" y="47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36"/>
              <p:cNvSpPr/>
              <p:nvPr/>
            </p:nvSpPr>
            <p:spPr>
              <a:xfrm>
                <a:off x="3624450" y="650675"/>
                <a:ext cx="19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32" extrusionOk="0">
                    <a:moveTo>
                      <a:pt x="1" y="0"/>
                    </a:moveTo>
                    <a:cubicBezTo>
                      <a:pt x="16" y="0"/>
                      <a:pt x="47" y="16"/>
                      <a:pt x="78" y="31"/>
                    </a:cubicBezTo>
                    <a:cubicBezTo>
                      <a:pt x="78" y="31"/>
                      <a:pt x="78" y="16"/>
                      <a:pt x="78" y="16"/>
                    </a:cubicBezTo>
                    <a:cubicBezTo>
                      <a:pt x="47" y="1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36"/>
              <p:cNvSpPr/>
              <p:nvPr/>
            </p:nvSpPr>
            <p:spPr>
              <a:xfrm>
                <a:off x="3627175" y="649125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16"/>
                      <a:pt x="31" y="16"/>
                      <a:pt x="47" y="1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36"/>
              <p:cNvSpPr/>
              <p:nvPr/>
            </p:nvSpPr>
            <p:spPr>
              <a:xfrm>
                <a:off x="3572500" y="7282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0" y="0"/>
                    </a:cubicBezTo>
                    <a:lnTo>
                      <a:pt x="0" y="0"/>
                    </a:ln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36"/>
              <p:cNvSpPr/>
              <p:nvPr/>
            </p:nvSpPr>
            <p:spPr>
              <a:xfrm>
                <a:off x="3626400" y="649125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0"/>
                    </a:moveTo>
                    <a:cubicBezTo>
                      <a:pt x="16" y="0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36"/>
              <p:cNvSpPr/>
              <p:nvPr/>
            </p:nvSpPr>
            <p:spPr>
              <a:xfrm>
                <a:off x="3566675" y="722000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36"/>
              <p:cNvSpPr/>
              <p:nvPr/>
            </p:nvSpPr>
            <p:spPr>
              <a:xfrm>
                <a:off x="3624850" y="647950"/>
                <a:ext cx="11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8" extrusionOk="0">
                    <a:moveTo>
                      <a:pt x="16" y="1"/>
                    </a:moveTo>
                    <a:cubicBezTo>
                      <a:pt x="16" y="16"/>
                      <a:pt x="0" y="16"/>
                      <a:pt x="0" y="32"/>
                    </a:cubicBezTo>
                    <a:cubicBezTo>
                      <a:pt x="0" y="32"/>
                      <a:pt x="16" y="32"/>
                      <a:pt x="16" y="47"/>
                    </a:cubicBezTo>
                    <a:cubicBezTo>
                      <a:pt x="31" y="47"/>
                      <a:pt x="31" y="32"/>
                      <a:pt x="47" y="16"/>
                    </a:cubicBezTo>
                    <a:cubicBezTo>
                      <a:pt x="31" y="16"/>
                      <a:pt x="3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36"/>
              <p:cNvSpPr/>
              <p:nvPr/>
            </p:nvSpPr>
            <p:spPr>
              <a:xfrm>
                <a:off x="3624850" y="649900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16" y="16"/>
                      <a:pt x="0" y="31"/>
                    </a:cubicBezTo>
                    <a:cubicBezTo>
                      <a:pt x="16" y="31"/>
                      <a:pt x="47" y="47"/>
                      <a:pt x="62" y="47"/>
                    </a:cubicBezTo>
                    <a:cubicBezTo>
                      <a:pt x="62" y="31"/>
                      <a:pt x="47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36"/>
              <p:cNvSpPr/>
              <p:nvPr/>
            </p:nvSpPr>
            <p:spPr>
              <a:xfrm>
                <a:off x="3606625" y="749925"/>
                <a:ext cx="19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7" extrusionOk="0">
                    <a:moveTo>
                      <a:pt x="0" y="1"/>
                    </a:moveTo>
                    <a:cubicBezTo>
                      <a:pt x="31" y="16"/>
                      <a:pt x="62" y="16"/>
                      <a:pt x="78" y="16"/>
                    </a:cubicBezTo>
                    <a:cubicBezTo>
                      <a:pt x="62" y="16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36"/>
              <p:cNvSpPr/>
              <p:nvPr/>
            </p:nvSpPr>
            <p:spPr>
              <a:xfrm>
                <a:off x="3626000" y="64757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36"/>
              <p:cNvSpPr/>
              <p:nvPr/>
            </p:nvSpPr>
            <p:spPr>
              <a:xfrm>
                <a:off x="3571725" y="72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36"/>
              <p:cNvSpPr/>
              <p:nvPr/>
            </p:nvSpPr>
            <p:spPr>
              <a:xfrm>
                <a:off x="3570950" y="725900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" y="1"/>
                    </a:moveTo>
                    <a:cubicBezTo>
                      <a:pt x="16" y="16"/>
                      <a:pt x="31" y="31"/>
                      <a:pt x="31" y="47"/>
                    </a:cubicBezTo>
                    <a:cubicBezTo>
                      <a:pt x="31" y="47"/>
                      <a:pt x="31" y="47"/>
                      <a:pt x="31" y="31"/>
                    </a:cubicBezTo>
                    <a:cubicBezTo>
                      <a:pt x="16" y="16"/>
                      <a:pt x="16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36"/>
              <p:cNvSpPr/>
              <p:nvPr/>
            </p:nvSpPr>
            <p:spPr>
              <a:xfrm>
                <a:off x="3658975" y="719100"/>
                <a:ext cx="3125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50" extrusionOk="0">
                    <a:moveTo>
                      <a:pt x="31" y="0"/>
                    </a:moveTo>
                    <a:cubicBezTo>
                      <a:pt x="23" y="0"/>
                      <a:pt x="13" y="3"/>
                      <a:pt x="0" y="8"/>
                    </a:cubicBezTo>
                    <a:cubicBezTo>
                      <a:pt x="29" y="52"/>
                      <a:pt x="17" y="149"/>
                      <a:pt x="104" y="149"/>
                    </a:cubicBezTo>
                    <a:cubicBezTo>
                      <a:pt x="110" y="149"/>
                      <a:pt x="117" y="149"/>
                      <a:pt x="124" y="148"/>
                    </a:cubicBezTo>
                    <a:cubicBezTo>
                      <a:pt x="28" y="134"/>
                      <a:pt x="89" y="0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36"/>
              <p:cNvSpPr/>
              <p:nvPr/>
            </p:nvSpPr>
            <p:spPr>
              <a:xfrm>
                <a:off x="3628125" y="760400"/>
                <a:ext cx="44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43" extrusionOk="0">
                    <a:moveTo>
                      <a:pt x="40" y="0"/>
                    </a:moveTo>
                    <a:cubicBezTo>
                      <a:pt x="51" y="3"/>
                      <a:pt x="64" y="5"/>
                      <a:pt x="76" y="7"/>
                    </a:cubicBezTo>
                    <a:lnTo>
                      <a:pt x="76" y="7"/>
                    </a:lnTo>
                    <a:cubicBezTo>
                      <a:pt x="68" y="3"/>
                      <a:pt x="57" y="0"/>
                      <a:pt x="40" y="0"/>
                    </a:cubicBezTo>
                    <a:close/>
                    <a:moveTo>
                      <a:pt x="76" y="7"/>
                    </a:moveTo>
                    <a:lnTo>
                      <a:pt x="76" y="7"/>
                    </a:lnTo>
                    <a:cubicBezTo>
                      <a:pt x="128" y="35"/>
                      <a:pt x="1" y="142"/>
                      <a:pt x="44" y="142"/>
                    </a:cubicBezTo>
                    <a:cubicBezTo>
                      <a:pt x="54" y="142"/>
                      <a:pt x="72" y="137"/>
                      <a:pt x="102" y="124"/>
                    </a:cubicBezTo>
                    <a:cubicBezTo>
                      <a:pt x="178" y="23"/>
                      <a:pt x="130" y="15"/>
                      <a:pt x="76" y="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36"/>
              <p:cNvSpPr/>
              <p:nvPr/>
            </p:nvSpPr>
            <p:spPr>
              <a:xfrm>
                <a:off x="3569775" y="655325"/>
                <a:ext cx="257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38" extrusionOk="0">
                    <a:moveTo>
                      <a:pt x="78" y="0"/>
                    </a:moveTo>
                    <a:lnTo>
                      <a:pt x="1" y="109"/>
                    </a:lnTo>
                    <a:cubicBezTo>
                      <a:pt x="7" y="105"/>
                      <a:pt x="14" y="103"/>
                      <a:pt x="20" y="103"/>
                    </a:cubicBezTo>
                    <a:cubicBezTo>
                      <a:pt x="52" y="103"/>
                      <a:pt x="87" y="137"/>
                      <a:pt x="98" y="137"/>
                    </a:cubicBezTo>
                    <a:cubicBezTo>
                      <a:pt x="103" y="137"/>
                      <a:pt x="102" y="130"/>
                      <a:pt x="94" y="109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36"/>
              <p:cNvSpPr/>
              <p:nvPr/>
            </p:nvSpPr>
            <p:spPr>
              <a:xfrm>
                <a:off x="3579475" y="677425"/>
                <a:ext cx="12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40" extrusionOk="0">
                    <a:moveTo>
                      <a:pt x="47" y="0"/>
                    </a:moveTo>
                    <a:lnTo>
                      <a:pt x="32" y="16"/>
                    </a:lnTo>
                    <a:lnTo>
                      <a:pt x="1" y="140"/>
                    </a:lnTo>
                    <a:lnTo>
                      <a:pt x="47" y="0"/>
                    </a:lnTo>
                    <a:close/>
                    <a:moveTo>
                      <a:pt x="1" y="140"/>
                    </a:moveTo>
                    <a:lnTo>
                      <a:pt x="1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36"/>
              <p:cNvSpPr/>
              <p:nvPr/>
            </p:nvSpPr>
            <p:spPr>
              <a:xfrm>
                <a:off x="3654300" y="749425"/>
                <a:ext cx="61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47" extrusionOk="0">
                    <a:moveTo>
                      <a:pt x="100" y="1"/>
                    </a:moveTo>
                    <a:cubicBezTo>
                      <a:pt x="42" y="1"/>
                      <a:pt x="1" y="119"/>
                      <a:pt x="1" y="145"/>
                    </a:cubicBezTo>
                    <a:lnTo>
                      <a:pt x="203" y="346"/>
                    </a:lnTo>
                    <a:cubicBezTo>
                      <a:pt x="245" y="204"/>
                      <a:pt x="158" y="127"/>
                      <a:pt x="71" y="127"/>
                    </a:cubicBezTo>
                    <a:cubicBezTo>
                      <a:pt x="63" y="127"/>
                      <a:pt x="55" y="128"/>
                      <a:pt x="47" y="129"/>
                    </a:cubicBezTo>
                    <a:cubicBezTo>
                      <a:pt x="57" y="85"/>
                      <a:pt x="77" y="73"/>
                      <a:pt x="96" y="73"/>
                    </a:cubicBezTo>
                    <a:cubicBezTo>
                      <a:pt x="117" y="73"/>
                      <a:pt x="139" y="87"/>
                      <a:pt x="150" y="87"/>
                    </a:cubicBezTo>
                    <a:cubicBezTo>
                      <a:pt x="161" y="87"/>
                      <a:pt x="162" y="73"/>
                      <a:pt x="140" y="21"/>
                    </a:cubicBezTo>
                    <a:cubicBezTo>
                      <a:pt x="126" y="7"/>
                      <a:pt x="113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36"/>
              <p:cNvSpPr/>
              <p:nvPr/>
            </p:nvSpPr>
            <p:spPr>
              <a:xfrm>
                <a:off x="3610875" y="625850"/>
                <a:ext cx="662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55" extrusionOk="0">
                    <a:moveTo>
                      <a:pt x="264" y="1"/>
                    </a:moveTo>
                    <a:cubicBezTo>
                      <a:pt x="125" y="47"/>
                      <a:pt x="78" y="78"/>
                      <a:pt x="1" y="140"/>
                    </a:cubicBezTo>
                    <a:cubicBezTo>
                      <a:pt x="11" y="150"/>
                      <a:pt x="22" y="155"/>
                      <a:pt x="34" y="155"/>
                    </a:cubicBezTo>
                    <a:cubicBezTo>
                      <a:pt x="94" y="155"/>
                      <a:pt x="174" y="40"/>
                      <a:pt x="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36"/>
              <p:cNvSpPr/>
              <p:nvPr/>
            </p:nvSpPr>
            <p:spPr>
              <a:xfrm>
                <a:off x="3654700" y="760400"/>
                <a:ext cx="19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7" extrusionOk="0">
                    <a:moveTo>
                      <a:pt x="78" y="0"/>
                    </a:moveTo>
                    <a:cubicBezTo>
                      <a:pt x="47" y="31"/>
                      <a:pt x="16" y="47"/>
                      <a:pt x="0" y="93"/>
                    </a:cubicBezTo>
                    <a:cubicBezTo>
                      <a:pt x="9" y="102"/>
                      <a:pt x="17" y="106"/>
                      <a:pt x="24" y="106"/>
                    </a:cubicBezTo>
                    <a:cubicBezTo>
                      <a:pt x="53" y="106"/>
                      <a:pt x="65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36"/>
              <p:cNvSpPr/>
              <p:nvPr/>
            </p:nvSpPr>
            <p:spPr>
              <a:xfrm>
                <a:off x="3691925" y="710200"/>
                <a:ext cx="195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" extrusionOk="0">
                    <a:moveTo>
                      <a:pt x="17" y="1"/>
                    </a:moveTo>
                    <a:cubicBezTo>
                      <a:pt x="11" y="1"/>
                      <a:pt x="6" y="3"/>
                      <a:pt x="0" y="8"/>
                    </a:cubicBezTo>
                    <a:lnTo>
                      <a:pt x="78" y="8"/>
                    </a:lnTo>
                    <a:cubicBezTo>
                      <a:pt x="47" y="8"/>
                      <a:pt x="30" y="1"/>
                      <a:pt x="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36"/>
              <p:cNvSpPr/>
              <p:nvPr/>
            </p:nvSpPr>
            <p:spPr>
              <a:xfrm>
                <a:off x="3682225" y="657200"/>
                <a:ext cx="85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05" extrusionOk="0">
                    <a:moveTo>
                      <a:pt x="340" y="1"/>
                    </a:moveTo>
                    <a:cubicBezTo>
                      <a:pt x="338" y="1"/>
                      <a:pt x="334" y="2"/>
                      <a:pt x="329" y="5"/>
                    </a:cubicBezTo>
                    <a:lnTo>
                      <a:pt x="329" y="5"/>
                    </a:lnTo>
                    <a:cubicBezTo>
                      <a:pt x="334" y="4"/>
                      <a:pt x="338" y="3"/>
                      <a:pt x="342" y="3"/>
                    </a:cubicBezTo>
                    <a:cubicBezTo>
                      <a:pt x="342" y="1"/>
                      <a:pt x="341" y="1"/>
                      <a:pt x="340" y="1"/>
                    </a:cubicBezTo>
                    <a:close/>
                    <a:moveTo>
                      <a:pt x="329" y="5"/>
                    </a:moveTo>
                    <a:lnTo>
                      <a:pt x="329" y="5"/>
                    </a:lnTo>
                    <a:cubicBezTo>
                      <a:pt x="218" y="24"/>
                      <a:pt x="30" y="100"/>
                      <a:pt x="1" y="204"/>
                    </a:cubicBezTo>
                    <a:cubicBezTo>
                      <a:pt x="32" y="111"/>
                      <a:pt x="218" y="127"/>
                      <a:pt x="249" y="49"/>
                    </a:cubicBezTo>
                    <a:lnTo>
                      <a:pt x="249" y="65"/>
                    </a:lnTo>
                    <a:cubicBezTo>
                      <a:pt x="249" y="65"/>
                      <a:pt x="304" y="19"/>
                      <a:pt x="329" y="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36"/>
              <p:cNvSpPr/>
              <p:nvPr/>
            </p:nvSpPr>
            <p:spPr>
              <a:xfrm>
                <a:off x="3706275" y="975975"/>
                <a:ext cx="116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13" extrusionOk="0">
                    <a:moveTo>
                      <a:pt x="217" y="1"/>
                    </a:moveTo>
                    <a:cubicBezTo>
                      <a:pt x="216" y="4"/>
                      <a:pt x="216" y="8"/>
                      <a:pt x="215" y="11"/>
                    </a:cubicBezTo>
                    <a:lnTo>
                      <a:pt x="215" y="11"/>
                    </a:lnTo>
                    <a:cubicBezTo>
                      <a:pt x="216" y="8"/>
                      <a:pt x="217" y="4"/>
                      <a:pt x="217" y="1"/>
                    </a:cubicBezTo>
                    <a:close/>
                    <a:moveTo>
                      <a:pt x="215" y="11"/>
                    </a:moveTo>
                    <a:lnTo>
                      <a:pt x="215" y="11"/>
                    </a:lnTo>
                    <a:cubicBezTo>
                      <a:pt x="210" y="23"/>
                      <a:pt x="198" y="32"/>
                      <a:pt x="186" y="32"/>
                    </a:cubicBezTo>
                    <a:cubicBezTo>
                      <a:pt x="178" y="57"/>
                      <a:pt x="146" y="69"/>
                      <a:pt x="116" y="69"/>
                    </a:cubicBezTo>
                    <a:cubicBezTo>
                      <a:pt x="92" y="69"/>
                      <a:pt x="69" y="61"/>
                      <a:pt x="62" y="47"/>
                    </a:cubicBezTo>
                    <a:lnTo>
                      <a:pt x="62" y="47"/>
                    </a:lnTo>
                    <a:cubicBezTo>
                      <a:pt x="93" y="171"/>
                      <a:pt x="0" y="140"/>
                      <a:pt x="155" y="218"/>
                    </a:cubicBezTo>
                    <a:cubicBezTo>
                      <a:pt x="188" y="258"/>
                      <a:pt x="169" y="282"/>
                      <a:pt x="138" y="282"/>
                    </a:cubicBezTo>
                    <a:cubicBezTo>
                      <a:pt x="109" y="282"/>
                      <a:pt x="69" y="262"/>
                      <a:pt x="47" y="218"/>
                    </a:cubicBezTo>
                    <a:lnTo>
                      <a:pt x="47" y="218"/>
                    </a:lnTo>
                    <a:cubicBezTo>
                      <a:pt x="47" y="233"/>
                      <a:pt x="93" y="404"/>
                      <a:pt x="93" y="404"/>
                    </a:cubicBezTo>
                    <a:cubicBezTo>
                      <a:pt x="93" y="404"/>
                      <a:pt x="140" y="326"/>
                      <a:pt x="155" y="326"/>
                    </a:cubicBezTo>
                    <a:lnTo>
                      <a:pt x="155" y="326"/>
                    </a:lnTo>
                    <a:cubicBezTo>
                      <a:pt x="279" y="404"/>
                      <a:pt x="62" y="451"/>
                      <a:pt x="233" y="513"/>
                    </a:cubicBezTo>
                    <a:cubicBezTo>
                      <a:pt x="233" y="513"/>
                      <a:pt x="233" y="482"/>
                      <a:pt x="233" y="451"/>
                    </a:cubicBezTo>
                    <a:cubicBezTo>
                      <a:pt x="248" y="404"/>
                      <a:pt x="248" y="373"/>
                      <a:pt x="248" y="373"/>
                    </a:cubicBezTo>
                    <a:lnTo>
                      <a:pt x="295" y="404"/>
                    </a:lnTo>
                    <a:cubicBezTo>
                      <a:pt x="248" y="357"/>
                      <a:pt x="295" y="295"/>
                      <a:pt x="326" y="280"/>
                    </a:cubicBezTo>
                    <a:cubicBezTo>
                      <a:pt x="357" y="295"/>
                      <a:pt x="388" y="311"/>
                      <a:pt x="388" y="342"/>
                    </a:cubicBezTo>
                    <a:cubicBezTo>
                      <a:pt x="464" y="190"/>
                      <a:pt x="182" y="187"/>
                      <a:pt x="215" y="1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36"/>
              <p:cNvSpPr/>
              <p:nvPr/>
            </p:nvSpPr>
            <p:spPr>
              <a:xfrm>
                <a:off x="3627550" y="910850"/>
                <a:ext cx="31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71" extrusionOk="0">
                    <a:moveTo>
                      <a:pt x="32" y="0"/>
                    </a:moveTo>
                    <a:cubicBezTo>
                      <a:pt x="16" y="16"/>
                      <a:pt x="16" y="31"/>
                      <a:pt x="1" y="31"/>
                    </a:cubicBezTo>
                    <a:cubicBezTo>
                      <a:pt x="32" y="78"/>
                      <a:pt x="63" y="124"/>
                      <a:pt x="94" y="171"/>
                    </a:cubicBezTo>
                    <a:cubicBezTo>
                      <a:pt x="109" y="171"/>
                      <a:pt x="109" y="155"/>
                      <a:pt x="125" y="140"/>
                    </a:cubicBezTo>
                    <a:cubicBezTo>
                      <a:pt x="94" y="93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36"/>
              <p:cNvSpPr/>
              <p:nvPr/>
            </p:nvSpPr>
            <p:spPr>
              <a:xfrm>
                <a:off x="3629500" y="915100"/>
                <a:ext cx="27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1" extrusionOk="0">
                    <a:moveTo>
                      <a:pt x="16" y="1"/>
                    </a:moveTo>
                    <a:cubicBezTo>
                      <a:pt x="16" y="1"/>
                      <a:pt x="16" y="16"/>
                      <a:pt x="0" y="16"/>
                    </a:cubicBezTo>
                    <a:cubicBezTo>
                      <a:pt x="31" y="63"/>
                      <a:pt x="47" y="94"/>
                      <a:pt x="78" y="125"/>
                    </a:cubicBezTo>
                    <a:cubicBezTo>
                      <a:pt x="93" y="125"/>
                      <a:pt x="93" y="140"/>
                      <a:pt x="109" y="140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36"/>
              <p:cNvSpPr/>
              <p:nvPr/>
            </p:nvSpPr>
            <p:spPr>
              <a:xfrm>
                <a:off x="3725275" y="9589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1" y="0"/>
                    </a:moveTo>
                    <a:lnTo>
                      <a:pt x="0" y="93"/>
                    </a:lnTo>
                    <a:cubicBezTo>
                      <a:pt x="16" y="78"/>
                      <a:pt x="31" y="47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36"/>
              <p:cNvSpPr/>
              <p:nvPr/>
            </p:nvSpPr>
            <p:spPr>
              <a:xfrm>
                <a:off x="3757050" y="9395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36"/>
              <p:cNvSpPr/>
              <p:nvPr/>
            </p:nvSpPr>
            <p:spPr>
              <a:xfrm>
                <a:off x="3726050" y="958525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36"/>
              <p:cNvSpPr/>
              <p:nvPr/>
            </p:nvSpPr>
            <p:spPr>
              <a:xfrm>
                <a:off x="3707825" y="852300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78" y="0"/>
                    </a:moveTo>
                    <a:lnTo>
                      <a:pt x="78" y="0"/>
                    </a:lnTo>
                    <a:cubicBezTo>
                      <a:pt x="47" y="16"/>
                      <a:pt x="31" y="16"/>
                      <a:pt x="0" y="31"/>
                    </a:cubicBezTo>
                    <a:cubicBezTo>
                      <a:pt x="47" y="16"/>
                      <a:pt x="62" y="16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36"/>
              <p:cNvSpPr/>
              <p:nvPr/>
            </p:nvSpPr>
            <p:spPr>
              <a:xfrm>
                <a:off x="3649275" y="889125"/>
                <a:ext cx="15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94" extrusionOk="0">
                    <a:moveTo>
                      <a:pt x="62" y="1"/>
                    </a:moveTo>
                    <a:lnTo>
                      <a:pt x="0" y="94"/>
                    </a:lnTo>
                    <a:cubicBezTo>
                      <a:pt x="31" y="63"/>
                      <a:pt x="47" y="32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36"/>
              <p:cNvSpPr/>
              <p:nvPr/>
            </p:nvSpPr>
            <p:spPr>
              <a:xfrm>
                <a:off x="3702400" y="9705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" y="16"/>
                      <a:pt x="31" y="16"/>
                      <a:pt x="31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36"/>
              <p:cNvSpPr/>
              <p:nvPr/>
            </p:nvSpPr>
            <p:spPr>
              <a:xfrm>
                <a:off x="3721200" y="962400"/>
                <a:ext cx="130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64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90" y="12"/>
                      <a:pt x="79" y="23"/>
                      <a:pt x="63" y="23"/>
                    </a:cubicBezTo>
                    <a:cubicBezTo>
                      <a:pt x="56" y="23"/>
                      <a:pt x="48" y="21"/>
                      <a:pt x="39" y="16"/>
                    </a:cubicBezTo>
                    <a:lnTo>
                      <a:pt x="39" y="16"/>
                    </a:lnTo>
                    <a:cubicBezTo>
                      <a:pt x="64" y="53"/>
                      <a:pt x="0" y="227"/>
                      <a:pt x="59" y="227"/>
                    </a:cubicBezTo>
                    <a:cubicBezTo>
                      <a:pt x="74" y="227"/>
                      <a:pt x="97" y="216"/>
                      <a:pt x="132" y="187"/>
                    </a:cubicBezTo>
                    <a:lnTo>
                      <a:pt x="132" y="187"/>
                    </a:lnTo>
                    <a:cubicBezTo>
                      <a:pt x="241" y="296"/>
                      <a:pt x="86" y="327"/>
                      <a:pt x="86" y="404"/>
                    </a:cubicBezTo>
                    <a:cubicBezTo>
                      <a:pt x="89" y="403"/>
                      <a:pt x="92" y="402"/>
                      <a:pt x="95" y="402"/>
                    </a:cubicBezTo>
                    <a:cubicBezTo>
                      <a:pt x="133" y="402"/>
                      <a:pt x="137" y="484"/>
                      <a:pt x="194" y="513"/>
                    </a:cubicBezTo>
                    <a:cubicBezTo>
                      <a:pt x="194" y="466"/>
                      <a:pt x="179" y="420"/>
                      <a:pt x="225" y="389"/>
                    </a:cubicBezTo>
                    <a:cubicBezTo>
                      <a:pt x="287" y="420"/>
                      <a:pt x="272" y="513"/>
                      <a:pt x="225" y="528"/>
                    </a:cubicBezTo>
                    <a:cubicBezTo>
                      <a:pt x="309" y="528"/>
                      <a:pt x="267" y="641"/>
                      <a:pt x="337" y="641"/>
                    </a:cubicBezTo>
                    <a:cubicBezTo>
                      <a:pt x="345" y="641"/>
                      <a:pt x="354" y="640"/>
                      <a:pt x="365" y="637"/>
                    </a:cubicBezTo>
                    <a:cubicBezTo>
                      <a:pt x="442" y="466"/>
                      <a:pt x="520" y="327"/>
                      <a:pt x="489" y="47"/>
                    </a:cubicBezTo>
                    <a:lnTo>
                      <a:pt x="489" y="47"/>
                    </a:lnTo>
                    <a:cubicBezTo>
                      <a:pt x="411" y="172"/>
                      <a:pt x="349" y="296"/>
                      <a:pt x="225" y="327"/>
                    </a:cubicBezTo>
                    <a:lnTo>
                      <a:pt x="163" y="203"/>
                    </a:lnTo>
                    <a:cubicBezTo>
                      <a:pt x="334" y="203"/>
                      <a:pt x="318" y="94"/>
                      <a:pt x="411" y="16"/>
                    </a:cubicBezTo>
                    <a:lnTo>
                      <a:pt x="411" y="16"/>
                    </a:lnTo>
                    <a:lnTo>
                      <a:pt x="179" y="156"/>
                    </a:lnTo>
                    <a:cubicBezTo>
                      <a:pt x="8" y="156"/>
                      <a:pt x="55" y="94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36"/>
              <p:cNvSpPr/>
              <p:nvPr/>
            </p:nvSpPr>
            <p:spPr>
              <a:xfrm>
                <a:off x="3666725" y="870900"/>
                <a:ext cx="4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23" extrusionOk="0">
                    <a:moveTo>
                      <a:pt x="0" y="1"/>
                    </a:moveTo>
                    <a:cubicBezTo>
                      <a:pt x="0" y="12"/>
                      <a:pt x="0" y="23"/>
                      <a:pt x="6" y="23"/>
                    </a:cubicBezTo>
                    <a:cubicBezTo>
                      <a:pt x="8" y="23"/>
                      <a:pt x="11" y="21"/>
                      <a:pt x="16" y="16"/>
                    </a:cubicBezTo>
                    <a:cubicBezTo>
                      <a:pt x="16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36"/>
              <p:cNvSpPr/>
              <p:nvPr/>
            </p:nvSpPr>
            <p:spPr>
              <a:xfrm>
                <a:off x="3613975" y="845000"/>
                <a:ext cx="167925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6717" h="5910" extrusionOk="0">
                    <a:moveTo>
                      <a:pt x="3898" y="975"/>
                    </a:moveTo>
                    <a:lnTo>
                      <a:pt x="3898" y="975"/>
                    </a:lnTo>
                    <a:cubicBezTo>
                      <a:pt x="3902" y="980"/>
                      <a:pt x="3906" y="985"/>
                      <a:pt x="3909" y="990"/>
                    </a:cubicBezTo>
                    <a:cubicBezTo>
                      <a:pt x="3909" y="990"/>
                      <a:pt x="3909" y="978"/>
                      <a:pt x="3898" y="975"/>
                    </a:cubicBezTo>
                    <a:close/>
                    <a:moveTo>
                      <a:pt x="3847" y="742"/>
                    </a:moveTo>
                    <a:lnTo>
                      <a:pt x="4033" y="1021"/>
                    </a:lnTo>
                    <a:lnTo>
                      <a:pt x="4018" y="1021"/>
                    </a:lnTo>
                    <a:cubicBezTo>
                      <a:pt x="3987" y="1021"/>
                      <a:pt x="3971" y="1021"/>
                      <a:pt x="3940" y="1037"/>
                    </a:cubicBez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3" y="1010"/>
                      <a:pt x="3925" y="1023"/>
                      <a:pt x="3925" y="1037"/>
                    </a:cubicBezTo>
                    <a:cubicBezTo>
                      <a:pt x="3925" y="1037"/>
                      <a:pt x="3909" y="1037"/>
                      <a:pt x="3909" y="1052"/>
                    </a:cubicBezTo>
                    <a:cubicBezTo>
                      <a:pt x="3909" y="1038"/>
                      <a:pt x="3909" y="1023"/>
                      <a:pt x="3909" y="995"/>
                    </a:cubicBezTo>
                    <a:lnTo>
                      <a:pt x="3909" y="995"/>
                    </a:ln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0" y="994"/>
                      <a:pt x="3909" y="992"/>
                      <a:pt x="3909" y="990"/>
                    </a:cubicBezTo>
                    <a:cubicBezTo>
                      <a:pt x="3909" y="992"/>
                      <a:pt x="3909" y="994"/>
                      <a:pt x="3909" y="995"/>
                    </a:cubicBezTo>
                    <a:lnTo>
                      <a:pt x="3909" y="995"/>
                    </a:lnTo>
                    <a:lnTo>
                      <a:pt x="3894" y="975"/>
                    </a:lnTo>
                    <a:cubicBezTo>
                      <a:pt x="3895" y="975"/>
                      <a:pt x="3897" y="975"/>
                      <a:pt x="3898" y="975"/>
                    </a:cubicBezTo>
                    <a:lnTo>
                      <a:pt x="3898" y="975"/>
                    </a:lnTo>
                    <a:cubicBezTo>
                      <a:pt x="3858" y="921"/>
                      <a:pt x="3818" y="867"/>
                      <a:pt x="3778" y="801"/>
                    </a:cubicBezTo>
                    <a:lnTo>
                      <a:pt x="3778" y="801"/>
                    </a:lnTo>
                    <a:cubicBezTo>
                      <a:pt x="3783" y="804"/>
                      <a:pt x="3792" y="804"/>
                      <a:pt x="3801" y="804"/>
                    </a:cubicBezTo>
                    <a:cubicBezTo>
                      <a:pt x="3816" y="788"/>
                      <a:pt x="3832" y="757"/>
                      <a:pt x="3847" y="742"/>
                    </a:cubicBezTo>
                    <a:close/>
                    <a:moveTo>
                      <a:pt x="3805" y="1092"/>
                    </a:moveTo>
                    <a:cubicBezTo>
                      <a:pt x="3814" y="1092"/>
                      <a:pt x="3823" y="1094"/>
                      <a:pt x="3832" y="1099"/>
                    </a:cubicBezTo>
                    <a:cubicBezTo>
                      <a:pt x="3801" y="1114"/>
                      <a:pt x="3785" y="1130"/>
                      <a:pt x="3754" y="1161"/>
                    </a:cubicBezTo>
                    <a:cubicBezTo>
                      <a:pt x="3754" y="1145"/>
                      <a:pt x="3754" y="1130"/>
                      <a:pt x="3739" y="1114"/>
                    </a:cubicBezTo>
                    <a:cubicBezTo>
                      <a:pt x="3761" y="1103"/>
                      <a:pt x="3783" y="1092"/>
                      <a:pt x="3805" y="1092"/>
                    </a:cubicBezTo>
                    <a:close/>
                    <a:moveTo>
                      <a:pt x="4824" y="1455"/>
                    </a:moveTo>
                    <a:lnTo>
                      <a:pt x="5305" y="1874"/>
                    </a:lnTo>
                    <a:cubicBezTo>
                      <a:pt x="5290" y="1905"/>
                      <a:pt x="5274" y="1921"/>
                      <a:pt x="5259" y="1921"/>
                    </a:cubicBezTo>
                    <a:lnTo>
                      <a:pt x="5181" y="1859"/>
                    </a:lnTo>
                    <a:cubicBezTo>
                      <a:pt x="5181" y="1828"/>
                      <a:pt x="5166" y="1797"/>
                      <a:pt x="5166" y="1781"/>
                    </a:cubicBezTo>
                    <a:lnTo>
                      <a:pt x="4824" y="1471"/>
                    </a:lnTo>
                    <a:cubicBezTo>
                      <a:pt x="4824" y="1471"/>
                      <a:pt x="4824" y="1471"/>
                      <a:pt x="4824" y="1455"/>
                    </a:cubicBezTo>
                    <a:close/>
                    <a:moveTo>
                      <a:pt x="3863" y="2014"/>
                    </a:moveTo>
                    <a:cubicBezTo>
                      <a:pt x="3863" y="2029"/>
                      <a:pt x="3863" y="2045"/>
                      <a:pt x="3847" y="2060"/>
                    </a:cubicBezTo>
                    <a:cubicBezTo>
                      <a:pt x="3847" y="2045"/>
                      <a:pt x="3847" y="2045"/>
                      <a:pt x="3832" y="2029"/>
                    </a:cubicBezTo>
                    <a:cubicBezTo>
                      <a:pt x="3847" y="2029"/>
                      <a:pt x="3863" y="2014"/>
                      <a:pt x="3863" y="2014"/>
                    </a:cubicBezTo>
                    <a:close/>
                    <a:moveTo>
                      <a:pt x="1288" y="2060"/>
                    </a:moveTo>
                    <a:cubicBezTo>
                      <a:pt x="1288" y="2076"/>
                      <a:pt x="1273" y="2076"/>
                      <a:pt x="1273" y="2091"/>
                    </a:cubicBezTo>
                    <a:cubicBezTo>
                      <a:pt x="1257" y="2091"/>
                      <a:pt x="1273" y="2076"/>
                      <a:pt x="1257" y="2076"/>
                    </a:cubicBezTo>
                    <a:cubicBezTo>
                      <a:pt x="1273" y="2076"/>
                      <a:pt x="1288" y="2060"/>
                      <a:pt x="1288" y="2060"/>
                    </a:cubicBezTo>
                    <a:close/>
                    <a:moveTo>
                      <a:pt x="1598" y="2091"/>
                    </a:moveTo>
                    <a:cubicBezTo>
                      <a:pt x="1598" y="2091"/>
                      <a:pt x="1598" y="2091"/>
                      <a:pt x="1598" y="2091"/>
                    </a:cubicBezTo>
                    <a:cubicBezTo>
                      <a:pt x="1598" y="2091"/>
                      <a:pt x="1598" y="2091"/>
                      <a:pt x="1598" y="2091"/>
                    </a:cubicBezTo>
                    <a:close/>
                    <a:moveTo>
                      <a:pt x="3677" y="2091"/>
                    </a:moveTo>
                    <a:cubicBezTo>
                      <a:pt x="3677" y="2107"/>
                      <a:pt x="3692" y="2107"/>
                      <a:pt x="3708" y="2122"/>
                    </a:cubicBezTo>
                    <a:cubicBezTo>
                      <a:pt x="3692" y="2138"/>
                      <a:pt x="3677" y="2138"/>
                      <a:pt x="3661" y="2153"/>
                    </a:cubicBezTo>
                    <a:cubicBezTo>
                      <a:pt x="3646" y="2138"/>
                      <a:pt x="3646" y="2138"/>
                      <a:pt x="3630" y="2138"/>
                    </a:cubicBezTo>
                    <a:cubicBezTo>
                      <a:pt x="3630" y="2138"/>
                      <a:pt x="3615" y="2122"/>
                      <a:pt x="3615" y="2122"/>
                    </a:cubicBezTo>
                    <a:cubicBezTo>
                      <a:pt x="3630" y="2107"/>
                      <a:pt x="3646" y="2091"/>
                      <a:pt x="3661" y="2091"/>
                    </a:cubicBezTo>
                    <a:close/>
                    <a:moveTo>
                      <a:pt x="2994" y="2060"/>
                    </a:moveTo>
                    <a:cubicBezTo>
                      <a:pt x="3010" y="2076"/>
                      <a:pt x="3010" y="2076"/>
                      <a:pt x="3010" y="2076"/>
                    </a:cubicBezTo>
                    <a:cubicBezTo>
                      <a:pt x="3010" y="2091"/>
                      <a:pt x="2994" y="2107"/>
                      <a:pt x="2994" y="2122"/>
                    </a:cubicBezTo>
                    <a:cubicBezTo>
                      <a:pt x="3010" y="2107"/>
                      <a:pt x="3010" y="2107"/>
                      <a:pt x="3025" y="2091"/>
                    </a:cubicBezTo>
                    <a:lnTo>
                      <a:pt x="3025" y="2091"/>
                    </a:lnTo>
                    <a:cubicBezTo>
                      <a:pt x="3025" y="2118"/>
                      <a:pt x="3014" y="2133"/>
                      <a:pt x="3001" y="2156"/>
                    </a:cubicBezTo>
                    <a:lnTo>
                      <a:pt x="3001" y="2156"/>
                    </a:lnTo>
                    <a:cubicBezTo>
                      <a:pt x="3003" y="2145"/>
                      <a:pt x="2994" y="2134"/>
                      <a:pt x="2994" y="2122"/>
                    </a:cubicBezTo>
                    <a:cubicBezTo>
                      <a:pt x="2994" y="2107"/>
                      <a:pt x="2979" y="2107"/>
                      <a:pt x="2963" y="2091"/>
                    </a:cubicBezTo>
                    <a:lnTo>
                      <a:pt x="2994" y="2060"/>
                    </a:lnTo>
                    <a:close/>
                    <a:moveTo>
                      <a:pt x="1552" y="2153"/>
                    </a:moveTo>
                    <a:cubicBezTo>
                      <a:pt x="1567" y="2169"/>
                      <a:pt x="1567" y="2169"/>
                      <a:pt x="1567" y="2184"/>
                    </a:cubicBezTo>
                    <a:cubicBezTo>
                      <a:pt x="1552" y="2184"/>
                      <a:pt x="1552" y="2169"/>
                      <a:pt x="1536" y="2169"/>
                    </a:cubicBezTo>
                    <a:cubicBezTo>
                      <a:pt x="1552" y="2169"/>
                      <a:pt x="1552" y="2169"/>
                      <a:pt x="1552" y="2153"/>
                    </a:cubicBezTo>
                    <a:close/>
                    <a:moveTo>
                      <a:pt x="2917" y="2153"/>
                    </a:moveTo>
                    <a:cubicBezTo>
                      <a:pt x="2917" y="2169"/>
                      <a:pt x="2917" y="2184"/>
                      <a:pt x="2917" y="2200"/>
                    </a:cubicBezTo>
                    <a:cubicBezTo>
                      <a:pt x="2913" y="2199"/>
                      <a:pt x="2910" y="2199"/>
                      <a:pt x="2907" y="2199"/>
                    </a:cubicBezTo>
                    <a:cubicBezTo>
                      <a:pt x="2898" y="2199"/>
                      <a:pt x="2890" y="2203"/>
                      <a:pt x="2884" y="2209"/>
                    </a:cubicBezTo>
                    <a:lnTo>
                      <a:pt x="2884" y="2209"/>
                    </a:lnTo>
                    <a:cubicBezTo>
                      <a:pt x="2895" y="2191"/>
                      <a:pt x="2905" y="2171"/>
                      <a:pt x="2917" y="2153"/>
                    </a:cubicBezTo>
                    <a:close/>
                    <a:moveTo>
                      <a:pt x="3072" y="2153"/>
                    </a:moveTo>
                    <a:cubicBezTo>
                      <a:pt x="3072" y="2169"/>
                      <a:pt x="3072" y="2200"/>
                      <a:pt x="3056" y="2215"/>
                    </a:cubicBezTo>
                    <a:cubicBezTo>
                      <a:pt x="3041" y="2215"/>
                      <a:pt x="3010" y="2231"/>
                      <a:pt x="2994" y="2246"/>
                    </a:cubicBezTo>
                    <a:cubicBezTo>
                      <a:pt x="2979" y="2231"/>
                      <a:pt x="2994" y="2215"/>
                      <a:pt x="2994" y="2200"/>
                    </a:cubicBezTo>
                    <a:lnTo>
                      <a:pt x="3010" y="2200"/>
                    </a:lnTo>
                    <a:cubicBezTo>
                      <a:pt x="3025" y="2184"/>
                      <a:pt x="3041" y="2169"/>
                      <a:pt x="3072" y="2153"/>
                    </a:cubicBezTo>
                    <a:close/>
                    <a:moveTo>
                      <a:pt x="5352" y="1859"/>
                    </a:moveTo>
                    <a:lnTo>
                      <a:pt x="5817" y="2277"/>
                    </a:lnTo>
                    <a:cubicBezTo>
                      <a:pt x="5817" y="2277"/>
                      <a:pt x="5817" y="2308"/>
                      <a:pt x="5817" y="2308"/>
                    </a:cubicBezTo>
                    <a:lnTo>
                      <a:pt x="5352" y="1905"/>
                    </a:lnTo>
                    <a:cubicBezTo>
                      <a:pt x="5352" y="1890"/>
                      <a:pt x="5352" y="1874"/>
                      <a:pt x="5352" y="1859"/>
                    </a:cubicBezTo>
                    <a:close/>
                    <a:moveTo>
                      <a:pt x="4282" y="215"/>
                    </a:moveTo>
                    <a:lnTo>
                      <a:pt x="5941" y="1688"/>
                    </a:lnTo>
                    <a:cubicBezTo>
                      <a:pt x="5957" y="1874"/>
                      <a:pt x="5972" y="2029"/>
                      <a:pt x="6019" y="2262"/>
                    </a:cubicBezTo>
                    <a:cubicBezTo>
                      <a:pt x="6003" y="2304"/>
                      <a:pt x="5991" y="2321"/>
                      <a:pt x="5981" y="2321"/>
                    </a:cubicBezTo>
                    <a:cubicBezTo>
                      <a:pt x="5963" y="2321"/>
                      <a:pt x="5957" y="2256"/>
                      <a:pt x="5957" y="2184"/>
                    </a:cubicBezTo>
                    <a:cubicBezTo>
                      <a:pt x="5947" y="2125"/>
                      <a:pt x="5937" y="2067"/>
                      <a:pt x="5927" y="2067"/>
                    </a:cubicBezTo>
                    <a:cubicBezTo>
                      <a:pt x="5921" y="2067"/>
                      <a:pt x="5916" y="2087"/>
                      <a:pt x="5910" y="2138"/>
                    </a:cubicBezTo>
                    <a:cubicBezTo>
                      <a:pt x="5910" y="1967"/>
                      <a:pt x="5833" y="1812"/>
                      <a:pt x="5739" y="1719"/>
                    </a:cubicBezTo>
                    <a:lnTo>
                      <a:pt x="4282" y="416"/>
                    </a:lnTo>
                    <a:cubicBezTo>
                      <a:pt x="4235" y="447"/>
                      <a:pt x="4204" y="494"/>
                      <a:pt x="4173" y="525"/>
                    </a:cubicBezTo>
                    <a:cubicBezTo>
                      <a:pt x="4220" y="540"/>
                      <a:pt x="4251" y="540"/>
                      <a:pt x="4282" y="540"/>
                    </a:cubicBezTo>
                    <a:lnTo>
                      <a:pt x="5615" y="1719"/>
                    </a:lnTo>
                    <a:cubicBezTo>
                      <a:pt x="5631" y="1905"/>
                      <a:pt x="5677" y="1967"/>
                      <a:pt x="5724" y="2029"/>
                    </a:cubicBezTo>
                    <a:cubicBezTo>
                      <a:pt x="5755" y="2076"/>
                      <a:pt x="5801" y="2138"/>
                      <a:pt x="5817" y="2262"/>
                    </a:cubicBezTo>
                    <a:lnTo>
                      <a:pt x="5352" y="1843"/>
                    </a:lnTo>
                    <a:cubicBezTo>
                      <a:pt x="5352" y="1797"/>
                      <a:pt x="5352" y="1781"/>
                      <a:pt x="5352" y="1781"/>
                    </a:cubicBezTo>
                    <a:lnTo>
                      <a:pt x="5414" y="1843"/>
                    </a:lnTo>
                    <a:lnTo>
                      <a:pt x="5383" y="1750"/>
                    </a:lnTo>
                    <a:lnTo>
                      <a:pt x="4282" y="773"/>
                    </a:lnTo>
                    <a:cubicBezTo>
                      <a:pt x="4220" y="788"/>
                      <a:pt x="4142" y="820"/>
                      <a:pt x="4080" y="851"/>
                    </a:cubicBezTo>
                    <a:cubicBezTo>
                      <a:pt x="4116" y="832"/>
                      <a:pt x="4158" y="825"/>
                      <a:pt x="4199" y="825"/>
                    </a:cubicBezTo>
                    <a:cubicBezTo>
                      <a:pt x="4228" y="825"/>
                      <a:pt x="4256" y="829"/>
                      <a:pt x="4282" y="835"/>
                    </a:cubicBezTo>
                    <a:lnTo>
                      <a:pt x="5321" y="1750"/>
                    </a:lnTo>
                    <a:cubicBezTo>
                      <a:pt x="5321" y="1781"/>
                      <a:pt x="5321" y="1797"/>
                      <a:pt x="5321" y="1812"/>
                    </a:cubicBezTo>
                    <a:lnTo>
                      <a:pt x="4731" y="1300"/>
                    </a:lnTo>
                    <a:cubicBezTo>
                      <a:pt x="4716" y="1331"/>
                      <a:pt x="4716" y="1347"/>
                      <a:pt x="4700" y="1362"/>
                    </a:cubicBezTo>
                    <a:cubicBezTo>
                      <a:pt x="4716" y="1362"/>
                      <a:pt x="4731" y="1347"/>
                      <a:pt x="4762" y="1347"/>
                    </a:cubicBezTo>
                    <a:lnTo>
                      <a:pt x="5321" y="1828"/>
                    </a:lnTo>
                    <a:cubicBezTo>
                      <a:pt x="5321" y="1843"/>
                      <a:pt x="5305" y="1859"/>
                      <a:pt x="5305" y="1859"/>
                    </a:cubicBezTo>
                    <a:lnTo>
                      <a:pt x="4809" y="1424"/>
                    </a:lnTo>
                    <a:cubicBezTo>
                      <a:pt x="4809" y="1440"/>
                      <a:pt x="4793" y="1440"/>
                      <a:pt x="4793" y="1440"/>
                    </a:cubicBezTo>
                    <a:lnTo>
                      <a:pt x="4700" y="1362"/>
                    </a:lnTo>
                    <a:lnTo>
                      <a:pt x="4282" y="990"/>
                    </a:lnTo>
                    <a:cubicBezTo>
                      <a:pt x="4204" y="1006"/>
                      <a:pt x="4126" y="1006"/>
                      <a:pt x="4049" y="1021"/>
                    </a:cubicBezTo>
                    <a:cubicBezTo>
                      <a:pt x="4049" y="1021"/>
                      <a:pt x="4049" y="1006"/>
                      <a:pt x="4049" y="1006"/>
                    </a:cubicBezTo>
                    <a:lnTo>
                      <a:pt x="3785" y="633"/>
                    </a:lnTo>
                    <a:lnTo>
                      <a:pt x="3785" y="633"/>
                    </a:lnTo>
                    <a:cubicBezTo>
                      <a:pt x="3878" y="525"/>
                      <a:pt x="4002" y="447"/>
                      <a:pt x="4142" y="416"/>
                    </a:cubicBezTo>
                    <a:cubicBezTo>
                      <a:pt x="4092" y="413"/>
                      <a:pt x="4046" y="412"/>
                      <a:pt x="4005" y="412"/>
                    </a:cubicBezTo>
                    <a:cubicBezTo>
                      <a:pt x="3832" y="412"/>
                      <a:pt x="3736" y="435"/>
                      <a:pt x="3661" y="447"/>
                    </a:cubicBezTo>
                    <a:lnTo>
                      <a:pt x="3630" y="416"/>
                    </a:lnTo>
                    <a:cubicBezTo>
                      <a:pt x="3630" y="416"/>
                      <a:pt x="3630" y="432"/>
                      <a:pt x="3630" y="432"/>
                    </a:cubicBezTo>
                    <a:cubicBezTo>
                      <a:pt x="3636" y="444"/>
                      <a:pt x="3640" y="452"/>
                      <a:pt x="3643" y="455"/>
                    </a:cubicBezTo>
                    <a:lnTo>
                      <a:pt x="3643" y="455"/>
                    </a:lnTo>
                    <a:cubicBezTo>
                      <a:pt x="3623" y="463"/>
                      <a:pt x="3608" y="466"/>
                      <a:pt x="3584" y="478"/>
                    </a:cubicBezTo>
                    <a:lnTo>
                      <a:pt x="3553" y="478"/>
                    </a:lnTo>
                    <a:cubicBezTo>
                      <a:pt x="3460" y="509"/>
                      <a:pt x="3366" y="540"/>
                      <a:pt x="3180" y="587"/>
                    </a:cubicBezTo>
                    <a:cubicBezTo>
                      <a:pt x="3134" y="540"/>
                      <a:pt x="3211" y="463"/>
                      <a:pt x="3304" y="401"/>
                    </a:cubicBezTo>
                    <a:cubicBezTo>
                      <a:pt x="3398" y="339"/>
                      <a:pt x="3506" y="277"/>
                      <a:pt x="3429" y="261"/>
                    </a:cubicBezTo>
                    <a:cubicBezTo>
                      <a:pt x="3429" y="261"/>
                      <a:pt x="3460" y="246"/>
                      <a:pt x="3506" y="246"/>
                    </a:cubicBezTo>
                    <a:cubicBezTo>
                      <a:pt x="3553" y="246"/>
                      <a:pt x="3615" y="230"/>
                      <a:pt x="3692" y="230"/>
                    </a:cubicBezTo>
                    <a:cubicBezTo>
                      <a:pt x="3832" y="215"/>
                      <a:pt x="3987" y="215"/>
                      <a:pt x="3987" y="215"/>
                    </a:cubicBezTo>
                    <a:lnTo>
                      <a:pt x="3987" y="215"/>
                    </a:lnTo>
                    <a:cubicBezTo>
                      <a:pt x="3878" y="230"/>
                      <a:pt x="3878" y="261"/>
                      <a:pt x="3832" y="292"/>
                    </a:cubicBezTo>
                    <a:cubicBezTo>
                      <a:pt x="4002" y="215"/>
                      <a:pt x="4157" y="215"/>
                      <a:pt x="4282" y="215"/>
                    </a:cubicBezTo>
                    <a:close/>
                    <a:moveTo>
                      <a:pt x="2932" y="2246"/>
                    </a:moveTo>
                    <a:cubicBezTo>
                      <a:pt x="2932" y="2277"/>
                      <a:pt x="2932" y="2308"/>
                      <a:pt x="2948" y="2339"/>
                    </a:cubicBezTo>
                    <a:cubicBezTo>
                      <a:pt x="2886" y="2308"/>
                      <a:pt x="2839" y="2293"/>
                      <a:pt x="2932" y="2246"/>
                    </a:cubicBezTo>
                    <a:close/>
                    <a:moveTo>
                      <a:pt x="2653" y="2215"/>
                    </a:moveTo>
                    <a:cubicBezTo>
                      <a:pt x="2653" y="2253"/>
                      <a:pt x="2653" y="2290"/>
                      <a:pt x="2677" y="2290"/>
                    </a:cubicBezTo>
                    <a:cubicBezTo>
                      <a:pt x="2693" y="2290"/>
                      <a:pt x="2719" y="2274"/>
                      <a:pt x="2762" y="2231"/>
                    </a:cubicBezTo>
                    <a:lnTo>
                      <a:pt x="2762" y="2231"/>
                    </a:lnTo>
                    <a:cubicBezTo>
                      <a:pt x="2746" y="2246"/>
                      <a:pt x="2762" y="2246"/>
                      <a:pt x="2762" y="2262"/>
                    </a:cubicBezTo>
                    <a:cubicBezTo>
                      <a:pt x="2731" y="2293"/>
                      <a:pt x="2684" y="2308"/>
                      <a:pt x="2653" y="2339"/>
                    </a:cubicBezTo>
                    <a:cubicBezTo>
                      <a:pt x="2653" y="2339"/>
                      <a:pt x="2638" y="2324"/>
                      <a:pt x="2638" y="2324"/>
                    </a:cubicBezTo>
                    <a:cubicBezTo>
                      <a:pt x="2638" y="2324"/>
                      <a:pt x="2638" y="2339"/>
                      <a:pt x="2638" y="2339"/>
                    </a:cubicBezTo>
                    <a:cubicBezTo>
                      <a:pt x="2622" y="2339"/>
                      <a:pt x="2607" y="2355"/>
                      <a:pt x="2591" y="2355"/>
                    </a:cubicBezTo>
                    <a:lnTo>
                      <a:pt x="2420" y="2355"/>
                    </a:lnTo>
                    <a:cubicBezTo>
                      <a:pt x="2420" y="2355"/>
                      <a:pt x="2420" y="2355"/>
                      <a:pt x="2420" y="2339"/>
                    </a:cubicBezTo>
                    <a:cubicBezTo>
                      <a:pt x="2498" y="2308"/>
                      <a:pt x="2576" y="2262"/>
                      <a:pt x="2653" y="2215"/>
                    </a:cubicBezTo>
                    <a:close/>
                    <a:moveTo>
                      <a:pt x="2869" y="2229"/>
                    </a:moveTo>
                    <a:lnTo>
                      <a:pt x="2869" y="2229"/>
                    </a:lnTo>
                    <a:cubicBezTo>
                      <a:pt x="2846" y="2269"/>
                      <a:pt x="2828" y="2340"/>
                      <a:pt x="2777" y="2370"/>
                    </a:cubicBezTo>
                    <a:lnTo>
                      <a:pt x="2762" y="2370"/>
                    </a:lnTo>
                    <a:cubicBezTo>
                      <a:pt x="2777" y="2339"/>
                      <a:pt x="2793" y="2308"/>
                      <a:pt x="2793" y="2262"/>
                    </a:cubicBezTo>
                    <a:cubicBezTo>
                      <a:pt x="2829" y="2262"/>
                      <a:pt x="2852" y="2248"/>
                      <a:pt x="2869" y="2229"/>
                    </a:cubicBezTo>
                    <a:close/>
                    <a:moveTo>
                      <a:pt x="3025" y="2370"/>
                    </a:moveTo>
                    <a:cubicBezTo>
                      <a:pt x="3010" y="2386"/>
                      <a:pt x="2994" y="2401"/>
                      <a:pt x="2994" y="2401"/>
                    </a:cubicBezTo>
                    <a:cubicBezTo>
                      <a:pt x="2994" y="2386"/>
                      <a:pt x="3010" y="2370"/>
                      <a:pt x="3025" y="2370"/>
                    </a:cubicBezTo>
                    <a:close/>
                    <a:moveTo>
                      <a:pt x="5352" y="1921"/>
                    </a:moveTo>
                    <a:lnTo>
                      <a:pt x="5817" y="2324"/>
                    </a:lnTo>
                    <a:cubicBezTo>
                      <a:pt x="5817" y="2355"/>
                      <a:pt x="5817" y="2370"/>
                      <a:pt x="5817" y="2401"/>
                    </a:cubicBezTo>
                    <a:cubicBezTo>
                      <a:pt x="5817" y="2401"/>
                      <a:pt x="5817" y="2401"/>
                      <a:pt x="5817" y="2417"/>
                    </a:cubicBezTo>
                    <a:lnTo>
                      <a:pt x="5352" y="1998"/>
                    </a:lnTo>
                    <a:cubicBezTo>
                      <a:pt x="5352" y="1967"/>
                      <a:pt x="5352" y="1936"/>
                      <a:pt x="5352" y="1921"/>
                    </a:cubicBezTo>
                    <a:close/>
                    <a:moveTo>
                      <a:pt x="5336" y="2045"/>
                    </a:moveTo>
                    <a:lnTo>
                      <a:pt x="5801" y="2433"/>
                    </a:lnTo>
                    <a:cubicBezTo>
                      <a:pt x="5786" y="2448"/>
                      <a:pt x="5786" y="2464"/>
                      <a:pt x="5770" y="2479"/>
                    </a:cubicBezTo>
                    <a:lnTo>
                      <a:pt x="5336" y="2107"/>
                    </a:lnTo>
                    <a:cubicBezTo>
                      <a:pt x="5336" y="2076"/>
                      <a:pt x="5336" y="2060"/>
                      <a:pt x="5336" y="2045"/>
                    </a:cubicBezTo>
                    <a:close/>
                    <a:moveTo>
                      <a:pt x="5352" y="2448"/>
                    </a:moveTo>
                    <a:cubicBezTo>
                      <a:pt x="5414" y="2510"/>
                      <a:pt x="5460" y="2541"/>
                      <a:pt x="5507" y="2588"/>
                    </a:cubicBezTo>
                    <a:cubicBezTo>
                      <a:pt x="5491" y="2588"/>
                      <a:pt x="5491" y="2603"/>
                      <a:pt x="5476" y="2603"/>
                    </a:cubicBezTo>
                    <a:cubicBezTo>
                      <a:pt x="5429" y="2572"/>
                      <a:pt x="5383" y="2526"/>
                      <a:pt x="5336" y="2479"/>
                    </a:cubicBezTo>
                    <a:lnTo>
                      <a:pt x="5352" y="2479"/>
                    </a:lnTo>
                    <a:cubicBezTo>
                      <a:pt x="5352" y="2464"/>
                      <a:pt x="5352" y="2464"/>
                      <a:pt x="5352" y="2448"/>
                    </a:cubicBezTo>
                    <a:close/>
                    <a:moveTo>
                      <a:pt x="21" y="2649"/>
                    </a:moveTo>
                    <a:cubicBezTo>
                      <a:pt x="19" y="2649"/>
                      <a:pt x="18" y="2649"/>
                      <a:pt x="16" y="2650"/>
                    </a:cubicBezTo>
                    <a:lnTo>
                      <a:pt x="191" y="2908"/>
                    </a:lnTo>
                    <a:lnTo>
                      <a:pt x="21" y="2649"/>
                    </a:lnTo>
                    <a:close/>
                    <a:moveTo>
                      <a:pt x="482" y="2510"/>
                    </a:moveTo>
                    <a:cubicBezTo>
                      <a:pt x="513" y="2557"/>
                      <a:pt x="544" y="2603"/>
                      <a:pt x="575" y="2634"/>
                    </a:cubicBezTo>
                    <a:cubicBezTo>
                      <a:pt x="590" y="2619"/>
                      <a:pt x="606" y="2603"/>
                      <a:pt x="621" y="2588"/>
                    </a:cubicBezTo>
                    <a:lnTo>
                      <a:pt x="621" y="2588"/>
                    </a:lnTo>
                    <a:lnTo>
                      <a:pt x="606" y="2619"/>
                    </a:lnTo>
                    <a:cubicBezTo>
                      <a:pt x="668" y="2619"/>
                      <a:pt x="730" y="2588"/>
                      <a:pt x="792" y="2557"/>
                    </a:cubicBezTo>
                    <a:cubicBezTo>
                      <a:pt x="792" y="2557"/>
                      <a:pt x="792" y="2572"/>
                      <a:pt x="792" y="2588"/>
                    </a:cubicBezTo>
                    <a:cubicBezTo>
                      <a:pt x="792" y="2588"/>
                      <a:pt x="792" y="2603"/>
                      <a:pt x="792" y="2603"/>
                    </a:cubicBezTo>
                    <a:cubicBezTo>
                      <a:pt x="761" y="2619"/>
                      <a:pt x="761" y="2650"/>
                      <a:pt x="792" y="2665"/>
                    </a:cubicBezTo>
                    <a:cubicBezTo>
                      <a:pt x="792" y="2665"/>
                      <a:pt x="792" y="2681"/>
                      <a:pt x="792" y="2681"/>
                    </a:cubicBezTo>
                    <a:cubicBezTo>
                      <a:pt x="745" y="2696"/>
                      <a:pt x="699" y="2743"/>
                      <a:pt x="668" y="2774"/>
                    </a:cubicBezTo>
                    <a:cubicBezTo>
                      <a:pt x="699" y="2836"/>
                      <a:pt x="730" y="2882"/>
                      <a:pt x="761" y="2944"/>
                    </a:cubicBezTo>
                    <a:lnTo>
                      <a:pt x="730" y="2944"/>
                    </a:lnTo>
                    <a:cubicBezTo>
                      <a:pt x="730" y="2960"/>
                      <a:pt x="714" y="2960"/>
                      <a:pt x="714" y="2960"/>
                    </a:cubicBezTo>
                    <a:cubicBezTo>
                      <a:pt x="714" y="2944"/>
                      <a:pt x="699" y="2944"/>
                      <a:pt x="699" y="2929"/>
                    </a:cubicBezTo>
                    <a:lnTo>
                      <a:pt x="668" y="2929"/>
                    </a:lnTo>
                    <a:cubicBezTo>
                      <a:pt x="683" y="2929"/>
                      <a:pt x="683" y="2944"/>
                      <a:pt x="699" y="2960"/>
                    </a:cubicBezTo>
                    <a:cubicBezTo>
                      <a:pt x="666" y="2976"/>
                      <a:pt x="638" y="2997"/>
                      <a:pt x="614" y="2997"/>
                    </a:cubicBezTo>
                    <a:cubicBezTo>
                      <a:pt x="592" y="2997"/>
                      <a:pt x="574" y="2980"/>
                      <a:pt x="559" y="2929"/>
                    </a:cubicBezTo>
                    <a:cubicBezTo>
                      <a:pt x="497" y="2898"/>
                      <a:pt x="513" y="2851"/>
                      <a:pt x="590" y="2820"/>
                    </a:cubicBezTo>
                    <a:cubicBezTo>
                      <a:pt x="606" y="2820"/>
                      <a:pt x="606" y="2836"/>
                      <a:pt x="621" y="2851"/>
                    </a:cubicBezTo>
                    <a:cubicBezTo>
                      <a:pt x="575" y="2774"/>
                      <a:pt x="528" y="2712"/>
                      <a:pt x="420" y="2712"/>
                    </a:cubicBezTo>
                    <a:cubicBezTo>
                      <a:pt x="482" y="2665"/>
                      <a:pt x="497" y="2665"/>
                      <a:pt x="513" y="2588"/>
                    </a:cubicBezTo>
                    <a:lnTo>
                      <a:pt x="513" y="2588"/>
                    </a:lnTo>
                    <a:lnTo>
                      <a:pt x="435" y="2634"/>
                    </a:lnTo>
                    <a:cubicBezTo>
                      <a:pt x="451" y="2603"/>
                      <a:pt x="466" y="2557"/>
                      <a:pt x="482" y="2510"/>
                    </a:cubicBezTo>
                    <a:close/>
                    <a:moveTo>
                      <a:pt x="6065" y="2479"/>
                    </a:moveTo>
                    <a:lnTo>
                      <a:pt x="6686" y="3022"/>
                    </a:lnTo>
                    <a:cubicBezTo>
                      <a:pt x="6670" y="3053"/>
                      <a:pt x="6655" y="3099"/>
                      <a:pt x="6655" y="3146"/>
                    </a:cubicBezTo>
                    <a:cubicBezTo>
                      <a:pt x="6717" y="3146"/>
                      <a:pt x="6717" y="3099"/>
                      <a:pt x="6717" y="3037"/>
                    </a:cubicBezTo>
                    <a:lnTo>
                      <a:pt x="6065" y="2479"/>
                    </a:lnTo>
                    <a:close/>
                    <a:moveTo>
                      <a:pt x="218" y="2867"/>
                    </a:moveTo>
                    <a:cubicBezTo>
                      <a:pt x="234" y="2867"/>
                      <a:pt x="249" y="2882"/>
                      <a:pt x="265" y="2898"/>
                    </a:cubicBezTo>
                    <a:cubicBezTo>
                      <a:pt x="265" y="2898"/>
                      <a:pt x="249" y="2913"/>
                      <a:pt x="249" y="2913"/>
                    </a:cubicBezTo>
                    <a:lnTo>
                      <a:pt x="575" y="3410"/>
                    </a:lnTo>
                    <a:lnTo>
                      <a:pt x="218" y="2867"/>
                    </a:lnTo>
                    <a:close/>
                    <a:moveTo>
                      <a:pt x="5879" y="3348"/>
                    </a:moveTo>
                    <a:lnTo>
                      <a:pt x="5879" y="3348"/>
                    </a:lnTo>
                    <a:cubicBezTo>
                      <a:pt x="5910" y="3379"/>
                      <a:pt x="5941" y="3394"/>
                      <a:pt x="5957" y="3394"/>
                    </a:cubicBezTo>
                    <a:cubicBezTo>
                      <a:pt x="5947" y="3454"/>
                      <a:pt x="5945" y="3498"/>
                      <a:pt x="5947" y="3531"/>
                    </a:cubicBezTo>
                    <a:lnTo>
                      <a:pt x="5947" y="3531"/>
                    </a:lnTo>
                    <a:cubicBezTo>
                      <a:pt x="5930" y="3475"/>
                      <a:pt x="5891" y="3407"/>
                      <a:pt x="5879" y="3348"/>
                    </a:cubicBezTo>
                    <a:close/>
                    <a:moveTo>
                      <a:pt x="4514" y="3658"/>
                    </a:moveTo>
                    <a:lnTo>
                      <a:pt x="4514" y="3658"/>
                    </a:lnTo>
                    <a:cubicBezTo>
                      <a:pt x="4514" y="3673"/>
                      <a:pt x="4530" y="3673"/>
                      <a:pt x="4530" y="3673"/>
                    </a:cubicBezTo>
                    <a:cubicBezTo>
                      <a:pt x="4530" y="3689"/>
                      <a:pt x="4530" y="3689"/>
                      <a:pt x="4530" y="3704"/>
                    </a:cubicBezTo>
                    <a:cubicBezTo>
                      <a:pt x="4514" y="3689"/>
                      <a:pt x="4514" y="3673"/>
                      <a:pt x="4514" y="3658"/>
                    </a:cubicBezTo>
                    <a:close/>
                    <a:moveTo>
                      <a:pt x="4623" y="3177"/>
                    </a:moveTo>
                    <a:cubicBezTo>
                      <a:pt x="4623" y="3208"/>
                      <a:pt x="4576" y="3223"/>
                      <a:pt x="4561" y="3223"/>
                    </a:cubicBezTo>
                    <a:cubicBezTo>
                      <a:pt x="4573" y="3244"/>
                      <a:pt x="4584" y="3251"/>
                      <a:pt x="4595" y="3251"/>
                    </a:cubicBezTo>
                    <a:cubicBezTo>
                      <a:pt x="4626" y="3251"/>
                      <a:pt x="4655" y="3192"/>
                      <a:pt x="4700" y="3192"/>
                    </a:cubicBezTo>
                    <a:cubicBezTo>
                      <a:pt x="4700" y="3208"/>
                      <a:pt x="4685" y="3223"/>
                      <a:pt x="4685" y="3239"/>
                    </a:cubicBezTo>
                    <a:cubicBezTo>
                      <a:pt x="4700" y="3223"/>
                      <a:pt x="4731" y="3192"/>
                      <a:pt x="4778" y="3192"/>
                    </a:cubicBezTo>
                    <a:lnTo>
                      <a:pt x="4778" y="3332"/>
                    </a:lnTo>
                    <a:lnTo>
                      <a:pt x="4762" y="3270"/>
                    </a:lnTo>
                    <a:cubicBezTo>
                      <a:pt x="4762" y="3270"/>
                      <a:pt x="4731" y="3363"/>
                      <a:pt x="4685" y="3441"/>
                    </a:cubicBezTo>
                    <a:cubicBezTo>
                      <a:pt x="4669" y="3503"/>
                      <a:pt x="4638" y="3565"/>
                      <a:pt x="4623" y="3596"/>
                    </a:cubicBezTo>
                    <a:cubicBezTo>
                      <a:pt x="4607" y="3627"/>
                      <a:pt x="4607" y="3673"/>
                      <a:pt x="4576" y="3704"/>
                    </a:cubicBezTo>
                    <a:cubicBezTo>
                      <a:pt x="4576" y="3704"/>
                      <a:pt x="4576" y="3720"/>
                      <a:pt x="4561" y="3720"/>
                    </a:cubicBezTo>
                    <a:cubicBezTo>
                      <a:pt x="4561" y="3735"/>
                      <a:pt x="4545" y="3735"/>
                      <a:pt x="4545" y="3735"/>
                    </a:cubicBezTo>
                    <a:cubicBezTo>
                      <a:pt x="4545" y="3735"/>
                      <a:pt x="4530" y="3720"/>
                      <a:pt x="4530" y="3720"/>
                    </a:cubicBezTo>
                    <a:cubicBezTo>
                      <a:pt x="4530" y="3704"/>
                      <a:pt x="4545" y="3704"/>
                      <a:pt x="4545" y="3689"/>
                    </a:cubicBezTo>
                    <a:cubicBezTo>
                      <a:pt x="4545" y="3689"/>
                      <a:pt x="4545" y="3689"/>
                      <a:pt x="4545" y="3673"/>
                    </a:cubicBezTo>
                    <a:cubicBezTo>
                      <a:pt x="4561" y="3658"/>
                      <a:pt x="4561" y="3627"/>
                      <a:pt x="4576" y="3596"/>
                    </a:cubicBezTo>
                    <a:lnTo>
                      <a:pt x="4576" y="3596"/>
                    </a:lnTo>
                    <a:cubicBezTo>
                      <a:pt x="4561" y="3611"/>
                      <a:pt x="4545" y="3627"/>
                      <a:pt x="4545" y="3642"/>
                    </a:cubicBezTo>
                    <a:cubicBezTo>
                      <a:pt x="4545" y="3549"/>
                      <a:pt x="4576" y="3441"/>
                      <a:pt x="4576" y="3348"/>
                    </a:cubicBezTo>
                    <a:cubicBezTo>
                      <a:pt x="4592" y="3363"/>
                      <a:pt x="4623" y="3363"/>
                      <a:pt x="4638" y="3379"/>
                    </a:cubicBezTo>
                    <a:cubicBezTo>
                      <a:pt x="4669" y="3348"/>
                      <a:pt x="4654" y="3286"/>
                      <a:pt x="4685" y="3255"/>
                    </a:cubicBezTo>
                    <a:lnTo>
                      <a:pt x="4685" y="3255"/>
                    </a:lnTo>
                    <a:cubicBezTo>
                      <a:pt x="4654" y="3286"/>
                      <a:pt x="4623" y="3301"/>
                      <a:pt x="4576" y="3317"/>
                    </a:cubicBezTo>
                    <a:cubicBezTo>
                      <a:pt x="4576" y="3286"/>
                      <a:pt x="4561" y="3255"/>
                      <a:pt x="4545" y="3239"/>
                    </a:cubicBezTo>
                    <a:cubicBezTo>
                      <a:pt x="4545" y="3239"/>
                      <a:pt x="4545" y="3239"/>
                      <a:pt x="4561" y="3223"/>
                    </a:cubicBezTo>
                    <a:cubicBezTo>
                      <a:pt x="4561" y="3208"/>
                      <a:pt x="4576" y="3192"/>
                      <a:pt x="4576" y="3177"/>
                    </a:cubicBezTo>
                    <a:close/>
                    <a:moveTo>
                      <a:pt x="1149" y="3844"/>
                    </a:moveTo>
                    <a:cubicBezTo>
                      <a:pt x="1133" y="3844"/>
                      <a:pt x="1133" y="3859"/>
                      <a:pt x="1133" y="3859"/>
                    </a:cubicBezTo>
                    <a:lnTo>
                      <a:pt x="1149" y="3875"/>
                    </a:lnTo>
                    <a:cubicBezTo>
                      <a:pt x="1149" y="3859"/>
                      <a:pt x="1149" y="3859"/>
                      <a:pt x="1149" y="3844"/>
                    </a:cubicBezTo>
                    <a:close/>
                    <a:moveTo>
                      <a:pt x="1087" y="3751"/>
                    </a:moveTo>
                    <a:cubicBezTo>
                      <a:pt x="1118" y="3782"/>
                      <a:pt x="1133" y="3813"/>
                      <a:pt x="1149" y="3844"/>
                    </a:cubicBezTo>
                    <a:cubicBezTo>
                      <a:pt x="1149" y="3844"/>
                      <a:pt x="1164" y="3844"/>
                      <a:pt x="1164" y="3859"/>
                    </a:cubicBezTo>
                    <a:cubicBezTo>
                      <a:pt x="1164" y="3859"/>
                      <a:pt x="1164" y="3859"/>
                      <a:pt x="1149" y="3875"/>
                    </a:cubicBezTo>
                    <a:cubicBezTo>
                      <a:pt x="1133" y="3890"/>
                      <a:pt x="1133" y="3906"/>
                      <a:pt x="1133" y="3906"/>
                    </a:cubicBezTo>
                    <a:lnTo>
                      <a:pt x="1102" y="3875"/>
                    </a:lnTo>
                    <a:lnTo>
                      <a:pt x="1133" y="3844"/>
                    </a:lnTo>
                    <a:cubicBezTo>
                      <a:pt x="1118" y="3813"/>
                      <a:pt x="1102" y="3782"/>
                      <a:pt x="1087" y="3766"/>
                    </a:cubicBezTo>
                    <a:cubicBezTo>
                      <a:pt x="1087" y="3751"/>
                      <a:pt x="1087" y="3751"/>
                      <a:pt x="1087" y="3751"/>
                    </a:cubicBezTo>
                    <a:close/>
                    <a:moveTo>
                      <a:pt x="1195" y="3906"/>
                    </a:moveTo>
                    <a:cubicBezTo>
                      <a:pt x="1195" y="3921"/>
                      <a:pt x="1211" y="3921"/>
                      <a:pt x="1211" y="3921"/>
                    </a:cubicBezTo>
                    <a:lnTo>
                      <a:pt x="1226" y="3921"/>
                    </a:lnTo>
                    <a:cubicBezTo>
                      <a:pt x="1211" y="3921"/>
                      <a:pt x="1211" y="3921"/>
                      <a:pt x="1211" y="3937"/>
                    </a:cubicBezTo>
                    <a:cubicBezTo>
                      <a:pt x="1226" y="3937"/>
                      <a:pt x="1226" y="3952"/>
                      <a:pt x="1226" y="3952"/>
                    </a:cubicBezTo>
                    <a:lnTo>
                      <a:pt x="1211" y="3952"/>
                    </a:lnTo>
                    <a:lnTo>
                      <a:pt x="1195" y="3968"/>
                    </a:lnTo>
                    <a:cubicBezTo>
                      <a:pt x="1180" y="3968"/>
                      <a:pt x="1180" y="3952"/>
                      <a:pt x="1180" y="3952"/>
                    </a:cubicBezTo>
                    <a:cubicBezTo>
                      <a:pt x="1180" y="3952"/>
                      <a:pt x="1180" y="3952"/>
                      <a:pt x="1164" y="3937"/>
                    </a:cubicBezTo>
                    <a:lnTo>
                      <a:pt x="1195" y="3937"/>
                    </a:lnTo>
                    <a:cubicBezTo>
                      <a:pt x="1195" y="3937"/>
                      <a:pt x="1195" y="3937"/>
                      <a:pt x="1195" y="3921"/>
                    </a:cubicBezTo>
                    <a:cubicBezTo>
                      <a:pt x="1195" y="3921"/>
                      <a:pt x="1195" y="3921"/>
                      <a:pt x="1195" y="3906"/>
                    </a:cubicBezTo>
                    <a:close/>
                    <a:moveTo>
                      <a:pt x="1211" y="3968"/>
                    </a:moveTo>
                    <a:lnTo>
                      <a:pt x="1211" y="3983"/>
                    </a:lnTo>
                    <a:cubicBezTo>
                      <a:pt x="1211" y="3999"/>
                      <a:pt x="1211" y="4014"/>
                      <a:pt x="1211" y="4030"/>
                    </a:cubicBezTo>
                    <a:lnTo>
                      <a:pt x="1195" y="4014"/>
                    </a:lnTo>
                    <a:cubicBezTo>
                      <a:pt x="1211" y="3999"/>
                      <a:pt x="1211" y="3983"/>
                      <a:pt x="1211" y="3968"/>
                    </a:cubicBezTo>
                    <a:close/>
                    <a:moveTo>
                      <a:pt x="1273" y="4014"/>
                    </a:moveTo>
                    <a:cubicBezTo>
                      <a:pt x="1273" y="4030"/>
                      <a:pt x="1288" y="4030"/>
                      <a:pt x="1288" y="4046"/>
                    </a:cubicBezTo>
                    <a:lnTo>
                      <a:pt x="1273" y="4046"/>
                    </a:lnTo>
                    <a:cubicBezTo>
                      <a:pt x="1273" y="4046"/>
                      <a:pt x="1273" y="4030"/>
                      <a:pt x="1257" y="4030"/>
                    </a:cubicBezTo>
                    <a:cubicBezTo>
                      <a:pt x="1273" y="4030"/>
                      <a:pt x="1273" y="4014"/>
                      <a:pt x="1273" y="4014"/>
                    </a:cubicBezTo>
                    <a:close/>
                    <a:moveTo>
                      <a:pt x="606" y="3441"/>
                    </a:moveTo>
                    <a:lnTo>
                      <a:pt x="1025" y="4061"/>
                    </a:lnTo>
                    <a:lnTo>
                      <a:pt x="1009" y="4061"/>
                    </a:lnTo>
                    <a:lnTo>
                      <a:pt x="590" y="3441"/>
                    </a:lnTo>
                    <a:close/>
                    <a:moveTo>
                      <a:pt x="5724" y="3766"/>
                    </a:moveTo>
                    <a:cubicBezTo>
                      <a:pt x="5739" y="3782"/>
                      <a:pt x="5739" y="3782"/>
                      <a:pt x="5755" y="3782"/>
                    </a:cubicBezTo>
                    <a:cubicBezTo>
                      <a:pt x="5739" y="3797"/>
                      <a:pt x="5724" y="3797"/>
                      <a:pt x="5724" y="3797"/>
                    </a:cubicBezTo>
                    <a:cubicBezTo>
                      <a:pt x="5724" y="3844"/>
                      <a:pt x="5724" y="3875"/>
                      <a:pt x="5708" y="3921"/>
                    </a:cubicBezTo>
                    <a:lnTo>
                      <a:pt x="5817" y="3782"/>
                    </a:lnTo>
                    <a:lnTo>
                      <a:pt x="5817" y="3782"/>
                    </a:lnTo>
                    <a:cubicBezTo>
                      <a:pt x="5770" y="3890"/>
                      <a:pt x="5833" y="3906"/>
                      <a:pt x="5879" y="3999"/>
                    </a:cubicBezTo>
                    <a:cubicBezTo>
                      <a:pt x="5708" y="4201"/>
                      <a:pt x="5538" y="4123"/>
                      <a:pt x="5429" y="4185"/>
                    </a:cubicBezTo>
                    <a:cubicBezTo>
                      <a:pt x="5429" y="4154"/>
                      <a:pt x="5429" y="4123"/>
                      <a:pt x="5445" y="4092"/>
                    </a:cubicBezTo>
                    <a:cubicBezTo>
                      <a:pt x="5460" y="4092"/>
                      <a:pt x="5491" y="4092"/>
                      <a:pt x="5522" y="4108"/>
                    </a:cubicBezTo>
                    <a:cubicBezTo>
                      <a:pt x="5507" y="3968"/>
                      <a:pt x="5553" y="3766"/>
                      <a:pt x="5724" y="3766"/>
                    </a:cubicBezTo>
                    <a:close/>
                    <a:moveTo>
                      <a:pt x="5212" y="4294"/>
                    </a:moveTo>
                    <a:cubicBezTo>
                      <a:pt x="5212" y="4294"/>
                      <a:pt x="5212" y="4309"/>
                      <a:pt x="5197" y="4309"/>
                    </a:cubicBezTo>
                    <a:cubicBezTo>
                      <a:pt x="5212" y="4309"/>
                      <a:pt x="5212" y="4309"/>
                      <a:pt x="5212" y="4294"/>
                    </a:cubicBezTo>
                    <a:close/>
                    <a:moveTo>
                      <a:pt x="1040" y="4092"/>
                    </a:moveTo>
                    <a:lnTo>
                      <a:pt x="1195" y="4309"/>
                    </a:lnTo>
                    <a:cubicBezTo>
                      <a:pt x="1195" y="4325"/>
                      <a:pt x="1195" y="4325"/>
                      <a:pt x="1195" y="4325"/>
                    </a:cubicBezTo>
                    <a:lnTo>
                      <a:pt x="1040" y="4092"/>
                    </a:lnTo>
                    <a:close/>
                    <a:moveTo>
                      <a:pt x="3925" y="4216"/>
                    </a:moveTo>
                    <a:cubicBezTo>
                      <a:pt x="3940" y="4232"/>
                      <a:pt x="3956" y="4232"/>
                      <a:pt x="3956" y="4232"/>
                    </a:cubicBezTo>
                    <a:cubicBezTo>
                      <a:pt x="3971" y="4247"/>
                      <a:pt x="3971" y="4263"/>
                      <a:pt x="3971" y="4278"/>
                    </a:cubicBezTo>
                    <a:cubicBezTo>
                      <a:pt x="3971" y="4294"/>
                      <a:pt x="3971" y="4309"/>
                      <a:pt x="3971" y="4325"/>
                    </a:cubicBezTo>
                    <a:cubicBezTo>
                      <a:pt x="3956" y="4340"/>
                      <a:pt x="3940" y="4356"/>
                      <a:pt x="3909" y="4371"/>
                    </a:cubicBezTo>
                    <a:cubicBezTo>
                      <a:pt x="3909" y="4356"/>
                      <a:pt x="3909" y="4340"/>
                      <a:pt x="3894" y="4325"/>
                    </a:cubicBezTo>
                    <a:cubicBezTo>
                      <a:pt x="3864" y="4334"/>
                      <a:pt x="3823" y="4363"/>
                      <a:pt x="3792" y="4363"/>
                    </a:cubicBezTo>
                    <a:cubicBezTo>
                      <a:pt x="3774" y="4363"/>
                      <a:pt x="3760" y="4353"/>
                      <a:pt x="3754" y="4325"/>
                    </a:cubicBezTo>
                    <a:cubicBezTo>
                      <a:pt x="3801" y="4294"/>
                      <a:pt x="3832" y="4263"/>
                      <a:pt x="3878" y="4232"/>
                    </a:cubicBezTo>
                    <a:lnTo>
                      <a:pt x="3925" y="4216"/>
                    </a:lnTo>
                    <a:close/>
                    <a:moveTo>
                      <a:pt x="5017" y="4378"/>
                    </a:moveTo>
                    <a:lnTo>
                      <a:pt x="5011" y="4402"/>
                    </a:lnTo>
                    <a:cubicBezTo>
                      <a:pt x="5015" y="4394"/>
                      <a:pt x="5017" y="4385"/>
                      <a:pt x="5017" y="4378"/>
                    </a:cubicBezTo>
                    <a:close/>
                    <a:moveTo>
                      <a:pt x="2591" y="4433"/>
                    </a:moveTo>
                    <a:cubicBezTo>
                      <a:pt x="2607" y="4433"/>
                      <a:pt x="2622" y="4449"/>
                      <a:pt x="2622" y="4464"/>
                    </a:cubicBezTo>
                    <a:cubicBezTo>
                      <a:pt x="2607" y="4449"/>
                      <a:pt x="2607" y="4433"/>
                      <a:pt x="2591" y="4433"/>
                    </a:cubicBezTo>
                    <a:close/>
                    <a:moveTo>
                      <a:pt x="2110" y="4387"/>
                    </a:moveTo>
                    <a:cubicBezTo>
                      <a:pt x="2141" y="4449"/>
                      <a:pt x="2157" y="4418"/>
                      <a:pt x="2157" y="4480"/>
                    </a:cubicBezTo>
                    <a:lnTo>
                      <a:pt x="2064" y="4480"/>
                    </a:lnTo>
                    <a:cubicBezTo>
                      <a:pt x="2079" y="4449"/>
                      <a:pt x="2095" y="4418"/>
                      <a:pt x="2110" y="4387"/>
                    </a:cubicBezTo>
                    <a:close/>
                    <a:moveTo>
                      <a:pt x="2529" y="4464"/>
                    </a:moveTo>
                    <a:cubicBezTo>
                      <a:pt x="2529" y="4480"/>
                      <a:pt x="2544" y="4495"/>
                      <a:pt x="2560" y="4511"/>
                    </a:cubicBezTo>
                    <a:lnTo>
                      <a:pt x="2498" y="4511"/>
                    </a:lnTo>
                    <a:cubicBezTo>
                      <a:pt x="2513" y="4495"/>
                      <a:pt x="2513" y="4480"/>
                      <a:pt x="2529" y="4464"/>
                    </a:cubicBezTo>
                    <a:close/>
                    <a:moveTo>
                      <a:pt x="1071" y="4511"/>
                    </a:moveTo>
                    <a:cubicBezTo>
                      <a:pt x="1062" y="4520"/>
                      <a:pt x="1056" y="4530"/>
                      <a:pt x="1051" y="4540"/>
                    </a:cubicBezTo>
                    <a:lnTo>
                      <a:pt x="1051" y="4540"/>
                    </a:lnTo>
                    <a:lnTo>
                      <a:pt x="1071" y="4511"/>
                    </a:lnTo>
                    <a:close/>
                    <a:moveTo>
                      <a:pt x="2560" y="4511"/>
                    </a:moveTo>
                    <a:lnTo>
                      <a:pt x="2560" y="4511"/>
                    </a:lnTo>
                    <a:cubicBezTo>
                      <a:pt x="2576" y="4526"/>
                      <a:pt x="2591" y="4557"/>
                      <a:pt x="2607" y="4573"/>
                    </a:cubicBezTo>
                    <a:cubicBezTo>
                      <a:pt x="2576" y="4573"/>
                      <a:pt x="2544" y="4542"/>
                      <a:pt x="2560" y="4511"/>
                    </a:cubicBezTo>
                    <a:close/>
                    <a:moveTo>
                      <a:pt x="3646" y="4588"/>
                    </a:moveTo>
                    <a:cubicBezTo>
                      <a:pt x="3646" y="4604"/>
                      <a:pt x="3661" y="4619"/>
                      <a:pt x="3661" y="4635"/>
                    </a:cubicBezTo>
                    <a:lnTo>
                      <a:pt x="3630" y="4635"/>
                    </a:lnTo>
                    <a:lnTo>
                      <a:pt x="3646" y="4588"/>
                    </a:lnTo>
                    <a:close/>
                    <a:moveTo>
                      <a:pt x="4434" y="4619"/>
                    </a:moveTo>
                    <a:lnTo>
                      <a:pt x="4434" y="4619"/>
                    </a:lnTo>
                    <a:cubicBezTo>
                      <a:pt x="4431" y="4625"/>
                      <a:pt x="4426" y="4630"/>
                      <a:pt x="4421" y="4635"/>
                    </a:cubicBezTo>
                    <a:cubicBezTo>
                      <a:pt x="4437" y="4635"/>
                      <a:pt x="4437" y="4619"/>
                      <a:pt x="4437" y="4619"/>
                    </a:cubicBezTo>
                    <a:close/>
                    <a:moveTo>
                      <a:pt x="4406" y="4371"/>
                    </a:moveTo>
                    <a:cubicBezTo>
                      <a:pt x="4406" y="4418"/>
                      <a:pt x="4406" y="4464"/>
                      <a:pt x="4390" y="4495"/>
                    </a:cubicBezTo>
                    <a:cubicBezTo>
                      <a:pt x="4359" y="4511"/>
                      <a:pt x="4328" y="4526"/>
                      <a:pt x="4313" y="4557"/>
                    </a:cubicBezTo>
                    <a:lnTo>
                      <a:pt x="4266" y="4557"/>
                    </a:lnTo>
                    <a:lnTo>
                      <a:pt x="4297" y="4588"/>
                    </a:lnTo>
                    <a:cubicBezTo>
                      <a:pt x="4297" y="4588"/>
                      <a:pt x="4297" y="4604"/>
                      <a:pt x="4297" y="4635"/>
                    </a:cubicBezTo>
                    <a:lnTo>
                      <a:pt x="4344" y="4619"/>
                    </a:lnTo>
                    <a:lnTo>
                      <a:pt x="4359" y="4635"/>
                    </a:lnTo>
                    <a:cubicBezTo>
                      <a:pt x="4328" y="4681"/>
                      <a:pt x="4266" y="4697"/>
                      <a:pt x="4235" y="4712"/>
                    </a:cubicBezTo>
                    <a:cubicBezTo>
                      <a:pt x="4251" y="4650"/>
                      <a:pt x="4235" y="4604"/>
                      <a:pt x="4204" y="4542"/>
                    </a:cubicBezTo>
                    <a:cubicBezTo>
                      <a:pt x="4220" y="4526"/>
                      <a:pt x="4251" y="4511"/>
                      <a:pt x="4266" y="4495"/>
                    </a:cubicBezTo>
                    <a:cubicBezTo>
                      <a:pt x="4282" y="4495"/>
                      <a:pt x="4282" y="4511"/>
                      <a:pt x="4282" y="4511"/>
                    </a:cubicBezTo>
                    <a:cubicBezTo>
                      <a:pt x="4282" y="4511"/>
                      <a:pt x="4282" y="4495"/>
                      <a:pt x="4282" y="4495"/>
                    </a:cubicBezTo>
                    <a:cubicBezTo>
                      <a:pt x="4313" y="4464"/>
                      <a:pt x="4359" y="4418"/>
                      <a:pt x="4406" y="4371"/>
                    </a:cubicBezTo>
                    <a:close/>
                    <a:moveTo>
                      <a:pt x="2141" y="4650"/>
                    </a:moveTo>
                    <a:cubicBezTo>
                      <a:pt x="2188" y="4650"/>
                      <a:pt x="2203" y="4681"/>
                      <a:pt x="2203" y="4712"/>
                    </a:cubicBezTo>
                    <a:cubicBezTo>
                      <a:pt x="2188" y="4712"/>
                      <a:pt x="2188" y="4728"/>
                      <a:pt x="2172" y="4728"/>
                    </a:cubicBezTo>
                    <a:cubicBezTo>
                      <a:pt x="2157" y="4697"/>
                      <a:pt x="2141" y="4681"/>
                      <a:pt x="2126" y="4666"/>
                    </a:cubicBezTo>
                    <a:cubicBezTo>
                      <a:pt x="2126" y="4650"/>
                      <a:pt x="2141" y="4650"/>
                      <a:pt x="2141" y="4650"/>
                    </a:cubicBezTo>
                    <a:close/>
                    <a:moveTo>
                      <a:pt x="3677" y="4712"/>
                    </a:moveTo>
                    <a:cubicBezTo>
                      <a:pt x="3677" y="4712"/>
                      <a:pt x="3677" y="4728"/>
                      <a:pt x="3677" y="4728"/>
                    </a:cubicBezTo>
                    <a:lnTo>
                      <a:pt x="3661" y="4743"/>
                    </a:lnTo>
                    <a:cubicBezTo>
                      <a:pt x="3661" y="4728"/>
                      <a:pt x="3677" y="4728"/>
                      <a:pt x="3677" y="4712"/>
                    </a:cubicBezTo>
                    <a:close/>
                    <a:moveTo>
                      <a:pt x="3909" y="4759"/>
                    </a:moveTo>
                    <a:cubicBezTo>
                      <a:pt x="3940" y="4774"/>
                      <a:pt x="3940" y="4790"/>
                      <a:pt x="3940" y="4805"/>
                    </a:cubicBezTo>
                    <a:cubicBezTo>
                      <a:pt x="3925" y="4790"/>
                      <a:pt x="3925" y="4774"/>
                      <a:pt x="3909" y="4759"/>
                    </a:cubicBezTo>
                    <a:close/>
                    <a:moveTo>
                      <a:pt x="3878" y="4883"/>
                    </a:moveTo>
                    <a:cubicBezTo>
                      <a:pt x="3878" y="4899"/>
                      <a:pt x="3863" y="4899"/>
                      <a:pt x="3863" y="4899"/>
                    </a:cubicBezTo>
                    <a:cubicBezTo>
                      <a:pt x="3863" y="4883"/>
                      <a:pt x="3863" y="4883"/>
                      <a:pt x="3863" y="4883"/>
                    </a:cubicBezTo>
                    <a:close/>
                    <a:moveTo>
                      <a:pt x="4064" y="4945"/>
                    </a:moveTo>
                    <a:cubicBezTo>
                      <a:pt x="4064" y="4961"/>
                      <a:pt x="4064" y="4961"/>
                      <a:pt x="4064" y="4976"/>
                    </a:cubicBezTo>
                    <a:cubicBezTo>
                      <a:pt x="4033" y="5007"/>
                      <a:pt x="4018" y="5023"/>
                      <a:pt x="3987" y="5038"/>
                    </a:cubicBezTo>
                    <a:cubicBezTo>
                      <a:pt x="4002" y="5007"/>
                      <a:pt x="4018" y="4992"/>
                      <a:pt x="4033" y="4976"/>
                    </a:cubicBezTo>
                    <a:cubicBezTo>
                      <a:pt x="4033" y="4961"/>
                      <a:pt x="4049" y="4961"/>
                      <a:pt x="4064" y="4945"/>
                    </a:cubicBezTo>
                    <a:close/>
                    <a:moveTo>
                      <a:pt x="3056" y="5178"/>
                    </a:moveTo>
                    <a:cubicBezTo>
                      <a:pt x="3056" y="5178"/>
                      <a:pt x="3072" y="5193"/>
                      <a:pt x="3072" y="5193"/>
                    </a:cubicBezTo>
                    <a:cubicBezTo>
                      <a:pt x="3072" y="5193"/>
                      <a:pt x="3056" y="5193"/>
                      <a:pt x="3056" y="5178"/>
                    </a:cubicBezTo>
                    <a:close/>
                    <a:moveTo>
                      <a:pt x="3366" y="5240"/>
                    </a:moveTo>
                    <a:cubicBezTo>
                      <a:pt x="3365" y="5240"/>
                      <a:pt x="3365" y="5241"/>
                      <a:pt x="3365" y="5243"/>
                    </a:cubicBezTo>
                    <a:lnTo>
                      <a:pt x="3365" y="5243"/>
                    </a:lnTo>
                    <a:cubicBezTo>
                      <a:pt x="3366" y="5242"/>
                      <a:pt x="3366" y="5241"/>
                      <a:pt x="3366" y="5240"/>
                    </a:cubicBezTo>
                    <a:close/>
                    <a:moveTo>
                      <a:pt x="2048" y="5255"/>
                    </a:moveTo>
                    <a:cubicBezTo>
                      <a:pt x="2048" y="5271"/>
                      <a:pt x="2048" y="5271"/>
                      <a:pt x="2064" y="5271"/>
                    </a:cubicBezTo>
                    <a:cubicBezTo>
                      <a:pt x="2048" y="5271"/>
                      <a:pt x="2033" y="5271"/>
                      <a:pt x="2017" y="5286"/>
                    </a:cubicBezTo>
                    <a:cubicBezTo>
                      <a:pt x="2033" y="5271"/>
                      <a:pt x="2033" y="5271"/>
                      <a:pt x="2048" y="5255"/>
                    </a:cubicBezTo>
                    <a:close/>
                    <a:moveTo>
                      <a:pt x="3630" y="4790"/>
                    </a:moveTo>
                    <a:cubicBezTo>
                      <a:pt x="3584" y="4821"/>
                      <a:pt x="3584" y="4930"/>
                      <a:pt x="3553" y="4961"/>
                    </a:cubicBezTo>
                    <a:cubicBezTo>
                      <a:pt x="3568" y="4961"/>
                      <a:pt x="3599" y="4961"/>
                      <a:pt x="3599" y="4945"/>
                    </a:cubicBezTo>
                    <a:lnTo>
                      <a:pt x="3599" y="4945"/>
                    </a:lnTo>
                    <a:cubicBezTo>
                      <a:pt x="3599" y="4976"/>
                      <a:pt x="3584" y="5023"/>
                      <a:pt x="3568" y="5038"/>
                    </a:cubicBezTo>
                    <a:cubicBezTo>
                      <a:pt x="3584" y="5038"/>
                      <a:pt x="3584" y="5054"/>
                      <a:pt x="3599" y="5054"/>
                    </a:cubicBezTo>
                    <a:cubicBezTo>
                      <a:pt x="3568" y="5100"/>
                      <a:pt x="3553" y="5162"/>
                      <a:pt x="3522" y="5162"/>
                    </a:cubicBezTo>
                    <a:cubicBezTo>
                      <a:pt x="3506" y="5162"/>
                      <a:pt x="3506" y="5131"/>
                      <a:pt x="3506" y="5116"/>
                    </a:cubicBezTo>
                    <a:cubicBezTo>
                      <a:pt x="3475" y="5162"/>
                      <a:pt x="3444" y="5209"/>
                      <a:pt x="3460" y="5271"/>
                    </a:cubicBezTo>
                    <a:cubicBezTo>
                      <a:pt x="3442" y="5288"/>
                      <a:pt x="3420" y="5306"/>
                      <a:pt x="3420" y="5317"/>
                    </a:cubicBezTo>
                    <a:lnTo>
                      <a:pt x="3420" y="5317"/>
                    </a:lnTo>
                    <a:cubicBezTo>
                      <a:pt x="3396" y="5288"/>
                      <a:pt x="3369" y="5254"/>
                      <a:pt x="3365" y="5243"/>
                    </a:cubicBezTo>
                    <a:lnTo>
                      <a:pt x="3365" y="5243"/>
                    </a:lnTo>
                    <a:cubicBezTo>
                      <a:pt x="3359" y="5271"/>
                      <a:pt x="3436" y="5320"/>
                      <a:pt x="3401" y="5320"/>
                    </a:cubicBezTo>
                    <a:cubicBezTo>
                      <a:pt x="3397" y="5320"/>
                      <a:pt x="3390" y="5319"/>
                      <a:pt x="3382" y="5317"/>
                    </a:cubicBezTo>
                    <a:cubicBezTo>
                      <a:pt x="3351" y="5302"/>
                      <a:pt x="3335" y="5286"/>
                      <a:pt x="3304" y="5271"/>
                    </a:cubicBezTo>
                    <a:cubicBezTo>
                      <a:pt x="3429" y="5131"/>
                      <a:pt x="3491" y="4961"/>
                      <a:pt x="3615" y="4790"/>
                    </a:cubicBezTo>
                    <a:close/>
                    <a:moveTo>
                      <a:pt x="3952" y="1"/>
                    </a:moveTo>
                    <a:cubicBezTo>
                      <a:pt x="3759" y="1"/>
                      <a:pt x="3624" y="30"/>
                      <a:pt x="3522" y="75"/>
                    </a:cubicBezTo>
                    <a:cubicBezTo>
                      <a:pt x="3382" y="137"/>
                      <a:pt x="3304" y="215"/>
                      <a:pt x="3242" y="292"/>
                    </a:cubicBezTo>
                    <a:cubicBezTo>
                      <a:pt x="3118" y="463"/>
                      <a:pt x="3041" y="649"/>
                      <a:pt x="2762" y="804"/>
                    </a:cubicBezTo>
                    <a:cubicBezTo>
                      <a:pt x="2739" y="771"/>
                      <a:pt x="2715" y="759"/>
                      <a:pt x="2691" y="759"/>
                    </a:cubicBezTo>
                    <a:cubicBezTo>
                      <a:pt x="2629" y="759"/>
                      <a:pt x="2567" y="841"/>
                      <a:pt x="2518" y="841"/>
                    </a:cubicBezTo>
                    <a:cubicBezTo>
                      <a:pt x="2499" y="841"/>
                      <a:pt x="2481" y="828"/>
                      <a:pt x="2467" y="788"/>
                    </a:cubicBezTo>
                    <a:cubicBezTo>
                      <a:pt x="2622" y="711"/>
                      <a:pt x="2560" y="664"/>
                      <a:pt x="2467" y="618"/>
                    </a:cubicBezTo>
                    <a:cubicBezTo>
                      <a:pt x="2405" y="726"/>
                      <a:pt x="2420" y="882"/>
                      <a:pt x="2219" y="928"/>
                    </a:cubicBezTo>
                    <a:cubicBezTo>
                      <a:pt x="2234" y="804"/>
                      <a:pt x="2048" y="835"/>
                      <a:pt x="2188" y="711"/>
                    </a:cubicBezTo>
                    <a:lnTo>
                      <a:pt x="2188" y="711"/>
                    </a:lnTo>
                    <a:cubicBezTo>
                      <a:pt x="1940" y="820"/>
                      <a:pt x="1831" y="913"/>
                      <a:pt x="1816" y="1114"/>
                    </a:cubicBezTo>
                    <a:cubicBezTo>
                      <a:pt x="1743" y="1238"/>
                      <a:pt x="1695" y="1271"/>
                      <a:pt x="1654" y="1271"/>
                    </a:cubicBezTo>
                    <a:cubicBezTo>
                      <a:pt x="1609" y="1271"/>
                      <a:pt x="1572" y="1230"/>
                      <a:pt x="1522" y="1230"/>
                    </a:cubicBezTo>
                    <a:cubicBezTo>
                      <a:pt x="1482" y="1230"/>
                      <a:pt x="1434" y="1256"/>
                      <a:pt x="1366" y="1347"/>
                    </a:cubicBezTo>
                    <a:lnTo>
                      <a:pt x="1366" y="1254"/>
                    </a:lnTo>
                    <a:lnTo>
                      <a:pt x="1195" y="1424"/>
                    </a:lnTo>
                    <a:lnTo>
                      <a:pt x="1304" y="1440"/>
                    </a:lnTo>
                    <a:lnTo>
                      <a:pt x="1180" y="1704"/>
                    </a:lnTo>
                    <a:cubicBezTo>
                      <a:pt x="1152" y="1787"/>
                      <a:pt x="1174" y="1805"/>
                      <a:pt x="1210" y="1805"/>
                    </a:cubicBezTo>
                    <a:cubicBezTo>
                      <a:pt x="1236" y="1805"/>
                      <a:pt x="1271" y="1795"/>
                      <a:pt x="1298" y="1795"/>
                    </a:cubicBezTo>
                    <a:cubicBezTo>
                      <a:pt x="1314" y="1795"/>
                      <a:pt x="1328" y="1799"/>
                      <a:pt x="1335" y="1812"/>
                    </a:cubicBezTo>
                    <a:lnTo>
                      <a:pt x="1288" y="1673"/>
                    </a:lnTo>
                    <a:cubicBezTo>
                      <a:pt x="1382" y="1646"/>
                      <a:pt x="1430" y="1490"/>
                      <a:pt x="1481" y="1490"/>
                    </a:cubicBezTo>
                    <a:cubicBezTo>
                      <a:pt x="1489" y="1490"/>
                      <a:pt x="1497" y="1494"/>
                      <a:pt x="1505" y="1502"/>
                    </a:cubicBezTo>
                    <a:cubicBezTo>
                      <a:pt x="1381" y="1642"/>
                      <a:pt x="1490" y="1688"/>
                      <a:pt x="1474" y="1766"/>
                    </a:cubicBezTo>
                    <a:lnTo>
                      <a:pt x="1567" y="1626"/>
                    </a:lnTo>
                    <a:lnTo>
                      <a:pt x="1660" y="1657"/>
                    </a:lnTo>
                    <a:cubicBezTo>
                      <a:pt x="1800" y="1564"/>
                      <a:pt x="1924" y="1502"/>
                      <a:pt x="1940" y="1347"/>
                    </a:cubicBezTo>
                    <a:cubicBezTo>
                      <a:pt x="1851" y="1347"/>
                      <a:pt x="1889" y="1472"/>
                      <a:pt x="1814" y="1472"/>
                    </a:cubicBezTo>
                    <a:cubicBezTo>
                      <a:pt x="1809" y="1472"/>
                      <a:pt x="1805" y="1472"/>
                      <a:pt x="1800" y="1471"/>
                    </a:cubicBezTo>
                    <a:cubicBezTo>
                      <a:pt x="1769" y="1285"/>
                      <a:pt x="1940" y="1145"/>
                      <a:pt x="2095" y="975"/>
                    </a:cubicBezTo>
                    <a:cubicBezTo>
                      <a:pt x="2110" y="990"/>
                      <a:pt x="2133" y="990"/>
                      <a:pt x="2153" y="990"/>
                    </a:cubicBezTo>
                    <a:cubicBezTo>
                      <a:pt x="2172" y="990"/>
                      <a:pt x="2188" y="990"/>
                      <a:pt x="2188" y="1006"/>
                    </a:cubicBezTo>
                    <a:cubicBezTo>
                      <a:pt x="2188" y="1021"/>
                      <a:pt x="2157" y="1052"/>
                      <a:pt x="2126" y="1052"/>
                    </a:cubicBezTo>
                    <a:cubicBezTo>
                      <a:pt x="2170" y="1097"/>
                      <a:pt x="2143" y="1166"/>
                      <a:pt x="2199" y="1166"/>
                    </a:cubicBezTo>
                    <a:cubicBezTo>
                      <a:pt x="2221" y="1166"/>
                      <a:pt x="2256" y="1156"/>
                      <a:pt x="2312" y="1130"/>
                    </a:cubicBezTo>
                    <a:cubicBezTo>
                      <a:pt x="2312" y="1176"/>
                      <a:pt x="2312" y="1238"/>
                      <a:pt x="2312" y="1300"/>
                    </a:cubicBezTo>
                    <a:cubicBezTo>
                      <a:pt x="2188" y="1347"/>
                      <a:pt x="1986" y="1347"/>
                      <a:pt x="1955" y="1517"/>
                    </a:cubicBezTo>
                    <a:cubicBezTo>
                      <a:pt x="1955" y="1517"/>
                      <a:pt x="1924" y="1688"/>
                      <a:pt x="1893" y="1890"/>
                    </a:cubicBezTo>
                    <a:cubicBezTo>
                      <a:pt x="1873" y="1920"/>
                      <a:pt x="1846" y="1944"/>
                      <a:pt x="1821" y="1944"/>
                    </a:cubicBezTo>
                    <a:cubicBezTo>
                      <a:pt x="1808" y="1944"/>
                      <a:pt x="1795" y="1937"/>
                      <a:pt x="1785" y="1921"/>
                    </a:cubicBezTo>
                    <a:cubicBezTo>
                      <a:pt x="1758" y="1973"/>
                      <a:pt x="1687" y="2070"/>
                      <a:pt x="1761" y="2070"/>
                    </a:cubicBezTo>
                    <a:cubicBezTo>
                      <a:pt x="1774" y="2070"/>
                      <a:pt x="1792" y="2067"/>
                      <a:pt x="1816" y="2060"/>
                    </a:cubicBezTo>
                    <a:lnTo>
                      <a:pt x="1816" y="2060"/>
                    </a:lnTo>
                    <a:lnTo>
                      <a:pt x="1753" y="2153"/>
                    </a:lnTo>
                    <a:cubicBezTo>
                      <a:pt x="1722" y="2184"/>
                      <a:pt x="1676" y="2215"/>
                      <a:pt x="1645" y="2246"/>
                    </a:cubicBezTo>
                    <a:cubicBezTo>
                      <a:pt x="1629" y="2184"/>
                      <a:pt x="1598" y="2138"/>
                      <a:pt x="1598" y="2091"/>
                    </a:cubicBezTo>
                    <a:cubicBezTo>
                      <a:pt x="1598" y="2122"/>
                      <a:pt x="1583" y="2107"/>
                      <a:pt x="1552" y="2122"/>
                    </a:cubicBezTo>
                    <a:cubicBezTo>
                      <a:pt x="1536" y="2060"/>
                      <a:pt x="1629" y="2076"/>
                      <a:pt x="1598" y="2014"/>
                    </a:cubicBezTo>
                    <a:cubicBezTo>
                      <a:pt x="1552" y="2014"/>
                      <a:pt x="1536" y="2045"/>
                      <a:pt x="1521" y="2076"/>
                    </a:cubicBezTo>
                    <a:cubicBezTo>
                      <a:pt x="1536" y="2029"/>
                      <a:pt x="1474" y="2014"/>
                      <a:pt x="1412" y="2014"/>
                    </a:cubicBezTo>
                    <a:cubicBezTo>
                      <a:pt x="1412" y="1983"/>
                      <a:pt x="1412" y="1952"/>
                      <a:pt x="1428" y="1921"/>
                    </a:cubicBezTo>
                    <a:lnTo>
                      <a:pt x="1428" y="1921"/>
                    </a:lnTo>
                    <a:cubicBezTo>
                      <a:pt x="1428" y="1921"/>
                      <a:pt x="1397" y="1967"/>
                      <a:pt x="1366" y="2014"/>
                    </a:cubicBezTo>
                    <a:cubicBezTo>
                      <a:pt x="1350" y="2014"/>
                      <a:pt x="1335" y="2029"/>
                      <a:pt x="1319" y="2029"/>
                    </a:cubicBezTo>
                    <a:cubicBezTo>
                      <a:pt x="1300" y="1978"/>
                      <a:pt x="1271" y="1959"/>
                      <a:pt x="1235" y="1959"/>
                    </a:cubicBezTo>
                    <a:cubicBezTo>
                      <a:pt x="1184" y="1959"/>
                      <a:pt x="1120" y="1999"/>
                      <a:pt x="1056" y="2045"/>
                    </a:cubicBezTo>
                    <a:lnTo>
                      <a:pt x="1118" y="2153"/>
                    </a:lnTo>
                    <a:cubicBezTo>
                      <a:pt x="978" y="2184"/>
                      <a:pt x="854" y="2153"/>
                      <a:pt x="776" y="2293"/>
                    </a:cubicBezTo>
                    <a:cubicBezTo>
                      <a:pt x="776" y="2293"/>
                      <a:pt x="776" y="2308"/>
                      <a:pt x="776" y="2324"/>
                    </a:cubicBezTo>
                    <a:lnTo>
                      <a:pt x="761" y="2324"/>
                    </a:lnTo>
                    <a:cubicBezTo>
                      <a:pt x="761" y="2324"/>
                      <a:pt x="761" y="2308"/>
                      <a:pt x="776" y="2293"/>
                    </a:cubicBezTo>
                    <a:lnTo>
                      <a:pt x="761" y="1983"/>
                    </a:lnTo>
                    <a:lnTo>
                      <a:pt x="714" y="1874"/>
                    </a:lnTo>
                    <a:lnTo>
                      <a:pt x="621" y="2122"/>
                    </a:lnTo>
                    <a:cubicBezTo>
                      <a:pt x="617" y="2105"/>
                      <a:pt x="609" y="2100"/>
                      <a:pt x="599" y="2100"/>
                    </a:cubicBezTo>
                    <a:cubicBezTo>
                      <a:pt x="586" y="2100"/>
                      <a:pt x="570" y="2109"/>
                      <a:pt x="556" y="2109"/>
                    </a:cubicBezTo>
                    <a:cubicBezTo>
                      <a:pt x="544" y="2109"/>
                      <a:pt x="533" y="2102"/>
                      <a:pt x="528" y="2076"/>
                    </a:cubicBezTo>
                    <a:cubicBezTo>
                      <a:pt x="528" y="2091"/>
                      <a:pt x="482" y="2169"/>
                      <a:pt x="513" y="2169"/>
                    </a:cubicBezTo>
                    <a:lnTo>
                      <a:pt x="544" y="2138"/>
                    </a:lnTo>
                    <a:cubicBezTo>
                      <a:pt x="559" y="2262"/>
                      <a:pt x="606" y="2308"/>
                      <a:pt x="621" y="2386"/>
                    </a:cubicBezTo>
                    <a:cubicBezTo>
                      <a:pt x="575" y="2401"/>
                      <a:pt x="544" y="2417"/>
                      <a:pt x="497" y="2433"/>
                    </a:cubicBezTo>
                    <a:cubicBezTo>
                      <a:pt x="513" y="2339"/>
                      <a:pt x="497" y="2246"/>
                      <a:pt x="466" y="2200"/>
                    </a:cubicBezTo>
                    <a:lnTo>
                      <a:pt x="466" y="2200"/>
                    </a:lnTo>
                    <a:cubicBezTo>
                      <a:pt x="528" y="2339"/>
                      <a:pt x="373" y="2277"/>
                      <a:pt x="311" y="2308"/>
                    </a:cubicBezTo>
                    <a:cubicBezTo>
                      <a:pt x="324" y="2268"/>
                      <a:pt x="349" y="2159"/>
                      <a:pt x="307" y="2159"/>
                    </a:cubicBezTo>
                    <a:cubicBezTo>
                      <a:pt x="300" y="2159"/>
                      <a:pt x="291" y="2162"/>
                      <a:pt x="280" y="2169"/>
                    </a:cubicBezTo>
                    <a:cubicBezTo>
                      <a:pt x="293" y="2222"/>
                      <a:pt x="217" y="2387"/>
                      <a:pt x="289" y="2387"/>
                    </a:cubicBezTo>
                    <a:cubicBezTo>
                      <a:pt x="302" y="2387"/>
                      <a:pt x="319" y="2382"/>
                      <a:pt x="342" y="2370"/>
                    </a:cubicBezTo>
                    <a:lnTo>
                      <a:pt x="342" y="2370"/>
                    </a:lnTo>
                    <a:cubicBezTo>
                      <a:pt x="327" y="2448"/>
                      <a:pt x="311" y="2572"/>
                      <a:pt x="218" y="2588"/>
                    </a:cubicBezTo>
                    <a:cubicBezTo>
                      <a:pt x="234" y="2479"/>
                      <a:pt x="156" y="2479"/>
                      <a:pt x="109" y="2386"/>
                    </a:cubicBezTo>
                    <a:lnTo>
                      <a:pt x="109" y="2386"/>
                    </a:lnTo>
                    <a:cubicBezTo>
                      <a:pt x="109" y="2495"/>
                      <a:pt x="187" y="2572"/>
                      <a:pt x="218" y="2619"/>
                    </a:cubicBezTo>
                    <a:cubicBezTo>
                      <a:pt x="179" y="2626"/>
                      <a:pt x="140" y="2630"/>
                      <a:pt x="104" y="2630"/>
                    </a:cubicBezTo>
                    <a:cubicBezTo>
                      <a:pt x="67" y="2630"/>
                      <a:pt x="32" y="2626"/>
                      <a:pt x="1" y="2619"/>
                    </a:cubicBezTo>
                    <a:lnTo>
                      <a:pt x="1" y="2619"/>
                    </a:lnTo>
                    <a:lnTo>
                      <a:pt x="21" y="2649"/>
                    </a:lnTo>
                    <a:lnTo>
                      <a:pt x="21" y="2649"/>
                    </a:lnTo>
                    <a:cubicBezTo>
                      <a:pt x="50" y="2642"/>
                      <a:pt x="76" y="2638"/>
                      <a:pt x="102" y="2638"/>
                    </a:cubicBezTo>
                    <a:cubicBezTo>
                      <a:pt x="129" y="2638"/>
                      <a:pt x="156" y="2642"/>
                      <a:pt x="187" y="2650"/>
                    </a:cubicBezTo>
                    <a:cubicBezTo>
                      <a:pt x="172" y="2696"/>
                      <a:pt x="156" y="2743"/>
                      <a:pt x="140" y="2774"/>
                    </a:cubicBezTo>
                    <a:lnTo>
                      <a:pt x="575" y="3425"/>
                    </a:lnTo>
                    <a:cubicBezTo>
                      <a:pt x="559" y="3441"/>
                      <a:pt x="559" y="3456"/>
                      <a:pt x="559" y="3456"/>
                    </a:cubicBezTo>
                    <a:lnTo>
                      <a:pt x="191" y="2908"/>
                    </a:lnTo>
                    <a:lnTo>
                      <a:pt x="559" y="3472"/>
                    </a:lnTo>
                    <a:cubicBezTo>
                      <a:pt x="575" y="3456"/>
                      <a:pt x="575" y="3456"/>
                      <a:pt x="590" y="3456"/>
                    </a:cubicBezTo>
                    <a:lnTo>
                      <a:pt x="1009" y="4077"/>
                    </a:lnTo>
                    <a:cubicBezTo>
                      <a:pt x="1009" y="4092"/>
                      <a:pt x="994" y="4092"/>
                      <a:pt x="994" y="4092"/>
                    </a:cubicBezTo>
                    <a:lnTo>
                      <a:pt x="1025" y="4092"/>
                    </a:lnTo>
                    <a:lnTo>
                      <a:pt x="1195" y="4356"/>
                    </a:lnTo>
                    <a:cubicBezTo>
                      <a:pt x="1195" y="4356"/>
                      <a:pt x="1180" y="4371"/>
                      <a:pt x="1180" y="4371"/>
                    </a:cubicBezTo>
                    <a:cubicBezTo>
                      <a:pt x="1180" y="4371"/>
                      <a:pt x="1180" y="4371"/>
                      <a:pt x="1164" y="4356"/>
                    </a:cubicBezTo>
                    <a:lnTo>
                      <a:pt x="559" y="3472"/>
                    </a:lnTo>
                    <a:lnTo>
                      <a:pt x="1164" y="4371"/>
                    </a:lnTo>
                    <a:cubicBezTo>
                      <a:pt x="1118" y="4480"/>
                      <a:pt x="1164" y="4588"/>
                      <a:pt x="1149" y="4681"/>
                    </a:cubicBezTo>
                    <a:lnTo>
                      <a:pt x="1536" y="5271"/>
                    </a:lnTo>
                    <a:cubicBezTo>
                      <a:pt x="1583" y="5240"/>
                      <a:pt x="1629" y="5224"/>
                      <a:pt x="1691" y="5224"/>
                    </a:cubicBezTo>
                    <a:cubicBezTo>
                      <a:pt x="1645" y="5302"/>
                      <a:pt x="1614" y="5348"/>
                      <a:pt x="1552" y="5395"/>
                    </a:cubicBezTo>
                    <a:lnTo>
                      <a:pt x="1040" y="4619"/>
                    </a:lnTo>
                    <a:cubicBezTo>
                      <a:pt x="1040" y="4597"/>
                      <a:pt x="1040" y="4567"/>
                      <a:pt x="1051" y="4540"/>
                    </a:cubicBezTo>
                    <a:lnTo>
                      <a:pt x="1051" y="4540"/>
                    </a:lnTo>
                    <a:lnTo>
                      <a:pt x="1009" y="4604"/>
                    </a:lnTo>
                    <a:lnTo>
                      <a:pt x="1552" y="5426"/>
                    </a:lnTo>
                    <a:lnTo>
                      <a:pt x="1660" y="5410"/>
                    </a:lnTo>
                    <a:lnTo>
                      <a:pt x="1660" y="5410"/>
                    </a:lnTo>
                    <a:cubicBezTo>
                      <a:pt x="1645" y="5426"/>
                      <a:pt x="1598" y="5457"/>
                      <a:pt x="1552" y="5472"/>
                    </a:cubicBezTo>
                    <a:lnTo>
                      <a:pt x="963" y="4588"/>
                    </a:lnTo>
                    <a:cubicBezTo>
                      <a:pt x="994" y="4418"/>
                      <a:pt x="1102" y="4216"/>
                      <a:pt x="963" y="4185"/>
                    </a:cubicBezTo>
                    <a:cubicBezTo>
                      <a:pt x="963" y="4185"/>
                      <a:pt x="963" y="4201"/>
                      <a:pt x="963" y="4201"/>
                    </a:cubicBezTo>
                    <a:cubicBezTo>
                      <a:pt x="963" y="4201"/>
                      <a:pt x="947" y="4185"/>
                      <a:pt x="947" y="4185"/>
                    </a:cubicBezTo>
                    <a:cubicBezTo>
                      <a:pt x="947" y="4123"/>
                      <a:pt x="931" y="4077"/>
                      <a:pt x="931" y="4077"/>
                    </a:cubicBezTo>
                    <a:lnTo>
                      <a:pt x="916" y="4139"/>
                    </a:lnTo>
                    <a:cubicBezTo>
                      <a:pt x="916" y="4139"/>
                      <a:pt x="931" y="4185"/>
                      <a:pt x="947" y="4216"/>
                    </a:cubicBezTo>
                    <a:cubicBezTo>
                      <a:pt x="916" y="4309"/>
                      <a:pt x="885" y="4418"/>
                      <a:pt x="869" y="4526"/>
                    </a:cubicBezTo>
                    <a:lnTo>
                      <a:pt x="1567" y="5581"/>
                    </a:lnTo>
                    <a:cubicBezTo>
                      <a:pt x="1676" y="5534"/>
                      <a:pt x="1769" y="5472"/>
                      <a:pt x="1862" y="5426"/>
                    </a:cubicBezTo>
                    <a:lnTo>
                      <a:pt x="1924" y="5503"/>
                    </a:lnTo>
                    <a:lnTo>
                      <a:pt x="1971" y="5565"/>
                    </a:lnTo>
                    <a:lnTo>
                      <a:pt x="2033" y="5659"/>
                    </a:lnTo>
                    <a:cubicBezTo>
                      <a:pt x="2079" y="5643"/>
                      <a:pt x="2141" y="5627"/>
                      <a:pt x="2203" y="5627"/>
                    </a:cubicBezTo>
                    <a:cubicBezTo>
                      <a:pt x="2275" y="5728"/>
                      <a:pt x="2321" y="5910"/>
                      <a:pt x="2501" y="5910"/>
                    </a:cubicBezTo>
                    <a:cubicBezTo>
                      <a:pt x="2515" y="5910"/>
                      <a:pt x="2529" y="5909"/>
                      <a:pt x="2544" y="5907"/>
                    </a:cubicBezTo>
                    <a:cubicBezTo>
                      <a:pt x="2544" y="5907"/>
                      <a:pt x="2653" y="5767"/>
                      <a:pt x="2653" y="5767"/>
                    </a:cubicBezTo>
                    <a:cubicBezTo>
                      <a:pt x="2839" y="5724"/>
                      <a:pt x="2999" y="5562"/>
                      <a:pt x="3132" y="5562"/>
                    </a:cubicBezTo>
                    <a:cubicBezTo>
                      <a:pt x="3143" y="5562"/>
                      <a:pt x="3154" y="5563"/>
                      <a:pt x="3165" y="5565"/>
                    </a:cubicBezTo>
                    <a:lnTo>
                      <a:pt x="3149" y="5581"/>
                    </a:lnTo>
                    <a:cubicBezTo>
                      <a:pt x="3327" y="5554"/>
                      <a:pt x="3288" y="5418"/>
                      <a:pt x="3181" y="5418"/>
                    </a:cubicBezTo>
                    <a:cubicBezTo>
                      <a:pt x="3166" y="5418"/>
                      <a:pt x="3150" y="5420"/>
                      <a:pt x="3134" y="5426"/>
                    </a:cubicBezTo>
                    <a:lnTo>
                      <a:pt x="3196" y="5348"/>
                    </a:lnTo>
                    <a:cubicBezTo>
                      <a:pt x="3227" y="5317"/>
                      <a:pt x="3258" y="5286"/>
                      <a:pt x="3258" y="5286"/>
                    </a:cubicBezTo>
                    <a:lnTo>
                      <a:pt x="3273" y="5317"/>
                    </a:lnTo>
                    <a:cubicBezTo>
                      <a:pt x="3289" y="5302"/>
                      <a:pt x="3289" y="5302"/>
                      <a:pt x="3289" y="5286"/>
                    </a:cubicBezTo>
                    <a:cubicBezTo>
                      <a:pt x="3320" y="5302"/>
                      <a:pt x="3335" y="5302"/>
                      <a:pt x="3351" y="5317"/>
                    </a:cubicBezTo>
                    <a:lnTo>
                      <a:pt x="3304" y="5302"/>
                    </a:lnTo>
                    <a:lnTo>
                      <a:pt x="3304" y="5302"/>
                    </a:lnTo>
                    <a:cubicBezTo>
                      <a:pt x="3342" y="5314"/>
                      <a:pt x="3380" y="5337"/>
                      <a:pt x="3385" y="5337"/>
                    </a:cubicBezTo>
                    <a:cubicBezTo>
                      <a:pt x="3386" y="5337"/>
                      <a:pt x="3385" y="5336"/>
                      <a:pt x="3382" y="5333"/>
                    </a:cubicBezTo>
                    <a:lnTo>
                      <a:pt x="3382" y="5333"/>
                    </a:lnTo>
                    <a:cubicBezTo>
                      <a:pt x="3382" y="5333"/>
                      <a:pt x="3413" y="5348"/>
                      <a:pt x="3429" y="5364"/>
                    </a:cubicBezTo>
                    <a:cubicBezTo>
                      <a:pt x="3475" y="5379"/>
                      <a:pt x="3491" y="5395"/>
                      <a:pt x="3553" y="5426"/>
                    </a:cubicBezTo>
                    <a:cubicBezTo>
                      <a:pt x="3553" y="5426"/>
                      <a:pt x="3444" y="5364"/>
                      <a:pt x="3444" y="5348"/>
                    </a:cubicBezTo>
                    <a:lnTo>
                      <a:pt x="3444" y="5348"/>
                    </a:lnTo>
                    <a:lnTo>
                      <a:pt x="3460" y="5364"/>
                    </a:lnTo>
                    <a:cubicBezTo>
                      <a:pt x="3460" y="5364"/>
                      <a:pt x="3445" y="5348"/>
                      <a:pt x="3428" y="5327"/>
                    </a:cubicBezTo>
                    <a:lnTo>
                      <a:pt x="3428" y="5327"/>
                    </a:lnTo>
                    <a:cubicBezTo>
                      <a:pt x="3436" y="5331"/>
                      <a:pt x="3451" y="5333"/>
                      <a:pt x="3475" y="5333"/>
                    </a:cubicBezTo>
                    <a:cubicBezTo>
                      <a:pt x="3568" y="5271"/>
                      <a:pt x="3537" y="5240"/>
                      <a:pt x="3506" y="5209"/>
                    </a:cubicBezTo>
                    <a:cubicBezTo>
                      <a:pt x="3506" y="5193"/>
                      <a:pt x="3506" y="5178"/>
                      <a:pt x="3506" y="5178"/>
                    </a:cubicBezTo>
                    <a:cubicBezTo>
                      <a:pt x="3553" y="5178"/>
                      <a:pt x="3553" y="5271"/>
                      <a:pt x="3630" y="5286"/>
                    </a:cubicBezTo>
                    <a:cubicBezTo>
                      <a:pt x="3630" y="5255"/>
                      <a:pt x="3646" y="5224"/>
                      <a:pt x="3677" y="5209"/>
                    </a:cubicBezTo>
                    <a:cubicBezTo>
                      <a:pt x="3692" y="5255"/>
                      <a:pt x="3708" y="5302"/>
                      <a:pt x="3708" y="5348"/>
                    </a:cubicBezTo>
                    <a:cubicBezTo>
                      <a:pt x="3723" y="5302"/>
                      <a:pt x="3739" y="5271"/>
                      <a:pt x="3770" y="5224"/>
                    </a:cubicBezTo>
                    <a:cubicBezTo>
                      <a:pt x="3816" y="5209"/>
                      <a:pt x="3847" y="5193"/>
                      <a:pt x="3878" y="5162"/>
                    </a:cubicBezTo>
                    <a:cubicBezTo>
                      <a:pt x="3894" y="5193"/>
                      <a:pt x="3909" y="5224"/>
                      <a:pt x="3909" y="5240"/>
                    </a:cubicBezTo>
                    <a:cubicBezTo>
                      <a:pt x="3909" y="5224"/>
                      <a:pt x="3909" y="5224"/>
                      <a:pt x="3925" y="5209"/>
                    </a:cubicBezTo>
                    <a:lnTo>
                      <a:pt x="4018" y="5271"/>
                    </a:lnTo>
                    <a:lnTo>
                      <a:pt x="3971" y="5271"/>
                    </a:lnTo>
                    <a:lnTo>
                      <a:pt x="4033" y="5286"/>
                    </a:lnTo>
                    <a:lnTo>
                      <a:pt x="4095" y="5317"/>
                    </a:lnTo>
                    <a:cubicBezTo>
                      <a:pt x="4065" y="5272"/>
                      <a:pt x="4108" y="5271"/>
                      <a:pt x="4125" y="5242"/>
                    </a:cubicBezTo>
                    <a:lnTo>
                      <a:pt x="4125" y="5242"/>
                    </a:lnTo>
                    <a:cubicBezTo>
                      <a:pt x="4125" y="5268"/>
                      <a:pt x="4236" y="5488"/>
                      <a:pt x="4251" y="5488"/>
                    </a:cubicBezTo>
                    <a:cubicBezTo>
                      <a:pt x="4279" y="5498"/>
                      <a:pt x="4302" y="5503"/>
                      <a:pt x="4322" y="5503"/>
                    </a:cubicBezTo>
                    <a:cubicBezTo>
                      <a:pt x="4419" y="5503"/>
                      <a:pt x="4421" y="5395"/>
                      <a:pt x="4499" y="5395"/>
                    </a:cubicBezTo>
                    <a:cubicBezTo>
                      <a:pt x="4351" y="5355"/>
                      <a:pt x="4436" y="5314"/>
                      <a:pt x="4340" y="5314"/>
                    </a:cubicBezTo>
                    <a:cubicBezTo>
                      <a:pt x="4326" y="5314"/>
                      <a:pt x="4306" y="5315"/>
                      <a:pt x="4282" y="5317"/>
                    </a:cubicBezTo>
                    <a:cubicBezTo>
                      <a:pt x="4282" y="5317"/>
                      <a:pt x="4251" y="5271"/>
                      <a:pt x="4220" y="5240"/>
                    </a:cubicBezTo>
                    <a:cubicBezTo>
                      <a:pt x="4204" y="5193"/>
                      <a:pt x="4173" y="5147"/>
                      <a:pt x="4173" y="5147"/>
                    </a:cubicBezTo>
                    <a:lnTo>
                      <a:pt x="4297" y="5069"/>
                    </a:lnTo>
                    <a:cubicBezTo>
                      <a:pt x="4256" y="5028"/>
                      <a:pt x="4288" y="4925"/>
                      <a:pt x="4230" y="4925"/>
                    </a:cubicBezTo>
                    <a:cubicBezTo>
                      <a:pt x="4223" y="4925"/>
                      <a:pt x="4214" y="4926"/>
                      <a:pt x="4204" y="4930"/>
                    </a:cubicBezTo>
                    <a:cubicBezTo>
                      <a:pt x="4189" y="4945"/>
                      <a:pt x="4189" y="4976"/>
                      <a:pt x="4173" y="4992"/>
                    </a:cubicBezTo>
                    <a:cubicBezTo>
                      <a:pt x="4126" y="4930"/>
                      <a:pt x="4157" y="4883"/>
                      <a:pt x="4173" y="4836"/>
                    </a:cubicBezTo>
                    <a:cubicBezTo>
                      <a:pt x="4189" y="4805"/>
                      <a:pt x="4204" y="4774"/>
                      <a:pt x="4220" y="4743"/>
                    </a:cubicBezTo>
                    <a:lnTo>
                      <a:pt x="4251" y="4712"/>
                    </a:lnTo>
                    <a:lnTo>
                      <a:pt x="4282" y="4774"/>
                    </a:lnTo>
                    <a:cubicBezTo>
                      <a:pt x="4313" y="4728"/>
                      <a:pt x="4344" y="4666"/>
                      <a:pt x="4375" y="4619"/>
                    </a:cubicBezTo>
                    <a:lnTo>
                      <a:pt x="4434" y="4619"/>
                    </a:lnTo>
                    <a:cubicBezTo>
                      <a:pt x="4452" y="4594"/>
                      <a:pt x="4452" y="4568"/>
                      <a:pt x="4452" y="4542"/>
                    </a:cubicBezTo>
                    <a:lnTo>
                      <a:pt x="4499" y="4542"/>
                    </a:lnTo>
                    <a:cubicBezTo>
                      <a:pt x="4499" y="4511"/>
                      <a:pt x="4499" y="4495"/>
                      <a:pt x="4499" y="4464"/>
                    </a:cubicBezTo>
                    <a:cubicBezTo>
                      <a:pt x="4528" y="4435"/>
                      <a:pt x="4564" y="4424"/>
                      <a:pt x="4602" y="4424"/>
                    </a:cubicBezTo>
                    <a:cubicBezTo>
                      <a:pt x="4624" y="4424"/>
                      <a:pt x="4647" y="4428"/>
                      <a:pt x="4669" y="4433"/>
                    </a:cubicBezTo>
                    <a:cubicBezTo>
                      <a:pt x="4669" y="4464"/>
                      <a:pt x="4669" y="4495"/>
                      <a:pt x="4654" y="4526"/>
                    </a:cubicBezTo>
                    <a:cubicBezTo>
                      <a:pt x="4685" y="4495"/>
                      <a:pt x="4700" y="4480"/>
                      <a:pt x="4731" y="4449"/>
                    </a:cubicBezTo>
                    <a:cubicBezTo>
                      <a:pt x="4747" y="4464"/>
                      <a:pt x="4762" y="4464"/>
                      <a:pt x="4778" y="4464"/>
                    </a:cubicBezTo>
                    <a:cubicBezTo>
                      <a:pt x="4782" y="4464"/>
                      <a:pt x="4785" y="4463"/>
                      <a:pt x="4788" y="4463"/>
                    </a:cubicBezTo>
                    <a:cubicBezTo>
                      <a:pt x="4857" y="4463"/>
                      <a:pt x="4874" y="4607"/>
                      <a:pt x="4933" y="4666"/>
                    </a:cubicBezTo>
                    <a:cubicBezTo>
                      <a:pt x="4995" y="4557"/>
                      <a:pt x="4902" y="4449"/>
                      <a:pt x="4979" y="4356"/>
                    </a:cubicBezTo>
                    <a:cubicBezTo>
                      <a:pt x="4985" y="4353"/>
                      <a:pt x="4990" y="4352"/>
                      <a:pt x="4995" y="4352"/>
                    </a:cubicBezTo>
                    <a:cubicBezTo>
                      <a:pt x="5008" y="4352"/>
                      <a:pt x="5016" y="4363"/>
                      <a:pt x="5017" y="4378"/>
                    </a:cubicBezTo>
                    <a:lnTo>
                      <a:pt x="5017" y="4378"/>
                    </a:lnTo>
                    <a:lnTo>
                      <a:pt x="5042" y="4278"/>
                    </a:lnTo>
                    <a:cubicBezTo>
                      <a:pt x="5043" y="4282"/>
                      <a:pt x="5047" y="4283"/>
                      <a:pt x="5052" y="4283"/>
                    </a:cubicBezTo>
                    <a:cubicBezTo>
                      <a:pt x="5077" y="4283"/>
                      <a:pt x="5136" y="4248"/>
                      <a:pt x="5175" y="4248"/>
                    </a:cubicBezTo>
                    <a:cubicBezTo>
                      <a:pt x="5197" y="4248"/>
                      <a:pt x="5212" y="4259"/>
                      <a:pt x="5212" y="4294"/>
                    </a:cubicBezTo>
                    <a:cubicBezTo>
                      <a:pt x="5212" y="4309"/>
                      <a:pt x="5212" y="4309"/>
                      <a:pt x="5212" y="4325"/>
                    </a:cubicBezTo>
                    <a:cubicBezTo>
                      <a:pt x="5197" y="4340"/>
                      <a:pt x="5181" y="4371"/>
                      <a:pt x="5150" y="4387"/>
                    </a:cubicBezTo>
                    <a:cubicBezTo>
                      <a:pt x="5308" y="4338"/>
                      <a:pt x="5532" y="4214"/>
                      <a:pt x="5674" y="4214"/>
                    </a:cubicBezTo>
                    <a:cubicBezTo>
                      <a:pt x="5714" y="4214"/>
                      <a:pt x="5747" y="4223"/>
                      <a:pt x="5770" y="4247"/>
                    </a:cubicBezTo>
                    <a:cubicBezTo>
                      <a:pt x="5864" y="4185"/>
                      <a:pt x="5786" y="4154"/>
                      <a:pt x="5957" y="4046"/>
                    </a:cubicBezTo>
                    <a:cubicBezTo>
                      <a:pt x="5941" y="3921"/>
                      <a:pt x="5817" y="3906"/>
                      <a:pt x="5848" y="3766"/>
                    </a:cubicBezTo>
                    <a:lnTo>
                      <a:pt x="5848" y="3766"/>
                    </a:lnTo>
                    <a:cubicBezTo>
                      <a:pt x="5864" y="3782"/>
                      <a:pt x="5879" y="3782"/>
                      <a:pt x="5879" y="3813"/>
                    </a:cubicBezTo>
                    <a:cubicBezTo>
                      <a:pt x="5879" y="3720"/>
                      <a:pt x="6019" y="3751"/>
                      <a:pt x="5972" y="3658"/>
                    </a:cubicBezTo>
                    <a:lnTo>
                      <a:pt x="5972" y="3658"/>
                    </a:lnTo>
                    <a:cubicBezTo>
                      <a:pt x="5988" y="3689"/>
                      <a:pt x="5941" y="3720"/>
                      <a:pt x="5895" y="3720"/>
                    </a:cubicBezTo>
                    <a:cubicBezTo>
                      <a:pt x="5910" y="3658"/>
                      <a:pt x="5864" y="3580"/>
                      <a:pt x="5926" y="3549"/>
                    </a:cubicBezTo>
                    <a:cubicBezTo>
                      <a:pt x="5941" y="3564"/>
                      <a:pt x="5956" y="3579"/>
                      <a:pt x="5957" y="3580"/>
                    </a:cubicBezTo>
                    <a:lnTo>
                      <a:pt x="5957" y="3580"/>
                    </a:lnTo>
                    <a:cubicBezTo>
                      <a:pt x="5993" y="3692"/>
                      <a:pt x="6113" y="3613"/>
                      <a:pt x="6019" y="3906"/>
                    </a:cubicBezTo>
                    <a:cubicBezTo>
                      <a:pt x="6051" y="3931"/>
                      <a:pt x="6084" y="3942"/>
                      <a:pt x="6117" y="3942"/>
                    </a:cubicBezTo>
                    <a:cubicBezTo>
                      <a:pt x="6207" y="3942"/>
                      <a:pt x="6296" y="3853"/>
                      <a:pt x="6375" y="3704"/>
                    </a:cubicBezTo>
                    <a:lnTo>
                      <a:pt x="6375" y="3704"/>
                    </a:lnTo>
                    <a:cubicBezTo>
                      <a:pt x="6359" y="3713"/>
                      <a:pt x="6344" y="3717"/>
                      <a:pt x="6330" y="3717"/>
                    </a:cubicBezTo>
                    <a:cubicBezTo>
                      <a:pt x="6245" y="3717"/>
                      <a:pt x="6208" y="3562"/>
                      <a:pt x="6093" y="3562"/>
                    </a:cubicBezTo>
                    <a:cubicBezTo>
                      <a:pt x="6071" y="3562"/>
                      <a:pt x="6047" y="3567"/>
                      <a:pt x="6019" y="3580"/>
                    </a:cubicBezTo>
                    <a:cubicBezTo>
                      <a:pt x="6081" y="3425"/>
                      <a:pt x="6034" y="3317"/>
                      <a:pt x="6003" y="3208"/>
                    </a:cubicBezTo>
                    <a:cubicBezTo>
                      <a:pt x="5988" y="3099"/>
                      <a:pt x="5988" y="3022"/>
                      <a:pt x="6127" y="2898"/>
                    </a:cubicBezTo>
                    <a:lnTo>
                      <a:pt x="6143" y="2929"/>
                    </a:lnTo>
                    <a:lnTo>
                      <a:pt x="6112" y="2774"/>
                    </a:lnTo>
                    <a:lnTo>
                      <a:pt x="6003" y="2696"/>
                    </a:lnTo>
                    <a:cubicBezTo>
                      <a:pt x="6019" y="2681"/>
                      <a:pt x="6019" y="2665"/>
                      <a:pt x="6034" y="2634"/>
                    </a:cubicBezTo>
                    <a:lnTo>
                      <a:pt x="6267" y="2851"/>
                    </a:lnTo>
                    <a:cubicBezTo>
                      <a:pt x="6251" y="2898"/>
                      <a:pt x="6236" y="2960"/>
                      <a:pt x="6251" y="3006"/>
                    </a:cubicBezTo>
                    <a:cubicBezTo>
                      <a:pt x="6313" y="2975"/>
                      <a:pt x="6344" y="2929"/>
                      <a:pt x="6360" y="2898"/>
                    </a:cubicBezTo>
                    <a:lnTo>
                      <a:pt x="6034" y="2603"/>
                    </a:lnTo>
                    <a:cubicBezTo>
                      <a:pt x="6050" y="2588"/>
                      <a:pt x="6050" y="2557"/>
                      <a:pt x="6050" y="2541"/>
                    </a:cubicBezTo>
                    <a:lnTo>
                      <a:pt x="6546" y="2975"/>
                    </a:lnTo>
                    <a:cubicBezTo>
                      <a:pt x="6530" y="2991"/>
                      <a:pt x="6515" y="3022"/>
                      <a:pt x="6484" y="3053"/>
                    </a:cubicBezTo>
                    <a:cubicBezTo>
                      <a:pt x="6489" y="2992"/>
                      <a:pt x="6485" y="2975"/>
                      <a:pt x="6474" y="2975"/>
                    </a:cubicBezTo>
                    <a:cubicBezTo>
                      <a:pt x="6460" y="2975"/>
                      <a:pt x="6435" y="3005"/>
                      <a:pt x="6406" y="3005"/>
                    </a:cubicBezTo>
                    <a:cubicBezTo>
                      <a:pt x="6396" y="3005"/>
                      <a:pt x="6386" y="3001"/>
                      <a:pt x="6375" y="2991"/>
                    </a:cubicBezTo>
                    <a:lnTo>
                      <a:pt x="6375" y="2991"/>
                    </a:lnTo>
                    <a:cubicBezTo>
                      <a:pt x="6406" y="3053"/>
                      <a:pt x="6298" y="3332"/>
                      <a:pt x="6158" y="3472"/>
                    </a:cubicBezTo>
                    <a:cubicBezTo>
                      <a:pt x="6175" y="3495"/>
                      <a:pt x="6193" y="3505"/>
                      <a:pt x="6212" y="3505"/>
                    </a:cubicBezTo>
                    <a:cubicBezTo>
                      <a:pt x="6282" y="3505"/>
                      <a:pt x="6368" y="3374"/>
                      <a:pt x="6453" y="3301"/>
                    </a:cubicBezTo>
                    <a:cubicBezTo>
                      <a:pt x="6453" y="3177"/>
                      <a:pt x="6515" y="3084"/>
                      <a:pt x="6577" y="2991"/>
                    </a:cubicBezTo>
                    <a:lnTo>
                      <a:pt x="6050" y="2526"/>
                    </a:lnTo>
                    <a:cubicBezTo>
                      <a:pt x="6050" y="2510"/>
                      <a:pt x="6065" y="2495"/>
                      <a:pt x="6065" y="2479"/>
                    </a:cubicBezTo>
                    <a:cubicBezTo>
                      <a:pt x="6112" y="2246"/>
                      <a:pt x="6127" y="1983"/>
                      <a:pt x="6081" y="1673"/>
                    </a:cubicBezTo>
                    <a:lnTo>
                      <a:pt x="4282" y="75"/>
                    </a:lnTo>
                    <a:cubicBezTo>
                      <a:pt x="4235" y="75"/>
                      <a:pt x="4189" y="91"/>
                      <a:pt x="4142" y="91"/>
                    </a:cubicBezTo>
                    <a:lnTo>
                      <a:pt x="4189" y="13"/>
                    </a:lnTo>
                    <a:cubicBezTo>
                      <a:pt x="4101" y="5"/>
                      <a:pt x="4023" y="1"/>
                      <a:pt x="3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36"/>
              <p:cNvSpPr/>
              <p:nvPr/>
            </p:nvSpPr>
            <p:spPr>
              <a:xfrm>
                <a:off x="3643850" y="943025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16" y="0"/>
                      <a:pt x="0" y="16"/>
                      <a:pt x="16" y="16"/>
                    </a:cubicBezTo>
                    <a:cubicBezTo>
                      <a:pt x="16" y="16"/>
                      <a:pt x="16" y="0"/>
                      <a:pt x="16" y="0"/>
                    </a:cubicBezTo>
                    <a:close/>
                    <a:moveTo>
                      <a:pt x="0" y="16"/>
                    </a:moveTo>
                    <a:cubicBezTo>
                      <a:pt x="16" y="16"/>
                      <a:pt x="16" y="31"/>
                      <a:pt x="16" y="31"/>
                    </a:cubicBezTo>
                    <a:cubicBezTo>
                      <a:pt x="16" y="31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36"/>
              <p:cNvSpPr/>
              <p:nvPr/>
            </p:nvSpPr>
            <p:spPr>
              <a:xfrm>
                <a:off x="3642300" y="9410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0" y="1"/>
                    </a:lnTo>
                    <a:cubicBezTo>
                      <a:pt x="0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36"/>
              <p:cNvSpPr/>
              <p:nvPr/>
            </p:nvSpPr>
            <p:spPr>
              <a:xfrm>
                <a:off x="3643450" y="943400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5" y="16"/>
                      <a:pt x="10" y="19"/>
                    </a:cubicBezTo>
                    <a:lnTo>
                      <a:pt x="10" y="19"/>
                    </a:lnTo>
                    <a:lnTo>
                      <a:pt x="1" y="1"/>
                    </a:lnTo>
                    <a:close/>
                    <a:moveTo>
                      <a:pt x="10" y="19"/>
                    </a:moveTo>
                    <a:lnTo>
                      <a:pt x="16" y="32"/>
                    </a:lnTo>
                    <a:cubicBezTo>
                      <a:pt x="16" y="25"/>
                      <a:pt x="13" y="21"/>
                      <a:pt x="10" y="1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36"/>
              <p:cNvSpPr/>
              <p:nvPr/>
            </p:nvSpPr>
            <p:spPr>
              <a:xfrm>
                <a:off x="3659750" y="992650"/>
                <a:ext cx="26775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389" extrusionOk="0">
                    <a:moveTo>
                      <a:pt x="1070" y="1"/>
                    </a:moveTo>
                    <a:cubicBezTo>
                      <a:pt x="791" y="125"/>
                      <a:pt x="543" y="249"/>
                      <a:pt x="0" y="388"/>
                    </a:cubicBezTo>
                    <a:cubicBezTo>
                      <a:pt x="0" y="388"/>
                      <a:pt x="310" y="311"/>
                      <a:pt x="574" y="218"/>
                    </a:cubicBezTo>
                    <a:cubicBezTo>
                      <a:pt x="837" y="109"/>
                      <a:pt x="1070" y="1"/>
                      <a:pt x="10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36"/>
              <p:cNvSpPr/>
              <p:nvPr/>
            </p:nvSpPr>
            <p:spPr>
              <a:xfrm>
                <a:off x="3740000" y="95350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0"/>
                    </a:moveTo>
                    <a:lnTo>
                      <a:pt x="1" y="124"/>
                    </a:lnTo>
                    <a:lnTo>
                      <a:pt x="94" y="78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36"/>
              <p:cNvSpPr/>
              <p:nvPr/>
            </p:nvSpPr>
            <p:spPr>
              <a:xfrm>
                <a:off x="3671375" y="859650"/>
                <a:ext cx="31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3" extrusionOk="0">
                    <a:moveTo>
                      <a:pt x="124" y="1"/>
                    </a:moveTo>
                    <a:lnTo>
                      <a:pt x="0" y="47"/>
                    </a:lnTo>
                    <a:cubicBezTo>
                      <a:pt x="37" y="47"/>
                      <a:pt x="45" y="133"/>
                      <a:pt x="54" y="133"/>
                    </a:cubicBezTo>
                    <a:cubicBezTo>
                      <a:pt x="56" y="133"/>
                      <a:pt x="59" y="126"/>
                      <a:pt x="62" y="109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36"/>
              <p:cNvSpPr/>
              <p:nvPr/>
            </p:nvSpPr>
            <p:spPr>
              <a:xfrm>
                <a:off x="3661300" y="874000"/>
                <a:ext cx="312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0" extrusionOk="0">
                    <a:moveTo>
                      <a:pt x="124" y="1"/>
                    </a:moveTo>
                    <a:lnTo>
                      <a:pt x="0" y="109"/>
                    </a:lnTo>
                    <a:lnTo>
                      <a:pt x="16" y="10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36"/>
              <p:cNvSpPr/>
              <p:nvPr/>
            </p:nvSpPr>
            <p:spPr>
              <a:xfrm>
                <a:off x="3641900" y="88215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47" y="0"/>
                    </a:moveTo>
                    <a:lnTo>
                      <a:pt x="1" y="124"/>
                    </a:lnTo>
                    <a:lnTo>
                      <a:pt x="32" y="124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36"/>
              <p:cNvSpPr/>
              <p:nvPr/>
            </p:nvSpPr>
            <p:spPr>
              <a:xfrm>
                <a:off x="3657400" y="9992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36"/>
              <p:cNvSpPr/>
              <p:nvPr/>
            </p:nvSpPr>
            <p:spPr>
              <a:xfrm>
                <a:off x="3619425" y="942625"/>
                <a:ext cx="3800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421" extrusionOk="0">
                    <a:moveTo>
                      <a:pt x="140" y="1"/>
                    </a:moveTo>
                    <a:cubicBezTo>
                      <a:pt x="93" y="94"/>
                      <a:pt x="47" y="187"/>
                      <a:pt x="0" y="280"/>
                    </a:cubicBezTo>
                    <a:lnTo>
                      <a:pt x="1427" y="2420"/>
                    </a:lnTo>
                    <a:lnTo>
                      <a:pt x="1504" y="2405"/>
                    </a:lnTo>
                    <a:lnTo>
                      <a:pt x="1520" y="2281"/>
                    </a:lnTo>
                    <a:lnTo>
                      <a:pt x="1520" y="2281"/>
                    </a:lnTo>
                    <a:cubicBezTo>
                      <a:pt x="1504" y="2296"/>
                      <a:pt x="1458" y="2327"/>
                      <a:pt x="1411" y="2343"/>
                    </a:cubicBezTo>
                    <a:lnTo>
                      <a:pt x="62" y="311"/>
                    </a:lnTo>
                    <a:cubicBezTo>
                      <a:pt x="78" y="265"/>
                      <a:pt x="93" y="218"/>
                      <a:pt x="124" y="203"/>
                    </a:cubicBezTo>
                    <a:lnTo>
                      <a:pt x="171" y="296"/>
                    </a:lnTo>
                    <a:cubicBezTo>
                      <a:pt x="171" y="296"/>
                      <a:pt x="171" y="218"/>
                      <a:pt x="155" y="141"/>
                    </a:cubicBezTo>
                    <a:cubicBezTo>
                      <a:pt x="155" y="78"/>
                      <a:pt x="140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36"/>
              <p:cNvSpPr/>
              <p:nvPr/>
            </p:nvSpPr>
            <p:spPr>
              <a:xfrm>
                <a:off x="3623325" y="935650"/>
                <a:ext cx="69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80" extrusionOk="0">
                    <a:moveTo>
                      <a:pt x="61" y="1"/>
                    </a:moveTo>
                    <a:lnTo>
                      <a:pt x="61" y="1"/>
                    </a:lnTo>
                    <a:cubicBezTo>
                      <a:pt x="0" y="148"/>
                      <a:pt x="74" y="217"/>
                      <a:pt x="161" y="217"/>
                    </a:cubicBezTo>
                    <a:cubicBezTo>
                      <a:pt x="185" y="217"/>
                      <a:pt x="209" y="212"/>
                      <a:pt x="232" y="202"/>
                    </a:cubicBezTo>
                    <a:lnTo>
                      <a:pt x="232" y="202"/>
                    </a:lnTo>
                    <a:cubicBezTo>
                      <a:pt x="212" y="273"/>
                      <a:pt x="177" y="283"/>
                      <a:pt x="147" y="283"/>
                    </a:cubicBezTo>
                    <a:cubicBezTo>
                      <a:pt x="136" y="283"/>
                      <a:pt x="126" y="281"/>
                      <a:pt x="117" y="281"/>
                    </a:cubicBezTo>
                    <a:cubicBezTo>
                      <a:pt x="92" y="281"/>
                      <a:pt x="81" y="292"/>
                      <a:pt x="108" y="373"/>
                    </a:cubicBezTo>
                    <a:cubicBezTo>
                      <a:pt x="117" y="378"/>
                      <a:pt x="126" y="380"/>
                      <a:pt x="135" y="380"/>
                    </a:cubicBezTo>
                    <a:cubicBezTo>
                      <a:pt x="213" y="380"/>
                      <a:pt x="264" y="213"/>
                      <a:pt x="278" y="171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36"/>
              <p:cNvSpPr/>
              <p:nvPr/>
            </p:nvSpPr>
            <p:spPr>
              <a:xfrm>
                <a:off x="3482925" y="1168700"/>
                <a:ext cx="116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12" extrusionOk="0">
                    <a:moveTo>
                      <a:pt x="202" y="0"/>
                    </a:moveTo>
                    <a:cubicBezTo>
                      <a:pt x="202" y="3"/>
                      <a:pt x="201" y="5"/>
                      <a:pt x="200" y="8"/>
                    </a:cubicBezTo>
                    <a:lnTo>
                      <a:pt x="200" y="8"/>
                    </a:lnTo>
                    <a:cubicBezTo>
                      <a:pt x="202" y="6"/>
                      <a:pt x="202" y="3"/>
                      <a:pt x="202" y="0"/>
                    </a:cubicBezTo>
                    <a:close/>
                    <a:moveTo>
                      <a:pt x="200" y="8"/>
                    </a:moveTo>
                    <a:lnTo>
                      <a:pt x="200" y="8"/>
                    </a:lnTo>
                    <a:cubicBezTo>
                      <a:pt x="196" y="16"/>
                      <a:pt x="183" y="19"/>
                      <a:pt x="171" y="31"/>
                    </a:cubicBezTo>
                    <a:cubicBezTo>
                      <a:pt x="164" y="52"/>
                      <a:pt x="145" y="60"/>
                      <a:pt x="124" y="60"/>
                    </a:cubicBezTo>
                    <a:cubicBezTo>
                      <a:pt x="98" y="60"/>
                      <a:pt x="71" y="48"/>
                      <a:pt x="63" y="31"/>
                    </a:cubicBezTo>
                    <a:lnTo>
                      <a:pt x="63" y="31"/>
                    </a:lnTo>
                    <a:cubicBezTo>
                      <a:pt x="94" y="155"/>
                      <a:pt x="1" y="109"/>
                      <a:pt x="156" y="202"/>
                    </a:cubicBezTo>
                    <a:cubicBezTo>
                      <a:pt x="177" y="244"/>
                      <a:pt x="159" y="264"/>
                      <a:pt x="131" y="264"/>
                    </a:cubicBezTo>
                    <a:cubicBezTo>
                      <a:pt x="97" y="264"/>
                      <a:pt x="48" y="237"/>
                      <a:pt x="32" y="186"/>
                    </a:cubicBezTo>
                    <a:lnTo>
                      <a:pt x="32" y="186"/>
                    </a:lnTo>
                    <a:cubicBezTo>
                      <a:pt x="32" y="187"/>
                      <a:pt x="47" y="233"/>
                      <a:pt x="47" y="279"/>
                    </a:cubicBezTo>
                    <a:lnTo>
                      <a:pt x="63" y="372"/>
                    </a:lnTo>
                    <a:lnTo>
                      <a:pt x="125" y="310"/>
                    </a:lnTo>
                    <a:lnTo>
                      <a:pt x="125" y="310"/>
                    </a:lnTo>
                    <a:cubicBezTo>
                      <a:pt x="249" y="403"/>
                      <a:pt x="16" y="419"/>
                      <a:pt x="156" y="512"/>
                    </a:cubicBezTo>
                    <a:lnTo>
                      <a:pt x="218" y="372"/>
                    </a:lnTo>
                    <a:lnTo>
                      <a:pt x="264" y="403"/>
                    </a:lnTo>
                    <a:cubicBezTo>
                      <a:pt x="233" y="341"/>
                      <a:pt x="280" y="295"/>
                      <a:pt x="311" y="279"/>
                    </a:cubicBezTo>
                    <a:cubicBezTo>
                      <a:pt x="326" y="295"/>
                      <a:pt x="373" y="310"/>
                      <a:pt x="357" y="341"/>
                    </a:cubicBezTo>
                    <a:cubicBezTo>
                      <a:pt x="464" y="189"/>
                      <a:pt x="166" y="171"/>
                      <a:pt x="200" y="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36"/>
              <p:cNvSpPr/>
              <p:nvPr/>
            </p:nvSpPr>
            <p:spPr>
              <a:xfrm>
                <a:off x="3518225" y="1133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36"/>
              <p:cNvSpPr/>
              <p:nvPr/>
            </p:nvSpPr>
            <p:spPr>
              <a:xfrm>
                <a:off x="3483325" y="1147350"/>
                <a:ext cx="4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79" extrusionOk="0">
                    <a:moveTo>
                      <a:pt x="16" y="1"/>
                    </a:moveTo>
                    <a:cubicBezTo>
                      <a:pt x="0" y="32"/>
                      <a:pt x="0" y="48"/>
                      <a:pt x="0" y="79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36"/>
              <p:cNvSpPr/>
              <p:nvPr/>
            </p:nvSpPr>
            <p:spPr>
              <a:xfrm>
                <a:off x="3492225" y="1147350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6" y="16"/>
                    </a:moveTo>
                    <a:lnTo>
                      <a:pt x="16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36"/>
              <p:cNvSpPr/>
              <p:nvPr/>
            </p:nvSpPr>
            <p:spPr>
              <a:xfrm>
                <a:off x="3495325" y="1155900"/>
                <a:ext cx="1322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69" extrusionOk="0">
                    <a:moveTo>
                      <a:pt x="342" y="0"/>
                    </a:moveTo>
                    <a:lnTo>
                      <a:pt x="156" y="140"/>
                    </a:lnTo>
                    <a:cubicBezTo>
                      <a:pt x="134" y="145"/>
                      <a:pt x="117" y="147"/>
                      <a:pt x="102" y="147"/>
                    </a:cubicBezTo>
                    <a:cubicBezTo>
                      <a:pt x="22" y="147"/>
                      <a:pt x="37" y="81"/>
                      <a:pt x="63" y="16"/>
                    </a:cubicBezTo>
                    <a:lnTo>
                      <a:pt x="63" y="16"/>
                    </a:lnTo>
                    <a:cubicBezTo>
                      <a:pt x="52" y="27"/>
                      <a:pt x="41" y="38"/>
                      <a:pt x="25" y="38"/>
                    </a:cubicBezTo>
                    <a:cubicBezTo>
                      <a:pt x="18" y="38"/>
                      <a:pt x="10" y="36"/>
                      <a:pt x="1" y="31"/>
                    </a:cubicBezTo>
                    <a:lnTo>
                      <a:pt x="1" y="31"/>
                    </a:lnTo>
                    <a:cubicBezTo>
                      <a:pt x="37" y="56"/>
                      <a:pt x="26" y="213"/>
                      <a:pt x="72" y="213"/>
                    </a:cubicBezTo>
                    <a:cubicBezTo>
                      <a:pt x="85" y="213"/>
                      <a:pt x="102" y="201"/>
                      <a:pt x="125" y="171"/>
                    </a:cubicBezTo>
                    <a:cubicBezTo>
                      <a:pt x="249" y="264"/>
                      <a:pt x="125" y="310"/>
                      <a:pt x="125" y="372"/>
                    </a:cubicBezTo>
                    <a:cubicBezTo>
                      <a:pt x="131" y="371"/>
                      <a:pt x="136" y="370"/>
                      <a:pt x="141" y="370"/>
                    </a:cubicBezTo>
                    <a:cubicBezTo>
                      <a:pt x="190" y="370"/>
                      <a:pt x="207" y="436"/>
                      <a:pt x="249" y="450"/>
                    </a:cubicBezTo>
                    <a:cubicBezTo>
                      <a:pt x="249" y="419"/>
                      <a:pt x="234" y="372"/>
                      <a:pt x="265" y="357"/>
                    </a:cubicBezTo>
                    <a:cubicBezTo>
                      <a:pt x="327" y="372"/>
                      <a:pt x="342" y="450"/>
                      <a:pt x="296" y="481"/>
                    </a:cubicBezTo>
                    <a:cubicBezTo>
                      <a:pt x="301" y="480"/>
                      <a:pt x="305" y="480"/>
                      <a:pt x="309" y="480"/>
                    </a:cubicBezTo>
                    <a:cubicBezTo>
                      <a:pt x="374" y="480"/>
                      <a:pt x="367" y="568"/>
                      <a:pt x="418" y="568"/>
                    </a:cubicBezTo>
                    <a:cubicBezTo>
                      <a:pt x="427" y="568"/>
                      <a:pt x="437" y="565"/>
                      <a:pt x="451" y="559"/>
                    </a:cubicBezTo>
                    <a:cubicBezTo>
                      <a:pt x="497" y="388"/>
                      <a:pt x="528" y="248"/>
                      <a:pt x="404" y="16"/>
                    </a:cubicBezTo>
                    <a:cubicBezTo>
                      <a:pt x="389" y="124"/>
                      <a:pt x="358" y="248"/>
                      <a:pt x="265" y="295"/>
                    </a:cubicBezTo>
                    <a:lnTo>
                      <a:pt x="172" y="186"/>
                    </a:lnTo>
                    <a:cubicBezTo>
                      <a:pt x="311" y="171"/>
                      <a:pt x="280" y="78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36"/>
              <p:cNvSpPr/>
              <p:nvPr/>
            </p:nvSpPr>
            <p:spPr>
              <a:xfrm>
                <a:off x="3478275" y="1164125"/>
                <a:ext cx="4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1"/>
                    </a:moveTo>
                    <a:cubicBezTo>
                      <a:pt x="4" y="1"/>
                      <a:pt x="1" y="5"/>
                      <a:pt x="1" y="12"/>
                    </a:cubicBezTo>
                    <a:lnTo>
                      <a:pt x="16" y="12"/>
                    </a:lnTo>
                    <a:cubicBezTo>
                      <a:pt x="16" y="5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36"/>
              <p:cNvSpPr/>
              <p:nvPr/>
            </p:nvSpPr>
            <p:spPr>
              <a:xfrm>
                <a:off x="3448800" y="118457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6" y="16"/>
                      <a:pt x="16" y="16"/>
                    </a:cubicBezTo>
                    <a:cubicBezTo>
                      <a:pt x="16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36"/>
              <p:cNvSpPr/>
              <p:nvPr/>
            </p:nvSpPr>
            <p:spPr>
              <a:xfrm>
                <a:off x="3450350" y="118342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0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36"/>
              <p:cNvSpPr/>
              <p:nvPr/>
            </p:nvSpPr>
            <p:spPr>
              <a:xfrm>
                <a:off x="3448025" y="1183800"/>
                <a:ext cx="50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3" extrusionOk="0">
                    <a:moveTo>
                      <a:pt x="109" y="1"/>
                    </a:moveTo>
                    <a:cubicBezTo>
                      <a:pt x="109" y="16"/>
                      <a:pt x="109" y="32"/>
                      <a:pt x="109" y="47"/>
                    </a:cubicBezTo>
                    <a:cubicBezTo>
                      <a:pt x="76" y="36"/>
                      <a:pt x="59" y="25"/>
                      <a:pt x="52" y="25"/>
                    </a:cubicBezTo>
                    <a:cubicBezTo>
                      <a:pt x="49" y="25"/>
                      <a:pt x="47" y="27"/>
                      <a:pt x="47" y="32"/>
                    </a:cubicBezTo>
                    <a:cubicBezTo>
                      <a:pt x="63" y="32"/>
                      <a:pt x="78" y="47"/>
                      <a:pt x="109" y="63"/>
                    </a:cubicBezTo>
                    <a:cubicBezTo>
                      <a:pt x="94" y="94"/>
                      <a:pt x="94" y="125"/>
                      <a:pt x="140" y="156"/>
                    </a:cubicBezTo>
                    <a:lnTo>
                      <a:pt x="1" y="265"/>
                    </a:lnTo>
                    <a:lnTo>
                      <a:pt x="94" y="342"/>
                    </a:lnTo>
                    <a:cubicBezTo>
                      <a:pt x="187" y="265"/>
                      <a:pt x="202" y="156"/>
                      <a:pt x="187" y="63"/>
                    </a:cubicBezTo>
                    <a:cubicBezTo>
                      <a:pt x="156" y="47"/>
                      <a:pt x="140" y="32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36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36"/>
              <p:cNvSpPr/>
              <p:nvPr/>
            </p:nvSpPr>
            <p:spPr>
              <a:xfrm>
                <a:off x="3421275" y="11644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16" y="0"/>
                    </a:moveTo>
                    <a:cubicBezTo>
                      <a:pt x="16" y="0"/>
                      <a:pt x="1" y="16"/>
                      <a:pt x="1" y="16"/>
                    </a:cubicBezTo>
                    <a:cubicBezTo>
                      <a:pt x="63" y="47"/>
                      <a:pt x="109" y="78"/>
                      <a:pt x="156" y="93"/>
                    </a:cubicBezTo>
                    <a:cubicBezTo>
                      <a:pt x="109" y="62"/>
                      <a:pt x="63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36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36"/>
              <p:cNvSpPr/>
              <p:nvPr/>
            </p:nvSpPr>
            <p:spPr>
              <a:xfrm>
                <a:off x="3386375" y="1042675"/>
                <a:ext cx="1516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988" extrusionOk="0">
                    <a:moveTo>
                      <a:pt x="2901" y="1784"/>
                    </a:moveTo>
                    <a:cubicBezTo>
                      <a:pt x="2917" y="1784"/>
                      <a:pt x="2932" y="1784"/>
                      <a:pt x="2963" y="1800"/>
                    </a:cubicBezTo>
                    <a:lnTo>
                      <a:pt x="2994" y="1800"/>
                    </a:lnTo>
                    <a:cubicBezTo>
                      <a:pt x="3010" y="1815"/>
                      <a:pt x="3025" y="1815"/>
                      <a:pt x="3041" y="1815"/>
                    </a:cubicBezTo>
                    <a:cubicBezTo>
                      <a:pt x="3041" y="1831"/>
                      <a:pt x="3041" y="1831"/>
                      <a:pt x="3041" y="1831"/>
                    </a:cubicBezTo>
                    <a:cubicBezTo>
                      <a:pt x="3010" y="1815"/>
                      <a:pt x="2994" y="1815"/>
                      <a:pt x="2963" y="1800"/>
                    </a:cubicBezTo>
                    <a:lnTo>
                      <a:pt x="2948" y="1800"/>
                    </a:lnTo>
                    <a:cubicBezTo>
                      <a:pt x="2932" y="1800"/>
                      <a:pt x="2917" y="1784"/>
                      <a:pt x="2901" y="1784"/>
                    </a:cubicBezTo>
                    <a:close/>
                    <a:moveTo>
                      <a:pt x="3072" y="2079"/>
                    </a:moveTo>
                    <a:cubicBezTo>
                      <a:pt x="3072" y="2079"/>
                      <a:pt x="3087" y="2079"/>
                      <a:pt x="3087" y="2094"/>
                    </a:cubicBezTo>
                    <a:cubicBezTo>
                      <a:pt x="3072" y="2094"/>
                      <a:pt x="3072" y="2110"/>
                      <a:pt x="3056" y="2110"/>
                    </a:cubicBezTo>
                    <a:cubicBezTo>
                      <a:pt x="3056" y="2110"/>
                      <a:pt x="3041" y="2125"/>
                      <a:pt x="3041" y="2125"/>
                    </a:cubicBezTo>
                    <a:cubicBezTo>
                      <a:pt x="3041" y="2094"/>
                      <a:pt x="3056" y="2079"/>
                      <a:pt x="3072" y="2079"/>
                    </a:cubicBezTo>
                    <a:close/>
                    <a:moveTo>
                      <a:pt x="2901" y="2032"/>
                    </a:moveTo>
                    <a:cubicBezTo>
                      <a:pt x="2917" y="2048"/>
                      <a:pt x="2948" y="2063"/>
                      <a:pt x="2963" y="2094"/>
                    </a:cubicBezTo>
                    <a:cubicBezTo>
                      <a:pt x="2963" y="2094"/>
                      <a:pt x="2963" y="2110"/>
                      <a:pt x="2963" y="2110"/>
                    </a:cubicBezTo>
                    <a:lnTo>
                      <a:pt x="2886" y="2172"/>
                    </a:lnTo>
                    <a:lnTo>
                      <a:pt x="2901" y="2032"/>
                    </a:lnTo>
                    <a:close/>
                    <a:moveTo>
                      <a:pt x="4589" y="2209"/>
                    </a:moveTo>
                    <a:lnTo>
                      <a:pt x="4589" y="2209"/>
                    </a:lnTo>
                    <a:cubicBezTo>
                      <a:pt x="4584" y="2211"/>
                      <a:pt x="4580" y="2214"/>
                      <a:pt x="4576" y="2218"/>
                    </a:cubicBezTo>
                    <a:cubicBezTo>
                      <a:pt x="4581" y="2216"/>
                      <a:pt x="4585" y="2213"/>
                      <a:pt x="4589" y="2209"/>
                    </a:cubicBezTo>
                    <a:close/>
                    <a:moveTo>
                      <a:pt x="4576" y="2218"/>
                    </a:moveTo>
                    <a:lnTo>
                      <a:pt x="4576" y="2218"/>
                    </a:lnTo>
                    <a:cubicBezTo>
                      <a:pt x="4572" y="2220"/>
                      <a:pt x="4569" y="2223"/>
                      <a:pt x="4566" y="2226"/>
                    </a:cubicBezTo>
                    <a:lnTo>
                      <a:pt x="4566" y="2226"/>
                    </a:lnTo>
                    <a:cubicBezTo>
                      <a:pt x="4570" y="2224"/>
                      <a:pt x="4573" y="2221"/>
                      <a:pt x="4576" y="2218"/>
                    </a:cubicBezTo>
                    <a:close/>
                    <a:moveTo>
                      <a:pt x="4669" y="2017"/>
                    </a:moveTo>
                    <a:cubicBezTo>
                      <a:pt x="4654" y="2032"/>
                      <a:pt x="4638" y="2063"/>
                      <a:pt x="4638" y="2094"/>
                    </a:cubicBezTo>
                    <a:cubicBezTo>
                      <a:pt x="4625" y="2147"/>
                      <a:pt x="4612" y="2189"/>
                      <a:pt x="4589" y="2209"/>
                    </a:cubicBezTo>
                    <a:lnTo>
                      <a:pt x="4589" y="2209"/>
                    </a:lnTo>
                    <a:cubicBezTo>
                      <a:pt x="4591" y="2209"/>
                      <a:pt x="4594" y="2208"/>
                      <a:pt x="4596" y="2208"/>
                    </a:cubicBezTo>
                    <a:cubicBezTo>
                      <a:pt x="4607" y="2208"/>
                      <a:pt x="4620" y="2216"/>
                      <a:pt x="4638" y="2234"/>
                    </a:cubicBezTo>
                    <a:cubicBezTo>
                      <a:pt x="4638" y="2234"/>
                      <a:pt x="4638" y="2249"/>
                      <a:pt x="4638" y="2265"/>
                    </a:cubicBezTo>
                    <a:cubicBezTo>
                      <a:pt x="4592" y="2280"/>
                      <a:pt x="4561" y="2280"/>
                      <a:pt x="4530" y="2296"/>
                    </a:cubicBezTo>
                    <a:cubicBezTo>
                      <a:pt x="4543" y="2282"/>
                      <a:pt x="4545" y="2245"/>
                      <a:pt x="4566" y="2226"/>
                    </a:cubicBezTo>
                    <a:lnTo>
                      <a:pt x="4566" y="2226"/>
                    </a:lnTo>
                    <a:cubicBezTo>
                      <a:pt x="4549" y="2234"/>
                      <a:pt x="4527" y="2234"/>
                      <a:pt x="4514" y="2234"/>
                    </a:cubicBezTo>
                    <a:cubicBezTo>
                      <a:pt x="4561" y="2172"/>
                      <a:pt x="4561" y="2094"/>
                      <a:pt x="4561" y="2032"/>
                    </a:cubicBezTo>
                    <a:cubicBezTo>
                      <a:pt x="4592" y="2017"/>
                      <a:pt x="4623" y="2017"/>
                      <a:pt x="4669" y="2017"/>
                    </a:cubicBezTo>
                    <a:close/>
                    <a:moveTo>
                      <a:pt x="4430" y="2202"/>
                    </a:moveTo>
                    <a:cubicBezTo>
                      <a:pt x="4454" y="2202"/>
                      <a:pt x="4479" y="2224"/>
                      <a:pt x="4499" y="2234"/>
                    </a:cubicBezTo>
                    <a:cubicBezTo>
                      <a:pt x="4483" y="2234"/>
                      <a:pt x="4468" y="2234"/>
                      <a:pt x="4437" y="2218"/>
                    </a:cubicBezTo>
                    <a:lnTo>
                      <a:pt x="4437" y="2218"/>
                    </a:lnTo>
                    <a:cubicBezTo>
                      <a:pt x="4468" y="2234"/>
                      <a:pt x="4499" y="2280"/>
                      <a:pt x="4514" y="2311"/>
                    </a:cubicBezTo>
                    <a:cubicBezTo>
                      <a:pt x="4499" y="2311"/>
                      <a:pt x="4483" y="2327"/>
                      <a:pt x="4483" y="2327"/>
                    </a:cubicBezTo>
                    <a:cubicBezTo>
                      <a:pt x="4623" y="2435"/>
                      <a:pt x="4499" y="2497"/>
                      <a:pt x="4421" y="2559"/>
                    </a:cubicBezTo>
                    <a:cubicBezTo>
                      <a:pt x="4421" y="2559"/>
                      <a:pt x="4421" y="2559"/>
                      <a:pt x="4406" y="2544"/>
                    </a:cubicBezTo>
                    <a:lnTo>
                      <a:pt x="4421" y="2544"/>
                    </a:lnTo>
                    <a:lnTo>
                      <a:pt x="4390" y="2513"/>
                    </a:lnTo>
                    <a:cubicBezTo>
                      <a:pt x="4421" y="2497"/>
                      <a:pt x="4390" y="2466"/>
                      <a:pt x="4374" y="2435"/>
                    </a:cubicBezTo>
                    <a:cubicBezTo>
                      <a:pt x="4390" y="2373"/>
                      <a:pt x="4406" y="2296"/>
                      <a:pt x="4390" y="2234"/>
                    </a:cubicBezTo>
                    <a:cubicBezTo>
                      <a:pt x="4402" y="2210"/>
                      <a:pt x="4416" y="2202"/>
                      <a:pt x="4430" y="2202"/>
                    </a:cubicBezTo>
                    <a:close/>
                    <a:moveTo>
                      <a:pt x="4669" y="2528"/>
                    </a:moveTo>
                    <a:cubicBezTo>
                      <a:pt x="4685" y="2559"/>
                      <a:pt x="4669" y="2590"/>
                      <a:pt x="4654" y="2622"/>
                    </a:cubicBezTo>
                    <a:cubicBezTo>
                      <a:pt x="4638" y="2590"/>
                      <a:pt x="4638" y="2559"/>
                      <a:pt x="4623" y="2544"/>
                    </a:cubicBezTo>
                    <a:cubicBezTo>
                      <a:pt x="4623" y="2582"/>
                      <a:pt x="4615" y="2594"/>
                      <a:pt x="4604" y="2594"/>
                    </a:cubicBezTo>
                    <a:cubicBezTo>
                      <a:pt x="4587" y="2594"/>
                      <a:pt x="4563" y="2569"/>
                      <a:pt x="4545" y="2559"/>
                    </a:cubicBezTo>
                    <a:cubicBezTo>
                      <a:pt x="4576" y="2544"/>
                      <a:pt x="4592" y="2544"/>
                      <a:pt x="4623" y="2544"/>
                    </a:cubicBezTo>
                    <a:cubicBezTo>
                      <a:pt x="4638" y="2528"/>
                      <a:pt x="4654" y="2528"/>
                      <a:pt x="4669" y="2528"/>
                    </a:cubicBezTo>
                    <a:close/>
                    <a:moveTo>
                      <a:pt x="4514" y="2575"/>
                    </a:moveTo>
                    <a:cubicBezTo>
                      <a:pt x="4514" y="2590"/>
                      <a:pt x="4514" y="2606"/>
                      <a:pt x="4514" y="2622"/>
                    </a:cubicBezTo>
                    <a:cubicBezTo>
                      <a:pt x="4514" y="2637"/>
                      <a:pt x="4499" y="2637"/>
                      <a:pt x="4499" y="2637"/>
                    </a:cubicBezTo>
                    <a:cubicBezTo>
                      <a:pt x="4499" y="2606"/>
                      <a:pt x="4499" y="2590"/>
                      <a:pt x="4514" y="2575"/>
                    </a:cubicBezTo>
                    <a:close/>
                    <a:moveTo>
                      <a:pt x="683" y="2739"/>
                    </a:moveTo>
                    <a:cubicBezTo>
                      <a:pt x="679" y="2739"/>
                      <a:pt x="674" y="2741"/>
                      <a:pt x="668" y="2746"/>
                    </a:cubicBezTo>
                    <a:lnTo>
                      <a:pt x="719" y="2823"/>
                    </a:lnTo>
                    <a:lnTo>
                      <a:pt x="719" y="2823"/>
                    </a:lnTo>
                    <a:cubicBezTo>
                      <a:pt x="706" y="2791"/>
                      <a:pt x="705" y="2739"/>
                      <a:pt x="683" y="2739"/>
                    </a:cubicBezTo>
                    <a:close/>
                    <a:moveTo>
                      <a:pt x="719" y="2823"/>
                    </a:moveTo>
                    <a:lnTo>
                      <a:pt x="719" y="2823"/>
                    </a:lnTo>
                    <a:cubicBezTo>
                      <a:pt x="722" y="2829"/>
                      <a:pt x="725" y="2835"/>
                      <a:pt x="729" y="2839"/>
                    </a:cubicBezTo>
                    <a:lnTo>
                      <a:pt x="729" y="2839"/>
                    </a:lnTo>
                    <a:cubicBezTo>
                      <a:pt x="729" y="2839"/>
                      <a:pt x="729" y="2839"/>
                      <a:pt x="730" y="2839"/>
                    </a:cubicBezTo>
                    <a:lnTo>
                      <a:pt x="719" y="2823"/>
                    </a:lnTo>
                    <a:close/>
                    <a:moveTo>
                      <a:pt x="4592" y="2854"/>
                    </a:moveTo>
                    <a:cubicBezTo>
                      <a:pt x="4592" y="2854"/>
                      <a:pt x="4623" y="2885"/>
                      <a:pt x="4654" y="2916"/>
                    </a:cubicBezTo>
                    <a:cubicBezTo>
                      <a:pt x="4638" y="2947"/>
                      <a:pt x="4623" y="2978"/>
                      <a:pt x="4576" y="2994"/>
                    </a:cubicBezTo>
                    <a:cubicBezTo>
                      <a:pt x="4561" y="2978"/>
                      <a:pt x="4561" y="2963"/>
                      <a:pt x="4545" y="2963"/>
                    </a:cubicBezTo>
                    <a:cubicBezTo>
                      <a:pt x="4545" y="2947"/>
                      <a:pt x="4545" y="2947"/>
                      <a:pt x="4545" y="2932"/>
                    </a:cubicBezTo>
                    <a:cubicBezTo>
                      <a:pt x="4561" y="2916"/>
                      <a:pt x="4592" y="2916"/>
                      <a:pt x="4623" y="2916"/>
                    </a:cubicBezTo>
                    <a:cubicBezTo>
                      <a:pt x="4607" y="2901"/>
                      <a:pt x="4592" y="2885"/>
                      <a:pt x="4592" y="2854"/>
                    </a:cubicBezTo>
                    <a:close/>
                    <a:moveTo>
                      <a:pt x="4716" y="2994"/>
                    </a:moveTo>
                    <a:cubicBezTo>
                      <a:pt x="4731" y="3009"/>
                      <a:pt x="4778" y="3087"/>
                      <a:pt x="4778" y="3087"/>
                    </a:cubicBezTo>
                    <a:cubicBezTo>
                      <a:pt x="4793" y="3118"/>
                      <a:pt x="4793" y="3133"/>
                      <a:pt x="4793" y="3149"/>
                    </a:cubicBezTo>
                    <a:cubicBezTo>
                      <a:pt x="4793" y="3164"/>
                      <a:pt x="4793" y="3164"/>
                      <a:pt x="4793" y="3164"/>
                    </a:cubicBezTo>
                    <a:cubicBezTo>
                      <a:pt x="4762" y="3133"/>
                      <a:pt x="4731" y="3118"/>
                      <a:pt x="4700" y="3087"/>
                    </a:cubicBezTo>
                    <a:cubicBezTo>
                      <a:pt x="4700" y="3056"/>
                      <a:pt x="4716" y="3025"/>
                      <a:pt x="4716" y="2994"/>
                    </a:cubicBezTo>
                    <a:close/>
                    <a:moveTo>
                      <a:pt x="4126" y="3226"/>
                    </a:moveTo>
                    <a:lnTo>
                      <a:pt x="4126" y="3226"/>
                    </a:lnTo>
                    <a:cubicBezTo>
                      <a:pt x="4188" y="3242"/>
                      <a:pt x="4219" y="3273"/>
                      <a:pt x="4173" y="3335"/>
                    </a:cubicBezTo>
                    <a:cubicBezTo>
                      <a:pt x="4173" y="3319"/>
                      <a:pt x="4157" y="3304"/>
                      <a:pt x="4142" y="3288"/>
                    </a:cubicBezTo>
                    <a:lnTo>
                      <a:pt x="4173" y="3288"/>
                    </a:lnTo>
                    <a:cubicBezTo>
                      <a:pt x="4157" y="3273"/>
                      <a:pt x="4142" y="3257"/>
                      <a:pt x="4126" y="3226"/>
                    </a:cubicBezTo>
                    <a:close/>
                    <a:moveTo>
                      <a:pt x="2575" y="3319"/>
                    </a:moveTo>
                    <a:cubicBezTo>
                      <a:pt x="2575" y="3350"/>
                      <a:pt x="2591" y="3366"/>
                      <a:pt x="2606" y="3381"/>
                    </a:cubicBezTo>
                    <a:cubicBezTo>
                      <a:pt x="2591" y="3397"/>
                      <a:pt x="2560" y="3428"/>
                      <a:pt x="2544" y="3459"/>
                    </a:cubicBezTo>
                    <a:cubicBezTo>
                      <a:pt x="2529" y="3459"/>
                      <a:pt x="2529" y="3459"/>
                      <a:pt x="2513" y="3475"/>
                    </a:cubicBezTo>
                    <a:cubicBezTo>
                      <a:pt x="2498" y="3444"/>
                      <a:pt x="2498" y="3413"/>
                      <a:pt x="2482" y="3382"/>
                    </a:cubicBezTo>
                    <a:lnTo>
                      <a:pt x="2482" y="3382"/>
                    </a:lnTo>
                    <a:lnTo>
                      <a:pt x="2498" y="3412"/>
                    </a:lnTo>
                    <a:lnTo>
                      <a:pt x="2544" y="3335"/>
                    </a:lnTo>
                    <a:cubicBezTo>
                      <a:pt x="2544" y="3335"/>
                      <a:pt x="2560" y="3335"/>
                      <a:pt x="2575" y="3319"/>
                    </a:cubicBezTo>
                    <a:close/>
                    <a:moveTo>
                      <a:pt x="4312" y="3428"/>
                    </a:moveTo>
                    <a:cubicBezTo>
                      <a:pt x="4312" y="3428"/>
                      <a:pt x="4312" y="3444"/>
                      <a:pt x="4312" y="3444"/>
                    </a:cubicBezTo>
                    <a:cubicBezTo>
                      <a:pt x="4297" y="3459"/>
                      <a:pt x="4281" y="3475"/>
                      <a:pt x="4281" y="3475"/>
                    </a:cubicBezTo>
                    <a:cubicBezTo>
                      <a:pt x="4281" y="3459"/>
                      <a:pt x="4297" y="3444"/>
                      <a:pt x="4312" y="3428"/>
                    </a:cubicBezTo>
                    <a:close/>
                    <a:moveTo>
                      <a:pt x="4250" y="3521"/>
                    </a:moveTo>
                    <a:cubicBezTo>
                      <a:pt x="4250" y="3552"/>
                      <a:pt x="4266" y="3599"/>
                      <a:pt x="4281" y="3645"/>
                    </a:cubicBezTo>
                    <a:cubicBezTo>
                      <a:pt x="4281" y="3661"/>
                      <a:pt x="4266" y="3661"/>
                      <a:pt x="4266" y="3676"/>
                    </a:cubicBezTo>
                    <a:cubicBezTo>
                      <a:pt x="4250" y="3645"/>
                      <a:pt x="4250" y="3630"/>
                      <a:pt x="4235" y="3599"/>
                    </a:cubicBezTo>
                    <a:cubicBezTo>
                      <a:pt x="4235" y="3568"/>
                      <a:pt x="4235" y="3552"/>
                      <a:pt x="4250" y="3521"/>
                    </a:cubicBezTo>
                    <a:close/>
                    <a:moveTo>
                      <a:pt x="2870" y="3893"/>
                    </a:moveTo>
                    <a:cubicBezTo>
                      <a:pt x="2855" y="3893"/>
                      <a:pt x="2855" y="3909"/>
                      <a:pt x="2839" y="3909"/>
                    </a:cubicBezTo>
                    <a:cubicBezTo>
                      <a:pt x="2839" y="3909"/>
                      <a:pt x="2839" y="3893"/>
                      <a:pt x="2839" y="3893"/>
                    </a:cubicBezTo>
                    <a:close/>
                    <a:moveTo>
                      <a:pt x="3894" y="3940"/>
                    </a:moveTo>
                    <a:lnTo>
                      <a:pt x="3909" y="3955"/>
                    </a:lnTo>
                    <a:cubicBezTo>
                      <a:pt x="3925" y="3971"/>
                      <a:pt x="3925" y="3971"/>
                      <a:pt x="3940" y="3986"/>
                    </a:cubicBezTo>
                    <a:cubicBezTo>
                      <a:pt x="3929" y="3997"/>
                      <a:pt x="3926" y="4008"/>
                      <a:pt x="3909" y="4008"/>
                    </a:cubicBezTo>
                    <a:cubicBezTo>
                      <a:pt x="3903" y="4008"/>
                      <a:pt x="3895" y="4007"/>
                      <a:pt x="3885" y="4004"/>
                    </a:cubicBezTo>
                    <a:lnTo>
                      <a:pt x="3885" y="4004"/>
                    </a:lnTo>
                    <a:cubicBezTo>
                      <a:pt x="3889" y="3986"/>
                      <a:pt x="3894" y="3965"/>
                      <a:pt x="3894" y="3940"/>
                    </a:cubicBezTo>
                    <a:close/>
                    <a:moveTo>
                      <a:pt x="3568" y="4002"/>
                    </a:moveTo>
                    <a:cubicBezTo>
                      <a:pt x="3568" y="4002"/>
                      <a:pt x="3568" y="4002"/>
                      <a:pt x="3584" y="4017"/>
                    </a:cubicBezTo>
                    <a:cubicBezTo>
                      <a:pt x="3568" y="4017"/>
                      <a:pt x="3552" y="4033"/>
                      <a:pt x="3552" y="4064"/>
                    </a:cubicBezTo>
                    <a:cubicBezTo>
                      <a:pt x="3552" y="4048"/>
                      <a:pt x="3537" y="4048"/>
                      <a:pt x="3537" y="4048"/>
                    </a:cubicBezTo>
                    <a:cubicBezTo>
                      <a:pt x="3537" y="4033"/>
                      <a:pt x="3552" y="4017"/>
                      <a:pt x="3568" y="4002"/>
                    </a:cubicBezTo>
                    <a:close/>
                    <a:moveTo>
                      <a:pt x="2064" y="4017"/>
                    </a:moveTo>
                    <a:lnTo>
                      <a:pt x="2064" y="4017"/>
                    </a:lnTo>
                    <a:cubicBezTo>
                      <a:pt x="2095" y="4048"/>
                      <a:pt x="2110" y="4048"/>
                      <a:pt x="2126" y="4048"/>
                    </a:cubicBezTo>
                    <a:lnTo>
                      <a:pt x="2095" y="4141"/>
                    </a:lnTo>
                    <a:cubicBezTo>
                      <a:pt x="2048" y="4095"/>
                      <a:pt x="1986" y="4079"/>
                      <a:pt x="2064" y="4017"/>
                    </a:cubicBezTo>
                    <a:close/>
                    <a:moveTo>
                      <a:pt x="2389" y="3676"/>
                    </a:moveTo>
                    <a:cubicBezTo>
                      <a:pt x="2265" y="3878"/>
                      <a:pt x="2374" y="3924"/>
                      <a:pt x="2575" y="3924"/>
                    </a:cubicBezTo>
                    <a:cubicBezTo>
                      <a:pt x="2606" y="3971"/>
                      <a:pt x="2653" y="4017"/>
                      <a:pt x="2699" y="4064"/>
                    </a:cubicBezTo>
                    <a:cubicBezTo>
                      <a:pt x="2668" y="4095"/>
                      <a:pt x="2637" y="4126"/>
                      <a:pt x="2606" y="4157"/>
                    </a:cubicBezTo>
                    <a:cubicBezTo>
                      <a:pt x="2622" y="4110"/>
                      <a:pt x="2606" y="4079"/>
                      <a:pt x="2575" y="4048"/>
                    </a:cubicBezTo>
                    <a:cubicBezTo>
                      <a:pt x="2562" y="4062"/>
                      <a:pt x="2491" y="4098"/>
                      <a:pt x="2432" y="4098"/>
                    </a:cubicBezTo>
                    <a:cubicBezTo>
                      <a:pt x="2423" y="4098"/>
                      <a:pt x="2413" y="4097"/>
                      <a:pt x="2405" y="4095"/>
                    </a:cubicBezTo>
                    <a:cubicBezTo>
                      <a:pt x="2358" y="3986"/>
                      <a:pt x="2312" y="3862"/>
                      <a:pt x="2281" y="3785"/>
                    </a:cubicBezTo>
                    <a:cubicBezTo>
                      <a:pt x="2281" y="3785"/>
                      <a:pt x="2296" y="3769"/>
                      <a:pt x="2296" y="3754"/>
                    </a:cubicBezTo>
                    <a:cubicBezTo>
                      <a:pt x="2296" y="3754"/>
                      <a:pt x="2281" y="3754"/>
                      <a:pt x="2281" y="3738"/>
                    </a:cubicBezTo>
                    <a:cubicBezTo>
                      <a:pt x="2296" y="3723"/>
                      <a:pt x="2296" y="3692"/>
                      <a:pt x="2312" y="3676"/>
                    </a:cubicBezTo>
                    <a:close/>
                    <a:moveTo>
                      <a:pt x="4864" y="4199"/>
                    </a:moveTo>
                    <a:lnTo>
                      <a:pt x="4871" y="4219"/>
                    </a:lnTo>
                    <a:cubicBezTo>
                      <a:pt x="4871" y="4214"/>
                      <a:pt x="4869" y="4206"/>
                      <a:pt x="4864" y="4199"/>
                    </a:cubicBezTo>
                    <a:close/>
                    <a:moveTo>
                      <a:pt x="1784" y="4126"/>
                    </a:moveTo>
                    <a:cubicBezTo>
                      <a:pt x="1769" y="4172"/>
                      <a:pt x="1753" y="4235"/>
                      <a:pt x="1784" y="4266"/>
                    </a:cubicBezTo>
                    <a:cubicBezTo>
                      <a:pt x="1784" y="4281"/>
                      <a:pt x="1769" y="4281"/>
                      <a:pt x="1769" y="4297"/>
                    </a:cubicBezTo>
                    <a:cubicBezTo>
                      <a:pt x="1738" y="4219"/>
                      <a:pt x="1660" y="4141"/>
                      <a:pt x="1784" y="4126"/>
                    </a:cubicBezTo>
                    <a:close/>
                    <a:moveTo>
                      <a:pt x="404" y="4188"/>
                    </a:moveTo>
                    <a:lnTo>
                      <a:pt x="404" y="4188"/>
                    </a:lnTo>
                    <a:cubicBezTo>
                      <a:pt x="451" y="4219"/>
                      <a:pt x="482" y="4250"/>
                      <a:pt x="528" y="4281"/>
                    </a:cubicBezTo>
                    <a:cubicBezTo>
                      <a:pt x="528" y="4281"/>
                      <a:pt x="513" y="4297"/>
                      <a:pt x="497" y="4312"/>
                    </a:cubicBezTo>
                    <a:cubicBezTo>
                      <a:pt x="494" y="4309"/>
                      <a:pt x="490" y="4306"/>
                      <a:pt x="486" y="4304"/>
                    </a:cubicBezTo>
                    <a:lnTo>
                      <a:pt x="486" y="4304"/>
                    </a:lnTo>
                    <a:cubicBezTo>
                      <a:pt x="490" y="4307"/>
                      <a:pt x="493" y="4310"/>
                      <a:pt x="497" y="4312"/>
                    </a:cubicBezTo>
                    <a:cubicBezTo>
                      <a:pt x="487" y="4312"/>
                      <a:pt x="476" y="4305"/>
                      <a:pt x="466" y="4296"/>
                    </a:cubicBezTo>
                    <a:lnTo>
                      <a:pt x="466" y="4296"/>
                    </a:lnTo>
                    <a:cubicBezTo>
                      <a:pt x="472" y="4298"/>
                      <a:pt x="479" y="4301"/>
                      <a:pt x="486" y="4304"/>
                    </a:cubicBezTo>
                    <a:lnTo>
                      <a:pt x="486" y="4304"/>
                    </a:lnTo>
                    <a:cubicBezTo>
                      <a:pt x="446" y="4274"/>
                      <a:pt x="418" y="4231"/>
                      <a:pt x="404" y="4188"/>
                    </a:cubicBezTo>
                    <a:close/>
                    <a:moveTo>
                      <a:pt x="2575" y="4235"/>
                    </a:moveTo>
                    <a:lnTo>
                      <a:pt x="2606" y="4250"/>
                    </a:lnTo>
                    <a:cubicBezTo>
                      <a:pt x="2564" y="4264"/>
                      <a:pt x="2599" y="4330"/>
                      <a:pt x="2559" y="4330"/>
                    </a:cubicBezTo>
                    <a:cubicBezTo>
                      <a:pt x="2555" y="4330"/>
                      <a:pt x="2550" y="4329"/>
                      <a:pt x="2544" y="4328"/>
                    </a:cubicBezTo>
                    <a:lnTo>
                      <a:pt x="2529" y="4328"/>
                    </a:lnTo>
                    <a:cubicBezTo>
                      <a:pt x="2529" y="4328"/>
                      <a:pt x="2513" y="4312"/>
                      <a:pt x="2513" y="4297"/>
                    </a:cubicBezTo>
                    <a:cubicBezTo>
                      <a:pt x="2513" y="4297"/>
                      <a:pt x="2513" y="4297"/>
                      <a:pt x="2513" y="4281"/>
                    </a:cubicBezTo>
                    <a:cubicBezTo>
                      <a:pt x="2513" y="4297"/>
                      <a:pt x="2529" y="4312"/>
                      <a:pt x="2544" y="4328"/>
                    </a:cubicBezTo>
                    <a:cubicBezTo>
                      <a:pt x="2544" y="4297"/>
                      <a:pt x="2560" y="4266"/>
                      <a:pt x="2575" y="4235"/>
                    </a:cubicBezTo>
                    <a:close/>
                    <a:moveTo>
                      <a:pt x="1971" y="4157"/>
                    </a:moveTo>
                    <a:lnTo>
                      <a:pt x="2002" y="4266"/>
                    </a:lnTo>
                    <a:lnTo>
                      <a:pt x="2048" y="4266"/>
                    </a:lnTo>
                    <a:lnTo>
                      <a:pt x="2017" y="4343"/>
                    </a:lnTo>
                    <a:cubicBezTo>
                      <a:pt x="2010" y="4341"/>
                      <a:pt x="2004" y="4340"/>
                      <a:pt x="1998" y="4340"/>
                    </a:cubicBezTo>
                    <a:cubicBezTo>
                      <a:pt x="1970" y="4340"/>
                      <a:pt x="1948" y="4362"/>
                      <a:pt x="1889" y="4362"/>
                    </a:cubicBezTo>
                    <a:cubicBezTo>
                      <a:pt x="1876" y="4362"/>
                      <a:pt x="1862" y="4361"/>
                      <a:pt x="1846" y="4359"/>
                    </a:cubicBezTo>
                    <a:cubicBezTo>
                      <a:pt x="1815" y="4343"/>
                      <a:pt x="1815" y="4328"/>
                      <a:pt x="1815" y="4297"/>
                    </a:cubicBezTo>
                    <a:cubicBezTo>
                      <a:pt x="1831" y="4297"/>
                      <a:pt x="1831" y="4312"/>
                      <a:pt x="1846" y="4312"/>
                    </a:cubicBezTo>
                    <a:cubicBezTo>
                      <a:pt x="1846" y="4266"/>
                      <a:pt x="1862" y="4219"/>
                      <a:pt x="1862" y="4172"/>
                    </a:cubicBezTo>
                    <a:cubicBezTo>
                      <a:pt x="1877" y="4188"/>
                      <a:pt x="1893" y="4203"/>
                      <a:pt x="1893" y="4266"/>
                    </a:cubicBezTo>
                    <a:cubicBezTo>
                      <a:pt x="1893" y="4235"/>
                      <a:pt x="1893" y="4203"/>
                      <a:pt x="1908" y="4172"/>
                    </a:cubicBezTo>
                    <a:cubicBezTo>
                      <a:pt x="1924" y="4188"/>
                      <a:pt x="1936" y="4200"/>
                      <a:pt x="1945" y="4200"/>
                    </a:cubicBezTo>
                    <a:cubicBezTo>
                      <a:pt x="1955" y="4200"/>
                      <a:pt x="1963" y="4188"/>
                      <a:pt x="1971" y="4157"/>
                    </a:cubicBezTo>
                    <a:close/>
                    <a:moveTo>
                      <a:pt x="1722" y="4250"/>
                    </a:moveTo>
                    <a:cubicBezTo>
                      <a:pt x="1738" y="4266"/>
                      <a:pt x="1753" y="4281"/>
                      <a:pt x="1753" y="4297"/>
                    </a:cubicBezTo>
                    <a:cubicBezTo>
                      <a:pt x="1738" y="4328"/>
                      <a:pt x="1722" y="4343"/>
                      <a:pt x="1722" y="4374"/>
                    </a:cubicBezTo>
                    <a:cubicBezTo>
                      <a:pt x="1722" y="4359"/>
                      <a:pt x="1707" y="4359"/>
                      <a:pt x="1691" y="4328"/>
                    </a:cubicBezTo>
                    <a:lnTo>
                      <a:pt x="1691" y="4328"/>
                    </a:lnTo>
                    <a:cubicBezTo>
                      <a:pt x="1660" y="4374"/>
                      <a:pt x="1645" y="4421"/>
                      <a:pt x="1722" y="4436"/>
                    </a:cubicBezTo>
                    <a:cubicBezTo>
                      <a:pt x="1715" y="4452"/>
                      <a:pt x="1703" y="4456"/>
                      <a:pt x="1687" y="4456"/>
                    </a:cubicBezTo>
                    <a:cubicBezTo>
                      <a:pt x="1672" y="4456"/>
                      <a:pt x="1653" y="4452"/>
                      <a:pt x="1629" y="4452"/>
                    </a:cubicBezTo>
                    <a:cubicBezTo>
                      <a:pt x="1645" y="4390"/>
                      <a:pt x="1660" y="4328"/>
                      <a:pt x="1691" y="4281"/>
                    </a:cubicBezTo>
                    <a:lnTo>
                      <a:pt x="1707" y="4281"/>
                    </a:lnTo>
                    <a:cubicBezTo>
                      <a:pt x="1707" y="4266"/>
                      <a:pt x="1722" y="4250"/>
                      <a:pt x="1722" y="4250"/>
                    </a:cubicBezTo>
                    <a:close/>
                    <a:moveTo>
                      <a:pt x="1831" y="4374"/>
                    </a:moveTo>
                    <a:cubicBezTo>
                      <a:pt x="1846" y="4390"/>
                      <a:pt x="1877" y="4421"/>
                      <a:pt x="1924" y="4436"/>
                    </a:cubicBezTo>
                    <a:cubicBezTo>
                      <a:pt x="1939" y="4514"/>
                      <a:pt x="1862" y="4591"/>
                      <a:pt x="1862" y="4638"/>
                    </a:cubicBezTo>
                    <a:cubicBezTo>
                      <a:pt x="1827" y="4652"/>
                      <a:pt x="1789" y="4659"/>
                      <a:pt x="1752" y="4659"/>
                    </a:cubicBezTo>
                    <a:cubicBezTo>
                      <a:pt x="1707" y="4659"/>
                      <a:pt x="1663" y="4648"/>
                      <a:pt x="1629" y="4622"/>
                    </a:cubicBezTo>
                    <a:cubicBezTo>
                      <a:pt x="1629" y="4622"/>
                      <a:pt x="1629" y="4607"/>
                      <a:pt x="1629" y="4607"/>
                    </a:cubicBezTo>
                    <a:lnTo>
                      <a:pt x="1691" y="4638"/>
                    </a:lnTo>
                    <a:cubicBezTo>
                      <a:pt x="1707" y="4560"/>
                      <a:pt x="1769" y="4452"/>
                      <a:pt x="1831" y="4374"/>
                    </a:cubicBezTo>
                    <a:close/>
                    <a:moveTo>
                      <a:pt x="947" y="4669"/>
                    </a:moveTo>
                    <a:cubicBezTo>
                      <a:pt x="978" y="4684"/>
                      <a:pt x="1009" y="4700"/>
                      <a:pt x="1040" y="4715"/>
                    </a:cubicBezTo>
                    <a:lnTo>
                      <a:pt x="978" y="4715"/>
                    </a:lnTo>
                    <a:cubicBezTo>
                      <a:pt x="962" y="4700"/>
                      <a:pt x="947" y="4684"/>
                      <a:pt x="931" y="4684"/>
                    </a:cubicBezTo>
                    <a:cubicBezTo>
                      <a:pt x="931" y="4669"/>
                      <a:pt x="947" y="4669"/>
                      <a:pt x="947" y="4669"/>
                    </a:cubicBezTo>
                    <a:close/>
                    <a:moveTo>
                      <a:pt x="1335" y="4917"/>
                    </a:moveTo>
                    <a:cubicBezTo>
                      <a:pt x="1366" y="4932"/>
                      <a:pt x="1412" y="4963"/>
                      <a:pt x="1459" y="4994"/>
                    </a:cubicBezTo>
                    <a:cubicBezTo>
                      <a:pt x="1459" y="4994"/>
                      <a:pt x="1459" y="5010"/>
                      <a:pt x="1443" y="5010"/>
                    </a:cubicBezTo>
                    <a:cubicBezTo>
                      <a:pt x="1412" y="4994"/>
                      <a:pt x="1381" y="4963"/>
                      <a:pt x="1335" y="4932"/>
                    </a:cubicBezTo>
                    <a:cubicBezTo>
                      <a:pt x="1335" y="4932"/>
                      <a:pt x="1335" y="4917"/>
                      <a:pt x="1335" y="4917"/>
                    </a:cubicBezTo>
                    <a:close/>
                    <a:moveTo>
                      <a:pt x="1521" y="5025"/>
                    </a:moveTo>
                    <a:cubicBezTo>
                      <a:pt x="1552" y="5041"/>
                      <a:pt x="1583" y="5072"/>
                      <a:pt x="1598" y="5088"/>
                    </a:cubicBezTo>
                    <a:lnTo>
                      <a:pt x="1567" y="5088"/>
                    </a:lnTo>
                    <a:cubicBezTo>
                      <a:pt x="1552" y="5072"/>
                      <a:pt x="1536" y="5072"/>
                      <a:pt x="1505" y="5057"/>
                    </a:cubicBezTo>
                    <a:lnTo>
                      <a:pt x="1521" y="5025"/>
                    </a:lnTo>
                    <a:close/>
                    <a:moveTo>
                      <a:pt x="1505" y="5088"/>
                    </a:moveTo>
                    <a:cubicBezTo>
                      <a:pt x="1505" y="5088"/>
                      <a:pt x="1521" y="5103"/>
                      <a:pt x="1521" y="5103"/>
                    </a:cubicBezTo>
                    <a:lnTo>
                      <a:pt x="1505" y="5103"/>
                    </a:lnTo>
                    <a:lnTo>
                      <a:pt x="1505" y="5088"/>
                    </a:lnTo>
                    <a:close/>
                    <a:moveTo>
                      <a:pt x="1350" y="4994"/>
                    </a:moveTo>
                    <a:lnTo>
                      <a:pt x="1350" y="4994"/>
                    </a:lnTo>
                    <a:cubicBezTo>
                      <a:pt x="1381" y="5010"/>
                      <a:pt x="1412" y="5025"/>
                      <a:pt x="1428" y="5041"/>
                    </a:cubicBezTo>
                    <a:cubicBezTo>
                      <a:pt x="1428" y="5072"/>
                      <a:pt x="1428" y="5119"/>
                      <a:pt x="1428" y="5134"/>
                    </a:cubicBezTo>
                    <a:cubicBezTo>
                      <a:pt x="1421" y="5136"/>
                      <a:pt x="1416" y="5136"/>
                      <a:pt x="1410" y="5136"/>
                    </a:cubicBezTo>
                    <a:cubicBezTo>
                      <a:pt x="1365" y="5136"/>
                      <a:pt x="1364" y="5078"/>
                      <a:pt x="1350" y="4994"/>
                    </a:cubicBezTo>
                    <a:close/>
                    <a:moveTo>
                      <a:pt x="1753" y="4715"/>
                    </a:moveTo>
                    <a:lnTo>
                      <a:pt x="1753" y="4715"/>
                    </a:lnTo>
                    <a:cubicBezTo>
                      <a:pt x="1769" y="4731"/>
                      <a:pt x="1784" y="4731"/>
                      <a:pt x="1800" y="4746"/>
                    </a:cubicBezTo>
                    <a:cubicBezTo>
                      <a:pt x="1800" y="4762"/>
                      <a:pt x="1800" y="4762"/>
                      <a:pt x="1815" y="4793"/>
                    </a:cubicBezTo>
                    <a:lnTo>
                      <a:pt x="1831" y="4793"/>
                    </a:lnTo>
                    <a:cubicBezTo>
                      <a:pt x="1831" y="4824"/>
                      <a:pt x="1769" y="4870"/>
                      <a:pt x="1722" y="4886"/>
                    </a:cubicBezTo>
                    <a:lnTo>
                      <a:pt x="1722" y="4855"/>
                    </a:lnTo>
                    <a:lnTo>
                      <a:pt x="1707" y="4901"/>
                    </a:lnTo>
                    <a:lnTo>
                      <a:pt x="1676" y="4901"/>
                    </a:lnTo>
                    <a:cubicBezTo>
                      <a:pt x="1676" y="4855"/>
                      <a:pt x="1614" y="4855"/>
                      <a:pt x="1567" y="4824"/>
                    </a:cubicBezTo>
                    <a:lnTo>
                      <a:pt x="1567" y="4824"/>
                    </a:lnTo>
                    <a:cubicBezTo>
                      <a:pt x="1567" y="4917"/>
                      <a:pt x="1645" y="4948"/>
                      <a:pt x="1722" y="4948"/>
                    </a:cubicBezTo>
                    <a:cubicBezTo>
                      <a:pt x="1738" y="4932"/>
                      <a:pt x="1769" y="4932"/>
                      <a:pt x="1784" y="4917"/>
                    </a:cubicBezTo>
                    <a:lnTo>
                      <a:pt x="1800" y="5010"/>
                    </a:lnTo>
                    <a:cubicBezTo>
                      <a:pt x="1722" y="5010"/>
                      <a:pt x="1645" y="4994"/>
                      <a:pt x="1552" y="4963"/>
                    </a:cubicBezTo>
                    <a:lnTo>
                      <a:pt x="1552" y="4963"/>
                    </a:lnTo>
                    <a:cubicBezTo>
                      <a:pt x="1629" y="5010"/>
                      <a:pt x="1722" y="5072"/>
                      <a:pt x="1800" y="5119"/>
                    </a:cubicBezTo>
                    <a:cubicBezTo>
                      <a:pt x="1800" y="5134"/>
                      <a:pt x="1800" y="5150"/>
                      <a:pt x="1800" y="5150"/>
                    </a:cubicBezTo>
                    <a:cubicBezTo>
                      <a:pt x="1645" y="5057"/>
                      <a:pt x="1474" y="4948"/>
                      <a:pt x="1319" y="4855"/>
                    </a:cubicBezTo>
                    <a:cubicBezTo>
                      <a:pt x="1335" y="4839"/>
                      <a:pt x="1335" y="4824"/>
                      <a:pt x="1350" y="4824"/>
                    </a:cubicBezTo>
                    <a:cubicBezTo>
                      <a:pt x="1366" y="4839"/>
                      <a:pt x="1381" y="4855"/>
                      <a:pt x="1412" y="4870"/>
                    </a:cubicBezTo>
                    <a:cubicBezTo>
                      <a:pt x="1412" y="4839"/>
                      <a:pt x="1428" y="4824"/>
                      <a:pt x="1428" y="4808"/>
                    </a:cubicBezTo>
                    <a:cubicBezTo>
                      <a:pt x="1443" y="4808"/>
                      <a:pt x="1459" y="4793"/>
                      <a:pt x="1459" y="4777"/>
                    </a:cubicBezTo>
                    <a:lnTo>
                      <a:pt x="1490" y="4793"/>
                    </a:lnTo>
                    <a:cubicBezTo>
                      <a:pt x="1474" y="4824"/>
                      <a:pt x="1459" y="4855"/>
                      <a:pt x="1459" y="4901"/>
                    </a:cubicBezTo>
                    <a:cubicBezTo>
                      <a:pt x="1490" y="4901"/>
                      <a:pt x="1521" y="4855"/>
                      <a:pt x="1521" y="4824"/>
                    </a:cubicBezTo>
                    <a:lnTo>
                      <a:pt x="1536" y="4824"/>
                    </a:lnTo>
                    <a:cubicBezTo>
                      <a:pt x="1552" y="4808"/>
                      <a:pt x="1567" y="4793"/>
                      <a:pt x="1583" y="4777"/>
                    </a:cubicBezTo>
                    <a:cubicBezTo>
                      <a:pt x="1583" y="4762"/>
                      <a:pt x="1598" y="4746"/>
                      <a:pt x="1598" y="4731"/>
                    </a:cubicBezTo>
                    <a:cubicBezTo>
                      <a:pt x="1637" y="4740"/>
                      <a:pt x="1706" y="4792"/>
                      <a:pt x="1741" y="4792"/>
                    </a:cubicBezTo>
                    <a:cubicBezTo>
                      <a:pt x="1762" y="4792"/>
                      <a:pt x="1771" y="4774"/>
                      <a:pt x="1753" y="4715"/>
                    </a:cubicBezTo>
                    <a:close/>
                    <a:moveTo>
                      <a:pt x="1614" y="5088"/>
                    </a:moveTo>
                    <a:lnTo>
                      <a:pt x="1614" y="5088"/>
                    </a:lnTo>
                    <a:cubicBezTo>
                      <a:pt x="1660" y="5119"/>
                      <a:pt x="1691" y="5150"/>
                      <a:pt x="1738" y="5165"/>
                    </a:cubicBezTo>
                    <a:cubicBezTo>
                      <a:pt x="1645" y="5134"/>
                      <a:pt x="1598" y="5103"/>
                      <a:pt x="1614" y="5088"/>
                    </a:cubicBezTo>
                    <a:close/>
                    <a:moveTo>
                      <a:pt x="1862" y="5258"/>
                    </a:moveTo>
                    <a:cubicBezTo>
                      <a:pt x="1877" y="5258"/>
                      <a:pt x="1893" y="5274"/>
                      <a:pt x="1908" y="5289"/>
                    </a:cubicBezTo>
                    <a:lnTo>
                      <a:pt x="1893" y="5289"/>
                    </a:lnTo>
                    <a:cubicBezTo>
                      <a:pt x="1877" y="5289"/>
                      <a:pt x="1877" y="5289"/>
                      <a:pt x="1862" y="5274"/>
                    </a:cubicBezTo>
                    <a:cubicBezTo>
                      <a:pt x="1862" y="5274"/>
                      <a:pt x="1862" y="5258"/>
                      <a:pt x="1862" y="5258"/>
                    </a:cubicBezTo>
                    <a:close/>
                    <a:moveTo>
                      <a:pt x="1971" y="5227"/>
                    </a:moveTo>
                    <a:cubicBezTo>
                      <a:pt x="1971" y="5243"/>
                      <a:pt x="1971" y="5243"/>
                      <a:pt x="1986" y="5243"/>
                    </a:cubicBezTo>
                    <a:cubicBezTo>
                      <a:pt x="1986" y="5258"/>
                      <a:pt x="1986" y="5274"/>
                      <a:pt x="2002" y="5289"/>
                    </a:cubicBezTo>
                    <a:cubicBezTo>
                      <a:pt x="1986" y="5274"/>
                      <a:pt x="1955" y="5258"/>
                      <a:pt x="1939" y="5243"/>
                    </a:cubicBezTo>
                    <a:lnTo>
                      <a:pt x="1971" y="5227"/>
                    </a:lnTo>
                    <a:close/>
                    <a:moveTo>
                      <a:pt x="1939" y="5305"/>
                    </a:moveTo>
                    <a:lnTo>
                      <a:pt x="1939" y="5305"/>
                    </a:lnTo>
                    <a:cubicBezTo>
                      <a:pt x="1971" y="5320"/>
                      <a:pt x="1986" y="5336"/>
                      <a:pt x="2002" y="5351"/>
                    </a:cubicBezTo>
                    <a:cubicBezTo>
                      <a:pt x="2002" y="5351"/>
                      <a:pt x="2002" y="5367"/>
                      <a:pt x="2002" y="5367"/>
                    </a:cubicBezTo>
                    <a:cubicBezTo>
                      <a:pt x="1986" y="5351"/>
                      <a:pt x="1955" y="5336"/>
                      <a:pt x="1939" y="5320"/>
                    </a:cubicBezTo>
                    <a:lnTo>
                      <a:pt x="1955" y="5320"/>
                    </a:lnTo>
                    <a:lnTo>
                      <a:pt x="1939" y="5305"/>
                    </a:lnTo>
                    <a:close/>
                    <a:moveTo>
                      <a:pt x="2451" y="5398"/>
                    </a:moveTo>
                    <a:cubicBezTo>
                      <a:pt x="2482" y="5429"/>
                      <a:pt x="2529" y="5475"/>
                      <a:pt x="2529" y="5506"/>
                    </a:cubicBezTo>
                    <a:cubicBezTo>
                      <a:pt x="2526" y="5511"/>
                      <a:pt x="2523" y="5513"/>
                      <a:pt x="2518" y="5513"/>
                    </a:cubicBezTo>
                    <a:cubicBezTo>
                      <a:pt x="2494" y="5513"/>
                      <a:pt x="2444" y="5452"/>
                      <a:pt x="2405" y="5413"/>
                    </a:cubicBezTo>
                    <a:cubicBezTo>
                      <a:pt x="2420" y="5413"/>
                      <a:pt x="2451" y="5398"/>
                      <a:pt x="2451" y="5398"/>
                    </a:cubicBezTo>
                    <a:close/>
                    <a:moveTo>
                      <a:pt x="3227" y="5553"/>
                    </a:moveTo>
                    <a:cubicBezTo>
                      <a:pt x="3227" y="5554"/>
                      <a:pt x="3227" y="5555"/>
                      <a:pt x="3227" y="5556"/>
                    </a:cubicBezTo>
                    <a:lnTo>
                      <a:pt x="3227" y="5556"/>
                    </a:lnTo>
                    <a:cubicBezTo>
                      <a:pt x="3227" y="5555"/>
                      <a:pt x="3227" y="5554"/>
                      <a:pt x="3227" y="5553"/>
                    </a:cubicBezTo>
                    <a:close/>
                    <a:moveTo>
                      <a:pt x="2189" y="5782"/>
                    </a:moveTo>
                    <a:cubicBezTo>
                      <a:pt x="2189" y="5783"/>
                      <a:pt x="2188" y="5784"/>
                      <a:pt x="2188" y="5785"/>
                    </a:cubicBezTo>
                    <a:cubicBezTo>
                      <a:pt x="2188" y="5784"/>
                      <a:pt x="2189" y="5783"/>
                      <a:pt x="2189" y="5782"/>
                    </a:cubicBezTo>
                    <a:close/>
                    <a:moveTo>
                      <a:pt x="652" y="4917"/>
                    </a:moveTo>
                    <a:lnTo>
                      <a:pt x="2219" y="5925"/>
                    </a:lnTo>
                    <a:cubicBezTo>
                      <a:pt x="2219" y="5910"/>
                      <a:pt x="2219" y="5894"/>
                      <a:pt x="2219" y="5894"/>
                    </a:cubicBezTo>
                    <a:cubicBezTo>
                      <a:pt x="2219" y="5894"/>
                      <a:pt x="2203" y="5910"/>
                      <a:pt x="2203" y="5910"/>
                    </a:cubicBezTo>
                    <a:lnTo>
                      <a:pt x="652" y="4917"/>
                    </a:lnTo>
                    <a:close/>
                    <a:moveTo>
                      <a:pt x="2436" y="0"/>
                    </a:moveTo>
                    <a:cubicBezTo>
                      <a:pt x="2420" y="109"/>
                      <a:pt x="2405" y="233"/>
                      <a:pt x="2250" y="295"/>
                    </a:cubicBezTo>
                    <a:cubicBezTo>
                      <a:pt x="2405" y="249"/>
                      <a:pt x="2420" y="233"/>
                      <a:pt x="2513" y="171"/>
                    </a:cubicBezTo>
                    <a:lnTo>
                      <a:pt x="2513" y="171"/>
                    </a:lnTo>
                    <a:cubicBezTo>
                      <a:pt x="2451" y="311"/>
                      <a:pt x="2544" y="249"/>
                      <a:pt x="2575" y="342"/>
                    </a:cubicBezTo>
                    <a:cubicBezTo>
                      <a:pt x="2563" y="337"/>
                      <a:pt x="2551" y="334"/>
                      <a:pt x="2538" y="334"/>
                    </a:cubicBezTo>
                    <a:cubicBezTo>
                      <a:pt x="2474" y="334"/>
                      <a:pt x="2401" y="387"/>
                      <a:pt x="2370" y="387"/>
                    </a:cubicBezTo>
                    <a:cubicBezTo>
                      <a:pt x="2350" y="387"/>
                      <a:pt x="2347" y="365"/>
                      <a:pt x="2374" y="295"/>
                    </a:cubicBezTo>
                    <a:lnTo>
                      <a:pt x="2374" y="295"/>
                    </a:lnTo>
                    <a:cubicBezTo>
                      <a:pt x="2281" y="342"/>
                      <a:pt x="2110" y="450"/>
                      <a:pt x="2110" y="528"/>
                    </a:cubicBezTo>
                    <a:lnTo>
                      <a:pt x="2203" y="528"/>
                    </a:lnTo>
                    <a:cubicBezTo>
                      <a:pt x="2095" y="605"/>
                      <a:pt x="2033" y="760"/>
                      <a:pt x="2064" y="900"/>
                    </a:cubicBezTo>
                    <a:cubicBezTo>
                      <a:pt x="2188" y="776"/>
                      <a:pt x="2064" y="621"/>
                      <a:pt x="2265" y="497"/>
                    </a:cubicBezTo>
                    <a:cubicBezTo>
                      <a:pt x="2287" y="494"/>
                      <a:pt x="2305" y="493"/>
                      <a:pt x="2320" y="493"/>
                    </a:cubicBezTo>
                    <a:cubicBezTo>
                      <a:pt x="2491" y="493"/>
                      <a:pt x="2299" y="640"/>
                      <a:pt x="2498" y="683"/>
                    </a:cubicBezTo>
                    <a:cubicBezTo>
                      <a:pt x="2498" y="683"/>
                      <a:pt x="2513" y="636"/>
                      <a:pt x="2529" y="590"/>
                    </a:cubicBezTo>
                    <a:cubicBezTo>
                      <a:pt x="2560" y="543"/>
                      <a:pt x="2575" y="497"/>
                      <a:pt x="2575" y="497"/>
                    </a:cubicBezTo>
                    <a:lnTo>
                      <a:pt x="2575" y="497"/>
                    </a:lnTo>
                    <a:lnTo>
                      <a:pt x="2498" y="528"/>
                    </a:lnTo>
                    <a:cubicBezTo>
                      <a:pt x="2467" y="419"/>
                      <a:pt x="2591" y="404"/>
                      <a:pt x="2637" y="342"/>
                    </a:cubicBezTo>
                    <a:lnTo>
                      <a:pt x="4204" y="884"/>
                    </a:lnTo>
                    <a:cubicBezTo>
                      <a:pt x="4142" y="900"/>
                      <a:pt x="4095" y="915"/>
                      <a:pt x="4049" y="931"/>
                    </a:cubicBezTo>
                    <a:cubicBezTo>
                      <a:pt x="3971" y="962"/>
                      <a:pt x="3909" y="977"/>
                      <a:pt x="3847" y="1009"/>
                    </a:cubicBezTo>
                    <a:lnTo>
                      <a:pt x="2793" y="652"/>
                    </a:lnTo>
                    <a:cubicBezTo>
                      <a:pt x="2730" y="621"/>
                      <a:pt x="2637" y="652"/>
                      <a:pt x="2653" y="590"/>
                    </a:cubicBezTo>
                    <a:lnTo>
                      <a:pt x="2653" y="590"/>
                    </a:lnTo>
                    <a:cubicBezTo>
                      <a:pt x="2513" y="636"/>
                      <a:pt x="2529" y="776"/>
                      <a:pt x="2498" y="884"/>
                    </a:cubicBezTo>
                    <a:cubicBezTo>
                      <a:pt x="2486" y="872"/>
                      <a:pt x="2471" y="868"/>
                      <a:pt x="2455" y="868"/>
                    </a:cubicBezTo>
                    <a:cubicBezTo>
                      <a:pt x="2416" y="868"/>
                      <a:pt x="2369" y="896"/>
                      <a:pt x="2340" y="896"/>
                    </a:cubicBezTo>
                    <a:cubicBezTo>
                      <a:pt x="2323" y="896"/>
                      <a:pt x="2312" y="886"/>
                      <a:pt x="2312" y="853"/>
                    </a:cubicBezTo>
                    <a:lnTo>
                      <a:pt x="2312" y="1040"/>
                    </a:lnTo>
                    <a:cubicBezTo>
                      <a:pt x="2223" y="1040"/>
                      <a:pt x="2155" y="1153"/>
                      <a:pt x="2091" y="1153"/>
                    </a:cubicBezTo>
                    <a:cubicBezTo>
                      <a:pt x="2077" y="1153"/>
                      <a:pt x="2062" y="1147"/>
                      <a:pt x="2048" y="1133"/>
                    </a:cubicBezTo>
                    <a:lnTo>
                      <a:pt x="2048" y="1133"/>
                    </a:lnTo>
                    <a:cubicBezTo>
                      <a:pt x="1986" y="1210"/>
                      <a:pt x="2126" y="1272"/>
                      <a:pt x="2002" y="1319"/>
                    </a:cubicBezTo>
                    <a:cubicBezTo>
                      <a:pt x="1986" y="1288"/>
                      <a:pt x="1971" y="1288"/>
                      <a:pt x="1986" y="1272"/>
                    </a:cubicBezTo>
                    <a:cubicBezTo>
                      <a:pt x="1924" y="1272"/>
                      <a:pt x="1815" y="1350"/>
                      <a:pt x="1831" y="1443"/>
                    </a:cubicBezTo>
                    <a:cubicBezTo>
                      <a:pt x="1854" y="1434"/>
                      <a:pt x="1866" y="1431"/>
                      <a:pt x="1874" y="1431"/>
                    </a:cubicBezTo>
                    <a:cubicBezTo>
                      <a:pt x="1883" y="1431"/>
                      <a:pt x="1887" y="1434"/>
                      <a:pt x="1894" y="1434"/>
                    </a:cubicBezTo>
                    <a:cubicBezTo>
                      <a:pt x="1904" y="1434"/>
                      <a:pt x="1919" y="1430"/>
                      <a:pt x="1955" y="1412"/>
                    </a:cubicBezTo>
                    <a:lnTo>
                      <a:pt x="1955" y="1412"/>
                    </a:lnTo>
                    <a:cubicBezTo>
                      <a:pt x="1986" y="1458"/>
                      <a:pt x="1971" y="1598"/>
                      <a:pt x="1846" y="1613"/>
                    </a:cubicBezTo>
                    <a:cubicBezTo>
                      <a:pt x="1846" y="1521"/>
                      <a:pt x="1810" y="1501"/>
                      <a:pt x="1768" y="1501"/>
                    </a:cubicBezTo>
                    <a:cubicBezTo>
                      <a:pt x="1738" y="1501"/>
                      <a:pt x="1705" y="1511"/>
                      <a:pt x="1681" y="1511"/>
                    </a:cubicBezTo>
                    <a:cubicBezTo>
                      <a:pt x="1660" y="1511"/>
                      <a:pt x="1645" y="1503"/>
                      <a:pt x="1645" y="1474"/>
                    </a:cubicBezTo>
                    <a:cubicBezTo>
                      <a:pt x="1459" y="1629"/>
                      <a:pt x="1505" y="1877"/>
                      <a:pt x="1505" y="2110"/>
                    </a:cubicBezTo>
                    <a:cubicBezTo>
                      <a:pt x="1381" y="2296"/>
                      <a:pt x="1148" y="2466"/>
                      <a:pt x="1164" y="2684"/>
                    </a:cubicBezTo>
                    <a:lnTo>
                      <a:pt x="1180" y="2668"/>
                    </a:lnTo>
                    <a:lnTo>
                      <a:pt x="1195" y="2792"/>
                    </a:lnTo>
                    <a:cubicBezTo>
                      <a:pt x="1190" y="2799"/>
                      <a:pt x="1184" y="2802"/>
                      <a:pt x="1177" y="2802"/>
                    </a:cubicBezTo>
                    <a:cubicBezTo>
                      <a:pt x="1150" y="2802"/>
                      <a:pt x="1107" y="2759"/>
                      <a:pt x="1075" y="2759"/>
                    </a:cubicBezTo>
                    <a:cubicBezTo>
                      <a:pt x="1060" y="2759"/>
                      <a:pt x="1048" y="2768"/>
                      <a:pt x="1040" y="2792"/>
                    </a:cubicBezTo>
                    <a:cubicBezTo>
                      <a:pt x="947" y="2684"/>
                      <a:pt x="1117" y="2653"/>
                      <a:pt x="1086" y="2513"/>
                    </a:cubicBezTo>
                    <a:lnTo>
                      <a:pt x="1086" y="2513"/>
                    </a:lnTo>
                    <a:cubicBezTo>
                      <a:pt x="1069" y="2517"/>
                      <a:pt x="1055" y="2519"/>
                      <a:pt x="1042" y="2519"/>
                    </a:cubicBezTo>
                    <a:cubicBezTo>
                      <a:pt x="916" y="2519"/>
                      <a:pt x="1034" y="2326"/>
                      <a:pt x="914" y="2326"/>
                    </a:cubicBezTo>
                    <a:cubicBezTo>
                      <a:pt x="909" y="2326"/>
                      <a:pt x="905" y="2326"/>
                      <a:pt x="900" y="2327"/>
                    </a:cubicBezTo>
                    <a:cubicBezTo>
                      <a:pt x="1102" y="2559"/>
                      <a:pt x="745" y="2622"/>
                      <a:pt x="792" y="2823"/>
                    </a:cubicBezTo>
                    <a:cubicBezTo>
                      <a:pt x="772" y="2840"/>
                      <a:pt x="758" y="2847"/>
                      <a:pt x="747" y="2847"/>
                    </a:cubicBezTo>
                    <a:cubicBezTo>
                      <a:pt x="739" y="2847"/>
                      <a:pt x="734" y="2844"/>
                      <a:pt x="729" y="2839"/>
                    </a:cubicBezTo>
                    <a:lnTo>
                      <a:pt x="729" y="2839"/>
                    </a:lnTo>
                    <a:cubicBezTo>
                      <a:pt x="704" y="2845"/>
                      <a:pt x="683" y="2849"/>
                      <a:pt x="665" y="2849"/>
                    </a:cubicBezTo>
                    <a:cubicBezTo>
                      <a:pt x="639" y="2849"/>
                      <a:pt x="617" y="2841"/>
                      <a:pt x="590" y="2823"/>
                    </a:cubicBezTo>
                    <a:cubicBezTo>
                      <a:pt x="466" y="2901"/>
                      <a:pt x="420" y="3056"/>
                      <a:pt x="466" y="3226"/>
                    </a:cubicBezTo>
                    <a:cubicBezTo>
                      <a:pt x="470" y="3189"/>
                      <a:pt x="476" y="3176"/>
                      <a:pt x="485" y="3176"/>
                    </a:cubicBezTo>
                    <a:cubicBezTo>
                      <a:pt x="506" y="3176"/>
                      <a:pt x="540" y="3253"/>
                      <a:pt x="581" y="3253"/>
                    </a:cubicBezTo>
                    <a:cubicBezTo>
                      <a:pt x="594" y="3253"/>
                      <a:pt x="607" y="3246"/>
                      <a:pt x="621" y="3226"/>
                    </a:cubicBezTo>
                    <a:lnTo>
                      <a:pt x="621" y="3226"/>
                    </a:lnTo>
                    <a:cubicBezTo>
                      <a:pt x="652" y="3288"/>
                      <a:pt x="621" y="3381"/>
                      <a:pt x="575" y="3459"/>
                    </a:cubicBezTo>
                    <a:cubicBezTo>
                      <a:pt x="575" y="3366"/>
                      <a:pt x="342" y="3428"/>
                      <a:pt x="482" y="3304"/>
                    </a:cubicBezTo>
                    <a:cubicBezTo>
                      <a:pt x="459" y="3294"/>
                      <a:pt x="443" y="3289"/>
                      <a:pt x="431" y="3289"/>
                    </a:cubicBezTo>
                    <a:cubicBezTo>
                      <a:pt x="373" y="3289"/>
                      <a:pt x="440" y="3405"/>
                      <a:pt x="389" y="3444"/>
                    </a:cubicBezTo>
                    <a:cubicBezTo>
                      <a:pt x="373" y="3381"/>
                      <a:pt x="342" y="3257"/>
                      <a:pt x="326" y="3257"/>
                    </a:cubicBezTo>
                    <a:lnTo>
                      <a:pt x="326" y="3257"/>
                    </a:lnTo>
                    <a:cubicBezTo>
                      <a:pt x="420" y="3475"/>
                      <a:pt x="1" y="3506"/>
                      <a:pt x="94" y="3630"/>
                    </a:cubicBezTo>
                    <a:cubicBezTo>
                      <a:pt x="156" y="3769"/>
                      <a:pt x="171" y="3940"/>
                      <a:pt x="202" y="4095"/>
                    </a:cubicBezTo>
                    <a:cubicBezTo>
                      <a:pt x="156" y="4110"/>
                      <a:pt x="125" y="4126"/>
                      <a:pt x="109" y="4141"/>
                    </a:cubicBezTo>
                    <a:cubicBezTo>
                      <a:pt x="218" y="4219"/>
                      <a:pt x="326" y="4312"/>
                      <a:pt x="451" y="4390"/>
                    </a:cubicBezTo>
                    <a:lnTo>
                      <a:pt x="683" y="4560"/>
                    </a:lnTo>
                    <a:cubicBezTo>
                      <a:pt x="683" y="4560"/>
                      <a:pt x="683" y="4576"/>
                      <a:pt x="683" y="4576"/>
                    </a:cubicBezTo>
                    <a:lnTo>
                      <a:pt x="575" y="4514"/>
                    </a:lnTo>
                    <a:lnTo>
                      <a:pt x="575" y="4514"/>
                    </a:lnTo>
                    <a:cubicBezTo>
                      <a:pt x="699" y="4607"/>
                      <a:pt x="652" y="4793"/>
                      <a:pt x="652" y="4917"/>
                    </a:cubicBezTo>
                    <a:cubicBezTo>
                      <a:pt x="683" y="4746"/>
                      <a:pt x="745" y="4700"/>
                      <a:pt x="807" y="4653"/>
                    </a:cubicBezTo>
                    <a:lnTo>
                      <a:pt x="900" y="4715"/>
                    </a:lnTo>
                    <a:cubicBezTo>
                      <a:pt x="978" y="4762"/>
                      <a:pt x="1040" y="4808"/>
                      <a:pt x="1117" y="4855"/>
                    </a:cubicBezTo>
                    <a:cubicBezTo>
                      <a:pt x="1086" y="4886"/>
                      <a:pt x="1055" y="4886"/>
                      <a:pt x="1024" y="4886"/>
                    </a:cubicBezTo>
                    <a:cubicBezTo>
                      <a:pt x="1055" y="4948"/>
                      <a:pt x="1148" y="5010"/>
                      <a:pt x="1164" y="5103"/>
                    </a:cubicBezTo>
                    <a:lnTo>
                      <a:pt x="1086" y="5088"/>
                    </a:lnTo>
                    <a:lnTo>
                      <a:pt x="1086" y="5103"/>
                    </a:lnTo>
                    <a:lnTo>
                      <a:pt x="1862" y="5599"/>
                    </a:lnTo>
                    <a:cubicBezTo>
                      <a:pt x="1971" y="5537"/>
                      <a:pt x="1908" y="5429"/>
                      <a:pt x="1877" y="5320"/>
                    </a:cubicBezTo>
                    <a:lnTo>
                      <a:pt x="1877" y="5320"/>
                    </a:lnTo>
                    <a:cubicBezTo>
                      <a:pt x="1924" y="5351"/>
                      <a:pt x="1955" y="5382"/>
                      <a:pt x="2002" y="5413"/>
                    </a:cubicBezTo>
                    <a:cubicBezTo>
                      <a:pt x="2002" y="5475"/>
                      <a:pt x="1986" y="5537"/>
                      <a:pt x="1986" y="5599"/>
                    </a:cubicBezTo>
                    <a:cubicBezTo>
                      <a:pt x="2095" y="5615"/>
                      <a:pt x="2033" y="5692"/>
                      <a:pt x="2033" y="5754"/>
                    </a:cubicBezTo>
                    <a:lnTo>
                      <a:pt x="885" y="5010"/>
                    </a:lnTo>
                    <a:cubicBezTo>
                      <a:pt x="872" y="4972"/>
                      <a:pt x="849" y="4944"/>
                      <a:pt x="789" y="4944"/>
                    </a:cubicBezTo>
                    <a:cubicBezTo>
                      <a:pt x="776" y="4944"/>
                      <a:pt x="762" y="4945"/>
                      <a:pt x="745" y="4948"/>
                    </a:cubicBezTo>
                    <a:lnTo>
                      <a:pt x="761" y="4963"/>
                    </a:lnTo>
                    <a:lnTo>
                      <a:pt x="2126" y="5848"/>
                    </a:lnTo>
                    <a:lnTo>
                      <a:pt x="2095" y="5739"/>
                    </a:lnTo>
                    <a:cubicBezTo>
                      <a:pt x="2107" y="5727"/>
                      <a:pt x="2119" y="5722"/>
                      <a:pt x="2132" y="5722"/>
                    </a:cubicBezTo>
                    <a:cubicBezTo>
                      <a:pt x="2166" y="5722"/>
                      <a:pt x="2196" y="5759"/>
                      <a:pt x="2189" y="5782"/>
                    </a:cubicBezTo>
                    <a:lnTo>
                      <a:pt x="2189" y="5782"/>
                    </a:lnTo>
                    <a:cubicBezTo>
                      <a:pt x="2219" y="5709"/>
                      <a:pt x="2218" y="5738"/>
                      <a:pt x="2188" y="5661"/>
                    </a:cubicBezTo>
                    <a:cubicBezTo>
                      <a:pt x="2219" y="5615"/>
                      <a:pt x="2250" y="5584"/>
                      <a:pt x="2281" y="5584"/>
                    </a:cubicBezTo>
                    <a:cubicBezTo>
                      <a:pt x="2296" y="5599"/>
                      <a:pt x="2312" y="5615"/>
                      <a:pt x="2343" y="5630"/>
                    </a:cubicBezTo>
                    <a:cubicBezTo>
                      <a:pt x="2343" y="5630"/>
                      <a:pt x="2343" y="5615"/>
                      <a:pt x="2343" y="5615"/>
                    </a:cubicBezTo>
                    <a:cubicBezTo>
                      <a:pt x="2367" y="5651"/>
                      <a:pt x="2400" y="5687"/>
                      <a:pt x="2450" y="5687"/>
                    </a:cubicBezTo>
                    <a:cubicBezTo>
                      <a:pt x="2464" y="5687"/>
                      <a:pt x="2480" y="5684"/>
                      <a:pt x="2498" y="5677"/>
                    </a:cubicBezTo>
                    <a:cubicBezTo>
                      <a:pt x="2451" y="5661"/>
                      <a:pt x="2420" y="5646"/>
                      <a:pt x="2389" y="5615"/>
                    </a:cubicBezTo>
                    <a:lnTo>
                      <a:pt x="2420" y="5615"/>
                    </a:lnTo>
                    <a:cubicBezTo>
                      <a:pt x="2451" y="5630"/>
                      <a:pt x="2482" y="5646"/>
                      <a:pt x="2513" y="5677"/>
                    </a:cubicBezTo>
                    <a:cubicBezTo>
                      <a:pt x="2529" y="5661"/>
                      <a:pt x="2544" y="5661"/>
                      <a:pt x="2560" y="5646"/>
                    </a:cubicBezTo>
                    <a:cubicBezTo>
                      <a:pt x="2529" y="5630"/>
                      <a:pt x="2498" y="5599"/>
                      <a:pt x="2467" y="5584"/>
                    </a:cubicBezTo>
                    <a:lnTo>
                      <a:pt x="2482" y="5584"/>
                    </a:lnTo>
                    <a:cubicBezTo>
                      <a:pt x="2513" y="5599"/>
                      <a:pt x="2544" y="5615"/>
                      <a:pt x="2575" y="5630"/>
                    </a:cubicBezTo>
                    <a:cubicBezTo>
                      <a:pt x="2575" y="5630"/>
                      <a:pt x="2575" y="5646"/>
                      <a:pt x="2575" y="5646"/>
                    </a:cubicBezTo>
                    <a:cubicBezTo>
                      <a:pt x="2591" y="5661"/>
                      <a:pt x="2622" y="5677"/>
                      <a:pt x="2653" y="5692"/>
                    </a:cubicBezTo>
                    <a:cubicBezTo>
                      <a:pt x="2637" y="5630"/>
                      <a:pt x="2606" y="5553"/>
                      <a:pt x="2575" y="5475"/>
                    </a:cubicBezTo>
                    <a:lnTo>
                      <a:pt x="2637" y="5398"/>
                    </a:lnTo>
                    <a:cubicBezTo>
                      <a:pt x="2668" y="5429"/>
                      <a:pt x="2684" y="5444"/>
                      <a:pt x="2653" y="5475"/>
                    </a:cubicBezTo>
                    <a:cubicBezTo>
                      <a:pt x="2676" y="5461"/>
                      <a:pt x="2704" y="5456"/>
                      <a:pt x="2733" y="5456"/>
                    </a:cubicBezTo>
                    <a:cubicBezTo>
                      <a:pt x="2797" y="5456"/>
                      <a:pt x="2864" y="5485"/>
                      <a:pt x="2886" y="5506"/>
                    </a:cubicBezTo>
                    <a:cubicBezTo>
                      <a:pt x="2870" y="5413"/>
                      <a:pt x="2730" y="5429"/>
                      <a:pt x="2653" y="5382"/>
                    </a:cubicBezTo>
                    <a:lnTo>
                      <a:pt x="2684" y="5351"/>
                    </a:lnTo>
                    <a:lnTo>
                      <a:pt x="2730" y="5398"/>
                    </a:lnTo>
                    <a:lnTo>
                      <a:pt x="2699" y="5274"/>
                    </a:lnTo>
                    <a:cubicBezTo>
                      <a:pt x="2699" y="5320"/>
                      <a:pt x="2668" y="5351"/>
                      <a:pt x="2622" y="5351"/>
                    </a:cubicBezTo>
                    <a:cubicBezTo>
                      <a:pt x="2622" y="5336"/>
                      <a:pt x="2622" y="5320"/>
                      <a:pt x="2622" y="5289"/>
                    </a:cubicBezTo>
                    <a:cubicBezTo>
                      <a:pt x="2591" y="5305"/>
                      <a:pt x="2575" y="5320"/>
                      <a:pt x="2560" y="5320"/>
                    </a:cubicBezTo>
                    <a:cubicBezTo>
                      <a:pt x="2560" y="5320"/>
                      <a:pt x="2544" y="5320"/>
                      <a:pt x="2529" y="5305"/>
                    </a:cubicBezTo>
                    <a:cubicBezTo>
                      <a:pt x="2529" y="5274"/>
                      <a:pt x="2529" y="5258"/>
                      <a:pt x="2544" y="5227"/>
                    </a:cubicBezTo>
                    <a:cubicBezTo>
                      <a:pt x="2651" y="5227"/>
                      <a:pt x="2746" y="5193"/>
                      <a:pt x="2839" y="5193"/>
                    </a:cubicBezTo>
                    <a:cubicBezTo>
                      <a:pt x="2855" y="5193"/>
                      <a:pt x="2870" y="5194"/>
                      <a:pt x="2886" y="5196"/>
                    </a:cubicBezTo>
                    <a:cubicBezTo>
                      <a:pt x="2886" y="5212"/>
                      <a:pt x="2901" y="5212"/>
                      <a:pt x="2917" y="5227"/>
                    </a:cubicBezTo>
                    <a:lnTo>
                      <a:pt x="2901" y="5227"/>
                    </a:lnTo>
                    <a:cubicBezTo>
                      <a:pt x="2979" y="5336"/>
                      <a:pt x="3056" y="5475"/>
                      <a:pt x="3041" y="5537"/>
                    </a:cubicBezTo>
                    <a:cubicBezTo>
                      <a:pt x="3211" y="5413"/>
                      <a:pt x="3118" y="5413"/>
                      <a:pt x="3273" y="5289"/>
                    </a:cubicBezTo>
                    <a:cubicBezTo>
                      <a:pt x="3397" y="5351"/>
                      <a:pt x="3289" y="5506"/>
                      <a:pt x="3397" y="5522"/>
                    </a:cubicBezTo>
                    <a:lnTo>
                      <a:pt x="3242" y="5615"/>
                    </a:lnTo>
                    <a:cubicBezTo>
                      <a:pt x="3257" y="5600"/>
                      <a:pt x="3230" y="5572"/>
                      <a:pt x="3227" y="5556"/>
                    </a:cubicBezTo>
                    <a:lnTo>
                      <a:pt x="3227" y="5556"/>
                    </a:lnTo>
                    <a:cubicBezTo>
                      <a:pt x="3241" y="5692"/>
                      <a:pt x="3119" y="5662"/>
                      <a:pt x="3211" y="5801"/>
                    </a:cubicBezTo>
                    <a:cubicBezTo>
                      <a:pt x="3207" y="5802"/>
                      <a:pt x="3202" y="5802"/>
                      <a:pt x="3199" y="5802"/>
                    </a:cubicBezTo>
                    <a:cubicBezTo>
                      <a:pt x="3144" y="5802"/>
                      <a:pt x="3157" y="5718"/>
                      <a:pt x="3131" y="5718"/>
                    </a:cubicBezTo>
                    <a:cubicBezTo>
                      <a:pt x="3128" y="5718"/>
                      <a:pt x="3123" y="5720"/>
                      <a:pt x="3118" y="5723"/>
                    </a:cubicBezTo>
                    <a:cubicBezTo>
                      <a:pt x="3118" y="5677"/>
                      <a:pt x="3010" y="5553"/>
                      <a:pt x="2948" y="5475"/>
                    </a:cubicBezTo>
                    <a:lnTo>
                      <a:pt x="2948" y="5475"/>
                    </a:lnTo>
                    <a:cubicBezTo>
                      <a:pt x="2824" y="5553"/>
                      <a:pt x="3041" y="5630"/>
                      <a:pt x="3041" y="5739"/>
                    </a:cubicBezTo>
                    <a:lnTo>
                      <a:pt x="2917" y="5739"/>
                    </a:lnTo>
                    <a:cubicBezTo>
                      <a:pt x="2917" y="5770"/>
                      <a:pt x="2979" y="5754"/>
                      <a:pt x="3010" y="5770"/>
                    </a:cubicBezTo>
                    <a:cubicBezTo>
                      <a:pt x="3025" y="5832"/>
                      <a:pt x="2932" y="5801"/>
                      <a:pt x="2932" y="5816"/>
                    </a:cubicBezTo>
                    <a:cubicBezTo>
                      <a:pt x="2963" y="5832"/>
                      <a:pt x="2994" y="5832"/>
                      <a:pt x="3041" y="5863"/>
                    </a:cubicBezTo>
                    <a:cubicBezTo>
                      <a:pt x="3020" y="5859"/>
                      <a:pt x="3004" y="5858"/>
                      <a:pt x="2992" y="5858"/>
                    </a:cubicBezTo>
                    <a:cubicBezTo>
                      <a:pt x="2970" y="5858"/>
                      <a:pt x="2960" y="5862"/>
                      <a:pt x="2947" y="5862"/>
                    </a:cubicBezTo>
                    <a:cubicBezTo>
                      <a:pt x="2936" y="5862"/>
                      <a:pt x="2924" y="5859"/>
                      <a:pt x="2901" y="5848"/>
                    </a:cubicBezTo>
                    <a:cubicBezTo>
                      <a:pt x="2901" y="5863"/>
                      <a:pt x="2901" y="5863"/>
                      <a:pt x="2901" y="5863"/>
                    </a:cubicBezTo>
                    <a:cubicBezTo>
                      <a:pt x="2979" y="5894"/>
                      <a:pt x="3041" y="5910"/>
                      <a:pt x="3103" y="5941"/>
                    </a:cubicBezTo>
                    <a:cubicBezTo>
                      <a:pt x="3142" y="5954"/>
                      <a:pt x="3170" y="5966"/>
                      <a:pt x="3196" y="5979"/>
                    </a:cubicBezTo>
                    <a:lnTo>
                      <a:pt x="3196" y="5979"/>
                    </a:lnTo>
                    <a:cubicBezTo>
                      <a:pt x="3196" y="5971"/>
                      <a:pt x="3199" y="5968"/>
                      <a:pt x="3211" y="5956"/>
                    </a:cubicBezTo>
                    <a:cubicBezTo>
                      <a:pt x="3211" y="5941"/>
                      <a:pt x="3227" y="5925"/>
                      <a:pt x="3242" y="5910"/>
                    </a:cubicBezTo>
                    <a:cubicBezTo>
                      <a:pt x="3273" y="5863"/>
                      <a:pt x="3304" y="5816"/>
                      <a:pt x="3320" y="5708"/>
                    </a:cubicBezTo>
                    <a:lnTo>
                      <a:pt x="3366" y="5754"/>
                    </a:lnTo>
                    <a:cubicBezTo>
                      <a:pt x="3723" y="5630"/>
                      <a:pt x="3211" y="5351"/>
                      <a:pt x="3382" y="5103"/>
                    </a:cubicBezTo>
                    <a:lnTo>
                      <a:pt x="3382" y="5103"/>
                    </a:lnTo>
                    <a:cubicBezTo>
                      <a:pt x="3409" y="5119"/>
                      <a:pt x="3428" y="5126"/>
                      <a:pt x="3443" y="5126"/>
                    </a:cubicBezTo>
                    <a:cubicBezTo>
                      <a:pt x="3495" y="5126"/>
                      <a:pt x="3483" y="5042"/>
                      <a:pt x="3524" y="5042"/>
                    </a:cubicBezTo>
                    <a:cubicBezTo>
                      <a:pt x="3538" y="5042"/>
                      <a:pt x="3556" y="5051"/>
                      <a:pt x="3584" y="5072"/>
                    </a:cubicBezTo>
                    <a:cubicBezTo>
                      <a:pt x="3506" y="5150"/>
                      <a:pt x="3584" y="5165"/>
                      <a:pt x="3661" y="5196"/>
                    </a:cubicBezTo>
                    <a:cubicBezTo>
                      <a:pt x="3646" y="5119"/>
                      <a:pt x="3552" y="5010"/>
                      <a:pt x="3677" y="4963"/>
                    </a:cubicBezTo>
                    <a:cubicBezTo>
                      <a:pt x="3723" y="5057"/>
                      <a:pt x="3847" y="5010"/>
                      <a:pt x="3816" y="5119"/>
                    </a:cubicBezTo>
                    <a:cubicBezTo>
                      <a:pt x="3925" y="5025"/>
                      <a:pt x="3956" y="4948"/>
                      <a:pt x="3878" y="4793"/>
                    </a:cubicBezTo>
                    <a:cubicBezTo>
                      <a:pt x="3878" y="4690"/>
                      <a:pt x="3903" y="4665"/>
                      <a:pt x="3937" y="4665"/>
                    </a:cubicBezTo>
                    <a:cubicBezTo>
                      <a:pt x="3971" y="4665"/>
                      <a:pt x="4014" y="4689"/>
                      <a:pt x="4054" y="4689"/>
                    </a:cubicBezTo>
                    <a:cubicBezTo>
                      <a:pt x="4090" y="4689"/>
                      <a:pt x="4123" y="4668"/>
                      <a:pt x="4142" y="4591"/>
                    </a:cubicBezTo>
                    <a:lnTo>
                      <a:pt x="4173" y="4638"/>
                    </a:lnTo>
                    <a:cubicBezTo>
                      <a:pt x="4142" y="4700"/>
                      <a:pt x="4126" y="4715"/>
                      <a:pt x="4188" y="4808"/>
                    </a:cubicBezTo>
                    <a:cubicBezTo>
                      <a:pt x="4126" y="4870"/>
                      <a:pt x="4064" y="4917"/>
                      <a:pt x="4002" y="4917"/>
                    </a:cubicBezTo>
                    <a:cubicBezTo>
                      <a:pt x="4002" y="4948"/>
                      <a:pt x="4064" y="5010"/>
                      <a:pt x="4064" y="5041"/>
                    </a:cubicBezTo>
                    <a:cubicBezTo>
                      <a:pt x="4064" y="5025"/>
                      <a:pt x="4064" y="5025"/>
                      <a:pt x="4080" y="5010"/>
                    </a:cubicBezTo>
                    <a:lnTo>
                      <a:pt x="4250" y="5119"/>
                    </a:lnTo>
                    <a:cubicBezTo>
                      <a:pt x="4235" y="5072"/>
                      <a:pt x="4266" y="5072"/>
                      <a:pt x="4266" y="5041"/>
                    </a:cubicBezTo>
                    <a:cubicBezTo>
                      <a:pt x="4266" y="5041"/>
                      <a:pt x="4312" y="5103"/>
                      <a:pt x="4343" y="5165"/>
                    </a:cubicBezTo>
                    <a:cubicBezTo>
                      <a:pt x="4374" y="5227"/>
                      <a:pt x="4406" y="5274"/>
                      <a:pt x="4406" y="5274"/>
                    </a:cubicBezTo>
                    <a:cubicBezTo>
                      <a:pt x="4438" y="5287"/>
                      <a:pt x="4463" y="5293"/>
                      <a:pt x="4484" y="5293"/>
                    </a:cubicBezTo>
                    <a:cubicBezTo>
                      <a:pt x="4585" y="5293"/>
                      <a:pt x="4579" y="5165"/>
                      <a:pt x="4669" y="5165"/>
                    </a:cubicBezTo>
                    <a:cubicBezTo>
                      <a:pt x="4531" y="5142"/>
                      <a:pt x="4572" y="5102"/>
                      <a:pt x="4526" y="5102"/>
                    </a:cubicBezTo>
                    <a:cubicBezTo>
                      <a:pt x="4511" y="5102"/>
                      <a:pt x="4484" y="5107"/>
                      <a:pt x="4437" y="5119"/>
                    </a:cubicBezTo>
                    <a:lnTo>
                      <a:pt x="4312" y="4948"/>
                    </a:lnTo>
                    <a:lnTo>
                      <a:pt x="4421" y="4870"/>
                    </a:lnTo>
                    <a:cubicBezTo>
                      <a:pt x="4380" y="4843"/>
                      <a:pt x="4375" y="4756"/>
                      <a:pt x="4322" y="4756"/>
                    </a:cubicBezTo>
                    <a:cubicBezTo>
                      <a:pt x="4315" y="4756"/>
                      <a:pt x="4306" y="4758"/>
                      <a:pt x="4297" y="4762"/>
                    </a:cubicBezTo>
                    <a:cubicBezTo>
                      <a:pt x="4297" y="4777"/>
                      <a:pt x="4297" y="4808"/>
                      <a:pt x="4281" y="4808"/>
                    </a:cubicBezTo>
                    <a:cubicBezTo>
                      <a:pt x="4188" y="4731"/>
                      <a:pt x="4297" y="4653"/>
                      <a:pt x="4204" y="4607"/>
                    </a:cubicBezTo>
                    <a:lnTo>
                      <a:pt x="4250" y="4514"/>
                    </a:lnTo>
                    <a:lnTo>
                      <a:pt x="4142" y="4498"/>
                    </a:lnTo>
                    <a:lnTo>
                      <a:pt x="4157" y="4281"/>
                    </a:lnTo>
                    <a:cubicBezTo>
                      <a:pt x="4145" y="4220"/>
                      <a:pt x="4123" y="4205"/>
                      <a:pt x="4098" y="4205"/>
                    </a:cubicBezTo>
                    <a:cubicBezTo>
                      <a:pt x="4071" y="4205"/>
                      <a:pt x="4041" y="4220"/>
                      <a:pt x="4013" y="4220"/>
                    </a:cubicBezTo>
                    <a:cubicBezTo>
                      <a:pt x="3998" y="4220"/>
                      <a:pt x="3984" y="4216"/>
                      <a:pt x="3971" y="4203"/>
                    </a:cubicBezTo>
                    <a:lnTo>
                      <a:pt x="3971" y="4203"/>
                    </a:lnTo>
                    <a:lnTo>
                      <a:pt x="4064" y="4312"/>
                    </a:lnTo>
                    <a:cubicBezTo>
                      <a:pt x="4010" y="4353"/>
                      <a:pt x="4027" y="4476"/>
                      <a:pt x="3981" y="4476"/>
                    </a:cubicBezTo>
                    <a:cubicBezTo>
                      <a:pt x="3974" y="4476"/>
                      <a:pt x="3966" y="4473"/>
                      <a:pt x="3956" y="4467"/>
                    </a:cubicBezTo>
                    <a:cubicBezTo>
                      <a:pt x="4002" y="4359"/>
                      <a:pt x="3894" y="4328"/>
                      <a:pt x="3878" y="4266"/>
                    </a:cubicBezTo>
                    <a:lnTo>
                      <a:pt x="3863" y="4390"/>
                    </a:lnTo>
                    <a:lnTo>
                      <a:pt x="3770" y="4359"/>
                    </a:lnTo>
                    <a:lnTo>
                      <a:pt x="3692" y="4250"/>
                    </a:lnTo>
                    <a:lnTo>
                      <a:pt x="3754" y="4359"/>
                    </a:lnTo>
                    <a:cubicBezTo>
                      <a:pt x="3692" y="4452"/>
                      <a:pt x="3630" y="4514"/>
                      <a:pt x="3677" y="4638"/>
                    </a:cubicBezTo>
                    <a:cubicBezTo>
                      <a:pt x="3749" y="4623"/>
                      <a:pt x="3659" y="4528"/>
                      <a:pt x="3710" y="4528"/>
                    </a:cubicBezTo>
                    <a:cubicBezTo>
                      <a:pt x="3714" y="4528"/>
                      <a:pt x="3718" y="4528"/>
                      <a:pt x="3723" y="4529"/>
                    </a:cubicBezTo>
                    <a:cubicBezTo>
                      <a:pt x="3832" y="4669"/>
                      <a:pt x="3770" y="4793"/>
                      <a:pt x="3739" y="4932"/>
                    </a:cubicBezTo>
                    <a:cubicBezTo>
                      <a:pt x="3723" y="4917"/>
                      <a:pt x="3708" y="4917"/>
                      <a:pt x="3694" y="4917"/>
                    </a:cubicBezTo>
                    <a:cubicBezTo>
                      <a:pt x="3680" y="4917"/>
                      <a:pt x="3669" y="4917"/>
                      <a:pt x="3661" y="4901"/>
                    </a:cubicBezTo>
                    <a:cubicBezTo>
                      <a:pt x="3646" y="4886"/>
                      <a:pt x="3661" y="4870"/>
                      <a:pt x="3677" y="4870"/>
                    </a:cubicBezTo>
                    <a:cubicBezTo>
                      <a:pt x="3623" y="4838"/>
                      <a:pt x="3606" y="4791"/>
                      <a:pt x="3570" y="4791"/>
                    </a:cubicBezTo>
                    <a:cubicBezTo>
                      <a:pt x="3554" y="4791"/>
                      <a:pt x="3534" y="4800"/>
                      <a:pt x="3506" y="4824"/>
                    </a:cubicBezTo>
                    <a:cubicBezTo>
                      <a:pt x="3490" y="4808"/>
                      <a:pt x="3490" y="4808"/>
                      <a:pt x="3475" y="4793"/>
                    </a:cubicBezTo>
                    <a:cubicBezTo>
                      <a:pt x="3552" y="4715"/>
                      <a:pt x="3351" y="4545"/>
                      <a:pt x="3320" y="4421"/>
                    </a:cubicBezTo>
                    <a:lnTo>
                      <a:pt x="3320" y="4421"/>
                    </a:lnTo>
                    <a:cubicBezTo>
                      <a:pt x="3328" y="4446"/>
                      <a:pt x="3344" y="4456"/>
                      <a:pt x="3365" y="4456"/>
                    </a:cubicBezTo>
                    <a:cubicBezTo>
                      <a:pt x="3413" y="4456"/>
                      <a:pt x="3487" y="4404"/>
                      <a:pt x="3551" y="4404"/>
                    </a:cubicBezTo>
                    <a:cubicBezTo>
                      <a:pt x="3557" y="4404"/>
                      <a:pt x="3562" y="4404"/>
                      <a:pt x="3568" y="4405"/>
                    </a:cubicBezTo>
                    <a:cubicBezTo>
                      <a:pt x="3568" y="4328"/>
                      <a:pt x="3521" y="4235"/>
                      <a:pt x="3521" y="4157"/>
                    </a:cubicBezTo>
                    <a:cubicBezTo>
                      <a:pt x="3537" y="4157"/>
                      <a:pt x="3552" y="4157"/>
                      <a:pt x="3568" y="4172"/>
                    </a:cubicBezTo>
                    <a:cubicBezTo>
                      <a:pt x="3568" y="4157"/>
                      <a:pt x="3568" y="4141"/>
                      <a:pt x="3568" y="4126"/>
                    </a:cubicBezTo>
                    <a:cubicBezTo>
                      <a:pt x="3568" y="4126"/>
                      <a:pt x="3568" y="4141"/>
                      <a:pt x="3584" y="4141"/>
                    </a:cubicBezTo>
                    <a:cubicBezTo>
                      <a:pt x="3599" y="4126"/>
                      <a:pt x="3646" y="4095"/>
                      <a:pt x="3677" y="4064"/>
                    </a:cubicBezTo>
                    <a:cubicBezTo>
                      <a:pt x="3749" y="4100"/>
                      <a:pt x="3821" y="4136"/>
                      <a:pt x="3871" y="4136"/>
                    </a:cubicBezTo>
                    <a:cubicBezTo>
                      <a:pt x="3886" y="4136"/>
                      <a:pt x="3899" y="4133"/>
                      <a:pt x="3909" y="4126"/>
                    </a:cubicBezTo>
                    <a:lnTo>
                      <a:pt x="3878" y="4048"/>
                    </a:lnTo>
                    <a:cubicBezTo>
                      <a:pt x="3878" y="4036"/>
                      <a:pt x="3881" y="4023"/>
                      <a:pt x="3884" y="4010"/>
                    </a:cubicBezTo>
                    <a:lnTo>
                      <a:pt x="3884" y="4010"/>
                    </a:lnTo>
                    <a:cubicBezTo>
                      <a:pt x="3921" y="4063"/>
                      <a:pt x="3958" y="4084"/>
                      <a:pt x="3993" y="4084"/>
                    </a:cubicBezTo>
                    <a:cubicBezTo>
                      <a:pt x="4044" y="4084"/>
                      <a:pt x="4090" y="4040"/>
                      <a:pt x="4126" y="3986"/>
                    </a:cubicBezTo>
                    <a:lnTo>
                      <a:pt x="4033" y="3909"/>
                    </a:lnTo>
                    <a:cubicBezTo>
                      <a:pt x="4080" y="3893"/>
                      <a:pt x="4142" y="3878"/>
                      <a:pt x="4173" y="3862"/>
                    </a:cubicBezTo>
                    <a:lnTo>
                      <a:pt x="4173" y="3862"/>
                    </a:lnTo>
                    <a:cubicBezTo>
                      <a:pt x="4157" y="3955"/>
                      <a:pt x="4250" y="4079"/>
                      <a:pt x="4126" y="4110"/>
                    </a:cubicBezTo>
                    <a:lnTo>
                      <a:pt x="4080" y="4048"/>
                    </a:lnTo>
                    <a:lnTo>
                      <a:pt x="4080" y="4048"/>
                    </a:lnTo>
                    <a:cubicBezTo>
                      <a:pt x="4080" y="4064"/>
                      <a:pt x="4095" y="4157"/>
                      <a:pt x="4173" y="4188"/>
                    </a:cubicBezTo>
                    <a:cubicBezTo>
                      <a:pt x="4188" y="4095"/>
                      <a:pt x="4173" y="4064"/>
                      <a:pt x="4235" y="4002"/>
                    </a:cubicBezTo>
                    <a:cubicBezTo>
                      <a:pt x="4281" y="4064"/>
                      <a:pt x="4281" y="4157"/>
                      <a:pt x="4250" y="4203"/>
                    </a:cubicBezTo>
                    <a:lnTo>
                      <a:pt x="4359" y="4281"/>
                    </a:lnTo>
                    <a:cubicBezTo>
                      <a:pt x="4437" y="4405"/>
                      <a:pt x="4235" y="4359"/>
                      <a:pt x="4312" y="4498"/>
                    </a:cubicBezTo>
                    <a:lnTo>
                      <a:pt x="4421" y="4467"/>
                    </a:lnTo>
                    <a:cubicBezTo>
                      <a:pt x="4421" y="4483"/>
                      <a:pt x="4421" y="4483"/>
                      <a:pt x="4421" y="4498"/>
                    </a:cubicBezTo>
                    <a:cubicBezTo>
                      <a:pt x="4437" y="4452"/>
                      <a:pt x="4437" y="4421"/>
                      <a:pt x="4421" y="4390"/>
                    </a:cubicBezTo>
                    <a:cubicBezTo>
                      <a:pt x="4421" y="4312"/>
                      <a:pt x="4483" y="4292"/>
                      <a:pt x="4549" y="4292"/>
                    </a:cubicBezTo>
                    <a:cubicBezTo>
                      <a:pt x="4602" y="4292"/>
                      <a:pt x="4657" y="4305"/>
                      <a:pt x="4685" y="4312"/>
                    </a:cubicBezTo>
                    <a:cubicBezTo>
                      <a:pt x="4691" y="4309"/>
                      <a:pt x="4697" y="4308"/>
                      <a:pt x="4703" y="4308"/>
                    </a:cubicBezTo>
                    <a:cubicBezTo>
                      <a:pt x="4759" y="4308"/>
                      <a:pt x="4816" y="4424"/>
                      <a:pt x="4886" y="4452"/>
                    </a:cubicBezTo>
                    <a:cubicBezTo>
                      <a:pt x="4917" y="4359"/>
                      <a:pt x="4793" y="4281"/>
                      <a:pt x="4809" y="4188"/>
                    </a:cubicBezTo>
                    <a:cubicBezTo>
                      <a:pt x="4818" y="4185"/>
                      <a:pt x="4825" y="4184"/>
                      <a:pt x="4832" y="4184"/>
                    </a:cubicBezTo>
                    <a:cubicBezTo>
                      <a:pt x="4848" y="4184"/>
                      <a:pt x="4858" y="4191"/>
                      <a:pt x="4864" y="4199"/>
                    </a:cubicBezTo>
                    <a:lnTo>
                      <a:pt x="4864" y="4199"/>
                    </a:lnTo>
                    <a:lnTo>
                      <a:pt x="4840" y="4126"/>
                    </a:lnTo>
                    <a:lnTo>
                      <a:pt x="4840" y="4126"/>
                    </a:lnTo>
                    <a:cubicBezTo>
                      <a:pt x="4842" y="4127"/>
                      <a:pt x="4845" y="4127"/>
                      <a:pt x="4848" y="4127"/>
                    </a:cubicBezTo>
                    <a:cubicBezTo>
                      <a:pt x="4880" y="4127"/>
                      <a:pt x="4932" y="4079"/>
                      <a:pt x="4973" y="4079"/>
                    </a:cubicBezTo>
                    <a:cubicBezTo>
                      <a:pt x="4996" y="4079"/>
                      <a:pt x="5015" y="4094"/>
                      <a:pt x="5026" y="4141"/>
                    </a:cubicBezTo>
                    <a:cubicBezTo>
                      <a:pt x="5010" y="4141"/>
                      <a:pt x="4995" y="4172"/>
                      <a:pt x="4979" y="4188"/>
                    </a:cubicBezTo>
                    <a:cubicBezTo>
                      <a:pt x="5109" y="4123"/>
                      <a:pt x="5281" y="3983"/>
                      <a:pt x="5407" y="3983"/>
                    </a:cubicBezTo>
                    <a:cubicBezTo>
                      <a:pt x="5432" y="3983"/>
                      <a:pt x="5455" y="3989"/>
                      <a:pt x="5476" y="4002"/>
                    </a:cubicBezTo>
                    <a:cubicBezTo>
                      <a:pt x="5538" y="3924"/>
                      <a:pt x="5476" y="3924"/>
                      <a:pt x="5569" y="3816"/>
                    </a:cubicBezTo>
                    <a:cubicBezTo>
                      <a:pt x="5507" y="3707"/>
                      <a:pt x="5383" y="3723"/>
                      <a:pt x="5383" y="3568"/>
                    </a:cubicBezTo>
                    <a:lnTo>
                      <a:pt x="5274" y="3645"/>
                    </a:lnTo>
                    <a:cubicBezTo>
                      <a:pt x="5290" y="3676"/>
                      <a:pt x="5305" y="3707"/>
                      <a:pt x="5305" y="3738"/>
                    </a:cubicBezTo>
                    <a:lnTo>
                      <a:pt x="5352" y="3614"/>
                    </a:lnTo>
                    <a:cubicBezTo>
                      <a:pt x="5352" y="3707"/>
                      <a:pt x="5414" y="3723"/>
                      <a:pt x="5491" y="3785"/>
                    </a:cubicBezTo>
                    <a:cubicBezTo>
                      <a:pt x="5414" y="3971"/>
                      <a:pt x="5228" y="3924"/>
                      <a:pt x="5150" y="3986"/>
                    </a:cubicBezTo>
                    <a:cubicBezTo>
                      <a:pt x="5103" y="3909"/>
                      <a:pt x="5181" y="3831"/>
                      <a:pt x="5041" y="3800"/>
                    </a:cubicBezTo>
                    <a:cubicBezTo>
                      <a:pt x="5181" y="3769"/>
                      <a:pt x="4995" y="3676"/>
                      <a:pt x="5134" y="3614"/>
                    </a:cubicBezTo>
                    <a:lnTo>
                      <a:pt x="5134" y="3614"/>
                    </a:lnTo>
                    <a:lnTo>
                      <a:pt x="5150" y="3645"/>
                    </a:lnTo>
                    <a:cubicBezTo>
                      <a:pt x="5103" y="3537"/>
                      <a:pt x="5212" y="3568"/>
                      <a:pt x="5165" y="3475"/>
                    </a:cubicBezTo>
                    <a:lnTo>
                      <a:pt x="5165" y="3475"/>
                    </a:lnTo>
                    <a:cubicBezTo>
                      <a:pt x="5171" y="3480"/>
                      <a:pt x="5176" y="3481"/>
                      <a:pt x="5181" y="3481"/>
                    </a:cubicBezTo>
                    <a:cubicBezTo>
                      <a:pt x="5191" y="3481"/>
                      <a:pt x="5202" y="3475"/>
                      <a:pt x="5212" y="3475"/>
                    </a:cubicBezTo>
                    <a:cubicBezTo>
                      <a:pt x="5219" y="3404"/>
                      <a:pt x="5204" y="3401"/>
                      <a:pt x="5179" y="3401"/>
                    </a:cubicBezTo>
                    <a:cubicBezTo>
                      <a:pt x="5177" y="3401"/>
                      <a:pt x="5174" y="3401"/>
                      <a:pt x="5171" y="3401"/>
                    </a:cubicBezTo>
                    <a:cubicBezTo>
                      <a:pt x="5142" y="3401"/>
                      <a:pt x="5103" y="3397"/>
                      <a:pt x="5072" y="3304"/>
                    </a:cubicBezTo>
                    <a:cubicBezTo>
                      <a:pt x="5095" y="3268"/>
                      <a:pt x="5123" y="3255"/>
                      <a:pt x="5152" y="3255"/>
                    </a:cubicBezTo>
                    <a:cubicBezTo>
                      <a:pt x="5219" y="3255"/>
                      <a:pt x="5296" y="3321"/>
                      <a:pt x="5342" y="3321"/>
                    </a:cubicBezTo>
                    <a:cubicBezTo>
                      <a:pt x="5345" y="3321"/>
                      <a:pt x="5349" y="3320"/>
                      <a:pt x="5352" y="3319"/>
                    </a:cubicBezTo>
                    <a:cubicBezTo>
                      <a:pt x="5429" y="3614"/>
                      <a:pt x="5553" y="3381"/>
                      <a:pt x="5569" y="3692"/>
                    </a:cubicBezTo>
                    <a:cubicBezTo>
                      <a:pt x="5602" y="3705"/>
                      <a:pt x="5631" y="3711"/>
                      <a:pt x="5658" y="3711"/>
                    </a:cubicBezTo>
                    <a:cubicBezTo>
                      <a:pt x="5755" y="3711"/>
                      <a:pt x="5808" y="3628"/>
                      <a:pt x="5832" y="3506"/>
                    </a:cubicBezTo>
                    <a:lnTo>
                      <a:pt x="5832" y="3506"/>
                    </a:lnTo>
                    <a:cubicBezTo>
                      <a:pt x="5818" y="3514"/>
                      <a:pt x="5803" y="3518"/>
                      <a:pt x="5788" y="3518"/>
                    </a:cubicBezTo>
                    <a:cubicBezTo>
                      <a:pt x="5711" y="3518"/>
                      <a:pt x="5632" y="3425"/>
                      <a:pt x="5534" y="3425"/>
                    </a:cubicBezTo>
                    <a:cubicBezTo>
                      <a:pt x="5510" y="3425"/>
                      <a:pt x="5486" y="3431"/>
                      <a:pt x="5460" y="3444"/>
                    </a:cubicBezTo>
                    <a:cubicBezTo>
                      <a:pt x="5460" y="3211"/>
                      <a:pt x="5150" y="3133"/>
                      <a:pt x="5352" y="2947"/>
                    </a:cubicBezTo>
                    <a:lnTo>
                      <a:pt x="5352" y="2947"/>
                    </a:lnTo>
                    <a:lnTo>
                      <a:pt x="5383" y="2963"/>
                    </a:lnTo>
                    <a:lnTo>
                      <a:pt x="5290" y="2839"/>
                    </a:lnTo>
                    <a:cubicBezTo>
                      <a:pt x="5290" y="2839"/>
                      <a:pt x="5305" y="2808"/>
                      <a:pt x="5336" y="2777"/>
                    </a:cubicBezTo>
                    <a:cubicBezTo>
                      <a:pt x="5352" y="2746"/>
                      <a:pt x="5383" y="2715"/>
                      <a:pt x="5383" y="2715"/>
                    </a:cubicBezTo>
                    <a:cubicBezTo>
                      <a:pt x="5538" y="2839"/>
                      <a:pt x="5429" y="2932"/>
                      <a:pt x="5507" y="3009"/>
                    </a:cubicBezTo>
                    <a:cubicBezTo>
                      <a:pt x="5724" y="2885"/>
                      <a:pt x="5398" y="2746"/>
                      <a:pt x="5445" y="2575"/>
                    </a:cubicBezTo>
                    <a:cubicBezTo>
                      <a:pt x="5481" y="2552"/>
                      <a:pt x="5508" y="2542"/>
                      <a:pt x="5527" y="2542"/>
                    </a:cubicBezTo>
                    <a:cubicBezTo>
                      <a:pt x="5623" y="2542"/>
                      <a:pt x="5548" y="2784"/>
                      <a:pt x="5677" y="2823"/>
                    </a:cubicBezTo>
                    <a:cubicBezTo>
                      <a:pt x="5651" y="2770"/>
                      <a:pt x="5728" y="2693"/>
                      <a:pt x="5779" y="2693"/>
                    </a:cubicBezTo>
                    <a:cubicBezTo>
                      <a:pt x="5787" y="2693"/>
                      <a:pt x="5795" y="2695"/>
                      <a:pt x="5801" y="2699"/>
                    </a:cubicBezTo>
                    <a:cubicBezTo>
                      <a:pt x="5693" y="2870"/>
                      <a:pt x="5879" y="2839"/>
                      <a:pt x="5739" y="3025"/>
                    </a:cubicBezTo>
                    <a:cubicBezTo>
                      <a:pt x="5728" y="2987"/>
                      <a:pt x="5718" y="2975"/>
                      <a:pt x="5705" y="2975"/>
                    </a:cubicBezTo>
                    <a:cubicBezTo>
                      <a:pt x="5687" y="2975"/>
                      <a:pt x="5667" y="3000"/>
                      <a:pt x="5639" y="3000"/>
                    </a:cubicBezTo>
                    <a:cubicBezTo>
                      <a:pt x="5631" y="3000"/>
                      <a:pt x="5624" y="2998"/>
                      <a:pt x="5615" y="2994"/>
                    </a:cubicBezTo>
                    <a:lnTo>
                      <a:pt x="5615" y="2994"/>
                    </a:lnTo>
                    <a:cubicBezTo>
                      <a:pt x="5662" y="3040"/>
                      <a:pt x="5631" y="3242"/>
                      <a:pt x="5569" y="3350"/>
                    </a:cubicBezTo>
                    <a:cubicBezTo>
                      <a:pt x="5587" y="3365"/>
                      <a:pt x="5602" y="3372"/>
                      <a:pt x="5616" y="3372"/>
                    </a:cubicBezTo>
                    <a:cubicBezTo>
                      <a:pt x="5676" y="3372"/>
                      <a:pt x="5711" y="3261"/>
                      <a:pt x="5786" y="3211"/>
                    </a:cubicBezTo>
                    <a:cubicBezTo>
                      <a:pt x="5693" y="3009"/>
                      <a:pt x="5972" y="2885"/>
                      <a:pt x="5848" y="2715"/>
                    </a:cubicBezTo>
                    <a:cubicBezTo>
                      <a:pt x="5848" y="2647"/>
                      <a:pt x="5860" y="2625"/>
                      <a:pt x="5877" y="2625"/>
                    </a:cubicBezTo>
                    <a:cubicBezTo>
                      <a:pt x="5910" y="2625"/>
                      <a:pt x="5962" y="2715"/>
                      <a:pt x="5972" y="2715"/>
                    </a:cubicBezTo>
                    <a:cubicBezTo>
                      <a:pt x="6065" y="2544"/>
                      <a:pt x="5894" y="2622"/>
                      <a:pt x="5863" y="2559"/>
                    </a:cubicBezTo>
                    <a:cubicBezTo>
                      <a:pt x="5801" y="2296"/>
                      <a:pt x="6034" y="2280"/>
                      <a:pt x="6050" y="2079"/>
                    </a:cubicBezTo>
                    <a:cubicBezTo>
                      <a:pt x="6034" y="2079"/>
                      <a:pt x="6034" y="2063"/>
                      <a:pt x="6019" y="2048"/>
                    </a:cubicBezTo>
                    <a:lnTo>
                      <a:pt x="5321" y="1443"/>
                    </a:lnTo>
                    <a:cubicBezTo>
                      <a:pt x="5305" y="1319"/>
                      <a:pt x="5274" y="1210"/>
                      <a:pt x="5228" y="1133"/>
                    </a:cubicBezTo>
                    <a:cubicBezTo>
                      <a:pt x="5165" y="1024"/>
                      <a:pt x="5072" y="931"/>
                      <a:pt x="4995" y="853"/>
                    </a:cubicBezTo>
                    <a:lnTo>
                      <a:pt x="2436" y="0"/>
                    </a:lnTo>
                    <a:close/>
                    <a:moveTo>
                      <a:pt x="3196" y="5979"/>
                    </a:moveTo>
                    <a:cubicBezTo>
                      <a:pt x="3196" y="5982"/>
                      <a:pt x="3196" y="5984"/>
                      <a:pt x="3196" y="5987"/>
                    </a:cubicBezTo>
                    <a:lnTo>
                      <a:pt x="3211" y="5987"/>
                    </a:lnTo>
                    <a:cubicBezTo>
                      <a:pt x="3206" y="5985"/>
                      <a:pt x="3201" y="5982"/>
                      <a:pt x="3196" y="597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36"/>
              <p:cNvSpPr/>
              <p:nvPr/>
            </p:nvSpPr>
            <p:spPr>
              <a:xfrm>
                <a:off x="3533725" y="1116725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47" y="1"/>
                    </a:moveTo>
                    <a:cubicBezTo>
                      <a:pt x="31" y="32"/>
                      <a:pt x="0" y="63"/>
                      <a:pt x="31" y="125"/>
                    </a:cubicBezTo>
                    <a:cubicBezTo>
                      <a:pt x="109" y="125"/>
                      <a:pt x="47" y="47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36"/>
              <p:cNvSpPr/>
              <p:nvPr/>
            </p:nvSpPr>
            <p:spPr>
              <a:xfrm>
                <a:off x="3452675" y="1184975"/>
                <a:ext cx="62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56" extrusionOk="0">
                    <a:moveTo>
                      <a:pt x="94" y="62"/>
                    </a:moveTo>
                    <a:lnTo>
                      <a:pt x="94" y="62"/>
                    </a:lnTo>
                    <a:cubicBezTo>
                      <a:pt x="98" y="65"/>
                      <a:pt x="103" y="67"/>
                      <a:pt x="107" y="69"/>
                    </a:cubicBezTo>
                    <a:lnTo>
                      <a:pt x="107" y="69"/>
                    </a:lnTo>
                    <a:cubicBezTo>
                      <a:pt x="102" y="62"/>
                      <a:pt x="94" y="62"/>
                      <a:pt x="94" y="62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78" y="62"/>
                      <a:pt x="156" y="109"/>
                      <a:pt x="218" y="156"/>
                    </a:cubicBezTo>
                    <a:lnTo>
                      <a:pt x="249" y="156"/>
                    </a:lnTo>
                    <a:cubicBezTo>
                      <a:pt x="218" y="140"/>
                      <a:pt x="187" y="124"/>
                      <a:pt x="156" y="109"/>
                    </a:cubicBezTo>
                    <a:lnTo>
                      <a:pt x="156" y="109"/>
                    </a:lnTo>
                    <a:cubicBezTo>
                      <a:pt x="184" y="118"/>
                      <a:pt x="213" y="134"/>
                      <a:pt x="223" y="134"/>
                    </a:cubicBezTo>
                    <a:cubicBezTo>
                      <a:pt x="230" y="134"/>
                      <a:pt x="230" y="127"/>
                      <a:pt x="218" y="109"/>
                    </a:cubicBezTo>
                    <a:cubicBezTo>
                      <a:pt x="218" y="109"/>
                      <a:pt x="164" y="96"/>
                      <a:pt x="107" y="69"/>
                    </a:cubicBezTo>
                    <a:lnTo>
                      <a:pt x="107" y="69"/>
                    </a:lnTo>
                    <a:cubicBezTo>
                      <a:pt x="108" y="71"/>
                      <a:pt x="109" y="74"/>
                      <a:pt x="109" y="78"/>
                    </a:cubicBezTo>
                    <a:cubicBezTo>
                      <a:pt x="78" y="47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36"/>
              <p:cNvSpPr/>
              <p:nvPr/>
            </p:nvSpPr>
            <p:spPr>
              <a:xfrm>
                <a:off x="3396850" y="1160550"/>
                <a:ext cx="50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81" extrusionOk="0">
                    <a:moveTo>
                      <a:pt x="1955" y="993"/>
                    </a:moveTo>
                    <a:cubicBezTo>
                      <a:pt x="1955" y="993"/>
                      <a:pt x="1955" y="1010"/>
                      <a:pt x="1957" y="1033"/>
                    </a:cubicBezTo>
                    <a:lnTo>
                      <a:pt x="1957" y="1033"/>
                    </a:lnTo>
                    <a:cubicBezTo>
                      <a:pt x="1958" y="1019"/>
                      <a:pt x="1957" y="1006"/>
                      <a:pt x="1955" y="993"/>
                    </a:cubicBezTo>
                    <a:close/>
                    <a:moveTo>
                      <a:pt x="63" y="0"/>
                    </a:moveTo>
                    <a:cubicBezTo>
                      <a:pt x="32" y="31"/>
                      <a:pt x="16" y="78"/>
                      <a:pt x="1" y="109"/>
                    </a:cubicBezTo>
                    <a:lnTo>
                      <a:pt x="1970" y="1381"/>
                    </a:lnTo>
                    <a:cubicBezTo>
                      <a:pt x="2017" y="1319"/>
                      <a:pt x="2032" y="1257"/>
                      <a:pt x="2017" y="1210"/>
                    </a:cubicBezTo>
                    <a:lnTo>
                      <a:pt x="1970" y="1210"/>
                    </a:lnTo>
                    <a:cubicBezTo>
                      <a:pt x="1970" y="1210"/>
                      <a:pt x="1970" y="1164"/>
                      <a:pt x="1970" y="1101"/>
                    </a:cubicBezTo>
                    <a:cubicBezTo>
                      <a:pt x="1963" y="1079"/>
                      <a:pt x="1959" y="1054"/>
                      <a:pt x="1957" y="1033"/>
                    </a:cubicBezTo>
                    <a:lnTo>
                      <a:pt x="1957" y="1033"/>
                    </a:lnTo>
                    <a:cubicBezTo>
                      <a:pt x="1953" y="1116"/>
                      <a:pt x="1904" y="1208"/>
                      <a:pt x="1877" y="1288"/>
                    </a:cubicBezTo>
                    <a:lnTo>
                      <a:pt x="125" y="155"/>
                    </a:lnTo>
                    <a:cubicBezTo>
                      <a:pt x="125" y="78"/>
                      <a:pt x="125" y="31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36"/>
              <p:cNvSpPr/>
              <p:nvPr/>
            </p:nvSpPr>
            <p:spPr>
              <a:xfrm>
                <a:off x="3478475" y="1170700"/>
                <a:ext cx="21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86" h="107" extrusionOk="0">
                    <a:moveTo>
                      <a:pt x="1" y="0"/>
                    </a:moveTo>
                    <a:cubicBezTo>
                      <a:pt x="0" y="0"/>
                      <a:pt x="2" y="4"/>
                      <a:pt x="8" y="13"/>
                    </a:cubicBezTo>
                    <a:lnTo>
                      <a:pt x="39" y="106"/>
                    </a:lnTo>
                    <a:lnTo>
                      <a:pt x="86" y="60"/>
                    </a:lnTo>
                    <a:cubicBezTo>
                      <a:pt x="61" y="60"/>
                      <a:pt x="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36"/>
              <p:cNvSpPr/>
              <p:nvPr/>
            </p:nvSpPr>
            <p:spPr>
              <a:xfrm>
                <a:off x="3479050" y="1159775"/>
                <a:ext cx="12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4" extrusionOk="0">
                    <a:moveTo>
                      <a:pt x="32" y="0"/>
                    </a:moveTo>
                    <a:lnTo>
                      <a:pt x="1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36"/>
              <p:cNvSpPr/>
              <p:nvPr/>
            </p:nvSpPr>
            <p:spPr>
              <a:xfrm>
                <a:off x="3491450" y="1148925"/>
                <a:ext cx="23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1" y="78"/>
                      <a:pt x="16" y="109"/>
                    </a:cubicBezTo>
                    <a:lnTo>
                      <a:pt x="1" y="109"/>
                    </a:lnTo>
                    <a:lnTo>
                      <a:pt x="1" y="202"/>
                    </a:lnTo>
                    <a:lnTo>
                      <a:pt x="47" y="202"/>
                    </a:lnTo>
                    <a:lnTo>
                      <a:pt x="32" y="124"/>
                    </a:lnTo>
                    <a:lnTo>
                      <a:pt x="32" y="124"/>
                    </a:lnTo>
                    <a:cubicBezTo>
                      <a:pt x="47" y="140"/>
                      <a:pt x="47" y="140"/>
                      <a:pt x="63" y="140"/>
                    </a:cubicBezTo>
                    <a:cubicBezTo>
                      <a:pt x="47" y="140"/>
                      <a:pt x="47" y="124"/>
                      <a:pt x="32" y="109"/>
                    </a:cubicBezTo>
                    <a:cubicBezTo>
                      <a:pt x="32" y="62"/>
                      <a:pt x="94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36"/>
              <p:cNvSpPr/>
              <p:nvPr/>
            </p:nvSpPr>
            <p:spPr>
              <a:xfrm>
                <a:off x="3385225" y="1051975"/>
                <a:ext cx="4847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250" extrusionOk="0">
                    <a:moveTo>
                      <a:pt x="1241" y="435"/>
                    </a:moveTo>
                    <a:cubicBezTo>
                      <a:pt x="1240" y="441"/>
                      <a:pt x="1239" y="447"/>
                      <a:pt x="1238" y="453"/>
                    </a:cubicBezTo>
                    <a:lnTo>
                      <a:pt x="1238" y="453"/>
                    </a:lnTo>
                    <a:cubicBezTo>
                      <a:pt x="1240" y="446"/>
                      <a:pt x="1241" y="440"/>
                      <a:pt x="1241" y="435"/>
                    </a:cubicBezTo>
                    <a:close/>
                    <a:moveTo>
                      <a:pt x="1449" y="1171"/>
                    </a:moveTo>
                    <a:lnTo>
                      <a:pt x="1449" y="1171"/>
                    </a:lnTo>
                    <a:cubicBezTo>
                      <a:pt x="1445" y="1195"/>
                      <a:pt x="1443" y="1210"/>
                      <a:pt x="1443" y="1210"/>
                    </a:cubicBezTo>
                    <a:cubicBezTo>
                      <a:pt x="1449" y="1197"/>
                      <a:pt x="1451" y="1184"/>
                      <a:pt x="1449" y="1171"/>
                    </a:cubicBezTo>
                    <a:close/>
                    <a:moveTo>
                      <a:pt x="1815" y="1"/>
                    </a:moveTo>
                    <a:cubicBezTo>
                      <a:pt x="1753" y="109"/>
                      <a:pt x="1598" y="63"/>
                      <a:pt x="1536" y="109"/>
                    </a:cubicBezTo>
                    <a:cubicBezTo>
                      <a:pt x="1737" y="249"/>
                      <a:pt x="1381" y="311"/>
                      <a:pt x="1365" y="435"/>
                    </a:cubicBezTo>
                    <a:lnTo>
                      <a:pt x="1303" y="528"/>
                    </a:lnTo>
                    <a:lnTo>
                      <a:pt x="1272" y="543"/>
                    </a:lnTo>
                    <a:cubicBezTo>
                      <a:pt x="1244" y="543"/>
                      <a:pt x="1228" y="517"/>
                      <a:pt x="1238" y="453"/>
                    </a:cubicBezTo>
                    <a:lnTo>
                      <a:pt x="1238" y="453"/>
                    </a:lnTo>
                    <a:cubicBezTo>
                      <a:pt x="1218" y="516"/>
                      <a:pt x="1107" y="610"/>
                      <a:pt x="1163" y="652"/>
                    </a:cubicBezTo>
                    <a:cubicBezTo>
                      <a:pt x="1163" y="652"/>
                      <a:pt x="1101" y="714"/>
                      <a:pt x="1039" y="776"/>
                    </a:cubicBezTo>
                    <a:cubicBezTo>
                      <a:pt x="977" y="838"/>
                      <a:pt x="915" y="916"/>
                      <a:pt x="915" y="916"/>
                    </a:cubicBezTo>
                    <a:lnTo>
                      <a:pt x="869" y="916"/>
                    </a:lnTo>
                    <a:cubicBezTo>
                      <a:pt x="869" y="931"/>
                      <a:pt x="869" y="931"/>
                      <a:pt x="884" y="947"/>
                    </a:cubicBezTo>
                    <a:cubicBezTo>
                      <a:pt x="884" y="947"/>
                      <a:pt x="621" y="1241"/>
                      <a:pt x="404" y="1521"/>
                    </a:cubicBezTo>
                    <a:cubicBezTo>
                      <a:pt x="186" y="1815"/>
                      <a:pt x="0" y="2094"/>
                      <a:pt x="0" y="2094"/>
                    </a:cubicBezTo>
                    <a:cubicBezTo>
                      <a:pt x="47" y="2048"/>
                      <a:pt x="124" y="2032"/>
                      <a:pt x="186" y="1986"/>
                    </a:cubicBezTo>
                    <a:cubicBezTo>
                      <a:pt x="203" y="2032"/>
                      <a:pt x="218" y="2048"/>
                      <a:pt x="232" y="2048"/>
                    </a:cubicBezTo>
                    <a:cubicBezTo>
                      <a:pt x="260" y="2048"/>
                      <a:pt x="286" y="1988"/>
                      <a:pt x="325" y="1988"/>
                    </a:cubicBezTo>
                    <a:cubicBezTo>
                      <a:pt x="339" y="1988"/>
                      <a:pt x="355" y="1996"/>
                      <a:pt x="372" y="2017"/>
                    </a:cubicBezTo>
                    <a:cubicBezTo>
                      <a:pt x="388" y="2094"/>
                      <a:pt x="341" y="2141"/>
                      <a:pt x="295" y="2156"/>
                    </a:cubicBezTo>
                    <a:cubicBezTo>
                      <a:pt x="341" y="2203"/>
                      <a:pt x="435" y="2203"/>
                      <a:pt x="497" y="2250"/>
                    </a:cubicBezTo>
                    <a:cubicBezTo>
                      <a:pt x="667" y="2172"/>
                      <a:pt x="404" y="1939"/>
                      <a:pt x="543" y="1831"/>
                    </a:cubicBezTo>
                    <a:lnTo>
                      <a:pt x="543" y="1831"/>
                    </a:lnTo>
                    <a:cubicBezTo>
                      <a:pt x="586" y="1874"/>
                      <a:pt x="614" y="1932"/>
                      <a:pt x="648" y="1932"/>
                    </a:cubicBezTo>
                    <a:cubicBezTo>
                      <a:pt x="663" y="1932"/>
                      <a:pt x="679" y="1921"/>
                      <a:pt x="698" y="1893"/>
                    </a:cubicBezTo>
                    <a:lnTo>
                      <a:pt x="698" y="1924"/>
                    </a:lnTo>
                    <a:cubicBezTo>
                      <a:pt x="729" y="1722"/>
                      <a:pt x="931" y="1939"/>
                      <a:pt x="822" y="1691"/>
                    </a:cubicBezTo>
                    <a:lnTo>
                      <a:pt x="822" y="1691"/>
                    </a:lnTo>
                    <a:lnTo>
                      <a:pt x="915" y="1784"/>
                    </a:lnTo>
                    <a:cubicBezTo>
                      <a:pt x="884" y="1660"/>
                      <a:pt x="993" y="1536"/>
                      <a:pt x="1039" y="1443"/>
                    </a:cubicBezTo>
                    <a:lnTo>
                      <a:pt x="1055" y="1474"/>
                    </a:lnTo>
                    <a:cubicBezTo>
                      <a:pt x="1117" y="1179"/>
                      <a:pt x="1132" y="1334"/>
                      <a:pt x="1288" y="1071"/>
                    </a:cubicBezTo>
                    <a:lnTo>
                      <a:pt x="1303" y="1272"/>
                    </a:lnTo>
                    <a:cubicBezTo>
                      <a:pt x="1412" y="1241"/>
                      <a:pt x="1319" y="1117"/>
                      <a:pt x="1381" y="1071"/>
                    </a:cubicBezTo>
                    <a:lnTo>
                      <a:pt x="1381" y="1071"/>
                    </a:lnTo>
                    <a:cubicBezTo>
                      <a:pt x="1393" y="1083"/>
                      <a:pt x="1443" y="1124"/>
                      <a:pt x="1449" y="1171"/>
                    </a:cubicBezTo>
                    <a:lnTo>
                      <a:pt x="1449" y="1171"/>
                    </a:lnTo>
                    <a:cubicBezTo>
                      <a:pt x="1457" y="1131"/>
                      <a:pt x="1470" y="1067"/>
                      <a:pt x="1489" y="1009"/>
                    </a:cubicBezTo>
                    <a:cubicBezTo>
                      <a:pt x="1520" y="900"/>
                      <a:pt x="1551" y="792"/>
                      <a:pt x="1551" y="792"/>
                    </a:cubicBezTo>
                    <a:cubicBezTo>
                      <a:pt x="1551" y="716"/>
                      <a:pt x="1529" y="704"/>
                      <a:pt x="1500" y="704"/>
                    </a:cubicBezTo>
                    <a:cubicBezTo>
                      <a:pt x="1487" y="704"/>
                      <a:pt x="1473" y="707"/>
                      <a:pt x="1459" y="707"/>
                    </a:cubicBezTo>
                    <a:cubicBezTo>
                      <a:pt x="1448" y="707"/>
                      <a:pt x="1437" y="705"/>
                      <a:pt x="1427" y="699"/>
                    </a:cubicBezTo>
                    <a:cubicBezTo>
                      <a:pt x="1403" y="637"/>
                      <a:pt x="1494" y="576"/>
                      <a:pt x="1565" y="576"/>
                    </a:cubicBezTo>
                    <a:cubicBezTo>
                      <a:pt x="1583" y="576"/>
                      <a:pt x="1600" y="580"/>
                      <a:pt x="1613" y="590"/>
                    </a:cubicBezTo>
                    <a:cubicBezTo>
                      <a:pt x="1613" y="637"/>
                      <a:pt x="1567" y="714"/>
                      <a:pt x="1644" y="714"/>
                    </a:cubicBezTo>
                    <a:cubicBezTo>
                      <a:pt x="1644" y="714"/>
                      <a:pt x="1644" y="652"/>
                      <a:pt x="1629" y="590"/>
                    </a:cubicBezTo>
                    <a:cubicBezTo>
                      <a:pt x="1629" y="528"/>
                      <a:pt x="1613" y="481"/>
                      <a:pt x="1613" y="481"/>
                    </a:cubicBezTo>
                    <a:cubicBezTo>
                      <a:pt x="1624" y="480"/>
                      <a:pt x="1633" y="479"/>
                      <a:pt x="1642" y="479"/>
                    </a:cubicBezTo>
                    <a:cubicBezTo>
                      <a:pt x="1816" y="479"/>
                      <a:pt x="1675" y="766"/>
                      <a:pt x="1675" y="869"/>
                    </a:cubicBezTo>
                    <a:cubicBezTo>
                      <a:pt x="1815" y="776"/>
                      <a:pt x="1768" y="637"/>
                      <a:pt x="1923" y="528"/>
                    </a:cubicBezTo>
                    <a:lnTo>
                      <a:pt x="1923" y="528"/>
                    </a:lnTo>
                    <a:cubicBezTo>
                      <a:pt x="1905" y="532"/>
                      <a:pt x="1888" y="534"/>
                      <a:pt x="1872" y="534"/>
                    </a:cubicBezTo>
                    <a:cubicBezTo>
                      <a:pt x="1833" y="534"/>
                      <a:pt x="1797" y="523"/>
                      <a:pt x="1753" y="512"/>
                    </a:cubicBezTo>
                    <a:cubicBezTo>
                      <a:pt x="1660" y="404"/>
                      <a:pt x="1846" y="342"/>
                      <a:pt x="1939" y="249"/>
                    </a:cubicBezTo>
                    <a:cubicBezTo>
                      <a:pt x="1846" y="249"/>
                      <a:pt x="1846" y="171"/>
                      <a:pt x="1861" y="94"/>
                    </a:cubicBezTo>
                    <a:cubicBezTo>
                      <a:pt x="1877" y="78"/>
                      <a:pt x="1877" y="78"/>
                      <a:pt x="1877" y="63"/>
                    </a:cubicBezTo>
                    <a:lnTo>
                      <a:pt x="1877" y="32"/>
                    </a:lnTo>
                    <a:lnTo>
                      <a:pt x="1861" y="47"/>
                    </a:lnTo>
                    <a:cubicBezTo>
                      <a:pt x="1861" y="32"/>
                      <a:pt x="1846" y="16"/>
                      <a:pt x="18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36"/>
              <p:cNvSpPr/>
              <p:nvPr/>
            </p:nvSpPr>
            <p:spPr>
              <a:xfrm>
                <a:off x="3384050" y="1104325"/>
                <a:ext cx="12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78" extrusionOk="0">
                    <a:moveTo>
                      <a:pt x="47" y="0"/>
                    </a:moveTo>
                    <a:cubicBezTo>
                      <a:pt x="32" y="16"/>
                      <a:pt x="1" y="31"/>
                      <a:pt x="1" y="78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36"/>
              <p:cNvSpPr/>
              <p:nvPr/>
            </p:nvSpPr>
            <p:spPr>
              <a:xfrm>
                <a:off x="3435225" y="1046925"/>
                <a:ext cx="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81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218" y="1"/>
                      <a:pt x="156" y="32"/>
                      <a:pt x="110" y="79"/>
                    </a:cubicBezTo>
                    <a:cubicBezTo>
                      <a:pt x="48" y="110"/>
                      <a:pt x="1" y="156"/>
                      <a:pt x="1" y="156"/>
                    </a:cubicBezTo>
                    <a:cubicBezTo>
                      <a:pt x="32" y="187"/>
                      <a:pt x="32" y="249"/>
                      <a:pt x="63" y="280"/>
                    </a:cubicBezTo>
                    <a:lnTo>
                      <a:pt x="234" y="156"/>
                    </a:lnTo>
                    <a:cubicBezTo>
                      <a:pt x="141" y="141"/>
                      <a:pt x="234" y="48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36"/>
              <p:cNvSpPr/>
              <p:nvPr/>
            </p:nvSpPr>
            <p:spPr>
              <a:xfrm>
                <a:off x="3432125" y="1049875"/>
                <a:ext cx="312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6" extrusionOk="0">
                    <a:moveTo>
                      <a:pt x="45" y="1"/>
                    </a:moveTo>
                    <a:cubicBezTo>
                      <a:pt x="32" y="1"/>
                      <a:pt x="18" y="3"/>
                      <a:pt x="1" y="7"/>
                    </a:cubicBezTo>
                    <a:cubicBezTo>
                      <a:pt x="16" y="38"/>
                      <a:pt x="16" y="69"/>
                      <a:pt x="1" y="116"/>
                    </a:cubicBezTo>
                    <a:lnTo>
                      <a:pt x="125" y="38"/>
                    </a:lnTo>
                    <a:cubicBezTo>
                      <a:pt x="102" y="15"/>
                      <a:pt x="80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36"/>
              <p:cNvSpPr/>
              <p:nvPr/>
            </p:nvSpPr>
            <p:spPr>
              <a:xfrm>
                <a:off x="3371250" y="1103925"/>
                <a:ext cx="217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242" extrusionOk="0">
                    <a:moveTo>
                      <a:pt x="668" y="1"/>
                    </a:moveTo>
                    <a:lnTo>
                      <a:pt x="637" y="140"/>
                    </a:lnTo>
                    <a:lnTo>
                      <a:pt x="606" y="94"/>
                    </a:lnTo>
                    <a:lnTo>
                      <a:pt x="544" y="218"/>
                    </a:lnTo>
                    <a:cubicBezTo>
                      <a:pt x="621" y="249"/>
                      <a:pt x="652" y="234"/>
                      <a:pt x="714" y="280"/>
                    </a:cubicBezTo>
                    <a:cubicBezTo>
                      <a:pt x="665" y="330"/>
                      <a:pt x="635" y="344"/>
                      <a:pt x="609" y="344"/>
                    </a:cubicBezTo>
                    <a:cubicBezTo>
                      <a:pt x="574" y="344"/>
                      <a:pt x="546" y="317"/>
                      <a:pt x="487" y="317"/>
                    </a:cubicBezTo>
                    <a:cubicBezTo>
                      <a:pt x="468" y="317"/>
                      <a:pt x="446" y="319"/>
                      <a:pt x="420" y="327"/>
                    </a:cubicBezTo>
                    <a:lnTo>
                      <a:pt x="327" y="497"/>
                    </a:lnTo>
                    <a:lnTo>
                      <a:pt x="311" y="466"/>
                    </a:lnTo>
                    <a:lnTo>
                      <a:pt x="311" y="466"/>
                    </a:lnTo>
                    <a:cubicBezTo>
                      <a:pt x="311" y="482"/>
                      <a:pt x="311" y="497"/>
                      <a:pt x="327" y="513"/>
                    </a:cubicBezTo>
                    <a:lnTo>
                      <a:pt x="1" y="1056"/>
                    </a:lnTo>
                    <a:cubicBezTo>
                      <a:pt x="1" y="1195"/>
                      <a:pt x="172" y="1102"/>
                      <a:pt x="234" y="1242"/>
                    </a:cubicBezTo>
                    <a:cubicBezTo>
                      <a:pt x="302" y="1145"/>
                      <a:pt x="456" y="1049"/>
                      <a:pt x="393" y="953"/>
                    </a:cubicBezTo>
                    <a:lnTo>
                      <a:pt x="393" y="953"/>
                    </a:lnTo>
                    <a:cubicBezTo>
                      <a:pt x="402" y="960"/>
                      <a:pt x="412" y="966"/>
                      <a:pt x="422" y="966"/>
                    </a:cubicBezTo>
                    <a:cubicBezTo>
                      <a:pt x="427" y="966"/>
                      <a:pt x="431" y="965"/>
                      <a:pt x="435" y="962"/>
                    </a:cubicBezTo>
                    <a:lnTo>
                      <a:pt x="358" y="807"/>
                    </a:lnTo>
                    <a:lnTo>
                      <a:pt x="280" y="854"/>
                    </a:lnTo>
                    <a:cubicBezTo>
                      <a:pt x="203" y="699"/>
                      <a:pt x="389" y="513"/>
                      <a:pt x="482" y="513"/>
                    </a:cubicBezTo>
                    <a:cubicBezTo>
                      <a:pt x="435" y="668"/>
                      <a:pt x="621" y="699"/>
                      <a:pt x="435" y="823"/>
                    </a:cubicBezTo>
                    <a:cubicBezTo>
                      <a:pt x="482" y="838"/>
                      <a:pt x="559" y="854"/>
                      <a:pt x="559" y="900"/>
                    </a:cubicBezTo>
                    <a:cubicBezTo>
                      <a:pt x="652" y="683"/>
                      <a:pt x="838" y="544"/>
                      <a:pt x="869" y="234"/>
                    </a:cubicBezTo>
                    <a:lnTo>
                      <a:pt x="869" y="234"/>
                    </a:lnTo>
                    <a:cubicBezTo>
                      <a:pt x="834" y="247"/>
                      <a:pt x="809" y="252"/>
                      <a:pt x="791" y="252"/>
                    </a:cubicBezTo>
                    <a:cubicBezTo>
                      <a:pt x="679" y="252"/>
                      <a:pt x="828" y="41"/>
                      <a:pt x="6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36"/>
              <p:cNvSpPr/>
              <p:nvPr/>
            </p:nvSpPr>
            <p:spPr>
              <a:xfrm>
                <a:off x="3859025" y="669275"/>
                <a:ext cx="4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79" extrusionOk="0">
                    <a:moveTo>
                      <a:pt x="1" y="1"/>
                    </a:moveTo>
                    <a:lnTo>
                      <a:pt x="1" y="78"/>
                    </a:lnTo>
                    <a:lnTo>
                      <a:pt x="16" y="78"/>
                    </a:lnTo>
                    <a:cubicBezTo>
                      <a:pt x="16" y="63"/>
                      <a:pt x="16" y="32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36"/>
              <p:cNvSpPr/>
              <p:nvPr/>
            </p:nvSpPr>
            <p:spPr>
              <a:xfrm>
                <a:off x="3870675" y="633225"/>
                <a:ext cx="89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00" extrusionOk="0">
                    <a:moveTo>
                      <a:pt x="357" y="0"/>
                    </a:moveTo>
                    <a:cubicBezTo>
                      <a:pt x="357" y="0"/>
                      <a:pt x="310" y="62"/>
                      <a:pt x="264" y="124"/>
                    </a:cubicBezTo>
                    <a:cubicBezTo>
                      <a:pt x="217" y="186"/>
                      <a:pt x="171" y="248"/>
                      <a:pt x="171" y="248"/>
                    </a:cubicBezTo>
                    <a:cubicBezTo>
                      <a:pt x="171" y="226"/>
                      <a:pt x="159" y="222"/>
                      <a:pt x="145" y="222"/>
                    </a:cubicBezTo>
                    <a:cubicBezTo>
                      <a:pt x="135" y="222"/>
                      <a:pt x="124" y="224"/>
                      <a:pt x="115" y="224"/>
                    </a:cubicBezTo>
                    <a:cubicBezTo>
                      <a:pt x="99" y="224"/>
                      <a:pt x="87" y="218"/>
                      <a:pt x="93" y="186"/>
                    </a:cubicBezTo>
                    <a:lnTo>
                      <a:pt x="93" y="186"/>
                    </a:lnTo>
                    <a:cubicBezTo>
                      <a:pt x="78" y="202"/>
                      <a:pt x="0" y="264"/>
                      <a:pt x="47" y="279"/>
                    </a:cubicBezTo>
                    <a:lnTo>
                      <a:pt x="93" y="248"/>
                    </a:lnTo>
                    <a:lnTo>
                      <a:pt x="93" y="248"/>
                    </a:lnTo>
                    <a:cubicBezTo>
                      <a:pt x="62" y="466"/>
                      <a:pt x="171" y="481"/>
                      <a:pt x="62" y="698"/>
                    </a:cubicBezTo>
                    <a:cubicBezTo>
                      <a:pt x="72" y="699"/>
                      <a:pt x="82" y="700"/>
                      <a:pt x="90" y="700"/>
                    </a:cubicBezTo>
                    <a:cubicBezTo>
                      <a:pt x="218" y="700"/>
                      <a:pt x="219" y="598"/>
                      <a:pt x="248" y="497"/>
                    </a:cubicBezTo>
                    <a:cubicBezTo>
                      <a:pt x="264" y="481"/>
                      <a:pt x="279" y="466"/>
                      <a:pt x="295" y="450"/>
                    </a:cubicBezTo>
                    <a:cubicBezTo>
                      <a:pt x="295" y="450"/>
                      <a:pt x="310" y="357"/>
                      <a:pt x="326" y="279"/>
                    </a:cubicBezTo>
                    <a:cubicBezTo>
                      <a:pt x="341" y="202"/>
                      <a:pt x="357" y="124"/>
                      <a:pt x="357" y="124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36"/>
              <p:cNvSpPr/>
              <p:nvPr/>
            </p:nvSpPr>
            <p:spPr>
              <a:xfrm>
                <a:off x="3899350" y="75885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0"/>
                    </a:moveTo>
                    <a:lnTo>
                      <a:pt x="1" y="62"/>
                    </a:lnTo>
                    <a:cubicBezTo>
                      <a:pt x="16" y="47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36"/>
              <p:cNvSpPr/>
              <p:nvPr/>
            </p:nvSpPr>
            <p:spPr>
              <a:xfrm>
                <a:off x="3898975" y="75845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36"/>
              <p:cNvSpPr/>
              <p:nvPr/>
            </p:nvSpPr>
            <p:spPr>
              <a:xfrm>
                <a:off x="3909825" y="723950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1" y="1"/>
                    </a:moveTo>
                    <a:cubicBezTo>
                      <a:pt x="8" y="8"/>
                      <a:pt x="16" y="12"/>
                      <a:pt x="22" y="12"/>
                    </a:cubicBezTo>
                    <a:cubicBezTo>
                      <a:pt x="28" y="12"/>
                      <a:pt x="32" y="8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36"/>
              <p:cNvSpPr/>
              <p:nvPr/>
            </p:nvSpPr>
            <p:spPr>
              <a:xfrm>
                <a:off x="3958300" y="689450"/>
                <a:ext cx="19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9" extrusionOk="0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47"/>
                      <a:pt x="47" y="78"/>
                      <a:pt x="78" y="109"/>
                    </a:cubicBezTo>
                    <a:cubicBezTo>
                      <a:pt x="78" y="109"/>
                      <a:pt x="78" y="93"/>
                      <a:pt x="78" y="93"/>
                    </a:cubicBezTo>
                    <a:cubicBezTo>
                      <a:pt x="47" y="62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36"/>
              <p:cNvSpPr/>
              <p:nvPr/>
            </p:nvSpPr>
            <p:spPr>
              <a:xfrm>
                <a:off x="3890050" y="763500"/>
                <a:ext cx="43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10" extrusionOk="0">
                    <a:moveTo>
                      <a:pt x="1" y="0"/>
                    </a:moveTo>
                    <a:cubicBezTo>
                      <a:pt x="63" y="32"/>
                      <a:pt x="109" y="78"/>
                      <a:pt x="156" y="109"/>
                    </a:cubicBezTo>
                    <a:cubicBezTo>
                      <a:pt x="171" y="109"/>
                      <a:pt x="156" y="94"/>
                      <a:pt x="140" y="78"/>
                    </a:cubicBezTo>
                    <a:cubicBezTo>
                      <a:pt x="109" y="47"/>
                      <a:pt x="78" y="32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36"/>
              <p:cNvSpPr/>
              <p:nvPr/>
            </p:nvSpPr>
            <p:spPr>
              <a:xfrm>
                <a:off x="3884625" y="761175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32" y="31"/>
                      <a:pt x="47" y="47"/>
                      <a:pt x="78" y="62"/>
                    </a:cubicBezTo>
                    <a:lnTo>
                      <a:pt x="94" y="62"/>
                    </a:lnTo>
                    <a:cubicBezTo>
                      <a:pt x="78" y="62"/>
                      <a:pt x="78" y="62"/>
                      <a:pt x="78" y="47"/>
                    </a:cubicBezTo>
                    <a:cubicBezTo>
                      <a:pt x="47" y="31"/>
                      <a:pt x="32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36"/>
              <p:cNvSpPr/>
              <p:nvPr/>
            </p:nvSpPr>
            <p:spPr>
              <a:xfrm>
                <a:off x="3961800" y="6937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6" y="32"/>
                      <a:pt x="16" y="32"/>
                      <a:pt x="31" y="47"/>
                    </a:cubicBezTo>
                    <a:cubicBezTo>
                      <a:pt x="31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36"/>
              <p:cNvSpPr/>
              <p:nvPr/>
            </p:nvSpPr>
            <p:spPr>
              <a:xfrm>
                <a:off x="3791175" y="620800"/>
                <a:ext cx="186150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6019" extrusionOk="0">
                    <a:moveTo>
                      <a:pt x="4374" y="342"/>
                    </a:moveTo>
                    <a:lnTo>
                      <a:pt x="4374" y="342"/>
                    </a:lnTo>
                    <a:cubicBezTo>
                      <a:pt x="4343" y="404"/>
                      <a:pt x="4312" y="466"/>
                      <a:pt x="4297" y="513"/>
                    </a:cubicBezTo>
                    <a:lnTo>
                      <a:pt x="4219" y="497"/>
                    </a:lnTo>
                    <a:lnTo>
                      <a:pt x="4235" y="420"/>
                    </a:lnTo>
                    <a:cubicBezTo>
                      <a:pt x="4281" y="404"/>
                      <a:pt x="4328" y="373"/>
                      <a:pt x="4374" y="342"/>
                    </a:cubicBezTo>
                    <a:close/>
                    <a:moveTo>
                      <a:pt x="5507" y="859"/>
                    </a:moveTo>
                    <a:cubicBezTo>
                      <a:pt x="5524" y="859"/>
                      <a:pt x="5540" y="865"/>
                      <a:pt x="5553" y="885"/>
                    </a:cubicBezTo>
                    <a:cubicBezTo>
                      <a:pt x="5538" y="901"/>
                      <a:pt x="5522" y="932"/>
                      <a:pt x="5507" y="963"/>
                    </a:cubicBezTo>
                    <a:cubicBezTo>
                      <a:pt x="5472" y="988"/>
                      <a:pt x="5450" y="999"/>
                      <a:pt x="5435" y="999"/>
                    </a:cubicBezTo>
                    <a:cubicBezTo>
                      <a:pt x="5397" y="999"/>
                      <a:pt x="5414" y="930"/>
                      <a:pt x="5414" y="885"/>
                    </a:cubicBezTo>
                    <a:cubicBezTo>
                      <a:pt x="5429" y="885"/>
                      <a:pt x="5429" y="869"/>
                      <a:pt x="5445" y="869"/>
                    </a:cubicBezTo>
                    <a:cubicBezTo>
                      <a:pt x="5462" y="869"/>
                      <a:pt x="5485" y="859"/>
                      <a:pt x="5507" y="859"/>
                    </a:cubicBezTo>
                    <a:close/>
                    <a:moveTo>
                      <a:pt x="5367" y="994"/>
                    </a:moveTo>
                    <a:cubicBezTo>
                      <a:pt x="5367" y="1009"/>
                      <a:pt x="5383" y="1025"/>
                      <a:pt x="5367" y="1040"/>
                    </a:cubicBezTo>
                    <a:cubicBezTo>
                      <a:pt x="5367" y="1040"/>
                      <a:pt x="5367" y="1040"/>
                      <a:pt x="5367" y="1056"/>
                    </a:cubicBezTo>
                    <a:lnTo>
                      <a:pt x="5352" y="1025"/>
                    </a:lnTo>
                    <a:cubicBezTo>
                      <a:pt x="5352" y="1025"/>
                      <a:pt x="5352" y="1009"/>
                      <a:pt x="5367" y="994"/>
                    </a:cubicBezTo>
                    <a:close/>
                    <a:moveTo>
                      <a:pt x="6236" y="1211"/>
                    </a:moveTo>
                    <a:cubicBezTo>
                      <a:pt x="6228" y="1218"/>
                      <a:pt x="6224" y="1230"/>
                      <a:pt x="6220" y="1242"/>
                    </a:cubicBezTo>
                    <a:cubicBezTo>
                      <a:pt x="6229" y="1224"/>
                      <a:pt x="6236" y="1211"/>
                      <a:pt x="6236" y="1211"/>
                    </a:cubicBezTo>
                    <a:close/>
                    <a:moveTo>
                      <a:pt x="6220" y="1242"/>
                    </a:moveTo>
                    <a:lnTo>
                      <a:pt x="6220" y="1242"/>
                    </a:lnTo>
                    <a:cubicBezTo>
                      <a:pt x="6215" y="1251"/>
                      <a:pt x="6210" y="1262"/>
                      <a:pt x="6205" y="1273"/>
                    </a:cubicBezTo>
                    <a:cubicBezTo>
                      <a:pt x="6212" y="1265"/>
                      <a:pt x="6216" y="1253"/>
                      <a:pt x="6220" y="1242"/>
                    </a:cubicBezTo>
                    <a:close/>
                    <a:moveTo>
                      <a:pt x="5336" y="1164"/>
                    </a:moveTo>
                    <a:lnTo>
                      <a:pt x="5336" y="1164"/>
                    </a:lnTo>
                    <a:cubicBezTo>
                      <a:pt x="5367" y="1211"/>
                      <a:pt x="5398" y="1257"/>
                      <a:pt x="5445" y="1304"/>
                    </a:cubicBezTo>
                    <a:lnTo>
                      <a:pt x="5352" y="1211"/>
                    </a:lnTo>
                    <a:cubicBezTo>
                      <a:pt x="5352" y="1195"/>
                      <a:pt x="5336" y="1180"/>
                      <a:pt x="5336" y="1164"/>
                    </a:cubicBezTo>
                    <a:close/>
                    <a:moveTo>
                      <a:pt x="5910" y="1118"/>
                    </a:moveTo>
                    <a:lnTo>
                      <a:pt x="6143" y="1381"/>
                    </a:lnTo>
                    <a:cubicBezTo>
                      <a:pt x="6143" y="1397"/>
                      <a:pt x="6143" y="1412"/>
                      <a:pt x="6127" y="1428"/>
                    </a:cubicBezTo>
                    <a:lnTo>
                      <a:pt x="5987" y="1257"/>
                    </a:lnTo>
                    <a:lnTo>
                      <a:pt x="5972" y="1304"/>
                    </a:lnTo>
                    <a:lnTo>
                      <a:pt x="5817" y="1319"/>
                    </a:lnTo>
                    <a:cubicBezTo>
                      <a:pt x="5817" y="1195"/>
                      <a:pt x="5863" y="1149"/>
                      <a:pt x="5910" y="1118"/>
                    </a:cubicBezTo>
                    <a:close/>
                    <a:moveTo>
                      <a:pt x="6251" y="1847"/>
                    </a:moveTo>
                    <a:cubicBezTo>
                      <a:pt x="6298" y="1909"/>
                      <a:pt x="6344" y="1955"/>
                      <a:pt x="6375" y="1986"/>
                    </a:cubicBezTo>
                    <a:cubicBezTo>
                      <a:pt x="6375" y="2002"/>
                      <a:pt x="6360" y="2002"/>
                      <a:pt x="6360" y="2017"/>
                    </a:cubicBezTo>
                    <a:cubicBezTo>
                      <a:pt x="6313" y="1955"/>
                      <a:pt x="6267" y="1909"/>
                      <a:pt x="6220" y="1847"/>
                    </a:cubicBezTo>
                    <a:lnTo>
                      <a:pt x="6220" y="1847"/>
                    </a:lnTo>
                    <a:cubicBezTo>
                      <a:pt x="6236" y="1862"/>
                      <a:pt x="6251" y="1862"/>
                      <a:pt x="6251" y="1862"/>
                    </a:cubicBezTo>
                    <a:cubicBezTo>
                      <a:pt x="6251" y="1862"/>
                      <a:pt x="6251" y="1847"/>
                      <a:pt x="6251" y="1847"/>
                    </a:cubicBezTo>
                    <a:close/>
                    <a:moveTo>
                      <a:pt x="761" y="2529"/>
                    </a:moveTo>
                    <a:cubicBezTo>
                      <a:pt x="759" y="2535"/>
                      <a:pt x="758" y="2540"/>
                      <a:pt x="757" y="2546"/>
                    </a:cubicBezTo>
                    <a:lnTo>
                      <a:pt x="757" y="2546"/>
                    </a:lnTo>
                    <a:cubicBezTo>
                      <a:pt x="759" y="2540"/>
                      <a:pt x="761" y="2535"/>
                      <a:pt x="761" y="2529"/>
                    </a:cubicBezTo>
                    <a:close/>
                    <a:moveTo>
                      <a:pt x="326" y="2576"/>
                    </a:moveTo>
                    <a:cubicBezTo>
                      <a:pt x="337" y="2580"/>
                      <a:pt x="347" y="2583"/>
                      <a:pt x="357" y="2585"/>
                    </a:cubicBezTo>
                    <a:lnTo>
                      <a:pt x="357" y="2585"/>
                    </a:lnTo>
                    <a:cubicBezTo>
                      <a:pt x="346" y="2579"/>
                      <a:pt x="334" y="2576"/>
                      <a:pt x="326" y="2576"/>
                    </a:cubicBezTo>
                    <a:close/>
                    <a:moveTo>
                      <a:pt x="5693" y="668"/>
                    </a:moveTo>
                    <a:cubicBezTo>
                      <a:pt x="5677" y="683"/>
                      <a:pt x="5662" y="714"/>
                      <a:pt x="5646" y="730"/>
                    </a:cubicBezTo>
                    <a:cubicBezTo>
                      <a:pt x="5662" y="730"/>
                      <a:pt x="5693" y="730"/>
                      <a:pt x="5708" y="714"/>
                    </a:cubicBezTo>
                    <a:lnTo>
                      <a:pt x="6205" y="1288"/>
                    </a:lnTo>
                    <a:lnTo>
                      <a:pt x="7414" y="2700"/>
                    </a:lnTo>
                    <a:cubicBezTo>
                      <a:pt x="7399" y="2715"/>
                      <a:pt x="7399" y="2731"/>
                      <a:pt x="7399" y="2762"/>
                    </a:cubicBezTo>
                    <a:cubicBezTo>
                      <a:pt x="7408" y="2771"/>
                      <a:pt x="7416" y="2775"/>
                      <a:pt x="7422" y="2775"/>
                    </a:cubicBezTo>
                    <a:cubicBezTo>
                      <a:pt x="7438" y="2775"/>
                      <a:pt x="7445" y="2753"/>
                      <a:pt x="7445" y="2731"/>
                    </a:cubicBezTo>
                    <a:lnTo>
                      <a:pt x="6205" y="1273"/>
                    </a:lnTo>
                    <a:lnTo>
                      <a:pt x="5693" y="668"/>
                    </a:lnTo>
                    <a:close/>
                    <a:moveTo>
                      <a:pt x="4964" y="2746"/>
                    </a:moveTo>
                    <a:lnTo>
                      <a:pt x="4964" y="2746"/>
                    </a:lnTo>
                    <a:cubicBezTo>
                      <a:pt x="4948" y="2777"/>
                      <a:pt x="4948" y="2793"/>
                      <a:pt x="4917" y="2793"/>
                    </a:cubicBezTo>
                    <a:cubicBezTo>
                      <a:pt x="4933" y="2777"/>
                      <a:pt x="4948" y="2762"/>
                      <a:pt x="4964" y="2746"/>
                    </a:cubicBezTo>
                    <a:close/>
                    <a:moveTo>
                      <a:pt x="966" y="2740"/>
                    </a:moveTo>
                    <a:cubicBezTo>
                      <a:pt x="975" y="2740"/>
                      <a:pt x="984" y="2742"/>
                      <a:pt x="993" y="2746"/>
                    </a:cubicBezTo>
                    <a:cubicBezTo>
                      <a:pt x="978" y="2777"/>
                      <a:pt x="962" y="2793"/>
                      <a:pt x="931" y="2808"/>
                    </a:cubicBezTo>
                    <a:cubicBezTo>
                      <a:pt x="916" y="2793"/>
                      <a:pt x="916" y="2777"/>
                      <a:pt x="900" y="2762"/>
                    </a:cubicBezTo>
                    <a:cubicBezTo>
                      <a:pt x="922" y="2751"/>
                      <a:pt x="944" y="2740"/>
                      <a:pt x="966" y="2740"/>
                    </a:cubicBezTo>
                    <a:close/>
                    <a:moveTo>
                      <a:pt x="6561" y="3196"/>
                    </a:moveTo>
                    <a:lnTo>
                      <a:pt x="6546" y="3211"/>
                    </a:lnTo>
                    <a:cubicBezTo>
                      <a:pt x="6561" y="3211"/>
                      <a:pt x="6561" y="3211"/>
                      <a:pt x="6561" y="3196"/>
                    </a:cubicBezTo>
                    <a:close/>
                    <a:moveTo>
                      <a:pt x="6515" y="3180"/>
                    </a:moveTo>
                    <a:cubicBezTo>
                      <a:pt x="6515" y="3199"/>
                      <a:pt x="6520" y="3206"/>
                      <a:pt x="6531" y="3206"/>
                    </a:cubicBezTo>
                    <a:cubicBezTo>
                      <a:pt x="6538" y="3206"/>
                      <a:pt x="6548" y="3202"/>
                      <a:pt x="6561" y="3196"/>
                    </a:cubicBezTo>
                    <a:lnTo>
                      <a:pt x="6561" y="3196"/>
                    </a:lnTo>
                    <a:cubicBezTo>
                      <a:pt x="6561" y="3196"/>
                      <a:pt x="6561" y="3196"/>
                      <a:pt x="6561" y="3196"/>
                    </a:cubicBezTo>
                    <a:cubicBezTo>
                      <a:pt x="6573" y="3190"/>
                      <a:pt x="6587" y="3184"/>
                      <a:pt x="6601" y="3184"/>
                    </a:cubicBezTo>
                    <a:cubicBezTo>
                      <a:pt x="6623" y="3184"/>
                      <a:pt x="6645" y="3200"/>
                      <a:pt x="6654" y="3258"/>
                    </a:cubicBezTo>
                    <a:cubicBezTo>
                      <a:pt x="6654" y="3242"/>
                      <a:pt x="6654" y="3227"/>
                      <a:pt x="6654" y="3227"/>
                    </a:cubicBezTo>
                    <a:cubicBezTo>
                      <a:pt x="6670" y="3242"/>
                      <a:pt x="6701" y="3273"/>
                      <a:pt x="6716" y="3305"/>
                    </a:cubicBezTo>
                    <a:cubicBezTo>
                      <a:pt x="6592" y="3460"/>
                      <a:pt x="6437" y="3398"/>
                      <a:pt x="6329" y="3429"/>
                    </a:cubicBezTo>
                    <a:cubicBezTo>
                      <a:pt x="6329" y="3413"/>
                      <a:pt x="6329" y="3413"/>
                      <a:pt x="6329" y="3398"/>
                    </a:cubicBezTo>
                    <a:cubicBezTo>
                      <a:pt x="6360" y="3336"/>
                      <a:pt x="6375" y="3289"/>
                      <a:pt x="6391" y="3227"/>
                    </a:cubicBezTo>
                    <a:cubicBezTo>
                      <a:pt x="6422" y="3196"/>
                      <a:pt x="6468" y="3180"/>
                      <a:pt x="6515" y="3180"/>
                    </a:cubicBezTo>
                    <a:close/>
                    <a:moveTo>
                      <a:pt x="6051" y="3588"/>
                    </a:moveTo>
                    <a:cubicBezTo>
                      <a:pt x="6050" y="3588"/>
                      <a:pt x="6050" y="3591"/>
                      <a:pt x="6050" y="3599"/>
                    </a:cubicBezTo>
                    <a:cubicBezTo>
                      <a:pt x="6050" y="3615"/>
                      <a:pt x="6050" y="3615"/>
                      <a:pt x="6065" y="3615"/>
                    </a:cubicBezTo>
                    <a:lnTo>
                      <a:pt x="6050" y="3723"/>
                    </a:lnTo>
                    <a:lnTo>
                      <a:pt x="6143" y="3646"/>
                    </a:lnTo>
                    <a:cubicBezTo>
                      <a:pt x="6112" y="3646"/>
                      <a:pt x="6096" y="3615"/>
                      <a:pt x="6065" y="3599"/>
                    </a:cubicBezTo>
                    <a:cubicBezTo>
                      <a:pt x="6057" y="3591"/>
                      <a:pt x="6053" y="3588"/>
                      <a:pt x="6051" y="3588"/>
                    </a:cubicBezTo>
                    <a:close/>
                    <a:moveTo>
                      <a:pt x="3739" y="3723"/>
                    </a:moveTo>
                    <a:lnTo>
                      <a:pt x="3739" y="3723"/>
                    </a:lnTo>
                    <a:cubicBezTo>
                      <a:pt x="3739" y="3723"/>
                      <a:pt x="3739" y="3723"/>
                      <a:pt x="3739" y="3723"/>
                    </a:cubicBezTo>
                    <a:close/>
                    <a:moveTo>
                      <a:pt x="4840" y="3677"/>
                    </a:moveTo>
                    <a:lnTo>
                      <a:pt x="4840" y="3677"/>
                    </a:lnTo>
                    <a:cubicBezTo>
                      <a:pt x="4871" y="3708"/>
                      <a:pt x="4902" y="3723"/>
                      <a:pt x="4917" y="3739"/>
                    </a:cubicBezTo>
                    <a:cubicBezTo>
                      <a:pt x="4902" y="3739"/>
                      <a:pt x="4886" y="3739"/>
                      <a:pt x="4871" y="3754"/>
                    </a:cubicBezTo>
                    <a:lnTo>
                      <a:pt x="4840" y="3677"/>
                    </a:lnTo>
                    <a:close/>
                    <a:moveTo>
                      <a:pt x="3925" y="3506"/>
                    </a:moveTo>
                    <a:lnTo>
                      <a:pt x="3878" y="3677"/>
                    </a:lnTo>
                    <a:lnTo>
                      <a:pt x="3894" y="3677"/>
                    </a:lnTo>
                    <a:cubicBezTo>
                      <a:pt x="3863" y="3723"/>
                      <a:pt x="3847" y="3770"/>
                      <a:pt x="3816" y="3816"/>
                    </a:cubicBezTo>
                    <a:cubicBezTo>
                      <a:pt x="3739" y="3754"/>
                      <a:pt x="3677" y="3708"/>
                      <a:pt x="3661" y="3692"/>
                    </a:cubicBezTo>
                    <a:cubicBezTo>
                      <a:pt x="3677" y="3677"/>
                      <a:pt x="3692" y="3661"/>
                      <a:pt x="3708" y="3661"/>
                    </a:cubicBezTo>
                    <a:lnTo>
                      <a:pt x="3739" y="3723"/>
                    </a:lnTo>
                    <a:cubicBezTo>
                      <a:pt x="3723" y="3630"/>
                      <a:pt x="3816" y="3568"/>
                      <a:pt x="3925" y="3506"/>
                    </a:cubicBezTo>
                    <a:close/>
                    <a:moveTo>
                      <a:pt x="5491" y="3909"/>
                    </a:moveTo>
                    <a:cubicBezTo>
                      <a:pt x="5507" y="3925"/>
                      <a:pt x="5522" y="3940"/>
                      <a:pt x="5522" y="3971"/>
                    </a:cubicBezTo>
                    <a:lnTo>
                      <a:pt x="5398" y="4033"/>
                    </a:lnTo>
                    <a:lnTo>
                      <a:pt x="5367" y="4033"/>
                    </a:lnTo>
                    <a:cubicBezTo>
                      <a:pt x="5383" y="4002"/>
                      <a:pt x="5429" y="3971"/>
                      <a:pt x="5491" y="3909"/>
                    </a:cubicBezTo>
                    <a:close/>
                    <a:moveTo>
                      <a:pt x="4855" y="3816"/>
                    </a:moveTo>
                    <a:cubicBezTo>
                      <a:pt x="4917" y="3894"/>
                      <a:pt x="5103" y="3847"/>
                      <a:pt x="4995" y="4002"/>
                    </a:cubicBezTo>
                    <a:cubicBezTo>
                      <a:pt x="4995" y="3909"/>
                      <a:pt x="4871" y="3940"/>
                      <a:pt x="4824" y="3909"/>
                    </a:cubicBezTo>
                    <a:cubicBezTo>
                      <a:pt x="4793" y="3925"/>
                      <a:pt x="4778" y="3971"/>
                      <a:pt x="4778" y="4018"/>
                    </a:cubicBezTo>
                    <a:cubicBezTo>
                      <a:pt x="4762" y="4049"/>
                      <a:pt x="4731" y="4064"/>
                      <a:pt x="4700" y="4064"/>
                    </a:cubicBezTo>
                    <a:cubicBezTo>
                      <a:pt x="4716" y="4018"/>
                      <a:pt x="4731" y="3956"/>
                      <a:pt x="4747" y="3909"/>
                    </a:cubicBezTo>
                    <a:cubicBezTo>
                      <a:pt x="4778" y="3894"/>
                      <a:pt x="4809" y="3863"/>
                      <a:pt x="4855" y="3816"/>
                    </a:cubicBezTo>
                    <a:close/>
                    <a:moveTo>
                      <a:pt x="5119" y="4111"/>
                    </a:moveTo>
                    <a:cubicBezTo>
                      <a:pt x="5119" y="4111"/>
                      <a:pt x="5119" y="4127"/>
                      <a:pt x="5119" y="4127"/>
                    </a:cubicBezTo>
                    <a:cubicBezTo>
                      <a:pt x="5103" y="4142"/>
                      <a:pt x="5103" y="4158"/>
                      <a:pt x="5088" y="4158"/>
                    </a:cubicBezTo>
                    <a:cubicBezTo>
                      <a:pt x="5088" y="4142"/>
                      <a:pt x="5103" y="4127"/>
                      <a:pt x="5119" y="4111"/>
                    </a:cubicBezTo>
                    <a:close/>
                    <a:moveTo>
                      <a:pt x="5522" y="4033"/>
                    </a:moveTo>
                    <a:lnTo>
                      <a:pt x="5522" y="4033"/>
                    </a:lnTo>
                    <a:cubicBezTo>
                      <a:pt x="5507" y="4095"/>
                      <a:pt x="5491" y="4158"/>
                      <a:pt x="5491" y="4189"/>
                    </a:cubicBezTo>
                    <a:cubicBezTo>
                      <a:pt x="5476" y="4204"/>
                      <a:pt x="5460" y="4204"/>
                      <a:pt x="5445" y="4220"/>
                    </a:cubicBezTo>
                    <a:lnTo>
                      <a:pt x="5383" y="4080"/>
                    </a:lnTo>
                    <a:lnTo>
                      <a:pt x="5383" y="4080"/>
                    </a:lnTo>
                    <a:cubicBezTo>
                      <a:pt x="5397" y="4083"/>
                      <a:pt x="5410" y="4084"/>
                      <a:pt x="5421" y="4084"/>
                    </a:cubicBezTo>
                    <a:cubicBezTo>
                      <a:pt x="5472" y="4084"/>
                      <a:pt x="5497" y="4059"/>
                      <a:pt x="5522" y="4033"/>
                    </a:cubicBezTo>
                    <a:close/>
                    <a:moveTo>
                      <a:pt x="5414" y="4282"/>
                    </a:moveTo>
                    <a:cubicBezTo>
                      <a:pt x="5429" y="4282"/>
                      <a:pt x="5429" y="4282"/>
                      <a:pt x="5429" y="4297"/>
                    </a:cubicBezTo>
                    <a:lnTo>
                      <a:pt x="5383" y="4328"/>
                    </a:lnTo>
                    <a:cubicBezTo>
                      <a:pt x="5398" y="4313"/>
                      <a:pt x="5398" y="4297"/>
                      <a:pt x="5414" y="4282"/>
                    </a:cubicBezTo>
                    <a:close/>
                    <a:moveTo>
                      <a:pt x="3552" y="4359"/>
                    </a:moveTo>
                    <a:cubicBezTo>
                      <a:pt x="3552" y="4359"/>
                      <a:pt x="3552" y="4375"/>
                      <a:pt x="3537" y="4375"/>
                    </a:cubicBezTo>
                    <a:cubicBezTo>
                      <a:pt x="3537" y="4375"/>
                      <a:pt x="3537" y="4375"/>
                      <a:pt x="3537" y="4359"/>
                    </a:cubicBezTo>
                    <a:close/>
                    <a:moveTo>
                      <a:pt x="5305" y="4297"/>
                    </a:moveTo>
                    <a:cubicBezTo>
                      <a:pt x="5321" y="4313"/>
                      <a:pt x="5336" y="4328"/>
                      <a:pt x="5336" y="4359"/>
                    </a:cubicBezTo>
                    <a:lnTo>
                      <a:pt x="5305" y="4390"/>
                    </a:lnTo>
                    <a:cubicBezTo>
                      <a:pt x="5321" y="4344"/>
                      <a:pt x="5305" y="4328"/>
                      <a:pt x="5305" y="4297"/>
                    </a:cubicBezTo>
                    <a:close/>
                    <a:moveTo>
                      <a:pt x="4762" y="4390"/>
                    </a:moveTo>
                    <a:lnTo>
                      <a:pt x="4762" y="4390"/>
                    </a:lnTo>
                    <a:cubicBezTo>
                      <a:pt x="4760" y="4394"/>
                      <a:pt x="4758" y="4398"/>
                      <a:pt x="4757" y="4402"/>
                    </a:cubicBezTo>
                    <a:lnTo>
                      <a:pt x="4757" y="4402"/>
                    </a:lnTo>
                    <a:cubicBezTo>
                      <a:pt x="4760" y="4399"/>
                      <a:pt x="4762" y="4396"/>
                      <a:pt x="4762" y="4390"/>
                    </a:cubicBezTo>
                    <a:close/>
                    <a:moveTo>
                      <a:pt x="2793" y="4452"/>
                    </a:moveTo>
                    <a:cubicBezTo>
                      <a:pt x="2793" y="4467"/>
                      <a:pt x="2793" y="4468"/>
                      <a:pt x="2778" y="4468"/>
                    </a:cubicBezTo>
                    <a:lnTo>
                      <a:pt x="2778" y="4468"/>
                    </a:lnTo>
                    <a:cubicBezTo>
                      <a:pt x="2783" y="4463"/>
                      <a:pt x="2787" y="4457"/>
                      <a:pt x="2793" y="4452"/>
                    </a:cubicBezTo>
                    <a:close/>
                    <a:moveTo>
                      <a:pt x="5352" y="4064"/>
                    </a:moveTo>
                    <a:cubicBezTo>
                      <a:pt x="5445" y="4173"/>
                      <a:pt x="5290" y="4204"/>
                      <a:pt x="5274" y="4282"/>
                    </a:cubicBezTo>
                    <a:cubicBezTo>
                      <a:pt x="5290" y="4282"/>
                      <a:pt x="5290" y="4282"/>
                      <a:pt x="5305" y="4297"/>
                    </a:cubicBezTo>
                    <a:cubicBezTo>
                      <a:pt x="5274" y="4421"/>
                      <a:pt x="5197" y="4452"/>
                      <a:pt x="5165" y="4514"/>
                    </a:cubicBezTo>
                    <a:lnTo>
                      <a:pt x="5134" y="4514"/>
                    </a:lnTo>
                    <a:lnTo>
                      <a:pt x="5072" y="4313"/>
                    </a:lnTo>
                    <a:lnTo>
                      <a:pt x="5212" y="4251"/>
                    </a:lnTo>
                    <a:cubicBezTo>
                      <a:pt x="5197" y="4235"/>
                      <a:pt x="5197" y="4220"/>
                      <a:pt x="5197" y="4204"/>
                    </a:cubicBezTo>
                    <a:cubicBezTo>
                      <a:pt x="5274" y="4158"/>
                      <a:pt x="5290" y="4111"/>
                      <a:pt x="5321" y="4080"/>
                    </a:cubicBezTo>
                    <a:cubicBezTo>
                      <a:pt x="5336" y="4064"/>
                      <a:pt x="5336" y="4064"/>
                      <a:pt x="5352" y="4064"/>
                    </a:cubicBezTo>
                    <a:close/>
                    <a:moveTo>
                      <a:pt x="388" y="3475"/>
                    </a:moveTo>
                    <a:lnTo>
                      <a:pt x="388" y="3475"/>
                    </a:lnTo>
                    <a:cubicBezTo>
                      <a:pt x="373" y="3491"/>
                      <a:pt x="373" y="3506"/>
                      <a:pt x="358" y="3506"/>
                    </a:cubicBezTo>
                    <a:lnTo>
                      <a:pt x="1110" y="4538"/>
                    </a:lnTo>
                    <a:lnTo>
                      <a:pt x="373" y="3522"/>
                    </a:lnTo>
                    <a:cubicBezTo>
                      <a:pt x="373" y="3506"/>
                      <a:pt x="373" y="3491"/>
                      <a:pt x="388" y="3475"/>
                    </a:cubicBezTo>
                    <a:close/>
                    <a:moveTo>
                      <a:pt x="2281" y="4499"/>
                    </a:moveTo>
                    <a:cubicBezTo>
                      <a:pt x="2296" y="4514"/>
                      <a:pt x="2327" y="4530"/>
                      <a:pt x="2343" y="4545"/>
                    </a:cubicBezTo>
                    <a:lnTo>
                      <a:pt x="2327" y="4545"/>
                    </a:lnTo>
                    <a:cubicBezTo>
                      <a:pt x="2312" y="4530"/>
                      <a:pt x="2281" y="4530"/>
                      <a:pt x="2265" y="4514"/>
                    </a:cubicBezTo>
                    <a:cubicBezTo>
                      <a:pt x="2281" y="4499"/>
                      <a:pt x="2281" y="4499"/>
                      <a:pt x="2281" y="4499"/>
                    </a:cubicBezTo>
                    <a:close/>
                    <a:moveTo>
                      <a:pt x="2234" y="4545"/>
                    </a:moveTo>
                    <a:cubicBezTo>
                      <a:pt x="2234" y="4545"/>
                      <a:pt x="2250" y="4561"/>
                      <a:pt x="2265" y="4561"/>
                    </a:cubicBezTo>
                    <a:cubicBezTo>
                      <a:pt x="2265" y="4561"/>
                      <a:pt x="2265" y="4576"/>
                      <a:pt x="2250" y="4576"/>
                    </a:cubicBezTo>
                    <a:cubicBezTo>
                      <a:pt x="2250" y="4576"/>
                      <a:pt x="2250" y="4576"/>
                      <a:pt x="2250" y="4592"/>
                    </a:cubicBezTo>
                    <a:cubicBezTo>
                      <a:pt x="2250" y="4576"/>
                      <a:pt x="2234" y="4561"/>
                      <a:pt x="2219" y="4561"/>
                    </a:cubicBezTo>
                    <a:cubicBezTo>
                      <a:pt x="2234" y="4545"/>
                      <a:pt x="2234" y="4545"/>
                      <a:pt x="2234" y="4545"/>
                    </a:cubicBezTo>
                    <a:close/>
                    <a:moveTo>
                      <a:pt x="4762" y="4064"/>
                    </a:moveTo>
                    <a:lnTo>
                      <a:pt x="4778" y="4111"/>
                    </a:lnTo>
                    <a:cubicBezTo>
                      <a:pt x="4778" y="4127"/>
                      <a:pt x="4778" y="4127"/>
                      <a:pt x="4778" y="4127"/>
                    </a:cubicBezTo>
                    <a:cubicBezTo>
                      <a:pt x="4793" y="4142"/>
                      <a:pt x="4840" y="4173"/>
                      <a:pt x="4855" y="4204"/>
                    </a:cubicBezTo>
                    <a:cubicBezTo>
                      <a:pt x="4824" y="4220"/>
                      <a:pt x="4778" y="4235"/>
                      <a:pt x="4747" y="4235"/>
                    </a:cubicBezTo>
                    <a:cubicBezTo>
                      <a:pt x="4747" y="4251"/>
                      <a:pt x="4747" y="4266"/>
                      <a:pt x="4747" y="4282"/>
                    </a:cubicBezTo>
                    <a:cubicBezTo>
                      <a:pt x="4747" y="4297"/>
                      <a:pt x="4762" y="4313"/>
                      <a:pt x="4762" y="4328"/>
                    </a:cubicBezTo>
                    <a:cubicBezTo>
                      <a:pt x="4762" y="4359"/>
                      <a:pt x="4731" y="4390"/>
                      <a:pt x="4762" y="4390"/>
                    </a:cubicBezTo>
                    <a:lnTo>
                      <a:pt x="4809" y="4390"/>
                    </a:lnTo>
                    <a:cubicBezTo>
                      <a:pt x="4809" y="4390"/>
                      <a:pt x="4809" y="4390"/>
                      <a:pt x="4809" y="4375"/>
                    </a:cubicBezTo>
                    <a:lnTo>
                      <a:pt x="4933" y="4499"/>
                    </a:lnTo>
                    <a:cubicBezTo>
                      <a:pt x="4933" y="4452"/>
                      <a:pt x="4948" y="4437"/>
                      <a:pt x="4979" y="4421"/>
                    </a:cubicBezTo>
                    <a:cubicBezTo>
                      <a:pt x="4995" y="4468"/>
                      <a:pt x="4995" y="4514"/>
                      <a:pt x="4979" y="4576"/>
                    </a:cubicBezTo>
                    <a:lnTo>
                      <a:pt x="4809" y="4576"/>
                    </a:lnTo>
                    <a:cubicBezTo>
                      <a:pt x="4809" y="4592"/>
                      <a:pt x="4809" y="4592"/>
                      <a:pt x="4809" y="4592"/>
                    </a:cubicBezTo>
                    <a:cubicBezTo>
                      <a:pt x="4764" y="4532"/>
                      <a:pt x="4720" y="4487"/>
                      <a:pt x="4757" y="4402"/>
                    </a:cubicBezTo>
                    <a:lnTo>
                      <a:pt x="4757" y="4402"/>
                    </a:lnTo>
                    <a:cubicBezTo>
                      <a:pt x="4750" y="4408"/>
                      <a:pt x="4736" y="4411"/>
                      <a:pt x="4716" y="4421"/>
                    </a:cubicBezTo>
                    <a:cubicBezTo>
                      <a:pt x="4710" y="4438"/>
                      <a:pt x="4694" y="4445"/>
                      <a:pt x="4676" y="4445"/>
                    </a:cubicBezTo>
                    <a:cubicBezTo>
                      <a:pt x="4644" y="4445"/>
                      <a:pt x="4607" y="4425"/>
                      <a:pt x="4607" y="4406"/>
                    </a:cubicBezTo>
                    <a:cubicBezTo>
                      <a:pt x="4592" y="4452"/>
                      <a:pt x="4592" y="4468"/>
                      <a:pt x="4576" y="4483"/>
                    </a:cubicBezTo>
                    <a:lnTo>
                      <a:pt x="4607" y="4375"/>
                    </a:lnTo>
                    <a:lnTo>
                      <a:pt x="4638" y="4390"/>
                    </a:lnTo>
                    <a:cubicBezTo>
                      <a:pt x="4669" y="4313"/>
                      <a:pt x="4669" y="4220"/>
                      <a:pt x="4685" y="4127"/>
                    </a:cubicBezTo>
                    <a:lnTo>
                      <a:pt x="4762" y="4064"/>
                    </a:lnTo>
                    <a:close/>
                    <a:moveTo>
                      <a:pt x="4638" y="4623"/>
                    </a:moveTo>
                    <a:cubicBezTo>
                      <a:pt x="4638" y="4654"/>
                      <a:pt x="4623" y="4669"/>
                      <a:pt x="4592" y="4669"/>
                    </a:cubicBezTo>
                    <a:cubicBezTo>
                      <a:pt x="4592" y="4669"/>
                      <a:pt x="4576" y="4669"/>
                      <a:pt x="4576" y="4654"/>
                    </a:cubicBezTo>
                    <a:cubicBezTo>
                      <a:pt x="4592" y="4638"/>
                      <a:pt x="4607" y="4623"/>
                      <a:pt x="4638" y="4623"/>
                    </a:cubicBezTo>
                    <a:close/>
                    <a:moveTo>
                      <a:pt x="4824" y="4623"/>
                    </a:moveTo>
                    <a:cubicBezTo>
                      <a:pt x="4855" y="4623"/>
                      <a:pt x="4886" y="4623"/>
                      <a:pt x="4902" y="4638"/>
                    </a:cubicBezTo>
                    <a:cubicBezTo>
                      <a:pt x="4902" y="4669"/>
                      <a:pt x="4871" y="4685"/>
                      <a:pt x="4855" y="4685"/>
                    </a:cubicBezTo>
                    <a:cubicBezTo>
                      <a:pt x="4855" y="4669"/>
                      <a:pt x="4840" y="4638"/>
                      <a:pt x="4824" y="4623"/>
                    </a:cubicBezTo>
                    <a:close/>
                    <a:moveTo>
                      <a:pt x="2389" y="4669"/>
                    </a:moveTo>
                    <a:cubicBezTo>
                      <a:pt x="2420" y="4669"/>
                      <a:pt x="2436" y="4685"/>
                      <a:pt x="2451" y="4700"/>
                    </a:cubicBezTo>
                    <a:cubicBezTo>
                      <a:pt x="2451" y="4700"/>
                      <a:pt x="2451" y="4700"/>
                      <a:pt x="2436" y="4716"/>
                    </a:cubicBezTo>
                    <a:cubicBezTo>
                      <a:pt x="2420" y="4700"/>
                      <a:pt x="2405" y="4700"/>
                      <a:pt x="2389" y="4685"/>
                    </a:cubicBezTo>
                    <a:lnTo>
                      <a:pt x="2389" y="4669"/>
                    </a:lnTo>
                    <a:close/>
                    <a:moveTo>
                      <a:pt x="2870" y="4716"/>
                    </a:moveTo>
                    <a:lnTo>
                      <a:pt x="2855" y="4747"/>
                    </a:lnTo>
                    <a:lnTo>
                      <a:pt x="2856" y="4747"/>
                    </a:lnTo>
                    <a:cubicBezTo>
                      <a:pt x="2861" y="4738"/>
                      <a:pt x="2866" y="4728"/>
                      <a:pt x="2870" y="4716"/>
                    </a:cubicBezTo>
                    <a:close/>
                    <a:moveTo>
                      <a:pt x="2358" y="4731"/>
                    </a:moveTo>
                    <a:lnTo>
                      <a:pt x="2358" y="4731"/>
                    </a:lnTo>
                    <a:cubicBezTo>
                      <a:pt x="2374" y="4747"/>
                      <a:pt x="2389" y="4762"/>
                      <a:pt x="2405" y="4762"/>
                    </a:cubicBezTo>
                    <a:cubicBezTo>
                      <a:pt x="2389" y="4778"/>
                      <a:pt x="2389" y="4778"/>
                      <a:pt x="2389" y="4778"/>
                    </a:cubicBezTo>
                    <a:cubicBezTo>
                      <a:pt x="2358" y="4778"/>
                      <a:pt x="2358" y="4762"/>
                      <a:pt x="2358" y="4731"/>
                    </a:cubicBezTo>
                    <a:close/>
                    <a:moveTo>
                      <a:pt x="2778" y="4468"/>
                    </a:moveTo>
                    <a:lnTo>
                      <a:pt x="2778" y="4468"/>
                    </a:lnTo>
                    <a:cubicBezTo>
                      <a:pt x="2824" y="4468"/>
                      <a:pt x="2870" y="4468"/>
                      <a:pt x="2901" y="4483"/>
                    </a:cubicBezTo>
                    <a:cubicBezTo>
                      <a:pt x="2886" y="4561"/>
                      <a:pt x="2886" y="4654"/>
                      <a:pt x="2870" y="4747"/>
                    </a:cubicBezTo>
                    <a:lnTo>
                      <a:pt x="2856" y="4747"/>
                    </a:lnTo>
                    <a:cubicBezTo>
                      <a:pt x="2831" y="4791"/>
                      <a:pt x="2801" y="4802"/>
                      <a:pt x="2771" y="4802"/>
                    </a:cubicBezTo>
                    <a:cubicBezTo>
                      <a:pt x="2745" y="4802"/>
                      <a:pt x="2719" y="4793"/>
                      <a:pt x="2699" y="4793"/>
                    </a:cubicBezTo>
                    <a:cubicBezTo>
                      <a:pt x="2699" y="4793"/>
                      <a:pt x="2684" y="4809"/>
                      <a:pt x="2684" y="4809"/>
                    </a:cubicBezTo>
                    <a:cubicBezTo>
                      <a:pt x="2668" y="4793"/>
                      <a:pt x="2653" y="4778"/>
                      <a:pt x="2622" y="4762"/>
                    </a:cubicBezTo>
                    <a:cubicBezTo>
                      <a:pt x="2637" y="4762"/>
                      <a:pt x="2637" y="4747"/>
                      <a:pt x="2637" y="4747"/>
                    </a:cubicBezTo>
                    <a:cubicBezTo>
                      <a:pt x="2653" y="4762"/>
                      <a:pt x="2684" y="4778"/>
                      <a:pt x="2699" y="4793"/>
                    </a:cubicBezTo>
                    <a:cubicBezTo>
                      <a:pt x="2699" y="4762"/>
                      <a:pt x="2715" y="4716"/>
                      <a:pt x="2715" y="4685"/>
                    </a:cubicBezTo>
                    <a:cubicBezTo>
                      <a:pt x="2715" y="4669"/>
                      <a:pt x="2715" y="4669"/>
                      <a:pt x="2715" y="4669"/>
                    </a:cubicBezTo>
                    <a:cubicBezTo>
                      <a:pt x="2730" y="4654"/>
                      <a:pt x="2746" y="4638"/>
                      <a:pt x="2761" y="4638"/>
                    </a:cubicBezTo>
                    <a:cubicBezTo>
                      <a:pt x="2746" y="4638"/>
                      <a:pt x="2746" y="4607"/>
                      <a:pt x="2730" y="4592"/>
                    </a:cubicBezTo>
                    <a:cubicBezTo>
                      <a:pt x="2746" y="4576"/>
                      <a:pt x="2761" y="4576"/>
                      <a:pt x="2761" y="4561"/>
                    </a:cubicBezTo>
                    <a:cubicBezTo>
                      <a:pt x="2746" y="4561"/>
                      <a:pt x="2746" y="4561"/>
                      <a:pt x="2730" y="4545"/>
                    </a:cubicBezTo>
                    <a:cubicBezTo>
                      <a:pt x="2743" y="4519"/>
                      <a:pt x="2756" y="4494"/>
                      <a:pt x="2778" y="4468"/>
                    </a:cubicBezTo>
                    <a:close/>
                    <a:moveTo>
                      <a:pt x="2172" y="4607"/>
                    </a:moveTo>
                    <a:cubicBezTo>
                      <a:pt x="2188" y="4623"/>
                      <a:pt x="2203" y="4638"/>
                      <a:pt x="2219" y="4638"/>
                    </a:cubicBezTo>
                    <a:cubicBezTo>
                      <a:pt x="2188" y="4685"/>
                      <a:pt x="2157" y="4731"/>
                      <a:pt x="2110" y="4747"/>
                    </a:cubicBezTo>
                    <a:cubicBezTo>
                      <a:pt x="2110" y="4747"/>
                      <a:pt x="2126" y="4762"/>
                      <a:pt x="2157" y="4793"/>
                    </a:cubicBezTo>
                    <a:cubicBezTo>
                      <a:pt x="2126" y="4809"/>
                      <a:pt x="2095" y="4824"/>
                      <a:pt x="2064" y="4855"/>
                    </a:cubicBezTo>
                    <a:cubicBezTo>
                      <a:pt x="2064" y="4824"/>
                      <a:pt x="2048" y="4793"/>
                      <a:pt x="2017" y="4762"/>
                    </a:cubicBezTo>
                    <a:cubicBezTo>
                      <a:pt x="2064" y="4716"/>
                      <a:pt x="2110" y="4654"/>
                      <a:pt x="2172" y="4607"/>
                    </a:cubicBezTo>
                    <a:close/>
                    <a:moveTo>
                      <a:pt x="4793" y="4731"/>
                    </a:moveTo>
                    <a:cubicBezTo>
                      <a:pt x="4793" y="4747"/>
                      <a:pt x="4809" y="4762"/>
                      <a:pt x="4809" y="4778"/>
                    </a:cubicBezTo>
                    <a:cubicBezTo>
                      <a:pt x="4824" y="4762"/>
                      <a:pt x="4824" y="4762"/>
                      <a:pt x="4840" y="4747"/>
                    </a:cubicBezTo>
                    <a:cubicBezTo>
                      <a:pt x="4840" y="4762"/>
                      <a:pt x="4855" y="4762"/>
                      <a:pt x="4855" y="4778"/>
                    </a:cubicBezTo>
                    <a:lnTo>
                      <a:pt x="4809" y="4778"/>
                    </a:lnTo>
                    <a:cubicBezTo>
                      <a:pt x="4747" y="4793"/>
                      <a:pt x="4716" y="4824"/>
                      <a:pt x="4669" y="4840"/>
                    </a:cubicBezTo>
                    <a:cubicBezTo>
                      <a:pt x="4654" y="4855"/>
                      <a:pt x="4623" y="4855"/>
                      <a:pt x="4607" y="4855"/>
                    </a:cubicBezTo>
                    <a:lnTo>
                      <a:pt x="4638" y="4809"/>
                    </a:lnTo>
                    <a:lnTo>
                      <a:pt x="4669" y="4840"/>
                    </a:lnTo>
                    <a:cubicBezTo>
                      <a:pt x="4669" y="4793"/>
                      <a:pt x="4716" y="4747"/>
                      <a:pt x="4747" y="4731"/>
                    </a:cubicBezTo>
                    <a:close/>
                    <a:moveTo>
                      <a:pt x="2591" y="4793"/>
                    </a:moveTo>
                    <a:cubicBezTo>
                      <a:pt x="2622" y="4824"/>
                      <a:pt x="2653" y="4840"/>
                      <a:pt x="2684" y="4855"/>
                    </a:cubicBezTo>
                    <a:cubicBezTo>
                      <a:pt x="2684" y="4855"/>
                      <a:pt x="2684" y="4855"/>
                      <a:pt x="2684" y="4840"/>
                    </a:cubicBezTo>
                    <a:cubicBezTo>
                      <a:pt x="2684" y="4855"/>
                      <a:pt x="2684" y="4871"/>
                      <a:pt x="2699" y="4871"/>
                    </a:cubicBezTo>
                    <a:cubicBezTo>
                      <a:pt x="2684" y="4871"/>
                      <a:pt x="2684" y="4871"/>
                      <a:pt x="2684" y="4855"/>
                    </a:cubicBezTo>
                    <a:cubicBezTo>
                      <a:pt x="2684" y="4871"/>
                      <a:pt x="2668" y="4871"/>
                      <a:pt x="2668" y="4871"/>
                    </a:cubicBezTo>
                    <a:lnTo>
                      <a:pt x="2653" y="4855"/>
                    </a:lnTo>
                    <a:lnTo>
                      <a:pt x="2622" y="4824"/>
                    </a:lnTo>
                    <a:cubicBezTo>
                      <a:pt x="2622" y="4824"/>
                      <a:pt x="2622" y="4824"/>
                      <a:pt x="2622" y="4840"/>
                    </a:cubicBezTo>
                    <a:cubicBezTo>
                      <a:pt x="2606" y="4824"/>
                      <a:pt x="2591" y="4824"/>
                      <a:pt x="2560" y="4809"/>
                    </a:cubicBezTo>
                    <a:lnTo>
                      <a:pt x="2575" y="4809"/>
                    </a:lnTo>
                    <a:cubicBezTo>
                      <a:pt x="2575" y="4809"/>
                      <a:pt x="2575" y="4793"/>
                      <a:pt x="2591" y="4793"/>
                    </a:cubicBezTo>
                    <a:close/>
                    <a:moveTo>
                      <a:pt x="1753" y="4716"/>
                    </a:moveTo>
                    <a:cubicBezTo>
                      <a:pt x="1753" y="4747"/>
                      <a:pt x="1753" y="4762"/>
                      <a:pt x="1753" y="4793"/>
                    </a:cubicBezTo>
                    <a:lnTo>
                      <a:pt x="1846" y="4855"/>
                    </a:lnTo>
                    <a:cubicBezTo>
                      <a:pt x="1862" y="4871"/>
                      <a:pt x="1877" y="4886"/>
                      <a:pt x="1893" y="4902"/>
                    </a:cubicBezTo>
                    <a:lnTo>
                      <a:pt x="1660" y="4747"/>
                    </a:lnTo>
                    <a:cubicBezTo>
                      <a:pt x="1691" y="4731"/>
                      <a:pt x="1722" y="4716"/>
                      <a:pt x="1738" y="4716"/>
                    </a:cubicBezTo>
                    <a:close/>
                    <a:moveTo>
                      <a:pt x="2668" y="4871"/>
                    </a:moveTo>
                    <a:cubicBezTo>
                      <a:pt x="2684" y="4886"/>
                      <a:pt x="2684" y="4886"/>
                      <a:pt x="2699" y="4902"/>
                    </a:cubicBezTo>
                    <a:cubicBezTo>
                      <a:pt x="2699" y="4902"/>
                      <a:pt x="2699" y="4917"/>
                      <a:pt x="2699" y="4917"/>
                    </a:cubicBezTo>
                    <a:lnTo>
                      <a:pt x="2668" y="4871"/>
                    </a:lnTo>
                    <a:close/>
                    <a:moveTo>
                      <a:pt x="4561" y="4731"/>
                    </a:moveTo>
                    <a:lnTo>
                      <a:pt x="4561" y="4731"/>
                    </a:lnTo>
                    <a:cubicBezTo>
                      <a:pt x="4607" y="4793"/>
                      <a:pt x="4576" y="4824"/>
                      <a:pt x="4530" y="4855"/>
                    </a:cubicBezTo>
                    <a:cubicBezTo>
                      <a:pt x="4514" y="4855"/>
                      <a:pt x="4514" y="4840"/>
                      <a:pt x="4499" y="4840"/>
                    </a:cubicBezTo>
                    <a:lnTo>
                      <a:pt x="4499" y="4840"/>
                    </a:lnTo>
                    <a:cubicBezTo>
                      <a:pt x="4499" y="4840"/>
                      <a:pt x="4514" y="4855"/>
                      <a:pt x="4514" y="4855"/>
                    </a:cubicBezTo>
                    <a:cubicBezTo>
                      <a:pt x="4499" y="4886"/>
                      <a:pt x="4483" y="4917"/>
                      <a:pt x="4514" y="4949"/>
                    </a:cubicBezTo>
                    <a:cubicBezTo>
                      <a:pt x="4483" y="4949"/>
                      <a:pt x="4452" y="4949"/>
                      <a:pt x="4437" y="4964"/>
                    </a:cubicBezTo>
                    <a:lnTo>
                      <a:pt x="4421" y="4871"/>
                    </a:lnTo>
                    <a:cubicBezTo>
                      <a:pt x="4437" y="4871"/>
                      <a:pt x="4452" y="4855"/>
                      <a:pt x="4452" y="4840"/>
                    </a:cubicBezTo>
                    <a:cubicBezTo>
                      <a:pt x="4452" y="4824"/>
                      <a:pt x="4468" y="4809"/>
                      <a:pt x="4483" y="4793"/>
                    </a:cubicBezTo>
                    <a:lnTo>
                      <a:pt x="4561" y="4731"/>
                    </a:lnTo>
                    <a:close/>
                    <a:moveTo>
                      <a:pt x="2560" y="4886"/>
                    </a:moveTo>
                    <a:cubicBezTo>
                      <a:pt x="2575" y="4886"/>
                      <a:pt x="2591" y="4902"/>
                      <a:pt x="2606" y="4917"/>
                    </a:cubicBezTo>
                    <a:cubicBezTo>
                      <a:pt x="2606" y="4933"/>
                      <a:pt x="2591" y="4949"/>
                      <a:pt x="2575" y="4964"/>
                    </a:cubicBezTo>
                    <a:cubicBezTo>
                      <a:pt x="2575" y="4964"/>
                      <a:pt x="2575" y="4980"/>
                      <a:pt x="2560" y="4980"/>
                    </a:cubicBezTo>
                    <a:cubicBezTo>
                      <a:pt x="2560" y="4964"/>
                      <a:pt x="2544" y="4933"/>
                      <a:pt x="2544" y="4917"/>
                    </a:cubicBezTo>
                    <a:cubicBezTo>
                      <a:pt x="2544" y="4902"/>
                      <a:pt x="2560" y="4886"/>
                      <a:pt x="2560" y="4886"/>
                    </a:cubicBezTo>
                    <a:close/>
                    <a:moveTo>
                      <a:pt x="1971" y="4949"/>
                    </a:moveTo>
                    <a:lnTo>
                      <a:pt x="2017" y="4980"/>
                    </a:lnTo>
                    <a:cubicBezTo>
                      <a:pt x="2017" y="4980"/>
                      <a:pt x="2033" y="4995"/>
                      <a:pt x="2033" y="5011"/>
                    </a:cubicBezTo>
                    <a:lnTo>
                      <a:pt x="1971" y="4964"/>
                    </a:lnTo>
                    <a:lnTo>
                      <a:pt x="1971" y="4949"/>
                    </a:lnTo>
                    <a:close/>
                    <a:moveTo>
                      <a:pt x="4297" y="4995"/>
                    </a:moveTo>
                    <a:cubicBezTo>
                      <a:pt x="4328" y="5011"/>
                      <a:pt x="4359" y="5011"/>
                      <a:pt x="4374" y="5011"/>
                    </a:cubicBezTo>
                    <a:cubicBezTo>
                      <a:pt x="4359" y="5042"/>
                      <a:pt x="4328" y="5057"/>
                      <a:pt x="4297" y="5057"/>
                    </a:cubicBezTo>
                    <a:cubicBezTo>
                      <a:pt x="4297" y="5026"/>
                      <a:pt x="4297" y="5011"/>
                      <a:pt x="4297" y="4995"/>
                    </a:cubicBezTo>
                    <a:close/>
                    <a:moveTo>
                      <a:pt x="2405" y="5119"/>
                    </a:moveTo>
                    <a:lnTo>
                      <a:pt x="2389" y="5135"/>
                    </a:lnTo>
                    <a:cubicBezTo>
                      <a:pt x="2389" y="5135"/>
                      <a:pt x="2405" y="5135"/>
                      <a:pt x="2405" y="5119"/>
                    </a:cubicBezTo>
                    <a:close/>
                    <a:moveTo>
                      <a:pt x="4080" y="4871"/>
                    </a:moveTo>
                    <a:cubicBezTo>
                      <a:pt x="4126" y="4886"/>
                      <a:pt x="4157" y="4917"/>
                      <a:pt x="4204" y="4933"/>
                    </a:cubicBezTo>
                    <a:cubicBezTo>
                      <a:pt x="4235" y="4980"/>
                      <a:pt x="4266" y="5011"/>
                      <a:pt x="4281" y="5135"/>
                    </a:cubicBezTo>
                    <a:cubicBezTo>
                      <a:pt x="4188" y="5104"/>
                      <a:pt x="4095" y="5057"/>
                      <a:pt x="4002" y="5011"/>
                    </a:cubicBezTo>
                    <a:cubicBezTo>
                      <a:pt x="4018" y="4949"/>
                      <a:pt x="4049" y="4902"/>
                      <a:pt x="4080" y="4871"/>
                    </a:cubicBezTo>
                    <a:close/>
                    <a:moveTo>
                      <a:pt x="2513" y="4995"/>
                    </a:moveTo>
                    <a:cubicBezTo>
                      <a:pt x="2513" y="5011"/>
                      <a:pt x="2529" y="5011"/>
                      <a:pt x="2544" y="5026"/>
                    </a:cubicBezTo>
                    <a:cubicBezTo>
                      <a:pt x="2513" y="5057"/>
                      <a:pt x="2482" y="5104"/>
                      <a:pt x="2467" y="5135"/>
                    </a:cubicBezTo>
                    <a:lnTo>
                      <a:pt x="2451" y="5104"/>
                    </a:lnTo>
                    <a:cubicBezTo>
                      <a:pt x="2451" y="5135"/>
                      <a:pt x="2436" y="5150"/>
                      <a:pt x="2436" y="5166"/>
                    </a:cubicBezTo>
                    <a:lnTo>
                      <a:pt x="2389" y="5135"/>
                    </a:lnTo>
                    <a:lnTo>
                      <a:pt x="2203" y="5011"/>
                    </a:lnTo>
                    <a:cubicBezTo>
                      <a:pt x="2219" y="4995"/>
                      <a:pt x="2219" y="4995"/>
                      <a:pt x="2219" y="4995"/>
                    </a:cubicBezTo>
                    <a:cubicBezTo>
                      <a:pt x="2234" y="5073"/>
                      <a:pt x="2358" y="5011"/>
                      <a:pt x="2405" y="5119"/>
                    </a:cubicBezTo>
                    <a:cubicBezTo>
                      <a:pt x="2436" y="5073"/>
                      <a:pt x="2482" y="5042"/>
                      <a:pt x="2513" y="4995"/>
                    </a:cubicBezTo>
                    <a:close/>
                    <a:moveTo>
                      <a:pt x="2265" y="5150"/>
                    </a:moveTo>
                    <a:lnTo>
                      <a:pt x="2312" y="5181"/>
                    </a:lnTo>
                    <a:lnTo>
                      <a:pt x="2296" y="5181"/>
                    </a:lnTo>
                    <a:cubicBezTo>
                      <a:pt x="2281" y="5166"/>
                      <a:pt x="2265" y="5166"/>
                      <a:pt x="2265" y="5150"/>
                    </a:cubicBezTo>
                    <a:close/>
                    <a:moveTo>
                      <a:pt x="3987" y="5026"/>
                    </a:moveTo>
                    <a:cubicBezTo>
                      <a:pt x="4018" y="5104"/>
                      <a:pt x="4018" y="5181"/>
                      <a:pt x="3971" y="5243"/>
                    </a:cubicBezTo>
                    <a:cubicBezTo>
                      <a:pt x="3971" y="5166"/>
                      <a:pt x="3971" y="5104"/>
                      <a:pt x="3987" y="5026"/>
                    </a:cubicBezTo>
                    <a:close/>
                    <a:moveTo>
                      <a:pt x="2327" y="5197"/>
                    </a:moveTo>
                    <a:lnTo>
                      <a:pt x="2405" y="5243"/>
                    </a:lnTo>
                    <a:cubicBezTo>
                      <a:pt x="2405" y="5259"/>
                      <a:pt x="2405" y="5259"/>
                      <a:pt x="2405" y="5274"/>
                    </a:cubicBezTo>
                    <a:lnTo>
                      <a:pt x="2312" y="5212"/>
                    </a:lnTo>
                    <a:cubicBezTo>
                      <a:pt x="2312" y="5197"/>
                      <a:pt x="2327" y="5197"/>
                      <a:pt x="2327" y="5197"/>
                    </a:cubicBezTo>
                    <a:close/>
                    <a:moveTo>
                      <a:pt x="1769" y="5305"/>
                    </a:moveTo>
                    <a:lnTo>
                      <a:pt x="1738" y="5321"/>
                    </a:lnTo>
                    <a:cubicBezTo>
                      <a:pt x="1753" y="5321"/>
                      <a:pt x="1753" y="5321"/>
                      <a:pt x="1769" y="5305"/>
                    </a:cubicBezTo>
                    <a:close/>
                    <a:moveTo>
                      <a:pt x="3674" y="5349"/>
                    </a:moveTo>
                    <a:cubicBezTo>
                      <a:pt x="3670" y="5373"/>
                      <a:pt x="3672" y="5390"/>
                      <a:pt x="3679" y="5401"/>
                    </a:cubicBezTo>
                    <a:lnTo>
                      <a:pt x="3679" y="5401"/>
                    </a:lnTo>
                    <a:cubicBezTo>
                      <a:pt x="3678" y="5400"/>
                      <a:pt x="3677" y="5399"/>
                      <a:pt x="3677" y="5398"/>
                    </a:cubicBezTo>
                    <a:cubicBezTo>
                      <a:pt x="3665" y="5376"/>
                      <a:pt x="3670" y="5361"/>
                      <a:pt x="3674" y="5349"/>
                    </a:cubicBezTo>
                    <a:close/>
                    <a:moveTo>
                      <a:pt x="2265" y="5274"/>
                    </a:moveTo>
                    <a:cubicBezTo>
                      <a:pt x="2281" y="5305"/>
                      <a:pt x="2296" y="5321"/>
                      <a:pt x="2312" y="5352"/>
                    </a:cubicBezTo>
                    <a:cubicBezTo>
                      <a:pt x="2343" y="5321"/>
                      <a:pt x="2358" y="5305"/>
                      <a:pt x="2374" y="5305"/>
                    </a:cubicBezTo>
                    <a:cubicBezTo>
                      <a:pt x="2374" y="5290"/>
                      <a:pt x="2358" y="5290"/>
                      <a:pt x="2358" y="5274"/>
                    </a:cubicBezTo>
                    <a:lnTo>
                      <a:pt x="2358" y="5274"/>
                    </a:lnTo>
                    <a:lnTo>
                      <a:pt x="2389" y="5290"/>
                    </a:lnTo>
                    <a:cubicBezTo>
                      <a:pt x="2374" y="5290"/>
                      <a:pt x="2374" y="5290"/>
                      <a:pt x="2374" y="5305"/>
                    </a:cubicBezTo>
                    <a:cubicBezTo>
                      <a:pt x="2389" y="5321"/>
                      <a:pt x="2405" y="5336"/>
                      <a:pt x="2420" y="5352"/>
                    </a:cubicBezTo>
                    <a:cubicBezTo>
                      <a:pt x="2343" y="5398"/>
                      <a:pt x="2265" y="5445"/>
                      <a:pt x="2203" y="5460"/>
                    </a:cubicBezTo>
                    <a:cubicBezTo>
                      <a:pt x="2203" y="5383"/>
                      <a:pt x="2219" y="5321"/>
                      <a:pt x="2265" y="5274"/>
                    </a:cubicBezTo>
                    <a:close/>
                    <a:moveTo>
                      <a:pt x="2963" y="5460"/>
                    </a:moveTo>
                    <a:cubicBezTo>
                      <a:pt x="2948" y="5476"/>
                      <a:pt x="2932" y="5476"/>
                      <a:pt x="2917" y="5507"/>
                    </a:cubicBezTo>
                    <a:lnTo>
                      <a:pt x="2886" y="5476"/>
                    </a:lnTo>
                    <a:cubicBezTo>
                      <a:pt x="2901" y="5460"/>
                      <a:pt x="2932" y="5460"/>
                      <a:pt x="2963" y="5460"/>
                    </a:cubicBezTo>
                    <a:close/>
                    <a:moveTo>
                      <a:pt x="2870" y="5569"/>
                    </a:moveTo>
                    <a:lnTo>
                      <a:pt x="3196" y="5802"/>
                    </a:lnTo>
                    <a:cubicBezTo>
                      <a:pt x="3196" y="5771"/>
                      <a:pt x="3180" y="5740"/>
                      <a:pt x="3196" y="5708"/>
                    </a:cubicBezTo>
                    <a:cubicBezTo>
                      <a:pt x="3209" y="5689"/>
                      <a:pt x="3224" y="5680"/>
                      <a:pt x="3242" y="5680"/>
                    </a:cubicBezTo>
                    <a:cubicBezTo>
                      <a:pt x="3266" y="5680"/>
                      <a:pt x="3293" y="5697"/>
                      <a:pt x="3320" y="5724"/>
                    </a:cubicBezTo>
                    <a:cubicBezTo>
                      <a:pt x="3196" y="5755"/>
                      <a:pt x="3273" y="5833"/>
                      <a:pt x="3273" y="5895"/>
                    </a:cubicBezTo>
                    <a:lnTo>
                      <a:pt x="2839" y="5584"/>
                    </a:lnTo>
                    <a:cubicBezTo>
                      <a:pt x="2855" y="5584"/>
                      <a:pt x="2855" y="5584"/>
                      <a:pt x="2870" y="5569"/>
                    </a:cubicBezTo>
                    <a:close/>
                    <a:moveTo>
                      <a:pt x="577" y="2854"/>
                    </a:moveTo>
                    <a:cubicBezTo>
                      <a:pt x="581" y="2854"/>
                      <a:pt x="586" y="2854"/>
                      <a:pt x="590" y="2855"/>
                    </a:cubicBezTo>
                    <a:cubicBezTo>
                      <a:pt x="652" y="2932"/>
                      <a:pt x="714" y="3010"/>
                      <a:pt x="776" y="3087"/>
                    </a:cubicBezTo>
                    <a:lnTo>
                      <a:pt x="776" y="3103"/>
                    </a:lnTo>
                    <a:cubicBezTo>
                      <a:pt x="792" y="3134"/>
                      <a:pt x="807" y="3149"/>
                      <a:pt x="823" y="3165"/>
                    </a:cubicBezTo>
                    <a:cubicBezTo>
                      <a:pt x="823" y="3149"/>
                      <a:pt x="838" y="3118"/>
                      <a:pt x="854" y="3118"/>
                    </a:cubicBezTo>
                    <a:cubicBezTo>
                      <a:pt x="854" y="3134"/>
                      <a:pt x="900" y="3196"/>
                      <a:pt x="885" y="3242"/>
                    </a:cubicBezTo>
                    <a:cubicBezTo>
                      <a:pt x="869" y="3227"/>
                      <a:pt x="854" y="3196"/>
                      <a:pt x="823" y="3165"/>
                    </a:cubicBezTo>
                    <a:cubicBezTo>
                      <a:pt x="823" y="3211"/>
                      <a:pt x="823" y="3242"/>
                      <a:pt x="792" y="3258"/>
                    </a:cubicBezTo>
                    <a:cubicBezTo>
                      <a:pt x="838" y="3320"/>
                      <a:pt x="900" y="3398"/>
                      <a:pt x="947" y="3460"/>
                    </a:cubicBezTo>
                    <a:cubicBezTo>
                      <a:pt x="931" y="3491"/>
                      <a:pt x="916" y="3522"/>
                      <a:pt x="916" y="3568"/>
                    </a:cubicBezTo>
                    <a:cubicBezTo>
                      <a:pt x="978" y="3646"/>
                      <a:pt x="1040" y="3739"/>
                      <a:pt x="1102" y="3832"/>
                    </a:cubicBezTo>
                    <a:cubicBezTo>
                      <a:pt x="1086" y="3863"/>
                      <a:pt x="1055" y="3878"/>
                      <a:pt x="1040" y="3878"/>
                    </a:cubicBezTo>
                    <a:cubicBezTo>
                      <a:pt x="1117" y="3878"/>
                      <a:pt x="1133" y="3894"/>
                      <a:pt x="1164" y="3909"/>
                    </a:cubicBezTo>
                    <a:cubicBezTo>
                      <a:pt x="1211" y="3971"/>
                      <a:pt x="1257" y="4049"/>
                      <a:pt x="1319" y="4111"/>
                    </a:cubicBezTo>
                    <a:cubicBezTo>
                      <a:pt x="1226" y="4111"/>
                      <a:pt x="1102" y="4033"/>
                      <a:pt x="1055" y="4002"/>
                    </a:cubicBezTo>
                    <a:cubicBezTo>
                      <a:pt x="1024" y="4033"/>
                      <a:pt x="993" y="4064"/>
                      <a:pt x="978" y="4080"/>
                    </a:cubicBezTo>
                    <a:lnTo>
                      <a:pt x="1505" y="4809"/>
                    </a:lnTo>
                    <a:cubicBezTo>
                      <a:pt x="1536" y="4793"/>
                      <a:pt x="1583" y="4778"/>
                      <a:pt x="1629" y="4762"/>
                    </a:cubicBezTo>
                    <a:lnTo>
                      <a:pt x="1939" y="4980"/>
                    </a:lnTo>
                    <a:cubicBezTo>
                      <a:pt x="1955" y="4995"/>
                      <a:pt x="1971" y="5011"/>
                      <a:pt x="1971" y="5026"/>
                    </a:cubicBezTo>
                    <a:cubicBezTo>
                      <a:pt x="1971" y="5026"/>
                      <a:pt x="1971" y="5011"/>
                      <a:pt x="1971" y="5011"/>
                    </a:cubicBezTo>
                    <a:lnTo>
                      <a:pt x="2033" y="5042"/>
                    </a:lnTo>
                    <a:cubicBezTo>
                      <a:pt x="1993" y="5068"/>
                      <a:pt x="1965" y="5077"/>
                      <a:pt x="1942" y="5077"/>
                    </a:cubicBezTo>
                    <a:cubicBezTo>
                      <a:pt x="1911" y="5077"/>
                      <a:pt x="1889" y="5059"/>
                      <a:pt x="1862" y="5042"/>
                    </a:cubicBezTo>
                    <a:cubicBezTo>
                      <a:pt x="1846" y="5135"/>
                      <a:pt x="1784" y="5197"/>
                      <a:pt x="1707" y="5228"/>
                    </a:cubicBezTo>
                    <a:lnTo>
                      <a:pt x="637" y="3754"/>
                    </a:lnTo>
                    <a:cubicBezTo>
                      <a:pt x="761" y="3615"/>
                      <a:pt x="1009" y="3537"/>
                      <a:pt x="854" y="3367"/>
                    </a:cubicBezTo>
                    <a:lnTo>
                      <a:pt x="854" y="3367"/>
                    </a:lnTo>
                    <a:cubicBezTo>
                      <a:pt x="807" y="3413"/>
                      <a:pt x="730" y="3491"/>
                      <a:pt x="714" y="3599"/>
                    </a:cubicBezTo>
                    <a:lnTo>
                      <a:pt x="559" y="3444"/>
                    </a:lnTo>
                    <a:lnTo>
                      <a:pt x="559" y="3444"/>
                    </a:lnTo>
                    <a:cubicBezTo>
                      <a:pt x="466" y="3537"/>
                      <a:pt x="652" y="3568"/>
                      <a:pt x="559" y="3692"/>
                    </a:cubicBezTo>
                    <a:lnTo>
                      <a:pt x="590" y="3677"/>
                    </a:lnTo>
                    <a:lnTo>
                      <a:pt x="590" y="3677"/>
                    </a:lnTo>
                    <a:cubicBezTo>
                      <a:pt x="575" y="3692"/>
                      <a:pt x="575" y="3708"/>
                      <a:pt x="575" y="3708"/>
                    </a:cubicBezTo>
                    <a:lnTo>
                      <a:pt x="1738" y="5305"/>
                    </a:lnTo>
                    <a:cubicBezTo>
                      <a:pt x="1815" y="5212"/>
                      <a:pt x="1955" y="5150"/>
                      <a:pt x="2079" y="5073"/>
                    </a:cubicBezTo>
                    <a:lnTo>
                      <a:pt x="2157" y="5135"/>
                    </a:lnTo>
                    <a:cubicBezTo>
                      <a:pt x="2188" y="5166"/>
                      <a:pt x="2203" y="5197"/>
                      <a:pt x="2219" y="5228"/>
                    </a:cubicBezTo>
                    <a:cubicBezTo>
                      <a:pt x="2172" y="5243"/>
                      <a:pt x="2141" y="5259"/>
                      <a:pt x="2095" y="5290"/>
                    </a:cubicBezTo>
                    <a:lnTo>
                      <a:pt x="2188" y="5522"/>
                    </a:lnTo>
                    <a:cubicBezTo>
                      <a:pt x="2104" y="5574"/>
                      <a:pt x="2055" y="5594"/>
                      <a:pt x="2028" y="5594"/>
                    </a:cubicBezTo>
                    <a:cubicBezTo>
                      <a:pt x="1934" y="5594"/>
                      <a:pt x="2113" y="5346"/>
                      <a:pt x="2017" y="5346"/>
                    </a:cubicBezTo>
                    <a:cubicBezTo>
                      <a:pt x="2009" y="5346"/>
                      <a:pt x="1998" y="5348"/>
                      <a:pt x="1986" y="5352"/>
                    </a:cubicBezTo>
                    <a:cubicBezTo>
                      <a:pt x="1910" y="5413"/>
                      <a:pt x="1879" y="5489"/>
                      <a:pt x="1848" y="5550"/>
                    </a:cubicBezTo>
                    <a:lnTo>
                      <a:pt x="1848" y="5550"/>
                    </a:lnTo>
                    <a:lnTo>
                      <a:pt x="1110" y="4538"/>
                    </a:lnTo>
                    <a:lnTo>
                      <a:pt x="1846" y="5553"/>
                    </a:lnTo>
                    <a:cubicBezTo>
                      <a:pt x="1847" y="5552"/>
                      <a:pt x="1848" y="5551"/>
                      <a:pt x="1848" y="5550"/>
                    </a:cubicBezTo>
                    <a:lnTo>
                      <a:pt x="1848" y="5550"/>
                    </a:lnTo>
                    <a:lnTo>
                      <a:pt x="1862" y="5569"/>
                    </a:lnTo>
                    <a:cubicBezTo>
                      <a:pt x="1895" y="5547"/>
                      <a:pt x="1920" y="5537"/>
                      <a:pt x="1940" y="5537"/>
                    </a:cubicBezTo>
                    <a:cubicBezTo>
                      <a:pt x="2030" y="5537"/>
                      <a:pt x="1997" y="5735"/>
                      <a:pt x="2103" y="5735"/>
                    </a:cubicBezTo>
                    <a:cubicBezTo>
                      <a:pt x="2134" y="5735"/>
                      <a:pt x="2175" y="5719"/>
                      <a:pt x="2234" y="5677"/>
                    </a:cubicBezTo>
                    <a:lnTo>
                      <a:pt x="2234" y="5677"/>
                    </a:lnTo>
                    <a:cubicBezTo>
                      <a:pt x="2250" y="5802"/>
                      <a:pt x="2157" y="5910"/>
                      <a:pt x="2048" y="5957"/>
                    </a:cubicBezTo>
                    <a:lnTo>
                      <a:pt x="47" y="3211"/>
                    </a:lnTo>
                    <a:cubicBezTo>
                      <a:pt x="78" y="3180"/>
                      <a:pt x="109" y="3165"/>
                      <a:pt x="140" y="3149"/>
                    </a:cubicBezTo>
                    <a:cubicBezTo>
                      <a:pt x="311" y="3165"/>
                      <a:pt x="202" y="3273"/>
                      <a:pt x="218" y="3382"/>
                    </a:cubicBezTo>
                    <a:lnTo>
                      <a:pt x="1939" y="5740"/>
                    </a:lnTo>
                    <a:cubicBezTo>
                      <a:pt x="1955" y="5724"/>
                      <a:pt x="1955" y="5693"/>
                      <a:pt x="1939" y="5662"/>
                    </a:cubicBezTo>
                    <a:cubicBezTo>
                      <a:pt x="1939" y="5677"/>
                      <a:pt x="1924" y="5693"/>
                      <a:pt x="1908" y="5693"/>
                    </a:cubicBezTo>
                    <a:lnTo>
                      <a:pt x="264" y="3413"/>
                    </a:lnTo>
                    <a:cubicBezTo>
                      <a:pt x="311" y="3336"/>
                      <a:pt x="280" y="3320"/>
                      <a:pt x="249" y="3227"/>
                    </a:cubicBezTo>
                    <a:cubicBezTo>
                      <a:pt x="400" y="3121"/>
                      <a:pt x="419" y="2854"/>
                      <a:pt x="577" y="2854"/>
                    </a:cubicBezTo>
                    <a:close/>
                    <a:moveTo>
                      <a:pt x="4685" y="1"/>
                    </a:moveTo>
                    <a:cubicBezTo>
                      <a:pt x="4607" y="63"/>
                      <a:pt x="4545" y="110"/>
                      <a:pt x="4514" y="156"/>
                    </a:cubicBezTo>
                    <a:lnTo>
                      <a:pt x="4421" y="47"/>
                    </a:lnTo>
                    <a:lnTo>
                      <a:pt x="4235" y="141"/>
                    </a:lnTo>
                    <a:lnTo>
                      <a:pt x="4359" y="187"/>
                    </a:lnTo>
                    <a:cubicBezTo>
                      <a:pt x="4359" y="187"/>
                      <a:pt x="4281" y="249"/>
                      <a:pt x="4219" y="296"/>
                    </a:cubicBezTo>
                    <a:cubicBezTo>
                      <a:pt x="4157" y="358"/>
                      <a:pt x="4095" y="404"/>
                      <a:pt x="4095" y="404"/>
                    </a:cubicBezTo>
                    <a:cubicBezTo>
                      <a:pt x="4049" y="482"/>
                      <a:pt x="4049" y="497"/>
                      <a:pt x="4080" y="513"/>
                    </a:cubicBezTo>
                    <a:cubicBezTo>
                      <a:pt x="3971" y="621"/>
                      <a:pt x="4281" y="621"/>
                      <a:pt x="4142" y="807"/>
                    </a:cubicBezTo>
                    <a:cubicBezTo>
                      <a:pt x="4126" y="807"/>
                      <a:pt x="4111" y="823"/>
                      <a:pt x="4111" y="823"/>
                    </a:cubicBezTo>
                    <a:lnTo>
                      <a:pt x="4049" y="823"/>
                    </a:lnTo>
                    <a:cubicBezTo>
                      <a:pt x="4049" y="823"/>
                      <a:pt x="4049" y="807"/>
                      <a:pt x="4049" y="807"/>
                    </a:cubicBezTo>
                    <a:cubicBezTo>
                      <a:pt x="4067" y="799"/>
                      <a:pt x="4079" y="790"/>
                      <a:pt x="4093" y="790"/>
                    </a:cubicBezTo>
                    <a:cubicBezTo>
                      <a:pt x="4103" y="790"/>
                      <a:pt x="4113" y="794"/>
                      <a:pt x="4126" y="807"/>
                    </a:cubicBezTo>
                    <a:cubicBezTo>
                      <a:pt x="4143" y="713"/>
                      <a:pt x="4104" y="681"/>
                      <a:pt x="4039" y="681"/>
                    </a:cubicBezTo>
                    <a:cubicBezTo>
                      <a:pt x="3986" y="681"/>
                      <a:pt x="3917" y="702"/>
                      <a:pt x="3847" y="730"/>
                    </a:cubicBezTo>
                    <a:lnTo>
                      <a:pt x="3863" y="854"/>
                    </a:lnTo>
                    <a:cubicBezTo>
                      <a:pt x="3807" y="854"/>
                      <a:pt x="3753" y="847"/>
                      <a:pt x="3702" y="847"/>
                    </a:cubicBezTo>
                    <a:cubicBezTo>
                      <a:pt x="3624" y="847"/>
                      <a:pt x="3549" y="863"/>
                      <a:pt x="3475" y="947"/>
                    </a:cubicBezTo>
                    <a:cubicBezTo>
                      <a:pt x="3475" y="947"/>
                      <a:pt x="3444" y="1087"/>
                      <a:pt x="3428" y="1242"/>
                    </a:cubicBezTo>
                    <a:cubicBezTo>
                      <a:pt x="3413" y="1319"/>
                      <a:pt x="3397" y="1381"/>
                      <a:pt x="3397" y="1443"/>
                    </a:cubicBezTo>
                    <a:cubicBezTo>
                      <a:pt x="3366" y="1490"/>
                      <a:pt x="3335" y="1552"/>
                      <a:pt x="3304" y="1614"/>
                    </a:cubicBezTo>
                    <a:cubicBezTo>
                      <a:pt x="3299" y="1613"/>
                      <a:pt x="3294" y="1612"/>
                      <a:pt x="3288" y="1612"/>
                    </a:cubicBezTo>
                    <a:cubicBezTo>
                      <a:pt x="3247" y="1612"/>
                      <a:pt x="3208" y="1640"/>
                      <a:pt x="3175" y="1640"/>
                    </a:cubicBezTo>
                    <a:cubicBezTo>
                      <a:pt x="3151" y="1640"/>
                      <a:pt x="3131" y="1624"/>
                      <a:pt x="3118" y="1567"/>
                    </a:cubicBezTo>
                    <a:cubicBezTo>
                      <a:pt x="3072" y="1536"/>
                      <a:pt x="3087" y="1474"/>
                      <a:pt x="3165" y="1459"/>
                    </a:cubicBezTo>
                    <a:cubicBezTo>
                      <a:pt x="3180" y="1459"/>
                      <a:pt x="3180" y="1490"/>
                      <a:pt x="3196" y="1490"/>
                    </a:cubicBezTo>
                    <a:cubicBezTo>
                      <a:pt x="3165" y="1412"/>
                      <a:pt x="3118" y="1335"/>
                      <a:pt x="3010" y="1335"/>
                    </a:cubicBezTo>
                    <a:cubicBezTo>
                      <a:pt x="3087" y="1288"/>
                      <a:pt x="3103" y="1288"/>
                      <a:pt x="3118" y="1211"/>
                    </a:cubicBezTo>
                    <a:lnTo>
                      <a:pt x="3118" y="1211"/>
                    </a:lnTo>
                    <a:lnTo>
                      <a:pt x="3041" y="1257"/>
                    </a:lnTo>
                    <a:cubicBezTo>
                      <a:pt x="3134" y="1149"/>
                      <a:pt x="3227" y="885"/>
                      <a:pt x="3165" y="807"/>
                    </a:cubicBezTo>
                    <a:lnTo>
                      <a:pt x="3165" y="807"/>
                    </a:lnTo>
                    <a:cubicBezTo>
                      <a:pt x="3211" y="947"/>
                      <a:pt x="3041" y="885"/>
                      <a:pt x="2963" y="916"/>
                    </a:cubicBezTo>
                    <a:cubicBezTo>
                      <a:pt x="2990" y="863"/>
                      <a:pt x="3051" y="752"/>
                      <a:pt x="3008" y="752"/>
                    </a:cubicBezTo>
                    <a:cubicBezTo>
                      <a:pt x="3001" y="752"/>
                      <a:pt x="2992" y="754"/>
                      <a:pt x="2979" y="761"/>
                    </a:cubicBezTo>
                    <a:cubicBezTo>
                      <a:pt x="2979" y="815"/>
                      <a:pt x="2847" y="989"/>
                      <a:pt x="2941" y="989"/>
                    </a:cubicBezTo>
                    <a:cubicBezTo>
                      <a:pt x="2954" y="989"/>
                      <a:pt x="2971" y="986"/>
                      <a:pt x="2994" y="978"/>
                    </a:cubicBezTo>
                    <a:lnTo>
                      <a:pt x="2994" y="978"/>
                    </a:lnTo>
                    <a:cubicBezTo>
                      <a:pt x="2948" y="1056"/>
                      <a:pt x="2917" y="1180"/>
                      <a:pt x="2824" y="1195"/>
                    </a:cubicBezTo>
                    <a:cubicBezTo>
                      <a:pt x="2855" y="1071"/>
                      <a:pt x="2777" y="1071"/>
                      <a:pt x="2746" y="978"/>
                    </a:cubicBezTo>
                    <a:lnTo>
                      <a:pt x="2746" y="978"/>
                    </a:lnTo>
                    <a:cubicBezTo>
                      <a:pt x="2715" y="1102"/>
                      <a:pt x="2777" y="1180"/>
                      <a:pt x="2808" y="1226"/>
                    </a:cubicBezTo>
                    <a:cubicBezTo>
                      <a:pt x="2743" y="1241"/>
                      <a:pt x="2679" y="1244"/>
                      <a:pt x="2618" y="1244"/>
                    </a:cubicBezTo>
                    <a:cubicBezTo>
                      <a:pt x="2562" y="1244"/>
                      <a:pt x="2508" y="1241"/>
                      <a:pt x="2457" y="1241"/>
                    </a:cubicBezTo>
                    <a:cubicBezTo>
                      <a:pt x="2327" y="1241"/>
                      <a:pt x="2218" y="1260"/>
                      <a:pt x="2141" y="1397"/>
                    </a:cubicBezTo>
                    <a:cubicBezTo>
                      <a:pt x="2140" y="1399"/>
                      <a:pt x="2139" y="1401"/>
                      <a:pt x="2140" y="1401"/>
                    </a:cubicBezTo>
                    <a:cubicBezTo>
                      <a:pt x="2143" y="1401"/>
                      <a:pt x="2198" y="1322"/>
                      <a:pt x="2243" y="1322"/>
                    </a:cubicBezTo>
                    <a:cubicBezTo>
                      <a:pt x="2257" y="1322"/>
                      <a:pt x="2271" y="1330"/>
                      <a:pt x="2281" y="1350"/>
                    </a:cubicBezTo>
                    <a:cubicBezTo>
                      <a:pt x="2262" y="1452"/>
                      <a:pt x="2206" y="1473"/>
                      <a:pt x="2142" y="1473"/>
                    </a:cubicBezTo>
                    <a:cubicBezTo>
                      <a:pt x="2097" y="1473"/>
                      <a:pt x="2047" y="1463"/>
                      <a:pt x="2003" y="1463"/>
                    </a:cubicBezTo>
                    <a:cubicBezTo>
                      <a:pt x="1957" y="1463"/>
                      <a:pt x="1916" y="1474"/>
                      <a:pt x="1893" y="1521"/>
                    </a:cubicBezTo>
                    <a:lnTo>
                      <a:pt x="2033" y="1614"/>
                    </a:lnTo>
                    <a:cubicBezTo>
                      <a:pt x="2017" y="1676"/>
                      <a:pt x="1955" y="1769"/>
                      <a:pt x="1908" y="1816"/>
                    </a:cubicBezTo>
                    <a:cubicBezTo>
                      <a:pt x="1862" y="1785"/>
                      <a:pt x="1676" y="1800"/>
                      <a:pt x="1722" y="1692"/>
                    </a:cubicBezTo>
                    <a:lnTo>
                      <a:pt x="1722" y="1692"/>
                    </a:lnTo>
                    <a:cubicBezTo>
                      <a:pt x="1474" y="1785"/>
                      <a:pt x="1784" y="2095"/>
                      <a:pt x="1536" y="2234"/>
                    </a:cubicBezTo>
                    <a:cubicBezTo>
                      <a:pt x="1660" y="2188"/>
                      <a:pt x="1676" y="2172"/>
                      <a:pt x="1738" y="2095"/>
                    </a:cubicBezTo>
                    <a:lnTo>
                      <a:pt x="1738" y="2095"/>
                    </a:lnTo>
                    <a:cubicBezTo>
                      <a:pt x="1722" y="2234"/>
                      <a:pt x="1784" y="2172"/>
                      <a:pt x="1846" y="2265"/>
                    </a:cubicBezTo>
                    <a:cubicBezTo>
                      <a:pt x="1833" y="2260"/>
                      <a:pt x="1820" y="2258"/>
                      <a:pt x="1807" y="2258"/>
                    </a:cubicBezTo>
                    <a:cubicBezTo>
                      <a:pt x="1742" y="2258"/>
                      <a:pt x="1689" y="2315"/>
                      <a:pt x="1662" y="2315"/>
                    </a:cubicBezTo>
                    <a:cubicBezTo>
                      <a:pt x="1646" y="2315"/>
                      <a:pt x="1640" y="2295"/>
                      <a:pt x="1645" y="2234"/>
                    </a:cubicBezTo>
                    <a:lnTo>
                      <a:pt x="1645" y="2234"/>
                    </a:lnTo>
                    <a:cubicBezTo>
                      <a:pt x="1583" y="2281"/>
                      <a:pt x="1443" y="2374"/>
                      <a:pt x="1459" y="2451"/>
                    </a:cubicBezTo>
                    <a:lnTo>
                      <a:pt x="1552" y="2451"/>
                    </a:lnTo>
                    <a:cubicBezTo>
                      <a:pt x="1459" y="2529"/>
                      <a:pt x="1428" y="2669"/>
                      <a:pt x="1459" y="2793"/>
                    </a:cubicBezTo>
                    <a:cubicBezTo>
                      <a:pt x="1567" y="2684"/>
                      <a:pt x="1428" y="2529"/>
                      <a:pt x="1583" y="2436"/>
                    </a:cubicBezTo>
                    <a:cubicBezTo>
                      <a:pt x="1610" y="2430"/>
                      <a:pt x="1632" y="2428"/>
                      <a:pt x="1649" y="2428"/>
                    </a:cubicBezTo>
                    <a:cubicBezTo>
                      <a:pt x="1777" y="2428"/>
                      <a:pt x="1653" y="2564"/>
                      <a:pt x="1831" y="2591"/>
                    </a:cubicBezTo>
                    <a:lnTo>
                      <a:pt x="1877" y="2405"/>
                    </a:lnTo>
                    <a:lnTo>
                      <a:pt x="1800" y="2436"/>
                    </a:lnTo>
                    <a:cubicBezTo>
                      <a:pt x="1722" y="2296"/>
                      <a:pt x="2002" y="2296"/>
                      <a:pt x="1862" y="2157"/>
                    </a:cubicBezTo>
                    <a:lnTo>
                      <a:pt x="1862" y="2157"/>
                    </a:lnTo>
                    <a:cubicBezTo>
                      <a:pt x="1876" y="2158"/>
                      <a:pt x="1890" y="2158"/>
                      <a:pt x="1902" y="2158"/>
                    </a:cubicBezTo>
                    <a:cubicBezTo>
                      <a:pt x="2076" y="2158"/>
                      <a:pt x="2063" y="2063"/>
                      <a:pt x="2281" y="2048"/>
                    </a:cubicBezTo>
                    <a:cubicBezTo>
                      <a:pt x="2281" y="2017"/>
                      <a:pt x="2271" y="2006"/>
                      <a:pt x="2255" y="2006"/>
                    </a:cubicBezTo>
                    <a:cubicBezTo>
                      <a:pt x="2233" y="2006"/>
                      <a:pt x="2200" y="2030"/>
                      <a:pt x="2172" y="2048"/>
                    </a:cubicBezTo>
                    <a:cubicBezTo>
                      <a:pt x="2250" y="1986"/>
                      <a:pt x="2141" y="1847"/>
                      <a:pt x="2296" y="1847"/>
                    </a:cubicBezTo>
                    <a:cubicBezTo>
                      <a:pt x="2354" y="1835"/>
                      <a:pt x="2292" y="1772"/>
                      <a:pt x="2218" y="1772"/>
                    </a:cubicBezTo>
                    <a:cubicBezTo>
                      <a:pt x="2200" y="1772"/>
                      <a:pt x="2181" y="1776"/>
                      <a:pt x="2163" y="1785"/>
                    </a:cubicBezTo>
                    <a:lnTo>
                      <a:pt x="2163" y="1785"/>
                    </a:lnTo>
                    <a:cubicBezTo>
                      <a:pt x="2231" y="1736"/>
                      <a:pt x="2290" y="1656"/>
                      <a:pt x="2374" y="1614"/>
                    </a:cubicBezTo>
                    <a:lnTo>
                      <a:pt x="2203" y="1583"/>
                    </a:lnTo>
                    <a:lnTo>
                      <a:pt x="2296" y="1505"/>
                    </a:lnTo>
                    <a:lnTo>
                      <a:pt x="2172" y="1521"/>
                    </a:lnTo>
                    <a:cubicBezTo>
                      <a:pt x="2308" y="1385"/>
                      <a:pt x="2504" y="1249"/>
                      <a:pt x="2686" y="1249"/>
                    </a:cubicBezTo>
                    <a:cubicBezTo>
                      <a:pt x="2711" y="1249"/>
                      <a:pt x="2737" y="1252"/>
                      <a:pt x="2761" y="1257"/>
                    </a:cubicBezTo>
                    <a:cubicBezTo>
                      <a:pt x="2668" y="1490"/>
                      <a:pt x="2389" y="1660"/>
                      <a:pt x="2451" y="1893"/>
                    </a:cubicBezTo>
                    <a:cubicBezTo>
                      <a:pt x="2453" y="1894"/>
                      <a:pt x="2455" y="1894"/>
                      <a:pt x="2457" y="1894"/>
                    </a:cubicBezTo>
                    <a:cubicBezTo>
                      <a:pt x="2501" y="1894"/>
                      <a:pt x="2482" y="1747"/>
                      <a:pt x="2559" y="1747"/>
                    </a:cubicBezTo>
                    <a:cubicBezTo>
                      <a:pt x="2576" y="1747"/>
                      <a:pt x="2596" y="1753"/>
                      <a:pt x="2622" y="1769"/>
                    </a:cubicBezTo>
                    <a:lnTo>
                      <a:pt x="2591" y="1645"/>
                    </a:lnTo>
                    <a:cubicBezTo>
                      <a:pt x="2615" y="1596"/>
                      <a:pt x="2689" y="1498"/>
                      <a:pt x="2757" y="1498"/>
                    </a:cubicBezTo>
                    <a:cubicBezTo>
                      <a:pt x="2774" y="1498"/>
                      <a:pt x="2792" y="1505"/>
                      <a:pt x="2808" y="1521"/>
                    </a:cubicBezTo>
                    <a:cubicBezTo>
                      <a:pt x="2715" y="1707"/>
                      <a:pt x="2730" y="1816"/>
                      <a:pt x="2730" y="1955"/>
                    </a:cubicBezTo>
                    <a:cubicBezTo>
                      <a:pt x="2746" y="1971"/>
                      <a:pt x="2746" y="2002"/>
                      <a:pt x="2730" y="2017"/>
                    </a:cubicBezTo>
                    <a:lnTo>
                      <a:pt x="2715" y="2017"/>
                    </a:lnTo>
                    <a:cubicBezTo>
                      <a:pt x="2684" y="2064"/>
                      <a:pt x="2606" y="2110"/>
                      <a:pt x="2591" y="2157"/>
                    </a:cubicBezTo>
                    <a:cubicBezTo>
                      <a:pt x="2581" y="2162"/>
                      <a:pt x="2572" y="2164"/>
                      <a:pt x="2564" y="2164"/>
                    </a:cubicBezTo>
                    <a:cubicBezTo>
                      <a:pt x="2524" y="2164"/>
                      <a:pt x="2513" y="2105"/>
                      <a:pt x="2513" y="2079"/>
                    </a:cubicBezTo>
                    <a:cubicBezTo>
                      <a:pt x="2250" y="2110"/>
                      <a:pt x="2389" y="2482"/>
                      <a:pt x="2157" y="2545"/>
                    </a:cubicBezTo>
                    <a:cubicBezTo>
                      <a:pt x="2135" y="2517"/>
                      <a:pt x="2104" y="2511"/>
                      <a:pt x="2072" y="2511"/>
                    </a:cubicBezTo>
                    <a:cubicBezTo>
                      <a:pt x="2045" y="2511"/>
                      <a:pt x="2018" y="2516"/>
                      <a:pt x="1997" y="2516"/>
                    </a:cubicBezTo>
                    <a:cubicBezTo>
                      <a:pt x="1972" y="2516"/>
                      <a:pt x="1955" y="2510"/>
                      <a:pt x="1955" y="2482"/>
                    </a:cubicBezTo>
                    <a:cubicBezTo>
                      <a:pt x="1846" y="2545"/>
                      <a:pt x="1877" y="2684"/>
                      <a:pt x="1862" y="2777"/>
                    </a:cubicBezTo>
                    <a:cubicBezTo>
                      <a:pt x="1850" y="2770"/>
                      <a:pt x="1838" y="2767"/>
                      <a:pt x="1827" y="2767"/>
                    </a:cubicBezTo>
                    <a:cubicBezTo>
                      <a:pt x="1785" y="2767"/>
                      <a:pt x="1745" y="2804"/>
                      <a:pt x="1720" y="2804"/>
                    </a:cubicBezTo>
                    <a:cubicBezTo>
                      <a:pt x="1706" y="2804"/>
                      <a:pt x="1696" y="2794"/>
                      <a:pt x="1691" y="2762"/>
                    </a:cubicBezTo>
                    <a:lnTo>
                      <a:pt x="1691" y="2762"/>
                    </a:lnTo>
                    <a:lnTo>
                      <a:pt x="1707" y="2948"/>
                    </a:lnTo>
                    <a:cubicBezTo>
                      <a:pt x="1631" y="2948"/>
                      <a:pt x="1565" y="3041"/>
                      <a:pt x="1501" y="3041"/>
                    </a:cubicBezTo>
                    <a:cubicBezTo>
                      <a:pt x="1487" y="3041"/>
                      <a:pt x="1473" y="3037"/>
                      <a:pt x="1459" y="3025"/>
                    </a:cubicBezTo>
                    <a:lnTo>
                      <a:pt x="1459" y="3025"/>
                    </a:lnTo>
                    <a:cubicBezTo>
                      <a:pt x="1412" y="3087"/>
                      <a:pt x="1536" y="3165"/>
                      <a:pt x="1428" y="3180"/>
                    </a:cubicBezTo>
                    <a:cubicBezTo>
                      <a:pt x="1412" y="3165"/>
                      <a:pt x="1397" y="3149"/>
                      <a:pt x="1412" y="3149"/>
                    </a:cubicBezTo>
                    <a:cubicBezTo>
                      <a:pt x="1404" y="3147"/>
                      <a:pt x="1396" y="3146"/>
                      <a:pt x="1387" y="3146"/>
                    </a:cubicBezTo>
                    <a:cubicBezTo>
                      <a:pt x="1328" y="3146"/>
                      <a:pt x="1257" y="3192"/>
                      <a:pt x="1257" y="3273"/>
                    </a:cubicBezTo>
                    <a:cubicBezTo>
                      <a:pt x="1273" y="3270"/>
                      <a:pt x="1284" y="3269"/>
                      <a:pt x="1292" y="3269"/>
                    </a:cubicBezTo>
                    <a:cubicBezTo>
                      <a:pt x="1313" y="3269"/>
                      <a:pt x="1310" y="3278"/>
                      <a:pt x="1331" y="3278"/>
                    </a:cubicBezTo>
                    <a:cubicBezTo>
                      <a:pt x="1338" y="3278"/>
                      <a:pt x="1349" y="3277"/>
                      <a:pt x="1366" y="3273"/>
                    </a:cubicBezTo>
                    <a:lnTo>
                      <a:pt x="1366" y="3273"/>
                    </a:lnTo>
                    <a:cubicBezTo>
                      <a:pt x="1409" y="3317"/>
                      <a:pt x="1384" y="3430"/>
                      <a:pt x="1278" y="3430"/>
                    </a:cubicBezTo>
                    <a:cubicBezTo>
                      <a:pt x="1271" y="3430"/>
                      <a:pt x="1264" y="3429"/>
                      <a:pt x="1257" y="3429"/>
                    </a:cubicBezTo>
                    <a:cubicBezTo>
                      <a:pt x="1273" y="3227"/>
                      <a:pt x="1086" y="3351"/>
                      <a:pt x="1086" y="3258"/>
                    </a:cubicBezTo>
                    <a:cubicBezTo>
                      <a:pt x="1040" y="3273"/>
                      <a:pt x="1009" y="3320"/>
                      <a:pt x="978" y="3367"/>
                    </a:cubicBezTo>
                    <a:cubicBezTo>
                      <a:pt x="947" y="3336"/>
                      <a:pt x="916" y="3289"/>
                      <a:pt x="885" y="3258"/>
                    </a:cubicBezTo>
                    <a:cubicBezTo>
                      <a:pt x="885" y="3227"/>
                      <a:pt x="916" y="3180"/>
                      <a:pt x="931" y="3118"/>
                    </a:cubicBezTo>
                    <a:cubicBezTo>
                      <a:pt x="931" y="3134"/>
                      <a:pt x="947" y="3165"/>
                      <a:pt x="947" y="3180"/>
                    </a:cubicBezTo>
                    <a:cubicBezTo>
                      <a:pt x="962" y="3118"/>
                      <a:pt x="1040" y="3072"/>
                      <a:pt x="1102" y="3025"/>
                    </a:cubicBezTo>
                    <a:cubicBezTo>
                      <a:pt x="1102" y="3025"/>
                      <a:pt x="1102" y="3041"/>
                      <a:pt x="1102" y="3041"/>
                    </a:cubicBezTo>
                    <a:cubicBezTo>
                      <a:pt x="1149" y="3025"/>
                      <a:pt x="1164" y="2994"/>
                      <a:pt x="1195" y="2948"/>
                    </a:cubicBezTo>
                    <a:cubicBezTo>
                      <a:pt x="1257" y="2886"/>
                      <a:pt x="1319" y="2808"/>
                      <a:pt x="1319" y="2700"/>
                    </a:cubicBezTo>
                    <a:cubicBezTo>
                      <a:pt x="1319" y="2653"/>
                      <a:pt x="1288" y="2607"/>
                      <a:pt x="1257" y="2560"/>
                    </a:cubicBezTo>
                    <a:cubicBezTo>
                      <a:pt x="1273" y="2545"/>
                      <a:pt x="1288" y="2529"/>
                      <a:pt x="1288" y="2529"/>
                    </a:cubicBezTo>
                    <a:cubicBezTo>
                      <a:pt x="1211" y="2514"/>
                      <a:pt x="1195" y="2451"/>
                      <a:pt x="1211" y="2374"/>
                    </a:cubicBezTo>
                    <a:cubicBezTo>
                      <a:pt x="1211" y="2374"/>
                      <a:pt x="1211" y="2358"/>
                      <a:pt x="1211" y="2343"/>
                    </a:cubicBezTo>
                    <a:lnTo>
                      <a:pt x="1211" y="2327"/>
                    </a:lnTo>
                    <a:lnTo>
                      <a:pt x="1195" y="2327"/>
                    </a:lnTo>
                    <a:cubicBezTo>
                      <a:pt x="1180" y="2312"/>
                      <a:pt x="1180" y="2296"/>
                      <a:pt x="1149" y="2296"/>
                    </a:cubicBezTo>
                    <a:cubicBezTo>
                      <a:pt x="1133" y="2327"/>
                      <a:pt x="1086" y="2343"/>
                      <a:pt x="1055" y="2343"/>
                    </a:cubicBezTo>
                    <a:cubicBezTo>
                      <a:pt x="1024" y="2296"/>
                      <a:pt x="978" y="2265"/>
                      <a:pt x="947" y="2219"/>
                    </a:cubicBezTo>
                    <a:cubicBezTo>
                      <a:pt x="943" y="2216"/>
                      <a:pt x="938" y="2215"/>
                      <a:pt x="931" y="2215"/>
                    </a:cubicBezTo>
                    <a:cubicBezTo>
                      <a:pt x="867" y="2215"/>
                      <a:pt x="707" y="2354"/>
                      <a:pt x="792" y="2467"/>
                    </a:cubicBezTo>
                    <a:cubicBezTo>
                      <a:pt x="854" y="2467"/>
                      <a:pt x="854" y="2498"/>
                      <a:pt x="854" y="2529"/>
                    </a:cubicBezTo>
                    <a:cubicBezTo>
                      <a:pt x="854" y="2545"/>
                      <a:pt x="838" y="2560"/>
                      <a:pt x="838" y="2576"/>
                    </a:cubicBezTo>
                    <a:lnTo>
                      <a:pt x="792" y="2622"/>
                    </a:lnTo>
                    <a:lnTo>
                      <a:pt x="776" y="2638"/>
                    </a:lnTo>
                    <a:cubicBezTo>
                      <a:pt x="762" y="2624"/>
                      <a:pt x="748" y="2597"/>
                      <a:pt x="757" y="2546"/>
                    </a:cubicBezTo>
                    <a:lnTo>
                      <a:pt x="757" y="2546"/>
                    </a:lnTo>
                    <a:cubicBezTo>
                      <a:pt x="741" y="2587"/>
                      <a:pt x="673" y="2629"/>
                      <a:pt x="714" y="2684"/>
                    </a:cubicBezTo>
                    <a:lnTo>
                      <a:pt x="699" y="2684"/>
                    </a:lnTo>
                    <a:cubicBezTo>
                      <a:pt x="683" y="2653"/>
                      <a:pt x="683" y="2607"/>
                      <a:pt x="683" y="2560"/>
                    </a:cubicBezTo>
                    <a:cubicBezTo>
                      <a:pt x="656" y="2525"/>
                      <a:pt x="628" y="2512"/>
                      <a:pt x="600" y="2512"/>
                    </a:cubicBezTo>
                    <a:cubicBezTo>
                      <a:pt x="532" y="2512"/>
                      <a:pt x="461" y="2587"/>
                      <a:pt x="380" y="2587"/>
                    </a:cubicBezTo>
                    <a:cubicBezTo>
                      <a:pt x="372" y="2587"/>
                      <a:pt x="365" y="2586"/>
                      <a:pt x="357" y="2585"/>
                    </a:cubicBezTo>
                    <a:lnTo>
                      <a:pt x="357" y="2585"/>
                    </a:lnTo>
                    <a:cubicBezTo>
                      <a:pt x="369" y="2591"/>
                      <a:pt x="381" y="2599"/>
                      <a:pt x="389" y="2607"/>
                    </a:cubicBezTo>
                    <a:lnTo>
                      <a:pt x="280" y="2669"/>
                    </a:lnTo>
                    <a:cubicBezTo>
                      <a:pt x="290" y="2666"/>
                      <a:pt x="299" y="2665"/>
                      <a:pt x="308" y="2665"/>
                    </a:cubicBezTo>
                    <a:cubicBezTo>
                      <a:pt x="401" y="2665"/>
                      <a:pt x="385" y="2813"/>
                      <a:pt x="342" y="2870"/>
                    </a:cubicBezTo>
                    <a:cubicBezTo>
                      <a:pt x="318" y="2894"/>
                      <a:pt x="275" y="2947"/>
                      <a:pt x="250" y="2947"/>
                    </a:cubicBezTo>
                    <a:cubicBezTo>
                      <a:pt x="243" y="2947"/>
                      <a:pt x="237" y="2943"/>
                      <a:pt x="233" y="2932"/>
                    </a:cubicBezTo>
                    <a:lnTo>
                      <a:pt x="249" y="2855"/>
                    </a:lnTo>
                    <a:lnTo>
                      <a:pt x="249" y="2855"/>
                    </a:lnTo>
                    <a:cubicBezTo>
                      <a:pt x="140" y="2886"/>
                      <a:pt x="202" y="3087"/>
                      <a:pt x="63" y="3103"/>
                    </a:cubicBezTo>
                    <a:cubicBezTo>
                      <a:pt x="32" y="3072"/>
                      <a:pt x="32" y="3041"/>
                      <a:pt x="32" y="3010"/>
                    </a:cubicBezTo>
                    <a:cubicBezTo>
                      <a:pt x="32" y="3072"/>
                      <a:pt x="16" y="3118"/>
                      <a:pt x="1" y="3165"/>
                    </a:cubicBezTo>
                    <a:lnTo>
                      <a:pt x="2064" y="6019"/>
                    </a:lnTo>
                    <a:cubicBezTo>
                      <a:pt x="2141" y="5941"/>
                      <a:pt x="2219" y="5879"/>
                      <a:pt x="2296" y="5771"/>
                    </a:cubicBezTo>
                    <a:lnTo>
                      <a:pt x="2296" y="5771"/>
                    </a:lnTo>
                    <a:lnTo>
                      <a:pt x="2281" y="5988"/>
                    </a:lnTo>
                    <a:cubicBezTo>
                      <a:pt x="2327" y="5771"/>
                      <a:pt x="2575" y="5646"/>
                      <a:pt x="2808" y="5584"/>
                    </a:cubicBezTo>
                    <a:lnTo>
                      <a:pt x="3366" y="5988"/>
                    </a:lnTo>
                    <a:cubicBezTo>
                      <a:pt x="3428" y="5895"/>
                      <a:pt x="3506" y="5802"/>
                      <a:pt x="3568" y="5724"/>
                    </a:cubicBezTo>
                    <a:lnTo>
                      <a:pt x="3568" y="5848"/>
                    </a:lnTo>
                    <a:cubicBezTo>
                      <a:pt x="3770" y="5833"/>
                      <a:pt x="3785" y="5755"/>
                      <a:pt x="3754" y="5646"/>
                    </a:cubicBezTo>
                    <a:cubicBezTo>
                      <a:pt x="3661" y="5584"/>
                      <a:pt x="3584" y="5522"/>
                      <a:pt x="3490" y="5460"/>
                    </a:cubicBezTo>
                    <a:lnTo>
                      <a:pt x="3506" y="5460"/>
                    </a:lnTo>
                    <a:cubicBezTo>
                      <a:pt x="3506" y="5460"/>
                      <a:pt x="3506" y="5460"/>
                      <a:pt x="3506" y="5460"/>
                    </a:cubicBezTo>
                    <a:lnTo>
                      <a:pt x="3506" y="5460"/>
                    </a:lnTo>
                    <a:cubicBezTo>
                      <a:pt x="3521" y="5476"/>
                      <a:pt x="3537" y="5476"/>
                      <a:pt x="3552" y="5476"/>
                    </a:cubicBezTo>
                    <a:cubicBezTo>
                      <a:pt x="3615" y="5522"/>
                      <a:pt x="3677" y="5569"/>
                      <a:pt x="3739" y="5615"/>
                    </a:cubicBezTo>
                    <a:cubicBezTo>
                      <a:pt x="3739" y="5600"/>
                      <a:pt x="3723" y="5584"/>
                      <a:pt x="3723" y="5584"/>
                    </a:cubicBezTo>
                    <a:lnTo>
                      <a:pt x="3723" y="5584"/>
                    </a:lnTo>
                    <a:cubicBezTo>
                      <a:pt x="3754" y="5600"/>
                      <a:pt x="3785" y="5631"/>
                      <a:pt x="3816" y="5662"/>
                    </a:cubicBezTo>
                    <a:cubicBezTo>
                      <a:pt x="3832" y="5677"/>
                      <a:pt x="3863" y="5693"/>
                      <a:pt x="3878" y="5708"/>
                    </a:cubicBezTo>
                    <a:cubicBezTo>
                      <a:pt x="3889" y="5714"/>
                      <a:pt x="3899" y="5715"/>
                      <a:pt x="3909" y="5715"/>
                    </a:cubicBezTo>
                    <a:cubicBezTo>
                      <a:pt x="3928" y="5715"/>
                      <a:pt x="3945" y="5708"/>
                      <a:pt x="3956" y="5708"/>
                    </a:cubicBezTo>
                    <a:cubicBezTo>
                      <a:pt x="3878" y="5646"/>
                      <a:pt x="3785" y="5584"/>
                      <a:pt x="3708" y="5522"/>
                    </a:cubicBezTo>
                    <a:cubicBezTo>
                      <a:pt x="3692" y="5522"/>
                      <a:pt x="3692" y="5507"/>
                      <a:pt x="3692" y="5491"/>
                    </a:cubicBezTo>
                    <a:lnTo>
                      <a:pt x="3692" y="5491"/>
                    </a:lnTo>
                    <a:cubicBezTo>
                      <a:pt x="3801" y="5569"/>
                      <a:pt x="3894" y="5646"/>
                      <a:pt x="4002" y="5708"/>
                    </a:cubicBezTo>
                    <a:cubicBezTo>
                      <a:pt x="4018" y="5724"/>
                      <a:pt x="4080" y="5755"/>
                      <a:pt x="4095" y="5786"/>
                    </a:cubicBezTo>
                    <a:cubicBezTo>
                      <a:pt x="4126" y="5802"/>
                      <a:pt x="4157" y="5833"/>
                      <a:pt x="4188" y="5848"/>
                    </a:cubicBezTo>
                    <a:cubicBezTo>
                      <a:pt x="4188" y="5833"/>
                      <a:pt x="4188" y="5802"/>
                      <a:pt x="4188" y="5771"/>
                    </a:cubicBezTo>
                    <a:cubicBezTo>
                      <a:pt x="3978" y="5665"/>
                      <a:pt x="3870" y="5560"/>
                      <a:pt x="3694" y="5413"/>
                    </a:cubicBezTo>
                    <a:lnTo>
                      <a:pt x="3694" y="5413"/>
                    </a:lnTo>
                    <a:cubicBezTo>
                      <a:pt x="3700" y="5416"/>
                      <a:pt x="3708" y="5417"/>
                      <a:pt x="3717" y="5417"/>
                    </a:cubicBezTo>
                    <a:cubicBezTo>
                      <a:pt x="3762" y="5417"/>
                      <a:pt x="3833" y="5385"/>
                      <a:pt x="3894" y="5367"/>
                    </a:cubicBezTo>
                    <a:cubicBezTo>
                      <a:pt x="3909" y="5383"/>
                      <a:pt x="3909" y="5398"/>
                      <a:pt x="3925" y="5429"/>
                    </a:cubicBezTo>
                    <a:cubicBezTo>
                      <a:pt x="3909" y="5414"/>
                      <a:pt x="3894" y="5398"/>
                      <a:pt x="3863" y="5398"/>
                    </a:cubicBezTo>
                    <a:cubicBezTo>
                      <a:pt x="3832" y="5476"/>
                      <a:pt x="3940" y="5569"/>
                      <a:pt x="4033" y="5600"/>
                    </a:cubicBezTo>
                    <a:lnTo>
                      <a:pt x="4018" y="5553"/>
                    </a:lnTo>
                    <a:lnTo>
                      <a:pt x="4142" y="5584"/>
                    </a:lnTo>
                    <a:cubicBezTo>
                      <a:pt x="3956" y="5445"/>
                      <a:pt x="4142" y="5383"/>
                      <a:pt x="4126" y="5259"/>
                    </a:cubicBezTo>
                    <a:lnTo>
                      <a:pt x="4126" y="5259"/>
                    </a:lnTo>
                    <a:cubicBezTo>
                      <a:pt x="4156" y="5362"/>
                      <a:pt x="4298" y="5508"/>
                      <a:pt x="4177" y="5508"/>
                    </a:cubicBezTo>
                    <a:cubicBezTo>
                      <a:pt x="4171" y="5508"/>
                      <a:pt x="4165" y="5508"/>
                      <a:pt x="4157" y="5507"/>
                    </a:cubicBezTo>
                    <a:lnTo>
                      <a:pt x="4157" y="5507"/>
                    </a:lnTo>
                    <a:lnTo>
                      <a:pt x="4250" y="5569"/>
                    </a:lnTo>
                    <a:cubicBezTo>
                      <a:pt x="4235" y="5615"/>
                      <a:pt x="4111" y="5600"/>
                      <a:pt x="4204" y="5677"/>
                    </a:cubicBezTo>
                    <a:lnTo>
                      <a:pt x="4204" y="5615"/>
                    </a:lnTo>
                    <a:lnTo>
                      <a:pt x="4266" y="5646"/>
                    </a:lnTo>
                    <a:cubicBezTo>
                      <a:pt x="4281" y="5615"/>
                      <a:pt x="4235" y="5507"/>
                      <a:pt x="4312" y="5507"/>
                    </a:cubicBezTo>
                    <a:cubicBezTo>
                      <a:pt x="4281" y="5429"/>
                      <a:pt x="4204" y="5321"/>
                      <a:pt x="4312" y="5228"/>
                    </a:cubicBezTo>
                    <a:lnTo>
                      <a:pt x="4328" y="5243"/>
                    </a:lnTo>
                    <a:cubicBezTo>
                      <a:pt x="4204" y="5042"/>
                      <a:pt x="4592" y="5135"/>
                      <a:pt x="4576" y="5011"/>
                    </a:cubicBezTo>
                    <a:cubicBezTo>
                      <a:pt x="4561" y="4995"/>
                      <a:pt x="4545" y="4980"/>
                      <a:pt x="4530" y="4964"/>
                    </a:cubicBezTo>
                    <a:lnTo>
                      <a:pt x="4576" y="4902"/>
                    </a:lnTo>
                    <a:cubicBezTo>
                      <a:pt x="4607" y="4964"/>
                      <a:pt x="4623" y="5057"/>
                      <a:pt x="4623" y="5088"/>
                    </a:cubicBezTo>
                    <a:lnTo>
                      <a:pt x="4886" y="5073"/>
                    </a:lnTo>
                    <a:cubicBezTo>
                      <a:pt x="4964" y="4917"/>
                      <a:pt x="5088" y="4840"/>
                      <a:pt x="5197" y="4700"/>
                    </a:cubicBezTo>
                    <a:cubicBezTo>
                      <a:pt x="5259" y="4669"/>
                      <a:pt x="5290" y="4607"/>
                      <a:pt x="5367" y="4607"/>
                    </a:cubicBezTo>
                    <a:cubicBezTo>
                      <a:pt x="5321" y="4592"/>
                      <a:pt x="5305" y="4576"/>
                      <a:pt x="5290" y="4576"/>
                    </a:cubicBezTo>
                    <a:cubicBezTo>
                      <a:pt x="5305" y="4545"/>
                      <a:pt x="5321" y="4530"/>
                      <a:pt x="5321" y="4499"/>
                    </a:cubicBezTo>
                    <a:lnTo>
                      <a:pt x="5367" y="4561"/>
                    </a:lnTo>
                    <a:cubicBezTo>
                      <a:pt x="5414" y="4545"/>
                      <a:pt x="5445" y="4530"/>
                      <a:pt x="5476" y="4514"/>
                    </a:cubicBezTo>
                    <a:cubicBezTo>
                      <a:pt x="5476" y="4537"/>
                      <a:pt x="5484" y="4551"/>
                      <a:pt x="5507" y="4551"/>
                    </a:cubicBezTo>
                    <a:cubicBezTo>
                      <a:pt x="5515" y="4551"/>
                      <a:pt x="5525" y="4549"/>
                      <a:pt x="5538" y="4545"/>
                    </a:cubicBezTo>
                    <a:cubicBezTo>
                      <a:pt x="5646" y="4359"/>
                      <a:pt x="5739" y="4220"/>
                      <a:pt x="5693" y="3940"/>
                    </a:cubicBezTo>
                    <a:lnTo>
                      <a:pt x="5693" y="3940"/>
                    </a:lnTo>
                    <a:cubicBezTo>
                      <a:pt x="5662" y="3987"/>
                      <a:pt x="5631" y="4049"/>
                      <a:pt x="5600" y="4095"/>
                    </a:cubicBezTo>
                    <a:cubicBezTo>
                      <a:pt x="5600" y="4049"/>
                      <a:pt x="5584" y="4002"/>
                      <a:pt x="5584" y="3956"/>
                    </a:cubicBezTo>
                    <a:cubicBezTo>
                      <a:pt x="5600" y="3940"/>
                      <a:pt x="5615" y="3925"/>
                      <a:pt x="5631" y="3909"/>
                    </a:cubicBezTo>
                    <a:lnTo>
                      <a:pt x="5631" y="3909"/>
                    </a:lnTo>
                    <a:lnTo>
                      <a:pt x="5584" y="3940"/>
                    </a:lnTo>
                    <a:cubicBezTo>
                      <a:pt x="5584" y="3847"/>
                      <a:pt x="5600" y="3754"/>
                      <a:pt x="5677" y="3661"/>
                    </a:cubicBezTo>
                    <a:cubicBezTo>
                      <a:pt x="5677" y="3677"/>
                      <a:pt x="5693" y="3677"/>
                      <a:pt x="5708" y="3677"/>
                    </a:cubicBezTo>
                    <a:cubicBezTo>
                      <a:pt x="5712" y="3676"/>
                      <a:pt x="5715" y="3676"/>
                      <a:pt x="5719" y="3676"/>
                    </a:cubicBezTo>
                    <a:cubicBezTo>
                      <a:pt x="5786" y="3676"/>
                      <a:pt x="5789" y="3819"/>
                      <a:pt x="5848" y="3863"/>
                    </a:cubicBezTo>
                    <a:cubicBezTo>
                      <a:pt x="5925" y="3770"/>
                      <a:pt x="5817" y="3661"/>
                      <a:pt x="5879" y="3568"/>
                    </a:cubicBezTo>
                    <a:cubicBezTo>
                      <a:pt x="5910" y="3568"/>
                      <a:pt x="5910" y="3568"/>
                      <a:pt x="5925" y="3584"/>
                    </a:cubicBezTo>
                    <a:cubicBezTo>
                      <a:pt x="5863" y="3661"/>
                      <a:pt x="5879" y="3692"/>
                      <a:pt x="5941" y="3692"/>
                    </a:cubicBezTo>
                    <a:lnTo>
                      <a:pt x="5941" y="3708"/>
                    </a:lnTo>
                    <a:lnTo>
                      <a:pt x="6003" y="3708"/>
                    </a:lnTo>
                    <a:cubicBezTo>
                      <a:pt x="6003" y="3708"/>
                      <a:pt x="6003" y="3692"/>
                      <a:pt x="6003" y="3692"/>
                    </a:cubicBezTo>
                    <a:lnTo>
                      <a:pt x="6019" y="3677"/>
                    </a:lnTo>
                    <a:lnTo>
                      <a:pt x="6003" y="3615"/>
                    </a:lnTo>
                    <a:lnTo>
                      <a:pt x="5987" y="3615"/>
                    </a:lnTo>
                    <a:cubicBezTo>
                      <a:pt x="5987" y="3584"/>
                      <a:pt x="5987" y="3537"/>
                      <a:pt x="5987" y="3506"/>
                    </a:cubicBezTo>
                    <a:cubicBezTo>
                      <a:pt x="6003" y="3491"/>
                      <a:pt x="6019" y="3491"/>
                      <a:pt x="6050" y="3491"/>
                    </a:cubicBezTo>
                    <a:cubicBezTo>
                      <a:pt x="6061" y="3487"/>
                      <a:pt x="6072" y="3485"/>
                      <a:pt x="6081" y="3485"/>
                    </a:cubicBezTo>
                    <a:cubicBezTo>
                      <a:pt x="6109" y="3485"/>
                      <a:pt x="6123" y="3502"/>
                      <a:pt x="6112" y="3537"/>
                    </a:cubicBezTo>
                    <a:cubicBezTo>
                      <a:pt x="6096" y="3553"/>
                      <a:pt x="6081" y="3584"/>
                      <a:pt x="6065" y="3599"/>
                    </a:cubicBezTo>
                    <a:cubicBezTo>
                      <a:pt x="6201" y="3565"/>
                      <a:pt x="6387" y="3481"/>
                      <a:pt x="6514" y="3481"/>
                    </a:cubicBezTo>
                    <a:cubicBezTo>
                      <a:pt x="6560" y="3481"/>
                      <a:pt x="6598" y="3493"/>
                      <a:pt x="6623" y="3522"/>
                    </a:cubicBezTo>
                    <a:cubicBezTo>
                      <a:pt x="6716" y="3475"/>
                      <a:pt x="6639" y="3444"/>
                      <a:pt x="6778" y="3351"/>
                    </a:cubicBezTo>
                    <a:cubicBezTo>
                      <a:pt x="6763" y="3289"/>
                      <a:pt x="6716" y="3242"/>
                      <a:pt x="6685" y="3196"/>
                    </a:cubicBezTo>
                    <a:cubicBezTo>
                      <a:pt x="6732" y="3180"/>
                      <a:pt x="6778" y="3165"/>
                      <a:pt x="6763" y="3103"/>
                    </a:cubicBezTo>
                    <a:lnTo>
                      <a:pt x="6763" y="3103"/>
                    </a:lnTo>
                    <a:cubicBezTo>
                      <a:pt x="6763" y="3149"/>
                      <a:pt x="6716" y="3165"/>
                      <a:pt x="6670" y="3165"/>
                    </a:cubicBezTo>
                    <a:cubicBezTo>
                      <a:pt x="6670" y="3149"/>
                      <a:pt x="6670" y="3134"/>
                      <a:pt x="6670" y="3118"/>
                    </a:cubicBezTo>
                    <a:cubicBezTo>
                      <a:pt x="6670" y="3118"/>
                      <a:pt x="6670" y="3103"/>
                      <a:pt x="6670" y="3103"/>
                    </a:cubicBezTo>
                    <a:cubicBezTo>
                      <a:pt x="6685" y="3087"/>
                      <a:pt x="6685" y="3072"/>
                      <a:pt x="6685" y="3056"/>
                    </a:cubicBezTo>
                    <a:cubicBezTo>
                      <a:pt x="6685" y="3025"/>
                      <a:pt x="6685" y="3010"/>
                      <a:pt x="6716" y="3010"/>
                    </a:cubicBezTo>
                    <a:cubicBezTo>
                      <a:pt x="6732" y="3010"/>
                      <a:pt x="6732" y="3041"/>
                      <a:pt x="6732" y="3041"/>
                    </a:cubicBezTo>
                    <a:cubicBezTo>
                      <a:pt x="6763" y="2963"/>
                      <a:pt x="6685" y="2839"/>
                      <a:pt x="6685" y="2762"/>
                    </a:cubicBezTo>
                    <a:cubicBezTo>
                      <a:pt x="6670" y="2746"/>
                      <a:pt x="6654" y="2731"/>
                      <a:pt x="6654" y="2715"/>
                    </a:cubicBezTo>
                    <a:lnTo>
                      <a:pt x="6654" y="2715"/>
                    </a:lnTo>
                    <a:cubicBezTo>
                      <a:pt x="6670" y="2731"/>
                      <a:pt x="6670" y="2731"/>
                      <a:pt x="6685" y="2746"/>
                    </a:cubicBezTo>
                    <a:cubicBezTo>
                      <a:pt x="6716" y="2762"/>
                      <a:pt x="6747" y="2793"/>
                      <a:pt x="6763" y="2793"/>
                    </a:cubicBezTo>
                    <a:cubicBezTo>
                      <a:pt x="6763" y="2808"/>
                      <a:pt x="6763" y="2824"/>
                      <a:pt x="6763" y="2839"/>
                    </a:cubicBezTo>
                    <a:cubicBezTo>
                      <a:pt x="6778" y="2870"/>
                      <a:pt x="6810" y="2901"/>
                      <a:pt x="6825" y="2917"/>
                    </a:cubicBezTo>
                    <a:cubicBezTo>
                      <a:pt x="6887" y="2700"/>
                      <a:pt x="6654" y="2529"/>
                      <a:pt x="6934" y="2420"/>
                    </a:cubicBezTo>
                    <a:lnTo>
                      <a:pt x="6949" y="2451"/>
                    </a:lnTo>
                    <a:lnTo>
                      <a:pt x="6918" y="2343"/>
                    </a:lnTo>
                    <a:lnTo>
                      <a:pt x="6143" y="1428"/>
                    </a:lnTo>
                    <a:cubicBezTo>
                      <a:pt x="6143" y="1412"/>
                      <a:pt x="6143" y="1397"/>
                      <a:pt x="6158" y="1381"/>
                    </a:cubicBezTo>
                    <a:lnTo>
                      <a:pt x="7042" y="2436"/>
                    </a:lnTo>
                    <a:cubicBezTo>
                      <a:pt x="7042" y="2467"/>
                      <a:pt x="7027" y="2498"/>
                      <a:pt x="7042" y="2545"/>
                    </a:cubicBezTo>
                    <a:cubicBezTo>
                      <a:pt x="7089" y="2545"/>
                      <a:pt x="7120" y="2514"/>
                      <a:pt x="7135" y="2498"/>
                    </a:cubicBezTo>
                    <a:lnTo>
                      <a:pt x="6158" y="1366"/>
                    </a:lnTo>
                    <a:lnTo>
                      <a:pt x="5863" y="1009"/>
                    </a:lnTo>
                    <a:cubicBezTo>
                      <a:pt x="5755" y="1071"/>
                      <a:pt x="5786" y="1273"/>
                      <a:pt x="5662" y="1366"/>
                    </a:cubicBezTo>
                    <a:lnTo>
                      <a:pt x="5569" y="1257"/>
                    </a:lnTo>
                    <a:cubicBezTo>
                      <a:pt x="5615" y="1195"/>
                      <a:pt x="5739" y="1118"/>
                      <a:pt x="5693" y="1025"/>
                    </a:cubicBezTo>
                    <a:lnTo>
                      <a:pt x="5693" y="1025"/>
                    </a:lnTo>
                    <a:cubicBezTo>
                      <a:pt x="5686" y="1053"/>
                      <a:pt x="5652" y="1066"/>
                      <a:pt x="5616" y="1066"/>
                    </a:cubicBezTo>
                    <a:cubicBezTo>
                      <a:pt x="5574" y="1066"/>
                      <a:pt x="5531" y="1049"/>
                      <a:pt x="5522" y="1025"/>
                    </a:cubicBezTo>
                    <a:cubicBezTo>
                      <a:pt x="5708" y="978"/>
                      <a:pt x="5600" y="885"/>
                      <a:pt x="5770" y="838"/>
                    </a:cubicBezTo>
                    <a:lnTo>
                      <a:pt x="6189" y="1319"/>
                    </a:lnTo>
                    <a:lnTo>
                      <a:pt x="7290" y="2607"/>
                    </a:lnTo>
                    <a:cubicBezTo>
                      <a:pt x="7275" y="2622"/>
                      <a:pt x="7259" y="2638"/>
                      <a:pt x="7244" y="2638"/>
                    </a:cubicBezTo>
                    <a:cubicBezTo>
                      <a:pt x="7257" y="2586"/>
                      <a:pt x="7251" y="2574"/>
                      <a:pt x="7236" y="2574"/>
                    </a:cubicBezTo>
                    <a:cubicBezTo>
                      <a:pt x="7225" y="2574"/>
                      <a:pt x="7208" y="2581"/>
                      <a:pt x="7192" y="2581"/>
                    </a:cubicBezTo>
                    <a:cubicBezTo>
                      <a:pt x="7177" y="2581"/>
                      <a:pt x="7163" y="2576"/>
                      <a:pt x="7151" y="2560"/>
                    </a:cubicBezTo>
                    <a:lnTo>
                      <a:pt x="7151" y="2560"/>
                    </a:lnTo>
                    <a:cubicBezTo>
                      <a:pt x="7182" y="2622"/>
                      <a:pt x="7073" y="2808"/>
                      <a:pt x="6949" y="2901"/>
                    </a:cubicBezTo>
                    <a:cubicBezTo>
                      <a:pt x="6970" y="2930"/>
                      <a:pt x="6991" y="2942"/>
                      <a:pt x="7012" y="2942"/>
                    </a:cubicBezTo>
                    <a:cubicBezTo>
                      <a:pt x="7070" y="2942"/>
                      <a:pt x="7133" y="2858"/>
                      <a:pt x="7213" y="2824"/>
                    </a:cubicBezTo>
                    <a:cubicBezTo>
                      <a:pt x="7213" y="2731"/>
                      <a:pt x="7259" y="2684"/>
                      <a:pt x="7321" y="2638"/>
                    </a:cubicBezTo>
                    <a:lnTo>
                      <a:pt x="6189" y="1304"/>
                    </a:lnTo>
                    <a:lnTo>
                      <a:pt x="5755" y="807"/>
                    </a:lnTo>
                    <a:cubicBezTo>
                      <a:pt x="5693" y="823"/>
                      <a:pt x="5631" y="838"/>
                      <a:pt x="5584" y="869"/>
                    </a:cubicBezTo>
                    <a:lnTo>
                      <a:pt x="468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36"/>
              <p:cNvSpPr/>
              <p:nvPr/>
            </p:nvSpPr>
            <p:spPr>
              <a:xfrm>
                <a:off x="3959850" y="692150"/>
                <a:ext cx="101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0" extrusionOk="0">
                    <a:moveTo>
                      <a:pt x="109" y="109"/>
                    </a:moveTo>
                    <a:cubicBezTo>
                      <a:pt x="125" y="125"/>
                      <a:pt x="140" y="125"/>
                      <a:pt x="156" y="140"/>
                    </a:cubicBezTo>
                    <a:cubicBezTo>
                      <a:pt x="156" y="151"/>
                      <a:pt x="156" y="157"/>
                      <a:pt x="156" y="163"/>
                    </a:cubicBezTo>
                    <a:lnTo>
                      <a:pt x="156" y="163"/>
                    </a:lnTo>
                    <a:cubicBezTo>
                      <a:pt x="140" y="141"/>
                      <a:pt x="120" y="121"/>
                      <a:pt x="109" y="109"/>
                    </a:cubicBezTo>
                    <a:close/>
                    <a:moveTo>
                      <a:pt x="16" y="1"/>
                    </a:moveTo>
                    <a:lnTo>
                      <a:pt x="16" y="1"/>
                    </a:lnTo>
                    <a:cubicBezTo>
                      <a:pt x="0" y="233"/>
                      <a:pt x="171" y="94"/>
                      <a:pt x="78" y="388"/>
                    </a:cubicBezTo>
                    <a:cubicBezTo>
                      <a:pt x="124" y="424"/>
                      <a:pt x="164" y="440"/>
                      <a:pt x="202" y="440"/>
                    </a:cubicBezTo>
                    <a:cubicBezTo>
                      <a:pt x="279" y="440"/>
                      <a:pt x="341" y="374"/>
                      <a:pt x="404" y="280"/>
                    </a:cubicBezTo>
                    <a:lnTo>
                      <a:pt x="404" y="280"/>
                    </a:lnTo>
                    <a:cubicBezTo>
                      <a:pt x="395" y="282"/>
                      <a:pt x="387" y="283"/>
                      <a:pt x="379" y="283"/>
                    </a:cubicBezTo>
                    <a:cubicBezTo>
                      <a:pt x="277" y="283"/>
                      <a:pt x="253" y="109"/>
                      <a:pt x="109" y="109"/>
                    </a:cubicBezTo>
                    <a:lnTo>
                      <a:pt x="78" y="109"/>
                    </a:lnTo>
                    <a:cubicBezTo>
                      <a:pt x="78" y="94"/>
                      <a:pt x="78" y="94"/>
                      <a:pt x="78" y="78"/>
                    </a:cubicBezTo>
                    <a:cubicBezTo>
                      <a:pt x="63" y="47"/>
                      <a:pt x="31" y="32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36"/>
              <p:cNvSpPr/>
              <p:nvPr/>
            </p:nvSpPr>
            <p:spPr>
              <a:xfrm>
                <a:off x="3884625" y="761550"/>
                <a:ext cx="19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48" extrusionOk="0">
                    <a:moveTo>
                      <a:pt x="1" y="1"/>
                    </a:moveTo>
                    <a:cubicBezTo>
                      <a:pt x="1" y="1"/>
                      <a:pt x="16" y="16"/>
                      <a:pt x="16" y="16"/>
                    </a:cubicBezTo>
                    <a:cubicBezTo>
                      <a:pt x="32" y="32"/>
                      <a:pt x="47" y="32"/>
                      <a:pt x="63" y="47"/>
                    </a:cubicBezTo>
                    <a:lnTo>
                      <a:pt x="78" y="47"/>
                    </a:lnTo>
                    <a:cubicBezTo>
                      <a:pt x="47" y="32"/>
                      <a:pt x="32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36"/>
              <p:cNvSpPr/>
              <p:nvPr/>
            </p:nvSpPr>
            <p:spPr>
              <a:xfrm>
                <a:off x="3886575" y="76272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16" y="16"/>
                    </a:moveTo>
                    <a:lnTo>
                      <a:pt x="16" y="16"/>
                    </a:lnTo>
                    <a:cubicBezTo>
                      <a:pt x="0" y="1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36"/>
              <p:cNvSpPr/>
              <p:nvPr/>
            </p:nvSpPr>
            <p:spPr>
              <a:xfrm>
                <a:off x="3886950" y="76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36"/>
              <p:cNvSpPr/>
              <p:nvPr/>
            </p:nvSpPr>
            <p:spPr>
              <a:xfrm>
                <a:off x="3898975" y="753425"/>
                <a:ext cx="70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02" extrusionOk="0">
                    <a:moveTo>
                      <a:pt x="78" y="0"/>
                    </a:moveTo>
                    <a:cubicBezTo>
                      <a:pt x="0" y="62"/>
                      <a:pt x="125" y="140"/>
                      <a:pt x="125" y="202"/>
                    </a:cubicBezTo>
                    <a:cubicBezTo>
                      <a:pt x="171" y="109"/>
                      <a:pt x="202" y="124"/>
                      <a:pt x="280" y="0"/>
                    </a:cubicBezTo>
                    <a:lnTo>
                      <a:pt x="280" y="0"/>
                    </a:lnTo>
                    <a:cubicBezTo>
                      <a:pt x="225" y="31"/>
                      <a:pt x="190" y="47"/>
                      <a:pt x="161" y="47"/>
                    </a:cubicBezTo>
                    <a:cubicBezTo>
                      <a:pt x="132" y="47"/>
                      <a:pt x="109" y="31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36"/>
              <p:cNvSpPr/>
              <p:nvPr/>
            </p:nvSpPr>
            <p:spPr>
              <a:xfrm>
                <a:off x="3907500" y="751050"/>
                <a:ext cx="2200" cy="13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53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80" y="1"/>
                      <a:pt x="79" y="1"/>
                      <a:pt x="78" y="2"/>
                    </a:cubicBezTo>
                    <a:cubicBezTo>
                      <a:pt x="53" y="15"/>
                      <a:pt x="38" y="37"/>
                      <a:pt x="17" y="37"/>
                    </a:cubicBezTo>
                    <a:cubicBezTo>
                      <a:pt x="12" y="37"/>
                      <a:pt x="7" y="36"/>
                      <a:pt x="1" y="33"/>
                    </a:cubicBezTo>
                    <a:lnTo>
                      <a:pt x="1" y="33"/>
                    </a:lnTo>
                    <a:cubicBezTo>
                      <a:pt x="15" y="47"/>
                      <a:pt x="27" y="53"/>
                      <a:pt x="38" y="53"/>
                    </a:cubicBezTo>
                    <a:cubicBezTo>
                      <a:pt x="71" y="53"/>
                      <a:pt x="87" y="1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36"/>
              <p:cNvSpPr/>
              <p:nvPr/>
            </p:nvSpPr>
            <p:spPr>
              <a:xfrm>
                <a:off x="3892775" y="625475"/>
                <a:ext cx="3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25" extrusionOk="0">
                    <a:moveTo>
                      <a:pt x="124" y="0"/>
                    </a:moveTo>
                    <a:lnTo>
                      <a:pt x="0" y="109"/>
                    </a:lnTo>
                    <a:lnTo>
                      <a:pt x="47" y="124"/>
                    </a:lnTo>
                    <a:lnTo>
                      <a:pt x="155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36"/>
              <p:cNvSpPr/>
              <p:nvPr/>
            </p:nvSpPr>
            <p:spPr>
              <a:xfrm>
                <a:off x="3810175" y="7014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1"/>
                    </a:moveTo>
                    <a:lnTo>
                      <a:pt x="1" y="32"/>
                    </a:lnTo>
                    <a:lnTo>
                      <a:pt x="32" y="32"/>
                    </a:lnTo>
                    <a:cubicBezTo>
                      <a:pt x="32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36"/>
              <p:cNvSpPr/>
              <p:nvPr/>
            </p:nvSpPr>
            <p:spPr>
              <a:xfrm>
                <a:off x="3809025" y="697975"/>
                <a:ext cx="157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0" extrusionOk="0">
                    <a:moveTo>
                      <a:pt x="62" y="0"/>
                    </a:moveTo>
                    <a:cubicBezTo>
                      <a:pt x="31" y="31"/>
                      <a:pt x="16" y="47"/>
                      <a:pt x="0" y="47"/>
                    </a:cubicBezTo>
                    <a:cubicBezTo>
                      <a:pt x="16" y="78"/>
                      <a:pt x="31" y="109"/>
                      <a:pt x="62" y="140"/>
                    </a:cubicBezTo>
                    <a:lnTo>
                      <a:pt x="62" y="16"/>
                    </a:lnTo>
                    <a:cubicBezTo>
                      <a:pt x="62" y="16"/>
                      <a:pt x="62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36"/>
              <p:cNvSpPr/>
              <p:nvPr/>
            </p:nvSpPr>
            <p:spPr>
              <a:xfrm>
                <a:off x="3823375" y="673925"/>
                <a:ext cx="5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65" extrusionOk="0">
                    <a:moveTo>
                      <a:pt x="155" y="1"/>
                    </a:moveTo>
                    <a:lnTo>
                      <a:pt x="0" y="125"/>
                    </a:lnTo>
                    <a:cubicBezTo>
                      <a:pt x="31" y="171"/>
                      <a:pt x="47" y="218"/>
                      <a:pt x="78" y="264"/>
                    </a:cubicBezTo>
                    <a:lnTo>
                      <a:pt x="202" y="140"/>
                    </a:lnTo>
                    <a:cubicBezTo>
                      <a:pt x="124" y="125"/>
                      <a:pt x="186" y="47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36"/>
              <p:cNvSpPr/>
              <p:nvPr/>
            </p:nvSpPr>
            <p:spPr>
              <a:xfrm>
                <a:off x="3820650" y="676150"/>
                <a:ext cx="27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14" extrusionOk="0">
                    <a:moveTo>
                      <a:pt x="31" y="1"/>
                    </a:moveTo>
                    <a:cubicBezTo>
                      <a:pt x="23" y="1"/>
                      <a:pt x="12" y="2"/>
                      <a:pt x="1" y="5"/>
                    </a:cubicBezTo>
                    <a:cubicBezTo>
                      <a:pt x="16" y="36"/>
                      <a:pt x="32" y="67"/>
                      <a:pt x="32" y="113"/>
                    </a:cubicBezTo>
                    <a:lnTo>
                      <a:pt x="109" y="36"/>
                    </a:lnTo>
                    <a:cubicBezTo>
                      <a:pt x="84" y="23"/>
                      <a:pt x="69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36"/>
              <p:cNvSpPr/>
              <p:nvPr/>
            </p:nvSpPr>
            <p:spPr>
              <a:xfrm>
                <a:off x="3802050" y="708450"/>
                <a:ext cx="353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970" extrusionOk="0">
                    <a:moveTo>
                      <a:pt x="31" y="0"/>
                    </a:moveTo>
                    <a:lnTo>
                      <a:pt x="0" y="78"/>
                    </a:lnTo>
                    <a:lnTo>
                      <a:pt x="1380" y="1970"/>
                    </a:lnTo>
                    <a:lnTo>
                      <a:pt x="1411" y="1923"/>
                    </a:lnTo>
                    <a:lnTo>
                      <a:pt x="1396" y="1923"/>
                    </a:lnTo>
                    <a:lnTo>
                      <a:pt x="1365" y="1939"/>
                    </a:lnTo>
                    <a:lnTo>
                      <a:pt x="16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36"/>
              <p:cNvSpPr/>
              <p:nvPr/>
            </p:nvSpPr>
            <p:spPr>
              <a:xfrm>
                <a:off x="3814450" y="700300"/>
                <a:ext cx="4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78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78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36"/>
              <p:cNvSpPr/>
              <p:nvPr/>
            </p:nvSpPr>
            <p:spPr>
              <a:xfrm>
                <a:off x="3801650" y="681300"/>
                <a:ext cx="1975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07" extrusionOk="0">
                    <a:moveTo>
                      <a:pt x="78" y="0"/>
                    </a:moveTo>
                    <a:cubicBezTo>
                      <a:pt x="32" y="31"/>
                      <a:pt x="16" y="62"/>
                      <a:pt x="1" y="94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3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36"/>
              <p:cNvSpPr/>
              <p:nvPr/>
            </p:nvSpPr>
            <p:spPr>
              <a:xfrm>
                <a:off x="3874550" y="625475"/>
                <a:ext cx="19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2" extrusionOk="0">
                    <a:moveTo>
                      <a:pt x="0" y="0"/>
                    </a:moveTo>
                    <a:cubicBezTo>
                      <a:pt x="16" y="8"/>
                      <a:pt x="27" y="12"/>
                      <a:pt x="39" y="12"/>
                    </a:cubicBezTo>
                    <a:cubicBezTo>
                      <a:pt x="51" y="12"/>
                      <a:pt x="62" y="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36"/>
              <p:cNvSpPr/>
              <p:nvPr/>
            </p:nvSpPr>
            <p:spPr>
              <a:xfrm>
                <a:off x="3586450" y="492075"/>
                <a:ext cx="236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211" extrusionOk="0">
                    <a:moveTo>
                      <a:pt x="289" y="376"/>
                    </a:moveTo>
                    <a:cubicBezTo>
                      <a:pt x="293" y="384"/>
                      <a:pt x="295" y="389"/>
                      <a:pt x="295" y="389"/>
                    </a:cubicBezTo>
                    <a:cubicBezTo>
                      <a:pt x="294" y="384"/>
                      <a:pt x="292" y="380"/>
                      <a:pt x="289" y="376"/>
                    </a:cubicBezTo>
                    <a:close/>
                    <a:moveTo>
                      <a:pt x="94" y="1"/>
                    </a:moveTo>
                    <a:cubicBezTo>
                      <a:pt x="32" y="32"/>
                      <a:pt x="171" y="125"/>
                      <a:pt x="125" y="202"/>
                    </a:cubicBezTo>
                    <a:cubicBezTo>
                      <a:pt x="140" y="171"/>
                      <a:pt x="94" y="140"/>
                      <a:pt x="78" y="125"/>
                    </a:cubicBezTo>
                    <a:lnTo>
                      <a:pt x="1" y="218"/>
                    </a:lnTo>
                    <a:lnTo>
                      <a:pt x="792" y="1211"/>
                    </a:lnTo>
                    <a:lnTo>
                      <a:pt x="947" y="1133"/>
                    </a:lnTo>
                    <a:cubicBezTo>
                      <a:pt x="916" y="1086"/>
                      <a:pt x="823" y="1071"/>
                      <a:pt x="854" y="1009"/>
                    </a:cubicBezTo>
                    <a:cubicBezTo>
                      <a:pt x="844" y="999"/>
                      <a:pt x="834" y="995"/>
                      <a:pt x="825" y="995"/>
                    </a:cubicBezTo>
                    <a:cubicBezTo>
                      <a:pt x="790" y="995"/>
                      <a:pt x="764" y="1056"/>
                      <a:pt x="776" y="1117"/>
                    </a:cubicBezTo>
                    <a:lnTo>
                      <a:pt x="761" y="1040"/>
                    </a:lnTo>
                    <a:cubicBezTo>
                      <a:pt x="761" y="1071"/>
                      <a:pt x="745" y="1071"/>
                      <a:pt x="730" y="1071"/>
                    </a:cubicBezTo>
                    <a:lnTo>
                      <a:pt x="125" y="295"/>
                    </a:lnTo>
                    <a:cubicBezTo>
                      <a:pt x="128" y="294"/>
                      <a:pt x="133" y="293"/>
                      <a:pt x="138" y="293"/>
                    </a:cubicBezTo>
                    <a:cubicBezTo>
                      <a:pt x="177" y="293"/>
                      <a:pt x="263" y="337"/>
                      <a:pt x="289" y="376"/>
                    </a:cubicBezTo>
                    <a:lnTo>
                      <a:pt x="289" y="376"/>
                    </a:lnTo>
                    <a:cubicBezTo>
                      <a:pt x="274" y="348"/>
                      <a:pt x="235" y="275"/>
                      <a:pt x="187" y="202"/>
                    </a:cubicBezTo>
                    <a:cubicBezTo>
                      <a:pt x="140" y="94"/>
                      <a:pt x="94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36"/>
              <p:cNvSpPr/>
              <p:nvPr/>
            </p:nvSpPr>
            <p:spPr>
              <a:xfrm>
                <a:off x="3587625" y="489750"/>
                <a:ext cx="19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94" extrusionOk="0">
                    <a:moveTo>
                      <a:pt x="0" y="1"/>
                    </a:moveTo>
                    <a:lnTo>
                      <a:pt x="47" y="94"/>
                    </a:lnTo>
                    <a:cubicBezTo>
                      <a:pt x="47" y="94"/>
                      <a:pt x="62" y="78"/>
                      <a:pt x="78" y="78"/>
                    </a:cubicBezTo>
                    <a:cubicBezTo>
                      <a:pt x="47" y="63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36"/>
              <p:cNvSpPr/>
              <p:nvPr/>
            </p:nvSpPr>
            <p:spPr>
              <a:xfrm>
                <a:off x="3593825" y="499450"/>
                <a:ext cx="85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44" extrusionOk="0">
                    <a:moveTo>
                      <a:pt x="47" y="0"/>
                    </a:moveTo>
                    <a:lnTo>
                      <a:pt x="0" y="94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6"/>
                    </a:lnTo>
                    <a:cubicBezTo>
                      <a:pt x="50" y="114"/>
                      <a:pt x="61" y="70"/>
                      <a:pt x="47" y="0"/>
                    </a:cubicBezTo>
                    <a:close/>
                    <a:moveTo>
                      <a:pt x="47" y="156"/>
                    </a:moveTo>
                    <a:cubicBezTo>
                      <a:pt x="47" y="161"/>
                      <a:pt x="47" y="166"/>
                      <a:pt x="47" y="171"/>
                    </a:cubicBezTo>
                    <a:lnTo>
                      <a:pt x="194" y="349"/>
                    </a:lnTo>
                    <a:lnTo>
                      <a:pt x="47" y="156"/>
                    </a:lnTo>
                    <a:close/>
                    <a:moveTo>
                      <a:pt x="194" y="349"/>
                    </a:moveTo>
                    <a:lnTo>
                      <a:pt x="342" y="543"/>
                    </a:lnTo>
                    <a:lnTo>
                      <a:pt x="342" y="528"/>
                    </a:lnTo>
                    <a:lnTo>
                      <a:pt x="194" y="349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36"/>
              <p:cNvSpPr/>
              <p:nvPr/>
            </p:nvSpPr>
            <p:spPr>
              <a:xfrm>
                <a:off x="3595375" y="494800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47"/>
                      <a:pt x="16" y="47"/>
                      <a:pt x="31" y="78"/>
                    </a:cubicBezTo>
                    <a:cubicBezTo>
                      <a:pt x="31" y="78"/>
                      <a:pt x="31" y="62"/>
                      <a:pt x="31" y="47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36"/>
              <p:cNvSpPr/>
              <p:nvPr/>
            </p:nvSpPr>
            <p:spPr>
              <a:xfrm>
                <a:off x="3589550" y="4917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0"/>
                    </a:moveTo>
                    <a:cubicBezTo>
                      <a:pt x="16" y="16"/>
                      <a:pt x="32" y="31"/>
                      <a:pt x="47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36"/>
              <p:cNvSpPr/>
              <p:nvPr/>
            </p:nvSpPr>
            <p:spPr>
              <a:xfrm>
                <a:off x="3567450" y="474625"/>
                <a:ext cx="62450" cy="694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778" extrusionOk="0">
                    <a:moveTo>
                      <a:pt x="373" y="78"/>
                    </a:moveTo>
                    <a:lnTo>
                      <a:pt x="373" y="78"/>
                    </a:lnTo>
                    <a:cubicBezTo>
                      <a:pt x="376" y="83"/>
                      <a:pt x="380" y="87"/>
                      <a:pt x="385" y="92"/>
                    </a:cubicBezTo>
                    <a:lnTo>
                      <a:pt x="385" y="92"/>
                    </a:lnTo>
                    <a:cubicBezTo>
                      <a:pt x="388" y="89"/>
                      <a:pt x="386" y="85"/>
                      <a:pt x="373" y="78"/>
                    </a:cubicBezTo>
                    <a:close/>
                    <a:moveTo>
                      <a:pt x="2358" y="2436"/>
                    </a:moveTo>
                    <a:lnTo>
                      <a:pt x="2358" y="2436"/>
                    </a:lnTo>
                    <a:cubicBezTo>
                      <a:pt x="2336" y="2447"/>
                      <a:pt x="2322" y="2458"/>
                      <a:pt x="2305" y="2458"/>
                    </a:cubicBezTo>
                    <a:cubicBezTo>
                      <a:pt x="2298" y="2458"/>
                      <a:pt x="2290" y="2456"/>
                      <a:pt x="2281" y="2451"/>
                    </a:cubicBezTo>
                    <a:lnTo>
                      <a:pt x="2358" y="2436"/>
                    </a:lnTo>
                    <a:close/>
                    <a:moveTo>
                      <a:pt x="342" y="1"/>
                    </a:moveTo>
                    <a:lnTo>
                      <a:pt x="342" y="1"/>
                    </a:lnTo>
                    <a:cubicBezTo>
                      <a:pt x="311" y="16"/>
                      <a:pt x="311" y="47"/>
                      <a:pt x="311" y="78"/>
                    </a:cubicBezTo>
                    <a:cubicBezTo>
                      <a:pt x="305" y="47"/>
                      <a:pt x="281" y="36"/>
                      <a:pt x="252" y="36"/>
                    </a:cubicBezTo>
                    <a:cubicBezTo>
                      <a:pt x="210" y="36"/>
                      <a:pt x="159" y="60"/>
                      <a:pt x="140" y="78"/>
                    </a:cubicBezTo>
                    <a:cubicBezTo>
                      <a:pt x="140" y="187"/>
                      <a:pt x="78" y="265"/>
                      <a:pt x="1" y="358"/>
                    </a:cubicBezTo>
                    <a:lnTo>
                      <a:pt x="1908" y="2777"/>
                    </a:lnTo>
                    <a:cubicBezTo>
                      <a:pt x="1970" y="2762"/>
                      <a:pt x="2017" y="2731"/>
                      <a:pt x="2048" y="2700"/>
                    </a:cubicBezTo>
                    <a:lnTo>
                      <a:pt x="2048" y="2700"/>
                    </a:lnTo>
                    <a:cubicBezTo>
                      <a:pt x="2048" y="2715"/>
                      <a:pt x="2033" y="2746"/>
                      <a:pt x="2064" y="2762"/>
                    </a:cubicBezTo>
                    <a:cubicBezTo>
                      <a:pt x="2219" y="2684"/>
                      <a:pt x="2327" y="2700"/>
                      <a:pt x="2498" y="2560"/>
                    </a:cubicBezTo>
                    <a:lnTo>
                      <a:pt x="2436" y="2343"/>
                    </a:lnTo>
                    <a:cubicBezTo>
                      <a:pt x="2429" y="2336"/>
                      <a:pt x="2423" y="2333"/>
                      <a:pt x="2417" y="2333"/>
                    </a:cubicBezTo>
                    <a:cubicBezTo>
                      <a:pt x="2398" y="2333"/>
                      <a:pt x="2386" y="2369"/>
                      <a:pt x="2374" y="2405"/>
                    </a:cubicBezTo>
                    <a:cubicBezTo>
                      <a:pt x="2360" y="2365"/>
                      <a:pt x="2347" y="2324"/>
                      <a:pt x="2313" y="2324"/>
                    </a:cubicBezTo>
                    <a:cubicBezTo>
                      <a:pt x="2308" y="2324"/>
                      <a:pt x="2302" y="2325"/>
                      <a:pt x="2296" y="2327"/>
                    </a:cubicBezTo>
                    <a:cubicBezTo>
                      <a:pt x="2288" y="2325"/>
                      <a:pt x="2280" y="2324"/>
                      <a:pt x="2274" y="2324"/>
                    </a:cubicBezTo>
                    <a:cubicBezTo>
                      <a:pt x="2178" y="2324"/>
                      <a:pt x="2213" y="2514"/>
                      <a:pt x="2141" y="2529"/>
                    </a:cubicBezTo>
                    <a:lnTo>
                      <a:pt x="2141" y="2498"/>
                    </a:lnTo>
                    <a:cubicBezTo>
                      <a:pt x="2064" y="2498"/>
                      <a:pt x="1986" y="2544"/>
                      <a:pt x="1970" y="2637"/>
                    </a:cubicBezTo>
                    <a:cubicBezTo>
                      <a:pt x="1846" y="2498"/>
                      <a:pt x="2141" y="2513"/>
                      <a:pt x="1970" y="2420"/>
                    </a:cubicBezTo>
                    <a:lnTo>
                      <a:pt x="1970" y="2420"/>
                    </a:lnTo>
                    <a:cubicBezTo>
                      <a:pt x="1976" y="2421"/>
                      <a:pt x="1981" y="2421"/>
                      <a:pt x="1985" y="2421"/>
                    </a:cubicBezTo>
                    <a:cubicBezTo>
                      <a:pt x="2082" y="2421"/>
                      <a:pt x="2112" y="2279"/>
                      <a:pt x="2157" y="2250"/>
                    </a:cubicBezTo>
                    <a:cubicBezTo>
                      <a:pt x="2048" y="2250"/>
                      <a:pt x="1908" y="2126"/>
                      <a:pt x="1877" y="2017"/>
                    </a:cubicBezTo>
                    <a:lnTo>
                      <a:pt x="1877" y="2017"/>
                    </a:lnTo>
                    <a:cubicBezTo>
                      <a:pt x="1753" y="2203"/>
                      <a:pt x="2048" y="2374"/>
                      <a:pt x="1908" y="2513"/>
                    </a:cubicBezTo>
                    <a:lnTo>
                      <a:pt x="1815" y="2529"/>
                    </a:lnTo>
                    <a:lnTo>
                      <a:pt x="218" y="513"/>
                    </a:lnTo>
                    <a:lnTo>
                      <a:pt x="249" y="497"/>
                    </a:lnTo>
                    <a:lnTo>
                      <a:pt x="109" y="342"/>
                    </a:lnTo>
                    <a:cubicBezTo>
                      <a:pt x="116" y="333"/>
                      <a:pt x="123" y="330"/>
                      <a:pt x="130" y="330"/>
                    </a:cubicBezTo>
                    <a:cubicBezTo>
                      <a:pt x="162" y="330"/>
                      <a:pt x="200" y="406"/>
                      <a:pt x="239" y="406"/>
                    </a:cubicBezTo>
                    <a:cubicBezTo>
                      <a:pt x="253" y="406"/>
                      <a:pt x="266" y="397"/>
                      <a:pt x="280" y="373"/>
                    </a:cubicBezTo>
                    <a:cubicBezTo>
                      <a:pt x="218" y="296"/>
                      <a:pt x="342" y="280"/>
                      <a:pt x="311" y="218"/>
                    </a:cubicBezTo>
                    <a:lnTo>
                      <a:pt x="311" y="218"/>
                    </a:lnTo>
                    <a:cubicBezTo>
                      <a:pt x="331" y="238"/>
                      <a:pt x="356" y="257"/>
                      <a:pt x="381" y="257"/>
                    </a:cubicBezTo>
                    <a:cubicBezTo>
                      <a:pt x="395" y="257"/>
                      <a:pt x="408" y="251"/>
                      <a:pt x="420" y="233"/>
                    </a:cubicBezTo>
                    <a:cubicBezTo>
                      <a:pt x="404" y="218"/>
                      <a:pt x="342" y="171"/>
                      <a:pt x="373" y="140"/>
                    </a:cubicBezTo>
                    <a:lnTo>
                      <a:pt x="373" y="140"/>
                    </a:lnTo>
                    <a:cubicBezTo>
                      <a:pt x="559" y="249"/>
                      <a:pt x="326" y="265"/>
                      <a:pt x="513" y="342"/>
                    </a:cubicBezTo>
                    <a:cubicBezTo>
                      <a:pt x="599" y="227"/>
                      <a:pt x="445" y="152"/>
                      <a:pt x="385" y="92"/>
                    </a:cubicBezTo>
                    <a:lnTo>
                      <a:pt x="385" y="92"/>
                    </a:lnTo>
                    <a:cubicBezTo>
                      <a:pt x="381" y="97"/>
                      <a:pt x="366" y="100"/>
                      <a:pt x="357" y="109"/>
                    </a:cubicBezTo>
                    <a:cubicBezTo>
                      <a:pt x="311" y="63"/>
                      <a:pt x="404" y="47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36"/>
              <p:cNvSpPr/>
              <p:nvPr/>
            </p:nvSpPr>
            <p:spPr>
              <a:xfrm>
                <a:off x="3641900" y="4281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6" y="1"/>
                    </a:moveTo>
                    <a:cubicBezTo>
                      <a:pt x="1" y="16"/>
                      <a:pt x="1" y="32"/>
                      <a:pt x="1" y="63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36"/>
              <p:cNvSpPr/>
              <p:nvPr/>
            </p:nvSpPr>
            <p:spPr>
              <a:xfrm>
                <a:off x="3641900" y="4296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36"/>
              <p:cNvSpPr/>
              <p:nvPr/>
            </p:nvSpPr>
            <p:spPr>
              <a:xfrm>
                <a:off x="3665175" y="489375"/>
                <a:ext cx="195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6" extrusionOk="0">
                    <a:moveTo>
                      <a:pt x="0" y="0"/>
                    </a:moveTo>
                    <a:cubicBezTo>
                      <a:pt x="0" y="34"/>
                      <a:pt x="34" y="85"/>
                      <a:pt x="58" y="85"/>
                    </a:cubicBezTo>
                    <a:cubicBezTo>
                      <a:pt x="66" y="85"/>
                      <a:pt x="74" y="79"/>
                      <a:pt x="78" y="62"/>
                    </a:cubicBezTo>
                    <a:cubicBezTo>
                      <a:pt x="47" y="47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36"/>
              <p:cNvSpPr/>
              <p:nvPr/>
            </p:nvSpPr>
            <p:spPr>
              <a:xfrm>
                <a:off x="3676800" y="5014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36"/>
              <p:cNvSpPr/>
              <p:nvPr/>
            </p:nvSpPr>
            <p:spPr>
              <a:xfrm>
                <a:off x="3673300" y="46262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0"/>
                    </a:lnTo>
                    <a:lnTo>
                      <a:pt x="1" y="16"/>
                    </a:ln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36"/>
              <p:cNvSpPr/>
              <p:nvPr/>
            </p:nvSpPr>
            <p:spPr>
              <a:xfrm>
                <a:off x="3677950" y="46377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32"/>
                    </a:cubicBezTo>
                    <a:cubicBezTo>
                      <a:pt x="17" y="32"/>
                      <a:pt x="17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36"/>
              <p:cNvSpPr/>
              <p:nvPr/>
            </p:nvSpPr>
            <p:spPr>
              <a:xfrm>
                <a:off x="3604300" y="511850"/>
                <a:ext cx="2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" extrusionOk="0">
                    <a:moveTo>
                      <a:pt x="0" y="1"/>
                    </a:moveTo>
                    <a:lnTo>
                      <a:pt x="0" y="16"/>
                    </a:lnTo>
                    <a:cubicBezTo>
                      <a:pt x="9" y="34"/>
                      <a:pt x="46" y="56"/>
                      <a:pt x="70" y="56"/>
                    </a:cubicBezTo>
                    <a:cubicBezTo>
                      <a:pt x="89" y="56"/>
                      <a:pt x="98" y="4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36"/>
              <p:cNvSpPr/>
              <p:nvPr/>
            </p:nvSpPr>
            <p:spPr>
              <a:xfrm>
                <a:off x="3645000" y="4839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0"/>
                    </a:moveTo>
                    <a:cubicBezTo>
                      <a:pt x="1" y="0"/>
                      <a:pt x="1" y="31"/>
                      <a:pt x="1" y="31"/>
                    </a:cubicBezTo>
                    <a:cubicBezTo>
                      <a:pt x="16" y="31"/>
                      <a:pt x="16" y="31"/>
                      <a:pt x="32" y="1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36"/>
              <p:cNvSpPr/>
              <p:nvPr/>
            </p:nvSpPr>
            <p:spPr>
              <a:xfrm>
                <a:off x="3676025" y="454850"/>
                <a:ext cx="4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3" extrusionOk="0">
                    <a:moveTo>
                      <a:pt x="0" y="1"/>
                    </a:moveTo>
                    <a:cubicBezTo>
                      <a:pt x="0" y="32"/>
                      <a:pt x="0" y="47"/>
                      <a:pt x="0" y="63"/>
                    </a:cubicBezTo>
                    <a:cubicBezTo>
                      <a:pt x="0" y="47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36"/>
              <p:cNvSpPr/>
              <p:nvPr/>
            </p:nvSpPr>
            <p:spPr>
              <a:xfrm>
                <a:off x="3628325" y="526600"/>
                <a:ext cx="19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94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16" y="31"/>
                      <a:pt x="32" y="62"/>
                      <a:pt x="47" y="93"/>
                    </a:cubicBezTo>
                    <a:cubicBezTo>
                      <a:pt x="47" y="78"/>
                      <a:pt x="47" y="78"/>
                      <a:pt x="63" y="78"/>
                    </a:cubicBezTo>
                    <a:cubicBezTo>
                      <a:pt x="63" y="78"/>
                      <a:pt x="63" y="78"/>
                      <a:pt x="78" y="93"/>
                    </a:cubicBezTo>
                    <a:cubicBezTo>
                      <a:pt x="47" y="62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36"/>
              <p:cNvSpPr/>
              <p:nvPr/>
            </p:nvSpPr>
            <p:spPr>
              <a:xfrm>
                <a:off x="3627550" y="523625"/>
                <a:ext cx="352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0" extrusionOk="0">
                    <a:moveTo>
                      <a:pt x="34" y="1"/>
                    </a:moveTo>
                    <a:cubicBezTo>
                      <a:pt x="23" y="1"/>
                      <a:pt x="12" y="8"/>
                      <a:pt x="1" y="26"/>
                    </a:cubicBezTo>
                    <a:cubicBezTo>
                      <a:pt x="1" y="26"/>
                      <a:pt x="1" y="42"/>
                      <a:pt x="1" y="42"/>
                    </a:cubicBezTo>
                    <a:cubicBezTo>
                      <a:pt x="32" y="42"/>
                      <a:pt x="32" y="57"/>
                      <a:pt x="32" y="73"/>
                    </a:cubicBezTo>
                    <a:cubicBezTo>
                      <a:pt x="58" y="78"/>
                      <a:pt x="77" y="79"/>
                      <a:pt x="91" y="79"/>
                    </a:cubicBezTo>
                    <a:cubicBezTo>
                      <a:pt x="120" y="79"/>
                      <a:pt x="130" y="73"/>
                      <a:pt x="140" y="73"/>
                    </a:cubicBezTo>
                    <a:cubicBezTo>
                      <a:pt x="105" y="73"/>
                      <a:pt x="69" y="1"/>
                      <a:pt x="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36"/>
              <p:cNvSpPr/>
              <p:nvPr/>
            </p:nvSpPr>
            <p:spPr>
              <a:xfrm>
                <a:off x="3630275" y="528925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0" y="0"/>
                    </a:moveTo>
                    <a:cubicBezTo>
                      <a:pt x="0" y="0"/>
                      <a:pt x="16" y="16"/>
                      <a:pt x="31" y="31"/>
                    </a:cubicBezTo>
                    <a:cubicBezTo>
                      <a:pt x="31" y="31"/>
                      <a:pt x="47" y="47"/>
                      <a:pt x="62" y="47"/>
                    </a:cubicBezTo>
                    <a:cubicBezTo>
                      <a:pt x="47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36"/>
              <p:cNvSpPr/>
              <p:nvPr/>
            </p:nvSpPr>
            <p:spPr>
              <a:xfrm>
                <a:off x="3576375" y="419175"/>
                <a:ext cx="124100" cy="11597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4639" extrusionOk="0">
                    <a:moveTo>
                      <a:pt x="2032" y="187"/>
                    </a:moveTo>
                    <a:lnTo>
                      <a:pt x="2046" y="197"/>
                    </a:lnTo>
                    <a:lnTo>
                      <a:pt x="2046" y="197"/>
                    </a:lnTo>
                    <a:cubicBezTo>
                      <a:pt x="2044" y="191"/>
                      <a:pt x="2040" y="187"/>
                      <a:pt x="2032" y="187"/>
                    </a:cubicBezTo>
                    <a:close/>
                    <a:moveTo>
                      <a:pt x="2046" y="197"/>
                    </a:moveTo>
                    <a:lnTo>
                      <a:pt x="2046" y="197"/>
                    </a:lnTo>
                    <a:cubicBezTo>
                      <a:pt x="2048" y="203"/>
                      <a:pt x="2048" y="211"/>
                      <a:pt x="2048" y="218"/>
                    </a:cubicBezTo>
                    <a:lnTo>
                      <a:pt x="2048" y="203"/>
                    </a:lnTo>
                    <a:lnTo>
                      <a:pt x="2404" y="466"/>
                    </a:lnTo>
                    <a:lnTo>
                      <a:pt x="2404" y="466"/>
                    </a:lnTo>
                    <a:lnTo>
                      <a:pt x="2046" y="197"/>
                    </a:lnTo>
                    <a:close/>
                    <a:moveTo>
                      <a:pt x="2715" y="668"/>
                    </a:moveTo>
                    <a:lnTo>
                      <a:pt x="2746" y="683"/>
                    </a:lnTo>
                    <a:cubicBezTo>
                      <a:pt x="2730" y="699"/>
                      <a:pt x="2730" y="699"/>
                      <a:pt x="2730" y="714"/>
                    </a:cubicBezTo>
                    <a:cubicBezTo>
                      <a:pt x="2730" y="714"/>
                      <a:pt x="2730" y="730"/>
                      <a:pt x="2730" y="730"/>
                    </a:cubicBezTo>
                    <a:cubicBezTo>
                      <a:pt x="2730" y="730"/>
                      <a:pt x="2715" y="714"/>
                      <a:pt x="2715" y="699"/>
                    </a:cubicBezTo>
                    <a:cubicBezTo>
                      <a:pt x="2715" y="683"/>
                      <a:pt x="2715" y="683"/>
                      <a:pt x="2715" y="668"/>
                    </a:cubicBezTo>
                    <a:close/>
                    <a:moveTo>
                      <a:pt x="2901" y="761"/>
                    </a:moveTo>
                    <a:lnTo>
                      <a:pt x="2901" y="776"/>
                    </a:lnTo>
                    <a:lnTo>
                      <a:pt x="2885" y="761"/>
                    </a:lnTo>
                    <a:close/>
                    <a:moveTo>
                      <a:pt x="2079" y="885"/>
                    </a:moveTo>
                    <a:lnTo>
                      <a:pt x="2079" y="885"/>
                    </a:lnTo>
                    <a:cubicBezTo>
                      <a:pt x="2110" y="901"/>
                      <a:pt x="2141" y="901"/>
                      <a:pt x="2172" y="901"/>
                    </a:cubicBezTo>
                    <a:cubicBezTo>
                      <a:pt x="2156" y="916"/>
                      <a:pt x="2156" y="932"/>
                      <a:pt x="2125" y="947"/>
                    </a:cubicBezTo>
                    <a:cubicBezTo>
                      <a:pt x="2110" y="932"/>
                      <a:pt x="2094" y="916"/>
                      <a:pt x="2079" y="885"/>
                    </a:cubicBezTo>
                    <a:close/>
                    <a:moveTo>
                      <a:pt x="1288" y="807"/>
                    </a:moveTo>
                    <a:lnTo>
                      <a:pt x="1179" y="978"/>
                    </a:lnTo>
                    <a:cubicBezTo>
                      <a:pt x="1226" y="932"/>
                      <a:pt x="1257" y="885"/>
                      <a:pt x="1288" y="807"/>
                    </a:cubicBezTo>
                    <a:close/>
                    <a:moveTo>
                      <a:pt x="2870" y="792"/>
                    </a:moveTo>
                    <a:lnTo>
                      <a:pt x="2901" y="807"/>
                    </a:lnTo>
                    <a:lnTo>
                      <a:pt x="2901" y="838"/>
                    </a:lnTo>
                    <a:cubicBezTo>
                      <a:pt x="2916" y="838"/>
                      <a:pt x="2916" y="823"/>
                      <a:pt x="2916" y="823"/>
                    </a:cubicBezTo>
                    <a:lnTo>
                      <a:pt x="3040" y="916"/>
                    </a:lnTo>
                    <a:cubicBezTo>
                      <a:pt x="3040" y="916"/>
                      <a:pt x="3025" y="916"/>
                      <a:pt x="3025" y="932"/>
                    </a:cubicBezTo>
                    <a:lnTo>
                      <a:pt x="2901" y="838"/>
                    </a:lnTo>
                    <a:lnTo>
                      <a:pt x="3009" y="932"/>
                    </a:lnTo>
                    <a:cubicBezTo>
                      <a:pt x="2994" y="932"/>
                      <a:pt x="2978" y="947"/>
                      <a:pt x="2963" y="947"/>
                    </a:cubicBezTo>
                    <a:lnTo>
                      <a:pt x="2963" y="932"/>
                    </a:lnTo>
                    <a:cubicBezTo>
                      <a:pt x="2932" y="932"/>
                      <a:pt x="2916" y="947"/>
                      <a:pt x="2916" y="963"/>
                    </a:cubicBezTo>
                    <a:cubicBezTo>
                      <a:pt x="2901" y="978"/>
                      <a:pt x="2885" y="978"/>
                      <a:pt x="2870" y="994"/>
                    </a:cubicBezTo>
                    <a:lnTo>
                      <a:pt x="2792" y="916"/>
                    </a:lnTo>
                    <a:cubicBezTo>
                      <a:pt x="2792" y="870"/>
                      <a:pt x="2808" y="838"/>
                      <a:pt x="2854" y="807"/>
                    </a:cubicBezTo>
                    <a:lnTo>
                      <a:pt x="2901" y="838"/>
                    </a:lnTo>
                    <a:lnTo>
                      <a:pt x="2854" y="792"/>
                    </a:lnTo>
                    <a:close/>
                    <a:moveTo>
                      <a:pt x="3754" y="1257"/>
                    </a:moveTo>
                    <a:cubicBezTo>
                      <a:pt x="3816" y="1366"/>
                      <a:pt x="3769" y="1366"/>
                      <a:pt x="3785" y="1428"/>
                    </a:cubicBezTo>
                    <a:lnTo>
                      <a:pt x="3630" y="1319"/>
                    </a:lnTo>
                    <a:cubicBezTo>
                      <a:pt x="3661" y="1288"/>
                      <a:pt x="3692" y="1273"/>
                      <a:pt x="3738" y="1257"/>
                    </a:cubicBezTo>
                    <a:close/>
                    <a:moveTo>
                      <a:pt x="3630" y="1350"/>
                    </a:moveTo>
                    <a:lnTo>
                      <a:pt x="3831" y="1505"/>
                    </a:lnTo>
                    <a:cubicBezTo>
                      <a:pt x="3831" y="1505"/>
                      <a:pt x="3816" y="1521"/>
                      <a:pt x="3816" y="1521"/>
                    </a:cubicBezTo>
                    <a:lnTo>
                      <a:pt x="3645" y="1397"/>
                    </a:lnTo>
                    <a:cubicBezTo>
                      <a:pt x="3645" y="1381"/>
                      <a:pt x="3630" y="1366"/>
                      <a:pt x="3630" y="1350"/>
                    </a:cubicBezTo>
                    <a:close/>
                    <a:moveTo>
                      <a:pt x="890" y="1561"/>
                    </a:moveTo>
                    <a:lnTo>
                      <a:pt x="890" y="1561"/>
                    </a:lnTo>
                    <a:cubicBezTo>
                      <a:pt x="895" y="1566"/>
                      <a:pt x="900" y="1571"/>
                      <a:pt x="905" y="1576"/>
                    </a:cubicBezTo>
                    <a:lnTo>
                      <a:pt x="905" y="1576"/>
                    </a:lnTo>
                    <a:cubicBezTo>
                      <a:pt x="901" y="1569"/>
                      <a:pt x="896" y="1564"/>
                      <a:pt x="890" y="1561"/>
                    </a:cubicBezTo>
                    <a:close/>
                    <a:moveTo>
                      <a:pt x="1877" y="885"/>
                    </a:moveTo>
                    <a:cubicBezTo>
                      <a:pt x="1935" y="900"/>
                      <a:pt x="1885" y="995"/>
                      <a:pt x="1916" y="995"/>
                    </a:cubicBezTo>
                    <a:cubicBezTo>
                      <a:pt x="1918" y="995"/>
                      <a:pt x="1921" y="995"/>
                      <a:pt x="1924" y="994"/>
                    </a:cubicBezTo>
                    <a:cubicBezTo>
                      <a:pt x="1924" y="1009"/>
                      <a:pt x="1924" y="1025"/>
                      <a:pt x="1924" y="1056"/>
                    </a:cubicBezTo>
                    <a:cubicBezTo>
                      <a:pt x="1924" y="1056"/>
                      <a:pt x="1908" y="1071"/>
                      <a:pt x="1893" y="1087"/>
                    </a:cubicBezTo>
                    <a:cubicBezTo>
                      <a:pt x="1908" y="1087"/>
                      <a:pt x="1924" y="1102"/>
                      <a:pt x="1939" y="1102"/>
                    </a:cubicBezTo>
                    <a:cubicBezTo>
                      <a:pt x="1955" y="1164"/>
                      <a:pt x="1986" y="1226"/>
                      <a:pt x="2017" y="1288"/>
                    </a:cubicBezTo>
                    <a:cubicBezTo>
                      <a:pt x="2048" y="1273"/>
                      <a:pt x="2063" y="1257"/>
                      <a:pt x="2048" y="1226"/>
                    </a:cubicBezTo>
                    <a:lnTo>
                      <a:pt x="2048" y="1226"/>
                    </a:lnTo>
                    <a:lnTo>
                      <a:pt x="2063" y="1242"/>
                    </a:lnTo>
                    <a:cubicBezTo>
                      <a:pt x="2063" y="1226"/>
                      <a:pt x="2048" y="1211"/>
                      <a:pt x="2048" y="1195"/>
                    </a:cubicBezTo>
                    <a:cubicBezTo>
                      <a:pt x="2032" y="1180"/>
                      <a:pt x="2032" y="1164"/>
                      <a:pt x="2017" y="1133"/>
                    </a:cubicBezTo>
                    <a:cubicBezTo>
                      <a:pt x="2048" y="1118"/>
                      <a:pt x="2048" y="1087"/>
                      <a:pt x="2001" y="1056"/>
                    </a:cubicBezTo>
                    <a:cubicBezTo>
                      <a:pt x="2006" y="1050"/>
                      <a:pt x="2012" y="1048"/>
                      <a:pt x="2019" y="1048"/>
                    </a:cubicBezTo>
                    <a:cubicBezTo>
                      <a:pt x="2053" y="1048"/>
                      <a:pt x="2105" y="1102"/>
                      <a:pt x="2156" y="1102"/>
                    </a:cubicBezTo>
                    <a:lnTo>
                      <a:pt x="2110" y="1257"/>
                    </a:lnTo>
                    <a:cubicBezTo>
                      <a:pt x="2105" y="1262"/>
                      <a:pt x="2099" y="1264"/>
                      <a:pt x="2095" y="1264"/>
                    </a:cubicBezTo>
                    <a:cubicBezTo>
                      <a:pt x="2086" y="1264"/>
                      <a:pt x="2079" y="1257"/>
                      <a:pt x="2079" y="1257"/>
                    </a:cubicBezTo>
                    <a:lnTo>
                      <a:pt x="2079" y="1257"/>
                    </a:lnTo>
                    <a:lnTo>
                      <a:pt x="2156" y="1350"/>
                    </a:lnTo>
                    <a:cubicBezTo>
                      <a:pt x="2145" y="1356"/>
                      <a:pt x="2134" y="1360"/>
                      <a:pt x="2122" y="1360"/>
                    </a:cubicBezTo>
                    <a:cubicBezTo>
                      <a:pt x="2103" y="1360"/>
                      <a:pt x="2083" y="1349"/>
                      <a:pt x="2063" y="1319"/>
                    </a:cubicBezTo>
                    <a:lnTo>
                      <a:pt x="2063" y="1319"/>
                    </a:lnTo>
                    <a:cubicBezTo>
                      <a:pt x="2032" y="1412"/>
                      <a:pt x="2125" y="1536"/>
                      <a:pt x="2048" y="1583"/>
                    </a:cubicBezTo>
                    <a:cubicBezTo>
                      <a:pt x="2001" y="1474"/>
                      <a:pt x="1970" y="1412"/>
                      <a:pt x="2017" y="1366"/>
                    </a:cubicBezTo>
                    <a:lnTo>
                      <a:pt x="2017" y="1366"/>
                    </a:lnTo>
                    <a:lnTo>
                      <a:pt x="1970" y="1397"/>
                    </a:lnTo>
                    <a:cubicBezTo>
                      <a:pt x="1955" y="1381"/>
                      <a:pt x="1939" y="1350"/>
                      <a:pt x="1939" y="1319"/>
                    </a:cubicBezTo>
                    <a:cubicBezTo>
                      <a:pt x="1955" y="1257"/>
                      <a:pt x="1986" y="1195"/>
                      <a:pt x="1893" y="1118"/>
                    </a:cubicBezTo>
                    <a:cubicBezTo>
                      <a:pt x="1877" y="1149"/>
                      <a:pt x="1877" y="1180"/>
                      <a:pt x="1877" y="1211"/>
                    </a:cubicBezTo>
                    <a:cubicBezTo>
                      <a:pt x="1784" y="1242"/>
                      <a:pt x="1815" y="1273"/>
                      <a:pt x="1691" y="1304"/>
                    </a:cubicBezTo>
                    <a:cubicBezTo>
                      <a:pt x="1598" y="1211"/>
                      <a:pt x="1722" y="1118"/>
                      <a:pt x="1629" y="1056"/>
                    </a:cubicBezTo>
                    <a:lnTo>
                      <a:pt x="1784" y="1040"/>
                    </a:lnTo>
                    <a:lnTo>
                      <a:pt x="1784" y="1040"/>
                    </a:lnTo>
                    <a:cubicBezTo>
                      <a:pt x="1769" y="1056"/>
                      <a:pt x="1784" y="1087"/>
                      <a:pt x="1784" y="1102"/>
                    </a:cubicBezTo>
                    <a:cubicBezTo>
                      <a:pt x="1815" y="978"/>
                      <a:pt x="1908" y="1056"/>
                      <a:pt x="1877" y="885"/>
                    </a:cubicBezTo>
                    <a:close/>
                    <a:moveTo>
                      <a:pt x="3850" y="1552"/>
                    </a:moveTo>
                    <a:cubicBezTo>
                      <a:pt x="3849" y="1552"/>
                      <a:pt x="3848" y="1552"/>
                      <a:pt x="3847" y="1552"/>
                    </a:cubicBezTo>
                    <a:lnTo>
                      <a:pt x="3924" y="1614"/>
                    </a:lnTo>
                    <a:lnTo>
                      <a:pt x="3850" y="1552"/>
                    </a:lnTo>
                    <a:close/>
                    <a:moveTo>
                      <a:pt x="3645" y="1397"/>
                    </a:moveTo>
                    <a:lnTo>
                      <a:pt x="3816" y="1536"/>
                    </a:lnTo>
                    <a:lnTo>
                      <a:pt x="3831" y="1536"/>
                    </a:lnTo>
                    <a:lnTo>
                      <a:pt x="3850" y="1552"/>
                    </a:lnTo>
                    <a:lnTo>
                      <a:pt x="3850" y="1552"/>
                    </a:lnTo>
                    <a:cubicBezTo>
                      <a:pt x="3862" y="1550"/>
                      <a:pt x="3862" y="1536"/>
                      <a:pt x="3862" y="1536"/>
                    </a:cubicBezTo>
                    <a:lnTo>
                      <a:pt x="3924" y="1583"/>
                    </a:lnTo>
                    <a:cubicBezTo>
                      <a:pt x="3924" y="1583"/>
                      <a:pt x="3924" y="1598"/>
                      <a:pt x="3924" y="1614"/>
                    </a:cubicBezTo>
                    <a:cubicBezTo>
                      <a:pt x="3924" y="1629"/>
                      <a:pt x="3909" y="1661"/>
                      <a:pt x="3909" y="1676"/>
                    </a:cubicBezTo>
                    <a:cubicBezTo>
                      <a:pt x="3862" y="1661"/>
                      <a:pt x="3862" y="1567"/>
                      <a:pt x="3816" y="1567"/>
                    </a:cubicBezTo>
                    <a:lnTo>
                      <a:pt x="3800" y="1583"/>
                    </a:lnTo>
                    <a:cubicBezTo>
                      <a:pt x="3738" y="1567"/>
                      <a:pt x="3676" y="1567"/>
                      <a:pt x="3661" y="1443"/>
                    </a:cubicBezTo>
                    <a:cubicBezTo>
                      <a:pt x="3661" y="1428"/>
                      <a:pt x="3645" y="1412"/>
                      <a:pt x="3645" y="1397"/>
                    </a:cubicBezTo>
                    <a:close/>
                    <a:moveTo>
                      <a:pt x="1046" y="1749"/>
                    </a:moveTo>
                    <a:lnTo>
                      <a:pt x="1055" y="1769"/>
                    </a:lnTo>
                    <a:cubicBezTo>
                      <a:pt x="1055" y="1762"/>
                      <a:pt x="1052" y="1754"/>
                      <a:pt x="1046" y="1749"/>
                    </a:cubicBezTo>
                    <a:close/>
                    <a:moveTo>
                      <a:pt x="3924" y="1102"/>
                    </a:moveTo>
                    <a:cubicBezTo>
                      <a:pt x="3955" y="1133"/>
                      <a:pt x="3971" y="1180"/>
                      <a:pt x="4002" y="1226"/>
                    </a:cubicBezTo>
                    <a:cubicBezTo>
                      <a:pt x="4002" y="1211"/>
                      <a:pt x="4017" y="1211"/>
                      <a:pt x="4017" y="1211"/>
                    </a:cubicBezTo>
                    <a:cubicBezTo>
                      <a:pt x="4002" y="1180"/>
                      <a:pt x="3986" y="1164"/>
                      <a:pt x="3986" y="1133"/>
                    </a:cubicBezTo>
                    <a:lnTo>
                      <a:pt x="3986" y="1133"/>
                    </a:lnTo>
                    <a:lnTo>
                      <a:pt x="4359" y="1800"/>
                    </a:lnTo>
                    <a:cubicBezTo>
                      <a:pt x="4359" y="1831"/>
                      <a:pt x="4359" y="1847"/>
                      <a:pt x="4359" y="1862"/>
                    </a:cubicBezTo>
                    <a:cubicBezTo>
                      <a:pt x="4297" y="1769"/>
                      <a:pt x="4250" y="1661"/>
                      <a:pt x="4188" y="1552"/>
                    </a:cubicBezTo>
                    <a:lnTo>
                      <a:pt x="4173" y="1567"/>
                    </a:lnTo>
                    <a:cubicBezTo>
                      <a:pt x="4204" y="1645"/>
                      <a:pt x="4250" y="1707"/>
                      <a:pt x="4281" y="1785"/>
                    </a:cubicBezTo>
                    <a:cubicBezTo>
                      <a:pt x="4297" y="1785"/>
                      <a:pt x="4297" y="1785"/>
                      <a:pt x="4312" y="1800"/>
                    </a:cubicBezTo>
                    <a:cubicBezTo>
                      <a:pt x="4312" y="1800"/>
                      <a:pt x="4312" y="1810"/>
                      <a:pt x="4312" y="1831"/>
                    </a:cubicBezTo>
                    <a:cubicBezTo>
                      <a:pt x="4297" y="1816"/>
                      <a:pt x="4297" y="1800"/>
                      <a:pt x="4281" y="1785"/>
                    </a:cubicBezTo>
                    <a:cubicBezTo>
                      <a:pt x="4235" y="1754"/>
                      <a:pt x="4188" y="1707"/>
                      <a:pt x="4157" y="1661"/>
                    </a:cubicBezTo>
                    <a:cubicBezTo>
                      <a:pt x="4173" y="1645"/>
                      <a:pt x="4173" y="1614"/>
                      <a:pt x="4157" y="1583"/>
                    </a:cubicBezTo>
                    <a:lnTo>
                      <a:pt x="4173" y="1567"/>
                    </a:lnTo>
                    <a:cubicBezTo>
                      <a:pt x="4157" y="1536"/>
                      <a:pt x="4126" y="1505"/>
                      <a:pt x="4111" y="1474"/>
                    </a:cubicBezTo>
                    <a:lnTo>
                      <a:pt x="4080" y="1474"/>
                    </a:lnTo>
                    <a:cubicBezTo>
                      <a:pt x="4064" y="1474"/>
                      <a:pt x="4048" y="1474"/>
                      <a:pt x="4048" y="1521"/>
                    </a:cubicBezTo>
                    <a:cubicBezTo>
                      <a:pt x="4048" y="1536"/>
                      <a:pt x="4064" y="1552"/>
                      <a:pt x="4064" y="1567"/>
                    </a:cubicBezTo>
                    <a:cubicBezTo>
                      <a:pt x="4033" y="1552"/>
                      <a:pt x="4002" y="1521"/>
                      <a:pt x="3986" y="1490"/>
                    </a:cubicBezTo>
                    <a:cubicBezTo>
                      <a:pt x="3980" y="1510"/>
                      <a:pt x="3965" y="1516"/>
                      <a:pt x="3947" y="1516"/>
                    </a:cubicBezTo>
                    <a:cubicBezTo>
                      <a:pt x="3923" y="1516"/>
                      <a:pt x="3896" y="1505"/>
                      <a:pt x="3878" y="1505"/>
                    </a:cubicBezTo>
                    <a:lnTo>
                      <a:pt x="3785" y="1443"/>
                    </a:lnTo>
                    <a:cubicBezTo>
                      <a:pt x="3785" y="1412"/>
                      <a:pt x="3800" y="1366"/>
                      <a:pt x="3816" y="1366"/>
                    </a:cubicBezTo>
                    <a:lnTo>
                      <a:pt x="3847" y="1412"/>
                    </a:lnTo>
                    <a:lnTo>
                      <a:pt x="3893" y="1335"/>
                    </a:lnTo>
                    <a:cubicBezTo>
                      <a:pt x="3889" y="1301"/>
                      <a:pt x="3881" y="1292"/>
                      <a:pt x="3871" y="1292"/>
                    </a:cubicBezTo>
                    <a:cubicBezTo>
                      <a:pt x="3857" y="1292"/>
                      <a:pt x="3838" y="1313"/>
                      <a:pt x="3818" y="1313"/>
                    </a:cubicBezTo>
                    <a:cubicBezTo>
                      <a:pt x="3807" y="1313"/>
                      <a:pt x="3796" y="1307"/>
                      <a:pt x="3785" y="1288"/>
                    </a:cubicBezTo>
                    <a:lnTo>
                      <a:pt x="3785" y="1257"/>
                    </a:lnTo>
                    <a:cubicBezTo>
                      <a:pt x="3862" y="1242"/>
                      <a:pt x="3924" y="1242"/>
                      <a:pt x="3971" y="1226"/>
                    </a:cubicBezTo>
                    <a:cubicBezTo>
                      <a:pt x="3955" y="1195"/>
                      <a:pt x="3924" y="1149"/>
                      <a:pt x="3909" y="1102"/>
                    </a:cubicBezTo>
                    <a:close/>
                    <a:moveTo>
                      <a:pt x="3614" y="1692"/>
                    </a:moveTo>
                    <a:lnTo>
                      <a:pt x="3614" y="1692"/>
                    </a:lnTo>
                    <a:cubicBezTo>
                      <a:pt x="3630" y="1692"/>
                      <a:pt x="3645" y="1707"/>
                      <a:pt x="3661" y="1707"/>
                    </a:cubicBezTo>
                    <a:cubicBezTo>
                      <a:pt x="3707" y="1754"/>
                      <a:pt x="3707" y="1800"/>
                      <a:pt x="3707" y="1847"/>
                    </a:cubicBezTo>
                    <a:lnTo>
                      <a:pt x="3738" y="1816"/>
                    </a:lnTo>
                    <a:lnTo>
                      <a:pt x="3738" y="1816"/>
                    </a:lnTo>
                    <a:cubicBezTo>
                      <a:pt x="3723" y="1847"/>
                      <a:pt x="3707" y="1893"/>
                      <a:pt x="3707" y="1909"/>
                    </a:cubicBezTo>
                    <a:cubicBezTo>
                      <a:pt x="3676" y="1847"/>
                      <a:pt x="3645" y="1769"/>
                      <a:pt x="3614" y="1692"/>
                    </a:cubicBezTo>
                    <a:close/>
                    <a:moveTo>
                      <a:pt x="1086" y="1940"/>
                    </a:moveTo>
                    <a:cubicBezTo>
                      <a:pt x="1086" y="1955"/>
                      <a:pt x="1086" y="1955"/>
                      <a:pt x="1071" y="1955"/>
                    </a:cubicBezTo>
                    <a:cubicBezTo>
                      <a:pt x="1086" y="1955"/>
                      <a:pt x="1086" y="1940"/>
                      <a:pt x="1086" y="1940"/>
                    </a:cubicBezTo>
                    <a:close/>
                    <a:moveTo>
                      <a:pt x="3847" y="1676"/>
                    </a:moveTo>
                    <a:lnTo>
                      <a:pt x="3878" y="1738"/>
                    </a:lnTo>
                    <a:cubicBezTo>
                      <a:pt x="3878" y="1723"/>
                      <a:pt x="3878" y="1723"/>
                      <a:pt x="3878" y="1723"/>
                    </a:cubicBezTo>
                    <a:cubicBezTo>
                      <a:pt x="3893" y="1699"/>
                      <a:pt x="3906" y="1690"/>
                      <a:pt x="3918" y="1690"/>
                    </a:cubicBezTo>
                    <a:cubicBezTo>
                      <a:pt x="3956" y="1690"/>
                      <a:pt x="3983" y="1778"/>
                      <a:pt x="4020" y="1778"/>
                    </a:cubicBezTo>
                    <a:cubicBezTo>
                      <a:pt x="4033" y="1778"/>
                      <a:pt x="4048" y="1767"/>
                      <a:pt x="4064" y="1738"/>
                    </a:cubicBezTo>
                    <a:cubicBezTo>
                      <a:pt x="4064" y="1754"/>
                      <a:pt x="4064" y="1769"/>
                      <a:pt x="4064" y="1785"/>
                    </a:cubicBezTo>
                    <a:cubicBezTo>
                      <a:pt x="4080" y="1769"/>
                      <a:pt x="4080" y="1754"/>
                      <a:pt x="4095" y="1738"/>
                    </a:cubicBezTo>
                    <a:lnTo>
                      <a:pt x="4111" y="1754"/>
                    </a:lnTo>
                    <a:cubicBezTo>
                      <a:pt x="4111" y="1785"/>
                      <a:pt x="4111" y="1831"/>
                      <a:pt x="4126" y="1878"/>
                    </a:cubicBezTo>
                    <a:cubicBezTo>
                      <a:pt x="4095" y="1924"/>
                      <a:pt x="4064" y="1955"/>
                      <a:pt x="4048" y="1986"/>
                    </a:cubicBezTo>
                    <a:lnTo>
                      <a:pt x="4033" y="2002"/>
                    </a:lnTo>
                    <a:lnTo>
                      <a:pt x="4002" y="1955"/>
                    </a:lnTo>
                    <a:lnTo>
                      <a:pt x="4002" y="2064"/>
                    </a:lnTo>
                    <a:lnTo>
                      <a:pt x="3986" y="2064"/>
                    </a:lnTo>
                    <a:cubicBezTo>
                      <a:pt x="3971" y="2033"/>
                      <a:pt x="3955" y="2017"/>
                      <a:pt x="3955" y="2002"/>
                    </a:cubicBezTo>
                    <a:cubicBezTo>
                      <a:pt x="3955" y="2002"/>
                      <a:pt x="3955" y="2002"/>
                      <a:pt x="3940" y="1986"/>
                    </a:cubicBezTo>
                    <a:lnTo>
                      <a:pt x="3940" y="2002"/>
                    </a:lnTo>
                    <a:cubicBezTo>
                      <a:pt x="3940" y="1986"/>
                      <a:pt x="3924" y="1986"/>
                      <a:pt x="3909" y="1955"/>
                    </a:cubicBezTo>
                    <a:cubicBezTo>
                      <a:pt x="3893" y="1940"/>
                      <a:pt x="3893" y="1940"/>
                      <a:pt x="3893" y="1940"/>
                    </a:cubicBezTo>
                    <a:cubicBezTo>
                      <a:pt x="3862" y="1847"/>
                      <a:pt x="3862" y="1831"/>
                      <a:pt x="3878" y="1754"/>
                    </a:cubicBezTo>
                    <a:cubicBezTo>
                      <a:pt x="3847" y="1738"/>
                      <a:pt x="3831" y="1738"/>
                      <a:pt x="3816" y="1738"/>
                    </a:cubicBezTo>
                    <a:lnTo>
                      <a:pt x="3847" y="1676"/>
                    </a:lnTo>
                    <a:close/>
                    <a:moveTo>
                      <a:pt x="1272" y="1412"/>
                    </a:moveTo>
                    <a:cubicBezTo>
                      <a:pt x="1288" y="1443"/>
                      <a:pt x="1303" y="1474"/>
                      <a:pt x="1319" y="1505"/>
                    </a:cubicBezTo>
                    <a:cubicBezTo>
                      <a:pt x="1319" y="1490"/>
                      <a:pt x="1334" y="1474"/>
                      <a:pt x="1350" y="1474"/>
                    </a:cubicBezTo>
                    <a:cubicBezTo>
                      <a:pt x="1378" y="1516"/>
                      <a:pt x="1380" y="1570"/>
                      <a:pt x="1436" y="1570"/>
                    </a:cubicBezTo>
                    <a:cubicBezTo>
                      <a:pt x="1443" y="1570"/>
                      <a:pt x="1450" y="1569"/>
                      <a:pt x="1458" y="1567"/>
                    </a:cubicBezTo>
                    <a:cubicBezTo>
                      <a:pt x="1489" y="1614"/>
                      <a:pt x="1505" y="1676"/>
                      <a:pt x="1520" y="1738"/>
                    </a:cubicBezTo>
                    <a:cubicBezTo>
                      <a:pt x="1520" y="1785"/>
                      <a:pt x="1505" y="1831"/>
                      <a:pt x="1505" y="1893"/>
                    </a:cubicBezTo>
                    <a:cubicBezTo>
                      <a:pt x="1488" y="1901"/>
                      <a:pt x="1467" y="1919"/>
                      <a:pt x="1447" y="1919"/>
                    </a:cubicBezTo>
                    <a:cubicBezTo>
                      <a:pt x="1429" y="1919"/>
                      <a:pt x="1411" y="1906"/>
                      <a:pt x="1396" y="1862"/>
                    </a:cubicBezTo>
                    <a:cubicBezTo>
                      <a:pt x="1396" y="1878"/>
                      <a:pt x="1396" y="1893"/>
                      <a:pt x="1381" y="1909"/>
                    </a:cubicBezTo>
                    <a:lnTo>
                      <a:pt x="1365" y="1909"/>
                    </a:lnTo>
                    <a:cubicBezTo>
                      <a:pt x="1334" y="1924"/>
                      <a:pt x="1319" y="1940"/>
                      <a:pt x="1334" y="1955"/>
                    </a:cubicBezTo>
                    <a:cubicBezTo>
                      <a:pt x="1303" y="1971"/>
                      <a:pt x="1288" y="2002"/>
                      <a:pt x="1319" y="2033"/>
                    </a:cubicBezTo>
                    <a:cubicBezTo>
                      <a:pt x="1319" y="2002"/>
                      <a:pt x="1319" y="1986"/>
                      <a:pt x="1350" y="1971"/>
                    </a:cubicBezTo>
                    <a:cubicBezTo>
                      <a:pt x="1365" y="1986"/>
                      <a:pt x="1381" y="2017"/>
                      <a:pt x="1412" y="2033"/>
                    </a:cubicBezTo>
                    <a:cubicBezTo>
                      <a:pt x="1412" y="2033"/>
                      <a:pt x="1412" y="2048"/>
                      <a:pt x="1412" y="2048"/>
                    </a:cubicBezTo>
                    <a:cubicBezTo>
                      <a:pt x="1406" y="2054"/>
                      <a:pt x="1401" y="2058"/>
                      <a:pt x="1394" y="2058"/>
                    </a:cubicBezTo>
                    <a:cubicBezTo>
                      <a:pt x="1383" y="2058"/>
                      <a:pt x="1369" y="2047"/>
                      <a:pt x="1350" y="2017"/>
                    </a:cubicBezTo>
                    <a:lnTo>
                      <a:pt x="1350" y="2017"/>
                    </a:lnTo>
                    <a:cubicBezTo>
                      <a:pt x="1350" y="2048"/>
                      <a:pt x="1334" y="2095"/>
                      <a:pt x="1381" y="2126"/>
                    </a:cubicBezTo>
                    <a:cubicBezTo>
                      <a:pt x="1381" y="2141"/>
                      <a:pt x="1381" y="2141"/>
                      <a:pt x="1396" y="2157"/>
                    </a:cubicBezTo>
                    <a:cubicBezTo>
                      <a:pt x="1350" y="2157"/>
                      <a:pt x="1319" y="2157"/>
                      <a:pt x="1303" y="2172"/>
                    </a:cubicBezTo>
                    <a:cubicBezTo>
                      <a:pt x="1226" y="2095"/>
                      <a:pt x="1179" y="2064"/>
                      <a:pt x="1148" y="1971"/>
                    </a:cubicBezTo>
                    <a:cubicBezTo>
                      <a:pt x="1179" y="1971"/>
                      <a:pt x="1210" y="1986"/>
                      <a:pt x="1241" y="2002"/>
                    </a:cubicBezTo>
                    <a:cubicBezTo>
                      <a:pt x="1117" y="1754"/>
                      <a:pt x="1536" y="1862"/>
                      <a:pt x="1303" y="1629"/>
                    </a:cubicBezTo>
                    <a:cubicBezTo>
                      <a:pt x="1299" y="1625"/>
                      <a:pt x="1296" y="1623"/>
                      <a:pt x="1293" y="1623"/>
                    </a:cubicBezTo>
                    <a:cubicBezTo>
                      <a:pt x="1288" y="1623"/>
                      <a:pt x="1288" y="1634"/>
                      <a:pt x="1288" y="1645"/>
                    </a:cubicBezTo>
                    <a:cubicBezTo>
                      <a:pt x="1288" y="1661"/>
                      <a:pt x="1288" y="1676"/>
                      <a:pt x="1272" y="1692"/>
                    </a:cubicBezTo>
                    <a:cubicBezTo>
                      <a:pt x="1272" y="1676"/>
                      <a:pt x="1272" y="1676"/>
                      <a:pt x="1272" y="1676"/>
                    </a:cubicBezTo>
                    <a:cubicBezTo>
                      <a:pt x="1210" y="1536"/>
                      <a:pt x="1241" y="1490"/>
                      <a:pt x="1272" y="1412"/>
                    </a:cubicBezTo>
                    <a:close/>
                    <a:moveTo>
                      <a:pt x="2715" y="2514"/>
                    </a:moveTo>
                    <a:cubicBezTo>
                      <a:pt x="2715" y="2514"/>
                      <a:pt x="2730" y="2514"/>
                      <a:pt x="2746" y="2529"/>
                    </a:cubicBezTo>
                    <a:cubicBezTo>
                      <a:pt x="2746" y="2529"/>
                      <a:pt x="2730" y="2545"/>
                      <a:pt x="2730" y="2560"/>
                    </a:cubicBezTo>
                    <a:lnTo>
                      <a:pt x="2761" y="2560"/>
                    </a:lnTo>
                    <a:cubicBezTo>
                      <a:pt x="2761" y="2556"/>
                      <a:pt x="2763" y="2554"/>
                      <a:pt x="2765" y="2554"/>
                    </a:cubicBezTo>
                    <a:cubicBezTo>
                      <a:pt x="2770" y="2554"/>
                      <a:pt x="2781" y="2565"/>
                      <a:pt x="2792" y="2576"/>
                    </a:cubicBezTo>
                    <a:cubicBezTo>
                      <a:pt x="2792" y="2591"/>
                      <a:pt x="2777" y="2607"/>
                      <a:pt x="2777" y="2607"/>
                    </a:cubicBezTo>
                    <a:cubicBezTo>
                      <a:pt x="2777" y="2638"/>
                      <a:pt x="2792" y="2669"/>
                      <a:pt x="2777" y="2684"/>
                    </a:cubicBezTo>
                    <a:cubicBezTo>
                      <a:pt x="2761" y="2684"/>
                      <a:pt x="2746" y="2669"/>
                      <a:pt x="2746" y="2653"/>
                    </a:cubicBezTo>
                    <a:cubicBezTo>
                      <a:pt x="2746" y="2638"/>
                      <a:pt x="2746" y="2638"/>
                      <a:pt x="2746" y="2622"/>
                    </a:cubicBezTo>
                    <a:lnTo>
                      <a:pt x="2730" y="2622"/>
                    </a:lnTo>
                    <a:lnTo>
                      <a:pt x="2715" y="2591"/>
                    </a:lnTo>
                    <a:cubicBezTo>
                      <a:pt x="2715" y="2576"/>
                      <a:pt x="2715" y="2560"/>
                      <a:pt x="2715" y="2560"/>
                    </a:cubicBezTo>
                    <a:lnTo>
                      <a:pt x="2715" y="2514"/>
                    </a:lnTo>
                    <a:close/>
                    <a:moveTo>
                      <a:pt x="3955" y="2808"/>
                    </a:moveTo>
                    <a:cubicBezTo>
                      <a:pt x="3955" y="2808"/>
                      <a:pt x="3955" y="2824"/>
                      <a:pt x="3955" y="2824"/>
                    </a:cubicBezTo>
                    <a:cubicBezTo>
                      <a:pt x="3940" y="2824"/>
                      <a:pt x="3940" y="2808"/>
                      <a:pt x="3940" y="2808"/>
                    </a:cubicBezTo>
                    <a:close/>
                    <a:moveTo>
                      <a:pt x="3785" y="2746"/>
                    </a:moveTo>
                    <a:lnTo>
                      <a:pt x="3847" y="2855"/>
                    </a:lnTo>
                    <a:cubicBezTo>
                      <a:pt x="3831" y="2855"/>
                      <a:pt x="3816" y="2839"/>
                      <a:pt x="3816" y="2839"/>
                    </a:cubicBezTo>
                    <a:lnTo>
                      <a:pt x="3800" y="2777"/>
                    </a:lnTo>
                    <a:cubicBezTo>
                      <a:pt x="3800" y="2808"/>
                      <a:pt x="3800" y="2824"/>
                      <a:pt x="3800" y="2839"/>
                    </a:cubicBezTo>
                    <a:cubicBezTo>
                      <a:pt x="3769" y="2824"/>
                      <a:pt x="3738" y="2824"/>
                      <a:pt x="3707" y="2777"/>
                    </a:cubicBezTo>
                    <a:cubicBezTo>
                      <a:pt x="3723" y="2777"/>
                      <a:pt x="3723" y="2762"/>
                      <a:pt x="3738" y="2762"/>
                    </a:cubicBezTo>
                    <a:lnTo>
                      <a:pt x="3785" y="2746"/>
                    </a:lnTo>
                    <a:close/>
                    <a:moveTo>
                      <a:pt x="729" y="2389"/>
                    </a:moveTo>
                    <a:lnTo>
                      <a:pt x="729" y="2389"/>
                    </a:lnTo>
                    <a:cubicBezTo>
                      <a:pt x="838" y="2545"/>
                      <a:pt x="962" y="2684"/>
                      <a:pt x="1086" y="2839"/>
                    </a:cubicBezTo>
                    <a:cubicBezTo>
                      <a:pt x="1040" y="2855"/>
                      <a:pt x="1024" y="2870"/>
                      <a:pt x="1024" y="2917"/>
                    </a:cubicBezTo>
                    <a:cubicBezTo>
                      <a:pt x="1024" y="2917"/>
                      <a:pt x="1009" y="2901"/>
                      <a:pt x="1009" y="2901"/>
                    </a:cubicBezTo>
                    <a:cubicBezTo>
                      <a:pt x="978" y="2839"/>
                      <a:pt x="1040" y="2746"/>
                      <a:pt x="931" y="2715"/>
                    </a:cubicBezTo>
                    <a:lnTo>
                      <a:pt x="931" y="2715"/>
                    </a:lnTo>
                    <a:lnTo>
                      <a:pt x="978" y="2855"/>
                    </a:lnTo>
                    <a:cubicBezTo>
                      <a:pt x="900" y="2762"/>
                      <a:pt x="838" y="2669"/>
                      <a:pt x="760" y="2576"/>
                    </a:cubicBezTo>
                    <a:cubicBezTo>
                      <a:pt x="760" y="2514"/>
                      <a:pt x="745" y="2451"/>
                      <a:pt x="729" y="2389"/>
                    </a:cubicBezTo>
                    <a:close/>
                    <a:moveTo>
                      <a:pt x="822" y="2917"/>
                    </a:moveTo>
                    <a:lnTo>
                      <a:pt x="822" y="2917"/>
                    </a:lnTo>
                    <a:cubicBezTo>
                      <a:pt x="819" y="2925"/>
                      <a:pt x="815" y="2933"/>
                      <a:pt x="812" y="2942"/>
                    </a:cubicBezTo>
                    <a:lnTo>
                      <a:pt x="812" y="2942"/>
                    </a:lnTo>
                    <a:cubicBezTo>
                      <a:pt x="815" y="2933"/>
                      <a:pt x="819" y="2924"/>
                      <a:pt x="822" y="2917"/>
                    </a:cubicBezTo>
                    <a:close/>
                    <a:moveTo>
                      <a:pt x="760" y="2622"/>
                    </a:moveTo>
                    <a:cubicBezTo>
                      <a:pt x="838" y="2715"/>
                      <a:pt x="916" y="2808"/>
                      <a:pt x="993" y="2917"/>
                    </a:cubicBezTo>
                    <a:lnTo>
                      <a:pt x="1009" y="2948"/>
                    </a:lnTo>
                    <a:cubicBezTo>
                      <a:pt x="916" y="2839"/>
                      <a:pt x="838" y="2746"/>
                      <a:pt x="760" y="2638"/>
                    </a:cubicBezTo>
                    <a:cubicBezTo>
                      <a:pt x="760" y="2638"/>
                      <a:pt x="760" y="2622"/>
                      <a:pt x="760" y="2622"/>
                    </a:cubicBezTo>
                    <a:close/>
                    <a:moveTo>
                      <a:pt x="1055" y="2932"/>
                    </a:moveTo>
                    <a:cubicBezTo>
                      <a:pt x="1055" y="2932"/>
                      <a:pt x="1055" y="2948"/>
                      <a:pt x="1055" y="2948"/>
                    </a:cubicBezTo>
                    <a:cubicBezTo>
                      <a:pt x="1055" y="2948"/>
                      <a:pt x="1040" y="2948"/>
                      <a:pt x="1040" y="2932"/>
                    </a:cubicBezTo>
                    <a:close/>
                    <a:moveTo>
                      <a:pt x="3583" y="2793"/>
                    </a:moveTo>
                    <a:cubicBezTo>
                      <a:pt x="3622" y="2793"/>
                      <a:pt x="3650" y="2804"/>
                      <a:pt x="3658" y="2816"/>
                    </a:cubicBezTo>
                    <a:lnTo>
                      <a:pt x="3658" y="2816"/>
                    </a:lnTo>
                    <a:cubicBezTo>
                      <a:pt x="3645" y="2860"/>
                      <a:pt x="3645" y="2903"/>
                      <a:pt x="3645" y="2932"/>
                    </a:cubicBezTo>
                    <a:cubicBezTo>
                      <a:pt x="3614" y="2948"/>
                      <a:pt x="3599" y="2948"/>
                      <a:pt x="3568" y="2948"/>
                    </a:cubicBezTo>
                    <a:cubicBezTo>
                      <a:pt x="3552" y="2932"/>
                      <a:pt x="3521" y="2917"/>
                      <a:pt x="3506" y="2901"/>
                    </a:cubicBezTo>
                    <a:cubicBezTo>
                      <a:pt x="3521" y="2870"/>
                      <a:pt x="3552" y="2839"/>
                      <a:pt x="3552" y="2808"/>
                    </a:cubicBezTo>
                    <a:cubicBezTo>
                      <a:pt x="3568" y="2808"/>
                      <a:pt x="3583" y="2808"/>
                      <a:pt x="3583" y="2793"/>
                    </a:cubicBezTo>
                    <a:close/>
                    <a:moveTo>
                      <a:pt x="3769" y="2932"/>
                    </a:moveTo>
                    <a:lnTo>
                      <a:pt x="3769" y="2932"/>
                    </a:lnTo>
                    <a:cubicBezTo>
                      <a:pt x="3769" y="2948"/>
                      <a:pt x="3754" y="2963"/>
                      <a:pt x="3754" y="2963"/>
                    </a:cubicBezTo>
                    <a:lnTo>
                      <a:pt x="3769" y="2932"/>
                    </a:lnTo>
                    <a:close/>
                    <a:moveTo>
                      <a:pt x="1024" y="2948"/>
                    </a:moveTo>
                    <a:cubicBezTo>
                      <a:pt x="1040" y="2963"/>
                      <a:pt x="1040" y="2979"/>
                      <a:pt x="1055" y="2994"/>
                    </a:cubicBezTo>
                    <a:cubicBezTo>
                      <a:pt x="1055" y="2994"/>
                      <a:pt x="1055" y="3010"/>
                      <a:pt x="1055" y="3010"/>
                    </a:cubicBezTo>
                    <a:cubicBezTo>
                      <a:pt x="1040" y="2994"/>
                      <a:pt x="1024" y="2979"/>
                      <a:pt x="1009" y="2963"/>
                    </a:cubicBezTo>
                    <a:lnTo>
                      <a:pt x="1024" y="2948"/>
                    </a:lnTo>
                    <a:close/>
                    <a:moveTo>
                      <a:pt x="3986" y="2793"/>
                    </a:moveTo>
                    <a:cubicBezTo>
                      <a:pt x="4002" y="2808"/>
                      <a:pt x="4002" y="2839"/>
                      <a:pt x="4033" y="2855"/>
                    </a:cubicBezTo>
                    <a:cubicBezTo>
                      <a:pt x="4033" y="2922"/>
                      <a:pt x="4056" y="3035"/>
                      <a:pt x="4013" y="3035"/>
                    </a:cubicBezTo>
                    <a:cubicBezTo>
                      <a:pt x="4006" y="3035"/>
                      <a:pt x="3997" y="3032"/>
                      <a:pt x="3986" y="3025"/>
                    </a:cubicBezTo>
                    <a:cubicBezTo>
                      <a:pt x="4017" y="2963"/>
                      <a:pt x="4017" y="2886"/>
                      <a:pt x="3986" y="2793"/>
                    </a:cubicBezTo>
                    <a:close/>
                    <a:moveTo>
                      <a:pt x="3893" y="2994"/>
                    </a:moveTo>
                    <a:lnTo>
                      <a:pt x="3847" y="3041"/>
                    </a:lnTo>
                    <a:cubicBezTo>
                      <a:pt x="3862" y="3041"/>
                      <a:pt x="3878" y="3025"/>
                      <a:pt x="3893" y="2994"/>
                    </a:cubicBezTo>
                    <a:close/>
                    <a:moveTo>
                      <a:pt x="3754" y="2979"/>
                    </a:moveTo>
                    <a:cubicBezTo>
                      <a:pt x="3754" y="3010"/>
                      <a:pt x="3754" y="3041"/>
                      <a:pt x="3785" y="3072"/>
                    </a:cubicBezTo>
                    <a:cubicBezTo>
                      <a:pt x="3754" y="3087"/>
                      <a:pt x="3723" y="3087"/>
                      <a:pt x="3692" y="3103"/>
                    </a:cubicBezTo>
                    <a:cubicBezTo>
                      <a:pt x="3692" y="3072"/>
                      <a:pt x="3692" y="3041"/>
                      <a:pt x="3692" y="3010"/>
                    </a:cubicBezTo>
                    <a:cubicBezTo>
                      <a:pt x="3707" y="3025"/>
                      <a:pt x="3723" y="3025"/>
                      <a:pt x="3754" y="3041"/>
                    </a:cubicBezTo>
                    <a:lnTo>
                      <a:pt x="3754" y="2979"/>
                    </a:lnTo>
                    <a:close/>
                    <a:moveTo>
                      <a:pt x="1272" y="3475"/>
                    </a:moveTo>
                    <a:lnTo>
                      <a:pt x="1272" y="3491"/>
                    </a:lnTo>
                    <a:cubicBezTo>
                      <a:pt x="1303" y="3522"/>
                      <a:pt x="1319" y="3537"/>
                      <a:pt x="1334" y="3568"/>
                    </a:cubicBezTo>
                    <a:cubicBezTo>
                      <a:pt x="1319" y="3584"/>
                      <a:pt x="1288" y="3599"/>
                      <a:pt x="1272" y="3630"/>
                    </a:cubicBezTo>
                    <a:cubicBezTo>
                      <a:pt x="1179" y="3537"/>
                      <a:pt x="1241" y="3522"/>
                      <a:pt x="1272" y="3475"/>
                    </a:cubicBezTo>
                    <a:close/>
                    <a:moveTo>
                      <a:pt x="2305" y="3688"/>
                    </a:moveTo>
                    <a:cubicBezTo>
                      <a:pt x="2317" y="3688"/>
                      <a:pt x="2330" y="3711"/>
                      <a:pt x="2342" y="3723"/>
                    </a:cubicBezTo>
                    <a:cubicBezTo>
                      <a:pt x="2327" y="3754"/>
                      <a:pt x="2311" y="3754"/>
                      <a:pt x="2296" y="3770"/>
                    </a:cubicBezTo>
                    <a:cubicBezTo>
                      <a:pt x="2280" y="3739"/>
                      <a:pt x="2280" y="3723"/>
                      <a:pt x="2296" y="3692"/>
                    </a:cubicBezTo>
                    <a:cubicBezTo>
                      <a:pt x="2299" y="3689"/>
                      <a:pt x="2302" y="3688"/>
                      <a:pt x="2305" y="3688"/>
                    </a:cubicBezTo>
                    <a:close/>
                    <a:moveTo>
                      <a:pt x="2513" y="3708"/>
                    </a:moveTo>
                    <a:cubicBezTo>
                      <a:pt x="2498" y="3754"/>
                      <a:pt x="2482" y="3785"/>
                      <a:pt x="2482" y="3785"/>
                    </a:cubicBezTo>
                    <a:cubicBezTo>
                      <a:pt x="2478" y="3769"/>
                      <a:pt x="2471" y="3763"/>
                      <a:pt x="2463" y="3763"/>
                    </a:cubicBezTo>
                    <a:cubicBezTo>
                      <a:pt x="2448" y="3763"/>
                      <a:pt x="2427" y="3783"/>
                      <a:pt x="2403" y="3783"/>
                    </a:cubicBezTo>
                    <a:cubicBezTo>
                      <a:pt x="2394" y="3783"/>
                      <a:pt x="2383" y="3780"/>
                      <a:pt x="2373" y="3770"/>
                    </a:cubicBezTo>
                    <a:cubicBezTo>
                      <a:pt x="2420" y="3723"/>
                      <a:pt x="2467" y="3708"/>
                      <a:pt x="2513" y="3708"/>
                    </a:cubicBezTo>
                    <a:close/>
                    <a:moveTo>
                      <a:pt x="3149" y="3801"/>
                    </a:moveTo>
                    <a:cubicBezTo>
                      <a:pt x="3149" y="3801"/>
                      <a:pt x="3149" y="3816"/>
                      <a:pt x="3164" y="3816"/>
                    </a:cubicBezTo>
                    <a:cubicBezTo>
                      <a:pt x="3149" y="3801"/>
                      <a:pt x="3149" y="3801"/>
                      <a:pt x="3149" y="3801"/>
                    </a:cubicBezTo>
                    <a:close/>
                    <a:moveTo>
                      <a:pt x="2156" y="3692"/>
                    </a:moveTo>
                    <a:cubicBezTo>
                      <a:pt x="2187" y="3739"/>
                      <a:pt x="2203" y="3785"/>
                      <a:pt x="2187" y="3816"/>
                    </a:cubicBezTo>
                    <a:cubicBezTo>
                      <a:pt x="2187" y="3832"/>
                      <a:pt x="2187" y="3832"/>
                      <a:pt x="2187" y="3832"/>
                    </a:cubicBezTo>
                    <a:lnTo>
                      <a:pt x="2125" y="3708"/>
                    </a:lnTo>
                    <a:cubicBezTo>
                      <a:pt x="2141" y="3708"/>
                      <a:pt x="2156" y="3708"/>
                      <a:pt x="2156" y="3692"/>
                    </a:cubicBezTo>
                    <a:close/>
                    <a:moveTo>
                      <a:pt x="2147" y="3814"/>
                    </a:moveTo>
                    <a:cubicBezTo>
                      <a:pt x="2155" y="3814"/>
                      <a:pt x="2163" y="3818"/>
                      <a:pt x="2172" y="3832"/>
                    </a:cubicBezTo>
                    <a:cubicBezTo>
                      <a:pt x="2141" y="3847"/>
                      <a:pt x="2110" y="3863"/>
                      <a:pt x="2079" y="3878"/>
                    </a:cubicBezTo>
                    <a:cubicBezTo>
                      <a:pt x="2079" y="3863"/>
                      <a:pt x="2079" y="3863"/>
                      <a:pt x="2079" y="3847"/>
                    </a:cubicBezTo>
                    <a:cubicBezTo>
                      <a:pt x="2079" y="3847"/>
                      <a:pt x="2063" y="3832"/>
                      <a:pt x="2063" y="3816"/>
                    </a:cubicBezTo>
                    <a:lnTo>
                      <a:pt x="2063" y="3816"/>
                    </a:lnTo>
                    <a:cubicBezTo>
                      <a:pt x="2077" y="3823"/>
                      <a:pt x="2088" y="3825"/>
                      <a:pt x="2098" y="3825"/>
                    </a:cubicBezTo>
                    <a:cubicBezTo>
                      <a:pt x="2120" y="3825"/>
                      <a:pt x="2134" y="3814"/>
                      <a:pt x="2147" y="3814"/>
                    </a:cubicBezTo>
                    <a:close/>
                    <a:moveTo>
                      <a:pt x="2560" y="3723"/>
                    </a:moveTo>
                    <a:cubicBezTo>
                      <a:pt x="2591" y="3739"/>
                      <a:pt x="2622" y="3739"/>
                      <a:pt x="2668" y="3754"/>
                    </a:cubicBezTo>
                    <a:cubicBezTo>
                      <a:pt x="2668" y="3770"/>
                      <a:pt x="2668" y="3785"/>
                      <a:pt x="2684" y="3785"/>
                    </a:cubicBezTo>
                    <a:cubicBezTo>
                      <a:pt x="2668" y="3801"/>
                      <a:pt x="2653" y="3801"/>
                      <a:pt x="2653" y="3816"/>
                    </a:cubicBezTo>
                    <a:cubicBezTo>
                      <a:pt x="2637" y="3801"/>
                      <a:pt x="2622" y="3801"/>
                      <a:pt x="2606" y="3785"/>
                    </a:cubicBezTo>
                    <a:lnTo>
                      <a:pt x="2606" y="3785"/>
                    </a:lnTo>
                    <a:lnTo>
                      <a:pt x="2637" y="3832"/>
                    </a:lnTo>
                    <a:cubicBezTo>
                      <a:pt x="2622" y="3847"/>
                      <a:pt x="2622" y="3863"/>
                      <a:pt x="2622" y="3878"/>
                    </a:cubicBezTo>
                    <a:cubicBezTo>
                      <a:pt x="2606" y="3878"/>
                      <a:pt x="2591" y="3878"/>
                      <a:pt x="2591" y="3863"/>
                    </a:cubicBezTo>
                    <a:cubicBezTo>
                      <a:pt x="2591" y="3863"/>
                      <a:pt x="2591" y="3863"/>
                      <a:pt x="2575" y="3847"/>
                    </a:cubicBezTo>
                    <a:cubicBezTo>
                      <a:pt x="2606" y="3832"/>
                      <a:pt x="2591" y="3801"/>
                      <a:pt x="2560" y="3754"/>
                    </a:cubicBezTo>
                    <a:cubicBezTo>
                      <a:pt x="2560" y="3739"/>
                      <a:pt x="2560" y="3739"/>
                      <a:pt x="2560" y="3723"/>
                    </a:cubicBezTo>
                    <a:close/>
                    <a:moveTo>
                      <a:pt x="2746" y="3832"/>
                    </a:moveTo>
                    <a:cubicBezTo>
                      <a:pt x="2746" y="3863"/>
                      <a:pt x="2761" y="3894"/>
                      <a:pt x="2792" y="3909"/>
                    </a:cubicBezTo>
                    <a:cubicBezTo>
                      <a:pt x="2786" y="3916"/>
                      <a:pt x="2774" y="3920"/>
                      <a:pt x="2759" y="3920"/>
                    </a:cubicBezTo>
                    <a:cubicBezTo>
                      <a:pt x="2738" y="3920"/>
                      <a:pt x="2711" y="3912"/>
                      <a:pt x="2684" y="3894"/>
                    </a:cubicBezTo>
                    <a:cubicBezTo>
                      <a:pt x="2699" y="3878"/>
                      <a:pt x="2699" y="3847"/>
                      <a:pt x="2715" y="3832"/>
                    </a:cubicBezTo>
                    <a:close/>
                    <a:moveTo>
                      <a:pt x="2668" y="3925"/>
                    </a:moveTo>
                    <a:lnTo>
                      <a:pt x="2699" y="3987"/>
                    </a:lnTo>
                    <a:cubicBezTo>
                      <a:pt x="2684" y="3971"/>
                      <a:pt x="2668" y="3971"/>
                      <a:pt x="2653" y="3956"/>
                    </a:cubicBezTo>
                    <a:cubicBezTo>
                      <a:pt x="2668" y="3956"/>
                      <a:pt x="2668" y="3940"/>
                      <a:pt x="2668" y="3925"/>
                    </a:cubicBezTo>
                    <a:close/>
                    <a:moveTo>
                      <a:pt x="2977" y="4089"/>
                    </a:moveTo>
                    <a:cubicBezTo>
                      <a:pt x="2976" y="4097"/>
                      <a:pt x="2976" y="4104"/>
                      <a:pt x="2978" y="4111"/>
                    </a:cubicBezTo>
                    <a:cubicBezTo>
                      <a:pt x="2978" y="4103"/>
                      <a:pt x="2978" y="4096"/>
                      <a:pt x="2977" y="4089"/>
                    </a:cubicBezTo>
                    <a:close/>
                    <a:moveTo>
                      <a:pt x="2467" y="4266"/>
                    </a:moveTo>
                    <a:cubicBezTo>
                      <a:pt x="2472" y="4266"/>
                      <a:pt x="2477" y="4267"/>
                      <a:pt x="2481" y="4267"/>
                    </a:cubicBezTo>
                    <a:lnTo>
                      <a:pt x="2481" y="4267"/>
                    </a:lnTo>
                    <a:cubicBezTo>
                      <a:pt x="2477" y="4271"/>
                      <a:pt x="2467" y="4282"/>
                      <a:pt x="2467" y="4282"/>
                    </a:cubicBezTo>
                    <a:cubicBezTo>
                      <a:pt x="2467" y="4266"/>
                      <a:pt x="2467" y="4266"/>
                      <a:pt x="2467" y="4266"/>
                    </a:cubicBezTo>
                    <a:close/>
                    <a:moveTo>
                      <a:pt x="2342" y="4204"/>
                    </a:moveTo>
                    <a:cubicBezTo>
                      <a:pt x="2404" y="4204"/>
                      <a:pt x="2373" y="4266"/>
                      <a:pt x="2373" y="4313"/>
                    </a:cubicBezTo>
                    <a:cubicBezTo>
                      <a:pt x="2358" y="4266"/>
                      <a:pt x="2342" y="4266"/>
                      <a:pt x="2311" y="4235"/>
                    </a:cubicBezTo>
                    <a:cubicBezTo>
                      <a:pt x="2311" y="4220"/>
                      <a:pt x="2327" y="4220"/>
                      <a:pt x="2342" y="4204"/>
                    </a:cubicBezTo>
                    <a:close/>
                    <a:moveTo>
                      <a:pt x="2467" y="4251"/>
                    </a:moveTo>
                    <a:cubicBezTo>
                      <a:pt x="2467" y="4266"/>
                      <a:pt x="2467" y="4266"/>
                      <a:pt x="2451" y="4282"/>
                    </a:cubicBezTo>
                    <a:cubicBezTo>
                      <a:pt x="2420" y="4297"/>
                      <a:pt x="2404" y="4297"/>
                      <a:pt x="2389" y="4328"/>
                    </a:cubicBezTo>
                    <a:cubicBezTo>
                      <a:pt x="2389" y="4328"/>
                      <a:pt x="2389" y="4313"/>
                      <a:pt x="2389" y="4313"/>
                    </a:cubicBezTo>
                    <a:cubicBezTo>
                      <a:pt x="2389" y="4266"/>
                      <a:pt x="2389" y="4251"/>
                      <a:pt x="2404" y="4251"/>
                    </a:cubicBezTo>
                    <a:close/>
                    <a:moveTo>
                      <a:pt x="1862" y="1"/>
                    </a:moveTo>
                    <a:cubicBezTo>
                      <a:pt x="1862" y="63"/>
                      <a:pt x="1908" y="79"/>
                      <a:pt x="1955" y="94"/>
                    </a:cubicBezTo>
                    <a:lnTo>
                      <a:pt x="2420" y="451"/>
                    </a:lnTo>
                    <a:cubicBezTo>
                      <a:pt x="2420" y="451"/>
                      <a:pt x="2404" y="451"/>
                      <a:pt x="2404" y="466"/>
                    </a:cubicBezTo>
                    <a:cubicBezTo>
                      <a:pt x="2373" y="482"/>
                      <a:pt x="2358" y="497"/>
                      <a:pt x="2327" y="528"/>
                    </a:cubicBezTo>
                    <a:cubicBezTo>
                      <a:pt x="2356" y="524"/>
                      <a:pt x="2379" y="520"/>
                      <a:pt x="2398" y="520"/>
                    </a:cubicBezTo>
                    <a:cubicBezTo>
                      <a:pt x="2441" y="520"/>
                      <a:pt x="2465" y="537"/>
                      <a:pt x="2498" y="590"/>
                    </a:cubicBezTo>
                    <a:cubicBezTo>
                      <a:pt x="2513" y="590"/>
                      <a:pt x="2529" y="575"/>
                      <a:pt x="2529" y="559"/>
                    </a:cubicBezTo>
                    <a:cubicBezTo>
                      <a:pt x="2529" y="544"/>
                      <a:pt x="2529" y="544"/>
                      <a:pt x="2529" y="528"/>
                    </a:cubicBezTo>
                    <a:lnTo>
                      <a:pt x="2622" y="606"/>
                    </a:lnTo>
                    <a:cubicBezTo>
                      <a:pt x="2622" y="606"/>
                      <a:pt x="2622" y="621"/>
                      <a:pt x="2622" y="621"/>
                    </a:cubicBezTo>
                    <a:lnTo>
                      <a:pt x="2529" y="559"/>
                    </a:lnTo>
                    <a:lnTo>
                      <a:pt x="2622" y="637"/>
                    </a:lnTo>
                    <a:cubicBezTo>
                      <a:pt x="2606" y="652"/>
                      <a:pt x="2591" y="683"/>
                      <a:pt x="2560" y="699"/>
                    </a:cubicBezTo>
                    <a:lnTo>
                      <a:pt x="2544" y="668"/>
                    </a:lnTo>
                    <a:cubicBezTo>
                      <a:pt x="2544" y="699"/>
                      <a:pt x="2544" y="730"/>
                      <a:pt x="2544" y="745"/>
                    </a:cubicBezTo>
                    <a:lnTo>
                      <a:pt x="2529" y="730"/>
                    </a:lnTo>
                    <a:cubicBezTo>
                      <a:pt x="2467" y="730"/>
                      <a:pt x="2435" y="745"/>
                      <a:pt x="2404" y="761"/>
                    </a:cubicBezTo>
                    <a:cubicBezTo>
                      <a:pt x="2387" y="755"/>
                      <a:pt x="2368" y="752"/>
                      <a:pt x="2352" y="752"/>
                    </a:cubicBezTo>
                    <a:cubicBezTo>
                      <a:pt x="2323" y="752"/>
                      <a:pt x="2302" y="762"/>
                      <a:pt x="2311" y="792"/>
                    </a:cubicBezTo>
                    <a:cubicBezTo>
                      <a:pt x="2311" y="807"/>
                      <a:pt x="2327" y="823"/>
                      <a:pt x="2342" y="838"/>
                    </a:cubicBezTo>
                    <a:cubicBezTo>
                      <a:pt x="2327" y="838"/>
                      <a:pt x="2311" y="854"/>
                      <a:pt x="2296" y="854"/>
                    </a:cubicBezTo>
                    <a:cubicBezTo>
                      <a:pt x="2280" y="792"/>
                      <a:pt x="2265" y="730"/>
                      <a:pt x="2280" y="699"/>
                    </a:cubicBezTo>
                    <a:lnTo>
                      <a:pt x="2063" y="637"/>
                    </a:lnTo>
                    <a:cubicBezTo>
                      <a:pt x="1955" y="776"/>
                      <a:pt x="1831" y="761"/>
                      <a:pt x="1753" y="932"/>
                    </a:cubicBezTo>
                    <a:lnTo>
                      <a:pt x="1722" y="870"/>
                    </a:lnTo>
                    <a:cubicBezTo>
                      <a:pt x="1711" y="868"/>
                      <a:pt x="1700" y="868"/>
                      <a:pt x="1690" y="868"/>
                    </a:cubicBezTo>
                    <a:cubicBezTo>
                      <a:pt x="1405" y="868"/>
                      <a:pt x="1747" y="1292"/>
                      <a:pt x="1582" y="1397"/>
                    </a:cubicBezTo>
                    <a:cubicBezTo>
                      <a:pt x="1554" y="1359"/>
                      <a:pt x="1537" y="1347"/>
                      <a:pt x="1526" y="1347"/>
                    </a:cubicBezTo>
                    <a:cubicBezTo>
                      <a:pt x="1506" y="1347"/>
                      <a:pt x="1502" y="1381"/>
                      <a:pt x="1484" y="1381"/>
                    </a:cubicBezTo>
                    <a:cubicBezTo>
                      <a:pt x="1478" y="1381"/>
                      <a:pt x="1470" y="1377"/>
                      <a:pt x="1458" y="1366"/>
                    </a:cubicBezTo>
                    <a:cubicBezTo>
                      <a:pt x="1474" y="1335"/>
                      <a:pt x="1474" y="1304"/>
                      <a:pt x="1443" y="1242"/>
                    </a:cubicBezTo>
                    <a:cubicBezTo>
                      <a:pt x="1396" y="1164"/>
                      <a:pt x="1288" y="1071"/>
                      <a:pt x="1179" y="978"/>
                    </a:cubicBezTo>
                    <a:cubicBezTo>
                      <a:pt x="1133" y="932"/>
                      <a:pt x="1071" y="885"/>
                      <a:pt x="1009" y="823"/>
                    </a:cubicBezTo>
                    <a:cubicBezTo>
                      <a:pt x="1002" y="817"/>
                      <a:pt x="994" y="814"/>
                      <a:pt x="986" y="814"/>
                    </a:cubicBezTo>
                    <a:cubicBezTo>
                      <a:pt x="953" y="814"/>
                      <a:pt x="919" y="861"/>
                      <a:pt x="993" y="947"/>
                    </a:cubicBezTo>
                    <a:cubicBezTo>
                      <a:pt x="1093" y="976"/>
                      <a:pt x="1061" y="1057"/>
                      <a:pt x="1105" y="1057"/>
                    </a:cubicBezTo>
                    <a:cubicBezTo>
                      <a:pt x="1108" y="1057"/>
                      <a:pt x="1112" y="1057"/>
                      <a:pt x="1117" y="1056"/>
                    </a:cubicBezTo>
                    <a:lnTo>
                      <a:pt x="1117" y="1056"/>
                    </a:lnTo>
                    <a:lnTo>
                      <a:pt x="1071" y="1133"/>
                    </a:lnTo>
                    <a:cubicBezTo>
                      <a:pt x="1102" y="1102"/>
                      <a:pt x="1117" y="1087"/>
                      <a:pt x="1133" y="1056"/>
                    </a:cubicBezTo>
                    <a:lnTo>
                      <a:pt x="1148" y="1056"/>
                    </a:lnTo>
                    <a:cubicBezTo>
                      <a:pt x="1195" y="1102"/>
                      <a:pt x="1226" y="1164"/>
                      <a:pt x="1226" y="1195"/>
                    </a:cubicBezTo>
                    <a:cubicBezTo>
                      <a:pt x="1210" y="1195"/>
                      <a:pt x="1195" y="1211"/>
                      <a:pt x="1195" y="1211"/>
                    </a:cubicBezTo>
                    <a:cubicBezTo>
                      <a:pt x="1148" y="1164"/>
                      <a:pt x="1179" y="1149"/>
                      <a:pt x="1102" y="1118"/>
                    </a:cubicBezTo>
                    <a:lnTo>
                      <a:pt x="1102" y="1118"/>
                    </a:lnTo>
                    <a:cubicBezTo>
                      <a:pt x="1148" y="1195"/>
                      <a:pt x="1117" y="1180"/>
                      <a:pt x="1179" y="1226"/>
                    </a:cubicBezTo>
                    <a:cubicBezTo>
                      <a:pt x="1148" y="1257"/>
                      <a:pt x="1148" y="1319"/>
                      <a:pt x="1179" y="1412"/>
                    </a:cubicBezTo>
                    <a:cubicBezTo>
                      <a:pt x="1172" y="1461"/>
                      <a:pt x="1160" y="1478"/>
                      <a:pt x="1145" y="1478"/>
                    </a:cubicBezTo>
                    <a:cubicBezTo>
                      <a:pt x="1110" y="1478"/>
                      <a:pt x="1058" y="1378"/>
                      <a:pt x="1015" y="1378"/>
                    </a:cubicBezTo>
                    <a:cubicBezTo>
                      <a:pt x="1001" y="1378"/>
                      <a:pt x="989" y="1387"/>
                      <a:pt x="978" y="1412"/>
                    </a:cubicBezTo>
                    <a:lnTo>
                      <a:pt x="947" y="1350"/>
                    </a:lnTo>
                    <a:lnTo>
                      <a:pt x="900" y="1412"/>
                    </a:lnTo>
                    <a:lnTo>
                      <a:pt x="978" y="1474"/>
                    </a:lnTo>
                    <a:lnTo>
                      <a:pt x="947" y="1598"/>
                    </a:lnTo>
                    <a:cubicBezTo>
                      <a:pt x="934" y="1598"/>
                      <a:pt x="920" y="1589"/>
                      <a:pt x="905" y="1576"/>
                    </a:cubicBezTo>
                    <a:lnTo>
                      <a:pt x="905" y="1576"/>
                    </a:lnTo>
                    <a:cubicBezTo>
                      <a:pt x="939" y="1624"/>
                      <a:pt x="950" y="1756"/>
                      <a:pt x="1011" y="1756"/>
                    </a:cubicBezTo>
                    <a:cubicBezTo>
                      <a:pt x="1015" y="1756"/>
                      <a:pt x="1019" y="1755"/>
                      <a:pt x="1024" y="1754"/>
                    </a:cubicBezTo>
                    <a:cubicBezTo>
                      <a:pt x="1024" y="1738"/>
                      <a:pt x="1024" y="1738"/>
                      <a:pt x="1024" y="1738"/>
                    </a:cubicBezTo>
                    <a:cubicBezTo>
                      <a:pt x="1032" y="1738"/>
                      <a:pt x="1041" y="1742"/>
                      <a:pt x="1046" y="1749"/>
                    </a:cubicBezTo>
                    <a:lnTo>
                      <a:pt x="1046" y="1749"/>
                    </a:lnTo>
                    <a:lnTo>
                      <a:pt x="1009" y="1661"/>
                    </a:lnTo>
                    <a:cubicBezTo>
                      <a:pt x="1009" y="1661"/>
                      <a:pt x="1009" y="1645"/>
                      <a:pt x="1009" y="1645"/>
                    </a:cubicBezTo>
                    <a:cubicBezTo>
                      <a:pt x="1044" y="1645"/>
                      <a:pt x="1043" y="1573"/>
                      <a:pt x="1069" y="1573"/>
                    </a:cubicBezTo>
                    <a:cubicBezTo>
                      <a:pt x="1077" y="1573"/>
                      <a:pt x="1087" y="1580"/>
                      <a:pt x="1102" y="1598"/>
                    </a:cubicBezTo>
                    <a:cubicBezTo>
                      <a:pt x="1055" y="1645"/>
                      <a:pt x="1133" y="1738"/>
                      <a:pt x="1133" y="1785"/>
                    </a:cubicBezTo>
                    <a:lnTo>
                      <a:pt x="1164" y="1707"/>
                    </a:lnTo>
                    <a:cubicBezTo>
                      <a:pt x="1179" y="1738"/>
                      <a:pt x="1195" y="1769"/>
                      <a:pt x="1164" y="1800"/>
                    </a:cubicBezTo>
                    <a:lnTo>
                      <a:pt x="1195" y="1785"/>
                    </a:lnTo>
                    <a:lnTo>
                      <a:pt x="1195" y="1785"/>
                    </a:lnTo>
                    <a:cubicBezTo>
                      <a:pt x="1195" y="1831"/>
                      <a:pt x="1164" y="1862"/>
                      <a:pt x="1148" y="1893"/>
                    </a:cubicBezTo>
                    <a:cubicBezTo>
                      <a:pt x="1133" y="1909"/>
                      <a:pt x="1117" y="1924"/>
                      <a:pt x="1102" y="1940"/>
                    </a:cubicBezTo>
                    <a:cubicBezTo>
                      <a:pt x="1052" y="1854"/>
                      <a:pt x="1013" y="1826"/>
                      <a:pt x="976" y="1826"/>
                    </a:cubicBezTo>
                    <a:cubicBezTo>
                      <a:pt x="966" y="1826"/>
                      <a:pt x="956" y="1828"/>
                      <a:pt x="947" y="1831"/>
                    </a:cubicBezTo>
                    <a:lnTo>
                      <a:pt x="993" y="1940"/>
                    </a:lnTo>
                    <a:cubicBezTo>
                      <a:pt x="947" y="1924"/>
                      <a:pt x="900" y="1878"/>
                      <a:pt x="869" y="1878"/>
                    </a:cubicBezTo>
                    <a:cubicBezTo>
                      <a:pt x="861" y="1873"/>
                      <a:pt x="854" y="1872"/>
                      <a:pt x="847" y="1872"/>
                    </a:cubicBezTo>
                    <a:cubicBezTo>
                      <a:pt x="831" y="1872"/>
                      <a:pt x="822" y="1886"/>
                      <a:pt x="822" y="1909"/>
                    </a:cubicBezTo>
                    <a:cubicBezTo>
                      <a:pt x="822" y="1909"/>
                      <a:pt x="822" y="1924"/>
                      <a:pt x="838" y="1971"/>
                    </a:cubicBezTo>
                    <a:cubicBezTo>
                      <a:pt x="822" y="2002"/>
                      <a:pt x="822" y="2064"/>
                      <a:pt x="854" y="2126"/>
                    </a:cubicBezTo>
                    <a:cubicBezTo>
                      <a:pt x="807" y="2126"/>
                      <a:pt x="822" y="2219"/>
                      <a:pt x="776" y="2234"/>
                    </a:cubicBezTo>
                    <a:cubicBezTo>
                      <a:pt x="776" y="2234"/>
                      <a:pt x="776" y="2234"/>
                      <a:pt x="791" y="2250"/>
                    </a:cubicBezTo>
                    <a:cubicBezTo>
                      <a:pt x="825" y="2283"/>
                      <a:pt x="858" y="2348"/>
                      <a:pt x="880" y="2348"/>
                    </a:cubicBezTo>
                    <a:cubicBezTo>
                      <a:pt x="889" y="2348"/>
                      <a:pt x="896" y="2338"/>
                      <a:pt x="900" y="2312"/>
                    </a:cubicBezTo>
                    <a:cubicBezTo>
                      <a:pt x="900" y="2343"/>
                      <a:pt x="916" y="2358"/>
                      <a:pt x="916" y="2358"/>
                    </a:cubicBezTo>
                    <a:lnTo>
                      <a:pt x="885" y="2405"/>
                    </a:lnTo>
                    <a:cubicBezTo>
                      <a:pt x="838" y="2358"/>
                      <a:pt x="807" y="2420"/>
                      <a:pt x="760" y="2296"/>
                    </a:cubicBezTo>
                    <a:cubicBezTo>
                      <a:pt x="735" y="2258"/>
                      <a:pt x="741" y="2230"/>
                      <a:pt x="761" y="2230"/>
                    </a:cubicBezTo>
                    <a:cubicBezTo>
                      <a:pt x="765" y="2230"/>
                      <a:pt x="770" y="2232"/>
                      <a:pt x="776" y="2234"/>
                    </a:cubicBezTo>
                    <a:cubicBezTo>
                      <a:pt x="745" y="2172"/>
                      <a:pt x="714" y="2110"/>
                      <a:pt x="667" y="2048"/>
                    </a:cubicBezTo>
                    <a:lnTo>
                      <a:pt x="667" y="2048"/>
                    </a:lnTo>
                    <a:cubicBezTo>
                      <a:pt x="679" y="2054"/>
                      <a:pt x="688" y="2058"/>
                      <a:pt x="694" y="2058"/>
                    </a:cubicBezTo>
                    <a:cubicBezTo>
                      <a:pt x="706" y="2058"/>
                      <a:pt x="708" y="2047"/>
                      <a:pt x="698" y="2017"/>
                    </a:cubicBezTo>
                    <a:lnTo>
                      <a:pt x="667" y="2017"/>
                    </a:lnTo>
                    <a:cubicBezTo>
                      <a:pt x="698" y="1971"/>
                      <a:pt x="683" y="1847"/>
                      <a:pt x="652" y="1754"/>
                    </a:cubicBezTo>
                    <a:cubicBezTo>
                      <a:pt x="667" y="1754"/>
                      <a:pt x="683" y="1754"/>
                      <a:pt x="683" y="1738"/>
                    </a:cubicBezTo>
                    <a:cubicBezTo>
                      <a:pt x="729" y="1862"/>
                      <a:pt x="760" y="1909"/>
                      <a:pt x="760" y="2048"/>
                    </a:cubicBezTo>
                    <a:cubicBezTo>
                      <a:pt x="782" y="2062"/>
                      <a:pt x="797" y="2069"/>
                      <a:pt x="807" y="2069"/>
                    </a:cubicBezTo>
                    <a:cubicBezTo>
                      <a:pt x="840" y="2069"/>
                      <a:pt x="819" y="1999"/>
                      <a:pt x="807" y="1940"/>
                    </a:cubicBezTo>
                    <a:cubicBezTo>
                      <a:pt x="807" y="1924"/>
                      <a:pt x="822" y="1909"/>
                      <a:pt x="822" y="1909"/>
                    </a:cubicBezTo>
                    <a:lnTo>
                      <a:pt x="760" y="1692"/>
                    </a:lnTo>
                    <a:cubicBezTo>
                      <a:pt x="791" y="1676"/>
                      <a:pt x="807" y="1661"/>
                      <a:pt x="838" y="1645"/>
                    </a:cubicBezTo>
                    <a:cubicBezTo>
                      <a:pt x="900" y="1754"/>
                      <a:pt x="885" y="1816"/>
                      <a:pt x="869" y="1878"/>
                    </a:cubicBezTo>
                    <a:cubicBezTo>
                      <a:pt x="900" y="1847"/>
                      <a:pt x="947" y="1816"/>
                      <a:pt x="978" y="1800"/>
                    </a:cubicBezTo>
                    <a:lnTo>
                      <a:pt x="822" y="1598"/>
                    </a:lnTo>
                    <a:cubicBezTo>
                      <a:pt x="846" y="1569"/>
                      <a:pt x="863" y="1558"/>
                      <a:pt x="878" y="1558"/>
                    </a:cubicBezTo>
                    <a:cubicBezTo>
                      <a:pt x="882" y="1558"/>
                      <a:pt x="886" y="1559"/>
                      <a:pt x="890" y="1561"/>
                    </a:cubicBezTo>
                    <a:lnTo>
                      <a:pt x="890" y="1561"/>
                    </a:lnTo>
                    <a:cubicBezTo>
                      <a:pt x="846" y="1516"/>
                      <a:pt x="795" y="1446"/>
                      <a:pt x="754" y="1446"/>
                    </a:cubicBezTo>
                    <a:cubicBezTo>
                      <a:pt x="739" y="1446"/>
                      <a:pt x="726" y="1454"/>
                      <a:pt x="714" y="1474"/>
                    </a:cubicBezTo>
                    <a:cubicBezTo>
                      <a:pt x="605" y="1335"/>
                      <a:pt x="667" y="1257"/>
                      <a:pt x="729" y="1257"/>
                    </a:cubicBezTo>
                    <a:cubicBezTo>
                      <a:pt x="900" y="1335"/>
                      <a:pt x="776" y="1381"/>
                      <a:pt x="885" y="1505"/>
                    </a:cubicBezTo>
                    <a:cubicBezTo>
                      <a:pt x="916" y="1443"/>
                      <a:pt x="885" y="1428"/>
                      <a:pt x="838" y="1350"/>
                    </a:cubicBezTo>
                    <a:cubicBezTo>
                      <a:pt x="924" y="1313"/>
                      <a:pt x="864" y="1159"/>
                      <a:pt x="936" y="1159"/>
                    </a:cubicBezTo>
                    <a:cubicBezTo>
                      <a:pt x="955" y="1159"/>
                      <a:pt x="983" y="1170"/>
                      <a:pt x="1024" y="1195"/>
                    </a:cubicBezTo>
                    <a:cubicBezTo>
                      <a:pt x="1040" y="1133"/>
                      <a:pt x="993" y="1071"/>
                      <a:pt x="947" y="994"/>
                    </a:cubicBezTo>
                    <a:cubicBezTo>
                      <a:pt x="897" y="944"/>
                      <a:pt x="867" y="934"/>
                      <a:pt x="841" y="934"/>
                    </a:cubicBezTo>
                    <a:cubicBezTo>
                      <a:pt x="824" y="934"/>
                      <a:pt x="809" y="938"/>
                      <a:pt x="790" y="938"/>
                    </a:cubicBezTo>
                    <a:cubicBezTo>
                      <a:pt x="767" y="938"/>
                      <a:pt x="740" y="932"/>
                      <a:pt x="698" y="901"/>
                    </a:cubicBezTo>
                    <a:lnTo>
                      <a:pt x="698" y="901"/>
                    </a:lnTo>
                    <a:cubicBezTo>
                      <a:pt x="714" y="916"/>
                      <a:pt x="745" y="932"/>
                      <a:pt x="760" y="947"/>
                    </a:cubicBezTo>
                    <a:lnTo>
                      <a:pt x="698" y="963"/>
                    </a:lnTo>
                    <a:cubicBezTo>
                      <a:pt x="776" y="963"/>
                      <a:pt x="822" y="1087"/>
                      <a:pt x="807" y="1118"/>
                    </a:cubicBezTo>
                    <a:cubicBezTo>
                      <a:pt x="807" y="1128"/>
                      <a:pt x="792" y="1146"/>
                      <a:pt x="773" y="1146"/>
                    </a:cubicBezTo>
                    <a:cubicBezTo>
                      <a:pt x="764" y="1146"/>
                      <a:pt x="755" y="1143"/>
                      <a:pt x="745" y="1133"/>
                    </a:cubicBezTo>
                    <a:cubicBezTo>
                      <a:pt x="745" y="1133"/>
                      <a:pt x="745" y="1087"/>
                      <a:pt x="745" y="1087"/>
                    </a:cubicBezTo>
                    <a:cubicBezTo>
                      <a:pt x="742" y="1086"/>
                      <a:pt x="740" y="1086"/>
                      <a:pt x="738" y="1086"/>
                    </a:cubicBezTo>
                    <a:cubicBezTo>
                      <a:pt x="695" y="1086"/>
                      <a:pt x="741" y="1203"/>
                      <a:pt x="694" y="1203"/>
                    </a:cubicBezTo>
                    <a:cubicBezTo>
                      <a:pt x="687" y="1203"/>
                      <a:pt x="679" y="1201"/>
                      <a:pt x="667" y="1195"/>
                    </a:cubicBezTo>
                    <a:cubicBezTo>
                      <a:pt x="636" y="1180"/>
                      <a:pt x="636" y="1149"/>
                      <a:pt x="621" y="1133"/>
                    </a:cubicBezTo>
                    <a:lnTo>
                      <a:pt x="621" y="1133"/>
                    </a:lnTo>
                    <a:cubicBezTo>
                      <a:pt x="667" y="1257"/>
                      <a:pt x="621" y="1273"/>
                      <a:pt x="621" y="1397"/>
                    </a:cubicBezTo>
                    <a:lnTo>
                      <a:pt x="543" y="1242"/>
                    </a:lnTo>
                    <a:lnTo>
                      <a:pt x="543" y="1242"/>
                    </a:lnTo>
                    <a:cubicBezTo>
                      <a:pt x="590" y="1335"/>
                      <a:pt x="574" y="1381"/>
                      <a:pt x="528" y="1428"/>
                    </a:cubicBezTo>
                    <a:cubicBezTo>
                      <a:pt x="481" y="1459"/>
                      <a:pt x="404" y="1490"/>
                      <a:pt x="342" y="1490"/>
                    </a:cubicBezTo>
                    <a:cubicBezTo>
                      <a:pt x="357" y="1505"/>
                      <a:pt x="388" y="1505"/>
                      <a:pt x="404" y="1536"/>
                    </a:cubicBezTo>
                    <a:cubicBezTo>
                      <a:pt x="399" y="1562"/>
                      <a:pt x="384" y="1572"/>
                      <a:pt x="365" y="1572"/>
                    </a:cubicBezTo>
                    <a:cubicBezTo>
                      <a:pt x="324" y="1572"/>
                      <a:pt x="265" y="1527"/>
                      <a:pt x="233" y="1474"/>
                    </a:cubicBezTo>
                    <a:lnTo>
                      <a:pt x="233" y="1474"/>
                    </a:lnTo>
                    <a:cubicBezTo>
                      <a:pt x="264" y="1536"/>
                      <a:pt x="187" y="1567"/>
                      <a:pt x="125" y="1583"/>
                    </a:cubicBezTo>
                    <a:cubicBezTo>
                      <a:pt x="63" y="1614"/>
                      <a:pt x="0" y="1661"/>
                      <a:pt x="32" y="1769"/>
                    </a:cubicBezTo>
                    <a:cubicBezTo>
                      <a:pt x="32" y="1769"/>
                      <a:pt x="109" y="2002"/>
                      <a:pt x="202" y="2234"/>
                    </a:cubicBezTo>
                    <a:cubicBezTo>
                      <a:pt x="295" y="2451"/>
                      <a:pt x="388" y="2684"/>
                      <a:pt x="388" y="2684"/>
                    </a:cubicBezTo>
                    <a:cubicBezTo>
                      <a:pt x="388" y="2653"/>
                      <a:pt x="388" y="2638"/>
                      <a:pt x="388" y="2622"/>
                    </a:cubicBezTo>
                    <a:cubicBezTo>
                      <a:pt x="528" y="2684"/>
                      <a:pt x="528" y="2653"/>
                      <a:pt x="590" y="2808"/>
                    </a:cubicBezTo>
                    <a:cubicBezTo>
                      <a:pt x="574" y="2700"/>
                      <a:pt x="466" y="2638"/>
                      <a:pt x="528" y="2560"/>
                    </a:cubicBezTo>
                    <a:lnTo>
                      <a:pt x="528" y="2560"/>
                    </a:lnTo>
                    <a:cubicBezTo>
                      <a:pt x="543" y="2607"/>
                      <a:pt x="605" y="2684"/>
                      <a:pt x="667" y="2715"/>
                    </a:cubicBezTo>
                    <a:cubicBezTo>
                      <a:pt x="760" y="2824"/>
                      <a:pt x="838" y="2932"/>
                      <a:pt x="916" y="3025"/>
                    </a:cubicBezTo>
                    <a:lnTo>
                      <a:pt x="854" y="3025"/>
                    </a:lnTo>
                    <a:cubicBezTo>
                      <a:pt x="807" y="3002"/>
                      <a:pt x="804" y="2970"/>
                      <a:pt x="812" y="2942"/>
                    </a:cubicBezTo>
                    <a:lnTo>
                      <a:pt x="812" y="2942"/>
                    </a:lnTo>
                    <a:cubicBezTo>
                      <a:pt x="801" y="2976"/>
                      <a:pt x="791" y="3024"/>
                      <a:pt x="791" y="3072"/>
                    </a:cubicBezTo>
                    <a:cubicBezTo>
                      <a:pt x="822" y="3134"/>
                      <a:pt x="807" y="3273"/>
                      <a:pt x="869" y="3382"/>
                    </a:cubicBezTo>
                    <a:lnTo>
                      <a:pt x="838" y="3382"/>
                    </a:lnTo>
                    <a:cubicBezTo>
                      <a:pt x="838" y="3367"/>
                      <a:pt x="822" y="3367"/>
                      <a:pt x="822" y="3367"/>
                    </a:cubicBezTo>
                    <a:cubicBezTo>
                      <a:pt x="822" y="3367"/>
                      <a:pt x="822" y="3382"/>
                      <a:pt x="822" y="3382"/>
                    </a:cubicBezTo>
                    <a:lnTo>
                      <a:pt x="791" y="3398"/>
                    </a:lnTo>
                    <a:lnTo>
                      <a:pt x="1024" y="3692"/>
                    </a:lnTo>
                    <a:lnTo>
                      <a:pt x="1040" y="3708"/>
                    </a:lnTo>
                    <a:lnTo>
                      <a:pt x="1040" y="3723"/>
                    </a:lnTo>
                    <a:cubicBezTo>
                      <a:pt x="1040" y="3723"/>
                      <a:pt x="1055" y="3708"/>
                      <a:pt x="1055" y="3708"/>
                    </a:cubicBezTo>
                    <a:lnTo>
                      <a:pt x="1117" y="3708"/>
                    </a:lnTo>
                    <a:lnTo>
                      <a:pt x="1133" y="3646"/>
                    </a:lnTo>
                    <a:lnTo>
                      <a:pt x="1102" y="3646"/>
                    </a:lnTo>
                    <a:cubicBezTo>
                      <a:pt x="1055" y="3506"/>
                      <a:pt x="1071" y="3367"/>
                      <a:pt x="1148" y="3351"/>
                    </a:cubicBezTo>
                    <a:lnTo>
                      <a:pt x="1024" y="3351"/>
                    </a:lnTo>
                    <a:lnTo>
                      <a:pt x="1024" y="3305"/>
                    </a:lnTo>
                    <a:cubicBezTo>
                      <a:pt x="1055" y="3305"/>
                      <a:pt x="1071" y="3305"/>
                      <a:pt x="1102" y="3289"/>
                    </a:cubicBezTo>
                    <a:lnTo>
                      <a:pt x="1210" y="3413"/>
                    </a:lnTo>
                    <a:lnTo>
                      <a:pt x="1195" y="3413"/>
                    </a:lnTo>
                    <a:cubicBezTo>
                      <a:pt x="1241" y="3491"/>
                      <a:pt x="1071" y="3522"/>
                      <a:pt x="1195" y="3708"/>
                    </a:cubicBezTo>
                    <a:cubicBezTo>
                      <a:pt x="1272" y="3692"/>
                      <a:pt x="1350" y="3677"/>
                      <a:pt x="1412" y="3661"/>
                    </a:cubicBezTo>
                    <a:cubicBezTo>
                      <a:pt x="1551" y="3832"/>
                      <a:pt x="1660" y="3971"/>
                      <a:pt x="1784" y="4127"/>
                    </a:cubicBezTo>
                    <a:cubicBezTo>
                      <a:pt x="1831" y="4127"/>
                      <a:pt x="1862" y="4189"/>
                      <a:pt x="1893" y="4204"/>
                    </a:cubicBezTo>
                    <a:lnTo>
                      <a:pt x="1924" y="4204"/>
                    </a:lnTo>
                    <a:lnTo>
                      <a:pt x="1955" y="4220"/>
                    </a:lnTo>
                    <a:cubicBezTo>
                      <a:pt x="2017" y="4406"/>
                      <a:pt x="2079" y="4561"/>
                      <a:pt x="2079" y="4561"/>
                    </a:cubicBezTo>
                    <a:cubicBezTo>
                      <a:pt x="2079" y="4576"/>
                      <a:pt x="2094" y="4607"/>
                      <a:pt x="2094" y="4638"/>
                    </a:cubicBezTo>
                    <a:cubicBezTo>
                      <a:pt x="2187" y="4576"/>
                      <a:pt x="2125" y="4452"/>
                      <a:pt x="2063" y="4344"/>
                    </a:cubicBezTo>
                    <a:cubicBezTo>
                      <a:pt x="2063" y="4328"/>
                      <a:pt x="2063" y="4313"/>
                      <a:pt x="2079" y="4313"/>
                    </a:cubicBezTo>
                    <a:cubicBezTo>
                      <a:pt x="2048" y="4282"/>
                      <a:pt x="2017" y="4251"/>
                      <a:pt x="2001" y="4204"/>
                    </a:cubicBezTo>
                    <a:cubicBezTo>
                      <a:pt x="1986" y="4204"/>
                      <a:pt x="1986" y="4189"/>
                      <a:pt x="1986" y="4173"/>
                    </a:cubicBezTo>
                    <a:lnTo>
                      <a:pt x="1986" y="4173"/>
                    </a:lnTo>
                    <a:cubicBezTo>
                      <a:pt x="2017" y="4220"/>
                      <a:pt x="2048" y="4251"/>
                      <a:pt x="2079" y="4297"/>
                    </a:cubicBezTo>
                    <a:cubicBezTo>
                      <a:pt x="2079" y="4282"/>
                      <a:pt x="2079" y="4282"/>
                      <a:pt x="2079" y="4282"/>
                    </a:cubicBezTo>
                    <a:lnTo>
                      <a:pt x="2110" y="4282"/>
                    </a:lnTo>
                    <a:cubicBezTo>
                      <a:pt x="2094" y="4282"/>
                      <a:pt x="2094" y="4266"/>
                      <a:pt x="2079" y="4266"/>
                    </a:cubicBezTo>
                    <a:lnTo>
                      <a:pt x="2079" y="4251"/>
                    </a:lnTo>
                    <a:cubicBezTo>
                      <a:pt x="2063" y="4251"/>
                      <a:pt x="2063" y="4235"/>
                      <a:pt x="2048" y="4220"/>
                    </a:cubicBezTo>
                    <a:lnTo>
                      <a:pt x="2001" y="4158"/>
                    </a:lnTo>
                    <a:cubicBezTo>
                      <a:pt x="2013" y="4122"/>
                      <a:pt x="2007" y="4085"/>
                      <a:pt x="2032" y="4085"/>
                    </a:cubicBezTo>
                    <a:cubicBezTo>
                      <a:pt x="2039" y="4085"/>
                      <a:pt x="2049" y="4089"/>
                      <a:pt x="2063" y="4096"/>
                    </a:cubicBezTo>
                    <a:lnTo>
                      <a:pt x="2079" y="4158"/>
                    </a:lnTo>
                    <a:cubicBezTo>
                      <a:pt x="2079" y="4142"/>
                      <a:pt x="2094" y="4127"/>
                      <a:pt x="2094" y="4127"/>
                    </a:cubicBezTo>
                    <a:cubicBezTo>
                      <a:pt x="2125" y="4158"/>
                      <a:pt x="2156" y="4204"/>
                      <a:pt x="2187" y="4251"/>
                    </a:cubicBezTo>
                    <a:cubicBezTo>
                      <a:pt x="2187" y="4251"/>
                      <a:pt x="2203" y="4235"/>
                      <a:pt x="2203" y="4235"/>
                    </a:cubicBezTo>
                    <a:cubicBezTo>
                      <a:pt x="2203" y="4235"/>
                      <a:pt x="2203" y="4235"/>
                      <a:pt x="2203" y="4251"/>
                    </a:cubicBezTo>
                    <a:lnTo>
                      <a:pt x="2187" y="4251"/>
                    </a:lnTo>
                    <a:cubicBezTo>
                      <a:pt x="2203" y="4251"/>
                      <a:pt x="2203" y="4266"/>
                      <a:pt x="2203" y="4266"/>
                    </a:cubicBezTo>
                    <a:cubicBezTo>
                      <a:pt x="2203" y="4328"/>
                      <a:pt x="2187" y="4359"/>
                      <a:pt x="2218" y="4390"/>
                    </a:cubicBezTo>
                    <a:cubicBezTo>
                      <a:pt x="2234" y="4398"/>
                      <a:pt x="2249" y="4402"/>
                      <a:pt x="2265" y="4402"/>
                    </a:cubicBezTo>
                    <a:cubicBezTo>
                      <a:pt x="2280" y="4402"/>
                      <a:pt x="2296" y="4398"/>
                      <a:pt x="2311" y="4390"/>
                    </a:cubicBezTo>
                    <a:cubicBezTo>
                      <a:pt x="2342" y="4437"/>
                      <a:pt x="2373" y="4483"/>
                      <a:pt x="2420" y="4530"/>
                    </a:cubicBezTo>
                    <a:cubicBezTo>
                      <a:pt x="2420" y="4514"/>
                      <a:pt x="2420" y="4499"/>
                      <a:pt x="2420" y="4483"/>
                    </a:cubicBezTo>
                    <a:cubicBezTo>
                      <a:pt x="2467" y="4514"/>
                      <a:pt x="2575" y="4545"/>
                      <a:pt x="2591" y="4607"/>
                    </a:cubicBezTo>
                    <a:cubicBezTo>
                      <a:pt x="2699" y="4607"/>
                      <a:pt x="2435" y="4390"/>
                      <a:pt x="2467" y="4297"/>
                    </a:cubicBezTo>
                    <a:cubicBezTo>
                      <a:pt x="2467" y="4297"/>
                      <a:pt x="2467" y="4282"/>
                      <a:pt x="2481" y="4267"/>
                    </a:cubicBezTo>
                    <a:lnTo>
                      <a:pt x="2481" y="4267"/>
                    </a:lnTo>
                    <a:cubicBezTo>
                      <a:pt x="2494" y="4269"/>
                      <a:pt x="2504" y="4273"/>
                      <a:pt x="2512" y="4273"/>
                    </a:cubicBezTo>
                    <a:cubicBezTo>
                      <a:pt x="2518" y="4273"/>
                      <a:pt x="2523" y="4271"/>
                      <a:pt x="2529" y="4266"/>
                    </a:cubicBezTo>
                    <a:cubicBezTo>
                      <a:pt x="2575" y="4297"/>
                      <a:pt x="2560" y="4344"/>
                      <a:pt x="2591" y="4375"/>
                    </a:cubicBezTo>
                    <a:lnTo>
                      <a:pt x="2653" y="4297"/>
                    </a:lnTo>
                    <a:cubicBezTo>
                      <a:pt x="2622" y="4266"/>
                      <a:pt x="2591" y="4220"/>
                      <a:pt x="2560" y="4189"/>
                    </a:cubicBezTo>
                    <a:lnTo>
                      <a:pt x="2544" y="4204"/>
                    </a:lnTo>
                    <a:cubicBezTo>
                      <a:pt x="2529" y="4173"/>
                      <a:pt x="2513" y="4158"/>
                      <a:pt x="2498" y="4142"/>
                    </a:cubicBezTo>
                    <a:cubicBezTo>
                      <a:pt x="2513" y="4127"/>
                      <a:pt x="2529" y="4096"/>
                      <a:pt x="2544" y="4080"/>
                    </a:cubicBezTo>
                    <a:cubicBezTo>
                      <a:pt x="2560" y="4064"/>
                      <a:pt x="2575" y="4033"/>
                      <a:pt x="2606" y="4018"/>
                    </a:cubicBezTo>
                    <a:cubicBezTo>
                      <a:pt x="2606" y="4018"/>
                      <a:pt x="2622" y="4002"/>
                      <a:pt x="2637" y="3987"/>
                    </a:cubicBezTo>
                    <a:lnTo>
                      <a:pt x="2637" y="3987"/>
                    </a:lnTo>
                    <a:cubicBezTo>
                      <a:pt x="2637" y="4018"/>
                      <a:pt x="2622" y="4033"/>
                      <a:pt x="2606" y="4049"/>
                    </a:cubicBezTo>
                    <a:cubicBezTo>
                      <a:pt x="2591" y="4064"/>
                      <a:pt x="2575" y="4080"/>
                      <a:pt x="2560" y="4096"/>
                    </a:cubicBezTo>
                    <a:cubicBezTo>
                      <a:pt x="2622" y="4111"/>
                      <a:pt x="2653" y="4158"/>
                      <a:pt x="2668" y="4220"/>
                    </a:cubicBezTo>
                    <a:cubicBezTo>
                      <a:pt x="2668" y="4220"/>
                      <a:pt x="2684" y="4235"/>
                      <a:pt x="2684" y="4235"/>
                    </a:cubicBezTo>
                    <a:lnTo>
                      <a:pt x="2684" y="4251"/>
                    </a:lnTo>
                    <a:lnTo>
                      <a:pt x="2699" y="4251"/>
                    </a:lnTo>
                    <a:cubicBezTo>
                      <a:pt x="2699" y="4266"/>
                      <a:pt x="2715" y="4282"/>
                      <a:pt x="2746" y="4297"/>
                    </a:cubicBezTo>
                    <a:cubicBezTo>
                      <a:pt x="2739" y="4270"/>
                      <a:pt x="2758" y="4264"/>
                      <a:pt x="2785" y="4264"/>
                    </a:cubicBezTo>
                    <a:cubicBezTo>
                      <a:pt x="2810" y="4264"/>
                      <a:pt x="2842" y="4269"/>
                      <a:pt x="2864" y="4269"/>
                    </a:cubicBezTo>
                    <a:cubicBezTo>
                      <a:pt x="2873" y="4269"/>
                      <a:pt x="2880" y="4269"/>
                      <a:pt x="2885" y="4266"/>
                    </a:cubicBezTo>
                    <a:cubicBezTo>
                      <a:pt x="2699" y="4127"/>
                      <a:pt x="2916" y="4158"/>
                      <a:pt x="2901" y="4080"/>
                    </a:cubicBezTo>
                    <a:lnTo>
                      <a:pt x="2916" y="4018"/>
                    </a:lnTo>
                    <a:lnTo>
                      <a:pt x="2932" y="4002"/>
                    </a:lnTo>
                    <a:cubicBezTo>
                      <a:pt x="2945" y="4016"/>
                      <a:pt x="2971" y="4041"/>
                      <a:pt x="2977" y="4089"/>
                    </a:cubicBezTo>
                    <a:lnTo>
                      <a:pt x="2977" y="4089"/>
                    </a:lnTo>
                    <a:cubicBezTo>
                      <a:pt x="2984" y="4050"/>
                      <a:pt x="3031" y="4008"/>
                      <a:pt x="2978" y="3956"/>
                    </a:cubicBezTo>
                    <a:lnTo>
                      <a:pt x="3118" y="3816"/>
                    </a:lnTo>
                    <a:cubicBezTo>
                      <a:pt x="3133" y="3816"/>
                      <a:pt x="3149" y="3832"/>
                      <a:pt x="3164" y="3832"/>
                    </a:cubicBezTo>
                    <a:cubicBezTo>
                      <a:pt x="3164" y="3816"/>
                      <a:pt x="3149" y="3816"/>
                      <a:pt x="3133" y="3801"/>
                    </a:cubicBezTo>
                    <a:lnTo>
                      <a:pt x="3149" y="3801"/>
                    </a:lnTo>
                    <a:cubicBezTo>
                      <a:pt x="3149" y="3801"/>
                      <a:pt x="3180" y="3754"/>
                      <a:pt x="3242" y="3708"/>
                    </a:cubicBezTo>
                    <a:cubicBezTo>
                      <a:pt x="3257" y="3723"/>
                      <a:pt x="3273" y="3754"/>
                      <a:pt x="3289" y="3754"/>
                    </a:cubicBezTo>
                    <a:cubicBezTo>
                      <a:pt x="3335" y="3754"/>
                      <a:pt x="3289" y="3723"/>
                      <a:pt x="3257" y="3692"/>
                    </a:cubicBezTo>
                    <a:cubicBezTo>
                      <a:pt x="3273" y="3677"/>
                      <a:pt x="3289" y="3646"/>
                      <a:pt x="3320" y="3630"/>
                    </a:cubicBezTo>
                    <a:cubicBezTo>
                      <a:pt x="3352" y="3641"/>
                      <a:pt x="3378" y="3652"/>
                      <a:pt x="3400" y="3652"/>
                    </a:cubicBezTo>
                    <a:cubicBezTo>
                      <a:pt x="3410" y="3652"/>
                      <a:pt x="3419" y="3650"/>
                      <a:pt x="3428" y="3646"/>
                    </a:cubicBezTo>
                    <a:cubicBezTo>
                      <a:pt x="3397" y="3599"/>
                      <a:pt x="3397" y="3568"/>
                      <a:pt x="3397" y="3537"/>
                    </a:cubicBezTo>
                    <a:cubicBezTo>
                      <a:pt x="3428" y="3506"/>
                      <a:pt x="3459" y="3491"/>
                      <a:pt x="3475" y="3460"/>
                    </a:cubicBezTo>
                    <a:cubicBezTo>
                      <a:pt x="3490" y="3460"/>
                      <a:pt x="3490" y="3444"/>
                      <a:pt x="3506" y="3444"/>
                    </a:cubicBezTo>
                    <a:cubicBezTo>
                      <a:pt x="3521" y="3429"/>
                      <a:pt x="3552" y="3413"/>
                      <a:pt x="3568" y="3398"/>
                    </a:cubicBezTo>
                    <a:cubicBezTo>
                      <a:pt x="3599" y="3444"/>
                      <a:pt x="3630" y="3475"/>
                      <a:pt x="3676" y="3522"/>
                    </a:cubicBezTo>
                    <a:cubicBezTo>
                      <a:pt x="3614" y="3382"/>
                      <a:pt x="3599" y="3367"/>
                      <a:pt x="3599" y="3320"/>
                    </a:cubicBezTo>
                    <a:cubicBezTo>
                      <a:pt x="3645" y="3273"/>
                      <a:pt x="3692" y="3227"/>
                      <a:pt x="3723" y="3180"/>
                    </a:cubicBezTo>
                    <a:cubicBezTo>
                      <a:pt x="3754" y="3149"/>
                      <a:pt x="3785" y="3118"/>
                      <a:pt x="3800" y="3103"/>
                    </a:cubicBezTo>
                    <a:cubicBezTo>
                      <a:pt x="3831" y="3087"/>
                      <a:pt x="3847" y="3072"/>
                      <a:pt x="3847" y="3041"/>
                    </a:cubicBezTo>
                    <a:cubicBezTo>
                      <a:pt x="3862" y="3025"/>
                      <a:pt x="3862" y="2994"/>
                      <a:pt x="3847" y="2963"/>
                    </a:cubicBezTo>
                    <a:lnTo>
                      <a:pt x="3816" y="2963"/>
                    </a:lnTo>
                    <a:lnTo>
                      <a:pt x="3816" y="2932"/>
                    </a:lnTo>
                    <a:cubicBezTo>
                      <a:pt x="3831" y="2917"/>
                      <a:pt x="3847" y="2886"/>
                      <a:pt x="3862" y="2870"/>
                    </a:cubicBezTo>
                    <a:lnTo>
                      <a:pt x="3893" y="2917"/>
                    </a:lnTo>
                    <a:cubicBezTo>
                      <a:pt x="3924" y="2917"/>
                      <a:pt x="3940" y="2917"/>
                      <a:pt x="3940" y="2886"/>
                    </a:cubicBezTo>
                    <a:cubicBezTo>
                      <a:pt x="3940" y="2901"/>
                      <a:pt x="3955" y="2917"/>
                      <a:pt x="3971" y="2948"/>
                    </a:cubicBezTo>
                    <a:lnTo>
                      <a:pt x="3878" y="2979"/>
                    </a:lnTo>
                    <a:lnTo>
                      <a:pt x="3893" y="2994"/>
                    </a:lnTo>
                    <a:lnTo>
                      <a:pt x="3909" y="3025"/>
                    </a:lnTo>
                    <a:cubicBezTo>
                      <a:pt x="3909" y="3103"/>
                      <a:pt x="4064" y="3227"/>
                      <a:pt x="4033" y="3289"/>
                    </a:cubicBezTo>
                    <a:cubicBezTo>
                      <a:pt x="4062" y="3289"/>
                      <a:pt x="4102" y="3313"/>
                      <a:pt x="4129" y="3313"/>
                    </a:cubicBezTo>
                    <a:cubicBezTo>
                      <a:pt x="4146" y="3313"/>
                      <a:pt x="4157" y="3303"/>
                      <a:pt x="4157" y="3273"/>
                    </a:cubicBezTo>
                    <a:cubicBezTo>
                      <a:pt x="4173" y="3273"/>
                      <a:pt x="4204" y="3149"/>
                      <a:pt x="4188" y="3072"/>
                    </a:cubicBezTo>
                    <a:lnTo>
                      <a:pt x="4188" y="3072"/>
                    </a:lnTo>
                    <a:cubicBezTo>
                      <a:pt x="4188" y="3118"/>
                      <a:pt x="4177" y="3133"/>
                      <a:pt x="4158" y="3133"/>
                    </a:cubicBezTo>
                    <a:cubicBezTo>
                      <a:pt x="4133" y="3133"/>
                      <a:pt x="4093" y="3105"/>
                      <a:pt x="4048" y="3087"/>
                    </a:cubicBezTo>
                    <a:cubicBezTo>
                      <a:pt x="4073" y="3075"/>
                      <a:pt x="4048" y="3012"/>
                      <a:pt x="4070" y="3012"/>
                    </a:cubicBezTo>
                    <a:cubicBezTo>
                      <a:pt x="4075" y="3012"/>
                      <a:pt x="4083" y="3016"/>
                      <a:pt x="4095" y="3025"/>
                    </a:cubicBezTo>
                    <a:lnTo>
                      <a:pt x="4111" y="3056"/>
                    </a:lnTo>
                    <a:lnTo>
                      <a:pt x="4095" y="2963"/>
                    </a:lnTo>
                    <a:lnTo>
                      <a:pt x="4095" y="2963"/>
                    </a:lnTo>
                    <a:cubicBezTo>
                      <a:pt x="4173" y="3072"/>
                      <a:pt x="4219" y="2948"/>
                      <a:pt x="4250" y="3103"/>
                    </a:cubicBezTo>
                    <a:cubicBezTo>
                      <a:pt x="4281" y="3041"/>
                      <a:pt x="4204" y="2994"/>
                      <a:pt x="4219" y="2932"/>
                    </a:cubicBezTo>
                    <a:lnTo>
                      <a:pt x="4219" y="2932"/>
                    </a:lnTo>
                    <a:lnTo>
                      <a:pt x="4111" y="2948"/>
                    </a:lnTo>
                    <a:lnTo>
                      <a:pt x="4048" y="2839"/>
                    </a:lnTo>
                    <a:cubicBezTo>
                      <a:pt x="4042" y="2805"/>
                      <a:pt x="4050" y="2798"/>
                      <a:pt x="4063" y="2798"/>
                    </a:cubicBezTo>
                    <a:cubicBezTo>
                      <a:pt x="4074" y="2798"/>
                      <a:pt x="4087" y="2802"/>
                      <a:pt x="4100" y="2802"/>
                    </a:cubicBezTo>
                    <a:cubicBezTo>
                      <a:pt x="4110" y="2802"/>
                      <a:pt x="4119" y="2800"/>
                      <a:pt x="4126" y="2793"/>
                    </a:cubicBezTo>
                    <a:lnTo>
                      <a:pt x="4126" y="2793"/>
                    </a:lnTo>
                    <a:cubicBezTo>
                      <a:pt x="4151" y="2819"/>
                      <a:pt x="4175" y="2844"/>
                      <a:pt x="4188" y="2870"/>
                    </a:cubicBezTo>
                    <a:cubicBezTo>
                      <a:pt x="4173" y="2793"/>
                      <a:pt x="4111" y="2746"/>
                      <a:pt x="4064" y="2700"/>
                    </a:cubicBezTo>
                    <a:lnTo>
                      <a:pt x="4033" y="2684"/>
                    </a:lnTo>
                    <a:lnTo>
                      <a:pt x="4173" y="2746"/>
                    </a:lnTo>
                    <a:cubicBezTo>
                      <a:pt x="4111" y="2669"/>
                      <a:pt x="4188" y="2669"/>
                      <a:pt x="4188" y="2638"/>
                    </a:cubicBezTo>
                    <a:cubicBezTo>
                      <a:pt x="4204" y="2653"/>
                      <a:pt x="4235" y="2684"/>
                      <a:pt x="4266" y="2715"/>
                    </a:cubicBezTo>
                    <a:cubicBezTo>
                      <a:pt x="4281" y="2731"/>
                      <a:pt x="4281" y="2746"/>
                      <a:pt x="4297" y="2777"/>
                    </a:cubicBezTo>
                    <a:cubicBezTo>
                      <a:pt x="4303" y="2779"/>
                      <a:pt x="4309" y="2780"/>
                      <a:pt x="4315" y="2780"/>
                    </a:cubicBezTo>
                    <a:cubicBezTo>
                      <a:pt x="4355" y="2780"/>
                      <a:pt x="4396" y="2736"/>
                      <a:pt x="4436" y="2669"/>
                    </a:cubicBezTo>
                    <a:cubicBezTo>
                      <a:pt x="4483" y="2669"/>
                      <a:pt x="4514" y="2591"/>
                      <a:pt x="4560" y="2560"/>
                    </a:cubicBezTo>
                    <a:lnTo>
                      <a:pt x="4560" y="2607"/>
                    </a:lnTo>
                    <a:cubicBezTo>
                      <a:pt x="4601" y="2634"/>
                      <a:pt x="4630" y="2646"/>
                      <a:pt x="4648" y="2646"/>
                    </a:cubicBezTo>
                    <a:cubicBezTo>
                      <a:pt x="4672" y="2646"/>
                      <a:pt x="4678" y="2626"/>
                      <a:pt x="4669" y="2591"/>
                    </a:cubicBezTo>
                    <a:lnTo>
                      <a:pt x="4669" y="2591"/>
                    </a:lnTo>
                    <a:cubicBezTo>
                      <a:pt x="4731" y="2700"/>
                      <a:pt x="4653" y="2653"/>
                      <a:pt x="4731" y="2762"/>
                    </a:cubicBezTo>
                    <a:cubicBezTo>
                      <a:pt x="4708" y="2753"/>
                      <a:pt x="4691" y="2749"/>
                      <a:pt x="4678" y="2749"/>
                    </a:cubicBezTo>
                    <a:cubicBezTo>
                      <a:pt x="4576" y="2749"/>
                      <a:pt x="4719" y="2979"/>
                      <a:pt x="4588" y="2979"/>
                    </a:cubicBezTo>
                    <a:cubicBezTo>
                      <a:pt x="4584" y="2979"/>
                      <a:pt x="4580" y="2979"/>
                      <a:pt x="4576" y="2979"/>
                    </a:cubicBezTo>
                    <a:cubicBezTo>
                      <a:pt x="4542" y="2928"/>
                      <a:pt x="4522" y="2910"/>
                      <a:pt x="4510" y="2910"/>
                    </a:cubicBezTo>
                    <a:cubicBezTo>
                      <a:pt x="4479" y="2910"/>
                      <a:pt x="4499" y="3032"/>
                      <a:pt x="4463" y="3032"/>
                    </a:cubicBezTo>
                    <a:cubicBezTo>
                      <a:pt x="4449" y="3032"/>
                      <a:pt x="4427" y="3014"/>
                      <a:pt x="4390" y="2963"/>
                    </a:cubicBezTo>
                    <a:cubicBezTo>
                      <a:pt x="4452" y="2963"/>
                      <a:pt x="4421" y="2777"/>
                      <a:pt x="4405" y="2762"/>
                    </a:cubicBezTo>
                    <a:lnTo>
                      <a:pt x="4405" y="2762"/>
                    </a:lnTo>
                    <a:cubicBezTo>
                      <a:pt x="4365" y="2802"/>
                      <a:pt x="4325" y="2842"/>
                      <a:pt x="4274" y="2842"/>
                    </a:cubicBezTo>
                    <a:cubicBezTo>
                      <a:pt x="4266" y="2842"/>
                      <a:pt x="4258" y="2841"/>
                      <a:pt x="4250" y="2839"/>
                    </a:cubicBezTo>
                    <a:lnTo>
                      <a:pt x="4250" y="2839"/>
                    </a:lnTo>
                    <a:cubicBezTo>
                      <a:pt x="4328" y="2901"/>
                      <a:pt x="4405" y="3041"/>
                      <a:pt x="4436" y="3134"/>
                    </a:cubicBezTo>
                    <a:cubicBezTo>
                      <a:pt x="4452" y="3080"/>
                      <a:pt x="4518" y="3072"/>
                      <a:pt x="4595" y="3072"/>
                    </a:cubicBezTo>
                    <a:cubicBezTo>
                      <a:pt x="4626" y="3072"/>
                      <a:pt x="4659" y="3073"/>
                      <a:pt x="4691" y="3073"/>
                    </a:cubicBezTo>
                    <a:cubicBezTo>
                      <a:pt x="4740" y="3073"/>
                      <a:pt x="4787" y="3070"/>
                      <a:pt x="4824" y="3056"/>
                    </a:cubicBezTo>
                    <a:lnTo>
                      <a:pt x="4731" y="2917"/>
                    </a:lnTo>
                    <a:cubicBezTo>
                      <a:pt x="4737" y="2885"/>
                      <a:pt x="4744" y="2873"/>
                      <a:pt x="4750" y="2873"/>
                    </a:cubicBezTo>
                    <a:cubicBezTo>
                      <a:pt x="4774" y="2873"/>
                      <a:pt x="4803" y="3030"/>
                      <a:pt x="4855" y="3030"/>
                    </a:cubicBezTo>
                    <a:cubicBezTo>
                      <a:pt x="4860" y="3030"/>
                      <a:pt x="4865" y="3029"/>
                      <a:pt x="4870" y="3025"/>
                    </a:cubicBezTo>
                    <a:lnTo>
                      <a:pt x="4839" y="2901"/>
                    </a:lnTo>
                    <a:lnTo>
                      <a:pt x="4855" y="2917"/>
                    </a:lnTo>
                    <a:lnTo>
                      <a:pt x="4824" y="2746"/>
                    </a:lnTo>
                    <a:lnTo>
                      <a:pt x="4824" y="2746"/>
                    </a:lnTo>
                    <a:cubicBezTo>
                      <a:pt x="4797" y="2773"/>
                      <a:pt x="4851" y="2845"/>
                      <a:pt x="4817" y="2845"/>
                    </a:cubicBezTo>
                    <a:cubicBezTo>
                      <a:pt x="4812" y="2845"/>
                      <a:pt x="4804" y="2844"/>
                      <a:pt x="4793" y="2839"/>
                    </a:cubicBezTo>
                    <a:cubicBezTo>
                      <a:pt x="4731" y="2808"/>
                      <a:pt x="4731" y="2731"/>
                      <a:pt x="4700" y="2638"/>
                    </a:cubicBezTo>
                    <a:lnTo>
                      <a:pt x="4700" y="2638"/>
                    </a:lnTo>
                    <a:cubicBezTo>
                      <a:pt x="4707" y="2643"/>
                      <a:pt x="4716" y="2644"/>
                      <a:pt x="4725" y="2644"/>
                    </a:cubicBezTo>
                    <a:cubicBezTo>
                      <a:pt x="4745" y="2644"/>
                      <a:pt x="4766" y="2635"/>
                      <a:pt x="4784" y="2635"/>
                    </a:cubicBezTo>
                    <a:cubicBezTo>
                      <a:pt x="4807" y="2635"/>
                      <a:pt x="4824" y="2650"/>
                      <a:pt x="4824" y="2715"/>
                    </a:cubicBezTo>
                    <a:lnTo>
                      <a:pt x="4824" y="2576"/>
                    </a:lnTo>
                    <a:lnTo>
                      <a:pt x="3583" y="327"/>
                    </a:lnTo>
                    <a:lnTo>
                      <a:pt x="3568" y="404"/>
                    </a:lnTo>
                    <a:cubicBezTo>
                      <a:pt x="3537" y="342"/>
                      <a:pt x="3552" y="311"/>
                      <a:pt x="3552" y="265"/>
                    </a:cubicBezTo>
                    <a:lnTo>
                      <a:pt x="3552" y="265"/>
                    </a:lnTo>
                    <a:lnTo>
                      <a:pt x="3475" y="342"/>
                    </a:lnTo>
                    <a:lnTo>
                      <a:pt x="3459" y="327"/>
                    </a:lnTo>
                    <a:cubicBezTo>
                      <a:pt x="3428" y="435"/>
                      <a:pt x="3320" y="497"/>
                      <a:pt x="3320" y="621"/>
                    </a:cubicBezTo>
                    <a:cubicBezTo>
                      <a:pt x="3506" y="668"/>
                      <a:pt x="3335" y="792"/>
                      <a:pt x="3397" y="854"/>
                    </a:cubicBezTo>
                    <a:cubicBezTo>
                      <a:pt x="3396" y="854"/>
                      <a:pt x="3394" y="855"/>
                      <a:pt x="3393" y="855"/>
                    </a:cubicBezTo>
                    <a:cubicBezTo>
                      <a:pt x="3340" y="855"/>
                      <a:pt x="3181" y="617"/>
                      <a:pt x="3211" y="466"/>
                    </a:cubicBezTo>
                    <a:lnTo>
                      <a:pt x="3211" y="466"/>
                    </a:lnTo>
                    <a:cubicBezTo>
                      <a:pt x="3225" y="477"/>
                      <a:pt x="3236" y="482"/>
                      <a:pt x="3245" y="482"/>
                    </a:cubicBezTo>
                    <a:cubicBezTo>
                      <a:pt x="3290" y="482"/>
                      <a:pt x="3297" y="380"/>
                      <a:pt x="3335" y="342"/>
                    </a:cubicBezTo>
                    <a:cubicBezTo>
                      <a:pt x="3328" y="341"/>
                      <a:pt x="3322" y="340"/>
                      <a:pt x="3316" y="340"/>
                    </a:cubicBezTo>
                    <a:cubicBezTo>
                      <a:pt x="3244" y="340"/>
                      <a:pt x="3254" y="422"/>
                      <a:pt x="3211" y="451"/>
                    </a:cubicBezTo>
                    <a:cubicBezTo>
                      <a:pt x="3211" y="358"/>
                      <a:pt x="3102" y="404"/>
                      <a:pt x="3071" y="342"/>
                    </a:cubicBezTo>
                    <a:cubicBezTo>
                      <a:pt x="3057" y="298"/>
                      <a:pt x="3000" y="170"/>
                      <a:pt x="3087" y="170"/>
                    </a:cubicBezTo>
                    <a:cubicBezTo>
                      <a:pt x="3092" y="170"/>
                      <a:pt x="3097" y="171"/>
                      <a:pt x="3102" y="172"/>
                    </a:cubicBezTo>
                    <a:cubicBezTo>
                      <a:pt x="3113" y="166"/>
                      <a:pt x="3122" y="164"/>
                      <a:pt x="3130" y="164"/>
                    </a:cubicBezTo>
                    <a:cubicBezTo>
                      <a:pt x="3184" y="164"/>
                      <a:pt x="3183" y="272"/>
                      <a:pt x="3191" y="272"/>
                    </a:cubicBezTo>
                    <a:cubicBezTo>
                      <a:pt x="3192" y="272"/>
                      <a:pt x="3194" y="270"/>
                      <a:pt x="3195" y="265"/>
                    </a:cubicBezTo>
                    <a:cubicBezTo>
                      <a:pt x="3218" y="291"/>
                      <a:pt x="3237" y="301"/>
                      <a:pt x="3254" y="301"/>
                    </a:cubicBezTo>
                    <a:cubicBezTo>
                      <a:pt x="3312" y="301"/>
                      <a:pt x="3337" y="171"/>
                      <a:pt x="3404" y="171"/>
                    </a:cubicBezTo>
                    <a:cubicBezTo>
                      <a:pt x="3407" y="171"/>
                      <a:pt x="3410" y="171"/>
                      <a:pt x="3413" y="172"/>
                    </a:cubicBezTo>
                    <a:cubicBezTo>
                      <a:pt x="3428" y="187"/>
                      <a:pt x="3413" y="203"/>
                      <a:pt x="3397" y="218"/>
                    </a:cubicBezTo>
                    <a:cubicBezTo>
                      <a:pt x="3428" y="203"/>
                      <a:pt x="3475" y="172"/>
                      <a:pt x="3490" y="141"/>
                    </a:cubicBezTo>
                    <a:lnTo>
                      <a:pt x="4933" y="2746"/>
                    </a:lnTo>
                    <a:cubicBezTo>
                      <a:pt x="4917" y="2777"/>
                      <a:pt x="4917" y="2808"/>
                      <a:pt x="4933" y="2855"/>
                    </a:cubicBezTo>
                    <a:lnTo>
                      <a:pt x="4964" y="2793"/>
                    </a:lnTo>
                    <a:lnTo>
                      <a:pt x="3475" y="94"/>
                    </a:lnTo>
                    <a:lnTo>
                      <a:pt x="3428" y="172"/>
                    </a:lnTo>
                    <a:cubicBezTo>
                      <a:pt x="3382" y="156"/>
                      <a:pt x="3413" y="48"/>
                      <a:pt x="3351" y="16"/>
                    </a:cubicBezTo>
                    <a:cubicBezTo>
                      <a:pt x="3335" y="63"/>
                      <a:pt x="3304" y="94"/>
                      <a:pt x="3257" y="94"/>
                    </a:cubicBezTo>
                    <a:lnTo>
                      <a:pt x="3242" y="48"/>
                    </a:lnTo>
                    <a:cubicBezTo>
                      <a:pt x="3222" y="40"/>
                      <a:pt x="3201" y="36"/>
                      <a:pt x="3181" y="36"/>
                    </a:cubicBezTo>
                    <a:cubicBezTo>
                      <a:pt x="3079" y="36"/>
                      <a:pt x="2984" y="125"/>
                      <a:pt x="2932" y="203"/>
                    </a:cubicBezTo>
                    <a:cubicBezTo>
                      <a:pt x="3025" y="389"/>
                      <a:pt x="3056" y="528"/>
                      <a:pt x="3133" y="714"/>
                    </a:cubicBezTo>
                    <a:lnTo>
                      <a:pt x="3118" y="714"/>
                    </a:lnTo>
                    <a:lnTo>
                      <a:pt x="3133" y="838"/>
                    </a:lnTo>
                    <a:cubicBezTo>
                      <a:pt x="3102" y="838"/>
                      <a:pt x="3087" y="870"/>
                      <a:pt x="3071" y="901"/>
                    </a:cubicBezTo>
                    <a:lnTo>
                      <a:pt x="2947" y="807"/>
                    </a:lnTo>
                    <a:cubicBezTo>
                      <a:pt x="2963" y="761"/>
                      <a:pt x="2963" y="699"/>
                      <a:pt x="2963" y="668"/>
                    </a:cubicBezTo>
                    <a:cubicBezTo>
                      <a:pt x="2963" y="683"/>
                      <a:pt x="2978" y="699"/>
                      <a:pt x="3009" y="714"/>
                    </a:cubicBezTo>
                    <a:cubicBezTo>
                      <a:pt x="3056" y="652"/>
                      <a:pt x="3009" y="513"/>
                      <a:pt x="2932" y="451"/>
                    </a:cubicBezTo>
                    <a:lnTo>
                      <a:pt x="2932" y="497"/>
                    </a:lnTo>
                    <a:lnTo>
                      <a:pt x="2823" y="435"/>
                    </a:lnTo>
                    <a:lnTo>
                      <a:pt x="2823" y="435"/>
                    </a:lnTo>
                    <a:cubicBezTo>
                      <a:pt x="2916" y="590"/>
                      <a:pt x="2808" y="606"/>
                      <a:pt x="2761" y="668"/>
                    </a:cubicBezTo>
                    <a:lnTo>
                      <a:pt x="2715" y="637"/>
                    </a:lnTo>
                    <a:cubicBezTo>
                      <a:pt x="2691" y="552"/>
                      <a:pt x="2685" y="477"/>
                      <a:pt x="2728" y="477"/>
                    </a:cubicBezTo>
                    <a:cubicBezTo>
                      <a:pt x="2740" y="477"/>
                      <a:pt x="2756" y="483"/>
                      <a:pt x="2777" y="497"/>
                    </a:cubicBezTo>
                    <a:lnTo>
                      <a:pt x="2715" y="404"/>
                    </a:lnTo>
                    <a:cubicBezTo>
                      <a:pt x="2761" y="342"/>
                      <a:pt x="2870" y="420"/>
                      <a:pt x="2839" y="296"/>
                    </a:cubicBezTo>
                    <a:lnTo>
                      <a:pt x="2839" y="296"/>
                    </a:lnTo>
                    <a:lnTo>
                      <a:pt x="2777" y="358"/>
                    </a:lnTo>
                    <a:lnTo>
                      <a:pt x="2746" y="311"/>
                    </a:lnTo>
                    <a:cubicBezTo>
                      <a:pt x="2718" y="339"/>
                      <a:pt x="2703" y="440"/>
                      <a:pt x="2645" y="440"/>
                    </a:cubicBezTo>
                    <a:cubicBezTo>
                      <a:pt x="2638" y="440"/>
                      <a:pt x="2630" y="439"/>
                      <a:pt x="2622" y="435"/>
                    </a:cubicBezTo>
                    <a:lnTo>
                      <a:pt x="2622" y="435"/>
                    </a:lnTo>
                    <a:cubicBezTo>
                      <a:pt x="2622" y="482"/>
                      <a:pt x="2637" y="528"/>
                      <a:pt x="2637" y="575"/>
                    </a:cubicBezTo>
                    <a:lnTo>
                      <a:pt x="2529" y="497"/>
                    </a:lnTo>
                    <a:cubicBezTo>
                      <a:pt x="2513" y="451"/>
                      <a:pt x="2498" y="420"/>
                      <a:pt x="2513" y="389"/>
                    </a:cubicBezTo>
                    <a:lnTo>
                      <a:pt x="2513" y="389"/>
                    </a:lnTo>
                    <a:cubicBezTo>
                      <a:pt x="2498" y="420"/>
                      <a:pt x="2467" y="420"/>
                      <a:pt x="2451" y="435"/>
                    </a:cubicBezTo>
                    <a:lnTo>
                      <a:pt x="18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36"/>
              <p:cNvSpPr/>
              <p:nvPr/>
            </p:nvSpPr>
            <p:spPr>
              <a:xfrm>
                <a:off x="3675625" y="449825"/>
                <a:ext cx="47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80" extrusionOk="0">
                    <a:moveTo>
                      <a:pt x="1" y="0"/>
                    </a:moveTo>
                    <a:cubicBezTo>
                      <a:pt x="32" y="47"/>
                      <a:pt x="63" y="93"/>
                      <a:pt x="78" y="140"/>
                    </a:cubicBezTo>
                    <a:cubicBezTo>
                      <a:pt x="78" y="155"/>
                      <a:pt x="94" y="171"/>
                      <a:pt x="94" y="202"/>
                    </a:cubicBezTo>
                    <a:cubicBezTo>
                      <a:pt x="94" y="217"/>
                      <a:pt x="110" y="233"/>
                      <a:pt x="110" y="248"/>
                    </a:cubicBezTo>
                    <a:cubicBezTo>
                      <a:pt x="110" y="233"/>
                      <a:pt x="110" y="217"/>
                      <a:pt x="110" y="202"/>
                    </a:cubicBezTo>
                    <a:cubicBezTo>
                      <a:pt x="110" y="202"/>
                      <a:pt x="110" y="186"/>
                      <a:pt x="110" y="186"/>
                    </a:cubicBezTo>
                    <a:cubicBezTo>
                      <a:pt x="125" y="217"/>
                      <a:pt x="141" y="233"/>
                      <a:pt x="141" y="248"/>
                    </a:cubicBezTo>
                    <a:cubicBezTo>
                      <a:pt x="156" y="264"/>
                      <a:pt x="172" y="264"/>
                      <a:pt x="187" y="279"/>
                    </a:cubicBezTo>
                    <a:cubicBezTo>
                      <a:pt x="172" y="248"/>
                      <a:pt x="141" y="202"/>
                      <a:pt x="125" y="171"/>
                    </a:cubicBezTo>
                    <a:cubicBezTo>
                      <a:pt x="141" y="155"/>
                      <a:pt x="141" y="140"/>
                      <a:pt x="110" y="124"/>
                    </a:cubicBezTo>
                    <a:lnTo>
                      <a:pt x="94" y="124"/>
                    </a:lnTo>
                    <a:cubicBezTo>
                      <a:pt x="78" y="78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36"/>
              <p:cNvSpPr/>
              <p:nvPr/>
            </p:nvSpPr>
            <p:spPr>
              <a:xfrm>
                <a:off x="3679125" y="454075"/>
                <a:ext cx="23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6" extrusionOk="0">
                    <a:moveTo>
                      <a:pt x="16" y="1"/>
                    </a:moveTo>
                    <a:lnTo>
                      <a:pt x="1" y="16"/>
                    </a:lnTo>
                    <a:cubicBezTo>
                      <a:pt x="16" y="16"/>
                      <a:pt x="16" y="32"/>
                      <a:pt x="32" y="32"/>
                    </a:cubicBezTo>
                    <a:lnTo>
                      <a:pt x="32" y="32"/>
                    </a:lnTo>
                    <a:lnTo>
                      <a:pt x="16" y="1"/>
                    </a:lnTo>
                    <a:close/>
                    <a:moveTo>
                      <a:pt x="32" y="32"/>
                    </a:moveTo>
                    <a:lnTo>
                      <a:pt x="78" y="125"/>
                    </a:lnTo>
                    <a:lnTo>
                      <a:pt x="32" y="32"/>
                    </a:lnTo>
                    <a:close/>
                    <a:moveTo>
                      <a:pt x="47" y="109"/>
                    </a:moveTo>
                    <a:cubicBezTo>
                      <a:pt x="63" y="125"/>
                      <a:pt x="63" y="140"/>
                      <a:pt x="78" y="156"/>
                    </a:cubicBezTo>
                    <a:lnTo>
                      <a:pt x="94" y="156"/>
                    </a:lnTo>
                    <a:lnTo>
                      <a:pt x="78" y="125"/>
                    </a:lnTo>
                    <a:cubicBezTo>
                      <a:pt x="63" y="125"/>
                      <a:pt x="63" y="109"/>
                      <a:pt x="47" y="10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36"/>
              <p:cNvSpPr/>
              <p:nvPr/>
            </p:nvSpPr>
            <p:spPr>
              <a:xfrm>
                <a:off x="3638025" y="534350"/>
                <a:ext cx="25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16"/>
                      <a:pt x="47" y="47"/>
                      <a:pt x="63" y="62"/>
                    </a:cubicBezTo>
                    <a:cubicBezTo>
                      <a:pt x="75" y="69"/>
                      <a:pt x="86" y="73"/>
                      <a:pt x="92" y="73"/>
                    </a:cubicBezTo>
                    <a:cubicBezTo>
                      <a:pt x="101" y="73"/>
                      <a:pt x="103" y="65"/>
                      <a:pt x="94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36"/>
              <p:cNvSpPr/>
              <p:nvPr/>
            </p:nvSpPr>
            <p:spPr>
              <a:xfrm>
                <a:off x="3655475" y="51457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11"/>
                      <a:pt x="21" y="14"/>
                      <a:pt x="36" y="20"/>
                    </a:cubicBezTo>
                    <a:lnTo>
                      <a:pt x="36" y="20"/>
                    </a:lnTo>
                    <a:cubicBezTo>
                      <a:pt x="33" y="18"/>
                      <a:pt x="31" y="16"/>
                      <a:pt x="31" y="16"/>
                    </a:cubicBezTo>
                    <a:cubicBezTo>
                      <a:pt x="16" y="0"/>
                      <a:pt x="0" y="0"/>
                      <a:pt x="0" y="0"/>
                    </a:cubicBezTo>
                    <a:close/>
                    <a:moveTo>
                      <a:pt x="36" y="20"/>
                    </a:moveTo>
                    <a:cubicBezTo>
                      <a:pt x="42" y="24"/>
                      <a:pt x="52" y="31"/>
                      <a:pt x="62" y="31"/>
                    </a:cubicBezTo>
                    <a:cubicBezTo>
                      <a:pt x="52" y="26"/>
                      <a:pt x="44" y="23"/>
                      <a:pt x="36" y="2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36"/>
              <p:cNvSpPr/>
              <p:nvPr/>
            </p:nvSpPr>
            <p:spPr>
              <a:xfrm>
                <a:off x="3631825" y="5300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6"/>
                      <a:pt x="16" y="16"/>
                      <a:pt x="31" y="32"/>
                    </a:cubicBezTo>
                    <a:cubicBezTo>
                      <a:pt x="31" y="23"/>
                      <a:pt x="31" y="13"/>
                      <a:pt x="35" y="7"/>
                    </a:cubicBezTo>
                    <a:lnTo>
                      <a:pt x="35" y="7"/>
                    </a:lnTo>
                    <a:cubicBezTo>
                      <a:pt x="36" y="8"/>
                      <a:pt x="37" y="8"/>
                      <a:pt x="38" y="8"/>
                    </a:cubicBezTo>
                    <a:cubicBezTo>
                      <a:pt x="43" y="8"/>
                      <a:pt x="47" y="6"/>
                      <a:pt x="47" y="1"/>
                    </a:cubicBezTo>
                    <a:lnTo>
                      <a:pt x="47" y="1"/>
                    </a:lnTo>
                    <a:cubicBezTo>
                      <a:pt x="41" y="1"/>
                      <a:pt x="37" y="3"/>
                      <a:pt x="35" y="7"/>
                    </a:cubicBezTo>
                    <a:lnTo>
                      <a:pt x="35" y="7"/>
                    </a:lnTo>
                    <a:cubicBezTo>
                      <a:pt x="24" y="6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36"/>
              <p:cNvSpPr/>
              <p:nvPr/>
            </p:nvSpPr>
            <p:spPr>
              <a:xfrm>
                <a:off x="3629100" y="526200"/>
                <a:ext cx="23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10" extrusionOk="0">
                    <a:moveTo>
                      <a:pt x="1" y="1"/>
                    </a:moveTo>
                    <a:cubicBezTo>
                      <a:pt x="16" y="32"/>
                      <a:pt x="47" y="78"/>
                      <a:pt x="78" y="109"/>
                    </a:cubicBezTo>
                    <a:cubicBezTo>
                      <a:pt x="94" y="94"/>
                      <a:pt x="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36"/>
              <p:cNvSpPr/>
              <p:nvPr/>
            </p:nvSpPr>
            <p:spPr>
              <a:xfrm>
                <a:off x="3636850" y="532400"/>
                <a:ext cx="12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1" y="1"/>
                    </a:moveTo>
                    <a:cubicBezTo>
                      <a:pt x="1" y="16"/>
                      <a:pt x="1" y="32"/>
                      <a:pt x="1" y="47"/>
                    </a:cubicBezTo>
                    <a:lnTo>
                      <a:pt x="48" y="78"/>
                    </a:lnTo>
                    <a:cubicBezTo>
                      <a:pt x="32" y="47"/>
                      <a:pt x="16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36"/>
              <p:cNvSpPr/>
              <p:nvPr/>
            </p:nvSpPr>
            <p:spPr>
              <a:xfrm>
                <a:off x="3657025" y="514175"/>
                <a:ext cx="16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49" extrusionOk="0">
                    <a:moveTo>
                      <a:pt x="31" y="1"/>
                    </a:moveTo>
                    <a:cubicBezTo>
                      <a:pt x="16" y="1"/>
                      <a:pt x="0" y="1"/>
                      <a:pt x="31" y="32"/>
                    </a:cubicBezTo>
                    <a:cubicBezTo>
                      <a:pt x="48" y="44"/>
                      <a:pt x="56" y="49"/>
                      <a:pt x="58" y="49"/>
                    </a:cubicBezTo>
                    <a:cubicBezTo>
                      <a:pt x="65" y="49"/>
                      <a:pt x="31" y="12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36"/>
              <p:cNvSpPr/>
              <p:nvPr/>
            </p:nvSpPr>
            <p:spPr>
              <a:xfrm>
                <a:off x="3672525" y="496350"/>
                <a:ext cx="35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62"/>
                      <a:pt x="78" y="124"/>
                      <a:pt x="32" y="155"/>
                    </a:cubicBezTo>
                    <a:lnTo>
                      <a:pt x="140" y="264"/>
                    </a:lnTo>
                    <a:cubicBezTo>
                      <a:pt x="47" y="155"/>
                      <a:pt x="94" y="78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36"/>
              <p:cNvSpPr/>
              <p:nvPr/>
            </p:nvSpPr>
            <p:spPr>
              <a:xfrm>
                <a:off x="3683000" y="494025"/>
                <a:ext cx="19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7" extrusionOk="0">
                    <a:moveTo>
                      <a:pt x="1" y="0"/>
                    </a:moveTo>
                    <a:lnTo>
                      <a:pt x="16" y="47"/>
                    </a:lnTo>
                    <a:lnTo>
                      <a:pt x="78" y="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36"/>
              <p:cNvSpPr/>
              <p:nvPr/>
            </p:nvSpPr>
            <p:spPr>
              <a:xfrm>
                <a:off x="3689975" y="48937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6" y="0"/>
                    </a:moveTo>
                    <a:lnTo>
                      <a:pt x="1" y="78"/>
                    </a:lnTo>
                    <a:lnTo>
                      <a:pt x="16" y="7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36"/>
              <p:cNvSpPr/>
              <p:nvPr/>
            </p:nvSpPr>
            <p:spPr>
              <a:xfrm>
                <a:off x="3658575" y="432750"/>
                <a:ext cx="80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1" extrusionOk="0">
                    <a:moveTo>
                      <a:pt x="1" y="1"/>
                    </a:moveTo>
                    <a:lnTo>
                      <a:pt x="1" y="32"/>
                    </a:lnTo>
                    <a:lnTo>
                      <a:pt x="32" y="1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36"/>
              <p:cNvSpPr/>
              <p:nvPr/>
            </p:nvSpPr>
            <p:spPr>
              <a:xfrm>
                <a:off x="3630950" y="432375"/>
                <a:ext cx="205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4" extrusionOk="0">
                    <a:moveTo>
                      <a:pt x="35" y="0"/>
                    </a:moveTo>
                    <a:cubicBezTo>
                      <a:pt x="10" y="0"/>
                      <a:pt x="0" y="33"/>
                      <a:pt x="14" y="33"/>
                    </a:cubicBezTo>
                    <a:cubicBezTo>
                      <a:pt x="15" y="33"/>
                      <a:pt x="17" y="33"/>
                      <a:pt x="20" y="31"/>
                    </a:cubicBezTo>
                    <a:cubicBezTo>
                      <a:pt x="30" y="31"/>
                      <a:pt x="41" y="24"/>
                      <a:pt x="55" y="24"/>
                    </a:cubicBezTo>
                    <a:cubicBezTo>
                      <a:pt x="63" y="24"/>
                      <a:pt x="72" y="26"/>
                      <a:pt x="82" y="31"/>
                    </a:cubicBezTo>
                    <a:cubicBezTo>
                      <a:pt x="63" y="8"/>
                      <a:pt x="47" y="0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36"/>
              <p:cNvSpPr/>
              <p:nvPr/>
            </p:nvSpPr>
            <p:spPr>
              <a:xfrm>
                <a:off x="3607775" y="456800"/>
                <a:ext cx="12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7" extrusionOk="0">
                    <a:moveTo>
                      <a:pt x="47" y="0"/>
                    </a:moveTo>
                    <a:lnTo>
                      <a:pt x="1" y="47"/>
                    </a:lnTo>
                    <a:lnTo>
                      <a:pt x="16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36"/>
              <p:cNvSpPr/>
              <p:nvPr/>
            </p:nvSpPr>
            <p:spPr>
              <a:xfrm>
                <a:off x="3598475" y="4556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16" y="1"/>
                    </a:moveTo>
                    <a:lnTo>
                      <a:pt x="1" y="63"/>
                    </a:lnTo>
                    <a:lnTo>
                      <a:pt x="32" y="94"/>
                    </a:lnTo>
                    <a:lnTo>
                      <a:pt x="32" y="16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36"/>
              <p:cNvSpPr/>
              <p:nvPr/>
            </p:nvSpPr>
            <p:spPr>
              <a:xfrm>
                <a:off x="3642675" y="5258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32" y="62"/>
                      <a:pt x="63" y="78"/>
                      <a:pt x="94" y="78"/>
                    </a:cubicBezTo>
                    <a:cubicBezTo>
                      <a:pt x="63" y="47"/>
                      <a:pt x="47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36"/>
              <p:cNvSpPr/>
              <p:nvPr/>
            </p:nvSpPr>
            <p:spPr>
              <a:xfrm>
                <a:off x="3609325" y="436250"/>
                <a:ext cx="35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87" extrusionOk="0">
                    <a:moveTo>
                      <a:pt x="77" y="184"/>
                    </a:moveTo>
                    <a:lnTo>
                      <a:pt x="77" y="184"/>
                    </a:lnTo>
                    <a:cubicBezTo>
                      <a:pt x="77" y="185"/>
                      <a:pt x="78" y="186"/>
                      <a:pt x="78" y="187"/>
                    </a:cubicBezTo>
                    <a:lnTo>
                      <a:pt x="77" y="184"/>
                    </a:lnTo>
                    <a:close/>
                    <a:moveTo>
                      <a:pt x="78" y="0"/>
                    </a:moveTo>
                    <a:lnTo>
                      <a:pt x="1" y="93"/>
                    </a:lnTo>
                    <a:lnTo>
                      <a:pt x="77" y="184"/>
                    </a:lnTo>
                    <a:lnTo>
                      <a:pt x="77" y="184"/>
                    </a:lnTo>
                    <a:cubicBezTo>
                      <a:pt x="64" y="167"/>
                      <a:pt x="64" y="107"/>
                      <a:pt x="98" y="107"/>
                    </a:cubicBezTo>
                    <a:cubicBezTo>
                      <a:pt x="101" y="107"/>
                      <a:pt x="105" y="108"/>
                      <a:pt x="109" y="109"/>
                    </a:cubicBezTo>
                    <a:lnTo>
                      <a:pt x="140" y="18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36"/>
              <p:cNvSpPr/>
              <p:nvPr/>
            </p:nvSpPr>
            <p:spPr>
              <a:xfrm>
                <a:off x="3610875" y="432750"/>
                <a:ext cx="50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0" extrusionOk="0">
                    <a:moveTo>
                      <a:pt x="16" y="1"/>
                    </a:moveTo>
                    <a:lnTo>
                      <a:pt x="16" y="1"/>
                    </a:lnTo>
                    <a:cubicBezTo>
                      <a:pt x="1" y="78"/>
                      <a:pt x="109" y="187"/>
                      <a:pt x="187" y="202"/>
                    </a:cubicBezTo>
                    <a:cubicBezTo>
                      <a:pt x="187" y="223"/>
                      <a:pt x="180" y="230"/>
                      <a:pt x="171" y="230"/>
                    </a:cubicBezTo>
                    <a:cubicBezTo>
                      <a:pt x="149" y="230"/>
                      <a:pt x="113" y="195"/>
                      <a:pt x="104" y="195"/>
                    </a:cubicBezTo>
                    <a:lnTo>
                      <a:pt x="104" y="195"/>
                    </a:lnTo>
                    <a:cubicBezTo>
                      <a:pt x="98" y="195"/>
                      <a:pt x="102" y="208"/>
                      <a:pt x="125" y="249"/>
                    </a:cubicBezTo>
                    <a:cubicBezTo>
                      <a:pt x="147" y="271"/>
                      <a:pt x="162" y="279"/>
                      <a:pt x="174" y="279"/>
                    </a:cubicBezTo>
                    <a:cubicBezTo>
                      <a:pt x="202" y="279"/>
                      <a:pt x="202" y="225"/>
                      <a:pt x="202" y="20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36"/>
              <p:cNvSpPr/>
              <p:nvPr/>
            </p:nvSpPr>
            <p:spPr>
              <a:xfrm>
                <a:off x="3621750" y="425000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0" y="1"/>
                    </a:moveTo>
                    <a:lnTo>
                      <a:pt x="31" y="47"/>
                    </a:lnTo>
                    <a:lnTo>
                      <a:pt x="78" y="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36"/>
              <p:cNvSpPr/>
              <p:nvPr/>
            </p:nvSpPr>
            <p:spPr>
              <a:xfrm>
                <a:off x="3621350" y="426175"/>
                <a:ext cx="2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9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32" y="62"/>
                      <a:pt x="63" y="93"/>
                      <a:pt x="94" y="109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36"/>
              <p:cNvSpPr/>
              <p:nvPr/>
            </p:nvSpPr>
            <p:spPr>
              <a:xfrm>
                <a:off x="3618250" y="42772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16" y="31"/>
                      <a:pt x="47" y="16"/>
                      <a:pt x="63" y="1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36"/>
              <p:cNvSpPr/>
              <p:nvPr/>
            </p:nvSpPr>
            <p:spPr>
              <a:xfrm>
                <a:off x="3616700" y="424575"/>
                <a:ext cx="467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7" extrusionOk="0">
                    <a:moveTo>
                      <a:pt x="40" y="1"/>
                    </a:moveTo>
                    <a:cubicBezTo>
                      <a:pt x="23" y="1"/>
                      <a:pt x="10" y="10"/>
                      <a:pt x="0" y="33"/>
                    </a:cubicBezTo>
                    <a:lnTo>
                      <a:pt x="109" y="126"/>
                    </a:lnTo>
                    <a:lnTo>
                      <a:pt x="187" y="95"/>
                    </a:lnTo>
                    <a:cubicBezTo>
                      <a:pt x="132" y="52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36"/>
              <p:cNvSpPr/>
              <p:nvPr/>
            </p:nvSpPr>
            <p:spPr>
              <a:xfrm>
                <a:off x="3602750" y="459500"/>
                <a:ext cx="4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95" extrusionOk="0">
                    <a:moveTo>
                      <a:pt x="0" y="1"/>
                    </a:moveTo>
                    <a:lnTo>
                      <a:pt x="0" y="79"/>
                    </a:lnTo>
                    <a:lnTo>
                      <a:pt x="16" y="94"/>
                    </a:lnTo>
                    <a:lnTo>
                      <a:pt x="16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36"/>
              <p:cNvSpPr/>
              <p:nvPr/>
            </p:nvSpPr>
            <p:spPr>
              <a:xfrm>
                <a:off x="3594975" y="440525"/>
                <a:ext cx="10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55" extrusionOk="0">
                    <a:moveTo>
                      <a:pt x="32" y="0"/>
                    </a:moveTo>
                    <a:cubicBezTo>
                      <a:pt x="1" y="0"/>
                      <a:pt x="1" y="16"/>
                      <a:pt x="16" y="31"/>
                    </a:cubicBezTo>
                    <a:cubicBezTo>
                      <a:pt x="29" y="48"/>
                      <a:pt x="35" y="55"/>
                      <a:pt x="37" y="55"/>
                    </a:cubicBezTo>
                    <a:cubicBezTo>
                      <a:pt x="42" y="55"/>
                      <a:pt x="21" y="1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36"/>
              <p:cNvSpPr/>
              <p:nvPr/>
            </p:nvSpPr>
            <p:spPr>
              <a:xfrm>
                <a:off x="3612425" y="430575"/>
                <a:ext cx="120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57" extrusionOk="0">
                    <a:moveTo>
                      <a:pt x="22" y="0"/>
                    </a:moveTo>
                    <a:cubicBezTo>
                      <a:pt x="1" y="0"/>
                      <a:pt x="1" y="33"/>
                      <a:pt x="1" y="57"/>
                    </a:cubicBezTo>
                    <a:cubicBezTo>
                      <a:pt x="16" y="41"/>
                      <a:pt x="47" y="41"/>
                      <a:pt x="47" y="10"/>
                    </a:cubicBezTo>
                    <a:cubicBezTo>
                      <a:pt x="37" y="3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50" name="Google Shape;6450;p36"/>
            <p:cNvSpPr/>
            <p:nvPr/>
          </p:nvSpPr>
          <p:spPr>
            <a:xfrm flipH="1">
              <a:off x="6298099" y="46075"/>
              <a:ext cx="644825" cy="464925"/>
            </a:xfrm>
            <a:custGeom>
              <a:avLst/>
              <a:gdLst/>
              <a:ahLst/>
              <a:cxnLst/>
              <a:rect l="l" t="t" r="r" b="b"/>
              <a:pathLst>
                <a:path w="25793" h="18597" extrusionOk="0">
                  <a:moveTo>
                    <a:pt x="7616" y="5475"/>
                  </a:moveTo>
                  <a:cubicBezTo>
                    <a:pt x="7610" y="5478"/>
                    <a:pt x="7606" y="5483"/>
                    <a:pt x="7603" y="5491"/>
                  </a:cubicBezTo>
                  <a:lnTo>
                    <a:pt x="7603" y="5491"/>
                  </a:lnTo>
                  <a:cubicBezTo>
                    <a:pt x="7607" y="5486"/>
                    <a:pt x="7611" y="5480"/>
                    <a:pt x="7616" y="5475"/>
                  </a:cubicBezTo>
                  <a:close/>
                  <a:moveTo>
                    <a:pt x="11664" y="10329"/>
                  </a:moveTo>
                  <a:cubicBezTo>
                    <a:pt x="11659" y="10334"/>
                    <a:pt x="11656" y="10338"/>
                    <a:pt x="11653" y="10342"/>
                  </a:cubicBezTo>
                  <a:lnTo>
                    <a:pt x="11653" y="10342"/>
                  </a:lnTo>
                  <a:cubicBezTo>
                    <a:pt x="11660" y="10337"/>
                    <a:pt x="11664" y="10333"/>
                    <a:pt x="11664" y="10329"/>
                  </a:cubicBezTo>
                  <a:close/>
                  <a:moveTo>
                    <a:pt x="760" y="0"/>
                  </a:moveTo>
                  <a:lnTo>
                    <a:pt x="760" y="0"/>
                  </a:lnTo>
                  <a:cubicBezTo>
                    <a:pt x="714" y="47"/>
                    <a:pt x="667" y="419"/>
                    <a:pt x="683" y="636"/>
                  </a:cubicBezTo>
                  <a:lnTo>
                    <a:pt x="791" y="667"/>
                  </a:lnTo>
                  <a:cubicBezTo>
                    <a:pt x="807" y="1148"/>
                    <a:pt x="729" y="776"/>
                    <a:pt x="698" y="1241"/>
                  </a:cubicBezTo>
                  <a:cubicBezTo>
                    <a:pt x="697" y="1241"/>
                    <a:pt x="696" y="1241"/>
                    <a:pt x="694" y="1241"/>
                  </a:cubicBezTo>
                  <a:cubicBezTo>
                    <a:pt x="621" y="1241"/>
                    <a:pt x="621" y="831"/>
                    <a:pt x="636" y="465"/>
                  </a:cubicBezTo>
                  <a:lnTo>
                    <a:pt x="636" y="465"/>
                  </a:lnTo>
                  <a:cubicBezTo>
                    <a:pt x="605" y="791"/>
                    <a:pt x="528" y="1117"/>
                    <a:pt x="605" y="1272"/>
                  </a:cubicBezTo>
                  <a:cubicBezTo>
                    <a:pt x="580" y="1403"/>
                    <a:pt x="558" y="1421"/>
                    <a:pt x="535" y="1421"/>
                  </a:cubicBezTo>
                  <a:cubicBezTo>
                    <a:pt x="526" y="1421"/>
                    <a:pt x="517" y="1418"/>
                    <a:pt x="508" y="1418"/>
                  </a:cubicBezTo>
                  <a:cubicBezTo>
                    <a:pt x="482" y="1418"/>
                    <a:pt x="454" y="1440"/>
                    <a:pt x="419" y="1613"/>
                  </a:cubicBezTo>
                  <a:cubicBezTo>
                    <a:pt x="419" y="1892"/>
                    <a:pt x="481" y="2264"/>
                    <a:pt x="404" y="2606"/>
                  </a:cubicBezTo>
                  <a:lnTo>
                    <a:pt x="388" y="2590"/>
                  </a:lnTo>
                  <a:cubicBezTo>
                    <a:pt x="202" y="3397"/>
                    <a:pt x="388" y="3846"/>
                    <a:pt x="218" y="4606"/>
                  </a:cubicBezTo>
                  <a:lnTo>
                    <a:pt x="202" y="4513"/>
                  </a:lnTo>
                  <a:cubicBezTo>
                    <a:pt x="124" y="4777"/>
                    <a:pt x="140" y="5320"/>
                    <a:pt x="47" y="5816"/>
                  </a:cubicBezTo>
                  <a:cubicBezTo>
                    <a:pt x="64" y="5741"/>
                    <a:pt x="94" y="5670"/>
                    <a:pt x="116" y="5670"/>
                  </a:cubicBezTo>
                  <a:cubicBezTo>
                    <a:pt x="135" y="5670"/>
                    <a:pt x="147" y="5720"/>
                    <a:pt x="140" y="5863"/>
                  </a:cubicBezTo>
                  <a:cubicBezTo>
                    <a:pt x="47" y="6437"/>
                    <a:pt x="62" y="6824"/>
                    <a:pt x="0" y="7259"/>
                  </a:cubicBezTo>
                  <a:lnTo>
                    <a:pt x="78" y="7677"/>
                  </a:lnTo>
                  <a:cubicBezTo>
                    <a:pt x="78" y="7739"/>
                    <a:pt x="78" y="7801"/>
                    <a:pt x="62" y="7879"/>
                  </a:cubicBezTo>
                  <a:cubicBezTo>
                    <a:pt x="62" y="7910"/>
                    <a:pt x="62" y="7941"/>
                    <a:pt x="62" y="7988"/>
                  </a:cubicBezTo>
                  <a:cubicBezTo>
                    <a:pt x="62" y="8050"/>
                    <a:pt x="62" y="8112"/>
                    <a:pt x="62" y="8174"/>
                  </a:cubicBezTo>
                  <a:cubicBezTo>
                    <a:pt x="78" y="8468"/>
                    <a:pt x="62" y="8794"/>
                    <a:pt x="109" y="9135"/>
                  </a:cubicBezTo>
                  <a:cubicBezTo>
                    <a:pt x="187" y="9833"/>
                    <a:pt x="264" y="10671"/>
                    <a:pt x="373" y="11617"/>
                  </a:cubicBezTo>
                  <a:cubicBezTo>
                    <a:pt x="714" y="11849"/>
                    <a:pt x="1102" y="12098"/>
                    <a:pt x="1520" y="12377"/>
                  </a:cubicBezTo>
                  <a:cubicBezTo>
                    <a:pt x="1737" y="12532"/>
                    <a:pt x="1939" y="12609"/>
                    <a:pt x="2156" y="12733"/>
                  </a:cubicBezTo>
                  <a:cubicBezTo>
                    <a:pt x="2420" y="12873"/>
                    <a:pt x="2668" y="13013"/>
                    <a:pt x="2947" y="13152"/>
                  </a:cubicBezTo>
                  <a:cubicBezTo>
                    <a:pt x="3444" y="12982"/>
                    <a:pt x="3971" y="12749"/>
                    <a:pt x="4483" y="12547"/>
                  </a:cubicBezTo>
                  <a:cubicBezTo>
                    <a:pt x="4746" y="12423"/>
                    <a:pt x="5010" y="12268"/>
                    <a:pt x="5274" y="12129"/>
                  </a:cubicBezTo>
                  <a:lnTo>
                    <a:pt x="5661" y="11911"/>
                  </a:lnTo>
                  <a:cubicBezTo>
                    <a:pt x="5801" y="11834"/>
                    <a:pt x="5925" y="11741"/>
                    <a:pt x="6049" y="11663"/>
                  </a:cubicBezTo>
                  <a:lnTo>
                    <a:pt x="6437" y="11400"/>
                  </a:lnTo>
                  <a:lnTo>
                    <a:pt x="6685" y="11229"/>
                  </a:lnTo>
                  <a:cubicBezTo>
                    <a:pt x="6825" y="11105"/>
                    <a:pt x="6964" y="10996"/>
                    <a:pt x="7104" y="10888"/>
                  </a:cubicBezTo>
                  <a:cubicBezTo>
                    <a:pt x="7398" y="10655"/>
                    <a:pt x="7647" y="10423"/>
                    <a:pt x="7895" y="10205"/>
                  </a:cubicBezTo>
                  <a:cubicBezTo>
                    <a:pt x="7922" y="10180"/>
                    <a:pt x="7949" y="10155"/>
                    <a:pt x="7975" y="10130"/>
                  </a:cubicBezTo>
                  <a:lnTo>
                    <a:pt x="7975" y="10130"/>
                  </a:lnTo>
                  <a:cubicBezTo>
                    <a:pt x="7905" y="10969"/>
                    <a:pt x="7863" y="11868"/>
                    <a:pt x="7941" y="12516"/>
                  </a:cubicBezTo>
                  <a:cubicBezTo>
                    <a:pt x="7941" y="12718"/>
                    <a:pt x="7926" y="12951"/>
                    <a:pt x="7941" y="13168"/>
                  </a:cubicBezTo>
                  <a:cubicBezTo>
                    <a:pt x="7972" y="13385"/>
                    <a:pt x="7988" y="13602"/>
                    <a:pt x="8019" y="13819"/>
                  </a:cubicBezTo>
                  <a:cubicBezTo>
                    <a:pt x="8267" y="14036"/>
                    <a:pt x="8531" y="14253"/>
                    <a:pt x="8748" y="14440"/>
                  </a:cubicBezTo>
                  <a:cubicBezTo>
                    <a:pt x="8655" y="14346"/>
                    <a:pt x="8608" y="14284"/>
                    <a:pt x="8639" y="14284"/>
                  </a:cubicBezTo>
                  <a:cubicBezTo>
                    <a:pt x="8670" y="14284"/>
                    <a:pt x="8748" y="14331"/>
                    <a:pt x="8825" y="14393"/>
                  </a:cubicBezTo>
                  <a:cubicBezTo>
                    <a:pt x="8965" y="14517"/>
                    <a:pt x="9074" y="14610"/>
                    <a:pt x="9151" y="14672"/>
                  </a:cubicBezTo>
                  <a:cubicBezTo>
                    <a:pt x="9446" y="14843"/>
                    <a:pt x="9430" y="14796"/>
                    <a:pt x="9477" y="14812"/>
                  </a:cubicBezTo>
                  <a:cubicBezTo>
                    <a:pt x="9492" y="14812"/>
                    <a:pt x="9523" y="14812"/>
                    <a:pt x="9632" y="14843"/>
                  </a:cubicBezTo>
                  <a:cubicBezTo>
                    <a:pt x="9694" y="14874"/>
                    <a:pt x="9756" y="14889"/>
                    <a:pt x="9865" y="14920"/>
                  </a:cubicBezTo>
                  <a:cubicBezTo>
                    <a:pt x="9973" y="14967"/>
                    <a:pt x="10113" y="15029"/>
                    <a:pt x="10283" y="15091"/>
                  </a:cubicBezTo>
                  <a:cubicBezTo>
                    <a:pt x="10314" y="15106"/>
                    <a:pt x="10361" y="15122"/>
                    <a:pt x="10438" y="15153"/>
                  </a:cubicBezTo>
                  <a:cubicBezTo>
                    <a:pt x="10718" y="15075"/>
                    <a:pt x="11043" y="14936"/>
                    <a:pt x="11415" y="14796"/>
                  </a:cubicBezTo>
                  <a:cubicBezTo>
                    <a:pt x="11509" y="14765"/>
                    <a:pt x="11602" y="14719"/>
                    <a:pt x="11710" y="14688"/>
                  </a:cubicBezTo>
                  <a:cubicBezTo>
                    <a:pt x="11819" y="14641"/>
                    <a:pt x="11912" y="14579"/>
                    <a:pt x="12020" y="14533"/>
                  </a:cubicBezTo>
                  <a:cubicBezTo>
                    <a:pt x="12237" y="14424"/>
                    <a:pt x="12470" y="14300"/>
                    <a:pt x="12703" y="14176"/>
                  </a:cubicBezTo>
                  <a:cubicBezTo>
                    <a:pt x="13153" y="13881"/>
                    <a:pt x="13680" y="13555"/>
                    <a:pt x="14145" y="13183"/>
                  </a:cubicBezTo>
                  <a:cubicBezTo>
                    <a:pt x="14471" y="12951"/>
                    <a:pt x="14781" y="12687"/>
                    <a:pt x="15091" y="12423"/>
                  </a:cubicBezTo>
                  <a:cubicBezTo>
                    <a:pt x="15386" y="12160"/>
                    <a:pt x="15696" y="11880"/>
                    <a:pt x="16006" y="11617"/>
                  </a:cubicBezTo>
                  <a:cubicBezTo>
                    <a:pt x="16192" y="11446"/>
                    <a:pt x="16192" y="11446"/>
                    <a:pt x="16239" y="11415"/>
                  </a:cubicBezTo>
                  <a:lnTo>
                    <a:pt x="16363" y="11307"/>
                  </a:lnTo>
                  <a:cubicBezTo>
                    <a:pt x="16503" y="11198"/>
                    <a:pt x="16627" y="11120"/>
                    <a:pt x="16735" y="11058"/>
                  </a:cubicBezTo>
                  <a:cubicBezTo>
                    <a:pt x="16830" y="11011"/>
                    <a:pt x="16898" y="10991"/>
                    <a:pt x="16945" y="10991"/>
                  </a:cubicBezTo>
                  <a:cubicBezTo>
                    <a:pt x="16960" y="10991"/>
                    <a:pt x="16972" y="10993"/>
                    <a:pt x="16983" y="10996"/>
                  </a:cubicBezTo>
                  <a:lnTo>
                    <a:pt x="17030" y="10934"/>
                  </a:lnTo>
                  <a:lnTo>
                    <a:pt x="17045" y="10934"/>
                  </a:lnTo>
                  <a:cubicBezTo>
                    <a:pt x="17061" y="10934"/>
                    <a:pt x="17061" y="10950"/>
                    <a:pt x="17076" y="10965"/>
                  </a:cubicBezTo>
                  <a:cubicBezTo>
                    <a:pt x="17076" y="10981"/>
                    <a:pt x="17076" y="11027"/>
                    <a:pt x="17076" y="11074"/>
                  </a:cubicBezTo>
                  <a:cubicBezTo>
                    <a:pt x="17076" y="11167"/>
                    <a:pt x="17061" y="11260"/>
                    <a:pt x="17076" y="11338"/>
                  </a:cubicBezTo>
                  <a:cubicBezTo>
                    <a:pt x="17076" y="11353"/>
                    <a:pt x="17092" y="11353"/>
                    <a:pt x="17092" y="11369"/>
                  </a:cubicBezTo>
                  <a:lnTo>
                    <a:pt x="17061" y="11384"/>
                  </a:lnTo>
                  <a:cubicBezTo>
                    <a:pt x="17061" y="11415"/>
                    <a:pt x="17076" y="11446"/>
                    <a:pt x="17061" y="11508"/>
                  </a:cubicBezTo>
                  <a:cubicBezTo>
                    <a:pt x="17061" y="11570"/>
                    <a:pt x="17045" y="11663"/>
                    <a:pt x="17045" y="11772"/>
                  </a:cubicBezTo>
                  <a:cubicBezTo>
                    <a:pt x="17014" y="12191"/>
                    <a:pt x="16983" y="12609"/>
                    <a:pt x="16937" y="13059"/>
                  </a:cubicBezTo>
                  <a:cubicBezTo>
                    <a:pt x="16906" y="13540"/>
                    <a:pt x="16844" y="13959"/>
                    <a:pt x="16797" y="14424"/>
                  </a:cubicBezTo>
                  <a:cubicBezTo>
                    <a:pt x="16704" y="15324"/>
                    <a:pt x="16611" y="16239"/>
                    <a:pt x="16518" y="17076"/>
                  </a:cubicBezTo>
                  <a:cubicBezTo>
                    <a:pt x="16658" y="17216"/>
                    <a:pt x="16813" y="17340"/>
                    <a:pt x="16937" y="17464"/>
                  </a:cubicBezTo>
                  <a:lnTo>
                    <a:pt x="16999" y="17510"/>
                  </a:lnTo>
                  <a:lnTo>
                    <a:pt x="17014" y="17541"/>
                  </a:lnTo>
                  <a:lnTo>
                    <a:pt x="17061" y="17603"/>
                  </a:lnTo>
                  <a:cubicBezTo>
                    <a:pt x="17092" y="17650"/>
                    <a:pt x="17123" y="17681"/>
                    <a:pt x="17154" y="17712"/>
                  </a:cubicBezTo>
                  <a:cubicBezTo>
                    <a:pt x="17263" y="17852"/>
                    <a:pt x="17356" y="17960"/>
                    <a:pt x="17402" y="18022"/>
                  </a:cubicBezTo>
                  <a:lnTo>
                    <a:pt x="17371" y="17960"/>
                  </a:lnTo>
                  <a:lnTo>
                    <a:pt x="17371" y="17960"/>
                  </a:lnTo>
                  <a:cubicBezTo>
                    <a:pt x="17666" y="18239"/>
                    <a:pt x="17604" y="18317"/>
                    <a:pt x="17774" y="18534"/>
                  </a:cubicBezTo>
                  <a:cubicBezTo>
                    <a:pt x="17789" y="18548"/>
                    <a:pt x="17790" y="18563"/>
                    <a:pt x="17802" y="18590"/>
                  </a:cubicBezTo>
                  <a:lnTo>
                    <a:pt x="17802" y="18590"/>
                  </a:lnTo>
                  <a:cubicBezTo>
                    <a:pt x="17839" y="18571"/>
                    <a:pt x="18210" y="18532"/>
                    <a:pt x="18348" y="18519"/>
                  </a:cubicBezTo>
                  <a:lnTo>
                    <a:pt x="18348" y="18519"/>
                  </a:lnTo>
                  <a:lnTo>
                    <a:pt x="18333" y="18534"/>
                  </a:lnTo>
                  <a:cubicBezTo>
                    <a:pt x="18379" y="18534"/>
                    <a:pt x="18457" y="18534"/>
                    <a:pt x="18534" y="18519"/>
                  </a:cubicBezTo>
                  <a:cubicBezTo>
                    <a:pt x="18643" y="18503"/>
                    <a:pt x="18751" y="18503"/>
                    <a:pt x="18876" y="18488"/>
                  </a:cubicBezTo>
                  <a:cubicBezTo>
                    <a:pt x="19139" y="18472"/>
                    <a:pt x="19387" y="18410"/>
                    <a:pt x="19667" y="18394"/>
                  </a:cubicBezTo>
                  <a:cubicBezTo>
                    <a:pt x="19744" y="18301"/>
                    <a:pt x="19806" y="18239"/>
                    <a:pt x="19868" y="18177"/>
                  </a:cubicBezTo>
                  <a:lnTo>
                    <a:pt x="19868" y="18177"/>
                  </a:lnTo>
                  <a:lnTo>
                    <a:pt x="19822" y="18332"/>
                  </a:lnTo>
                  <a:cubicBezTo>
                    <a:pt x="20147" y="17945"/>
                    <a:pt x="20597" y="17479"/>
                    <a:pt x="21016" y="17045"/>
                  </a:cubicBezTo>
                  <a:cubicBezTo>
                    <a:pt x="21450" y="16549"/>
                    <a:pt x="21869" y="16084"/>
                    <a:pt x="22086" y="15835"/>
                  </a:cubicBezTo>
                  <a:cubicBezTo>
                    <a:pt x="22226" y="15680"/>
                    <a:pt x="22365" y="15541"/>
                    <a:pt x="22505" y="15370"/>
                  </a:cubicBezTo>
                  <a:cubicBezTo>
                    <a:pt x="22660" y="15199"/>
                    <a:pt x="22815" y="15013"/>
                    <a:pt x="22970" y="14827"/>
                  </a:cubicBezTo>
                  <a:cubicBezTo>
                    <a:pt x="23249" y="14502"/>
                    <a:pt x="23544" y="14160"/>
                    <a:pt x="23839" y="13804"/>
                  </a:cubicBezTo>
                  <a:cubicBezTo>
                    <a:pt x="24273" y="13261"/>
                    <a:pt x="24707" y="12687"/>
                    <a:pt x="25048" y="12098"/>
                  </a:cubicBezTo>
                  <a:cubicBezTo>
                    <a:pt x="25048" y="12098"/>
                    <a:pt x="25219" y="11942"/>
                    <a:pt x="25390" y="11803"/>
                  </a:cubicBezTo>
                  <a:cubicBezTo>
                    <a:pt x="25560" y="11648"/>
                    <a:pt x="25731" y="11493"/>
                    <a:pt x="25731" y="11493"/>
                  </a:cubicBezTo>
                  <a:lnTo>
                    <a:pt x="25793" y="11369"/>
                  </a:lnTo>
                  <a:cubicBezTo>
                    <a:pt x="25793" y="11369"/>
                    <a:pt x="25421" y="10702"/>
                    <a:pt x="24862" y="10205"/>
                  </a:cubicBezTo>
                  <a:cubicBezTo>
                    <a:pt x="24499" y="9872"/>
                    <a:pt x="24056" y="9611"/>
                    <a:pt x="23599" y="9611"/>
                  </a:cubicBezTo>
                  <a:cubicBezTo>
                    <a:pt x="23354" y="9611"/>
                    <a:pt x="23105" y="9686"/>
                    <a:pt x="22862" y="9864"/>
                  </a:cubicBezTo>
                  <a:lnTo>
                    <a:pt x="22815" y="9802"/>
                  </a:lnTo>
                  <a:cubicBezTo>
                    <a:pt x="22815" y="9802"/>
                    <a:pt x="22768" y="9880"/>
                    <a:pt x="22737" y="9942"/>
                  </a:cubicBezTo>
                  <a:cubicBezTo>
                    <a:pt x="22691" y="10019"/>
                    <a:pt x="22644" y="10081"/>
                    <a:pt x="22644" y="10081"/>
                  </a:cubicBezTo>
                  <a:cubicBezTo>
                    <a:pt x="22419" y="10346"/>
                    <a:pt x="22364" y="10532"/>
                    <a:pt x="22323" y="10532"/>
                  </a:cubicBezTo>
                  <a:cubicBezTo>
                    <a:pt x="22316" y="10532"/>
                    <a:pt x="22310" y="10527"/>
                    <a:pt x="22303" y="10516"/>
                  </a:cubicBezTo>
                  <a:lnTo>
                    <a:pt x="22629" y="10081"/>
                  </a:lnTo>
                  <a:lnTo>
                    <a:pt x="22629" y="10081"/>
                  </a:lnTo>
                  <a:cubicBezTo>
                    <a:pt x="22542" y="10189"/>
                    <a:pt x="22501" y="10230"/>
                    <a:pt x="22486" y="10230"/>
                  </a:cubicBezTo>
                  <a:cubicBezTo>
                    <a:pt x="22458" y="10230"/>
                    <a:pt x="22521" y="10089"/>
                    <a:pt x="22551" y="9988"/>
                  </a:cubicBezTo>
                  <a:lnTo>
                    <a:pt x="22551" y="9988"/>
                  </a:lnTo>
                  <a:cubicBezTo>
                    <a:pt x="22458" y="10128"/>
                    <a:pt x="22350" y="10252"/>
                    <a:pt x="22257" y="10345"/>
                  </a:cubicBezTo>
                  <a:cubicBezTo>
                    <a:pt x="22253" y="10365"/>
                    <a:pt x="22255" y="10372"/>
                    <a:pt x="22261" y="10372"/>
                  </a:cubicBezTo>
                  <a:cubicBezTo>
                    <a:pt x="22279" y="10372"/>
                    <a:pt x="22331" y="10306"/>
                    <a:pt x="22365" y="10283"/>
                  </a:cubicBezTo>
                  <a:lnTo>
                    <a:pt x="22365" y="10283"/>
                  </a:lnTo>
                  <a:cubicBezTo>
                    <a:pt x="22257" y="10469"/>
                    <a:pt x="22148" y="10748"/>
                    <a:pt x="21977" y="10950"/>
                  </a:cubicBezTo>
                  <a:cubicBezTo>
                    <a:pt x="21884" y="11072"/>
                    <a:pt x="21844" y="11094"/>
                    <a:pt x="21814" y="11094"/>
                  </a:cubicBezTo>
                  <a:cubicBezTo>
                    <a:pt x="21797" y="11094"/>
                    <a:pt x="21783" y="11087"/>
                    <a:pt x="21766" y="11087"/>
                  </a:cubicBezTo>
                  <a:cubicBezTo>
                    <a:pt x="21732" y="11087"/>
                    <a:pt x="21682" y="11114"/>
                    <a:pt x="21559" y="11276"/>
                  </a:cubicBezTo>
                  <a:lnTo>
                    <a:pt x="21218" y="11725"/>
                  </a:lnTo>
                  <a:lnTo>
                    <a:pt x="21031" y="11958"/>
                  </a:lnTo>
                  <a:lnTo>
                    <a:pt x="20938" y="12067"/>
                  </a:lnTo>
                  <a:lnTo>
                    <a:pt x="20923" y="12067"/>
                  </a:lnTo>
                  <a:cubicBezTo>
                    <a:pt x="20892" y="12098"/>
                    <a:pt x="20876" y="12113"/>
                    <a:pt x="20845" y="12129"/>
                  </a:cubicBezTo>
                  <a:cubicBezTo>
                    <a:pt x="20799" y="12160"/>
                    <a:pt x="20752" y="12160"/>
                    <a:pt x="20721" y="12175"/>
                  </a:cubicBezTo>
                  <a:cubicBezTo>
                    <a:pt x="20690" y="12175"/>
                    <a:pt x="20659" y="12206"/>
                    <a:pt x="20628" y="12237"/>
                  </a:cubicBezTo>
                  <a:cubicBezTo>
                    <a:pt x="20644" y="12206"/>
                    <a:pt x="20644" y="12191"/>
                    <a:pt x="20659" y="12175"/>
                  </a:cubicBezTo>
                  <a:cubicBezTo>
                    <a:pt x="20659" y="12160"/>
                    <a:pt x="20675" y="12144"/>
                    <a:pt x="20690" y="12113"/>
                  </a:cubicBezTo>
                  <a:lnTo>
                    <a:pt x="20675" y="12113"/>
                  </a:lnTo>
                  <a:cubicBezTo>
                    <a:pt x="20663" y="12131"/>
                    <a:pt x="20658" y="12135"/>
                    <a:pt x="20654" y="12135"/>
                  </a:cubicBezTo>
                  <a:cubicBezTo>
                    <a:pt x="20651" y="12135"/>
                    <a:pt x="20650" y="12133"/>
                    <a:pt x="20646" y="12133"/>
                  </a:cubicBezTo>
                  <a:cubicBezTo>
                    <a:pt x="20642" y="12133"/>
                    <a:pt x="20637" y="12135"/>
                    <a:pt x="20628" y="12144"/>
                  </a:cubicBezTo>
                  <a:cubicBezTo>
                    <a:pt x="20649" y="12109"/>
                    <a:pt x="20671" y="12073"/>
                    <a:pt x="20692" y="12039"/>
                  </a:cubicBezTo>
                  <a:lnTo>
                    <a:pt x="20692" y="12039"/>
                  </a:lnTo>
                  <a:cubicBezTo>
                    <a:pt x="20691" y="12044"/>
                    <a:pt x="20690" y="12048"/>
                    <a:pt x="20690" y="12051"/>
                  </a:cubicBezTo>
                  <a:cubicBezTo>
                    <a:pt x="20690" y="12067"/>
                    <a:pt x="20690" y="12082"/>
                    <a:pt x="20690" y="12098"/>
                  </a:cubicBezTo>
                  <a:cubicBezTo>
                    <a:pt x="20690" y="12077"/>
                    <a:pt x="20692" y="12056"/>
                    <a:pt x="20694" y="12036"/>
                  </a:cubicBezTo>
                  <a:lnTo>
                    <a:pt x="20694" y="12036"/>
                  </a:lnTo>
                  <a:cubicBezTo>
                    <a:pt x="20719" y="11997"/>
                    <a:pt x="20743" y="11960"/>
                    <a:pt x="20768" y="11927"/>
                  </a:cubicBezTo>
                  <a:lnTo>
                    <a:pt x="20768" y="11927"/>
                  </a:lnTo>
                  <a:cubicBezTo>
                    <a:pt x="20737" y="11958"/>
                    <a:pt x="20721" y="11973"/>
                    <a:pt x="20721" y="11989"/>
                  </a:cubicBezTo>
                  <a:cubicBezTo>
                    <a:pt x="20706" y="11989"/>
                    <a:pt x="20706" y="11973"/>
                    <a:pt x="20706" y="11973"/>
                  </a:cubicBezTo>
                  <a:cubicBezTo>
                    <a:pt x="20706" y="11993"/>
                    <a:pt x="20700" y="12012"/>
                    <a:pt x="20695" y="12027"/>
                  </a:cubicBezTo>
                  <a:lnTo>
                    <a:pt x="20695" y="12027"/>
                  </a:lnTo>
                  <a:cubicBezTo>
                    <a:pt x="20700" y="11990"/>
                    <a:pt x="20706" y="11956"/>
                    <a:pt x="20706" y="11927"/>
                  </a:cubicBezTo>
                  <a:cubicBezTo>
                    <a:pt x="20737" y="11493"/>
                    <a:pt x="20752" y="11183"/>
                    <a:pt x="20768" y="11151"/>
                  </a:cubicBezTo>
                  <a:lnTo>
                    <a:pt x="20628" y="11074"/>
                  </a:lnTo>
                  <a:cubicBezTo>
                    <a:pt x="20737" y="9507"/>
                    <a:pt x="20830" y="10562"/>
                    <a:pt x="20892" y="9089"/>
                  </a:cubicBezTo>
                  <a:cubicBezTo>
                    <a:pt x="20845" y="8980"/>
                    <a:pt x="20845" y="8794"/>
                    <a:pt x="20845" y="8577"/>
                  </a:cubicBezTo>
                  <a:cubicBezTo>
                    <a:pt x="20845" y="8360"/>
                    <a:pt x="20876" y="8112"/>
                    <a:pt x="20892" y="7848"/>
                  </a:cubicBezTo>
                  <a:cubicBezTo>
                    <a:pt x="20706" y="7646"/>
                    <a:pt x="20520" y="7445"/>
                    <a:pt x="20396" y="7414"/>
                  </a:cubicBezTo>
                  <a:cubicBezTo>
                    <a:pt x="20411" y="7398"/>
                    <a:pt x="20194" y="7212"/>
                    <a:pt x="20240" y="7166"/>
                  </a:cubicBezTo>
                  <a:lnTo>
                    <a:pt x="20240" y="7166"/>
                  </a:lnTo>
                  <a:cubicBezTo>
                    <a:pt x="20231" y="7168"/>
                    <a:pt x="20221" y="7169"/>
                    <a:pt x="20211" y="7169"/>
                  </a:cubicBezTo>
                  <a:cubicBezTo>
                    <a:pt x="20085" y="7169"/>
                    <a:pt x="19980" y="6988"/>
                    <a:pt x="19822" y="6902"/>
                  </a:cubicBezTo>
                  <a:cubicBezTo>
                    <a:pt x="19812" y="6897"/>
                    <a:pt x="19806" y="6895"/>
                    <a:pt x="19803" y="6895"/>
                  </a:cubicBezTo>
                  <a:cubicBezTo>
                    <a:pt x="19787" y="6895"/>
                    <a:pt x="19855" y="6956"/>
                    <a:pt x="19868" y="6995"/>
                  </a:cubicBezTo>
                  <a:cubicBezTo>
                    <a:pt x="19868" y="6995"/>
                    <a:pt x="19791" y="6933"/>
                    <a:pt x="19713" y="6871"/>
                  </a:cubicBezTo>
                  <a:cubicBezTo>
                    <a:pt x="19620" y="6809"/>
                    <a:pt x="19542" y="6731"/>
                    <a:pt x="19542" y="6731"/>
                  </a:cubicBezTo>
                  <a:cubicBezTo>
                    <a:pt x="19475" y="6655"/>
                    <a:pt x="19444" y="6602"/>
                    <a:pt x="19462" y="6602"/>
                  </a:cubicBezTo>
                  <a:cubicBezTo>
                    <a:pt x="19474" y="6602"/>
                    <a:pt x="19505" y="6622"/>
                    <a:pt x="19558" y="6669"/>
                  </a:cubicBezTo>
                  <a:cubicBezTo>
                    <a:pt x="19449" y="6561"/>
                    <a:pt x="19279" y="6468"/>
                    <a:pt x="19062" y="6312"/>
                  </a:cubicBezTo>
                  <a:cubicBezTo>
                    <a:pt x="18798" y="6126"/>
                    <a:pt x="18488" y="5894"/>
                    <a:pt x="18131" y="5661"/>
                  </a:cubicBezTo>
                  <a:cubicBezTo>
                    <a:pt x="17712" y="5832"/>
                    <a:pt x="17247" y="6095"/>
                    <a:pt x="16766" y="6344"/>
                  </a:cubicBezTo>
                  <a:cubicBezTo>
                    <a:pt x="16254" y="6685"/>
                    <a:pt x="15743" y="6995"/>
                    <a:pt x="15200" y="7460"/>
                  </a:cubicBezTo>
                  <a:cubicBezTo>
                    <a:pt x="14936" y="7677"/>
                    <a:pt x="14657" y="7879"/>
                    <a:pt x="14409" y="8112"/>
                  </a:cubicBezTo>
                  <a:lnTo>
                    <a:pt x="13649" y="8779"/>
                  </a:lnTo>
                  <a:cubicBezTo>
                    <a:pt x="13385" y="9011"/>
                    <a:pt x="13122" y="9244"/>
                    <a:pt x="12873" y="9461"/>
                  </a:cubicBezTo>
                  <a:cubicBezTo>
                    <a:pt x="12625" y="9694"/>
                    <a:pt x="12393" y="9880"/>
                    <a:pt x="12175" y="10066"/>
                  </a:cubicBezTo>
                  <a:cubicBezTo>
                    <a:pt x="12051" y="10143"/>
                    <a:pt x="11958" y="10236"/>
                    <a:pt x="11865" y="10298"/>
                  </a:cubicBezTo>
                  <a:cubicBezTo>
                    <a:pt x="11850" y="10314"/>
                    <a:pt x="11850" y="10314"/>
                    <a:pt x="11850" y="10329"/>
                  </a:cubicBezTo>
                  <a:cubicBezTo>
                    <a:pt x="11850" y="10423"/>
                    <a:pt x="11865" y="10361"/>
                    <a:pt x="11896" y="10485"/>
                  </a:cubicBezTo>
                  <a:cubicBezTo>
                    <a:pt x="11889" y="10531"/>
                    <a:pt x="11877" y="10531"/>
                    <a:pt x="11867" y="10531"/>
                  </a:cubicBezTo>
                  <a:cubicBezTo>
                    <a:pt x="11857" y="10531"/>
                    <a:pt x="11850" y="10531"/>
                    <a:pt x="11850" y="10578"/>
                  </a:cubicBezTo>
                  <a:cubicBezTo>
                    <a:pt x="11834" y="10392"/>
                    <a:pt x="11803" y="10485"/>
                    <a:pt x="11819" y="10392"/>
                  </a:cubicBezTo>
                  <a:cubicBezTo>
                    <a:pt x="11819" y="10376"/>
                    <a:pt x="11834" y="10345"/>
                    <a:pt x="11850" y="10283"/>
                  </a:cubicBezTo>
                  <a:lnTo>
                    <a:pt x="11850" y="10283"/>
                  </a:lnTo>
                  <a:lnTo>
                    <a:pt x="11788" y="10454"/>
                  </a:lnTo>
                  <a:lnTo>
                    <a:pt x="11819" y="10345"/>
                  </a:lnTo>
                  <a:lnTo>
                    <a:pt x="11819" y="10345"/>
                  </a:lnTo>
                  <a:cubicBezTo>
                    <a:pt x="11803" y="10392"/>
                    <a:pt x="11772" y="10438"/>
                    <a:pt x="11757" y="10438"/>
                  </a:cubicBezTo>
                  <a:cubicBezTo>
                    <a:pt x="11750" y="10445"/>
                    <a:pt x="11746" y="10448"/>
                    <a:pt x="11744" y="10448"/>
                  </a:cubicBezTo>
                  <a:cubicBezTo>
                    <a:pt x="11739" y="10448"/>
                    <a:pt x="11760" y="10409"/>
                    <a:pt x="11772" y="10361"/>
                  </a:cubicBezTo>
                  <a:lnTo>
                    <a:pt x="11772" y="10361"/>
                  </a:lnTo>
                  <a:cubicBezTo>
                    <a:pt x="11753" y="10373"/>
                    <a:pt x="11720" y="10381"/>
                    <a:pt x="11693" y="10381"/>
                  </a:cubicBezTo>
                  <a:cubicBezTo>
                    <a:pt x="11659" y="10381"/>
                    <a:pt x="11634" y="10369"/>
                    <a:pt x="11653" y="10342"/>
                  </a:cubicBezTo>
                  <a:lnTo>
                    <a:pt x="11653" y="10342"/>
                  </a:lnTo>
                  <a:cubicBezTo>
                    <a:pt x="11637" y="10353"/>
                    <a:pt x="11605" y="10365"/>
                    <a:pt x="11585" y="10365"/>
                  </a:cubicBezTo>
                  <a:cubicBezTo>
                    <a:pt x="11579" y="10365"/>
                    <a:pt x="11574" y="10363"/>
                    <a:pt x="11571" y="10361"/>
                  </a:cubicBezTo>
                  <a:cubicBezTo>
                    <a:pt x="11617" y="10345"/>
                    <a:pt x="11602" y="10345"/>
                    <a:pt x="11586" y="10314"/>
                  </a:cubicBezTo>
                  <a:cubicBezTo>
                    <a:pt x="11571" y="10283"/>
                    <a:pt x="11555" y="10252"/>
                    <a:pt x="11602" y="10252"/>
                  </a:cubicBezTo>
                  <a:cubicBezTo>
                    <a:pt x="11602" y="10236"/>
                    <a:pt x="11602" y="10221"/>
                    <a:pt x="11602" y="10190"/>
                  </a:cubicBezTo>
                  <a:cubicBezTo>
                    <a:pt x="11617" y="10112"/>
                    <a:pt x="11617" y="10019"/>
                    <a:pt x="11633" y="9942"/>
                  </a:cubicBezTo>
                  <a:cubicBezTo>
                    <a:pt x="11633" y="9814"/>
                    <a:pt x="11624" y="9721"/>
                    <a:pt x="11587" y="9721"/>
                  </a:cubicBezTo>
                  <a:cubicBezTo>
                    <a:pt x="11575" y="9721"/>
                    <a:pt x="11559" y="9732"/>
                    <a:pt x="11540" y="9756"/>
                  </a:cubicBezTo>
                  <a:cubicBezTo>
                    <a:pt x="11599" y="9684"/>
                    <a:pt x="11686" y="9330"/>
                    <a:pt x="11723" y="9330"/>
                  </a:cubicBezTo>
                  <a:cubicBezTo>
                    <a:pt x="11734" y="9330"/>
                    <a:pt x="11741" y="9362"/>
                    <a:pt x="11741" y="9445"/>
                  </a:cubicBezTo>
                  <a:cubicBezTo>
                    <a:pt x="11788" y="9244"/>
                    <a:pt x="11834" y="9058"/>
                    <a:pt x="11834" y="8918"/>
                  </a:cubicBezTo>
                  <a:lnTo>
                    <a:pt x="11834" y="8918"/>
                  </a:lnTo>
                  <a:lnTo>
                    <a:pt x="11741" y="9166"/>
                  </a:lnTo>
                  <a:cubicBezTo>
                    <a:pt x="11850" y="8484"/>
                    <a:pt x="12020" y="8143"/>
                    <a:pt x="12005" y="7662"/>
                  </a:cubicBezTo>
                  <a:lnTo>
                    <a:pt x="12005" y="7662"/>
                  </a:lnTo>
                  <a:lnTo>
                    <a:pt x="11896" y="7910"/>
                  </a:lnTo>
                  <a:cubicBezTo>
                    <a:pt x="11974" y="7491"/>
                    <a:pt x="12051" y="7150"/>
                    <a:pt x="12206" y="7010"/>
                  </a:cubicBezTo>
                  <a:lnTo>
                    <a:pt x="12206" y="7010"/>
                  </a:lnTo>
                  <a:lnTo>
                    <a:pt x="12160" y="7445"/>
                  </a:lnTo>
                  <a:cubicBezTo>
                    <a:pt x="12300" y="6747"/>
                    <a:pt x="12377" y="6328"/>
                    <a:pt x="12439" y="5708"/>
                  </a:cubicBezTo>
                  <a:lnTo>
                    <a:pt x="12439" y="5708"/>
                  </a:lnTo>
                  <a:lnTo>
                    <a:pt x="12393" y="5925"/>
                  </a:lnTo>
                  <a:cubicBezTo>
                    <a:pt x="12393" y="5615"/>
                    <a:pt x="12517" y="4855"/>
                    <a:pt x="12579" y="3924"/>
                  </a:cubicBezTo>
                  <a:lnTo>
                    <a:pt x="9585" y="2699"/>
                  </a:lnTo>
                  <a:cubicBezTo>
                    <a:pt x="8794" y="3877"/>
                    <a:pt x="7848" y="5227"/>
                    <a:pt x="7662" y="5599"/>
                  </a:cubicBezTo>
                  <a:lnTo>
                    <a:pt x="7941" y="5413"/>
                  </a:lnTo>
                  <a:lnTo>
                    <a:pt x="7634" y="5919"/>
                  </a:lnTo>
                  <a:lnTo>
                    <a:pt x="7634" y="5919"/>
                  </a:lnTo>
                  <a:cubicBezTo>
                    <a:pt x="7668" y="5851"/>
                    <a:pt x="7576" y="5567"/>
                    <a:pt x="7603" y="5491"/>
                  </a:cubicBezTo>
                  <a:lnTo>
                    <a:pt x="7603" y="5491"/>
                  </a:lnTo>
                  <a:cubicBezTo>
                    <a:pt x="7331" y="5843"/>
                    <a:pt x="6656" y="6682"/>
                    <a:pt x="5801" y="7507"/>
                  </a:cubicBezTo>
                  <a:cubicBezTo>
                    <a:pt x="5584" y="7724"/>
                    <a:pt x="5351" y="7925"/>
                    <a:pt x="5103" y="8127"/>
                  </a:cubicBezTo>
                  <a:lnTo>
                    <a:pt x="4746" y="8422"/>
                  </a:lnTo>
                  <a:cubicBezTo>
                    <a:pt x="4684" y="8468"/>
                    <a:pt x="4622" y="8515"/>
                    <a:pt x="4560" y="8546"/>
                  </a:cubicBezTo>
                  <a:lnTo>
                    <a:pt x="4467" y="8623"/>
                  </a:lnTo>
                  <a:cubicBezTo>
                    <a:pt x="4312" y="8732"/>
                    <a:pt x="4126" y="8841"/>
                    <a:pt x="3955" y="8903"/>
                  </a:cubicBezTo>
                  <a:cubicBezTo>
                    <a:pt x="3893" y="8934"/>
                    <a:pt x="3831" y="8965"/>
                    <a:pt x="3769" y="8980"/>
                  </a:cubicBezTo>
                  <a:cubicBezTo>
                    <a:pt x="3738" y="8996"/>
                    <a:pt x="3707" y="8996"/>
                    <a:pt x="3676" y="9011"/>
                  </a:cubicBezTo>
                  <a:lnTo>
                    <a:pt x="3645" y="9027"/>
                  </a:lnTo>
                  <a:lnTo>
                    <a:pt x="3614" y="9027"/>
                  </a:lnTo>
                  <a:lnTo>
                    <a:pt x="3614" y="8996"/>
                  </a:lnTo>
                  <a:cubicBezTo>
                    <a:pt x="3599" y="8887"/>
                    <a:pt x="3599" y="8794"/>
                    <a:pt x="3599" y="8748"/>
                  </a:cubicBezTo>
                  <a:cubicBezTo>
                    <a:pt x="3630" y="8546"/>
                    <a:pt x="3754" y="8561"/>
                    <a:pt x="3769" y="8530"/>
                  </a:cubicBezTo>
                  <a:cubicBezTo>
                    <a:pt x="3738" y="8499"/>
                    <a:pt x="3723" y="8499"/>
                    <a:pt x="3707" y="8499"/>
                  </a:cubicBezTo>
                  <a:cubicBezTo>
                    <a:pt x="3695" y="8506"/>
                    <a:pt x="3682" y="8512"/>
                    <a:pt x="3671" y="8512"/>
                  </a:cubicBezTo>
                  <a:cubicBezTo>
                    <a:pt x="3656" y="8512"/>
                    <a:pt x="3645" y="8499"/>
                    <a:pt x="3645" y="8453"/>
                  </a:cubicBezTo>
                  <a:cubicBezTo>
                    <a:pt x="3661" y="8406"/>
                    <a:pt x="3723" y="8406"/>
                    <a:pt x="3738" y="8406"/>
                  </a:cubicBezTo>
                  <a:cubicBezTo>
                    <a:pt x="3724" y="8379"/>
                    <a:pt x="3748" y="8326"/>
                    <a:pt x="3720" y="8326"/>
                  </a:cubicBezTo>
                  <a:cubicBezTo>
                    <a:pt x="3716" y="8326"/>
                    <a:pt x="3712" y="8327"/>
                    <a:pt x="3707" y="8329"/>
                  </a:cubicBezTo>
                  <a:cubicBezTo>
                    <a:pt x="3676" y="8406"/>
                    <a:pt x="3552" y="8468"/>
                    <a:pt x="3475" y="8561"/>
                  </a:cubicBezTo>
                  <a:lnTo>
                    <a:pt x="3490" y="8344"/>
                  </a:lnTo>
                  <a:lnTo>
                    <a:pt x="3568" y="8313"/>
                  </a:lnTo>
                  <a:cubicBezTo>
                    <a:pt x="3568" y="8298"/>
                    <a:pt x="3506" y="8298"/>
                    <a:pt x="3459" y="8251"/>
                  </a:cubicBezTo>
                  <a:cubicBezTo>
                    <a:pt x="3428" y="8236"/>
                    <a:pt x="3397" y="8220"/>
                    <a:pt x="3397" y="8174"/>
                  </a:cubicBezTo>
                  <a:cubicBezTo>
                    <a:pt x="3381" y="8143"/>
                    <a:pt x="3381" y="8127"/>
                    <a:pt x="3381" y="8096"/>
                  </a:cubicBezTo>
                  <a:cubicBezTo>
                    <a:pt x="3381" y="8065"/>
                    <a:pt x="3381" y="8065"/>
                    <a:pt x="3381" y="7972"/>
                  </a:cubicBezTo>
                  <a:cubicBezTo>
                    <a:pt x="3413" y="7476"/>
                    <a:pt x="3428" y="6948"/>
                    <a:pt x="3475" y="6421"/>
                  </a:cubicBezTo>
                  <a:cubicBezTo>
                    <a:pt x="3490" y="6157"/>
                    <a:pt x="3506" y="5894"/>
                    <a:pt x="3521" y="5630"/>
                  </a:cubicBezTo>
                  <a:cubicBezTo>
                    <a:pt x="3552" y="5366"/>
                    <a:pt x="3583" y="5087"/>
                    <a:pt x="3599" y="4839"/>
                  </a:cubicBezTo>
                  <a:cubicBezTo>
                    <a:pt x="3645" y="4855"/>
                    <a:pt x="3661" y="5072"/>
                    <a:pt x="3661" y="5304"/>
                  </a:cubicBezTo>
                  <a:cubicBezTo>
                    <a:pt x="3676" y="5165"/>
                    <a:pt x="3692" y="4948"/>
                    <a:pt x="3738" y="4824"/>
                  </a:cubicBezTo>
                  <a:lnTo>
                    <a:pt x="3738" y="4824"/>
                  </a:lnTo>
                  <a:cubicBezTo>
                    <a:pt x="3721" y="4862"/>
                    <a:pt x="3709" y="4878"/>
                    <a:pt x="3701" y="4878"/>
                  </a:cubicBezTo>
                  <a:cubicBezTo>
                    <a:pt x="3662" y="4878"/>
                    <a:pt x="3698" y="4538"/>
                    <a:pt x="3678" y="4538"/>
                  </a:cubicBezTo>
                  <a:cubicBezTo>
                    <a:pt x="3674" y="4538"/>
                    <a:pt x="3669" y="4549"/>
                    <a:pt x="3661" y="4575"/>
                  </a:cubicBezTo>
                  <a:cubicBezTo>
                    <a:pt x="3552" y="3784"/>
                    <a:pt x="3831" y="2807"/>
                    <a:pt x="3769" y="2094"/>
                  </a:cubicBezTo>
                  <a:cubicBezTo>
                    <a:pt x="3676" y="2047"/>
                    <a:pt x="2978" y="1629"/>
                    <a:pt x="2265" y="1210"/>
                  </a:cubicBezTo>
                  <a:cubicBezTo>
                    <a:pt x="1551" y="791"/>
                    <a:pt x="822" y="450"/>
                    <a:pt x="714" y="450"/>
                  </a:cubicBezTo>
                  <a:cubicBezTo>
                    <a:pt x="729" y="248"/>
                    <a:pt x="745" y="62"/>
                    <a:pt x="760" y="0"/>
                  </a:cubicBezTo>
                  <a:close/>
                  <a:moveTo>
                    <a:pt x="17802" y="18590"/>
                  </a:moveTo>
                  <a:cubicBezTo>
                    <a:pt x="17798" y="18592"/>
                    <a:pt x="17799" y="18594"/>
                    <a:pt x="17805" y="18596"/>
                  </a:cubicBezTo>
                  <a:cubicBezTo>
                    <a:pt x="17804" y="18594"/>
                    <a:pt x="17803" y="18592"/>
                    <a:pt x="17802" y="18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51" name="Google Shape;6451;p36"/>
            <p:cNvGrpSpPr/>
            <p:nvPr/>
          </p:nvGrpSpPr>
          <p:grpSpPr>
            <a:xfrm flipH="1">
              <a:off x="7596949" y="355400"/>
              <a:ext cx="632450" cy="714300"/>
              <a:chOff x="1431000" y="1568225"/>
              <a:chExt cx="632450" cy="714300"/>
            </a:xfrm>
          </p:grpSpPr>
          <p:sp>
            <p:nvSpPr>
              <p:cNvPr id="6452" name="Google Shape;6452;p36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36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36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36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36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36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36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36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36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36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4_1_1_1_1">
    <p:spTree>
      <p:nvGrpSpPr>
        <p:cNvPr id="1" name="Shape 6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3" name="Google Shape;6463;p37"/>
          <p:cNvGrpSpPr/>
          <p:nvPr/>
        </p:nvGrpSpPr>
        <p:grpSpPr>
          <a:xfrm>
            <a:off x="-2533447" y="-517075"/>
            <a:ext cx="12026919" cy="10171161"/>
            <a:chOff x="-2533447" y="-517075"/>
            <a:chExt cx="12026919" cy="10171161"/>
          </a:xfrm>
        </p:grpSpPr>
        <p:sp>
          <p:nvSpPr>
            <p:cNvPr id="6464" name="Google Shape;6464;p37"/>
            <p:cNvSpPr/>
            <p:nvPr/>
          </p:nvSpPr>
          <p:spPr>
            <a:xfrm>
              <a:off x="-735200" y="-517075"/>
              <a:ext cx="3467950" cy="2648400"/>
            </a:xfrm>
            <a:custGeom>
              <a:avLst/>
              <a:gdLst/>
              <a:ahLst/>
              <a:cxnLst/>
              <a:rect l="l" t="t" r="r" b="b"/>
              <a:pathLst>
                <a:path w="138718" h="105936" extrusionOk="0">
                  <a:moveTo>
                    <a:pt x="88883" y="0"/>
                  </a:moveTo>
                  <a:cubicBezTo>
                    <a:pt x="62943" y="0"/>
                    <a:pt x="9014" y="23349"/>
                    <a:pt x="8608" y="24370"/>
                  </a:cubicBezTo>
                  <a:cubicBezTo>
                    <a:pt x="0" y="46145"/>
                    <a:pt x="2528" y="82593"/>
                    <a:pt x="19170" y="101220"/>
                  </a:cubicBezTo>
                  <a:cubicBezTo>
                    <a:pt x="22130" y="104536"/>
                    <a:pt x="27307" y="105936"/>
                    <a:pt x="33862" y="105936"/>
                  </a:cubicBezTo>
                  <a:cubicBezTo>
                    <a:pt x="64125" y="105936"/>
                    <a:pt x="123782" y="76111"/>
                    <a:pt x="130513" y="67378"/>
                  </a:cubicBezTo>
                  <a:cubicBezTo>
                    <a:pt x="138718" y="56754"/>
                    <a:pt x="117191" y="7123"/>
                    <a:pt x="96253" y="888"/>
                  </a:cubicBezTo>
                  <a:cubicBezTo>
                    <a:pt x="94198" y="277"/>
                    <a:pt x="91706" y="0"/>
                    <a:pt x="88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7"/>
            <p:cNvSpPr/>
            <p:nvPr/>
          </p:nvSpPr>
          <p:spPr>
            <a:xfrm>
              <a:off x="1998300" y="122275"/>
              <a:ext cx="644825" cy="464925"/>
            </a:xfrm>
            <a:custGeom>
              <a:avLst/>
              <a:gdLst/>
              <a:ahLst/>
              <a:cxnLst/>
              <a:rect l="l" t="t" r="r" b="b"/>
              <a:pathLst>
                <a:path w="25793" h="18597" extrusionOk="0">
                  <a:moveTo>
                    <a:pt x="7616" y="5475"/>
                  </a:moveTo>
                  <a:cubicBezTo>
                    <a:pt x="7610" y="5478"/>
                    <a:pt x="7606" y="5483"/>
                    <a:pt x="7603" y="5491"/>
                  </a:cubicBezTo>
                  <a:lnTo>
                    <a:pt x="7603" y="5491"/>
                  </a:lnTo>
                  <a:cubicBezTo>
                    <a:pt x="7607" y="5486"/>
                    <a:pt x="7611" y="5480"/>
                    <a:pt x="7616" y="5475"/>
                  </a:cubicBezTo>
                  <a:close/>
                  <a:moveTo>
                    <a:pt x="11664" y="10329"/>
                  </a:moveTo>
                  <a:cubicBezTo>
                    <a:pt x="11659" y="10334"/>
                    <a:pt x="11656" y="10338"/>
                    <a:pt x="11653" y="10342"/>
                  </a:cubicBezTo>
                  <a:lnTo>
                    <a:pt x="11653" y="10342"/>
                  </a:lnTo>
                  <a:cubicBezTo>
                    <a:pt x="11660" y="10337"/>
                    <a:pt x="11664" y="10333"/>
                    <a:pt x="11664" y="10329"/>
                  </a:cubicBezTo>
                  <a:close/>
                  <a:moveTo>
                    <a:pt x="760" y="0"/>
                  </a:moveTo>
                  <a:lnTo>
                    <a:pt x="760" y="0"/>
                  </a:lnTo>
                  <a:cubicBezTo>
                    <a:pt x="714" y="47"/>
                    <a:pt x="667" y="419"/>
                    <a:pt x="683" y="636"/>
                  </a:cubicBezTo>
                  <a:lnTo>
                    <a:pt x="791" y="667"/>
                  </a:lnTo>
                  <a:cubicBezTo>
                    <a:pt x="807" y="1148"/>
                    <a:pt x="729" y="776"/>
                    <a:pt x="698" y="1241"/>
                  </a:cubicBezTo>
                  <a:cubicBezTo>
                    <a:pt x="697" y="1241"/>
                    <a:pt x="696" y="1241"/>
                    <a:pt x="694" y="1241"/>
                  </a:cubicBezTo>
                  <a:cubicBezTo>
                    <a:pt x="621" y="1241"/>
                    <a:pt x="621" y="831"/>
                    <a:pt x="636" y="465"/>
                  </a:cubicBezTo>
                  <a:lnTo>
                    <a:pt x="636" y="465"/>
                  </a:lnTo>
                  <a:cubicBezTo>
                    <a:pt x="605" y="791"/>
                    <a:pt x="528" y="1117"/>
                    <a:pt x="605" y="1272"/>
                  </a:cubicBezTo>
                  <a:cubicBezTo>
                    <a:pt x="580" y="1403"/>
                    <a:pt x="558" y="1421"/>
                    <a:pt x="535" y="1421"/>
                  </a:cubicBezTo>
                  <a:cubicBezTo>
                    <a:pt x="526" y="1421"/>
                    <a:pt x="517" y="1418"/>
                    <a:pt x="508" y="1418"/>
                  </a:cubicBezTo>
                  <a:cubicBezTo>
                    <a:pt x="482" y="1418"/>
                    <a:pt x="454" y="1440"/>
                    <a:pt x="419" y="1613"/>
                  </a:cubicBezTo>
                  <a:cubicBezTo>
                    <a:pt x="419" y="1892"/>
                    <a:pt x="481" y="2264"/>
                    <a:pt x="404" y="2606"/>
                  </a:cubicBezTo>
                  <a:lnTo>
                    <a:pt x="388" y="2590"/>
                  </a:lnTo>
                  <a:cubicBezTo>
                    <a:pt x="202" y="3397"/>
                    <a:pt x="388" y="3846"/>
                    <a:pt x="218" y="4606"/>
                  </a:cubicBezTo>
                  <a:lnTo>
                    <a:pt x="202" y="4513"/>
                  </a:lnTo>
                  <a:cubicBezTo>
                    <a:pt x="124" y="4777"/>
                    <a:pt x="140" y="5320"/>
                    <a:pt x="47" y="5816"/>
                  </a:cubicBezTo>
                  <a:cubicBezTo>
                    <a:pt x="64" y="5741"/>
                    <a:pt x="94" y="5670"/>
                    <a:pt x="116" y="5670"/>
                  </a:cubicBezTo>
                  <a:cubicBezTo>
                    <a:pt x="135" y="5670"/>
                    <a:pt x="147" y="5720"/>
                    <a:pt x="140" y="5863"/>
                  </a:cubicBezTo>
                  <a:cubicBezTo>
                    <a:pt x="47" y="6437"/>
                    <a:pt x="62" y="6824"/>
                    <a:pt x="0" y="7259"/>
                  </a:cubicBezTo>
                  <a:lnTo>
                    <a:pt x="78" y="7677"/>
                  </a:lnTo>
                  <a:cubicBezTo>
                    <a:pt x="78" y="7739"/>
                    <a:pt x="78" y="7801"/>
                    <a:pt x="62" y="7879"/>
                  </a:cubicBezTo>
                  <a:cubicBezTo>
                    <a:pt x="62" y="7910"/>
                    <a:pt x="62" y="7941"/>
                    <a:pt x="62" y="7988"/>
                  </a:cubicBezTo>
                  <a:cubicBezTo>
                    <a:pt x="62" y="8050"/>
                    <a:pt x="62" y="8112"/>
                    <a:pt x="62" y="8174"/>
                  </a:cubicBezTo>
                  <a:cubicBezTo>
                    <a:pt x="78" y="8468"/>
                    <a:pt x="62" y="8794"/>
                    <a:pt x="109" y="9135"/>
                  </a:cubicBezTo>
                  <a:cubicBezTo>
                    <a:pt x="187" y="9833"/>
                    <a:pt x="264" y="10671"/>
                    <a:pt x="373" y="11617"/>
                  </a:cubicBezTo>
                  <a:cubicBezTo>
                    <a:pt x="714" y="11849"/>
                    <a:pt x="1102" y="12098"/>
                    <a:pt x="1520" y="12377"/>
                  </a:cubicBezTo>
                  <a:cubicBezTo>
                    <a:pt x="1737" y="12532"/>
                    <a:pt x="1939" y="12609"/>
                    <a:pt x="2156" y="12733"/>
                  </a:cubicBezTo>
                  <a:cubicBezTo>
                    <a:pt x="2420" y="12873"/>
                    <a:pt x="2668" y="13013"/>
                    <a:pt x="2947" y="13152"/>
                  </a:cubicBezTo>
                  <a:cubicBezTo>
                    <a:pt x="3444" y="12982"/>
                    <a:pt x="3971" y="12749"/>
                    <a:pt x="4483" y="12547"/>
                  </a:cubicBezTo>
                  <a:cubicBezTo>
                    <a:pt x="4746" y="12423"/>
                    <a:pt x="5010" y="12268"/>
                    <a:pt x="5274" y="12129"/>
                  </a:cubicBezTo>
                  <a:lnTo>
                    <a:pt x="5661" y="11911"/>
                  </a:lnTo>
                  <a:cubicBezTo>
                    <a:pt x="5801" y="11834"/>
                    <a:pt x="5925" y="11741"/>
                    <a:pt x="6049" y="11663"/>
                  </a:cubicBezTo>
                  <a:lnTo>
                    <a:pt x="6437" y="11400"/>
                  </a:lnTo>
                  <a:lnTo>
                    <a:pt x="6685" y="11229"/>
                  </a:lnTo>
                  <a:cubicBezTo>
                    <a:pt x="6825" y="11105"/>
                    <a:pt x="6964" y="10996"/>
                    <a:pt x="7104" y="10888"/>
                  </a:cubicBezTo>
                  <a:cubicBezTo>
                    <a:pt x="7398" y="10655"/>
                    <a:pt x="7647" y="10423"/>
                    <a:pt x="7895" y="10205"/>
                  </a:cubicBezTo>
                  <a:cubicBezTo>
                    <a:pt x="7922" y="10180"/>
                    <a:pt x="7949" y="10155"/>
                    <a:pt x="7975" y="10130"/>
                  </a:cubicBezTo>
                  <a:lnTo>
                    <a:pt x="7975" y="10130"/>
                  </a:lnTo>
                  <a:cubicBezTo>
                    <a:pt x="7905" y="10969"/>
                    <a:pt x="7863" y="11868"/>
                    <a:pt x="7941" y="12516"/>
                  </a:cubicBezTo>
                  <a:cubicBezTo>
                    <a:pt x="7941" y="12718"/>
                    <a:pt x="7926" y="12951"/>
                    <a:pt x="7941" y="13168"/>
                  </a:cubicBezTo>
                  <a:cubicBezTo>
                    <a:pt x="7972" y="13385"/>
                    <a:pt x="7988" y="13602"/>
                    <a:pt x="8019" y="13819"/>
                  </a:cubicBezTo>
                  <a:cubicBezTo>
                    <a:pt x="8267" y="14036"/>
                    <a:pt x="8531" y="14253"/>
                    <a:pt x="8748" y="14440"/>
                  </a:cubicBezTo>
                  <a:cubicBezTo>
                    <a:pt x="8655" y="14346"/>
                    <a:pt x="8608" y="14284"/>
                    <a:pt x="8639" y="14284"/>
                  </a:cubicBezTo>
                  <a:cubicBezTo>
                    <a:pt x="8670" y="14284"/>
                    <a:pt x="8748" y="14331"/>
                    <a:pt x="8825" y="14393"/>
                  </a:cubicBezTo>
                  <a:cubicBezTo>
                    <a:pt x="8965" y="14517"/>
                    <a:pt x="9074" y="14610"/>
                    <a:pt x="9151" y="14672"/>
                  </a:cubicBezTo>
                  <a:cubicBezTo>
                    <a:pt x="9446" y="14843"/>
                    <a:pt x="9430" y="14796"/>
                    <a:pt x="9477" y="14812"/>
                  </a:cubicBezTo>
                  <a:cubicBezTo>
                    <a:pt x="9492" y="14812"/>
                    <a:pt x="9523" y="14812"/>
                    <a:pt x="9632" y="14843"/>
                  </a:cubicBezTo>
                  <a:cubicBezTo>
                    <a:pt x="9694" y="14874"/>
                    <a:pt x="9756" y="14889"/>
                    <a:pt x="9865" y="14920"/>
                  </a:cubicBezTo>
                  <a:cubicBezTo>
                    <a:pt x="9973" y="14967"/>
                    <a:pt x="10113" y="15029"/>
                    <a:pt x="10283" y="15091"/>
                  </a:cubicBezTo>
                  <a:cubicBezTo>
                    <a:pt x="10314" y="15106"/>
                    <a:pt x="10361" y="15122"/>
                    <a:pt x="10438" y="15153"/>
                  </a:cubicBezTo>
                  <a:cubicBezTo>
                    <a:pt x="10718" y="15075"/>
                    <a:pt x="11043" y="14936"/>
                    <a:pt x="11415" y="14796"/>
                  </a:cubicBezTo>
                  <a:cubicBezTo>
                    <a:pt x="11509" y="14765"/>
                    <a:pt x="11602" y="14719"/>
                    <a:pt x="11710" y="14688"/>
                  </a:cubicBezTo>
                  <a:cubicBezTo>
                    <a:pt x="11819" y="14641"/>
                    <a:pt x="11912" y="14579"/>
                    <a:pt x="12020" y="14533"/>
                  </a:cubicBezTo>
                  <a:cubicBezTo>
                    <a:pt x="12237" y="14424"/>
                    <a:pt x="12470" y="14300"/>
                    <a:pt x="12703" y="14176"/>
                  </a:cubicBezTo>
                  <a:cubicBezTo>
                    <a:pt x="13153" y="13881"/>
                    <a:pt x="13680" y="13555"/>
                    <a:pt x="14145" y="13183"/>
                  </a:cubicBezTo>
                  <a:cubicBezTo>
                    <a:pt x="14471" y="12951"/>
                    <a:pt x="14781" y="12687"/>
                    <a:pt x="15091" y="12423"/>
                  </a:cubicBezTo>
                  <a:cubicBezTo>
                    <a:pt x="15386" y="12160"/>
                    <a:pt x="15696" y="11880"/>
                    <a:pt x="16006" y="11617"/>
                  </a:cubicBezTo>
                  <a:cubicBezTo>
                    <a:pt x="16192" y="11446"/>
                    <a:pt x="16192" y="11446"/>
                    <a:pt x="16239" y="11415"/>
                  </a:cubicBezTo>
                  <a:lnTo>
                    <a:pt x="16363" y="11307"/>
                  </a:lnTo>
                  <a:cubicBezTo>
                    <a:pt x="16503" y="11198"/>
                    <a:pt x="16627" y="11120"/>
                    <a:pt x="16735" y="11058"/>
                  </a:cubicBezTo>
                  <a:cubicBezTo>
                    <a:pt x="16830" y="11011"/>
                    <a:pt x="16898" y="10991"/>
                    <a:pt x="16945" y="10991"/>
                  </a:cubicBezTo>
                  <a:cubicBezTo>
                    <a:pt x="16960" y="10991"/>
                    <a:pt x="16972" y="10993"/>
                    <a:pt x="16983" y="10996"/>
                  </a:cubicBezTo>
                  <a:lnTo>
                    <a:pt x="17030" y="10934"/>
                  </a:lnTo>
                  <a:lnTo>
                    <a:pt x="17045" y="10934"/>
                  </a:lnTo>
                  <a:cubicBezTo>
                    <a:pt x="17061" y="10934"/>
                    <a:pt x="17061" y="10950"/>
                    <a:pt x="17076" y="10965"/>
                  </a:cubicBezTo>
                  <a:cubicBezTo>
                    <a:pt x="17076" y="10981"/>
                    <a:pt x="17076" y="11027"/>
                    <a:pt x="17076" y="11074"/>
                  </a:cubicBezTo>
                  <a:cubicBezTo>
                    <a:pt x="17076" y="11167"/>
                    <a:pt x="17061" y="11260"/>
                    <a:pt x="17076" y="11338"/>
                  </a:cubicBezTo>
                  <a:cubicBezTo>
                    <a:pt x="17076" y="11353"/>
                    <a:pt x="17092" y="11353"/>
                    <a:pt x="17092" y="11369"/>
                  </a:cubicBezTo>
                  <a:lnTo>
                    <a:pt x="17061" y="11384"/>
                  </a:lnTo>
                  <a:cubicBezTo>
                    <a:pt x="17061" y="11415"/>
                    <a:pt x="17076" y="11446"/>
                    <a:pt x="17061" y="11508"/>
                  </a:cubicBezTo>
                  <a:cubicBezTo>
                    <a:pt x="17061" y="11570"/>
                    <a:pt x="17045" y="11663"/>
                    <a:pt x="17045" y="11772"/>
                  </a:cubicBezTo>
                  <a:cubicBezTo>
                    <a:pt x="17014" y="12191"/>
                    <a:pt x="16983" y="12609"/>
                    <a:pt x="16937" y="13059"/>
                  </a:cubicBezTo>
                  <a:cubicBezTo>
                    <a:pt x="16906" y="13540"/>
                    <a:pt x="16844" y="13959"/>
                    <a:pt x="16797" y="14424"/>
                  </a:cubicBezTo>
                  <a:cubicBezTo>
                    <a:pt x="16704" y="15324"/>
                    <a:pt x="16611" y="16239"/>
                    <a:pt x="16518" y="17076"/>
                  </a:cubicBezTo>
                  <a:cubicBezTo>
                    <a:pt x="16658" y="17216"/>
                    <a:pt x="16813" y="17340"/>
                    <a:pt x="16937" y="17464"/>
                  </a:cubicBezTo>
                  <a:lnTo>
                    <a:pt x="16999" y="17510"/>
                  </a:lnTo>
                  <a:lnTo>
                    <a:pt x="17014" y="17541"/>
                  </a:lnTo>
                  <a:lnTo>
                    <a:pt x="17061" y="17603"/>
                  </a:lnTo>
                  <a:cubicBezTo>
                    <a:pt x="17092" y="17650"/>
                    <a:pt x="17123" y="17681"/>
                    <a:pt x="17154" y="17712"/>
                  </a:cubicBezTo>
                  <a:cubicBezTo>
                    <a:pt x="17263" y="17852"/>
                    <a:pt x="17356" y="17960"/>
                    <a:pt x="17402" y="18022"/>
                  </a:cubicBezTo>
                  <a:lnTo>
                    <a:pt x="17371" y="17960"/>
                  </a:lnTo>
                  <a:lnTo>
                    <a:pt x="17371" y="17960"/>
                  </a:lnTo>
                  <a:cubicBezTo>
                    <a:pt x="17666" y="18239"/>
                    <a:pt x="17604" y="18317"/>
                    <a:pt x="17774" y="18534"/>
                  </a:cubicBezTo>
                  <a:cubicBezTo>
                    <a:pt x="17789" y="18548"/>
                    <a:pt x="17790" y="18563"/>
                    <a:pt x="17802" y="18590"/>
                  </a:cubicBezTo>
                  <a:lnTo>
                    <a:pt x="17802" y="18590"/>
                  </a:lnTo>
                  <a:cubicBezTo>
                    <a:pt x="17839" y="18571"/>
                    <a:pt x="18210" y="18532"/>
                    <a:pt x="18348" y="18519"/>
                  </a:cubicBezTo>
                  <a:lnTo>
                    <a:pt x="18348" y="18519"/>
                  </a:lnTo>
                  <a:lnTo>
                    <a:pt x="18333" y="18534"/>
                  </a:lnTo>
                  <a:cubicBezTo>
                    <a:pt x="18379" y="18534"/>
                    <a:pt x="18457" y="18534"/>
                    <a:pt x="18534" y="18519"/>
                  </a:cubicBezTo>
                  <a:cubicBezTo>
                    <a:pt x="18643" y="18503"/>
                    <a:pt x="18751" y="18503"/>
                    <a:pt x="18876" y="18488"/>
                  </a:cubicBezTo>
                  <a:cubicBezTo>
                    <a:pt x="19139" y="18472"/>
                    <a:pt x="19387" y="18410"/>
                    <a:pt x="19667" y="18394"/>
                  </a:cubicBezTo>
                  <a:cubicBezTo>
                    <a:pt x="19744" y="18301"/>
                    <a:pt x="19806" y="18239"/>
                    <a:pt x="19868" y="18177"/>
                  </a:cubicBezTo>
                  <a:lnTo>
                    <a:pt x="19868" y="18177"/>
                  </a:lnTo>
                  <a:lnTo>
                    <a:pt x="19822" y="18332"/>
                  </a:lnTo>
                  <a:cubicBezTo>
                    <a:pt x="20147" y="17945"/>
                    <a:pt x="20597" y="17479"/>
                    <a:pt x="21016" y="17045"/>
                  </a:cubicBezTo>
                  <a:cubicBezTo>
                    <a:pt x="21450" y="16549"/>
                    <a:pt x="21869" y="16084"/>
                    <a:pt x="22086" y="15835"/>
                  </a:cubicBezTo>
                  <a:cubicBezTo>
                    <a:pt x="22226" y="15680"/>
                    <a:pt x="22365" y="15541"/>
                    <a:pt x="22505" y="15370"/>
                  </a:cubicBezTo>
                  <a:cubicBezTo>
                    <a:pt x="22660" y="15199"/>
                    <a:pt x="22815" y="15013"/>
                    <a:pt x="22970" y="14827"/>
                  </a:cubicBezTo>
                  <a:cubicBezTo>
                    <a:pt x="23249" y="14502"/>
                    <a:pt x="23544" y="14160"/>
                    <a:pt x="23839" y="13804"/>
                  </a:cubicBezTo>
                  <a:cubicBezTo>
                    <a:pt x="24273" y="13261"/>
                    <a:pt x="24707" y="12687"/>
                    <a:pt x="25048" y="12098"/>
                  </a:cubicBezTo>
                  <a:cubicBezTo>
                    <a:pt x="25048" y="12098"/>
                    <a:pt x="25219" y="11942"/>
                    <a:pt x="25390" y="11803"/>
                  </a:cubicBezTo>
                  <a:cubicBezTo>
                    <a:pt x="25560" y="11648"/>
                    <a:pt x="25731" y="11493"/>
                    <a:pt x="25731" y="11493"/>
                  </a:cubicBezTo>
                  <a:lnTo>
                    <a:pt x="25793" y="11369"/>
                  </a:lnTo>
                  <a:cubicBezTo>
                    <a:pt x="25793" y="11369"/>
                    <a:pt x="25421" y="10702"/>
                    <a:pt x="24862" y="10205"/>
                  </a:cubicBezTo>
                  <a:cubicBezTo>
                    <a:pt x="24499" y="9872"/>
                    <a:pt x="24056" y="9611"/>
                    <a:pt x="23599" y="9611"/>
                  </a:cubicBezTo>
                  <a:cubicBezTo>
                    <a:pt x="23354" y="9611"/>
                    <a:pt x="23105" y="9686"/>
                    <a:pt x="22862" y="9864"/>
                  </a:cubicBezTo>
                  <a:lnTo>
                    <a:pt x="22815" y="9802"/>
                  </a:lnTo>
                  <a:cubicBezTo>
                    <a:pt x="22815" y="9802"/>
                    <a:pt x="22768" y="9880"/>
                    <a:pt x="22737" y="9942"/>
                  </a:cubicBezTo>
                  <a:cubicBezTo>
                    <a:pt x="22691" y="10019"/>
                    <a:pt x="22644" y="10081"/>
                    <a:pt x="22644" y="10081"/>
                  </a:cubicBezTo>
                  <a:cubicBezTo>
                    <a:pt x="22419" y="10346"/>
                    <a:pt x="22364" y="10532"/>
                    <a:pt x="22323" y="10532"/>
                  </a:cubicBezTo>
                  <a:cubicBezTo>
                    <a:pt x="22316" y="10532"/>
                    <a:pt x="22310" y="10527"/>
                    <a:pt x="22303" y="10516"/>
                  </a:cubicBezTo>
                  <a:lnTo>
                    <a:pt x="22629" y="10081"/>
                  </a:lnTo>
                  <a:lnTo>
                    <a:pt x="22629" y="10081"/>
                  </a:lnTo>
                  <a:cubicBezTo>
                    <a:pt x="22542" y="10189"/>
                    <a:pt x="22501" y="10230"/>
                    <a:pt x="22486" y="10230"/>
                  </a:cubicBezTo>
                  <a:cubicBezTo>
                    <a:pt x="22458" y="10230"/>
                    <a:pt x="22521" y="10089"/>
                    <a:pt x="22551" y="9988"/>
                  </a:cubicBezTo>
                  <a:lnTo>
                    <a:pt x="22551" y="9988"/>
                  </a:lnTo>
                  <a:cubicBezTo>
                    <a:pt x="22458" y="10128"/>
                    <a:pt x="22350" y="10252"/>
                    <a:pt x="22257" y="10345"/>
                  </a:cubicBezTo>
                  <a:cubicBezTo>
                    <a:pt x="22253" y="10365"/>
                    <a:pt x="22255" y="10372"/>
                    <a:pt x="22261" y="10372"/>
                  </a:cubicBezTo>
                  <a:cubicBezTo>
                    <a:pt x="22279" y="10372"/>
                    <a:pt x="22331" y="10306"/>
                    <a:pt x="22365" y="10283"/>
                  </a:cubicBezTo>
                  <a:lnTo>
                    <a:pt x="22365" y="10283"/>
                  </a:lnTo>
                  <a:cubicBezTo>
                    <a:pt x="22257" y="10469"/>
                    <a:pt x="22148" y="10748"/>
                    <a:pt x="21977" y="10950"/>
                  </a:cubicBezTo>
                  <a:cubicBezTo>
                    <a:pt x="21884" y="11072"/>
                    <a:pt x="21844" y="11094"/>
                    <a:pt x="21814" y="11094"/>
                  </a:cubicBezTo>
                  <a:cubicBezTo>
                    <a:pt x="21797" y="11094"/>
                    <a:pt x="21783" y="11087"/>
                    <a:pt x="21766" y="11087"/>
                  </a:cubicBezTo>
                  <a:cubicBezTo>
                    <a:pt x="21732" y="11087"/>
                    <a:pt x="21682" y="11114"/>
                    <a:pt x="21559" y="11276"/>
                  </a:cubicBezTo>
                  <a:lnTo>
                    <a:pt x="21218" y="11725"/>
                  </a:lnTo>
                  <a:lnTo>
                    <a:pt x="21031" y="11958"/>
                  </a:lnTo>
                  <a:lnTo>
                    <a:pt x="20938" y="12067"/>
                  </a:lnTo>
                  <a:lnTo>
                    <a:pt x="20923" y="12067"/>
                  </a:lnTo>
                  <a:cubicBezTo>
                    <a:pt x="20892" y="12098"/>
                    <a:pt x="20876" y="12113"/>
                    <a:pt x="20845" y="12129"/>
                  </a:cubicBezTo>
                  <a:cubicBezTo>
                    <a:pt x="20799" y="12160"/>
                    <a:pt x="20752" y="12160"/>
                    <a:pt x="20721" y="12175"/>
                  </a:cubicBezTo>
                  <a:cubicBezTo>
                    <a:pt x="20690" y="12175"/>
                    <a:pt x="20659" y="12206"/>
                    <a:pt x="20628" y="12237"/>
                  </a:cubicBezTo>
                  <a:cubicBezTo>
                    <a:pt x="20644" y="12206"/>
                    <a:pt x="20644" y="12191"/>
                    <a:pt x="20659" y="12175"/>
                  </a:cubicBezTo>
                  <a:cubicBezTo>
                    <a:pt x="20659" y="12160"/>
                    <a:pt x="20675" y="12144"/>
                    <a:pt x="20690" y="12113"/>
                  </a:cubicBezTo>
                  <a:lnTo>
                    <a:pt x="20675" y="12113"/>
                  </a:lnTo>
                  <a:cubicBezTo>
                    <a:pt x="20663" y="12131"/>
                    <a:pt x="20658" y="12135"/>
                    <a:pt x="20654" y="12135"/>
                  </a:cubicBezTo>
                  <a:cubicBezTo>
                    <a:pt x="20651" y="12135"/>
                    <a:pt x="20650" y="12133"/>
                    <a:pt x="20646" y="12133"/>
                  </a:cubicBezTo>
                  <a:cubicBezTo>
                    <a:pt x="20642" y="12133"/>
                    <a:pt x="20637" y="12135"/>
                    <a:pt x="20628" y="12144"/>
                  </a:cubicBezTo>
                  <a:cubicBezTo>
                    <a:pt x="20649" y="12109"/>
                    <a:pt x="20671" y="12073"/>
                    <a:pt x="20692" y="12039"/>
                  </a:cubicBezTo>
                  <a:lnTo>
                    <a:pt x="20692" y="12039"/>
                  </a:lnTo>
                  <a:cubicBezTo>
                    <a:pt x="20691" y="12044"/>
                    <a:pt x="20690" y="12048"/>
                    <a:pt x="20690" y="12051"/>
                  </a:cubicBezTo>
                  <a:cubicBezTo>
                    <a:pt x="20690" y="12067"/>
                    <a:pt x="20690" y="12082"/>
                    <a:pt x="20690" y="12098"/>
                  </a:cubicBezTo>
                  <a:cubicBezTo>
                    <a:pt x="20690" y="12077"/>
                    <a:pt x="20692" y="12056"/>
                    <a:pt x="20694" y="12036"/>
                  </a:cubicBezTo>
                  <a:lnTo>
                    <a:pt x="20694" y="12036"/>
                  </a:lnTo>
                  <a:cubicBezTo>
                    <a:pt x="20719" y="11997"/>
                    <a:pt x="20743" y="11960"/>
                    <a:pt x="20768" y="11927"/>
                  </a:cubicBezTo>
                  <a:lnTo>
                    <a:pt x="20768" y="11927"/>
                  </a:lnTo>
                  <a:cubicBezTo>
                    <a:pt x="20737" y="11958"/>
                    <a:pt x="20721" y="11973"/>
                    <a:pt x="20721" y="11989"/>
                  </a:cubicBezTo>
                  <a:cubicBezTo>
                    <a:pt x="20706" y="11989"/>
                    <a:pt x="20706" y="11973"/>
                    <a:pt x="20706" y="11973"/>
                  </a:cubicBezTo>
                  <a:cubicBezTo>
                    <a:pt x="20706" y="11993"/>
                    <a:pt x="20700" y="12012"/>
                    <a:pt x="20695" y="12027"/>
                  </a:cubicBezTo>
                  <a:lnTo>
                    <a:pt x="20695" y="12027"/>
                  </a:lnTo>
                  <a:cubicBezTo>
                    <a:pt x="20700" y="11990"/>
                    <a:pt x="20706" y="11956"/>
                    <a:pt x="20706" y="11927"/>
                  </a:cubicBezTo>
                  <a:cubicBezTo>
                    <a:pt x="20737" y="11493"/>
                    <a:pt x="20752" y="11183"/>
                    <a:pt x="20768" y="11151"/>
                  </a:cubicBezTo>
                  <a:lnTo>
                    <a:pt x="20628" y="11074"/>
                  </a:lnTo>
                  <a:cubicBezTo>
                    <a:pt x="20737" y="9507"/>
                    <a:pt x="20830" y="10562"/>
                    <a:pt x="20892" y="9089"/>
                  </a:cubicBezTo>
                  <a:cubicBezTo>
                    <a:pt x="20845" y="8980"/>
                    <a:pt x="20845" y="8794"/>
                    <a:pt x="20845" y="8577"/>
                  </a:cubicBezTo>
                  <a:cubicBezTo>
                    <a:pt x="20845" y="8360"/>
                    <a:pt x="20876" y="8112"/>
                    <a:pt x="20892" y="7848"/>
                  </a:cubicBezTo>
                  <a:cubicBezTo>
                    <a:pt x="20706" y="7646"/>
                    <a:pt x="20520" y="7445"/>
                    <a:pt x="20396" y="7414"/>
                  </a:cubicBezTo>
                  <a:cubicBezTo>
                    <a:pt x="20411" y="7398"/>
                    <a:pt x="20194" y="7212"/>
                    <a:pt x="20240" y="7166"/>
                  </a:cubicBezTo>
                  <a:lnTo>
                    <a:pt x="20240" y="7166"/>
                  </a:lnTo>
                  <a:cubicBezTo>
                    <a:pt x="20231" y="7168"/>
                    <a:pt x="20221" y="7169"/>
                    <a:pt x="20211" y="7169"/>
                  </a:cubicBezTo>
                  <a:cubicBezTo>
                    <a:pt x="20085" y="7169"/>
                    <a:pt x="19980" y="6988"/>
                    <a:pt x="19822" y="6902"/>
                  </a:cubicBezTo>
                  <a:cubicBezTo>
                    <a:pt x="19812" y="6897"/>
                    <a:pt x="19806" y="6895"/>
                    <a:pt x="19803" y="6895"/>
                  </a:cubicBezTo>
                  <a:cubicBezTo>
                    <a:pt x="19787" y="6895"/>
                    <a:pt x="19855" y="6956"/>
                    <a:pt x="19868" y="6995"/>
                  </a:cubicBezTo>
                  <a:cubicBezTo>
                    <a:pt x="19868" y="6995"/>
                    <a:pt x="19791" y="6933"/>
                    <a:pt x="19713" y="6871"/>
                  </a:cubicBezTo>
                  <a:cubicBezTo>
                    <a:pt x="19620" y="6809"/>
                    <a:pt x="19542" y="6731"/>
                    <a:pt x="19542" y="6731"/>
                  </a:cubicBezTo>
                  <a:cubicBezTo>
                    <a:pt x="19475" y="6655"/>
                    <a:pt x="19444" y="6602"/>
                    <a:pt x="19462" y="6602"/>
                  </a:cubicBezTo>
                  <a:cubicBezTo>
                    <a:pt x="19474" y="6602"/>
                    <a:pt x="19505" y="6622"/>
                    <a:pt x="19558" y="6669"/>
                  </a:cubicBezTo>
                  <a:cubicBezTo>
                    <a:pt x="19449" y="6561"/>
                    <a:pt x="19279" y="6468"/>
                    <a:pt x="19062" y="6312"/>
                  </a:cubicBezTo>
                  <a:cubicBezTo>
                    <a:pt x="18798" y="6126"/>
                    <a:pt x="18488" y="5894"/>
                    <a:pt x="18131" y="5661"/>
                  </a:cubicBezTo>
                  <a:cubicBezTo>
                    <a:pt x="17712" y="5832"/>
                    <a:pt x="17247" y="6095"/>
                    <a:pt x="16766" y="6344"/>
                  </a:cubicBezTo>
                  <a:cubicBezTo>
                    <a:pt x="16254" y="6685"/>
                    <a:pt x="15743" y="6995"/>
                    <a:pt x="15200" y="7460"/>
                  </a:cubicBezTo>
                  <a:cubicBezTo>
                    <a:pt x="14936" y="7677"/>
                    <a:pt x="14657" y="7879"/>
                    <a:pt x="14409" y="8112"/>
                  </a:cubicBezTo>
                  <a:lnTo>
                    <a:pt x="13649" y="8779"/>
                  </a:lnTo>
                  <a:cubicBezTo>
                    <a:pt x="13385" y="9011"/>
                    <a:pt x="13122" y="9244"/>
                    <a:pt x="12873" y="9461"/>
                  </a:cubicBezTo>
                  <a:cubicBezTo>
                    <a:pt x="12625" y="9694"/>
                    <a:pt x="12393" y="9880"/>
                    <a:pt x="12175" y="10066"/>
                  </a:cubicBezTo>
                  <a:cubicBezTo>
                    <a:pt x="12051" y="10143"/>
                    <a:pt x="11958" y="10236"/>
                    <a:pt x="11865" y="10298"/>
                  </a:cubicBezTo>
                  <a:cubicBezTo>
                    <a:pt x="11850" y="10314"/>
                    <a:pt x="11850" y="10314"/>
                    <a:pt x="11850" y="10329"/>
                  </a:cubicBezTo>
                  <a:cubicBezTo>
                    <a:pt x="11850" y="10423"/>
                    <a:pt x="11865" y="10361"/>
                    <a:pt x="11896" y="10485"/>
                  </a:cubicBezTo>
                  <a:cubicBezTo>
                    <a:pt x="11889" y="10531"/>
                    <a:pt x="11877" y="10531"/>
                    <a:pt x="11867" y="10531"/>
                  </a:cubicBezTo>
                  <a:cubicBezTo>
                    <a:pt x="11857" y="10531"/>
                    <a:pt x="11850" y="10531"/>
                    <a:pt x="11850" y="10578"/>
                  </a:cubicBezTo>
                  <a:cubicBezTo>
                    <a:pt x="11834" y="10392"/>
                    <a:pt x="11803" y="10485"/>
                    <a:pt x="11819" y="10392"/>
                  </a:cubicBezTo>
                  <a:cubicBezTo>
                    <a:pt x="11819" y="10376"/>
                    <a:pt x="11834" y="10345"/>
                    <a:pt x="11850" y="10283"/>
                  </a:cubicBezTo>
                  <a:lnTo>
                    <a:pt x="11850" y="10283"/>
                  </a:lnTo>
                  <a:lnTo>
                    <a:pt x="11788" y="10454"/>
                  </a:lnTo>
                  <a:lnTo>
                    <a:pt x="11819" y="10345"/>
                  </a:lnTo>
                  <a:lnTo>
                    <a:pt x="11819" y="10345"/>
                  </a:lnTo>
                  <a:cubicBezTo>
                    <a:pt x="11803" y="10392"/>
                    <a:pt x="11772" y="10438"/>
                    <a:pt x="11757" y="10438"/>
                  </a:cubicBezTo>
                  <a:cubicBezTo>
                    <a:pt x="11750" y="10445"/>
                    <a:pt x="11746" y="10448"/>
                    <a:pt x="11744" y="10448"/>
                  </a:cubicBezTo>
                  <a:cubicBezTo>
                    <a:pt x="11739" y="10448"/>
                    <a:pt x="11760" y="10409"/>
                    <a:pt x="11772" y="10361"/>
                  </a:cubicBezTo>
                  <a:lnTo>
                    <a:pt x="11772" y="10361"/>
                  </a:lnTo>
                  <a:cubicBezTo>
                    <a:pt x="11753" y="10373"/>
                    <a:pt x="11720" y="10381"/>
                    <a:pt x="11693" y="10381"/>
                  </a:cubicBezTo>
                  <a:cubicBezTo>
                    <a:pt x="11659" y="10381"/>
                    <a:pt x="11634" y="10369"/>
                    <a:pt x="11653" y="10342"/>
                  </a:cubicBezTo>
                  <a:lnTo>
                    <a:pt x="11653" y="10342"/>
                  </a:lnTo>
                  <a:cubicBezTo>
                    <a:pt x="11637" y="10353"/>
                    <a:pt x="11605" y="10365"/>
                    <a:pt x="11585" y="10365"/>
                  </a:cubicBezTo>
                  <a:cubicBezTo>
                    <a:pt x="11579" y="10365"/>
                    <a:pt x="11574" y="10363"/>
                    <a:pt x="11571" y="10361"/>
                  </a:cubicBezTo>
                  <a:cubicBezTo>
                    <a:pt x="11617" y="10345"/>
                    <a:pt x="11602" y="10345"/>
                    <a:pt x="11586" y="10314"/>
                  </a:cubicBezTo>
                  <a:cubicBezTo>
                    <a:pt x="11571" y="10283"/>
                    <a:pt x="11555" y="10252"/>
                    <a:pt x="11602" y="10252"/>
                  </a:cubicBezTo>
                  <a:cubicBezTo>
                    <a:pt x="11602" y="10236"/>
                    <a:pt x="11602" y="10221"/>
                    <a:pt x="11602" y="10190"/>
                  </a:cubicBezTo>
                  <a:cubicBezTo>
                    <a:pt x="11617" y="10112"/>
                    <a:pt x="11617" y="10019"/>
                    <a:pt x="11633" y="9942"/>
                  </a:cubicBezTo>
                  <a:cubicBezTo>
                    <a:pt x="11633" y="9814"/>
                    <a:pt x="11624" y="9721"/>
                    <a:pt x="11587" y="9721"/>
                  </a:cubicBezTo>
                  <a:cubicBezTo>
                    <a:pt x="11575" y="9721"/>
                    <a:pt x="11559" y="9732"/>
                    <a:pt x="11540" y="9756"/>
                  </a:cubicBezTo>
                  <a:cubicBezTo>
                    <a:pt x="11599" y="9684"/>
                    <a:pt x="11686" y="9330"/>
                    <a:pt x="11723" y="9330"/>
                  </a:cubicBezTo>
                  <a:cubicBezTo>
                    <a:pt x="11734" y="9330"/>
                    <a:pt x="11741" y="9362"/>
                    <a:pt x="11741" y="9445"/>
                  </a:cubicBezTo>
                  <a:cubicBezTo>
                    <a:pt x="11788" y="9244"/>
                    <a:pt x="11834" y="9058"/>
                    <a:pt x="11834" y="8918"/>
                  </a:cubicBezTo>
                  <a:lnTo>
                    <a:pt x="11834" y="8918"/>
                  </a:lnTo>
                  <a:lnTo>
                    <a:pt x="11741" y="9166"/>
                  </a:lnTo>
                  <a:cubicBezTo>
                    <a:pt x="11850" y="8484"/>
                    <a:pt x="12020" y="8143"/>
                    <a:pt x="12005" y="7662"/>
                  </a:cubicBezTo>
                  <a:lnTo>
                    <a:pt x="12005" y="7662"/>
                  </a:lnTo>
                  <a:lnTo>
                    <a:pt x="11896" y="7910"/>
                  </a:lnTo>
                  <a:cubicBezTo>
                    <a:pt x="11974" y="7491"/>
                    <a:pt x="12051" y="7150"/>
                    <a:pt x="12206" y="7010"/>
                  </a:cubicBezTo>
                  <a:lnTo>
                    <a:pt x="12206" y="7010"/>
                  </a:lnTo>
                  <a:lnTo>
                    <a:pt x="12160" y="7445"/>
                  </a:lnTo>
                  <a:cubicBezTo>
                    <a:pt x="12300" y="6747"/>
                    <a:pt x="12377" y="6328"/>
                    <a:pt x="12439" y="5708"/>
                  </a:cubicBezTo>
                  <a:lnTo>
                    <a:pt x="12439" y="5708"/>
                  </a:lnTo>
                  <a:lnTo>
                    <a:pt x="12393" y="5925"/>
                  </a:lnTo>
                  <a:cubicBezTo>
                    <a:pt x="12393" y="5615"/>
                    <a:pt x="12517" y="4855"/>
                    <a:pt x="12579" y="3924"/>
                  </a:cubicBezTo>
                  <a:lnTo>
                    <a:pt x="9585" y="2699"/>
                  </a:lnTo>
                  <a:cubicBezTo>
                    <a:pt x="8794" y="3877"/>
                    <a:pt x="7848" y="5227"/>
                    <a:pt x="7662" y="5599"/>
                  </a:cubicBezTo>
                  <a:lnTo>
                    <a:pt x="7941" y="5413"/>
                  </a:lnTo>
                  <a:lnTo>
                    <a:pt x="7634" y="5919"/>
                  </a:lnTo>
                  <a:lnTo>
                    <a:pt x="7634" y="5919"/>
                  </a:lnTo>
                  <a:cubicBezTo>
                    <a:pt x="7668" y="5851"/>
                    <a:pt x="7576" y="5567"/>
                    <a:pt x="7603" y="5491"/>
                  </a:cubicBezTo>
                  <a:lnTo>
                    <a:pt x="7603" y="5491"/>
                  </a:lnTo>
                  <a:cubicBezTo>
                    <a:pt x="7331" y="5843"/>
                    <a:pt x="6656" y="6682"/>
                    <a:pt x="5801" y="7507"/>
                  </a:cubicBezTo>
                  <a:cubicBezTo>
                    <a:pt x="5584" y="7724"/>
                    <a:pt x="5351" y="7925"/>
                    <a:pt x="5103" y="8127"/>
                  </a:cubicBezTo>
                  <a:lnTo>
                    <a:pt x="4746" y="8422"/>
                  </a:lnTo>
                  <a:cubicBezTo>
                    <a:pt x="4684" y="8468"/>
                    <a:pt x="4622" y="8515"/>
                    <a:pt x="4560" y="8546"/>
                  </a:cubicBezTo>
                  <a:lnTo>
                    <a:pt x="4467" y="8623"/>
                  </a:lnTo>
                  <a:cubicBezTo>
                    <a:pt x="4312" y="8732"/>
                    <a:pt x="4126" y="8841"/>
                    <a:pt x="3955" y="8903"/>
                  </a:cubicBezTo>
                  <a:cubicBezTo>
                    <a:pt x="3893" y="8934"/>
                    <a:pt x="3831" y="8965"/>
                    <a:pt x="3769" y="8980"/>
                  </a:cubicBezTo>
                  <a:cubicBezTo>
                    <a:pt x="3738" y="8996"/>
                    <a:pt x="3707" y="8996"/>
                    <a:pt x="3676" y="9011"/>
                  </a:cubicBezTo>
                  <a:lnTo>
                    <a:pt x="3645" y="9027"/>
                  </a:lnTo>
                  <a:lnTo>
                    <a:pt x="3614" y="9027"/>
                  </a:lnTo>
                  <a:lnTo>
                    <a:pt x="3614" y="8996"/>
                  </a:lnTo>
                  <a:cubicBezTo>
                    <a:pt x="3599" y="8887"/>
                    <a:pt x="3599" y="8794"/>
                    <a:pt x="3599" y="8748"/>
                  </a:cubicBezTo>
                  <a:cubicBezTo>
                    <a:pt x="3630" y="8546"/>
                    <a:pt x="3754" y="8561"/>
                    <a:pt x="3769" y="8530"/>
                  </a:cubicBezTo>
                  <a:cubicBezTo>
                    <a:pt x="3738" y="8499"/>
                    <a:pt x="3723" y="8499"/>
                    <a:pt x="3707" y="8499"/>
                  </a:cubicBezTo>
                  <a:cubicBezTo>
                    <a:pt x="3695" y="8506"/>
                    <a:pt x="3682" y="8512"/>
                    <a:pt x="3671" y="8512"/>
                  </a:cubicBezTo>
                  <a:cubicBezTo>
                    <a:pt x="3656" y="8512"/>
                    <a:pt x="3645" y="8499"/>
                    <a:pt x="3645" y="8453"/>
                  </a:cubicBezTo>
                  <a:cubicBezTo>
                    <a:pt x="3661" y="8406"/>
                    <a:pt x="3723" y="8406"/>
                    <a:pt x="3738" y="8406"/>
                  </a:cubicBezTo>
                  <a:cubicBezTo>
                    <a:pt x="3724" y="8379"/>
                    <a:pt x="3748" y="8326"/>
                    <a:pt x="3720" y="8326"/>
                  </a:cubicBezTo>
                  <a:cubicBezTo>
                    <a:pt x="3716" y="8326"/>
                    <a:pt x="3712" y="8327"/>
                    <a:pt x="3707" y="8329"/>
                  </a:cubicBezTo>
                  <a:cubicBezTo>
                    <a:pt x="3676" y="8406"/>
                    <a:pt x="3552" y="8468"/>
                    <a:pt x="3475" y="8561"/>
                  </a:cubicBezTo>
                  <a:lnTo>
                    <a:pt x="3490" y="8344"/>
                  </a:lnTo>
                  <a:lnTo>
                    <a:pt x="3568" y="8313"/>
                  </a:lnTo>
                  <a:cubicBezTo>
                    <a:pt x="3568" y="8298"/>
                    <a:pt x="3506" y="8298"/>
                    <a:pt x="3459" y="8251"/>
                  </a:cubicBezTo>
                  <a:cubicBezTo>
                    <a:pt x="3428" y="8236"/>
                    <a:pt x="3397" y="8220"/>
                    <a:pt x="3397" y="8174"/>
                  </a:cubicBezTo>
                  <a:cubicBezTo>
                    <a:pt x="3381" y="8143"/>
                    <a:pt x="3381" y="8127"/>
                    <a:pt x="3381" y="8096"/>
                  </a:cubicBezTo>
                  <a:cubicBezTo>
                    <a:pt x="3381" y="8065"/>
                    <a:pt x="3381" y="8065"/>
                    <a:pt x="3381" y="7972"/>
                  </a:cubicBezTo>
                  <a:cubicBezTo>
                    <a:pt x="3413" y="7476"/>
                    <a:pt x="3428" y="6948"/>
                    <a:pt x="3475" y="6421"/>
                  </a:cubicBezTo>
                  <a:cubicBezTo>
                    <a:pt x="3490" y="6157"/>
                    <a:pt x="3506" y="5894"/>
                    <a:pt x="3521" y="5630"/>
                  </a:cubicBezTo>
                  <a:cubicBezTo>
                    <a:pt x="3552" y="5366"/>
                    <a:pt x="3583" y="5087"/>
                    <a:pt x="3599" y="4839"/>
                  </a:cubicBezTo>
                  <a:cubicBezTo>
                    <a:pt x="3645" y="4855"/>
                    <a:pt x="3661" y="5072"/>
                    <a:pt x="3661" y="5304"/>
                  </a:cubicBezTo>
                  <a:cubicBezTo>
                    <a:pt x="3676" y="5165"/>
                    <a:pt x="3692" y="4948"/>
                    <a:pt x="3738" y="4824"/>
                  </a:cubicBezTo>
                  <a:lnTo>
                    <a:pt x="3738" y="4824"/>
                  </a:lnTo>
                  <a:cubicBezTo>
                    <a:pt x="3721" y="4862"/>
                    <a:pt x="3709" y="4878"/>
                    <a:pt x="3701" y="4878"/>
                  </a:cubicBezTo>
                  <a:cubicBezTo>
                    <a:pt x="3662" y="4878"/>
                    <a:pt x="3698" y="4538"/>
                    <a:pt x="3678" y="4538"/>
                  </a:cubicBezTo>
                  <a:cubicBezTo>
                    <a:pt x="3674" y="4538"/>
                    <a:pt x="3669" y="4549"/>
                    <a:pt x="3661" y="4575"/>
                  </a:cubicBezTo>
                  <a:cubicBezTo>
                    <a:pt x="3552" y="3784"/>
                    <a:pt x="3831" y="2807"/>
                    <a:pt x="3769" y="2094"/>
                  </a:cubicBezTo>
                  <a:cubicBezTo>
                    <a:pt x="3676" y="2047"/>
                    <a:pt x="2978" y="1629"/>
                    <a:pt x="2265" y="1210"/>
                  </a:cubicBezTo>
                  <a:cubicBezTo>
                    <a:pt x="1551" y="791"/>
                    <a:pt x="822" y="450"/>
                    <a:pt x="714" y="450"/>
                  </a:cubicBezTo>
                  <a:cubicBezTo>
                    <a:pt x="729" y="248"/>
                    <a:pt x="745" y="62"/>
                    <a:pt x="760" y="0"/>
                  </a:cubicBezTo>
                  <a:close/>
                  <a:moveTo>
                    <a:pt x="17802" y="18590"/>
                  </a:moveTo>
                  <a:cubicBezTo>
                    <a:pt x="17798" y="18592"/>
                    <a:pt x="17799" y="18594"/>
                    <a:pt x="17805" y="18596"/>
                  </a:cubicBezTo>
                  <a:cubicBezTo>
                    <a:pt x="17804" y="18594"/>
                    <a:pt x="17803" y="18592"/>
                    <a:pt x="17802" y="18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66" name="Google Shape;6466;p37"/>
            <p:cNvGrpSpPr/>
            <p:nvPr/>
          </p:nvGrpSpPr>
          <p:grpSpPr>
            <a:xfrm>
              <a:off x="3814025" y="122275"/>
              <a:ext cx="914325" cy="775900"/>
              <a:chOff x="3063000" y="419175"/>
              <a:chExt cx="914325" cy="775900"/>
            </a:xfrm>
          </p:grpSpPr>
          <p:sp>
            <p:nvSpPr>
              <p:cNvPr id="6467" name="Google Shape;6467;p37"/>
              <p:cNvSpPr/>
              <p:nvPr/>
            </p:nvSpPr>
            <p:spPr>
              <a:xfrm>
                <a:off x="3576375" y="419175"/>
                <a:ext cx="124100" cy="11597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4639" extrusionOk="0">
                    <a:moveTo>
                      <a:pt x="2032" y="187"/>
                    </a:moveTo>
                    <a:lnTo>
                      <a:pt x="2046" y="197"/>
                    </a:lnTo>
                    <a:lnTo>
                      <a:pt x="2046" y="197"/>
                    </a:lnTo>
                    <a:cubicBezTo>
                      <a:pt x="2044" y="191"/>
                      <a:pt x="2040" y="187"/>
                      <a:pt x="2032" y="187"/>
                    </a:cubicBezTo>
                    <a:close/>
                    <a:moveTo>
                      <a:pt x="2046" y="197"/>
                    </a:moveTo>
                    <a:lnTo>
                      <a:pt x="2046" y="197"/>
                    </a:lnTo>
                    <a:cubicBezTo>
                      <a:pt x="2048" y="203"/>
                      <a:pt x="2048" y="211"/>
                      <a:pt x="2048" y="218"/>
                    </a:cubicBezTo>
                    <a:lnTo>
                      <a:pt x="2048" y="203"/>
                    </a:lnTo>
                    <a:lnTo>
                      <a:pt x="2404" y="466"/>
                    </a:lnTo>
                    <a:lnTo>
                      <a:pt x="2404" y="466"/>
                    </a:lnTo>
                    <a:lnTo>
                      <a:pt x="2046" y="197"/>
                    </a:lnTo>
                    <a:close/>
                    <a:moveTo>
                      <a:pt x="2715" y="668"/>
                    </a:moveTo>
                    <a:lnTo>
                      <a:pt x="2746" y="683"/>
                    </a:lnTo>
                    <a:cubicBezTo>
                      <a:pt x="2730" y="699"/>
                      <a:pt x="2730" y="699"/>
                      <a:pt x="2730" y="714"/>
                    </a:cubicBezTo>
                    <a:cubicBezTo>
                      <a:pt x="2730" y="714"/>
                      <a:pt x="2730" y="730"/>
                      <a:pt x="2730" y="730"/>
                    </a:cubicBezTo>
                    <a:cubicBezTo>
                      <a:pt x="2730" y="730"/>
                      <a:pt x="2715" y="714"/>
                      <a:pt x="2715" y="699"/>
                    </a:cubicBezTo>
                    <a:cubicBezTo>
                      <a:pt x="2715" y="683"/>
                      <a:pt x="2715" y="683"/>
                      <a:pt x="2715" y="668"/>
                    </a:cubicBezTo>
                    <a:close/>
                    <a:moveTo>
                      <a:pt x="2901" y="761"/>
                    </a:moveTo>
                    <a:lnTo>
                      <a:pt x="2901" y="776"/>
                    </a:lnTo>
                    <a:lnTo>
                      <a:pt x="2885" y="761"/>
                    </a:lnTo>
                    <a:close/>
                    <a:moveTo>
                      <a:pt x="2079" y="885"/>
                    </a:moveTo>
                    <a:lnTo>
                      <a:pt x="2079" y="885"/>
                    </a:lnTo>
                    <a:cubicBezTo>
                      <a:pt x="2110" y="901"/>
                      <a:pt x="2141" y="901"/>
                      <a:pt x="2172" y="901"/>
                    </a:cubicBezTo>
                    <a:cubicBezTo>
                      <a:pt x="2156" y="916"/>
                      <a:pt x="2156" y="932"/>
                      <a:pt x="2125" y="947"/>
                    </a:cubicBezTo>
                    <a:cubicBezTo>
                      <a:pt x="2110" y="932"/>
                      <a:pt x="2094" y="916"/>
                      <a:pt x="2079" y="885"/>
                    </a:cubicBezTo>
                    <a:close/>
                    <a:moveTo>
                      <a:pt x="1288" y="807"/>
                    </a:moveTo>
                    <a:lnTo>
                      <a:pt x="1179" y="978"/>
                    </a:lnTo>
                    <a:cubicBezTo>
                      <a:pt x="1226" y="932"/>
                      <a:pt x="1257" y="885"/>
                      <a:pt x="1288" y="807"/>
                    </a:cubicBezTo>
                    <a:close/>
                    <a:moveTo>
                      <a:pt x="2870" y="792"/>
                    </a:moveTo>
                    <a:lnTo>
                      <a:pt x="2901" y="807"/>
                    </a:lnTo>
                    <a:lnTo>
                      <a:pt x="2901" y="838"/>
                    </a:lnTo>
                    <a:cubicBezTo>
                      <a:pt x="2916" y="838"/>
                      <a:pt x="2916" y="823"/>
                      <a:pt x="2916" y="823"/>
                    </a:cubicBezTo>
                    <a:lnTo>
                      <a:pt x="3040" y="916"/>
                    </a:lnTo>
                    <a:cubicBezTo>
                      <a:pt x="3040" y="916"/>
                      <a:pt x="3025" y="916"/>
                      <a:pt x="3025" y="932"/>
                    </a:cubicBezTo>
                    <a:lnTo>
                      <a:pt x="2901" y="838"/>
                    </a:lnTo>
                    <a:lnTo>
                      <a:pt x="3009" y="932"/>
                    </a:lnTo>
                    <a:cubicBezTo>
                      <a:pt x="2994" y="932"/>
                      <a:pt x="2978" y="947"/>
                      <a:pt x="2963" y="947"/>
                    </a:cubicBezTo>
                    <a:lnTo>
                      <a:pt x="2963" y="932"/>
                    </a:lnTo>
                    <a:cubicBezTo>
                      <a:pt x="2932" y="932"/>
                      <a:pt x="2916" y="947"/>
                      <a:pt x="2916" y="963"/>
                    </a:cubicBezTo>
                    <a:cubicBezTo>
                      <a:pt x="2901" y="978"/>
                      <a:pt x="2885" y="978"/>
                      <a:pt x="2870" y="994"/>
                    </a:cubicBezTo>
                    <a:lnTo>
                      <a:pt x="2792" y="916"/>
                    </a:lnTo>
                    <a:cubicBezTo>
                      <a:pt x="2792" y="870"/>
                      <a:pt x="2808" y="838"/>
                      <a:pt x="2854" y="807"/>
                    </a:cubicBezTo>
                    <a:lnTo>
                      <a:pt x="2901" y="838"/>
                    </a:lnTo>
                    <a:lnTo>
                      <a:pt x="2854" y="792"/>
                    </a:lnTo>
                    <a:close/>
                    <a:moveTo>
                      <a:pt x="3754" y="1257"/>
                    </a:moveTo>
                    <a:cubicBezTo>
                      <a:pt x="3816" y="1366"/>
                      <a:pt x="3769" y="1366"/>
                      <a:pt x="3785" y="1428"/>
                    </a:cubicBezTo>
                    <a:lnTo>
                      <a:pt x="3630" y="1319"/>
                    </a:lnTo>
                    <a:cubicBezTo>
                      <a:pt x="3661" y="1288"/>
                      <a:pt x="3692" y="1273"/>
                      <a:pt x="3738" y="1257"/>
                    </a:cubicBezTo>
                    <a:close/>
                    <a:moveTo>
                      <a:pt x="3630" y="1350"/>
                    </a:moveTo>
                    <a:lnTo>
                      <a:pt x="3831" y="1505"/>
                    </a:lnTo>
                    <a:cubicBezTo>
                      <a:pt x="3831" y="1505"/>
                      <a:pt x="3816" y="1521"/>
                      <a:pt x="3816" y="1521"/>
                    </a:cubicBezTo>
                    <a:lnTo>
                      <a:pt x="3645" y="1397"/>
                    </a:lnTo>
                    <a:cubicBezTo>
                      <a:pt x="3645" y="1381"/>
                      <a:pt x="3630" y="1366"/>
                      <a:pt x="3630" y="1350"/>
                    </a:cubicBezTo>
                    <a:close/>
                    <a:moveTo>
                      <a:pt x="890" y="1561"/>
                    </a:moveTo>
                    <a:lnTo>
                      <a:pt x="890" y="1561"/>
                    </a:lnTo>
                    <a:cubicBezTo>
                      <a:pt x="895" y="1566"/>
                      <a:pt x="900" y="1571"/>
                      <a:pt x="905" y="1576"/>
                    </a:cubicBezTo>
                    <a:lnTo>
                      <a:pt x="905" y="1576"/>
                    </a:lnTo>
                    <a:cubicBezTo>
                      <a:pt x="901" y="1569"/>
                      <a:pt x="896" y="1564"/>
                      <a:pt x="890" y="1561"/>
                    </a:cubicBezTo>
                    <a:close/>
                    <a:moveTo>
                      <a:pt x="1877" y="885"/>
                    </a:moveTo>
                    <a:cubicBezTo>
                      <a:pt x="1935" y="900"/>
                      <a:pt x="1885" y="995"/>
                      <a:pt x="1916" y="995"/>
                    </a:cubicBezTo>
                    <a:cubicBezTo>
                      <a:pt x="1918" y="995"/>
                      <a:pt x="1921" y="995"/>
                      <a:pt x="1924" y="994"/>
                    </a:cubicBezTo>
                    <a:cubicBezTo>
                      <a:pt x="1924" y="1009"/>
                      <a:pt x="1924" y="1025"/>
                      <a:pt x="1924" y="1056"/>
                    </a:cubicBezTo>
                    <a:cubicBezTo>
                      <a:pt x="1924" y="1056"/>
                      <a:pt x="1908" y="1071"/>
                      <a:pt x="1893" y="1087"/>
                    </a:cubicBezTo>
                    <a:cubicBezTo>
                      <a:pt x="1908" y="1087"/>
                      <a:pt x="1924" y="1102"/>
                      <a:pt x="1939" y="1102"/>
                    </a:cubicBezTo>
                    <a:cubicBezTo>
                      <a:pt x="1955" y="1164"/>
                      <a:pt x="1986" y="1226"/>
                      <a:pt x="2017" y="1288"/>
                    </a:cubicBezTo>
                    <a:cubicBezTo>
                      <a:pt x="2048" y="1273"/>
                      <a:pt x="2063" y="1257"/>
                      <a:pt x="2048" y="1226"/>
                    </a:cubicBezTo>
                    <a:lnTo>
                      <a:pt x="2048" y="1226"/>
                    </a:lnTo>
                    <a:lnTo>
                      <a:pt x="2063" y="1242"/>
                    </a:lnTo>
                    <a:cubicBezTo>
                      <a:pt x="2063" y="1226"/>
                      <a:pt x="2048" y="1211"/>
                      <a:pt x="2048" y="1195"/>
                    </a:cubicBezTo>
                    <a:cubicBezTo>
                      <a:pt x="2032" y="1180"/>
                      <a:pt x="2032" y="1164"/>
                      <a:pt x="2017" y="1133"/>
                    </a:cubicBezTo>
                    <a:cubicBezTo>
                      <a:pt x="2048" y="1118"/>
                      <a:pt x="2048" y="1087"/>
                      <a:pt x="2001" y="1056"/>
                    </a:cubicBezTo>
                    <a:cubicBezTo>
                      <a:pt x="2006" y="1050"/>
                      <a:pt x="2012" y="1048"/>
                      <a:pt x="2019" y="1048"/>
                    </a:cubicBezTo>
                    <a:cubicBezTo>
                      <a:pt x="2053" y="1048"/>
                      <a:pt x="2105" y="1102"/>
                      <a:pt x="2156" y="1102"/>
                    </a:cubicBezTo>
                    <a:lnTo>
                      <a:pt x="2110" y="1257"/>
                    </a:lnTo>
                    <a:cubicBezTo>
                      <a:pt x="2105" y="1262"/>
                      <a:pt x="2099" y="1264"/>
                      <a:pt x="2095" y="1264"/>
                    </a:cubicBezTo>
                    <a:cubicBezTo>
                      <a:pt x="2086" y="1264"/>
                      <a:pt x="2079" y="1257"/>
                      <a:pt x="2079" y="1257"/>
                    </a:cubicBezTo>
                    <a:lnTo>
                      <a:pt x="2079" y="1257"/>
                    </a:lnTo>
                    <a:lnTo>
                      <a:pt x="2156" y="1350"/>
                    </a:lnTo>
                    <a:cubicBezTo>
                      <a:pt x="2145" y="1356"/>
                      <a:pt x="2134" y="1360"/>
                      <a:pt x="2122" y="1360"/>
                    </a:cubicBezTo>
                    <a:cubicBezTo>
                      <a:pt x="2103" y="1360"/>
                      <a:pt x="2083" y="1349"/>
                      <a:pt x="2063" y="1319"/>
                    </a:cubicBezTo>
                    <a:lnTo>
                      <a:pt x="2063" y="1319"/>
                    </a:lnTo>
                    <a:cubicBezTo>
                      <a:pt x="2032" y="1412"/>
                      <a:pt x="2125" y="1536"/>
                      <a:pt x="2048" y="1583"/>
                    </a:cubicBezTo>
                    <a:cubicBezTo>
                      <a:pt x="2001" y="1474"/>
                      <a:pt x="1970" y="1412"/>
                      <a:pt x="2017" y="1366"/>
                    </a:cubicBezTo>
                    <a:lnTo>
                      <a:pt x="2017" y="1366"/>
                    </a:lnTo>
                    <a:lnTo>
                      <a:pt x="1970" y="1397"/>
                    </a:lnTo>
                    <a:cubicBezTo>
                      <a:pt x="1955" y="1381"/>
                      <a:pt x="1939" y="1350"/>
                      <a:pt x="1939" y="1319"/>
                    </a:cubicBezTo>
                    <a:cubicBezTo>
                      <a:pt x="1955" y="1257"/>
                      <a:pt x="1986" y="1195"/>
                      <a:pt x="1893" y="1118"/>
                    </a:cubicBezTo>
                    <a:cubicBezTo>
                      <a:pt x="1877" y="1149"/>
                      <a:pt x="1877" y="1180"/>
                      <a:pt x="1877" y="1211"/>
                    </a:cubicBezTo>
                    <a:cubicBezTo>
                      <a:pt x="1784" y="1242"/>
                      <a:pt x="1815" y="1273"/>
                      <a:pt x="1691" y="1304"/>
                    </a:cubicBezTo>
                    <a:cubicBezTo>
                      <a:pt x="1598" y="1211"/>
                      <a:pt x="1722" y="1118"/>
                      <a:pt x="1629" y="1056"/>
                    </a:cubicBezTo>
                    <a:lnTo>
                      <a:pt x="1784" y="1040"/>
                    </a:lnTo>
                    <a:lnTo>
                      <a:pt x="1784" y="1040"/>
                    </a:lnTo>
                    <a:cubicBezTo>
                      <a:pt x="1769" y="1056"/>
                      <a:pt x="1784" y="1087"/>
                      <a:pt x="1784" y="1102"/>
                    </a:cubicBezTo>
                    <a:cubicBezTo>
                      <a:pt x="1815" y="978"/>
                      <a:pt x="1908" y="1056"/>
                      <a:pt x="1877" y="885"/>
                    </a:cubicBezTo>
                    <a:close/>
                    <a:moveTo>
                      <a:pt x="3850" y="1552"/>
                    </a:moveTo>
                    <a:cubicBezTo>
                      <a:pt x="3849" y="1552"/>
                      <a:pt x="3848" y="1552"/>
                      <a:pt x="3847" y="1552"/>
                    </a:cubicBezTo>
                    <a:lnTo>
                      <a:pt x="3924" y="1614"/>
                    </a:lnTo>
                    <a:lnTo>
                      <a:pt x="3850" y="1552"/>
                    </a:lnTo>
                    <a:close/>
                    <a:moveTo>
                      <a:pt x="3645" y="1397"/>
                    </a:moveTo>
                    <a:lnTo>
                      <a:pt x="3816" y="1536"/>
                    </a:lnTo>
                    <a:lnTo>
                      <a:pt x="3831" y="1536"/>
                    </a:lnTo>
                    <a:lnTo>
                      <a:pt x="3850" y="1552"/>
                    </a:lnTo>
                    <a:lnTo>
                      <a:pt x="3850" y="1552"/>
                    </a:lnTo>
                    <a:cubicBezTo>
                      <a:pt x="3862" y="1550"/>
                      <a:pt x="3862" y="1536"/>
                      <a:pt x="3862" y="1536"/>
                    </a:cubicBezTo>
                    <a:lnTo>
                      <a:pt x="3924" y="1583"/>
                    </a:lnTo>
                    <a:cubicBezTo>
                      <a:pt x="3924" y="1583"/>
                      <a:pt x="3924" y="1598"/>
                      <a:pt x="3924" y="1614"/>
                    </a:cubicBezTo>
                    <a:cubicBezTo>
                      <a:pt x="3924" y="1629"/>
                      <a:pt x="3909" y="1661"/>
                      <a:pt x="3909" y="1676"/>
                    </a:cubicBezTo>
                    <a:cubicBezTo>
                      <a:pt x="3862" y="1661"/>
                      <a:pt x="3862" y="1567"/>
                      <a:pt x="3816" y="1567"/>
                    </a:cubicBezTo>
                    <a:lnTo>
                      <a:pt x="3800" y="1583"/>
                    </a:lnTo>
                    <a:cubicBezTo>
                      <a:pt x="3738" y="1567"/>
                      <a:pt x="3676" y="1567"/>
                      <a:pt x="3661" y="1443"/>
                    </a:cubicBezTo>
                    <a:cubicBezTo>
                      <a:pt x="3661" y="1428"/>
                      <a:pt x="3645" y="1412"/>
                      <a:pt x="3645" y="1397"/>
                    </a:cubicBezTo>
                    <a:close/>
                    <a:moveTo>
                      <a:pt x="1046" y="1749"/>
                    </a:moveTo>
                    <a:lnTo>
                      <a:pt x="1055" y="1769"/>
                    </a:lnTo>
                    <a:cubicBezTo>
                      <a:pt x="1055" y="1762"/>
                      <a:pt x="1052" y="1754"/>
                      <a:pt x="1046" y="1749"/>
                    </a:cubicBezTo>
                    <a:close/>
                    <a:moveTo>
                      <a:pt x="3924" y="1102"/>
                    </a:moveTo>
                    <a:cubicBezTo>
                      <a:pt x="3955" y="1133"/>
                      <a:pt x="3971" y="1180"/>
                      <a:pt x="4002" y="1226"/>
                    </a:cubicBezTo>
                    <a:cubicBezTo>
                      <a:pt x="4002" y="1211"/>
                      <a:pt x="4017" y="1211"/>
                      <a:pt x="4017" y="1211"/>
                    </a:cubicBezTo>
                    <a:cubicBezTo>
                      <a:pt x="4002" y="1180"/>
                      <a:pt x="3986" y="1164"/>
                      <a:pt x="3986" y="1133"/>
                    </a:cubicBezTo>
                    <a:lnTo>
                      <a:pt x="3986" y="1133"/>
                    </a:lnTo>
                    <a:lnTo>
                      <a:pt x="4359" y="1800"/>
                    </a:lnTo>
                    <a:cubicBezTo>
                      <a:pt x="4359" y="1831"/>
                      <a:pt x="4359" y="1847"/>
                      <a:pt x="4359" y="1862"/>
                    </a:cubicBezTo>
                    <a:cubicBezTo>
                      <a:pt x="4297" y="1769"/>
                      <a:pt x="4250" y="1661"/>
                      <a:pt x="4188" y="1552"/>
                    </a:cubicBezTo>
                    <a:lnTo>
                      <a:pt x="4173" y="1567"/>
                    </a:lnTo>
                    <a:cubicBezTo>
                      <a:pt x="4204" y="1645"/>
                      <a:pt x="4250" y="1707"/>
                      <a:pt x="4281" y="1785"/>
                    </a:cubicBezTo>
                    <a:cubicBezTo>
                      <a:pt x="4297" y="1785"/>
                      <a:pt x="4297" y="1785"/>
                      <a:pt x="4312" y="1800"/>
                    </a:cubicBezTo>
                    <a:cubicBezTo>
                      <a:pt x="4312" y="1800"/>
                      <a:pt x="4312" y="1810"/>
                      <a:pt x="4312" y="1831"/>
                    </a:cubicBezTo>
                    <a:cubicBezTo>
                      <a:pt x="4297" y="1816"/>
                      <a:pt x="4297" y="1800"/>
                      <a:pt x="4281" y="1785"/>
                    </a:cubicBezTo>
                    <a:cubicBezTo>
                      <a:pt x="4235" y="1754"/>
                      <a:pt x="4188" y="1707"/>
                      <a:pt x="4157" y="1661"/>
                    </a:cubicBezTo>
                    <a:cubicBezTo>
                      <a:pt x="4173" y="1645"/>
                      <a:pt x="4173" y="1614"/>
                      <a:pt x="4157" y="1583"/>
                    </a:cubicBezTo>
                    <a:lnTo>
                      <a:pt x="4173" y="1567"/>
                    </a:lnTo>
                    <a:cubicBezTo>
                      <a:pt x="4157" y="1536"/>
                      <a:pt x="4126" y="1505"/>
                      <a:pt x="4111" y="1474"/>
                    </a:cubicBezTo>
                    <a:lnTo>
                      <a:pt x="4080" y="1474"/>
                    </a:lnTo>
                    <a:cubicBezTo>
                      <a:pt x="4064" y="1474"/>
                      <a:pt x="4048" y="1474"/>
                      <a:pt x="4048" y="1521"/>
                    </a:cubicBezTo>
                    <a:cubicBezTo>
                      <a:pt x="4048" y="1536"/>
                      <a:pt x="4064" y="1552"/>
                      <a:pt x="4064" y="1567"/>
                    </a:cubicBezTo>
                    <a:cubicBezTo>
                      <a:pt x="4033" y="1552"/>
                      <a:pt x="4002" y="1521"/>
                      <a:pt x="3986" y="1490"/>
                    </a:cubicBezTo>
                    <a:cubicBezTo>
                      <a:pt x="3980" y="1510"/>
                      <a:pt x="3965" y="1516"/>
                      <a:pt x="3947" y="1516"/>
                    </a:cubicBezTo>
                    <a:cubicBezTo>
                      <a:pt x="3923" y="1516"/>
                      <a:pt x="3896" y="1505"/>
                      <a:pt x="3878" y="1505"/>
                    </a:cubicBezTo>
                    <a:lnTo>
                      <a:pt x="3785" y="1443"/>
                    </a:lnTo>
                    <a:cubicBezTo>
                      <a:pt x="3785" y="1412"/>
                      <a:pt x="3800" y="1366"/>
                      <a:pt x="3816" y="1366"/>
                    </a:cubicBezTo>
                    <a:lnTo>
                      <a:pt x="3847" y="1412"/>
                    </a:lnTo>
                    <a:lnTo>
                      <a:pt x="3893" y="1335"/>
                    </a:lnTo>
                    <a:cubicBezTo>
                      <a:pt x="3889" y="1301"/>
                      <a:pt x="3881" y="1292"/>
                      <a:pt x="3871" y="1292"/>
                    </a:cubicBezTo>
                    <a:cubicBezTo>
                      <a:pt x="3857" y="1292"/>
                      <a:pt x="3838" y="1313"/>
                      <a:pt x="3818" y="1313"/>
                    </a:cubicBezTo>
                    <a:cubicBezTo>
                      <a:pt x="3807" y="1313"/>
                      <a:pt x="3796" y="1307"/>
                      <a:pt x="3785" y="1288"/>
                    </a:cubicBezTo>
                    <a:lnTo>
                      <a:pt x="3785" y="1257"/>
                    </a:lnTo>
                    <a:cubicBezTo>
                      <a:pt x="3862" y="1242"/>
                      <a:pt x="3924" y="1242"/>
                      <a:pt x="3971" y="1226"/>
                    </a:cubicBezTo>
                    <a:cubicBezTo>
                      <a:pt x="3955" y="1195"/>
                      <a:pt x="3924" y="1149"/>
                      <a:pt x="3909" y="1102"/>
                    </a:cubicBezTo>
                    <a:close/>
                    <a:moveTo>
                      <a:pt x="3614" y="1692"/>
                    </a:moveTo>
                    <a:lnTo>
                      <a:pt x="3614" y="1692"/>
                    </a:lnTo>
                    <a:cubicBezTo>
                      <a:pt x="3630" y="1692"/>
                      <a:pt x="3645" y="1707"/>
                      <a:pt x="3661" y="1707"/>
                    </a:cubicBezTo>
                    <a:cubicBezTo>
                      <a:pt x="3707" y="1754"/>
                      <a:pt x="3707" y="1800"/>
                      <a:pt x="3707" y="1847"/>
                    </a:cubicBezTo>
                    <a:lnTo>
                      <a:pt x="3738" y="1816"/>
                    </a:lnTo>
                    <a:lnTo>
                      <a:pt x="3738" y="1816"/>
                    </a:lnTo>
                    <a:cubicBezTo>
                      <a:pt x="3723" y="1847"/>
                      <a:pt x="3707" y="1893"/>
                      <a:pt x="3707" y="1909"/>
                    </a:cubicBezTo>
                    <a:cubicBezTo>
                      <a:pt x="3676" y="1847"/>
                      <a:pt x="3645" y="1769"/>
                      <a:pt x="3614" y="1692"/>
                    </a:cubicBezTo>
                    <a:close/>
                    <a:moveTo>
                      <a:pt x="1086" y="1940"/>
                    </a:moveTo>
                    <a:cubicBezTo>
                      <a:pt x="1086" y="1955"/>
                      <a:pt x="1086" y="1955"/>
                      <a:pt x="1071" y="1955"/>
                    </a:cubicBezTo>
                    <a:cubicBezTo>
                      <a:pt x="1086" y="1955"/>
                      <a:pt x="1086" y="1940"/>
                      <a:pt x="1086" y="1940"/>
                    </a:cubicBezTo>
                    <a:close/>
                    <a:moveTo>
                      <a:pt x="3847" y="1676"/>
                    </a:moveTo>
                    <a:lnTo>
                      <a:pt x="3878" y="1738"/>
                    </a:lnTo>
                    <a:cubicBezTo>
                      <a:pt x="3878" y="1723"/>
                      <a:pt x="3878" y="1723"/>
                      <a:pt x="3878" y="1723"/>
                    </a:cubicBezTo>
                    <a:cubicBezTo>
                      <a:pt x="3893" y="1699"/>
                      <a:pt x="3906" y="1690"/>
                      <a:pt x="3918" y="1690"/>
                    </a:cubicBezTo>
                    <a:cubicBezTo>
                      <a:pt x="3956" y="1690"/>
                      <a:pt x="3983" y="1778"/>
                      <a:pt x="4020" y="1778"/>
                    </a:cubicBezTo>
                    <a:cubicBezTo>
                      <a:pt x="4033" y="1778"/>
                      <a:pt x="4048" y="1767"/>
                      <a:pt x="4064" y="1738"/>
                    </a:cubicBezTo>
                    <a:cubicBezTo>
                      <a:pt x="4064" y="1754"/>
                      <a:pt x="4064" y="1769"/>
                      <a:pt x="4064" y="1785"/>
                    </a:cubicBezTo>
                    <a:cubicBezTo>
                      <a:pt x="4080" y="1769"/>
                      <a:pt x="4080" y="1754"/>
                      <a:pt x="4095" y="1738"/>
                    </a:cubicBezTo>
                    <a:lnTo>
                      <a:pt x="4111" y="1754"/>
                    </a:lnTo>
                    <a:cubicBezTo>
                      <a:pt x="4111" y="1785"/>
                      <a:pt x="4111" y="1831"/>
                      <a:pt x="4126" y="1878"/>
                    </a:cubicBezTo>
                    <a:cubicBezTo>
                      <a:pt x="4095" y="1924"/>
                      <a:pt x="4064" y="1955"/>
                      <a:pt x="4048" y="1986"/>
                    </a:cubicBezTo>
                    <a:lnTo>
                      <a:pt x="4033" y="2002"/>
                    </a:lnTo>
                    <a:lnTo>
                      <a:pt x="4002" y="1955"/>
                    </a:lnTo>
                    <a:lnTo>
                      <a:pt x="4002" y="2064"/>
                    </a:lnTo>
                    <a:lnTo>
                      <a:pt x="3986" y="2064"/>
                    </a:lnTo>
                    <a:cubicBezTo>
                      <a:pt x="3971" y="2033"/>
                      <a:pt x="3955" y="2017"/>
                      <a:pt x="3955" y="2002"/>
                    </a:cubicBezTo>
                    <a:cubicBezTo>
                      <a:pt x="3955" y="2002"/>
                      <a:pt x="3955" y="2002"/>
                      <a:pt x="3940" y="1986"/>
                    </a:cubicBezTo>
                    <a:lnTo>
                      <a:pt x="3940" y="2002"/>
                    </a:lnTo>
                    <a:cubicBezTo>
                      <a:pt x="3940" y="1986"/>
                      <a:pt x="3924" y="1986"/>
                      <a:pt x="3909" y="1955"/>
                    </a:cubicBezTo>
                    <a:cubicBezTo>
                      <a:pt x="3893" y="1940"/>
                      <a:pt x="3893" y="1940"/>
                      <a:pt x="3893" y="1940"/>
                    </a:cubicBezTo>
                    <a:cubicBezTo>
                      <a:pt x="3862" y="1847"/>
                      <a:pt x="3862" y="1831"/>
                      <a:pt x="3878" y="1754"/>
                    </a:cubicBezTo>
                    <a:cubicBezTo>
                      <a:pt x="3847" y="1738"/>
                      <a:pt x="3831" y="1738"/>
                      <a:pt x="3816" y="1738"/>
                    </a:cubicBezTo>
                    <a:lnTo>
                      <a:pt x="3847" y="1676"/>
                    </a:lnTo>
                    <a:close/>
                    <a:moveTo>
                      <a:pt x="1272" y="1412"/>
                    </a:moveTo>
                    <a:cubicBezTo>
                      <a:pt x="1288" y="1443"/>
                      <a:pt x="1303" y="1474"/>
                      <a:pt x="1319" y="1505"/>
                    </a:cubicBezTo>
                    <a:cubicBezTo>
                      <a:pt x="1319" y="1490"/>
                      <a:pt x="1334" y="1474"/>
                      <a:pt x="1350" y="1474"/>
                    </a:cubicBezTo>
                    <a:cubicBezTo>
                      <a:pt x="1378" y="1516"/>
                      <a:pt x="1380" y="1570"/>
                      <a:pt x="1436" y="1570"/>
                    </a:cubicBezTo>
                    <a:cubicBezTo>
                      <a:pt x="1443" y="1570"/>
                      <a:pt x="1450" y="1569"/>
                      <a:pt x="1458" y="1567"/>
                    </a:cubicBezTo>
                    <a:cubicBezTo>
                      <a:pt x="1489" y="1614"/>
                      <a:pt x="1505" y="1676"/>
                      <a:pt x="1520" y="1738"/>
                    </a:cubicBezTo>
                    <a:cubicBezTo>
                      <a:pt x="1520" y="1785"/>
                      <a:pt x="1505" y="1831"/>
                      <a:pt x="1505" y="1893"/>
                    </a:cubicBezTo>
                    <a:cubicBezTo>
                      <a:pt x="1488" y="1901"/>
                      <a:pt x="1467" y="1919"/>
                      <a:pt x="1447" y="1919"/>
                    </a:cubicBezTo>
                    <a:cubicBezTo>
                      <a:pt x="1429" y="1919"/>
                      <a:pt x="1411" y="1906"/>
                      <a:pt x="1396" y="1862"/>
                    </a:cubicBezTo>
                    <a:cubicBezTo>
                      <a:pt x="1396" y="1878"/>
                      <a:pt x="1396" y="1893"/>
                      <a:pt x="1381" y="1909"/>
                    </a:cubicBezTo>
                    <a:lnTo>
                      <a:pt x="1365" y="1909"/>
                    </a:lnTo>
                    <a:cubicBezTo>
                      <a:pt x="1334" y="1924"/>
                      <a:pt x="1319" y="1940"/>
                      <a:pt x="1334" y="1955"/>
                    </a:cubicBezTo>
                    <a:cubicBezTo>
                      <a:pt x="1303" y="1971"/>
                      <a:pt x="1288" y="2002"/>
                      <a:pt x="1319" y="2033"/>
                    </a:cubicBezTo>
                    <a:cubicBezTo>
                      <a:pt x="1319" y="2002"/>
                      <a:pt x="1319" y="1986"/>
                      <a:pt x="1350" y="1971"/>
                    </a:cubicBezTo>
                    <a:cubicBezTo>
                      <a:pt x="1365" y="1986"/>
                      <a:pt x="1381" y="2017"/>
                      <a:pt x="1412" y="2033"/>
                    </a:cubicBezTo>
                    <a:cubicBezTo>
                      <a:pt x="1412" y="2033"/>
                      <a:pt x="1412" y="2048"/>
                      <a:pt x="1412" y="2048"/>
                    </a:cubicBezTo>
                    <a:cubicBezTo>
                      <a:pt x="1406" y="2054"/>
                      <a:pt x="1401" y="2058"/>
                      <a:pt x="1394" y="2058"/>
                    </a:cubicBezTo>
                    <a:cubicBezTo>
                      <a:pt x="1383" y="2058"/>
                      <a:pt x="1369" y="2047"/>
                      <a:pt x="1350" y="2017"/>
                    </a:cubicBezTo>
                    <a:lnTo>
                      <a:pt x="1350" y="2017"/>
                    </a:lnTo>
                    <a:cubicBezTo>
                      <a:pt x="1350" y="2048"/>
                      <a:pt x="1334" y="2095"/>
                      <a:pt x="1381" y="2126"/>
                    </a:cubicBezTo>
                    <a:cubicBezTo>
                      <a:pt x="1381" y="2141"/>
                      <a:pt x="1381" y="2141"/>
                      <a:pt x="1396" y="2157"/>
                    </a:cubicBezTo>
                    <a:cubicBezTo>
                      <a:pt x="1350" y="2157"/>
                      <a:pt x="1319" y="2157"/>
                      <a:pt x="1303" y="2172"/>
                    </a:cubicBezTo>
                    <a:cubicBezTo>
                      <a:pt x="1226" y="2095"/>
                      <a:pt x="1179" y="2064"/>
                      <a:pt x="1148" y="1971"/>
                    </a:cubicBezTo>
                    <a:cubicBezTo>
                      <a:pt x="1179" y="1971"/>
                      <a:pt x="1210" y="1986"/>
                      <a:pt x="1241" y="2002"/>
                    </a:cubicBezTo>
                    <a:cubicBezTo>
                      <a:pt x="1117" y="1754"/>
                      <a:pt x="1536" y="1862"/>
                      <a:pt x="1303" y="1629"/>
                    </a:cubicBezTo>
                    <a:cubicBezTo>
                      <a:pt x="1299" y="1625"/>
                      <a:pt x="1296" y="1623"/>
                      <a:pt x="1293" y="1623"/>
                    </a:cubicBezTo>
                    <a:cubicBezTo>
                      <a:pt x="1288" y="1623"/>
                      <a:pt x="1288" y="1634"/>
                      <a:pt x="1288" y="1645"/>
                    </a:cubicBezTo>
                    <a:cubicBezTo>
                      <a:pt x="1288" y="1661"/>
                      <a:pt x="1288" y="1676"/>
                      <a:pt x="1272" y="1692"/>
                    </a:cubicBezTo>
                    <a:cubicBezTo>
                      <a:pt x="1272" y="1676"/>
                      <a:pt x="1272" y="1676"/>
                      <a:pt x="1272" y="1676"/>
                    </a:cubicBezTo>
                    <a:cubicBezTo>
                      <a:pt x="1210" y="1536"/>
                      <a:pt x="1241" y="1490"/>
                      <a:pt x="1272" y="1412"/>
                    </a:cubicBezTo>
                    <a:close/>
                    <a:moveTo>
                      <a:pt x="2715" y="2514"/>
                    </a:moveTo>
                    <a:cubicBezTo>
                      <a:pt x="2715" y="2514"/>
                      <a:pt x="2730" y="2514"/>
                      <a:pt x="2746" y="2529"/>
                    </a:cubicBezTo>
                    <a:cubicBezTo>
                      <a:pt x="2746" y="2529"/>
                      <a:pt x="2730" y="2545"/>
                      <a:pt x="2730" y="2560"/>
                    </a:cubicBezTo>
                    <a:lnTo>
                      <a:pt x="2761" y="2560"/>
                    </a:lnTo>
                    <a:cubicBezTo>
                      <a:pt x="2761" y="2556"/>
                      <a:pt x="2763" y="2554"/>
                      <a:pt x="2765" y="2554"/>
                    </a:cubicBezTo>
                    <a:cubicBezTo>
                      <a:pt x="2770" y="2554"/>
                      <a:pt x="2781" y="2565"/>
                      <a:pt x="2792" y="2576"/>
                    </a:cubicBezTo>
                    <a:cubicBezTo>
                      <a:pt x="2792" y="2591"/>
                      <a:pt x="2777" y="2607"/>
                      <a:pt x="2777" y="2607"/>
                    </a:cubicBezTo>
                    <a:cubicBezTo>
                      <a:pt x="2777" y="2638"/>
                      <a:pt x="2792" y="2669"/>
                      <a:pt x="2777" y="2684"/>
                    </a:cubicBezTo>
                    <a:cubicBezTo>
                      <a:pt x="2761" y="2684"/>
                      <a:pt x="2746" y="2669"/>
                      <a:pt x="2746" y="2653"/>
                    </a:cubicBezTo>
                    <a:cubicBezTo>
                      <a:pt x="2746" y="2638"/>
                      <a:pt x="2746" y="2638"/>
                      <a:pt x="2746" y="2622"/>
                    </a:cubicBezTo>
                    <a:lnTo>
                      <a:pt x="2730" y="2622"/>
                    </a:lnTo>
                    <a:lnTo>
                      <a:pt x="2715" y="2591"/>
                    </a:lnTo>
                    <a:cubicBezTo>
                      <a:pt x="2715" y="2576"/>
                      <a:pt x="2715" y="2560"/>
                      <a:pt x="2715" y="2560"/>
                    </a:cubicBezTo>
                    <a:lnTo>
                      <a:pt x="2715" y="2514"/>
                    </a:lnTo>
                    <a:close/>
                    <a:moveTo>
                      <a:pt x="3955" y="2808"/>
                    </a:moveTo>
                    <a:cubicBezTo>
                      <a:pt x="3955" y="2808"/>
                      <a:pt x="3955" y="2824"/>
                      <a:pt x="3955" y="2824"/>
                    </a:cubicBezTo>
                    <a:cubicBezTo>
                      <a:pt x="3940" y="2824"/>
                      <a:pt x="3940" y="2808"/>
                      <a:pt x="3940" y="2808"/>
                    </a:cubicBezTo>
                    <a:close/>
                    <a:moveTo>
                      <a:pt x="3785" y="2746"/>
                    </a:moveTo>
                    <a:lnTo>
                      <a:pt x="3847" y="2855"/>
                    </a:lnTo>
                    <a:cubicBezTo>
                      <a:pt x="3831" y="2855"/>
                      <a:pt x="3816" y="2839"/>
                      <a:pt x="3816" y="2839"/>
                    </a:cubicBezTo>
                    <a:lnTo>
                      <a:pt x="3800" y="2777"/>
                    </a:lnTo>
                    <a:cubicBezTo>
                      <a:pt x="3800" y="2808"/>
                      <a:pt x="3800" y="2824"/>
                      <a:pt x="3800" y="2839"/>
                    </a:cubicBezTo>
                    <a:cubicBezTo>
                      <a:pt x="3769" y="2824"/>
                      <a:pt x="3738" y="2824"/>
                      <a:pt x="3707" y="2777"/>
                    </a:cubicBezTo>
                    <a:cubicBezTo>
                      <a:pt x="3723" y="2777"/>
                      <a:pt x="3723" y="2762"/>
                      <a:pt x="3738" y="2762"/>
                    </a:cubicBezTo>
                    <a:lnTo>
                      <a:pt x="3785" y="2746"/>
                    </a:lnTo>
                    <a:close/>
                    <a:moveTo>
                      <a:pt x="729" y="2389"/>
                    </a:moveTo>
                    <a:lnTo>
                      <a:pt x="729" y="2389"/>
                    </a:lnTo>
                    <a:cubicBezTo>
                      <a:pt x="838" y="2545"/>
                      <a:pt x="962" y="2684"/>
                      <a:pt x="1086" y="2839"/>
                    </a:cubicBezTo>
                    <a:cubicBezTo>
                      <a:pt x="1040" y="2855"/>
                      <a:pt x="1024" y="2870"/>
                      <a:pt x="1024" y="2917"/>
                    </a:cubicBezTo>
                    <a:cubicBezTo>
                      <a:pt x="1024" y="2917"/>
                      <a:pt x="1009" y="2901"/>
                      <a:pt x="1009" y="2901"/>
                    </a:cubicBezTo>
                    <a:cubicBezTo>
                      <a:pt x="978" y="2839"/>
                      <a:pt x="1040" y="2746"/>
                      <a:pt x="931" y="2715"/>
                    </a:cubicBezTo>
                    <a:lnTo>
                      <a:pt x="931" y="2715"/>
                    </a:lnTo>
                    <a:lnTo>
                      <a:pt x="978" y="2855"/>
                    </a:lnTo>
                    <a:cubicBezTo>
                      <a:pt x="900" y="2762"/>
                      <a:pt x="838" y="2669"/>
                      <a:pt x="760" y="2576"/>
                    </a:cubicBezTo>
                    <a:cubicBezTo>
                      <a:pt x="760" y="2514"/>
                      <a:pt x="745" y="2451"/>
                      <a:pt x="729" y="2389"/>
                    </a:cubicBezTo>
                    <a:close/>
                    <a:moveTo>
                      <a:pt x="822" y="2917"/>
                    </a:moveTo>
                    <a:lnTo>
                      <a:pt x="822" y="2917"/>
                    </a:lnTo>
                    <a:cubicBezTo>
                      <a:pt x="819" y="2925"/>
                      <a:pt x="815" y="2933"/>
                      <a:pt x="812" y="2942"/>
                    </a:cubicBezTo>
                    <a:lnTo>
                      <a:pt x="812" y="2942"/>
                    </a:lnTo>
                    <a:cubicBezTo>
                      <a:pt x="815" y="2933"/>
                      <a:pt x="819" y="2924"/>
                      <a:pt x="822" y="2917"/>
                    </a:cubicBezTo>
                    <a:close/>
                    <a:moveTo>
                      <a:pt x="760" y="2622"/>
                    </a:moveTo>
                    <a:cubicBezTo>
                      <a:pt x="838" y="2715"/>
                      <a:pt x="916" y="2808"/>
                      <a:pt x="993" y="2917"/>
                    </a:cubicBezTo>
                    <a:lnTo>
                      <a:pt x="1009" y="2948"/>
                    </a:lnTo>
                    <a:cubicBezTo>
                      <a:pt x="916" y="2839"/>
                      <a:pt x="838" y="2746"/>
                      <a:pt x="760" y="2638"/>
                    </a:cubicBezTo>
                    <a:cubicBezTo>
                      <a:pt x="760" y="2638"/>
                      <a:pt x="760" y="2622"/>
                      <a:pt x="760" y="2622"/>
                    </a:cubicBezTo>
                    <a:close/>
                    <a:moveTo>
                      <a:pt x="1055" y="2932"/>
                    </a:moveTo>
                    <a:cubicBezTo>
                      <a:pt x="1055" y="2932"/>
                      <a:pt x="1055" y="2948"/>
                      <a:pt x="1055" y="2948"/>
                    </a:cubicBezTo>
                    <a:cubicBezTo>
                      <a:pt x="1055" y="2948"/>
                      <a:pt x="1040" y="2948"/>
                      <a:pt x="1040" y="2932"/>
                    </a:cubicBezTo>
                    <a:close/>
                    <a:moveTo>
                      <a:pt x="3583" y="2793"/>
                    </a:moveTo>
                    <a:cubicBezTo>
                      <a:pt x="3622" y="2793"/>
                      <a:pt x="3650" y="2804"/>
                      <a:pt x="3658" y="2816"/>
                    </a:cubicBezTo>
                    <a:lnTo>
                      <a:pt x="3658" y="2816"/>
                    </a:lnTo>
                    <a:cubicBezTo>
                      <a:pt x="3645" y="2860"/>
                      <a:pt x="3645" y="2903"/>
                      <a:pt x="3645" y="2932"/>
                    </a:cubicBezTo>
                    <a:cubicBezTo>
                      <a:pt x="3614" y="2948"/>
                      <a:pt x="3599" y="2948"/>
                      <a:pt x="3568" y="2948"/>
                    </a:cubicBezTo>
                    <a:cubicBezTo>
                      <a:pt x="3552" y="2932"/>
                      <a:pt x="3521" y="2917"/>
                      <a:pt x="3506" y="2901"/>
                    </a:cubicBezTo>
                    <a:cubicBezTo>
                      <a:pt x="3521" y="2870"/>
                      <a:pt x="3552" y="2839"/>
                      <a:pt x="3552" y="2808"/>
                    </a:cubicBezTo>
                    <a:cubicBezTo>
                      <a:pt x="3568" y="2808"/>
                      <a:pt x="3583" y="2808"/>
                      <a:pt x="3583" y="2793"/>
                    </a:cubicBezTo>
                    <a:close/>
                    <a:moveTo>
                      <a:pt x="3769" y="2932"/>
                    </a:moveTo>
                    <a:lnTo>
                      <a:pt x="3769" y="2932"/>
                    </a:lnTo>
                    <a:cubicBezTo>
                      <a:pt x="3769" y="2948"/>
                      <a:pt x="3754" y="2963"/>
                      <a:pt x="3754" y="2963"/>
                    </a:cubicBezTo>
                    <a:lnTo>
                      <a:pt x="3769" y="2932"/>
                    </a:lnTo>
                    <a:close/>
                    <a:moveTo>
                      <a:pt x="1024" y="2948"/>
                    </a:moveTo>
                    <a:cubicBezTo>
                      <a:pt x="1040" y="2963"/>
                      <a:pt x="1040" y="2979"/>
                      <a:pt x="1055" y="2994"/>
                    </a:cubicBezTo>
                    <a:cubicBezTo>
                      <a:pt x="1055" y="2994"/>
                      <a:pt x="1055" y="3010"/>
                      <a:pt x="1055" y="3010"/>
                    </a:cubicBezTo>
                    <a:cubicBezTo>
                      <a:pt x="1040" y="2994"/>
                      <a:pt x="1024" y="2979"/>
                      <a:pt x="1009" y="2963"/>
                    </a:cubicBezTo>
                    <a:lnTo>
                      <a:pt x="1024" y="2948"/>
                    </a:lnTo>
                    <a:close/>
                    <a:moveTo>
                      <a:pt x="3986" y="2793"/>
                    </a:moveTo>
                    <a:cubicBezTo>
                      <a:pt x="4002" y="2808"/>
                      <a:pt x="4002" y="2839"/>
                      <a:pt x="4033" y="2855"/>
                    </a:cubicBezTo>
                    <a:cubicBezTo>
                      <a:pt x="4033" y="2922"/>
                      <a:pt x="4056" y="3035"/>
                      <a:pt x="4013" y="3035"/>
                    </a:cubicBezTo>
                    <a:cubicBezTo>
                      <a:pt x="4006" y="3035"/>
                      <a:pt x="3997" y="3032"/>
                      <a:pt x="3986" y="3025"/>
                    </a:cubicBezTo>
                    <a:cubicBezTo>
                      <a:pt x="4017" y="2963"/>
                      <a:pt x="4017" y="2886"/>
                      <a:pt x="3986" y="2793"/>
                    </a:cubicBezTo>
                    <a:close/>
                    <a:moveTo>
                      <a:pt x="3893" y="2994"/>
                    </a:moveTo>
                    <a:lnTo>
                      <a:pt x="3847" y="3041"/>
                    </a:lnTo>
                    <a:cubicBezTo>
                      <a:pt x="3862" y="3041"/>
                      <a:pt x="3878" y="3025"/>
                      <a:pt x="3893" y="2994"/>
                    </a:cubicBezTo>
                    <a:close/>
                    <a:moveTo>
                      <a:pt x="3754" y="2979"/>
                    </a:moveTo>
                    <a:cubicBezTo>
                      <a:pt x="3754" y="3010"/>
                      <a:pt x="3754" y="3041"/>
                      <a:pt x="3785" y="3072"/>
                    </a:cubicBezTo>
                    <a:cubicBezTo>
                      <a:pt x="3754" y="3087"/>
                      <a:pt x="3723" y="3087"/>
                      <a:pt x="3692" y="3103"/>
                    </a:cubicBezTo>
                    <a:cubicBezTo>
                      <a:pt x="3692" y="3072"/>
                      <a:pt x="3692" y="3041"/>
                      <a:pt x="3692" y="3010"/>
                    </a:cubicBezTo>
                    <a:cubicBezTo>
                      <a:pt x="3707" y="3025"/>
                      <a:pt x="3723" y="3025"/>
                      <a:pt x="3754" y="3041"/>
                    </a:cubicBezTo>
                    <a:lnTo>
                      <a:pt x="3754" y="2979"/>
                    </a:lnTo>
                    <a:close/>
                    <a:moveTo>
                      <a:pt x="1272" y="3475"/>
                    </a:moveTo>
                    <a:lnTo>
                      <a:pt x="1272" y="3491"/>
                    </a:lnTo>
                    <a:cubicBezTo>
                      <a:pt x="1303" y="3522"/>
                      <a:pt x="1319" y="3537"/>
                      <a:pt x="1334" y="3568"/>
                    </a:cubicBezTo>
                    <a:cubicBezTo>
                      <a:pt x="1319" y="3584"/>
                      <a:pt x="1288" y="3599"/>
                      <a:pt x="1272" y="3630"/>
                    </a:cubicBezTo>
                    <a:cubicBezTo>
                      <a:pt x="1179" y="3537"/>
                      <a:pt x="1241" y="3522"/>
                      <a:pt x="1272" y="3475"/>
                    </a:cubicBezTo>
                    <a:close/>
                    <a:moveTo>
                      <a:pt x="2305" y="3688"/>
                    </a:moveTo>
                    <a:cubicBezTo>
                      <a:pt x="2317" y="3688"/>
                      <a:pt x="2330" y="3711"/>
                      <a:pt x="2342" y="3723"/>
                    </a:cubicBezTo>
                    <a:cubicBezTo>
                      <a:pt x="2327" y="3754"/>
                      <a:pt x="2311" y="3754"/>
                      <a:pt x="2296" y="3770"/>
                    </a:cubicBezTo>
                    <a:cubicBezTo>
                      <a:pt x="2280" y="3739"/>
                      <a:pt x="2280" y="3723"/>
                      <a:pt x="2296" y="3692"/>
                    </a:cubicBezTo>
                    <a:cubicBezTo>
                      <a:pt x="2299" y="3689"/>
                      <a:pt x="2302" y="3688"/>
                      <a:pt x="2305" y="3688"/>
                    </a:cubicBezTo>
                    <a:close/>
                    <a:moveTo>
                      <a:pt x="2513" y="3708"/>
                    </a:moveTo>
                    <a:cubicBezTo>
                      <a:pt x="2498" y="3754"/>
                      <a:pt x="2482" y="3785"/>
                      <a:pt x="2482" y="3785"/>
                    </a:cubicBezTo>
                    <a:cubicBezTo>
                      <a:pt x="2478" y="3769"/>
                      <a:pt x="2471" y="3763"/>
                      <a:pt x="2463" y="3763"/>
                    </a:cubicBezTo>
                    <a:cubicBezTo>
                      <a:pt x="2448" y="3763"/>
                      <a:pt x="2427" y="3783"/>
                      <a:pt x="2403" y="3783"/>
                    </a:cubicBezTo>
                    <a:cubicBezTo>
                      <a:pt x="2394" y="3783"/>
                      <a:pt x="2383" y="3780"/>
                      <a:pt x="2373" y="3770"/>
                    </a:cubicBezTo>
                    <a:cubicBezTo>
                      <a:pt x="2420" y="3723"/>
                      <a:pt x="2467" y="3708"/>
                      <a:pt x="2513" y="3708"/>
                    </a:cubicBezTo>
                    <a:close/>
                    <a:moveTo>
                      <a:pt x="3149" y="3801"/>
                    </a:moveTo>
                    <a:cubicBezTo>
                      <a:pt x="3149" y="3801"/>
                      <a:pt x="3149" y="3816"/>
                      <a:pt x="3164" y="3816"/>
                    </a:cubicBezTo>
                    <a:cubicBezTo>
                      <a:pt x="3149" y="3801"/>
                      <a:pt x="3149" y="3801"/>
                      <a:pt x="3149" y="3801"/>
                    </a:cubicBezTo>
                    <a:close/>
                    <a:moveTo>
                      <a:pt x="2156" y="3692"/>
                    </a:moveTo>
                    <a:cubicBezTo>
                      <a:pt x="2187" y="3739"/>
                      <a:pt x="2203" y="3785"/>
                      <a:pt x="2187" y="3816"/>
                    </a:cubicBezTo>
                    <a:cubicBezTo>
                      <a:pt x="2187" y="3832"/>
                      <a:pt x="2187" y="3832"/>
                      <a:pt x="2187" y="3832"/>
                    </a:cubicBezTo>
                    <a:lnTo>
                      <a:pt x="2125" y="3708"/>
                    </a:lnTo>
                    <a:cubicBezTo>
                      <a:pt x="2141" y="3708"/>
                      <a:pt x="2156" y="3708"/>
                      <a:pt x="2156" y="3692"/>
                    </a:cubicBezTo>
                    <a:close/>
                    <a:moveTo>
                      <a:pt x="2147" y="3814"/>
                    </a:moveTo>
                    <a:cubicBezTo>
                      <a:pt x="2155" y="3814"/>
                      <a:pt x="2163" y="3818"/>
                      <a:pt x="2172" y="3832"/>
                    </a:cubicBezTo>
                    <a:cubicBezTo>
                      <a:pt x="2141" y="3847"/>
                      <a:pt x="2110" y="3863"/>
                      <a:pt x="2079" y="3878"/>
                    </a:cubicBezTo>
                    <a:cubicBezTo>
                      <a:pt x="2079" y="3863"/>
                      <a:pt x="2079" y="3863"/>
                      <a:pt x="2079" y="3847"/>
                    </a:cubicBezTo>
                    <a:cubicBezTo>
                      <a:pt x="2079" y="3847"/>
                      <a:pt x="2063" y="3832"/>
                      <a:pt x="2063" y="3816"/>
                    </a:cubicBezTo>
                    <a:lnTo>
                      <a:pt x="2063" y="3816"/>
                    </a:lnTo>
                    <a:cubicBezTo>
                      <a:pt x="2077" y="3823"/>
                      <a:pt x="2088" y="3825"/>
                      <a:pt x="2098" y="3825"/>
                    </a:cubicBezTo>
                    <a:cubicBezTo>
                      <a:pt x="2120" y="3825"/>
                      <a:pt x="2134" y="3814"/>
                      <a:pt x="2147" y="3814"/>
                    </a:cubicBezTo>
                    <a:close/>
                    <a:moveTo>
                      <a:pt x="2560" y="3723"/>
                    </a:moveTo>
                    <a:cubicBezTo>
                      <a:pt x="2591" y="3739"/>
                      <a:pt x="2622" y="3739"/>
                      <a:pt x="2668" y="3754"/>
                    </a:cubicBezTo>
                    <a:cubicBezTo>
                      <a:pt x="2668" y="3770"/>
                      <a:pt x="2668" y="3785"/>
                      <a:pt x="2684" y="3785"/>
                    </a:cubicBezTo>
                    <a:cubicBezTo>
                      <a:pt x="2668" y="3801"/>
                      <a:pt x="2653" y="3801"/>
                      <a:pt x="2653" y="3816"/>
                    </a:cubicBezTo>
                    <a:cubicBezTo>
                      <a:pt x="2637" y="3801"/>
                      <a:pt x="2622" y="3801"/>
                      <a:pt x="2606" y="3785"/>
                    </a:cubicBezTo>
                    <a:lnTo>
                      <a:pt x="2606" y="3785"/>
                    </a:lnTo>
                    <a:lnTo>
                      <a:pt x="2637" y="3832"/>
                    </a:lnTo>
                    <a:cubicBezTo>
                      <a:pt x="2622" y="3847"/>
                      <a:pt x="2622" y="3863"/>
                      <a:pt x="2622" y="3878"/>
                    </a:cubicBezTo>
                    <a:cubicBezTo>
                      <a:pt x="2606" y="3878"/>
                      <a:pt x="2591" y="3878"/>
                      <a:pt x="2591" y="3863"/>
                    </a:cubicBezTo>
                    <a:cubicBezTo>
                      <a:pt x="2591" y="3863"/>
                      <a:pt x="2591" y="3863"/>
                      <a:pt x="2575" y="3847"/>
                    </a:cubicBezTo>
                    <a:cubicBezTo>
                      <a:pt x="2606" y="3832"/>
                      <a:pt x="2591" y="3801"/>
                      <a:pt x="2560" y="3754"/>
                    </a:cubicBezTo>
                    <a:cubicBezTo>
                      <a:pt x="2560" y="3739"/>
                      <a:pt x="2560" y="3739"/>
                      <a:pt x="2560" y="3723"/>
                    </a:cubicBezTo>
                    <a:close/>
                    <a:moveTo>
                      <a:pt x="2746" y="3832"/>
                    </a:moveTo>
                    <a:cubicBezTo>
                      <a:pt x="2746" y="3863"/>
                      <a:pt x="2761" y="3894"/>
                      <a:pt x="2792" y="3909"/>
                    </a:cubicBezTo>
                    <a:cubicBezTo>
                      <a:pt x="2786" y="3916"/>
                      <a:pt x="2774" y="3920"/>
                      <a:pt x="2759" y="3920"/>
                    </a:cubicBezTo>
                    <a:cubicBezTo>
                      <a:pt x="2738" y="3920"/>
                      <a:pt x="2711" y="3912"/>
                      <a:pt x="2684" y="3894"/>
                    </a:cubicBezTo>
                    <a:cubicBezTo>
                      <a:pt x="2699" y="3878"/>
                      <a:pt x="2699" y="3847"/>
                      <a:pt x="2715" y="3832"/>
                    </a:cubicBezTo>
                    <a:close/>
                    <a:moveTo>
                      <a:pt x="2668" y="3925"/>
                    </a:moveTo>
                    <a:lnTo>
                      <a:pt x="2699" y="3987"/>
                    </a:lnTo>
                    <a:cubicBezTo>
                      <a:pt x="2684" y="3971"/>
                      <a:pt x="2668" y="3971"/>
                      <a:pt x="2653" y="3956"/>
                    </a:cubicBezTo>
                    <a:cubicBezTo>
                      <a:pt x="2668" y="3956"/>
                      <a:pt x="2668" y="3940"/>
                      <a:pt x="2668" y="3925"/>
                    </a:cubicBezTo>
                    <a:close/>
                    <a:moveTo>
                      <a:pt x="2977" y="4089"/>
                    </a:moveTo>
                    <a:cubicBezTo>
                      <a:pt x="2976" y="4097"/>
                      <a:pt x="2976" y="4104"/>
                      <a:pt x="2978" y="4111"/>
                    </a:cubicBezTo>
                    <a:cubicBezTo>
                      <a:pt x="2978" y="4103"/>
                      <a:pt x="2978" y="4096"/>
                      <a:pt x="2977" y="4089"/>
                    </a:cubicBezTo>
                    <a:close/>
                    <a:moveTo>
                      <a:pt x="2467" y="4266"/>
                    </a:moveTo>
                    <a:cubicBezTo>
                      <a:pt x="2472" y="4266"/>
                      <a:pt x="2477" y="4267"/>
                      <a:pt x="2481" y="4267"/>
                    </a:cubicBezTo>
                    <a:lnTo>
                      <a:pt x="2481" y="4267"/>
                    </a:lnTo>
                    <a:cubicBezTo>
                      <a:pt x="2477" y="4271"/>
                      <a:pt x="2467" y="4282"/>
                      <a:pt x="2467" y="4282"/>
                    </a:cubicBezTo>
                    <a:cubicBezTo>
                      <a:pt x="2467" y="4266"/>
                      <a:pt x="2467" y="4266"/>
                      <a:pt x="2467" y="4266"/>
                    </a:cubicBezTo>
                    <a:close/>
                    <a:moveTo>
                      <a:pt x="2342" y="4204"/>
                    </a:moveTo>
                    <a:cubicBezTo>
                      <a:pt x="2404" y="4204"/>
                      <a:pt x="2373" y="4266"/>
                      <a:pt x="2373" y="4313"/>
                    </a:cubicBezTo>
                    <a:cubicBezTo>
                      <a:pt x="2358" y="4266"/>
                      <a:pt x="2342" y="4266"/>
                      <a:pt x="2311" y="4235"/>
                    </a:cubicBezTo>
                    <a:cubicBezTo>
                      <a:pt x="2311" y="4220"/>
                      <a:pt x="2327" y="4220"/>
                      <a:pt x="2342" y="4204"/>
                    </a:cubicBezTo>
                    <a:close/>
                    <a:moveTo>
                      <a:pt x="2467" y="4251"/>
                    </a:moveTo>
                    <a:cubicBezTo>
                      <a:pt x="2467" y="4266"/>
                      <a:pt x="2467" y="4266"/>
                      <a:pt x="2451" y="4282"/>
                    </a:cubicBezTo>
                    <a:cubicBezTo>
                      <a:pt x="2420" y="4297"/>
                      <a:pt x="2404" y="4297"/>
                      <a:pt x="2389" y="4328"/>
                    </a:cubicBezTo>
                    <a:cubicBezTo>
                      <a:pt x="2389" y="4328"/>
                      <a:pt x="2389" y="4313"/>
                      <a:pt x="2389" y="4313"/>
                    </a:cubicBezTo>
                    <a:cubicBezTo>
                      <a:pt x="2389" y="4266"/>
                      <a:pt x="2389" y="4251"/>
                      <a:pt x="2404" y="4251"/>
                    </a:cubicBezTo>
                    <a:close/>
                    <a:moveTo>
                      <a:pt x="1862" y="1"/>
                    </a:moveTo>
                    <a:cubicBezTo>
                      <a:pt x="1862" y="63"/>
                      <a:pt x="1908" y="79"/>
                      <a:pt x="1955" y="94"/>
                    </a:cubicBezTo>
                    <a:lnTo>
                      <a:pt x="2420" y="451"/>
                    </a:lnTo>
                    <a:cubicBezTo>
                      <a:pt x="2420" y="451"/>
                      <a:pt x="2404" y="451"/>
                      <a:pt x="2404" y="466"/>
                    </a:cubicBezTo>
                    <a:cubicBezTo>
                      <a:pt x="2373" y="482"/>
                      <a:pt x="2358" y="497"/>
                      <a:pt x="2327" y="528"/>
                    </a:cubicBezTo>
                    <a:cubicBezTo>
                      <a:pt x="2356" y="524"/>
                      <a:pt x="2379" y="520"/>
                      <a:pt x="2398" y="520"/>
                    </a:cubicBezTo>
                    <a:cubicBezTo>
                      <a:pt x="2441" y="520"/>
                      <a:pt x="2465" y="537"/>
                      <a:pt x="2498" y="590"/>
                    </a:cubicBezTo>
                    <a:cubicBezTo>
                      <a:pt x="2513" y="590"/>
                      <a:pt x="2529" y="575"/>
                      <a:pt x="2529" y="559"/>
                    </a:cubicBezTo>
                    <a:cubicBezTo>
                      <a:pt x="2529" y="544"/>
                      <a:pt x="2529" y="544"/>
                      <a:pt x="2529" y="528"/>
                    </a:cubicBezTo>
                    <a:lnTo>
                      <a:pt x="2622" y="606"/>
                    </a:lnTo>
                    <a:cubicBezTo>
                      <a:pt x="2622" y="606"/>
                      <a:pt x="2622" y="621"/>
                      <a:pt x="2622" y="621"/>
                    </a:cubicBezTo>
                    <a:lnTo>
                      <a:pt x="2529" y="559"/>
                    </a:lnTo>
                    <a:lnTo>
                      <a:pt x="2622" y="637"/>
                    </a:lnTo>
                    <a:cubicBezTo>
                      <a:pt x="2606" y="652"/>
                      <a:pt x="2591" y="683"/>
                      <a:pt x="2560" y="699"/>
                    </a:cubicBezTo>
                    <a:lnTo>
                      <a:pt x="2544" y="668"/>
                    </a:lnTo>
                    <a:cubicBezTo>
                      <a:pt x="2544" y="699"/>
                      <a:pt x="2544" y="730"/>
                      <a:pt x="2544" y="745"/>
                    </a:cubicBezTo>
                    <a:lnTo>
                      <a:pt x="2529" y="730"/>
                    </a:lnTo>
                    <a:cubicBezTo>
                      <a:pt x="2467" y="730"/>
                      <a:pt x="2435" y="745"/>
                      <a:pt x="2404" y="761"/>
                    </a:cubicBezTo>
                    <a:cubicBezTo>
                      <a:pt x="2387" y="755"/>
                      <a:pt x="2368" y="752"/>
                      <a:pt x="2352" y="752"/>
                    </a:cubicBezTo>
                    <a:cubicBezTo>
                      <a:pt x="2323" y="752"/>
                      <a:pt x="2302" y="762"/>
                      <a:pt x="2311" y="792"/>
                    </a:cubicBezTo>
                    <a:cubicBezTo>
                      <a:pt x="2311" y="807"/>
                      <a:pt x="2327" y="823"/>
                      <a:pt x="2342" y="838"/>
                    </a:cubicBezTo>
                    <a:cubicBezTo>
                      <a:pt x="2327" y="838"/>
                      <a:pt x="2311" y="854"/>
                      <a:pt x="2296" y="854"/>
                    </a:cubicBezTo>
                    <a:cubicBezTo>
                      <a:pt x="2280" y="792"/>
                      <a:pt x="2265" y="730"/>
                      <a:pt x="2280" y="699"/>
                    </a:cubicBezTo>
                    <a:lnTo>
                      <a:pt x="2063" y="637"/>
                    </a:lnTo>
                    <a:cubicBezTo>
                      <a:pt x="1955" y="776"/>
                      <a:pt x="1831" y="761"/>
                      <a:pt x="1753" y="932"/>
                    </a:cubicBezTo>
                    <a:lnTo>
                      <a:pt x="1722" y="870"/>
                    </a:lnTo>
                    <a:cubicBezTo>
                      <a:pt x="1711" y="868"/>
                      <a:pt x="1700" y="868"/>
                      <a:pt x="1690" y="868"/>
                    </a:cubicBezTo>
                    <a:cubicBezTo>
                      <a:pt x="1405" y="868"/>
                      <a:pt x="1747" y="1292"/>
                      <a:pt x="1582" y="1397"/>
                    </a:cubicBezTo>
                    <a:cubicBezTo>
                      <a:pt x="1554" y="1359"/>
                      <a:pt x="1537" y="1347"/>
                      <a:pt x="1526" y="1347"/>
                    </a:cubicBezTo>
                    <a:cubicBezTo>
                      <a:pt x="1506" y="1347"/>
                      <a:pt x="1502" y="1381"/>
                      <a:pt x="1484" y="1381"/>
                    </a:cubicBezTo>
                    <a:cubicBezTo>
                      <a:pt x="1478" y="1381"/>
                      <a:pt x="1470" y="1377"/>
                      <a:pt x="1458" y="1366"/>
                    </a:cubicBezTo>
                    <a:cubicBezTo>
                      <a:pt x="1474" y="1335"/>
                      <a:pt x="1474" y="1304"/>
                      <a:pt x="1443" y="1242"/>
                    </a:cubicBezTo>
                    <a:cubicBezTo>
                      <a:pt x="1396" y="1164"/>
                      <a:pt x="1288" y="1071"/>
                      <a:pt x="1179" y="978"/>
                    </a:cubicBezTo>
                    <a:cubicBezTo>
                      <a:pt x="1133" y="932"/>
                      <a:pt x="1071" y="885"/>
                      <a:pt x="1009" y="823"/>
                    </a:cubicBezTo>
                    <a:cubicBezTo>
                      <a:pt x="1002" y="817"/>
                      <a:pt x="994" y="814"/>
                      <a:pt x="986" y="814"/>
                    </a:cubicBezTo>
                    <a:cubicBezTo>
                      <a:pt x="953" y="814"/>
                      <a:pt x="919" y="861"/>
                      <a:pt x="993" y="947"/>
                    </a:cubicBezTo>
                    <a:cubicBezTo>
                      <a:pt x="1093" y="976"/>
                      <a:pt x="1061" y="1057"/>
                      <a:pt x="1105" y="1057"/>
                    </a:cubicBezTo>
                    <a:cubicBezTo>
                      <a:pt x="1108" y="1057"/>
                      <a:pt x="1112" y="1057"/>
                      <a:pt x="1117" y="1056"/>
                    </a:cubicBezTo>
                    <a:lnTo>
                      <a:pt x="1117" y="1056"/>
                    </a:lnTo>
                    <a:lnTo>
                      <a:pt x="1071" y="1133"/>
                    </a:lnTo>
                    <a:cubicBezTo>
                      <a:pt x="1102" y="1102"/>
                      <a:pt x="1117" y="1087"/>
                      <a:pt x="1133" y="1056"/>
                    </a:cubicBezTo>
                    <a:lnTo>
                      <a:pt x="1148" y="1056"/>
                    </a:lnTo>
                    <a:cubicBezTo>
                      <a:pt x="1195" y="1102"/>
                      <a:pt x="1226" y="1164"/>
                      <a:pt x="1226" y="1195"/>
                    </a:cubicBezTo>
                    <a:cubicBezTo>
                      <a:pt x="1210" y="1195"/>
                      <a:pt x="1195" y="1211"/>
                      <a:pt x="1195" y="1211"/>
                    </a:cubicBezTo>
                    <a:cubicBezTo>
                      <a:pt x="1148" y="1164"/>
                      <a:pt x="1179" y="1149"/>
                      <a:pt x="1102" y="1118"/>
                    </a:cubicBezTo>
                    <a:lnTo>
                      <a:pt x="1102" y="1118"/>
                    </a:lnTo>
                    <a:cubicBezTo>
                      <a:pt x="1148" y="1195"/>
                      <a:pt x="1117" y="1180"/>
                      <a:pt x="1179" y="1226"/>
                    </a:cubicBezTo>
                    <a:cubicBezTo>
                      <a:pt x="1148" y="1257"/>
                      <a:pt x="1148" y="1319"/>
                      <a:pt x="1179" y="1412"/>
                    </a:cubicBezTo>
                    <a:cubicBezTo>
                      <a:pt x="1172" y="1461"/>
                      <a:pt x="1160" y="1478"/>
                      <a:pt x="1145" y="1478"/>
                    </a:cubicBezTo>
                    <a:cubicBezTo>
                      <a:pt x="1110" y="1478"/>
                      <a:pt x="1058" y="1378"/>
                      <a:pt x="1015" y="1378"/>
                    </a:cubicBezTo>
                    <a:cubicBezTo>
                      <a:pt x="1001" y="1378"/>
                      <a:pt x="989" y="1387"/>
                      <a:pt x="978" y="1412"/>
                    </a:cubicBezTo>
                    <a:lnTo>
                      <a:pt x="947" y="1350"/>
                    </a:lnTo>
                    <a:lnTo>
                      <a:pt x="900" y="1412"/>
                    </a:lnTo>
                    <a:lnTo>
                      <a:pt x="978" y="1474"/>
                    </a:lnTo>
                    <a:lnTo>
                      <a:pt x="947" y="1598"/>
                    </a:lnTo>
                    <a:cubicBezTo>
                      <a:pt x="934" y="1598"/>
                      <a:pt x="920" y="1589"/>
                      <a:pt x="905" y="1576"/>
                    </a:cubicBezTo>
                    <a:lnTo>
                      <a:pt x="905" y="1576"/>
                    </a:lnTo>
                    <a:cubicBezTo>
                      <a:pt x="939" y="1624"/>
                      <a:pt x="950" y="1756"/>
                      <a:pt x="1011" y="1756"/>
                    </a:cubicBezTo>
                    <a:cubicBezTo>
                      <a:pt x="1015" y="1756"/>
                      <a:pt x="1019" y="1755"/>
                      <a:pt x="1024" y="1754"/>
                    </a:cubicBezTo>
                    <a:cubicBezTo>
                      <a:pt x="1024" y="1738"/>
                      <a:pt x="1024" y="1738"/>
                      <a:pt x="1024" y="1738"/>
                    </a:cubicBezTo>
                    <a:cubicBezTo>
                      <a:pt x="1032" y="1738"/>
                      <a:pt x="1041" y="1742"/>
                      <a:pt x="1046" y="1749"/>
                    </a:cubicBezTo>
                    <a:lnTo>
                      <a:pt x="1046" y="1749"/>
                    </a:lnTo>
                    <a:lnTo>
                      <a:pt x="1009" y="1661"/>
                    </a:lnTo>
                    <a:cubicBezTo>
                      <a:pt x="1009" y="1661"/>
                      <a:pt x="1009" y="1645"/>
                      <a:pt x="1009" y="1645"/>
                    </a:cubicBezTo>
                    <a:cubicBezTo>
                      <a:pt x="1044" y="1645"/>
                      <a:pt x="1043" y="1573"/>
                      <a:pt x="1069" y="1573"/>
                    </a:cubicBezTo>
                    <a:cubicBezTo>
                      <a:pt x="1077" y="1573"/>
                      <a:pt x="1087" y="1580"/>
                      <a:pt x="1102" y="1598"/>
                    </a:cubicBezTo>
                    <a:cubicBezTo>
                      <a:pt x="1055" y="1645"/>
                      <a:pt x="1133" y="1738"/>
                      <a:pt x="1133" y="1785"/>
                    </a:cubicBezTo>
                    <a:lnTo>
                      <a:pt x="1164" y="1707"/>
                    </a:lnTo>
                    <a:cubicBezTo>
                      <a:pt x="1179" y="1738"/>
                      <a:pt x="1195" y="1769"/>
                      <a:pt x="1164" y="1800"/>
                    </a:cubicBezTo>
                    <a:lnTo>
                      <a:pt x="1195" y="1785"/>
                    </a:lnTo>
                    <a:lnTo>
                      <a:pt x="1195" y="1785"/>
                    </a:lnTo>
                    <a:cubicBezTo>
                      <a:pt x="1195" y="1831"/>
                      <a:pt x="1164" y="1862"/>
                      <a:pt x="1148" y="1893"/>
                    </a:cubicBezTo>
                    <a:cubicBezTo>
                      <a:pt x="1133" y="1909"/>
                      <a:pt x="1117" y="1924"/>
                      <a:pt x="1102" y="1940"/>
                    </a:cubicBezTo>
                    <a:cubicBezTo>
                      <a:pt x="1052" y="1854"/>
                      <a:pt x="1013" y="1826"/>
                      <a:pt x="976" y="1826"/>
                    </a:cubicBezTo>
                    <a:cubicBezTo>
                      <a:pt x="966" y="1826"/>
                      <a:pt x="956" y="1828"/>
                      <a:pt x="947" y="1831"/>
                    </a:cubicBezTo>
                    <a:lnTo>
                      <a:pt x="993" y="1940"/>
                    </a:lnTo>
                    <a:cubicBezTo>
                      <a:pt x="947" y="1924"/>
                      <a:pt x="900" y="1878"/>
                      <a:pt x="869" y="1878"/>
                    </a:cubicBezTo>
                    <a:cubicBezTo>
                      <a:pt x="861" y="1873"/>
                      <a:pt x="854" y="1872"/>
                      <a:pt x="847" y="1872"/>
                    </a:cubicBezTo>
                    <a:cubicBezTo>
                      <a:pt x="831" y="1872"/>
                      <a:pt x="822" y="1886"/>
                      <a:pt x="822" y="1909"/>
                    </a:cubicBezTo>
                    <a:cubicBezTo>
                      <a:pt x="822" y="1909"/>
                      <a:pt x="822" y="1924"/>
                      <a:pt x="838" y="1971"/>
                    </a:cubicBezTo>
                    <a:cubicBezTo>
                      <a:pt x="822" y="2002"/>
                      <a:pt x="822" y="2064"/>
                      <a:pt x="854" y="2126"/>
                    </a:cubicBezTo>
                    <a:cubicBezTo>
                      <a:pt x="807" y="2126"/>
                      <a:pt x="822" y="2219"/>
                      <a:pt x="776" y="2234"/>
                    </a:cubicBezTo>
                    <a:cubicBezTo>
                      <a:pt x="776" y="2234"/>
                      <a:pt x="776" y="2234"/>
                      <a:pt x="791" y="2250"/>
                    </a:cubicBezTo>
                    <a:cubicBezTo>
                      <a:pt x="825" y="2283"/>
                      <a:pt x="858" y="2348"/>
                      <a:pt x="880" y="2348"/>
                    </a:cubicBezTo>
                    <a:cubicBezTo>
                      <a:pt x="889" y="2348"/>
                      <a:pt x="896" y="2338"/>
                      <a:pt x="900" y="2312"/>
                    </a:cubicBezTo>
                    <a:cubicBezTo>
                      <a:pt x="900" y="2343"/>
                      <a:pt x="916" y="2358"/>
                      <a:pt x="916" y="2358"/>
                    </a:cubicBezTo>
                    <a:lnTo>
                      <a:pt x="885" y="2405"/>
                    </a:lnTo>
                    <a:cubicBezTo>
                      <a:pt x="838" y="2358"/>
                      <a:pt x="807" y="2420"/>
                      <a:pt x="760" y="2296"/>
                    </a:cubicBezTo>
                    <a:cubicBezTo>
                      <a:pt x="735" y="2258"/>
                      <a:pt x="741" y="2230"/>
                      <a:pt x="761" y="2230"/>
                    </a:cubicBezTo>
                    <a:cubicBezTo>
                      <a:pt x="765" y="2230"/>
                      <a:pt x="770" y="2232"/>
                      <a:pt x="776" y="2234"/>
                    </a:cubicBezTo>
                    <a:cubicBezTo>
                      <a:pt x="745" y="2172"/>
                      <a:pt x="714" y="2110"/>
                      <a:pt x="667" y="2048"/>
                    </a:cubicBezTo>
                    <a:lnTo>
                      <a:pt x="667" y="2048"/>
                    </a:lnTo>
                    <a:cubicBezTo>
                      <a:pt x="679" y="2054"/>
                      <a:pt x="688" y="2058"/>
                      <a:pt x="694" y="2058"/>
                    </a:cubicBezTo>
                    <a:cubicBezTo>
                      <a:pt x="706" y="2058"/>
                      <a:pt x="708" y="2047"/>
                      <a:pt x="698" y="2017"/>
                    </a:cubicBezTo>
                    <a:lnTo>
                      <a:pt x="667" y="2017"/>
                    </a:lnTo>
                    <a:cubicBezTo>
                      <a:pt x="698" y="1971"/>
                      <a:pt x="683" y="1847"/>
                      <a:pt x="652" y="1754"/>
                    </a:cubicBezTo>
                    <a:cubicBezTo>
                      <a:pt x="667" y="1754"/>
                      <a:pt x="683" y="1754"/>
                      <a:pt x="683" y="1738"/>
                    </a:cubicBezTo>
                    <a:cubicBezTo>
                      <a:pt x="729" y="1862"/>
                      <a:pt x="760" y="1909"/>
                      <a:pt x="760" y="2048"/>
                    </a:cubicBezTo>
                    <a:cubicBezTo>
                      <a:pt x="782" y="2062"/>
                      <a:pt x="797" y="2069"/>
                      <a:pt x="807" y="2069"/>
                    </a:cubicBezTo>
                    <a:cubicBezTo>
                      <a:pt x="840" y="2069"/>
                      <a:pt x="819" y="1999"/>
                      <a:pt x="807" y="1940"/>
                    </a:cubicBezTo>
                    <a:cubicBezTo>
                      <a:pt x="807" y="1924"/>
                      <a:pt x="822" y="1909"/>
                      <a:pt x="822" y="1909"/>
                    </a:cubicBezTo>
                    <a:lnTo>
                      <a:pt x="760" y="1692"/>
                    </a:lnTo>
                    <a:cubicBezTo>
                      <a:pt x="791" y="1676"/>
                      <a:pt x="807" y="1661"/>
                      <a:pt x="838" y="1645"/>
                    </a:cubicBezTo>
                    <a:cubicBezTo>
                      <a:pt x="900" y="1754"/>
                      <a:pt x="885" y="1816"/>
                      <a:pt x="869" y="1878"/>
                    </a:cubicBezTo>
                    <a:cubicBezTo>
                      <a:pt x="900" y="1847"/>
                      <a:pt x="947" y="1816"/>
                      <a:pt x="978" y="1800"/>
                    </a:cubicBezTo>
                    <a:lnTo>
                      <a:pt x="822" y="1598"/>
                    </a:lnTo>
                    <a:cubicBezTo>
                      <a:pt x="846" y="1569"/>
                      <a:pt x="863" y="1558"/>
                      <a:pt x="878" y="1558"/>
                    </a:cubicBezTo>
                    <a:cubicBezTo>
                      <a:pt x="882" y="1558"/>
                      <a:pt x="886" y="1559"/>
                      <a:pt x="890" y="1561"/>
                    </a:cubicBezTo>
                    <a:lnTo>
                      <a:pt x="890" y="1561"/>
                    </a:lnTo>
                    <a:cubicBezTo>
                      <a:pt x="846" y="1516"/>
                      <a:pt x="795" y="1446"/>
                      <a:pt x="754" y="1446"/>
                    </a:cubicBezTo>
                    <a:cubicBezTo>
                      <a:pt x="739" y="1446"/>
                      <a:pt x="726" y="1454"/>
                      <a:pt x="714" y="1474"/>
                    </a:cubicBezTo>
                    <a:cubicBezTo>
                      <a:pt x="605" y="1335"/>
                      <a:pt x="667" y="1257"/>
                      <a:pt x="729" y="1257"/>
                    </a:cubicBezTo>
                    <a:cubicBezTo>
                      <a:pt x="900" y="1335"/>
                      <a:pt x="776" y="1381"/>
                      <a:pt x="885" y="1505"/>
                    </a:cubicBezTo>
                    <a:cubicBezTo>
                      <a:pt x="916" y="1443"/>
                      <a:pt x="885" y="1428"/>
                      <a:pt x="838" y="1350"/>
                    </a:cubicBezTo>
                    <a:cubicBezTo>
                      <a:pt x="924" y="1313"/>
                      <a:pt x="864" y="1159"/>
                      <a:pt x="936" y="1159"/>
                    </a:cubicBezTo>
                    <a:cubicBezTo>
                      <a:pt x="955" y="1159"/>
                      <a:pt x="983" y="1170"/>
                      <a:pt x="1024" y="1195"/>
                    </a:cubicBezTo>
                    <a:cubicBezTo>
                      <a:pt x="1040" y="1133"/>
                      <a:pt x="993" y="1071"/>
                      <a:pt x="947" y="994"/>
                    </a:cubicBezTo>
                    <a:cubicBezTo>
                      <a:pt x="897" y="944"/>
                      <a:pt x="867" y="934"/>
                      <a:pt x="841" y="934"/>
                    </a:cubicBezTo>
                    <a:cubicBezTo>
                      <a:pt x="824" y="934"/>
                      <a:pt x="809" y="938"/>
                      <a:pt x="790" y="938"/>
                    </a:cubicBezTo>
                    <a:cubicBezTo>
                      <a:pt x="767" y="938"/>
                      <a:pt x="740" y="932"/>
                      <a:pt x="698" y="901"/>
                    </a:cubicBezTo>
                    <a:lnTo>
                      <a:pt x="698" y="901"/>
                    </a:lnTo>
                    <a:cubicBezTo>
                      <a:pt x="714" y="916"/>
                      <a:pt x="745" y="932"/>
                      <a:pt x="760" y="947"/>
                    </a:cubicBezTo>
                    <a:lnTo>
                      <a:pt x="698" y="963"/>
                    </a:lnTo>
                    <a:cubicBezTo>
                      <a:pt x="776" y="963"/>
                      <a:pt x="822" y="1087"/>
                      <a:pt x="807" y="1118"/>
                    </a:cubicBezTo>
                    <a:cubicBezTo>
                      <a:pt x="807" y="1128"/>
                      <a:pt x="792" y="1146"/>
                      <a:pt x="773" y="1146"/>
                    </a:cubicBezTo>
                    <a:cubicBezTo>
                      <a:pt x="764" y="1146"/>
                      <a:pt x="755" y="1143"/>
                      <a:pt x="745" y="1133"/>
                    </a:cubicBezTo>
                    <a:cubicBezTo>
                      <a:pt x="745" y="1133"/>
                      <a:pt x="745" y="1087"/>
                      <a:pt x="745" y="1087"/>
                    </a:cubicBezTo>
                    <a:cubicBezTo>
                      <a:pt x="742" y="1086"/>
                      <a:pt x="740" y="1086"/>
                      <a:pt x="738" y="1086"/>
                    </a:cubicBezTo>
                    <a:cubicBezTo>
                      <a:pt x="695" y="1086"/>
                      <a:pt x="741" y="1203"/>
                      <a:pt x="694" y="1203"/>
                    </a:cubicBezTo>
                    <a:cubicBezTo>
                      <a:pt x="687" y="1203"/>
                      <a:pt x="679" y="1201"/>
                      <a:pt x="667" y="1195"/>
                    </a:cubicBezTo>
                    <a:cubicBezTo>
                      <a:pt x="636" y="1180"/>
                      <a:pt x="636" y="1149"/>
                      <a:pt x="621" y="1133"/>
                    </a:cubicBezTo>
                    <a:lnTo>
                      <a:pt x="621" y="1133"/>
                    </a:lnTo>
                    <a:cubicBezTo>
                      <a:pt x="667" y="1257"/>
                      <a:pt x="621" y="1273"/>
                      <a:pt x="621" y="1397"/>
                    </a:cubicBezTo>
                    <a:lnTo>
                      <a:pt x="543" y="1242"/>
                    </a:lnTo>
                    <a:lnTo>
                      <a:pt x="543" y="1242"/>
                    </a:lnTo>
                    <a:cubicBezTo>
                      <a:pt x="590" y="1335"/>
                      <a:pt x="574" y="1381"/>
                      <a:pt x="528" y="1428"/>
                    </a:cubicBezTo>
                    <a:cubicBezTo>
                      <a:pt x="481" y="1459"/>
                      <a:pt x="404" y="1490"/>
                      <a:pt x="342" y="1490"/>
                    </a:cubicBezTo>
                    <a:cubicBezTo>
                      <a:pt x="357" y="1505"/>
                      <a:pt x="388" y="1505"/>
                      <a:pt x="404" y="1536"/>
                    </a:cubicBezTo>
                    <a:cubicBezTo>
                      <a:pt x="399" y="1562"/>
                      <a:pt x="384" y="1572"/>
                      <a:pt x="365" y="1572"/>
                    </a:cubicBezTo>
                    <a:cubicBezTo>
                      <a:pt x="324" y="1572"/>
                      <a:pt x="265" y="1527"/>
                      <a:pt x="233" y="1474"/>
                    </a:cubicBezTo>
                    <a:lnTo>
                      <a:pt x="233" y="1474"/>
                    </a:lnTo>
                    <a:cubicBezTo>
                      <a:pt x="264" y="1536"/>
                      <a:pt x="187" y="1567"/>
                      <a:pt x="125" y="1583"/>
                    </a:cubicBezTo>
                    <a:cubicBezTo>
                      <a:pt x="63" y="1614"/>
                      <a:pt x="0" y="1661"/>
                      <a:pt x="32" y="1769"/>
                    </a:cubicBezTo>
                    <a:cubicBezTo>
                      <a:pt x="32" y="1769"/>
                      <a:pt x="109" y="2002"/>
                      <a:pt x="202" y="2234"/>
                    </a:cubicBezTo>
                    <a:cubicBezTo>
                      <a:pt x="295" y="2451"/>
                      <a:pt x="388" y="2684"/>
                      <a:pt x="388" y="2684"/>
                    </a:cubicBezTo>
                    <a:cubicBezTo>
                      <a:pt x="388" y="2653"/>
                      <a:pt x="388" y="2638"/>
                      <a:pt x="388" y="2622"/>
                    </a:cubicBezTo>
                    <a:cubicBezTo>
                      <a:pt x="528" y="2684"/>
                      <a:pt x="528" y="2653"/>
                      <a:pt x="590" y="2808"/>
                    </a:cubicBezTo>
                    <a:cubicBezTo>
                      <a:pt x="574" y="2700"/>
                      <a:pt x="466" y="2638"/>
                      <a:pt x="528" y="2560"/>
                    </a:cubicBezTo>
                    <a:lnTo>
                      <a:pt x="528" y="2560"/>
                    </a:lnTo>
                    <a:cubicBezTo>
                      <a:pt x="543" y="2607"/>
                      <a:pt x="605" y="2684"/>
                      <a:pt x="667" y="2715"/>
                    </a:cubicBezTo>
                    <a:cubicBezTo>
                      <a:pt x="760" y="2824"/>
                      <a:pt x="838" y="2932"/>
                      <a:pt x="916" y="3025"/>
                    </a:cubicBezTo>
                    <a:lnTo>
                      <a:pt x="854" y="3025"/>
                    </a:lnTo>
                    <a:cubicBezTo>
                      <a:pt x="807" y="3002"/>
                      <a:pt x="804" y="2970"/>
                      <a:pt x="812" y="2942"/>
                    </a:cubicBezTo>
                    <a:lnTo>
                      <a:pt x="812" y="2942"/>
                    </a:lnTo>
                    <a:cubicBezTo>
                      <a:pt x="801" y="2976"/>
                      <a:pt x="791" y="3024"/>
                      <a:pt x="791" y="3072"/>
                    </a:cubicBezTo>
                    <a:cubicBezTo>
                      <a:pt x="822" y="3134"/>
                      <a:pt x="807" y="3273"/>
                      <a:pt x="869" y="3382"/>
                    </a:cubicBezTo>
                    <a:lnTo>
                      <a:pt x="838" y="3382"/>
                    </a:lnTo>
                    <a:cubicBezTo>
                      <a:pt x="838" y="3367"/>
                      <a:pt x="822" y="3367"/>
                      <a:pt x="822" y="3367"/>
                    </a:cubicBezTo>
                    <a:cubicBezTo>
                      <a:pt x="822" y="3367"/>
                      <a:pt x="822" y="3382"/>
                      <a:pt x="822" y="3382"/>
                    </a:cubicBezTo>
                    <a:lnTo>
                      <a:pt x="791" y="3398"/>
                    </a:lnTo>
                    <a:lnTo>
                      <a:pt x="1024" y="3692"/>
                    </a:lnTo>
                    <a:lnTo>
                      <a:pt x="1040" y="3708"/>
                    </a:lnTo>
                    <a:lnTo>
                      <a:pt x="1040" y="3723"/>
                    </a:lnTo>
                    <a:cubicBezTo>
                      <a:pt x="1040" y="3723"/>
                      <a:pt x="1055" y="3708"/>
                      <a:pt x="1055" y="3708"/>
                    </a:cubicBezTo>
                    <a:lnTo>
                      <a:pt x="1117" y="3708"/>
                    </a:lnTo>
                    <a:lnTo>
                      <a:pt x="1133" y="3646"/>
                    </a:lnTo>
                    <a:lnTo>
                      <a:pt x="1102" y="3646"/>
                    </a:lnTo>
                    <a:cubicBezTo>
                      <a:pt x="1055" y="3506"/>
                      <a:pt x="1071" y="3367"/>
                      <a:pt x="1148" y="3351"/>
                    </a:cubicBezTo>
                    <a:lnTo>
                      <a:pt x="1024" y="3351"/>
                    </a:lnTo>
                    <a:lnTo>
                      <a:pt x="1024" y="3305"/>
                    </a:lnTo>
                    <a:cubicBezTo>
                      <a:pt x="1055" y="3305"/>
                      <a:pt x="1071" y="3305"/>
                      <a:pt x="1102" y="3289"/>
                    </a:cubicBezTo>
                    <a:lnTo>
                      <a:pt x="1210" y="3413"/>
                    </a:lnTo>
                    <a:lnTo>
                      <a:pt x="1195" y="3413"/>
                    </a:lnTo>
                    <a:cubicBezTo>
                      <a:pt x="1241" y="3491"/>
                      <a:pt x="1071" y="3522"/>
                      <a:pt x="1195" y="3708"/>
                    </a:cubicBezTo>
                    <a:cubicBezTo>
                      <a:pt x="1272" y="3692"/>
                      <a:pt x="1350" y="3677"/>
                      <a:pt x="1412" y="3661"/>
                    </a:cubicBezTo>
                    <a:cubicBezTo>
                      <a:pt x="1551" y="3832"/>
                      <a:pt x="1660" y="3971"/>
                      <a:pt x="1784" y="4127"/>
                    </a:cubicBezTo>
                    <a:cubicBezTo>
                      <a:pt x="1831" y="4127"/>
                      <a:pt x="1862" y="4189"/>
                      <a:pt x="1893" y="4204"/>
                    </a:cubicBezTo>
                    <a:lnTo>
                      <a:pt x="1924" y="4204"/>
                    </a:lnTo>
                    <a:lnTo>
                      <a:pt x="1955" y="4220"/>
                    </a:lnTo>
                    <a:cubicBezTo>
                      <a:pt x="2017" y="4406"/>
                      <a:pt x="2079" y="4561"/>
                      <a:pt x="2079" y="4561"/>
                    </a:cubicBezTo>
                    <a:cubicBezTo>
                      <a:pt x="2079" y="4576"/>
                      <a:pt x="2094" y="4607"/>
                      <a:pt x="2094" y="4638"/>
                    </a:cubicBezTo>
                    <a:cubicBezTo>
                      <a:pt x="2187" y="4576"/>
                      <a:pt x="2125" y="4452"/>
                      <a:pt x="2063" y="4344"/>
                    </a:cubicBezTo>
                    <a:cubicBezTo>
                      <a:pt x="2063" y="4328"/>
                      <a:pt x="2063" y="4313"/>
                      <a:pt x="2079" y="4313"/>
                    </a:cubicBezTo>
                    <a:cubicBezTo>
                      <a:pt x="2048" y="4282"/>
                      <a:pt x="2017" y="4251"/>
                      <a:pt x="2001" y="4204"/>
                    </a:cubicBezTo>
                    <a:cubicBezTo>
                      <a:pt x="1986" y="4204"/>
                      <a:pt x="1986" y="4189"/>
                      <a:pt x="1986" y="4173"/>
                    </a:cubicBezTo>
                    <a:lnTo>
                      <a:pt x="1986" y="4173"/>
                    </a:lnTo>
                    <a:cubicBezTo>
                      <a:pt x="2017" y="4220"/>
                      <a:pt x="2048" y="4251"/>
                      <a:pt x="2079" y="4297"/>
                    </a:cubicBezTo>
                    <a:cubicBezTo>
                      <a:pt x="2079" y="4282"/>
                      <a:pt x="2079" y="4282"/>
                      <a:pt x="2079" y="4282"/>
                    </a:cubicBezTo>
                    <a:lnTo>
                      <a:pt x="2110" y="4282"/>
                    </a:lnTo>
                    <a:cubicBezTo>
                      <a:pt x="2094" y="4282"/>
                      <a:pt x="2094" y="4266"/>
                      <a:pt x="2079" y="4266"/>
                    </a:cubicBezTo>
                    <a:lnTo>
                      <a:pt x="2079" y="4251"/>
                    </a:lnTo>
                    <a:cubicBezTo>
                      <a:pt x="2063" y="4251"/>
                      <a:pt x="2063" y="4235"/>
                      <a:pt x="2048" y="4220"/>
                    </a:cubicBezTo>
                    <a:lnTo>
                      <a:pt x="2001" y="4158"/>
                    </a:lnTo>
                    <a:cubicBezTo>
                      <a:pt x="2013" y="4122"/>
                      <a:pt x="2007" y="4085"/>
                      <a:pt x="2032" y="4085"/>
                    </a:cubicBezTo>
                    <a:cubicBezTo>
                      <a:pt x="2039" y="4085"/>
                      <a:pt x="2049" y="4089"/>
                      <a:pt x="2063" y="4096"/>
                    </a:cubicBezTo>
                    <a:lnTo>
                      <a:pt x="2079" y="4158"/>
                    </a:lnTo>
                    <a:cubicBezTo>
                      <a:pt x="2079" y="4142"/>
                      <a:pt x="2094" y="4127"/>
                      <a:pt x="2094" y="4127"/>
                    </a:cubicBezTo>
                    <a:cubicBezTo>
                      <a:pt x="2125" y="4158"/>
                      <a:pt x="2156" y="4204"/>
                      <a:pt x="2187" y="4251"/>
                    </a:cubicBezTo>
                    <a:cubicBezTo>
                      <a:pt x="2187" y="4251"/>
                      <a:pt x="2203" y="4235"/>
                      <a:pt x="2203" y="4235"/>
                    </a:cubicBezTo>
                    <a:cubicBezTo>
                      <a:pt x="2203" y="4235"/>
                      <a:pt x="2203" y="4235"/>
                      <a:pt x="2203" y="4251"/>
                    </a:cubicBezTo>
                    <a:lnTo>
                      <a:pt x="2187" y="4251"/>
                    </a:lnTo>
                    <a:cubicBezTo>
                      <a:pt x="2203" y="4251"/>
                      <a:pt x="2203" y="4266"/>
                      <a:pt x="2203" y="4266"/>
                    </a:cubicBezTo>
                    <a:cubicBezTo>
                      <a:pt x="2203" y="4328"/>
                      <a:pt x="2187" y="4359"/>
                      <a:pt x="2218" y="4390"/>
                    </a:cubicBezTo>
                    <a:cubicBezTo>
                      <a:pt x="2234" y="4398"/>
                      <a:pt x="2249" y="4402"/>
                      <a:pt x="2265" y="4402"/>
                    </a:cubicBezTo>
                    <a:cubicBezTo>
                      <a:pt x="2280" y="4402"/>
                      <a:pt x="2296" y="4398"/>
                      <a:pt x="2311" y="4390"/>
                    </a:cubicBezTo>
                    <a:cubicBezTo>
                      <a:pt x="2342" y="4437"/>
                      <a:pt x="2373" y="4483"/>
                      <a:pt x="2420" y="4530"/>
                    </a:cubicBezTo>
                    <a:cubicBezTo>
                      <a:pt x="2420" y="4514"/>
                      <a:pt x="2420" y="4499"/>
                      <a:pt x="2420" y="4483"/>
                    </a:cubicBezTo>
                    <a:cubicBezTo>
                      <a:pt x="2467" y="4514"/>
                      <a:pt x="2575" y="4545"/>
                      <a:pt x="2591" y="4607"/>
                    </a:cubicBezTo>
                    <a:cubicBezTo>
                      <a:pt x="2699" y="4607"/>
                      <a:pt x="2435" y="4390"/>
                      <a:pt x="2467" y="4297"/>
                    </a:cubicBezTo>
                    <a:cubicBezTo>
                      <a:pt x="2467" y="4297"/>
                      <a:pt x="2467" y="4282"/>
                      <a:pt x="2481" y="4267"/>
                    </a:cubicBezTo>
                    <a:lnTo>
                      <a:pt x="2481" y="4267"/>
                    </a:lnTo>
                    <a:cubicBezTo>
                      <a:pt x="2494" y="4269"/>
                      <a:pt x="2504" y="4273"/>
                      <a:pt x="2512" y="4273"/>
                    </a:cubicBezTo>
                    <a:cubicBezTo>
                      <a:pt x="2518" y="4273"/>
                      <a:pt x="2523" y="4271"/>
                      <a:pt x="2529" y="4266"/>
                    </a:cubicBezTo>
                    <a:cubicBezTo>
                      <a:pt x="2575" y="4297"/>
                      <a:pt x="2560" y="4344"/>
                      <a:pt x="2591" y="4375"/>
                    </a:cubicBezTo>
                    <a:lnTo>
                      <a:pt x="2653" y="4297"/>
                    </a:lnTo>
                    <a:cubicBezTo>
                      <a:pt x="2622" y="4266"/>
                      <a:pt x="2591" y="4220"/>
                      <a:pt x="2560" y="4189"/>
                    </a:cubicBezTo>
                    <a:lnTo>
                      <a:pt x="2544" y="4204"/>
                    </a:lnTo>
                    <a:cubicBezTo>
                      <a:pt x="2529" y="4173"/>
                      <a:pt x="2513" y="4158"/>
                      <a:pt x="2498" y="4142"/>
                    </a:cubicBezTo>
                    <a:cubicBezTo>
                      <a:pt x="2513" y="4127"/>
                      <a:pt x="2529" y="4096"/>
                      <a:pt x="2544" y="4080"/>
                    </a:cubicBezTo>
                    <a:cubicBezTo>
                      <a:pt x="2560" y="4064"/>
                      <a:pt x="2575" y="4033"/>
                      <a:pt x="2606" y="4018"/>
                    </a:cubicBezTo>
                    <a:cubicBezTo>
                      <a:pt x="2606" y="4018"/>
                      <a:pt x="2622" y="4002"/>
                      <a:pt x="2637" y="3987"/>
                    </a:cubicBezTo>
                    <a:lnTo>
                      <a:pt x="2637" y="3987"/>
                    </a:lnTo>
                    <a:cubicBezTo>
                      <a:pt x="2637" y="4018"/>
                      <a:pt x="2622" y="4033"/>
                      <a:pt x="2606" y="4049"/>
                    </a:cubicBezTo>
                    <a:cubicBezTo>
                      <a:pt x="2591" y="4064"/>
                      <a:pt x="2575" y="4080"/>
                      <a:pt x="2560" y="4096"/>
                    </a:cubicBezTo>
                    <a:cubicBezTo>
                      <a:pt x="2622" y="4111"/>
                      <a:pt x="2653" y="4158"/>
                      <a:pt x="2668" y="4220"/>
                    </a:cubicBezTo>
                    <a:cubicBezTo>
                      <a:pt x="2668" y="4220"/>
                      <a:pt x="2684" y="4235"/>
                      <a:pt x="2684" y="4235"/>
                    </a:cubicBezTo>
                    <a:lnTo>
                      <a:pt x="2684" y="4251"/>
                    </a:lnTo>
                    <a:lnTo>
                      <a:pt x="2699" y="4251"/>
                    </a:lnTo>
                    <a:cubicBezTo>
                      <a:pt x="2699" y="4266"/>
                      <a:pt x="2715" y="4282"/>
                      <a:pt x="2746" y="4297"/>
                    </a:cubicBezTo>
                    <a:cubicBezTo>
                      <a:pt x="2739" y="4270"/>
                      <a:pt x="2758" y="4264"/>
                      <a:pt x="2785" y="4264"/>
                    </a:cubicBezTo>
                    <a:cubicBezTo>
                      <a:pt x="2810" y="4264"/>
                      <a:pt x="2842" y="4269"/>
                      <a:pt x="2864" y="4269"/>
                    </a:cubicBezTo>
                    <a:cubicBezTo>
                      <a:pt x="2873" y="4269"/>
                      <a:pt x="2880" y="4269"/>
                      <a:pt x="2885" y="4266"/>
                    </a:cubicBezTo>
                    <a:cubicBezTo>
                      <a:pt x="2699" y="4127"/>
                      <a:pt x="2916" y="4158"/>
                      <a:pt x="2901" y="4080"/>
                    </a:cubicBezTo>
                    <a:lnTo>
                      <a:pt x="2916" y="4018"/>
                    </a:lnTo>
                    <a:lnTo>
                      <a:pt x="2932" y="4002"/>
                    </a:lnTo>
                    <a:cubicBezTo>
                      <a:pt x="2945" y="4016"/>
                      <a:pt x="2971" y="4041"/>
                      <a:pt x="2977" y="4089"/>
                    </a:cubicBezTo>
                    <a:lnTo>
                      <a:pt x="2977" y="4089"/>
                    </a:lnTo>
                    <a:cubicBezTo>
                      <a:pt x="2984" y="4050"/>
                      <a:pt x="3031" y="4008"/>
                      <a:pt x="2978" y="3956"/>
                    </a:cubicBezTo>
                    <a:lnTo>
                      <a:pt x="3118" y="3816"/>
                    </a:lnTo>
                    <a:cubicBezTo>
                      <a:pt x="3133" y="3816"/>
                      <a:pt x="3149" y="3832"/>
                      <a:pt x="3164" y="3832"/>
                    </a:cubicBezTo>
                    <a:cubicBezTo>
                      <a:pt x="3164" y="3816"/>
                      <a:pt x="3149" y="3816"/>
                      <a:pt x="3133" y="3801"/>
                    </a:cubicBezTo>
                    <a:lnTo>
                      <a:pt x="3149" y="3801"/>
                    </a:lnTo>
                    <a:cubicBezTo>
                      <a:pt x="3149" y="3801"/>
                      <a:pt x="3180" y="3754"/>
                      <a:pt x="3242" y="3708"/>
                    </a:cubicBezTo>
                    <a:cubicBezTo>
                      <a:pt x="3257" y="3723"/>
                      <a:pt x="3273" y="3754"/>
                      <a:pt x="3289" y="3754"/>
                    </a:cubicBezTo>
                    <a:cubicBezTo>
                      <a:pt x="3335" y="3754"/>
                      <a:pt x="3289" y="3723"/>
                      <a:pt x="3257" y="3692"/>
                    </a:cubicBezTo>
                    <a:cubicBezTo>
                      <a:pt x="3273" y="3677"/>
                      <a:pt x="3289" y="3646"/>
                      <a:pt x="3320" y="3630"/>
                    </a:cubicBezTo>
                    <a:cubicBezTo>
                      <a:pt x="3352" y="3641"/>
                      <a:pt x="3378" y="3652"/>
                      <a:pt x="3400" y="3652"/>
                    </a:cubicBezTo>
                    <a:cubicBezTo>
                      <a:pt x="3410" y="3652"/>
                      <a:pt x="3419" y="3650"/>
                      <a:pt x="3428" y="3646"/>
                    </a:cubicBezTo>
                    <a:cubicBezTo>
                      <a:pt x="3397" y="3599"/>
                      <a:pt x="3397" y="3568"/>
                      <a:pt x="3397" y="3537"/>
                    </a:cubicBezTo>
                    <a:cubicBezTo>
                      <a:pt x="3428" y="3506"/>
                      <a:pt x="3459" y="3491"/>
                      <a:pt x="3475" y="3460"/>
                    </a:cubicBezTo>
                    <a:cubicBezTo>
                      <a:pt x="3490" y="3460"/>
                      <a:pt x="3490" y="3444"/>
                      <a:pt x="3506" y="3444"/>
                    </a:cubicBezTo>
                    <a:cubicBezTo>
                      <a:pt x="3521" y="3429"/>
                      <a:pt x="3552" y="3413"/>
                      <a:pt x="3568" y="3398"/>
                    </a:cubicBezTo>
                    <a:cubicBezTo>
                      <a:pt x="3599" y="3444"/>
                      <a:pt x="3630" y="3475"/>
                      <a:pt x="3676" y="3522"/>
                    </a:cubicBezTo>
                    <a:cubicBezTo>
                      <a:pt x="3614" y="3382"/>
                      <a:pt x="3599" y="3367"/>
                      <a:pt x="3599" y="3320"/>
                    </a:cubicBezTo>
                    <a:cubicBezTo>
                      <a:pt x="3645" y="3273"/>
                      <a:pt x="3692" y="3227"/>
                      <a:pt x="3723" y="3180"/>
                    </a:cubicBezTo>
                    <a:cubicBezTo>
                      <a:pt x="3754" y="3149"/>
                      <a:pt x="3785" y="3118"/>
                      <a:pt x="3800" y="3103"/>
                    </a:cubicBezTo>
                    <a:cubicBezTo>
                      <a:pt x="3831" y="3087"/>
                      <a:pt x="3847" y="3072"/>
                      <a:pt x="3847" y="3041"/>
                    </a:cubicBezTo>
                    <a:cubicBezTo>
                      <a:pt x="3862" y="3025"/>
                      <a:pt x="3862" y="2994"/>
                      <a:pt x="3847" y="2963"/>
                    </a:cubicBezTo>
                    <a:lnTo>
                      <a:pt x="3816" y="2963"/>
                    </a:lnTo>
                    <a:lnTo>
                      <a:pt x="3816" y="2932"/>
                    </a:lnTo>
                    <a:cubicBezTo>
                      <a:pt x="3831" y="2917"/>
                      <a:pt x="3847" y="2886"/>
                      <a:pt x="3862" y="2870"/>
                    </a:cubicBezTo>
                    <a:lnTo>
                      <a:pt x="3893" y="2917"/>
                    </a:lnTo>
                    <a:cubicBezTo>
                      <a:pt x="3924" y="2917"/>
                      <a:pt x="3940" y="2917"/>
                      <a:pt x="3940" y="2886"/>
                    </a:cubicBezTo>
                    <a:cubicBezTo>
                      <a:pt x="3940" y="2901"/>
                      <a:pt x="3955" y="2917"/>
                      <a:pt x="3971" y="2948"/>
                    </a:cubicBezTo>
                    <a:lnTo>
                      <a:pt x="3878" y="2979"/>
                    </a:lnTo>
                    <a:lnTo>
                      <a:pt x="3893" y="2994"/>
                    </a:lnTo>
                    <a:lnTo>
                      <a:pt x="3909" y="3025"/>
                    </a:lnTo>
                    <a:cubicBezTo>
                      <a:pt x="3909" y="3103"/>
                      <a:pt x="4064" y="3227"/>
                      <a:pt x="4033" y="3289"/>
                    </a:cubicBezTo>
                    <a:cubicBezTo>
                      <a:pt x="4062" y="3289"/>
                      <a:pt x="4102" y="3313"/>
                      <a:pt x="4129" y="3313"/>
                    </a:cubicBezTo>
                    <a:cubicBezTo>
                      <a:pt x="4146" y="3313"/>
                      <a:pt x="4157" y="3303"/>
                      <a:pt x="4157" y="3273"/>
                    </a:cubicBezTo>
                    <a:cubicBezTo>
                      <a:pt x="4173" y="3273"/>
                      <a:pt x="4204" y="3149"/>
                      <a:pt x="4188" y="3072"/>
                    </a:cubicBezTo>
                    <a:lnTo>
                      <a:pt x="4188" y="3072"/>
                    </a:lnTo>
                    <a:cubicBezTo>
                      <a:pt x="4188" y="3118"/>
                      <a:pt x="4177" y="3133"/>
                      <a:pt x="4158" y="3133"/>
                    </a:cubicBezTo>
                    <a:cubicBezTo>
                      <a:pt x="4133" y="3133"/>
                      <a:pt x="4093" y="3105"/>
                      <a:pt x="4048" y="3087"/>
                    </a:cubicBezTo>
                    <a:cubicBezTo>
                      <a:pt x="4073" y="3075"/>
                      <a:pt x="4048" y="3012"/>
                      <a:pt x="4070" y="3012"/>
                    </a:cubicBezTo>
                    <a:cubicBezTo>
                      <a:pt x="4075" y="3012"/>
                      <a:pt x="4083" y="3016"/>
                      <a:pt x="4095" y="3025"/>
                    </a:cubicBezTo>
                    <a:lnTo>
                      <a:pt x="4111" y="3056"/>
                    </a:lnTo>
                    <a:lnTo>
                      <a:pt x="4095" y="2963"/>
                    </a:lnTo>
                    <a:lnTo>
                      <a:pt x="4095" y="2963"/>
                    </a:lnTo>
                    <a:cubicBezTo>
                      <a:pt x="4173" y="3072"/>
                      <a:pt x="4219" y="2948"/>
                      <a:pt x="4250" y="3103"/>
                    </a:cubicBezTo>
                    <a:cubicBezTo>
                      <a:pt x="4281" y="3041"/>
                      <a:pt x="4204" y="2994"/>
                      <a:pt x="4219" y="2932"/>
                    </a:cubicBezTo>
                    <a:lnTo>
                      <a:pt x="4219" y="2932"/>
                    </a:lnTo>
                    <a:lnTo>
                      <a:pt x="4111" y="2948"/>
                    </a:lnTo>
                    <a:lnTo>
                      <a:pt x="4048" y="2839"/>
                    </a:lnTo>
                    <a:cubicBezTo>
                      <a:pt x="4042" y="2805"/>
                      <a:pt x="4050" y="2798"/>
                      <a:pt x="4063" y="2798"/>
                    </a:cubicBezTo>
                    <a:cubicBezTo>
                      <a:pt x="4074" y="2798"/>
                      <a:pt x="4087" y="2802"/>
                      <a:pt x="4100" y="2802"/>
                    </a:cubicBezTo>
                    <a:cubicBezTo>
                      <a:pt x="4110" y="2802"/>
                      <a:pt x="4119" y="2800"/>
                      <a:pt x="4126" y="2793"/>
                    </a:cubicBezTo>
                    <a:lnTo>
                      <a:pt x="4126" y="2793"/>
                    </a:lnTo>
                    <a:cubicBezTo>
                      <a:pt x="4151" y="2819"/>
                      <a:pt x="4175" y="2844"/>
                      <a:pt x="4188" y="2870"/>
                    </a:cubicBezTo>
                    <a:cubicBezTo>
                      <a:pt x="4173" y="2793"/>
                      <a:pt x="4111" y="2746"/>
                      <a:pt x="4064" y="2700"/>
                    </a:cubicBezTo>
                    <a:lnTo>
                      <a:pt x="4033" y="2684"/>
                    </a:lnTo>
                    <a:lnTo>
                      <a:pt x="4173" y="2746"/>
                    </a:lnTo>
                    <a:cubicBezTo>
                      <a:pt x="4111" y="2669"/>
                      <a:pt x="4188" y="2669"/>
                      <a:pt x="4188" y="2638"/>
                    </a:cubicBezTo>
                    <a:cubicBezTo>
                      <a:pt x="4204" y="2653"/>
                      <a:pt x="4235" y="2684"/>
                      <a:pt x="4266" y="2715"/>
                    </a:cubicBezTo>
                    <a:cubicBezTo>
                      <a:pt x="4281" y="2731"/>
                      <a:pt x="4281" y="2746"/>
                      <a:pt x="4297" y="2777"/>
                    </a:cubicBezTo>
                    <a:cubicBezTo>
                      <a:pt x="4303" y="2779"/>
                      <a:pt x="4309" y="2780"/>
                      <a:pt x="4315" y="2780"/>
                    </a:cubicBezTo>
                    <a:cubicBezTo>
                      <a:pt x="4355" y="2780"/>
                      <a:pt x="4396" y="2736"/>
                      <a:pt x="4436" y="2669"/>
                    </a:cubicBezTo>
                    <a:cubicBezTo>
                      <a:pt x="4483" y="2669"/>
                      <a:pt x="4514" y="2591"/>
                      <a:pt x="4560" y="2560"/>
                    </a:cubicBezTo>
                    <a:lnTo>
                      <a:pt x="4560" y="2607"/>
                    </a:lnTo>
                    <a:cubicBezTo>
                      <a:pt x="4601" y="2634"/>
                      <a:pt x="4630" y="2646"/>
                      <a:pt x="4648" y="2646"/>
                    </a:cubicBezTo>
                    <a:cubicBezTo>
                      <a:pt x="4672" y="2646"/>
                      <a:pt x="4678" y="2626"/>
                      <a:pt x="4669" y="2591"/>
                    </a:cubicBezTo>
                    <a:lnTo>
                      <a:pt x="4669" y="2591"/>
                    </a:lnTo>
                    <a:cubicBezTo>
                      <a:pt x="4731" y="2700"/>
                      <a:pt x="4653" y="2653"/>
                      <a:pt x="4731" y="2762"/>
                    </a:cubicBezTo>
                    <a:cubicBezTo>
                      <a:pt x="4708" y="2753"/>
                      <a:pt x="4691" y="2749"/>
                      <a:pt x="4678" y="2749"/>
                    </a:cubicBezTo>
                    <a:cubicBezTo>
                      <a:pt x="4576" y="2749"/>
                      <a:pt x="4719" y="2979"/>
                      <a:pt x="4588" y="2979"/>
                    </a:cubicBezTo>
                    <a:cubicBezTo>
                      <a:pt x="4584" y="2979"/>
                      <a:pt x="4580" y="2979"/>
                      <a:pt x="4576" y="2979"/>
                    </a:cubicBezTo>
                    <a:cubicBezTo>
                      <a:pt x="4542" y="2928"/>
                      <a:pt x="4522" y="2910"/>
                      <a:pt x="4510" y="2910"/>
                    </a:cubicBezTo>
                    <a:cubicBezTo>
                      <a:pt x="4479" y="2910"/>
                      <a:pt x="4499" y="3032"/>
                      <a:pt x="4463" y="3032"/>
                    </a:cubicBezTo>
                    <a:cubicBezTo>
                      <a:pt x="4449" y="3032"/>
                      <a:pt x="4427" y="3014"/>
                      <a:pt x="4390" y="2963"/>
                    </a:cubicBezTo>
                    <a:cubicBezTo>
                      <a:pt x="4452" y="2963"/>
                      <a:pt x="4421" y="2777"/>
                      <a:pt x="4405" y="2762"/>
                    </a:cubicBezTo>
                    <a:lnTo>
                      <a:pt x="4405" y="2762"/>
                    </a:lnTo>
                    <a:cubicBezTo>
                      <a:pt x="4365" y="2802"/>
                      <a:pt x="4325" y="2842"/>
                      <a:pt x="4274" y="2842"/>
                    </a:cubicBezTo>
                    <a:cubicBezTo>
                      <a:pt x="4266" y="2842"/>
                      <a:pt x="4258" y="2841"/>
                      <a:pt x="4250" y="2839"/>
                    </a:cubicBezTo>
                    <a:lnTo>
                      <a:pt x="4250" y="2839"/>
                    </a:lnTo>
                    <a:cubicBezTo>
                      <a:pt x="4328" y="2901"/>
                      <a:pt x="4405" y="3041"/>
                      <a:pt x="4436" y="3134"/>
                    </a:cubicBezTo>
                    <a:cubicBezTo>
                      <a:pt x="4452" y="3080"/>
                      <a:pt x="4518" y="3072"/>
                      <a:pt x="4595" y="3072"/>
                    </a:cubicBezTo>
                    <a:cubicBezTo>
                      <a:pt x="4626" y="3072"/>
                      <a:pt x="4659" y="3073"/>
                      <a:pt x="4691" y="3073"/>
                    </a:cubicBezTo>
                    <a:cubicBezTo>
                      <a:pt x="4740" y="3073"/>
                      <a:pt x="4787" y="3070"/>
                      <a:pt x="4824" y="3056"/>
                    </a:cubicBezTo>
                    <a:lnTo>
                      <a:pt x="4731" y="2917"/>
                    </a:lnTo>
                    <a:cubicBezTo>
                      <a:pt x="4737" y="2885"/>
                      <a:pt x="4744" y="2873"/>
                      <a:pt x="4750" y="2873"/>
                    </a:cubicBezTo>
                    <a:cubicBezTo>
                      <a:pt x="4774" y="2873"/>
                      <a:pt x="4803" y="3030"/>
                      <a:pt x="4855" y="3030"/>
                    </a:cubicBezTo>
                    <a:cubicBezTo>
                      <a:pt x="4860" y="3030"/>
                      <a:pt x="4865" y="3029"/>
                      <a:pt x="4870" y="3025"/>
                    </a:cubicBezTo>
                    <a:lnTo>
                      <a:pt x="4839" y="2901"/>
                    </a:lnTo>
                    <a:lnTo>
                      <a:pt x="4855" y="2917"/>
                    </a:lnTo>
                    <a:lnTo>
                      <a:pt x="4824" y="2746"/>
                    </a:lnTo>
                    <a:lnTo>
                      <a:pt x="4824" y="2746"/>
                    </a:lnTo>
                    <a:cubicBezTo>
                      <a:pt x="4797" y="2773"/>
                      <a:pt x="4851" y="2845"/>
                      <a:pt x="4817" y="2845"/>
                    </a:cubicBezTo>
                    <a:cubicBezTo>
                      <a:pt x="4812" y="2845"/>
                      <a:pt x="4804" y="2844"/>
                      <a:pt x="4793" y="2839"/>
                    </a:cubicBezTo>
                    <a:cubicBezTo>
                      <a:pt x="4731" y="2808"/>
                      <a:pt x="4731" y="2731"/>
                      <a:pt x="4700" y="2638"/>
                    </a:cubicBezTo>
                    <a:lnTo>
                      <a:pt x="4700" y="2638"/>
                    </a:lnTo>
                    <a:cubicBezTo>
                      <a:pt x="4707" y="2643"/>
                      <a:pt x="4716" y="2644"/>
                      <a:pt x="4725" y="2644"/>
                    </a:cubicBezTo>
                    <a:cubicBezTo>
                      <a:pt x="4745" y="2644"/>
                      <a:pt x="4766" y="2635"/>
                      <a:pt x="4784" y="2635"/>
                    </a:cubicBezTo>
                    <a:cubicBezTo>
                      <a:pt x="4807" y="2635"/>
                      <a:pt x="4824" y="2650"/>
                      <a:pt x="4824" y="2715"/>
                    </a:cubicBezTo>
                    <a:lnTo>
                      <a:pt x="4824" y="2576"/>
                    </a:lnTo>
                    <a:lnTo>
                      <a:pt x="3583" y="327"/>
                    </a:lnTo>
                    <a:lnTo>
                      <a:pt x="3568" y="404"/>
                    </a:lnTo>
                    <a:cubicBezTo>
                      <a:pt x="3537" y="342"/>
                      <a:pt x="3552" y="311"/>
                      <a:pt x="3552" y="265"/>
                    </a:cubicBezTo>
                    <a:lnTo>
                      <a:pt x="3552" y="265"/>
                    </a:lnTo>
                    <a:lnTo>
                      <a:pt x="3475" y="342"/>
                    </a:lnTo>
                    <a:lnTo>
                      <a:pt x="3459" y="327"/>
                    </a:lnTo>
                    <a:cubicBezTo>
                      <a:pt x="3428" y="435"/>
                      <a:pt x="3320" y="497"/>
                      <a:pt x="3320" y="621"/>
                    </a:cubicBezTo>
                    <a:cubicBezTo>
                      <a:pt x="3506" y="668"/>
                      <a:pt x="3335" y="792"/>
                      <a:pt x="3397" y="854"/>
                    </a:cubicBezTo>
                    <a:cubicBezTo>
                      <a:pt x="3396" y="854"/>
                      <a:pt x="3394" y="855"/>
                      <a:pt x="3393" y="855"/>
                    </a:cubicBezTo>
                    <a:cubicBezTo>
                      <a:pt x="3340" y="855"/>
                      <a:pt x="3181" y="617"/>
                      <a:pt x="3211" y="466"/>
                    </a:cubicBezTo>
                    <a:lnTo>
                      <a:pt x="3211" y="466"/>
                    </a:lnTo>
                    <a:cubicBezTo>
                      <a:pt x="3225" y="477"/>
                      <a:pt x="3236" y="482"/>
                      <a:pt x="3245" y="482"/>
                    </a:cubicBezTo>
                    <a:cubicBezTo>
                      <a:pt x="3290" y="482"/>
                      <a:pt x="3297" y="380"/>
                      <a:pt x="3335" y="342"/>
                    </a:cubicBezTo>
                    <a:cubicBezTo>
                      <a:pt x="3328" y="341"/>
                      <a:pt x="3322" y="340"/>
                      <a:pt x="3316" y="340"/>
                    </a:cubicBezTo>
                    <a:cubicBezTo>
                      <a:pt x="3244" y="340"/>
                      <a:pt x="3254" y="422"/>
                      <a:pt x="3211" y="451"/>
                    </a:cubicBezTo>
                    <a:cubicBezTo>
                      <a:pt x="3211" y="358"/>
                      <a:pt x="3102" y="404"/>
                      <a:pt x="3071" y="342"/>
                    </a:cubicBezTo>
                    <a:cubicBezTo>
                      <a:pt x="3057" y="298"/>
                      <a:pt x="3000" y="170"/>
                      <a:pt x="3087" y="170"/>
                    </a:cubicBezTo>
                    <a:cubicBezTo>
                      <a:pt x="3092" y="170"/>
                      <a:pt x="3097" y="171"/>
                      <a:pt x="3102" y="172"/>
                    </a:cubicBezTo>
                    <a:cubicBezTo>
                      <a:pt x="3113" y="166"/>
                      <a:pt x="3122" y="164"/>
                      <a:pt x="3130" y="164"/>
                    </a:cubicBezTo>
                    <a:cubicBezTo>
                      <a:pt x="3184" y="164"/>
                      <a:pt x="3183" y="272"/>
                      <a:pt x="3191" y="272"/>
                    </a:cubicBezTo>
                    <a:cubicBezTo>
                      <a:pt x="3192" y="272"/>
                      <a:pt x="3194" y="270"/>
                      <a:pt x="3195" y="265"/>
                    </a:cubicBezTo>
                    <a:cubicBezTo>
                      <a:pt x="3218" y="291"/>
                      <a:pt x="3237" y="301"/>
                      <a:pt x="3254" y="301"/>
                    </a:cubicBezTo>
                    <a:cubicBezTo>
                      <a:pt x="3312" y="301"/>
                      <a:pt x="3337" y="171"/>
                      <a:pt x="3404" y="171"/>
                    </a:cubicBezTo>
                    <a:cubicBezTo>
                      <a:pt x="3407" y="171"/>
                      <a:pt x="3410" y="171"/>
                      <a:pt x="3413" y="172"/>
                    </a:cubicBezTo>
                    <a:cubicBezTo>
                      <a:pt x="3428" y="187"/>
                      <a:pt x="3413" y="203"/>
                      <a:pt x="3397" y="218"/>
                    </a:cubicBezTo>
                    <a:cubicBezTo>
                      <a:pt x="3428" y="203"/>
                      <a:pt x="3475" y="172"/>
                      <a:pt x="3490" y="141"/>
                    </a:cubicBezTo>
                    <a:lnTo>
                      <a:pt x="4933" y="2746"/>
                    </a:lnTo>
                    <a:cubicBezTo>
                      <a:pt x="4917" y="2777"/>
                      <a:pt x="4917" y="2808"/>
                      <a:pt x="4933" y="2855"/>
                    </a:cubicBezTo>
                    <a:lnTo>
                      <a:pt x="4964" y="2793"/>
                    </a:lnTo>
                    <a:lnTo>
                      <a:pt x="3475" y="94"/>
                    </a:lnTo>
                    <a:lnTo>
                      <a:pt x="3428" y="172"/>
                    </a:lnTo>
                    <a:cubicBezTo>
                      <a:pt x="3382" y="156"/>
                      <a:pt x="3413" y="48"/>
                      <a:pt x="3351" y="16"/>
                    </a:cubicBezTo>
                    <a:cubicBezTo>
                      <a:pt x="3335" y="63"/>
                      <a:pt x="3304" y="94"/>
                      <a:pt x="3257" y="94"/>
                    </a:cubicBezTo>
                    <a:lnTo>
                      <a:pt x="3242" y="48"/>
                    </a:lnTo>
                    <a:cubicBezTo>
                      <a:pt x="3222" y="40"/>
                      <a:pt x="3201" y="36"/>
                      <a:pt x="3181" y="36"/>
                    </a:cubicBezTo>
                    <a:cubicBezTo>
                      <a:pt x="3079" y="36"/>
                      <a:pt x="2984" y="125"/>
                      <a:pt x="2932" y="203"/>
                    </a:cubicBezTo>
                    <a:cubicBezTo>
                      <a:pt x="3025" y="389"/>
                      <a:pt x="3056" y="528"/>
                      <a:pt x="3133" y="714"/>
                    </a:cubicBezTo>
                    <a:lnTo>
                      <a:pt x="3118" y="714"/>
                    </a:lnTo>
                    <a:lnTo>
                      <a:pt x="3133" y="838"/>
                    </a:lnTo>
                    <a:cubicBezTo>
                      <a:pt x="3102" y="838"/>
                      <a:pt x="3087" y="870"/>
                      <a:pt x="3071" y="901"/>
                    </a:cubicBezTo>
                    <a:lnTo>
                      <a:pt x="2947" y="807"/>
                    </a:lnTo>
                    <a:cubicBezTo>
                      <a:pt x="2963" y="761"/>
                      <a:pt x="2963" y="699"/>
                      <a:pt x="2963" y="668"/>
                    </a:cubicBezTo>
                    <a:cubicBezTo>
                      <a:pt x="2963" y="683"/>
                      <a:pt x="2978" y="699"/>
                      <a:pt x="3009" y="714"/>
                    </a:cubicBezTo>
                    <a:cubicBezTo>
                      <a:pt x="3056" y="652"/>
                      <a:pt x="3009" y="513"/>
                      <a:pt x="2932" y="451"/>
                    </a:cubicBezTo>
                    <a:lnTo>
                      <a:pt x="2932" y="497"/>
                    </a:lnTo>
                    <a:lnTo>
                      <a:pt x="2823" y="435"/>
                    </a:lnTo>
                    <a:lnTo>
                      <a:pt x="2823" y="435"/>
                    </a:lnTo>
                    <a:cubicBezTo>
                      <a:pt x="2916" y="590"/>
                      <a:pt x="2808" y="606"/>
                      <a:pt x="2761" y="668"/>
                    </a:cubicBezTo>
                    <a:lnTo>
                      <a:pt x="2715" y="637"/>
                    </a:lnTo>
                    <a:cubicBezTo>
                      <a:pt x="2691" y="552"/>
                      <a:pt x="2685" y="477"/>
                      <a:pt x="2728" y="477"/>
                    </a:cubicBezTo>
                    <a:cubicBezTo>
                      <a:pt x="2740" y="477"/>
                      <a:pt x="2756" y="483"/>
                      <a:pt x="2777" y="497"/>
                    </a:cubicBezTo>
                    <a:lnTo>
                      <a:pt x="2715" y="404"/>
                    </a:lnTo>
                    <a:cubicBezTo>
                      <a:pt x="2761" y="342"/>
                      <a:pt x="2870" y="420"/>
                      <a:pt x="2839" y="296"/>
                    </a:cubicBezTo>
                    <a:lnTo>
                      <a:pt x="2839" y="296"/>
                    </a:lnTo>
                    <a:lnTo>
                      <a:pt x="2777" y="358"/>
                    </a:lnTo>
                    <a:lnTo>
                      <a:pt x="2746" y="311"/>
                    </a:lnTo>
                    <a:cubicBezTo>
                      <a:pt x="2718" y="339"/>
                      <a:pt x="2703" y="440"/>
                      <a:pt x="2645" y="440"/>
                    </a:cubicBezTo>
                    <a:cubicBezTo>
                      <a:pt x="2638" y="440"/>
                      <a:pt x="2630" y="439"/>
                      <a:pt x="2622" y="435"/>
                    </a:cubicBezTo>
                    <a:lnTo>
                      <a:pt x="2622" y="435"/>
                    </a:lnTo>
                    <a:cubicBezTo>
                      <a:pt x="2622" y="482"/>
                      <a:pt x="2637" y="528"/>
                      <a:pt x="2637" y="575"/>
                    </a:cubicBezTo>
                    <a:lnTo>
                      <a:pt x="2529" y="497"/>
                    </a:lnTo>
                    <a:cubicBezTo>
                      <a:pt x="2513" y="451"/>
                      <a:pt x="2498" y="420"/>
                      <a:pt x="2513" y="389"/>
                    </a:cubicBezTo>
                    <a:lnTo>
                      <a:pt x="2513" y="389"/>
                    </a:lnTo>
                    <a:cubicBezTo>
                      <a:pt x="2498" y="420"/>
                      <a:pt x="2467" y="420"/>
                      <a:pt x="2451" y="435"/>
                    </a:cubicBezTo>
                    <a:lnTo>
                      <a:pt x="18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37"/>
              <p:cNvSpPr/>
              <p:nvPr/>
            </p:nvSpPr>
            <p:spPr>
              <a:xfrm>
                <a:off x="3616700" y="424575"/>
                <a:ext cx="467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7" extrusionOk="0">
                    <a:moveTo>
                      <a:pt x="40" y="1"/>
                    </a:moveTo>
                    <a:cubicBezTo>
                      <a:pt x="23" y="1"/>
                      <a:pt x="10" y="10"/>
                      <a:pt x="0" y="33"/>
                    </a:cubicBezTo>
                    <a:lnTo>
                      <a:pt x="109" y="126"/>
                    </a:lnTo>
                    <a:lnTo>
                      <a:pt x="187" y="95"/>
                    </a:lnTo>
                    <a:cubicBezTo>
                      <a:pt x="132" y="52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37"/>
              <p:cNvSpPr/>
              <p:nvPr/>
            </p:nvSpPr>
            <p:spPr>
              <a:xfrm>
                <a:off x="3621750" y="425000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0" y="1"/>
                    </a:moveTo>
                    <a:lnTo>
                      <a:pt x="31" y="47"/>
                    </a:lnTo>
                    <a:lnTo>
                      <a:pt x="78" y="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37"/>
              <p:cNvSpPr/>
              <p:nvPr/>
            </p:nvSpPr>
            <p:spPr>
              <a:xfrm>
                <a:off x="3621350" y="426175"/>
                <a:ext cx="2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9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32" y="62"/>
                      <a:pt x="63" y="93"/>
                      <a:pt x="94" y="109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37"/>
              <p:cNvSpPr/>
              <p:nvPr/>
            </p:nvSpPr>
            <p:spPr>
              <a:xfrm>
                <a:off x="3618250" y="42772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16" y="31"/>
                      <a:pt x="47" y="16"/>
                      <a:pt x="63" y="1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37"/>
              <p:cNvSpPr/>
              <p:nvPr/>
            </p:nvSpPr>
            <p:spPr>
              <a:xfrm>
                <a:off x="3641900" y="4281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6" y="1"/>
                    </a:moveTo>
                    <a:cubicBezTo>
                      <a:pt x="1" y="16"/>
                      <a:pt x="1" y="32"/>
                      <a:pt x="1" y="63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37"/>
              <p:cNvSpPr/>
              <p:nvPr/>
            </p:nvSpPr>
            <p:spPr>
              <a:xfrm>
                <a:off x="3641900" y="4296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37"/>
              <p:cNvSpPr/>
              <p:nvPr/>
            </p:nvSpPr>
            <p:spPr>
              <a:xfrm>
                <a:off x="3612425" y="430575"/>
                <a:ext cx="120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57" extrusionOk="0">
                    <a:moveTo>
                      <a:pt x="22" y="0"/>
                    </a:moveTo>
                    <a:cubicBezTo>
                      <a:pt x="1" y="0"/>
                      <a:pt x="1" y="33"/>
                      <a:pt x="1" y="57"/>
                    </a:cubicBezTo>
                    <a:cubicBezTo>
                      <a:pt x="16" y="41"/>
                      <a:pt x="47" y="41"/>
                      <a:pt x="47" y="10"/>
                    </a:cubicBezTo>
                    <a:cubicBezTo>
                      <a:pt x="37" y="3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37"/>
              <p:cNvSpPr/>
              <p:nvPr/>
            </p:nvSpPr>
            <p:spPr>
              <a:xfrm>
                <a:off x="3630950" y="432375"/>
                <a:ext cx="205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4" extrusionOk="0">
                    <a:moveTo>
                      <a:pt x="35" y="0"/>
                    </a:moveTo>
                    <a:cubicBezTo>
                      <a:pt x="10" y="0"/>
                      <a:pt x="0" y="33"/>
                      <a:pt x="14" y="33"/>
                    </a:cubicBezTo>
                    <a:cubicBezTo>
                      <a:pt x="15" y="33"/>
                      <a:pt x="17" y="33"/>
                      <a:pt x="20" y="31"/>
                    </a:cubicBezTo>
                    <a:cubicBezTo>
                      <a:pt x="30" y="31"/>
                      <a:pt x="41" y="24"/>
                      <a:pt x="55" y="24"/>
                    </a:cubicBezTo>
                    <a:cubicBezTo>
                      <a:pt x="63" y="24"/>
                      <a:pt x="72" y="26"/>
                      <a:pt x="82" y="31"/>
                    </a:cubicBezTo>
                    <a:cubicBezTo>
                      <a:pt x="63" y="8"/>
                      <a:pt x="47" y="0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37"/>
              <p:cNvSpPr/>
              <p:nvPr/>
            </p:nvSpPr>
            <p:spPr>
              <a:xfrm>
                <a:off x="3610875" y="432750"/>
                <a:ext cx="50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0" extrusionOk="0">
                    <a:moveTo>
                      <a:pt x="16" y="1"/>
                    </a:moveTo>
                    <a:lnTo>
                      <a:pt x="16" y="1"/>
                    </a:lnTo>
                    <a:cubicBezTo>
                      <a:pt x="1" y="78"/>
                      <a:pt x="109" y="187"/>
                      <a:pt x="187" y="202"/>
                    </a:cubicBezTo>
                    <a:cubicBezTo>
                      <a:pt x="187" y="223"/>
                      <a:pt x="180" y="230"/>
                      <a:pt x="171" y="230"/>
                    </a:cubicBezTo>
                    <a:cubicBezTo>
                      <a:pt x="149" y="230"/>
                      <a:pt x="113" y="195"/>
                      <a:pt x="104" y="195"/>
                    </a:cubicBezTo>
                    <a:lnTo>
                      <a:pt x="104" y="195"/>
                    </a:lnTo>
                    <a:cubicBezTo>
                      <a:pt x="98" y="195"/>
                      <a:pt x="102" y="208"/>
                      <a:pt x="125" y="249"/>
                    </a:cubicBezTo>
                    <a:cubicBezTo>
                      <a:pt x="147" y="271"/>
                      <a:pt x="162" y="279"/>
                      <a:pt x="174" y="279"/>
                    </a:cubicBezTo>
                    <a:cubicBezTo>
                      <a:pt x="202" y="279"/>
                      <a:pt x="202" y="225"/>
                      <a:pt x="202" y="20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37"/>
              <p:cNvSpPr/>
              <p:nvPr/>
            </p:nvSpPr>
            <p:spPr>
              <a:xfrm>
                <a:off x="3658575" y="432750"/>
                <a:ext cx="80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1" extrusionOk="0">
                    <a:moveTo>
                      <a:pt x="1" y="1"/>
                    </a:moveTo>
                    <a:lnTo>
                      <a:pt x="1" y="32"/>
                    </a:lnTo>
                    <a:lnTo>
                      <a:pt x="32" y="1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37"/>
              <p:cNvSpPr/>
              <p:nvPr/>
            </p:nvSpPr>
            <p:spPr>
              <a:xfrm>
                <a:off x="3609325" y="436250"/>
                <a:ext cx="35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87" extrusionOk="0">
                    <a:moveTo>
                      <a:pt x="77" y="184"/>
                    </a:moveTo>
                    <a:lnTo>
                      <a:pt x="77" y="184"/>
                    </a:lnTo>
                    <a:cubicBezTo>
                      <a:pt x="77" y="185"/>
                      <a:pt x="78" y="186"/>
                      <a:pt x="78" y="187"/>
                    </a:cubicBezTo>
                    <a:lnTo>
                      <a:pt x="77" y="184"/>
                    </a:lnTo>
                    <a:close/>
                    <a:moveTo>
                      <a:pt x="78" y="0"/>
                    </a:moveTo>
                    <a:lnTo>
                      <a:pt x="1" y="93"/>
                    </a:lnTo>
                    <a:lnTo>
                      <a:pt x="77" y="184"/>
                    </a:lnTo>
                    <a:lnTo>
                      <a:pt x="77" y="184"/>
                    </a:lnTo>
                    <a:cubicBezTo>
                      <a:pt x="64" y="167"/>
                      <a:pt x="64" y="107"/>
                      <a:pt x="98" y="107"/>
                    </a:cubicBezTo>
                    <a:cubicBezTo>
                      <a:pt x="101" y="107"/>
                      <a:pt x="105" y="108"/>
                      <a:pt x="109" y="109"/>
                    </a:cubicBezTo>
                    <a:lnTo>
                      <a:pt x="140" y="18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37"/>
              <p:cNvSpPr/>
              <p:nvPr/>
            </p:nvSpPr>
            <p:spPr>
              <a:xfrm>
                <a:off x="3594975" y="440525"/>
                <a:ext cx="10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55" extrusionOk="0">
                    <a:moveTo>
                      <a:pt x="32" y="0"/>
                    </a:moveTo>
                    <a:cubicBezTo>
                      <a:pt x="1" y="0"/>
                      <a:pt x="1" y="16"/>
                      <a:pt x="16" y="31"/>
                    </a:cubicBezTo>
                    <a:cubicBezTo>
                      <a:pt x="29" y="48"/>
                      <a:pt x="35" y="55"/>
                      <a:pt x="37" y="55"/>
                    </a:cubicBezTo>
                    <a:cubicBezTo>
                      <a:pt x="42" y="55"/>
                      <a:pt x="21" y="1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37"/>
              <p:cNvSpPr/>
              <p:nvPr/>
            </p:nvSpPr>
            <p:spPr>
              <a:xfrm>
                <a:off x="3675625" y="449825"/>
                <a:ext cx="47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80" extrusionOk="0">
                    <a:moveTo>
                      <a:pt x="1" y="0"/>
                    </a:moveTo>
                    <a:cubicBezTo>
                      <a:pt x="32" y="47"/>
                      <a:pt x="63" y="93"/>
                      <a:pt x="78" y="140"/>
                    </a:cubicBezTo>
                    <a:cubicBezTo>
                      <a:pt x="78" y="155"/>
                      <a:pt x="94" y="171"/>
                      <a:pt x="94" y="202"/>
                    </a:cubicBezTo>
                    <a:cubicBezTo>
                      <a:pt x="94" y="217"/>
                      <a:pt x="110" y="233"/>
                      <a:pt x="110" y="248"/>
                    </a:cubicBezTo>
                    <a:cubicBezTo>
                      <a:pt x="110" y="233"/>
                      <a:pt x="110" y="217"/>
                      <a:pt x="110" y="202"/>
                    </a:cubicBezTo>
                    <a:cubicBezTo>
                      <a:pt x="110" y="202"/>
                      <a:pt x="110" y="186"/>
                      <a:pt x="110" y="186"/>
                    </a:cubicBezTo>
                    <a:cubicBezTo>
                      <a:pt x="125" y="217"/>
                      <a:pt x="141" y="233"/>
                      <a:pt x="141" y="248"/>
                    </a:cubicBezTo>
                    <a:cubicBezTo>
                      <a:pt x="156" y="264"/>
                      <a:pt x="172" y="264"/>
                      <a:pt x="187" y="279"/>
                    </a:cubicBezTo>
                    <a:cubicBezTo>
                      <a:pt x="172" y="248"/>
                      <a:pt x="141" y="202"/>
                      <a:pt x="125" y="171"/>
                    </a:cubicBezTo>
                    <a:cubicBezTo>
                      <a:pt x="141" y="155"/>
                      <a:pt x="141" y="140"/>
                      <a:pt x="110" y="124"/>
                    </a:cubicBezTo>
                    <a:lnTo>
                      <a:pt x="94" y="124"/>
                    </a:lnTo>
                    <a:cubicBezTo>
                      <a:pt x="78" y="78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37"/>
              <p:cNvSpPr/>
              <p:nvPr/>
            </p:nvSpPr>
            <p:spPr>
              <a:xfrm>
                <a:off x="3679125" y="454075"/>
                <a:ext cx="23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6" extrusionOk="0">
                    <a:moveTo>
                      <a:pt x="16" y="1"/>
                    </a:moveTo>
                    <a:lnTo>
                      <a:pt x="1" y="16"/>
                    </a:lnTo>
                    <a:cubicBezTo>
                      <a:pt x="16" y="16"/>
                      <a:pt x="16" y="32"/>
                      <a:pt x="32" y="32"/>
                    </a:cubicBezTo>
                    <a:lnTo>
                      <a:pt x="32" y="32"/>
                    </a:lnTo>
                    <a:lnTo>
                      <a:pt x="16" y="1"/>
                    </a:lnTo>
                    <a:close/>
                    <a:moveTo>
                      <a:pt x="32" y="32"/>
                    </a:moveTo>
                    <a:lnTo>
                      <a:pt x="78" y="125"/>
                    </a:lnTo>
                    <a:lnTo>
                      <a:pt x="32" y="32"/>
                    </a:lnTo>
                    <a:close/>
                    <a:moveTo>
                      <a:pt x="47" y="109"/>
                    </a:moveTo>
                    <a:cubicBezTo>
                      <a:pt x="63" y="125"/>
                      <a:pt x="63" y="140"/>
                      <a:pt x="78" y="156"/>
                    </a:cubicBezTo>
                    <a:lnTo>
                      <a:pt x="94" y="156"/>
                    </a:lnTo>
                    <a:lnTo>
                      <a:pt x="78" y="125"/>
                    </a:lnTo>
                    <a:cubicBezTo>
                      <a:pt x="63" y="125"/>
                      <a:pt x="63" y="109"/>
                      <a:pt x="47" y="10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37"/>
              <p:cNvSpPr/>
              <p:nvPr/>
            </p:nvSpPr>
            <p:spPr>
              <a:xfrm>
                <a:off x="3676025" y="454850"/>
                <a:ext cx="4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3" extrusionOk="0">
                    <a:moveTo>
                      <a:pt x="0" y="1"/>
                    </a:moveTo>
                    <a:cubicBezTo>
                      <a:pt x="0" y="32"/>
                      <a:pt x="0" y="47"/>
                      <a:pt x="0" y="63"/>
                    </a:cubicBezTo>
                    <a:cubicBezTo>
                      <a:pt x="0" y="47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37"/>
              <p:cNvSpPr/>
              <p:nvPr/>
            </p:nvSpPr>
            <p:spPr>
              <a:xfrm>
                <a:off x="3598475" y="4556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16" y="1"/>
                    </a:moveTo>
                    <a:lnTo>
                      <a:pt x="1" y="63"/>
                    </a:lnTo>
                    <a:lnTo>
                      <a:pt x="32" y="94"/>
                    </a:lnTo>
                    <a:lnTo>
                      <a:pt x="32" y="16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37"/>
              <p:cNvSpPr/>
              <p:nvPr/>
            </p:nvSpPr>
            <p:spPr>
              <a:xfrm>
                <a:off x="3607775" y="456800"/>
                <a:ext cx="12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7" extrusionOk="0">
                    <a:moveTo>
                      <a:pt x="47" y="0"/>
                    </a:moveTo>
                    <a:lnTo>
                      <a:pt x="1" y="47"/>
                    </a:lnTo>
                    <a:lnTo>
                      <a:pt x="16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37"/>
              <p:cNvSpPr/>
              <p:nvPr/>
            </p:nvSpPr>
            <p:spPr>
              <a:xfrm>
                <a:off x="3602750" y="459500"/>
                <a:ext cx="4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95" extrusionOk="0">
                    <a:moveTo>
                      <a:pt x="0" y="1"/>
                    </a:moveTo>
                    <a:lnTo>
                      <a:pt x="0" y="79"/>
                    </a:lnTo>
                    <a:lnTo>
                      <a:pt x="16" y="94"/>
                    </a:lnTo>
                    <a:lnTo>
                      <a:pt x="16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37"/>
              <p:cNvSpPr/>
              <p:nvPr/>
            </p:nvSpPr>
            <p:spPr>
              <a:xfrm>
                <a:off x="3673300" y="46262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0"/>
                    </a:lnTo>
                    <a:lnTo>
                      <a:pt x="1" y="16"/>
                    </a:ln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37"/>
              <p:cNvSpPr/>
              <p:nvPr/>
            </p:nvSpPr>
            <p:spPr>
              <a:xfrm>
                <a:off x="3677950" y="46377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32"/>
                    </a:cubicBezTo>
                    <a:cubicBezTo>
                      <a:pt x="17" y="32"/>
                      <a:pt x="17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37"/>
              <p:cNvSpPr/>
              <p:nvPr/>
            </p:nvSpPr>
            <p:spPr>
              <a:xfrm>
                <a:off x="3567450" y="474625"/>
                <a:ext cx="62450" cy="694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778" extrusionOk="0">
                    <a:moveTo>
                      <a:pt x="373" y="78"/>
                    </a:moveTo>
                    <a:lnTo>
                      <a:pt x="373" y="78"/>
                    </a:lnTo>
                    <a:cubicBezTo>
                      <a:pt x="376" y="83"/>
                      <a:pt x="380" y="87"/>
                      <a:pt x="385" y="92"/>
                    </a:cubicBezTo>
                    <a:lnTo>
                      <a:pt x="385" y="92"/>
                    </a:lnTo>
                    <a:cubicBezTo>
                      <a:pt x="388" y="89"/>
                      <a:pt x="386" y="85"/>
                      <a:pt x="373" y="78"/>
                    </a:cubicBezTo>
                    <a:close/>
                    <a:moveTo>
                      <a:pt x="2358" y="2436"/>
                    </a:moveTo>
                    <a:lnTo>
                      <a:pt x="2358" y="2436"/>
                    </a:lnTo>
                    <a:cubicBezTo>
                      <a:pt x="2336" y="2447"/>
                      <a:pt x="2322" y="2458"/>
                      <a:pt x="2305" y="2458"/>
                    </a:cubicBezTo>
                    <a:cubicBezTo>
                      <a:pt x="2298" y="2458"/>
                      <a:pt x="2290" y="2456"/>
                      <a:pt x="2281" y="2451"/>
                    </a:cubicBezTo>
                    <a:lnTo>
                      <a:pt x="2358" y="2436"/>
                    </a:lnTo>
                    <a:close/>
                    <a:moveTo>
                      <a:pt x="342" y="1"/>
                    </a:moveTo>
                    <a:lnTo>
                      <a:pt x="342" y="1"/>
                    </a:lnTo>
                    <a:cubicBezTo>
                      <a:pt x="311" y="16"/>
                      <a:pt x="311" y="47"/>
                      <a:pt x="311" y="78"/>
                    </a:cubicBezTo>
                    <a:cubicBezTo>
                      <a:pt x="305" y="47"/>
                      <a:pt x="281" y="36"/>
                      <a:pt x="252" y="36"/>
                    </a:cubicBezTo>
                    <a:cubicBezTo>
                      <a:pt x="210" y="36"/>
                      <a:pt x="159" y="60"/>
                      <a:pt x="140" y="78"/>
                    </a:cubicBezTo>
                    <a:cubicBezTo>
                      <a:pt x="140" y="187"/>
                      <a:pt x="78" y="265"/>
                      <a:pt x="1" y="358"/>
                    </a:cubicBezTo>
                    <a:lnTo>
                      <a:pt x="1908" y="2777"/>
                    </a:lnTo>
                    <a:cubicBezTo>
                      <a:pt x="1970" y="2762"/>
                      <a:pt x="2017" y="2731"/>
                      <a:pt x="2048" y="2700"/>
                    </a:cubicBezTo>
                    <a:lnTo>
                      <a:pt x="2048" y="2700"/>
                    </a:lnTo>
                    <a:cubicBezTo>
                      <a:pt x="2048" y="2715"/>
                      <a:pt x="2033" y="2746"/>
                      <a:pt x="2064" y="2762"/>
                    </a:cubicBezTo>
                    <a:cubicBezTo>
                      <a:pt x="2219" y="2684"/>
                      <a:pt x="2327" y="2700"/>
                      <a:pt x="2498" y="2560"/>
                    </a:cubicBezTo>
                    <a:lnTo>
                      <a:pt x="2436" y="2343"/>
                    </a:lnTo>
                    <a:cubicBezTo>
                      <a:pt x="2429" y="2336"/>
                      <a:pt x="2423" y="2333"/>
                      <a:pt x="2417" y="2333"/>
                    </a:cubicBezTo>
                    <a:cubicBezTo>
                      <a:pt x="2398" y="2333"/>
                      <a:pt x="2386" y="2369"/>
                      <a:pt x="2374" y="2405"/>
                    </a:cubicBezTo>
                    <a:cubicBezTo>
                      <a:pt x="2360" y="2365"/>
                      <a:pt x="2347" y="2324"/>
                      <a:pt x="2313" y="2324"/>
                    </a:cubicBezTo>
                    <a:cubicBezTo>
                      <a:pt x="2308" y="2324"/>
                      <a:pt x="2302" y="2325"/>
                      <a:pt x="2296" y="2327"/>
                    </a:cubicBezTo>
                    <a:cubicBezTo>
                      <a:pt x="2288" y="2325"/>
                      <a:pt x="2280" y="2324"/>
                      <a:pt x="2274" y="2324"/>
                    </a:cubicBezTo>
                    <a:cubicBezTo>
                      <a:pt x="2178" y="2324"/>
                      <a:pt x="2213" y="2514"/>
                      <a:pt x="2141" y="2529"/>
                    </a:cubicBezTo>
                    <a:lnTo>
                      <a:pt x="2141" y="2498"/>
                    </a:lnTo>
                    <a:cubicBezTo>
                      <a:pt x="2064" y="2498"/>
                      <a:pt x="1986" y="2544"/>
                      <a:pt x="1970" y="2637"/>
                    </a:cubicBezTo>
                    <a:cubicBezTo>
                      <a:pt x="1846" y="2498"/>
                      <a:pt x="2141" y="2513"/>
                      <a:pt x="1970" y="2420"/>
                    </a:cubicBezTo>
                    <a:lnTo>
                      <a:pt x="1970" y="2420"/>
                    </a:lnTo>
                    <a:cubicBezTo>
                      <a:pt x="1976" y="2421"/>
                      <a:pt x="1981" y="2421"/>
                      <a:pt x="1985" y="2421"/>
                    </a:cubicBezTo>
                    <a:cubicBezTo>
                      <a:pt x="2082" y="2421"/>
                      <a:pt x="2112" y="2279"/>
                      <a:pt x="2157" y="2250"/>
                    </a:cubicBezTo>
                    <a:cubicBezTo>
                      <a:pt x="2048" y="2250"/>
                      <a:pt x="1908" y="2126"/>
                      <a:pt x="1877" y="2017"/>
                    </a:cubicBezTo>
                    <a:lnTo>
                      <a:pt x="1877" y="2017"/>
                    </a:lnTo>
                    <a:cubicBezTo>
                      <a:pt x="1753" y="2203"/>
                      <a:pt x="2048" y="2374"/>
                      <a:pt x="1908" y="2513"/>
                    </a:cubicBezTo>
                    <a:lnTo>
                      <a:pt x="1815" y="2529"/>
                    </a:lnTo>
                    <a:lnTo>
                      <a:pt x="218" y="513"/>
                    </a:lnTo>
                    <a:lnTo>
                      <a:pt x="249" y="497"/>
                    </a:lnTo>
                    <a:lnTo>
                      <a:pt x="109" y="342"/>
                    </a:lnTo>
                    <a:cubicBezTo>
                      <a:pt x="116" y="333"/>
                      <a:pt x="123" y="330"/>
                      <a:pt x="130" y="330"/>
                    </a:cubicBezTo>
                    <a:cubicBezTo>
                      <a:pt x="162" y="330"/>
                      <a:pt x="200" y="406"/>
                      <a:pt x="239" y="406"/>
                    </a:cubicBezTo>
                    <a:cubicBezTo>
                      <a:pt x="253" y="406"/>
                      <a:pt x="266" y="397"/>
                      <a:pt x="280" y="373"/>
                    </a:cubicBezTo>
                    <a:cubicBezTo>
                      <a:pt x="218" y="296"/>
                      <a:pt x="342" y="280"/>
                      <a:pt x="311" y="218"/>
                    </a:cubicBezTo>
                    <a:lnTo>
                      <a:pt x="311" y="218"/>
                    </a:lnTo>
                    <a:cubicBezTo>
                      <a:pt x="331" y="238"/>
                      <a:pt x="356" y="257"/>
                      <a:pt x="381" y="257"/>
                    </a:cubicBezTo>
                    <a:cubicBezTo>
                      <a:pt x="395" y="257"/>
                      <a:pt x="408" y="251"/>
                      <a:pt x="420" y="233"/>
                    </a:cubicBezTo>
                    <a:cubicBezTo>
                      <a:pt x="404" y="218"/>
                      <a:pt x="342" y="171"/>
                      <a:pt x="373" y="140"/>
                    </a:cubicBezTo>
                    <a:lnTo>
                      <a:pt x="373" y="140"/>
                    </a:lnTo>
                    <a:cubicBezTo>
                      <a:pt x="559" y="249"/>
                      <a:pt x="326" y="265"/>
                      <a:pt x="513" y="342"/>
                    </a:cubicBezTo>
                    <a:cubicBezTo>
                      <a:pt x="599" y="227"/>
                      <a:pt x="445" y="152"/>
                      <a:pt x="385" y="92"/>
                    </a:cubicBezTo>
                    <a:lnTo>
                      <a:pt x="385" y="92"/>
                    </a:lnTo>
                    <a:cubicBezTo>
                      <a:pt x="381" y="97"/>
                      <a:pt x="366" y="100"/>
                      <a:pt x="357" y="109"/>
                    </a:cubicBezTo>
                    <a:cubicBezTo>
                      <a:pt x="311" y="63"/>
                      <a:pt x="404" y="47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37"/>
              <p:cNvSpPr/>
              <p:nvPr/>
            </p:nvSpPr>
            <p:spPr>
              <a:xfrm>
                <a:off x="3645000" y="4839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0"/>
                    </a:moveTo>
                    <a:cubicBezTo>
                      <a:pt x="1" y="0"/>
                      <a:pt x="1" y="31"/>
                      <a:pt x="1" y="31"/>
                    </a:cubicBezTo>
                    <a:cubicBezTo>
                      <a:pt x="16" y="31"/>
                      <a:pt x="16" y="31"/>
                      <a:pt x="32" y="1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37"/>
              <p:cNvSpPr/>
              <p:nvPr/>
            </p:nvSpPr>
            <p:spPr>
              <a:xfrm>
                <a:off x="3665175" y="489375"/>
                <a:ext cx="195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6" extrusionOk="0">
                    <a:moveTo>
                      <a:pt x="0" y="0"/>
                    </a:moveTo>
                    <a:cubicBezTo>
                      <a:pt x="0" y="34"/>
                      <a:pt x="34" y="85"/>
                      <a:pt x="58" y="85"/>
                    </a:cubicBezTo>
                    <a:cubicBezTo>
                      <a:pt x="66" y="85"/>
                      <a:pt x="74" y="79"/>
                      <a:pt x="78" y="62"/>
                    </a:cubicBezTo>
                    <a:cubicBezTo>
                      <a:pt x="47" y="47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37"/>
              <p:cNvSpPr/>
              <p:nvPr/>
            </p:nvSpPr>
            <p:spPr>
              <a:xfrm>
                <a:off x="3689975" y="48937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6" y="0"/>
                    </a:moveTo>
                    <a:lnTo>
                      <a:pt x="1" y="78"/>
                    </a:lnTo>
                    <a:lnTo>
                      <a:pt x="16" y="7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37"/>
              <p:cNvSpPr/>
              <p:nvPr/>
            </p:nvSpPr>
            <p:spPr>
              <a:xfrm>
                <a:off x="3587625" y="489750"/>
                <a:ext cx="19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94" extrusionOk="0">
                    <a:moveTo>
                      <a:pt x="0" y="1"/>
                    </a:moveTo>
                    <a:lnTo>
                      <a:pt x="47" y="94"/>
                    </a:lnTo>
                    <a:cubicBezTo>
                      <a:pt x="47" y="94"/>
                      <a:pt x="62" y="78"/>
                      <a:pt x="78" y="78"/>
                    </a:cubicBezTo>
                    <a:cubicBezTo>
                      <a:pt x="47" y="63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37"/>
              <p:cNvSpPr/>
              <p:nvPr/>
            </p:nvSpPr>
            <p:spPr>
              <a:xfrm>
                <a:off x="3589550" y="4917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0"/>
                    </a:moveTo>
                    <a:cubicBezTo>
                      <a:pt x="16" y="16"/>
                      <a:pt x="32" y="31"/>
                      <a:pt x="47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37"/>
              <p:cNvSpPr/>
              <p:nvPr/>
            </p:nvSpPr>
            <p:spPr>
              <a:xfrm>
                <a:off x="3586450" y="492075"/>
                <a:ext cx="236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211" extrusionOk="0">
                    <a:moveTo>
                      <a:pt x="289" y="376"/>
                    </a:moveTo>
                    <a:cubicBezTo>
                      <a:pt x="293" y="384"/>
                      <a:pt x="295" y="389"/>
                      <a:pt x="295" y="389"/>
                    </a:cubicBezTo>
                    <a:cubicBezTo>
                      <a:pt x="294" y="384"/>
                      <a:pt x="292" y="380"/>
                      <a:pt x="289" y="376"/>
                    </a:cubicBezTo>
                    <a:close/>
                    <a:moveTo>
                      <a:pt x="94" y="1"/>
                    </a:moveTo>
                    <a:cubicBezTo>
                      <a:pt x="32" y="32"/>
                      <a:pt x="171" y="125"/>
                      <a:pt x="125" y="202"/>
                    </a:cubicBezTo>
                    <a:cubicBezTo>
                      <a:pt x="140" y="171"/>
                      <a:pt x="94" y="140"/>
                      <a:pt x="78" y="125"/>
                    </a:cubicBezTo>
                    <a:lnTo>
                      <a:pt x="1" y="218"/>
                    </a:lnTo>
                    <a:lnTo>
                      <a:pt x="792" y="1211"/>
                    </a:lnTo>
                    <a:lnTo>
                      <a:pt x="947" y="1133"/>
                    </a:lnTo>
                    <a:cubicBezTo>
                      <a:pt x="916" y="1086"/>
                      <a:pt x="823" y="1071"/>
                      <a:pt x="854" y="1009"/>
                    </a:cubicBezTo>
                    <a:cubicBezTo>
                      <a:pt x="844" y="999"/>
                      <a:pt x="834" y="995"/>
                      <a:pt x="825" y="995"/>
                    </a:cubicBezTo>
                    <a:cubicBezTo>
                      <a:pt x="790" y="995"/>
                      <a:pt x="764" y="1056"/>
                      <a:pt x="776" y="1117"/>
                    </a:cubicBezTo>
                    <a:lnTo>
                      <a:pt x="761" y="1040"/>
                    </a:lnTo>
                    <a:cubicBezTo>
                      <a:pt x="761" y="1071"/>
                      <a:pt x="745" y="1071"/>
                      <a:pt x="730" y="1071"/>
                    </a:cubicBezTo>
                    <a:lnTo>
                      <a:pt x="125" y="295"/>
                    </a:lnTo>
                    <a:cubicBezTo>
                      <a:pt x="128" y="294"/>
                      <a:pt x="133" y="293"/>
                      <a:pt x="138" y="293"/>
                    </a:cubicBezTo>
                    <a:cubicBezTo>
                      <a:pt x="177" y="293"/>
                      <a:pt x="263" y="337"/>
                      <a:pt x="289" y="376"/>
                    </a:cubicBezTo>
                    <a:lnTo>
                      <a:pt x="289" y="376"/>
                    </a:lnTo>
                    <a:cubicBezTo>
                      <a:pt x="274" y="348"/>
                      <a:pt x="235" y="275"/>
                      <a:pt x="187" y="202"/>
                    </a:cubicBezTo>
                    <a:cubicBezTo>
                      <a:pt x="140" y="94"/>
                      <a:pt x="94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37"/>
              <p:cNvSpPr/>
              <p:nvPr/>
            </p:nvSpPr>
            <p:spPr>
              <a:xfrm>
                <a:off x="3683000" y="494025"/>
                <a:ext cx="19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7" extrusionOk="0">
                    <a:moveTo>
                      <a:pt x="1" y="0"/>
                    </a:moveTo>
                    <a:lnTo>
                      <a:pt x="16" y="47"/>
                    </a:lnTo>
                    <a:lnTo>
                      <a:pt x="78" y="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37"/>
              <p:cNvSpPr/>
              <p:nvPr/>
            </p:nvSpPr>
            <p:spPr>
              <a:xfrm>
                <a:off x="3595375" y="494800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47"/>
                      <a:pt x="16" y="47"/>
                      <a:pt x="31" y="78"/>
                    </a:cubicBezTo>
                    <a:cubicBezTo>
                      <a:pt x="31" y="78"/>
                      <a:pt x="31" y="62"/>
                      <a:pt x="31" y="47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37"/>
              <p:cNvSpPr/>
              <p:nvPr/>
            </p:nvSpPr>
            <p:spPr>
              <a:xfrm>
                <a:off x="3672525" y="496350"/>
                <a:ext cx="35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62"/>
                      <a:pt x="78" y="124"/>
                      <a:pt x="32" y="155"/>
                    </a:cubicBezTo>
                    <a:lnTo>
                      <a:pt x="140" y="264"/>
                    </a:lnTo>
                    <a:cubicBezTo>
                      <a:pt x="47" y="155"/>
                      <a:pt x="94" y="78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37"/>
              <p:cNvSpPr/>
              <p:nvPr/>
            </p:nvSpPr>
            <p:spPr>
              <a:xfrm>
                <a:off x="3593825" y="499450"/>
                <a:ext cx="85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44" extrusionOk="0">
                    <a:moveTo>
                      <a:pt x="47" y="0"/>
                    </a:moveTo>
                    <a:lnTo>
                      <a:pt x="0" y="94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6"/>
                    </a:lnTo>
                    <a:cubicBezTo>
                      <a:pt x="50" y="114"/>
                      <a:pt x="61" y="70"/>
                      <a:pt x="47" y="0"/>
                    </a:cubicBezTo>
                    <a:close/>
                    <a:moveTo>
                      <a:pt x="47" y="156"/>
                    </a:moveTo>
                    <a:cubicBezTo>
                      <a:pt x="47" y="161"/>
                      <a:pt x="47" y="166"/>
                      <a:pt x="47" y="171"/>
                    </a:cubicBezTo>
                    <a:lnTo>
                      <a:pt x="194" y="349"/>
                    </a:lnTo>
                    <a:lnTo>
                      <a:pt x="47" y="156"/>
                    </a:lnTo>
                    <a:close/>
                    <a:moveTo>
                      <a:pt x="194" y="349"/>
                    </a:moveTo>
                    <a:lnTo>
                      <a:pt x="342" y="543"/>
                    </a:lnTo>
                    <a:lnTo>
                      <a:pt x="342" y="528"/>
                    </a:lnTo>
                    <a:lnTo>
                      <a:pt x="194" y="349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37"/>
              <p:cNvSpPr/>
              <p:nvPr/>
            </p:nvSpPr>
            <p:spPr>
              <a:xfrm>
                <a:off x="3676800" y="5014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37"/>
              <p:cNvSpPr/>
              <p:nvPr/>
            </p:nvSpPr>
            <p:spPr>
              <a:xfrm>
                <a:off x="3604300" y="511850"/>
                <a:ext cx="2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" extrusionOk="0">
                    <a:moveTo>
                      <a:pt x="0" y="1"/>
                    </a:moveTo>
                    <a:lnTo>
                      <a:pt x="0" y="16"/>
                    </a:lnTo>
                    <a:cubicBezTo>
                      <a:pt x="9" y="34"/>
                      <a:pt x="46" y="56"/>
                      <a:pt x="70" y="56"/>
                    </a:cubicBezTo>
                    <a:cubicBezTo>
                      <a:pt x="89" y="56"/>
                      <a:pt x="98" y="4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37"/>
              <p:cNvSpPr/>
              <p:nvPr/>
            </p:nvSpPr>
            <p:spPr>
              <a:xfrm>
                <a:off x="3657025" y="514175"/>
                <a:ext cx="16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49" extrusionOk="0">
                    <a:moveTo>
                      <a:pt x="31" y="1"/>
                    </a:moveTo>
                    <a:cubicBezTo>
                      <a:pt x="16" y="1"/>
                      <a:pt x="0" y="1"/>
                      <a:pt x="31" y="32"/>
                    </a:cubicBezTo>
                    <a:cubicBezTo>
                      <a:pt x="48" y="44"/>
                      <a:pt x="56" y="49"/>
                      <a:pt x="58" y="49"/>
                    </a:cubicBezTo>
                    <a:cubicBezTo>
                      <a:pt x="65" y="49"/>
                      <a:pt x="31" y="12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37"/>
              <p:cNvSpPr/>
              <p:nvPr/>
            </p:nvSpPr>
            <p:spPr>
              <a:xfrm>
                <a:off x="3655475" y="51457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11"/>
                      <a:pt x="21" y="14"/>
                      <a:pt x="36" y="20"/>
                    </a:cubicBezTo>
                    <a:lnTo>
                      <a:pt x="36" y="20"/>
                    </a:lnTo>
                    <a:cubicBezTo>
                      <a:pt x="33" y="18"/>
                      <a:pt x="31" y="16"/>
                      <a:pt x="31" y="16"/>
                    </a:cubicBezTo>
                    <a:cubicBezTo>
                      <a:pt x="16" y="0"/>
                      <a:pt x="0" y="0"/>
                      <a:pt x="0" y="0"/>
                    </a:cubicBezTo>
                    <a:close/>
                    <a:moveTo>
                      <a:pt x="36" y="20"/>
                    </a:moveTo>
                    <a:cubicBezTo>
                      <a:pt x="42" y="24"/>
                      <a:pt x="52" y="31"/>
                      <a:pt x="62" y="31"/>
                    </a:cubicBezTo>
                    <a:cubicBezTo>
                      <a:pt x="52" y="26"/>
                      <a:pt x="44" y="23"/>
                      <a:pt x="36" y="2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37"/>
              <p:cNvSpPr/>
              <p:nvPr/>
            </p:nvSpPr>
            <p:spPr>
              <a:xfrm>
                <a:off x="3627550" y="523625"/>
                <a:ext cx="352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0" extrusionOk="0">
                    <a:moveTo>
                      <a:pt x="34" y="1"/>
                    </a:moveTo>
                    <a:cubicBezTo>
                      <a:pt x="23" y="1"/>
                      <a:pt x="12" y="8"/>
                      <a:pt x="1" y="26"/>
                    </a:cubicBezTo>
                    <a:cubicBezTo>
                      <a:pt x="1" y="26"/>
                      <a:pt x="1" y="42"/>
                      <a:pt x="1" y="42"/>
                    </a:cubicBezTo>
                    <a:cubicBezTo>
                      <a:pt x="32" y="42"/>
                      <a:pt x="32" y="57"/>
                      <a:pt x="32" y="73"/>
                    </a:cubicBezTo>
                    <a:cubicBezTo>
                      <a:pt x="58" y="78"/>
                      <a:pt x="77" y="79"/>
                      <a:pt x="91" y="79"/>
                    </a:cubicBezTo>
                    <a:cubicBezTo>
                      <a:pt x="120" y="79"/>
                      <a:pt x="130" y="73"/>
                      <a:pt x="140" y="73"/>
                    </a:cubicBezTo>
                    <a:cubicBezTo>
                      <a:pt x="105" y="73"/>
                      <a:pt x="69" y="1"/>
                      <a:pt x="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37"/>
              <p:cNvSpPr/>
              <p:nvPr/>
            </p:nvSpPr>
            <p:spPr>
              <a:xfrm>
                <a:off x="3642675" y="5258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32" y="62"/>
                      <a:pt x="63" y="78"/>
                      <a:pt x="94" y="78"/>
                    </a:cubicBezTo>
                    <a:cubicBezTo>
                      <a:pt x="63" y="47"/>
                      <a:pt x="47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37"/>
              <p:cNvSpPr/>
              <p:nvPr/>
            </p:nvSpPr>
            <p:spPr>
              <a:xfrm>
                <a:off x="3629100" y="526200"/>
                <a:ext cx="23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10" extrusionOk="0">
                    <a:moveTo>
                      <a:pt x="1" y="1"/>
                    </a:moveTo>
                    <a:cubicBezTo>
                      <a:pt x="16" y="32"/>
                      <a:pt x="47" y="78"/>
                      <a:pt x="78" y="109"/>
                    </a:cubicBezTo>
                    <a:cubicBezTo>
                      <a:pt x="94" y="94"/>
                      <a:pt x="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37"/>
              <p:cNvSpPr/>
              <p:nvPr/>
            </p:nvSpPr>
            <p:spPr>
              <a:xfrm>
                <a:off x="3628325" y="526600"/>
                <a:ext cx="19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94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16" y="31"/>
                      <a:pt x="32" y="62"/>
                      <a:pt x="47" y="93"/>
                    </a:cubicBezTo>
                    <a:cubicBezTo>
                      <a:pt x="47" y="78"/>
                      <a:pt x="47" y="78"/>
                      <a:pt x="63" y="78"/>
                    </a:cubicBezTo>
                    <a:cubicBezTo>
                      <a:pt x="63" y="78"/>
                      <a:pt x="63" y="78"/>
                      <a:pt x="78" y="93"/>
                    </a:cubicBezTo>
                    <a:cubicBezTo>
                      <a:pt x="47" y="62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37"/>
              <p:cNvSpPr/>
              <p:nvPr/>
            </p:nvSpPr>
            <p:spPr>
              <a:xfrm>
                <a:off x="3630275" y="528925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0" y="0"/>
                    </a:moveTo>
                    <a:cubicBezTo>
                      <a:pt x="0" y="0"/>
                      <a:pt x="16" y="16"/>
                      <a:pt x="31" y="31"/>
                    </a:cubicBezTo>
                    <a:cubicBezTo>
                      <a:pt x="31" y="31"/>
                      <a:pt x="47" y="47"/>
                      <a:pt x="62" y="47"/>
                    </a:cubicBezTo>
                    <a:cubicBezTo>
                      <a:pt x="47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37"/>
              <p:cNvSpPr/>
              <p:nvPr/>
            </p:nvSpPr>
            <p:spPr>
              <a:xfrm>
                <a:off x="3631825" y="5300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6"/>
                      <a:pt x="16" y="16"/>
                      <a:pt x="31" y="32"/>
                    </a:cubicBezTo>
                    <a:cubicBezTo>
                      <a:pt x="31" y="23"/>
                      <a:pt x="31" y="13"/>
                      <a:pt x="35" y="7"/>
                    </a:cubicBezTo>
                    <a:lnTo>
                      <a:pt x="35" y="7"/>
                    </a:lnTo>
                    <a:cubicBezTo>
                      <a:pt x="36" y="8"/>
                      <a:pt x="37" y="8"/>
                      <a:pt x="38" y="8"/>
                    </a:cubicBezTo>
                    <a:cubicBezTo>
                      <a:pt x="43" y="8"/>
                      <a:pt x="47" y="6"/>
                      <a:pt x="47" y="1"/>
                    </a:cubicBezTo>
                    <a:lnTo>
                      <a:pt x="47" y="1"/>
                    </a:lnTo>
                    <a:cubicBezTo>
                      <a:pt x="41" y="1"/>
                      <a:pt x="37" y="3"/>
                      <a:pt x="35" y="7"/>
                    </a:cubicBezTo>
                    <a:lnTo>
                      <a:pt x="35" y="7"/>
                    </a:lnTo>
                    <a:cubicBezTo>
                      <a:pt x="24" y="6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37"/>
              <p:cNvSpPr/>
              <p:nvPr/>
            </p:nvSpPr>
            <p:spPr>
              <a:xfrm>
                <a:off x="3636850" y="532400"/>
                <a:ext cx="12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1" y="1"/>
                    </a:moveTo>
                    <a:cubicBezTo>
                      <a:pt x="1" y="16"/>
                      <a:pt x="1" y="32"/>
                      <a:pt x="1" y="47"/>
                    </a:cubicBezTo>
                    <a:lnTo>
                      <a:pt x="48" y="78"/>
                    </a:lnTo>
                    <a:cubicBezTo>
                      <a:pt x="32" y="47"/>
                      <a:pt x="16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37"/>
              <p:cNvSpPr/>
              <p:nvPr/>
            </p:nvSpPr>
            <p:spPr>
              <a:xfrm>
                <a:off x="3638025" y="534350"/>
                <a:ext cx="25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16"/>
                      <a:pt x="47" y="47"/>
                      <a:pt x="63" y="62"/>
                    </a:cubicBezTo>
                    <a:cubicBezTo>
                      <a:pt x="75" y="69"/>
                      <a:pt x="86" y="73"/>
                      <a:pt x="92" y="73"/>
                    </a:cubicBezTo>
                    <a:cubicBezTo>
                      <a:pt x="101" y="73"/>
                      <a:pt x="103" y="65"/>
                      <a:pt x="94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37"/>
              <p:cNvSpPr/>
              <p:nvPr/>
            </p:nvSpPr>
            <p:spPr>
              <a:xfrm>
                <a:off x="3313875" y="537050"/>
                <a:ext cx="178375" cy="180825"/>
              </a:xfrm>
              <a:custGeom>
                <a:avLst/>
                <a:gdLst/>
                <a:ahLst/>
                <a:cxnLst/>
                <a:rect l="l" t="t" r="r" b="b"/>
                <a:pathLst>
                  <a:path w="7135" h="7233" extrusionOk="0">
                    <a:moveTo>
                      <a:pt x="4979" y="311"/>
                    </a:moveTo>
                    <a:lnTo>
                      <a:pt x="5227" y="528"/>
                    </a:lnTo>
                    <a:cubicBezTo>
                      <a:pt x="5227" y="590"/>
                      <a:pt x="5227" y="637"/>
                      <a:pt x="5150" y="699"/>
                    </a:cubicBezTo>
                    <a:cubicBezTo>
                      <a:pt x="5088" y="652"/>
                      <a:pt x="5150" y="606"/>
                      <a:pt x="5134" y="559"/>
                    </a:cubicBezTo>
                    <a:cubicBezTo>
                      <a:pt x="5124" y="555"/>
                      <a:pt x="5115" y="553"/>
                      <a:pt x="5108" y="553"/>
                    </a:cubicBezTo>
                    <a:cubicBezTo>
                      <a:pt x="5041" y="553"/>
                      <a:pt x="5104" y="736"/>
                      <a:pt x="4964" y="792"/>
                    </a:cubicBezTo>
                    <a:lnTo>
                      <a:pt x="4979" y="513"/>
                    </a:lnTo>
                    <a:lnTo>
                      <a:pt x="4902" y="544"/>
                    </a:lnTo>
                    <a:cubicBezTo>
                      <a:pt x="4886" y="435"/>
                      <a:pt x="4886" y="358"/>
                      <a:pt x="4886" y="358"/>
                    </a:cubicBezTo>
                    <a:lnTo>
                      <a:pt x="4886" y="358"/>
                    </a:lnTo>
                    <a:cubicBezTo>
                      <a:pt x="4890" y="361"/>
                      <a:pt x="4895" y="363"/>
                      <a:pt x="4901" y="363"/>
                    </a:cubicBezTo>
                    <a:cubicBezTo>
                      <a:pt x="4918" y="363"/>
                      <a:pt x="4944" y="346"/>
                      <a:pt x="4979" y="311"/>
                    </a:cubicBezTo>
                    <a:close/>
                    <a:moveTo>
                      <a:pt x="4374" y="931"/>
                    </a:moveTo>
                    <a:cubicBezTo>
                      <a:pt x="4390" y="947"/>
                      <a:pt x="4405" y="962"/>
                      <a:pt x="4421" y="978"/>
                    </a:cubicBezTo>
                    <a:lnTo>
                      <a:pt x="4405" y="978"/>
                    </a:lnTo>
                    <a:lnTo>
                      <a:pt x="4359" y="947"/>
                    </a:lnTo>
                    <a:lnTo>
                      <a:pt x="4359" y="947"/>
                    </a:lnTo>
                    <a:cubicBezTo>
                      <a:pt x="4374" y="962"/>
                      <a:pt x="4390" y="962"/>
                      <a:pt x="4390" y="978"/>
                    </a:cubicBezTo>
                    <a:lnTo>
                      <a:pt x="4328" y="978"/>
                    </a:lnTo>
                    <a:cubicBezTo>
                      <a:pt x="4343" y="962"/>
                      <a:pt x="4359" y="962"/>
                      <a:pt x="4359" y="947"/>
                    </a:cubicBezTo>
                    <a:cubicBezTo>
                      <a:pt x="4374" y="947"/>
                      <a:pt x="4374" y="931"/>
                      <a:pt x="4374" y="931"/>
                    </a:cubicBezTo>
                    <a:close/>
                    <a:moveTo>
                      <a:pt x="4514" y="1056"/>
                    </a:moveTo>
                    <a:cubicBezTo>
                      <a:pt x="4514" y="1071"/>
                      <a:pt x="4529" y="1071"/>
                      <a:pt x="4529" y="1087"/>
                    </a:cubicBezTo>
                    <a:cubicBezTo>
                      <a:pt x="4529" y="1087"/>
                      <a:pt x="4529" y="1087"/>
                      <a:pt x="4529" y="1102"/>
                    </a:cubicBezTo>
                    <a:cubicBezTo>
                      <a:pt x="4529" y="1118"/>
                      <a:pt x="4529" y="1133"/>
                      <a:pt x="4529" y="1149"/>
                    </a:cubicBezTo>
                    <a:cubicBezTo>
                      <a:pt x="4498" y="1133"/>
                      <a:pt x="4483" y="1102"/>
                      <a:pt x="4498" y="1071"/>
                    </a:cubicBezTo>
                    <a:cubicBezTo>
                      <a:pt x="4498" y="1071"/>
                      <a:pt x="4498" y="1071"/>
                      <a:pt x="4514" y="1056"/>
                    </a:cubicBezTo>
                    <a:close/>
                    <a:moveTo>
                      <a:pt x="5227" y="544"/>
                    </a:moveTo>
                    <a:lnTo>
                      <a:pt x="5522" y="838"/>
                    </a:lnTo>
                    <a:cubicBezTo>
                      <a:pt x="5460" y="900"/>
                      <a:pt x="5429" y="994"/>
                      <a:pt x="5444" y="1071"/>
                    </a:cubicBezTo>
                    <a:cubicBezTo>
                      <a:pt x="5320" y="1133"/>
                      <a:pt x="5196" y="1211"/>
                      <a:pt x="5088" y="1304"/>
                    </a:cubicBezTo>
                    <a:cubicBezTo>
                      <a:pt x="5063" y="1291"/>
                      <a:pt x="5058" y="1279"/>
                      <a:pt x="5041" y="1267"/>
                    </a:cubicBezTo>
                    <a:lnTo>
                      <a:pt x="5041" y="1267"/>
                    </a:lnTo>
                    <a:cubicBezTo>
                      <a:pt x="5041" y="1268"/>
                      <a:pt x="5041" y="1270"/>
                      <a:pt x="5041" y="1273"/>
                    </a:cubicBezTo>
                    <a:cubicBezTo>
                      <a:pt x="5040" y="1270"/>
                      <a:pt x="5038" y="1266"/>
                      <a:pt x="5036" y="1263"/>
                    </a:cubicBezTo>
                    <a:lnTo>
                      <a:pt x="5036" y="1263"/>
                    </a:lnTo>
                    <a:cubicBezTo>
                      <a:pt x="5038" y="1264"/>
                      <a:pt x="5040" y="1265"/>
                      <a:pt x="5041" y="1267"/>
                    </a:cubicBezTo>
                    <a:lnTo>
                      <a:pt x="5041" y="1267"/>
                    </a:lnTo>
                    <a:cubicBezTo>
                      <a:pt x="5041" y="1260"/>
                      <a:pt x="5040" y="1258"/>
                      <a:pt x="5033" y="1257"/>
                    </a:cubicBezTo>
                    <a:lnTo>
                      <a:pt x="5033" y="1257"/>
                    </a:lnTo>
                    <a:cubicBezTo>
                      <a:pt x="5034" y="1259"/>
                      <a:pt x="5035" y="1261"/>
                      <a:pt x="5036" y="1263"/>
                    </a:cubicBezTo>
                    <a:lnTo>
                      <a:pt x="5036" y="1263"/>
                    </a:lnTo>
                    <a:cubicBezTo>
                      <a:pt x="5033" y="1261"/>
                      <a:pt x="5030" y="1259"/>
                      <a:pt x="5026" y="1257"/>
                    </a:cubicBezTo>
                    <a:cubicBezTo>
                      <a:pt x="5029" y="1257"/>
                      <a:pt x="5031" y="1257"/>
                      <a:pt x="5033" y="1257"/>
                    </a:cubicBezTo>
                    <a:lnTo>
                      <a:pt x="5033" y="1257"/>
                    </a:lnTo>
                    <a:cubicBezTo>
                      <a:pt x="5021" y="1231"/>
                      <a:pt x="5010" y="1206"/>
                      <a:pt x="5010" y="1180"/>
                    </a:cubicBezTo>
                    <a:cubicBezTo>
                      <a:pt x="5119" y="978"/>
                      <a:pt x="5227" y="761"/>
                      <a:pt x="5227" y="544"/>
                    </a:cubicBezTo>
                    <a:close/>
                    <a:moveTo>
                      <a:pt x="4095" y="1009"/>
                    </a:moveTo>
                    <a:cubicBezTo>
                      <a:pt x="4080" y="1025"/>
                      <a:pt x="4064" y="1025"/>
                      <a:pt x="4048" y="1040"/>
                    </a:cubicBezTo>
                    <a:cubicBezTo>
                      <a:pt x="4048" y="1040"/>
                      <a:pt x="4048" y="1056"/>
                      <a:pt x="4048" y="1056"/>
                    </a:cubicBezTo>
                    <a:cubicBezTo>
                      <a:pt x="4017" y="1102"/>
                      <a:pt x="3986" y="1149"/>
                      <a:pt x="3955" y="1195"/>
                    </a:cubicBezTo>
                    <a:cubicBezTo>
                      <a:pt x="3862" y="1242"/>
                      <a:pt x="3769" y="1211"/>
                      <a:pt x="3723" y="1350"/>
                    </a:cubicBezTo>
                    <a:lnTo>
                      <a:pt x="3661" y="1366"/>
                    </a:lnTo>
                    <a:cubicBezTo>
                      <a:pt x="3723" y="1273"/>
                      <a:pt x="3785" y="1180"/>
                      <a:pt x="3847" y="1118"/>
                    </a:cubicBezTo>
                    <a:cubicBezTo>
                      <a:pt x="3924" y="1056"/>
                      <a:pt x="4002" y="1009"/>
                      <a:pt x="4095" y="1009"/>
                    </a:cubicBezTo>
                    <a:close/>
                    <a:moveTo>
                      <a:pt x="3723" y="1397"/>
                    </a:moveTo>
                    <a:cubicBezTo>
                      <a:pt x="3738" y="1412"/>
                      <a:pt x="3738" y="1412"/>
                      <a:pt x="3754" y="1412"/>
                    </a:cubicBezTo>
                    <a:lnTo>
                      <a:pt x="3707" y="1412"/>
                    </a:lnTo>
                    <a:lnTo>
                      <a:pt x="3723" y="1397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lnTo>
                      <a:pt x="5817" y="1428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cubicBezTo>
                      <a:pt x="5814" y="1428"/>
                      <a:pt x="5810" y="1428"/>
                      <a:pt x="5806" y="1429"/>
                    </a:cubicBezTo>
                    <a:lnTo>
                      <a:pt x="5806" y="1429"/>
                    </a:lnTo>
                    <a:lnTo>
                      <a:pt x="5817" y="1428"/>
                    </a:lnTo>
                    <a:close/>
                    <a:moveTo>
                      <a:pt x="5599" y="1428"/>
                    </a:moveTo>
                    <a:lnTo>
                      <a:pt x="5630" y="1443"/>
                    </a:lnTo>
                    <a:lnTo>
                      <a:pt x="5584" y="1459"/>
                    </a:lnTo>
                    <a:cubicBezTo>
                      <a:pt x="5584" y="1443"/>
                      <a:pt x="5599" y="1428"/>
                      <a:pt x="5599" y="1428"/>
                    </a:cubicBezTo>
                    <a:close/>
                    <a:moveTo>
                      <a:pt x="5584" y="1645"/>
                    </a:moveTo>
                    <a:cubicBezTo>
                      <a:pt x="5584" y="1660"/>
                      <a:pt x="5568" y="1660"/>
                      <a:pt x="5553" y="1660"/>
                    </a:cubicBezTo>
                    <a:cubicBezTo>
                      <a:pt x="5568" y="1645"/>
                      <a:pt x="5584" y="1645"/>
                      <a:pt x="5584" y="1645"/>
                    </a:cubicBezTo>
                    <a:close/>
                    <a:moveTo>
                      <a:pt x="5522" y="1676"/>
                    </a:moveTo>
                    <a:cubicBezTo>
                      <a:pt x="5522" y="1676"/>
                      <a:pt x="5506" y="1676"/>
                      <a:pt x="5506" y="1691"/>
                    </a:cubicBezTo>
                    <a:cubicBezTo>
                      <a:pt x="5506" y="1676"/>
                      <a:pt x="5506" y="1676"/>
                      <a:pt x="5506" y="1676"/>
                    </a:cubicBezTo>
                    <a:close/>
                    <a:moveTo>
                      <a:pt x="5677" y="1490"/>
                    </a:moveTo>
                    <a:lnTo>
                      <a:pt x="5832" y="1645"/>
                    </a:lnTo>
                    <a:cubicBezTo>
                      <a:pt x="5801" y="1722"/>
                      <a:pt x="5770" y="1784"/>
                      <a:pt x="5739" y="1847"/>
                    </a:cubicBezTo>
                    <a:cubicBezTo>
                      <a:pt x="5693" y="1800"/>
                      <a:pt x="5646" y="1753"/>
                      <a:pt x="5599" y="1707"/>
                    </a:cubicBezTo>
                    <a:cubicBezTo>
                      <a:pt x="5615" y="1676"/>
                      <a:pt x="5646" y="1645"/>
                      <a:pt x="5646" y="1614"/>
                    </a:cubicBezTo>
                    <a:cubicBezTo>
                      <a:pt x="5646" y="1598"/>
                      <a:pt x="5661" y="1583"/>
                      <a:pt x="5661" y="1567"/>
                    </a:cubicBezTo>
                    <a:lnTo>
                      <a:pt x="5646" y="1552"/>
                    </a:lnTo>
                    <a:cubicBezTo>
                      <a:pt x="5615" y="1583"/>
                      <a:pt x="5568" y="1614"/>
                      <a:pt x="5522" y="1629"/>
                    </a:cubicBezTo>
                    <a:cubicBezTo>
                      <a:pt x="5522" y="1629"/>
                      <a:pt x="5506" y="1614"/>
                      <a:pt x="5506" y="1614"/>
                    </a:cubicBezTo>
                    <a:cubicBezTo>
                      <a:pt x="5553" y="1567"/>
                      <a:pt x="5615" y="1521"/>
                      <a:pt x="5677" y="1490"/>
                    </a:cubicBezTo>
                    <a:close/>
                    <a:moveTo>
                      <a:pt x="5817" y="1428"/>
                    </a:moveTo>
                    <a:lnTo>
                      <a:pt x="6251" y="1847"/>
                    </a:lnTo>
                    <a:lnTo>
                      <a:pt x="6251" y="1847"/>
                    </a:lnTo>
                    <a:cubicBezTo>
                      <a:pt x="6251" y="1847"/>
                      <a:pt x="6251" y="1847"/>
                      <a:pt x="6251" y="1847"/>
                    </a:cubicBezTo>
                    <a:lnTo>
                      <a:pt x="5817" y="1428"/>
                    </a:lnTo>
                    <a:close/>
                    <a:moveTo>
                      <a:pt x="6251" y="1847"/>
                    </a:moveTo>
                    <a:cubicBezTo>
                      <a:pt x="6251" y="1862"/>
                      <a:pt x="6235" y="1862"/>
                      <a:pt x="6235" y="1862"/>
                    </a:cubicBezTo>
                    <a:lnTo>
                      <a:pt x="6266" y="1862"/>
                    </a:lnTo>
                    <a:lnTo>
                      <a:pt x="6251" y="1847"/>
                    </a:lnTo>
                    <a:close/>
                    <a:moveTo>
                      <a:pt x="3335" y="2048"/>
                    </a:moveTo>
                    <a:cubicBezTo>
                      <a:pt x="3320" y="2095"/>
                      <a:pt x="3320" y="2126"/>
                      <a:pt x="3335" y="2126"/>
                    </a:cubicBezTo>
                    <a:cubicBezTo>
                      <a:pt x="3320" y="2157"/>
                      <a:pt x="3289" y="2172"/>
                      <a:pt x="3273" y="2188"/>
                    </a:cubicBezTo>
                    <a:cubicBezTo>
                      <a:pt x="3273" y="2172"/>
                      <a:pt x="3258" y="2157"/>
                      <a:pt x="3242" y="2157"/>
                    </a:cubicBezTo>
                    <a:cubicBezTo>
                      <a:pt x="3273" y="2126"/>
                      <a:pt x="3289" y="2095"/>
                      <a:pt x="3335" y="2048"/>
                    </a:cubicBezTo>
                    <a:close/>
                    <a:moveTo>
                      <a:pt x="3121" y="2235"/>
                    </a:moveTo>
                    <a:lnTo>
                      <a:pt x="3121" y="2235"/>
                    </a:lnTo>
                    <a:cubicBezTo>
                      <a:pt x="3116" y="2236"/>
                      <a:pt x="3112" y="2240"/>
                      <a:pt x="3102" y="2250"/>
                    </a:cubicBezTo>
                    <a:cubicBezTo>
                      <a:pt x="3111" y="2246"/>
                      <a:pt x="3116" y="2241"/>
                      <a:pt x="3121" y="2235"/>
                    </a:cubicBezTo>
                    <a:close/>
                    <a:moveTo>
                      <a:pt x="3164" y="2219"/>
                    </a:moveTo>
                    <a:lnTo>
                      <a:pt x="3180" y="2250"/>
                    </a:lnTo>
                    <a:cubicBezTo>
                      <a:pt x="3180" y="2265"/>
                      <a:pt x="3180" y="2265"/>
                      <a:pt x="3180" y="2265"/>
                    </a:cubicBezTo>
                    <a:cubicBezTo>
                      <a:pt x="3164" y="2265"/>
                      <a:pt x="3164" y="2281"/>
                      <a:pt x="3149" y="2281"/>
                    </a:cubicBezTo>
                    <a:cubicBezTo>
                      <a:pt x="3118" y="2281"/>
                      <a:pt x="3149" y="2234"/>
                      <a:pt x="3149" y="2219"/>
                    </a:cubicBezTo>
                    <a:close/>
                    <a:moveTo>
                      <a:pt x="5724" y="1025"/>
                    </a:moveTo>
                    <a:lnTo>
                      <a:pt x="6933" y="2188"/>
                    </a:lnTo>
                    <a:cubicBezTo>
                      <a:pt x="6933" y="2219"/>
                      <a:pt x="6933" y="2250"/>
                      <a:pt x="6918" y="2281"/>
                    </a:cubicBezTo>
                    <a:cubicBezTo>
                      <a:pt x="6901" y="2264"/>
                      <a:pt x="6881" y="2244"/>
                      <a:pt x="6858" y="2244"/>
                    </a:cubicBezTo>
                    <a:cubicBezTo>
                      <a:pt x="6840" y="2244"/>
                      <a:pt x="6820" y="2257"/>
                      <a:pt x="6801" y="2296"/>
                    </a:cubicBezTo>
                    <a:lnTo>
                      <a:pt x="6801" y="2296"/>
                    </a:lnTo>
                    <a:cubicBezTo>
                      <a:pt x="6817" y="2233"/>
                      <a:pt x="6840" y="2181"/>
                      <a:pt x="6840" y="2141"/>
                    </a:cubicBezTo>
                    <a:lnTo>
                      <a:pt x="5724" y="1025"/>
                    </a:lnTo>
                    <a:close/>
                    <a:moveTo>
                      <a:pt x="5724" y="1226"/>
                    </a:moveTo>
                    <a:lnTo>
                      <a:pt x="6452" y="1955"/>
                    </a:lnTo>
                    <a:cubicBezTo>
                      <a:pt x="6452" y="2048"/>
                      <a:pt x="6452" y="2141"/>
                      <a:pt x="6468" y="2141"/>
                    </a:cubicBezTo>
                    <a:cubicBezTo>
                      <a:pt x="6359" y="2203"/>
                      <a:pt x="6313" y="2312"/>
                      <a:pt x="6220" y="2327"/>
                    </a:cubicBezTo>
                    <a:cubicBezTo>
                      <a:pt x="6220" y="2327"/>
                      <a:pt x="6204" y="2312"/>
                      <a:pt x="6204" y="2312"/>
                    </a:cubicBezTo>
                    <a:lnTo>
                      <a:pt x="6189" y="2126"/>
                    </a:lnTo>
                    <a:lnTo>
                      <a:pt x="6313" y="2126"/>
                    </a:lnTo>
                    <a:lnTo>
                      <a:pt x="6251" y="1971"/>
                    </a:lnTo>
                    <a:cubicBezTo>
                      <a:pt x="6189" y="2017"/>
                      <a:pt x="6111" y="2079"/>
                      <a:pt x="6034" y="2141"/>
                    </a:cubicBezTo>
                    <a:cubicBezTo>
                      <a:pt x="5987" y="2095"/>
                      <a:pt x="5956" y="2064"/>
                      <a:pt x="5925" y="2033"/>
                    </a:cubicBezTo>
                    <a:cubicBezTo>
                      <a:pt x="5956" y="1955"/>
                      <a:pt x="6003" y="1847"/>
                      <a:pt x="6018" y="1738"/>
                    </a:cubicBezTo>
                    <a:lnTo>
                      <a:pt x="5941" y="1645"/>
                    </a:lnTo>
                    <a:cubicBezTo>
                      <a:pt x="5925" y="1660"/>
                      <a:pt x="5925" y="1660"/>
                      <a:pt x="5925" y="1660"/>
                    </a:cubicBezTo>
                    <a:lnTo>
                      <a:pt x="5724" y="1459"/>
                    </a:lnTo>
                    <a:cubicBezTo>
                      <a:pt x="5749" y="1446"/>
                      <a:pt x="5785" y="1433"/>
                      <a:pt x="5806" y="1429"/>
                    </a:cubicBezTo>
                    <a:lnTo>
                      <a:pt x="5806" y="1429"/>
                    </a:lnTo>
                    <a:lnTo>
                      <a:pt x="5693" y="1443"/>
                    </a:lnTo>
                    <a:lnTo>
                      <a:pt x="5630" y="1381"/>
                    </a:lnTo>
                    <a:cubicBezTo>
                      <a:pt x="5646" y="1335"/>
                      <a:pt x="5693" y="1273"/>
                      <a:pt x="5724" y="1226"/>
                    </a:cubicBezTo>
                    <a:close/>
                    <a:moveTo>
                      <a:pt x="3071" y="2343"/>
                    </a:moveTo>
                    <a:lnTo>
                      <a:pt x="3071" y="2343"/>
                    </a:lnTo>
                    <a:cubicBezTo>
                      <a:pt x="3068" y="2346"/>
                      <a:pt x="3065" y="2350"/>
                      <a:pt x="3063" y="2353"/>
                    </a:cubicBezTo>
                    <a:lnTo>
                      <a:pt x="3063" y="2353"/>
                    </a:lnTo>
                    <a:cubicBezTo>
                      <a:pt x="3066" y="2350"/>
                      <a:pt x="3069" y="2346"/>
                      <a:pt x="3071" y="2343"/>
                    </a:cubicBezTo>
                    <a:close/>
                    <a:moveTo>
                      <a:pt x="6328" y="2281"/>
                    </a:moveTo>
                    <a:cubicBezTo>
                      <a:pt x="6343" y="2318"/>
                      <a:pt x="6371" y="2329"/>
                      <a:pt x="6402" y="2329"/>
                    </a:cubicBezTo>
                    <a:cubicBezTo>
                      <a:pt x="6451" y="2329"/>
                      <a:pt x="6509" y="2302"/>
                      <a:pt x="6544" y="2302"/>
                    </a:cubicBezTo>
                    <a:cubicBezTo>
                      <a:pt x="6581" y="2302"/>
                      <a:pt x="6594" y="2331"/>
                      <a:pt x="6546" y="2451"/>
                    </a:cubicBezTo>
                    <a:cubicBezTo>
                      <a:pt x="6540" y="2420"/>
                      <a:pt x="6523" y="2410"/>
                      <a:pt x="6500" y="2410"/>
                    </a:cubicBezTo>
                    <a:cubicBezTo>
                      <a:pt x="6454" y="2410"/>
                      <a:pt x="6385" y="2451"/>
                      <a:pt x="6344" y="2451"/>
                    </a:cubicBezTo>
                    <a:cubicBezTo>
                      <a:pt x="6344" y="2451"/>
                      <a:pt x="6328" y="2467"/>
                      <a:pt x="6328" y="2482"/>
                    </a:cubicBezTo>
                    <a:lnTo>
                      <a:pt x="6297" y="2451"/>
                    </a:lnTo>
                    <a:lnTo>
                      <a:pt x="6297" y="2451"/>
                    </a:lnTo>
                    <a:cubicBezTo>
                      <a:pt x="6297" y="2467"/>
                      <a:pt x="6313" y="2482"/>
                      <a:pt x="6313" y="2482"/>
                    </a:cubicBezTo>
                    <a:cubicBezTo>
                      <a:pt x="6297" y="2482"/>
                      <a:pt x="6282" y="2467"/>
                      <a:pt x="6282" y="2451"/>
                    </a:cubicBezTo>
                    <a:cubicBezTo>
                      <a:pt x="6282" y="2451"/>
                      <a:pt x="6282" y="2451"/>
                      <a:pt x="6282" y="2436"/>
                    </a:cubicBezTo>
                    <a:cubicBezTo>
                      <a:pt x="6297" y="2451"/>
                      <a:pt x="6297" y="2451"/>
                      <a:pt x="6297" y="2451"/>
                    </a:cubicBezTo>
                    <a:cubicBezTo>
                      <a:pt x="6297" y="2451"/>
                      <a:pt x="6297" y="2436"/>
                      <a:pt x="6297" y="2436"/>
                    </a:cubicBezTo>
                    <a:cubicBezTo>
                      <a:pt x="6297" y="2436"/>
                      <a:pt x="6297" y="2420"/>
                      <a:pt x="6297" y="2420"/>
                    </a:cubicBezTo>
                    <a:lnTo>
                      <a:pt x="6313" y="2420"/>
                    </a:lnTo>
                    <a:cubicBezTo>
                      <a:pt x="6297" y="2405"/>
                      <a:pt x="6297" y="2405"/>
                      <a:pt x="6282" y="2389"/>
                    </a:cubicBezTo>
                    <a:cubicBezTo>
                      <a:pt x="6297" y="2358"/>
                      <a:pt x="6313" y="2312"/>
                      <a:pt x="6328" y="2281"/>
                    </a:cubicBezTo>
                    <a:close/>
                    <a:moveTo>
                      <a:pt x="6902" y="2358"/>
                    </a:moveTo>
                    <a:cubicBezTo>
                      <a:pt x="6887" y="2420"/>
                      <a:pt x="6856" y="2467"/>
                      <a:pt x="6809" y="2482"/>
                    </a:cubicBezTo>
                    <a:lnTo>
                      <a:pt x="6902" y="2358"/>
                    </a:lnTo>
                    <a:close/>
                    <a:moveTo>
                      <a:pt x="6266" y="2482"/>
                    </a:moveTo>
                    <a:cubicBezTo>
                      <a:pt x="6282" y="2498"/>
                      <a:pt x="6297" y="2513"/>
                      <a:pt x="6313" y="2529"/>
                    </a:cubicBezTo>
                    <a:cubicBezTo>
                      <a:pt x="6297" y="2544"/>
                      <a:pt x="6297" y="2560"/>
                      <a:pt x="6297" y="2591"/>
                    </a:cubicBezTo>
                    <a:lnTo>
                      <a:pt x="6235" y="2591"/>
                    </a:lnTo>
                    <a:cubicBezTo>
                      <a:pt x="6235" y="2560"/>
                      <a:pt x="6251" y="2513"/>
                      <a:pt x="6266" y="2482"/>
                    </a:cubicBezTo>
                    <a:close/>
                    <a:moveTo>
                      <a:pt x="6685" y="2544"/>
                    </a:moveTo>
                    <a:lnTo>
                      <a:pt x="6685" y="2544"/>
                    </a:lnTo>
                    <a:cubicBezTo>
                      <a:pt x="6670" y="2653"/>
                      <a:pt x="6685" y="2762"/>
                      <a:pt x="6623" y="2824"/>
                    </a:cubicBezTo>
                    <a:lnTo>
                      <a:pt x="6639" y="2777"/>
                    </a:lnTo>
                    <a:lnTo>
                      <a:pt x="6639" y="2777"/>
                    </a:lnTo>
                    <a:cubicBezTo>
                      <a:pt x="6608" y="2793"/>
                      <a:pt x="6592" y="2824"/>
                      <a:pt x="6577" y="2839"/>
                    </a:cubicBezTo>
                    <a:cubicBezTo>
                      <a:pt x="6592" y="2746"/>
                      <a:pt x="6639" y="2653"/>
                      <a:pt x="6685" y="2544"/>
                    </a:cubicBezTo>
                    <a:close/>
                    <a:moveTo>
                      <a:pt x="6437" y="2839"/>
                    </a:moveTo>
                    <a:cubicBezTo>
                      <a:pt x="6468" y="2870"/>
                      <a:pt x="6484" y="2901"/>
                      <a:pt x="6515" y="2932"/>
                    </a:cubicBezTo>
                    <a:cubicBezTo>
                      <a:pt x="6484" y="2963"/>
                      <a:pt x="6468" y="3010"/>
                      <a:pt x="6452" y="3056"/>
                    </a:cubicBezTo>
                    <a:cubicBezTo>
                      <a:pt x="6452" y="3041"/>
                      <a:pt x="6452" y="3041"/>
                      <a:pt x="6452" y="3025"/>
                    </a:cubicBezTo>
                    <a:cubicBezTo>
                      <a:pt x="6437" y="3025"/>
                      <a:pt x="6437" y="3010"/>
                      <a:pt x="6421" y="2994"/>
                    </a:cubicBezTo>
                    <a:cubicBezTo>
                      <a:pt x="6457" y="2947"/>
                      <a:pt x="6474" y="2900"/>
                      <a:pt x="6427" y="2900"/>
                    </a:cubicBezTo>
                    <a:cubicBezTo>
                      <a:pt x="6412" y="2900"/>
                      <a:pt x="6390" y="2905"/>
                      <a:pt x="6359" y="2917"/>
                    </a:cubicBezTo>
                    <a:cubicBezTo>
                      <a:pt x="6390" y="2901"/>
                      <a:pt x="6421" y="2870"/>
                      <a:pt x="6437" y="2839"/>
                    </a:cubicBezTo>
                    <a:close/>
                    <a:moveTo>
                      <a:pt x="6251" y="2870"/>
                    </a:moveTo>
                    <a:lnTo>
                      <a:pt x="6251" y="2870"/>
                    </a:lnTo>
                    <a:cubicBezTo>
                      <a:pt x="6282" y="2901"/>
                      <a:pt x="6313" y="2932"/>
                      <a:pt x="6328" y="2979"/>
                    </a:cubicBezTo>
                    <a:cubicBezTo>
                      <a:pt x="6313" y="2963"/>
                      <a:pt x="6282" y="2963"/>
                      <a:pt x="6251" y="2963"/>
                    </a:cubicBezTo>
                    <a:cubicBezTo>
                      <a:pt x="6344" y="2963"/>
                      <a:pt x="6297" y="3025"/>
                      <a:pt x="6266" y="3072"/>
                    </a:cubicBezTo>
                    <a:cubicBezTo>
                      <a:pt x="6251" y="3010"/>
                      <a:pt x="6235" y="2963"/>
                      <a:pt x="6251" y="2870"/>
                    </a:cubicBezTo>
                    <a:close/>
                    <a:moveTo>
                      <a:pt x="6313" y="3103"/>
                    </a:moveTo>
                    <a:cubicBezTo>
                      <a:pt x="6297" y="3103"/>
                      <a:pt x="6297" y="3118"/>
                      <a:pt x="6297" y="3134"/>
                    </a:cubicBezTo>
                    <a:cubicBezTo>
                      <a:pt x="6297" y="3118"/>
                      <a:pt x="6282" y="3118"/>
                      <a:pt x="6282" y="3103"/>
                    </a:cubicBezTo>
                    <a:close/>
                    <a:moveTo>
                      <a:pt x="2342" y="3025"/>
                    </a:moveTo>
                    <a:lnTo>
                      <a:pt x="2342" y="3025"/>
                    </a:lnTo>
                    <a:cubicBezTo>
                      <a:pt x="2327" y="3072"/>
                      <a:pt x="2311" y="3118"/>
                      <a:pt x="2296" y="3149"/>
                    </a:cubicBezTo>
                    <a:lnTo>
                      <a:pt x="2265" y="3149"/>
                    </a:lnTo>
                    <a:cubicBezTo>
                      <a:pt x="2249" y="3103"/>
                      <a:pt x="2296" y="3056"/>
                      <a:pt x="2342" y="3025"/>
                    </a:cubicBezTo>
                    <a:close/>
                    <a:moveTo>
                      <a:pt x="6372" y="3128"/>
                    </a:moveTo>
                    <a:cubicBezTo>
                      <a:pt x="6377" y="3128"/>
                      <a:pt x="6383" y="3130"/>
                      <a:pt x="6390" y="3134"/>
                    </a:cubicBezTo>
                    <a:cubicBezTo>
                      <a:pt x="6406" y="3134"/>
                      <a:pt x="6421" y="3134"/>
                      <a:pt x="6421" y="3149"/>
                    </a:cubicBezTo>
                    <a:cubicBezTo>
                      <a:pt x="6421" y="3165"/>
                      <a:pt x="6421" y="3180"/>
                      <a:pt x="6421" y="3211"/>
                    </a:cubicBezTo>
                    <a:cubicBezTo>
                      <a:pt x="6406" y="3211"/>
                      <a:pt x="6390" y="3196"/>
                      <a:pt x="6390" y="3196"/>
                    </a:cubicBezTo>
                    <a:cubicBezTo>
                      <a:pt x="6359" y="3196"/>
                      <a:pt x="6344" y="3165"/>
                      <a:pt x="6359" y="3134"/>
                    </a:cubicBezTo>
                    <a:lnTo>
                      <a:pt x="6359" y="3134"/>
                    </a:lnTo>
                    <a:cubicBezTo>
                      <a:pt x="6359" y="3165"/>
                      <a:pt x="6375" y="3180"/>
                      <a:pt x="6390" y="3196"/>
                    </a:cubicBezTo>
                    <a:cubicBezTo>
                      <a:pt x="6355" y="3148"/>
                      <a:pt x="6356" y="3128"/>
                      <a:pt x="6372" y="3128"/>
                    </a:cubicBezTo>
                    <a:close/>
                    <a:moveTo>
                      <a:pt x="6142" y="3134"/>
                    </a:moveTo>
                    <a:cubicBezTo>
                      <a:pt x="6142" y="3149"/>
                      <a:pt x="6142" y="3165"/>
                      <a:pt x="6158" y="3180"/>
                    </a:cubicBezTo>
                    <a:cubicBezTo>
                      <a:pt x="6158" y="3211"/>
                      <a:pt x="6158" y="3242"/>
                      <a:pt x="6173" y="3273"/>
                    </a:cubicBezTo>
                    <a:lnTo>
                      <a:pt x="6127" y="3304"/>
                    </a:lnTo>
                    <a:cubicBezTo>
                      <a:pt x="6096" y="3320"/>
                      <a:pt x="6080" y="3320"/>
                      <a:pt x="6049" y="3351"/>
                    </a:cubicBezTo>
                    <a:lnTo>
                      <a:pt x="6096" y="3149"/>
                    </a:lnTo>
                    <a:lnTo>
                      <a:pt x="6127" y="3165"/>
                    </a:lnTo>
                    <a:cubicBezTo>
                      <a:pt x="6142" y="3149"/>
                      <a:pt x="6142" y="3149"/>
                      <a:pt x="6142" y="3134"/>
                    </a:cubicBezTo>
                    <a:close/>
                    <a:moveTo>
                      <a:pt x="6158" y="3460"/>
                    </a:moveTo>
                    <a:lnTo>
                      <a:pt x="6204" y="3537"/>
                    </a:lnTo>
                    <a:cubicBezTo>
                      <a:pt x="6182" y="3564"/>
                      <a:pt x="6165" y="3574"/>
                      <a:pt x="6153" y="3574"/>
                    </a:cubicBezTo>
                    <a:cubicBezTo>
                      <a:pt x="6123" y="3574"/>
                      <a:pt x="6113" y="3517"/>
                      <a:pt x="6080" y="3506"/>
                    </a:cubicBezTo>
                    <a:cubicBezTo>
                      <a:pt x="6096" y="3475"/>
                      <a:pt x="6127" y="3460"/>
                      <a:pt x="6142" y="3460"/>
                    </a:cubicBezTo>
                    <a:lnTo>
                      <a:pt x="6142" y="3475"/>
                    </a:lnTo>
                    <a:cubicBezTo>
                      <a:pt x="6142" y="3475"/>
                      <a:pt x="6158" y="3475"/>
                      <a:pt x="6158" y="3460"/>
                    </a:cubicBezTo>
                    <a:close/>
                    <a:moveTo>
                      <a:pt x="5987" y="3615"/>
                    </a:moveTo>
                    <a:cubicBezTo>
                      <a:pt x="5987" y="3661"/>
                      <a:pt x="5956" y="3692"/>
                      <a:pt x="5925" y="3723"/>
                    </a:cubicBezTo>
                    <a:cubicBezTo>
                      <a:pt x="5956" y="3677"/>
                      <a:pt x="5972" y="3646"/>
                      <a:pt x="5987" y="3615"/>
                    </a:cubicBezTo>
                    <a:close/>
                    <a:moveTo>
                      <a:pt x="5682" y="4081"/>
                    </a:moveTo>
                    <a:cubicBezTo>
                      <a:pt x="5679" y="4082"/>
                      <a:pt x="5683" y="4086"/>
                      <a:pt x="5693" y="4095"/>
                    </a:cubicBezTo>
                    <a:cubicBezTo>
                      <a:pt x="5693" y="4095"/>
                      <a:pt x="5686" y="4089"/>
                      <a:pt x="5682" y="4081"/>
                    </a:cubicBezTo>
                    <a:close/>
                    <a:moveTo>
                      <a:pt x="1412" y="4654"/>
                    </a:moveTo>
                    <a:cubicBezTo>
                      <a:pt x="1427" y="4669"/>
                      <a:pt x="1443" y="4685"/>
                      <a:pt x="1458" y="4700"/>
                    </a:cubicBezTo>
                    <a:cubicBezTo>
                      <a:pt x="1458" y="4700"/>
                      <a:pt x="1458" y="4700"/>
                      <a:pt x="1458" y="4716"/>
                    </a:cubicBezTo>
                    <a:lnTo>
                      <a:pt x="1443" y="4716"/>
                    </a:lnTo>
                    <a:cubicBezTo>
                      <a:pt x="1427" y="4700"/>
                      <a:pt x="1412" y="4685"/>
                      <a:pt x="1396" y="4669"/>
                    </a:cubicBezTo>
                    <a:cubicBezTo>
                      <a:pt x="1396" y="4654"/>
                      <a:pt x="1396" y="4654"/>
                      <a:pt x="1412" y="4654"/>
                    </a:cubicBezTo>
                    <a:close/>
                    <a:moveTo>
                      <a:pt x="790" y="4828"/>
                    </a:moveTo>
                    <a:cubicBezTo>
                      <a:pt x="803" y="4828"/>
                      <a:pt x="815" y="4832"/>
                      <a:pt x="823" y="4840"/>
                    </a:cubicBezTo>
                    <a:cubicBezTo>
                      <a:pt x="823" y="4840"/>
                      <a:pt x="823" y="4855"/>
                      <a:pt x="823" y="4855"/>
                    </a:cubicBezTo>
                    <a:cubicBezTo>
                      <a:pt x="809" y="4860"/>
                      <a:pt x="798" y="4862"/>
                      <a:pt x="789" y="4862"/>
                    </a:cubicBezTo>
                    <a:cubicBezTo>
                      <a:pt x="767" y="4862"/>
                      <a:pt x="756" y="4851"/>
                      <a:pt x="745" y="4840"/>
                    </a:cubicBezTo>
                    <a:cubicBezTo>
                      <a:pt x="760" y="4832"/>
                      <a:pt x="776" y="4828"/>
                      <a:pt x="790" y="4828"/>
                    </a:cubicBezTo>
                    <a:close/>
                    <a:moveTo>
                      <a:pt x="3862" y="4793"/>
                    </a:moveTo>
                    <a:cubicBezTo>
                      <a:pt x="3878" y="4809"/>
                      <a:pt x="3893" y="4809"/>
                      <a:pt x="3909" y="4824"/>
                    </a:cubicBezTo>
                    <a:cubicBezTo>
                      <a:pt x="3878" y="4840"/>
                      <a:pt x="3847" y="4855"/>
                      <a:pt x="3831" y="4886"/>
                    </a:cubicBezTo>
                    <a:cubicBezTo>
                      <a:pt x="3831" y="4871"/>
                      <a:pt x="3831" y="4855"/>
                      <a:pt x="3831" y="4840"/>
                    </a:cubicBezTo>
                    <a:cubicBezTo>
                      <a:pt x="3847" y="4824"/>
                      <a:pt x="3862" y="4809"/>
                      <a:pt x="3862" y="4793"/>
                    </a:cubicBezTo>
                    <a:close/>
                    <a:moveTo>
                      <a:pt x="2560" y="5088"/>
                    </a:moveTo>
                    <a:cubicBezTo>
                      <a:pt x="2606" y="5088"/>
                      <a:pt x="2668" y="5104"/>
                      <a:pt x="2715" y="5119"/>
                    </a:cubicBezTo>
                    <a:cubicBezTo>
                      <a:pt x="2715" y="5150"/>
                      <a:pt x="2699" y="5181"/>
                      <a:pt x="2699" y="5212"/>
                    </a:cubicBezTo>
                    <a:cubicBezTo>
                      <a:pt x="2688" y="5201"/>
                      <a:pt x="2693" y="5183"/>
                      <a:pt x="2686" y="5183"/>
                    </a:cubicBezTo>
                    <a:cubicBezTo>
                      <a:pt x="2683" y="5183"/>
                      <a:pt x="2678" y="5187"/>
                      <a:pt x="2668" y="5197"/>
                    </a:cubicBezTo>
                    <a:cubicBezTo>
                      <a:pt x="2653" y="5212"/>
                      <a:pt x="2637" y="5228"/>
                      <a:pt x="2637" y="5243"/>
                    </a:cubicBezTo>
                    <a:cubicBezTo>
                      <a:pt x="2606" y="5228"/>
                      <a:pt x="2606" y="5212"/>
                      <a:pt x="2637" y="5197"/>
                    </a:cubicBezTo>
                    <a:lnTo>
                      <a:pt x="2637" y="5197"/>
                    </a:lnTo>
                    <a:lnTo>
                      <a:pt x="2498" y="5243"/>
                    </a:lnTo>
                    <a:cubicBezTo>
                      <a:pt x="2513" y="5212"/>
                      <a:pt x="2529" y="5181"/>
                      <a:pt x="2544" y="5150"/>
                    </a:cubicBezTo>
                    <a:cubicBezTo>
                      <a:pt x="2544" y="5135"/>
                      <a:pt x="2560" y="5119"/>
                      <a:pt x="2560" y="5088"/>
                    </a:cubicBezTo>
                    <a:close/>
                    <a:moveTo>
                      <a:pt x="3862" y="5166"/>
                    </a:moveTo>
                    <a:cubicBezTo>
                      <a:pt x="3862" y="5181"/>
                      <a:pt x="3862" y="5181"/>
                      <a:pt x="3878" y="5181"/>
                    </a:cubicBezTo>
                    <a:lnTo>
                      <a:pt x="3955" y="5181"/>
                    </a:lnTo>
                    <a:cubicBezTo>
                      <a:pt x="3971" y="5197"/>
                      <a:pt x="3971" y="5228"/>
                      <a:pt x="3986" y="5243"/>
                    </a:cubicBezTo>
                    <a:cubicBezTo>
                      <a:pt x="3955" y="5274"/>
                      <a:pt x="3909" y="5290"/>
                      <a:pt x="3862" y="5290"/>
                    </a:cubicBezTo>
                    <a:lnTo>
                      <a:pt x="3878" y="5181"/>
                    </a:lnTo>
                    <a:lnTo>
                      <a:pt x="3878" y="5181"/>
                    </a:lnTo>
                    <a:cubicBezTo>
                      <a:pt x="3862" y="5181"/>
                      <a:pt x="3862" y="5197"/>
                      <a:pt x="3862" y="5197"/>
                    </a:cubicBezTo>
                    <a:lnTo>
                      <a:pt x="3862" y="5166"/>
                    </a:lnTo>
                    <a:close/>
                    <a:moveTo>
                      <a:pt x="3847" y="5228"/>
                    </a:moveTo>
                    <a:lnTo>
                      <a:pt x="3847" y="5228"/>
                    </a:lnTo>
                    <a:cubicBezTo>
                      <a:pt x="3821" y="5266"/>
                      <a:pt x="3785" y="5294"/>
                      <a:pt x="3747" y="5294"/>
                    </a:cubicBezTo>
                    <a:cubicBezTo>
                      <a:pt x="3739" y="5294"/>
                      <a:pt x="3731" y="5292"/>
                      <a:pt x="3723" y="5290"/>
                    </a:cubicBezTo>
                    <a:cubicBezTo>
                      <a:pt x="3754" y="5259"/>
                      <a:pt x="3800" y="5243"/>
                      <a:pt x="3847" y="5228"/>
                    </a:cubicBezTo>
                    <a:close/>
                    <a:moveTo>
                      <a:pt x="3831" y="5274"/>
                    </a:moveTo>
                    <a:lnTo>
                      <a:pt x="3847" y="5305"/>
                    </a:lnTo>
                    <a:lnTo>
                      <a:pt x="3800" y="5305"/>
                    </a:lnTo>
                    <a:lnTo>
                      <a:pt x="3831" y="5274"/>
                    </a:lnTo>
                    <a:close/>
                    <a:moveTo>
                      <a:pt x="4297" y="5321"/>
                    </a:moveTo>
                    <a:cubicBezTo>
                      <a:pt x="4297" y="5336"/>
                      <a:pt x="4297" y="5336"/>
                      <a:pt x="4297" y="5352"/>
                    </a:cubicBezTo>
                    <a:lnTo>
                      <a:pt x="4266" y="5352"/>
                    </a:lnTo>
                    <a:cubicBezTo>
                      <a:pt x="4281" y="5352"/>
                      <a:pt x="4281" y="5336"/>
                      <a:pt x="4297" y="5321"/>
                    </a:cubicBezTo>
                    <a:close/>
                    <a:moveTo>
                      <a:pt x="4219" y="5321"/>
                    </a:moveTo>
                    <a:cubicBezTo>
                      <a:pt x="4219" y="5336"/>
                      <a:pt x="4219" y="5367"/>
                      <a:pt x="4219" y="5383"/>
                    </a:cubicBezTo>
                    <a:cubicBezTo>
                      <a:pt x="4204" y="5383"/>
                      <a:pt x="4204" y="5398"/>
                      <a:pt x="4188" y="5398"/>
                    </a:cubicBezTo>
                    <a:cubicBezTo>
                      <a:pt x="4204" y="5367"/>
                      <a:pt x="4219" y="5336"/>
                      <a:pt x="4219" y="5321"/>
                    </a:cubicBezTo>
                    <a:close/>
                    <a:moveTo>
                      <a:pt x="3862" y="5367"/>
                    </a:moveTo>
                    <a:cubicBezTo>
                      <a:pt x="3831" y="5398"/>
                      <a:pt x="3785" y="5429"/>
                      <a:pt x="3754" y="5445"/>
                    </a:cubicBezTo>
                    <a:cubicBezTo>
                      <a:pt x="3754" y="5445"/>
                      <a:pt x="3769" y="5429"/>
                      <a:pt x="3769" y="5414"/>
                    </a:cubicBezTo>
                    <a:cubicBezTo>
                      <a:pt x="3800" y="5398"/>
                      <a:pt x="3831" y="5383"/>
                      <a:pt x="3862" y="5367"/>
                    </a:cubicBezTo>
                    <a:close/>
                    <a:moveTo>
                      <a:pt x="3715" y="5449"/>
                    </a:moveTo>
                    <a:lnTo>
                      <a:pt x="3715" y="5449"/>
                    </a:lnTo>
                    <a:cubicBezTo>
                      <a:pt x="3699" y="5461"/>
                      <a:pt x="3687" y="5465"/>
                      <a:pt x="3676" y="5476"/>
                    </a:cubicBezTo>
                    <a:lnTo>
                      <a:pt x="3676" y="5460"/>
                    </a:lnTo>
                    <a:cubicBezTo>
                      <a:pt x="3693" y="5460"/>
                      <a:pt x="3705" y="5456"/>
                      <a:pt x="3715" y="5449"/>
                    </a:cubicBezTo>
                    <a:close/>
                    <a:moveTo>
                      <a:pt x="3475" y="5476"/>
                    </a:moveTo>
                    <a:cubicBezTo>
                      <a:pt x="3475" y="5476"/>
                      <a:pt x="3475" y="5476"/>
                      <a:pt x="3475" y="5491"/>
                    </a:cubicBezTo>
                    <a:lnTo>
                      <a:pt x="3459" y="5491"/>
                    </a:lnTo>
                    <a:cubicBezTo>
                      <a:pt x="3459" y="5476"/>
                      <a:pt x="3459" y="5476"/>
                      <a:pt x="3475" y="5476"/>
                    </a:cubicBezTo>
                    <a:close/>
                    <a:moveTo>
                      <a:pt x="1939" y="5538"/>
                    </a:moveTo>
                    <a:cubicBezTo>
                      <a:pt x="1924" y="5553"/>
                      <a:pt x="1908" y="5569"/>
                      <a:pt x="1893" y="5584"/>
                    </a:cubicBezTo>
                    <a:lnTo>
                      <a:pt x="1877" y="5569"/>
                    </a:lnTo>
                    <a:cubicBezTo>
                      <a:pt x="1877" y="5553"/>
                      <a:pt x="1877" y="5553"/>
                      <a:pt x="1877" y="5553"/>
                    </a:cubicBezTo>
                    <a:cubicBezTo>
                      <a:pt x="1893" y="5553"/>
                      <a:pt x="1908" y="5538"/>
                      <a:pt x="1924" y="5538"/>
                    </a:cubicBezTo>
                    <a:close/>
                    <a:moveTo>
                      <a:pt x="3568" y="5538"/>
                    </a:moveTo>
                    <a:cubicBezTo>
                      <a:pt x="3568" y="5553"/>
                      <a:pt x="3568" y="5553"/>
                      <a:pt x="3568" y="5553"/>
                    </a:cubicBezTo>
                    <a:cubicBezTo>
                      <a:pt x="3552" y="5569"/>
                      <a:pt x="3552" y="5584"/>
                      <a:pt x="3552" y="5600"/>
                    </a:cubicBezTo>
                    <a:cubicBezTo>
                      <a:pt x="3552" y="5569"/>
                      <a:pt x="3537" y="5569"/>
                      <a:pt x="3537" y="5553"/>
                    </a:cubicBezTo>
                    <a:cubicBezTo>
                      <a:pt x="3552" y="5553"/>
                      <a:pt x="3552" y="5553"/>
                      <a:pt x="3568" y="5538"/>
                    </a:cubicBezTo>
                    <a:close/>
                    <a:moveTo>
                      <a:pt x="1815" y="5569"/>
                    </a:moveTo>
                    <a:lnTo>
                      <a:pt x="1846" y="5600"/>
                    </a:lnTo>
                    <a:cubicBezTo>
                      <a:pt x="1846" y="5615"/>
                      <a:pt x="1862" y="5615"/>
                      <a:pt x="1862" y="5615"/>
                    </a:cubicBezTo>
                    <a:cubicBezTo>
                      <a:pt x="1862" y="5631"/>
                      <a:pt x="1846" y="5631"/>
                      <a:pt x="1846" y="5631"/>
                    </a:cubicBezTo>
                    <a:cubicBezTo>
                      <a:pt x="1831" y="5615"/>
                      <a:pt x="1815" y="5600"/>
                      <a:pt x="1800" y="5569"/>
                    </a:cubicBezTo>
                    <a:close/>
                    <a:moveTo>
                      <a:pt x="2451" y="5615"/>
                    </a:moveTo>
                    <a:cubicBezTo>
                      <a:pt x="2467" y="5615"/>
                      <a:pt x="2467" y="5631"/>
                      <a:pt x="2482" y="5631"/>
                    </a:cubicBezTo>
                    <a:lnTo>
                      <a:pt x="2451" y="5631"/>
                    </a:lnTo>
                    <a:cubicBezTo>
                      <a:pt x="2435" y="5631"/>
                      <a:pt x="2435" y="5631"/>
                      <a:pt x="2435" y="5615"/>
                    </a:cubicBezTo>
                    <a:close/>
                    <a:moveTo>
                      <a:pt x="4111" y="5259"/>
                    </a:moveTo>
                    <a:cubicBezTo>
                      <a:pt x="4297" y="5321"/>
                      <a:pt x="4095" y="5383"/>
                      <a:pt x="4157" y="5414"/>
                    </a:cubicBezTo>
                    <a:cubicBezTo>
                      <a:pt x="4157" y="5429"/>
                      <a:pt x="4157" y="5429"/>
                      <a:pt x="4142" y="5429"/>
                    </a:cubicBezTo>
                    <a:cubicBezTo>
                      <a:pt x="4126" y="5414"/>
                      <a:pt x="4111" y="5383"/>
                      <a:pt x="4111" y="5367"/>
                    </a:cubicBezTo>
                    <a:cubicBezTo>
                      <a:pt x="4048" y="5414"/>
                      <a:pt x="4033" y="5460"/>
                      <a:pt x="4048" y="5507"/>
                    </a:cubicBezTo>
                    <a:cubicBezTo>
                      <a:pt x="4017" y="5522"/>
                      <a:pt x="3986" y="5538"/>
                      <a:pt x="3955" y="5569"/>
                    </a:cubicBezTo>
                    <a:cubicBezTo>
                      <a:pt x="3971" y="5522"/>
                      <a:pt x="3986" y="5491"/>
                      <a:pt x="3986" y="5476"/>
                    </a:cubicBezTo>
                    <a:lnTo>
                      <a:pt x="3986" y="5476"/>
                    </a:lnTo>
                    <a:lnTo>
                      <a:pt x="3862" y="5631"/>
                    </a:lnTo>
                    <a:cubicBezTo>
                      <a:pt x="3862" y="5631"/>
                      <a:pt x="3847" y="5631"/>
                      <a:pt x="3847" y="5646"/>
                    </a:cubicBezTo>
                    <a:cubicBezTo>
                      <a:pt x="3831" y="5553"/>
                      <a:pt x="3847" y="5491"/>
                      <a:pt x="3893" y="5414"/>
                    </a:cubicBezTo>
                    <a:cubicBezTo>
                      <a:pt x="3899" y="5416"/>
                      <a:pt x="3904" y="5418"/>
                      <a:pt x="3910" y="5418"/>
                    </a:cubicBezTo>
                    <a:cubicBezTo>
                      <a:pt x="3935" y="5418"/>
                      <a:pt x="3961" y="5390"/>
                      <a:pt x="3986" y="5352"/>
                    </a:cubicBezTo>
                    <a:cubicBezTo>
                      <a:pt x="4002" y="5352"/>
                      <a:pt x="4017" y="5367"/>
                      <a:pt x="4033" y="5367"/>
                    </a:cubicBezTo>
                    <a:cubicBezTo>
                      <a:pt x="4080" y="5321"/>
                      <a:pt x="4080" y="5305"/>
                      <a:pt x="4095" y="5259"/>
                    </a:cubicBezTo>
                    <a:close/>
                    <a:moveTo>
                      <a:pt x="1784" y="5615"/>
                    </a:moveTo>
                    <a:cubicBezTo>
                      <a:pt x="1800" y="5631"/>
                      <a:pt x="1800" y="5646"/>
                      <a:pt x="1815" y="5662"/>
                    </a:cubicBezTo>
                    <a:lnTo>
                      <a:pt x="1769" y="5631"/>
                    </a:lnTo>
                    <a:cubicBezTo>
                      <a:pt x="1769" y="5631"/>
                      <a:pt x="1784" y="5615"/>
                      <a:pt x="1784" y="5615"/>
                    </a:cubicBezTo>
                    <a:close/>
                    <a:moveTo>
                      <a:pt x="218" y="5398"/>
                    </a:moveTo>
                    <a:cubicBezTo>
                      <a:pt x="249" y="5460"/>
                      <a:pt x="295" y="5507"/>
                      <a:pt x="326" y="5553"/>
                    </a:cubicBezTo>
                    <a:cubicBezTo>
                      <a:pt x="311" y="5600"/>
                      <a:pt x="326" y="5631"/>
                      <a:pt x="311" y="5708"/>
                    </a:cubicBezTo>
                    <a:cubicBezTo>
                      <a:pt x="233" y="5693"/>
                      <a:pt x="202" y="5522"/>
                      <a:pt x="218" y="5398"/>
                    </a:cubicBezTo>
                    <a:close/>
                    <a:moveTo>
                      <a:pt x="1738" y="5631"/>
                    </a:moveTo>
                    <a:cubicBezTo>
                      <a:pt x="1753" y="5631"/>
                      <a:pt x="1753" y="5646"/>
                      <a:pt x="1769" y="5662"/>
                    </a:cubicBezTo>
                    <a:cubicBezTo>
                      <a:pt x="1769" y="5662"/>
                      <a:pt x="1769" y="5646"/>
                      <a:pt x="1769" y="5646"/>
                    </a:cubicBezTo>
                    <a:lnTo>
                      <a:pt x="1800" y="5677"/>
                    </a:lnTo>
                    <a:cubicBezTo>
                      <a:pt x="1800" y="5693"/>
                      <a:pt x="1800" y="5693"/>
                      <a:pt x="1800" y="5693"/>
                    </a:cubicBezTo>
                    <a:cubicBezTo>
                      <a:pt x="1784" y="5677"/>
                      <a:pt x="1769" y="5677"/>
                      <a:pt x="1769" y="5662"/>
                    </a:cubicBezTo>
                    <a:cubicBezTo>
                      <a:pt x="1753" y="5662"/>
                      <a:pt x="1753" y="5677"/>
                      <a:pt x="1753" y="5677"/>
                    </a:cubicBezTo>
                    <a:cubicBezTo>
                      <a:pt x="1753" y="5693"/>
                      <a:pt x="1769" y="5708"/>
                      <a:pt x="1784" y="5724"/>
                    </a:cubicBezTo>
                    <a:cubicBezTo>
                      <a:pt x="1769" y="5724"/>
                      <a:pt x="1769" y="5739"/>
                      <a:pt x="1769" y="5739"/>
                    </a:cubicBezTo>
                    <a:cubicBezTo>
                      <a:pt x="1753" y="5724"/>
                      <a:pt x="1753" y="5708"/>
                      <a:pt x="1738" y="5693"/>
                    </a:cubicBezTo>
                    <a:cubicBezTo>
                      <a:pt x="1725" y="5706"/>
                      <a:pt x="1723" y="5708"/>
                      <a:pt x="1713" y="5708"/>
                    </a:cubicBezTo>
                    <a:lnTo>
                      <a:pt x="1713" y="5708"/>
                    </a:lnTo>
                    <a:cubicBezTo>
                      <a:pt x="1713" y="5697"/>
                      <a:pt x="1710" y="5687"/>
                      <a:pt x="1707" y="5677"/>
                    </a:cubicBezTo>
                    <a:cubicBezTo>
                      <a:pt x="1707" y="5677"/>
                      <a:pt x="1707" y="5662"/>
                      <a:pt x="1707" y="5662"/>
                    </a:cubicBezTo>
                    <a:cubicBezTo>
                      <a:pt x="1722" y="5677"/>
                      <a:pt x="1722" y="5693"/>
                      <a:pt x="1738" y="5693"/>
                    </a:cubicBezTo>
                    <a:cubicBezTo>
                      <a:pt x="1738" y="5693"/>
                      <a:pt x="1738" y="5693"/>
                      <a:pt x="1753" y="5677"/>
                    </a:cubicBezTo>
                    <a:cubicBezTo>
                      <a:pt x="1738" y="5677"/>
                      <a:pt x="1738" y="5662"/>
                      <a:pt x="1722" y="5646"/>
                    </a:cubicBezTo>
                    <a:cubicBezTo>
                      <a:pt x="1738" y="5646"/>
                      <a:pt x="1738" y="5631"/>
                      <a:pt x="1738" y="5631"/>
                    </a:cubicBezTo>
                    <a:close/>
                    <a:moveTo>
                      <a:pt x="2017" y="5631"/>
                    </a:moveTo>
                    <a:cubicBezTo>
                      <a:pt x="2017" y="5631"/>
                      <a:pt x="2017" y="5646"/>
                      <a:pt x="2017" y="5646"/>
                    </a:cubicBezTo>
                    <a:lnTo>
                      <a:pt x="2094" y="5724"/>
                    </a:lnTo>
                    <a:cubicBezTo>
                      <a:pt x="2094" y="5724"/>
                      <a:pt x="2094" y="5739"/>
                      <a:pt x="2079" y="5739"/>
                    </a:cubicBezTo>
                    <a:lnTo>
                      <a:pt x="1986" y="5662"/>
                    </a:lnTo>
                    <a:cubicBezTo>
                      <a:pt x="1986" y="5646"/>
                      <a:pt x="2001" y="5646"/>
                      <a:pt x="2017" y="5631"/>
                    </a:cubicBezTo>
                    <a:close/>
                    <a:moveTo>
                      <a:pt x="2032" y="5770"/>
                    </a:moveTo>
                    <a:lnTo>
                      <a:pt x="2048" y="5786"/>
                    </a:lnTo>
                    <a:cubicBezTo>
                      <a:pt x="2032" y="5786"/>
                      <a:pt x="2032" y="5770"/>
                      <a:pt x="2032" y="5770"/>
                    </a:cubicBezTo>
                    <a:close/>
                    <a:moveTo>
                      <a:pt x="2110" y="5739"/>
                    </a:moveTo>
                    <a:lnTo>
                      <a:pt x="2203" y="5817"/>
                    </a:lnTo>
                    <a:cubicBezTo>
                      <a:pt x="2156" y="5817"/>
                      <a:pt x="2125" y="5786"/>
                      <a:pt x="2110" y="5739"/>
                    </a:cubicBezTo>
                    <a:close/>
                    <a:moveTo>
                      <a:pt x="4297" y="5770"/>
                    </a:moveTo>
                    <a:cubicBezTo>
                      <a:pt x="4297" y="5786"/>
                      <a:pt x="4297" y="5801"/>
                      <a:pt x="4297" y="5817"/>
                    </a:cubicBezTo>
                    <a:cubicBezTo>
                      <a:pt x="4288" y="5822"/>
                      <a:pt x="4280" y="5823"/>
                      <a:pt x="4273" y="5823"/>
                    </a:cubicBezTo>
                    <a:cubicBezTo>
                      <a:pt x="4258" y="5823"/>
                      <a:pt x="4250" y="5812"/>
                      <a:pt x="4250" y="5801"/>
                    </a:cubicBezTo>
                    <a:cubicBezTo>
                      <a:pt x="4266" y="5786"/>
                      <a:pt x="4281" y="5770"/>
                      <a:pt x="4297" y="5770"/>
                    </a:cubicBezTo>
                    <a:close/>
                    <a:moveTo>
                      <a:pt x="1924" y="5708"/>
                    </a:moveTo>
                    <a:lnTo>
                      <a:pt x="1924" y="5708"/>
                    </a:lnTo>
                    <a:cubicBezTo>
                      <a:pt x="1936" y="5721"/>
                      <a:pt x="1939" y="5723"/>
                      <a:pt x="1939" y="5732"/>
                    </a:cubicBezTo>
                    <a:lnTo>
                      <a:pt x="1939" y="5732"/>
                    </a:lnTo>
                    <a:lnTo>
                      <a:pt x="1934" y="5729"/>
                    </a:lnTo>
                    <a:lnTo>
                      <a:pt x="1939" y="5739"/>
                    </a:lnTo>
                    <a:cubicBezTo>
                      <a:pt x="1939" y="5736"/>
                      <a:pt x="1939" y="5734"/>
                      <a:pt x="1939" y="5732"/>
                    </a:cubicBezTo>
                    <a:lnTo>
                      <a:pt x="1939" y="5732"/>
                    </a:lnTo>
                    <a:lnTo>
                      <a:pt x="1955" y="5739"/>
                    </a:lnTo>
                    <a:cubicBezTo>
                      <a:pt x="1970" y="5770"/>
                      <a:pt x="1986" y="5801"/>
                      <a:pt x="2001" y="5817"/>
                    </a:cubicBezTo>
                    <a:cubicBezTo>
                      <a:pt x="2001" y="5832"/>
                      <a:pt x="2001" y="5832"/>
                      <a:pt x="2001" y="5832"/>
                    </a:cubicBezTo>
                    <a:lnTo>
                      <a:pt x="1970" y="5817"/>
                    </a:lnTo>
                    <a:cubicBezTo>
                      <a:pt x="1955" y="5786"/>
                      <a:pt x="1939" y="5755"/>
                      <a:pt x="1908" y="5724"/>
                    </a:cubicBezTo>
                    <a:lnTo>
                      <a:pt x="1924" y="5724"/>
                    </a:lnTo>
                    <a:lnTo>
                      <a:pt x="1934" y="5729"/>
                    </a:lnTo>
                    <a:lnTo>
                      <a:pt x="1924" y="5708"/>
                    </a:lnTo>
                    <a:close/>
                    <a:moveTo>
                      <a:pt x="1676" y="5708"/>
                    </a:moveTo>
                    <a:cubicBezTo>
                      <a:pt x="1676" y="5770"/>
                      <a:pt x="1676" y="5817"/>
                      <a:pt x="1613" y="5895"/>
                    </a:cubicBezTo>
                    <a:cubicBezTo>
                      <a:pt x="1598" y="5879"/>
                      <a:pt x="1598" y="5879"/>
                      <a:pt x="1582" y="5864"/>
                    </a:cubicBezTo>
                    <a:cubicBezTo>
                      <a:pt x="1582" y="5864"/>
                      <a:pt x="1582" y="5848"/>
                      <a:pt x="1582" y="5848"/>
                    </a:cubicBezTo>
                    <a:lnTo>
                      <a:pt x="1567" y="5864"/>
                    </a:lnTo>
                    <a:cubicBezTo>
                      <a:pt x="1551" y="5848"/>
                      <a:pt x="1536" y="5832"/>
                      <a:pt x="1536" y="5817"/>
                    </a:cubicBezTo>
                    <a:cubicBezTo>
                      <a:pt x="1551" y="5817"/>
                      <a:pt x="1567" y="5817"/>
                      <a:pt x="1582" y="5801"/>
                    </a:cubicBezTo>
                    <a:cubicBezTo>
                      <a:pt x="1582" y="5817"/>
                      <a:pt x="1582" y="5832"/>
                      <a:pt x="1582" y="5848"/>
                    </a:cubicBezTo>
                    <a:lnTo>
                      <a:pt x="1676" y="5708"/>
                    </a:lnTo>
                    <a:close/>
                    <a:moveTo>
                      <a:pt x="1893" y="5755"/>
                    </a:moveTo>
                    <a:cubicBezTo>
                      <a:pt x="1908" y="5786"/>
                      <a:pt x="1939" y="5832"/>
                      <a:pt x="1970" y="5864"/>
                    </a:cubicBezTo>
                    <a:cubicBezTo>
                      <a:pt x="1955" y="5879"/>
                      <a:pt x="1939" y="5895"/>
                      <a:pt x="1939" y="5895"/>
                    </a:cubicBezTo>
                    <a:cubicBezTo>
                      <a:pt x="1908" y="5864"/>
                      <a:pt x="1877" y="5817"/>
                      <a:pt x="1846" y="5786"/>
                    </a:cubicBezTo>
                    <a:cubicBezTo>
                      <a:pt x="1862" y="5770"/>
                      <a:pt x="1877" y="5755"/>
                      <a:pt x="1877" y="5755"/>
                    </a:cubicBezTo>
                    <a:close/>
                    <a:moveTo>
                      <a:pt x="1831" y="5801"/>
                    </a:moveTo>
                    <a:cubicBezTo>
                      <a:pt x="1862" y="5832"/>
                      <a:pt x="1893" y="5879"/>
                      <a:pt x="1924" y="5926"/>
                    </a:cubicBezTo>
                    <a:lnTo>
                      <a:pt x="1908" y="5926"/>
                    </a:lnTo>
                    <a:cubicBezTo>
                      <a:pt x="1877" y="5895"/>
                      <a:pt x="1846" y="5848"/>
                      <a:pt x="1815" y="5817"/>
                    </a:cubicBezTo>
                    <a:cubicBezTo>
                      <a:pt x="1831" y="5801"/>
                      <a:pt x="1831" y="5801"/>
                      <a:pt x="1831" y="5801"/>
                    </a:cubicBezTo>
                    <a:close/>
                    <a:moveTo>
                      <a:pt x="3971" y="5941"/>
                    </a:moveTo>
                    <a:lnTo>
                      <a:pt x="3971" y="5972"/>
                    </a:lnTo>
                    <a:cubicBezTo>
                      <a:pt x="3971" y="5972"/>
                      <a:pt x="3955" y="5988"/>
                      <a:pt x="3940" y="5988"/>
                    </a:cubicBezTo>
                    <a:cubicBezTo>
                      <a:pt x="3955" y="5972"/>
                      <a:pt x="3971" y="5957"/>
                      <a:pt x="3971" y="5941"/>
                    </a:cubicBezTo>
                    <a:close/>
                    <a:moveTo>
                      <a:pt x="729" y="5972"/>
                    </a:moveTo>
                    <a:cubicBezTo>
                      <a:pt x="729" y="5972"/>
                      <a:pt x="745" y="5988"/>
                      <a:pt x="745" y="6003"/>
                    </a:cubicBezTo>
                    <a:cubicBezTo>
                      <a:pt x="745" y="6003"/>
                      <a:pt x="745" y="6003"/>
                      <a:pt x="745" y="6019"/>
                    </a:cubicBezTo>
                    <a:cubicBezTo>
                      <a:pt x="729" y="6003"/>
                      <a:pt x="714" y="5988"/>
                      <a:pt x="714" y="5972"/>
                    </a:cubicBezTo>
                    <a:close/>
                    <a:moveTo>
                      <a:pt x="2560" y="5848"/>
                    </a:moveTo>
                    <a:cubicBezTo>
                      <a:pt x="2575" y="5864"/>
                      <a:pt x="2575" y="5864"/>
                      <a:pt x="2591" y="5879"/>
                    </a:cubicBezTo>
                    <a:cubicBezTo>
                      <a:pt x="2622" y="5910"/>
                      <a:pt x="2606" y="5972"/>
                      <a:pt x="2591" y="6034"/>
                    </a:cubicBezTo>
                    <a:cubicBezTo>
                      <a:pt x="2560" y="6065"/>
                      <a:pt x="2529" y="6096"/>
                      <a:pt x="2529" y="6158"/>
                    </a:cubicBezTo>
                    <a:lnTo>
                      <a:pt x="2358" y="6003"/>
                    </a:lnTo>
                    <a:lnTo>
                      <a:pt x="2296" y="5941"/>
                    </a:lnTo>
                    <a:cubicBezTo>
                      <a:pt x="2311" y="5926"/>
                      <a:pt x="2311" y="5926"/>
                      <a:pt x="2311" y="5926"/>
                    </a:cubicBezTo>
                    <a:cubicBezTo>
                      <a:pt x="2311" y="5926"/>
                      <a:pt x="2311" y="5926"/>
                      <a:pt x="2311" y="5910"/>
                    </a:cubicBezTo>
                    <a:lnTo>
                      <a:pt x="2358" y="5957"/>
                    </a:lnTo>
                    <a:cubicBezTo>
                      <a:pt x="2358" y="5972"/>
                      <a:pt x="2358" y="5988"/>
                      <a:pt x="2358" y="6003"/>
                    </a:cubicBezTo>
                    <a:lnTo>
                      <a:pt x="2373" y="5972"/>
                    </a:lnTo>
                    <a:lnTo>
                      <a:pt x="2420" y="6019"/>
                    </a:lnTo>
                    <a:cubicBezTo>
                      <a:pt x="2435" y="5972"/>
                      <a:pt x="2451" y="5941"/>
                      <a:pt x="2498" y="5895"/>
                    </a:cubicBezTo>
                    <a:lnTo>
                      <a:pt x="2498" y="5895"/>
                    </a:lnTo>
                    <a:cubicBezTo>
                      <a:pt x="2482" y="5957"/>
                      <a:pt x="2451" y="6019"/>
                      <a:pt x="2513" y="6050"/>
                    </a:cubicBezTo>
                    <a:cubicBezTo>
                      <a:pt x="2451" y="6003"/>
                      <a:pt x="2575" y="5910"/>
                      <a:pt x="2544" y="5864"/>
                    </a:cubicBezTo>
                    <a:cubicBezTo>
                      <a:pt x="2544" y="5864"/>
                      <a:pt x="2544" y="5864"/>
                      <a:pt x="2560" y="5848"/>
                    </a:cubicBezTo>
                    <a:close/>
                    <a:moveTo>
                      <a:pt x="3506" y="6205"/>
                    </a:moveTo>
                    <a:cubicBezTo>
                      <a:pt x="3552" y="6205"/>
                      <a:pt x="3583" y="6220"/>
                      <a:pt x="3583" y="6236"/>
                    </a:cubicBezTo>
                    <a:cubicBezTo>
                      <a:pt x="3537" y="6236"/>
                      <a:pt x="3521" y="6220"/>
                      <a:pt x="3506" y="6205"/>
                    </a:cubicBezTo>
                    <a:close/>
                    <a:moveTo>
                      <a:pt x="3645" y="5848"/>
                    </a:moveTo>
                    <a:cubicBezTo>
                      <a:pt x="3674" y="5896"/>
                      <a:pt x="3697" y="5944"/>
                      <a:pt x="3744" y="5944"/>
                    </a:cubicBezTo>
                    <a:cubicBezTo>
                      <a:pt x="3772" y="5944"/>
                      <a:pt x="3809" y="5926"/>
                      <a:pt x="3862" y="5879"/>
                    </a:cubicBezTo>
                    <a:cubicBezTo>
                      <a:pt x="3878" y="5895"/>
                      <a:pt x="3893" y="5910"/>
                      <a:pt x="3893" y="5926"/>
                    </a:cubicBezTo>
                    <a:cubicBezTo>
                      <a:pt x="3893" y="6065"/>
                      <a:pt x="3738" y="6189"/>
                      <a:pt x="3614" y="6236"/>
                    </a:cubicBezTo>
                    <a:cubicBezTo>
                      <a:pt x="3614" y="6189"/>
                      <a:pt x="3568" y="6158"/>
                      <a:pt x="3506" y="6158"/>
                    </a:cubicBezTo>
                    <a:cubicBezTo>
                      <a:pt x="3537" y="6081"/>
                      <a:pt x="3614" y="6003"/>
                      <a:pt x="3583" y="5910"/>
                    </a:cubicBezTo>
                    <a:lnTo>
                      <a:pt x="3583" y="5910"/>
                    </a:lnTo>
                    <a:cubicBezTo>
                      <a:pt x="3459" y="6034"/>
                      <a:pt x="3506" y="6034"/>
                      <a:pt x="3490" y="6143"/>
                    </a:cubicBezTo>
                    <a:lnTo>
                      <a:pt x="3459" y="6143"/>
                    </a:lnTo>
                    <a:cubicBezTo>
                      <a:pt x="3475" y="6096"/>
                      <a:pt x="3490" y="6050"/>
                      <a:pt x="3459" y="5988"/>
                    </a:cubicBezTo>
                    <a:cubicBezTo>
                      <a:pt x="3444" y="5980"/>
                      <a:pt x="3432" y="5976"/>
                      <a:pt x="3422" y="5976"/>
                    </a:cubicBezTo>
                    <a:cubicBezTo>
                      <a:pt x="3413" y="5976"/>
                      <a:pt x="3405" y="5980"/>
                      <a:pt x="3397" y="5988"/>
                    </a:cubicBezTo>
                    <a:cubicBezTo>
                      <a:pt x="3211" y="6065"/>
                      <a:pt x="3289" y="6081"/>
                      <a:pt x="3335" y="6112"/>
                    </a:cubicBezTo>
                    <a:cubicBezTo>
                      <a:pt x="3320" y="6158"/>
                      <a:pt x="3304" y="6189"/>
                      <a:pt x="3258" y="6236"/>
                    </a:cubicBezTo>
                    <a:lnTo>
                      <a:pt x="3195" y="6112"/>
                    </a:lnTo>
                    <a:lnTo>
                      <a:pt x="3180" y="6205"/>
                    </a:lnTo>
                    <a:cubicBezTo>
                      <a:pt x="3118" y="6158"/>
                      <a:pt x="3056" y="6096"/>
                      <a:pt x="3009" y="6050"/>
                    </a:cubicBezTo>
                    <a:cubicBezTo>
                      <a:pt x="3017" y="6042"/>
                      <a:pt x="3029" y="6038"/>
                      <a:pt x="3040" y="6038"/>
                    </a:cubicBezTo>
                    <a:cubicBezTo>
                      <a:pt x="3052" y="6038"/>
                      <a:pt x="3064" y="6042"/>
                      <a:pt x="3071" y="6050"/>
                    </a:cubicBezTo>
                    <a:cubicBezTo>
                      <a:pt x="3071" y="6034"/>
                      <a:pt x="3071" y="6034"/>
                      <a:pt x="3071" y="6019"/>
                    </a:cubicBezTo>
                    <a:cubicBezTo>
                      <a:pt x="3118" y="6003"/>
                      <a:pt x="3164" y="5988"/>
                      <a:pt x="3195" y="5972"/>
                    </a:cubicBezTo>
                    <a:cubicBezTo>
                      <a:pt x="3211" y="5988"/>
                      <a:pt x="3226" y="5988"/>
                      <a:pt x="3226" y="6003"/>
                    </a:cubicBezTo>
                    <a:cubicBezTo>
                      <a:pt x="3242" y="5972"/>
                      <a:pt x="3242" y="5957"/>
                      <a:pt x="3242" y="5941"/>
                    </a:cubicBezTo>
                    <a:cubicBezTo>
                      <a:pt x="3258" y="5926"/>
                      <a:pt x="3273" y="5910"/>
                      <a:pt x="3289" y="5910"/>
                    </a:cubicBezTo>
                    <a:cubicBezTo>
                      <a:pt x="3413" y="5910"/>
                      <a:pt x="3537" y="5864"/>
                      <a:pt x="3645" y="5848"/>
                    </a:cubicBezTo>
                    <a:close/>
                    <a:moveTo>
                      <a:pt x="1713" y="5720"/>
                    </a:moveTo>
                    <a:cubicBezTo>
                      <a:pt x="1730" y="5744"/>
                      <a:pt x="1755" y="5759"/>
                      <a:pt x="1769" y="5786"/>
                    </a:cubicBezTo>
                    <a:cubicBezTo>
                      <a:pt x="1769" y="5801"/>
                      <a:pt x="1769" y="5832"/>
                      <a:pt x="1784" y="5864"/>
                    </a:cubicBezTo>
                    <a:cubicBezTo>
                      <a:pt x="1784" y="5848"/>
                      <a:pt x="1800" y="5848"/>
                      <a:pt x="1800" y="5832"/>
                    </a:cubicBezTo>
                    <a:cubicBezTo>
                      <a:pt x="1831" y="5879"/>
                      <a:pt x="1862" y="5910"/>
                      <a:pt x="1893" y="5957"/>
                    </a:cubicBezTo>
                    <a:cubicBezTo>
                      <a:pt x="1826" y="6036"/>
                      <a:pt x="1782" y="6105"/>
                      <a:pt x="1820" y="6162"/>
                    </a:cubicBezTo>
                    <a:lnTo>
                      <a:pt x="1820" y="6162"/>
                    </a:lnTo>
                    <a:cubicBezTo>
                      <a:pt x="1808" y="6150"/>
                      <a:pt x="1791" y="6140"/>
                      <a:pt x="1772" y="6140"/>
                    </a:cubicBezTo>
                    <a:cubicBezTo>
                      <a:pt x="1766" y="6140"/>
                      <a:pt x="1760" y="6141"/>
                      <a:pt x="1753" y="6143"/>
                    </a:cubicBezTo>
                    <a:lnTo>
                      <a:pt x="1784" y="6251"/>
                    </a:lnTo>
                    <a:lnTo>
                      <a:pt x="1567" y="5941"/>
                    </a:lnTo>
                    <a:cubicBezTo>
                      <a:pt x="1644" y="5889"/>
                      <a:pt x="1711" y="5795"/>
                      <a:pt x="1713" y="5720"/>
                    </a:cubicBezTo>
                    <a:close/>
                    <a:moveTo>
                      <a:pt x="3956" y="6043"/>
                    </a:moveTo>
                    <a:cubicBezTo>
                      <a:pt x="3966" y="6043"/>
                      <a:pt x="3976" y="6044"/>
                      <a:pt x="3986" y="6050"/>
                    </a:cubicBezTo>
                    <a:lnTo>
                      <a:pt x="3986" y="6065"/>
                    </a:lnTo>
                    <a:cubicBezTo>
                      <a:pt x="3878" y="6112"/>
                      <a:pt x="3831" y="6205"/>
                      <a:pt x="3754" y="6251"/>
                    </a:cubicBezTo>
                    <a:cubicBezTo>
                      <a:pt x="3785" y="6189"/>
                      <a:pt x="3847" y="6127"/>
                      <a:pt x="3909" y="6050"/>
                    </a:cubicBezTo>
                    <a:cubicBezTo>
                      <a:pt x="3919" y="6050"/>
                      <a:pt x="3936" y="6043"/>
                      <a:pt x="3956" y="6043"/>
                    </a:cubicBezTo>
                    <a:close/>
                    <a:moveTo>
                      <a:pt x="2265" y="5988"/>
                    </a:moveTo>
                    <a:lnTo>
                      <a:pt x="2544" y="6236"/>
                    </a:lnTo>
                    <a:cubicBezTo>
                      <a:pt x="2529" y="6251"/>
                      <a:pt x="2529" y="6251"/>
                      <a:pt x="2513" y="6251"/>
                    </a:cubicBezTo>
                    <a:cubicBezTo>
                      <a:pt x="2498" y="6267"/>
                      <a:pt x="2482" y="6267"/>
                      <a:pt x="2482" y="6267"/>
                    </a:cubicBezTo>
                    <a:lnTo>
                      <a:pt x="2234" y="6050"/>
                    </a:lnTo>
                    <a:cubicBezTo>
                      <a:pt x="2234" y="6034"/>
                      <a:pt x="2234" y="6019"/>
                      <a:pt x="2249" y="6019"/>
                    </a:cubicBezTo>
                    <a:cubicBezTo>
                      <a:pt x="2249" y="6003"/>
                      <a:pt x="2265" y="5988"/>
                      <a:pt x="2265" y="5988"/>
                    </a:cubicBezTo>
                    <a:close/>
                    <a:moveTo>
                      <a:pt x="2994" y="6050"/>
                    </a:moveTo>
                    <a:cubicBezTo>
                      <a:pt x="3056" y="6112"/>
                      <a:pt x="3118" y="6158"/>
                      <a:pt x="3180" y="6220"/>
                    </a:cubicBezTo>
                    <a:lnTo>
                      <a:pt x="3180" y="6236"/>
                    </a:lnTo>
                    <a:cubicBezTo>
                      <a:pt x="3164" y="6251"/>
                      <a:pt x="3164" y="6251"/>
                      <a:pt x="3149" y="6251"/>
                    </a:cubicBezTo>
                    <a:cubicBezTo>
                      <a:pt x="3164" y="6251"/>
                      <a:pt x="3164" y="6267"/>
                      <a:pt x="3164" y="6267"/>
                    </a:cubicBezTo>
                    <a:lnTo>
                      <a:pt x="3164" y="6298"/>
                    </a:lnTo>
                    <a:cubicBezTo>
                      <a:pt x="3149" y="6282"/>
                      <a:pt x="3149" y="6267"/>
                      <a:pt x="3133" y="6267"/>
                    </a:cubicBezTo>
                    <a:cubicBezTo>
                      <a:pt x="3118" y="6267"/>
                      <a:pt x="3102" y="6251"/>
                      <a:pt x="3087" y="6220"/>
                    </a:cubicBezTo>
                    <a:lnTo>
                      <a:pt x="3087" y="6220"/>
                    </a:lnTo>
                    <a:cubicBezTo>
                      <a:pt x="3102" y="6236"/>
                      <a:pt x="3118" y="6251"/>
                      <a:pt x="3133" y="6267"/>
                    </a:cubicBezTo>
                    <a:cubicBezTo>
                      <a:pt x="3133" y="6267"/>
                      <a:pt x="3149" y="6251"/>
                      <a:pt x="3149" y="6251"/>
                    </a:cubicBezTo>
                    <a:cubicBezTo>
                      <a:pt x="3118" y="6220"/>
                      <a:pt x="3102" y="6189"/>
                      <a:pt x="3071" y="6174"/>
                    </a:cubicBezTo>
                    <a:lnTo>
                      <a:pt x="3071" y="6174"/>
                    </a:lnTo>
                    <a:cubicBezTo>
                      <a:pt x="3071" y="6189"/>
                      <a:pt x="3087" y="6205"/>
                      <a:pt x="3087" y="6220"/>
                    </a:cubicBezTo>
                    <a:cubicBezTo>
                      <a:pt x="3087" y="6220"/>
                      <a:pt x="3071" y="6205"/>
                      <a:pt x="3071" y="6205"/>
                    </a:cubicBezTo>
                    <a:cubicBezTo>
                      <a:pt x="3071" y="6189"/>
                      <a:pt x="3071" y="6189"/>
                      <a:pt x="3071" y="6174"/>
                    </a:cubicBezTo>
                    <a:cubicBezTo>
                      <a:pt x="3056" y="6158"/>
                      <a:pt x="3071" y="6158"/>
                      <a:pt x="3056" y="6143"/>
                    </a:cubicBezTo>
                    <a:lnTo>
                      <a:pt x="3056" y="6158"/>
                    </a:lnTo>
                    <a:cubicBezTo>
                      <a:pt x="3056" y="6174"/>
                      <a:pt x="3056" y="6174"/>
                      <a:pt x="3040" y="6189"/>
                    </a:cubicBezTo>
                    <a:cubicBezTo>
                      <a:pt x="3040" y="6174"/>
                      <a:pt x="3040" y="6174"/>
                      <a:pt x="3025" y="6158"/>
                    </a:cubicBezTo>
                    <a:cubicBezTo>
                      <a:pt x="3025" y="6143"/>
                      <a:pt x="3009" y="6143"/>
                      <a:pt x="3009" y="6127"/>
                    </a:cubicBezTo>
                    <a:lnTo>
                      <a:pt x="2978" y="6127"/>
                    </a:lnTo>
                    <a:cubicBezTo>
                      <a:pt x="2978" y="6112"/>
                      <a:pt x="2963" y="6112"/>
                      <a:pt x="2963" y="6112"/>
                    </a:cubicBezTo>
                    <a:cubicBezTo>
                      <a:pt x="2963" y="6096"/>
                      <a:pt x="2963" y="6096"/>
                      <a:pt x="2963" y="6096"/>
                    </a:cubicBezTo>
                    <a:cubicBezTo>
                      <a:pt x="2963" y="6081"/>
                      <a:pt x="2963" y="6081"/>
                      <a:pt x="2947" y="6081"/>
                    </a:cubicBezTo>
                    <a:cubicBezTo>
                      <a:pt x="2947" y="6081"/>
                      <a:pt x="2947" y="6065"/>
                      <a:pt x="2963" y="6065"/>
                    </a:cubicBezTo>
                    <a:cubicBezTo>
                      <a:pt x="2963" y="6081"/>
                      <a:pt x="2963" y="6081"/>
                      <a:pt x="2963" y="6081"/>
                    </a:cubicBezTo>
                    <a:cubicBezTo>
                      <a:pt x="2978" y="6065"/>
                      <a:pt x="2978" y="6050"/>
                      <a:pt x="2994" y="6050"/>
                    </a:cubicBezTo>
                    <a:close/>
                    <a:moveTo>
                      <a:pt x="2280" y="6127"/>
                    </a:moveTo>
                    <a:lnTo>
                      <a:pt x="2467" y="6282"/>
                    </a:lnTo>
                    <a:cubicBezTo>
                      <a:pt x="2451" y="6298"/>
                      <a:pt x="2435" y="6298"/>
                      <a:pt x="2420" y="6313"/>
                    </a:cubicBezTo>
                    <a:cubicBezTo>
                      <a:pt x="2373" y="6251"/>
                      <a:pt x="2327" y="6189"/>
                      <a:pt x="2280" y="6127"/>
                    </a:cubicBezTo>
                    <a:close/>
                    <a:moveTo>
                      <a:pt x="2203" y="6081"/>
                    </a:moveTo>
                    <a:cubicBezTo>
                      <a:pt x="2249" y="6158"/>
                      <a:pt x="2311" y="6251"/>
                      <a:pt x="2373" y="6329"/>
                    </a:cubicBezTo>
                    <a:cubicBezTo>
                      <a:pt x="2373" y="6329"/>
                      <a:pt x="2358" y="6329"/>
                      <a:pt x="2358" y="6344"/>
                    </a:cubicBezTo>
                    <a:cubicBezTo>
                      <a:pt x="2296" y="6251"/>
                      <a:pt x="2234" y="6174"/>
                      <a:pt x="2187" y="6096"/>
                    </a:cubicBezTo>
                    <a:cubicBezTo>
                      <a:pt x="2187" y="6096"/>
                      <a:pt x="2187" y="6096"/>
                      <a:pt x="2203" y="6081"/>
                    </a:cubicBezTo>
                    <a:close/>
                    <a:moveTo>
                      <a:pt x="3071" y="6236"/>
                    </a:moveTo>
                    <a:cubicBezTo>
                      <a:pt x="3102" y="6267"/>
                      <a:pt x="3133" y="6298"/>
                      <a:pt x="3164" y="6329"/>
                    </a:cubicBezTo>
                    <a:lnTo>
                      <a:pt x="3149" y="6360"/>
                    </a:lnTo>
                    <a:cubicBezTo>
                      <a:pt x="3118" y="6344"/>
                      <a:pt x="3102" y="6313"/>
                      <a:pt x="3071" y="6298"/>
                    </a:cubicBezTo>
                    <a:cubicBezTo>
                      <a:pt x="3071" y="6282"/>
                      <a:pt x="3071" y="6267"/>
                      <a:pt x="3071" y="6236"/>
                    </a:cubicBezTo>
                    <a:close/>
                    <a:moveTo>
                      <a:pt x="3226" y="6313"/>
                    </a:moveTo>
                    <a:cubicBezTo>
                      <a:pt x="3242" y="6329"/>
                      <a:pt x="3242" y="6344"/>
                      <a:pt x="3258" y="6344"/>
                    </a:cubicBezTo>
                    <a:cubicBezTo>
                      <a:pt x="3258" y="6360"/>
                      <a:pt x="3258" y="6360"/>
                      <a:pt x="3242" y="6360"/>
                    </a:cubicBezTo>
                    <a:cubicBezTo>
                      <a:pt x="3242" y="6360"/>
                      <a:pt x="3226" y="6344"/>
                      <a:pt x="3226" y="6344"/>
                    </a:cubicBezTo>
                    <a:cubicBezTo>
                      <a:pt x="3226" y="6329"/>
                      <a:pt x="3226" y="6329"/>
                      <a:pt x="3226" y="6313"/>
                    </a:cubicBezTo>
                    <a:close/>
                    <a:moveTo>
                      <a:pt x="2156" y="6143"/>
                    </a:moveTo>
                    <a:cubicBezTo>
                      <a:pt x="2218" y="6205"/>
                      <a:pt x="2265" y="6282"/>
                      <a:pt x="2311" y="6360"/>
                    </a:cubicBezTo>
                    <a:cubicBezTo>
                      <a:pt x="2296" y="6360"/>
                      <a:pt x="2296" y="6375"/>
                      <a:pt x="2280" y="6375"/>
                    </a:cubicBezTo>
                    <a:cubicBezTo>
                      <a:pt x="2234" y="6313"/>
                      <a:pt x="2187" y="6236"/>
                      <a:pt x="2141" y="6174"/>
                    </a:cubicBezTo>
                    <a:cubicBezTo>
                      <a:pt x="2141" y="6158"/>
                      <a:pt x="2156" y="6143"/>
                      <a:pt x="2156" y="6143"/>
                    </a:cubicBezTo>
                    <a:close/>
                    <a:moveTo>
                      <a:pt x="2125" y="6189"/>
                    </a:moveTo>
                    <a:cubicBezTo>
                      <a:pt x="2172" y="6267"/>
                      <a:pt x="2218" y="6329"/>
                      <a:pt x="2249" y="6391"/>
                    </a:cubicBezTo>
                    <a:lnTo>
                      <a:pt x="2234" y="6391"/>
                    </a:lnTo>
                    <a:cubicBezTo>
                      <a:pt x="2203" y="6329"/>
                      <a:pt x="2156" y="6267"/>
                      <a:pt x="2110" y="6205"/>
                    </a:cubicBezTo>
                    <a:cubicBezTo>
                      <a:pt x="2110" y="6205"/>
                      <a:pt x="2110" y="6205"/>
                      <a:pt x="2125" y="6189"/>
                    </a:cubicBezTo>
                    <a:close/>
                    <a:moveTo>
                      <a:pt x="1908" y="6267"/>
                    </a:moveTo>
                    <a:lnTo>
                      <a:pt x="1908" y="6267"/>
                    </a:lnTo>
                    <a:cubicBezTo>
                      <a:pt x="1924" y="6313"/>
                      <a:pt x="1924" y="6360"/>
                      <a:pt x="1893" y="6406"/>
                    </a:cubicBezTo>
                    <a:lnTo>
                      <a:pt x="1831" y="6313"/>
                    </a:lnTo>
                    <a:lnTo>
                      <a:pt x="1908" y="6267"/>
                    </a:lnTo>
                    <a:close/>
                    <a:moveTo>
                      <a:pt x="2622" y="6313"/>
                    </a:moveTo>
                    <a:lnTo>
                      <a:pt x="2715" y="6391"/>
                    </a:lnTo>
                    <a:cubicBezTo>
                      <a:pt x="2699" y="6391"/>
                      <a:pt x="2684" y="6406"/>
                      <a:pt x="2668" y="6406"/>
                    </a:cubicBezTo>
                    <a:lnTo>
                      <a:pt x="2637" y="6406"/>
                    </a:lnTo>
                    <a:lnTo>
                      <a:pt x="2606" y="6391"/>
                    </a:lnTo>
                    <a:cubicBezTo>
                      <a:pt x="2606" y="6375"/>
                      <a:pt x="2606" y="6360"/>
                      <a:pt x="2606" y="6344"/>
                    </a:cubicBezTo>
                    <a:cubicBezTo>
                      <a:pt x="2622" y="6329"/>
                      <a:pt x="2622" y="6329"/>
                      <a:pt x="2622" y="6313"/>
                    </a:cubicBezTo>
                    <a:close/>
                    <a:moveTo>
                      <a:pt x="3211" y="6375"/>
                    </a:moveTo>
                    <a:cubicBezTo>
                      <a:pt x="3211" y="6375"/>
                      <a:pt x="3226" y="6375"/>
                      <a:pt x="3226" y="6391"/>
                    </a:cubicBezTo>
                    <a:cubicBezTo>
                      <a:pt x="3226" y="6391"/>
                      <a:pt x="3211" y="6391"/>
                      <a:pt x="3211" y="6406"/>
                    </a:cubicBezTo>
                    <a:cubicBezTo>
                      <a:pt x="3211" y="6391"/>
                      <a:pt x="3211" y="6391"/>
                      <a:pt x="3211" y="6375"/>
                    </a:cubicBezTo>
                    <a:close/>
                    <a:moveTo>
                      <a:pt x="2676" y="6453"/>
                    </a:moveTo>
                    <a:cubicBezTo>
                      <a:pt x="2680" y="6457"/>
                      <a:pt x="2684" y="6461"/>
                      <a:pt x="2684" y="6468"/>
                    </a:cubicBezTo>
                    <a:lnTo>
                      <a:pt x="2676" y="6453"/>
                    </a:lnTo>
                    <a:close/>
                    <a:moveTo>
                      <a:pt x="3382" y="6468"/>
                    </a:moveTo>
                    <a:lnTo>
                      <a:pt x="3382" y="6468"/>
                    </a:lnTo>
                    <a:cubicBezTo>
                      <a:pt x="3397" y="6468"/>
                      <a:pt x="3413" y="6468"/>
                      <a:pt x="3413" y="6484"/>
                    </a:cubicBezTo>
                    <a:cubicBezTo>
                      <a:pt x="3397" y="6468"/>
                      <a:pt x="3397" y="6468"/>
                      <a:pt x="3382" y="6468"/>
                    </a:cubicBezTo>
                    <a:close/>
                    <a:moveTo>
                      <a:pt x="3118" y="6422"/>
                    </a:moveTo>
                    <a:cubicBezTo>
                      <a:pt x="3118" y="6453"/>
                      <a:pt x="3087" y="6484"/>
                      <a:pt x="3071" y="6515"/>
                    </a:cubicBezTo>
                    <a:cubicBezTo>
                      <a:pt x="3071" y="6515"/>
                      <a:pt x="3056" y="6530"/>
                      <a:pt x="3056" y="6530"/>
                    </a:cubicBezTo>
                    <a:cubicBezTo>
                      <a:pt x="3056" y="6499"/>
                      <a:pt x="3056" y="6484"/>
                      <a:pt x="3071" y="6453"/>
                    </a:cubicBezTo>
                    <a:cubicBezTo>
                      <a:pt x="3087" y="6437"/>
                      <a:pt x="3102" y="6437"/>
                      <a:pt x="3118" y="6422"/>
                    </a:cubicBezTo>
                    <a:close/>
                    <a:moveTo>
                      <a:pt x="2094" y="6236"/>
                    </a:moveTo>
                    <a:cubicBezTo>
                      <a:pt x="2125" y="6298"/>
                      <a:pt x="2172" y="6344"/>
                      <a:pt x="2218" y="6406"/>
                    </a:cubicBezTo>
                    <a:cubicBezTo>
                      <a:pt x="2141" y="6453"/>
                      <a:pt x="2063" y="6499"/>
                      <a:pt x="2017" y="6546"/>
                    </a:cubicBezTo>
                    <a:lnTo>
                      <a:pt x="2001" y="6546"/>
                    </a:lnTo>
                    <a:lnTo>
                      <a:pt x="1939" y="6468"/>
                    </a:lnTo>
                    <a:cubicBezTo>
                      <a:pt x="1970" y="6422"/>
                      <a:pt x="2001" y="6375"/>
                      <a:pt x="2032" y="6313"/>
                    </a:cubicBezTo>
                    <a:cubicBezTo>
                      <a:pt x="2048" y="6298"/>
                      <a:pt x="2079" y="6267"/>
                      <a:pt x="2094" y="6236"/>
                    </a:cubicBezTo>
                    <a:close/>
                    <a:moveTo>
                      <a:pt x="2839" y="6375"/>
                    </a:moveTo>
                    <a:cubicBezTo>
                      <a:pt x="2854" y="6391"/>
                      <a:pt x="2870" y="6437"/>
                      <a:pt x="2901" y="6468"/>
                    </a:cubicBezTo>
                    <a:cubicBezTo>
                      <a:pt x="2870" y="6484"/>
                      <a:pt x="2854" y="6515"/>
                      <a:pt x="2839" y="6530"/>
                    </a:cubicBezTo>
                    <a:lnTo>
                      <a:pt x="2839" y="6515"/>
                    </a:lnTo>
                    <a:cubicBezTo>
                      <a:pt x="2839" y="6530"/>
                      <a:pt x="2823" y="6530"/>
                      <a:pt x="2823" y="6546"/>
                    </a:cubicBezTo>
                    <a:cubicBezTo>
                      <a:pt x="2808" y="6546"/>
                      <a:pt x="2808" y="6561"/>
                      <a:pt x="2792" y="6561"/>
                    </a:cubicBezTo>
                    <a:lnTo>
                      <a:pt x="2715" y="6499"/>
                    </a:lnTo>
                    <a:lnTo>
                      <a:pt x="2699" y="6453"/>
                    </a:lnTo>
                    <a:lnTo>
                      <a:pt x="2715" y="6453"/>
                    </a:lnTo>
                    <a:lnTo>
                      <a:pt x="2823" y="6546"/>
                    </a:lnTo>
                    <a:lnTo>
                      <a:pt x="2730" y="6453"/>
                    </a:lnTo>
                    <a:cubicBezTo>
                      <a:pt x="2777" y="6422"/>
                      <a:pt x="2808" y="6406"/>
                      <a:pt x="2839" y="6375"/>
                    </a:cubicBezTo>
                    <a:close/>
                    <a:moveTo>
                      <a:pt x="2746" y="6546"/>
                    </a:moveTo>
                    <a:lnTo>
                      <a:pt x="2777" y="6577"/>
                    </a:lnTo>
                    <a:cubicBezTo>
                      <a:pt x="2777" y="6577"/>
                      <a:pt x="2777" y="6577"/>
                      <a:pt x="2777" y="6592"/>
                    </a:cubicBezTo>
                    <a:lnTo>
                      <a:pt x="2746" y="6546"/>
                    </a:lnTo>
                    <a:close/>
                    <a:moveTo>
                      <a:pt x="3091" y="6853"/>
                    </a:moveTo>
                    <a:cubicBezTo>
                      <a:pt x="3094" y="6855"/>
                      <a:pt x="3098" y="6856"/>
                      <a:pt x="3102" y="6856"/>
                    </a:cubicBezTo>
                    <a:cubicBezTo>
                      <a:pt x="3099" y="6855"/>
                      <a:pt x="3095" y="6854"/>
                      <a:pt x="3091" y="6853"/>
                    </a:cubicBezTo>
                    <a:close/>
                    <a:moveTo>
                      <a:pt x="4808" y="1"/>
                    </a:moveTo>
                    <a:cubicBezTo>
                      <a:pt x="4746" y="63"/>
                      <a:pt x="4715" y="140"/>
                      <a:pt x="4700" y="203"/>
                    </a:cubicBezTo>
                    <a:cubicBezTo>
                      <a:pt x="4684" y="280"/>
                      <a:pt x="4684" y="373"/>
                      <a:pt x="4669" y="451"/>
                    </a:cubicBezTo>
                    <a:cubicBezTo>
                      <a:pt x="4669" y="606"/>
                      <a:pt x="4622" y="745"/>
                      <a:pt x="4467" y="838"/>
                    </a:cubicBezTo>
                    <a:cubicBezTo>
                      <a:pt x="4467" y="761"/>
                      <a:pt x="4421" y="792"/>
                      <a:pt x="4390" y="776"/>
                    </a:cubicBezTo>
                    <a:cubicBezTo>
                      <a:pt x="4374" y="823"/>
                      <a:pt x="4359" y="869"/>
                      <a:pt x="4328" y="916"/>
                    </a:cubicBezTo>
                    <a:cubicBezTo>
                      <a:pt x="4328" y="931"/>
                      <a:pt x="4312" y="962"/>
                      <a:pt x="4312" y="978"/>
                    </a:cubicBezTo>
                    <a:cubicBezTo>
                      <a:pt x="4266" y="931"/>
                      <a:pt x="4204" y="869"/>
                      <a:pt x="4157" y="823"/>
                    </a:cubicBezTo>
                    <a:cubicBezTo>
                      <a:pt x="4157" y="869"/>
                      <a:pt x="4142" y="916"/>
                      <a:pt x="4111" y="931"/>
                    </a:cubicBezTo>
                    <a:cubicBezTo>
                      <a:pt x="4080" y="838"/>
                      <a:pt x="4017" y="854"/>
                      <a:pt x="3940" y="792"/>
                    </a:cubicBezTo>
                    <a:lnTo>
                      <a:pt x="3940" y="792"/>
                    </a:lnTo>
                    <a:cubicBezTo>
                      <a:pt x="3986" y="885"/>
                      <a:pt x="4080" y="931"/>
                      <a:pt x="4111" y="962"/>
                    </a:cubicBezTo>
                    <a:cubicBezTo>
                      <a:pt x="4064" y="994"/>
                      <a:pt x="4002" y="1009"/>
                      <a:pt x="3955" y="1025"/>
                    </a:cubicBezTo>
                    <a:cubicBezTo>
                      <a:pt x="3893" y="1040"/>
                      <a:pt x="3847" y="1040"/>
                      <a:pt x="3800" y="1056"/>
                    </a:cubicBezTo>
                    <a:cubicBezTo>
                      <a:pt x="3692" y="1087"/>
                      <a:pt x="3630" y="1118"/>
                      <a:pt x="3599" y="1257"/>
                    </a:cubicBezTo>
                    <a:cubicBezTo>
                      <a:pt x="3599" y="1260"/>
                      <a:pt x="3599" y="1261"/>
                      <a:pt x="3600" y="1261"/>
                    </a:cubicBezTo>
                    <a:cubicBezTo>
                      <a:pt x="3605" y="1261"/>
                      <a:pt x="3635" y="1161"/>
                      <a:pt x="3676" y="1161"/>
                    </a:cubicBezTo>
                    <a:cubicBezTo>
                      <a:pt x="3686" y="1161"/>
                      <a:pt x="3696" y="1166"/>
                      <a:pt x="3707" y="1180"/>
                    </a:cubicBezTo>
                    <a:cubicBezTo>
                      <a:pt x="3754" y="1412"/>
                      <a:pt x="3444" y="1257"/>
                      <a:pt x="3413" y="1428"/>
                    </a:cubicBezTo>
                    <a:lnTo>
                      <a:pt x="3568" y="1490"/>
                    </a:lnTo>
                    <a:cubicBezTo>
                      <a:pt x="3552" y="1552"/>
                      <a:pt x="3506" y="1660"/>
                      <a:pt x="3475" y="1707"/>
                    </a:cubicBezTo>
                    <a:cubicBezTo>
                      <a:pt x="3467" y="1705"/>
                      <a:pt x="3456" y="1704"/>
                      <a:pt x="3445" y="1704"/>
                    </a:cubicBezTo>
                    <a:cubicBezTo>
                      <a:pt x="3419" y="1704"/>
                      <a:pt x="3386" y="1708"/>
                      <a:pt x="3356" y="1708"/>
                    </a:cubicBezTo>
                    <a:cubicBezTo>
                      <a:pt x="3296" y="1708"/>
                      <a:pt x="3246" y="1694"/>
                      <a:pt x="3273" y="1614"/>
                    </a:cubicBezTo>
                    <a:lnTo>
                      <a:pt x="3273" y="1614"/>
                    </a:lnTo>
                    <a:cubicBezTo>
                      <a:pt x="3056" y="1738"/>
                      <a:pt x="3289" y="1955"/>
                      <a:pt x="3180" y="2157"/>
                    </a:cubicBezTo>
                    <a:cubicBezTo>
                      <a:pt x="3164" y="2157"/>
                      <a:pt x="3164" y="2157"/>
                      <a:pt x="3149" y="2172"/>
                    </a:cubicBezTo>
                    <a:lnTo>
                      <a:pt x="3149" y="2188"/>
                    </a:lnTo>
                    <a:cubicBezTo>
                      <a:pt x="3137" y="2199"/>
                      <a:pt x="3134" y="2219"/>
                      <a:pt x="3121" y="2235"/>
                    </a:cubicBezTo>
                    <a:lnTo>
                      <a:pt x="3121" y="2235"/>
                    </a:lnTo>
                    <a:cubicBezTo>
                      <a:pt x="3124" y="2234"/>
                      <a:pt x="3128" y="2234"/>
                      <a:pt x="3133" y="2234"/>
                    </a:cubicBezTo>
                    <a:cubicBezTo>
                      <a:pt x="3102" y="2281"/>
                      <a:pt x="3087" y="2327"/>
                      <a:pt x="3071" y="2374"/>
                    </a:cubicBezTo>
                    <a:cubicBezTo>
                      <a:pt x="3071" y="2389"/>
                      <a:pt x="3056" y="2389"/>
                      <a:pt x="3056" y="2389"/>
                    </a:cubicBezTo>
                    <a:cubicBezTo>
                      <a:pt x="3056" y="2377"/>
                      <a:pt x="3056" y="2365"/>
                      <a:pt x="3063" y="2353"/>
                    </a:cubicBezTo>
                    <a:lnTo>
                      <a:pt x="3063" y="2353"/>
                    </a:lnTo>
                    <a:cubicBezTo>
                      <a:pt x="3005" y="2426"/>
                      <a:pt x="2960" y="2484"/>
                      <a:pt x="2901" y="2529"/>
                    </a:cubicBezTo>
                    <a:lnTo>
                      <a:pt x="2901" y="2482"/>
                    </a:lnTo>
                    <a:cubicBezTo>
                      <a:pt x="2885" y="2498"/>
                      <a:pt x="2870" y="2529"/>
                      <a:pt x="2870" y="2544"/>
                    </a:cubicBezTo>
                    <a:cubicBezTo>
                      <a:pt x="2823" y="2575"/>
                      <a:pt x="2777" y="2607"/>
                      <a:pt x="2746" y="2638"/>
                    </a:cubicBezTo>
                    <a:cubicBezTo>
                      <a:pt x="2699" y="2607"/>
                      <a:pt x="2699" y="2560"/>
                      <a:pt x="2715" y="2498"/>
                    </a:cubicBezTo>
                    <a:cubicBezTo>
                      <a:pt x="2715" y="2482"/>
                      <a:pt x="2715" y="2482"/>
                      <a:pt x="2715" y="2467"/>
                    </a:cubicBezTo>
                    <a:lnTo>
                      <a:pt x="2715" y="2436"/>
                    </a:lnTo>
                    <a:lnTo>
                      <a:pt x="2699" y="2451"/>
                    </a:lnTo>
                    <a:cubicBezTo>
                      <a:pt x="2699" y="2436"/>
                      <a:pt x="2684" y="2420"/>
                      <a:pt x="2653" y="2420"/>
                    </a:cubicBezTo>
                    <a:cubicBezTo>
                      <a:pt x="2591" y="2529"/>
                      <a:pt x="2451" y="2498"/>
                      <a:pt x="2389" y="2544"/>
                    </a:cubicBezTo>
                    <a:cubicBezTo>
                      <a:pt x="2606" y="2669"/>
                      <a:pt x="2234" y="2746"/>
                      <a:pt x="2218" y="2870"/>
                    </a:cubicBezTo>
                    <a:lnTo>
                      <a:pt x="2141" y="2948"/>
                    </a:lnTo>
                    <a:lnTo>
                      <a:pt x="2110" y="2979"/>
                    </a:lnTo>
                    <a:cubicBezTo>
                      <a:pt x="2094" y="2963"/>
                      <a:pt x="2079" y="2932"/>
                      <a:pt x="2094" y="2855"/>
                    </a:cubicBezTo>
                    <a:lnTo>
                      <a:pt x="2094" y="2855"/>
                    </a:lnTo>
                    <a:cubicBezTo>
                      <a:pt x="2079" y="2932"/>
                      <a:pt x="1939" y="3025"/>
                      <a:pt x="2001" y="3072"/>
                    </a:cubicBezTo>
                    <a:cubicBezTo>
                      <a:pt x="2001" y="3072"/>
                      <a:pt x="1924" y="3134"/>
                      <a:pt x="1846" y="3196"/>
                    </a:cubicBezTo>
                    <a:cubicBezTo>
                      <a:pt x="1769" y="3242"/>
                      <a:pt x="1691" y="3304"/>
                      <a:pt x="1691" y="3304"/>
                    </a:cubicBezTo>
                    <a:cubicBezTo>
                      <a:pt x="1676" y="3304"/>
                      <a:pt x="1660" y="3304"/>
                      <a:pt x="1645" y="3289"/>
                    </a:cubicBezTo>
                    <a:cubicBezTo>
                      <a:pt x="1629" y="3320"/>
                      <a:pt x="1645" y="3320"/>
                      <a:pt x="1645" y="3335"/>
                    </a:cubicBezTo>
                    <a:cubicBezTo>
                      <a:pt x="1645" y="3335"/>
                      <a:pt x="1303" y="3584"/>
                      <a:pt x="962" y="3785"/>
                    </a:cubicBezTo>
                    <a:cubicBezTo>
                      <a:pt x="776" y="3878"/>
                      <a:pt x="605" y="3971"/>
                      <a:pt x="481" y="4018"/>
                    </a:cubicBezTo>
                    <a:cubicBezTo>
                      <a:pt x="357" y="4080"/>
                      <a:pt x="280" y="4111"/>
                      <a:pt x="280" y="4111"/>
                    </a:cubicBezTo>
                    <a:cubicBezTo>
                      <a:pt x="342" y="4111"/>
                      <a:pt x="419" y="4126"/>
                      <a:pt x="512" y="4126"/>
                    </a:cubicBezTo>
                    <a:cubicBezTo>
                      <a:pt x="496" y="4191"/>
                      <a:pt x="506" y="4207"/>
                      <a:pt x="527" y="4207"/>
                    </a:cubicBezTo>
                    <a:cubicBezTo>
                      <a:pt x="548" y="4207"/>
                      <a:pt x="581" y="4190"/>
                      <a:pt x="610" y="4190"/>
                    </a:cubicBezTo>
                    <a:cubicBezTo>
                      <a:pt x="635" y="4190"/>
                      <a:pt x="658" y="4203"/>
                      <a:pt x="667" y="4251"/>
                    </a:cubicBezTo>
                    <a:cubicBezTo>
                      <a:pt x="644" y="4298"/>
                      <a:pt x="593" y="4318"/>
                      <a:pt x="543" y="4318"/>
                    </a:cubicBezTo>
                    <a:cubicBezTo>
                      <a:pt x="527" y="4318"/>
                      <a:pt x="511" y="4316"/>
                      <a:pt x="497" y="4313"/>
                    </a:cubicBezTo>
                    <a:lnTo>
                      <a:pt x="497" y="4313"/>
                    </a:lnTo>
                    <a:cubicBezTo>
                      <a:pt x="512" y="4390"/>
                      <a:pt x="590" y="4421"/>
                      <a:pt x="621" y="4514"/>
                    </a:cubicBezTo>
                    <a:cubicBezTo>
                      <a:pt x="854" y="4514"/>
                      <a:pt x="729" y="4188"/>
                      <a:pt x="931" y="4142"/>
                    </a:cubicBezTo>
                    <a:cubicBezTo>
                      <a:pt x="954" y="4199"/>
                      <a:pt x="952" y="4264"/>
                      <a:pt x="992" y="4264"/>
                    </a:cubicBezTo>
                    <a:cubicBezTo>
                      <a:pt x="1006" y="4264"/>
                      <a:pt x="1026" y="4256"/>
                      <a:pt x="1055" y="4235"/>
                    </a:cubicBezTo>
                    <a:lnTo>
                      <a:pt x="1055" y="4235"/>
                    </a:lnTo>
                    <a:lnTo>
                      <a:pt x="1040" y="4282"/>
                    </a:lnTo>
                    <a:cubicBezTo>
                      <a:pt x="1084" y="4222"/>
                      <a:pt x="1126" y="4209"/>
                      <a:pt x="1161" y="4209"/>
                    </a:cubicBezTo>
                    <a:cubicBezTo>
                      <a:pt x="1191" y="4209"/>
                      <a:pt x="1217" y="4218"/>
                      <a:pt x="1238" y="4218"/>
                    </a:cubicBezTo>
                    <a:cubicBezTo>
                      <a:pt x="1269" y="4218"/>
                      <a:pt x="1288" y="4195"/>
                      <a:pt x="1288" y="4080"/>
                    </a:cubicBezTo>
                    <a:lnTo>
                      <a:pt x="1350" y="4204"/>
                    </a:lnTo>
                    <a:cubicBezTo>
                      <a:pt x="1381" y="4111"/>
                      <a:pt x="1458" y="4049"/>
                      <a:pt x="1536" y="3987"/>
                    </a:cubicBezTo>
                    <a:lnTo>
                      <a:pt x="1536" y="3987"/>
                    </a:lnTo>
                    <a:cubicBezTo>
                      <a:pt x="1458" y="4080"/>
                      <a:pt x="1396" y="4173"/>
                      <a:pt x="1334" y="4266"/>
                    </a:cubicBezTo>
                    <a:cubicBezTo>
                      <a:pt x="1334" y="4266"/>
                      <a:pt x="1319" y="4282"/>
                      <a:pt x="1319" y="4282"/>
                    </a:cubicBezTo>
                    <a:cubicBezTo>
                      <a:pt x="1288" y="4328"/>
                      <a:pt x="1257" y="4375"/>
                      <a:pt x="1241" y="4421"/>
                    </a:cubicBezTo>
                    <a:cubicBezTo>
                      <a:pt x="1226" y="4421"/>
                      <a:pt x="1210" y="4406"/>
                      <a:pt x="1210" y="4406"/>
                    </a:cubicBezTo>
                    <a:cubicBezTo>
                      <a:pt x="1195" y="4390"/>
                      <a:pt x="1195" y="4390"/>
                      <a:pt x="1179" y="4375"/>
                    </a:cubicBezTo>
                    <a:cubicBezTo>
                      <a:pt x="1179" y="4375"/>
                      <a:pt x="1179" y="4375"/>
                      <a:pt x="1164" y="4359"/>
                    </a:cubicBezTo>
                    <a:cubicBezTo>
                      <a:pt x="1164" y="4375"/>
                      <a:pt x="1164" y="4375"/>
                      <a:pt x="1164" y="4375"/>
                    </a:cubicBezTo>
                    <a:cubicBezTo>
                      <a:pt x="1157" y="4372"/>
                      <a:pt x="1151" y="4371"/>
                      <a:pt x="1144" y="4371"/>
                    </a:cubicBezTo>
                    <a:cubicBezTo>
                      <a:pt x="1037" y="4371"/>
                      <a:pt x="919" y="4667"/>
                      <a:pt x="780" y="4667"/>
                    </a:cubicBezTo>
                    <a:cubicBezTo>
                      <a:pt x="763" y="4667"/>
                      <a:pt x="747" y="4663"/>
                      <a:pt x="729" y="4654"/>
                    </a:cubicBezTo>
                    <a:cubicBezTo>
                      <a:pt x="698" y="4700"/>
                      <a:pt x="667" y="4762"/>
                      <a:pt x="652" y="4824"/>
                    </a:cubicBezTo>
                    <a:cubicBezTo>
                      <a:pt x="636" y="4809"/>
                      <a:pt x="621" y="4793"/>
                      <a:pt x="621" y="4762"/>
                    </a:cubicBezTo>
                    <a:cubicBezTo>
                      <a:pt x="528" y="4762"/>
                      <a:pt x="435" y="4793"/>
                      <a:pt x="357" y="4840"/>
                    </a:cubicBezTo>
                    <a:cubicBezTo>
                      <a:pt x="342" y="4855"/>
                      <a:pt x="342" y="4855"/>
                      <a:pt x="326" y="4871"/>
                    </a:cubicBezTo>
                    <a:lnTo>
                      <a:pt x="156" y="4638"/>
                    </a:lnTo>
                    <a:cubicBezTo>
                      <a:pt x="109" y="4654"/>
                      <a:pt x="47" y="4685"/>
                      <a:pt x="0" y="4700"/>
                    </a:cubicBezTo>
                    <a:cubicBezTo>
                      <a:pt x="63" y="4793"/>
                      <a:pt x="140" y="4886"/>
                      <a:pt x="202" y="4979"/>
                    </a:cubicBezTo>
                    <a:cubicBezTo>
                      <a:pt x="187" y="4995"/>
                      <a:pt x="171" y="5010"/>
                      <a:pt x="171" y="5026"/>
                    </a:cubicBezTo>
                    <a:cubicBezTo>
                      <a:pt x="202" y="5010"/>
                      <a:pt x="218" y="5010"/>
                      <a:pt x="218" y="5010"/>
                    </a:cubicBezTo>
                    <a:cubicBezTo>
                      <a:pt x="233" y="5010"/>
                      <a:pt x="233" y="5010"/>
                      <a:pt x="233" y="5026"/>
                    </a:cubicBezTo>
                    <a:cubicBezTo>
                      <a:pt x="233" y="5066"/>
                      <a:pt x="210" y="5141"/>
                      <a:pt x="273" y="5141"/>
                    </a:cubicBezTo>
                    <a:cubicBezTo>
                      <a:pt x="283" y="5141"/>
                      <a:pt x="296" y="5139"/>
                      <a:pt x="311" y="5135"/>
                    </a:cubicBezTo>
                    <a:lnTo>
                      <a:pt x="311" y="5135"/>
                    </a:lnTo>
                    <a:cubicBezTo>
                      <a:pt x="295" y="5166"/>
                      <a:pt x="249" y="5197"/>
                      <a:pt x="202" y="5228"/>
                    </a:cubicBezTo>
                    <a:cubicBezTo>
                      <a:pt x="311" y="5383"/>
                      <a:pt x="419" y="5538"/>
                      <a:pt x="543" y="5708"/>
                    </a:cubicBezTo>
                    <a:lnTo>
                      <a:pt x="528" y="5708"/>
                    </a:lnTo>
                    <a:cubicBezTo>
                      <a:pt x="497" y="5677"/>
                      <a:pt x="466" y="5631"/>
                      <a:pt x="435" y="5584"/>
                    </a:cubicBezTo>
                    <a:cubicBezTo>
                      <a:pt x="419" y="5553"/>
                      <a:pt x="404" y="5507"/>
                      <a:pt x="373" y="5491"/>
                    </a:cubicBezTo>
                    <a:cubicBezTo>
                      <a:pt x="311" y="5414"/>
                      <a:pt x="249" y="5336"/>
                      <a:pt x="187" y="5243"/>
                    </a:cubicBezTo>
                    <a:cubicBezTo>
                      <a:pt x="156" y="5243"/>
                      <a:pt x="140" y="5259"/>
                      <a:pt x="125" y="5274"/>
                    </a:cubicBezTo>
                    <a:cubicBezTo>
                      <a:pt x="156" y="5305"/>
                      <a:pt x="187" y="5352"/>
                      <a:pt x="218" y="5398"/>
                    </a:cubicBezTo>
                    <a:cubicBezTo>
                      <a:pt x="218" y="5398"/>
                      <a:pt x="218" y="5398"/>
                      <a:pt x="218" y="5398"/>
                    </a:cubicBezTo>
                    <a:lnTo>
                      <a:pt x="218" y="5398"/>
                    </a:lnTo>
                    <a:lnTo>
                      <a:pt x="63" y="5522"/>
                    </a:lnTo>
                    <a:cubicBezTo>
                      <a:pt x="63" y="5615"/>
                      <a:pt x="78" y="5724"/>
                      <a:pt x="63" y="5848"/>
                    </a:cubicBezTo>
                    <a:lnTo>
                      <a:pt x="311" y="6189"/>
                    </a:lnTo>
                    <a:cubicBezTo>
                      <a:pt x="419" y="6112"/>
                      <a:pt x="528" y="6034"/>
                      <a:pt x="636" y="5988"/>
                    </a:cubicBezTo>
                    <a:cubicBezTo>
                      <a:pt x="667" y="6019"/>
                      <a:pt x="683" y="6050"/>
                      <a:pt x="714" y="6081"/>
                    </a:cubicBezTo>
                    <a:cubicBezTo>
                      <a:pt x="698" y="6112"/>
                      <a:pt x="714" y="6127"/>
                      <a:pt x="760" y="6174"/>
                    </a:cubicBezTo>
                    <a:cubicBezTo>
                      <a:pt x="760" y="6158"/>
                      <a:pt x="760" y="6158"/>
                      <a:pt x="760" y="6158"/>
                    </a:cubicBezTo>
                    <a:cubicBezTo>
                      <a:pt x="807" y="6220"/>
                      <a:pt x="838" y="6267"/>
                      <a:pt x="885" y="6329"/>
                    </a:cubicBezTo>
                    <a:cubicBezTo>
                      <a:pt x="900" y="6313"/>
                      <a:pt x="900" y="6282"/>
                      <a:pt x="916" y="6267"/>
                    </a:cubicBezTo>
                    <a:cubicBezTo>
                      <a:pt x="885" y="6220"/>
                      <a:pt x="854" y="6174"/>
                      <a:pt x="807" y="6127"/>
                    </a:cubicBezTo>
                    <a:cubicBezTo>
                      <a:pt x="823" y="6112"/>
                      <a:pt x="823" y="6112"/>
                      <a:pt x="823" y="6112"/>
                    </a:cubicBezTo>
                    <a:cubicBezTo>
                      <a:pt x="869" y="6174"/>
                      <a:pt x="931" y="6251"/>
                      <a:pt x="978" y="6313"/>
                    </a:cubicBezTo>
                    <a:cubicBezTo>
                      <a:pt x="1024" y="6313"/>
                      <a:pt x="1102" y="6313"/>
                      <a:pt x="1040" y="6391"/>
                    </a:cubicBezTo>
                    <a:cubicBezTo>
                      <a:pt x="1040" y="6406"/>
                      <a:pt x="1055" y="6422"/>
                      <a:pt x="1055" y="6437"/>
                    </a:cubicBezTo>
                    <a:cubicBezTo>
                      <a:pt x="1117" y="6422"/>
                      <a:pt x="1086" y="6329"/>
                      <a:pt x="1117" y="6251"/>
                    </a:cubicBezTo>
                    <a:cubicBezTo>
                      <a:pt x="1117" y="6267"/>
                      <a:pt x="1133" y="6267"/>
                      <a:pt x="1133" y="6282"/>
                    </a:cubicBezTo>
                    <a:cubicBezTo>
                      <a:pt x="1148" y="6360"/>
                      <a:pt x="1148" y="6453"/>
                      <a:pt x="1164" y="6453"/>
                    </a:cubicBezTo>
                    <a:cubicBezTo>
                      <a:pt x="1164" y="6406"/>
                      <a:pt x="1164" y="6375"/>
                      <a:pt x="1179" y="6329"/>
                    </a:cubicBezTo>
                    <a:cubicBezTo>
                      <a:pt x="1241" y="6437"/>
                      <a:pt x="1319" y="6530"/>
                      <a:pt x="1381" y="6623"/>
                    </a:cubicBezTo>
                    <a:cubicBezTo>
                      <a:pt x="1427" y="6577"/>
                      <a:pt x="1443" y="6530"/>
                      <a:pt x="1474" y="6468"/>
                    </a:cubicBezTo>
                    <a:lnTo>
                      <a:pt x="1272" y="6189"/>
                    </a:lnTo>
                    <a:cubicBezTo>
                      <a:pt x="1303" y="6174"/>
                      <a:pt x="1319" y="6158"/>
                      <a:pt x="1334" y="6143"/>
                    </a:cubicBezTo>
                    <a:cubicBezTo>
                      <a:pt x="1427" y="6065"/>
                      <a:pt x="1505" y="6003"/>
                      <a:pt x="1520" y="5941"/>
                    </a:cubicBezTo>
                    <a:lnTo>
                      <a:pt x="1877" y="6453"/>
                    </a:lnTo>
                    <a:cubicBezTo>
                      <a:pt x="1862" y="6484"/>
                      <a:pt x="1846" y="6515"/>
                      <a:pt x="1831" y="6546"/>
                    </a:cubicBezTo>
                    <a:cubicBezTo>
                      <a:pt x="1769" y="6639"/>
                      <a:pt x="1707" y="6701"/>
                      <a:pt x="1645" y="6701"/>
                    </a:cubicBezTo>
                    <a:lnTo>
                      <a:pt x="1738" y="6825"/>
                    </a:lnTo>
                    <a:lnTo>
                      <a:pt x="1800" y="6701"/>
                    </a:lnTo>
                    <a:lnTo>
                      <a:pt x="1815" y="6732"/>
                    </a:lnTo>
                    <a:cubicBezTo>
                      <a:pt x="1831" y="6717"/>
                      <a:pt x="1815" y="6701"/>
                      <a:pt x="1815" y="6686"/>
                    </a:cubicBezTo>
                    <a:cubicBezTo>
                      <a:pt x="1815" y="6686"/>
                      <a:pt x="1831" y="6655"/>
                      <a:pt x="1877" y="6577"/>
                    </a:cubicBezTo>
                    <a:cubicBezTo>
                      <a:pt x="1893" y="6561"/>
                      <a:pt x="1908" y="6530"/>
                      <a:pt x="1924" y="6499"/>
                    </a:cubicBezTo>
                    <a:lnTo>
                      <a:pt x="1986" y="6592"/>
                    </a:lnTo>
                    <a:cubicBezTo>
                      <a:pt x="1970" y="6608"/>
                      <a:pt x="1955" y="6623"/>
                      <a:pt x="1939" y="6655"/>
                    </a:cubicBezTo>
                    <a:cubicBezTo>
                      <a:pt x="1877" y="6856"/>
                      <a:pt x="2048" y="7011"/>
                      <a:pt x="2141" y="7228"/>
                    </a:cubicBezTo>
                    <a:cubicBezTo>
                      <a:pt x="2145" y="7231"/>
                      <a:pt x="2151" y="7232"/>
                      <a:pt x="2160" y="7232"/>
                    </a:cubicBezTo>
                    <a:cubicBezTo>
                      <a:pt x="2249" y="7232"/>
                      <a:pt x="2554" y="7092"/>
                      <a:pt x="2498" y="6965"/>
                    </a:cubicBezTo>
                    <a:cubicBezTo>
                      <a:pt x="2334" y="6965"/>
                      <a:pt x="2538" y="6812"/>
                      <a:pt x="2455" y="6812"/>
                    </a:cubicBezTo>
                    <a:cubicBezTo>
                      <a:pt x="2436" y="6812"/>
                      <a:pt x="2401" y="6820"/>
                      <a:pt x="2342" y="6841"/>
                    </a:cubicBezTo>
                    <a:cubicBezTo>
                      <a:pt x="2280" y="6779"/>
                      <a:pt x="2327" y="6655"/>
                      <a:pt x="2435" y="6592"/>
                    </a:cubicBezTo>
                    <a:cubicBezTo>
                      <a:pt x="2451" y="6608"/>
                      <a:pt x="2467" y="6623"/>
                      <a:pt x="2467" y="6639"/>
                    </a:cubicBezTo>
                    <a:cubicBezTo>
                      <a:pt x="2467" y="6623"/>
                      <a:pt x="2467" y="6592"/>
                      <a:pt x="2467" y="6577"/>
                    </a:cubicBezTo>
                    <a:lnTo>
                      <a:pt x="2482" y="6577"/>
                    </a:lnTo>
                    <a:cubicBezTo>
                      <a:pt x="2482" y="6592"/>
                      <a:pt x="2498" y="6608"/>
                      <a:pt x="2498" y="6608"/>
                    </a:cubicBezTo>
                    <a:cubicBezTo>
                      <a:pt x="2498" y="6670"/>
                      <a:pt x="2420" y="6701"/>
                      <a:pt x="2529" y="6732"/>
                    </a:cubicBezTo>
                    <a:cubicBezTo>
                      <a:pt x="2529" y="6701"/>
                      <a:pt x="2544" y="6686"/>
                      <a:pt x="2544" y="6670"/>
                    </a:cubicBezTo>
                    <a:cubicBezTo>
                      <a:pt x="2560" y="6686"/>
                      <a:pt x="2575" y="6701"/>
                      <a:pt x="2575" y="6717"/>
                    </a:cubicBezTo>
                    <a:cubicBezTo>
                      <a:pt x="2591" y="6717"/>
                      <a:pt x="2591" y="6701"/>
                      <a:pt x="2606" y="6686"/>
                    </a:cubicBezTo>
                    <a:cubicBezTo>
                      <a:pt x="2591" y="6670"/>
                      <a:pt x="2575" y="6655"/>
                      <a:pt x="2575" y="6639"/>
                    </a:cubicBezTo>
                    <a:cubicBezTo>
                      <a:pt x="2575" y="6623"/>
                      <a:pt x="2575" y="6623"/>
                      <a:pt x="2575" y="6608"/>
                    </a:cubicBezTo>
                    <a:cubicBezTo>
                      <a:pt x="2591" y="6639"/>
                      <a:pt x="2606" y="6655"/>
                      <a:pt x="2622" y="6670"/>
                    </a:cubicBezTo>
                    <a:cubicBezTo>
                      <a:pt x="2622" y="6655"/>
                      <a:pt x="2637" y="6639"/>
                      <a:pt x="2653" y="6623"/>
                    </a:cubicBezTo>
                    <a:cubicBezTo>
                      <a:pt x="2622" y="6592"/>
                      <a:pt x="2591" y="6561"/>
                      <a:pt x="2575" y="6515"/>
                    </a:cubicBezTo>
                    <a:cubicBezTo>
                      <a:pt x="2560" y="6515"/>
                      <a:pt x="2544" y="6515"/>
                      <a:pt x="2544" y="6499"/>
                    </a:cubicBezTo>
                    <a:lnTo>
                      <a:pt x="2560" y="6499"/>
                    </a:lnTo>
                    <a:cubicBezTo>
                      <a:pt x="2560" y="6499"/>
                      <a:pt x="2560" y="6515"/>
                      <a:pt x="2575" y="6515"/>
                    </a:cubicBezTo>
                    <a:cubicBezTo>
                      <a:pt x="2591" y="6515"/>
                      <a:pt x="2606" y="6499"/>
                      <a:pt x="2653" y="6453"/>
                    </a:cubicBezTo>
                    <a:lnTo>
                      <a:pt x="2699" y="6499"/>
                    </a:lnTo>
                    <a:cubicBezTo>
                      <a:pt x="2699" y="6546"/>
                      <a:pt x="2684" y="6592"/>
                      <a:pt x="2653" y="6623"/>
                    </a:cubicBezTo>
                    <a:cubicBezTo>
                      <a:pt x="2668" y="6655"/>
                      <a:pt x="2699" y="6686"/>
                      <a:pt x="2715" y="6732"/>
                    </a:cubicBezTo>
                    <a:cubicBezTo>
                      <a:pt x="2730" y="6717"/>
                      <a:pt x="2730" y="6701"/>
                      <a:pt x="2730" y="6701"/>
                    </a:cubicBezTo>
                    <a:cubicBezTo>
                      <a:pt x="2730" y="6717"/>
                      <a:pt x="2730" y="6717"/>
                      <a:pt x="2730" y="6732"/>
                    </a:cubicBezTo>
                    <a:lnTo>
                      <a:pt x="2715" y="6732"/>
                    </a:lnTo>
                    <a:cubicBezTo>
                      <a:pt x="2715" y="6748"/>
                      <a:pt x="2699" y="6763"/>
                      <a:pt x="2699" y="6779"/>
                    </a:cubicBezTo>
                    <a:cubicBezTo>
                      <a:pt x="2699" y="6794"/>
                      <a:pt x="2715" y="6794"/>
                      <a:pt x="2715" y="6794"/>
                    </a:cubicBezTo>
                    <a:cubicBezTo>
                      <a:pt x="2699" y="6825"/>
                      <a:pt x="2699" y="6841"/>
                      <a:pt x="2684" y="6872"/>
                    </a:cubicBezTo>
                    <a:cubicBezTo>
                      <a:pt x="2702" y="6908"/>
                      <a:pt x="2731" y="6923"/>
                      <a:pt x="2767" y="6923"/>
                    </a:cubicBezTo>
                    <a:cubicBezTo>
                      <a:pt x="2793" y="6923"/>
                      <a:pt x="2822" y="6916"/>
                      <a:pt x="2854" y="6903"/>
                    </a:cubicBezTo>
                    <a:cubicBezTo>
                      <a:pt x="2870" y="6918"/>
                      <a:pt x="2870" y="6934"/>
                      <a:pt x="2885" y="6949"/>
                    </a:cubicBezTo>
                    <a:cubicBezTo>
                      <a:pt x="2885" y="6934"/>
                      <a:pt x="2901" y="6918"/>
                      <a:pt x="2916" y="6887"/>
                    </a:cubicBezTo>
                    <a:cubicBezTo>
                      <a:pt x="2966" y="6875"/>
                      <a:pt x="3027" y="6852"/>
                      <a:pt x="3073" y="6852"/>
                    </a:cubicBezTo>
                    <a:cubicBezTo>
                      <a:pt x="3079" y="6852"/>
                      <a:pt x="3085" y="6852"/>
                      <a:pt x="3091" y="6853"/>
                    </a:cubicBezTo>
                    <a:lnTo>
                      <a:pt x="3091" y="6853"/>
                    </a:lnTo>
                    <a:cubicBezTo>
                      <a:pt x="3080" y="6848"/>
                      <a:pt x="3071" y="6837"/>
                      <a:pt x="3071" y="6825"/>
                    </a:cubicBezTo>
                    <a:lnTo>
                      <a:pt x="3242" y="6763"/>
                    </a:lnTo>
                    <a:lnTo>
                      <a:pt x="3242" y="6763"/>
                    </a:lnTo>
                    <a:cubicBezTo>
                      <a:pt x="3225" y="6768"/>
                      <a:pt x="3210" y="6770"/>
                      <a:pt x="3198" y="6770"/>
                    </a:cubicBezTo>
                    <a:cubicBezTo>
                      <a:pt x="3093" y="6770"/>
                      <a:pt x="3186" y="6602"/>
                      <a:pt x="3242" y="6546"/>
                    </a:cubicBezTo>
                    <a:cubicBezTo>
                      <a:pt x="3273" y="6515"/>
                      <a:pt x="3320" y="6484"/>
                      <a:pt x="3366" y="6468"/>
                    </a:cubicBezTo>
                    <a:cubicBezTo>
                      <a:pt x="3366" y="6484"/>
                      <a:pt x="3382" y="6484"/>
                      <a:pt x="3397" y="6499"/>
                    </a:cubicBezTo>
                    <a:lnTo>
                      <a:pt x="3351" y="6561"/>
                    </a:lnTo>
                    <a:cubicBezTo>
                      <a:pt x="3382" y="6561"/>
                      <a:pt x="3397" y="6546"/>
                      <a:pt x="3413" y="6530"/>
                    </a:cubicBezTo>
                    <a:cubicBezTo>
                      <a:pt x="3428" y="6530"/>
                      <a:pt x="3444" y="6546"/>
                      <a:pt x="3459" y="6561"/>
                    </a:cubicBezTo>
                    <a:cubicBezTo>
                      <a:pt x="3459" y="6546"/>
                      <a:pt x="3459" y="6546"/>
                      <a:pt x="3475" y="6546"/>
                    </a:cubicBezTo>
                    <a:cubicBezTo>
                      <a:pt x="3459" y="6530"/>
                      <a:pt x="3444" y="6515"/>
                      <a:pt x="3444" y="6515"/>
                    </a:cubicBezTo>
                    <a:cubicBezTo>
                      <a:pt x="3444" y="6499"/>
                      <a:pt x="3459" y="6484"/>
                      <a:pt x="3459" y="6484"/>
                    </a:cubicBezTo>
                    <a:cubicBezTo>
                      <a:pt x="3475" y="6484"/>
                      <a:pt x="3490" y="6499"/>
                      <a:pt x="3490" y="6499"/>
                    </a:cubicBezTo>
                    <a:cubicBezTo>
                      <a:pt x="3490" y="6515"/>
                      <a:pt x="3475" y="6530"/>
                      <a:pt x="3475" y="6546"/>
                    </a:cubicBezTo>
                    <a:cubicBezTo>
                      <a:pt x="3506" y="6561"/>
                      <a:pt x="3537" y="6592"/>
                      <a:pt x="3568" y="6623"/>
                    </a:cubicBezTo>
                    <a:cubicBezTo>
                      <a:pt x="3583" y="6623"/>
                      <a:pt x="3583" y="6608"/>
                      <a:pt x="3599" y="6608"/>
                    </a:cubicBezTo>
                    <a:cubicBezTo>
                      <a:pt x="3661" y="6654"/>
                      <a:pt x="3722" y="6701"/>
                      <a:pt x="3769" y="6762"/>
                    </a:cubicBezTo>
                    <a:lnTo>
                      <a:pt x="3769" y="6762"/>
                    </a:lnTo>
                    <a:cubicBezTo>
                      <a:pt x="3722" y="6701"/>
                      <a:pt x="3661" y="6654"/>
                      <a:pt x="3599" y="6592"/>
                    </a:cubicBezTo>
                    <a:cubicBezTo>
                      <a:pt x="3645" y="6561"/>
                      <a:pt x="3661" y="6530"/>
                      <a:pt x="3661" y="6499"/>
                    </a:cubicBezTo>
                    <a:cubicBezTo>
                      <a:pt x="3633" y="6465"/>
                      <a:pt x="3609" y="6452"/>
                      <a:pt x="3587" y="6452"/>
                    </a:cubicBezTo>
                    <a:cubicBezTo>
                      <a:pt x="3558" y="6452"/>
                      <a:pt x="3532" y="6473"/>
                      <a:pt x="3506" y="6499"/>
                    </a:cubicBezTo>
                    <a:cubicBezTo>
                      <a:pt x="3490" y="6499"/>
                      <a:pt x="3475" y="6484"/>
                      <a:pt x="3475" y="6468"/>
                    </a:cubicBezTo>
                    <a:cubicBezTo>
                      <a:pt x="3521" y="6406"/>
                      <a:pt x="3552" y="6344"/>
                      <a:pt x="3630" y="6313"/>
                    </a:cubicBezTo>
                    <a:cubicBezTo>
                      <a:pt x="3645" y="6329"/>
                      <a:pt x="3661" y="6344"/>
                      <a:pt x="3676" y="6375"/>
                    </a:cubicBezTo>
                    <a:cubicBezTo>
                      <a:pt x="3676" y="6383"/>
                      <a:pt x="3676" y="6387"/>
                      <a:pt x="3676" y="6391"/>
                    </a:cubicBezTo>
                    <a:cubicBezTo>
                      <a:pt x="3707" y="6453"/>
                      <a:pt x="3723" y="6546"/>
                      <a:pt x="3707" y="6577"/>
                    </a:cubicBezTo>
                    <a:lnTo>
                      <a:pt x="4017" y="6437"/>
                    </a:lnTo>
                    <a:cubicBezTo>
                      <a:pt x="4157" y="6127"/>
                      <a:pt x="4328" y="5988"/>
                      <a:pt x="4436" y="5677"/>
                    </a:cubicBezTo>
                    <a:cubicBezTo>
                      <a:pt x="4467" y="5662"/>
                      <a:pt x="4498" y="5662"/>
                      <a:pt x="4514" y="5646"/>
                    </a:cubicBezTo>
                    <a:lnTo>
                      <a:pt x="4529" y="5646"/>
                    </a:lnTo>
                    <a:cubicBezTo>
                      <a:pt x="4529" y="5646"/>
                      <a:pt x="4545" y="5631"/>
                      <a:pt x="4560" y="5631"/>
                    </a:cubicBezTo>
                    <a:cubicBezTo>
                      <a:pt x="4576" y="5615"/>
                      <a:pt x="4607" y="5615"/>
                      <a:pt x="4622" y="5600"/>
                    </a:cubicBezTo>
                    <a:lnTo>
                      <a:pt x="4591" y="5600"/>
                    </a:lnTo>
                    <a:cubicBezTo>
                      <a:pt x="4638" y="5553"/>
                      <a:pt x="4669" y="5522"/>
                      <a:pt x="4700" y="5476"/>
                    </a:cubicBezTo>
                    <a:cubicBezTo>
                      <a:pt x="4746" y="5476"/>
                      <a:pt x="4793" y="5507"/>
                      <a:pt x="4793" y="5569"/>
                    </a:cubicBezTo>
                    <a:cubicBezTo>
                      <a:pt x="4824" y="5367"/>
                      <a:pt x="5320" y="5243"/>
                      <a:pt x="5351" y="4964"/>
                    </a:cubicBezTo>
                    <a:cubicBezTo>
                      <a:pt x="5351" y="4964"/>
                      <a:pt x="5367" y="4716"/>
                      <a:pt x="5382" y="4437"/>
                    </a:cubicBezTo>
                    <a:cubicBezTo>
                      <a:pt x="5444" y="4359"/>
                      <a:pt x="5460" y="4266"/>
                      <a:pt x="5413" y="4142"/>
                    </a:cubicBezTo>
                    <a:cubicBezTo>
                      <a:pt x="5429" y="4064"/>
                      <a:pt x="5460" y="4018"/>
                      <a:pt x="5475" y="4002"/>
                    </a:cubicBezTo>
                    <a:cubicBezTo>
                      <a:pt x="5537" y="4018"/>
                      <a:pt x="5615" y="4064"/>
                      <a:pt x="5677" y="4064"/>
                    </a:cubicBezTo>
                    <a:cubicBezTo>
                      <a:pt x="5677" y="4070"/>
                      <a:pt x="5679" y="4076"/>
                      <a:pt x="5682" y="4081"/>
                    </a:cubicBezTo>
                    <a:lnTo>
                      <a:pt x="5682" y="4081"/>
                    </a:lnTo>
                    <a:cubicBezTo>
                      <a:pt x="5683" y="4080"/>
                      <a:pt x="5687" y="4080"/>
                      <a:pt x="5693" y="4080"/>
                    </a:cubicBezTo>
                    <a:lnTo>
                      <a:pt x="5739" y="4080"/>
                    </a:lnTo>
                    <a:cubicBezTo>
                      <a:pt x="5724" y="4111"/>
                      <a:pt x="5661" y="4157"/>
                      <a:pt x="5708" y="4188"/>
                    </a:cubicBezTo>
                    <a:cubicBezTo>
                      <a:pt x="5755" y="4157"/>
                      <a:pt x="5770" y="4111"/>
                      <a:pt x="5786" y="4064"/>
                    </a:cubicBezTo>
                    <a:lnTo>
                      <a:pt x="5786" y="4064"/>
                    </a:lnTo>
                    <a:cubicBezTo>
                      <a:pt x="5781" y="4095"/>
                      <a:pt x="5795" y="4107"/>
                      <a:pt x="5819" y="4107"/>
                    </a:cubicBezTo>
                    <a:cubicBezTo>
                      <a:pt x="5880" y="4107"/>
                      <a:pt x="6005" y="4027"/>
                      <a:pt x="6049" y="3971"/>
                    </a:cubicBezTo>
                    <a:cubicBezTo>
                      <a:pt x="6065" y="3863"/>
                      <a:pt x="6158" y="3723"/>
                      <a:pt x="6266" y="3599"/>
                    </a:cubicBezTo>
                    <a:cubicBezTo>
                      <a:pt x="6344" y="3475"/>
                      <a:pt x="6421" y="3366"/>
                      <a:pt x="6484" y="3273"/>
                    </a:cubicBezTo>
                    <a:cubicBezTo>
                      <a:pt x="6499" y="3289"/>
                      <a:pt x="6499" y="3289"/>
                      <a:pt x="6515" y="3289"/>
                    </a:cubicBezTo>
                    <a:cubicBezTo>
                      <a:pt x="6515" y="3273"/>
                      <a:pt x="6499" y="3258"/>
                      <a:pt x="6499" y="3242"/>
                    </a:cubicBezTo>
                    <a:cubicBezTo>
                      <a:pt x="6515" y="3227"/>
                      <a:pt x="6530" y="3196"/>
                      <a:pt x="6546" y="3180"/>
                    </a:cubicBezTo>
                    <a:lnTo>
                      <a:pt x="6546" y="3180"/>
                    </a:lnTo>
                    <a:cubicBezTo>
                      <a:pt x="6546" y="3207"/>
                      <a:pt x="6534" y="3245"/>
                      <a:pt x="6551" y="3245"/>
                    </a:cubicBezTo>
                    <a:cubicBezTo>
                      <a:pt x="6553" y="3245"/>
                      <a:pt x="6557" y="3245"/>
                      <a:pt x="6561" y="3242"/>
                    </a:cubicBezTo>
                    <a:cubicBezTo>
                      <a:pt x="6794" y="2886"/>
                      <a:pt x="6949" y="2777"/>
                      <a:pt x="7135" y="2281"/>
                    </a:cubicBezTo>
                    <a:lnTo>
                      <a:pt x="4871" y="109"/>
                    </a:lnTo>
                    <a:cubicBezTo>
                      <a:pt x="4871" y="109"/>
                      <a:pt x="4871" y="171"/>
                      <a:pt x="4871" y="234"/>
                    </a:cubicBezTo>
                    <a:cubicBezTo>
                      <a:pt x="4871" y="296"/>
                      <a:pt x="4886" y="358"/>
                      <a:pt x="4886" y="358"/>
                    </a:cubicBezTo>
                    <a:cubicBezTo>
                      <a:pt x="4871" y="342"/>
                      <a:pt x="4871" y="311"/>
                      <a:pt x="4871" y="280"/>
                    </a:cubicBezTo>
                    <a:cubicBezTo>
                      <a:pt x="4855" y="280"/>
                      <a:pt x="4839" y="296"/>
                      <a:pt x="4839" y="296"/>
                    </a:cubicBezTo>
                    <a:lnTo>
                      <a:pt x="4839" y="265"/>
                    </a:lnTo>
                    <a:cubicBezTo>
                      <a:pt x="4824" y="125"/>
                      <a:pt x="4808" y="1"/>
                      <a:pt x="48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37"/>
              <p:cNvSpPr/>
              <p:nvPr/>
            </p:nvSpPr>
            <p:spPr>
              <a:xfrm>
                <a:off x="3424000" y="542100"/>
                <a:ext cx="39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6" extrusionOk="0">
                    <a:moveTo>
                      <a:pt x="155" y="1"/>
                    </a:moveTo>
                    <a:cubicBezTo>
                      <a:pt x="109" y="63"/>
                      <a:pt x="0" y="218"/>
                      <a:pt x="16" y="295"/>
                    </a:cubicBezTo>
                    <a:cubicBezTo>
                      <a:pt x="16" y="233"/>
                      <a:pt x="155" y="171"/>
                      <a:pt x="124" y="78"/>
                    </a:cubicBezTo>
                    <a:lnTo>
                      <a:pt x="124" y="78"/>
                    </a:lnTo>
                    <a:lnTo>
                      <a:pt x="140" y="94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37"/>
              <p:cNvSpPr/>
              <p:nvPr/>
            </p:nvSpPr>
            <p:spPr>
              <a:xfrm>
                <a:off x="3422825" y="5541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2" y="0"/>
                    </a:moveTo>
                    <a:cubicBezTo>
                      <a:pt x="1" y="78"/>
                      <a:pt x="1" y="93"/>
                      <a:pt x="32" y="93"/>
                    </a:cubicBezTo>
                    <a:cubicBezTo>
                      <a:pt x="32" y="62"/>
                      <a:pt x="32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37"/>
              <p:cNvSpPr/>
              <p:nvPr/>
            </p:nvSpPr>
            <p:spPr>
              <a:xfrm>
                <a:off x="3422050" y="5595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37"/>
              <p:cNvSpPr/>
              <p:nvPr/>
            </p:nvSpPr>
            <p:spPr>
              <a:xfrm>
                <a:off x="3457350" y="569625"/>
                <a:ext cx="15900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86" extrusionOk="0">
                    <a:moveTo>
                      <a:pt x="31" y="1"/>
                    </a:moveTo>
                    <a:lnTo>
                      <a:pt x="0" y="32"/>
                    </a:lnTo>
                    <a:cubicBezTo>
                      <a:pt x="0" y="32"/>
                      <a:pt x="16" y="16"/>
                      <a:pt x="31" y="16"/>
                    </a:cubicBezTo>
                    <a:lnTo>
                      <a:pt x="620" y="590"/>
                    </a:lnTo>
                    <a:lnTo>
                      <a:pt x="31" y="1"/>
                    </a:lnTo>
                    <a:close/>
                    <a:moveTo>
                      <a:pt x="620" y="590"/>
                    </a:moveTo>
                    <a:cubicBezTo>
                      <a:pt x="593" y="632"/>
                      <a:pt x="540" y="686"/>
                      <a:pt x="596" y="686"/>
                    </a:cubicBezTo>
                    <a:cubicBezTo>
                      <a:pt x="602" y="686"/>
                      <a:pt x="610" y="685"/>
                      <a:pt x="620" y="683"/>
                    </a:cubicBezTo>
                    <a:lnTo>
                      <a:pt x="636" y="606"/>
                    </a:lnTo>
                    <a:lnTo>
                      <a:pt x="620" y="5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37"/>
              <p:cNvSpPr/>
              <p:nvPr/>
            </p:nvSpPr>
            <p:spPr>
              <a:xfrm>
                <a:off x="3384450" y="590950"/>
                <a:ext cx="58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11" extrusionOk="0">
                    <a:moveTo>
                      <a:pt x="171" y="1"/>
                    </a:moveTo>
                    <a:lnTo>
                      <a:pt x="0" y="187"/>
                    </a:lnTo>
                    <a:cubicBezTo>
                      <a:pt x="31" y="218"/>
                      <a:pt x="47" y="280"/>
                      <a:pt x="93" y="311"/>
                    </a:cubicBezTo>
                    <a:lnTo>
                      <a:pt x="233" y="140"/>
                    </a:lnTo>
                    <a:lnTo>
                      <a:pt x="233" y="140"/>
                    </a:lnTo>
                    <a:cubicBezTo>
                      <a:pt x="227" y="141"/>
                      <a:pt x="223" y="142"/>
                      <a:pt x="218" y="142"/>
                    </a:cubicBezTo>
                    <a:cubicBezTo>
                      <a:pt x="147" y="142"/>
                      <a:pt x="200" y="30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37"/>
              <p:cNvSpPr/>
              <p:nvPr/>
            </p:nvSpPr>
            <p:spPr>
              <a:xfrm>
                <a:off x="3381350" y="594800"/>
                <a:ext cx="31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59" y="0"/>
                    </a:moveTo>
                    <a:cubicBezTo>
                      <a:pt x="43" y="0"/>
                      <a:pt x="24" y="5"/>
                      <a:pt x="0" y="17"/>
                    </a:cubicBezTo>
                    <a:cubicBezTo>
                      <a:pt x="16" y="48"/>
                      <a:pt x="16" y="79"/>
                      <a:pt x="16" y="126"/>
                    </a:cubicBezTo>
                    <a:lnTo>
                      <a:pt x="124" y="33"/>
                    </a:lnTo>
                    <a:cubicBezTo>
                      <a:pt x="105" y="14"/>
                      <a:pt x="86" y="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37"/>
              <p:cNvSpPr/>
              <p:nvPr/>
            </p:nvSpPr>
            <p:spPr>
              <a:xfrm>
                <a:off x="3471300" y="597550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16"/>
                    </a:cubicBezTo>
                    <a:lnTo>
                      <a:pt x="16" y="16"/>
                    </a:ln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37"/>
              <p:cNvSpPr/>
              <p:nvPr/>
            </p:nvSpPr>
            <p:spPr>
              <a:xfrm>
                <a:off x="3471675" y="5979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37"/>
              <p:cNvSpPr/>
              <p:nvPr/>
            </p:nvSpPr>
            <p:spPr>
              <a:xfrm>
                <a:off x="3791175" y="620800"/>
                <a:ext cx="186150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6019" extrusionOk="0">
                    <a:moveTo>
                      <a:pt x="4374" y="342"/>
                    </a:moveTo>
                    <a:lnTo>
                      <a:pt x="4374" y="342"/>
                    </a:lnTo>
                    <a:cubicBezTo>
                      <a:pt x="4343" y="404"/>
                      <a:pt x="4312" y="466"/>
                      <a:pt x="4297" y="513"/>
                    </a:cubicBezTo>
                    <a:lnTo>
                      <a:pt x="4219" y="497"/>
                    </a:lnTo>
                    <a:lnTo>
                      <a:pt x="4235" y="420"/>
                    </a:lnTo>
                    <a:cubicBezTo>
                      <a:pt x="4281" y="404"/>
                      <a:pt x="4328" y="373"/>
                      <a:pt x="4374" y="342"/>
                    </a:cubicBezTo>
                    <a:close/>
                    <a:moveTo>
                      <a:pt x="5507" y="859"/>
                    </a:moveTo>
                    <a:cubicBezTo>
                      <a:pt x="5524" y="859"/>
                      <a:pt x="5540" y="865"/>
                      <a:pt x="5553" y="885"/>
                    </a:cubicBezTo>
                    <a:cubicBezTo>
                      <a:pt x="5538" y="901"/>
                      <a:pt x="5522" y="932"/>
                      <a:pt x="5507" y="963"/>
                    </a:cubicBezTo>
                    <a:cubicBezTo>
                      <a:pt x="5472" y="988"/>
                      <a:pt x="5450" y="999"/>
                      <a:pt x="5435" y="999"/>
                    </a:cubicBezTo>
                    <a:cubicBezTo>
                      <a:pt x="5397" y="999"/>
                      <a:pt x="5414" y="930"/>
                      <a:pt x="5414" y="885"/>
                    </a:cubicBezTo>
                    <a:cubicBezTo>
                      <a:pt x="5429" y="885"/>
                      <a:pt x="5429" y="869"/>
                      <a:pt x="5445" y="869"/>
                    </a:cubicBezTo>
                    <a:cubicBezTo>
                      <a:pt x="5462" y="869"/>
                      <a:pt x="5485" y="859"/>
                      <a:pt x="5507" y="859"/>
                    </a:cubicBezTo>
                    <a:close/>
                    <a:moveTo>
                      <a:pt x="5367" y="994"/>
                    </a:moveTo>
                    <a:cubicBezTo>
                      <a:pt x="5367" y="1009"/>
                      <a:pt x="5383" y="1025"/>
                      <a:pt x="5367" y="1040"/>
                    </a:cubicBezTo>
                    <a:cubicBezTo>
                      <a:pt x="5367" y="1040"/>
                      <a:pt x="5367" y="1040"/>
                      <a:pt x="5367" y="1056"/>
                    </a:cubicBezTo>
                    <a:lnTo>
                      <a:pt x="5352" y="1025"/>
                    </a:lnTo>
                    <a:cubicBezTo>
                      <a:pt x="5352" y="1025"/>
                      <a:pt x="5352" y="1009"/>
                      <a:pt x="5367" y="994"/>
                    </a:cubicBezTo>
                    <a:close/>
                    <a:moveTo>
                      <a:pt x="6236" y="1211"/>
                    </a:moveTo>
                    <a:cubicBezTo>
                      <a:pt x="6228" y="1218"/>
                      <a:pt x="6224" y="1230"/>
                      <a:pt x="6220" y="1242"/>
                    </a:cubicBezTo>
                    <a:cubicBezTo>
                      <a:pt x="6229" y="1224"/>
                      <a:pt x="6236" y="1211"/>
                      <a:pt x="6236" y="1211"/>
                    </a:cubicBezTo>
                    <a:close/>
                    <a:moveTo>
                      <a:pt x="6220" y="1242"/>
                    </a:moveTo>
                    <a:lnTo>
                      <a:pt x="6220" y="1242"/>
                    </a:lnTo>
                    <a:cubicBezTo>
                      <a:pt x="6215" y="1251"/>
                      <a:pt x="6210" y="1262"/>
                      <a:pt x="6205" y="1273"/>
                    </a:cubicBezTo>
                    <a:cubicBezTo>
                      <a:pt x="6212" y="1265"/>
                      <a:pt x="6216" y="1253"/>
                      <a:pt x="6220" y="1242"/>
                    </a:cubicBezTo>
                    <a:close/>
                    <a:moveTo>
                      <a:pt x="5336" y="1164"/>
                    </a:moveTo>
                    <a:lnTo>
                      <a:pt x="5336" y="1164"/>
                    </a:lnTo>
                    <a:cubicBezTo>
                      <a:pt x="5367" y="1211"/>
                      <a:pt x="5398" y="1257"/>
                      <a:pt x="5445" y="1304"/>
                    </a:cubicBezTo>
                    <a:lnTo>
                      <a:pt x="5352" y="1211"/>
                    </a:lnTo>
                    <a:cubicBezTo>
                      <a:pt x="5352" y="1195"/>
                      <a:pt x="5336" y="1180"/>
                      <a:pt x="5336" y="1164"/>
                    </a:cubicBezTo>
                    <a:close/>
                    <a:moveTo>
                      <a:pt x="5910" y="1118"/>
                    </a:moveTo>
                    <a:lnTo>
                      <a:pt x="6143" y="1381"/>
                    </a:lnTo>
                    <a:cubicBezTo>
                      <a:pt x="6143" y="1397"/>
                      <a:pt x="6143" y="1412"/>
                      <a:pt x="6127" y="1428"/>
                    </a:cubicBezTo>
                    <a:lnTo>
                      <a:pt x="5987" y="1257"/>
                    </a:lnTo>
                    <a:lnTo>
                      <a:pt x="5972" y="1304"/>
                    </a:lnTo>
                    <a:lnTo>
                      <a:pt x="5817" y="1319"/>
                    </a:lnTo>
                    <a:cubicBezTo>
                      <a:pt x="5817" y="1195"/>
                      <a:pt x="5863" y="1149"/>
                      <a:pt x="5910" y="1118"/>
                    </a:cubicBezTo>
                    <a:close/>
                    <a:moveTo>
                      <a:pt x="6251" y="1847"/>
                    </a:moveTo>
                    <a:cubicBezTo>
                      <a:pt x="6298" y="1909"/>
                      <a:pt x="6344" y="1955"/>
                      <a:pt x="6375" y="1986"/>
                    </a:cubicBezTo>
                    <a:cubicBezTo>
                      <a:pt x="6375" y="2002"/>
                      <a:pt x="6360" y="2002"/>
                      <a:pt x="6360" y="2017"/>
                    </a:cubicBezTo>
                    <a:cubicBezTo>
                      <a:pt x="6313" y="1955"/>
                      <a:pt x="6267" y="1909"/>
                      <a:pt x="6220" y="1847"/>
                    </a:cubicBezTo>
                    <a:lnTo>
                      <a:pt x="6220" y="1847"/>
                    </a:lnTo>
                    <a:cubicBezTo>
                      <a:pt x="6236" y="1862"/>
                      <a:pt x="6251" y="1862"/>
                      <a:pt x="6251" y="1862"/>
                    </a:cubicBezTo>
                    <a:cubicBezTo>
                      <a:pt x="6251" y="1862"/>
                      <a:pt x="6251" y="1847"/>
                      <a:pt x="6251" y="1847"/>
                    </a:cubicBezTo>
                    <a:close/>
                    <a:moveTo>
                      <a:pt x="761" y="2529"/>
                    </a:moveTo>
                    <a:cubicBezTo>
                      <a:pt x="759" y="2535"/>
                      <a:pt x="758" y="2540"/>
                      <a:pt x="757" y="2546"/>
                    </a:cubicBezTo>
                    <a:lnTo>
                      <a:pt x="757" y="2546"/>
                    </a:lnTo>
                    <a:cubicBezTo>
                      <a:pt x="759" y="2540"/>
                      <a:pt x="761" y="2535"/>
                      <a:pt x="761" y="2529"/>
                    </a:cubicBezTo>
                    <a:close/>
                    <a:moveTo>
                      <a:pt x="326" y="2576"/>
                    </a:moveTo>
                    <a:cubicBezTo>
                      <a:pt x="337" y="2580"/>
                      <a:pt x="347" y="2583"/>
                      <a:pt x="357" y="2585"/>
                    </a:cubicBezTo>
                    <a:lnTo>
                      <a:pt x="357" y="2585"/>
                    </a:lnTo>
                    <a:cubicBezTo>
                      <a:pt x="346" y="2579"/>
                      <a:pt x="334" y="2576"/>
                      <a:pt x="326" y="2576"/>
                    </a:cubicBezTo>
                    <a:close/>
                    <a:moveTo>
                      <a:pt x="5693" y="668"/>
                    </a:moveTo>
                    <a:cubicBezTo>
                      <a:pt x="5677" y="683"/>
                      <a:pt x="5662" y="714"/>
                      <a:pt x="5646" y="730"/>
                    </a:cubicBezTo>
                    <a:cubicBezTo>
                      <a:pt x="5662" y="730"/>
                      <a:pt x="5693" y="730"/>
                      <a:pt x="5708" y="714"/>
                    </a:cubicBezTo>
                    <a:lnTo>
                      <a:pt x="6205" y="1288"/>
                    </a:lnTo>
                    <a:lnTo>
                      <a:pt x="7414" y="2700"/>
                    </a:lnTo>
                    <a:cubicBezTo>
                      <a:pt x="7399" y="2715"/>
                      <a:pt x="7399" y="2731"/>
                      <a:pt x="7399" y="2762"/>
                    </a:cubicBezTo>
                    <a:cubicBezTo>
                      <a:pt x="7408" y="2771"/>
                      <a:pt x="7416" y="2775"/>
                      <a:pt x="7422" y="2775"/>
                    </a:cubicBezTo>
                    <a:cubicBezTo>
                      <a:pt x="7438" y="2775"/>
                      <a:pt x="7445" y="2753"/>
                      <a:pt x="7445" y="2731"/>
                    </a:cubicBezTo>
                    <a:lnTo>
                      <a:pt x="6205" y="1273"/>
                    </a:lnTo>
                    <a:lnTo>
                      <a:pt x="5693" y="668"/>
                    </a:lnTo>
                    <a:close/>
                    <a:moveTo>
                      <a:pt x="4964" y="2746"/>
                    </a:moveTo>
                    <a:lnTo>
                      <a:pt x="4964" y="2746"/>
                    </a:lnTo>
                    <a:cubicBezTo>
                      <a:pt x="4948" y="2777"/>
                      <a:pt x="4948" y="2793"/>
                      <a:pt x="4917" y="2793"/>
                    </a:cubicBezTo>
                    <a:cubicBezTo>
                      <a:pt x="4933" y="2777"/>
                      <a:pt x="4948" y="2762"/>
                      <a:pt x="4964" y="2746"/>
                    </a:cubicBezTo>
                    <a:close/>
                    <a:moveTo>
                      <a:pt x="966" y="2740"/>
                    </a:moveTo>
                    <a:cubicBezTo>
                      <a:pt x="975" y="2740"/>
                      <a:pt x="984" y="2742"/>
                      <a:pt x="993" y="2746"/>
                    </a:cubicBezTo>
                    <a:cubicBezTo>
                      <a:pt x="978" y="2777"/>
                      <a:pt x="962" y="2793"/>
                      <a:pt x="931" y="2808"/>
                    </a:cubicBezTo>
                    <a:cubicBezTo>
                      <a:pt x="916" y="2793"/>
                      <a:pt x="916" y="2777"/>
                      <a:pt x="900" y="2762"/>
                    </a:cubicBezTo>
                    <a:cubicBezTo>
                      <a:pt x="922" y="2751"/>
                      <a:pt x="944" y="2740"/>
                      <a:pt x="966" y="2740"/>
                    </a:cubicBezTo>
                    <a:close/>
                    <a:moveTo>
                      <a:pt x="6561" y="3196"/>
                    </a:moveTo>
                    <a:lnTo>
                      <a:pt x="6546" y="3211"/>
                    </a:lnTo>
                    <a:cubicBezTo>
                      <a:pt x="6561" y="3211"/>
                      <a:pt x="6561" y="3211"/>
                      <a:pt x="6561" y="3196"/>
                    </a:cubicBezTo>
                    <a:close/>
                    <a:moveTo>
                      <a:pt x="6515" y="3180"/>
                    </a:moveTo>
                    <a:cubicBezTo>
                      <a:pt x="6515" y="3199"/>
                      <a:pt x="6520" y="3206"/>
                      <a:pt x="6531" y="3206"/>
                    </a:cubicBezTo>
                    <a:cubicBezTo>
                      <a:pt x="6538" y="3206"/>
                      <a:pt x="6548" y="3202"/>
                      <a:pt x="6561" y="3196"/>
                    </a:cubicBezTo>
                    <a:lnTo>
                      <a:pt x="6561" y="3196"/>
                    </a:lnTo>
                    <a:cubicBezTo>
                      <a:pt x="6561" y="3196"/>
                      <a:pt x="6561" y="3196"/>
                      <a:pt x="6561" y="3196"/>
                    </a:cubicBezTo>
                    <a:cubicBezTo>
                      <a:pt x="6573" y="3190"/>
                      <a:pt x="6587" y="3184"/>
                      <a:pt x="6601" y="3184"/>
                    </a:cubicBezTo>
                    <a:cubicBezTo>
                      <a:pt x="6623" y="3184"/>
                      <a:pt x="6645" y="3200"/>
                      <a:pt x="6654" y="3258"/>
                    </a:cubicBezTo>
                    <a:cubicBezTo>
                      <a:pt x="6654" y="3242"/>
                      <a:pt x="6654" y="3227"/>
                      <a:pt x="6654" y="3227"/>
                    </a:cubicBezTo>
                    <a:cubicBezTo>
                      <a:pt x="6670" y="3242"/>
                      <a:pt x="6701" y="3273"/>
                      <a:pt x="6716" y="3305"/>
                    </a:cubicBezTo>
                    <a:cubicBezTo>
                      <a:pt x="6592" y="3460"/>
                      <a:pt x="6437" y="3398"/>
                      <a:pt x="6329" y="3429"/>
                    </a:cubicBezTo>
                    <a:cubicBezTo>
                      <a:pt x="6329" y="3413"/>
                      <a:pt x="6329" y="3413"/>
                      <a:pt x="6329" y="3398"/>
                    </a:cubicBezTo>
                    <a:cubicBezTo>
                      <a:pt x="6360" y="3336"/>
                      <a:pt x="6375" y="3289"/>
                      <a:pt x="6391" y="3227"/>
                    </a:cubicBezTo>
                    <a:cubicBezTo>
                      <a:pt x="6422" y="3196"/>
                      <a:pt x="6468" y="3180"/>
                      <a:pt x="6515" y="3180"/>
                    </a:cubicBezTo>
                    <a:close/>
                    <a:moveTo>
                      <a:pt x="6051" y="3588"/>
                    </a:moveTo>
                    <a:cubicBezTo>
                      <a:pt x="6050" y="3588"/>
                      <a:pt x="6050" y="3591"/>
                      <a:pt x="6050" y="3599"/>
                    </a:cubicBezTo>
                    <a:cubicBezTo>
                      <a:pt x="6050" y="3615"/>
                      <a:pt x="6050" y="3615"/>
                      <a:pt x="6065" y="3615"/>
                    </a:cubicBezTo>
                    <a:lnTo>
                      <a:pt x="6050" y="3723"/>
                    </a:lnTo>
                    <a:lnTo>
                      <a:pt x="6143" y="3646"/>
                    </a:lnTo>
                    <a:cubicBezTo>
                      <a:pt x="6112" y="3646"/>
                      <a:pt x="6096" y="3615"/>
                      <a:pt x="6065" y="3599"/>
                    </a:cubicBezTo>
                    <a:cubicBezTo>
                      <a:pt x="6057" y="3591"/>
                      <a:pt x="6053" y="3588"/>
                      <a:pt x="6051" y="3588"/>
                    </a:cubicBezTo>
                    <a:close/>
                    <a:moveTo>
                      <a:pt x="3739" y="3723"/>
                    </a:moveTo>
                    <a:lnTo>
                      <a:pt x="3739" y="3723"/>
                    </a:lnTo>
                    <a:cubicBezTo>
                      <a:pt x="3739" y="3723"/>
                      <a:pt x="3739" y="3723"/>
                      <a:pt x="3739" y="3723"/>
                    </a:cubicBezTo>
                    <a:close/>
                    <a:moveTo>
                      <a:pt x="4840" y="3677"/>
                    </a:moveTo>
                    <a:lnTo>
                      <a:pt x="4840" y="3677"/>
                    </a:lnTo>
                    <a:cubicBezTo>
                      <a:pt x="4871" y="3708"/>
                      <a:pt x="4902" y="3723"/>
                      <a:pt x="4917" y="3739"/>
                    </a:cubicBezTo>
                    <a:cubicBezTo>
                      <a:pt x="4902" y="3739"/>
                      <a:pt x="4886" y="3739"/>
                      <a:pt x="4871" y="3754"/>
                    </a:cubicBezTo>
                    <a:lnTo>
                      <a:pt x="4840" y="3677"/>
                    </a:lnTo>
                    <a:close/>
                    <a:moveTo>
                      <a:pt x="3925" y="3506"/>
                    </a:moveTo>
                    <a:lnTo>
                      <a:pt x="3878" y="3677"/>
                    </a:lnTo>
                    <a:lnTo>
                      <a:pt x="3894" y="3677"/>
                    </a:lnTo>
                    <a:cubicBezTo>
                      <a:pt x="3863" y="3723"/>
                      <a:pt x="3847" y="3770"/>
                      <a:pt x="3816" y="3816"/>
                    </a:cubicBezTo>
                    <a:cubicBezTo>
                      <a:pt x="3739" y="3754"/>
                      <a:pt x="3677" y="3708"/>
                      <a:pt x="3661" y="3692"/>
                    </a:cubicBezTo>
                    <a:cubicBezTo>
                      <a:pt x="3677" y="3677"/>
                      <a:pt x="3692" y="3661"/>
                      <a:pt x="3708" y="3661"/>
                    </a:cubicBezTo>
                    <a:lnTo>
                      <a:pt x="3739" y="3723"/>
                    </a:lnTo>
                    <a:cubicBezTo>
                      <a:pt x="3723" y="3630"/>
                      <a:pt x="3816" y="3568"/>
                      <a:pt x="3925" y="3506"/>
                    </a:cubicBezTo>
                    <a:close/>
                    <a:moveTo>
                      <a:pt x="5491" y="3909"/>
                    </a:moveTo>
                    <a:cubicBezTo>
                      <a:pt x="5507" y="3925"/>
                      <a:pt x="5522" y="3940"/>
                      <a:pt x="5522" y="3971"/>
                    </a:cubicBezTo>
                    <a:lnTo>
                      <a:pt x="5398" y="4033"/>
                    </a:lnTo>
                    <a:lnTo>
                      <a:pt x="5367" y="4033"/>
                    </a:lnTo>
                    <a:cubicBezTo>
                      <a:pt x="5383" y="4002"/>
                      <a:pt x="5429" y="3971"/>
                      <a:pt x="5491" y="3909"/>
                    </a:cubicBezTo>
                    <a:close/>
                    <a:moveTo>
                      <a:pt x="4855" y="3816"/>
                    </a:moveTo>
                    <a:cubicBezTo>
                      <a:pt x="4917" y="3894"/>
                      <a:pt x="5103" y="3847"/>
                      <a:pt x="4995" y="4002"/>
                    </a:cubicBezTo>
                    <a:cubicBezTo>
                      <a:pt x="4995" y="3909"/>
                      <a:pt x="4871" y="3940"/>
                      <a:pt x="4824" y="3909"/>
                    </a:cubicBezTo>
                    <a:cubicBezTo>
                      <a:pt x="4793" y="3925"/>
                      <a:pt x="4778" y="3971"/>
                      <a:pt x="4778" y="4018"/>
                    </a:cubicBezTo>
                    <a:cubicBezTo>
                      <a:pt x="4762" y="4049"/>
                      <a:pt x="4731" y="4064"/>
                      <a:pt x="4700" y="4064"/>
                    </a:cubicBezTo>
                    <a:cubicBezTo>
                      <a:pt x="4716" y="4018"/>
                      <a:pt x="4731" y="3956"/>
                      <a:pt x="4747" y="3909"/>
                    </a:cubicBezTo>
                    <a:cubicBezTo>
                      <a:pt x="4778" y="3894"/>
                      <a:pt x="4809" y="3863"/>
                      <a:pt x="4855" y="3816"/>
                    </a:cubicBezTo>
                    <a:close/>
                    <a:moveTo>
                      <a:pt x="5119" y="4111"/>
                    </a:moveTo>
                    <a:cubicBezTo>
                      <a:pt x="5119" y="4111"/>
                      <a:pt x="5119" y="4127"/>
                      <a:pt x="5119" y="4127"/>
                    </a:cubicBezTo>
                    <a:cubicBezTo>
                      <a:pt x="5103" y="4142"/>
                      <a:pt x="5103" y="4158"/>
                      <a:pt x="5088" y="4158"/>
                    </a:cubicBezTo>
                    <a:cubicBezTo>
                      <a:pt x="5088" y="4142"/>
                      <a:pt x="5103" y="4127"/>
                      <a:pt x="5119" y="4111"/>
                    </a:cubicBezTo>
                    <a:close/>
                    <a:moveTo>
                      <a:pt x="5522" y="4033"/>
                    </a:moveTo>
                    <a:lnTo>
                      <a:pt x="5522" y="4033"/>
                    </a:lnTo>
                    <a:cubicBezTo>
                      <a:pt x="5507" y="4095"/>
                      <a:pt x="5491" y="4158"/>
                      <a:pt x="5491" y="4189"/>
                    </a:cubicBezTo>
                    <a:cubicBezTo>
                      <a:pt x="5476" y="4204"/>
                      <a:pt x="5460" y="4204"/>
                      <a:pt x="5445" y="4220"/>
                    </a:cubicBezTo>
                    <a:lnTo>
                      <a:pt x="5383" y="4080"/>
                    </a:lnTo>
                    <a:lnTo>
                      <a:pt x="5383" y="4080"/>
                    </a:lnTo>
                    <a:cubicBezTo>
                      <a:pt x="5397" y="4083"/>
                      <a:pt x="5410" y="4084"/>
                      <a:pt x="5421" y="4084"/>
                    </a:cubicBezTo>
                    <a:cubicBezTo>
                      <a:pt x="5472" y="4084"/>
                      <a:pt x="5497" y="4059"/>
                      <a:pt x="5522" y="4033"/>
                    </a:cubicBezTo>
                    <a:close/>
                    <a:moveTo>
                      <a:pt x="5414" y="4282"/>
                    </a:moveTo>
                    <a:cubicBezTo>
                      <a:pt x="5429" y="4282"/>
                      <a:pt x="5429" y="4282"/>
                      <a:pt x="5429" y="4297"/>
                    </a:cubicBezTo>
                    <a:lnTo>
                      <a:pt x="5383" y="4328"/>
                    </a:lnTo>
                    <a:cubicBezTo>
                      <a:pt x="5398" y="4313"/>
                      <a:pt x="5398" y="4297"/>
                      <a:pt x="5414" y="4282"/>
                    </a:cubicBezTo>
                    <a:close/>
                    <a:moveTo>
                      <a:pt x="3552" y="4359"/>
                    </a:moveTo>
                    <a:cubicBezTo>
                      <a:pt x="3552" y="4359"/>
                      <a:pt x="3552" y="4375"/>
                      <a:pt x="3537" y="4375"/>
                    </a:cubicBezTo>
                    <a:cubicBezTo>
                      <a:pt x="3537" y="4375"/>
                      <a:pt x="3537" y="4375"/>
                      <a:pt x="3537" y="4359"/>
                    </a:cubicBezTo>
                    <a:close/>
                    <a:moveTo>
                      <a:pt x="5305" y="4297"/>
                    </a:moveTo>
                    <a:cubicBezTo>
                      <a:pt x="5321" y="4313"/>
                      <a:pt x="5336" y="4328"/>
                      <a:pt x="5336" y="4359"/>
                    </a:cubicBezTo>
                    <a:lnTo>
                      <a:pt x="5305" y="4390"/>
                    </a:lnTo>
                    <a:cubicBezTo>
                      <a:pt x="5321" y="4344"/>
                      <a:pt x="5305" y="4328"/>
                      <a:pt x="5305" y="4297"/>
                    </a:cubicBezTo>
                    <a:close/>
                    <a:moveTo>
                      <a:pt x="4762" y="4390"/>
                    </a:moveTo>
                    <a:lnTo>
                      <a:pt x="4762" y="4390"/>
                    </a:lnTo>
                    <a:cubicBezTo>
                      <a:pt x="4760" y="4394"/>
                      <a:pt x="4758" y="4398"/>
                      <a:pt x="4757" y="4402"/>
                    </a:cubicBezTo>
                    <a:lnTo>
                      <a:pt x="4757" y="4402"/>
                    </a:lnTo>
                    <a:cubicBezTo>
                      <a:pt x="4760" y="4399"/>
                      <a:pt x="4762" y="4396"/>
                      <a:pt x="4762" y="4390"/>
                    </a:cubicBezTo>
                    <a:close/>
                    <a:moveTo>
                      <a:pt x="2793" y="4452"/>
                    </a:moveTo>
                    <a:cubicBezTo>
                      <a:pt x="2793" y="4467"/>
                      <a:pt x="2793" y="4468"/>
                      <a:pt x="2778" y="4468"/>
                    </a:cubicBezTo>
                    <a:lnTo>
                      <a:pt x="2778" y="4468"/>
                    </a:lnTo>
                    <a:cubicBezTo>
                      <a:pt x="2783" y="4463"/>
                      <a:pt x="2787" y="4457"/>
                      <a:pt x="2793" y="4452"/>
                    </a:cubicBezTo>
                    <a:close/>
                    <a:moveTo>
                      <a:pt x="5352" y="4064"/>
                    </a:moveTo>
                    <a:cubicBezTo>
                      <a:pt x="5445" y="4173"/>
                      <a:pt x="5290" y="4204"/>
                      <a:pt x="5274" y="4282"/>
                    </a:cubicBezTo>
                    <a:cubicBezTo>
                      <a:pt x="5290" y="4282"/>
                      <a:pt x="5290" y="4282"/>
                      <a:pt x="5305" y="4297"/>
                    </a:cubicBezTo>
                    <a:cubicBezTo>
                      <a:pt x="5274" y="4421"/>
                      <a:pt x="5197" y="4452"/>
                      <a:pt x="5165" y="4514"/>
                    </a:cubicBezTo>
                    <a:lnTo>
                      <a:pt x="5134" y="4514"/>
                    </a:lnTo>
                    <a:lnTo>
                      <a:pt x="5072" y="4313"/>
                    </a:lnTo>
                    <a:lnTo>
                      <a:pt x="5212" y="4251"/>
                    </a:lnTo>
                    <a:cubicBezTo>
                      <a:pt x="5197" y="4235"/>
                      <a:pt x="5197" y="4220"/>
                      <a:pt x="5197" y="4204"/>
                    </a:cubicBezTo>
                    <a:cubicBezTo>
                      <a:pt x="5274" y="4158"/>
                      <a:pt x="5290" y="4111"/>
                      <a:pt x="5321" y="4080"/>
                    </a:cubicBezTo>
                    <a:cubicBezTo>
                      <a:pt x="5336" y="4064"/>
                      <a:pt x="5336" y="4064"/>
                      <a:pt x="5352" y="4064"/>
                    </a:cubicBezTo>
                    <a:close/>
                    <a:moveTo>
                      <a:pt x="388" y="3475"/>
                    </a:moveTo>
                    <a:lnTo>
                      <a:pt x="388" y="3475"/>
                    </a:lnTo>
                    <a:cubicBezTo>
                      <a:pt x="373" y="3491"/>
                      <a:pt x="373" y="3506"/>
                      <a:pt x="358" y="3506"/>
                    </a:cubicBezTo>
                    <a:lnTo>
                      <a:pt x="1110" y="4538"/>
                    </a:lnTo>
                    <a:lnTo>
                      <a:pt x="373" y="3522"/>
                    </a:lnTo>
                    <a:cubicBezTo>
                      <a:pt x="373" y="3506"/>
                      <a:pt x="373" y="3491"/>
                      <a:pt x="388" y="3475"/>
                    </a:cubicBezTo>
                    <a:close/>
                    <a:moveTo>
                      <a:pt x="2281" y="4499"/>
                    </a:moveTo>
                    <a:cubicBezTo>
                      <a:pt x="2296" y="4514"/>
                      <a:pt x="2327" y="4530"/>
                      <a:pt x="2343" y="4545"/>
                    </a:cubicBezTo>
                    <a:lnTo>
                      <a:pt x="2327" y="4545"/>
                    </a:lnTo>
                    <a:cubicBezTo>
                      <a:pt x="2312" y="4530"/>
                      <a:pt x="2281" y="4530"/>
                      <a:pt x="2265" y="4514"/>
                    </a:cubicBezTo>
                    <a:cubicBezTo>
                      <a:pt x="2281" y="4499"/>
                      <a:pt x="2281" y="4499"/>
                      <a:pt x="2281" y="4499"/>
                    </a:cubicBezTo>
                    <a:close/>
                    <a:moveTo>
                      <a:pt x="2234" y="4545"/>
                    </a:moveTo>
                    <a:cubicBezTo>
                      <a:pt x="2234" y="4545"/>
                      <a:pt x="2250" y="4561"/>
                      <a:pt x="2265" y="4561"/>
                    </a:cubicBezTo>
                    <a:cubicBezTo>
                      <a:pt x="2265" y="4561"/>
                      <a:pt x="2265" y="4576"/>
                      <a:pt x="2250" y="4576"/>
                    </a:cubicBezTo>
                    <a:cubicBezTo>
                      <a:pt x="2250" y="4576"/>
                      <a:pt x="2250" y="4576"/>
                      <a:pt x="2250" y="4592"/>
                    </a:cubicBezTo>
                    <a:cubicBezTo>
                      <a:pt x="2250" y="4576"/>
                      <a:pt x="2234" y="4561"/>
                      <a:pt x="2219" y="4561"/>
                    </a:cubicBezTo>
                    <a:cubicBezTo>
                      <a:pt x="2234" y="4545"/>
                      <a:pt x="2234" y="4545"/>
                      <a:pt x="2234" y="4545"/>
                    </a:cubicBezTo>
                    <a:close/>
                    <a:moveTo>
                      <a:pt x="4762" y="4064"/>
                    </a:moveTo>
                    <a:lnTo>
                      <a:pt x="4778" y="4111"/>
                    </a:lnTo>
                    <a:cubicBezTo>
                      <a:pt x="4778" y="4127"/>
                      <a:pt x="4778" y="4127"/>
                      <a:pt x="4778" y="4127"/>
                    </a:cubicBezTo>
                    <a:cubicBezTo>
                      <a:pt x="4793" y="4142"/>
                      <a:pt x="4840" y="4173"/>
                      <a:pt x="4855" y="4204"/>
                    </a:cubicBezTo>
                    <a:cubicBezTo>
                      <a:pt x="4824" y="4220"/>
                      <a:pt x="4778" y="4235"/>
                      <a:pt x="4747" y="4235"/>
                    </a:cubicBezTo>
                    <a:cubicBezTo>
                      <a:pt x="4747" y="4251"/>
                      <a:pt x="4747" y="4266"/>
                      <a:pt x="4747" y="4282"/>
                    </a:cubicBezTo>
                    <a:cubicBezTo>
                      <a:pt x="4747" y="4297"/>
                      <a:pt x="4762" y="4313"/>
                      <a:pt x="4762" y="4328"/>
                    </a:cubicBezTo>
                    <a:cubicBezTo>
                      <a:pt x="4762" y="4359"/>
                      <a:pt x="4731" y="4390"/>
                      <a:pt x="4762" y="4390"/>
                    </a:cubicBezTo>
                    <a:lnTo>
                      <a:pt x="4809" y="4390"/>
                    </a:lnTo>
                    <a:cubicBezTo>
                      <a:pt x="4809" y="4390"/>
                      <a:pt x="4809" y="4390"/>
                      <a:pt x="4809" y="4375"/>
                    </a:cubicBezTo>
                    <a:lnTo>
                      <a:pt x="4933" y="4499"/>
                    </a:lnTo>
                    <a:cubicBezTo>
                      <a:pt x="4933" y="4452"/>
                      <a:pt x="4948" y="4437"/>
                      <a:pt x="4979" y="4421"/>
                    </a:cubicBezTo>
                    <a:cubicBezTo>
                      <a:pt x="4995" y="4468"/>
                      <a:pt x="4995" y="4514"/>
                      <a:pt x="4979" y="4576"/>
                    </a:cubicBezTo>
                    <a:lnTo>
                      <a:pt x="4809" y="4576"/>
                    </a:lnTo>
                    <a:cubicBezTo>
                      <a:pt x="4809" y="4592"/>
                      <a:pt x="4809" y="4592"/>
                      <a:pt x="4809" y="4592"/>
                    </a:cubicBezTo>
                    <a:cubicBezTo>
                      <a:pt x="4764" y="4532"/>
                      <a:pt x="4720" y="4487"/>
                      <a:pt x="4757" y="4402"/>
                    </a:cubicBezTo>
                    <a:lnTo>
                      <a:pt x="4757" y="4402"/>
                    </a:lnTo>
                    <a:cubicBezTo>
                      <a:pt x="4750" y="4408"/>
                      <a:pt x="4736" y="4411"/>
                      <a:pt x="4716" y="4421"/>
                    </a:cubicBezTo>
                    <a:cubicBezTo>
                      <a:pt x="4710" y="4438"/>
                      <a:pt x="4694" y="4445"/>
                      <a:pt x="4676" y="4445"/>
                    </a:cubicBezTo>
                    <a:cubicBezTo>
                      <a:pt x="4644" y="4445"/>
                      <a:pt x="4607" y="4425"/>
                      <a:pt x="4607" y="4406"/>
                    </a:cubicBezTo>
                    <a:cubicBezTo>
                      <a:pt x="4592" y="4452"/>
                      <a:pt x="4592" y="4468"/>
                      <a:pt x="4576" y="4483"/>
                    </a:cubicBezTo>
                    <a:lnTo>
                      <a:pt x="4607" y="4375"/>
                    </a:lnTo>
                    <a:lnTo>
                      <a:pt x="4638" y="4390"/>
                    </a:lnTo>
                    <a:cubicBezTo>
                      <a:pt x="4669" y="4313"/>
                      <a:pt x="4669" y="4220"/>
                      <a:pt x="4685" y="4127"/>
                    </a:cubicBezTo>
                    <a:lnTo>
                      <a:pt x="4762" y="4064"/>
                    </a:lnTo>
                    <a:close/>
                    <a:moveTo>
                      <a:pt x="4638" y="4623"/>
                    </a:moveTo>
                    <a:cubicBezTo>
                      <a:pt x="4638" y="4654"/>
                      <a:pt x="4623" y="4669"/>
                      <a:pt x="4592" y="4669"/>
                    </a:cubicBezTo>
                    <a:cubicBezTo>
                      <a:pt x="4592" y="4669"/>
                      <a:pt x="4576" y="4669"/>
                      <a:pt x="4576" y="4654"/>
                    </a:cubicBezTo>
                    <a:cubicBezTo>
                      <a:pt x="4592" y="4638"/>
                      <a:pt x="4607" y="4623"/>
                      <a:pt x="4638" y="4623"/>
                    </a:cubicBezTo>
                    <a:close/>
                    <a:moveTo>
                      <a:pt x="4824" y="4623"/>
                    </a:moveTo>
                    <a:cubicBezTo>
                      <a:pt x="4855" y="4623"/>
                      <a:pt x="4886" y="4623"/>
                      <a:pt x="4902" y="4638"/>
                    </a:cubicBezTo>
                    <a:cubicBezTo>
                      <a:pt x="4902" y="4669"/>
                      <a:pt x="4871" y="4685"/>
                      <a:pt x="4855" y="4685"/>
                    </a:cubicBezTo>
                    <a:cubicBezTo>
                      <a:pt x="4855" y="4669"/>
                      <a:pt x="4840" y="4638"/>
                      <a:pt x="4824" y="4623"/>
                    </a:cubicBezTo>
                    <a:close/>
                    <a:moveTo>
                      <a:pt x="2389" y="4669"/>
                    </a:moveTo>
                    <a:cubicBezTo>
                      <a:pt x="2420" y="4669"/>
                      <a:pt x="2436" y="4685"/>
                      <a:pt x="2451" y="4700"/>
                    </a:cubicBezTo>
                    <a:cubicBezTo>
                      <a:pt x="2451" y="4700"/>
                      <a:pt x="2451" y="4700"/>
                      <a:pt x="2436" y="4716"/>
                    </a:cubicBezTo>
                    <a:cubicBezTo>
                      <a:pt x="2420" y="4700"/>
                      <a:pt x="2405" y="4700"/>
                      <a:pt x="2389" y="4685"/>
                    </a:cubicBezTo>
                    <a:lnTo>
                      <a:pt x="2389" y="4669"/>
                    </a:lnTo>
                    <a:close/>
                    <a:moveTo>
                      <a:pt x="2870" y="4716"/>
                    </a:moveTo>
                    <a:lnTo>
                      <a:pt x="2855" y="4747"/>
                    </a:lnTo>
                    <a:lnTo>
                      <a:pt x="2856" y="4747"/>
                    </a:lnTo>
                    <a:cubicBezTo>
                      <a:pt x="2861" y="4738"/>
                      <a:pt x="2866" y="4728"/>
                      <a:pt x="2870" y="4716"/>
                    </a:cubicBezTo>
                    <a:close/>
                    <a:moveTo>
                      <a:pt x="2358" y="4731"/>
                    </a:moveTo>
                    <a:lnTo>
                      <a:pt x="2358" y="4731"/>
                    </a:lnTo>
                    <a:cubicBezTo>
                      <a:pt x="2374" y="4747"/>
                      <a:pt x="2389" y="4762"/>
                      <a:pt x="2405" y="4762"/>
                    </a:cubicBezTo>
                    <a:cubicBezTo>
                      <a:pt x="2389" y="4778"/>
                      <a:pt x="2389" y="4778"/>
                      <a:pt x="2389" y="4778"/>
                    </a:cubicBezTo>
                    <a:cubicBezTo>
                      <a:pt x="2358" y="4778"/>
                      <a:pt x="2358" y="4762"/>
                      <a:pt x="2358" y="4731"/>
                    </a:cubicBezTo>
                    <a:close/>
                    <a:moveTo>
                      <a:pt x="2778" y="4468"/>
                    </a:moveTo>
                    <a:lnTo>
                      <a:pt x="2778" y="4468"/>
                    </a:lnTo>
                    <a:cubicBezTo>
                      <a:pt x="2824" y="4468"/>
                      <a:pt x="2870" y="4468"/>
                      <a:pt x="2901" y="4483"/>
                    </a:cubicBezTo>
                    <a:cubicBezTo>
                      <a:pt x="2886" y="4561"/>
                      <a:pt x="2886" y="4654"/>
                      <a:pt x="2870" y="4747"/>
                    </a:cubicBezTo>
                    <a:lnTo>
                      <a:pt x="2856" y="4747"/>
                    </a:lnTo>
                    <a:cubicBezTo>
                      <a:pt x="2831" y="4791"/>
                      <a:pt x="2801" y="4802"/>
                      <a:pt x="2771" y="4802"/>
                    </a:cubicBezTo>
                    <a:cubicBezTo>
                      <a:pt x="2745" y="4802"/>
                      <a:pt x="2719" y="4793"/>
                      <a:pt x="2699" y="4793"/>
                    </a:cubicBezTo>
                    <a:cubicBezTo>
                      <a:pt x="2699" y="4793"/>
                      <a:pt x="2684" y="4809"/>
                      <a:pt x="2684" y="4809"/>
                    </a:cubicBezTo>
                    <a:cubicBezTo>
                      <a:pt x="2668" y="4793"/>
                      <a:pt x="2653" y="4778"/>
                      <a:pt x="2622" y="4762"/>
                    </a:cubicBezTo>
                    <a:cubicBezTo>
                      <a:pt x="2637" y="4762"/>
                      <a:pt x="2637" y="4747"/>
                      <a:pt x="2637" y="4747"/>
                    </a:cubicBezTo>
                    <a:cubicBezTo>
                      <a:pt x="2653" y="4762"/>
                      <a:pt x="2684" y="4778"/>
                      <a:pt x="2699" y="4793"/>
                    </a:cubicBezTo>
                    <a:cubicBezTo>
                      <a:pt x="2699" y="4762"/>
                      <a:pt x="2715" y="4716"/>
                      <a:pt x="2715" y="4685"/>
                    </a:cubicBezTo>
                    <a:cubicBezTo>
                      <a:pt x="2715" y="4669"/>
                      <a:pt x="2715" y="4669"/>
                      <a:pt x="2715" y="4669"/>
                    </a:cubicBezTo>
                    <a:cubicBezTo>
                      <a:pt x="2730" y="4654"/>
                      <a:pt x="2746" y="4638"/>
                      <a:pt x="2761" y="4638"/>
                    </a:cubicBezTo>
                    <a:cubicBezTo>
                      <a:pt x="2746" y="4638"/>
                      <a:pt x="2746" y="4607"/>
                      <a:pt x="2730" y="4592"/>
                    </a:cubicBezTo>
                    <a:cubicBezTo>
                      <a:pt x="2746" y="4576"/>
                      <a:pt x="2761" y="4576"/>
                      <a:pt x="2761" y="4561"/>
                    </a:cubicBezTo>
                    <a:cubicBezTo>
                      <a:pt x="2746" y="4561"/>
                      <a:pt x="2746" y="4561"/>
                      <a:pt x="2730" y="4545"/>
                    </a:cubicBezTo>
                    <a:cubicBezTo>
                      <a:pt x="2743" y="4519"/>
                      <a:pt x="2756" y="4494"/>
                      <a:pt x="2778" y="4468"/>
                    </a:cubicBezTo>
                    <a:close/>
                    <a:moveTo>
                      <a:pt x="2172" y="4607"/>
                    </a:moveTo>
                    <a:cubicBezTo>
                      <a:pt x="2188" y="4623"/>
                      <a:pt x="2203" y="4638"/>
                      <a:pt x="2219" y="4638"/>
                    </a:cubicBezTo>
                    <a:cubicBezTo>
                      <a:pt x="2188" y="4685"/>
                      <a:pt x="2157" y="4731"/>
                      <a:pt x="2110" y="4747"/>
                    </a:cubicBezTo>
                    <a:cubicBezTo>
                      <a:pt x="2110" y="4747"/>
                      <a:pt x="2126" y="4762"/>
                      <a:pt x="2157" y="4793"/>
                    </a:cubicBezTo>
                    <a:cubicBezTo>
                      <a:pt x="2126" y="4809"/>
                      <a:pt x="2095" y="4824"/>
                      <a:pt x="2064" y="4855"/>
                    </a:cubicBezTo>
                    <a:cubicBezTo>
                      <a:pt x="2064" y="4824"/>
                      <a:pt x="2048" y="4793"/>
                      <a:pt x="2017" y="4762"/>
                    </a:cubicBezTo>
                    <a:cubicBezTo>
                      <a:pt x="2064" y="4716"/>
                      <a:pt x="2110" y="4654"/>
                      <a:pt x="2172" y="4607"/>
                    </a:cubicBezTo>
                    <a:close/>
                    <a:moveTo>
                      <a:pt x="4793" y="4731"/>
                    </a:moveTo>
                    <a:cubicBezTo>
                      <a:pt x="4793" y="4747"/>
                      <a:pt x="4809" y="4762"/>
                      <a:pt x="4809" y="4778"/>
                    </a:cubicBezTo>
                    <a:cubicBezTo>
                      <a:pt x="4824" y="4762"/>
                      <a:pt x="4824" y="4762"/>
                      <a:pt x="4840" y="4747"/>
                    </a:cubicBezTo>
                    <a:cubicBezTo>
                      <a:pt x="4840" y="4762"/>
                      <a:pt x="4855" y="4762"/>
                      <a:pt x="4855" y="4778"/>
                    </a:cubicBezTo>
                    <a:lnTo>
                      <a:pt x="4809" y="4778"/>
                    </a:lnTo>
                    <a:cubicBezTo>
                      <a:pt x="4747" y="4793"/>
                      <a:pt x="4716" y="4824"/>
                      <a:pt x="4669" y="4840"/>
                    </a:cubicBezTo>
                    <a:cubicBezTo>
                      <a:pt x="4654" y="4855"/>
                      <a:pt x="4623" y="4855"/>
                      <a:pt x="4607" y="4855"/>
                    </a:cubicBezTo>
                    <a:lnTo>
                      <a:pt x="4638" y="4809"/>
                    </a:lnTo>
                    <a:lnTo>
                      <a:pt x="4669" y="4840"/>
                    </a:lnTo>
                    <a:cubicBezTo>
                      <a:pt x="4669" y="4793"/>
                      <a:pt x="4716" y="4747"/>
                      <a:pt x="4747" y="4731"/>
                    </a:cubicBezTo>
                    <a:close/>
                    <a:moveTo>
                      <a:pt x="2591" y="4793"/>
                    </a:moveTo>
                    <a:cubicBezTo>
                      <a:pt x="2622" y="4824"/>
                      <a:pt x="2653" y="4840"/>
                      <a:pt x="2684" y="4855"/>
                    </a:cubicBezTo>
                    <a:cubicBezTo>
                      <a:pt x="2684" y="4855"/>
                      <a:pt x="2684" y="4855"/>
                      <a:pt x="2684" y="4840"/>
                    </a:cubicBezTo>
                    <a:cubicBezTo>
                      <a:pt x="2684" y="4855"/>
                      <a:pt x="2684" y="4871"/>
                      <a:pt x="2699" y="4871"/>
                    </a:cubicBezTo>
                    <a:cubicBezTo>
                      <a:pt x="2684" y="4871"/>
                      <a:pt x="2684" y="4871"/>
                      <a:pt x="2684" y="4855"/>
                    </a:cubicBezTo>
                    <a:cubicBezTo>
                      <a:pt x="2684" y="4871"/>
                      <a:pt x="2668" y="4871"/>
                      <a:pt x="2668" y="4871"/>
                    </a:cubicBezTo>
                    <a:lnTo>
                      <a:pt x="2653" y="4855"/>
                    </a:lnTo>
                    <a:lnTo>
                      <a:pt x="2622" y="4824"/>
                    </a:lnTo>
                    <a:cubicBezTo>
                      <a:pt x="2622" y="4824"/>
                      <a:pt x="2622" y="4824"/>
                      <a:pt x="2622" y="4840"/>
                    </a:cubicBezTo>
                    <a:cubicBezTo>
                      <a:pt x="2606" y="4824"/>
                      <a:pt x="2591" y="4824"/>
                      <a:pt x="2560" y="4809"/>
                    </a:cubicBezTo>
                    <a:lnTo>
                      <a:pt x="2575" y="4809"/>
                    </a:lnTo>
                    <a:cubicBezTo>
                      <a:pt x="2575" y="4809"/>
                      <a:pt x="2575" y="4793"/>
                      <a:pt x="2591" y="4793"/>
                    </a:cubicBezTo>
                    <a:close/>
                    <a:moveTo>
                      <a:pt x="1753" y="4716"/>
                    </a:moveTo>
                    <a:cubicBezTo>
                      <a:pt x="1753" y="4747"/>
                      <a:pt x="1753" y="4762"/>
                      <a:pt x="1753" y="4793"/>
                    </a:cubicBezTo>
                    <a:lnTo>
                      <a:pt x="1846" y="4855"/>
                    </a:lnTo>
                    <a:cubicBezTo>
                      <a:pt x="1862" y="4871"/>
                      <a:pt x="1877" y="4886"/>
                      <a:pt x="1893" y="4902"/>
                    </a:cubicBezTo>
                    <a:lnTo>
                      <a:pt x="1660" y="4747"/>
                    </a:lnTo>
                    <a:cubicBezTo>
                      <a:pt x="1691" y="4731"/>
                      <a:pt x="1722" y="4716"/>
                      <a:pt x="1738" y="4716"/>
                    </a:cubicBezTo>
                    <a:close/>
                    <a:moveTo>
                      <a:pt x="2668" y="4871"/>
                    </a:moveTo>
                    <a:cubicBezTo>
                      <a:pt x="2684" y="4886"/>
                      <a:pt x="2684" y="4886"/>
                      <a:pt x="2699" y="4902"/>
                    </a:cubicBezTo>
                    <a:cubicBezTo>
                      <a:pt x="2699" y="4902"/>
                      <a:pt x="2699" y="4917"/>
                      <a:pt x="2699" y="4917"/>
                    </a:cubicBezTo>
                    <a:lnTo>
                      <a:pt x="2668" y="4871"/>
                    </a:lnTo>
                    <a:close/>
                    <a:moveTo>
                      <a:pt x="4561" y="4731"/>
                    </a:moveTo>
                    <a:lnTo>
                      <a:pt x="4561" y="4731"/>
                    </a:lnTo>
                    <a:cubicBezTo>
                      <a:pt x="4607" y="4793"/>
                      <a:pt x="4576" y="4824"/>
                      <a:pt x="4530" y="4855"/>
                    </a:cubicBezTo>
                    <a:cubicBezTo>
                      <a:pt x="4514" y="4855"/>
                      <a:pt x="4514" y="4840"/>
                      <a:pt x="4499" y="4840"/>
                    </a:cubicBezTo>
                    <a:lnTo>
                      <a:pt x="4499" y="4840"/>
                    </a:lnTo>
                    <a:cubicBezTo>
                      <a:pt x="4499" y="4840"/>
                      <a:pt x="4514" y="4855"/>
                      <a:pt x="4514" y="4855"/>
                    </a:cubicBezTo>
                    <a:cubicBezTo>
                      <a:pt x="4499" y="4886"/>
                      <a:pt x="4483" y="4917"/>
                      <a:pt x="4514" y="4949"/>
                    </a:cubicBezTo>
                    <a:cubicBezTo>
                      <a:pt x="4483" y="4949"/>
                      <a:pt x="4452" y="4949"/>
                      <a:pt x="4437" y="4964"/>
                    </a:cubicBezTo>
                    <a:lnTo>
                      <a:pt x="4421" y="4871"/>
                    </a:lnTo>
                    <a:cubicBezTo>
                      <a:pt x="4437" y="4871"/>
                      <a:pt x="4452" y="4855"/>
                      <a:pt x="4452" y="4840"/>
                    </a:cubicBezTo>
                    <a:cubicBezTo>
                      <a:pt x="4452" y="4824"/>
                      <a:pt x="4468" y="4809"/>
                      <a:pt x="4483" y="4793"/>
                    </a:cubicBezTo>
                    <a:lnTo>
                      <a:pt x="4561" y="4731"/>
                    </a:lnTo>
                    <a:close/>
                    <a:moveTo>
                      <a:pt x="2560" y="4886"/>
                    </a:moveTo>
                    <a:cubicBezTo>
                      <a:pt x="2575" y="4886"/>
                      <a:pt x="2591" y="4902"/>
                      <a:pt x="2606" y="4917"/>
                    </a:cubicBezTo>
                    <a:cubicBezTo>
                      <a:pt x="2606" y="4933"/>
                      <a:pt x="2591" y="4949"/>
                      <a:pt x="2575" y="4964"/>
                    </a:cubicBezTo>
                    <a:cubicBezTo>
                      <a:pt x="2575" y="4964"/>
                      <a:pt x="2575" y="4980"/>
                      <a:pt x="2560" y="4980"/>
                    </a:cubicBezTo>
                    <a:cubicBezTo>
                      <a:pt x="2560" y="4964"/>
                      <a:pt x="2544" y="4933"/>
                      <a:pt x="2544" y="4917"/>
                    </a:cubicBezTo>
                    <a:cubicBezTo>
                      <a:pt x="2544" y="4902"/>
                      <a:pt x="2560" y="4886"/>
                      <a:pt x="2560" y="4886"/>
                    </a:cubicBezTo>
                    <a:close/>
                    <a:moveTo>
                      <a:pt x="1971" y="4949"/>
                    </a:moveTo>
                    <a:lnTo>
                      <a:pt x="2017" y="4980"/>
                    </a:lnTo>
                    <a:cubicBezTo>
                      <a:pt x="2017" y="4980"/>
                      <a:pt x="2033" y="4995"/>
                      <a:pt x="2033" y="5011"/>
                    </a:cubicBezTo>
                    <a:lnTo>
                      <a:pt x="1971" y="4964"/>
                    </a:lnTo>
                    <a:lnTo>
                      <a:pt x="1971" y="4949"/>
                    </a:lnTo>
                    <a:close/>
                    <a:moveTo>
                      <a:pt x="4297" y="4995"/>
                    </a:moveTo>
                    <a:cubicBezTo>
                      <a:pt x="4328" y="5011"/>
                      <a:pt x="4359" y="5011"/>
                      <a:pt x="4374" y="5011"/>
                    </a:cubicBezTo>
                    <a:cubicBezTo>
                      <a:pt x="4359" y="5042"/>
                      <a:pt x="4328" y="5057"/>
                      <a:pt x="4297" y="5057"/>
                    </a:cubicBezTo>
                    <a:cubicBezTo>
                      <a:pt x="4297" y="5026"/>
                      <a:pt x="4297" y="5011"/>
                      <a:pt x="4297" y="4995"/>
                    </a:cubicBezTo>
                    <a:close/>
                    <a:moveTo>
                      <a:pt x="2405" y="5119"/>
                    </a:moveTo>
                    <a:lnTo>
                      <a:pt x="2389" y="5135"/>
                    </a:lnTo>
                    <a:cubicBezTo>
                      <a:pt x="2389" y="5135"/>
                      <a:pt x="2405" y="5135"/>
                      <a:pt x="2405" y="5119"/>
                    </a:cubicBezTo>
                    <a:close/>
                    <a:moveTo>
                      <a:pt x="4080" y="4871"/>
                    </a:moveTo>
                    <a:cubicBezTo>
                      <a:pt x="4126" y="4886"/>
                      <a:pt x="4157" y="4917"/>
                      <a:pt x="4204" y="4933"/>
                    </a:cubicBezTo>
                    <a:cubicBezTo>
                      <a:pt x="4235" y="4980"/>
                      <a:pt x="4266" y="5011"/>
                      <a:pt x="4281" y="5135"/>
                    </a:cubicBezTo>
                    <a:cubicBezTo>
                      <a:pt x="4188" y="5104"/>
                      <a:pt x="4095" y="5057"/>
                      <a:pt x="4002" y="5011"/>
                    </a:cubicBezTo>
                    <a:cubicBezTo>
                      <a:pt x="4018" y="4949"/>
                      <a:pt x="4049" y="4902"/>
                      <a:pt x="4080" y="4871"/>
                    </a:cubicBezTo>
                    <a:close/>
                    <a:moveTo>
                      <a:pt x="2513" y="4995"/>
                    </a:moveTo>
                    <a:cubicBezTo>
                      <a:pt x="2513" y="5011"/>
                      <a:pt x="2529" y="5011"/>
                      <a:pt x="2544" y="5026"/>
                    </a:cubicBezTo>
                    <a:cubicBezTo>
                      <a:pt x="2513" y="5057"/>
                      <a:pt x="2482" y="5104"/>
                      <a:pt x="2467" y="5135"/>
                    </a:cubicBezTo>
                    <a:lnTo>
                      <a:pt x="2451" y="5104"/>
                    </a:lnTo>
                    <a:cubicBezTo>
                      <a:pt x="2451" y="5135"/>
                      <a:pt x="2436" y="5150"/>
                      <a:pt x="2436" y="5166"/>
                    </a:cubicBezTo>
                    <a:lnTo>
                      <a:pt x="2389" y="5135"/>
                    </a:lnTo>
                    <a:lnTo>
                      <a:pt x="2203" y="5011"/>
                    </a:lnTo>
                    <a:cubicBezTo>
                      <a:pt x="2219" y="4995"/>
                      <a:pt x="2219" y="4995"/>
                      <a:pt x="2219" y="4995"/>
                    </a:cubicBezTo>
                    <a:cubicBezTo>
                      <a:pt x="2234" y="5073"/>
                      <a:pt x="2358" y="5011"/>
                      <a:pt x="2405" y="5119"/>
                    </a:cubicBezTo>
                    <a:cubicBezTo>
                      <a:pt x="2436" y="5073"/>
                      <a:pt x="2482" y="5042"/>
                      <a:pt x="2513" y="4995"/>
                    </a:cubicBezTo>
                    <a:close/>
                    <a:moveTo>
                      <a:pt x="2265" y="5150"/>
                    </a:moveTo>
                    <a:lnTo>
                      <a:pt x="2312" y="5181"/>
                    </a:lnTo>
                    <a:lnTo>
                      <a:pt x="2296" y="5181"/>
                    </a:lnTo>
                    <a:cubicBezTo>
                      <a:pt x="2281" y="5166"/>
                      <a:pt x="2265" y="5166"/>
                      <a:pt x="2265" y="5150"/>
                    </a:cubicBezTo>
                    <a:close/>
                    <a:moveTo>
                      <a:pt x="3987" y="5026"/>
                    </a:moveTo>
                    <a:cubicBezTo>
                      <a:pt x="4018" y="5104"/>
                      <a:pt x="4018" y="5181"/>
                      <a:pt x="3971" y="5243"/>
                    </a:cubicBezTo>
                    <a:cubicBezTo>
                      <a:pt x="3971" y="5166"/>
                      <a:pt x="3971" y="5104"/>
                      <a:pt x="3987" y="5026"/>
                    </a:cubicBezTo>
                    <a:close/>
                    <a:moveTo>
                      <a:pt x="2327" y="5197"/>
                    </a:moveTo>
                    <a:lnTo>
                      <a:pt x="2405" y="5243"/>
                    </a:lnTo>
                    <a:cubicBezTo>
                      <a:pt x="2405" y="5259"/>
                      <a:pt x="2405" y="5259"/>
                      <a:pt x="2405" y="5274"/>
                    </a:cubicBezTo>
                    <a:lnTo>
                      <a:pt x="2312" y="5212"/>
                    </a:lnTo>
                    <a:cubicBezTo>
                      <a:pt x="2312" y="5197"/>
                      <a:pt x="2327" y="5197"/>
                      <a:pt x="2327" y="5197"/>
                    </a:cubicBezTo>
                    <a:close/>
                    <a:moveTo>
                      <a:pt x="1769" y="5305"/>
                    </a:moveTo>
                    <a:lnTo>
                      <a:pt x="1738" y="5321"/>
                    </a:lnTo>
                    <a:cubicBezTo>
                      <a:pt x="1753" y="5321"/>
                      <a:pt x="1753" y="5321"/>
                      <a:pt x="1769" y="5305"/>
                    </a:cubicBezTo>
                    <a:close/>
                    <a:moveTo>
                      <a:pt x="3674" y="5349"/>
                    </a:moveTo>
                    <a:cubicBezTo>
                      <a:pt x="3670" y="5373"/>
                      <a:pt x="3672" y="5390"/>
                      <a:pt x="3679" y="5401"/>
                    </a:cubicBezTo>
                    <a:lnTo>
                      <a:pt x="3679" y="5401"/>
                    </a:lnTo>
                    <a:cubicBezTo>
                      <a:pt x="3678" y="5400"/>
                      <a:pt x="3677" y="5399"/>
                      <a:pt x="3677" y="5398"/>
                    </a:cubicBezTo>
                    <a:cubicBezTo>
                      <a:pt x="3665" y="5376"/>
                      <a:pt x="3670" y="5361"/>
                      <a:pt x="3674" y="5349"/>
                    </a:cubicBezTo>
                    <a:close/>
                    <a:moveTo>
                      <a:pt x="2265" y="5274"/>
                    </a:moveTo>
                    <a:cubicBezTo>
                      <a:pt x="2281" y="5305"/>
                      <a:pt x="2296" y="5321"/>
                      <a:pt x="2312" y="5352"/>
                    </a:cubicBezTo>
                    <a:cubicBezTo>
                      <a:pt x="2343" y="5321"/>
                      <a:pt x="2358" y="5305"/>
                      <a:pt x="2374" y="5305"/>
                    </a:cubicBezTo>
                    <a:cubicBezTo>
                      <a:pt x="2374" y="5290"/>
                      <a:pt x="2358" y="5290"/>
                      <a:pt x="2358" y="5274"/>
                    </a:cubicBezTo>
                    <a:lnTo>
                      <a:pt x="2358" y="5274"/>
                    </a:lnTo>
                    <a:lnTo>
                      <a:pt x="2389" y="5290"/>
                    </a:lnTo>
                    <a:cubicBezTo>
                      <a:pt x="2374" y="5290"/>
                      <a:pt x="2374" y="5290"/>
                      <a:pt x="2374" y="5305"/>
                    </a:cubicBezTo>
                    <a:cubicBezTo>
                      <a:pt x="2389" y="5321"/>
                      <a:pt x="2405" y="5336"/>
                      <a:pt x="2420" y="5352"/>
                    </a:cubicBezTo>
                    <a:cubicBezTo>
                      <a:pt x="2343" y="5398"/>
                      <a:pt x="2265" y="5445"/>
                      <a:pt x="2203" y="5460"/>
                    </a:cubicBezTo>
                    <a:cubicBezTo>
                      <a:pt x="2203" y="5383"/>
                      <a:pt x="2219" y="5321"/>
                      <a:pt x="2265" y="5274"/>
                    </a:cubicBezTo>
                    <a:close/>
                    <a:moveTo>
                      <a:pt x="2963" y="5460"/>
                    </a:moveTo>
                    <a:cubicBezTo>
                      <a:pt x="2948" y="5476"/>
                      <a:pt x="2932" y="5476"/>
                      <a:pt x="2917" y="5507"/>
                    </a:cubicBezTo>
                    <a:lnTo>
                      <a:pt x="2886" y="5476"/>
                    </a:lnTo>
                    <a:cubicBezTo>
                      <a:pt x="2901" y="5460"/>
                      <a:pt x="2932" y="5460"/>
                      <a:pt x="2963" y="5460"/>
                    </a:cubicBezTo>
                    <a:close/>
                    <a:moveTo>
                      <a:pt x="2870" y="5569"/>
                    </a:moveTo>
                    <a:lnTo>
                      <a:pt x="3196" y="5802"/>
                    </a:lnTo>
                    <a:cubicBezTo>
                      <a:pt x="3196" y="5771"/>
                      <a:pt x="3180" y="5740"/>
                      <a:pt x="3196" y="5708"/>
                    </a:cubicBezTo>
                    <a:cubicBezTo>
                      <a:pt x="3209" y="5689"/>
                      <a:pt x="3224" y="5680"/>
                      <a:pt x="3242" y="5680"/>
                    </a:cubicBezTo>
                    <a:cubicBezTo>
                      <a:pt x="3266" y="5680"/>
                      <a:pt x="3293" y="5697"/>
                      <a:pt x="3320" y="5724"/>
                    </a:cubicBezTo>
                    <a:cubicBezTo>
                      <a:pt x="3196" y="5755"/>
                      <a:pt x="3273" y="5833"/>
                      <a:pt x="3273" y="5895"/>
                    </a:cubicBezTo>
                    <a:lnTo>
                      <a:pt x="2839" y="5584"/>
                    </a:lnTo>
                    <a:cubicBezTo>
                      <a:pt x="2855" y="5584"/>
                      <a:pt x="2855" y="5584"/>
                      <a:pt x="2870" y="5569"/>
                    </a:cubicBezTo>
                    <a:close/>
                    <a:moveTo>
                      <a:pt x="577" y="2854"/>
                    </a:moveTo>
                    <a:cubicBezTo>
                      <a:pt x="581" y="2854"/>
                      <a:pt x="586" y="2854"/>
                      <a:pt x="590" y="2855"/>
                    </a:cubicBezTo>
                    <a:cubicBezTo>
                      <a:pt x="652" y="2932"/>
                      <a:pt x="714" y="3010"/>
                      <a:pt x="776" y="3087"/>
                    </a:cubicBezTo>
                    <a:lnTo>
                      <a:pt x="776" y="3103"/>
                    </a:lnTo>
                    <a:cubicBezTo>
                      <a:pt x="792" y="3134"/>
                      <a:pt x="807" y="3149"/>
                      <a:pt x="823" y="3165"/>
                    </a:cubicBezTo>
                    <a:cubicBezTo>
                      <a:pt x="823" y="3149"/>
                      <a:pt x="838" y="3118"/>
                      <a:pt x="854" y="3118"/>
                    </a:cubicBezTo>
                    <a:cubicBezTo>
                      <a:pt x="854" y="3134"/>
                      <a:pt x="900" y="3196"/>
                      <a:pt x="885" y="3242"/>
                    </a:cubicBezTo>
                    <a:cubicBezTo>
                      <a:pt x="869" y="3227"/>
                      <a:pt x="854" y="3196"/>
                      <a:pt x="823" y="3165"/>
                    </a:cubicBezTo>
                    <a:cubicBezTo>
                      <a:pt x="823" y="3211"/>
                      <a:pt x="823" y="3242"/>
                      <a:pt x="792" y="3258"/>
                    </a:cubicBezTo>
                    <a:cubicBezTo>
                      <a:pt x="838" y="3320"/>
                      <a:pt x="900" y="3398"/>
                      <a:pt x="947" y="3460"/>
                    </a:cubicBezTo>
                    <a:cubicBezTo>
                      <a:pt x="931" y="3491"/>
                      <a:pt x="916" y="3522"/>
                      <a:pt x="916" y="3568"/>
                    </a:cubicBezTo>
                    <a:cubicBezTo>
                      <a:pt x="978" y="3646"/>
                      <a:pt x="1040" y="3739"/>
                      <a:pt x="1102" y="3832"/>
                    </a:cubicBezTo>
                    <a:cubicBezTo>
                      <a:pt x="1086" y="3863"/>
                      <a:pt x="1055" y="3878"/>
                      <a:pt x="1040" y="3878"/>
                    </a:cubicBezTo>
                    <a:cubicBezTo>
                      <a:pt x="1117" y="3878"/>
                      <a:pt x="1133" y="3894"/>
                      <a:pt x="1164" y="3909"/>
                    </a:cubicBezTo>
                    <a:cubicBezTo>
                      <a:pt x="1211" y="3971"/>
                      <a:pt x="1257" y="4049"/>
                      <a:pt x="1319" y="4111"/>
                    </a:cubicBezTo>
                    <a:cubicBezTo>
                      <a:pt x="1226" y="4111"/>
                      <a:pt x="1102" y="4033"/>
                      <a:pt x="1055" y="4002"/>
                    </a:cubicBezTo>
                    <a:cubicBezTo>
                      <a:pt x="1024" y="4033"/>
                      <a:pt x="993" y="4064"/>
                      <a:pt x="978" y="4080"/>
                    </a:cubicBezTo>
                    <a:lnTo>
                      <a:pt x="1505" y="4809"/>
                    </a:lnTo>
                    <a:cubicBezTo>
                      <a:pt x="1536" y="4793"/>
                      <a:pt x="1583" y="4778"/>
                      <a:pt x="1629" y="4762"/>
                    </a:cubicBezTo>
                    <a:lnTo>
                      <a:pt x="1939" y="4980"/>
                    </a:lnTo>
                    <a:cubicBezTo>
                      <a:pt x="1955" y="4995"/>
                      <a:pt x="1971" y="5011"/>
                      <a:pt x="1971" y="5026"/>
                    </a:cubicBezTo>
                    <a:cubicBezTo>
                      <a:pt x="1971" y="5026"/>
                      <a:pt x="1971" y="5011"/>
                      <a:pt x="1971" y="5011"/>
                    </a:cubicBezTo>
                    <a:lnTo>
                      <a:pt x="2033" y="5042"/>
                    </a:lnTo>
                    <a:cubicBezTo>
                      <a:pt x="1993" y="5068"/>
                      <a:pt x="1965" y="5077"/>
                      <a:pt x="1942" y="5077"/>
                    </a:cubicBezTo>
                    <a:cubicBezTo>
                      <a:pt x="1911" y="5077"/>
                      <a:pt x="1889" y="5059"/>
                      <a:pt x="1862" y="5042"/>
                    </a:cubicBezTo>
                    <a:cubicBezTo>
                      <a:pt x="1846" y="5135"/>
                      <a:pt x="1784" y="5197"/>
                      <a:pt x="1707" y="5228"/>
                    </a:cubicBezTo>
                    <a:lnTo>
                      <a:pt x="637" y="3754"/>
                    </a:lnTo>
                    <a:cubicBezTo>
                      <a:pt x="761" y="3615"/>
                      <a:pt x="1009" y="3537"/>
                      <a:pt x="854" y="3367"/>
                    </a:cubicBezTo>
                    <a:lnTo>
                      <a:pt x="854" y="3367"/>
                    </a:lnTo>
                    <a:cubicBezTo>
                      <a:pt x="807" y="3413"/>
                      <a:pt x="730" y="3491"/>
                      <a:pt x="714" y="3599"/>
                    </a:cubicBezTo>
                    <a:lnTo>
                      <a:pt x="559" y="3444"/>
                    </a:lnTo>
                    <a:lnTo>
                      <a:pt x="559" y="3444"/>
                    </a:lnTo>
                    <a:cubicBezTo>
                      <a:pt x="466" y="3537"/>
                      <a:pt x="652" y="3568"/>
                      <a:pt x="559" y="3692"/>
                    </a:cubicBezTo>
                    <a:lnTo>
                      <a:pt x="590" y="3677"/>
                    </a:lnTo>
                    <a:lnTo>
                      <a:pt x="590" y="3677"/>
                    </a:lnTo>
                    <a:cubicBezTo>
                      <a:pt x="575" y="3692"/>
                      <a:pt x="575" y="3708"/>
                      <a:pt x="575" y="3708"/>
                    </a:cubicBezTo>
                    <a:lnTo>
                      <a:pt x="1738" y="5305"/>
                    </a:lnTo>
                    <a:cubicBezTo>
                      <a:pt x="1815" y="5212"/>
                      <a:pt x="1955" y="5150"/>
                      <a:pt x="2079" y="5073"/>
                    </a:cubicBezTo>
                    <a:lnTo>
                      <a:pt x="2157" y="5135"/>
                    </a:lnTo>
                    <a:cubicBezTo>
                      <a:pt x="2188" y="5166"/>
                      <a:pt x="2203" y="5197"/>
                      <a:pt x="2219" y="5228"/>
                    </a:cubicBezTo>
                    <a:cubicBezTo>
                      <a:pt x="2172" y="5243"/>
                      <a:pt x="2141" y="5259"/>
                      <a:pt x="2095" y="5290"/>
                    </a:cubicBezTo>
                    <a:lnTo>
                      <a:pt x="2188" y="5522"/>
                    </a:lnTo>
                    <a:cubicBezTo>
                      <a:pt x="2104" y="5574"/>
                      <a:pt x="2055" y="5594"/>
                      <a:pt x="2028" y="5594"/>
                    </a:cubicBezTo>
                    <a:cubicBezTo>
                      <a:pt x="1934" y="5594"/>
                      <a:pt x="2113" y="5346"/>
                      <a:pt x="2017" y="5346"/>
                    </a:cubicBezTo>
                    <a:cubicBezTo>
                      <a:pt x="2009" y="5346"/>
                      <a:pt x="1998" y="5348"/>
                      <a:pt x="1986" y="5352"/>
                    </a:cubicBezTo>
                    <a:cubicBezTo>
                      <a:pt x="1910" y="5413"/>
                      <a:pt x="1879" y="5489"/>
                      <a:pt x="1848" y="5550"/>
                    </a:cubicBezTo>
                    <a:lnTo>
                      <a:pt x="1848" y="5550"/>
                    </a:lnTo>
                    <a:lnTo>
                      <a:pt x="1110" y="4538"/>
                    </a:lnTo>
                    <a:lnTo>
                      <a:pt x="1846" y="5553"/>
                    </a:lnTo>
                    <a:cubicBezTo>
                      <a:pt x="1847" y="5552"/>
                      <a:pt x="1848" y="5551"/>
                      <a:pt x="1848" y="5550"/>
                    </a:cubicBezTo>
                    <a:lnTo>
                      <a:pt x="1848" y="5550"/>
                    </a:lnTo>
                    <a:lnTo>
                      <a:pt x="1862" y="5569"/>
                    </a:lnTo>
                    <a:cubicBezTo>
                      <a:pt x="1895" y="5547"/>
                      <a:pt x="1920" y="5537"/>
                      <a:pt x="1940" y="5537"/>
                    </a:cubicBezTo>
                    <a:cubicBezTo>
                      <a:pt x="2030" y="5537"/>
                      <a:pt x="1997" y="5735"/>
                      <a:pt x="2103" y="5735"/>
                    </a:cubicBezTo>
                    <a:cubicBezTo>
                      <a:pt x="2134" y="5735"/>
                      <a:pt x="2175" y="5719"/>
                      <a:pt x="2234" y="5677"/>
                    </a:cubicBezTo>
                    <a:lnTo>
                      <a:pt x="2234" y="5677"/>
                    </a:lnTo>
                    <a:cubicBezTo>
                      <a:pt x="2250" y="5802"/>
                      <a:pt x="2157" y="5910"/>
                      <a:pt x="2048" y="5957"/>
                    </a:cubicBezTo>
                    <a:lnTo>
                      <a:pt x="47" y="3211"/>
                    </a:lnTo>
                    <a:cubicBezTo>
                      <a:pt x="78" y="3180"/>
                      <a:pt x="109" y="3165"/>
                      <a:pt x="140" y="3149"/>
                    </a:cubicBezTo>
                    <a:cubicBezTo>
                      <a:pt x="311" y="3165"/>
                      <a:pt x="202" y="3273"/>
                      <a:pt x="218" y="3382"/>
                    </a:cubicBezTo>
                    <a:lnTo>
                      <a:pt x="1939" y="5740"/>
                    </a:lnTo>
                    <a:cubicBezTo>
                      <a:pt x="1955" y="5724"/>
                      <a:pt x="1955" y="5693"/>
                      <a:pt x="1939" y="5662"/>
                    </a:cubicBezTo>
                    <a:cubicBezTo>
                      <a:pt x="1939" y="5677"/>
                      <a:pt x="1924" y="5693"/>
                      <a:pt x="1908" y="5693"/>
                    </a:cubicBezTo>
                    <a:lnTo>
                      <a:pt x="264" y="3413"/>
                    </a:lnTo>
                    <a:cubicBezTo>
                      <a:pt x="311" y="3336"/>
                      <a:pt x="280" y="3320"/>
                      <a:pt x="249" y="3227"/>
                    </a:cubicBezTo>
                    <a:cubicBezTo>
                      <a:pt x="400" y="3121"/>
                      <a:pt x="419" y="2854"/>
                      <a:pt x="577" y="2854"/>
                    </a:cubicBezTo>
                    <a:close/>
                    <a:moveTo>
                      <a:pt x="4685" y="1"/>
                    </a:moveTo>
                    <a:cubicBezTo>
                      <a:pt x="4607" y="63"/>
                      <a:pt x="4545" y="110"/>
                      <a:pt x="4514" y="156"/>
                    </a:cubicBezTo>
                    <a:lnTo>
                      <a:pt x="4421" y="47"/>
                    </a:lnTo>
                    <a:lnTo>
                      <a:pt x="4235" y="141"/>
                    </a:lnTo>
                    <a:lnTo>
                      <a:pt x="4359" y="187"/>
                    </a:lnTo>
                    <a:cubicBezTo>
                      <a:pt x="4359" y="187"/>
                      <a:pt x="4281" y="249"/>
                      <a:pt x="4219" y="296"/>
                    </a:cubicBezTo>
                    <a:cubicBezTo>
                      <a:pt x="4157" y="358"/>
                      <a:pt x="4095" y="404"/>
                      <a:pt x="4095" y="404"/>
                    </a:cubicBezTo>
                    <a:cubicBezTo>
                      <a:pt x="4049" y="482"/>
                      <a:pt x="4049" y="497"/>
                      <a:pt x="4080" y="513"/>
                    </a:cubicBezTo>
                    <a:cubicBezTo>
                      <a:pt x="3971" y="621"/>
                      <a:pt x="4281" y="621"/>
                      <a:pt x="4142" y="807"/>
                    </a:cubicBezTo>
                    <a:cubicBezTo>
                      <a:pt x="4126" y="807"/>
                      <a:pt x="4111" y="823"/>
                      <a:pt x="4111" y="823"/>
                    </a:cubicBezTo>
                    <a:lnTo>
                      <a:pt x="4049" y="823"/>
                    </a:lnTo>
                    <a:cubicBezTo>
                      <a:pt x="4049" y="823"/>
                      <a:pt x="4049" y="807"/>
                      <a:pt x="4049" y="807"/>
                    </a:cubicBezTo>
                    <a:cubicBezTo>
                      <a:pt x="4067" y="799"/>
                      <a:pt x="4079" y="790"/>
                      <a:pt x="4093" y="790"/>
                    </a:cubicBezTo>
                    <a:cubicBezTo>
                      <a:pt x="4103" y="790"/>
                      <a:pt x="4113" y="794"/>
                      <a:pt x="4126" y="807"/>
                    </a:cubicBezTo>
                    <a:cubicBezTo>
                      <a:pt x="4143" y="713"/>
                      <a:pt x="4104" y="681"/>
                      <a:pt x="4039" y="681"/>
                    </a:cubicBezTo>
                    <a:cubicBezTo>
                      <a:pt x="3986" y="681"/>
                      <a:pt x="3917" y="702"/>
                      <a:pt x="3847" y="730"/>
                    </a:cubicBezTo>
                    <a:lnTo>
                      <a:pt x="3863" y="854"/>
                    </a:lnTo>
                    <a:cubicBezTo>
                      <a:pt x="3807" y="854"/>
                      <a:pt x="3753" y="847"/>
                      <a:pt x="3702" y="847"/>
                    </a:cubicBezTo>
                    <a:cubicBezTo>
                      <a:pt x="3624" y="847"/>
                      <a:pt x="3549" y="863"/>
                      <a:pt x="3475" y="947"/>
                    </a:cubicBezTo>
                    <a:cubicBezTo>
                      <a:pt x="3475" y="947"/>
                      <a:pt x="3444" y="1087"/>
                      <a:pt x="3428" y="1242"/>
                    </a:cubicBezTo>
                    <a:cubicBezTo>
                      <a:pt x="3413" y="1319"/>
                      <a:pt x="3397" y="1381"/>
                      <a:pt x="3397" y="1443"/>
                    </a:cubicBezTo>
                    <a:cubicBezTo>
                      <a:pt x="3366" y="1490"/>
                      <a:pt x="3335" y="1552"/>
                      <a:pt x="3304" y="1614"/>
                    </a:cubicBezTo>
                    <a:cubicBezTo>
                      <a:pt x="3299" y="1613"/>
                      <a:pt x="3294" y="1612"/>
                      <a:pt x="3288" y="1612"/>
                    </a:cubicBezTo>
                    <a:cubicBezTo>
                      <a:pt x="3247" y="1612"/>
                      <a:pt x="3208" y="1640"/>
                      <a:pt x="3175" y="1640"/>
                    </a:cubicBezTo>
                    <a:cubicBezTo>
                      <a:pt x="3151" y="1640"/>
                      <a:pt x="3131" y="1624"/>
                      <a:pt x="3118" y="1567"/>
                    </a:cubicBezTo>
                    <a:cubicBezTo>
                      <a:pt x="3072" y="1536"/>
                      <a:pt x="3087" y="1474"/>
                      <a:pt x="3165" y="1459"/>
                    </a:cubicBezTo>
                    <a:cubicBezTo>
                      <a:pt x="3180" y="1459"/>
                      <a:pt x="3180" y="1490"/>
                      <a:pt x="3196" y="1490"/>
                    </a:cubicBezTo>
                    <a:cubicBezTo>
                      <a:pt x="3165" y="1412"/>
                      <a:pt x="3118" y="1335"/>
                      <a:pt x="3010" y="1335"/>
                    </a:cubicBezTo>
                    <a:cubicBezTo>
                      <a:pt x="3087" y="1288"/>
                      <a:pt x="3103" y="1288"/>
                      <a:pt x="3118" y="1211"/>
                    </a:cubicBezTo>
                    <a:lnTo>
                      <a:pt x="3118" y="1211"/>
                    </a:lnTo>
                    <a:lnTo>
                      <a:pt x="3041" y="1257"/>
                    </a:lnTo>
                    <a:cubicBezTo>
                      <a:pt x="3134" y="1149"/>
                      <a:pt x="3227" y="885"/>
                      <a:pt x="3165" y="807"/>
                    </a:cubicBezTo>
                    <a:lnTo>
                      <a:pt x="3165" y="807"/>
                    </a:lnTo>
                    <a:cubicBezTo>
                      <a:pt x="3211" y="947"/>
                      <a:pt x="3041" y="885"/>
                      <a:pt x="2963" y="916"/>
                    </a:cubicBezTo>
                    <a:cubicBezTo>
                      <a:pt x="2990" y="863"/>
                      <a:pt x="3051" y="752"/>
                      <a:pt x="3008" y="752"/>
                    </a:cubicBezTo>
                    <a:cubicBezTo>
                      <a:pt x="3001" y="752"/>
                      <a:pt x="2992" y="754"/>
                      <a:pt x="2979" y="761"/>
                    </a:cubicBezTo>
                    <a:cubicBezTo>
                      <a:pt x="2979" y="815"/>
                      <a:pt x="2847" y="989"/>
                      <a:pt x="2941" y="989"/>
                    </a:cubicBezTo>
                    <a:cubicBezTo>
                      <a:pt x="2954" y="989"/>
                      <a:pt x="2971" y="986"/>
                      <a:pt x="2994" y="978"/>
                    </a:cubicBezTo>
                    <a:lnTo>
                      <a:pt x="2994" y="978"/>
                    </a:lnTo>
                    <a:cubicBezTo>
                      <a:pt x="2948" y="1056"/>
                      <a:pt x="2917" y="1180"/>
                      <a:pt x="2824" y="1195"/>
                    </a:cubicBezTo>
                    <a:cubicBezTo>
                      <a:pt x="2855" y="1071"/>
                      <a:pt x="2777" y="1071"/>
                      <a:pt x="2746" y="978"/>
                    </a:cubicBezTo>
                    <a:lnTo>
                      <a:pt x="2746" y="978"/>
                    </a:lnTo>
                    <a:cubicBezTo>
                      <a:pt x="2715" y="1102"/>
                      <a:pt x="2777" y="1180"/>
                      <a:pt x="2808" y="1226"/>
                    </a:cubicBezTo>
                    <a:cubicBezTo>
                      <a:pt x="2743" y="1241"/>
                      <a:pt x="2679" y="1244"/>
                      <a:pt x="2618" y="1244"/>
                    </a:cubicBezTo>
                    <a:cubicBezTo>
                      <a:pt x="2562" y="1244"/>
                      <a:pt x="2508" y="1241"/>
                      <a:pt x="2457" y="1241"/>
                    </a:cubicBezTo>
                    <a:cubicBezTo>
                      <a:pt x="2327" y="1241"/>
                      <a:pt x="2218" y="1260"/>
                      <a:pt x="2141" y="1397"/>
                    </a:cubicBezTo>
                    <a:cubicBezTo>
                      <a:pt x="2140" y="1399"/>
                      <a:pt x="2139" y="1401"/>
                      <a:pt x="2140" y="1401"/>
                    </a:cubicBezTo>
                    <a:cubicBezTo>
                      <a:pt x="2143" y="1401"/>
                      <a:pt x="2198" y="1322"/>
                      <a:pt x="2243" y="1322"/>
                    </a:cubicBezTo>
                    <a:cubicBezTo>
                      <a:pt x="2257" y="1322"/>
                      <a:pt x="2271" y="1330"/>
                      <a:pt x="2281" y="1350"/>
                    </a:cubicBezTo>
                    <a:cubicBezTo>
                      <a:pt x="2262" y="1452"/>
                      <a:pt x="2206" y="1473"/>
                      <a:pt x="2142" y="1473"/>
                    </a:cubicBezTo>
                    <a:cubicBezTo>
                      <a:pt x="2097" y="1473"/>
                      <a:pt x="2047" y="1463"/>
                      <a:pt x="2003" y="1463"/>
                    </a:cubicBezTo>
                    <a:cubicBezTo>
                      <a:pt x="1957" y="1463"/>
                      <a:pt x="1916" y="1474"/>
                      <a:pt x="1893" y="1521"/>
                    </a:cubicBezTo>
                    <a:lnTo>
                      <a:pt x="2033" y="1614"/>
                    </a:lnTo>
                    <a:cubicBezTo>
                      <a:pt x="2017" y="1676"/>
                      <a:pt x="1955" y="1769"/>
                      <a:pt x="1908" y="1816"/>
                    </a:cubicBezTo>
                    <a:cubicBezTo>
                      <a:pt x="1862" y="1785"/>
                      <a:pt x="1676" y="1800"/>
                      <a:pt x="1722" y="1692"/>
                    </a:cubicBezTo>
                    <a:lnTo>
                      <a:pt x="1722" y="1692"/>
                    </a:lnTo>
                    <a:cubicBezTo>
                      <a:pt x="1474" y="1785"/>
                      <a:pt x="1784" y="2095"/>
                      <a:pt x="1536" y="2234"/>
                    </a:cubicBezTo>
                    <a:cubicBezTo>
                      <a:pt x="1660" y="2188"/>
                      <a:pt x="1676" y="2172"/>
                      <a:pt x="1738" y="2095"/>
                    </a:cubicBezTo>
                    <a:lnTo>
                      <a:pt x="1738" y="2095"/>
                    </a:lnTo>
                    <a:cubicBezTo>
                      <a:pt x="1722" y="2234"/>
                      <a:pt x="1784" y="2172"/>
                      <a:pt x="1846" y="2265"/>
                    </a:cubicBezTo>
                    <a:cubicBezTo>
                      <a:pt x="1833" y="2260"/>
                      <a:pt x="1820" y="2258"/>
                      <a:pt x="1807" y="2258"/>
                    </a:cubicBezTo>
                    <a:cubicBezTo>
                      <a:pt x="1742" y="2258"/>
                      <a:pt x="1689" y="2315"/>
                      <a:pt x="1662" y="2315"/>
                    </a:cubicBezTo>
                    <a:cubicBezTo>
                      <a:pt x="1646" y="2315"/>
                      <a:pt x="1640" y="2295"/>
                      <a:pt x="1645" y="2234"/>
                    </a:cubicBezTo>
                    <a:lnTo>
                      <a:pt x="1645" y="2234"/>
                    </a:lnTo>
                    <a:cubicBezTo>
                      <a:pt x="1583" y="2281"/>
                      <a:pt x="1443" y="2374"/>
                      <a:pt x="1459" y="2451"/>
                    </a:cubicBezTo>
                    <a:lnTo>
                      <a:pt x="1552" y="2451"/>
                    </a:lnTo>
                    <a:cubicBezTo>
                      <a:pt x="1459" y="2529"/>
                      <a:pt x="1428" y="2669"/>
                      <a:pt x="1459" y="2793"/>
                    </a:cubicBezTo>
                    <a:cubicBezTo>
                      <a:pt x="1567" y="2684"/>
                      <a:pt x="1428" y="2529"/>
                      <a:pt x="1583" y="2436"/>
                    </a:cubicBezTo>
                    <a:cubicBezTo>
                      <a:pt x="1610" y="2430"/>
                      <a:pt x="1632" y="2428"/>
                      <a:pt x="1649" y="2428"/>
                    </a:cubicBezTo>
                    <a:cubicBezTo>
                      <a:pt x="1777" y="2428"/>
                      <a:pt x="1653" y="2564"/>
                      <a:pt x="1831" y="2591"/>
                    </a:cubicBezTo>
                    <a:lnTo>
                      <a:pt x="1877" y="2405"/>
                    </a:lnTo>
                    <a:lnTo>
                      <a:pt x="1800" y="2436"/>
                    </a:lnTo>
                    <a:cubicBezTo>
                      <a:pt x="1722" y="2296"/>
                      <a:pt x="2002" y="2296"/>
                      <a:pt x="1862" y="2157"/>
                    </a:cubicBezTo>
                    <a:lnTo>
                      <a:pt x="1862" y="2157"/>
                    </a:lnTo>
                    <a:cubicBezTo>
                      <a:pt x="1876" y="2158"/>
                      <a:pt x="1890" y="2158"/>
                      <a:pt x="1902" y="2158"/>
                    </a:cubicBezTo>
                    <a:cubicBezTo>
                      <a:pt x="2076" y="2158"/>
                      <a:pt x="2063" y="2063"/>
                      <a:pt x="2281" y="2048"/>
                    </a:cubicBezTo>
                    <a:cubicBezTo>
                      <a:pt x="2281" y="2017"/>
                      <a:pt x="2271" y="2006"/>
                      <a:pt x="2255" y="2006"/>
                    </a:cubicBezTo>
                    <a:cubicBezTo>
                      <a:pt x="2233" y="2006"/>
                      <a:pt x="2200" y="2030"/>
                      <a:pt x="2172" y="2048"/>
                    </a:cubicBezTo>
                    <a:cubicBezTo>
                      <a:pt x="2250" y="1986"/>
                      <a:pt x="2141" y="1847"/>
                      <a:pt x="2296" y="1847"/>
                    </a:cubicBezTo>
                    <a:cubicBezTo>
                      <a:pt x="2354" y="1835"/>
                      <a:pt x="2292" y="1772"/>
                      <a:pt x="2218" y="1772"/>
                    </a:cubicBezTo>
                    <a:cubicBezTo>
                      <a:pt x="2200" y="1772"/>
                      <a:pt x="2181" y="1776"/>
                      <a:pt x="2163" y="1785"/>
                    </a:cubicBezTo>
                    <a:lnTo>
                      <a:pt x="2163" y="1785"/>
                    </a:lnTo>
                    <a:cubicBezTo>
                      <a:pt x="2231" y="1736"/>
                      <a:pt x="2290" y="1656"/>
                      <a:pt x="2374" y="1614"/>
                    </a:cubicBezTo>
                    <a:lnTo>
                      <a:pt x="2203" y="1583"/>
                    </a:lnTo>
                    <a:lnTo>
                      <a:pt x="2296" y="1505"/>
                    </a:lnTo>
                    <a:lnTo>
                      <a:pt x="2172" y="1521"/>
                    </a:lnTo>
                    <a:cubicBezTo>
                      <a:pt x="2308" y="1385"/>
                      <a:pt x="2504" y="1249"/>
                      <a:pt x="2686" y="1249"/>
                    </a:cubicBezTo>
                    <a:cubicBezTo>
                      <a:pt x="2711" y="1249"/>
                      <a:pt x="2737" y="1252"/>
                      <a:pt x="2761" y="1257"/>
                    </a:cubicBezTo>
                    <a:cubicBezTo>
                      <a:pt x="2668" y="1490"/>
                      <a:pt x="2389" y="1660"/>
                      <a:pt x="2451" y="1893"/>
                    </a:cubicBezTo>
                    <a:cubicBezTo>
                      <a:pt x="2453" y="1894"/>
                      <a:pt x="2455" y="1894"/>
                      <a:pt x="2457" y="1894"/>
                    </a:cubicBezTo>
                    <a:cubicBezTo>
                      <a:pt x="2501" y="1894"/>
                      <a:pt x="2482" y="1747"/>
                      <a:pt x="2559" y="1747"/>
                    </a:cubicBezTo>
                    <a:cubicBezTo>
                      <a:pt x="2576" y="1747"/>
                      <a:pt x="2596" y="1753"/>
                      <a:pt x="2622" y="1769"/>
                    </a:cubicBezTo>
                    <a:lnTo>
                      <a:pt x="2591" y="1645"/>
                    </a:lnTo>
                    <a:cubicBezTo>
                      <a:pt x="2615" y="1596"/>
                      <a:pt x="2689" y="1498"/>
                      <a:pt x="2757" y="1498"/>
                    </a:cubicBezTo>
                    <a:cubicBezTo>
                      <a:pt x="2774" y="1498"/>
                      <a:pt x="2792" y="1505"/>
                      <a:pt x="2808" y="1521"/>
                    </a:cubicBezTo>
                    <a:cubicBezTo>
                      <a:pt x="2715" y="1707"/>
                      <a:pt x="2730" y="1816"/>
                      <a:pt x="2730" y="1955"/>
                    </a:cubicBezTo>
                    <a:cubicBezTo>
                      <a:pt x="2746" y="1971"/>
                      <a:pt x="2746" y="2002"/>
                      <a:pt x="2730" y="2017"/>
                    </a:cubicBezTo>
                    <a:lnTo>
                      <a:pt x="2715" y="2017"/>
                    </a:lnTo>
                    <a:cubicBezTo>
                      <a:pt x="2684" y="2064"/>
                      <a:pt x="2606" y="2110"/>
                      <a:pt x="2591" y="2157"/>
                    </a:cubicBezTo>
                    <a:cubicBezTo>
                      <a:pt x="2581" y="2162"/>
                      <a:pt x="2572" y="2164"/>
                      <a:pt x="2564" y="2164"/>
                    </a:cubicBezTo>
                    <a:cubicBezTo>
                      <a:pt x="2524" y="2164"/>
                      <a:pt x="2513" y="2105"/>
                      <a:pt x="2513" y="2079"/>
                    </a:cubicBezTo>
                    <a:cubicBezTo>
                      <a:pt x="2250" y="2110"/>
                      <a:pt x="2389" y="2482"/>
                      <a:pt x="2157" y="2545"/>
                    </a:cubicBezTo>
                    <a:cubicBezTo>
                      <a:pt x="2135" y="2517"/>
                      <a:pt x="2104" y="2511"/>
                      <a:pt x="2072" y="2511"/>
                    </a:cubicBezTo>
                    <a:cubicBezTo>
                      <a:pt x="2045" y="2511"/>
                      <a:pt x="2018" y="2516"/>
                      <a:pt x="1997" y="2516"/>
                    </a:cubicBezTo>
                    <a:cubicBezTo>
                      <a:pt x="1972" y="2516"/>
                      <a:pt x="1955" y="2510"/>
                      <a:pt x="1955" y="2482"/>
                    </a:cubicBezTo>
                    <a:cubicBezTo>
                      <a:pt x="1846" y="2545"/>
                      <a:pt x="1877" y="2684"/>
                      <a:pt x="1862" y="2777"/>
                    </a:cubicBezTo>
                    <a:cubicBezTo>
                      <a:pt x="1850" y="2770"/>
                      <a:pt x="1838" y="2767"/>
                      <a:pt x="1827" y="2767"/>
                    </a:cubicBezTo>
                    <a:cubicBezTo>
                      <a:pt x="1785" y="2767"/>
                      <a:pt x="1745" y="2804"/>
                      <a:pt x="1720" y="2804"/>
                    </a:cubicBezTo>
                    <a:cubicBezTo>
                      <a:pt x="1706" y="2804"/>
                      <a:pt x="1696" y="2794"/>
                      <a:pt x="1691" y="2762"/>
                    </a:cubicBezTo>
                    <a:lnTo>
                      <a:pt x="1691" y="2762"/>
                    </a:lnTo>
                    <a:lnTo>
                      <a:pt x="1707" y="2948"/>
                    </a:lnTo>
                    <a:cubicBezTo>
                      <a:pt x="1631" y="2948"/>
                      <a:pt x="1565" y="3041"/>
                      <a:pt x="1501" y="3041"/>
                    </a:cubicBezTo>
                    <a:cubicBezTo>
                      <a:pt x="1487" y="3041"/>
                      <a:pt x="1473" y="3037"/>
                      <a:pt x="1459" y="3025"/>
                    </a:cubicBezTo>
                    <a:lnTo>
                      <a:pt x="1459" y="3025"/>
                    </a:lnTo>
                    <a:cubicBezTo>
                      <a:pt x="1412" y="3087"/>
                      <a:pt x="1536" y="3165"/>
                      <a:pt x="1428" y="3180"/>
                    </a:cubicBezTo>
                    <a:cubicBezTo>
                      <a:pt x="1412" y="3165"/>
                      <a:pt x="1397" y="3149"/>
                      <a:pt x="1412" y="3149"/>
                    </a:cubicBezTo>
                    <a:cubicBezTo>
                      <a:pt x="1404" y="3147"/>
                      <a:pt x="1396" y="3146"/>
                      <a:pt x="1387" y="3146"/>
                    </a:cubicBezTo>
                    <a:cubicBezTo>
                      <a:pt x="1328" y="3146"/>
                      <a:pt x="1257" y="3192"/>
                      <a:pt x="1257" y="3273"/>
                    </a:cubicBezTo>
                    <a:cubicBezTo>
                      <a:pt x="1273" y="3270"/>
                      <a:pt x="1284" y="3269"/>
                      <a:pt x="1292" y="3269"/>
                    </a:cubicBezTo>
                    <a:cubicBezTo>
                      <a:pt x="1313" y="3269"/>
                      <a:pt x="1310" y="3278"/>
                      <a:pt x="1331" y="3278"/>
                    </a:cubicBezTo>
                    <a:cubicBezTo>
                      <a:pt x="1338" y="3278"/>
                      <a:pt x="1349" y="3277"/>
                      <a:pt x="1366" y="3273"/>
                    </a:cubicBezTo>
                    <a:lnTo>
                      <a:pt x="1366" y="3273"/>
                    </a:lnTo>
                    <a:cubicBezTo>
                      <a:pt x="1409" y="3317"/>
                      <a:pt x="1384" y="3430"/>
                      <a:pt x="1278" y="3430"/>
                    </a:cubicBezTo>
                    <a:cubicBezTo>
                      <a:pt x="1271" y="3430"/>
                      <a:pt x="1264" y="3429"/>
                      <a:pt x="1257" y="3429"/>
                    </a:cubicBezTo>
                    <a:cubicBezTo>
                      <a:pt x="1273" y="3227"/>
                      <a:pt x="1086" y="3351"/>
                      <a:pt x="1086" y="3258"/>
                    </a:cubicBezTo>
                    <a:cubicBezTo>
                      <a:pt x="1040" y="3273"/>
                      <a:pt x="1009" y="3320"/>
                      <a:pt x="978" y="3367"/>
                    </a:cubicBezTo>
                    <a:cubicBezTo>
                      <a:pt x="947" y="3336"/>
                      <a:pt x="916" y="3289"/>
                      <a:pt x="885" y="3258"/>
                    </a:cubicBezTo>
                    <a:cubicBezTo>
                      <a:pt x="885" y="3227"/>
                      <a:pt x="916" y="3180"/>
                      <a:pt x="931" y="3118"/>
                    </a:cubicBezTo>
                    <a:cubicBezTo>
                      <a:pt x="931" y="3134"/>
                      <a:pt x="947" y="3165"/>
                      <a:pt x="947" y="3180"/>
                    </a:cubicBezTo>
                    <a:cubicBezTo>
                      <a:pt x="962" y="3118"/>
                      <a:pt x="1040" y="3072"/>
                      <a:pt x="1102" y="3025"/>
                    </a:cubicBezTo>
                    <a:cubicBezTo>
                      <a:pt x="1102" y="3025"/>
                      <a:pt x="1102" y="3041"/>
                      <a:pt x="1102" y="3041"/>
                    </a:cubicBezTo>
                    <a:cubicBezTo>
                      <a:pt x="1149" y="3025"/>
                      <a:pt x="1164" y="2994"/>
                      <a:pt x="1195" y="2948"/>
                    </a:cubicBezTo>
                    <a:cubicBezTo>
                      <a:pt x="1257" y="2886"/>
                      <a:pt x="1319" y="2808"/>
                      <a:pt x="1319" y="2700"/>
                    </a:cubicBezTo>
                    <a:cubicBezTo>
                      <a:pt x="1319" y="2653"/>
                      <a:pt x="1288" y="2607"/>
                      <a:pt x="1257" y="2560"/>
                    </a:cubicBezTo>
                    <a:cubicBezTo>
                      <a:pt x="1273" y="2545"/>
                      <a:pt x="1288" y="2529"/>
                      <a:pt x="1288" y="2529"/>
                    </a:cubicBezTo>
                    <a:cubicBezTo>
                      <a:pt x="1211" y="2514"/>
                      <a:pt x="1195" y="2451"/>
                      <a:pt x="1211" y="2374"/>
                    </a:cubicBezTo>
                    <a:cubicBezTo>
                      <a:pt x="1211" y="2374"/>
                      <a:pt x="1211" y="2358"/>
                      <a:pt x="1211" y="2343"/>
                    </a:cubicBezTo>
                    <a:lnTo>
                      <a:pt x="1211" y="2327"/>
                    </a:lnTo>
                    <a:lnTo>
                      <a:pt x="1195" y="2327"/>
                    </a:lnTo>
                    <a:cubicBezTo>
                      <a:pt x="1180" y="2312"/>
                      <a:pt x="1180" y="2296"/>
                      <a:pt x="1149" y="2296"/>
                    </a:cubicBezTo>
                    <a:cubicBezTo>
                      <a:pt x="1133" y="2327"/>
                      <a:pt x="1086" y="2343"/>
                      <a:pt x="1055" y="2343"/>
                    </a:cubicBezTo>
                    <a:cubicBezTo>
                      <a:pt x="1024" y="2296"/>
                      <a:pt x="978" y="2265"/>
                      <a:pt x="947" y="2219"/>
                    </a:cubicBezTo>
                    <a:cubicBezTo>
                      <a:pt x="943" y="2216"/>
                      <a:pt x="938" y="2215"/>
                      <a:pt x="931" y="2215"/>
                    </a:cubicBezTo>
                    <a:cubicBezTo>
                      <a:pt x="867" y="2215"/>
                      <a:pt x="707" y="2354"/>
                      <a:pt x="792" y="2467"/>
                    </a:cubicBezTo>
                    <a:cubicBezTo>
                      <a:pt x="854" y="2467"/>
                      <a:pt x="854" y="2498"/>
                      <a:pt x="854" y="2529"/>
                    </a:cubicBezTo>
                    <a:cubicBezTo>
                      <a:pt x="854" y="2545"/>
                      <a:pt x="838" y="2560"/>
                      <a:pt x="838" y="2576"/>
                    </a:cubicBezTo>
                    <a:lnTo>
                      <a:pt x="792" y="2622"/>
                    </a:lnTo>
                    <a:lnTo>
                      <a:pt x="776" y="2638"/>
                    </a:lnTo>
                    <a:cubicBezTo>
                      <a:pt x="762" y="2624"/>
                      <a:pt x="748" y="2597"/>
                      <a:pt x="757" y="2546"/>
                    </a:cubicBezTo>
                    <a:lnTo>
                      <a:pt x="757" y="2546"/>
                    </a:lnTo>
                    <a:cubicBezTo>
                      <a:pt x="741" y="2587"/>
                      <a:pt x="673" y="2629"/>
                      <a:pt x="714" y="2684"/>
                    </a:cubicBezTo>
                    <a:lnTo>
                      <a:pt x="699" y="2684"/>
                    </a:lnTo>
                    <a:cubicBezTo>
                      <a:pt x="683" y="2653"/>
                      <a:pt x="683" y="2607"/>
                      <a:pt x="683" y="2560"/>
                    </a:cubicBezTo>
                    <a:cubicBezTo>
                      <a:pt x="656" y="2525"/>
                      <a:pt x="628" y="2512"/>
                      <a:pt x="600" y="2512"/>
                    </a:cubicBezTo>
                    <a:cubicBezTo>
                      <a:pt x="532" y="2512"/>
                      <a:pt x="461" y="2587"/>
                      <a:pt x="380" y="2587"/>
                    </a:cubicBezTo>
                    <a:cubicBezTo>
                      <a:pt x="372" y="2587"/>
                      <a:pt x="365" y="2586"/>
                      <a:pt x="357" y="2585"/>
                    </a:cubicBezTo>
                    <a:lnTo>
                      <a:pt x="357" y="2585"/>
                    </a:lnTo>
                    <a:cubicBezTo>
                      <a:pt x="369" y="2591"/>
                      <a:pt x="381" y="2599"/>
                      <a:pt x="389" y="2607"/>
                    </a:cubicBezTo>
                    <a:lnTo>
                      <a:pt x="280" y="2669"/>
                    </a:lnTo>
                    <a:cubicBezTo>
                      <a:pt x="290" y="2666"/>
                      <a:pt x="299" y="2665"/>
                      <a:pt x="308" y="2665"/>
                    </a:cubicBezTo>
                    <a:cubicBezTo>
                      <a:pt x="401" y="2665"/>
                      <a:pt x="385" y="2813"/>
                      <a:pt x="342" y="2870"/>
                    </a:cubicBezTo>
                    <a:cubicBezTo>
                      <a:pt x="318" y="2894"/>
                      <a:pt x="275" y="2947"/>
                      <a:pt x="250" y="2947"/>
                    </a:cubicBezTo>
                    <a:cubicBezTo>
                      <a:pt x="243" y="2947"/>
                      <a:pt x="237" y="2943"/>
                      <a:pt x="233" y="2932"/>
                    </a:cubicBezTo>
                    <a:lnTo>
                      <a:pt x="249" y="2855"/>
                    </a:lnTo>
                    <a:lnTo>
                      <a:pt x="249" y="2855"/>
                    </a:lnTo>
                    <a:cubicBezTo>
                      <a:pt x="140" y="2886"/>
                      <a:pt x="202" y="3087"/>
                      <a:pt x="63" y="3103"/>
                    </a:cubicBezTo>
                    <a:cubicBezTo>
                      <a:pt x="32" y="3072"/>
                      <a:pt x="32" y="3041"/>
                      <a:pt x="32" y="3010"/>
                    </a:cubicBezTo>
                    <a:cubicBezTo>
                      <a:pt x="32" y="3072"/>
                      <a:pt x="16" y="3118"/>
                      <a:pt x="1" y="3165"/>
                    </a:cubicBezTo>
                    <a:lnTo>
                      <a:pt x="2064" y="6019"/>
                    </a:lnTo>
                    <a:cubicBezTo>
                      <a:pt x="2141" y="5941"/>
                      <a:pt x="2219" y="5879"/>
                      <a:pt x="2296" y="5771"/>
                    </a:cubicBezTo>
                    <a:lnTo>
                      <a:pt x="2296" y="5771"/>
                    </a:lnTo>
                    <a:lnTo>
                      <a:pt x="2281" y="5988"/>
                    </a:lnTo>
                    <a:cubicBezTo>
                      <a:pt x="2327" y="5771"/>
                      <a:pt x="2575" y="5646"/>
                      <a:pt x="2808" y="5584"/>
                    </a:cubicBezTo>
                    <a:lnTo>
                      <a:pt x="3366" y="5988"/>
                    </a:lnTo>
                    <a:cubicBezTo>
                      <a:pt x="3428" y="5895"/>
                      <a:pt x="3506" y="5802"/>
                      <a:pt x="3568" y="5724"/>
                    </a:cubicBezTo>
                    <a:lnTo>
                      <a:pt x="3568" y="5848"/>
                    </a:lnTo>
                    <a:cubicBezTo>
                      <a:pt x="3770" y="5833"/>
                      <a:pt x="3785" y="5755"/>
                      <a:pt x="3754" y="5646"/>
                    </a:cubicBezTo>
                    <a:cubicBezTo>
                      <a:pt x="3661" y="5584"/>
                      <a:pt x="3584" y="5522"/>
                      <a:pt x="3490" y="5460"/>
                    </a:cubicBezTo>
                    <a:lnTo>
                      <a:pt x="3506" y="5460"/>
                    </a:lnTo>
                    <a:cubicBezTo>
                      <a:pt x="3506" y="5460"/>
                      <a:pt x="3506" y="5460"/>
                      <a:pt x="3506" y="5460"/>
                    </a:cubicBezTo>
                    <a:lnTo>
                      <a:pt x="3506" y="5460"/>
                    </a:lnTo>
                    <a:cubicBezTo>
                      <a:pt x="3521" y="5476"/>
                      <a:pt x="3537" y="5476"/>
                      <a:pt x="3552" y="5476"/>
                    </a:cubicBezTo>
                    <a:cubicBezTo>
                      <a:pt x="3615" y="5522"/>
                      <a:pt x="3677" y="5569"/>
                      <a:pt x="3739" y="5615"/>
                    </a:cubicBezTo>
                    <a:cubicBezTo>
                      <a:pt x="3739" y="5600"/>
                      <a:pt x="3723" y="5584"/>
                      <a:pt x="3723" y="5584"/>
                    </a:cubicBezTo>
                    <a:lnTo>
                      <a:pt x="3723" y="5584"/>
                    </a:lnTo>
                    <a:cubicBezTo>
                      <a:pt x="3754" y="5600"/>
                      <a:pt x="3785" y="5631"/>
                      <a:pt x="3816" y="5662"/>
                    </a:cubicBezTo>
                    <a:cubicBezTo>
                      <a:pt x="3832" y="5677"/>
                      <a:pt x="3863" y="5693"/>
                      <a:pt x="3878" y="5708"/>
                    </a:cubicBezTo>
                    <a:cubicBezTo>
                      <a:pt x="3889" y="5714"/>
                      <a:pt x="3899" y="5715"/>
                      <a:pt x="3909" y="5715"/>
                    </a:cubicBezTo>
                    <a:cubicBezTo>
                      <a:pt x="3928" y="5715"/>
                      <a:pt x="3945" y="5708"/>
                      <a:pt x="3956" y="5708"/>
                    </a:cubicBezTo>
                    <a:cubicBezTo>
                      <a:pt x="3878" y="5646"/>
                      <a:pt x="3785" y="5584"/>
                      <a:pt x="3708" y="5522"/>
                    </a:cubicBezTo>
                    <a:cubicBezTo>
                      <a:pt x="3692" y="5522"/>
                      <a:pt x="3692" y="5507"/>
                      <a:pt x="3692" y="5491"/>
                    </a:cubicBezTo>
                    <a:lnTo>
                      <a:pt x="3692" y="5491"/>
                    </a:lnTo>
                    <a:cubicBezTo>
                      <a:pt x="3801" y="5569"/>
                      <a:pt x="3894" y="5646"/>
                      <a:pt x="4002" y="5708"/>
                    </a:cubicBezTo>
                    <a:cubicBezTo>
                      <a:pt x="4018" y="5724"/>
                      <a:pt x="4080" y="5755"/>
                      <a:pt x="4095" y="5786"/>
                    </a:cubicBezTo>
                    <a:cubicBezTo>
                      <a:pt x="4126" y="5802"/>
                      <a:pt x="4157" y="5833"/>
                      <a:pt x="4188" y="5848"/>
                    </a:cubicBezTo>
                    <a:cubicBezTo>
                      <a:pt x="4188" y="5833"/>
                      <a:pt x="4188" y="5802"/>
                      <a:pt x="4188" y="5771"/>
                    </a:cubicBezTo>
                    <a:cubicBezTo>
                      <a:pt x="3978" y="5665"/>
                      <a:pt x="3870" y="5560"/>
                      <a:pt x="3694" y="5413"/>
                    </a:cubicBezTo>
                    <a:lnTo>
                      <a:pt x="3694" y="5413"/>
                    </a:lnTo>
                    <a:cubicBezTo>
                      <a:pt x="3700" y="5416"/>
                      <a:pt x="3708" y="5417"/>
                      <a:pt x="3717" y="5417"/>
                    </a:cubicBezTo>
                    <a:cubicBezTo>
                      <a:pt x="3762" y="5417"/>
                      <a:pt x="3833" y="5385"/>
                      <a:pt x="3894" y="5367"/>
                    </a:cubicBezTo>
                    <a:cubicBezTo>
                      <a:pt x="3909" y="5383"/>
                      <a:pt x="3909" y="5398"/>
                      <a:pt x="3925" y="5429"/>
                    </a:cubicBezTo>
                    <a:cubicBezTo>
                      <a:pt x="3909" y="5414"/>
                      <a:pt x="3894" y="5398"/>
                      <a:pt x="3863" y="5398"/>
                    </a:cubicBezTo>
                    <a:cubicBezTo>
                      <a:pt x="3832" y="5476"/>
                      <a:pt x="3940" y="5569"/>
                      <a:pt x="4033" y="5600"/>
                    </a:cubicBezTo>
                    <a:lnTo>
                      <a:pt x="4018" y="5553"/>
                    </a:lnTo>
                    <a:lnTo>
                      <a:pt x="4142" y="5584"/>
                    </a:lnTo>
                    <a:cubicBezTo>
                      <a:pt x="3956" y="5445"/>
                      <a:pt x="4142" y="5383"/>
                      <a:pt x="4126" y="5259"/>
                    </a:cubicBezTo>
                    <a:lnTo>
                      <a:pt x="4126" y="5259"/>
                    </a:lnTo>
                    <a:cubicBezTo>
                      <a:pt x="4156" y="5362"/>
                      <a:pt x="4298" y="5508"/>
                      <a:pt x="4177" y="5508"/>
                    </a:cubicBezTo>
                    <a:cubicBezTo>
                      <a:pt x="4171" y="5508"/>
                      <a:pt x="4165" y="5508"/>
                      <a:pt x="4157" y="5507"/>
                    </a:cubicBezTo>
                    <a:lnTo>
                      <a:pt x="4157" y="5507"/>
                    </a:lnTo>
                    <a:lnTo>
                      <a:pt x="4250" y="5569"/>
                    </a:lnTo>
                    <a:cubicBezTo>
                      <a:pt x="4235" y="5615"/>
                      <a:pt x="4111" y="5600"/>
                      <a:pt x="4204" y="5677"/>
                    </a:cubicBezTo>
                    <a:lnTo>
                      <a:pt x="4204" y="5615"/>
                    </a:lnTo>
                    <a:lnTo>
                      <a:pt x="4266" y="5646"/>
                    </a:lnTo>
                    <a:cubicBezTo>
                      <a:pt x="4281" y="5615"/>
                      <a:pt x="4235" y="5507"/>
                      <a:pt x="4312" y="5507"/>
                    </a:cubicBezTo>
                    <a:cubicBezTo>
                      <a:pt x="4281" y="5429"/>
                      <a:pt x="4204" y="5321"/>
                      <a:pt x="4312" y="5228"/>
                    </a:cubicBezTo>
                    <a:lnTo>
                      <a:pt x="4328" y="5243"/>
                    </a:lnTo>
                    <a:cubicBezTo>
                      <a:pt x="4204" y="5042"/>
                      <a:pt x="4592" y="5135"/>
                      <a:pt x="4576" y="5011"/>
                    </a:cubicBezTo>
                    <a:cubicBezTo>
                      <a:pt x="4561" y="4995"/>
                      <a:pt x="4545" y="4980"/>
                      <a:pt x="4530" y="4964"/>
                    </a:cubicBezTo>
                    <a:lnTo>
                      <a:pt x="4576" y="4902"/>
                    </a:lnTo>
                    <a:cubicBezTo>
                      <a:pt x="4607" y="4964"/>
                      <a:pt x="4623" y="5057"/>
                      <a:pt x="4623" y="5088"/>
                    </a:cubicBezTo>
                    <a:lnTo>
                      <a:pt x="4886" y="5073"/>
                    </a:lnTo>
                    <a:cubicBezTo>
                      <a:pt x="4964" y="4917"/>
                      <a:pt x="5088" y="4840"/>
                      <a:pt x="5197" y="4700"/>
                    </a:cubicBezTo>
                    <a:cubicBezTo>
                      <a:pt x="5259" y="4669"/>
                      <a:pt x="5290" y="4607"/>
                      <a:pt x="5367" y="4607"/>
                    </a:cubicBezTo>
                    <a:cubicBezTo>
                      <a:pt x="5321" y="4592"/>
                      <a:pt x="5305" y="4576"/>
                      <a:pt x="5290" y="4576"/>
                    </a:cubicBezTo>
                    <a:cubicBezTo>
                      <a:pt x="5305" y="4545"/>
                      <a:pt x="5321" y="4530"/>
                      <a:pt x="5321" y="4499"/>
                    </a:cubicBezTo>
                    <a:lnTo>
                      <a:pt x="5367" y="4561"/>
                    </a:lnTo>
                    <a:cubicBezTo>
                      <a:pt x="5414" y="4545"/>
                      <a:pt x="5445" y="4530"/>
                      <a:pt x="5476" y="4514"/>
                    </a:cubicBezTo>
                    <a:cubicBezTo>
                      <a:pt x="5476" y="4537"/>
                      <a:pt x="5484" y="4551"/>
                      <a:pt x="5507" y="4551"/>
                    </a:cubicBezTo>
                    <a:cubicBezTo>
                      <a:pt x="5515" y="4551"/>
                      <a:pt x="5525" y="4549"/>
                      <a:pt x="5538" y="4545"/>
                    </a:cubicBezTo>
                    <a:cubicBezTo>
                      <a:pt x="5646" y="4359"/>
                      <a:pt x="5739" y="4220"/>
                      <a:pt x="5693" y="3940"/>
                    </a:cubicBezTo>
                    <a:lnTo>
                      <a:pt x="5693" y="3940"/>
                    </a:lnTo>
                    <a:cubicBezTo>
                      <a:pt x="5662" y="3987"/>
                      <a:pt x="5631" y="4049"/>
                      <a:pt x="5600" y="4095"/>
                    </a:cubicBezTo>
                    <a:cubicBezTo>
                      <a:pt x="5600" y="4049"/>
                      <a:pt x="5584" y="4002"/>
                      <a:pt x="5584" y="3956"/>
                    </a:cubicBezTo>
                    <a:cubicBezTo>
                      <a:pt x="5600" y="3940"/>
                      <a:pt x="5615" y="3925"/>
                      <a:pt x="5631" y="3909"/>
                    </a:cubicBezTo>
                    <a:lnTo>
                      <a:pt x="5631" y="3909"/>
                    </a:lnTo>
                    <a:lnTo>
                      <a:pt x="5584" y="3940"/>
                    </a:lnTo>
                    <a:cubicBezTo>
                      <a:pt x="5584" y="3847"/>
                      <a:pt x="5600" y="3754"/>
                      <a:pt x="5677" y="3661"/>
                    </a:cubicBezTo>
                    <a:cubicBezTo>
                      <a:pt x="5677" y="3677"/>
                      <a:pt x="5693" y="3677"/>
                      <a:pt x="5708" y="3677"/>
                    </a:cubicBezTo>
                    <a:cubicBezTo>
                      <a:pt x="5712" y="3676"/>
                      <a:pt x="5715" y="3676"/>
                      <a:pt x="5719" y="3676"/>
                    </a:cubicBezTo>
                    <a:cubicBezTo>
                      <a:pt x="5786" y="3676"/>
                      <a:pt x="5789" y="3819"/>
                      <a:pt x="5848" y="3863"/>
                    </a:cubicBezTo>
                    <a:cubicBezTo>
                      <a:pt x="5925" y="3770"/>
                      <a:pt x="5817" y="3661"/>
                      <a:pt x="5879" y="3568"/>
                    </a:cubicBezTo>
                    <a:cubicBezTo>
                      <a:pt x="5910" y="3568"/>
                      <a:pt x="5910" y="3568"/>
                      <a:pt x="5925" y="3584"/>
                    </a:cubicBezTo>
                    <a:cubicBezTo>
                      <a:pt x="5863" y="3661"/>
                      <a:pt x="5879" y="3692"/>
                      <a:pt x="5941" y="3692"/>
                    </a:cubicBezTo>
                    <a:lnTo>
                      <a:pt x="5941" y="3708"/>
                    </a:lnTo>
                    <a:lnTo>
                      <a:pt x="6003" y="3708"/>
                    </a:lnTo>
                    <a:cubicBezTo>
                      <a:pt x="6003" y="3708"/>
                      <a:pt x="6003" y="3692"/>
                      <a:pt x="6003" y="3692"/>
                    </a:cubicBezTo>
                    <a:lnTo>
                      <a:pt x="6019" y="3677"/>
                    </a:lnTo>
                    <a:lnTo>
                      <a:pt x="6003" y="3615"/>
                    </a:lnTo>
                    <a:lnTo>
                      <a:pt x="5987" y="3615"/>
                    </a:lnTo>
                    <a:cubicBezTo>
                      <a:pt x="5987" y="3584"/>
                      <a:pt x="5987" y="3537"/>
                      <a:pt x="5987" y="3506"/>
                    </a:cubicBezTo>
                    <a:cubicBezTo>
                      <a:pt x="6003" y="3491"/>
                      <a:pt x="6019" y="3491"/>
                      <a:pt x="6050" y="3491"/>
                    </a:cubicBezTo>
                    <a:cubicBezTo>
                      <a:pt x="6061" y="3487"/>
                      <a:pt x="6072" y="3485"/>
                      <a:pt x="6081" y="3485"/>
                    </a:cubicBezTo>
                    <a:cubicBezTo>
                      <a:pt x="6109" y="3485"/>
                      <a:pt x="6123" y="3502"/>
                      <a:pt x="6112" y="3537"/>
                    </a:cubicBezTo>
                    <a:cubicBezTo>
                      <a:pt x="6096" y="3553"/>
                      <a:pt x="6081" y="3584"/>
                      <a:pt x="6065" y="3599"/>
                    </a:cubicBezTo>
                    <a:cubicBezTo>
                      <a:pt x="6201" y="3565"/>
                      <a:pt x="6387" y="3481"/>
                      <a:pt x="6514" y="3481"/>
                    </a:cubicBezTo>
                    <a:cubicBezTo>
                      <a:pt x="6560" y="3481"/>
                      <a:pt x="6598" y="3493"/>
                      <a:pt x="6623" y="3522"/>
                    </a:cubicBezTo>
                    <a:cubicBezTo>
                      <a:pt x="6716" y="3475"/>
                      <a:pt x="6639" y="3444"/>
                      <a:pt x="6778" y="3351"/>
                    </a:cubicBezTo>
                    <a:cubicBezTo>
                      <a:pt x="6763" y="3289"/>
                      <a:pt x="6716" y="3242"/>
                      <a:pt x="6685" y="3196"/>
                    </a:cubicBezTo>
                    <a:cubicBezTo>
                      <a:pt x="6732" y="3180"/>
                      <a:pt x="6778" y="3165"/>
                      <a:pt x="6763" y="3103"/>
                    </a:cubicBezTo>
                    <a:lnTo>
                      <a:pt x="6763" y="3103"/>
                    </a:lnTo>
                    <a:cubicBezTo>
                      <a:pt x="6763" y="3149"/>
                      <a:pt x="6716" y="3165"/>
                      <a:pt x="6670" y="3165"/>
                    </a:cubicBezTo>
                    <a:cubicBezTo>
                      <a:pt x="6670" y="3149"/>
                      <a:pt x="6670" y="3134"/>
                      <a:pt x="6670" y="3118"/>
                    </a:cubicBezTo>
                    <a:cubicBezTo>
                      <a:pt x="6670" y="3118"/>
                      <a:pt x="6670" y="3103"/>
                      <a:pt x="6670" y="3103"/>
                    </a:cubicBezTo>
                    <a:cubicBezTo>
                      <a:pt x="6685" y="3087"/>
                      <a:pt x="6685" y="3072"/>
                      <a:pt x="6685" y="3056"/>
                    </a:cubicBezTo>
                    <a:cubicBezTo>
                      <a:pt x="6685" y="3025"/>
                      <a:pt x="6685" y="3010"/>
                      <a:pt x="6716" y="3010"/>
                    </a:cubicBezTo>
                    <a:cubicBezTo>
                      <a:pt x="6732" y="3010"/>
                      <a:pt x="6732" y="3041"/>
                      <a:pt x="6732" y="3041"/>
                    </a:cubicBezTo>
                    <a:cubicBezTo>
                      <a:pt x="6763" y="2963"/>
                      <a:pt x="6685" y="2839"/>
                      <a:pt x="6685" y="2762"/>
                    </a:cubicBezTo>
                    <a:cubicBezTo>
                      <a:pt x="6670" y="2746"/>
                      <a:pt x="6654" y="2731"/>
                      <a:pt x="6654" y="2715"/>
                    </a:cubicBezTo>
                    <a:lnTo>
                      <a:pt x="6654" y="2715"/>
                    </a:lnTo>
                    <a:cubicBezTo>
                      <a:pt x="6670" y="2731"/>
                      <a:pt x="6670" y="2731"/>
                      <a:pt x="6685" y="2746"/>
                    </a:cubicBezTo>
                    <a:cubicBezTo>
                      <a:pt x="6716" y="2762"/>
                      <a:pt x="6747" y="2793"/>
                      <a:pt x="6763" y="2793"/>
                    </a:cubicBezTo>
                    <a:cubicBezTo>
                      <a:pt x="6763" y="2808"/>
                      <a:pt x="6763" y="2824"/>
                      <a:pt x="6763" y="2839"/>
                    </a:cubicBezTo>
                    <a:cubicBezTo>
                      <a:pt x="6778" y="2870"/>
                      <a:pt x="6810" y="2901"/>
                      <a:pt x="6825" y="2917"/>
                    </a:cubicBezTo>
                    <a:cubicBezTo>
                      <a:pt x="6887" y="2700"/>
                      <a:pt x="6654" y="2529"/>
                      <a:pt x="6934" y="2420"/>
                    </a:cubicBezTo>
                    <a:lnTo>
                      <a:pt x="6949" y="2451"/>
                    </a:lnTo>
                    <a:lnTo>
                      <a:pt x="6918" y="2343"/>
                    </a:lnTo>
                    <a:lnTo>
                      <a:pt x="6143" y="1428"/>
                    </a:lnTo>
                    <a:cubicBezTo>
                      <a:pt x="6143" y="1412"/>
                      <a:pt x="6143" y="1397"/>
                      <a:pt x="6158" y="1381"/>
                    </a:cubicBezTo>
                    <a:lnTo>
                      <a:pt x="7042" y="2436"/>
                    </a:lnTo>
                    <a:cubicBezTo>
                      <a:pt x="7042" y="2467"/>
                      <a:pt x="7027" y="2498"/>
                      <a:pt x="7042" y="2545"/>
                    </a:cubicBezTo>
                    <a:cubicBezTo>
                      <a:pt x="7089" y="2545"/>
                      <a:pt x="7120" y="2514"/>
                      <a:pt x="7135" y="2498"/>
                    </a:cubicBezTo>
                    <a:lnTo>
                      <a:pt x="6158" y="1366"/>
                    </a:lnTo>
                    <a:lnTo>
                      <a:pt x="5863" y="1009"/>
                    </a:lnTo>
                    <a:cubicBezTo>
                      <a:pt x="5755" y="1071"/>
                      <a:pt x="5786" y="1273"/>
                      <a:pt x="5662" y="1366"/>
                    </a:cubicBezTo>
                    <a:lnTo>
                      <a:pt x="5569" y="1257"/>
                    </a:lnTo>
                    <a:cubicBezTo>
                      <a:pt x="5615" y="1195"/>
                      <a:pt x="5739" y="1118"/>
                      <a:pt x="5693" y="1025"/>
                    </a:cubicBezTo>
                    <a:lnTo>
                      <a:pt x="5693" y="1025"/>
                    </a:lnTo>
                    <a:cubicBezTo>
                      <a:pt x="5686" y="1053"/>
                      <a:pt x="5652" y="1066"/>
                      <a:pt x="5616" y="1066"/>
                    </a:cubicBezTo>
                    <a:cubicBezTo>
                      <a:pt x="5574" y="1066"/>
                      <a:pt x="5531" y="1049"/>
                      <a:pt x="5522" y="1025"/>
                    </a:cubicBezTo>
                    <a:cubicBezTo>
                      <a:pt x="5708" y="978"/>
                      <a:pt x="5600" y="885"/>
                      <a:pt x="5770" y="838"/>
                    </a:cubicBezTo>
                    <a:lnTo>
                      <a:pt x="6189" y="1319"/>
                    </a:lnTo>
                    <a:lnTo>
                      <a:pt x="7290" y="2607"/>
                    </a:lnTo>
                    <a:cubicBezTo>
                      <a:pt x="7275" y="2622"/>
                      <a:pt x="7259" y="2638"/>
                      <a:pt x="7244" y="2638"/>
                    </a:cubicBezTo>
                    <a:cubicBezTo>
                      <a:pt x="7257" y="2586"/>
                      <a:pt x="7251" y="2574"/>
                      <a:pt x="7236" y="2574"/>
                    </a:cubicBezTo>
                    <a:cubicBezTo>
                      <a:pt x="7225" y="2574"/>
                      <a:pt x="7208" y="2581"/>
                      <a:pt x="7192" y="2581"/>
                    </a:cubicBezTo>
                    <a:cubicBezTo>
                      <a:pt x="7177" y="2581"/>
                      <a:pt x="7163" y="2576"/>
                      <a:pt x="7151" y="2560"/>
                    </a:cubicBezTo>
                    <a:lnTo>
                      <a:pt x="7151" y="2560"/>
                    </a:lnTo>
                    <a:cubicBezTo>
                      <a:pt x="7182" y="2622"/>
                      <a:pt x="7073" y="2808"/>
                      <a:pt x="6949" y="2901"/>
                    </a:cubicBezTo>
                    <a:cubicBezTo>
                      <a:pt x="6970" y="2930"/>
                      <a:pt x="6991" y="2942"/>
                      <a:pt x="7012" y="2942"/>
                    </a:cubicBezTo>
                    <a:cubicBezTo>
                      <a:pt x="7070" y="2942"/>
                      <a:pt x="7133" y="2858"/>
                      <a:pt x="7213" y="2824"/>
                    </a:cubicBezTo>
                    <a:cubicBezTo>
                      <a:pt x="7213" y="2731"/>
                      <a:pt x="7259" y="2684"/>
                      <a:pt x="7321" y="2638"/>
                    </a:cubicBezTo>
                    <a:lnTo>
                      <a:pt x="6189" y="1304"/>
                    </a:lnTo>
                    <a:lnTo>
                      <a:pt x="5755" y="807"/>
                    </a:lnTo>
                    <a:cubicBezTo>
                      <a:pt x="5693" y="823"/>
                      <a:pt x="5631" y="838"/>
                      <a:pt x="5584" y="869"/>
                    </a:cubicBezTo>
                    <a:lnTo>
                      <a:pt x="468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37"/>
              <p:cNvSpPr/>
              <p:nvPr/>
            </p:nvSpPr>
            <p:spPr>
              <a:xfrm>
                <a:off x="3542250" y="624700"/>
                <a:ext cx="157075" cy="157425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6297" extrusionOk="0">
                    <a:moveTo>
                      <a:pt x="2094" y="132"/>
                    </a:moveTo>
                    <a:lnTo>
                      <a:pt x="2529" y="295"/>
                    </a:lnTo>
                    <a:lnTo>
                      <a:pt x="2513" y="295"/>
                    </a:lnTo>
                    <a:lnTo>
                      <a:pt x="2094" y="132"/>
                    </a:lnTo>
                    <a:close/>
                    <a:moveTo>
                      <a:pt x="2978" y="496"/>
                    </a:moveTo>
                    <a:lnTo>
                      <a:pt x="3258" y="605"/>
                    </a:lnTo>
                    <a:lnTo>
                      <a:pt x="3242" y="605"/>
                    </a:lnTo>
                    <a:lnTo>
                      <a:pt x="2978" y="496"/>
                    </a:lnTo>
                    <a:close/>
                    <a:moveTo>
                      <a:pt x="2978" y="481"/>
                    </a:moveTo>
                    <a:lnTo>
                      <a:pt x="3258" y="589"/>
                    </a:lnTo>
                    <a:cubicBezTo>
                      <a:pt x="3258" y="589"/>
                      <a:pt x="3258" y="589"/>
                      <a:pt x="3258" y="605"/>
                    </a:cubicBezTo>
                    <a:lnTo>
                      <a:pt x="2978" y="481"/>
                    </a:lnTo>
                    <a:close/>
                    <a:moveTo>
                      <a:pt x="2963" y="512"/>
                    </a:moveTo>
                    <a:lnTo>
                      <a:pt x="3227" y="620"/>
                    </a:lnTo>
                    <a:cubicBezTo>
                      <a:pt x="3211" y="636"/>
                      <a:pt x="3211" y="651"/>
                      <a:pt x="3196" y="667"/>
                    </a:cubicBezTo>
                    <a:lnTo>
                      <a:pt x="2901" y="543"/>
                    </a:lnTo>
                    <a:cubicBezTo>
                      <a:pt x="2932" y="527"/>
                      <a:pt x="2947" y="527"/>
                      <a:pt x="2963" y="512"/>
                    </a:cubicBezTo>
                    <a:close/>
                    <a:moveTo>
                      <a:pt x="2513" y="713"/>
                    </a:moveTo>
                    <a:cubicBezTo>
                      <a:pt x="2513" y="713"/>
                      <a:pt x="2513" y="729"/>
                      <a:pt x="2513" y="729"/>
                    </a:cubicBezTo>
                    <a:cubicBezTo>
                      <a:pt x="2513" y="729"/>
                      <a:pt x="2498" y="713"/>
                      <a:pt x="2498" y="713"/>
                    </a:cubicBezTo>
                    <a:close/>
                    <a:moveTo>
                      <a:pt x="2120" y="776"/>
                    </a:moveTo>
                    <a:cubicBezTo>
                      <a:pt x="2117" y="781"/>
                      <a:pt x="2113" y="786"/>
                      <a:pt x="2110" y="791"/>
                    </a:cubicBezTo>
                    <a:lnTo>
                      <a:pt x="2094" y="791"/>
                    </a:lnTo>
                    <a:cubicBezTo>
                      <a:pt x="2108" y="777"/>
                      <a:pt x="2110" y="776"/>
                      <a:pt x="2120" y="776"/>
                    </a:cubicBezTo>
                    <a:close/>
                    <a:moveTo>
                      <a:pt x="2234" y="682"/>
                    </a:moveTo>
                    <a:cubicBezTo>
                      <a:pt x="2219" y="713"/>
                      <a:pt x="2219" y="745"/>
                      <a:pt x="2219" y="776"/>
                    </a:cubicBezTo>
                    <a:cubicBezTo>
                      <a:pt x="2208" y="787"/>
                      <a:pt x="2189" y="797"/>
                      <a:pt x="2179" y="797"/>
                    </a:cubicBezTo>
                    <a:cubicBezTo>
                      <a:pt x="2175" y="797"/>
                      <a:pt x="2172" y="796"/>
                      <a:pt x="2172" y="791"/>
                    </a:cubicBezTo>
                    <a:lnTo>
                      <a:pt x="2234" y="682"/>
                    </a:lnTo>
                    <a:close/>
                    <a:moveTo>
                      <a:pt x="3015" y="832"/>
                    </a:moveTo>
                    <a:cubicBezTo>
                      <a:pt x="3013" y="832"/>
                      <a:pt x="3011" y="832"/>
                      <a:pt x="3009" y="832"/>
                    </a:cubicBezTo>
                    <a:lnTo>
                      <a:pt x="3009" y="832"/>
                    </a:lnTo>
                    <a:cubicBezTo>
                      <a:pt x="3019" y="836"/>
                      <a:pt x="3030" y="838"/>
                      <a:pt x="3041" y="838"/>
                    </a:cubicBezTo>
                    <a:cubicBezTo>
                      <a:pt x="3033" y="834"/>
                      <a:pt x="3024" y="832"/>
                      <a:pt x="3015" y="832"/>
                    </a:cubicBezTo>
                    <a:close/>
                    <a:moveTo>
                      <a:pt x="3800" y="698"/>
                    </a:moveTo>
                    <a:lnTo>
                      <a:pt x="4033" y="884"/>
                    </a:lnTo>
                    <a:lnTo>
                      <a:pt x="3645" y="729"/>
                    </a:lnTo>
                    <a:cubicBezTo>
                      <a:pt x="3707" y="729"/>
                      <a:pt x="3754" y="713"/>
                      <a:pt x="3800" y="698"/>
                    </a:cubicBezTo>
                    <a:close/>
                    <a:moveTo>
                      <a:pt x="3227" y="869"/>
                    </a:moveTo>
                    <a:lnTo>
                      <a:pt x="3227" y="869"/>
                    </a:lnTo>
                    <a:cubicBezTo>
                      <a:pt x="3250" y="876"/>
                      <a:pt x="3269" y="884"/>
                      <a:pt x="3289" y="892"/>
                    </a:cubicBezTo>
                    <a:lnTo>
                      <a:pt x="3289" y="892"/>
                    </a:lnTo>
                    <a:lnTo>
                      <a:pt x="3227" y="869"/>
                    </a:lnTo>
                    <a:close/>
                    <a:moveTo>
                      <a:pt x="1908" y="62"/>
                    </a:moveTo>
                    <a:lnTo>
                      <a:pt x="1955" y="80"/>
                    </a:lnTo>
                    <a:lnTo>
                      <a:pt x="1955" y="80"/>
                    </a:lnTo>
                    <a:cubicBezTo>
                      <a:pt x="1955" y="90"/>
                      <a:pt x="1955" y="100"/>
                      <a:pt x="1960" y="100"/>
                    </a:cubicBezTo>
                    <a:cubicBezTo>
                      <a:pt x="1963" y="100"/>
                      <a:pt x="1966" y="98"/>
                      <a:pt x="1970" y="93"/>
                    </a:cubicBezTo>
                    <a:lnTo>
                      <a:pt x="1985" y="99"/>
                    </a:lnTo>
                    <a:lnTo>
                      <a:pt x="1985" y="99"/>
                    </a:lnTo>
                    <a:cubicBezTo>
                      <a:pt x="1974" y="193"/>
                      <a:pt x="2049" y="343"/>
                      <a:pt x="2110" y="419"/>
                    </a:cubicBezTo>
                    <a:cubicBezTo>
                      <a:pt x="2219" y="295"/>
                      <a:pt x="2156" y="248"/>
                      <a:pt x="2110" y="171"/>
                    </a:cubicBezTo>
                    <a:lnTo>
                      <a:pt x="2110" y="171"/>
                    </a:lnTo>
                    <a:lnTo>
                      <a:pt x="2560" y="341"/>
                    </a:lnTo>
                    <a:lnTo>
                      <a:pt x="2482" y="388"/>
                    </a:lnTo>
                    <a:lnTo>
                      <a:pt x="2467" y="372"/>
                    </a:lnTo>
                    <a:lnTo>
                      <a:pt x="2467" y="388"/>
                    </a:lnTo>
                    <a:lnTo>
                      <a:pt x="2358" y="434"/>
                    </a:lnTo>
                    <a:cubicBezTo>
                      <a:pt x="2389" y="434"/>
                      <a:pt x="2406" y="427"/>
                      <a:pt x="2419" y="427"/>
                    </a:cubicBezTo>
                    <a:cubicBezTo>
                      <a:pt x="2425" y="427"/>
                      <a:pt x="2430" y="429"/>
                      <a:pt x="2436" y="434"/>
                    </a:cubicBezTo>
                    <a:lnTo>
                      <a:pt x="2389" y="496"/>
                    </a:lnTo>
                    <a:lnTo>
                      <a:pt x="2358" y="434"/>
                    </a:lnTo>
                    <a:lnTo>
                      <a:pt x="2358" y="636"/>
                    </a:lnTo>
                    <a:cubicBezTo>
                      <a:pt x="2358" y="558"/>
                      <a:pt x="2420" y="481"/>
                      <a:pt x="2482" y="481"/>
                    </a:cubicBezTo>
                    <a:cubicBezTo>
                      <a:pt x="2467" y="527"/>
                      <a:pt x="2420" y="605"/>
                      <a:pt x="2374" y="651"/>
                    </a:cubicBezTo>
                    <a:cubicBezTo>
                      <a:pt x="2358" y="651"/>
                      <a:pt x="2327" y="636"/>
                      <a:pt x="2312" y="636"/>
                    </a:cubicBezTo>
                    <a:lnTo>
                      <a:pt x="2312" y="636"/>
                    </a:lnTo>
                    <a:cubicBezTo>
                      <a:pt x="2327" y="651"/>
                      <a:pt x="2343" y="651"/>
                      <a:pt x="2374" y="667"/>
                    </a:cubicBezTo>
                    <a:lnTo>
                      <a:pt x="2358" y="667"/>
                    </a:lnTo>
                    <a:cubicBezTo>
                      <a:pt x="2343" y="651"/>
                      <a:pt x="2327" y="651"/>
                      <a:pt x="2312" y="651"/>
                    </a:cubicBezTo>
                    <a:cubicBezTo>
                      <a:pt x="2312" y="651"/>
                      <a:pt x="2312" y="667"/>
                      <a:pt x="2312" y="682"/>
                    </a:cubicBezTo>
                    <a:lnTo>
                      <a:pt x="2281" y="636"/>
                    </a:lnTo>
                    <a:cubicBezTo>
                      <a:pt x="2281" y="636"/>
                      <a:pt x="2265" y="620"/>
                      <a:pt x="2250" y="620"/>
                    </a:cubicBezTo>
                    <a:cubicBezTo>
                      <a:pt x="2234" y="636"/>
                      <a:pt x="2234" y="667"/>
                      <a:pt x="2234" y="682"/>
                    </a:cubicBezTo>
                    <a:lnTo>
                      <a:pt x="2234" y="682"/>
                    </a:lnTo>
                    <a:lnTo>
                      <a:pt x="2234" y="682"/>
                    </a:lnTo>
                    <a:cubicBezTo>
                      <a:pt x="2180" y="696"/>
                      <a:pt x="2150" y="732"/>
                      <a:pt x="2123" y="772"/>
                    </a:cubicBezTo>
                    <a:lnTo>
                      <a:pt x="2123" y="772"/>
                    </a:lnTo>
                    <a:cubicBezTo>
                      <a:pt x="2031" y="663"/>
                      <a:pt x="1986" y="480"/>
                      <a:pt x="2001" y="372"/>
                    </a:cubicBezTo>
                    <a:lnTo>
                      <a:pt x="2001" y="372"/>
                    </a:lnTo>
                    <a:cubicBezTo>
                      <a:pt x="1769" y="667"/>
                      <a:pt x="1877" y="620"/>
                      <a:pt x="1676" y="900"/>
                    </a:cubicBezTo>
                    <a:cubicBezTo>
                      <a:pt x="1557" y="870"/>
                      <a:pt x="1679" y="587"/>
                      <a:pt x="1596" y="587"/>
                    </a:cubicBezTo>
                    <a:cubicBezTo>
                      <a:pt x="1592" y="587"/>
                      <a:pt x="1588" y="588"/>
                      <a:pt x="1583" y="589"/>
                    </a:cubicBezTo>
                    <a:lnTo>
                      <a:pt x="1784" y="341"/>
                    </a:lnTo>
                    <a:lnTo>
                      <a:pt x="1784" y="341"/>
                    </a:lnTo>
                    <a:cubicBezTo>
                      <a:pt x="1769" y="388"/>
                      <a:pt x="1784" y="403"/>
                      <a:pt x="1800" y="434"/>
                    </a:cubicBezTo>
                    <a:cubicBezTo>
                      <a:pt x="1815" y="233"/>
                      <a:pt x="1924" y="202"/>
                      <a:pt x="1908" y="62"/>
                    </a:cubicBezTo>
                    <a:close/>
                    <a:moveTo>
                      <a:pt x="2963" y="791"/>
                    </a:moveTo>
                    <a:lnTo>
                      <a:pt x="2963" y="791"/>
                    </a:lnTo>
                    <a:cubicBezTo>
                      <a:pt x="3009" y="807"/>
                      <a:pt x="3041" y="822"/>
                      <a:pt x="3087" y="838"/>
                    </a:cubicBezTo>
                    <a:cubicBezTo>
                      <a:pt x="3072" y="869"/>
                      <a:pt x="3056" y="900"/>
                      <a:pt x="3041" y="931"/>
                    </a:cubicBezTo>
                    <a:cubicBezTo>
                      <a:pt x="3009" y="915"/>
                      <a:pt x="2963" y="900"/>
                      <a:pt x="2916" y="884"/>
                    </a:cubicBezTo>
                    <a:lnTo>
                      <a:pt x="2932" y="884"/>
                    </a:lnTo>
                    <a:cubicBezTo>
                      <a:pt x="2954" y="852"/>
                      <a:pt x="2983" y="834"/>
                      <a:pt x="3009" y="832"/>
                    </a:cubicBezTo>
                    <a:lnTo>
                      <a:pt x="3009" y="832"/>
                    </a:lnTo>
                    <a:cubicBezTo>
                      <a:pt x="2990" y="825"/>
                      <a:pt x="2973" y="811"/>
                      <a:pt x="2963" y="791"/>
                    </a:cubicBezTo>
                    <a:close/>
                    <a:moveTo>
                      <a:pt x="3630" y="745"/>
                    </a:moveTo>
                    <a:lnTo>
                      <a:pt x="4080" y="915"/>
                    </a:lnTo>
                    <a:lnTo>
                      <a:pt x="4095" y="931"/>
                    </a:lnTo>
                    <a:lnTo>
                      <a:pt x="3614" y="745"/>
                    </a:lnTo>
                    <a:lnTo>
                      <a:pt x="3855" y="845"/>
                    </a:lnTo>
                    <a:lnTo>
                      <a:pt x="3599" y="745"/>
                    </a:lnTo>
                    <a:close/>
                    <a:moveTo>
                      <a:pt x="3103" y="931"/>
                    </a:moveTo>
                    <a:cubicBezTo>
                      <a:pt x="3103" y="931"/>
                      <a:pt x="3103" y="946"/>
                      <a:pt x="3103" y="946"/>
                    </a:cubicBezTo>
                    <a:lnTo>
                      <a:pt x="3087" y="946"/>
                    </a:lnTo>
                    <a:cubicBezTo>
                      <a:pt x="3087" y="946"/>
                      <a:pt x="3087" y="946"/>
                      <a:pt x="3103" y="962"/>
                    </a:cubicBezTo>
                    <a:cubicBezTo>
                      <a:pt x="3087" y="962"/>
                      <a:pt x="3087" y="946"/>
                      <a:pt x="3072" y="946"/>
                    </a:cubicBezTo>
                    <a:lnTo>
                      <a:pt x="3087" y="946"/>
                    </a:lnTo>
                    <a:cubicBezTo>
                      <a:pt x="3087" y="946"/>
                      <a:pt x="3103" y="931"/>
                      <a:pt x="3103" y="931"/>
                    </a:cubicBezTo>
                    <a:close/>
                    <a:moveTo>
                      <a:pt x="2451" y="931"/>
                    </a:moveTo>
                    <a:cubicBezTo>
                      <a:pt x="2451" y="946"/>
                      <a:pt x="2451" y="962"/>
                      <a:pt x="2451" y="977"/>
                    </a:cubicBezTo>
                    <a:cubicBezTo>
                      <a:pt x="2451" y="962"/>
                      <a:pt x="2436" y="962"/>
                      <a:pt x="2420" y="962"/>
                    </a:cubicBezTo>
                    <a:cubicBezTo>
                      <a:pt x="2436" y="946"/>
                      <a:pt x="2436" y="946"/>
                      <a:pt x="2451" y="931"/>
                    </a:cubicBezTo>
                    <a:close/>
                    <a:moveTo>
                      <a:pt x="3289" y="1024"/>
                    </a:moveTo>
                    <a:cubicBezTo>
                      <a:pt x="3289" y="1024"/>
                      <a:pt x="3289" y="1039"/>
                      <a:pt x="3304" y="1039"/>
                    </a:cubicBezTo>
                    <a:cubicBezTo>
                      <a:pt x="3304" y="1024"/>
                      <a:pt x="3289" y="1024"/>
                      <a:pt x="3289" y="1024"/>
                    </a:cubicBezTo>
                    <a:close/>
                    <a:moveTo>
                      <a:pt x="3366" y="884"/>
                    </a:moveTo>
                    <a:lnTo>
                      <a:pt x="3397" y="900"/>
                    </a:lnTo>
                    <a:cubicBezTo>
                      <a:pt x="3382" y="915"/>
                      <a:pt x="3382" y="915"/>
                      <a:pt x="3366" y="915"/>
                    </a:cubicBezTo>
                    <a:cubicBezTo>
                      <a:pt x="3405" y="934"/>
                      <a:pt x="3443" y="953"/>
                      <a:pt x="3481" y="969"/>
                    </a:cubicBezTo>
                    <a:lnTo>
                      <a:pt x="3481" y="969"/>
                    </a:lnTo>
                    <a:lnTo>
                      <a:pt x="3366" y="931"/>
                    </a:lnTo>
                    <a:cubicBezTo>
                      <a:pt x="3366" y="931"/>
                      <a:pt x="3351" y="946"/>
                      <a:pt x="3351" y="946"/>
                    </a:cubicBezTo>
                    <a:cubicBezTo>
                      <a:pt x="3366" y="962"/>
                      <a:pt x="3397" y="962"/>
                      <a:pt x="3413" y="977"/>
                    </a:cubicBezTo>
                    <a:cubicBezTo>
                      <a:pt x="3413" y="962"/>
                      <a:pt x="3428" y="962"/>
                      <a:pt x="3428" y="962"/>
                    </a:cubicBezTo>
                    <a:lnTo>
                      <a:pt x="3428" y="977"/>
                    </a:lnTo>
                    <a:cubicBezTo>
                      <a:pt x="3475" y="993"/>
                      <a:pt x="3506" y="1008"/>
                      <a:pt x="3537" y="1024"/>
                    </a:cubicBezTo>
                    <a:cubicBezTo>
                      <a:pt x="3534" y="1027"/>
                      <a:pt x="3530" y="1028"/>
                      <a:pt x="3525" y="1028"/>
                    </a:cubicBezTo>
                    <a:cubicBezTo>
                      <a:pt x="3504" y="1028"/>
                      <a:pt x="3469" y="1005"/>
                      <a:pt x="3444" y="993"/>
                    </a:cubicBezTo>
                    <a:lnTo>
                      <a:pt x="3444" y="993"/>
                    </a:lnTo>
                    <a:lnTo>
                      <a:pt x="3459" y="1101"/>
                    </a:lnTo>
                    <a:cubicBezTo>
                      <a:pt x="3428" y="1086"/>
                      <a:pt x="3397" y="1070"/>
                      <a:pt x="3366" y="1070"/>
                    </a:cubicBezTo>
                    <a:cubicBezTo>
                      <a:pt x="3366" y="1070"/>
                      <a:pt x="3366" y="1070"/>
                      <a:pt x="3366" y="1086"/>
                    </a:cubicBezTo>
                    <a:cubicBezTo>
                      <a:pt x="3320" y="1070"/>
                      <a:pt x="3289" y="1055"/>
                      <a:pt x="3289" y="1039"/>
                    </a:cubicBezTo>
                    <a:cubicBezTo>
                      <a:pt x="3289" y="1039"/>
                      <a:pt x="3289" y="1024"/>
                      <a:pt x="3289" y="1024"/>
                    </a:cubicBezTo>
                    <a:cubicBezTo>
                      <a:pt x="3289" y="1008"/>
                      <a:pt x="3289" y="977"/>
                      <a:pt x="3304" y="962"/>
                    </a:cubicBezTo>
                    <a:cubicBezTo>
                      <a:pt x="3273" y="931"/>
                      <a:pt x="3227" y="946"/>
                      <a:pt x="3196" y="931"/>
                    </a:cubicBezTo>
                    <a:lnTo>
                      <a:pt x="3196" y="931"/>
                    </a:lnTo>
                    <a:cubicBezTo>
                      <a:pt x="3196" y="962"/>
                      <a:pt x="3211" y="977"/>
                      <a:pt x="3227" y="993"/>
                    </a:cubicBezTo>
                    <a:cubicBezTo>
                      <a:pt x="3196" y="993"/>
                      <a:pt x="3180" y="977"/>
                      <a:pt x="3149" y="977"/>
                    </a:cubicBezTo>
                    <a:lnTo>
                      <a:pt x="3149" y="977"/>
                    </a:lnTo>
                    <a:cubicBezTo>
                      <a:pt x="3180" y="977"/>
                      <a:pt x="3196" y="993"/>
                      <a:pt x="3227" y="1008"/>
                    </a:cubicBezTo>
                    <a:cubicBezTo>
                      <a:pt x="3211" y="1008"/>
                      <a:pt x="3180" y="993"/>
                      <a:pt x="3149" y="977"/>
                    </a:cubicBezTo>
                    <a:cubicBezTo>
                      <a:pt x="3149" y="946"/>
                      <a:pt x="3149" y="931"/>
                      <a:pt x="3134" y="915"/>
                    </a:cubicBezTo>
                    <a:cubicBezTo>
                      <a:pt x="3149" y="915"/>
                      <a:pt x="3165" y="900"/>
                      <a:pt x="3196" y="884"/>
                    </a:cubicBezTo>
                    <a:cubicBezTo>
                      <a:pt x="3242" y="900"/>
                      <a:pt x="3273" y="915"/>
                      <a:pt x="3320" y="931"/>
                    </a:cubicBezTo>
                    <a:cubicBezTo>
                      <a:pt x="3335" y="931"/>
                      <a:pt x="3335" y="915"/>
                      <a:pt x="3351" y="915"/>
                    </a:cubicBezTo>
                    <a:cubicBezTo>
                      <a:pt x="3351" y="900"/>
                      <a:pt x="3366" y="900"/>
                      <a:pt x="3366" y="884"/>
                    </a:cubicBezTo>
                    <a:close/>
                    <a:moveTo>
                      <a:pt x="3568" y="1039"/>
                    </a:moveTo>
                    <a:cubicBezTo>
                      <a:pt x="3630" y="1055"/>
                      <a:pt x="3692" y="1086"/>
                      <a:pt x="3754" y="1101"/>
                    </a:cubicBezTo>
                    <a:cubicBezTo>
                      <a:pt x="3754" y="1117"/>
                      <a:pt x="3754" y="1117"/>
                      <a:pt x="3754" y="1117"/>
                    </a:cubicBezTo>
                    <a:lnTo>
                      <a:pt x="3552" y="1101"/>
                    </a:lnTo>
                    <a:cubicBezTo>
                      <a:pt x="3568" y="1086"/>
                      <a:pt x="3568" y="1055"/>
                      <a:pt x="3568" y="1039"/>
                    </a:cubicBezTo>
                    <a:close/>
                    <a:moveTo>
                      <a:pt x="3568" y="745"/>
                    </a:moveTo>
                    <a:lnTo>
                      <a:pt x="4157" y="993"/>
                    </a:lnTo>
                    <a:lnTo>
                      <a:pt x="4312" y="1117"/>
                    </a:lnTo>
                    <a:lnTo>
                      <a:pt x="3475" y="776"/>
                    </a:lnTo>
                    <a:cubicBezTo>
                      <a:pt x="3490" y="776"/>
                      <a:pt x="3506" y="776"/>
                      <a:pt x="3521" y="760"/>
                    </a:cubicBezTo>
                    <a:cubicBezTo>
                      <a:pt x="3537" y="760"/>
                      <a:pt x="3552" y="760"/>
                      <a:pt x="3568" y="745"/>
                    </a:cubicBezTo>
                    <a:close/>
                    <a:moveTo>
                      <a:pt x="3754" y="1194"/>
                    </a:moveTo>
                    <a:cubicBezTo>
                      <a:pt x="3754" y="1194"/>
                      <a:pt x="3754" y="1210"/>
                      <a:pt x="3754" y="1210"/>
                    </a:cubicBezTo>
                    <a:cubicBezTo>
                      <a:pt x="3754" y="1210"/>
                      <a:pt x="3754" y="1210"/>
                      <a:pt x="3754" y="1225"/>
                    </a:cubicBezTo>
                    <a:cubicBezTo>
                      <a:pt x="3723" y="1210"/>
                      <a:pt x="3707" y="1194"/>
                      <a:pt x="3676" y="1194"/>
                    </a:cubicBezTo>
                    <a:lnTo>
                      <a:pt x="3692" y="1194"/>
                    </a:lnTo>
                    <a:cubicBezTo>
                      <a:pt x="3707" y="1194"/>
                      <a:pt x="3723" y="1210"/>
                      <a:pt x="3754" y="1210"/>
                    </a:cubicBezTo>
                    <a:cubicBezTo>
                      <a:pt x="3738" y="1210"/>
                      <a:pt x="3723" y="1194"/>
                      <a:pt x="3707" y="1194"/>
                    </a:cubicBezTo>
                    <a:close/>
                    <a:moveTo>
                      <a:pt x="5072" y="1241"/>
                    </a:moveTo>
                    <a:cubicBezTo>
                      <a:pt x="5072" y="1256"/>
                      <a:pt x="5088" y="1272"/>
                      <a:pt x="5088" y="1272"/>
                    </a:cubicBezTo>
                    <a:lnTo>
                      <a:pt x="5057" y="1241"/>
                    </a:lnTo>
                    <a:close/>
                    <a:moveTo>
                      <a:pt x="4979" y="1241"/>
                    </a:moveTo>
                    <a:lnTo>
                      <a:pt x="5057" y="1287"/>
                    </a:lnTo>
                    <a:lnTo>
                      <a:pt x="4917" y="1241"/>
                    </a:lnTo>
                    <a:close/>
                    <a:moveTo>
                      <a:pt x="3475" y="1179"/>
                    </a:moveTo>
                    <a:cubicBezTo>
                      <a:pt x="3475" y="1225"/>
                      <a:pt x="3475" y="1272"/>
                      <a:pt x="3475" y="1318"/>
                    </a:cubicBezTo>
                    <a:cubicBezTo>
                      <a:pt x="3335" y="1303"/>
                      <a:pt x="3242" y="1287"/>
                      <a:pt x="3289" y="1241"/>
                    </a:cubicBezTo>
                    <a:lnTo>
                      <a:pt x="3289" y="1241"/>
                    </a:lnTo>
                    <a:lnTo>
                      <a:pt x="3227" y="1287"/>
                    </a:lnTo>
                    <a:cubicBezTo>
                      <a:pt x="3227" y="1256"/>
                      <a:pt x="3242" y="1241"/>
                      <a:pt x="3242" y="1225"/>
                    </a:cubicBezTo>
                    <a:cubicBezTo>
                      <a:pt x="3258" y="1210"/>
                      <a:pt x="3289" y="1194"/>
                      <a:pt x="3304" y="1179"/>
                    </a:cubicBezTo>
                    <a:close/>
                    <a:moveTo>
                      <a:pt x="4871" y="1241"/>
                    </a:moveTo>
                    <a:lnTo>
                      <a:pt x="5026" y="1303"/>
                    </a:lnTo>
                    <a:cubicBezTo>
                      <a:pt x="5026" y="1318"/>
                      <a:pt x="5041" y="1349"/>
                      <a:pt x="5057" y="1380"/>
                    </a:cubicBezTo>
                    <a:cubicBezTo>
                      <a:pt x="5045" y="1389"/>
                      <a:pt x="5035" y="1393"/>
                      <a:pt x="5027" y="1393"/>
                    </a:cubicBezTo>
                    <a:cubicBezTo>
                      <a:pt x="4994" y="1393"/>
                      <a:pt x="4992" y="1325"/>
                      <a:pt x="4979" y="1287"/>
                    </a:cubicBezTo>
                    <a:lnTo>
                      <a:pt x="4855" y="1241"/>
                    </a:lnTo>
                    <a:close/>
                    <a:moveTo>
                      <a:pt x="4111" y="1365"/>
                    </a:moveTo>
                    <a:cubicBezTo>
                      <a:pt x="4157" y="1380"/>
                      <a:pt x="4204" y="1396"/>
                      <a:pt x="4250" y="1411"/>
                    </a:cubicBezTo>
                    <a:lnTo>
                      <a:pt x="4235" y="1411"/>
                    </a:lnTo>
                    <a:cubicBezTo>
                      <a:pt x="4188" y="1396"/>
                      <a:pt x="4157" y="1380"/>
                      <a:pt x="4111" y="1365"/>
                    </a:cubicBezTo>
                    <a:close/>
                    <a:moveTo>
                      <a:pt x="4204" y="1241"/>
                    </a:moveTo>
                    <a:cubicBezTo>
                      <a:pt x="4235" y="1303"/>
                      <a:pt x="4297" y="1334"/>
                      <a:pt x="4281" y="1411"/>
                    </a:cubicBezTo>
                    <a:lnTo>
                      <a:pt x="4266" y="1411"/>
                    </a:lnTo>
                    <a:cubicBezTo>
                      <a:pt x="4219" y="1396"/>
                      <a:pt x="4157" y="1380"/>
                      <a:pt x="4111" y="1349"/>
                    </a:cubicBezTo>
                    <a:cubicBezTo>
                      <a:pt x="4157" y="1318"/>
                      <a:pt x="4188" y="1287"/>
                      <a:pt x="4204" y="1241"/>
                    </a:cubicBezTo>
                    <a:close/>
                    <a:moveTo>
                      <a:pt x="4452" y="1225"/>
                    </a:moveTo>
                    <a:lnTo>
                      <a:pt x="4716" y="1427"/>
                    </a:lnTo>
                    <a:lnTo>
                      <a:pt x="4297" y="1411"/>
                    </a:lnTo>
                    <a:lnTo>
                      <a:pt x="4374" y="1225"/>
                    </a:lnTo>
                    <a:close/>
                    <a:moveTo>
                      <a:pt x="4328" y="1442"/>
                    </a:moveTo>
                    <a:cubicBezTo>
                      <a:pt x="4343" y="1458"/>
                      <a:pt x="4359" y="1458"/>
                      <a:pt x="4359" y="1458"/>
                    </a:cubicBezTo>
                    <a:lnTo>
                      <a:pt x="4328" y="1458"/>
                    </a:lnTo>
                    <a:cubicBezTo>
                      <a:pt x="4328" y="1442"/>
                      <a:pt x="4328" y="1442"/>
                      <a:pt x="4328" y="1442"/>
                    </a:cubicBezTo>
                    <a:close/>
                    <a:moveTo>
                      <a:pt x="5150" y="1365"/>
                    </a:moveTo>
                    <a:cubicBezTo>
                      <a:pt x="5181" y="1442"/>
                      <a:pt x="5227" y="1520"/>
                      <a:pt x="5243" y="1598"/>
                    </a:cubicBezTo>
                    <a:lnTo>
                      <a:pt x="5103" y="1489"/>
                    </a:lnTo>
                    <a:cubicBezTo>
                      <a:pt x="5119" y="1442"/>
                      <a:pt x="5119" y="1396"/>
                      <a:pt x="5134" y="1365"/>
                    </a:cubicBezTo>
                    <a:close/>
                    <a:moveTo>
                      <a:pt x="5305" y="1504"/>
                    </a:moveTo>
                    <a:lnTo>
                      <a:pt x="5522" y="1675"/>
                    </a:lnTo>
                    <a:cubicBezTo>
                      <a:pt x="5507" y="1675"/>
                      <a:pt x="5491" y="1691"/>
                      <a:pt x="5476" y="1691"/>
                    </a:cubicBezTo>
                    <a:cubicBezTo>
                      <a:pt x="5476" y="1675"/>
                      <a:pt x="5491" y="1675"/>
                      <a:pt x="5491" y="1660"/>
                    </a:cubicBezTo>
                    <a:lnTo>
                      <a:pt x="5491" y="1660"/>
                    </a:lnTo>
                    <a:cubicBezTo>
                      <a:pt x="5476" y="1675"/>
                      <a:pt x="5476" y="1675"/>
                      <a:pt x="5476" y="1691"/>
                    </a:cubicBezTo>
                    <a:lnTo>
                      <a:pt x="5367" y="1691"/>
                    </a:lnTo>
                    <a:lnTo>
                      <a:pt x="5274" y="1613"/>
                    </a:lnTo>
                    <a:cubicBezTo>
                      <a:pt x="5320" y="1613"/>
                      <a:pt x="5320" y="1567"/>
                      <a:pt x="5305" y="1504"/>
                    </a:cubicBezTo>
                    <a:close/>
                    <a:moveTo>
                      <a:pt x="1238" y="1651"/>
                    </a:moveTo>
                    <a:cubicBezTo>
                      <a:pt x="1244" y="1651"/>
                      <a:pt x="1251" y="1653"/>
                      <a:pt x="1257" y="1660"/>
                    </a:cubicBezTo>
                    <a:cubicBezTo>
                      <a:pt x="1257" y="1675"/>
                      <a:pt x="1241" y="1706"/>
                      <a:pt x="1241" y="1722"/>
                    </a:cubicBezTo>
                    <a:cubicBezTo>
                      <a:pt x="1257" y="1722"/>
                      <a:pt x="1272" y="1737"/>
                      <a:pt x="1288" y="1753"/>
                    </a:cubicBezTo>
                    <a:cubicBezTo>
                      <a:pt x="1241" y="1784"/>
                      <a:pt x="1195" y="1815"/>
                      <a:pt x="1164" y="1830"/>
                    </a:cubicBezTo>
                    <a:cubicBezTo>
                      <a:pt x="1182" y="1830"/>
                      <a:pt x="1204" y="1820"/>
                      <a:pt x="1224" y="1820"/>
                    </a:cubicBezTo>
                    <a:cubicBezTo>
                      <a:pt x="1238" y="1820"/>
                      <a:pt x="1250" y="1826"/>
                      <a:pt x="1257" y="1846"/>
                    </a:cubicBezTo>
                    <a:cubicBezTo>
                      <a:pt x="1242" y="1876"/>
                      <a:pt x="1227" y="1905"/>
                      <a:pt x="1198" y="1921"/>
                    </a:cubicBezTo>
                    <a:lnTo>
                      <a:pt x="1198" y="1921"/>
                    </a:lnTo>
                    <a:lnTo>
                      <a:pt x="1210" y="1861"/>
                    </a:lnTo>
                    <a:lnTo>
                      <a:pt x="1195" y="1923"/>
                    </a:lnTo>
                    <a:cubicBezTo>
                      <a:pt x="1196" y="1923"/>
                      <a:pt x="1197" y="1922"/>
                      <a:pt x="1198" y="1921"/>
                    </a:cubicBezTo>
                    <a:lnTo>
                      <a:pt x="1198" y="1921"/>
                    </a:lnTo>
                    <a:lnTo>
                      <a:pt x="1195" y="1939"/>
                    </a:lnTo>
                    <a:cubicBezTo>
                      <a:pt x="1164" y="1954"/>
                      <a:pt x="1148" y="1954"/>
                      <a:pt x="1117" y="1970"/>
                    </a:cubicBezTo>
                    <a:cubicBezTo>
                      <a:pt x="1133" y="1877"/>
                      <a:pt x="1148" y="1784"/>
                      <a:pt x="1164" y="1675"/>
                    </a:cubicBezTo>
                    <a:cubicBezTo>
                      <a:pt x="1167" y="1677"/>
                      <a:pt x="1171" y="1678"/>
                      <a:pt x="1175" y="1678"/>
                    </a:cubicBezTo>
                    <a:cubicBezTo>
                      <a:pt x="1196" y="1678"/>
                      <a:pt x="1217" y="1651"/>
                      <a:pt x="1238" y="1651"/>
                    </a:cubicBezTo>
                    <a:close/>
                    <a:moveTo>
                      <a:pt x="5072" y="1753"/>
                    </a:moveTo>
                    <a:cubicBezTo>
                      <a:pt x="5072" y="1830"/>
                      <a:pt x="5088" y="1892"/>
                      <a:pt x="5103" y="1954"/>
                    </a:cubicBezTo>
                    <a:cubicBezTo>
                      <a:pt x="5072" y="1970"/>
                      <a:pt x="5057" y="1985"/>
                      <a:pt x="5041" y="2001"/>
                    </a:cubicBezTo>
                    <a:cubicBezTo>
                      <a:pt x="5029" y="2001"/>
                      <a:pt x="5016" y="2040"/>
                      <a:pt x="4988" y="2040"/>
                    </a:cubicBezTo>
                    <a:cubicBezTo>
                      <a:pt x="4981" y="2040"/>
                      <a:pt x="4973" y="2038"/>
                      <a:pt x="4964" y="2032"/>
                    </a:cubicBezTo>
                    <a:cubicBezTo>
                      <a:pt x="4979" y="1939"/>
                      <a:pt x="4995" y="1861"/>
                      <a:pt x="5026" y="1784"/>
                    </a:cubicBezTo>
                    <a:cubicBezTo>
                      <a:pt x="5041" y="1784"/>
                      <a:pt x="5057" y="1768"/>
                      <a:pt x="5072" y="1753"/>
                    </a:cubicBezTo>
                    <a:close/>
                    <a:moveTo>
                      <a:pt x="4033" y="2389"/>
                    </a:moveTo>
                    <a:cubicBezTo>
                      <a:pt x="4033" y="2435"/>
                      <a:pt x="4033" y="2466"/>
                      <a:pt x="4049" y="2497"/>
                    </a:cubicBezTo>
                    <a:cubicBezTo>
                      <a:pt x="4033" y="2482"/>
                      <a:pt x="4033" y="2466"/>
                      <a:pt x="4033" y="2466"/>
                    </a:cubicBezTo>
                    <a:cubicBezTo>
                      <a:pt x="4033" y="2435"/>
                      <a:pt x="4033" y="2420"/>
                      <a:pt x="4033" y="2389"/>
                    </a:cubicBezTo>
                    <a:close/>
                    <a:moveTo>
                      <a:pt x="4111" y="2435"/>
                    </a:moveTo>
                    <a:cubicBezTo>
                      <a:pt x="4111" y="2447"/>
                      <a:pt x="4120" y="2440"/>
                      <a:pt x="4132" y="2452"/>
                    </a:cubicBezTo>
                    <a:lnTo>
                      <a:pt x="4132" y="2452"/>
                    </a:lnTo>
                    <a:cubicBezTo>
                      <a:pt x="4129" y="2451"/>
                      <a:pt x="4126" y="2451"/>
                      <a:pt x="4126" y="2451"/>
                    </a:cubicBezTo>
                    <a:lnTo>
                      <a:pt x="4126" y="2451"/>
                    </a:lnTo>
                    <a:cubicBezTo>
                      <a:pt x="4129" y="2452"/>
                      <a:pt x="4132" y="2454"/>
                      <a:pt x="4135" y="2455"/>
                    </a:cubicBezTo>
                    <a:lnTo>
                      <a:pt x="4135" y="2455"/>
                    </a:lnTo>
                    <a:cubicBezTo>
                      <a:pt x="4137" y="2458"/>
                      <a:pt x="4139" y="2461"/>
                      <a:pt x="4142" y="2466"/>
                    </a:cubicBezTo>
                    <a:cubicBezTo>
                      <a:pt x="4142" y="2463"/>
                      <a:pt x="4141" y="2460"/>
                      <a:pt x="4140" y="2458"/>
                    </a:cubicBezTo>
                    <a:lnTo>
                      <a:pt x="4140" y="2458"/>
                    </a:lnTo>
                    <a:cubicBezTo>
                      <a:pt x="4162" y="2471"/>
                      <a:pt x="4175" y="2484"/>
                      <a:pt x="4188" y="2497"/>
                    </a:cubicBezTo>
                    <a:lnTo>
                      <a:pt x="4080" y="2497"/>
                    </a:lnTo>
                    <a:cubicBezTo>
                      <a:pt x="4080" y="2466"/>
                      <a:pt x="4095" y="2451"/>
                      <a:pt x="4111" y="2435"/>
                    </a:cubicBezTo>
                    <a:close/>
                    <a:moveTo>
                      <a:pt x="2234" y="2575"/>
                    </a:moveTo>
                    <a:cubicBezTo>
                      <a:pt x="2234" y="2575"/>
                      <a:pt x="2234" y="2590"/>
                      <a:pt x="2234" y="2606"/>
                    </a:cubicBezTo>
                    <a:lnTo>
                      <a:pt x="2219" y="2606"/>
                    </a:lnTo>
                    <a:cubicBezTo>
                      <a:pt x="2219" y="2590"/>
                      <a:pt x="2219" y="2575"/>
                      <a:pt x="2234" y="2575"/>
                    </a:cubicBezTo>
                    <a:close/>
                    <a:moveTo>
                      <a:pt x="5639" y="2575"/>
                    </a:moveTo>
                    <a:lnTo>
                      <a:pt x="5639" y="2575"/>
                    </a:lnTo>
                    <a:cubicBezTo>
                      <a:pt x="5615" y="2595"/>
                      <a:pt x="5592" y="2621"/>
                      <a:pt x="5569" y="2621"/>
                    </a:cubicBezTo>
                    <a:cubicBezTo>
                      <a:pt x="5583" y="2593"/>
                      <a:pt x="5610" y="2577"/>
                      <a:pt x="5639" y="2575"/>
                    </a:cubicBezTo>
                    <a:close/>
                    <a:moveTo>
                      <a:pt x="1614" y="1954"/>
                    </a:moveTo>
                    <a:cubicBezTo>
                      <a:pt x="1645" y="1985"/>
                      <a:pt x="1660" y="2016"/>
                      <a:pt x="1676" y="2016"/>
                    </a:cubicBezTo>
                    <a:cubicBezTo>
                      <a:pt x="1676" y="2125"/>
                      <a:pt x="1629" y="2264"/>
                      <a:pt x="1567" y="2342"/>
                    </a:cubicBezTo>
                    <a:lnTo>
                      <a:pt x="1536" y="2326"/>
                    </a:lnTo>
                    <a:lnTo>
                      <a:pt x="1536" y="2326"/>
                    </a:lnTo>
                    <a:cubicBezTo>
                      <a:pt x="1491" y="2416"/>
                      <a:pt x="1547" y="2622"/>
                      <a:pt x="1454" y="2622"/>
                    </a:cubicBezTo>
                    <a:cubicBezTo>
                      <a:pt x="1450" y="2622"/>
                      <a:pt x="1447" y="2622"/>
                      <a:pt x="1443" y="2621"/>
                    </a:cubicBezTo>
                    <a:lnTo>
                      <a:pt x="1443" y="2621"/>
                    </a:lnTo>
                    <a:cubicBezTo>
                      <a:pt x="1443" y="2666"/>
                      <a:pt x="1443" y="2768"/>
                      <a:pt x="1484" y="2768"/>
                    </a:cubicBezTo>
                    <a:cubicBezTo>
                      <a:pt x="1500" y="2768"/>
                      <a:pt x="1522" y="2753"/>
                      <a:pt x="1552" y="2714"/>
                    </a:cubicBezTo>
                    <a:lnTo>
                      <a:pt x="1552" y="2714"/>
                    </a:lnTo>
                    <a:cubicBezTo>
                      <a:pt x="1552" y="2714"/>
                      <a:pt x="1552" y="2776"/>
                      <a:pt x="1536" y="2854"/>
                    </a:cubicBezTo>
                    <a:cubicBezTo>
                      <a:pt x="1536" y="2905"/>
                      <a:pt x="1536" y="2966"/>
                      <a:pt x="1536" y="2978"/>
                    </a:cubicBezTo>
                    <a:cubicBezTo>
                      <a:pt x="1505" y="2978"/>
                      <a:pt x="1490" y="2962"/>
                      <a:pt x="1474" y="2962"/>
                    </a:cubicBezTo>
                    <a:cubicBezTo>
                      <a:pt x="1443" y="2652"/>
                      <a:pt x="1381" y="2358"/>
                      <a:pt x="1443" y="2032"/>
                    </a:cubicBezTo>
                    <a:lnTo>
                      <a:pt x="1443" y="2032"/>
                    </a:lnTo>
                    <a:cubicBezTo>
                      <a:pt x="1453" y="2039"/>
                      <a:pt x="1464" y="2042"/>
                      <a:pt x="1476" y="2042"/>
                    </a:cubicBezTo>
                    <a:cubicBezTo>
                      <a:pt x="1517" y="2042"/>
                      <a:pt x="1565" y="2003"/>
                      <a:pt x="1614" y="1954"/>
                    </a:cubicBezTo>
                    <a:close/>
                    <a:moveTo>
                      <a:pt x="4064" y="3055"/>
                    </a:moveTo>
                    <a:cubicBezTo>
                      <a:pt x="4064" y="3071"/>
                      <a:pt x="4064" y="3086"/>
                      <a:pt x="4080" y="3086"/>
                    </a:cubicBezTo>
                    <a:lnTo>
                      <a:pt x="4049" y="3086"/>
                    </a:lnTo>
                    <a:cubicBezTo>
                      <a:pt x="4049" y="3086"/>
                      <a:pt x="4049" y="3071"/>
                      <a:pt x="4064" y="3055"/>
                    </a:cubicBezTo>
                    <a:close/>
                    <a:moveTo>
                      <a:pt x="5276" y="3031"/>
                    </a:moveTo>
                    <a:cubicBezTo>
                      <a:pt x="5287" y="3031"/>
                      <a:pt x="5301" y="3041"/>
                      <a:pt x="5320" y="3071"/>
                    </a:cubicBezTo>
                    <a:cubicBezTo>
                      <a:pt x="5320" y="3086"/>
                      <a:pt x="5320" y="3086"/>
                      <a:pt x="5320" y="3102"/>
                    </a:cubicBezTo>
                    <a:cubicBezTo>
                      <a:pt x="5320" y="3071"/>
                      <a:pt x="5289" y="3055"/>
                      <a:pt x="5258" y="3040"/>
                    </a:cubicBezTo>
                    <a:cubicBezTo>
                      <a:pt x="5264" y="3034"/>
                      <a:pt x="5270" y="3031"/>
                      <a:pt x="5276" y="3031"/>
                    </a:cubicBezTo>
                    <a:close/>
                    <a:moveTo>
                      <a:pt x="3940" y="2978"/>
                    </a:moveTo>
                    <a:lnTo>
                      <a:pt x="3940" y="2978"/>
                    </a:lnTo>
                    <a:cubicBezTo>
                      <a:pt x="3956" y="2978"/>
                      <a:pt x="3971" y="2993"/>
                      <a:pt x="3987" y="2993"/>
                    </a:cubicBezTo>
                    <a:lnTo>
                      <a:pt x="3956" y="2993"/>
                    </a:lnTo>
                    <a:cubicBezTo>
                      <a:pt x="3987" y="3009"/>
                      <a:pt x="3987" y="3055"/>
                      <a:pt x="4002" y="3102"/>
                    </a:cubicBezTo>
                    <a:cubicBezTo>
                      <a:pt x="4002" y="3149"/>
                      <a:pt x="4018" y="3211"/>
                      <a:pt x="4064" y="3242"/>
                    </a:cubicBezTo>
                    <a:cubicBezTo>
                      <a:pt x="4033" y="3226"/>
                      <a:pt x="4018" y="3195"/>
                      <a:pt x="3987" y="3195"/>
                    </a:cubicBezTo>
                    <a:cubicBezTo>
                      <a:pt x="3956" y="3117"/>
                      <a:pt x="3956" y="3040"/>
                      <a:pt x="3940" y="2978"/>
                    </a:cubicBezTo>
                    <a:close/>
                    <a:moveTo>
                      <a:pt x="5214" y="3267"/>
                    </a:moveTo>
                    <a:lnTo>
                      <a:pt x="5227" y="3288"/>
                    </a:lnTo>
                    <a:cubicBezTo>
                      <a:pt x="5227" y="3282"/>
                      <a:pt x="5222" y="3273"/>
                      <a:pt x="5214" y="3267"/>
                    </a:cubicBezTo>
                    <a:close/>
                    <a:moveTo>
                      <a:pt x="606" y="3474"/>
                    </a:moveTo>
                    <a:cubicBezTo>
                      <a:pt x="637" y="3490"/>
                      <a:pt x="637" y="3505"/>
                      <a:pt x="652" y="3521"/>
                    </a:cubicBezTo>
                    <a:cubicBezTo>
                      <a:pt x="637" y="3505"/>
                      <a:pt x="621" y="3490"/>
                      <a:pt x="606" y="3474"/>
                    </a:cubicBezTo>
                    <a:close/>
                    <a:moveTo>
                      <a:pt x="761" y="3722"/>
                    </a:moveTo>
                    <a:cubicBezTo>
                      <a:pt x="761" y="3728"/>
                      <a:pt x="762" y="3731"/>
                      <a:pt x="765" y="3734"/>
                    </a:cubicBezTo>
                    <a:lnTo>
                      <a:pt x="765" y="3734"/>
                    </a:lnTo>
                    <a:cubicBezTo>
                      <a:pt x="761" y="3729"/>
                      <a:pt x="761" y="3723"/>
                      <a:pt x="761" y="3722"/>
                    </a:cubicBezTo>
                    <a:close/>
                    <a:moveTo>
                      <a:pt x="765" y="3734"/>
                    </a:moveTo>
                    <a:cubicBezTo>
                      <a:pt x="767" y="3736"/>
                      <a:pt x="771" y="3738"/>
                      <a:pt x="776" y="3738"/>
                    </a:cubicBezTo>
                    <a:cubicBezTo>
                      <a:pt x="776" y="3738"/>
                      <a:pt x="770" y="3738"/>
                      <a:pt x="765" y="3734"/>
                    </a:cubicBezTo>
                    <a:close/>
                    <a:moveTo>
                      <a:pt x="932" y="3753"/>
                    </a:moveTo>
                    <a:cubicBezTo>
                      <a:pt x="937" y="3756"/>
                      <a:pt x="942" y="3758"/>
                      <a:pt x="946" y="3761"/>
                    </a:cubicBezTo>
                    <a:lnTo>
                      <a:pt x="946" y="3761"/>
                    </a:lnTo>
                    <a:cubicBezTo>
                      <a:pt x="943" y="3757"/>
                      <a:pt x="939" y="3754"/>
                      <a:pt x="932" y="3753"/>
                    </a:cubicBezTo>
                    <a:close/>
                    <a:moveTo>
                      <a:pt x="946" y="3761"/>
                    </a:moveTo>
                    <a:cubicBezTo>
                      <a:pt x="950" y="3765"/>
                      <a:pt x="954" y="3769"/>
                      <a:pt x="962" y="3769"/>
                    </a:cubicBezTo>
                    <a:cubicBezTo>
                      <a:pt x="957" y="3766"/>
                      <a:pt x="952" y="3764"/>
                      <a:pt x="946" y="3761"/>
                    </a:cubicBezTo>
                    <a:close/>
                    <a:moveTo>
                      <a:pt x="4964" y="3924"/>
                    </a:moveTo>
                    <a:cubicBezTo>
                      <a:pt x="4964" y="3924"/>
                      <a:pt x="4964" y="3924"/>
                      <a:pt x="4964" y="3924"/>
                    </a:cubicBezTo>
                    <a:cubicBezTo>
                      <a:pt x="4964" y="3924"/>
                      <a:pt x="4964" y="3924"/>
                      <a:pt x="4964" y="3924"/>
                    </a:cubicBezTo>
                    <a:close/>
                    <a:moveTo>
                      <a:pt x="4616" y="3930"/>
                    </a:moveTo>
                    <a:lnTo>
                      <a:pt x="4622" y="3955"/>
                    </a:lnTo>
                    <a:cubicBezTo>
                      <a:pt x="4622" y="3944"/>
                      <a:pt x="4620" y="3936"/>
                      <a:pt x="4616" y="3930"/>
                    </a:cubicBezTo>
                    <a:close/>
                    <a:moveTo>
                      <a:pt x="4126" y="4141"/>
                    </a:moveTo>
                    <a:lnTo>
                      <a:pt x="4126" y="4141"/>
                    </a:lnTo>
                    <a:cubicBezTo>
                      <a:pt x="4157" y="4250"/>
                      <a:pt x="4173" y="4327"/>
                      <a:pt x="4111" y="4405"/>
                    </a:cubicBezTo>
                    <a:lnTo>
                      <a:pt x="4033" y="4374"/>
                    </a:lnTo>
                    <a:lnTo>
                      <a:pt x="4033" y="4358"/>
                    </a:lnTo>
                    <a:lnTo>
                      <a:pt x="4049" y="4358"/>
                    </a:lnTo>
                    <a:lnTo>
                      <a:pt x="4033" y="4343"/>
                    </a:lnTo>
                    <a:cubicBezTo>
                      <a:pt x="4049" y="4296"/>
                      <a:pt x="4049" y="4265"/>
                      <a:pt x="4064" y="4219"/>
                    </a:cubicBezTo>
                    <a:lnTo>
                      <a:pt x="4080" y="4219"/>
                    </a:lnTo>
                    <a:cubicBezTo>
                      <a:pt x="4080" y="4219"/>
                      <a:pt x="4080" y="4219"/>
                      <a:pt x="4064" y="4203"/>
                    </a:cubicBezTo>
                    <a:cubicBezTo>
                      <a:pt x="4080" y="4188"/>
                      <a:pt x="4095" y="4157"/>
                      <a:pt x="4126" y="4141"/>
                    </a:cubicBezTo>
                    <a:close/>
                    <a:moveTo>
                      <a:pt x="1971" y="4638"/>
                    </a:moveTo>
                    <a:cubicBezTo>
                      <a:pt x="2002" y="4653"/>
                      <a:pt x="2033" y="4669"/>
                      <a:pt x="2063" y="4684"/>
                    </a:cubicBezTo>
                    <a:cubicBezTo>
                      <a:pt x="2063" y="4684"/>
                      <a:pt x="2063" y="4699"/>
                      <a:pt x="2063" y="4699"/>
                    </a:cubicBezTo>
                    <a:cubicBezTo>
                      <a:pt x="2033" y="4669"/>
                      <a:pt x="2002" y="4653"/>
                      <a:pt x="1971" y="4638"/>
                    </a:cubicBezTo>
                    <a:close/>
                    <a:moveTo>
                      <a:pt x="1117" y="4017"/>
                    </a:moveTo>
                    <a:cubicBezTo>
                      <a:pt x="1117" y="4017"/>
                      <a:pt x="1133" y="4033"/>
                      <a:pt x="1133" y="4033"/>
                    </a:cubicBezTo>
                    <a:cubicBezTo>
                      <a:pt x="1133" y="4033"/>
                      <a:pt x="1133" y="4033"/>
                      <a:pt x="1133" y="4033"/>
                    </a:cubicBezTo>
                    <a:lnTo>
                      <a:pt x="1133" y="4033"/>
                    </a:lnTo>
                    <a:cubicBezTo>
                      <a:pt x="1133" y="4043"/>
                      <a:pt x="1140" y="4046"/>
                      <a:pt x="1144" y="4047"/>
                    </a:cubicBezTo>
                    <a:lnTo>
                      <a:pt x="1144" y="4047"/>
                    </a:lnTo>
                    <a:cubicBezTo>
                      <a:pt x="1141" y="4043"/>
                      <a:pt x="1138" y="4038"/>
                      <a:pt x="1133" y="4033"/>
                    </a:cubicBezTo>
                    <a:lnTo>
                      <a:pt x="1133" y="4033"/>
                    </a:lnTo>
                    <a:cubicBezTo>
                      <a:pt x="1133" y="4033"/>
                      <a:pt x="1135" y="4034"/>
                      <a:pt x="1148" y="4048"/>
                    </a:cubicBezTo>
                    <a:cubicBezTo>
                      <a:pt x="1148" y="4048"/>
                      <a:pt x="1147" y="4048"/>
                      <a:pt x="1144" y="4047"/>
                    </a:cubicBezTo>
                    <a:lnTo>
                      <a:pt x="1144" y="4047"/>
                    </a:lnTo>
                    <a:cubicBezTo>
                      <a:pt x="1150" y="4057"/>
                      <a:pt x="1154" y="4064"/>
                      <a:pt x="1164" y="4064"/>
                    </a:cubicBezTo>
                    <a:cubicBezTo>
                      <a:pt x="1164" y="4064"/>
                      <a:pt x="1164" y="4064"/>
                      <a:pt x="1179" y="4079"/>
                    </a:cubicBezTo>
                    <a:cubicBezTo>
                      <a:pt x="1179" y="4095"/>
                      <a:pt x="1179" y="4095"/>
                      <a:pt x="1179" y="4095"/>
                    </a:cubicBezTo>
                    <a:cubicBezTo>
                      <a:pt x="1195" y="4095"/>
                      <a:pt x="1195" y="4110"/>
                      <a:pt x="1195" y="4110"/>
                    </a:cubicBezTo>
                    <a:cubicBezTo>
                      <a:pt x="1210" y="4126"/>
                      <a:pt x="1210" y="4126"/>
                      <a:pt x="1210" y="4126"/>
                    </a:cubicBezTo>
                    <a:cubicBezTo>
                      <a:pt x="1210" y="4126"/>
                      <a:pt x="1210" y="4141"/>
                      <a:pt x="1210" y="4141"/>
                    </a:cubicBezTo>
                    <a:lnTo>
                      <a:pt x="1226" y="4141"/>
                    </a:lnTo>
                    <a:cubicBezTo>
                      <a:pt x="1226" y="4141"/>
                      <a:pt x="1226" y="4157"/>
                      <a:pt x="1226" y="4157"/>
                    </a:cubicBezTo>
                    <a:cubicBezTo>
                      <a:pt x="1226" y="4157"/>
                      <a:pt x="1241" y="4157"/>
                      <a:pt x="1241" y="4172"/>
                    </a:cubicBezTo>
                    <a:cubicBezTo>
                      <a:pt x="1241" y="4172"/>
                      <a:pt x="1241" y="4172"/>
                      <a:pt x="1241" y="4188"/>
                    </a:cubicBezTo>
                    <a:cubicBezTo>
                      <a:pt x="1303" y="4219"/>
                      <a:pt x="1397" y="4281"/>
                      <a:pt x="1490" y="4343"/>
                    </a:cubicBezTo>
                    <a:cubicBezTo>
                      <a:pt x="1490" y="4374"/>
                      <a:pt x="1490" y="4389"/>
                      <a:pt x="1490" y="4420"/>
                    </a:cubicBezTo>
                    <a:lnTo>
                      <a:pt x="1505" y="4420"/>
                    </a:lnTo>
                    <a:cubicBezTo>
                      <a:pt x="1521" y="4436"/>
                      <a:pt x="1521" y="4451"/>
                      <a:pt x="1536" y="4467"/>
                    </a:cubicBezTo>
                    <a:lnTo>
                      <a:pt x="1505" y="4498"/>
                    </a:lnTo>
                    <a:cubicBezTo>
                      <a:pt x="1490" y="4498"/>
                      <a:pt x="1490" y="4482"/>
                      <a:pt x="1490" y="4482"/>
                    </a:cubicBezTo>
                    <a:cubicBezTo>
                      <a:pt x="1490" y="4498"/>
                      <a:pt x="1490" y="4513"/>
                      <a:pt x="1490" y="4529"/>
                    </a:cubicBezTo>
                    <a:cubicBezTo>
                      <a:pt x="1459" y="4560"/>
                      <a:pt x="1443" y="4591"/>
                      <a:pt x="1412" y="4637"/>
                    </a:cubicBezTo>
                    <a:lnTo>
                      <a:pt x="1397" y="4591"/>
                    </a:lnTo>
                    <a:lnTo>
                      <a:pt x="1397" y="4591"/>
                    </a:lnTo>
                    <a:cubicBezTo>
                      <a:pt x="1397" y="4622"/>
                      <a:pt x="1397" y="4637"/>
                      <a:pt x="1412" y="4653"/>
                    </a:cubicBezTo>
                    <a:lnTo>
                      <a:pt x="1397" y="4668"/>
                    </a:lnTo>
                    <a:cubicBezTo>
                      <a:pt x="1319" y="4699"/>
                      <a:pt x="1257" y="4746"/>
                      <a:pt x="1241" y="4839"/>
                    </a:cubicBezTo>
                    <a:lnTo>
                      <a:pt x="1303" y="4901"/>
                    </a:lnTo>
                    <a:lnTo>
                      <a:pt x="1102" y="4761"/>
                    </a:lnTo>
                    <a:cubicBezTo>
                      <a:pt x="1126" y="4701"/>
                      <a:pt x="1122" y="4612"/>
                      <a:pt x="1097" y="4561"/>
                    </a:cubicBezTo>
                    <a:lnTo>
                      <a:pt x="1097" y="4561"/>
                    </a:lnTo>
                    <a:lnTo>
                      <a:pt x="1133" y="4606"/>
                    </a:lnTo>
                    <a:cubicBezTo>
                      <a:pt x="1096" y="4496"/>
                      <a:pt x="1163" y="4446"/>
                      <a:pt x="1230" y="4446"/>
                    </a:cubicBezTo>
                    <a:cubicBezTo>
                      <a:pt x="1276" y="4446"/>
                      <a:pt x="1322" y="4469"/>
                      <a:pt x="1334" y="4513"/>
                    </a:cubicBezTo>
                    <a:lnTo>
                      <a:pt x="1334" y="4498"/>
                    </a:lnTo>
                    <a:cubicBezTo>
                      <a:pt x="1334" y="4498"/>
                      <a:pt x="1288" y="4420"/>
                      <a:pt x="1241" y="4312"/>
                    </a:cubicBezTo>
                    <a:lnTo>
                      <a:pt x="1241" y="4312"/>
                    </a:lnTo>
                    <a:lnTo>
                      <a:pt x="1334" y="4389"/>
                    </a:lnTo>
                    <a:lnTo>
                      <a:pt x="1226" y="4265"/>
                    </a:lnTo>
                    <a:cubicBezTo>
                      <a:pt x="1226" y="4265"/>
                      <a:pt x="1226" y="4250"/>
                      <a:pt x="1210" y="4250"/>
                    </a:cubicBezTo>
                    <a:cubicBezTo>
                      <a:pt x="1179" y="4157"/>
                      <a:pt x="1133" y="4048"/>
                      <a:pt x="1117" y="4017"/>
                    </a:cubicBezTo>
                    <a:close/>
                    <a:moveTo>
                      <a:pt x="3987" y="4932"/>
                    </a:moveTo>
                    <a:cubicBezTo>
                      <a:pt x="3971" y="4948"/>
                      <a:pt x="3956" y="4963"/>
                      <a:pt x="3925" y="4963"/>
                    </a:cubicBezTo>
                    <a:cubicBezTo>
                      <a:pt x="3940" y="4948"/>
                      <a:pt x="3940" y="4948"/>
                      <a:pt x="3940" y="4932"/>
                    </a:cubicBezTo>
                    <a:close/>
                    <a:moveTo>
                      <a:pt x="2591" y="5025"/>
                    </a:moveTo>
                    <a:cubicBezTo>
                      <a:pt x="2591" y="5025"/>
                      <a:pt x="2591" y="5025"/>
                      <a:pt x="2591" y="5025"/>
                    </a:cubicBezTo>
                    <a:lnTo>
                      <a:pt x="2591" y="5025"/>
                    </a:lnTo>
                    <a:cubicBezTo>
                      <a:pt x="2594" y="5025"/>
                      <a:pt x="2597" y="5025"/>
                      <a:pt x="2601" y="5025"/>
                    </a:cubicBezTo>
                    <a:lnTo>
                      <a:pt x="2601" y="5025"/>
                    </a:lnTo>
                    <a:cubicBezTo>
                      <a:pt x="2598" y="5025"/>
                      <a:pt x="2594" y="5025"/>
                      <a:pt x="2591" y="5025"/>
                    </a:cubicBezTo>
                    <a:close/>
                    <a:moveTo>
                      <a:pt x="2668" y="5025"/>
                    </a:moveTo>
                    <a:cubicBezTo>
                      <a:pt x="2684" y="5025"/>
                      <a:pt x="2699" y="5041"/>
                      <a:pt x="2699" y="5041"/>
                    </a:cubicBezTo>
                    <a:cubicBezTo>
                      <a:pt x="2699" y="5025"/>
                      <a:pt x="2684" y="5025"/>
                      <a:pt x="2668" y="5025"/>
                    </a:cubicBezTo>
                    <a:close/>
                    <a:moveTo>
                      <a:pt x="2405" y="4932"/>
                    </a:moveTo>
                    <a:cubicBezTo>
                      <a:pt x="2389" y="4963"/>
                      <a:pt x="2374" y="4994"/>
                      <a:pt x="2374" y="5025"/>
                    </a:cubicBezTo>
                    <a:lnTo>
                      <a:pt x="2358" y="4979"/>
                    </a:lnTo>
                    <a:cubicBezTo>
                      <a:pt x="2343" y="4994"/>
                      <a:pt x="2343" y="4994"/>
                      <a:pt x="2327" y="4994"/>
                    </a:cubicBezTo>
                    <a:cubicBezTo>
                      <a:pt x="2327" y="5010"/>
                      <a:pt x="2312" y="5010"/>
                      <a:pt x="2312" y="5010"/>
                    </a:cubicBezTo>
                    <a:cubicBezTo>
                      <a:pt x="2358" y="5025"/>
                      <a:pt x="2405" y="5041"/>
                      <a:pt x="2451" y="5056"/>
                    </a:cubicBezTo>
                    <a:lnTo>
                      <a:pt x="2451" y="5056"/>
                    </a:lnTo>
                    <a:lnTo>
                      <a:pt x="2451" y="5056"/>
                    </a:lnTo>
                    <a:cubicBezTo>
                      <a:pt x="2482" y="5072"/>
                      <a:pt x="2529" y="5087"/>
                      <a:pt x="2560" y="5103"/>
                    </a:cubicBezTo>
                    <a:cubicBezTo>
                      <a:pt x="2575" y="5072"/>
                      <a:pt x="2575" y="5056"/>
                      <a:pt x="2591" y="5025"/>
                    </a:cubicBezTo>
                    <a:lnTo>
                      <a:pt x="2591" y="5025"/>
                    </a:lnTo>
                    <a:cubicBezTo>
                      <a:pt x="2586" y="5025"/>
                      <a:pt x="2580" y="5025"/>
                      <a:pt x="2575" y="5025"/>
                    </a:cubicBezTo>
                    <a:cubicBezTo>
                      <a:pt x="2560" y="5010"/>
                      <a:pt x="2544" y="4994"/>
                      <a:pt x="2529" y="4979"/>
                    </a:cubicBezTo>
                    <a:cubicBezTo>
                      <a:pt x="2529" y="4979"/>
                      <a:pt x="2529" y="4994"/>
                      <a:pt x="2529" y="4994"/>
                    </a:cubicBezTo>
                    <a:cubicBezTo>
                      <a:pt x="2482" y="4963"/>
                      <a:pt x="2451" y="4932"/>
                      <a:pt x="2405" y="4932"/>
                    </a:cubicBezTo>
                    <a:close/>
                    <a:moveTo>
                      <a:pt x="2979" y="5087"/>
                    </a:moveTo>
                    <a:lnTo>
                      <a:pt x="2979" y="5087"/>
                    </a:lnTo>
                    <a:cubicBezTo>
                      <a:pt x="3010" y="5103"/>
                      <a:pt x="3041" y="5103"/>
                      <a:pt x="3072" y="5103"/>
                    </a:cubicBezTo>
                    <a:cubicBezTo>
                      <a:pt x="3072" y="5103"/>
                      <a:pt x="3072" y="5118"/>
                      <a:pt x="3072" y="5118"/>
                    </a:cubicBezTo>
                    <a:cubicBezTo>
                      <a:pt x="3072" y="5118"/>
                      <a:pt x="3072" y="5103"/>
                      <a:pt x="3056" y="5103"/>
                    </a:cubicBezTo>
                    <a:cubicBezTo>
                      <a:pt x="3025" y="5103"/>
                      <a:pt x="3010" y="5103"/>
                      <a:pt x="2979" y="5087"/>
                    </a:cubicBezTo>
                    <a:close/>
                    <a:moveTo>
                      <a:pt x="2601" y="5025"/>
                    </a:moveTo>
                    <a:cubicBezTo>
                      <a:pt x="2671" y="5027"/>
                      <a:pt x="2696" y="5044"/>
                      <a:pt x="2622" y="5118"/>
                    </a:cubicBezTo>
                    <a:cubicBezTo>
                      <a:pt x="2637" y="5118"/>
                      <a:pt x="2653" y="5134"/>
                      <a:pt x="2668" y="5134"/>
                    </a:cubicBezTo>
                    <a:cubicBezTo>
                      <a:pt x="2699" y="5134"/>
                      <a:pt x="2715" y="5118"/>
                      <a:pt x="2730" y="5103"/>
                    </a:cubicBezTo>
                    <a:cubicBezTo>
                      <a:pt x="2730" y="5087"/>
                      <a:pt x="2715" y="5056"/>
                      <a:pt x="2699" y="5041"/>
                    </a:cubicBezTo>
                    <a:cubicBezTo>
                      <a:pt x="2674" y="5028"/>
                      <a:pt x="2638" y="5026"/>
                      <a:pt x="2601" y="5025"/>
                    </a:cubicBezTo>
                    <a:close/>
                    <a:moveTo>
                      <a:pt x="2544" y="4793"/>
                    </a:moveTo>
                    <a:lnTo>
                      <a:pt x="2637" y="4839"/>
                    </a:lnTo>
                    <a:cubicBezTo>
                      <a:pt x="2637" y="4870"/>
                      <a:pt x="2637" y="4917"/>
                      <a:pt x="2653" y="4948"/>
                    </a:cubicBezTo>
                    <a:cubicBezTo>
                      <a:pt x="2653" y="4948"/>
                      <a:pt x="2653" y="4948"/>
                      <a:pt x="2668" y="4963"/>
                    </a:cubicBezTo>
                    <a:cubicBezTo>
                      <a:pt x="2699" y="4963"/>
                      <a:pt x="2730" y="4994"/>
                      <a:pt x="2730" y="4994"/>
                    </a:cubicBezTo>
                    <a:cubicBezTo>
                      <a:pt x="2777" y="4979"/>
                      <a:pt x="2792" y="4963"/>
                      <a:pt x="2792" y="4932"/>
                    </a:cubicBezTo>
                    <a:lnTo>
                      <a:pt x="2839" y="4948"/>
                    </a:lnTo>
                    <a:cubicBezTo>
                      <a:pt x="2839" y="4963"/>
                      <a:pt x="2839" y="4979"/>
                      <a:pt x="2839" y="4994"/>
                    </a:cubicBezTo>
                    <a:cubicBezTo>
                      <a:pt x="2823" y="5010"/>
                      <a:pt x="2808" y="5025"/>
                      <a:pt x="2792" y="5041"/>
                    </a:cubicBezTo>
                    <a:lnTo>
                      <a:pt x="2699" y="5041"/>
                    </a:lnTo>
                    <a:cubicBezTo>
                      <a:pt x="2730" y="5041"/>
                      <a:pt x="2761" y="5041"/>
                      <a:pt x="2792" y="5056"/>
                    </a:cubicBezTo>
                    <a:cubicBezTo>
                      <a:pt x="2777" y="5072"/>
                      <a:pt x="2761" y="5087"/>
                      <a:pt x="2730" y="5103"/>
                    </a:cubicBezTo>
                    <a:cubicBezTo>
                      <a:pt x="2746" y="5118"/>
                      <a:pt x="2746" y="5149"/>
                      <a:pt x="2761" y="5165"/>
                    </a:cubicBezTo>
                    <a:cubicBezTo>
                      <a:pt x="2730" y="5165"/>
                      <a:pt x="2699" y="5149"/>
                      <a:pt x="2668" y="5134"/>
                    </a:cubicBezTo>
                    <a:cubicBezTo>
                      <a:pt x="2653" y="5134"/>
                      <a:pt x="2637" y="5134"/>
                      <a:pt x="2606" y="5118"/>
                    </a:cubicBezTo>
                    <a:lnTo>
                      <a:pt x="2622" y="5118"/>
                    </a:lnTo>
                    <a:cubicBezTo>
                      <a:pt x="2591" y="5118"/>
                      <a:pt x="2575" y="5103"/>
                      <a:pt x="2560" y="5103"/>
                    </a:cubicBezTo>
                    <a:cubicBezTo>
                      <a:pt x="2560" y="5103"/>
                      <a:pt x="2560" y="5118"/>
                      <a:pt x="2560" y="5118"/>
                    </a:cubicBezTo>
                    <a:cubicBezTo>
                      <a:pt x="2544" y="5149"/>
                      <a:pt x="2513" y="5196"/>
                      <a:pt x="2498" y="5227"/>
                    </a:cubicBezTo>
                    <a:lnTo>
                      <a:pt x="2451" y="5211"/>
                    </a:lnTo>
                    <a:cubicBezTo>
                      <a:pt x="2424" y="5157"/>
                      <a:pt x="2397" y="5115"/>
                      <a:pt x="2330" y="5115"/>
                    </a:cubicBezTo>
                    <a:cubicBezTo>
                      <a:pt x="2319" y="5115"/>
                      <a:pt x="2308" y="5116"/>
                      <a:pt x="2296" y="5118"/>
                    </a:cubicBezTo>
                    <a:cubicBezTo>
                      <a:pt x="2296" y="5041"/>
                      <a:pt x="2296" y="5025"/>
                      <a:pt x="2312" y="5010"/>
                    </a:cubicBezTo>
                    <a:lnTo>
                      <a:pt x="2281" y="5010"/>
                    </a:lnTo>
                    <a:cubicBezTo>
                      <a:pt x="2296" y="4994"/>
                      <a:pt x="2296" y="4994"/>
                      <a:pt x="2312" y="4994"/>
                    </a:cubicBezTo>
                    <a:cubicBezTo>
                      <a:pt x="2327" y="4979"/>
                      <a:pt x="2343" y="4963"/>
                      <a:pt x="2358" y="4963"/>
                    </a:cubicBezTo>
                    <a:lnTo>
                      <a:pt x="2358" y="4979"/>
                    </a:lnTo>
                    <a:cubicBezTo>
                      <a:pt x="2358" y="4963"/>
                      <a:pt x="2374" y="4948"/>
                      <a:pt x="2389" y="4932"/>
                    </a:cubicBezTo>
                    <a:lnTo>
                      <a:pt x="2405" y="4932"/>
                    </a:lnTo>
                    <a:cubicBezTo>
                      <a:pt x="2405" y="4932"/>
                      <a:pt x="2405" y="4917"/>
                      <a:pt x="2420" y="4917"/>
                    </a:cubicBezTo>
                    <a:cubicBezTo>
                      <a:pt x="2451" y="4932"/>
                      <a:pt x="2482" y="4963"/>
                      <a:pt x="2529" y="4979"/>
                    </a:cubicBezTo>
                    <a:cubicBezTo>
                      <a:pt x="2529" y="4979"/>
                      <a:pt x="2513" y="4948"/>
                      <a:pt x="2513" y="4917"/>
                    </a:cubicBezTo>
                    <a:cubicBezTo>
                      <a:pt x="2513" y="4901"/>
                      <a:pt x="2498" y="4870"/>
                      <a:pt x="2498" y="4839"/>
                    </a:cubicBezTo>
                    <a:cubicBezTo>
                      <a:pt x="2513" y="4824"/>
                      <a:pt x="2529" y="4808"/>
                      <a:pt x="2544" y="4793"/>
                    </a:cubicBezTo>
                    <a:close/>
                    <a:moveTo>
                      <a:pt x="4235" y="5754"/>
                    </a:moveTo>
                    <a:cubicBezTo>
                      <a:pt x="4188" y="5785"/>
                      <a:pt x="4111" y="5847"/>
                      <a:pt x="4033" y="5909"/>
                    </a:cubicBezTo>
                    <a:cubicBezTo>
                      <a:pt x="4095" y="5863"/>
                      <a:pt x="4188" y="5785"/>
                      <a:pt x="4235" y="5754"/>
                    </a:cubicBezTo>
                    <a:close/>
                    <a:moveTo>
                      <a:pt x="590" y="3614"/>
                    </a:moveTo>
                    <a:cubicBezTo>
                      <a:pt x="606" y="3629"/>
                      <a:pt x="621" y="3629"/>
                      <a:pt x="621" y="3645"/>
                    </a:cubicBezTo>
                    <a:cubicBezTo>
                      <a:pt x="621" y="3660"/>
                      <a:pt x="637" y="3676"/>
                      <a:pt x="683" y="3676"/>
                    </a:cubicBezTo>
                    <a:cubicBezTo>
                      <a:pt x="714" y="3691"/>
                      <a:pt x="730" y="3707"/>
                      <a:pt x="761" y="3722"/>
                    </a:cubicBezTo>
                    <a:cubicBezTo>
                      <a:pt x="761" y="3722"/>
                      <a:pt x="761" y="3722"/>
                      <a:pt x="761" y="3722"/>
                    </a:cubicBezTo>
                    <a:lnTo>
                      <a:pt x="761" y="3722"/>
                    </a:lnTo>
                    <a:cubicBezTo>
                      <a:pt x="776" y="3738"/>
                      <a:pt x="776" y="3738"/>
                      <a:pt x="776" y="3738"/>
                    </a:cubicBezTo>
                    <a:lnTo>
                      <a:pt x="792" y="3738"/>
                    </a:lnTo>
                    <a:cubicBezTo>
                      <a:pt x="823" y="3769"/>
                      <a:pt x="854" y="3784"/>
                      <a:pt x="869" y="3800"/>
                    </a:cubicBezTo>
                    <a:cubicBezTo>
                      <a:pt x="869" y="3800"/>
                      <a:pt x="869" y="3815"/>
                      <a:pt x="885" y="3815"/>
                    </a:cubicBezTo>
                    <a:lnTo>
                      <a:pt x="900" y="3831"/>
                    </a:lnTo>
                    <a:cubicBezTo>
                      <a:pt x="911" y="3831"/>
                      <a:pt x="914" y="3838"/>
                      <a:pt x="920" y="3842"/>
                    </a:cubicBezTo>
                    <a:lnTo>
                      <a:pt x="920" y="3842"/>
                    </a:lnTo>
                    <a:cubicBezTo>
                      <a:pt x="924" y="3848"/>
                      <a:pt x="931" y="3852"/>
                      <a:pt x="931" y="3862"/>
                    </a:cubicBezTo>
                    <a:cubicBezTo>
                      <a:pt x="950" y="3871"/>
                      <a:pt x="963" y="3881"/>
                      <a:pt x="978" y="3890"/>
                    </a:cubicBezTo>
                    <a:lnTo>
                      <a:pt x="978" y="3890"/>
                    </a:lnTo>
                    <a:cubicBezTo>
                      <a:pt x="978" y="3893"/>
                      <a:pt x="978" y="3893"/>
                      <a:pt x="978" y="3893"/>
                    </a:cubicBezTo>
                    <a:cubicBezTo>
                      <a:pt x="993" y="3908"/>
                      <a:pt x="1009" y="3908"/>
                      <a:pt x="1024" y="3924"/>
                    </a:cubicBezTo>
                    <a:cubicBezTo>
                      <a:pt x="1012" y="3912"/>
                      <a:pt x="1000" y="3909"/>
                      <a:pt x="995" y="3901"/>
                    </a:cubicBezTo>
                    <a:lnTo>
                      <a:pt x="995" y="3901"/>
                    </a:lnTo>
                    <a:cubicBezTo>
                      <a:pt x="1000" y="3904"/>
                      <a:pt x="1004" y="3906"/>
                      <a:pt x="1009" y="3908"/>
                    </a:cubicBezTo>
                    <a:lnTo>
                      <a:pt x="1024" y="3924"/>
                    </a:lnTo>
                    <a:lnTo>
                      <a:pt x="1024" y="3924"/>
                    </a:lnTo>
                    <a:cubicBezTo>
                      <a:pt x="1024" y="3924"/>
                      <a:pt x="1024" y="3924"/>
                      <a:pt x="1024" y="3924"/>
                    </a:cubicBezTo>
                    <a:lnTo>
                      <a:pt x="1055" y="3955"/>
                    </a:lnTo>
                    <a:cubicBezTo>
                      <a:pt x="1055" y="3955"/>
                      <a:pt x="1055" y="3955"/>
                      <a:pt x="1055" y="3955"/>
                    </a:cubicBezTo>
                    <a:lnTo>
                      <a:pt x="1055" y="3955"/>
                    </a:lnTo>
                    <a:cubicBezTo>
                      <a:pt x="1055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71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86" y="3971"/>
                      <a:pt x="1086" y="3986"/>
                      <a:pt x="1086" y="3986"/>
                    </a:cubicBezTo>
                    <a:lnTo>
                      <a:pt x="1086" y="3986"/>
                    </a:lnTo>
                    <a:cubicBezTo>
                      <a:pt x="1091" y="3991"/>
                      <a:pt x="1097" y="3996"/>
                      <a:pt x="1102" y="4002"/>
                    </a:cubicBezTo>
                    <a:cubicBezTo>
                      <a:pt x="1040" y="4126"/>
                      <a:pt x="1195" y="4157"/>
                      <a:pt x="1133" y="4312"/>
                    </a:cubicBezTo>
                    <a:cubicBezTo>
                      <a:pt x="1148" y="4250"/>
                      <a:pt x="1102" y="4219"/>
                      <a:pt x="1086" y="4203"/>
                    </a:cubicBezTo>
                    <a:cubicBezTo>
                      <a:pt x="1055" y="4281"/>
                      <a:pt x="1024" y="4358"/>
                      <a:pt x="1009" y="4436"/>
                    </a:cubicBezTo>
                    <a:cubicBezTo>
                      <a:pt x="978" y="4529"/>
                      <a:pt x="947" y="4637"/>
                      <a:pt x="931" y="4730"/>
                    </a:cubicBezTo>
                    <a:lnTo>
                      <a:pt x="1365" y="5041"/>
                    </a:lnTo>
                    <a:cubicBezTo>
                      <a:pt x="1381" y="5165"/>
                      <a:pt x="1428" y="5273"/>
                      <a:pt x="1443" y="5382"/>
                    </a:cubicBezTo>
                    <a:lnTo>
                      <a:pt x="2265" y="5677"/>
                    </a:lnTo>
                    <a:cubicBezTo>
                      <a:pt x="2281" y="5692"/>
                      <a:pt x="2281" y="5708"/>
                      <a:pt x="2296" y="5723"/>
                    </a:cubicBezTo>
                    <a:cubicBezTo>
                      <a:pt x="2358" y="5785"/>
                      <a:pt x="2451" y="5847"/>
                      <a:pt x="2187" y="6049"/>
                    </a:cubicBezTo>
                    <a:lnTo>
                      <a:pt x="249" y="4606"/>
                    </a:lnTo>
                    <a:cubicBezTo>
                      <a:pt x="249" y="4591"/>
                      <a:pt x="249" y="4560"/>
                      <a:pt x="249" y="4544"/>
                    </a:cubicBezTo>
                    <a:cubicBezTo>
                      <a:pt x="249" y="4544"/>
                      <a:pt x="280" y="4451"/>
                      <a:pt x="311" y="4358"/>
                    </a:cubicBezTo>
                    <a:cubicBezTo>
                      <a:pt x="357" y="4250"/>
                      <a:pt x="388" y="4203"/>
                      <a:pt x="388" y="4203"/>
                    </a:cubicBezTo>
                    <a:cubicBezTo>
                      <a:pt x="388" y="4203"/>
                      <a:pt x="342" y="4157"/>
                      <a:pt x="311" y="4110"/>
                    </a:cubicBezTo>
                    <a:cubicBezTo>
                      <a:pt x="264" y="4079"/>
                      <a:pt x="233" y="4033"/>
                      <a:pt x="233" y="4033"/>
                    </a:cubicBezTo>
                    <a:cubicBezTo>
                      <a:pt x="248" y="3989"/>
                      <a:pt x="262" y="3974"/>
                      <a:pt x="276" y="3974"/>
                    </a:cubicBezTo>
                    <a:cubicBezTo>
                      <a:pt x="302" y="3974"/>
                      <a:pt x="329" y="4029"/>
                      <a:pt x="361" y="4029"/>
                    </a:cubicBezTo>
                    <a:cubicBezTo>
                      <a:pt x="382" y="4029"/>
                      <a:pt x="407" y="4004"/>
                      <a:pt x="435" y="3924"/>
                    </a:cubicBezTo>
                    <a:cubicBezTo>
                      <a:pt x="373" y="3831"/>
                      <a:pt x="512" y="3707"/>
                      <a:pt x="481" y="3645"/>
                    </a:cubicBezTo>
                    <a:lnTo>
                      <a:pt x="481" y="3645"/>
                    </a:lnTo>
                    <a:cubicBezTo>
                      <a:pt x="495" y="3652"/>
                      <a:pt x="509" y="3659"/>
                      <a:pt x="524" y="3659"/>
                    </a:cubicBezTo>
                    <a:cubicBezTo>
                      <a:pt x="543" y="3659"/>
                      <a:pt x="564" y="3648"/>
                      <a:pt x="590" y="3614"/>
                    </a:cubicBezTo>
                    <a:close/>
                    <a:moveTo>
                      <a:pt x="151" y="4510"/>
                    </a:moveTo>
                    <a:cubicBezTo>
                      <a:pt x="179" y="4510"/>
                      <a:pt x="187" y="4546"/>
                      <a:pt x="187" y="4591"/>
                    </a:cubicBezTo>
                    <a:lnTo>
                      <a:pt x="2219" y="6095"/>
                    </a:lnTo>
                    <a:cubicBezTo>
                      <a:pt x="2312" y="6033"/>
                      <a:pt x="2451" y="5940"/>
                      <a:pt x="2529" y="5878"/>
                    </a:cubicBezTo>
                    <a:cubicBezTo>
                      <a:pt x="2570" y="5837"/>
                      <a:pt x="2584" y="5809"/>
                      <a:pt x="2547" y="5809"/>
                    </a:cubicBezTo>
                    <a:cubicBezTo>
                      <a:pt x="2529" y="5809"/>
                      <a:pt x="2498" y="5816"/>
                      <a:pt x="2451" y="5832"/>
                    </a:cubicBezTo>
                    <a:cubicBezTo>
                      <a:pt x="2482" y="5816"/>
                      <a:pt x="2513" y="5785"/>
                      <a:pt x="2544" y="5770"/>
                    </a:cubicBezTo>
                    <a:lnTo>
                      <a:pt x="2668" y="5816"/>
                    </a:lnTo>
                    <a:cubicBezTo>
                      <a:pt x="2529" y="5925"/>
                      <a:pt x="2374" y="6049"/>
                      <a:pt x="2250" y="6157"/>
                    </a:cubicBezTo>
                    <a:lnTo>
                      <a:pt x="125" y="4575"/>
                    </a:lnTo>
                    <a:cubicBezTo>
                      <a:pt x="125" y="4560"/>
                      <a:pt x="109" y="4544"/>
                      <a:pt x="109" y="4529"/>
                    </a:cubicBezTo>
                    <a:cubicBezTo>
                      <a:pt x="127" y="4516"/>
                      <a:pt x="141" y="4510"/>
                      <a:pt x="151" y="4510"/>
                    </a:cubicBezTo>
                    <a:close/>
                    <a:moveTo>
                      <a:pt x="1800" y="0"/>
                    </a:moveTo>
                    <a:cubicBezTo>
                      <a:pt x="1784" y="62"/>
                      <a:pt x="1753" y="124"/>
                      <a:pt x="1738" y="217"/>
                    </a:cubicBezTo>
                    <a:lnTo>
                      <a:pt x="1676" y="155"/>
                    </a:lnTo>
                    <a:lnTo>
                      <a:pt x="1676" y="155"/>
                    </a:lnTo>
                    <a:cubicBezTo>
                      <a:pt x="1195" y="589"/>
                      <a:pt x="1753" y="760"/>
                      <a:pt x="1552" y="1225"/>
                    </a:cubicBezTo>
                    <a:cubicBezTo>
                      <a:pt x="1534" y="1219"/>
                      <a:pt x="1520" y="1216"/>
                      <a:pt x="1507" y="1216"/>
                    </a:cubicBezTo>
                    <a:cubicBezTo>
                      <a:pt x="1413" y="1216"/>
                      <a:pt x="1446" y="1379"/>
                      <a:pt x="1377" y="1379"/>
                    </a:cubicBezTo>
                    <a:cubicBezTo>
                      <a:pt x="1365" y="1379"/>
                      <a:pt x="1352" y="1374"/>
                      <a:pt x="1334" y="1365"/>
                    </a:cubicBezTo>
                    <a:cubicBezTo>
                      <a:pt x="1381" y="1260"/>
                      <a:pt x="1349" y="1234"/>
                      <a:pt x="1291" y="1234"/>
                    </a:cubicBezTo>
                    <a:cubicBezTo>
                      <a:pt x="1271" y="1234"/>
                      <a:pt x="1249" y="1237"/>
                      <a:pt x="1226" y="1241"/>
                    </a:cubicBezTo>
                    <a:cubicBezTo>
                      <a:pt x="1257" y="1349"/>
                      <a:pt x="1350" y="1442"/>
                      <a:pt x="1226" y="1582"/>
                    </a:cubicBezTo>
                    <a:cubicBezTo>
                      <a:pt x="1164" y="1489"/>
                      <a:pt x="1040" y="1598"/>
                      <a:pt x="1071" y="1427"/>
                    </a:cubicBezTo>
                    <a:lnTo>
                      <a:pt x="1071" y="1427"/>
                    </a:lnTo>
                    <a:cubicBezTo>
                      <a:pt x="953" y="1618"/>
                      <a:pt x="919" y="1754"/>
                      <a:pt x="1009" y="1900"/>
                    </a:cubicBezTo>
                    <a:lnTo>
                      <a:pt x="1009" y="1900"/>
                    </a:lnTo>
                    <a:cubicBezTo>
                      <a:pt x="1009" y="1897"/>
                      <a:pt x="1009" y="1895"/>
                      <a:pt x="1009" y="1892"/>
                    </a:cubicBezTo>
                    <a:lnTo>
                      <a:pt x="1009" y="1892"/>
                    </a:lnTo>
                    <a:cubicBezTo>
                      <a:pt x="1009" y="1895"/>
                      <a:pt x="1010" y="1898"/>
                      <a:pt x="1010" y="1901"/>
                    </a:cubicBezTo>
                    <a:lnTo>
                      <a:pt x="1010" y="1901"/>
                    </a:lnTo>
                    <a:cubicBezTo>
                      <a:pt x="1010" y="1901"/>
                      <a:pt x="1009" y="1900"/>
                      <a:pt x="1009" y="1900"/>
                    </a:cubicBezTo>
                    <a:lnTo>
                      <a:pt x="1009" y="1900"/>
                    </a:lnTo>
                    <a:cubicBezTo>
                      <a:pt x="1009" y="1904"/>
                      <a:pt x="1009" y="1909"/>
                      <a:pt x="1010" y="1912"/>
                    </a:cubicBezTo>
                    <a:lnTo>
                      <a:pt x="1010" y="1912"/>
                    </a:lnTo>
                    <a:cubicBezTo>
                      <a:pt x="1010" y="1909"/>
                      <a:pt x="1010" y="1905"/>
                      <a:pt x="1010" y="1901"/>
                    </a:cubicBezTo>
                    <a:lnTo>
                      <a:pt x="1010" y="1901"/>
                    </a:lnTo>
                    <a:cubicBezTo>
                      <a:pt x="1014" y="1909"/>
                      <a:pt x="1019" y="1916"/>
                      <a:pt x="1024" y="1923"/>
                    </a:cubicBezTo>
                    <a:cubicBezTo>
                      <a:pt x="1016" y="1923"/>
                      <a:pt x="1012" y="1919"/>
                      <a:pt x="1010" y="1912"/>
                    </a:cubicBezTo>
                    <a:lnTo>
                      <a:pt x="1010" y="1912"/>
                    </a:lnTo>
                    <a:cubicBezTo>
                      <a:pt x="1010" y="2105"/>
                      <a:pt x="592" y="2273"/>
                      <a:pt x="652" y="2528"/>
                    </a:cubicBezTo>
                    <a:cubicBezTo>
                      <a:pt x="652" y="2528"/>
                      <a:pt x="714" y="2838"/>
                      <a:pt x="807" y="3133"/>
                    </a:cubicBezTo>
                    <a:cubicBezTo>
                      <a:pt x="823" y="3180"/>
                      <a:pt x="823" y="3211"/>
                      <a:pt x="838" y="3257"/>
                    </a:cubicBezTo>
                    <a:cubicBezTo>
                      <a:pt x="823" y="3288"/>
                      <a:pt x="792" y="3319"/>
                      <a:pt x="807" y="3381"/>
                    </a:cubicBezTo>
                    <a:lnTo>
                      <a:pt x="931" y="3536"/>
                    </a:lnTo>
                    <a:cubicBezTo>
                      <a:pt x="962" y="3645"/>
                      <a:pt x="993" y="3707"/>
                      <a:pt x="993" y="3707"/>
                    </a:cubicBezTo>
                    <a:cubicBezTo>
                      <a:pt x="993" y="3676"/>
                      <a:pt x="993" y="3645"/>
                      <a:pt x="993" y="3614"/>
                    </a:cubicBezTo>
                    <a:lnTo>
                      <a:pt x="1133" y="3769"/>
                    </a:lnTo>
                    <a:lnTo>
                      <a:pt x="1133" y="3831"/>
                    </a:lnTo>
                    <a:cubicBezTo>
                      <a:pt x="1086" y="3831"/>
                      <a:pt x="1071" y="3862"/>
                      <a:pt x="1055" y="3862"/>
                    </a:cubicBezTo>
                    <a:lnTo>
                      <a:pt x="993" y="3707"/>
                    </a:lnTo>
                    <a:lnTo>
                      <a:pt x="993" y="3707"/>
                    </a:lnTo>
                    <a:cubicBezTo>
                      <a:pt x="1009" y="3769"/>
                      <a:pt x="1024" y="3815"/>
                      <a:pt x="1055" y="3862"/>
                    </a:cubicBezTo>
                    <a:cubicBezTo>
                      <a:pt x="1040" y="3862"/>
                      <a:pt x="1009" y="3862"/>
                      <a:pt x="962" y="3815"/>
                    </a:cubicBezTo>
                    <a:cubicBezTo>
                      <a:pt x="916" y="3800"/>
                      <a:pt x="900" y="3769"/>
                      <a:pt x="931" y="3753"/>
                    </a:cubicBezTo>
                    <a:lnTo>
                      <a:pt x="931" y="3753"/>
                    </a:lnTo>
                    <a:cubicBezTo>
                      <a:pt x="931" y="3753"/>
                      <a:pt x="932" y="3753"/>
                      <a:pt x="932" y="3753"/>
                    </a:cubicBezTo>
                    <a:lnTo>
                      <a:pt x="932" y="3753"/>
                    </a:lnTo>
                    <a:cubicBezTo>
                      <a:pt x="876" y="3724"/>
                      <a:pt x="810" y="3691"/>
                      <a:pt x="745" y="3691"/>
                    </a:cubicBezTo>
                    <a:cubicBezTo>
                      <a:pt x="776" y="3660"/>
                      <a:pt x="792" y="3676"/>
                      <a:pt x="745" y="3629"/>
                    </a:cubicBezTo>
                    <a:cubicBezTo>
                      <a:pt x="745" y="3629"/>
                      <a:pt x="730" y="3645"/>
                      <a:pt x="714" y="3645"/>
                    </a:cubicBezTo>
                    <a:cubicBezTo>
                      <a:pt x="804" y="3450"/>
                      <a:pt x="633" y="3443"/>
                      <a:pt x="580" y="3373"/>
                    </a:cubicBezTo>
                    <a:lnTo>
                      <a:pt x="580" y="3373"/>
                    </a:lnTo>
                    <a:cubicBezTo>
                      <a:pt x="585" y="3386"/>
                      <a:pt x="569" y="3399"/>
                      <a:pt x="543" y="3412"/>
                    </a:cubicBezTo>
                    <a:cubicBezTo>
                      <a:pt x="512" y="3397"/>
                      <a:pt x="528" y="3366"/>
                      <a:pt x="543" y="3350"/>
                    </a:cubicBezTo>
                    <a:cubicBezTo>
                      <a:pt x="559" y="3350"/>
                      <a:pt x="559" y="3366"/>
                      <a:pt x="574" y="3366"/>
                    </a:cubicBezTo>
                    <a:cubicBezTo>
                      <a:pt x="576" y="3368"/>
                      <a:pt x="578" y="3371"/>
                      <a:pt x="580" y="3373"/>
                    </a:cubicBezTo>
                    <a:lnTo>
                      <a:pt x="580" y="3373"/>
                    </a:lnTo>
                    <a:cubicBezTo>
                      <a:pt x="579" y="3371"/>
                      <a:pt x="577" y="3368"/>
                      <a:pt x="574" y="3366"/>
                    </a:cubicBezTo>
                    <a:lnTo>
                      <a:pt x="574" y="3366"/>
                    </a:lnTo>
                    <a:cubicBezTo>
                      <a:pt x="683" y="3459"/>
                      <a:pt x="745" y="3459"/>
                      <a:pt x="823" y="3598"/>
                    </a:cubicBezTo>
                    <a:cubicBezTo>
                      <a:pt x="931" y="3567"/>
                      <a:pt x="869" y="3490"/>
                      <a:pt x="807" y="3428"/>
                    </a:cubicBezTo>
                    <a:cubicBezTo>
                      <a:pt x="807" y="3412"/>
                      <a:pt x="807" y="3397"/>
                      <a:pt x="807" y="3381"/>
                    </a:cubicBezTo>
                    <a:cubicBezTo>
                      <a:pt x="807" y="3381"/>
                      <a:pt x="761" y="3319"/>
                      <a:pt x="714" y="3273"/>
                    </a:cubicBezTo>
                    <a:cubicBezTo>
                      <a:pt x="668" y="3211"/>
                      <a:pt x="621" y="3149"/>
                      <a:pt x="621" y="3149"/>
                    </a:cubicBezTo>
                    <a:lnTo>
                      <a:pt x="528" y="3086"/>
                    </a:lnTo>
                    <a:lnTo>
                      <a:pt x="528" y="3086"/>
                    </a:lnTo>
                    <a:cubicBezTo>
                      <a:pt x="528" y="3087"/>
                      <a:pt x="580" y="3280"/>
                      <a:pt x="589" y="3302"/>
                    </a:cubicBezTo>
                    <a:lnTo>
                      <a:pt x="589" y="3302"/>
                    </a:lnTo>
                    <a:cubicBezTo>
                      <a:pt x="581" y="3295"/>
                      <a:pt x="574" y="3292"/>
                      <a:pt x="567" y="3292"/>
                    </a:cubicBezTo>
                    <a:cubicBezTo>
                      <a:pt x="559" y="3292"/>
                      <a:pt x="551" y="3296"/>
                      <a:pt x="543" y="3304"/>
                    </a:cubicBezTo>
                    <a:cubicBezTo>
                      <a:pt x="543" y="3304"/>
                      <a:pt x="528" y="3288"/>
                      <a:pt x="512" y="3288"/>
                    </a:cubicBezTo>
                    <a:cubicBezTo>
                      <a:pt x="512" y="3288"/>
                      <a:pt x="512" y="3304"/>
                      <a:pt x="512" y="3304"/>
                    </a:cubicBezTo>
                    <a:cubicBezTo>
                      <a:pt x="497" y="3304"/>
                      <a:pt x="497" y="3304"/>
                      <a:pt x="481" y="3288"/>
                    </a:cubicBezTo>
                    <a:lnTo>
                      <a:pt x="481" y="3288"/>
                    </a:lnTo>
                    <a:cubicBezTo>
                      <a:pt x="481" y="3304"/>
                      <a:pt x="481" y="3319"/>
                      <a:pt x="497" y="3350"/>
                    </a:cubicBezTo>
                    <a:cubicBezTo>
                      <a:pt x="497" y="3366"/>
                      <a:pt x="481" y="3397"/>
                      <a:pt x="481" y="3412"/>
                    </a:cubicBezTo>
                    <a:cubicBezTo>
                      <a:pt x="481" y="3391"/>
                      <a:pt x="472" y="3383"/>
                      <a:pt x="459" y="3383"/>
                    </a:cubicBezTo>
                    <a:cubicBezTo>
                      <a:pt x="443" y="3383"/>
                      <a:pt x="421" y="3395"/>
                      <a:pt x="404" y="3412"/>
                    </a:cubicBezTo>
                    <a:cubicBezTo>
                      <a:pt x="382" y="3401"/>
                      <a:pt x="368" y="3390"/>
                      <a:pt x="356" y="3390"/>
                    </a:cubicBezTo>
                    <a:cubicBezTo>
                      <a:pt x="351" y="3390"/>
                      <a:pt x="346" y="3392"/>
                      <a:pt x="342" y="3397"/>
                    </a:cubicBezTo>
                    <a:cubicBezTo>
                      <a:pt x="357" y="3397"/>
                      <a:pt x="357" y="3412"/>
                      <a:pt x="373" y="3428"/>
                    </a:cubicBezTo>
                    <a:cubicBezTo>
                      <a:pt x="326" y="3474"/>
                      <a:pt x="280" y="3521"/>
                      <a:pt x="264" y="3552"/>
                    </a:cubicBezTo>
                    <a:cubicBezTo>
                      <a:pt x="280" y="3784"/>
                      <a:pt x="94" y="4064"/>
                      <a:pt x="1" y="4560"/>
                    </a:cubicBezTo>
                    <a:lnTo>
                      <a:pt x="2312" y="6266"/>
                    </a:lnTo>
                    <a:cubicBezTo>
                      <a:pt x="2343" y="6235"/>
                      <a:pt x="2389" y="6219"/>
                      <a:pt x="2420" y="6188"/>
                    </a:cubicBezTo>
                    <a:lnTo>
                      <a:pt x="2420" y="6188"/>
                    </a:lnTo>
                    <a:cubicBezTo>
                      <a:pt x="2374" y="6235"/>
                      <a:pt x="2296" y="6297"/>
                      <a:pt x="2358" y="6297"/>
                    </a:cubicBezTo>
                    <a:cubicBezTo>
                      <a:pt x="2606" y="6157"/>
                      <a:pt x="2777" y="6018"/>
                      <a:pt x="2916" y="5894"/>
                    </a:cubicBezTo>
                    <a:lnTo>
                      <a:pt x="3180" y="5987"/>
                    </a:lnTo>
                    <a:cubicBezTo>
                      <a:pt x="3211" y="5956"/>
                      <a:pt x="3242" y="5940"/>
                      <a:pt x="3289" y="5925"/>
                    </a:cubicBezTo>
                    <a:lnTo>
                      <a:pt x="3289" y="5925"/>
                    </a:lnTo>
                    <a:lnTo>
                      <a:pt x="3273" y="5956"/>
                    </a:lnTo>
                    <a:cubicBezTo>
                      <a:pt x="3435" y="5875"/>
                      <a:pt x="3399" y="5777"/>
                      <a:pt x="3312" y="5777"/>
                    </a:cubicBezTo>
                    <a:cubicBezTo>
                      <a:pt x="3282" y="5777"/>
                      <a:pt x="3247" y="5788"/>
                      <a:pt x="3211" y="5816"/>
                    </a:cubicBezTo>
                    <a:cubicBezTo>
                      <a:pt x="3211" y="5816"/>
                      <a:pt x="3227" y="5770"/>
                      <a:pt x="3258" y="5708"/>
                    </a:cubicBezTo>
                    <a:cubicBezTo>
                      <a:pt x="3273" y="5661"/>
                      <a:pt x="3304" y="5615"/>
                      <a:pt x="3304" y="5615"/>
                    </a:cubicBezTo>
                    <a:lnTo>
                      <a:pt x="3335" y="5630"/>
                    </a:lnTo>
                    <a:cubicBezTo>
                      <a:pt x="3351" y="5599"/>
                      <a:pt x="3351" y="5568"/>
                      <a:pt x="3366" y="5552"/>
                    </a:cubicBezTo>
                    <a:cubicBezTo>
                      <a:pt x="3397" y="5459"/>
                      <a:pt x="3413" y="5366"/>
                      <a:pt x="3428" y="5258"/>
                    </a:cubicBezTo>
                    <a:lnTo>
                      <a:pt x="3568" y="5335"/>
                    </a:lnTo>
                    <a:cubicBezTo>
                      <a:pt x="3599" y="5320"/>
                      <a:pt x="3614" y="5304"/>
                      <a:pt x="3630" y="5273"/>
                    </a:cubicBezTo>
                    <a:cubicBezTo>
                      <a:pt x="3692" y="5320"/>
                      <a:pt x="3754" y="5397"/>
                      <a:pt x="3769" y="5459"/>
                    </a:cubicBezTo>
                    <a:cubicBezTo>
                      <a:pt x="3769" y="5382"/>
                      <a:pt x="3800" y="5289"/>
                      <a:pt x="3832" y="5196"/>
                    </a:cubicBezTo>
                    <a:lnTo>
                      <a:pt x="3863" y="5211"/>
                    </a:lnTo>
                    <a:cubicBezTo>
                      <a:pt x="3925" y="5103"/>
                      <a:pt x="4049" y="4932"/>
                      <a:pt x="4157" y="4824"/>
                    </a:cubicBezTo>
                    <a:cubicBezTo>
                      <a:pt x="4148" y="4815"/>
                      <a:pt x="4138" y="4811"/>
                      <a:pt x="4128" y="4811"/>
                    </a:cubicBezTo>
                    <a:cubicBezTo>
                      <a:pt x="4099" y="4811"/>
                      <a:pt x="4065" y="4837"/>
                      <a:pt x="4037" y="4837"/>
                    </a:cubicBezTo>
                    <a:cubicBezTo>
                      <a:pt x="4023" y="4837"/>
                      <a:pt x="4011" y="4830"/>
                      <a:pt x="4002" y="4808"/>
                    </a:cubicBezTo>
                    <a:cubicBezTo>
                      <a:pt x="4049" y="4715"/>
                      <a:pt x="4126" y="4606"/>
                      <a:pt x="4157" y="4513"/>
                    </a:cubicBezTo>
                    <a:lnTo>
                      <a:pt x="4018" y="4513"/>
                    </a:lnTo>
                    <a:cubicBezTo>
                      <a:pt x="4018" y="4498"/>
                      <a:pt x="4033" y="4482"/>
                      <a:pt x="4033" y="4451"/>
                    </a:cubicBezTo>
                    <a:cubicBezTo>
                      <a:pt x="4056" y="4459"/>
                      <a:pt x="4084" y="4467"/>
                      <a:pt x="4107" y="4467"/>
                    </a:cubicBezTo>
                    <a:cubicBezTo>
                      <a:pt x="4130" y="4467"/>
                      <a:pt x="4149" y="4459"/>
                      <a:pt x="4157" y="4436"/>
                    </a:cubicBezTo>
                    <a:lnTo>
                      <a:pt x="4126" y="4420"/>
                    </a:lnTo>
                    <a:lnTo>
                      <a:pt x="4235" y="4281"/>
                    </a:lnTo>
                    <a:lnTo>
                      <a:pt x="4235" y="4281"/>
                    </a:lnTo>
                    <a:cubicBezTo>
                      <a:pt x="4250" y="4420"/>
                      <a:pt x="4018" y="4668"/>
                      <a:pt x="4188" y="4746"/>
                    </a:cubicBezTo>
                    <a:cubicBezTo>
                      <a:pt x="4281" y="4529"/>
                      <a:pt x="4390" y="4219"/>
                      <a:pt x="4405" y="3986"/>
                    </a:cubicBezTo>
                    <a:cubicBezTo>
                      <a:pt x="4529" y="3986"/>
                      <a:pt x="4545" y="3846"/>
                      <a:pt x="4622" y="3753"/>
                    </a:cubicBezTo>
                    <a:lnTo>
                      <a:pt x="4622" y="3753"/>
                    </a:lnTo>
                    <a:lnTo>
                      <a:pt x="4607" y="3877"/>
                    </a:lnTo>
                    <a:lnTo>
                      <a:pt x="4607" y="3831"/>
                    </a:lnTo>
                    <a:lnTo>
                      <a:pt x="4560" y="3908"/>
                    </a:lnTo>
                    <a:cubicBezTo>
                      <a:pt x="4572" y="3908"/>
                      <a:pt x="4603" y="3908"/>
                      <a:pt x="4616" y="3930"/>
                    </a:cubicBezTo>
                    <a:lnTo>
                      <a:pt x="4616" y="3930"/>
                    </a:lnTo>
                    <a:lnTo>
                      <a:pt x="4607" y="3893"/>
                    </a:lnTo>
                    <a:lnTo>
                      <a:pt x="4669" y="3815"/>
                    </a:lnTo>
                    <a:lnTo>
                      <a:pt x="4622" y="3753"/>
                    </a:lnTo>
                    <a:cubicBezTo>
                      <a:pt x="4638" y="3738"/>
                      <a:pt x="4654" y="3707"/>
                      <a:pt x="4685" y="3691"/>
                    </a:cubicBezTo>
                    <a:lnTo>
                      <a:pt x="4793" y="3707"/>
                    </a:lnTo>
                    <a:cubicBezTo>
                      <a:pt x="4793" y="3707"/>
                      <a:pt x="4809" y="3722"/>
                      <a:pt x="4809" y="3738"/>
                    </a:cubicBezTo>
                    <a:lnTo>
                      <a:pt x="4809" y="3738"/>
                    </a:lnTo>
                    <a:cubicBezTo>
                      <a:pt x="4814" y="3733"/>
                      <a:pt x="4819" y="3728"/>
                      <a:pt x="4824" y="3722"/>
                    </a:cubicBezTo>
                    <a:lnTo>
                      <a:pt x="4824" y="3722"/>
                    </a:lnTo>
                    <a:cubicBezTo>
                      <a:pt x="4917" y="3815"/>
                      <a:pt x="4747" y="3908"/>
                      <a:pt x="4871" y="4002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63" y="3904"/>
                      <a:pt x="4964" y="3914"/>
                      <a:pt x="4964" y="3924"/>
                    </a:cubicBezTo>
                    <a:cubicBezTo>
                      <a:pt x="4964" y="3908"/>
                      <a:pt x="4964" y="3908"/>
                      <a:pt x="4964" y="3893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58" y="3847"/>
                      <a:pt x="4943" y="3813"/>
                      <a:pt x="4917" y="3800"/>
                    </a:cubicBezTo>
                    <a:cubicBezTo>
                      <a:pt x="4855" y="3629"/>
                      <a:pt x="5041" y="3552"/>
                      <a:pt x="5119" y="3521"/>
                    </a:cubicBezTo>
                    <a:cubicBezTo>
                      <a:pt x="5130" y="3502"/>
                      <a:pt x="5145" y="3495"/>
                      <a:pt x="5162" y="3495"/>
                    </a:cubicBezTo>
                    <a:cubicBezTo>
                      <a:pt x="5212" y="3495"/>
                      <a:pt x="5281" y="3553"/>
                      <a:pt x="5337" y="3553"/>
                    </a:cubicBezTo>
                    <a:cubicBezTo>
                      <a:pt x="5342" y="3553"/>
                      <a:pt x="5347" y="3553"/>
                      <a:pt x="5351" y="3552"/>
                    </a:cubicBezTo>
                    <a:cubicBezTo>
                      <a:pt x="5336" y="3428"/>
                      <a:pt x="5196" y="3428"/>
                      <a:pt x="5165" y="3288"/>
                    </a:cubicBezTo>
                    <a:cubicBezTo>
                      <a:pt x="5178" y="3270"/>
                      <a:pt x="5190" y="3264"/>
                      <a:pt x="5200" y="3264"/>
                    </a:cubicBezTo>
                    <a:cubicBezTo>
                      <a:pt x="5205" y="3264"/>
                      <a:pt x="5210" y="3265"/>
                      <a:pt x="5214" y="3267"/>
                    </a:cubicBezTo>
                    <a:lnTo>
                      <a:pt x="5214" y="3267"/>
                    </a:lnTo>
                    <a:lnTo>
                      <a:pt x="5165" y="3195"/>
                    </a:lnTo>
                    <a:lnTo>
                      <a:pt x="5243" y="3211"/>
                    </a:lnTo>
                    <a:cubicBezTo>
                      <a:pt x="5305" y="3164"/>
                      <a:pt x="5320" y="3133"/>
                      <a:pt x="5320" y="3117"/>
                    </a:cubicBezTo>
                    <a:cubicBezTo>
                      <a:pt x="5320" y="3133"/>
                      <a:pt x="5320" y="3149"/>
                      <a:pt x="5320" y="3180"/>
                    </a:cubicBezTo>
                    <a:cubicBezTo>
                      <a:pt x="5367" y="3071"/>
                      <a:pt x="5413" y="2931"/>
                      <a:pt x="5460" y="2807"/>
                    </a:cubicBezTo>
                    <a:cubicBezTo>
                      <a:pt x="5476" y="2776"/>
                      <a:pt x="5476" y="2761"/>
                      <a:pt x="5491" y="2745"/>
                    </a:cubicBezTo>
                    <a:cubicBezTo>
                      <a:pt x="5539" y="2709"/>
                      <a:pt x="5587" y="2673"/>
                      <a:pt x="5628" y="2673"/>
                    </a:cubicBezTo>
                    <a:cubicBezTo>
                      <a:pt x="5640" y="2673"/>
                      <a:pt x="5651" y="2676"/>
                      <a:pt x="5662" y="2683"/>
                    </a:cubicBezTo>
                    <a:cubicBezTo>
                      <a:pt x="5693" y="2637"/>
                      <a:pt x="5724" y="2637"/>
                      <a:pt x="5662" y="2559"/>
                    </a:cubicBezTo>
                    <a:cubicBezTo>
                      <a:pt x="5656" y="2562"/>
                      <a:pt x="5651" y="2565"/>
                      <a:pt x="5646" y="2569"/>
                    </a:cubicBezTo>
                    <a:lnTo>
                      <a:pt x="5646" y="2569"/>
                    </a:lnTo>
                    <a:cubicBezTo>
                      <a:pt x="5646" y="2526"/>
                      <a:pt x="5646" y="2496"/>
                      <a:pt x="5631" y="2482"/>
                    </a:cubicBezTo>
                    <a:cubicBezTo>
                      <a:pt x="5662" y="2466"/>
                      <a:pt x="5708" y="2451"/>
                      <a:pt x="5739" y="2420"/>
                    </a:cubicBezTo>
                    <a:cubicBezTo>
                      <a:pt x="5739" y="2446"/>
                      <a:pt x="5751" y="2519"/>
                      <a:pt x="5754" y="2519"/>
                    </a:cubicBezTo>
                    <a:cubicBezTo>
                      <a:pt x="5754" y="2519"/>
                      <a:pt x="5755" y="2517"/>
                      <a:pt x="5755" y="2513"/>
                    </a:cubicBezTo>
                    <a:cubicBezTo>
                      <a:pt x="5817" y="2420"/>
                      <a:pt x="5925" y="2326"/>
                      <a:pt x="6003" y="2249"/>
                    </a:cubicBezTo>
                    <a:cubicBezTo>
                      <a:pt x="6080" y="2156"/>
                      <a:pt x="6204" y="2063"/>
                      <a:pt x="6267" y="1985"/>
                    </a:cubicBezTo>
                    <a:cubicBezTo>
                      <a:pt x="6215" y="1985"/>
                      <a:pt x="6217" y="2039"/>
                      <a:pt x="6156" y="2039"/>
                    </a:cubicBezTo>
                    <a:cubicBezTo>
                      <a:pt x="6144" y="2039"/>
                      <a:pt x="6130" y="2037"/>
                      <a:pt x="6111" y="2032"/>
                    </a:cubicBezTo>
                    <a:cubicBezTo>
                      <a:pt x="6096" y="1985"/>
                      <a:pt x="6142" y="1970"/>
                      <a:pt x="6158" y="1954"/>
                    </a:cubicBezTo>
                    <a:cubicBezTo>
                      <a:pt x="6147" y="1925"/>
                      <a:pt x="6137" y="1913"/>
                      <a:pt x="6126" y="1913"/>
                    </a:cubicBezTo>
                    <a:cubicBezTo>
                      <a:pt x="6095" y="1913"/>
                      <a:pt x="6058" y="2004"/>
                      <a:pt x="5982" y="2004"/>
                    </a:cubicBezTo>
                    <a:cubicBezTo>
                      <a:pt x="5974" y="2004"/>
                      <a:pt x="5965" y="2003"/>
                      <a:pt x="5956" y="2001"/>
                    </a:cubicBezTo>
                    <a:cubicBezTo>
                      <a:pt x="5956" y="2001"/>
                      <a:pt x="5987" y="1939"/>
                      <a:pt x="6018" y="1892"/>
                    </a:cubicBezTo>
                    <a:cubicBezTo>
                      <a:pt x="6049" y="1846"/>
                      <a:pt x="6080" y="1815"/>
                      <a:pt x="6080" y="1815"/>
                    </a:cubicBezTo>
                    <a:cubicBezTo>
                      <a:pt x="6080" y="1815"/>
                      <a:pt x="5961" y="1735"/>
                      <a:pt x="5943" y="1735"/>
                    </a:cubicBezTo>
                    <a:cubicBezTo>
                      <a:pt x="5943" y="1735"/>
                      <a:pt x="5942" y="1735"/>
                      <a:pt x="5942" y="1736"/>
                    </a:cubicBezTo>
                    <a:lnTo>
                      <a:pt x="5942" y="1736"/>
                    </a:lnTo>
                    <a:cubicBezTo>
                      <a:pt x="5951" y="1721"/>
                      <a:pt x="6024" y="1609"/>
                      <a:pt x="6111" y="1551"/>
                    </a:cubicBezTo>
                    <a:cubicBezTo>
                      <a:pt x="6158" y="1520"/>
                      <a:pt x="6204" y="1489"/>
                      <a:pt x="6235" y="1489"/>
                    </a:cubicBezTo>
                    <a:cubicBezTo>
                      <a:pt x="6267" y="1473"/>
                      <a:pt x="6282" y="1473"/>
                      <a:pt x="6282" y="1473"/>
                    </a:cubicBezTo>
                    <a:cubicBezTo>
                      <a:pt x="6235" y="1422"/>
                      <a:pt x="6184" y="1401"/>
                      <a:pt x="6133" y="1401"/>
                    </a:cubicBezTo>
                    <a:cubicBezTo>
                      <a:pt x="6030" y="1401"/>
                      <a:pt x="5930" y="1484"/>
                      <a:pt x="5879" y="1567"/>
                    </a:cubicBezTo>
                    <a:cubicBezTo>
                      <a:pt x="5832" y="1613"/>
                      <a:pt x="5786" y="1660"/>
                      <a:pt x="5739" y="1706"/>
                    </a:cubicBezTo>
                    <a:cubicBezTo>
                      <a:pt x="5724" y="1691"/>
                      <a:pt x="5708" y="1675"/>
                      <a:pt x="5693" y="1675"/>
                    </a:cubicBezTo>
                    <a:cubicBezTo>
                      <a:pt x="5674" y="1723"/>
                      <a:pt x="5655" y="1741"/>
                      <a:pt x="5639" y="1741"/>
                    </a:cubicBezTo>
                    <a:cubicBezTo>
                      <a:pt x="5629" y="1741"/>
                      <a:pt x="5621" y="1734"/>
                      <a:pt x="5615" y="1722"/>
                    </a:cubicBezTo>
                    <a:cubicBezTo>
                      <a:pt x="5600" y="1691"/>
                      <a:pt x="5584" y="1644"/>
                      <a:pt x="5569" y="1598"/>
                    </a:cubicBezTo>
                    <a:cubicBezTo>
                      <a:pt x="5569" y="1613"/>
                      <a:pt x="5553" y="1629"/>
                      <a:pt x="5553" y="1644"/>
                    </a:cubicBezTo>
                    <a:lnTo>
                      <a:pt x="5289" y="1442"/>
                    </a:lnTo>
                    <a:cubicBezTo>
                      <a:pt x="5274" y="1365"/>
                      <a:pt x="5227" y="1272"/>
                      <a:pt x="5212" y="1194"/>
                    </a:cubicBezTo>
                    <a:lnTo>
                      <a:pt x="5181" y="1163"/>
                    </a:lnTo>
                    <a:lnTo>
                      <a:pt x="4948" y="1163"/>
                    </a:lnTo>
                    <a:lnTo>
                      <a:pt x="3723" y="186"/>
                    </a:lnTo>
                    <a:cubicBezTo>
                      <a:pt x="3672" y="211"/>
                      <a:pt x="3622" y="237"/>
                      <a:pt x="3681" y="237"/>
                    </a:cubicBezTo>
                    <a:cubicBezTo>
                      <a:pt x="3694" y="237"/>
                      <a:pt x="3713" y="236"/>
                      <a:pt x="3738" y="233"/>
                    </a:cubicBezTo>
                    <a:lnTo>
                      <a:pt x="4886" y="1163"/>
                    </a:lnTo>
                    <a:lnTo>
                      <a:pt x="4700" y="1148"/>
                    </a:lnTo>
                    <a:lnTo>
                      <a:pt x="4685" y="1148"/>
                    </a:lnTo>
                    <a:lnTo>
                      <a:pt x="3754" y="403"/>
                    </a:lnTo>
                    <a:cubicBezTo>
                      <a:pt x="3661" y="450"/>
                      <a:pt x="3521" y="496"/>
                      <a:pt x="3382" y="512"/>
                    </a:cubicBezTo>
                    <a:cubicBezTo>
                      <a:pt x="3366" y="419"/>
                      <a:pt x="3676" y="372"/>
                      <a:pt x="3444" y="341"/>
                    </a:cubicBezTo>
                    <a:lnTo>
                      <a:pt x="3444" y="341"/>
                    </a:lnTo>
                    <a:cubicBezTo>
                      <a:pt x="3351" y="419"/>
                      <a:pt x="3289" y="450"/>
                      <a:pt x="3258" y="481"/>
                    </a:cubicBezTo>
                    <a:cubicBezTo>
                      <a:pt x="3227" y="496"/>
                      <a:pt x="3227" y="512"/>
                      <a:pt x="3289" y="574"/>
                    </a:cubicBezTo>
                    <a:lnTo>
                      <a:pt x="3273" y="574"/>
                    </a:lnTo>
                    <a:lnTo>
                      <a:pt x="2994" y="465"/>
                    </a:lnTo>
                    <a:cubicBezTo>
                      <a:pt x="3025" y="450"/>
                      <a:pt x="3041" y="419"/>
                      <a:pt x="3056" y="403"/>
                    </a:cubicBezTo>
                    <a:cubicBezTo>
                      <a:pt x="3072" y="372"/>
                      <a:pt x="3087" y="341"/>
                      <a:pt x="3118" y="310"/>
                    </a:cubicBezTo>
                    <a:cubicBezTo>
                      <a:pt x="3134" y="279"/>
                      <a:pt x="3149" y="248"/>
                      <a:pt x="3227" y="202"/>
                    </a:cubicBezTo>
                    <a:cubicBezTo>
                      <a:pt x="3227" y="155"/>
                      <a:pt x="3165" y="140"/>
                      <a:pt x="3103" y="140"/>
                    </a:cubicBezTo>
                    <a:cubicBezTo>
                      <a:pt x="3056" y="155"/>
                      <a:pt x="2978" y="171"/>
                      <a:pt x="2901" y="202"/>
                    </a:cubicBezTo>
                    <a:cubicBezTo>
                      <a:pt x="2823" y="233"/>
                      <a:pt x="2746" y="264"/>
                      <a:pt x="2668" y="279"/>
                    </a:cubicBezTo>
                    <a:cubicBezTo>
                      <a:pt x="2637" y="295"/>
                      <a:pt x="2606" y="295"/>
                      <a:pt x="2575" y="310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37"/>
              <p:cNvSpPr/>
              <p:nvPr/>
            </p:nvSpPr>
            <p:spPr>
              <a:xfrm>
                <a:off x="3874550" y="625475"/>
                <a:ext cx="19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2" extrusionOk="0">
                    <a:moveTo>
                      <a:pt x="0" y="0"/>
                    </a:moveTo>
                    <a:cubicBezTo>
                      <a:pt x="16" y="8"/>
                      <a:pt x="27" y="12"/>
                      <a:pt x="39" y="12"/>
                    </a:cubicBezTo>
                    <a:cubicBezTo>
                      <a:pt x="51" y="12"/>
                      <a:pt x="62" y="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37"/>
              <p:cNvSpPr/>
              <p:nvPr/>
            </p:nvSpPr>
            <p:spPr>
              <a:xfrm>
                <a:off x="3892775" y="625475"/>
                <a:ext cx="3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25" extrusionOk="0">
                    <a:moveTo>
                      <a:pt x="124" y="0"/>
                    </a:moveTo>
                    <a:lnTo>
                      <a:pt x="0" y="109"/>
                    </a:lnTo>
                    <a:lnTo>
                      <a:pt x="47" y="124"/>
                    </a:lnTo>
                    <a:lnTo>
                      <a:pt x="155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37"/>
              <p:cNvSpPr/>
              <p:nvPr/>
            </p:nvSpPr>
            <p:spPr>
              <a:xfrm>
                <a:off x="3610875" y="625850"/>
                <a:ext cx="662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55" extrusionOk="0">
                    <a:moveTo>
                      <a:pt x="264" y="1"/>
                    </a:moveTo>
                    <a:cubicBezTo>
                      <a:pt x="125" y="47"/>
                      <a:pt x="78" y="78"/>
                      <a:pt x="1" y="140"/>
                    </a:cubicBezTo>
                    <a:cubicBezTo>
                      <a:pt x="11" y="150"/>
                      <a:pt x="22" y="155"/>
                      <a:pt x="34" y="155"/>
                    </a:cubicBezTo>
                    <a:cubicBezTo>
                      <a:pt x="94" y="155"/>
                      <a:pt x="174" y="40"/>
                      <a:pt x="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37"/>
              <p:cNvSpPr/>
              <p:nvPr/>
            </p:nvSpPr>
            <p:spPr>
              <a:xfrm>
                <a:off x="3870675" y="633225"/>
                <a:ext cx="89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00" extrusionOk="0">
                    <a:moveTo>
                      <a:pt x="357" y="0"/>
                    </a:moveTo>
                    <a:cubicBezTo>
                      <a:pt x="357" y="0"/>
                      <a:pt x="310" y="62"/>
                      <a:pt x="264" y="124"/>
                    </a:cubicBezTo>
                    <a:cubicBezTo>
                      <a:pt x="217" y="186"/>
                      <a:pt x="171" y="248"/>
                      <a:pt x="171" y="248"/>
                    </a:cubicBezTo>
                    <a:cubicBezTo>
                      <a:pt x="171" y="226"/>
                      <a:pt x="159" y="222"/>
                      <a:pt x="145" y="222"/>
                    </a:cubicBezTo>
                    <a:cubicBezTo>
                      <a:pt x="135" y="222"/>
                      <a:pt x="124" y="224"/>
                      <a:pt x="115" y="224"/>
                    </a:cubicBezTo>
                    <a:cubicBezTo>
                      <a:pt x="99" y="224"/>
                      <a:pt x="87" y="218"/>
                      <a:pt x="93" y="186"/>
                    </a:cubicBezTo>
                    <a:lnTo>
                      <a:pt x="93" y="186"/>
                    </a:lnTo>
                    <a:cubicBezTo>
                      <a:pt x="78" y="202"/>
                      <a:pt x="0" y="264"/>
                      <a:pt x="47" y="279"/>
                    </a:cubicBezTo>
                    <a:lnTo>
                      <a:pt x="93" y="248"/>
                    </a:lnTo>
                    <a:lnTo>
                      <a:pt x="93" y="248"/>
                    </a:lnTo>
                    <a:cubicBezTo>
                      <a:pt x="62" y="466"/>
                      <a:pt x="171" y="481"/>
                      <a:pt x="62" y="698"/>
                    </a:cubicBezTo>
                    <a:cubicBezTo>
                      <a:pt x="72" y="699"/>
                      <a:pt x="82" y="700"/>
                      <a:pt x="90" y="700"/>
                    </a:cubicBezTo>
                    <a:cubicBezTo>
                      <a:pt x="218" y="700"/>
                      <a:pt x="219" y="598"/>
                      <a:pt x="248" y="497"/>
                    </a:cubicBezTo>
                    <a:cubicBezTo>
                      <a:pt x="264" y="481"/>
                      <a:pt x="279" y="466"/>
                      <a:pt x="295" y="450"/>
                    </a:cubicBezTo>
                    <a:cubicBezTo>
                      <a:pt x="295" y="450"/>
                      <a:pt x="310" y="357"/>
                      <a:pt x="326" y="279"/>
                    </a:cubicBezTo>
                    <a:cubicBezTo>
                      <a:pt x="341" y="202"/>
                      <a:pt x="357" y="124"/>
                      <a:pt x="357" y="124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37"/>
              <p:cNvSpPr/>
              <p:nvPr/>
            </p:nvSpPr>
            <p:spPr>
              <a:xfrm>
                <a:off x="3318525" y="639800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32"/>
                    </a:cubicBez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37"/>
              <p:cNvSpPr/>
              <p:nvPr/>
            </p:nvSpPr>
            <p:spPr>
              <a:xfrm>
                <a:off x="3599250" y="6402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6" y="16"/>
                      <a:pt x="32" y="16"/>
                      <a:pt x="32" y="31"/>
                    </a:cubicBezTo>
                    <a:lnTo>
                      <a:pt x="32" y="16"/>
                    </a:lnTo>
                    <a:cubicBezTo>
                      <a:pt x="16" y="16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37"/>
              <p:cNvSpPr/>
              <p:nvPr/>
            </p:nvSpPr>
            <p:spPr>
              <a:xfrm>
                <a:off x="3311925" y="640975"/>
                <a:ext cx="1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482" extrusionOk="0">
                    <a:moveTo>
                      <a:pt x="451" y="0"/>
                    </a:moveTo>
                    <a:lnTo>
                      <a:pt x="358" y="94"/>
                    </a:lnTo>
                    <a:lnTo>
                      <a:pt x="342" y="47"/>
                    </a:lnTo>
                    <a:lnTo>
                      <a:pt x="218" y="109"/>
                    </a:lnTo>
                    <a:cubicBezTo>
                      <a:pt x="265" y="187"/>
                      <a:pt x="296" y="187"/>
                      <a:pt x="311" y="264"/>
                    </a:cubicBezTo>
                    <a:cubicBezTo>
                      <a:pt x="287" y="268"/>
                      <a:pt x="267" y="270"/>
                      <a:pt x="251" y="270"/>
                    </a:cubicBezTo>
                    <a:cubicBezTo>
                      <a:pt x="132" y="270"/>
                      <a:pt x="199" y="177"/>
                      <a:pt x="63" y="109"/>
                    </a:cubicBezTo>
                    <a:cubicBezTo>
                      <a:pt x="47" y="125"/>
                      <a:pt x="16" y="125"/>
                      <a:pt x="1" y="140"/>
                    </a:cubicBezTo>
                    <a:lnTo>
                      <a:pt x="234" y="481"/>
                    </a:lnTo>
                    <a:cubicBezTo>
                      <a:pt x="249" y="466"/>
                      <a:pt x="265" y="466"/>
                      <a:pt x="280" y="466"/>
                    </a:cubicBezTo>
                    <a:cubicBezTo>
                      <a:pt x="342" y="435"/>
                      <a:pt x="420" y="373"/>
                      <a:pt x="482" y="311"/>
                    </a:cubicBezTo>
                    <a:cubicBezTo>
                      <a:pt x="218" y="249"/>
                      <a:pt x="590" y="156"/>
                      <a:pt x="4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37"/>
              <p:cNvSpPr/>
              <p:nvPr/>
            </p:nvSpPr>
            <p:spPr>
              <a:xfrm>
                <a:off x="3450750" y="644850"/>
                <a:ext cx="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87" extrusionOk="0">
                    <a:moveTo>
                      <a:pt x="0" y="1"/>
                    </a:moveTo>
                    <a:lnTo>
                      <a:pt x="16" y="187"/>
                    </a:lnTo>
                    <a:lnTo>
                      <a:pt x="31" y="1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37"/>
              <p:cNvSpPr/>
              <p:nvPr/>
            </p:nvSpPr>
            <p:spPr>
              <a:xfrm>
                <a:off x="3342575" y="645475"/>
                <a:ext cx="117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3" extrusionOk="0">
                    <a:moveTo>
                      <a:pt x="14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7"/>
                      <a:pt x="16" y="22"/>
                      <a:pt x="16" y="22"/>
                    </a:cubicBezTo>
                    <a:lnTo>
                      <a:pt x="47" y="22"/>
                    </a:lnTo>
                    <a:cubicBezTo>
                      <a:pt x="36" y="11"/>
                      <a:pt x="25" y="0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37"/>
              <p:cNvSpPr/>
              <p:nvPr/>
            </p:nvSpPr>
            <p:spPr>
              <a:xfrm>
                <a:off x="3626000" y="64757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37"/>
              <p:cNvSpPr/>
              <p:nvPr/>
            </p:nvSpPr>
            <p:spPr>
              <a:xfrm>
                <a:off x="3624850" y="647950"/>
                <a:ext cx="11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8" extrusionOk="0">
                    <a:moveTo>
                      <a:pt x="16" y="1"/>
                    </a:moveTo>
                    <a:cubicBezTo>
                      <a:pt x="16" y="16"/>
                      <a:pt x="0" y="16"/>
                      <a:pt x="0" y="32"/>
                    </a:cubicBezTo>
                    <a:cubicBezTo>
                      <a:pt x="0" y="32"/>
                      <a:pt x="16" y="32"/>
                      <a:pt x="16" y="47"/>
                    </a:cubicBezTo>
                    <a:cubicBezTo>
                      <a:pt x="31" y="47"/>
                      <a:pt x="31" y="32"/>
                      <a:pt x="47" y="16"/>
                    </a:cubicBezTo>
                    <a:cubicBezTo>
                      <a:pt x="31" y="16"/>
                      <a:pt x="3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37"/>
              <p:cNvSpPr/>
              <p:nvPr/>
            </p:nvSpPr>
            <p:spPr>
              <a:xfrm>
                <a:off x="3626400" y="649125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0"/>
                    </a:moveTo>
                    <a:cubicBezTo>
                      <a:pt x="16" y="0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37"/>
              <p:cNvSpPr/>
              <p:nvPr/>
            </p:nvSpPr>
            <p:spPr>
              <a:xfrm>
                <a:off x="3627175" y="649125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16"/>
                      <a:pt x="31" y="16"/>
                      <a:pt x="47" y="1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37"/>
              <p:cNvSpPr/>
              <p:nvPr/>
            </p:nvSpPr>
            <p:spPr>
              <a:xfrm>
                <a:off x="3624850" y="649900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16" y="16"/>
                      <a:pt x="0" y="31"/>
                    </a:cubicBezTo>
                    <a:cubicBezTo>
                      <a:pt x="16" y="31"/>
                      <a:pt x="47" y="47"/>
                      <a:pt x="62" y="47"/>
                    </a:cubicBezTo>
                    <a:cubicBezTo>
                      <a:pt x="62" y="31"/>
                      <a:pt x="47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37"/>
              <p:cNvSpPr/>
              <p:nvPr/>
            </p:nvSpPr>
            <p:spPr>
              <a:xfrm>
                <a:off x="3624450" y="650675"/>
                <a:ext cx="19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32" extrusionOk="0">
                    <a:moveTo>
                      <a:pt x="1" y="0"/>
                    </a:moveTo>
                    <a:cubicBezTo>
                      <a:pt x="16" y="0"/>
                      <a:pt x="47" y="16"/>
                      <a:pt x="78" y="31"/>
                    </a:cubicBezTo>
                    <a:cubicBezTo>
                      <a:pt x="78" y="31"/>
                      <a:pt x="78" y="16"/>
                      <a:pt x="78" y="16"/>
                    </a:cubicBezTo>
                    <a:cubicBezTo>
                      <a:pt x="47" y="1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37"/>
              <p:cNvSpPr/>
              <p:nvPr/>
            </p:nvSpPr>
            <p:spPr>
              <a:xfrm>
                <a:off x="3569775" y="655325"/>
                <a:ext cx="257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38" extrusionOk="0">
                    <a:moveTo>
                      <a:pt x="78" y="0"/>
                    </a:moveTo>
                    <a:lnTo>
                      <a:pt x="1" y="109"/>
                    </a:lnTo>
                    <a:cubicBezTo>
                      <a:pt x="7" y="105"/>
                      <a:pt x="14" y="103"/>
                      <a:pt x="20" y="103"/>
                    </a:cubicBezTo>
                    <a:cubicBezTo>
                      <a:pt x="52" y="103"/>
                      <a:pt x="87" y="137"/>
                      <a:pt x="98" y="137"/>
                    </a:cubicBezTo>
                    <a:cubicBezTo>
                      <a:pt x="103" y="137"/>
                      <a:pt x="102" y="130"/>
                      <a:pt x="94" y="109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37"/>
              <p:cNvSpPr/>
              <p:nvPr/>
            </p:nvSpPr>
            <p:spPr>
              <a:xfrm>
                <a:off x="3682225" y="657200"/>
                <a:ext cx="85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05" extrusionOk="0">
                    <a:moveTo>
                      <a:pt x="340" y="1"/>
                    </a:moveTo>
                    <a:cubicBezTo>
                      <a:pt x="338" y="1"/>
                      <a:pt x="334" y="2"/>
                      <a:pt x="329" y="5"/>
                    </a:cubicBezTo>
                    <a:lnTo>
                      <a:pt x="329" y="5"/>
                    </a:lnTo>
                    <a:cubicBezTo>
                      <a:pt x="334" y="4"/>
                      <a:pt x="338" y="3"/>
                      <a:pt x="342" y="3"/>
                    </a:cubicBezTo>
                    <a:cubicBezTo>
                      <a:pt x="342" y="1"/>
                      <a:pt x="341" y="1"/>
                      <a:pt x="340" y="1"/>
                    </a:cubicBezTo>
                    <a:close/>
                    <a:moveTo>
                      <a:pt x="329" y="5"/>
                    </a:moveTo>
                    <a:lnTo>
                      <a:pt x="329" y="5"/>
                    </a:lnTo>
                    <a:cubicBezTo>
                      <a:pt x="218" y="24"/>
                      <a:pt x="30" y="100"/>
                      <a:pt x="1" y="204"/>
                    </a:cubicBezTo>
                    <a:cubicBezTo>
                      <a:pt x="32" y="111"/>
                      <a:pt x="218" y="127"/>
                      <a:pt x="249" y="49"/>
                    </a:cubicBezTo>
                    <a:lnTo>
                      <a:pt x="249" y="65"/>
                    </a:lnTo>
                    <a:cubicBezTo>
                      <a:pt x="249" y="65"/>
                      <a:pt x="304" y="19"/>
                      <a:pt x="329" y="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37"/>
              <p:cNvSpPr/>
              <p:nvPr/>
            </p:nvSpPr>
            <p:spPr>
              <a:xfrm>
                <a:off x="3315825" y="6638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0" y="1"/>
                    </a:moveTo>
                    <a:cubicBezTo>
                      <a:pt x="16" y="1"/>
                      <a:pt x="16" y="16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16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37"/>
              <p:cNvSpPr/>
              <p:nvPr/>
            </p:nvSpPr>
            <p:spPr>
              <a:xfrm>
                <a:off x="3316200" y="664625"/>
                <a:ext cx="275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1" extrusionOk="0">
                    <a:moveTo>
                      <a:pt x="1" y="1"/>
                    </a:moveTo>
                    <a:cubicBezTo>
                      <a:pt x="32" y="47"/>
                      <a:pt x="63" y="94"/>
                      <a:pt x="94" y="140"/>
                    </a:cubicBezTo>
                    <a:cubicBezTo>
                      <a:pt x="94" y="140"/>
                      <a:pt x="94" y="125"/>
                      <a:pt x="109" y="125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37"/>
              <p:cNvSpPr/>
              <p:nvPr/>
            </p:nvSpPr>
            <p:spPr>
              <a:xfrm>
                <a:off x="3572500" y="667725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0" y="1"/>
                    </a:move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37"/>
              <p:cNvSpPr/>
              <p:nvPr/>
            </p:nvSpPr>
            <p:spPr>
              <a:xfrm>
                <a:off x="3859025" y="669275"/>
                <a:ext cx="4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79" extrusionOk="0">
                    <a:moveTo>
                      <a:pt x="1" y="1"/>
                    </a:moveTo>
                    <a:lnTo>
                      <a:pt x="1" y="78"/>
                    </a:lnTo>
                    <a:lnTo>
                      <a:pt x="16" y="78"/>
                    </a:lnTo>
                    <a:cubicBezTo>
                      <a:pt x="16" y="63"/>
                      <a:pt x="16" y="32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37"/>
              <p:cNvSpPr/>
              <p:nvPr/>
            </p:nvSpPr>
            <p:spPr>
              <a:xfrm>
                <a:off x="3823375" y="673925"/>
                <a:ext cx="5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65" extrusionOk="0">
                    <a:moveTo>
                      <a:pt x="155" y="1"/>
                    </a:moveTo>
                    <a:lnTo>
                      <a:pt x="0" y="125"/>
                    </a:lnTo>
                    <a:cubicBezTo>
                      <a:pt x="31" y="171"/>
                      <a:pt x="47" y="218"/>
                      <a:pt x="78" y="264"/>
                    </a:cubicBezTo>
                    <a:lnTo>
                      <a:pt x="202" y="140"/>
                    </a:lnTo>
                    <a:cubicBezTo>
                      <a:pt x="124" y="125"/>
                      <a:pt x="186" y="47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37"/>
              <p:cNvSpPr/>
              <p:nvPr/>
            </p:nvSpPr>
            <p:spPr>
              <a:xfrm>
                <a:off x="3820650" y="676150"/>
                <a:ext cx="27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14" extrusionOk="0">
                    <a:moveTo>
                      <a:pt x="31" y="1"/>
                    </a:moveTo>
                    <a:cubicBezTo>
                      <a:pt x="23" y="1"/>
                      <a:pt x="12" y="2"/>
                      <a:pt x="1" y="5"/>
                    </a:cubicBezTo>
                    <a:cubicBezTo>
                      <a:pt x="16" y="36"/>
                      <a:pt x="32" y="67"/>
                      <a:pt x="32" y="113"/>
                    </a:cubicBezTo>
                    <a:lnTo>
                      <a:pt x="109" y="36"/>
                    </a:lnTo>
                    <a:cubicBezTo>
                      <a:pt x="84" y="23"/>
                      <a:pt x="69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37"/>
              <p:cNvSpPr/>
              <p:nvPr/>
            </p:nvSpPr>
            <p:spPr>
              <a:xfrm>
                <a:off x="3579475" y="677425"/>
                <a:ext cx="12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40" extrusionOk="0">
                    <a:moveTo>
                      <a:pt x="47" y="0"/>
                    </a:moveTo>
                    <a:lnTo>
                      <a:pt x="32" y="16"/>
                    </a:lnTo>
                    <a:lnTo>
                      <a:pt x="1" y="140"/>
                    </a:lnTo>
                    <a:lnTo>
                      <a:pt x="47" y="0"/>
                    </a:lnTo>
                    <a:close/>
                    <a:moveTo>
                      <a:pt x="1" y="140"/>
                    </a:moveTo>
                    <a:lnTo>
                      <a:pt x="1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37"/>
              <p:cNvSpPr/>
              <p:nvPr/>
            </p:nvSpPr>
            <p:spPr>
              <a:xfrm>
                <a:off x="3801650" y="681300"/>
                <a:ext cx="1975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07" extrusionOk="0">
                    <a:moveTo>
                      <a:pt x="78" y="0"/>
                    </a:moveTo>
                    <a:cubicBezTo>
                      <a:pt x="32" y="31"/>
                      <a:pt x="16" y="62"/>
                      <a:pt x="1" y="94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3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37"/>
              <p:cNvSpPr/>
              <p:nvPr/>
            </p:nvSpPr>
            <p:spPr>
              <a:xfrm>
                <a:off x="3643075" y="685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37"/>
              <p:cNvSpPr/>
              <p:nvPr/>
            </p:nvSpPr>
            <p:spPr>
              <a:xfrm>
                <a:off x="3405375" y="687900"/>
                <a:ext cx="35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9" extrusionOk="0">
                    <a:moveTo>
                      <a:pt x="1" y="0"/>
                    </a:moveTo>
                    <a:cubicBezTo>
                      <a:pt x="1" y="39"/>
                      <a:pt x="38" y="109"/>
                      <a:pt x="76" y="109"/>
                    </a:cubicBezTo>
                    <a:cubicBezTo>
                      <a:pt x="99" y="109"/>
                      <a:pt x="123" y="85"/>
                      <a:pt x="140" y="16"/>
                    </a:cubicBezTo>
                    <a:lnTo>
                      <a:pt x="140" y="16"/>
                    </a:lnTo>
                    <a:cubicBezTo>
                      <a:pt x="133" y="23"/>
                      <a:pt x="109" y="31"/>
                      <a:pt x="82" y="31"/>
                    </a:cubicBezTo>
                    <a:cubicBezTo>
                      <a:pt x="55" y="31"/>
                      <a:pt x="2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37"/>
              <p:cNvSpPr/>
              <p:nvPr/>
            </p:nvSpPr>
            <p:spPr>
              <a:xfrm>
                <a:off x="3390650" y="688275"/>
                <a:ext cx="117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" extrusionOk="0">
                    <a:moveTo>
                      <a:pt x="0" y="1"/>
                    </a:moveTo>
                    <a:cubicBezTo>
                      <a:pt x="0" y="1"/>
                      <a:pt x="16" y="16"/>
                      <a:pt x="47" y="16"/>
                    </a:cubicBezTo>
                    <a:cubicBezTo>
                      <a:pt x="47" y="16"/>
                      <a:pt x="31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37"/>
              <p:cNvSpPr/>
              <p:nvPr/>
            </p:nvSpPr>
            <p:spPr>
              <a:xfrm>
                <a:off x="3387925" y="6890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6"/>
                    </a:cubicBezTo>
                    <a:lnTo>
                      <a:pt x="32" y="16"/>
                    </a:lnTo>
                    <a:cubicBezTo>
                      <a:pt x="16" y="16"/>
                      <a:pt x="16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37"/>
              <p:cNvSpPr/>
              <p:nvPr/>
            </p:nvSpPr>
            <p:spPr>
              <a:xfrm>
                <a:off x="3388700" y="6894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37"/>
              <p:cNvSpPr/>
              <p:nvPr/>
            </p:nvSpPr>
            <p:spPr>
              <a:xfrm>
                <a:off x="3958300" y="689450"/>
                <a:ext cx="19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9" extrusionOk="0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47"/>
                      <a:pt x="47" y="78"/>
                      <a:pt x="78" y="109"/>
                    </a:cubicBezTo>
                    <a:cubicBezTo>
                      <a:pt x="78" y="109"/>
                      <a:pt x="78" y="93"/>
                      <a:pt x="78" y="93"/>
                    </a:cubicBezTo>
                    <a:cubicBezTo>
                      <a:pt x="47" y="62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37"/>
              <p:cNvSpPr/>
              <p:nvPr/>
            </p:nvSpPr>
            <p:spPr>
              <a:xfrm>
                <a:off x="3388700" y="689825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cubicBezTo>
                      <a:pt x="6" y="6"/>
                      <a:pt x="11" y="9"/>
                      <a:pt x="16" y="12"/>
                    </a:cubicBezTo>
                    <a:lnTo>
                      <a:pt x="16" y="12"/>
                    </a:lnTo>
                    <a:cubicBezTo>
                      <a:pt x="16" y="1"/>
                      <a:pt x="15" y="1"/>
                      <a:pt x="1" y="1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6" y="15"/>
                      <a:pt x="16" y="16"/>
                    </a:cubicBezTo>
                    <a:cubicBezTo>
                      <a:pt x="20" y="16"/>
                      <a:pt x="22" y="16"/>
                      <a:pt x="24" y="16"/>
                    </a:cubicBezTo>
                    <a:lnTo>
                      <a:pt x="24" y="16"/>
                    </a:lnTo>
                    <a:cubicBezTo>
                      <a:pt x="22" y="15"/>
                      <a:pt x="19" y="14"/>
                      <a:pt x="16" y="12"/>
                    </a:cubicBezTo>
                    <a:close/>
                    <a:moveTo>
                      <a:pt x="24" y="16"/>
                    </a:moveTo>
                    <a:cubicBezTo>
                      <a:pt x="32" y="20"/>
                      <a:pt x="40" y="24"/>
                      <a:pt x="47" y="32"/>
                    </a:cubicBezTo>
                    <a:cubicBezTo>
                      <a:pt x="35" y="19"/>
                      <a:pt x="33" y="17"/>
                      <a:pt x="24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37"/>
              <p:cNvSpPr/>
              <p:nvPr/>
            </p:nvSpPr>
            <p:spPr>
              <a:xfrm>
                <a:off x="3325900" y="69060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37"/>
              <p:cNvSpPr/>
              <p:nvPr/>
            </p:nvSpPr>
            <p:spPr>
              <a:xfrm>
                <a:off x="3389875" y="6906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37"/>
              <p:cNvSpPr/>
              <p:nvPr/>
            </p:nvSpPr>
            <p:spPr>
              <a:xfrm>
                <a:off x="3323175" y="691000"/>
                <a:ext cx="58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156" extrusionOk="0">
                    <a:moveTo>
                      <a:pt x="125" y="0"/>
                    </a:moveTo>
                    <a:cubicBezTo>
                      <a:pt x="125" y="31"/>
                      <a:pt x="1" y="109"/>
                      <a:pt x="47" y="155"/>
                    </a:cubicBezTo>
                    <a:lnTo>
                      <a:pt x="233" y="62"/>
                    </a:lnTo>
                    <a:cubicBezTo>
                      <a:pt x="187" y="62"/>
                      <a:pt x="156" y="31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37"/>
              <p:cNvSpPr/>
              <p:nvPr/>
            </p:nvSpPr>
            <p:spPr>
              <a:xfrm>
                <a:off x="3329000" y="691375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78" y="1"/>
                    </a:moveTo>
                    <a:lnTo>
                      <a:pt x="0" y="47"/>
                    </a:lnTo>
                    <a:cubicBezTo>
                      <a:pt x="16" y="47"/>
                      <a:pt x="47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37"/>
              <p:cNvSpPr/>
              <p:nvPr/>
            </p:nvSpPr>
            <p:spPr>
              <a:xfrm>
                <a:off x="3354200" y="6917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2" y="0"/>
                    </a:moveTo>
                    <a:cubicBezTo>
                      <a:pt x="16" y="16"/>
                      <a:pt x="0" y="47"/>
                      <a:pt x="0" y="47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37"/>
              <p:cNvSpPr/>
              <p:nvPr/>
            </p:nvSpPr>
            <p:spPr>
              <a:xfrm>
                <a:off x="3959850" y="692150"/>
                <a:ext cx="101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0" extrusionOk="0">
                    <a:moveTo>
                      <a:pt x="109" y="109"/>
                    </a:moveTo>
                    <a:cubicBezTo>
                      <a:pt x="125" y="125"/>
                      <a:pt x="140" y="125"/>
                      <a:pt x="156" y="140"/>
                    </a:cubicBezTo>
                    <a:cubicBezTo>
                      <a:pt x="156" y="151"/>
                      <a:pt x="156" y="157"/>
                      <a:pt x="156" y="163"/>
                    </a:cubicBezTo>
                    <a:lnTo>
                      <a:pt x="156" y="163"/>
                    </a:lnTo>
                    <a:cubicBezTo>
                      <a:pt x="140" y="141"/>
                      <a:pt x="120" y="121"/>
                      <a:pt x="109" y="109"/>
                    </a:cubicBezTo>
                    <a:close/>
                    <a:moveTo>
                      <a:pt x="16" y="1"/>
                    </a:moveTo>
                    <a:lnTo>
                      <a:pt x="16" y="1"/>
                    </a:lnTo>
                    <a:cubicBezTo>
                      <a:pt x="0" y="233"/>
                      <a:pt x="171" y="94"/>
                      <a:pt x="78" y="388"/>
                    </a:cubicBezTo>
                    <a:cubicBezTo>
                      <a:pt x="124" y="424"/>
                      <a:pt x="164" y="440"/>
                      <a:pt x="202" y="440"/>
                    </a:cubicBezTo>
                    <a:cubicBezTo>
                      <a:pt x="279" y="440"/>
                      <a:pt x="341" y="374"/>
                      <a:pt x="404" y="280"/>
                    </a:cubicBezTo>
                    <a:lnTo>
                      <a:pt x="404" y="280"/>
                    </a:lnTo>
                    <a:cubicBezTo>
                      <a:pt x="395" y="282"/>
                      <a:pt x="387" y="283"/>
                      <a:pt x="379" y="283"/>
                    </a:cubicBezTo>
                    <a:cubicBezTo>
                      <a:pt x="277" y="283"/>
                      <a:pt x="253" y="109"/>
                      <a:pt x="109" y="109"/>
                    </a:cubicBezTo>
                    <a:lnTo>
                      <a:pt x="78" y="109"/>
                    </a:lnTo>
                    <a:cubicBezTo>
                      <a:pt x="78" y="94"/>
                      <a:pt x="78" y="94"/>
                      <a:pt x="78" y="78"/>
                    </a:cubicBezTo>
                    <a:cubicBezTo>
                      <a:pt x="63" y="47"/>
                      <a:pt x="31" y="32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37"/>
              <p:cNvSpPr/>
              <p:nvPr/>
            </p:nvSpPr>
            <p:spPr>
              <a:xfrm>
                <a:off x="3350700" y="692925"/>
                <a:ext cx="66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7" extrusionOk="0">
                    <a:moveTo>
                      <a:pt x="140" y="1"/>
                    </a:moveTo>
                    <a:lnTo>
                      <a:pt x="140" y="1"/>
                    </a:lnTo>
                    <a:cubicBezTo>
                      <a:pt x="94" y="94"/>
                      <a:pt x="47" y="171"/>
                      <a:pt x="1" y="233"/>
                    </a:cubicBezTo>
                    <a:lnTo>
                      <a:pt x="172" y="466"/>
                    </a:lnTo>
                    <a:cubicBezTo>
                      <a:pt x="218" y="280"/>
                      <a:pt x="16" y="264"/>
                      <a:pt x="265" y="94"/>
                    </a:cubicBezTo>
                    <a:cubicBezTo>
                      <a:pt x="218" y="78"/>
                      <a:pt x="125" y="78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37"/>
              <p:cNvSpPr/>
              <p:nvPr/>
            </p:nvSpPr>
            <p:spPr>
              <a:xfrm>
                <a:off x="3336750" y="69332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6" y="31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37"/>
              <p:cNvSpPr/>
              <p:nvPr/>
            </p:nvSpPr>
            <p:spPr>
              <a:xfrm>
                <a:off x="3961800" y="6937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6" y="32"/>
                      <a:pt x="16" y="32"/>
                      <a:pt x="31" y="47"/>
                    </a:cubicBezTo>
                    <a:cubicBezTo>
                      <a:pt x="31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37"/>
              <p:cNvSpPr/>
              <p:nvPr/>
            </p:nvSpPr>
            <p:spPr>
              <a:xfrm>
                <a:off x="3337150" y="6941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0" y="16"/>
                      <a:pt x="0" y="16"/>
                      <a:pt x="16" y="31"/>
                    </a:cubicBez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37"/>
              <p:cNvSpPr/>
              <p:nvPr/>
            </p:nvSpPr>
            <p:spPr>
              <a:xfrm>
                <a:off x="3337525" y="694875"/>
                <a:ext cx="2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1" y="0"/>
                    </a:moveTo>
                    <a:cubicBezTo>
                      <a:pt x="32" y="31"/>
                      <a:pt x="47" y="62"/>
                      <a:pt x="78" y="93"/>
                    </a:cubicBezTo>
                    <a:cubicBezTo>
                      <a:pt x="78" y="93"/>
                      <a:pt x="78" y="93"/>
                      <a:pt x="94" y="78"/>
                    </a:cubicBezTo>
                    <a:cubicBezTo>
                      <a:pt x="63" y="47"/>
                      <a:pt x="47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37"/>
              <p:cNvSpPr/>
              <p:nvPr/>
            </p:nvSpPr>
            <p:spPr>
              <a:xfrm>
                <a:off x="3809025" y="697975"/>
                <a:ext cx="157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0" extrusionOk="0">
                    <a:moveTo>
                      <a:pt x="62" y="0"/>
                    </a:moveTo>
                    <a:cubicBezTo>
                      <a:pt x="31" y="31"/>
                      <a:pt x="16" y="47"/>
                      <a:pt x="0" y="47"/>
                    </a:cubicBezTo>
                    <a:cubicBezTo>
                      <a:pt x="16" y="78"/>
                      <a:pt x="31" y="109"/>
                      <a:pt x="62" y="140"/>
                    </a:cubicBezTo>
                    <a:lnTo>
                      <a:pt x="62" y="16"/>
                    </a:lnTo>
                    <a:cubicBezTo>
                      <a:pt x="62" y="16"/>
                      <a:pt x="62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37"/>
              <p:cNvSpPr/>
              <p:nvPr/>
            </p:nvSpPr>
            <p:spPr>
              <a:xfrm>
                <a:off x="3814450" y="700300"/>
                <a:ext cx="4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78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78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37"/>
              <p:cNvSpPr/>
              <p:nvPr/>
            </p:nvSpPr>
            <p:spPr>
              <a:xfrm>
                <a:off x="3810175" y="7014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1"/>
                    </a:moveTo>
                    <a:lnTo>
                      <a:pt x="1" y="32"/>
                    </a:lnTo>
                    <a:lnTo>
                      <a:pt x="32" y="32"/>
                    </a:lnTo>
                    <a:cubicBezTo>
                      <a:pt x="32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37"/>
              <p:cNvSpPr/>
              <p:nvPr/>
            </p:nvSpPr>
            <p:spPr>
              <a:xfrm>
                <a:off x="3379025" y="703800"/>
                <a:ext cx="235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0" extrusionOk="0">
                    <a:moveTo>
                      <a:pt x="16" y="0"/>
                    </a:moveTo>
                    <a:cubicBezTo>
                      <a:pt x="0" y="0"/>
                      <a:pt x="0" y="16"/>
                      <a:pt x="0" y="16"/>
                    </a:cubicBezTo>
                    <a:cubicBezTo>
                      <a:pt x="31" y="62"/>
                      <a:pt x="62" y="93"/>
                      <a:pt x="93" y="140"/>
                    </a:cubicBezTo>
                    <a:cubicBezTo>
                      <a:pt x="93" y="124"/>
                      <a:pt x="93" y="124"/>
                      <a:pt x="93" y="109"/>
                    </a:cubicBezTo>
                    <a:cubicBezTo>
                      <a:pt x="62" y="78"/>
                      <a:pt x="31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37"/>
              <p:cNvSpPr/>
              <p:nvPr/>
            </p:nvSpPr>
            <p:spPr>
              <a:xfrm>
                <a:off x="3408100" y="704375"/>
                <a:ext cx="182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6" extrusionOk="0">
                    <a:moveTo>
                      <a:pt x="68" y="1"/>
                    </a:moveTo>
                    <a:cubicBezTo>
                      <a:pt x="67" y="1"/>
                      <a:pt x="65" y="3"/>
                      <a:pt x="62" y="8"/>
                    </a:cubicBezTo>
                    <a:cubicBezTo>
                      <a:pt x="47" y="24"/>
                      <a:pt x="31" y="39"/>
                      <a:pt x="0" y="70"/>
                    </a:cubicBezTo>
                    <a:cubicBezTo>
                      <a:pt x="16" y="70"/>
                      <a:pt x="16" y="70"/>
                      <a:pt x="31" y="86"/>
                    </a:cubicBezTo>
                    <a:cubicBezTo>
                      <a:pt x="57" y="60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37"/>
              <p:cNvSpPr/>
              <p:nvPr/>
            </p:nvSpPr>
            <p:spPr>
              <a:xfrm>
                <a:off x="3354975" y="70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37"/>
              <p:cNvSpPr/>
              <p:nvPr/>
            </p:nvSpPr>
            <p:spPr>
              <a:xfrm>
                <a:off x="3391425" y="708450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0"/>
                      <a:pt x="31" y="16"/>
                      <a:pt x="47" y="16"/>
                    </a:cubicBezTo>
                    <a:cubicBezTo>
                      <a:pt x="31" y="0"/>
                      <a:pt x="16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37"/>
              <p:cNvSpPr/>
              <p:nvPr/>
            </p:nvSpPr>
            <p:spPr>
              <a:xfrm>
                <a:off x="3802050" y="708450"/>
                <a:ext cx="353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970" extrusionOk="0">
                    <a:moveTo>
                      <a:pt x="31" y="0"/>
                    </a:moveTo>
                    <a:lnTo>
                      <a:pt x="0" y="78"/>
                    </a:lnTo>
                    <a:lnTo>
                      <a:pt x="1380" y="1970"/>
                    </a:lnTo>
                    <a:lnTo>
                      <a:pt x="1411" y="1923"/>
                    </a:lnTo>
                    <a:lnTo>
                      <a:pt x="1396" y="1923"/>
                    </a:lnTo>
                    <a:lnTo>
                      <a:pt x="1365" y="1939"/>
                    </a:lnTo>
                    <a:lnTo>
                      <a:pt x="16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37"/>
              <p:cNvSpPr/>
              <p:nvPr/>
            </p:nvSpPr>
            <p:spPr>
              <a:xfrm>
                <a:off x="3385225" y="70995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108" y="1"/>
                    </a:moveTo>
                    <a:cubicBezTo>
                      <a:pt x="70" y="1"/>
                      <a:pt x="50" y="86"/>
                      <a:pt x="0" y="111"/>
                    </a:cubicBezTo>
                    <a:cubicBezTo>
                      <a:pt x="78" y="80"/>
                      <a:pt x="93" y="64"/>
                      <a:pt x="140" y="18"/>
                    </a:cubicBezTo>
                    <a:cubicBezTo>
                      <a:pt x="128" y="6"/>
                      <a:pt x="117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37"/>
              <p:cNvSpPr/>
              <p:nvPr/>
            </p:nvSpPr>
            <p:spPr>
              <a:xfrm>
                <a:off x="3691925" y="710200"/>
                <a:ext cx="195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" extrusionOk="0">
                    <a:moveTo>
                      <a:pt x="17" y="1"/>
                    </a:moveTo>
                    <a:cubicBezTo>
                      <a:pt x="11" y="1"/>
                      <a:pt x="6" y="3"/>
                      <a:pt x="0" y="8"/>
                    </a:cubicBezTo>
                    <a:lnTo>
                      <a:pt x="78" y="8"/>
                    </a:lnTo>
                    <a:cubicBezTo>
                      <a:pt x="47" y="8"/>
                      <a:pt x="30" y="1"/>
                      <a:pt x="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37"/>
              <p:cNvSpPr/>
              <p:nvPr/>
            </p:nvSpPr>
            <p:spPr>
              <a:xfrm>
                <a:off x="3561650" y="71812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"/>
                      <a:pt x="31" y="16"/>
                      <a:pt x="47" y="3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37"/>
              <p:cNvSpPr/>
              <p:nvPr/>
            </p:nvSpPr>
            <p:spPr>
              <a:xfrm>
                <a:off x="3662075" y="718525"/>
                <a:ext cx="1980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102" extrusionOk="0">
                    <a:moveTo>
                      <a:pt x="558" y="497"/>
                    </a:moveTo>
                    <a:lnTo>
                      <a:pt x="527" y="528"/>
                    </a:lnTo>
                    <a:cubicBezTo>
                      <a:pt x="543" y="528"/>
                      <a:pt x="543" y="512"/>
                      <a:pt x="558" y="497"/>
                    </a:cubicBezTo>
                    <a:close/>
                    <a:moveTo>
                      <a:pt x="186" y="1040"/>
                    </a:moveTo>
                    <a:lnTo>
                      <a:pt x="186" y="1040"/>
                    </a:lnTo>
                    <a:cubicBezTo>
                      <a:pt x="171" y="1055"/>
                      <a:pt x="155" y="1071"/>
                      <a:pt x="155" y="1086"/>
                    </a:cubicBezTo>
                    <a:lnTo>
                      <a:pt x="186" y="1040"/>
                    </a:lnTo>
                    <a:close/>
                    <a:moveTo>
                      <a:pt x="496" y="0"/>
                    </a:moveTo>
                    <a:lnTo>
                      <a:pt x="496" y="0"/>
                    </a:lnTo>
                    <a:cubicBezTo>
                      <a:pt x="527" y="155"/>
                      <a:pt x="574" y="311"/>
                      <a:pt x="496" y="419"/>
                    </a:cubicBezTo>
                    <a:lnTo>
                      <a:pt x="372" y="373"/>
                    </a:lnTo>
                    <a:cubicBezTo>
                      <a:pt x="496" y="249"/>
                      <a:pt x="419" y="155"/>
                      <a:pt x="434" y="16"/>
                    </a:cubicBezTo>
                    <a:lnTo>
                      <a:pt x="434" y="16"/>
                    </a:lnTo>
                    <a:lnTo>
                      <a:pt x="341" y="311"/>
                    </a:lnTo>
                    <a:cubicBezTo>
                      <a:pt x="304" y="353"/>
                      <a:pt x="277" y="370"/>
                      <a:pt x="255" y="370"/>
                    </a:cubicBezTo>
                    <a:cubicBezTo>
                      <a:pt x="213" y="370"/>
                      <a:pt x="196" y="305"/>
                      <a:pt x="186" y="233"/>
                    </a:cubicBezTo>
                    <a:cubicBezTo>
                      <a:pt x="186" y="264"/>
                      <a:pt x="171" y="295"/>
                      <a:pt x="155" y="295"/>
                    </a:cubicBezTo>
                    <a:cubicBezTo>
                      <a:pt x="189" y="306"/>
                      <a:pt x="246" y="468"/>
                      <a:pt x="287" y="468"/>
                    </a:cubicBezTo>
                    <a:cubicBezTo>
                      <a:pt x="303" y="468"/>
                      <a:pt x="317" y="443"/>
                      <a:pt x="326" y="373"/>
                    </a:cubicBezTo>
                    <a:cubicBezTo>
                      <a:pt x="481" y="388"/>
                      <a:pt x="388" y="543"/>
                      <a:pt x="419" y="605"/>
                    </a:cubicBezTo>
                    <a:cubicBezTo>
                      <a:pt x="434" y="590"/>
                      <a:pt x="465" y="590"/>
                      <a:pt x="481" y="590"/>
                    </a:cubicBezTo>
                    <a:cubicBezTo>
                      <a:pt x="434" y="667"/>
                      <a:pt x="388" y="729"/>
                      <a:pt x="326" y="807"/>
                    </a:cubicBezTo>
                    <a:lnTo>
                      <a:pt x="295" y="791"/>
                    </a:lnTo>
                    <a:lnTo>
                      <a:pt x="357" y="621"/>
                    </a:lnTo>
                    <a:cubicBezTo>
                      <a:pt x="310" y="621"/>
                      <a:pt x="271" y="549"/>
                      <a:pt x="228" y="549"/>
                    </a:cubicBezTo>
                    <a:cubicBezTo>
                      <a:pt x="215" y="549"/>
                      <a:pt x="201" y="556"/>
                      <a:pt x="186" y="574"/>
                    </a:cubicBezTo>
                    <a:cubicBezTo>
                      <a:pt x="186" y="590"/>
                      <a:pt x="217" y="621"/>
                      <a:pt x="202" y="652"/>
                    </a:cubicBezTo>
                    <a:cubicBezTo>
                      <a:pt x="76" y="624"/>
                      <a:pt x="139" y="459"/>
                      <a:pt x="41" y="459"/>
                    </a:cubicBezTo>
                    <a:cubicBezTo>
                      <a:pt x="29" y="459"/>
                      <a:pt x="16" y="461"/>
                      <a:pt x="0" y="466"/>
                    </a:cubicBezTo>
                    <a:cubicBezTo>
                      <a:pt x="31" y="605"/>
                      <a:pt x="0" y="621"/>
                      <a:pt x="109" y="714"/>
                    </a:cubicBezTo>
                    <a:cubicBezTo>
                      <a:pt x="93" y="838"/>
                      <a:pt x="62" y="931"/>
                      <a:pt x="16" y="977"/>
                    </a:cubicBezTo>
                    <a:cubicBezTo>
                      <a:pt x="31" y="1008"/>
                      <a:pt x="109" y="1024"/>
                      <a:pt x="124" y="1071"/>
                    </a:cubicBezTo>
                    <a:cubicBezTo>
                      <a:pt x="124" y="1055"/>
                      <a:pt x="124" y="1040"/>
                      <a:pt x="124" y="1040"/>
                    </a:cubicBezTo>
                    <a:lnTo>
                      <a:pt x="186" y="1040"/>
                    </a:lnTo>
                    <a:lnTo>
                      <a:pt x="326" y="1024"/>
                    </a:lnTo>
                    <a:cubicBezTo>
                      <a:pt x="295" y="993"/>
                      <a:pt x="310" y="962"/>
                      <a:pt x="310" y="915"/>
                    </a:cubicBezTo>
                    <a:lnTo>
                      <a:pt x="310" y="915"/>
                    </a:lnTo>
                    <a:cubicBezTo>
                      <a:pt x="310" y="915"/>
                      <a:pt x="357" y="962"/>
                      <a:pt x="419" y="1008"/>
                    </a:cubicBezTo>
                    <a:cubicBezTo>
                      <a:pt x="481" y="1055"/>
                      <a:pt x="543" y="1102"/>
                      <a:pt x="543" y="1102"/>
                    </a:cubicBezTo>
                    <a:cubicBezTo>
                      <a:pt x="745" y="1040"/>
                      <a:pt x="620" y="869"/>
                      <a:pt x="714" y="791"/>
                    </a:cubicBezTo>
                    <a:lnTo>
                      <a:pt x="714" y="791"/>
                    </a:lnTo>
                    <a:cubicBezTo>
                      <a:pt x="667" y="815"/>
                      <a:pt x="638" y="821"/>
                      <a:pt x="618" y="821"/>
                    </a:cubicBezTo>
                    <a:cubicBezTo>
                      <a:pt x="591" y="821"/>
                      <a:pt x="582" y="808"/>
                      <a:pt x="569" y="808"/>
                    </a:cubicBezTo>
                    <a:cubicBezTo>
                      <a:pt x="555" y="808"/>
                      <a:pt x="537" y="825"/>
                      <a:pt x="481" y="900"/>
                    </a:cubicBezTo>
                    <a:lnTo>
                      <a:pt x="341" y="807"/>
                    </a:lnTo>
                    <a:lnTo>
                      <a:pt x="481" y="605"/>
                    </a:lnTo>
                    <a:cubicBezTo>
                      <a:pt x="512" y="605"/>
                      <a:pt x="543" y="621"/>
                      <a:pt x="574" y="621"/>
                    </a:cubicBezTo>
                    <a:cubicBezTo>
                      <a:pt x="558" y="590"/>
                      <a:pt x="543" y="574"/>
                      <a:pt x="527" y="528"/>
                    </a:cubicBezTo>
                    <a:cubicBezTo>
                      <a:pt x="527" y="512"/>
                      <a:pt x="527" y="512"/>
                      <a:pt x="527" y="497"/>
                    </a:cubicBezTo>
                    <a:lnTo>
                      <a:pt x="558" y="497"/>
                    </a:lnTo>
                    <a:cubicBezTo>
                      <a:pt x="605" y="497"/>
                      <a:pt x="636" y="559"/>
                      <a:pt x="620" y="621"/>
                    </a:cubicBezTo>
                    <a:cubicBezTo>
                      <a:pt x="635" y="607"/>
                      <a:pt x="647" y="601"/>
                      <a:pt x="659" y="601"/>
                    </a:cubicBezTo>
                    <a:cubicBezTo>
                      <a:pt x="695" y="601"/>
                      <a:pt x="721" y="656"/>
                      <a:pt x="751" y="656"/>
                    </a:cubicBezTo>
                    <a:cubicBezTo>
                      <a:pt x="763" y="656"/>
                      <a:pt x="776" y="647"/>
                      <a:pt x="791" y="621"/>
                    </a:cubicBezTo>
                    <a:cubicBezTo>
                      <a:pt x="760" y="388"/>
                      <a:pt x="714" y="186"/>
                      <a:pt x="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37"/>
              <p:cNvSpPr/>
              <p:nvPr/>
            </p:nvSpPr>
            <p:spPr>
              <a:xfrm>
                <a:off x="3562800" y="7189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16"/>
                      <a:pt x="32" y="16"/>
                      <a:pt x="32" y="32"/>
                    </a:cubicBezTo>
                    <a:lnTo>
                      <a:pt x="47" y="32"/>
                    </a:lnTo>
                    <a:lnTo>
                      <a:pt x="32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37"/>
              <p:cNvSpPr/>
              <p:nvPr/>
            </p:nvSpPr>
            <p:spPr>
              <a:xfrm>
                <a:off x="3658975" y="719100"/>
                <a:ext cx="3125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50" extrusionOk="0">
                    <a:moveTo>
                      <a:pt x="31" y="0"/>
                    </a:moveTo>
                    <a:cubicBezTo>
                      <a:pt x="23" y="0"/>
                      <a:pt x="13" y="3"/>
                      <a:pt x="0" y="8"/>
                    </a:cubicBezTo>
                    <a:cubicBezTo>
                      <a:pt x="29" y="52"/>
                      <a:pt x="17" y="149"/>
                      <a:pt x="104" y="149"/>
                    </a:cubicBezTo>
                    <a:cubicBezTo>
                      <a:pt x="110" y="149"/>
                      <a:pt x="117" y="149"/>
                      <a:pt x="124" y="148"/>
                    </a:cubicBezTo>
                    <a:cubicBezTo>
                      <a:pt x="28" y="134"/>
                      <a:pt x="89" y="0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37"/>
              <p:cNvSpPr/>
              <p:nvPr/>
            </p:nvSpPr>
            <p:spPr>
              <a:xfrm>
                <a:off x="3563975" y="7196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31" y="32"/>
                      <a:pt x="47" y="32"/>
                    </a:cubicBezTo>
                    <a:cubicBezTo>
                      <a:pt x="31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37"/>
              <p:cNvSpPr/>
              <p:nvPr/>
            </p:nvSpPr>
            <p:spPr>
              <a:xfrm>
                <a:off x="3566675" y="722000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37"/>
              <p:cNvSpPr/>
              <p:nvPr/>
            </p:nvSpPr>
            <p:spPr>
              <a:xfrm>
                <a:off x="3909825" y="723950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1" y="1"/>
                    </a:moveTo>
                    <a:cubicBezTo>
                      <a:pt x="8" y="8"/>
                      <a:pt x="16" y="12"/>
                      <a:pt x="22" y="12"/>
                    </a:cubicBezTo>
                    <a:cubicBezTo>
                      <a:pt x="28" y="12"/>
                      <a:pt x="32" y="8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37"/>
              <p:cNvSpPr/>
              <p:nvPr/>
            </p:nvSpPr>
            <p:spPr>
              <a:xfrm>
                <a:off x="3570950" y="725900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" y="1"/>
                    </a:moveTo>
                    <a:cubicBezTo>
                      <a:pt x="16" y="16"/>
                      <a:pt x="31" y="31"/>
                      <a:pt x="31" y="47"/>
                    </a:cubicBezTo>
                    <a:cubicBezTo>
                      <a:pt x="31" y="47"/>
                      <a:pt x="31" y="47"/>
                      <a:pt x="31" y="31"/>
                    </a:cubicBezTo>
                    <a:cubicBezTo>
                      <a:pt x="16" y="16"/>
                      <a:pt x="16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37"/>
              <p:cNvSpPr/>
              <p:nvPr/>
            </p:nvSpPr>
            <p:spPr>
              <a:xfrm>
                <a:off x="3570950" y="7262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37"/>
              <p:cNvSpPr/>
              <p:nvPr/>
            </p:nvSpPr>
            <p:spPr>
              <a:xfrm>
                <a:off x="3571725" y="72705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16" y="1"/>
                      <a:pt x="0" y="1"/>
                    </a:cubicBezTo>
                    <a:close/>
                    <a:moveTo>
                      <a:pt x="16" y="16"/>
                    </a:moveTo>
                    <a:lnTo>
                      <a:pt x="31" y="47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37"/>
              <p:cNvSpPr/>
              <p:nvPr/>
            </p:nvSpPr>
            <p:spPr>
              <a:xfrm>
                <a:off x="3571725" y="72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37"/>
              <p:cNvSpPr/>
              <p:nvPr/>
            </p:nvSpPr>
            <p:spPr>
              <a:xfrm>
                <a:off x="3572500" y="727825"/>
                <a:ext cx="8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63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cubicBezTo>
                      <a:pt x="6" y="16"/>
                      <a:pt x="12" y="18"/>
                      <a:pt x="17" y="22"/>
                    </a:cubicBezTo>
                    <a:lnTo>
                      <a:pt x="17" y="22"/>
                    </a:lnTo>
                    <a:cubicBezTo>
                      <a:pt x="12" y="14"/>
                      <a:pt x="6" y="6"/>
                      <a:pt x="0" y="1"/>
                    </a:cubicBezTo>
                    <a:close/>
                    <a:moveTo>
                      <a:pt x="17" y="22"/>
                    </a:moveTo>
                    <a:cubicBezTo>
                      <a:pt x="25" y="37"/>
                      <a:pt x="31" y="53"/>
                      <a:pt x="31" y="63"/>
                    </a:cubicBezTo>
                    <a:cubicBezTo>
                      <a:pt x="31" y="43"/>
                      <a:pt x="25" y="30"/>
                      <a:pt x="17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37"/>
              <p:cNvSpPr/>
              <p:nvPr/>
            </p:nvSpPr>
            <p:spPr>
              <a:xfrm>
                <a:off x="3572500" y="7282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0" y="0"/>
                    </a:cubicBezTo>
                    <a:lnTo>
                      <a:pt x="0" y="0"/>
                    </a:ln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37"/>
              <p:cNvSpPr/>
              <p:nvPr/>
            </p:nvSpPr>
            <p:spPr>
              <a:xfrm>
                <a:off x="3572875" y="728225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lnTo>
                      <a:pt x="5" y="16"/>
                    </a:lnTo>
                    <a:cubicBezTo>
                      <a:pt x="3" y="11"/>
                      <a:pt x="1" y="5"/>
                      <a:pt x="1" y="0"/>
                    </a:cubicBezTo>
                    <a:close/>
                    <a:moveTo>
                      <a:pt x="5" y="16"/>
                    </a:moveTo>
                    <a:cubicBezTo>
                      <a:pt x="10" y="26"/>
                      <a:pt x="16" y="36"/>
                      <a:pt x="16" y="47"/>
                    </a:cubicBezTo>
                    <a:cubicBezTo>
                      <a:pt x="16" y="33"/>
                      <a:pt x="16" y="19"/>
                      <a:pt x="5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37"/>
              <p:cNvSpPr/>
              <p:nvPr/>
            </p:nvSpPr>
            <p:spPr>
              <a:xfrm>
                <a:off x="3572875" y="728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37"/>
              <p:cNvSpPr/>
              <p:nvPr/>
            </p:nvSpPr>
            <p:spPr>
              <a:xfrm>
                <a:off x="3573275" y="729375"/>
                <a:ext cx="622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56" extrusionOk="0">
                    <a:moveTo>
                      <a:pt x="0" y="1"/>
                    </a:moveTo>
                    <a:cubicBezTo>
                      <a:pt x="78" y="47"/>
                      <a:pt x="171" y="94"/>
                      <a:pt x="249" y="156"/>
                    </a:cubicBezTo>
                    <a:cubicBezTo>
                      <a:pt x="171" y="94"/>
                      <a:pt x="93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37"/>
              <p:cNvSpPr/>
              <p:nvPr/>
            </p:nvSpPr>
            <p:spPr>
              <a:xfrm>
                <a:off x="3575600" y="732075"/>
                <a:ext cx="157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12" extrusionOk="0">
                    <a:moveTo>
                      <a:pt x="62" y="0"/>
                    </a:moveTo>
                    <a:cubicBezTo>
                      <a:pt x="58" y="0"/>
                      <a:pt x="0" y="203"/>
                      <a:pt x="0" y="203"/>
                    </a:cubicBezTo>
                    <a:lnTo>
                      <a:pt x="63" y="311"/>
                    </a:lnTo>
                    <a:cubicBezTo>
                      <a:pt x="63" y="218"/>
                      <a:pt x="63" y="110"/>
                      <a:pt x="63" y="1"/>
                    </a:cubicBezTo>
                    <a:cubicBezTo>
                      <a:pt x="63" y="1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37"/>
              <p:cNvSpPr/>
              <p:nvPr/>
            </p:nvSpPr>
            <p:spPr>
              <a:xfrm>
                <a:off x="3586850" y="737525"/>
                <a:ext cx="27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31"/>
                      <a:pt x="78" y="47"/>
                      <a:pt x="109" y="78"/>
                    </a:cubicBezTo>
                    <a:lnTo>
                      <a:pt x="109" y="78"/>
                    </a:lnTo>
                    <a:cubicBezTo>
                      <a:pt x="78" y="47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37"/>
              <p:cNvSpPr/>
              <p:nvPr/>
            </p:nvSpPr>
            <p:spPr>
              <a:xfrm>
                <a:off x="3591525" y="740625"/>
                <a:ext cx="23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3" h="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16"/>
                      <a:pt x="62" y="32"/>
                      <a:pt x="92" y="62"/>
                    </a:cubicBezTo>
                    <a:cubicBezTo>
                      <a:pt x="92" y="62"/>
                      <a:pt x="92" y="47"/>
                      <a:pt x="92" y="47"/>
                    </a:cubicBezTo>
                    <a:cubicBezTo>
                      <a:pt x="62" y="32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37"/>
              <p:cNvSpPr/>
              <p:nvPr/>
            </p:nvSpPr>
            <p:spPr>
              <a:xfrm>
                <a:off x="3660125" y="744900"/>
                <a:ext cx="132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60" extrusionOk="0">
                    <a:moveTo>
                      <a:pt x="202" y="16"/>
                    </a:moveTo>
                    <a:lnTo>
                      <a:pt x="202" y="16"/>
                    </a:lnTo>
                    <a:cubicBezTo>
                      <a:pt x="205" y="27"/>
                      <a:pt x="209" y="37"/>
                      <a:pt x="213" y="46"/>
                    </a:cubicBezTo>
                    <a:lnTo>
                      <a:pt x="213" y="46"/>
                    </a:lnTo>
                    <a:cubicBezTo>
                      <a:pt x="215" y="34"/>
                      <a:pt x="211" y="25"/>
                      <a:pt x="202" y="16"/>
                    </a:cubicBezTo>
                    <a:close/>
                    <a:moveTo>
                      <a:pt x="94" y="0"/>
                    </a:moveTo>
                    <a:cubicBezTo>
                      <a:pt x="109" y="31"/>
                      <a:pt x="94" y="140"/>
                      <a:pt x="32" y="140"/>
                    </a:cubicBezTo>
                    <a:lnTo>
                      <a:pt x="1" y="62"/>
                    </a:lnTo>
                    <a:lnTo>
                      <a:pt x="16" y="295"/>
                    </a:lnTo>
                    <a:lnTo>
                      <a:pt x="109" y="171"/>
                    </a:lnTo>
                    <a:cubicBezTo>
                      <a:pt x="187" y="264"/>
                      <a:pt x="109" y="279"/>
                      <a:pt x="280" y="279"/>
                    </a:cubicBezTo>
                    <a:cubicBezTo>
                      <a:pt x="348" y="313"/>
                      <a:pt x="308" y="364"/>
                      <a:pt x="244" y="364"/>
                    </a:cubicBezTo>
                    <a:cubicBezTo>
                      <a:pt x="222" y="364"/>
                      <a:pt x="196" y="358"/>
                      <a:pt x="171" y="341"/>
                    </a:cubicBezTo>
                    <a:lnTo>
                      <a:pt x="171" y="341"/>
                    </a:lnTo>
                    <a:cubicBezTo>
                      <a:pt x="171" y="341"/>
                      <a:pt x="218" y="388"/>
                      <a:pt x="249" y="434"/>
                    </a:cubicBezTo>
                    <a:cubicBezTo>
                      <a:pt x="280" y="481"/>
                      <a:pt x="311" y="512"/>
                      <a:pt x="311" y="512"/>
                    </a:cubicBezTo>
                    <a:cubicBezTo>
                      <a:pt x="311" y="512"/>
                      <a:pt x="311" y="481"/>
                      <a:pt x="311" y="450"/>
                    </a:cubicBezTo>
                    <a:cubicBezTo>
                      <a:pt x="311" y="434"/>
                      <a:pt x="326" y="403"/>
                      <a:pt x="326" y="403"/>
                    </a:cubicBezTo>
                    <a:lnTo>
                      <a:pt x="326" y="403"/>
                    </a:lnTo>
                    <a:cubicBezTo>
                      <a:pt x="459" y="418"/>
                      <a:pt x="325" y="559"/>
                      <a:pt x="459" y="559"/>
                    </a:cubicBezTo>
                    <a:cubicBezTo>
                      <a:pt x="466" y="559"/>
                      <a:pt x="473" y="559"/>
                      <a:pt x="481" y="558"/>
                    </a:cubicBezTo>
                    <a:cubicBezTo>
                      <a:pt x="481" y="558"/>
                      <a:pt x="435" y="403"/>
                      <a:pt x="435" y="403"/>
                    </a:cubicBezTo>
                    <a:lnTo>
                      <a:pt x="481" y="403"/>
                    </a:lnTo>
                    <a:cubicBezTo>
                      <a:pt x="419" y="372"/>
                      <a:pt x="435" y="279"/>
                      <a:pt x="450" y="248"/>
                    </a:cubicBezTo>
                    <a:cubicBezTo>
                      <a:pt x="481" y="248"/>
                      <a:pt x="512" y="248"/>
                      <a:pt x="528" y="279"/>
                    </a:cubicBezTo>
                    <a:cubicBezTo>
                      <a:pt x="528" y="59"/>
                      <a:pt x="291" y="214"/>
                      <a:pt x="213" y="46"/>
                    </a:cubicBezTo>
                    <a:lnTo>
                      <a:pt x="213" y="46"/>
                    </a:lnTo>
                    <a:cubicBezTo>
                      <a:pt x="212" y="55"/>
                      <a:pt x="209" y="65"/>
                      <a:pt x="202" y="78"/>
                    </a:cubicBezTo>
                    <a:cubicBezTo>
                      <a:pt x="202" y="124"/>
                      <a:pt x="156" y="155"/>
                      <a:pt x="125" y="155"/>
                    </a:cubicBezTo>
                    <a:lnTo>
                      <a:pt x="171" y="93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37"/>
              <p:cNvSpPr/>
              <p:nvPr/>
            </p:nvSpPr>
            <p:spPr>
              <a:xfrm>
                <a:off x="3606625" y="748775"/>
                <a:ext cx="31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8" extrusionOk="0">
                    <a:moveTo>
                      <a:pt x="0" y="47"/>
                    </a:moveTo>
                    <a:lnTo>
                      <a:pt x="0" y="47"/>
                    </a:lnTo>
                    <a:cubicBezTo>
                      <a:pt x="16" y="62"/>
                      <a:pt x="47" y="62"/>
                      <a:pt x="62" y="62"/>
                    </a:cubicBezTo>
                    <a:cubicBezTo>
                      <a:pt x="43" y="58"/>
                      <a:pt x="23" y="54"/>
                      <a:pt x="0" y="47"/>
                    </a:cubicBezTo>
                    <a:close/>
                    <a:moveTo>
                      <a:pt x="47" y="0"/>
                    </a:moveTo>
                    <a:cubicBezTo>
                      <a:pt x="47" y="31"/>
                      <a:pt x="62" y="31"/>
                      <a:pt x="62" y="31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2" y="62"/>
                    </a:lnTo>
                    <a:cubicBezTo>
                      <a:pt x="82" y="66"/>
                      <a:pt x="101" y="70"/>
                      <a:pt x="124" y="78"/>
                    </a:cubicBezTo>
                    <a:cubicBezTo>
                      <a:pt x="109" y="47"/>
                      <a:pt x="93" y="16"/>
                      <a:pt x="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37"/>
              <p:cNvSpPr/>
              <p:nvPr/>
            </p:nvSpPr>
            <p:spPr>
              <a:xfrm>
                <a:off x="3654300" y="749425"/>
                <a:ext cx="61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47" extrusionOk="0">
                    <a:moveTo>
                      <a:pt x="100" y="1"/>
                    </a:moveTo>
                    <a:cubicBezTo>
                      <a:pt x="42" y="1"/>
                      <a:pt x="1" y="119"/>
                      <a:pt x="1" y="145"/>
                    </a:cubicBezTo>
                    <a:lnTo>
                      <a:pt x="203" y="346"/>
                    </a:lnTo>
                    <a:cubicBezTo>
                      <a:pt x="245" y="204"/>
                      <a:pt x="158" y="127"/>
                      <a:pt x="71" y="127"/>
                    </a:cubicBezTo>
                    <a:cubicBezTo>
                      <a:pt x="63" y="127"/>
                      <a:pt x="55" y="128"/>
                      <a:pt x="47" y="129"/>
                    </a:cubicBezTo>
                    <a:cubicBezTo>
                      <a:pt x="57" y="85"/>
                      <a:pt x="77" y="73"/>
                      <a:pt x="96" y="73"/>
                    </a:cubicBezTo>
                    <a:cubicBezTo>
                      <a:pt x="117" y="73"/>
                      <a:pt x="139" y="87"/>
                      <a:pt x="150" y="87"/>
                    </a:cubicBezTo>
                    <a:cubicBezTo>
                      <a:pt x="161" y="87"/>
                      <a:pt x="162" y="73"/>
                      <a:pt x="140" y="21"/>
                    </a:cubicBezTo>
                    <a:cubicBezTo>
                      <a:pt x="126" y="7"/>
                      <a:pt x="113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37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37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37"/>
              <p:cNvSpPr/>
              <p:nvPr/>
            </p:nvSpPr>
            <p:spPr>
              <a:xfrm>
                <a:off x="3606625" y="749925"/>
                <a:ext cx="19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7" extrusionOk="0">
                    <a:moveTo>
                      <a:pt x="0" y="1"/>
                    </a:moveTo>
                    <a:cubicBezTo>
                      <a:pt x="31" y="16"/>
                      <a:pt x="62" y="16"/>
                      <a:pt x="78" y="16"/>
                    </a:cubicBezTo>
                    <a:cubicBezTo>
                      <a:pt x="62" y="16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37"/>
              <p:cNvSpPr/>
              <p:nvPr/>
            </p:nvSpPr>
            <p:spPr>
              <a:xfrm>
                <a:off x="3608550" y="750325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37"/>
              <p:cNvSpPr/>
              <p:nvPr/>
            </p:nvSpPr>
            <p:spPr>
              <a:xfrm>
                <a:off x="3907500" y="751050"/>
                <a:ext cx="2200" cy="13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53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80" y="1"/>
                      <a:pt x="79" y="1"/>
                      <a:pt x="78" y="2"/>
                    </a:cubicBezTo>
                    <a:cubicBezTo>
                      <a:pt x="53" y="15"/>
                      <a:pt x="38" y="37"/>
                      <a:pt x="17" y="37"/>
                    </a:cubicBezTo>
                    <a:cubicBezTo>
                      <a:pt x="12" y="37"/>
                      <a:pt x="7" y="36"/>
                      <a:pt x="1" y="33"/>
                    </a:cubicBezTo>
                    <a:lnTo>
                      <a:pt x="1" y="33"/>
                    </a:lnTo>
                    <a:cubicBezTo>
                      <a:pt x="15" y="47"/>
                      <a:pt x="27" y="53"/>
                      <a:pt x="38" y="53"/>
                    </a:cubicBezTo>
                    <a:cubicBezTo>
                      <a:pt x="71" y="53"/>
                      <a:pt x="87" y="1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37"/>
              <p:cNvSpPr/>
              <p:nvPr/>
            </p:nvSpPr>
            <p:spPr>
              <a:xfrm>
                <a:off x="3898975" y="753425"/>
                <a:ext cx="70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02" extrusionOk="0">
                    <a:moveTo>
                      <a:pt x="78" y="0"/>
                    </a:moveTo>
                    <a:cubicBezTo>
                      <a:pt x="0" y="62"/>
                      <a:pt x="125" y="140"/>
                      <a:pt x="125" y="202"/>
                    </a:cubicBezTo>
                    <a:cubicBezTo>
                      <a:pt x="171" y="109"/>
                      <a:pt x="202" y="124"/>
                      <a:pt x="280" y="0"/>
                    </a:cubicBezTo>
                    <a:lnTo>
                      <a:pt x="280" y="0"/>
                    </a:lnTo>
                    <a:cubicBezTo>
                      <a:pt x="225" y="31"/>
                      <a:pt x="190" y="47"/>
                      <a:pt x="161" y="47"/>
                    </a:cubicBezTo>
                    <a:cubicBezTo>
                      <a:pt x="132" y="47"/>
                      <a:pt x="109" y="31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37"/>
              <p:cNvSpPr/>
              <p:nvPr/>
            </p:nvSpPr>
            <p:spPr>
              <a:xfrm>
                <a:off x="3898975" y="75845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37"/>
              <p:cNvSpPr/>
              <p:nvPr/>
            </p:nvSpPr>
            <p:spPr>
              <a:xfrm>
                <a:off x="3899350" y="75885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0"/>
                    </a:moveTo>
                    <a:lnTo>
                      <a:pt x="1" y="62"/>
                    </a:lnTo>
                    <a:cubicBezTo>
                      <a:pt x="16" y="47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37"/>
              <p:cNvSpPr/>
              <p:nvPr/>
            </p:nvSpPr>
            <p:spPr>
              <a:xfrm>
                <a:off x="3628125" y="760400"/>
                <a:ext cx="44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43" extrusionOk="0">
                    <a:moveTo>
                      <a:pt x="40" y="0"/>
                    </a:moveTo>
                    <a:cubicBezTo>
                      <a:pt x="51" y="3"/>
                      <a:pt x="64" y="5"/>
                      <a:pt x="76" y="7"/>
                    </a:cubicBezTo>
                    <a:lnTo>
                      <a:pt x="76" y="7"/>
                    </a:lnTo>
                    <a:cubicBezTo>
                      <a:pt x="68" y="3"/>
                      <a:pt x="57" y="0"/>
                      <a:pt x="40" y="0"/>
                    </a:cubicBezTo>
                    <a:close/>
                    <a:moveTo>
                      <a:pt x="76" y="7"/>
                    </a:moveTo>
                    <a:lnTo>
                      <a:pt x="76" y="7"/>
                    </a:lnTo>
                    <a:cubicBezTo>
                      <a:pt x="128" y="35"/>
                      <a:pt x="1" y="142"/>
                      <a:pt x="44" y="142"/>
                    </a:cubicBezTo>
                    <a:cubicBezTo>
                      <a:pt x="54" y="142"/>
                      <a:pt x="72" y="137"/>
                      <a:pt x="102" y="124"/>
                    </a:cubicBezTo>
                    <a:cubicBezTo>
                      <a:pt x="178" y="23"/>
                      <a:pt x="130" y="15"/>
                      <a:pt x="76" y="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37"/>
              <p:cNvSpPr/>
              <p:nvPr/>
            </p:nvSpPr>
            <p:spPr>
              <a:xfrm>
                <a:off x="3654700" y="760400"/>
                <a:ext cx="19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7" extrusionOk="0">
                    <a:moveTo>
                      <a:pt x="78" y="0"/>
                    </a:moveTo>
                    <a:cubicBezTo>
                      <a:pt x="47" y="31"/>
                      <a:pt x="16" y="47"/>
                      <a:pt x="0" y="93"/>
                    </a:cubicBezTo>
                    <a:cubicBezTo>
                      <a:pt x="9" y="102"/>
                      <a:pt x="17" y="106"/>
                      <a:pt x="24" y="106"/>
                    </a:cubicBezTo>
                    <a:cubicBezTo>
                      <a:pt x="53" y="106"/>
                      <a:pt x="65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37"/>
              <p:cNvSpPr/>
              <p:nvPr/>
            </p:nvSpPr>
            <p:spPr>
              <a:xfrm>
                <a:off x="3884625" y="761175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32" y="31"/>
                      <a:pt x="47" y="47"/>
                      <a:pt x="78" y="62"/>
                    </a:cubicBezTo>
                    <a:lnTo>
                      <a:pt x="94" y="62"/>
                    </a:lnTo>
                    <a:cubicBezTo>
                      <a:pt x="78" y="62"/>
                      <a:pt x="78" y="62"/>
                      <a:pt x="78" y="47"/>
                    </a:cubicBezTo>
                    <a:cubicBezTo>
                      <a:pt x="47" y="31"/>
                      <a:pt x="32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37"/>
              <p:cNvSpPr/>
              <p:nvPr/>
            </p:nvSpPr>
            <p:spPr>
              <a:xfrm>
                <a:off x="3884625" y="761550"/>
                <a:ext cx="19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48" extrusionOk="0">
                    <a:moveTo>
                      <a:pt x="1" y="1"/>
                    </a:moveTo>
                    <a:cubicBezTo>
                      <a:pt x="1" y="1"/>
                      <a:pt x="16" y="16"/>
                      <a:pt x="16" y="16"/>
                    </a:cubicBezTo>
                    <a:cubicBezTo>
                      <a:pt x="32" y="32"/>
                      <a:pt x="47" y="32"/>
                      <a:pt x="63" y="47"/>
                    </a:cubicBezTo>
                    <a:lnTo>
                      <a:pt x="78" y="47"/>
                    </a:lnTo>
                    <a:cubicBezTo>
                      <a:pt x="47" y="32"/>
                      <a:pt x="32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37"/>
              <p:cNvSpPr/>
              <p:nvPr/>
            </p:nvSpPr>
            <p:spPr>
              <a:xfrm>
                <a:off x="3886575" y="76272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16" y="16"/>
                    </a:moveTo>
                    <a:lnTo>
                      <a:pt x="16" y="16"/>
                    </a:lnTo>
                    <a:cubicBezTo>
                      <a:pt x="0" y="1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37"/>
              <p:cNvSpPr/>
              <p:nvPr/>
            </p:nvSpPr>
            <p:spPr>
              <a:xfrm>
                <a:off x="3886950" y="76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37"/>
              <p:cNvSpPr/>
              <p:nvPr/>
            </p:nvSpPr>
            <p:spPr>
              <a:xfrm>
                <a:off x="3890050" y="763500"/>
                <a:ext cx="43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10" extrusionOk="0">
                    <a:moveTo>
                      <a:pt x="1" y="0"/>
                    </a:moveTo>
                    <a:cubicBezTo>
                      <a:pt x="63" y="32"/>
                      <a:pt x="109" y="78"/>
                      <a:pt x="156" y="109"/>
                    </a:cubicBezTo>
                    <a:cubicBezTo>
                      <a:pt x="171" y="109"/>
                      <a:pt x="156" y="94"/>
                      <a:pt x="140" y="78"/>
                    </a:cubicBezTo>
                    <a:cubicBezTo>
                      <a:pt x="109" y="47"/>
                      <a:pt x="78" y="32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37"/>
              <p:cNvSpPr/>
              <p:nvPr/>
            </p:nvSpPr>
            <p:spPr>
              <a:xfrm>
                <a:off x="3063000" y="796450"/>
                <a:ext cx="165200" cy="171125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6845" extrusionOk="0">
                    <a:moveTo>
                      <a:pt x="4219" y="1242"/>
                    </a:moveTo>
                    <a:cubicBezTo>
                      <a:pt x="4235" y="1273"/>
                      <a:pt x="4235" y="1288"/>
                      <a:pt x="4250" y="1288"/>
                    </a:cubicBezTo>
                    <a:lnTo>
                      <a:pt x="4188" y="1304"/>
                    </a:lnTo>
                    <a:cubicBezTo>
                      <a:pt x="4204" y="1273"/>
                      <a:pt x="4219" y="1242"/>
                      <a:pt x="4219" y="1242"/>
                    </a:cubicBezTo>
                    <a:close/>
                    <a:moveTo>
                      <a:pt x="4412" y="1427"/>
                    </a:moveTo>
                    <a:cubicBezTo>
                      <a:pt x="4410" y="1427"/>
                      <a:pt x="4408" y="1428"/>
                      <a:pt x="4406" y="1428"/>
                    </a:cubicBezTo>
                    <a:cubicBezTo>
                      <a:pt x="4412" y="1428"/>
                      <a:pt x="4413" y="1428"/>
                      <a:pt x="4412" y="1427"/>
                    </a:cubicBezTo>
                    <a:close/>
                    <a:moveTo>
                      <a:pt x="4374" y="1412"/>
                    </a:moveTo>
                    <a:lnTo>
                      <a:pt x="4374" y="1412"/>
                    </a:lnTo>
                    <a:cubicBezTo>
                      <a:pt x="4390" y="1443"/>
                      <a:pt x="4406" y="1474"/>
                      <a:pt x="4437" y="1521"/>
                    </a:cubicBezTo>
                    <a:cubicBezTo>
                      <a:pt x="4468" y="1490"/>
                      <a:pt x="4421" y="1443"/>
                      <a:pt x="4374" y="1412"/>
                    </a:cubicBezTo>
                    <a:close/>
                    <a:moveTo>
                      <a:pt x="4840" y="1567"/>
                    </a:moveTo>
                    <a:cubicBezTo>
                      <a:pt x="4840" y="1583"/>
                      <a:pt x="4840" y="1598"/>
                      <a:pt x="4840" y="1614"/>
                    </a:cubicBezTo>
                    <a:cubicBezTo>
                      <a:pt x="4824" y="1598"/>
                      <a:pt x="4824" y="1598"/>
                      <a:pt x="4824" y="1567"/>
                    </a:cubicBezTo>
                    <a:close/>
                    <a:moveTo>
                      <a:pt x="4886" y="1552"/>
                    </a:moveTo>
                    <a:cubicBezTo>
                      <a:pt x="4917" y="1583"/>
                      <a:pt x="4933" y="1614"/>
                      <a:pt x="4964" y="1629"/>
                    </a:cubicBezTo>
                    <a:cubicBezTo>
                      <a:pt x="4933" y="1614"/>
                      <a:pt x="4871" y="1598"/>
                      <a:pt x="4871" y="1567"/>
                    </a:cubicBezTo>
                    <a:cubicBezTo>
                      <a:pt x="4886" y="1567"/>
                      <a:pt x="4886" y="1552"/>
                      <a:pt x="4886" y="1552"/>
                    </a:cubicBezTo>
                    <a:close/>
                    <a:moveTo>
                      <a:pt x="4685" y="1257"/>
                    </a:moveTo>
                    <a:cubicBezTo>
                      <a:pt x="4716" y="1257"/>
                      <a:pt x="4747" y="1257"/>
                      <a:pt x="4762" y="1273"/>
                    </a:cubicBezTo>
                    <a:lnTo>
                      <a:pt x="4747" y="1335"/>
                    </a:lnTo>
                    <a:cubicBezTo>
                      <a:pt x="4772" y="1301"/>
                      <a:pt x="4810" y="1286"/>
                      <a:pt x="4852" y="1286"/>
                    </a:cubicBezTo>
                    <a:cubicBezTo>
                      <a:pt x="4889" y="1286"/>
                      <a:pt x="4928" y="1298"/>
                      <a:pt x="4964" y="1319"/>
                    </a:cubicBezTo>
                    <a:cubicBezTo>
                      <a:pt x="5072" y="1350"/>
                      <a:pt x="5134" y="1428"/>
                      <a:pt x="5196" y="1474"/>
                    </a:cubicBezTo>
                    <a:lnTo>
                      <a:pt x="5181" y="1505"/>
                    </a:lnTo>
                    <a:cubicBezTo>
                      <a:pt x="5072" y="1505"/>
                      <a:pt x="5041" y="1567"/>
                      <a:pt x="5041" y="1645"/>
                    </a:cubicBezTo>
                    <a:lnTo>
                      <a:pt x="4995" y="1645"/>
                    </a:lnTo>
                    <a:cubicBezTo>
                      <a:pt x="4964" y="1614"/>
                      <a:pt x="4933" y="1567"/>
                      <a:pt x="4902" y="1536"/>
                    </a:cubicBezTo>
                    <a:cubicBezTo>
                      <a:pt x="4917" y="1536"/>
                      <a:pt x="4917" y="1536"/>
                      <a:pt x="4917" y="1521"/>
                    </a:cubicBezTo>
                    <a:cubicBezTo>
                      <a:pt x="4917" y="1521"/>
                      <a:pt x="4902" y="1505"/>
                      <a:pt x="4902" y="1505"/>
                    </a:cubicBezTo>
                    <a:cubicBezTo>
                      <a:pt x="4886" y="1490"/>
                      <a:pt x="4886" y="1490"/>
                      <a:pt x="4871" y="1490"/>
                    </a:cubicBezTo>
                    <a:cubicBezTo>
                      <a:pt x="4824" y="1443"/>
                      <a:pt x="4793" y="1381"/>
                      <a:pt x="4747" y="1335"/>
                    </a:cubicBezTo>
                    <a:cubicBezTo>
                      <a:pt x="4731" y="1304"/>
                      <a:pt x="4716" y="1288"/>
                      <a:pt x="4685" y="1257"/>
                    </a:cubicBezTo>
                    <a:close/>
                    <a:moveTo>
                      <a:pt x="5739" y="606"/>
                    </a:moveTo>
                    <a:cubicBezTo>
                      <a:pt x="5724" y="606"/>
                      <a:pt x="5724" y="606"/>
                      <a:pt x="5724" y="621"/>
                    </a:cubicBezTo>
                    <a:lnTo>
                      <a:pt x="6148" y="1650"/>
                    </a:lnTo>
                    <a:lnTo>
                      <a:pt x="5739" y="606"/>
                    </a:lnTo>
                    <a:close/>
                    <a:moveTo>
                      <a:pt x="4483" y="1614"/>
                    </a:moveTo>
                    <a:cubicBezTo>
                      <a:pt x="4483" y="1629"/>
                      <a:pt x="4499" y="1645"/>
                      <a:pt x="4499" y="1660"/>
                    </a:cubicBezTo>
                    <a:cubicBezTo>
                      <a:pt x="4483" y="1676"/>
                      <a:pt x="4483" y="1691"/>
                      <a:pt x="4483" y="1707"/>
                    </a:cubicBezTo>
                    <a:cubicBezTo>
                      <a:pt x="4468" y="1676"/>
                      <a:pt x="4437" y="1645"/>
                      <a:pt x="4437" y="1629"/>
                    </a:cubicBezTo>
                    <a:cubicBezTo>
                      <a:pt x="4452" y="1629"/>
                      <a:pt x="4468" y="1629"/>
                      <a:pt x="4483" y="1614"/>
                    </a:cubicBezTo>
                    <a:close/>
                    <a:moveTo>
                      <a:pt x="4669" y="1273"/>
                    </a:moveTo>
                    <a:cubicBezTo>
                      <a:pt x="4731" y="1335"/>
                      <a:pt x="4793" y="1412"/>
                      <a:pt x="4855" y="1490"/>
                    </a:cubicBezTo>
                    <a:cubicBezTo>
                      <a:pt x="4840" y="1505"/>
                      <a:pt x="4824" y="1521"/>
                      <a:pt x="4809" y="1521"/>
                    </a:cubicBezTo>
                    <a:cubicBezTo>
                      <a:pt x="4809" y="1474"/>
                      <a:pt x="4809" y="1443"/>
                      <a:pt x="4793" y="1428"/>
                    </a:cubicBezTo>
                    <a:lnTo>
                      <a:pt x="4793" y="1428"/>
                    </a:lnTo>
                    <a:cubicBezTo>
                      <a:pt x="4809" y="1490"/>
                      <a:pt x="4793" y="1521"/>
                      <a:pt x="4762" y="1536"/>
                    </a:cubicBezTo>
                    <a:cubicBezTo>
                      <a:pt x="4731" y="1552"/>
                      <a:pt x="4685" y="1567"/>
                      <a:pt x="4669" y="1598"/>
                    </a:cubicBezTo>
                    <a:cubicBezTo>
                      <a:pt x="4654" y="1614"/>
                      <a:pt x="4638" y="1614"/>
                      <a:pt x="4623" y="1614"/>
                    </a:cubicBezTo>
                    <a:cubicBezTo>
                      <a:pt x="4638" y="1629"/>
                      <a:pt x="4638" y="1629"/>
                      <a:pt x="4638" y="1629"/>
                    </a:cubicBezTo>
                    <a:cubicBezTo>
                      <a:pt x="4654" y="1645"/>
                      <a:pt x="4654" y="1645"/>
                      <a:pt x="4654" y="1660"/>
                    </a:cubicBezTo>
                    <a:cubicBezTo>
                      <a:pt x="4654" y="1660"/>
                      <a:pt x="4654" y="1676"/>
                      <a:pt x="4654" y="1691"/>
                    </a:cubicBezTo>
                    <a:lnTo>
                      <a:pt x="4594" y="1679"/>
                    </a:lnTo>
                    <a:lnTo>
                      <a:pt x="4594" y="1679"/>
                    </a:lnTo>
                    <a:lnTo>
                      <a:pt x="4623" y="1722"/>
                    </a:lnTo>
                    <a:cubicBezTo>
                      <a:pt x="4608" y="1722"/>
                      <a:pt x="4607" y="1708"/>
                      <a:pt x="4593" y="1679"/>
                    </a:cubicBezTo>
                    <a:lnTo>
                      <a:pt x="4593" y="1679"/>
                    </a:lnTo>
                    <a:lnTo>
                      <a:pt x="4594" y="1679"/>
                    </a:lnTo>
                    <a:lnTo>
                      <a:pt x="4594" y="1679"/>
                    </a:lnTo>
                    <a:lnTo>
                      <a:pt x="4592" y="1676"/>
                    </a:lnTo>
                    <a:lnTo>
                      <a:pt x="4592" y="1676"/>
                    </a:lnTo>
                    <a:cubicBezTo>
                      <a:pt x="4592" y="1677"/>
                      <a:pt x="4593" y="1678"/>
                      <a:pt x="4593" y="1679"/>
                    </a:cubicBezTo>
                    <a:lnTo>
                      <a:pt x="4593" y="1679"/>
                    </a:lnTo>
                    <a:lnTo>
                      <a:pt x="4576" y="1676"/>
                    </a:lnTo>
                    <a:cubicBezTo>
                      <a:pt x="4576" y="1676"/>
                      <a:pt x="4561" y="1660"/>
                      <a:pt x="4561" y="1660"/>
                    </a:cubicBezTo>
                    <a:cubicBezTo>
                      <a:pt x="4561" y="1660"/>
                      <a:pt x="4561" y="1645"/>
                      <a:pt x="4545" y="1645"/>
                    </a:cubicBezTo>
                    <a:lnTo>
                      <a:pt x="4530" y="1645"/>
                    </a:lnTo>
                    <a:cubicBezTo>
                      <a:pt x="4530" y="1629"/>
                      <a:pt x="4530" y="1614"/>
                      <a:pt x="4514" y="1598"/>
                    </a:cubicBezTo>
                    <a:lnTo>
                      <a:pt x="4530" y="1598"/>
                    </a:lnTo>
                    <a:cubicBezTo>
                      <a:pt x="4530" y="1583"/>
                      <a:pt x="4530" y="1583"/>
                      <a:pt x="4514" y="1567"/>
                    </a:cubicBezTo>
                    <a:cubicBezTo>
                      <a:pt x="4530" y="1552"/>
                      <a:pt x="4530" y="1521"/>
                      <a:pt x="4545" y="1505"/>
                    </a:cubicBezTo>
                    <a:lnTo>
                      <a:pt x="4545" y="1505"/>
                    </a:lnTo>
                    <a:cubicBezTo>
                      <a:pt x="4545" y="1505"/>
                      <a:pt x="4530" y="1505"/>
                      <a:pt x="4499" y="1521"/>
                    </a:cubicBezTo>
                    <a:lnTo>
                      <a:pt x="4483" y="1521"/>
                    </a:lnTo>
                    <a:cubicBezTo>
                      <a:pt x="4483" y="1536"/>
                      <a:pt x="4468" y="1536"/>
                      <a:pt x="4452" y="1552"/>
                    </a:cubicBezTo>
                    <a:lnTo>
                      <a:pt x="4452" y="1567"/>
                    </a:lnTo>
                    <a:lnTo>
                      <a:pt x="4437" y="1567"/>
                    </a:lnTo>
                    <a:cubicBezTo>
                      <a:pt x="4421" y="1567"/>
                      <a:pt x="4406" y="1583"/>
                      <a:pt x="4390" y="1598"/>
                    </a:cubicBezTo>
                    <a:cubicBezTo>
                      <a:pt x="4359" y="1614"/>
                      <a:pt x="4343" y="1629"/>
                      <a:pt x="4328" y="1645"/>
                    </a:cubicBezTo>
                    <a:cubicBezTo>
                      <a:pt x="4297" y="1598"/>
                      <a:pt x="4266" y="1552"/>
                      <a:pt x="4219" y="1521"/>
                    </a:cubicBezTo>
                    <a:cubicBezTo>
                      <a:pt x="4250" y="1474"/>
                      <a:pt x="4250" y="1443"/>
                      <a:pt x="4219" y="1397"/>
                    </a:cubicBezTo>
                    <a:lnTo>
                      <a:pt x="4219" y="1397"/>
                    </a:lnTo>
                    <a:cubicBezTo>
                      <a:pt x="4235" y="1412"/>
                      <a:pt x="4250" y="1459"/>
                      <a:pt x="4281" y="1459"/>
                    </a:cubicBezTo>
                    <a:lnTo>
                      <a:pt x="4266" y="1319"/>
                    </a:lnTo>
                    <a:lnTo>
                      <a:pt x="4266" y="1319"/>
                    </a:lnTo>
                    <a:cubicBezTo>
                      <a:pt x="4281" y="1335"/>
                      <a:pt x="4297" y="1319"/>
                      <a:pt x="4312" y="1366"/>
                    </a:cubicBezTo>
                    <a:cubicBezTo>
                      <a:pt x="4343" y="1397"/>
                      <a:pt x="4359" y="1412"/>
                      <a:pt x="4374" y="1412"/>
                    </a:cubicBezTo>
                    <a:cubicBezTo>
                      <a:pt x="4385" y="1412"/>
                      <a:pt x="4395" y="1419"/>
                      <a:pt x="4401" y="1419"/>
                    </a:cubicBezTo>
                    <a:cubicBezTo>
                      <a:pt x="4404" y="1419"/>
                      <a:pt x="4406" y="1417"/>
                      <a:pt x="4406" y="1412"/>
                    </a:cubicBezTo>
                    <a:cubicBezTo>
                      <a:pt x="4406" y="1421"/>
                      <a:pt x="4411" y="1425"/>
                      <a:pt x="4412" y="1427"/>
                    </a:cubicBezTo>
                    <a:lnTo>
                      <a:pt x="4412" y="1427"/>
                    </a:lnTo>
                    <a:cubicBezTo>
                      <a:pt x="4421" y="1423"/>
                      <a:pt x="4424" y="1412"/>
                      <a:pt x="4437" y="1412"/>
                    </a:cubicBezTo>
                    <a:cubicBezTo>
                      <a:pt x="4452" y="1397"/>
                      <a:pt x="4483" y="1381"/>
                      <a:pt x="4499" y="1366"/>
                    </a:cubicBezTo>
                    <a:cubicBezTo>
                      <a:pt x="4545" y="1319"/>
                      <a:pt x="4607" y="1273"/>
                      <a:pt x="4669" y="1273"/>
                    </a:cubicBezTo>
                    <a:close/>
                    <a:moveTo>
                      <a:pt x="3617" y="1696"/>
                    </a:moveTo>
                    <a:lnTo>
                      <a:pt x="3646" y="1738"/>
                    </a:lnTo>
                    <a:cubicBezTo>
                      <a:pt x="3630" y="1722"/>
                      <a:pt x="3630" y="1722"/>
                      <a:pt x="3615" y="1722"/>
                    </a:cubicBezTo>
                    <a:cubicBezTo>
                      <a:pt x="3615" y="1713"/>
                      <a:pt x="3616" y="1704"/>
                      <a:pt x="3617" y="1696"/>
                    </a:cubicBezTo>
                    <a:close/>
                    <a:moveTo>
                      <a:pt x="3646" y="1602"/>
                    </a:moveTo>
                    <a:cubicBezTo>
                      <a:pt x="3649" y="1602"/>
                      <a:pt x="3653" y="1606"/>
                      <a:pt x="3661" y="1614"/>
                    </a:cubicBezTo>
                    <a:cubicBezTo>
                      <a:pt x="3661" y="1645"/>
                      <a:pt x="3661" y="1676"/>
                      <a:pt x="3692" y="1676"/>
                    </a:cubicBezTo>
                    <a:lnTo>
                      <a:pt x="3677" y="1676"/>
                    </a:lnTo>
                    <a:cubicBezTo>
                      <a:pt x="3723" y="1676"/>
                      <a:pt x="3770" y="1691"/>
                      <a:pt x="3801" y="1707"/>
                    </a:cubicBezTo>
                    <a:cubicBezTo>
                      <a:pt x="3801" y="1722"/>
                      <a:pt x="3801" y="1722"/>
                      <a:pt x="3801" y="1722"/>
                    </a:cubicBezTo>
                    <a:lnTo>
                      <a:pt x="3754" y="1707"/>
                    </a:lnTo>
                    <a:lnTo>
                      <a:pt x="3770" y="1769"/>
                    </a:lnTo>
                    <a:lnTo>
                      <a:pt x="3816" y="1738"/>
                    </a:lnTo>
                    <a:lnTo>
                      <a:pt x="3816" y="1738"/>
                    </a:lnTo>
                    <a:cubicBezTo>
                      <a:pt x="3816" y="1784"/>
                      <a:pt x="3816" y="1815"/>
                      <a:pt x="3801" y="1846"/>
                    </a:cubicBezTo>
                    <a:lnTo>
                      <a:pt x="3770" y="1769"/>
                    </a:lnTo>
                    <a:lnTo>
                      <a:pt x="3723" y="1784"/>
                    </a:lnTo>
                    <a:cubicBezTo>
                      <a:pt x="3723" y="1769"/>
                      <a:pt x="3708" y="1769"/>
                      <a:pt x="3677" y="1753"/>
                    </a:cubicBezTo>
                    <a:lnTo>
                      <a:pt x="3661" y="1753"/>
                    </a:lnTo>
                    <a:cubicBezTo>
                      <a:pt x="3661" y="1722"/>
                      <a:pt x="3677" y="1676"/>
                      <a:pt x="3677" y="1676"/>
                    </a:cubicBezTo>
                    <a:lnTo>
                      <a:pt x="3677" y="1676"/>
                    </a:lnTo>
                    <a:lnTo>
                      <a:pt x="3619" y="1690"/>
                    </a:lnTo>
                    <a:lnTo>
                      <a:pt x="3619" y="1690"/>
                    </a:lnTo>
                    <a:cubicBezTo>
                      <a:pt x="3626" y="1656"/>
                      <a:pt x="3642" y="1626"/>
                      <a:pt x="3630" y="1614"/>
                    </a:cubicBezTo>
                    <a:cubicBezTo>
                      <a:pt x="3638" y="1606"/>
                      <a:pt x="3642" y="1602"/>
                      <a:pt x="3646" y="1602"/>
                    </a:cubicBezTo>
                    <a:close/>
                    <a:moveTo>
                      <a:pt x="3677" y="1815"/>
                    </a:moveTo>
                    <a:cubicBezTo>
                      <a:pt x="3677" y="1831"/>
                      <a:pt x="3677" y="1846"/>
                      <a:pt x="3692" y="1862"/>
                    </a:cubicBezTo>
                    <a:cubicBezTo>
                      <a:pt x="3686" y="1859"/>
                      <a:pt x="3680" y="1857"/>
                      <a:pt x="3674" y="1857"/>
                    </a:cubicBezTo>
                    <a:cubicBezTo>
                      <a:pt x="3659" y="1857"/>
                      <a:pt x="3647" y="1866"/>
                      <a:pt x="3632" y="1866"/>
                    </a:cubicBezTo>
                    <a:cubicBezTo>
                      <a:pt x="3627" y="1866"/>
                      <a:pt x="3621" y="1865"/>
                      <a:pt x="3615" y="1862"/>
                    </a:cubicBezTo>
                    <a:lnTo>
                      <a:pt x="3630" y="1862"/>
                    </a:lnTo>
                    <a:lnTo>
                      <a:pt x="3630" y="1846"/>
                    </a:lnTo>
                    <a:lnTo>
                      <a:pt x="3599" y="1846"/>
                    </a:lnTo>
                    <a:cubicBezTo>
                      <a:pt x="3599" y="1846"/>
                      <a:pt x="3584" y="1831"/>
                      <a:pt x="3584" y="1815"/>
                    </a:cubicBezTo>
                    <a:lnTo>
                      <a:pt x="3599" y="1815"/>
                    </a:lnTo>
                    <a:lnTo>
                      <a:pt x="3630" y="1846"/>
                    </a:lnTo>
                    <a:lnTo>
                      <a:pt x="3677" y="1815"/>
                    </a:lnTo>
                    <a:close/>
                    <a:moveTo>
                      <a:pt x="3739" y="1815"/>
                    </a:moveTo>
                    <a:cubicBezTo>
                      <a:pt x="3754" y="1831"/>
                      <a:pt x="3770" y="1846"/>
                      <a:pt x="3785" y="1862"/>
                    </a:cubicBezTo>
                    <a:cubicBezTo>
                      <a:pt x="3785" y="1862"/>
                      <a:pt x="3770" y="1877"/>
                      <a:pt x="3754" y="1877"/>
                    </a:cubicBezTo>
                    <a:cubicBezTo>
                      <a:pt x="3739" y="1846"/>
                      <a:pt x="3739" y="1831"/>
                      <a:pt x="3739" y="1815"/>
                    </a:cubicBezTo>
                    <a:close/>
                    <a:moveTo>
                      <a:pt x="3552" y="1831"/>
                    </a:moveTo>
                    <a:cubicBezTo>
                      <a:pt x="3552" y="1862"/>
                      <a:pt x="3552" y="1893"/>
                      <a:pt x="3521" y="1893"/>
                    </a:cubicBezTo>
                    <a:cubicBezTo>
                      <a:pt x="3537" y="1877"/>
                      <a:pt x="3537" y="1862"/>
                      <a:pt x="3537" y="1846"/>
                    </a:cubicBezTo>
                    <a:cubicBezTo>
                      <a:pt x="3537" y="1846"/>
                      <a:pt x="3552" y="1846"/>
                      <a:pt x="3552" y="1831"/>
                    </a:cubicBezTo>
                    <a:close/>
                    <a:moveTo>
                      <a:pt x="6148" y="1650"/>
                    </a:move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264" y="1944"/>
                      <a:pt x="6265" y="1942"/>
                      <a:pt x="6267" y="1940"/>
                    </a:cubicBezTo>
                    <a:lnTo>
                      <a:pt x="6148" y="1650"/>
                    </a:lnTo>
                    <a:close/>
                    <a:moveTo>
                      <a:pt x="3708" y="1877"/>
                    </a:moveTo>
                    <a:cubicBezTo>
                      <a:pt x="3723" y="1893"/>
                      <a:pt x="3739" y="1893"/>
                      <a:pt x="3754" y="1908"/>
                    </a:cubicBezTo>
                    <a:cubicBezTo>
                      <a:pt x="3754" y="1955"/>
                      <a:pt x="3754" y="1986"/>
                      <a:pt x="3770" y="2017"/>
                    </a:cubicBezTo>
                    <a:lnTo>
                      <a:pt x="3723" y="2017"/>
                    </a:lnTo>
                    <a:cubicBezTo>
                      <a:pt x="3677" y="1986"/>
                      <a:pt x="3661" y="1940"/>
                      <a:pt x="3677" y="1893"/>
                    </a:cubicBezTo>
                    <a:cubicBezTo>
                      <a:pt x="3677" y="1888"/>
                      <a:pt x="3681" y="1887"/>
                      <a:pt x="3686" y="1887"/>
                    </a:cubicBezTo>
                    <a:cubicBezTo>
                      <a:pt x="3700" y="1887"/>
                      <a:pt x="3723" y="1898"/>
                      <a:pt x="3723" y="1908"/>
                    </a:cubicBezTo>
                    <a:cubicBezTo>
                      <a:pt x="3723" y="1893"/>
                      <a:pt x="3708" y="1893"/>
                      <a:pt x="3708" y="1877"/>
                    </a:cubicBezTo>
                    <a:close/>
                    <a:moveTo>
                      <a:pt x="4142" y="1583"/>
                    </a:moveTo>
                    <a:cubicBezTo>
                      <a:pt x="4157" y="1614"/>
                      <a:pt x="4188" y="1645"/>
                      <a:pt x="4250" y="1676"/>
                    </a:cubicBezTo>
                    <a:cubicBezTo>
                      <a:pt x="4204" y="1722"/>
                      <a:pt x="4173" y="1784"/>
                      <a:pt x="4157" y="1862"/>
                    </a:cubicBezTo>
                    <a:cubicBezTo>
                      <a:pt x="4111" y="1924"/>
                      <a:pt x="4080" y="1986"/>
                      <a:pt x="4002" y="2033"/>
                    </a:cubicBezTo>
                    <a:cubicBezTo>
                      <a:pt x="4018" y="2033"/>
                      <a:pt x="4049" y="2048"/>
                      <a:pt x="4064" y="2064"/>
                    </a:cubicBezTo>
                    <a:lnTo>
                      <a:pt x="4002" y="2064"/>
                    </a:lnTo>
                    <a:cubicBezTo>
                      <a:pt x="4002" y="2048"/>
                      <a:pt x="4002" y="2048"/>
                      <a:pt x="4002" y="2033"/>
                    </a:cubicBezTo>
                    <a:cubicBezTo>
                      <a:pt x="4064" y="1971"/>
                      <a:pt x="4111" y="1893"/>
                      <a:pt x="4111" y="1784"/>
                    </a:cubicBezTo>
                    <a:cubicBezTo>
                      <a:pt x="4095" y="1738"/>
                      <a:pt x="4064" y="1691"/>
                      <a:pt x="4033" y="1660"/>
                    </a:cubicBezTo>
                    <a:cubicBezTo>
                      <a:pt x="4064" y="1629"/>
                      <a:pt x="4111" y="1614"/>
                      <a:pt x="4142" y="1583"/>
                    </a:cubicBezTo>
                    <a:close/>
                    <a:moveTo>
                      <a:pt x="3459" y="1908"/>
                    </a:moveTo>
                    <a:cubicBezTo>
                      <a:pt x="3490" y="2017"/>
                      <a:pt x="3490" y="2141"/>
                      <a:pt x="3366" y="2141"/>
                    </a:cubicBezTo>
                    <a:cubicBezTo>
                      <a:pt x="3362" y="2123"/>
                      <a:pt x="3356" y="2117"/>
                      <a:pt x="3349" y="2117"/>
                    </a:cubicBezTo>
                    <a:cubicBezTo>
                      <a:pt x="3334" y="2117"/>
                      <a:pt x="3313" y="2143"/>
                      <a:pt x="3286" y="2143"/>
                    </a:cubicBezTo>
                    <a:cubicBezTo>
                      <a:pt x="3282" y="2143"/>
                      <a:pt x="3278" y="2143"/>
                      <a:pt x="3273" y="2141"/>
                    </a:cubicBezTo>
                    <a:cubicBezTo>
                      <a:pt x="3320" y="2064"/>
                      <a:pt x="3320" y="1971"/>
                      <a:pt x="3382" y="1924"/>
                    </a:cubicBezTo>
                    <a:cubicBezTo>
                      <a:pt x="3382" y="1924"/>
                      <a:pt x="3397" y="1908"/>
                      <a:pt x="3397" y="1908"/>
                    </a:cubicBezTo>
                    <a:close/>
                    <a:moveTo>
                      <a:pt x="3010" y="2079"/>
                    </a:moveTo>
                    <a:cubicBezTo>
                      <a:pt x="3010" y="2110"/>
                      <a:pt x="3010" y="2141"/>
                      <a:pt x="2994" y="2172"/>
                    </a:cubicBezTo>
                    <a:cubicBezTo>
                      <a:pt x="2979" y="2141"/>
                      <a:pt x="2963" y="2095"/>
                      <a:pt x="3010" y="2079"/>
                    </a:cubicBezTo>
                    <a:close/>
                    <a:moveTo>
                      <a:pt x="3150" y="2213"/>
                    </a:moveTo>
                    <a:cubicBezTo>
                      <a:pt x="3150" y="2214"/>
                      <a:pt x="3149" y="2216"/>
                      <a:pt x="3149" y="2219"/>
                    </a:cubicBezTo>
                    <a:cubicBezTo>
                      <a:pt x="3150" y="2217"/>
                      <a:pt x="3150" y="2215"/>
                      <a:pt x="3150" y="2213"/>
                    </a:cubicBezTo>
                    <a:close/>
                    <a:moveTo>
                      <a:pt x="3242" y="2172"/>
                    </a:moveTo>
                    <a:cubicBezTo>
                      <a:pt x="3242" y="2188"/>
                      <a:pt x="3242" y="2203"/>
                      <a:pt x="3258" y="2219"/>
                    </a:cubicBezTo>
                    <a:lnTo>
                      <a:pt x="3227" y="2188"/>
                    </a:lnTo>
                    <a:cubicBezTo>
                      <a:pt x="3242" y="2188"/>
                      <a:pt x="3242" y="2188"/>
                      <a:pt x="3242" y="2172"/>
                    </a:cubicBezTo>
                    <a:close/>
                    <a:moveTo>
                      <a:pt x="4252" y="2228"/>
                    </a:moveTo>
                    <a:cubicBezTo>
                      <a:pt x="4257" y="2228"/>
                      <a:pt x="4261" y="2230"/>
                      <a:pt x="4266" y="2234"/>
                    </a:cubicBezTo>
                    <a:cubicBezTo>
                      <a:pt x="4250" y="2250"/>
                      <a:pt x="4235" y="2265"/>
                      <a:pt x="4219" y="2281"/>
                    </a:cubicBezTo>
                    <a:cubicBezTo>
                      <a:pt x="4219" y="2265"/>
                      <a:pt x="4219" y="2265"/>
                      <a:pt x="4219" y="2250"/>
                    </a:cubicBezTo>
                    <a:cubicBezTo>
                      <a:pt x="4230" y="2239"/>
                      <a:pt x="4241" y="2228"/>
                      <a:pt x="4252" y="2228"/>
                    </a:cubicBezTo>
                    <a:close/>
                    <a:moveTo>
                      <a:pt x="2994" y="2203"/>
                    </a:moveTo>
                    <a:lnTo>
                      <a:pt x="2994" y="2203"/>
                    </a:lnTo>
                    <a:cubicBezTo>
                      <a:pt x="2979" y="2234"/>
                      <a:pt x="2979" y="2281"/>
                      <a:pt x="2963" y="2327"/>
                    </a:cubicBezTo>
                    <a:lnTo>
                      <a:pt x="2932" y="2250"/>
                    </a:lnTo>
                    <a:cubicBezTo>
                      <a:pt x="2948" y="2234"/>
                      <a:pt x="2963" y="2219"/>
                      <a:pt x="2994" y="2203"/>
                    </a:cubicBezTo>
                    <a:close/>
                    <a:moveTo>
                      <a:pt x="4050" y="2325"/>
                    </a:moveTo>
                    <a:cubicBezTo>
                      <a:pt x="4062" y="2325"/>
                      <a:pt x="4071" y="2334"/>
                      <a:pt x="4080" y="2343"/>
                    </a:cubicBezTo>
                    <a:lnTo>
                      <a:pt x="4018" y="2343"/>
                    </a:lnTo>
                    <a:cubicBezTo>
                      <a:pt x="4031" y="2330"/>
                      <a:pt x="4041" y="2325"/>
                      <a:pt x="4050" y="2325"/>
                    </a:cubicBezTo>
                    <a:close/>
                    <a:moveTo>
                      <a:pt x="3103" y="2126"/>
                    </a:moveTo>
                    <a:cubicBezTo>
                      <a:pt x="3133" y="2126"/>
                      <a:pt x="3163" y="2126"/>
                      <a:pt x="3150" y="2213"/>
                    </a:cubicBezTo>
                    <a:lnTo>
                      <a:pt x="3150" y="2213"/>
                    </a:lnTo>
                    <a:cubicBezTo>
                      <a:pt x="3154" y="2203"/>
                      <a:pt x="3165" y="2201"/>
                      <a:pt x="3165" y="2188"/>
                    </a:cubicBezTo>
                    <a:cubicBezTo>
                      <a:pt x="3165" y="2234"/>
                      <a:pt x="3196" y="2265"/>
                      <a:pt x="3227" y="2281"/>
                    </a:cubicBezTo>
                    <a:cubicBezTo>
                      <a:pt x="3227" y="2281"/>
                      <a:pt x="3227" y="2281"/>
                      <a:pt x="3227" y="2296"/>
                    </a:cubicBezTo>
                    <a:cubicBezTo>
                      <a:pt x="3227" y="2281"/>
                      <a:pt x="3211" y="2281"/>
                      <a:pt x="3211" y="2281"/>
                    </a:cubicBezTo>
                    <a:lnTo>
                      <a:pt x="3211" y="2281"/>
                    </a:lnTo>
                    <a:cubicBezTo>
                      <a:pt x="3227" y="2312"/>
                      <a:pt x="3227" y="2327"/>
                      <a:pt x="3242" y="2358"/>
                    </a:cubicBezTo>
                    <a:cubicBezTo>
                      <a:pt x="3230" y="2352"/>
                      <a:pt x="3220" y="2346"/>
                      <a:pt x="3214" y="2346"/>
                    </a:cubicBezTo>
                    <a:cubicBezTo>
                      <a:pt x="3206" y="2346"/>
                      <a:pt x="3208" y="2359"/>
                      <a:pt x="3227" y="2405"/>
                    </a:cubicBezTo>
                    <a:cubicBezTo>
                      <a:pt x="3196" y="2374"/>
                      <a:pt x="3165" y="2343"/>
                      <a:pt x="3134" y="2343"/>
                    </a:cubicBezTo>
                    <a:lnTo>
                      <a:pt x="3134" y="2281"/>
                    </a:lnTo>
                    <a:lnTo>
                      <a:pt x="3087" y="2343"/>
                    </a:lnTo>
                    <a:cubicBezTo>
                      <a:pt x="3072" y="2327"/>
                      <a:pt x="3072" y="2312"/>
                      <a:pt x="3056" y="2312"/>
                    </a:cubicBezTo>
                    <a:cubicBezTo>
                      <a:pt x="3072" y="2327"/>
                      <a:pt x="3072" y="2327"/>
                      <a:pt x="3072" y="2343"/>
                    </a:cubicBezTo>
                    <a:lnTo>
                      <a:pt x="3041" y="2374"/>
                    </a:lnTo>
                    <a:cubicBezTo>
                      <a:pt x="3025" y="2343"/>
                      <a:pt x="3025" y="2327"/>
                      <a:pt x="3010" y="2312"/>
                    </a:cubicBezTo>
                    <a:cubicBezTo>
                      <a:pt x="3025" y="2281"/>
                      <a:pt x="3025" y="2265"/>
                      <a:pt x="3010" y="2234"/>
                    </a:cubicBezTo>
                    <a:cubicBezTo>
                      <a:pt x="3025" y="2188"/>
                      <a:pt x="3056" y="2141"/>
                      <a:pt x="3103" y="2126"/>
                    </a:cubicBezTo>
                    <a:close/>
                    <a:moveTo>
                      <a:pt x="1643" y="2451"/>
                    </a:moveTo>
                    <a:cubicBezTo>
                      <a:pt x="1643" y="2451"/>
                      <a:pt x="1644" y="2451"/>
                      <a:pt x="1645" y="2451"/>
                    </a:cubicBezTo>
                    <a:cubicBezTo>
                      <a:pt x="1644" y="2451"/>
                      <a:pt x="1643" y="2451"/>
                      <a:pt x="1643" y="2451"/>
                    </a:cubicBezTo>
                    <a:close/>
                    <a:moveTo>
                      <a:pt x="3227" y="2405"/>
                    </a:moveTo>
                    <a:lnTo>
                      <a:pt x="3227" y="2405"/>
                    </a:lnTo>
                    <a:cubicBezTo>
                      <a:pt x="3245" y="2423"/>
                      <a:pt x="3258" y="2430"/>
                      <a:pt x="3268" y="2430"/>
                    </a:cubicBezTo>
                    <a:cubicBezTo>
                      <a:pt x="3276" y="2430"/>
                      <a:pt x="3282" y="2427"/>
                      <a:pt x="3289" y="2420"/>
                    </a:cubicBezTo>
                    <a:cubicBezTo>
                      <a:pt x="3289" y="2451"/>
                      <a:pt x="3304" y="2467"/>
                      <a:pt x="3320" y="2482"/>
                    </a:cubicBezTo>
                    <a:cubicBezTo>
                      <a:pt x="3289" y="2467"/>
                      <a:pt x="3258" y="2436"/>
                      <a:pt x="3227" y="2405"/>
                    </a:cubicBezTo>
                    <a:close/>
                    <a:moveTo>
                      <a:pt x="3249" y="2441"/>
                    </a:moveTo>
                    <a:cubicBezTo>
                      <a:pt x="3293" y="2441"/>
                      <a:pt x="3303" y="2542"/>
                      <a:pt x="3335" y="2606"/>
                    </a:cubicBezTo>
                    <a:cubicBezTo>
                      <a:pt x="3320" y="2606"/>
                      <a:pt x="3320" y="2606"/>
                      <a:pt x="3320" y="2622"/>
                    </a:cubicBezTo>
                    <a:cubicBezTo>
                      <a:pt x="3304" y="2622"/>
                      <a:pt x="3304" y="2637"/>
                      <a:pt x="3289" y="2653"/>
                    </a:cubicBezTo>
                    <a:lnTo>
                      <a:pt x="3165" y="2513"/>
                    </a:lnTo>
                    <a:cubicBezTo>
                      <a:pt x="3203" y="2461"/>
                      <a:pt x="3229" y="2441"/>
                      <a:pt x="3249" y="2441"/>
                    </a:cubicBezTo>
                    <a:close/>
                    <a:moveTo>
                      <a:pt x="3180" y="2560"/>
                    </a:moveTo>
                    <a:cubicBezTo>
                      <a:pt x="3211" y="2622"/>
                      <a:pt x="3227" y="2653"/>
                      <a:pt x="3227" y="2684"/>
                    </a:cubicBezTo>
                    <a:cubicBezTo>
                      <a:pt x="3196" y="2684"/>
                      <a:pt x="3165" y="2653"/>
                      <a:pt x="3149" y="2591"/>
                    </a:cubicBezTo>
                    <a:cubicBezTo>
                      <a:pt x="3165" y="2575"/>
                      <a:pt x="3165" y="2575"/>
                      <a:pt x="3180" y="2560"/>
                    </a:cubicBezTo>
                    <a:close/>
                    <a:moveTo>
                      <a:pt x="5662" y="2467"/>
                    </a:moveTo>
                    <a:cubicBezTo>
                      <a:pt x="5724" y="2529"/>
                      <a:pt x="5770" y="2606"/>
                      <a:pt x="5832" y="2684"/>
                    </a:cubicBezTo>
                    <a:cubicBezTo>
                      <a:pt x="5770" y="2606"/>
                      <a:pt x="5724" y="2544"/>
                      <a:pt x="5662" y="2467"/>
                    </a:cubicBezTo>
                    <a:close/>
                    <a:moveTo>
                      <a:pt x="2079" y="1397"/>
                    </a:moveTo>
                    <a:lnTo>
                      <a:pt x="2033" y="1505"/>
                    </a:lnTo>
                    <a:lnTo>
                      <a:pt x="1986" y="1459"/>
                    </a:lnTo>
                    <a:cubicBezTo>
                      <a:pt x="1939" y="1521"/>
                      <a:pt x="1955" y="1660"/>
                      <a:pt x="1846" y="1676"/>
                    </a:cubicBezTo>
                    <a:cubicBezTo>
                      <a:pt x="1877" y="1769"/>
                      <a:pt x="1939" y="1893"/>
                      <a:pt x="1815" y="2017"/>
                    </a:cubicBezTo>
                    <a:lnTo>
                      <a:pt x="1800" y="1986"/>
                    </a:lnTo>
                    <a:lnTo>
                      <a:pt x="1800" y="1986"/>
                    </a:lnTo>
                    <a:cubicBezTo>
                      <a:pt x="1908" y="2203"/>
                      <a:pt x="1505" y="2157"/>
                      <a:pt x="1552" y="2281"/>
                    </a:cubicBezTo>
                    <a:cubicBezTo>
                      <a:pt x="1586" y="2323"/>
                      <a:pt x="1614" y="2338"/>
                      <a:pt x="1638" y="2338"/>
                    </a:cubicBezTo>
                    <a:cubicBezTo>
                      <a:pt x="1709" y="2338"/>
                      <a:pt x="1746" y="2203"/>
                      <a:pt x="1822" y="2203"/>
                    </a:cubicBezTo>
                    <a:cubicBezTo>
                      <a:pt x="1825" y="2203"/>
                      <a:pt x="1828" y="2203"/>
                      <a:pt x="1831" y="2203"/>
                    </a:cubicBezTo>
                    <a:cubicBezTo>
                      <a:pt x="1862" y="2312"/>
                      <a:pt x="1722" y="2296"/>
                      <a:pt x="1862" y="2327"/>
                    </a:cubicBezTo>
                    <a:cubicBezTo>
                      <a:pt x="1856" y="2394"/>
                      <a:pt x="1826" y="2409"/>
                      <a:pt x="1793" y="2409"/>
                    </a:cubicBezTo>
                    <a:cubicBezTo>
                      <a:pt x="1767" y="2409"/>
                      <a:pt x="1739" y="2400"/>
                      <a:pt x="1718" y="2400"/>
                    </a:cubicBezTo>
                    <a:cubicBezTo>
                      <a:pt x="1690" y="2400"/>
                      <a:pt x="1675" y="2415"/>
                      <a:pt x="1691" y="2482"/>
                    </a:cubicBezTo>
                    <a:lnTo>
                      <a:pt x="1784" y="2451"/>
                    </a:lnTo>
                    <a:lnTo>
                      <a:pt x="1784" y="2451"/>
                    </a:lnTo>
                    <a:cubicBezTo>
                      <a:pt x="1831" y="2560"/>
                      <a:pt x="1738" y="2606"/>
                      <a:pt x="1784" y="2699"/>
                    </a:cubicBezTo>
                    <a:cubicBezTo>
                      <a:pt x="1810" y="2719"/>
                      <a:pt x="1827" y="2727"/>
                      <a:pt x="1839" y="2727"/>
                    </a:cubicBezTo>
                    <a:cubicBezTo>
                      <a:pt x="1884" y="2727"/>
                      <a:pt x="1853" y="2609"/>
                      <a:pt x="1939" y="2560"/>
                    </a:cubicBezTo>
                    <a:lnTo>
                      <a:pt x="2002" y="2668"/>
                    </a:lnTo>
                    <a:lnTo>
                      <a:pt x="2033" y="2420"/>
                    </a:lnTo>
                    <a:cubicBezTo>
                      <a:pt x="1908" y="2265"/>
                      <a:pt x="1877" y="2312"/>
                      <a:pt x="1846" y="2110"/>
                    </a:cubicBezTo>
                    <a:lnTo>
                      <a:pt x="1846" y="2110"/>
                    </a:lnTo>
                    <a:cubicBezTo>
                      <a:pt x="1943" y="2121"/>
                      <a:pt x="2061" y="2168"/>
                      <a:pt x="2156" y="2232"/>
                    </a:cubicBezTo>
                    <a:lnTo>
                      <a:pt x="2156" y="2232"/>
                    </a:lnTo>
                    <a:cubicBezTo>
                      <a:pt x="2095" y="2124"/>
                      <a:pt x="2142" y="1985"/>
                      <a:pt x="2234" y="1877"/>
                    </a:cubicBezTo>
                    <a:lnTo>
                      <a:pt x="2250" y="1971"/>
                    </a:lnTo>
                    <a:cubicBezTo>
                      <a:pt x="2343" y="1893"/>
                      <a:pt x="2296" y="1800"/>
                      <a:pt x="2281" y="1738"/>
                    </a:cubicBezTo>
                    <a:lnTo>
                      <a:pt x="2281" y="1738"/>
                    </a:lnTo>
                    <a:cubicBezTo>
                      <a:pt x="2296" y="1753"/>
                      <a:pt x="2312" y="1753"/>
                      <a:pt x="2358" y="1753"/>
                    </a:cubicBezTo>
                    <a:cubicBezTo>
                      <a:pt x="2405" y="1660"/>
                      <a:pt x="2343" y="1521"/>
                      <a:pt x="2234" y="1505"/>
                    </a:cubicBezTo>
                    <a:lnTo>
                      <a:pt x="2234" y="1567"/>
                    </a:lnTo>
                    <a:lnTo>
                      <a:pt x="2095" y="1552"/>
                    </a:lnTo>
                    <a:lnTo>
                      <a:pt x="2095" y="1552"/>
                    </a:lnTo>
                    <a:cubicBezTo>
                      <a:pt x="2250" y="1722"/>
                      <a:pt x="2017" y="1800"/>
                      <a:pt x="2017" y="1955"/>
                    </a:cubicBezTo>
                    <a:cubicBezTo>
                      <a:pt x="1986" y="1831"/>
                      <a:pt x="1877" y="1645"/>
                      <a:pt x="2048" y="1645"/>
                    </a:cubicBezTo>
                    <a:lnTo>
                      <a:pt x="1955" y="1583"/>
                    </a:lnTo>
                    <a:cubicBezTo>
                      <a:pt x="2002" y="1490"/>
                      <a:pt x="2141" y="1521"/>
                      <a:pt x="2079" y="1397"/>
                    </a:cubicBezTo>
                    <a:close/>
                    <a:moveTo>
                      <a:pt x="5879" y="2730"/>
                    </a:moveTo>
                    <a:cubicBezTo>
                      <a:pt x="5879" y="2746"/>
                      <a:pt x="5894" y="2762"/>
                      <a:pt x="5910" y="2777"/>
                    </a:cubicBezTo>
                    <a:cubicBezTo>
                      <a:pt x="5910" y="2777"/>
                      <a:pt x="5910" y="2777"/>
                      <a:pt x="5910" y="2762"/>
                    </a:cubicBezTo>
                    <a:cubicBezTo>
                      <a:pt x="5894" y="2746"/>
                      <a:pt x="5894" y="2746"/>
                      <a:pt x="5879" y="2730"/>
                    </a:cubicBezTo>
                    <a:close/>
                    <a:moveTo>
                      <a:pt x="2917" y="2692"/>
                    </a:moveTo>
                    <a:cubicBezTo>
                      <a:pt x="2917" y="2699"/>
                      <a:pt x="2920" y="2699"/>
                      <a:pt x="2932" y="2699"/>
                    </a:cubicBezTo>
                    <a:cubicBezTo>
                      <a:pt x="2948" y="2746"/>
                      <a:pt x="2963" y="2808"/>
                      <a:pt x="2979" y="2839"/>
                    </a:cubicBezTo>
                    <a:lnTo>
                      <a:pt x="2948" y="2886"/>
                    </a:lnTo>
                    <a:cubicBezTo>
                      <a:pt x="2948" y="2886"/>
                      <a:pt x="2948" y="2870"/>
                      <a:pt x="2948" y="2870"/>
                    </a:cubicBezTo>
                    <a:lnTo>
                      <a:pt x="2948" y="2808"/>
                    </a:lnTo>
                    <a:lnTo>
                      <a:pt x="2932" y="2839"/>
                    </a:lnTo>
                    <a:cubicBezTo>
                      <a:pt x="2932" y="2780"/>
                      <a:pt x="2918" y="2736"/>
                      <a:pt x="2917" y="2692"/>
                    </a:cubicBezTo>
                    <a:close/>
                    <a:moveTo>
                      <a:pt x="2498" y="3320"/>
                    </a:moveTo>
                    <a:cubicBezTo>
                      <a:pt x="2498" y="3320"/>
                      <a:pt x="2513" y="3335"/>
                      <a:pt x="2513" y="3335"/>
                    </a:cubicBezTo>
                    <a:cubicBezTo>
                      <a:pt x="2513" y="3351"/>
                      <a:pt x="2513" y="3366"/>
                      <a:pt x="2529" y="3366"/>
                    </a:cubicBezTo>
                    <a:cubicBezTo>
                      <a:pt x="2513" y="3382"/>
                      <a:pt x="2498" y="3382"/>
                      <a:pt x="2482" y="3382"/>
                    </a:cubicBezTo>
                    <a:cubicBezTo>
                      <a:pt x="2482" y="3366"/>
                      <a:pt x="2482" y="3335"/>
                      <a:pt x="2498" y="3320"/>
                    </a:cubicBezTo>
                    <a:close/>
                    <a:moveTo>
                      <a:pt x="3242" y="3273"/>
                    </a:moveTo>
                    <a:cubicBezTo>
                      <a:pt x="3242" y="3289"/>
                      <a:pt x="3258" y="3289"/>
                      <a:pt x="3258" y="3304"/>
                    </a:cubicBezTo>
                    <a:cubicBezTo>
                      <a:pt x="3258" y="3351"/>
                      <a:pt x="3258" y="3413"/>
                      <a:pt x="3258" y="3459"/>
                    </a:cubicBezTo>
                    <a:cubicBezTo>
                      <a:pt x="3242" y="3490"/>
                      <a:pt x="3227" y="3506"/>
                      <a:pt x="3196" y="3506"/>
                    </a:cubicBezTo>
                    <a:cubicBezTo>
                      <a:pt x="3196" y="3459"/>
                      <a:pt x="3227" y="3397"/>
                      <a:pt x="3180" y="3382"/>
                    </a:cubicBezTo>
                    <a:cubicBezTo>
                      <a:pt x="3180" y="3366"/>
                      <a:pt x="3165" y="3366"/>
                      <a:pt x="3165" y="3366"/>
                    </a:cubicBezTo>
                    <a:cubicBezTo>
                      <a:pt x="3180" y="3351"/>
                      <a:pt x="3196" y="3335"/>
                      <a:pt x="3196" y="3335"/>
                    </a:cubicBezTo>
                    <a:cubicBezTo>
                      <a:pt x="3211" y="3335"/>
                      <a:pt x="3227" y="3335"/>
                      <a:pt x="3242" y="3273"/>
                    </a:cubicBezTo>
                    <a:close/>
                    <a:moveTo>
                      <a:pt x="2746" y="3708"/>
                    </a:moveTo>
                    <a:cubicBezTo>
                      <a:pt x="2746" y="3723"/>
                      <a:pt x="2746" y="3723"/>
                      <a:pt x="2761" y="3739"/>
                    </a:cubicBezTo>
                    <a:lnTo>
                      <a:pt x="2699" y="3739"/>
                    </a:lnTo>
                    <a:cubicBezTo>
                      <a:pt x="2715" y="3723"/>
                      <a:pt x="2715" y="3723"/>
                      <a:pt x="2730" y="3708"/>
                    </a:cubicBezTo>
                    <a:close/>
                    <a:moveTo>
                      <a:pt x="2637" y="3677"/>
                    </a:moveTo>
                    <a:cubicBezTo>
                      <a:pt x="2653" y="3677"/>
                      <a:pt x="2684" y="3692"/>
                      <a:pt x="2699" y="3708"/>
                    </a:cubicBezTo>
                    <a:cubicBezTo>
                      <a:pt x="2684" y="3739"/>
                      <a:pt x="2653" y="3754"/>
                      <a:pt x="2637" y="3770"/>
                    </a:cubicBezTo>
                    <a:cubicBezTo>
                      <a:pt x="2606" y="3754"/>
                      <a:pt x="2560" y="3739"/>
                      <a:pt x="2544" y="3723"/>
                    </a:cubicBezTo>
                    <a:lnTo>
                      <a:pt x="2544" y="3708"/>
                    </a:lnTo>
                    <a:cubicBezTo>
                      <a:pt x="2550" y="3719"/>
                      <a:pt x="2558" y="3725"/>
                      <a:pt x="2567" y="3725"/>
                    </a:cubicBezTo>
                    <a:cubicBezTo>
                      <a:pt x="2581" y="3725"/>
                      <a:pt x="2597" y="3711"/>
                      <a:pt x="2606" y="3692"/>
                    </a:cubicBezTo>
                    <a:cubicBezTo>
                      <a:pt x="2622" y="3708"/>
                      <a:pt x="2622" y="3723"/>
                      <a:pt x="2622" y="3723"/>
                    </a:cubicBezTo>
                    <a:cubicBezTo>
                      <a:pt x="2622" y="3708"/>
                      <a:pt x="2622" y="3692"/>
                      <a:pt x="2622" y="3677"/>
                    </a:cubicBezTo>
                    <a:close/>
                    <a:moveTo>
                      <a:pt x="2824" y="3816"/>
                    </a:moveTo>
                    <a:cubicBezTo>
                      <a:pt x="2829" y="3822"/>
                      <a:pt x="2838" y="3828"/>
                      <a:pt x="2846" y="3832"/>
                    </a:cubicBezTo>
                    <a:lnTo>
                      <a:pt x="2846" y="3832"/>
                    </a:lnTo>
                    <a:cubicBezTo>
                      <a:pt x="2840" y="3826"/>
                      <a:pt x="2832" y="3821"/>
                      <a:pt x="2824" y="3816"/>
                    </a:cubicBezTo>
                    <a:close/>
                    <a:moveTo>
                      <a:pt x="2777" y="3739"/>
                    </a:moveTo>
                    <a:cubicBezTo>
                      <a:pt x="2793" y="3770"/>
                      <a:pt x="2793" y="3801"/>
                      <a:pt x="2808" y="3847"/>
                    </a:cubicBezTo>
                    <a:cubicBezTo>
                      <a:pt x="2808" y="3816"/>
                      <a:pt x="2793" y="3770"/>
                      <a:pt x="2777" y="3739"/>
                    </a:cubicBezTo>
                    <a:close/>
                    <a:moveTo>
                      <a:pt x="2793" y="3599"/>
                    </a:moveTo>
                    <a:cubicBezTo>
                      <a:pt x="2793" y="3615"/>
                      <a:pt x="2793" y="3630"/>
                      <a:pt x="2808" y="3646"/>
                    </a:cubicBezTo>
                    <a:cubicBezTo>
                      <a:pt x="2824" y="3692"/>
                      <a:pt x="2870" y="3739"/>
                      <a:pt x="2901" y="3754"/>
                    </a:cubicBezTo>
                    <a:cubicBezTo>
                      <a:pt x="2901" y="3785"/>
                      <a:pt x="2901" y="3816"/>
                      <a:pt x="2886" y="3832"/>
                    </a:cubicBezTo>
                    <a:cubicBezTo>
                      <a:pt x="2881" y="3836"/>
                      <a:pt x="2875" y="3838"/>
                      <a:pt x="2869" y="3838"/>
                    </a:cubicBezTo>
                    <a:cubicBezTo>
                      <a:pt x="2862" y="3838"/>
                      <a:pt x="2854" y="3836"/>
                      <a:pt x="2846" y="3832"/>
                    </a:cubicBezTo>
                    <a:lnTo>
                      <a:pt x="2846" y="3832"/>
                    </a:lnTo>
                    <a:cubicBezTo>
                      <a:pt x="2863" y="3848"/>
                      <a:pt x="2874" y="3867"/>
                      <a:pt x="2886" y="3878"/>
                    </a:cubicBezTo>
                    <a:lnTo>
                      <a:pt x="2808" y="3847"/>
                    </a:lnTo>
                    <a:lnTo>
                      <a:pt x="2730" y="3832"/>
                    </a:lnTo>
                    <a:cubicBezTo>
                      <a:pt x="2730" y="3847"/>
                      <a:pt x="2715" y="3847"/>
                      <a:pt x="2715" y="3847"/>
                    </a:cubicBezTo>
                    <a:cubicBezTo>
                      <a:pt x="2715" y="3832"/>
                      <a:pt x="2715" y="3816"/>
                      <a:pt x="2699" y="3785"/>
                    </a:cubicBezTo>
                    <a:cubicBezTo>
                      <a:pt x="2730" y="3770"/>
                      <a:pt x="2746" y="3754"/>
                      <a:pt x="2777" y="3739"/>
                    </a:cubicBezTo>
                    <a:cubicBezTo>
                      <a:pt x="2777" y="3739"/>
                      <a:pt x="2777" y="3739"/>
                      <a:pt x="2777" y="3723"/>
                    </a:cubicBezTo>
                    <a:cubicBezTo>
                      <a:pt x="2793" y="3708"/>
                      <a:pt x="2808" y="3677"/>
                      <a:pt x="2808" y="3646"/>
                    </a:cubicBezTo>
                    <a:cubicBezTo>
                      <a:pt x="2793" y="3646"/>
                      <a:pt x="2777" y="3646"/>
                      <a:pt x="2761" y="3661"/>
                    </a:cubicBezTo>
                    <a:cubicBezTo>
                      <a:pt x="2761" y="3646"/>
                      <a:pt x="2761" y="3646"/>
                      <a:pt x="2761" y="3630"/>
                    </a:cubicBezTo>
                    <a:cubicBezTo>
                      <a:pt x="2777" y="3615"/>
                      <a:pt x="2777" y="3615"/>
                      <a:pt x="2793" y="3599"/>
                    </a:cubicBezTo>
                    <a:close/>
                    <a:moveTo>
                      <a:pt x="2513" y="3863"/>
                    </a:moveTo>
                    <a:cubicBezTo>
                      <a:pt x="2482" y="3909"/>
                      <a:pt x="2436" y="3925"/>
                      <a:pt x="2405" y="3940"/>
                    </a:cubicBezTo>
                    <a:cubicBezTo>
                      <a:pt x="2420" y="3925"/>
                      <a:pt x="2420" y="3909"/>
                      <a:pt x="2420" y="3894"/>
                    </a:cubicBezTo>
                    <a:cubicBezTo>
                      <a:pt x="2451" y="3878"/>
                      <a:pt x="2482" y="3863"/>
                      <a:pt x="2513" y="3863"/>
                    </a:cubicBezTo>
                    <a:close/>
                    <a:moveTo>
                      <a:pt x="2529" y="3863"/>
                    </a:moveTo>
                    <a:cubicBezTo>
                      <a:pt x="2591" y="3863"/>
                      <a:pt x="2637" y="3878"/>
                      <a:pt x="2668" y="3909"/>
                    </a:cubicBezTo>
                    <a:lnTo>
                      <a:pt x="2684" y="3971"/>
                    </a:lnTo>
                    <a:cubicBezTo>
                      <a:pt x="2699" y="3971"/>
                      <a:pt x="2699" y="3971"/>
                      <a:pt x="2715" y="3956"/>
                    </a:cubicBezTo>
                    <a:cubicBezTo>
                      <a:pt x="2730" y="3987"/>
                      <a:pt x="2746" y="4002"/>
                      <a:pt x="2761" y="4002"/>
                    </a:cubicBezTo>
                    <a:lnTo>
                      <a:pt x="2761" y="3987"/>
                    </a:lnTo>
                    <a:cubicBezTo>
                      <a:pt x="2808" y="4018"/>
                      <a:pt x="2839" y="4064"/>
                      <a:pt x="2777" y="4157"/>
                    </a:cubicBezTo>
                    <a:cubicBezTo>
                      <a:pt x="2761" y="4157"/>
                      <a:pt x="2746" y="4157"/>
                      <a:pt x="2730" y="4142"/>
                    </a:cubicBezTo>
                    <a:cubicBezTo>
                      <a:pt x="2715" y="4049"/>
                      <a:pt x="2684" y="3971"/>
                      <a:pt x="2684" y="3971"/>
                    </a:cubicBezTo>
                    <a:lnTo>
                      <a:pt x="2684" y="3971"/>
                    </a:lnTo>
                    <a:cubicBezTo>
                      <a:pt x="2622" y="4002"/>
                      <a:pt x="2715" y="4095"/>
                      <a:pt x="2684" y="4157"/>
                    </a:cubicBezTo>
                    <a:cubicBezTo>
                      <a:pt x="2684" y="4142"/>
                      <a:pt x="2668" y="4111"/>
                      <a:pt x="2653" y="4095"/>
                    </a:cubicBezTo>
                    <a:cubicBezTo>
                      <a:pt x="2653" y="4095"/>
                      <a:pt x="2606" y="4126"/>
                      <a:pt x="2575" y="4173"/>
                    </a:cubicBezTo>
                    <a:cubicBezTo>
                      <a:pt x="2575" y="4157"/>
                      <a:pt x="2575" y="4142"/>
                      <a:pt x="2575" y="4126"/>
                    </a:cubicBezTo>
                    <a:cubicBezTo>
                      <a:pt x="2554" y="4143"/>
                      <a:pt x="2537" y="4150"/>
                      <a:pt x="2520" y="4150"/>
                    </a:cubicBezTo>
                    <a:cubicBezTo>
                      <a:pt x="2475" y="4150"/>
                      <a:pt x="2437" y="4102"/>
                      <a:pt x="2358" y="4080"/>
                    </a:cubicBezTo>
                    <a:cubicBezTo>
                      <a:pt x="2358" y="4080"/>
                      <a:pt x="2358" y="4064"/>
                      <a:pt x="2358" y="4064"/>
                    </a:cubicBezTo>
                    <a:cubicBezTo>
                      <a:pt x="2467" y="4033"/>
                      <a:pt x="2591" y="4018"/>
                      <a:pt x="2591" y="3940"/>
                    </a:cubicBezTo>
                    <a:lnTo>
                      <a:pt x="2591" y="3940"/>
                    </a:lnTo>
                    <a:lnTo>
                      <a:pt x="2513" y="3987"/>
                    </a:lnTo>
                    <a:lnTo>
                      <a:pt x="2529" y="3863"/>
                    </a:lnTo>
                    <a:close/>
                    <a:moveTo>
                      <a:pt x="1784" y="4281"/>
                    </a:moveTo>
                    <a:cubicBezTo>
                      <a:pt x="1784" y="4281"/>
                      <a:pt x="1800" y="4297"/>
                      <a:pt x="1815" y="4312"/>
                    </a:cubicBezTo>
                    <a:cubicBezTo>
                      <a:pt x="1815" y="4319"/>
                      <a:pt x="1815" y="4323"/>
                      <a:pt x="1813" y="4323"/>
                    </a:cubicBezTo>
                    <a:cubicBezTo>
                      <a:pt x="1810" y="4323"/>
                      <a:pt x="1803" y="4315"/>
                      <a:pt x="1784" y="4297"/>
                    </a:cubicBezTo>
                    <a:lnTo>
                      <a:pt x="1784" y="4281"/>
                    </a:lnTo>
                    <a:close/>
                    <a:moveTo>
                      <a:pt x="2426" y="4154"/>
                    </a:moveTo>
                    <a:cubicBezTo>
                      <a:pt x="2438" y="4154"/>
                      <a:pt x="2452" y="4155"/>
                      <a:pt x="2467" y="4157"/>
                    </a:cubicBezTo>
                    <a:cubicBezTo>
                      <a:pt x="2498" y="4173"/>
                      <a:pt x="2498" y="4219"/>
                      <a:pt x="2498" y="4250"/>
                    </a:cubicBezTo>
                    <a:cubicBezTo>
                      <a:pt x="2482" y="4250"/>
                      <a:pt x="2467" y="4266"/>
                      <a:pt x="2451" y="4281"/>
                    </a:cubicBezTo>
                    <a:cubicBezTo>
                      <a:pt x="2451" y="4281"/>
                      <a:pt x="2436" y="4266"/>
                      <a:pt x="2420" y="4266"/>
                    </a:cubicBezTo>
                    <a:cubicBezTo>
                      <a:pt x="2420" y="4297"/>
                      <a:pt x="2405" y="4312"/>
                      <a:pt x="2405" y="4328"/>
                    </a:cubicBezTo>
                    <a:cubicBezTo>
                      <a:pt x="2400" y="4323"/>
                      <a:pt x="2393" y="4319"/>
                      <a:pt x="2386" y="4319"/>
                    </a:cubicBezTo>
                    <a:cubicBezTo>
                      <a:pt x="2374" y="4319"/>
                      <a:pt x="2363" y="4333"/>
                      <a:pt x="2374" y="4375"/>
                    </a:cubicBezTo>
                    <a:lnTo>
                      <a:pt x="2312" y="4266"/>
                    </a:lnTo>
                    <a:lnTo>
                      <a:pt x="2265" y="4266"/>
                    </a:lnTo>
                    <a:lnTo>
                      <a:pt x="2281" y="4204"/>
                    </a:lnTo>
                    <a:cubicBezTo>
                      <a:pt x="2321" y="4191"/>
                      <a:pt x="2349" y="4154"/>
                      <a:pt x="2426" y="4154"/>
                    </a:cubicBezTo>
                    <a:close/>
                    <a:moveTo>
                      <a:pt x="2482" y="4343"/>
                    </a:moveTo>
                    <a:cubicBezTo>
                      <a:pt x="2529" y="4359"/>
                      <a:pt x="2560" y="4375"/>
                      <a:pt x="2544" y="4406"/>
                    </a:cubicBezTo>
                    <a:lnTo>
                      <a:pt x="2560" y="4406"/>
                    </a:lnTo>
                    <a:cubicBezTo>
                      <a:pt x="2544" y="4437"/>
                      <a:pt x="2529" y="4452"/>
                      <a:pt x="2498" y="4452"/>
                    </a:cubicBezTo>
                    <a:lnTo>
                      <a:pt x="2436" y="4452"/>
                    </a:lnTo>
                    <a:cubicBezTo>
                      <a:pt x="2436" y="4437"/>
                      <a:pt x="2405" y="4375"/>
                      <a:pt x="2436" y="4375"/>
                    </a:cubicBezTo>
                    <a:cubicBezTo>
                      <a:pt x="2436" y="4375"/>
                      <a:pt x="2436" y="4375"/>
                      <a:pt x="2451" y="4390"/>
                    </a:cubicBezTo>
                    <a:cubicBezTo>
                      <a:pt x="2451" y="4390"/>
                      <a:pt x="2451" y="4375"/>
                      <a:pt x="2467" y="4375"/>
                    </a:cubicBezTo>
                    <a:cubicBezTo>
                      <a:pt x="2467" y="4359"/>
                      <a:pt x="2482" y="4359"/>
                      <a:pt x="2482" y="4343"/>
                    </a:cubicBezTo>
                    <a:close/>
                    <a:moveTo>
                      <a:pt x="2250" y="4390"/>
                    </a:moveTo>
                    <a:cubicBezTo>
                      <a:pt x="2296" y="4437"/>
                      <a:pt x="2358" y="4452"/>
                      <a:pt x="2296" y="4499"/>
                    </a:cubicBezTo>
                    <a:cubicBezTo>
                      <a:pt x="2265" y="4483"/>
                      <a:pt x="2250" y="4483"/>
                      <a:pt x="2234" y="4483"/>
                    </a:cubicBezTo>
                    <a:lnTo>
                      <a:pt x="2250" y="4390"/>
                    </a:lnTo>
                    <a:close/>
                    <a:moveTo>
                      <a:pt x="1722" y="4499"/>
                    </a:moveTo>
                    <a:lnTo>
                      <a:pt x="1831" y="4607"/>
                    </a:lnTo>
                    <a:lnTo>
                      <a:pt x="1846" y="4607"/>
                    </a:lnTo>
                    <a:lnTo>
                      <a:pt x="1831" y="4592"/>
                    </a:lnTo>
                    <a:lnTo>
                      <a:pt x="1722" y="4499"/>
                    </a:lnTo>
                    <a:close/>
                    <a:moveTo>
                      <a:pt x="1769" y="4281"/>
                    </a:moveTo>
                    <a:cubicBezTo>
                      <a:pt x="1784" y="4343"/>
                      <a:pt x="1815" y="4390"/>
                      <a:pt x="1784" y="4390"/>
                    </a:cubicBezTo>
                    <a:cubicBezTo>
                      <a:pt x="1800" y="4483"/>
                      <a:pt x="1815" y="4406"/>
                      <a:pt x="1831" y="4483"/>
                    </a:cubicBezTo>
                    <a:cubicBezTo>
                      <a:pt x="1830" y="4482"/>
                      <a:pt x="1828" y="4481"/>
                      <a:pt x="1828" y="4481"/>
                    </a:cubicBezTo>
                    <a:lnTo>
                      <a:pt x="1828" y="4481"/>
                    </a:lnTo>
                    <a:cubicBezTo>
                      <a:pt x="1818" y="4481"/>
                      <a:pt x="1832" y="4551"/>
                      <a:pt x="1846" y="4607"/>
                    </a:cubicBezTo>
                    <a:cubicBezTo>
                      <a:pt x="1846" y="4628"/>
                      <a:pt x="1846" y="4642"/>
                      <a:pt x="1846" y="4654"/>
                    </a:cubicBezTo>
                    <a:cubicBezTo>
                      <a:pt x="1846" y="4654"/>
                      <a:pt x="1831" y="4654"/>
                      <a:pt x="1831" y="4638"/>
                    </a:cubicBezTo>
                    <a:lnTo>
                      <a:pt x="1831" y="4638"/>
                    </a:lnTo>
                    <a:cubicBezTo>
                      <a:pt x="1831" y="4654"/>
                      <a:pt x="1846" y="4669"/>
                      <a:pt x="1846" y="4669"/>
                    </a:cubicBezTo>
                    <a:cubicBezTo>
                      <a:pt x="1846" y="4685"/>
                      <a:pt x="1846" y="4685"/>
                      <a:pt x="1846" y="4685"/>
                    </a:cubicBezTo>
                    <a:lnTo>
                      <a:pt x="1846" y="4700"/>
                    </a:lnTo>
                    <a:lnTo>
                      <a:pt x="1800" y="4700"/>
                    </a:lnTo>
                    <a:lnTo>
                      <a:pt x="1676" y="4576"/>
                    </a:lnTo>
                    <a:cubicBezTo>
                      <a:pt x="1691" y="4545"/>
                      <a:pt x="1707" y="4530"/>
                      <a:pt x="1722" y="4499"/>
                    </a:cubicBezTo>
                    <a:cubicBezTo>
                      <a:pt x="1753" y="4468"/>
                      <a:pt x="1769" y="4421"/>
                      <a:pt x="1784" y="4390"/>
                    </a:cubicBezTo>
                    <a:lnTo>
                      <a:pt x="1722" y="4375"/>
                    </a:lnTo>
                    <a:cubicBezTo>
                      <a:pt x="1753" y="4343"/>
                      <a:pt x="1722" y="4297"/>
                      <a:pt x="1753" y="4281"/>
                    </a:cubicBezTo>
                    <a:close/>
                    <a:moveTo>
                      <a:pt x="1645" y="4623"/>
                    </a:moveTo>
                    <a:lnTo>
                      <a:pt x="1753" y="4716"/>
                    </a:lnTo>
                    <a:cubicBezTo>
                      <a:pt x="1676" y="4747"/>
                      <a:pt x="1614" y="4762"/>
                      <a:pt x="1536" y="4809"/>
                    </a:cubicBezTo>
                    <a:cubicBezTo>
                      <a:pt x="1567" y="4747"/>
                      <a:pt x="1598" y="4685"/>
                      <a:pt x="1645" y="4623"/>
                    </a:cubicBezTo>
                    <a:close/>
                    <a:moveTo>
                      <a:pt x="1971" y="4530"/>
                    </a:moveTo>
                    <a:lnTo>
                      <a:pt x="1971" y="4530"/>
                    </a:lnTo>
                    <a:cubicBezTo>
                      <a:pt x="2033" y="4623"/>
                      <a:pt x="2110" y="4731"/>
                      <a:pt x="2141" y="4778"/>
                    </a:cubicBezTo>
                    <a:cubicBezTo>
                      <a:pt x="2141" y="4809"/>
                      <a:pt x="2141" y="4840"/>
                      <a:pt x="2126" y="4871"/>
                    </a:cubicBezTo>
                    <a:lnTo>
                      <a:pt x="2095" y="4871"/>
                    </a:lnTo>
                    <a:cubicBezTo>
                      <a:pt x="2095" y="4871"/>
                      <a:pt x="2095" y="4855"/>
                      <a:pt x="2079" y="4824"/>
                    </a:cubicBezTo>
                    <a:lnTo>
                      <a:pt x="2079" y="4824"/>
                    </a:lnTo>
                    <a:lnTo>
                      <a:pt x="2079" y="4824"/>
                    </a:lnTo>
                    <a:cubicBezTo>
                      <a:pt x="2079" y="4809"/>
                      <a:pt x="2079" y="4809"/>
                      <a:pt x="2079" y="4793"/>
                    </a:cubicBezTo>
                    <a:cubicBezTo>
                      <a:pt x="2079" y="4747"/>
                      <a:pt x="2064" y="4716"/>
                      <a:pt x="2033" y="4700"/>
                    </a:cubicBezTo>
                    <a:cubicBezTo>
                      <a:pt x="2017" y="4654"/>
                      <a:pt x="1986" y="4592"/>
                      <a:pt x="1971" y="4530"/>
                    </a:cubicBezTo>
                    <a:close/>
                    <a:moveTo>
                      <a:pt x="4425" y="4910"/>
                    </a:moveTo>
                    <a:cubicBezTo>
                      <a:pt x="4429" y="4924"/>
                      <a:pt x="4433" y="4933"/>
                      <a:pt x="4437" y="4933"/>
                    </a:cubicBezTo>
                    <a:cubicBezTo>
                      <a:pt x="4433" y="4924"/>
                      <a:pt x="4429" y="4916"/>
                      <a:pt x="4425" y="4910"/>
                    </a:cubicBezTo>
                    <a:close/>
                    <a:moveTo>
                      <a:pt x="2188" y="5150"/>
                    </a:moveTo>
                    <a:lnTo>
                      <a:pt x="2188" y="5150"/>
                    </a:lnTo>
                    <a:cubicBezTo>
                      <a:pt x="2203" y="5165"/>
                      <a:pt x="2219" y="5197"/>
                      <a:pt x="2250" y="5212"/>
                    </a:cubicBezTo>
                    <a:cubicBezTo>
                      <a:pt x="2234" y="5212"/>
                      <a:pt x="2219" y="5228"/>
                      <a:pt x="2203" y="5228"/>
                    </a:cubicBezTo>
                    <a:lnTo>
                      <a:pt x="2188" y="5150"/>
                    </a:lnTo>
                    <a:close/>
                    <a:moveTo>
                      <a:pt x="2017" y="5103"/>
                    </a:moveTo>
                    <a:cubicBezTo>
                      <a:pt x="2048" y="5150"/>
                      <a:pt x="2095" y="5197"/>
                      <a:pt x="2126" y="5243"/>
                    </a:cubicBezTo>
                    <a:cubicBezTo>
                      <a:pt x="2096" y="5231"/>
                      <a:pt x="2073" y="5226"/>
                      <a:pt x="2055" y="5226"/>
                    </a:cubicBezTo>
                    <a:cubicBezTo>
                      <a:pt x="2024" y="5226"/>
                      <a:pt x="2005" y="5239"/>
                      <a:pt x="1986" y="5259"/>
                    </a:cubicBezTo>
                    <a:cubicBezTo>
                      <a:pt x="1971" y="5243"/>
                      <a:pt x="1955" y="5228"/>
                      <a:pt x="1924" y="5228"/>
                    </a:cubicBezTo>
                    <a:cubicBezTo>
                      <a:pt x="1939" y="5197"/>
                      <a:pt x="1955" y="5165"/>
                      <a:pt x="1971" y="5134"/>
                    </a:cubicBezTo>
                    <a:cubicBezTo>
                      <a:pt x="1971" y="5119"/>
                      <a:pt x="1986" y="5103"/>
                      <a:pt x="2017" y="5103"/>
                    </a:cubicBezTo>
                    <a:close/>
                    <a:moveTo>
                      <a:pt x="2141" y="5243"/>
                    </a:moveTo>
                    <a:lnTo>
                      <a:pt x="2141" y="5243"/>
                    </a:lnTo>
                    <a:cubicBezTo>
                      <a:pt x="2170" y="5286"/>
                      <a:pt x="2199" y="5316"/>
                      <a:pt x="2215" y="5345"/>
                    </a:cubicBezTo>
                    <a:lnTo>
                      <a:pt x="2215" y="5345"/>
                    </a:lnTo>
                    <a:cubicBezTo>
                      <a:pt x="2184" y="5314"/>
                      <a:pt x="1968" y="5272"/>
                      <a:pt x="2141" y="5243"/>
                    </a:cubicBezTo>
                    <a:close/>
                    <a:moveTo>
                      <a:pt x="2219" y="5259"/>
                    </a:moveTo>
                    <a:lnTo>
                      <a:pt x="2219" y="5259"/>
                    </a:lnTo>
                    <a:cubicBezTo>
                      <a:pt x="2234" y="5274"/>
                      <a:pt x="2265" y="5290"/>
                      <a:pt x="2296" y="5305"/>
                    </a:cubicBezTo>
                    <a:cubicBezTo>
                      <a:pt x="2312" y="5321"/>
                      <a:pt x="2327" y="5336"/>
                      <a:pt x="2296" y="5352"/>
                    </a:cubicBezTo>
                    <a:cubicBezTo>
                      <a:pt x="2265" y="5321"/>
                      <a:pt x="2250" y="5290"/>
                      <a:pt x="2219" y="5259"/>
                    </a:cubicBezTo>
                    <a:close/>
                    <a:moveTo>
                      <a:pt x="2812" y="5401"/>
                    </a:moveTo>
                    <a:cubicBezTo>
                      <a:pt x="2823" y="5403"/>
                      <a:pt x="2833" y="5407"/>
                      <a:pt x="2839" y="5414"/>
                    </a:cubicBezTo>
                    <a:cubicBezTo>
                      <a:pt x="2828" y="5414"/>
                      <a:pt x="2825" y="5406"/>
                      <a:pt x="2812" y="5401"/>
                    </a:cubicBezTo>
                    <a:close/>
                    <a:moveTo>
                      <a:pt x="1706" y="6638"/>
                    </a:moveTo>
                    <a:cubicBezTo>
                      <a:pt x="1702" y="6639"/>
                      <a:pt x="1701" y="6639"/>
                      <a:pt x="1707" y="6639"/>
                    </a:cubicBezTo>
                    <a:lnTo>
                      <a:pt x="1706" y="6638"/>
                    </a:lnTo>
                    <a:close/>
                    <a:moveTo>
                      <a:pt x="1935" y="6608"/>
                    </a:moveTo>
                    <a:cubicBezTo>
                      <a:pt x="1924" y="6608"/>
                      <a:pt x="1924" y="6609"/>
                      <a:pt x="1924" y="6623"/>
                    </a:cubicBezTo>
                    <a:cubicBezTo>
                      <a:pt x="1908" y="6639"/>
                      <a:pt x="1893" y="6639"/>
                      <a:pt x="1877" y="6654"/>
                    </a:cubicBezTo>
                    <a:cubicBezTo>
                      <a:pt x="1853" y="6654"/>
                      <a:pt x="1830" y="6657"/>
                      <a:pt x="1812" y="6657"/>
                    </a:cubicBezTo>
                    <a:cubicBezTo>
                      <a:pt x="1786" y="6657"/>
                      <a:pt x="1769" y="6651"/>
                      <a:pt x="1769" y="6623"/>
                    </a:cubicBezTo>
                    <a:cubicBezTo>
                      <a:pt x="1815" y="6623"/>
                      <a:pt x="1860" y="6608"/>
                      <a:pt x="1935" y="6608"/>
                    </a:cubicBezTo>
                    <a:close/>
                    <a:moveTo>
                      <a:pt x="4421" y="1"/>
                    </a:moveTo>
                    <a:lnTo>
                      <a:pt x="4421" y="1"/>
                    </a:lnTo>
                    <a:cubicBezTo>
                      <a:pt x="4064" y="140"/>
                      <a:pt x="3521" y="171"/>
                      <a:pt x="3242" y="327"/>
                    </a:cubicBezTo>
                    <a:lnTo>
                      <a:pt x="3366" y="466"/>
                    </a:lnTo>
                    <a:cubicBezTo>
                      <a:pt x="3325" y="526"/>
                      <a:pt x="3299" y="548"/>
                      <a:pt x="3281" y="548"/>
                    </a:cubicBezTo>
                    <a:cubicBezTo>
                      <a:pt x="3235" y="548"/>
                      <a:pt x="3242" y="401"/>
                      <a:pt x="3170" y="401"/>
                    </a:cubicBezTo>
                    <a:cubicBezTo>
                      <a:pt x="3156" y="401"/>
                      <a:pt x="3139" y="406"/>
                      <a:pt x="3118" y="420"/>
                    </a:cubicBezTo>
                    <a:lnTo>
                      <a:pt x="3118" y="575"/>
                    </a:lnTo>
                    <a:lnTo>
                      <a:pt x="3103" y="575"/>
                    </a:lnTo>
                    <a:cubicBezTo>
                      <a:pt x="3103" y="575"/>
                      <a:pt x="3072" y="776"/>
                      <a:pt x="3072" y="776"/>
                    </a:cubicBezTo>
                    <a:cubicBezTo>
                      <a:pt x="3149" y="714"/>
                      <a:pt x="3041" y="637"/>
                      <a:pt x="3165" y="637"/>
                    </a:cubicBezTo>
                    <a:cubicBezTo>
                      <a:pt x="3173" y="636"/>
                      <a:pt x="3180" y="635"/>
                      <a:pt x="3187" y="635"/>
                    </a:cubicBezTo>
                    <a:cubicBezTo>
                      <a:pt x="3283" y="635"/>
                      <a:pt x="3244" y="736"/>
                      <a:pt x="3273" y="823"/>
                    </a:cubicBezTo>
                    <a:cubicBezTo>
                      <a:pt x="3222" y="823"/>
                      <a:pt x="3135" y="899"/>
                      <a:pt x="3098" y="899"/>
                    </a:cubicBezTo>
                    <a:cubicBezTo>
                      <a:pt x="3079" y="899"/>
                      <a:pt x="3072" y="880"/>
                      <a:pt x="3087" y="823"/>
                    </a:cubicBezTo>
                    <a:lnTo>
                      <a:pt x="3087" y="823"/>
                    </a:lnTo>
                    <a:cubicBezTo>
                      <a:pt x="3087" y="824"/>
                      <a:pt x="3010" y="1102"/>
                      <a:pt x="3010" y="1102"/>
                    </a:cubicBezTo>
                    <a:cubicBezTo>
                      <a:pt x="2963" y="1055"/>
                      <a:pt x="2979" y="993"/>
                      <a:pt x="2979" y="962"/>
                    </a:cubicBezTo>
                    <a:lnTo>
                      <a:pt x="2979" y="962"/>
                    </a:lnTo>
                    <a:cubicBezTo>
                      <a:pt x="2979" y="962"/>
                      <a:pt x="2886" y="1086"/>
                      <a:pt x="2886" y="1086"/>
                    </a:cubicBezTo>
                    <a:lnTo>
                      <a:pt x="2870" y="1071"/>
                    </a:lnTo>
                    <a:cubicBezTo>
                      <a:pt x="2824" y="1211"/>
                      <a:pt x="2699" y="1335"/>
                      <a:pt x="2715" y="1490"/>
                    </a:cubicBezTo>
                    <a:cubicBezTo>
                      <a:pt x="2742" y="1483"/>
                      <a:pt x="2763" y="1479"/>
                      <a:pt x="2780" y="1479"/>
                    </a:cubicBezTo>
                    <a:cubicBezTo>
                      <a:pt x="2908" y="1479"/>
                      <a:pt x="2771" y="1666"/>
                      <a:pt x="2839" y="1707"/>
                    </a:cubicBezTo>
                    <a:cubicBezTo>
                      <a:pt x="2834" y="1709"/>
                      <a:pt x="2828" y="1711"/>
                      <a:pt x="2821" y="1711"/>
                    </a:cubicBezTo>
                    <a:cubicBezTo>
                      <a:pt x="2742" y="1711"/>
                      <a:pt x="2546" y="1551"/>
                      <a:pt x="2560" y="1366"/>
                    </a:cubicBezTo>
                    <a:lnTo>
                      <a:pt x="2560" y="1366"/>
                    </a:lnTo>
                    <a:cubicBezTo>
                      <a:pt x="2569" y="1368"/>
                      <a:pt x="2577" y="1369"/>
                      <a:pt x="2584" y="1369"/>
                    </a:cubicBezTo>
                    <a:cubicBezTo>
                      <a:pt x="2666" y="1369"/>
                      <a:pt x="2657" y="1221"/>
                      <a:pt x="2699" y="1164"/>
                    </a:cubicBezTo>
                    <a:lnTo>
                      <a:pt x="2699" y="1164"/>
                    </a:lnTo>
                    <a:cubicBezTo>
                      <a:pt x="2591" y="1195"/>
                      <a:pt x="2622" y="1288"/>
                      <a:pt x="2575" y="1350"/>
                    </a:cubicBezTo>
                    <a:cubicBezTo>
                      <a:pt x="2570" y="1317"/>
                      <a:pt x="2549" y="1308"/>
                      <a:pt x="2522" y="1308"/>
                    </a:cubicBezTo>
                    <a:cubicBezTo>
                      <a:pt x="2484" y="1308"/>
                      <a:pt x="2436" y="1326"/>
                      <a:pt x="2401" y="1326"/>
                    </a:cubicBezTo>
                    <a:cubicBezTo>
                      <a:pt x="2390" y="1326"/>
                      <a:pt x="2381" y="1324"/>
                      <a:pt x="2374" y="1319"/>
                    </a:cubicBezTo>
                    <a:cubicBezTo>
                      <a:pt x="2343" y="1273"/>
                      <a:pt x="2265" y="1149"/>
                      <a:pt x="2389" y="1102"/>
                    </a:cubicBezTo>
                    <a:cubicBezTo>
                      <a:pt x="2415" y="1080"/>
                      <a:pt x="2435" y="1071"/>
                      <a:pt x="2451" y="1071"/>
                    </a:cubicBezTo>
                    <a:cubicBezTo>
                      <a:pt x="2504" y="1071"/>
                      <a:pt x="2514" y="1160"/>
                      <a:pt x="2523" y="1160"/>
                    </a:cubicBezTo>
                    <a:cubicBezTo>
                      <a:pt x="2525" y="1160"/>
                      <a:pt x="2527" y="1157"/>
                      <a:pt x="2529" y="1149"/>
                    </a:cubicBezTo>
                    <a:cubicBezTo>
                      <a:pt x="2549" y="1162"/>
                      <a:pt x="2566" y="1167"/>
                      <a:pt x="2581" y="1167"/>
                    </a:cubicBezTo>
                    <a:cubicBezTo>
                      <a:pt x="2671" y="1167"/>
                      <a:pt x="2684" y="958"/>
                      <a:pt x="2777" y="931"/>
                    </a:cubicBezTo>
                    <a:cubicBezTo>
                      <a:pt x="2793" y="931"/>
                      <a:pt x="2777" y="978"/>
                      <a:pt x="2777" y="993"/>
                    </a:cubicBezTo>
                    <a:cubicBezTo>
                      <a:pt x="2839" y="916"/>
                      <a:pt x="2994" y="792"/>
                      <a:pt x="2932" y="699"/>
                    </a:cubicBezTo>
                    <a:lnTo>
                      <a:pt x="2932" y="699"/>
                    </a:lnTo>
                    <a:cubicBezTo>
                      <a:pt x="2932" y="699"/>
                      <a:pt x="2901" y="745"/>
                      <a:pt x="2870" y="807"/>
                    </a:cubicBezTo>
                    <a:cubicBezTo>
                      <a:pt x="2824" y="869"/>
                      <a:pt x="2808" y="916"/>
                      <a:pt x="2808" y="916"/>
                    </a:cubicBezTo>
                    <a:cubicBezTo>
                      <a:pt x="2746" y="916"/>
                      <a:pt x="2793" y="792"/>
                      <a:pt x="2684" y="792"/>
                    </a:cubicBezTo>
                    <a:cubicBezTo>
                      <a:pt x="2668" y="854"/>
                      <a:pt x="2637" y="900"/>
                      <a:pt x="2560" y="931"/>
                    </a:cubicBezTo>
                    <a:lnTo>
                      <a:pt x="2544" y="885"/>
                    </a:lnTo>
                    <a:cubicBezTo>
                      <a:pt x="2374" y="916"/>
                      <a:pt x="2250" y="1086"/>
                      <a:pt x="2188" y="1226"/>
                    </a:cubicBezTo>
                    <a:cubicBezTo>
                      <a:pt x="2358" y="1428"/>
                      <a:pt x="2420" y="1583"/>
                      <a:pt x="2575" y="1800"/>
                    </a:cubicBezTo>
                    <a:cubicBezTo>
                      <a:pt x="2451" y="1955"/>
                      <a:pt x="2328" y="2094"/>
                      <a:pt x="2157" y="2234"/>
                    </a:cubicBezTo>
                    <a:lnTo>
                      <a:pt x="2157" y="2234"/>
                    </a:lnTo>
                    <a:cubicBezTo>
                      <a:pt x="2157" y="2233"/>
                      <a:pt x="2156" y="2233"/>
                      <a:pt x="2156" y="2232"/>
                    </a:cubicBezTo>
                    <a:lnTo>
                      <a:pt x="2156" y="2232"/>
                    </a:lnTo>
                    <a:cubicBezTo>
                      <a:pt x="2156" y="2233"/>
                      <a:pt x="2156" y="2234"/>
                      <a:pt x="2157" y="2234"/>
                    </a:cubicBezTo>
                    <a:cubicBezTo>
                      <a:pt x="2157" y="2234"/>
                      <a:pt x="2157" y="2234"/>
                      <a:pt x="2157" y="2234"/>
                    </a:cubicBezTo>
                    <a:lnTo>
                      <a:pt x="2157" y="2234"/>
                    </a:lnTo>
                    <a:cubicBezTo>
                      <a:pt x="2199" y="2262"/>
                      <a:pt x="2237" y="2294"/>
                      <a:pt x="2265" y="2327"/>
                    </a:cubicBezTo>
                    <a:cubicBezTo>
                      <a:pt x="2208" y="2339"/>
                      <a:pt x="2184" y="2401"/>
                      <a:pt x="2132" y="2401"/>
                    </a:cubicBezTo>
                    <a:cubicBezTo>
                      <a:pt x="2113" y="2401"/>
                      <a:pt x="2092" y="2394"/>
                      <a:pt x="2064" y="2374"/>
                    </a:cubicBezTo>
                    <a:lnTo>
                      <a:pt x="2064" y="2374"/>
                    </a:lnTo>
                    <a:cubicBezTo>
                      <a:pt x="2126" y="2498"/>
                      <a:pt x="2110" y="2699"/>
                      <a:pt x="2234" y="2746"/>
                    </a:cubicBezTo>
                    <a:cubicBezTo>
                      <a:pt x="2234" y="2746"/>
                      <a:pt x="2234" y="2762"/>
                      <a:pt x="2234" y="2762"/>
                    </a:cubicBezTo>
                    <a:cubicBezTo>
                      <a:pt x="2211" y="2759"/>
                      <a:pt x="2187" y="2758"/>
                      <a:pt x="2164" y="2758"/>
                    </a:cubicBezTo>
                    <a:cubicBezTo>
                      <a:pt x="2032" y="2758"/>
                      <a:pt x="1903" y="2798"/>
                      <a:pt x="1784" y="2917"/>
                    </a:cubicBezTo>
                    <a:cubicBezTo>
                      <a:pt x="1769" y="2948"/>
                      <a:pt x="1831" y="3010"/>
                      <a:pt x="1939" y="3056"/>
                    </a:cubicBezTo>
                    <a:cubicBezTo>
                      <a:pt x="1893" y="3072"/>
                      <a:pt x="1846" y="3087"/>
                      <a:pt x="1815" y="3118"/>
                    </a:cubicBezTo>
                    <a:cubicBezTo>
                      <a:pt x="1784" y="3072"/>
                      <a:pt x="1738" y="3010"/>
                      <a:pt x="1753" y="2963"/>
                    </a:cubicBezTo>
                    <a:lnTo>
                      <a:pt x="1753" y="2963"/>
                    </a:lnTo>
                    <a:lnTo>
                      <a:pt x="1567" y="3196"/>
                    </a:lnTo>
                    <a:lnTo>
                      <a:pt x="1521" y="3149"/>
                    </a:lnTo>
                    <a:lnTo>
                      <a:pt x="1536" y="3289"/>
                    </a:lnTo>
                    <a:cubicBezTo>
                      <a:pt x="1536" y="3236"/>
                      <a:pt x="1579" y="3191"/>
                      <a:pt x="1635" y="3191"/>
                    </a:cubicBezTo>
                    <a:cubicBezTo>
                      <a:pt x="1662" y="3191"/>
                      <a:pt x="1692" y="3202"/>
                      <a:pt x="1722" y="3227"/>
                    </a:cubicBezTo>
                    <a:cubicBezTo>
                      <a:pt x="1738" y="3397"/>
                      <a:pt x="1583" y="3397"/>
                      <a:pt x="1660" y="3568"/>
                    </a:cubicBezTo>
                    <a:cubicBezTo>
                      <a:pt x="1459" y="3459"/>
                      <a:pt x="1412" y="3475"/>
                      <a:pt x="1319" y="3382"/>
                    </a:cubicBezTo>
                    <a:cubicBezTo>
                      <a:pt x="1319" y="3366"/>
                      <a:pt x="1335" y="3366"/>
                      <a:pt x="1335" y="3366"/>
                    </a:cubicBezTo>
                    <a:cubicBezTo>
                      <a:pt x="1242" y="3273"/>
                      <a:pt x="1180" y="3118"/>
                      <a:pt x="1195" y="3041"/>
                    </a:cubicBezTo>
                    <a:lnTo>
                      <a:pt x="1195" y="3041"/>
                    </a:lnTo>
                    <a:cubicBezTo>
                      <a:pt x="993" y="3242"/>
                      <a:pt x="1102" y="3211"/>
                      <a:pt x="931" y="3397"/>
                    </a:cubicBezTo>
                    <a:cubicBezTo>
                      <a:pt x="807" y="3351"/>
                      <a:pt x="916" y="3134"/>
                      <a:pt x="807" y="3134"/>
                    </a:cubicBezTo>
                    <a:lnTo>
                      <a:pt x="978" y="2979"/>
                    </a:lnTo>
                    <a:lnTo>
                      <a:pt x="978" y="2979"/>
                    </a:lnTo>
                    <a:cubicBezTo>
                      <a:pt x="962" y="3010"/>
                      <a:pt x="993" y="3041"/>
                      <a:pt x="993" y="3056"/>
                    </a:cubicBezTo>
                    <a:cubicBezTo>
                      <a:pt x="993" y="2886"/>
                      <a:pt x="1133" y="2901"/>
                      <a:pt x="1055" y="2715"/>
                    </a:cubicBezTo>
                    <a:cubicBezTo>
                      <a:pt x="1063" y="2713"/>
                      <a:pt x="1069" y="2711"/>
                      <a:pt x="1075" y="2711"/>
                    </a:cubicBezTo>
                    <a:cubicBezTo>
                      <a:pt x="1129" y="2711"/>
                      <a:pt x="1104" y="2821"/>
                      <a:pt x="1129" y="2821"/>
                    </a:cubicBezTo>
                    <a:cubicBezTo>
                      <a:pt x="1133" y="2821"/>
                      <a:pt x="1140" y="2817"/>
                      <a:pt x="1148" y="2808"/>
                    </a:cubicBezTo>
                    <a:lnTo>
                      <a:pt x="1148" y="2808"/>
                    </a:lnTo>
                    <a:cubicBezTo>
                      <a:pt x="1133" y="2886"/>
                      <a:pt x="1226" y="3010"/>
                      <a:pt x="1304" y="3087"/>
                    </a:cubicBezTo>
                    <a:cubicBezTo>
                      <a:pt x="1428" y="2979"/>
                      <a:pt x="1195" y="2932"/>
                      <a:pt x="1226" y="2777"/>
                    </a:cubicBezTo>
                    <a:lnTo>
                      <a:pt x="1381" y="2746"/>
                    </a:lnTo>
                    <a:cubicBezTo>
                      <a:pt x="1389" y="2707"/>
                      <a:pt x="1373" y="2699"/>
                      <a:pt x="1352" y="2699"/>
                    </a:cubicBezTo>
                    <a:cubicBezTo>
                      <a:pt x="1338" y="2699"/>
                      <a:pt x="1321" y="2703"/>
                      <a:pt x="1307" y="2703"/>
                    </a:cubicBezTo>
                    <a:cubicBezTo>
                      <a:pt x="1300" y="2703"/>
                      <a:pt x="1293" y="2702"/>
                      <a:pt x="1288" y="2699"/>
                    </a:cubicBezTo>
                    <a:cubicBezTo>
                      <a:pt x="1304" y="2622"/>
                      <a:pt x="1381" y="2637"/>
                      <a:pt x="1412" y="2591"/>
                    </a:cubicBezTo>
                    <a:cubicBezTo>
                      <a:pt x="1400" y="2591"/>
                      <a:pt x="1385" y="2593"/>
                      <a:pt x="1369" y="2593"/>
                    </a:cubicBezTo>
                    <a:cubicBezTo>
                      <a:pt x="1346" y="2593"/>
                      <a:pt x="1322" y="2588"/>
                      <a:pt x="1304" y="2560"/>
                    </a:cubicBezTo>
                    <a:cubicBezTo>
                      <a:pt x="1426" y="2533"/>
                      <a:pt x="1441" y="2446"/>
                      <a:pt x="1579" y="2446"/>
                    </a:cubicBezTo>
                    <a:cubicBezTo>
                      <a:pt x="1598" y="2446"/>
                      <a:pt x="1619" y="2447"/>
                      <a:pt x="1643" y="2451"/>
                    </a:cubicBezTo>
                    <a:lnTo>
                      <a:pt x="1643" y="2451"/>
                    </a:lnTo>
                    <a:cubicBezTo>
                      <a:pt x="1536" y="2434"/>
                      <a:pt x="1490" y="2265"/>
                      <a:pt x="1490" y="2219"/>
                    </a:cubicBezTo>
                    <a:lnTo>
                      <a:pt x="1226" y="2265"/>
                    </a:lnTo>
                    <a:cubicBezTo>
                      <a:pt x="1133" y="2513"/>
                      <a:pt x="978" y="2591"/>
                      <a:pt x="916" y="2870"/>
                    </a:cubicBezTo>
                    <a:lnTo>
                      <a:pt x="869" y="2824"/>
                    </a:lnTo>
                    <a:lnTo>
                      <a:pt x="869" y="2824"/>
                    </a:lnTo>
                    <a:cubicBezTo>
                      <a:pt x="451" y="3087"/>
                      <a:pt x="993" y="3304"/>
                      <a:pt x="838" y="3630"/>
                    </a:cubicBezTo>
                    <a:cubicBezTo>
                      <a:pt x="815" y="3619"/>
                      <a:pt x="797" y="3615"/>
                      <a:pt x="783" y="3615"/>
                    </a:cubicBezTo>
                    <a:cubicBezTo>
                      <a:pt x="713" y="3615"/>
                      <a:pt x="748" y="3729"/>
                      <a:pt x="693" y="3729"/>
                    </a:cubicBezTo>
                    <a:cubicBezTo>
                      <a:pt x="680" y="3729"/>
                      <a:pt x="662" y="3723"/>
                      <a:pt x="637" y="3708"/>
                    </a:cubicBezTo>
                    <a:cubicBezTo>
                      <a:pt x="699" y="3615"/>
                      <a:pt x="621" y="3599"/>
                      <a:pt x="528" y="3584"/>
                    </a:cubicBezTo>
                    <a:lnTo>
                      <a:pt x="528" y="3584"/>
                    </a:lnTo>
                    <a:cubicBezTo>
                      <a:pt x="559" y="3677"/>
                      <a:pt x="652" y="3770"/>
                      <a:pt x="544" y="3863"/>
                    </a:cubicBezTo>
                    <a:cubicBezTo>
                      <a:pt x="482" y="3785"/>
                      <a:pt x="358" y="3863"/>
                      <a:pt x="389" y="3723"/>
                    </a:cubicBezTo>
                    <a:lnTo>
                      <a:pt x="389" y="3723"/>
                    </a:lnTo>
                    <a:cubicBezTo>
                      <a:pt x="264" y="3863"/>
                      <a:pt x="249" y="3987"/>
                      <a:pt x="358" y="4126"/>
                    </a:cubicBezTo>
                    <a:cubicBezTo>
                      <a:pt x="389" y="4499"/>
                      <a:pt x="140" y="4142"/>
                      <a:pt x="109" y="4530"/>
                    </a:cubicBezTo>
                    <a:cubicBezTo>
                      <a:pt x="109" y="4530"/>
                      <a:pt x="63" y="4452"/>
                      <a:pt x="63" y="4452"/>
                    </a:cubicBezTo>
                    <a:cubicBezTo>
                      <a:pt x="63" y="4452"/>
                      <a:pt x="47" y="4514"/>
                      <a:pt x="32" y="4576"/>
                    </a:cubicBezTo>
                    <a:cubicBezTo>
                      <a:pt x="16" y="4654"/>
                      <a:pt x="1" y="4716"/>
                      <a:pt x="1" y="4716"/>
                    </a:cubicBezTo>
                    <a:cubicBezTo>
                      <a:pt x="1" y="4716"/>
                      <a:pt x="125" y="4654"/>
                      <a:pt x="125" y="4654"/>
                    </a:cubicBezTo>
                    <a:lnTo>
                      <a:pt x="140" y="5057"/>
                    </a:lnTo>
                    <a:cubicBezTo>
                      <a:pt x="162" y="5147"/>
                      <a:pt x="182" y="5179"/>
                      <a:pt x="202" y="5179"/>
                    </a:cubicBezTo>
                    <a:cubicBezTo>
                      <a:pt x="249" y="5179"/>
                      <a:pt x="291" y="4991"/>
                      <a:pt x="332" y="4991"/>
                    </a:cubicBezTo>
                    <a:cubicBezTo>
                      <a:pt x="336" y="4991"/>
                      <a:pt x="339" y="4992"/>
                      <a:pt x="342" y="4995"/>
                    </a:cubicBezTo>
                    <a:lnTo>
                      <a:pt x="233" y="4902"/>
                    </a:lnTo>
                    <a:cubicBezTo>
                      <a:pt x="295" y="4747"/>
                      <a:pt x="218" y="4576"/>
                      <a:pt x="326" y="4576"/>
                    </a:cubicBezTo>
                    <a:cubicBezTo>
                      <a:pt x="280" y="4762"/>
                      <a:pt x="404" y="4731"/>
                      <a:pt x="435" y="4840"/>
                    </a:cubicBezTo>
                    <a:lnTo>
                      <a:pt x="435" y="4638"/>
                    </a:lnTo>
                    <a:lnTo>
                      <a:pt x="544" y="4623"/>
                    </a:lnTo>
                    <a:cubicBezTo>
                      <a:pt x="590" y="4468"/>
                      <a:pt x="652" y="4375"/>
                      <a:pt x="575" y="4250"/>
                    </a:cubicBezTo>
                    <a:lnTo>
                      <a:pt x="575" y="4250"/>
                    </a:lnTo>
                    <a:cubicBezTo>
                      <a:pt x="513" y="4297"/>
                      <a:pt x="637" y="4375"/>
                      <a:pt x="544" y="4406"/>
                    </a:cubicBezTo>
                    <a:cubicBezTo>
                      <a:pt x="404" y="4281"/>
                      <a:pt x="466" y="4095"/>
                      <a:pt x="482" y="3925"/>
                    </a:cubicBezTo>
                    <a:lnTo>
                      <a:pt x="482" y="3925"/>
                    </a:lnTo>
                    <a:cubicBezTo>
                      <a:pt x="486" y="3927"/>
                      <a:pt x="491" y="3928"/>
                      <a:pt x="496" y="3928"/>
                    </a:cubicBezTo>
                    <a:cubicBezTo>
                      <a:pt x="514" y="3928"/>
                      <a:pt x="532" y="3914"/>
                      <a:pt x="550" y="3914"/>
                    </a:cubicBezTo>
                    <a:cubicBezTo>
                      <a:pt x="558" y="3914"/>
                      <a:pt x="567" y="3917"/>
                      <a:pt x="575" y="3925"/>
                    </a:cubicBezTo>
                    <a:cubicBezTo>
                      <a:pt x="575" y="3940"/>
                      <a:pt x="575" y="3971"/>
                      <a:pt x="559" y="3971"/>
                    </a:cubicBezTo>
                    <a:cubicBezTo>
                      <a:pt x="598" y="3991"/>
                      <a:pt x="618" y="4034"/>
                      <a:pt x="651" y="4034"/>
                    </a:cubicBezTo>
                    <a:cubicBezTo>
                      <a:pt x="671" y="4034"/>
                      <a:pt x="695" y="4018"/>
                      <a:pt x="730" y="3971"/>
                    </a:cubicBezTo>
                    <a:cubicBezTo>
                      <a:pt x="823" y="4080"/>
                      <a:pt x="962" y="4250"/>
                      <a:pt x="993" y="4266"/>
                    </a:cubicBezTo>
                    <a:cubicBezTo>
                      <a:pt x="993" y="4343"/>
                      <a:pt x="962" y="4468"/>
                      <a:pt x="900" y="4514"/>
                    </a:cubicBezTo>
                    <a:lnTo>
                      <a:pt x="869" y="4514"/>
                    </a:lnTo>
                    <a:cubicBezTo>
                      <a:pt x="839" y="4574"/>
                      <a:pt x="882" y="4763"/>
                      <a:pt x="788" y="4763"/>
                    </a:cubicBezTo>
                    <a:cubicBezTo>
                      <a:pt x="784" y="4763"/>
                      <a:pt x="780" y="4763"/>
                      <a:pt x="776" y="4762"/>
                    </a:cubicBezTo>
                    <a:lnTo>
                      <a:pt x="776" y="4762"/>
                    </a:lnTo>
                    <a:cubicBezTo>
                      <a:pt x="787" y="4807"/>
                      <a:pt x="782" y="4909"/>
                      <a:pt x="820" y="4909"/>
                    </a:cubicBezTo>
                    <a:cubicBezTo>
                      <a:pt x="834" y="4909"/>
                      <a:pt x="855" y="4894"/>
                      <a:pt x="885" y="4855"/>
                    </a:cubicBezTo>
                    <a:cubicBezTo>
                      <a:pt x="885" y="4855"/>
                      <a:pt x="885" y="4855"/>
                      <a:pt x="885" y="4855"/>
                    </a:cubicBezTo>
                    <a:cubicBezTo>
                      <a:pt x="885" y="4855"/>
                      <a:pt x="885" y="5135"/>
                      <a:pt x="900" y="5165"/>
                    </a:cubicBezTo>
                    <a:cubicBezTo>
                      <a:pt x="872" y="5154"/>
                      <a:pt x="848" y="5149"/>
                      <a:pt x="825" y="5149"/>
                    </a:cubicBezTo>
                    <a:cubicBezTo>
                      <a:pt x="760" y="5149"/>
                      <a:pt x="714" y="5189"/>
                      <a:pt x="668" y="5212"/>
                    </a:cubicBezTo>
                    <a:cubicBezTo>
                      <a:pt x="651" y="5220"/>
                      <a:pt x="635" y="5226"/>
                      <a:pt x="618" y="5226"/>
                    </a:cubicBezTo>
                    <a:cubicBezTo>
                      <a:pt x="572" y="5226"/>
                      <a:pt x="527" y="5181"/>
                      <a:pt x="482" y="5010"/>
                    </a:cubicBezTo>
                    <a:cubicBezTo>
                      <a:pt x="482" y="5010"/>
                      <a:pt x="482" y="5026"/>
                      <a:pt x="482" y="5072"/>
                    </a:cubicBezTo>
                    <a:cubicBezTo>
                      <a:pt x="482" y="5103"/>
                      <a:pt x="482" y="5165"/>
                      <a:pt x="482" y="5259"/>
                    </a:cubicBezTo>
                    <a:lnTo>
                      <a:pt x="1706" y="6638"/>
                    </a:lnTo>
                    <a:lnTo>
                      <a:pt x="1706" y="6638"/>
                    </a:lnTo>
                    <a:cubicBezTo>
                      <a:pt x="1715" y="6637"/>
                      <a:pt x="1739" y="6634"/>
                      <a:pt x="1769" y="6623"/>
                    </a:cubicBezTo>
                    <a:lnTo>
                      <a:pt x="1769" y="6623"/>
                    </a:lnTo>
                    <a:cubicBezTo>
                      <a:pt x="1660" y="6701"/>
                      <a:pt x="1676" y="6747"/>
                      <a:pt x="1769" y="6778"/>
                    </a:cubicBezTo>
                    <a:cubicBezTo>
                      <a:pt x="1826" y="6801"/>
                      <a:pt x="1941" y="6816"/>
                      <a:pt x="2047" y="6816"/>
                    </a:cubicBezTo>
                    <a:cubicBezTo>
                      <a:pt x="2086" y="6816"/>
                      <a:pt x="2123" y="6814"/>
                      <a:pt x="2157" y="6810"/>
                    </a:cubicBezTo>
                    <a:lnTo>
                      <a:pt x="2203" y="6670"/>
                    </a:lnTo>
                    <a:cubicBezTo>
                      <a:pt x="2325" y="6686"/>
                      <a:pt x="2421" y="6711"/>
                      <a:pt x="2513" y="6711"/>
                    </a:cubicBezTo>
                    <a:cubicBezTo>
                      <a:pt x="2598" y="6711"/>
                      <a:pt x="2681" y="6690"/>
                      <a:pt x="2777" y="6623"/>
                    </a:cubicBezTo>
                    <a:cubicBezTo>
                      <a:pt x="2777" y="6623"/>
                      <a:pt x="2855" y="6468"/>
                      <a:pt x="2901" y="6329"/>
                    </a:cubicBezTo>
                    <a:cubicBezTo>
                      <a:pt x="2932" y="6174"/>
                      <a:pt x="2963" y="6034"/>
                      <a:pt x="2963" y="6034"/>
                    </a:cubicBezTo>
                    <a:cubicBezTo>
                      <a:pt x="2979" y="6003"/>
                      <a:pt x="3010" y="5972"/>
                      <a:pt x="3025" y="5956"/>
                    </a:cubicBezTo>
                    <a:cubicBezTo>
                      <a:pt x="3034" y="5960"/>
                      <a:pt x="3044" y="5962"/>
                      <a:pt x="3053" y="5962"/>
                    </a:cubicBezTo>
                    <a:cubicBezTo>
                      <a:pt x="3094" y="5962"/>
                      <a:pt x="3136" y="5935"/>
                      <a:pt x="3169" y="5935"/>
                    </a:cubicBezTo>
                    <a:cubicBezTo>
                      <a:pt x="3194" y="5935"/>
                      <a:pt x="3215" y="5950"/>
                      <a:pt x="3227" y="6003"/>
                    </a:cubicBezTo>
                    <a:cubicBezTo>
                      <a:pt x="3273" y="6034"/>
                      <a:pt x="3242" y="6096"/>
                      <a:pt x="3180" y="6112"/>
                    </a:cubicBezTo>
                    <a:cubicBezTo>
                      <a:pt x="3165" y="6112"/>
                      <a:pt x="3165" y="6081"/>
                      <a:pt x="3149" y="6081"/>
                    </a:cubicBezTo>
                    <a:cubicBezTo>
                      <a:pt x="3180" y="6158"/>
                      <a:pt x="3211" y="6236"/>
                      <a:pt x="3335" y="6251"/>
                    </a:cubicBezTo>
                    <a:cubicBezTo>
                      <a:pt x="3242" y="6282"/>
                      <a:pt x="3227" y="6282"/>
                      <a:pt x="3211" y="6360"/>
                    </a:cubicBezTo>
                    <a:lnTo>
                      <a:pt x="3289" y="6329"/>
                    </a:lnTo>
                    <a:lnTo>
                      <a:pt x="3289" y="6329"/>
                    </a:lnTo>
                    <a:cubicBezTo>
                      <a:pt x="3211" y="6422"/>
                      <a:pt x="3056" y="6685"/>
                      <a:pt x="3103" y="6778"/>
                    </a:cubicBezTo>
                    <a:cubicBezTo>
                      <a:pt x="3094" y="6689"/>
                      <a:pt x="3142" y="6677"/>
                      <a:pt x="3203" y="6677"/>
                    </a:cubicBezTo>
                    <a:cubicBezTo>
                      <a:pt x="3224" y="6677"/>
                      <a:pt x="3246" y="6678"/>
                      <a:pt x="3269" y="6678"/>
                    </a:cubicBezTo>
                    <a:cubicBezTo>
                      <a:pt x="3292" y="6678"/>
                      <a:pt x="3315" y="6677"/>
                      <a:pt x="3335" y="6670"/>
                    </a:cubicBezTo>
                    <a:lnTo>
                      <a:pt x="3335" y="6670"/>
                    </a:lnTo>
                    <a:cubicBezTo>
                      <a:pt x="3293" y="6726"/>
                      <a:pt x="3214" y="6845"/>
                      <a:pt x="3278" y="6845"/>
                    </a:cubicBezTo>
                    <a:cubicBezTo>
                      <a:pt x="3285" y="6845"/>
                      <a:pt x="3294" y="6844"/>
                      <a:pt x="3304" y="6841"/>
                    </a:cubicBezTo>
                    <a:cubicBezTo>
                      <a:pt x="3320" y="6794"/>
                      <a:pt x="3382" y="6732"/>
                      <a:pt x="3397" y="6670"/>
                    </a:cubicBezTo>
                    <a:cubicBezTo>
                      <a:pt x="3423" y="6619"/>
                      <a:pt x="3427" y="6588"/>
                      <a:pt x="3367" y="6588"/>
                    </a:cubicBezTo>
                    <a:cubicBezTo>
                      <a:pt x="3354" y="6588"/>
                      <a:pt x="3338" y="6590"/>
                      <a:pt x="3320" y="6592"/>
                    </a:cubicBezTo>
                    <a:cubicBezTo>
                      <a:pt x="3382" y="6515"/>
                      <a:pt x="3413" y="6406"/>
                      <a:pt x="3521" y="6391"/>
                    </a:cubicBezTo>
                    <a:lnTo>
                      <a:pt x="3521" y="6391"/>
                    </a:lnTo>
                    <a:cubicBezTo>
                      <a:pt x="3475" y="6515"/>
                      <a:pt x="3552" y="6515"/>
                      <a:pt x="3584" y="6608"/>
                    </a:cubicBezTo>
                    <a:cubicBezTo>
                      <a:pt x="3615" y="6484"/>
                      <a:pt x="3552" y="6406"/>
                      <a:pt x="3537" y="6360"/>
                    </a:cubicBezTo>
                    <a:cubicBezTo>
                      <a:pt x="3578" y="6349"/>
                      <a:pt x="3621" y="6346"/>
                      <a:pt x="3664" y="6346"/>
                    </a:cubicBezTo>
                    <a:cubicBezTo>
                      <a:pt x="3751" y="6346"/>
                      <a:pt x="3837" y="6360"/>
                      <a:pt x="3909" y="6360"/>
                    </a:cubicBezTo>
                    <a:cubicBezTo>
                      <a:pt x="4018" y="6360"/>
                      <a:pt x="4111" y="6329"/>
                      <a:pt x="4173" y="6205"/>
                    </a:cubicBezTo>
                    <a:cubicBezTo>
                      <a:pt x="4173" y="6202"/>
                      <a:pt x="4172" y="6201"/>
                      <a:pt x="4171" y="6201"/>
                    </a:cubicBezTo>
                    <a:cubicBezTo>
                      <a:pt x="4161" y="6201"/>
                      <a:pt x="4111" y="6279"/>
                      <a:pt x="4069" y="6279"/>
                    </a:cubicBezTo>
                    <a:cubicBezTo>
                      <a:pt x="4056" y="6279"/>
                      <a:pt x="4043" y="6272"/>
                      <a:pt x="4033" y="6251"/>
                    </a:cubicBezTo>
                    <a:cubicBezTo>
                      <a:pt x="4046" y="6150"/>
                      <a:pt x="4098" y="6129"/>
                      <a:pt x="4159" y="6129"/>
                    </a:cubicBezTo>
                    <a:cubicBezTo>
                      <a:pt x="4201" y="6129"/>
                      <a:pt x="4249" y="6139"/>
                      <a:pt x="4290" y="6139"/>
                    </a:cubicBezTo>
                    <a:cubicBezTo>
                      <a:pt x="4334" y="6139"/>
                      <a:pt x="4371" y="6127"/>
                      <a:pt x="4390" y="6081"/>
                    </a:cubicBezTo>
                    <a:lnTo>
                      <a:pt x="4250" y="5988"/>
                    </a:lnTo>
                    <a:cubicBezTo>
                      <a:pt x="4266" y="5941"/>
                      <a:pt x="4328" y="5848"/>
                      <a:pt x="4359" y="5801"/>
                    </a:cubicBezTo>
                    <a:cubicBezTo>
                      <a:pt x="4406" y="5832"/>
                      <a:pt x="4592" y="5817"/>
                      <a:pt x="4545" y="5925"/>
                    </a:cubicBezTo>
                    <a:cubicBezTo>
                      <a:pt x="4778" y="5832"/>
                      <a:pt x="4452" y="5538"/>
                      <a:pt x="4654" y="5414"/>
                    </a:cubicBezTo>
                    <a:lnTo>
                      <a:pt x="4654" y="5414"/>
                    </a:lnTo>
                    <a:cubicBezTo>
                      <a:pt x="4545" y="5445"/>
                      <a:pt x="4545" y="5460"/>
                      <a:pt x="4483" y="5522"/>
                    </a:cubicBezTo>
                    <a:cubicBezTo>
                      <a:pt x="4483" y="5398"/>
                      <a:pt x="4437" y="5460"/>
                      <a:pt x="4374" y="5383"/>
                    </a:cubicBezTo>
                    <a:lnTo>
                      <a:pt x="4374" y="5383"/>
                    </a:lnTo>
                    <a:cubicBezTo>
                      <a:pt x="4383" y="5385"/>
                      <a:pt x="4392" y="5386"/>
                      <a:pt x="4400" y="5386"/>
                    </a:cubicBezTo>
                    <a:cubicBezTo>
                      <a:pt x="4460" y="5386"/>
                      <a:pt x="4504" y="5325"/>
                      <a:pt x="4531" y="5325"/>
                    </a:cubicBezTo>
                    <a:cubicBezTo>
                      <a:pt x="4546" y="5325"/>
                      <a:pt x="4556" y="5343"/>
                      <a:pt x="4561" y="5398"/>
                    </a:cubicBezTo>
                    <a:cubicBezTo>
                      <a:pt x="4576" y="5383"/>
                      <a:pt x="4623" y="5352"/>
                      <a:pt x="4654" y="5305"/>
                    </a:cubicBezTo>
                    <a:cubicBezTo>
                      <a:pt x="4685" y="5274"/>
                      <a:pt x="4700" y="5243"/>
                      <a:pt x="4685" y="5212"/>
                    </a:cubicBezTo>
                    <a:lnTo>
                      <a:pt x="4607" y="5212"/>
                    </a:lnTo>
                    <a:cubicBezTo>
                      <a:pt x="4638" y="5181"/>
                      <a:pt x="4654" y="5119"/>
                      <a:pt x="4669" y="5057"/>
                    </a:cubicBezTo>
                    <a:cubicBezTo>
                      <a:pt x="4685" y="5010"/>
                      <a:pt x="4669" y="4933"/>
                      <a:pt x="4654" y="4871"/>
                    </a:cubicBezTo>
                    <a:lnTo>
                      <a:pt x="4654" y="4871"/>
                    </a:lnTo>
                    <a:cubicBezTo>
                      <a:pt x="4561" y="4995"/>
                      <a:pt x="4685" y="5134"/>
                      <a:pt x="4576" y="5228"/>
                    </a:cubicBezTo>
                    <a:cubicBezTo>
                      <a:pt x="4558" y="5230"/>
                      <a:pt x="4543" y="5232"/>
                      <a:pt x="4530" y="5232"/>
                    </a:cubicBezTo>
                    <a:cubicBezTo>
                      <a:pt x="4400" y="5232"/>
                      <a:pt x="4511" y="5101"/>
                      <a:pt x="4328" y="5072"/>
                    </a:cubicBezTo>
                    <a:lnTo>
                      <a:pt x="4328" y="5243"/>
                    </a:lnTo>
                    <a:lnTo>
                      <a:pt x="4374" y="5212"/>
                    </a:lnTo>
                    <a:lnTo>
                      <a:pt x="4374" y="5212"/>
                    </a:lnTo>
                    <a:cubicBezTo>
                      <a:pt x="4483" y="5352"/>
                      <a:pt x="4219" y="5352"/>
                      <a:pt x="4374" y="5476"/>
                    </a:cubicBezTo>
                    <a:cubicBezTo>
                      <a:pt x="4360" y="5475"/>
                      <a:pt x="4347" y="5474"/>
                      <a:pt x="4334" y="5474"/>
                    </a:cubicBezTo>
                    <a:cubicBezTo>
                      <a:pt x="4162" y="5474"/>
                      <a:pt x="4189" y="5569"/>
                      <a:pt x="3987" y="5569"/>
                    </a:cubicBezTo>
                    <a:cubicBezTo>
                      <a:pt x="3993" y="5602"/>
                      <a:pt x="4006" y="5612"/>
                      <a:pt x="4020" y="5612"/>
                    </a:cubicBezTo>
                    <a:cubicBezTo>
                      <a:pt x="4039" y="5612"/>
                      <a:pt x="4062" y="5593"/>
                      <a:pt x="4080" y="5584"/>
                    </a:cubicBezTo>
                    <a:lnTo>
                      <a:pt x="4080" y="5584"/>
                    </a:lnTo>
                    <a:cubicBezTo>
                      <a:pt x="4018" y="5631"/>
                      <a:pt x="4142" y="5770"/>
                      <a:pt x="3987" y="5770"/>
                    </a:cubicBezTo>
                    <a:cubicBezTo>
                      <a:pt x="3940" y="5782"/>
                      <a:pt x="4008" y="5838"/>
                      <a:pt x="4078" y="5838"/>
                    </a:cubicBezTo>
                    <a:cubicBezTo>
                      <a:pt x="4094" y="5838"/>
                      <a:pt x="4111" y="5835"/>
                      <a:pt x="4127" y="5827"/>
                    </a:cubicBezTo>
                    <a:lnTo>
                      <a:pt x="4127" y="5827"/>
                    </a:lnTo>
                    <a:cubicBezTo>
                      <a:pt x="4060" y="5874"/>
                      <a:pt x="4027" y="5944"/>
                      <a:pt x="3940" y="5988"/>
                    </a:cubicBezTo>
                    <a:lnTo>
                      <a:pt x="4095" y="6019"/>
                    </a:lnTo>
                    <a:lnTo>
                      <a:pt x="4018" y="6096"/>
                    </a:lnTo>
                    <a:lnTo>
                      <a:pt x="4018" y="6096"/>
                    </a:lnTo>
                    <a:lnTo>
                      <a:pt x="4126" y="6081"/>
                    </a:lnTo>
                    <a:lnTo>
                      <a:pt x="4126" y="6081"/>
                    </a:lnTo>
                    <a:cubicBezTo>
                      <a:pt x="4005" y="6215"/>
                      <a:pt x="3826" y="6338"/>
                      <a:pt x="3649" y="6338"/>
                    </a:cubicBezTo>
                    <a:cubicBezTo>
                      <a:pt x="3622" y="6338"/>
                      <a:pt x="3595" y="6335"/>
                      <a:pt x="3568" y="6329"/>
                    </a:cubicBezTo>
                    <a:cubicBezTo>
                      <a:pt x="3661" y="6096"/>
                      <a:pt x="3909" y="5941"/>
                      <a:pt x="3847" y="5724"/>
                    </a:cubicBezTo>
                    <a:cubicBezTo>
                      <a:pt x="3845" y="5723"/>
                      <a:pt x="3843" y="5723"/>
                      <a:pt x="3841" y="5723"/>
                    </a:cubicBezTo>
                    <a:cubicBezTo>
                      <a:pt x="3799" y="5723"/>
                      <a:pt x="3826" y="5856"/>
                      <a:pt x="3756" y="5856"/>
                    </a:cubicBezTo>
                    <a:cubicBezTo>
                      <a:pt x="3740" y="5856"/>
                      <a:pt x="3720" y="5849"/>
                      <a:pt x="3692" y="5832"/>
                    </a:cubicBezTo>
                    <a:lnTo>
                      <a:pt x="3692" y="5832"/>
                    </a:lnTo>
                    <a:lnTo>
                      <a:pt x="3723" y="5956"/>
                    </a:lnTo>
                    <a:cubicBezTo>
                      <a:pt x="3699" y="6005"/>
                      <a:pt x="3647" y="6090"/>
                      <a:pt x="3582" y="6090"/>
                    </a:cubicBezTo>
                    <a:cubicBezTo>
                      <a:pt x="3563" y="6090"/>
                      <a:pt x="3542" y="6083"/>
                      <a:pt x="3521" y="6065"/>
                    </a:cubicBezTo>
                    <a:cubicBezTo>
                      <a:pt x="3615" y="5879"/>
                      <a:pt x="3584" y="5786"/>
                      <a:pt x="3584" y="5646"/>
                    </a:cubicBezTo>
                    <a:cubicBezTo>
                      <a:pt x="3568" y="5631"/>
                      <a:pt x="3568" y="5615"/>
                      <a:pt x="3584" y="5584"/>
                    </a:cubicBezTo>
                    <a:cubicBezTo>
                      <a:pt x="3615" y="5553"/>
                      <a:pt x="3677" y="5507"/>
                      <a:pt x="3692" y="5460"/>
                    </a:cubicBezTo>
                    <a:cubicBezTo>
                      <a:pt x="3696" y="5459"/>
                      <a:pt x="3700" y="5458"/>
                      <a:pt x="3704" y="5458"/>
                    </a:cubicBezTo>
                    <a:cubicBezTo>
                      <a:pt x="3744" y="5458"/>
                      <a:pt x="3770" y="5524"/>
                      <a:pt x="3770" y="5538"/>
                    </a:cubicBezTo>
                    <a:cubicBezTo>
                      <a:pt x="4018" y="5522"/>
                      <a:pt x="3847" y="5165"/>
                      <a:pt x="4033" y="5103"/>
                    </a:cubicBezTo>
                    <a:cubicBezTo>
                      <a:pt x="4065" y="5135"/>
                      <a:pt x="4104" y="5141"/>
                      <a:pt x="4140" y="5141"/>
                    </a:cubicBezTo>
                    <a:cubicBezTo>
                      <a:pt x="4161" y="5141"/>
                      <a:pt x="4180" y="5139"/>
                      <a:pt x="4195" y="5139"/>
                    </a:cubicBezTo>
                    <a:cubicBezTo>
                      <a:pt x="4219" y="5139"/>
                      <a:pt x="4235" y="5143"/>
                      <a:pt x="4235" y="5165"/>
                    </a:cubicBezTo>
                    <a:cubicBezTo>
                      <a:pt x="4328" y="5119"/>
                      <a:pt x="4281" y="4995"/>
                      <a:pt x="4266" y="4902"/>
                    </a:cubicBezTo>
                    <a:lnTo>
                      <a:pt x="4266" y="4902"/>
                    </a:lnTo>
                    <a:cubicBezTo>
                      <a:pt x="4279" y="4910"/>
                      <a:pt x="4292" y="4913"/>
                      <a:pt x="4303" y="4913"/>
                    </a:cubicBezTo>
                    <a:cubicBezTo>
                      <a:pt x="4337" y="4913"/>
                      <a:pt x="4365" y="4887"/>
                      <a:pt x="4390" y="4887"/>
                    </a:cubicBezTo>
                    <a:cubicBezTo>
                      <a:pt x="4402" y="4887"/>
                      <a:pt x="4413" y="4893"/>
                      <a:pt x="4425" y="4910"/>
                    </a:cubicBezTo>
                    <a:lnTo>
                      <a:pt x="4425" y="4910"/>
                    </a:lnTo>
                    <a:cubicBezTo>
                      <a:pt x="4409" y="4860"/>
                      <a:pt x="4390" y="4747"/>
                      <a:pt x="4390" y="4747"/>
                    </a:cubicBezTo>
                    <a:cubicBezTo>
                      <a:pt x="4469" y="4747"/>
                      <a:pt x="4514" y="4625"/>
                      <a:pt x="4583" y="4625"/>
                    </a:cubicBezTo>
                    <a:cubicBezTo>
                      <a:pt x="4595" y="4625"/>
                      <a:pt x="4608" y="4629"/>
                      <a:pt x="4623" y="4638"/>
                    </a:cubicBezTo>
                    <a:cubicBezTo>
                      <a:pt x="4654" y="4561"/>
                      <a:pt x="4514" y="4514"/>
                      <a:pt x="4638" y="4468"/>
                    </a:cubicBezTo>
                    <a:lnTo>
                      <a:pt x="4638" y="4468"/>
                    </a:lnTo>
                    <a:cubicBezTo>
                      <a:pt x="4638" y="4483"/>
                      <a:pt x="4669" y="4483"/>
                      <a:pt x="4638" y="4499"/>
                    </a:cubicBezTo>
                    <a:cubicBezTo>
                      <a:pt x="4700" y="4499"/>
                      <a:pt x="4762" y="4437"/>
                      <a:pt x="4778" y="4375"/>
                    </a:cubicBezTo>
                    <a:cubicBezTo>
                      <a:pt x="4793" y="4375"/>
                      <a:pt x="4793" y="4312"/>
                      <a:pt x="4809" y="4281"/>
                    </a:cubicBezTo>
                    <a:lnTo>
                      <a:pt x="4809" y="4281"/>
                    </a:lnTo>
                    <a:cubicBezTo>
                      <a:pt x="4778" y="4297"/>
                      <a:pt x="4762" y="4297"/>
                      <a:pt x="4747" y="4328"/>
                    </a:cubicBezTo>
                    <a:cubicBezTo>
                      <a:pt x="4716" y="4343"/>
                      <a:pt x="4731" y="4328"/>
                      <a:pt x="4669" y="4375"/>
                    </a:cubicBezTo>
                    <a:cubicBezTo>
                      <a:pt x="4638" y="4343"/>
                      <a:pt x="4638" y="4297"/>
                      <a:pt x="4654" y="4250"/>
                    </a:cubicBezTo>
                    <a:cubicBezTo>
                      <a:pt x="4685" y="4219"/>
                      <a:pt x="4716" y="4204"/>
                      <a:pt x="4747" y="4188"/>
                    </a:cubicBezTo>
                    <a:cubicBezTo>
                      <a:pt x="4765" y="4249"/>
                      <a:pt x="4798" y="4262"/>
                      <a:pt x="4831" y="4262"/>
                    </a:cubicBezTo>
                    <a:cubicBezTo>
                      <a:pt x="4857" y="4262"/>
                      <a:pt x="4883" y="4255"/>
                      <a:pt x="4904" y="4255"/>
                    </a:cubicBezTo>
                    <a:cubicBezTo>
                      <a:pt x="4927" y="4255"/>
                      <a:pt x="4944" y="4263"/>
                      <a:pt x="4948" y="4297"/>
                    </a:cubicBezTo>
                    <a:cubicBezTo>
                      <a:pt x="5072" y="4188"/>
                      <a:pt x="5041" y="4033"/>
                      <a:pt x="5026" y="3878"/>
                    </a:cubicBezTo>
                    <a:cubicBezTo>
                      <a:pt x="5061" y="3861"/>
                      <a:pt x="5100" y="3859"/>
                      <a:pt x="5140" y="3859"/>
                    </a:cubicBezTo>
                    <a:cubicBezTo>
                      <a:pt x="5153" y="3859"/>
                      <a:pt x="5166" y="3859"/>
                      <a:pt x="5179" y="3859"/>
                    </a:cubicBezTo>
                    <a:cubicBezTo>
                      <a:pt x="5231" y="3859"/>
                      <a:pt x="5282" y="3855"/>
                      <a:pt x="5321" y="3816"/>
                    </a:cubicBezTo>
                    <a:cubicBezTo>
                      <a:pt x="5305" y="3692"/>
                      <a:pt x="5383" y="3584"/>
                      <a:pt x="5491" y="3459"/>
                    </a:cubicBezTo>
                    <a:lnTo>
                      <a:pt x="5491" y="3459"/>
                    </a:lnTo>
                    <a:cubicBezTo>
                      <a:pt x="5491" y="3521"/>
                      <a:pt x="5476" y="3584"/>
                      <a:pt x="5553" y="3599"/>
                    </a:cubicBezTo>
                    <a:cubicBezTo>
                      <a:pt x="5507" y="3521"/>
                      <a:pt x="5491" y="3475"/>
                      <a:pt x="5507" y="3444"/>
                    </a:cubicBezTo>
                    <a:cubicBezTo>
                      <a:pt x="5584" y="3366"/>
                      <a:pt x="5646" y="3289"/>
                      <a:pt x="5708" y="3227"/>
                    </a:cubicBezTo>
                    <a:cubicBezTo>
                      <a:pt x="5708" y="3258"/>
                      <a:pt x="5724" y="3258"/>
                      <a:pt x="5755" y="3273"/>
                    </a:cubicBezTo>
                    <a:cubicBezTo>
                      <a:pt x="5755" y="3284"/>
                      <a:pt x="5755" y="3295"/>
                      <a:pt x="5760" y="3295"/>
                    </a:cubicBezTo>
                    <a:cubicBezTo>
                      <a:pt x="5763" y="3295"/>
                      <a:pt x="5766" y="3293"/>
                      <a:pt x="5770" y="3289"/>
                    </a:cubicBezTo>
                    <a:cubicBezTo>
                      <a:pt x="5786" y="3289"/>
                      <a:pt x="5817" y="3304"/>
                      <a:pt x="5848" y="3304"/>
                    </a:cubicBezTo>
                    <a:cubicBezTo>
                      <a:pt x="5832" y="3273"/>
                      <a:pt x="5817" y="3258"/>
                      <a:pt x="5817" y="3227"/>
                    </a:cubicBezTo>
                    <a:lnTo>
                      <a:pt x="5817" y="3227"/>
                    </a:lnTo>
                    <a:cubicBezTo>
                      <a:pt x="5817" y="3242"/>
                      <a:pt x="5832" y="3242"/>
                      <a:pt x="5848" y="3273"/>
                    </a:cubicBezTo>
                    <a:cubicBezTo>
                      <a:pt x="5956" y="3242"/>
                      <a:pt x="6003" y="3134"/>
                      <a:pt x="6003" y="2979"/>
                    </a:cubicBezTo>
                    <a:lnTo>
                      <a:pt x="6003" y="2979"/>
                    </a:lnTo>
                    <a:cubicBezTo>
                      <a:pt x="5994" y="3003"/>
                      <a:pt x="5986" y="3012"/>
                      <a:pt x="5978" y="3012"/>
                    </a:cubicBezTo>
                    <a:cubicBezTo>
                      <a:pt x="5953" y="3012"/>
                      <a:pt x="5933" y="2902"/>
                      <a:pt x="5891" y="2902"/>
                    </a:cubicBezTo>
                    <a:cubicBezTo>
                      <a:pt x="5883" y="2902"/>
                      <a:pt x="5874" y="2906"/>
                      <a:pt x="5863" y="2917"/>
                    </a:cubicBezTo>
                    <a:cubicBezTo>
                      <a:pt x="5863" y="2870"/>
                      <a:pt x="5863" y="2839"/>
                      <a:pt x="5894" y="2808"/>
                    </a:cubicBezTo>
                    <a:cubicBezTo>
                      <a:pt x="6003" y="2963"/>
                      <a:pt x="6127" y="3103"/>
                      <a:pt x="6236" y="3258"/>
                    </a:cubicBezTo>
                    <a:cubicBezTo>
                      <a:pt x="6236" y="3258"/>
                      <a:pt x="6251" y="3242"/>
                      <a:pt x="6251" y="3242"/>
                    </a:cubicBezTo>
                    <a:cubicBezTo>
                      <a:pt x="6127" y="3087"/>
                      <a:pt x="6019" y="2948"/>
                      <a:pt x="5894" y="2793"/>
                    </a:cubicBezTo>
                    <a:cubicBezTo>
                      <a:pt x="5894" y="2793"/>
                      <a:pt x="5894" y="2777"/>
                      <a:pt x="5910" y="2777"/>
                    </a:cubicBezTo>
                    <a:cubicBezTo>
                      <a:pt x="5894" y="2762"/>
                      <a:pt x="5879" y="2746"/>
                      <a:pt x="5863" y="2730"/>
                    </a:cubicBezTo>
                    <a:lnTo>
                      <a:pt x="5879" y="2730"/>
                    </a:lnTo>
                    <a:cubicBezTo>
                      <a:pt x="5941" y="2653"/>
                      <a:pt x="5941" y="2560"/>
                      <a:pt x="5925" y="2482"/>
                    </a:cubicBezTo>
                    <a:cubicBezTo>
                      <a:pt x="5910" y="2374"/>
                      <a:pt x="5894" y="2281"/>
                      <a:pt x="6003" y="2188"/>
                    </a:cubicBezTo>
                    <a:lnTo>
                      <a:pt x="6003" y="2188"/>
                    </a:lnTo>
                    <a:cubicBezTo>
                      <a:pt x="6003" y="2188"/>
                      <a:pt x="5972" y="2203"/>
                      <a:pt x="5925" y="2203"/>
                    </a:cubicBezTo>
                    <a:cubicBezTo>
                      <a:pt x="5879" y="2219"/>
                      <a:pt x="5832" y="2219"/>
                      <a:pt x="5832" y="2219"/>
                    </a:cubicBezTo>
                    <a:cubicBezTo>
                      <a:pt x="5817" y="2389"/>
                      <a:pt x="5848" y="2529"/>
                      <a:pt x="5832" y="2668"/>
                    </a:cubicBezTo>
                    <a:cubicBezTo>
                      <a:pt x="5786" y="2606"/>
                      <a:pt x="5724" y="2529"/>
                      <a:pt x="5677" y="2467"/>
                    </a:cubicBezTo>
                    <a:cubicBezTo>
                      <a:pt x="5693" y="2420"/>
                      <a:pt x="5693" y="2374"/>
                      <a:pt x="5693" y="2343"/>
                    </a:cubicBezTo>
                    <a:cubicBezTo>
                      <a:pt x="5817" y="2265"/>
                      <a:pt x="5724" y="2079"/>
                      <a:pt x="5863" y="2064"/>
                    </a:cubicBezTo>
                    <a:lnTo>
                      <a:pt x="5863" y="2079"/>
                    </a:lnTo>
                    <a:lnTo>
                      <a:pt x="5956" y="1908"/>
                    </a:lnTo>
                    <a:lnTo>
                      <a:pt x="6143" y="1986"/>
                    </a:lnTo>
                    <a:cubicBezTo>
                      <a:pt x="6158" y="1971"/>
                      <a:pt x="6174" y="1955"/>
                      <a:pt x="6174" y="1924"/>
                    </a:cubicBezTo>
                    <a:lnTo>
                      <a:pt x="5693" y="699"/>
                    </a:lnTo>
                    <a:cubicBezTo>
                      <a:pt x="5607" y="649"/>
                      <a:pt x="5515" y="628"/>
                      <a:pt x="5445" y="628"/>
                    </a:cubicBezTo>
                    <a:cubicBezTo>
                      <a:pt x="5363" y="628"/>
                      <a:pt x="5311" y="657"/>
                      <a:pt x="5336" y="699"/>
                    </a:cubicBezTo>
                    <a:cubicBezTo>
                      <a:pt x="5134" y="575"/>
                      <a:pt x="5274" y="590"/>
                      <a:pt x="5259" y="497"/>
                    </a:cubicBezTo>
                    <a:cubicBezTo>
                      <a:pt x="5304" y="486"/>
                      <a:pt x="5370" y="479"/>
                      <a:pt x="5441" y="479"/>
                    </a:cubicBezTo>
                    <a:cubicBezTo>
                      <a:pt x="5564" y="479"/>
                      <a:pt x="5702" y="500"/>
                      <a:pt x="5770" y="559"/>
                    </a:cubicBezTo>
                    <a:lnTo>
                      <a:pt x="6329" y="1971"/>
                    </a:lnTo>
                    <a:cubicBezTo>
                      <a:pt x="6313" y="1986"/>
                      <a:pt x="6282" y="1986"/>
                      <a:pt x="6251" y="1986"/>
                    </a:cubicBezTo>
                    <a:cubicBezTo>
                      <a:pt x="6267" y="1986"/>
                      <a:pt x="6282" y="1971"/>
                      <a:pt x="6267" y="1955"/>
                    </a:cubicBez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054" y="2294"/>
                      <a:pt x="6453" y="2142"/>
                      <a:pt x="6422" y="2358"/>
                    </a:cubicBezTo>
                    <a:cubicBezTo>
                      <a:pt x="6484" y="2265"/>
                      <a:pt x="6608" y="2203"/>
                      <a:pt x="6592" y="2079"/>
                    </a:cubicBezTo>
                    <a:cubicBezTo>
                      <a:pt x="6592" y="2064"/>
                      <a:pt x="6592" y="2064"/>
                      <a:pt x="6592" y="2048"/>
                    </a:cubicBezTo>
                    <a:lnTo>
                      <a:pt x="5910" y="327"/>
                    </a:lnTo>
                    <a:cubicBezTo>
                      <a:pt x="5848" y="295"/>
                      <a:pt x="5739" y="249"/>
                      <a:pt x="5600" y="233"/>
                    </a:cubicBezTo>
                    <a:cubicBezTo>
                      <a:pt x="5527" y="215"/>
                      <a:pt x="5444" y="208"/>
                      <a:pt x="5368" y="208"/>
                    </a:cubicBezTo>
                    <a:cubicBezTo>
                      <a:pt x="5315" y="208"/>
                      <a:pt x="5266" y="212"/>
                      <a:pt x="5228" y="218"/>
                    </a:cubicBezTo>
                    <a:cubicBezTo>
                      <a:pt x="5253" y="215"/>
                      <a:pt x="5277" y="214"/>
                      <a:pt x="5301" y="214"/>
                    </a:cubicBezTo>
                    <a:cubicBezTo>
                      <a:pt x="5544" y="214"/>
                      <a:pt x="5658" y="357"/>
                      <a:pt x="5786" y="513"/>
                    </a:cubicBezTo>
                    <a:cubicBezTo>
                      <a:pt x="5631" y="404"/>
                      <a:pt x="5569" y="497"/>
                      <a:pt x="5460" y="389"/>
                    </a:cubicBezTo>
                    <a:lnTo>
                      <a:pt x="5507" y="373"/>
                    </a:lnTo>
                    <a:cubicBezTo>
                      <a:pt x="5507" y="373"/>
                      <a:pt x="5486" y="366"/>
                      <a:pt x="5458" y="366"/>
                    </a:cubicBezTo>
                    <a:cubicBezTo>
                      <a:pt x="5445" y="366"/>
                      <a:pt x="5429" y="368"/>
                      <a:pt x="5414" y="373"/>
                    </a:cubicBezTo>
                    <a:lnTo>
                      <a:pt x="5305" y="373"/>
                    </a:lnTo>
                    <a:cubicBezTo>
                      <a:pt x="5305" y="311"/>
                      <a:pt x="5165" y="264"/>
                      <a:pt x="5088" y="233"/>
                    </a:cubicBezTo>
                    <a:cubicBezTo>
                      <a:pt x="4995" y="218"/>
                      <a:pt x="4933" y="187"/>
                      <a:pt x="5103" y="140"/>
                    </a:cubicBezTo>
                    <a:cubicBezTo>
                      <a:pt x="4824" y="140"/>
                      <a:pt x="4995" y="233"/>
                      <a:pt x="4762" y="264"/>
                    </a:cubicBezTo>
                    <a:cubicBezTo>
                      <a:pt x="4762" y="264"/>
                      <a:pt x="4871" y="280"/>
                      <a:pt x="4979" y="295"/>
                    </a:cubicBezTo>
                    <a:cubicBezTo>
                      <a:pt x="5088" y="311"/>
                      <a:pt x="5212" y="358"/>
                      <a:pt x="5212" y="358"/>
                    </a:cubicBezTo>
                    <a:lnTo>
                      <a:pt x="5181" y="482"/>
                    </a:lnTo>
                    <a:cubicBezTo>
                      <a:pt x="5144" y="491"/>
                      <a:pt x="5114" y="495"/>
                      <a:pt x="5089" y="495"/>
                    </a:cubicBezTo>
                    <a:cubicBezTo>
                      <a:pt x="4987" y="495"/>
                      <a:pt x="4958" y="435"/>
                      <a:pt x="4809" y="435"/>
                    </a:cubicBezTo>
                    <a:lnTo>
                      <a:pt x="4824" y="575"/>
                    </a:lnTo>
                    <a:cubicBezTo>
                      <a:pt x="4824" y="575"/>
                      <a:pt x="4762" y="544"/>
                      <a:pt x="4685" y="528"/>
                    </a:cubicBezTo>
                    <a:cubicBezTo>
                      <a:pt x="4623" y="497"/>
                      <a:pt x="4545" y="482"/>
                      <a:pt x="4545" y="482"/>
                    </a:cubicBezTo>
                    <a:lnTo>
                      <a:pt x="4545" y="482"/>
                    </a:lnTo>
                    <a:cubicBezTo>
                      <a:pt x="4576" y="513"/>
                      <a:pt x="4530" y="544"/>
                      <a:pt x="4483" y="544"/>
                    </a:cubicBezTo>
                    <a:cubicBezTo>
                      <a:pt x="4437" y="559"/>
                      <a:pt x="4374" y="575"/>
                      <a:pt x="4359" y="590"/>
                    </a:cubicBezTo>
                    <a:cubicBezTo>
                      <a:pt x="4297" y="575"/>
                      <a:pt x="4266" y="513"/>
                      <a:pt x="4219" y="482"/>
                    </a:cubicBezTo>
                    <a:cubicBezTo>
                      <a:pt x="4205" y="460"/>
                      <a:pt x="4187" y="445"/>
                      <a:pt x="4164" y="445"/>
                    </a:cubicBezTo>
                    <a:cubicBezTo>
                      <a:pt x="4138" y="445"/>
                      <a:pt x="4105" y="463"/>
                      <a:pt x="4064" y="513"/>
                    </a:cubicBezTo>
                    <a:lnTo>
                      <a:pt x="4095" y="528"/>
                    </a:lnTo>
                    <a:cubicBezTo>
                      <a:pt x="3987" y="621"/>
                      <a:pt x="3940" y="668"/>
                      <a:pt x="3801" y="699"/>
                    </a:cubicBezTo>
                    <a:cubicBezTo>
                      <a:pt x="3801" y="668"/>
                      <a:pt x="3816" y="637"/>
                      <a:pt x="3832" y="621"/>
                    </a:cubicBezTo>
                    <a:lnTo>
                      <a:pt x="3832" y="621"/>
                    </a:lnTo>
                    <a:cubicBezTo>
                      <a:pt x="3617" y="648"/>
                      <a:pt x="3507" y="906"/>
                      <a:pt x="3371" y="906"/>
                    </a:cubicBezTo>
                    <a:cubicBezTo>
                      <a:pt x="3350" y="906"/>
                      <a:pt x="3328" y="900"/>
                      <a:pt x="3304" y="885"/>
                    </a:cubicBezTo>
                    <a:cubicBezTo>
                      <a:pt x="3242" y="776"/>
                      <a:pt x="3335" y="792"/>
                      <a:pt x="3273" y="683"/>
                    </a:cubicBezTo>
                    <a:cubicBezTo>
                      <a:pt x="3444" y="668"/>
                      <a:pt x="3459" y="590"/>
                      <a:pt x="3490" y="513"/>
                    </a:cubicBezTo>
                    <a:cubicBezTo>
                      <a:pt x="3506" y="420"/>
                      <a:pt x="3537" y="327"/>
                      <a:pt x="3754" y="264"/>
                    </a:cubicBezTo>
                    <a:cubicBezTo>
                      <a:pt x="3786" y="315"/>
                      <a:pt x="3815" y="335"/>
                      <a:pt x="3845" y="335"/>
                    </a:cubicBezTo>
                    <a:cubicBezTo>
                      <a:pt x="3888" y="335"/>
                      <a:pt x="3932" y="295"/>
                      <a:pt x="3987" y="249"/>
                    </a:cubicBezTo>
                    <a:cubicBezTo>
                      <a:pt x="4033" y="193"/>
                      <a:pt x="4102" y="148"/>
                      <a:pt x="4167" y="148"/>
                    </a:cubicBezTo>
                    <a:cubicBezTo>
                      <a:pt x="4209" y="148"/>
                      <a:pt x="4250" y="168"/>
                      <a:pt x="4281" y="218"/>
                    </a:cubicBezTo>
                    <a:cubicBezTo>
                      <a:pt x="4049" y="218"/>
                      <a:pt x="3909" y="482"/>
                      <a:pt x="3956" y="497"/>
                    </a:cubicBezTo>
                    <a:cubicBezTo>
                      <a:pt x="4069" y="426"/>
                      <a:pt x="4286" y="356"/>
                      <a:pt x="4429" y="356"/>
                    </a:cubicBezTo>
                    <a:cubicBezTo>
                      <a:pt x="4442" y="356"/>
                      <a:pt x="4455" y="356"/>
                      <a:pt x="4468" y="358"/>
                    </a:cubicBezTo>
                    <a:cubicBezTo>
                      <a:pt x="4328" y="280"/>
                      <a:pt x="4328" y="125"/>
                      <a:pt x="4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37"/>
              <p:cNvSpPr/>
              <p:nvPr/>
            </p:nvSpPr>
            <p:spPr>
              <a:xfrm>
                <a:off x="3177400" y="799550"/>
                <a:ext cx="54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3" extrusionOk="0">
                    <a:moveTo>
                      <a:pt x="0" y="1"/>
                    </a:moveTo>
                    <a:cubicBezTo>
                      <a:pt x="0" y="1"/>
                      <a:pt x="31" y="16"/>
                      <a:pt x="78" y="32"/>
                    </a:cubicBezTo>
                    <a:cubicBezTo>
                      <a:pt x="124" y="47"/>
                      <a:pt x="155" y="63"/>
                      <a:pt x="155" y="63"/>
                    </a:cubicBezTo>
                    <a:cubicBezTo>
                      <a:pt x="155" y="63"/>
                      <a:pt x="217" y="32"/>
                      <a:pt x="217" y="32"/>
                    </a:cubicBezTo>
                    <a:cubicBezTo>
                      <a:pt x="217" y="32"/>
                      <a:pt x="155" y="16"/>
                      <a:pt x="109" y="16"/>
                    </a:cubicBezTo>
                    <a:cubicBezTo>
                      <a:pt x="4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37"/>
              <p:cNvSpPr/>
              <p:nvPr/>
            </p:nvSpPr>
            <p:spPr>
              <a:xfrm>
                <a:off x="3174675" y="805375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1" y="1"/>
                    </a:moveTo>
                    <a:cubicBezTo>
                      <a:pt x="16" y="16"/>
                      <a:pt x="47" y="16"/>
                      <a:pt x="94" y="32"/>
                    </a:cubicBezTo>
                    <a:cubicBezTo>
                      <a:pt x="78" y="16"/>
                      <a:pt x="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37"/>
              <p:cNvSpPr/>
              <p:nvPr/>
            </p:nvSpPr>
            <p:spPr>
              <a:xfrm>
                <a:off x="3152975" y="806550"/>
                <a:ext cx="3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9" extrusionOk="0">
                    <a:moveTo>
                      <a:pt x="93" y="0"/>
                    </a:moveTo>
                    <a:lnTo>
                      <a:pt x="0" y="109"/>
                    </a:lnTo>
                    <a:lnTo>
                      <a:pt x="31" y="109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37"/>
              <p:cNvSpPr/>
              <p:nvPr/>
            </p:nvSpPr>
            <p:spPr>
              <a:xfrm>
                <a:off x="3359625" y="812875"/>
                <a:ext cx="158625" cy="158100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6324" extrusionOk="0">
                    <a:moveTo>
                      <a:pt x="4483" y="864"/>
                    </a:moveTo>
                    <a:lnTo>
                      <a:pt x="5010" y="1577"/>
                    </a:lnTo>
                    <a:cubicBezTo>
                      <a:pt x="4979" y="1562"/>
                      <a:pt x="4964" y="1562"/>
                      <a:pt x="4948" y="1546"/>
                    </a:cubicBezTo>
                    <a:lnTo>
                      <a:pt x="4871" y="1453"/>
                    </a:lnTo>
                    <a:cubicBezTo>
                      <a:pt x="4871" y="1422"/>
                      <a:pt x="4840" y="1391"/>
                      <a:pt x="4824" y="1360"/>
                    </a:cubicBezTo>
                    <a:lnTo>
                      <a:pt x="4809" y="1360"/>
                    </a:lnTo>
                    <a:lnTo>
                      <a:pt x="4483" y="926"/>
                    </a:lnTo>
                    <a:cubicBezTo>
                      <a:pt x="4467" y="910"/>
                      <a:pt x="4467" y="879"/>
                      <a:pt x="4483" y="864"/>
                    </a:cubicBezTo>
                    <a:close/>
                    <a:moveTo>
                      <a:pt x="4436" y="2725"/>
                    </a:moveTo>
                    <a:cubicBezTo>
                      <a:pt x="4452" y="2740"/>
                      <a:pt x="4452" y="2740"/>
                      <a:pt x="4452" y="2771"/>
                    </a:cubicBezTo>
                    <a:cubicBezTo>
                      <a:pt x="4452" y="2756"/>
                      <a:pt x="4436" y="2740"/>
                      <a:pt x="4436" y="2725"/>
                    </a:cubicBezTo>
                    <a:close/>
                    <a:moveTo>
                      <a:pt x="4312" y="2694"/>
                    </a:moveTo>
                    <a:cubicBezTo>
                      <a:pt x="4328" y="2709"/>
                      <a:pt x="4359" y="2709"/>
                      <a:pt x="4390" y="2709"/>
                    </a:cubicBezTo>
                    <a:cubicBezTo>
                      <a:pt x="4405" y="2740"/>
                      <a:pt x="4421" y="2771"/>
                      <a:pt x="4436" y="2802"/>
                    </a:cubicBezTo>
                    <a:cubicBezTo>
                      <a:pt x="4405" y="2787"/>
                      <a:pt x="4390" y="2787"/>
                      <a:pt x="4359" y="2771"/>
                    </a:cubicBezTo>
                    <a:cubicBezTo>
                      <a:pt x="4343" y="2740"/>
                      <a:pt x="4328" y="2709"/>
                      <a:pt x="4312" y="2694"/>
                    </a:cubicBezTo>
                    <a:close/>
                    <a:moveTo>
                      <a:pt x="4049" y="2833"/>
                    </a:moveTo>
                    <a:cubicBezTo>
                      <a:pt x="4064" y="2833"/>
                      <a:pt x="4080" y="2849"/>
                      <a:pt x="4095" y="2849"/>
                    </a:cubicBezTo>
                    <a:cubicBezTo>
                      <a:pt x="4095" y="2864"/>
                      <a:pt x="4111" y="2880"/>
                      <a:pt x="4111" y="2880"/>
                    </a:cubicBezTo>
                    <a:cubicBezTo>
                      <a:pt x="4111" y="2911"/>
                      <a:pt x="4111" y="2927"/>
                      <a:pt x="4095" y="2942"/>
                    </a:cubicBezTo>
                    <a:cubicBezTo>
                      <a:pt x="4080" y="2911"/>
                      <a:pt x="4064" y="2895"/>
                      <a:pt x="4049" y="2864"/>
                    </a:cubicBezTo>
                    <a:cubicBezTo>
                      <a:pt x="4049" y="2864"/>
                      <a:pt x="4049" y="2849"/>
                      <a:pt x="4049" y="2833"/>
                    </a:cubicBezTo>
                    <a:close/>
                    <a:moveTo>
                      <a:pt x="4488" y="2747"/>
                    </a:moveTo>
                    <a:cubicBezTo>
                      <a:pt x="4531" y="2807"/>
                      <a:pt x="4546" y="2866"/>
                      <a:pt x="4576" y="2911"/>
                    </a:cubicBezTo>
                    <a:cubicBezTo>
                      <a:pt x="4560" y="2911"/>
                      <a:pt x="4560" y="2927"/>
                      <a:pt x="4545" y="2942"/>
                    </a:cubicBezTo>
                    <a:cubicBezTo>
                      <a:pt x="4514" y="2895"/>
                      <a:pt x="4498" y="2833"/>
                      <a:pt x="4467" y="2771"/>
                    </a:cubicBezTo>
                    <a:cubicBezTo>
                      <a:pt x="4481" y="2771"/>
                      <a:pt x="4494" y="2760"/>
                      <a:pt x="4488" y="2747"/>
                    </a:cubicBezTo>
                    <a:close/>
                    <a:moveTo>
                      <a:pt x="3258" y="2927"/>
                    </a:moveTo>
                    <a:cubicBezTo>
                      <a:pt x="3258" y="2942"/>
                      <a:pt x="3258" y="2942"/>
                      <a:pt x="3258" y="2942"/>
                    </a:cubicBezTo>
                    <a:lnTo>
                      <a:pt x="3242" y="2942"/>
                    </a:lnTo>
                    <a:cubicBezTo>
                      <a:pt x="3242" y="2942"/>
                      <a:pt x="3242" y="2958"/>
                      <a:pt x="3242" y="2958"/>
                    </a:cubicBezTo>
                    <a:cubicBezTo>
                      <a:pt x="3242" y="2963"/>
                      <a:pt x="3240" y="2964"/>
                      <a:pt x="3238" y="2964"/>
                    </a:cubicBezTo>
                    <a:cubicBezTo>
                      <a:pt x="3232" y="2964"/>
                      <a:pt x="3221" y="2958"/>
                      <a:pt x="3211" y="2958"/>
                    </a:cubicBezTo>
                    <a:cubicBezTo>
                      <a:pt x="3211" y="2942"/>
                      <a:pt x="3227" y="2942"/>
                      <a:pt x="3242" y="2942"/>
                    </a:cubicBezTo>
                    <a:cubicBezTo>
                      <a:pt x="3242" y="2927"/>
                      <a:pt x="3258" y="2927"/>
                      <a:pt x="3258" y="2927"/>
                    </a:cubicBezTo>
                    <a:close/>
                    <a:moveTo>
                      <a:pt x="652" y="2958"/>
                    </a:moveTo>
                    <a:cubicBezTo>
                      <a:pt x="652" y="2968"/>
                      <a:pt x="666" y="2992"/>
                      <a:pt x="679" y="3015"/>
                    </a:cubicBezTo>
                    <a:lnTo>
                      <a:pt x="679" y="3015"/>
                    </a:lnTo>
                    <a:cubicBezTo>
                      <a:pt x="676" y="3008"/>
                      <a:pt x="673" y="2999"/>
                      <a:pt x="668" y="2989"/>
                    </a:cubicBezTo>
                    <a:lnTo>
                      <a:pt x="652" y="2958"/>
                    </a:lnTo>
                    <a:close/>
                    <a:moveTo>
                      <a:pt x="4483" y="2895"/>
                    </a:moveTo>
                    <a:cubicBezTo>
                      <a:pt x="4498" y="2927"/>
                      <a:pt x="4514" y="2958"/>
                      <a:pt x="4529" y="2973"/>
                    </a:cubicBezTo>
                    <a:cubicBezTo>
                      <a:pt x="4507" y="2995"/>
                      <a:pt x="4493" y="3017"/>
                      <a:pt x="4481" y="3017"/>
                    </a:cubicBezTo>
                    <a:cubicBezTo>
                      <a:pt x="4476" y="3017"/>
                      <a:pt x="4472" y="3013"/>
                      <a:pt x="4467" y="3004"/>
                    </a:cubicBezTo>
                    <a:lnTo>
                      <a:pt x="4483" y="2927"/>
                    </a:lnTo>
                    <a:cubicBezTo>
                      <a:pt x="4483" y="2927"/>
                      <a:pt x="4483" y="2927"/>
                      <a:pt x="4483" y="2911"/>
                    </a:cubicBezTo>
                    <a:lnTo>
                      <a:pt x="4483" y="2895"/>
                    </a:lnTo>
                    <a:close/>
                    <a:moveTo>
                      <a:pt x="679" y="3015"/>
                    </a:moveTo>
                    <a:cubicBezTo>
                      <a:pt x="685" y="3030"/>
                      <a:pt x="688" y="3040"/>
                      <a:pt x="699" y="3051"/>
                    </a:cubicBezTo>
                    <a:cubicBezTo>
                      <a:pt x="693" y="3040"/>
                      <a:pt x="686" y="3028"/>
                      <a:pt x="679" y="3015"/>
                    </a:cubicBezTo>
                    <a:close/>
                    <a:moveTo>
                      <a:pt x="4204" y="3035"/>
                    </a:moveTo>
                    <a:cubicBezTo>
                      <a:pt x="4204" y="3035"/>
                      <a:pt x="4204" y="3051"/>
                      <a:pt x="4219" y="3066"/>
                    </a:cubicBezTo>
                    <a:cubicBezTo>
                      <a:pt x="4204" y="3051"/>
                      <a:pt x="4204" y="3051"/>
                      <a:pt x="4204" y="3051"/>
                    </a:cubicBezTo>
                    <a:cubicBezTo>
                      <a:pt x="4204" y="3051"/>
                      <a:pt x="4204" y="3035"/>
                      <a:pt x="4204" y="3035"/>
                    </a:cubicBezTo>
                    <a:close/>
                    <a:moveTo>
                      <a:pt x="4188" y="2663"/>
                    </a:moveTo>
                    <a:cubicBezTo>
                      <a:pt x="4204" y="2694"/>
                      <a:pt x="4219" y="2725"/>
                      <a:pt x="4235" y="2756"/>
                    </a:cubicBezTo>
                    <a:cubicBezTo>
                      <a:pt x="4235" y="2771"/>
                      <a:pt x="4235" y="2771"/>
                      <a:pt x="4235" y="2771"/>
                    </a:cubicBezTo>
                    <a:cubicBezTo>
                      <a:pt x="4204" y="2787"/>
                      <a:pt x="4173" y="2802"/>
                      <a:pt x="4157" y="2833"/>
                    </a:cubicBezTo>
                    <a:cubicBezTo>
                      <a:pt x="4157" y="2833"/>
                      <a:pt x="4157" y="2833"/>
                      <a:pt x="4157" y="2849"/>
                    </a:cubicBezTo>
                    <a:cubicBezTo>
                      <a:pt x="4157" y="2864"/>
                      <a:pt x="4173" y="2895"/>
                      <a:pt x="4188" y="2927"/>
                    </a:cubicBezTo>
                    <a:cubicBezTo>
                      <a:pt x="4188" y="2942"/>
                      <a:pt x="4188" y="2958"/>
                      <a:pt x="4173" y="2973"/>
                    </a:cubicBezTo>
                    <a:cubicBezTo>
                      <a:pt x="4188" y="2958"/>
                      <a:pt x="4204" y="2958"/>
                      <a:pt x="4219" y="2958"/>
                    </a:cubicBezTo>
                    <a:cubicBezTo>
                      <a:pt x="4250" y="3004"/>
                      <a:pt x="4266" y="3035"/>
                      <a:pt x="4235" y="3066"/>
                    </a:cubicBezTo>
                    <a:lnTo>
                      <a:pt x="4204" y="3004"/>
                    </a:lnTo>
                    <a:cubicBezTo>
                      <a:pt x="4204" y="2973"/>
                      <a:pt x="4219" y="2958"/>
                      <a:pt x="4219" y="2958"/>
                    </a:cubicBezTo>
                    <a:lnTo>
                      <a:pt x="4219" y="2958"/>
                    </a:lnTo>
                    <a:cubicBezTo>
                      <a:pt x="4204" y="2973"/>
                      <a:pt x="4204" y="2989"/>
                      <a:pt x="4188" y="3004"/>
                    </a:cubicBezTo>
                    <a:cubicBezTo>
                      <a:pt x="4188" y="3004"/>
                      <a:pt x="4188" y="3020"/>
                      <a:pt x="4188" y="3020"/>
                    </a:cubicBezTo>
                    <a:cubicBezTo>
                      <a:pt x="4173" y="3004"/>
                      <a:pt x="4173" y="3004"/>
                      <a:pt x="4173" y="2989"/>
                    </a:cubicBezTo>
                    <a:lnTo>
                      <a:pt x="4173" y="2989"/>
                    </a:lnTo>
                    <a:cubicBezTo>
                      <a:pt x="4173" y="3004"/>
                      <a:pt x="4188" y="3004"/>
                      <a:pt x="4188" y="3004"/>
                    </a:cubicBezTo>
                    <a:lnTo>
                      <a:pt x="4173" y="2973"/>
                    </a:lnTo>
                    <a:lnTo>
                      <a:pt x="4126" y="2880"/>
                    </a:lnTo>
                    <a:cubicBezTo>
                      <a:pt x="4126" y="2880"/>
                      <a:pt x="4126" y="2864"/>
                      <a:pt x="4111" y="2864"/>
                    </a:cubicBezTo>
                    <a:lnTo>
                      <a:pt x="4126" y="2864"/>
                    </a:lnTo>
                    <a:cubicBezTo>
                      <a:pt x="4126" y="2849"/>
                      <a:pt x="4126" y="2849"/>
                      <a:pt x="4126" y="2849"/>
                    </a:cubicBezTo>
                    <a:cubicBezTo>
                      <a:pt x="4111" y="2833"/>
                      <a:pt x="4126" y="2818"/>
                      <a:pt x="4126" y="2787"/>
                    </a:cubicBezTo>
                    <a:lnTo>
                      <a:pt x="4126" y="2787"/>
                    </a:lnTo>
                    <a:cubicBezTo>
                      <a:pt x="4111" y="2802"/>
                      <a:pt x="4111" y="2818"/>
                      <a:pt x="4111" y="2849"/>
                    </a:cubicBezTo>
                    <a:cubicBezTo>
                      <a:pt x="4080" y="2802"/>
                      <a:pt x="4095" y="2787"/>
                      <a:pt x="4126" y="2787"/>
                    </a:cubicBezTo>
                    <a:cubicBezTo>
                      <a:pt x="4173" y="2771"/>
                      <a:pt x="4219" y="2771"/>
                      <a:pt x="4142" y="2709"/>
                    </a:cubicBezTo>
                    <a:cubicBezTo>
                      <a:pt x="4157" y="2694"/>
                      <a:pt x="4173" y="2678"/>
                      <a:pt x="4188" y="2663"/>
                    </a:cubicBezTo>
                    <a:close/>
                    <a:moveTo>
                      <a:pt x="3196" y="2958"/>
                    </a:moveTo>
                    <a:cubicBezTo>
                      <a:pt x="3227" y="3020"/>
                      <a:pt x="3258" y="3035"/>
                      <a:pt x="3304" y="3035"/>
                    </a:cubicBezTo>
                    <a:cubicBezTo>
                      <a:pt x="3304" y="3051"/>
                      <a:pt x="3304" y="3066"/>
                      <a:pt x="3304" y="3066"/>
                    </a:cubicBezTo>
                    <a:cubicBezTo>
                      <a:pt x="3273" y="3097"/>
                      <a:pt x="3227" y="3113"/>
                      <a:pt x="3196" y="3128"/>
                    </a:cubicBezTo>
                    <a:cubicBezTo>
                      <a:pt x="3180" y="3097"/>
                      <a:pt x="3149" y="3051"/>
                      <a:pt x="3134" y="3020"/>
                    </a:cubicBezTo>
                    <a:cubicBezTo>
                      <a:pt x="3149" y="3004"/>
                      <a:pt x="3165" y="2973"/>
                      <a:pt x="3196" y="2958"/>
                    </a:cubicBezTo>
                    <a:close/>
                    <a:moveTo>
                      <a:pt x="2963" y="3237"/>
                    </a:moveTo>
                    <a:cubicBezTo>
                      <a:pt x="2978" y="3252"/>
                      <a:pt x="2978" y="3268"/>
                      <a:pt x="2994" y="3283"/>
                    </a:cubicBezTo>
                    <a:cubicBezTo>
                      <a:pt x="2885" y="3361"/>
                      <a:pt x="2854" y="3423"/>
                      <a:pt x="2870" y="3469"/>
                    </a:cubicBezTo>
                    <a:cubicBezTo>
                      <a:pt x="2854" y="3485"/>
                      <a:pt x="2839" y="3485"/>
                      <a:pt x="2823" y="3500"/>
                    </a:cubicBezTo>
                    <a:cubicBezTo>
                      <a:pt x="2823" y="3423"/>
                      <a:pt x="2823" y="3376"/>
                      <a:pt x="2839" y="3330"/>
                    </a:cubicBezTo>
                    <a:cubicBezTo>
                      <a:pt x="2870" y="3299"/>
                      <a:pt x="2916" y="3268"/>
                      <a:pt x="2963" y="3237"/>
                    </a:cubicBezTo>
                    <a:close/>
                    <a:moveTo>
                      <a:pt x="2529" y="3531"/>
                    </a:moveTo>
                    <a:cubicBezTo>
                      <a:pt x="2544" y="3547"/>
                      <a:pt x="2560" y="3547"/>
                      <a:pt x="2575" y="3547"/>
                    </a:cubicBezTo>
                    <a:lnTo>
                      <a:pt x="2498" y="3624"/>
                    </a:lnTo>
                    <a:cubicBezTo>
                      <a:pt x="2498" y="3609"/>
                      <a:pt x="2498" y="3609"/>
                      <a:pt x="2498" y="3593"/>
                    </a:cubicBezTo>
                    <a:cubicBezTo>
                      <a:pt x="2498" y="3578"/>
                      <a:pt x="2498" y="3562"/>
                      <a:pt x="2498" y="3562"/>
                    </a:cubicBezTo>
                    <a:cubicBezTo>
                      <a:pt x="2498" y="3547"/>
                      <a:pt x="2513" y="3547"/>
                      <a:pt x="2529" y="3531"/>
                    </a:cubicBezTo>
                    <a:close/>
                    <a:moveTo>
                      <a:pt x="2963" y="3609"/>
                    </a:moveTo>
                    <a:cubicBezTo>
                      <a:pt x="2963" y="3609"/>
                      <a:pt x="2963" y="3609"/>
                      <a:pt x="2963" y="3624"/>
                    </a:cubicBezTo>
                    <a:cubicBezTo>
                      <a:pt x="2947" y="3609"/>
                      <a:pt x="2963" y="3609"/>
                      <a:pt x="2947" y="3609"/>
                    </a:cubicBezTo>
                    <a:close/>
                    <a:moveTo>
                      <a:pt x="2374" y="3702"/>
                    </a:moveTo>
                    <a:cubicBezTo>
                      <a:pt x="2389" y="3718"/>
                      <a:pt x="2389" y="3718"/>
                      <a:pt x="2405" y="3718"/>
                    </a:cubicBezTo>
                    <a:lnTo>
                      <a:pt x="2358" y="3764"/>
                    </a:lnTo>
                    <a:cubicBezTo>
                      <a:pt x="2327" y="3764"/>
                      <a:pt x="2296" y="3764"/>
                      <a:pt x="2265" y="3749"/>
                    </a:cubicBezTo>
                    <a:cubicBezTo>
                      <a:pt x="2265" y="3749"/>
                      <a:pt x="2265" y="3749"/>
                      <a:pt x="2265" y="3733"/>
                    </a:cubicBezTo>
                    <a:cubicBezTo>
                      <a:pt x="2282" y="3737"/>
                      <a:pt x="2296" y="3739"/>
                      <a:pt x="2309" y="3739"/>
                    </a:cubicBezTo>
                    <a:cubicBezTo>
                      <a:pt x="2343" y="3739"/>
                      <a:pt x="2362" y="3725"/>
                      <a:pt x="2374" y="3702"/>
                    </a:cubicBezTo>
                    <a:close/>
                    <a:moveTo>
                      <a:pt x="947" y="3718"/>
                    </a:moveTo>
                    <a:cubicBezTo>
                      <a:pt x="947" y="3732"/>
                      <a:pt x="947" y="3747"/>
                      <a:pt x="947" y="3762"/>
                    </a:cubicBezTo>
                    <a:lnTo>
                      <a:pt x="947" y="3762"/>
                    </a:lnTo>
                    <a:cubicBezTo>
                      <a:pt x="943" y="3760"/>
                      <a:pt x="939" y="3756"/>
                      <a:pt x="931" y="3749"/>
                    </a:cubicBezTo>
                    <a:lnTo>
                      <a:pt x="931" y="3749"/>
                    </a:lnTo>
                    <a:lnTo>
                      <a:pt x="947" y="3842"/>
                    </a:lnTo>
                    <a:cubicBezTo>
                      <a:pt x="916" y="3811"/>
                      <a:pt x="854" y="3749"/>
                      <a:pt x="947" y="3718"/>
                    </a:cubicBezTo>
                    <a:close/>
                    <a:moveTo>
                      <a:pt x="2901" y="3609"/>
                    </a:moveTo>
                    <a:cubicBezTo>
                      <a:pt x="2914" y="3690"/>
                      <a:pt x="2916" y="3770"/>
                      <a:pt x="2977" y="3770"/>
                    </a:cubicBezTo>
                    <a:cubicBezTo>
                      <a:pt x="2986" y="3770"/>
                      <a:pt x="2997" y="3768"/>
                      <a:pt x="3009" y="3764"/>
                    </a:cubicBezTo>
                    <a:lnTo>
                      <a:pt x="3009" y="3764"/>
                    </a:lnTo>
                    <a:cubicBezTo>
                      <a:pt x="3000" y="3810"/>
                      <a:pt x="2980" y="3823"/>
                      <a:pt x="2956" y="3823"/>
                    </a:cubicBezTo>
                    <a:cubicBezTo>
                      <a:pt x="2939" y="3823"/>
                      <a:pt x="2920" y="3817"/>
                      <a:pt x="2901" y="3811"/>
                    </a:cubicBezTo>
                    <a:cubicBezTo>
                      <a:pt x="2901" y="3795"/>
                      <a:pt x="2901" y="3780"/>
                      <a:pt x="2901" y="3749"/>
                    </a:cubicBezTo>
                    <a:cubicBezTo>
                      <a:pt x="2885" y="3764"/>
                      <a:pt x="2885" y="3795"/>
                      <a:pt x="2885" y="3811"/>
                    </a:cubicBezTo>
                    <a:cubicBezTo>
                      <a:pt x="2854" y="3811"/>
                      <a:pt x="2839" y="3811"/>
                      <a:pt x="2839" y="3842"/>
                    </a:cubicBezTo>
                    <a:cubicBezTo>
                      <a:pt x="2823" y="3826"/>
                      <a:pt x="2823" y="3811"/>
                      <a:pt x="2808" y="3795"/>
                    </a:cubicBezTo>
                    <a:cubicBezTo>
                      <a:pt x="2823" y="3780"/>
                      <a:pt x="2823" y="3749"/>
                      <a:pt x="2823" y="3718"/>
                    </a:cubicBezTo>
                    <a:cubicBezTo>
                      <a:pt x="2839" y="3718"/>
                      <a:pt x="2870" y="3718"/>
                      <a:pt x="2870" y="3686"/>
                    </a:cubicBezTo>
                    <a:lnTo>
                      <a:pt x="2823" y="3686"/>
                    </a:lnTo>
                    <a:lnTo>
                      <a:pt x="2823" y="3671"/>
                    </a:lnTo>
                    <a:cubicBezTo>
                      <a:pt x="2839" y="3655"/>
                      <a:pt x="2854" y="3640"/>
                      <a:pt x="2870" y="3609"/>
                    </a:cubicBezTo>
                    <a:close/>
                    <a:moveTo>
                      <a:pt x="869" y="3857"/>
                    </a:moveTo>
                    <a:lnTo>
                      <a:pt x="869" y="3857"/>
                    </a:lnTo>
                    <a:cubicBezTo>
                      <a:pt x="916" y="3873"/>
                      <a:pt x="931" y="3873"/>
                      <a:pt x="947" y="3873"/>
                    </a:cubicBezTo>
                    <a:lnTo>
                      <a:pt x="931" y="3873"/>
                    </a:lnTo>
                    <a:cubicBezTo>
                      <a:pt x="922" y="3877"/>
                      <a:pt x="914" y="3879"/>
                      <a:pt x="908" y="3879"/>
                    </a:cubicBezTo>
                    <a:cubicBezTo>
                      <a:pt x="891" y="3879"/>
                      <a:pt x="880" y="3868"/>
                      <a:pt x="869" y="3857"/>
                    </a:cubicBezTo>
                    <a:close/>
                    <a:moveTo>
                      <a:pt x="2017" y="3811"/>
                    </a:moveTo>
                    <a:cubicBezTo>
                      <a:pt x="2032" y="3873"/>
                      <a:pt x="2032" y="3935"/>
                      <a:pt x="2017" y="3981"/>
                    </a:cubicBezTo>
                    <a:cubicBezTo>
                      <a:pt x="1986" y="3981"/>
                      <a:pt x="1955" y="3966"/>
                      <a:pt x="1924" y="3950"/>
                    </a:cubicBezTo>
                    <a:cubicBezTo>
                      <a:pt x="1939" y="3888"/>
                      <a:pt x="1955" y="3842"/>
                      <a:pt x="2017" y="3811"/>
                    </a:cubicBezTo>
                    <a:close/>
                    <a:moveTo>
                      <a:pt x="1924" y="4012"/>
                    </a:moveTo>
                    <a:cubicBezTo>
                      <a:pt x="1970" y="4074"/>
                      <a:pt x="1970" y="4105"/>
                      <a:pt x="1939" y="4121"/>
                    </a:cubicBezTo>
                    <a:lnTo>
                      <a:pt x="1924" y="4136"/>
                    </a:lnTo>
                    <a:cubicBezTo>
                      <a:pt x="1902" y="4147"/>
                      <a:pt x="1872" y="4158"/>
                      <a:pt x="1840" y="4158"/>
                    </a:cubicBezTo>
                    <a:cubicBezTo>
                      <a:pt x="1827" y="4158"/>
                      <a:pt x="1813" y="4156"/>
                      <a:pt x="1800" y="4152"/>
                    </a:cubicBezTo>
                    <a:lnTo>
                      <a:pt x="1769" y="4105"/>
                    </a:lnTo>
                    <a:cubicBezTo>
                      <a:pt x="1786" y="4093"/>
                      <a:pt x="1802" y="4088"/>
                      <a:pt x="1816" y="4088"/>
                    </a:cubicBezTo>
                    <a:cubicBezTo>
                      <a:pt x="1839" y="4088"/>
                      <a:pt x="1858" y="4102"/>
                      <a:pt x="1877" y="4121"/>
                    </a:cubicBezTo>
                    <a:cubicBezTo>
                      <a:pt x="1877" y="4105"/>
                      <a:pt x="1893" y="4090"/>
                      <a:pt x="1893" y="4074"/>
                    </a:cubicBezTo>
                    <a:cubicBezTo>
                      <a:pt x="1908" y="4059"/>
                      <a:pt x="1908" y="4043"/>
                      <a:pt x="1924" y="4012"/>
                    </a:cubicBezTo>
                    <a:close/>
                    <a:moveTo>
                      <a:pt x="1846" y="4214"/>
                    </a:moveTo>
                    <a:lnTo>
                      <a:pt x="1846" y="4245"/>
                    </a:lnTo>
                    <a:lnTo>
                      <a:pt x="1831" y="4229"/>
                    </a:lnTo>
                    <a:cubicBezTo>
                      <a:pt x="1831" y="4229"/>
                      <a:pt x="1831" y="4260"/>
                      <a:pt x="1831" y="4260"/>
                    </a:cubicBezTo>
                    <a:lnTo>
                      <a:pt x="1800" y="4369"/>
                    </a:lnTo>
                    <a:lnTo>
                      <a:pt x="1815" y="4369"/>
                    </a:lnTo>
                    <a:cubicBezTo>
                      <a:pt x="1784" y="4400"/>
                      <a:pt x="1769" y="4415"/>
                      <a:pt x="1738" y="4446"/>
                    </a:cubicBezTo>
                    <a:cubicBezTo>
                      <a:pt x="1722" y="4446"/>
                      <a:pt x="1707" y="4431"/>
                      <a:pt x="1691" y="4415"/>
                    </a:cubicBezTo>
                    <a:cubicBezTo>
                      <a:pt x="1676" y="4400"/>
                      <a:pt x="1660" y="4400"/>
                      <a:pt x="1645" y="4384"/>
                    </a:cubicBezTo>
                    <a:cubicBezTo>
                      <a:pt x="1660" y="4353"/>
                      <a:pt x="1691" y="4338"/>
                      <a:pt x="1707" y="4307"/>
                    </a:cubicBezTo>
                    <a:cubicBezTo>
                      <a:pt x="1753" y="4260"/>
                      <a:pt x="1784" y="4214"/>
                      <a:pt x="1784" y="4214"/>
                    </a:cubicBezTo>
                    <a:close/>
                    <a:moveTo>
                      <a:pt x="3490" y="4400"/>
                    </a:moveTo>
                    <a:cubicBezTo>
                      <a:pt x="3475" y="4431"/>
                      <a:pt x="3475" y="4446"/>
                      <a:pt x="3475" y="4462"/>
                    </a:cubicBezTo>
                    <a:cubicBezTo>
                      <a:pt x="3475" y="4462"/>
                      <a:pt x="3475" y="4446"/>
                      <a:pt x="3475" y="4446"/>
                    </a:cubicBezTo>
                    <a:lnTo>
                      <a:pt x="3459" y="4431"/>
                    </a:lnTo>
                    <a:cubicBezTo>
                      <a:pt x="3475" y="4415"/>
                      <a:pt x="3475" y="4415"/>
                      <a:pt x="3490" y="4400"/>
                    </a:cubicBezTo>
                    <a:close/>
                    <a:moveTo>
                      <a:pt x="4312" y="4508"/>
                    </a:moveTo>
                    <a:lnTo>
                      <a:pt x="4312" y="4524"/>
                    </a:lnTo>
                    <a:cubicBezTo>
                      <a:pt x="4297" y="4524"/>
                      <a:pt x="4266" y="4540"/>
                      <a:pt x="4250" y="4555"/>
                    </a:cubicBezTo>
                    <a:cubicBezTo>
                      <a:pt x="4250" y="4540"/>
                      <a:pt x="4250" y="4540"/>
                      <a:pt x="4250" y="4524"/>
                    </a:cubicBezTo>
                    <a:cubicBezTo>
                      <a:pt x="4281" y="4508"/>
                      <a:pt x="4297" y="4508"/>
                      <a:pt x="4312" y="4508"/>
                    </a:cubicBezTo>
                    <a:close/>
                    <a:moveTo>
                      <a:pt x="1350" y="4741"/>
                    </a:moveTo>
                    <a:lnTo>
                      <a:pt x="1350" y="4741"/>
                    </a:lnTo>
                    <a:cubicBezTo>
                      <a:pt x="1396" y="4772"/>
                      <a:pt x="1443" y="4803"/>
                      <a:pt x="1490" y="4834"/>
                    </a:cubicBezTo>
                    <a:lnTo>
                      <a:pt x="1443" y="4927"/>
                    </a:lnTo>
                    <a:cubicBezTo>
                      <a:pt x="1412" y="4865"/>
                      <a:pt x="1381" y="4803"/>
                      <a:pt x="1350" y="4741"/>
                    </a:cubicBezTo>
                    <a:close/>
                    <a:moveTo>
                      <a:pt x="1164" y="4757"/>
                    </a:moveTo>
                    <a:lnTo>
                      <a:pt x="1164" y="4757"/>
                    </a:lnTo>
                    <a:lnTo>
                      <a:pt x="1164" y="4757"/>
                    </a:lnTo>
                    <a:cubicBezTo>
                      <a:pt x="1195" y="4803"/>
                      <a:pt x="1210" y="4834"/>
                      <a:pt x="1241" y="4881"/>
                    </a:cubicBezTo>
                    <a:cubicBezTo>
                      <a:pt x="1241" y="4896"/>
                      <a:pt x="1257" y="4927"/>
                      <a:pt x="1257" y="4943"/>
                    </a:cubicBezTo>
                    <a:lnTo>
                      <a:pt x="1148" y="4772"/>
                    </a:lnTo>
                    <a:cubicBezTo>
                      <a:pt x="1164" y="4772"/>
                      <a:pt x="1164" y="4757"/>
                      <a:pt x="1164" y="4757"/>
                    </a:cubicBezTo>
                    <a:close/>
                    <a:moveTo>
                      <a:pt x="2451" y="4819"/>
                    </a:moveTo>
                    <a:lnTo>
                      <a:pt x="2451" y="4834"/>
                    </a:lnTo>
                    <a:lnTo>
                      <a:pt x="2482" y="4834"/>
                    </a:lnTo>
                    <a:cubicBezTo>
                      <a:pt x="2606" y="4912"/>
                      <a:pt x="2498" y="4927"/>
                      <a:pt x="2513" y="4958"/>
                    </a:cubicBezTo>
                    <a:cubicBezTo>
                      <a:pt x="2502" y="4964"/>
                      <a:pt x="2488" y="4968"/>
                      <a:pt x="2474" y="4968"/>
                    </a:cubicBezTo>
                    <a:cubicBezTo>
                      <a:pt x="2448" y="4968"/>
                      <a:pt x="2419" y="4957"/>
                      <a:pt x="2389" y="4927"/>
                    </a:cubicBezTo>
                    <a:cubicBezTo>
                      <a:pt x="2389" y="4912"/>
                      <a:pt x="2389" y="4896"/>
                      <a:pt x="2374" y="4881"/>
                    </a:cubicBezTo>
                    <a:cubicBezTo>
                      <a:pt x="2405" y="4850"/>
                      <a:pt x="2436" y="4834"/>
                      <a:pt x="2451" y="4819"/>
                    </a:cubicBezTo>
                    <a:close/>
                    <a:moveTo>
                      <a:pt x="2575" y="4989"/>
                    </a:move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579" y="4997"/>
                      <a:pt x="2577" y="4993"/>
                      <a:pt x="2575" y="4989"/>
                    </a:cubicBezTo>
                    <a:close/>
                    <a:moveTo>
                      <a:pt x="2250" y="4943"/>
                    </a:moveTo>
                    <a:cubicBezTo>
                      <a:pt x="2250" y="4974"/>
                      <a:pt x="2265" y="5020"/>
                      <a:pt x="2265" y="5051"/>
                    </a:cubicBezTo>
                    <a:cubicBezTo>
                      <a:pt x="2250" y="5005"/>
                      <a:pt x="2234" y="4974"/>
                      <a:pt x="2218" y="4943"/>
                    </a:cubicBezTo>
                    <a:close/>
                    <a:moveTo>
                      <a:pt x="2296" y="5082"/>
                    </a:moveTo>
                    <a:lnTo>
                      <a:pt x="2265" y="5113"/>
                    </a:lnTo>
                    <a:cubicBezTo>
                      <a:pt x="2265" y="5098"/>
                      <a:pt x="2265" y="5098"/>
                      <a:pt x="2265" y="5082"/>
                    </a:cubicBezTo>
                    <a:close/>
                    <a:moveTo>
                      <a:pt x="2613" y="4772"/>
                    </a:moveTo>
                    <a:cubicBezTo>
                      <a:pt x="2637" y="4772"/>
                      <a:pt x="2664" y="4789"/>
                      <a:pt x="2684" y="4819"/>
                    </a:cubicBezTo>
                    <a:cubicBezTo>
                      <a:pt x="2529" y="4850"/>
                      <a:pt x="2715" y="4974"/>
                      <a:pt x="2591" y="5020"/>
                    </a:cubicBez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624" y="5101"/>
                      <a:pt x="2451" y="5148"/>
                      <a:pt x="2436" y="5237"/>
                    </a:cubicBezTo>
                    <a:cubicBezTo>
                      <a:pt x="2296" y="5206"/>
                      <a:pt x="2343" y="5113"/>
                      <a:pt x="2374" y="5051"/>
                    </a:cubicBezTo>
                    <a:lnTo>
                      <a:pt x="2482" y="4989"/>
                    </a:lnTo>
                    <a:lnTo>
                      <a:pt x="2498" y="5051"/>
                    </a:lnTo>
                    <a:lnTo>
                      <a:pt x="2529" y="4974"/>
                    </a:lnTo>
                    <a:cubicBezTo>
                      <a:pt x="2529" y="4974"/>
                      <a:pt x="2529" y="4989"/>
                      <a:pt x="2529" y="4989"/>
                    </a:cubicBezTo>
                    <a:cubicBezTo>
                      <a:pt x="2606" y="4912"/>
                      <a:pt x="2560" y="4834"/>
                      <a:pt x="2575" y="4788"/>
                    </a:cubicBezTo>
                    <a:cubicBezTo>
                      <a:pt x="2586" y="4777"/>
                      <a:pt x="2599" y="4772"/>
                      <a:pt x="2613" y="4772"/>
                    </a:cubicBezTo>
                    <a:close/>
                    <a:moveTo>
                      <a:pt x="1908" y="5206"/>
                    </a:moveTo>
                    <a:cubicBezTo>
                      <a:pt x="1939" y="5222"/>
                      <a:pt x="1955" y="5253"/>
                      <a:pt x="1970" y="5284"/>
                    </a:cubicBezTo>
                    <a:lnTo>
                      <a:pt x="1970" y="5284"/>
                    </a:lnTo>
                    <a:cubicBezTo>
                      <a:pt x="1957" y="5258"/>
                      <a:pt x="1944" y="5232"/>
                      <a:pt x="1923" y="5206"/>
                    </a:cubicBezTo>
                    <a:close/>
                    <a:moveTo>
                      <a:pt x="3180" y="5144"/>
                    </a:moveTo>
                    <a:lnTo>
                      <a:pt x="3211" y="5191"/>
                    </a:lnTo>
                    <a:cubicBezTo>
                      <a:pt x="3227" y="5253"/>
                      <a:pt x="3180" y="5268"/>
                      <a:pt x="3149" y="5284"/>
                    </a:cubicBezTo>
                    <a:lnTo>
                      <a:pt x="3149" y="5284"/>
                    </a:lnTo>
                    <a:cubicBezTo>
                      <a:pt x="3149" y="5237"/>
                      <a:pt x="3165" y="5175"/>
                      <a:pt x="3180" y="5144"/>
                    </a:cubicBezTo>
                    <a:close/>
                    <a:moveTo>
                      <a:pt x="1660" y="5067"/>
                    </a:moveTo>
                    <a:lnTo>
                      <a:pt x="1660" y="5067"/>
                    </a:lnTo>
                    <a:cubicBezTo>
                      <a:pt x="1691" y="5098"/>
                      <a:pt x="1722" y="5129"/>
                      <a:pt x="1753" y="5144"/>
                    </a:cubicBezTo>
                    <a:cubicBezTo>
                      <a:pt x="1769" y="5191"/>
                      <a:pt x="1800" y="5237"/>
                      <a:pt x="1831" y="5284"/>
                    </a:cubicBezTo>
                    <a:cubicBezTo>
                      <a:pt x="1815" y="5299"/>
                      <a:pt x="1800" y="5299"/>
                      <a:pt x="1800" y="5299"/>
                    </a:cubicBezTo>
                    <a:cubicBezTo>
                      <a:pt x="1769" y="5299"/>
                      <a:pt x="1753" y="5315"/>
                      <a:pt x="1722" y="5315"/>
                    </a:cubicBezTo>
                    <a:lnTo>
                      <a:pt x="1738" y="5331"/>
                    </a:lnTo>
                    <a:lnTo>
                      <a:pt x="1784" y="5315"/>
                    </a:lnTo>
                    <a:lnTo>
                      <a:pt x="1784" y="5315"/>
                    </a:lnTo>
                    <a:cubicBezTo>
                      <a:pt x="1769" y="5345"/>
                      <a:pt x="1926" y="5417"/>
                      <a:pt x="1801" y="5478"/>
                    </a:cubicBezTo>
                    <a:lnTo>
                      <a:pt x="1801" y="5478"/>
                    </a:lnTo>
                    <a:cubicBezTo>
                      <a:pt x="1811" y="5472"/>
                      <a:pt x="1821" y="5464"/>
                      <a:pt x="1831" y="5455"/>
                    </a:cubicBezTo>
                    <a:lnTo>
                      <a:pt x="1738" y="5331"/>
                    </a:lnTo>
                    <a:lnTo>
                      <a:pt x="1598" y="5377"/>
                    </a:lnTo>
                    <a:cubicBezTo>
                      <a:pt x="1614" y="5408"/>
                      <a:pt x="1629" y="5424"/>
                      <a:pt x="1660" y="5455"/>
                    </a:cubicBezTo>
                    <a:cubicBezTo>
                      <a:pt x="1638" y="5468"/>
                      <a:pt x="1622" y="5473"/>
                      <a:pt x="1611" y="5473"/>
                    </a:cubicBezTo>
                    <a:cubicBezTo>
                      <a:pt x="1581" y="5473"/>
                      <a:pt x="1578" y="5437"/>
                      <a:pt x="1567" y="5393"/>
                    </a:cubicBezTo>
                    <a:lnTo>
                      <a:pt x="1598" y="5377"/>
                    </a:lnTo>
                    <a:cubicBezTo>
                      <a:pt x="1583" y="5362"/>
                      <a:pt x="1567" y="5331"/>
                      <a:pt x="1552" y="5315"/>
                    </a:cubicBezTo>
                    <a:cubicBezTo>
                      <a:pt x="1536" y="5299"/>
                      <a:pt x="1536" y="5299"/>
                      <a:pt x="1521" y="5284"/>
                    </a:cubicBezTo>
                    <a:lnTo>
                      <a:pt x="1490" y="5284"/>
                    </a:lnTo>
                    <a:cubicBezTo>
                      <a:pt x="1508" y="5238"/>
                      <a:pt x="1532" y="5225"/>
                      <a:pt x="1558" y="5225"/>
                    </a:cubicBezTo>
                    <a:cubicBezTo>
                      <a:pt x="1576" y="5225"/>
                      <a:pt x="1595" y="5231"/>
                      <a:pt x="1614" y="5237"/>
                    </a:cubicBezTo>
                    <a:cubicBezTo>
                      <a:pt x="1614" y="5191"/>
                      <a:pt x="1707" y="5129"/>
                      <a:pt x="1660" y="5067"/>
                    </a:cubicBezTo>
                    <a:close/>
                    <a:moveTo>
                      <a:pt x="2250" y="5563"/>
                    </a:moveTo>
                    <a:cubicBezTo>
                      <a:pt x="2253" y="5566"/>
                      <a:pt x="2257" y="5568"/>
                      <a:pt x="2260" y="5571"/>
                    </a:cubicBezTo>
                    <a:lnTo>
                      <a:pt x="2260" y="5571"/>
                    </a:lnTo>
                    <a:cubicBezTo>
                      <a:pt x="2257" y="5568"/>
                      <a:pt x="2253" y="5565"/>
                      <a:pt x="2250" y="5563"/>
                    </a:cubicBezTo>
                    <a:close/>
                    <a:moveTo>
                      <a:pt x="1986" y="5222"/>
                    </a:moveTo>
                    <a:cubicBezTo>
                      <a:pt x="1986" y="5222"/>
                      <a:pt x="1970" y="5253"/>
                      <a:pt x="1970" y="5284"/>
                    </a:cubicBezTo>
                    <a:cubicBezTo>
                      <a:pt x="1970" y="5299"/>
                      <a:pt x="1970" y="5331"/>
                      <a:pt x="1970" y="5346"/>
                    </a:cubicBezTo>
                    <a:cubicBezTo>
                      <a:pt x="2017" y="5439"/>
                      <a:pt x="2079" y="5532"/>
                      <a:pt x="2125" y="5610"/>
                    </a:cubicBezTo>
                    <a:cubicBezTo>
                      <a:pt x="2125" y="5579"/>
                      <a:pt x="2187" y="5610"/>
                      <a:pt x="2094" y="5548"/>
                    </a:cubicBezTo>
                    <a:cubicBezTo>
                      <a:pt x="2094" y="5525"/>
                      <a:pt x="2103" y="5511"/>
                      <a:pt x="2113" y="5511"/>
                    </a:cubicBezTo>
                    <a:cubicBezTo>
                      <a:pt x="2117" y="5511"/>
                      <a:pt x="2121" y="5512"/>
                      <a:pt x="2125" y="5517"/>
                    </a:cubicBezTo>
                    <a:cubicBezTo>
                      <a:pt x="2125" y="5517"/>
                      <a:pt x="2125" y="5517"/>
                      <a:pt x="2125" y="5517"/>
                    </a:cubicBezTo>
                    <a:lnTo>
                      <a:pt x="2125" y="5517"/>
                    </a:lnTo>
                    <a:cubicBezTo>
                      <a:pt x="2154" y="5526"/>
                      <a:pt x="2188" y="5565"/>
                      <a:pt x="2207" y="5565"/>
                    </a:cubicBezTo>
                    <a:cubicBezTo>
                      <a:pt x="2219" y="5565"/>
                      <a:pt x="2225" y="5549"/>
                      <a:pt x="2218" y="5501"/>
                    </a:cubicBezTo>
                    <a:lnTo>
                      <a:pt x="2141" y="5486"/>
                    </a:lnTo>
                    <a:cubicBezTo>
                      <a:pt x="2110" y="5393"/>
                      <a:pt x="2203" y="5393"/>
                      <a:pt x="2172" y="5299"/>
                    </a:cubicBezTo>
                    <a:cubicBezTo>
                      <a:pt x="2145" y="5259"/>
                      <a:pt x="2129" y="5245"/>
                      <a:pt x="2117" y="5245"/>
                    </a:cubicBezTo>
                    <a:cubicBezTo>
                      <a:pt x="2088" y="5245"/>
                      <a:pt x="2088" y="5335"/>
                      <a:pt x="2032" y="5346"/>
                    </a:cubicBezTo>
                    <a:lnTo>
                      <a:pt x="1986" y="5222"/>
                    </a:lnTo>
                    <a:close/>
                    <a:moveTo>
                      <a:pt x="2125" y="5517"/>
                    </a:moveTo>
                    <a:cubicBezTo>
                      <a:pt x="2156" y="5548"/>
                      <a:pt x="2172" y="5594"/>
                      <a:pt x="2203" y="5641"/>
                    </a:cubicBezTo>
                    <a:cubicBezTo>
                      <a:pt x="2187" y="5594"/>
                      <a:pt x="2156" y="5548"/>
                      <a:pt x="2125" y="5517"/>
                    </a:cubicBezTo>
                    <a:close/>
                    <a:moveTo>
                      <a:pt x="978" y="4834"/>
                    </a:moveTo>
                    <a:lnTo>
                      <a:pt x="1428" y="5625"/>
                    </a:lnTo>
                    <a:cubicBezTo>
                      <a:pt x="1459" y="5625"/>
                      <a:pt x="1490" y="5625"/>
                      <a:pt x="1536" y="5610"/>
                    </a:cubicBezTo>
                    <a:lnTo>
                      <a:pt x="1536" y="5610"/>
                    </a:lnTo>
                    <a:cubicBezTo>
                      <a:pt x="1521" y="5641"/>
                      <a:pt x="1474" y="5672"/>
                      <a:pt x="1443" y="5687"/>
                    </a:cubicBezTo>
                    <a:lnTo>
                      <a:pt x="962" y="4834"/>
                    </a:lnTo>
                    <a:close/>
                    <a:moveTo>
                      <a:pt x="2901" y="5579"/>
                    </a:moveTo>
                    <a:lnTo>
                      <a:pt x="2932" y="5641"/>
                    </a:lnTo>
                    <a:lnTo>
                      <a:pt x="2947" y="5641"/>
                    </a:lnTo>
                    <a:cubicBezTo>
                      <a:pt x="2932" y="5656"/>
                      <a:pt x="2932" y="5687"/>
                      <a:pt x="2916" y="5687"/>
                    </a:cubicBezTo>
                    <a:cubicBezTo>
                      <a:pt x="2885" y="5641"/>
                      <a:pt x="2901" y="5610"/>
                      <a:pt x="2901" y="5579"/>
                    </a:cubicBezTo>
                    <a:close/>
                    <a:moveTo>
                      <a:pt x="2231" y="5633"/>
                    </a:moveTo>
                    <a:cubicBezTo>
                      <a:pt x="2221" y="5633"/>
                      <a:pt x="2212" y="5636"/>
                      <a:pt x="2203" y="5641"/>
                    </a:cubicBezTo>
                    <a:cubicBezTo>
                      <a:pt x="2187" y="5641"/>
                      <a:pt x="2172" y="5656"/>
                      <a:pt x="2156" y="5656"/>
                    </a:cubicBezTo>
                    <a:cubicBezTo>
                      <a:pt x="2172" y="5672"/>
                      <a:pt x="2172" y="5687"/>
                      <a:pt x="2187" y="5703"/>
                    </a:cubicBezTo>
                    <a:cubicBezTo>
                      <a:pt x="2203" y="5703"/>
                      <a:pt x="2234" y="5718"/>
                      <a:pt x="2265" y="5734"/>
                    </a:cubicBezTo>
                    <a:cubicBezTo>
                      <a:pt x="2265" y="5734"/>
                      <a:pt x="2265" y="5734"/>
                      <a:pt x="2265" y="5734"/>
                    </a:cubicBezTo>
                    <a:lnTo>
                      <a:pt x="2265" y="5734"/>
                    </a:lnTo>
                    <a:cubicBezTo>
                      <a:pt x="2284" y="5740"/>
                      <a:pt x="2301" y="5744"/>
                      <a:pt x="2313" y="5744"/>
                    </a:cubicBezTo>
                    <a:cubicBezTo>
                      <a:pt x="2329" y="5744"/>
                      <a:pt x="2336" y="5736"/>
                      <a:pt x="2327" y="5718"/>
                    </a:cubicBezTo>
                    <a:cubicBezTo>
                      <a:pt x="2283" y="5652"/>
                      <a:pt x="2255" y="5633"/>
                      <a:pt x="2231" y="5633"/>
                    </a:cubicBezTo>
                    <a:close/>
                    <a:moveTo>
                      <a:pt x="2436" y="5827"/>
                    </a:moveTo>
                    <a:cubicBezTo>
                      <a:pt x="2436" y="5827"/>
                      <a:pt x="2451" y="5827"/>
                      <a:pt x="2467" y="5842"/>
                    </a:cubicBezTo>
                    <a:cubicBezTo>
                      <a:pt x="2482" y="5842"/>
                      <a:pt x="2498" y="5858"/>
                      <a:pt x="2513" y="5858"/>
                    </a:cubicBezTo>
                    <a:cubicBezTo>
                      <a:pt x="2507" y="5861"/>
                      <a:pt x="2501" y="5862"/>
                      <a:pt x="2494" y="5862"/>
                    </a:cubicBezTo>
                    <a:cubicBezTo>
                      <a:pt x="2466" y="5862"/>
                      <a:pt x="2436" y="5839"/>
                      <a:pt x="2436" y="5827"/>
                    </a:cubicBezTo>
                    <a:close/>
                    <a:moveTo>
                      <a:pt x="4419" y="1"/>
                    </a:moveTo>
                    <a:cubicBezTo>
                      <a:pt x="4395" y="1"/>
                      <a:pt x="4369" y="4"/>
                      <a:pt x="4343" y="11"/>
                    </a:cubicBezTo>
                    <a:lnTo>
                      <a:pt x="4421" y="181"/>
                    </a:lnTo>
                    <a:cubicBezTo>
                      <a:pt x="4328" y="197"/>
                      <a:pt x="4142" y="243"/>
                      <a:pt x="4049" y="259"/>
                    </a:cubicBezTo>
                    <a:cubicBezTo>
                      <a:pt x="4018" y="212"/>
                      <a:pt x="3754" y="135"/>
                      <a:pt x="3940" y="57"/>
                    </a:cubicBezTo>
                    <a:cubicBezTo>
                      <a:pt x="3925" y="56"/>
                      <a:pt x="3911" y="56"/>
                      <a:pt x="3897" y="56"/>
                    </a:cubicBezTo>
                    <a:cubicBezTo>
                      <a:pt x="3530" y="56"/>
                      <a:pt x="3633" y="447"/>
                      <a:pt x="3289" y="492"/>
                    </a:cubicBezTo>
                    <a:cubicBezTo>
                      <a:pt x="3459" y="492"/>
                      <a:pt x="3475" y="476"/>
                      <a:pt x="3614" y="445"/>
                    </a:cubicBezTo>
                    <a:lnTo>
                      <a:pt x="3614" y="445"/>
                    </a:lnTo>
                    <a:cubicBezTo>
                      <a:pt x="3490" y="569"/>
                      <a:pt x="3599" y="523"/>
                      <a:pt x="3614" y="631"/>
                    </a:cubicBezTo>
                    <a:cubicBezTo>
                      <a:pt x="3587" y="608"/>
                      <a:pt x="3552" y="601"/>
                      <a:pt x="3517" y="601"/>
                    </a:cubicBezTo>
                    <a:cubicBezTo>
                      <a:pt x="3469" y="601"/>
                      <a:pt x="3420" y="614"/>
                      <a:pt x="3392" y="614"/>
                    </a:cubicBezTo>
                    <a:cubicBezTo>
                      <a:pt x="3361" y="614"/>
                      <a:pt x="3357" y="597"/>
                      <a:pt x="3413" y="523"/>
                    </a:cubicBezTo>
                    <a:lnTo>
                      <a:pt x="3413" y="523"/>
                    </a:lnTo>
                    <a:cubicBezTo>
                      <a:pt x="3304" y="554"/>
                      <a:pt x="3087" y="600"/>
                      <a:pt x="3072" y="678"/>
                    </a:cubicBezTo>
                    <a:lnTo>
                      <a:pt x="3165" y="709"/>
                    </a:lnTo>
                    <a:cubicBezTo>
                      <a:pt x="3025" y="755"/>
                      <a:pt x="2916" y="895"/>
                      <a:pt x="2916" y="1019"/>
                    </a:cubicBezTo>
                    <a:cubicBezTo>
                      <a:pt x="3072" y="941"/>
                      <a:pt x="2994" y="755"/>
                      <a:pt x="3227" y="693"/>
                    </a:cubicBezTo>
                    <a:lnTo>
                      <a:pt x="3227" y="693"/>
                    </a:lnTo>
                    <a:cubicBezTo>
                      <a:pt x="3506" y="740"/>
                      <a:pt x="3196" y="833"/>
                      <a:pt x="3413" y="941"/>
                    </a:cubicBezTo>
                    <a:cubicBezTo>
                      <a:pt x="3413" y="941"/>
                      <a:pt x="3444" y="895"/>
                      <a:pt x="3490" y="848"/>
                    </a:cubicBezTo>
                    <a:cubicBezTo>
                      <a:pt x="3521" y="817"/>
                      <a:pt x="3552" y="771"/>
                      <a:pt x="3552" y="771"/>
                    </a:cubicBezTo>
                    <a:lnTo>
                      <a:pt x="3552" y="771"/>
                    </a:lnTo>
                    <a:lnTo>
                      <a:pt x="3475" y="786"/>
                    </a:lnTo>
                    <a:cubicBezTo>
                      <a:pt x="3459" y="616"/>
                      <a:pt x="3769" y="724"/>
                      <a:pt x="3707" y="538"/>
                    </a:cubicBezTo>
                    <a:lnTo>
                      <a:pt x="3707" y="538"/>
                    </a:lnTo>
                    <a:cubicBezTo>
                      <a:pt x="3940" y="647"/>
                      <a:pt x="4002" y="538"/>
                      <a:pt x="4266" y="678"/>
                    </a:cubicBezTo>
                    <a:cubicBezTo>
                      <a:pt x="4343" y="600"/>
                      <a:pt x="4235" y="600"/>
                      <a:pt x="4157" y="600"/>
                    </a:cubicBezTo>
                    <a:cubicBezTo>
                      <a:pt x="4265" y="600"/>
                      <a:pt x="4290" y="489"/>
                      <a:pt x="4389" y="489"/>
                    </a:cubicBezTo>
                    <a:cubicBezTo>
                      <a:pt x="4418" y="489"/>
                      <a:pt x="4453" y="498"/>
                      <a:pt x="4498" y="523"/>
                    </a:cubicBezTo>
                    <a:lnTo>
                      <a:pt x="5863" y="2368"/>
                    </a:lnTo>
                    <a:cubicBezTo>
                      <a:pt x="5838" y="2411"/>
                      <a:pt x="5850" y="2435"/>
                      <a:pt x="5876" y="2435"/>
                    </a:cubicBezTo>
                    <a:cubicBezTo>
                      <a:pt x="5897" y="2435"/>
                      <a:pt x="5928" y="2419"/>
                      <a:pt x="5956" y="2384"/>
                    </a:cubicBezTo>
                    <a:lnTo>
                      <a:pt x="4498" y="429"/>
                    </a:lnTo>
                    <a:cubicBezTo>
                      <a:pt x="4467" y="398"/>
                      <a:pt x="4421" y="383"/>
                      <a:pt x="4359" y="383"/>
                    </a:cubicBezTo>
                    <a:lnTo>
                      <a:pt x="4498" y="383"/>
                    </a:lnTo>
                    <a:lnTo>
                      <a:pt x="6003" y="2399"/>
                    </a:lnTo>
                    <a:cubicBezTo>
                      <a:pt x="5972" y="2523"/>
                      <a:pt x="5941" y="2663"/>
                      <a:pt x="5863" y="2771"/>
                    </a:cubicBezTo>
                    <a:cubicBezTo>
                      <a:pt x="5863" y="2771"/>
                      <a:pt x="5910" y="2740"/>
                      <a:pt x="5956" y="2709"/>
                    </a:cubicBezTo>
                    <a:cubicBezTo>
                      <a:pt x="6018" y="2663"/>
                      <a:pt x="6065" y="2632"/>
                      <a:pt x="6065" y="2632"/>
                    </a:cubicBezTo>
                    <a:lnTo>
                      <a:pt x="6065" y="2632"/>
                    </a:lnTo>
                    <a:cubicBezTo>
                      <a:pt x="6065" y="2632"/>
                      <a:pt x="6049" y="2678"/>
                      <a:pt x="6018" y="2725"/>
                    </a:cubicBezTo>
                    <a:cubicBezTo>
                      <a:pt x="6003" y="2787"/>
                      <a:pt x="5987" y="2833"/>
                      <a:pt x="5987" y="2833"/>
                    </a:cubicBezTo>
                    <a:cubicBezTo>
                      <a:pt x="5987" y="2833"/>
                      <a:pt x="6098" y="2709"/>
                      <a:pt x="6110" y="2682"/>
                    </a:cubicBezTo>
                    <a:lnTo>
                      <a:pt x="6110" y="2682"/>
                    </a:lnTo>
                    <a:cubicBezTo>
                      <a:pt x="6033" y="2944"/>
                      <a:pt x="5925" y="3144"/>
                      <a:pt x="5786" y="3299"/>
                    </a:cubicBezTo>
                    <a:cubicBezTo>
                      <a:pt x="5801" y="3237"/>
                      <a:pt x="5832" y="3175"/>
                      <a:pt x="5848" y="3128"/>
                    </a:cubicBezTo>
                    <a:lnTo>
                      <a:pt x="5708" y="2864"/>
                    </a:lnTo>
                    <a:cubicBezTo>
                      <a:pt x="5724" y="2818"/>
                      <a:pt x="5739" y="2756"/>
                      <a:pt x="5739" y="2709"/>
                    </a:cubicBezTo>
                    <a:cubicBezTo>
                      <a:pt x="5755" y="2632"/>
                      <a:pt x="5739" y="2554"/>
                      <a:pt x="5708" y="2477"/>
                    </a:cubicBezTo>
                    <a:cubicBezTo>
                      <a:pt x="5646" y="2523"/>
                      <a:pt x="5693" y="2663"/>
                      <a:pt x="5646" y="2740"/>
                    </a:cubicBezTo>
                    <a:lnTo>
                      <a:pt x="5444" y="2322"/>
                    </a:lnTo>
                    <a:cubicBezTo>
                      <a:pt x="5444" y="2322"/>
                      <a:pt x="5444" y="2306"/>
                      <a:pt x="5444" y="2291"/>
                    </a:cubicBezTo>
                    <a:cubicBezTo>
                      <a:pt x="5444" y="2275"/>
                      <a:pt x="5460" y="2260"/>
                      <a:pt x="5476" y="2260"/>
                    </a:cubicBezTo>
                    <a:lnTo>
                      <a:pt x="5243" y="1965"/>
                    </a:lnTo>
                    <a:lnTo>
                      <a:pt x="5134" y="1748"/>
                    </a:lnTo>
                    <a:lnTo>
                      <a:pt x="5538" y="2275"/>
                    </a:lnTo>
                    <a:cubicBezTo>
                      <a:pt x="5538" y="2291"/>
                      <a:pt x="5553" y="2306"/>
                      <a:pt x="5553" y="2306"/>
                    </a:cubicBezTo>
                    <a:lnTo>
                      <a:pt x="5569" y="2291"/>
                    </a:lnTo>
                    <a:lnTo>
                      <a:pt x="5057" y="1593"/>
                    </a:lnTo>
                    <a:lnTo>
                      <a:pt x="4483" y="817"/>
                    </a:lnTo>
                    <a:cubicBezTo>
                      <a:pt x="4439" y="799"/>
                      <a:pt x="4397" y="792"/>
                      <a:pt x="4357" y="792"/>
                    </a:cubicBezTo>
                    <a:cubicBezTo>
                      <a:pt x="4258" y="792"/>
                      <a:pt x="4173" y="839"/>
                      <a:pt x="4095" y="895"/>
                    </a:cubicBezTo>
                    <a:cubicBezTo>
                      <a:pt x="4010" y="966"/>
                      <a:pt x="3925" y="1036"/>
                      <a:pt x="3805" y="1036"/>
                    </a:cubicBezTo>
                    <a:cubicBezTo>
                      <a:pt x="3793" y="1036"/>
                      <a:pt x="3782" y="1036"/>
                      <a:pt x="3769" y="1034"/>
                    </a:cubicBezTo>
                    <a:cubicBezTo>
                      <a:pt x="3754" y="926"/>
                      <a:pt x="3552" y="941"/>
                      <a:pt x="3599" y="879"/>
                    </a:cubicBezTo>
                    <a:lnTo>
                      <a:pt x="3599" y="879"/>
                    </a:lnTo>
                    <a:cubicBezTo>
                      <a:pt x="3459" y="895"/>
                      <a:pt x="3413" y="1034"/>
                      <a:pt x="3351" y="1127"/>
                    </a:cubicBezTo>
                    <a:cubicBezTo>
                      <a:pt x="3336" y="1103"/>
                      <a:pt x="3310" y="1097"/>
                      <a:pt x="3283" y="1097"/>
                    </a:cubicBezTo>
                    <a:cubicBezTo>
                      <a:pt x="3258" y="1097"/>
                      <a:pt x="3232" y="1102"/>
                      <a:pt x="3212" y="1102"/>
                    </a:cubicBezTo>
                    <a:cubicBezTo>
                      <a:pt x="3185" y="1102"/>
                      <a:pt x="3168" y="1093"/>
                      <a:pt x="3180" y="1050"/>
                    </a:cubicBezTo>
                    <a:lnTo>
                      <a:pt x="3180" y="1050"/>
                    </a:lnTo>
                    <a:lnTo>
                      <a:pt x="3118" y="1236"/>
                    </a:lnTo>
                    <a:cubicBezTo>
                      <a:pt x="3107" y="1233"/>
                      <a:pt x="3095" y="1231"/>
                      <a:pt x="3084" y="1231"/>
                    </a:cubicBezTo>
                    <a:cubicBezTo>
                      <a:pt x="3013" y="1231"/>
                      <a:pt x="2939" y="1284"/>
                      <a:pt x="2882" y="1284"/>
                    </a:cubicBezTo>
                    <a:cubicBezTo>
                      <a:pt x="2859" y="1284"/>
                      <a:pt x="2839" y="1275"/>
                      <a:pt x="2823" y="1251"/>
                    </a:cubicBezTo>
                    <a:lnTo>
                      <a:pt x="2823" y="1251"/>
                    </a:lnTo>
                    <a:cubicBezTo>
                      <a:pt x="2761" y="1314"/>
                      <a:pt x="2870" y="1407"/>
                      <a:pt x="2730" y="1407"/>
                    </a:cubicBezTo>
                    <a:cubicBezTo>
                      <a:pt x="2730" y="1391"/>
                      <a:pt x="2715" y="1376"/>
                      <a:pt x="2746" y="1376"/>
                    </a:cubicBezTo>
                    <a:cubicBezTo>
                      <a:pt x="2732" y="1370"/>
                      <a:pt x="2717" y="1367"/>
                      <a:pt x="2701" y="1367"/>
                    </a:cubicBezTo>
                    <a:cubicBezTo>
                      <a:pt x="2628" y="1367"/>
                      <a:pt x="2541" y="1423"/>
                      <a:pt x="2529" y="1500"/>
                    </a:cubicBezTo>
                    <a:cubicBezTo>
                      <a:pt x="2548" y="1496"/>
                      <a:pt x="2561" y="1495"/>
                      <a:pt x="2570" y="1495"/>
                    </a:cubicBezTo>
                    <a:cubicBezTo>
                      <a:pt x="2594" y="1495"/>
                      <a:pt x="2588" y="1504"/>
                      <a:pt x="2612" y="1504"/>
                    </a:cubicBezTo>
                    <a:cubicBezTo>
                      <a:pt x="2620" y="1504"/>
                      <a:pt x="2633" y="1503"/>
                      <a:pt x="2653" y="1500"/>
                    </a:cubicBezTo>
                    <a:lnTo>
                      <a:pt x="2653" y="1500"/>
                    </a:lnTo>
                    <a:cubicBezTo>
                      <a:pt x="2681" y="1542"/>
                      <a:pt x="2633" y="1659"/>
                      <a:pt x="2532" y="1659"/>
                    </a:cubicBezTo>
                    <a:cubicBezTo>
                      <a:pt x="2521" y="1659"/>
                      <a:pt x="2510" y="1658"/>
                      <a:pt x="2498" y="1655"/>
                    </a:cubicBezTo>
                    <a:cubicBezTo>
                      <a:pt x="2560" y="1453"/>
                      <a:pt x="2312" y="1577"/>
                      <a:pt x="2343" y="1469"/>
                    </a:cubicBezTo>
                    <a:lnTo>
                      <a:pt x="2343" y="1469"/>
                    </a:lnTo>
                    <a:cubicBezTo>
                      <a:pt x="2110" y="1562"/>
                      <a:pt x="2094" y="1810"/>
                      <a:pt x="2001" y="2042"/>
                    </a:cubicBezTo>
                    <a:cubicBezTo>
                      <a:pt x="1831" y="2167"/>
                      <a:pt x="1552" y="2275"/>
                      <a:pt x="1490" y="2492"/>
                    </a:cubicBezTo>
                    <a:lnTo>
                      <a:pt x="1505" y="2477"/>
                    </a:lnTo>
                    <a:lnTo>
                      <a:pt x="1474" y="2585"/>
                    </a:lnTo>
                    <a:lnTo>
                      <a:pt x="1459" y="2616"/>
                    </a:lnTo>
                    <a:cubicBezTo>
                      <a:pt x="1456" y="2617"/>
                      <a:pt x="1454" y="2617"/>
                      <a:pt x="1452" y="2617"/>
                    </a:cubicBezTo>
                    <a:cubicBezTo>
                      <a:pt x="1419" y="2617"/>
                      <a:pt x="1394" y="2540"/>
                      <a:pt x="1358" y="2540"/>
                    </a:cubicBezTo>
                    <a:cubicBezTo>
                      <a:pt x="1346" y="2540"/>
                      <a:pt x="1333" y="2548"/>
                      <a:pt x="1319" y="2570"/>
                    </a:cubicBezTo>
                    <a:cubicBezTo>
                      <a:pt x="1257" y="2430"/>
                      <a:pt x="1443" y="2446"/>
                      <a:pt x="1459" y="2306"/>
                    </a:cubicBezTo>
                    <a:cubicBezTo>
                      <a:pt x="1241" y="2291"/>
                      <a:pt x="1505" y="2105"/>
                      <a:pt x="1350" y="2073"/>
                    </a:cubicBezTo>
                    <a:lnTo>
                      <a:pt x="1350" y="2073"/>
                    </a:lnTo>
                    <a:cubicBezTo>
                      <a:pt x="1459" y="2337"/>
                      <a:pt x="1086" y="2322"/>
                      <a:pt x="1055" y="2539"/>
                    </a:cubicBezTo>
                    <a:cubicBezTo>
                      <a:pt x="1036" y="2547"/>
                      <a:pt x="1022" y="2551"/>
                      <a:pt x="1011" y="2551"/>
                    </a:cubicBezTo>
                    <a:cubicBezTo>
                      <a:pt x="948" y="2551"/>
                      <a:pt x="1005" y="2427"/>
                      <a:pt x="973" y="2427"/>
                    </a:cubicBezTo>
                    <a:cubicBezTo>
                      <a:pt x="970" y="2427"/>
                      <a:pt x="967" y="2428"/>
                      <a:pt x="962" y="2430"/>
                    </a:cubicBezTo>
                    <a:lnTo>
                      <a:pt x="978" y="2523"/>
                    </a:lnTo>
                    <a:cubicBezTo>
                      <a:pt x="957" y="2528"/>
                      <a:pt x="940" y="2532"/>
                      <a:pt x="925" y="2532"/>
                    </a:cubicBezTo>
                    <a:cubicBezTo>
                      <a:pt x="895" y="2532"/>
                      <a:pt x="874" y="2518"/>
                      <a:pt x="854" y="2477"/>
                    </a:cubicBezTo>
                    <a:cubicBezTo>
                      <a:pt x="699" y="2539"/>
                      <a:pt x="590" y="2694"/>
                      <a:pt x="574" y="2880"/>
                    </a:cubicBezTo>
                    <a:cubicBezTo>
                      <a:pt x="591" y="2846"/>
                      <a:pt x="603" y="2834"/>
                      <a:pt x="612" y="2834"/>
                    </a:cubicBezTo>
                    <a:cubicBezTo>
                      <a:pt x="639" y="2834"/>
                      <a:pt x="646" y="2936"/>
                      <a:pt x="696" y="2936"/>
                    </a:cubicBezTo>
                    <a:cubicBezTo>
                      <a:pt x="709" y="2936"/>
                      <a:pt x="725" y="2929"/>
                      <a:pt x="745" y="2911"/>
                    </a:cubicBezTo>
                    <a:lnTo>
                      <a:pt x="745" y="2911"/>
                    </a:lnTo>
                    <a:cubicBezTo>
                      <a:pt x="745" y="2942"/>
                      <a:pt x="730" y="2989"/>
                      <a:pt x="714" y="3020"/>
                    </a:cubicBezTo>
                    <a:cubicBezTo>
                      <a:pt x="699" y="3035"/>
                      <a:pt x="699" y="3035"/>
                      <a:pt x="699" y="3051"/>
                    </a:cubicBezTo>
                    <a:cubicBezTo>
                      <a:pt x="668" y="3082"/>
                      <a:pt x="637" y="3113"/>
                      <a:pt x="605" y="3144"/>
                    </a:cubicBezTo>
                    <a:cubicBezTo>
                      <a:pt x="652" y="3051"/>
                      <a:pt x="373" y="3097"/>
                      <a:pt x="559" y="2973"/>
                    </a:cubicBezTo>
                    <a:cubicBezTo>
                      <a:pt x="537" y="2959"/>
                      <a:pt x="520" y="2953"/>
                      <a:pt x="508" y="2953"/>
                    </a:cubicBezTo>
                    <a:cubicBezTo>
                      <a:pt x="453" y="2953"/>
                      <a:pt x="483" y="3077"/>
                      <a:pt x="419" y="3128"/>
                    </a:cubicBezTo>
                    <a:cubicBezTo>
                      <a:pt x="419" y="3051"/>
                      <a:pt x="435" y="2911"/>
                      <a:pt x="419" y="2895"/>
                    </a:cubicBezTo>
                    <a:lnTo>
                      <a:pt x="419" y="2895"/>
                    </a:lnTo>
                    <a:cubicBezTo>
                      <a:pt x="435" y="3020"/>
                      <a:pt x="326" y="3097"/>
                      <a:pt x="218" y="3159"/>
                    </a:cubicBezTo>
                    <a:cubicBezTo>
                      <a:pt x="109" y="3206"/>
                      <a:pt x="1" y="3268"/>
                      <a:pt x="32" y="3345"/>
                    </a:cubicBezTo>
                    <a:cubicBezTo>
                      <a:pt x="47" y="3500"/>
                      <a:pt x="32" y="3702"/>
                      <a:pt x="47" y="3888"/>
                    </a:cubicBezTo>
                    <a:lnTo>
                      <a:pt x="869" y="4865"/>
                    </a:lnTo>
                    <a:cubicBezTo>
                      <a:pt x="885" y="4850"/>
                      <a:pt x="885" y="4834"/>
                      <a:pt x="885" y="4819"/>
                    </a:cubicBezTo>
                    <a:cubicBezTo>
                      <a:pt x="900" y="4834"/>
                      <a:pt x="916" y="4834"/>
                      <a:pt x="931" y="4834"/>
                    </a:cubicBezTo>
                    <a:lnTo>
                      <a:pt x="1474" y="5796"/>
                    </a:lnTo>
                    <a:cubicBezTo>
                      <a:pt x="1598" y="5703"/>
                      <a:pt x="1660" y="5594"/>
                      <a:pt x="1691" y="5486"/>
                    </a:cubicBezTo>
                    <a:cubicBezTo>
                      <a:pt x="1708" y="5491"/>
                      <a:pt x="1725" y="5495"/>
                      <a:pt x="1742" y="5495"/>
                    </a:cubicBezTo>
                    <a:cubicBezTo>
                      <a:pt x="1758" y="5495"/>
                      <a:pt x="1774" y="5492"/>
                      <a:pt x="1789" y="5485"/>
                    </a:cubicBezTo>
                    <a:lnTo>
                      <a:pt x="1789" y="5485"/>
                    </a:lnTo>
                    <a:cubicBezTo>
                      <a:pt x="1807" y="5481"/>
                      <a:pt x="1824" y="5479"/>
                      <a:pt x="1840" y="5479"/>
                    </a:cubicBezTo>
                    <a:cubicBezTo>
                      <a:pt x="1952" y="5479"/>
                      <a:pt x="2035" y="5554"/>
                      <a:pt x="2048" y="5594"/>
                    </a:cubicBezTo>
                    <a:cubicBezTo>
                      <a:pt x="2056" y="5578"/>
                      <a:pt x="2060" y="5565"/>
                      <a:pt x="2059" y="5555"/>
                    </a:cubicBezTo>
                    <a:lnTo>
                      <a:pt x="2059" y="5555"/>
                    </a:lnTo>
                    <a:cubicBezTo>
                      <a:pt x="2061" y="5558"/>
                      <a:pt x="2062" y="5561"/>
                      <a:pt x="2063" y="5563"/>
                    </a:cubicBezTo>
                    <a:cubicBezTo>
                      <a:pt x="2063" y="5548"/>
                      <a:pt x="2063" y="5532"/>
                      <a:pt x="2048" y="5532"/>
                    </a:cubicBezTo>
                    <a:cubicBezTo>
                      <a:pt x="2055" y="5539"/>
                      <a:pt x="2059" y="5547"/>
                      <a:pt x="2059" y="5555"/>
                    </a:cubicBezTo>
                    <a:lnTo>
                      <a:pt x="2059" y="5555"/>
                    </a:lnTo>
                    <a:cubicBezTo>
                      <a:pt x="2030" y="5496"/>
                      <a:pt x="1999" y="5436"/>
                      <a:pt x="1955" y="5377"/>
                    </a:cubicBezTo>
                    <a:cubicBezTo>
                      <a:pt x="1955" y="5393"/>
                      <a:pt x="1955" y="5408"/>
                      <a:pt x="1955" y="5408"/>
                    </a:cubicBezTo>
                    <a:cubicBezTo>
                      <a:pt x="1986" y="5439"/>
                      <a:pt x="2001" y="5470"/>
                      <a:pt x="2017" y="5486"/>
                    </a:cubicBezTo>
                    <a:cubicBezTo>
                      <a:pt x="1970" y="5455"/>
                      <a:pt x="1877" y="5424"/>
                      <a:pt x="1862" y="5362"/>
                    </a:cubicBezTo>
                    <a:cubicBezTo>
                      <a:pt x="1877" y="5362"/>
                      <a:pt x="1877" y="5377"/>
                      <a:pt x="1877" y="5377"/>
                    </a:cubicBezTo>
                    <a:cubicBezTo>
                      <a:pt x="1893" y="5393"/>
                      <a:pt x="1908" y="5408"/>
                      <a:pt x="1939" y="5424"/>
                    </a:cubicBezTo>
                    <a:cubicBezTo>
                      <a:pt x="1908" y="5393"/>
                      <a:pt x="1908" y="5346"/>
                      <a:pt x="1893" y="5299"/>
                    </a:cubicBezTo>
                    <a:cubicBezTo>
                      <a:pt x="1893" y="5299"/>
                      <a:pt x="1893" y="5284"/>
                      <a:pt x="1893" y="5284"/>
                    </a:cubicBezTo>
                    <a:cubicBezTo>
                      <a:pt x="1893" y="5268"/>
                      <a:pt x="1877" y="5268"/>
                      <a:pt x="1877" y="5253"/>
                    </a:cubicBezTo>
                    <a:lnTo>
                      <a:pt x="1877" y="5253"/>
                    </a:lnTo>
                    <a:cubicBezTo>
                      <a:pt x="1893" y="5268"/>
                      <a:pt x="1893" y="5268"/>
                      <a:pt x="1893" y="5284"/>
                    </a:cubicBezTo>
                    <a:cubicBezTo>
                      <a:pt x="1924" y="5315"/>
                      <a:pt x="1939" y="5346"/>
                      <a:pt x="1955" y="5377"/>
                    </a:cubicBezTo>
                    <a:cubicBezTo>
                      <a:pt x="1955" y="5377"/>
                      <a:pt x="1955" y="5362"/>
                      <a:pt x="1970" y="5346"/>
                    </a:cubicBezTo>
                    <a:cubicBezTo>
                      <a:pt x="1939" y="5299"/>
                      <a:pt x="1893" y="5253"/>
                      <a:pt x="1862" y="5191"/>
                    </a:cubicBezTo>
                    <a:lnTo>
                      <a:pt x="1862" y="5191"/>
                    </a:lnTo>
                    <a:cubicBezTo>
                      <a:pt x="1877" y="5222"/>
                      <a:pt x="1877" y="5237"/>
                      <a:pt x="1877" y="5253"/>
                    </a:cubicBezTo>
                    <a:cubicBezTo>
                      <a:pt x="1862" y="5237"/>
                      <a:pt x="1846" y="5206"/>
                      <a:pt x="1831" y="5191"/>
                    </a:cubicBezTo>
                    <a:lnTo>
                      <a:pt x="1908" y="5191"/>
                    </a:lnTo>
                    <a:cubicBezTo>
                      <a:pt x="1913" y="5196"/>
                      <a:pt x="1918" y="5201"/>
                      <a:pt x="1923" y="5206"/>
                    </a:cubicBezTo>
                    <a:lnTo>
                      <a:pt x="2048" y="5206"/>
                    </a:lnTo>
                    <a:cubicBezTo>
                      <a:pt x="2187" y="5222"/>
                      <a:pt x="2312" y="5237"/>
                      <a:pt x="2343" y="5408"/>
                    </a:cubicBezTo>
                    <a:cubicBezTo>
                      <a:pt x="2467" y="5408"/>
                      <a:pt x="2622" y="5206"/>
                      <a:pt x="2761" y="5036"/>
                    </a:cubicBezTo>
                    <a:lnTo>
                      <a:pt x="2761" y="5036"/>
                    </a:lnTo>
                    <a:cubicBezTo>
                      <a:pt x="2777" y="5144"/>
                      <a:pt x="2777" y="5253"/>
                      <a:pt x="2746" y="5299"/>
                    </a:cubicBezTo>
                    <a:cubicBezTo>
                      <a:pt x="2963" y="5253"/>
                      <a:pt x="2885" y="5222"/>
                      <a:pt x="3056" y="5160"/>
                    </a:cubicBezTo>
                    <a:lnTo>
                      <a:pt x="3056" y="5160"/>
                    </a:lnTo>
                    <a:cubicBezTo>
                      <a:pt x="3041" y="5191"/>
                      <a:pt x="3025" y="5237"/>
                      <a:pt x="3072" y="5268"/>
                    </a:cubicBezTo>
                    <a:cubicBezTo>
                      <a:pt x="3041" y="5222"/>
                      <a:pt x="3072" y="5206"/>
                      <a:pt x="3103" y="5175"/>
                    </a:cubicBezTo>
                    <a:lnTo>
                      <a:pt x="3103" y="5175"/>
                    </a:lnTo>
                    <a:cubicBezTo>
                      <a:pt x="3149" y="5284"/>
                      <a:pt x="3009" y="5377"/>
                      <a:pt x="3087" y="5424"/>
                    </a:cubicBezTo>
                    <a:lnTo>
                      <a:pt x="2932" y="5455"/>
                    </a:lnTo>
                    <a:cubicBezTo>
                      <a:pt x="2932" y="5455"/>
                      <a:pt x="2916" y="5439"/>
                      <a:pt x="2916" y="5439"/>
                    </a:cubicBezTo>
                    <a:lnTo>
                      <a:pt x="2901" y="5439"/>
                    </a:lnTo>
                    <a:cubicBezTo>
                      <a:pt x="2901" y="5424"/>
                      <a:pt x="2901" y="5408"/>
                      <a:pt x="2901" y="5393"/>
                    </a:cubicBezTo>
                    <a:cubicBezTo>
                      <a:pt x="2839" y="5532"/>
                      <a:pt x="2746" y="5455"/>
                      <a:pt x="2761" y="5641"/>
                    </a:cubicBezTo>
                    <a:cubicBezTo>
                      <a:pt x="2689" y="5612"/>
                      <a:pt x="2765" y="5515"/>
                      <a:pt x="2725" y="5515"/>
                    </a:cubicBezTo>
                    <a:cubicBezTo>
                      <a:pt x="2722" y="5515"/>
                      <a:pt x="2719" y="5516"/>
                      <a:pt x="2715" y="5517"/>
                    </a:cubicBezTo>
                    <a:cubicBezTo>
                      <a:pt x="2730" y="5470"/>
                      <a:pt x="2699" y="5315"/>
                      <a:pt x="2668" y="5206"/>
                    </a:cubicBezTo>
                    <a:lnTo>
                      <a:pt x="2668" y="5206"/>
                    </a:lnTo>
                    <a:cubicBezTo>
                      <a:pt x="2529" y="5237"/>
                      <a:pt x="2699" y="5393"/>
                      <a:pt x="2622" y="5501"/>
                    </a:cubicBezTo>
                    <a:lnTo>
                      <a:pt x="2498" y="5455"/>
                    </a:lnTo>
                    <a:lnTo>
                      <a:pt x="2498" y="5455"/>
                    </a:lnTo>
                    <a:cubicBezTo>
                      <a:pt x="2467" y="5501"/>
                      <a:pt x="2544" y="5501"/>
                      <a:pt x="2575" y="5532"/>
                    </a:cubicBezTo>
                    <a:cubicBezTo>
                      <a:pt x="2564" y="5554"/>
                      <a:pt x="2550" y="5560"/>
                      <a:pt x="2533" y="5560"/>
                    </a:cubicBezTo>
                    <a:cubicBezTo>
                      <a:pt x="2508" y="5560"/>
                      <a:pt x="2479" y="5545"/>
                      <a:pt x="2453" y="5545"/>
                    </a:cubicBezTo>
                    <a:cubicBezTo>
                      <a:pt x="2447" y="5545"/>
                      <a:pt x="2441" y="5546"/>
                      <a:pt x="2436" y="5548"/>
                    </a:cubicBezTo>
                    <a:cubicBezTo>
                      <a:pt x="2467" y="5579"/>
                      <a:pt x="2513" y="5579"/>
                      <a:pt x="2529" y="5625"/>
                    </a:cubicBezTo>
                    <a:cubicBezTo>
                      <a:pt x="2503" y="5614"/>
                      <a:pt x="2483" y="5611"/>
                      <a:pt x="2465" y="5611"/>
                    </a:cubicBezTo>
                    <a:cubicBezTo>
                      <a:pt x="2438" y="5611"/>
                      <a:pt x="2415" y="5619"/>
                      <a:pt x="2387" y="5619"/>
                    </a:cubicBezTo>
                    <a:cubicBezTo>
                      <a:pt x="2356" y="5619"/>
                      <a:pt x="2318" y="5609"/>
                      <a:pt x="2260" y="5571"/>
                    </a:cubicBezTo>
                    <a:lnTo>
                      <a:pt x="2260" y="5571"/>
                    </a:lnTo>
                    <a:cubicBezTo>
                      <a:pt x="2330" y="5624"/>
                      <a:pt x="2359" y="5766"/>
                      <a:pt x="2374" y="5796"/>
                    </a:cubicBezTo>
                    <a:cubicBezTo>
                      <a:pt x="2374" y="5796"/>
                      <a:pt x="2389" y="5811"/>
                      <a:pt x="2420" y="5811"/>
                    </a:cubicBezTo>
                    <a:cubicBezTo>
                      <a:pt x="2405" y="5873"/>
                      <a:pt x="2389" y="5889"/>
                      <a:pt x="2389" y="5904"/>
                    </a:cubicBezTo>
                    <a:cubicBezTo>
                      <a:pt x="2343" y="5843"/>
                      <a:pt x="2312" y="5797"/>
                      <a:pt x="2266" y="5736"/>
                    </a:cubicBezTo>
                    <a:lnTo>
                      <a:pt x="2266" y="5736"/>
                    </a:lnTo>
                    <a:cubicBezTo>
                      <a:pt x="2312" y="5797"/>
                      <a:pt x="2343" y="5843"/>
                      <a:pt x="2374" y="5904"/>
                    </a:cubicBezTo>
                    <a:cubicBezTo>
                      <a:pt x="2374" y="5920"/>
                      <a:pt x="2374" y="5935"/>
                      <a:pt x="2420" y="6013"/>
                    </a:cubicBezTo>
                    <a:cubicBezTo>
                      <a:pt x="2420" y="6053"/>
                      <a:pt x="2403" y="6070"/>
                      <a:pt x="2383" y="6070"/>
                    </a:cubicBezTo>
                    <a:cubicBezTo>
                      <a:pt x="2348" y="6070"/>
                      <a:pt x="2302" y="6020"/>
                      <a:pt x="2312" y="5951"/>
                    </a:cubicBezTo>
                    <a:lnTo>
                      <a:pt x="2312" y="5951"/>
                    </a:lnTo>
                    <a:lnTo>
                      <a:pt x="2234" y="6137"/>
                    </a:lnTo>
                    <a:lnTo>
                      <a:pt x="2327" y="6106"/>
                    </a:lnTo>
                    <a:lnTo>
                      <a:pt x="2327" y="6106"/>
                    </a:lnTo>
                    <a:cubicBezTo>
                      <a:pt x="2389" y="6246"/>
                      <a:pt x="2172" y="6168"/>
                      <a:pt x="2234" y="6323"/>
                    </a:cubicBezTo>
                    <a:lnTo>
                      <a:pt x="2389" y="6199"/>
                    </a:lnTo>
                    <a:lnTo>
                      <a:pt x="2405" y="6246"/>
                    </a:lnTo>
                    <a:cubicBezTo>
                      <a:pt x="2420" y="6184"/>
                      <a:pt x="2498" y="6153"/>
                      <a:pt x="2529" y="6153"/>
                    </a:cubicBezTo>
                    <a:cubicBezTo>
                      <a:pt x="2544" y="6184"/>
                      <a:pt x="2560" y="6215"/>
                      <a:pt x="2544" y="6230"/>
                    </a:cubicBezTo>
                    <a:cubicBezTo>
                      <a:pt x="2715" y="6121"/>
                      <a:pt x="2513" y="6013"/>
                      <a:pt x="2560" y="5873"/>
                    </a:cubicBezTo>
                    <a:cubicBezTo>
                      <a:pt x="2575" y="5858"/>
                      <a:pt x="2591" y="5842"/>
                      <a:pt x="2622" y="5827"/>
                    </a:cubicBezTo>
                    <a:lnTo>
                      <a:pt x="2730" y="5982"/>
                    </a:lnTo>
                    <a:cubicBezTo>
                      <a:pt x="2730" y="5920"/>
                      <a:pt x="2761" y="5920"/>
                      <a:pt x="2792" y="5904"/>
                    </a:cubicBezTo>
                    <a:lnTo>
                      <a:pt x="2792" y="6199"/>
                    </a:lnTo>
                    <a:cubicBezTo>
                      <a:pt x="2832" y="6231"/>
                      <a:pt x="2866" y="6242"/>
                      <a:pt x="2895" y="6242"/>
                    </a:cubicBezTo>
                    <a:cubicBezTo>
                      <a:pt x="2973" y="6242"/>
                      <a:pt x="3025" y="6164"/>
                      <a:pt x="3093" y="6164"/>
                    </a:cubicBezTo>
                    <a:cubicBezTo>
                      <a:pt x="3101" y="6164"/>
                      <a:pt x="3109" y="6166"/>
                      <a:pt x="3118" y="6168"/>
                    </a:cubicBezTo>
                    <a:cubicBezTo>
                      <a:pt x="2947" y="6075"/>
                      <a:pt x="3118" y="6059"/>
                      <a:pt x="2901" y="6028"/>
                    </a:cubicBezTo>
                    <a:lnTo>
                      <a:pt x="2870" y="5827"/>
                    </a:lnTo>
                    <a:lnTo>
                      <a:pt x="3009" y="5796"/>
                    </a:lnTo>
                    <a:cubicBezTo>
                      <a:pt x="2994" y="5749"/>
                      <a:pt x="3009" y="5672"/>
                      <a:pt x="2994" y="5641"/>
                    </a:cubicBezTo>
                    <a:cubicBezTo>
                      <a:pt x="3025" y="5641"/>
                      <a:pt x="3056" y="5641"/>
                      <a:pt x="3072" y="5625"/>
                    </a:cubicBezTo>
                    <a:cubicBezTo>
                      <a:pt x="3072" y="5645"/>
                      <a:pt x="3078" y="5664"/>
                      <a:pt x="3102" y="5664"/>
                    </a:cubicBezTo>
                    <a:cubicBezTo>
                      <a:pt x="3116" y="5664"/>
                      <a:pt x="3136" y="5658"/>
                      <a:pt x="3165" y="5641"/>
                    </a:cubicBezTo>
                    <a:lnTo>
                      <a:pt x="3165" y="5641"/>
                    </a:lnTo>
                    <a:cubicBezTo>
                      <a:pt x="3242" y="5765"/>
                      <a:pt x="3103" y="5780"/>
                      <a:pt x="3072" y="5842"/>
                    </a:cubicBezTo>
                    <a:cubicBezTo>
                      <a:pt x="3134" y="5842"/>
                      <a:pt x="3118" y="5920"/>
                      <a:pt x="3149" y="5966"/>
                    </a:cubicBezTo>
                    <a:cubicBezTo>
                      <a:pt x="3165" y="5935"/>
                      <a:pt x="3165" y="5873"/>
                      <a:pt x="3211" y="5858"/>
                    </a:cubicBezTo>
                    <a:lnTo>
                      <a:pt x="3211" y="5858"/>
                    </a:lnTo>
                    <a:cubicBezTo>
                      <a:pt x="3273" y="5904"/>
                      <a:pt x="3242" y="5982"/>
                      <a:pt x="3180" y="5997"/>
                    </a:cubicBezTo>
                    <a:cubicBezTo>
                      <a:pt x="3289" y="6028"/>
                      <a:pt x="3180" y="6137"/>
                      <a:pt x="3289" y="6137"/>
                    </a:cubicBezTo>
                    <a:cubicBezTo>
                      <a:pt x="3428" y="5982"/>
                      <a:pt x="3521" y="5842"/>
                      <a:pt x="3490" y="5579"/>
                    </a:cubicBezTo>
                    <a:lnTo>
                      <a:pt x="3490" y="5579"/>
                    </a:lnTo>
                    <a:cubicBezTo>
                      <a:pt x="3428" y="5672"/>
                      <a:pt x="3351" y="5796"/>
                      <a:pt x="3242" y="5796"/>
                    </a:cubicBezTo>
                    <a:lnTo>
                      <a:pt x="3196" y="5672"/>
                    </a:lnTo>
                    <a:lnTo>
                      <a:pt x="3196" y="5672"/>
                    </a:lnTo>
                    <a:cubicBezTo>
                      <a:pt x="3214" y="5675"/>
                      <a:pt x="3231" y="5677"/>
                      <a:pt x="3245" y="5677"/>
                    </a:cubicBezTo>
                    <a:cubicBezTo>
                      <a:pt x="3352" y="5677"/>
                      <a:pt x="3362" y="5587"/>
                      <a:pt x="3444" y="5532"/>
                    </a:cubicBezTo>
                    <a:lnTo>
                      <a:pt x="3444" y="5532"/>
                    </a:lnTo>
                    <a:lnTo>
                      <a:pt x="3211" y="5625"/>
                    </a:lnTo>
                    <a:cubicBezTo>
                      <a:pt x="3165" y="5610"/>
                      <a:pt x="3134" y="5594"/>
                      <a:pt x="3118" y="5579"/>
                    </a:cubicBezTo>
                    <a:cubicBezTo>
                      <a:pt x="3134" y="5548"/>
                      <a:pt x="3149" y="5517"/>
                      <a:pt x="3149" y="5470"/>
                    </a:cubicBezTo>
                    <a:cubicBezTo>
                      <a:pt x="3149" y="5439"/>
                      <a:pt x="3149" y="5424"/>
                      <a:pt x="3149" y="5393"/>
                    </a:cubicBezTo>
                    <a:lnTo>
                      <a:pt x="3196" y="5393"/>
                    </a:lnTo>
                    <a:cubicBezTo>
                      <a:pt x="3196" y="5408"/>
                      <a:pt x="3196" y="5408"/>
                      <a:pt x="3196" y="5424"/>
                    </a:cubicBezTo>
                    <a:cubicBezTo>
                      <a:pt x="3211" y="5377"/>
                      <a:pt x="3227" y="5346"/>
                      <a:pt x="3227" y="5315"/>
                    </a:cubicBezTo>
                    <a:cubicBezTo>
                      <a:pt x="3249" y="5269"/>
                      <a:pt x="3285" y="5253"/>
                      <a:pt x="3324" y="5253"/>
                    </a:cubicBezTo>
                    <a:cubicBezTo>
                      <a:pt x="3390" y="5253"/>
                      <a:pt x="3467" y="5301"/>
                      <a:pt x="3506" y="5331"/>
                    </a:cubicBezTo>
                    <a:cubicBezTo>
                      <a:pt x="3583" y="5331"/>
                      <a:pt x="3599" y="5470"/>
                      <a:pt x="3645" y="5532"/>
                    </a:cubicBezTo>
                    <a:cubicBezTo>
                      <a:pt x="3707" y="5439"/>
                      <a:pt x="3614" y="5331"/>
                      <a:pt x="3676" y="5253"/>
                    </a:cubicBezTo>
                    <a:cubicBezTo>
                      <a:pt x="3723" y="5253"/>
                      <a:pt x="3723" y="5284"/>
                      <a:pt x="3723" y="5299"/>
                    </a:cubicBezTo>
                    <a:lnTo>
                      <a:pt x="3738" y="5191"/>
                    </a:lnTo>
                    <a:cubicBezTo>
                      <a:pt x="3744" y="5196"/>
                      <a:pt x="3752" y="5198"/>
                      <a:pt x="3762" y="5198"/>
                    </a:cubicBezTo>
                    <a:cubicBezTo>
                      <a:pt x="3786" y="5198"/>
                      <a:pt x="3819" y="5189"/>
                      <a:pt x="3847" y="5189"/>
                    </a:cubicBezTo>
                    <a:cubicBezTo>
                      <a:pt x="3882" y="5189"/>
                      <a:pt x="3908" y="5203"/>
                      <a:pt x="3894" y="5268"/>
                    </a:cubicBezTo>
                    <a:cubicBezTo>
                      <a:pt x="3878" y="5284"/>
                      <a:pt x="3863" y="5299"/>
                      <a:pt x="3847" y="5315"/>
                    </a:cubicBezTo>
                    <a:cubicBezTo>
                      <a:pt x="3958" y="5295"/>
                      <a:pt x="4109" y="5248"/>
                      <a:pt x="4226" y="5248"/>
                    </a:cubicBezTo>
                    <a:cubicBezTo>
                      <a:pt x="4289" y="5248"/>
                      <a:pt x="4342" y="5262"/>
                      <a:pt x="4374" y="5299"/>
                    </a:cubicBezTo>
                    <a:cubicBezTo>
                      <a:pt x="4452" y="5268"/>
                      <a:pt x="4390" y="5237"/>
                      <a:pt x="4514" y="5175"/>
                    </a:cubicBezTo>
                    <a:cubicBezTo>
                      <a:pt x="4498" y="5051"/>
                      <a:pt x="4374" y="5020"/>
                      <a:pt x="4436" y="4865"/>
                    </a:cubicBezTo>
                    <a:lnTo>
                      <a:pt x="4436" y="4865"/>
                    </a:lnTo>
                    <a:lnTo>
                      <a:pt x="4312" y="4912"/>
                    </a:lnTo>
                    <a:cubicBezTo>
                      <a:pt x="4312" y="4943"/>
                      <a:pt x="4312" y="4974"/>
                      <a:pt x="4297" y="5005"/>
                    </a:cubicBezTo>
                    <a:lnTo>
                      <a:pt x="4390" y="4912"/>
                    </a:lnTo>
                    <a:lnTo>
                      <a:pt x="4390" y="4912"/>
                    </a:lnTo>
                    <a:cubicBezTo>
                      <a:pt x="4359" y="5005"/>
                      <a:pt x="4405" y="5036"/>
                      <a:pt x="4452" y="5113"/>
                    </a:cubicBezTo>
                    <a:cubicBezTo>
                      <a:pt x="4397" y="5176"/>
                      <a:pt x="4335" y="5192"/>
                      <a:pt x="4274" y="5192"/>
                    </a:cubicBezTo>
                    <a:cubicBezTo>
                      <a:pt x="4210" y="5192"/>
                      <a:pt x="4146" y="5174"/>
                      <a:pt x="4092" y="5174"/>
                    </a:cubicBezTo>
                    <a:cubicBezTo>
                      <a:pt x="4082" y="5174"/>
                      <a:pt x="4073" y="5174"/>
                      <a:pt x="4064" y="5175"/>
                    </a:cubicBezTo>
                    <a:cubicBezTo>
                      <a:pt x="4064" y="5082"/>
                      <a:pt x="4142" y="5036"/>
                      <a:pt x="4033" y="4974"/>
                    </a:cubicBezTo>
                    <a:lnTo>
                      <a:pt x="4033" y="4974"/>
                    </a:lnTo>
                    <a:cubicBezTo>
                      <a:pt x="4043" y="4975"/>
                      <a:pt x="4052" y="4976"/>
                      <a:pt x="4059" y="4976"/>
                    </a:cubicBezTo>
                    <a:cubicBezTo>
                      <a:pt x="4123" y="4976"/>
                      <a:pt x="4111" y="4922"/>
                      <a:pt x="4111" y="4881"/>
                    </a:cubicBezTo>
                    <a:lnTo>
                      <a:pt x="4111" y="4881"/>
                    </a:lnTo>
                    <a:cubicBezTo>
                      <a:pt x="4120" y="4886"/>
                      <a:pt x="4131" y="4889"/>
                      <a:pt x="4144" y="4889"/>
                    </a:cubicBezTo>
                    <a:cubicBezTo>
                      <a:pt x="4172" y="4889"/>
                      <a:pt x="4207" y="4872"/>
                      <a:pt x="4250" y="4819"/>
                    </a:cubicBezTo>
                    <a:lnTo>
                      <a:pt x="4250" y="4896"/>
                    </a:lnTo>
                    <a:lnTo>
                      <a:pt x="4390" y="4772"/>
                    </a:lnTo>
                    <a:lnTo>
                      <a:pt x="4316" y="4735"/>
                    </a:lnTo>
                    <a:lnTo>
                      <a:pt x="4316" y="4735"/>
                    </a:lnTo>
                    <a:cubicBezTo>
                      <a:pt x="4343" y="4693"/>
                      <a:pt x="4343" y="4678"/>
                      <a:pt x="4328" y="4664"/>
                    </a:cubicBezTo>
                    <a:lnTo>
                      <a:pt x="4390" y="4555"/>
                    </a:lnTo>
                    <a:cubicBezTo>
                      <a:pt x="4405" y="4571"/>
                      <a:pt x="4436" y="4586"/>
                      <a:pt x="4452" y="4602"/>
                    </a:cubicBezTo>
                    <a:lnTo>
                      <a:pt x="4436" y="4602"/>
                    </a:lnTo>
                    <a:lnTo>
                      <a:pt x="4390" y="4710"/>
                    </a:lnTo>
                    <a:lnTo>
                      <a:pt x="4421" y="4726"/>
                    </a:lnTo>
                    <a:lnTo>
                      <a:pt x="4467" y="4617"/>
                    </a:lnTo>
                    <a:cubicBezTo>
                      <a:pt x="4483" y="4633"/>
                      <a:pt x="4483" y="4648"/>
                      <a:pt x="4498" y="4648"/>
                    </a:cubicBezTo>
                    <a:cubicBezTo>
                      <a:pt x="4452" y="4927"/>
                      <a:pt x="4654" y="4788"/>
                      <a:pt x="4560" y="5067"/>
                    </a:cubicBezTo>
                    <a:cubicBezTo>
                      <a:pt x="4608" y="5114"/>
                      <a:pt x="4651" y="5134"/>
                      <a:pt x="4690" y="5134"/>
                    </a:cubicBezTo>
                    <a:cubicBezTo>
                      <a:pt x="4753" y="5134"/>
                      <a:pt x="4807" y="5081"/>
                      <a:pt x="4855" y="5005"/>
                    </a:cubicBezTo>
                    <a:lnTo>
                      <a:pt x="4855" y="5005"/>
                    </a:lnTo>
                    <a:cubicBezTo>
                      <a:pt x="4851" y="5005"/>
                      <a:pt x="4848" y="5006"/>
                      <a:pt x="4844" y="5006"/>
                    </a:cubicBezTo>
                    <a:cubicBezTo>
                      <a:pt x="4745" y="5006"/>
                      <a:pt x="4725" y="4803"/>
                      <a:pt x="4560" y="4803"/>
                    </a:cubicBezTo>
                    <a:cubicBezTo>
                      <a:pt x="4638" y="4586"/>
                      <a:pt x="4390" y="4400"/>
                      <a:pt x="4654" y="4322"/>
                    </a:cubicBezTo>
                    <a:lnTo>
                      <a:pt x="4669" y="4338"/>
                    </a:lnTo>
                    <a:lnTo>
                      <a:pt x="4638" y="4198"/>
                    </a:lnTo>
                    <a:lnTo>
                      <a:pt x="4762" y="4136"/>
                    </a:lnTo>
                    <a:lnTo>
                      <a:pt x="4762" y="4136"/>
                    </a:lnTo>
                    <a:cubicBezTo>
                      <a:pt x="4855" y="4307"/>
                      <a:pt x="4731" y="4322"/>
                      <a:pt x="4762" y="4446"/>
                    </a:cubicBezTo>
                    <a:cubicBezTo>
                      <a:pt x="4855" y="4431"/>
                      <a:pt x="4871" y="4400"/>
                      <a:pt x="4871" y="4338"/>
                    </a:cubicBezTo>
                    <a:lnTo>
                      <a:pt x="4964" y="4152"/>
                    </a:lnTo>
                    <a:cubicBezTo>
                      <a:pt x="4964" y="4167"/>
                      <a:pt x="4964" y="4183"/>
                      <a:pt x="4979" y="4183"/>
                    </a:cubicBezTo>
                    <a:cubicBezTo>
                      <a:pt x="4964" y="4245"/>
                      <a:pt x="4948" y="4307"/>
                      <a:pt x="4995" y="4353"/>
                    </a:cubicBezTo>
                    <a:cubicBezTo>
                      <a:pt x="4983" y="4308"/>
                      <a:pt x="5055" y="4279"/>
                      <a:pt x="5107" y="4279"/>
                    </a:cubicBezTo>
                    <a:cubicBezTo>
                      <a:pt x="5125" y="4279"/>
                      <a:pt x="5141" y="4283"/>
                      <a:pt x="5150" y="4291"/>
                    </a:cubicBezTo>
                    <a:cubicBezTo>
                      <a:pt x="4995" y="4400"/>
                      <a:pt x="5165" y="4446"/>
                      <a:pt x="4964" y="4555"/>
                    </a:cubicBezTo>
                    <a:cubicBezTo>
                      <a:pt x="4971" y="4507"/>
                      <a:pt x="4959" y="4498"/>
                      <a:pt x="4942" y="4498"/>
                    </a:cubicBezTo>
                    <a:cubicBezTo>
                      <a:pt x="4932" y="4498"/>
                      <a:pt x="4920" y="4501"/>
                      <a:pt x="4909" y="4501"/>
                    </a:cubicBezTo>
                    <a:cubicBezTo>
                      <a:pt x="4895" y="4501"/>
                      <a:pt x="4880" y="4497"/>
                      <a:pt x="4871" y="4477"/>
                    </a:cubicBezTo>
                    <a:lnTo>
                      <a:pt x="4871" y="4477"/>
                    </a:lnTo>
                    <a:cubicBezTo>
                      <a:pt x="4886" y="4540"/>
                      <a:pt x="4793" y="4695"/>
                      <a:pt x="4669" y="4772"/>
                    </a:cubicBezTo>
                    <a:cubicBezTo>
                      <a:pt x="4692" y="4804"/>
                      <a:pt x="4715" y="4816"/>
                      <a:pt x="4738" y="4816"/>
                    </a:cubicBezTo>
                    <a:cubicBezTo>
                      <a:pt x="4795" y="4816"/>
                      <a:pt x="4856" y="4748"/>
                      <a:pt x="4933" y="4726"/>
                    </a:cubicBezTo>
                    <a:cubicBezTo>
                      <a:pt x="4933" y="4524"/>
                      <a:pt x="5227" y="4540"/>
                      <a:pt x="5181" y="4338"/>
                    </a:cubicBezTo>
                    <a:cubicBezTo>
                      <a:pt x="5207" y="4290"/>
                      <a:pt x="5227" y="4272"/>
                      <a:pt x="5243" y="4272"/>
                    </a:cubicBezTo>
                    <a:cubicBezTo>
                      <a:pt x="5283" y="4272"/>
                      <a:pt x="5294" y="4384"/>
                      <a:pt x="5305" y="4384"/>
                    </a:cubicBezTo>
                    <a:cubicBezTo>
                      <a:pt x="5460" y="4276"/>
                      <a:pt x="5258" y="4276"/>
                      <a:pt x="5274" y="4214"/>
                    </a:cubicBezTo>
                    <a:cubicBezTo>
                      <a:pt x="5336" y="3950"/>
                      <a:pt x="5553" y="4043"/>
                      <a:pt x="5662" y="3873"/>
                    </a:cubicBezTo>
                    <a:cubicBezTo>
                      <a:pt x="5615" y="3733"/>
                      <a:pt x="5677" y="3562"/>
                      <a:pt x="5755" y="3376"/>
                    </a:cubicBezTo>
                    <a:cubicBezTo>
                      <a:pt x="5801" y="3361"/>
                      <a:pt x="5832" y="3330"/>
                      <a:pt x="5879" y="3314"/>
                    </a:cubicBezTo>
                    <a:cubicBezTo>
                      <a:pt x="6018" y="3221"/>
                      <a:pt x="6127" y="3097"/>
                      <a:pt x="6189" y="2833"/>
                    </a:cubicBezTo>
                    <a:cubicBezTo>
                      <a:pt x="6189" y="2829"/>
                      <a:pt x="6188" y="2826"/>
                      <a:pt x="6187" y="2826"/>
                    </a:cubicBezTo>
                    <a:cubicBezTo>
                      <a:pt x="6176" y="2826"/>
                      <a:pt x="6110" y="3066"/>
                      <a:pt x="6056" y="3066"/>
                    </a:cubicBezTo>
                    <a:cubicBezTo>
                      <a:pt x="6048" y="3066"/>
                      <a:pt x="6041" y="3061"/>
                      <a:pt x="6034" y="3051"/>
                    </a:cubicBezTo>
                    <a:cubicBezTo>
                      <a:pt x="6034" y="2895"/>
                      <a:pt x="6080" y="2802"/>
                      <a:pt x="6142" y="2740"/>
                    </a:cubicBezTo>
                    <a:cubicBezTo>
                      <a:pt x="6220" y="2647"/>
                      <a:pt x="6298" y="2585"/>
                      <a:pt x="6344" y="2492"/>
                    </a:cubicBezTo>
                    <a:lnTo>
                      <a:pt x="4514" y="26"/>
                    </a:lnTo>
                    <a:cubicBezTo>
                      <a:pt x="4487" y="8"/>
                      <a:pt x="4454" y="1"/>
                      <a:pt x="44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37"/>
              <p:cNvSpPr/>
              <p:nvPr/>
            </p:nvSpPr>
            <p:spPr>
              <a:xfrm>
                <a:off x="3433675" y="821650"/>
                <a:ext cx="70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34" extrusionOk="0">
                    <a:moveTo>
                      <a:pt x="280" y="1"/>
                    </a:moveTo>
                    <a:cubicBezTo>
                      <a:pt x="280" y="1"/>
                      <a:pt x="203" y="32"/>
                      <a:pt x="141" y="47"/>
                    </a:cubicBezTo>
                    <a:cubicBezTo>
                      <a:pt x="79" y="63"/>
                      <a:pt x="1" y="94"/>
                      <a:pt x="1" y="94"/>
                    </a:cubicBezTo>
                    <a:cubicBezTo>
                      <a:pt x="32" y="141"/>
                      <a:pt x="16" y="203"/>
                      <a:pt x="32" y="234"/>
                    </a:cubicBezTo>
                    <a:cubicBezTo>
                      <a:pt x="32" y="234"/>
                      <a:pt x="94" y="218"/>
                      <a:pt x="141" y="203"/>
                    </a:cubicBezTo>
                    <a:cubicBezTo>
                      <a:pt x="187" y="187"/>
                      <a:pt x="249" y="156"/>
                      <a:pt x="249" y="156"/>
                    </a:cubicBezTo>
                    <a:cubicBezTo>
                      <a:pt x="156" y="125"/>
                      <a:pt x="280" y="63"/>
                      <a:pt x="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37"/>
              <p:cNvSpPr/>
              <p:nvPr/>
            </p:nvSpPr>
            <p:spPr>
              <a:xfrm>
                <a:off x="3430200" y="822425"/>
                <a:ext cx="35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0" extrusionOk="0">
                    <a:moveTo>
                      <a:pt x="47" y="1"/>
                    </a:moveTo>
                    <a:cubicBezTo>
                      <a:pt x="47" y="32"/>
                      <a:pt x="31" y="78"/>
                      <a:pt x="0" y="110"/>
                    </a:cubicBezTo>
                    <a:lnTo>
                      <a:pt x="140" y="63"/>
                    </a:lnTo>
                    <a:cubicBezTo>
                      <a:pt x="140" y="32"/>
                      <a:pt x="109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37"/>
              <p:cNvSpPr/>
              <p:nvPr/>
            </p:nvSpPr>
            <p:spPr>
              <a:xfrm>
                <a:off x="3367775" y="823975"/>
                <a:ext cx="62825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801" extrusionOk="0">
                    <a:moveTo>
                      <a:pt x="1784" y="249"/>
                    </a:moveTo>
                    <a:cubicBezTo>
                      <a:pt x="1780" y="256"/>
                      <a:pt x="1777" y="263"/>
                      <a:pt x="1775" y="269"/>
                    </a:cubicBezTo>
                    <a:lnTo>
                      <a:pt x="1775" y="269"/>
                    </a:lnTo>
                    <a:cubicBezTo>
                      <a:pt x="1779" y="262"/>
                      <a:pt x="1782" y="256"/>
                      <a:pt x="1784" y="249"/>
                    </a:cubicBezTo>
                    <a:close/>
                    <a:moveTo>
                      <a:pt x="1767" y="1029"/>
                    </a:moveTo>
                    <a:cubicBezTo>
                      <a:pt x="1758" y="1046"/>
                      <a:pt x="1753" y="1056"/>
                      <a:pt x="1753" y="1056"/>
                    </a:cubicBezTo>
                    <a:cubicBezTo>
                      <a:pt x="1760" y="1047"/>
                      <a:pt x="1764" y="1038"/>
                      <a:pt x="1767" y="1029"/>
                    </a:cubicBezTo>
                    <a:close/>
                    <a:moveTo>
                      <a:pt x="2451" y="1"/>
                    </a:moveTo>
                    <a:cubicBezTo>
                      <a:pt x="2417" y="29"/>
                      <a:pt x="2380" y="37"/>
                      <a:pt x="2342" y="37"/>
                    </a:cubicBezTo>
                    <a:cubicBezTo>
                      <a:pt x="2294" y="37"/>
                      <a:pt x="2245" y="24"/>
                      <a:pt x="2203" y="24"/>
                    </a:cubicBezTo>
                    <a:cubicBezTo>
                      <a:pt x="2186" y="24"/>
                      <a:pt x="2170" y="26"/>
                      <a:pt x="2156" y="32"/>
                    </a:cubicBezTo>
                    <a:cubicBezTo>
                      <a:pt x="2311" y="218"/>
                      <a:pt x="1939" y="187"/>
                      <a:pt x="1892" y="280"/>
                    </a:cubicBezTo>
                    <a:lnTo>
                      <a:pt x="1815" y="358"/>
                    </a:lnTo>
                    <a:lnTo>
                      <a:pt x="1784" y="373"/>
                    </a:lnTo>
                    <a:cubicBezTo>
                      <a:pt x="1756" y="346"/>
                      <a:pt x="1753" y="318"/>
                      <a:pt x="1775" y="269"/>
                    </a:cubicBezTo>
                    <a:lnTo>
                      <a:pt x="1775" y="269"/>
                    </a:lnTo>
                    <a:cubicBezTo>
                      <a:pt x="1738" y="324"/>
                      <a:pt x="1618" y="380"/>
                      <a:pt x="1660" y="435"/>
                    </a:cubicBezTo>
                    <a:cubicBezTo>
                      <a:pt x="1660" y="435"/>
                      <a:pt x="1582" y="466"/>
                      <a:pt x="1505" y="513"/>
                    </a:cubicBezTo>
                    <a:cubicBezTo>
                      <a:pt x="1412" y="559"/>
                      <a:pt x="1334" y="606"/>
                      <a:pt x="1334" y="606"/>
                    </a:cubicBezTo>
                    <a:cubicBezTo>
                      <a:pt x="1319" y="606"/>
                      <a:pt x="1303" y="590"/>
                      <a:pt x="1288" y="590"/>
                    </a:cubicBezTo>
                    <a:cubicBezTo>
                      <a:pt x="1288" y="606"/>
                      <a:pt x="1288" y="621"/>
                      <a:pt x="1303" y="621"/>
                    </a:cubicBezTo>
                    <a:cubicBezTo>
                      <a:pt x="1303" y="621"/>
                      <a:pt x="962" y="823"/>
                      <a:pt x="636" y="1040"/>
                    </a:cubicBezTo>
                    <a:cubicBezTo>
                      <a:pt x="311" y="1273"/>
                      <a:pt x="0" y="1521"/>
                      <a:pt x="0" y="1521"/>
                    </a:cubicBezTo>
                    <a:cubicBezTo>
                      <a:pt x="78" y="1490"/>
                      <a:pt x="171" y="1490"/>
                      <a:pt x="248" y="1459"/>
                    </a:cubicBezTo>
                    <a:cubicBezTo>
                      <a:pt x="248" y="1520"/>
                      <a:pt x="260" y="1538"/>
                      <a:pt x="277" y="1538"/>
                    </a:cubicBezTo>
                    <a:cubicBezTo>
                      <a:pt x="303" y="1538"/>
                      <a:pt x="344" y="1494"/>
                      <a:pt x="377" y="1494"/>
                    </a:cubicBezTo>
                    <a:cubicBezTo>
                      <a:pt x="394" y="1494"/>
                      <a:pt x="408" y="1504"/>
                      <a:pt x="419" y="1536"/>
                    </a:cubicBezTo>
                    <a:cubicBezTo>
                      <a:pt x="419" y="1614"/>
                      <a:pt x="342" y="1645"/>
                      <a:pt x="279" y="1645"/>
                    </a:cubicBezTo>
                    <a:cubicBezTo>
                      <a:pt x="311" y="1723"/>
                      <a:pt x="404" y="1738"/>
                      <a:pt x="450" y="1800"/>
                    </a:cubicBezTo>
                    <a:cubicBezTo>
                      <a:pt x="667" y="1769"/>
                      <a:pt x="481" y="1459"/>
                      <a:pt x="667" y="1397"/>
                    </a:cubicBezTo>
                    <a:cubicBezTo>
                      <a:pt x="701" y="1454"/>
                      <a:pt x="702" y="1519"/>
                      <a:pt x="737" y="1519"/>
                    </a:cubicBezTo>
                    <a:cubicBezTo>
                      <a:pt x="750" y="1519"/>
                      <a:pt x="767" y="1511"/>
                      <a:pt x="791" y="1490"/>
                    </a:cubicBezTo>
                    <a:lnTo>
                      <a:pt x="791" y="1490"/>
                    </a:lnTo>
                    <a:lnTo>
                      <a:pt x="776" y="1521"/>
                    </a:lnTo>
                    <a:cubicBezTo>
                      <a:pt x="810" y="1462"/>
                      <a:pt x="847" y="1448"/>
                      <a:pt x="881" y="1448"/>
                    </a:cubicBezTo>
                    <a:cubicBezTo>
                      <a:pt x="912" y="1448"/>
                      <a:pt x="940" y="1461"/>
                      <a:pt x="959" y="1461"/>
                    </a:cubicBezTo>
                    <a:cubicBezTo>
                      <a:pt x="985" y="1461"/>
                      <a:pt x="996" y="1439"/>
                      <a:pt x="977" y="1335"/>
                    </a:cubicBezTo>
                    <a:lnTo>
                      <a:pt x="977" y="1335"/>
                    </a:lnTo>
                    <a:lnTo>
                      <a:pt x="1055" y="1443"/>
                    </a:lnTo>
                    <a:cubicBezTo>
                      <a:pt x="1070" y="1319"/>
                      <a:pt x="1210" y="1226"/>
                      <a:pt x="1288" y="1149"/>
                    </a:cubicBezTo>
                    <a:lnTo>
                      <a:pt x="1303" y="1180"/>
                    </a:lnTo>
                    <a:cubicBezTo>
                      <a:pt x="1458" y="916"/>
                      <a:pt x="1412" y="1071"/>
                      <a:pt x="1644" y="870"/>
                    </a:cubicBezTo>
                    <a:lnTo>
                      <a:pt x="1644" y="870"/>
                    </a:lnTo>
                    <a:lnTo>
                      <a:pt x="1598" y="1071"/>
                    </a:lnTo>
                    <a:cubicBezTo>
                      <a:pt x="1722" y="1071"/>
                      <a:pt x="1660" y="916"/>
                      <a:pt x="1737" y="901"/>
                    </a:cubicBezTo>
                    <a:cubicBezTo>
                      <a:pt x="1737" y="927"/>
                      <a:pt x="1783" y="976"/>
                      <a:pt x="1767" y="1029"/>
                    </a:cubicBezTo>
                    <a:lnTo>
                      <a:pt x="1767" y="1029"/>
                    </a:lnTo>
                    <a:cubicBezTo>
                      <a:pt x="1785" y="995"/>
                      <a:pt x="1820" y="932"/>
                      <a:pt x="1861" y="870"/>
                    </a:cubicBezTo>
                    <a:cubicBezTo>
                      <a:pt x="1924" y="776"/>
                      <a:pt x="1986" y="683"/>
                      <a:pt x="1986" y="683"/>
                    </a:cubicBezTo>
                    <a:cubicBezTo>
                      <a:pt x="2017" y="559"/>
                      <a:pt x="1924" y="606"/>
                      <a:pt x="1877" y="559"/>
                    </a:cubicBezTo>
                    <a:cubicBezTo>
                      <a:pt x="1877" y="503"/>
                      <a:pt x="1941" y="469"/>
                      <a:pt x="2001" y="469"/>
                    </a:cubicBezTo>
                    <a:cubicBezTo>
                      <a:pt x="2039" y="469"/>
                      <a:pt x="2076" y="483"/>
                      <a:pt x="2094" y="513"/>
                    </a:cubicBezTo>
                    <a:cubicBezTo>
                      <a:pt x="2094" y="544"/>
                      <a:pt x="2017" y="621"/>
                      <a:pt x="2094" y="637"/>
                    </a:cubicBezTo>
                    <a:lnTo>
                      <a:pt x="2125" y="404"/>
                    </a:lnTo>
                    <a:lnTo>
                      <a:pt x="2125" y="404"/>
                    </a:lnTo>
                    <a:cubicBezTo>
                      <a:pt x="2342" y="451"/>
                      <a:pt x="2110" y="699"/>
                      <a:pt x="2079" y="807"/>
                    </a:cubicBezTo>
                    <a:cubicBezTo>
                      <a:pt x="2234" y="745"/>
                      <a:pt x="2234" y="606"/>
                      <a:pt x="2420" y="528"/>
                    </a:cubicBezTo>
                    <a:lnTo>
                      <a:pt x="2420" y="528"/>
                    </a:lnTo>
                    <a:cubicBezTo>
                      <a:pt x="2411" y="530"/>
                      <a:pt x="2402" y="531"/>
                      <a:pt x="2394" y="531"/>
                    </a:cubicBezTo>
                    <a:cubicBezTo>
                      <a:pt x="2341" y="531"/>
                      <a:pt x="2289" y="495"/>
                      <a:pt x="2249" y="482"/>
                    </a:cubicBezTo>
                    <a:cubicBezTo>
                      <a:pt x="2187" y="342"/>
                      <a:pt x="2389" y="327"/>
                      <a:pt x="2513" y="280"/>
                    </a:cubicBezTo>
                    <a:cubicBezTo>
                      <a:pt x="2404" y="249"/>
                      <a:pt x="2435" y="187"/>
                      <a:pt x="2482" y="110"/>
                    </a:cubicBezTo>
                    <a:cubicBezTo>
                      <a:pt x="2482" y="94"/>
                      <a:pt x="2482" y="94"/>
                      <a:pt x="2497" y="79"/>
                    </a:cubicBezTo>
                    <a:lnTo>
                      <a:pt x="2497" y="48"/>
                    </a:lnTo>
                    <a:lnTo>
                      <a:pt x="2482" y="63"/>
                    </a:lnTo>
                    <a:cubicBezTo>
                      <a:pt x="2482" y="48"/>
                      <a:pt x="2466" y="16"/>
                      <a:pt x="24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37"/>
              <p:cNvSpPr/>
              <p:nvPr/>
            </p:nvSpPr>
            <p:spPr>
              <a:xfrm>
                <a:off x="3174675" y="83252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32" y="47"/>
                      <a:pt x="32" y="78"/>
                    </a:cubicBezTo>
                    <a:cubicBezTo>
                      <a:pt x="32" y="47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37"/>
              <p:cNvSpPr/>
              <p:nvPr/>
            </p:nvSpPr>
            <p:spPr>
              <a:xfrm>
                <a:off x="3169625" y="833300"/>
                <a:ext cx="47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94" extrusionOk="0">
                    <a:moveTo>
                      <a:pt x="1" y="0"/>
                    </a:moveTo>
                    <a:cubicBezTo>
                      <a:pt x="1" y="93"/>
                      <a:pt x="78" y="62"/>
                      <a:pt x="172" y="93"/>
                    </a:cubicBezTo>
                    <a:cubicBezTo>
                      <a:pt x="172" y="78"/>
                      <a:pt x="172" y="78"/>
                      <a:pt x="187" y="78"/>
                    </a:cubicBezTo>
                    <a:cubicBezTo>
                      <a:pt x="172" y="62"/>
                      <a:pt x="172" y="47"/>
                      <a:pt x="172" y="47"/>
                    </a:cubicBezTo>
                    <a:cubicBezTo>
                      <a:pt x="109" y="31"/>
                      <a:pt x="47" y="47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37"/>
              <p:cNvSpPr/>
              <p:nvPr/>
            </p:nvSpPr>
            <p:spPr>
              <a:xfrm>
                <a:off x="3185925" y="834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47"/>
                      <a:pt x="62" y="94"/>
                      <a:pt x="93" y="125"/>
                    </a:cubicBezTo>
                    <a:lnTo>
                      <a:pt x="109" y="125"/>
                    </a:lnTo>
                    <a:cubicBezTo>
                      <a:pt x="78" y="94"/>
                      <a:pt x="31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37"/>
              <p:cNvSpPr/>
              <p:nvPr/>
            </p:nvSpPr>
            <p:spPr>
              <a:xfrm>
                <a:off x="3109150" y="835625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9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37"/>
              <p:cNvSpPr/>
              <p:nvPr/>
            </p:nvSpPr>
            <p:spPr>
              <a:xfrm>
                <a:off x="3176225" y="836000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63" y="1"/>
                    </a:moveTo>
                    <a:cubicBezTo>
                      <a:pt x="32" y="1"/>
                      <a:pt x="16" y="1"/>
                      <a:pt x="1" y="16"/>
                    </a:cubicBezTo>
                    <a:cubicBezTo>
                      <a:pt x="16" y="32"/>
                      <a:pt x="16" y="47"/>
                      <a:pt x="16" y="63"/>
                    </a:cubicBezTo>
                    <a:cubicBezTo>
                      <a:pt x="47" y="47"/>
                      <a:pt x="78" y="47"/>
                      <a:pt x="94" y="32"/>
                    </a:cubicBezTo>
                    <a:cubicBezTo>
                      <a:pt x="78" y="16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37"/>
              <p:cNvSpPr/>
              <p:nvPr/>
            </p:nvSpPr>
            <p:spPr>
              <a:xfrm>
                <a:off x="3109150" y="8379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37"/>
              <p:cNvSpPr/>
              <p:nvPr/>
            </p:nvSpPr>
            <p:spPr>
              <a:xfrm>
                <a:off x="3101000" y="838725"/>
                <a:ext cx="77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0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25" y="124"/>
                      <a:pt x="78" y="124"/>
                      <a:pt x="1" y="280"/>
                    </a:cubicBezTo>
                    <a:cubicBezTo>
                      <a:pt x="64" y="234"/>
                      <a:pt x="106" y="210"/>
                      <a:pt x="143" y="210"/>
                    </a:cubicBezTo>
                    <a:cubicBezTo>
                      <a:pt x="169" y="210"/>
                      <a:pt x="192" y="223"/>
                      <a:pt x="218" y="249"/>
                    </a:cubicBezTo>
                    <a:cubicBezTo>
                      <a:pt x="311" y="155"/>
                      <a:pt x="187" y="78"/>
                      <a:pt x="2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37"/>
              <p:cNvSpPr/>
              <p:nvPr/>
            </p:nvSpPr>
            <p:spPr>
              <a:xfrm>
                <a:off x="3613975" y="845000"/>
                <a:ext cx="167925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6717" h="5910" extrusionOk="0">
                    <a:moveTo>
                      <a:pt x="3898" y="975"/>
                    </a:moveTo>
                    <a:lnTo>
                      <a:pt x="3898" y="975"/>
                    </a:lnTo>
                    <a:cubicBezTo>
                      <a:pt x="3902" y="980"/>
                      <a:pt x="3906" y="985"/>
                      <a:pt x="3909" y="990"/>
                    </a:cubicBezTo>
                    <a:cubicBezTo>
                      <a:pt x="3909" y="990"/>
                      <a:pt x="3909" y="978"/>
                      <a:pt x="3898" y="975"/>
                    </a:cubicBezTo>
                    <a:close/>
                    <a:moveTo>
                      <a:pt x="3847" y="742"/>
                    </a:moveTo>
                    <a:lnTo>
                      <a:pt x="4033" y="1021"/>
                    </a:lnTo>
                    <a:lnTo>
                      <a:pt x="4018" y="1021"/>
                    </a:lnTo>
                    <a:cubicBezTo>
                      <a:pt x="3987" y="1021"/>
                      <a:pt x="3971" y="1021"/>
                      <a:pt x="3940" y="1037"/>
                    </a:cubicBez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3" y="1010"/>
                      <a:pt x="3925" y="1023"/>
                      <a:pt x="3925" y="1037"/>
                    </a:cubicBezTo>
                    <a:cubicBezTo>
                      <a:pt x="3925" y="1037"/>
                      <a:pt x="3909" y="1037"/>
                      <a:pt x="3909" y="1052"/>
                    </a:cubicBezTo>
                    <a:cubicBezTo>
                      <a:pt x="3909" y="1038"/>
                      <a:pt x="3909" y="1023"/>
                      <a:pt x="3909" y="995"/>
                    </a:cubicBezTo>
                    <a:lnTo>
                      <a:pt x="3909" y="995"/>
                    </a:ln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0" y="994"/>
                      <a:pt x="3909" y="992"/>
                      <a:pt x="3909" y="990"/>
                    </a:cubicBezTo>
                    <a:cubicBezTo>
                      <a:pt x="3909" y="992"/>
                      <a:pt x="3909" y="994"/>
                      <a:pt x="3909" y="995"/>
                    </a:cubicBezTo>
                    <a:lnTo>
                      <a:pt x="3909" y="995"/>
                    </a:lnTo>
                    <a:lnTo>
                      <a:pt x="3894" y="975"/>
                    </a:lnTo>
                    <a:cubicBezTo>
                      <a:pt x="3895" y="975"/>
                      <a:pt x="3897" y="975"/>
                      <a:pt x="3898" y="975"/>
                    </a:cubicBezTo>
                    <a:lnTo>
                      <a:pt x="3898" y="975"/>
                    </a:lnTo>
                    <a:cubicBezTo>
                      <a:pt x="3858" y="921"/>
                      <a:pt x="3818" y="867"/>
                      <a:pt x="3778" y="801"/>
                    </a:cubicBezTo>
                    <a:lnTo>
                      <a:pt x="3778" y="801"/>
                    </a:lnTo>
                    <a:cubicBezTo>
                      <a:pt x="3783" y="804"/>
                      <a:pt x="3792" y="804"/>
                      <a:pt x="3801" y="804"/>
                    </a:cubicBezTo>
                    <a:cubicBezTo>
                      <a:pt x="3816" y="788"/>
                      <a:pt x="3832" y="757"/>
                      <a:pt x="3847" y="742"/>
                    </a:cubicBezTo>
                    <a:close/>
                    <a:moveTo>
                      <a:pt x="3805" y="1092"/>
                    </a:moveTo>
                    <a:cubicBezTo>
                      <a:pt x="3814" y="1092"/>
                      <a:pt x="3823" y="1094"/>
                      <a:pt x="3832" y="1099"/>
                    </a:cubicBezTo>
                    <a:cubicBezTo>
                      <a:pt x="3801" y="1114"/>
                      <a:pt x="3785" y="1130"/>
                      <a:pt x="3754" y="1161"/>
                    </a:cubicBezTo>
                    <a:cubicBezTo>
                      <a:pt x="3754" y="1145"/>
                      <a:pt x="3754" y="1130"/>
                      <a:pt x="3739" y="1114"/>
                    </a:cubicBezTo>
                    <a:cubicBezTo>
                      <a:pt x="3761" y="1103"/>
                      <a:pt x="3783" y="1092"/>
                      <a:pt x="3805" y="1092"/>
                    </a:cubicBezTo>
                    <a:close/>
                    <a:moveTo>
                      <a:pt x="4824" y="1455"/>
                    </a:moveTo>
                    <a:lnTo>
                      <a:pt x="5305" y="1874"/>
                    </a:lnTo>
                    <a:cubicBezTo>
                      <a:pt x="5290" y="1905"/>
                      <a:pt x="5274" y="1921"/>
                      <a:pt x="5259" y="1921"/>
                    </a:cubicBezTo>
                    <a:lnTo>
                      <a:pt x="5181" y="1859"/>
                    </a:lnTo>
                    <a:cubicBezTo>
                      <a:pt x="5181" y="1828"/>
                      <a:pt x="5166" y="1797"/>
                      <a:pt x="5166" y="1781"/>
                    </a:cubicBezTo>
                    <a:lnTo>
                      <a:pt x="4824" y="1471"/>
                    </a:lnTo>
                    <a:cubicBezTo>
                      <a:pt x="4824" y="1471"/>
                      <a:pt x="4824" y="1471"/>
                      <a:pt x="4824" y="1455"/>
                    </a:cubicBezTo>
                    <a:close/>
                    <a:moveTo>
                      <a:pt x="3863" y="2014"/>
                    </a:moveTo>
                    <a:cubicBezTo>
                      <a:pt x="3863" y="2029"/>
                      <a:pt x="3863" y="2045"/>
                      <a:pt x="3847" y="2060"/>
                    </a:cubicBezTo>
                    <a:cubicBezTo>
                      <a:pt x="3847" y="2045"/>
                      <a:pt x="3847" y="2045"/>
                      <a:pt x="3832" y="2029"/>
                    </a:cubicBezTo>
                    <a:cubicBezTo>
                      <a:pt x="3847" y="2029"/>
                      <a:pt x="3863" y="2014"/>
                      <a:pt x="3863" y="2014"/>
                    </a:cubicBezTo>
                    <a:close/>
                    <a:moveTo>
                      <a:pt x="1288" y="2060"/>
                    </a:moveTo>
                    <a:cubicBezTo>
                      <a:pt x="1288" y="2076"/>
                      <a:pt x="1273" y="2076"/>
                      <a:pt x="1273" y="2091"/>
                    </a:cubicBezTo>
                    <a:cubicBezTo>
                      <a:pt x="1257" y="2091"/>
                      <a:pt x="1273" y="2076"/>
                      <a:pt x="1257" y="2076"/>
                    </a:cubicBezTo>
                    <a:cubicBezTo>
                      <a:pt x="1273" y="2076"/>
                      <a:pt x="1288" y="2060"/>
                      <a:pt x="1288" y="2060"/>
                    </a:cubicBezTo>
                    <a:close/>
                    <a:moveTo>
                      <a:pt x="1598" y="2091"/>
                    </a:moveTo>
                    <a:cubicBezTo>
                      <a:pt x="1598" y="2091"/>
                      <a:pt x="1598" y="2091"/>
                      <a:pt x="1598" y="2091"/>
                    </a:cubicBezTo>
                    <a:cubicBezTo>
                      <a:pt x="1598" y="2091"/>
                      <a:pt x="1598" y="2091"/>
                      <a:pt x="1598" y="2091"/>
                    </a:cubicBezTo>
                    <a:close/>
                    <a:moveTo>
                      <a:pt x="3677" y="2091"/>
                    </a:moveTo>
                    <a:cubicBezTo>
                      <a:pt x="3677" y="2107"/>
                      <a:pt x="3692" y="2107"/>
                      <a:pt x="3708" y="2122"/>
                    </a:cubicBezTo>
                    <a:cubicBezTo>
                      <a:pt x="3692" y="2138"/>
                      <a:pt x="3677" y="2138"/>
                      <a:pt x="3661" y="2153"/>
                    </a:cubicBezTo>
                    <a:cubicBezTo>
                      <a:pt x="3646" y="2138"/>
                      <a:pt x="3646" y="2138"/>
                      <a:pt x="3630" y="2138"/>
                    </a:cubicBezTo>
                    <a:cubicBezTo>
                      <a:pt x="3630" y="2138"/>
                      <a:pt x="3615" y="2122"/>
                      <a:pt x="3615" y="2122"/>
                    </a:cubicBezTo>
                    <a:cubicBezTo>
                      <a:pt x="3630" y="2107"/>
                      <a:pt x="3646" y="2091"/>
                      <a:pt x="3661" y="2091"/>
                    </a:cubicBezTo>
                    <a:close/>
                    <a:moveTo>
                      <a:pt x="2994" y="2060"/>
                    </a:moveTo>
                    <a:cubicBezTo>
                      <a:pt x="3010" y="2076"/>
                      <a:pt x="3010" y="2076"/>
                      <a:pt x="3010" y="2076"/>
                    </a:cubicBezTo>
                    <a:cubicBezTo>
                      <a:pt x="3010" y="2091"/>
                      <a:pt x="2994" y="2107"/>
                      <a:pt x="2994" y="2122"/>
                    </a:cubicBezTo>
                    <a:cubicBezTo>
                      <a:pt x="3010" y="2107"/>
                      <a:pt x="3010" y="2107"/>
                      <a:pt x="3025" y="2091"/>
                    </a:cubicBezTo>
                    <a:lnTo>
                      <a:pt x="3025" y="2091"/>
                    </a:lnTo>
                    <a:cubicBezTo>
                      <a:pt x="3025" y="2118"/>
                      <a:pt x="3014" y="2133"/>
                      <a:pt x="3001" y="2156"/>
                    </a:cubicBezTo>
                    <a:lnTo>
                      <a:pt x="3001" y="2156"/>
                    </a:lnTo>
                    <a:cubicBezTo>
                      <a:pt x="3003" y="2145"/>
                      <a:pt x="2994" y="2134"/>
                      <a:pt x="2994" y="2122"/>
                    </a:cubicBezTo>
                    <a:cubicBezTo>
                      <a:pt x="2994" y="2107"/>
                      <a:pt x="2979" y="2107"/>
                      <a:pt x="2963" y="2091"/>
                    </a:cubicBezTo>
                    <a:lnTo>
                      <a:pt x="2994" y="2060"/>
                    </a:lnTo>
                    <a:close/>
                    <a:moveTo>
                      <a:pt x="1552" y="2153"/>
                    </a:moveTo>
                    <a:cubicBezTo>
                      <a:pt x="1567" y="2169"/>
                      <a:pt x="1567" y="2169"/>
                      <a:pt x="1567" y="2184"/>
                    </a:cubicBezTo>
                    <a:cubicBezTo>
                      <a:pt x="1552" y="2184"/>
                      <a:pt x="1552" y="2169"/>
                      <a:pt x="1536" y="2169"/>
                    </a:cubicBezTo>
                    <a:cubicBezTo>
                      <a:pt x="1552" y="2169"/>
                      <a:pt x="1552" y="2169"/>
                      <a:pt x="1552" y="2153"/>
                    </a:cubicBezTo>
                    <a:close/>
                    <a:moveTo>
                      <a:pt x="2917" y="2153"/>
                    </a:moveTo>
                    <a:cubicBezTo>
                      <a:pt x="2917" y="2169"/>
                      <a:pt x="2917" y="2184"/>
                      <a:pt x="2917" y="2200"/>
                    </a:cubicBezTo>
                    <a:cubicBezTo>
                      <a:pt x="2913" y="2199"/>
                      <a:pt x="2910" y="2199"/>
                      <a:pt x="2907" y="2199"/>
                    </a:cubicBezTo>
                    <a:cubicBezTo>
                      <a:pt x="2898" y="2199"/>
                      <a:pt x="2890" y="2203"/>
                      <a:pt x="2884" y="2209"/>
                    </a:cubicBezTo>
                    <a:lnTo>
                      <a:pt x="2884" y="2209"/>
                    </a:lnTo>
                    <a:cubicBezTo>
                      <a:pt x="2895" y="2191"/>
                      <a:pt x="2905" y="2171"/>
                      <a:pt x="2917" y="2153"/>
                    </a:cubicBezTo>
                    <a:close/>
                    <a:moveTo>
                      <a:pt x="3072" y="2153"/>
                    </a:moveTo>
                    <a:cubicBezTo>
                      <a:pt x="3072" y="2169"/>
                      <a:pt x="3072" y="2200"/>
                      <a:pt x="3056" y="2215"/>
                    </a:cubicBezTo>
                    <a:cubicBezTo>
                      <a:pt x="3041" y="2215"/>
                      <a:pt x="3010" y="2231"/>
                      <a:pt x="2994" y="2246"/>
                    </a:cubicBezTo>
                    <a:cubicBezTo>
                      <a:pt x="2979" y="2231"/>
                      <a:pt x="2994" y="2215"/>
                      <a:pt x="2994" y="2200"/>
                    </a:cubicBezTo>
                    <a:lnTo>
                      <a:pt x="3010" y="2200"/>
                    </a:lnTo>
                    <a:cubicBezTo>
                      <a:pt x="3025" y="2184"/>
                      <a:pt x="3041" y="2169"/>
                      <a:pt x="3072" y="2153"/>
                    </a:cubicBezTo>
                    <a:close/>
                    <a:moveTo>
                      <a:pt x="5352" y="1859"/>
                    </a:moveTo>
                    <a:lnTo>
                      <a:pt x="5817" y="2277"/>
                    </a:lnTo>
                    <a:cubicBezTo>
                      <a:pt x="5817" y="2277"/>
                      <a:pt x="5817" y="2308"/>
                      <a:pt x="5817" y="2308"/>
                    </a:cubicBezTo>
                    <a:lnTo>
                      <a:pt x="5352" y="1905"/>
                    </a:lnTo>
                    <a:cubicBezTo>
                      <a:pt x="5352" y="1890"/>
                      <a:pt x="5352" y="1874"/>
                      <a:pt x="5352" y="1859"/>
                    </a:cubicBezTo>
                    <a:close/>
                    <a:moveTo>
                      <a:pt x="4282" y="215"/>
                    </a:moveTo>
                    <a:lnTo>
                      <a:pt x="5941" y="1688"/>
                    </a:lnTo>
                    <a:cubicBezTo>
                      <a:pt x="5957" y="1874"/>
                      <a:pt x="5972" y="2029"/>
                      <a:pt x="6019" y="2262"/>
                    </a:cubicBezTo>
                    <a:cubicBezTo>
                      <a:pt x="6003" y="2304"/>
                      <a:pt x="5991" y="2321"/>
                      <a:pt x="5981" y="2321"/>
                    </a:cubicBezTo>
                    <a:cubicBezTo>
                      <a:pt x="5963" y="2321"/>
                      <a:pt x="5957" y="2256"/>
                      <a:pt x="5957" y="2184"/>
                    </a:cubicBezTo>
                    <a:cubicBezTo>
                      <a:pt x="5947" y="2125"/>
                      <a:pt x="5937" y="2067"/>
                      <a:pt x="5927" y="2067"/>
                    </a:cubicBezTo>
                    <a:cubicBezTo>
                      <a:pt x="5921" y="2067"/>
                      <a:pt x="5916" y="2087"/>
                      <a:pt x="5910" y="2138"/>
                    </a:cubicBezTo>
                    <a:cubicBezTo>
                      <a:pt x="5910" y="1967"/>
                      <a:pt x="5833" y="1812"/>
                      <a:pt x="5739" y="1719"/>
                    </a:cubicBezTo>
                    <a:lnTo>
                      <a:pt x="4282" y="416"/>
                    </a:lnTo>
                    <a:cubicBezTo>
                      <a:pt x="4235" y="447"/>
                      <a:pt x="4204" y="494"/>
                      <a:pt x="4173" y="525"/>
                    </a:cubicBezTo>
                    <a:cubicBezTo>
                      <a:pt x="4220" y="540"/>
                      <a:pt x="4251" y="540"/>
                      <a:pt x="4282" y="540"/>
                    </a:cubicBezTo>
                    <a:lnTo>
                      <a:pt x="5615" y="1719"/>
                    </a:lnTo>
                    <a:cubicBezTo>
                      <a:pt x="5631" y="1905"/>
                      <a:pt x="5677" y="1967"/>
                      <a:pt x="5724" y="2029"/>
                    </a:cubicBezTo>
                    <a:cubicBezTo>
                      <a:pt x="5755" y="2076"/>
                      <a:pt x="5801" y="2138"/>
                      <a:pt x="5817" y="2262"/>
                    </a:cubicBezTo>
                    <a:lnTo>
                      <a:pt x="5352" y="1843"/>
                    </a:lnTo>
                    <a:cubicBezTo>
                      <a:pt x="5352" y="1797"/>
                      <a:pt x="5352" y="1781"/>
                      <a:pt x="5352" y="1781"/>
                    </a:cubicBezTo>
                    <a:lnTo>
                      <a:pt x="5414" y="1843"/>
                    </a:lnTo>
                    <a:lnTo>
                      <a:pt x="5383" y="1750"/>
                    </a:lnTo>
                    <a:lnTo>
                      <a:pt x="4282" y="773"/>
                    </a:lnTo>
                    <a:cubicBezTo>
                      <a:pt x="4220" y="788"/>
                      <a:pt x="4142" y="820"/>
                      <a:pt x="4080" y="851"/>
                    </a:cubicBezTo>
                    <a:cubicBezTo>
                      <a:pt x="4116" y="832"/>
                      <a:pt x="4158" y="825"/>
                      <a:pt x="4199" y="825"/>
                    </a:cubicBezTo>
                    <a:cubicBezTo>
                      <a:pt x="4228" y="825"/>
                      <a:pt x="4256" y="829"/>
                      <a:pt x="4282" y="835"/>
                    </a:cubicBezTo>
                    <a:lnTo>
                      <a:pt x="5321" y="1750"/>
                    </a:lnTo>
                    <a:cubicBezTo>
                      <a:pt x="5321" y="1781"/>
                      <a:pt x="5321" y="1797"/>
                      <a:pt x="5321" y="1812"/>
                    </a:cubicBezTo>
                    <a:lnTo>
                      <a:pt x="4731" y="1300"/>
                    </a:lnTo>
                    <a:cubicBezTo>
                      <a:pt x="4716" y="1331"/>
                      <a:pt x="4716" y="1347"/>
                      <a:pt x="4700" y="1362"/>
                    </a:cubicBezTo>
                    <a:cubicBezTo>
                      <a:pt x="4716" y="1362"/>
                      <a:pt x="4731" y="1347"/>
                      <a:pt x="4762" y="1347"/>
                    </a:cubicBezTo>
                    <a:lnTo>
                      <a:pt x="5321" y="1828"/>
                    </a:lnTo>
                    <a:cubicBezTo>
                      <a:pt x="5321" y="1843"/>
                      <a:pt x="5305" y="1859"/>
                      <a:pt x="5305" y="1859"/>
                    </a:cubicBezTo>
                    <a:lnTo>
                      <a:pt x="4809" y="1424"/>
                    </a:lnTo>
                    <a:cubicBezTo>
                      <a:pt x="4809" y="1440"/>
                      <a:pt x="4793" y="1440"/>
                      <a:pt x="4793" y="1440"/>
                    </a:cubicBezTo>
                    <a:lnTo>
                      <a:pt x="4700" y="1362"/>
                    </a:lnTo>
                    <a:lnTo>
                      <a:pt x="4282" y="990"/>
                    </a:lnTo>
                    <a:cubicBezTo>
                      <a:pt x="4204" y="1006"/>
                      <a:pt x="4126" y="1006"/>
                      <a:pt x="4049" y="1021"/>
                    </a:cubicBezTo>
                    <a:cubicBezTo>
                      <a:pt x="4049" y="1021"/>
                      <a:pt x="4049" y="1006"/>
                      <a:pt x="4049" y="1006"/>
                    </a:cubicBezTo>
                    <a:lnTo>
                      <a:pt x="3785" y="633"/>
                    </a:lnTo>
                    <a:lnTo>
                      <a:pt x="3785" y="633"/>
                    </a:lnTo>
                    <a:cubicBezTo>
                      <a:pt x="3878" y="525"/>
                      <a:pt x="4002" y="447"/>
                      <a:pt x="4142" y="416"/>
                    </a:cubicBezTo>
                    <a:cubicBezTo>
                      <a:pt x="4092" y="413"/>
                      <a:pt x="4046" y="412"/>
                      <a:pt x="4005" y="412"/>
                    </a:cubicBezTo>
                    <a:cubicBezTo>
                      <a:pt x="3832" y="412"/>
                      <a:pt x="3736" y="435"/>
                      <a:pt x="3661" y="447"/>
                    </a:cubicBezTo>
                    <a:lnTo>
                      <a:pt x="3630" y="416"/>
                    </a:lnTo>
                    <a:cubicBezTo>
                      <a:pt x="3630" y="416"/>
                      <a:pt x="3630" y="432"/>
                      <a:pt x="3630" y="432"/>
                    </a:cubicBezTo>
                    <a:cubicBezTo>
                      <a:pt x="3636" y="444"/>
                      <a:pt x="3640" y="452"/>
                      <a:pt x="3643" y="455"/>
                    </a:cubicBezTo>
                    <a:lnTo>
                      <a:pt x="3643" y="455"/>
                    </a:lnTo>
                    <a:cubicBezTo>
                      <a:pt x="3623" y="463"/>
                      <a:pt x="3608" y="466"/>
                      <a:pt x="3584" y="478"/>
                    </a:cubicBezTo>
                    <a:lnTo>
                      <a:pt x="3553" y="478"/>
                    </a:lnTo>
                    <a:cubicBezTo>
                      <a:pt x="3460" y="509"/>
                      <a:pt x="3366" y="540"/>
                      <a:pt x="3180" y="587"/>
                    </a:cubicBezTo>
                    <a:cubicBezTo>
                      <a:pt x="3134" y="540"/>
                      <a:pt x="3211" y="463"/>
                      <a:pt x="3304" y="401"/>
                    </a:cubicBezTo>
                    <a:cubicBezTo>
                      <a:pt x="3398" y="339"/>
                      <a:pt x="3506" y="277"/>
                      <a:pt x="3429" y="261"/>
                    </a:cubicBezTo>
                    <a:cubicBezTo>
                      <a:pt x="3429" y="261"/>
                      <a:pt x="3460" y="246"/>
                      <a:pt x="3506" y="246"/>
                    </a:cubicBezTo>
                    <a:cubicBezTo>
                      <a:pt x="3553" y="246"/>
                      <a:pt x="3615" y="230"/>
                      <a:pt x="3692" y="230"/>
                    </a:cubicBezTo>
                    <a:cubicBezTo>
                      <a:pt x="3832" y="215"/>
                      <a:pt x="3987" y="215"/>
                      <a:pt x="3987" y="215"/>
                    </a:cubicBezTo>
                    <a:lnTo>
                      <a:pt x="3987" y="215"/>
                    </a:lnTo>
                    <a:cubicBezTo>
                      <a:pt x="3878" y="230"/>
                      <a:pt x="3878" y="261"/>
                      <a:pt x="3832" y="292"/>
                    </a:cubicBezTo>
                    <a:cubicBezTo>
                      <a:pt x="4002" y="215"/>
                      <a:pt x="4157" y="215"/>
                      <a:pt x="4282" y="215"/>
                    </a:cubicBezTo>
                    <a:close/>
                    <a:moveTo>
                      <a:pt x="2932" y="2246"/>
                    </a:moveTo>
                    <a:cubicBezTo>
                      <a:pt x="2932" y="2277"/>
                      <a:pt x="2932" y="2308"/>
                      <a:pt x="2948" y="2339"/>
                    </a:cubicBezTo>
                    <a:cubicBezTo>
                      <a:pt x="2886" y="2308"/>
                      <a:pt x="2839" y="2293"/>
                      <a:pt x="2932" y="2246"/>
                    </a:cubicBezTo>
                    <a:close/>
                    <a:moveTo>
                      <a:pt x="2653" y="2215"/>
                    </a:moveTo>
                    <a:cubicBezTo>
                      <a:pt x="2653" y="2253"/>
                      <a:pt x="2653" y="2290"/>
                      <a:pt x="2677" y="2290"/>
                    </a:cubicBezTo>
                    <a:cubicBezTo>
                      <a:pt x="2693" y="2290"/>
                      <a:pt x="2719" y="2274"/>
                      <a:pt x="2762" y="2231"/>
                    </a:cubicBezTo>
                    <a:lnTo>
                      <a:pt x="2762" y="2231"/>
                    </a:lnTo>
                    <a:cubicBezTo>
                      <a:pt x="2746" y="2246"/>
                      <a:pt x="2762" y="2246"/>
                      <a:pt x="2762" y="2262"/>
                    </a:cubicBezTo>
                    <a:cubicBezTo>
                      <a:pt x="2731" y="2293"/>
                      <a:pt x="2684" y="2308"/>
                      <a:pt x="2653" y="2339"/>
                    </a:cubicBezTo>
                    <a:cubicBezTo>
                      <a:pt x="2653" y="2339"/>
                      <a:pt x="2638" y="2324"/>
                      <a:pt x="2638" y="2324"/>
                    </a:cubicBezTo>
                    <a:cubicBezTo>
                      <a:pt x="2638" y="2324"/>
                      <a:pt x="2638" y="2339"/>
                      <a:pt x="2638" y="2339"/>
                    </a:cubicBezTo>
                    <a:cubicBezTo>
                      <a:pt x="2622" y="2339"/>
                      <a:pt x="2607" y="2355"/>
                      <a:pt x="2591" y="2355"/>
                    </a:cubicBezTo>
                    <a:lnTo>
                      <a:pt x="2420" y="2355"/>
                    </a:lnTo>
                    <a:cubicBezTo>
                      <a:pt x="2420" y="2355"/>
                      <a:pt x="2420" y="2355"/>
                      <a:pt x="2420" y="2339"/>
                    </a:cubicBezTo>
                    <a:cubicBezTo>
                      <a:pt x="2498" y="2308"/>
                      <a:pt x="2576" y="2262"/>
                      <a:pt x="2653" y="2215"/>
                    </a:cubicBezTo>
                    <a:close/>
                    <a:moveTo>
                      <a:pt x="2869" y="2229"/>
                    </a:moveTo>
                    <a:lnTo>
                      <a:pt x="2869" y="2229"/>
                    </a:lnTo>
                    <a:cubicBezTo>
                      <a:pt x="2846" y="2269"/>
                      <a:pt x="2828" y="2340"/>
                      <a:pt x="2777" y="2370"/>
                    </a:cubicBezTo>
                    <a:lnTo>
                      <a:pt x="2762" y="2370"/>
                    </a:lnTo>
                    <a:cubicBezTo>
                      <a:pt x="2777" y="2339"/>
                      <a:pt x="2793" y="2308"/>
                      <a:pt x="2793" y="2262"/>
                    </a:cubicBezTo>
                    <a:cubicBezTo>
                      <a:pt x="2829" y="2262"/>
                      <a:pt x="2852" y="2248"/>
                      <a:pt x="2869" y="2229"/>
                    </a:cubicBezTo>
                    <a:close/>
                    <a:moveTo>
                      <a:pt x="3025" y="2370"/>
                    </a:moveTo>
                    <a:cubicBezTo>
                      <a:pt x="3010" y="2386"/>
                      <a:pt x="2994" y="2401"/>
                      <a:pt x="2994" y="2401"/>
                    </a:cubicBezTo>
                    <a:cubicBezTo>
                      <a:pt x="2994" y="2386"/>
                      <a:pt x="3010" y="2370"/>
                      <a:pt x="3025" y="2370"/>
                    </a:cubicBezTo>
                    <a:close/>
                    <a:moveTo>
                      <a:pt x="5352" y="1921"/>
                    </a:moveTo>
                    <a:lnTo>
                      <a:pt x="5817" y="2324"/>
                    </a:lnTo>
                    <a:cubicBezTo>
                      <a:pt x="5817" y="2355"/>
                      <a:pt x="5817" y="2370"/>
                      <a:pt x="5817" y="2401"/>
                    </a:cubicBezTo>
                    <a:cubicBezTo>
                      <a:pt x="5817" y="2401"/>
                      <a:pt x="5817" y="2401"/>
                      <a:pt x="5817" y="2417"/>
                    </a:cubicBezTo>
                    <a:lnTo>
                      <a:pt x="5352" y="1998"/>
                    </a:lnTo>
                    <a:cubicBezTo>
                      <a:pt x="5352" y="1967"/>
                      <a:pt x="5352" y="1936"/>
                      <a:pt x="5352" y="1921"/>
                    </a:cubicBezTo>
                    <a:close/>
                    <a:moveTo>
                      <a:pt x="5336" y="2045"/>
                    </a:moveTo>
                    <a:lnTo>
                      <a:pt x="5801" y="2433"/>
                    </a:lnTo>
                    <a:cubicBezTo>
                      <a:pt x="5786" y="2448"/>
                      <a:pt x="5786" y="2464"/>
                      <a:pt x="5770" y="2479"/>
                    </a:cubicBezTo>
                    <a:lnTo>
                      <a:pt x="5336" y="2107"/>
                    </a:lnTo>
                    <a:cubicBezTo>
                      <a:pt x="5336" y="2076"/>
                      <a:pt x="5336" y="2060"/>
                      <a:pt x="5336" y="2045"/>
                    </a:cubicBezTo>
                    <a:close/>
                    <a:moveTo>
                      <a:pt x="5352" y="2448"/>
                    </a:moveTo>
                    <a:cubicBezTo>
                      <a:pt x="5414" y="2510"/>
                      <a:pt x="5460" y="2541"/>
                      <a:pt x="5507" y="2588"/>
                    </a:cubicBezTo>
                    <a:cubicBezTo>
                      <a:pt x="5491" y="2588"/>
                      <a:pt x="5491" y="2603"/>
                      <a:pt x="5476" y="2603"/>
                    </a:cubicBezTo>
                    <a:cubicBezTo>
                      <a:pt x="5429" y="2572"/>
                      <a:pt x="5383" y="2526"/>
                      <a:pt x="5336" y="2479"/>
                    </a:cubicBezTo>
                    <a:lnTo>
                      <a:pt x="5352" y="2479"/>
                    </a:lnTo>
                    <a:cubicBezTo>
                      <a:pt x="5352" y="2464"/>
                      <a:pt x="5352" y="2464"/>
                      <a:pt x="5352" y="2448"/>
                    </a:cubicBezTo>
                    <a:close/>
                    <a:moveTo>
                      <a:pt x="21" y="2649"/>
                    </a:moveTo>
                    <a:cubicBezTo>
                      <a:pt x="19" y="2649"/>
                      <a:pt x="18" y="2649"/>
                      <a:pt x="16" y="2650"/>
                    </a:cubicBezTo>
                    <a:lnTo>
                      <a:pt x="191" y="2908"/>
                    </a:lnTo>
                    <a:lnTo>
                      <a:pt x="21" y="2649"/>
                    </a:lnTo>
                    <a:close/>
                    <a:moveTo>
                      <a:pt x="482" y="2510"/>
                    </a:moveTo>
                    <a:cubicBezTo>
                      <a:pt x="513" y="2557"/>
                      <a:pt x="544" y="2603"/>
                      <a:pt x="575" y="2634"/>
                    </a:cubicBezTo>
                    <a:cubicBezTo>
                      <a:pt x="590" y="2619"/>
                      <a:pt x="606" y="2603"/>
                      <a:pt x="621" y="2588"/>
                    </a:cubicBezTo>
                    <a:lnTo>
                      <a:pt x="621" y="2588"/>
                    </a:lnTo>
                    <a:lnTo>
                      <a:pt x="606" y="2619"/>
                    </a:lnTo>
                    <a:cubicBezTo>
                      <a:pt x="668" y="2619"/>
                      <a:pt x="730" y="2588"/>
                      <a:pt x="792" y="2557"/>
                    </a:cubicBezTo>
                    <a:cubicBezTo>
                      <a:pt x="792" y="2557"/>
                      <a:pt x="792" y="2572"/>
                      <a:pt x="792" y="2588"/>
                    </a:cubicBezTo>
                    <a:cubicBezTo>
                      <a:pt x="792" y="2588"/>
                      <a:pt x="792" y="2603"/>
                      <a:pt x="792" y="2603"/>
                    </a:cubicBezTo>
                    <a:cubicBezTo>
                      <a:pt x="761" y="2619"/>
                      <a:pt x="761" y="2650"/>
                      <a:pt x="792" y="2665"/>
                    </a:cubicBezTo>
                    <a:cubicBezTo>
                      <a:pt x="792" y="2665"/>
                      <a:pt x="792" y="2681"/>
                      <a:pt x="792" y="2681"/>
                    </a:cubicBezTo>
                    <a:cubicBezTo>
                      <a:pt x="745" y="2696"/>
                      <a:pt x="699" y="2743"/>
                      <a:pt x="668" y="2774"/>
                    </a:cubicBezTo>
                    <a:cubicBezTo>
                      <a:pt x="699" y="2836"/>
                      <a:pt x="730" y="2882"/>
                      <a:pt x="761" y="2944"/>
                    </a:cubicBezTo>
                    <a:lnTo>
                      <a:pt x="730" y="2944"/>
                    </a:lnTo>
                    <a:cubicBezTo>
                      <a:pt x="730" y="2960"/>
                      <a:pt x="714" y="2960"/>
                      <a:pt x="714" y="2960"/>
                    </a:cubicBezTo>
                    <a:cubicBezTo>
                      <a:pt x="714" y="2944"/>
                      <a:pt x="699" y="2944"/>
                      <a:pt x="699" y="2929"/>
                    </a:cubicBezTo>
                    <a:lnTo>
                      <a:pt x="668" y="2929"/>
                    </a:lnTo>
                    <a:cubicBezTo>
                      <a:pt x="683" y="2929"/>
                      <a:pt x="683" y="2944"/>
                      <a:pt x="699" y="2960"/>
                    </a:cubicBezTo>
                    <a:cubicBezTo>
                      <a:pt x="666" y="2976"/>
                      <a:pt x="638" y="2997"/>
                      <a:pt x="614" y="2997"/>
                    </a:cubicBezTo>
                    <a:cubicBezTo>
                      <a:pt x="592" y="2997"/>
                      <a:pt x="574" y="2980"/>
                      <a:pt x="559" y="2929"/>
                    </a:cubicBezTo>
                    <a:cubicBezTo>
                      <a:pt x="497" y="2898"/>
                      <a:pt x="513" y="2851"/>
                      <a:pt x="590" y="2820"/>
                    </a:cubicBezTo>
                    <a:cubicBezTo>
                      <a:pt x="606" y="2820"/>
                      <a:pt x="606" y="2836"/>
                      <a:pt x="621" y="2851"/>
                    </a:cubicBezTo>
                    <a:cubicBezTo>
                      <a:pt x="575" y="2774"/>
                      <a:pt x="528" y="2712"/>
                      <a:pt x="420" y="2712"/>
                    </a:cubicBezTo>
                    <a:cubicBezTo>
                      <a:pt x="482" y="2665"/>
                      <a:pt x="497" y="2665"/>
                      <a:pt x="513" y="2588"/>
                    </a:cubicBezTo>
                    <a:lnTo>
                      <a:pt x="513" y="2588"/>
                    </a:lnTo>
                    <a:lnTo>
                      <a:pt x="435" y="2634"/>
                    </a:lnTo>
                    <a:cubicBezTo>
                      <a:pt x="451" y="2603"/>
                      <a:pt x="466" y="2557"/>
                      <a:pt x="482" y="2510"/>
                    </a:cubicBezTo>
                    <a:close/>
                    <a:moveTo>
                      <a:pt x="6065" y="2479"/>
                    </a:moveTo>
                    <a:lnTo>
                      <a:pt x="6686" y="3022"/>
                    </a:lnTo>
                    <a:cubicBezTo>
                      <a:pt x="6670" y="3053"/>
                      <a:pt x="6655" y="3099"/>
                      <a:pt x="6655" y="3146"/>
                    </a:cubicBezTo>
                    <a:cubicBezTo>
                      <a:pt x="6717" y="3146"/>
                      <a:pt x="6717" y="3099"/>
                      <a:pt x="6717" y="3037"/>
                    </a:cubicBezTo>
                    <a:lnTo>
                      <a:pt x="6065" y="2479"/>
                    </a:lnTo>
                    <a:close/>
                    <a:moveTo>
                      <a:pt x="218" y="2867"/>
                    </a:moveTo>
                    <a:cubicBezTo>
                      <a:pt x="234" y="2867"/>
                      <a:pt x="249" y="2882"/>
                      <a:pt x="265" y="2898"/>
                    </a:cubicBezTo>
                    <a:cubicBezTo>
                      <a:pt x="265" y="2898"/>
                      <a:pt x="249" y="2913"/>
                      <a:pt x="249" y="2913"/>
                    </a:cubicBezTo>
                    <a:lnTo>
                      <a:pt x="575" y="3410"/>
                    </a:lnTo>
                    <a:lnTo>
                      <a:pt x="218" y="2867"/>
                    </a:lnTo>
                    <a:close/>
                    <a:moveTo>
                      <a:pt x="5879" y="3348"/>
                    </a:moveTo>
                    <a:lnTo>
                      <a:pt x="5879" y="3348"/>
                    </a:lnTo>
                    <a:cubicBezTo>
                      <a:pt x="5910" y="3379"/>
                      <a:pt x="5941" y="3394"/>
                      <a:pt x="5957" y="3394"/>
                    </a:cubicBezTo>
                    <a:cubicBezTo>
                      <a:pt x="5947" y="3454"/>
                      <a:pt x="5945" y="3498"/>
                      <a:pt x="5947" y="3531"/>
                    </a:cubicBezTo>
                    <a:lnTo>
                      <a:pt x="5947" y="3531"/>
                    </a:lnTo>
                    <a:cubicBezTo>
                      <a:pt x="5930" y="3475"/>
                      <a:pt x="5891" y="3407"/>
                      <a:pt x="5879" y="3348"/>
                    </a:cubicBezTo>
                    <a:close/>
                    <a:moveTo>
                      <a:pt x="4514" y="3658"/>
                    </a:moveTo>
                    <a:lnTo>
                      <a:pt x="4514" y="3658"/>
                    </a:lnTo>
                    <a:cubicBezTo>
                      <a:pt x="4514" y="3673"/>
                      <a:pt x="4530" y="3673"/>
                      <a:pt x="4530" y="3673"/>
                    </a:cubicBezTo>
                    <a:cubicBezTo>
                      <a:pt x="4530" y="3689"/>
                      <a:pt x="4530" y="3689"/>
                      <a:pt x="4530" y="3704"/>
                    </a:cubicBezTo>
                    <a:cubicBezTo>
                      <a:pt x="4514" y="3689"/>
                      <a:pt x="4514" y="3673"/>
                      <a:pt x="4514" y="3658"/>
                    </a:cubicBezTo>
                    <a:close/>
                    <a:moveTo>
                      <a:pt x="4623" y="3177"/>
                    </a:moveTo>
                    <a:cubicBezTo>
                      <a:pt x="4623" y="3208"/>
                      <a:pt x="4576" y="3223"/>
                      <a:pt x="4561" y="3223"/>
                    </a:cubicBezTo>
                    <a:cubicBezTo>
                      <a:pt x="4573" y="3244"/>
                      <a:pt x="4584" y="3251"/>
                      <a:pt x="4595" y="3251"/>
                    </a:cubicBezTo>
                    <a:cubicBezTo>
                      <a:pt x="4626" y="3251"/>
                      <a:pt x="4655" y="3192"/>
                      <a:pt x="4700" y="3192"/>
                    </a:cubicBezTo>
                    <a:cubicBezTo>
                      <a:pt x="4700" y="3208"/>
                      <a:pt x="4685" y="3223"/>
                      <a:pt x="4685" y="3239"/>
                    </a:cubicBezTo>
                    <a:cubicBezTo>
                      <a:pt x="4700" y="3223"/>
                      <a:pt x="4731" y="3192"/>
                      <a:pt x="4778" y="3192"/>
                    </a:cubicBezTo>
                    <a:lnTo>
                      <a:pt x="4778" y="3332"/>
                    </a:lnTo>
                    <a:lnTo>
                      <a:pt x="4762" y="3270"/>
                    </a:lnTo>
                    <a:cubicBezTo>
                      <a:pt x="4762" y="3270"/>
                      <a:pt x="4731" y="3363"/>
                      <a:pt x="4685" y="3441"/>
                    </a:cubicBezTo>
                    <a:cubicBezTo>
                      <a:pt x="4669" y="3503"/>
                      <a:pt x="4638" y="3565"/>
                      <a:pt x="4623" y="3596"/>
                    </a:cubicBezTo>
                    <a:cubicBezTo>
                      <a:pt x="4607" y="3627"/>
                      <a:pt x="4607" y="3673"/>
                      <a:pt x="4576" y="3704"/>
                    </a:cubicBezTo>
                    <a:cubicBezTo>
                      <a:pt x="4576" y="3704"/>
                      <a:pt x="4576" y="3720"/>
                      <a:pt x="4561" y="3720"/>
                    </a:cubicBezTo>
                    <a:cubicBezTo>
                      <a:pt x="4561" y="3735"/>
                      <a:pt x="4545" y="3735"/>
                      <a:pt x="4545" y="3735"/>
                    </a:cubicBezTo>
                    <a:cubicBezTo>
                      <a:pt x="4545" y="3735"/>
                      <a:pt x="4530" y="3720"/>
                      <a:pt x="4530" y="3720"/>
                    </a:cubicBezTo>
                    <a:cubicBezTo>
                      <a:pt x="4530" y="3704"/>
                      <a:pt x="4545" y="3704"/>
                      <a:pt x="4545" y="3689"/>
                    </a:cubicBezTo>
                    <a:cubicBezTo>
                      <a:pt x="4545" y="3689"/>
                      <a:pt x="4545" y="3689"/>
                      <a:pt x="4545" y="3673"/>
                    </a:cubicBezTo>
                    <a:cubicBezTo>
                      <a:pt x="4561" y="3658"/>
                      <a:pt x="4561" y="3627"/>
                      <a:pt x="4576" y="3596"/>
                    </a:cubicBezTo>
                    <a:lnTo>
                      <a:pt x="4576" y="3596"/>
                    </a:lnTo>
                    <a:cubicBezTo>
                      <a:pt x="4561" y="3611"/>
                      <a:pt x="4545" y="3627"/>
                      <a:pt x="4545" y="3642"/>
                    </a:cubicBezTo>
                    <a:cubicBezTo>
                      <a:pt x="4545" y="3549"/>
                      <a:pt x="4576" y="3441"/>
                      <a:pt x="4576" y="3348"/>
                    </a:cubicBezTo>
                    <a:cubicBezTo>
                      <a:pt x="4592" y="3363"/>
                      <a:pt x="4623" y="3363"/>
                      <a:pt x="4638" y="3379"/>
                    </a:cubicBezTo>
                    <a:cubicBezTo>
                      <a:pt x="4669" y="3348"/>
                      <a:pt x="4654" y="3286"/>
                      <a:pt x="4685" y="3255"/>
                    </a:cubicBezTo>
                    <a:lnTo>
                      <a:pt x="4685" y="3255"/>
                    </a:lnTo>
                    <a:cubicBezTo>
                      <a:pt x="4654" y="3286"/>
                      <a:pt x="4623" y="3301"/>
                      <a:pt x="4576" y="3317"/>
                    </a:cubicBezTo>
                    <a:cubicBezTo>
                      <a:pt x="4576" y="3286"/>
                      <a:pt x="4561" y="3255"/>
                      <a:pt x="4545" y="3239"/>
                    </a:cubicBezTo>
                    <a:cubicBezTo>
                      <a:pt x="4545" y="3239"/>
                      <a:pt x="4545" y="3239"/>
                      <a:pt x="4561" y="3223"/>
                    </a:cubicBezTo>
                    <a:cubicBezTo>
                      <a:pt x="4561" y="3208"/>
                      <a:pt x="4576" y="3192"/>
                      <a:pt x="4576" y="3177"/>
                    </a:cubicBezTo>
                    <a:close/>
                    <a:moveTo>
                      <a:pt x="1149" y="3844"/>
                    </a:moveTo>
                    <a:cubicBezTo>
                      <a:pt x="1133" y="3844"/>
                      <a:pt x="1133" y="3859"/>
                      <a:pt x="1133" y="3859"/>
                    </a:cubicBezTo>
                    <a:lnTo>
                      <a:pt x="1149" y="3875"/>
                    </a:lnTo>
                    <a:cubicBezTo>
                      <a:pt x="1149" y="3859"/>
                      <a:pt x="1149" y="3859"/>
                      <a:pt x="1149" y="3844"/>
                    </a:cubicBezTo>
                    <a:close/>
                    <a:moveTo>
                      <a:pt x="1087" y="3751"/>
                    </a:moveTo>
                    <a:cubicBezTo>
                      <a:pt x="1118" y="3782"/>
                      <a:pt x="1133" y="3813"/>
                      <a:pt x="1149" y="3844"/>
                    </a:cubicBezTo>
                    <a:cubicBezTo>
                      <a:pt x="1149" y="3844"/>
                      <a:pt x="1164" y="3844"/>
                      <a:pt x="1164" y="3859"/>
                    </a:cubicBezTo>
                    <a:cubicBezTo>
                      <a:pt x="1164" y="3859"/>
                      <a:pt x="1164" y="3859"/>
                      <a:pt x="1149" y="3875"/>
                    </a:cubicBezTo>
                    <a:cubicBezTo>
                      <a:pt x="1133" y="3890"/>
                      <a:pt x="1133" y="3906"/>
                      <a:pt x="1133" y="3906"/>
                    </a:cubicBezTo>
                    <a:lnTo>
                      <a:pt x="1102" y="3875"/>
                    </a:lnTo>
                    <a:lnTo>
                      <a:pt x="1133" y="3844"/>
                    </a:lnTo>
                    <a:cubicBezTo>
                      <a:pt x="1118" y="3813"/>
                      <a:pt x="1102" y="3782"/>
                      <a:pt x="1087" y="3766"/>
                    </a:cubicBezTo>
                    <a:cubicBezTo>
                      <a:pt x="1087" y="3751"/>
                      <a:pt x="1087" y="3751"/>
                      <a:pt x="1087" y="3751"/>
                    </a:cubicBezTo>
                    <a:close/>
                    <a:moveTo>
                      <a:pt x="1195" y="3906"/>
                    </a:moveTo>
                    <a:cubicBezTo>
                      <a:pt x="1195" y="3921"/>
                      <a:pt x="1211" y="3921"/>
                      <a:pt x="1211" y="3921"/>
                    </a:cubicBezTo>
                    <a:lnTo>
                      <a:pt x="1226" y="3921"/>
                    </a:lnTo>
                    <a:cubicBezTo>
                      <a:pt x="1211" y="3921"/>
                      <a:pt x="1211" y="3921"/>
                      <a:pt x="1211" y="3937"/>
                    </a:cubicBezTo>
                    <a:cubicBezTo>
                      <a:pt x="1226" y="3937"/>
                      <a:pt x="1226" y="3952"/>
                      <a:pt x="1226" y="3952"/>
                    </a:cubicBezTo>
                    <a:lnTo>
                      <a:pt x="1211" y="3952"/>
                    </a:lnTo>
                    <a:lnTo>
                      <a:pt x="1195" y="3968"/>
                    </a:lnTo>
                    <a:cubicBezTo>
                      <a:pt x="1180" y="3968"/>
                      <a:pt x="1180" y="3952"/>
                      <a:pt x="1180" y="3952"/>
                    </a:cubicBezTo>
                    <a:cubicBezTo>
                      <a:pt x="1180" y="3952"/>
                      <a:pt x="1180" y="3952"/>
                      <a:pt x="1164" y="3937"/>
                    </a:cubicBezTo>
                    <a:lnTo>
                      <a:pt x="1195" y="3937"/>
                    </a:lnTo>
                    <a:cubicBezTo>
                      <a:pt x="1195" y="3937"/>
                      <a:pt x="1195" y="3937"/>
                      <a:pt x="1195" y="3921"/>
                    </a:cubicBezTo>
                    <a:cubicBezTo>
                      <a:pt x="1195" y="3921"/>
                      <a:pt x="1195" y="3921"/>
                      <a:pt x="1195" y="3906"/>
                    </a:cubicBezTo>
                    <a:close/>
                    <a:moveTo>
                      <a:pt x="1211" y="3968"/>
                    </a:moveTo>
                    <a:lnTo>
                      <a:pt x="1211" y="3983"/>
                    </a:lnTo>
                    <a:cubicBezTo>
                      <a:pt x="1211" y="3999"/>
                      <a:pt x="1211" y="4014"/>
                      <a:pt x="1211" y="4030"/>
                    </a:cubicBezTo>
                    <a:lnTo>
                      <a:pt x="1195" y="4014"/>
                    </a:lnTo>
                    <a:cubicBezTo>
                      <a:pt x="1211" y="3999"/>
                      <a:pt x="1211" y="3983"/>
                      <a:pt x="1211" y="3968"/>
                    </a:cubicBezTo>
                    <a:close/>
                    <a:moveTo>
                      <a:pt x="1273" y="4014"/>
                    </a:moveTo>
                    <a:cubicBezTo>
                      <a:pt x="1273" y="4030"/>
                      <a:pt x="1288" y="4030"/>
                      <a:pt x="1288" y="4046"/>
                    </a:cubicBezTo>
                    <a:lnTo>
                      <a:pt x="1273" y="4046"/>
                    </a:lnTo>
                    <a:cubicBezTo>
                      <a:pt x="1273" y="4046"/>
                      <a:pt x="1273" y="4030"/>
                      <a:pt x="1257" y="4030"/>
                    </a:cubicBezTo>
                    <a:cubicBezTo>
                      <a:pt x="1273" y="4030"/>
                      <a:pt x="1273" y="4014"/>
                      <a:pt x="1273" y="4014"/>
                    </a:cubicBezTo>
                    <a:close/>
                    <a:moveTo>
                      <a:pt x="606" y="3441"/>
                    </a:moveTo>
                    <a:lnTo>
                      <a:pt x="1025" y="4061"/>
                    </a:lnTo>
                    <a:lnTo>
                      <a:pt x="1009" y="4061"/>
                    </a:lnTo>
                    <a:lnTo>
                      <a:pt x="590" y="3441"/>
                    </a:lnTo>
                    <a:close/>
                    <a:moveTo>
                      <a:pt x="5724" y="3766"/>
                    </a:moveTo>
                    <a:cubicBezTo>
                      <a:pt x="5739" y="3782"/>
                      <a:pt x="5739" y="3782"/>
                      <a:pt x="5755" y="3782"/>
                    </a:cubicBezTo>
                    <a:cubicBezTo>
                      <a:pt x="5739" y="3797"/>
                      <a:pt x="5724" y="3797"/>
                      <a:pt x="5724" y="3797"/>
                    </a:cubicBezTo>
                    <a:cubicBezTo>
                      <a:pt x="5724" y="3844"/>
                      <a:pt x="5724" y="3875"/>
                      <a:pt x="5708" y="3921"/>
                    </a:cubicBezTo>
                    <a:lnTo>
                      <a:pt x="5817" y="3782"/>
                    </a:lnTo>
                    <a:lnTo>
                      <a:pt x="5817" y="3782"/>
                    </a:lnTo>
                    <a:cubicBezTo>
                      <a:pt x="5770" y="3890"/>
                      <a:pt x="5833" y="3906"/>
                      <a:pt x="5879" y="3999"/>
                    </a:cubicBezTo>
                    <a:cubicBezTo>
                      <a:pt x="5708" y="4201"/>
                      <a:pt x="5538" y="4123"/>
                      <a:pt x="5429" y="4185"/>
                    </a:cubicBezTo>
                    <a:cubicBezTo>
                      <a:pt x="5429" y="4154"/>
                      <a:pt x="5429" y="4123"/>
                      <a:pt x="5445" y="4092"/>
                    </a:cubicBezTo>
                    <a:cubicBezTo>
                      <a:pt x="5460" y="4092"/>
                      <a:pt x="5491" y="4092"/>
                      <a:pt x="5522" y="4108"/>
                    </a:cubicBezTo>
                    <a:cubicBezTo>
                      <a:pt x="5507" y="3968"/>
                      <a:pt x="5553" y="3766"/>
                      <a:pt x="5724" y="3766"/>
                    </a:cubicBezTo>
                    <a:close/>
                    <a:moveTo>
                      <a:pt x="5212" y="4294"/>
                    </a:moveTo>
                    <a:cubicBezTo>
                      <a:pt x="5212" y="4294"/>
                      <a:pt x="5212" y="4309"/>
                      <a:pt x="5197" y="4309"/>
                    </a:cubicBezTo>
                    <a:cubicBezTo>
                      <a:pt x="5212" y="4309"/>
                      <a:pt x="5212" y="4309"/>
                      <a:pt x="5212" y="4294"/>
                    </a:cubicBezTo>
                    <a:close/>
                    <a:moveTo>
                      <a:pt x="1040" y="4092"/>
                    </a:moveTo>
                    <a:lnTo>
                      <a:pt x="1195" y="4309"/>
                    </a:lnTo>
                    <a:cubicBezTo>
                      <a:pt x="1195" y="4325"/>
                      <a:pt x="1195" y="4325"/>
                      <a:pt x="1195" y="4325"/>
                    </a:cubicBezTo>
                    <a:lnTo>
                      <a:pt x="1040" y="4092"/>
                    </a:lnTo>
                    <a:close/>
                    <a:moveTo>
                      <a:pt x="3925" y="4216"/>
                    </a:moveTo>
                    <a:cubicBezTo>
                      <a:pt x="3940" y="4232"/>
                      <a:pt x="3956" y="4232"/>
                      <a:pt x="3956" y="4232"/>
                    </a:cubicBezTo>
                    <a:cubicBezTo>
                      <a:pt x="3971" y="4247"/>
                      <a:pt x="3971" y="4263"/>
                      <a:pt x="3971" y="4278"/>
                    </a:cubicBezTo>
                    <a:cubicBezTo>
                      <a:pt x="3971" y="4294"/>
                      <a:pt x="3971" y="4309"/>
                      <a:pt x="3971" y="4325"/>
                    </a:cubicBezTo>
                    <a:cubicBezTo>
                      <a:pt x="3956" y="4340"/>
                      <a:pt x="3940" y="4356"/>
                      <a:pt x="3909" y="4371"/>
                    </a:cubicBezTo>
                    <a:cubicBezTo>
                      <a:pt x="3909" y="4356"/>
                      <a:pt x="3909" y="4340"/>
                      <a:pt x="3894" y="4325"/>
                    </a:cubicBezTo>
                    <a:cubicBezTo>
                      <a:pt x="3864" y="4334"/>
                      <a:pt x="3823" y="4363"/>
                      <a:pt x="3792" y="4363"/>
                    </a:cubicBezTo>
                    <a:cubicBezTo>
                      <a:pt x="3774" y="4363"/>
                      <a:pt x="3760" y="4353"/>
                      <a:pt x="3754" y="4325"/>
                    </a:cubicBezTo>
                    <a:cubicBezTo>
                      <a:pt x="3801" y="4294"/>
                      <a:pt x="3832" y="4263"/>
                      <a:pt x="3878" y="4232"/>
                    </a:cubicBezTo>
                    <a:lnTo>
                      <a:pt x="3925" y="4216"/>
                    </a:lnTo>
                    <a:close/>
                    <a:moveTo>
                      <a:pt x="5017" y="4378"/>
                    </a:moveTo>
                    <a:lnTo>
                      <a:pt x="5011" y="4402"/>
                    </a:lnTo>
                    <a:cubicBezTo>
                      <a:pt x="5015" y="4394"/>
                      <a:pt x="5017" y="4385"/>
                      <a:pt x="5017" y="4378"/>
                    </a:cubicBezTo>
                    <a:close/>
                    <a:moveTo>
                      <a:pt x="2591" y="4433"/>
                    </a:moveTo>
                    <a:cubicBezTo>
                      <a:pt x="2607" y="4433"/>
                      <a:pt x="2622" y="4449"/>
                      <a:pt x="2622" y="4464"/>
                    </a:cubicBezTo>
                    <a:cubicBezTo>
                      <a:pt x="2607" y="4449"/>
                      <a:pt x="2607" y="4433"/>
                      <a:pt x="2591" y="4433"/>
                    </a:cubicBezTo>
                    <a:close/>
                    <a:moveTo>
                      <a:pt x="2110" y="4387"/>
                    </a:moveTo>
                    <a:cubicBezTo>
                      <a:pt x="2141" y="4449"/>
                      <a:pt x="2157" y="4418"/>
                      <a:pt x="2157" y="4480"/>
                    </a:cubicBezTo>
                    <a:lnTo>
                      <a:pt x="2064" y="4480"/>
                    </a:lnTo>
                    <a:cubicBezTo>
                      <a:pt x="2079" y="4449"/>
                      <a:pt x="2095" y="4418"/>
                      <a:pt x="2110" y="4387"/>
                    </a:cubicBezTo>
                    <a:close/>
                    <a:moveTo>
                      <a:pt x="2529" y="4464"/>
                    </a:moveTo>
                    <a:cubicBezTo>
                      <a:pt x="2529" y="4480"/>
                      <a:pt x="2544" y="4495"/>
                      <a:pt x="2560" y="4511"/>
                    </a:cubicBezTo>
                    <a:lnTo>
                      <a:pt x="2498" y="4511"/>
                    </a:lnTo>
                    <a:cubicBezTo>
                      <a:pt x="2513" y="4495"/>
                      <a:pt x="2513" y="4480"/>
                      <a:pt x="2529" y="4464"/>
                    </a:cubicBezTo>
                    <a:close/>
                    <a:moveTo>
                      <a:pt x="1071" y="4511"/>
                    </a:moveTo>
                    <a:cubicBezTo>
                      <a:pt x="1062" y="4520"/>
                      <a:pt x="1056" y="4530"/>
                      <a:pt x="1051" y="4540"/>
                    </a:cubicBezTo>
                    <a:lnTo>
                      <a:pt x="1051" y="4540"/>
                    </a:lnTo>
                    <a:lnTo>
                      <a:pt x="1071" y="4511"/>
                    </a:lnTo>
                    <a:close/>
                    <a:moveTo>
                      <a:pt x="2560" y="4511"/>
                    </a:moveTo>
                    <a:lnTo>
                      <a:pt x="2560" y="4511"/>
                    </a:lnTo>
                    <a:cubicBezTo>
                      <a:pt x="2576" y="4526"/>
                      <a:pt x="2591" y="4557"/>
                      <a:pt x="2607" y="4573"/>
                    </a:cubicBezTo>
                    <a:cubicBezTo>
                      <a:pt x="2576" y="4573"/>
                      <a:pt x="2544" y="4542"/>
                      <a:pt x="2560" y="4511"/>
                    </a:cubicBezTo>
                    <a:close/>
                    <a:moveTo>
                      <a:pt x="3646" y="4588"/>
                    </a:moveTo>
                    <a:cubicBezTo>
                      <a:pt x="3646" y="4604"/>
                      <a:pt x="3661" y="4619"/>
                      <a:pt x="3661" y="4635"/>
                    </a:cubicBezTo>
                    <a:lnTo>
                      <a:pt x="3630" y="4635"/>
                    </a:lnTo>
                    <a:lnTo>
                      <a:pt x="3646" y="4588"/>
                    </a:lnTo>
                    <a:close/>
                    <a:moveTo>
                      <a:pt x="4434" y="4619"/>
                    </a:moveTo>
                    <a:lnTo>
                      <a:pt x="4434" y="4619"/>
                    </a:lnTo>
                    <a:cubicBezTo>
                      <a:pt x="4431" y="4625"/>
                      <a:pt x="4426" y="4630"/>
                      <a:pt x="4421" y="4635"/>
                    </a:cubicBezTo>
                    <a:cubicBezTo>
                      <a:pt x="4437" y="4635"/>
                      <a:pt x="4437" y="4619"/>
                      <a:pt x="4437" y="4619"/>
                    </a:cubicBezTo>
                    <a:close/>
                    <a:moveTo>
                      <a:pt x="4406" y="4371"/>
                    </a:moveTo>
                    <a:cubicBezTo>
                      <a:pt x="4406" y="4418"/>
                      <a:pt x="4406" y="4464"/>
                      <a:pt x="4390" y="4495"/>
                    </a:cubicBezTo>
                    <a:cubicBezTo>
                      <a:pt x="4359" y="4511"/>
                      <a:pt x="4328" y="4526"/>
                      <a:pt x="4313" y="4557"/>
                    </a:cubicBezTo>
                    <a:lnTo>
                      <a:pt x="4266" y="4557"/>
                    </a:lnTo>
                    <a:lnTo>
                      <a:pt x="4297" y="4588"/>
                    </a:lnTo>
                    <a:cubicBezTo>
                      <a:pt x="4297" y="4588"/>
                      <a:pt x="4297" y="4604"/>
                      <a:pt x="4297" y="4635"/>
                    </a:cubicBezTo>
                    <a:lnTo>
                      <a:pt x="4344" y="4619"/>
                    </a:lnTo>
                    <a:lnTo>
                      <a:pt x="4359" y="4635"/>
                    </a:lnTo>
                    <a:cubicBezTo>
                      <a:pt x="4328" y="4681"/>
                      <a:pt x="4266" y="4697"/>
                      <a:pt x="4235" y="4712"/>
                    </a:cubicBezTo>
                    <a:cubicBezTo>
                      <a:pt x="4251" y="4650"/>
                      <a:pt x="4235" y="4604"/>
                      <a:pt x="4204" y="4542"/>
                    </a:cubicBezTo>
                    <a:cubicBezTo>
                      <a:pt x="4220" y="4526"/>
                      <a:pt x="4251" y="4511"/>
                      <a:pt x="4266" y="4495"/>
                    </a:cubicBezTo>
                    <a:cubicBezTo>
                      <a:pt x="4282" y="4495"/>
                      <a:pt x="4282" y="4511"/>
                      <a:pt x="4282" y="4511"/>
                    </a:cubicBezTo>
                    <a:cubicBezTo>
                      <a:pt x="4282" y="4511"/>
                      <a:pt x="4282" y="4495"/>
                      <a:pt x="4282" y="4495"/>
                    </a:cubicBezTo>
                    <a:cubicBezTo>
                      <a:pt x="4313" y="4464"/>
                      <a:pt x="4359" y="4418"/>
                      <a:pt x="4406" y="4371"/>
                    </a:cubicBezTo>
                    <a:close/>
                    <a:moveTo>
                      <a:pt x="2141" y="4650"/>
                    </a:moveTo>
                    <a:cubicBezTo>
                      <a:pt x="2188" y="4650"/>
                      <a:pt x="2203" y="4681"/>
                      <a:pt x="2203" y="4712"/>
                    </a:cubicBezTo>
                    <a:cubicBezTo>
                      <a:pt x="2188" y="4712"/>
                      <a:pt x="2188" y="4728"/>
                      <a:pt x="2172" y="4728"/>
                    </a:cubicBezTo>
                    <a:cubicBezTo>
                      <a:pt x="2157" y="4697"/>
                      <a:pt x="2141" y="4681"/>
                      <a:pt x="2126" y="4666"/>
                    </a:cubicBezTo>
                    <a:cubicBezTo>
                      <a:pt x="2126" y="4650"/>
                      <a:pt x="2141" y="4650"/>
                      <a:pt x="2141" y="4650"/>
                    </a:cubicBezTo>
                    <a:close/>
                    <a:moveTo>
                      <a:pt x="3677" y="4712"/>
                    </a:moveTo>
                    <a:cubicBezTo>
                      <a:pt x="3677" y="4712"/>
                      <a:pt x="3677" y="4728"/>
                      <a:pt x="3677" y="4728"/>
                    </a:cubicBezTo>
                    <a:lnTo>
                      <a:pt x="3661" y="4743"/>
                    </a:lnTo>
                    <a:cubicBezTo>
                      <a:pt x="3661" y="4728"/>
                      <a:pt x="3677" y="4728"/>
                      <a:pt x="3677" y="4712"/>
                    </a:cubicBezTo>
                    <a:close/>
                    <a:moveTo>
                      <a:pt x="3909" y="4759"/>
                    </a:moveTo>
                    <a:cubicBezTo>
                      <a:pt x="3940" y="4774"/>
                      <a:pt x="3940" y="4790"/>
                      <a:pt x="3940" y="4805"/>
                    </a:cubicBezTo>
                    <a:cubicBezTo>
                      <a:pt x="3925" y="4790"/>
                      <a:pt x="3925" y="4774"/>
                      <a:pt x="3909" y="4759"/>
                    </a:cubicBezTo>
                    <a:close/>
                    <a:moveTo>
                      <a:pt x="3878" y="4883"/>
                    </a:moveTo>
                    <a:cubicBezTo>
                      <a:pt x="3878" y="4899"/>
                      <a:pt x="3863" y="4899"/>
                      <a:pt x="3863" y="4899"/>
                    </a:cubicBezTo>
                    <a:cubicBezTo>
                      <a:pt x="3863" y="4883"/>
                      <a:pt x="3863" y="4883"/>
                      <a:pt x="3863" y="4883"/>
                    </a:cubicBezTo>
                    <a:close/>
                    <a:moveTo>
                      <a:pt x="4064" y="4945"/>
                    </a:moveTo>
                    <a:cubicBezTo>
                      <a:pt x="4064" y="4961"/>
                      <a:pt x="4064" y="4961"/>
                      <a:pt x="4064" y="4976"/>
                    </a:cubicBezTo>
                    <a:cubicBezTo>
                      <a:pt x="4033" y="5007"/>
                      <a:pt x="4018" y="5023"/>
                      <a:pt x="3987" y="5038"/>
                    </a:cubicBezTo>
                    <a:cubicBezTo>
                      <a:pt x="4002" y="5007"/>
                      <a:pt x="4018" y="4992"/>
                      <a:pt x="4033" y="4976"/>
                    </a:cubicBezTo>
                    <a:cubicBezTo>
                      <a:pt x="4033" y="4961"/>
                      <a:pt x="4049" y="4961"/>
                      <a:pt x="4064" y="4945"/>
                    </a:cubicBezTo>
                    <a:close/>
                    <a:moveTo>
                      <a:pt x="3056" y="5178"/>
                    </a:moveTo>
                    <a:cubicBezTo>
                      <a:pt x="3056" y="5178"/>
                      <a:pt x="3072" y="5193"/>
                      <a:pt x="3072" y="5193"/>
                    </a:cubicBezTo>
                    <a:cubicBezTo>
                      <a:pt x="3072" y="5193"/>
                      <a:pt x="3056" y="5193"/>
                      <a:pt x="3056" y="5178"/>
                    </a:cubicBezTo>
                    <a:close/>
                    <a:moveTo>
                      <a:pt x="3366" y="5240"/>
                    </a:moveTo>
                    <a:cubicBezTo>
                      <a:pt x="3365" y="5240"/>
                      <a:pt x="3365" y="5241"/>
                      <a:pt x="3365" y="5243"/>
                    </a:cubicBezTo>
                    <a:lnTo>
                      <a:pt x="3365" y="5243"/>
                    </a:lnTo>
                    <a:cubicBezTo>
                      <a:pt x="3366" y="5242"/>
                      <a:pt x="3366" y="5241"/>
                      <a:pt x="3366" y="5240"/>
                    </a:cubicBezTo>
                    <a:close/>
                    <a:moveTo>
                      <a:pt x="2048" y="5255"/>
                    </a:moveTo>
                    <a:cubicBezTo>
                      <a:pt x="2048" y="5271"/>
                      <a:pt x="2048" y="5271"/>
                      <a:pt x="2064" y="5271"/>
                    </a:cubicBezTo>
                    <a:cubicBezTo>
                      <a:pt x="2048" y="5271"/>
                      <a:pt x="2033" y="5271"/>
                      <a:pt x="2017" y="5286"/>
                    </a:cubicBezTo>
                    <a:cubicBezTo>
                      <a:pt x="2033" y="5271"/>
                      <a:pt x="2033" y="5271"/>
                      <a:pt x="2048" y="5255"/>
                    </a:cubicBezTo>
                    <a:close/>
                    <a:moveTo>
                      <a:pt x="3630" y="4790"/>
                    </a:moveTo>
                    <a:cubicBezTo>
                      <a:pt x="3584" y="4821"/>
                      <a:pt x="3584" y="4930"/>
                      <a:pt x="3553" y="4961"/>
                    </a:cubicBezTo>
                    <a:cubicBezTo>
                      <a:pt x="3568" y="4961"/>
                      <a:pt x="3599" y="4961"/>
                      <a:pt x="3599" y="4945"/>
                    </a:cubicBezTo>
                    <a:lnTo>
                      <a:pt x="3599" y="4945"/>
                    </a:lnTo>
                    <a:cubicBezTo>
                      <a:pt x="3599" y="4976"/>
                      <a:pt x="3584" y="5023"/>
                      <a:pt x="3568" y="5038"/>
                    </a:cubicBezTo>
                    <a:cubicBezTo>
                      <a:pt x="3584" y="5038"/>
                      <a:pt x="3584" y="5054"/>
                      <a:pt x="3599" y="5054"/>
                    </a:cubicBezTo>
                    <a:cubicBezTo>
                      <a:pt x="3568" y="5100"/>
                      <a:pt x="3553" y="5162"/>
                      <a:pt x="3522" y="5162"/>
                    </a:cubicBezTo>
                    <a:cubicBezTo>
                      <a:pt x="3506" y="5162"/>
                      <a:pt x="3506" y="5131"/>
                      <a:pt x="3506" y="5116"/>
                    </a:cubicBezTo>
                    <a:cubicBezTo>
                      <a:pt x="3475" y="5162"/>
                      <a:pt x="3444" y="5209"/>
                      <a:pt x="3460" y="5271"/>
                    </a:cubicBezTo>
                    <a:cubicBezTo>
                      <a:pt x="3442" y="5288"/>
                      <a:pt x="3420" y="5306"/>
                      <a:pt x="3420" y="5317"/>
                    </a:cubicBezTo>
                    <a:lnTo>
                      <a:pt x="3420" y="5317"/>
                    </a:lnTo>
                    <a:cubicBezTo>
                      <a:pt x="3396" y="5288"/>
                      <a:pt x="3369" y="5254"/>
                      <a:pt x="3365" y="5243"/>
                    </a:cubicBezTo>
                    <a:lnTo>
                      <a:pt x="3365" y="5243"/>
                    </a:lnTo>
                    <a:cubicBezTo>
                      <a:pt x="3359" y="5271"/>
                      <a:pt x="3436" y="5320"/>
                      <a:pt x="3401" y="5320"/>
                    </a:cubicBezTo>
                    <a:cubicBezTo>
                      <a:pt x="3397" y="5320"/>
                      <a:pt x="3390" y="5319"/>
                      <a:pt x="3382" y="5317"/>
                    </a:cubicBezTo>
                    <a:cubicBezTo>
                      <a:pt x="3351" y="5302"/>
                      <a:pt x="3335" y="5286"/>
                      <a:pt x="3304" y="5271"/>
                    </a:cubicBezTo>
                    <a:cubicBezTo>
                      <a:pt x="3429" y="5131"/>
                      <a:pt x="3491" y="4961"/>
                      <a:pt x="3615" y="4790"/>
                    </a:cubicBezTo>
                    <a:close/>
                    <a:moveTo>
                      <a:pt x="3952" y="1"/>
                    </a:moveTo>
                    <a:cubicBezTo>
                      <a:pt x="3759" y="1"/>
                      <a:pt x="3624" y="30"/>
                      <a:pt x="3522" y="75"/>
                    </a:cubicBezTo>
                    <a:cubicBezTo>
                      <a:pt x="3382" y="137"/>
                      <a:pt x="3304" y="215"/>
                      <a:pt x="3242" y="292"/>
                    </a:cubicBezTo>
                    <a:cubicBezTo>
                      <a:pt x="3118" y="463"/>
                      <a:pt x="3041" y="649"/>
                      <a:pt x="2762" y="804"/>
                    </a:cubicBezTo>
                    <a:cubicBezTo>
                      <a:pt x="2739" y="771"/>
                      <a:pt x="2715" y="759"/>
                      <a:pt x="2691" y="759"/>
                    </a:cubicBezTo>
                    <a:cubicBezTo>
                      <a:pt x="2629" y="759"/>
                      <a:pt x="2567" y="841"/>
                      <a:pt x="2518" y="841"/>
                    </a:cubicBezTo>
                    <a:cubicBezTo>
                      <a:pt x="2499" y="841"/>
                      <a:pt x="2481" y="828"/>
                      <a:pt x="2467" y="788"/>
                    </a:cubicBezTo>
                    <a:cubicBezTo>
                      <a:pt x="2622" y="711"/>
                      <a:pt x="2560" y="664"/>
                      <a:pt x="2467" y="618"/>
                    </a:cubicBezTo>
                    <a:cubicBezTo>
                      <a:pt x="2405" y="726"/>
                      <a:pt x="2420" y="882"/>
                      <a:pt x="2219" y="928"/>
                    </a:cubicBezTo>
                    <a:cubicBezTo>
                      <a:pt x="2234" y="804"/>
                      <a:pt x="2048" y="835"/>
                      <a:pt x="2188" y="711"/>
                    </a:cubicBezTo>
                    <a:lnTo>
                      <a:pt x="2188" y="711"/>
                    </a:lnTo>
                    <a:cubicBezTo>
                      <a:pt x="1940" y="820"/>
                      <a:pt x="1831" y="913"/>
                      <a:pt x="1816" y="1114"/>
                    </a:cubicBezTo>
                    <a:cubicBezTo>
                      <a:pt x="1743" y="1238"/>
                      <a:pt x="1695" y="1271"/>
                      <a:pt x="1654" y="1271"/>
                    </a:cubicBezTo>
                    <a:cubicBezTo>
                      <a:pt x="1609" y="1271"/>
                      <a:pt x="1572" y="1230"/>
                      <a:pt x="1522" y="1230"/>
                    </a:cubicBezTo>
                    <a:cubicBezTo>
                      <a:pt x="1482" y="1230"/>
                      <a:pt x="1434" y="1256"/>
                      <a:pt x="1366" y="1347"/>
                    </a:cubicBezTo>
                    <a:lnTo>
                      <a:pt x="1366" y="1254"/>
                    </a:lnTo>
                    <a:lnTo>
                      <a:pt x="1195" y="1424"/>
                    </a:lnTo>
                    <a:lnTo>
                      <a:pt x="1304" y="1440"/>
                    </a:lnTo>
                    <a:lnTo>
                      <a:pt x="1180" y="1704"/>
                    </a:lnTo>
                    <a:cubicBezTo>
                      <a:pt x="1152" y="1787"/>
                      <a:pt x="1174" y="1805"/>
                      <a:pt x="1210" y="1805"/>
                    </a:cubicBezTo>
                    <a:cubicBezTo>
                      <a:pt x="1236" y="1805"/>
                      <a:pt x="1271" y="1795"/>
                      <a:pt x="1298" y="1795"/>
                    </a:cubicBezTo>
                    <a:cubicBezTo>
                      <a:pt x="1314" y="1795"/>
                      <a:pt x="1328" y="1799"/>
                      <a:pt x="1335" y="1812"/>
                    </a:cubicBezTo>
                    <a:lnTo>
                      <a:pt x="1288" y="1673"/>
                    </a:lnTo>
                    <a:cubicBezTo>
                      <a:pt x="1382" y="1646"/>
                      <a:pt x="1430" y="1490"/>
                      <a:pt x="1481" y="1490"/>
                    </a:cubicBezTo>
                    <a:cubicBezTo>
                      <a:pt x="1489" y="1490"/>
                      <a:pt x="1497" y="1494"/>
                      <a:pt x="1505" y="1502"/>
                    </a:cubicBezTo>
                    <a:cubicBezTo>
                      <a:pt x="1381" y="1642"/>
                      <a:pt x="1490" y="1688"/>
                      <a:pt x="1474" y="1766"/>
                    </a:cubicBezTo>
                    <a:lnTo>
                      <a:pt x="1567" y="1626"/>
                    </a:lnTo>
                    <a:lnTo>
                      <a:pt x="1660" y="1657"/>
                    </a:lnTo>
                    <a:cubicBezTo>
                      <a:pt x="1800" y="1564"/>
                      <a:pt x="1924" y="1502"/>
                      <a:pt x="1940" y="1347"/>
                    </a:cubicBezTo>
                    <a:cubicBezTo>
                      <a:pt x="1851" y="1347"/>
                      <a:pt x="1889" y="1472"/>
                      <a:pt x="1814" y="1472"/>
                    </a:cubicBezTo>
                    <a:cubicBezTo>
                      <a:pt x="1809" y="1472"/>
                      <a:pt x="1805" y="1472"/>
                      <a:pt x="1800" y="1471"/>
                    </a:cubicBezTo>
                    <a:cubicBezTo>
                      <a:pt x="1769" y="1285"/>
                      <a:pt x="1940" y="1145"/>
                      <a:pt x="2095" y="975"/>
                    </a:cubicBezTo>
                    <a:cubicBezTo>
                      <a:pt x="2110" y="990"/>
                      <a:pt x="2133" y="990"/>
                      <a:pt x="2153" y="990"/>
                    </a:cubicBezTo>
                    <a:cubicBezTo>
                      <a:pt x="2172" y="990"/>
                      <a:pt x="2188" y="990"/>
                      <a:pt x="2188" y="1006"/>
                    </a:cubicBezTo>
                    <a:cubicBezTo>
                      <a:pt x="2188" y="1021"/>
                      <a:pt x="2157" y="1052"/>
                      <a:pt x="2126" y="1052"/>
                    </a:cubicBezTo>
                    <a:cubicBezTo>
                      <a:pt x="2170" y="1097"/>
                      <a:pt x="2143" y="1166"/>
                      <a:pt x="2199" y="1166"/>
                    </a:cubicBezTo>
                    <a:cubicBezTo>
                      <a:pt x="2221" y="1166"/>
                      <a:pt x="2256" y="1156"/>
                      <a:pt x="2312" y="1130"/>
                    </a:cubicBezTo>
                    <a:cubicBezTo>
                      <a:pt x="2312" y="1176"/>
                      <a:pt x="2312" y="1238"/>
                      <a:pt x="2312" y="1300"/>
                    </a:cubicBezTo>
                    <a:cubicBezTo>
                      <a:pt x="2188" y="1347"/>
                      <a:pt x="1986" y="1347"/>
                      <a:pt x="1955" y="1517"/>
                    </a:cubicBezTo>
                    <a:cubicBezTo>
                      <a:pt x="1955" y="1517"/>
                      <a:pt x="1924" y="1688"/>
                      <a:pt x="1893" y="1890"/>
                    </a:cubicBezTo>
                    <a:cubicBezTo>
                      <a:pt x="1873" y="1920"/>
                      <a:pt x="1846" y="1944"/>
                      <a:pt x="1821" y="1944"/>
                    </a:cubicBezTo>
                    <a:cubicBezTo>
                      <a:pt x="1808" y="1944"/>
                      <a:pt x="1795" y="1937"/>
                      <a:pt x="1785" y="1921"/>
                    </a:cubicBezTo>
                    <a:cubicBezTo>
                      <a:pt x="1758" y="1973"/>
                      <a:pt x="1687" y="2070"/>
                      <a:pt x="1761" y="2070"/>
                    </a:cubicBezTo>
                    <a:cubicBezTo>
                      <a:pt x="1774" y="2070"/>
                      <a:pt x="1792" y="2067"/>
                      <a:pt x="1816" y="2060"/>
                    </a:cubicBezTo>
                    <a:lnTo>
                      <a:pt x="1816" y="2060"/>
                    </a:lnTo>
                    <a:lnTo>
                      <a:pt x="1753" y="2153"/>
                    </a:lnTo>
                    <a:cubicBezTo>
                      <a:pt x="1722" y="2184"/>
                      <a:pt x="1676" y="2215"/>
                      <a:pt x="1645" y="2246"/>
                    </a:cubicBezTo>
                    <a:cubicBezTo>
                      <a:pt x="1629" y="2184"/>
                      <a:pt x="1598" y="2138"/>
                      <a:pt x="1598" y="2091"/>
                    </a:cubicBezTo>
                    <a:cubicBezTo>
                      <a:pt x="1598" y="2122"/>
                      <a:pt x="1583" y="2107"/>
                      <a:pt x="1552" y="2122"/>
                    </a:cubicBezTo>
                    <a:cubicBezTo>
                      <a:pt x="1536" y="2060"/>
                      <a:pt x="1629" y="2076"/>
                      <a:pt x="1598" y="2014"/>
                    </a:cubicBezTo>
                    <a:cubicBezTo>
                      <a:pt x="1552" y="2014"/>
                      <a:pt x="1536" y="2045"/>
                      <a:pt x="1521" y="2076"/>
                    </a:cubicBezTo>
                    <a:cubicBezTo>
                      <a:pt x="1536" y="2029"/>
                      <a:pt x="1474" y="2014"/>
                      <a:pt x="1412" y="2014"/>
                    </a:cubicBezTo>
                    <a:cubicBezTo>
                      <a:pt x="1412" y="1983"/>
                      <a:pt x="1412" y="1952"/>
                      <a:pt x="1428" y="1921"/>
                    </a:cubicBezTo>
                    <a:lnTo>
                      <a:pt x="1428" y="1921"/>
                    </a:lnTo>
                    <a:cubicBezTo>
                      <a:pt x="1428" y="1921"/>
                      <a:pt x="1397" y="1967"/>
                      <a:pt x="1366" y="2014"/>
                    </a:cubicBezTo>
                    <a:cubicBezTo>
                      <a:pt x="1350" y="2014"/>
                      <a:pt x="1335" y="2029"/>
                      <a:pt x="1319" y="2029"/>
                    </a:cubicBezTo>
                    <a:cubicBezTo>
                      <a:pt x="1300" y="1978"/>
                      <a:pt x="1271" y="1959"/>
                      <a:pt x="1235" y="1959"/>
                    </a:cubicBezTo>
                    <a:cubicBezTo>
                      <a:pt x="1184" y="1959"/>
                      <a:pt x="1120" y="1999"/>
                      <a:pt x="1056" y="2045"/>
                    </a:cubicBezTo>
                    <a:lnTo>
                      <a:pt x="1118" y="2153"/>
                    </a:lnTo>
                    <a:cubicBezTo>
                      <a:pt x="978" y="2184"/>
                      <a:pt x="854" y="2153"/>
                      <a:pt x="776" y="2293"/>
                    </a:cubicBezTo>
                    <a:cubicBezTo>
                      <a:pt x="776" y="2293"/>
                      <a:pt x="776" y="2308"/>
                      <a:pt x="776" y="2324"/>
                    </a:cubicBezTo>
                    <a:lnTo>
                      <a:pt x="761" y="2324"/>
                    </a:lnTo>
                    <a:cubicBezTo>
                      <a:pt x="761" y="2324"/>
                      <a:pt x="761" y="2308"/>
                      <a:pt x="776" y="2293"/>
                    </a:cubicBezTo>
                    <a:lnTo>
                      <a:pt x="761" y="1983"/>
                    </a:lnTo>
                    <a:lnTo>
                      <a:pt x="714" y="1874"/>
                    </a:lnTo>
                    <a:lnTo>
                      <a:pt x="621" y="2122"/>
                    </a:lnTo>
                    <a:cubicBezTo>
                      <a:pt x="617" y="2105"/>
                      <a:pt x="609" y="2100"/>
                      <a:pt x="599" y="2100"/>
                    </a:cubicBezTo>
                    <a:cubicBezTo>
                      <a:pt x="586" y="2100"/>
                      <a:pt x="570" y="2109"/>
                      <a:pt x="556" y="2109"/>
                    </a:cubicBezTo>
                    <a:cubicBezTo>
                      <a:pt x="544" y="2109"/>
                      <a:pt x="533" y="2102"/>
                      <a:pt x="528" y="2076"/>
                    </a:cubicBezTo>
                    <a:cubicBezTo>
                      <a:pt x="528" y="2091"/>
                      <a:pt x="482" y="2169"/>
                      <a:pt x="513" y="2169"/>
                    </a:cubicBezTo>
                    <a:lnTo>
                      <a:pt x="544" y="2138"/>
                    </a:lnTo>
                    <a:cubicBezTo>
                      <a:pt x="559" y="2262"/>
                      <a:pt x="606" y="2308"/>
                      <a:pt x="621" y="2386"/>
                    </a:cubicBezTo>
                    <a:cubicBezTo>
                      <a:pt x="575" y="2401"/>
                      <a:pt x="544" y="2417"/>
                      <a:pt x="497" y="2433"/>
                    </a:cubicBezTo>
                    <a:cubicBezTo>
                      <a:pt x="513" y="2339"/>
                      <a:pt x="497" y="2246"/>
                      <a:pt x="466" y="2200"/>
                    </a:cubicBezTo>
                    <a:lnTo>
                      <a:pt x="466" y="2200"/>
                    </a:lnTo>
                    <a:cubicBezTo>
                      <a:pt x="528" y="2339"/>
                      <a:pt x="373" y="2277"/>
                      <a:pt x="311" y="2308"/>
                    </a:cubicBezTo>
                    <a:cubicBezTo>
                      <a:pt x="324" y="2268"/>
                      <a:pt x="349" y="2159"/>
                      <a:pt x="307" y="2159"/>
                    </a:cubicBezTo>
                    <a:cubicBezTo>
                      <a:pt x="300" y="2159"/>
                      <a:pt x="291" y="2162"/>
                      <a:pt x="280" y="2169"/>
                    </a:cubicBezTo>
                    <a:cubicBezTo>
                      <a:pt x="293" y="2222"/>
                      <a:pt x="217" y="2387"/>
                      <a:pt x="289" y="2387"/>
                    </a:cubicBezTo>
                    <a:cubicBezTo>
                      <a:pt x="302" y="2387"/>
                      <a:pt x="319" y="2382"/>
                      <a:pt x="342" y="2370"/>
                    </a:cubicBezTo>
                    <a:lnTo>
                      <a:pt x="342" y="2370"/>
                    </a:lnTo>
                    <a:cubicBezTo>
                      <a:pt x="327" y="2448"/>
                      <a:pt x="311" y="2572"/>
                      <a:pt x="218" y="2588"/>
                    </a:cubicBezTo>
                    <a:cubicBezTo>
                      <a:pt x="234" y="2479"/>
                      <a:pt x="156" y="2479"/>
                      <a:pt x="109" y="2386"/>
                    </a:cubicBezTo>
                    <a:lnTo>
                      <a:pt x="109" y="2386"/>
                    </a:lnTo>
                    <a:cubicBezTo>
                      <a:pt x="109" y="2495"/>
                      <a:pt x="187" y="2572"/>
                      <a:pt x="218" y="2619"/>
                    </a:cubicBezTo>
                    <a:cubicBezTo>
                      <a:pt x="179" y="2626"/>
                      <a:pt x="140" y="2630"/>
                      <a:pt x="104" y="2630"/>
                    </a:cubicBezTo>
                    <a:cubicBezTo>
                      <a:pt x="67" y="2630"/>
                      <a:pt x="32" y="2626"/>
                      <a:pt x="1" y="2619"/>
                    </a:cubicBezTo>
                    <a:lnTo>
                      <a:pt x="1" y="2619"/>
                    </a:lnTo>
                    <a:lnTo>
                      <a:pt x="21" y="2649"/>
                    </a:lnTo>
                    <a:lnTo>
                      <a:pt x="21" y="2649"/>
                    </a:lnTo>
                    <a:cubicBezTo>
                      <a:pt x="50" y="2642"/>
                      <a:pt x="76" y="2638"/>
                      <a:pt x="102" y="2638"/>
                    </a:cubicBezTo>
                    <a:cubicBezTo>
                      <a:pt x="129" y="2638"/>
                      <a:pt x="156" y="2642"/>
                      <a:pt x="187" y="2650"/>
                    </a:cubicBezTo>
                    <a:cubicBezTo>
                      <a:pt x="172" y="2696"/>
                      <a:pt x="156" y="2743"/>
                      <a:pt x="140" y="2774"/>
                    </a:cubicBezTo>
                    <a:lnTo>
                      <a:pt x="575" y="3425"/>
                    </a:lnTo>
                    <a:cubicBezTo>
                      <a:pt x="559" y="3441"/>
                      <a:pt x="559" y="3456"/>
                      <a:pt x="559" y="3456"/>
                    </a:cubicBezTo>
                    <a:lnTo>
                      <a:pt x="191" y="2908"/>
                    </a:lnTo>
                    <a:lnTo>
                      <a:pt x="559" y="3472"/>
                    </a:lnTo>
                    <a:cubicBezTo>
                      <a:pt x="575" y="3456"/>
                      <a:pt x="575" y="3456"/>
                      <a:pt x="590" y="3456"/>
                    </a:cubicBezTo>
                    <a:lnTo>
                      <a:pt x="1009" y="4077"/>
                    </a:lnTo>
                    <a:cubicBezTo>
                      <a:pt x="1009" y="4092"/>
                      <a:pt x="994" y="4092"/>
                      <a:pt x="994" y="4092"/>
                    </a:cubicBezTo>
                    <a:lnTo>
                      <a:pt x="1025" y="4092"/>
                    </a:lnTo>
                    <a:lnTo>
                      <a:pt x="1195" y="4356"/>
                    </a:lnTo>
                    <a:cubicBezTo>
                      <a:pt x="1195" y="4356"/>
                      <a:pt x="1180" y="4371"/>
                      <a:pt x="1180" y="4371"/>
                    </a:cubicBezTo>
                    <a:cubicBezTo>
                      <a:pt x="1180" y="4371"/>
                      <a:pt x="1180" y="4371"/>
                      <a:pt x="1164" y="4356"/>
                    </a:cubicBezTo>
                    <a:lnTo>
                      <a:pt x="559" y="3472"/>
                    </a:lnTo>
                    <a:lnTo>
                      <a:pt x="1164" y="4371"/>
                    </a:lnTo>
                    <a:cubicBezTo>
                      <a:pt x="1118" y="4480"/>
                      <a:pt x="1164" y="4588"/>
                      <a:pt x="1149" y="4681"/>
                    </a:cubicBezTo>
                    <a:lnTo>
                      <a:pt x="1536" y="5271"/>
                    </a:lnTo>
                    <a:cubicBezTo>
                      <a:pt x="1583" y="5240"/>
                      <a:pt x="1629" y="5224"/>
                      <a:pt x="1691" y="5224"/>
                    </a:cubicBezTo>
                    <a:cubicBezTo>
                      <a:pt x="1645" y="5302"/>
                      <a:pt x="1614" y="5348"/>
                      <a:pt x="1552" y="5395"/>
                    </a:cubicBezTo>
                    <a:lnTo>
                      <a:pt x="1040" y="4619"/>
                    </a:lnTo>
                    <a:cubicBezTo>
                      <a:pt x="1040" y="4597"/>
                      <a:pt x="1040" y="4567"/>
                      <a:pt x="1051" y="4540"/>
                    </a:cubicBezTo>
                    <a:lnTo>
                      <a:pt x="1051" y="4540"/>
                    </a:lnTo>
                    <a:lnTo>
                      <a:pt x="1009" y="4604"/>
                    </a:lnTo>
                    <a:lnTo>
                      <a:pt x="1552" y="5426"/>
                    </a:lnTo>
                    <a:lnTo>
                      <a:pt x="1660" y="5410"/>
                    </a:lnTo>
                    <a:lnTo>
                      <a:pt x="1660" y="5410"/>
                    </a:lnTo>
                    <a:cubicBezTo>
                      <a:pt x="1645" y="5426"/>
                      <a:pt x="1598" y="5457"/>
                      <a:pt x="1552" y="5472"/>
                    </a:cubicBezTo>
                    <a:lnTo>
                      <a:pt x="963" y="4588"/>
                    </a:lnTo>
                    <a:cubicBezTo>
                      <a:pt x="994" y="4418"/>
                      <a:pt x="1102" y="4216"/>
                      <a:pt x="963" y="4185"/>
                    </a:cubicBezTo>
                    <a:cubicBezTo>
                      <a:pt x="963" y="4185"/>
                      <a:pt x="963" y="4201"/>
                      <a:pt x="963" y="4201"/>
                    </a:cubicBezTo>
                    <a:cubicBezTo>
                      <a:pt x="963" y="4201"/>
                      <a:pt x="947" y="4185"/>
                      <a:pt x="947" y="4185"/>
                    </a:cubicBezTo>
                    <a:cubicBezTo>
                      <a:pt x="947" y="4123"/>
                      <a:pt x="931" y="4077"/>
                      <a:pt x="931" y="4077"/>
                    </a:cubicBezTo>
                    <a:lnTo>
                      <a:pt x="916" y="4139"/>
                    </a:lnTo>
                    <a:cubicBezTo>
                      <a:pt x="916" y="4139"/>
                      <a:pt x="931" y="4185"/>
                      <a:pt x="947" y="4216"/>
                    </a:cubicBezTo>
                    <a:cubicBezTo>
                      <a:pt x="916" y="4309"/>
                      <a:pt x="885" y="4418"/>
                      <a:pt x="869" y="4526"/>
                    </a:cubicBezTo>
                    <a:lnTo>
                      <a:pt x="1567" y="5581"/>
                    </a:lnTo>
                    <a:cubicBezTo>
                      <a:pt x="1676" y="5534"/>
                      <a:pt x="1769" y="5472"/>
                      <a:pt x="1862" y="5426"/>
                    </a:cubicBezTo>
                    <a:lnTo>
                      <a:pt x="1924" y="5503"/>
                    </a:lnTo>
                    <a:lnTo>
                      <a:pt x="1971" y="5565"/>
                    </a:lnTo>
                    <a:lnTo>
                      <a:pt x="2033" y="5659"/>
                    </a:lnTo>
                    <a:cubicBezTo>
                      <a:pt x="2079" y="5643"/>
                      <a:pt x="2141" y="5627"/>
                      <a:pt x="2203" y="5627"/>
                    </a:cubicBezTo>
                    <a:cubicBezTo>
                      <a:pt x="2275" y="5728"/>
                      <a:pt x="2321" y="5910"/>
                      <a:pt x="2501" y="5910"/>
                    </a:cubicBezTo>
                    <a:cubicBezTo>
                      <a:pt x="2515" y="5910"/>
                      <a:pt x="2529" y="5909"/>
                      <a:pt x="2544" y="5907"/>
                    </a:cubicBezTo>
                    <a:cubicBezTo>
                      <a:pt x="2544" y="5907"/>
                      <a:pt x="2653" y="5767"/>
                      <a:pt x="2653" y="5767"/>
                    </a:cubicBezTo>
                    <a:cubicBezTo>
                      <a:pt x="2839" y="5724"/>
                      <a:pt x="2999" y="5562"/>
                      <a:pt x="3132" y="5562"/>
                    </a:cubicBezTo>
                    <a:cubicBezTo>
                      <a:pt x="3143" y="5562"/>
                      <a:pt x="3154" y="5563"/>
                      <a:pt x="3165" y="5565"/>
                    </a:cubicBezTo>
                    <a:lnTo>
                      <a:pt x="3149" y="5581"/>
                    </a:lnTo>
                    <a:cubicBezTo>
                      <a:pt x="3327" y="5554"/>
                      <a:pt x="3288" y="5418"/>
                      <a:pt x="3181" y="5418"/>
                    </a:cubicBezTo>
                    <a:cubicBezTo>
                      <a:pt x="3166" y="5418"/>
                      <a:pt x="3150" y="5420"/>
                      <a:pt x="3134" y="5426"/>
                    </a:cubicBezTo>
                    <a:lnTo>
                      <a:pt x="3196" y="5348"/>
                    </a:lnTo>
                    <a:cubicBezTo>
                      <a:pt x="3227" y="5317"/>
                      <a:pt x="3258" y="5286"/>
                      <a:pt x="3258" y="5286"/>
                    </a:cubicBezTo>
                    <a:lnTo>
                      <a:pt x="3273" y="5317"/>
                    </a:lnTo>
                    <a:cubicBezTo>
                      <a:pt x="3289" y="5302"/>
                      <a:pt x="3289" y="5302"/>
                      <a:pt x="3289" y="5286"/>
                    </a:cubicBezTo>
                    <a:cubicBezTo>
                      <a:pt x="3320" y="5302"/>
                      <a:pt x="3335" y="5302"/>
                      <a:pt x="3351" y="5317"/>
                    </a:cubicBezTo>
                    <a:lnTo>
                      <a:pt x="3304" y="5302"/>
                    </a:lnTo>
                    <a:lnTo>
                      <a:pt x="3304" y="5302"/>
                    </a:lnTo>
                    <a:cubicBezTo>
                      <a:pt x="3342" y="5314"/>
                      <a:pt x="3380" y="5337"/>
                      <a:pt x="3385" y="5337"/>
                    </a:cubicBezTo>
                    <a:cubicBezTo>
                      <a:pt x="3386" y="5337"/>
                      <a:pt x="3385" y="5336"/>
                      <a:pt x="3382" y="5333"/>
                    </a:cubicBezTo>
                    <a:lnTo>
                      <a:pt x="3382" y="5333"/>
                    </a:lnTo>
                    <a:cubicBezTo>
                      <a:pt x="3382" y="5333"/>
                      <a:pt x="3413" y="5348"/>
                      <a:pt x="3429" y="5364"/>
                    </a:cubicBezTo>
                    <a:cubicBezTo>
                      <a:pt x="3475" y="5379"/>
                      <a:pt x="3491" y="5395"/>
                      <a:pt x="3553" y="5426"/>
                    </a:cubicBezTo>
                    <a:cubicBezTo>
                      <a:pt x="3553" y="5426"/>
                      <a:pt x="3444" y="5364"/>
                      <a:pt x="3444" y="5348"/>
                    </a:cubicBezTo>
                    <a:lnTo>
                      <a:pt x="3444" y="5348"/>
                    </a:lnTo>
                    <a:lnTo>
                      <a:pt x="3460" y="5364"/>
                    </a:lnTo>
                    <a:cubicBezTo>
                      <a:pt x="3460" y="5364"/>
                      <a:pt x="3445" y="5348"/>
                      <a:pt x="3428" y="5327"/>
                    </a:cubicBezTo>
                    <a:lnTo>
                      <a:pt x="3428" y="5327"/>
                    </a:lnTo>
                    <a:cubicBezTo>
                      <a:pt x="3436" y="5331"/>
                      <a:pt x="3451" y="5333"/>
                      <a:pt x="3475" y="5333"/>
                    </a:cubicBezTo>
                    <a:cubicBezTo>
                      <a:pt x="3568" y="5271"/>
                      <a:pt x="3537" y="5240"/>
                      <a:pt x="3506" y="5209"/>
                    </a:cubicBezTo>
                    <a:cubicBezTo>
                      <a:pt x="3506" y="5193"/>
                      <a:pt x="3506" y="5178"/>
                      <a:pt x="3506" y="5178"/>
                    </a:cubicBezTo>
                    <a:cubicBezTo>
                      <a:pt x="3553" y="5178"/>
                      <a:pt x="3553" y="5271"/>
                      <a:pt x="3630" y="5286"/>
                    </a:cubicBezTo>
                    <a:cubicBezTo>
                      <a:pt x="3630" y="5255"/>
                      <a:pt x="3646" y="5224"/>
                      <a:pt x="3677" y="5209"/>
                    </a:cubicBezTo>
                    <a:cubicBezTo>
                      <a:pt x="3692" y="5255"/>
                      <a:pt x="3708" y="5302"/>
                      <a:pt x="3708" y="5348"/>
                    </a:cubicBezTo>
                    <a:cubicBezTo>
                      <a:pt x="3723" y="5302"/>
                      <a:pt x="3739" y="5271"/>
                      <a:pt x="3770" y="5224"/>
                    </a:cubicBezTo>
                    <a:cubicBezTo>
                      <a:pt x="3816" y="5209"/>
                      <a:pt x="3847" y="5193"/>
                      <a:pt x="3878" y="5162"/>
                    </a:cubicBezTo>
                    <a:cubicBezTo>
                      <a:pt x="3894" y="5193"/>
                      <a:pt x="3909" y="5224"/>
                      <a:pt x="3909" y="5240"/>
                    </a:cubicBezTo>
                    <a:cubicBezTo>
                      <a:pt x="3909" y="5224"/>
                      <a:pt x="3909" y="5224"/>
                      <a:pt x="3925" y="5209"/>
                    </a:cubicBezTo>
                    <a:lnTo>
                      <a:pt x="4018" y="5271"/>
                    </a:lnTo>
                    <a:lnTo>
                      <a:pt x="3971" y="5271"/>
                    </a:lnTo>
                    <a:lnTo>
                      <a:pt x="4033" y="5286"/>
                    </a:lnTo>
                    <a:lnTo>
                      <a:pt x="4095" y="5317"/>
                    </a:lnTo>
                    <a:cubicBezTo>
                      <a:pt x="4065" y="5272"/>
                      <a:pt x="4108" y="5271"/>
                      <a:pt x="4125" y="5242"/>
                    </a:cubicBezTo>
                    <a:lnTo>
                      <a:pt x="4125" y="5242"/>
                    </a:lnTo>
                    <a:cubicBezTo>
                      <a:pt x="4125" y="5268"/>
                      <a:pt x="4236" y="5488"/>
                      <a:pt x="4251" y="5488"/>
                    </a:cubicBezTo>
                    <a:cubicBezTo>
                      <a:pt x="4279" y="5498"/>
                      <a:pt x="4302" y="5503"/>
                      <a:pt x="4322" y="5503"/>
                    </a:cubicBezTo>
                    <a:cubicBezTo>
                      <a:pt x="4419" y="5503"/>
                      <a:pt x="4421" y="5395"/>
                      <a:pt x="4499" y="5395"/>
                    </a:cubicBezTo>
                    <a:cubicBezTo>
                      <a:pt x="4351" y="5355"/>
                      <a:pt x="4436" y="5314"/>
                      <a:pt x="4340" y="5314"/>
                    </a:cubicBezTo>
                    <a:cubicBezTo>
                      <a:pt x="4326" y="5314"/>
                      <a:pt x="4306" y="5315"/>
                      <a:pt x="4282" y="5317"/>
                    </a:cubicBezTo>
                    <a:cubicBezTo>
                      <a:pt x="4282" y="5317"/>
                      <a:pt x="4251" y="5271"/>
                      <a:pt x="4220" y="5240"/>
                    </a:cubicBezTo>
                    <a:cubicBezTo>
                      <a:pt x="4204" y="5193"/>
                      <a:pt x="4173" y="5147"/>
                      <a:pt x="4173" y="5147"/>
                    </a:cubicBezTo>
                    <a:lnTo>
                      <a:pt x="4297" y="5069"/>
                    </a:lnTo>
                    <a:cubicBezTo>
                      <a:pt x="4256" y="5028"/>
                      <a:pt x="4288" y="4925"/>
                      <a:pt x="4230" y="4925"/>
                    </a:cubicBezTo>
                    <a:cubicBezTo>
                      <a:pt x="4223" y="4925"/>
                      <a:pt x="4214" y="4926"/>
                      <a:pt x="4204" y="4930"/>
                    </a:cubicBezTo>
                    <a:cubicBezTo>
                      <a:pt x="4189" y="4945"/>
                      <a:pt x="4189" y="4976"/>
                      <a:pt x="4173" y="4992"/>
                    </a:cubicBezTo>
                    <a:cubicBezTo>
                      <a:pt x="4126" y="4930"/>
                      <a:pt x="4157" y="4883"/>
                      <a:pt x="4173" y="4836"/>
                    </a:cubicBezTo>
                    <a:cubicBezTo>
                      <a:pt x="4189" y="4805"/>
                      <a:pt x="4204" y="4774"/>
                      <a:pt x="4220" y="4743"/>
                    </a:cubicBezTo>
                    <a:lnTo>
                      <a:pt x="4251" y="4712"/>
                    </a:lnTo>
                    <a:lnTo>
                      <a:pt x="4282" y="4774"/>
                    </a:lnTo>
                    <a:cubicBezTo>
                      <a:pt x="4313" y="4728"/>
                      <a:pt x="4344" y="4666"/>
                      <a:pt x="4375" y="4619"/>
                    </a:cubicBezTo>
                    <a:lnTo>
                      <a:pt x="4434" y="4619"/>
                    </a:lnTo>
                    <a:cubicBezTo>
                      <a:pt x="4452" y="4594"/>
                      <a:pt x="4452" y="4568"/>
                      <a:pt x="4452" y="4542"/>
                    </a:cubicBezTo>
                    <a:lnTo>
                      <a:pt x="4499" y="4542"/>
                    </a:lnTo>
                    <a:cubicBezTo>
                      <a:pt x="4499" y="4511"/>
                      <a:pt x="4499" y="4495"/>
                      <a:pt x="4499" y="4464"/>
                    </a:cubicBezTo>
                    <a:cubicBezTo>
                      <a:pt x="4528" y="4435"/>
                      <a:pt x="4564" y="4424"/>
                      <a:pt x="4602" y="4424"/>
                    </a:cubicBezTo>
                    <a:cubicBezTo>
                      <a:pt x="4624" y="4424"/>
                      <a:pt x="4647" y="4428"/>
                      <a:pt x="4669" y="4433"/>
                    </a:cubicBezTo>
                    <a:cubicBezTo>
                      <a:pt x="4669" y="4464"/>
                      <a:pt x="4669" y="4495"/>
                      <a:pt x="4654" y="4526"/>
                    </a:cubicBezTo>
                    <a:cubicBezTo>
                      <a:pt x="4685" y="4495"/>
                      <a:pt x="4700" y="4480"/>
                      <a:pt x="4731" y="4449"/>
                    </a:cubicBezTo>
                    <a:cubicBezTo>
                      <a:pt x="4747" y="4464"/>
                      <a:pt x="4762" y="4464"/>
                      <a:pt x="4778" y="4464"/>
                    </a:cubicBezTo>
                    <a:cubicBezTo>
                      <a:pt x="4782" y="4464"/>
                      <a:pt x="4785" y="4463"/>
                      <a:pt x="4788" y="4463"/>
                    </a:cubicBezTo>
                    <a:cubicBezTo>
                      <a:pt x="4857" y="4463"/>
                      <a:pt x="4874" y="4607"/>
                      <a:pt x="4933" y="4666"/>
                    </a:cubicBezTo>
                    <a:cubicBezTo>
                      <a:pt x="4995" y="4557"/>
                      <a:pt x="4902" y="4449"/>
                      <a:pt x="4979" y="4356"/>
                    </a:cubicBezTo>
                    <a:cubicBezTo>
                      <a:pt x="4985" y="4353"/>
                      <a:pt x="4990" y="4352"/>
                      <a:pt x="4995" y="4352"/>
                    </a:cubicBezTo>
                    <a:cubicBezTo>
                      <a:pt x="5008" y="4352"/>
                      <a:pt x="5016" y="4363"/>
                      <a:pt x="5017" y="4378"/>
                    </a:cubicBezTo>
                    <a:lnTo>
                      <a:pt x="5017" y="4378"/>
                    </a:lnTo>
                    <a:lnTo>
                      <a:pt x="5042" y="4278"/>
                    </a:lnTo>
                    <a:cubicBezTo>
                      <a:pt x="5043" y="4282"/>
                      <a:pt x="5047" y="4283"/>
                      <a:pt x="5052" y="4283"/>
                    </a:cubicBezTo>
                    <a:cubicBezTo>
                      <a:pt x="5077" y="4283"/>
                      <a:pt x="5136" y="4248"/>
                      <a:pt x="5175" y="4248"/>
                    </a:cubicBezTo>
                    <a:cubicBezTo>
                      <a:pt x="5197" y="4248"/>
                      <a:pt x="5212" y="4259"/>
                      <a:pt x="5212" y="4294"/>
                    </a:cubicBezTo>
                    <a:cubicBezTo>
                      <a:pt x="5212" y="4309"/>
                      <a:pt x="5212" y="4309"/>
                      <a:pt x="5212" y="4325"/>
                    </a:cubicBezTo>
                    <a:cubicBezTo>
                      <a:pt x="5197" y="4340"/>
                      <a:pt x="5181" y="4371"/>
                      <a:pt x="5150" y="4387"/>
                    </a:cubicBezTo>
                    <a:cubicBezTo>
                      <a:pt x="5308" y="4338"/>
                      <a:pt x="5532" y="4214"/>
                      <a:pt x="5674" y="4214"/>
                    </a:cubicBezTo>
                    <a:cubicBezTo>
                      <a:pt x="5714" y="4214"/>
                      <a:pt x="5747" y="4223"/>
                      <a:pt x="5770" y="4247"/>
                    </a:cubicBezTo>
                    <a:cubicBezTo>
                      <a:pt x="5864" y="4185"/>
                      <a:pt x="5786" y="4154"/>
                      <a:pt x="5957" y="4046"/>
                    </a:cubicBezTo>
                    <a:cubicBezTo>
                      <a:pt x="5941" y="3921"/>
                      <a:pt x="5817" y="3906"/>
                      <a:pt x="5848" y="3766"/>
                    </a:cubicBezTo>
                    <a:lnTo>
                      <a:pt x="5848" y="3766"/>
                    </a:lnTo>
                    <a:cubicBezTo>
                      <a:pt x="5864" y="3782"/>
                      <a:pt x="5879" y="3782"/>
                      <a:pt x="5879" y="3813"/>
                    </a:cubicBezTo>
                    <a:cubicBezTo>
                      <a:pt x="5879" y="3720"/>
                      <a:pt x="6019" y="3751"/>
                      <a:pt x="5972" y="3658"/>
                    </a:cubicBezTo>
                    <a:lnTo>
                      <a:pt x="5972" y="3658"/>
                    </a:lnTo>
                    <a:cubicBezTo>
                      <a:pt x="5988" y="3689"/>
                      <a:pt x="5941" y="3720"/>
                      <a:pt x="5895" y="3720"/>
                    </a:cubicBezTo>
                    <a:cubicBezTo>
                      <a:pt x="5910" y="3658"/>
                      <a:pt x="5864" y="3580"/>
                      <a:pt x="5926" y="3549"/>
                    </a:cubicBezTo>
                    <a:cubicBezTo>
                      <a:pt x="5941" y="3564"/>
                      <a:pt x="5956" y="3579"/>
                      <a:pt x="5957" y="3580"/>
                    </a:cubicBezTo>
                    <a:lnTo>
                      <a:pt x="5957" y="3580"/>
                    </a:lnTo>
                    <a:cubicBezTo>
                      <a:pt x="5993" y="3692"/>
                      <a:pt x="6113" y="3613"/>
                      <a:pt x="6019" y="3906"/>
                    </a:cubicBezTo>
                    <a:cubicBezTo>
                      <a:pt x="6051" y="3931"/>
                      <a:pt x="6084" y="3942"/>
                      <a:pt x="6117" y="3942"/>
                    </a:cubicBezTo>
                    <a:cubicBezTo>
                      <a:pt x="6207" y="3942"/>
                      <a:pt x="6296" y="3853"/>
                      <a:pt x="6375" y="3704"/>
                    </a:cubicBezTo>
                    <a:lnTo>
                      <a:pt x="6375" y="3704"/>
                    </a:lnTo>
                    <a:cubicBezTo>
                      <a:pt x="6359" y="3713"/>
                      <a:pt x="6344" y="3717"/>
                      <a:pt x="6330" y="3717"/>
                    </a:cubicBezTo>
                    <a:cubicBezTo>
                      <a:pt x="6245" y="3717"/>
                      <a:pt x="6208" y="3562"/>
                      <a:pt x="6093" y="3562"/>
                    </a:cubicBezTo>
                    <a:cubicBezTo>
                      <a:pt x="6071" y="3562"/>
                      <a:pt x="6047" y="3567"/>
                      <a:pt x="6019" y="3580"/>
                    </a:cubicBezTo>
                    <a:cubicBezTo>
                      <a:pt x="6081" y="3425"/>
                      <a:pt x="6034" y="3317"/>
                      <a:pt x="6003" y="3208"/>
                    </a:cubicBezTo>
                    <a:cubicBezTo>
                      <a:pt x="5988" y="3099"/>
                      <a:pt x="5988" y="3022"/>
                      <a:pt x="6127" y="2898"/>
                    </a:cubicBezTo>
                    <a:lnTo>
                      <a:pt x="6143" y="2929"/>
                    </a:lnTo>
                    <a:lnTo>
                      <a:pt x="6112" y="2774"/>
                    </a:lnTo>
                    <a:lnTo>
                      <a:pt x="6003" y="2696"/>
                    </a:lnTo>
                    <a:cubicBezTo>
                      <a:pt x="6019" y="2681"/>
                      <a:pt x="6019" y="2665"/>
                      <a:pt x="6034" y="2634"/>
                    </a:cubicBezTo>
                    <a:lnTo>
                      <a:pt x="6267" y="2851"/>
                    </a:lnTo>
                    <a:cubicBezTo>
                      <a:pt x="6251" y="2898"/>
                      <a:pt x="6236" y="2960"/>
                      <a:pt x="6251" y="3006"/>
                    </a:cubicBezTo>
                    <a:cubicBezTo>
                      <a:pt x="6313" y="2975"/>
                      <a:pt x="6344" y="2929"/>
                      <a:pt x="6360" y="2898"/>
                    </a:cubicBezTo>
                    <a:lnTo>
                      <a:pt x="6034" y="2603"/>
                    </a:lnTo>
                    <a:cubicBezTo>
                      <a:pt x="6050" y="2588"/>
                      <a:pt x="6050" y="2557"/>
                      <a:pt x="6050" y="2541"/>
                    </a:cubicBezTo>
                    <a:lnTo>
                      <a:pt x="6546" y="2975"/>
                    </a:lnTo>
                    <a:cubicBezTo>
                      <a:pt x="6530" y="2991"/>
                      <a:pt x="6515" y="3022"/>
                      <a:pt x="6484" y="3053"/>
                    </a:cubicBezTo>
                    <a:cubicBezTo>
                      <a:pt x="6489" y="2992"/>
                      <a:pt x="6485" y="2975"/>
                      <a:pt x="6474" y="2975"/>
                    </a:cubicBezTo>
                    <a:cubicBezTo>
                      <a:pt x="6460" y="2975"/>
                      <a:pt x="6435" y="3005"/>
                      <a:pt x="6406" y="3005"/>
                    </a:cubicBezTo>
                    <a:cubicBezTo>
                      <a:pt x="6396" y="3005"/>
                      <a:pt x="6386" y="3001"/>
                      <a:pt x="6375" y="2991"/>
                    </a:cubicBezTo>
                    <a:lnTo>
                      <a:pt x="6375" y="2991"/>
                    </a:lnTo>
                    <a:cubicBezTo>
                      <a:pt x="6406" y="3053"/>
                      <a:pt x="6298" y="3332"/>
                      <a:pt x="6158" y="3472"/>
                    </a:cubicBezTo>
                    <a:cubicBezTo>
                      <a:pt x="6175" y="3495"/>
                      <a:pt x="6193" y="3505"/>
                      <a:pt x="6212" y="3505"/>
                    </a:cubicBezTo>
                    <a:cubicBezTo>
                      <a:pt x="6282" y="3505"/>
                      <a:pt x="6368" y="3374"/>
                      <a:pt x="6453" y="3301"/>
                    </a:cubicBezTo>
                    <a:cubicBezTo>
                      <a:pt x="6453" y="3177"/>
                      <a:pt x="6515" y="3084"/>
                      <a:pt x="6577" y="2991"/>
                    </a:cubicBezTo>
                    <a:lnTo>
                      <a:pt x="6050" y="2526"/>
                    </a:lnTo>
                    <a:cubicBezTo>
                      <a:pt x="6050" y="2510"/>
                      <a:pt x="6065" y="2495"/>
                      <a:pt x="6065" y="2479"/>
                    </a:cubicBezTo>
                    <a:cubicBezTo>
                      <a:pt x="6112" y="2246"/>
                      <a:pt x="6127" y="1983"/>
                      <a:pt x="6081" y="1673"/>
                    </a:cubicBezTo>
                    <a:lnTo>
                      <a:pt x="4282" y="75"/>
                    </a:lnTo>
                    <a:cubicBezTo>
                      <a:pt x="4235" y="75"/>
                      <a:pt x="4189" y="91"/>
                      <a:pt x="4142" y="91"/>
                    </a:cubicBezTo>
                    <a:lnTo>
                      <a:pt x="4189" y="13"/>
                    </a:lnTo>
                    <a:cubicBezTo>
                      <a:pt x="4101" y="5"/>
                      <a:pt x="4023" y="1"/>
                      <a:pt x="3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37"/>
              <p:cNvSpPr/>
              <p:nvPr/>
            </p:nvSpPr>
            <p:spPr>
              <a:xfrm>
                <a:off x="3096950" y="847350"/>
                <a:ext cx="21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6" h="61" extrusionOk="0">
                    <a:moveTo>
                      <a:pt x="55" y="0"/>
                    </a:moveTo>
                    <a:cubicBezTo>
                      <a:pt x="17" y="0"/>
                      <a:pt x="1" y="60"/>
                      <a:pt x="18" y="60"/>
                    </a:cubicBezTo>
                    <a:cubicBezTo>
                      <a:pt x="19" y="60"/>
                      <a:pt x="21" y="60"/>
                      <a:pt x="23" y="59"/>
                    </a:cubicBezTo>
                    <a:cubicBezTo>
                      <a:pt x="39" y="43"/>
                      <a:pt x="54" y="12"/>
                      <a:pt x="85" y="12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37"/>
              <p:cNvSpPr/>
              <p:nvPr/>
            </p:nvSpPr>
            <p:spPr>
              <a:xfrm>
                <a:off x="3707825" y="852300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78" y="0"/>
                    </a:moveTo>
                    <a:lnTo>
                      <a:pt x="78" y="0"/>
                    </a:lnTo>
                    <a:cubicBezTo>
                      <a:pt x="47" y="16"/>
                      <a:pt x="31" y="16"/>
                      <a:pt x="0" y="31"/>
                    </a:cubicBezTo>
                    <a:cubicBezTo>
                      <a:pt x="47" y="16"/>
                      <a:pt x="62" y="16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37"/>
              <p:cNvSpPr/>
              <p:nvPr/>
            </p:nvSpPr>
            <p:spPr>
              <a:xfrm>
                <a:off x="3216550" y="853850"/>
                <a:ext cx="545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9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155"/>
                      <a:pt x="125" y="124"/>
                      <a:pt x="47" y="248"/>
                    </a:cubicBezTo>
                    <a:lnTo>
                      <a:pt x="218" y="248"/>
                    </a:lnTo>
                    <a:cubicBezTo>
                      <a:pt x="78" y="217"/>
                      <a:pt x="140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37"/>
              <p:cNvSpPr/>
              <p:nvPr/>
            </p:nvSpPr>
            <p:spPr>
              <a:xfrm>
                <a:off x="3205300" y="855000"/>
                <a:ext cx="27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78" y="1"/>
                      <a:pt x="47" y="15"/>
                      <a:pt x="26" y="15"/>
                    </a:cubicBezTo>
                    <a:cubicBezTo>
                      <a:pt x="15" y="15"/>
                      <a:pt x="6" y="11"/>
                      <a:pt x="1" y="1"/>
                    </a:cubicBezTo>
                    <a:lnTo>
                      <a:pt x="1" y="1"/>
                    </a:lnTo>
                    <a:cubicBezTo>
                      <a:pt x="10" y="28"/>
                      <a:pt x="45" y="54"/>
                      <a:pt x="72" y="54"/>
                    </a:cubicBezTo>
                    <a:cubicBezTo>
                      <a:pt x="93" y="54"/>
                      <a:pt x="109" y="40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37"/>
              <p:cNvSpPr/>
              <p:nvPr/>
            </p:nvSpPr>
            <p:spPr>
              <a:xfrm>
                <a:off x="3223150" y="855400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16" y="31"/>
                      <a:pt x="0" y="62"/>
                      <a:pt x="0" y="93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37"/>
              <p:cNvSpPr/>
              <p:nvPr/>
            </p:nvSpPr>
            <p:spPr>
              <a:xfrm>
                <a:off x="3671375" y="859650"/>
                <a:ext cx="31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3" extrusionOk="0">
                    <a:moveTo>
                      <a:pt x="124" y="1"/>
                    </a:moveTo>
                    <a:lnTo>
                      <a:pt x="0" y="47"/>
                    </a:lnTo>
                    <a:cubicBezTo>
                      <a:pt x="37" y="47"/>
                      <a:pt x="45" y="133"/>
                      <a:pt x="54" y="133"/>
                    </a:cubicBezTo>
                    <a:cubicBezTo>
                      <a:pt x="56" y="133"/>
                      <a:pt x="59" y="126"/>
                      <a:pt x="62" y="109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37"/>
              <p:cNvSpPr/>
              <p:nvPr/>
            </p:nvSpPr>
            <p:spPr>
              <a:xfrm>
                <a:off x="3099850" y="86000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40" y="1"/>
                    </a:moveTo>
                    <a:cubicBezTo>
                      <a:pt x="21" y="1"/>
                      <a:pt x="5" y="18"/>
                      <a:pt x="0" y="64"/>
                    </a:cubicBezTo>
                    <a:cubicBezTo>
                      <a:pt x="5" y="59"/>
                      <a:pt x="17" y="56"/>
                      <a:pt x="33" y="56"/>
                    </a:cubicBezTo>
                    <a:cubicBezTo>
                      <a:pt x="64" y="56"/>
                      <a:pt x="109" y="70"/>
                      <a:pt x="140" y="111"/>
                    </a:cubicBezTo>
                    <a:cubicBezTo>
                      <a:pt x="129" y="70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37"/>
              <p:cNvSpPr/>
              <p:nvPr/>
            </p:nvSpPr>
            <p:spPr>
              <a:xfrm>
                <a:off x="3365825" y="861975"/>
                <a:ext cx="19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79" extrusionOk="0">
                    <a:moveTo>
                      <a:pt x="78" y="1"/>
                    </a:moveTo>
                    <a:lnTo>
                      <a:pt x="78" y="1"/>
                    </a:lnTo>
                    <a:cubicBezTo>
                      <a:pt x="47" y="16"/>
                      <a:pt x="16" y="47"/>
                      <a:pt x="1" y="7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37"/>
              <p:cNvSpPr/>
              <p:nvPr/>
            </p:nvSpPr>
            <p:spPr>
              <a:xfrm>
                <a:off x="3339850" y="862375"/>
                <a:ext cx="547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785" extrusionOk="0">
                    <a:moveTo>
                      <a:pt x="1226" y="0"/>
                    </a:moveTo>
                    <a:lnTo>
                      <a:pt x="1164" y="140"/>
                    </a:lnTo>
                    <a:lnTo>
                      <a:pt x="1133" y="93"/>
                    </a:lnTo>
                    <a:lnTo>
                      <a:pt x="1009" y="218"/>
                    </a:lnTo>
                    <a:cubicBezTo>
                      <a:pt x="1102" y="264"/>
                      <a:pt x="1117" y="249"/>
                      <a:pt x="1179" y="326"/>
                    </a:cubicBezTo>
                    <a:cubicBezTo>
                      <a:pt x="1123" y="361"/>
                      <a:pt x="1089" y="372"/>
                      <a:pt x="1064" y="372"/>
                    </a:cubicBezTo>
                    <a:cubicBezTo>
                      <a:pt x="1010" y="372"/>
                      <a:pt x="998" y="318"/>
                      <a:pt x="907" y="318"/>
                    </a:cubicBezTo>
                    <a:cubicBezTo>
                      <a:pt x="888" y="318"/>
                      <a:pt x="865" y="320"/>
                      <a:pt x="838" y="326"/>
                    </a:cubicBezTo>
                    <a:lnTo>
                      <a:pt x="652" y="528"/>
                    </a:lnTo>
                    <a:lnTo>
                      <a:pt x="652" y="481"/>
                    </a:lnTo>
                    <a:cubicBezTo>
                      <a:pt x="637" y="497"/>
                      <a:pt x="637" y="512"/>
                      <a:pt x="637" y="528"/>
                    </a:cubicBezTo>
                    <a:cubicBezTo>
                      <a:pt x="435" y="776"/>
                      <a:pt x="218" y="1024"/>
                      <a:pt x="1" y="1396"/>
                    </a:cubicBezTo>
                    <a:lnTo>
                      <a:pt x="2048" y="3785"/>
                    </a:lnTo>
                    <a:lnTo>
                      <a:pt x="2048" y="3769"/>
                    </a:lnTo>
                    <a:cubicBezTo>
                      <a:pt x="2187" y="3630"/>
                      <a:pt x="1893" y="3661"/>
                      <a:pt x="1970" y="3490"/>
                    </a:cubicBezTo>
                    <a:cubicBezTo>
                      <a:pt x="1955" y="3490"/>
                      <a:pt x="1939" y="3506"/>
                      <a:pt x="1924" y="3506"/>
                    </a:cubicBezTo>
                    <a:lnTo>
                      <a:pt x="249" y="1551"/>
                    </a:lnTo>
                    <a:cubicBezTo>
                      <a:pt x="400" y="1340"/>
                      <a:pt x="611" y="1187"/>
                      <a:pt x="520" y="1079"/>
                    </a:cubicBezTo>
                    <a:lnTo>
                      <a:pt x="520" y="1079"/>
                    </a:lnTo>
                    <a:cubicBezTo>
                      <a:pt x="532" y="1092"/>
                      <a:pt x="549" y="1112"/>
                      <a:pt x="568" y="1112"/>
                    </a:cubicBezTo>
                    <a:cubicBezTo>
                      <a:pt x="575" y="1112"/>
                      <a:pt x="583" y="1109"/>
                      <a:pt x="590" y="1102"/>
                    </a:cubicBezTo>
                    <a:lnTo>
                      <a:pt x="559" y="915"/>
                    </a:lnTo>
                    <a:lnTo>
                      <a:pt x="450" y="978"/>
                    </a:lnTo>
                    <a:cubicBezTo>
                      <a:pt x="421" y="802"/>
                      <a:pt x="683" y="556"/>
                      <a:pt x="803" y="556"/>
                    </a:cubicBezTo>
                    <a:cubicBezTo>
                      <a:pt x="810" y="556"/>
                      <a:pt x="817" y="557"/>
                      <a:pt x="823" y="559"/>
                    </a:cubicBezTo>
                    <a:cubicBezTo>
                      <a:pt x="714" y="729"/>
                      <a:pt x="916" y="776"/>
                      <a:pt x="637" y="931"/>
                    </a:cubicBezTo>
                    <a:cubicBezTo>
                      <a:pt x="683" y="947"/>
                      <a:pt x="776" y="962"/>
                      <a:pt x="745" y="1024"/>
                    </a:cubicBezTo>
                    <a:cubicBezTo>
                      <a:pt x="947" y="745"/>
                      <a:pt x="1210" y="605"/>
                      <a:pt x="1350" y="295"/>
                    </a:cubicBezTo>
                    <a:lnTo>
                      <a:pt x="1350" y="295"/>
                    </a:lnTo>
                    <a:cubicBezTo>
                      <a:pt x="1326" y="299"/>
                      <a:pt x="1307" y="301"/>
                      <a:pt x="1292" y="301"/>
                    </a:cubicBezTo>
                    <a:cubicBezTo>
                      <a:pt x="1125" y="301"/>
                      <a:pt x="1396" y="86"/>
                      <a:pt x="1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37"/>
              <p:cNvSpPr/>
              <p:nvPr/>
            </p:nvSpPr>
            <p:spPr>
              <a:xfrm>
                <a:off x="3210725" y="865875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124"/>
                    </a:moveTo>
                    <a:cubicBezTo>
                      <a:pt x="94" y="124"/>
                      <a:pt x="94" y="124"/>
                      <a:pt x="94" y="124"/>
                    </a:cubicBezTo>
                    <a:cubicBezTo>
                      <a:pt x="63" y="78"/>
                      <a:pt x="32" y="3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31"/>
                      <a:pt x="63" y="78"/>
                      <a:pt x="94" y="12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37"/>
              <p:cNvSpPr/>
              <p:nvPr/>
            </p:nvSpPr>
            <p:spPr>
              <a:xfrm>
                <a:off x="3212675" y="868975"/>
                <a:ext cx="8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6" extrusionOk="0">
                    <a:moveTo>
                      <a:pt x="0" y="0"/>
                    </a:moveTo>
                    <a:cubicBezTo>
                      <a:pt x="16" y="16"/>
                      <a:pt x="32" y="16"/>
                      <a:pt x="32" y="16"/>
                    </a:cubicBezTo>
                    <a:cubicBezTo>
                      <a:pt x="32" y="16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37"/>
              <p:cNvSpPr/>
              <p:nvPr/>
            </p:nvSpPr>
            <p:spPr>
              <a:xfrm>
                <a:off x="3666725" y="870900"/>
                <a:ext cx="4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23" extrusionOk="0">
                    <a:moveTo>
                      <a:pt x="0" y="1"/>
                    </a:moveTo>
                    <a:cubicBezTo>
                      <a:pt x="0" y="12"/>
                      <a:pt x="0" y="23"/>
                      <a:pt x="6" y="23"/>
                    </a:cubicBezTo>
                    <a:cubicBezTo>
                      <a:pt x="8" y="23"/>
                      <a:pt x="11" y="21"/>
                      <a:pt x="16" y="16"/>
                    </a:cubicBezTo>
                    <a:cubicBezTo>
                      <a:pt x="16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37"/>
              <p:cNvSpPr/>
              <p:nvPr/>
            </p:nvSpPr>
            <p:spPr>
              <a:xfrm>
                <a:off x="3661300" y="874000"/>
                <a:ext cx="312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0" extrusionOk="0">
                    <a:moveTo>
                      <a:pt x="124" y="1"/>
                    </a:moveTo>
                    <a:lnTo>
                      <a:pt x="0" y="109"/>
                    </a:lnTo>
                    <a:lnTo>
                      <a:pt x="16" y="10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37"/>
              <p:cNvSpPr/>
              <p:nvPr/>
            </p:nvSpPr>
            <p:spPr>
              <a:xfrm>
                <a:off x="3215775" y="877875"/>
                <a:ext cx="93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82" extrusionOk="0">
                    <a:moveTo>
                      <a:pt x="125" y="1"/>
                    </a:moveTo>
                    <a:cubicBezTo>
                      <a:pt x="78" y="63"/>
                      <a:pt x="16" y="125"/>
                      <a:pt x="1" y="233"/>
                    </a:cubicBezTo>
                    <a:cubicBezTo>
                      <a:pt x="202" y="264"/>
                      <a:pt x="16" y="373"/>
                      <a:pt x="171" y="482"/>
                    </a:cubicBezTo>
                    <a:lnTo>
                      <a:pt x="187" y="404"/>
                    </a:lnTo>
                    <a:lnTo>
                      <a:pt x="202" y="435"/>
                    </a:lnTo>
                    <a:lnTo>
                      <a:pt x="264" y="373"/>
                    </a:lnTo>
                    <a:cubicBezTo>
                      <a:pt x="187" y="327"/>
                      <a:pt x="187" y="327"/>
                      <a:pt x="125" y="249"/>
                    </a:cubicBezTo>
                    <a:cubicBezTo>
                      <a:pt x="143" y="241"/>
                      <a:pt x="158" y="238"/>
                      <a:pt x="171" y="238"/>
                    </a:cubicBezTo>
                    <a:cubicBezTo>
                      <a:pt x="232" y="238"/>
                      <a:pt x="239" y="319"/>
                      <a:pt x="342" y="358"/>
                    </a:cubicBezTo>
                    <a:cubicBezTo>
                      <a:pt x="357" y="342"/>
                      <a:pt x="373" y="327"/>
                      <a:pt x="373" y="311"/>
                    </a:cubicBezTo>
                    <a:cubicBezTo>
                      <a:pt x="295" y="218"/>
                      <a:pt x="218" y="109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37"/>
              <p:cNvSpPr/>
              <p:nvPr/>
            </p:nvSpPr>
            <p:spPr>
              <a:xfrm>
                <a:off x="3641900" y="88215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47" y="0"/>
                    </a:moveTo>
                    <a:lnTo>
                      <a:pt x="1" y="124"/>
                    </a:lnTo>
                    <a:lnTo>
                      <a:pt x="32" y="124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37"/>
              <p:cNvSpPr/>
              <p:nvPr/>
            </p:nvSpPr>
            <p:spPr>
              <a:xfrm>
                <a:off x="3183200" y="882925"/>
                <a:ext cx="388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878" extrusionOk="0">
                    <a:moveTo>
                      <a:pt x="357" y="745"/>
                    </a:moveTo>
                    <a:cubicBezTo>
                      <a:pt x="355" y="753"/>
                      <a:pt x="355" y="761"/>
                      <a:pt x="357" y="770"/>
                    </a:cubicBezTo>
                    <a:lnTo>
                      <a:pt x="357" y="770"/>
                    </a:lnTo>
                    <a:cubicBezTo>
                      <a:pt x="357" y="754"/>
                      <a:pt x="357" y="745"/>
                      <a:pt x="357" y="745"/>
                    </a:cubicBezTo>
                    <a:close/>
                    <a:moveTo>
                      <a:pt x="652" y="1437"/>
                    </a:moveTo>
                    <a:cubicBezTo>
                      <a:pt x="650" y="1444"/>
                      <a:pt x="650" y="1451"/>
                      <a:pt x="652" y="1458"/>
                    </a:cubicBezTo>
                    <a:cubicBezTo>
                      <a:pt x="652" y="1451"/>
                      <a:pt x="652" y="1443"/>
                      <a:pt x="652" y="1437"/>
                    </a:cubicBezTo>
                    <a:close/>
                    <a:moveTo>
                      <a:pt x="1148" y="0"/>
                    </a:moveTo>
                    <a:cubicBezTo>
                      <a:pt x="993" y="0"/>
                      <a:pt x="1226" y="295"/>
                      <a:pt x="1117" y="326"/>
                    </a:cubicBezTo>
                    <a:cubicBezTo>
                      <a:pt x="1072" y="280"/>
                      <a:pt x="1043" y="226"/>
                      <a:pt x="1012" y="226"/>
                    </a:cubicBezTo>
                    <a:cubicBezTo>
                      <a:pt x="1001" y="226"/>
                      <a:pt x="990" y="232"/>
                      <a:pt x="978" y="249"/>
                    </a:cubicBezTo>
                    <a:lnTo>
                      <a:pt x="978" y="218"/>
                    </a:lnTo>
                    <a:cubicBezTo>
                      <a:pt x="973" y="273"/>
                      <a:pt x="948" y="286"/>
                      <a:pt x="921" y="286"/>
                    </a:cubicBezTo>
                    <a:cubicBezTo>
                      <a:pt x="898" y="286"/>
                      <a:pt x="874" y="277"/>
                      <a:pt x="859" y="277"/>
                    </a:cubicBezTo>
                    <a:cubicBezTo>
                      <a:pt x="838" y="277"/>
                      <a:pt x="835" y="296"/>
                      <a:pt x="885" y="388"/>
                    </a:cubicBezTo>
                    <a:lnTo>
                      <a:pt x="792" y="295"/>
                    </a:lnTo>
                    <a:lnTo>
                      <a:pt x="792" y="295"/>
                    </a:lnTo>
                    <a:cubicBezTo>
                      <a:pt x="807" y="357"/>
                      <a:pt x="792" y="404"/>
                      <a:pt x="776" y="435"/>
                    </a:cubicBezTo>
                    <a:cubicBezTo>
                      <a:pt x="745" y="481"/>
                      <a:pt x="714" y="528"/>
                      <a:pt x="699" y="559"/>
                    </a:cubicBezTo>
                    <a:lnTo>
                      <a:pt x="683" y="543"/>
                    </a:lnTo>
                    <a:cubicBezTo>
                      <a:pt x="652" y="807"/>
                      <a:pt x="621" y="652"/>
                      <a:pt x="513" y="869"/>
                    </a:cubicBezTo>
                    <a:lnTo>
                      <a:pt x="482" y="698"/>
                    </a:lnTo>
                    <a:cubicBezTo>
                      <a:pt x="373" y="714"/>
                      <a:pt x="482" y="838"/>
                      <a:pt x="435" y="869"/>
                    </a:cubicBezTo>
                    <a:cubicBezTo>
                      <a:pt x="422" y="856"/>
                      <a:pt x="367" y="812"/>
                      <a:pt x="357" y="770"/>
                    </a:cubicBezTo>
                    <a:lnTo>
                      <a:pt x="357" y="770"/>
                    </a:lnTo>
                    <a:cubicBezTo>
                      <a:pt x="356" y="804"/>
                      <a:pt x="353" y="868"/>
                      <a:pt x="342" y="931"/>
                    </a:cubicBezTo>
                    <a:cubicBezTo>
                      <a:pt x="326" y="1024"/>
                      <a:pt x="311" y="1133"/>
                      <a:pt x="311" y="1133"/>
                    </a:cubicBezTo>
                    <a:cubicBezTo>
                      <a:pt x="319" y="1195"/>
                      <a:pt x="338" y="1206"/>
                      <a:pt x="361" y="1206"/>
                    </a:cubicBezTo>
                    <a:cubicBezTo>
                      <a:pt x="375" y="1206"/>
                      <a:pt x="391" y="1202"/>
                      <a:pt x="406" y="1202"/>
                    </a:cubicBezTo>
                    <a:cubicBezTo>
                      <a:pt x="416" y="1202"/>
                      <a:pt x="426" y="1204"/>
                      <a:pt x="435" y="1210"/>
                    </a:cubicBezTo>
                    <a:cubicBezTo>
                      <a:pt x="472" y="1271"/>
                      <a:pt x="392" y="1333"/>
                      <a:pt x="327" y="1333"/>
                    </a:cubicBezTo>
                    <a:cubicBezTo>
                      <a:pt x="309" y="1333"/>
                      <a:pt x="293" y="1329"/>
                      <a:pt x="280" y="1319"/>
                    </a:cubicBezTo>
                    <a:cubicBezTo>
                      <a:pt x="264" y="1272"/>
                      <a:pt x="295" y="1195"/>
                      <a:pt x="233" y="1195"/>
                    </a:cubicBezTo>
                    <a:lnTo>
                      <a:pt x="295" y="1427"/>
                    </a:lnTo>
                    <a:cubicBezTo>
                      <a:pt x="286" y="1429"/>
                      <a:pt x="277" y="1429"/>
                      <a:pt x="269" y="1429"/>
                    </a:cubicBezTo>
                    <a:cubicBezTo>
                      <a:pt x="102" y="1429"/>
                      <a:pt x="187" y="1144"/>
                      <a:pt x="187" y="1055"/>
                    </a:cubicBezTo>
                    <a:lnTo>
                      <a:pt x="187" y="1055"/>
                    </a:lnTo>
                    <a:cubicBezTo>
                      <a:pt x="63" y="1148"/>
                      <a:pt x="125" y="1272"/>
                      <a:pt x="1" y="1396"/>
                    </a:cubicBezTo>
                    <a:cubicBezTo>
                      <a:pt x="24" y="1389"/>
                      <a:pt x="51" y="1385"/>
                      <a:pt x="78" y="1385"/>
                    </a:cubicBezTo>
                    <a:cubicBezTo>
                      <a:pt x="105" y="1385"/>
                      <a:pt x="133" y="1389"/>
                      <a:pt x="156" y="1396"/>
                    </a:cubicBezTo>
                    <a:cubicBezTo>
                      <a:pt x="264" y="1489"/>
                      <a:pt x="109" y="1567"/>
                      <a:pt x="32" y="1660"/>
                    </a:cubicBezTo>
                    <a:cubicBezTo>
                      <a:pt x="125" y="1660"/>
                      <a:pt x="140" y="1722"/>
                      <a:pt x="140" y="1800"/>
                    </a:cubicBezTo>
                    <a:cubicBezTo>
                      <a:pt x="140" y="1815"/>
                      <a:pt x="140" y="1815"/>
                      <a:pt x="140" y="1831"/>
                    </a:cubicBezTo>
                    <a:lnTo>
                      <a:pt x="140" y="1862"/>
                    </a:lnTo>
                    <a:lnTo>
                      <a:pt x="156" y="1846"/>
                    </a:lnTo>
                    <a:cubicBezTo>
                      <a:pt x="156" y="1862"/>
                      <a:pt x="171" y="1877"/>
                      <a:pt x="202" y="1877"/>
                    </a:cubicBezTo>
                    <a:cubicBezTo>
                      <a:pt x="233" y="1784"/>
                      <a:pt x="373" y="1815"/>
                      <a:pt x="420" y="1769"/>
                    </a:cubicBezTo>
                    <a:cubicBezTo>
                      <a:pt x="218" y="1644"/>
                      <a:pt x="528" y="1567"/>
                      <a:pt x="544" y="1458"/>
                    </a:cubicBezTo>
                    <a:lnTo>
                      <a:pt x="590" y="1381"/>
                    </a:lnTo>
                    <a:lnTo>
                      <a:pt x="606" y="1350"/>
                    </a:lnTo>
                    <a:cubicBezTo>
                      <a:pt x="634" y="1364"/>
                      <a:pt x="649" y="1378"/>
                      <a:pt x="652" y="1437"/>
                    </a:cubicBezTo>
                    <a:lnTo>
                      <a:pt x="652" y="1437"/>
                    </a:lnTo>
                    <a:cubicBezTo>
                      <a:pt x="662" y="1376"/>
                      <a:pt x="754" y="1298"/>
                      <a:pt x="699" y="1257"/>
                    </a:cubicBezTo>
                    <a:lnTo>
                      <a:pt x="869" y="1055"/>
                    </a:lnTo>
                    <a:lnTo>
                      <a:pt x="916" y="1055"/>
                    </a:lnTo>
                    <a:cubicBezTo>
                      <a:pt x="916" y="1040"/>
                      <a:pt x="900" y="1024"/>
                      <a:pt x="885" y="1024"/>
                    </a:cubicBezTo>
                    <a:cubicBezTo>
                      <a:pt x="885" y="1024"/>
                      <a:pt x="947" y="962"/>
                      <a:pt x="1009" y="884"/>
                    </a:cubicBezTo>
                    <a:cubicBezTo>
                      <a:pt x="1040" y="838"/>
                      <a:pt x="1086" y="791"/>
                      <a:pt x="1133" y="745"/>
                    </a:cubicBezTo>
                    <a:cubicBezTo>
                      <a:pt x="1164" y="714"/>
                      <a:pt x="1211" y="667"/>
                      <a:pt x="1242" y="621"/>
                    </a:cubicBezTo>
                    <a:cubicBezTo>
                      <a:pt x="1335" y="543"/>
                      <a:pt x="1412" y="435"/>
                      <a:pt x="1459" y="388"/>
                    </a:cubicBezTo>
                    <a:cubicBezTo>
                      <a:pt x="1521" y="357"/>
                      <a:pt x="1552" y="326"/>
                      <a:pt x="1552" y="326"/>
                    </a:cubicBezTo>
                    <a:cubicBezTo>
                      <a:pt x="1505" y="326"/>
                      <a:pt x="1459" y="311"/>
                      <a:pt x="1397" y="311"/>
                    </a:cubicBezTo>
                    <a:cubicBezTo>
                      <a:pt x="1381" y="264"/>
                      <a:pt x="1369" y="252"/>
                      <a:pt x="1356" y="252"/>
                    </a:cubicBezTo>
                    <a:cubicBezTo>
                      <a:pt x="1343" y="252"/>
                      <a:pt x="1329" y="266"/>
                      <a:pt x="1309" y="266"/>
                    </a:cubicBezTo>
                    <a:cubicBezTo>
                      <a:pt x="1291" y="266"/>
                      <a:pt x="1270" y="256"/>
                      <a:pt x="1242" y="218"/>
                    </a:cubicBezTo>
                    <a:cubicBezTo>
                      <a:pt x="1226" y="156"/>
                      <a:pt x="1273" y="156"/>
                      <a:pt x="1319" y="156"/>
                    </a:cubicBezTo>
                    <a:cubicBezTo>
                      <a:pt x="1273" y="109"/>
                      <a:pt x="1211" y="78"/>
                      <a:pt x="1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37"/>
              <p:cNvSpPr/>
              <p:nvPr/>
            </p:nvSpPr>
            <p:spPr>
              <a:xfrm>
                <a:off x="3073475" y="886025"/>
                <a:ext cx="2325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0" extrusionOk="0">
                    <a:moveTo>
                      <a:pt x="63" y="1"/>
                    </a:moveTo>
                    <a:lnTo>
                      <a:pt x="1" y="63"/>
                    </a:lnTo>
                    <a:cubicBezTo>
                      <a:pt x="3" y="61"/>
                      <a:pt x="6" y="61"/>
                      <a:pt x="9" y="61"/>
                    </a:cubicBezTo>
                    <a:cubicBezTo>
                      <a:pt x="35" y="61"/>
                      <a:pt x="82" y="100"/>
                      <a:pt x="90" y="100"/>
                    </a:cubicBezTo>
                    <a:cubicBezTo>
                      <a:pt x="93" y="100"/>
                      <a:pt x="90" y="94"/>
                      <a:pt x="78" y="78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37"/>
              <p:cNvSpPr/>
              <p:nvPr/>
            </p:nvSpPr>
            <p:spPr>
              <a:xfrm>
                <a:off x="3377075" y="8868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1"/>
                    </a:moveTo>
                    <a:cubicBezTo>
                      <a:pt x="1" y="16"/>
                      <a:pt x="1" y="32"/>
                      <a:pt x="16" y="63"/>
                    </a:cubicBezTo>
                    <a:cubicBezTo>
                      <a:pt x="16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37"/>
              <p:cNvSpPr/>
              <p:nvPr/>
            </p:nvSpPr>
            <p:spPr>
              <a:xfrm>
                <a:off x="3357700" y="8879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1" y="0"/>
                    </a:moveTo>
                    <a:lnTo>
                      <a:pt x="0" y="47"/>
                    </a:lnTo>
                    <a:cubicBezTo>
                      <a:pt x="16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37"/>
              <p:cNvSpPr/>
              <p:nvPr/>
            </p:nvSpPr>
            <p:spPr>
              <a:xfrm>
                <a:off x="3649275" y="889125"/>
                <a:ext cx="15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94" extrusionOk="0">
                    <a:moveTo>
                      <a:pt x="62" y="1"/>
                    </a:moveTo>
                    <a:lnTo>
                      <a:pt x="0" y="94"/>
                    </a:lnTo>
                    <a:cubicBezTo>
                      <a:pt x="31" y="63"/>
                      <a:pt x="47" y="32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37"/>
              <p:cNvSpPr/>
              <p:nvPr/>
            </p:nvSpPr>
            <p:spPr>
              <a:xfrm>
                <a:off x="3221975" y="8903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16" y="31"/>
                      <a:pt x="32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37"/>
              <p:cNvSpPr/>
              <p:nvPr/>
            </p:nvSpPr>
            <p:spPr>
              <a:xfrm>
                <a:off x="3076575" y="895725"/>
                <a:ext cx="4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" y="0"/>
                    </a:moveTo>
                    <a:cubicBezTo>
                      <a:pt x="1" y="8"/>
                      <a:pt x="1" y="12"/>
                      <a:pt x="3" y="12"/>
                    </a:cubicBezTo>
                    <a:cubicBezTo>
                      <a:pt x="5" y="12"/>
                      <a:pt x="8" y="8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37"/>
              <p:cNvSpPr/>
              <p:nvPr/>
            </p:nvSpPr>
            <p:spPr>
              <a:xfrm>
                <a:off x="3075425" y="898825"/>
                <a:ext cx="8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5" extrusionOk="0">
                    <a:moveTo>
                      <a:pt x="31" y="0"/>
                    </a:moveTo>
                    <a:lnTo>
                      <a:pt x="0" y="124"/>
                    </a:lnTo>
                    <a:lnTo>
                      <a:pt x="16" y="10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37"/>
              <p:cNvSpPr/>
              <p:nvPr/>
            </p:nvSpPr>
            <p:spPr>
              <a:xfrm>
                <a:off x="3106825" y="90347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6"/>
                      <a:pt x="2" y="9"/>
                      <a:pt x="5" y="12"/>
                    </a:cubicBezTo>
                    <a:lnTo>
                      <a:pt x="5" y="12"/>
                    </a:lnTo>
                    <a:cubicBezTo>
                      <a:pt x="0" y="7"/>
                      <a:pt x="0" y="1"/>
                      <a:pt x="0" y="0"/>
                    </a:cubicBezTo>
                    <a:close/>
                    <a:moveTo>
                      <a:pt x="5" y="12"/>
                    </a:moveTo>
                    <a:cubicBezTo>
                      <a:pt x="7" y="14"/>
                      <a:pt x="10" y="16"/>
                      <a:pt x="16" y="16"/>
                    </a:cubicBezTo>
                    <a:cubicBezTo>
                      <a:pt x="16" y="16"/>
                      <a:pt x="9" y="16"/>
                      <a:pt x="5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37"/>
              <p:cNvSpPr/>
              <p:nvPr/>
            </p:nvSpPr>
            <p:spPr>
              <a:xfrm>
                <a:off x="3107200" y="9038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37"/>
              <p:cNvSpPr/>
              <p:nvPr/>
            </p:nvSpPr>
            <p:spPr>
              <a:xfrm>
                <a:off x="3107200" y="9042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31"/>
                      <a:pt x="16" y="47"/>
                    </a:cubicBezTo>
                    <a:cubicBezTo>
                      <a:pt x="1" y="31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37"/>
              <p:cNvSpPr/>
              <p:nvPr/>
            </p:nvSpPr>
            <p:spPr>
              <a:xfrm>
                <a:off x="3107600" y="905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7"/>
                      <a:pt x="0" y="17"/>
                    </a:cubicBezTo>
                    <a:cubicBezTo>
                      <a:pt x="0" y="1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37"/>
              <p:cNvSpPr/>
              <p:nvPr/>
            </p:nvSpPr>
            <p:spPr>
              <a:xfrm>
                <a:off x="3107600" y="9058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lnTo>
                      <a:pt x="0" y="16"/>
                    </a:lnTo>
                    <a:cubicBezTo>
                      <a:pt x="0" y="1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37"/>
              <p:cNvSpPr/>
              <p:nvPr/>
            </p:nvSpPr>
            <p:spPr>
              <a:xfrm>
                <a:off x="3107600" y="906200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37"/>
              <p:cNvSpPr/>
              <p:nvPr/>
            </p:nvSpPr>
            <p:spPr>
              <a:xfrm>
                <a:off x="3107600" y="9062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31"/>
                    </a:moveTo>
                    <a:cubicBezTo>
                      <a:pt x="0" y="16"/>
                      <a:pt x="0" y="16"/>
                      <a:pt x="0" y="0"/>
                    </a:cubicBezTo>
                    <a:lnTo>
                      <a:pt x="0" y="0"/>
                    </a:lnTo>
                    <a:cubicBezTo>
                      <a:pt x="0" y="16"/>
                      <a:pt x="0" y="16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37"/>
              <p:cNvSpPr/>
              <p:nvPr/>
            </p:nvSpPr>
            <p:spPr>
              <a:xfrm>
                <a:off x="3107600" y="906575"/>
                <a:ext cx="4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0" y="1"/>
                    </a:moveTo>
                    <a:cubicBezTo>
                      <a:pt x="16" y="16"/>
                      <a:pt x="16" y="32"/>
                      <a:pt x="16" y="47"/>
                    </a:cubicBezTo>
                    <a:cubicBezTo>
                      <a:pt x="16" y="32"/>
                      <a:pt x="16" y="32"/>
                      <a:pt x="16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37"/>
              <p:cNvSpPr/>
              <p:nvPr/>
            </p:nvSpPr>
            <p:spPr>
              <a:xfrm>
                <a:off x="3107975" y="906975"/>
                <a:ext cx="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31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37"/>
              <p:cNvSpPr/>
              <p:nvPr/>
            </p:nvSpPr>
            <p:spPr>
              <a:xfrm>
                <a:off x="3107975" y="907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37"/>
              <p:cNvSpPr/>
              <p:nvPr/>
            </p:nvSpPr>
            <p:spPr>
              <a:xfrm>
                <a:off x="3107975" y="90775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16"/>
                    </a:moveTo>
                    <a:cubicBezTo>
                      <a:pt x="16" y="16"/>
                      <a:pt x="16" y="16"/>
                      <a:pt x="1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37"/>
              <p:cNvSpPr/>
              <p:nvPr/>
            </p:nvSpPr>
            <p:spPr>
              <a:xfrm>
                <a:off x="3107975" y="9077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6" y="16"/>
                      <a:pt x="16" y="31"/>
                      <a:pt x="16" y="47"/>
                    </a:cubicBezTo>
                    <a:cubicBezTo>
                      <a:pt x="16" y="31"/>
                      <a:pt x="16" y="31"/>
                      <a:pt x="16" y="16"/>
                    </a:cubicBezTo>
                    <a:cubicBezTo>
                      <a:pt x="16" y="16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37"/>
              <p:cNvSpPr/>
              <p:nvPr/>
            </p:nvSpPr>
            <p:spPr>
              <a:xfrm>
                <a:off x="3108375" y="9081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37"/>
              <p:cNvSpPr/>
              <p:nvPr/>
            </p:nvSpPr>
            <p:spPr>
              <a:xfrm>
                <a:off x="3108375" y="908900"/>
                <a:ext cx="4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0" y="1"/>
                    </a:moveTo>
                    <a:cubicBezTo>
                      <a:pt x="0" y="7"/>
                      <a:pt x="0" y="12"/>
                      <a:pt x="0" y="16"/>
                    </a:cubicBezTo>
                    <a:cubicBezTo>
                      <a:pt x="0" y="16"/>
                      <a:pt x="15" y="31"/>
                      <a:pt x="16" y="46"/>
                    </a:cubicBezTo>
                    <a:lnTo>
                      <a:pt x="16" y="46"/>
                    </a:lnTo>
                    <a:cubicBezTo>
                      <a:pt x="15" y="31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37"/>
              <p:cNvSpPr/>
              <p:nvPr/>
            </p:nvSpPr>
            <p:spPr>
              <a:xfrm>
                <a:off x="3108750" y="91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37"/>
              <p:cNvSpPr/>
              <p:nvPr/>
            </p:nvSpPr>
            <p:spPr>
              <a:xfrm>
                <a:off x="3108750" y="910075"/>
                <a:ext cx="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" extrusionOk="0">
                    <a:moveTo>
                      <a:pt x="1" y="47"/>
                    </a:moveTo>
                    <a:cubicBezTo>
                      <a:pt x="1" y="47"/>
                      <a:pt x="1" y="31"/>
                      <a:pt x="1" y="31"/>
                    </a:cubicBezTo>
                    <a:cubicBezTo>
                      <a:pt x="1" y="31"/>
                      <a:pt x="1" y="16"/>
                      <a:pt x="1" y="0"/>
                    </a:cubicBezTo>
                    <a:cubicBezTo>
                      <a:pt x="1" y="16"/>
                      <a:pt x="1" y="31"/>
                      <a:pt x="1" y="4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37"/>
              <p:cNvSpPr/>
              <p:nvPr/>
            </p:nvSpPr>
            <p:spPr>
              <a:xfrm>
                <a:off x="3627550" y="910850"/>
                <a:ext cx="31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71" extrusionOk="0">
                    <a:moveTo>
                      <a:pt x="32" y="0"/>
                    </a:moveTo>
                    <a:cubicBezTo>
                      <a:pt x="16" y="16"/>
                      <a:pt x="16" y="31"/>
                      <a:pt x="1" y="31"/>
                    </a:cubicBezTo>
                    <a:cubicBezTo>
                      <a:pt x="32" y="78"/>
                      <a:pt x="63" y="124"/>
                      <a:pt x="94" y="171"/>
                    </a:cubicBezTo>
                    <a:cubicBezTo>
                      <a:pt x="109" y="171"/>
                      <a:pt x="109" y="155"/>
                      <a:pt x="125" y="140"/>
                    </a:cubicBezTo>
                    <a:cubicBezTo>
                      <a:pt x="94" y="93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37"/>
              <p:cNvSpPr/>
              <p:nvPr/>
            </p:nvSpPr>
            <p:spPr>
              <a:xfrm>
                <a:off x="3108750" y="911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37"/>
              <p:cNvSpPr/>
              <p:nvPr/>
            </p:nvSpPr>
            <p:spPr>
              <a:xfrm>
                <a:off x="3108750" y="91240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37"/>
              <p:cNvSpPr/>
              <p:nvPr/>
            </p:nvSpPr>
            <p:spPr>
              <a:xfrm>
                <a:off x="3109150" y="91277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37"/>
              <p:cNvSpPr/>
              <p:nvPr/>
            </p:nvSpPr>
            <p:spPr>
              <a:xfrm>
                <a:off x="3109150" y="9131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37"/>
              <p:cNvSpPr/>
              <p:nvPr/>
            </p:nvSpPr>
            <p:spPr>
              <a:xfrm>
                <a:off x="3109150" y="91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37"/>
              <p:cNvSpPr/>
              <p:nvPr/>
            </p:nvSpPr>
            <p:spPr>
              <a:xfrm>
                <a:off x="3629500" y="915100"/>
                <a:ext cx="27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1" extrusionOk="0">
                    <a:moveTo>
                      <a:pt x="16" y="1"/>
                    </a:moveTo>
                    <a:cubicBezTo>
                      <a:pt x="16" y="1"/>
                      <a:pt x="16" y="16"/>
                      <a:pt x="0" y="16"/>
                    </a:cubicBezTo>
                    <a:cubicBezTo>
                      <a:pt x="31" y="63"/>
                      <a:pt x="47" y="94"/>
                      <a:pt x="78" y="125"/>
                    </a:cubicBezTo>
                    <a:cubicBezTo>
                      <a:pt x="93" y="125"/>
                      <a:pt x="93" y="140"/>
                      <a:pt x="109" y="140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37"/>
              <p:cNvSpPr/>
              <p:nvPr/>
            </p:nvSpPr>
            <p:spPr>
              <a:xfrm>
                <a:off x="3063400" y="915875"/>
                <a:ext cx="15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234" extrusionOk="0">
                    <a:moveTo>
                      <a:pt x="31" y="1"/>
                    </a:moveTo>
                    <a:lnTo>
                      <a:pt x="0" y="32"/>
                    </a:lnTo>
                    <a:lnTo>
                      <a:pt x="31" y="233"/>
                    </a:lnTo>
                    <a:lnTo>
                      <a:pt x="62" y="187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37"/>
              <p:cNvSpPr/>
              <p:nvPr/>
            </p:nvSpPr>
            <p:spPr>
              <a:xfrm>
                <a:off x="3073875" y="917425"/>
                <a:ext cx="4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5" extrusionOk="0">
                    <a:moveTo>
                      <a:pt x="0" y="1"/>
                    </a:moveTo>
                    <a:lnTo>
                      <a:pt x="0" y="125"/>
                    </a:lnTo>
                    <a:cubicBezTo>
                      <a:pt x="16" y="63"/>
                      <a:pt x="0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37"/>
              <p:cNvSpPr/>
              <p:nvPr/>
            </p:nvSpPr>
            <p:spPr>
              <a:xfrm>
                <a:off x="3487200" y="927525"/>
                <a:ext cx="15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6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0" y="47"/>
                      <a:pt x="0" y="93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0" y="38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37"/>
              <p:cNvSpPr/>
              <p:nvPr/>
            </p:nvSpPr>
            <p:spPr>
              <a:xfrm>
                <a:off x="3180100" y="928300"/>
                <a:ext cx="46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33" extrusionOk="0">
                    <a:moveTo>
                      <a:pt x="94" y="0"/>
                    </a:moveTo>
                    <a:lnTo>
                      <a:pt x="1" y="93"/>
                    </a:lnTo>
                    <a:cubicBezTo>
                      <a:pt x="94" y="109"/>
                      <a:pt x="47" y="186"/>
                      <a:pt x="78" y="233"/>
                    </a:cubicBezTo>
                    <a:lnTo>
                      <a:pt x="187" y="124"/>
                    </a:lnTo>
                    <a:cubicBezTo>
                      <a:pt x="156" y="78"/>
                      <a:pt x="125" y="31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37"/>
              <p:cNvSpPr/>
              <p:nvPr/>
            </p:nvSpPr>
            <p:spPr>
              <a:xfrm>
                <a:off x="3184750" y="929450"/>
                <a:ext cx="27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1" extrusionOk="0">
                    <a:moveTo>
                      <a:pt x="78" y="1"/>
                    </a:moveTo>
                    <a:lnTo>
                      <a:pt x="1" y="78"/>
                    </a:lnTo>
                    <a:cubicBezTo>
                      <a:pt x="23" y="89"/>
                      <a:pt x="45" y="100"/>
                      <a:pt x="72" y="100"/>
                    </a:cubicBezTo>
                    <a:cubicBezTo>
                      <a:pt x="83" y="100"/>
                      <a:pt x="96" y="98"/>
                      <a:pt x="109" y="94"/>
                    </a:cubicBezTo>
                    <a:cubicBezTo>
                      <a:pt x="94" y="78"/>
                      <a:pt x="78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37"/>
              <p:cNvSpPr/>
              <p:nvPr/>
            </p:nvSpPr>
            <p:spPr>
              <a:xfrm>
                <a:off x="3467425" y="9352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37"/>
              <p:cNvSpPr/>
              <p:nvPr/>
            </p:nvSpPr>
            <p:spPr>
              <a:xfrm>
                <a:off x="3623325" y="935650"/>
                <a:ext cx="69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80" extrusionOk="0">
                    <a:moveTo>
                      <a:pt x="61" y="1"/>
                    </a:moveTo>
                    <a:lnTo>
                      <a:pt x="61" y="1"/>
                    </a:lnTo>
                    <a:cubicBezTo>
                      <a:pt x="0" y="148"/>
                      <a:pt x="74" y="217"/>
                      <a:pt x="161" y="217"/>
                    </a:cubicBezTo>
                    <a:cubicBezTo>
                      <a:pt x="185" y="217"/>
                      <a:pt x="209" y="212"/>
                      <a:pt x="232" y="202"/>
                    </a:cubicBezTo>
                    <a:lnTo>
                      <a:pt x="232" y="202"/>
                    </a:lnTo>
                    <a:cubicBezTo>
                      <a:pt x="212" y="273"/>
                      <a:pt x="177" y="283"/>
                      <a:pt x="147" y="283"/>
                    </a:cubicBezTo>
                    <a:cubicBezTo>
                      <a:pt x="136" y="283"/>
                      <a:pt x="126" y="281"/>
                      <a:pt x="117" y="281"/>
                    </a:cubicBezTo>
                    <a:cubicBezTo>
                      <a:pt x="92" y="281"/>
                      <a:pt x="81" y="292"/>
                      <a:pt x="108" y="373"/>
                    </a:cubicBezTo>
                    <a:cubicBezTo>
                      <a:pt x="117" y="378"/>
                      <a:pt x="126" y="380"/>
                      <a:pt x="135" y="380"/>
                    </a:cubicBezTo>
                    <a:cubicBezTo>
                      <a:pt x="213" y="380"/>
                      <a:pt x="264" y="213"/>
                      <a:pt x="278" y="171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37"/>
              <p:cNvSpPr/>
              <p:nvPr/>
            </p:nvSpPr>
            <p:spPr>
              <a:xfrm>
                <a:off x="3152575" y="936050"/>
                <a:ext cx="4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78" extrusionOk="0">
                    <a:moveTo>
                      <a:pt x="1" y="0"/>
                    </a:moveTo>
                    <a:cubicBezTo>
                      <a:pt x="1" y="31"/>
                      <a:pt x="1" y="47"/>
                      <a:pt x="1" y="62"/>
                    </a:cubicBezTo>
                    <a:cubicBezTo>
                      <a:pt x="1" y="62"/>
                      <a:pt x="1" y="78"/>
                      <a:pt x="16" y="7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37"/>
              <p:cNvSpPr/>
              <p:nvPr/>
            </p:nvSpPr>
            <p:spPr>
              <a:xfrm>
                <a:off x="3757050" y="9395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37"/>
              <p:cNvSpPr/>
              <p:nvPr/>
            </p:nvSpPr>
            <p:spPr>
              <a:xfrm>
                <a:off x="3642300" y="9410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0" y="1"/>
                    </a:lnTo>
                    <a:cubicBezTo>
                      <a:pt x="0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37"/>
              <p:cNvSpPr/>
              <p:nvPr/>
            </p:nvSpPr>
            <p:spPr>
              <a:xfrm>
                <a:off x="3619425" y="942625"/>
                <a:ext cx="3800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421" extrusionOk="0">
                    <a:moveTo>
                      <a:pt x="140" y="1"/>
                    </a:moveTo>
                    <a:cubicBezTo>
                      <a:pt x="93" y="94"/>
                      <a:pt x="47" y="187"/>
                      <a:pt x="0" y="280"/>
                    </a:cubicBezTo>
                    <a:lnTo>
                      <a:pt x="1427" y="2420"/>
                    </a:lnTo>
                    <a:lnTo>
                      <a:pt x="1504" y="2405"/>
                    </a:lnTo>
                    <a:lnTo>
                      <a:pt x="1520" y="2281"/>
                    </a:lnTo>
                    <a:lnTo>
                      <a:pt x="1520" y="2281"/>
                    </a:lnTo>
                    <a:cubicBezTo>
                      <a:pt x="1504" y="2296"/>
                      <a:pt x="1458" y="2327"/>
                      <a:pt x="1411" y="2343"/>
                    </a:cubicBezTo>
                    <a:lnTo>
                      <a:pt x="62" y="311"/>
                    </a:lnTo>
                    <a:cubicBezTo>
                      <a:pt x="78" y="265"/>
                      <a:pt x="93" y="218"/>
                      <a:pt x="124" y="203"/>
                    </a:cubicBezTo>
                    <a:lnTo>
                      <a:pt x="171" y="296"/>
                    </a:lnTo>
                    <a:cubicBezTo>
                      <a:pt x="171" y="296"/>
                      <a:pt x="171" y="218"/>
                      <a:pt x="155" y="141"/>
                    </a:cubicBezTo>
                    <a:cubicBezTo>
                      <a:pt x="155" y="78"/>
                      <a:pt x="140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37"/>
              <p:cNvSpPr/>
              <p:nvPr/>
            </p:nvSpPr>
            <p:spPr>
              <a:xfrm>
                <a:off x="3643850" y="943025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16" y="0"/>
                      <a:pt x="0" y="16"/>
                      <a:pt x="16" y="16"/>
                    </a:cubicBezTo>
                    <a:cubicBezTo>
                      <a:pt x="16" y="16"/>
                      <a:pt x="16" y="0"/>
                      <a:pt x="16" y="0"/>
                    </a:cubicBezTo>
                    <a:close/>
                    <a:moveTo>
                      <a:pt x="0" y="16"/>
                    </a:moveTo>
                    <a:cubicBezTo>
                      <a:pt x="16" y="16"/>
                      <a:pt x="16" y="31"/>
                      <a:pt x="16" y="31"/>
                    </a:cubicBezTo>
                    <a:cubicBezTo>
                      <a:pt x="16" y="31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37"/>
              <p:cNvSpPr/>
              <p:nvPr/>
            </p:nvSpPr>
            <p:spPr>
              <a:xfrm>
                <a:off x="3643450" y="943400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5" y="16"/>
                      <a:pt x="10" y="19"/>
                    </a:cubicBezTo>
                    <a:lnTo>
                      <a:pt x="10" y="19"/>
                    </a:lnTo>
                    <a:lnTo>
                      <a:pt x="1" y="1"/>
                    </a:lnTo>
                    <a:close/>
                    <a:moveTo>
                      <a:pt x="10" y="19"/>
                    </a:moveTo>
                    <a:lnTo>
                      <a:pt x="16" y="32"/>
                    </a:lnTo>
                    <a:cubicBezTo>
                      <a:pt x="16" y="25"/>
                      <a:pt x="13" y="21"/>
                      <a:pt x="10" y="1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37"/>
              <p:cNvSpPr/>
              <p:nvPr/>
            </p:nvSpPr>
            <p:spPr>
              <a:xfrm>
                <a:off x="3399950" y="9438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31"/>
                      <a:pt x="32" y="31"/>
                    </a:cubicBezTo>
                    <a:cubicBezTo>
                      <a:pt x="32" y="31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37"/>
              <p:cNvSpPr/>
              <p:nvPr/>
            </p:nvSpPr>
            <p:spPr>
              <a:xfrm>
                <a:off x="3417025" y="948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cubicBezTo>
                      <a:pt x="12" y="36"/>
                      <a:pt x="50" y="125"/>
                      <a:pt x="82" y="125"/>
                    </a:cubicBezTo>
                    <a:cubicBezTo>
                      <a:pt x="92" y="125"/>
                      <a:pt x="101" y="116"/>
                      <a:pt x="109" y="94"/>
                    </a:cubicBezTo>
                    <a:cubicBezTo>
                      <a:pt x="93" y="94"/>
                      <a:pt x="31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37"/>
              <p:cNvSpPr/>
              <p:nvPr/>
            </p:nvSpPr>
            <p:spPr>
              <a:xfrm>
                <a:off x="3411200" y="951950"/>
                <a:ext cx="11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63" extrusionOk="0">
                    <a:moveTo>
                      <a:pt x="0" y="0"/>
                    </a:moveTo>
                    <a:cubicBezTo>
                      <a:pt x="16" y="16"/>
                      <a:pt x="31" y="31"/>
                      <a:pt x="47" y="62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37"/>
              <p:cNvSpPr/>
              <p:nvPr/>
            </p:nvSpPr>
            <p:spPr>
              <a:xfrm>
                <a:off x="3412750" y="9531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16" y="32"/>
                    </a:cubicBezTo>
                    <a:cubicBezTo>
                      <a:pt x="16" y="32"/>
                      <a:pt x="31" y="47"/>
                      <a:pt x="31" y="47"/>
                    </a:cubicBezTo>
                    <a:cubicBezTo>
                      <a:pt x="16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37"/>
              <p:cNvSpPr/>
              <p:nvPr/>
            </p:nvSpPr>
            <p:spPr>
              <a:xfrm>
                <a:off x="3740000" y="95350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0"/>
                    </a:moveTo>
                    <a:lnTo>
                      <a:pt x="1" y="124"/>
                    </a:lnTo>
                    <a:lnTo>
                      <a:pt x="94" y="78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37"/>
              <p:cNvSpPr/>
              <p:nvPr/>
            </p:nvSpPr>
            <p:spPr>
              <a:xfrm>
                <a:off x="3125825" y="955400"/>
                <a:ext cx="143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75" h="731" extrusionOk="0">
                    <a:moveTo>
                      <a:pt x="543" y="0"/>
                    </a:moveTo>
                    <a:cubicBezTo>
                      <a:pt x="401" y="0"/>
                      <a:pt x="384" y="102"/>
                      <a:pt x="326" y="203"/>
                    </a:cubicBezTo>
                    <a:cubicBezTo>
                      <a:pt x="311" y="234"/>
                      <a:pt x="295" y="250"/>
                      <a:pt x="264" y="265"/>
                    </a:cubicBezTo>
                    <a:cubicBezTo>
                      <a:pt x="264" y="265"/>
                      <a:pt x="264" y="281"/>
                      <a:pt x="248" y="312"/>
                    </a:cubicBezTo>
                    <a:cubicBezTo>
                      <a:pt x="233" y="343"/>
                      <a:pt x="202" y="389"/>
                      <a:pt x="171" y="436"/>
                    </a:cubicBezTo>
                    <a:cubicBezTo>
                      <a:pt x="109" y="514"/>
                      <a:pt x="47" y="607"/>
                      <a:pt x="47" y="607"/>
                    </a:cubicBezTo>
                    <a:cubicBezTo>
                      <a:pt x="47" y="607"/>
                      <a:pt x="0" y="731"/>
                      <a:pt x="0" y="731"/>
                    </a:cubicBezTo>
                    <a:cubicBezTo>
                      <a:pt x="14" y="731"/>
                      <a:pt x="308" y="514"/>
                      <a:pt x="341" y="474"/>
                    </a:cubicBezTo>
                    <a:lnTo>
                      <a:pt x="341" y="474"/>
                    </a:lnTo>
                    <a:cubicBezTo>
                      <a:pt x="335" y="540"/>
                      <a:pt x="480" y="470"/>
                      <a:pt x="435" y="560"/>
                    </a:cubicBezTo>
                    <a:cubicBezTo>
                      <a:pt x="450" y="529"/>
                      <a:pt x="559" y="452"/>
                      <a:pt x="512" y="452"/>
                    </a:cubicBezTo>
                    <a:lnTo>
                      <a:pt x="450" y="483"/>
                    </a:lnTo>
                    <a:cubicBezTo>
                      <a:pt x="528" y="250"/>
                      <a:pt x="435" y="234"/>
                      <a:pt x="574" y="2"/>
                    </a:cubicBezTo>
                    <a:cubicBezTo>
                      <a:pt x="563" y="1"/>
                      <a:pt x="553" y="0"/>
                      <a:pt x="5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37"/>
              <p:cNvSpPr/>
              <p:nvPr/>
            </p:nvSpPr>
            <p:spPr>
              <a:xfrm>
                <a:off x="3726050" y="958525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37"/>
              <p:cNvSpPr/>
              <p:nvPr/>
            </p:nvSpPr>
            <p:spPr>
              <a:xfrm>
                <a:off x="3725275" y="9589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1" y="0"/>
                    </a:moveTo>
                    <a:lnTo>
                      <a:pt x="0" y="93"/>
                    </a:lnTo>
                    <a:cubicBezTo>
                      <a:pt x="16" y="78"/>
                      <a:pt x="31" y="47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37"/>
              <p:cNvSpPr/>
              <p:nvPr/>
            </p:nvSpPr>
            <p:spPr>
              <a:xfrm>
                <a:off x="3721200" y="962400"/>
                <a:ext cx="130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64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90" y="12"/>
                      <a:pt x="79" y="23"/>
                      <a:pt x="63" y="23"/>
                    </a:cubicBezTo>
                    <a:cubicBezTo>
                      <a:pt x="56" y="23"/>
                      <a:pt x="48" y="21"/>
                      <a:pt x="39" y="16"/>
                    </a:cubicBezTo>
                    <a:lnTo>
                      <a:pt x="39" y="16"/>
                    </a:lnTo>
                    <a:cubicBezTo>
                      <a:pt x="64" y="53"/>
                      <a:pt x="0" y="227"/>
                      <a:pt x="59" y="227"/>
                    </a:cubicBezTo>
                    <a:cubicBezTo>
                      <a:pt x="74" y="227"/>
                      <a:pt x="97" y="216"/>
                      <a:pt x="132" y="187"/>
                    </a:cubicBezTo>
                    <a:lnTo>
                      <a:pt x="132" y="187"/>
                    </a:lnTo>
                    <a:cubicBezTo>
                      <a:pt x="241" y="296"/>
                      <a:pt x="86" y="327"/>
                      <a:pt x="86" y="404"/>
                    </a:cubicBezTo>
                    <a:cubicBezTo>
                      <a:pt x="89" y="403"/>
                      <a:pt x="92" y="402"/>
                      <a:pt x="95" y="402"/>
                    </a:cubicBezTo>
                    <a:cubicBezTo>
                      <a:pt x="133" y="402"/>
                      <a:pt x="137" y="484"/>
                      <a:pt x="194" y="513"/>
                    </a:cubicBezTo>
                    <a:cubicBezTo>
                      <a:pt x="194" y="466"/>
                      <a:pt x="179" y="420"/>
                      <a:pt x="225" y="389"/>
                    </a:cubicBezTo>
                    <a:cubicBezTo>
                      <a:pt x="287" y="420"/>
                      <a:pt x="272" y="513"/>
                      <a:pt x="225" y="528"/>
                    </a:cubicBezTo>
                    <a:cubicBezTo>
                      <a:pt x="309" y="528"/>
                      <a:pt x="267" y="641"/>
                      <a:pt x="337" y="641"/>
                    </a:cubicBezTo>
                    <a:cubicBezTo>
                      <a:pt x="345" y="641"/>
                      <a:pt x="354" y="640"/>
                      <a:pt x="365" y="637"/>
                    </a:cubicBezTo>
                    <a:cubicBezTo>
                      <a:pt x="442" y="466"/>
                      <a:pt x="520" y="327"/>
                      <a:pt x="489" y="47"/>
                    </a:cubicBezTo>
                    <a:lnTo>
                      <a:pt x="489" y="47"/>
                    </a:lnTo>
                    <a:cubicBezTo>
                      <a:pt x="411" y="172"/>
                      <a:pt x="349" y="296"/>
                      <a:pt x="225" y="327"/>
                    </a:cubicBezTo>
                    <a:lnTo>
                      <a:pt x="163" y="203"/>
                    </a:lnTo>
                    <a:cubicBezTo>
                      <a:pt x="334" y="203"/>
                      <a:pt x="318" y="94"/>
                      <a:pt x="411" y="16"/>
                    </a:cubicBezTo>
                    <a:lnTo>
                      <a:pt x="411" y="16"/>
                    </a:lnTo>
                    <a:lnTo>
                      <a:pt x="179" y="156"/>
                    </a:lnTo>
                    <a:cubicBezTo>
                      <a:pt x="8" y="156"/>
                      <a:pt x="55" y="94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37"/>
              <p:cNvSpPr/>
              <p:nvPr/>
            </p:nvSpPr>
            <p:spPr>
              <a:xfrm>
                <a:off x="3702400" y="9705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" y="16"/>
                      <a:pt x="31" y="16"/>
                      <a:pt x="31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37"/>
              <p:cNvSpPr/>
              <p:nvPr/>
            </p:nvSpPr>
            <p:spPr>
              <a:xfrm>
                <a:off x="3706275" y="975975"/>
                <a:ext cx="116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13" extrusionOk="0">
                    <a:moveTo>
                      <a:pt x="217" y="1"/>
                    </a:moveTo>
                    <a:cubicBezTo>
                      <a:pt x="216" y="4"/>
                      <a:pt x="216" y="8"/>
                      <a:pt x="215" y="11"/>
                    </a:cubicBezTo>
                    <a:lnTo>
                      <a:pt x="215" y="11"/>
                    </a:lnTo>
                    <a:cubicBezTo>
                      <a:pt x="216" y="8"/>
                      <a:pt x="217" y="4"/>
                      <a:pt x="217" y="1"/>
                    </a:cubicBezTo>
                    <a:close/>
                    <a:moveTo>
                      <a:pt x="215" y="11"/>
                    </a:moveTo>
                    <a:lnTo>
                      <a:pt x="215" y="11"/>
                    </a:lnTo>
                    <a:cubicBezTo>
                      <a:pt x="210" y="23"/>
                      <a:pt x="198" y="32"/>
                      <a:pt x="186" y="32"/>
                    </a:cubicBezTo>
                    <a:cubicBezTo>
                      <a:pt x="178" y="57"/>
                      <a:pt x="146" y="69"/>
                      <a:pt x="116" y="69"/>
                    </a:cubicBezTo>
                    <a:cubicBezTo>
                      <a:pt x="92" y="69"/>
                      <a:pt x="69" y="61"/>
                      <a:pt x="62" y="47"/>
                    </a:cubicBezTo>
                    <a:lnTo>
                      <a:pt x="62" y="47"/>
                    </a:lnTo>
                    <a:cubicBezTo>
                      <a:pt x="93" y="171"/>
                      <a:pt x="0" y="140"/>
                      <a:pt x="155" y="218"/>
                    </a:cubicBezTo>
                    <a:cubicBezTo>
                      <a:pt x="188" y="258"/>
                      <a:pt x="169" y="282"/>
                      <a:pt x="138" y="282"/>
                    </a:cubicBezTo>
                    <a:cubicBezTo>
                      <a:pt x="109" y="282"/>
                      <a:pt x="69" y="262"/>
                      <a:pt x="47" y="218"/>
                    </a:cubicBezTo>
                    <a:lnTo>
                      <a:pt x="47" y="218"/>
                    </a:lnTo>
                    <a:cubicBezTo>
                      <a:pt x="47" y="233"/>
                      <a:pt x="93" y="404"/>
                      <a:pt x="93" y="404"/>
                    </a:cubicBezTo>
                    <a:cubicBezTo>
                      <a:pt x="93" y="404"/>
                      <a:pt x="140" y="326"/>
                      <a:pt x="155" y="326"/>
                    </a:cubicBezTo>
                    <a:lnTo>
                      <a:pt x="155" y="326"/>
                    </a:lnTo>
                    <a:cubicBezTo>
                      <a:pt x="279" y="404"/>
                      <a:pt x="62" y="451"/>
                      <a:pt x="233" y="513"/>
                    </a:cubicBezTo>
                    <a:cubicBezTo>
                      <a:pt x="233" y="513"/>
                      <a:pt x="233" y="482"/>
                      <a:pt x="233" y="451"/>
                    </a:cubicBezTo>
                    <a:cubicBezTo>
                      <a:pt x="248" y="404"/>
                      <a:pt x="248" y="373"/>
                      <a:pt x="248" y="373"/>
                    </a:cubicBezTo>
                    <a:lnTo>
                      <a:pt x="295" y="404"/>
                    </a:lnTo>
                    <a:cubicBezTo>
                      <a:pt x="248" y="357"/>
                      <a:pt x="295" y="295"/>
                      <a:pt x="326" y="280"/>
                    </a:cubicBezTo>
                    <a:cubicBezTo>
                      <a:pt x="357" y="295"/>
                      <a:pt x="388" y="311"/>
                      <a:pt x="388" y="342"/>
                    </a:cubicBezTo>
                    <a:cubicBezTo>
                      <a:pt x="464" y="190"/>
                      <a:pt x="182" y="187"/>
                      <a:pt x="215" y="1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37"/>
              <p:cNvSpPr/>
              <p:nvPr/>
            </p:nvSpPr>
            <p:spPr>
              <a:xfrm>
                <a:off x="3659750" y="992650"/>
                <a:ext cx="26775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389" extrusionOk="0">
                    <a:moveTo>
                      <a:pt x="1070" y="1"/>
                    </a:moveTo>
                    <a:cubicBezTo>
                      <a:pt x="791" y="125"/>
                      <a:pt x="543" y="249"/>
                      <a:pt x="0" y="388"/>
                    </a:cubicBezTo>
                    <a:cubicBezTo>
                      <a:pt x="0" y="388"/>
                      <a:pt x="310" y="311"/>
                      <a:pt x="574" y="218"/>
                    </a:cubicBezTo>
                    <a:cubicBezTo>
                      <a:pt x="837" y="109"/>
                      <a:pt x="1070" y="1"/>
                      <a:pt x="10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37"/>
              <p:cNvSpPr/>
              <p:nvPr/>
            </p:nvSpPr>
            <p:spPr>
              <a:xfrm>
                <a:off x="3657400" y="9992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37"/>
              <p:cNvSpPr/>
              <p:nvPr/>
            </p:nvSpPr>
            <p:spPr>
              <a:xfrm>
                <a:off x="3129700" y="1037250"/>
                <a:ext cx="143875" cy="14542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5817" extrusionOk="0">
                    <a:moveTo>
                      <a:pt x="3676" y="807"/>
                    </a:moveTo>
                    <a:cubicBezTo>
                      <a:pt x="3707" y="838"/>
                      <a:pt x="3738" y="853"/>
                      <a:pt x="3785" y="884"/>
                    </a:cubicBezTo>
                    <a:cubicBezTo>
                      <a:pt x="3738" y="869"/>
                      <a:pt x="3707" y="838"/>
                      <a:pt x="3676" y="807"/>
                    </a:cubicBezTo>
                    <a:close/>
                    <a:moveTo>
                      <a:pt x="2528" y="0"/>
                    </a:moveTo>
                    <a:lnTo>
                      <a:pt x="2435" y="155"/>
                    </a:lnTo>
                    <a:cubicBezTo>
                      <a:pt x="2389" y="217"/>
                      <a:pt x="2358" y="279"/>
                      <a:pt x="2311" y="341"/>
                    </a:cubicBezTo>
                    <a:cubicBezTo>
                      <a:pt x="2296" y="466"/>
                      <a:pt x="2466" y="404"/>
                      <a:pt x="2513" y="559"/>
                    </a:cubicBezTo>
                    <a:cubicBezTo>
                      <a:pt x="2585" y="473"/>
                      <a:pt x="2749" y="400"/>
                      <a:pt x="2663" y="303"/>
                    </a:cubicBezTo>
                    <a:lnTo>
                      <a:pt x="2663" y="303"/>
                    </a:lnTo>
                    <a:cubicBezTo>
                      <a:pt x="2678" y="315"/>
                      <a:pt x="2696" y="326"/>
                      <a:pt x="2715" y="326"/>
                    </a:cubicBezTo>
                    <a:lnTo>
                      <a:pt x="2637" y="186"/>
                    </a:lnTo>
                    <a:lnTo>
                      <a:pt x="2575" y="202"/>
                    </a:lnTo>
                    <a:cubicBezTo>
                      <a:pt x="2531" y="143"/>
                      <a:pt x="2543" y="69"/>
                      <a:pt x="2584" y="36"/>
                    </a:cubicBezTo>
                    <a:lnTo>
                      <a:pt x="2584" y="36"/>
                    </a:lnTo>
                    <a:lnTo>
                      <a:pt x="2775" y="157"/>
                    </a:lnTo>
                    <a:lnTo>
                      <a:pt x="2775" y="157"/>
                    </a:lnTo>
                    <a:cubicBezTo>
                      <a:pt x="2776" y="156"/>
                      <a:pt x="2776" y="156"/>
                      <a:pt x="2777" y="155"/>
                    </a:cubicBezTo>
                    <a:lnTo>
                      <a:pt x="3955" y="908"/>
                    </a:lnTo>
                    <a:lnTo>
                      <a:pt x="3955" y="908"/>
                    </a:lnTo>
                    <a:lnTo>
                      <a:pt x="2591" y="31"/>
                    </a:lnTo>
                    <a:cubicBezTo>
                      <a:pt x="2588" y="33"/>
                      <a:pt x="2586" y="34"/>
                      <a:pt x="2584" y="36"/>
                    </a:cubicBezTo>
                    <a:lnTo>
                      <a:pt x="2584" y="36"/>
                    </a:lnTo>
                    <a:lnTo>
                      <a:pt x="2528" y="0"/>
                    </a:lnTo>
                    <a:close/>
                    <a:moveTo>
                      <a:pt x="3955" y="908"/>
                    </a:moveTo>
                    <a:lnTo>
                      <a:pt x="3955" y="908"/>
                    </a:lnTo>
                    <a:lnTo>
                      <a:pt x="3955" y="908"/>
                    </a:lnTo>
                    <a:close/>
                    <a:moveTo>
                      <a:pt x="3956" y="994"/>
                    </a:moveTo>
                    <a:cubicBezTo>
                      <a:pt x="3965" y="995"/>
                      <a:pt x="3971" y="999"/>
                      <a:pt x="3971" y="1008"/>
                    </a:cubicBezTo>
                    <a:cubicBezTo>
                      <a:pt x="3971" y="1008"/>
                      <a:pt x="3959" y="997"/>
                      <a:pt x="3956" y="994"/>
                    </a:cubicBezTo>
                    <a:close/>
                    <a:moveTo>
                      <a:pt x="3862" y="915"/>
                    </a:moveTo>
                    <a:lnTo>
                      <a:pt x="3986" y="993"/>
                    </a:lnTo>
                    <a:cubicBezTo>
                      <a:pt x="3986" y="993"/>
                      <a:pt x="3986" y="1008"/>
                      <a:pt x="3986" y="1008"/>
                    </a:cubicBezTo>
                    <a:cubicBezTo>
                      <a:pt x="3971" y="993"/>
                      <a:pt x="3955" y="977"/>
                      <a:pt x="3940" y="977"/>
                    </a:cubicBezTo>
                    <a:cubicBezTo>
                      <a:pt x="3940" y="977"/>
                      <a:pt x="3924" y="962"/>
                      <a:pt x="3924" y="962"/>
                    </a:cubicBezTo>
                    <a:cubicBezTo>
                      <a:pt x="3893" y="946"/>
                      <a:pt x="3878" y="931"/>
                      <a:pt x="3847" y="915"/>
                    </a:cubicBezTo>
                    <a:lnTo>
                      <a:pt x="3847" y="915"/>
                    </a:lnTo>
                    <a:cubicBezTo>
                      <a:pt x="3865" y="924"/>
                      <a:pt x="3878" y="939"/>
                      <a:pt x="3892" y="952"/>
                    </a:cubicBezTo>
                    <a:lnTo>
                      <a:pt x="3892" y="952"/>
                    </a:lnTo>
                    <a:cubicBezTo>
                      <a:pt x="3878" y="943"/>
                      <a:pt x="3862" y="931"/>
                      <a:pt x="3847" y="915"/>
                    </a:cubicBezTo>
                    <a:close/>
                    <a:moveTo>
                      <a:pt x="4048" y="1055"/>
                    </a:moveTo>
                    <a:cubicBezTo>
                      <a:pt x="4095" y="1070"/>
                      <a:pt x="4126" y="1101"/>
                      <a:pt x="4157" y="1117"/>
                    </a:cubicBezTo>
                    <a:cubicBezTo>
                      <a:pt x="4157" y="1132"/>
                      <a:pt x="4157" y="1132"/>
                      <a:pt x="4157" y="1132"/>
                    </a:cubicBezTo>
                    <a:cubicBezTo>
                      <a:pt x="4126" y="1101"/>
                      <a:pt x="4095" y="1086"/>
                      <a:pt x="4048" y="1055"/>
                    </a:cubicBezTo>
                    <a:close/>
                    <a:moveTo>
                      <a:pt x="1846" y="1148"/>
                    </a:moveTo>
                    <a:cubicBezTo>
                      <a:pt x="1862" y="1163"/>
                      <a:pt x="1893" y="1194"/>
                      <a:pt x="1924" y="1194"/>
                    </a:cubicBezTo>
                    <a:cubicBezTo>
                      <a:pt x="1916" y="1218"/>
                      <a:pt x="1904" y="1226"/>
                      <a:pt x="1893" y="1226"/>
                    </a:cubicBezTo>
                    <a:cubicBezTo>
                      <a:pt x="1881" y="1226"/>
                      <a:pt x="1869" y="1218"/>
                      <a:pt x="1862" y="1210"/>
                    </a:cubicBezTo>
                    <a:cubicBezTo>
                      <a:pt x="1862" y="1194"/>
                      <a:pt x="1846" y="1163"/>
                      <a:pt x="1846" y="1148"/>
                    </a:cubicBezTo>
                    <a:close/>
                    <a:moveTo>
                      <a:pt x="2094" y="1086"/>
                    </a:moveTo>
                    <a:lnTo>
                      <a:pt x="2094" y="1086"/>
                    </a:lnTo>
                    <a:cubicBezTo>
                      <a:pt x="2110" y="1148"/>
                      <a:pt x="2125" y="1210"/>
                      <a:pt x="2063" y="1226"/>
                    </a:cubicBezTo>
                    <a:cubicBezTo>
                      <a:pt x="2017" y="1179"/>
                      <a:pt x="2032" y="1148"/>
                      <a:pt x="2017" y="1132"/>
                    </a:cubicBezTo>
                    <a:lnTo>
                      <a:pt x="2094" y="1086"/>
                    </a:lnTo>
                    <a:close/>
                    <a:moveTo>
                      <a:pt x="2400" y="759"/>
                    </a:moveTo>
                    <a:cubicBezTo>
                      <a:pt x="2464" y="759"/>
                      <a:pt x="2398" y="877"/>
                      <a:pt x="2430" y="877"/>
                    </a:cubicBezTo>
                    <a:cubicBezTo>
                      <a:pt x="2435" y="877"/>
                      <a:pt x="2442" y="874"/>
                      <a:pt x="2451" y="869"/>
                    </a:cubicBezTo>
                    <a:lnTo>
                      <a:pt x="2451" y="869"/>
                    </a:lnTo>
                    <a:cubicBezTo>
                      <a:pt x="2404" y="946"/>
                      <a:pt x="2451" y="1101"/>
                      <a:pt x="2497" y="1210"/>
                    </a:cubicBezTo>
                    <a:cubicBezTo>
                      <a:pt x="2668" y="1117"/>
                      <a:pt x="2466" y="1008"/>
                      <a:pt x="2544" y="853"/>
                    </a:cubicBezTo>
                    <a:lnTo>
                      <a:pt x="2591" y="853"/>
                    </a:lnTo>
                    <a:lnTo>
                      <a:pt x="2916" y="1070"/>
                    </a:lnTo>
                    <a:cubicBezTo>
                      <a:pt x="2854" y="1117"/>
                      <a:pt x="2823" y="1179"/>
                      <a:pt x="2761" y="1226"/>
                    </a:cubicBezTo>
                    <a:lnTo>
                      <a:pt x="2730" y="1163"/>
                    </a:lnTo>
                    <a:cubicBezTo>
                      <a:pt x="2653" y="1194"/>
                      <a:pt x="2637" y="1303"/>
                      <a:pt x="2528" y="1365"/>
                    </a:cubicBezTo>
                    <a:lnTo>
                      <a:pt x="2451" y="1303"/>
                    </a:lnTo>
                    <a:cubicBezTo>
                      <a:pt x="2435" y="1319"/>
                      <a:pt x="2420" y="1334"/>
                      <a:pt x="2404" y="1365"/>
                    </a:cubicBezTo>
                    <a:cubicBezTo>
                      <a:pt x="2389" y="1272"/>
                      <a:pt x="2389" y="1179"/>
                      <a:pt x="2420" y="1132"/>
                    </a:cubicBezTo>
                    <a:cubicBezTo>
                      <a:pt x="2404" y="1132"/>
                      <a:pt x="2404" y="1132"/>
                      <a:pt x="2389" y="1148"/>
                    </a:cubicBezTo>
                    <a:cubicBezTo>
                      <a:pt x="2389" y="1132"/>
                      <a:pt x="2389" y="1117"/>
                      <a:pt x="2389" y="1117"/>
                    </a:cubicBezTo>
                    <a:cubicBezTo>
                      <a:pt x="2358" y="1070"/>
                      <a:pt x="2311" y="1024"/>
                      <a:pt x="2280" y="993"/>
                    </a:cubicBezTo>
                    <a:cubicBezTo>
                      <a:pt x="2327" y="915"/>
                      <a:pt x="2404" y="900"/>
                      <a:pt x="2389" y="760"/>
                    </a:cubicBezTo>
                    <a:cubicBezTo>
                      <a:pt x="2393" y="760"/>
                      <a:pt x="2397" y="759"/>
                      <a:pt x="2400" y="759"/>
                    </a:cubicBezTo>
                    <a:close/>
                    <a:moveTo>
                      <a:pt x="2032" y="1226"/>
                    </a:moveTo>
                    <a:cubicBezTo>
                      <a:pt x="2032" y="1241"/>
                      <a:pt x="2048" y="1241"/>
                      <a:pt x="2063" y="1257"/>
                    </a:cubicBezTo>
                    <a:cubicBezTo>
                      <a:pt x="2079" y="1303"/>
                      <a:pt x="2094" y="1350"/>
                      <a:pt x="2110" y="1381"/>
                    </a:cubicBezTo>
                    <a:cubicBezTo>
                      <a:pt x="2094" y="1396"/>
                      <a:pt x="2063" y="1412"/>
                      <a:pt x="2032" y="1427"/>
                    </a:cubicBezTo>
                    <a:cubicBezTo>
                      <a:pt x="1970" y="1396"/>
                      <a:pt x="2017" y="1303"/>
                      <a:pt x="2032" y="1226"/>
                    </a:cubicBezTo>
                    <a:close/>
                    <a:moveTo>
                      <a:pt x="2446" y="1493"/>
                    </a:moveTo>
                    <a:cubicBezTo>
                      <a:pt x="2487" y="1507"/>
                      <a:pt x="2517" y="1521"/>
                      <a:pt x="2560" y="1536"/>
                    </a:cubicBezTo>
                    <a:cubicBezTo>
                      <a:pt x="2560" y="1536"/>
                      <a:pt x="2528" y="1567"/>
                      <a:pt x="2513" y="1613"/>
                    </a:cubicBezTo>
                    <a:cubicBezTo>
                      <a:pt x="2482" y="1582"/>
                      <a:pt x="2451" y="1567"/>
                      <a:pt x="2435" y="1505"/>
                    </a:cubicBezTo>
                    <a:lnTo>
                      <a:pt x="2451" y="1505"/>
                    </a:lnTo>
                    <a:cubicBezTo>
                      <a:pt x="2451" y="1505"/>
                      <a:pt x="2451" y="1497"/>
                      <a:pt x="2446" y="1493"/>
                    </a:cubicBezTo>
                    <a:close/>
                    <a:moveTo>
                      <a:pt x="1317" y="1609"/>
                    </a:moveTo>
                    <a:cubicBezTo>
                      <a:pt x="1311" y="1615"/>
                      <a:pt x="1307" y="1621"/>
                      <a:pt x="1303" y="1629"/>
                    </a:cubicBezTo>
                    <a:lnTo>
                      <a:pt x="1317" y="1609"/>
                    </a:lnTo>
                    <a:close/>
                    <a:moveTo>
                      <a:pt x="1924" y="1257"/>
                    </a:moveTo>
                    <a:cubicBezTo>
                      <a:pt x="1955" y="1381"/>
                      <a:pt x="1970" y="1520"/>
                      <a:pt x="1862" y="1644"/>
                    </a:cubicBezTo>
                    <a:cubicBezTo>
                      <a:pt x="1834" y="1619"/>
                      <a:pt x="1814" y="1610"/>
                      <a:pt x="1799" y="1610"/>
                    </a:cubicBezTo>
                    <a:cubicBezTo>
                      <a:pt x="1754" y="1610"/>
                      <a:pt x="1754" y="1694"/>
                      <a:pt x="1715" y="1694"/>
                    </a:cubicBezTo>
                    <a:cubicBezTo>
                      <a:pt x="1702" y="1694"/>
                      <a:pt x="1685" y="1685"/>
                      <a:pt x="1660" y="1660"/>
                    </a:cubicBezTo>
                    <a:cubicBezTo>
                      <a:pt x="1722" y="1598"/>
                      <a:pt x="1691" y="1567"/>
                      <a:pt x="1629" y="1536"/>
                    </a:cubicBezTo>
                    <a:cubicBezTo>
                      <a:pt x="1660" y="1489"/>
                      <a:pt x="1660" y="1427"/>
                      <a:pt x="1675" y="1365"/>
                    </a:cubicBezTo>
                    <a:lnTo>
                      <a:pt x="1691" y="1381"/>
                    </a:lnTo>
                    <a:cubicBezTo>
                      <a:pt x="1675" y="1365"/>
                      <a:pt x="1675" y="1365"/>
                      <a:pt x="1675" y="1350"/>
                    </a:cubicBezTo>
                    <a:cubicBezTo>
                      <a:pt x="1691" y="1319"/>
                      <a:pt x="1706" y="1288"/>
                      <a:pt x="1738" y="1272"/>
                    </a:cubicBezTo>
                    <a:lnTo>
                      <a:pt x="1769" y="1350"/>
                    </a:lnTo>
                    <a:lnTo>
                      <a:pt x="1753" y="1272"/>
                    </a:lnTo>
                    <a:cubicBezTo>
                      <a:pt x="1769" y="1264"/>
                      <a:pt x="1784" y="1260"/>
                      <a:pt x="1800" y="1260"/>
                    </a:cubicBezTo>
                    <a:cubicBezTo>
                      <a:pt x="1815" y="1260"/>
                      <a:pt x="1831" y="1264"/>
                      <a:pt x="1846" y="1272"/>
                    </a:cubicBezTo>
                    <a:cubicBezTo>
                      <a:pt x="1864" y="1284"/>
                      <a:pt x="1877" y="1289"/>
                      <a:pt x="1888" y="1289"/>
                    </a:cubicBezTo>
                    <a:cubicBezTo>
                      <a:pt x="1904" y="1289"/>
                      <a:pt x="1914" y="1276"/>
                      <a:pt x="1924" y="1257"/>
                    </a:cubicBezTo>
                    <a:close/>
                    <a:moveTo>
                      <a:pt x="1489" y="1489"/>
                    </a:moveTo>
                    <a:cubicBezTo>
                      <a:pt x="1505" y="1505"/>
                      <a:pt x="1505" y="1505"/>
                      <a:pt x="1520" y="1505"/>
                    </a:cubicBezTo>
                    <a:lnTo>
                      <a:pt x="1474" y="1536"/>
                    </a:lnTo>
                    <a:cubicBezTo>
                      <a:pt x="1498" y="1536"/>
                      <a:pt x="1541" y="1601"/>
                      <a:pt x="1544" y="1601"/>
                    </a:cubicBezTo>
                    <a:cubicBezTo>
                      <a:pt x="1545" y="1601"/>
                      <a:pt x="1543" y="1596"/>
                      <a:pt x="1536" y="1582"/>
                    </a:cubicBezTo>
                    <a:lnTo>
                      <a:pt x="1536" y="1505"/>
                    </a:lnTo>
                    <a:cubicBezTo>
                      <a:pt x="1613" y="1551"/>
                      <a:pt x="1582" y="1613"/>
                      <a:pt x="1613" y="1675"/>
                    </a:cubicBezTo>
                    <a:cubicBezTo>
                      <a:pt x="1613" y="1706"/>
                      <a:pt x="1598" y="1722"/>
                      <a:pt x="1582" y="1737"/>
                    </a:cubicBezTo>
                    <a:cubicBezTo>
                      <a:pt x="1560" y="1726"/>
                      <a:pt x="1539" y="1715"/>
                      <a:pt x="1517" y="1715"/>
                    </a:cubicBezTo>
                    <a:cubicBezTo>
                      <a:pt x="1508" y="1715"/>
                      <a:pt x="1498" y="1717"/>
                      <a:pt x="1489" y="1722"/>
                    </a:cubicBezTo>
                    <a:cubicBezTo>
                      <a:pt x="1443" y="1691"/>
                      <a:pt x="1381" y="1675"/>
                      <a:pt x="1412" y="1598"/>
                    </a:cubicBezTo>
                    <a:lnTo>
                      <a:pt x="1412" y="1598"/>
                    </a:lnTo>
                    <a:cubicBezTo>
                      <a:pt x="1412" y="1598"/>
                      <a:pt x="1396" y="1613"/>
                      <a:pt x="1396" y="1613"/>
                    </a:cubicBezTo>
                    <a:cubicBezTo>
                      <a:pt x="1396" y="1567"/>
                      <a:pt x="1443" y="1520"/>
                      <a:pt x="1489" y="1489"/>
                    </a:cubicBezTo>
                    <a:close/>
                    <a:moveTo>
                      <a:pt x="1272" y="1644"/>
                    </a:moveTo>
                    <a:lnTo>
                      <a:pt x="1164" y="1768"/>
                    </a:lnTo>
                    <a:cubicBezTo>
                      <a:pt x="1210" y="1737"/>
                      <a:pt x="1241" y="1691"/>
                      <a:pt x="1272" y="1644"/>
                    </a:cubicBezTo>
                    <a:close/>
                    <a:moveTo>
                      <a:pt x="5133" y="1663"/>
                    </a:moveTo>
                    <a:lnTo>
                      <a:pt x="5320" y="1784"/>
                    </a:lnTo>
                    <a:cubicBezTo>
                      <a:pt x="5274" y="1861"/>
                      <a:pt x="5196" y="1908"/>
                      <a:pt x="5150" y="1908"/>
                    </a:cubicBezTo>
                    <a:cubicBezTo>
                      <a:pt x="5195" y="1786"/>
                      <a:pt x="5106" y="1739"/>
                      <a:pt x="5133" y="1663"/>
                    </a:cubicBezTo>
                    <a:close/>
                    <a:moveTo>
                      <a:pt x="4235" y="2141"/>
                    </a:moveTo>
                    <a:lnTo>
                      <a:pt x="4281" y="2172"/>
                    </a:lnTo>
                    <a:lnTo>
                      <a:pt x="4219" y="2141"/>
                    </a:lnTo>
                    <a:close/>
                    <a:moveTo>
                      <a:pt x="3490" y="2079"/>
                    </a:moveTo>
                    <a:cubicBezTo>
                      <a:pt x="3537" y="2110"/>
                      <a:pt x="3568" y="2125"/>
                      <a:pt x="3614" y="2156"/>
                    </a:cubicBezTo>
                    <a:cubicBezTo>
                      <a:pt x="3599" y="2172"/>
                      <a:pt x="3599" y="2203"/>
                      <a:pt x="3599" y="2218"/>
                    </a:cubicBezTo>
                    <a:cubicBezTo>
                      <a:pt x="3576" y="2196"/>
                      <a:pt x="3537" y="2148"/>
                      <a:pt x="3511" y="2148"/>
                    </a:cubicBezTo>
                    <a:cubicBezTo>
                      <a:pt x="3502" y="2148"/>
                      <a:pt x="3494" y="2155"/>
                      <a:pt x="3490" y="2172"/>
                    </a:cubicBezTo>
                    <a:cubicBezTo>
                      <a:pt x="3490" y="2172"/>
                      <a:pt x="3490" y="2172"/>
                      <a:pt x="3490" y="2156"/>
                    </a:cubicBezTo>
                    <a:cubicBezTo>
                      <a:pt x="3490" y="2172"/>
                      <a:pt x="3475" y="2172"/>
                      <a:pt x="3475" y="2172"/>
                    </a:cubicBezTo>
                    <a:cubicBezTo>
                      <a:pt x="3459" y="2156"/>
                      <a:pt x="3444" y="2156"/>
                      <a:pt x="3428" y="2141"/>
                    </a:cubicBezTo>
                    <a:cubicBezTo>
                      <a:pt x="3428" y="2141"/>
                      <a:pt x="3428" y="2125"/>
                      <a:pt x="3428" y="2125"/>
                    </a:cubicBezTo>
                    <a:cubicBezTo>
                      <a:pt x="3444" y="2110"/>
                      <a:pt x="3459" y="2094"/>
                      <a:pt x="3490" y="2079"/>
                    </a:cubicBezTo>
                    <a:close/>
                    <a:moveTo>
                      <a:pt x="3692" y="2203"/>
                    </a:moveTo>
                    <a:cubicBezTo>
                      <a:pt x="3707" y="2218"/>
                      <a:pt x="3707" y="2218"/>
                      <a:pt x="3723" y="2218"/>
                    </a:cubicBezTo>
                    <a:cubicBezTo>
                      <a:pt x="3723" y="2234"/>
                      <a:pt x="3723" y="2249"/>
                      <a:pt x="3723" y="2265"/>
                    </a:cubicBezTo>
                    <a:cubicBezTo>
                      <a:pt x="3707" y="2249"/>
                      <a:pt x="3692" y="2249"/>
                      <a:pt x="3676" y="2249"/>
                    </a:cubicBezTo>
                    <a:cubicBezTo>
                      <a:pt x="3676" y="2234"/>
                      <a:pt x="3692" y="2218"/>
                      <a:pt x="3692" y="2203"/>
                    </a:cubicBezTo>
                    <a:close/>
                    <a:moveTo>
                      <a:pt x="4824" y="2234"/>
                    </a:moveTo>
                    <a:cubicBezTo>
                      <a:pt x="4855" y="2234"/>
                      <a:pt x="4855" y="2234"/>
                      <a:pt x="4870" y="2265"/>
                    </a:cubicBezTo>
                    <a:lnTo>
                      <a:pt x="4824" y="2234"/>
                    </a:lnTo>
                    <a:close/>
                    <a:moveTo>
                      <a:pt x="4297" y="2187"/>
                    </a:moveTo>
                    <a:lnTo>
                      <a:pt x="4452" y="2280"/>
                    </a:lnTo>
                    <a:cubicBezTo>
                      <a:pt x="4467" y="2296"/>
                      <a:pt x="4467" y="2311"/>
                      <a:pt x="4483" y="2327"/>
                    </a:cubicBezTo>
                    <a:lnTo>
                      <a:pt x="4421" y="2296"/>
                    </a:lnTo>
                    <a:cubicBezTo>
                      <a:pt x="4421" y="2280"/>
                      <a:pt x="4436" y="2280"/>
                      <a:pt x="4436" y="2280"/>
                    </a:cubicBezTo>
                    <a:lnTo>
                      <a:pt x="4297" y="2187"/>
                    </a:lnTo>
                    <a:close/>
                    <a:moveTo>
                      <a:pt x="3800" y="2280"/>
                    </a:moveTo>
                    <a:cubicBezTo>
                      <a:pt x="3800" y="2280"/>
                      <a:pt x="3816" y="2296"/>
                      <a:pt x="3831" y="2296"/>
                    </a:cubicBezTo>
                    <a:lnTo>
                      <a:pt x="3831" y="2342"/>
                    </a:lnTo>
                    <a:lnTo>
                      <a:pt x="3816" y="2342"/>
                    </a:lnTo>
                    <a:cubicBezTo>
                      <a:pt x="3816" y="2342"/>
                      <a:pt x="3831" y="2342"/>
                      <a:pt x="3831" y="2327"/>
                    </a:cubicBezTo>
                    <a:lnTo>
                      <a:pt x="3831" y="2327"/>
                    </a:lnTo>
                    <a:lnTo>
                      <a:pt x="3800" y="2342"/>
                    </a:lnTo>
                    <a:lnTo>
                      <a:pt x="3800" y="2280"/>
                    </a:lnTo>
                    <a:close/>
                    <a:moveTo>
                      <a:pt x="5119" y="2389"/>
                    </a:moveTo>
                    <a:lnTo>
                      <a:pt x="5111" y="2404"/>
                    </a:lnTo>
                    <a:cubicBezTo>
                      <a:pt x="5115" y="2400"/>
                      <a:pt x="5119" y="2396"/>
                      <a:pt x="5119" y="2389"/>
                    </a:cubicBezTo>
                    <a:close/>
                    <a:moveTo>
                      <a:pt x="5111" y="2404"/>
                    </a:moveTo>
                    <a:lnTo>
                      <a:pt x="5111" y="2404"/>
                    </a:lnTo>
                    <a:cubicBezTo>
                      <a:pt x="5107" y="2408"/>
                      <a:pt x="5103" y="2412"/>
                      <a:pt x="5103" y="2420"/>
                    </a:cubicBezTo>
                    <a:lnTo>
                      <a:pt x="5111" y="2404"/>
                    </a:lnTo>
                    <a:close/>
                    <a:moveTo>
                      <a:pt x="4405" y="2311"/>
                    </a:moveTo>
                    <a:lnTo>
                      <a:pt x="4514" y="2373"/>
                    </a:lnTo>
                    <a:cubicBezTo>
                      <a:pt x="4498" y="2404"/>
                      <a:pt x="4498" y="2420"/>
                      <a:pt x="4498" y="2451"/>
                    </a:cubicBezTo>
                    <a:lnTo>
                      <a:pt x="4359" y="2373"/>
                    </a:lnTo>
                    <a:cubicBezTo>
                      <a:pt x="4374" y="2358"/>
                      <a:pt x="4390" y="2327"/>
                      <a:pt x="4405" y="2311"/>
                    </a:cubicBezTo>
                    <a:close/>
                    <a:moveTo>
                      <a:pt x="4467" y="2079"/>
                    </a:moveTo>
                    <a:lnTo>
                      <a:pt x="4870" y="2342"/>
                    </a:lnTo>
                    <a:cubicBezTo>
                      <a:pt x="4870" y="2404"/>
                      <a:pt x="4870" y="2482"/>
                      <a:pt x="4948" y="2497"/>
                    </a:cubicBezTo>
                    <a:lnTo>
                      <a:pt x="4964" y="2404"/>
                    </a:lnTo>
                    <a:lnTo>
                      <a:pt x="5057" y="2466"/>
                    </a:lnTo>
                    <a:lnTo>
                      <a:pt x="5072" y="2482"/>
                    </a:lnTo>
                    <a:lnTo>
                      <a:pt x="5041" y="2497"/>
                    </a:lnTo>
                    <a:cubicBezTo>
                      <a:pt x="5056" y="2482"/>
                      <a:pt x="5057" y="2482"/>
                      <a:pt x="5057" y="2482"/>
                    </a:cubicBezTo>
                    <a:lnTo>
                      <a:pt x="5057" y="2482"/>
                    </a:lnTo>
                    <a:cubicBezTo>
                      <a:pt x="5010" y="2513"/>
                      <a:pt x="4948" y="2544"/>
                      <a:pt x="4901" y="2575"/>
                    </a:cubicBezTo>
                    <a:lnTo>
                      <a:pt x="4715" y="2466"/>
                    </a:lnTo>
                    <a:cubicBezTo>
                      <a:pt x="4731" y="2451"/>
                      <a:pt x="4746" y="2435"/>
                      <a:pt x="4762" y="2435"/>
                    </a:cubicBezTo>
                    <a:cubicBezTo>
                      <a:pt x="4715" y="2389"/>
                      <a:pt x="4638" y="2389"/>
                      <a:pt x="4576" y="2342"/>
                    </a:cubicBezTo>
                    <a:lnTo>
                      <a:pt x="4576" y="2327"/>
                    </a:lnTo>
                    <a:lnTo>
                      <a:pt x="4281" y="2125"/>
                    </a:lnTo>
                    <a:cubicBezTo>
                      <a:pt x="4300" y="2119"/>
                      <a:pt x="4317" y="2115"/>
                      <a:pt x="4333" y="2115"/>
                    </a:cubicBezTo>
                    <a:cubicBezTo>
                      <a:pt x="4356" y="2115"/>
                      <a:pt x="4378" y="2122"/>
                      <a:pt x="4405" y="2141"/>
                    </a:cubicBezTo>
                    <a:cubicBezTo>
                      <a:pt x="4436" y="2125"/>
                      <a:pt x="4452" y="2110"/>
                      <a:pt x="4467" y="2079"/>
                    </a:cubicBezTo>
                    <a:close/>
                    <a:moveTo>
                      <a:pt x="4684" y="2482"/>
                    </a:moveTo>
                    <a:lnTo>
                      <a:pt x="4793" y="2544"/>
                    </a:lnTo>
                    <a:cubicBezTo>
                      <a:pt x="4777" y="2559"/>
                      <a:pt x="4762" y="2590"/>
                      <a:pt x="4731" y="2590"/>
                    </a:cubicBezTo>
                    <a:lnTo>
                      <a:pt x="4669" y="2559"/>
                    </a:lnTo>
                    <a:cubicBezTo>
                      <a:pt x="4669" y="2528"/>
                      <a:pt x="4669" y="2497"/>
                      <a:pt x="4684" y="2482"/>
                    </a:cubicBezTo>
                    <a:close/>
                    <a:moveTo>
                      <a:pt x="4855" y="2575"/>
                    </a:moveTo>
                    <a:lnTo>
                      <a:pt x="4870" y="2590"/>
                    </a:lnTo>
                    <a:cubicBezTo>
                      <a:pt x="4855" y="2590"/>
                      <a:pt x="4855" y="2590"/>
                      <a:pt x="4855" y="2575"/>
                    </a:cubicBezTo>
                    <a:close/>
                    <a:moveTo>
                      <a:pt x="5041" y="2590"/>
                    </a:moveTo>
                    <a:cubicBezTo>
                      <a:pt x="5041" y="2606"/>
                      <a:pt x="5026" y="2637"/>
                      <a:pt x="5026" y="2652"/>
                    </a:cubicBezTo>
                    <a:lnTo>
                      <a:pt x="4979" y="2621"/>
                    </a:lnTo>
                    <a:cubicBezTo>
                      <a:pt x="4995" y="2606"/>
                      <a:pt x="5026" y="2590"/>
                      <a:pt x="5041" y="2590"/>
                    </a:cubicBezTo>
                    <a:close/>
                    <a:moveTo>
                      <a:pt x="4948" y="2637"/>
                    </a:moveTo>
                    <a:lnTo>
                      <a:pt x="5010" y="2683"/>
                    </a:lnTo>
                    <a:cubicBezTo>
                      <a:pt x="4995" y="2699"/>
                      <a:pt x="4979" y="2714"/>
                      <a:pt x="4964" y="2730"/>
                    </a:cubicBezTo>
                    <a:lnTo>
                      <a:pt x="4917" y="2699"/>
                    </a:lnTo>
                    <a:cubicBezTo>
                      <a:pt x="4917" y="2683"/>
                      <a:pt x="4932" y="2683"/>
                      <a:pt x="4932" y="2668"/>
                    </a:cubicBezTo>
                    <a:cubicBezTo>
                      <a:pt x="4948" y="2652"/>
                      <a:pt x="4948" y="2652"/>
                      <a:pt x="4948" y="2637"/>
                    </a:cubicBezTo>
                    <a:close/>
                    <a:moveTo>
                      <a:pt x="1691" y="1939"/>
                    </a:moveTo>
                    <a:cubicBezTo>
                      <a:pt x="1706" y="1970"/>
                      <a:pt x="1722" y="2017"/>
                      <a:pt x="1738" y="2063"/>
                    </a:cubicBezTo>
                    <a:cubicBezTo>
                      <a:pt x="1784" y="2141"/>
                      <a:pt x="1815" y="2218"/>
                      <a:pt x="1831" y="2265"/>
                    </a:cubicBezTo>
                    <a:cubicBezTo>
                      <a:pt x="1815" y="2280"/>
                      <a:pt x="1800" y="2296"/>
                      <a:pt x="1784" y="2311"/>
                    </a:cubicBezTo>
                    <a:cubicBezTo>
                      <a:pt x="1776" y="2296"/>
                      <a:pt x="1761" y="2292"/>
                      <a:pt x="1743" y="2292"/>
                    </a:cubicBezTo>
                    <a:cubicBezTo>
                      <a:pt x="1726" y="2292"/>
                      <a:pt x="1706" y="2296"/>
                      <a:pt x="1691" y="2296"/>
                    </a:cubicBezTo>
                    <a:cubicBezTo>
                      <a:pt x="1660" y="2280"/>
                      <a:pt x="1629" y="2280"/>
                      <a:pt x="1598" y="2249"/>
                    </a:cubicBezTo>
                    <a:cubicBezTo>
                      <a:pt x="1567" y="2311"/>
                      <a:pt x="1551" y="2358"/>
                      <a:pt x="1567" y="2420"/>
                    </a:cubicBezTo>
                    <a:cubicBezTo>
                      <a:pt x="1489" y="2513"/>
                      <a:pt x="1443" y="2637"/>
                      <a:pt x="1427" y="2745"/>
                    </a:cubicBezTo>
                    <a:lnTo>
                      <a:pt x="1396" y="2745"/>
                    </a:lnTo>
                    <a:cubicBezTo>
                      <a:pt x="1365" y="2621"/>
                      <a:pt x="1334" y="2497"/>
                      <a:pt x="1303" y="2389"/>
                    </a:cubicBezTo>
                    <a:lnTo>
                      <a:pt x="1303" y="2389"/>
                    </a:lnTo>
                    <a:lnTo>
                      <a:pt x="1350" y="2404"/>
                    </a:lnTo>
                    <a:cubicBezTo>
                      <a:pt x="1427" y="2311"/>
                      <a:pt x="1505" y="2249"/>
                      <a:pt x="1474" y="2125"/>
                    </a:cubicBezTo>
                    <a:lnTo>
                      <a:pt x="1474" y="2125"/>
                    </a:lnTo>
                    <a:cubicBezTo>
                      <a:pt x="1401" y="2140"/>
                      <a:pt x="1478" y="2235"/>
                      <a:pt x="1412" y="2235"/>
                    </a:cubicBezTo>
                    <a:cubicBezTo>
                      <a:pt x="1408" y="2235"/>
                      <a:pt x="1402" y="2235"/>
                      <a:pt x="1396" y="2234"/>
                    </a:cubicBezTo>
                    <a:cubicBezTo>
                      <a:pt x="1381" y="2203"/>
                      <a:pt x="1365" y="2172"/>
                      <a:pt x="1365" y="2141"/>
                    </a:cubicBezTo>
                    <a:cubicBezTo>
                      <a:pt x="1443" y="2110"/>
                      <a:pt x="1505" y="2001"/>
                      <a:pt x="1567" y="1954"/>
                    </a:cubicBezTo>
                    <a:cubicBezTo>
                      <a:pt x="1582" y="1954"/>
                      <a:pt x="1582" y="1954"/>
                      <a:pt x="1598" y="1970"/>
                    </a:cubicBezTo>
                    <a:cubicBezTo>
                      <a:pt x="1644" y="2063"/>
                      <a:pt x="1629" y="2141"/>
                      <a:pt x="1598" y="2218"/>
                    </a:cubicBezTo>
                    <a:cubicBezTo>
                      <a:pt x="1644" y="2187"/>
                      <a:pt x="1691" y="2125"/>
                      <a:pt x="1738" y="2063"/>
                    </a:cubicBezTo>
                    <a:lnTo>
                      <a:pt x="1644" y="1970"/>
                    </a:lnTo>
                    <a:cubicBezTo>
                      <a:pt x="1660" y="1954"/>
                      <a:pt x="1675" y="1954"/>
                      <a:pt x="1691" y="1939"/>
                    </a:cubicBezTo>
                    <a:close/>
                    <a:moveTo>
                      <a:pt x="2265" y="2916"/>
                    </a:moveTo>
                    <a:cubicBezTo>
                      <a:pt x="2265" y="2932"/>
                      <a:pt x="2280" y="2932"/>
                      <a:pt x="2280" y="2932"/>
                    </a:cubicBezTo>
                    <a:cubicBezTo>
                      <a:pt x="2265" y="2932"/>
                      <a:pt x="2265" y="2947"/>
                      <a:pt x="2249" y="2963"/>
                    </a:cubicBezTo>
                    <a:lnTo>
                      <a:pt x="2218" y="2963"/>
                    </a:lnTo>
                    <a:cubicBezTo>
                      <a:pt x="2234" y="2947"/>
                      <a:pt x="2249" y="2932"/>
                      <a:pt x="2265" y="2916"/>
                    </a:cubicBezTo>
                    <a:close/>
                    <a:moveTo>
                      <a:pt x="93" y="3195"/>
                    </a:moveTo>
                    <a:cubicBezTo>
                      <a:pt x="93" y="3211"/>
                      <a:pt x="93" y="3211"/>
                      <a:pt x="93" y="3211"/>
                    </a:cubicBezTo>
                    <a:cubicBezTo>
                      <a:pt x="140" y="3242"/>
                      <a:pt x="187" y="3288"/>
                      <a:pt x="233" y="3319"/>
                    </a:cubicBezTo>
                    <a:cubicBezTo>
                      <a:pt x="187" y="3273"/>
                      <a:pt x="140" y="3242"/>
                      <a:pt x="93" y="3195"/>
                    </a:cubicBezTo>
                    <a:close/>
                    <a:moveTo>
                      <a:pt x="427" y="3340"/>
                    </a:moveTo>
                    <a:cubicBezTo>
                      <a:pt x="445" y="3340"/>
                      <a:pt x="463" y="3348"/>
                      <a:pt x="481" y="3366"/>
                    </a:cubicBezTo>
                    <a:cubicBezTo>
                      <a:pt x="481" y="3397"/>
                      <a:pt x="481" y="3428"/>
                      <a:pt x="481" y="3459"/>
                    </a:cubicBezTo>
                    <a:cubicBezTo>
                      <a:pt x="481" y="3474"/>
                      <a:pt x="481" y="3505"/>
                      <a:pt x="481" y="3521"/>
                    </a:cubicBezTo>
                    <a:cubicBezTo>
                      <a:pt x="543" y="3567"/>
                      <a:pt x="605" y="3614"/>
                      <a:pt x="667" y="3661"/>
                    </a:cubicBezTo>
                    <a:cubicBezTo>
                      <a:pt x="667" y="3676"/>
                      <a:pt x="667" y="3676"/>
                      <a:pt x="652" y="3676"/>
                    </a:cubicBezTo>
                    <a:cubicBezTo>
                      <a:pt x="605" y="3629"/>
                      <a:pt x="543" y="3583"/>
                      <a:pt x="481" y="3536"/>
                    </a:cubicBezTo>
                    <a:lnTo>
                      <a:pt x="481" y="3536"/>
                    </a:lnTo>
                    <a:cubicBezTo>
                      <a:pt x="481" y="3552"/>
                      <a:pt x="497" y="3552"/>
                      <a:pt x="497" y="3567"/>
                    </a:cubicBezTo>
                    <a:cubicBezTo>
                      <a:pt x="526" y="3596"/>
                      <a:pt x="555" y="3625"/>
                      <a:pt x="588" y="3655"/>
                    </a:cubicBezTo>
                    <a:lnTo>
                      <a:pt x="588" y="3655"/>
                    </a:lnTo>
                    <a:cubicBezTo>
                      <a:pt x="556" y="3632"/>
                      <a:pt x="524" y="3610"/>
                      <a:pt x="497" y="3583"/>
                    </a:cubicBezTo>
                    <a:cubicBezTo>
                      <a:pt x="497" y="3583"/>
                      <a:pt x="497" y="3598"/>
                      <a:pt x="497" y="3614"/>
                    </a:cubicBezTo>
                    <a:cubicBezTo>
                      <a:pt x="543" y="3645"/>
                      <a:pt x="590" y="3692"/>
                      <a:pt x="636" y="3723"/>
                    </a:cubicBezTo>
                    <a:cubicBezTo>
                      <a:pt x="621" y="3800"/>
                      <a:pt x="605" y="3862"/>
                      <a:pt x="605" y="3940"/>
                    </a:cubicBezTo>
                    <a:cubicBezTo>
                      <a:pt x="574" y="3754"/>
                      <a:pt x="280" y="3769"/>
                      <a:pt x="357" y="3567"/>
                    </a:cubicBezTo>
                    <a:lnTo>
                      <a:pt x="419" y="3521"/>
                    </a:lnTo>
                    <a:cubicBezTo>
                      <a:pt x="435" y="3536"/>
                      <a:pt x="466" y="3552"/>
                      <a:pt x="497" y="3583"/>
                    </a:cubicBezTo>
                    <a:cubicBezTo>
                      <a:pt x="497" y="3583"/>
                      <a:pt x="497" y="3567"/>
                      <a:pt x="497" y="3567"/>
                    </a:cubicBezTo>
                    <a:cubicBezTo>
                      <a:pt x="466" y="3552"/>
                      <a:pt x="450" y="3536"/>
                      <a:pt x="419" y="3505"/>
                    </a:cubicBezTo>
                    <a:lnTo>
                      <a:pt x="435" y="3490"/>
                    </a:lnTo>
                    <a:cubicBezTo>
                      <a:pt x="450" y="3505"/>
                      <a:pt x="466" y="3521"/>
                      <a:pt x="481" y="3536"/>
                    </a:cubicBezTo>
                    <a:cubicBezTo>
                      <a:pt x="481" y="3521"/>
                      <a:pt x="481" y="3521"/>
                      <a:pt x="481" y="3521"/>
                    </a:cubicBezTo>
                    <a:cubicBezTo>
                      <a:pt x="466" y="3505"/>
                      <a:pt x="466" y="3505"/>
                      <a:pt x="450" y="3490"/>
                    </a:cubicBezTo>
                    <a:lnTo>
                      <a:pt x="481" y="3459"/>
                    </a:lnTo>
                    <a:lnTo>
                      <a:pt x="388" y="3350"/>
                    </a:lnTo>
                    <a:cubicBezTo>
                      <a:pt x="401" y="3344"/>
                      <a:pt x="414" y="3340"/>
                      <a:pt x="427" y="3340"/>
                    </a:cubicBezTo>
                    <a:close/>
                    <a:moveTo>
                      <a:pt x="233" y="3490"/>
                    </a:moveTo>
                    <a:lnTo>
                      <a:pt x="233" y="3490"/>
                    </a:lnTo>
                    <a:cubicBezTo>
                      <a:pt x="412" y="3535"/>
                      <a:pt x="147" y="3708"/>
                      <a:pt x="304" y="3708"/>
                    </a:cubicBezTo>
                    <a:cubicBezTo>
                      <a:pt x="310" y="3708"/>
                      <a:pt x="317" y="3708"/>
                      <a:pt x="324" y="3707"/>
                    </a:cubicBezTo>
                    <a:lnTo>
                      <a:pt x="324" y="3707"/>
                    </a:lnTo>
                    <a:cubicBezTo>
                      <a:pt x="320" y="3708"/>
                      <a:pt x="307" y="3710"/>
                      <a:pt x="295" y="3723"/>
                    </a:cubicBezTo>
                    <a:lnTo>
                      <a:pt x="621" y="3986"/>
                    </a:lnTo>
                    <a:cubicBezTo>
                      <a:pt x="621" y="3986"/>
                      <a:pt x="621" y="3986"/>
                      <a:pt x="621" y="4002"/>
                    </a:cubicBezTo>
                    <a:lnTo>
                      <a:pt x="202" y="3661"/>
                    </a:lnTo>
                    <a:cubicBezTo>
                      <a:pt x="233" y="3614"/>
                      <a:pt x="249" y="3552"/>
                      <a:pt x="233" y="3490"/>
                    </a:cubicBezTo>
                    <a:close/>
                    <a:moveTo>
                      <a:pt x="1117" y="4095"/>
                    </a:moveTo>
                    <a:cubicBezTo>
                      <a:pt x="1164" y="4126"/>
                      <a:pt x="1210" y="4157"/>
                      <a:pt x="1241" y="4203"/>
                    </a:cubicBezTo>
                    <a:cubicBezTo>
                      <a:pt x="1195" y="4157"/>
                      <a:pt x="1164" y="4126"/>
                      <a:pt x="1117" y="4095"/>
                    </a:cubicBezTo>
                    <a:close/>
                    <a:moveTo>
                      <a:pt x="1117" y="4048"/>
                    </a:moveTo>
                    <a:cubicBezTo>
                      <a:pt x="1179" y="4095"/>
                      <a:pt x="1241" y="4141"/>
                      <a:pt x="1303" y="4188"/>
                    </a:cubicBezTo>
                    <a:lnTo>
                      <a:pt x="1288" y="4203"/>
                    </a:lnTo>
                    <a:cubicBezTo>
                      <a:pt x="1241" y="4157"/>
                      <a:pt x="1179" y="4110"/>
                      <a:pt x="1117" y="4064"/>
                    </a:cubicBezTo>
                    <a:cubicBezTo>
                      <a:pt x="1117" y="4064"/>
                      <a:pt x="1117" y="4048"/>
                      <a:pt x="1117" y="4048"/>
                    </a:cubicBezTo>
                    <a:close/>
                    <a:moveTo>
                      <a:pt x="1257" y="4203"/>
                    </a:moveTo>
                    <a:cubicBezTo>
                      <a:pt x="1272" y="4203"/>
                      <a:pt x="1272" y="4219"/>
                      <a:pt x="1272" y="4219"/>
                    </a:cubicBezTo>
                    <a:lnTo>
                      <a:pt x="1257" y="4203"/>
                    </a:lnTo>
                    <a:close/>
                    <a:moveTo>
                      <a:pt x="4343" y="4110"/>
                    </a:moveTo>
                    <a:lnTo>
                      <a:pt x="4343" y="4110"/>
                    </a:lnTo>
                    <a:cubicBezTo>
                      <a:pt x="4405" y="4203"/>
                      <a:pt x="4312" y="4219"/>
                      <a:pt x="4297" y="4265"/>
                    </a:cubicBezTo>
                    <a:cubicBezTo>
                      <a:pt x="4266" y="4250"/>
                      <a:pt x="4250" y="4234"/>
                      <a:pt x="4235" y="4219"/>
                    </a:cubicBezTo>
                    <a:cubicBezTo>
                      <a:pt x="4250" y="4203"/>
                      <a:pt x="4266" y="4188"/>
                      <a:pt x="4297" y="4172"/>
                    </a:cubicBezTo>
                    <a:cubicBezTo>
                      <a:pt x="4281" y="4172"/>
                      <a:pt x="4250" y="4157"/>
                      <a:pt x="4235" y="4141"/>
                    </a:cubicBezTo>
                    <a:lnTo>
                      <a:pt x="4343" y="4110"/>
                    </a:lnTo>
                    <a:close/>
                    <a:moveTo>
                      <a:pt x="4607" y="4250"/>
                    </a:moveTo>
                    <a:cubicBezTo>
                      <a:pt x="4603" y="4257"/>
                      <a:pt x="4604" y="4263"/>
                      <a:pt x="4607" y="4267"/>
                    </a:cubicBezTo>
                    <a:lnTo>
                      <a:pt x="4607" y="4267"/>
                    </a:lnTo>
                    <a:cubicBezTo>
                      <a:pt x="4607" y="4262"/>
                      <a:pt x="4607" y="4256"/>
                      <a:pt x="4607" y="4250"/>
                    </a:cubicBezTo>
                    <a:close/>
                    <a:moveTo>
                      <a:pt x="807" y="3862"/>
                    </a:moveTo>
                    <a:cubicBezTo>
                      <a:pt x="807" y="3862"/>
                      <a:pt x="807" y="3862"/>
                      <a:pt x="822" y="3878"/>
                    </a:cubicBezTo>
                    <a:cubicBezTo>
                      <a:pt x="822" y="3893"/>
                      <a:pt x="822" y="3924"/>
                      <a:pt x="822" y="3971"/>
                    </a:cubicBezTo>
                    <a:cubicBezTo>
                      <a:pt x="838" y="4017"/>
                      <a:pt x="838" y="4064"/>
                      <a:pt x="838" y="4064"/>
                    </a:cubicBezTo>
                    <a:lnTo>
                      <a:pt x="978" y="4064"/>
                    </a:lnTo>
                    <a:cubicBezTo>
                      <a:pt x="978" y="4064"/>
                      <a:pt x="993" y="4172"/>
                      <a:pt x="1024" y="4281"/>
                    </a:cubicBezTo>
                    <a:lnTo>
                      <a:pt x="621" y="3955"/>
                    </a:lnTo>
                    <a:cubicBezTo>
                      <a:pt x="636" y="3940"/>
                      <a:pt x="636" y="3909"/>
                      <a:pt x="667" y="3893"/>
                    </a:cubicBezTo>
                    <a:cubicBezTo>
                      <a:pt x="729" y="3940"/>
                      <a:pt x="683" y="3971"/>
                      <a:pt x="698" y="4002"/>
                    </a:cubicBezTo>
                    <a:cubicBezTo>
                      <a:pt x="715" y="4011"/>
                      <a:pt x="726" y="4015"/>
                      <a:pt x="734" y="4015"/>
                    </a:cubicBezTo>
                    <a:cubicBezTo>
                      <a:pt x="779" y="4015"/>
                      <a:pt x="715" y="3888"/>
                      <a:pt x="807" y="3862"/>
                    </a:cubicBezTo>
                    <a:close/>
                    <a:moveTo>
                      <a:pt x="1272" y="4312"/>
                    </a:moveTo>
                    <a:lnTo>
                      <a:pt x="1272" y="4312"/>
                    </a:lnTo>
                    <a:lnTo>
                      <a:pt x="1272" y="4312"/>
                    </a:lnTo>
                    <a:close/>
                    <a:moveTo>
                      <a:pt x="636" y="4002"/>
                    </a:moveTo>
                    <a:lnTo>
                      <a:pt x="1040" y="4343"/>
                    </a:lnTo>
                    <a:cubicBezTo>
                      <a:pt x="1040" y="4343"/>
                      <a:pt x="1040" y="4343"/>
                      <a:pt x="1040" y="4358"/>
                    </a:cubicBezTo>
                    <a:lnTo>
                      <a:pt x="636" y="4017"/>
                    </a:lnTo>
                    <a:cubicBezTo>
                      <a:pt x="636" y="4002"/>
                      <a:pt x="636" y="4002"/>
                      <a:pt x="636" y="4002"/>
                    </a:cubicBezTo>
                    <a:close/>
                    <a:moveTo>
                      <a:pt x="1381" y="4358"/>
                    </a:moveTo>
                    <a:cubicBezTo>
                      <a:pt x="1381" y="4374"/>
                      <a:pt x="1381" y="4374"/>
                      <a:pt x="1381" y="4374"/>
                    </a:cubicBezTo>
                    <a:cubicBezTo>
                      <a:pt x="1396" y="4374"/>
                      <a:pt x="1396" y="4358"/>
                      <a:pt x="1396" y="4358"/>
                    </a:cubicBezTo>
                    <a:close/>
                    <a:moveTo>
                      <a:pt x="1396" y="4281"/>
                    </a:moveTo>
                    <a:cubicBezTo>
                      <a:pt x="1443" y="4312"/>
                      <a:pt x="1474" y="4327"/>
                      <a:pt x="1505" y="4358"/>
                    </a:cubicBezTo>
                    <a:lnTo>
                      <a:pt x="1489" y="4374"/>
                    </a:lnTo>
                    <a:cubicBezTo>
                      <a:pt x="1458" y="4343"/>
                      <a:pt x="1427" y="4312"/>
                      <a:pt x="1396" y="4281"/>
                    </a:cubicBezTo>
                    <a:close/>
                    <a:moveTo>
                      <a:pt x="4390" y="4312"/>
                    </a:moveTo>
                    <a:lnTo>
                      <a:pt x="4405" y="4389"/>
                    </a:lnTo>
                    <a:lnTo>
                      <a:pt x="4421" y="4343"/>
                    </a:lnTo>
                    <a:lnTo>
                      <a:pt x="4390" y="4312"/>
                    </a:lnTo>
                    <a:close/>
                    <a:moveTo>
                      <a:pt x="4173" y="4265"/>
                    </a:moveTo>
                    <a:cubicBezTo>
                      <a:pt x="4219" y="4312"/>
                      <a:pt x="4250" y="4358"/>
                      <a:pt x="4188" y="4374"/>
                    </a:cubicBezTo>
                    <a:cubicBezTo>
                      <a:pt x="4174" y="4395"/>
                      <a:pt x="4157" y="4403"/>
                      <a:pt x="4141" y="4403"/>
                    </a:cubicBezTo>
                    <a:cubicBezTo>
                      <a:pt x="4121" y="4403"/>
                      <a:pt x="4103" y="4391"/>
                      <a:pt x="4095" y="4374"/>
                    </a:cubicBezTo>
                    <a:cubicBezTo>
                      <a:pt x="4110" y="4343"/>
                      <a:pt x="4141" y="4312"/>
                      <a:pt x="4173" y="4265"/>
                    </a:cubicBezTo>
                    <a:close/>
                    <a:moveTo>
                      <a:pt x="1381" y="4296"/>
                    </a:moveTo>
                    <a:cubicBezTo>
                      <a:pt x="1412" y="4327"/>
                      <a:pt x="1443" y="4358"/>
                      <a:pt x="1489" y="4389"/>
                    </a:cubicBezTo>
                    <a:cubicBezTo>
                      <a:pt x="1489" y="4405"/>
                      <a:pt x="1489" y="4405"/>
                      <a:pt x="1489" y="4405"/>
                    </a:cubicBezTo>
                    <a:cubicBezTo>
                      <a:pt x="1458" y="4374"/>
                      <a:pt x="1412" y="4343"/>
                      <a:pt x="1365" y="4312"/>
                    </a:cubicBezTo>
                    <a:cubicBezTo>
                      <a:pt x="1365" y="4312"/>
                      <a:pt x="1365" y="4296"/>
                      <a:pt x="1381" y="4296"/>
                    </a:cubicBezTo>
                    <a:close/>
                    <a:moveTo>
                      <a:pt x="1133" y="4420"/>
                    </a:moveTo>
                    <a:lnTo>
                      <a:pt x="1241" y="4498"/>
                    </a:lnTo>
                    <a:lnTo>
                      <a:pt x="1226" y="4498"/>
                    </a:lnTo>
                    <a:lnTo>
                      <a:pt x="1133" y="4420"/>
                    </a:lnTo>
                    <a:close/>
                    <a:moveTo>
                      <a:pt x="1117" y="4126"/>
                    </a:moveTo>
                    <a:lnTo>
                      <a:pt x="1117" y="4126"/>
                    </a:lnTo>
                    <a:cubicBezTo>
                      <a:pt x="1148" y="4157"/>
                      <a:pt x="1179" y="4172"/>
                      <a:pt x="1210" y="4203"/>
                    </a:cubicBezTo>
                    <a:cubicBezTo>
                      <a:pt x="1164" y="4203"/>
                      <a:pt x="1117" y="4250"/>
                      <a:pt x="1179" y="4296"/>
                    </a:cubicBezTo>
                    <a:lnTo>
                      <a:pt x="1257" y="4234"/>
                    </a:lnTo>
                    <a:cubicBezTo>
                      <a:pt x="1257" y="4234"/>
                      <a:pt x="1257" y="4234"/>
                      <a:pt x="1272" y="4250"/>
                    </a:cubicBezTo>
                    <a:lnTo>
                      <a:pt x="1272" y="4281"/>
                    </a:lnTo>
                    <a:cubicBezTo>
                      <a:pt x="1272" y="4296"/>
                      <a:pt x="1272" y="4312"/>
                      <a:pt x="1288" y="4327"/>
                    </a:cubicBezTo>
                    <a:lnTo>
                      <a:pt x="1272" y="4312"/>
                    </a:lnTo>
                    <a:lnTo>
                      <a:pt x="1272" y="4374"/>
                    </a:lnTo>
                    <a:cubicBezTo>
                      <a:pt x="1288" y="4358"/>
                      <a:pt x="1303" y="4327"/>
                      <a:pt x="1319" y="4296"/>
                    </a:cubicBezTo>
                    <a:cubicBezTo>
                      <a:pt x="1334" y="4312"/>
                      <a:pt x="1350" y="4312"/>
                      <a:pt x="1350" y="4327"/>
                    </a:cubicBezTo>
                    <a:cubicBezTo>
                      <a:pt x="1350" y="4327"/>
                      <a:pt x="1350" y="4327"/>
                      <a:pt x="1350" y="4312"/>
                    </a:cubicBezTo>
                    <a:cubicBezTo>
                      <a:pt x="1365" y="4327"/>
                      <a:pt x="1381" y="4343"/>
                      <a:pt x="1396" y="4358"/>
                    </a:cubicBezTo>
                    <a:cubicBezTo>
                      <a:pt x="1427" y="4374"/>
                      <a:pt x="1458" y="4405"/>
                      <a:pt x="1489" y="4420"/>
                    </a:cubicBezTo>
                    <a:cubicBezTo>
                      <a:pt x="1458" y="4436"/>
                      <a:pt x="1427" y="4436"/>
                      <a:pt x="1412" y="4452"/>
                    </a:cubicBezTo>
                    <a:cubicBezTo>
                      <a:pt x="1412" y="4452"/>
                      <a:pt x="1412" y="4467"/>
                      <a:pt x="1412" y="4483"/>
                    </a:cubicBezTo>
                    <a:lnTo>
                      <a:pt x="1412" y="4498"/>
                    </a:lnTo>
                    <a:cubicBezTo>
                      <a:pt x="1396" y="4483"/>
                      <a:pt x="1381" y="4467"/>
                      <a:pt x="1365" y="4452"/>
                    </a:cubicBezTo>
                    <a:lnTo>
                      <a:pt x="1350" y="4452"/>
                    </a:lnTo>
                    <a:lnTo>
                      <a:pt x="1272" y="4405"/>
                    </a:lnTo>
                    <a:cubicBezTo>
                      <a:pt x="1272" y="4358"/>
                      <a:pt x="1257" y="4312"/>
                      <a:pt x="1179" y="4296"/>
                    </a:cubicBezTo>
                    <a:lnTo>
                      <a:pt x="1148" y="4312"/>
                    </a:lnTo>
                    <a:lnTo>
                      <a:pt x="1334" y="4467"/>
                    </a:lnTo>
                    <a:cubicBezTo>
                      <a:pt x="1303" y="4467"/>
                      <a:pt x="1288" y="4467"/>
                      <a:pt x="1272" y="4483"/>
                    </a:cubicBezTo>
                    <a:lnTo>
                      <a:pt x="1148" y="4374"/>
                    </a:lnTo>
                    <a:cubicBezTo>
                      <a:pt x="1148" y="4312"/>
                      <a:pt x="1133" y="4250"/>
                      <a:pt x="1133" y="4172"/>
                    </a:cubicBezTo>
                    <a:cubicBezTo>
                      <a:pt x="1133" y="4157"/>
                      <a:pt x="1133" y="4141"/>
                      <a:pt x="1117" y="4126"/>
                    </a:cubicBezTo>
                    <a:close/>
                    <a:moveTo>
                      <a:pt x="1474" y="4514"/>
                    </a:moveTo>
                    <a:cubicBezTo>
                      <a:pt x="1474" y="4514"/>
                      <a:pt x="1474" y="4529"/>
                      <a:pt x="1474" y="4529"/>
                    </a:cubicBezTo>
                    <a:lnTo>
                      <a:pt x="1458" y="4529"/>
                    </a:lnTo>
                    <a:cubicBezTo>
                      <a:pt x="1458" y="4514"/>
                      <a:pt x="1458" y="4514"/>
                      <a:pt x="1474" y="4514"/>
                    </a:cubicBezTo>
                    <a:close/>
                    <a:moveTo>
                      <a:pt x="3847" y="4669"/>
                    </a:moveTo>
                    <a:cubicBezTo>
                      <a:pt x="3878" y="4684"/>
                      <a:pt x="3893" y="4700"/>
                      <a:pt x="3862" y="4700"/>
                    </a:cubicBezTo>
                    <a:cubicBezTo>
                      <a:pt x="3847" y="4700"/>
                      <a:pt x="3847" y="4684"/>
                      <a:pt x="3847" y="4684"/>
                    </a:cubicBezTo>
                    <a:cubicBezTo>
                      <a:pt x="3847" y="4684"/>
                      <a:pt x="3847" y="4669"/>
                      <a:pt x="3847" y="4669"/>
                    </a:cubicBezTo>
                    <a:close/>
                    <a:moveTo>
                      <a:pt x="3257" y="4700"/>
                    </a:moveTo>
                    <a:cubicBezTo>
                      <a:pt x="3211" y="4700"/>
                      <a:pt x="3180" y="4700"/>
                      <a:pt x="3149" y="4715"/>
                    </a:cubicBezTo>
                    <a:cubicBezTo>
                      <a:pt x="3180" y="4700"/>
                      <a:pt x="3195" y="4700"/>
                      <a:pt x="3226" y="4700"/>
                    </a:cubicBezTo>
                    <a:close/>
                    <a:moveTo>
                      <a:pt x="3528" y="4713"/>
                    </a:moveTo>
                    <a:cubicBezTo>
                      <a:pt x="3536" y="4715"/>
                      <a:pt x="3544" y="4715"/>
                      <a:pt x="3552" y="4715"/>
                    </a:cubicBezTo>
                    <a:cubicBezTo>
                      <a:pt x="3545" y="4715"/>
                      <a:pt x="3536" y="4714"/>
                      <a:pt x="3528" y="4713"/>
                    </a:cubicBezTo>
                    <a:close/>
                    <a:moveTo>
                      <a:pt x="2715" y="4405"/>
                    </a:moveTo>
                    <a:cubicBezTo>
                      <a:pt x="2730" y="4420"/>
                      <a:pt x="2746" y="4436"/>
                      <a:pt x="2761" y="4452"/>
                    </a:cubicBezTo>
                    <a:lnTo>
                      <a:pt x="2730" y="4452"/>
                    </a:lnTo>
                    <a:cubicBezTo>
                      <a:pt x="2730" y="4452"/>
                      <a:pt x="2730" y="4467"/>
                      <a:pt x="2730" y="4483"/>
                    </a:cubicBezTo>
                    <a:lnTo>
                      <a:pt x="2777" y="4483"/>
                    </a:lnTo>
                    <a:cubicBezTo>
                      <a:pt x="2792" y="4514"/>
                      <a:pt x="2808" y="4545"/>
                      <a:pt x="2854" y="4560"/>
                    </a:cubicBezTo>
                    <a:cubicBezTo>
                      <a:pt x="2854" y="4591"/>
                      <a:pt x="2823" y="4638"/>
                      <a:pt x="2823" y="4684"/>
                    </a:cubicBezTo>
                    <a:cubicBezTo>
                      <a:pt x="2792" y="4684"/>
                      <a:pt x="2761" y="4715"/>
                      <a:pt x="2730" y="4746"/>
                    </a:cubicBezTo>
                    <a:cubicBezTo>
                      <a:pt x="2719" y="4752"/>
                      <a:pt x="2705" y="4755"/>
                      <a:pt x="2691" y="4755"/>
                    </a:cubicBezTo>
                    <a:cubicBezTo>
                      <a:pt x="2667" y="4755"/>
                      <a:pt x="2641" y="4745"/>
                      <a:pt x="2622" y="4715"/>
                    </a:cubicBezTo>
                    <a:cubicBezTo>
                      <a:pt x="2653" y="4684"/>
                      <a:pt x="2668" y="4684"/>
                      <a:pt x="2668" y="4669"/>
                    </a:cubicBezTo>
                    <a:lnTo>
                      <a:pt x="2606" y="4669"/>
                    </a:lnTo>
                    <a:cubicBezTo>
                      <a:pt x="2606" y="4653"/>
                      <a:pt x="2606" y="4638"/>
                      <a:pt x="2606" y="4622"/>
                    </a:cubicBezTo>
                    <a:cubicBezTo>
                      <a:pt x="2606" y="4622"/>
                      <a:pt x="2606" y="4622"/>
                      <a:pt x="2606" y="4607"/>
                    </a:cubicBezTo>
                    <a:cubicBezTo>
                      <a:pt x="2606" y="4638"/>
                      <a:pt x="2591" y="4653"/>
                      <a:pt x="2591" y="4669"/>
                    </a:cubicBezTo>
                    <a:cubicBezTo>
                      <a:pt x="2575" y="4591"/>
                      <a:pt x="2575" y="4498"/>
                      <a:pt x="2653" y="4467"/>
                    </a:cubicBezTo>
                    <a:lnTo>
                      <a:pt x="2684" y="4467"/>
                    </a:lnTo>
                    <a:cubicBezTo>
                      <a:pt x="2668" y="4452"/>
                      <a:pt x="2684" y="4436"/>
                      <a:pt x="2715" y="4420"/>
                    </a:cubicBezTo>
                    <a:cubicBezTo>
                      <a:pt x="2715" y="4405"/>
                      <a:pt x="2699" y="4405"/>
                      <a:pt x="2699" y="4405"/>
                    </a:cubicBezTo>
                    <a:close/>
                    <a:moveTo>
                      <a:pt x="2373" y="4529"/>
                    </a:moveTo>
                    <a:lnTo>
                      <a:pt x="2373" y="4529"/>
                    </a:lnTo>
                    <a:cubicBezTo>
                      <a:pt x="2404" y="4560"/>
                      <a:pt x="2420" y="4591"/>
                      <a:pt x="2451" y="4622"/>
                    </a:cubicBezTo>
                    <a:cubicBezTo>
                      <a:pt x="2482" y="4669"/>
                      <a:pt x="2497" y="4700"/>
                      <a:pt x="2528" y="4731"/>
                    </a:cubicBezTo>
                    <a:lnTo>
                      <a:pt x="2513" y="4762"/>
                    </a:lnTo>
                    <a:cubicBezTo>
                      <a:pt x="2466" y="4731"/>
                      <a:pt x="2435" y="4715"/>
                      <a:pt x="2404" y="4700"/>
                    </a:cubicBezTo>
                    <a:cubicBezTo>
                      <a:pt x="2389" y="4669"/>
                      <a:pt x="2389" y="4653"/>
                      <a:pt x="2389" y="4638"/>
                    </a:cubicBezTo>
                    <a:cubicBezTo>
                      <a:pt x="2389" y="4591"/>
                      <a:pt x="2373" y="4560"/>
                      <a:pt x="2373" y="4529"/>
                    </a:cubicBezTo>
                    <a:close/>
                    <a:moveTo>
                      <a:pt x="3717" y="4734"/>
                    </a:moveTo>
                    <a:cubicBezTo>
                      <a:pt x="3758" y="4746"/>
                      <a:pt x="3788" y="4747"/>
                      <a:pt x="3831" y="4762"/>
                    </a:cubicBezTo>
                    <a:lnTo>
                      <a:pt x="3816" y="4762"/>
                    </a:lnTo>
                    <a:cubicBezTo>
                      <a:pt x="3785" y="4746"/>
                      <a:pt x="3754" y="4746"/>
                      <a:pt x="3723" y="4746"/>
                    </a:cubicBezTo>
                    <a:cubicBezTo>
                      <a:pt x="3723" y="4740"/>
                      <a:pt x="3720" y="4736"/>
                      <a:pt x="3717" y="4734"/>
                    </a:cubicBezTo>
                    <a:close/>
                    <a:moveTo>
                      <a:pt x="3537" y="4591"/>
                    </a:moveTo>
                    <a:cubicBezTo>
                      <a:pt x="3552" y="4591"/>
                      <a:pt x="3568" y="4607"/>
                      <a:pt x="3583" y="4607"/>
                    </a:cubicBezTo>
                    <a:cubicBezTo>
                      <a:pt x="3583" y="4653"/>
                      <a:pt x="3568" y="4684"/>
                      <a:pt x="3568" y="4715"/>
                    </a:cubicBezTo>
                    <a:cubicBezTo>
                      <a:pt x="3568" y="4731"/>
                      <a:pt x="3568" y="4731"/>
                      <a:pt x="3568" y="4731"/>
                    </a:cubicBezTo>
                    <a:cubicBezTo>
                      <a:pt x="3490" y="4731"/>
                      <a:pt x="3445" y="4785"/>
                      <a:pt x="3387" y="4785"/>
                    </a:cubicBezTo>
                    <a:cubicBezTo>
                      <a:pt x="3375" y="4785"/>
                      <a:pt x="3363" y="4782"/>
                      <a:pt x="3351" y="4777"/>
                    </a:cubicBezTo>
                    <a:lnTo>
                      <a:pt x="3351" y="4700"/>
                    </a:lnTo>
                    <a:lnTo>
                      <a:pt x="3413" y="4700"/>
                    </a:lnTo>
                    <a:cubicBezTo>
                      <a:pt x="3413" y="4715"/>
                      <a:pt x="3413" y="4731"/>
                      <a:pt x="3428" y="4746"/>
                    </a:cubicBezTo>
                    <a:lnTo>
                      <a:pt x="3459" y="4700"/>
                    </a:lnTo>
                    <a:cubicBezTo>
                      <a:pt x="3471" y="4700"/>
                      <a:pt x="3500" y="4709"/>
                      <a:pt x="3528" y="4713"/>
                    </a:cubicBezTo>
                    <a:lnTo>
                      <a:pt x="3528" y="4713"/>
                    </a:lnTo>
                    <a:cubicBezTo>
                      <a:pt x="3520" y="4711"/>
                      <a:pt x="3513" y="4707"/>
                      <a:pt x="3506" y="4700"/>
                    </a:cubicBezTo>
                    <a:lnTo>
                      <a:pt x="3506" y="4700"/>
                    </a:lnTo>
                    <a:cubicBezTo>
                      <a:pt x="3511" y="4703"/>
                      <a:pt x="3515" y="4704"/>
                      <a:pt x="3517" y="4704"/>
                    </a:cubicBezTo>
                    <a:cubicBezTo>
                      <a:pt x="3526" y="4704"/>
                      <a:pt x="3503" y="4678"/>
                      <a:pt x="3490" y="4653"/>
                    </a:cubicBezTo>
                    <a:lnTo>
                      <a:pt x="3537" y="4591"/>
                    </a:lnTo>
                    <a:close/>
                    <a:moveTo>
                      <a:pt x="2412" y="4851"/>
                    </a:moveTo>
                    <a:cubicBezTo>
                      <a:pt x="2442" y="4851"/>
                      <a:pt x="2457" y="4876"/>
                      <a:pt x="2482" y="4901"/>
                    </a:cubicBezTo>
                    <a:cubicBezTo>
                      <a:pt x="2482" y="4917"/>
                      <a:pt x="2482" y="4917"/>
                      <a:pt x="2482" y="4932"/>
                    </a:cubicBezTo>
                    <a:cubicBezTo>
                      <a:pt x="2455" y="4950"/>
                      <a:pt x="2438" y="4958"/>
                      <a:pt x="2426" y="4958"/>
                    </a:cubicBezTo>
                    <a:cubicBezTo>
                      <a:pt x="2417" y="4958"/>
                      <a:pt x="2411" y="4954"/>
                      <a:pt x="2404" y="4948"/>
                    </a:cubicBezTo>
                    <a:lnTo>
                      <a:pt x="2358" y="4917"/>
                    </a:lnTo>
                    <a:cubicBezTo>
                      <a:pt x="2373" y="4901"/>
                      <a:pt x="2389" y="4886"/>
                      <a:pt x="2389" y="4855"/>
                    </a:cubicBezTo>
                    <a:cubicBezTo>
                      <a:pt x="2397" y="4852"/>
                      <a:pt x="2405" y="4851"/>
                      <a:pt x="2412" y="4851"/>
                    </a:cubicBezTo>
                    <a:close/>
                    <a:moveTo>
                      <a:pt x="2342" y="5056"/>
                    </a:moveTo>
                    <a:cubicBezTo>
                      <a:pt x="2373" y="5087"/>
                      <a:pt x="2389" y="5103"/>
                      <a:pt x="2420" y="5118"/>
                    </a:cubicBezTo>
                    <a:cubicBezTo>
                      <a:pt x="2420" y="5134"/>
                      <a:pt x="2420" y="5134"/>
                      <a:pt x="2404" y="5134"/>
                    </a:cubicBezTo>
                    <a:cubicBezTo>
                      <a:pt x="2389" y="5118"/>
                      <a:pt x="2373" y="5103"/>
                      <a:pt x="2358" y="5087"/>
                    </a:cubicBezTo>
                    <a:cubicBezTo>
                      <a:pt x="2342" y="5072"/>
                      <a:pt x="2342" y="5072"/>
                      <a:pt x="2342" y="5056"/>
                    </a:cubicBezTo>
                    <a:close/>
                    <a:moveTo>
                      <a:pt x="2435" y="5134"/>
                    </a:moveTo>
                    <a:cubicBezTo>
                      <a:pt x="2451" y="5149"/>
                      <a:pt x="2482" y="5165"/>
                      <a:pt x="2497" y="5180"/>
                    </a:cubicBezTo>
                    <a:lnTo>
                      <a:pt x="2513" y="5211"/>
                    </a:lnTo>
                    <a:cubicBezTo>
                      <a:pt x="2482" y="5196"/>
                      <a:pt x="2451" y="5165"/>
                      <a:pt x="2435" y="5149"/>
                    </a:cubicBezTo>
                    <a:cubicBezTo>
                      <a:pt x="2435" y="5134"/>
                      <a:pt x="2435" y="5134"/>
                      <a:pt x="2435" y="5134"/>
                    </a:cubicBezTo>
                    <a:close/>
                    <a:moveTo>
                      <a:pt x="2777" y="5413"/>
                    </a:moveTo>
                    <a:cubicBezTo>
                      <a:pt x="2808" y="5444"/>
                      <a:pt x="2839" y="5475"/>
                      <a:pt x="2870" y="5491"/>
                    </a:cubicBezTo>
                    <a:cubicBezTo>
                      <a:pt x="2870" y="5491"/>
                      <a:pt x="2870" y="5506"/>
                      <a:pt x="2854" y="5506"/>
                    </a:cubicBezTo>
                    <a:cubicBezTo>
                      <a:pt x="2823" y="5475"/>
                      <a:pt x="2808" y="5444"/>
                      <a:pt x="2777" y="5429"/>
                    </a:cubicBezTo>
                    <a:cubicBezTo>
                      <a:pt x="2777" y="5429"/>
                      <a:pt x="2777" y="5413"/>
                      <a:pt x="2777" y="5413"/>
                    </a:cubicBezTo>
                    <a:close/>
                    <a:moveTo>
                      <a:pt x="2775" y="157"/>
                    </a:moveTo>
                    <a:lnTo>
                      <a:pt x="2775" y="157"/>
                    </a:lnTo>
                    <a:cubicBezTo>
                      <a:pt x="2760" y="172"/>
                      <a:pt x="2744" y="187"/>
                      <a:pt x="2699" y="217"/>
                    </a:cubicBezTo>
                    <a:cubicBezTo>
                      <a:pt x="2746" y="233"/>
                      <a:pt x="2823" y="248"/>
                      <a:pt x="2823" y="295"/>
                    </a:cubicBezTo>
                    <a:cubicBezTo>
                      <a:pt x="2823" y="264"/>
                      <a:pt x="2839" y="248"/>
                      <a:pt x="2854" y="217"/>
                    </a:cubicBezTo>
                    <a:lnTo>
                      <a:pt x="5041" y="1613"/>
                    </a:lnTo>
                    <a:cubicBezTo>
                      <a:pt x="4932" y="1799"/>
                      <a:pt x="4808" y="1954"/>
                      <a:pt x="4762" y="2187"/>
                    </a:cubicBezTo>
                    <a:lnTo>
                      <a:pt x="4498" y="2032"/>
                    </a:lnTo>
                    <a:cubicBezTo>
                      <a:pt x="4560" y="1923"/>
                      <a:pt x="4576" y="1815"/>
                      <a:pt x="4545" y="1706"/>
                    </a:cubicBezTo>
                    <a:lnTo>
                      <a:pt x="4545" y="1706"/>
                    </a:lnTo>
                    <a:cubicBezTo>
                      <a:pt x="4537" y="1747"/>
                      <a:pt x="4528" y="1761"/>
                      <a:pt x="4518" y="1761"/>
                    </a:cubicBezTo>
                    <a:cubicBezTo>
                      <a:pt x="4492" y="1761"/>
                      <a:pt x="4459" y="1683"/>
                      <a:pt x="4419" y="1683"/>
                    </a:cubicBezTo>
                    <a:cubicBezTo>
                      <a:pt x="4405" y="1683"/>
                      <a:pt x="4390" y="1693"/>
                      <a:pt x="4374" y="1722"/>
                    </a:cubicBezTo>
                    <a:cubicBezTo>
                      <a:pt x="4359" y="1644"/>
                      <a:pt x="4390" y="1551"/>
                      <a:pt x="4436" y="1458"/>
                    </a:cubicBezTo>
                    <a:lnTo>
                      <a:pt x="4436" y="1458"/>
                    </a:lnTo>
                    <a:cubicBezTo>
                      <a:pt x="4421" y="1567"/>
                      <a:pt x="4684" y="1474"/>
                      <a:pt x="4529" y="1613"/>
                    </a:cubicBezTo>
                    <a:cubicBezTo>
                      <a:pt x="4552" y="1623"/>
                      <a:pt x="4568" y="1628"/>
                      <a:pt x="4579" y="1628"/>
                    </a:cubicBezTo>
                    <a:cubicBezTo>
                      <a:pt x="4639" y="1628"/>
                      <a:pt x="4573" y="1508"/>
                      <a:pt x="4638" y="1443"/>
                    </a:cubicBezTo>
                    <a:lnTo>
                      <a:pt x="4638" y="1443"/>
                    </a:lnTo>
                    <a:cubicBezTo>
                      <a:pt x="4653" y="1520"/>
                      <a:pt x="4669" y="1660"/>
                      <a:pt x="4684" y="1660"/>
                    </a:cubicBezTo>
                    <a:cubicBezTo>
                      <a:pt x="4653" y="1567"/>
                      <a:pt x="4700" y="1505"/>
                      <a:pt x="4762" y="1443"/>
                    </a:cubicBezTo>
                    <a:lnTo>
                      <a:pt x="3133" y="404"/>
                    </a:lnTo>
                    <a:cubicBezTo>
                      <a:pt x="3040" y="466"/>
                      <a:pt x="2916" y="481"/>
                      <a:pt x="2963" y="559"/>
                    </a:cubicBezTo>
                    <a:cubicBezTo>
                      <a:pt x="3025" y="698"/>
                      <a:pt x="3025" y="853"/>
                      <a:pt x="3040" y="1024"/>
                    </a:cubicBezTo>
                    <a:cubicBezTo>
                      <a:pt x="3025" y="1024"/>
                      <a:pt x="3009" y="1024"/>
                      <a:pt x="2978" y="1039"/>
                    </a:cubicBezTo>
                    <a:lnTo>
                      <a:pt x="2389" y="636"/>
                    </a:lnTo>
                    <a:cubicBezTo>
                      <a:pt x="2373" y="652"/>
                      <a:pt x="2358" y="683"/>
                      <a:pt x="2342" y="698"/>
                    </a:cubicBezTo>
                    <a:lnTo>
                      <a:pt x="2327" y="636"/>
                    </a:lnTo>
                    <a:lnTo>
                      <a:pt x="2265" y="667"/>
                    </a:lnTo>
                    <a:cubicBezTo>
                      <a:pt x="2296" y="683"/>
                      <a:pt x="2311" y="698"/>
                      <a:pt x="2327" y="714"/>
                    </a:cubicBezTo>
                    <a:cubicBezTo>
                      <a:pt x="2280" y="760"/>
                      <a:pt x="2234" y="822"/>
                      <a:pt x="2203" y="900"/>
                    </a:cubicBezTo>
                    <a:lnTo>
                      <a:pt x="2156" y="822"/>
                    </a:lnTo>
                    <a:cubicBezTo>
                      <a:pt x="2141" y="838"/>
                      <a:pt x="2110" y="853"/>
                      <a:pt x="2079" y="869"/>
                    </a:cubicBezTo>
                    <a:cubicBezTo>
                      <a:pt x="2017" y="822"/>
                      <a:pt x="1955" y="791"/>
                      <a:pt x="1893" y="745"/>
                    </a:cubicBezTo>
                    <a:cubicBezTo>
                      <a:pt x="1890" y="742"/>
                      <a:pt x="1886" y="741"/>
                      <a:pt x="1882" y="741"/>
                    </a:cubicBezTo>
                    <a:cubicBezTo>
                      <a:pt x="1862" y="741"/>
                      <a:pt x="1828" y="768"/>
                      <a:pt x="1815" y="807"/>
                    </a:cubicBezTo>
                    <a:cubicBezTo>
                      <a:pt x="1784" y="838"/>
                      <a:pt x="1784" y="900"/>
                      <a:pt x="1846" y="946"/>
                    </a:cubicBezTo>
                    <a:cubicBezTo>
                      <a:pt x="1924" y="946"/>
                      <a:pt x="1924" y="993"/>
                      <a:pt x="1939" y="1024"/>
                    </a:cubicBezTo>
                    <a:cubicBezTo>
                      <a:pt x="1924" y="1055"/>
                      <a:pt x="1908" y="1101"/>
                      <a:pt x="1924" y="1148"/>
                    </a:cubicBezTo>
                    <a:lnTo>
                      <a:pt x="1769" y="977"/>
                    </a:lnTo>
                    <a:cubicBezTo>
                      <a:pt x="1769" y="993"/>
                      <a:pt x="1769" y="1008"/>
                      <a:pt x="1769" y="1024"/>
                    </a:cubicBezTo>
                    <a:cubicBezTo>
                      <a:pt x="1741" y="1003"/>
                      <a:pt x="1718" y="995"/>
                      <a:pt x="1697" y="995"/>
                    </a:cubicBezTo>
                    <a:cubicBezTo>
                      <a:pt x="1640" y="995"/>
                      <a:pt x="1601" y="1053"/>
                      <a:pt x="1534" y="1053"/>
                    </a:cubicBezTo>
                    <a:cubicBezTo>
                      <a:pt x="1516" y="1053"/>
                      <a:pt x="1496" y="1049"/>
                      <a:pt x="1474" y="1039"/>
                    </a:cubicBezTo>
                    <a:lnTo>
                      <a:pt x="1474" y="1039"/>
                    </a:lnTo>
                    <a:cubicBezTo>
                      <a:pt x="1489" y="1055"/>
                      <a:pt x="1520" y="1055"/>
                      <a:pt x="1551" y="1070"/>
                    </a:cubicBezTo>
                    <a:lnTo>
                      <a:pt x="1458" y="1117"/>
                    </a:lnTo>
                    <a:cubicBezTo>
                      <a:pt x="1468" y="1114"/>
                      <a:pt x="1477" y="1113"/>
                      <a:pt x="1486" y="1113"/>
                    </a:cubicBezTo>
                    <a:cubicBezTo>
                      <a:pt x="1572" y="1113"/>
                      <a:pt x="1597" y="1244"/>
                      <a:pt x="1582" y="1272"/>
                    </a:cubicBezTo>
                    <a:cubicBezTo>
                      <a:pt x="1570" y="1297"/>
                      <a:pt x="1547" y="1343"/>
                      <a:pt x="1523" y="1343"/>
                    </a:cubicBezTo>
                    <a:cubicBezTo>
                      <a:pt x="1517" y="1343"/>
                      <a:pt x="1511" y="1340"/>
                      <a:pt x="1505" y="1334"/>
                    </a:cubicBezTo>
                    <a:lnTo>
                      <a:pt x="1505" y="1272"/>
                    </a:lnTo>
                    <a:lnTo>
                      <a:pt x="1505" y="1272"/>
                    </a:lnTo>
                    <a:cubicBezTo>
                      <a:pt x="1412" y="1288"/>
                      <a:pt x="1520" y="1458"/>
                      <a:pt x="1396" y="1458"/>
                    </a:cubicBezTo>
                    <a:cubicBezTo>
                      <a:pt x="1365" y="1427"/>
                      <a:pt x="1365" y="1396"/>
                      <a:pt x="1350" y="1381"/>
                    </a:cubicBezTo>
                    <a:lnTo>
                      <a:pt x="1350" y="1381"/>
                    </a:lnTo>
                    <a:cubicBezTo>
                      <a:pt x="1381" y="1443"/>
                      <a:pt x="1381" y="1489"/>
                      <a:pt x="1365" y="1536"/>
                    </a:cubicBezTo>
                    <a:lnTo>
                      <a:pt x="1317" y="1609"/>
                    </a:lnTo>
                    <a:lnTo>
                      <a:pt x="1317" y="1609"/>
                    </a:lnTo>
                    <a:cubicBezTo>
                      <a:pt x="1333" y="1589"/>
                      <a:pt x="1353" y="1575"/>
                      <a:pt x="1365" y="1551"/>
                    </a:cubicBezTo>
                    <a:lnTo>
                      <a:pt x="1365" y="1551"/>
                    </a:lnTo>
                    <a:cubicBezTo>
                      <a:pt x="1365" y="1582"/>
                      <a:pt x="1365" y="1613"/>
                      <a:pt x="1350" y="1644"/>
                    </a:cubicBezTo>
                    <a:cubicBezTo>
                      <a:pt x="1350" y="1660"/>
                      <a:pt x="1334" y="1660"/>
                      <a:pt x="1334" y="1675"/>
                    </a:cubicBezTo>
                    <a:lnTo>
                      <a:pt x="1303" y="1629"/>
                    </a:lnTo>
                    <a:lnTo>
                      <a:pt x="1257" y="1551"/>
                    </a:lnTo>
                    <a:lnTo>
                      <a:pt x="1257" y="1551"/>
                    </a:lnTo>
                    <a:cubicBezTo>
                      <a:pt x="1272" y="1582"/>
                      <a:pt x="1272" y="1613"/>
                      <a:pt x="1272" y="1644"/>
                    </a:cubicBezTo>
                    <a:cubicBezTo>
                      <a:pt x="1288" y="1784"/>
                      <a:pt x="1133" y="1892"/>
                      <a:pt x="993" y="1939"/>
                    </a:cubicBezTo>
                    <a:cubicBezTo>
                      <a:pt x="1040" y="1954"/>
                      <a:pt x="1071" y="1939"/>
                      <a:pt x="1086" y="1970"/>
                    </a:cubicBezTo>
                    <a:cubicBezTo>
                      <a:pt x="1072" y="2013"/>
                      <a:pt x="1038" y="2032"/>
                      <a:pt x="1001" y="2032"/>
                    </a:cubicBezTo>
                    <a:cubicBezTo>
                      <a:pt x="958" y="2032"/>
                      <a:pt x="910" y="2005"/>
                      <a:pt x="884" y="1954"/>
                    </a:cubicBezTo>
                    <a:lnTo>
                      <a:pt x="884" y="1954"/>
                    </a:lnTo>
                    <a:cubicBezTo>
                      <a:pt x="947" y="2110"/>
                      <a:pt x="574" y="2141"/>
                      <a:pt x="652" y="2358"/>
                    </a:cubicBezTo>
                    <a:lnTo>
                      <a:pt x="838" y="2823"/>
                    </a:lnTo>
                    <a:cubicBezTo>
                      <a:pt x="807" y="2839"/>
                      <a:pt x="791" y="2870"/>
                      <a:pt x="776" y="2901"/>
                    </a:cubicBezTo>
                    <a:cubicBezTo>
                      <a:pt x="776" y="2901"/>
                      <a:pt x="822" y="3025"/>
                      <a:pt x="869" y="3133"/>
                    </a:cubicBezTo>
                    <a:cubicBezTo>
                      <a:pt x="869" y="3164"/>
                      <a:pt x="884" y="3180"/>
                      <a:pt x="884" y="3195"/>
                    </a:cubicBezTo>
                    <a:cubicBezTo>
                      <a:pt x="884" y="3211"/>
                      <a:pt x="884" y="3242"/>
                      <a:pt x="916" y="3257"/>
                    </a:cubicBezTo>
                    <a:cubicBezTo>
                      <a:pt x="931" y="3319"/>
                      <a:pt x="947" y="3350"/>
                      <a:pt x="947" y="3366"/>
                    </a:cubicBezTo>
                    <a:cubicBezTo>
                      <a:pt x="916" y="3381"/>
                      <a:pt x="900" y="3381"/>
                      <a:pt x="884" y="3412"/>
                    </a:cubicBezTo>
                    <a:cubicBezTo>
                      <a:pt x="871" y="3386"/>
                      <a:pt x="858" y="3328"/>
                      <a:pt x="845" y="3328"/>
                    </a:cubicBezTo>
                    <a:cubicBezTo>
                      <a:pt x="843" y="3328"/>
                      <a:pt x="840" y="3330"/>
                      <a:pt x="838" y="3335"/>
                    </a:cubicBezTo>
                    <a:cubicBezTo>
                      <a:pt x="822" y="3366"/>
                      <a:pt x="791" y="3412"/>
                      <a:pt x="776" y="3459"/>
                    </a:cubicBezTo>
                    <a:cubicBezTo>
                      <a:pt x="760" y="3443"/>
                      <a:pt x="745" y="3428"/>
                      <a:pt x="745" y="3412"/>
                    </a:cubicBezTo>
                    <a:cubicBezTo>
                      <a:pt x="698" y="3381"/>
                      <a:pt x="698" y="3335"/>
                      <a:pt x="745" y="3319"/>
                    </a:cubicBezTo>
                    <a:cubicBezTo>
                      <a:pt x="760" y="3335"/>
                      <a:pt x="760" y="3350"/>
                      <a:pt x="776" y="3350"/>
                    </a:cubicBezTo>
                    <a:cubicBezTo>
                      <a:pt x="729" y="3288"/>
                      <a:pt x="667" y="3226"/>
                      <a:pt x="574" y="3211"/>
                    </a:cubicBezTo>
                    <a:cubicBezTo>
                      <a:pt x="605" y="3195"/>
                      <a:pt x="621" y="3180"/>
                      <a:pt x="621" y="3180"/>
                    </a:cubicBezTo>
                    <a:cubicBezTo>
                      <a:pt x="652" y="3180"/>
                      <a:pt x="667" y="3164"/>
                      <a:pt x="683" y="3149"/>
                    </a:cubicBezTo>
                    <a:cubicBezTo>
                      <a:pt x="667" y="3118"/>
                      <a:pt x="605" y="3087"/>
                      <a:pt x="636" y="3040"/>
                    </a:cubicBezTo>
                    <a:lnTo>
                      <a:pt x="636" y="3040"/>
                    </a:lnTo>
                    <a:cubicBezTo>
                      <a:pt x="683" y="3056"/>
                      <a:pt x="698" y="3071"/>
                      <a:pt x="714" y="3087"/>
                    </a:cubicBezTo>
                    <a:cubicBezTo>
                      <a:pt x="714" y="3102"/>
                      <a:pt x="714" y="3102"/>
                      <a:pt x="714" y="3118"/>
                    </a:cubicBezTo>
                    <a:cubicBezTo>
                      <a:pt x="714" y="3164"/>
                      <a:pt x="636" y="3195"/>
                      <a:pt x="760" y="3242"/>
                    </a:cubicBezTo>
                    <a:cubicBezTo>
                      <a:pt x="807" y="3180"/>
                      <a:pt x="807" y="3133"/>
                      <a:pt x="776" y="3102"/>
                    </a:cubicBezTo>
                    <a:cubicBezTo>
                      <a:pt x="822" y="3071"/>
                      <a:pt x="791" y="3009"/>
                      <a:pt x="776" y="2947"/>
                    </a:cubicBezTo>
                    <a:cubicBezTo>
                      <a:pt x="776" y="2932"/>
                      <a:pt x="776" y="2916"/>
                      <a:pt x="776" y="2901"/>
                    </a:cubicBezTo>
                    <a:cubicBezTo>
                      <a:pt x="776" y="2901"/>
                      <a:pt x="760" y="2839"/>
                      <a:pt x="729" y="2776"/>
                    </a:cubicBezTo>
                    <a:cubicBezTo>
                      <a:pt x="714" y="2714"/>
                      <a:pt x="683" y="2637"/>
                      <a:pt x="683" y="2637"/>
                    </a:cubicBezTo>
                    <a:lnTo>
                      <a:pt x="621" y="2544"/>
                    </a:lnTo>
                    <a:lnTo>
                      <a:pt x="621" y="2761"/>
                    </a:lnTo>
                    <a:cubicBezTo>
                      <a:pt x="605" y="2730"/>
                      <a:pt x="586" y="2730"/>
                      <a:pt x="567" y="2730"/>
                    </a:cubicBezTo>
                    <a:cubicBezTo>
                      <a:pt x="547" y="2730"/>
                      <a:pt x="528" y="2730"/>
                      <a:pt x="512" y="2699"/>
                    </a:cubicBezTo>
                    <a:lnTo>
                      <a:pt x="512" y="2699"/>
                    </a:lnTo>
                    <a:cubicBezTo>
                      <a:pt x="512" y="2714"/>
                      <a:pt x="497" y="2761"/>
                      <a:pt x="528" y="2776"/>
                    </a:cubicBezTo>
                    <a:lnTo>
                      <a:pt x="543" y="2745"/>
                    </a:lnTo>
                    <a:cubicBezTo>
                      <a:pt x="605" y="2885"/>
                      <a:pt x="667" y="2916"/>
                      <a:pt x="698" y="3025"/>
                    </a:cubicBezTo>
                    <a:cubicBezTo>
                      <a:pt x="667" y="3009"/>
                      <a:pt x="652" y="2994"/>
                      <a:pt x="636" y="2963"/>
                    </a:cubicBezTo>
                    <a:lnTo>
                      <a:pt x="636" y="2963"/>
                    </a:lnTo>
                    <a:cubicBezTo>
                      <a:pt x="652" y="2994"/>
                      <a:pt x="636" y="2978"/>
                      <a:pt x="621" y="2994"/>
                    </a:cubicBezTo>
                    <a:cubicBezTo>
                      <a:pt x="574" y="2963"/>
                      <a:pt x="667" y="2932"/>
                      <a:pt x="590" y="2901"/>
                    </a:cubicBezTo>
                    <a:cubicBezTo>
                      <a:pt x="574" y="2901"/>
                      <a:pt x="574" y="2916"/>
                      <a:pt x="574" y="2932"/>
                    </a:cubicBezTo>
                    <a:cubicBezTo>
                      <a:pt x="559" y="2885"/>
                      <a:pt x="528" y="2823"/>
                      <a:pt x="497" y="2792"/>
                    </a:cubicBezTo>
                    <a:lnTo>
                      <a:pt x="497" y="2792"/>
                    </a:lnTo>
                    <a:cubicBezTo>
                      <a:pt x="547" y="2859"/>
                      <a:pt x="529" y="2872"/>
                      <a:pt x="495" y="2872"/>
                    </a:cubicBezTo>
                    <a:cubicBezTo>
                      <a:pt x="474" y="2872"/>
                      <a:pt x="447" y="2867"/>
                      <a:pt x="425" y="2867"/>
                    </a:cubicBezTo>
                    <a:cubicBezTo>
                      <a:pt x="417" y="2867"/>
                      <a:pt x="410" y="2868"/>
                      <a:pt x="404" y="2870"/>
                    </a:cubicBezTo>
                    <a:cubicBezTo>
                      <a:pt x="404" y="2829"/>
                      <a:pt x="392" y="2740"/>
                      <a:pt x="357" y="2740"/>
                    </a:cubicBezTo>
                    <a:cubicBezTo>
                      <a:pt x="353" y="2740"/>
                      <a:pt x="347" y="2742"/>
                      <a:pt x="342" y="2745"/>
                    </a:cubicBezTo>
                    <a:cubicBezTo>
                      <a:pt x="369" y="2800"/>
                      <a:pt x="336" y="2940"/>
                      <a:pt x="413" y="2940"/>
                    </a:cubicBezTo>
                    <a:cubicBezTo>
                      <a:pt x="423" y="2940"/>
                      <a:pt x="436" y="2937"/>
                      <a:pt x="450" y="2932"/>
                    </a:cubicBezTo>
                    <a:cubicBezTo>
                      <a:pt x="450" y="2947"/>
                      <a:pt x="450" y="2947"/>
                      <a:pt x="450" y="2963"/>
                    </a:cubicBezTo>
                    <a:cubicBezTo>
                      <a:pt x="419" y="2978"/>
                      <a:pt x="388" y="2994"/>
                      <a:pt x="373" y="3009"/>
                    </a:cubicBezTo>
                    <a:cubicBezTo>
                      <a:pt x="373" y="3025"/>
                      <a:pt x="373" y="3040"/>
                      <a:pt x="373" y="3056"/>
                    </a:cubicBezTo>
                    <a:cubicBezTo>
                      <a:pt x="357" y="2994"/>
                      <a:pt x="295" y="2978"/>
                      <a:pt x="249" y="2916"/>
                    </a:cubicBezTo>
                    <a:lnTo>
                      <a:pt x="249" y="2916"/>
                    </a:lnTo>
                    <a:cubicBezTo>
                      <a:pt x="280" y="2994"/>
                      <a:pt x="326" y="3056"/>
                      <a:pt x="357" y="3102"/>
                    </a:cubicBezTo>
                    <a:cubicBezTo>
                      <a:pt x="357" y="3102"/>
                      <a:pt x="357" y="3118"/>
                      <a:pt x="357" y="3133"/>
                    </a:cubicBezTo>
                    <a:cubicBezTo>
                      <a:pt x="252" y="3133"/>
                      <a:pt x="148" y="3107"/>
                      <a:pt x="69" y="3107"/>
                    </a:cubicBezTo>
                    <a:cubicBezTo>
                      <a:pt x="43" y="3107"/>
                      <a:pt x="20" y="3110"/>
                      <a:pt x="0" y="3118"/>
                    </a:cubicBezTo>
                    <a:cubicBezTo>
                      <a:pt x="31" y="3149"/>
                      <a:pt x="62" y="3180"/>
                      <a:pt x="93" y="3195"/>
                    </a:cubicBezTo>
                    <a:cubicBezTo>
                      <a:pt x="152" y="3160"/>
                      <a:pt x="210" y="3143"/>
                      <a:pt x="275" y="3143"/>
                    </a:cubicBezTo>
                    <a:cubicBezTo>
                      <a:pt x="296" y="3143"/>
                      <a:pt x="318" y="3145"/>
                      <a:pt x="342" y="3149"/>
                    </a:cubicBezTo>
                    <a:cubicBezTo>
                      <a:pt x="311" y="3211"/>
                      <a:pt x="280" y="3257"/>
                      <a:pt x="233" y="3319"/>
                    </a:cubicBezTo>
                    <a:cubicBezTo>
                      <a:pt x="187" y="3381"/>
                      <a:pt x="156" y="3428"/>
                      <a:pt x="125" y="3490"/>
                    </a:cubicBezTo>
                    <a:cubicBezTo>
                      <a:pt x="125" y="3474"/>
                      <a:pt x="125" y="3428"/>
                      <a:pt x="93" y="3428"/>
                    </a:cubicBezTo>
                    <a:cubicBezTo>
                      <a:pt x="62" y="3474"/>
                      <a:pt x="47" y="3505"/>
                      <a:pt x="16" y="3536"/>
                    </a:cubicBezTo>
                    <a:lnTo>
                      <a:pt x="621" y="4033"/>
                    </a:lnTo>
                    <a:cubicBezTo>
                      <a:pt x="636" y="4048"/>
                      <a:pt x="636" y="4064"/>
                      <a:pt x="636" y="4079"/>
                    </a:cubicBezTo>
                    <a:cubicBezTo>
                      <a:pt x="636" y="4064"/>
                      <a:pt x="636" y="4048"/>
                      <a:pt x="636" y="4048"/>
                    </a:cubicBezTo>
                    <a:lnTo>
                      <a:pt x="1055" y="4389"/>
                    </a:lnTo>
                    <a:cubicBezTo>
                      <a:pt x="1071" y="4436"/>
                      <a:pt x="1086" y="4483"/>
                      <a:pt x="1086" y="4483"/>
                    </a:cubicBezTo>
                    <a:cubicBezTo>
                      <a:pt x="1102" y="4467"/>
                      <a:pt x="1102" y="4452"/>
                      <a:pt x="1117" y="4436"/>
                    </a:cubicBezTo>
                    <a:lnTo>
                      <a:pt x="1210" y="4514"/>
                    </a:lnTo>
                    <a:cubicBezTo>
                      <a:pt x="1179" y="4545"/>
                      <a:pt x="1164" y="4591"/>
                      <a:pt x="1148" y="4653"/>
                    </a:cubicBezTo>
                    <a:cubicBezTo>
                      <a:pt x="1148" y="4653"/>
                      <a:pt x="1179" y="4684"/>
                      <a:pt x="1210" y="4731"/>
                    </a:cubicBezTo>
                    <a:cubicBezTo>
                      <a:pt x="1241" y="4762"/>
                      <a:pt x="1257" y="4808"/>
                      <a:pt x="1257" y="4808"/>
                    </a:cubicBezTo>
                    <a:cubicBezTo>
                      <a:pt x="1257" y="4855"/>
                      <a:pt x="1272" y="4917"/>
                      <a:pt x="1272" y="4963"/>
                    </a:cubicBezTo>
                    <a:lnTo>
                      <a:pt x="2777" y="5816"/>
                    </a:lnTo>
                    <a:cubicBezTo>
                      <a:pt x="2878" y="5744"/>
                      <a:pt x="2980" y="5644"/>
                      <a:pt x="3068" y="5644"/>
                    </a:cubicBezTo>
                    <a:cubicBezTo>
                      <a:pt x="3075" y="5644"/>
                      <a:pt x="3081" y="5645"/>
                      <a:pt x="3087" y="5646"/>
                    </a:cubicBezTo>
                    <a:lnTo>
                      <a:pt x="3071" y="5677"/>
                    </a:lnTo>
                    <a:cubicBezTo>
                      <a:pt x="3235" y="5649"/>
                      <a:pt x="3171" y="5514"/>
                      <a:pt x="3078" y="5514"/>
                    </a:cubicBezTo>
                    <a:cubicBezTo>
                      <a:pt x="3066" y="5514"/>
                      <a:pt x="3053" y="5516"/>
                      <a:pt x="3040" y="5522"/>
                    </a:cubicBezTo>
                    <a:lnTo>
                      <a:pt x="3118" y="5382"/>
                    </a:lnTo>
                    <a:lnTo>
                      <a:pt x="3133" y="5382"/>
                    </a:lnTo>
                    <a:lnTo>
                      <a:pt x="3149" y="5413"/>
                    </a:lnTo>
                    <a:cubicBezTo>
                      <a:pt x="3164" y="5398"/>
                      <a:pt x="3164" y="5382"/>
                      <a:pt x="3180" y="5367"/>
                    </a:cubicBezTo>
                    <a:cubicBezTo>
                      <a:pt x="3195" y="5367"/>
                      <a:pt x="3195" y="5351"/>
                      <a:pt x="3211" y="5336"/>
                    </a:cubicBezTo>
                    <a:lnTo>
                      <a:pt x="3195" y="5320"/>
                    </a:lnTo>
                    <a:cubicBezTo>
                      <a:pt x="3226" y="5258"/>
                      <a:pt x="3257" y="5196"/>
                      <a:pt x="3273" y="5118"/>
                    </a:cubicBezTo>
                    <a:cubicBezTo>
                      <a:pt x="3288" y="5134"/>
                      <a:pt x="3304" y="5149"/>
                      <a:pt x="3304" y="5180"/>
                    </a:cubicBezTo>
                    <a:cubicBezTo>
                      <a:pt x="3319" y="5165"/>
                      <a:pt x="3319" y="5149"/>
                      <a:pt x="3335" y="5149"/>
                    </a:cubicBezTo>
                    <a:lnTo>
                      <a:pt x="3366" y="5149"/>
                    </a:lnTo>
                    <a:cubicBezTo>
                      <a:pt x="3351" y="5134"/>
                      <a:pt x="3351" y="5134"/>
                      <a:pt x="3335" y="5134"/>
                    </a:cubicBezTo>
                    <a:cubicBezTo>
                      <a:pt x="3366" y="5103"/>
                      <a:pt x="3351" y="5041"/>
                      <a:pt x="3335" y="4994"/>
                    </a:cubicBezTo>
                    <a:cubicBezTo>
                      <a:pt x="3366" y="4917"/>
                      <a:pt x="3397" y="4855"/>
                      <a:pt x="3444" y="4777"/>
                    </a:cubicBezTo>
                    <a:cubicBezTo>
                      <a:pt x="3490" y="4932"/>
                      <a:pt x="3754" y="4808"/>
                      <a:pt x="3614" y="5010"/>
                    </a:cubicBezTo>
                    <a:cubicBezTo>
                      <a:pt x="3614" y="4917"/>
                      <a:pt x="3490" y="4948"/>
                      <a:pt x="3444" y="4917"/>
                    </a:cubicBezTo>
                    <a:cubicBezTo>
                      <a:pt x="3366" y="4948"/>
                      <a:pt x="3382" y="5103"/>
                      <a:pt x="3366" y="5149"/>
                    </a:cubicBezTo>
                    <a:cubicBezTo>
                      <a:pt x="3428" y="5180"/>
                      <a:pt x="3521" y="5336"/>
                      <a:pt x="3537" y="5444"/>
                    </a:cubicBezTo>
                    <a:cubicBezTo>
                      <a:pt x="3537" y="5367"/>
                      <a:pt x="3583" y="5305"/>
                      <a:pt x="3630" y="5242"/>
                    </a:cubicBezTo>
                    <a:cubicBezTo>
                      <a:pt x="3692" y="5180"/>
                      <a:pt x="3738" y="5118"/>
                      <a:pt x="3785" y="5056"/>
                    </a:cubicBezTo>
                    <a:cubicBezTo>
                      <a:pt x="3862" y="4963"/>
                      <a:pt x="3924" y="4870"/>
                      <a:pt x="3893" y="4777"/>
                    </a:cubicBezTo>
                    <a:cubicBezTo>
                      <a:pt x="3940" y="4777"/>
                      <a:pt x="3986" y="4793"/>
                      <a:pt x="4017" y="4793"/>
                    </a:cubicBezTo>
                    <a:lnTo>
                      <a:pt x="3893" y="4762"/>
                    </a:lnTo>
                    <a:cubicBezTo>
                      <a:pt x="3893" y="4762"/>
                      <a:pt x="3893" y="4746"/>
                      <a:pt x="3893" y="4746"/>
                    </a:cubicBezTo>
                    <a:cubicBezTo>
                      <a:pt x="3931" y="4759"/>
                      <a:pt x="3999" y="4781"/>
                      <a:pt x="4032" y="4781"/>
                    </a:cubicBezTo>
                    <a:cubicBezTo>
                      <a:pt x="4040" y="4781"/>
                      <a:pt x="4045" y="4780"/>
                      <a:pt x="4048" y="4777"/>
                    </a:cubicBezTo>
                    <a:lnTo>
                      <a:pt x="3924" y="4715"/>
                    </a:lnTo>
                    <a:lnTo>
                      <a:pt x="3940" y="4731"/>
                    </a:lnTo>
                    <a:cubicBezTo>
                      <a:pt x="3940" y="4731"/>
                      <a:pt x="3909" y="4700"/>
                      <a:pt x="3878" y="4684"/>
                    </a:cubicBezTo>
                    <a:cubicBezTo>
                      <a:pt x="3862" y="4669"/>
                      <a:pt x="3862" y="4669"/>
                      <a:pt x="3862" y="4669"/>
                    </a:cubicBezTo>
                    <a:cubicBezTo>
                      <a:pt x="3878" y="4653"/>
                      <a:pt x="3893" y="4638"/>
                      <a:pt x="3909" y="4607"/>
                    </a:cubicBezTo>
                    <a:cubicBezTo>
                      <a:pt x="3924" y="4622"/>
                      <a:pt x="3940" y="4653"/>
                      <a:pt x="3971" y="4669"/>
                    </a:cubicBezTo>
                    <a:cubicBezTo>
                      <a:pt x="3971" y="4669"/>
                      <a:pt x="3955" y="4638"/>
                      <a:pt x="3940" y="4607"/>
                    </a:cubicBezTo>
                    <a:cubicBezTo>
                      <a:pt x="3940" y="4591"/>
                      <a:pt x="3940" y="4591"/>
                      <a:pt x="3940" y="4576"/>
                    </a:cubicBezTo>
                    <a:cubicBezTo>
                      <a:pt x="3955" y="4560"/>
                      <a:pt x="3955" y="4560"/>
                      <a:pt x="3971" y="4545"/>
                    </a:cubicBezTo>
                    <a:cubicBezTo>
                      <a:pt x="4002" y="4560"/>
                      <a:pt x="4033" y="4607"/>
                      <a:pt x="4079" y="4607"/>
                    </a:cubicBezTo>
                    <a:cubicBezTo>
                      <a:pt x="4079" y="4576"/>
                      <a:pt x="4064" y="4529"/>
                      <a:pt x="4110" y="4514"/>
                    </a:cubicBezTo>
                    <a:lnTo>
                      <a:pt x="4157" y="4545"/>
                    </a:lnTo>
                    <a:cubicBezTo>
                      <a:pt x="4173" y="4545"/>
                      <a:pt x="4173" y="4529"/>
                      <a:pt x="4188" y="4529"/>
                    </a:cubicBezTo>
                    <a:cubicBezTo>
                      <a:pt x="4173" y="4576"/>
                      <a:pt x="4173" y="4607"/>
                      <a:pt x="4219" y="4684"/>
                    </a:cubicBezTo>
                    <a:cubicBezTo>
                      <a:pt x="4173" y="4762"/>
                      <a:pt x="4110" y="4824"/>
                      <a:pt x="4048" y="4839"/>
                    </a:cubicBezTo>
                    <a:cubicBezTo>
                      <a:pt x="4048" y="4870"/>
                      <a:pt x="4126" y="4917"/>
                      <a:pt x="4126" y="4948"/>
                    </a:cubicBezTo>
                    <a:cubicBezTo>
                      <a:pt x="4126" y="4948"/>
                      <a:pt x="4126" y="4932"/>
                      <a:pt x="4141" y="4932"/>
                    </a:cubicBezTo>
                    <a:lnTo>
                      <a:pt x="4328" y="5010"/>
                    </a:lnTo>
                    <a:cubicBezTo>
                      <a:pt x="4297" y="4963"/>
                      <a:pt x="4328" y="4948"/>
                      <a:pt x="4328" y="4917"/>
                    </a:cubicBezTo>
                    <a:lnTo>
                      <a:pt x="4498" y="5149"/>
                    </a:lnTo>
                    <a:cubicBezTo>
                      <a:pt x="4515" y="5152"/>
                      <a:pt x="4530" y="5153"/>
                      <a:pt x="4543" y="5153"/>
                    </a:cubicBezTo>
                    <a:cubicBezTo>
                      <a:pt x="4691" y="5153"/>
                      <a:pt x="4647" y="5007"/>
                      <a:pt x="4746" y="4979"/>
                    </a:cubicBezTo>
                    <a:cubicBezTo>
                      <a:pt x="4615" y="4979"/>
                      <a:pt x="4646" y="4932"/>
                      <a:pt x="4605" y="4932"/>
                    </a:cubicBezTo>
                    <a:cubicBezTo>
                      <a:pt x="4587" y="4932"/>
                      <a:pt x="4558" y="4941"/>
                      <a:pt x="4498" y="4963"/>
                    </a:cubicBezTo>
                    <a:lnTo>
                      <a:pt x="4374" y="4824"/>
                    </a:lnTo>
                    <a:lnTo>
                      <a:pt x="4467" y="4715"/>
                    </a:lnTo>
                    <a:cubicBezTo>
                      <a:pt x="4416" y="4689"/>
                      <a:pt x="4407" y="4611"/>
                      <a:pt x="4361" y="4611"/>
                    </a:cubicBezTo>
                    <a:cubicBezTo>
                      <a:pt x="4352" y="4611"/>
                      <a:pt x="4341" y="4614"/>
                      <a:pt x="4328" y="4622"/>
                    </a:cubicBezTo>
                    <a:cubicBezTo>
                      <a:pt x="4328" y="4638"/>
                      <a:pt x="4343" y="4669"/>
                      <a:pt x="4328" y="4684"/>
                    </a:cubicBezTo>
                    <a:cubicBezTo>
                      <a:pt x="4219" y="4622"/>
                      <a:pt x="4297" y="4529"/>
                      <a:pt x="4250" y="4483"/>
                    </a:cubicBezTo>
                    <a:cubicBezTo>
                      <a:pt x="4250" y="4467"/>
                      <a:pt x="4266" y="4467"/>
                      <a:pt x="4266" y="4452"/>
                    </a:cubicBezTo>
                    <a:cubicBezTo>
                      <a:pt x="4281" y="4405"/>
                      <a:pt x="4297" y="4374"/>
                      <a:pt x="4297" y="4327"/>
                    </a:cubicBezTo>
                    <a:cubicBezTo>
                      <a:pt x="4312" y="4327"/>
                      <a:pt x="4312" y="4343"/>
                      <a:pt x="4312" y="4343"/>
                    </a:cubicBezTo>
                    <a:lnTo>
                      <a:pt x="4390" y="4312"/>
                    </a:lnTo>
                    <a:lnTo>
                      <a:pt x="4421" y="4312"/>
                    </a:lnTo>
                    <a:cubicBezTo>
                      <a:pt x="4436" y="4312"/>
                      <a:pt x="4436" y="4312"/>
                      <a:pt x="4436" y="4327"/>
                    </a:cubicBezTo>
                    <a:cubicBezTo>
                      <a:pt x="4436" y="4281"/>
                      <a:pt x="4436" y="4250"/>
                      <a:pt x="4405" y="4219"/>
                    </a:cubicBezTo>
                    <a:cubicBezTo>
                      <a:pt x="4405" y="4188"/>
                      <a:pt x="4421" y="4157"/>
                      <a:pt x="4452" y="4141"/>
                    </a:cubicBezTo>
                    <a:lnTo>
                      <a:pt x="4607" y="4110"/>
                    </a:lnTo>
                    <a:cubicBezTo>
                      <a:pt x="4653" y="4141"/>
                      <a:pt x="4669" y="4203"/>
                      <a:pt x="4653" y="4250"/>
                    </a:cubicBezTo>
                    <a:cubicBezTo>
                      <a:pt x="4653" y="4265"/>
                      <a:pt x="4638" y="4273"/>
                      <a:pt x="4624" y="4273"/>
                    </a:cubicBezTo>
                    <a:cubicBezTo>
                      <a:pt x="4617" y="4273"/>
                      <a:pt x="4611" y="4271"/>
                      <a:pt x="4607" y="4267"/>
                    </a:cubicBezTo>
                    <a:lnTo>
                      <a:pt x="4607" y="4267"/>
                    </a:lnTo>
                    <a:cubicBezTo>
                      <a:pt x="4609" y="4304"/>
                      <a:pt x="4618" y="4315"/>
                      <a:pt x="4630" y="4315"/>
                    </a:cubicBezTo>
                    <a:cubicBezTo>
                      <a:pt x="4652" y="4315"/>
                      <a:pt x="4684" y="4280"/>
                      <a:pt x="4711" y="4280"/>
                    </a:cubicBezTo>
                    <a:cubicBezTo>
                      <a:pt x="4725" y="4280"/>
                      <a:pt x="4738" y="4292"/>
                      <a:pt x="4746" y="4327"/>
                    </a:cubicBezTo>
                    <a:cubicBezTo>
                      <a:pt x="4715" y="4343"/>
                      <a:pt x="4715" y="4389"/>
                      <a:pt x="4684" y="4405"/>
                    </a:cubicBezTo>
                    <a:cubicBezTo>
                      <a:pt x="4824" y="4358"/>
                      <a:pt x="4762" y="4234"/>
                      <a:pt x="4839" y="4203"/>
                    </a:cubicBezTo>
                    <a:cubicBezTo>
                      <a:pt x="4855" y="4219"/>
                      <a:pt x="4870" y="4219"/>
                      <a:pt x="4886" y="4219"/>
                    </a:cubicBezTo>
                    <a:cubicBezTo>
                      <a:pt x="4886" y="4219"/>
                      <a:pt x="4886" y="4203"/>
                      <a:pt x="4886" y="4203"/>
                    </a:cubicBezTo>
                    <a:lnTo>
                      <a:pt x="4932" y="4203"/>
                    </a:lnTo>
                    <a:cubicBezTo>
                      <a:pt x="4886" y="4095"/>
                      <a:pt x="4886" y="3940"/>
                      <a:pt x="4979" y="3893"/>
                    </a:cubicBezTo>
                    <a:lnTo>
                      <a:pt x="4979" y="3893"/>
                    </a:lnTo>
                    <a:cubicBezTo>
                      <a:pt x="4979" y="3909"/>
                      <a:pt x="4964" y="3940"/>
                      <a:pt x="4948" y="3955"/>
                    </a:cubicBezTo>
                    <a:cubicBezTo>
                      <a:pt x="5010" y="3924"/>
                      <a:pt x="5057" y="3878"/>
                      <a:pt x="5119" y="3847"/>
                    </a:cubicBezTo>
                    <a:cubicBezTo>
                      <a:pt x="5134" y="3847"/>
                      <a:pt x="5150" y="3847"/>
                      <a:pt x="5181" y="3893"/>
                    </a:cubicBezTo>
                    <a:cubicBezTo>
                      <a:pt x="5150" y="3831"/>
                      <a:pt x="5227" y="3816"/>
                      <a:pt x="5243" y="3769"/>
                    </a:cubicBezTo>
                    <a:cubicBezTo>
                      <a:pt x="5288" y="3746"/>
                      <a:pt x="5334" y="3732"/>
                      <a:pt x="5379" y="3732"/>
                    </a:cubicBezTo>
                    <a:cubicBezTo>
                      <a:pt x="5396" y="3732"/>
                      <a:pt x="5412" y="3734"/>
                      <a:pt x="5429" y="3738"/>
                    </a:cubicBezTo>
                    <a:cubicBezTo>
                      <a:pt x="5491" y="3676"/>
                      <a:pt x="5413" y="3676"/>
                      <a:pt x="5506" y="3567"/>
                    </a:cubicBezTo>
                    <a:cubicBezTo>
                      <a:pt x="5460" y="3505"/>
                      <a:pt x="5398" y="3490"/>
                      <a:pt x="5351" y="3443"/>
                    </a:cubicBezTo>
                    <a:cubicBezTo>
                      <a:pt x="5367" y="3443"/>
                      <a:pt x="5367" y="3443"/>
                      <a:pt x="5367" y="3428"/>
                    </a:cubicBezTo>
                    <a:cubicBezTo>
                      <a:pt x="5351" y="3428"/>
                      <a:pt x="5336" y="3412"/>
                      <a:pt x="5320" y="3397"/>
                    </a:cubicBezTo>
                    <a:cubicBezTo>
                      <a:pt x="5305" y="3381"/>
                      <a:pt x="5305" y="3350"/>
                      <a:pt x="5305" y="3319"/>
                    </a:cubicBezTo>
                    <a:lnTo>
                      <a:pt x="5258" y="3366"/>
                    </a:lnTo>
                    <a:cubicBezTo>
                      <a:pt x="5243" y="3350"/>
                      <a:pt x="5227" y="3350"/>
                      <a:pt x="5212" y="3335"/>
                    </a:cubicBezTo>
                    <a:lnTo>
                      <a:pt x="5212" y="3335"/>
                    </a:lnTo>
                    <a:cubicBezTo>
                      <a:pt x="5227" y="3350"/>
                      <a:pt x="5227" y="3366"/>
                      <a:pt x="5227" y="3381"/>
                    </a:cubicBezTo>
                    <a:lnTo>
                      <a:pt x="5212" y="3412"/>
                    </a:lnTo>
                    <a:cubicBezTo>
                      <a:pt x="5212" y="3443"/>
                      <a:pt x="5243" y="3474"/>
                      <a:pt x="5243" y="3505"/>
                    </a:cubicBezTo>
                    <a:lnTo>
                      <a:pt x="5258" y="3443"/>
                    </a:lnTo>
                    <a:cubicBezTo>
                      <a:pt x="5289" y="3521"/>
                      <a:pt x="5305" y="3614"/>
                      <a:pt x="5336" y="3614"/>
                    </a:cubicBezTo>
                    <a:cubicBezTo>
                      <a:pt x="5320" y="3583"/>
                      <a:pt x="5320" y="3521"/>
                      <a:pt x="5336" y="3474"/>
                    </a:cubicBezTo>
                    <a:cubicBezTo>
                      <a:pt x="5367" y="3490"/>
                      <a:pt x="5398" y="3521"/>
                      <a:pt x="5429" y="3536"/>
                    </a:cubicBezTo>
                    <a:cubicBezTo>
                      <a:pt x="5367" y="3692"/>
                      <a:pt x="5227" y="3707"/>
                      <a:pt x="5150" y="3738"/>
                    </a:cubicBezTo>
                    <a:cubicBezTo>
                      <a:pt x="5134" y="3692"/>
                      <a:pt x="5119" y="3661"/>
                      <a:pt x="5150" y="3645"/>
                    </a:cubicBezTo>
                    <a:cubicBezTo>
                      <a:pt x="5165" y="3645"/>
                      <a:pt x="5181" y="3661"/>
                      <a:pt x="5181" y="3661"/>
                    </a:cubicBezTo>
                    <a:cubicBezTo>
                      <a:pt x="5165" y="3583"/>
                      <a:pt x="5041" y="3490"/>
                      <a:pt x="5026" y="3412"/>
                    </a:cubicBezTo>
                    <a:cubicBezTo>
                      <a:pt x="5026" y="3397"/>
                      <a:pt x="5041" y="3397"/>
                      <a:pt x="5057" y="3381"/>
                    </a:cubicBezTo>
                    <a:lnTo>
                      <a:pt x="5088" y="3412"/>
                    </a:lnTo>
                    <a:cubicBezTo>
                      <a:pt x="5041" y="3319"/>
                      <a:pt x="5119" y="3335"/>
                      <a:pt x="5103" y="3273"/>
                    </a:cubicBezTo>
                    <a:cubicBezTo>
                      <a:pt x="5103" y="3257"/>
                      <a:pt x="5088" y="3257"/>
                      <a:pt x="5088" y="3242"/>
                    </a:cubicBezTo>
                    <a:lnTo>
                      <a:pt x="5088" y="3242"/>
                    </a:lnTo>
                    <a:cubicBezTo>
                      <a:pt x="5093" y="3247"/>
                      <a:pt x="5098" y="3249"/>
                      <a:pt x="5103" y="3249"/>
                    </a:cubicBezTo>
                    <a:cubicBezTo>
                      <a:pt x="5113" y="3249"/>
                      <a:pt x="5124" y="3242"/>
                      <a:pt x="5134" y="3242"/>
                    </a:cubicBezTo>
                    <a:cubicBezTo>
                      <a:pt x="5150" y="3164"/>
                      <a:pt x="5119" y="3164"/>
                      <a:pt x="5088" y="3164"/>
                    </a:cubicBezTo>
                    <a:cubicBezTo>
                      <a:pt x="5103" y="3133"/>
                      <a:pt x="5119" y="3087"/>
                      <a:pt x="5134" y="3056"/>
                    </a:cubicBezTo>
                    <a:cubicBezTo>
                      <a:pt x="5196" y="3071"/>
                      <a:pt x="5243" y="3102"/>
                      <a:pt x="5274" y="3102"/>
                    </a:cubicBezTo>
                    <a:cubicBezTo>
                      <a:pt x="5351" y="3366"/>
                      <a:pt x="5475" y="3164"/>
                      <a:pt x="5506" y="3443"/>
                    </a:cubicBezTo>
                    <a:cubicBezTo>
                      <a:pt x="5543" y="3458"/>
                      <a:pt x="5575" y="3465"/>
                      <a:pt x="5602" y="3465"/>
                    </a:cubicBezTo>
                    <a:cubicBezTo>
                      <a:pt x="5689" y="3465"/>
                      <a:pt x="5731" y="3395"/>
                      <a:pt x="5754" y="3288"/>
                    </a:cubicBezTo>
                    <a:lnTo>
                      <a:pt x="5754" y="3288"/>
                    </a:lnTo>
                    <a:cubicBezTo>
                      <a:pt x="5740" y="3297"/>
                      <a:pt x="5725" y="3300"/>
                      <a:pt x="5710" y="3300"/>
                    </a:cubicBezTo>
                    <a:cubicBezTo>
                      <a:pt x="5630" y="3300"/>
                      <a:pt x="5547" y="3199"/>
                      <a:pt x="5443" y="3199"/>
                    </a:cubicBezTo>
                    <a:cubicBezTo>
                      <a:pt x="5424" y="3199"/>
                      <a:pt x="5403" y="3202"/>
                      <a:pt x="5382" y="3211"/>
                    </a:cubicBezTo>
                    <a:cubicBezTo>
                      <a:pt x="5382" y="3056"/>
                      <a:pt x="5227" y="2978"/>
                      <a:pt x="5212" y="2885"/>
                    </a:cubicBezTo>
                    <a:lnTo>
                      <a:pt x="5212" y="2870"/>
                    </a:lnTo>
                    <a:cubicBezTo>
                      <a:pt x="5212" y="2854"/>
                      <a:pt x="5227" y="2823"/>
                      <a:pt x="5243" y="2807"/>
                    </a:cubicBezTo>
                    <a:lnTo>
                      <a:pt x="5553" y="2994"/>
                    </a:lnTo>
                    <a:cubicBezTo>
                      <a:pt x="5537" y="3040"/>
                      <a:pt x="5522" y="3102"/>
                      <a:pt x="5491" y="3133"/>
                    </a:cubicBezTo>
                    <a:cubicBezTo>
                      <a:pt x="5512" y="3148"/>
                      <a:pt x="5531" y="3154"/>
                      <a:pt x="5547" y="3154"/>
                    </a:cubicBezTo>
                    <a:cubicBezTo>
                      <a:pt x="5600" y="3154"/>
                      <a:pt x="5629" y="3088"/>
                      <a:pt x="5677" y="3040"/>
                    </a:cubicBezTo>
                    <a:lnTo>
                      <a:pt x="5243" y="2776"/>
                    </a:lnTo>
                    <a:cubicBezTo>
                      <a:pt x="5274" y="2714"/>
                      <a:pt x="5305" y="2637"/>
                      <a:pt x="5336" y="2559"/>
                    </a:cubicBezTo>
                    <a:lnTo>
                      <a:pt x="5103" y="2420"/>
                    </a:lnTo>
                    <a:lnTo>
                      <a:pt x="5026" y="2358"/>
                    </a:lnTo>
                    <a:lnTo>
                      <a:pt x="5088" y="2249"/>
                    </a:lnTo>
                    <a:cubicBezTo>
                      <a:pt x="4995" y="2234"/>
                      <a:pt x="4979" y="2249"/>
                      <a:pt x="4901" y="2187"/>
                    </a:cubicBezTo>
                    <a:cubicBezTo>
                      <a:pt x="4952" y="2131"/>
                      <a:pt x="4982" y="2116"/>
                      <a:pt x="5009" y="2116"/>
                    </a:cubicBezTo>
                    <a:cubicBezTo>
                      <a:pt x="5042" y="2116"/>
                      <a:pt x="5071" y="2141"/>
                      <a:pt x="5127" y="2141"/>
                    </a:cubicBezTo>
                    <a:cubicBezTo>
                      <a:pt x="5150" y="2141"/>
                      <a:pt x="5177" y="2136"/>
                      <a:pt x="5212" y="2125"/>
                    </a:cubicBezTo>
                    <a:lnTo>
                      <a:pt x="5320" y="1908"/>
                    </a:lnTo>
                    <a:lnTo>
                      <a:pt x="5336" y="1939"/>
                    </a:lnTo>
                    <a:cubicBezTo>
                      <a:pt x="5351" y="1923"/>
                      <a:pt x="5336" y="1908"/>
                      <a:pt x="5336" y="1892"/>
                    </a:cubicBezTo>
                    <a:lnTo>
                      <a:pt x="5382" y="1815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2775" y="157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37"/>
              <p:cNvSpPr/>
              <p:nvPr/>
            </p:nvSpPr>
            <p:spPr>
              <a:xfrm>
                <a:off x="3386375" y="1042675"/>
                <a:ext cx="1516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988" extrusionOk="0">
                    <a:moveTo>
                      <a:pt x="2901" y="1784"/>
                    </a:moveTo>
                    <a:cubicBezTo>
                      <a:pt x="2917" y="1784"/>
                      <a:pt x="2932" y="1784"/>
                      <a:pt x="2963" y="1800"/>
                    </a:cubicBezTo>
                    <a:lnTo>
                      <a:pt x="2994" y="1800"/>
                    </a:lnTo>
                    <a:cubicBezTo>
                      <a:pt x="3010" y="1815"/>
                      <a:pt x="3025" y="1815"/>
                      <a:pt x="3041" y="1815"/>
                    </a:cubicBezTo>
                    <a:cubicBezTo>
                      <a:pt x="3041" y="1831"/>
                      <a:pt x="3041" y="1831"/>
                      <a:pt x="3041" y="1831"/>
                    </a:cubicBezTo>
                    <a:cubicBezTo>
                      <a:pt x="3010" y="1815"/>
                      <a:pt x="2994" y="1815"/>
                      <a:pt x="2963" y="1800"/>
                    </a:cubicBezTo>
                    <a:lnTo>
                      <a:pt x="2948" y="1800"/>
                    </a:lnTo>
                    <a:cubicBezTo>
                      <a:pt x="2932" y="1800"/>
                      <a:pt x="2917" y="1784"/>
                      <a:pt x="2901" y="1784"/>
                    </a:cubicBezTo>
                    <a:close/>
                    <a:moveTo>
                      <a:pt x="3072" y="2079"/>
                    </a:moveTo>
                    <a:cubicBezTo>
                      <a:pt x="3072" y="2079"/>
                      <a:pt x="3087" y="2079"/>
                      <a:pt x="3087" y="2094"/>
                    </a:cubicBezTo>
                    <a:cubicBezTo>
                      <a:pt x="3072" y="2094"/>
                      <a:pt x="3072" y="2110"/>
                      <a:pt x="3056" y="2110"/>
                    </a:cubicBezTo>
                    <a:cubicBezTo>
                      <a:pt x="3056" y="2110"/>
                      <a:pt x="3041" y="2125"/>
                      <a:pt x="3041" y="2125"/>
                    </a:cubicBezTo>
                    <a:cubicBezTo>
                      <a:pt x="3041" y="2094"/>
                      <a:pt x="3056" y="2079"/>
                      <a:pt x="3072" y="2079"/>
                    </a:cubicBezTo>
                    <a:close/>
                    <a:moveTo>
                      <a:pt x="2901" y="2032"/>
                    </a:moveTo>
                    <a:cubicBezTo>
                      <a:pt x="2917" y="2048"/>
                      <a:pt x="2948" y="2063"/>
                      <a:pt x="2963" y="2094"/>
                    </a:cubicBezTo>
                    <a:cubicBezTo>
                      <a:pt x="2963" y="2094"/>
                      <a:pt x="2963" y="2110"/>
                      <a:pt x="2963" y="2110"/>
                    </a:cubicBezTo>
                    <a:lnTo>
                      <a:pt x="2886" y="2172"/>
                    </a:lnTo>
                    <a:lnTo>
                      <a:pt x="2901" y="2032"/>
                    </a:lnTo>
                    <a:close/>
                    <a:moveTo>
                      <a:pt x="4589" y="2209"/>
                    </a:moveTo>
                    <a:lnTo>
                      <a:pt x="4589" y="2209"/>
                    </a:lnTo>
                    <a:cubicBezTo>
                      <a:pt x="4584" y="2211"/>
                      <a:pt x="4580" y="2214"/>
                      <a:pt x="4576" y="2218"/>
                    </a:cubicBezTo>
                    <a:cubicBezTo>
                      <a:pt x="4581" y="2216"/>
                      <a:pt x="4585" y="2213"/>
                      <a:pt x="4589" y="2209"/>
                    </a:cubicBezTo>
                    <a:close/>
                    <a:moveTo>
                      <a:pt x="4576" y="2218"/>
                    </a:moveTo>
                    <a:lnTo>
                      <a:pt x="4576" y="2218"/>
                    </a:lnTo>
                    <a:cubicBezTo>
                      <a:pt x="4572" y="2220"/>
                      <a:pt x="4569" y="2223"/>
                      <a:pt x="4566" y="2226"/>
                    </a:cubicBezTo>
                    <a:lnTo>
                      <a:pt x="4566" y="2226"/>
                    </a:lnTo>
                    <a:cubicBezTo>
                      <a:pt x="4570" y="2224"/>
                      <a:pt x="4573" y="2221"/>
                      <a:pt x="4576" y="2218"/>
                    </a:cubicBezTo>
                    <a:close/>
                    <a:moveTo>
                      <a:pt x="4669" y="2017"/>
                    </a:moveTo>
                    <a:cubicBezTo>
                      <a:pt x="4654" y="2032"/>
                      <a:pt x="4638" y="2063"/>
                      <a:pt x="4638" y="2094"/>
                    </a:cubicBezTo>
                    <a:cubicBezTo>
                      <a:pt x="4625" y="2147"/>
                      <a:pt x="4612" y="2189"/>
                      <a:pt x="4589" y="2209"/>
                    </a:cubicBezTo>
                    <a:lnTo>
                      <a:pt x="4589" y="2209"/>
                    </a:lnTo>
                    <a:cubicBezTo>
                      <a:pt x="4591" y="2209"/>
                      <a:pt x="4594" y="2208"/>
                      <a:pt x="4596" y="2208"/>
                    </a:cubicBezTo>
                    <a:cubicBezTo>
                      <a:pt x="4607" y="2208"/>
                      <a:pt x="4620" y="2216"/>
                      <a:pt x="4638" y="2234"/>
                    </a:cubicBezTo>
                    <a:cubicBezTo>
                      <a:pt x="4638" y="2234"/>
                      <a:pt x="4638" y="2249"/>
                      <a:pt x="4638" y="2265"/>
                    </a:cubicBezTo>
                    <a:cubicBezTo>
                      <a:pt x="4592" y="2280"/>
                      <a:pt x="4561" y="2280"/>
                      <a:pt x="4530" y="2296"/>
                    </a:cubicBezTo>
                    <a:cubicBezTo>
                      <a:pt x="4543" y="2282"/>
                      <a:pt x="4545" y="2245"/>
                      <a:pt x="4566" y="2226"/>
                    </a:cubicBezTo>
                    <a:lnTo>
                      <a:pt x="4566" y="2226"/>
                    </a:lnTo>
                    <a:cubicBezTo>
                      <a:pt x="4549" y="2234"/>
                      <a:pt x="4527" y="2234"/>
                      <a:pt x="4514" y="2234"/>
                    </a:cubicBezTo>
                    <a:cubicBezTo>
                      <a:pt x="4561" y="2172"/>
                      <a:pt x="4561" y="2094"/>
                      <a:pt x="4561" y="2032"/>
                    </a:cubicBezTo>
                    <a:cubicBezTo>
                      <a:pt x="4592" y="2017"/>
                      <a:pt x="4623" y="2017"/>
                      <a:pt x="4669" y="2017"/>
                    </a:cubicBezTo>
                    <a:close/>
                    <a:moveTo>
                      <a:pt x="4430" y="2202"/>
                    </a:moveTo>
                    <a:cubicBezTo>
                      <a:pt x="4454" y="2202"/>
                      <a:pt x="4479" y="2224"/>
                      <a:pt x="4499" y="2234"/>
                    </a:cubicBezTo>
                    <a:cubicBezTo>
                      <a:pt x="4483" y="2234"/>
                      <a:pt x="4468" y="2234"/>
                      <a:pt x="4437" y="2218"/>
                    </a:cubicBezTo>
                    <a:lnTo>
                      <a:pt x="4437" y="2218"/>
                    </a:lnTo>
                    <a:cubicBezTo>
                      <a:pt x="4468" y="2234"/>
                      <a:pt x="4499" y="2280"/>
                      <a:pt x="4514" y="2311"/>
                    </a:cubicBezTo>
                    <a:cubicBezTo>
                      <a:pt x="4499" y="2311"/>
                      <a:pt x="4483" y="2327"/>
                      <a:pt x="4483" y="2327"/>
                    </a:cubicBezTo>
                    <a:cubicBezTo>
                      <a:pt x="4623" y="2435"/>
                      <a:pt x="4499" y="2497"/>
                      <a:pt x="4421" y="2559"/>
                    </a:cubicBezTo>
                    <a:cubicBezTo>
                      <a:pt x="4421" y="2559"/>
                      <a:pt x="4421" y="2559"/>
                      <a:pt x="4406" y="2544"/>
                    </a:cubicBezTo>
                    <a:lnTo>
                      <a:pt x="4421" y="2544"/>
                    </a:lnTo>
                    <a:lnTo>
                      <a:pt x="4390" y="2513"/>
                    </a:lnTo>
                    <a:cubicBezTo>
                      <a:pt x="4421" y="2497"/>
                      <a:pt x="4390" y="2466"/>
                      <a:pt x="4374" y="2435"/>
                    </a:cubicBezTo>
                    <a:cubicBezTo>
                      <a:pt x="4390" y="2373"/>
                      <a:pt x="4406" y="2296"/>
                      <a:pt x="4390" y="2234"/>
                    </a:cubicBezTo>
                    <a:cubicBezTo>
                      <a:pt x="4402" y="2210"/>
                      <a:pt x="4416" y="2202"/>
                      <a:pt x="4430" y="2202"/>
                    </a:cubicBezTo>
                    <a:close/>
                    <a:moveTo>
                      <a:pt x="4669" y="2528"/>
                    </a:moveTo>
                    <a:cubicBezTo>
                      <a:pt x="4685" y="2559"/>
                      <a:pt x="4669" y="2590"/>
                      <a:pt x="4654" y="2622"/>
                    </a:cubicBezTo>
                    <a:cubicBezTo>
                      <a:pt x="4638" y="2590"/>
                      <a:pt x="4638" y="2559"/>
                      <a:pt x="4623" y="2544"/>
                    </a:cubicBezTo>
                    <a:cubicBezTo>
                      <a:pt x="4623" y="2582"/>
                      <a:pt x="4615" y="2594"/>
                      <a:pt x="4604" y="2594"/>
                    </a:cubicBezTo>
                    <a:cubicBezTo>
                      <a:pt x="4587" y="2594"/>
                      <a:pt x="4563" y="2569"/>
                      <a:pt x="4545" y="2559"/>
                    </a:cubicBezTo>
                    <a:cubicBezTo>
                      <a:pt x="4576" y="2544"/>
                      <a:pt x="4592" y="2544"/>
                      <a:pt x="4623" y="2544"/>
                    </a:cubicBezTo>
                    <a:cubicBezTo>
                      <a:pt x="4638" y="2528"/>
                      <a:pt x="4654" y="2528"/>
                      <a:pt x="4669" y="2528"/>
                    </a:cubicBezTo>
                    <a:close/>
                    <a:moveTo>
                      <a:pt x="4514" y="2575"/>
                    </a:moveTo>
                    <a:cubicBezTo>
                      <a:pt x="4514" y="2590"/>
                      <a:pt x="4514" y="2606"/>
                      <a:pt x="4514" y="2622"/>
                    </a:cubicBezTo>
                    <a:cubicBezTo>
                      <a:pt x="4514" y="2637"/>
                      <a:pt x="4499" y="2637"/>
                      <a:pt x="4499" y="2637"/>
                    </a:cubicBezTo>
                    <a:cubicBezTo>
                      <a:pt x="4499" y="2606"/>
                      <a:pt x="4499" y="2590"/>
                      <a:pt x="4514" y="2575"/>
                    </a:cubicBezTo>
                    <a:close/>
                    <a:moveTo>
                      <a:pt x="683" y="2739"/>
                    </a:moveTo>
                    <a:cubicBezTo>
                      <a:pt x="679" y="2739"/>
                      <a:pt x="674" y="2741"/>
                      <a:pt x="668" y="2746"/>
                    </a:cubicBezTo>
                    <a:lnTo>
                      <a:pt x="719" y="2823"/>
                    </a:lnTo>
                    <a:lnTo>
                      <a:pt x="719" y="2823"/>
                    </a:lnTo>
                    <a:cubicBezTo>
                      <a:pt x="706" y="2791"/>
                      <a:pt x="705" y="2739"/>
                      <a:pt x="683" y="2739"/>
                    </a:cubicBezTo>
                    <a:close/>
                    <a:moveTo>
                      <a:pt x="719" y="2823"/>
                    </a:moveTo>
                    <a:lnTo>
                      <a:pt x="719" y="2823"/>
                    </a:lnTo>
                    <a:cubicBezTo>
                      <a:pt x="722" y="2829"/>
                      <a:pt x="725" y="2835"/>
                      <a:pt x="729" y="2839"/>
                    </a:cubicBezTo>
                    <a:lnTo>
                      <a:pt x="729" y="2839"/>
                    </a:lnTo>
                    <a:cubicBezTo>
                      <a:pt x="729" y="2839"/>
                      <a:pt x="729" y="2839"/>
                      <a:pt x="730" y="2839"/>
                    </a:cubicBezTo>
                    <a:lnTo>
                      <a:pt x="719" y="2823"/>
                    </a:lnTo>
                    <a:close/>
                    <a:moveTo>
                      <a:pt x="4592" y="2854"/>
                    </a:moveTo>
                    <a:cubicBezTo>
                      <a:pt x="4592" y="2854"/>
                      <a:pt x="4623" y="2885"/>
                      <a:pt x="4654" y="2916"/>
                    </a:cubicBezTo>
                    <a:cubicBezTo>
                      <a:pt x="4638" y="2947"/>
                      <a:pt x="4623" y="2978"/>
                      <a:pt x="4576" y="2994"/>
                    </a:cubicBezTo>
                    <a:cubicBezTo>
                      <a:pt x="4561" y="2978"/>
                      <a:pt x="4561" y="2963"/>
                      <a:pt x="4545" y="2963"/>
                    </a:cubicBezTo>
                    <a:cubicBezTo>
                      <a:pt x="4545" y="2947"/>
                      <a:pt x="4545" y="2947"/>
                      <a:pt x="4545" y="2932"/>
                    </a:cubicBezTo>
                    <a:cubicBezTo>
                      <a:pt x="4561" y="2916"/>
                      <a:pt x="4592" y="2916"/>
                      <a:pt x="4623" y="2916"/>
                    </a:cubicBezTo>
                    <a:cubicBezTo>
                      <a:pt x="4607" y="2901"/>
                      <a:pt x="4592" y="2885"/>
                      <a:pt x="4592" y="2854"/>
                    </a:cubicBezTo>
                    <a:close/>
                    <a:moveTo>
                      <a:pt x="4716" y="2994"/>
                    </a:moveTo>
                    <a:cubicBezTo>
                      <a:pt x="4731" y="3009"/>
                      <a:pt x="4778" y="3087"/>
                      <a:pt x="4778" y="3087"/>
                    </a:cubicBezTo>
                    <a:cubicBezTo>
                      <a:pt x="4793" y="3118"/>
                      <a:pt x="4793" y="3133"/>
                      <a:pt x="4793" y="3149"/>
                    </a:cubicBezTo>
                    <a:cubicBezTo>
                      <a:pt x="4793" y="3164"/>
                      <a:pt x="4793" y="3164"/>
                      <a:pt x="4793" y="3164"/>
                    </a:cubicBezTo>
                    <a:cubicBezTo>
                      <a:pt x="4762" y="3133"/>
                      <a:pt x="4731" y="3118"/>
                      <a:pt x="4700" y="3087"/>
                    </a:cubicBezTo>
                    <a:cubicBezTo>
                      <a:pt x="4700" y="3056"/>
                      <a:pt x="4716" y="3025"/>
                      <a:pt x="4716" y="2994"/>
                    </a:cubicBezTo>
                    <a:close/>
                    <a:moveTo>
                      <a:pt x="4126" y="3226"/>
                    </a:moveTo>
                    <a:lnTo>
                      <a:pt x="4126" y="3226"/>
                    </a:lnTo>
                    <a:cubicBezTo>
                      <a:pt x="4188" y="3242"/>
                      <a:pt x="4219" y="3273"/>
                      <a:pt x="4173" y="3335"/>
                    </a:cubicBezTo>
                    <a:cubicBezTo>
                      <a:pt x="4173" y="3319"/>
                      <a:pt x="4157" y="3304"/>
                      <a:pt x="4142" y="3288"/>
                    </a:cubicBezTo>
                    <a:lnTo>
                      <a:pt x="4173" y="3288"/>
                    </a:lnTo>
                    <a:cubicBezTo>
                      <a:pt x="4157" y="3273"/>
                      <a:pt x="4142" y="3257"/>
                      <a:pt x="4126" y="3226"/>
                    </a:cubicBezTo>
                    <a:close/>
                    <a:moveTo>
                      <a:pt x="2575" y="3319"/>
                    </a:moveTo>
                    <a:cubicBezTo>
                      <a:pt x="2575" y="3350"/>
                      <a:pt x="2591" y="3366"/>
                      <a:pt x="2606" y="3381"/>
                    </a:cubicBezTo>
                    <a:cubicBezTo>
                      <a:pt x="2591" y="3397"/>
                      <a:pt x="2560" y="3428"/>
                      <a:pt x="2544" y="3459"/>
                    </a:cubicBezTo>
                    <a:cubicBezTo>
                      <a:pt x="2529" y="3459"/>
                      <a:pt x="2529" y="3459"/>
                      <a:pt x="2513" y="3475"/>
                    </a:cubicBezTo>
                    <a:cubicBezTo>
                      <a:pt x="2498" y="3444"/>
                      <a:pt x="2498" y="3413"/>
                      <a:pt x="2482" y="3382"/>
                    </a:cubicBezTo>
                    <a:lnTo>
                      <a:pt x="2482" y="3382"/>
                    </a:lnTo>
                    <a:lnTo>
                      <a:pt x="2498" y="3412"/>
                    </a:lnTo>
                    <a:lnTo>
                      <a:pt x="2544" y="3335"/>
                    </a:lnTo>
                    <a:cubicBezTo>
                      <a:pt x="2544" y="3335"/>
                      <a:pt x="2560" y="3335"/>
                      <a:pt x="2575" y="3319"/>
                    </a:cubicBezTo>
                    <a:close/>
                    <a:moveTo>
                      <a:pt x="4312" y="3428"/>
                    </a:moveTo>
                    <a:cubicBezTo>
                      <a:pt x="4312" y="3428"/>
                      <a:pt x="4312" y="3444"/>
                      <a:pt x="4312" y="3444"/>
                    </a:cubicBezTo>
                    <a:cubicBezTo>
                      <a:pt x="4297" y="3459"/>
                      <a:pt x="4281" y="3475"/>
                      <a:pt x="4281" y="3475"/>
                    </a:cubicBezTo>
                    <a:cubicBezTo>
                      <a:pt x="4281" y="3459"/>
                      <a:pt x="4297" y="3444"/>
                      <a:pt x="4312" y="3428"/>
                    </a:cubicBezTo>
                    <a:close/>
                    <a:moveTo>
                      <a:pt x="4250" y="3521"/>
                    </a:moveTo>
                    <a:cubicBezTo>
                      <a:pt x="4250" y="3552"/>
                      <a:pt x="4266" y="3599"/>
                      <a:pt x="4281" y="3645"/>
                    </a:cubicBezTo>
                    <a:cubicBezTo>
                      <a:pt x="4281" y="3661"/>
                      <a:pt x="4266" y="3661"/>
                      <a:pt x="4266" y="3676"/>
                    </a:cubicBezTo>
                    <a:cubicBezTo>
                      <a:pt x="4250" y="3645"/>
                      <a:pt x="4250" y="3630"/>
                      <a:pt x="4235" y="3599"/>
                    </a:cubicBezTo>
                    <a:cubicBezTo>
                      <a:pt x="4235" y="3568"/>
                      <a:pt x="4235" y="3552"/>
                      <a:pt x="4250" y="3521"/>
                    </a:cubicBezTo>
                    <a:close/>
                    <a:moveTo>
                      <a:pt x="2870" y="3893"/>
                    </a:moveTo>
                    <a:cubicBezTo>
                      <a:pt x="2855" y="3893"/>
                      <a:pt x="2855" y="3909"/>
                      <a:pt x="2839" y="3909"/>
                    </a:cubicBezTo>
                    <a:cubicBezTo>
                      <a:pt x="2839" y="3909"/>
                      <a:pt x="2839" y="3893"/>
                      <a:pt x="2839" y="3893"/>
                    </a:cubicBezTo>
                    <a:close/>
                    <a:moveTo>
                      <a:pt x="3894" y="3940"/>
                    </a:moveTo>
                    <a:lnTo>
                      <a:pt x="3909" y="3955"/>
                    </a:lnTo>
                    <a:cubicBezTo>
                      <a:pt x="3925" y="3971"/>
                      <a:pt x="3925" y="3971"/>
                      <a:pt x="3940" y="3986"/>
                    </a:cubicBezTo>
                    <a:cubicBezTo>
                      <a:pt x="3929" y="3997"/>
                      <a:pt x="3926" y="4008"/>
                      <a:pt x="3909" y="4008"/>
                    </a:cubicBezTo>
                    <a:cubicBezTo>
                      <a:pt x="3903" y="4008"/>
                      <a:pt x="3895" y="4007"/>
                      <a:pt x="3885" y="4004"/>
                    </a:cubicBezTo>
                    <a:lnTo>
                      <a:pt x="3885" y="4004"/>
                    </a:lnTo>
                    <a:cubicBezTo>
                      <a:pt x="3889" y="3986"/>
                      <a:pt x="3894" y="3965"/>
                      <a:pt x="3894" y="3940"/>
                    </a:cubicBezTo>
                    <a:close/>
                    <a:moveTo>
                      <a:pt x="3568" y="4002"/>
                    </a:moveTo>
                    <a:cubicBezTo>
                      <a:pt x="3568" y="4002"/>
                      <a:pt x="3568" y="4002"/>
                      <a:pt x="3584" y="4017"/>
                    </a:cubicBezTo>
                    <a:cubicBezTo>
                      <a:pt x="3568" y="4017"/>
                      <a:pt x="3552" y="4033"/>
                      <a:pt x="3552" y="4064"/>
                    </a:cubicBezTo>
                    <a:cubicBezTo>
                      <a:pt x="3552" y="4048"/>
                      <a:pt x="3537" y="4048"/>
                      <a:pt x="3537" y="4048"/>
                    </a:cubicBezTo>
                    <a:cubicBezTo>
                      <a:pt x="3537" y="4033"/>
                      <a:pt x="3552" y="4017"/>
                      <a:pt x="3568" y="4002"/>
                    </a:cubicBezTo>
                    <a:close/>
                    <a:moveTo>
                      <a:pt x="2064" y="4017"/>
                    </a:moveTo>
                    <a:lnTo>
                      <a:pt x="2064" y="4017"/>
                    </a:lnTo>
                    <a:cubicBezTo>
                      <a:pt x="2095" y="4048"/>
                      <a:pt x="2110" y="4048"/>
                      <a:pt x="2126" y="4048"/>
                    </a:cubicBezTo>
                    <a:lnTo>
                      <a:pt x="2095" y="4141"/>
                    </a:lnTo>
                    <a:cubicBezTo>
                      <a:pt x="2048" y="4095"/>
                      <a:pt x="1986" y="4079"/>
                      <a:pt x="2064" y="4017"/>
                    </a:cubicBezTo>
                    <a:close/>
                    <a:moveTo>
                      <a:pt x="2389" y="3676"/>
                    </a:moveTo>
                    <a:cubicBezTo>
                      <a:pt x="2265" y="3878"/>
                      <a:pt x="2374" y="3924"/>
                      <a:pt x="2575" y="3924"/>
                    </a:cubicBezTo>
                    <a:cubicBezTo>
                      <a:pt x="2606" y="3971"/>
                      <a:pt x="2653" y="4017"/>
                      <a:pt x="2699" y="4064"/>
                    </a:cubicBezTo>
                    <a:cubicBezTo>
                      <a:pt x="2668" y="4095"/>
                      <a:pt x="2637" y="4126"/>
                      <a:pt x="2606" y="4157"/>
                    </a:cubicBezTo>
                    <a:cubicBezTo>
                      <a:pt x="2622" y="4110"/>
                      <a:pt x="2606" y="4079"/>
                      <a:pt x="2575" y="4048"/>
                    </a:cubicBezTo>
                    <a:cubicBezTo>
                      <a:pt x="2562" y="4062"/>
                      <a:pt x="2491" y="4098"/>
                      <a:pt x="2432" y="4098"/>
                    </a:cubicBezTo>
                    <a:cubicBezTo>
                      <a:pt x="2423" y="4098"/>
                      <a:pt x="2413" y="4097"/>
                      <a:pt x="2405" y="4095"/>
                    </a:cubicBezTo>
                    <a:cubicBezTo>
                      <a:pt x="2358" y="3986"/>
                      <a:pt x="2312" y="3862"/>
                      <a:pt x="2281" y="3785"/>
                    </a:cubicBezTo>
                    <a:cubicBezTo>
                      <a:pt x="2281" y="3785"/>
                      <a:pt x="2296" y="3769"/>
                      <a:pt x="2296" y="3754"/>
                    </a:cubicBezTo>
                    <a:cubicBezTo>
                      <a:pt x="2296" y="3754"/>
                      <a:pt x="2281" y="3754"/>
                      <a:pt x="2281" y="3738"/>
                    </a:cubicBezTo>
                    <a:cubicBezTo>
                      <a:pt x="2296" y="3723"/>
                      <a:pt x="2296" y="3692"/>
                      <a:pt x="2312" y="3676"/>
                    </a:cubicBezTo>
                    <a:close/>
                    <a:moveTo>
                      <a:pt x="4864" y="4199"/>
                    </a:moveTo>
                    <a:lnTo>
                      <a:pt x="4871" y="4219"/>
                    </a:lnTo>
                    <a:cubicBezTo>
                      <a:pt x="4871" y="4214"/>
                      <a:pt x="4869" y="4206"/>
                      <a:pt x="4864" y="4199"/>
                    </a:cubicBezTo>
                    <a:close/>
                    <a:moveTo>
                      <a:pt x="1784" y="4126"/>
                    </a:moveTo>
                    <a:cubicBezTo>
                      <a:pt x="1769" y="4172"/>
                      <a:pt x="1753" y="4235"/>
                      <a:pt x="1784" y="4266"/>
                    </a:cubicBezTo>
                    <a:cubicBezTo>
                      <a:pt x="1784" y="4281"/>
                      <a:pt x="1769" y="4281"/>
                      <a:pt x="1769" y="4297"/>
                    </a:cubicBezTo>
                    <a:cubicBezTo>
                      <a:pt x="1738" y="4219"/>
                      <a:pt x="1660" y="4141"/>
                      <a:pt x="1784" y="4126"/>
                    </a:cubicBezTo>
                    <a:close/>
                    <a:moveTo>
                      <a:pt x="404" y="4188"/>
                    </a:moveTo>
                    <a:lnTo>
                      <a:pt x="404" y="4188"/>
                    </a:lnTo>
                    <a:cubicBezTo>
                      <a:pt x="451" y="4219"/>
                      <a:pt x="482" y="4250"/>
                      <a:pt x="528" y="4281"/>
                    </a:cubicBezTo>
                    <a:cubicBezTo>
                      <a:pt x="528" y="4281"/>
                      <a:pt x="513" y="4297"/>
                      <a:pt x="497" y="4312"/>
                    </a:cubicBezTo>
                    <a:cubicBezTo>
                      <a:pt x="494" y="4309"/>
                      <a:pt x="490" y="4306"/>
                      <a:pt x="486" y="4304"/>
                    </a:cubicBezTo>
                    <a:lnTo>
                      <a:pt x="486" y="4304"/>
                    </a:lnTo>
                    <a:cubicBezTo>
                      <a:pt x="490" y="4307"/>
                      <a:pt x="493" y="4310"/>
                      <a:pt x="497" y="4312"/>
                    </a:cubicBezTo>
                    <a:cubicBezTo>
                      <a:pt x="487" y="4312"/>
                      <a:pt x="476" y="4305"/>
                      <a:pt x="466" y="4296"/>
                    </a:cubicBezTo>
                    <a:lnTo>
                      <a:pt x="466" y="4296"/>
                    </a:lnTo>
                    <a:cubicBezTo>
                      <a:pt x="472" y="4298"/>
                      <a:pt x="479" y="4301"/>
                      <a:pt x="486" y="4304"/>
                    </a:cubicBezTo>
                    <a:lnTo>
                      <a:pt x="486" y="4304"/>
                    </a:lnTo>
                    <a:cubicBezTo>
                      <a:pt x="446" y="4274"/>
                      <a:pt x="418" y="4231"/>
                      <a:pt x="404" y="4188"/>
                    </a:cubicBezTo>
                    <a:close/>
                    <a:moveTo>
                      <a:pt x="2575" y="4235"/>
                    </a:moveTo>
                    <a:lnTo>
                      <a:pt x="2606" y="4250"/>
                    </a:lnTo>
                    <a:cubicBezTo>
                      <a:pt x="2564" y="4264"/>
                      <a:pt x="2599" y="4330"/>
                      <a:pt x="2559" y="4330"/>
                    </a:cubicBezTo>
                    <a:cubicBezTo>
                      <a:pt x="2555" y="4330"/>
                      <a:pt x="2550" y="4329"/>
                      <a:pt x="2544" y="4328"/>
                    </a:cubicBezTo>
                    <a:lnTo>
                      <a:pt x="2529" y="4328"/>
                    </a:lnTo>
                    <a:cubicBezTo>
                      <a:pt x="2529" y="4328"/>
                      <a:pt x="2513" y="4312"/>
                      <a:pt x="2513" y="4297"/>
                    </a:cubicBezTo>
                    <a:cubicBezTo>
                      <a:pt x="2513" y="4297"/>
                      <a:pt x="2513" y="4297"/>
                      <a:pt x="2513" y="4281"/>
                    </a:cubicBezTo>
                    <a:cubicBezTo>
                      <a:pt x="2513" y="4297"/>
                      <a:pt x="2529" y="4312"/>
                      <a:pt x="2544" y="4328"/>
                    </a:cubicBezTo>
                    <a:cubicBezTo>
                      <a:pt x="2544" y="4297"/>
                      <a:pt x="2560" y="4266"/>
                      <a:pt x="2575" y="4235"/>
                    </a:cubicBezTo>
                    <a:close/>
                    <a:moveTo>
                      <a:pt x="1971" y="4157"/>
                    </a:moveTo>
                    <a:lnTo>
                      <a:pt x="2002" y="4266"/>
                    </a:lnTo>
                    <a:lnTo>
                      <a:pt x="2048" y="4266"/>
                    </a:lnTo>
                    <a:lnTo>
                      <a:pt x="2017" y="4343"/>
                    </a:lnTo>
                    <a:cubicBezTo>
                      <a:pt x="2010" y="4341"/>
                      <a:pt x="2004" y="4340"/>
                      <a:pt x="1998" y="4340"/>
                    </a:cubicBezTo>
                    <a:cubicBezTo>
                      <a:pt x="1970" y="4340"/>
                      <a:pt x="1948" y="4362"/>
                      <a:pt x="1889" y="4362"/>
                    </a:cubicBezTo>
                    <a:cubicBezTo>
                      <a:pt x="1876" y="4362"/>
                      <a:pt x="1862" y="4361"/>
                      <a:pt x="1846" y="4359"/>
                    </a:cubicBezTo>
                    <a:cubicBezTo>
                      <a:pt x="1815" y="4343"/>
                      <a:pt x="1815" y="4328"/>
                      <a:pt x="1815" y="4297"/>
                    </a:cubicBezTo>
                    <a:cubicBezTo>
                      <a:pt x="1831" y="4297"/>
                      <a:pt x="1831" y="4312"/>
                      <a:pt x="1846" y="4312"/>
                    </a:cubicBezTo>
                    <a:cubicBezTo>
                      <a:pt x="1846" y="4266"/>
                      <a:pt x="1862" y="4219"/>
                      <a:pt x="1862" y="4172"/>
                    </a:cubicBezTo>
                    <a:cubicBezTo>
                      <a:pt x="1877" y="4188"/>
                      <a:pt x="1893" y="4203"/>
                      <a:pt x="1893" y="4266"/>
                    </a:cubicBezTo>
                    <a:cubicBezTo>
                      <a:pt x="1893" y="4235"/>
                      <a:pt x="1893" y="4203"/>
                      <a:pt x="1908" y="4172"/>
                    </a:cubicBezTo>
                    <a:cubicBezTo>
                      <a:pt x="1924" y="4188"/>
                      <a:pt x="1936" y="4200"/>
                      <a:pt x="1945" y="4200"/>
                    </a:cubicBezTo>
                    <a:cubicBezTo>
                      <a:pt x="1955" y="4200"/>
                      <a:pt x="1963" y="4188"/>
                      <a:pt x="1971" y="4157"/>
                    </a:cubicBezTo>
                    <a:close/>
                    <a:moveTo>
                      <a:pt x="1722" y="4250"/>
                    </a:moveTo>
                    <a:cubicBezTo>
                      <a:pt x="1738" y="4266"/>
                      <a:pt x="1753" y="4281"/>
                      <a:pt x="1753" y="4297"/>
                    </a:cubicBezTo>
                    <a:cubicBezTo>
                      <a:pt x="1738" y="4328"/>
                      <a:pt x="1722" y="4343"/>
                      <a:pt x="1722" y="4374"/>
                    </a:cubicBezTo>
                    <a:cubicBezTo>
                      <a:pt x="1722" y="4359"/>
                      <a:pt x="1707" y="4359"/>
                      <a:pt x="1691" y="4328"/>
                    </a:cubicBezTo>
                    <a:lnTo>
                      <a:pt x="1691" y="4328"/>
                    </a:lnTo>
                    <a:cubicBezTo>
                      <a:pt x="1660" y="4374"/>
                      <a:pt x="1645" y="4421"/>
                      <a:pt x="1722" y="4436"/>
                    </a:cubicBezTo>
                    <a:cubicBezTo>
                      <a:pt x="1715" y="4452"/>
                      <a:pt x="1703" y="4456"/>
                      <a:pt x="1687" y="4456"/>
                    </a:cubicBezTo>
                    <a:cubicBezTo>
                      <a:pt x="1672" y="4456"/>
                      <a:pt x="1653" y="4452"/>
                      <a:pt x="1629" y="4452"/>
                    </a:cubicBezTo>
                    <a:cubicBezTo>
                      <a:pt x="1645" y="4390"/>
                      <a:pt x="1660" y="4328"/>
                      <a:pt x="1691" y="4281"/>
                    </a:cubicBezTo>
                    <a:lnTo>
                      <a:pt x="1707" y="4281"/>
                    </a:lnTo>
                    <a:cubicBezTo>
                      <a:pt x="1707" y="4266"/>
                      <a:pt x="1722" y="4250"/>
                      <a:pt x="1722" y="4250"/>
                    </a:cubicBezTo>
                    <a:close/>
                    <a:moveTo>
                      <a:pt x="1831" y="4374"/>
                    </a:moveTo>
                    <a:cubicBezTo>
                      <a:pt x="1846" y="4390"/>
                      <a:pt x="1877" y="4421"/>
                      <a:pt x="1924" y="4436"/>
                    </a:cubicBezTo>
                    <a:cubicBezTo>
                      <a:pt x="1939" y="4514"/>
                      <a:pt x="1862" y="4591"/>
                      <a:pt x="1862" y="4638"/>
                    </a:cubicBezTo>
                    <a:cubicBezTo>
                      <a:pt x="1827" y="4652"/>
                      <a:pt x="1789" y="4659"/>
                      <a:pt x="1752" y="4659"/>
                    </a:cubicBezTo>
                    <a:cubicBezTo>
                      <a:pt x="1707" y="4659"/>
                      <a:pt x="1663" y="4648"/>
                      <a:pt x="1629" y="4622"/>
                    </a:cubicBezTo>
                    <a:cubicBezTo>
                      <a:pt x="1629" y="4622"/>
                      <a:pt x="1629" y="4607"/>
                      <a:pt x="1629" y="4607"/>
                    </a:cubicBezTo>
                    <a:lnTo>
                      <a:pt x="1691" y="4638"/>
                    </a:lnTo>
                    <a:cubicBezTo>
                      <a:pt x="1707" y="4560"/>
                      <a:pt x="1769" y="4452"/>
                      <a:pt x="1831" y="4374"/>
                    </a:cubicBezTo>
                    <a:close/>
                    <a:moveTo>
                      <a:pt x="947" y="4669"/>
                    </a:moveTo>
                    <a:cubicBezTo>
                      <a:pt x="978" y="4684"/>
                      <a:pt x="1009" y="4700"/>
                      <a:pt x="1040" y="4715"/>
                    </a:cubicBezTo>
                    <a:lnTo>
                      <a:pt x="978" y="4715"/>
                    </a:lnTo>
                    <a:cubicBezTo>
                      <a:pt x="962" y="4700"/>
                      <a:pt x="947" y="4684"/>
                      <a:pt x="931" y="4684"/>
                    </a:cubicBezTo>
                    <a:cubicBezTo>
                      <a:pt x="931" y="4669"/>
                      <a:pt x="947" y="4669"/>
                      <a:pt x="947" y="4669"/>
                    </a:cubicBezTo>
                    <a:close/>
                    <a:moveTo>
                      <a:pt x="1335" y="4917"/>
                    </a:moveTo>
                    <a:cubicBezTo>
                      <a:pt x="1366" y="4932"/>
                      <a:pt x="1412" y="4963"/>
                      <a:pt x="1459" y="4994"/>
                    </a:cubicBezTo>
                    <a:cubicBezTo>
                      <a:pt x="1459" y="4994"/>
                      <a:pt x="1459" y="5010"/>
                      <a:pt x="1443" y="5010"/>
                    </a:cubicBezTo>
                    <a:cubicBezTo>
                      <a:pt x="1412" y="4994"/>
                      <a:pt x="1381" y="4963"/>
                      <a:pt x="1335" y="4932"/>
                    </a:cubicBezTo>
                    <a:cubicBezTo>
                      <a:pt x="1335" y="4932"/>
                      <a:pt x="1335" y="4917"/>
                      <a:pt x="1335" y="4917"/>
                    </a:cubicBezTo>
                    <a:close/>
                    <a:moveTo>
                      <a:pt x="1521" y="5025"/>
                    </a:moveTo>
                    <a:cubicBezTo>
                      <a:pt x="1552" y="5041"/>
                      <a:pt x="1583" y="5072"/>
                      <a:pt x="1598" y="5088"/>
                    </a:cubicBezTo>
                    <a:lnTo>
                      <a:pt x="1567" y="5088"/>
                    </a:lnTo>
                    <a:cubicBezTo>
                      <a:pt x="1552" y="5072"/>
                      <a:pt x="1536" y="5072"/>
                      <a:pt x="1505" y="5057"/>
                    </a:cubicBezTo>
                    <a:lnTo>
                      <a:pt x="1521" y="5025"/>
                    </a:lnTo>
                    <a:close/>
                    <a:moveTo>
                      <a:pt x="1505" y="5088"/>
                    </a:moveTo>
                    <a:cubicBezTo>
                      <a:pt x="1505" y="5088"/>
                      <a:pt x="1521" y="5103"/>
                      <a:pt x="1521" y="5103"/>
                    </a:cubicBezTo>
                    <a:lnTo>
                      <a:pt x="1505" y="5103"/>
                    </a:lnTo>
                    <a:lnTo>
                      <a:pt x="1505" y="5088"/>
                    </a:lnTo>
                    <a:close/>
                    <a:moveTo>
                      <a:pt x="1350" y="4994"/>
                    </a:moveTo>
                    <a:lnTo>
                      <a:pt x="1350" y="4994"/>
                    </a:lnTo>
                    <a:cubicBezTo>
                      <a:pt x="1381" y="5010"/>
                      <a:pt x="1412" y="5025"/>
                      <a:pt x="1428" y="5041"/>
                    </a:cubicBezTo>
                    <a:cubicBezTo>
                      <a:pt x="1428" y="5072"/>
                      <a:pt x="1428" y="5119"/>
                      <a:pt x="1428" y="5134"/>
                    </a:cubicBezTo>
                    <a:cubicBezTo>
                      <a:pt x="1421" y="5136"/>
                      <a:pt x="1416" y="5136"/>
                      <a:pt x="1410" y="5136"/>
                    </a:cubicBezTo>
                    <a:cubicBezTo>
                      <a:pt x="1365" y="5136"/>
                      <a:pt x="1364" y="5078"/>
                      <a:pt x="1350" y="4994"/>
                    </a:cubicBezTo>
                    <a:close/>
                    <a:moveTo>
                      <a:pt x="1753" y="4715"/>
                    </a:moveTo>
                    <a:lnTo>
                      <a:pt x="1753" y="4715"/>
                    </a:lnTo>
                    <a:cubicBezTo>
                      <a:pt x="1769" y="4731"/>
                      <a:pt x="1784" y="4731"/>
                      <a:pt x="1800" y="4746"/>
                    </a:cubicBezTo>
                    <a:cubicBezTo>
                      <a:pt x="1800" y="4762"/>
                      <a:pt x="1800" y="4762"/>
                      <a:pt x="1815" y="4793"/>
                    </a:cubicBezTo>
                    <a:lnTo>
                      <a:pt x="1831" y="4793"/>
                    </a:lnTo>
                    <a:cubicBezTo>
                      <a:pt x="1831" y="4824"/>
                      <a:pt x="1769" y="4870"/>
                      <a:pt x="1722" y="4886"/>
                    </a:cubicBezTo>
                    <a:lnTo>
                      <a:pt x="1722" y="4855"/>
                    </a:lnTo>
                    <a:lnTo>
                      <a:pt x="1707" y="4901"/>
                    </a:lnTo>
                    <a:lnTo>
                      <a:pt x="1676" y="4901"/>
                    </a:lnTo>
                    <a:cubicBezTo>
                      <a:pt x="1676" y="4855"/>
                      <a:pt x="1614" y="4855"/>
                      <a:pt x="1567" y="4824"/>
                    </a:cubicBezTo>
                    <a:lnTo>
                      <a:pt x="1567" y="4824"/>
                    </a:lnTo>
                    <a:cubicBezTo>
                      <a:pt x="1567" y="4917"/>
                      <a:pt x="1645" y="4948"/>
                      <a:pt x="1722" y="4948"/>
                    </a:cubicBezTo>
                    <a:cubicBezTo>
                      <a:pt x="1738" y="4932"/>
                      <a:pt x="1769" y="4932"/>
                      <a:pt x="1784" y="4917"/>
                    </a:cubicBezTo>
                    <a:lnTo>
                      <a:pt x="1800" y="5010"/>
                    </a:lnTo>
                    <a:cubicBezTo>
                      <a:pt x="1722" y="5010"/>
                      <a:pt x="1645" y="4994"/>
                      <a:pt x="1552" y="4963"/>
                    </a:cubicBezTo>
                    <a:lnTo>
                      <a:pt x="1552" y="4963"/>
                    </a:lnTo>
                    <a:cubicBezTo>
                      <a:pt x="1629" y="5010"/>
                      <a:pt x="1722" y="5072"/>
                      <a:pt x="1800" y="5119"/>
                    </a:cubicBezTo>
                    <a:cubicBezTo>
                      <a:pt x="1800" y="5134"/>
                      <a:pt x="1800" y="5150"/>
                      <a:pt x="1800" y="5150"/>
                    </a:cubicBezTo>
                    <a:cubicBezTo>
                      <a:pt x="1645" y="5057"/>
                      <a:pt x="1474" y="4948"/>
                      <a:pt x="1319" y="4855"/>
                    </a:cubicBezTo>
                    <a:cubicBezTo>
                      <a:pt x="1335" y="4839"/>
                      <a:pt x="1335" y="4824"/>
                      <a:pt x="1350" y="4824"/>
                    </a:cubicBezTo>
                    <a:cubicBezTo>
                      <a:pt x="1366" y="4839"/>
                      <a:pt x="1381" y="4855"/>
                      <a:pt x="1412" y="4870"/>
                    </a:cubicBezTo>
                    <a:cubicBezTo>
                      <a:pt x="1412" y="4839"/>
                      <a:pt x="1428" y="4824"/>
                      <a:pt x="1428" y="4808"/>
                    </a:cubicBezTo>
                    <a:cubicBezTo>
                      <a:pt x="1443" y="4808"/>
                      <a:pt x="1459" y="4793"/>
                      <a:pt x="1459" y="4777"/>
                    </a:cubicBezTo>
                    <a:lnTo>
                      <a:pt x="1490" y="4793"/>
                    </a:lnTo>
                    <a:cubicBezTo>
                      <a:pt x="1474" y="4824"/>
                      <a:pt x="1459" y="4855"/>
                      <a:pt x="1459" y="4901"/>
                    </a:cubicBezTo>
                    <a:cubicBezTo>
                      <a:pt x="1490" y="4901"/>
                      <a:pt x="1521" y="4855"/>
                      <a:pt x="1521" y="4824"/>
                    </a:cubicBezTo>
                    <a:lnTo>
                      <a:pt x="1536" y="4824"/>
                    </a:lnTo>
                    <a:cubicBezTo>
                      <a:pt x="1552" y="4808"/>
                      <a:pt x="1567" y="4793"/>
                      <a:pt x="1583" y="4777"/>
                    </a:cubicBezTo>
                    <a:cubicBezTo>
                      <a:pt x="1583" y="4762"/>
                      <a:pt x="1598" y="4746"/>
                      <a:pt x="1598" y="4731"/>
                    </a:cubicBezTo>
                    <a:cubicBezTo>
                      <a:pt x="1637" y="4740"/>
                      <a:pt x="1706" y="4792"/>
                      <a:pt x="1741" y="4792"/>
                    </a:cubicBezTo>
                    <a:cubicBezTo>
                      <a:pt x="1762" y="4792"/>
                      <a:pt x="1771" y="4774"/>
                      <a:pt x="1753" y="4715"/>
                    </a:cubicBezTo>
                    <a:close/>
                    <a:moveTo>
                      <a:pt x="1614" y="5088"/>
                    </a:moveTo>
                    <a:lnTo>
                      <a:pt x="1614" y="5088"/>
                    </a:lnTo>
                    <a:cubicBezTo>
                      <a:pt x="1660" y="5119"/>
                      <a:pt x="1691" y="5150"/>
                      <a:pt x="1738" y="5165"/>
                    </a:cubicBezTo>
                    <a:cubicBezTo>
                      <a:pt x="1645" y="5134"/>
                      <a:pt x="1598" y="5103"/>
                      <a:pt x="1614" y="5088"/>
                    </a:cubicBezTo>
                    <a:close/>
                    <a:moveTo>
                      <a:pt x="1862" y="5258"/>
                    </a:moveTo>
                    <a:cubicBezTo>
                      <a:pt x="1877" y="5258"/>
                      <a:pt x="1893" y="5274"/>
                      <a:pt x="1908" y="5289"/>
                    </a:cubicBezTo>
                    <a:lnTo>
                      <a:pt x="1893" y="5289"/>
                    </a:lnTo>
                    <a:cubicBezTo>
                      <a:pt x="1877" y="5289"/>
                      <a:pt x="1877" y="5289"/>
                      <a:pt x="1862" y="5274"/>
                    </a:cubicBezTo>
                    <a:cubicBezTo>
                      <a:pt x="1862" y="5274"/>
                      <a:pt x="1862" y="5258"/>
                      <a:pt x="1862" y="5258"/>
                    </a:cubicBezTo>
                    <a:close/>
                    <a:moveTo>
                      <a:pt x="1971" y="5227"/>
                    </a:moveTo>
                    <a:cubicBezTo>
                      <a:pt x="1971" y="5243"/>
                      <a:pt x="1971" y="5243"/>
                      <a:pt x="1986" y="5243"/>
                    </a:cubicBezTo>
                    <a:cubicBezTo>
                      <a:pt x="1986" y="5258"/>
                      <a:pt x="1986" y="5274"/>
                      <a:pt x="2002" y="5289"/>
                    </a:cubicBezTo>
                    <a:cubicBezTo>
                      <a:pt x="1986" y="5274"/>
                      <a:pt x="1955" y="5258"/>
                      <a:pt x="1939" y="5243"/>
                    </a:cubicBezTo>
                    <a:lnTo>
                      <a:pt x="1971" y="5227"/>
                    </a:lnTo>
                    <a:close/>
                    <a:moveTo>
                      <a:pt x="1939" y="5305"/>
                    </a:moveTo>
                    <a:lnTo>
                      <a:pt x="1939" y="5305"/>
                    </a:lnTo>
                    <a:cubicBezTo>
                      <a:pt x="1971" y="5320"/>
                      <a:pt x="1986" y="5336"/>
                      <a:pt x="2002" y="5351"/>
                    </a:cubicBezTo>
                    <a:cubicBezTo>
                      <a:pt x="2002" y="5351"/>
                      <a:pt x="2002" y="5367"/>
                      <a:pt x="2002" y="5367"/>
                    </a:cubicBezTo>
                    <a:cubicBezTo>
                      <a:pt x="1986" y="5351"/>
                      <a:pt x="1955" y="5336"/>
                      <a:pt x="1939" y="5320"/>
                    </a:cubicBezTo>
                    <a:lnTo>
                      <a:pt x="1955" y="5320"/>
                    </a:lnTo>
                    <a:lnTo>
                      <a:pt x="1939" y="5305"/>
                    </a:lnTo>
                    <a:close/>
                    <a:moveTo>
                      <a:pt x="2451" y="5398"/>
                    </a:moveTo>
                    <a:cubicBezTo>
                      <a:pt x="2482" y="5429"/>
                      <a:pt x="2529" y="5475"/>
                      <a:pt x="2529" y="5506"/>
                    </a:cubicBezTo>
                    <a:cubicBezTo>
                      <a:pt x="2526" y="5511"/>
                      <a:pt x="2523" y="5513"/>
                      <a:pt x="2518" y="5513"/>
                    </a:cubicBezTo>
                    <a:cubicBezTo>
                      <a:pt x="2494" y="5513"/>
                      <a:pt x="2444" y="5452"/>
                      <a:pt x="2405" y="5413"/>
                    </a:cubicBezTo>
                    <a:cubicBezTo>
                      <a:pt x="2420" y="5413"/>
                      <a:pt x="2451" y="5398"/>
                      <a:pt x="2451" y="5398"/>
                    </a:cubicBezTo>
                    <a:close/>
                    <a:moveTo>
                      <a:pt x="3227" y="5553"/>
                    </a:moveTo>
                    <a:cubicBezTo>
                      <a:pt x="3227" y="5554"/>
                      <a:pt x="3227" y="5555"/>
                      <a:pt x="3227" y="5556"/>
                    </a:cubicBezTo>
                    <a:lnTo>
                      <a:pt x="3227" y="5556"/>
                    </a:lnTo>
                    <a:cubicBezTo>
                      <a:pt x="3227" y="5555"/>
                      <a:pt x="3227" y="5554"/>
                      <a:pt x="3227" y="5553"/>
                    </a:cubicBezTo>
                    <a:close/>
                    <a:moveTo>
                      <a:pt x="2189" y="5782"/>
                    </a:moveTo>
                    <a:cubicBezTo>
                      <a:pt x="2189" y="5783"/>
                      <a:pt x="2188" y="5784"/>
                      <a:pt x="2188" y="5785"/>
                    </a:cubicBezTo>
                    <a:cubicBezTo>
                      <a:pt x="2188" y="5784"/>
                      <a:pt x="2189" y="5783"/>
                      <a:pt x="2189" y="5782"/>
                    </a:cubicBezTo>
                    <a:close/>
                    <a:moveTo>
                      <a:pt x="652" y="4917"/>
                    </a:moveTo>
                    <a:lnTo>
                      <a:pt x="2219" y="5925"/>
                    </a:lnTo>
                    <a:cubicBezTo>
                      <a:pt x="2219" y="5910"/>
                      <a:pt x="2219" y="5894"/>
                      <a:pt x="2219" y="5894"/>
                    </a:cubicBezTo>
                    <a:cubicBezTo>
                      <a:pt x="2219" y="5894"/>
                      <a:pt x="2203" y="5910"/>
                      <a:pt x="2203" y="5910"/>
                    </a:cubicBezTo>
                    <a:lnTo>
                      <a:pt x="652" y="4917"/>
                    </a:lnTo>
                    <a:close/>
                    <a:moveTo>
                      <a:pt x="2436" y="0"/>
                    </a:moveTo>
                    <a:cubicBezTo>
                      <a:pt x="2420" y="109"/>
                      <a:pt x="2405" y="233"/>
                      <a:pt x="2250" y="295"/>
                    </a:cubicBezTo>
                    <a:cubicBezTo>
                      <a:pt x="2405" y="249"/>
                      <a:pt x="2420" y="233"/>
                      <a:pt x="2513" y="171"/>
                    </a:cubicBezTo>
                    <a:lnTo>
                      <a:pt x="2513" y="171"/>
                    </a:lnTo>
                    <a:cubicBezTo>
                      <a:pt x="2451" y="311"/>
                      <a:pt x="2544" y="249"/>
                      <a:pt x="2575" y="342"/>
                    </a:cubicBezTo>
                    <a:cubicBezTo>
                      <a:pt x="2563" y="337"/>
                      <a:pt x="2551" y="334"/>
                      <a:pt x="2538" y="334"/>
                    </a:cubicBezTo>
                    <a:cubicBezTo>
                      <a:pt x="2474" y="334"/>
                      <a:pt x="2401" y="387"/>
                      <a:pt x="2370" y="387"/>
                    </a:cubicBezTo>
                    <a:cubicBezTo>
                      <a:pt x="2350" y="387"/>
                      <a:pt x="2347" y="365"/>
                      <a:pt x="2374" y="295"/>
                    </a:cubicBezTo>
                    <a:lnTo>
                      <a:pt x="2374" y="295"/>
                    </a:lnTo>
                    <a:cubicBezTo>
                      <a:pt x="2281" y="342"/>
                      <a:pt x="2110" y="450"/>
                      <a:pt x="2110" y="528"/>
                    </a:cubicBezTo>
                    <a:lnTo>
                      <a:pt x="2203" y="528"/>
                    </a:lnTo>
                    <a:cubicBezTo>
                      <a:pt x="2095" y="605"/>
                      <a:pt x="2033" y="760"/>
                      <a:pt x="2064" y="900"/>
                    </a:cubicBezTo>
                    <a:cubicBezTo>
                      <a:pt x="2188" y="776"/>
                      <a:pt x="2064" y="621"/>
                      <a:pt x="2265" y="497"/>
                    </a:cubicBezTo>
                    <a:cubicBezTo>
                      <a:pt x="2287" y="494"/>
                      <a:pt x="2305" y="493"/>
                      <a:pt x="2320" y="493"/>
                    </a:cubicBezTo>
                    <a:cubicBezTo>
                      <a:pt x="2491" y="493"/>
                      <a:pt x="2299" y="640"/>
                      <a:pt x="2498" y="683"/>
                    </a:cubicBezTo>
                    <a:cubicBezTo>
                      <a:pt x="2498" y="683"/>
                      <a:pt x="2513" y="636"/>
                      <a:pt x="2529" y="590"/>
                    </a:cubicBezTo>
                    <a:cubicBezTo>
                      <a:pt x="2560" y="543"/>
                      <a:pt x="2575" y="497"/>
                      <a:pt x="2575" y="497"/>
                    </a:cubicBezTo>
                    <a:lnTo>
                      <a:pt x="2575" y="497"/>
                    </a:lnTo>
                    <a:lnTo>
                      <a:pt x="2498" y="528"/>
                    </a:lnTo>
                    <a:cubicBezTo>
                      <a:pt x="2467" y="419"/>
                      <a:pt x="2591" y="404"/>
                      <a:pt x="2637" y="342"/>
                    </a:cubicBezTo>
                    <a:lnTo>
                      <a:pt x="4204" y="884"/>
                    </a:lnTo>
                    <a:cubicBezTo>
                      <a:pt x="4142" y="900"/>
                      <a:pt x="4095" y="915"/>
                      <a:pt x="4049" y="931"/>
                    </a:cubicBezTo>
                    <a:cubicBezTo>
                      <a:pt x="3971" y="962"/>
                      <a:pt x="3909" y="977"/>
                      <a:pt x="3847" y="1009"/>
                    </a:cubicBezTo>
                    <a:lnTo>
                      <a:pt x="2793" y="652"/>
                    </a:lnTo>
                    <a:cubicBezTo>
                      <a:pt x="2730" y="621"/>
                      <a:pt x="2637" y="652"/>
                      <a:pt x="2653" y="590"/>
                    </a:cubicBezTo>
                    <a:lnTo>
                      <a:pt x="2653" y="590"/>
                    </a:lnTo>
                    <a:cubicBezTo>
                      <a:pt x="2513" y="636"/>
                      <a:pt x="2529" y="776"/>
                      <a:pt x="2498" y="884"/>
                    </a:cubicBezTo>
                    <a:cubicBezTo>
                      <a:pt x="2486" y="872"/>
                      <a:pt x="2471" y="868"/>
                      <a:pt x="2455" y="868"/>
                    </a:cubicBezTo>
                    <a:cubicBezTo>
                      <a:pt x="2416" y="868"/>
                      <a:pt x="2369" y="896"/>
                      <a:pt x="2340" y="896"/>
                    </a:cubicBezTo>
                    <a:cubicBezTo>
                      <a:pt x="2323" y="896"/>
                      <a:pt x="2312" y="886"/>
                      <a:pt x="2312" y="853"/>
                    </a:cubicBezTo>
                    <a:lnTo>
                      <a:pt x="2312" y="1040"/>
                    </a:lnTo>
                    <a:cubicBezTo>
                      <a:pt x="2223" y="1040"/>
                      <a:pt x="2155" y="1153"/>
                      <a:pt x="2091" y="1153"/>
                    </a:cubicBezTo>
                    <a:cubicBezTo>
                      <a:pt x="2077" y="1153"/>
                      <a:pt x="2062" y="1147"/>
                      <a:pt x="2048" y="1133"/>
                    </a:cubicBezTo>
                    <a:lnTo>
                      <a:pt x="2048" y="1133"/>
                    </a:lnTo>
                    <a:cubicBezTo>
                      <a:pt x="1986" y="1210"/>
                      <a:pt x="2126" y="1272"/>
                      <a:pt x="2002" y="1319"/>
                    </a:cubicBezTo>
                    <a:cubicBezTo>
                      <a:pt x="1986" y="1288"/>
                      <a:pt x="1971" y="1288"/>
                      <a:pt x="1986" y="1272"/>
                    </a:cubicBezTo>
                    <a:cubicBezTo>
                      <a:pt x="1924" y="1272"/>
                      <a:pt x="1815" y="1350"/>
                      <a:pt x="1831" y="1443"/>
                    </a:cubicBezTo>
                    <a:cubicBezTo>
                      <a:pt x="1854" y="1434"/>
                      <a:pt x="1866" y="1431"/>
                      <a:pt x="1874" y="1431"/>
                    </a:cubicBezTo>
                    <a:cubicBezTo>
                      <a:pt x="1883" y="1431"/>
                      <a:pt x="1887" y="1434"/>
                      <a:pt x="1894" y="1434"/>
                    </a:cubicBezTo>
                    <a:cubicBezTo>
                      <a:pt x="1904" y="1434"/>
                      <a:pt x="1919" y="1430"/>
                      <a:pt x="1955" y="1412"/>
                    </a:cubicBezTo>
                    <a:lnTo>
                      <a:pt x="1955" y="1412"/>
                    </a:lnTo>
                    <a:cubicBezTo>
                      <a:pt x="1986" y="1458"/>
                      <a:pt x="1971" y="1598"/>
                      <a:pt x="1846" y="1613"/>
                    </a:cubicBezTo>
                    <a:cubicBezTo>
                      <a:pt x="1846" y="1521"/>
                      <a:pt x="1810" y="1501"/>
                      <a:pt x="1768" y="1501"/>
                    </a:cubicBezTo>
                    <a:cubicBezTo>
                      <a:pt x="1738" y="1501"/>
                      <a:pt x="1705" y="1511"/>
                      <a:pt x="1681" y="1511"/>
                    </a:cubicBezTo>
                    <a:cubicBezTo>
                      <a:pt x="1660" y="1511"/>
                      <a:pt x="1645" y="1503"/>
                      <a:pt x="1645" y="1474"/>
                    </a:cubicBezTo>
                    <a:cubicBezTo>
                      <a:pt x="1459" y="1629"/>
                      <a:pt x="1505" y="1877"/>
                      <a:pt x="1505" y="2110"/>
                    </a:cubicBezTo>
                    <a:cubicBezTo>
                      <a:pt x="1381" y="2296"/>
                      <a:pt x="1148" y="2466"/>
                      <a:pt x="1164" y="2684"/>
                    </a:cubicBezTo>
                    <a:lnTo>
                      <a:pt x="1180" y="2668"/>
                    </a:lnTo>
                    <a:lnTo>
                      <a:pt x="1195" y="2792"/>
                    </a:lnTo>
                    <a:cubicBezTo>
                      <a:pt x="1190" y="2799"/>
                      <a:pt x="1184" y="2802"/>
                      <a:pt x="1177" y="2802"/>
                    </a:cubicBezTo>
                    <a:cubicBezTo>
                      <a:pt x="1150" y="2802"/>
                      <a:pt x="1107" y="2759"/>
                      <a:pt x="1075" y="2759"/>
                    </a:cubicBezTo>
                    <a:cubicBezTo>
                      <a:pt x="1060" y="2759"/>
                      <a:pt x="1048" y="2768"/>
                      <a:pt x="1040" y="2792"/>
                    </a:cubicBezTo>
                    <a:cubicBezTo>
                      <a:pt x="947" y="2684"/>
                      <a:pt x="1117" y="2653"/>
                      <a:pt x="1086" y="2513"/>
                    </a:cubicBezTo>
                    <a:lnTo>
                      <a:pt x="1086" y="2513"/>
                    </a:lnTo>
                    <a:cubicBezTo>
                      <a:pt x="1069" y="2517"/>
                      <a:pt x="1055" y="2519"/>
                      <a:pt x="1042" y="2519"/>
                    </a:cubicBezTo>
                    <a:cubicBezTo>
                      <a:pt x="916" y="2519"/>
                      <a:pt x="1034" y="2326"/>
                      <a:pt x="914" y="2326"/>
                    </a:cubicBezTo>
                    <a:cubicBezTo>
                      <a:pt x="909" y="2326"/>
                      <a:pt x="905" y="2326"/>
                      <a:pt x="900" y="2327"/>
                    </a:cubicBezTo>
                    <a:cubicBezTo>
                      <a:pt x="1102" y="2559"/>
                      <a:pt x="745" y="2622"/>
                      <a:pt x="792" y="2823"/>
                    </a:cubicBezTo>
                    <a:cubicBezTo>
                      <a:pt x="772" y="2840"/>
                      <a:pt x="758" y="2847"/>
                      <a:pt x="747" y="2847"/>
                    </a:cubicBezTo>
                    <a:cubicBezTo>
                      <a:pt x="739" y="2847"/>
                      <a:pt x="734" y="2844"/>
                      <a:pt x="729" y="2839"/>
                    </a:cubicBezTo>
                    <a:lnTo>
                      <a:pt x="729" y="2839"/>
                    </a:lnTo>
                    <a:cubicBezTo>
                      <a:pt x="704" y="2845"/>
                      <a:pt x="683" y="2849"/>
                      <a:pt x="665" y="2849"/>
                    </a:cubicBezTo>
                    <a:cubicBezTo>
                      <a:pt x="639" y="2849"/>
                      <a:pt x="617" y="2841"/>
                      <a:pt x="590" y="2823"/>
                    </a:cubicBezTo>
                    <a:cubicBezTo>
                      <a:pt x="466" y="2901"/>
                      <a:pt x="420" y="3056"/>
                      <a:pt x="466" y="3226"/>
                    </a:cubicBezTo>
                    <a:cubicBezTo>
                      <a:pt x="470" y="3189"/>
                      <a:pt x="476" y="3176"/>
                      <a:pt x="485" y="3176"/>
                    </a:cubicBezTo>
                    <a:cubicBezTo>
                      <a:pt x="506" y="3176"/>
                      <a:pt x="540" y="3253"/>
                      <a:pt x="581" y="3253"/>
                    </a:cubicBezTo>
                    <a:cubicBezTo>
                      <a:pt x="594" y="3253"/>
                      <a:pt x="607" y="3246"/>
                      <a:pt x="621" y="3226"/>
                    </a:cubicBezTo>
                    <a:lnTo>
                      <a:pt x="621" y="3226"/>
                    </a:lnTo>
                    <a:cubicBezTo>
                      <a:pt x="652" y="3288"/>
                      <a:pt x="621" y="3381"/>
                      <a:pt x="575" y="3459"/>
                    </a:cubicBezTo>
                    <a:cubicBezTo>
                      <a:pt x="575" y="3366"/>
                      <a:pt x="342" y="3428"/>
                      <a:pt x="482" y="3304"/>
                    </a:cubicBezTo>
                    <a:cubicBezTo>
                      <a:pt x="459" y="3294"/>
                      <a:pt x="443" y="3289"/>
                      <a:pt x="431" y="3289"/>
                    </a:cubicBezTo>
                    <a:cubicBezTo>
                      <a:pt x="373" y="3289"/>
                      <a:pt x="440" y="3405"/>
                      <a:pt x="389" y="3444"/>
                    </a:cubicBezTo>
                    <a:cubicBezTo>
                      <a:pt x="373" y="3381"/>
                      <a:pt x="342" y="3257"/>
                      <a:pt x="326" y="3257"/>
                    </a:cubicBezTo>
                    <a:lnTo>
                      <a:pt x="326" y="3257"/>
                    </a:lnTo>
                    <a:cubicBezTo>
                      <a:pt x="420" y="3475"/>
                      <a:pt x="1" y="3506"/>
                      <a:pt x="94" y="3630"/>
                    </a:cubicBezTo>
                    <a:cubicBezTo>
                      <a:pt x="156" y="3769"/>
                      <a:pt x="171" y="3940"/>
                      <a:pt x="202" y="4095"/>
                    </a:cubicBezTo>
                    <a:cubicBezTo>
                      <a:pt x="156" y="4110"/>
                      <a:pt x="125" y="4126"/>
                      <a:pt x="109" y="4141"/>
                    </a:cubicBezTo>
                    <a:cubicBezTo>
                      <a:pt x="218" y="4219"/>
                      <a:pt x="326" y="4312"/>
                      <a:pt x="451" y="4390"/>
                    </a:cubicBezTo>
                    <a:lnTo>
                      <a:pt x="683" y="4560"/>
                    </a:lnTo>
                    <a:cubicBezTo>
                      <a:pt x="683" y="4560"/>
                      <a:pt x="683" y="4576"/>
                      <a:pt x="683" y="4576"/>
                    </a:cubicBezTo>
                    <a:lnTo>
                      <a:pt x="575" y="4514"/>
                    </a:lnTo>
                    <a:lnTo>
                      <a:pt x="575" y="4514"/>
                    </a:lnTo>
                    <a:cubicBezTo>
                      <a:pt x="699" y="4607"/>
                      <a:pt x="652" y="4793"/>
                      <a:pt x="652" y="4917"/>
                    </a:cubicBezTo>
                    <a:cubicBezTo>
                      <a:pt x="683" y="4746"/>
                      <a:pt x="745" y="4700"/>
                      <a:pt x="807" y="4653"/>
                    </a:cubicBezTo>
                    <a:lnTo>
                      <a:pt x="900" y="4715"/>
                    </a:lnTo>
                    <a:cubicBezTo>
                      <a:pt x="978" y="4762"/>
                      <a:pt x="1040" y="4808"/>
                      <a:pt x="1117" y="4855"/>
                    </a:cubicBezTo>
                    <a:cubicBezTo>
                      <a:pt x="1086" y="4886"/>
                      <a:pt x="1055" y="4886"/>
                      <a:pt x="1024" y="4886"/>
                    </a:cubicBezTo>
                    <a:cubicBezTo>
                      <a:pt x="1055" y="4948"/>
                      <a:pt x="1148" y="5010"/>
                      <a:pt x="1164" y="5103"/>
                    </a:cubicBezTo>
                    <a:lnTo>
                      <a:pt x="1086" y="5088"/>
                    </a:lnTo>
                    <a:lnTo>
                      <a:pt x="1086" y="5103"/>
                    </a:lnTo>
                    <a:lnTo>
                      <a:pt x="1862" y="5599"/>
                    </a:lnTo>
                    <a:cubicBezTo>
                      <a:pt x="1971" y="5537"/>
                      <a:pt x="1908" y="5429"/>
                      <a:pt x="1877" y="5320"/>
                    </a:cubicBezTo>
                    <a:lnTo>
                      <a:pt x="1877" y="5320"/>
                    </a:lnTo>
                    <a:cubicBezTo>
                      <a:pt x="1924" y="5351"/>
                      <a:pt x="1955" y="5382"/>
                      <a:pt x="2002" y="5413"/>
                    </a:cubicBezTo>
                    <a:cubicBezTo>
                      <a:pt x="2002" y="5475"/>
                      <a:pt x="1986" y="5537"/>
                      <a:pt x="1986" y="5599"/>
                    </a:cubicBezTo>
                    <a:cubicBezTo>
                      <a:pt x="2095" y="5615"/>
                      <a:pt x="2033" y="5692"/>
                      <a:pt x="2033" y="5754"/>
                    </a:cubicBezTo>
                    <a:lnTo>
                      <a:pt x="885" y="5010"/>
                    </a:lnTo>
                    <a:cubicBezTo>
                      <a:pt x="872" y="4972"/>
                      <a:pt x="849" y="4944"/>
                      <a:pt x="789" y="4944"/>
                    </a:cubicBezTo>
                    <a:cubicBezTo>
                      <a:pt x="776" y="4944"/>
                      <a:pt x="762" y="4945"/>
                      <a:pt x="745" y="4948"/>
                    </a:cubicBezTo>
                    <a:lnTo>
                      <a:pt x="761" y="4963"/>
                    </a:lnTo>
                    <a:lnTo>
                      <a:pt x="2126" y="5848"/>
                    </a:lnTo>
                    <a:lnTo>
                      <a:pt x="2095" y="5739"/>
                    </a:lnTo>
                    <a:cubicBezTo>
                      <a:pt x="2107" y="5727"/>
                      <a:pt x="2119" y="5722"/>
                      <a:pt x="2132" y="5722"/>
                    </a:cubicBezTo>
                    <a:cubicBezTo>
                      <a:pt x="2166" y="5722"/>
                      <a:pt x="2196" y="5759"/>
                      <a:pt x="2189" y="5782"/>
                    </a:cubicBezTo>
                    <a:lnTo>
                      <a:pt x="2189" y="5782"/>
                    </a:lnTo>
                    <a:cubicBezTo>
                      <a:pt x="2219" y="5709"/>
                      <a:pt x="2218" y="5738"/>
                      <a:pt x="2188" y="5661"/>
                    </a:cubicBezTo>
                    <a:cubicBezTo>
                      <a:pt x="2219" y="5615"/>
                      <a:pt x="2250" y="5584"/>
                      <a:pt x="2281" y="5584"/>
                    </a:cubicBezTo>
                    <a:cubicBezTo>
                      <a:pt x="2296" y="5599"/>
                      <a:pt x="2312" y="5615"/>
                      <a:pt x="2343" y="5630"/>
                    </a:cubicBezTo>
                    <a:cubicBezTo>
                      <a:pt x="2343" y="5630"/>
                      <a:pt x="2343" y="5615"/>
                      <a:pt x="2343" y="5615"/>
                    </a:cubicBezTo>
                    <a:cubicBezTo>
                      <a:pt x="2367" y="5651"/>
                      <a:pt x="2400" y="5687"/>
                      <a:pt x="2450" y="5687"/>
                    </a:cubicBezTo>
                    <a:cubicBezTo>
                      <a:pt x="2464" y="5687"/>
                      <a:pt x="2480" y="5684"/>
                      <a:pt x="2498" y="5677"/>
                    </a:cubicBezTo>
                    <a:cubicBezTo>
                      <a:pt x="2451" y="5661"/>
                      <a:pt x="2420" y="5646"/>
                      <a:pt x="2389" y="5615"/>
                    </a:cubicBezTo>
                    <a:lnTo>
                      <a:pt x="2420" y="5615"/>
                    </a:lnTo>
                    <a:cubicBezTo>
                      <a:pt x="2451" y="5630"/>
                      <a:pt x="2482" y="5646"/>
                      <a:pt x="2513" y="5677"/>
                    </a:cubicBezTo>
                    <a:cubicBezTo>
                      <a:pt x="2529" y="5661"/>
                      <a:pt x="2544" y="5661"/>
                      <a:pt x="2560" y="5646"/>
                    </a:cubicBezTo>
                    <a:cubicBezTo>
                      <a:pt x="2529" y="5630"/>
                      <a:pt x="2498" y="5599"/>
                      <a:pt x="2467" y="5584"/>
                    </a:cubicBezTo>
                    <a:lnTo>
                      <a:pt x="2482" y="5584"/>
                    </a:lnTo>
                    <a:cubicBezTo>
                      <a:pt x="2513" y="5599"/>
                      <a:pt x="2544" y="5615"/>
                      <a:pt x="2575" y="5630"/>
                    </a:cubicBezTo>
                    <a:cubicBezTo>
                      <a:pt x="2575" y="5630"/>
                      <a:pt x="2575" y="5646"/>
                      <a:pt x="2575" y="5646"/>
                    </a:cubicBezTo>
                    <a:cubicBezTo>
                      <a:pt x="2591" y="5661"/>
                      <a:pt x="2622" y="5677"/>
                      <a:pt x="2653" y="5692"/>
                    </a:cubicBezTo>
                    <a:cubicBezTo>
                      <a:pt x="2637" y="5630"/>
                      <a:pt x="2606" y="5553"/>
                      <a:pt x="2575" y="5475"/>
                    </a:cubicBezTo>
                    <a:lnTo>
                      <a:pt x="2637" y="5398"/>
                    </a:lnTo>
                    <a:cubicBezTo>
                      <a:pt x="2668" y="5429"/>
                      <a:pt x="2684" y="5444"/>
                      <a:pt x="2653" y="5475"/>
                    </a:cubicBezTo>
                    <a:cubicBezTo>
                      <a:pt x="2676" y="5461"/>
                      <a:pt x="2704" y="5456"/>
                      <a:pt x="2733" y="5456"/>
                    </a:cubicBezTo>
                    <a:cubicBezTo>
                      <a:pt x="2797" y="5456"/>
                      <a:pt x="2864" y="5485"/>
                      <a:pt x="2886" y="5506"/>
                    </a:cubicBezTo>
                    <a:cubicBezTo>
                      <a:pt x="2870" y="5413"/>
                      <a:pt x="2730" y="5429"/>
                      <a:pt x="2653" y="5382"/>
                    </a:cubicBezTo>
                    <a:lnTo>
                      <a:pt x="2684" y="5351"/>
                    </a:lnTo>
                    <a:lnTo>
                      <a:pt x="2730" y="5398"/>
                    </a:lnTo>
                    <a:lnTo>
                      <a:pt x="2699" y="5274"/>
                    </a:lnTo>
                    <a:cubicBezTo>
                      <a:pt x="2699" y="5320"/>
                      <a:pt x="2668" y="5351"/>
                      <a:pt x="2622" y="5351"/>
                    </a:cubicBezTo>
                    <a:cubicBezTo>
                      <a:pt x="2622" y="5336"/>
                      <a:pt x="2622" y="5320"/>
                      <a:pt x="2622" y="5289"/>
                    </a:cubicBezTo>
                    <a:cubicBezTo>
                      <a:pt x="2591" y="5305"/>
                      <a:pt x="2575" y="5320"/>
                      <a:pt x="2560" y="5320"/>
                    </a:cubicBezTo>
                    <a:cubicBezTo>
                      <a:pt x="2560" y="5320"/>
                      <a:pt x="2544" y="5320"/>
                      <a:pt x="2529" y="5305"/>
                    </a:cubicBezTo>
                    <a:cubicBezTo>
                      <a:pt x="2529" y="5274"/>
                      <a:pt x="2529" y="5258"/>
                      <a:pt x="2544" y="5227"/>
                    </a:cubicBezTo>
                    <a:cubicBezTo>
                      <a:pt x="2651" y="5227"/>
                      <a:pt x="2746" y="5193"/>
                      <a:pt x="2839" y="5193"/>
                    </a:cubicBezTo>
                    <a:cubicBezTo>
                      <a:pt x="2855" y="5193"/>
                      <a:pt x="2870" y="5194"/>
                      <a:pt x="2886" y="5196"/>
                    </a:cubicBezTo>
                    <a:cubicBezTo>
                      <a:pt x="2886" y="5212"/>
                      <a:pt x="2901" y="5212"/>
                      <a:pt x="2917" y="5227"/>
                    </a:cubicBezTo>
                    <a:lnTo>
                      <a:pt x="2901" y="5227"/>
                    </a:lnTo>
                    <a:cubicBezTo>
                      <a:pt x="2979" y="5336"/>
                      <a:pt x="3056" y="5475"/>
                      <a:pt x="3041" y="5537"/>
                    </a:cubicBezTo>
                    <a:cubicBezTo>
                      <a:pt x="3211" y="5413"/>
                      <a:pt x="3118" y="5413"/>
                      <a:pt x="3273" y="5289"/>
                    </a:cubicBezTo>
                    <a:cubicBezTo>
                      <a:pt x="3397" y="5351"/>
                      <a:pt x="3289" y="5506"/>
                      <a:pt x="3397" y="5522"/>
                    </a:cubicBezTo>
                    <a:lnTo>
                      <a:pt x="3242" y="5615"/>
                    </a:lnTo>
                    <a:cubicBezTo>
                      <a:pt x="3257" y="5600"/>
                      <a:pt x="3230" y="5572"/>
                      <a:pt x="3227" y="5556"/>
                    </a:cubicBezTo>
                    <a:lnTo>
                      <a:pt x="3227" y="5556"/>
                    </a:lnTo>
                    <a:cubicBezTo>
                      <a:pt x="3241" y="5692"/>
                      <a:pt x="3119" y="5662"/>
                      <a:pt x="3211" y="5801"/>
                    </a:cubicBezTo>
                    <a:cubicBezTo>
                      <a:pt x="3207" y="5802"/>
                      <a:pt x="3202" y="5802"/>
                      <a:pt x="3199" y="5802"/>
                    </a:cubicBezTo>
                    <a:cubicBezTo>
                      <a:pt x="3144" y="5802"/>
                      <a:pt x="3157" y="5718"/>
                      <a:pt x="3131" y="5718"/>
                    </a:cubicBezTo>
                    <a:cubicBezTo>
                      <a:pt x="3128" y="5718"/>
                      <a:pt x="3123" y="5720"/>
                      <a:pt x="3118" y="5723"/>
                    </a:cubicBezTo>
                    <a:cubicBezTo>
                      <a:pt x="3118" y="5677"/>
                      <a:pt x="3010" y="5553"/>
                      <a:pt x="2948" y="5475"/>
                    </a:cubicBezTo>
                    <a:lnTo>
                      <a:pt x="2948" y="5475"/>
                    </a:lnTo>
                    <a:cubicBezTo>
                      <a:pt x="2824" y="5553"/>
                      <a:pt x="3041" y="5630"/>
                      <a:pt x="3041" y="5739"/>
                    </a:cubicBezTo>
                    <a:lnTo>
                      <a:pt x="2917" y="5739"/>
                    </a:lnTo>
                    <a:cubicBezTo>
                      <a:pt x="2917" y="5770"/>
                      <a:pt x="2979" y="5754"/>
                      <a:pt x="3010" y="5770"/>
                    </a:cubicBezTo>
                    <a:cubicBezTo>
                      <a:pt x="3025" y="5832"/>
                      <a:pt x="2932" y="5801"/>
                      <a:pt x="2932" y="5816"/>
                    </a:cubicBezTo>
                    <a:cubicBezTo>
                      <a:pt x="2963" y="5832"/>
                      <a:pt x="2994" y="5832"/>
                      <a:pt x="3041" y="5863"/>
                    </a:cubicBezTo>
                    <a:cubicBezTo>
                      <a:pt x="3020" y="5859"/>
                      <a:pt x="3004" y="5858"/>
                      <a:pt x="2992" y="5858"/>
                    </a:cubicBezTo>
                    <a:cubicBezTo>
                      <a:pt x="2970" y="5858"/>
                      <a:pt x="2960" y="5862"/>
                      <a:pt x="2947" y="5862"/>
                    </a:cubicBezTo>
                    <a:cubicBezTo>
                      <a:pt x="2936" y="5862"/>
                      <a:pt x="2924" y="5859"/>
                      <a:pt x="2901" y="5848"/>
                    </a:cubicBezTo>
                    <a:cubicBezTo>
                      <a:pt x="2901" y="5863"/>
                      <a:pt x="2901" y="5863"/>
                      <a:pt x="2901" y="5863"/>
                    </a:cubicBezTo>
                    <a:cubicBezTo>
                      <a:pt x="2979" y="5894"/>
                      <a:pt x="3041" y="5910"/>
                      <a:pt x="3103" y="5941"/>
                    </a:cubicBezTo>
                    <a:cubicBezTo>
                      <a:pt x="3142" y="5954"/>
                      <a:pt x="3170" y="5966"/>
                      <a:pt x="3196" y="5979"/>
                    </a:cubicBezTo>
                    <a:lnTo>
                      <a:pt x="3196" y="5979"/>
                    </a:lnTo>
                    <a:cubicBezTo>
                      <a:pt x="3196" y="5971"/>
                      <a:pt x="3199" y="5968"/>
                      <a:pt x="3211" y="5956"/>
                    </a:cubicBezTo>
                    <a:cubicBezTo>
                      <a:pt x="3211" y="5941"/>
                      <a:pt x="3227" y="5925"/>
                      <a:pt x="3242" y="5910"/>
                    </a:cubicBezTo>
                    <a:cubicBezTo>
                      <a:pt x="3273" y="5863"/>
                      <a:pt x="3304" y="5816"/>
                      <a:pt x="3320" y="5708"/>
                    </a:cubicBezTo>
                    <a:lnTo>
                      <a:pt x="3366" y="5754"/>
                    </a:lnTo>
                    <a:cubicBezTo>
                      <a:pt x="3723" y="5630"/>
                      <a:pt x="3211" y="5351"/>
                      <a:pt x="3382" y="5103"/>
                    </a:cubicBezTo>
                    <a:lnTo>
                      <a:pt x="3382" y="5103"/>
                    </a:lnTo>
                    <a:cubicBezTo>
                      <a:pt x="3409" y="5119"/>
                      <a:pt x="3428" y="5126"/>
                      <a:pt x="3443" y="5126"/>
                    </a:cubicBezTo>
                    <a:cubicBezTo>
                      <a:pt x="3495" y="5126"/>
                      <a:pt x="3483" y="5042"/>
                      <a:pt x="3524" y="5042"/>
                    </a:cubicBezTo>
                    <a:cubicBezTo>
                      <a:pt x="3538" y="5042"/>
                      <a:pt x="3556" y="5051"/>
                      <a:pt x="3584" y="5072"/>
                    </a:cubicBezTo>
                    <a:cubicBezTo>
                      <a:pt x="3506" y="5150"/>
                      <a:pt x="3584" y="5165"/>
                      <a:pt x="3661" y="5196"/>
                    </a:cubicBezTo>
                    <a:cubicBezTo>
                      <a:pt x="3646" y="5119"/>
                      <a:pt x="3552" y="5010"/>
                      <a:pt x="3677" y="4963"/>
                    </a:cubicBezTo>
                    <a:cubicBezTo>
                      <a:pt x="3723" y="5057"/>
                      <a:pt x="3847" y="5010"/>
                      <a:pt x="3816" y="5119"/>
                    </a:cubicBezTo>
                    <a:cubicBezTo>
                      <a:pt x="3925" y="5025"/>
                      <a:pt x="3956" y="4948"/>
                      <a:pt x="3878" y="4793"/>
                    </a:cubicBezTo>
                    <a:cubicBezTo>
                      <a:pt x="3878" y="4690"/>
                      <a:pt x="3903" y="4665"/>
                      <a:pt x="3937" y="4665"/>
                    </a:cubicBezTo>
                    <a:cubicBezTo>
                      <a:pt x="3971" y="4665"/>
                      <a:pt x="4014" y="4689"/>
                      <a:pt x="4054" y="4689"/>
                    </a:cubicBezTo>
                    <a:cubicBezTo>
                      <a:pt x="4090" y="4689"/>
                      <a:pt x="4123" y="4668"/>
                      <a:pt x="4142" y="4591"/>
                    </a:cubicBezTo>
                    <a:lnTo>
                      <a:pt x="4173" y="4638"/>
                    </a:lnTo>
                    <a:cubicBezTo>
                      <a:pt x="4142" y="4700"/>
                      <a:pt x="4126" y="4715"/>
                      <a:pt x="4188" y="4808"/>
                    </a:cubicBezTo>
                    <a:cubicBezTo>
                      <a:pt x="4126" y="4870"/>
                      <a:pt x="4064" y="4917"/>
                      <a:pt x="4002" y="4917"/>
                    </a:cubicBezTo>
                    <a:cubicBezTo>
                      <a:pt x="4002" y="4948"/>
                      <a:pt x="4064" y="5010"/>
                      <a:pt x="4064" y="5041"/>
                    </a:cubicBezTo>
                    <a:cubicBezTo>
                      <a:pt x="4064" y="5025"/>
                      <a:pt x="4064" y="5025"/>
                      <a:pt x="4080" y="5010"/>
                    </a:cubicBezTo>
                    <a:lnTo>
                      <a:pt x="4250" y="5119"/>
                    </a:lnTo>
                    <a:cubicBezTo>
                      <a:pt x="4235" y="5072"/>
                      <a:pt x="4266" y="5072"/>
                      <a:pt x="4266" y="5041"/>
                    </a:cubicBezTo>
                    <a:cubicBezTo>
                      <a:pt x="4266" y="5041"/>
                      <a:pt x="4312" y="5103"/>
                      <a:pt x="4343" y="5165"/>
                    </a:cubicBezTo>
                    <a:cubicBezTo>
                      <a:pt x="4374" y="5227"/>
                      <a:pt x="4406" y="5274"/>
                      <a:pt x="4406" y="5274"/>
                    </a:cubicBezTo>
                    <a:cubicBezTo>
                      <a:pt x="4438" y="5287"/>
                      <a:pt x="4463" y="5293"/>
                      <a:pt x="4484" y="5293"/>
                    </a:cubicBezTo>
                    <a:cubicBezTo>
                      <a:pt x="4585" y="5293"/>
                      <a:pt x="4579" y="5165"/>
                      <a:pt x="4669" y="5165"/>
                    </a:cubicBezTo>
                    <a:cubicBezTo>
                      <a:pt x="4531" y="5142"/>
                      <a:pt x="4572" y="5102"/>
                      <a:pt x="4526" y="5102"/>
                    </a:cubicBezTo>
                    <a:cubicBezTo>
                      <a:pt x="4511" y="5102"/>
                      <a:pt x="4484" y="5107"/>
                      <a:pt x="4437" y="5119"/>
                    </a:cubicBezTo>
                    <a:lnTo>
                      <a:pt x="4312" y="4948"/>
                    </a:lnTo>
                    <a:lnTo>
                      <a:pt x="4421" y="4870"/>
                    </a:lnTo>
                    <a:cubicBezTo>
                      <a:pt x="4380" y="4843"/>
                      <a:pt x="4375" y="4756"/>
                      <a:pt x="4322" y="4756"/>
                    </a:cubicBezTo>
                    <a:cubicBezTo>
                      <a:pt x="4315" y="4756"/>
                      <a:pt x="4306" y="4758"/>
                      <a:pt x="4297" y="4762"/>
                    </a:cubicBezTo>
                    <a:cubicBezTo>
                      <a:pt x="4297" y="4777"/>
                      <a:pt x="4297" y="4808"/>
                      <a:pt x="4281" y="4808"/>
                    </a:cubicBezTo>
                    <a:cubicBezTo>
                      <a:pt x="4188" y="4731"/>
                      <a:pt x="4297" y="4653"/>
                      <a:pt x="4204" y="4607"/>
                    </a:cubicBezTo>
                    <a:lnTo>
                      <a:pt x="4250" y="4514"/>
                    </a:lnTo>
                    <a:lnTo>
                      <a:pt x="4142" y="4498"/>
                    </a:lnTo>
                    <a:lnTo>
                      <a:pt x="4157" y="4281"/>
                    </a:lnTo>
                    <a:cubicBezTo>
                      <a:pt x="4145" y="4220"/>
                      <a:pt x="4123" y="4205"/>
                      <a:pt x="4098" y="4205"/>
                    </a:cubicBezTo>
                    <a:cubicBezTo>
                      <a:pt x="4071" y="4205"/>
                      <a:pt x="4041" y="4220"/>
                      <a:pt x="4013" y="4220"/>
                    </a:cubicBezTo>
                    <a:cubicBezTo>
                      <a:pt x="3998" y="4220"/>
                      <a:pt x="3984" y="4216"/>
                      <a:pt x="3971" y="4203"/>
                    </a:cubicBezTo>
                    <a:lnTo>
                      <a:pt x="3971" y="4203"/>
                    </a:lnTo>
                    <a:lnTo>
                      <a:pt x="4064" y="4312"/>
                    </a:lnTo>
                    <a:cubicBezTo>
                      <a:pt x="4010" y="4353"/>
                      <a:pt x="4027" y="4476"/>
                      <a:pt x="3981" y="4476"/>
                    </a:cubicBezTo>
                    <a:cubicBezTo>
                      <a:pt x="3974" y="4476"/>
                      <a:pt x="3966" y="4473"/>
                      <a:pt x="3956" y="4467"/>
                    </a:cubicBezTo>
                    <a:cubicBezTo>
                      <a:pt x="4002" y="4359"/>
                      <a:pt x="3894" y="4328"/>
                      <a:pt x="3878" y="4266"/>
                    </a:cubicBezTo>
                    <a:lnTo>
                      <a:pt x="3863" y="4390"/>
                    </a:lnTo>
                    <a:lnTo>
                      <a:pt x="3770" y="4359"/>
                    </a:lnTo>
                    <a:lnTo>
                      <a:pt x="3692" y="4250"/>
                    </a:lnTo>
                    <a:lnTo>
                      <a:pt x="3754" y="4359"/>
                    </a:lnTo>
                    <a:cubicBezTo>
                      <a:pt x="3692" y="4452"/>
                      <a:pt x="3630" y="4514"/>
                      <a:pt x="3677" y="4638"/>
                    </a:cubicBezTo>
                    <a:cubicBezTo>
                      <a:pt x="3749" y="4623"/>
                      <a:pt x="3659" y="4528"/>
                      <a:pt x="3710" y="4528"/>
                    </a:cubicBezTo>
                    <a:cubicBezTo>
                      <a:pt x="3714" y="4528"/>
                      <a:pt x="3718" y="4528"/>
                      <a:pt x="3723" y="4529"/>
                    </a:cubicBezTo>
                    <a:cubicBezTo>
                      <a:pt x="3832" y="4669"/>
                      <a:pt x="3770" y="4793"/>
                      <a:pt x="3739" y="4932"/>
                    </a:cubicBezTo>
                    <a:cubicBezTo>
                      <a:pt x="3723" y="4917"/>
                      <a:pt x="3708" y="4917"/>
                      <a:pt x="3694" y="4917"/>
                    </a:cubicBezTo>
                    <a:cubicBezTo>
                      <a:pt x="3680" y="4917"/>
                      <a:pt x="3669" y="4917"/>
                      <a:pt x="3661" y="4901"/>
                    </a:cubicBezTo>
                    <a:cubicBezTo>
                      <a:pt x="3646" y="4886"/>
                      <a:pt x="3661" y="4870"/>
                      <a:pt x="3677" y="4870"/>
                    </a:cubicBezTo>
                    <a:cubicBezTo>
                      <a:pt x="3623" y="4838"/>
                      <a:pt x="3606" y="4791"/>
                      <a:pt x="3570" y="4791"/>
                    </a:cubicBezTo>
                    <a:cubicBezTo>
                      <a:pt x="3554" y="4791"/>
                      <a:pt x="3534" y="4800"/>
                      <a:pt x="3506" y="4824"/>
                    </a:cubicBezTo>
                    <a:cubicBezTo>
                      <a:pt x="3490" y="4808"/>
                      <a:pt x="3490" y="4808"/>
                      <a:pt x="3475" y="4793"/>
                    </a:cubicBezTo>
                    <a:cubicBezTo>
                      <a:pt x="3552" y="4715"/>
                      <a:pt x="3351" y="4545"/>
                      <a:pt x="3320" y="4421"/>
                    </a:cubicBezTo>
                    <a:lnTo>
                      <a:pt x="3320" y="4421"/>
                    </a:lnTo>
                    <a:cubicBezTo>
                      <a:pt x="3328" y="4446"/>
                      <a:pt x="3344" y="4456"/>
                      <a:pt x="3365" y="4456"/>
                    </a:cubicBezTo>
                    <a:cubicBezTo>
                      <a:pt x="3413" y="4456"/>
                      <a:pt x="3487" y="4404"/>
                      <a:pt x="3551" y="4404"/>
                    </a:cubicBezTo>
                    <a:cubicBezTo>
                      <a:pt x="3557" y="4404"/>
                      <a:pt x="3562" y="4404"/>
                      <a:pt x="3568" y="4405"/>
                    </a:cubicBezTo>
                    <a:cubicBezTo>
                      <a:pt x="3568" y="4328"/>
                      <a:pt x="3521" y="4235"/>
                      <a:pt x="3521" y="4157"/>
                    </a:cubicBezTo>
                    <a:cubicBezTo>
                      <a:pt x="3537" y="4157"/>
                      <a:pt x="3552" y="4157"/>
                      <a:pt x="3568" y="4172"/>
                    </a:cubicBezTo>
                    <a:cubicBezTo>
                      <a:pt x="3568" y="4157"/>
                      <a:pt x="3568" y="4141"/>
                      <a:pt x="3568" y="4126"/>
                    </a:cubicBezTo>
                    <a:cubicBezTo>
                      <a:pt x="3568" y="4126"/>
                      <a:pt x="3568" y="4141"/>
                      <a:pt x="3584" y="4141"/>
                    </a:cubicBezTo>
                    <a:cubicBezTo>
                      <a:pt x="3599" y="4126"/>
                      <a:pt x="3646" y="4095"/>
                      <a:pt x="3677" y="4064"/>
                    </a:cubicBezTo>
                    <a:cubicBezTo>
                      <a:pt x="3749" y="4100"/>
                      <a:pt x="3821" y="4136"/>
                      <a:pt x="3871" y="4136"/>
                    </a:cubicBezTo>
                    <a:cubicBezTo>
                      <a:pt x="3886" y="4136"/>
                      <a:pt x="3899" y="4133"/>
                      <a:pt x="3909" y="4126"/>
                    </a:cubicBezTo>
                    <a:lnTo>
                      <a:pt x="3878" y="4048"/>
                    </a:lnTo>
                    <a:cubicBezTo>
                      <a:pt x="3878" y="4036"/>
                      <a:pt x="3881" y="4023"/>
                      <a:pt x="3884" y="4010"/>
                    </a:cubicBezTo>
                    <a:lnTo>
                      <a:pt x="3884" y="4010"/>
                    </a:lnTo>
                    <a:cubicBezTo>
                      <a:pt x="3921" y="4063"/>
                      <a:pt x="3958" y="4084"/>
                      <a:pt x="3993" y="4084"/>
                    </a:cubicBezTo>
                    <a:cubicBezTo>
                      <a:pt x="4044" y="4084"/>
                      <a:pt x="4090" y="4040"/>
                      <a:pt x="4126" y="3986"/>
                    </a:cubicBezTo>
                    <a:lnTo>
                      <a:pt x="4033" y="3909"/>
                    </a:lnTo>
                    <a:cubicBezTo>
                      <a:pt x="4080" y="3893"/>
                      <a:pt x="4142" y="3878"/>
                      <a:pt x="4173" y="3862"/>
                    </a:cubicBezTo>
                    <a:lnTo>
                      <a:pt x="4173" y="3862"/>
                    </a:lnTo>
                    <a:cubicBezTo>
                      <a:pt x="4157" y="3955"/>
                      <a:pt x="4250" y="4079"/>
                      <a:pt x="4126" y="4110"/>
                    </a:cubicBezTo>
                    <a:lnTo>
                      <a:pt x="4080" y="4048"/>
                    </a:lnTo>
                    <a:lnTo>
                      <a:pt x="4080" y="4048"/>
                    </a:lnTo>
                    <a:cubicBezTo>
                      <a:pt x="4080" y="4064"/>
                      <a:pt x="4095" y="4157"/>
                      <a:pt x="4173" y="4188"/>
                    </a:cubicBezTo>
                    <a:cubicBezTo>
                      <a:pt x="4188" y="4095"/>
                      <a:pt x="4173" y="4064"/>
                      <a:pt x="4235" y="4002"/>
                    </a:cubicBezTo>
                    <a:cubicBezTo>
                      <a:pt x="4281" y="4064"/>
                      <a:pt x="4281" y="4157"/>
                      <a:pt x="4250" y="4203"/>
                    </a:cubicBezTo>
                    <a:lnTo>
                      <a:pt x="4359" y="4281"/>
                    </a:lnTo>
                    <a:cubicBezTo>
                      <a:pt x="4437" y="4405"/>
                      <a:pt x="4235" y="4359"/>
                      <a:pt x="4312" y="4498"/>
                    </a:cubicBezTo>
                    <a:lnTo>
                      <a:pt x="4421" y="4467"/>
                    </a:lnTo>
                    <a:cubicBezTo>
                      <a:pt x="4421" y="4483"/>
                      <a:pt x="4421" y="4483"/>
                      <a:pt x="4421" y="4498"/>
                    </a:cubicBezTo>
                    <a:cubicBezTo>
                      <a:pt x="4437" y="4452"/>
                      <a:pt x="4437" y="4421"/>
                      <a:pt x="4421" y="4390"/>
                    </a:cubicBezTo>
                    <a:cubicBezTo>
                      <a:pt x="4421" y="4312"/>
                      <a:pt x="4483" y="4292"/>
                      <a:pt x="4549" y="4292"/>
                    </a:cubicBezTo>
                    <a:cubicBezTo>
                      <a:pt x="4602" y="4292"/>
                      <a:pt x="4657" y="4305"/>
                      <a:pt x="4685" y="4312"/>
                    </a:cubicBezTo>
                    <a:cubicBezTo>
                      <a:pt x="4691" y="4309"/>
                      <a:pt x="4697" y="4308"/>
                      <a:pt x="4703" y="4308"/>
                    </a:cubicBezTo>
                    <a:cubicBezTo>
                      <a:pt x="4759" y="4308"/>
                      <a:pt x="4816" y="4424"/>
                      <a:pt x="4886" y="4452"/>
                    </a:cubicBezTo>
                    <a:cubicBezTo>
                      <a:pt x="4917" y="4359"/>
                      <a:pt x="4793" y="4281"/>
                      <a:pt x="4809" y="4188"/>
                    </a:cubicBezTo>
                    <a:cubicBezTo>
                      <a:pt x="4818" y="4185"/>
                      <a:pt x="4825" y="4184"/>
                      <a:pt x="4832" y="4184"/>
                    </a:cubicBezTo>
                    <a:cubicBezTo>
                      <a:pt x="4848" y="4184"/>
                      <a:pt x="4858" y="4191"/>
                      <a:pt x="4864" y="4199"/>
                    </a:cubicBezTo>
                    <a:lnTo>
                      <a:pt x="4864" y="4199"/>
                    </a:lnTo>
                    <a:lnTo>
                      <a:pt x="4840" y="4126"/>
                    </a:lnTo>
                    <a:lnTo>
                      <a:pt x="4840" y="4126"/>
                    </a:lnTo>
                    <a:cubicBezTo>
                      <a:pt x="4842" y="4127"/>
                      <a:pt x="4845" y="4127"/>
                      <a:pt x="4848" y="4127"/>
                    </a:cubicBezTo>
                    <a:cubicBezTo>
                      <a:pt x="4880" y="4127"/>
                      <a:pt x="4932" y="4079"/>
                      <a:pt x="4973" y="4079"/>
                    </a:cubicBezTo>
                    <a:cubicBezTo>
                      <a:pt x="4996" y="4079"/>
                      <a:pt x="5015" y="4094"/>
                      <a:pt x="5026" y="4141"/>
                    </a:cubicBezTo>
                    <a:cubicBezTo>
                      <a:pt x="5010" y="4141"/>
                      <a:pt x="4995" y="4172"/>
                      <a:pt x="4979" y="4188"/>
                    </a:cubicBezTo>
                    <a:cubicBezTo>
                      <a:pt x="5109" y="4123"/>
                      <a:pt x="5281" y="3983"/>
                      <a:pt x="5407" y="3983"/>
                    </a:cubicBezTo>
                    <a:cubicBezTo>
                      <a:pt x="5432" y="3983"/>
                      <a:pt x="5455" y="3989"/>
                      <a:pt x="5476" y="4002"/>
                    </a:cubicBezTo>
                    <a:cubicBezTo>
                      <a:pt x="5538" y="3924"/>
                      <a:pt x="5476" y="3924"/>
                      <a:pt x="5569" y="3816"/>
                    </a:cubicBezTo>
                    <a:cubicBezTo>
                      <a:pt x="5507" y="3707"/>
                      <a:pt x="5383" y="3723"/>
                      <a:pt x="5383" y="3568"/>
                    </a:cubicBezTo>
                    <a:lnTo>
                      <a:pt x="5274" y="3645"/>
                    </a:lnTo>
                    <a:cubicBezTo>
                      <a:pt x="5290" y="3676"/>
                      <a:pt x="5305" y="3707"/>
                      <a:pt x="5305" y="3738"/>
                    </a:cubicBezTo>
                    <a:lnTo>
                      <a:pt x="5352" y="3614"/>
                    </a:lnTo>
                    <a:cubicBezTo>
                      <a:pt x="5352" y="3707"/>
                      <a:pt x="5414" y="3723"/>
                      <a:pt x="5491" y="3785"/>
                    </a:cubicBezTo>
                    <a:cubicBezTo>
                      <a:pt x="5414" y="3971"/>
                      <a:pt x="5228" y="3924"/>
                      <a:pt x="5150" y="3986"/>
                    </a:cubicBezTo>
                    <a:cubicBezTo>
                      <a:pt x="5103" y="3909"/>
                      <a:pt x="5181" y="3831"/>
                      <a:pt x="5041" y="3800"/>
                    </a:cubicBezTo>
                    <a:cubicBezTo>
                      <a:pt x="5181" y="3769"/>
                      <a:pt x="4995" y="3676"/>
                      <a:pt x="5134" y="3614"/>
                    </a:cubicBezTo>
                    <a:lnTo>
                      <a:pt x="5134" y="3614"/>
                    </a:lnTo>
                    <a:lnTo>
                      <a:pt x="5150" y="3645"/>
                    </a:lnTo>
                    <a:cubicBezTo>
                      <a:pt x="5103" y="3537"/>
                      <a:pt x="5212" y="3568"/>
                      <a:pt x="5165" y="3475"/>
                    </a:cubicBezTo>
                    <a:lnTo>
                      <a:pt x="5165" y="3475"/>
                    </a:lnTo>
                    <a:cubicBezTo>
                      <a:pt x="5171" y="3480"/>
                      <a:pt x="5176" y="3481"/>
                      <a:pt x="5181" y="3481"/>
                    </a:cubicBezTo>
                    <a:cubicBezTo>
                      <a:pt x="5191" y="3481"/>
                      <a:pt x="5202" y="3475"/>
                      <a:pt x="5212" y="3475"/>
                    </a:cubicBezTo>
                    <a:cubicBezTo>
                      <a:pt x="5219" y="3404"/>
                      <a:pt x="5204" y="3401"/>
                      <a:pt x="5179" y="3401"/>
                    </a:cubicBezTo>
                    <a:cubicBezTo>
                      <a:pt x="5177" y="3401"/>
                      <a:pt x="5174" y="3401"/>
                      <a:pt x="5171" y="3401"/>
                    </a:cubicBezTo>
                    <a:cubicBezTo>
                      <a:pt x="5142" y="3401"/>
                      <a:pt x="5103" y="3397"/>
                      <a:pt x="5072" y="3304"/>
                    </a:cubicBezTo>
                    <a:cubicBezTo>
                      <a:pt x="5095" y="3268"/>
                      <a:pt x="5123" y="3255"/>
                      <a:pt x="5152" y="3255"/>
                    </a:cubicBezTo>
                    <a:cubicBezTo>
                      <a:pt x="5219" y="3255"/>
                      <a:pt x="5296" y="3321"/>
                      <a:pt x="5342" y="3321"/>
                    </a:cubicBezTo>
                    <a:cubicBezTo>
                      <a:pt x="5345" y="3321"/>
                      <a:pt x="5349" y="3320"/>
                      <a:pt x="5352" y="3319"/>
                    </a:cubicBezTo>
                    <a:cubicBezTo>
                      <a:pt x="5429" y="3614"/>
                      <a:pt x="5553" y="3381"/>
                      <a:pt x="5569" y="3692"/>
                    </a:cubicBezTo>
                    <a:cubicBezTo>
                      <a:pt x="5602" y="3705"/>
                      <a:pt x="5631" y="3711"/>
                      <a:pt x="5658" y="3711"/>
                    </a:cubicBezTo>
                    <a:cubicBezTo>
                      <a:pt x="5755" y="3711"/>
                      <a:pt x="5808" y="3628"/>
                      <a:pt x="5832" y="3506"/>
                    </a:cubicBezTo>
                    <a:lnTo>
                      <a:pt x="5832" y="3506"/>
                    </a:lnTo>
                    <a:cubicBezTo>
                      <a:pt x="5818" y="3514"/>
                      <a:pt x="5803" y="3518"/>
                      <a:pt x="5788" y="3518"/>
                    </a:cubicBezTo>
                    <a:cubicBezTo>
                      <a:pt x="5711" y="3518"/>
                      <a:pt x="5632" y="3425"/>
                      <a:pt x="5534" y="3425"/>
                    </a:cubicBezTo>
                    <a:cubicBezTo>
                      <a:pt x="5510" y="3425"/>
                      <a:pt x="5486" y="3431"/>
                      <a:pt x="5460" y="3444"/>
                    </a:cubicBezTo>
                    <a:cubicBezTo>
                      <a:pt x="5460" y="3211"/>
                      <a:pt x="5150" y="3133"/>
                      <a:pt x="5352" y="2947"/>
                    </a:cubicBezTo>
                    <a:lnTo>
                      <a:pt x="5352" y="2947"/>
                    </a:lnTo>
                    <a:lnTo>
                      <a:pt x="5383" y="2963"/>
                    </a:lnTo>
                    <a:lnTo>
                      <a:pt x="5290" y="2839"/>
                    </a:lnTo>
                    <a:cubicBezTo>
                      <a:pt x="5290" y="2839"/>
                      <a:pt x="5305" y="2808"/>
                      <a:pt x="5336" y="2777"/>
                    </a:cubicBezTo>
                    <a:cubicBezTo>
                      <a:pt x="5352" y="2746"/>
                      <a:pt x="5383" y="2715"/>
                      <a:pt x="5383" y="2715"/>
                    </a:cubicBezTo>
                    <a:cubicBezTo>
                      <a:pt x="5538" y="2839"/>
                      <a:pt x="5429" y="2932"/>
                      <a:pt x="5507" y="3009"/>
                    </a:cubicBezTo>
                    <a:cubicBezTo>
                      <a:pt x="5724" y="2885"/>
                      <a:pt x="5398" y="2746"/>
                      <a:pt x="5445" y="2575"/>
                    </a:cubicBezTo>
                    <a:cubicBezTo>
                      <a:pt x="5481" y="2552"/>
                      <a:pt x="5508" y="2542"/>
                      <a:pt x="5527" y="2542"/>
                    </a:cubicBezTo>
                    <a:cubicBezTo>
                      <a:pt x="5623" y="2542"/>
                      <a:pt x="5548" y="2784"/>
                      <a:pt x="5677" y="2823"/>
                    </a:cubicBezTo>
                    <a:cubicBezTo>
                      <a:pt x="5651" y="2770"/>
                      <a:pt x="5728" y="2693"/>
                      <a:pt x="5779" y="2693"/>
                    </a:cubicBezTo>
                    <a:cubicBezTo>
                      <a:pt x="5787" y="2693"/>
                      <a:pt x="5795" y="2695"/>
                      <a:pt x="5801" y="2699"/>
                    </a:cubicBezTo>
                    <a:cubicBezTo>
                      <a:pt x="5693" y="2870"/>
                      <a:pt x="5879" y="2839"/>
                      <a:pt x="5739" y="3025"/>
                    </a:cubicBezTo>
                    <a:cubicBezTo>
                      <a:pt x="5728" y="2987"/>
                      <a:pt x="5718" y="2975"/>
                      <a:pt x="5705" y="2975"/>
                    </a:cubicBezTo>
                    <a:cubicBezTo>
                      <a:pt x="5687" y="2975"/>
                      <a:pt x="5667" y="3000"/>
                      <a:pt x="5639" y="3000"/>
                    </a:cubicBezTo>
                    <a:cubicBezTo>
                      <a:pt x="5631" y="3000"/>
                      <a:pt x="5624" y="2998"/>
                      <a:pt x="5615" y="2994"/>
                    </a:cubicBezTo>
                    <a:lnTo>
                      <a:pt x="5615" y="2994"/>
                    </a:lnTo>
                    <a:cubicBezTo>
                      <a:pt x="5662" y="3040"/>
                      <a:pt x="5631" y="3242"/>
                      <a:pt x="5569" y="3350"/>
                    </a:cubicBezTo>
                    <a:cubicBezTo>
                      <a:pt x="5587" y="3365"/>
                      <a:pt x="5602" y="3372"/>
                      <a:pt x="5616" y="3372"/>
                    </a:cubicBezTo>
                    <a:cubicBezTo>
                      <a:pt x="5676" y="3372"/>
                      <a:pt x="5711" y="3261"/>
                      <a:pt x="5786" y="3211"/>
                    </a:cubicBezTo>
                    <a:cubicBezTo>
                      <a:pt x="5693" y="3009"/>
                      <a:pt x="5972" y="2885"/>
                      <a:pt x="5848" y="2715"/>
                    </a:cubicBezTo>
                    <a:cubicBezTo>
                      <a:pt x="5848" y="2647"/>
                      <a:pt x="5860" y="2625"/>
                      <a:pt x="5877" y="2625"/>
                    </a:cubicBezTo>
                    <a:cubicBezTo>
                      <a:pt x="5910" y="2625"/>
                      <a:pt x="5962" y="2715"/>
                      <a:pt x="5972" y="2715"/>
                    </a:cubicBezTo>
                    <a:cubicBezTo>
                      <a:pt x="6065" y="2544"/>
                      <a:pt x="5894" y="2622"/>
                      <a:pt x="5863" y="2559"/>
                    </a:cubicBezTo>
                    <a:cubicBezTo>
                      <a:pt x="5801" y="2296"/>
                      <a:pt x="6034" y="2280"/>
                      <a:pt x="6050" y="2079"/>
                    </a:cubicBezTo>
                    <a:cubicBezTo>
                      <a:pt x="6034" y="2079"/>
                      <a:pt x="6034" y="2063"/>
                      <a:pt x="6019" y="2048"/>
                    </a:cubicBezTo>
                    <a:lnTo>
                      <a:pt x="5321" y="1443"/>
                    </a:lnTo>
                    <a:cubicBezTo>
                      <a:pt x="5305" y="1319"/>
                      <a:pt x="5274" y="1210"/>
                      <a:pt x="5228" y="1133"/>
                    </a:cubicBezTo>
                    <a:cubicBezTo>
                      <a:pt x="5165" y="1024"/>
                      <a:pt x="5072" y="931"/>
                      <a:pt x="4995" y="853"/>
                    </a:cubicBezTo>
                    <a:lnTo>
                      <a:pt x="2436" y="0"/>
                    </a:lnTo>
                    <a:close/>
                    <a:moveTo>
                      <a:pt x="3196" y="5979"/>
                    </a:moveTo>
                    <a:cubicBezTo>
                      <a:pt x="3196" y="5982"/>
                      <a:pt x="3196" y="5984"/>
                      <a:pt x="3196" y="5987"/>
                    </a:cubicBezTo>
                    <a:lnTo>
                      <a:pt x="3211" y="5987"/>
                    </a:lnTo>
                    <a:cubicBezTo>
                      <a:pt x="3206" y="5985"/>
                      <a:pt x="3201" y="5982"/>
                      <a:pt x="3196" y="597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37"/>
              <p:cNvSpPr/>
              <p:nvPr/>
            </p:nvSpPr>
            <p:spPr>
              <a:xfrm>
                <a:off x="3435225" y="1046925"/>
                <a:ext cx="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81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218" y="1"/>
                      <a:pt x="156" y="32"/>
                      <a:pt x="110" y="79"/>
                    </a:cubicBezTo>
                    <a:cubicBezTo>
                      <a:pt x="48" y="110"/>
                      <a:pt x="1" y="156"/>
                      <a:pt x="1" y="156"/>
                    </a:cubicBezTo>
                    <a:cubicBezTo>
                      <a:pt x="32" y="187"/>
                      <a:pt x="32" y="249"/>
                      <a:pt x="63" y="280"/>
                    </a:cubicBezTo>
                    <a:lnTo>
                      <a:pt x="234" y="156"/>
                    </a:lnTo>
                    <a:cubicBezTo>
                      <a:pt x="141" y="141"/>
                      <a:pt x="234" y="48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37"/>
              <p:cNvSpPr/>
              <p:nvPr/>
            </p:nvSpPr>
            <p:spPr>
              <a:xfrm>
                <a:off x="3432125" y="1049875"/>
                <a:ext cx="312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6" extrusionOk="0">
                    <a:moveTo>
                      <a:pt x="45" y="1"/>
                    </a:moveTo>
                    <a:cubicBezTo>
                      <a:pt x="32" y="1"/>
                      <a:pt x="18" y="3"/>
                      <a:pt x="1" y="7"/>
                    </a:cubicBezTo>
                    <a:cubicBezTo>
                      <a:pt x="16" y="38"/>
                      <a:pt x="16" y="69"/>
                      <a:pt x="1" y="116"/>
                    </a:cubicBezTo>
                    <a:lnTo>
                      <a:pt x="125" y="38"/>
                    </a:lnTo>
                    <a:cubicBezTo>
                      <a:pt x="102" y="15"/>
                      <a:pt x="80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37"/>
              <p:cNvSpPr/>
              <p:nvPr/>
            </p:nvSpPr>
            <p:spPr>
              <a:xfrm>
                <a:off x="3187075" y="1051600"/>
                <a:ext cx="19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63" extrusionOk="0">
                    <a:moveTo>
                      <a:pt x="1" y="0"/>
                    </a:moveTo>
                    <a:lnTo>
                      <a:pt x="32" y="62"/>
                    </a:lnTo>
                    <a:lnTo>
                      <a:pt x="78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37"/>
              <p:cNvSpPr/>
              <p:nvPr/>
            </p:nvSpPr>
            <p:spPr>
              <a:xfrm>
                <a:off x="3181275" y="1051850"/>
                <a:ext cx="50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30" extrusionOk="0">
                    <a:moveTo>
                      <a:pt x="56" y="0"/>
                    </a:moveTo>
                    <a:cubicBezTo>
                      <a:pt x="35" y="0"/>
                      <a:pt x="16" y="11"/>
                      <a:pt x="0" y="37"/>
                    </a:cubicBezTo>
                    <a:lnTo>
                      <a:pt x="124" y="130"/>
                    </a:lnTo>
                    <a:lnTo>
                      <a:pt x="202" y="83"/>
                    </a:lnTo>
                    <a:cubicBezTo>
                      <a:pt x="150" y="42"/>
                      <a:pt x="98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37"/>
              <p:cNvSpPr/>
              <p:nvPr/>
            </p:nvSpPr>
            <p:spPr>
              <a:xfrm>
                <a:off x="3385225" y="1051975"/>
                <a:ext cx="4847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250" extrusionOk="0">
                    <a:moveTo>
                      <a:pt x="1241" y="435"/>
                    </a:moveTo>
                    <a:cubicBezTo>
                      <a:pt x="1240" y="441"/>
                      <a:pt x="1239" y="447"/>
                      <a:pt x="1238" y="453"/>
                    </a:cubicBezTo>
                    <a:lnTo>
                      <a:pt x="1238" y="453"/>
                    </a:lnTo>
                    <a:cubicBezTo>
                      <a:pt x="1240" y="446"/>
                      <a:pt x="1241" y="440"/>
                      <a:pt x="1241" y="435"/>
                    </a:cubicBezTo>
                    <a:close/>
                    <a:moveTo>
                      <a:pt x="1449" y="1171"/>
                    </a:moveTo>
                    <a:lnTo>
                      <a:pt x="1449" y="1171"/>
                    </a:lnTo>
                    <a:cubicBezTo>
                      <a:pt x="1445" y="1195"/>
                      <a:pt x="1443" y="1210"/>
                      <a:pt x="1443" y="1210"/>
                    </a:cubicBezTo>
                    <a:cubicBezTo>
                      <a:pt x="1449" y="1197"/>
                      <a:pt x="1451" y="1184"/>
                      <a:pt x="1449" y="1171"/>
                    </a:cubicBezTo>
                    <a:close/>
                    <a:moveTo>
                      <a:pt x="1815" y="1"/>
                    </a:moveTo>
                    <a:cubicBezTo>
                      <a:pt x="1753" y="109"/>
                      <a:pt x="1598" y="63"/>
                      <a:pt x="1536" y="109"/>
                    </a:cubicBezTo>
                    <a:cubicBezTo>
                      <a:pt x="1737" y="249"/>
                      <a:pt x="1381" y="311"/>
                      <a:pt x="1365" y="435"/>
                    </a:cubicBezTo>
                    <a:lnTo>
                      <a:pt x="1303" y="528"/>
                    </a:lnTo>
                    <a:lnTo>
                      <a:pt x="1272" y="543"/>
                    </a:lnTo>
                    <a:cubicBezTo>
                      <a:pt x="1244" y="543"/>
                      <a:pt x="1228" y="517"/>
                      <a:pt x="1238" y="453"/>
                    </a:cubicBezTo>
                    <a:lnTo>
                      <a:pt x="1238" y="453"/>
                    </a:lnTo>
                    <a:cubicBezTo>
                      <a:pt x="1218" y="516"/>
                      <a:pt x="1107" y="610"/>
                      <a:pt x="1163" y="652"/>
                    </a:cubicBezTo>
                    <a:cubicBezTo>
                      <a:pt x="1163" y="652"/>
                      <a:pt x="1101" y="714"/>
                      <a:pt x="1039" y="776"/>
                    </a:cubicBezTo>
                    <a:cubicBezTo>
                      <a:pt x="977" y="838"/>
                      <a:pt x="915" y="916"/>
                      <a:pt x="915" y="916"/>
                    </a:cubicBezTo>
                    <a:lnTo>
                      <a:pt x="869" y="916"/>
                    </a:lnTo>
                    <a:cubicBezTo>
                      <a:pt x="869" y="931"/>
                      <a:pt x="869" y="931"/>
                      <a:pt x="884" y="947"/>
                    </a:cubicBezTo>
                    <a:cubicBezTo>
                      <a:pt x="884" y="947"/>
                      <a:pt x="621" y="1241"/>
                      <a:pt x="404" y="1521"/>
                    </a:cubicBezTo>
                    <a:cubicBezTo>
                      <a:pt x="186" y="1815"/>
                      <a:pt x="0" y="2094"/>
                      <a:pt x="0" y="2094"/>
                    </a:cubicBezTo>
                    <a:cubicBezTo>
                      <a:pt x="47" y="2048"/>
                      <a:pt x="124" y="2032"/>
                      <a:pt x="186" y="1986"/>
                    </a:cubicBezTo>
                    <a:cubicBezTo>
                      <a:pt x="203" y="2032"/>
                      <a:pt x="218" y="2048"/>
                      <a:pt x="232" y="2048"/>
                    </a:cubicBezTo>
                    <a:cubicBezTo>
                      <a:pt x="260" y="2048"/>
                      <a:pt x="286" y="1988"/>
                      <a:pt x="325" y="1988"/>
                    </a:cubicBezTo>
                    <a:cubicBezTo>
                      <a:pt x="339" y="1988"/>
                      <a:pt x="355" y="1996"/>
                      <a:pt x="372" y="2017"/>
                    </a:cubicBezTo>
                    <a:cubicBezTo>
                      <a:pt x="388" y="2094"/>
                      <a:pt x="341" y="2141"/>
                      <a:pt x="295" y="2156"/>
                    </a:cubicBezTo>
                    <a:cubicBezTo>
                      <a:pt x="341" y="2203"/>
                      <a:pt x="435" y="2203"/>
                      <a:pt x="497" y="2250"/>
                    </a:cubicBezTo>
                    <a:cubicBezTo>
                      <a:pt x="667" y="2172"/>
                      <a:pt x="404" y="1939"/>
                      <a:pt x="543" y="1831"/>
                    </a:cubicBezTo>
                    <a:lnTo>
                      <a:pt x="543" y="1831"/>
                    </a:lnTo>
                    <a:cubicBezTo>
                      <a:pt x="586" y="1874"/>
                      <a:pt x="614" y="1932"/>
                      <a:pt x="648" y="1932"/>
                    </a:cubicBezTo>
                    <a:cubicBezTo>
                      <a:pt x="663" y="1932"/>
                      <a:pt x="679" y="1921"/>
                      <a:pt x="698" y="1893"/>
                    </a:cubicBezTo>
                    <a:lnTo>
                      <a:pt x="698" y="1924"/>
                    </a:lnTo>
                    <a:cubicBezTo>
                      <a:pt x="729" y="1722"/>
                      <a:pt x="931" y="1939"/>
                      <a:pt x="822" y="1691"/>
                    </a:cubicBezTo>
                    <a:lnTo>
                      <a:pt x="822" y="1691"/>
                    </a:lnTo>
                    <a:lnTo>
                      <a:pt x="915" y="1784"/>
                    </a:lnTo>
                    <a:cubicBezTo>
                      <a:pt x="884" y="1660"/>
                      <a:pt x="993" y="1536"/>
                      <a:pt x="1039" y="1443"/>
                    </a:cubicBezTo>
                    <a:lnTo>
                      <a:pt x="1055" y="1474"/>
                    </a:lnTo>
                    <a:cubicBezTo>
                      <a:pt x="1117" y="1179"/>
                      <a:pt x="1132" y="1334"/>
                      <a:pt x="1288" y="1071"/>
                    </a:cubicBezTo>
                    <a:lnTo>
                      <a:pt x="1303" y="1272"/>
                    </a:lnTo>
                    <a:cubicBezTo>
                      <a:pt x="1412" y="1241"/>
                      <a:pt x="1319" y="1117"/>
                      <a:pt x="1381" y="1071"/>
                    </a:cubicBezTo>
                    <a:lnTo>
                      <a:pt x="1381" y="1071"/>
                    </a:lnTo>
                    <a:cubicBezTo>
                      <a:pt x="1393" y="1083"/>
                      <a:pt x="1443" y="1124"/>
                      <a:pt x="1449" y="1171"/>
                    </a:cubicBezTo>
                    <a:lnTo>
                      <a:pt x="1449" y="1171"/>
                    </a:lnTo>
                    <a:cubicBezTo>
                      <a:pt x="1457" y="1131"/>
                      <a:pt x="1470" y="1067"/>
                      <a:pt x="1489" y="1009"/>
                    </a:cubicBezTo>
                    <a:cubicBezTo>
                      <a:pt x="1520" y="900"/>
                      <a:pt x="1551" y="792"/>
                      <a:pt x="1551" y="792"/>
                    </a:cubicBezTo>
                    <a:cubicBezTo>
                      <a:pt x="1551" y="716"/>
                      <a:pt x="1529" y="704"/>
                      <a:pt x="1500" y="704"/>
                    </a:cubicBezTo>
                    <a:cubicBezTo>
                      <a:pt x="1487" y="704"/>
                      <a:pt x="1473" y="707"/>
                      <a:pt x="1459" y="707"/>
                    </a:cubicBezTo>
                    <a:cubicBezTo>
                      <a:pt x="1448" y="707"/>
                      <a:pt x="1437" y="705"/>
                      <a:pt x="1427" y="699"/>
                    </a:cubicBezTo>
                    <a:cubicBezTo>
                      <a:pt x="1403" y="637"/>
                      <a:pt x="1494" y="576"/>
                      <a:pt x="1565" y="576"/>
                    </a:cubicBezTo>
                    <a:cubicBezTo>
                      <a:pt x="1583" y="576"/>
                      <a:pt x="1600" y="580"/>
                      <a:pt x="1613" y="590"/>
                    </a:cubicBezTo>
                    <a:cubicBezTo>
                      <a:pt x="1613" y="637"/>
                      <a:pt x="1567" y="714"/>
                      <a:pt x="1644" y="714"/>
                    </a:cubicBezTo>
                    <a:cubicBezTo>
                      <a:pt x="1644" y="714"/>
                      <a:pt x="1644" y="652"/>
                      <a:pt x="1629" y="590"/>
                    </a:cubicBezTo>
                    <a:cubicBezTo>
                      <a:pt x="1629" y="528"/>
                      <a:pt x="1613" y="481"/>
                      <a:pt x="1613" y="481"/>
                    </a:cubicBezTo>
                    <a:cubicBezTo>
                      <a:pt x="1624" y="480"/>
                      <a:pt x="1633" y="479"/>
                      <a:pt x="1642" y="479"/>
                    </a:cubicBezTo>
                    <a:cubicBezTo>
                      <a:pt x="1816" y="479"/>
                      <a:pt x="1675" y="766"/>
                      <a:pt x="1675" y="869"/>
                    </a:cubicBezTo>
                    <a:cubicBezTo>
                      <a:pt x="1815" y="776"/>
                      <a:pt x="1768" y="637"/>
                      <a:pt x="1923" y="528"/>
                    </a:cubicBezTo>
                    <a:lnTo>
                      <a:pt x="1923" y="528"/>
                    </a:lnTo>
                    <a:cubicBezTo>
                      <a:pt x="1905" y="532"/>
                      <a:pt x="1888" y="534"/>
                      <a:pt x="1872" y="534"/>
                    </a:cubicBezTo>
                    <a:cubicBezTo>
                      <a:pt x="1833" y="534"/>
                      <a:pt x="1797" y="523"/>
                      <a:pt x="1753" y="512"/>
                    </a:cubicBezTo>
                    <a:cubicBezTo>
                      <a:pt x="1660" y="404"/>
                      <a:pt x="1846" y="342"/>
                      <a:pt x="1939" y="249"/>
                    </a:cubicBezTo>
                    <a:cubicBezTo>
                      <a:pt x="1846" y="249"/>
                      <a:pt x="1846" y="171"/>
                      <a:pt x="1861" y="94"/>
                    </a:cubicBezTo>
                    <a:cubicBezTo>
                      <a:pt x="1877" y="78"/>
                      <a:pt x="1877" y="78"/>
                      <a:pt x="1877" y="63"/>
                    </a:cubicBezTo>
                    <a:lnTo>
                      <a:pt x="1877" y="32"/>
                    </a:lnTo>
                    <a:lnTo>
                      <a:pt x="1861" y="47"/>
                    </a:lnTo>
                    <a:cubicBezTo>
                      <a:pt x="1861" y="32"/>
                      <a:pt x="1846" y="16"/>
                      <a:pt x="18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37"/>
              <p:cNvSpPr/>
              <p:nvPr/>
            </p:nvSpPr>
            <p:spPr>
              <a:xfrm>
                <a:off x="3182825" y="1055075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62" y="1"/>
                    </a:moveTo>
                    <a:lnTo>
                      <a:pt x="0" y="32"/>
                    </a:lnTo>
                    <a:cubicBezTo>
                      <a:pt x="31" y="32"/>
                      <a:pt x="47" y="16"/>
                      <a:pt x="78" y="16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37"/>
              <p:cNvSpPr/>
              <p:nvPr/>
            </p:nvSpPr>
            <p:spPr>
              <a:xfrm>
                <a:off x="3168075" y="1060125"/>
                <a:ext cx="14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91" extrusionOk="0">
                    <a:moveTo>
                      <a:pt x="47" y="0"/>
                    </a:moveTo>
                    <a:cubicBezTo>
                      <a:pt x="1" y="31"/>
                      <a:pt x="1" y="47"/>
                      <a:pt x="1" y="78"/>
                    </a:cubicBezTo>
                    <a:cubicBezTo>
                      <a:pt x="16" y="87"/>
                      <a:pt x="26" y="91"/>
                      <a:pt x="32" y="91"/>
                    </a:cubicBezTo>
                    <a:cubicBezTo>
                      <a:pt x="58" y="91"/>
                      <a:pt x="22" y="25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37"/>
              <p:cNvSpPr/>
              <p:nvPr/>
            </p:nvSpPr>
            <p:spPr>
              <a:xfrm>
                <a:off x="3169250" y="10927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16" y="16"/>
                      <a:pt x="0" y="16"/>
                    </a:cubicBezTo>
                    <a:cubicBezTo>
                      <a:pt x="0" y="31"/>
                      <a:pt x="16" y="31"/>
                      <a:pt x="16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37"/>
              <p:cNvSpPr/>
              <p:nvPr/>
            </p:nvSpPr>
            <p:spPr>
              <a:xfrm>
                <a:off x="3142100" y="1097725"/>
                <a:ext cx="15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" extrusionOk="0">
                    <a:moveTo>
                      <a:pt x="1" y="1"/>
                    </a:moveTo>
                    <a:cubicBezTo>
                      <a:pt x="16" y="9"/>
                      <a:pt x="28" y="12"/>
                      <a:pt x="38" y="12"/>
                    </a:cubicBezTo>
                    <a:cubicBezTo>
                      <a:pt x="47" y="12"/>
                      <a:pt x="55" y="9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37"/>
              <p:cNvSpPr/>
              <p:nvPr/>
            </p:nvSpPr>
            <p:spPr>
              <a:xfrm>
                <a:off x="3371250" y="1103925"/>
                <a:ext cx="217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242" extrusionOk="0">
                    <a:moveTo>
                      <a:pt x="668" y="1"/>
                    </a:moveTo>
                    <a:lnTo>
                      <a:pt x="637" y="140"/>
                    </a:lnTo>
                    <a:lnTo>
                      <a:pt x="606" y="94"/>
                    </a:lnTo>
                    <a:lnTo>
                      <a:pt x="544" y="218"/>
                    </a:lnTo>
                    <a:cubicBezTo>
                      <a:pt x="621" y="249"/>
                      <a:pt x="652" y="234"/>
                      <a:pt x="714" y="280"/>
                    </a:cubicBezTo>
                    <a:cubicBezTo>
                      <a:pt x="665" y="330"/>
                      <a:pt x="635" y="344"/>
                      <a:pt x="609" y="344"/>
                    </a:cubicBezTo>
                    <a:cubicBezTo>
                      <a:pt x="574" y="344"/>
                      <a:pt x="546" y="317"/>
                      <a:pt x="487" y="317"/>
                    </a:cubicBezTo>
                    <a:cubicBezTo>
                      <a:pt x="468" y="317"/>
                      <a:pt x="446" y="319"/>
                      <a:pt x="420" y="327"/>
                    </a:cubicBezTo>
                    <a:lnTo>
                      <a:pt x="327" y="497"/>
                    </a:lnTo>
                    <a:lnTo>
                      <a:pt x="311" y="466"/>
                    </a:lnTo>
                    <a:lnTo>
                      <a:pt x="311" y="466"/>
                    </a:lnTo>
                    <a:cubicBezTo>
                      <a:pt x="311" y="482"/>
                      <a:pt x="311" y="497"/>
                      <a:pt x="327" y="513"/>
                    </a:cubicBezTo>
                    <a:lnTo>
                      <a:pt x="1" y="1056"/>
                    </a:lnTo>
                    <a:cubicBezTo>
                      <a:pt x="1" y="1195"/>
                      <a:pt x="172" y="1102"/>
                      <a:pt x="234" y="1242"/>
                    </a:cubicBezTo>
                    <a:cubicBezTo>
                      <a:pt x="302" y="1145"/>
                      <a:pt x="456" y="1049"/>
                      <a:pt x="393" y="953"/>
                    </a:cubicBezTo>
                    <a:lnTo>
                      <a:pt x="393" y="953"/>
                    </a:lnTo>
                    <a:cubicBezTo>
                      <a:pt x="402" y="960"/>
                      <a:pt x="412" y="966"/>
                      <a:pt x="422" y="966"/>
                    </a:cubicBezTo>
                    <a:cubicBezTo>
                      <a:pt x="427" y="966"/>
                      <a:pt x="431" y="965"/>
                      <a:pt x="435" y="962"/>
                    </a:cubicBezTo>
                    <a:lnTo>
                      <a:pt x="358" y="807"/>
                    </a:lnTo>
                    <a:lnTo>
                      <a:pt x="280" y="854"/>
                    </a:lnTo>
                    <a:cubicBezTo>
                      <a:pt x="203" y="699"/>
                      <a:pt x="389" y="513"/>
                      <a:pt x="482" y="513"/>
                    </a:cubicBezTo>
                    <a:cubicBezTo>
                      <a:pt x="435" y="668"/>
                      <a:pt x="621" y="699"/>
                      <a:pt x="435" y="823"/>
                    </a:cubicBezTo>
                    <a:cubicBezTo>
                      <a:pt x="482" y="838"/>
                      <a:pt x="559" y="854"/>
                      <a:pt x="559" y="900"/>
                    </a:cubicBezTo>
                    <a:cubicBezTo>
                      <a:pt x="652" y="683"/>
                      <a:pt x="838" y="544"/>
                      <a:pt x="869" y="234"/>
                    </a:cubicBezTo>
                    <a:lnTo>
                      <a:pt x="869" y="234"/>
                    </a:lnTo>
                    <a:cubicBezTo>
                      <a:pt x="834" y="247"/>
                      <a:pt x="809" y="252"/>
                      <a:pt x="791" y="252"/>
                    </a:cubicBezTo>
                    <a:cubicBezTo>
                      <a:pt x="679" y="252"/>
                      <a:pt x="828" y="41"/>
                      <a:pt x="6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37"/>
              <p:cNvSpPr/>
              <p:nvPr/>
            </p:nvSpPr>
            <p:spPr>
              <a:xfrm>
                <a:off x="3384050" y="1104325"/>
                <a:ext cx="12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78" extrusionOk="0">
                    <a:moveTo>
                      <a:pt x="47" y="0"/>
                    </a:moveTo>
                    <a:cubicBezTo>
                      <a:pt x="32" y="16"/>
                      <a:pt x="1" y="31"/>
                      <a:pt x="1" y="78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37"/>
              <p:cNvSpPr/>
              <p:nvPr/>
            </p:nvSpPr>
            <p:spPr>
              <a:xfrm>
                <a:off x="3533725" y="1116725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47" y="1"/>
                    </a:moveTo>
                    <a:cubicBezTo>
                      <a:pt x="31" y="32"/>
                      <a:pt x="0" y="63"/>
                      <a:pt x="31" y="125"/>
                    </a:cubicBezTo>
                    <a:cubicBezTo>
                      <a:pt x="109" y="125"/>
                      <a:pt x="47" y="47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37"/>
              <p:cNvSpPr/>
              <p:nvPr/>
            </p:nvSpPr>
            <p:spPr>
              <a:xfrm>
                <a:off x="3257275" y="1118575"/>
                <a:ext cx="27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36" y="1"/>
                    </a:moveTo>
                    <a:cubicBezTo>
                      <a:pt x="25" y="1"/>
                      <a:pt x="13" y="7"/>
                      <a:pt x="0" y="20"/>
                    </a:cubicBezTo>
                    <a:cubicBezTo>
                      <a:pt x="31" y="35"/>
                      <a:pt x="78" y="66"/>
                      <a:pt x="109" y="82"/>
                    </a:cubicBezTo>
                    <a:cubicBezTo>
                      <a:pt x="86" y="37"/>
                      <a:pt x="64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37"/>
              <p:cNvSpPr/>
              <p:nvPr/>
            </p:nvSpPr>
            <p:spPr>
              <a:xfrm>
                <a:off x="3259975" y="11221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37"/>
              <p:cNvSpPr/>
              <p:nvPr/>
            </p:nvSpPr>
            <p:spPr>
              <a:xfrm>
                <a:off x="3518225" y="1133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37"/>
              <p:cNvSpPr/>
              <p:nvPr/>
            </p:nvSpPr>
            <p:spPr>
              <a:xfrm>
                <a:off x="3161875" y="11454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63" y="0"/>
                    </a:moveTo>
                    <a:cubicBezTo>
                      <a:pt x="47" y="16"/>
                      <a:pt x="16" y="31"/>
                      <a:pt x="1" y="62"/>
                    </a:cubicBezTo>
                    <a:cubicBezTo>
                      <a:pt x="16" y="62"/>
                      <a:pt x="16" y="78"/>
                      <a:pt x="32" y="78"/>
                    </a:cubicBezTo>
                    <a:cubicBezTo>
                      <a:pt x="63" y="62"/>
                      <a:pt x="78" y="47"/>
                      <a:pt x="94" y="31"/>
                    </a:cubicBezTo>
                    <a:cubicBezTo>
                      <a:pt x="78" y="16"/>
                      <a:pt x="78" y="16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37"/>
              <p:cNvSpPr/>
              <p:nvPr/>
            </p:nvSpPr>
            <p:spPr>
              <a:xfrm>
                <a:off x="3239050" y="1145425"/>
                <a:ext cx="1357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69" extrusionOk="0">
                    <a:moveTo>
                      <a:pt x="47" y="47"/>
                    </a:moveTo>
                    <a:lnTo>
                      <a:pt x="47" y="47"/>
                    </a:lnTo>
                    <a:cubicBezTo>
                      <a:pt x="46" y="49"/>
                      <a:pt x="46" y="52"/>
                      <a:pt x="45" y="54"/>
                    </a:cubicBezTo>
                    <a:lnTo>
                      <a:pt x="45" y="54"/>
                    </a:lnTo>
                    <a:cubicBezTo>
                      <a:pt x="46" y="52"/>
                      <a:pt x="47" y="49"/>
                      <a:pt x="47" y="47"/>
                    </a:cubicBezTo>
                    <a:close/>
                    <a:moveTo>
                      <a:pt x="326" y="0"/>
                    </a:moveTo>
                    <a:lnTo>
                      <a:pt x="171" y="171"/>
                    </a:lnTo>
                    <a:cubicBezTo>
                      <a:pt x="146" y="177"/>
                      <a:pt x="126" y="179"/>
                      <a:pt x="109" y="179"/>
                    </a:cubicBezTo>
                    <a:cubicBezTo>
                      <a:pt x="34" y="179"/>
                      <a:pt x="34" y="127"/>
                      <a:pt x="45" y="54"/>
                    </a:cubicBezTo>
                    <a:lnTo>
                      <a:pt x="45" y="54"/>
                    </a:lnTo>
                    <a:cubicBezTo>
                      <a:pt x="41" y="67"/>
                      <a:pt x="26" y="78"/>
                      <a:pt x="0" y="78"/>
                    </a:cubicBezTo>
                    <a:cubicBezTo>
                      <a:pt x="36" y="102"/>
                      <a:pt x="35" y="253"/>
                      <a:pt x="81" y="253"/>
                    </a:cubicBezTo>
                    <a:cubicBezTo>
                      <a:pt x="96" y="253"/>
                      <a:pt x="114" y="238"/>
                      <a:pt x="140" y="202"/>
                    </a:cubicBezTo>
                    <a:cubicBezTo>
                      <a:pt x="279" y="264"/>
                      <a:pt x="155" y="342"/>
                      <a:pt x="171" y="404"/>
                    </a:cubicBezTo>
                    <a:cubicBezTo>
                      <a:pt x="175" y="402"/>
                      <a:pt x="179" y="402"/>
                      <a:pt x="183" y="402"/>
                    </a:cubicBezTo>
                    <a:cubicBezTo>
                      <a:pt x="223" y="402"/>
                      <a:pt x="253" y="466"/>
                      <a:pt x="295" y="466"/>
                    </a:cubicBezTo>
                    <a:cubicBezTo>
                      <a:pt x="295" y="435"/>
                      <a:pt x="264" y="388"/>
                      <a:pt x="295" y="357"/>
                    </a:cubicBezTo>
                    <a:cubicBezTo>
                      <a:pt x="372" y="373"/>
                      <a:pt x="388" y="450"/>
                      <a:pt x="341" y="481"/>
                    </a:cubicBezTo>
                    <a:cubicBezTo>
                      <a:pt x="346" y="480"/>
                      <a:pt x="351" y="480"/>
                      <a:pt x="355" y="480"/>
                    </a:cubicBezTo>
                    <a:cubicBezTo>
                      <a:pt x="421" y="480"/>
                      <a:pt x="425" y="568"/>
                      <a:pt x="478" y="568"/>
                    </a:cubicBezTo>
                    <a:cubicBezTo>
                      <a:pt x="487" y="568"/>
                      <a:pt x="499" y="565"/>
                      <a:pt x="512" y="559"/>
                    </a:cubicBezTo>
                    <a:cubicBezTo>
                      <a:pt x="543" y="373"/>
                      <a:pt x="543" y="233"/>
                      <a:pt x="403" y="16"/>
                    </a:cubicBezTo>
                    <a:cubicBezTo>
                      <a:pt x="388" y="125"/>
                      <a:pt x="372" y="249"/>
                      <a:pt x="279" y="295"/>
                    </a:cubicBezTo>
                    <a:lnTo>
                      <a:pt x="186" y="218"/>
                    </a:lnTo>
                    <a:cubicBezTo>
                      <a:pt x="202" y="202"/>
                      <a:pt x="217" y="202"/>
                      <a:pt x="217" y="187"/>
                    </a:cubicBezTo>
                    <a:lnTo>
                      <a:pt x="217" y="233"/>
                    </a:lnTo>
                    <a:lnTo>
                      <a:pt x="279" y="187"/>
                    </a:lnTo>
                    <a:lnTo>
                      <a:pt x="279" y="156"/>
                    </a:lnTo>
                    <a:cubicBezTo>
                      <a:pt x="310" y="109"/>
                      <a:pt x="295" y="47"/>
                      <a:pt x="3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37"/>
              <p:cNvSpPr/>
              <p:nvPr/>
            </p:nvSpPr>
            <p:spPr>
              <a:xfrm>
                <a:off x="3163425" y="1146575"/>
                <a:ext cx="15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9" extrusionOk="0">
                    <a:moveTo>
                      <a:pt x="32" y="1"/>
                    </a:moveTo>
                    <a:cubicBezTo>
                      <a:pt x="16" y="16"/>
                      <a:pt x="16" y="47"/>
                      <a:pt x="1" y="63"/>
                    </a:cubicBezTo>
                    <a:cubicBezTo>
                      <a:pt x="16" y="63"/>
                      <a:pt x="16" y="79"/>
                      <a:pt x="16" y="79"/>
                    </a:cubicBezTo>
                    <a:lnTo>
                      <a:pt x="63" y="79"/>
                    </a:lnTo>
                    <a:cubicBezTo>
                      <a:pt x="47" y="47"/>
                      <a:pt x="47" y="32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37"/>
              <p:cNvSpPr/>
              <p:nvPr/>
            </p:nvSpPr>
            <p:spPr>
              <a:xfrm>
                <a:off x="3483325" y="1147350"/>
                <a:ext cx="4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79" extrusionOk="0">
                    <a:moveTo>
                      <a:pt x="16" y="1"/>
                    </a:moveTo>
                    <a:cubicBezTo>
                      <a:pt x="0" y="32"/>
                      <a:pt x="0" y="48"/>
                      <a:pt x="0" y="79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37"/>
              <p:cNvSpPr/>
              <p:nvPr/>
            </p:nvSpPr>
            <p:spPr>
              <a:xfrm>
                <a:off x="3492225" y="1147350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6" y="16"/>
                    </a:moveTo>
                    <a:lnTo>
                      <a:pt x="16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37"/>
              <p:cNvSpPr/>
              <p:nvPr/>
            </p:nvSpPr>
            <p:spPr>
              <a:xfrm>
                <a:off x="3162650" y="1147375"/>
                <a:ext cx="800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" y="0"/>
                    </a:moveTo>
                    <a:cubicBezTo>
                      <a:pt x="16" y="16"/>
                      <a:pt x="16" y="31"/>
                      <a:pt x="32" y="31"/>
                    </a:cubicBezTo>
                    <a:cubicBezTo>
                      <a:pt x="16" y="15"/>
                      <a:pt x="16" y="1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37"/>
              <p:cNvSpPr/>
              <p:nvPr/>
            </p:nvSpPr>
            <p:spPr>
              <a:xfrm>
                <a:off x="3163425" y="11481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"/>
                      <a:pt x="1" y="17"/>
                      <a:pt x="1" y="17"/>
                    </a:cubicBezTo>
                    <a:lnTo>
                      <a:pt x="16" y="17"/>
                    </a:lnTo>
                    <a:cubicBezTo>
                      <a:pt x="16" y="17"/>
                      <a:pt x="16" y="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37"/>
              <p:cNvSpPr/>
              <p:nvPr/>
            </p:nvSpPr>
            <p:spPr>
              <a:xfrm>
                <a:off x="3196400" y="1148925"/>
                <a:ext cx="15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31"/>
                      <a:pt x="47" y="62"/>
                      <a:pt x="47" y="109"/>
                    </a:cubicBezTo>
                    <a:lnTo>
                      <a:pt x="62" y="124"/>
                    </a:lnTo>
                    <a:cubicBezTo>
                      <a:pt x="62" y="124"/>
                      <a:pt x="62" y="62"/>
                      <a:pt x="62" y="16"/>
                    </a:cubicBezTo>
                    <a:cubicBezTo>
                      <a:pt x="47" y="16"/>
                      <a:pt x="31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37"/>
              <p:cNvSpPr/>
              <p:nvPr/>
            </p:nvSpPr>
            <p:spPr>
              <a:xfrm>
                <a:off x="3491450" y="1148925"/>
                <a:ext cx="23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1" y="78"/>
                      <a:pt x="16" y="109"/>
                    </a:cubicBezTo>
                    <a:lnTo>
                      <a:pt x="1" y="109"/>
                    </a:lnTo>
                    <a:lnTo>
                      <a:pt x="1" y="202"/>
                    </a:lnTo>
                    <a:lnTo>
                      <a:pt x="47" y="202"/>
                    </a:lnTo>
                    <a:lnTo>
                      <a:pt x="32" y="124"/>
                    </a:lnTo>
                    <a:lnTo>
                      <a:pt x="32" y="124"/>
                    </a:lnTo>
                    <a:cubicBezTo>
                      <a:pt x="47" y="140"/>
                      <a:pt x="47" y="140"/>
                      <a:pt x="63" y="140"/>
                    </a:cubicBezTo>
                    <a:cubicBezTo>
                      <a:pt x="47" y="140"/>
                      <a:pt x="47" y="124"/>
                      <a:pt x="32" y="109"/>
                    </a:cubicBezTo>
                    <a:cubicBezTo>
                      <a:pt x="32" y="62"/>
                      <a:pt x="94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37"/>
              <p:cNvSpPr/>
              <p:nvPr/>
            </p:nvSpPr>
            <p:spPr>
              <a:xfrm>
                <a:off x="3196775" y="11512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32" y="31"/>
                    </a:cubicBezTo>
                    <a:cubicBezTo>
                      <a:pt x="32" y="31"/>
                      <a:pt x="32" y="31"/>
                      <a:pt x="32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37"/>
              <p:cNvSpPr/>
              <p:nvPr/>
            </p:nvSpPr>
            <p:spPr>
              <a:xfrm>
                <a:off x="3194850" y="11516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62" y="1"/>
                    </a:moveTo>
                    <a:cubicBezTo>
                      <a:pt x="16" y="1"/>
                      <a:pt x="16" y="16"/>
                      <a:pt x="0" y="47"/>
                    </a:cubicBezTo>
                    <a:cubicBezTo>
                      <a:pt x="47" y="63"/>
                      <a:pt x="62" y="78"/>
                      <a:pt x="62" y="94"/>
                    </a:cubicBezTo>
                    <a:cubicBezTo>
                      <a:pt x="78" y="78"/>
                      <a:pt x="78" y="78"/>
                      <a:pt x="155" y="78"/>
                    </a:cubicBezTo>
                    <a:cubicBezTo>
                      <a:pt x="155" y="78"/>
                      <a:pt x="124" y="47"/>
                      <a:pt x="109" y="16"/>
                    </a:cubicBezTo>
                    <a:cubicBezTo>
                      <a:pt x="93" y="32"/>
                      <a:pt x="93" y="47"/>
                      <a:pt x="93" y="6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37"/>
              <p:cNvSpPr/>
              <p:nvPr/>
            </p:nvSpPr>
            <p:spPr>
              <a:xfrm>
                <a:off x="3208400" y="1154725"/>
                <a:ext cx="23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7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16"/>
                    </a:cubicBezTo>
                    <a:cubicBezTo>
                      <a:pt x="32" y="1"/>
                      <a:pt x="63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37"/>
              <p:cNvSpPr/>
              <p:nvPr/>
            </p:nvSpPr>
            <p:spPr>
              <a:xfrm>
                <a:off x="3211900" y="1154725"/>
                <a:ext cx="1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31" y="1"/>
                    </a:moveTo>
                    <a:lnTo>
                      <a:pt x="16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31" y="1"/>
                      <a:pt x="47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37"/>
              <p:cNvSpPr/>
              <p:nvPr/>
            </p:nvSpPr>
            <p:spPr>
              <a:xfrm>
                <a:off x="3213450" y="1154725"/>
                <a:ext cx="12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1" extrusionOk="0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32" y="1"/>
                    </a:ln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16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37"/>
              <p:cNvSpPr/>
              <p:nvPr/>
            </p:nvSpPr>
            <p:spPr>
              <a:xfrm>
                <a:off x="3214225" y="115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37"/>
              <p:cNvSpPr/>
              <p:nvPr/>
            </p:nvSpPr>
            <p:spPr>
              <a:xfrm>
                <a:off x="3218500" y="11551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0" y="0"/>
                    </a:moveTo>
                    <a:cubicBezTo>
                      <a:pt x="0" y="0"/>
                      <a:pt x="16" y="0"/>
                      <a:pt x="16" y="0"/>
                    </a:cubicBezTo>
                    <a:lnTo>
                      <a:pt x="16" y="0"/>
                    </a:lnTo>
                    <a:cubicBezTo>
                      <a:pt x="16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37"/>
              <p:cNvSpPr/>
              <p:nvPr/>
            </p:nvSpPr>
            <p:spPr>
              <a:xfrm>
                <a:off x="3495325" y="1155900"/>
                <a:ext cx="1322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69" extrusionOk="0">
                    <a:moveTo>
                      <a:pt x="342" y="0"/>
                    </a:moveTo>
                    <a:lnTo>
                      <a:pt x="156" y="140"/>
                    </a:lnTo>
                    <a:cubicBezTo>
                      <a:pt x="134" y="145"/>
                      <a:pt x="117" y="147"/>
                      <a:pt x="102" y="147"/>
                    </a:cubicBezTo>
                    <a:cubicBezTo>
                      <a:pt x="22" y="147"/>
                      <a:pt x="37" y="81"/>
                      <a:pt x="63" y="16"/>
                    </a:cubicBezTo>
                    <a:lnTo>
                      <a:pt x="63" y="16"/>
                    </a:lnTo>
                    <a:cubicBezTo>
                      <a:pt x="52" y="27"/>
                      <a:pt x="41" y="38"/>
                      <a:pt x="25" y="38"/>
                    </a:cubicBezTo>
                    <a:cubicBezTo>
                      <a:pt x="18" y="38"/>
                      <a:pt x="10" y="36"/>
                      <a:pt x="1" y="31"/>
                    </a:cubicBezTo>
                    <a:lnTo>
                      <a:pt x="1" y="31"/>
                    </a:lnTo>
                    <a:cubicBezTo>
                      <a:pt x="37" y="56"/>
                      <a:pt x="26" y="213"/>
                      <a:pt x="72" y="213"/>
                    </a:cubicBezTo>
                    <a:cubicBezTo>
                      <a:pt x="85" y="213"/>
                      <a:pt x="102" y="201"/>
                      <a:pt x="125" y="171"/>
                    </a:cubicBezTo>
                    <a:cubicBezTo>
                      <a:pt x="249" y="264"/>
                      <a:pt x="125" y="310"/>
                      <a:pt x="125" y="372"/>
                    </a:cubicBezTo>
                    <a:cubicBezTo>
                      <a:pt x="131" y="371"/>
                      <a:pt x="136" y="370"/>
                      <a:pt x="141" y="370"/>
                    </a:cubicBezTo>
                    <a:cubicBezTo>
                      <a:pt x="190" y="370"/>
                      <a:pt x="207" y="436"/>
                      <a:pt x="249" y="450"/>
                    </a:cubicBezTo>
                    <a:cubicBezTo>
                      <a:pt x="249" y="419"/>
                      <a:pt x="234" y="372"/>
                      <a:pt x="265" y="357"/>
                    </a:cubicBezTo>
                    <a:cubicBezTo>
                      <a:pt x="327" y="372"/>
                      <a:pt x="342" y="450"/>
                      <a:pt x="296" y="481"/>
                    </a:cubicBezTo>
                    <a:cubicBezTo>
                      <a:pt x="301" y="480"/>
                      <a:pt x="305" y="480"/>
                      <a:pt x="309" y="480"/>
                    </a:cubicBezTo>
                    <a:cubicBezTo>
                      <a:pt x="374" y="480"/>
                      <a:pt x="367" y="568"/>
                      <a:pt x="418" y="568"/>
                    </a:cubicBezTo>
                    <a:cubicBezTo>
                      <a:pt x="427" y="568"/>
                      <a:pt x="437" y="565"/>
                      <a:pt x="451" y="559"/>
                    </a:cubicBezTo>
                    <a:cubicBezTo>
                      <a:pt x="497" y="388"/>
                      <a:pt x="528" y="248"/>
                      <a:pt x="404" y="16"/>
                    </a:cubicBezTo>
                    <a:cubicBezTo>
                      <a:pt x="389" y="124"/>
                      <a:pt x="358" y="248"/>
                      <a:pt x="265" y="295"/>
                    </a:cubicBezTo>
                    <a:lnTo>
                      <a:pt x="172" y="186"/>
                    </a:lnTo>
                    <a:cubicBezTo>
                      <a:pt x="311" y="171"/>
                      <a:pt x="280" y="78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37"/>
              <p:cNvSpPr/>
              <p:nvPr/>
            </p:nvSpPr>
            <p:spPr>
              <a:xfrm>
                <a:off x="3230125" y="1157050"/>
                <a:ext cx="9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0" y="1"/>
                    </a:moveTo>
                    <a:cubicBezTo>
                      <a:pt x="16" y="8"/>
                      <a:pt x="28" y="12"/>
                      <a:pt x="31" y="12"/>
                    </a:cubicBezTo>
                    <a:cubicBezTo>
                      <a:pt x="35" y="12"/>
                      <a:pt x="31" y="8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37"/>
              <p:cNvSpPr/>
              <p:nvPr/>
            </p:nvSpPr>
            <p:spPr>
              <a:xfrm>
                <a:off x="3479050" y="1159775"/>
                <a:ext cx="12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4" extrusionOk="0">
                    <a:moveTo>
                      <a:pt x="32" y="0"/>
                    </a:moveTo>
                    <a:lnTo>
                      <a:pt x="1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37"/>
              <p:cNvSpPr/>
              <p:nvPr/>
            </p:nvSpPr>
            <p:spPr>
              <a:xfrm>
                <a:off x="3396850" y="1160550"/>
                <a:ext cx="50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81" extrusionOk="0">
                    <a:moveTo>
                      <a:pt x="1955" y="993"/>
                    </a:moveTo>
                    <a:cubicBezTo>
                      <a:pt x="1955" y="993"/>
                      <a:pt x="1955" y="1010"/>
                      <a:pt x="1957" y="1033"/>
                    </a:cubicBezTo>
                    <a:lnTo>
                      <a:pt x="1957" y="1033"/>
                    </a:lnTo>
                    <a:cubicBezTo>
                      <a:pt x="1958" y="1019"/>
                      <a:pt x="1957" y="1006"/>
                      <a:pt x="1955" y="993"/>
                    </a:cubicBezTo>
                    <a:close/>
                    <a:moveTo>
                      <a:pt x="63" y="0"/>
                    </a:moveTo>
                    <a:cubicBezTo>
                      <a:pt x="32" y="31"/>
                      <a:pt x="16" y="78"/>
                      <a:pt x="1" y="109"/>
                    </a:cubicBezTo>
                    <a:lnTo>
                      <a:pt x="1970" y="1381"/>
                    </a:lnTo>
                    <a:cubicBezTo>
                      <a:pt x="2017" y="1319"/>
                      <a:pt x="2032" y="1257"/>
                      <a:pt x="2017" y="1210"/>
                    </a:cubicBezTo>
                    <a:lnTo>
                      <a:pt x="1970" y="1210"/>
                    </a:lnTo>
                    <a:cubicBezTo>
                      <a:pt x="1970" y="1210"/>
                      <a:pt x="1970" y="1164"/>
                      <a:pt x="1970" y="1101"/>
                    </a:cubicBezTo>
                    <a:cubicBezTo>
                      <a:pt x="1963" y="1079"/>
                      <a:pt x="1959" y="1054"/>
                      <a:pt x="1957" y="1033"/>
                    </a:cubicBezTo>
                    <a:lnTo>
                      <a:pt x="1957" y="1033"/>
                    </a:lnTo>
                    <a:cubicBezTo>
                      <a:pt x="1953" y="1116"/>
                      <a:pt x="1904" y="1208"/>
                      <a:pt x="1877" y="1288"/>
                    </a:cubicBezTo>
                    <a:lnTo>
                      <a:pt x="125" y="155"/>
                    </a:lnTo>
                    <a:cubicBezTo>
                      <a:pt x="125" y="78"/>
                      <a:pt x="125" y="31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37"/>
              <p:cNvSpPr/>
              <p:nvPr/>
            </p:nvSpPr>
            <p:spPr>
              <a:xfrm>
                <a:off x="3228175" y="1160925"/>
                <a:ext cx="120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60" extrusionOk="0">
                    <a:moveTo>
                      <a:pt x="187" y="1"/>
                    </a:moveTo>
                    <a:lnTo>
                      <a:pt x="187" y="1"/>
                    </a:lnTo>
                    <a:cubicBezTo>
                      <a:pt x="187" y="5"/>
                      <a:pt x="186" y="9"/>
                      <a:pt x="186" y="13"/>
                    </a:cubicBezTo>
                    <a:lnTo>
                      <a:pt x="186" y="13"/>
                    </a:lnTo>
                    <a:cubicBezTo>
                      <a:pt x="187" y="9"/>
                      <a:pt x="187" y="5"/>
                      <a:pt x="187" y="1"/>
                    </a:cubicBezTo>
                    <a:close/>
                    <a:moveTo>
                      <a:pt x="186" y="13"/>
                    </a:moveTo>
                    <a:lnTo>
                      <a:pt x="186" y="13"/>
                    </a:lnTo>
                    <a:cubicBezTo>
                      <a:pt x="185" y="24"/>
                      <a:pt x="179" y="36"/>
                      <a:pt x="156" y="47"/>
                    </a:cubicBezTo>
                    <a:cubicBezTo>
                      <a:pt x="156" y="73"/>
                      <a:pt x="132" y="84"/>
                      <a:pt x="106" y="84"/>
                    </a:cubicBezTo>
                    <a:cubicBezTo>
                      <a:pt x="85" y="84"/>
                      <a:pt x="61" y="77"/>
                      <a:pt x="47" y="63"/>
                    </a:cubicBezTo>
                    <a:lnTo>
                      <a:pt x="47" y="63"/>
                    </a:lnTo>
                    <a:cubicBezTo>
                      <a:pt x="94" y="187"/>
                      <a:pt x="1" y="156"/>
                      <a:pt x="156" y="233"/>
                    </a:cubicBezTo>
                    <a:cubicBezTo>
                      <a:pt x="188" y="274"/>
                      <a:pt x="170" y="298"/>
                      <a:pt x="138" y="298"/>
                    </a:cubicBezTo>
                    <a:cubicBezTo>
                      <a:pt x="110" y="298"/>
                      <a:pt x="70" y="278"/>
                      <a:pt x="47" y="233"/>
                    </a:cubicBezTo>
                    <a:lnTo>
                      <a:pt x="47" y="233"/>
                    </a:lnTo>
                    <a:lnTo>
                      <a:pt x="78" y="435"/>
                    </a:lnTo>
                    <a:lnTo>
                      <a:pt x="140" y="358"/>
                    </a:lnTo>
                    <a:lnTo>
                      <a:pt x="140" y="358"/>
                    </a:lnTo>
                    <a:cubicBezTo>
                      <a:pt x="280" y="420"/>
                      <a:pt x="47" y="482"/>
                      <a:pt x="202" y="559"/>
                    </a:cubicBezTo>
                    <a:lnTo>
                      <a:pt x="249" y="404"/>
                    </a:lnTo>
                    <a:lnTo>
                      <a:pt x="296" y="420"/>
                    </a:lnTo>
                    <a:cubicBezTo>
                      <a:pt x="249" y="373"/>
                      <a:pt x="311" y="311"/>
                      <a:pt x="342" y="295"/>
                    </a:cubicBezTo>
                    <a:cubicBezTo>
                      <a:pt x="358" y="295"/>
                      <a:pt x="389" y="311"/>
                      <a:pt x="389" y="342"/>
                    </a:cubicBezTo>
                    <a:cubicBezTo>
                      <a:pt x="480" y="160"/>
                      <a:pt x="184" y="201"/>
                      <a:pt x="186" y="1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37"/>
              <p:cNvSpPr/>
              <p:nvPr/>
            </p:nvSpPr>
            <p:spPr>
              <a:xfrm>
                <a:off x="3478275" y="1164125"/>
                <a:ext cx="4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1"/>
                    </a:moveTo>
                    <a:cubicBezTo>
                      <a:pt x="4" y="1"/>
                      <a:pt x="1" y="5"/>
                      <a:pt x="1" y="12"/>
                    </a:cubicBezTo>
                    <a:lnTo>
                      <a:pt x="16" y="12"/>
                    </a:lnTo>
                    <a:cubicBezTo>
                      <a:pt x="16" y="5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37"/>
              <p:cNvSpPr/>
              <p:nvPr/>
            </p:nvSpPr>
            <p:spPr>
              <a:xfrm>
                <a:off x="3421275" y="11644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16" y="0"/>
                    </a:moveTo>
                    <a:cubicBezTo>
                      <a:pt x="16" y="0"/>
                      <a:pt x="1" y="16"/>
                      <a:pt x="1" y="16"/>
                    </a:cubicBezTo>
                    <a:cubicBezTo>
                      <a:pt x="63" y="47"/>
                      <a:pt x="109" y="78"/>
                      <a:pt x="156" y="93"/>
                    </a:cubicBezTo>
                    <a:cubicBezTo>
                      <a:pt x="109" y="62"/>
                      <a:pt x="63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37"/>
              <p:cNvSpPr/>
              <p:nvPr/>
            </p:nvSpPr>
            <p:spPr>
              <a:xfrm>
                <a:off x="3482925" y="1168700"/>
                <a:ext cx="116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12" extrusionOk="0">
                    <a:moveTo>
                      <a:pt x="202" y="0"/>
                    </a:moveTo>
                    <a:cubicBezTo>
                      <a:pt x="202" y="3"/>
                      <a:pt x="201" y="5"/>
                      <a:pt x="200" y="8"/>
                    </a:cubicBezTo>
                    <a:lnTo>
                      <a:pt x="200" y="8"/>
                    </a:lnTo>
                    <a:cubicBezTo>
                      <a:pt x="202" y="6"/>
                      <a:pt x="202" y="3"/>
                      <a:pt x="202" y="0"/>
                    </a:cubicBezTo>
                    <a:close/>
                    <a:moveTo>
                      <a:pt x="200" y="8"/>
                    </a:moveTo>
                    <a:lnTo>
                      <a:pt x="200" y="8"/>
                    </a:lnTo>
                    <a:cubicBezTo>
                      <a:pt x="196" y="16"/>
                      <a:pt x="183" y="19"/>
                      <a:pt x="171" y="31"/>
                    </a:cubicBezTo>
                    <a:cubicBezTo>
                      <a:pt x="164" y="52"/>
                      <a:pt x="145" y="60"/>
                      <a:pt x="124" y="60"/>
                    </a:cubicBezTo>
                    <a:cubicBezTo>
                      <a:pt x="98" y="60"/>
                      <a:pt x="71" y="48"/>
                      <a:pt x="63" y="31"/>
                    </a:cubicBezTo>
                    <a:lnTo>
                      <a:pt x="63" y="31"/>
                    </a:lnTo>
                    <a:cubicBezTo>
                      <a:pt x="94" y="155"/>
                      <a:pt x="1" y="109"/>
                      <a:pt x="156" y="202"/>
                    </a:cubicBezTo>
                    <a:cubicBezTo>
                      <a:pt x="177" y="244"/>
                      <a:pt x="159" y="264"/>
                      <a:pt x="131" y="264"/>
                    </a:cubicBezTo>
                    <a:cubicBezTo>
                      <a:pt x="97" y="264"/>
                      <a:pt x="48" y="237"/>
                      <a:pt x="32" y="186"/>
                    </a:cubicBezTo>
                    <a:lnTo>
                      <a:pt x="32" y="186"/>
                    </a:lnTo>
                    <a:cubicBezTo>
                      <a:pt x="32" y="187"/>
                      <a:pt x="47" y="233"/>
                      <a:pt x="47" y="279"/>
                    </a:cubicBezTo>
                    <a:lnTo>
                      <a:pt x="63" y="372"/>
                    </a:lnTo>
                    <a:lnTo>
                      <a:pt x="125" y="310"/>
                    </a:lnTo>
                    <a:lnTo>
                      <a:pt x="125" y="310"/>
                    </a:lnTo>
                    <a:cubicBezTo>
                      <a:pt x="249" y="403"/>
                      <a:pt x="16" y="419"/>
                      <a:pt x="156" y="512"/>
                    </a:cubicBezTo>
                    <a:lnTo>
                      <a:pt x="218" y="372"/>
                    </a:lnTo>
                    <a:lnTo>
                      <a:pt x="264" y="403"/>
                    </a:lnTo>
                    <a:cubicBezTo>
                      <a:pt x="233" y="341"/>
                      <a:pt x="280" y="295"/>
                      <a:pt x="311" y="279"/>
                    </a:cubicBezTo>
                    <a:cubicBezTo>
                      <a:pt x="326" y="295"/>
                      <a:pt x="373" y="310"/>
                      <a:pt x="357" y="341"/>
                    </a:cubicBezTo>
                    <a:cubicBezTo>
                      <a:pt x="464" y="189"/>
                      <a:pt x="166" y="171"/>
                      <a:pt x="200" y="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37"/>
              <p:cNvSpPr/>
              <p:nvPr/>
            </p:nvSpPr>
            <p:spPr>
              <a:xfrm>
                <a:off x="3209450" y="1169475"/>
                <a:ext cx="53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0" extrusionOk="0">
                    <a:moveTo>
                      <a:pt x="98" y="0"/>
                    </a:moveTo>
                    <a:cubicBezTo>
                      <a:pt x="105" y="4"/>
                      <a:pt x="112" y="9"/>
                      <a:pt x="120" y="14"/>
                    </a:cubicBezTo>
                    <a:lnTo>
                      <a:pt x="120" y="14"/>
                    </a:lnTo>
                    <a:cubicBezTo>
                      <a:pt x="114" y="9"/>
                      <a:pt x="107" y="4"/>
                      <a:pt x="98" y="0"/>
                    </a:cubicBezTo>
                    <a:close/>
                    <a:moveTo>
                      <a:pt x="120" y="14"/>
                    </a:moveTo>
                    <a:lnTo>
                      <a:pt x="120" y="14"/>
                    </a:lnTo>
                    <a:cubicBezTo>
                      <a:pt x="191" y="73"/>
                      <a:pt x="1" y="140"/>
                      <a:pt x="145" y="140"/>
                    </a:cubicBezTo>
                    <a:cubicBezTo>
                      <a:pt x="211" y="73"/>
                      <a:pt x="164" y="41"/>
                      <a:pt x="120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37"/>
              <p:cNvSpPr/>
              <p:nvPr/>
            </p:nvSpPr>
            <p:spPr>
              <a:xfrm>
                <a:off x="3478475" y="1170700"/>
                <a:ext cx="21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86" h="107" extrusionOk="0">
                    <a:moveTo>
                      <a:pt x="1" y="0"/>
                    </a:moveTo>
                    <a:cubicBezTo>
                      <a:pt x="0" y="0"/>
                      <a:pt x="2" y="4"/>
                      <a:pt x="8" y="13"/>
                    </a:cubicBezTo>
                    <a:lnTo>
                      <a:pt x="39" y="106"/>
                    </a:lnTo>
                    <a:lnTo>
                      <a:pt x="86" y="60"/>
                    </a:lnTo>
                    <a:cubicBezTo>
                      <a:pt x="61" y="60"/>
                      <a:pt x="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37"/>
              <p:cNvSpPr/>
              <p:nvPr/>
            </p:nvSpPr>
            <p:spPr>
              <a:xfrm>
                <a:off x="3450350" y="118342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0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37"/>
              <p:cNvSpPr/>
              <p:nvPr/>
            </p:nvSpPr>
            <p:spPr>
              <a:xfrm>
                <a:off x="3448025" y="1183800"/>
                <a:ext cx="50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3" extrusionOk="0">
                    <a:moveTo>
                      <a:pt x="109" y="1"/>
                    </a:moveTo>
                    <a:cubicBezTo>
                      <a:pt x="109" y="16"/>
                      <a:pt x="109" y="32"/>
                      <a:pt x="109" y="47"/>
                    </a:cubicBezTo>
                    <a:cubicBezTo>
                      <a:pt x="76" y="36"/>
                      <a:pt x="59" y="25"/>
                      <a:pt x="52" y="25"/>
                    </a:cubicBezTo>
                    <a:cubicBezTo>
                      <a:pt x="49" y="25"/>
                      <a:pt x="47" y="27"/>
                      <a:pt x="47" y="32"/>
                    </a:cubicBezTo>
                    <a:cubicBezTo>
                      <a:pt x="63" y="32"/>
                      <a:pt x="78" y="47"/>
                      <a:pt x="109" y="63"/>
                    </a:cubicBezTo>
                    <a:cubicBezTo>
                      <a:pt x="94" y="94"/>
                      <a:pt x="94" y="125"/>
                      <a:pt x="140" y="156"/>
                    </a:cubicBezTo>
                    <a:lnTo>
                      <a:pt x="1" y="265"/>
                    </a:lnTo>
                    <a:lnTo>
                      <a:pt x="94" y="342"/>
                    </a:lnTo>
                    <a:cubicBezTo>
                      <a:pt x="187" y="265"/>
                      <a:pt x="202" y="156"/>
                      <a:pt x="187" y="63"/>
                    </a:cubicBezTo>
                    <a:cubicBezTo>
                      <a:pt x="156" y="47"/>
                      <a:pt x="140" y="32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37"/>
              <p:cNvSpPr/>
              <p:nvPr/>
            </p:nvSpPr>
            <p:spPr>
              <a:xfrm>
                <a:off x="3448800" y="118457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6" y="16"/>
                      <a:pt x="16" y="16"/>
                    </a:cubicBezTo>
                    <a:cubicBezTo>
                      <a:pt x="16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37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37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37"/>
              <p:cNvSpPr/>
              <p:nvPr/>
            </p:nvSpPr>
            <p:spPr>
              <a:xfrm>
                <a:off x="3452675" y="1184975"/>
                <a:ext cx="62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56" extrusionOk="0">
                    <a:moveTo>
                      <a:pt x="94" y="62"/>
                    </a:moveTo>
                    <a:lnTo>
                      <a:pt x="94" y="62"/>
                    </a:lnTo>
                    <a:cubicBezTo>
                      <a:pt x="98" y="65"/>
                      <a:pt x="103" y="67"/>
                      <a:pt x="107" y="69"/>
                    </a:cubicBezTo>
                    <a:lnTo>
                      <a:pt x="107" y="69"/>
                    </a:lnTo>
                    <a:cubicBezTo>
                      <a:pt x="102" y="62"/>
                      <a:pt x="94" y="62"/>
                      <a:pt x="94" y="62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78" y="62"/>
                      <a:pt x="156" y="109"/>
                      <a:pt x="218" y="156"/>
                    </a:cubicBezTo>
                    <a:lnTo>
                      <a:pt x="249" y="156"/>
                    </a:lnTo>
                    <a:cubicBezTo>
                      <a:pt x="218" y="140"/>
                      <a:pt x="187" y="124"/>
                      <a:pt x="156" y="109"/>
                    </a:cubicBezTo>
                    <a:lnTo>
                      <a:pt x="156" y="109"/>
                    </a:lnTo>
                    <a:cubicBezTo>
                      <a:pt x="184" y="118"/>
                      <a:pt x="213" y="134"/>
                      <a:pt x="223" y="134"/>
                    </a:cubicBezTo>
                    <a:cubicBezTo>
                      <a:pt x="230" y="134"/>
                      <a:pt x="230" y="127"/>
                      <a:pt x="218" y="109"/>
                    </a:cubicBezTo>
                    <a:cubicBezTo>
                      <a:pt x="218" y="109"/>
                      <a:pt x="164" y="96"/>
                      <a:pt x="107" y="69"/>
                    </a:cubicBezTo>
                    <a:lnTo>
                      <a:pt x="107" y="69"/>
                    </a:lnTo>
                    <a:cubicBezTo>
                      <a:pt x="108" y="71"/>
                      <a:pt x="109" y="74"/>
                      <a:pt x="109" y="78"/>
                    </a:cubicBezTo>
                    <a:cubicBezTo>
                      <a:pt x="78" y="47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49" name="Google Shape;6749;p37"/>
            <p:cNvGrpSpPr/>
            <p:nvPr/>
          </p:nvGrpSpPr>
          <p:grpSpPr>
            <a:xfrm rot="10800000" flipH="1">
              <a:off x="6451600" y="-366400"/>
              <a:ext cx="2470700" cy="1442275"/>
              <a:chOff x="2740800" y="4354100"/>
              <a:chExt cx="2470700" cy="1442275"/>
            </a:xfrm>
          </p:grpSpPr>
          <p:sp>
            <p:nvSpPr>
              <p:cNvPr id="6750" name="Google Shape;6750;p37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37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37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37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37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37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37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37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58" name="Google Shape;6758;p37"/>
            <p:cNvGrpSpPr/>
            <p:nvPr/>
          </p:nvGrpSpPr>
          <p:grpSpPr>
            <a:xfrm>
              <a:off x="711825" y="431600"/>
              <a:ext cx="632450" cy="714300"/>
              <a:chOff x="1431000" y="1568225"/>
              <a:chExt cx="632450" cy="714300"/>
            </a:xfrm>
          </p:grpSpPr>
          <p:sp>
            <p:nvSpPr>
              <p:cNvPr id="6759" name="Google Shape;6759;p37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37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37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37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37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37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37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37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37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37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769" name="Google Shape;6769;p37"/>
            <p:cNvSpPr/>
            <p:nvPr/>
          </p:nvSpPr>
          <p:spPr>
            <a:xfrm>
              <a:off x="5095875" y="2276475"/>
              <a:ext cx="4397596" cy="3990020"/>
            </a:xfrm>
            <a:custGeom>
              <a:avLst/>
              <a:gdLst/>
              <a:ahLst/>
              <a:cxnLst/>
              <a:rect l="l" t="t" r="r" b="b"/>
              <a:pathLst>
                <a:path w="113655" h="100994" extrusionOk="0">
                  <a:moveTo>
                    <a:pt x="59821" y="0"/>
                  </a:moveTo>
                  <a:cubicBezTo>
                    <a:pt x="59365" y="0"/>
                    <a:pt x="58910" y="2"/>
                    <a:pt x="58456" y="6"/>
                  </a:cubicBezTo>
                  <a:cubicBezTo>
                    <a:pt x="57417" y="6"/>
                    <a:pt x="56362" y="22"/>
                    <a:pt x="55292" y="22"/>
                  </a:cubicBezTo>
                  <a:cubicBezTo>
                    <a:pt x="41799" y="161"/>
                    <a:pt x="25064" y="735"/>
                    <a:pt x="15153" y="10305"/>
                  </a:cubicBezTo>
                  <a:cubicBezTo>
                    <a:pt x="8562" y="16664"/>
                    <a:pt x="7631" y="28777"/>
                    <a:pt x="5785" y="37214"/>
                  </a:cubicBezTo>
                  <a:cubicBezTo>
                    <a:pt x="3350" y="48319"/>
                    <a:pt x="1365" y="59563"/>
                    <a:pt x="791" y="70932"/>
                  </a:cubicBezTo>
                  <a:cubicBezTo>
                    <a:pt x="0" y="86286"/>
                    <a:pt x="7119" y="93452"/>
                    <a:pt x="21931" y="95530"/>
                  </a:cubicBezTo>
                  <a:cubicBezTo>
                    <a:pt x="34881" y="97345"/>
                    <a:pt x="47863" y="99082"/>
                    <a:pt x="60906" y="99950"/>
                  </a:cubicBezTo>
                  <a:cubicBezTo>
                    <a:pt x="66360" y="100308"/>
                    <a:pt x="72094" y="100994"/>
                    <a:pt x="77753" y="100994"/>
                  </a:cubicBezTo>
                  <a:cubicBezTo>
                    <a:pt x="82396" y="100994"/>
                    <a:pt x="86989" y="100532"/>
                    <a:pt x="91336" y="99051"/>
                  </a:cubicBezTo>
                  <a:cubicBezTo>
                    <a:pt x="101138" y="95732"/>
                    <a:pt x="105233" y="86519"/>
                    <a:pt x="107016" y="76887"/>
                  </a:cubicBezTo>
                  <a:cubicBezTo>
                    <a:pt x="109250" y="64852"/>
                    <a:pt x="110304" y="52630"/>
                    <a:pt x="112088" y="40533"/>
                  </a:cubicBezTo>
                  <a:cubicBezTo>
                    <a:pt x="113655" y="30002"/>
                    <a:pt x="112864" y="18215"/>
                    <a:pt x="103558" y="11421"/>
                  </a:cubicBezTo>
                  <a:cubicBezTo>
                    <a:pt x="91092" y="2313"/>
                    <a:pt x="74929" y="0"/>
                    <a:pt x="598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70" name="Google Shape;6770;p37"/>
            <p:cNvGrpSpPr/>
            <p:nvPr/>
          </p:nvGrpSpPr>
          <p:grpSpPr>
            <a:xfrm rot="10800000" flipH="1">
              <a:off x="6896786" y="4100206"/>
              <a:ext cx="1580329" cy="1583243"/>
              <a:chOff x="1419375" y="3941050"/>
              <a:chExt cx="1165950" cy="1168100"/>
            </a:xfrm>
          </p:grpSpPr>
          <p:sp>
            <p:nvSpPr>
              <p:cNvPr id="6771" name="Google Shape;6771;p37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37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37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37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37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6" name="Google Shape;6776;p37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7" name="Google Shape;6777;p37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37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37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37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37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2" name="Google Shape;6782;p37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3" name="Google Shape;6783;p37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37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37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37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37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37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37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37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37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37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37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4" name="Google Shape;6794;p37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5" name="Google Shape;6795;p37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6" name="Google Shape;6796;p37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37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37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37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37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01" name="Google Shape;6801;p37"/>
            <p:cNvSpPr/>
            <p:nvPr/>
          </p:nvSpPr>
          <p:spPr>
            <a:xfrm>
              <a:off x="4906750" y="4535363"/>
              <a:ext cx="1348500" cy="383925"/>
            </a:xfrm>
            <a:custGeom>
              <a:avLst/>
              <a:gdLst/>
              <a:ahLst/>
              <a:cxnLst/>
              <a:rect l="l" t="t" r="r" b="b"/>
              <a:pathLst>
                <a:path w="53940" h="15357" extrusionOk="0">
                  <a:moveTo>
                    <a:pt x="41380" y="845"/>
                  </a:moveTo>
                  <a:cubicBezTo>
                    <a:pt x="41486" y="845"/>
                    <a:pt x="41615" y="869"/>
                    <a:pt x="41771" y="921"/>
                  </a:cubicBezTo>
                  <a:cubicBezTo>
                    <a:pt x="43865" y="1635"/>
                    <a:pt x="45416" y="3806"/>
                    <a:pt x="46223" y="5760"/>
                  </a:cubicBezTo>
                  <a:cubicBezTo>
                    <a:pt x="46657" y="6784"/>
                    <a:pt x="46936" y="7885"/>
                    <a:pt x="47076" y="9002"/>
                  </a:cubicBezTo>
                  <a:cubicBezTo>
                    <a:pt x="47122" y="9281"/>
                    <a:pt x="47138" y="9560"/>
                    <a:pt x="47153" y="9855"/>
                  </a:cubicBezTo>
                  <a:cubicBezTo>
                    <a:pt x="45881" y="8909"/>
                    <a:pt x="44749" y="7776"/>
                    <a:pt x="43772" y="6567"/>
                  </a:cubicBezTo>
                  <a:cubicBezTo>
                    <a:pt x="42997" y="5605"/>
                    <a:pt x="42314" y="4550"/>
                    <a:pt x="41740" y="3449"/>
                  </a:cubicBezTo>
                  <a:cubicBezTo>
                    <a:pt x="41488" y="2959"/>
                    <a:pt x="40386" y="845"/>
                    <a:pt x="41380" y="845"/>
                  </a:cubicBezTo>
                  <a:close/>
                  <a:moveTo>
                    <a:pt x="31467" y="1899"/>
                  </a:moveTo>
                  <a:cubicBezTo>
                    <a:pt x="32204" y="1899"/>
                    <a:pt x="33472" y="2867"/>
                    <a:pt x="33815" y="3155"/>
                  </a:cubicBezTo>
                  <a:cubicBezTo>
                    <a:pt x="34699" y="3884"/>
                    <a:pt x="35459" y="4752"/>
                    <a:pt x="36064" y="5729"/>
                  </a:cubicBezTo>
                  <a:cubicBezTo>
                    <a:pt x="36653" y="6691"/>
                    <a:pt x="37087" y="7730"/>
                    <a:pt x="37336" y="8831"/>
                  </a:cubicBezTo>
                  <a:cubicBezTo>
                    <a:pt x="37460" y="9374"/>
                    <a:pt x="37553" y="9963"/>
                    <a:pt x="37568" y="10553"/>
                  </a:cubicBezTo>
                  <a:cubicBezTo>
                    <a:pt x="36498" y="9839"/>
                    <a:pt x="35505" y="9017"/>
                    <a:pt x="34606" y="8118"/>
                  </a:cubicBezTo>
                  <a:cubicBezTo>
                    <a:pt x="33768" y="7296"/>
                    <a:pt x="33008" y="6396"/>
                    <a:pt x="32342" y="5435"/>
                  </a:cubicBezTo>
                  <a:cubicBezTo>
                    <a:pt x="32000" y="4923"/>
                    <a:pt x="31675" y="4395"/>
                    <a:pt x="31364" y="3868"/>
                  </a:cubicBezTo>
                  <a:cubicBezTo>
                    <a:pt x="31132" y="3449"/>
                    <a:pt x="30899" y="2969"/>
                    <a:pt x="30930" y="2472"/>
                  </a:cubicBezTo>
                  <a:cubicBezTo>
                    <a:pt x="30961" y="2055"/>
                    <a:pt x="31171" y="1899"/>
                    <a:pt x="31467" y="1899"/>
                  </a:cubicBezTo>
                  <a:close/>
                  <a:moveTo>
                    <a:pt x="22938" y="3854"/>
                  </a:moveTo>
                  <a:cubicBezTo>
                    <a:pt x="23094" y="3854"/>
                    <a:pt x="23277" y="3916"/>
                    <a:pt x="23470" y="4039"/>
                  </a:cubicBezTo>
                  <a:cubicBezTo>
                    <a:pt x="24478" y="4644"/>
                    <a:pt x="25300" y="5745"/>
                    <a:pt x="25874" y="6737"/>
                  </a:cubicBezTo>
                  <a:cubicBezTo>
                    <a:pt x="26510" y="7808"/>
                    <a:pt x="26991" y="9033"/>
                    <a:pt x="27037" y="10289"/>
                  </a:cubicBezTo>
                  <a:cubicBezTo>
                    <a:pt x="27053" y="10584"/>
                    <a:pt x="27037" y="10863"/>
                    <a:pt x="26991" y="11158"/>
                  </a:cubicBezTo>
                  <a:cubicBezTo>
                    <a:pt x="26277" y="10522"/>
                    <a:pt x="25610" y="9824"/>
                    <a:pt x="25006" y="9079"/>
                  </a:cubicBezTo>
                  <a:cubicBezTo>
                    <a:pt x="24261" y="8164"/>
                    <a:pt x="23610" y="7172"/>
                    <a:pt x="23067" y="6132"/>
                  </a:cubicBezTo>
                  <a:cubicBezTo>
                    <a:pt x="22803" y="5636"/>
                    <a:pt x="22508" y="5109"/>
                    <a:pt x="22462" y="4535"/>
                  </a:cubicBezTo>
                  <a:cubicBezTo>
                    <a:pt x="22442" y="4078"/>
                    <a:pt x="22641" y="3854"/>
                    <a:pt x="22938" y="3854"/>
                  </a:cubicBezTo>
                  <a:close/>
                  <a:moveTo>
                    <a:pt x="13846" y="4038"/>
                  </a:moveTo>
                  <a:cubicBezTo>
                    <a:pt x="13854" y="4038"/>
                    <a:pt x="13862" y="4038"/>
                    <a:pt x="13870" y="4039"/>
                  </a:cubicBezTo>
                  <a:cubicBezTo>
                    <a:pt x="14459" y="4039"/>
                    <a:pt x="14971" y="4566"/>
                    <a:pt x="15343" y="4954"/>
                  </a:cubicBezTo>
                  <a:cubicBezTo>
                    <a:pt x="16212" y="5869"/>
                    <a:pt x="16832" y="7001"/>
                    <a:pt x="17127" y="8226"/>
                  </a:cubicBezTo>
                  <a:cubicBezTo>
                    <a:pt x="17375" y="9203"/>
                    <a:pt x="17437" y="10305"/>
                    <a:pt x="17173" y="11297"/>
                  </a:cubicBezTo>
                  <a:cubicBezTo>
                    <a:pt x="16987" y="11142"/>
                    <a:pt x="16801" y="10987"/>
                    <a:pt x="16615" y="10816"/>
                  </a:cubicBezTo>
                  <a:cubicBezTo>
                    <a:pt x="15793" y="10072"/>
                    <a:pt x="15079" y="9219"/>
                    <a:pt x="14490" y="8273"/>
                  </a:cubicBezTo>
                  <a:cubicBezTo>
                    <a:pt x="13916" y="7373"/>
                    <a:pt x="13265" y="6257"/>
                    <a:pt x="13156" y="5186"/>
                  </a:cubicBezTo>
                  <a:cubicBezTo>
                    <a:pt x="13110" y="4665"/>
                    <a:pt x="13216" y="4038"/>
                    <a:pt x="13846" y="4038"/>
                  </a:cubicBezTo>
                  <a:close/>
                  <a:moveTo>
                    <a:pt x="41367" y="1"/>
                  </a:moveTo>
                  <a:cubicBezTo>
                    <a:pt x="40854" y="1"/>
                    <a:pt x="40376" y="265"/>
                    <a:pt x="40189" y="782"/>
                  </a:cubicBezTo>
                  <a:cubicBezTo>
                    <a:pt x="39988" y="1340"/>
                    <a:pt x="40143" y="1945"/>
                    <a:pt x="40360" y="2472"/>
                  </a:cubicBezTo>
                  <a:cubicBezTo>
                    <a:pt x="41461" y="5155"/>
                    <a:pt x="43245" y="7590"/>
                    <a:pt x="45416" y="9514"/>
                  </a:cubicBezTo>
                  <a:cubicBezTo>
                    <a:pt x="45928" y="9963"/>
                    <a:pt x="46502" y="10429"/>
                    <a:pt x="47107" y="10863"/>
                  </a:cubicBezTo>
                  <a:cubicBezTo>
                    <a:pt x="47029" y="11313"/>
                    <a:pt x="46905" y="11762"/>
                    <a:pt x="46672" y="12166"/>
                  </a:cubicBezTo>
                  <a:cubicBezTo>
                    <a:pt x="46153" y="13017"/>
                    <a:pt x="45333" y="13316"/>
                    <a:pt x="44422" y="13316"/>
                  </a:cubicBezTo>
                  <a:cubicBezTo>
                    <a:pt x="42994" y="13316"/>
                    <a:pt x="41343" y="12581"/>
                    <a:pt x="40282" y="12088"/>
                  </a:cubicBezTo>
                  <a:cubicBezTo>
                    <a:pt x="39631" y="11793"/>
                    <a:pt x="38995" y="11452"/>
                    <a:pt x="38390" y="11080"/>
                  </a:cubicBezTo>
                  <a:cubicBezTo>
                    <a:pt x="38406" y="10444"/>
                    <a:pt x="38359" y="9824"/>
                    <a:pt x="38266" y="9219"/>
                  </a:cubicBezTo>
                  <a:cubicBezTo>
                    <a:pt x="37832" y="6536"/>
                    <a:pt x="36312" y="4039"/>
                    <a:pt x="34187" y="2379"/>
                  </a:cubicBezTo>
                  <a:cubicBezTo>
                    <a:pt x="33521" y="1853"/>
                    <a:pt x="32475" y="1044"/>
                    <a:pt x="31522" y="1044"/>
                  </a:cubicBezTo>
                  <a:cubicBezTo>
                    <a:pt x="31211" y="1044"/>
                    <a:pt x="30910" y="1130"/>
                    <a:pt x="30635" y="1340"/>
                  </a:cubicBezTo>
                  <a:cubicBezTo>
                    <a:pt x="29596" y="2131"/>
                    <a:pt x="30248" y="3604"/>
                    <a:pt x="30760" y="4488"/>
                  </a:cubicBezTo>
                  <a:cubicBezTo>
                    <a:pt x="32155" y="6908"/>
                    <a:pt x="34048" y="9002"/>
                    <a:pt x="36281" y="10677"/>
                  </a:cubicBezTo>
                  <a:cubicBezTo>
                    <a:pt x="36684" y="10971"/>
                    <a:pt x="37103" y="11251"/>
                    <a:pt x="37522" y="11514"/>
                  </a:cubicBezTo>
                  <a:cubicBezTo>
                    <a:pt x="37460" y="11918"/>
                    <a:pt x="37367" y="12305"/>
                    <a:pt x="37181" y="12662"/>
                  </a:cubicBezTo>
                  <a:cubicBezTo>
                    <a:pt x="36538" y="14003"/>
                    <a:pt x="35308" y="14480"/>
                    <a:pt x="33990" y="14480"/>
                  </a:cubicBezTo>
                  <a:cubicBezTo>
                    <a:pt x="32794" y="14480"/>
                    <a:pt x="31525" y="14087"/>
                    <a:pt x="30558" y="13593"/>
                  </a:cubicBezTo>
                  <a:cubicBezTo>
                    <a:pt x="29565" y="13096"/>
                    <a:pt x="28619" y="12476"/>
                    <a:pt x="27751" y="11793"/>
                  </a:cubicBezTo>
                  <a:cubicBezTo>
                    <a:pt x="28263" y="9808"/>
                    <a:pt x="27347" y="7404"/>
                    <a:pt x="26293" y="5807"/>
                  </a:cubicBezTo>
                  <a:cubicBezTo>
                    <a:pt x="25890" y="5217"/>
                    <a:pt x="25440" y="4659"/>
                    <a:pt x="24928" y="4163"/>
                  </a:cubicBezTo>
                  <a:cubicBezTo>
                    <a:pt x="24478" y="3713"/>
                    <a:pt x="23935" y="3201"/>
                    <a:pt x="23299" y="3046"/>
                  </a:cubicBezTo>
                  <a:cubicBezTo>
                    <a:pt x="23153" y="3009"/>
                    <a:pt x="23017" y="2991"/>
                    <a:pt x="22890" y="2991"/>
                  </a:cubicBezTo>
                  <a:cubicBezTo>
                    <a:pt x="21863" y="2991"/>
                    <a:pt x="21483" y="4141"/>
                    <a:pt x="21717" y="5093"/>
                  </a:cubicBezTo>
                  <a:cubicBezTo>
                    <a:pt x="22028" y="6396"/>
                    <a:pt x="22912" y="7668"/>
                    <a:pt x="23687" y="8738"/>
                  </a:cubicBezTo>
                  <a:cubicBezTo>
                    <a:pt x="24509" y="9870"/>
                    <a:pt x="25471" y="10925"/>
                    <a:pt x="26525" y="11856"/>
                  </a:cubicBezTo>
                  <a:cubicBezTo>
                    <a:pt x="26603" y="11918"/>
                    <a:pt x="26681" y="11980"/>
                    <a:pt x="26743" y="12042"/>
                  </a:cubicBezTo>
                  <a:cubicBezTo>
                    <a:pt x="26541" y="12538"/>
                    <a:pt x="26215" y="12972"/>
                    <a:pt x="25734" y="13282"/>
                  </a:cubicBezTo>
                  <a:cubicBezTo>
                    <a:pt x="25077" y="13724"/>
                    <a:pt x="24271" y="13885"/>
                    <a:pt x="23473" y="13885"/>
                  </a:cubicBezTo>
                  <a:cubicBezTo>
                    <a:pt x="23179" y="13885"/>
                    <a:pt x="22886" y="13863"/>
                    <a:pt x="22602" y="13825"/>
                  </a:cubicBezTo>
                  <a:cubicBezTo>
                    <a:pt x="20911" y="13608"/>
                    <a:pt x="19267" y="12848"/>
                    <a:pt x="17871" y="11840"/>
                  </a:cubicBezTo>
                  <a:cubicBezTo>
                    <a:pt x="18011" y="11437"/>
                    <a:pt x="18104" y="11002"/>
                    <a:pt x="18135" y="10568"/>
                  </a:cubicBezTo>
                  <a:cubicBezTo>
                    <a:pt x="18290" y="9157"/>
                    <a:pt x="17980" y="7699"/>
                    <a:pt x="17359" y="6412"/>
                  </a:cubicBezTo>
                  <a:cubicBezTo>
                    <a:pt x="16801" y="5248"/>
                    <a:pt x="15839" y="3868"/>
                    <a:pt x="14583" y="3356"/>
                  </a:cubicBezTo>
                  <a:cubicBezTo>
                    <a:pt x="14337" y="3254"/>
                    <a:pt x="14095" y="3206"/>
                    <a:pt x="13868" y="3206"/>
                  </a:cubicBezTo>
                  <a:cubicBezTo>
                    <a:pt x="12992" y="3206"/>
                    <a:pt x="12315" y="3910"/>
                    <a:pt x="12303" y="4907"/>
                  </a:cubicBezTo>
                  <a:cubicBezTo>
                    <a:pt x="12288" y="6163"/>
                    <a:pt x="13017" y="7466"/>
                    <a:pt x="13637" y="8490"/>
                  </a:cubicBezTo>
                  <a:cubicBezTo>
                    <a:pt x="14474" y="9886"/>
                    <a:pt x="15576" y="11111"/>
                    <a:pt x="16847" y="12119"/>
                  </a:cubicBezTo>
                  <a:cubicBezTo>
                    <a:pt x="16336" y="13081"/>
                    <a:pt x="15359" y="13608"/>
                    <a:pt x="14257" y="13794"/>
                  </a:cubicBezTo>
                  <a:cubicBezTo>
                    <a:pt x="13849" y="13862"/>
                    <a:pt x="13436" y="13894"/>
                    <a:pt x="13020" y="13894"/>
                  </a:cubicBezTo>
                  <a:cubicBezTo>
                    <a:pt x="10968" y="13894"/>
                    <a:pt x="8858" y="13130"/>
                    <a:pt x="7092" y="12228"/>
                  </a:cubicBezTo>
                  <a:cubicBezTo>
                    <a:pt x="4828" y="11080"/>
                    <a:pt x="2780" y="9545"/>
                    <a:pt x="780" y="8009"/>
                  </a:cubicBezTo>
                  <a:cubicBezTo>
                    <a:pt x="703" y="7952"/>
                    <a:pt x="627" y="7927"/>
                    <a:pt x="556" y="7927"/>
                  </a:cubicBezTo>
                  <a:cubicBezTo>
                    <a:pt x="224" y="7927"/>
                    <a:pt x="0" y="8470"/>
                    <a:pt x="345" y="8738"/>
                  </a:cubicBezTo>
                  <a:cubicBezTo>
                    <a:pt x="1571" y="9669"/>
                    <a:pt x="2796" y="10584"/>
                    <a:pt x="4083" y="11437"/>
                  </a:cubicBezTo>
                  <a:cubicBezTo>
                    <a:pt x="6580" y="13081"/>
                    <a:pt x="9372" y="14430"/>
                    <a:pt x="12396" y="14678"/>
                  </a:cubicBezTo>
                  <a:cubicBezTo>
                    <a:pt x="12660" y="14700"/>
                    <a:pt x="12929" y="14712"/>
                    <a:pt x="13199" y="14712"/>
                  </a:cubicBezTo>
                  <a:cubicBezTo>
                    <a:pt x="14280" y="14712"/>
                    <a:pt x="15386" y="14514"/>
                    <a:pt x="16305" y="13918"/>
                  </a:cubicBezTo>
                  <a:cubicBezTo>
                    <a:pt x="16832" y="13577"/>
                    <a:pt x="17235" y="13127"/>
                    <a:pt x="17530" y="12615"/>
                  </a:cubicBezTo>
                  <a:cubicBezTo>
                    <a:pt x="18181" y="13065"/>
                    <a:pt x="18879" y="13469"/>
                    <a:pt x="19624" y="13794"/>
                  </a:cubicBezTo>
                  <a:cubicBezTo>
                    <a:pt x="20768" y="14308"/>
                    <a:pt x="22183" y="14734"/>
                    <a:pt x="23542" y="14734"/>
                  </a:cubicBezTo>
                  <a:cubicBezTo>
                    <a:pt x="24724" y="14734"/>
                    <a:pt x="25862" y="14412"/>
                    <a:pt x="26743" y="13546"/>
                  </a:cubicBezTo>
                  <a:cubicBezTo>
                    <a:pt x="27037" y="13267"/>
                    <a:pt x="27254" y="12941"/>
                    <a:pt x="27425" y="12615"/>
                  </a:cubicBezTo>
                  <a:cubicBezTo>
                    <a:pt x="29241" y="14037"/>
                    <a:pt x="31504" y="15357"/>
                    <a:pt x="33796" y="15357"/>
                  </a:cubicBezTo>
                  <a:cubicBezTo>
                    <a:pt x="34030" y="15357"/>
                    <a:pt x="34264" y="15343"/>
                    <a:pt x="34497" y="15314"/>
                  </a:cubicBezTo>
                  <a:cubicBezTo>
                    <a:pt x="35754" y="15144"/>
                    <a:pt x="36979" y="14539"/>
                    <a:pt x="37708" y="13453"/>
                  </a:cubicBezTo>
                  <a:cubicBezTo>
                    <a:pt x="38003" y="13003"/>
                    <a:pt x="38189" y="12507"/>
                    <a:pt x="38282" y="11995"/>
                  </a:cubicBezTo>
                  <a:cubicBezTo>
                    <a:pt x="38825" y="12305"/>
                    <a:pt x="39367" y="12584"/>
                    <a:pt x="39941" y="12848"/>
                  </a:cubicBezTo>
                  <a:cubicBezTo>
                    <a:pt x="41166" y="13422"/>
                    <a:pt x="42469" y="13934"/>
                    <a:pt x="43803" y="14089"/>
                  </a:cubicBezTo>
                  <a:cubicBezTo>
                    <a:pt x="44004" y="14113"/>
                    <a:pt x="44205" y="14125"/>
                    <a:pt x="44405" y="14125"/>
                  </a:cubicBezTo>
                  <a:cubicBezTo>
                    <a:pt x="45504" y="14125"/>
                    <a:pt x="46562" y="13749"/>
                    <a:pt x="47231" y="12817"/>
                  </a:cubicBezTo>
                  <a:cubicBezTo>
                    <a:pt x="47556" y="12383"/>
                    <a:pt x="47743" y="11887"/>
                    <a:pt x="47851" y="11359"/>
                  </a:cubicBezTo>
                  <a:cubicBezTo>
                    <a:pt x="49177" y="12191"/>
                    <a:pt x="50635" y="12808"/>
                    <a:pt x="52144" y="12808"/>
                  </a:cubicBezTo>
                  <a:cubicBezTo>
                    <a:pt x="52575" y="12808"/>
                    <a:pt x="53012" y="12757"/>
                    <a:pt x="53450" y="12646"/>
                  </a:cubicBezTo>
                  <a:cubicBezTo>
                    <a:pt x="53940" y="12531"/>
                    <a:pt x="53774" y="11827"/>
                    <a:pt x="53325" y="11827"/>
                  </a:cubicBezTo>
                  <a:cubicBezTo>
                    <a:pt x="53291" y="11827"/>
                    <a:pt x="53255" y="11831"/>
                    <a:pt x="53217" y="11840"/>
                  </a:cubicBezTo>
                  <a:cubicBezTo>
                    <a:pt x="52866" y="11927"/>
                    <a:pt x="52514" y="11966"/>
                    <a:pt x="52163" y="11966"/>
                  </a:cubicBezTo>
                  <a:cubicBezTo>
                    <a:pt x="51198" y="11966"/>
                    <a:pt x="50247" y="11667"/>
                    <a:pt x="49371" y="11235"/>
                  </a:cubicBezTo>
                  <a:cubicBezTo>
                    <a:pt x="48890" y="11002"/>
                    <a:pt x="48425" y="10723"/>
                    <a:pt x="47975" y="10429"/>
                  </a:cubicBezTo>
                  <a:cubicBezTo>
                    <a:pt x="48006" y="10010"/>
                    <a:pt x="47975" y="9576"/>
                    <a:pt x="47944" y="9157"/>
                  </a:cubicBezTo>
                  <a:cubicBezTo>
                    <a:pt x="47665" y="6551"/>
                    <a:pt x="46641" y="3915"/>
                    <a:pt x="44796" y="2007"/>
                  </a:cubicBezTo>
                  <a:cubicBezTo>
                    <a:pt x="43974" y="1154"/>
                    <a:pt x="42717" y="115"/>
                    <a:pt x="41492" y="6"/>
                  </a:cubicBezTo>
                  <a:cubicBezTo>
                    <a:pt x="41450" y="3"/>
                    <a:pt x="41408" y="1"/>
                    <a:pt x="41367" y="1"/>
                  </a:cubicBezTo>
                  <a:close/>
                </a:path>
              </a:pathLst>
            </a:custGeom>
            <a:solidFill>
              <a:srgbClr val="EA4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7"/>
            <p:cNvSpPr/>
            <p:nvPr/>
          </p:nvSpPr>
          <p:spPr>
            <a:xfrm rot="3026172" flipH="1">
              <a:off x="-1792735" y="3546858"/>
              <a:ext cx="5881897" cy="4691705"/>
            </a:xfrm>
            <a:custGeom>
              <a:avLst/>
              <a:gdLst/>
              <a:ahLst/>
              <a:cxnLst/>
              <a:rect l="l" t="t" r="r" b="b"/>
              <a:pathLst>
                <a:path w="148829" h="125099" extrusionOk="0">
                  <a:moveTo>
                    <a:pt x="51824" y="1"/>
                  </a:moveTo>
                  <a:cubicBezTo>
                    <a:pt x="27158" y="1"/>
                    <a:pt x="0" y="22218"/>
                    <a:pt x="5967" y="47762"/>
                  </a:cubicBezTo>
                  <a:lnTo>
                    <a:pt x="15705" y="67237"/>
                  </a:lnTo>
                  <a:cubicBezTo>
                    <a:pt x="28480" y="84488"/>
                    <a:pt x="10551" y="108031"/>
                    <a:pt x="34502" y="119939"/>
                  </a:cubicBezTo>
                  <a:cubicBezTo>
                    <a:pt x="41683" y="123517"/>
                    <a:pt x="50917" y="125098"/>
                    <a:pt x="60868" y="125098"/>
                  </a:cubicBezTo>
                  <a:cubicBezTo>
                    <a:pt x="84778" y="125098"/>
                    <a:pt x="112831" y="115970"/>
                    <a:pt x="126506" y="103502"/>
                  </a:cubicBezTo>
                  <a:cubicBezTo>
                    <a:pt x="136135" y="94714"/>
                    <a:pt x="148829" y="78900"/>
                    <a:pt x="145466" y="64552"/>
                  </a:cubicBezTo>
                  <a:cubicBezTo>
                    <a:pt x="143133" y="54543"/>
                    <a:pt x="132799" y="50122"/>
                    <a:pt x="123739" y="47111"/>
                  </a:cubicBezTo>
                  <a:cubicBezTo>
                    <a:pt x="112564" y="43422"/>
                    <a:pt x="101471" y="44209"/>
                    <a:pt x="92764" y="35611"/>
                  </a:cubicBezTo>
                  <a:cubicBezTo>
                    <a:pt x="87149" y="30050"/>
                    <a:pt x="85223" y="23649"/>
                    <a:pt x="81372" y="16895"/>
                  </a:cubicBezTo>
                  <a:cubicBezTo>
                    <a:pt x="74589" y="4967"/>
                    <a:pt x="63485" y="1"/>
                    <a:pt x="51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CUSTOM_14_1_1_1_1_1">
    <p:spTree>
      <p:nvGrpSpPr>
        <p:cNvPr id="1" name="Shape 6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4" name="Google Shape;6804;p38"/>
          <p:cNvGrpSpPr/>
          <p:nvPr/>
        </p:nvGrpSpPr>
        <p:grpSpPr>
          <a:xfrm>
            <a:off x="-1110575" y="-1098983"/>
            <a:ext cx="11471400" cy="7299933"/>
            <a:chOff x="-1110575" y="-1098983"/>
            <a:chExt cx="11471400" cy="7299933"/>
          </a:xfrm>
        </p:grpSpPr>
        <p:sp>
          <p:nvSpPr>
            <p:cNvPr id="6805" name="Google Shape;6805;p38"/>
            <p:cNvSpPr/>
            <p:nvPr/>
          </p:nvSpPr>
          <p:spPr>
            <a:xfrm rot="370998">
              <a:off x="718091" y="-668326"/>
              <a:ext cx="8127074" cy="2416657"/>
            </a:xfrm>
            <a:custGeom>
              <a:avLst/>
              <a:gdLst/>
              <a:ahLst/>
              <a:cxnLst/>
              <a:rect l="l" t="t" r="r" b="b"/>
              <a:pathLst>
                <a:path w="121032" h="67808" extrusionOk="0">
                  <a:moveTo>
                    <a:pt x="54729" y="0"/>
                  </a:moveTo>
                  <a:cubicBezTo>
                    <a:pt x="38147" y="0"/>
                    <a:pt x="21127" y="6850"/>
                    <a:pt x="7990" y="25280"/>
                  </a:cubicBezTo>
                  <a:cubicBezTo>
                    <a:pt x="7990" y="25280"/>
                    <a:pt x="0" y="58867"/>
                    <a:pt x="20932" y="66452"/>
                  </a:cubicBezTo>
                  <a:cubicBezTo>
                    <a:pt x="23539" y="67396"/>
                    <a:pt x="25970" y="67807"/>
                    <a:pt x="28248" y="67807"/>
                  </a:cubicBezTo>
                  <a:cubicBezTo>
                    <a:pt x="43461" y="67807"/>
                    <a:pt x="51797" y="49474"/>
                    <a:pt x="59682" y="49474"/>
                  </a:cubicBezTo>
                  <a:cubicBezTo>
                    <a:pt x="60093" y="49474"/>
                    <a:pt x="60503" y="49523"/>
                    <a:pt x="60913" y="49628"/>
                  </a:cubicBezTo>
                  <a:cubicBezTo>
                    <a:pt x="66653" y="51092"/>
                    <a:pt x="81127" y="58573"/>
                    <a:pt x="93960" y="58573"/>
                  </a:cubicBezTo>
                  <a:cubicBezTo>
                    <a:pt x="102210" y="58573"/>
                    <a:pt x="109782" y="55481"/>
                    <a:pt x="113919" y="45711"/>
                  </a:cubicBezTo>
                  <a:cubicBezTo>
                    <a:pt x="121031" y="28924"/>
                    <a:pt x="88805" y="0"/>
                    <a:pt x="54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8"/>
            <p:cNvSpPr/>
            <p:nvPr/>
          </p:nvSpPr>
          <p:spPr>
            <a:xfrm>
              <a:off x="-1110575" y="1788032"/>
              <a:ext cx="4399650" cy="3698542"/>
            </a:xfrm>
            <a:custGeom>
              <a:avLst/>
              <a:gdLst/>
              <a:ahLst/>
              <a:cxnLst/>
              <a:rect l="l" t="t" r="r" b="b"/>
              <a:pathLst>
                <a:path w="129183" h="108597" extrusionOk="0">
                  <a:moveTo>
                    <a:pt x="44989" y="0"/>
                  </a:moveTo>
                  <a:cubicBezTo>
                    <a:pt x="23578" y="0"/>
                    <a:pt x="1" y="19284"/>
                    <a:pt x="5191" y="41467"/>
                  </a:cubicBezTo>
                  <a:lnTo>
                    <a:pt x="13632" y="58362"/>
                  </a:lnTo>
                  <a:cubicBezTo>
                    <a:pt x="24741" y="73340"/>
                    <a:pt x="9167" y="93759"/>
                    <a:pt x="29956" y="104117"/>
                  </a:cubicBezTo>
                  <a:cubicBezTo>
                    <a:pt x="36190" y="107224"/>
                    <a:pt x="44205" y="108597"/>
                    <a:pt x="52843" y="108597"/>
                  </a:cubicBezTo>
                  <a:cubicBezTo>
                    <a:pt x="73600" y="108597"/>
                    <a:pt x="97951" y="100671"/>
                    <a:pt x="109823" y="89842"/>
                  </a:cubicBezTo>
                  <a:cubicBezTo>
                    <a:pt x="118181" y="82210"/>
                    <a:pt x="129182" y="68494"/>
                    <a:pt x="126277" y="56028"/>
                  </a:cubicBezTo>
                  <a:cubicBezTo>
                    <a:pt x="124265" y="47348"/>
                    <a:pt x="115276" y="43515"/>
                    <a:pt x="107418" y="40907"/>
                  </a:cubicBezTo>
                  <a:cubicBezTo>
                    <a:pt x="97726" y="37692"/>
                    <a:pt x="88094" y="38371"/>
                    <a:pt x="80534" y="30906"/>
                  </a:cubicBezTo>
                  <a:cubicBezTo>
                    <a:pt x="75652" y="26096"/>
                    <a:pt x="73973" y="20536"/>
                    <a:pt x="70639" y="14666"/>
                  </a:cubicBezTo>
                  <a:cubicBezTo>
                    <a:pt x="64753" y="4311"/>
                    <a:pt x="55113" y="0"/>
                    <a:pt x="449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8"/>
            <p:cNvSpPr/>
            <p:nvPr/>
          </p:nvSpPr>
          <p:spPr>
            <a:xfrm>
              <a:off x="5274750" y="2818675"/>
              <a:ext cx="5086075" cy="3382275"/>
            </a:xfrm>
            <a:custGeom>
              <a:avLst/>
              <a:gdLst/>
              <a:ahLst/>
              <a:cxnLst/>
              <a:rect l="l" t="t" r="r" b="b"/>
              <a:pathLst>
                <a:path w="203443" h="135291" extrusionOk="0">
                  <a:moveTo>
                    <a:pt x="73819" y="1"/>
                  </a:moveTo>
                  <a:cubicBezTo>
                    <a:pt x="73548" y="1"/>
                    <a:pt x="73278" y="2"/>
                    <a:pt x="73009" y="5"/>
                  </a:cubicBezTo>
                  <a:cubicBezTo>
                    <a:pt x="66913" y="65"/>
                    <a:pt x="60698" y="1339"/>
                    <a:pt x="55567" y="4637"/>
                  </a:cubicBezTo>
                  <a:cubicBezTo>
                    <a:pt x="55507" y="4684"/>
                    <a:pt x="55436" y="4720"/>
                    <a:pt x="55376" y="4768"/>
                  </a:cubicBezTo>
                  <a:cubicBezTo>
                    <a:pt x="48482" y="9292"/>
                    <a:pt x="43303" y="17483"/>
                    <a:pt x="37945" y="23639"/>
                  </a:cubicBezTo>
                  <a:cubicBezTo>
                    <a:pt x="31123" y="31497"/>
                    <a:pt x="24384" y="39438"/>
                    <a:pt x="18217" y="47832"/>
                  </a:cubicBezTo>
                  <a:cubicBezTo>
                    <a:pt x="10263" y="58655"/>
                    <a:pt x="0" y="73002"/>
                    <a:pt x="1226" y="87218"/>
                  </a:cubicBezTo>
                  <a:cubicBezTo>
                    <a:pt x="1584" y="91362"/>
                    <a:pt x="3167" y="95219"/>
                    <a:pt x="5953" y="98327"/>
                  </a:cubicBezTo>
                  <a:cubicBezTo>
                    <a:pt x="8561" y="101244"/>
                    <a:pt x="14716" y="106161"/>
                    <a:pt x="18836" y="106161"/>
                  </a:cubicBezTo>
                  <a:cubicBezTo>
                    <a:pt x="37302" y="112578"/>
                    <a:pt x="58162" y="108018"/>
                    <a:pt x="76855" y="115460"/>
                  </a:cubicBezTo>
                  <a:cubicBezTo>
                    <a:pt x="96526" y="123281"/>
                    <a:pt x="112475" y="135290"/>
                    <a:pt x="133910" y="135290"/>
                  </a:cubicBezTo>
                  <a:cubicBezTo>
                    <a:pt x="135219" y="135290"/>
                    <a:pt x="136547" y="135246"/>
                    <a:pt x="137898" y="135153"/>
                  </a:cubicBezTo>
                  <a:cubicBezTo>
                    <a:pt x="157603" y="133795"/>
                    <a:pt x="164902" y="117722"/>
                    <a:pt x="166997" y="100148"/>
                  </a:cubicBezTo>
                  <a:cubicBezTo>
                    <a:pt x="169164" y="81884"/>
                    <a:pt x="175546" y="77872"/>
                    <a:pt x="187178" y="64477"/>
                  </a:cubicBezTo>
                  <a:cubicBezTo>
                    <a:pt x="196775" y="53428"/>
                    <a:pt x="203442" y="38593"/>
                    <a:pt x="191691" y="27020"/>
                  </a:cubicBezTo>
                  <a:cubicBezTo>
                    <a:pt x="184953" y="20372"/>
                    <a:pt x="175803" y="18982"/>
                    <a:pt x="166289" y="18982"/>
                  </a:cubicBezTo>
                  <a:cubicBezTo>
                    <a:pt x="159449" y="18982"/>
                    <a:pt x="152422" y="19700"/>
                    <a:pt x="145969" y="19700"/>
                  </a:cubicBezTo>
                  <a:cubicBezTo>
                    <a:pt x="144678" y="19700"/>
                    <a:pt x="143411" y="19672"/>
                    <a:pt x="142173" y="19603"/>
                  </a:cubicBezTo>
                  <a:cubicBezTo>
                    <a:pt x="131171" y="18995"/>
                    <a:pt x="119563" y="17376"/>
                    <a:pt x="110252" y="11983"/>
                  </a:cubicBezTo>
                  <a:cubicBezTo>
                    <a:pt x="105073" y="8982"/>
                    <a:pt x="99644" y="4827"/>
                    <a:pt x="93738" y="2886"/>
                  </a:cubicBezTo>
                  <a:cubicBezTo>
                    <a:pt x="87529" y="840"/>
                    <a:pt x="80387" y="1"/>
                    <a:pt x="73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8"/>
            <p:cNvSpPr/>
            <p:nvPr/>
          </p:nvSpPr>
          <p:spPr>
            <a:xfrm rot="10800000">
              <a:off x="7476775" y="319706"/>
              <a:ext cx="1571925" cy="670050"/>
            </a:xfrm>
            <a:custGeom>
              <a:avLst/>
              <a:gdLst/>
              <a:ahLst/>
              <a:cxnLst/>
              <a:rect l="l" t="t" r="r" b="b"/>
              <a:pathLst>
                <a:path w="62877" h="26802" extrusionOk="0">
                  <a:moveTo>
                    <a:pt x="14209" y="4218"/>
                  </a:moveTo>
                  <a:cubicBezTo>
                    <a:pt x="14236" y="4218"/>
                    <a:pt x="14262" y="4225"/>
                    <a:pt x="14288" y="4239"/>
                  </a:cubicBezTo>
                  <a:cubicBezTo>
                    <a:pt x="14728" y="4489"/>
                    <a:pt x="14645" y="6168"/>
                    <a:pt x="14609" y="6609"/>
                  </a:cubicBezTo>
                  <a:cubicBezTo>
                    <a:pt x="14538" y="7811"/>
                    <a:pt x="14145" y="9025"/>
                    <a:pt x="13787" y="10180"/>
                  </a:cubicBezTo>
                  <a:cubicBezTo>
                    <a:pt x="13466" y="11228"/>
                    <a:pt x="13109" y="12466"/>
                    <a:pt x="12656" y="13669"/>
                  </a:cubicBezTo>
                  <a:cubicBezTo>
                    <a:pt x="12347" y="10942"/>
                    <a:pt x="12859" y="8109"/>
                    <a:pt x="13395" y="5430"/>
                  </a:cubicBezTo>
                  <a:cubicBezTo>
                    <a:pt x="13417" y="5352"/>
                    <a:pt x="13860" y="4218"/>
                    <a:pt x="14209" y="4218"/>
                  </a:cubicBezTo>
                  <a:close/>
                  <a:moveTo>
                    <a:pt x="46518" y="4549"/>
                  </a:moveTo>
                  <a:cubicBezTo>
                    <a:pt x="46934" y="5013"/>
                    <a:pt x="47244" y="5549"/>
                    <a:pt x="47446" y="6132"/>
                  </a:cubicBezTo>
                  <a:cubicBezTo>
                    <a:pt x="47637" y="6585"/>
                    <a:pt x="47827" y="7037"/>
                    <a:pt x="48018" y="7501"/>
                  </a:cubicBezTo>
                  <a:cubicBezTo>
                    <a:pt x="48411" y="8454"/>
                    <a:pt x="48780" y="9418"/>
                    <a:pt x="49125" y="10395"/>
                  </a:cubicBezTo>
                  <a:cubicBezTo>
                    <a:pt x="49673" y="11907"/>
                    <a:pt x="50185" y="13443"/>
                    <a:pt x="50613" y="14991"/>
                  </a:cubicBezTo>
                  <a:cubicBezTo>
                    <a:pt x="48494" y="12050"/>
                    <a:pt x="47065" y="8573"/>
                    <a:pt x="46458" y="5013"/>
                  </a:cubicBezTo>
                  <a:cubicBezTo>
                    <a:pt x="46446" y="4954"/>
                    <a:pt x="46494" y="4656"/>
                    <a:pt x="46518" y="4549"/>
                  </a:cubicBezTo>
                  <a:close/>
                  <a:moveTo>
                    <a:pt x="36384" y="3202"/>
                  </a:moveTo>
                  <a:cubicBezTo>
                    <a:pt x="37024" y="3202"/>
                    <a:pt x="37371" y="4796"/>
                    <a:pt x="37517" y="5596"/>
                  </a:cubicBezTo>
                  <a:cubicBezTo>
                    <a:pt x="37910" y="7823"/>
                    <a:pt x="38160" y="10121"/>
                    <a:pt x="38195" y="12383"/>
                  </a:cubicBezTo>
                  <a:cubicBezTo>
                    <a:pt x="38219" y="13526"/>
                    <a:pt x="38183" y="14824"/>
                    <a:pt x="38029" y="16145"/>
                  </a:cubicBezTo>
                  <a:cubicBezTo>
                    <a:pt x="36957" y="13776"/>
                    <a:pt x="36076" y="11335"/>
                    <a:pt x="35373" y="8835"/>
                  </a:cubicBezTo>
                  <a:cubicBezTo>
                    <a:pt x="35112" y="7930"/>
                    <a:pt x="35028" y="6990"/>
                    <a:pt x="35112" y="6049"/>
                  </a:cubicBezTo>
                  <a:cubicBezTo>
                    <a:pt x="35183" y="5192"/>
                    <a:pt x="35350" y="4239"/>
                    <a:pt x="35707" y="3727"/>
                  </a:cubicBezTo>
                  <a:cubicBezTo>
                    <a:pt x="35962" y="3354"/>
                    <a:pt x="36187" y="3202"/>
                    <a:pt x="36384" y="3202"/>
                  </a:cubicBezTo>
                  <a:close/>
                  <a:moveTo>
                    <a:pt x="23844" y="1673"/>
                  </a:moveTo>
                  <a:cubicBezTo>
                    <a:pt x="24215" y="1673"/>
                    <a:pt x="24625" y="1909"/>
                    <a:pt x="25063" y="2525"/>
                  </a:cubicBezTo>
                  <a:cubicBezTo>
                    <a:pt x="25563" y="3215"/>
                    <a:pt x="25479" y="4382"/>
                    <a:pt x="25539" y="5204"/>
                  </a:cubicBezTo>
                  <a:cubicBezTo>
                    <a:pt x="25658" y="6870"/>
                    <a:pt x="25682" y="8561"/>
                    <a:pt x="25610" y="10240"/>
                  </a:cubicBezTo>
                  <a:cubicBezTo>
                    <a:pt x="25515" y="12395"/>
                    <a:pt x="25206" y="15395"/>
                    <a:pt x="24194" y="17836"/>
                  </a:cubicBezTo>
                  <a:cubicBezTo>
                    <a:pt x="24039" y="17455"/>
                    <a:pt x="23908" y="17098"/>
                    <a:pt x="23777" y="16776"/>
                  </a:cubicBezTo>
                  <a:cubicBezTo>
                    <a:pt x="22277" y="12705"/>
                    <a:pt x="21884" y="3918"/>
                    <a:pt x="21931" y="3799"/>
                  </a:cubicBezTo>
                  <a:cubicBezTo>
                    <a:pt x="22237" y="3120"/>
                    <a:pt x="22923" y="1673"/>
                    <a:pt x="23844" y="1673"/>
                  </a:cubicBezTo>
                  <a:close/>
                  <a:moveTo>
                    <a:pt x="23955" y="1"/>
                  </a:moveTo>
                  <a:cubicBezTo>
                    <a:pt x="22122" y="1"/>
                    <a:pt x="21122" y="1751"/>
                    <a:pt x="20455" y="3227"/>
                  </a:cubicBezTo>
                  <a:cubicBezTo>
                    <a:pt x="20157" y="6073"/>
                    <a:pt x="20919" y="14764"/>
                    <a:pt x="23205" y="19670"/>
                  </a:cubicBezTo>
                  <a:cubicBezTo>
                    <a:pt x="22789" y="20253"/>
                    <a:pt x="22300" y="20765"/>
                    <a:pt x="21729" y="21158"/>
                  </a:cubicBezTo>
                  <a:cubicBezTo>
                    <a:pt x="20991" y="21659"/>
                    <a:pt x="20240" y="21875"/>
                    <a:pt x="19505" y="21875"/>
                  </a:cubicBezTo>
                  <a:cubicBezTo>
                    <a:pt x="16658" y="21875"/>
                    <a:pt x="14034" y="18639"/>
                    <a:pt x="13192" y="16169"/>
                  </a:cubicBezTo>
                  <a:cubicBezTo>
                    <a:pt x="13621" y="15300"/>
                    <a:pt x="13978" y="14395"/>
                    <a:pt x="14311" y="13538"/>
                  </a:cubicBezTo>
                  <a:cubicBezTo>
                    <a:pt x="15157" y="11371"/>
                    <a:pt x="16050" y="8990"/>
                    <a:pt x="16216" y="6656"/>
                  </a:cubicBezTo>
                  <a:cubicBezTo>
                    <a:pt x="16312" y="5335"/>
                    <a:pt x="16133" y="3108"/>
                    <a:pt x="14799" y="2370"/>
                  </a:cubicBezTo>
                  <a:cubicBezTo>
                    <a:pt x="14638" y="2280"/>
                    <a:pt x="14476" y="2241"/>
                    <a:pt x="14316" y="2241"/>
                  </a:cubicBezTo>
                  <a:cubicBezTo>
                    <a:pt x="13071" y="2241"/>
                    <a:pt x="11930" y="4648"/>
                    <a:pt x="11930" y="4775"/>
                  </a:cubicBezTo>
                  <a:cubicBezTo>
                    <a:pt x="11906" y="4834"/>
                    <a:pt x="11871" y="4894"/>
                    <a:pt x="11859" y="4977"/>
                  </a:cubicBezTo>
                  <a:cubicBezTo>
                    <a:pt x="11132" y="8597"/>
                    <a:pt x="10525" y="12538"/>
                    <a:pt x="11513" y="16098"/>
                  </a:cubicBezTo>
                  <a:cubicBezTo>
                    <a:pt x="11109" y="16753"/>
                    <a:pt x="10644" y="17348"/>
                    <a:pt x="10097" y="17800"/>
                  </a:cubicBezTo>
                  <a:cubicBezTo>
                    <a:pt x="9513" y="18292"/>
                    <a:pt x="8867" y="18489"/>
                    <a:pt x="8208" y="18489"/>
                  </a:cubicBezTo>
                  <a:cubicBezTo>
                    <a:pt x="7240" y="18489"/>
                    <a:pt x="6246" y="18065"/>
                    <a:pt x="5382" y="17527"/>
                  </a:cubicBezTo>
                  <a:cubicBezTo>
                    <a:pt x="3727" y="16503"/>
                    <a:pt x="3096" y="15050"/>
                    <a:pt x="3024" y="13181"/>
                  </a:cubicBezTo>
                  <a:cubicBezTo>
                    <a:pt x="2917" y="10240"/>
                    <a:pt x="3762" y="7240"/>
                    <a:pt x="4393" y="4394"/>
                  </a:cubicBezTo>
                  <a:cubicBezTo>
                    <a:pt x="4531" y="3785"/>
                    <a:pt x="4016" y="3375"/>
                    <a:pt x="3541" y="3375"/>
                  </a:cubicBezTo>
                  <a:cubicBezTo>
                    <a:pt x="3235" y="3375"/>
                    <a:pt x="2946" y="3545"/>
                    <a:pt x="2858" y="3942"/>
                  </a:cubicBezTo>
                  <a:cubicBezTo>
                    <a:pt x="1988" y="7835"/>
                    <a:pt x="0" y="13645"/>
                    <a:pt x="2655" y="17241"/>
                  </a:cubicBezTo>
                  <a:cubicBezTo>
                    <a:pt x="3914" y="18939"/>
                    <a:pt x="6032" y="20070"/>
                    <a:pt x="8069" y="20070"/>
                  </a:cubicBezTo>
                  <a:cubicBezTo>
                    <a:pt x="9346" y="20070"/>
                    <a:pt x="10591" y="19626"/>
                    <a:pt x="11573" y="18598"/>
                  </a:cubicBezTo>
                  <a:cubicBezTo>
                    <a:pt x="11787" y="18384"/>
                    <a:pt x="11978" y="18134"/>
                    <a:pt x="12168" y="17884"/>
                  </a:cubicBezTo>
                  <a:cubicBezTo>
                    <a:pt x="12466" y="18550"/>
                    <a:pt x="12835" y="19193"/>
                    <a:pt x="13287" y="19813"/>
                  </a:cubicBezTo>
                  <a:cubicBezTo>
                    <a:pt x="14869" y="21962"/>
                    <a:pt x="17258" y="23300"/>
                    <a:pt x="19558" y="23300"/>
                  </a:cubicBezTo>
                  <a:cubicBezTo>
                    <a:pt x="21170" y="23300"/>
                    <a:pt x="22739" y="22642"/>
                    <a:pt x="23955" y="21146"/>
                  </a:cubicBezTo>
                  <a:cubicBezTo>
                    <a:pt x="24074" y="21372"/>
                    <a:pt x="24205" y="21610"/>
                    <a:pt x="24336" y="21837"/>
                  </a:cubicBezTo>
                  <a:cubicBezTo>
                    <a:pt x="26010" y="24741"/>
                    <a:pt x="28816" y="26802"/>
                    <a:pt x="31646" y="26802"/>
                  </a:cubicBezTo>
                  <a:cubicBezTo>
                    <a:pt x="33386" y="26802"/>
                    <a:pt x="35135" y="26023"/>
                    <a:pt x="36636" y="24182"/>
                  </a:cubicBezTo>
                  <a:cubicBezTo>
                    <a:pt x="37445" y="23182"/>
                    <a:pt x="38064" y="22075"/>
                    <a:pt x="38541" y="20908"/>
                  </a:cubicBezTo>
                  <a:cubicBezTo>
                    <a:pt x="39064" y="21789"/>
                    <a:pt x="39624" y="22634"/>
                    <a:pt x="40243" y="23444"/>
                  </a:cubicBezTo>
                  <a:cubicBezTo>
                    <a:pt x="41738" y="25421"/>
                    <a:pt x="44167" y="26685"/>
                    <a:pt x="46543" y="26685"/>
                  </a:cubicBezTo>
                  <a:cubicBezTo>
                    <a:pt x="48216" y="26685"/>
                    <a:pt x="49863" y="26057"/>
                    <a:pt x="51137" y="24611"/>
                  </a:cubicBezTo>
                  <a:cubicBezTo>
                    <a:pt x="52328" y="23253"/>
                    <a:pt x="52840" y="21658"/>
                    <a:pt x="52947" y="19979"/>
                  </a:cubicBezTo>
                  <a:cubicBezTo>
                    <a:pt x="54674" y="21527"/>
                    <a:pt x="56674" y="22789"/>
                    <a:pt x="58781" y="23182"/>
                  </a:cubicBezTo>
                  <a:cubicBezTo>
                    <a:pt x="59174" y="23255"/>
                    <a:pt x="59569" y="23307"/>
                    <a:pt x="59947" y="23307"/>
                  </a:cubicBezTo>
                  <a:cubicBezTo>
                    <a:pt x="60748" y="23307"/>
                    <a:pt x="61475" y="23070"/>
                    <a:pt x="61960" y="22277"/>
                  </a:cubicBezTo>
                  <a:cubicBezTo>
                    <a:pt x="62805" y="20896"/>
                    <a:pt x="62877" y="18634"/>
                    <a:pt x="62794" y="17050"/>
                  </a:cubicBezTo>
                  <a:cubicBezTo>
                    <a:pt x="62603" y="12728"/>
                    <a:pt x="60603" y="8823"/>
                    <a:pt x="58626" y="5061"/>
                  </a:cubicBezTo>
                  <a:cubicBezTo>
                    <a:pt x="58473" y="4766"/>
                    <a:pt x="58223" y="4644"/>
                    <a:pt x="57969" y="4644"/>
                  </a:cubicBezTo>
                  <a:cubicBezTo>
                    <a:pt x="57435" y="4644"/>
                    <a:pt x="56886" y="5189"/>
                    <a:pt x="57210" y="5811"/>
                  </a:cubicBezTo>
                  <a:cubicBezTo>
                    <a:pt x="58686" y="8621"/>
                    <a:pt x="60198" y="11490"/>
                    <a:pt x="60877" y="14621"/>
                  </a:cubicBezTo>
                  <a:cubicBezTo>
                    <a:pt x="61246" y="16384"/>
                    <a:pt x="61365" y="18253"/>
                    <a:pt x="60996" y="20039"/>
                  </a:cubicBezTo>
                  <a:cubicBezTo>
                    <a:pt x="60793" y="21003"/>
                    <a:pt x="60781" y="21610"/>
                    <a:pt x="59507" y="21682"/>
                  </a:cubicBezTo>
                  <a:cubicBezTo>
                    <a:pt x="59467" y="21684"/>
                    <a:pt x="59426" y="21685"/>
                    <a:pt x="59385" y="21685"/>
                  </a:cubicBezTo>
                  <a:cubicBezTo>
                    <a:pt x="58356" y="21685"/>
                    <a:pt x="57212" y="20982"/>
                    <a:pt x="56376" y="20455"/>
                  </a:cubicBezTo>
                  <a:cubicBezTo>
                    <a:pt x="55102" y="19658"/>
                    <a:pt x="53923" y="18705"/>
                    <a:pt x="52864" y="17646"/>
                  </a:cubicBezTo>
                  <a:cubicBezTo>
                    <a:pt x="52518" y="14860"/>
                    <a:pt x="51399" y="12002"/>
                    <a:pt x="50566" y="9692"/>
                  </a:cubicBezTo>
                  <a:cubicBezTo>
                    <a:pt x="49887" y="7823"/>
                    <a:pt x="49280" y="4751"/>
                    <a:pt x="47720" y="3441"/>
                  </a:cubicBezTo>
                  <a:cubicBezTo>
                    <a:pt x="47337" y="3122"/>
                    <a:pt x="46917" y="2975"/>
                    <a:pt x="46522" y="2975"/>
                  </a:cubicBezTo>
                  <a:cubicBezTo>
                    <a:pt x="45737" y="2975"/>
                    <a:pt x="45045" y="3552"/>
                    <a:pt x="44910" y="4501"/>
                  </a:cubicBezTo>
                  <a:cubicBezTo>
                    <a:pt x="44887" y="4656"/>
                    <a:pt x="44863" y="5192"/>
                    <a:pt x="44898" y="5370"/>
                  </a:cubicBezTo>
                  <a:cubicBezTo>
                    <a:pt x="45577" y="9335"/>
                    <a:pt x="47149" y="13038"/>
                    <a:pt x="49578" y="16253"/>
                  </a:cubicBezTo>
                  <a:cubicBezTo>
                    <a:pt x="50066" y="16896"/>
                    <a:pt x="50613" y="17562"/>
                    <a:pt x="51209" y="18229"/>
                  </a:cubicBezTo>
                  <a:cubicBezTo>
                    <a:pt x="51411" y="21467"/>
                    <a:pt x="50459" y="24920"/>
                    <a:pt x="46577" y="25087"/>
                  </a:cubicBezTo>
                  <a:cubicBezTo>
                    <a:pt x="46490" y="25091"/>
                    <a:pt x="46404" y="25093"/>
                    <a:pt x="46320" y="25093"/>
                  </a:cubicBezTo>
                  <a:cubicBezTo>
                    <a:pt x="42655" y="25093"/>
                    <a:pt x="40744" y="21625"/>
                    <a:pt x="39243" y="18670"/>
                  </a:cubicBezTo>
                  <a:cubicBezTo>
                    <a:pt x="40184" y="14764"/>
                    <a:pt x="39815" y="10395"/>
                    <a:pt x="39279" y="6620"/>
                  </a:cubicBezTo>
                  <a:cubicBezTo>
                    <a:pt x="39029" y="4787"/>
                    <a:pt x="38683" y="1477"/>
                    <a:pt x="36278" y="1179"/>
                  </a:cubicBezTo>
                  <a:cubicBezTo>
                    <a:pt x="36207" y="1170"/>
                    <a:pt x="36137" y="1166"/>
                    <a:pt x="36068" y="1166"/>
                  </a:cubicBezTo>
                  <a:cubicBezTo>
                    <a:pt x="33694" y="1166"/>
                    <a:pt x="33086" y="6448"/>
                    <a:pt x="33457" y="7906"/>
                  </a:cubicBezTo>
                  <a:cubicBezTo>
                    <a:pt x="34397" y="11597"/>
                    <a:pt x="35695" y="15502"/>
                    <a:pt x="37493" y="19027"/>
                  </a:cubicBezTo>
                  <a:cubicBezTo>
                    <a:pt x="36886" y="21313"/>
                    <a:pt x="35766" y="23408"/>
                    <a:pt x="33849" y="24599"/>
                  </a:cubicBezTo>
                  <a:cubicBezTo>
                    <a:pt x="32961" y="25154"/>
                    <a:pt x="32120" y="25395"/>
                    <a:pt x="31329" y="25395"/>
                  </a:cubicBezTo>
                  <a:cubicBezTo>
                    <a:pt x="28540" y="25395"/>
                    <a:pt x="26380" y="22392"/>
                    <a:pt x="24979" y="19562"/>
                  </a:cubicBezTo>
                  <a:cubicBezTo>
                    <a:pt x="27468" y="14967"/>
                    <a:pt x="27742" y="8871"/>
                    <a:pt x="27039" y="3846"/>
                  </a:cubicBezTo>
                  <a:cubicBezTo>
                    <a:pt x="26789" y="2132"/>
                    <a:pt x="26015" y="12"/>
                    <a:pt x="239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8"/>
            <p:cNvSpPr/>
            <p:nvPr/>
          </p:nvSpPr>
          <p:spPr>
            <a:xfrm rot="-8100000">
              <a:off x="6686" y="777317"/>
              <a:ext cx="1571910" cy="670044"/>
            </a:xfrm>
            <a:custGeom>
              <a:avLst/>
              <a:gdLst/>
              <a:ahLst/>
              <a:cxnLst/>
              <a:rect l="l" t="t" r="r" b="b"/>
              <a:pathLst>
                <a:path w="62877" h="26802" extrusionOk="0">
                  <a:moveTo>
                    <a:pt x="14209" y="4218"/>
                  </a:moveTo>
                  <a:cubicBezTo>
                    <a:pt x="14236" y="4218"/>
                    <a:pt x="14262" y="4225"/>
                    <a:pt x="14288" y="4239"/>
                  </a:cubicBezTo>
                  <a:cubicBezTo>
                    <a:pt x="14728" y="4489"/>
                    <a:pt x="14645" y="6168"/>
                    <a:pt x="14609" y="6609"/>
                  </a:cubicBezTo>
                  <a:cubicBezTo>
                    <a:pt x="14538" y="7811"/>
                    <a:pt x="14145" y="9025"/>
                    <a:pt x="13787" y="10180"/>
                  </a:cubicBezTo>
                  <a:cubicBezTo>
                    <a:pt x="13466" y="11228"/>
                    <a:pt x="13109" y="12466"/>
                    <a:pt x="12656" y="13669"/>
                  </a:cubicBezTo>
                  <a:cubicBezTo>
                    <a:pt x="12347" y="10942"/>
                    <a:pt x="12859" y="8109"/>
                    <a:pt x="13395" y="5430"/>
                  </a:cubicBezTo>
                  <a:cubicBezTo>
                    <a:pt x="13417" y="5352"/>
                    <a:pt x="13860" y="4218"/>
                    <a:pt x="14209" y="4218"/>
                  </a:cubicBezTo>
                  <a:close/>
                  <a:moveTo>
                    <a:pt x="46518" y="4549"/>
                  </a:moveTo>
                  <a:cubicBezTo>
                    <a:pt x="46934" y="5013"/>
                    <a:pt x="47244" y="5549"/>
                    <a:pt x="47446" y="6132"/>
                  </a:cubicBezTo>
                  <a:cubicBezTo>
                    <a:pt x="47637" y="6585"/>
                    <a:pt x="47827" y="7037"/>
                    <a:pt x="48018" y="7501"/>
                  </a:cubicBezTo>
                  <a:cubicBezTo>
                    <a:pt x="48411" y="8454"/>
                    <a:pt x="48780" y="9418"/>
                    <a:pt x="49125" y="10395"/>
                  </a:cubicBezTo>
                  <a:cubicBezTo>
                    <a:pt x="49673" y="11907"/>
                    <a:pt x="50185" y="13443"/>
                    <a:pt x="50613" y="14991"/>
                  </a:cubicBezTo>
                  <a:cubicBezTo>
                    <a:pt x="48494" y="12050"/>
                    <a:pt x="47065" y="8573"/>
                    <a:pt x="46458" y="5013"/>
                  </a:cubicBezTo>
                  <a:cubicBezTo>
                    <a:pt x="46446" y="4954"/>
                    <a:pt x="46494" y="4656"/>
                    <a:pt x="46518" y="4549"/>
                  </a:cubicBezTo>
                  <a:close/>
                  <a:moveTo>
                    <a:pt x="36384" y="3202"/>
                  </a:moveTo>
                  <a:cubicBezTo>
                    <a:pt x="37024" y="3202"/>
                    <a:pt x="37371" y="4796"/>
                    <a:pt x="37517" y="5596"/>
                  </a:cubicBezTo>
                  <a:cubicBezTo>
                    <a:pt x="37910" y="7823"/>
                    <a:pt x="38160" y="10121"/>
                    <a:pt x="38195" y="12383"/>
                  </a:cubicBezTo>
                  <a:cubicBezTo>
                    <a:pt x="38219" y="13526"/>
                    <a:pt x="38183" y="14824"/>
                    <a:pt x="38029" y="16145"/>
                  </a:cubicBezTo>
                  <a:cubicBezTo>
                    <a:pt x="36957" y="13776"/>
                    <a:pt x="36076" y="11335"/>
                    <a:pt x="35373" y="8835"/>
                  </a:cubicBezTo>
                  <a:cubicBezTo>
                    <a:pt x="35112" y="7930"/>
                    <a:pt x="35028" y="6990"/>
                    <a:pt x="35112" y="6049"/>
                  </a:cubicBezTo>
                  <a:cubicBezTo>
                    <a:pt x="35183" y="5192"/>
                    <a:pt x="35350" y="4239"/>
                    <a:pt x="35707" y="3727"/>
                  </a:cubicBezTo>
                  <a:cubicBezTo>
                    <a:pt x="35962" y="3354"/>
                    <a:pt x="36187" y="3202"/>
                    <a:pt x="36384" y="3202"/>
                  </a:cubicBezTo>
                  <a:close/>
                  <a:moveTo>
                    <a:pt x="23844" y="1673"/>
                  </a:moveTo>
                  <a:cubicBezTo>
                    <a:pt x="24215" y="1673"/>
                    <a:pt x="24625" y="1909"/>
                    <a:pt x="25063" y="2525"/>
                  </a:cubicBezTo>
                  <a:cubicBezTo>
                    <a:pt x="25563" y="3215"/>
                    <a:pt x="25479" y="4382"/>
                    <a:pt x="25539" y="5204"/>
                  </a:cubicBezTo>
                  <a:cubicBezTo>
                    <a:pt x="25658" y="6870"/>
                    <a:pt x="25682" y="8561"/>
                    <a:pt x="25610" y="10240"/>
                  </a:cubicBezTo>
                  <a:cubicBezTo>
                    <a:pt x="25515" y="12395"/>
                    <a:pt x="25206" y="15395"/>
                    <a:pt x="24194" y="17836"/>
                  </a:cubicBezTo>
                  <a:cubicBezTo>
                    <a:pt x="24039" y="17455"/>
                    <a:pt x="23908" y="17098"/>
                    <a:pt x="23777" y="16776"/>
                  </a:cubicBezTo>
                  <a:cubicBezTo>
                    <a:pt x="22277" y="12705"/>
                    <a:pt x="21884" y="3918"/>
                    <a:pt x="21931" y="3799"/>
                  </a:cubicBezTo>
                  <a:cubicBezTo>
                    <a:pt x="22237" y="3120"/>
                    <a:pt x="22923" y="1673"/>
                    <a:pt x="23844" y="1673"/>
                  </a:cubicBezTo>
                  <a:close/>
                  <a:moveTo>
                    <a:pt x="23955" y="1"/>
                  </a:moveTo>
                  <a:cubicBezTo>
                    <a:pt x="22122" y="1"/>
                    <a:pt x="21122" y="1751"/>
                    <a:pt x="20455" y="3227"/>
                  </a:cubicBezTo>
                  <a:cubicBezTo>
                    <a:pt x="20157" y="6073"/>
                    <a:pt x="20919" y="14764"/>
                    <a:pt x="23205" y="19670"/>
                  </a:cubicBezTo>
                  <a:cubicBezTo>
                    <a:pt x="22789" y="20253"/>
                    <a:pt x="22300" y="20765"/>
                    <a:pt x="21729" y="21158"/>
                  </a:cubicBezTo>
                  <a:cubicBezTo>
                    <a:pt x="20991" y="21659"/>
                    <a:pt x="20240" y="21875"/>
                    <a:pt x="19505" y="21875"/>
                  </a:cubicBezTo>
                  <a:cubicBezTo>
                    <a:pt x="16658" y="21875"/>
                    <a:pt x="14034" y="18639"/>
                    <a:pt x="13192" y="16169"/>
                  </a:cubicBezTo>
                  <a:cubicBezTo>
                    <a:pt x="13621" y="15300"/>
                    <a:pt x="13978" y="14395"/>
                    <a:pt x="14311" y="13538"/>
                  </a:cubicBezTo>
                  <a:cubicBezTo>
                    <a:pt x="15157" y="11371"/>
                    <a:pt x="16050" y="8990"/>
                    <a:pt x="16216" y="6656"/>
                  </a:cubicBezTo>
                  <a:cubicBezTo>
                    <a:pt x="16312" y="5335"/>
                    <a:pt x="16133" y="3108"/>
                    <a:pt x="14799" y="2370"/>
                  </a:cubicBezTo>
                  <a:cubicBezTo>
                    <a:pt x="14638" y="2280"/>
                    <a:pt x="14476" y="2241"/>
                    <a:pt x="14316" y="2241"/>
                  </a:cubicBezTo>
                  <a:cubicBezTo>
                    <a:pt x="13071" y="2241"/>
                    <a:pt x="11930" y="4648"/>
                    <a:pt x="11930" y="4775"/>
                  </a:cubicBezTo>
                  <a:cubicBezTo>
                    <a:pt x="11906" y="4834"/>
                    <a:pt x="11871" y="4894"/>
                    <a:pt x="11859" y="4977"/>
                  </a:cubicBezTo>
                  <a:cubicBezTo>
                    <a:pt x="11132" y="8597"/>
                    <a:pt x="10525" y="12538"/>
                    <a:pt x="11513" y="16098"/>
                  </a:cubicBezTo>
                  <a:cubicBezTo>
                    <a:pt x="11109" y="16753"/>
                    <a:pt x="10644" y="17348"/>
                    <a:pt x="10097" y="17800"/>
                  </a:cubicBezTo>
                  <a:cubicBezTo>
                    <a:pt x="9513" y="18292"/>
                    <a:pt x="8867" y="18489"/>
                    <a:pt x="8208" y="18489"/>
                  </a:cubicBezTo>
                  <a:cubicBezTo>
                    <a:pt x="7240" y="18489"/>
                    <a:pt x="6246" y="18065"/>
                    <a:pt x="5382" y="17527"/>
                  </a:cubicBezTo>
                  <a:cubicBezTo>
                    <a:pt x="3727" y="16503"/>
                    <a:pt x="3096" y="15050"/>
                    <a:pt x="3024" y="13181"/>
                  </a:cubicBezTo>
                  <a:cubicBezTo>
                    <a:pt x="2917" y="10240"/>
                    <a:pt x="3762" y="7240"/>
                    <a:pt x="4393" y="4394"/>
                  </a:cubicBezTo>
                  <a:cubicBezTo>
                    <a:pt x="4531" y="3785"/>
                    <a:pt x="4016" y="3375"/>
                    <a:pt x="3541" y="3375"/>
                  </a:cubicBezTo>
                  <a:cubicBezTo>
                    <a:pt x="3235" y="3375"/>
                    <a:pt x="2946" y="3545"/>
                    <a:pt x="2858" y="3942"/>
                  </a:cubicBezTo>
                  <a:cubicBezTo>
                    <a:pt x="1988" y="7835"/>
                    <a:pt x="0" y="13645"/>
                    <a:pt x="2655" y="17241"/>
                  </a:cubicBezTo>
                  <a:cubicBezTo>
                    <a:pt x="3914" y="18939"/>
                    <a:pt x="6032" y="20070"/>
                    <a:pt x="8069" y="20070"/>
                  </a:cubicBezTo>
                  <a:cubicBezTo>
                    <a:pt x="9346" y="20070"/>
                    <a:pt x="10591" y="19626"/>
                    <a:pt x="11573" y="18598"/>
                  </a:cubicBezTo>
                  <a:cubicBezTo>
                    <a:pt x="11787" y="18384"/>
                    <a:pt x="11978" y="18134"/>
                    <a:pt x="12168" y="17884"/>
                  </a:cubicBezTo>
                  <a:cubicBezTo>
                    <a:pt x="12466" y="18550"/>
                    <a:pt x="12835" y="19193"/>
                    <a:pt x="13287" y="19813"/>
                  </a:cubicBezTo>
                  <a:cubicBezTo>
                    <a:pt x="14869" y="21962"/>
                    <a:pt x="17258" y="23300"/>
                    <a:pt x="19558" y="23300"/>
                  </a:cubicBezTo>
                  <a:cubicBezTo>
                    <a:pt x="21170" y="23300"/>
                    <a:pt x="22739" y="22642"/>
                    <a:pt x="23955" y="21146"/>
                  </a:cubicBezTo>
                  <a:cubicBezTo>
                    <a:pt x="24074" y="21372"/>
                    <a:pt x="24205" y="21610"/>
                    <a:pt x="24336" y="21837"/>
                  </a:cubicBezTo>
                  <a:cubicBezTo>
                    <a:pt x="26010" y="24741"/>
                    <a:pt x="28816" y="26802"/>
                    <a:pt x="31646" y="26802"/>
                  </a:cubicBezTo>
                  <a:cubicBezTo>
                    <a:pt x="33386" y="26802"/>
                    <a:pt x="35135" y="26023"/>
                    <a:pt x="36636" y="24182"/>
                  </a:cubicBezTo>
                  <a:cubicBezTo>
                    <a:pt x="37445" y="23182"/>
                    <a:pt x="38064" y="22075"/>
                    <a:pt x="38541" y="20908"/>
                  </a:cubicBezTo>
                  <a:cubicBezTo>
                    <a:pt x="39064" y="21789"/>
                    <a:pt x="39624" y="22634"/>
                    <a:pt x="40243" y="23444"/>
                  </a:cubicBezTo>
                  <a:cubicBezTo>
                    <a:pt x="41738" y="25421"/>
                    <a:pt x="44167" y="26685"/>
                    <a:pt x="46543" y="26685"/>
                  </a:cubicBezTo>
                  <a:cubicBezTo>
                    <a:pt x="48216" y="26685"/>
                    <a:pt x="49863" y="26057"/>
                    <a:pt x="51137" y="24611"/>
                  </a:cubicBezTo>
                  <a:cubicBezTo>
                    <a:pt x="52328" y="23253"/>
                    <a:pt x="52840" y="21658"/>
                    <a:pt x="52947" y="19979"/>
                  </a:cubicBezTo>
                  <a:cubicBezTo>
                    <a:pt x="54674" y="21527"/>
                    <a:pt x="56674" y="22789"/>
                    <a:pt x="58781" y="23182"/>
                  </a:cubicBezTo>
                  <a:cubicBezTo>
                    <a:pt x="59174" y="23255"/>
                    <a:pt x="59569" y="23307"/>
                    <a:pt x="59947" y="23307"/>
                  </a:cubicBezTo>
                  <a:cubicBezTo>
                    <a:pt x="60748" y="23307"/>
                    <a:pt x="61475" y="23070"/>
                    <a:pt x="61960" y="22277"/>
                  </a:cubicBezTo>
                  <a:cubicBezTo>
                    <a:pt x="62805" y="20896"/>
                    <a:pt x="62877" y="18634"/>
                    <a:pt x="62794" y="17050"/>
                  </a:cubicBezTo>
                  <a:cubicBezTo>
                    <a:pt x="62603" y="12728"/>
                    <a:pt x="60603" y="8823"/>
                    <a:pt x="58626" y="5061"/>
                  </a:cubicBezTo>
                  <a:cubicBezTo>
                    <a:pt x="58473" y="4766"/>
                    <a:pt x="58223" y="4644"/>
                    <a:pt x="57969" y="4644"/>
                  </a:cubicBezTo>
                  <a:cubicBezTo>
                    <a:pt x="57435" y="4644"/>
                    <a:pt x="56886" y="5189"/>
                    <a:pt x="57210" y="5811"/>
                  </a:cubicBezTo>
                  <a:cubicBezTo>
                    <a:pt x="58686" y="8621"/>
                    <a:pt x="60198" y="11490"/>
                    <a:pt x="60877" y="14621"/>
                  </a:cubicBezTo>
                  <a:cubicBezTo>
                    <a:pt x="61246" y="16384"/>
                    <a:pt x="61365" y="18253"/>
                    <a:pt x="60996" y="20039"/>
                  </a:cubicBezTo>
                  <a:cubicBezTo>
                    <a:pt x="60793" y="21003"/>
                    <a:pt x="60781" y="21610"/>
                    <a:pt x="59507" y="21682"/>
                  </a:cubicBezTo>
                  <a:cubicBezTo>
                    <a:pt x="59467" y="21684"/>
                    <a:pt x="59426" y="21685"/>
                    <a:pt x="59385" y="21685"/>
                  </a:cubicBezTo>
                  <a:cubicBezTo>
                    <a:pt x="58356" y="21685"/>
                    <a:pt x="57212" y="20982"/>
                    <a:pt x="56376" y="20455"/>
                  </a:cubicBezTo>
                  <a:cubicBezTo>
                    <a:pt x="55102" y="19658"/>
                    <a:pt x="53923" y="18705"/>
                    <a:pt x="52864" y="17646"/>
                  </a:cubicBezTo>
                  <a:cubicBezTo>
                    <a:pt x="52518" y="14860"/>
                    <a:pt x="51399" y="12002"/>
                    <a:pt x="50566" y="9692"/>
                  </a:cubicBezTo>
                  <a:cubicBezTo>
                    <a:pt x="49887" y="7823"/>
                    <a:pt x="49280" y="4751"/>
                    <a:pt x="47720" y="3441"/>
                  </a:cubicBezTo>
                  <a:cubicBezTo>
                    <a:pt x="47337" y="3122"/>
                    <a:pt x="46917" y="2975"/>
                    <a:pt x="46522" y="2975"/>
                  </a:cubicBezTo>
                  <a:cubicBezTo>
                    <a:pt x="45737" y="2975"/>
                    <a:pt x="45045" y="3552"/>
                    <a:pt x="44910" y="4501"/>
                  </a:cubicBezTo>
                  <a:cubicBezTo>
                    <a:pt x="44887" y="4656"/>
                    <a:pt x="44863" y="5192"/>
                    <a:pt x="44898" y="5370"/>
                  </a:cubicBezTo>
                  <a:cubicBezTo>
                    <a:pt x="45577" y="9335"/>
                    <a:pt x="47149" y="13038"/>
                    <a:pt x="49578" y="16253"/>
                  </a:cubicBezTo>
                  <a:cubicBezTo>
                    <a:pt x="50066" y="16896"/>
                    <a:pt x="50613" y="17562"/>
                    <a:pt x="51209" y="18229"/>
                  </a:cubicBezTo>
                  <a:cubicBezTo>
                    <a:pt x="51411" y="21467"/>
                    <a:pt x="50459" y="24920"/>
                    <a:pt x="46577" y="25087"/>
                  </a:cubicBezTo>
                  <a:cubicBezTo>
                    <a:pt x="46490" y="25091"/>
                    <a:pt x="46404" y="25093"/>
                    <a:pt x="46320" y="25093"/>
                  </a:cubicBezTo>
                  <a:cubicBezTo>
                    <a:pt x="42655" y="25093"/>
                    <a:pt x="40744" y="21625"/>
                    <a:pt x="39243" y="18670"/>
                  </a:cubicBezTo>
                  <a:cubicBezTo>
                    <a:pt x="40184" y="14764"/>
                    <a:pt x="39815" y="10395"/>
                    <a:pt x="39279" y="6620"/>
                  </a:cubicBezTo>
                  <a:cubicBezTo>
                    <a:pt x="39029" y="4787"/>
                    <a:pt x="38683" y="1477"/>
                    <a:pt x="36278" y="1179"/>
                  </a:cubicBezTo>
                  <a:cubicBezTo>
                    <a:pt x="36207" y="1170"/>
                    <a:pt x="36137" y="1166"/>
                    <a:pt x="36068" y="1166"/>
                  </a:cubicBezTo>
                  <a:cubicBezTo>
                    <a:pt x="33694" y="1166"/>
                    <a:pt x="33086" y="6448"/>
                    <a:pt x="33457" y="7906"/>
                  </a:cubicBezTo>
                  <a:cubicBezTo>
                    <a:pt x="34397" y="11597"/>
                    <a:pt x="35695" y="15502"/>
                    <a:pt x="37493" y="19027"/>
                  </a:cubicBezTo>
                  <a:cubicBezTo>
                    <a:pt x="36886" y="21313"/>
                    <a:pt x="35766" y="23408"/>
                    <a:pt x="33849" y="24599"/>
                  </a:cubicBezTo>
                  <a:cubicBezTo>
                    <a:pt x="32961" y="25154"/>
                    <a:pt x="32120" y="25395"/>
                    <a:pt x="31329" y="25395"/>
                  </a:cubicBezTo>
                  <a:cubicBezTo>
                    <a:pt x="28540" y="25395"/>
                    <a:pt x="26380" y="22392"/>
                    <a:pt x="24979" y="19562"/>
                  </a:cubicBezTo>
                  <a:cubicBezTo>
                    <a:pt x="27468" y="14967"/>
                    <a:pt x="27742" y="8871"/>
                    <a:pt x="27039" y="3846"/>
                  </a:cubicBezTo>
                  <a:cubicBezTo>
                    <a:pt x="26789" y="2132"/>
                    <a:pt x="26015" y="12"/>
                    <a:pt x="23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8"/>
            <p:cNvSpPr/>
            <p:nvPr/>
          </p:nvSpPr>
          <p:spPr>
            <a:xfrm rot="10800000">
              <a:off x="8538099" y="2178988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11" name="Google Shape;6811;p38"/>
            <p:cNvGrpSpPr/>
            <p:nvPr/>
          </p:nvGrpSpPr>
          <p:grpSpPr>
            <a:xfrm rot="-8100000">
              <a:off x="7769307" y="3672526"/>
              <a:ext cx="1230516" cy="1471780"/>
              <a:chOff x="382475" y="877550"/>
              <a:chExt cx="734825" cy="878900"/>
            </a:xfrm>
          </p:grpSpPr>
          <p:sp>
            <p:nvSpPr>
              <p:cNvPr id="6812" name="Google Shape;6812;p38"/>
              <p:cNvSpPr/>
              <p:nvPr/>
            </p:nvSpPr>
            <p:spPr>
              <a:xfrm>
                <a:off x="1003200" y="1692375"/>
                <a:ext cx="87625" cy="61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2472" extrusionOk="0">
                    <a:moveTo>
                      <a:pt x="1707" y="0"/>
                    </a:moveTo>
                    <a:cubicBezTo>
                      <a:pt x="1436" y="0"/>
                      <a:pt x="1155" y="102"/>
                      <a:pt x="901" y="343"/>
                    </a:cubicBezTo>
                    <a:cubicBezTo>
                      <a:pt x="0" y="1197"/>
                      <a:pt x="845" y="2471"/>
                      <a:pt x="1802" y="2471"/>
                    </a:cubicBezTo>
                    <a:cubicBezTo>
                      <a:pt x="2073" y="2471"/>
                      <a:pt x="2352" y="2370"/>
                      <a:pt x="2604" y="2129"/>
                    </a:cubicBezTo>
                    <a:cubicBezTo>
                      <a:pt x="3504" y="1275"/>
                      <a:pt x="2667" y="0"/>
                      <a:pt x="17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38"/>
              <p:cNvSpPr/>
              <p:nvPr/>
            </p:nvSpPr>
            <p:spPr>
              <a:xfrm>
                <a:off x="1054325" y="1557000"/>
                <a:ext cx="62975" cy="44725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1789" extrusionOk="0">
                    <a:moveTo>
                      <a:pt x="1221" y="0"/>
                    </a:moveTo>
                    <a:cubicBezTo>
                      <a:pt x="1026" y="0"/>
                      <a:pt x="825" y="73"/>
                      <a:pt x="642" y="245"/>
                    </a:cubicBezTo>
                    <a:cubicBezTo>
                      <a:pt x="1" y="868"/>
                      <a:pt x="607" y="1788"/>
                      <a:pt x="1295" y="1788"/>
                    </a:cubicBezTo>
                    <a:cubicBezTo>
                      <a:pt x="1488" y="1788"/>
                      <a:pt x="1688" y="1715"/>
                      <a:pt x="1868" y="1543"/>
                    </a:cubicBezTo>
                    <a:cubicBezTo>
                      <a:pt x="2519" y="920"/>
                      <a:pt x="1914" y="0"/>
                      <a:pt x="1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38"/>
              <p:cNvSpPr/>
              <p:nvPr/>
            </p:nvSpPr>
            <p:spPr>
              <a:xfrm>
                <a:off x="801275" y="1705225"/>
                <a:ext cx="5570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2049" extrusionOk="0">
                    <a:moveTo>
                      <a:pt x="945" y="0"/>
                    </a:moveTo>
                    <a:cubicBezTo>
                      <a:pt x="791" y="0"/>
                      <a:pt x="631" y="50"/>
                      <a:pt x="477" y="162"/>
                    </a:cubicBezTo>
                    <a:cubicBezTo>
                      <a:pt x="72" y="460"/>
                      <a:pt x="1" y="1043"/>
                      <a:pt x="358" y="1412"/>
                    </a:cubicBezTo>
                    <a:cubicBezTo>
                      <a:pt x="477" y="1543"/>
                      <a:pt x="608" y="1674"/>
                      <a:pt x="739" y="1805"/>
                    </a:cubicBezTo>
                    <a:cubicBezTo>
                      <a:pt x="893" y="1966"/>
                      <a:pt x="1101" y="2048"/>
                      <a:pt x="1308" y="2048"/>
                    </a:cubicBezTo>
                    <a:cubicBezTo>
                      <a:pt x="1468" y="2048"/>
                      <a:pt x="1628" y="1999"/>
                      <a:pt x="1763" y="1901"/>
                    </a:cubicBezTo>
                    <a:cubicBezTo>
                      <a:pt x="2049" y="1686"/>
                      <a:pt x="2227" y="1210"/>
                      <a:pt x="2001" y="889"/>
                    </a:cubicBezTo>
                    <a:cubicBezTo>
                      <a:pt x="1894" y="746"/>
                      <a:pt x="1798" y="591"/>
                      <a:pt x="1691" y="436"/>
                    </a:cubicBezTo>
                    <a:cubicBezTo>
                      <a:pt x="1505" y="173"/>
                      <a:pt x="1234" y="0"/>
                      <a:pt x="9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38"/>
              <p:cNvSpPr/>
              <p:nvPr/>
            </p:nvSpPr>
            <p:spPr>
              <a:xfrm>
                <a:off x="909425" y="1595975"/>
                <a:ext cx="50425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421" extrusionOk="0">
                    <a:moveTo>
                      <a:pt x="986" y="0"/>
                    </a:moveTo>
                    <a:cubicBezTo>
                      <a:pt x="830" y="0"/>
                      <a:pt x="668" y="59"/>
                      <a:pt x="520" y="198"/>
                    </a:cubicBezTo>
                    <a:cubicBezTo>
                      <a:pt x="1" y="690"/>
                      <a:pt x="486" y="1420"/>
                      <a:pt x="1036" y="1420"/>
                    </a:cubicBezTo>
                    <a:cubicBezTo>
                      <a:pt x="1191" y="1420"/>
                      <a:pt x="1352" y="1362"/>
                      <a:pt x="1497" y="1222"/>
                    </a:cubicBezTo>
                    <a:cubicBezTo>
                      <a:pt x="2016" y="731"/>
                      <a:pt x="1538" y="0"/>
                      <a:pt x="9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38"/>
              <p:cNvSpPr/>
              <p:nvPr/>
            </p:nvSpPr>
            <p:spPr>
              <a:xfrm>
                <a:off x="929200" y="1354600"/>
                <a:ext cx="80900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88" extrusionOk="0">
                    <a:moveTo>
                      <a:pt x="1576" y="1"/>
                    </a:moveTo>
                    <a:cubicBezTo>
                      <a:pt x="1327" y="1"/>
                      <a:pt x="1070" y="94"/>
                      <a:pt x="837" y="316"/>
                    </a:cubicBezTo>
                    <a:cubicBezTo>
                      <a:pt x="1" y="1106"/>
                      <a:pt x="774" y="2287"/>
                      <a:pt x="1663" y="2287"/>
                    </a:cubicBezTo>
                    <a:cubicBezTo>
                      <a:pt x="1913" y="2287"/>
                      <a:pt x="2173" y="2194"/>
                      <a:pt x="2408" y="1971"/>
                    </a:cubicBezTo>
                    <a:cubicBezTo>
                      <a:pt x="3235" y="1182"/>
                      <a:pt x="2460" y="1"/>
                      <a:pt x="15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38"/>
              <p:cNvSpPr/>
              <p:nvPr/>
            </p:nvSpPr>
            <p:spPr>
              <a:xfrm>
                <a:off x="639450" y="1625950"/>
                <a:ext cx="6627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2651" h="1880" extrusionOk="0">
                    <a:moveTo>
                      <a:pt x="1295" y="1"/>
                    </a:moveTo>
                    <a:cubicBezTo>
                      <a:pt x="1090" y="1"/>
                      <a:pt x="879" y="78"/>
                      <a:pt x="687" y="261"/>
                    </a:cubicBezTo>
                    <a:cubicBezTo>
                      <a:pt x="0" y="911"/>
                      <a:pt x="638" y="1880"/>
                      <a:pt x="1364" y="1880"/>
                    </a:cubicBezTo>
                    <a:cubicBezTo>
                      <a:pt x="1569" y="1880"/>
                      <a:pt x="1782" y="1802"/>
                      <a:pt x="1973" y="1619"/>
                    </a:cubicBezTo>
                    <a:cubicBezTo>
                      <a:pt x="2651" y="969"/>
                      <a:pt x="2018" y="1"/>
                      <a:pt x="12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38"/>
              <p:cNvSpPr/>
              <p:nvPr/>
            </p:nvSpPr>
            <p:spPr>
              <a:xfrm>
                <a:off x="709075" y="1494625"/>
                <a:ext cx="75475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2" extrusionOk="0">
                    <a:moveTo>
                      <a:pt x="1470" y="1"/>
                    </a:moveTo>
                    <a:cubicBezTo>
                      <a:pt x="1235" y="1"/>
                      <a:pt x="992" y="89"/>
                      <a:pt x="772" y="300"/>
                    </a:cubicBezTo>
                    <a:cubicBezTo>
                      <a:pt x="1" y="1043"/>
                      <a:pt x="723" y="2141"/>
                      <a:pt x="1552" y="2141"/>
                    </a:cubicBezTo>
                    <a:cubicBezTo>
                      <a:pt x="1786" y="2141"/>
                      <a:pt x="2028" y="2054"/>
                      <a:pt x="2248" y="1847"/>
                    </a:cubicBezTo>
                    <a:cubicBezTo>
                      <a:pt x="3018" y="1105"/>
                      <a:pt x="2298" y="1"/>
                      <a:pt x="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38"/>
              <p:cNvSpPr/>
              <p:nvPr/>
            </p:nvSpPr>
            <p:spPr>
              <a:xfrm>
                <a:off x="800600" y="1389975"/>
                <a:ext cx="8475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3390" h="2405" extrusionOk="0">
                    <a:moveTo>
                      <a:pt x="1645" y="0"/>
                    </a:moveTo>
                    <a:cubicBezTo>
                      <a:pt x="1385" y="0"/>
                      <a:pt x="1116" y="98"/>
                      <a:pt x="873" y="330"/>
                    </a:cubicBezTo>
                    <a:cubicBezTo>
                      <a:pt x="1" y="1165"/>
                      <a:pt x="813" y="2405"/>
                      <a:pt x="1738" y="2405"/>
                    </a:cubicBezTo>
                    <a:cubicBezTo>
                      <a:pt x="2000" y="2405"/>
                      <a:pt x="2271" y="2305"/>
                      <a:pt x="2516" y="2069"/>
                    </a:cubicBezTo>
                    <a:cubicBezTo>
                      <a:pt x="3390" y="1241"/>
                      <a:pt x="2573" y="0"/>
                      <a:pt x="1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38"/>
              <p:cNvSpPr/>
              <p:nvPr/>
            </p:nvSpPr>
            <p:spPr>
              <a:xfrm>
                <a:off x="583275" y="1500475"/>
                <a:ext cx="564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594" extrusionOk="0">
                    <a:moveTo>
                      <a:pt x="1099" y="0"/>
                    </a:moveTo>
                    <a:cubicBezTo>
                      <a:pt x="924" y="0"/>
                      <a:pt x="742" y="66"/>
                      <a:pt x="577" y="220"/>
                    </a:cubicBezTo>
                    <a:cubicBezTo>
                      <a:pt x="0" y="769"/>
                      <a:pt x="542" y="1594"/>
                      <a:pt x="1159" y="1594"/>
                    </a:cubicBezTo>
                    <a:cubicBezTo>
                      <a:pt x="1332" y="1594"/>
                      <a:pt x="1511" y="1529"/>
                      <a:pt x="1672" y="1375"/>
                    </a:cubicBezTo>
                    <a:cubicBezTo>
                      <a:pt x="2257" y="818"/>
                      <a:pt x="1720" y="0"/>
                      <a:pt x="10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1" name="Google Shape;6821;p38"/>
              <p:cNvSpPr/>
              <p:nvPr/>
            </p:nvSpPr>
            <p:spPr>
              <a:xfrm>
                <a:off x="748725" y="1255650"/>
                <a:ext cx="75200" cy="6377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2551" extrusionOk="0">
                    <a:moveTo>
                      <a:pt x="1828" y="1"/>
                    </a:moveTo>
                    <a:cubicBezTo>
                      <a:pt x="1596" y="1"/>
                      <a:pt x="1365" y="83"/>
                      <a:pt x="1186" y="262"/>
                    </a:cubicBezTo>
                    <a:cubicBezTo>
                      <a:pt x="781" y="691"/>
                      <a:pt x="281" y="1084"/>
                      <a:pt x="114" y="1655"/>
                    </a:cubicBezTo>
                    <a:cubicBezTo>
                      <a:pt x="0" y="2032"/>
                      <a:pt x="291" y="2551"/>
                      <a:pt x="714" y="2551"/>
                    </a:cubicBezTo>
                    <a:cubicBezTo>
                      <a:pt x="732" y="2551"/>
                      <a:pt x="751" y="2550"/>
                      <a:pt x="769" y="2548"/>
                    </a:cubicBezTo>
                    <a:cubicBezTo>
                      <a:pt x="1388" y="2489"/>
                      <a:pt x="1817" y="2155"/>
                      <a:pt x="2317" y="1834"/>
                    </a:cubicBezTo>
                    <a:cubicBezTo>
                      <a:pt x="2805" y="1512"/>
                      <a:pt x="3008" y="905"/>
                      <a:pt x="2638" y="405"/>
                    </a:cubicBezTo>
                    <a:cubicBezTo>
                      <a:pt x="2448" y="147"/>
                      <a:pt x="2137" y="1"/>
                      <a:pt x="18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2" name="Google Shape;6822;p38"/>
              <p:cNvSpPr/>
              <p:nvPr/>
            </p:nvSpPr>
            <p:spPr>
              <a:xfrm>
                <a:off x="647400" y="1328250"/>
                <a:ext cx="83350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177" extrusionOk="0">
                    <a:moveTo>
                      <a:pt x="1700" y="1"/>
                    </a:moveTo>
                    <a:cubicBezTo>
                      <a:pt x="1420" y="1"/>
                      <a:pt x="1137" y="74"/>
                      <a:pt x="869" y="180"/>
                    </a:cubicBezTo>
                    <a:cubicBezTo>
                      <a:pt x="286" y="418"/>
                      <a:pt x="0" y="1156"/>
                      <a:pt x="60" y="1751"/>
                    </a:cubicBezTo>
                    <a:cubicBezTo>
                      <a:pt x="142" y="2567"/>
                      <a:pt x="834" y="3177"/>
                      <a:pt x="1622" y="3177"/>
                    </a:cubicBezTo>
                    <a:cubicBezTo>
                      <a:pt x="1742" y="3177"/>
                      <a:pt x="1865" y="3163"/>
                      <a:pt x="1988" y="3133"/>
                    </a:cubicBezTo>
                    <a:cubicBezTo>
                      <a:pt x="2858" y="2930"/>
                      <a:pt x="3334" y="2061"/>
                      <a:pt x="3179" y="1216"/>
                    </a:cubicBezTo>
                    <a:cubicBezTo>
                      <a:pt x="3096" y="799"/>
                      <a:pt x="2798" y="454"/>
                      <a:pt x="2441" y="216"/>
                    </a:cubicBezTo>
                    <a:cubicBezTo>
                      <a:pt x="2208" y="62"/>
                      <a:pt x="1956" y="1"/>
                      <a:pt x="17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3" name="Google Shape;6823;p38"/>
              <p:cNvSpPr/>
              <p:nvPr/>
            </p:nvSpPr>
            <p:spPr>
              <a:xfrm>
                <a:off x="820200" y="1111425"/>
                <a:ext cx="7617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2156" extrusionOk="0">
                    <a:moveTo>
                      <a:pt x="1488" y="1"/>
                    </a:moveTo>
                    <a:cubicBezTo>
                      <a:pt x="1251" y="1"/>
                      <a:pt x="1004" y="91"/>
                      <a:pt x="780" y="304"/>
                    </a:cubicBezTo>
                    <a:cubicBezTo>
                      <a:pt x="1" y="1046"/>
                      <a:pt x="731" y="2155"/>
                      <a:pt x="1564" y="2155"/>
                    </a:cubicBezTo>
                    <a:cubicBezTo>
                      <a:pt x="1801" y="2155"/>
                      <a:pt x="2046" y="2066"/>
                      <a:pt x="2268" y="1852"/>
                    </a:cubicBezTo>
                    <a:cubicBezTo>
                      <a:pt x="3046" y="1110"/>
                      <a:pt x="2324" y="1"/>
                      <a:pt x="1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4" name="Google Shape;6824;p38"/>
              <p:cNvSpPr/>
              <p:nvPr/>
            </p:nvSpPr>
            <p:spPr>
              <a:xfrm>
                <a:off x="570525" y="1344275"/>
                <a:ext cx="397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25" extrusionOk="0">
                    <a:moveTo>
                      <a:pt x="776" y="1"/>
                    </a:moveTo>
                    <a:cubicBezTo>
                      <a:pt x="652" y="1"/>
                      <a:pt x="524" y="47"/>
                      <a:pt x="408" y="158"/>
                    </a:cubicBezTo>
                    <a:cubicBezTo>
                      <a:pt x="0" y="547"/>
                      <a:pt x="379" y="1125"/>
                      <a:pt x="815" y="1125"/>
                    </a:cubicBezTo>
                    <a:cubicBezTo>
                      <a:pt x="938" y="1125"/>
                      <a:pt x="1066" y="1078"/>
                      <a:pt x="1182" y="968"/>
                    </a:cubicBezTo>
                    <a:cubicBezTo>
                      <a:pt x="1590" y="578"/>
                      <a:pt x="1211" y="1"/>
                      <a:pt x="7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38"/>
              <p:cNvSpPr/>
              <p:nvPr/>
            </p:nvSpPr>
            <p:spPr>
              <a:xfrm>
                <a:off x="448550" y="1448750"/>
                <a:ext cx="741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566" extrusionOk="0">
                    <a:moveTo>
                      <a:pt x="1220" y="0"/>
                    </a:moveTo>
                    <a:cubicBezTo>
                      <a:pt x="947" y="0"/>
                      <a:pt x="673" y="99"/>
                      <a:pt x="501" y="277"/>
                    </a:cubicBezTo>
                    <a:cubicBezTo>
                      <a:pt x="374" y="404"/>
                      <a:pt x="289" y="537"/>
                      <a:pt x="225" y="684"/>
                    </a:cubicBezTo>
                    <a:lnTo>
                      <a:pt x="225" y="684"/>
                    </a:lnTo>
                    <a:cubicBezTo>
                      <a:pt x="48" y="1026"/>
                      <a:pt x="1" y="1468"/>
                      <a:pt x="215" y="1789"/>
                    </a:cubicBezTo>
                    <a:cubicBezTo>
                      <a:pt x="554" y="2287"/>
                      <a:pt x="1011" y="2566"/>
                      <a:pt x="1498" y="2566"/>
                    </a:cubicBezTo>
                    <a:cubicBezTo>
                      <a:pt x="1816" y="2566"/>
                      <a:pt x="2146" y="2448"/>
                      <a:pt x="2465" y="2194"/>
                    </a:cubicBezTo>
                    <a:cubicBezTo>
                      <a:pt x="2965" y="1813"/>
                      <a:pt x="2942" y="920"/>
                      <a:pt x="2513" y="503"/>
                    </a:cubicBezTo>
                    <a:cubicBezTo>
                      <a:pt x="2301" y="302"/>
                      <a:pt x="2029" y="178"/>
                      <a:pt x="1749" y="148"/>
                    </a:cubicBezTo>
                    <a:lnTo>
                      <a:pt x="1749" y="148"/>
                    </a:lnTo>
                    <a:cubicBezTo>
                      <a:pt x="1596" y="47"/>
                      <a:pt x="1408" y="0"/>
                      <a:pt x="12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38"/>
              <p:cNvSpPr/>
              <p:nvPr/>
            </p:nvSpPr>
            <p:spPr>
              <a:xfrm>
                <a:off x="711275" y="1114325"/>
                <a:ext cx="72300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43" extrusionOk="0">
                    <a:moveTo>
                      <a:pt x="1408" y="1"/>
                    </a:moveTo>
                    <a:cubicBezTo>
                      <a:pt x="1184" y="1"/>
                      <a:pt x="953" y="84"/>
                      <a:pt x="743" y="283"/>
                    </a:cubicBezTo>
                    <a:cubicBezTo>
                      <a:pt x="0" y="989"/>
                      <a:pt x="691" y="2043"/>
                      <a:pt x="1484" y="2043"/>
                    </a:cubicBezTo>
                    <a:cubicBezTo>
                      <a:pt x="1707" y="2043"/>
                      <a:pt x="1939" y="1959"/>
                      <a:pt x="2148" y="1760"/>
                    </a:cubicBezTo>
                    <a:cubicBezTo>
                      <a:pt x="2891" y="1054"/>
                      <a:pt x="2200" y="1"/>
                      <a:pt x="14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7" name="Google Shape;6827;p38"/>
              <p:cNvSpPr/>
              <p:nvPr/>
            </p:nvSpPr>
            <p:spPr>
              <a:xfrm>
                <a:off x="543750" y="1209550"/>
                <a:ext cx="6892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1951" extrusionOk="0">
                    <a:moveTo>
                      <a:pt x="1339" y="1"/>
                    </a:moveTo>
                    <a:cubicBezTo>
                      <a:pt x="1125" y="1"/>
                      <a:pt x="905" y="81"/>
                      <a:pt x="705" y="273"/>
                    </a:cubicBezTo>
                    <a:cubicBezTo>
                      <a:pt x="1" y="949"/>
                      <a:pt x="653" y="1951"/>
                      <a:pt x="1409" y="1951"/>
                    </a:cubicBezTo>
                    <a:cubicBezTo>
                      <a:pt x="1624" y="1951"/>
                      <a:pt x="1848" y="1870"/>
                      <a:pt x="2051" y="1677"/>
                    </a:cubicBezTo>
                    <a:cubicBezTo>
                      <a:pt x="2756" y="1009"/>
                      <a:pt x="2094" y="1"/>
                      <a:pt x="13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8" name="Google Shape;6828;p38"/>
              <p:cNvSpPr/>
              <p:nvPr/>
            </p:nvSpPr>
            <p:spPr>
              <a:xfrm>
                <a:off x="404325" y="1315700"/>
                <a:ext cx="795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2257" extrusionOk="0">
                    <a:moveTo>
                      <a:pt x="1549" y="0"/>
                    </a:moveTo>
                    <a:cubicBezTo>
                      <a:pt x="1303" y="0"/>
                      <a:pt x="1048" y="93"/>
                      <a:pt x="817" y="313"/>
                    </a:cubicBezTo>
                    <a:cubicBezTo>
                      <a:pt x="0" y="1093"/>
                      <a:pt x="762" y="2257"/>
                      <a:pt x="1634" y="2257"/>
                    </a:cubicBezTo>
                    <a:cubicBezTo>
                      <a:pt x="1880" y="2257"/>
                      <a:pt x="2134" y="2164"/>
                      <a:pt x="2365" y="1944"/>
                    </a:cubicBezTo>
                    <a:cubicBezTo>
                      <a:pt x="3182" y="1164"/>
                      <a:pt x="2421" y="0"/>
                      <a:pt x="15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9" name="Google Shape;6829;p38"/>
              <p:cNvSpPr/>
              <p:nvPr/>
            </p:nvSpPr>
            <p:spPr>
              <a:xfrm>
                <a:off x="538175" y="1116200"/>
                <a:ext cx="503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29" extrusionOk="0">
                    <a:moveTo>
                      <a:pt x="974" y="0"/>
                    </a:moveTo>
                    <a:cubicBezTo>
                      <a:pt x="819" y="0"/>
                      <a:pt x="658" y="58"/>
                      <a:pt x="511" y="197"/>
                    </a:cubicBezTo>
                    <a:cubicBezTo>
                      <a:pt x="0" y="689"/>
                      <a:pt x="483" y="1429"/>
                      <a:pt x="1037" y="1429"/>
                    </a:cubicBezTo>
                    <a:cubicBezTo>
                      <a:pt x="1193" y="1429"/>
                      <a:pt x="1354" y="1371"/>
                      <a:pt x="1500" y="1232"/>
                    </a:cubicBezTo>
                    <a:cubicBezTo>
                      <a:pt x="2011" y="740"/>
                      <a:pt x="1528" y="0"/>
                      <a:pt x="9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0" name="Google Shape;6830;p38"/>
              <p:cNvSpPr/>
              <p:nvPr/>
            </p:nvSpPr>
            <p:spPr>
              <a:xfrm>
                <a:off x="674450" y="877550"/>
                <a:ext cx="694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2779" h="1966" extrusionOk="0">
                    <a:moveTo>
                      <a:pt x="1358" y="0"/>
                    </a:moveTo>
                    <a:cubicBezTo>
                      <a:pt x="1142" y="0"/>
                      <a:pt x="919" y="82"/>
                      <a:pt x="716" y="277"/>
                    </a:cubicBezTo>
                    <a:cubicBezTo>
                      <a:pt x="1" y="955"/>
                      <a:pt x="669" y="1966"/>
                      <a:pt x="1433" y="1966"/>
                    </a:cubicBezTo>
                    <a:cubicBezTo>
                      <a:pt x="1648" y="1966"/>
                      <a:pt x="1871" y="1885"/>
                      <a:pt x="2073" y="1694"/>
                    </a:cubicBezTo>
                    <a:cubicBezTo>
                      <a:pt x="2778" y="1017"/>
                      <a:pt x="2118" y="0"/>
                      <a:pt x="13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1" name="Google Shape;6831;p38"/>
              <p:cNvSpPr/>
              <p:nvPr/>
            </p:nvSpPr>
            <p:spPr>
              <a:xfrm>
                <a:off x="382475" y="1112200"/>
                <a:ext cx="65200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414" extrusionOk="0">
                    <a:moveTo>
                      <a:pt x="991" y="0"/>
                    </a:moveTo>
                    <a:cubicBezTo>
                      <a:pt x="801" y="0"/>
                      <a:pt x="613" y="51"/>
                      <a:pt x="441" y="178"/>
                    </a:cubicBezTo>
                    <a:cubicBezTo>
                      <a:pt x="12" y="499"/>
                      <a:pt x="1" y="1071"/>
                      <a:pt x="167" y="1535"/>
                    </a:cubicBezTo>
                    <a:cubicBezTo>
                      <a:pt x="366" y="2050"/>
                      <a:pt x="809" y="2414"/>
                      <a:pt x="1300" y="2414"/>
                    </a:cubicBezTo>
                    <a:cubicBezTo>
                      <a:pt x="1514" y="2414"/>
                      <a:pt x="1737" y="2345"/>
                      <a:pt x="1953" y="2190"/>
                    </a:cubicBezTo>
                    <a:cubicBezTo>
                      <a:pt x="2608" y="1714"/>
                      <a:pt x="2560" y="726"/>
                      <a:pt x="1870" y="297"/>
                    </a:cubicBezTo>
                    <a:cubicBezTo>
                      <a:pt x="1612" y="135"/>
                      <a:pt x="1299" y="0"/>
                      <a:pt x="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38"/>
              <p:cNvSpPr/>
              <p:nvPr/>
            </p:nvSpPr>
            <p:spPr>
              <a:xfrm>
                <a:off x="555775" y="925525"/>
                <a:ext cx="75475" cy="53525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1" extrusionOk="0">
                    <a:moveTo>
                      <a:pt x="1470" y="0"/>
                    </a:moveTo>
                    <a:cubicBezTo>
                      <a:pt x="1236" y="0"/>
                      <a:pt x="993" y="89"/>
                      <a:pt x="772" y="299"/>
                    </a:cubicBezTo>
                    <a:cubicBezTo>
                      <a:pt x="1" y="1042"/>
                      <a:pt x="723" y="2140"/>
                      <a:pt x="1553" y="2140"/>
                    </a:cubicBezTo>
                    <a:cubicBezTo>
                      <a:pt x="1786" y="2140"/>
                      <a:pt x="2028" y="2053"/>
                      <a:pt x="2248" y="1847"/>
                    </a:cubicBezTo>
                    <a:cubicBezTo>
                      <a:pt x="3018" y="1104"/>
                      <a:pt x="2299" y="0"/>
                      <a:pt x="14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33" name="Google Shape;6833;p38"/>
            <p:cNvSpPr/>
            <p:nvPr/>
          </p:nvSpPr>
          <p:spPr>
            <a:xfrm rot="10800000">
              <a:off x="310146" y="3911217"/>
              <a:ext cx="579541" cy="385814"/>
            </a:xfrm>
            <a:custGeom>
              <a:avLst/>
              <a:gdLst/>
              <a:ahLst/>
              <a:cxnLst/>
              <a:rect l="l" t="t" r="r" b="b"/>
              <a:pathLst>
                <a:path w="16253" h="10820" extrusionOk="0">
                  <a:moveTo>
                    <a:pt x="11026" y="2778"/>
                  </a:moveTo>
                  <a:lnTo>
                    <a:pt x="11026" y="2778"/>
                  </a:lnTo>
                  <a:cubicBezTo>
                    <a:pt x="11645" y="3135"/>
                    <a:pt x="12002" y="3873"/>
                    <a:pt x="11835" y="4504"/>
                  </a:cubicBezTo>
                  <a:cubicBezTo>
                    <a:pt x="11442" y="4481"/>
                    <a:pt x="11240" y="4195"/>
                    <a:pt x="11085" y="3897"/>
                  </a:cubicBezTo>
                  <a:cubicBezTo>
                    <a:pt x="10895" y="3552"/>
                    <a:pt x="10871" y="3171"/>
                    <a:pt x="11026" y="2778"/>
                  </a:cubicBezTo>
                  <a:close/>
                  <a:moveTo>
                    <a:pt x="5977" y="4802"/>
                  </a:moveTo>
                  <a:cubicBezTo>
                    <a:pt x="6311" y="4909"/>
                    <a:pt x="6489" y="5147"/>
                    <a:pt x="6656" y="5374"/>
                  </a:cubicBezTo>
                  <a:cubicBezTo>
                    <a:pt x="6787" y="5540"/>
                    <a:pt x="6870" y="5755"/>
                    <a:pt x="6966" y="5945"/>
                  </a:cubicBezTo>
                  <a:cubicBezTo>
                    <a:pt x="6978" y="5957"/>
                    <a:pt x="6978" y="5981"/>
                    <a:pt x="6978" y="5993"/>
                  </a:cubicBezTo>
                  <a:cubicBezTo>
                    <a:pt x="6989" y="6124"/>
                    <a:pt x="7025" y="6267"/>
                    <a:pt x="6894" y="6374"/>
                  </a:cubicBezTo>
                  <a:cubicBezTo>
                    <a:pt x="6846" y="6413"/>
                    <a:pt x="6769" y="6432"/>
                    <a:pt x="6688" y="6432"/>
                  </a:cubicBezTo>
                  <a:cubicBezTo>
                    <a:pt x="6572" y="6432"/>
                    <a:pt x="6446" y="6392"/>
                    <a:pt x="6382" y="6314"/>
                  </a:cubicBezTo>
                  <a:cubicBezTo>
                    <a:pt x="6263" y="6171"/>
                    <a:pt x="6132" y="6017"/>
                    <a:pt x="6073" y="5850"/>
                  </a:cubicBezTo>
                  <a:cubicBezTo>
                    <a:pt x="5954" y="5528"/>
                    <a:pt x="5882" y="5207"/>
                    <a:pt x="5977" y="4802"/>
                  </a:cubicBezTo>
                  <a:close/>
                  <a:moveTo>
                    <a:pt x="14249" y="1"/>
                  </a:moveTo>
                  <a:cubicBezTo>
                    <a:pt x="13972" y="1"/>
                    <a:pt x="13699" y="34"/>
                    <a:pt x="13431" y="75"/>
                  </a:cubicBezTo>
                  <a:cubicBezTo>
                    <a:pt x="12966" y="159"/>
                    <a:pt x="12490" y="278"/>
                    <a:pt x="12073" y="528"/>
                  </a:cubicBezTo>
                  <a:cubicBezTo>
                    <a:pt x="11704" y="742"/>
                    <a:pt x="11347" y="968"/>
                    <a:pt x="11038" y="1290"/>
                  </a:cubicBezTo>
                  <a:cubicBezTo>
                    <a:pt x="10978" y="1361"/>
                    <a:pt x="10883" y="1409"/>
                    <a:pt x="10835" y="1445"/>
                  </a:cubicBezTo>
                  <a:cubicBezTo>
                    <a:pt x="10371" y="1302"/>
                    <a:pt x="9954" y="1171"/>
                    <a:pt x="9537" y="1040"/>
                  </a:cubicBezTo>
                  <a:cubicBezTo>
                    <a:pt x="9395" y="992"/>
                    <a:pt x="9252" y="971"/>
                    <a:pt x="9109" y="971"/>
                  </a:cubicBezTo>
                  <a:cubicBezTo>
                    <a:pt x="8966" y="971"/>
                    <a:pt x="8823" y="992"/>
                    <a:pt x="8680" y="1028"/>
                  </a:cubicBezTo>
                  <a:cubicBezTo>
                    <a:pt x="8597" y="1040"/>
                    <a:pt x="8513" y="1064"/>
                    <a:pt x="8430" y="1075"/>
                  </a:cubicBezTo>
                  <a:cubicBezTo>
                    <a:pt x="7549" y="1159"/>
                    <a:pt x="6847" y="1575"/>
                    <a:pt x="6239" y="2195"/>
                  </a:cubicBezTo>
                  <a:cubicBezTo>
                    <a:pt x="5858" y="2576"/>
                    <a:pt x="5549" y="3004"/>
                    <a:pt x="5311" y="3540"/>
                  </a:cubicBezTo>
                  <a:cubicBezTo>
                    <a:pt x="5286" y="3538"/>
                    <a:pt x="5261" y="3537"/>
                    <a:pt x="5236" y="3537"/>
                  </a:cubicBezTo>
                  <a:cubicBezTo>
                    <a:pt x="5092" y="3537"/>
                    <a:pt x="4955" y="3570"/>
                    <a:pt x="4820" y="3570"/>
                  </a:cubicBezTo>
                  <a:cubicBezTo>
                    <a:pt x="4737" y="3570"/>
                    <a:pt x="4655" y="3557"/>
                    <a:pt x="4572" y="3516"/>
                  </a:cubicBezTo>
                  <a:cubicBezTo>
                    <a:pt x="4552" y="3506"/>
                    <a:pt x="4526" y="3502"/>
                    <a:pt x="4497" y="3502"/>
                  </a:cubicBezTo>
                  <a:cubicBezTo>
                    <a:pt x="4457" y="3502"/>
                    <a:pt x="4411" y="3509"/>
                    <a:pt x="4370" y="3516"/>
                  </a:cubicBezTo>
                  <a:cubicBezTo>
                    <a:pt x="3620" y="3623"/>
                    <a:pt x="2906" y="3850"/>
                    <a:pt x="2251" y="4242"/>
                  </a:cubicBezTo>
                  <a:cubicBezTo>
                    <a:pt x="893" y="5052"/>
                    <a:pt x="239" y="6302"/>
                    <a:pt x="60" y="7826"/>
                  </a:cubicBezTo>
                  <a:cubicBezTo>
                    <a:pt x="12" y="8219"/>
                    <a:pt x="0" y="8624"/>
                    <a:pt x="0" y="9017"/>
                  </a:cubicBezTo>
                  <a:cubicBezTo>
                    <a:pt x="12" y="9410"/>
                    <a:pt x="24" y="9803"/>
                    <a:pt x="96" y="10184"/>
                  </a:cubicBezTo>
                  <a:cubicBezTo>
                    <a:pt x="161" y="10632"/>
                    <a:pt x="408" y="10819"/>
                    <a:pt x="816" y="10819"/>
                  </a:cubicBezTo>
                  <a:cubicBezTo>
                    <a:pt x="852" y="10819"/>
                    <a:pt x="890" y="10818"/>
                    <a:pt x="929" y="10815"/>
                  </a:cubicBezTo>
                  <a:cubicBezTo>
                    <a:pt x="1024" y="10803"/>
                    <a:pt x="1132" y="10696"/>
                    <a:pt x="1120" y="10600"/>
                  </a:cubicBezTo>
                  <a:cubicBezTo>
                    <a:pt x="1108" y="10541"/>
                    <a:pt x="1096" y="10458"/>
                    <a:pt x="1060" y="10410"/>
                  </a:cubicBezTo>
                  <a:cubicBezTo>
                    <a:pt x="882" y="10207"/>
                    <a:pt x="893" y="9969"/>
                    <a:pt x="893" y="9731"/>
                  </a:cubicBezTo>
                  <a:cubicBezTo>
                    <a:pt x="917" y="8922"/>
                    <a:pt x="1013" y="8124"/>
                    <a:pt x="1191" y="7326"/>
                  </a:cubicBezTo>
                  <a:cubicBezTo>
                    <a:pt x="1322" y="6719"/>
                    <a:pt x="1572" y="6159"/>
                    <a:pt x="2013" y="5695"/>
                  </a:cubicBezTo>
                  <a:cubicBezTo>
                    <a:pt x="2620" y="5064"/>
                    <a:pt x="3334" y="4623"/>
                    <a:pt x="4191" y="4421"/>
                  </a:cubicBezTo>
                  <a:cubicBezTo>
                    <a:pt x="4332" y="4384"/>
                    <a:pt x="4479" y="4354"/>
                    <a:pt x="4629" y="4354"/>
                  </a:cubicBezTo>
                  <a:cubicBezTo>
                    <a:pt x="4771" y="4354"/>
                    <a:pt x="4916" y="4381"/>
                    <a:pt x="5061" y="4457"/>
                  </a:cubicBezTo>
                  <a:cubicBezTo>
                    <a:pt x="5049" y="4695"/>
                    <a:pt x="5025" y="4909"/>
                    <a:pt x="5025" y="5135"/>
                  </a:cubicBezTo>
                  <a:cubicBezTo>
                    <a:pt x="5013" y="5755"/>
                    <a:pt x="5192" y="6314"/>
                    <a:pt x="5596" y="6802"/>
                  </a:cubicBezTo>
                  <a:cubicBezTo>
                    <a:pt x="5825" y="7060"/>
                    <a:pt x="6103" y="7228"/>
                    <a:pt x="6438" y="7228"/>
                  </a:cubicBezTo>
                  <a:cubicBezTo>
                    <a:pt x="6504" y="7228"/>
                    <a:pt x="6573" y="7221"/>
                    <a:pt x="6644" y="7207"/>
                  </a:cubicBezTo>
                  <a:cubicBezTo>
                    <a:pt x="6739" y="7195"/>
                    <a:pt x="6847" y="7183"/>
                    <a:pt x="6954" y="7171"/>
                  </a:cubicBezTo>
                  <a:cubicBezTo>
                    <a:pt x="7751" y="7088"/>
                    <a:pt x="7954" y="6528"/>
                    <a:pt x="7942" y="6028"/>
                  </a:cubicBezTo>
                  <a:cubicBezTo>
                    <a:pt x="7930" y="5659"/>
                    <a:pt x="7811" y="5314"/>
                    <a:pt x="7620" y="5004"/>
                  </a:cubicBezTo>
                  <a:cubicBezTo>
                    <a:pt x="7299" y="4493"/>
                    <a:pt x="6918" y="4028"/>
                    <a:pt x="6347" y="3778"/>
                  </a:cubicBezTo>
                  <a:cubicBezTo>
                    <a:pt x="6323" y="3766"/>
                    <a:pt x="6311" y="3719"/>
                    <a:pt x="6287" y="3695"/>
                  </a:cubicBezTo>
                  <a:cubicBezTo>
                    <a:pt x="6287" y="3683"/>
                    <a:pt x="6287" y="3659"/>
                    <a:pt x="6287" y="3647"/>
                  </a:cubicBezTo>
                  <a:cubicBezTo>
                    <a:pt x="6311" y="3588"/>
                    <a:pt x="6335" y="3516"/>
                    <a:pt x="6370" y="3457"/>
                  </a:cubicBezTo>
                  <a:cubicBezTo>
                    <a:pt x="6680" y="2933"/>
                    <a:pt x="7120" y="2540"/>
                    <a:pt x="7620" y="2195"/>
                  </a:cubicBezTo>
                  <a:cubicBezTo>
                    <a:pt x="8011" y="1932"/>
                    <a:pt x="8412" y="1797"/>
                    <a:pt x="8834" y="1797"/>
                  </a:cubicBezTo>
                  <a:cubicBezTo>
                    <a:pt x="9043" y="1797"/>
                    <a:pt x="9257" y="1830"/>
                    <a:pt x="9478" y="1897"/>
                  </a:cubicBezTo>
                  <a:cubicBezTo>
                    <a:pt x="9787" y="1992"/>
                    <a:pt x="10073" y="2123"/>
                    <a:pt x="10371" y="2290"/>
                  </a:cubicBezTo>
                  <a:cubicBezTo>
                    <a:pt x="10335" y="2468"/>
                    <a:pt x="10299" y="2635"/>
                    <a:pt x="10264" y="2814"/>
                  </a:cubicBezTo>
                  <a:cubicBezTo>
                    <a:pt x="10192" y="3219"/>
                    <a:pt x="10204" y="3623"/>
                    <a:pt x="10359" y="4028"/>
                  </a:cubicBezTo>
                  <a:cubicBezTo>
                    <a:pt x="10514" y="4421"/>
                    <a:pt x="10776" y="4719"/>
                    <a:pt x="11097" y="4993"/>
                  </a:cubicBezTo>
                  <a:cubicBezTo>
                    <a:pt x="11309" y="5156"/>
                    <a:pt x="11537" y="5172"/>
                    <a:pt x="11767" y="5172"/>
                  </a:cubicBezTo>
                  <a:cubicBezTo>
                    <a:pt x="11822" y="5172"/>
                    <a:pt x="11876" y="5171"/>
                    <a:pt x="11931" y="5171"/>
                  </a:cubicBezTo>
                  <a:cubicBezTo>
                    <a:pt x="11944" y="5172"/>
                    <a:pt x="11957" y="5172"/>
                    <a:pt x="11971" y="5172"/>
                  </a:cubicBezTo>
                  <a:cubicBezTo>
                    <a:pt x="12327" y="5172"/>
                    <a:pt x="12542" y="5015"/>
                    <a:pt x="12645" y="4659"/>
                  </a:cubicBezTo>
                  <a:cubicBezTo>
                    <a:pt x="12752" y="4338"/>
                    <a:pt x="12728" y="4016"/>
                    <a:pt x="12657" y="3695"/>
                  </a:cubicBezTo>
                  <a:cubicBezTo>
                    <a:pt x="12550" y="3099"/>
                    <a:pt x="12240" y="2611"/>
                    <a:pt x="11823" y="2183"/>
                  </a:cubicBezTo>
                  <a:cubicBezTo>
                    <a:pt x="11716" y="2076"/>
                    <a:pt x="11621" y="1968"/>
                    <a:pt x="11502" y="1849"/>
                  </a:cubicBezTo>
                  <a:cubicBezTo>
                    <a:pt x="11573" y="1766"/>
                    <a:pt x="11621" y="1695"/>
                    <a:pt x="11692" y="1635"/>
                  </a:cubicBezTo>
                  <a:cubicBezTo>
                    <a:pt x="11978" y="1349"/>
                    <a:pt x="12323" y="1135"/>
                    <a:pt x="12704" y="944"/>
                  </a:cubicBezTo>
                  <a:cubicBezTo>
                    <a:pt x="13193" y="683"/>
                    <a:pt x="13716" y="552"/>
                    <a:pt x="14264" y="528"/>
                  </a:cubicBezTo>
                  <a:cubicBezTo>
                    <a:pt x="14309" y="525"/>
                    <a:pt x="14354" y="524"/>
                    <a:pt x="14399" y="524"/>
                  </a:cubicBezTo>
                  <a:cubicBezTo>
                    <a:pt x="14754" y="524"/>
                    <a:pt x="15091" y="607"/>
                    <a:pt x="15419" y="766"/>
                  </a:cubicBezTo>
                  <a:cubicBezTo>
                    <a:pt x="15562" y="837"/>
                    <a:pt x="15717" y="933"/>
                    <a:pt x="15872" y="992"/>
                  </a:cubicBezTo>
                  <a:cubicBezTo>
                    <a:pt x="15979" y="1028"/>
                    <a:pt x="16098" y="1016"/>
                    <a:pt x="16253" y="1040"/>
                  </a:cubicBezTo>
                  <a:cubicBezTo>
                    <a:pt x="16217" y="933"/>
                    <a:pt x="16217" y="861"/>
                    <a:pt x="16169" y="813"/>
                  </a:cubicBezTo>
                  <a:cubicBezTo>
                    <a:pt x="15800" y="456"/>
                    <a:pt x="15383" y="171"/>
                    <a:pt x="14859" y="63"/>
                  </a:cubicBezTo>
                  <a:cubicBezTo>
                    <a:pt x="14654" y="18"/>
                    <a:pt x="14450" y="1"/>
                    <a:pt x="14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8"/>
            <p:cNvSpPr/>
            <p:nvPr/>
          </p:nvSpPr>
          <p:spPr>
            <a:xfrm rot="10800000">
              <a:off x="4203318" y="4603505"/>
              <a:ext cx="803819" cy="291476"/>
            </a:xfrm>
            <a:custGeom>
              <a:avLst/>
              <a:gdLst/>
              <a:ahLst/>
              <a:cxnLst/>
              <a:rect l="l" t="t" r="r" b="b"/>
              <a:pathLst>
                <a:path w="27481" h="9965" extrusionOk="0">
                  <a:moveTo>
                    <a:pt x="12002" y="3995"/>
                  </a:moveTo>
                  <a:cubicBezTo>
                    <a:pt x="12300" y="4412"/>
                    <a:pt x="12288" y="4840"/>
                    <a:pt x="12288" y="5257"/>
                  </a:cubicBezTo>
                  <a:cubicBezTo>
                    <a:pt x="12288" y="5567"/>
                    <a:pt x="12204" y="5888"/>
                    <a:pt x="12145" y="6210"/>
                  </a:cubicBezTo>
                  <a:cubicBezTo>
                    <a:pt x="12145" y="6221"/>
                    <a:pt x="12133" y="6245"/>
                    <a:pt x="12121" y="6269"/>
                  </a:cubicBezTo>
                  <a:cubicBezTo>
                    <a:pt x="12002" y="6436"/>
                    <a:pt x="11919" y="6638"/>
                    <a:pt x="11680" y="6638"/>
                  </a:cubicBezTo>
                  <a:cubicBezTo>
                    <a:pt x="11676" y="6638"/>
                    <a:pt x="11671" y="6639"/>
                    <a:pt x="11666" y="6639"/>
                  </a:cubicBezTo>
                  <a:cubicBezTo>
                    <a:pt x="11441" y="6639"/>
                    <a:pt x="11144" y="6371"/>
                    <a:pt x="11133" y="6114"/>
                  </a:cubicBezTo>
                  <a:cubicBezTo>
                    <a:pt x="11121" y="5840"/>
                    <a:pt x="11109" y="5555"/>
                    <a:pt x="11180" y="5305"/>
                  </a:cubicBezTo>
                  <a:cubicBezTo>
                    <a:pt x="11323" y="4828"/>
                    <a:pt x="11526" y="4364"/>
                    <a:pt x="12002" y="3995"/>
                  </a:cubicBezTo>
                  <a:close/>
                  <a:moveTo>
                    <a:pt x="19705" y="6079"/>
                  </a:moveTo>
                  <a:lnTo>
                    <a:pt x="19705" y="6079"/>
                  </a:lnTo>
                  <a:cubicBezTo>
                    <a:pt x="20122" y="7055"/>
                    <a:pt x="19872" y="8234"/>
                    <a:pt x="19134" y="8829"/>
                  </a:cubicBezTo>
                  <a:cubicBezTo>
                    <a:pt x="18681" y="8448"/>
                    <a:pt x="18693" y="7936"/>
                    <a:pt x="18777" y="7448"/>
                  </a:cubicBezTo>
                  <a:cubicBezTo>
                    <a:pt x="18872" y="6876"/>
                    <a:pt x="19170" y="6400"/>
                    <a:pt x="19705" y="6079"/>
                  </a:cubicBezTo>
                  <a:close/>
                  <a:moveTo>
                    <a:pt x="7368" y="0"/>
                  </a:moveTo>
                  <a:cubicBezTo>
                    <a:pt x="5405" y="0"/>
                    <a:pt x="3776" y="857"/>
                    <a:pt x="2382" y="2304"/>
                  </a:cubicBezTo>
                  <a:cubicBezTo>
                    <a:pt x="1977" y="2721"/>
                    <a:pt x="1620" y="3173"/>
                    <a:pt x="1274" y="3638"/>
                  </a:cubicBezTo>
                  <a:cubicBezTo>
                    <a:pt x="929" y="4102"/>
                    <a:pt x="596" y="4590"/>
                    <a:pt x="334" y="5090"/>
                  </a:cubicBezTo>
                  <a:cubicBezTo>
                    <a:pt x="0" y="5721"/>
                    <a:pt x="167" y="6198"/>
                    <a:pt x="762" y="6579"/>
                  </a:cubicBezTo>
                  <a:cubicBezTo>
                    <a:pt x="803" y="6603"/>
                    <a:pt x="854" y="6615"/>
                    <a:pt x="907" y="6615"/>
                  </a:cubicBezTo>
                  <a:cubicBezTo>
                    <a:pt x="1011" y="6615"/>
                    <a:pt x="1120" y="6570"/>
                    <a:pt x="1167" y="6483"/>
                  </a:cubicBezTo>
                  <a:cubicBezTo>
                    <a:pt x="1227" y="6400"/>
                    <a:pt x="1286" y="6305"/>
                    <a:pt x="1274" y="6210"/>
                  </a:cubicBezTo>
                  <a:cubicBezTo>
                    <a:pt x="1251" y="5817"/>
                    <a:pt x="1465" y="5543"/>
                    <a:pt x="1691" y="5269"/>
                  </a:cubicBezTo>
                  <a:cubicBezTo>
                    <a:pt x="2429" y="4340"/>
                    <a:pt x="3251" y="3483"/>
                    <a:pt x="4144" y="2721"/>
                  </a:cubicBezTo>
                  <a:cubicBezTo>
                    <a:pt x="4846" y="2126"/>
                    <a:pt x="5644" y="1685"/>
                    <a:pt x="6561" y="1530"/>
                  </a:cubicBezTo>
                  <a:cubicBezTo>
                    <a:pt x="6945" y="1469"/>
                    <a:pt x="7327" y="1437"/>
                    <a:pt x="7706" y="1437"/>
                  </a:cubicBezTo>
                  <a:cubicBezTo>
                    <a:pt x="8571" y="1437"/>
                    <a:pt x="9420" y="1603"/>
                    <a:pt x="10240" y="1959"/>
                  </a:cubicBezTo>
                  <a:cubicBezTo>
                    <a:pt x="10621" y="2126"/>
                    <a:pt x="11014" y="2328"/>
                    <a:pt x="11216" y="2781"/>
                  </a:cubicBezTo>
                  <a:cubicBezTo>
                    <a:pt x="11002" y="3031"/>
                    <a:pt x="10788" y="3281"/>
                    <a:pt x="10585" y="3531"/>
                  </a:cubicBezTo>
                  <a:cubicBezTo>
                    <a:pt x="10026" y="4257"/>
                    <a:pt x="9740" y="5078"/>
                    <a:pt x="9787" y="5995"/>
                  </a:cubicBezTo>
                  <a:cubicBezTo>
                    <a:pt x="9823" y="6602"/>
                    <a:pt x="10073" y="7102"/>
                    <a:pt x="10657" y="7400"/>
                  </a:cubicBezTo>
                  <a:cubicBezTo>
                    <a:pt x="10788" y="7472"/>
                    <a:pt x="10907" y="7555"/>
                    <a:pt x="11038" y="7626"/>
                  </a:cubicBezTo>
                  <a:cubicBezTo>
                    <a:pt x="11370" y="7830"/>
                    <a:pt x="11672" y="7913"/>
                    <a:pt x="11944" y="7913"/>
                  </a:cubicBezTo>
                  <a:cubicBezTo>
                    <a:pt x="12500" y="7913"/>
                    <a:pt x="12925" y="7562"/>
                    <a:pt x="13204" y="7162"/>
                  </a:cubicBezTo>
                  <a:cubicBezTo>
                    <a:pt x="13526" y="6721"/>
                    <a:pt x="13693" y="6221"/>
                    <a:pt x="13740" y="5686"/>
                  </a:cubicBezTo>
                  <a:cubicBezTo>
                    <a:pt x="13824" y="4793"/>
                    <a:pt x="13788" y="3924"/>
                    <a:pt x="13347" y="3114"/>
                  </a:cubicBezTo>
                  <a:cubicBezTo>
                    <a:pt x="13324" y="3078"/>
                    <a:pt x="13347" y="3019"/>
                    <a:pt x="13347" y="2971"/>
                  </a:cubicBezTo>
                  <a:cubicBezTo>
                    <a:pt x="13359" y="2947"/>
                    <a:pt x="13359" y="2923"/>
                    <a:pt x="13383" y="2911"/>
                  </a:cubicBezTo>
                  <a:cubicBezTo>
                    <a:pt x="13466" y="2852"/>
                    <a:pt x="13550" y="2804"/>
                    <a:pt x="13645" y="2757"/>
                  </a:cubicBezTo>
                  <a:cubicBezTo>
                    <a:pt x="14329" y="2473"/>
                    <a:pt x="15029" y="2374"/>
                    <a:pt x="15752" y="2374"/>
                  </a:cubicBezTo>
                  <a:cubicBezTo>
                    <a:pt x="15910" y="2374"/>
                    <a:pt x="16069" y="2379"/>
                    <a:pt x="16229" y="2388"/>
                  </a:cubicBezTo>
                  <a:cubicBezTo>
                    <a:pt x="17265" y="2435"/>
                    <a:pt x="18074" y="2852"/>
                    <a:pt x="18669" y="3673"/>
                  </a:cubicBezTo>
                  <a:cubicBezTo>
                    <a:pt x="18943" y="4066"/>
                    <a:pt x="19170" y="4483"/>
                    <a:pt x="19360" y="4924"/>
                  </a:cubicBezTo>
                  <a:cubicBezTo>
                    <a:pt x="19158" y="5114"/>
                    <a:pt x="18967" y="5281"/>
                    <a:pt x="18789" y="5448"/>
                  </a:cubicBezTo>
                  <a:cubicBezTo>
                    <a:pt x="18336" y="5864"/>
                    <a:pt x="17991" y="6352"/>
                    <a:pt x="17824" y="6948"/>
                  </a:cubicBezTo>
                  <a:cubicBezTo>
                    <a:pt x="17657" y="7555"/>
                    <a:pt x="17693" y="8138"/>
                    <a:pt x="17836" y="8746"/>
                  </a:cubicBezTo>
                  <a:cubicBezTo>
                    <a:pt x="17943" y="9210"/>
                    <a:pt x="18312" y="9436"/>
                    <a:pt x="18646" y="9698"/>
                  </a:cubicBezTo>
                  <a:cubicBezTo>
                    <a:pt x="18872" y="9875"/>
                    <a:pt x="19085" y="9965"/>
                    <a:pt x="19302" y="9965"/>
                  </a:cubicBezTo>
                  <a:cubicBezTo>
                    <a:pt x="19508" y="9965"/>
                    <a:pt x="19717" y="9884"/>
                    <a:pt x="19943" y="9722"/>
                  </a:cubicBezTo>
                  <a:cubicBezTo>
                    <a:pt x="20348" y="9436"/>
                    <a:pt x="20598" y="9031"/>
                    <a:pt x="20813" y="8603"/>
                  </a:cubicBezTo>
                  <a:cubicBezTo>
                    <a:pt x="21205" y="7805"/>
                    <a:pt x="21277" y="6960"/>
                    <a:pt x="21158" y="6090"/>
                  </a:cubicBezTo>
                  <a:cubicBezTo>
                    <a:pt x="21134" y="5876"/>
                    <a:pt x="21110" y="5662"/>
                    <a:pt x="21075" y="5412"/>
                  </a:cubicBezTo>
                  <a:cubicBezTo>
                    <a:pt x="21241" y="5376"/>
                    <a:pt x="21360" y="5340"/>
                    <a:pt x="21491" y="5328"/>
                  </a:cubicBezTo>
                  <a:cubicBezTo>
                    <a:pt x="21686" y="5305"/>
                    <a:pt x="21880" y="5294"/>
                    <a:pt x="22075" y="5294"/>
                  </a:cubicBezTo>
                  <a:cubicBezTo>
                    <a:pt x="22477" y="5294"/>
                    <a:pt x="22880" y="5340"/>
                    <a:pt x="23289" y="5412"/>
                  </a:cubicBezTo>
                  <a:cubicBezTo>
                    <a:pt x="24099" y="5555"/>
                    <a:pt x="24825" y="5852"/>
                    <a:pt x="25492" y="6317"/>
                  </a:cubicBezTo>
                  <a:cubicBezTo>
                    <a:pt x="25980" y="6650"/>
                    <a:pt x="26361" y="7079"/>
                    <a:pt x="26623" y="7603"/>
                  </a:cubicBezTo>
                  <a:cubicBezTo>
                    <a:pt x="26742" y="7829"/>
                    <a:pt x="26837" y="8067"/>
                    <a:pt x="26968" y="8281"/>
                  </a:cubicBezTo>
                  <a:cubicBezTo>
                    <a:pt x="27063" y="8412"/>
                    <a:pt x="27206" y="8519"/>
                    <a:pt x="27373" y="8674"/>
                  </a:cubicBezTo>
                  <a:cubicBezTo>
                    <a:pt x="27421" y="8519"/>
                    <a:pt x="27480" y="8424"/>
                    <a:pt x="27468" y="8341"/>
                  </a:cubicBezTo>
                  <a:cubicBezTo>
                    <a:pt x="27349" y="7579"/>
                    <a:pt x="27111" y="6888"/>
                    <a:pt x="26587" y="6293"/>
                  </a:cubicBezTo>
                  <a:cubicBezTo>
                    <a:pt x="26123" y="5745"/>
                    <a:pt x="25516" y="5376"/>
                    <a:pt x="24908" y="5055"/>
                  </a:cubicBezTo>
                  <a:cubicBezTo>
                    <a:pt x="24289" y="4721"/>
                    <a:pt x="23622" y="4447"/>
                    <a:pt x="22920" y="4364"/>
                  </a:cubicBezTo>
                  <a:cubicBezTo>
                    <a:pt x="22562" y="4323"/>
                    <a:pt x="22199" y="4289"/>
                    <a:pt x="21835" y="4289"/>
                  </a:cubicBezTo>
                  <a:cubicBezTo>
                    <a:pt x="21570" y="4289"/>
                    <a:pt x="21305" y="4307"/>
                    <a:pt x="21039" y="4352"/>
                  </a:cubicBezTo>
                  <a:cubicBezTo>
                    <a:pt x="20991" y="4360"/>
                    <a:pt x="20944" y="4363"/>
                    <a:pt x="20898" y="4363"/>
                  </a:cubicBezTo>
                  <a:cubicBezTo>
                    <a:pt x="20807" y="4363"/>
                    <a:pt x="20725" y="4352"/>
                    <a:pt x="20670" y="4352"/>
                  </a:cubicBezTo>
                  <a:cubicBezTo>
                    <a:pt x="20253" y="3781"/>
                    <a:pt x="19872" y="3257"/>
                    <a:pt x="19503" y="2733"/>
                  </a:cubicBezTo>
                  <a:cubicBezTo>
                    <a:pt x="19241" y="2376"/>
                    <a:pt x="18896" y="2126"/>
                    <a:pt x="18503" y="1947"/>
                  </a:cubicBezTo>
                  <a:cubicBezTo>
                    <a:pt x="18384" y="1899"/>
                    <a:pt x="18277" y="1852"/>
                    <a:pt x="18169" y="1780"/>
                  </a:cubicBezTo>
                  <a:cubicBezTo>
                    <a:pt x="17359" y="1284"/>
                    <a:pt x="16498" y="1087"/>
                    <a:pt x="15600" y="1087"/>
                  </a:cubicBezTo>
                  <a:cubicBezTo>
                    <a:pt x="15271" y="1087"/>
                    <a:pt x="14936" y="1113"/>
                    <a:pt x="14598" y="1161"/>
                  </a:cubicBezTo>
                  <a:cubicBezTo>
                    <a:pt x="13824" y="1280"/>
                    <a:pt x="13085" y="1507"/>
                    <a:pt x="12335" y="1923"/>
                  </a:cubicBezTo>
                  <a:cubicBezTo>
                    <a:pt x="12050" y="1661"/>
                    <a:pt x="11657" y="1590"/>
                    <a:pt x="11490" y="1245"/>
                  </a:cubicBezTo>
                  <a:cubicBezTo>
                    <a:pt x="11454" y="1161"/>
                    <a:pt x="11347" y="1114"/>
                    <a:pt x="11252" y="1066"/>
                  </a:cubicBezTo>
                  <a:cubicBezTo>
                    <a:pt x="10276" y="530"/>
                    <a:pt x="9240" y="161"/>
                    <a:pt x="8132" y="42"/>
                  </a:cubicBezTo>
                  <a:cubicBezTo>
                    <a:pt x="7872" y="14"/>
                    <a:pt x="7618" y="0"/>
                    <a:pt x="7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" name="Google Shape;427;p5"/>
          <p:cNvGrpSpPr/>
          <p:nvPr/>
        </p:nvGrpSpPr>
        <p:grpSpPr>
          <a:xfrm>
            <a:off x="-2493376" y="-1098983"/>
            <a:ext cx="13589659" cy="8582515"/>
            <a:chOff x="-2493376" y="-1098983"/>
            <a:chExt cx="13589659" cy="8582515"/>
          </a:xfrm>
        </p:grpSpPr>
        <p:sp>
          <p:nvSpPr>
            <p:cNvPr id="428" name="Google Shape;428;p5"/>
            <p:cNvSpPr/>
            <p:nvPr/>
          </p:nvSpPr>
          <p:spPr>
            <a:xfrm rot="370998">
              <a:off x="718091" y="-668326"/>
              <a:ext cx="8127074" cy="2416657"/>
            </a:xfrm>
            <a:custGeom>
              <a:avLst/>
              <a:gdLst/>
              <a:ahLst/>
              <a:cxnLst/>
              <a:rect l="l" t="t" r="r" b="b"/>
              <a:pathLst>
                <a:path w="121032" h="67808" extrusionOk="0">
                  <a:moveTo>
                    <a:pt x="54729" y="0"/>
                  </a:moveTo>
                  <a:cubicBezTo>
                    <a:pt x="38147" y="0"/>
                    <a:pt x="21127" y="6850"/>
                    <a:pt x="7990" y="25280"/>
                  </a:cubicBezTo>
                  <a:cubicBezTo>
                    <a:pt x="7990" y="25280"/>
                    <a:pt x="0" y="58867"/>
                    <a:pt x="20932" y="66452"/>
                  </a:cubicBezTo>
                  <a:cubicBezTo>
                    <a:pt x="23539" y="67396"/>
                    <a:pt x="25970" y="67807"/>
                    <a:pt x="28248" y="67807"/>
                  </a:cubicBezTo>
                  <a:cubicBezTo>
                    <a:pt x="43461" y="67807"/>
                    <a:pt x="51797" y="49474"/>
                    <a:pt x="59682" y="49474"/>
                  </a:cubicBezTo>
                  <a:cubicBezTo>
                    <a:pt x="60093" y="49474"/>
                    <a:pt x="60503" y="49523"/>
                    <a:pt x="60913" y="49628"/>
                  </a:cubicBezTo>
                  <a:cubicBezTo>
                    <a:pt x="66653" y="51092"/>
                    <a:pt x="81127" y="58573"/>
                    <a:pt x="93960" y="58573"/>
                  </a:cubicBezTo>
                  <a:cubicBezTo>
                    <a:pt x="102210" y="58573"/>
                    <a:pt x="109782" y="55481"/>
                    <a:pt x="113919" y="45711"/>
                  </a:cubicBezTo>
                  <a:cubicBezTo>
                    <a:pt x="121031" y="28924"/>
                    <a:pt x="88805" y="0"/>
                    <a:pt x="54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 rot="993398">
              <a:off x="-2057616" y="2771828"/>
              <a:ext cx="4399593" cy="3698494"/>
            </a:xfrm>
            <a:custGeom>
              <a:avLst/>
              <a:gdLst/>
              <a:ahLst/>
              <a:cxnLst/>
              <a:rect l="l" t="t" r="r" b="b"/>
              <a:pathLst>
                <a:path w="129183" h="108597" extrusionOk="0">
                  <a:moveTo>
                    <a:pt x="44989" y="0"/>
                  </a:moveTo>
                  <a:cubicBezTo>
                    <a:pt x="23578" y="0"/>
                    <a:pt x="1" y="19284"/>
                    <a:pt x="5191" y="41467"/>
                  </a:cubicBezTo>
                  <a:lnTo>
                    <a:pt x="13632" y="58362"/>
                  </a:lnTo>
                  <a:cubicBezTo>
                    <a:pt x="24741" y="73340"/>
                    <a:pt x="9167" y="93759"/>
                    <a:pt x="29956" y="104117"/>
                  </a:cubicBezTo>
                  <a:cubicBezTo>
                    <a:pt x="36190" y="107224"/>
                    <a:pt x="44205" y="108597"/>
                    <a:pt x="52843" y="108597"/>
                  </a:cubicBezTo>
                  <a:cubicBezTo>
                    <a:pt x="73600" y="108597"/>
                    <a:pt x="97951" y="100671"/>
                    <a:pt x="109823" y="89842"/>
                  </a:cubicBezTo>
                  <a:cubicBezTo>
                    <a:pt x="118181" y="82210"/>
                    <a:pt x="129182" y="68494"/>
                    <a:pt x="126277" y="56028"/>
                  </a:cubicBezTo>
                  <a:cubicBezTo>
                    <a:pt x="124265" y="47348"/>
                    <a:pt x="115276" y="43515"/>
                    <a:pt x="107418" y="40907"/>
                  </a:cubicBezTo>
                  <a:cubicBezTo>
                    <a:pt x="97726" y="37692"/>
                    <a:pt x="88094" y="38371"/>
                    <a:pt x="80534" y="30906"/>
                  </a:cubicBezTo>
                  <a:cubicBezTo>
                    <a:pt x="75652" y="26096"/>
                    <a:pt x="73973" y="20536"/>
                    <a:pt x="70639" y="14666"/>
                  </a:cubicBezTo>
                  <a:cubicBezTo>
                    <a:pt x="64753" y="4311"/>
                    <a:pt x="55113" y="0"/>
                    <a:pt x="449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 rot="-3441678">
              <a:off x="6754776" y="3625066"/>
              <a:ext cx="4136080" cy="2750522"/>
            </a:xfrm>
            <a:custGeom>
              <a:avLst/>
              <a:gdLst/>
              <a:ahLst/>
              <a:cxnLst/>
              <a:rect l="l" t="t" r="r" b="b"/>
              <a:pathLst>
                <a:path w="203443" h="135291" extrusionOk="0">
                  <a:moveTo>
                    <a:pt x="73819" y="1"/>
                  </a:moveTo>
                  <a:cubicBezTo>
                    <a:pt x="73548" y="1"/>
                    <a:pt x="73278" y="2"/>
                    <a:pt x="73009" y="5"/>
                  </a:cubicBezTo>
                  <a:cubicBezTo>
                    <a:pt x="66913" y="65"/>
                    <a:pt x="60698" y="1339"/>
                    <a:pt x="55567" y="4637"/>
                  </a:cubicBezTo>
                  <a:cubicBezTo>
                    <a:pt x="55507" y="4684"/>
                    <a:pt x="55436" y="4720"/>
                    <a:pt x="55376" y="4768"/>
                  </a:cubicBezTo>
                  <a:cubicBezTo>
                    <a:pt x="48482" y="9292"/>
                    <a:pt x="43303" y="17483"/>
                    <a:pt x="37945" y="23639"/>
                  </a:cubicBezTo>
                  <a:cubicBezTo>
                    <a:pt x="31123" y="31497"/>
                    <a:pt x="24384" y="39438"/>
                    <a:pt x="18217" y="47832"/>
                  </a:cubicBezTo>
                  <a:cubicBezTo>
                    <a:pt x="10263" y="58655"/>
                    <a:pt x="0" y="73002"/>
                    <a:pt x="1226" y="87218"/>
                  </a:cubicBezTo>
                  <a:cubicBezTo>
                    <a:pt x="1584" y="91362"/>
                    <a:pt x="3167" y="95219"/>
                    <a:pt x="5953" y="98327"/>
                  </a:cubicBezTo>
                  <a:cubicBezTo>
                    <a:pt x="8561" y="101244"/>
                    <a:pt x="14716" y="106161"/>
                    <a:pt x="18836" y="106161"/>
                  </a:cubicBezTo>
                  <a:cubicBezTo>
                    <a:pt x="37302" y="112578"/>
                    <a:pt x="58162" y="108018"/>
                    <a:pt x="76855" y="115460"/>
                  </a:cubicBezTo>
                  <a:cubicBezTo>
                    <a:pt x="96526" y="123281"/>
                    <a:pt x="112475" y="135290"/>
                    <a:pt x="133910" y="135290"/>
                  </a:cubicBezTo>
                  <a:cubicBezTo>
                    <a:pt x="135219" y="135290"/>
                    <a:pt x="136547" y="135246"/>
                    <a:pt x="137898" y="135153"/>
                  </a:cubicBezTo>
                  <a:cubicBezTo>
                    <a:pt x="157603" y="133795"/>
                    <a:pt x="164902" y="117722"/>
                    <a:pt x="166997" y="100148"/>
                  </a:cubicBezTo>
                  <a:cubicBezTo>
                    <a:pt x="169164" y="81884"/>
                    <a:pt x="175546" y="77872"/>
                    <a:pt x="187178" y="64477"/>
                  </a:cubicBezTo>
                  <a:cubicBezTo>
                    <a:pt x="196775" y="53428"/>
                    <a:pt x="203442" y="38593"/>
                    <a:pt x="191691" y="27020"/>
                  </a:cubicBezTo>
                  <a:cubicBezTo>
                    <a:pt x="184953" y="20372"/>
                    <a:pt x="175803" y="18982"/>
                    <a:pt x="166289" y="18982"/>
                  </a:cubicBezTo>
                  <a:cubicBezTo>
                    <a:pt x="159449" y="18982"/>
                    <a:pt x="152422" y="19700"/>
                    <a:pt x="145969" y="19700"/>
                  </a:cubicBezTo>
                  <a:cubicBezTo>
                    <a:pt x="144678" y="19700"/>
                    <a:pt x="143411" y="19672"/>
                    <a:pt x="142173" y="19603"/>
                  </a:cubicBezTo>
                  <a:cubicBezTo>
                    <a:pt x="131171" y="18995"/>
                    <a:pt x="119563" y="17376"/>
                    <a:pt x="110252" y="11983"/>
                  </a:cubicBezTo>
                  <a:cubicBezTo>
                    <a:pt x="105073" y="8982"/>
                    <a:pt x="99644" y="4827"/>
                    <a:pt x="93738" y="2886"/>
                  </a:cubicBezTo>
                  <a:cubicBezTo>
                    <a:pt x="87529" y="840"/>
                    <a:pt x="80387" y="1"/>
                    <a:pt x="73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 rot="10800000">
              <a:off x="7476775" y="319706"/>
              <a:ext cx="1571925" cy="670050"/>
            </a:xfrm>
            <a:custGeom>
              <a:avLst/>
              <a:gdLst/>
              <a:ahLst/>
              <a:cxnLst/>
              <a:rect l="l" t="t" r="r" b="b"/>
              <a:pathLst>
                <a:path w="62877" h="26802" extrusionOk="0">
                  <a:moveTo>
                    <a:pt x="14209" y="4218"/>
                  </a:moveTo>
                  <a:cubicBezTo>
                    <a:pt x="14236" y="4218"/>
                    <a:pt x="14262" y="4225"/>
                    <a:pt x="14288" y="4239"/>
                  </a:cubicBezTo>
                  <a:cubicBezTo>
                    <a:pt x="14728" y="4489"/>
                    <a:pt x="14645" y="6168"/>
                    <a:pt x="14609" y="6609"/>
                  </a:cubicBezTo>
                  <a:cubicBezTo>
                    <a:pt x="14538" y="7811"/>
                    <a:pt x="14145" y="9025"/>
                    <a:pt x="13787" y="10180"/>
                  </a:cubicBezTo>
                  <a:cubicBezTo>
                    <a:pt x="13466" y="11228"/>
                    <a:pt x="13109" y="12466"/>
                    <a:pt x="12656" y="13669"/>
                  </a:cubicBezTo>
                  <a:cubicBezTo>
                    <a:pt x="12347" y="10942"/>
                    <a:pt x="12859" y="8109"/>
                    <a:pt x="13395" y="5430"/>
                  </a:cubicBezTo>
                  <a:cubicBezTo>
                    <a:pt x="13417" y="5352"/>
                    <a:pt x="13860" y="4218"/>
                    <a:pt x="14209" y="4218"/>
                  </a:cubicBezTo>
                  <a:close/>
                  <a:moveTo>
                    <a:pt x="46518" y="4549"/>
                  </a:moveTo>
                  <a:cubicBezTo>
                    <a:pt x="46934" y="5013"/>
                    <a:pt x="47244" y="5549"/>
                    <a:pt x="47446" y="6132"/>
                  </a:cubicBezTo>
                  <a:cubicBezTo>
                    <a:pt x="47637" y="6585"/>
                    <a:pt x="47827" y="7037"/>
                    <a:pt x="48018" y="7501"/>
                  </a:cubicBezTo>
                  <a:cubicBezTo>
                    <a:pt x="48411" y="8454"/>
                    <a:pt x="48780" y="9418"/>
                    <a:pt x="49125" y="10395"/>
                  </a:cubicBezTo>
                  <a:cubicBezTo>
                    <a:pt x="49673" y="11907"/>
                    <a:pt x="50185" y="13443"/>
                    <a:pt x="50613" y="14991"/>
                  </a:cubicBezTo>
                  <a:cubicBezTo>
                    <a:pt x="48494" y="12050"/>
                    <a:pt x="47065" y="8573"/>
                    <a:pt x="46458" y="5013"/>
                  </a:cubicBezTo>
                  <a:cubicBezTo>
                    <a:pt x="46446" y="4954"/>
                    <a:pt x="46494" y="4656"/>
                    <a:pt x="46518" y="4549"/>
                  </a:cubicBezTo>
                  <a:close/>
                  <a:moveTo>
                    <a:pt x="36384" y="3202"/>
                  </a:moveTo>
                  <a:cubicBezTo>
                    <a:pt x="37024" y="3202"/>
                    <a:pt x="37371" y="4796"/>
                    <a:pt x="37517" y="5596"/>
                  </a:cubicBezTo>
                  <a:cubicBezTo>
                    <a:pt x="37910" y="7823"/>
                    <a:pt x="38160" y="10121"/>
                    <a:pt x="38195" y="12383"/>
                  </a:cubicBezTo>
                  <a:cubicBezTo>
                    <a:pt x="38219" y="13526"/>
                    <a:pt x="38183" y="14824"/>
                    <a:pt x="38029" y="16145"/>
                  </a:cubicBezTo>
                  <a:cubicBezTo>
                    <a:pt x="36957" y="13776"/>
                    <a:pt x="36076" y="11335"/>
                    <a:pt x="35373" y="8835"/>
                  </a:cubicBezTo>
                  <a:cubicBezTo>
                    <a:pt x="35112" y="7930"/>
                    <a:pt x="35028" y="6990"/>
                    <a:pt x="35112" y="6049"/>
                  </a:cubicBezTo>
                  <a:cubicBezTo>
                    <a:pt x="35183" y="5192"/>
                    <a:pt x="35350" y="4239"/>
                    <a:pt x="35707" y="3727"/>
                  </a:cubicBezTo>
                  <a:cubicBezTo>
                    <a:pt x="35962" y="3354"/>
                    <a:pt x="36187" y="3202"/>
                    <a:pt x="36384" y="3202"/>
                  </a:cubicBezTo>
                  <a:close/>
                  <a:moveTo>
                    <a:pt x="23844" y="1673"/>
                  </a:moveTo>
                  <a:cubicBezTo>
                    <a:pt x="24215" y="1673"/>
                    <a:pt x="24625" y="1909"/>
                    <a:pt x="25063" y="2525"/>
                  </a:cubicBezTo>
                  <a:cubicBezTo>
                    <a:pt x="25563" y="3215"/>
                    <a:pt x="25479" y="4382"/>
                    <a:pt x="25539" y="5204"/>
                  </a:cubicBezTo>
                  <a:cubicBezTo>
                    <a:pt x="25658" y="6870"/>
                    <a:pt x="25682" y="8561"/>
                    <a:pt x="25610" y="10240"/>
                  </a:cubicBezTo>
                  <a:cubicBezTo>
                    <a:pt x="25515" y="12395"/>
                    <a:pt x="25206" y="15395"/>
                    <a:pt x="24194" y="17836"/>
                  </a:cubicBezTo>
                  <a:cubicBezTo>
                    <a:pt x="24039" y="17455"/>
                    <a:pt x="23908" y="17098"/>
                    <a:pt x="23777" y="16776"/>
                  </a:cubicBezTo>
                  <a:cubicBezTo>
                    <a:pt x="22277" y="12705"/>
                    <a:pt x="21884" y="3918"/>
                    <a:pt x="21931" y="3799"/>
                  </a:cubicBezTo>
                  <a:cubicBezTo>
                    <a:pt x="22237" y="3120"/>
                    <a:pt x="22923" y="1673"/>
                    <a:pt x="23844" y="1673"/>
                  </a:cubicBezTo>
                  <a:close/>
                  <a:moveTo>
                    <a:pt x="23955" y="1"/>
                  </a:moveTo>
                  <a:cubicBezTo>
                    <a:pt x="22122" y="1"/>
                    <a:pt x="21122" y="1751"/>
                    <a:pt x="20455" y="3227"/>
                  </a:cubicBezTo>
                  <a:cubicBezTo>
                    <a:pt x="20157" y="6073"/>
                    <a:pt x="20919" y="14764"/>
                    <a:pt x="23205" y="19670"/>
                  </a:cubicBezTo>
                  <a:cubicBezTo>
                    <a:pt x="22789" y="20253"/>
                    <a:pt x="22300" y="20765"/>
                    <a:pt x="21729" y="21158"/>
                  </a:cubicBezTo>
                  <a:cubicBezTo>
                    <a:pt x="20991" y="21659"/>
                    <a:pt x="20240" y="21875"/>
                    <a:pt x="19505" y="21875"/>
                  </a:cubicBezTo>
                  <a:cubicBezTo>
                    <a:pt x="16658" y="21875"/>
                    <a:pt x="14034" y="18639"/>
                    <a:pt x="13192" y="16169"/>
                  </a:cubicBezTo>
                  <a:cubicBezTo>
                    <a:pt x="13621" y="15300"/>
                    <a:pt x="13978" y="14395"/>
                    <a:pt x="14311" y="13538"/>
                  </a:cubicBezTo>
                  <a:cubicBezTo>
                    <a:pt x="15157" y="11371"/>
                    <a:pt x="16050" y="8990"/>
                    <a:pt x="16216" y="6656"/>
                  </a:cubicBezTo>
                  <a:cubicBezTo>
                    <a:pt x="16312" y="5335"/>
                    <a:pt x="16133" y="3108"/>
                    <a:pt x="14799" y="2370"/>
                  </a:cubicBezTo>
                  <a:cubicBezTo>
                    <a:pt x="14638" y="2280"/>
                    <a:pt x="14476" y="2241"/>
                    <a:pt x="14316" y="2241"/>
                  </a:cubicBezTo>
                  <a:cubicBezTo>
                    <a:pt x="13071" y="2241"/>
                    <a:pt x="11930" y="4648"/>
                    <a:pt x="11930" y="4775"/>
                  </a:cubicBezTo>
                  <a:cubicBezTo>
                    <a:pt x="11906" y="4834"/>
                    <a:pt x="11871" y="4894"/>
                    <a:pt x="11859" y="4977"/>
                  </a:cubicBezTo>
                  <a:cubicBezTo>
                    <a:pt x="11132" y="8597"/>
                    <a:pt x="10525" y="12538"/>
                    <a:pt x="11513" y="16098"/>
                  </a:cubicBezTo>
                  <a:cubicBezTo>
                    <a:pt x="11109" y="16753"/>
                    <a:pt x="10644" y="17348"/>
                    <a:pt x="10097" y="17800"/>
                  </a:cubicBezTo>
                  <a:cubicBezTo>
                    <a:pt x="9513" y="18292"/>
                    <a:pt x="8867" y="18489"/>
                    <a:pt x="8208" y="18489"/>
                  </a:cubicBezTo>
                  <a:cubicBezTo>
                    <a:pt x="7240" y="18489"/>
                    <a:pt x="6246" y="18065"/>
                    <a:pt x="5382" y="17527"/>
                  </a:cubicBezTo>
                  <a:cubicBezTo>
                    <a:pt x="3727" y="16503"/>
                    <a:pt x="3096" y="15050"/>
                    <a:pt x="3024" y="13181"/>
                  </a:cubicBezTo>
                  <a:cubicBezTo>
                    <a:pt x="2917" y="10240"/>
                    <a:pt x="3762" y="7240"/>
                    <a:pt x="4393" y="4394"/>
                  </a:cubicBezTo>
                  <a:cubicBezTo>
                    <a:pt x="4531" y="3785"/>
                    <a:pt x="4016" y="3375"/>
                    <a:pt x="3541" y="3375"/>
                  </a:cubicBezTo>
                  <a:cubicBezTo>
                    <a:pt x="3235" y="3375"/>
                    <a:pt x="2946" y="3545"/>
                    <a:pt x="2858" y="3942"/>
                  </a:cubicBezTo>
                  <a:cubicBezTo>
                    <a:pt x="1988" y="7835"/>
                    <a:pt x="0" y="13645"/>
                    <a:pt x="2655" y="17241"/>
                  </a:cubicBezTo>
                  <a:cubicBezTo>
                    <a:pt x="3914" y="18939"/>
                    <a:pt x="6032" y="20070"/>
                    <a:pt x="8069" y="20070"/>
                  </a:cubicBezTo>
                  <a:cubicBezTo>
                    <a:pt x="9346" y="20070"/>
                    <a:pt x="10591" y="19626"/>
                    <a:pt x="11573" y="18598"/>
                  </a:cubicBezTo>
                  <a:cubicBezTo>
                    <a:pt x="11787" y="18384"/>
                    <a:pt x="11978" y="18134"/>
                    <a:pt x="12168" y="17884"/>
                  </a:cubicBezTo>
                  <a:cubicBezTo>
                    <a:pt x="12466" y="18550"/>
                    <a:pt x="12835" y="19193"/>
                    <a:pt x="13287" y="19813"/>
                  </a:cubicBezTo>
                  <a:cubicBezTo>
                    <a:pt x="14869" y="21962"/>
                    <a:pt x="17258" y="23300"/>
                    <a:pt x="19558" y="23300"/>
                  </a:cubicBezTo>
                  <a:cubicBezTo>
                    <a:pt x="21170" y="23300"/>
                    <a:pt x="22739" y="22642"/>
                    <a:pt x="23955" y="21146"/>
                  </a:cubicBezTo>
                  <a:cubicBezTo>
                    <a:pt x="24074" y="21372"/>
                    <a:pt x="24205" y="21610"/>
                    <a:pt x="24336" y="21837"/>
                  </a:cubicBezTo>
                  <a:cubicBezTo>
                    <a:pt x="26010" y="24741"/>
                    <a:pt x="28816" y="26802"/>
                    <a:pt x="31646" y="26802"/>
                  </a:cubicBezTo>
                  <a:cubicBezTo>
                    <a:pt x="33386" y="26802"/>
                    <a:pt x="35135" y="26023"/>
                    <a:pt x="36636" y="24182"/>
                  </a:cubicBezTo>
                  <a:cubicBezTo>
                    <a:pt x="37445" y="23182"/>
                    <a:pt x="38064" y="22075"/>
                    <a:pt x="38541" y="20908"/>
                  </a:cubicBezTo>
                  <a:cubicBezTo>
                    <a:pt x="39064" y="21789"/>
                    <a:pt x="39624" y="22634"/>
                    <a:pt x="40243" y="23444"/>
                  </a:cubicBezTo>
                  <a:cubicBezTo>
                    <a:pt x="41738" y="25421"/>
                    <a:pt x="44167" y="26685"/>
                    <a:pt x="46543" y="26685"/>
                  </a:cubicBezTo>
                  <a:cubicBezTo>
                    <a:pt x="48216" y="26685"/>
                    <a:pt x="49863" y="26057"/>
                    <a:pt x="51137" y="24611"/>
                  </a:cubicBezTo>
                  <a:cubicBezTo>
                    <a:pt x="52328" y="23253"/>
                    <a:pt x="52840" y="21658"/>
                    <a:pt x="52947" y="19979"/>
                  </a:cubicBezTo>
                  <a:cubicBezTo>
                    <a:pt x="54674" y="21527"/>
                    <a:pt x="56674" y="22789"/>
                    <a:pt x="58781" y="23182"/>
                  </a:cubicBezTo>
                  <a:cubicBezTo>
                    <a:pt x="59174" y="23255"/>
                    <a:pt x="59569" y="23307"/>
                    <a:pt x="59947" y="23307"/>
                  </a:cubicBezTo>
                  <a:cubicBezTo>
                    <a:pt x="60748" y="23307"/>
                    <a:pt x="61475" y="23070"/>
                    <a:pt x="61960" y="22277"/>
                  </a:cubicBezTo>
                  <a:cubicBezTo>
                    <a:pt x="62805" y="20896"/>
                    <a:pt x="62877" y="18634"/>
                    <a:pt x="62794" y="17050"/>
                  </a:cubicBezTo>
                  <a:cubicBezTo>
                    <a:pt x="62603" y="12728"/>
                    <a:pt x="60603" y="8823"/>
                    <a:pt x="58626" y="5061"/>
                  </a:cubicBezTo>
                  <a:cubicBezTo>
                    <a:pt x="58473" y="4766"/>
                    <a:pt x="58223" y="4644"/>
                    <a:pt x="57969" y="4644"/>
                  </a:cubicBezTo>
                  <a:cubicBezTo>
                    <a:pt x="57435" y="4644"/>
                    <a:pt x="56886" y="5189"/>
                    <a:pt x="57210" y="5811"/>
                  </a:cubicBezTo>
                  <a:cubicBezTo>
                    <a:pt x="58686" y="8621"/>
                    <a:pt x="60198" y="11490"/>
                    <a:pt x="60877" y="14621"/>
                  </a:cubicBezTo>
                  <a:cubicBezTo>
                    <a:pt x="61246" y="16384"/>
                    <a:pt x="61365" y="18253"/>
                    <a:pt x="60996" y="20039"/>
                  </a:cubicBezTo>
                  <a:cubicBezTo>
                    <a:pt x="60793" y="21003"/>
                    <a:pt x="60781" y="21610"/>
                    <a:pt x="59507" y="21682"/>
                  </a:cubicBezTo>
                  <a:cubicBezTo>
                    <a:pt x="59467" y="21684"/>
                    <a:pt x="59426" y="21685"/>
                    <a:pt x="59385" y="21685"/>
                  </a:cubicBezTo>
                  <a:cubicBezTo>
                    <a:pt x="58356" y="21685"/>
                    <a:pt x="57212" y="20982"/>
                    <a:pt x="56376" y="20455"/>
                  </a:cubicBezTo>
                  <a:cubicBezTo>
                    <a:pt x="55102" y="19658"/>
                    <a:pt x="53923" y="18705"/>
                    <a:pt x="52864" y="17646"/>
                  </a:cubicBezTo>
                  <a:cubicBezTo>
                    <a:pt x="52518" y="14860"/>
                    <a:pt x="51399" y="12002"/>
                    <a:pt x="50566" y="9692"/>
                  </a:cubicBezTo>
                  <a:cubicBezTo>
                    <a:pt x="49887" y="7823"/>
                    <a:pt x="49280" y="4751"/>
                    <a:pt x="47720" y="3441"/>
                  </a:cubicBezTo>
                  <a:cubicBezTo>
                    <a:pt x="47337" y="3122"/>
                    <a:pt x="46917" y="2975"/>
                    <a:pt x="46522" y="2975"/>
                  </a:cubicBezTo>
                  <a:cubicBezTo>
                    <a:pt x="45737" y="2975"/>
                    <a:pt x="45045" y="3552"/>
                    <a:pt x="44910" y="4501"/>
                  </a:cubicBezTo>
                  <a:cubicBezTo>
                    <a:pt x="44887" y="4656"/>
                    <a:pt x="44863" y="5192"/>
                    <a:pt x="44898" y="5370"/>
                  </a:cubicBezTo>
                  <a:cubicBezTo>
                    <a:pt x="45577" y="9335"/>
                    <a:pt x="47149" y="13038"/>
                    <a:pt x="49578" y="16253"/>
                  </a:cubicBezTo>
                  <a:cubicBezTo>
                    <a:pt x="50066" y="16896"/>
                    <a:pt x="50613" y="17562"/>
                    <a:pt x="51209" y="18229"/>
                  </a:cubicBezTo>
                  <a:cubicBezTo>
                    <a:pt x="51411" y="21467"/>
                    <a:pt x="50459" y="24920"/>
                    <a:pt x="46577" y="25087"/>
                  </a:cubicBezTo>
                  <a:cubicBezTo>
                    <a:pt x="46490" y="25091"/>
                    <a:pt x="46404" y="25093"/>
                    <a:pt x="46320" y="25093"/>
                  </a:cubicBezTo>
                  <a:cubicBezTo>
                    <a:pt x="42655" y="25093"/>
                    <a:pt x="40744" y="21625"/>
                    <a:pt x="39243" y="18670"/>
                  </a:cubicBezTo>
                  <a:cubicBezTo>
                    <a:pt x="40184" y="14764"/>
                    <a:pt x="39815" y="10395"/>
                    <a:pt x="39279" y="6620"/>
                  </a:cubicBezTo>
                  <a:cubicBezTo>
                    <a:pt x="39029" y="4787"/>
                    <a:pt x="38683" y="1477"/>
                    <a:pt x="36278" y="1179"/>
                  </a:cubicBezTo>
                  <a:cubicBezTo>
                    <a:pt x="36207" y="1170"/>
                    <a:pt x="36137" y="1166"/>
                    <a:pt x="36068" y="1166"/>
                  </a:cubicBezTo>
                  <a:cubicBezTo>
                    <a:pt x="33694" y="1166"/>
                    <a:pt x="33086" y="6448"/>
                    <a:pt x="33457" y="7906"/>
                  </a:cubicBezTo>
                  <a:cubicBezTo>
                    <a:pt x="34397" y="11597"/>
                    <a:pt x="35695" y="15502"/>
                    <a:pt x="37493" y="19027"/>
                  </a:cubicBezTo>
                  <a:cubicBezTo>
                    <a:pt x="36886" y="21313"/>
                    <a:pt x="35766" y="23408"/>
                    <a:pt x="33849" y="24599"/>
                  </a:cubicBezTo>
                  <a:cubicBezTo>
                    <a:pt x="32961" y="25154"/>
                    <a:pt x="32120" y="25395"/>
                    <a:pt x="31329" y="25395"/>
                  </a:cubicBezTo>
                  <a:cubicBezTo>
                    <a:pt x="28540" y="25395"/>
                    <a:pt x="26380" y="22392"/>
                    <a:pt x="24979" y="19562"/>
                  </a:cubicBezTo>
                  <a:cubicBezTo>
                    <a:pt x="27468" y="14967"/>
                    <a:pt x="27742" y="8871"/>
                    <a:pt x="27039" y="3846"/>
                  </a:cubicBezTo>
                  <a:cubicBezTo>
                    <a:pt x="26789" y="2132"/>
                    <a:pt x="26015" y="12"/>
                    <a:pt x="239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 rot="-8100000">
              <a:off x="6686" y="777317"/>
              <a:ext cx="1571910" cy="670044"/>
            </a:xfrm>
            <a:custGeom>
              <a:avLst/>
              <a:gdLst/>
              <a:ahLst/>
              <a:cxnLst/>
              <a:rect l="l" t="t" r="r" b="b"/>
              <a:pathLst>
                <a:path w="62877" h="26802" extrusionOk="0">
                  <a:moveTo>
                    <a:pt x="14209" y="4218"/>
                  </a:moveTo>
                  <a:cubicBezTo>
                    <a:pt x="14236" y="4218"/>
                    <a:pt x="14262" y="4225"/>
                    <a:pt x="14288" y="4239"/>
                  </a:cubicBezTo>
                  <a:cubicBezTo>
                    <a:pt x="14728" y="4489"/>
                    <a:pt x="14645" y="6168"/>
                    <a:pt x="14609" y="6609"/>
                  </a:cubicBezTo>
                  <a:cubicBezTo>
                    <a:pt x="14538" y="7811"/>
                    <a:pt x="14145" y="9025"/>
                    <a:pt x="13787" y="10180"/>
                  </a:cubicBezTo>
                  <a:cubicBezTo>
                    <a:pt x="13466" y="11228"/>
                    <a:pt x="13109" y="12466"/>
                    <a:pt x="12656" y="13669"/>
                  </a:cubicBezTo>
                  <a:cubicBezTo>
                    <a:pt x="12347" y="10942"/>
                    <a:pt x="12859" y="8109"/>
                    <a:pt x="13395" y="5430"/>
                  </a:cubicBezTo>
                  <a:cubicBezTo>
                    <a:pt x="13417" y="5352"/>
                    <a:pt x="13860" y="4218"/>
                    <a:pt x="14209" y="4218"/>
                  </a:cubicBezTo>
                  <a:close/>
                  <a:moveTo>
                    <a:pt x="46518" y="4549"/>
                  </a:moveTo>
                  <a:cubicBezTo>
                    <a:pt x="46934" y="5013"/>
                    <a:pt x="47244" y="5549"/>
                    <a:pt x="47446" y="6132"/>
                  </a:cubicBezTo>
                  <a:cubicBezTo>
                    <a:pt x="47637" y="6585"/>
                    <a:pt x="47827" y="7037"/>
                    <a:pt x="48018" y="7501"/>
                  </a:cubicBezTo>
                  <a:cubicBezTo>
                    <a:pt x="48411" y="8454"/>
                    <a:pt x="48780" y="9418"/>
                    <a:pt x="49125" y="10395"/>
                  </a:cubicBezTo>
                  <a:cubicBezTo>
                    <a:pt x="49673" y="11907"/>
                    <a:pt x="50185" y="13443"/>
                    <a:pt x="50613" y="14991"/>
                  </a:cubicBezTo>
                  <a:cubicBezTo>
                    <a:pt x="48494" y="12050"/>
                    <a:pt x="47065" y="8573"/>
                    <a:pt x="46458" y="5013"/>
                  </a:cubicBezTo>
                  <a:cubicBezTo>
                    <a:pt x="46446" y="4954"/>
                    <a:pt x="46494" y="4656"/>
                    <a:pt x="46518" y="4549"/>
                  </a:cubicBezTo>
                  <a:close/>
                  <a:moveTo>
                    <a:pt x="36384" y="3202"/>
                  </a:moveTo>
                  <a:cubicBezTo>
                    <a:pt x="37024" y="3202"/>
                    <a:pt x="37371" y="4796"/>
                    <a:pt x="37517" y="5596"/>
                  </a:cubicBezTo>
                  <a:cubicBezTo>
                    <a:pt x="37910" y="7823"/>
                    <a:pt x="38160" y="10121"/>
                    <a:pt x="38195" y="12383"/>
                  </a:cubicBezTo>
                  <a:cubicBezTo>
                    <a:pt x="38219" y="13526"/>
                    <a:pt x="38183" y="14824"/>
                    <a:pt x="38029" y="16145"/>
                  </a:cubicBezTo>
                  <a:cubicBezTo>
                    <a:pt x="36957" y="13776"/>
                    <a:pt x="36076" y="11335"/>
                    <a:pt x="35373" y="8835"/>
                  </a:cubicBezTo>
                  <a:cubicBezTo>
                    <a:pt x="35112" y="7930"/>
                    <a:pt x="35028" y="6990"/>
                    <a:pt x="35112" y="6049"/>
                  </a:cubicBezTo>
                  <a:cubicBezTo>
                    <a:pt x="35183" y="5192"/>
                    <a:pt x="35350" y="4239"/>
                    <a:pt x="35707" y="3727"/>
                  </a:cubicBezTo>
                  <a:cubicBezTo>
                    <a:pt x="35962" y="3354"/>
                    <a:pt x="36187" y="3202"/>
                    <a:pt x="36384" y="3202"/>
                  </a:cubicBezTo>
                  <a:close/>
                  <a:moveTo>
                    <a:pt x="23844" y="1673"/>
                  </a:moveTo>
                  <a:cubicBezTo>
                    <a:pt x="24215" y="1673"/>
                    <a:pt x="24625" y="1909"/>
                    <a:pt x="25063" y="2525"/>
                  </a:cubicBezTo>
                  <a:cubicBezTo>
                    <a:pt x="25563" y="3215"/>
                    <a:pt x="25479" y="4382"/>
                    <a:pt x="25539" y="5204"/>
                  </a:cubicBezTo>
                  <a:cubicBezTo>
                    <a:pt x="25658" y="6870"/>
                    <a:pt x="25682" y="8561"/>
                    <a:pt x="25610" y="10240"/>
                  </a:cubicBezTo>
                  <a:cubicBezTo>
                    <a:pt x="25515" y="12395"/>
                    <a:pt x="25206" y="15395"/>
                    <a:pt x="24194" y="17836"/>
                  </a:cubicBezTo>
                  <a:cubicBezTo>
                    <a:pt x="24039" y="17455"/>
                    <a:pt x="23908" y="17098"/>
                    <a:pt x="23777" y="16776"/>
                  </a:cubicBezTo>
                  <a:cubicBezTo>
                    <a:pt x="22277" y="12705"/>
                    <a:pt x="21884" y="3918"/>
                    <a:pt x="21931" y="3799"/>
                  </a:cubicBezTo>
                  <a:cubicBezTo>
                    <a:pt x="22237" y="3120"/>
                    <a:pt x="22923" y="1673"/>
                    <a:pt x="23844" y="1673"/>
                  </a:cubicBezTo>
                  <a:close/>
                  <a:moveTo>
                    <a:pt x="23955" y="1"/>
                  </a:moveTo>
                  <a:cubicBezTo>
                    <a:pt x="22122" y="1"/>
                    <a:pt x="21122" y="1751"/>
                    <a:pt x="20455" y="3227"/>
                  </a:cubicBezTo>
                  <a:cubicBezTo>
                    <a:pt x="20157" y="6073"/>
                    <a:pt x="20919" y="14764"/>
                    <a:pt x="23205" y="19670"/>
                  </a:cubicBezTo>
                  <a:cubicBezTo>
                    <a:pt x="22789" y="20253"/>
                    <a:pt x="22300" y="20765"/>
                    <a:pt x="21729" y="21158"/>
                  </a:cubicBezTo>
                  <a:cubicBezTo>
                    <a:pt x="20991" y="21659"/>
                    <a:pt x="20240" y="21875"/>
                    <a:pt x="19505" y="21875"/>
                  </a:cubicBezTo>
                  <a:cubicBezTo>
                    <a:pt x="16658" y="21875"/>
                    <a:pt x="14034" y="18639"/>
                    <a:pt x="13192" y="16169"/>
                  </a:cubicBezTo>
                  <a:cubicBezTo>
                    <a:pt x="13621" y="15300"/>
                    <a:pt x="13978" y="14395"/>
                    <a:pt x="14311" y="13538"/>
                  </a:cubicBezTo>
                  <a:cubicBezTo>
                    <a:pt x="15157" y="11371"/>
                    <a:pt x="16050" y="8990"/>
                    <a:pt x="16216" y="6656"/>
                  </a:cubicBezTo>
                  <a:cubicBezTo>
                    <a:pt x="16312" y="5335"/>
                    <a:pt x="16133" y="3108"/>
                    <a:pt x="14799" y="2370"/>
                  </a:cubicBezTo>
                  <a:cubicBezTo>
                    <a:pt x="14638" y="2280"/>
                    <a:pt x="14476" y="2241"/>
                    <a:pt x="14316" y="2241"/>
                  </a:cubicBezTo>
                  <a:cubicBezTo>
                    <a:pt x="13071" y="2241"/>
                    <a:pt x="11930" y="4648"/>
                    <a:pt x="11930" y="4775"/>
                  </a:cubicBezTo>
                  <a:cubicBezTo>
                    <a:pt x="11906" y="4834"/>
                    <a:pt x="11871" y="4894"/>
                    <a:pt x="11859" y="4977"/>
                  </a:cubicBezTo>
                  <a:cubicBezTo>
                    <a:pt x="11132" y="8597"/>
                    <a:pt x="10525" y="12538"/>
                    <a:pt x="11513" y="16098"/>
                  </a:cubicBezTo>
                  <a:cubicBezTo>
                    <a:pt x="11109" y="16753"/>
                    <a:pt x="10644" y="17348"/>
                    <a:pt x="10097" y="17800"/>
                  </a:cubicBezTo>
                  <a:cubicBezTo>
                    <a:pt x="9513" y="18292"/>
                    <a:pt x="8867" y="18489"/>
                    <a:pt x="8208" y="18489"/>
                  </a:cubicBezTo>
                  <a:cubicBezTo>
                    <a:pt x="7240" y="18489"/>
                    <a:pt x="6246" y="18065"/>
                    <a:pt x="5382" y="17527"/>
                  </a:cubicBezTo>
                  <a:cubicBezTo>
                    <a:pt x="3727" y="16503"/>
                    <a:pt x="3096" y="15050"/>
                    <a:pt x="3024" y="13181"/>
                  </a:cubicBezTo>
                  <a:cubicBezTo>
                    <a:pt x="2917" y="10240"/>
                    <a:pt x="3762" y="7240"/>
                    <a:pt x="4393" y="4394"/>
                  </a:cubicBezTo>
                  <a:cubicBezTo>
                    <a:pt x="4531" y="3785"/>
                    <a:pt x="4016" y="3375"/>
                    <a:pt x="3541" y="3375"/>
                  </a:cubicBezTo>
                  <a:cubicBezTo>
                    <a:pt x="3235" y="3375"/>
                    <a:pt x="2946" y="3545"/>
                    <a:pt x="2858" y="3942"/>
                  </a:cubicBezTo>
                  <a:cubicBezTo>
                    <a:pt x="1988" y="7835"/>
                    <a:pt x="0" y="13645"/>
                    <a:pt x="2655" y="17241"/>
                  </a:cubicBezTo>
                  <a:cubicBezTo>
                    <a:pt x="3914" y="18939"/>
                    <a:pt x="6032" y="20070"/>
                    <a:pt x="8069" y="20070"/>
                  </a:cubicBezTo>
                  <a:cubicBezTo>
                    <a:pt x="9346" y="20070"/>
                    <a:pt x="10591" y="19626"/>
                    <a:pt x="11573" y="18598"/>
                  </a:cubicBezTo>
                  <a:cubicBezTo>
                    <a:pt x="11787" y="18384"/>
                    <a:pt x="11978" y="18134"/>
                    <a:pt x="12168" y="17884"/>
                  </a:cubicBezTo>
                  <a:cubicBezTo>
                    <a:pt x="12466" y="18550"/>
                    <a:pt x="12835" y="19193"/>
                    <a:pt x="13287" y="19813"/>
                  </a:cubicBezTo>
                  <a:cubicBezTo>
                    <a:pt x="14869" y="21962"/>
                    <a:pt x="17258" y="23300"/>
                    <a:pt x="19558" y="23300"/>
                  </a:cubicBezTo>
                  <a:cubicBezTo>
                    <a:pt x="21170" y="23300"/>
                    <a:pt x="22739" y="22642"/>
                    <a:pt x="23955" y="21146"/>
                  </a:cubicBezTo>
                  <a:cubicBezTo>
                    <a:pt x="24074" y="21372"/>
                    <a:pt x="24205" y="21610"/>
                    <a:pt x="24336" y="21837"/>
                  </a:cubicBezTo>
                  <a:cubicBezTo>
                    <a:pt x="26010" y="24741"/>
                    <a:pt x="28816" y="26802"/>
                    <a:pt x="31646" y="26802"/>
                  </a:cubicBezTo>
                  <a:cubicBezTo>
                    <a:pt x="33386" y="26802"/>
                    <a:pt x="35135" y="26023"/>
                    <a:pt x="36636" y="24182"/>
                  </a:cubicBezTo>
                  <a:cubicBezTo>
                    <a:pt x="37445" y="23182"/>
                    <a:pt x="38064" y="22075"/>
                    <a:pt x="38541" y="20908"/>
                  </a:cubicBezTo>
                  <a:cubicBezTo>
                    <a:pt x="39064" y="21789"/>
                    <a:pt x="39624" y="22634"/>
                    <a:pt x="40243" y="23444"/>
                  </a:cubicBezTo>
                  <a:cubicBezTo>
                    <a:pt x="41738" y="25421"/>
                    <a:pt x="44167" y="26685"/>
                    <a:pt x="46543" y="26685"/>
                  </a:cubicBezTo>
                  <a:cubicBezTo>
                    <a:pt x="48216" y="26685"/>
                    <a:pt x="49863" y="26057"/>
                    <a:pt x="51137" y="24611"/>
                  </a:cubicBezTo>
                  <a:cubicBezTo>
                    <a:pt x="52328" y="23253"/>
                    <a:pt x="52840" y="21658"/>
                    <a:pt x="52947" y="19979"/>
                  </a:cubicBezTo>
                  <a:cubicBezTo>
                    <a:pt x="54674" y="21527"/>
                    <a:pt x="56674" y="22789"/>
                    <a:pt x="58781" y="23182"/>
                  </a:cubicBezTo>
                  <a:cubicBezTo>
                    <a:pt x="59174" y="23255"/>
                    <a:pt x="59569" y="23307"/>
                    <a:pt x="59947" y="23307"/>
                  </a:cubicBezTo>
                  <a:cubicBezTo>
                    <a:pt x="60748" y="23307"/>
                    <a:pt x="61475" y="23070"/>
                    <a:pt x="61960" y="22277"/>
                  </a:cubicBezTo>
                  <a:cubicBezTo>
                    <a:pt x="62805" y="20896"/>
                    <a:pt x="62877" y="18634"/>
                    <a:pt x="62794" y="17050"/>
                  </a:cubicBezTo>
                  <a:cubicBezTo>
                    <a:pt x="62603" y="12728"/>
                    <a:pt x="60603" y="8823"/>
                    <a:pt x="58626" y="5061"/>
                  </a:cubicBezTo>
                  <a:cubicBezTo>
                    <a:pt x="58473" y="4766"/>
                    <a:pt x="58223" y="4644"/>
                    <a:pt x="57969" y="4644"/>
                  </a:cubicBezTo>
                  <a:cubicBezTo>
                    <a:pt x="57435" y="4644"/>
                    <a:pt x="56886" y="5189"/>
                    <a:pt x="57210" y="5811"/>
                  </a:cubicBezTo>
                  <a:cubicBezTo>
                    <a:pt x="58686" y="8621"/>
                    <a:pt x="60198" y="11490"/>
                    <a:pt x="60877" y="14621"/>
                  </a:cubicBezTo>
                  <a:cubicBezTo>
                    <a:pt x="61246" y="16384"/>
                    <a:pt x="61365" y="18253"/>
                    <a:pt x="60996" y="20039"/>
                  </a:cubicBezTo>
                  <a:cubicBezTo>
                    <a:pt x="60793" y="21003"/>
                    <a:pt x="60781" y="21610"/>
                    <a:pt x="59507" y="21682"/>
                  </a:cubicBezTo>
                  <a:cubicBezTo>
                    <a:pt x="59467" y="21684"/>
                    <a:pt x="59426" y="21685"/>
                    <a:pt x="59385" y="21685"/>
                  </a:cubicBezTo>
                  <a:cubicBezTo>
                    <a:pt x="58356" y="21685"/>
                    <a:pt x="57212" y="20982"/>
                    <a:pt x="56376" y="20455"/>
                  </a:cubicBezTo>
                  <a:cubicBezTo>
                    <a:pt x="55102" y="19658"/>
                    <a:pt x="53923" y="18705"/>
                    <a:pt x="52864" y="17646"/>
                  </a:cubicBezTo>
                  <a:cubicBezTo>
                    <a:pt x="52518" y="14860"/>
                    <a:pt x="51399" y="12002"/>
                    <a:pt x="50566" y="9692"/>
                  </a:cubicBezTo>
                  <a:cubicBezTo>
                    <a:pt x="49887" y="7823"/>
                    <a:pt x="49280" y="4751"/>
                    <a:pt x="47720" y="3441"/>
                  </a:cubicBezTo>
                  <a:cubicBezTo>
                    <a:pt x="47337" y="3122"/>
                    <a:pt x="46917" y="2975"/>
                    <a:pt x="46522" y="2975"/>
                  </a:cubicBezTo>
                  <a:cubicBezTo>
                    <a:pt x="45737" y="2975"/>
                    <a:pt x="45045" y="3552"/>
                    <a:pt x="44910" y="4501"/>
                  </a:cubicBezTo>
                  <a:cubicBezTo>
                    <a:pt x="44887" y="4656"/>
                    <a:pt x="44863" y="5192"/>
                    <a:pt x="44898" y="5370"/>
                  </a:cubicBezTo>
                  <a:cubicBezTo>
                    <a:pt x="45577" y="9335"/>
                    <a:pt x="47149" y="13038"/>
                    <a:pt x="49578" y="16253"/>
                  </a:cubicBezTo>
                  <a:cubicBezTo>
                    <a:pt x="50066" y="16896"/>
                    <a:pt x="50613" y="17562"/>
                    <a:pt x="51209" y="18229"/>
                  </a:cubicBezTo>
                  <a:cubicBezTo>
                    <a:pt x="51411" y="21467"/>
                    <a:pt x="50459" y="24920"/>
                    <a:pt x="46577" y="25087"/>
                  </a:cubicBezTo>
                  <a:cubicBezTo>
                    <a:pt x="46490" y="25091"/>
                    <a:pt x="46404" y="25093"/>
                    <a:pt x="46320" y="25093"/>
                  </a:cubicBezTo>
                  <a:cubicBezTo>
                    <a:pt x="42655" y="25093"/>
                    <a:pt x="40744" y="21625"/>
                    <a:pt x="39243" y="18670"/>
                  </a:cubicBezTo>
                  <a:cubicBezTo>
                    <a:pt x="40184" y="14764"/>
                    <a:pt x="39815" y="10395"/>
                    <a:pt x="39279" y="6620"/>
                  </a:cubicBezTo>
                  <a:cubicBezTo>
                    <a:pt x="39029" y="4787"/>
                    <a:pt x="38683" y="1477"/>
                    <a:pt x="36278" y="1179"/>
                  </a:cubicBezTo>
                  <a:cubicBezTo>
                    <a:pt x="36207" y="1170"/>
                    <a:pt x="36137" y="1166"/>
                    <a:pt x="36068" y="1166"/>
                  </a:cubicBezTo>
                  <a:cubicBezTo>
                    <a:pt x="33694" y="1166"/>
                    <a:pt x="33086" y="6448"/>
                    <a:pt x="33457" y="7906"/>
                  </a:cubicBezTo>
                  <a:cubicBezTo>
                    <a:pt x="34397" y="11597"/>
                    <a:pt x="35695" y="15502"/>
                    <a:pt x="37493" y="19027"/>
                  </a:cubicBezTo>
                  <a:cubicBezTo>
                    <a:pt x="36886" y="21313"/>
                    <a:pt x="35766" y="23408"/>
                    <a:pt x="33849" y="24599"/>
                  </a:cubicBezTo>
                  <a:cubicBezTo>
                    <a:pt x="32961" y="25154"/>
                    <a:pt x="32120" y="25395"/>
                    <a:pt x="31329" y="25395"/>
                  </a:cubicBezTo>
                  <a:cubicBezTo>
                    <a:pt x="28540" y="25395"/>
                    <a:pt x="26380" y="22392"/>
                    <a:pt x="24979" y="19562"/>
                  </a:cubicBezTo>
                  <a:cubicBezTo>
                    <a:pt x="27468" y="14967"/>
                    <a:pt x="27742" y="8871"/>
                    <a:pt x="27039" y="3846"/>
                  </a:cubicBezTo>
                  <a:cubicBezTo>
                    <a:pt x="26789" y="2132"/>
                    <a:pt x="26015" y="12"/>
                    <a:pt x="23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 rot="10800000">
              <a:off x="8538099" y="2178988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4" name="Google Shape;434;p5"/>
            <p:cNvGrpSpPr/>
            <p:nvPr/>
          </p:nvGrpSpPr>
          <p:grpSpPr>
            <a:xfrm rot="-8100000">
              <a:off x="7769307" y="3672526"/>
              <a:ext cx="1230516" cy="1471780"/>
              <a:chOff x="382475" y="877550"/>
              <a:chExt cx="734825" cy="878900"/>
            </a:xfrm>
          </p:grpSpPr>
          <p:sp>
            <p:nvSpPr>
              <p:cNvPr id="435" name="Google Shape;435;p5"/>
              <p:cNvSpPr/>
              <p:nvPr/>
            </p:nvSpPr>
            <p:spPr>
              <a:xfrm>
                <a:off x="1003200" y="1692375"/>
                <a:ext cx="87625" cy="61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2472" extrusionOk="0">
                    <a:moveTo>
                      <a:pt x="1707" y="0"/>
                    </a:moveTo>
                    <a:cubicBezTo>
                      <a:pt x="1436" y="0"/>
                      <a:pt x="1155" y="102"/>
                      <a:pt x="901" y="343"/>
                    </a:cubicBezTo>
                    <a:cubicBezTo>
                      <a:pt x="0" y="1197"/>
                      <a:pt x="845" y="2471"/>
                      <a:pt x="1802" y="2471"/>
                    </a:cubicBezTo>
                    <a:cubicBezTo>
                      <a:pt x="2073" y="2471"/>
                      <a:pt x="2352" y="2370"/>
                      <a:pt x="2604" y="2129"/>
                    </a:cubicBezTo>
                    <a:cubicBezTo>
                      <a:pt x="3504" y="1275"/>
                      <a:pt x="2667" y="0"/>
                      <a:pt x="17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5"/>
              <p:cNvSpPr/>
              <p:nvPr/>
            </p:nvSpPr>
            <p:spPr>
              <a:xfrm>
                <a:off x="1054325" y="1557000"/>
                <a:ext cx="62975" cy="44725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1789" extrusionOk="0">
                    <a:moveTo>
                      <a:pt x="1221" y="0"/>
                    </a:moveTo>
                    <a:cubicBezTo>
                      <a:pt x="1026" y="0"/>
                      <a:pt x="825" y="73"/>
                      <a:pt x="642" y="245"/>
                    </a:cubicBezTo>
                    <a:cubicBezTo>
                      <a:pt x="1" y="868"/>
                      <a:pt x="607" y="1788"/>
                      <a:pt x="1295" y="1788"/>
                    </a:cubicBezTo>
                    <a:cubicBezTo>
                      <a:pt x="1488" y="1788"/>
                      <a:pt x="1688" y="1715"/>
                      <a:pt x="1868" y="1543"/>
                    </a:cubicBezTo>
                    <a:cubicBezTo>
                      <a:pt x="2519" y="920"/>
                      <a:pt x="1914" y="0"/>
                      <a:pt x="1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5"/>
              <p:cNvSpPr/>
              <p:nvPr/>
            </p:nvSpPr>
            <p:spPr>
              <a:xfrm>
                <a:off x="801275" y="1705225"/>
                <a:ext cx="5570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2049" extrusionOk="0">
                    <a:moveTo>
                      <a:pt x="945" y="0"/>
                    </a:moveTo>
                    <a:cubicBezTo>
                      <a:pt x="791" y="0"/>
                      <a:pt x="631" y="50"/>
                      <a:pt x="477" y="162"/>
                    </a:cubicBezTo>
                    <a:cubicBezTo>
                      <a:pt x="72" y="460"/>
                      <a:pt x="1" y="1043"/>
                      <a:pt x="358" y="1412"/>
                    </a:cubicBezTo>
                    <a:cubicBezTo>
                      <a:pt x="477" y="1543"/>
                      <a:pt x="608" y="1674"/>
                      <a:pt x="739" y="1805"/>
                    </a:cubicBezTo>
                    <a:cubicBezTo>
                      <a:pt x="893" y="1966"/>
                      <a:pt x="1101" y="2048"/>
                      <a:pt x="1308" y="2048"/>
                    </a:cubicBezTo>
                    <a:cubicBezTo>
                      <a:pt x="1468" y="2048"/>
                      <a:pt x="1628" y="1999"/>
                      <a:pt x="1763" y="1901"/>
                    </a:cubicBezTo>
                    <a:cubicBezTo>
                      <a:pt x="2049" y="1686"/>
                      <a:pt x="2227" y="1210"/>
                      <a:pt x="2001" y="889"/>
                    </a:cubicBezTo>
                    <a:cubicBezTo>
                      <a:pt x="1894" y="746"/>
                      <a:pt x="1798" y="591"/>
                      <a:pt x="1691" y="436"/>
                    </a:cubicBezTo>
                    <a:cubicBezTo>
                      <a:pt x="1505" y="173"/>
                      <a:pt x="1234" y="0"/>
                      <a:pt x="9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5"/>
              <p:cNvSpPr/>
              <p:nvPr/>
            </p:nvSpPr>
            <p:spPr>
              <a:xfrm>
                <a:off x="909425" y="1595975"/>
                <a:ext cx="50425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1421" extrusionOk="0">
                    <a:moveTo>
                      <a:pt x="986" y="0"/>
                    </a:moveTo>
                    <a:cubicBezTo>
                      <a:pt x="830" y="0"/>
                      <a:pt x="668" y="59"/>
                      <a:pt x="520" y="198"/>
                    </a:cubicBezTo>
                    <a:cubicBezTo>
                      <a:pt x="1" y="690"/>
                      <a:pt x="486" y="1420"/>
                      <a:pt x="1036" y="1420"/>
                    </a:cubicBezTo>
                    <a:cubicBezTo>
                      <a:pt x="1191" y="1420"/>
                      <a:pt x="1352" y="1362"/>
                      <a:pt x="1497" y="1222"/>
                    </a:cubicBezTo>
                    <a:cubicBezTo>
                      <a:pt x="2016" y="731"/>
                      <a:pt x="1538" y="0"/>
                      <a:pt x="9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5"/>
              <p:cNvSpPr/>
              <p:nvPr/>
            </p:nvSpPr>
            <p:spPr>
              <a:xfrm>
                <a:off x="929200" y="1354600"/>
                <a:ext cx="80900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88" extrusionOk="0">
                    <a:moveTo>
                      <a:pt x="1576" y="1"/>
                    </a:moveTo>
                    <a:cubicBezTo>
                      <a:pt x="1327" y="1"/>
                      <a:pt x="1070" y="94"/>
                      <a:pt x="837" y="316"/>
                    </a:cubicBezTo>
                    <a:cubicBezTo>
                      <a:pt x="1" y="1106"/>
                      <a:pt x="774" y="2287"/>
                      <a:pt x="1663" y="2287"/>
                    </a:cubicBezTo>
                    <a:cubicBezTo>
                      <a:pt x="1913" y="2287"/>
                      <a:pt x="2173" y="2194"/>
                      <a:pt x="2408" y="1971"/>
                    </a:cubicBezTo>
                    <a:cubicBezTo>
                      <a:pt x="3235" y="1182"/>
                      <a:pt x="2460" y="1"/>
                      <a:pt x="15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5"/>
              <p:cNvSpPr/>
              <p:nvPr/>
            </p:nvSpPr>
            <p:spPr>
              <a:xfrm>
                <a:off x="639450" y="1625950"/>
                <a:ext cx="6627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2651" h="1880" extrusionOk="0">
                    <a:moveTo>
                      <a:pt x="1295" y="1"/>
                    </a:moveTo>
                    <a:cubicBezTo>
                      <a:pt x="1090" y="1"/>
                      <a:pt x="879" y="78"/>
                      <a:pt x="687" y="261"/>
                    </a:cubicBezTo>
                    <a:cubicBezTo>
                      <a:pt x="0" y="911"/>
                      <a:pt x="638" y="1880"/>
                      <a:pt x="1364" y="1880"/>
                    </a:cubicBezTo>
                    <a:cubicBezTo>
                      <a:pt x="1569" y="1880"/>
                      <a:pt x="1782" y="1802"/>
                      <a:pt x="1973" y="1619"/>
                    </a:cubicBezTo>
                    <a:cubicBezTo>
                      <a:pt x="2651" y="969"/>
                      <a:pt x="2018" y="1"/>
                      <a:pt x="12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5"/>
              <p:cNvSpPr/>
              <p:nvPr/>
            </p:nvSpPr>
            <p:spPr>
              <a:xfrm>
                <a:off x="709075" y="1494625"/>
                <a:ext cx="75475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2" extrusionOk="0">
                    <a:moveTo>
                      <a:pt x="1470" y="1"/>
                    </a:moveTo>
                    <a:cubicBezTo>
                      <a:pt x="1235" y="1"/>
                      <a:pt x="992" y="89"/>
                      <a:pt x="772" y="300"/>
                    </a:cubicBezTo>
                    <a:cubicBezTo>
                      <a:pt x="1" y="1043"/>
                      <a:pt x="723" y="2141"/>
                      <a:pt x="1552" y="2141"/>
                    </a:cubicBezTo>
                    <a:cubicBezTo>
                      <a:pt x="1786" y="2141"/>
                      <a:pt x="2028" y="2054"/>
                      <a:pt x="2248" y="1847"/>
                    </a:cubicBezTo>
                    <a:cubicBezTo>
                      <a:pt x="3018" y="1105"/>
                      <a:pt x="2298" y="1"/>
                      <a:pt x="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5"/>
              <p:cNvSpPr/>
              <p:nvPr/>
            </p:nvSpPr>
            <p:spPr>
              <a:xfrm>
                <a:off x="800600" y="1389975"/>
                <a:ext cx="8475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3390" h="2405" extrusionOk="0">
                    <a:moveTo>
                      <a:pt x="1645" y="0"/>
                    </a:moveTo>
                    <a:cubicBezTo>
                      <a:pt x="1385" y="0"/>
                      <a:pt x="1116" y="98"/>
                      <a:pt x="873" y="330"/>
                    </a:cubicBezTo>
                    <a:cubicBezTo>
                      <a:pt x="1" y="1165"/>
                      <a:pt x="813" y="2405"/>
                      <a:pt x="1738" y="2405"/>
                    </a:cubicBezTo>
                    <a:cubicBezTo>
                      <a:pt x="2000" y="2405"/>
                      <a:pt x="2271" y="2305"/>
                      <a:pt x="2516" y="2069"/>
                    </a:cubicBezTo>
                    <a:cubicBezTo>
                      <a:pt x="3390" y="1241"/>
                      <a:pt x="2573" y="0"/>
                      <a:pt x="1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5"/>
              <p:cNvSpPr/>
              <p:nvPr/>
            </p:nvSpPr>
            <p:spPr>
              <a:xfrm>
                <a:off x="583275" y="1500475"/>
                <a:ext cx="564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594" extrusionOk="0">
                    <a:moveTo>
                      <a:pt x="1099" y="0"/>
                    </a:moveTo>
                    <a:cubicBezTo>
                      <a:pt x="924" y="0"/>
                      <a:pt x="742" y="66"/>
                      <a:pt x="577" y="220"/>
                    </a:cubicBezTo>
                    <a:cubicBezTo>
                      <a:pt x="0" y="769"/>
                      <a:pt x="542" y="1594"/>
                      <a:pt x="1159" y="1594"/>
                    </a:cubicBezTo>
                    <a:cubicBezTo>
                      <a:pt x="1332" y="1594"/>
                      <a:pt x="1511" y="1529"/>
                      <a:pt x="1672" y="1375"/>
                    </a:cubicBezTo>
                    <a:cubicBezTo>
                      <a:pt x="2257" y="818"/>
                      <a:pt x="1720" y="0"/>
                      <a:pt x="10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5"/>
              <p:cNvSpPr/>
              <p:nvPr/>
            </p:nvSpPr>
            <p:spPr>
              <a:xfrm>
                <a:off x="748725" y="1255650"/>
                <a:ext cx="75200" cy="6377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2551" extrusionOk="0">
                    <a:moveTo>
                      <a:pt x="1828" y="1"/>
                    </a:moveTo>
                    <a:cubicBezTo>
                      <a:pt x="1596" y="1"/>
                      <a:pt x="1365" y="83"/>
                      <a:pt x="1186" y="262"/>
                    </a:cubicBezTo>
                    <a:cubicBezTo>
                      <a:pt x="781" y="691"/>
                      <a:pt x="281" y="1084"/>
                      <a:pt x="114" y="1655"/>
                    </a:cubicBezTo>
                    <a:cubicBezTo>
                      <a:pt x="0" y="2032"/>
                      <a:pt x="291" y="2551"/>
                      <a:pt x="714" y="2551"/>
                    </a:cubicBezTo>
                    <a:cubicBezTo>
                      <a:pt x="732" y="2551"/>
                      <a:pt x="751" y="2550"/>
                      <a:pt x="769" y="2548"/>
                    </a:cubicBezTo>
                    <a:cubicBezTo>
                      <a:pt x="1388" y="2489"/>
                      <a:pt x="1817" y="2155"/>
                      <a:pt x="2317" y="1834"/>
                    </a:cubicBezTo>
                    <a:cubicBezTo>
                      <a:pt x="2805" y="1512"/>
                      <a:pt x="3008" y="905"/>
                      <a:pt x="2638" y="405"/>
                    </a:cubicBezTo>
                    <a:cubicBezTo>
                      <a:pt x="2448" y="147"/>
                      <a:pt x="2137" y="1"/>
                      <a:pt x="18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5"/>
              <p:cNvSpPr/>
              <p:nvPr/>
            </p:nvSpPr>
            <p:spPr>
              <a:xfrm>
                <a:off x="647400" y="1328250"/>
                <a:ext cx="83350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177" extrusionOk="0">
                    <a:moveTo>
                      <a:pt x="1700" y="1"/>
                    </a:moveTo>
                    <a:cubicBezTo>
                      <a:pt x="1420" y="1"/>
                      <a:pt x="1137" y="74"/>
                      <a:pt x="869" y="180"/>
                    </a:cubicBezTo>
                    <a:cubicBezTo>
                      <a:pt x="286" y="418"/>
                      <a:pt x="0" y="1156"/>
                      <a:pt x="60" y="1751"/>
                    </a:cubicBezTo>
                    <a:cubicBezTo>
                      <a:pt x="142" y="2567"/>
                      <a:pt x="834" y="3177"/>
                      <a:pt x="1622" y="3177"/>
                    </a:cubicBezTo>
                    <a:cubicBezTo>
                      <a:pt x="1742" y="3177"/>
                      <a:pt x="1865" y="3163"/>
                      <a:pt x="1988" y="3133"/>
                    </a:cubicBezTo>
                    <a:cubicBezTo>
                      <a:pt x="2858" y="2930"/>
                      <a:pt x="3334" y="2061"/>
                      <a:pt x="3179" y="1216"/>
                    </a:cubicBezTo>
                    <a:cubicBezTo>
                      <a:pt x="3096" y="799"/>
                      <a:pt x="2798" y="454"/>
                      <a:pt x="2441" y="216"/>
                    </a:cubicBezTo>
                    <a:cubicBezTo>
                      <a:pt x="2208" y="62"/>
                      <a:pt x="1956" y="1"/>
                      <a:pt x="17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5"/>
              <p:cNvSpPr/>
              <p:nvPr/>
            </p:nvSpPr>
            <p:spPr>
              <a:xfrm>
                <a:off x="820200" y="1111425"/>
                <a:ext cx="7617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2156" extrusionOk="0">
                    <a:moveTo>
                      <a:pt x="1488" y="1"/>
                    </a:moveTo>
                    <a:cubicBezTo>
                      <a:pt x="1251" y="1"/>
                      <a:pt x="1004" y="91"/>
                      <a:pt x="780" y="304"/>
                    </a:cubicBezTo>
                    <a:cubicBezTo>
                      <a:pt x="1" y="1046"/>
                      <a:pt x="731" y="2155"/>
                      <a:pt x="1564" y="2155"/>
                    </a:cubicBezTo>
                    <a:cubicBezTo>
                      <a:pt x="1801" y="2155"/>
                      <a:pt x="2046" y="2066"/>
                      <a:pt x="2268" y="1852"/>
                    </a:cubicBezTo>
                    <a:cubicBezTo>
                      <a:pt x="3046" y="1110"/>
                      <a:pt x="2324" y="1"/>
                      <a:pt x="1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5"/>
              <p:cNvSpPr/>
              <p:nvPr/>
            </p:nvSpPr>
            <p:spPr>
              <a:xfrm>
                <a:off x="570525" y="1344275"/>
                <a:ext cx="39775" cy="2812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25" extrusionOk="0">
                    <a:moveTo>
                      <a:pt x="776" y="1"/>
                    </a:moveTo>
                    <a:cubicBezTo>
                      <a:pt x="652" y="1"/>
                      <a:pt x="524" y="47"/>
                      <a:pt x="408" y="158"/>
                    </a:cubicBezTo>
                    <a:cubicBezTo>
                      <a:pt x="0" y="547"/>
                      <a:pt x="379" y="1125"/>
                      <a:pt x="815" y="1125"/>
                    </a:cubicBezTo>
                    <a:cubicBezTo>
                      <a:pt x="938" y="1125"/>
                      <a:pt x="1066" y="1078"/>
                      <a:pt x="1182" y="968"/>
                    </a:cubicBezTo>
                    <a:cubicBezTo>
                      <a:pt x="1590" y="578"/>
                      <a:pt x="1211" y="1"/>
                      <a:pt x="7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5"/>
              <p:cNvSpPr/>
              <p:nvPr/>
            </p:nvSpPr>
            <p:spPr>
              <a:xfrm>
                <a:off x="448550" y="1448750"/>
                <a:ext cx="741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566" extrusionOk="0">
                    <a:moveTo>
                      <a:pt x="1220" y="0"/>
                    </a:moveTo>
                    <a:cubicBezTo>
                      <a:pt x="947" y="0"/>
                      <a:pt x="673" y="99"/>
                      <a:pt x="501" y="277"/>
                    </a:cubicBezTo>
                    <a:cubicBezTo>
                      <a:pt x="374" y="404"/>
                      <a:pt x="289" y="537"/>
                      <a:pt x="225" y="684"/>
                    </a:cubicBezTo>
                    <a:lnTo>
                      <a:pt x="225" y="684"/>
                    </a:lnTo>
                    <a:cubicBezTo>
                      <a:pt x="48" y="1026"/>
                      <a:pt x="1" y="1468"/>
                      <a:pt x="215" y="1789"/>
                    </a:cubicBezTo>
                    <a:cubicBezTo>
                      <a:pt x="554" y="2287"/>
                      <a:pt x="1011" y="2566"/>
                      <a:pt x="1498" y="2566"/>
                    </a:cubicBezTo>
                    <a:cubicBezTo>
                      <a:pt x="1816" y="2566"/>
                      <a:pt x="2146" y="2448"/>
                      <a:pt x="2465" y="2194"/>
                    </a:cubicBezTo>
                    <a:cubicBezTo>
                      <a:pt x="2965" y="1813"/>
                      <a:pt x="2942" y="920"/>
                      <a:pt x="2513" y="503"/>
                    </a:cubicBezTo>
                    <a:cubicBezTo>
                      <a:pt x="2301" y="302"/>
                      <a:pt x="2029" y="178"/>
                      <a:pt x="1749" y="148"/>
                    </a:cubicBezTo>
                    <a:lnTo>
                      <a:pt x="1749" y="148"/>
                    </a:lnTo>
                    <a:cubicBezTo>
                      <a:pt x="1596" y="47"/>
                      <a:pt x="1408" y="0"/>
                      <a:pt x="12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5"/>
              <p:cNvSpPr/>
              <p:nvPr/>
            </p:nvSpPr>
            <p:spPr>
              <a:xfrm>
                <a:off x="711275" y="1114325"/>
                <a:ext cx="72300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043" extrusionOk="0">
                    <a:moveTo>
                      <a:pt x="1408" y="1"/>
                    </a:moveTo>
                    <a:cubicBezTo>
                      <a:pt x="1184" y="1"/>
                      <a:pt x="953" y="84"/>
                      <a:pt x="743" y="283"/>
                    </a:cubicBezTo>
                    <a:cubicBezTo>
                      <a:pt x="0" y="989"/>
                      <a:pt x="691" y="2043"/>
                      <a:pt x="1484" y="2043"/>
                    </a:cubicBezTo>
                    <a:cubicBezTo>
                      <a:pt x="1707" y="2043"/>
                      <a:pt x="1939" y="1959"/>
                      <a:pt x="2148" y="1760"/>
                    </a:cubicBezTo>
                    <a:cubicBezTo>
                      <a:pt x="2891" y="1054"/>
                      <a:pt x="2200" y="1"/>
                      <a:pt x="14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5"/>
              <p:cNvSpPr/>
              <p:nvPr/>
            </p:nvSpPr>
            <p:spPr>
              <a:xfrm>
                <a:off x="543750" y="1209550"/>
                <a:ext cx="6892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1951" extrusionOk="0">
                    <a:moveTo>
                      <a:pt x="1339" y="1"/>
                    </a:moveTo>
                    <a:cubicBezTo>
                      <a:pt x="1125" y="1"/>
                      <a:pt x="905" y="81"/>
                      <a:pt x="705" y="273"/>
                    </a:cubicBezTo>
                    <a:cubicBezTo>
                      <a:pt x="1" y="949"/>
                      <a:pt x="653" y="1951"/>
                      <a:pt x="1409" y="1951"/>
                    </a:cubicBezTo>
                    <a:cubicBezTo>
                      <a:pt x="1624" y="1951"/>
                      <a:pt x="1848" y="1870"/>
                      <a:pt x="2051" y="1677"/>
                    </a:cubicBezTo>
                    <a:cubicBezTo>
                      <a:pt x="2756" y="1009"/>
                      <a:pt x="2094" y="1"/>
                      <a:pt x="13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5"/>
              <p:cNvSpPr/>
              <p:nvPr/>
            </p:nvSpPr>
            <p:spPr>
              <a:xfrm>
                <a:off x="404325" y="1315700"/>
                <a:ext cx="795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2257" extrusionOk="0">
                    <a:moveTo>
                      <a:pt x="1549" y="0"/>
                    </a:moveTo>
                    <a:cubicBezTo>
                      <a:pt x="1303" y="0"/>
                      <a:pt x="1048" y="93"/>
                      <a:pt x="817" y="313"/>
                    </a:cubicBezTo>
                    <a:cubicBezTo>
                      <a:pt x="0" y="1093"/>
                      <a:pt x="762" y="2257"/>
                      <a:pt x="1634" y="2257"/>
                    </a:cubicBezTo>
                    <a:cubicBezTo>
                      <a:pt x="1880" y="2257"/>
                      <a:pt x="2134" y="2164"/>
                      <a:pt x="2365" y="1944"/>
                    </a:cubicBezTo>
                    <a:cubicBezTo>
                      <a:pt x="3182" y="1164"/>
                      <a:pt x="2421" y="0"/>
                      <a:pt x="15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5"/>
              <p:cNvSpPr/>
              <p:nvPr/>
            </p:nvSpPr>
            <p:spPr>
              <a:xfrm>
                <a:off x="538175" y="1116200"/>
                <a:ext cx="503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29" extrusionOk="0">
                    <a:moveTo>
                      <a:pt x="974" y="0"/>
                    </a:moveTo>
                    <a:cubicBezTo>
                      <a:pt x="819" y="0"/>
                      <a:pt x="658" y="58"/>
                      <a:pt x="511" y="197"/>
                    </a:cubicBezTo>
                    <a:cubicBezTo>
                      <a:pt x="0" y="689"/>
                      <a:pt x="483" y="1429"/>
                      <a:pt x="1037" y="1429"/>
                    </a:cubicBezTo>
                    <a:cubicBezTo>
                      <a:pt x="1193" y="1429"/>
                      <a:pt x="1354" y="1371"/>
                      <a:pt x="1500" y="1232"/>
                    </a:cubicBezTo>
                    <a:cubicBezTo>
                      <a:pt x="2011" y="740"/>
                      <a:pt x="1528" y="0"/>
                      <a:pt x="9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5"/>
              <p:cNvSpPr/>
              <p:nvPr/>
            </p:nvSpPr>
            <p:spPr>
              <a:xfrm>
                <a:off x="674450" y="877550"/>
                <a:ext cx="694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2779" h="1966" extrusionOk="0">
                    <a:moveTo>
                      <a:pt x="1358" y="0"/>
                    </a:moveTo>
                    <a:cubicBezTo>
                      <a:pt x="1142" y="0"/>
                      <a:pt x="919" y="82"/>
                      <a:pt x="716" y="277"/>
                    </a:cubicBezTo>
                    <a:cubicBezTo>
                      <a:pt x="1" y="955"/>
                      <a:pt x="669" y="1966"/>
                      <a:pt x="1433" y="1966"/>
                    </a:cubicBezTo>
                    <a:cubicBezTo>
                      <a:pt x="1648" y="1966"/>
                      <a:pt x="1871" y="1885"/>
                      <a:pt x="2073" y="1694"/>
                    </a:cubicBezTo>
                    <a:cubicBezTo>
                      <a:pt x="2778" y="1017"/>
                      <a:pt x="2118" y="0"/>
                      <a:pt x="13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5"/>
              <p:cNvSpPr/>
              <p:nvPr/>
            </p:nvSpPr>
            <p:spPr>
              <a:xfrm>
                <a:off x="382475" y="1112200"/>
                <a:ext cx="65200" cy="60350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414" extrusionOk="0">
                    <a:moveTo>
                      <a:pt x="991" y="0"/>
                    </a:moveTo>
                    <a:cubicBezTo>
                      <a:pt x="801" y="0"/>
                      <a:pt x="613" y="51"/>
                      <a:pt x="441" y="178"/>
                    </a:cubicBezTo>
                    <a:cubicBezTo>
                      <a:pt x="12" y="499"/>
                      <a:pt x="1" y="1071"/>
                      <a:pt x="167" y="1535"/>
                    </a:cubicBezTo>
                    <a:cubicBezTo>
                      <a:pt x="366" y="2050"/>
                      <a:pt x="809" y="2414"/>
                      <a:pt x="1300" y="2414"/>
                    </a:cubicBezTo>
                    <a:cubicBezTo>
                      <a:pt x="1514" y="2414"/>
                      <a:pt x="1737" y="2345"/>
                      <a:pt x="1953" y="2190"/>
                    </a:cubicBezTo>
                    <a:cubicBezTo>
                      <a:pt x="2608" y="1714"/>
                      <a:pt x="2560" y="726"/>
                      <a:pt x="1870" y="297"/>
                    </a:cubicBezTo>
                    <a:cubicBezTo>
                      <a:pt x="1612" y="135"/>
                      <a:pt x="1299" y="0"/>
                      <a:pt x="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5"/>
              <p:cNvSpPr/>
              <p:nvPr/>
            </p:nvSpPr>
            <p:spPr>
              <a:xfrm>
                <a:off x="555775" y="925525"/>
                <a:ext cx="75475" cy="53525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41" extrusionOk="0">
                    <a:moveTo>
                      <a:pt x="1470" y="0"/>
                    </a:moveTo>
                    <a:cubicBezTo>
                      <a:pt x="1236" y="0"/>
                      <a:pt x="993" y="89"/>
                      <a:pt x="772" y="299"/>
                    </a:cubicBezTo>
                    <a:cubicBezTo>
                      <a:pt x="1" y="1042"/>
                      <a:pt x="723" y="2140"/>
                      <a:pt x="1553" y="2140"/>
                    </a:cubicBezTo>
                    <a:cubicBezTo>
                      <a:pt x="1786" y="2140"/>
                      <a:pt x="2028" y="2053"/>
                      <a:pt x="2248" y="1847"/>
                    </a:cubicBezTo>
                    <a:cubicBezTo>
                      <a:pt x="3018" y="1104"/>
                      <a:pt x="2299" y="0"/>
                      <a:pt x="14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6" name="Google Shape;456;p5"/>
            <p:cNvSpPr/>
            <p:nvPr/>
          </p:nvSpPr>
          <p:spPr>
            <a:xfrm rot="10800000">
              <a:off x="310146" y="3911217"/>
              <a:ext cx="579541" cy="385814"/>
            </a:xfrm>
            <a:custGeom>
              <a:avLst/>
              <a:gdLst/>
              <a:ahLst/>
              <a:cxnLst/>
              <a:rect l="l" t="t" r="r" b="b"/>
              <a:pathLst>
                <a:path w="16253" h="10820" extrusionOk="0">
                  <a:moveTo>
                    <a:pt x="11026" y="2778"/>
                  </a:moveTo>
                  <a:lnTo>
                    <a:pt x="11026" y="2778"/>
                  </a:lnTo>
                  <a:cubicBezTo>
                    <a:pt x="11645" y="3135"/>
                    <a:pt x="12002" y="3873"/>
                    <a:pt x="11835" y="4504"/>
                  </a:cubicBezTo>
                  <a:cubicBezTo>
                    <a:pt x="11442" y="4481"/>
                    <a:pt x="11240" y="4195"/>
                    <a:pt x="11085" y="3897"/>
                  </a:cubicBezTo>
                  <a:cubicBezTo>
                    <a:pt x="10895" y="3552"/>
                    <a:pt x="10871" y="3171"/>
                    <a:pt x="11026" y="2778"/>
                  </a:cubicBezTo>
                  <a:close/>
                  <a:moveTo>
                    <a:pt x="5977" y="4802"/>
                  </a:moveTo>
                  <a:cubicBezTo>
                    <a:pt x="6311" y="4909"/>
                    <a:pt x="6489" y="5147"/>
                    <a:pt x="6656" y="5374"/>
                  </a:cubicBezTo>
                  <a:cubicBezTo>
                    <a:pt x="6787" y="5540"/>
                    <a:pt x="6870" y="5755"/>
                    <a:pt x="6966" y="5945"/>
                  </a:cubicBezTo>
                  <a:cubicBezTo>
                    <a:pt x="6978" y="5957"/>
                    <a:pt x="6978" y="5981"/>
                    <a:pt x="6978" y="5993"/>
                  </a:cubicBezTo>
                  <a:cubicBezTo>
                    <a:pt x="6989" y="6124"/>
                    <a:pt x="7025" y="6267"/>
                    <a:pt x="6894" y="6374"/>
                  </a:cubicBezTo>
                  <a:cubicBezTo>
                    <a:pt x="6846" y="6413"/>
                    <a:pt x="6769" y="6432"/>
                    <a:pt x="6688" y="6432"/>
                  </a:cubicBezTo>
                  <a:cubicBezTo>
                    <a:pt x="6572" y="6432"/>
                    <a:pt x="6446" y="6392"/>
                    <a:pt x="6382" y="6314"/>
                  </a:cubicBezTo>
                  <a:cubicBezTo>
                    <a:pt x="6263" y="6171"/>
                    <a:pt x="6132" y="6017"/>
                    <a:pt x="6073" y="5850"/>
                  </a:cubicBezTo>
                  <a:cubicBezTo>
                    <a:pt x="5954" y="5528"/>
                    <a:pt x="5882" y="5207"/>
                    <a:pt x="5977" y="4802"/>
                  </a:cubicBezTo>
                  <a:close/>
                  <a:moveTo>
                    <a:pt x="14249" y="1"/>
                  </a:moveTo>
                  <a:cubicBezTo>
                    <a:pt x="13972" y="1"/>
                    <a:pt x="13699" y="34"/>
                    <a:pt x="13431" y="75"/>
                  </a:cubicBezTo>
                  <a:cubicBezTo>
                    <a:pt x="12966" y="159"/>
                    <a:pt x="12490" y="278"/>
                    <a:pt x="12073" y="528"/>
                  </a:cubicBezTo>
                  <a:cubicBezTo>
                    <a:pt x="11704" y="742"/>
                    <a:pt x="11347" y="968"/>
                    <a:pt x="11038" y="1290"/>
                  </a:cubicBezTo>
                  <a:cubicBezTo>
                    <a:pt x="10978" y="1361"/>
                    <a:pt x="10883" y="1409"/>
                    <a:pt x="10835" y="1445"/>
                  </a:cubicBezTo>
                  <a:cubicBezTo>
                    <a:pt x="10371" y="1302"/>
                    <a:pt x="9954" y="1171"/>
                    <a:pt x="9537" y="1040"/>
                  </a:cubicBezTo>
                  <a:cubicBezTo>
                    <a:pt x="9395" y="992"/>
                    <a:pt x="9252" y="971"/>
                    <a:pt x="9109" y="971"/>
                  </a:cubicBezTo>
                  <a:cubicBezTo>
                    <a:pt x="8966" y="971"/>
                    <a:pt x="8823" y="992"/>
                    <a:pt x="8680" y="1028"/>
                  </a:cubicBezTo>
                  <a:cubicBezTo>
                    <a:pt x="8597" y="1040"/>
                    <a:pt x="8513" y="1064"/>
                    <a:pt x="8430" y="1075"/>
                  </a:cubicBezTo>
                  <a:cubicBezTo>
                    <a:pt x="7549" y="1159"/>
                    <a:pt x="6847" y="1575"/>
                    <a:pt x="6239" y="2195"/>
                  </a:cubicBezTo>
                  <a:cubicBezTo>
                    <a:pt x="5858" y="2576"/>
                    <a:pt x="5549" y="3004"/>
                    <a:pt x="5311" y="3540"/>
                  </a:cubicBezTo>
                  <a:cubicBezTo>
                    <a:pt x="5286" y="3538"/>
                    <a:pt x="5261" y="3537"/>
                    <a:pt x="5236" y="3537"/>
                  </a:cubicBezTo>
                  <a:cubicBezTo>
                    <a:pt x="5092" y="3537"/>
                    <a:pt x="4955" y="3570"/>
                    <a:pt x="4820" y="3570"/>
                  </a:cubicBezTo>
                  <a:cubicBezTo>
                    <a:pt x="4737" y="3570"/>
                    <a:pt x="4655" y="3557"/>
                    <a:pt x="4572" y="3516"/>
                  </a:cubicBezTo>
                  <a:cubicBezTo>
                    <a:pt x="4552" y="3506"/>
                    <a:pt x="4526" y="3502"/>
                    <a:pt x="4497" y="3502"/>
                  </a:cubicBezTo>
                  <a:cubicBezTo>
                    <a:pt x="4457" y="3502"/>
                    <a:pt x="4411" y="3509"/>
                    <a:pt x="4370" y="3516"/>
                  </a:cubicBezTo>
                  <a:cubicBezTo>
                    <a:pt x="3620" y="3623"/>
                    <a:pt x="2906" y="3850"/>
                    <a:pt x="2251" y="4242"/>
                  </a:cubicBezTo>
                  <a:cubicBezTo>
                    <a:pt x="893" y="5052"/>
                    <a:pt x="239" y="6302"/>
                    <a:pt x="60" y="7826"/>
                  </a:cubicBezTo>
                  <a:cubicBezTo>
                    <a:pt x="12" y="8219"/>
                    <a:pt x="0" y="8624"/>
                    <a:pt x="0" y="9017"/>
                  </a:cubicBezTo>
                  <a:cubicBezTo>
                    <a:pt x="12" y="9410"/>
                    <a:pt x="24" y="9803"/>
                    <a:pt x="96" y="10184"/>
                  </a:cubicBezTo>
                  <a:cubicBezTo>
                    <a:pt x="161" y="10632"/>
                    <a:pt x="408" y="10819"/>
                    <a:pt x="816" y="10819"/>
                  </a:cubicBezTo>
                  <a:cubicBezTo>
                    <a:pt x="852" y="10819"/>
                    <a:pt x="890" y="10818"/>
                    <a:pt x="929" y="10815"/>
                  </a:cubicBezTo>
                  <a:cubicBezTo>
                    <a:pt x="1024" y="10803"/>
                    <a:pt x="1132" y="10696"/>
                    <a:pt x="1120" y="10600"/>
                  </a:cubicBezTo>
                  <a:cubicBezTo>
                    <a:pt x="1108" y="10541"/>
                    <a:pt x="1096" y="10458"/>
                    <a:pt x="1060" y="10410"/>
                  </a:cubicBezTo>
                  <a:cubicBezTo>
                    <a:pt x="882" y="10207"/>
                    <a:pt x="893" y="9969"/>
                    <a:pt x="893" y="9731"/>
                  </a:cubicBezTo>
                  <a:cubicBezTo>
                    <a:pt x="917" y="8922"/>
                    <a:pt x="1013" y="8124"/>
                    <a:pt x="1191" y="7326"/>
                  </a:cubicBezTo>
                  <a:cubicBezTo>
                    <a:pt x="1322" y="6719"/>
                    <a:pt x="1572" y="6159"/>
                    <a:pt x="2013" y="5695"/>
                  </a:cubicBezTo>
                  <a:cubicBezTo>
                    <a:pt x="2620" y="5064"/>
                    <a:pt x="3334" y="4623"/>
                    <a:pt x="4191" y="4421"/>
                  </a:cubicBezTo>
                  <a:cubicBezTo>
                    <a:pt x="4332" y="4384"/>
                    <a:pt x="4479" y="4354"/>
                    <a:pt x="4629" y="4354"/>
                  </a:cubicBezTo>
                  <a:cubicBezTo>
                    <a:pt x="4771" y="4354"/>
                    <a:pt x="4916" y="4381"/>
                    <a:pt x="5061" y="4457"/>
                  </a:cubicBezTo>
                  <a:cubicBezTo>
                    <a:pt x="5049" y="4695"/>
                    <a:pt x="5025" y="4909"/>
                    <a:pt x="5025" y="5135"/>
                  </a:cubicBezTo>
                  <a:cubicBezTo>
                    <a:pt x="5013" y="5755"/>
                    <a:pt x="5192" y="6314"/>
                    <a:pt x="5596" y="6802"/>
                  </a:cubicBezTo>
                  <a:cubicBezTo>
                    <a:pt x="5825" y="7060"/>
                    <a:pt x="6103" y="7228"/>
                    <a:pt x="6438" y="7228"/>
                  </a:cubicBezTo>
                  <a:cubicBezTo>
                    <a:pt x="6504" y="7228"/>
                    <a:pt x="6573" y="7221"/>
                    <a:pt x="6644" y="7207"/>
                  </a:cubicBezTo>
                  <a:cubicBezTo>
                    <a:pt x="6739" y="7195"/>
                    <a:pt x="6847" y="7183"/>
                    <a:pt x="6954" y="7171"/>
                  </a:cubicBezTo>
                  <a:cubicBezTo>
                    <a:pt x="7751" y="7088"/>
                    <a:pt x="7954" y="6528"/>
                    <a:pt x="7942" y="6028"/>
                  </a:cubicBezTo>
                  <a:cubicBezTo>
                    <a:pt x="7930" y="5659"/>
                    <a:pt x="7811" y="5314"/>
                    <a:pt x="7620" y="5004"/>
                  </a:cubicBezTo>
                  <a:cubicBezTo>
                    <a:pt x="7299" y="4493"/>
                    <a:pt x="6918" y="4028"/>
                    <a:pt x="6347" y="3778"/>
                  </a:cubicBezTo>
                  <a:cubicBezTo>
                    <a:pt x="6323" y="3766"/>
                    <a:pt x="6311" y="3719"/>
                    <a:pt x="6287" y="3695"/>
                  </a:cubicBezTo>
                  <a:cubicBezTo>
                    <a:pt x="6287" y="3683"/>
                    <a:pt x="6287" y="3659"/>
                    <a:pt x="6287" y="3647"/>
                  </a:cubicBezTo>
                  <a:cubicBezTo>
                    <a:pt x="6311" y="3588"/>
                    <a:pt x="6335" y="3516"/>
                    <a:pt x="6370" y="3457"/>
                  </a:cubicBezTo>
                  <a:cubicBezTo>
                    <a:pt x="6680" y="2933"/>
                    <a:pt x="7120" y="2540"/>
                    <a:pt x="7620" y="2195"/>
                  </a:cubicBezTo>
                  <a:cubicBezTo>
                    <a:pt x="8011" y="1932"/>
                    <a:pt x="8412" y="1797"/>
                    <a:pt x="8834" y="1797"/>
                  </a:cubicBezTo>
                  <a:cubicBezTo>
                    <a:pt x="9043" y="1797"/>
                    <a:pt x="9257" y="1830"/>
                    <a:pt x="9478" y="1897"/>
                  </a:cubicBezTo>
                  <a:cubicBezTo>
                    <a:pt x="9787" y="1992"/>
                    <a:pt x="10073" y="2123"/>
                    <a:pt x="10371" y="2290"/>
                  </a:cubicBezTo>
                  <a:cubicBezTo>
                    <a:pt x="10335" y="2468"/>
                    <a:pt x="10299" y="2635"/>
                    <a:pt x="10264" y="2814"/>
                  </a:cubicBezTo>
                  <a:cubicBezTo>
                    <a:pt x="10192" y="3219"/>
                    <a:pt x="10204" y="3623"/>
                    <a:pt x="10359" y="4028"/>
                  </a:cubicBezTo>
                  <a:cubicBezTo>
                    <a:pt x="10514" y="4421"/>
                    <a:pt x="10776" y="4719"/>
                    <a:pt x="11097" y="4993"/>
                  </a:cubicBezTo>
                  <a:cubicBezTo>
                    <a:pt x="11309" y="5156"/>
                    <a:pt x="11537" y="5172"/>
                    <a:pt x="11767" y="5172"/>
                  </a:cubicBezTo>
                  <a:cubicBezTo>
                    <a:pt x="11822" y="5172"/>
                    <a:pt x="11876" y="5171"/>
                    <a:pt x="11931" y="5171"/>
                  </a:cubicBezTo>
                  <a:cubicBezTo>
                    <a:pt x="11944" y="5172"/>
                    <a:pt x="11957" y="5172"/>
                    <a:pt x="11971" y="5172"/>
                  </a:cubicBezTo>
                  <a:cubicBezTo>
                    <a:pt x="12327" y="5172"/>
                    <a:pt x="12542" y="5015"/>
                    <a:pt x="12645" y="4659"/>
                  </a:cubicBezTo>
                  <a:cubicBezTo>
                    <a:pt x="12752" y="4338"/>
                    <a:pt x="12728" y="4016"/>
                    <a:pt x="12657" y="3695"/>
                  </a:cubicBezTo>
                  <a:cubicBezTo>
                    <a:pt x="12550" y="3099"/>
                    <a:pt x="12240" y="2611"/>
                    <a:pt x="11823" y="2183"/>
                  </a:cubicBezTo>
                  <a:cubicBezTo>
                    <a:pt x="11716" y="2076"/>
                    <a:pt x="11621" y="1968"/>
                    <a:pt x="11502" y="1849"/>
                  </a:cubicBezTo>
                  <a:cubicBezTo>
                    <a:pt x="11573" y="1766"/>
                    <a:pt x="11621" y="1695"/>
                    <a:pt x="11692" y="1635"/>
                  </a:cubicBezTo>
                  <a:cubicBezTo>
                    <a:pt x="11978" y="1349"/>
                    <a:pt x="12323" y="1135"/>
                    <a:pt x="12704" y="944"/>
                  </a:cubicBezTo>
                  <a:cubicBezTo>
                    <a:pt x="13193" y="683"/>
                    <a:pt x="13716" y="552"/>
                    <a:pt x="14264" y="528"/>
                  </a:cubicBezTo>
                  <a:cubicBezTo>
                    <a:pt x="14309" y="525"/>
                    <a:pt x="14354" y="524"/>
                    <a:pt x="14399" y="524"/>
                  </a:cubicBezTo>
                  <a:cubicBezTo>
                    <a:pt x="14754" y="524"/>
                    <a:pt x="15091" y="607"/>
                    <a:pt x="15419" y="766"/>
                  </a:cubicBezTo>
                  <a:cubicBezTo>
                    <a:pt x="15562" y="837"/>
                    <a:pt x="15717" y="933"/>
                    <a:pt x="15872" y="992"/>
                  </a:cubicBezTo>
                  <a:cubicBezTo>
                    <a:pt x="15979" y="1028"/>
                    <a:pt x="16098" y="1016"/>
                    <a:pt x="16253" y="1040"/>
                  </a:cubicBezTo>
                  <a:cubicBezTo>
                    <a:pt x="16217" y="933"/>
                    <a:pt x="16217" y="861"/>
                    <a:pt x="16169" y="813"/>
                  </a:cubicBezTo>
                  <a:cubicBezTo>
                    <a:pt x="15800" y="456"/>
                    <a:pt x="15383" y="171"/>
                    <a:pt x="14859" y="63"/>
                  </a:cubicBezTo>
                  <a:cubicBezTo>
                    <a:pt x="14654" y="18"/>
                    <a:pt x="14450" y="1"/>
                    <a:pt x="14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5"/>
            <p:cNvSpPr/>
            <p:nvPr/>
          </p:nvSpPr>
          <p:spPr>
            <a:xfrm rot="10800000">
              <a:off x="4203318" y="4603505"/>
              <a:ext cx="803819" cy="291476"/>
            </a:xfrm>
            <a:custGeom>
              <a:avLst/>
              <a:gdLst/>
              <a:ahLst/>
              <a:cxnLst/>
              <a:rect l="l" t="t" r="r" b="b"/>
              <a:pathLst>
                <a:path w="27481" h="9965" extrusionOk="0">
                  <a:moveTo>
                    <a:pt x="12002" y="3995"/>
                  </a:moveTo>
                  <a:cubicBezTo>
                    <a:pt x="12300" y="4412"/>
                    <a:pt x="12288" y="4840"/>
                    <a:pt x="12288" y="5257"/>
                  </a:cubicBezTo>
                  <a:cubicBezTo>
                    <a:pt x="12288" y="5567"/>
                    <a:pt x="12204" y="5888"/>
                    <a:pt x="12145" y="6210"/>
                  </a:cubicBezTo>
                  <a:cubicBezTo>
                    <a:pt x="12145" y="6221"/>
                    <a:pt x="12133" y="6245"/>
                    <a:pt x="12121" y="6269"/>
                  </a:cubicBezTo>
                  <a:cubicBezTo>
                    <a:pt x="12002" y="6436"/>
                    <a:pt x="11919" y="6638"/>
                    <a:pt x="11680" y="6638"/>
                  </a:cubicBezTo>
                  <a:cubicBezTo>
                    <a:pt x="11676" y="6638"/>
                    <a:pt x="11671" y="6639"/>
                    <a:pt x="11666" y="6639"/>
                  </a:cubicBezTo>
                  <a:cubicBezTo>
                    <a:pt x="11441" y="6639"/>
                    <a:pt x="11144" y="6371"/>
                    <a:pt x="11133" y="6114"/>
                  </a:cubicBezTo>
                  <a:cubicBezTo>
                    <a:pt x="11121" y="5840"/>
                    <a:pt x="11109" y="5555"/>
                    <a:pt x="11180" y="5305"/>
                  </a:cubicBezTo>
                  <a:cubicBezTo>
                    <a:pt x="11323" y="4828"/>
                    <a:pt x="11526" y="4364"/>
                    <a:pt x="12002" y="3995"/>
                  </a:cubicBezTo>
                  <a:close/>
                  <a:moveTo>
                    <a:pt x="19705" y="6079"/>
                  </a:moveTo>
                  <a:lnTo>
                    <a:pt x="19705" y="6079"/>
                  </a:lnTo>
                  <a:cubicBezTo>
                    <a:pt x="20122" y="7055"/>
                    <a:pt x="19872" y="8234"/>
                    <a:pt x="19134" y="8829"/>
                  </a:cubicBezTo>
                  <a:cubicBezTo>
                    <a:pt x="18681" y="8448"/>
                    <a:pt x="18693" y="7936"/>
                    <a:pt x="18777" y="7448"/>
                  </a:cubicBezTo>
                  <a:cubicBezTo>
                    <a:pt x="18872" y="6876"/>
                    <a:pt x="19170" y="6400"/>
                    <a:pt x="19705" y="6079"/>
                  </a:cubicBezTo>
                  <a:close/>
                  <a:moveTo>
                    <a:pt x="7368" y="0"/>
                  </a:moveTo>
                  <a:cubicBezTo>
                    <a:pt x="5405" y="0"/>
                    <a:pt x="3776" y="857"/>
                    <a:pt x="2382" y="2304"/>
                  </a:cubicBezTo>
                  <a:cubicBezTo>
                    <a:pt x="1977" y="2721"/>
                    <a:pt x="1620" y="3173"/>
                    <a:pt x="1274" y="3638"/>
                  </a:cubicBezTo>
                  <a:cubicBezTo>
                    <a:pt x="929" y="4102"/>
                    <a:pt x="596" y="4590"/>
                    <a:pt x="334" y="5090"/>
                  </a:cubicBezTo>
                  <a:cubicBezTo>
                    <a:pt x="0" y="5721"/>
                    <a:pt x="167" y="6198"/>
                    <a:pt x="762" y="6579"/>
                  </a:cubicBezTo>
                  <a:cubicBezTo>
                    <a:pt x="803" y="6603"/>
                    <a:pt x="854" y="6615"/>
                    <a:pt x="907" y="6615"/>
                  </a:cubicBezTo>
                  <a:cubicBezTo>
                    <a:pt x="1011" y="6615"/>
                    <a:pt x="1120" y="6570"/>
                    <a:pt x="1167" y="6483"/>
                  </a:cubicBezTo>
                  <a:cubicBezTo>
                    <a:pt x="1227" y="6400"/>
                    <a:pt x="1286" y="6305"/>
                    <a:pt x="1274" y="6210"/>
                  </a:cubicBezTo>
                  <a:cubicBezTo>
                    <a:pt x="1251" y="5817"/>
                    <a:pt x="1465" y="5543"/>
                    <a:pt x="1691" y="5269"/>
                  </a:cubicBezTo>
                  <a:cubicBezTo>
                    <a:pt x="2429" y="4340"/>
                    <a:pt x="3251" y="3483"/>
                    <a:pt x="4144" y="2721"/>
                  </a:cubicBezTo>
                  <a:cubicBezTo>
                    <a:pt x="4846" y="2126"/>
                    <a:pt x="5644" y="1685"/>
                    <a:pt x="6561" y="1530"/>
                  </a:cubicBezTo>
                  <a:cubicBezTo>
                    <a:pt x="6945" y="1469"/>
                    <a:pt x="7327" y="1437"/>
                    <a:pt x="7706" y="1437"/>
                  </a:cubicBezTo>
                  <a:cubicBezTo>
                    <a:pt x="8571" y="1437"/>
                    <a:pt x="9420" y="1603"/>
                    <a:pt x="10240" y="1959"/>
                  </a:cubicBezTo>
                  <a:cubicBezTo>
                    <a:pt x="10621" y="2126"/>
                    <a:pt x="11014" y="2328"/>
                    <a:pt x="11216" y="2781"/>
                  </a:cubicBezTo>
                  <a:cubicBezTo>
                    <a:pt x="11002" y="3031"/>
                    <a:pt x="10788" y="3281"/>
                    <a:pt x="10585" y="3531"/>
                  </a:cubicBezTo>
                  <a:cubicBezTo>
                    <a:pt x="10026" y="4257"/>
                    <a:pt x="9740" y="5078"/>
                    <a:pt x="9787" y="5995"/>
                  </a:cubicBezTo>
                  <a:cubicBezTo>
                    <a:pt x="9823" y="6602"/>
                    <a:pt x="10073" y="7102"/>
                    <a:pt x="10657" y="7400"/>
                  </a:cubicBezTo>
                  <a:cubicBezTo>
                    <a:pt x="10788" y="7472"/>
                    <a:pt x="10907" y="7555"/>
                    <a:pt x="11038" y="7626"/>
                  </a:cubicBezTo>
                  <a:cubicBezTo>
                    <a:pt x="11370" y="7830"/>
                    <a:pt x="11672" y="7913"/>
                    <a:pt x="11944" y="7913"/>
                  </a:cubicBezTo>
                  <a:cubicBezTo>
                    <a:pt x="12500" y="7913"/>
                    <a:pt x="12925" y="7562"/>
                    <a:pt x="13204" y="7162"/>
                  </a:cubicBezTo>
                  <a:cubicBezTo>
                    <a:pt x="13526" y="6721"/>
                    <a:pt x="13693" y="6221"/>
                    <a:pt x="13740" y="5686"/>
                  </a:cubicBezTo>
                  <a:cubicBezTo>
                    <a:pt x="13824" y="4793"/>
                    <a:pt x="13788" y="3924"/>
                    <a:pt x="13347" y="3114"/>
                  </a:cubicBezTo>
                  <a:cubicBezTo>
                    <a:pt x="13324" y="3078"/>
                    <a:pt x="13347" y="3019"/>
                    <a:pt x="13347" y="2971"/>
                  </a:cubicBezTo>
                  <a:cubicBezTo>
                    <a:pt x="13359" y="2947"/>
                    <a:pt x="13359" y="2923"/>
                    <a:pt x="13383" y="2911"/>
                  </a:cubicBezTo>
                  <a:cubicBezTo>
                    <a:pt x="13466" y="2852"/>
                    <a:pt x="13550" y="2804"/>
                    <a:pt x="13645" y="2757"/>
                  </a:cubicBezTo>
                  <a:cubicBezTo>
                    <a:pt x="14329" y="2473"/>
                    <a:pt x="15029" y="2374"/>
                    <a:pt x="15752" y="2374"/>
                  </a:cubicBezTo>
                  <a:cubicBezTo>
                    <a:pt x="15910" y="2374"/>
                    <a:pt x="16069" y="2379"/>
                    <a:pt x="16229" y="2388"/>
                  </a:cubicBezTo>
                  <a:cubicBezTo>
                    <a:pt x="17265" y="2435"/>
                    <a:pt x="18074" y="2852"/>
                    <a:pt x="18669" y="3673"/>
                  </a:cubicBezTo>
                  <a:cubicBezTo>
                    <a:pt x="18943" y="4066"/>
                    <a:pt x="19170" y="4483"/>
                    <a:pt x="19360" y="4924"/>
                  </a:cubicBezTo>
                  <a:cubicBezTo>
                    <a:pt x="19158" y="5114"/>
                    <a:pt x="18967" y="5281"/>
                    <a:pt x="18789" y="5448"/>
                  </a:cubicBezTo>
                  <a:cubicBezTo>
                    <a:pt x="18336" y="5864"/>
                    <a:pt x="17991" y="6352"/>
                    <a:pt x="17824" y="6948"/>
                  </a:cubicBezTo>
                  <a:cubicBezTo>
                    <a:pt x="17657" y="7555"/>
                    <a:pt x="17693" y="8138"/>
                    <a:pt x="17836" y="8746"/>
                  </a:cubicBezTo>
                  <a:cubicBezTo>
                    <a:pt x="17943" y="9210"/>
                    <a:pt x="18312" y="9436"/>
                    <a:pt x="18646" y="9698"/>
                  </a:cubicBezTo>
                  <a:cubicBezTo>
                    <a:pt x="18872" y="9875"/>
                    <a:pt x="19085" y="9965"/>
                    <a:pt x="19302" y="9965"/>
                  </a:cubicBezTo>
                  <a:cubicBezTo>
                    <a:pt x="19508" y="9965"/>
                    <a:pt x="19717" y="9884"/>
                    <a:pt x="19943" y="9722"/>
                  </a:cubicBezTo>
                  <a:cubicBezTo>
                    <a:pt x="20348" y="9436"/>
                    <a:pt x="20598" y="9031"/>
                    <a:pt x="20813" y="8603"/>
                  </a:cubicBezTo>
                  <a:cubicBezTo>
                    <a:pt x="21205" y="7805"/>
                    <a:pt x="21277" y="6960"/>
                    <a:pt x="21158" y="6090"/>
                  </a:cubicBezTo>
                  <a:cubicBezTo>
                    <a:pt x="21134" y="5876"/>
                    <a:pt x="21110" y="5662"/>
                    <a:pt x="21075" y="5412"/>
                  </a:cubicBezTo>
                  <a:cubicBezTo>
                    <a:pt x="21241" y="5376"/>
                    <a:pt x="21360" y="5340"/>
                    <a:pt x="21491" y="5328"/>
                  </a:cubicBezTo>
                  <a:cubicBezTo>
                    <a:pt x="21686" y="5305"/>
                    <a:pt x="21880" y="5294"/>
                    <a:pt x="22075" y="5294"/>
                  </a:cubicBezTo>
                  <a:cubicBezTo>
                    <a:pt x="22477" y="5294"/>
                    <a:pt x="22880" y="5340"/>
                    <a:pt x="23289" y="5412"/>
                  </a:cubicBezTo>
                  <a:cubicBezTo>
                    <a:pt x="24099" y="5555"/>
                    <a:pt x="24825" y="5852"/>
                    <a:pt x="25492" y="6317"/>
                  </a:cubicBezTo>
                  <a:cubicBezTo>
                    <a:pt x="25980" y="6650"/>
                    <a:pt x="26361" y="7079"/>
                    <a:pt x="26623" y="7603"/>
                  </a:cubicBezTo>
                  <a:cubicBezTo>
                    <a:pt x="26742" y="7829"/>
                    <a:pt x="26837" y="8067"/>
                    <a:pt x="26968" y="8281"/>
                  </a:cubicBezTo>
                  <a:cubicBezTo>
                    <a:pt x="27063" y="8412"/>
                    <a:pt x="27206" y="8519"/>
                    <a:pt x="27373" y="8674"/>
                  </a:cubicBezTo>
                  <a:cubicBezTo>
                    <a:pt x="27421" y="8519"/>
                    <a:pt x="27480" y="8424"/>
                    <a:pt x="27468" y="8341"/>
                  </a:cubicBezTo>
                  <a:cubicBezTo>
                    <a:pt x="27349" y="7579"/>
                    <a:pt x="27111" y="6888"/>
                    <a:pt x="26587" y="6293"/>
                  </a:cubicBezTo>
                  <a:cubicBezTo>
                    <a:pt x="26123" y="5745"/>
                    <a:pt x="25516" y="5376"/>
                    <a:pt x="24908" y="5055"/>
                  </a:cubicBezTo>
                  <a:cubicBezTo>
                    <a:pt x="24289" y="4721"/>
                    <a:pt x="23622" y="4447"/>
                    <a:pt x="22920" y="4364"/>
                  </a:cubicBezTo>
                  <a:cubicBezTo>
                    <a:pt x="22562" y="4323"/>
                    <a:pt x="22199" y="4289"/>
                    <a:pt x="21835" y="4289"/>
                  </a:cubicBezTo>
                  <a:cubicBezTo>
                    <a:pt x="21570" y="4289"/>
                    <a:pt x="21305" y="4307"/>
                    <a:pt x="21039" y="4352"/>
                  </a:cubicBezTo>
                  <a:cubicBezTo>
                    <a:pt x="20991" y="4360"/>
                    <a:pt x="20944" y="4363"/>
                    <a:pt x="20898" y="4363"/>
                  </a:cubicBezTo>
                  <a:cubicBezTo>
                    <a:pt x="20807" y="4363"/>
                    <a:pt x="20725" y="4352"/>
                    <a:pt x="20670" y="4352"/>
                  </a:cubicBezTo>
                  <a:cubicBezTo>
                    <a:pt x="20253" y="3781"/>
                    <a:pt x="19872" y="3257"/>
                    <a:pt x="19503" y="2733"/>
                  </a:cubicBezTo>
                  <a:cubicBezTo>
                    <a:pt x="19241" y="2376"/>
                    <a:pt x="18896" y="2126"/>
                    <a:pt x="18503" y="1947"/>
                  </a:cubicBezTo>
                  <a:cubicBezTo>
                    <a:pt x="18384" y="1899"/>
                    <a:pt x="18277" y="1852"/>
                    <a:pt x="18169" y="1780"/>
                  </a:cubicBezTo>
                  <a:cubicBezTo>
                    <a:pt x="17359" y="1284"/>
                    <a:pt x="16498" y="1087"/>
                    <a:pt x="15600" y="1087"/>
                  </a:cubicBezTo>
                  <a:cubicBezTo>
                    <a:pt x="15271" y="1087"/>
                    <a:pt x="14936" y="1113"/>
                    <a:pt x="14598" y="1161"/>
                  </a:cubicBezTo>
                  <a:cubicBezTo>
                    <a:pt x="13824" y="1280"/>
                    <a:pt x="13085" y="1507"/>
                    <a:pt x="12335" y="1923"/>
                  </a:cubicBezTo>
                  <a:cubicBezTo>
                    <a:pt x="12050" y="1661"/>
                    <a:pt x="11657" y="1590"/>
                    <a:pt x="11490" y="1245"/>
                  </a:cubicBezTo>
                  <a:cubicBezTo>
                    <a:pt x="11454" y="1161"/>
                    <a:pt x="11347" y="1114"/>
                    <a:pt x="11252" y="1066"/>
                  </a:cubicBezTo>
                  <a:cubicBezTo>
                    <a:pt x="10276" y="530"/>
                    <a:pt x="9240" y="161"/>
                    <a:pt x="8132" y="42"/>
                  </a:cubicBezTo>
                  <a:cubicBezTo>
                    <a:pt x="7872" y="14"/>
                    <a:pt x="7618" y="0"/>
                    <a:pt x="7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" name="Google Shape;458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5"/>
          <p:cNvSpPr txBox="1">
            <a:spLocks noGrp="1"/>
          </p:cNvSpPr>
          <p:nvPr>
            <p:ph type="subTitle" idx="1"/>
          </p:nvPr>
        </p:nvSpPr>
        <p:spPr>
          <a:xfrm>
            <a:off x="1295725" y="3450550"/>
            <a:ext cx="2907600" cy="10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0" name="Google Shape;460;p5"/>
          <p:cNvSpPr txBox="1">
            <a:spLocks noGrp="1"/>
          </p:cNvSpPr>
          <p:nvPr>
            <p:ph type="subTitle" idx="2"/>
          </p:nvPr>
        </p:nvSpPr>
        <p:spPr>
          <a:xfrm>
            <a:off x="4950600" y="3450550"/>
            <a:ext cx="2907600" cy="10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5"/>
          <p:cNvSpPr txBox="1">
            <a:spLocks noGrp="1"/>
          </p:cNvSpPr>
          <p:nvPr>
            <p:ph type="subTitle" idx="3"/>
          </p:nvPr>
        </p:nvSpPr>
        <p:spPr>
          <a:xfrm>
            <a:off x="1295725" y="3019425"/>
            <a:ext cx="2907600" cy="43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62" name="Google Shape;462;p5"/>
          <p:cNvSpPr txBox="1">
            <a:spLocks noGrp="1"/>
          </p:cNvSpPr>
          <p:nvPr>
            <p:ph type="subTitle" idx="4"/>
          </p:nvPr>
        </p:nvSpPr>
        <p:spPr>
          <a:xfrm>
            <a:off x="4950600" y="3019425"/>
            <a:ext cx="2907600" cy="43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" name="Google Shape;464;p6"/>
          <p:cNvGrpSpPr/>
          <p:nvPr/>
        </p:nvGrpSpPr>
        <p:grpSpPr>
          <a:xfrm>
            <a:off x="-989200" y="-1257075"/>
            <a:ext cx="10685680" cy="7134494"/>
            <a:chOff x="-989200" y="-1257075"/>
            <a:chExt cx="10685680" cy="7134494"/>
          </a:xfrm>
        </p:grpSpPr>
        <p:sp>
          <p:nvSpPr>
            <p:cNvPr id="465" name="Google Shape;465;p6"/>
            <p:cNvSpPr/>
            <p:nvPr/>
          </p:nvSpPr>
          <p:spPr>
            <a:xfrm flipH="1">
              <a:off x="7132929" y="3576775"/>
              <a:ext cx="2470697" cy="1694536"/>
            </a:xfrm>
            <a:custGeom>
              <a:avLst/>
              <a:gdLst/>
              <a:ahLst/>
              <a:cxnLst/>
              <a:rect l="l" t="t" r="r" b="b"/>
              <a:pathLst>
                <a:path w="80055" h="54906" extrusionOk="0">
                  <a:moveTo>
                    <a:pt x="44937" y="1"/>
                  </a:moveTo>
                  <a:cubicBezTo>
                    <a:pt x="30908" y="1"/>
                    <a:pt x="14808" y="9989"/>
                    <a:pt x="8814" y="23582"/>
                  </a:cubicBezTo>
                  <a:cubicBezTo>
                    <a:pt x="0" y="43571"/>
                    <a:pt x="12514" y="54905"/>
                    <a:pt x="29701" y="54905"/>
                  </a:cubicBezTo>
                  <a:cubicBezTo>
                    <a:pt x="31348" y="54905"/>
                    <a:pt x="33037" y="54801"/>
                    <a:pt x="34755" y="54591"/>
                  </a:cubicBezTo>
                  <a:cubicBezTo>
                    <a:pt x="34755" y="54591"/>
                    <a:pt x="80055" y="43154"/>
                    <a:pt x="65562" y="12667"/>
                  </a:cubicBezTo>
                  <a:cubicBezTo>
                    <a:pt x="61319" y="3736"/>
                    <a:pt x="53515" y="1"/>
                    <a:pt x="44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6"/>
            <p:cNvSpPr/>
            <p:nvPr/>
          </p:nvSpPr>
          <p:spPr>
            <a:xfrm flipH="1">
              <a:off x="5525705" y="-1257075"/>
              <a:ext cx="4170774" cy="2773458"/>
            </a:xfrm>
            <a:custGeom>
              <a:avLst/>
              <a:gdLst/>
              <a:ahLst/>
              <a:cxnLst/>
              <a:rect l="l" t="t" r="r" b="b"/>
              <a:pathLst>
                <a:path w="234379" h="155856" extrusionOk="0">
                  <a:moveTo>
                    <a:pt x="85033" y="0"/>
                  </a:moveTo>
                  <a:cubicBezTo>
                    <a:pt x="84725" y="0"/>
                    <a:pt x="84418" y="2"/>
                    <a:pt x="84112" y="5"/>
                  </a:cubicBezTo>
                  <a:cubicBezTo>
                    <a:pt x="77087" y="59"/>
                    <a:pt x="69926" y="1524"/>
                    <a:pt x="64013" y="5322"/>
                  </a:cubicBezTo>
                  <a:cubicBezTo>
                    <a:pt x="63932" y="5376"/>
                    <a:pt x="63878" y="5430"/>
                    <a:pt x="63796" y="5484"/>
                  </a:cubicBezTo>
                  <a:cubicBezTo>
                    <a:pt x="55849" y="10692"/>
                    <a:pt x="49882" y="20131"/>
                    <a:pt x="43725" y="27238"/>
                  </a:cubicBezTo>
                  <a:cubicBezTo>
                    <a:pt x="35859" y="36270"/>
                    <a:pt x="28101" y="45438"/>
                    <a:pt x="20995" y="55094"/>
                  </a:cubicBezTo>
                  <a:cubicBezTo>
                    <a:pt x="11827" y="67571"/>
                    <a:pt x="1" y="84089"/>
                    <a:pt x="1411" y="100472"/>
                  </a:cubicBezTo>
                  <a:cubicBezTo>
                    <a:pt x="1818" y="105246"/>
                    <a:pt x="3663" y="109694"/>
                    <a:pt x="6863" y="113274"/>
                  </a:cubicBezTo>
                  <a:cubicBezTo>
                    <a:pt x="9874" y="116638"/>
                    <a:pt x="16953" y="122306"/>
                    <a:pt x="21700" y="122306"/>
                  </a:cubicBezTo>
                  <a:cubicBezTo>
                    <a:pt x="42965" y="129684"/>
                    <a:pt x="66997" y="124449"/>
                    <a:pt x="88533" y="132993"/>
                  </a:cubicBezTo>
                  <a:cubicBezTo>
                    <a:pt x="111205" y="142016"/>
                    <a:pt x="129589" y="155856"/>
                    <a:pt x="154263" y="155856"/>
                  </a:cubicBezTo>
                  <a:cubicBezTo>
                    <a:pt x="155773" y="155856"/>
                    <a:pt x="157306" y="155804"/>
                    <a:pt x="158865" y="155696"/>
                  </a:cubicBezTo>
                  <a:cubicBezTo>
                    <a:pt x="181568" y="154123"/>
                    <a:pt x="189976" y="135624"/>
                    <a:pt x="192390" y="115363"/>
                  </a:cubicBezTo>
                  <a:cubicBezTo>
                    <a:pt x="194886" y="94315"/>
                    <a:pt x="202236" y="89704"/>
                    <a:pt x="215636" y="74270"/>
                  </a:cubicBezTo>
                  <a:cubicBezTo>
                    <a:pt x="226702" y="61549"/>
                    <a:pt x="234378" y="44461"/>
                    <a:pt x="220843" y="31116"/>
                  </a:cubicBezTo>
                  <a:cubicBezTo>
                    <a:pt x="213084" y="23458"/>
                    <a:pt x="202542" y="21857"/>
                    <a:pt x="191584" y="21857"/>
                  </a:cubicBezTo>
                  <a:cubicBezTo>
                    <a:pt x="183703" y="21857"/>
                    <a:pt x="175607" y="22685"/>
                    <a:pt x="168176" y="22685"/>
                  </a:cubicBezTo>
                  <a:cubicBezTo>
                    <a:pt x="166689" y="22685"/>
                    <a:pt x="165229" y="22652"/>
                    <a:pt x="163802" y="22572"/>
                  </a:cubicBezTo>
                  <a:cubicBezTo>
                    <a:pt x="151108" y="21867"/>
                    <a:pt x="137763" y="19995"/>
                    <a:pt x="127022" y="13784"/>
                  </a:cubicBezTo>
                  <a:cubicBezTo>
                    <a:pt x="121055" y="10339"/>
                    <a:pt x="114789" y="5538"/>
                    <a:pt x="107981" y="3314"/>
                  </a:cubicBezTo>
                  <a:cubicBezTo>
                    <a:pt x="100840" y="969"/>
                    <a:pt x="92597" y="0"/>
                    <a:pt x="85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6"/>
            <p:cNvSpPr/>
            <p:nvPr/>
          </p:nvSpPr>
          <p:spPr>
            <a:xfrm rot="10800000" flipH="1">
              <a:off x="-989200" y="1668776"/>
              <a:ext cx="5006980" cy="4208643"/>
            </a:xfrm>
            <a:custGeom>
              <a:avLst/>
              <a:gdLst/>
              <a:ahLst/>
              <a:cxnLst/>
              <a:rect l="l" t="t" r="r" b="b"/>
              <a:pathLst>
                <a:path w="148829" h="125099" extrusionOk="0">
                  <a:moveTo>
                    <a:pt x="51824" y="1"/>
                  </a:moveTo>
                  <a:cubicBezTo>
                    <a:pt x="27158" y="1"/>
                    <a:pt x="0" y="22218"/>
                    <a:pt x="5967" y="47762"/>
                  </a:cubicBezTo>
                  <a:lnTo>
                    <a:pt x="15705" y="67237"/>
                  </a:lnTo>
                  <a:cubicBezTo>
                    <a:pt x="28480" y="84488"/>
                    <a:pt x="10551" y="108031"/>
                    <a:pt x="34502" y="119939"/>
                  </a:cubicBezTo>
                  <a:cubicBezTo>
                    <a:pt x="41683" y="123517"/>
                    <a:pt x="50917" y="125098"/>
                    <a:pt x="60868" y="125098"/>
                  </a:cubicBezTo>
                  <a:cubicBezTo>
                    <a:pt x="84778" y="125098"/>
                    <a:pt x="112831" y="115970"/>
                    <a:pt x="126506" y="103502"/>
                  </a:cubicBezTo>
                  <a:cubicBezTo>
                    <a:pt x="136135" y="94714"/>
                    <a:pt x="148829" y="78900"/>
                    <a:pt x="145466" y="64552"/>
                  </a:cubicBezTo>
                  <a:cubicBezTo>
                    <a:pt x="143133" y="54543"/>
                    <a:pt x="132799" y="50122"/>
                    <a:pt x="123739" y="47111"/>
                  </a:cubicBezTo>
                  <a:cubicBezTo>
                    <a:pt x="112564" y="43422"/>
                    <a:pt x="101471" y="44209"/>
                    <a:pt x="92764" y="35611"/>
                  </a:cubicBezTo>
                  <a:cubicBezTo>
                    <a:pt x="87149" y="30050"/>
                    <a:pt x="85223" y="23649"/>
                    <a:pt x="81372" y="16895"/>
                  </a:cubicBezTo>
                  <a:cubicBezTo>
                    <a:pt x="74589" y="4967"/>
                    <a:pt x="63485" y="1"/>
                    <a:pt x="51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8" name="Google Shape;468;p6"/>
            <p:cNvGrpSpPr/>
            <p:nvPr/>
          </p:nvGrpSpPr>
          <p:grpSpPr>
            <a:xfrm flipH="1">
              <a:off x="7666894" y="-610218"/>
              <a:ext cx="1742123" cy="1722923"/>
              <a:chOff x="6009400" y="-263600"/>
              <a:chExt cx="1213600" cy="1200225"/>
            </a:xfrm>
          </p:grpSpPr>
          <p:sp>
            <p:nvSpPr>
              <p:cNvPr id="469" name="Google Shape;469;p6"/>
              <p:cNvSpPr/>
              <p:nvPr/>
            </p:nvSpPr>
            <p:spPr>
              <a:xfrm>
                <a:off x="7147375" y="62750"/>
                <a:ext cx="1917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767" h="691" extrusionOk="0">
                    <a:moveTo>
                      <a:pt x="690" y="1"/>
                    </a:moveTo>
                    <a:lnTo>
                      <a:pt x="0" y="499"/>
                    </a:lnTo>
                    <a:lnTo>
                      <a:pt x="77" y="690"/>
                    </a:lnTo>
                    <a:lnTo>
                      <a:pt x="766" y="192"/>
                    </a:lnTo>
                    <a:cubicBezTo>
                      <a:pt x="766" y="116"/>
                      <a:pt x="728" y="78"/>
                      <a:pt x="6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6"/>
              <p:cNvSpPr/>
              <p:nvPr/>
            </p:nvSpPr>
            <p:spPr>
              <a:xfrm>
                <a:off x="7143550" y="59900"/>
                <a:ext cx="2490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919" extrusionOk="0">
                    <a:moveTo>
                      <a:pt x="766" y="0"/>
                    </a:moveTo>
                    <a:lnTo>
                      <a:pt x="39" y="498"/>
                    </a:lnTo>
                    <a:cubicBezTo>
                      <a:pt x="39" y="536"/>
                      <a:pt x="0" y="574"/>
                      <a:pt x="0" y="613"/>
                    </a:cubicBezTo>
                    <a:cubicBezTo>
                      <a:pt x="0" y="651"/>
                      <a:pt x="0" y="689"/>
                      <a:pt x="0" y="728"/>
                    </a:cubicBezTo>
                    <a:lnTo>
                      <a:pt x="115" y="881"/>
                    </a:lnTo>
                    <a:cubicBezTo>
                      <a:pt x="153" y="919"/>
                      <a:pt x="192" y="919"/>
                      <a:pt x="230" y="919"/>
                    </a:cubicBezTo>
                    <a:lnTo>
                      <a:pt x="345" y="919"/>
                    </a:lnTo>
                    <a:lnTo>
                      <a:pt x="996" y="460"/>
                    </a:lnTo>
                    <a:cubicBezTo>
                      <a:pt x="996" y="383"/>
                      <a:pt x="957" y="345"/>
                      <a:pt x="919" y="306"/>
                    </a:cubicBezTo>
                    <a:cubicBezTo>
                      <a:pt x="919" y="230"/>
                      <a:pt x="881" y="192"/>
                      <a:pt x="843" y="115"/>
                    </a:cubicBezTo>
                    <a:cubicBezTo>
                      <a:pt x="843" y="77"/>
                      <a:pt x="804" y="38"/>
                      <a:pt x="7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6"/>
              <p:cNvSpPr/>
              <p:nvPr/>
            </p:nvSpPr>
            <p:spPr>
              <a:xfrm>
                <a:off x="7184700" y="131675"/>
                <a:ext cx="1247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31" extrusionOk="0">
                    <a:moveTo>
                      <a:pt x="1" y="0"/>
                    </a:moveTo>
                    <a:lnTo>
                      <a:pt x="1" y="230"/>
                    </a:lnTo>
                    <a:lnTo>
                      <a:pt x="498" y="230"/>
                    </a:lnTo>
                    <a:cubicBezTo>
                      <a:pt x="460" y="154"/>
                      <a:pt x="460" y="77"/>
                      <a:pt x="4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6"/>
              <p:cNvSpPr/>
              <p:nvPr/>
            </p:nvSpPr>
            <p:spPr>
              <a:xfrm>
                <a:off x="7180875" y="128800"/>
                <a:ext cx="172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60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15"/>
                    </a:cubicBezTo>
                    <a:lnTo>
                      <a:pt x="0" y="345"/>
                    </a:lnTo>
                    <a:cubicBezTo>
                      <a:pt x="0" y="422"/>
                      <a:pt x="77" y="460"/>
                      <a:pt x="154" y="460"/>
                    </a:cubicBezTo>
                    <a:lnTo>
                      <a:pt x="690" y="460"/>
                    </a:lnTo>
                    <a:cubicBezTo>
                      <a:pt x="690" y="422"/>
                      <a:pt x="651" y="383"/>
                      <a:pt x="651" y="345"/>
                    </a:cubicBezTo>
                    <a:cubicBezTo>
                      <a:pt x="613" y="269"/>
                      <a:pt x="613" y="192"/>
                      <a:pt x="575" y="115"/>
                    </a:cubicBezTo>
                    <a:cubicBezTo>
                      <a:pt x="575" y="77"/>
                      <a:pt x="536" y="39"/>
                      <a:pt x="5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6"/>
              <p:cNvSpPr/>
              <p:nvPr/>
            </p:nvSpPr>
            <p:spPr>
              <a:xfrm>
                <a:off x="7134925" y="225475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116" y="0"/>
                    </a:moveTo>
                    <a:lnTo>
                      <a:pt x="1" y="192"/>
                    </a:lnTo>
                    <a:lnTo>
                      <a:pt x="1800" y="1302"/>
                    </a:lnTo>
                    <a:lnTo>
                      <a:pt x="1877" y="1149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6"/>
              <p:cNvSpPr/>
              <p:nvPr/>
            </p:nvSpPr>
            <p:spPr>
              <a:xfrm>
                <a:off x="7131100" y="222175"/>
                <a:ext cx="5555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587" extrusionOk="0">
                    <a:moveTo>
                      <a:pt x="269" y="0"/>
                    </a:moveTo>
                    <a:cubicBezTo>
                      <a:pt x="256" y="0"/>
                      <a:pt x="243" y="5"/>
                      <a:pt x="230" y="17"/>
                    </a:cubicBezTo>
                    <a:cubicBezTo>
                      <a:pt x="192" y="17"/>
                      <a:pt x="154" y="17"/>
                      <a:pt x="116" y="56"/>
                    </a:cubicBezTo>
                    <a:lnTo>
                      <a:pt x="39" y="247"/>
                    </a:lnTo>
                    <a:cubicBezTo>
                      <a:pt x="1" y="285"/>
                      <a:pt x="1" y="400"/>
                      <a:pt x="77" y="438"/>
                    </a:cubicBezTo>
                    <a:lnTo>
                      <a:pt x="1877" y="1587"/>
                    </a:lnTo>
                    <a:lnTo>
                      <a:pt x="1953" y="1587"/>
                    </a:lnTo>
                    <a:cubicBezTo>
                      <a:pt x="1991" y="1587"/>
                      <a:pt x="2030" y="1549"/>
                      <a:pt x="2068" y="1549"/>
                    </a:cubicBezTo>
                    <a:lnTo>
                      <a:pt x="2183" y="1357"/>
                    </a:lnTo>
                    <a:cubicBezTo>
                      <a:pt x="2221" y="1281"/>
                      <a:pt x="2183" y="1204"/>
                      <a:pt x="2106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6"/>
              <p:cNvSpPr/>
              <p:nvPr/>
            </p:nvSpPr>
            <p:spPr>
              <a:xfrm>
                <a:off x="7183750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6"/>
              <p:cNvSpPr/>
              <p:nvPr/>
            </p:nvSpPr>
            <p:spPr>
              <a:xfrm>
                <a:off x="7178950" y="384675"/>
                <a:ext cx="440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43" extrusionOk="0">
                    <a:moveTo>
                      <a:pt x="1486" y="0"/>
                    </a:moveTo>
                    <a:cubicBezTo>
                      <a:pt x="1449" y="0"/>
                      <a:pt x="1411" y="10"/>
                      <a:pt x="1379" y="26"/>
                    </a:cubicBezTo>
                    <a:lnTo>
                      <a:pt x="77" y="1021"/>
                    </a:lnTo>
                    <a:cubicBezTo>
                      <a:pt x="39" y="1059"/>
                      <a:pt x="1" y="1136"/>
                      <a:pt x="77" y="1212"/>
                    </a:cubicBezTo>
                    <a:lnTo>
                      <a:pt x="192" y="1366"/>
                    </a:lnTo>
                    <a:cubicBezTo>
                      <a:pt x="192" y="1404"/>
                      <a:pt x="231" y="1442"/>
                      <a:pt x="269" y="1442"/>
                    </a:cubicBezTo>
                    <a:lnTo>
                      <a:pt x="307" y="1442"/>
                    </a:lnTo>
                    <a:cubicBezTo>
                      <a:pt x="345" y="1442"/>
                      <a:pt x="345" y="1442"/>
                      <a:pt x="384" y="1404"/>
                    </a:cubicBezTo>
                    <a:lnTo>
                      <a:pt x="1685" y="447"/>
                    </a:lnTo>
                    <a:cubicBezTo>
                      <a:pt x="1762" y="370"/>
                      <a:pt x="1762" y="294"/>
                      <a:pt x="1724" y="217"/>
                    </a:cubicBezTo>
                    <a:lnTo>
                      <a:pt x="1609" y="64"/>
                    </a:lnTo>
                    <a:cubicBezTo>
                      <a:pt x="1586" y="19"/>
                      <a:pt x="1538" y="0"/>
                      <a:pt x="1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6"/>
              <p:cNvSpPr/>
              <p:nvPr/>
            </p:nvSpPr>
            <p:spPr>
              <a:xfrm>
                <a:off x="7130150" y="547050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54" y="1"/>
                    </a:moveTo>
                    <a:lnTo>
                      <a:pt x="0" y="154"/>
                    </a:lnTo>
                    <a:lnTo>
                      <a:pt x="1800" y="1608"/>
                    </a:lnTo>
                    <a:lnTo>
                      <a:pt x="1915" y="1455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6"/>
              <p:cNvSpPr/>
              <p:nvPr/>
            </p:nvSpPr>
            <p:spPr>
              <a:xfrm>
                <a:off x="7126325" y="543225"/>
                <a:ext cx="5647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1915" extrusionOk="0">
                    <a:moveTo>
                      <a:pt x="268" y="0"/>
                    </a:moveTo>
                    <a:cubicBezTo>
                      <a:pt x="230" y="0"/>
                      <a:pt x="192" y="39"/>
                      <a:pt x="192" y="77"/>
                    </a:cubicBezTo>
                    <a:lnTo>
                      <a:pt x="39" y="230"/>
                    </a:lnTo>
                    <a:cubicBezTo>
                      <a:pt x="0" y="268"/>
                      <a:pt x="0" y="383"/>
                      <a:pt x="77" y="422"/>
                    </a:cubicBezTo>
                    <a:lnTo>
                      <a:pt x="1876" y="1876"/>
                    </a:lnTo>
                    <a:cubicBezTo>
                      <a:pt x="1876" y="1915"/>
                      <a:pt x="1914" y="1915"/>
                      <a:pt x="1953" y="1915"/>
                    </a:cubicBezTo>
                    <a:lnTo>
                      <a:pt x="1991" y="1915"/>
                    </a:lnTo>
                    <a:cubicBezTo>
                      <a:pt x="2029" y="1915"/>
                      <a:pt x="2029" y="1876"/>
                      <a:pt x="2068" y="1876"/>
                    </a:cubicBezTo>
                    <a:lnTo>
                      <a:pt x="2182" y="1723"/>
                    </a:lnTo>
                    <a:cubicBezTo>
                      <a:pt x="2259" y="1647"/>
                      <a:pt x="2221" y="1570"/>
                      <a:pt x="2182" y="1493"/>
                    </a:cubicBezTo>
                    <a:lnTo>
                      <a:pt x="383" y="39"/>
                    </a:lnTo>
                    <a:cubicBezTo>
                      <a:pt x="345" y="0"/>
                      <a:pt x="307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6"/>
              <p:cNvSpPr/>
              <p:nvPr/>
            </p:nvSpPr>
            <p:spPr>
              <a:xfrm>
                <a:off x="7013375" y="733675"/>
                <a:ext cx="392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303" extrusionOk="0">
                    <a:moveTo>
                      <a:pt x="1456" y="1"/>
                    </a:moveTo>
                    <a:lnTo>
                      <a:pt x="1" y="1149"/>
                    </a:lnTo>
                    <a:lnTo>
                      <a:pt x="116" y="1303"/>
                    </a:lnTo>
                    <a:lnTo>
                      <a:pt x="1570" y="154"/>
                    </a:lnTo>
                    <a:lnTo>
                      <a:pt x="14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6"/>
              <p:cNvSpPr/>
              <p:nvPr/>
            </p:nvSpPr>
            <p:spPr>
              <a:xfrm>
                <a:off x="7008600" y="730175"/>
                <a:ext cx="4787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96" extrusionOk="0">
                    <a:moveTo>
                      <a:pt x="1627" y="1"/>
                    </a:moveTo>
                    <a:cubicBezTo>
                      <a:pt x="1595" y="1"/>
                      <a:pt x="1563" y="10"/>
                      <a:pt x="1532" y="26"/>
                    </a:cubicBezTo>
                    <a:lnTo>
                      <a:pt x="77" y="1175"/>
                    </a:lnTo>
                    <a:cubicBezTo>
                      <a:pt x="0" y="1213"/>
                      <a:pt x="0" y="1328"/>
                      <a:pt x="39" y="1366"/>
                    </a:cubicBezTo>
                    <a:lnTo>
                      <a:pt x="153" y="1519"/>
                    </a:lnTo>
                    <a:cubicBezTo>
                      <a:pt x="192" y="1557"/>
                      <a:pt x="230" y="1596"/>
                      <a:pt x="268" y="1596"/>
                    </a:cubicBezTo>
                    <a:cubicBezTo>
                      <a:pt x="307" y="1596"/>
                      <a:pt x="345" y="1596"/>
                      <a:pt x="383" y="1557"/>
                    </a:cubicBezTo>
                    <a:lnTo>
                      <a:pt x="1838" y="409"/>
                    </a:lnTo>
                    <a:cubicBezTo>
                      <a:pt x="1876" y="409"/>
                      <a:pt x="1876" y="371"/>
                      <a:pt x="1915" y="332"/>
                    </a:cubicBezTo>
                    <a:cubicBezTo>
                      <a:pt x="1915" y="294"/>
                      <a:pt x="1876" y="256"/>
                      <a:pt x="1876" y="217"/>
                    </a:cubicBezTo>
                    <a:lnTo>
                      <a:pt x="1761" y="64"/>
                    </a:lnTo>
                    <a:cubicBezTo>
                      <a:pt x="1717" y="19"/>
                      <a:pt x="1672" y="1"/>
                      <a:pt x="16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6"/>
              <p:cNvSpPr/>
              <p:nvPr/>
            </p:nvSpPr>
            <p:spPr>
              <a:xfrm>
                <a:off x="7135900" y="4733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6"/>
              <p:cNvSpPr/>
              <p:nvPr/>
            </p:nvSpPr>
            <p:spPr>
              <a:xfrm>
                <a:off x="7132050" y="46952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8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8" y="498"/>
                      <a:pt x="154" y="498"/>
                    </a:cubicBezTo>
                    <a:lnTo>
                      <a:pt x="2107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6"/>
              <p:cNvSpPr/>
              <p:nvPr/>
            </p:nvSpPr>
            <p:spPr>
              <a:xfrm>
                <a:off x="6928200" y="-18600"/>
                <a:ext cx="354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6"/>
              <p:cNvSpPr/>
              <p:nvPr/>
            </p:nvSpPr>
            <p:spPr>
              <a:xfrm>
                <a:off x="6924375" y="-22425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54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417" y="2259"/>
                    </a:cubicBezTo>
                    <a:cubicBezTo>
                      <a:pt x="1417" y="2259"/>
                      <a:pt x="1455" y="2259"/>
                      <a:pt x="1493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6"/>
              <p:cNvSpPr/>
              <p:nvPr/>
            </p:nvSpPr>
            <p:spPr>
              <a:xfrm>
                <a:off x="6444875" y="-38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3" y="1"/>
                    </a:moveTo>
                    <a:lnTo>
                      <a:pt x="0" y="116"/>
                    </a:lnTo>
                    <a:lnTo>
                      <a:pt x="1072" y="1762"/>
                    </a:lnTo>
                    <a:lnTo>
                      <a:pt x="1225" y="1685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6"/>
              <p:cNvSpPr/>
              <p:nvPr/>
            </p:nvSpPr>
            <p:spPr>
              <a:xfrm>
                <a:off x="6441050" y="-42200"/>
                <a:ext cx="38300" cy="51400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56" extrusionOk="0">
                    <a:moveTo>
                      <a:pt x="325" y="1"/>
                    </a:moveTo>
                    <a:cubicBezTo>
                      <a:pt x="293" y="1"/>
                      <a:pt x="261" y="10"/>
                      <a:pt x="230" y="26"/>
                    </a:cubicBezTo>
                    <a:lnTo>
                      <a:pt x="77" y="141"/>
                    </a:lnTo>
                    <a:cubicBezTo>
                      <a:pt x="38" y="141"/>
                      <a:pt x="0" y="179"/>
                      <a:pt x="0" y="217"/>
                    </a:cubicBezTo>
                    <a:cubicBezTo>
                      <a:pt x="0" y="256"/>
                      <a:pt x="0" y="294"/>
                      <a:pt x="38" y="332"/>
                    </a:cubicBezTo>
                    <a:lnTo>
                      <a:pt x="1110" y="2017"/>
                    </a:lnTo>
                    <a:cubicBezTo>
                      <a:pt x="1149" y="2055"/>
                      <a:pt x="1187" y="2055"/>
                      <a:pt x="1225" y="2055"/>
                    </a:cubicBezTo>
                    <a:lnTo>
                      <a:pt x="1302" y="2055"/>
                    </a:lnTo>
                    <a:lnTo>
                      <a:pt x="1493" y="1940"/>
                    </a:lnTo>
                    <a:cubicBezTo>
                      <a:pt x="1493" y="1902"/>
                      <a:pt x="1531" y="1902"/>
                      <a:pt x="1531" y="1825"/>
                    </a:cubicBezTo>
                    <a:cubicBezTo>
                      <a:pt x="1531" y="1787"/>
                      <a:pt x="1531" y="1749"/>
                      <a:pt x="1531" y="1749"/>
                    </a:cubicBezTo>
                    <a:lnTo>
                      <a:pt x="459" y="64"/>
                    </a:lnTo>
                    <a:cubicBezTo>
                      <a:pt x="415" y="19"/>
                      <a:pt x="370" y="1"/>
                      <a:pt x="3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6"/>
              <p:cNvSpPr/>
              <p:nvPr/>
            </p:nvSpPr>
            <p:spPr>
              <a:xfrm>
                <a:off x="6716675" y="-113350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8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6"/>
              <p:cNvSpPr/>
              <p:nvPr/>
            </p:nvSpPr>
            <p:spPr>
              <a:xfrm>
                <a:off x="6712850" y="-116600"/>
                <a:ext cx="41175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60" extrusionOk="0">
                    <a:moveTo>
                      <a:pt x="1368" y="0"/>
                    </a:moveTo>
                    <a:cubicBezTo>
                      <a:pt x="1318" y="0"/>
                      <a:pt x="1253" y="27"/>
                      <a:pt x="1226" y="54"/>
                    </a:cubicBezTo>
                    <a:lnTo>
                      <a:pt x="1" y="1815"/>
                    </a:lnTo>
                    <a:cubicBezTo>
                      <a:pt x="1" y="1854"/>
                      <a:pt x="1" y="1892"/>
                      <a:pt x="1" y="1930"/>
                    </a:cubicBezTo>
                    <a:cubicBezTo>
                      <a:pt x="1" y="1968"/>
                      <a:pt x="39" y="2007"/>
                      <a:pt x="39" y="2007"/>
                    </a:cubicBezTo>
                    <a:lnTo>
                      <a:pt x="230" y="2122"/>
                    </a:lnTo>
                    <a:cubicBezTo>
                      <a:pt x="230" y="2160"/>
                      <a:pt x="269" y="2160"/>
                      <a:pt x="307" y="2160"/>
                    </a:cubicBezTo>
                    <a:cubicBezTo>
                      <a:pt x="345" y="2160"/>
                      <a:pt x="384" y="2122"/>
                      <a:pt x="422" y="2083"/>
                    </a:cubicBezTo>
                    <a:lnTo>
                      <a:pt x="1609" y="360"/>
                    </a:lnTo>
                    <a:cubicBezTo>
                      <a:pt x="1647" y="322"/>
                      <a:pt x="1647" y="284"/>
                      <a:pt x="1647" y="246"/>
                    </a:cubicBezTo>
                    <a:cubicBezTo>
                      <a:pt x="1647" y="207"/>
                      <a:pt x="1609" y="169"/>
                      <a:pt x="1570" y="131"/>
                    </a:cubicBezTo>
                    <a:lnTo>
                      <a:pt x="1417" y="16"/>
                    </a:lnTo>
                    <a:cubicBezTo>
                      <a:pt x="1406" y="5"/>
                      <a:pt x="1388" y="0"/>
                      <a:pt x="1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6"/>
              <p:cNvSpPr/>
              <p:nvPr/>
            </p:nvSpPr>
            <p:spPr>
              <a:xfrm>
                <a:off x="6911925" y="477175"/>
                <a:ext cx="354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6"/>
              <p:cNvSpPr/>
              <p:nvPr/>
            </p:nvSpPr>
            <p:spPr>
              <a:xfrm>
                <a:off x="6908100" y="473350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9" y="1"/>
                      <a:pt x="269" y="39"/>
                    </a:cubicBezTo>
                    <a:lnTo>
                      <a:pt x="77" y="154"/>
                    </a:lnTo>
                    <a:cubicBezTo>
                      <a:pt x="39" y="192"/>
                      <a:pt x="1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379" y="2259"/>
                    </a:cubicBezTo>
                    <a:lnTo>
                      <a:pt x="1417" y="2259"/>
                    </a:lnTo>
                    <a:cubicBezTo>
                      <a:pt x="1417" y="2259"/>
                      <a:pt x="1455" y="2259"/>
                      <a:pt x="1494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2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6"/>
              <p:cNvSpPr/>
              <p:nvPr/>
            </p:nvSpPr>
            <p:spPr>
              <a:xfrm>
                <a:off x="6780800" y="19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4" y="0"/>
                    </a:moveTo>
                    <a:lnTo>
                      <a:pt x="1" y="77"/>
                    </a:lnTo>
                    <a:lnTo>
                      <a:pt x="1073" y="1761"/>
                    </a:lnTo>
                    <a:lnTo>
                      <a:pt x="1226" y="1646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6"/>
              <p:cNvSpPr/>
              <p:nvPr/>
            </p:nvSpPr>
            <p:spPr>
              <a:xfrm>
                <a:off x="6776975" y="15500"/>
                <a:ext cx="383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83" extrusionOk="0">
                    <a:moveTo>
                      <a:pt x="291" y="0"/>
                    </a:moveTo>
                    <a:cubicBezTo>
                      <a:pt x="271" y="0"/>
                      <a:pt x="251" y="5"/>
                      <a:pt x="230" y="15"/>
                    </a:cubicBezTo>
                    <a:lnTo>
                      <a:pt x="77" y="130"/>
                    </a:lnTo>
                    <a:cubicBezTo>
                      <a:pt x="39" y="168"/>
                      <a:pt x="1" y="206"/>
                      <a:pt x="1" y="245"/>
                    </a:cubicBezTo>
                    <a:cubicBezTo>
                      <a:pt x="1" y="283"/>
                      <a:pt x="1" y="321"/>
                      <a:pt x="39" y="360"/>
                    </a:cubicBezTo>
                    <a:lnTo>
                      <a:pt x="1111" y="2006"/>
                    </a:lnTo>
                    <a:cubicBezTo>
                      <a:pt x="1111" y="2044"/>
                      <a:pt x="1187" y="2082"/>
                      <a:pt x="1226" y="2082"/>
                    </a:cubicBezTo>
                    <a:cubicBezTo>
                      <a:pt x="1264" y="2082"/>
                      <a:pt x="1264" y="2082"/>
                      <a:pt x="1302" y="2044"/>
                    </a:cubicBezTo>
                    <a:lnTo>
                      <a:pt x="1455" y="1929"/>
                    </a:lnTo>
                    <a:cubicBezTo>
                      <a:pt x="1494" y="1929"/>
                      <a:pt x="1532" y="1891"/>
                      <a:pt x="1532" y="1853"/>
                    </a:cubicBezTo>
                    <a:cubicBezTo>
                      <a:pt x="1532" y="1814"/>
                      <a:pt x="1532" y="1776"/>
                      <a:pt x="1494" y="1738"/>
                    </a:cubicBezTo>
                    <a:lnTo>
                      <a:pt x="422" y="92"/>
                    </a:lnTo>
                    <a:cubicBezTo>
                      <a:pt x="394" y="36"/>
                      <a:pt x="345" y="0"/>
                      <a:pt x="2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6"/>
              <p:cNvSpPr/>
              <p:nvPr/>
            </p:nvSpPr>
            <p:spPr>
              <a:xfrm>
                <a:off x="6795175" y="895425"/>
                <a:ext cx="6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571" extrusionOk="0">
                    <a:moveTo>
                      <a:pt x="77" y="1"/>
                    </a:moveTo>
                    <a:lnTo>
                      <a:pt x="0" y="1570"/>
                    </a:lnTo>
                    <a:cubicBezTo>
                      <a:pt x="77" y="1570"/>
                      <a:pt x="153" y="1532"/>
                      <a:pt x="191" y="1532"/>
                    </a:cubicBezTo>
                    <a:lnTo>
                      <a:pt x="268" y="39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6"/>
              <p:cNvSpPr/>
              <p:nvPr/>
            </p:nvSpPr>
            <p:spPr>
              <a:xfrm>
                <a:off x="6791325" y="891600"/>
                <a:ext cx="14400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801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16" y="39"/>
                    </a:cubicBezTo>
                    <a:cubicBezTo>
                      <a:pt x="78" y="77"/>
                      <a:pt x="78" y="116"/>
                      <a:pt x="78" y="154"/>
                    </a:cubicBezTo>
                    <a:lnTo>
                      <a:pt x="1" y="1800"/>
                    </a:lnTo>
                    <a:cubicBezTo>
                      <a:pt x="78" y="1762"/>
                      <a:pt x="116" y="1762"/>
                      <a:pt x="154" y="1723"/>
                    </a:cubicBezTo>
                    <a:cubicBezTo>
                      <a:pt x="231" y="1723"/>
                      <a:pt x="307" y="1685"/>
                      <a:pt x="345" y="1685"/>
                    </a:cubicBezTo>
                    <a:cubicBezTo>
                      <a:pt x="422" y="1685"/>
                      <a:pt x="460" y="1647"/>
                      <a:pt x="499" y="1647"/>
                    </a:cubicBezTo>
                    <a:lnTo>
                      <a:pt x="575" y="192"/>
                    </a:lnTo>
                    <a:cubicBezTo>
                      <a:pt x="575" y="116"/>
                      <a:pt x="499" y="39"/>
                      <a:pt x="422" y="39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6"/>
              <p:cNvSpPr/>
              <p:nvPr/>
            </p:nvSpPr>
            <p:spPr>
              <a:xfrm>
                <a:off x="6675525" y="841825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7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6"/>
              <p:cNvSpPr/>
              <p:nvPr/>
            </p:nvSpPr>
            <p:spPr>
              <a:xfrm>
                <a:off x="6671700" y="838325"/>
                <a:ext cx="42125" cy="5425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2170" extrusionOk="0">
                    <a:moveTo>
                      <a:pt x="1360" y="1"/>
                    </a:moveTo>
                    <a:cubicBezTo>
                      <a:pt x="1315" y="1"/>
                      <a:pt x="1270" y="20"/>
                      <a:pt x="1226" y="64"/>
                    </a:cubicBezTo>
                    <a:lnTo>
                      <a:pt x="39" y="1825"/>
                    </a:lnTo>
                    <a:cubicBezTo>
                      <a:pt x="0" y="1864"/>
                      <a:pt x="0" y="1902"/>
                      <a:pt x="0" y="1940"/>
                    </a:cubicBezTo>
                    <a:cubicBezTo>
                      <a:pt x="39" y="1979"/>
                      <a:pt x="39" y="2017"/>
                      <a:pt x="77" y="2017"/>
                    </a:cubicBezTo>
                    <a:lnTo>
                      <a:pt x="230" y="2132"/>
                    </a:lnTo>
                    <a:cubicBezTo>
                      <a:pt x="268" y="2132"/>
                      <a:pt x="307" y="2170"/>
                      <a:pt x="307" y="2170"/>
                    </a:cubicBezTo>
                    <a:cubicBezTo>
                      <a:pt x="383" y="2170"/>
                      <a:pt x="422" y="2132"/>
                      <a:pt x="460" y="2093"/>
                    </a:cubicBezTo>
                    <a:lnTo>
                      <a:pt x="1647" y="332"/>
                    </a:lnTo>
                    <a:cubicBezTo>
                      <a:pt x="1685" y="332"/>
                      <a:pt x="1685" y="294"/>
                      <a:pt x="1685" y="256"/>
                    </a:cubicBezTo>
                    <a:cubicBezTo>
                      <a:pt x="1647" y="218"/>
                      <a:pt x="1647" y="179"/>
                      <a:pt x="1608" y="141"/>
                    </a:cubicBezTo>
                    <a:lnTo>
                      <a:pt x="1455" y="26"/>
                    </a:lnTo>
                    <a:cubicBezTo>
                      <a:pt x="1424" y="10"/>
                      <a:pt x="1392" y="1"/>
                      <a:pt x="13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6"/>
              <p:cNvSpPr/>
              <p:nvPr/>
            </p:nvSpPr>
            <p:spPr>
              <a:xfrm>
                <a:off x="6517600" y="883950"/>
                <a:ext cx="268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56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920" y="1455"/>
                    </a:lnTo>
                    <a:lnTo>
                      <a:pt x="1073" y="134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6"/>
              <p:cNvSpPr/>
              <p:nvPr/>
            </p:nvSpPr>
            <p:spPr>
              <a:xfrm>
                <a:off x="6513775" y="880025"/>
                <a:ext cx="34475" cy="441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766" extrusionOk="0">
                    <a:moveTo>
                      <a:pt x="299" y="1"/>
                    </a:moveTo>
                    <a:cubicBezTo>
                      <a:pt x="271" y="1"/>
                      <a:pt x="245" y="13"/>
                      <a:pt x="230" y="43"/>
                    </a:cubicBezTo>
                    <a:lnTo>
                      <a:pt x="39" y="157"/>
                    </a:lnTo>
                    <a:cubicBezTo>
                      <a:pt x="1" y="157"/>
                      <a:pt x="1" y="196"/>
                      <a:pt x="1" y="234"/>
                    </a:cubicBezTo>
                    <a:cubicBezTo>
                      <a:pt x="1" y="272"/>
                      <a:pt x="1" y="311"/>
                      <a:pt x="1" y="349"/>
                    </a:cubicBezTo>
                    <a:lnTo>
                      <a:pt x="958" y="1689"/>
                    </a:lnTo>
                    <a:cubicBezTo>
                      <a:pt x="958" y="1727"/>
                      <a:pt x="996" y="1765"/>
                      <a:pt x="1073" y="1765"/>
                    </a:cubicBezTo>
                    <a:cubicBezTo>
                      <a:pt x="1073" y="1765"/>
                      <a:pt x="1111" y="1727"/>
                      <a:pt x="1149" y="1727"/>
                    </a:cubicBezTo>
                    <a:lnTo>
                      <a:pt x="1302" y="1612"/>
                    </a:lnTo>
                    <a:cubicBezTo>
                      <a:pt x="1341" y="1574"/>
                      <a:pt x="1379" y="1536"/>
                      <a:pt x="1379" y="1497"/>
                    </a:cubicBezTo>
                    <a:cubicBezTo>
                      <a:pt x="1379" y="1459"/>
                      <a:pt x="1379" y="1421"/>
                      <a:pt x="1341" y="1421"/>
                    </a:cubicBezTo>
                    <a:lnTo>
                      <a:pt x="422" y="81"/>
                    </a:lnTo>
                    <a:cubicBezTo>
                      <a:pt x="398" y="34"/>
                      <a:pt x="345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6"/>
              <p:cNvSpPr/>
              <p:nvPr/>
            </p:nvSpPr>
            <p:spPr>
              <a:xfrm>
                <a:off x="6834400" y="362325"/>
                <a:ext cx="4215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877" extrusionOk="0">
                    <a:moveTo>
                      <a:pt x="1532" y="1"/>
                    </a:moveTo>
                    <a:lnTo>
                      <a:pt x="1" y="1724"/>
                    </a:lnTo>
                    <a:lnTo>
                      <a:pt x="154" y="1877"/>
                    </a:lnTo>
                    <a:lnTo>
                      <a:pt x="1685" y="154"/>
                    </a:lnTo>
                    <a:lnTo>
                      <a:pt x="153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6"/>
              <p:cNvSpPr/>
              <p:nvPr/>
            </p:nvSpPr>
            <p:spPr>
              <a:xfrm>
                <a:off x="6830575" y="358500"/>
                <a:ext cx="4980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183" extrusionOk="0">
                    <a:moveTo>
                      <a:pt x="1685" y="1"/>
                    </a:moveTo>
                    <a:cubicBezTo>
                      <a:pt x="1647" y="1"/>
                      <a:pt x="1608" y="39"/>
                      <a:pt x="1570" y="77"/>
                    </a:cubicBezTo>
                    <a:lnTo>
                      <a:pt x="39" y="1800"/>
                    </a:lnTo>
                    <a:cubicBezTo>
                      <a:pt x="1" y="1838"/>
                      <a:pt x="1" y="1953"/>
                      <a:pt x="77" y="1991"/>
                    </a:cubicBezTo>
                    <a:lnTo>
                      <a:pt x="230" y="2145"/>
                    </a:lnTo>
                    <a:cubicBezTo>
                      <a:pt x="230" y="2145"/>
                      <a:pt x="269" y="2183"/>
                      <a:pt x="307" y="2183"/>
                    </a:cubicBezTo>
                    <a:cubicBezTo>
                      <a:pt x="345" y="2183"/>
                      <a:pt x="383" y="2145"/>
                      <a:pt x="422" y="2106"/>
                    </a:cubicBezTo>
                    <a:lnTo>
                      <a:pt x="1953" y="383"/>
                    </a:lnTo>
                    <a:cubicBezTo>
                      <a:pt x="1991" y="307"/>
                      <a:pt x="1991" y="230"/>
                      <a:pt x="1953" y="192"/>
                    </a:cubicBezTo>
                    <a:lnTo>
                      <a:pt x="1800" y="39"/>
                    </a:lnTo>
                    <a:cubicBezTo>
                      <a:pt x="1762" y="39"/>
                      <a:pt x="1723" y="1"/>
                      <a:pt x="16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6"/>
              <p:cNvSpPr/>
              <p:nvPr/>
            </p:nvSpPr>
            <p:spPr>
              <a:xfrm>
                <a:off x="6455400" y="834175"/>
                <a:ext cx="67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54" extrusionOk="0">
                    <a:moveTo>
                      <a:pt x="77" y="1"/>
                    </a:moveTo>
                    <a:lnTo>
                      <a:pt x="0" y="1953"/>
                    </a:lnTo>
                    <a:lnTo>
                      <a:pt x="230" y="1953"/>
                    </a:ln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6"/>
              <p:cNvSpPr/>
              <p:nvPr/>
            </p:nvSpPr>
            <p:spPr>
              <a:xfrm>
                <a:off x="6451575" y="830350"/>
                <a:ext cx="143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575" h="226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77"/>
                      <a:pt x="115" y="115"/>
                      <a:pt x="77" y="154"/>
                    </a:cubicBezTo>
                    <a:lnTo>
                      <a:pt x="38" y="2106"/>
                    </a:lnTo>
                    <a:cubicBezTo>
                      <a:pt x="0" y="2183"/>
                      <a:pt x="77" y="2259"/>
                      <a:pt x="153" y="2259"/>
                    </a:cubicBezTo>
                    <a:lnTo>
                      <a:pt x="383" y="2259"/>
                    </a:lnTo>
                    <a:cubicBezTo>
                      <a:pt x="421" y="2259"/>
                      <a:pt x="421" y="2259"/>
                      <a:pt x="460" y="2221"/>
                    </a:cubicBezTo>
                    <a:cubicBezTo>
                      <a:pt x="498" y="2183"/>
                      <a:pt x="498" y="2144"/>
                      <a:pt x="498" y="2106"/>
                    </a:cubicBezTo>
                    <a:lnTo>
                      <a:pt x="574" y="154"/>
                    </a:lnTo>
                    <a:cubicBezTo>
                      <a:pt x="574" y="77"/>
                      <a:pt x="536" y="1"/>
                      <a:pt x="4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6"/>
              <p:cNvSpPr/>
              <p:nvPr/>
            </p:nvSpPr>
            <p:spPr>
              <a:xfrm>
                <a:off x="6089775" y="28300"/>
                <a:ext cx="8650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145" extrusionOk="0">
                    <a:moveTo>
                      <a:pt x="154" y="1"/>
                    </a:moveTo>
                    <a:lnTo>
                      <a:pt x="1" y="2145"/>
                    </a:lnTo>
                    <a:lnTo>
                      <a:pt x="192" y="2145"/>
                    </a:lnTo>
                    <a:lnTo>
                      <a:pt x="345" y="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6"/>
              <p:cNvSpPr/>
              <p:nvPr/>
            </p:nvSpPr>
            <p:spPr>
              <a:xfrm>
                <a:off x="6085950" y="24475"/>
                <a:ext cx="16300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451" extrusionOk="0">
                    <a:moveTo>
                      <a:pt x="307" y="1"/>
                    </a:moveTo>
                    <a:cubicBezTo>
                      <a:pt x="269" y="1"/>
                      <a:pt x="230" y="39"/>
                      <a:pt x="192" y="39"/>
                    </a:cubicBezTo>
                    <a:cubicBezTo>
                      <a:pt x="192" y="77"/>
                      <a:pt x="154" y="115"/>
                      <a:pt x="154" y="154"/>
                    </a:cubicBezTo>
                    <a:lnTo>
                      <a:pt x="1" y="2259"/>
                    </a:lnTo>
                    <a:cubicBezTo>
                      <a:pt x="1" y="2336"/>
                      <a:pt x="39" y="2412"/>
                      <a:pt x="116" y="2412"/>
                    </a:cubicBezTo>
                    <a:lnTo>
                      <a:pt x="307" y="2451"/>
                    </a:lnTo>
                    <a:lnTo>
                      <a:pt x="345" y="2451"/>
                    </a:lnTo>
                    <a:cubicBezTo>
                      <a:pt x="384" y="2451"/>
                      <a:pt x="422" y="2412"/>
                      <a:pt x="422" y="2412"/>
                    </a:cubicBezTo>
                    <a:cubicBezTo>
                      <a:pt x="460" y="2374"/>
                      <a:pt x="498" y="2336"/>
                      <a:pt x="498" y="2298"/>
                    </a:cubicBezTo>
                    <a:lnTo>
                      <a:pt x="652" y="192"/>
                    </a:lnTo>
                    <a:cubicBezTo>
                      <a:pt x="652" y="115"/>
                      <a:pt x="575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6"/>
              <p:cNvSpPr/>
              <p:nvPr/>
            </p:nvSpPr>
            <p:spPr>
              <a:xfrm>
                <a:off x="6146250" y="454225"/>
                <a:ext cx="28750" cy="63175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27" extrusionOk="0">
                    <a:moveTo>
                      <a:pt x="192" y="0"/>
                    </a:moveTo>
                    <a:lnTo>
                      <a:pt x="1" y="77"/>
                    </a:lnTo>
                    <a:lnTo>
                      <a:pt x="996" y="2527"/>
                    </a:lnTo>
                    <a:lnTo>
                      <a:pt x="1149" y="245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6"/>
              <p:cNvSpPr/>
              <p:nvPr/>
            </p:nvSpPr>
            <p:spPr>
              <a:xfrm>
                <a:off x="6142425" y="450625"/>
                <a:ext cx="36400" cy="7060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824" extrusionOk="0">
                    <a:moveTo>
                      <a:pt x="364" y="0"/>
                    </a:moveTo>
                    <a:cubicBezTo>
                      <a:pt x="345" y="0"/>
                      <a:pt x="326" y="10"/>
                      <a:pt x="307" y="29"/>
                    </a:cubicBezTo>
                    <a:lnTo>
                      <a:pt x="115" y="106"/>
                    </a:lnTo>
                    <a:cubicBezTo>
                      <a:pt x="39" y="106"/>
                      <a:pt x="1" y="221"/>
                      <a:pt x="39" y="297"/>
                    </a:cubicBezTo>
                    <a:lnTo>
                      <a:pt x="996" y="2709"/>
                    </a:lnTo>
                    <a:cubicBezTo>
                      <a:pt x="1034" y="2786"/>
                      <a:pt x="1072" y="2824"/>
                      <a:pt x="1149" y="2824"/>
                    </a:cubicBezTo>
                    <a:lnTo>
                      <a:pt x="1187" y="2824"/>
                    </a:lnTo>
                    <a:lnTo>
                      <a:pt x="1379" y="2747"/>
                    </a:lnTo>
                    <a:cubicBezTo>
                      <a:pt x="1417" y="2709"/>
                      <a:pt x="1455" y="2709"/>
                      <a:pt x="1455" y="2671"/>
                    </a:cubicBezTo>
                    <a:cubicBezTo>
                      <a:pt x="1455" y="2632"/>
                      <a:pt x="1455" y="2594"/>
                      <a:pt x="1455" y="2556"/>
                    </a:cubicBezTo>
                    <a:lnTo>
                      <a:pt x="498" y="106"/>
                    </a:lnTo>
                    <a:cubicBezTo>
                      <a:pt x="460" y="67"/>
                      <a:pt x="422" y="29"/>
                      <a:pt x="422" y="29"/>
                    </a:cubicBezTo>
                    <a:cubicBezTo>
                      <a:pt x="403" y="10"/>
                      <a:pt x="383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6"/>
              <p:cNvSpPr/>
              <p:nvPr/>
            </p:nvSpPr>
            <p:spPr>
              <a:xfrm>
                <a:off x="6102225" y="303950"/>
                <a:ext cx="4022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2566" extrusionOk="0">
                    <a:moveTo>
                      <a:pt x="1455" y="0"/>
                    </a:moveTo>
                    <a:lnTo>
                      <a:pt x="1" y="2451"/>
                    </a:lnTo>
                    <a:lnTo>
                      <a:pt x="154" y="2565"/>
                    </a:lnTo>
                    <a:lnTo>
                      <a:pt x="1609" y="115"/>
                    </a:lnTo>
                    <a:lnTo>
                      <a:pt x="145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6"/>
              <p:cNvSpPr/>
              <p:nvPr/>
            </p:nvSpPr>
            <p:spPr>
              <a:xfrm>
                <a:off x="6098400" y="300450"/>
                <a:ext cx="47875" cy="705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821" extrusionOk="0">
                    <a:moveTo>
                      <a:pt x="1593" y="0"/>
                    </a:moveTo>
                    <a:cubicBezTo>
                      <a:pt x="1552" y="0"/>
                      <a:pt x="1516" y="19"/>
                      <a:pt x="1494" y="64"/>
                    </a:cubicBezTo>
                    <a:lnTo>
                      <a:pt x="0" y="2514"/>
                    </a:lnTo>
                    <a:cubicBezTo>
                      <a:pt x="0" y="2552"/>
                      <a:pt x="0" y="2591"/>
                      <a:pt x="0" y="2629"/>
                    </a:cubicBezTo>
                    <a:cubicBezTo>
                      <a:pt x="0" y="2667"/>
                      <a:pt x="39" y="2667"/>
                      <a:pt x="77" y="2705"/>
                    </a:cubicBezTo>
                    <a:lnTo>
                      <a:pt x="230" y="2820"/>
                    </a:lnTo>
                    <a:lnTo>
                      <a:pt x="307" y="2820"/>
                    </a:lnTo>
                    <a:cubicBezTo>
                      <a:pt x="345" y="2820"/>
                      <a:pt x="422" y="2782"/>
                      <a:pt x="422" y="2744"/>
                    </a:cubicBezTo>
                    <a:lnTo>
                      <a:pt x="1915" y="332"/>
                    </a:lnTo>
                    <a:cubicBezTo>
                      <a:pt x="1915" y="294"/>
                      <a:pt x="1915" y="255"/>
                      <a:pt x="1915" y="217"/>
                    </a:cubicBezTo>
                    <a:cubicBezTo>
                      <a:pt x="1915" y="179"/>
                      <a:pt x="1876" y="140"/>
                      <a:pt x="1838" y="102"/>
                    </a:cubicBezTo>
                    <a:lnTo>
                      <a:pt x="1685" y="26"/>
                    </a:lnTo>
                    <a:cubicBezTo>
                      <a:pt x="1653" y="10"/>
                      <a:pt x="1622" y="0"/>
                      <a:pt x="15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6"/>
              <p:cNvSpPr/>
              <p:nvPr/>
            </p:nvSpPr>
            <p:spPr>
              <a:xfrm>
                <a:off x="6455400" y="-184175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93" y="1"/>
                    </a:moveTo>
                    <a:lnTo>
                      <a:pt x="0" y="1647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9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6"/>
              <p:cNvSpPr/>
              <p:nvPr/>
            </p:nvSpPr>
            <p:spPr>
              <a:xfrm>
                <a:off x="6451575" y="-188000"/>
                <a:ext cx="4882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068" extrusionOk="0">
                    <a:moveTo>
                      <a:pt x="1608" y="1"/>
                    </a:moveTo>
                    <a:cubicBezTo>
                      <a:pt x="1570" y="1"/>
                      <a:pt x="1532" y="39"/>
                      <a:pt x="1532" y="39"/>
                    </a:cubicBezTo>
                    <a:lnTo>
                      <a:pt x="77" y="1685"/>
                    </a:lnTo>
                    <a:cubicBezTo>
                      <a:pt x="0" y="1762"/>
                      <a:pt x="0" y="1838"/>
                      <a:pt x="77" y="1877"/>
                    </a:cubicBezTo>
                    <a:lnTo>
                      <a:pt x="230" y="2030"/>
                    </a:lnTo>
                    <a:cubicBezTo>
                      <a:pt x="230" y="2030"/>
                      <a:pt x="268" y="2068"/>
                      <a:pt x="306" y="2068"/>
                    </a:cubicBezTo>
                    <a:cubicBezTo>
                      <a:pt x="345" y="2068"/>
                      <a:pt x="383" y="2030"/>
                      <a:pt x="421" y="2030"/>
                    </a:cubicBezTo>
                    <a:lnTo>
                      <a:pt x="1876" y="383"/>
                    </a:lnTo>
                    <a:cubicBezTo>
                      <a:pt x="1953" y="307"/>
                      <a:pt x="1953" y="230"/>
                      <a:pt x="1876" y="192"/>
                    </a:cubicBezTo>
                    <a:lnTo>
                      <a:pt x="1723" y="39"/>
                    </a:lnTo>
                    <a:cubicBezTo>
                      <a:pt x="1685" y="1"/>
                      <a:pt x="1646" y="1"/>
                      <a:pt x="1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6"/>
              <p:cNvSpPr/>
              <p:nvPr/>
            </p:nvSpPr>
            <p:spPr>
              <a:xfrm>
                <a:off x="6561625" y="-184175"/>
                <a:ext cx="5650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15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2106" y="1915"/>
                    </a:lnTo>
                    <a:lnTo>
                      <a:pt x="2260" y="1762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6"/>
              <p:cNvSpPr/>
              <p:nvPr/>
            </p:nvSpPr>
            <p:spPr>
              <a:xfrm>
                <a:off x="6557800" y="-187750"/>
                <a:ext cx="63200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12" extrusionOk="0">
                    <a:moveTo>
                      <a:pt x="269" y="0"/>
                    </a:moveTo>
                    <a:cubicBezTo>
                      <a:pt x="230" y="0"/>
                      <a:pt x="192" y="10"/>
                      <a:pt x="154" y="29"/>
                    </a:cubicBezTo>
                    <a:lnTo>
                      <a:pt x="39" y="182"/>
                    </a:lnTo>
                    <a:cubicBezTo>
                      <a:pt x="1" y="220"/>
                      <a:pt x="1" y="259"/>
                      <a:pt x="1" y="297"/>
                    </a:cubicBezTo>
                    <a:cubicBezTo>
                      <a:pt x="1" y="335"/>
                      <a:pt x="39" y="373"/>
                      <a:pt x="77" y="412"/>
                    </a:cubicBezTo>
                    <a:lnTo>
                      <a:pt x="2183" y="2173"/>
                    </a:lnTo>
                    <a:cubicBezTo>
                      <a:pt x="2183" y="2211"/>
                      <a:pt x="2221" y="2211"/>
                      <a:pt x="2259" y="2211"/>
                    </a:cubicBezTo>
                    <a:cubicBezTo>
                      <a:pt x="2298" y="2211"/>
                      <a:pt x="2336" y="2211"/>
                      <a:pt x="2374" y="2173"/>
                    </a:cubicBezTo>
                    <a:lnTo>
                      <a:pt x="2489" y="2020"/>
                    </a:lnTo>
                    <a:cubicBezTo>
                      <a:pt x="2527" y="1981"/>
                      <a:pt x="2527" y="1943"/>
                      <a:pt x="2527" y="1905"/>
                    </a:cubicBezTo>
                    <a:cubicBezTo>
                      <a:pt x="2527" y="1867"/>
                      <a:pt x="2527" y="1828"/>
                      <a:pt x="2489" y="1828"/>
                    </a:cubicBezTo>
                    <a:lnTo>
                      <a:pt x="384" y="29"/>
                    </a:lnTo>
                    <a:cubicBezTo>
                      <a:pt x="345" y="10"/>
                      <a:pt x="307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6"/>
              <p:cNvSpPr/>
              <p:nvPr/>
            </p:nvSpPr>
            <p:spPr>
              <a:xfrm>
                <a:off x="6834400" y="-184175"/>
                <a:ext cx="555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456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2106" y="1456"/>
                    </a:lnTo>
                    <a:lnTo>
                      <a:pt x="2221" y="1302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6"/>
              <p:cNvSpPr/>
              <p:nvPr/>
            </p:nvSpPr>
            <p:spPr>
              <a:xfrm>
                <a:off x="6829625" y="-188000"/>
                <a:ext cx="641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566" h="1762" extrusionOk="0">
                    <a:moveTo>
                      <a:pt x="268" y="1"/>
                    </a:moveTo>
                    <a:cubicBezTo>
                      <a:pt x="230" y="1"/>
                      <a:pt x="192" y="39"/>
                      <a:pt x="153" y="77"/>
                    </a:cubicBezTo>
                    <a:lnTo>
                      <a:pt x="39" y="230"/>
                    </a:lnTo>
                    <a:cubicBezTo>
                      <a:pt x="0" y="307"/>
                      <a:pt x="39" y="383"/>
                      <a:pt x="115" y="422"/>
                    </a:cubicBezTo>
                    <a:lnTo>
                      <a:pt x="2221" y="1723"/>
                    </a:lnTo>
                    <a:cubicBezTo>
                      <a:pt x="2259" y="1762"/>
                      <a:pt x="2259" y="1762"/>
                      <a:pt x="2297" y="1762"/>
                    </a:cubicBezTo>
                    <a:lnTo>
                      <a:pt x="2336" y="1762"/>
                    </a:lnTo>
                    <a:cubicBezTo>
                      <a:pt x="2374" y="1723"/>
                      <a:pt x="2412" y="1723"/>
                      <a:pt x="2412" y="1685"/>
                    </a:cubicBezTo>
                    <a:lnTo>
                      <a:pt x="2527" y="1532"/>
                    </a:lnTo>
                    <a:cubicBezTo>
                      <a:pt x="2565" y="1455"/>
                      <a:pt x="2565" y="1341"/>
                      <a:pt x="2489" y="1302"/>
                    </a:cubicBezTo>
                    <a:lnTo>
                      <a:pt x="38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6"/>
              <p:cNvSpPr/>
              <p:nvPr/>
            </p:nvSpPr>
            <p:spPr>
              <a:xfrm>
                <a:off x="6837275" y="-86550"/>
                <a:ext cx="3735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2222" extrusionOk="0">
                    <a:moveTo>
                      <a:pt x="1302" y="1"/>
                    </a:moveTo>
                    <a:lnTo>
                      <a:pt x="1" y="2145"/>
                    </a:lnTo>
                    <a:lnTo>
                      <a:pt x="192" y="2221"/>
                    </a:lnTo>
                    <a:lnTo>
                      <a:pt x="1494" y="11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6"/>
              <p:cNvSpPr/>
              <p:nvPr/>
            </p:nvSpPr>
            <p:spPr>
              <a:xfrm>
                <a:off x="6833450" y="-90050"/>
                <a:ext cx="450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515" extrusionOk="0">
                    <a:moveTo>
                      <a:pt x="1439" y="1"/>
                    </a:moveTo>
                    <a:cubicBezTo>
                      <a:pt x="1398" y="1"/>
                      <a:pt x="1363" y="19"/>
                      <a:pt x="1340" y="64"/>
                    </a:cubicBezTo>
                    <a:lnTo>
                      <a:pt x="39" y="2208"/>
                    </a:lnTo>
                    <a:cubicBezTo>
                      <a:pt x="0" y="2208"/>
                      <a:pt x="0" y="2246"/>
                      <a:pt x="0" y="2285"/>
                    </a:cubicBezTo>
                    <a:cubicBezTo>
                      <a:pt x="39" y="2323"/>
                      <a:pt x="39" y="2361"/>
                      <a:pt x="77" y="2399"/>
                    </a:cubicBezTo>
                    <a:lnTo>
                      <a:pt x="230" y="2514"/>
                    </a:lnTo>
                    <a:lnTo>
                      <a:pt x="345" y="2514"/>
                    </a:lnTo>
                    <a:cubicBezTo>
                      <a:pt x="383" y="2514"/>
                      <a:pt x="422" y="2476"/>
                      <a:pt x="460" y="2438"/>
                    </a:cubicBezTo>
                    <a:lnTo>
                      <a:pt x="1761" y="332"/>
                    </a:lnTo>
                    <a:cubicBezTo>
                      <a:pt x="1761" y="294"/>
                      <a:pt x="1800" y="256"/>
                      <a:pt x="1761" y="217"/>
                    </a:cubicBezTo>
                    <a:cubicBezTo>
                      <a:pt x="1761" y="179"/>
                      <a:pt x="1723" y="141"/>
                      <a:pt x="1723" y="141"/>
                    </a:cubicBezTo>
                    <a:lnTo>
                      <a:pt x="1532" y="26"/>
                    </a:lnTo>
                    <a:cubicBezTo>
                      <a:pt x="1500" y="10"/>
                      <a:pt x="1468" y="1"/>
                      <a:pt x="14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6"/>
              <p:cNvSpPr/>
              <p:nvPr/>
            </p:nvSpPr>
            <p:spPr>
              <a:xfrm>
                <a:off x="6984675" y="-121950"/>
                <a:ext cx="364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766" extrusionOk="0">
                    <a:moveTo>
                      <a:pt x="1302" y="0"/>
                    </a:moveTo>
                    <a:lnTo>
                      <a:pt x="0" y="574"/>
                    </a:lnTo>
                    <a:lnTo>
                      <a:pt x="77" y="766"/>
                    </a:lnTo>
                    <a:lnTo>
                      <a:pt x="1455" y="153"/>
                    </a:lnTo>
                    <a:cubicBezTo>
                      <a:pt x="1417" y="77"/>
                      <a:pt x="1340" y="38"/>
                      <a:pt x="1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6"/>
              <p:cNvSpPr/>
              <p:nvPr/>
            </p:nvSpPr>
            <p:spPr>
              <a:xfrm>
                <a:off x="6980850" y="-124825"/>
                <a:ext cx="43075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035" extrusionOk="0">
                    <a:moveTo>
                      <a:pt x="1340" y="0"/>
                    </a:moveTo>
                    <a:lnTo>
                      <a:pt x="115" y="575"/>
                    </a:lnTo>
                    <a:cubicBezTo>
                      <a:pt x="77" y="575"/>
                      <a:pt x="38" y="613"/>
                      <a:pt x="38" y="651"/>
                    </a:cubicBezTo>
                    <a:cubicBezTo>
                      <a:pt x="0" y="689"/>
                      <a:pt x="0" y="728"/>
                      <a:pt x="38" y="766"/>
                    </a:cubicBezTo>
                    <a:lnTo>
                      <a:pt x="115" y="919"/>
                    </a:lnTo>
                    <a:cubicBezTo>
                      <a:pt x="115" y="996"/>
                      <a:pt x="192" y="1034"/>
                      <a:pt x="230" y="1034"/>
                    </a:cubicBezTo>
                    <a:cubicBezTo>
                      <a:pt x="268" y="1034"/>
                      <a:pt x="268" y="996"/>
                      <a:pt x="306" y="996"/>
                    </a:cubicBezTo>
                    <a:lnTo>
                      <a:pt x="1723" y="345"/>
                    </a:lnTo>
                    <a:cubicBezTo>
                      <a:pt x="1685" y="307"/>
                      <a:pt x="1646" y="307"/>
                      <a:pt x="1608" y="268"/>
                    </a:cubicBezTo>
                    <a:cubicBezTo>
                      <a:pt x="1570" y="192"/>
                      <a:pt x="1493" y="153"/>
                      <a:pt x="1455" y="115"/>
                    </a:cubicBezTo>
                    <a:cubicBezTo>
                      <a:pt x="1417" y="77"/>
                      <a:pt x="1378" y="39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6"/>
              <p:cNvSpPr/>
              <p:nvPr/>
            </p:nvSpPr>
            <p:spPr>
              <a:xfrm>
                <a:off x="7066025" y="-42525"/>
                <a:ext cx="32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97" extrusionOk="0">
                    <a:moveTo>
                      <a:pt x="1149" y="1"/>
                    </a:moveTo>
                    <a:lnTo>
                      <a:pt x="0" y="805"/>
                    </a:lnTo>
                    <a:lnTo>
                      <a:pt x="115" y="996"/>
                    </a:lnTo>
                    <a:lnTo>
                      <a:pt x="1302" y="154"/>
                    </a:lnTo>
                    <a:cubicBezTo>
                      <a:pt x="1264" y="116"/>
                      <a:pt x="1187" y="39"/>
                      <a:pt x="11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6"/>
              <p:cNvSpPr/>
              <p:nvPr/>
            </p:nvSpPr>
            <p:spPr>
              <a:xfrm>
                <a:off x="7061225" y="-45400"/>
                <a:ext cx="3927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265" extrusionOk="0">
                    <a:moveTo>
                      <a:pt x="1264" y="1"/>
                    </a:moveTo>
                    <a:lnTo>
                      <a:pt x="78" y="805"/>
                    </a:lnTo>
                    <a:cubicBezTo>
                      <a:pt x="39" y="843"/>
                      <a:pt x="1" y="958"/>
                      <a:pt x="39" y="1035"/>
                    </a:cubicBezTo>
                    <a:lnTo>
                      <a:pt x="154" y="1188"/>
                    </a:lnTo>
                    <a:cubicBezTo>
                      <a:pt x="192" y="1226"/>
                      <a:pt x="231" y="1226"/>
                      <a:pt x="269" y="1264"/>
                    </a:cubicBezTo>
                    <a:lnTo>
                      <a:pt x="307" y="1264"/>
                    </a:lnTo>
                    <a:cubicBezTo>
                      <a:pt x="307" y="1264"/>
                      <a:pt x="346" y="1226"/>
                      <a:pt x="384" y="1226"/>
                    </a:cubicBezTo>
                    <a:lnTo>
                      <a:pt x="1571" y="384"/>
                    </a:lnTo>
                    <a:cubicBezTo>
                      <a:pt x="1532" y="345"/>
                      <a:pt x="1494" y="307"/>
                      <a:pt x="1494" y="269"/>
                    </a:cubicBezTo>
                    <a:cubicBezTo>
                      <a:pt x="1456" y="231"/>
                      <a:pt x="1379" y="154"/>
                      <a:pt x="1341" y="116"/>
                    </a:cubicBezTo>
                    <a:cubicBezTo>
                      <a:pt x="1341" y="77"/>
                      <a:pt x="1303" y="39"/>
                      <a:pt x="12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6"/>
              <p:cNvSpPr/>
              <p:nvPr/>
            </p:nvSpPr>
            <p:spPr>
              <a:xfrm>
                <a:off x="6321400" y="-178425"/>
                <a:ext cx="4825" cy="488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53" extrusionOk="0">
                    <a:moveTo>
                      <a:pt x="1" y="0"/>
                    </a:moveTo>
                    <a:lnTo>
                      <a:pt x="1" y="1953"/>
                    </a:lnTo>
                    <a:lnTo>
                      <a:pt x="192" y="1953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6"/>
              <p:cNvSpPr/>
              <p:nvPr/>
            </p:nvSpPr>
            <p:spPr>
              <a:xfrm>
                <a:off x="6317575" y="-182250"/>
                <a:ext cx="124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60" extrusionOk="0">
                    <a:moveTo>
                      <a:pt x="154" y="0"/>
                    </a:moveTo>
                    <a:cubicBezTo>
                      <a:pt x="39" y="0"/>
                      <a:pt x="0" y="77"/>
                      <a:pt x="0" y="153"/>
                    </a:cubicBezTo>
                    <a:lnTo>
                      <a:pt x="0" y="2106"/>
                    </a:lnTo>
                    <a:cubicBezTo>
                      <a:pt x="0" y="2183"/>
                      <a:pt x="39" y="2259"/>
                      <a:pt x="154" y="2259"/>
                    </a:cubicBezTo>
                    <a:lnTo>
                      <a:pt x="345" y="2259"/>
                    </a:lnTo>
                    <a:cubicBezTo>
                      <a:pt x="422" y="2259"/>
                      <a:pt x="498" y="2183"/>
                      <a:pt x="498" y="2106"/>
                    </a:cubicBezTo>
                    <a:lnTo>
                      <a:pt x="498" y="153"/>
                    </a:lnTo>
                    <a:cubicBezTo>
                      <a:pt x="498" y="77"/>
                      <a:pt x="422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6"/>
              <p:cNvSpPr/>
              <p:nvPr/>
            </p:nvSpPr>
            <p:spPr>
              <a:xfrm>
                <a:off x="6221875" y="-99950"/>
                <a:ext cx="536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537" extrusionOk="0">
                    <a:moveTo>
                      <a:pt x="2106" y="1"/>
                    </a:moveTo>
                    <a:lnTo>
                      <a:pt x="0" y="345"/>
                    </a:lnTo>
                    <a:lnTo>
                      <a:pt x="0" y="537"/>
                    </a:lnTo>
                    <a:lnTo>
                      <a:pt x="2144" y="192"/>
                    </a:lnTo>
                    <a:lnTo>
                      <a:pt x="21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6"/>
              <p:cNvSpPr/>
              <p:nvPr/>
            </p:nvSpPr>
            <p:spPr>
              <a:xfrm>
                <a:off x="6218025" y="-103250"/>
                <a:ext cx="61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2452" h="822" extrusionOk="0">
                    <a:moveTo>
                      <a:pt x="2260" y="1"/>
                    </a:moveTo>
                    <a:cubicBezTo>
                      <a:pt x="2247" y="1"/>
                      <a:pt x="2234" y="5"/>
                      <a:pt x="2221" y="18"/>
                    </a:cubicBezTo>
                    <a:lnTo>
                      <a:pt x="116" y="324"/>
                    </a:lnTo>
                    <a:cubicBezTo>
                      <a:pt x="39" y="324"/>
                      <a:pt x="1" y="401"/>
                      <a:pt x="1" y="477"/>
                    </a:cubicBezTo>
                    <a:lnTo>
                      <a:pt x="39" y="707"/>
                    </a:lnTo>
                    <a:cubicBezTo>
                      <a:pt x="39" y="745"/>
                      <a:pt x="39" y="745"/>
                      <a:pt x="78" y="784"/>
                    </a:cubicBezTo>
                    <a:cubicBezTo>
                      <a:pt x="116" y="822"/>
                      <a:pt x="154" y="822"/>
                      <a:pt x="154" y="822"/>
                    </a:cubicBezTo>
                    <a:lnTo>
                      <a:pt x="192" y="822"/>
                    </a:lnTo>
                    <a:lnTo>
                      <a:pt x="2298" y="477"/>
                    </a:lnTo>
                    <a:cubicBezTo>
                      <a:pt x="2375" y="477"/>
                      <a:pt x="2451" y="401"/>
                      <a:pt x="2413" y="324"/>
                    </a:cubicBezTo>
                    <a:lnTo>
                      <a:pt x="2413" y="133"/>
                    </a:lnTo>
                    <a:cubicBezTo>
                      <a:pt x="2413" y="94"/>
                      <a:pt x="2375" y="56"/>
                      <a:pt x="2336" y="18"/>
                    </a:cubicBezTo>
                    <a:cubicBezTo>
                      <a:pt x="2311" y="18"/>
                      <a:pt x="2285" y="1"/>
                      <a:pt x="22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6"/>
              <p:cNvSpPr/>
              <p:nvPr/>
            </p:nvSpPr>
            <p:spPr>
              <a:xfrm>
                <a:off x="6341500" y="-24325"/>
                <a:ext cx="1247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145" extrusionOk="0">
                    <a:moveTo>
                      <a:pt x="192" y="0"/>
                    </a:moveTo>
                    <a:lnTo>
                      <a:pt x="1" y="38"/>
                    </a:lnTo>
                    <a:lnTo>
                      <a:pt x="307" y="2144"/>
                    </a:lnTo>
                    <a:lnTo>
                      <a:pt x="498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6"/>
              <p:cNvSpPr/>
              <p:nvPr/>
            </p:nvSpPr>
            <p:spPr>
              <a:xfrm>
                <a:off x="6337675" y="-28150"/>
                <a:ext cx="2012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77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335"/>
                    </a:lnTo>
                    <a:cubicBezTo>
                      <a:pt x="345" y="2374"/>
                      <a:pt x="383" y="2450"/>
                      <a:pt x="460" y="2450"/>
                    </a:cubicBezTo>
                    <a:lnTo>
                      <a:pt x="498" y="2450"/>
                    </a:lnTo>
                    <a:lnTo>
                      <a:pt x="690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335"/>
                      <a:pt x="804" y="2297"/>
                      <a:pt x="804" y="2259"/>
                    </a:cubicBezTo>
                    <a:lnTo>
                      <a:pt x="498" y="115"/>
                    </a:lnTo>
                    <a:cubicBezTo>
                      <a:pt x="460" y="38"/>
                      <a:pt x="383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6"/>
              <p:cNvSpPr/>
              <p:nvPr/>
            </p:nvSpPr>
            <p:spPr>
              <a:xfrm>
                <a:off x="6359675" y="-111425"/>
                <a:ext cx="574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52" extrusionOk="0">
                    <a:moveTo>
                      <a:pt x="2260" y="0"/>
                    </a:moveTo>
                    <a:lnTo>
                      <a:pt x="1" y="460"/>
                    </a:lnTo>
                    <a:lnTo>
                      <a:pt x="39" y="651"/>
                    </a:lnTo>
                    <a:lnTo>
                      <a:pt x="2298" y="192"/>
                    </a:ln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6"/>
              <p:cNvSpPr/>
              <p:nvPr/>
            </p:nvSpPr>
            <p:spPr>
              <a:xfrm>
                <a:off x="6355850" y="-115250"/>
                <a:ext cx="660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58" extrusionOk="0">
                    <a:moveTo>
                      <a:pt x="2374" y="0"/>
                    </a:moveTo>
                    <a:lnTo>
                      <a:pt x="116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6" y="957"/>
                    </a:cubicBezTo>
                    <a:lnTo>
                      <a:pt x="231" y="957"/>
                    </a:lnTo>
                    <a:lnTo>
                      <a:pt x="2489" y="460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8" y="38"/>
                      <a:pt x="2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6"/>
              <p:cNvSpPr/>
              <p:nvPr/>
            </p:nvSpPr>
            <p:spPr>
              <a:xfrm>
                <a:off x="6168275" y="58925"/>
                <a:ext cx="469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456" extrusionOk="0">
                    <a:moveTo>
                      <a:pt x="1761" y="1"/>
                    </a:moveTo>
                    <a:lnTo>
                      <a:pt x="0" y="1302"/>
                    </a:lnTo>
                    <a:lnTo>
                      <a:pt x="77" y="1456"/>
                    </a:lnTo>
                    <a:lnTo>
                      <a:pt x="1876" y="154"/>
                    </a:lnTo>
                    <a:lnTo>
                      <a:pt x="176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6"/>
              <p:cNvSpPr/>
              <p:nvPr/>
            </p:nvSpPr>
            <p:spPr>
              <a:xfrm>
                <a:off x="6163475" y="55625"/>
                <a:ext cx="55550" cy="435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741" extrusionOk="0">
                    <a:moveTo>
                      <a:pt x="1953" y="1"/>
                    </a:moveTo>
                    <a:cubicBezTo>
                      <a:pt x="1928" y="1"/>
                      <a:pt x="1902" y="18"/>
                      <a:pt x="1877" y="18"/>
                    </a:cubicBezTo>
                    <a:lnTo>
                      <a:pt x="77" y="1320"/>
                    </a:lnTo>
                    <a:cubicBezTo>
                      <a:pt x="1" y="1396"/>
                      <a:pt x="1" y="1473"/>
                      <a:pt x="39" y="1549"/>
                    </a:cubicBezTo>
                    <a:lnTo>
                      <a:pt x="154" y="1702"/>
                    </a:lnTo>
                    <a:cubicBezTo>
                      <a:pt x="192" y="1741"/>
                      <a:pt x="230" y="1741"/>
                      <a:pt x="269" y="1741"/>
                    </a:cubicBezTo>
                    <a:lnTo>
                      <a:pt x="384" y="1741"/>
                    </a:lnTo>
                    <a:lnTo>
                      <a:pt x="2145" y="439"/>
                    </a:lnTo>
                    <a:cubicBezTo>
                      <a:pt x="2221" y="363"/>
                      <a:pt x="2221" y="286"/>
                      <a:pt x="2183" y="209"/>
                    </a:cubicBezTo>
                    <a:lnTo>
                      <a:pt x="2068" y="56"/>
                    </a:lnTo>
                    <a:cubicBezTo>
                      <a:pt x="2068" y="18"/>
                      <a:pt x="2030" y="18"/>
                      <a:pt x="1992" y="18"/>
                    </a:cubicBezTo>
                    <a:cubicBezTo>
                      <a:pt x="1979" y="5"/>
                      <a:pt x="1966" y="1"/>
                      <a:pt x="19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6"/>
              <p:cNvSpPr/>
              <p:nvPr/>
            </p:nvSpPr>
            <p:spPr>
              <a:xfrm>
                <a:off x="6141475" y="719325"/>
                <a:ext cx="5750" cy="19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767" extrusionOk="0">
                    <a:moveTo>
                      <a:pt x="39" y="1"/>
                    </a:moveTo>
                    <a:lnTo>
                      <a:pt x="0" y="537"/>
                    </a:lnTo>
                    <a:cubicBezTo>
                      <a:pt x="39" y="613"/>
                      <a:pt x="115" y="690"/>
                      <a:pt x="192" y="76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6"/>
              <p:cNvSpPr/>
              <p:nvPr/>
            </p:nvSpPr>
            <p:spPr>
              <a:xfrm>
                <a:off x="6137650" y="715500"/>
                <a:ext cx="134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3" extrusionOk="0">
                    <a:moveTo>
                      <a:pt x="192" y="0"/>
                    </a:moveTo>
                    <a:cubicBezTo>
                      <a:pt x="153" y="0"/>
                      <a:pt x="115" y="39"/>
                      <a:pt x="77" y="39"/>
                    </a:cubicBezTo>
                    <a:cubicBezTo>
                      <a:pt x="77" y="77"/>
                      <a:pt x="38" y="115"/>
                      <a:pt x="38" y="154"/>
                    </a:cubicBezTo>
                    <a:lnTo>
                      <a:pt x="0" y="536"/>
                    </a:lnTo>
                    <a:cubicBezTo>
                      <a:pt x="77" y="575"/>
                      <a:pt x="115" y="651"/>
                      <a:pt x="153" y="690"/>
                    </a:cubicBezTo>
                    <a:cubicBezTo>
                      <a:pt x="192" y="766"/>
                      <a:pt x="268" y="843"/>
                      <a:pt x="345" y="919"/>
                    </a:cubicBezTo>
                    <a:cubicBezTo>
                      <a:pt x="383" y="958"/>
                      <a:pt x="421" y="1034"/>
                      <a:pt x="460" y="1072"/>
                    </a:cubicBezTo>
                    <a:lnTo>
                      <a:pt x="536" y="192"/>
                    </a:lnTo>
                    <a:cubicBezTo>
                      <a:pt x="536" y="115"/>
                      <a:pt x="460" y="39"/>
                      <a:pt x="383" y="39"/>
                    </a:cubicBez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6"/>
              <p:cNvSpPr/>
              <p:nvPr/>
            </p:nvSpPr>
            <p:spPr>
              <a:xfrm>
                <a:off x="6134775" y="608300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55" y="1"/>
                    </a:moveTo>
                    <a:lnTo>
                      <a:pt x="0" y="1609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6"/>
              <p:cNvSpPr/>
              <p:nvPr/>
            </p:nvSpPr>
            <p:spPr>
              <a:xfrm>
                <a:off x="6130950" y="604725"/>
                <a:ext cx="4787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058" extrusionOk="0">
                    <a:moveTo>
                      <a:pt x="1608" y="0"/>
                    </a:moveTo>
                    <a:cubicBezTo>
                      <a:pt x="1570" y="0"/>
                      <a:pt x="1531" y="10"/>
                      <a:pt x="1493" y="29"/>
                    </a:cubicBezTo>
                    <a:lnTo>
                      <a:pt x="38" y="1675"/>
                    </a:lnTo>
                    <a:cubicBezTo>
                      <a:pt x="0" y="1713"/>
                      <a:pt x="0" y="1828"/>
                      <a:pt x="38" y="1866"/>
                    </a:cubicBezTo>
                    <a:lnTo>
                      <a:pt x="192" y="2020"/>
                    </a:lnTo>
                    <a:cubicBezTo>
                      <a:pt x="230" y="2020"/>
                      <a:pt x="268" y="2058"/>
                      <a:pt x="306" y="2058"/>
                    </a:cubicBezTo>
                    <a:cubicBezTo>
                      <a:pt x="345" y="2058"/>
                      <a:pt x="383" y="2020"/>
                      <a:pt x="421" y="1981"/>
                    </a:cubicBezTo>
                    <a:lnTo>
                      <a:pt x="1876" y="373"/>
                    </a:lnTo>
                    <a:cubicBezTo>
                      <a:pt x="1914" y="297"/>
                      <a:pt x="1914" y="220"/>
                      <a:pt x="1876" y="182"/>
                    </a:cubicBezTo>
                    <a:lnTo>
                      <a:pt x="1723" y="29"/>
                    </a:lnTo>
                    <a:cubicBezTo>
                      <a:pt x="1685" y="10"/>
                      <a:pt x="1646" y="0"/>
                      <a:pt x="16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6"/>
              <p:cNvSpPr/>
              <p:nvPr/>
            </p:nvSpPr>
            <p:spPr>
              <a:xfrm>
                <a:off x="6321400" y="754750"/>
                <a:ext cx="45000" cy="593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374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1647" y="2374"/>
                    </a:lnTo>
                    <a:lnTo>
                      <a:pt x="1800" y="2259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6"/>
              <p:cNvSpPr/>
              <p:nvPr/>
            </p:nvSpPr>
            <p:spPr>
              <a:xfrm>
                <a:off x="6317575" y="751250"/>
                <a:ext cx="52675" cy="666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2667" extrusionOk="0">
                    <a:moveTo>
                      <a:pt x="323" y="0"/>
                    </a:moveTo>
                    <a:cubicBezTo>
                      <a:pt x="294" y="0"/>
                      <a:pt x="262" y="9"/>
                      <a:pt x="230" y="25"/>
                    </a:cubicBezTo>
                    <a:lnTo>
                      <a:pt x="77" y="140"/>
                    </a:lnTo>
                    <a:cubicBezTo>
                      <a:pt x="39" y="140"/>
                      <a:pt x="0" y="178"/>
                      <a:pt x="0" y="217"/>
                    </a:cubicBezTo>
                    <a:cubicBezTo>
                      <a:pt x="0" y="255"/>
                      <a:pt x="0" y="293"/>
                      <a:pt x="39" y="332"/>
                    </a:cubicBezTo>
                    <a:lnTo>
                      <a:pt x="1647" y="2629"/>
                    </a:lnTo>
                    <a:cubicBezTo>
                      <a:pt x="1685" y="2667"/>
                      <a:pt x="1723" y="2667"/>
                      <a:pt x="1762" y="2667"/>
                    </a:cubicBezTo>
                    <a:lnTo>
                      <a:pt x="1876" y="2667"/>
                    </a:lnTo>
                    <a:lnTo>
                      <a:pt x="2030" y="2552"/>
                    </a:lnTo>
                    <a:cubicBezTo>
                      <a:pt x="2068" y="2514"/>
                      <a:pt x="2068" y="2475"/>
                      <a:pt x="2106" y="2437"/>
                    </a:cubicBezTo>
                    <a:cubicBezTo>
                      <a:pt x="2106" y="2399"/>
                      <a:pt x="2068" y="2361"/>
                      <a:pt x="2068" y="2322"/>
                    </a:cubicBezTo>
                    <a:lnTo>
                      <a:pt x="422" y="64"/>
                    </a:lnTo>
                    <a:cubicBezTo>
                      <a:pt x="399" y="19"/>
                      <a:pt x="364" y="0"/>
                      <a:pt x="3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6"/>
              <p:cNvSpPr/>
              <p:nvPr/>
            </p:nvSpPr>
            <p:spPr>
              <a:xfrm>
                <a:off x="6460175" y="2053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647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762" y="153"/>
                    </a:lnTo>
                    <a:lnTo>
                      <a:pt x="16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6"/>
              <p:cNvSpPr/>
              <p:nvPr/>
            </p:nvSpPr>
            <p:spPr>
              <a:xfrm>
                <a:off x="6456350" y="201875"/>
                <a:ext cx="50750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596" extrusionOk="0">
                    <a:moveTo>
                      <a:pt x="1780" y="0"/>
                    </a:moveTo>
                    <a:cubicBezTo>
                      <a:pt x="1749" y="0"/>
                      <a:pt x="1717" y="10"/>
                      <a:pt x="1685" y="25"/>
                    </a:cubicBezTo>
                    <a:lnTo>
                      <a:pt x="77" y="1174"/>
                    </a:lnTo>
                    <a:cubicBezTo>
                      <a:pt x="1" y="1212"/>
                      <a:pt x="1" y="1289"/>
                      <a:pt x="39" y="1365"/>
                    </a:cubicBezTo>
                    <a:lnTo>
                      <a:pt x="154" y="1518"/>
                    </a:lnTo>
                    <a:cubicBezTo>
                      <a:pt x="154" y="1557"/>
                      <a:pt x="192" y="1595"/>
                      <a:pt x="230" y="1595"/>
                    </a:cubicBezTo>
                    <a:lnTo>
                      <a:pt x="269" y="1595"/>
                    </a:lnTo>
                    <a:cubicBezTo>
                      <a:pt x="307" y="1595"/>
                      <a:pt x="345" y="1595"/>
                      <a:pt x="345" y="1557"/>
                    </a:cubicBezTo>
                    <a:lnTo>
                      <a:pt x="1991" y="447"/>
                    </a:lnTo>
                    <a:cubicBezTo>
                      <a:pt x="2030" y="408"/>
                      <a:pt x="2030" y="370"/>
                      <a:pt x="2030" y="332"/>
                    </a:cubicBezTo>
                    <a:cubicBezTo>
                      <a:pt x="2030" y="293"/>
                      <a:pt x="2030" y="255"/>
                      <a:pt x="2030" y="217"/>
                    </a:cubicBezTo>
                    <a:lnTo>
                      <a:pt x="1915" y="64"/>
                    </a:lnTo>
                    <a:cubicBezTo>
                      <a:pt x="1870" y="19"/>
                      <a:pt x="1825" y="0"/>
                      <a:pt x="17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6"/>
              <p:cNvSpPr/>
              <p:nvPr/>
            </p:nvSpPr>
            <p:spPr>
              <a:xfrm>
                <a:off x="6911925" y="266625"/>
                <a:ext cx="469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149" extrusionOk="0">
                    <a:moveTo>
                      <a:pt x="77" y="0"/>
                    </a:moveTo>
                    <a:lnTo>
                      <a:pt x="1" y="154"/>
                    </a:lnTo>
                    <a:lnTo>
                      <a:pt x="1762" y="1149"/>
                    </a:lnTo>
                    <a:lnTo>
                      <a:pt x="1877" y="95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6"/>
              <p:cNvSpPr/>
              <p:nvPr/>
            </p:nvSpPr>
            <p:spPr>
              <a:xfrm>
                <a:off x="6908100" y="262425"/>
                <a:ext cx="54575" cy="3677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1471" extrusionOk="0">
                    <a:moveTo>
                      <a:pt x="246" y="0"/>
                    </a:moveTo>
                    <a:cubicBezTo>
                      <a:pt x="192" y="0"/>
                      <a:pt x="143" y="36"/>
                      <a:pt x="115" y="92"/>
                    </a:cubicBezTo>
                    <a:lnTo>
                      <a:pt x="1" y="245"/>
                    </a:lnTo>
                    <a:cubicBezTo>
                      <a:pt x="1" y="283"/>
                      <a:pt x="1" y="322"/>
                      <a:pt x="1" y="360"/>
                    </a:cubicBezTo>
                    <a:cubicBezTo>
                      <a:pt x="1" y="398"/>
                      <a:pt x="39" y="436"/>
                      <a:pt x="77" y="475"/>
                    </a:cubicBezTo>
                    <a:lnTo>
                      <a:pt x="1838" y="1432"/>
                    </a:lnTo>
                    <a:cubicBezTo>
                      <a:pt x="1876" y="1432"/>
                      <a:pt x="1915" y="1470"/>
                      <a:pt x="1915" y="1470"/>
                    </a:cubicBezTo>
                    <a:cubicBezTo>
                      <a:pt x="1991" y="1470"/>
                      <a:pt x="2030" y="1432"/>
                      <a:pt x="2068" y="1393"/>
                    </a:cubicBezTo>
                    <a:lnTo>
                      <a:pt x="2144" y="1202"/>
                    </a:lnTo>
                    <a:cubicBezTo>
                      <a:pt x="2183" y="1164"/>
                      <a:pt x="2183" y="1126"/>
                      <a:pt x="2144" y="1087"/>
                    </a:cubicBezTo>
                    <a:cubicBezTo>
                      <a:pt x="2144" y="1049"/>
                      <a:pt x="2144" y="1011"/>
                      <a:pt x="2106" y="1011"/>
                    </a:cubicBezTo>
                    <a:lnTo>
                      <a:pt x="307" y="15"/>
                    </a:lnTo>
                    <a:cubicBezTo>
                      <a:pt x="286" y="5"/>
                      <a:pt x="266" y="0"/>
                      <a:pt x="2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6"/>
              <p:cNvSpPr/>
              <p:nvPr/>
            </p:nvSpPr>
            <p:spPr>
              <a:xfrm>
                <a:off x="6392225" y="379550"/>
                <a:ext cx="622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690" extrusionOk="0">
                    <a:moveTo>
                      <a:pt x="39" y="1"/>
                    </a:moveTo>
                    <a:lnTo>
                      <a:pt x="1" y="192"/>
                    </a:lnTo>
                    <a:lnTo>
                      <a:pt x="2451" y="690"/>
                    </a:lnTo>
                    <a:lnTo>
                      <a:pt x="2489" y="499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6"/>
              <p:cNvSpPr/>
              <p:nvPr/>
            </p:nvSpPr>
            <p:spPr>
              <a:xfrm>
                <a:off x="6388400" y="376275"/>
                <a:ext cx="6990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5"/>
                      <a:pt x="39" y="94"/>
                      <a:pt x="39" y="132"/>
                    </a:cubicBezTo>
                    <a:lnTo>
                      <a:pt x="0" y="323"/>
                    </a:lnTo>
                    <a:cubicBezTo>
                      <a:pt x="0" y="400"/>
                      <a:pt x="39" y="476"/>
                      <a:pt x="115" y="476"/>
                    </a:cubicBezTo>
                    <a:lnTo>
                      <a:pt x="2565" y="974"/>
                    </a:lnTo>
                    <a:lnTo>
                      <a:pt x="2604" y="974"/>
                    </a:lnTo>
                    <a:cubicBezTo>
                      <a:pt x="2604" y="974"/>
                      <a:pt x="2642" y="974"/>
                      <a:pt x="2680" y="936"/>
                    </a:cubicBezTo>
                    <a:cubicBezTo>
                      <a:pt x="2719" y="936"/>
                      <a:pt x="2719" y="898"/>
                      <a:pt x="2719" y="859"/>
                    </a:cubicBezTo>
                    <a:lnTo>
                      <a:pt x="2757" y="668"/>
                    </a:lnTo>
                    <a:cubicBezTo>
                      <a:pt x="2795" y="591"/>
                      <a:pt x="2719" y="515"/>
                      <a:pt x="2642" y="476"/>
                    </a:cubicBezTo>
                    <a:lnTo>
                      <a:pt x="230" y="17"/>
                    </a:lnTo>
                    <a:cubicBezTo>
                      <a:pt x="217" y="4"/>
                      <a:pt x="205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6"/>
              <p:cNvSpPr/>
              <p:nvPr/>
            </p:nvSpPr>
            <p:spPr>
              <a:xfrm>
                <a:off x="6496550" y="547050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6"/>
              <p:cNvSpPr/>
              <p:nvPr/>
            </p:nvSpPr>
            <p:spPr>
              <a:xfrm>
                <a:off x="6492725" y="5432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9" y="39"/>
                    </a:cubicBezTo>
                    <a:lnTo>
                      <a:pt x="77" y="996"/>
                    </a:lnTo>
                    <a:cubicBezTo>
                      <a:pt x="0" y="1072"/>
                      <a:pt x="0" y="1149"/>
                      <a:pt x="39" y="1225"/>
                    </a:cubicBezTo>
                    <a:lnTo>
                      <a:pt x="154" y="1379"/>
                    </a:lnTo>
                    <a:cubicBezTo>
                      <a:pt x="192" y="1417"/>
                      <a:pt x="230" y="1417"/>
                      <a:pt x="268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23" y="383"/>
                      <a:pt x="1761" y="268"/>
                      <a:pt x="1685" y="230"/>
                    </a:cubicBezTo>
                    <a:lnTo>
                      <a:pt x="1570" y="77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6"/>
              <p:cNvSpPr/>
              <p:nvPr/>
            </p:nvSpPr>
            <p:spPr>
              <a:xfrm>
                <a:off x="6443900" y="705925"/>
                <a:ext cx="479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609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800" y="1609"/>
                    </a:lnTo>
                    <a:lnTo>
                      <a:pt x="1915" y="1455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6"/>
              <p:cNvSpPr/>
              <p:nvPr/>
            </p:nvSpPr>
            <p:spPr>
              <a:xfrm>
                <a:off x="6440075" y="702100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269" y="1"/>
                    </a:moveTo>
                    <a:cubicBezTo>
                      <a:pt x="230" y="1"/>
                      <a:pt x="192" y="1"/>
                      <a:pt x="154" y="39"/>
                    </a:cubicBezTo>
                    <a:lnTo>
                      <a:pt x="39" y="192"/>
                    </a:lnTo>
                    <a:cubicBezTo>
                      <a:pt x="1" y="268"/>
                      <a:pt x="1" y="345"/>
                      <a:pt x="39" y="422"/>
                    </a:cubicBezTo>
                    <a:lnTo>
                      <a:pt x="1838" y="1876"/>
                    </a:lnTo>
                    <a:cubicBezTo>
                      <a:pt x="1877" y="1876"/>
                      <a:pt x="1915" y="1915"/>
                      <a:pt x="1953" y="1915"/>
                    </a:cubicBezTo>
                    <a:cubicBezTo>
                      <a:pt x="1992" y="1915"/>
                      <a:pt x="2030" y="1876"/>
                      <a:pt x="2068" y="1838"/>
                    </a:cubicBezTo>
                    <a:lnTo>
                      <a:pt x="2183" y="1685"/>
                    </a:lnTo>
                    <a:cubicBezTo>
                      <a:pt x="2221" y="1647"/>
                      <a:pt x="2221" y="1532"/>
                      <a:pt x="2145" y="1494"/>
                    </a:cubicBezTo>
                    <a:lnTo>
                      <a:pt x="384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6"/>
              <p:cNvSpPr/>
              <p:nvPr/>
            </p:nvSpPr>
            <p:spPr>
              <a:xfrm>
                <a:off x="6509000" y="791100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302" y="958"/>
                    </a:lnTo>
                    <a:lnTo>
                      <a:pt x="1417" y="80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6"/>
              <p:cNvSpPr/>
              <p:nvPr/>
            </p:nvSpPr>
            <p:spPr>
              <a:xfrm>
                <a:off x="6505175" y="786850"/>
                <a:ext cx="43075" cy="32050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282" extrusionOk="0">
                    <a:moveTo>
                      <a:pt x="268" y="1"/>
                    </a:moveTo>
                    <a:cubicBezTo>
                      <a:pt x="255" y="1"/>
                      <a:pt x="243" y="5"/>
                      <a:pt x="230" y="18"/>
                    </a:cubicBezTo>
                    <a:cubicBezTo>
                      <a:pt x="192" y="18"/>
                      <a:pt x="153" y="56"/>
                      <a:pt x="153" y="94"/>
                    </a:cubicBezTo>
                    <a:lnTo>
                      <a:pt x="38" y="247"/>
                    </a:lnTo>
                    <a:cubicBezTo>
                      <a:pt x="0" y="324"/>
                      <a:pt x="0" y="401"/>
                      <a:pt x="77" y="439"/>
                    </a:cubicBezTo>
                    <a:lnTo>
                      <a:pt x="1378" y="1243"/>
                    </a:lnTo>
                    <a:cubicBezTo>
                      <a:pt x="1417" y="1281"/>
                      <a:pt x="1417" y="1281"/>
                      <a:pt x="1455" y="1281"/>
                    </a:cubicBezTo>
                    <a:cubicBezTo>
                      <a:pt x="1493" y="1281"/>
                      <a:pt x="1570" y="1243"/>
                      <a:pt x="1570" y="1205"/>
                    </a:cubicBezTo>
                    <a:lnTo>
                      <a:pt x="1685" y="1051"/>
                    </a:lnTo>
                    <a:cubicBezTo>
                      <a:pt x="1723" y="1013"/>
                      <a:pt x="1723" y="975"/>
                      <a:pt x="1723" y="937"/>
                    </a:cubicBezTo>
                    <a:cubicBezTo>
                      <a:pt x="1685" y="898"/>
                      <a:pt x="1685" y="860"/>
                      <a:pt x="1646" y="822"/>
                    </a:cubicBezTo>
                    <a:lnTo>
                      <a:pt x="345" y="18"/>
                    </a:lnTo>
                    <a:cubicBezTo>
                      <a:pt x="319" y="18"/>
                      <a:pt x="294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6"/>
              <p:cNvSpPr/>
              <p:nvPr/>
            </p:nvSpPr>
            <p:spPr>
              <a:xfrm>
                <a:off x="6449650" y="632225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6"/>
              <p:cNvSpPr/>
              <p:nvPr/>
            </p:nvSpPr>
            <p:spPr>
              <a:xfrm>
                <a:off x="6445825" y="628400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2"/>
                      <a:pt x="2259" y="345"/>
                    </a:cubicBezTo>
                    <a:lnTo>
                      <a:pt x="2259" y="154"/>
                    </a:lnTo>
                    <a:cubicBezTo>
                      <a:pt x="2259" y="39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6"/>
              <p:cNvSpPr/>
              <p:nvPr/>
            </p:nvSpPr>
            <p:spPr>
              <a:xfrm>
                <a:off x="6622875" y="512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1609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24" y="154"/>
                    </a:lnTo>
                    <a:lnTo>
                      <a:pt x="160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6"/>
              <p:cNvSpPr/>
              <p:nvPr/>
            </p:nvSpPr>
            <p:spPr>
              <a:xfrm>
                <a:off x="6618100" y="47450"/>
                <a:ext cx="526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1609" extrusionOk="0">
                    <a:moveTo>
                      <a:pt x="1838" y="0"/>
                    </a:moveTo>
                    <a:cubicBezTo>
                      <a:pt x="1800" y="0"/>
                      <a:pt x="1762" y="0"/>
                      <a:pt x="1723" y="39"/>
                    </a:cubicBezTo>
                    <a:lnTo>
                      <a:pt x="115" y="1149"/>
                    </a:lnTo>
                    <a:cubicBezTo>
                      <a:pt x="39" y="1226"/>
                      <a:pt x="1" y="1302"/>
                      <a:pt x="77" y="1379"/>
                    </a:cubicBezTo>
                    <a:lnTo>
                      <a:pt x="192" y="1532"/>
                    </a:lnTo>
                    <a:cubicBezTo>
                      <a:pt x="192" y="1570"/>
                      <a:pt x="230" y="1570"/>
                      <a:pt x="269" y="1608"/>
                    </a:cubicBezTo>
                    <a:lnTo>
                      <a:pt x="307" y="1608"/>
                    </a:lnTo>
                    <a:cubicBezTo>
                      <a:pt x="345" y="1608"/>
                      <a:pt x="345" y="1570"/>
                      <a:pt x="383" y="1570"/>
                    </a:cubicBezTo>
                    <a:lnTo>
                      <a:pt x="1991" y="422"/>
                    </a:lnTo>
                    <a:cubicBezTo>
                      <a:pt x="2068" y="383"/>
                      <a:pt x="2106" y="307"/>
                      <a:pt x="2030" y="230"/>
                    </a:cubicBezTo>
                    <a:lnTo>
                      <a:pt x="1953" y="77"/>
                    </a:lnTo>
                    <a:cubicBezTo>
                      <a:pt x="1915" y="39"/>
                      <a:pt x="1876" y="0"/>
                      <a:pt x="18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6"/>
              <p:cNvSpPr/>
              <p:nvPr/>
            </p:nvSpPr>
            <p:spPr>
              <a:xfrm>
                <a:off x="6661175" y="1364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6"/>
              <p:cNvSpPr/>
              <p:nvPr/>
            </p:nvSpPr>
            <p:spPr>
              <a:xfrm>
                <a:off x="6657350" y="132625"/>
                <a:ext cx="555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499" extrusionOk="0">
                    <a:moveTo>
                      <a:pt x="153" y="1"/>
                    </a:moveTo>
                    <a:cubicBezTo>
                      <a:pt x="38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8" y="498"/>
                      <a:pt x="153" y="498"/>
                    </a:cubicBezTo>
                    <a:lnTo>
                      <a:pt x="2106" y="498"/>
                    </a:lnTo>
                    <a:cubicBezTo>
                      <a:pt x="2182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39"/>
                      <a:pt x="2182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6"/>
              <p:cNvSpPr/>
              <p:nvPr/>
            </p:nvSpPr>
            <p:spPr>
              <a:xfrm>
                <a:off x="6610450" y="230250"/>
                <a:ext cx="478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303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800" y="1302"/>
                    </a:lnTo>
                    <a:lnTo>
                      <a:pt x="1914" y="1111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6"/>
              <p:cNvSpPr/>
              <p:nvPr/>
            </p:nvSpPr>
            <p:spPr>
              <a:xfrm>
                <a:off x="6606625" y="226425"/>
                <a:ext cx="555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609" extrusionOk="0">
                    <a:moveTo>
                      <a:pt x="230" y="0"/>
                    </a:moveTo>
                    <a:cubicBezTo>
                      <a:pt x="192" y="0"/>
                      <a:pt x="153" y="39"/>
                      <a:pt x="153" y="77"/>
                    </a:cubicBezTo>
                    <a:lnTo>
                      <a:pt x="38" y="230"/>
                    </a:lnTo>
                    <a:cubicBezTo>
                      <a:pt x="0" y="307"/>
                      <a:pt x="0" y="383"/>
                      <a:pt x="77" y="422"/>
                    </a:cubicBezTo>
                    <a:lnTo>
                      <a:pt x="1876" y="1570"/>
                    </a:lnTo>
                    <a:cubicBezTo>
                      <a:pt x="1914" y="1570"/>
                      <a:pt x="1914" y="1608"/>
                      <a:pt x="1953" y="1608"/>
                    </a:cubicBezTo>
                    <a:cubicBezTo>
                      <a:pt x="1953" y="1608"/>
                      <a:pt x="1991" y="1608"/>
                      <a:pt x="1991" y="1570"/>
                    </a:cubicBezTo>
                    <a:cubicBezTo>
                      <a:pt x="2029" y="1570"/>
                      <a:pt x="2067" y="1570"/>
                      <a:pt x="2067" y="1532"/>
                    </a:cubicBezTo>
                    <a:lnTo>
                      <a:pt x="2182" y="1340"/>
                    </a:lnTo>
                    <a:cubicBezTo>
                      <a:pt x="2221" y="1302"/>
                      <a:pt x="2221" y="1187"/>
                      <a:pt x="2144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6"/>
              <p:cNvSpPr/>
              <p:nvPr/>
            </p:nvSpPr>
            <p:spPr>
              <a:xfrm>
                <a:off x="6629575" y="434125"/>
                <a:ext cx="17275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85" extrusionOk="0">
                    <a:moveTo>
                      <a:pt x="499" y="0"/>
                    </a:moveTo>
                    <a:lnTo>
                      <a:pt x="1" y="1646"/>
                    </a:lnTo>
                    <a:lnTo>
                      <a:pt x="192" y="1685"/>
                    </a:lnTo>
                    <a:lnTo>
                      <a:pt x="690" y="77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6"/>
              <p:cNvSpPr/>
              <p:nvPr/>
            </p:nvSpPr>
            <p:spPr>
              <a:xfrm>
                <a:off x="6625750" y="430875"/>
                <a:ext cx="2492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968" extrusionOk="0">
                    <a:moveTo>
                      <a:pt x="629" y="0"/>
                    </a:moveTo>
                    <a:cubicBezTo>
                      <a:pt x="575" y="0"/>
                      <a:pt x="527" y="36"/>
                      <a:pt x="499" y="92"/>
                    </a:cubicBezTo>
                    <a:lnTo>
                      <a:pt x="39" y="1738"/>
                    </a:lnTo>
                    <a:cubicBezTo>
                      <a:pt x="1" y="1776"/>
                      <a:pt x="1" y="1815"/>
                      <a:pt x="39" y="1853"/>
                    </a:cubicBezTo>
                    <a:cubicBezTo>
                      <a:pt x="39" y="1891"/>
                      <a:pt x="77" y="1891"/>
                      <a:pt x="116" y="1929"/>
                    </a:cubicBezTo>
                    <a:lnTo>
                      <a:pt x="307" y="1968"/>
                    </a:lnTo>
                    <a:lnTo>
                      <a:pt x="345" y="1968"/>
                    </a:lnTo>
                    <a:cubicBezTo>
                      <a:pt x="422" y="1968"/>
                      <a:pt x="499" y="1929"/>
                      <a:pt x="499" y="1853"/>
                    </a:cubicBezTo>
                    <a:lnTo>
                      <a:pt x="996" y="245"/>
                    </a:lnTo>
                    <a:cubicBezTo>
                      <a:pt x="996" y="207"/>
                      <a:pt x="996" y="168"/>
                      <a:pt x="958" y="130"/>
                    </a:cubicBezTo>
                    <a:cubicBezTo>
                      <a:pt x="958" y="92"/>
                      <a:pt x="920" y="53"/>
                      <a:pt x="881" y="53"/>
                    </a:cubicBezTo>
                    <a:lnTo>
                      <a:pt x="690" y="15"/>
                    </a:lnTo>
                    <a:cubicBezTo>
                      <a:pt x="669" y="5"/>
                      <a:pt x="649" y="0"/>
                      <a:pt x="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6"/>
              <p:cNvSpPr/>
              <p:nvPr/>
            </p:nvSpPr>
            <p:spPr>
              <a:xfrm>
                <a:off x="6606625" y="550875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761" y="1609"/>
                    </a:lnTo>
                    <a:lnTo>
                      <a:pt x="1914" y="145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6"/>
              <p:cNvSpPr/>
              <p:nvPr/>
            </p:nvSpPr>
            <p:spPr>
              <a:xfrm>
                <a:off x="6602800" y="547375"/>
                <a:ext cx="55525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902" extrusionOk="0">
                    <a:moveTo>
                      <a:pt x="268" y="1"/>
                    </a:moveTo>
                    <a:cubicBezTo>
                      <a:pt x="224" y="1"/>
                      <a:pt x="176" y="19"/>
                      <a:pt x="153" y="64"/>
                    </a:cubicBezTo>
                    <a:lnTo>
                      <a:pt x="38" y="217"/>
                    </a:lnTo>
                    <a:cubicBezTo>
                      <a:pt x="0" y="256"/>
                      <a:pt x="0" y="294"/>
                      <a:pt x="0" y="332"/>
                    </a:cubicBezTo>
                    <a:cubicBezTo>
                      <a:pt x="0" y="370"/>
                      <a:pt x="38" y="409"/>
                      <a:pt x="38" y="409"/>
                    </a:cubicBezTo>
                    <a:lnTo>
                      <a:pt x="1838" y="1863"/>
                    </a:lnTo>
                    <a:cubicBezTo>
                      <a:pt x="1876" y="1902"/>
                      <a:pt x="1914" y="1902"/>
                      <a:pt x="1914" y="1902"/>
                    </a:cubicBezTo>
                    <a:lnTo>
                      <a:pt x="1953" y="1902"/>
                    </a:lnTo>
                    <a:cubicBezTo>
                      <a:pt x="1991" y="1902"/>
                      <a:pt x="2029" y="1902"/>
                      <a:pt x="2029" y="1863"/>
                    </a:cubicBezTo>
                    <a:lnTo>
                      <a:pt x="2182" y="1710"/>
                    </a:lnTo>
                    <a:cubicBezTo>
                      <a:pt x="2220" y="1634"/>
                      <a:pt x="2220" y="1557"/>
                      <a:pt x="2144" y="1481"/>
                    </a:cubicBezTo>
                    <a:lnTo>
                      <a:pt x="345" y="26"/>
                    </a:lnTo>
                    <a:cubicBezTo>
                      <a:pt x="329" y="10"/>
                      <a:pt x="300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6"/>
              <p:cNvSpPr/>
              <p:nvPr/>
            </p:nvSpPr>
            <p:spPr>
              <a:xfrm>
                <a:off x="6626725" y="697325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302" y="957"/>
                    </a:lnTo>
                    <a:lnTo>
                      <a:pt x="1417" y="804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6"/>
              <p:cNvSpPr/>
              <p:nvPr/>
            </p:nvSpPr>
            <p:spPr>
              <a:xfrm>
                <a:off x="6622875" y="693475"/>
                <a:ext cx="43100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265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54" y="78"/>
                    </a:cubicBezTo>
                    <a:lnTo>
                      <a:pt x="39" y="231"/>
                    </a:lnTo>
                    <a:cubicBezTo>
                      <a:pt x="1" y="307"/>
                      <a:pt x="1" y="384"/>
                      <a:pt x="78" y="460"/>
                    </a:cubicBezTo>
                    <a:lnTo>
                      <a:pt x="1379" y="1264"/>
                    </a:lnTo>
                    <a:lnTo>
                      <a:pt x="1494" y="1264"/>
                    </a:lnTo>
                    <a:cubicBezTo>
                      <a:pt x="1532" y="1264"/>
                      <a:pt x="1571" y="1226"/>
                      <a:pt x="1609" y="1226"/>
                    </a:cubicBezTo>
                    <a:lnTo>
                      <a:pt x="1685" y="1035"/>
                    </a:lnTo>
                    <a:cubicBezTo>
                      <a:pt x="1724" y="958"/>
                      <a:pt x="1724" y="881"/>
                      <a:pt x="1647" y="843"/>
                    </a:cubicBezTo>
                    <a:lnTo>
                      <a:pt x="346" y="39"/>
                    </a:lnTo>
                    <a:cubicBezTo>
                      <a:pt x="307" y="1"/>
                      <a:pt x="269" y="1"/>
                      <a:pt x="2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6"/>
              <p:cNvSpPr/>
              <p:nvPr/>
            </p:nvSpPr>
            <p:spPr>
              <a:xfrm>
                <a:off x="6993275" y="4657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0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6"/>
              <p:cNvSpPr/>
              <p:nvPr/>
            </p:nvSpPr>
            <p:spPr>
              <a:xfrm>
                <a:off x="6989450" y="461875"/>
                <a:ext cx="5650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8" extrusionOk="0">
                    <a:moveTo>
                      <a:pt x="154" y="0"/>
                    </a:moveTo>
                    <a:cubicBezTo>
                      <a:pt x="77" y="0"/>
                      <a:pt x="1" y="77"/>
                      <a:pt x="1" y="153"/>
                    </a:cubicBezTo>
                    <a:lnTo>
                      <a:pt x="1" y="345"/>
                    </a:lnTo>
                    <a:cubicBezTo>
                      <a:pt x="1" y="421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1"/>
                      <a:pt x="2259" y="345"/>
                    </a:cubicBezTo>
                    <a:lnTo>
                      <a:pt x="2259" y="153"/>
                    </a:lnTo>
                    <a:cubicBezTo>
                      <a:pt x="2259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6"/>
              <p:cNvSpPr/>
              <p:nvPr/>
            </p:nvSpPr>
            <p:spPr>
              <a:xfrm>
                <a:off x="6378825" y="4417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1647" y="1302"/>
                    </a:lnTo>
                    <a:lnTo>
                      <a:pt x="1762" y="111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6"/>
              <p:cNvSpPr/>
              <p:nvPr/>
            </p:nvSpPr>
            <p:spPr>
              <a:xfrm>
                <a:off x="6375000" y="437525"/>
                <a:ext cx="517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587" extrusionOk="0">
                    <a:moveTo>
                      <a:pt x="268" y="0"/>
                    </a:moveTo>
                    <a:cubicBezTo>
                      <a:pt x="256" y="0"/>
                      <a:pt x="243" y="4"/>
                      <a:pt x="230" y="17"/>
                    </a:cubicBezTo>
                    <a:cubicBezTo>
                      <a:pt x="192" y="17"/>
                      <a:pt x="154" y="17"/>
                      <a:pt x="154" y="55"/>
                    </a:cubicBezTo>
                    <a:lnTo>
                      <a:pt x="39" y="209"/>
                    </a:lnTo>
                    <a:cubicBezTo>
                      <a:pt x="0" y="285"/>
                      <a:pt x="0" y="400"/>
                      <a:pt x="77" y="438"/>
                    </a:cubicBezTo>
                    <a:lnTo>
                      <a:pt x="1685" y="1587"/>
                    </a:lnTo>
                    <a:lnTo>
                      <a:pt x="1800" y="1587"/>
                    </a:lnTo>
                    <a:cubicBezTo>
                      <a:pt x="1838" y="1587"/>
                      <a:pt x="1876" y="1549"/>
                      <a:pt x="1915" y="1549"/>
                    </a:cubicBezTo>
                    <a:lnTo>
                      <a:pt x="2030" y="1357"/>
                    </a:lnTo>
                    <a:cubicBezTo>
                      <a:pt x="2068" y="1319"/>
                      <a:pt x="2030" y="1204"/>
                      <a:pt x="1991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6"/>
              <p:cNvSpPr/>
              <p:nvPr/>
            </p:nvSpPr>
            <p:spPr>
              <a:xfrm>
                <a:off x="6457300" y="75200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6"/>
              <p:cNvSpPr/>
              <p:nvPr/>
            </p:nvSpPr>
            <p:spPr>
              <a:xfrm>
                <a:off x="6453475" y="7137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6"/>
              <p:cNvSpPr/>
              <p:nvPr/>
            </p:nvSpPr>
            <p:spPr>
              <a:xfrm>
                <a:off x="6257275" y="3077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1609" y="1302"/>
                    </a:lnTo>
                    <a:lnTo>
                      <a:pt x="1723" y="1111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6"/>
              <p:cNvSpPr/>
              <p:nvPr/>
            </p:nvSpPr>
            <p:spPr>
              <a:xfrm>
                <a:off x="6252500" y="303525"/>
                <a:ext cx="526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588" extrusionOk="0">
                    <a:moveTo>
                      <a:pt x="306" y="0"/>
                    </a:moveTo>
                    <a:cubicBezTo>
                      <a:pt x="294" y="0"/>
                      <a:pt x="281" y="5"/>
                      <a:pt x="268" y="17"/>
                    </a:cubicBezTo>
                    <a:cubicBezTo>
                      <a:pt x="230" y="17"/>
                      <a:pt x="192" y="17"/>
                      <a:pt x="192" y="56"/>
                    </a:cubicBezTo>
                    <a:lnTo>
                      <a:pt x="77" y="209"/>
                    </a:lnTo>
                    <a:cubicBezTo>
                      <a:pt x="0" y="285"/>
                      <a:pt x="38" y="400"/>
                      <a:pt x="115" y="439"/>
                    </a:cubicBezTo>
                    <a:lnTo>
                      <a:pt x="1723" y="1587"/>
                    </a:lnTo>
                    <a:lnTo>
                      <a:pt x="1838" y="1587"/>
                    </a:lnTo>
                    <a:cubicBezTo>
                      <a:pt x="1876" y="1587"/>
                      <a:pt x="1914" y="1549"/>
                      <a:pt x="1914" y="1549"/>
                    </a:cubicBezTo>
                    <a:lnTo>
                      <a:pt x="2029" y="1357"/>
                    </a:lnTo>
                    <a:cubicBezTo>
                      <a:pt x="2106" y="1319"/>
                      <a:pt x="2067" y="1204"/>
                      <a:pt x="1991" y="1166"/>
                    </a:cubicBezTo>
                    <a:lnTo>
                      <a:pt x="383" y="17"/>
                    </a:lnTo>
                    <a:cubicBezTo>
                      <a:pt x="357" y="17"/>
                      <a:pt x="332" y="0"/>
                      <a:pt x="3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6"/>
              <p:cNvSpPr/>
              <p:nvPr/>
            </p:nvSpPr>
            <p:spPr>
              <a:xfrm>
                <a:off x="6214200" y="3920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6"/>
              <p:cNvSpPr/>
              <p:nvPr/>
            </p:nvSpPr>
            <p:spPr>
              <a:xfrm>
                <a:off x="6210375" y="388175"/>
                <a:ext cx="555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499" extrusionOk="0">
                    <a:moveTo>
                      <a:pt x="154" y="0"/>
                    </a:moveTo>
                    <a:cubicBezTo>
                      <a:pt x="39" y="0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39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6"/>
              <p:cNvSpPr/>
              <p:nvPr/>
            </p:nvSpPr>
            <p:spPr>
              <a:xfrm>
                <a:off x="6264925" y="485800"/>
                <a:ext cx="479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303" extrusionOk="0">
                    <a:moveTo>
                      <a:pt x="1800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915" y="154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6"/>
              <p:cNvSpPr/>
              <p:nvPr/>
            </p:nvSpPr>
            <p:spPr>
              <a:xfrm>
                <a:off x="6261100" y="481975"/>
                <a:ext cx="5555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9" extrusionOk="0">
                    <a:moveTo>
                      <a:pt x="1991" y="0"/>
                    </a:moveTo>
                    <a:cubicBezTo>
                      <a:pt x="1953" y="0"/>
                      <a:pt x="1915" y="0"/>
                      <a:pt x="1877" y="39"/>
                    </a:cubicBezTo>
                    <a:lnTo>
                      <a:pt x="77" y="1187"/>
                    </a:lnTo>
                    <a:cubicBezTo>
                      <a:pt x="1" y="1225"/>
                      <a:pt x="1" y="1302"/>
                      <a:pt x="39" y="1378"/>
                    </a:cubicBezTo>
                    <a:lnTo>
                      <a:pt x="154" y="1532"/>
                    </a:lnTo>
                    <a:cubicBezTo>
                      <a:pt x="154" y="1570"/>
                      <a:pt x="192" y="1608"/>
                      <a:pt x="230" y="1608"/>
                    </a:cubicBezTo>
                    <a:lnTo>
                      <a:pt x="269" y="1608"/>
                    </a:lnTo>
                    <a:cubicBezTo>
                      <a:pt x="307" y="1608"/>
                      <a:pt x="345" y="1608"/>
                      <a:pt x="345" y="1570"/>
                    </a:cubicBezTo>
                    <a:lnTo>
                      <a:pt x="2145" y="460"/>
                    </a:lnTo>
                    <a:cubicBezTo>
                      <a:pt x="2221" y="421"/>
                      <a:pt x="2221" y="307"/>
                      <a:pt x="2183" y="230"/>
                    </a:cubicBezTo>
                    <a:lnTo>
                      <a:pt x="2068" y="77"/>
                    </a:lnTo>
                    <a:cubicBezTo>
                      <a:pt x="2068" y="39"/>
                      <a:pt x="2030" y="39"/>
                      <a:pt x="19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6"/>
              <p:cNvSpPr/>
              <p:nvPr/>
            </p:nvSpPr>
            <p:spPr>
              <a:xfrm>
                <a:off x="6785600" y="253225"/>
                <a:ext cx="411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88" extrusionOk="0">
                    <a:moveTo>
                      <a:pt x="1532" y="0"/>
                    </a:moveTo>
                    <a:lnTo>
                      <a:pt x="0" y="1034"/>
                    </a:lnTo>
                    <a:lnTo>
                      <a:pt x="115" y="1187"/>
                    </a:lnTo>
                    <a:lnTo>
                      <a:pt x="1646" y="154"/>
                    </a:lnTo>
                    <a:lnTo>
                      <a:pt x="15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6"/>
              <p:cNvSpPr/>
              <p:nvPr/>
            </p:nvSpPr>
            <p:spPr>
              <a:xfrm>
                <a:off x="6780800" y="249400"/>
                <a:ext cx="49800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494" extrusionOk="0">
                    <a:moveTo>
                      <a:pt x="1762" y="0"/>
                    </a:moveTo>
                    <a:cubicBezTo>
                      <a:pt x="1724" y="0"/>
                      <a:pt x="1685" y="0"/>
                      <a:pt x="1647" y="39"/>
                    </a:cubicBezTo>
                    <a:lnTo>
                      <a:pt x="116" y="1034"/>
                    </a:lnTo>
                    <a:cubicBezTo>
                      <a:pt x="39" y="1111"/>
                      <a:pt x="1" y="1187"/>
                      <a:pt x="77" y="1264"/>
                    </a:cubicBezTo>
                    <a:lnTo>
                      <a:pt x="154" y="1417"/>
                    </a:lnTo>
                    <a:cubicBezTo>
                      <a:pt x="192" y="1455"/>
                      <a:pt x="231" y="1493"/>
                      <a:pt x="269" y="1493"/>
                    </a:cubicBezTo>
                    <a:lnTo>
                      <a:pt x="307" y="1493"/>
                    </a:lnTo>
                    <a:cubicBezTo>
                      <a:pt x="307" y="1493"/>
                      <a:pt x="345" y="1493"/>
                      <a:pt x="384" y="1455"/>
                    </a:cubicBezTo>
                    <a:lnTo>
                      <a:pt x="1915" y="460"/>
                    </a:lnTo>
                    <a:cubicBezTo>
                      <a:pt x="1992" y="383"/>
                      <a:pt x="1992" y="307"/>
                      <a:pt x="1953" y="230"/>
                    </a:cubicBezTo>
                    <a:lnTo>
                      <a:pt x="1877" y="77"/>
                    </a:lnTo>
                    <a:cubicBezTo>
                      <a:pt x="1838" y="39"/>
                      <a:pt x="1800" y="39"/>
                      <a:pt x="17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6"/>
              <p:cNvSpPr/>
              <p:nvPr/>
            </p:nvSpPr>
            <p:spPr>
              <a:xfrm>
                <a:off x="6790375" y="156550"/>
                <a:ext cx="42150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41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41"/>
                    </a:lnTo>
                    <a:lnTo>
                      <a:pt x="1685" y="1188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6"/>
              <p:cNvSpPr/>
              <p:nvPr/>
            </p:nvSpPr>
            <p:spPr>
              <a:xfrm>
                <a:off x="6786550" y="152725"/>
                <a:ext cx="4980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47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0"/>
                    </a:lnTo>
                    <a:cubicBezTo>
                      <a:pt x="1" y="269"/>
                      <a:pt x="1" y="383"/>
                      <a:pt x="77" y="422"/>
                    </a:cubicBezTo>
                    <a:lnTo>
                      <a:pt x="1647" y="1609"/>
                    </a:lnTo>
                    <a:cubicBezTo>
                      <a:pt x="1647" y="1609"/>
                      <a:pt x="1685" y="1647"/>
                      <a:pt x="1723" y="1647"/>
                    </a:cubicBezTo>
                    <a:cubicBezTo>
                      <a:pt x="1762" y="1647"/>
                      <a:pt x="1800" y="1609"/>
                      <a:pt x="1838" y="1570"/>
                    </a:cubicBezTo>
                    <a:lnTo>
                      <a:pt x="1953" y="1417"/>
                    </a:lnTo>
                    <a:cubicBezTo>
                      <a:pt x="1991" y="1341"/>
                      <a:pt x="1991" y="1264"/>
                      <a:pt x="1915" y="1226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6"/>
              <p:cNvSpPr/>
              <p:nvPr/>
            </p:nvSpPr>
            <p:spPr>
              <a:xfrm>
                <a:off x="6902350" y="93400"/>
                <a:ext cx="8650" cy="497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991" extrusionOk="0">
                    <a:moveTo>
                      <a:pt x="154" y="0"/>
                    </a:moveTo>
                    <a:lnTo>
                      <a:pt x="1" y="1953"/>
                    </a:lnTo>
                    <a:lnTo>
                      <a:pt x="192" y="1991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6"/>
              <p:cNvSpPr/>
              <p:nvPr/>
            </p:nvSpPr>
            <p:spPr>
              <a:xfrm>
                <a:off x="6898525" y="89550"/>
                <a:ext cx="163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260" extrusionOk="0">
                    <a:moveTo>
                      <a:pt x="307" y="1"/>
                    </a:moveTo>
                    <a:cubicBezTo>
                      <a:pt x="230" y="1"/>
                      <a:pt x="154" y="77"/>
                      <a:pt x="154" y="154"/>
                    </a:cubicBezTo>
                    <a:lnTo>
                      <a:pt x="1" y="2107"/>
                    </a:lnTo>
                    <a:cubicBezTo>
                      <a:pt x="1" y="2145"/>
                      <a:pt x="1" y="2183"/>
                      <a:pt x="39" y="2221"/>
                    </a:cubicBezTo>
                    <a:cubicBezTo>
                      <a:pt x="77" y="2260"/>
                      <a:pt x="77" y="2260"/>
                      <a:pt x="154" y="2260"/>
                    </a:cubicBezTo>
                    <a:lnTo>
                      <a:pt x="345" y="2260"/>
                    </a:lnTo>
                    <a:cubicBezTo>
                      <a:pt x="422" y="2260"/>
                      <a:pt x="498" y="2221"/>
                      <a:pt x="498" y="2145"/>
                    </a:cubicBezTo>
                    <a:lnTo>
                      <a:pt x="613" y="192"/>
                    </a:lnTo>
                    <a:cubicBezTo>
                      <a:pt x="652" y="154"/>
                      <a:pt x="613" y="116"/>
                      <a:pt x="613" y="77"/>
                    </a:cubicBezTo>
                    <a:cubicBezTo>
                      <a:pt x="575" y="39"/>
                      <a:pt x="537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6"/>
              <p:cNvSpPr/>
              <p:nvPr/>
            </p:nvSpPr>
            <p:spPr>
              <a:xfrm>
                <a:off x="6755925" y="807375"/>
                <a:ext cx="498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69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269"/>
                    </a:lnTo>
                    <a:lnTo>
                      <a:pt x="1991" y="7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6"/>
              <p:cNvSpPr/>
              <p:nvPr/>
            </p:nvSpPr>
            <p:spPr>
              <a:xfrm>
                <a:off x="6752100" y="803550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53" y="1"/>
                    </a:moveTo>
                    <a:cubicBezTo>
                      <a:pt x="115" y="1"/>
                      <a:pt x="77" y="39"/>
                      <a:pt x="39" y="39"/>
                    </a:cubicBezTo>
                    <a:cubicBezTo>
                      <a:pt x="0" y="77"/>
                      <a:pt x="0" y="115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9" y="498"/>
                      <a:pt x="115" y="498"/>
                    </a:cubicBezTo>
                    <a:lnTo>
                      <a:pt x="2106" y="575"/>
                    </a:lnTo>
                    <a:cubicBezTo>
                      <a:pt x="2144" y="575"/>
                      <a:pt x="2182" y="575"/>
                      <a:pt x="2221" y="537"/>
                    </a:cubicBezTo>
                    <a:cubicBezTo>
                      <a:pt x="2259" y="537"/>
                      <a:pt x="2259" y="498"/>
                      <a:pt x="2259" y="460"/>
                    </a:cubicBezTo>
                    <a:lnTo>
                      <a:pt x="2259" y="269"/>
                    </a:lnTo>
                    <a:cubicBezTo>
                      <a:pt x="2297" y="154"/>
                      <a:pt x="2221" y="115"/>
                      <a:pt x="2144" y="77"/>
                    </a:cubicBez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6"/>
              <p:cNvSpPr/>
              <p:nvPr/>
            </p:nvSpPr>
            <p:spPr>
              <a:xfrm>
                <a:off x="6770275" y="713575"/>
                <a:ext cx="421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03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03"/>
                    </a:lnTo>
                    <a:lnTo>
                      <a:pt x="1685" y="1149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6"/>
              <p:cNvSpPr/>
              <p:nvPr/>
            </p:nvSpPr>
            <p:spPr>
              <a:xfrm>
                <a:off x="6766450" y="709125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77" y="1"/>
                    </a:moveTo>
                    <a:cubicBezTo>
                      <a:pt x="225" y="1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4"/>
                      <a:pt x="1" y="332"/>
                    </a:cubicBezTo>
                    <a:cubicBezTo>
                      <a:pt x="1" y="370"/>
                      <a:pt x="39" y="409"/>
                      <a:pt x="77" y="447"/>
                    </a:cubicBezTo>
                    <a:lnTo>
                      <a:pt x="1608" y="1634"/>
                    </a:lnTo>
                    <a:lnTo>
                      <a:pt x="1723" y="1634"/>
                    </a:lnTo>
                    <a:cubicBezTo>
                      <a:pt x="1762" y="1634"/>
                      <a:pt x="1800" y="1634"/>
                      <a:pt x="1838" y="1595"/>
                    </a:cubicBezTo>
                    <a:lnTo>
                      <a:pt x="1953" y="1442"/>
                    </a:lnTo>
                    <a:cubicBezTo>
                      <a:pt x="1991" y="1366"/>
                      <a:pt x="1991" y="1289"/>
                      <a:pt x="1915" y="1213"/>
                    </a:cubicBezTo>
                    <a:lnTo>
                      <a:pt x="383" y="26"/>
                    </a:lnTo>
                    <a:cubicBezTo>
                      <a:pt x="352" y="10"/>
                      <a:pt x="313" y="1"/>
                      <a:pt x="2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6"/>
              <p:cNvSpPr/>
              <p:nvPr/>
            </p:nvSpPr>
            <p:spPr>
              <a:xfrm>
                <a:off x="6886100" y="649450"/>
                <a:ext cx="22975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2069" extrusionOk="0">
                    <a:moveTo>
                      <a:pt x="191" y="1"/>
                    </a:moveTo>
                    <a:lnTo>
                      <a:pt x="0" y="77"/>
                    </a:lnTo>
                    <a:lnTo>
                      <a:pt x="727" y="2068"/>
                    </a:lnTo>
                    <a:lnTo>
                      <a:pt x="919" y="1992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6"/>
              <p:cNvSpPr/>
              <p:nvPr/>
            </p:nvSpPr>
            <p:spPr>
              <a:xfrm>
                <a:off x="6881300" y="645625"/>
                <a:ext cx="306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2375" extrusionOk="0">
                    <a:moveTo>
                      <a:pt x="307" y="1"/>
                    </a:moveTo>
                    <a:lnTo>
                      <a:pt x="115" y="77"/>
                    </a:lnTo>
                    <a:cubicBezTo>
                      <a:pt x="77" y="77"/>
                      <a:pt x="39" y="116"/>
                      <a:pt x="39" y="154"/>
                    </a:cubicBezTo>
                    <a:cubicBezTo>
                      <a:pt x="1" y="192"/>
                      <a:pt x="1" y="230"/>
                      <a:pt x="39" y="269"/>
                    </a:cubicBezTo>
                    <a:lnTo>
                      <a:pt x="766" y="2260"/>
                    </a:lnTo>
                    <a:cubicBezTo>
                      <a:pt x="766" y="2336"/>
                      <a:pt x="843" y="2374"/>
                      <a:pt x="919" y="2374"/>
                    </a:cubicBezTo>
                    <a:cubicBezTo>
                      <a:pt x="919" y="2374"/>
                      <a:pt x="919" y="2374"/>
                      <a:pt x="958" y="2336"/>
                    </a:cubicBezTo>
                    <a:lnTo>
                      <a:pt x="1149" y="2298"/>
                    </a:lnTo>
                    <a:cubicBezTo>
                      <a:pt x="1187" y="2260"/>
                      <a:pt x="1187" y="2260"/>
                      <a:pt x="1226" y="2221"/>
                    </a:cubicBezTo>
                    <a:cubicBezTo>
                      <a:pt x="1226" y="2183"/>
                      <a:pt x="1226" y="2145"/>
                      <a:pt x="1226" y="2106"/>
                    </a:cubicBezTo>
                    <a:lnTo>
                      <a:pt x="498" y="116"/>
                    </a:lnTo>
                    <a:cubicBezTo>
                      <a:pt x="460" y="39"/>
                      <a:pt x="383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6"/>
              <p:cNvSpPr/>
              <p:nvPr/>
            </p:nvSpPr>
            <p:spPr>
              <a:xfrm>
                <a:off x="6760700" y="449425"/>
                <a:ext cx="440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3" extrusionOk="0">
                    <a:moveTo>
                      <a:pt x="1647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62" y="154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6"/>
              <p:cNvSpPr/>
              <p:nvPr/>
            </p:nvSpPr>
            <p:spPr>
              <a:xfrm>
                <a:off x="6756875" y="445600"/>
                <a:ext cx="517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9" extrusionOk="0">
                    <a:moveTo>
                      <a:pt x="1800" y="0"/>
                    </a:moveTo>
                    <a:cubicBezTo>
                      <a:pt x="1762" y="0"/>
                      <a:pt x="1723" y="0"/>
                      <a:pt x="1685" y="39"/>
                    </a:cubicBezTo>
                    <a:lnTo>
                      <a:pt x="77" y="1187"/>
                    </a:lnTo>
                    <a:cubicBezTo>
                      <a:pt x="39" y="1187"/>
                      <a:pt x="39" y="1226"/>
                      <a:pt x="1" y="1264"/>
                    </a:cubicBezTo>
                    <a:cubicBezTo>
                      <a:pt x="1" y="1302"/>
                      <a:pt x="1" y="1340"/>
                      <a:pt x="39" y="1379"/>
                    </a:cubicBezTo>
                    <a:lnTo>
                      <a:pt x="154" y="1532"/>
                    </a:lnTo>
                    <a:cubicBezTo>
                      <a:pt x="192" y="1570"/>
                      <a:pt x="230" y="1608"/>
                      <a:pt x="269" y="1608"/>
                    </a:cubicBezTo>
                    <a:cubicBezTo>
                      <a:pt x="307" y="1608"/>
                      <a:pt x="345" y="1608"/>
                      <a:pt x="345" y="1570"/>
                    </a:cubicBezTo>
                    <a:lnTo>
                      <a:pt x="1991" y="422"/>
                    </a:lnTo>
                    <a:cubicBezTo>
                      <a:pt x="2068" y="383"/>
                      <a:pt x="2068" y="307"/>
                      <a:pt x="2030" y="230"/>
                    </a:cubicBezTo>
                    <a:lnTo>
                      <a:pt x="1915" y="77"/>
                    </a:lnTo>
                    <a:cubicBezTo>
                      <a:pt x="1877" y="39"/>
                      <a:pt x="1838" y="0"/>
                      <a:pt x="1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6"/>
              <p:cNvSpPr/>
              <p:nvPr/>
            </p:nvSpPr>
            <p:spPr>
              <a:xfrm>
                <a:off x="6745400" y="554700"/>
                <a:ext cx="545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844" extrusionOk="0">
                    <a:moveTo>
                      <a:pt x="39" y="1"/>
                    </a:moveTo>
                    <a:lnTo>
                      <a:pt x="0" y="192"/>
                    </a:lnTo>
                    <a:lnTo>
                      <a:pt x="2106" y="843"/>
                    </a:lnTo>
                    <a:lnTo>
                      <a:pt x="2182" y="652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6"/>
              <p:cNvSpPr/>
              <p:nvPr/>
            </p:nvSpPr>
            <p:spPr>
              <a:xfrm>
                <a:off x="6741575" y="550875"/>
                <a:ext cx="62225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115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39"/>
                      <a:pt x="77" y="77"/>
                      <a:pt x="77" y="116"/>
                    </a:cubicBezTo>
                    <a:lnTo>
                      <a:pt x="0" y="307"/>
                    </a:lnTo>
                    <a:cubicBezTo>
                      <a:pt x="0" y="384"/>
                      <a:pt x="38" y="460"/>
                      <a:pt x="115" y="498"/>
                    </a:cubicBezTo>
                    <a:lnTo>
                      <a:pt x="2221" y="1149"/>
                    </a:lnTo>
                    <a:lnTo>
                      <a:pt x="2259" y="1149"/>
                    </a:lnTo>
                    <a:cubicBezTo>
                      <a:pt x="2297" y="1149"/>
                      <a:pt x="2297" y="1149"/>
                      <a:pt x="2335" y="1111"/>
                    </a:cubicBezTo>
                    <a:cubicBezTo>
                      <a:pt x="2374" y="1111"/>
                      <a:pt x="2412" y="1073"/>
                      <a:pt x="2412" y="1034"/>
                    </a:cubicBezTo>
                    <a:lnTo>
                      <a:pt x="2450" y="843"/>
                    </a:lnTo>
                    <a:cubicBezTo>
                      <a:pt x="2489" y="766"/>
                      <a:pt x="2450" y="690"/>
                      <a:pt x="2374" y="652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6"/>
              <p:cNvSpPr/>
              <p:nvPr/>
            </p:nvSpPr>
            <p:spPr>
              <a:xfrm>
                <a:off x="6899475" y="794950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78" y="0"/>
                    </a:moveTo>
                    <a:lnTo>
                      <a:pt x="1" y="153"/>
                    </a:lnTo>
                    <a:lnTo>
                      <a:pt x="1762" y="1302"/>
                    </a:lnTo>
                    <a:lnTo>
                      <a:pt x="1877" y="1149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6"/>
              <p:cNvSpPr/>
              <p:nvPr/>
            </p:nvSpPr>
            <p:spPr>
              <a:xfrm>
                <a:off x="6894700" y="791100"/>
                <a:ext cx="565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609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1"/>
                    </a:lnTo>
                    <a:cubicBezTo>
                      <a:pt x="1" y="307"/>
                      <a:pt x="39" y="384"/>
                      <a:pt x="115" y="422"/>
                    </a:cubicBezTo>
                    <a:lnTo>
                      <a:pt x="1876" y="1571"/>
                    </a:lnTo>
                    <a:cubicBezTo>
                      <a:pt x="1915" y="1609"/>
                      <a:pt x="1953" y="1609"/>
                      <a:pt x="1953" y="1609"/>
                    </a:cubicBezTo>
                    <a:lnTo>
                      <a:pt x="1991" y="1609"/>
                    </a:lnTo>
                    <a:cubicBezTo>
                      <a:pt x="2030" y="1571"/>
                      <a:pt x="2068" y="1571"/>
                      <a:pt x="2106" y="1532"/>
                    </a:cubicBezTo>
                    <a:lnTo>
                      <a:pt x="2183" y="1379"/>
                    </a:lnTo>
                    <a:cubicBezTo>
                      <a:pt x="2259" y="1303"/>
                      <a:pt x="2221" y="1188"/>
                      <a:pt x="2144" y="1149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6"/>
              <p:cNvSpPr/>
              <p:nvPr/>
            </p:nvSpPr>
            <p:spPr>
              <a:xfrm>
                <a:off x="7021050" y="380525"/>
                <a:ext cx="469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6" h="1302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799" y="1302"/>
                    </a:lnTo>
                    <a:lnTo>
                      <a:pt x="1876" y="111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6"/>
              <p:cNvSpPr/>
              <p:nvPr/>
            </p:nvSpPr>
            <p:spPr>
              <a:xfrm>
                <a:off x="7017200" y="376700"/>
                <a:ext cx="55550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8" extrusionOk="0">
                    <a:moveTo>
                      <a:pt x="231" y="0"/>
                    </a:moveTo>
                    <a:cubicBezTo>
                      <a:pt x="192" y="0"/>
                      <a:pt x="154" y="38"/>
                      <a:pt x="116" y="77"/>
                    </a:cubicBezTo>
                    <a:lnTo>
                      <a:pt x="39" y="230"/>
                    </a:lnTo>
                    <a:cubicBezTo>
                      <a:pt x="1" y="306"/>
                      <a:pt x="1" y="383"/>
                      <a:pt x="77" y="421"/>
                    </a:cubicBezTo>
                    <a:lnTo>
                      <a:pt x="1877" y="1570"/>
                    </a:lnTo>
                    <a:cubicBezTo>
                      <a:pt x="1877" y="1570"/>
                      <a:pt x="1915" y="1608"/>
                      <a:pt x="1953" y="1608"/>
                    </a:cubicBezTo>
                    <a:lnTo>
                      <a:pt x="1992" y="1608"/>
                    </a:lnTo>
                    <a:cubicBezTo>
                      <a:pt x="2030" y="1570"/>
                      <a:pt x="2068" y="1570"/>
                      <a:pt x="2068" y="1531"/>
                    </a:cubicBezTo>
                    <a:lnTo>
                      <a:pt x="2183" y="1378"/>
                    </a:lnTo>
                    <a:cubicBezTo>
                      <a:pt x="2221" y="1302"/>
                      <a:pt x="2183" y="1187"/>
                      <a:pt x="2145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6"/>
              <p:cNvSpPr/>
              <p:nvPr/>
            </p:nvSpPr>
            <p:spPr>
              <a:xfrm>
                <a:off x="6996150" y="587250"/>
                <a:ext cx="354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49" extrusionOk="0">
                    <a:moveTo>
                      <a:pt x="1302" y="0"/>
                    </a:moveTo>
                    <a:lnTo>
                      <a:pt x="1" y="996"/>
                    </a:lnTo>
                    <a:lnTo>
                      <a:pt x="116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6"/>
              <p:cNvSpPr/>
              <p:nvPr/>
            </p:nvSpPr>
            <p:spPr>
              <a:xfrm>
                <a:off x="6992325" y="583950"/>
                <a:ext cx="4405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35" extrusionOk="0">
                    <a:moveTo>
                      <a:pt x="1455" y="1"/>
                    </a:moveTo>
                    <a:cubicBezTo>
                      <a:pt x="1430" y="1"/>
                      <a:pt x="1404" y="18"/>
                      <a:pt x="1379" y="18"/>
                    </a:cubicBezTo>
                    <a:lnTo>
                      <a:pt x="77" y="1013"/>
                    </a:lnTo>
                    <a:cubicBezTo>
                      <a:pt x="1" y="1051"/>
                      <a:pt x="1" y="1128"/>
                      <a:pt x="39" y="1204"/>
                    </a:cubicBezTo>
                    <a:lnTo>
                      <a:pt x="154" y="1358"/>
                    </a:lnTo>
                    <a:cubicBezTo>
                      <a:pt x="192" y="1396"/>
                      <a:pt x="230" y="1434"/>
                      <a:pt x="269" y="1434"/>
                    </a:cubicBezTo>
                    <a:cubicBezTo>
                      <a:pt x="307" y="1434"/>
                      <a:pt x="345" y="1434"/>
                      <a:pt x="383" y="1396"/>
                    </a:cubicBezTo>
                    <a:lnTo>
                      <a:pt x="1685" y="439"/>
                    </a:lnTo>
                    <a:cubicBezTo>
                      <a:pt x="1723" y="362"/>
                      <a:pt x="1762" y="286"/>
                      <a:pt x="1723" y="209"/>
                    </a:cubicBezTo>
                    <a:lnTo>
                      <a:pt x="1608" y="56"/>
                    </a:lnTo>
                    <a:cubicBezTo>
                      <a:pt x="1570" y="18"/>
                      <a:pt x="1532" y="18"/>
                      <a:pt x="1494" y="18"/>
                    </a:cubicBezTo>
                    <a:cubicBezTo>
                      <a:pt x="1481" y="5"/>
                      <a:pt x="1468" y="1"/>
                      <a:pt x="1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6"/>
              <p:cNvSpPr/>
              <p:nvPr/>
            </p:nvSpPr>
            <p:spPr>
              <a:xfrm>
                <a:off x="6336725" y="222600"/>
                <a:ext cx="497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269" extrusionOk="0">
                    <a:moveTo>
                      <a:pt x="0" y="0"/>
                    </a:moveTo>
                    <a:lnTo>
                      <a:pt x="0" y="192"/>
                    </a:lnTo>
                    <a:lnTo>
                      <a:pt x="1991" y="268"/>
                    </a:lnTo>
                    <a:lnTo>
                      <a:pt x="1991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6"/>
              <p:cNvSpPr/>
              <p:nvPr/>
            </p:nvSpPr>
            <p:spPr>
              <a:xfrm>
                <a:off x="6332900" y="218775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91" y="0"/>
                    </a:moveTo>
                    <a:cubicBezTo>
                      <a:pt x="153" y="0"/>
                      <a:pt x="115" y="0"/>
                      <a:pt x="77" y="39"/>
                    </a:cubicBezTo>
                    <a:cubicBezTo>
                      <a:pt x="38" y="77"/>
                      <a:pt x="38" y="115"/>
                      <a:pt x="38" y="153"/>
                    </a:cubicBezTo>
                    <a:lnTo>
                      <a:pt x="0" y="345"/>
                    </a:lnTo>
                    <a:cubicBezTo>
                      <a:pt x="0" y="421"/>
                      <a:pt x="77" y="498"/>
                      <a:pt x="153" y="498"/>
                    </a:cubicBezTo>
                    <a:lnTo>
                      <a:pt x="2144" y="574"/>
                    </a:lnTo>
                    <a:cubicBezTo>
                      <a:pt x="2182" y="574"/>
                      <a:pt x="2220" y="574"/>
                      <a:pt x="2259" y="536"/>
                    </a:cubicBezTo>
                    <a:cubicBezTo>
                      <a:pt x="2259" y="498"/>
                      <a:pt x="2297" y="460"/>
                      <a:pt x="2297" y="421"/>
                    </a:cubicBezTo>
                    <a:lnTo>
                      <a:pt x="2297" y="230"/>
                    </a:lnTo>
                    <a:cubicBezTo>
                      <a:pt x="2297" y="153"/>
                      <a:pt x="2259" y="77"/>
                      <a:pt x="2144" y="77"/>
                    </a:cubicBez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6"/>
              <p:cNvSpPr/>
              <p:nvPr/>
            </p:nvSpPr>
            <p:spPr>
              <a:xfrm>
                <a:off x="6352025" y="127850"/>
                <a:ext cx="41175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341" extrusionOk="0">
                    <a:moveTo>
                      <a:pt x="116" y="0"/>
                    </a:moveTo>
                    <a:lnTo>
                      <a:pt x="1" y="153"/>
                    </a:lnTo>
                    <a:lnTo>
                      <a:pt x="1532" y="1340"/>
                    </a:lnTo>
                    <a:lnTo>
                      <a:pt x="1647" y="1187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6"/>
              <p:cNvSpPr/>
              <p:nvPr/>
            </p:nvSpPr>
            <p:spPr>
              <a:xfrm>
                <a:off x="6348200" y="124350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69" y="0"/>
                    </a:moveTo>
                    <a:cubicBezTo>
                      <a:pt x="225" y="0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3"/>
                      <a:pt x="1" y="332"/>
                    </a:cubicBezTo>
                    <a:cubicBezTo>
                      <a:pt x="1" y="370"/>
                      <a:pt x="39" y="408"/>
                      <a:pt x="39" y="408"/>
                    </a:cubicBezTo>
                    <a:lnTo>
                      <a:pt x="1608" y="1595"/>
                    </a:lnTo>
                    <a:cubicBezTo>
                      <a:pt x="1647" y="1633"/>
                      <a:pt x="1647" y="1633"/>
                      <a:pt x="1685" y="1633"/>
                    </a:cubicBezTo>
                    <a:lnTo>
                      <a:pt x="1723" y="1633"/>
                    </a:lnTo>
                    <a:cubicBezTo>
                      <a:pt x="1762" y="1633"/>
                      <a:pt x="1800" y="1595"/>
                      <a:pt x="1800" y="1557"/>
                    </a:cubicBezTo>
                    <a:lnTo>
                      <a:pt x="1953" y="1404"/>
                    </a:lnTo>
                    <a:cubicBezTo>
                      <a:pt x="1991" y="1365"/>
                      <a:pt x="1953" y="1250"/>
                      <a:pt x="1915" y="1212"/>
                    </a:cubicBezTo>
                    <a:lnTo>
                      <a:pt x="345" y="25"/>
                    </a:lnTo>
                    <a:cubicBezTo>
                      <a:pt x="329" y="10"/>
                      <a:pt x="300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6"/>
              <p:cNvSpPr/>
              <p:nvPr/>
            </p:nvSpPr>
            <p:spPr>
              <a:xfrm>
                <a:off x="6956925" y="205375"/>
                <a:ext cx="450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37" extrusionOk="0">
                    <a:moveTo>
                      <a:pt x="38" y="0"/>
                    </a:moveTo>
                    <a:lnTo>
                      <a:pt x="0" y="192"/>
                    </a:lnTo>
                    <a:lnTo>
                      <a:pt x="1761" y="536"/>
                    </a:lnTo>
                    <a:lnTo>
                      <a:pt x="1799" y="34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6"/>
              <p:cNvSpPr/>
              <p:nvPr/>
            </p:nvSpPr>
            <p:spPr>
              <a:xfrm>
                <a:off x="6953075" y="201550"/>
                <a:ext cx="5267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843" extrusionOk="0">
                    <a:moveTo>
                      <a:pt x="231" y="0"/>
                    </a:moveTo>
                    <a:cubicBezTo>
                      <a:pt x="154" y="0"/>
                      <a:pt x="77" y="38"/>
                      <a:pt x="39" y="115"/>
                    </a:cubicBezTo>
                    <a:lnTo>
                      <a:pt x="1" y="306"/>
                    </a:lnTo>
                    <a:cubicBezTo>
                      <a:pt x="1" y="345"/>
                      <a:pt x="1" y="383"/>
                      <a:pt x="39" y="421"/>
                    </a:cubicBezTo>
                    <a:cubicBezTo>
                      <a:pt x="39" y="460"/>
                      <a:pt x="77" y="460"/>
                      <a:pt x="116" y="498"/>
                    </a:cubicBezTo>
                    <a:lnTo>
                      <a:pt x="1877" y="842"/>
                    </a:lnTo>
                    <a:lnTo>
                      <a:pt x="1915" y="842"/>
                    </a:lnTo>
                    <a:cubicBezTo>
                      <a:pt x="1992" y="842"/>
                      <a:pt x="2068" y="804"/>
                      <a:pt x="2068" y="728"/>
                    </a:cubicBezTo>
                    <a:lnTo>
                      <a:pt x="2106" y="536"/>
                    </a:lnTo>
                    <a:cubicBezTo>
                      <a:pt x="2106" y="498"/>
                      <a:pt x="2106" y="460"/>
                      <a:pt x="2068" y="421"/>
                    </a:cubicBezTo>
                    <a:cubicBezTo>
                      <a:pt x="2068" y="383"/>
                      <a:pt x="2030" y="345"/>
                      <a:pt x="1992" y="345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6"/>
              <p:cNvSpPr/>
              <p:nvPr/>
            </p:nvSpPr>
            <p:spPr>
              <a:xfrm>
                <a:off x="6260150" y="650425"/>
                <a:ext cx="1342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45" extrusionOk="0">
                    <a:moveTo>
                      <a:pt x="192" y="0"/>
                    </a:moveTo>
                    <a:lnTo>
                      <a:pt x="0" y="38"/>
                    </a:lnTo>
                    <a:lnTo>
                      <a:pt x="307" y="2144"/>
                    </a:lnTo>
                    <a:lnTo>
                      <a:pt x="536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6"/>
              <p:cNvSpPr/>
              <p:nvPr/>
            </p:nvSpPr>
            <p:spPr>
              <a:xfrm>
                <a:off x="6256325" y="646600"/>
                <a:ext cx="2107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43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38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297"/>
                    </a:lnTo>
                    <a:cubicBezTo>
                      <a:pt x="345" y="2374"/>
                      <a:pt x="421" y="2450"/>
                      <a:pt x="460" y="2450"/>
                    </a:cubicBezTo>
                    <a:lnTo>
                      <a:pt x="498" y="2450"/>
                    </a:lnTo>
                    <a:lnTo>
                      <a:pt x="689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297"/>
                      <a:pt x="843" y="2259"/>
                      <a:pt x="804" y="2221"/>
                    </a:cubicBezTo>
                    <a:lnTo>
                      <a:pt x="498" y="115"/>
                    </a:lnTo>
                    <a:cubicBezTo>
                      <a:pt x="498" y="38"/>
                      <a:pt x="421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6"/>
              <p:cNvSpPr/>
              <p:nvPr/>
            </p:nvSpPr>
            <p:spPr>
              <a:xfrm>
                <a:off x="6294600" y="603525"/>
                <a:ext cx="574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90" extrusionOk="0">
                    <a:moveTo>
                      <a:pt x="2259" y="0"/>
                    </a:moveTo>
                    <a:lnTo>
                      <a:pt x="1" y="498"/>
                    </a:lnTo>
                    <a:lnTo>
                      <a:pt x="39" y="689"/>
                    </a:lnTo>
                    <a:lnTo>
                      <a:pt x="2298" y="192"/>
                    </a:lnTo>
                    <a:lnTo>
                      <a:pt x="22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6"/>
              <p:cNvSpPr/>
              <p:nvPr/>
            </p:nvSpPr>
            <p:spPr>
              <a:xfrm>
                <a:off x="6290775" y="599700"/>
                <a:ext cx="6607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96" extrusionOk="0">
                    <a:moveTo>
                      <a:pt x="2412" y="0"/>
                    </a:moveTo>
                    <a:lnTo>
                      <a:pt x="115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5" y="957"/>
                    </a:cubicBezTo>
                    <a:cubicBezTo>
                      <a:pt x="154" y="957"/>
                      <a:pt x="154" y="996"/>
                      <a:pt x="192" y="996"/>
                    </a:cubicBezTo>
                    <a:cubicBezTo>
                      <a:pt x="192" y="996"/>
                      <a:pt x="230" y="996"/>
                      <a:pt x="230" y="957"/>
                    </a:cubicBezTo>
                    <a:lnTo>
                      <a:pt x="2489" y="498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7" y="38"/>
                      <a:pt x="2489" y="38"/>
                    </a:cubicBezTo>
                    <a:cubicBezTo>
                      <a:pt x="2489" y="0"/>
                      <a:pt x="2451" y="0"/>
                      <a:pt x="24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6"/>
              <p:cNvSpPr/>
              <p:nvPr/>
            </p:nvSpPr>
            <p:spPr>
              <a:xfrm>
                <a:off x="6550150" y="-51125"/>
                <a:ext cx="660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690" extrusionOk="0">
                    <a:moveTo>
                      <a:pt x="39" y="0"/>
                    </a:moveTo>
                    <a:lnTo>
                      <a:pt x="0" y="192"/>
                    </a:lnTo>
                    <a:lnTo>
                      <a:pt x="2604" y="689"/>
                    </a:lnTo>
                    <a:lnTo>
                      <a:pt x="2642" y="49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6"/>
              <p:cNvSpPr/>
              <p:nvPr/>
            </p:nvSpPr>
            <p:spPr>
              <a:xfrm>
                <a:off x="6546325" y="-54425"/>
                <a:ext cx="7467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987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6"/>
                      <a:pt x="77" y="94"/>
                      <a:pt x="77" y="132"/>
                    </a:cubicBezTo>
                    <a:lnTo>
                      <a:pt x="39" y="324"/>
                    </a:lnTo>
                    <a:cubicBezTo>
                      <a:pt x="0" y="400"/>
                      <a:pt x="77" y="477"/>
                      <a:pt x="153" y="477"/>
                    </a:cubicBezTo>
                    <a:lnTo>
                      <a:pt x="2757" y="974"/>
                    </a:lnTo>
                    <a:cubicBezTo>
                      <a:pt x="2795" y="974"/>
                      <a:pt x="2833" y="974"/>
                      <a:pt x="2872" y="936"/>
                    </a:cubicBezTo>
                    <a:cubicBezTo>
                      <a:pt x="2872" y="936"/>
                      <a:pt x="2910" y="898"/>
                      <a:pt x="2910" y="860"/>
                    </a:cubicBezTo>
                    <a:lnTo>
                      <a:pt x="2948" y="668"/>
                    </a:lnTo>
                    <a:cubicBezTo>
                      <a:pt x="2986" y="592"/>
                      <a:pt x="2910" y="515"/>
                      <a:pt x="2833" y="477"/>
                    </a:cubicBezTo>
                    <a:lnTo>
                      <a:pt x="230" y="17"/>
                    </a:lnTo>
                    <a:cubicBezTo>
                      <a:pt x="217" y="5"/>
                      <a:pt x="204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6"/>
              <p:cNvSpPr/>
              <p:nvPr/>
            </p:nvSpPr>
            <p:spPr>
              <a:xfrm>
                <a:off x="6560675" y="288625"/>
                <a:ext cx="12475" cy="5745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98" extrusionOk="0">
                    <a:moveTo>
                      <a:pt x="192" y="1"/>
                    </a:moveTo>
                    <a:lnTo>
                      <a:pt x="1" y="39"/>
                    </a:lnTo>
                    <a:lnTo>
                      <a:pt x="307" y="2298"/>
                    </a:lnTo>
                    <a:lnTo>
                      <a:pt x="498" y="229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6"/>
              <p:cNvSpPr/>
              <p:nvPr/>
            </p:nvSpPr>
            <p:spPr>
              <a:xfrm>
                <a:off x="6556850" y="284800"/>
                <a:ext cx="20125" cy="65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605" extrusionOk="0">
                    <a:moveTo>
                      <a:pt x="307" y="1"/>
                    </a:moveTo>
                    <a:lnTo>
                      <a:pt x="115" y="39"/>
                    </a:lnTo>
                    <a:cubicBezTo>
                      <a:pt x="39" y="39"/>
                      <a:pt x="0" y="116"/>
                      <a:pt x="0" y="192"/>
                    </a:cubicBezTo>
                    <a:lnTo>
                      <a:pt x="307" y="2489"/>
                    </a:lnTo>
                    <a:cubicBezTo>
                      <a:pt x="307" y="2528"/>
                      <a:pt x="345" y="2566"/>
                      <a:pt x="383" y="2566"/>
                    </a:cubicBezTo>
                    <a:cubicBezTo>
                      <a:pt x="422" y="2604"/>
                      <a:pt x="422" y="2604"/>
                      <a:pt x="460" y="2604"/>
                    </a:cubicBezTo>
                    <a:lnTo>
                      <a:pt x="498" y="2604"/>
                    </a:lnTo>
                    <a:lnTo>
                      <a:pt x="690" y="2566"/>
                    </a:lnTo>
                    <a:cubicBezTo>
                      <a:pt x="766" y="2566"/>
                      <a:pt x="804" y="2489"/>
                      <a:pt x="804" y="2413"/>
                    </a:cubicBezTo>
                    <a:lnTo>
                      <a:pt x="498" y="154"/>
                    </a:lnTo>
                    <a:cubicBezTo>
                      <a:pt x="460" y="116"/>
                      <a:pt x="460" y="77"/>
                      <a:pt x="422" y="39"/>
                    </a:cubicBezTo>
                    <a:cubicBezTo>
                      <a:pt x="383" y="1"/>
                      <a:pt x="345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6"/>
              <p:cNvSpPr/>
              <p:nvPr/>
            </p:nvSpPr>
            <p:spPr>
              <a:xfrm>
                <a:off x="7025825" y="95300"/>
                <a:ext cx="4212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996" extrusionOk="0">
                    <a:moveTo>
                      <a:pt x="77" y="1"/>
                    </a:moveTo>
                    <a:lnTo>
                      <a:pt x="0" y="192"/>
                    </a:lnTo>
                    <a:lnTo>
                      <a:pt x="1608" y="996"/>
                    </a:lnTo>
                    <a:lnTo>
                      <a:pt x="1685" y="843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6"/>
              <p:cNvSpPr/>
              <p:nvPr/>
            </p:nvSpPr>
            <p:spPr>
              <a:xfrm>
                <a:off x="7022000" y="92050"/>
                <a:ext cx="4980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280" extrusionOk="0">
                    <a:moveTo>
                      <a:pt x="239" y="1"/>
                    </a:moveTo>
                    <a:cubicBezTo>
                      <a:pt x="174" y="1"/>
                      <a:pt x="105" y="36"/>
                      <a:pt x="77" y="92"/>
                    </a:cubicBezTo>
                    <a:lnTo>
                      <a:pt x="0" y="245"/>
                    </a:lnTo>
                    <a:cubicBezTo>
                      <a:pt x="0" y="284"/>
                      <a:pt x="0" y="322"/>
                      <a:pt x="0" y="360"/>
                    </a:cubicBezTo>
                    <a:cubicBezTo>
                      <a:pt x="0" y="399"/>
                      <a:pt x="39" y="437"/>
                      <a:pt x="77" y="437"/>
                    </a:cubicBezTo>
                    <a:lnTo>
                      <a:pt x="1685" y="1279"/>
                    </a:lnTo>
                    <a:lnTo>
                      <a:pt x="1761" y="1279"/>
                    </a:lnTo>
                    <a:cubicBezTo>
                      <a:pt x="1800" y="1279"/>
                      <a:pt x="1876" y="1241"/>
                      <a:pt x="1876" y="1203"/>
                    </a:cubicBezTo>
                    <a:lnTo>
                      <a:pt x="1991" y="1011"/>
                    </a:lnTo>
                    <a:cubicBezTo>
                      <a:pt x="1991" y="973"/>
                      <a:pt x="1991" y="935"/>
                      <a:pt x="1991" y="896"/>
                    </a:cubicBezTo>
                    <a:cubicBezTo>
                      <a:pt x="1991" y="858"/>
                      <a:pt x="1953" y="858"/>
                      <a:pt x="1915" y="820"/>
                    </a:cubicBezTo>
                    <a:lnTo>
                      <a:pt x="307" y="16"/>
                    </a:lnTo>
                    <a:cubicBezTo>
                      <a:pt x="286" y="6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6"/>
              <p:cNvSpPr/>
              <p:nvPr/>
            </p:nvSpPr>
            <p:spPr>
              <a:xfrm>
                <a:off x="6179750" y="-37725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2106" y="1914"/>
                    </a:lnTo>
                    <a:lnTo>
                      <a:pt x="2221" y="176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6"/>
              <p:cNvSpPr/>
              <p:nvPr/>
            </p:nvSpPr>
            <p:spPr>
              <a:xfrm>
                <a:off x="6175925" y="-41700"/>
                <a:ext cx="632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27" extrusionOk="0">
                    <a:moveTo>
                      <a:pt x="286" y="0"/>
                    </a:moveTo>
                    <a:cubicBezTo>
                      <a:pt x="242" y="0"/>
                      <a:pt x="198" y="22"/>
                      <a:pt x="154" y="44"/>
                    </a:cubicBezTo>
                    <a:lnTo>
                      <a:pt x="39" y="197"/>
                    </a:lnTo>
                    <a:cubicBezTo>
                      <a:pt x="0" y="236"/>
                      <a:pt x="0" y="274"/>
                      <a:pt x="0" y="312"/>
                    </a:cubicBezTo>
                    <a:cubicBezTo>
                      <a:pt x="0" y="351"/>
                      <a:pt x="39" y="389"/>
                      <a:pt x="39" y="427"/>
                    </a:cubicBezTo>
                    <a:lnTo>
                      <a:pt x="2183" y="2188"/>
                    </a:lnTo>
                    <a:cubicBezTo>
                      <a:pt x="2183" y="2226"/>
                      <a:pt x="2221" y="2226"/>
                      <a:pt x="2259" y="2226"/>
                    </a:cubicBezTo>
                    <a:cubicBezTo>
                      <a:pt x="2297" y="2226"/>
                      <a:pt x="2336" y="2226"/>
                      <a:pt x="2374" y="2188"/>
                    </a:cubicBezTo>
                    <a:lnTo>
                      <a:pt x="2489" y="2035"/>
                    </a:lnTo>
                    <a:cubicBezTo>
                      <a:pt x="2527" y="1997"/>
                      <a:pt x="2527" y="1959"/>
                      <a:pt x="2527" y="1920"/>
                    </a:cubicBezTo>
                    <a:cubicBezTo>
                      <a:pt x="2527" y="1882"/>
                      <a:pt x="2527" y="1844"/>
                      <a:pt x="2489" y="1805"/>
                    </a:cubicBezTo>
                    <a:lnTo>
                      <a:pt x="383" y="44"/>
                    </a:lnTo>
                    <a:cubicBezTo>
                      <a:pt x="351" y="12"/>
                      <a:pt x="319" y="0"/>
                      <a:pt x="2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6"/>
              <p:cNvSpPr/>
              <p:nvPr/>
            </p:nvSpPr>
            <p:spPr>
              <a:xfrm>
                <a:off x="6054375" y="221650"/>
                <a:ext cx="431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2" extrusionOk="0">
                    <a:moveTo>
                      <a:pt x="1608" y="0"/>
                    </a:moveTo>
                    <a:lnTo>
                      <a:pt x="0" y="1149"/>
                    </a:lnTo>
                    <a:lnTo>
                      <a:pt x="77" y="1302"/>
                    </a:lnTo>
                    <a:lnTo>
                      <a:pt x="1723" y="191"/>
                    </a:lnTo>
                    <a:lnTo>
                      <a:pt x="160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6"/>
              <p:cNvSpPr/>
              <p:nvPr/>
            </p:nvSpPr>
            <p:spPr>
              <a:xfrm>
                <a:off x="6049600" y="217800"/>
                <a:ext cx="517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609" extrusionOk="0">
                    <a:moveTo>
                      <a:pt x="1838" y="1"/>
                    </a:moveTo>
                    <a:cubicBezTo>
                      <a:pt x="1799" y="1"/>
                      <a:pt x="1761" y="1"/>
                      <a:pt x="1723" y="39"/>
                    </a:cubicBezTo>
                    <a:lnTo>
                      <a:pt x="77" y="1188"/>
                    </a:lnTo>
                    <a:cubicBezTo>
                      <a:pt x="38" y="1226"/>
                      <a:pt x="0" y="1303"/>
                      <a:pt x="38" y="1379"/>
                    </a:cubicBezTo>
                    <a:lnTo>
                      <a:pt x="153" y="1532"/>
                    </a:lnTo>
                    <a:cubicBezTo>
                      <a:pt x="191" y="1571"/>
                      <a:pt x="230" y="1609"/>
                      <a:pt x="268" y="1609"/>
                    </a:cubicBezTo>
                    <a:cubicBezTo>
                      <a:pt x="306" y="1609"/>
                      <a:pt x="345" y="1609"/>
                      <a:pt x="383" y="1571"/>
                    </a:cubicBezTo>
                    <a:lnTo>
                      <a:pt x="1991" y="460"/>
                    </a:lnTo>
                    <a:cubicBezTo>
                      <a:pt x="2067" y="384"/>
                      <a:pt x="2067" y="307"/>
                      <a:pt x="2029" y="231"/>
                    </a:cubicBezTo>
                    <a:lnTo>
                      <a:pt x="1914" y="78"/>
                    </a:lnTo>
                    <a:cubicBezTo>
                      <a:pt x="1914" y="39"/>
                      <a:pt x="1876" y="39"/>
                      <a:pt x="18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6"/>
              <p:cNvSpPr/>
              <p:nvPr/>
            </p:nvSpPr>
            <p:spPr>
              <a:xfrm>
                <a:off x="6241000" y="132625"/>
                <a:ext cx="35450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11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6" y="1111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6"/>
              <p:cNvSpPr/>
              <p:nvPr/>
            </p:nvSpPr>
            <p:spPr>
              <a:xfrm>
                <a:off x="6236225" y="128800"/>
                <a:ext cx="440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8" extrusionOk="0">
                    <a:moveTo>
                      <a:pt x="1493" y="1"/>
                    </a:moveTo>
                    <a:cubicBezTo>
                      <a:pt x="1455" y="1"/>
                      <a:pt x="1417" y="1"/>
                      <a:pt x="1379" y="39"/>
                    </a:cubicBezTo>
                    <a:lnTo>
                      <a:pt x="77" y="996"/>
                    </a:lnTo>
                    <a:cubicBezTo>
                      <a:pt x="39" y="1072"/>
                      <a:pt x="0" y="1149"/>
                      <a:pt x="77" y="1226"/>
                    </a:cubicBezTo>
                    <a:lnTo>
                      <a:pt x="192" y="1379"/>
                    </a:lnTo>
                    <a:cubicBezTo>
                      <a:pt x="192" y="1417"/>
                      <a:pt x="268" y="1417"/>
                      <a:pt x="307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61" y="383"/>
                      <a:pt x="1761" y="269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1"/>
                      <a:pt x="14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6"/>
              <p:cNvSpPr/>
              <p:nvPr/>
            </p:nvSpPr>
            <p:spPr>
              <a:xfrm>
                <a:off x="6687975" y="-222450"/>
                <a:ext cx="344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39" extrusionOk="0">
                    <a:moveTo>
                      <a:pt x="1187" y="0"/>
                    </a:moveTo>
                    <a:lnTo>
                      <a:pt x="0" y="1761"/>
                    </a:lnTo>
                    <a:lnTo>
                      <a:pt x="153" y="1838"/>
                    </a:lnTo>
                    <a:lnTo>
                      <a:pt x="1379" y="115"/>
                    </a:lnTo>
                    <a:lnTo>
                      <a:pt x="118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6"/>
              <p:cNvSpPr/>
              <p:nvPr/>
            </p:nvSpPr>
            <p:spPr>
              <a:xfrm>
                <a:off x="6683175" y="-225950"/>
                <a:ext cx="43100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132" extrusionOk="0">
                    <a:moveTo>
                      <a:pt x="1387" y="0"/>
                    </a:moveTo>
                    <a:cubicBezTo>
                      <a:pt x="1335" y="0"/>
                      <a:pt x="1287" y="19"/>
                      <a:pt x="1264" y="64"/>
                    </a:cubicBezTo>
                    <a:lnTo>
                      <a:pt x="77" y="1787"/>
                    </a:lnTo>
                    <a:cubicBezTo>
                      <a:pt x="1" y="1863"/>
                      <a:pt x="39" y="1978"/>
                      <a:pt x="116" y="2016"/>
                    </a:cubicBezTo>
                    <a:lnTo>
                      <a:pt x="269" y="2131"/>
                    </a:lnTo>
                    <a:lnTo>
                      <a:pt x="384" y="2131"/>
                    </a:lnTo>
                    <a:cubicBezTo>
                      <a:pt x="422" y="2131"/>
                      <a:pt x="460" y="2093"/>
                      <a:pt x="460" y="2093"/>
                    </a:cubicBezTo>
                    <a:lnTo>
                      <a:pt x="1685" y="332"/>
                    </a:lnTo>
                    <a:cubicBezTo>
                      <a:pt x="1685" y="294"/>
                      <a:pt x="1724" y="255"/>
                      <a:pt x="1685" y="217"/>
                    </a:cubicBezTo>
                    <a:cubicBezTo>
                      <a:pt x="1685" y="179"/>
                      <a:pt x="1685" y="140"/>
                      <a:pt x="1647" y="140"/>
                    </a:cubicBezTo>
                    <a:lnTo>
                      <a:pt x="1494" y="26"/>
                    </a:lnTo>
                    <a:cubicBezTo>
                      <a:pt x="1462" y="10"/>
                      <a:pt x="1424" y="0"/>
                      <a:pt x="13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6"/>
              <p:cNvSpPr/>
              <p:nvPr/>
            </p:nvSpPr>
            <p:spPr>
              <a:xfrm>
                <a:off x="7065075" y="268525"/>
                <a:ext cx="3447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77" extrusionOk="0">
                    <a:moveTo>
                      <a:pt x="1225" y="1"/>
                    </a:moveTo>
                    <a:lnTo>
                      <a:pt x="0" y="1762"/>
                    </a:lnTo>
                    <a:lnTo>
                      <a:pt x="192" y="1877"/>
                    </a:lnTo>
                    <a:lnTo>
                      <a:pt x="1378" y="116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6"/>
              <p:cNvSpPr/>
              <p:nvPr/>
            </p:nvSpPr>
            <p:spPr>
              <a:xfrm>
                <a:off x="7062200" y="265525"/>
                <a:ext cx="4117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51" extrusionOk="0">
                    <a:moveTo>
                      <a:pt x="1339" y="0"/>
                    </a:moveTo>
                    <a:cubicBezTo>
                      <a:pt x="1295" y="0"/>
                      <a:pt x="1247" y="22"/>
                      <a:pt x="1225" y="44"/>
                    </a:cubicBezTo>
                    <a:lnTo>
                      <a:pt x="39" y="1805"/>
                    </a:lnTo>
                    <a:cubicBezTo>
                      <a:pt x="0" y="1844"/>
                      <a:pt x="0" y="1882"/>
                      <a:pt x="0" y="1920"/>
                    </a:cubicBezTo>
                    <a:cubicBezTo>
                      <a:pt x="0" y="1959"/>
                      <a:pt x="39" y="1997"/>
                      <a:pt x="77" y="1997"/>
                    </a:cubicBezTo>
                    <a:lnTo>
                      <a:pt x="230" y="2112"/>
                    </a:lnTo>
                    <a:cubicBezTo>
                      <a:pt x="230" y="2150"/>
                      <a:pt x="268" y="2150"/>
                      <a:pt x="307" y="2150"/>
                    </a:cubicBezTo>
                    <a:cubicBezTo>
                      <a:pt x="345" y="2150"/>
                      <a:pt x="383" y="2112"/>
                      <a:pt x="421" y="2073"/>
                    </a:cubicBezTo>
                    <a:lnTo>
                      <a:pt x="1646" y="351"/>
                    </a:lnTo>
                    <a:cubicBezTo>
                      <a:pt x="1646" y="312"/>
                      <a:pt x="1646" y="274"/>
                      <a:pt x="1646" y="236"/>
                    </a:cubicBezTo>
                    <a:cubicBezTo>
                      <a:pt x="1646" y="198"/>
                      <a:pt x="1608" y="159"/>
                      <a:pt x="1608" y="121"/>
                    </a:cubicBezTo>
                    <a:lnTo>
                      <a:pt x="1417" y="44"/>
                    </a:lnTo>
                    <a:cubicBezTo>
                      <a:pt x="1401" y="12"/>
                      <a:pt x="1371" y="0"/>
                      <a:pt x="13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6"/>
              <p:cNvSpPr/>
              <p:nvPr/>
            </p:nvSpPr>
            <p:spPr>
              <a:xfrm>
                <a:off x="6565450" y="125925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7"/>
                    </a:lnTo>
                    <a:lnTo>
                      <a:pt x="652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6"/>
              <p:cNvSpPr/>
              <p:nvPr/>
            </p:nvSpPr>
            <p:spPr>
              <a:xfrm>
                <a:off x="6561625" y="122100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1"/>
                    </a:moveTo>
                    <a:cubicBezTo>
                      <a:pt x="499" y="39"/>
                      <a:pt x="499" y="77"/>
                      <a:pt x="460" y="115"/>
                    </a:cubicBezTo>
                    <a:lnTo>
                      <a:pt x="1" y="1953"/>
                    </a:lnTo>
                    <a:cubicBezTo>
                      <a:pt x="1" y="2030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83"/>
                      <a:pt x="345" y="2183"/>
                      <a:pt x="345" y="2183"/>
                    </a:cubicBezTo>
                    <a:cubicBezTo>
                      <a:pt x="384" y="2183"/>
                      <a:pt x="384" y="2144"/>
                      <a:pt x="422" y="2144"/>
                    </a:cubicBezTo>
                    <a:cubicBezTo>
                      <a:pt x="460" y="2144"/>
                      <a:pt x="499" y="2106"/>
                      <a:pt x="499" y="2068"/>
                    </a:cubicBezTo>
                    <a:lnTo>
                      <a:pt x="958" y="230"/>
                    </a:lnTo>
                    <a:cubicBezTo>
                      <a:pt x="958" y="154"/>
                      <a:pt x="920" y="77"/>
                      <a:pt x="843" y="39"/>
                    </a:cubicBezTo>
                    <a:lnTo>
                      <a:pt x="65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6"/>
              <p:cNvSpPr/>
              <p:nvPr/>
            </p:nvSpPr>
            <p:spPr>
              <a:xfrm>
                <a:off x="6346275" y="6542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0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2" y="39"/>
                    </a:ln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6"/>
              <p:cNvSpPr/>
              <p:nvPr/>
            </p:nvSpPr>
            <p:spPr>
              <a:xfrm>
                <a:off x="6342450" y="6504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0"/>
                    </a:moveTo>
                    <a:cubicBezTo>
                      <a:pt x="499" y="38"/>
                      <a:pt x="460" y="77"/>
                      <a:pt x="460" y="115"/>
                    </a:cubicBezTo>
                    <a:lnTo>
                      <a:pt x="1" y="1914"/>
                    </a:lnTo>
                    <a:cubicBezTo>
                      <a:pt x="1" y="2029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44"/>
                      <a:pt x="345" y="2182"/>
                      <a:pt x="345" y="2182"/>
                    </a:cubicBezTo>
                    <a:cubicBezTo>
                      <a:pt x="384" y="2182"/>
                      <a:pt x="384" y="2144"/>
                      <a:pt x="422" y="2144"/>
                    </a:cubicBezTo>
                    <a:cubicBezTo>
                      <a:pt x="460" y="2106"/>
                      <a:pt x="460" y="2106"/>
                      <a:pt x="499" y="2068"/>
                    </a:cubicBezTo>
                    <a:lnTo>
                      <a:pt x="958" y="230"/>
                    </a:lnTo>
                    <a:cubicBezTo>
                      <a:pt x="958" y="153"/>
                      <a:pt x="920" y="77"/>
                      <a:pt x="843" y="38"/>
                    </a:cubicBezTo>
                    <a:lnTo>
                      <a:pt x="6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6"/>
              <p:cNvSpPr/>
              <p:nvPr/>
            </p:nvSpPr>
            <p:spPr>
              <a:xfrm>
                <a:off x="6500375" y="436975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96"/>
                    </a:lnTo>
                    <a:lnTo>
                      <a:pt x="154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6"/>
              <p:cNvSpPr/>
              <p:nvPr/>
            </p:nvSpPr>
            <p:spPr>
              <a:xfrm>
                <a:off x="6496550" y="433150"/>
                <a:ext cx="440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56" extrusionOk="0">
                    <a:moveTo>
                      <a:pt x="1494" y="1"/>
                    </a:moveTo>
                    <a:cubicBezTo>
                      <a:pt x="1455" y="1"/>
                      <a:pt x="1417" y="39"/>
                      <a:pt x="1379" y="39"/>
                    </a:cubicBezTo>
                    <a:lnTo>
                      <a:pt x="77" y="1034"/>
                    </a:lnTo>
                    <a:cubicBezTo>
                      <a:pt x="1" y="1073"/>
                      <a:pt x="1" y="1149"/>
                      <a:pt x="39" y="1226"/>
                    </a:cubicBezTo>
                    <a:lnTo>
                      <a:pt x="154" y="1379"/>
                    </a:lnTo>
                    <a:cubicBezTo>
                      <a:pt x="192" y="1417"/>
                      <a:pt x="230" y="1456"/>
                      <a:pt x="307" y="1456"/>
                    </a:cubicBezTo>
                    <a:cubicBezTo>
                      <a:pt x="307" y="1456"/>
                      <a:pt x="345" y="1417"/>
                      <a:pt x="383" y="1417"/>
                    </a:cubicBezTo>
                    <a:lnTo>
                      <a:pt x="1685" y="460"/>
                    </a:lnTo>
                    <a:cubicBezTo>
                      <a:pt x="1762" y="384"/>
                      <a:pt x="1762" y="307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39"/>
                      <a:pt x="14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6"/>
              <p:cNvSpPr/>
              <p:nvPr/>
            </p:nvSpPr>
            <p:spPr>
              <a:xfrm>
                <a:off x="6040975" y="131675"/>
                <a:ext cx="2202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31" extrusionOk="0">
                    <a:moveTo>
                      <a:pt x="77" y="0"/>
                    </a:moveTo>
                    <a:cubicBezTo>
                      <a:pt x="39" y="77"/>
                      <a:pt x="39" y="154"/>
                      <a:pt x="0" y="230"/>
                    </a:cubicBezTo>
                    <a:lnTo>
                      <a:pt x="881" y="230"/>
                    </a:ln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6"/>
              <p:cNvSpPr/>
              <p:nvPr/>
            </p:nvSpPr>
            <p:spPr>
              <a:xfrm>
                <a:off x="6040025" y="128800"/>
                <a:ext cx="268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460" extrusionOk="0">
                    <a:moveTo>
                      <a:pt x="153" y="1"/>
                    </a:moveTo>
                    <a:cubicBezTo>
                      <a:pt x="153" y="39"/>
                      <a:pt x="115" y="77"/>
                      <a:pt x="115" y="115"/>
                    </a:cubicBezTo>
                    <a:cubicBezTo>
                      <a:pt x="77" y="192"/>
                      <a:pt x="77" y="269"/>
                      <a:pt x="38" y="345"/>
                    </a:cubicBezTo>
                    <a:cubicBezTo>
                      <a:pt x="38" y="383"/>
                      <a:pt x="0" y="422"/>
                      <a:pt x="0" y="460"/>
                    </a:cubicBezTo>
                    <a:lnTo>
                      <a:pt x="919" y="460"/>
                    </a:lnTo>
                    <a:cubicBezTo>
                      <a:pt x="1034" y="460"/>
                      <a:pt x="1072" y="422"/>
                      <a:pt x="1072" y="345"/>
                    </a:cubicBezTo>
                    <a:lnTo>
                      <a:pt x="1072" y="115"/>
                    </a:lnTo>
                    <a:cubicBezTo>
                      <a:pt x="1072" y="39"/>
                      <a:pt x="1034" y="1"/>
                      <a:pt x="9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6"/>
              <p:cNvSpPr/>
              <p:nvPr/>
            </p:nvSpPr>
            <p:spPr>
              <a:xfrm>
                <a:off x="6013225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6"/>
              <p:cNvSpPr/>
              <p:nvPr/>
            </p:nvSpPr>
            <p:spPr>
              <a:xfrm>
                <a:off x="6009400" y="384675"/>
                <a:ext cx="430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443" extrusionOk="0">
                    <a:moveTo>
                      <a:pt x="1454" y="0"/>
                    </a:moveTo>
                    <a:cubicBezTo>
                      <a:pt x="1423" y="0"/>
                      <a:pt x="1394" y="10"/>
                      <a:pt x="1378" y="26"/>
                    </a:cubicBezTo>
                    <a:lnTo>
                      <a:pt x="77" y="1021"/>
                    </a:lnTo>
                    <a:cubicBezTo>
                      <a:pt x="0" y="1059"/>
                      <a:pt x="0" y="1136"/>
                      <a:pt x="38" y="1212"/>
                    </a:cubicBezTo>
                    <a:lnTo>
                      <a:pt x="153" y="1366"/>
                    </a:lnTo>
                    <a:cubicBezTo>
                      <a:pt x="192" y="1404"/>
                      <a:pt x="192" y="1442"/>
                      <a:pt x="230" y="1442"/>
                    </a:cubicBezTo>
                    <a:lnTo>
                      <a:pt x="268" y="1442"/>
                    </a:lnTo>
                    <a:cubicBezTo>
                      <a:pt x="306" y="1442"/>
                      <a:pt x="345" y="1442"/>
                      <a:pt x="345" y="1404"/>
                    </a:cubicBezTo>
                    <a:lnTo>
                      <a:pt x="1646" y="447"/>
                    </a:lnTo>
                    <a:cubicBezTo>
                      <a:pt x="1723" y="370"/>
                      <a:pt x="1723" y="294"/>
                      <a:pt x="1685" y="217"/>
                    </a:cubicBezTo>
                    <a:lnTo>
                      <a:pt x="1570" y="64"/>
                    </a:lnTo>
                    <a:cubicBezTo>
                      <a:pt x="1547" y="19"/>
                      <a:pt x="1499" y="0"/>
                      <a:pt x="1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6"/>
              <p:cNvSpPr/>
              <p:nvPr/>
            </p:nvSpPr>
            <p:spPr>
              <a:xfrm>
                <a:off x="6017050" y="470475"/>
                <a:ext cx="9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39" h="2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9" y="77"/>
                      <a:pt x="39" y="192"/>
                      <a:pt x="39" y="269"/>
                    </a:cubicBezTo>
                    <a:lnTo>
                      <a:pt x="39" y="116"/>
                    </a:lnTo>
                    <a:cubicBezTo>
                      <a:pt x="39" y="77"/>
                      <a:pt x="39" y="39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6"/>
              <p:cNvSpPr/>
              <p:nvPr/>
            </p:nvSpPr>
            <p:spPr>
              <a:xfrm>
                <a:off x="6795175" y="-242550"/>
                <a:ext cx="57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90" extrusionOk="0">
                    <a:moveTo>
                      <a:pt x="38" y="0"/>
                    </a:moveTo>
                    <a:lnTo>
                      <a:pt x="0" y="651"/>
                    </a:lnTo>
                    <a:lnTo>
                      <a:pt x="191" y="690"/>
                    </a:lnTo>
                    <a:lnTo>
                      <a:pt x="230" y="39"/>
                    </a:lnTo>
                    <a:cubicBezTo>
                      <a:pt x="153" y="39"/>
                      <a:pt x="77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6"/>
              <p:cNvSpPr/>
              <p:nvPr/>
            </p:nvSpPr>
            <p:spPr>
              <a:xfrm>
                <a:off x="6791325" y="-243500"/>
                <a:ext cx="124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881" extrusionOk="0">
                    <a:moveTo>
                      <a:pt x="39" y="0"/>
                    </a:moveTo>
                    <a:lnTo>
                      <a:pt x="1" y="689"/>
                    </a:lnTo>
                    <a:cubicBezTo>
                      <a:pt x="1" y="804"/>
                      <a:pt x="78" y="842"/>
                      <a:pt x="154" y="842"/>
                    </a:cubicBezTo>
                    <a:lnTo>
                      <a:pt x="345" y="881"/>
                    </a:lnTo>
                    <a:cubicBezTo>
                      <a:pt x="384" y="881"/>
                      <a:pt x="422" y="842"/>
                      <a:pt x="460" y="842"/>
                    </a:cubicBezTo>
                    <a:cubicBezTo>
                      <a:pt x="460" y="804"/>
                      <a:pt x="499" y="766"/>
                      <a:pt x="499" y="728"/>
                    </a:cubicBezTo>
                    <a:lnTo>
                      <a:pt x="499" y="153"/>
                    </a:lnTo>
                    <a:cubicBezTo>
                      <a:pt x="460" y="115"/>
                      <a:pt x="422" y="115"/>
                      <a:pt x="384" y="115"/>
                    </a:cubicBezTo>
                    <a:cubicBezTo>
                      <a:pt x="307" y="77"/>
                      <a:pt x="231" y="38"/>
                      <a:pt x="192" y="38"/>
                    </a:cubicBezTo>
                    <a:cubicBezTo>
                      <a:pt x="116" y="38"/>
                      <a:pt x="78" y="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6"/>
              <p:cNvSpPr/>
              <p:nvPr/>
            </p:nvSpPr>
            <p:spPr>
              <a:xfrm>
                <a:off x="6531975" y="-262650"/>
                <a:ext cx="124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99" extrusionOk="0">
                    <a:moveTo>
                      <a:pt x="0" y="0"/>
                    </a:moveTo>
                    <a:lnTo>
                      <a:pt x="345" y="498"/>
                    </a:lnTo>
                    <a:lnTo>
                      <a:pt x="498" y="383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6"/>
              <p:cNvSpPr/>
              <p:nvPr/>
            </p:nvSpPr>
            <p:spPr>
              <a:xfrm>
                <a:off x="6528125" y="-263600"/>
                <a:ext cx="20125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90" extrusionOk="0">
                    <a:moveTo>
                      <a:pt x="537" y="0"/>
                    </a:moveTo>
                    <a:cubicBezTo>
                      <a:pt x="499" y="0"/>
                      <a:pt x="422" y="0"/>
                      <a:pt x="384" y="38"/>
                    </a:cubicBezTo>
                    <a:lnTo>
                      <a:pt x="154" y="38"/>
                    </a:lnTo>
                    <a:cubicBezTo>
                      <a:pt x="116" y="77"/>
                      <a:pt x="39" y="77"/>
                      <a:pt x="1" y="77"/>
                    </a:cubicBezTo>
                    <a:lnTo>
                      <a:pt x="345" y="613"/>
                    </a:lnTo>
                    <a:cubicBezTo>
                      <a:pt x="384" y="651"/>
                      <a:pt x="422" y="689"/>
                      <a:pt x="499" y="689"/>
                    </a:cubicBezTo>
                    <a:cubicBezTo>
                      <a:pt x="537" y="689"/>
                      <a:pt x="537" y="689"/>
                      <a:pt x="575" y="651"/>
                    </a:cubicBezTo>
                    <a:lnTo>
                      <a:pt x="728" y="536"/>
                    </a:lnTo>
                    <a:cubicBezTo>
                      <a:pt x="767" y="536"/>
                      <a:pt x="805" y="498"/>
                      <a:pt x="805" y="460"/>
                    </a:cubicBezTo>
                    <a:cubicBezTo>
                      <a:pt x="805" y="421"/>
                      <a:pt x="805" y="383"/>
                      <a:pt x="767" y="345"/>
                    </a:cubicBezTo>
                    <a:lnTo>
                      <a:pt x="5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6"/>
              <p:cNvSpPr/>
              <p:nvPr/>
            </p:nvSpPr>
            <p:spPr>
              <a:xfrm>
                <a:off x="6048625" y="575775"/>
                <a:ext cx="55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6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9" y="77"/>
                      <a:pt x="77" y="153"/>
                      <a:pt x="116" y="230"/>
                    </a:cubicBezTo>
                    <a:lnTo>
                      <a:pt x="2183" y="651"/>
                    </a:lnTo>
                    <a:lnTo>
                      <a:pt x="2221" y="4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6"/>
              <p:cNvSpPr/>
              <p:nvPr/>
            </p:nvSpPr>
            <p:spPr>
              <a:xfrm>
                <a:off x="6046725" y="571925"/>
                <a:ext cx="62225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8" y="39"/>
                      <a:pt x="77" y="116"/>
                      <a:pt x="77" y="154"/>
                    </a:cubicBezTo>
                    <a:cubicBezTo>
                      <a:pt x="115" y="231"/>
                      <a:pt x="153" y="307"/>
                      <a:pt x="192" y="384"/>
                    </a:cubicBezTo>
                    <a:cubicBezTo>
                      <a:pt x="192" y="460"/>
                      <a:pt x="230" y="499"/>
                      <a:pt x="268" y="537"/>
                    </a:cubicBezTo>
                    <a:lnTo>
                      <a:pt x="2259" y="958"/>
                    </a:lnTo>
                    <a:cubicBezTo>
                      <a:pt x="2297" y="958"/>
                      <a:pt x="2335" y="958"/>
                      <a:pt x="2374" y="920"/>
                    </a:cubicBezTo>
                    <a:cubicBezTo>
                      <a:pt x="2412" y="920"/>
                      <a:pt x="2412" y="881"/>
                      <a:pt x="2412" y="843"/>
                    </a:cubicBezTo>
                    <a:lnTo>
                      <a:pt x="2450" y="652"/>
                    </a:lnTo>
                    <a:cubicBezTo>
                      <a:pt x="2489" y="575"/>
                      <a:pt x="2412" y="460"/>
                      <a:pt x="2335" y="46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6"/>
              <p:cNvSpPr/>
              <p:nvPr/>
            </p:nvSpPr>
            <p:spPr>
              <a:xfrm>
                <a:off x="7097600" y="629350"/>
                <a:ext cx="344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954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1226" y="1953"/>
                    </a:lnTo>
                    <a:lnTo>
                      <a:pt x="1379" y="18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6"/>
              <p:cNvSpPr/>
              <p:nvPr/>
            </p:nvSpPr>
            <p:spPr>
              <a:xfrm>
                <a:off x="7092825" y="625525"/>
                <a:ext cx="4310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22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16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21"/>
                      <a:pt x="1379" y="2221"/>
                    </a:cubicBezTo>
                    <a:lnTo>
                      <a:pt x="1493" y="2221"/>
                    </a:lnTo>
                    <a:lnTo>
                      <a:pt x="1647" y="2106"/>
                    </a:lnTo>
                    <a:cubicBezTo>
                      <a:pt x="1723" y="2068"/>
                      <a:pt x="1723" y="1953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421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6"/>
              <p:cNvSpPr/>
              <p:nvPr/>
            </p:nvSpPr>
            <p:spPr>
              <a:xfrm>
                <a:off x="6405625" y="2838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1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6"/>
              <p:cNvSpPr/>
              <p:nvPr/>
            </p:nvSpPr>
            <p:spPr>
              <a:xfrm>
                <a:off x="6401800" y="2800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651" y="0"/>
                    </a:moveTo>
                    <a:cubicBezTo>
                      <a:pt x="613" y="0"/>
                      <a:pt x="575" y="0"/>
                      <a:pt x="536" y="39"/>
                    </a:cubicBezTo>
                    <a:cubicBezTo>
                      <a:pt x="498" y="39"/>
                      <a:pt x="460" y="77"/>
                      <a:pt x="460" y="115"/>
                    </a:cubicBezTo>
                    <a:lnTo>
                      <a:pt x="39" y="1915"/>
                    </a:lnTo>
                    <a:cubicBezTo>
                      <a:pt x="0" y="2029"/>
                      <a:pt x="39" y="2106"/>
                      <a:pt x="115" y="2106"/>
                    </a:cubicBezTo>
                    <a:lnTo>
                      <a:pt x="307" y="2144"/>
                    </a:lnTo>
                    <a:cubicBezTo>
                      <a:pt x="345" y="2144"/>
                      <a:pt x="345" y="2183"/>
                      <a:pt x="345" y="2183"/>
                    </a:cubicBezTo>
                    <a:cubicBezTo>
                      <a:pt x="383" y="2183"/>
                      <a:pt x="422" y="2144"/>
                      <a:pt x="422" y="2144"/>
                    </a:cubicBezTo>
                    <a:cubicBezTo>
                      <a:pt x="460" y="2106"/>
                      <a:pt x="498" y="2106"/>
                      <a:pt x="498" y="2068"/>
                    </a:cubicBezTo>
                    <a:lnTo>
                      <a:pt x="958" y="230"/>
                    </a:lnTo>
                    <a:cubicBezTo>
                      <a:pt x="958" y="154"/>
                      <a:pt x="919" y="77"/>
                      <a:pt x="843" y="39"/>
                    </a:cubicBezTo>
                    <a:lnTo>
                      <a:pt x="6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6"/>
              <p:cNvSpPr/>
              <p:nvPr/>
            </p:nvSpPr>
            <p:spPr>
              <a:xfrm>
                <a:off x="6711900" y="344150"/>
                <a:ext cx="35425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11" extrusionOk="0">
                    <a:moveTo>
                      <a:pt x="1302" y="0"/>
                    </a:moveTo>
                    <a:lnTo>
                      <a:pt x="0" y="957"/>
                    </a:lnTo>
                    <a:lnTo>
                      <a:pt x="115" y="1111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6"/>
              <p:cNvSpPr/>
              <p:nvPr/>
            </p:nvSpPr>
            <p:spPr>
              <a:xfrm>
                <a:off x="6708075" y="3403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8" y="39"/>
                    </a:cubicBezTo>
                    <a:lnTo>
                      <a:pt x="77" y="996"/>
                    </a:lnTo>
                    <a:cubicBezTo>
                      <a:pt x="0" y="1034"/>
                      <a:pt x="0" y="1149"/>
                      <a:pt x="39" y="1187"/>
                    </a:cubicBezTo>
                    <a:lnTo>
                      <a:pt x="153" y="1378"/>
                    </a:lnTo>
                    <a:cubicBezTo>
                      <a:pt x="192" y="1417"/>
                      <a:pt x="230" y="1417"/>
                      <a:pt x="268" y="1417"/>
                    </a:cubicBezTo>
                    <a:cubicBezTo>
                      <a:pt x="307" y="1417"/>
                      <a:pt x="345" y="1417"/>
                      <a:pt x="383" y="1378"/>
                    </a:cubicBezTo>
                    <a:lnTo>
                      <a:pt x="1685" y="421"/>
                    </a:lnTo>
                    <a:cubicBezTo>
                      <a:pt x="1723" y="383"/>
                      <a:pt x="1761" y="268"/>
                      <a:pt x="1685" y="192"/>
                    </a:cubicBezTo>
                    <a:lnTo>
                      <a:pt x="1570" y="39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6" name="Google Shape;646;p6"/>
            <p:cNvSpPr/>
            <p:nvPr/>
          </p:nvSpPr>
          <p:spPr>
            <a:xfrm flipH="1">
              <a:off x="8596885" y="4631988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7" name="Google Shape;647;p6"/>
            <p:cNvGrpSpPr/>
            <p:nvPr/>
          </p:nvGrpSpPr>
          <p:grpSpPr>
            <a:xfrm flipH="1">
              <a:off x="-677970" y="-475950"/>
              <a:ext cx="2196575" cy="2507300"/>
              <a:chOff x="5018375" y="-52700"/>
              <a:chExt cx="2196575" cy="2507300"/>
            </a:xfrm>
          </p:grpSpPr>
          <p:sp>
            <p:nvSpPr>
              <p:cNvPr id="648" name="Google Shape;648;p6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6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6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1" name="Google Shape;651;p6"/>
            <p:cNvGrpSpPr/>
            <p:nvPr/>
          </p:nvGrpSpPr>
          <p:grpSpPr>
            <a:xfrm flipH="1">
              <a:off x="157780" y="4240363"/>
              <a:ext cx="914325" cy="775900"/>
              <a:chOff x="3063000" y="419175"/>
              <a:chExt cx="914325" cy="775900"/>
            </a:xfrm>
          </p:grpSpPr>
          <p:sp>
            <p:nvSpPr>
              <p:cNvPr id="652" name="Google Shape;652;p6"/>
              <p:cNvSpPr/>
              <p:nvPr/>
            </p:nvSpPr>
            <p:spPr>
              <a:xfrm>
                <a:off x="3422825" y="5541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2" y="0"/>
                    </a:moveTo>
                    <a:cubicBezTo>
                      <a:pt x="1" y="78"/>
                      <a:pt x="1" y="93"/>
                      <a:pt x="32" y="93"/>
                    </a:cubicBezTo>
                    <a:cubicBezTo>
                      <a:pt x="32" y="62"/>
                      <a:pt x="32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6"/>
              <p:cNvSpPr/>
              <p:nvPr/>
            </p:nvSpPr>
            <p:spPr>
              <a:xfrm>
                <a:off x="3391425" y="708450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0"/>
                      <a:pt x="31" y="16"/>
                      <a:pt x="47" y="16"/>
                    </a:cubicBezTo>
                    <a:cubicBezTo>
                      <a:pt x="31" y="0"/>
                      <a:pt x="16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6"/>
              <p:cNvSpPr/>
              <p:nvPr/>
            </p:nvSpPr>
            <p:spPr>
              <a:xfrm>
                <a:off x="3471300" y="597550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16"/>
                    </a:cubicBezTo>
                    <a:lnTo>
                      <a:pt x="16" y="16"/>
                    </a:ln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6"/>
              <p:cNvSpPr/>
              <p:nvPr/>
            </p:nvSpPr>
            <p:spPr>
              <a:xfrm>
                <a:off x="3471675" y="5979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6"/>
              <p:cNvSpPr/>
              <p:nvPr/>
            </p:nvSpPr>
            <p:spPr>
              <a:xfrm>
                <a:off x="3379025" y="703800"/>
                <a:ext cx="235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0" extrusionOk="0">
                    <a:moveTo>
                      <a:pt x="16" y="0"/>
                    </a:moveTo>
                    <a:cubicBezTo>
                      <a:pt x="0" y="0"/>
                      <a:pt x="0" y="16"/>
                      <a:pt x="0" y="16"/>
                    </a:cubicBezTo>
                    <a:cubicBezTo>
                      <a:pt x="31" y="62"/>
                      <a:pt x="62" y="93"/>
                      <a:pt x="93" y="140"/>
                    </a:cubicBezTo>
                    <a:cubicBezTo>
                      <a:pt x="93" y="124"/>
                      <a:pt x="93" y="124"/>
                      <a:pt x="93" y="109"/>
                    </a:cubicBezTo>
                    <a:cubicBezTo>
                      <a:pt x="62" y="78"/>
                      <a:pt x="31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6"/>
              <p:cNvSpPr/>
              <p:nvPr/>
            </p:nvSpPr>
            <p:spPr>
              <a:xfrm>
                <a:off x="3390650" y="688275"/>
                <a:ext cx="117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" extrusionOk="0">
                    <a:moveTo>
                      <a:pt x="0" y="1"/>
                    </a:moveTo>
                    <a:cubicBezTo>
                      <a:pt x="0" y="1"/>
                      <a:pt x="16" y="16"/>
                      <a:pt x="47" y="16"/>
                    </a:cubicBezTo>
                    <a:cubicBezTo>
                      <a:pt x="47" y="16"/>
                      <a:pt x="31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6"/>
              <p:cNvSpPr/>
              <p:nvPr/>
            </p:nvSpPr>
            <p:spPr>
              <a:xfrm>
                <a:off x="3337525" y="694875"/>
                <a:ext cx="2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1" y="0"/>
                    </a:moveTo>
                    <a:cubicBezTo>
                      <a:pt x="32" y="31"/>
                      <a:pt x="47" y="62"/>
                      <a:pt x="78" y="93"/>
                    </a:cubicBezTo>
                    <a:cubicBezTo>
                      <a:pt x="78" y="93"/>
                      <a:pt x="78" y="93"/>
                      <a:pt x="94" y="78"/>
                    </a:cubicBezTo>
                    <a:cubicBezTo>
                      <a:pt x="63" y="47"/>
                      <a:pt x="47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6"/>
              <p:cNvSpPr/>
              <p:nvPr/>
            </p:nvSpPr>
            <p:spPr>
              <a:xfrm>
                <a:off x="3337150" y="6941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0" y="16"/>
                      <a:pt x="0" y="16"/>
                      <a:pt x="16" y="31"/>
                    </a:cubicBez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6"/>
              <p:cNvSpPr/>
              <p:nvPr/>
            </p:nvSpPr>
            <p:spPr>
              <a:xfrm>
                <a:off x="3387925" y="6890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6"/>
                    </a:cubicBezTo>
                    <a:lnTo>
                      <a:pt x="32" y="16"/>
                    </a:lnTo>
                    <a:cubicBezTo>
                      <a:pt x="16" y="16"/>
                      <a:pt x="16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6"/>
              <p:cNvSpPr/>
              <p:nvPr/>
            </p:nvSpPr>
            <p:spPr>
              <a:xfrm>
                <a:off x="3313875" y="537050"/>
                <a:ext cx="178375" cy="180825"/>
              </a:xfrm>
              <a:custGeom>
                <a:avLst/>
                <a:gdLst/>
                <a:ahLst/>
                <a:cxnLst/>
                <a:rect l="l" t="t" r="r" b="b"/>
                <a:pathLst>
                  <a:path w="7135" h="7233" extrusionOk="0">
                    <a:moveTo>
                      <a:pt x="4979" y="311"/>
                    </a:moveTo>
                    <a:lnTo>
                      <a:pt x="5227" y="528"/>
                    </a:lnTo>
                    <a:cubicBezTo>
                      <a:pt x="5227" y="590"/>
                      <a:pt x="5227" y="637"/>
                      <a:pt x="5150" y="699"/>
                    </a:cubicBezTo>
                    <a:cubicBezTo>
                      <a:pt x="5088" y="652"/>
                      <a:pt x="5150" y="606"/>
                      <a:pt x="5134" y="559"/>
                    </a:cubicBezTo>
                    <a:cubicBezTo>
                      <a:pt x="5124" y="555"/>
                      <a:pt x="5115" y="553"/>
                      <a:pt x="5108" y="553"/>
                    </a:cubicBezTo>
                    <a:cubicBezTo>
                      <a:pt x="5041" y="553"/>
                      <a:pt x="5104" y="736"/>
                      <a:pt x="4964" y="792"/>
                    </a:cubicBezTo>
                    <a:lnTo>
                      <a:pt x="4979" y="513"/>
                    </a:lnTo>
                    <a:lnTo>
                      <a:pt x="4902" y="544"/>
                    </a:lnTo>
                    <a:cubicBezTo>
                      <a:pt x="4886" y="435"/>
                      <a:pt x="4886" y="358"/>
                      <a:pt x="4886" y="358"/>
                    </a:cubicBezTo>
                    <a:lnTo>
                      <a:pt x="4886" y="358"/>
                    </a:lnTo>
                    <a:cubicBezTo>
                      <a:pt x="4890" y="361"/>
                      <a:pt x="4895" y="363"/>
                      <a:pt x="4901" y="363"/>
                    </a:cubicBezTo>
                    <a:cubicBezTo>
                      <a:pt x="4918" y="363"/>
                      <a:pt x="4944" y="346"/>
                      <a:pt x="4979" y="311"/>
                    </a:cubicBezTo>
                    <a:close/>
                    <a:moveTo>
                      <a:pt x="4374" y="931"/>
                    </a:moveTo>
                    <a:cubicBezTo>
                      <a:pt x="4390" y="947"/>
                      <a:pt x="4405" y="962"/>
                      <a:pt x="4421" y="978"/>
                    </a:cubicBezTo>
                    <a:lnTo>
                      <a:pt x="4405" y="978"/>
                    </a:lnTo>
                    <a:lnTo>
                      <a:pt x="4359" y="947"/>
                    </a:lnTo>
                    <a:lnTo>
                      <a:pt x="4359" y="947"/>
                    </a:lnTo>
                    <a:cubicBezTo>
                      <a:pt x="4374" y="962"/>
                      <a:pt x="4390" y="962"/>
                      <a:pt x="4390" y="978"/>
                    </a:cubicBezTo>
                    <a:lnTo>
                      <a:pt x="4328" y="978"/>
                    </a:lnTo>
                    <a:cubicBezTo>
                      <a:pt x="4343" y="962"/>
                      <a:pt x="4359" y="962"/>
                      <a:pt x="4359" y="947"/>
                    </a:cubicBezTo>
                    <a:cubicBezTo>
                      <a:pt x="4374" y="947"/>
                      <a:pt x="4374" y="931"/>
                      <a:pt x="4374" y="931"/>
                    </a:cubicBezTo>
                    <a:close/>
                    <a:moveTo>
                      <a:pt x="4514" y="1056"/>
                    </a:moveTo>
                    <a:cubicBezTo>
                      <a:pt x="4514" y="1071"/>
                      <a:pt x="4529" y="1071"/>
                      <a:pt x="4529" y="1087"/>
                    </a:cubicBezTo>
                    <a:cubicBezTo>
                      <a:pt x="4529" y="1087"/>
                      <a:pt x="4529" y="1087"/>
                      <a:pt x="4529" y="1102"/>
                    </a:cubicBezTo>
                    <a:cubicBezTo>
                      <a:pt x="4529" y="1118"/>
                      <a:pt x="4529" y="1133"/>
                      <a:pt x="4529" y="1149"/>
                    </a:cubicBezTo>
                    <a:cubicBezTo>
                      <a:pt x="4498" y="1133"/>
                      <a:pt x="4483" y="1102"/>
                      <a:pt x="4498" y="1071"/>
                    </a:cubicBezTo>
                    <a:cubicBezTo>
                      <a:pt x="4498" y="1071"/>
                      <a:pt x="4498" y="1071"/>
                      <a:pt x="4514" y="1056"/>
                    </a:cubicBezTo>
                    <a:close/>
                    <a:moveTo>
                      <a:pt x="5227" y="544"/>
                    </a:moveTo>
                    <a:lnTo>
                      <a:pt x="5522" y="838"/>
                    </a:lnTo>
                    <a:cubicBezTo>
                      <a:pt x="5460" y="900"/>
                      <a:pt x="5429" y="994"/>
                      <a:pt x="5444" y="1071"/>
                    </a:cubicBezTo>
                    <a:cubicBezTo>
                      <a:pt x="5320" y="1133"/>
                      <a:pt x="5196" y="1211"/>
                      <a:pt x="5088" y="1304"/>
                    </a:cubicBezTo>
                    <a:cubicBezTo>
                      <a:pt x="5063" y="1291"/>
                      <a:pt x="5058" y="1279"/>
                      <a:pt x="5041" y="1267"/>
                    </a:cubicBezTo>
                    <a:lnTo>
                      <a:pt x="5041" y="1267"/>
                    </a:lnTo>
                    <a:cubicBezTo>
                      <a:pt x="5041" y="1268"/>
                      <a:pt x="5041" y="1270"/>
                      <a:pt x="5041" y="1273"/>
                    </a:cubicBezTo>
                    <a:cubicBezTo>
                      <a:pt x="5040" y="1270"/>
                      <a:pt x="5038" y="1266"/>
                      <a:pt x="5036" y="1263"/>
                    </a:cubicBezTo>
                    <a:lnTo>
                      <a:pt x="5036" y="1263"/>
                    </a:lnTo>
                    <a:cubicBezTo>
                      <a:pt x="5038" y="1264"/>
                      <a:pt x="5040" y="1265"/>
                      <a:pt x="5041" y="1267"/>
                    </a:cubicBezTo>
                    <a:lnTo>
                      <a:pt x="5041" y="1267"/>
                    </a:lnTo>
                    <a:cubicBezTo>
                      <a:pt x="5041" y="1260"/>
                      <a:pt x="5040" y="1258"/>
                      <a:pt x="5033" y="1257"/>
                    </a:cubicBezTo>
                    <a:lnTo>
                      <a:pt x="5033" y="1257"/>
                    </a:lnTo>
                    <a:cubicBezTo>
                      <a:pt x="5034" y="1259"/>
                      <a:pt x="5035" y="1261"/>
                      <a:pt x="5036" y="1263"/>
                    </a:cubicBezTo>
                    <a:lnTo>
                      <a:pt x="5036" y="1263"/>
                    </a:lnTo>
                    <a:cubicBezTo>
                      <a:pt x="5033" y="1261"/>
                      <a:pt x="5030" y="1259"/>
                      <a:pt x="5026" y="1257"/>
                    </a:cubicBezTo>
                    <a:cubicBezTo>
                      <a:pt x="5029" y="1257"/>
                      <a:pt x="5031" y="1257"/>
                      <a:pt x="5033" y="1257"/>
                    </a:cubicBezTo>
                    <a:lnTo>
                      <a:pt x="5033" y="1257"/>
                    </a:lnTo>
                    <a:cubicBezTo>
                      <a:pt x="5021" y="1231"/>
                      <a:pt x="5010" y="1206"/>
                      <a:pt x="5010" y="1180"/>
                    </a:cubicBezTo>
                    <a:cubicBezTo>
                      <a:pt x="5119" y="978"/>
                      <a:pt x="5227" y="761"/>
                      <a:pt x="5227" y="544"/>
                    </a:cubicBezTo>
                    <a:close/>
                    <a:moveTo>
                      <a:pt x="4095" y="1009"/>
                    </a:moveTo>
                    <a:cubicBezTo>
                      <a:pt x="4080" y="1025"/>
                      <a:pt x="4064" y="1025"/>
                      <a:pt x="4048" y="1040"/>
                    </a:cubicBezTo>
                    <a:cubicBezTo>
                      <a:pt x="4048" y="1040"/>
                      <a:pt x="4048" y="1056"/>
                      <a:pt x="4048" y="1056"/>
                    </a:cubicBezTo>
                    <a:cubicBezTo>
                      <a:pt x="4017" y="1102"/>
                      <a:pt x="3986" y="1149"/>
                      <a:pt x="3955" y="1195"/>
                    </a:cubicBezTo>
                    <a:cubicBezTo>
                      <a:pt x="3862" y="1242"/>
                      <a:pt x="3769" y="1211"/>
                      <a:pt x="3723" y="1350"/>
                    </a:cubicBezTo>
                    <a:lnTo>
                      <a:pt x="3661" y="1366"/>
                    </a:lnTo>
                    <a:cubicBezTo>
                      <a:pt x="3723" y="1273"/>
                      <a:pt x="3785" y="1180"/>
                      <a:pt x="3847" y="1118"/>
                    </a:cubicBezTo>
                    <a:cubicBezTo>
                      <a:pt x="3924" y="1056"/>
                      <a:pt x="4002" y="1009"/>
                      <a:pt x="4095" y="1009"/>
                    </a:cubicBezTo>
                    <a:close/>
                    <a:moveTo>
                      <a:pt x="3723" y="1397"/>
                    </a:moveTo>
                    <a:cubicBezTo>
                      <a:pt x="3738" y="1412"/>
                      <a:pt x="3738" y="1412"/>
                      <a:pt x="3754" y="1412"/>
                    </a:cubicBezTo>
                    <a:lnTo>
                      <a:pt x="3707" y="1412"/>
                    </a:lnTo>
                    <a:lnTo>
                      <a:pt x="3723" y="1397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lnTo>
                      <a:pt x="5817" y="1428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cubicBezTo>
                      <a:pt x="5814" y="1428"/>
                      <a:pt x="5810" y="1428"/>
                      <a:pt x="5806" y="1429"/>
                    </a:cubicBezTo>
                    <a:lnTo>
                      <a:pt x="5806" y="1429"/>
                    </a:lnTo>
                    <a:lnTo>
                      <a:pt x="5817" y="1428"/>
                    </a:lnTo>
                    <a:close/>
                    <a:moveTo>
                      <a:pt x="5599" y="1428"/>
                    </a:moveTo>
                    <a:lnTo>
                      <a:pt x="5630" y="1443"/>
                    </a:lnTo>
                    <a:lnTo>
                      <a:pt x="5584" y="1459"/>
                    </a:lnTo>
                    <a:cubicBezTo>
                      <a:pt x="5584" y="1443"/>
                      <a:pt x="5599" y="1428"/>
                      <a:pt x="5599" y="1428"/>
                    </a:cubicBezTo>
                    <a:close/>
                    <a:moveTo>
                      <a:pt x="5584" y="1645"/>
                    </a:moveTo>
                    <a:cubicBezTo>
                      <a:pt x="5584" y="1660"/>
                      <a:pt x="5568" y="1660"/>
                      <a:pt x="5553" y="1660"/>
                    </a:cubicBezTo>
                    <a:cubicBezTo>
                      <a:pt x="5568" y="1645"/>
                      <a:pt x="5584" y="1645"/>
                      <a:pt x="5584" y="1645"/>
                    </a:cubicBezTo>
                    <a:close/>
                    <a:moveTo>
                      <a:pt x="5522" y="1676"/>
                    </a:moveTo>
                    <a:cubicBezTo>
                      <a:pt x="5522" y="1676"/>
                      <a:pt x="5506" y="1676"/>
                      <a:pt x="5506" y="1691"/>
                    </a:cubicBezTo>
                    <a:cubicBezTo>
                      <a:pt x="5506" y="1676"/>
                      <a:pt x="5506" y="1676"/>
                      <a:pt x="5506" y="1676"/>
                    </a:cubicBezTo>
                    <a:close/>
                    <a:moveTo>
                      <a:pt x="5677" y="1490"/>
                    </a:moveTo>
                    <a:lnTo>
                      <a:pt x="5832" y="1645"/>
                    </a:lnTo>
                    <a:cubicBezTo>
                      <a:pt x="5801" y="1722"/>
                      <a:pt x="5770" y="1784"/>
                      <a:pt x="5739" y="1847"/>
                    </a:cubicBezTo>
                    <a:cubicBezTo>
                      <a:pt x="5693" y="1800"/>
                      <a:pt x="5646" y="1753"/>
                      <a:pt x="5599" y="1707"/>
                    </a:cubicBezTo>
                    <a:cubicBezTo>
                      <a:pt x="5615" y="1676"/>
                      <a:pt x="5646" y="1645"/>
                      <a:pt x="5646" y="1614"/>
                    </a:cubicBezTo>
                    <a:cubicBezTo>
                      <a:pt x="5646" y="1598"/>
                      <a:pt x="5661" y="1583"/>
                      <a:pt x="5661" y="1567"/>
                    </a:cubicBezTo>
                    <a:lnTo>
                      <a:pt x="5646" y="1552"/>
                    </a:lnTo>
                    <a:cubicBezTo>
                      <a:pt x="5615" y="1583"/>
                      <a:pt x="5568" y="1614"/>
                      <a:pt x="5522" y="1629"/>
                    </a:cubicBezTo>
                    <a:cubicBezTo>
                      <a:pt x="5522" y="1629"/>
                      <a:pt x="5506" y="1614"/>
                      <a:pt x="5506" y="1614"/>
                    </a:cubicBezTo>
                    <a:cubicBezTo>
                      <a:pt x="5553" y="1567"/>
                      <a:pt x="5615" y="1521"/>
                      <a:pt x="5677" y="1490"/>
                    </a:cubicBezTo>
                    <a:close/>
                    <a:moveTo>
                      <a:pt x="5817" y="1428"/>
                    </a:moveTo>
                    <a:lnTo>
                      <a:pt x="6251" y="1847"/>
                    </a:lnTo>
                    <a:lnTo>
                      <a:pt x="6251" y="1847"/>
                    </a:lnTo>
                    <a:cubicBezTo>
                      <a:pt x="6251" y="1847"/>
                      <a:pt x="6251" y="1847"/>
                      <a:pt x="6251" y="1847"/>
                    </a:cubicBezTo>
                    <a:lnTo>
                      <a:pt x="5817" y="1428"/>
                    </a:lnTo>
                    <a:close/>
                    <a:moveTo>
                      <a:pt x="6251" y="1847"/>
                    </a:moveTo>
                    <a:cubicBezTo>
                      <a:pt x="6251" y="1862"/>
                      <a:pt x="6235" y="1862"/>
                      <a:pt x="6235" y="1862"/>
                    </a:cubicBezTo>
                    <a:lnTo>
                      <a:pt x="6266" y="1862"/>
                    </a:lnTo>
                    <a:lnTo>
                      <a:pt x="6251" y="1847"/>
                    </a:lnTo>
                    <a:close/>
                    <a:moveTo>
                      <a:pt x="3335" y="2048"/>
                    </a:moveTo>
                    <a:cubicBezTo>
                      <a:pt x="3320" y="2095"/>
                      <a:pt x="3320" y="2126"/>
                      <a:pt x="3335" y="2126"/>
                    </a:cubicBezTo>
                    <a:cubicBezTo>
                      <a:pt x="3320" y="2157"/>
                      <a:pt x="3289" y="2172"/>
                      <a:pt x="3273" y="2188"/>
                    </a:cubicBezTo>
                    <a:cubicBezTo>
                      <a:pt x="3273" y="2172"/>
                      <a:pt x="3258" y="2157"/>
                      <a:pt x="3242" y="2157"/>
                    </a:cubicBezTo>
                    <a:cubicBezTo>
                      <a:pt x="3273" y="2126"/>
                      <a:pt x="3289" y="2095"/>
                      <a:pt x="3335" y="2048"/>
                    </a:cubicBezTo>
                    <a:close/>
                    <a:moveTo>
                      <a:pt x="3121" y="2235"/>
                    </a:moveTo>
                    <a:lnTo>
                      <a:pt x="3121" y="2235"/>
                    </a:lnTo>
                    <a:cubicBezTo>
                      <a:pt x="3116" y="2236"/>
                      <a:pt x="3112" y="2240"/>
                      <a:pt x="3102" y="2250"/>
                    </a:cubicBezTo>
                    <a:cubicBezTo>
                      <a:pt x="3111" y="2246"/>
                      <a:pt x="3116" y="2241"/>
                      <a:pt x="3121" y="2235"/>
                    </a:cubicBezTo>
                    <a:close/>
                    <a:moveTo>
                      <a:pt x="3164" y="2219"/>
                    </a:moveTo>
                    <a:lnTo>
                      <a:pt x="3180" y="2250"/>
                    </a:lnTo>
                    <a:cubicBezTo>
                      <a:pt x="3180" y="2265"/>
                      <a:pt x="3180" y="2265"/>
                      <a:pt x="3180" y="2265"/>
                    </a:cubicBezTo>
                    <a:cubicBezTo>
                      <a:pt x="3164" y="2265"/>
                      <a:pt x="3164" y="2281"/>
                      <a:pt x="3149" y="2281"/>
                    </a:cubicBezTo>
                    <a:cubicBezTo>
                      <a:pt x="3118" y="2281"/>
                      <a:pt x="3149" y="2234"/>
                      <a:pt x="3149" y="2219"/>
                    </a:cubicBezTo>
                    <a:close/>
                    <a:moveTo>
                      <a:pt x="5724" y="1025"/>
                    </a:moveTo>
                    <a:lnTo>
                      <a:pt x="6933" y="2188"/>
                    </a:lnTo>
                    <a:cubicBezTo>
                      <a:pt x="6933" y="2219"/>
                      <a:pt x="6933" y="2250"/>
                      <a:pt x="6918" y="2281"/>
                    </a:cubicBezTo>
                    <a:cubicBezTo>
                      <a:pt x="6901" y="2264"/>
                      <a:pt x="6881" y="2244"/>
                      <a:pt x="6858" y="2244"/>
                    </a:cubicBezTo>
                    <a:cubicBezTo>
                      <a:pt x="6840" y="2244"/>
                      <a:pt x="6820" y="2257"/>
                      <a:pt x="6801" y="2296"/>
                    </a:cubicBezTo>
                    <a:lnTo>
                      <a:pt x="6801" y="2296"/>
                    </a:lnTo>
                    <a:cubicBezTo>
                      <a:pt x="6817" y="2233"/>
                      <a:pt x="6840" y="2181"/>
                      <a:pt x="6840" y="2141"/>
                    </a:cubicBezTo>
                    <a:lnTo>
                      <a:pt x="5724" y="1025"/>
                    </a:lnTo>
                    <a:close/>
                    <a:moveTo>
                      <a:pt x="5724" y="1226"/>
                    </a:moveTo>
                    <a:lnTo>
                      <a:pt x="6452" y="1955"/>
                    </a:lnTo>
                    <a:cubicBezTo>
                      <a:pt x="6452" y="2048"/>
                      <a:pt x="6452" y="2141"/>
                      <a:pt x="6468" y="2141"/>
                    </a:cubicBezTo>
                    <a:cubicBezTo>
                      <a:pt x="6359" y="2203"/>
                      <a:pt x="6313" y="2312"/>
                      <a:pt x="6220" y="2327"/>
                    </a:cubicBezTo>
                    <a:cubicBezTo>
                      <a:pt x="6220" y="2327"/>
                      <a:pt x="6204" y="2312"/>
                      <a:pt x="6204" y="2312"/>
                    </a:cubicBezTo>
                    <a:lnTo>
                      <a:pt x="6189" y="2126"/>
                    </a:lnTo>
                    <a:lnTo>
                      <a:pt x="6313" y="2126"/>
                    </a:lnTo>
                    <a:lnTo>
                      <a:pt x="6251" y="1971"/>
                    </a:lnTo>
                    <a:cubicBezTo>
                      <a:pt x="6189" y="2017"/>
                      <a:pt x="6111" y="2079"/>
                      <a:pt x="6034" y="2141"/>
                    </a:cubicBezTo>
                    <a:cubicBezTo>
                      <a:pt x="5987" y="2095"/>
                      <a:pt x="5956" y="2064"/>
                      <a:pt x="5925" y="2033"/>
                    </a:cubicBezTo>
                    <a:cubicBezTo>
                      <a:pt x="5956" y="1955"/>
                      <a:pt x="6003" y="1847"/>
                      <a:pt x="6018" y="1738"/>
                    </a:cubicBezTo>
                    <a:lnTo>
                      <a:pt x="5941" y="1645"/>
                    </a:lnTo>
                    <a:cubicBezTo>
                      <a:pt x="5925" y="1660"/>
                      <a:pt x="5925" y="1660"/>
                      <a:pt x="5925" y="1660"/>
                    </a:cubicBezTo>
                    <a:lnTo>
                      <a:pt x="5724" y="1459"/>
                    </a:lnTo>
                    <a:cubicBezTo>
                      <a:pt x="5749" y="1446"/>
                      <a:pt x="5785" y="1433"/>
                      <a:pt x="5806" y="1429"/>
                    </a:cubicBezTo>
                    <a:lnTo>
                      <a:pt x="5806" y="1429"/>
                    </a:lnTo>
                    <a:lnTo>
                      <a:pt x="5693" y="1443"/>
                    </a:lnTo>
                    <a:lnTo>
                      <a:pt x="5630" y="1381"/>
                    </a:lnTo>
                    <a:cubicBezTo>
                      <a:pt x="5646" y="1335"/>
                      <a:pt x="5693" y="1273"/>
                      <a:pt x="5724" y="1226"/>
                    </a:cubicBezTo>
                    <a:close/>
                    <a:moveTo>
                      <a:pt x="3071" y="2343"/>
                    </a:moveTo>
                    <a:lnTo>
                      <a:pt x="3071" y="2343"/>
                    </a:lnTo>
                    <a:cubicBezTo>
                      <a:pt x="3068" y="2346"/>
                      <a:pt x="3065" y="2350"/>
                      <a:pt x="3063" y="2353"/>
                    </a:cubicBezTo>
                    <a:lnTo>
                      <a:pt x="3063" y="2353"/>
                    </a:lnTo>
                    <a:cubicBezTo>
                      <a:pt x="3066" y="2350"/>
                      <a:pt x="3069" y="2346"/>
                      <a:pt x="3071" y="2343"/>
                    </a:cubicBezTo>
                    <a:close/>
                    <a:moveTo>
                      <a:pt x="6328" y="2281"/>
                    </a:moveTo>
                    <a:cubicBezTo>
                      <a:pt x="6343" y="2318"/>
                      <a:pt x="6371" y="2329"/>
                      <a:pt x="6402" y="2329"/>
                    </a:cubicBezTo>
                    <a:cubicBezTo>
                      <a:pt x="6451" y="2329"/>
                      <a:pt x="6509" y="2302"/>
                      <a:pt x="6544" y="2302"/>
                    </a:cubicBezTo>
                    <a:cubicBezTo>
                      <a:pt x="6581" y="2302"/>
                      <a:pt x="6594" y="2331"/>
                      <a:pt x="6546" y="2451"/>
                    </a:cubicBezTo>
                    <a:cubicBezTo>
                      <a:pt x="6540" y="2420"/>
                      <a:pt x="6523" y="2410"/>
                      <a:pt x="6500" y="2410"/>
                    </a:cubicBezTo>
                    <a:cubicBezTo>
                      <a:pt x="6454" y="2410"/>
                      <a:pt x="6385" y="2451"/>
                      <a:pt x="6344" y="2451"/>
                    </a:cubicBezTo>
                    <a:cubicBezTo>
                      <a:pt x="6344" y="2451"/>
                      <a:pt x="6328" y="2467"/>
                      <a:pt x="6328" y="2482"/>
                    </a:cubicBezTo>
                    <a:lnTo>
                      <a:pt x="6297" y="2451"/>
                    </a:lnTo>
                    <a:lnTo>
                      <a:pt x="6297" y="2451"/>
                    </a:lnTo>
                    <a:cubicBezTo>
                      <a:pt x="6297" y="2467"/>
                      <a:pt x="6313" y="2482"/>
                      <a:pt x="6313" y="2482"/>
                    </a:cubicBezTo>
                    <a:cubicBezTo>
                      <a:pt x="6297" y="2482"/>
                      <a:pt x="6282" y="2467"/>
                      <a:pt x="6282" y="2451"/>
                    </a:cubicBezTo>
                    <a:cubicBezTo>
                      <a:pt x="6282" y="2451"/>
                      <a:pt x="6282" y="2451"/>
                      <a:pt x="6282" y="2436"/>
                    </a:cubicBezTo>
                    <a:cubicBezTo>
                      <a:pt x="6297" y="2451"/>
                      <a:pt x="6297" y="2451"/>
                      <a:pt x="6297" y="2451"/>
                    </a:cubicBezTo>
                    <a:cubicBezTo>
                      <a:pt x="6297" y="2451"/>
                      <a:pt x="6297" y="2436"/>
                      <a:pt x="6297" y="2436"/>
                    </a:cubicBezTo>
                    <a:cubicBezTo>
                      <a:pt x="6297" y="2436"/>
                      <a:pt x="6297" y="2420"/>
                      <a:pt x="6297" y="2420"/>
                    </a:cubicBezTo>
                    <a:lnTo>
                      <a:pt x="6313" y="2420"/>
                    </a:lnTo>
                    <a:cubicBezTo>
                      <a:pt x="6297" y="2405"/>
                      <a:pt x="6297" y="2405"/>
                      <a:pt x="6282" y="2389"/>
                    </a:cubicBezTo>
                    <a:cubicBezTo>
                      <a:pt x="6297" y="2358"/>
                      <a:pt x="6313" y="2312"/>
                      <a:pt x="6328" y="2281"/>
                    </a:cubicBezTo>
                    <a:close/>
                    <a:moveTo>
                      <a:pt x="6902" y="2358"/>
                    </a:moveTo>
                    <a:cubicBezTo>
                      <a:pt x="6887" y="2420"/>
                      <a:pt x="6856" y="2467"/>
                      <a:pt x="6809" y="2482"/>
                    </a:cubicBezTo>
                    <a:lnTo>
                      <a:pt x="6902" y="2358"/>
                    </a:lnTo>
                    <a:close/>
                    <a:moveTo>
                      <a:pt x="6266" y="2482"/>
                    </a:moveTo>
                    <a:cubicBezTo>
                      <a:pt x="6282" y="2498"/>
                      <a:pt x="6297" y="2513"/>
                      <a:pt x="6313" y="2529"/>
                    </a:cubicBezTo>
                    <a:cubicBezTo>
                      <a:pt x="6297" y="2544"/>
                      <a:pt x="6297" y="2560"/>
                      <a:pt x="6297" y="2591"/>
                    </a:cubicBezTo>
                    <a:lnTo>
                      <a:pt x="6235" y="2591"/>
                    </a:lnTo>
                    <a:cubicBezTo>
                      <a:pt x="6235" y="2560"/>
                      <a:pt x="6251" y="2513"/>
                      <a:pt x="6266" y="2482"/>
                    </a:cubicBezTo>
                    <a:close/>
                    <a:moveTo>
                      <a:pt x="6685" y="2544"/>
                    </a:moveTo>
                    <a:lnTo>
                      <a:pt x="6685" y="2544"/>
                    </a:lnTo>
                    <a:cubicBezTo>
                      <a:pt x="6670" y="2653"/>
                      <a:pt x="6685" y="2762"/>
                      <a:pt x="6623" y="2824"/>
                    </a:cubicBezTo>
                    <a:lnTo>
                      <a:pt x="6639" y="2777"/>
                    </a:lnTo>
                    <a:lnTo>
                      <a:pt x="6639" y="2777"/>
                    </a:lnTo>
                    <a:cubicBezTo>
                      <a:pt x="6608" y="2793"/>
                      <a:pt x="6592" y="2824"/>
                      <a:pt x="6577" y="2839"/>
                    </a:cubicBezTo>
                    <a:cubicBezTo>
                      <a:pt x="6592" y="2746"/>
                      <a:pt x="6639" y="2653"/>
                      <a:pt x="6685" y="2544"/>
                    </a:cubicBezTo>
                    <a:close/>
                    <a:moveTo>
                      <a:pt x="6437" y="2839"/>
                    </a:moveTo>
                    <a:cubicBezTo>
                      <a:pt x="6468" y="2870"/>
                      <a:pt x="6484" y="2901"/>
                      <a:pt x="6515" y="2932"/>
                    </a:cubicBezTo>
                    <a:cubicBezTo>
                      <a:pt x="6484" y="2963"/>
                      <a:pt x="6468" y="3010"/>
                      <a:pt x="6452" y="3056"/>
                    </a:cubicBezTo>
                    <a:cubicBezTo>
                      <a:pt x="6452" y="3041"/>
                      <a:pt x="6452" y="3041"/>
                      <a:pt x="6452" y="3025"/>
                    </a:cubicBezTo>
                    <a:cubicBezTo>
                      <a:pt x="6437" y="3025"/>
                      <a:pt x="6437" y="3010"/>
                      <a:pt x="6421" y="2994"/>
                    </a:cubicBezTo>
                    <a:cubicBezTo>
                      <a:pt x="6457" y="2947"/>
                      <a:pt x="6474" y="2900"/>
                      <a:pt x="6427" y="2900"/>
                    </a:cubicBezTo>
                    <a:cubicBezTo>
                      <a:pt x="6412" y="2900"/>
                      <a:pt x="6390" y="2905"/>
                      <a:pt x="6359" y="2917"/>
                    </a:cubicBezTo>
                    <a:cubicBezTo>
                      <a:pt x="6390" y="2901"/>
                      <a:pt x="6421" y="2870"/>
                      <a:pt x="6437" y="2839"/>
                    </a:cubicBezTo>
                    <a:close/>
                    <a:moveTo>
                      <a:pt x="6251" y="2870"/>
                    </a:moveTo>
                    <a:lnTo>
                      <a:pt x="6251" y="2870"/>
                    </a:lnTo>
                    <a:cubicBezTo>
                      <a:pt x="6282" y="2901"/>
                      <a:pt x="6313" y="2932"/>
                      <a:pt x="6328" y="2979"/>
                    </a:cubicBezTo>
                    <a:cubicBezTo>
                      <a:pt x="6313" y="2963"/>
                      <a:pt x="6282" y="2963"/>
                      <a:pt x="6251" y="2963"/>
                    </a:cubicBezTo>
                    <a:cubicBezTo>
                      <a:pt x="6344" y="2963"/>
                      <a:pt x="6297" y="3025"/>
                      <a:pt x="6266" y="3072"/>
                    </a:cubicBezTo>
                    <a:cubicBezTo>
                      <a:pt x="6251" y="3010"/>
                      <a:pt x="6235" y="2963"/>
                      <a:pt x="6251" y="2870"/>
                    </a:cubicBezTo>
                    <a:close/>
                    <a:moveTo>
                      <a:pt x="6313" y="3103"/>
                    </a:moveTo>
                    <a:cubicBezTo>
                      <a:pt x="6297" y="3103"/>
                      <a:pt x="6297" y="3118"/>
                      <a:pt x="6297" y="3134"/>
                    </a:cubicBezTo>
                    <a:cubicBezTo>
                      <a:pt x="6297" y="3118"/>
                      <a:pt x="6282" y="3118"/>
                      <a:pt x="6282" y="3103"/>
                    </a:cubicBezTo>
                    <a:close/>
                    <a:moveTo>
                      <a:pt x="2342" y="3025"/>
                    </a:moveTo>
                    <a:lnTo>
                      <a:pt x="2342" y="3025"/>
                    </a:lnTo>
                    <a:cubicBezTo>
                      <a:pt x="2327" y="3072"/>
                      <a:pt x="2311" y="3118"/>
                      <a:pt x="2296" y="3149"/>
                    </a:cubicBezTo>
                    <a:lnTo>
                      <a:pt x="2265" y="3149"/>
                    </a:lnTo>
                    <a:cubicBezTo>
                      <a:pt x="2249" y="3103"/>
                      <a:pt x="2296" y="3056"/>
                      <a:pt x="2342" y="3025"/>
                    </a:cubicBezTo>
                    <a:close/>
                    <a:moveTo>
                      <a:pt x="6372" y="3128"/>
                    </a:moveTo>
                    <a:cubicBezTo>
                      <a:pt x="6377" y="3128"/>
                      <a:pt x="6383" y="3130"/>
                      <a:pt x="6390" y="3134"/>
                    </a:cubicBezTo>
                    <a:cubicBezTo>
                      <a:pt x="6406" y="3134"/>
                      <a:pt x="6421" y="3134"/>
                      <a:pt x="6421" y="3149"/>
                    </a:cubicBezTo>
                    <a:cubicBezTo>
                      <a:pt x="6421" y="3165"/>
                      <a:pt x="6421" y="3180"/>
                      <a:pt x="6421" y="3211"/>
                    </a:cubicBezTo>
                    <a:cubicBezTo>
                      <a:pt x="6406" y="3211"/>
                      <a:pt x="6390" y="3196"/>
                      <a:pt x="6390" y="3196"/>
                    </a:cubicBezTo>
                    <a:cubicBezTo>
                      <a:pt x="6359" y="3196"/>
                      <a:pt x="6344" y="3165"/>
                      <a:pt x="6359" y="3134"/>
                    </a:cubicBezTo>
                    <a:lnTo>
                      <a:pt x="6359" y="3134"/>
                    </a:lnTo>
                    <a:cubicBezTo>
                      <a:pt x="6359" y="3165"/>
                      <a:pt x="6375" y="3180"/>
                      <a:pt x="6390" y="3196"/>
                    </a:cubicBezTo>
                    <a:cubicBezTo>
                      <a:pt x="6355" y="3148"/>
                      <a:pt x="6356" y="3128"/>
                      <a:pt x="6372" y="3128"/>
                    </a:cubicBezTo>
                    <a:close/>
                    <a:moveTo>
                      <a:pt x="6142" y="3134"/>
                    </a:moveTo>
                    <a:cubicBezTo>
                      <a:pt x="6142" y="3149"/>
                      <a:pt x="6142" y="3165"/>
                      <a:pt x="6158" y="3180"/>
                    </a:cubicBezTo>
                    <a:cubicBezTo>
                      <a:pt x="6158" y="3211"/>
                      <a:pt x="6158" y="3242"/>
                      <a:pt x="6173" y="3273"/>
                    </a:cubicBezTo>
                    <a:lnTo>
                      <a:pt x="6127" y="3304"/>
                    </a:lnTo>
                    <a:cubicBezTo>
                      <a:pt x="6096" y="3320"/>
                      <a:pt x="6080" y="3320"/>
                      <a:pt x="6049" y="3351"/>
                    </a:cubicBezTo>
                    <a:lnTo>
                      <a:pt x="6096" y="3149"/>
                    </a:lnTo>
                    <a:lnTo>
                      <a:pt x="6127" y="3165"/>
                    </a:lnTo>
                    <a:cubicBezTo>
                      <a:pt x="6142" y="3149"/>
                      <a:pt x="6142" y="3149"/>
                      <a:pt x="6142" y="3134"/>
                    </a:cubicBezTo>
                    <a:close/>
                    <a:moveTo>
                      <a:pt x="6158" y="3460"/>
                    </a:moveTo>
                    <a:lnTo>
                      <a:pt x="6204" y="3537"/>
                    </a:lnTo>
                    <a:cubicBezTo>
                      <a:pt x="6182" y="3564"/>
                      <a:pt x="6165" y="3574"/>
                      <a:pt x="6153" y="3574"/>
                    </a:cubicBezTo>
                    <a:cubicBezTo>
                      <a:pt x="6123" y="3574"/>
                      <a:pt x="6113" y="3517"/>
                      <a:pt x="6080" y="3506"/>
                    </a:cubicBezTo>
                    <a:cubicBezTo>
                      <a:pt x="6096" y="3475"/>
                      <a:pt x="6127" y="3460"/>
                      <a:pt x="6142" y="3460"/>
                    </a:cubicBezTo>
                    <a:lnTo>
                      <a:pt x="6142" y="3475"/>
                    </a:lnTo>
                    <a:cubicBezTo>
                      <a:pt x="6142" y="3475"/>
                      <a:pt x="6158" y="3475"/>
                      <a:pt x="6158" y="3460"/>
                    </a:cubicBezTo>
                    <a:close/>
                    <a:moveTo>
                      <a:pt x="5987" y="3615"/>
                    </a:moveTo>
                    <a:cubicBezTo>
                      <a:pt x="5987" y="3661"/>
                      <a:pt x="5956" y="3692"/>
                      <a:pt x="5925" y="3723"/>
                    </a:cubicBezTo>
                    <a:cubicBezTo>
                      <a:pt x="5956" y="3677"/>
                      <a:pt x="5972" y="3646"/>
                      <a:pt x="5987" y="3615"/>
                    </a:cubicBezTo>
                    <a:close/>
                    <a:moveTo>
                      <a:pt x="5682" y="4081"/>
                    </a:moveTo>
                    <a:cubicBezTo>
                      <a:pt x="5679" y="4082"/>
                      <a:pt x="5683" y="4086"/>
                      <a:pt x="5693" y="4095"/>
                    </a:cubicBezTo>
                    <a:cubicBezTo>
                      <a:pt x="5693" y="4095"/>
                      <a:pt x="5686" y="4089"/>
                      <a:pt x="5682" y="4081"/>
                    </a:cubicBezTo>
                    <a:close/>
                    <a:moveTo>
                      <a:pt x="1412" y="4654"/>
                    </a:moveTo>
                    <a:cubicBezTo>
                      <a:pt x="1427" y="4669"/>
                      <a:pt x="1443" y="4685"/>
                      <a:pt x="1458" y="4700"/>
                    </a:cubicBezTo>
                    <a:cubicBezTo>
                      <a:pt x="1458" y="4700"/>
                      <a:pt x="1458" y="4700"/>
                      <a:pt x="1458" y="4716"/>
                    </a:cubicBezTo>
                    <a:lnTo>
                      <a:pt x="1443" y="4716"/>
                    </a:lnTo>
                    <a:cubicBezTo>
                      <a:pt x="1427" y="4700"/>
                      <a:pt x="1412" y="4685"/>
                      <a:pt x="1396" y="4669"/>
                    </a:cubicBezTo>
                    <a:cubicBezTo>
                      <a:pt x="1396" y="4654"/>
                      <a:pt x="1396" y="4654"/>
                      <a:pt x="1412" y="4654"/>
                    </a:cubicBezTo>
                    <a:close/>
                    <a:moveTo>
                      <a:pt x="790" y="4828"/>
                    </a:moveTo>
                    <a:cubicBezTo>
                      <a:pt x="803" y="4828"/>
                      <a:pt x="815" y="4832"/>
                      <a:pt x="823" y="4840"/>
                    </a:cubicBezTo>
                    <a:cubicBezTo>
                      <a:pt x="823" y="4840"/>
                      <a:pt x="823" y="4855"/>
                      <a:pt x="823" y="4855"/>
                    </a:cubicBezTo>
                    <a:cubicBezTo>
                      <a:pt x="809" y="4860"/>
                      <a:pt x="798" y="4862"/>
                      <a:pt x="789" y="4862"/>
                    </a:cubicBezTo>
                    <a:cubicBezTo>
                      <a:pt x="767" y="4862"/>
                      <a:pt x="756" y="4851"/>
                      <a:pt x="745" y="4840"/>
                    </a:cubicBezTo>
                    <a:cubicBezTo>
                      <a:pt x="760" y="4832"/>
                      <a:pt x="776" y="4828"/>
                      <a:pt x="790" y="4828"/>
                    </a:cubicBezTo>
                    <a:close/>
                    <a:moveTo>
                      <a:pt x="3862" y="4793"/>
                    </a:moveTo>
                    <a:cubicBezTo>
                      <a:pt x="3878" y="4809"/>
                      <a:pt x="3893" y="4809"/>
                      <a:pt x="3909" y="4824"/>
                    </a:cubicBezTo>
                    <a:cubicBezTo>
                      <a:pt x="3878" y="4840"/>
                      <a:pt x="3847" y="4855"/>
                      <a:pt x="3831" y="4886"/>
                    </a:cubicBezTo>
                    <a:cubicBezTo>
                      <a:pt x="3831" y="4871"/>
                      <a:pt x="3831" y="4855"/>
                      <a:pt x="3831" y="4840"/>
                    </a:cubicBezTo>
                    <a:cubicBezTo>
                      <a:pt x="3847" y="4824"/>
                      <a:pt x="3862" y="4809"/>
                      <a:pt x="3862" y="4793"/>
                    </a:cubicBezTo>
                    <a:close/>
                    <a:moveTo>
                      <a:pt x="2560" y="5088"/>
                    </a:moveTo>
                    <a:cubicBezTo>
                      <a:pt x="2606" y="5088"/>
                      <a:pt x="2668" y="5104"/>
                      <a:pt x="2715" y="5119"/>
                    </a:cubicBezTo>
                    <a:cubicBezTo>
                      <a:pt x="2715" y="5150"/>
                      <a:pt x="2699" y="5181"/>
                      <a:pt x="2699" y="5212"/>
                    </a:cubicBezTo>
                    <a:cubicBezTo>
                      <a:pt x="2688" y="5201"/>
                      <a:pt x="2693" y="5183"/>
                      <a:pt x="2686" y="5183"/>
                    </a:cubicBezTo>
                    <a:cubicBezTo>
                      <a:pt x="2683" y="5183"/>
                      <a:pt x="2678" y="5187"/>
                      <a:pt x="2668" y="5197"/>
                    </a:cubicBezTo>
                    <a:cubicBezTo>
                      <a:pt x="2653" y="5212"/>
                      <a:pt x="2637" y="5228"/>
                      <a:pt x="2637" y="5243"/>
                    </a:cubicBezTo>
                    <a:cubicBezTo>
                      <a:pt x="2606" y="5228"/>
                      <a:pt x="2606" y="5212"/>
                      <a:pt x="2637" y="5197"/>
                    </a:cubicBezTo>
                    <a:lnTo>
                      <a:pt x="2637" y="5197"/>
                    </a:lnTo>
                    <a:lnTo>
                      <a:pt x="2498" y="5243"/>
                    </a:lnTo>
                    <a:cubicBezTo>
                      <a:pt x="2513" y="5212"/>
                      <a:pt x="2529" y="5181"/>
                      <a:pt x="2544" y="5150"/>
                    </a:cubicBezTo>
                    <a:cubicBezTo>
                      <a:pt x="2544" y="5135"/>
                      <a:pt x="2560" y="5119"/>
                      <a:pt x="2560" y="5088"/>
                    </a:cubicBezTo>
                    <a:close/>
                    <a:moveTo>
                      <a:pt x="3862" y="5166"/>
                    </a:moveTo>
                    <a:cubicBezTo>
                      <a:pt x="3862" y="5181"/>
                      <a:pt x="3862" y="5181"/>
                      <a:pt x="3878" y="5181"/>
                    </a:cubicBezTo>
                    <a:lnTo>
                      <a:pt x="3955" y="5181"/>
                    </a:lnTo>
                    <a:cubicBezTo>
                      <a:pt x="3971" y="5197"/>
                      <a:pt x="3971" y="5228"/>
                      <a:pt x="3986" y="5243"/>
                    </a:cubicBezTo>
                    <a:cubicBezTo>
                      <a:pt x="3955" y="5274"/>
                      <a:pt x="3909" y="5290"/>
                      <a:pt x="3862" y="5290"/>
                    </a:cubicBezTo>
                    <a:lnTo>
                      <a:pt x="3878" y="5181"/>
                    </a:lnTo>
                    <a:lnTo>
                      <a:pt x="3878" y="5181"/>
                    </a:lnTo>
                    <a:cubicBezTo>
                      <a:pt x="3862" y="5181"/>
                      <a:pt x="3862" y="5197"/>
                      <a:pt x="3862" y="5197"/>
                    </a:cubicBezTo>
                    <a:lnTo>
                      <a:pt x="3862" y="5166"/>
                    </a:lnTo>
                    <a:close/>
                    <a:moveTo>
                      <a:pt x="3847" y="5228"/>
                    </a:moveTo>
                    <a:lnTo>
                      <a:pt x="3847" y="5228"/>
                    </a:lnTo>
                    <a:cubicBezTo>
                      <a:pt x="3821" y="5266"/>
                      <a:pt x="3785" y="5294"/>
                      <a:pt x="3747" y="5294"/>
                    </a:cubicBezTo>
                    <a:cubicBezTo>
                      <a:pt x="3739" y="5294"/>
                      <a:pt x="3731" y="5292"/>
                      <a:pt x="3723" y="5290"/>
                    </a:cubicBezTo>
                    <a:cubicBezTo>
                      <a:pt x="3754" y="5259"/>
                      <a:pt x="3800" y="5243"/>
                      <a:pt x="3847" y="5228"/>
                    </a:cubicBezTo>
                    <a:close/>
                    <a:moveTo>
                      <a:pt x="3831" y="5274"/>
                    </a:moveTo>
                    <a:lnTo>
                      <a:pt x="3847" y="5305"/>
                    </a:lnTo>
                    <a:lnTo>
                      <a:pt x="3800" y="5305"/>
                    </a:lnTo>
                    <a:lnTo>
                      <a:pt x="3831" y="5274"/>
                    </a:lnTo>
                    <a:close/>
                    <a:moveTo>
                      <a:pt x="4297" y="5321"/>
                    </a:moveTo>
                    <a:cubicBezTo>
                      <a:pt x="4297" y="5336"/>
                      <a:pt x="4297" y="5336"/>
                      <a:pt x="4297" y="5352"/>
                    </a:cubicBezTo>
                    <a:lnTo>
                      <a:pt x="4266" y="5352"/>
                    </a:lnTo>
                    <a:cubicBezTo>
                      <a:pt x="4281" y="5352"/>
                      <a:pt x="4281" y="5336"/>
                      <a:pt x="4297" y="5321"/>
                    </a:cubicBezTo>
                    <a:close/>
                    <a:moveTo>
                      <a:pt x="4219" y="5321"/>
                    </a:moveTo>
                    <a:cubicBezTo>
                      <a:pt x="4219" y="5336"/>
                      <a:pt x="4219" y="5367"/>
                      <a:pt x="4219" y="5383"/>
                    </a:cubicBezTo>
                    <a:cubicBezTo>
                      <a:pt x="4204" y="5383"/>
                      <a:pt x="4204" y="5398"/>
                      <a:pt x="4188" y="5398"/>
                    </a:cubicBezTo>
                    <a:cubicBezTo>
                      <a:pt x="4204" y="5367"/>
                      <a:pt x="4219" y="5336"/>
                      <a:pt x="4219" y="5321"/>
                    </a:cubicBezTo>
                    <a:close/>
                    <a:moveTo>
                      <a:pt x="3862" y="5367"/>
                    </a:moveTo>
                    <a:cubicBezTo>
                      <a:pt x="3831" y="5398"/>
                      <a:pt x="3785" y="5429"/>
                      <a:pt x="3754" y="5445"/>
                    </a:cubicBezTo>
                    <a:cubicBezTo>
                      <a:pt x="3754" y="5445"/>
                      <a:pt x="3769" y="5429"/>
                      <a:pt x="3769" y="5414"/>
                    </a:cubicBezTo>
                    <a:cubicBezTo>
                      <a:pt x="3800" y="5398"/>
                      <a:pt x="3831" y="5383"/>
                      <a:pt x="3862" y="5367"/>
                    </a:cubicBezTo>
                    <a:close/>
                    <a:moveTo>
                      <a:pt x="3715" y="5449"/>
                    </a:moveTo>
                    <a:lnTo>
                      <a:pt x="3715" y="5449"/>
                    </a:lnTo>
                    <a:cubicBezTo>
                      <a:pt x="3699" y="5461"/>
                      <a:pt x="3687" y="5465"/>
                      <a:pt x="3676" y="5476"/>
                    </a:cubicBezTo>
                    <a:lnTo>
                      <a:pt x="3676" y="5460"/>
                    </a:lnTo>
                    <a:cubicBezTo>
                      <a:pt x="3693" y="5460"/>
                      <a:pt x="3705" y="5456"/>
                      <a:pt x="3715" y="5449"/>
                    </a:cubicBezTo>
                    <a:close/>
                    <a:moveTo>
                      <a:pt x="3475" y="5476"/>
                    </a:moveTo>
                    <a:cubicBezTo>
                      <a:pt x="3475" y="5476"/>
                      <a:pt x="3475" y="5476"/>
                      <a:pt x="3475" y="5491"/>
                    </a:cubicBezTo>
                    <a:lnTo>
                      <a:pt x="3459" y="5491"/>
                    </a:lnTo>
                    <a:cubicBezTo>
                      <a:pt x="3459" y="5476"/>
                      <a:pt x="3459" y="5476"/>
                      <a:pt x="3475" y="5476"/>
                    </a:cubicBezTo>
                    <a:close/>
                    <a:moveTo>
                      <a:pt x="1939" y="5538"/>
                    </a:moveTo>
                    <a:cubicBezTo>
                      <a:pt x="1924" y="5553"/>
                      <a:pt x="1908" y="5569"/>
                      <a:pt x="1893" y="5584"/>
                    </a:cubicBezTo>
                    <a:lnTo>
                      <a:pt x="1877" y="5569"/>
                    </a:lnTo>
                    <a:cubicBezTo>
                      <a:pt x="1877" y="5553"/>
                      <a:pt x="1877" y="5553"/>
                      <a:pt x="1877" y="5553"/>
                    </a:cubicBezTo>
                    <a:cubicBezTo>
                      <a:pt x="1893" y="5553"/>
                      <a:pt x="1908" y="5538"/>
                      <a:pt x="1924" y="5538"/>
                    </a:cubicBezTo>
                    <a:close/>
                    <a:moveTo>
                      <a:pt x="3568" y="5538"/>
                    </a:moveTo>
                    <a:cubicBezTo>
                      <a:pt x="3568" y="5553"/>
                      <a:pt x="3568" y="5553"/>
                      <a:pt x="3568" y="5553"/>
                    </a:cubicBezTo>
                    <a:cubicBezTo>
                      <a:pt x="3552" y="5569"/>
                      <a:pt x="3552" y="5584"/>
                      <a:pt x="3552" y="5600"/>
                    </a:cubicBezTo>
                    <a:cubicBezTo>
                      <a:pt x="3552" y="5569"/>
                      <a:pt x="3537" y="5569"/>
                      <a:pt x="3537" y="5553"/>
                    </a:cubicBezTo>
                    <a:cubicBezTo>
                      <a:pt x="3552" y="5553"/>
                      <a:pt x="3552" y="5553"/>
                      <a:pt x="3568" y="5538"/>
                    </a:cubicBezTo>
                    <a:close/>
                    <a:moveTo>
                      <a:pt x="1815" y="5569"/>
                    </a:moveTo>
                    <a:lnTo>
                      <a:pt x="1846" y="5600"/>
                    </a:lnTo>
                    <a:cubicBezTo>
                      <a:pt x="1846" y="5615"/>
                      <a:pt x="1862" y="5615"/>
                      <a:pt x="1862" y="5615"/>
                    </a:cubicBezTo>
                    <a:cubicBezTo>
                      <a:pt x="1862" y="5631"/>
                      <a:pt x="1846" y="5631"/>
                      <a:pt x="1846" y="5631"/>
                    </a:cubicBezTo>
                    <a:cubicBezTo>
                      <a:pt x="1831" y="5615"/>
                      <a:pt x="1815" y="5600"/>
                      <a:pt x="1800" y="5569"/>
                    </a:cubicBezTo>
                    <a:close/>
                    <a:moveTo>
                      <a:pt x="2451" y="5615"/>
                    </a:moveTo>
                    <a:cubicBezTo>
                      <a:pt x="2467" y="5615"/>
                      <a:pt x="2467" y="5631"/>
                      <a:pt x="2482" y="5631"/>
                    </a:cubicBezTo>
                    <a:lnTo>
                      <a:pt x="2451" y="5631"/>
                    </a:lnTo>
                    <a:cubicBezTo>
                      <a:pt x="2435" y="5631"/>
                      <a:pt x="2435" y="5631"/>
                      <a:pt x="2435" y="5615"/>
                    </a:cubicBezTo>
                    <a:close/>
                    <a:moveTo>
                      <a:pt x="4111" y="5259"/>
                    </a:moveTo>
                    <a:cubicBezTo>
                      <a:pt x="4297" y="5321"/>
                      <a:pt x="4095" y="5383"/>
                      <a:pt x="4157" y="5414"/>
                    </a:cubicBezTo>
                    <a:cubicBezTo>
                      <a:pt x="4157" y="5429"/>
                      <a:pt x="4157" y="5429"/>
                      <a:pt x="4142" y="5429"/>
                    </a:cubicBezTo>
                    <a:cubicBezTo>
                      <a:pt x="4126" y="5414"/>
                      <a:pt x="4111" y="5383"/>
                      <a:pt x="4111" y="5367"/>
                    </a:cubicBezTo>
                    <a:cubicBezTo>
                      <a:pt x="4048" y="5414"/>
                      <a:pt x="4033" y="5460"/>
                      <a:pt x="4048" y="5507"/>
                    </a:cubicBezTo>
                    <a:cubicBezTo>
                      <a:pt x="4017" y="5522"/>
                      <a:pt x="3986" y="5538"/>
                      <a:pt x="3955" y="5569"/>
                    </a:cubicBezTo>
                    <a:cubicBezTo>
                      <a:pt x="3971" y="5522"/>
                      <a:pt x="3986" y="5491"/>
                      <a:pt x="3986" y="5476"/>
                    </a:cubicBezTo>
                    <a:lnTo>
                      <a:pt x="3986" y="5476"/>
                    </a:lnTo>
                    <a:lnTo>
                      <a:pt x="3862" y="5631"/>
                    </a:lnTo>
                    <a:cubicBezTo>
                      <a:pt x="3862" y="5631"/>
                      <a:pt x="3847" y="5631"/>
                      <a:pt x="3847" y="5646"/>
                    </a:cubicBezTo>
                    <a:cubicBezTo>
                      <a:pt x="3831" y="5553"/>
                      <a:pt x="3847" y="5491"/>
                      <a:pt x="3893" y="5414"/>
                    </a:cubicBezTo>
                    <a:cubicBezTo>
                      <a:pt x="3899" y="5416"/>
                      <a:pt x="3904" y="5418"/>
                      <a:pt x="3910" y="5418"/>
                    </a:cubicBezTo>
                    <a:cubicBezTo>
                      <a:pt x="3935" y="5418"/>
                      <a:pt x="3961" y="5390"/>
                      <a:pt x="3986" y="5352"/>
                    </a:cubicBezTo>
                    <a:cubicBezTo>
                      <a:pt x="4002" y="5352"/>
                      <a:pt x="4017" y="5367"/>
                      <a:pt x="4033" y="5367"/>
                    </a:cubicBezTo>
                    <a:cubicBezTo>
                      <a:pt x="4080" y="5321"/>
                      <a:pt x="4080" y="5305"/>
                      <a:pt x="4095" y="5259"/>
                    </a:cubicBezTo>
                    <a:close/>
                    <a:moveTo>
                      <a:pt x="1784" y="5615"/>
                    </a:moveTo>
                    <a:cubicBezTo>
                      <a:pt x="1800" y="5631"/>
                      <a:pt x="1800" y="5646"/>
                      <a:pt x="1815" y="5662"/>
                    </a:cubicBezTo>
                    <a:lnTo>
                      <a:pt x="1769" y="5631"/>
                    </a:lnTo>
                    <a:cubicBezTo>
                      <a:pt x="1769" y="5631"/>
                      <a:pt x="1784" y="5615"/>
                      <a:pt x="1784" y="5615"/>
                    </a:cubicBezTo>
                    <a:close/>
                    <a:moveTo>
                      <a:pt x="218" y="5398"/>
                    </a:moveTo>
                    <a:cubicBezTo>
                      <a:pt x="249" y="5460"/>
                      <a:pt x="295" y="5507"/>
                      <a:pt x="326" y="5553"/>
                    </a:cubicBezTo>
                    <a:cubicBezTo>
                      <a:pt x="311" y="5600"/>
                      <a:pt x="326" y="5631"/>
                      <a:pt x="311" y="5708"/>
                    </a:cubicBezTo>
                    <a:cubicBezTo>
                      <a:pt x="233" y="5693"/>
                      <a:pt x="202" y="5522"/>
                      <a:pt x="218" y="5398"/>
                    </a:cubicBezTo>
                    <a:close/>
                    <a:moveTo>
                      <a:pt x="1738" y="5631"/>
                    </a:moveTo>
                    <a:cubicBezTo>
                      <a:pt x="1753" y="5631"/>
                      <a:pt x="1753" y="5646"/>
                      <a:pt x="1769" y="5662"/>
                    </a:cubicBezTo>
                    <a:cubicBezTo>
                      <a:pt x="1769" y="5662"/>
                      <a:pt x="1769" y="5646"/>
                      <a:pt x="1769" y="5646"/>
                    </a:cubicBezTo>
                    <a:lnTo>
                      <a:pt x="1800" y="5677"/>
                    </a:lnTo>
                    <a:cubicBezTo>
                      <a:pt x="1800" y="5693"/>
                      <a:pt x="1800" y="5693"/>
                      <a:pt x="1800" y="5693"/>
                    </a:cubicBezTo>
                    <a:cubicBezTo>
                      <a:pt x="1784" y="5677"/>
                      <a:pt x="1769" y="5677"/>
                      <a:pt x="1769" y="5662"/>
                    </a:cubicBezTo>
                    <a:cubicBezTo>
                      <a:pt x="1753" y="5662"/>
                      <a:pt x="1753" y="5677"/>
                      <a:pt x="1753" y="5677"/>
                    </a:cubicBezTo>
                    <a:cubicBezTo>
                      <a:pt x="1753" y="5693"/>
                      <a:pt x="1769" y="5708"/>
                      <a:pt x="1784" y="5724"/>
                    </a:cubicBezTo>
                    <a:cubicBezTo>
                      <a:pt x="1769" y="5724"/>
                      <a:pt x="1769" y="5739"/>
                      <a:pt x="1769" y="5739"/>
                    </a:cubicBezTo>
                    <a:cubicBezTo>
                      <a:pt x="1753" y="5724"/>
                      <a:pt x="1753" y="5708"/>
                      <a:pt x="1738" y="5693"/>
                    </a:cubicBezTo>
                    <a:cubicBezTo>
                      <a:pt x="1725" y="5706"/>
                      <a:pt x="1723" y="5708"/>
                      <a:pt x="1713" y="5708"/>
                    </a:cubicBezTo>
                    <a:lnTo>
                      <a:pt x="1713" y="5708"/>
                    </a:lnTo>
                    <a:cubicBezTo>
                      <a:pt x="1713" y="5697"/>
                      <a:pt x="1710" y="5687"/>
                      <a:pt x="1707" y="5677"/>
                    </a:cubicBezTo>
                    <a:cubicBezTo>
                      <a:pt x="1707" y="5677"/>
                      <a:pt x="1707" y="5662"/>
                      <a:pt x="1707" y="5662"/>
                    </a:cubicBezTo>
                    <a:cubicBezTo>
                      <a:pt x="1722" y="5677"/>
                      <a:pt x="1722" y="5693"/>
                      <a:pt x="1738" y="5693"/>
                    </a:cubicBezTo>
                    <a:cubicBezTo>
                      <a:pt x="1738" y="5693"/>
                      <a:pt x="1738" y="5693"/>
                      <a:pt x="1753" y="5677"/>
                    </a:cubicBezTo>
                    <a:cubicBezTo>
                      <a:pt x="1738" y="5677"/>
                      <a:pt x="1738" y="5662"/>
                      <a:pt x="1722" y="5646"/>
                    </a:cubicBezTo>
                    <a:cubicBezTo>
                      <a:pt x="1738" y="5646"/>
                      <a:pt x="1738" y="5631"/>
                      <a:pt x="1738" y="5631"/>
                    </a:cubicBezTo>
                    <a:close/>
                    <a:moveTo>
                      <a:pt x="2017" y="5631"/>
                    </a:moveTo>
                    <a:cubicBezTo>
                      <a:pt x="2017" y="5631"/>
                      <a:pt x="2017" y="5646"/>
                      <a:pt x="2017" y="5646"/>
                    </a:cubicBezTo>
                    <a:lnTo>
                      <a:pt x="2094" y="5724"/>
                    </a:lnTo>
                    <a:cubicBezTo>
                      <a:pt x="2094" y="5724"/>
                      <a:pt x="2094" y="5739"/>
                      <a:pt x="2079" y="5739"/>
                    </a:cubicBezTo>
                    <a:lnTo>
                      <a:pt x="1986" y="5662"/>
                    </a:lnTo>
                    <a:cubicBezTo>
                      <a:pt x="1986" y="5646"/>
                      <a:pt x="2001" y="5646"/>
                      <a:pt x="2017" y="5631"/>
                    </a:cubicBezTo>
                    <a:close/>
                    <a:moveTo>
                      <a:pt x="2032" y="5770"/>
                    </a:moveTo>
                    <a:lnTo>
                      <a:pt x="2048" y="5786"/>
                    </a:lnTo>
                    <a:cubicBezTo>
                      <a:pt x="2032" y="5786"/>
                      <a:pt x="2032" y="5770"/>
                      <a:pt x="2032" y="5770"/>
                    </a:cubicBezTo>
                    <a:close/>
                    <a:moveTo>
                      <a:pt x="2110" y="5739"/>
                    </a:moveTo>
                    <a:lnTo>
                      <a:pt x="2203" y="5817"/>
                    </a:lnTo>
                    <a:cubicBezTo>
                      <a:pt x="2156" y="5817"/>
                      <a:pt x="2125" y="5786"/>
                      <a:pt x="2110" y="5739"/>
                    </a:cubicBezTo>
                    <a:close/>
                    <a:moveTo>
                      <a:pt x="4297" y="5770"/>
                    </a:moveTo>
                    <a:cubicBezTo>
                      <a:pt x="4297" y="5786"/>
                      <a:pt x="4297" y="5801"/>
                      <a:pt x="4297" y="5817"/>
                    </a:cubicBezTo>
                    <a:cubicBezTo>
                      <a:pt x="4288" y="5822"/>
                      <a:pt x="4280" y="5823"/>
                      <a:pt x="4273" y="5823"/>
                    </a:cubicBezTo>
                    <a:cubicBezTo>
                      <a:pt x="4258" y="5823"/>
                      <a:pt x="4250" y="5812"/>
                      <a:pt x="4250" y="5801"/>
                    </a:cubicBezTo>
                    <a:cubicBezTo>
                      <a:pt x="4266" y="5786"/>
                      <a:pt x="4281" y="5770"/>
                      <a:pt x="4297" y="5770"/>
                    </a:cubicBezTo>
                    <a:close/>
                    <a:moveTo>
                      <a:pt x="1924" y="5708"/>
                    </a:moveTo>
                    <a:lnTo>
                      <a:pt x="1924" y="5708"/>
                    </a:lnTo>
                    <a:cubicBezTo>
                      <a:pt x="1936" y="5721"/>
                      <a:pt x="1939" y="5723"/>
                      <a:pt x="1939" y="5732"/>
                    </a:cubicBezTo>
                    <a:lnTo>
                      <a:pt x="1939" y="5732"/>
                    </a:lnTo>
                    <a:lnTo>
                      <a:pt x="1934" y="5729"/>
                    </a:lnTo>
                    <a:lnTo>
                      <a:pt x="1939" y="5739"/>
                    </a:lnTo>
                    <a:cubicBezTo>
                      <a:pt x="1939" y="5736"/>
                      <a:pt x="1939" y="5734"/>
                      <a:pt x="1939" y="5732"/>
                    </a:cubicBezTo>
                    <a:lnTo>
                      <a:pt x="1939" y="5732"/>
                    </a:lnTo>
                    <a:lnTo>
                      <a:pt x="1955" y="5739"/>
                    </a:lnTo>
                    <a:cubicBezTo>
                      <a:pt x="1970" y="5770"/>
                      <a:pt x="1986" y="5801"/>
                      <a:pt x="2001" y="5817"/>
                    </a:cubicBezTo>
                    <a:cubicBezTo>
                      <a:pt x="2001" y="5832"/>
                      <a:pt x="2001" y="5832"/>
                      <a:pt x="2001" y="5832"/>
                    </a:cubicBezTo>
                    <a:lnTo>
                      <a:pt x="1970" y="5817"/>
                    </a:lnTo>
                    <a:cubicBezTo>
                      <a:pt x="1955" y="5786"/>
                      <a:pt x="1939" y="5755"/>
                      <a:pt x="1908" y="5724"/>
                    </a:cubicBezTo>
                    <a:lnTo>
                      <a:pt x="1924" y="5724"/>
                    </a:lnTo>
                    <a:lnTo>
                      <a:pt x="1934" y="5729"/>
                    </a:lnTo>
                    <a:lnTo>
                      <a:pt x="1924" y="5708"/>
                    </a:lnTo>
                    <a:close/>
                    <a:moveTo>
                      <a:pt x="1676" y="5708"/>
                    </a:moveTo>
                    <a:cubicBezTo>
                      <a:pt x="1676" y="5770"/>
                      <a:pt x="1676" y="5817"/>
                      <a:pt x="1613" y="5895"/>
                    </a:cubicBezTo>
                    <a:cubicBezTo>
                      <a:pt x="1598" y="5879"/>
                      <a:pt x="1598" y="5879"/>
                      <a:pt x="1582" y="5864"/>
                    </a:cubicBezTo>
                    <a:cubicBezTo>
                      <a:pt x="1582" y="5864"/>
                      <a:pt x="1582" y="5848"/>
                      <a:pt x="1582" y="5848"/>
                    </a:cubicBezTo>
                    <a:lnTo>
                      <a:pt x="1567" y="5864"/>
                    </a:lnTo>
                    <a:cubicBezTo>
                      <a:pt x="1551" y="5848"/>
                      <a:pt x="1536" y="5832"/>
                      <a:pt x="1536" y="5817"/>
                    </a:cubicBezTo>
                    <a:cubicBezTo>
                      <a:pt x="1551" y="5817"/>
                      <a:pt x="1567" y="5817"/>
                      <a:pt x="1582" y="5801"/>
                    </a:cubicBezTo>
                    <a:cubicBezTo>
                      <a:pt x="1582" y="5817"/>
                      <a:pt x="1582" y="5832"/>
                      <a:pt x="1582" y="5848"/>
                    </a:cubicBezTo>
                    <a:lnTo>
                      <a:pt x="1676" y="5708"/>
                    </a:lnTo>
                    <a:close/>
                    <a:moveTo>
                      <a:pt x="1893" y="5755"/>
                    </a:moveTo>
                    <a:cubicBezTo>
                      <a:pt x="1908" y="5786"/>
                      <a:pt x="1939" y="5832"/>
                      <a:pt x="1970" y="5864"/>
                    </a:cubicBezTo>
                    <a:cubicBezTo>
                      <a:pt x="1955" y="5879"/>
                      <a:pt x="1939" y="5895"/>
                      <a:pt x="1939" y="5895"/>
                    </a:cubicBezTo>
                    <a:cubicBezTo>
                      <a:pt x="1908" y="5864"/>
                      <a:pt x="1877" y="5817"/>
                      <a:pt x="1846" y="5786"/>
                    </a:cubicBezTo>
                    <a:cubicBezTo>
                      <a:pt x="1862" y="5770"/>
                      <a:pt x="1877" y="5755"/>
                      <a:pt x="1877" y="5755"/>
                    </a:cubicBezTo>
                    <a:close/>
                    <a:moveTo>
                      <a:pt x="1831" y="5801"/>
                    </a:moveTo>
                    <a:cubicBezTo>
                      <a:pt x="1862" y="5832"/>
                      <a:pt x="1893" y="5879"/>
                      <a:pt x="1924" y="5926"/>
                    </a:cubicBezTo>
                    <a:lnTo>
                      <a:pt x="1908" y="5926"/>
                    </a:lnTo>
                    <a:cubicBezTo>
                      <a:pt x="1877" y="5895"/>
                      <a:pt x="1846" y="5848"/>
                      <a:pt x="1815" y="5817"/>
                    </a:cubicBezTo>
                    <a:cubicBezTo>
                      <a:pt x="1831" y="5801"/>
                      <a:pt x="1831" y="5801"/>
                      <a:pt x="1831" y="5801"/>
                    </a:cubicBezTo>
                    <a:close/>
                    <a:moveTo>
                      <a:pt x="3971" y="5941"/>
                    </a:moveTo>
                    <a:lnTo>
                      <a:pt x="3971" y="5972"/>
                    </a:lnTo>
                    <a:cubicBezTo>
                      <a:pt x="3971" y="5972"/>
                      <a:pt x="3955" y="5988"/>
                      <a:pt x="3940" y="5988"/>
                    </a:cubicBezTo>
                    <a:cubicBezTo>
                      <a:pt x="3955" y="5972"/>
                      <a:pt x="3971" y="5957"/>
                      <a:pt x="3971" y="5941"/>
                    </a:cubicBezTo>
                    <a:close/>
                    <a:moveTo>
                      <a:pt x="729" y="5972"/>
                    </a:moveTo>
                    <a:cubicBezTo>
                      <a:pt x="729" y="5972"/>
                      <a:pt x="745" y="5988"/>
                      <a:pt x="745" y="6003"/>
                    </a:cubicBezTo>
                    <a:cubicBezTo>
                      <a:pt x="745" y="6003"/>
                      <a:pt x="745" y="6003"/>
                      <a:pt x="745" y="6019"/>
                    </a:cubicBezTo>
                    <a:cubicBezTo>
                      <a:pt x="729" y="6003"/>
                      <a:pt x="714" y="5988"/>
                      <a:pt x="714" y="5972"/>
                    </a:cubicBezTo>
                    <a:close/>
                    <a:moveTo>
                      <a:pt x="2560" y="5848"/>
                    </a:moveTo>
                    <a:cubicBezTo>
                      <a:pt x="2575" y="5864"/>
                      <a:pt x="2575" y="5864"/>
                      <a:pt x="2591" y="5879"/>
                    </a:cubicBezTo>
                    <a:cubicBezTo>
                      <a:pt x="2622" y="5910"/>
                      <a:pt x="2606" y="5972"/>
                      <a:pt x="2591" y="6034"/>
                    </a:cubicBezTo>
                    <a:cubicBezTo>
                      <a:pt x="2560" y="6065"/>
                      <a:pt x="2529" y="6096"/>
                      <a:pt x="2529" y="6158"/>
                    </a:cubicBezTo>
                    <a:lnTo>
                      <a:pt x="2358" y="6003"/>
                    </a:lnTo>
                    <a:lnTo>
                      <a:pt x="2296" y="5941"/>
                    </a:lnTo>
                    <a:cubicBezTo>
                      <a:pt x="2311" y="5926"/>
                      <a:pt x="2311" y="5926"/>
                      <a:pt x="2311" y="5926"/>
                    </a:cubicBezTo>
                    <a:cubicBezTo>
                      <a:pt x="2311" y="5926"/>
                      <a:pt x="2311" y="5926"/>
                      <a:pt x="2311" y="5910"/>
                    </a:cubicBezTo>
                    <a:lnTo>
                      <a:pt x="2358" y="5957"/>
                    </a:lnTo>
                    <a:cubicBezTo>
                      <a:pt x="2358" y="5972"/>
                      <a:pt x="2358" y="5988"/>
                      <a:pt x="2358" y="6003"/>
                    </a:cubicBezTo>
                    <a:lnTo>
                      <a:pt x="2373" y="5972"/>
                    </a:lnTo>
                    <a:lnTo>
                      <a:pt x="2420" y="6019"/>
                    </a:lnTo>
                    <a:cubicBezTo>
                      <a:pt x="2435" y="5972"/>
                      <a:pt x="2451" y="5941"/>
                      <a:pt x="2498" y="5895"/>
                    </a:cubicBezTo>
                    <a:lnTo>
                      <a:pt x="2498" y="5895"/>
                    </a:lnTo>
                    <a:cubicBezTo>
                      <a:pt x="2482" y="5957"/>
                      <a:pt x="2451" y="6019"/>
                      <a:pt x="2513" y="6050"/>
                    </a:cubicBezTo>
                    <a:cubicBezTo>
                      <a:pt x="2451" y="6003"/>
                      <a:pt x="2575" y="5910"/>
                      <a:pt x="2544" y="5864"/>
                    </a:cubicBezTo>
                    <a:cubicBezTo>
                      <a:pt x="2544" y="5864"/>
                      <a:pt x="2544" y="5864"/>
                      <a:pt x="2560" y="5848"/>
                    </a:cubicBezTo>
                    <a:close/>
                    <a:moveTo>
                      <a:pt x="3506" y="6205"/>
                    </a:moveTo>
                    <a:cubicBezTo>
                      <a:pt x="3552" y="6205"/>
                      <a:pt x="3583" y="6220"/>
                      <a:pt x="3583" y="6236"/>
                    </a:cubicBezTo>
                    <a:cubicBezTo>
                      <a:pt x="3537" y="6236"/>
                      <a:pt x="3521" y="6220"/>
                      <a:pt x="3506" y="6205"/>
                    </a:cubicBezTo>
                    <a:close/>
                    <a:moveTo>
                      <a:pt x="3645" y="5848"/>
                    </a:moveTo>
                    <a:cubicBezTo>
                      <a:pt x="3674" y="5896"/>
                      <a:pt x="3697" y="5944"/>
                      <a:pt x="3744" y="5944"/>
                    </a:cubicBezTo>
                    <a:cubicBezTo>
                      <a:pt x="3772" y="5944"/>
                      <a:pt x="3809" y="5926"/>
                      <a:pt x="3862" y="5879"/>
                    </a:cubicBezTo>
                    <a:cubicBezTo>
                      <a:pt x="3878" y="5895"/>
                      <a:pt x="3893" y="5910"/>
                      <a:pt x="3893" y="5926"/>
                    </a:cubicBezTo>
                    <a:cubicBezTo>
                      <a:pt x="3893" y="6065"/>
                      <a:pt x="3738" y="6189"/>
                      <a:pt x="3614" y="6236"/>
                    </a:cubicBezTo>
                    <a:cubicBezTo>
                      <a:pt x="3614" y="6189"/>
                      <a:pt x="3568" y="6158"/>
                      <a:pt x="3506" y="6158"/>
                    </a:cubicBezTo>
                    <a:cubicBezTo>
                      <a:pt x="3537" y="6081"/>
                      <a:pt x="3614" y="6003"/>
                      <a:pt x="3583" y="5910"/>
                    </a:cubicBezTo>
                    <a:lnTo>
                      <a:pt x="3583" y="5910"/>
                    </a:lnTo>
                    <a:cubicBezTo>
                      <a:pt x="3459" y="6034"/>
                      <a:pt x="3506" y="6034"/>
                      <a:pt x="3490" y="6143"/>
                    </a:cubicBezTo>
                    <a:lnTo>
                      <a:pt x="3459" y="6143"/>
                    </a:lnTo>
                    <a:cubicBezTo>
                      <a:pt x="3475" y="6096"/>
                      <a:pt x="3490" y="6050"/>
                      <a:pt x="3459" y="5988"/>
                    </a:cubicBezTo>
                    <a:cubicBezTo>
                      <a:pt x="3444" y="5980"/>
                      <a:pt x="3432" y="5976"/>
                      <a:pt x="3422" y="5976"/>
                    </a:cubicBezTo>
                    <a:cubicBezTo>
                      <a:pt x="3413" y="5976"/>
                      <a:pt x="3405" y="5980"/>
                      <a:pt x="3397" y="5988"/>
                    </a:cubicBezTo>
                    <a:cubicBezTo>
                      <a:pt x="3211" y="6065"/>
                      <a:pt x="3289" y="6081"/>
                      <a:pt x="3335" y="6112"/>
                    </a:cubicBezTo>
                    <a:cubicBezTo>
                      <a:pt x="3320" y="6158"/>
                      <a:pt x="3304" y="6189"/>
                      <a:pt x="3258" y="6236"/>
                    </a:cubicBezTo>
                    <a:lnTo>
                      <a:pt x="3195" y="6112"/>
                    </a:lnTo>
                    <a:lnTo>
                      <a:pt x="3180" y="6205"/>
                    </a:lnTo>
                    <a:cubicBezTo>
                      <a:pt x="3118" y="6158"/>
                      <a:pt x="3056" y="6096"/>
                      <a:pt x="3009" y="6050"/>
                    </a:cubicBezTo>
                    <a:cubicBezTo>
                      <a:pt x="3017" y="6042"/>
                      <a:pt x="3029" y="6038"/>
                      <a:pt x="3040" y="6038"/>
                    </a:cubicBezTo>
                    <a:cubicBezTo>
                      <a:pt x="3052" y="6038"/>
                      <a:pt x="3064" y="6042"/>
                      <a:pt x="3071" y="6050"/>
                    </a:cubicBezTo>
                    <a:cubicBezTo>
                      <a:pt x="3071" y="6034"/>
                      <a:pt x="3071" y="6034"/>
                      <a:pt x="3071" y="6019"/>
                    </a:cubicBezTo>
                    <a:cubicBezTo>
                      <a:pt x="3118" y="6003"/>
                      <a:pt x="3164" y="5988"/>
                      <a:pt x="3195" y="5972"/>
                    </a:cubicBezTo>
                    <a:cubicBezTo>
                      <a:pt x="3211" y="5988"/>
                      <a:pt x="3226" y="5988"/>
                      <a:pt x="3226" y="6003"/>
                    </a:cubicBezTo>
                    <a:cubicBezTo>
                      <a:pt x="3242" y="5972"/>
                      <a:pt x="3242" y="5957"/>
                      <a:pt x="3242" y="5941"/>
                    </a:cubicBezTo>
                    <a:cubicBezTo>
                      <a:pt x="3258" y="5926"/>
                      <a:pt x="3273" y="5910"/>
                      <a:pt x="3289" y="5910"/>
                    </a:cubicBezTo>
                    <a:cubicBezTo>
                      <a:pt x="3413" y="5910"/>
                      <a:pt x="3537" y="5864"/>
                      <a:pt x="3645" y="5848"/>
                    </a:cubicBezTo>
                    <a:close/>
                    <a:moveTo>
                      <a:pt x="1713" y="5720"/>
                    </a:moveTo>
                    <a:cubicBezTo>
                      <a:pt x="1730" y="5744"/>
                      <a:pt x="1755" y="5759"/>
                      <a:pt x="1769" y="5786"/>
                    </a:cubicBezTo>
                    <a:cubicBezTo>
                      <a:pt x="1769" y="5801"/>
                      <a:pt x="1769" y="5832"/>
                      <a:pt x="1784" y="5864"/>
                    </a:cubicBezTo>
                    <a:cubicBezTo>
                      <a:pt x="1784" y="5848"/>
                      <a:pt x="1800" y="5848"/>
                      <a:pt x="1800" y="5832"/>
                    </a:cubicBezTo>
                    <a:cubicBezTo>
                      <a:pt x="1831" y="5879"/>
                      <a:pt x="1862" y="5910"/>
                      <a:pt x="1893" y="5957"/>
                    </a:cubicBezTo>
                    <a:cubicBezTo>
                      <a:pt x="1826" y="6036"/>
                      <a:pt x="1782" y="6105"/>
                      <a:pt x="1820" y="6162"/>
                    </a:cubicBezTo>
                    <a:lnTo>
                      <a:pt x="1820" y="6162"/>
                    </a:lnTo>
                    <a:cubicBezTo>
                      <a:pt x="1808" y="6150"/>
                      <a:pt x="1791" y="6140"/>
                      <a:pt x="1772" y="6140"/>
                    </a:cubicBezTo>
                    <a:cubicBezTo>
                      <a:pt x="1766" y="6140"/>
                      <a:pt x="1760" y="6141"/>
                      <a:pt x="1753" y="6143"/>
                    </a:cubicBezTo>
                    <a:lnTo>
                      <a:pt x="1784" y="6251"/>
                    </a:lnTo>
                    <a:lnTo>
                      <a:pt x="1567" y="5941"/>
                    </a:lnTo>
                    <a:cubicBezTo>
                      <a:pt x="1644" y="5889"/>
                      <a:pt x="1711" y="5795"/>
                      <a:pt x="1713" y="5720"/>
                    </a:cubicBezTo>
                    <a:close/>
                    <a:moveTo>
                      <a:pt x="3956" y="6043"/>
                    </a:moveTo>
                    <a:cubicBezTo>
                      <a:pt x="3966" y="6043"/>
                      <a:pt x="3976" y="6044"/>
                      <a:pt x="3986" y="6050"/>
                    </a:cubicBezTo>
                    <a:lnTo>
                      <a:pt x="3986" y="6065"/>
                    </a:lnTo>
                    <a:cubicBezTo>
                      <a:pt x="3878" y="6112"/>
                      <a:pt x="3831" y="6205"/>
                      <a:pt x="3754" y="6251"/>
                    </a:cubicBezTo>
                    <a:cubicBezTo>
                      <a:pt x="3785" y="6189"/>
                      <a:pt x="3847" y="6127"/>
                      <a:pt x="3909" y="6050"/>
                    </a:cubicBezTo>
                    <a:cubicBezTo>
                      <a:pt x="3919" y="6050"/>
                      <a:pt x="3936" y="6043"/>
                      <a:pt x="3956" y="6043"/>
                    </a:cubicBezTo>
                    <a:close/>
                    <a:moveTo>
                      <a:pt x="2265" y="5988"/>
                    </a:moveTo>
                    <a:lnTo>
                      <a:pt x="2544" y="6236"/>
                    </a:lnTo>
                    <a:cubicBezTo>
                      <a:pt x="2529" y="6251"/>
                      <a:pt x="2529" y="6251"/>
                      <a:pt x="2513" y="6251"/>
                    </a:cubicBezTo>
                    <a:cubicBezTo>
                      <a:pt x="2498" y="6267"/>
                      <a:pt x="2482" y="6267"/>
                      <a:pt x="2482" y="6267"/>
                    </a:cubicBezTo>
                    <a:lnTo>
                      <a:pt x="2234" y="6050"/>
                    </a:lnTo>
                    <a:cubicBezTo>
                      <a:pt x="2234" y="6034"/>
                      <a:pt x="2234" y="6019"/>
                      <a:pt x="2249" y="6019"/>
                    </a:cubicBezTo>
                    <a:cubicBezTo>
                      <a:pt x="2249" y="6003"/>
                      <a:pt x="2265" y="5988"/>
                      <a:pt x="2265" y="5988"/>
                    </a:cubicBezTo>
                    <a:close/>
                    <a:moveTo>
                      <a:pt x="2994" y="6050"/>
                    </a:moveTo>
                    <a:cubicBezTo>
                      <a:pt x="3056" y="6112"/>
                      <a:pt x="3118" y="6158"/>
                      <a:pt x="3180" y="6220"/>
                    </a:cubicBezTo>
                    <a:lnTo>
                      <a:pt x="3180" y="6236"/>
                    </a:lnTo>
                    <a:cubicBezTo>
                      <a:pt x="3164" y="6251"/>
                      <a:pt x="3164" y="6251"/>
                      <a:pt x="3149" y="6251"/>
                    </a:cubicBezTo>
                    <a:cubicBezTo>
                      <a:pt x="3164" y="6251"/>
                      <a:pt x="3164" y="6267"/>
                      <a:pt x="3164" y="6267"/>
                    </a:cubicBezTo>
                    <a:lnTo>
                      <a:pt x="3164" y="6298"/>
                    </a:lnTo>
                    <a:cubicBezTo>
                      <a:pt x="3149" y="6282"/>
                      <a:pt x="3149" y="6267"/>
                      <a:pt x="3133" y="6267"/>
                    </a:cubicBezTo>
                    <a:cubicBezTo>
                      <a:pt x="3118" y="6267"/>
                      <a:pt x="3102" y="6251"/>
                      <a:pt x="3087" y="6220"/>
                    </a:cubicBezTo>
                    <a:lnTo>
                      <a:pt x="3087" y="6220"/>
                    </a:lnTo>
                    <a:cubicBezTo>
                      <a:pt x="3102" y="6236"/>
                      <a:pt x="3118" y="6251"/>
                      <a:pt x="3133" y="6267"/>
                    </a:cubicBezTo>
                    <a:cubicBezTo>
                      <a:pt x="3133" y="6267"/>
                      <a:pt x="3149" y="6251"/>
                      <a:pt x="3149" y="6251"/>
                    </a:cubicBezTo>
                    <a:cubicBezTo>
                      <a:pt x="3118" y="6220"/>
                      <a:pt x="3102" y="6189"/>
                      <a:pt x="3071" y="6174"/>
                    </a:cubicBezTo>
                    <a:lnTo>
                      <a:pt x="3071" y="6174"/>
                    </a:lnTo>
                    <a:cubicBezTo>
                      <a:pt x="3071" y="6189"/>
                      <a:pt x="3087" y="6205"/>
                      <a:pt x="3087" y="6220"/>
                    </a:cubicBezTo>
                    <a:cubicBezTo>
                      <a:pt x="3087" y="6220"/>
                      <a:pt x="3071" y="6205"/>
                      <a:pt x="3071" y="6205"/>
                    </a:cubicBezTo>
                    <a:cubicBezTo>
                      <a:pt x="3071" y="6189"/>
                      <a:pt x="3071" y="6189"/>
                      <a:pt x="3071" y="6174"/>
                    </a:cubicBezTo>
                    <a:cubicBezTo>
                      <a:pt x="3056" y="6158"/>
                      <a:pt x="3071" y="6158"/>
                      <a:pt x="3056" y="6143"/>
                    </a:cubicBezTo>
                    <a:lnTo>
                      <a:pt x="3056" y="6158"/>
                    </a:lnTo>
                    <a:cubicBezTo>
                      <a:pt x="3056" y="6174"/>
                      <a:pt x="3056" y="6174"/>
                      <a:pt x="3040" y="6189"/>
                    </a:cubicBezTo>
                    <a:cubicBezTo>
                      <a:pt x="3040" y="6174"/>
                      <a:pt x="3040" y="6174"/>
                      <a:pt x="3025" y="6158"/>
                    </a:cubicBezTo>
                    <a:cubicBezTo>
                      <a:pt x="3025" y="6143"/>
                      <a:pt x="3009" y="6143"/>
                      <a:pt x="3009" y="6127"/>
                    </a:cubicBezTo>
                    <a:lnTo>
                      <a:pt x="2978" y="6127"/>
                    </a:lnTo>
                    <a:cubicBezTo>
                      <a:pt x="2978" y="6112"/>
                      <a:pt x="2963" y="6112"/>
                      <a:pt x="2963" y="6112"/>
                    </a:cubicBezTo>
                    <a:cubicBezTo>
                      <a:pt x="2963" y="6096"/>
                      <a:pt x="2963" y="6096"/>
                      <a:pt x="2963" y="6096"/>
                    </a:cubicBezTo>
                    <a:cubicBezTo>
                      <a:pt x="2963" y="6081"/>
                      <a:pt x="2963" y="6081"/>
                      <a:pt x="2947" y="6081"/>
                    </a:cubicBezTo>
                    <a:cubicBezTo>
                      <a:pt x="2947" y="6081"/>
                      <a:pt x="2947" y="6065"/>
                      <a:pt x="2963" y="6065"/>
                    </a:cubicBezTo>
                    <a:cubicBezTo>
                      <a:pt x="2963" y="6081"/>
                      <a:pt x="2963" y="6081"/>
                      <a:pt x="2963" y="6081"/>
                    </a:cubicBezTo>
                    <a:cubicBezTo>
                      <a:pt x="2978" y="6065"/>
                      <a:pt x="2978" y="6050"/>
                      <a:pt x="2994" y="6050"/>
                    </a:cubicBezTo>
                    <a:close/>
                    <a:moveTo>
                      <a:pt x="2280" y="6127"/>
                    </a:moveTo>
                    <a:lnTo>
                      <a:pt x="2467" y="6282"/>
                    </a:lnTo>
                    <a:cubicBezTo>
                      <a:pt x="2451" y="6298"/>
                      <a:pt x="2435" y="6298"/>
                      <a:pt x="2420" y="6313"/>
                    </a:cubicBezTo>
                    <a:cubicBezTo>
                      <a:pt x="2373" y="6251"/>
                      <a:pt x="2327" y="6189"/>
                      <a:pt x="2280" y="6127"/>
                    </a:cubicBezTo>
                    <a:close/>
                    <a:moveTo>
                      <a:pt x="2203" y="6081"/>
                    </a:moveTo>
                    <a:cubicBezTo>
                      <a:pt x="2249" y="6158"/>
                      <a:pt x="2311" y="6251"/>
                      <a:pt x="2373" y="6329"/>
                    </a:cubicBezTo>
                    <a:cubicBezTo>
                      <a:pt x="2373" y="6329"/>
                      <a:pt x="2358" y="6329"/>
                      <a:pt x="2358" y="6344"/>
                    </a:cubicBezTo>
                    <a:cubicBezTo>
                      <a:pt x="2296" y="6251"/>
                      <a:pt x="2234" y="6174"/>
                      <a:pt x="2187" y="6096"/>
                    </a:cubicBezTo>
                    <a:cubicBezTo>
                      <a:pt x="2187" y="6096"/>
                      <a:pt x="2187" y="6096"/>
                      <a:pt x="2203" y="6081"/>
                    </a:cubicBezTo>
                    <a:close/>
                    <a:moveTo>
                      <a:pt x="3071" y="6236"/>
                    </a:moveTo>
                    <a:cubicBezTo>
                      <a:pt x="3102" y="6267"/>
                      <a:pt x="3133" y="6298"/>
                      <a:pt x="3164" y="6329"/>
                    </a:cubicBezTo>
                    <a:lnTo>
                      <a:pt x="3149" y="6360"/>
                    </a:lnTo>
                    <a:cubicBezTo>
                      <a:pt x="3118" y="6344"/>
                      <a:pt x="3102" y="6313"/>
                      <a:pt x="3071" y="6298"/>
                    </a:cubicBezTo>
                    <a:cubicBezTo>
                      <a:pt x="3071" y="6282"/>
                      <a:pt x="3071" y="6267"/>
                      <a:pt x="3071" y="6236"/>
                    </a:cubicBezTo>
                    <a:close/>
                    <a:moveTo>
                      <a:pt x="3226" y="6313"/>
                    </a:moveTo>
                    <a:cubicBezTo>
                      <a:pt x="3242" y="6329"/>
                      <a:pt x="3242" y="6344"/>
                      <a:pt x="3258" y="6344"/>
                    </a:cubicBezTo>
                    <a:cubicBezTo>
                      <a:pt x="3258" y="6360"/>
                      <a:pt x="3258" y="6360"/>
                      <a:pt x="3242" y="6360"/>
                    </a:cubicBezTo>
                    <a:cubicBezTo>
                      <a:pt x="3242" y="6360"/>
                      <a:pt x="3226" y="6344"/>
                      <a:pt x="3226" y="6344"/>
                    </a:cubicBezTo>
                    <a:cubicBezTo>
                      <a:pt x="3226" y="6329"/>
                      <a:pt x="3226" y="6329"/>
                      <a:pt x="3226" y="6313"/>
                    </a:cubicBezTo>
                    <a:close/>
                    <a:moveTo>
                      <a:pt x="2156" y="6143"/>
                    </a:moveTo>
                    <a:cubicBezTo>
                      <a:pt x="2218" y="6205"/>
                      <a:pt x="2265" y="6282"/>
                      <a:pt x="2311" y="6360"/>
                    </a:cubicBezTo>
                    <a:cubicBezTo>
                      <a:pt x="2296" y="6360"/>
                      <a:pt x="2296" y="6375"/>
                      <a:pt x="2280" y="6375"/>
                    </a:cubicBezTo>
                    <a:cubicBezTo>
                      <a:pt x="2234" y="6313"/>
                      <a:pt x="2187" y="6236"/>
                      <a:pt x="2141" y="6174"/>
                    </a:cubicBezTo>
                    <a:cubicBezTo>
                      <a:pt x="2141" y="6158"/>
                      <a:pt x="2156" y="6143"/>
                      <a:pt x="2156" y="6143"/>
                    </a:cubicBezTo>
                    <a:close/>
                    <a:moveTo>
                      <a:pt x="2125" y="6189"/>
                    </a:moveTo>
                    <a:cubicBezTo>
                      <a:pt x="2172" y="6267"/>
                      <a:pt x="2218" y="6329"/>
                      <a:pt x="2249" y="6391"/>
                    </a:cubicBezTo>
                    <a:lnTo>
                      <a:pt x="2234" y="6391"/>
                    </a:lnTo>
                    <a:cubicBezTo>
                      <a:pt x="2203" y="6329"/>
                      <a:pt x="2156" y="6267"/>
                      <a:pt x="2110" y="6205"/>
                    </a:cubicBezTo>
                    <a:cubicBezTo>
                      <a:pt x="2110" y="6205"/>
                      <a:pt x="2110" y="6205"/>
                      <a:pt x="2125" y="6189"/>
                    </a:cubicBezTo>
                    <a:close/>
                    <a:moveTo>
                      <a:pt x="1908" y="6267"/>
                    </a:moveTo>
                    <a:lnTo>
                      <a:pt x="1908" y="6267"/>
                    </a:lnTo>
                    <a:cubicBezTo>
                      <a:pt x="1924" y="6313"/>
                      <a:pt x="1924" y="6360"/>
                      <a:pt x="1893" y="6406"/>
                    </a:cubicBezTo>
                    <a:lnTo>
                      <a:pt x="1831" y="6313"/>
                    </a:lnTo>
                    <a:lnTo>
                      <a:pt x="1908" y="6267"/>
                    </a:lnTo>
                    <a:close/>
                    <a:moveTo>
                      <a:pt x="2622" y="6313"/>
                    </a:moveTo>
                    <a:lnTo>
                      <a:pt x="2715" y="6391"/>
                    </a:lnTo>
                    <a:cubicBezTo>
                      <a:pt x="2699" y="6391"/>
                      <a:pt x="2684" y="6406"/>
                      <a:pt x="2668" y="6406"/>
                    </a:cubicBezTo>
                    <a:lnTo>
                      <a:pt x="2637" y="6406"/>
                    </a:lnTo>
                    <a:lnTo>
                      <a:pt x="2606" y="6391"/>
                    </a:lnTo>
                    <a:cubicBezTo>
                      <a:pt x="2606" y="6375"/>
                      <a:pt x="2606" y="6360"/>
                      <a:pt x="2606" y="6344"/>
                    </a:cubicBezTo>
                    <a:cubicBezTo>
                      <a:pt x="2622" y="6329"/>
                      <a:pt x="2622" y="6329"/>
                      <a:pt x="2622" y="6313"/>
                    </a:cubicBezTo>
                    <a:close/>
                    <a:moveTo>
                      <a:pt x="3211" y="6375"/>
                    </a:moveTo>
                    <a:cubicBezTo>
                      <a:pt x="3211" y="6375"/>
                      <a:pt x="3226" y="6375"/>
                      <a:pt x="3226" y="6391"/>
                    </a:cubicBezTo>
                    <a:cubicBezTo>
                      <a:pt x="3226" y="6391"/>
                      <a:pt x="3211" y="6391"/>
                      <a:pt x="3211" y="6406"/>
                    </a:cubicBezTo>
                    <a:cubicBezTo>
                      <a:pt x="3211" y="6391"/>
                      <a:pt x="3211" y="6391"/>
                      <a:pt x="3211" y="6375"/>
                    </a:cubicBezTo>
                    <a:close/>
                    <a:moveTo>
                      <a:pt x="2676" y="6453"/>
                    </a:moveTo>
                    <a:cubicBezTo>
                      <a:pt x="2680" y="6457"/>
                      <a:pt x="2684" y="6461"/>
                      <a:pt x="2684" y="6468"/>
                    </a:cubicBezTo>
                    <a:lnTo>
                      <a:pt x="2676" y="6453"/>
                    </a:lnTo>
                    <a:close/>
                    <a:moveTo>
                      <a:pt x="3382" y="6468"/>
                    </a:moveTo>
                    <a:lnTo>
                      <a:pt x="3382" y="6468"/>
                    </a:lnTo>
                    <a:cubicBezTo>
                      <a:pt x="3397" y="6468"/>
                      <a:pt x="3413" y="6468"/>
                      <a:pt x="3413" y="6484"/>
                    </a:cubicBezTo>
                    <a:cubicBezTo>
                      <a:pt x="3397" y="6468"/>
                      <a:pt x="3397" y="6468"/>
                      <a:pt x="3382" y="6468"/>
                    </a:cubicBezTo>
                    <a:close/>
                    <a:moveTo>
                      <a:pt x="3118" y="6422"/>
                    </a:moveTo>
                    <a:cubicBezTo>
                      <a:pt x="3118" y="6453"/>
                      <a:pt x="3087" y="6484"/>
                      <a:pt x="3071" y="6515"/>
                    </a:cubicBezTo>
                    <a:cubicBezTo>
                      <a:pt x="3071" y="6515"/>
                      <a:pt x="3056" y="6530"/>
                      <a:pt x="3056" y="6530"/>
                    </a:cubicBezTo>
                    <a:cubicBezTo>
                      <a:pt x="3056" y="6499"/>
                      <a:pt x="3056" y="6484"/>
                      <a:pt x="3071" y="6453"/>
                    </a:cubicBezTo>
                    <a:cubicBezTo>
                      <a:pt x="3087" y="6437"/>
                      <a:pt x="3102" y="6437"/>
                      <a:pt x="3118" y="6422"/>
                    </a:cubicBezTo>
                    <a:close/>
                    <a:moveTo>
                      <a:pt x="2094" y="6236"/>
                    </a:moveTo>
                    <a:cubicBezTo>
                      <a:pt x="2125" y="6298"/>
                      <a:pt x="2172" y="6344"/>
                      <a:pt x="2218" y="6406"/>
                    </a:cubicBezTo>
                    <a:cubicBezTo>
                      <a:pt x="2141" y="6453"/>
                      <a:pt x="2063" y="6499"/>
                      <a:pt x="2017" y="6546"/>
                    </a:cubicBezTo>
                    <a:lnTo>
                      <a:pt x="2001" y="6546"/>
                    </a:lnTo>
                    <a:lnTo>
                      <a:pt x="1939" y="6468"/>
                    </a:lnTo>
                    <a:cubicBezTo>
                      <a:pt x="1970" y="6422"/>
                      <a:pt x="2001" y="6375"/>
                      <a:pt x="2032" y="6313"/>
                    </a:cubicBezTo>
                    <a:cubicBezTo>
                      <a:pt x="2048" y="6298"/>
                      <a:pt x="2079" y="6267"/>
                      <a:pt x="2094" y="6236"/>
                    </a:cubicBezTo>
                    <a:close/>
                    <a:moveTo>
                      <a:pt x="2839" y="6375"/>
                    </a:moveTo>
                    <a:cubicBezTo>
                      <a:pt x="2854" y="6391"/>
                      <a:pt x="2870" y="6437"/>
                      <a:pt x="2901" y="6468"/>
                    </a:cubicBezTo>
                    <a:cubicBezTo>
                      <a:pt x="2870" y="6484"/>
                      <a:pt x="2854" y="6515"/>
                      <a:pt x="2839" y="6530"/>
                    </a:cubicBezTo>
                    <a:lnTo>
                      <a:pt x="2839" y="6515"/>
                    </a:lnTo>
                    <a:cubicBezTo>
                      <a:pt x="2839" y="6530"/>
                      <a:pt x="2823" y="6530"/>
                      <a:pt x="2823" y="6546"/>
                    </a:cubicBezTo>
                    <a:cubicBezTo>
                      <a:pt x="2808" y="6546"/>
                      <a:pt x="2808" y="6561"/>
                      <a:pt x="2792" y="6561"/>
                    </a:cubicBezTo>
                    <a:lnTo>
                      <a:pt x="2715" y="6499"/>
                    </a:lnTo>
                    <a:lnTo>
                      <a:pt x="2699" y="6453"/>
                    </a:lnTo>
                    <a:lnTo>
                      <a:pt x="2715" y="6453"/>
                    </a:lnTo>
                    <a:lnTo>
                      <a:pt x="2823" y="6546"/>
                    </a:lnTo>
                    <a:lnTo>
                      <a:pt x="2730" y="6453"/>
                    </a:lnTo>
                    <a:cubicBezTo>
                      <a:pt x="2777" y="6422"/>
                      <a:pt x="2808" y="6406"/>
                      <a:pt x="2839" y="6375"/>
                    </a:cubicBezTo>
                    <a:close/>
                    <a:moveTo>
                      <a:pt x="2746" y="6546"/>
                    </a:moveTo>
                    <a:lnTo>
                      <a:pt x="2777" y="6577"/>
                    </a:lnTo>
                    <a:cubicBezTo>
                      <a:pt x="2777" y="6577"/>
                      <a:pt x="2777" y="6577"/>
                      <a:pt x="2777" y="6592"/>
                    </a:cubicBezTo>
                    <a:lnTo>
                      <a:pt x="2746" y="6546"/>
                    </a:lnTo>
                    <a:close/>
                    <a:moveTo>
                      <a:pt x="3091" y="6853"/>
                    </a:moveTo>
                    <a:cubicBezTo>
                      <a:pt x="3094" y="6855"/>
                      <a:pt x="3098" y="6856"/>
                      <a:pt x="3102" y="6856"/>
                    </a:cubicBezTo>
                    <a:cubicBezTo>
                      <a:pt x="3099" y="6855"/>
                      <a:pt x="3095" y="6854"/>
                      <a:pt x="3091" y="6853"/>
                    </a:cubicBezTo>
                    <a:close/>
                    <a:moveTo>
                      <a:pt x="4808" y="1"/>
                    </a:moveTo>
                    <a:cubicBezTo>
                      <a:pt x="4746" y="63"/>
                      <a:pt x="4715" y="140"/>
                      <a:pt x="4700" y="203"/>
                    </a:cubicBezTo>
                    <a:cubicBezTo>
                      <a:pt x="4684" y="280"/>
                      <a:pt x="4684" y="373"/>
                      <a:pt x="4669" y="451"/>
                    </a:cubicBezTo>
                    <a:cubicBezTo>
                      <a:pt x="4669" y="606"/>
                      <a:pt x="4622" y="745"/>
                      <a:pt x="4467" y="838"/>
                    </a:cubicBezTo>
                    <a:cubicBezTo>
                      <a:pt x="4467" y="761"/>
                      <a:pt x="4421" y="792"/>
                      <a:pt x="4390" y="776"/>
                    </a:cubicBezTo>
                    <a:cubicBezTo>
                      <a:pt x="4374" y="823"/>
                      <a:pt x="4359" y="869"/>
                      <a:pt x="4328" y="916"/>
                    </a:cubicBezTo>
                    <a:cubicBezTo>
                      <a:pt x="4328" y="931"/>
                      <a:pt x="4312" y="962"/>
                      <a:pt x="4312" y="978"/>
                    </a:cubicBezTo>
                    <a:cubicBezTo>
                      <a:pt x="4266" y="931"/>
                      <a:pt x="4204" y="869"/>
                      <a:pt x="4157" y="823"/>
                    </a:cubicBezTo>
                    <a:cubicBezTo>
                      <a:pt x="4157" y="869"/>
                      <a:pt x="4142" y="916"/>
                      <a:pt x="4111" y="931"/>
                    </a:cubicBezTo>
                    <a:cubicBezTo>
                      <a:pt x="4080" y="838"/>
                      <a:pt x="4017" y="854"/>
                      <a:pt x="3940" y="792"/>
                    </a:cubicBezTo>
                    <a:lnTo>
                      <a:pt x="3940" y="792"/>
                    </a:lnTo>
                    <a:cubicBezTo>
                      <a:pt x="3986" y="885"/>
                      <a:pt x="4080" y="931"/>
                      <a:pt x="4111" y="962"/>
                    </a:cubicBezTo>
                    <a:cubicBezTo>
                      <a:pt x="4064" y="994"/>
                      <a:pt x="4002" y="1009"/>
                      <a:pt x="3955" y="1025"/>
                    </a:cubicBezTo>
                    <a:cubicBezTo>
                      <a:pt x="3893" y="1040"/>
                      <a:pt x="3847" y="1040"/>
                      <a:pt x="3800" y="1056"/>
                    </a:cubicBezTo>
                    <a:cubicBezTo>
                      <a:pt x="3692" y="1087"/>
                      <a:pt x="3630" y="1118"/>
                      <a:pt x="3599" y="1257"/>
                    </a:cubicBezTo>
                    <a:cubicBezTo>
                      <a:pt x="3599" y="1260"/>
                      <a:pt x="3599" y="1261"/>
                      <a:pt x="3600" y="1261"/>
                    </a:cubicBezTo>
                    <a:cubicBezTo>
                      <a:pt x="3605" y="1261"/>
                      <a:pt x="3635" y="1161"/>
                      <a:pt x="3676" y="1161"/>
                    </a:cubicBezTo>
                    <a:cubicBezTo>
                      <a:pt x="3686" y="1161"/>
                      <a:pt x="3696" y="1166"/>
                      <a:pt x="3707" y="1180"/>
                    </a:cubicBezTo>
                    <a:cubicBezTo>
                      <a:pt x="3754" y="1412"/>
                      <a:pt x="3444" y="1257"/>
                      <a:pt x="3413" y="1428"/>
                    </a:cubicBezTo>
                    <a:lnTo>
                      <a:pt x="3568" y="1490"/>
                    </a:lnTo>
                    <a:cubicBezTo>
                      <a:pt x="3552" y="1552"/>
                      <a:pt x="3506" y="1660"/>
                      <a:pt x="3475" y="1707"/>
                    </a:cubicBezTo>
                    <a:cubicBezTo>
                      <a:pt x="3467" y="1705"/>
                      <a:pt x="3456" y="1704"/>
                      <a:pt x="3445" y="1704"/>
                    </a:cubicBezTo>
                    <a:cubicBezTo>
                      <a:pt x="3419" y="1704"/>
                      <a:pt x="3386" y="1708"/>
                      <a:pt x="3356" y="1708"/>
                    </a:cubicBezTo>
                    <a:cubicBezTo>
                      <a:pt x="3296" y="1708"/>
                      <a:pt x="3246" y="1694"/>
                      <a:pt x="3273" y="1614"/>
                    </a:cubicBezTo>
                    <a:lnTo>
                      <a:pt x="3273" y="1614"/>
                    </a:lnTo>
                    <a:cubicBezTo>
                      <a:pt x="3056" y="1738"/>
                      <a:pt x="3289" y="1955"/>
                      <a:pt x="3180" y="2157"/>
                    </a:cubicBezTo>
                    <a:cubicBezTo>
                      <a:pt x="3164" y="2157"/>
                      <a:pt x="3164" y="2157"/>
                      <a:pt x="3149" y="2172"/>
                    </a:cubicBezTo>
                    <a:lnTo>
                      <a:pt x="3149" y="2188"/>
                    </a:lnTo>
                    <a:cubicBezTo>
                      <a:pt x="3137" y="2199"/>
                      <a:pt x="3134" y="2219"/>
                      <a:pt x="3121" y="2235"/>
                    </a:cubicBezTo>
                    <a:lnTo>
                      <a:pt x="3121" y="2235"/>
                    </a:lnTo>
                    <a:cubicBezTo>
                      <a:pt x="3124" y="2234"/>
                      <a:pt x="3128" y="2234"/>
                      <a:pt x="3133" y="2234"/>
                    </a:cubicBezTo>
                    <a:cubicBezTo>
                      <a:pt x="3102" y="2281"/>
                      <a:pt x="3087" y="2327"/>
                      <a:pt x="3071" y="2374"/>
                    </a:cubicBezTo>
                    <a:cubicBezTo>
                      <a:pt x="3071" y="2389"/>
                      <a:pt x="3056" y="2389"/>
                      <a:pt x="3056" y="2389"/>
                    </a:cubicBezTo>
                    <a:cubicBezTo>
                      <a:pt x="3056" y="2377"/>
                      <a:pt x="3056" y="2365"/>
                      <a:pt x="3063" y="2353"/>
                    </a:cubicBezTo>
                    <a:lnTo>
                      <a:pt x="3063" y="2353"/>
                    </a:lnTo>
                    <a:cubicBezTo>
                      <a:pt x="3005" y="2426"/>
                      <a:pt x="2960" y="2484"/>
                      <a:pt x="2901" y="2529"/>
                    </a:cubicBezTo>
                    <a:lnTo>
                      <a:pt x="2901" y="2482"/>
                    </a:lnTo>
                    <a:cubicBezTo>
                      <a:pt x="2885" y="2498"/>
                      <a:pt x="2870" y="2529"/>
                      <a:pt x="2870" y="2544"/>
                    </a:cubicBezTo>
                    <a:cubicBezTo>
                      <a:pt x="2823" y="2575"/>
                      <a:pt x="2777" y="2607"/>
                      <a:pt x="2746" y="2638"/>
                    </a:cubicBezTo>
                    <a:cubicBezTo>
                      <a:pt x="2699" y="2607"/>
                      <a:pt x="2699" y="2560"/>
                      <a:pt x="2715" y="2498"/>
                    </a:cubicBezTo>
                    <a:cubicBezTo>
                      <a:pt x="2715" y="2482"/>
                      <a:pt x="2715" y="2482"/>
                      <a:pt x="2715" y="2467"/>
                    </a:cubicBezTo>
                    <a:lnTo>
                      <a:pt x="2715" y="2436"/>
                    </a:lnTo>
                    <a:lnTo>
                      <a:pt x="2699" y="2451"/>
                    </a:lnTo>
                    <a:cubicBezTo>
                      <a:pt x="2699" y="2436"/>
                      <a:pt x="2684" y="2420"/>
                      <a:pt x="2653" y="2420"/>
                    </a:cubicBezTo>
                    <a:cubicBezTo>
                      <a:pt x="2591" y="2529"/>
                      <a:pt x="2451" y="2498"/>
                      <a:pt x="2389" y="2544"/>
                    </a:cubicBezTo>
                    <a:cubicBezTo>
                      <a:pt x="2606" y="2669"/>
                      <a:pt x="2234" y="2746"/>
                      <a:pt x="2218" y="2870"/>
                    </a:cubicBezTo>
                    <a:lnTo>
                      <a:pt x="2141" y="2948"/>
                    </a:lnTo>
                    <a:lnTo>
                      <a:pt x="2110" y="2979"/>
                    </a:lnTo>
                    <a:cubicBezTo>
                      <a:pt x="2094" y="2963"/>
                      <a:pt x="2079" y="2932"/>
                      <a:pt x="2094" y="2855"/>
                    </a:cubicBezTo>
                    <a:lnTo>
                      <a:pt x="2094" y="2855"/>
                    </a:lnTo>
                    <a:cubicBezTo>
                      <a:pt x="2079" y="2932"/>
                      <a:pt x="1939" y="3025"/>
                      <a:pt x="2001" y="3072"/>
                    </a:cubicBezTo>
                    <a:cubicBezTo>
                      <a:pt x="2001" y="3072"/>
                      <a:pt x="1924" y="3134"/>
                      <a:pt x="1846" y="3196"/>
                    </a:cubicBezTo>
                    <a:cubicBezTo>
                      <a:pt x="1769" y="3242"/>
                      <a:pt x="1691" y="3304"/>
                      <a:pt x="1691" y="3304"/>
                    </a:cubicBezTo>
                    <a:cubicBezTo>
                      <a:pt x="1676" y="3304"/>
                      <a:pt x="1660" y="3304"/>
                      <a:pt x="1645" y="3289"/>
                    </a:cubicBezTo>
                    <a:cubicBezTo>
                      <a:pt x="1629" y="3320"/>
                      <a:pt x="1645" y="3320"/>
                      <a:pt x="1645" y="3335"/>
                    </a:cubicBezTo>
                    <a:cubicBezTo>
                      <a:pt x="1645" y="3335"/>
                      <a:pt x="1303" y="3584"/>
                      <a:pt x="962" y="3785"/>
                    </a:cubicBezTo>
                    <a:cubicBezTo>
                      <a:pt x="776" y="3878"/>
                      <a:pt x="605" y="3971"/>
                      <a:pt x="481" y="4018"/>
                    </a:cubicBezTo>
                    <a:cubicBezTo>
                      <a:pt x="357" y="4080"/>
                      <a:pt x="280" y="4111"/>
                      <a:pt x="280" y="4111"/>
                    </a:cubicBezTo>
                    <a:cubicBezTo>
                      <a:pt x="342" y="4111"/>
                      <a:pt x="419" y="4126"/>
                      <a:pt x="512" y="4126"/>
                    </a:cubicBezTo>
                    <a:cubicBezTo>
                      <a:pt x="496" y="4191"/>
                      <a:pt x="506" y="4207"/>
                      <a:pt x="527" y="4207"/>
                    </a:cubicBezTo>
                    <a:cubicBezTo>
                      <a:pt x="548" y="4207"/>
                      <a:pt x="581" y="4190"/>
                      <a:pt x="610" y="4190"/>
                    </a:cubicBezTo>
                    <a:cubicBezTo>
                      <a:pt x="635" y="4190"/>
                      <a:pt x="658" y="4203"/>
                      <a:pt x="667" y="4251"/>
                    </a:cubicBezTo>
                    <a:cubicBezTo>
                      <a:pt x="644" y="4298"/>
                      <a:pt x="593" y="4318"/>
                      <a:pt x="543" y="4318"/>
                    </a:cubicBezTo>
                    <a:cubicBezTo>
                      <a:pt x="527" y="4318"/>
                      <a:pt x="511" y="4316"/>
                      <a:pt x="497" y="4313"/>
                    </a:cubicBezTo>
                    <a:lnTo>
                      <a:pt x="497" y="4313"/>
                    </a:lnTo>
                    <a:cubicBezTo>
                      <a:pt x="512" y="4390"/>
                      <a:pt x="590" y="4421"/>
                      <a:pt x="621" y="4514"/>
                    </a:cubicBezTo>
                    <a:cubicBezTo>
                      <a:pt x="854" y="4514"/>
                      <a:pt x="729" y="4188"/>
                      <a:pt x="931" y="4142"/>
                    </a:cubicBezTo>
                    <a:cubicBezTo>
                      <a:pt x="954" y="4199"/>
                      <a:pt x="952" y="4264"/>
                      <a:pt x="992" y="4264"/>
                    </a:cubicBezTo>
                    <a:cubicBezTo>
                      <a:pt x="1006" y="4264"/>
                      <a:pt x="1026" y="4256"/>
                      <a:pt x="1055" y="4235"/>
                    </a:cubicBezTo>
                    <a:lnTo>
                      <a:pt x="1055" y="4235"/>
                    </a:lnTo>
                    <a:lnTo>
                      <a:pt x="1040" y="4282"/>
                    </a:lnTo>
                    <a:cubicBezTo>
                      <a:pt x="1084" y="4222"/>
                      <a:pt x="1126" y="4209"/>
                      <a:pt x="1161" y="4209"/>
                    </a:cubicBezTo>
                    <a:cubicBezTo>
                      <a:pt x="1191" y="4209"/>
                      <a:pt x="1217" y="4218"/>
                      <a:pt x="1238" y="4218"/>
                    </a:cubicBezTo>
                    <a:cubicBezTo>
                      <a:pt x="1269" y="4218"/>
                      <a:pt x="1288" y="4195"/>
                      <a:pt x="1288" y="4080"/>
                    </a:cubicBezTo>
                    <a:lnTo>
                      <a:pt x="1350" y="4204"/>
                    </a:lnTo>
                    <a:cubicBezTo>
                      <a:pt x="1381" y="4111"/>
                      <a:pt x="1458" y="4049"/>
                      <a:pt x="1536" y="3987"/>
                    </a:cubicBezTo>
                    <a:lnTo>
                      <a:pt x="1536" y="3987"/>
                    </a:lnTo>
                    <a:cubicBezTo>
                      <a:pt x="1458" y="4080"/>
                      <a:pt x="1396" y="4173"/>
                      <a:pt x="1334" y="4266"/>
                    </a:cubicBezTo>
                    <a:cubicBezTo>
                      <a:pt x="1334" y="4266"/>
                      <a:pt x="1319" y="4282"/>
                      <a:pt x="1319" y="4282"/>
                    </a:cubicBezTo>
                    <a:cubicBezTo>
                      <a:pt x="1288" y="4328"/>
                      <a:pt x="1257" y="4375"/>
                      <a:pt x="1241" y="4421"/>
                    </a:cubicBezTo>
                    <a:cubicBezTo>
                      <a:pt x="1226" y="4421"/>
                      <a:pt x="1210" y="4406"/>
                      <a:pt x="1210" y="4406"/>
                    </a:cubicBezTo>
                    <a:cubicBezTo>
                      <a:pt x="1195" y="4390"/>
                      <a:pt x="1195" y="4390"/>
                      <a:pt x="1179" y="4375"/>
                    </a:cubicBezTo>
                    <a:cubicBezTo>
                      <a:pt x="1179" y="4375"/>
                      <a:pt x="1179" y="4375"/>
                      <a:pt x="1164" y="4359"/>
                    </a:cubicBezTo>
                    <a:cubicBezTo>
                      <a:pt x="1164" y="4375"/>
                      <a:pt x="1164" y="4375"/>
                      <a:pt x="1164" y="4375"/>
                    </a:cubicBezTo>
                    <a:cubicBezTo>
                      <a:pt x="1157" y="4372"/>
                      <a:pt x="1151" y="4371"/>
                      <a:pt x="1144" y="4371"/>
                    </a:cubicBezTo>
                    <a:cubicBezTo>
                      <a:pt x="1037" y="4371"/>
                      <a:pt x="919" y="4667"/>
                      <a:pt x="780" y="4667"/>
                    </a:cubicBezTo>
                    <a:cubicBezTo>
                      <a:pt x="763" y="4667"/>
                      <a:pt x="747" y="4663"/>
                      <a:pt x="729" y="4654"/>
                    </a:cubicBezTo>
                    <a:cubicBezTo>
                      <a:pt x="698" y="4700"/>
                      <a:pt x="667" y="4762"/>
                      <a:pt x="652" y="4824"/>
                    </a:cubicBezTo>
                    <a:cubicBezTo>
                      <a:pt x="636" y="4809"/>
                      <a:pt x="621" y="4793"/>
                      <a:pt x="621" y="4762"/>
                    </a:cubicBezTo>
                    <a:cubicBezTo>
                      <a:pt x="528" y="4762"/>
                      <a:pt x="435" y="4793"/>
                      <a:pt x="357" y="4840"/>
                    </a:cubicBezTo>
                    <a:cubicBezTo>
                      <a:pt x="342" y="4855"/>
                      <a:pt x="342" y="4855"/>
                      <a:pt x="326" y="4871"/>
                    </a:cubicBezTo>
                    <a:lnTo>
                      <a:pt x="156" y="4638"/>
                    </a:lnTo>
                    <a:cubicBezTo>
                      <a:pt x="109" y="4654"/>
                      <a:pt x="47" y="4685"/>
                      <a:pt x="0" y="4700"/>
                    </a:cubicBezTo>
                    <a:cubicBezTo>
                      <a:pt x="63" y="4793"/>
                      <a:pt x="140" y="4886"/>
                      <a:pt x="202" y="4979"/>
                    </a:cubicBezTo>
                    <a:cubicBezTo>
                      <a:pt x="187" y="4995"/>
                      <a:pt x="171" y="5010"/>
                      <a:pt x="171" y="5026"/>
                    </a:cubicBezTo>
                    <a:cubicBezTo>
                      <a:pt x="202" y="5010"/>
                      <a:pt x="218" y="5010"/>
                      <a:pt x="218" y="5010"/>
                    </a:cubicBezTo>
                    <a:cubicBezTo>
                      <a:pt x="233" y="5010"/>
                      <a:pt x="233" y="5010"/>
                      <a:pt x="233" y="5026"/>
                    </a:cubicBezTo>
                    <a:cubicBezTo>
                      <a:pt x="233" y="5066"/>
                      <a:pt x="210" y="5141"/>
                      <a:pt x="273" y="5141"/>
                    </a:cubicBezTo>
                    <a:cubicBezTo>
                      <a:pt x="283" y="5141"/>
                      <a:pt x="296" y="5139"/>
                      <a:pt x="311" y="5135"/>
                    </a:cubicBezTo>
                    <a:lnTo>
                      <a:pt x="311" y="5135"/>
                    </a:lnTo>
                    <a:cubicBezTo>
                      <a:pt x="295" y="5166"/>
                      <a:pt x="249" y="5197"/>
                      <a:pt x="202" y="5228"/>
                    </a:cubicBezTo>
                    <a:cubicBezTo>
                      <a:pt x="311" y="5383"/>
                      <a:pt x="419" y="5538"/>
                      <a:pt x="543" y="5708"/>
                    </a:cubicBezTo>
                    <a:lnTo>
                      <a:pt x="528" y="5708"/>
                    </a:lnTo>
                    <a:cubicBezTo>
                      <a:pt x="497" y="5677"/>
                      <a:pt x="466" y="5631"/>
                      <a:pt x="435" y="5584"/>
                    </a:cubicBezTo>
                    <a:cubicBezTo>
                      <a:pt x="419" y="5553"/>
                      <a:pt x="404" y="5507"/>
                      <a:pt x="373" y="5491"/>
                    </a:cubicBezTo>
                    <a:cubicBezTo>
                      <a:pt x="311" y="5414"/>
                      <a:pt x="249" y="5336"/>
                      <a:pt x="187" y="5243"/>
                    </a:cubicBezTo>
                    <a:cubicBezTo>
                      <a:pt x="156" y="5243"/>
                      <a:pt x="140" y="5259"/>
                      <a:pt x="125" y="5274"/>
                    </a:cubicBezTo>
                    <a:cubicBezTo>
                      <a:pt x="156" y="5305"/>
                      <a:pt x="187" y="5352"/>
                      <a:pt x="218" y="5398"/>
                    </a:cubicBezTo>
                    <a:cubicBezTo>
                      <a:pt x="218" y="5398"/>
                      <a:pt x="218" y="5398"/>
                      <a:pt x="218" y="5398"/>
                    </a:cubicBezTo>
                    <a:lnTo>
                      <a:pt x="218" y="5398"/>
                    </a:lnTo>
                    <a:lnTo>
                      <a:pt x="63" y="5522"/>
                    </a:lnTo>
                    <a:cubicBezTo>
                      <a:pt x="63" y="5615"/>
                      <a:pt x="78" y="5724"/>
                      <a:pt x="63" y="5848"/>
                    </a:cubicBezTo>
                    <a:lnTo>
                      <a:pt x="311" y="6189"/>
                    </a:lnTo>
                    <a:cubicBezTo>
                      <a:pt x="419" y="6112"/>
                      <a:pt x="528" y="6034"/>
                      <a:pt x="636" y="5988"/>
                    </a:cubicBezTo>
                    <a:cubicBezTo>
                      <a:pt x="667" y="6019"/>
                      <a:pt x="683" y="6050"/>
                      <a:pt x="714" y="6081"/>
                    </a:cubicBezTo>
                    <a:cubicBezTo>
                      <a:pt x="698" y="6112"/>
                      <a:pt x="714" y="6127"/>
                      <a:pt x="760" y="6174"/>
                    </a:cubicBezTo>
                    <a:cubicBezTo>
                      <a:pt x="760" y="6158"/>
                      <a:pt x="760" y="6158"/>
                      <a:pt x="760" y="6158"/>
                    </a:cubicBezTo>
                    <a:cubicBezTo>
                      <a:pt x="807" y="6220"/>
                      <a:pt x="838" y="6267"/>
                      <a:pt x="885" y="6329"/>
                    </a:cubicBezTo>
                    <a:cubicBezTo>
                      <a:pt x="900" y="6313"/>
                      <a:pt x="900" y="6282"/>
                      <a:pt x="916" y="6267"/>
                    </a:cubicBezTo>
                    <a:cubicBezTo>
                      <a:pt x="885" y="6220"/>
                      <a:pt x="854" y="6174"/>
                      <a:pt x="807" y="6127"/>
                    </a:cubicBezTo>
                    <a:cubicBezTo>
                      <a:pt x="823" y="6112"/>
                      <a:pt x="823" y="6112"/>
                      <a:pt x="823" y="6112"/>
                    </a:cubicBezTo>
                    <a:cubicBezTo>
                      <a:pt x="869" y="6174"/>
                      <a:pt x="931" y="6251"/>
                      <a:pt x="978" y="6313"/>
                    </a:cubicBezTo>
                    <a:cubicBezTo>
                      <a:pt x="1024" y="6313"/>
                      <a:pt x="1102" y="6313"/>
                      <a:pt x="1040" y="6391"/>
                    </a:cubicBezTo>
                    <a:cubicBezTo>
                      <a:pt x="1040" y="6406"/>
                      <a:pt x="1055" y="6422"/>
                      <a:pt x="1055" y="6437"/>
                    </a:cubicBezTo>
                    <a:cubicBezTo>
                      <a:pt x="1117" y="6422"/>
                      <a:pt x="1086" y="6329"/>
                      <a:pt x="1117" y="6251"/>
                    </a:cubicBezTo>
                    <a:cubicBezTo>
                      <a:pt x="1117" y="6267"/>
                      <a:pt x="1133" y="6267"/>
                      <a:pt x="1133" y="6282"/>
                    </a:cubicBezTo>
                    <a:cubicBezTo>
                      <a:pt x="1148" y="6360"/>
                      <a:pt x="1148" y="6453"/>
                      <a:pt x="1164" y="6453"/>
                    </a:cubicBezTo>
                    <a:cubicBezTo>
                      <a:pt x="1164" y="6406"/>
                      <a:pt x="1164" y="6375"/>
                      <a:pt x="1179" y="6329"/>
                    </a:cubicBezTo>
                    <a:cubicBezTo>
                      <a:pt x="1241" y="6437"/>
                      <a:pt x="1319" y="6530"/>
                      <a:pt x="1381" y="6623"/>
                    </a:cubicBezTo>
                    <a:cubicBezTo>
                      <a:pt x="1427" y="6577"/>
                      <a:pt x="1443" y="6530"/>
                      <a:pt x="1474" y="6468"/>
                    </a:cubicBezTo>
                    <a:lnTo>
                      <a:pt x="1272" y="6189"/>
                    </a:lnTo>
                    <a:cubicBezTo>
                      <a:pt x="1303" y="6174"/>
                      <a:pt x="1319" y="6158"/>
                      <a:pt x="1334" y="6143"/>
                    </a:cubicBezTo>
                    <a:cubicBezTo>
                      <a:pt x="1427" y="6065"/>
                      <a:pt x="1505" y="6003"/>
                      <a:pt x="1520" y="5941"/>
                    </a:cubicBezTo>
                    <a:lnTo>
                      <a:pt x="1877" y="6453"/>
                    </a:lnTo>
                    <a:cubicBezTo>
                      <a:pt x="1862" y="6484"/>
                      <a:pt x="1846" y="6515"/>
                      <a:pt x="1831" y="6546"/>
                    </a:cubicBezTo>
                    <a:cubicBezTo>
                      <a:pt x="1769" y="6639"/>
                      <a:pt x="1707" y="6701"/>
                      <a:pt x="1645" y="6701"/>
                    </a:cubicBezTo>
                    <a:lnTo>
                      <a:pt x="1738" y="6825"/>
                    </a:lnTo>
                    <a:lnTo>
                      <a:pt x="1800" y="6701"/>
                    </a:lnTo>
                    <a:lnTo>
                      <a:pt x="1815" y="6732"/>
                    </a:lnTo>
                    <a:cubicBezTo>
                      <a:pt x="1831" y="6717"/>
                      <a:pt x="1815" y="6701"/>
                      <a:pt x="1815" y="6686"/>
                    </a:cubicBezTo>
                    <a:cubicBezTo>
                      <a:pt x="1815" y="6686"/>
                      <a:pt x="1831" y="6655"/>
                      <a:pt x="1877" y="6577"/>
                    </a:cubicBezTo>
                    <a:cubicBezTo>
                      <a:pt x="1893" y="6561"/>
                      <a:pt x="1908" y="6530"/>
                      <a:pt x="1924" y="6499"/>
                    </a:cubicBezTo>
                    <a:lnTo>
                      <a:pt x="1986" y="6592"/>
                    </a:lnTo>
                    <a:cubicBezTo>
                      <a:pt x="1970" y="6608"/>
                      <a:pt x="1955" y="6623"/>
                      <a:pt x="1939" y="6655"/>
                    </a:cubicBezTo>
                    <a:cubicBezTo>
                      <a:pt x="1877" y="6856"/>
                      <a:pt x="2048" y="7011"/>
                      <a:pt x="2141" y="7228"/>
                    </a:cubicBezTo>
                    <a:cubicBezTo>
                      <a:pt x="2145" y="7231"/>
                      <a:pt x="2151" y="7232"/>
                      <a:pt x="2160" y="7232"/>
                    </a:cubicBezTo>
                    <a:cubicBezTo>
                      <a:pt x="2249" y="7232"/>
                      <a:pt x="2554" y="7092"/>
                      <a:pt x="2498" y="6965"/>
                    </a:cubicBezTo>
                    <a:cubicBezTo>
                      <a:pt x="2334" y="6965"/>
                      <a:pt x="2538" y="6812"/>
                      <a:pt x="2455" y="6812"/>
                    </a:cubicBezTo>
                    <a:cubicBezTo>
                      <a:pt x="2436" y="6812"/>
                      <a:pt x="2401" y="6820"/>
                      <a:pt x="2342" y="6841"/>
                    </a:cubicBezTo>
                    <a:cubicBezTo>
                      <a:pt x="2280" y="6779"/>
                      <a:pt x="2327" y="6655"/>
                      <a:pt x="2435" y="6592"/>
                    </a:cubicBezTo>
                    <a:cubicBezTo>
                      <a:pt x="2451" y="6608"/>
                      <a:pt x="2467" y="6623"/>
                      <a:pt x="2467" y="6639"/>
                    </a:cubicBezTo>
                    <a:cubicBezTo>
                      <a:pt x="2467" y="6623"/>
                      <a:pt x="2467" y="6592"/>
                      <a:pt x="2467" y="6577"/>
                    </a:cubicBezTo>
                    <a:lnTo>
                      <a:pt x="2482" y="6577"/>
                    </a:lnTo>
                    <a:cubicBezTo>
                      <a:pt x="2482" y="6592"/>
                      <a:pt x="2498" y="6608"/>
                      <a:pt x="2498" y="6608"/>
                    </a:cubicBezTo>
                    <a:cubicBezTo>
                      <a:pt x="2498" y="6670"/>
                      <a:pt x="2420" y="6701"/>
                      <a:pt x="2529" y="6732"/>
                    </a:cubicBezTo>
                    <a:cubicBezTo>
                      <a:pt x="2529" y="6701"/>
                      <a:pt x="2544" y="6686"/>
                      <a:pt x="2544" y="6670"/>
                    </a:cubicBezTo>
                    <a:cubicBezTo>
                      <a:pt x="2560" y="6686"/>
                      <a:pt x="2575" y="6701"/>
                      <a:pt x="2575" y="6717"/>
                    </a:cubicBezTo>
                    <a:cubicBezTo>
                      <a:pt x="2591" y="6717"/>
                      <a:pt x="2591" y="6701"/>
                      <a:pt x="2606" y="6686"/>
                    </a:cubicBezTo>
                    <a:cubicBezTo>
                      <a:pt x="2591" y="6670"/>
                      <a:pt x="2575" y="6655"/>
                      <a:pt x="2575" y="6639"/>
                    </a:cubicBezTo>
                    <a:cubicBezTo>
                      <a:pt x="2575" y="6623"/>
                      <a:pt x="2575" y="6623"/>
                      <a:pt x="2575" y="6608"/>
                    </a:cubicBezTo>
                    <a:cubicBezTo>
                      <a:pt x="2591" y="6639"/>
                      <a:pt x="2606" y="6655"/>
                      <a:pt x="2622" y="6670"/>
                    </a:cubicBezTo>
                    <a:cubicBezTo>
                      <a:pt x="2622" y="6655"/>
                      <a:pt x="2637" y="6639"/>
                      <a:pt x="2653" y="6623"/>
                    </a:cubicBezTo>
                    <a:cubicBezTo>
                      <a:pt x="2622" y="6592"/>
                      <a:pt x="2591" y="6561"/>
                      <a:pt x="2575" y="6515"/>
                    </a:cubicBezTo>
                    <a:cubicBezTo>
                      <a:pt x="2560" y="6515"/>
                      <a:pt x="2544" y="6515"/>
                      <a:pt x="2544" y="6499"/>
                    </a:cubicBezTo>
                    <a:lnTo>
                      <a:pt x="2560" y="6499"/>
                    </a:lnTo>
                    <a:cubicBezTo>
                      <a:pt x="2560" y="6499"/>
                      <a:pt x="2560" y="6515"/>
                      <a:pt x="2575" y="6515"/>
                    </a:cubicBezTo>
                    <a:cubicBezTo>
                      <a:pt x="2591" y="6515"/>
                      <a:pt x="2606" y="6499"/>
                      <a:pt x="2653" y="6453"/>
                    </a:cubicBezTo>
                    <a:lnTo>
                      <a:pt x="2699" y="6499"/>
                    </a:lnTo>
                    <a:cubicBezTo>
                      <a:pt x="2699" y="6546"/>
                      <a:pt x="2684" y="6592"/>
                      <a:pt x="2653" y="6623"/>
                    </a:cubicBezTo>
                    <a:cubicBezTo>
                      <a:pt x="2668" y="6655"/>
                      <a:pt x="2699" y="6686"/>
                      <a:pt x="2715" y="6732"/>
                    </a:cubicBezTo>
                    <a:cubicBezTo>
                      <a:pt x="2730" y="6717"/>
                      <a:pt x="2730" y="6701"/>
                      <a:pt x="2730" y="6701"/>
                    </a:cubicBezTo>
                    <a:cubicBezTo>
                      <a:pt x="2730" y="6717"/>
                      <a:pt x="2730" y="6717"/>
                      <a:pt x="2730" y="6732"/>
                    </a:cubicBezTo>
                    <a:lnTo>
                      <a:pt x="2715" y="6732"/>
                    </a:lnTo>
                    <a:cubicBezTo>
                      <a:pt x="2715" y="6748"/>
                      <a:pt x="2699" y="6763"/>
                      <a:pt x="2699" y="6779"/>
                    </a:cubicBezTo>
                    <a:cubicBezTo>
                      <a:pt x="2699" y="6794"/>
                      <a:pt x="2715" y="6794"/>
                      <a:pt x="2715" y="6794"/>
                    </a:cubicBezTo>
                    <a:cubicBezTo>
                      <a:pt x="2699" y="6825"/>
                      <a:pt x="2699" y="6841"/>
                      <a:pt x="2684" y="6872"/>
                    </a:cubicBezTo>
                    <a:cubicBezTo>
                      <a:pt x="2702" y="6908"/>
                      <a:pt x="2731" y="6923"/>
                      <a:pt x="2767" y="6923"/>
                    </a:cubicBezTo>
                    <a:cubicBezTo>
                      <a:pt x="2793" y="6923"/>
                      <a:pt x="2822" y="6916"/>
                      <a:pt x="2854" y="6903"/>
                    </a:cubicBezTo>
                    <a:cubicBezTo>
                      <a:pt x="2870" y="6918"/>
                      <a:pt x="2870" y="6934"/>
                      <a:pt x="2885" y="6949"/>
                    </a:cubicBezTo>
                    <a:cubicBezTo>
                      <a:pt x="2885" y="6934"/>
                      <a:pt x="2901" y="6918"/>
                      <a:pt x="2916" y="6887"/>
                    </a:cubicBezTo>
                    <a:cubicBezTo>
                      <a:pt x="2966" y="6875"/>
                      <a:pt x="3027" y="6852"/>
                      <a:pt x="3073" y="6852"/>
                    </a:cubicBezTo>
                    <a:cubicBezTo>
                      <a:pt x="3079" y="6852"/>
                      <a:pt x="3085" y="6852"/>
                      <a:pt x="3091" y="6853"/>
                    </a:cubicBezTo>
                    <a:lnTo>
                      <a:pt x="3091" y="6853"/>
                    </a:lnTo>
                    <a:cubicBezTo>
                      <a:pt x="3080" y="6848"/>
                      <a:pt x="3071" y="6837"/>
                      <a:pt x="3071" y="6825"/>
                    </a:cubicBezTo>
                    <a:lnTo>
                      <a:pt x="3242" y="6763"/>
                    </a:lnTo>
                    <a:lnTo>
                      <a:pt x="3242" y="6763"/>
                    </a:lnTo>
                    <a:cubicBezTo>
                      <a:pt x="3225" y="6768"/>
                      <a:pt x="3210" y="6770"/>
                      <a:pt x="3198" y="6770"/>
                    </a:cubicBezTo>
                    <a:cubicBezTo>
                      <a:pt x="3093" y="6770"/>
                      <a:pt x="3186" y="6602"/>
                      <a:pt x="3242" y="6546"/>
                    </a:cubicBezTo>
                    <a:cubicBezTo>
                      <a:pt x="3273" y="6515"/>
                      <a:pt x="3320" y="6484"/>
                      <a:pt x="3366" y="6468"/>
                    </a:cubicBezTo>
                    <a:cubicBezTo>
                      <a:pt x="3366" y="6484"/>
                      <a:pt x="3382" y="6484"/>
                      <a:pt x="3397" y="6499"/>
                    </a:cubicBezTo>
                    <a:lnTo>
                      <a:pt x="3351" y="6561"/>
                    </a:lnTo>
                    <a:cubicBezTo>
                      <a:pt x="3382" y="6561"/>
                      <a:pt x="3397" y="6546"/>
                      <a:pt x="3413" y="6530"/>
                    </a:cubicBezTo>
                    <a:cubicBezTo>
                      <a:pt x="3428" y="6530"/>
                      <a:pt x="3444" y="6546"/>
                      <a:pt x="3459" y="6561"/>
                    </a:cubicBezTo>
                    <a:cubicBezTo>
                      <a:pt x="3459" y="6546"/>
                      <a:pt x="3459" y="6546"/>
                      <a:pt x="3475" y="6546"/>
                    </a:cubicBezTo>
                    <a:cubicBezTo>
                      <a:pt x="3459" y="6530"/>
                      <a:pt x="3444" y="6515"/>
                      <a:pt x="3444" y="6515"/>
                    </a:cubicBezTo>
                    <a:cubicBezTo>
                      <a:pt x="3444" y="6499"/>
                      <a:pt x="3459" y="6484"/>
                      <a:pt x="3459" y="6484"/>
                    </a:cubicBezTo>
                    <a:cubicBezTo>
                      <a:pt x="3475" y="6484"/>
                      <a:pt x="3490" y="6499"/>
                      <a:pt x="3490" y="6499"/>
                    </a:cubicBezTo>
                    <a:cubicBezTo>
                      <a:pt x="3490" y="6515"/>
                      <a:pt x="3475" y="6530"/>
                      <a:pt x="3475" y="6546"/>
                    </a:cubicBezTo>
                    <a:cubicBezTo>
                      <a:pt x="3506" y="6561"/>
                      <a:pt x="3537" y="6592"/>
                      <a:pt x="3568" y="6623"/>
                    </a:cubicBezTo>
                    <a:cubicBezTo>
                      <a:pt x="3583" y="6623"/>
                      <a:pt x="3583" y="6608"/>
                      <a:pt x="3599" y="6608"/>
                    </a:cubicBezTo>
                    <a:cubicBezTo>
                      <a:pt x="3661" y="6654"/>
                      <a:pt x="3722" y="6701"/>
                      <a:pt x="3769" y="6762"/>
                    </a:cubicBezTo>
                    <a:lnTo>
                      <a:pt x="3769" y="6762"/>
                    </a:lnTo>
                    <a:cubicBezTo>
                      <a:pt x="3722" y="6701"/>
                      <a:pt x="3661" y="6654"/>
                      <a:pt x="3599" y="6592"/>
                    </a:cubicBezTo>
                    <a:cubicBezTo>
                      <a:pt x="3645" y="6561"/>
                      <a:pt x="3661" y="6530"/>
                      <a:pt x="3661" y="6499"/>
                    </a:cubicBezTo>
                    <a:cubicBezTo>
                      <a:pt x="3633" y="6465"/>
                      <a:pt x="3609" y="6452"/>
                      <a:pt x="3587" y="6452"/>
                    </a:cubicBezTo>
                    <a:cubicBezTo>
                      <a:pt x="3558" y="6452"/>
                      <a:pt x="3532" y="6473"/>
                      <a:pt x="3506" y="6499"/>
                    </a:cubicBezTo>
                    <a:cubicBezTo>
                      <a:pt x="3490" y="6499"/>
                      <a:pt x="3475" y="6484"/>
                      <a:pt x="3475" y="6468"/>
                    </a:cubicBezTo>
                    <a:cubicBezTo>
                      <a:pt x="3521" y="6406"/>
                      <a:pt x="3552" y="6344"/>
                      <a:pt x="3630" y="6313"/>
                    </a:cubicBezTo>
                    <a:cubicBezTo>
                      <a:pt x="3645" y="6329"/>
                      <a:pt x="3661" y="6344"/>
                      <a:pt x="3676" y="6375"/>
                    </a:cubicBezTo>
                    <a:cubicBezTo>
                      <a:pt x="3676" y="6383"/>
                      <a:pt x="3676" y="6387"/>
                      <a:pt x="3676" y="6391"/>
                    </a:cubicBezTo>
                    <a:cubicBezTo>
                      <a:pt x="3707" y="6453"/>
                      <a:pt x="3723" y="6546"/>
                      <a:pt x="3707" y="6577"/>
                    </a:cubicBezTo>
                    <a:lnTo>
                      <a:pt x="4017" y="6437"/>
                    </a:lnTo>
                    <a:cubicBezTo>
                      <a:pt x="4157" y="6127"/>
                      <a:pt x="4328" y="5988"/>
                      <a:pt x="4436" y="5677"/>
                    </a:cubicBezTo>
                    <a:cubicBezTo>
                      <a:pt x="4467" y="5662"/>
                      <a:pt x="4498" y="5662"/>
                      <a:pt x="4514" y="5646"/>
                    </a:cubicBezTo>
                    <a:lnTo>
                      <a:pt x="4529" y="5646"/>
                    </a:lnTo>
                    <a:cubicBezTo>
                      <a:pt x="4529" y="5646"/>
                      <a:pt x="4545" y="5631"/>
                      <a:pt x="4560" y="5631"/>
                    </a:cubicBezTo>
                    <a:cubicBezTo>
                      <a:pt x="4576" y="5615"/>
                      <a:pt x="4607" y="5615"/>
                      <a:pt x="4622" y="5600"/>
                    </a:cubicBezTo>
                    <a:lnTo>
                      <a:pt x="4591" y="5600"/>
                    </a:lnTo>
                    <a:cubicBezTo>
                      <a:pt x="4638" y="5553"/>
                      <a:pt x="4669" y="5522"/>
                      <a:pt x="4700" y="5476"/>
                    </a:cubicBezTo>
                    <a:cubicBezTo>
                      <a:pt x="4746" y="5476"/>
                      <a:pt x="4793" y="5507"/>
                      <a:pt x="4793" y="5569"/>
                    </a:cubicBezTo>
                    <a:cubicBezTo>
                      <a:pt x="4824" y="5367"/>
                      <a:pt x="5320" y="5243"/>
                      <a:pt x="5351" y="4964"/>
                    </a:cubicBezTo>
                    <a:cubicBezTo>
                      <a:pt x="5351" y="4964"/>
                      <a:pt x="5367" y="4716"/>
                      <a:pt x="5382" y="4437"/>
                    </a:cubicBezTo>
                    <a:cubicBezTo>
                      <a:pt x="5444" y="4359"/>
                      <a:pt x="5460" y="4266"/>
                      <a:pt x="5413" y="4142"/>
                    </a:cubicBezTo>
                    <a:cubicBezTo>
                      <a:pt x="5429" y="4064"/>
                      <a:pt x="5460" y="4018"/>
                      <a:pt x="5475" y="4002"/>
                    </a:cubicBezTo>
                    <a:cubicBezTo>
                      <a:pt x="5537" y="4018"/>
                      <a:pt x="5615" y="4064"/>
                      <a:pt x="5677" y="4064"/>
                    </a:cubicBezTo>
                    <a:cubicBezTo>
                      <a:pt x="5677" y="4070"/>
                      <a:pt x="5679" y="4076"/>
                      <a:pt x="5682" y="4081"/>
                    </a:cubicBezTo>
                    <a:lnTo>
                      <a:pt x="5682" y="4081"/>
                    </a:lnTo>
                    <a:cubicBezTo>
                      <a:pt x="5683" y="4080"/>
                      <a:pt x="5687" y="4080"/>
                      <a:pt x="5693" y="4080"/>
                    </a:cubicBezTo>
                    <a:lnTo>
                      <a:pt x="5739" y="4080"/>
                    </a:lnTo>
                    <a:cubicBezTo>
                      <a:pt x="5724" y="4111"/>
                      <a:pt x="5661" y="4157"/>
                      <a:pt x="5708" y="4188"/>
                    </a:cubicBezTo>
                    <a:cubicBezTo>
                      <a:pt x="5755" y="4157"/>
                      <a:pt x="5770" y="4111"/>
                      <a:pt x="5786" y="4064"/>
                    </a:cubicBezTo>
                    <a:lnTo>
                      <a:pt x="5786" y="4064"/>
                    </a:lnTo>
                    <a:cubicBezTo>
                      <a:pt x="5781" y="4095"/>
                      <a:pt x="5795" y="4107"/>
                      <a:pt x="5819" y="4107"/>
                    </a:cubicBezTo>
                    <a:cubicBezTo>
                      <a:pt x="5880" y="4107"/>
                      <a:pt x="6005" y="4027"/>
                      <a:pt x="6049" y="3971"/>
                    </a:cubicBezTo>
                    <a:cubicBezTo>
                      <a:pt x="6065" y="3863"/>
                      <a:pt x="6158" y="3723"/>
                      <a:pt x="6266" y="3599"/>
                    </a:cubicBezTo>
                    <a:cubicBezTo>
                      <a:pt x="6344" y="3475"/>
                      <a:pt x="6421" y="3366"/>
                      <a:pt x="6484" y="3273"/>
                    </a:cubicBezTo>
                    <a:cubicBezTo>
                      <a:pt x="6499" y="3289"/>
                      <a:pt x="6499" y="3289"/>
                      <a:pt x="6515" y="3289"/>
                    </a:cubicBezTo>
                    <a:cubicBezTo>
                      <a:pt x="6515" y="3273"/>
                      <a:pt x="6499" y="3258"/>
                      <a:pt x="6499" y="3242"/>
                    </a:cubicBezTo>
                    <a:cubicBezTo>
                      <a:pt x="6515" y="3227"/>
                      <a:pt x="6530" y="3196"/>
                      <a:pt x="6546" y="3180"/>
                    </a:cubicBezTo>
                    <a:lnTo>
                      <a:pt x="6546" y="3180"/>
                    </a:lnTo>
                    <a:cubicBezTo>
                      <a:pt x="6546" y="3207"/>
                      <a:pt x="6534" y="3245"/>
                      <a:pt x="6551" y="3245"/>
                    </a:cubicBezTo>
                    <a:cubicBezTo>
                      <a:pt x="6553" y="3245"/>
                      <a:pt x="6557" y="3245"/>
                      <a:pt x="6561" y="3242"/>
                    </a:cubicBezTo>
                    <a:cubicBezTo>
                      <a:pt x="6794" y="2886"/>
                      <a:pt x="6949" y="2777"/>
                      <a:pt x="7135" y="2281"/>
                    </a:cubicBezTo>
                    <a:lnTo>
                      <a:pt x="4871" y="109"/>
                    </a:lnTo>
                    <a:cubicBezTo>
                      <a:pt x="4871" y="109"/>
                      <a:pt x="4871" y="171"/>
                      <a:pt x="4871" y="234"/>
                    </a:cubicBezTo>
                    <a:cubicBezTo>
                      <a:pt x="4871" y="296"/>
                      <a:pt x="4886" y="358"/>
                      <a:pt x="4886" y="358"/>
                    </a:cubicBezTo>
                    <a:cubicBezTo>
                      <a:pt x="4871" y="342"/>
                      <a:pt x="4871" y="311"/>
                      <a:pt x="4871" y="280"/>
                    </a:cubicBezTo>
                    <a:cubicBezTo>
                      <a:pt x="4855" y="280"/>
                      <a:pt x="4839" y="296"/>
                      <a:pt x="4839" y="296"/>
                    </a:cubicBezTo>
                    <a:lnTo>
                      <a:pt x="4839" y="265"/>
                    </a:lnTo>
                    <a:cubicBezTo>
                      <a:pt x="4824" y="125"/>
                      <a:pt x="4808" y="1"/>
                      <a:pt x="48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6"/>
              <p:cNvSpPr/>
              <p:nvPr/>
            </p:nvSpPr>
            <p:spPr>
              <a:xfrm>
                <a:off x="3389875" y="6906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6"/>
              <p:cNvSpPr/>
              <p:nvPr/>
            </p:nvSpPr>
            <p:spPr>
              <a:xfrm>
                <a:off x="3422050" y="5595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6"/>
              <p:cNvSpPr/>
              <p:nvPr/>
            </p:nvSpPr>
            <p:spPr>
              <a:xfrm>
                <a:off x="3315825" y="6638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0" y="1"/>
                    </a:moveTo>
                    <a:cubicBezTo>
                      <a:pt x="16" y="1"/>
                      <a:pt x="16" y="16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16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6"/>
              <p:cNvSpPr/>
              <p:nvPr/>
            </p:nvSpPr>
            <p:spPr>
              <a:xfrm>
                <a:off x="3388700" y="6894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6"/>
              <p:cNvSpPr/>
              <p:nvPr/>
            </p:nvSpPr>
            <p:spPr>
              <a:xfrm>
                <a:off x="3316200" y="664625"/>
                <a:ext cx="275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1" extrusionOk="0">
                    <a:moveTo>
                      <a:pt x="1" y="1"/>
                    </a:moveTo>
                    <a:cubicBezTo>
                      <a:pt x="32" y="47"/>
                      <a:pt x="63" y="94"/>
                      <a:pt x="94" y="140"/>
                    </a:cubicBezTo>
                    <a:cubicBezTo>
                      <a:pt x="94" y="140"/>
                      <a:pt x="94" y="125"/>
                      <a:pt x="109" y="125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6"/>
              <p:cNvSpPr/>
              <p:nvPr/>
            </p:nvSpPr>
            <p:spPr>
              <a:xfrm>
                <a:off x="3388700" y="689825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cubicBezTo>
                      <a:pt x="6" y="6"/>
                      <a:pt x="11" y="9"/>
                      <a:pt x="16" y="12"/>
                    </a:cubicBezTo>
                    <a:lnTo>
                      <a:pt x="16" y="12"/>
                    </a:lnTo>
                    <a:cubicBezTo>
                      <a:pt x="16" y="1"/>
                      <a:pt x="15" y="1"/>
                      <a:pt x="1" y="1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6" y="15"/>
                      <a:pt x="16" y="16"/>
                    </a:cubicBezTo>
                    <a:cubicBezTo>
                      <a:pt x="20" y="16"/>
                      <a:pt x="22" y="16"/>
                      <a:pt x="24" y="16"/>
                    </a:cubicBezTo>
                    <a:lnTo>
                      <a:pt x="24" y="16"/>
                    </a:lnTo>
                    <a:cubicBezTo>
                      <a:pt x="22" y="15"/>
                      <a:pt x="19" y="14"/>
                      <a:pt x="16" y="12"/>
                    </a:cubicBezTo>
                    <a:close/>
                    <a:moveTo>
                      <a:pt x="24" y="16"/>
                    </a:moveTo>
                    <a:cubicBezTo>
                      <a:pt x="32" y="20"/>
                      <a:pt x="40" y="24"/>
                      <a:pt x="47" y="32"/>
                    </a:cubicBezTo>
                    <a:cubicBezTo>
                      <a:pt x="35" y="19"/>
                      <a:pt x="33" y="17"/>
                      <a:pt x="24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6"/>
              <p:cNvSpPr/>
              <p:nvPr/>
            </p:nvSpPr>
            <p:spPr>
              <a:xfrm>
                <a:off x="3336750" y="69332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6" y="31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6"/>
              <p:cNvSpPr/>
              <p:nvPr/>
            </p:nvSpPr>
            <p:spPr>
              <a:xfrm>
                <a:off x="3457350" y="569625"/>
                <a:ext cx="15900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86" extrusionOk="0">
                    <a:moveTo>
                      <a:pt x="31" y="1"/>
                    </a:moveTo>
                    <a:lnTo>
                      <a:pt x="0" y="32"/>
                    </a:lnTo>
                    <a:cubicBezTo>
                      <a:pt x="0" y="32"/>
                      <a:pt x="16" y="16"/>
                      <a:pt x="31" y="16"/>
                    </a:cubicBezTo>
                    <a:lnTo>
                      <a:pt x="620" y="590"/>
                    </a:lnTo>
                    <a:lnTo>
                      <a:pt x="31" y="1"/>
                    </a:lnTo>
                    <a:close/>
                    <a:moveTo>
                      <a:pt x="620" y="590"/>
                    </a:moveTo>
                    <a:cubicBezTo>
                      <a:pt x="593" y="632"/>
                      <a:pt x="540" y="686"/>
                      <a:pt x="596" y="686"/>
                    </a:cubicBezTo>
                    <a:cubicBezTo>
                      <a:pt x="602" y="686"/>
                      <a:pt x="610" y="685"/>
                      <a:pt x="620" y="683"/>
                    </a:cubicBezTo>
                    <a:lnTo>
                      <a:pt x="636" y="606"/>
                    </a:lnTo>
                    <a:lnTo>
                      <a:pt x="620" y="5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6"/>
              <p:cNvSpPr/>
              <p:nvPr/>
            </p:nvSpPr>
            <p:spPr>
              <a:xfrm>
                <a:off x="3450750" y="644850"/>
                <a:ext cx="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87" extrusionOk="0">
                    <a:moveTo>
                      <a:pt x="0" y="1"/>
                    </a:moveTo>
                    <a:lnTo>
                      <a:pt x="16" y="187"/>
                    </a:lnTo>
                    <a:lnTo>
                      <a:pt x="31" y="1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6"/>
              <p:cNvSpPr/>
              <p:nvPr/>
            </p:nvSpPr>
            <p:spPr>
              <a:xfrm>
                <a:off x="3342575" y="645475"/>
                <a:ext cx="117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3" extrusionOk="0">
                    <a:moveTo>
                      <a:pt x="14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7"/>
                      <a:pt x="16" y="22"/>
                      <a:pt x="16" y="22"/>
                    </a:cubicBezTo>
                    <a:lnTo>
                      <a:pt x="47" y="22"/>
                    </a:lnTo>
                    <a:cubicBezTo>
                      <a:pt x="36" y="11"/>
                      <a:pt x="25" y="0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6"/>
              <p:cNvSpPr/>
              <p:nvPr/>
            </p:nvSpPr>
            <p:spPr>
              <a:xfrm>
                <a:off x="3408100" y="704375"/>
                <a:ext cx="182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6" extrusionOk="0">
                    <a:moveTo>
                      <a:pt x="68" y="1"/>
                    </a:moveTo>
                    <a:cubicBezTo>
                      <a:pt x="67" y="1"/>
                      <a:pt x="65" y="3"/>
                      <a:pt x="62" y="8"/>
                    </a:cubicBezTo>
                    <a:cubicBezTo>
                      <a:pt x="47" y="24"/>
                      <a:pt x="31" y="39"/>
                      <a:pt x="0" y="70"/>
                    </a:cubicBezTo>
                    <a:cubicBezTo>
                      <a:pt x="16" y="70"/>
                      <a:pt x="16" y="70"/>
                      <a:pt x="31" y="86"/>
                    </a:cubicBezTo>
                    <a:cubicBezTo>
                      <a:pt x="57" y="60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6"/>
              <p:cNvSpPr/>
              <p:nvPr/>
            </p:nvSpPr>
            <p:spPr>
              <a:xfrm>
                <a:off x="3405375" y="687900"/>
                <a:ext cx="35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9" extrusionOk="0">
                    <a:moveTo>
                      <a:pt x="1" y="0"/>
                    </a:moveTo>
                    <a:cubicBezTo>
                      <a:pt x="1" y="39"/>
                      <a:pt x="38" y="109"/>
                      <a:pt x="76" y="109"/>
                    </a:cubicBezTo>
                    <a:cubicBezTo>
                      <a:pt x="99" y="109"/>
                      <a:pt x="123" y="85"/>
                      <a:pt x="140" y="16"/>
                    </a:cubicBezTo>
                    <a:lnTo>
                      <a:pt x="140" y="16"/>
                    </a:lnTo>
                    <a:cubicBezTo>
                      <a:pt x="133" y="23"/>
                      <a:pt x="109" y="31"/>
                      <a:pt x="82" y="31"/>
                    </a:cubicBezTo>
                    <a:cubicBezTo>
                      <a:pt x="55" y="31"/>
                      <a:pt x="2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6"/>
              <p:cNvSpPr/>
              <p:nvPr/>
            </p:nvSpPr>
            <p:spPr>
              <a:xfrm>
                <a:off x="3318525" y="639800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32"/>
                    </a:cubicBez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6"/>
              <p:cNvSpPr/>
              <p:nvPr/>
            </p:nvSpPr>
            <p:spPr>
              <a:xfrm>
                <a:off x="3384450" y="590950"/>
                <a:ext cx="58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11" extrusionOk="0">
                    <a:moveTo>
                      <a:pt x="171" y="1"/>
                    </a:moveTo>
                    <a:lnTo>
                      <a:pt x="0" y="187"/>
                    </a:lnTo>
                    <a:cubicBezTo>
                      <a:pt x="31" y="218"/>
                      <a:pt x="47" y="280"/>
                      <a:pt x="93" y="311"/>
                    </a:cubicBezTo>
                    <a:lnTo>
                      <a:pt x="233" y="140"/>
                    </a:lnTo>
                    <a:lnTo>
                      <a:pt x="233" y="140"/>
                    </a:lnTo>
                    <a:cubicBezTo>
                      <a:pt x="227" y="141"/>
                      <a:pt x="223" y="142"/>
                      <a:pt x="218" y="142"/>
                    </a:cubicBezTo>
                    <a:cubicBezTo>
                      <a:pt x="147" y="142"/>
                      <a:pt x="200" y="30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6"/>
              <p:cNvSpPr/>
              <p:nvPr/>
            </p:nvSpPr>
            <p:spPr>
              <a:xfrm>
                <a:off x="3381350" y="594800"/>
                <a:ext cx="31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59" y="0"/>
                    </a:moveTo>
                    <a:cubicBezTo>
                      <a:pt x="43" y="0"/>
                      <a:pt x="24" y="5"/>
                      <a:pt x="0" y="17"/>
                    </a:cubicBezTo>
                    <a:cubicBezTo>
                      <a:pt x="16" y="48"/>
                      <a:pt x="16" y="79"/>
                      <a:pt x="16" y="126"/>
                    </a:cubicBezTo>
                    <a:lnTo>
                      <a:pt x="124" y="33"/>
                    </a:lnTo>
                    <a:cubicBezTo>
                      <a:pt x="105" y="14"/>
                      <a:pt x="86" y="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6"/>
              <p:cNvSpPr/>
              <p:nvPr/>
            </p:nvSpPr>
            <p:spPr>
              <a:xfrm>
                <a:off x="3354200" y="6917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2" y="0"/>
                    </a:moveTo>
                    <a:cubicBezTo>
                      <a:pt x="16" y="16"/>
                      <a:pt x="0" y="47"/>
                      <a:pt x="0" y="47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6"/>
              <p:cNvSpPr/>
              <p:nvPr/>
            </p:nvSpPr>
            <p:spPr>
              <a:xfrm>
                <a:off x="3354975" y="70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6"/>
              <p:cNvSpPr/>
              <p:nvPr/>
            </p:nvSpPr>
            <p:spPr>
              <a:xfrm>
                <a:off x="3311925" y="640975"/>
                <a:ext cx="1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482" extrusionOk="0">
                    <a:moveTo>
                      <a:pt x="451" y="0"/>
                    </a:moveTo>
                    <a:lnTo>
                      <a:pt x="358" y="94"/>
                    </a:lnTo>
                    <a:lnTo>
                      <a:pt x="342" y="47"/>
                    </a:lnTo>
                    <a:lnTo>
                      <a:pt x="218" y="109"/>
                    </a:lnTo>
                    <a:cubicBezTo>
                      <a:pt x="265" y="187"/>
                      <a:pt x="296" y="187"/>
                      <a:pt x="311" y="264"/>
                    </a:cubicBezTo>
                    <a:cubicBezTo>
                      <a:pt x="287" y="268"/>
                      <a:pt x="267" y="270"/>
                      <a:pt x="251" y="270"/>
                    </a:cubicBezTo>
                    <a:cubicBezTo>
                      <a:pt x="132" y="270"/>
                      <a:pt x="199" y="177"/>
                      <a:pt x="63" y="109"/>
                    </a:cubicBezTo>
                    <a:cubicBezTo>
                      <a:pt x="47" y="125"/>
                      <a:pt x="16" y="125"/>
                      <a:pt x="1" y="140"/>
                    </a:cubicBezTo>
                    <a:lnTo>
                      <a:pt x="234" y="481"/>
                    </a:lnTo>
                    <a:cubicBezTo>
                      <a:pt x="249" y="466"/>
                      <a:pt x="265" y="466"/>
                      <a:pt x="280" y="466"/>
                    </a:cubicBezTo>
                    <a:cubicBezTo>
                      <a:pt x="342" y="435"/>
                      <a:pt x="420" y="373"/>
                      <a:pt x="482" y="311"/>
                    </a:cubicBezTo>
                    <a:cubicBezTo>
                      <a:pt x="218" y="249"/>
                      <a:pt x="590" y="156"/>
                      <a:pt x="4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6"/>
              <p:cNvSpPr/>
              <p:nvPr/>
            </p:nvSpPr>
            <p:spPr>
              <a:xfrm>
                <a:off x="3350700" y="692925"/>
                <a:ext cx="66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7" extrusionOk="0">
                    <a:moveTo>
                      <a:pt x="140" y="1"/>
                    </a:moveTo>
                    <a:lnTo>
                      <a:pt x="140" y="1"/>
                    </a:lnTo>
                    <a:cubicBezTo>
                      <a:pt x="94" y="94"/>
                      <a:pt x="47" y="171"/>
                      <a:pt x="1" y="233"/>
                    </a:cubicBezTo>
                    <a:lnTo>
                      <a:pt x="172" y="466"/>
                    </a:lnTo>
                    <a:cubicBezTo>
                      <a:pt x="218" y="280"/>
                      <a:pt x="16" y="264"/>
                      <a:pt x="265" y="94"/>
                    </a:cubicBezTo>
                    <a:cubicBezTo>
                      <a:pt x="218" y="78"/>
                      <a:pt x="125" y="78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6"/>
              <p:cNvSpPr/>
              <p:nvPr/>
            </p:nvSpPr>
            <p:spPr>
              <a:xfrm>
                <a:off x="3385225" y="70995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108" y="1"/>
                    </a:moveTo>
                    <a:cubicBezTo>
                      <a:pt x="70" y="1"/>
                      <a:pt x="50" y="86"/>
                      <a:pt x="0" y="111"/>
                    </a:cubicBezTo>
                    <a:cubicBezTo>
                      <a:pt x="78" y="80"/>
                      <a:pt x="93" y="64"/>
                      <a:pt x="140" y="18"/>
                    </a:cubicBezTo>
                    <a:cubicBezTo>
                      <a:pt x="128" y="6"/>
                      <a:pt x="117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6"/>
              <p:cNvSpPr/>
              <p:nvPr/>
            </p:nvSpPr>
            <p:spPr>
              <a:xfrm>
                <a:off x="3323175" y="691000"/>
                <a:ext cx="58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156" extrusionOk="0">
                    <a:moveTo>
                      <a:pt x="125" y="0"/>
                    </a:moveTo>
                    <a:cubicBezTo>
                      <a:pt x="125" y="31"/>
                      <a:pt x="1" y="109"/>
                      <a:pt x="47" y="155"/>
                    </a:cubicBezTo>
                    <a:lnTo>
                      <a:pt x="233" y="62"/>
                    </a:lnTo>
                    <a:cubicBezTo>
                      <a:pt x="187" y="62"/>
                      <a:pt x="156" y="31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6"/>
              <p:cNvSpPr/>
              <p:nvPr/>
            </p:nvSpPr>
            <p:spPr>
              <a:xfrm>
                <a:off x="3329000" y="691375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78" y="1"/>
                    </a:moveTo>
                    <a:lnTo>
                      <a:pt x="0" y="47"/>
                    </a:lnTo>
                    <a:cubicBezTo>
                      <a:pt x="16" y="47"/>
                      <a:pt x="47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6"/>
              <p:cNvSpPr/>
              <p:nvPr/>
            </p:nvSpPr>
            <p:spPr>
              <a:xfrm>
                <a:off x="3325900" y="69060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6"/>
              <p:cNvSpPr/>
              <p:nvPr/>
            </p:nvSpPr>
            <p:spPr>
              <a:xfrm>
                <a:off x="3424000" y="542100"/>
                <a:ext cx="39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6" extrusionOk="0">
                    <a:moveTo>
                      <a:pt x="155" y="1"/>
                    </a:moveTo>
                    <a:cubicBezTo>
                      <a:pt x="109" y="63"/>
                      <a:pt x="0" y="218"/>
                      <a:pt x="16" y="295"/>
                    </a:cubicBezTo>
                    <a:cubicBezTo>
                      <a:pt x="16" y="233"/>
                      <a:pt x="155" y="171"/>
                      <a:pt x="124" y="78"/>
                    </a:cubicBezTo>
                    <a:lnTo>
                      <a:pt x="124" y="78"/>
                    </a:lnTo>
                    <a:lnTo>
                      <a:pt x="140" y="94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6"/>
              <p:cNvSpPr/>
              <p:nvPr/>
            </p:nvSpPr>
            <p:spPr>
              <a:xfrm>
                <a:off x="3377075" y="8868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1"/>
                    </a:moveTo>
                    <a:cubicBezTo>
                      <a:pt x="1" y="16"/>
                      <a:pt x="1" y="32"/>
                      <a:pt x="16" y="63"/>
                    </a:cubicBezTo>
                    <a:cubicBezTo>
                      <a:pt x="16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6"/>
              <p:cNvSpPr/>
              <p:nvPr/>
            </p:nvSpPr>
            <p:spPr>
              <a:xfrm>
                <a:off x="3467425" y="9352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6"/>
              <p:cNvSpPr/>
              <p:nvPr/>
            </p:nvSpPr>
            <p:spPr>
              <a:xfrm>
                <a:off x="3399950" y="9438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31"/>
                      <a:pt x="32" y="31"/>
                    </a:cubicBezTo>
                    <a:cubicBezTo>
                      <a:pt x="32" y="31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6"/>
              <p:cNvSpPr/>
              <p:nvPr/>
            </p:nvSpPr>
            <p:spPr>
              <a:xfrm>
                <a:off x="3412750" y="9531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16" y="32"/>
                    </a:cubicBezTo>
                    <a:cubicBezTo>
                      <a:pt x="16" y="32"/>
                      <a:pt x="31" y="47"/>
                      <a:pt x="31" y="47"/>
                    </a:cubicBezTo>
                    <a:cubicBezTo>
                      <a:pt x="16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6"/>
              <p:cNvSpPr/>
              <p:nvPr/>
            </p:nvSpPr>
            <p:spPr>
              <a:xfrm>
                <a:off x="3411200" y="951950"/>
                <a:ext cx="11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63" extrusionOk="0">
                    <a:moveTo>
                      <a:pt x="0" y="0"/>
                    </a:moveTo>
                    <a:cubicBezTo>
                      <a:pt x="16" y="16"/>
                      <a:pt x="31" y="31"/>
                      <a:pt x="47" y="62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6"/>
              <p:cNvSpPr/>
              <p:nvPr/>
            </p:nvSpPr>
            <p:spPr>
              <a:xfrm>
                <a:off x="3359625" y="812875"/>
                <a:ext cx="158625" cy="158100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6324" extrusionOk="0">
                    <a:moveTo>
                      <a:pt x="4483" y="864"/>
                    </a:moveTo>
                    <a:lnTo>
                      <a:pt x="5010" y="1577"/>
                    </a:lnTo>
                    <a:cubicBezTo>
                      <a:pt x="4979" y="1562"/>
                      <a:pt x="4964" y="1562"/>
                      <a:pt x="4948" y="1546"/>
                    </a:cubicBezTo>
                    <a:lnTo>
                      <a:pt x="4871" y="1453"/>
                    </a:lnTo>
                    <a:cubicBezTo>
                      <a:pt x="4871" y="1422"/>
                      <a:pt x="4840" y="1391"/>
                      <a:pt x="4824" y="1360"/>
                    </a:cubicBezTo>
                    <a:lnTo>
                      <a:pt x="4809" y="1360"/>
                    </a:lnTo>
                    <a:lnTo>
                      <a:pt x="4483" y="926"/>
                    </a:lnTo>
                    <a:cubicBezTo>
                      <a:pt x="4467" y="910"/>
                      <a:pt x="4467" y="879"/>
                      <a:pt x="4483" y="864"/>
                    </a:cubicBezTo>
                    <a:close/>
                    <a:moveTo>
                      <a:pt x="4436" y="2725"/>
                    </a:moveTo>
                    <a:cubicBezTo>
                      <a:pt x="4452" y="2740"/>
                      <a:pt x="4452" y="2740"/>
                      <a:pt x="4452" y="2771"/>
                    </a:cubicBezTo>
                    <a:cubicBezTo>
                      <a:pt x="4452" y="2756"/>
                      <a:pt x="4436" y="2740"/>
                      <a:pt x="4436" y="2725"/>
                    </a:cubicBezTo>
                    <a:close/>
                    <a:moveTo>
                      <a:pt x="4312" y="2694"/>
                    </a:moveTo>
                    <a:cubicBezTo>
                      <a:pt x="4328" y="2709"/>
                      <a:pt x="4359" y="2709"/>
                      <a:pt x="4390" y="2709"/>
                    </a:cubicBezTo>
                    <a:cubicBezTo>
                      <a:pt x="4405" y="2740"/>
                      <a:pt x="4421" y="2771"/>
                      <a:pt x="4436" y="2802"/>
                    </a:cubicBezTo>
                    <a:cubicBezTo>
                      <a:pt x="4405" y="2787"/>
                      <a:pt x="4390" y="2787"/>
                      <a:pt x="4359" y="2771"/>
                    </a:cubicBezTo>
                    <a:cubicBezTo>
                      <a:pt x="4343" y="2740"/>
                      <a:pt x="4328" y="2709"/>
                      <a:pt x="4312" y="2694"/>
                    </a:cubicBezTo>
                    <a:close/>
                    <a:moveTo>
                      <a:pt x="4049" y="2833"/>
                    </a:moveTo>
                    <a:cubicBezTo>
                      <a:pt x="4064" y="2833"/>
                      <a:pt x="4080" y="2849"/>
                      <a:pt x="4095" y="2849"/>
                    </a:cubicBezTo>
                    <a:cubicBezTo>
                      <a:pt x="4095" y="2864"/>
                      <a:pt x="4111" y="2880"/>
                      <a:pt x="4111" y="2880"/>
                    </a:cubicBezTo>
                    <a:cubicBezTo>
                      <a:pt x="4111" y="2911"/>
                      <a:pt x="4111" y="2927"/>
                      <a:pt x="4095" y="2942"/>
                    </a:cubicBezTo>
                    <a:cubicBezTo>
                      <a:pt x="4080" y="2911"/>
                      <a:pt x="4064" y="2895"/>
                      <a:pt x="4049" y="2864"/>
                    </a:cubicBezTo>
                    <a:cubicBezTo>
                      <a:pt x="4049" y="2864"/>
                      <a:pt x="4049" y="2849"/>
                      <a:pt x="4049" y="2833"/>
                    </a:cubicBezTo>
                    <a:close/>
                    <a:moveTo>
                      <a:pt x="4488" y="2747"/>
                    </a:moveTo>
                    <a:cubicBezTo>
                      <a:pt x="4531" y="2807"/>
                      <a:pt x="4546" y="2866"/>
                      <a:pt x="4576" y="2911"/>
                    </a:cubicBezTo>
                    <a:cubicBezTo>
                      <a:pt x="4560" y="2911"/>
                      <a:pt x="4560" y="2927"/>
                      <a:pt x="4545" y="2942"/>
                    </a:cubicBezTo>
                    <a:cubicBezTo>
                      <a:pt x="4514" y="2895"/>
                      <a:pt x="4498" y="2833"/>
                      <a:pt x="4467" y="2771"/>
                    </a:cubicBezTo>
                    <a:cubicBezTo>
                      <a:pt x="4481" y="2771"/>
                      <a:pt x="4494" y="2760"/>
                      <a:pt x="4488" y="2747"/>
                    </a:cubicBezTo>
                    <a:close/>
                    <a:moveTo>
                      <a:pt x="3258" y="2927"/>
                    </a:moveTo>
                    <a:cubicBezTo>
                      <a:pt x="3258" y="2942"/>
                      <a:pt x="3258" y="2942"/>
                      <a:pt x="3258" y="2942"/>
                    </a:cubicBezTo>
                    <a:lnTo>
                      <a:pt x="3242" y="2942"/>
                    </a:lnTo>
                    <a:cubicBezTo>
                      <a:pt x="3242" y="2942"/>
                      <a:pt x="3242" y="2958"/>
                      <a:pt x="3242" y="2958"/>
                    </a:cubicBezTo>
                    <a:cubicBezTo>
                      <a:pt x="3242" y="2963"/>
                      <a:pt x="3240" y="2964"/>
                      <a:pt x="3238" y="2964"/>
                    </a:cubicBezTo>
                    <a:cubicBezTo>
                      <a:pt x="3232" y="2964"/>
                      <a:pt x="3221" y="2958"/>
                      <a:pt x="3211" y="2958"/>
                    </a:cubicBezTo>
                    <a:cubicBezTo>
                      <a:pt x="3211" y="2942"/>
                      <a:pt x="3227" y="2942"/>
                      <a:pt x="3242" y="2942"/>
                    </a:cubicBezTo>
                    <a:cubicBezTo>
                      <a:pt x="3242" y="2927"/>
                      <a:pt x="3258" y="2927"/>
                      <a:pt x="3258" y="2927"/>
                    </a:cubicBezTo>
                    <a:close/>
                    <a:moveTo>
                      <a:pt x="652" y="2958"/>
                    </a:moveTo>
                    <a:cubicBezTo>
                      <a:pt x="652" y="2968"/>
                      <a:pt x="666" y="2992"/>
                      <a:pt x="679" y="3015"/>
                    </a:cubicBezTo>
                    <a:lnTo>
                      <a:pt x="679" y="3015"/>
                    </a:lnTo>
                    <a:cubicBezTo>
                      <a:pt x="676" y="3008"/>
                      <a:pt x="673" y="2999"/>
                      <a:pt x="668" y="2989"/>
                    </a:cubicBezTo>
                    <a:lnTo>
                      <a:pt x="652" y="2958"/>
                    </a:lnTo>
                    <a:close/>
                    <a:moveTo>
                      <a:pt x="4483" y="2895"/>
                    </a:moveTo>
                    <a:cubicBezTo>
                      <a:pt x="4498" y="2927"/>
                      <a:pt x="4514" y="2958"/>
                      <a:pt x="4529" y="2973"/>
                    </a:cubicBezTo>
                    <a:cubicBezTo>
                      <a:pt x="4507" y="2995"/>
                      <a:pt x="4493" y="3017"/>
                      <a:pt x="4481" y="3017"/>
                    </a:cubicBezTo>
                    <a:cubicBezTo>
                      <a:pt x="4476" y="3017"/>
                      <a:pt x="4472" y="3013"/>
                      <a:pt x="4467" y="3004"/>
                    </a:cubicBezTo>
                    <a:lnTo>
                      <a:pt x="4483" y="2927"/>
                    </a:lnTo>
                    <a:cubicBezTo>
                      <a:pt x="4483" y="2927"/>
                      <a:pt x="4483" y="2927"/>
                      <a:pt x="4483" y="2911"/>
                    </a:cubicBezTo>
                    <a:lnTo>
                      <a:pt x="4483" y="2895"/>
                    </a:lnTo>
                    <a:close/>
                    <a:moveTo>
                      <a:pt x="679" y="3015"/>
                    </a:moveTo>
                    <a:cubicBezTo>
                      <a:pt x="685" y="3030"/>
                      <a:pt x="688" y="3040"/>
                      <a:pt x="699" y="3051"/>
                    </a:cubicBezTo>
                    <a:cubicBezTo>
                      <a:pt x="693" y="3040"/>
                      <a:pt x="686" y="3028"/>
                      <a:pt x="679" y="3015"/>
                    </a:cubicBezTo>
                    <a:close/>
                    <a:moveTo>
                      <a:pt x="4204" y="3035"/>
                    </a:moveTo>
                    <a:cubicBezTo>
                      <a:pt x="4204" y="3035"/>
                      <a:pt x="4204" y="3051"/>
                      <a:pt x="4219" y="3066"/>
                    </a:cubicBezTo>
                    <a:cubicBezTo>
                      <a:pt x="4204" y="3051"/>
                      <a:pt x="4204" y="3051"/>
                      <a:pt x="4204" y="3051"/>
                    </a:cubicBezTo>
                    <a:cubicBezTo>
                      <a:pt x="4204" y="3051"/>
                      <a:pt x="4204" y="3035"/>
                      <a:pt x="4204" y="3035"/>
                    </a:cubicBezTo>
                    <a:close/>
                    <a:moveTo>
                      <a:pt x="4188" y="2663"/>
                    </a:moveTo>
                    <a:cubicBezTo>
                      <a:pt x="4204" y="2694"/>
                      <a:pt x="4219" y="2725"/>
                      <a:pt x="4235" y="2756"/>
                    </a:cubicBezTo>
                    <a:cubicBezTo>
                      <a:pt x="4235" y="2771"/>
                      <a:pt x="4235" y="2771"/>
                      <a:pt x="4235" y="2771"/>
                    </a:cubicBezTo>
                    <a:cubicBezTo>
                      <a:pt x="4204" y="2787"/>
                      <a:pt x="4173" y="2802"/>
                      <a:pt x="4157" y="2833"/>
                    </a:cubicBezTo>
                    <a:cubicBezTo>
                      <a:pt x="4157" y="2833"/>
                      <a:pt x="4157" y="2833"/>
                      <a:pt x="4157" y="2849"/>
                    </a:cubicBezTo>
                    <a:cubicBezTo>
                      <a:pt x="4157" y="2864"/>
                      <a:pt x="4173" y="2895"/>
                      <a:pt x="4188" y="2927"/>
                    </a:cubicBezTo>
                    <a:cubicBezTo>
                      <a:pt x="4188" y="2942"/>
                      <a:pt x="4188" y="2958"/>
                      <a:pt x="4173" y="2973"/>
                    </a:cubicBezTo>
                    <a:cubicBezTo>
                      <a:pt x="4188" y="2958"/>
                      <a:pt x="4204" y="2958"/>
                      <a:pt x="4219" y="2958"/>
                    </a:cubicBezTo>
                    <a:cubicBezTo>
                      <a:pt x="4250" y="3004"/>
                      <a:pt x="4266" y="3035"/>
                      <a:pt x="4235" y="3066"/>
                    </a:cubicBezTo>
                    <a:lnTo>
                      <a:pt x="4204" y="3004"/>
                    </a:lnTo>
                    <a:cubicBezTo>
                      <a:pt x="4204" y="2973"/>
                      <a:pt x="4219" y="2958"/>
                      <a:pt x="4219" y="2958"/>
                    </a:cubicBezTo>
                    <a:lnTo>
                      <a:pt x="4219" y="2958"/>
                    </a:lnTo>
                    <a:cubicBezTo>
                      <a:pt x="4204" y="2973"/>
                      <a:pt x="4204" y="2989"/>
                      <a:pt x="4188" y="3004"/>
                    </a:cubicBezTo>
                    <a:cubicBezTo>
                      <a:pt x="4188" y="3004"/>
                      <a:pt x="4188" y="3020"/>
                      <a:pt x="4188" y="3020"/>
                    </a:cubicBezTo>
                    <a:cubicBezTo>
                      <a:pt x="4173" y="3004"/>
                      <a:pt x="4173" y="3004"/>
                      <a:pt x="4173" y="2989"/>
                    </a:cubicBezTo>
                    <a:lnTo>
                      <a:pt x="4173" y="2989"/>
                    </a:lnTo>
                    <a:cubicBezTo>
                      <a:pt x="4173" y="3004"/>
                      <a:pt x="4188" y="3004"/>
                      <a:pt x="4188" y="3004"/>
                    </a:cubicBezTo>
                    <a:lnTo>
                      <a:pt x="4173" y="2973"/>
                    </a:lnTo>
                    <a:lnTo>
                      <a:pt x="4126" y="2880"/>
                    </a:lnTo>
                    <a:cubicBezTo>
                      <a:pt x="4126" y="2880"/>
                      <a:pt x="4126" y="2864"/>
                      <a:pt x="4111" y="2864"/>
                    </a:cubicBezTo>
                    <a:lnTo>
                      <a:pt x="4126" y="2864"/>
                    </a:lnTo>
                    <a:cubicBezTo>
                      <a:pt x="4126" y="2849"/>
                      <a:pt x="4126" y="2849"/>
                      <a:pt x="4126" y="2849"/>
                    </a:cubicBezTo>
                    <a:cubicBezTo>
                      <a:pt x="4111" y="2833"/>
                      <a:pt x="4126" y="2818"/>
                      <a:pt x="4126" y="2787"/>
                    </a:cubicBezTo>
                    <a:lnTo>
                      <a:pt x="4126" y="2787"/>
                    </a:lnTo>
                    <a:cubicBezTo>
                      <a:pt x="4111" y="2802"/>
                      <a:pt x="4111" y="2818"/>
                      <a:pt x="4111" y="2849"/>
                    </a:cubicBezTo>
                    <a:cubicBezTo>
                      <a:pt x="4080" y="2802"/>
                      <a:pt x="4095" y="2787"/>
                      <a:pt x="4126" y="2787"/>
                    </a:cubicBezTo>
                    <a:cubicBezTo>
                      <a:pt x="4173" y="2771"/>
                      <a:pt x="4219" y="2771"/>
                      <a:pt x="4142" y="2709"/>
                    </a:cubicBezTo>
                    <a:cubicBezTo>
                      <a:pt x="4157" y="2694"/>
                      <a:pt x="4173" y="2678"/>
                      <a:pt x="4188" y="2663"/>
                    </a:cubicBezTo>
                    <a:close/>
                    <a:moveTo>
                      <a:pt x="3196" y="2958"/>
                    </a:moveTo>
                    <a:cubicBezTo>
                      <a:pt x="3227" y="3020"/>
                      <a:pt x="3258" y="3035"/>
                      <a:pt x="3304" y="3035"/>
                    </a:cubicBezTo>
                    <a:cubicBezTo>
                      <a:pt x="3304" y="3051"/>
                      <a:pt x="3304" y="3066"/>
                      <a:pt x="3304" y="3066"/>
                    </a:cubicBezTo>
                    <a:cubicBezTo>
                      <a:pt x="3273" y="3097"/>
                      <a:pt x="3227" y="3113"/>
                      <a:pt x="3196" y="3128"/>
                    </a:cubicBezTo>
                    <a:cubicBezTo>
                      <a:pt x="3180" y="3097"/>
                      <a:pt x="3149" y="3051"/>
                      <a:pt x="3134" y="3020"/>
                    </a:cubicBezTo>
                    <a:cubicBezTo>
                      <a:pt x="3149" y="3004"/>
                      <a:pt x="3165" y="2973"/>
                      <a:pt x="3196" y="2958"/>
                    </a:cubicBezTo>
                    <a:close/>
                    <a:moveTo>
                      <a:pt x="2963" y="3237"/>
                    </a:moveTo>
                    <a:cubicBezTo>
                      <a:pt x="2978" y="3252"/>
                      <a:pt x="2978" y="3268"/>
                      <a:pt x="2994" y="3283"/>
                    </a:cubicBezTo>
                    <a:cubicBezTo>
                      <a:pt x="2885" y="3361"/>
                      <a:pt x="2854" y="3423"/>
                      <a:pt x="2870" y="3469"/>
                    </a:cubicBezTo>
                    <a:cubicBezTo>
                      <a:pt x="2854" y="3485"/>
                      <a:pt x="2839" y="3485"/>
                      <a:pt x="2823" y="3500"/>
                    </a:cubicBezTo>
                    <a:cubicBezTo>
                      <a:pt x="2823" y="3423"/>
                      <a:pt x="2823" y="3376"/>
                      <a:pt x="2839" y="3330"/>
                    </a:cubicBezTo>
                    <a:cubicBezTo>
                      <a:pt x="2870" y="3299"/>
                      <a:pt x="2916" y="3268"/>
                      <a:pt x="2963" y="3237"/>
                    </a:cubicBezTo>
                    <a:close/>
                    <a:moveTo>
                      <a:pt x="2529" y="3531"/>
                    </a:moveTo>
                    <a:cubicBezTo>
                      <a:pt x="2544" y="3547"/>
                      <a:pt x="2560" y="3547"/>
                      <a:pt x="2575" y="3547"/>
                    </a:cubicBezTo>
                    <a:lnTo>
                      <a:pt x="2498" y="3624"/>
                    </a:lnTo>
                    <a:cubicBezTo>
                      <a:pt x="2498" y="3609"/>
                      <a:pt x="2498" y="3609"/>
                      <a:pt x="2498" y="3593"/>
                    </a:cubicBezTo>
                    <a:cubicBezTo>
                      <a:pt x="2498" y="3578"/>
                      <a:pt x="2498" y="3562"/>
                      <a:pt x="2498" y="3562"/>
                    </a:cubicBezTo>
                    <a:cubicBezTo>
                      <a:pt x="2498" y="3547"/>
                      <a:pt x="2513" y="3547"/>
                      <a:pt x="2529" y="3531"/>
                    </a:cubicBezTo>
                    <a:close/>
                    <a:moveTo>
                      <a:pt x="2963" y="3609"/>
                    </a:moveTo>
                    <a:cubicBezTo>
                      <a:pt x="2963" y="3609"/>
                      <a:pt x="2963" y="3609"/>
                      <a:pt x="2963" y="3624"/>
                    </a:cubicBezTo>
                    <a:cubicBezTo>
                      <a:pt x="2947" y="3609"/>
                      <a:pt x="2963" y="3609"/>
                      <a:pt x="2947" y="3609"/>
                    </a:cubicBezTo>
                    <a:close/>
                    <a:moveTo>
                      <a:pt x="2374" y="3702"/>
                    </a:moveTo>
                    <a:cubicBezTo>
                      <a:pt x="2389" y="3718"/>
                      <a:pt x="2389" y="3718"/>
                      <a:pt x="2405" y="3718"/>
                    </a:cubicBezTo>
                    <a:lnTo>
                      <a:pt x="2358" y="3764"/>
                    </a:lnTo>
                    <a:cubicBezTo>
                      <a:pt x="2327" y="3764"/>
                      <a:pt x="2296" y="3764"/>
                      <a:pt x="2265" y="3749"/>
                    </a:cubicBezTo>
                    <a:cubicBezTo>
                      <a:pt x="2265" y="3749"/>
                      <a:pt x="2265" y="3749"/>
                      <a:pt x="2265" y="3733"/>
                    </a:cubicBezTo>
                    <a:cubicBezTo>
                      <a:pt x="2282" y="3737"/>
                      <a:pt x="2296" y="3739"/>
                      <a:pt x="2309" y="3739"/>
                    </a:cubicBezTo>
                    <a:cubicBezTo>
                      <a:pt x="2343" y="3739"/>
                      <a:pt x="2362" y="3725"/>
                      <a:pt x="2374" y="3702"/>
                    </a:cubicBezTo>
                    <a:close/>
                    <a:moveTo>
                      <a:pt x="947" y="3718"/>
                    </a:moveTo>
                    <a:cubicBezTo>
                      <a:pt x="947" y="3732"/>
                      <a:pt x="947" y="3747"/>
                      <a:pt x="947" y="3762"/>
                    </a:cubicBezTo>
                    <a:lnTo>
                      <a:pt x="947" y="3762"/>
                    </a:lnTo>
                    <a:cubicBezTo>
                      <a:pt x="943" y="3760"/>
                      <a:pt x="939" y="3756"/>
                      <a:pt x="931" y="3749"/>
                    </a:cubicBezTo>
                    <a:lnTo>
                      <a:pt x="931" y="3749"/>
                    </a:lnTo>
                    <a:lnTo>
                      <a:pt x="947" y="3842"/>
                    </a:lnTo>
                    <a:cubicBezTo>
                      <a:pt x="916" y="3811"/>
                      <a:pt x="854" y="3749"/>
                      <a:pt x="947" y="3718"/>
                    </a:cubicBezTo>
                    <a:close/>
                    <a:moveTo>
                      <a:pt x="2901" y="3609"/>
                    </a:moveTo>
                    <a:cubicBezTo>
                      <a:pt x="2914" y="3690"/>
                      <a:pt x="2916" y="3770"/>
                      <a:pt x="2977" y="3770"/>
                    </a:cubicBezTo>
                    <a:cubicBezTo>
                      <a:pt x="2986" y="3770"/>
                      <a:pt x="2997" y="3768"/>
                      <a:pt x="3009" y="3764"/>
                    </a:cubicBezTo>
                    <a:lnTo>
                      <a:pt x="3009" y="3764"/>
                    </a:lnTo>
                    <a:cubicBezTo>
                      <a:pt x="3000" y="3810"/>
                      <a:pt x="2980" y="3823"/>
                      <a:pt x="2956" y="3823"/>
                    </a:cubicBezTo>
                    <a:cubicBezTo>
                      <a:pt x="2939" y="3823"/>
                      <a:pt x="2920" y="3817"/>
                      <a:pt x="2901" y="3811"/>
                    </a:cubicBezTo>
                    <a:cubicBezTo>
                      <a:pt x="2901" y="3795"/>
                      <a:pt x="2901" y="3780"/>
                      <a:pt x="2901" y="3749"/>
                    </a:cubicBezTo>
                    <a:cubicBezTo>
                      <a:pt x="2885" y="3764"/>
                      <a:pt x="2885" y="3795"/>
                      <a:pt x="2885" y="3811"/>
                    </a:cubicBezTo>
                    <a:cubicBezTo>
                      <a:pt x="2854" y="3811"/>
                      <a:pt x="2839" y="3811"/>
                      <a:pt x="2839" y="3842"/>
                    </a:cubicBezTo>
                    <a:cubicBezTo>
                      <a:pt x="2823" y="3826"/>
                      <a:pt x="2823" y="3811"/>
                      <a:pt x="2808" y="3795"/>
                    </a:cubicBezTo>
                    <a:cubicBezTo>
                      <a:pt x="2823" y="3780"/>
                      <a:pt x="2823" y="3749"/>
                      <a:pt x="2823" y="3718"/>
                    </a:cubicBezTo>
                    <a:cubicBezTo>
                      <a:pt x="2839" y="3718"/>
                      <a:pt x="2870" y="3718"/>
                      <a:pt x="2870" y="3686"/>
                    </a:cubicBezTo>
                    <a:lnTo>
                      <a:pt x="2823" y="3686"/>
                    </a:lnTo>
                    <a:lnTo>
                      <a:pt x="2823" y="3671"/>
                    </a:lnTo>
                    <a:cubicBezTo>
                      <a:pt x="2839" y="3655"/>
                      <a:pt x="2854" y="3640"/>
                      <a:pt x="2870" y="3609"/>
                    </a:cubicBezTo>
                    <a:close/>
                    <a:moveTo>
                      <a:pt x="869" y="3857"/>
                    </a:moveTo>
                    <a:lnTo>
                      <a:pt x="869" y="3857"/>
                    </a:lnTo>
                    <a:cubicBezTo>
                      <a:pt x="916" y="3873"/>
                      <a:pt x="931" y="3873"/>
                      <a:pt x="947" y="3873"/>
                    </a:cubicBezTo>
                    <a:lnTo>
                      <a:pt x="931" y="3873"/>
                    </a:lnTo>
                    <a:cubicBezTo>
                      <a:pt x="922" y="3877"/>
                      <a:pt x="914" y="3879"/>
                      <a:pt x="908" y="3879"/>
                    </a:cubicBezTo>
                    <a:cubicBezTo>
                      <a:pt x="891" y="3879"/>
                      <a:pt x="880" y="3868"/>
                      <a:pt x="869" y="3857"/>
                    </a:cubicBezTo>
                    <a:close/>
                    <a:moveTo>
                      <a:pt x="2017" y="3811"/>
                    </a:moveTo>
                    <a:cubicBezTo>
                      <a:pt x="2032" y="3873"/>
                      <a:pt x="2032" y="3935"/>
                      <a:pt x="2017" y="3981"/>
                    </a:cubicBezTo>
                    <a:cubicBezTo>
                      <a:pt x="1986" y="3981"/>
                      <a:pt x="1955" y="3966"/>
                      <a:pt x="1924" y="3950"/>
                    </a:cubicBezTo>
                    <a:cubicBezTo>
                      <a:pt x="1939" y="3888"/>
                      <a:pt x="1955" y="3842"/>
                      <a:pt x="2017" y="3811"/>
                    </a:cubicBezTo>
                    <a:close/>
                    <a:moveTo>
                      <a:pt x="1924" y="4012"/>
                    </a:moveTo>
                    <a:cubicBezTo>
                      <a:pt x="1970" y="4074"/>
                      <a:pt x="1970" y="4105"/>
                      <a:pt x="1939" y="4121"/>
                    </a:cubicBezTo>
                    <a:lnTo>
                      <a:pt x="1924" y="4136"/>
                    </a:lnTo>
                    <a:cubicBezTo>
                      <a:pt x="1902" y="4147"/>
                      <a:pt x="1872" y="4158"/>
                      <a:pt x="1840" y="4158"/>
                    </a:cubicBezTo>
                    <a:cubicBezTo>
                      <a:pt x="1827" y="4158"/>
                      <a:pt x="1813" y="4156"/>
                      <a:pt x="1800" y="4152"/>
                    </a:cubicBezTo>
                    <a:lnTo>
                      <a:pt x="1769" y="4105"/>
                    </a:lnTo>
                    <a:cubicBezTo>
                      <a:pt x="1786" y="4093"/>
                      <a:pt x="1802" y="4088"/>
                      <a:pt x="1816" y="4088"/>
                    </a:cubicBezTo>
                    <a:cubicBezTo>
                      <a:pt x="1839" y="4088"/>
                      <a:pt x="1858" y="4102"/>
                      <a:pt x="1877" y="4121"/>
                    </a:cubicBezTo>
                    <a:cubicBezTo>
                      <a:pt x="1877" y="4105"/>
                      <a:pt x="1893" y="4090"/>
                      <a:pt x="1893" y="4074"/>
                    </a:cubicBezTo>
                    <a:cubicBezTo>
                      <a:pt x="1908" y="4059"/>
                      <a:pt x="1908" y="4043"/>
                      <a:pt x="1924" y="4012"/>
                    </a:cubicBezTo>
                    <a:close/>
                    <a:moveTo>
                      <a:pt x="1846" y="4214"/>
                    </a:moveTo>
                    <a:lnTo>
                      <a:pt x="1846" y="4245"/>
                    </a:lnTo>
                    <a:lnTo>
                      <a:pt x="1831" y="4229"/>
                    </a:lnTo>
                    <a:cubicBezTo>
                      <a:pt x="1831" y="4229"/>
                      <a:pt x="1831" y="4260"/>
                      <a:pt x="1831" y="4260"/>
                    </a:cubicBezTo>
                    <a:lnTo>
                      <a:pt x="1800" y="4369"/>
                    </a:lnTo>
                    <a:lnTo>
                      <a:pt x="1815" y="4369"/>
                    </a:lnTo>
                    <a:cubicBezTo>
                      <a:pt x="1784" y="4400"/>
                      <a:pt x="1769" y="4415"/>
                      <a:pt x="1738" y="4446"/>
                    </a:cubicBezTo>
                    <a:cubicBezTo>
                      <a:pt x="1722" y="4446"/>
                      <a:pt x="1707" y="4431"/>
                      <a:pt x="1691" y="4415"/>
                    </a:cubicBezTo>
                    <a:cubicBezTo>
                      <a:pt x="1676" y="4400"/>
                      <a:pt x="1660" y="4400"/>
                      <a:pt x="1645" y="4384"/>
                    </a:cubicBezTo>
                    <a:cubicBezTo>
                      <a:pt x="1660" y="4353"/>
                      <a:pt x="1691" y="4338"/>
                      <a:pt x="1707" y="4307"/>
                    </a:cubicBezTo>
                    <a:cubicBezTo>
                      <a:pt x="1753" y="4260"/>
                      <a:pt x="1784" y="4214"/>
                      <a:pt x="1784" y="4214"/>
                    </a:cubicBezTo>
                    <a:close/>
                    <a:moveTo>
                      <a:pt x="3490" y="4400"/>
                    </a:moveTo>
                    <a:cubicBezTo>
                      <a:pt x="3475" y="4431"/>
                      <a:pt x="3475" y="4446"/>
                      <a:pt x="3475" y="4462"/>
                    </a:cubicBezTo>
                    <a:cubicBezTo>
                      <a:pt x="3475" y="4462"/>
                      <a:pt x="3475" y="4446"/>
                      <a:pt x="3475" y="4446"/>
                    </a:cubicBezTo>
                    <a:lnTo>
                      <a:pt x="3459" y="4431"/>
                    </a:lnTo>
                    <a:cubicBezTo>
                      <a:pt x="3475" y="4415"/>
                      <a:pt x="3475" y="4415"/>
                      <a:pt x="3490" y="4400"/>
                    </a:cubicBezTo>
                    <a:close/>
                    <a:moveTo>
                      <a:pt x="4312" y="4508"/>
                    </a:moveTo>
                    <a:lnTo>
                      <a:pt x="4312" y="4524"/>
                    </a:lnTo>
                    <a:cubicBezTo>
                      <a:pt x="4297" y="4524"/>
                      <a:pt x="4266" y="4540"/>
                      <a:pt x="4250" y="4555"/>
                    </a:cubicBezTo>
                    <a:cubicBezTo>
                      <a:pt x="4250" y="4540"/>
                      <a:pt x="4250" y="4540"/>
                      <a:pt x="4250" y="4524"/>
                    </a:cubicBezTo>
                    <a:cubicBezTo>
                      <a:pt x="4281" y="4508"/>
                      <a:pt x="4297" y="4508"/>
                      <a:pt x="4312" y="4508"/>
                    </a:cubicBezTo>
                    <a:close/>
                    <a:moveTo>
                      <a:pt x="1350" y="4741"/>
                    </a:moveTo>
                    <a:lnTo>
                      <a:pt x="1350" y="4741"/>
                    </a:lnTo>
                    <a:cubicBezTo>
                      <a:pt x="1396" y="4772"/>
                      <a:pt x="1443" y="4803"/>
                      <a:pt x="1490" y="4834"/>
                    </a:cubicBezTo>
                    <a:lnTo>
                      <a:pt x="1443" y="4927"/>
                    </a:lnTo>
                    <a:cubicBezTo>
                      <a:pt x="1412" y="4865"/>
                      <a:pt x="1381" y="4803"/>
                      <a:pt x="1350" y="4741"/>
                    </a:cubicBezTo>
                    <a:close/>
                    <a:moveTo>
                      <a:pt x="1164" y="4757"/>
                    </a:moveTo>
                    <a:lnTo>
                      <a:pt x="1164" y="4757"/>
                    </a:lnTo>
                    <a:lnTo>
                      <a:pt x="1164" y="4757"/>
                    </a:lnTo>
                    <a:cubicBezTo>
                      <a:pt x="1195" y="4803"/>
                      <a:pt x="1210" y="4834"/>
                      <a:pt x="1241" y="4881"/>
                    </a:cubicBezTo>
                    <a:cubicBezTo>
                      <a:pt x="1241" y="4896"/>
                      <a:pt x="1257" y="4927"/>
                      <a:pt x="1257" y="4943"/>
                    </a:cubicBezTo>
                    <a:lnTo>
                      <a:pt x="1148" y="4772"/>
                    </a:lnTo>
                    <a:cubicBezTo>
                      <a:pt x="1164" y="4772"/>
                      <a:pt x="1164" y="4757"/>
                      <a:pt x="1164" y="4757"/>
                    </a:cubicBezTo>
                    <a:close/>
                    <a:moveTo>
                      <a:pt x="2451" y="4819"/>
                    </a:moveTo>
                    <a:lnTo>
                      <a:pt x="2451" y="4834"/>
                    </a:lnTo>
                    <a:lnTo>
                      <a:pt x="2482" y="4834"/>
                    </a:lnTo>
                    <a:cubicBezTo>
                      <a:pt x="2606" y="4912"/>
                      <a:pt x="2498" y="4927"/>
                      <a:pt x="2513" y="4958"/>
                    </a:cubicBezTo>
                    <a:cubicBezTo>
                      <a:pt x="2502" y="4964"/>
                      <a:pt x="2488" y="4968"/>
                      <a:pt x="2474" y="4968"/>
                    </a:cubicBezTo>
                    <a:cubicBezTo>
                      <a:pt x="2448" y="4968"/>
                      <a:pt x="2419" y="4957"/>
                      <a:pt x="2389" y="4927"/>
                    </a:cubicBezTo>
                    <a:cubicBezTo>
                      <a:pt x="2389" y="4912"/>
                      <a:pt x="2389" y="4896"/>
                      <a:pt x="2374" y="4881"/>
                    </a:cubicBezTo>
                    <a:cubicBezTo>
                      <a:pt x="2405" y="4850"/>
                      <a:pt x="2436" y="4834"/>
                      <a:pt x="2451" y="4819"/>
                    </a:cubicBezTo>
                    <a:close/>
                    <a:moveTo>
                      <a:pt x="2575" y="4989"/>
                    </a:move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579" y="4997"/>
                      <a:pt x="2577" y="4993"/>
                      <a:pt x="2575" y="4989"/>
                    </a:cubicBezTo>
                    <a:close/>
                    <a:moveTo>
                      <a:pt x="2250" y="4943"/>
                    </a:moveTo>
                    <a:cubicBezTo>
                      <a:pt x="2250" y="4974"/>
                      <a:pt x="2265" y="5020"/>
                      <a:pt x="2265" y="5051"/>
                    </a:cubicBezTo>
                    <a:cubicBezTo>
                      <a:pt x="2250" y="5005"/>
                      <a:pt x="2234" y="4974"/>
                      <a:pt x="2218" y="4943"/>
                    </a:cubicBezTo>
                    <a:close/>
                    <a:moveTo>
                      <a:pt x="2296" y="5082"/>
                    </a:moveTo>
                    <a:lnTo>
                      <a:pt x="2265" y="5113"/>
                    </a:lnTo>
                    <a:cubicBezTo>
                      <a:pt x="2265" y="5098"/>
                      <a:pt x="2265" y="5098"/>
                      <a:pt x="2265" y="5082"/>
                    </a:cubicBezTo>
                    <a:close/>
                    <a:moveTo>
                      <a:pt x="2613" y="4772"/>
                    </a:moveTo>
                    <a:cubicBezTo>
                      <a:pt x="2637" y="4772"/>
                      <a:pt x="2664" y="4789"/>
                      <a:pt x="2684" y="4819"/>
                    </a:cubicBezTo>
                    <a:cubicBezTo>
                      <a:pt x="2529" y="4850"/>
                      <a:pt x="2715" y="4974"/>
                      <a:pt x="2591" y="5020"/>
                    </a:cubicBez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624" y="5101"/>
                      <a:pt x="2451" y="5148"/>
                      <a:pt x="2436" y="5237"/>
                    </a:cubicBezTo>
                    <a:cubicBezTo>
                      <a:pt x="2296" y="5206"/>
                      <a:pt x="2343" y="5113"/>
                      <a:pt x="2374" y="5051"/>
                    </a:cubicBezTo>
                    <a:lnTo>
                      <a:pt x="2482" y="4989"/>
                    </a:lnTo>
                    <a:lnTo>
                      <a:pt x="2498" y="5051"/>
                    </a:lnTo>
                    <a:lnTo>
                      <a:pt x="2529" y="4974"/>
                    </a:lnTo>
                    <a:cubicBezTo>
                      <a:pt x="2529" y="4974"/>
                      <a:pt x="2529" y="4989"/>
                      <a:pt x="2529" y="4989"/>
                    </a:cubicBezTo>
                    <a:cubicBezTo>
                      <a:pt x="2606" y="4912"/>
                      <a:pt x="2560" y="4834"/>
                      <a:pt x="2575" y="4788"/>
                    </a:cubicBezTo>
                    <a:cubicBezTo>
                      <a:pt x="2586" y="4777"/>
                      <a:pt x="2599" y="4772"/>
                      <a:pt x="2613" y="4772"/>
                    </a:cubicBezTo>
                    <a:close/>
                    <a:moveTo>
                      <a:pt x="1908" y="5206"/>
                    </a:moveTo>
                    <a:cubicBezTo>
                      <a:pt x="1939" y="5222"/>
                      <a:pt x="1955" y="5253"/>
                      <a:pt x="1970" y="5284"/>
                    </a:cubicBezTo>
                    <a:lnTo>
                      <a:pt x="1970" y="5284"/>
                    </a:lnTo>
                    <a:cubicBezTo>
                      <a:pt x="1957" y="5258"/>
                      <a:pt x="1944" y="5232"/>
                      <a:pt x="1923" y="5206"/>
                    </a:cubicBezTo>
                    <a:close/>
                    <a:moveTo>
                      <a:pt x="3180" y="5144"/>
                    </a:moveTo>
                    <a:lnTo>
                      <a:pt x="3211" y="5191"/>
                    </a:lnTo>
                    <a:cubicBezTo>
                      <a:pt x="3227" y="5253"/>
                      <a:pt x="3180" y="5268"/>
                      <a:pt x="3149" y="5284"/>
                    </a:cubicBezTo>
                    <a:lnTo>
                      <a:pt x="3149" y="5284"/>
                    </a:lnTo>
                    <a:cubicBezTo>
                      <a:pt x="3149" y="5237"/>
                      <a:pt x="3165" y="5175"/>
                      <a:pt x="3180" y="5144"/>
                    </a:cubicBezTo>
                    <a:close/>
                    <a:moveTo>
                      <a:pt x="1660" y="5067"/>
                    </a:moveTo>
                    <a:lnTo>
                      <a:pt x="1660" y="5067"/>
                    </a:lnTo>
                    <a:cubicBezTo>
                      <a:pt x="1691" y="5098"/>
                      <a:pt x="1722" y="5129"/>
                      <a:pt x="1753" y="5144"/>
                    </a:cubicBezTo>
                    <a:cubicBezTo>
                      <a:pt x="1769" y="5191"/>
                      <a:pt x="1800" y="5237"/>
                      <a:pt x="1831" y="5284"/>
                    </a:cubicBezTo>
                    <a:cubicBezTo>
                      <a:pt x="1815" y="5299"/>
                      <a:pt x="1800" y="5299"/>
                      <a:pt x="1800" y="5299"/>
                    </a:cubicBezTo>
                    <a:cubicBezTo>
                      <a:pt x="1769" y="5299"/>
                      <a:pt x="1753" y="5315"/>
                      <a:pt x="1722" y="5315"/>
                    </a:cubicBezTo>
                    <a:lnTo>
                      <a:pt x="1738" y="5331"/>
                    </a:lnTo>
                    <a:lnTo>
                      <a:pt x="1784" y="5315"/>
                    </a:lnTo>
                    <a:lnTo>
                      <a:pt x="1784" y="5315"/>
                    </a:lnTo>
                    <a:cubicBezTo>
                      <a:pt x="1769" y="5345"/>
                      <a:pt x="1926" y="5417"/>
                      <a:pt x="1801" y="5478"/>
                    </a:cubicBezTo>
                    <a:lnTo>
                      <a:pt x="1801" y="5478"/>
                    </a:lnTo>
                    <a:cubicBezTo>
                      <a:pt x="1811" y="5472"/>
                      <a:pt x="1821" y="5464"/>
                      <a:pt x="1831" y="5455"/>
                    </a:cubicBezTo>
                    <a:lnTo>
                      <a:pt x="1738" y="5331"/>
                    </a:lnTo>
                    <a:lnTo>
                      <a:pt x="1598" y="5377"/>
                    </a:lnTo>
                    <a:cubicBezTo>
                      <a:pt x="1614" y="5408"/>
                      <a:pt x="1629" y="5424"/>
                      <a:pt x="1660" y="5455"/>
                    </a:cubicBezTo>
                    <a:cubicBezTo>
                      <a:pt x="1638" y="5468"/>
                      <a:pt x="1622" y="5473"/>
                      <a:pt x="1611" y="5473"/>
                    </a:cubicBezTo>
                    <a:cubicBezTo>
                      <a:pt x="1581" y="5473"/>
                      <a:pt x="1578" y="5437"/>
                      <a:pt x="1567" y="5393"/>
                    </a:cubicBezTo>
                    <a:lnTo>
                      <a:pt x="1598" y="5377"/>
                    </a:lnTo>
                    <a:cubicBezTo>
                      <a:pt x="1583" y="5362"/>
                      <a:pt x="1567" y="5331"/>
                      <a:pt x="1552" y="5315"/>
                    </a:cubicBezTo>
                    <a:cubicBezTo>
                      <a:pt x="1536" y="5299"/>
                      <a:pt x="1536" y="5299"/>
                      <a:pt x="1521" y="5284"/>
                    </a:cubicBezTo>
                    <a:lnTo>
                      <a:pt x="1490" y="5284"/>
                    </a:lnTo>
                    <a:cubicBezTo>
                      <a:pt x="1508" y="5238"/>
                      <a:pt x="1532" y="5225"/>
                      <a:pt x="1558" y="5225"/>
                    </a:cubicBezTo>
                    <a:cubicBezTo>
                      <a:pt x="1576" y="5225"/>
                      <a:pt x="1595" y="5231"/>
                      <a:pt x="1614" y="5237"/>
                    </a:cubicBezTo>
                    <a:cubicBezTo>
                      <a:pt x="1614" y="5191"/>
                      <a:pt x="1707" y="5129"/>
                      <a:pt x="1660" y="5067"/>
                    </a:cubicBezTo>
                    <a:close/>
                    <a:moveTo>
                      <a:pt x="2250" y="5563"/>
                    </a:moveTo>
                    <a:cubicBezTo>
                      <a:pt x="2253" y="5566"/>
                      <a:pt x="2257" y="5568"/>
                      <a:pt x="2260" y="5571"/>
                    </a:cubicBezTo>
                    <a:lnTo>
                      <a:pt x="2260" y="5571"/>
                    </a:lnTo>
                    <a:cubicBezTo>
                      <a:pt x="2257" y="5568"/>
                      <a:pt x="2253" y="5565"/>
                      <a:pt x="2250" y="5563"/>
                    </a:cubicBezTo>
                    <a:close/>
                    <a:moveTo>
                      <a:pt x="1986" y="5222"/>
                    </a:moveTo>
                    <a:cubicBezTo>
                      <a:pt x="1986" y="5222"/>
                      <a:pt x="1970" y="5253"/>
                      <a:pt x="1970" y="5284"/>
                    </a:cubicBezTo>
                    <a:cubicBezTo>
                      <a:pt x="1970" y="5299"/>
                      <a:pt x="1970" y="5331"/>
                      <a:pt x="1970" y="5346"/>
                    </a:cubicBezTo>
                    <a:cubicBezTo>
                      <a:pt x="2017" y="5439"/>
                      <a:pt x="2079" y="5532"/>
                      <a:pt x="2125" y="5610"/>
                    </a:cubicBezTo>
                    <a:cubicBezTo>
                      <a:pt x="2125" y="5579"/>
                      <a:pt x="2187" y="5610"/>
                      <a:pt x="2094" y="5548"/>
                    </a:cubicBezTo>
                    <a:cubicBezTo>
                      <a:pt x="2094" y="5525"/>
                      <a:pt x="2103" y="5511"/>
                      <a:pt x="2113" y="5511"/>
                    </a:cubicBezTo>
                    <a:cubicBezTo>
                      <a:pt x="2117" y="5511"/>
                      <a:pt x="2121" y="5512"/>
                      <a:pt x="2125" y="5517"/>
                    </a:cubicBezTo>
                    <a:cubicBezTo>
                      <a:pt x="2125" y="5517"/>
                      <a:pt x="2125" y="5517"/>
                      <a:pt x="2125" y="5517"/>
                    </a:cubicBezTo>
                    <a:lnTo>
                      <a:pt x="2125" y="5517"/>
                    </a:lnTo>
                    <a:cubicBezTo>
                      <a:pt x="2154" y="5526"/>
                      <a:pt x="2188" y="5565"/>
                      <a:pt x="2207" y="5565"/>
                    </a:cubicBezTo>
                    <a:cubicBezTo>
                      <a:pt x="2219" y="5565"/>
                      <a:pt x="2225" y="5549"/>
                      <a:pt x="2218" y="5501"/>
                    </a:cubicBezTo>
                    <a:lnTo>
                      <a:pt x="2141" y="5486"/>
                    </a:lnTo>
                    <a:cubicBezTo>
                      <a:pt x="2110" y="5393"/>
                      <a:pt x="2203" y="5393"/>
                      <a:pt x="2172" y="5299"/>
                    </a:cubicBezTo>
                    <a:cubicBezTo>
                      <a:pt x="2145" y="5259"/>
                      <a:pt x="2129" y="5245"/>
                      <a:pt x="2117" y="5245"/>
                    </a:cubicBezTo>
                    <a:cubicBezTo>
                      <a:pt x="2088" y="5245"/>
                      <a:pt x="2088" y="5335"/>
                      <a:pt x="2032" y="5346"/>
                    </a:cubicBezTo>
                    <a:lnTo>
                      <a:pt x="1986" y="5222"/>
                    </a:lnTo>
                    <a:close/>
                    <a:moveTo>
                      <a:pt x="2125" y="5517"/>
                    </a:moveTo>
                    <a:cubicBezTo>
                      <a:pt x="2156" y="5548"/>
                      <a:pt x="2172" y="5594"/>
                      <a:pt x="2203" y="5641"/>
                    </a:cubicBezTo>
                    <a:cubicBezTo>
                      <a:pt x="2187" y="5594"/>
                      <a:pt x="2156" y="5548"/>
                      <a:pt x="2125" y="5517"/>
                    </a:cubicBezTo>
                    <a:close/>
                    <a:moveTo>
                      <a:pt x="978" y="4834"/>
                    </a:moveTo>
                    <a:lnTo>
                      <a:pt x="1428" y="5625"/>
                    </a:lnTo>
                    <a:cubicBezTo>
                      <a:pt x="1459" y="5625"/>
                      <a:pt x="1490" y="5625"/>
                      <a:pt x="1536" y="5610"/>
                    </a:cubicBezTo>
                    <a:lnTo>
                      <a:pt x="1536" y="5610"/>
                    </a:lnTo>
                    <a:cubicBezTo>
                      <a:pt x="1521" y="5641"/>
                      <a:pt x="1474" y="5672"/>
                      <a:pt x="1443" y="5687"/>
                    </a:cubicBezTo>
                    <a:lnTo>
                      <a:pt x="962" y="4834"/>
                    </a:lnTo>
                    <a:close/>
                    <a:moveTo>
                      <a:pt x="2901" y="5579"/>
                    </a:moveTo>
                    <a:lnTo>
                      <a:pt x="2932" y="5641"/>
                    </a:lnTo>
                    <a:lnTo>
                      <a:pt x="2947" y="5641"/>
                    </a:lnTo>
                    <a:cubicBezTo>
                      <a:pt x="2932" y="5656"/>
                      <a:pt x="2932" y="5687"/>
                      <a:pt x="2916" y="5687"/>
                    </a:cubicBezTo>
                    <a:cubicBezTo>
                      <a:pt x="2885" y="5641"/>
                      <a:pt x="2901" y="5610"/>
                      <a:pt x="2901" y="5579"/>
                    </a:cubicBezTo>
                    <a:close/>
                    <a:moveTo>
                      <a:pt x="2231" y="5633"/>
                    </a:moveTo>
                    <a:cubicBezTo>
                      <a:pt x="2221" y="5633"/>
                      <a:pt x="2212" y="5636"/>
                      <a:pt x="2203" y="5641"/>
                    </a:cubicBezTo>
                    <a:cubicBezTo>
                      <a:pt x="2187" y="5641"/>
                      <a:pt x="2172" y="5656"/>
                      <a:pt x="2156" y="5656"/>
                    </a:cubicBezTo>
                    <a:cubicBezTo>
                      <a:pt x="2172" y="5672"/>
                      <a:pt x="2172" y="5687"/>
                      <a:pt x="2187" y="5703"/>
                    </a:cubicBezTo>
                    <a:cubicBezTo>
                      <a:pt x="2203" y="5703"/>
                      <a:pt x="2234" y="5718"/>
                      <a:pt x="2265" y="5734"/>
                    </a:cubicBezTo>
                    <a:cubicBezTo>
                      <a:pt x="2265" y="5734"/>
                      <a:pt x="2265" y="5734"/>
                      <a:pt x="2265" y="5734"/>
                    </a:cubicBezTo>
                    <a:lnTo>
                      <a:pt x="2265" y="5734"/>
                    </a:lnTo>
                    <a:cubicBezTo>
                      <a:pt x="2284" y="5740"/>
                      <a:pt x="2301" y="5744"/>
                      <a:pt x="2313" y="5744"/>
                    </a:cubicBezTo>
                    <a:cubicBezTo>
                      <a:pt x="2329" y="5744"/>
                      <a:pt x="2336" y="5736"/>
                      <a:pt x="2327" y="5718"/>
                    </a:cubicBezTo>
                    <a:cubicBezTo>
                      <a:pt x="2283" y="5652"/>
                      <a:pt x="2255" y="5633"/>
                      <a:pt x="2231" y="5633"/>
                    </a:cubicBezTo>
                    <a:close/>
                    <a:moveTo>
                      <a:pt x="2436" y="5827"/>
                    </a:moveTo>
                    <a:cubicBezTo>
                      <a:pt x="2436" y="5827"/>
                      <a:pt x="2451" y="5827"/>
                      <a:pt x="2467" y="5842"/>
                    </a:cubicBezTo>
                    <a:cubicBezTo>
                      <a:pt x="2482" y="5842"/>
                      <a:pt x="2498" y="5858"/>
                      <a:pt x="2513" y="5858"/>
                    </a:cubicBezTo>
                    <a:cubicBezTo>
                      <a:pt x="2507" y="5861"/>
                      <a:pt x="2501" y="5862"/>
                      <a:pt x="2494" y="5862"/>
                    </a:cubicBezTo>
                    <a:cubicBezTo>
                      <a:pt x="2466" y="5862"/>
                      <a:pt x="2436" y="5839"/>
                      <a:pt x="2436" y="5827"/>
                    </a:cubicBezTo>
                    <a:close/>
                    <a:moveTo>
                      <a:pt x="4419" y="1"/>
                    </a:moveTo>
                    <a:cubicBezTo>
                      <a:pt x="4395" y="1"/>
                      <a:pt x="4369" y="4"/>
                      <a:pt x="4343" y="11"/>
                    </a:cubicBezTo>
                    <a:lnTo>
                      <a:pt x="4421" y="181"/>
                    </a:lnTo>
                    <a:cubicBezTo>
                      <a:pt x="4328" y="197"/>
                      <a:pt x="4142" y="243"/>
                      <a:pt x="4049" y="259"/>
                    </a:cubicBezTo>
                    <a:cubicBezTo>
                      <a:pt x="4018" y="212"/>
                      <a:pt x="3754" y="135"/>
                      <a:pt x="3940" y="57"/>
                    </a:cubicBezTo>
                    <a:cubicBezTo>
                      <a:pt x="3925" y="56"/>
                      <a:pt x="3911" y="56"/>
                      <a:pt x="3897" y="56"/>
                    </a:cubicBezTo>
                    <a:cubicBezTo>
                      <a:pt x="3530" y="56"/>
                      <a:pt x="3633" y="447"/>
                      <a:pt x="3289" y="492"/>
                    </a:cubicBezTo>
                    <a:cubicBezTo>
                      <a:pt x="3459" y="492"/>
                      <a:pt x="3475" y="476"/>
                      <a:pt x="3614" y="445"/>
                    </a:cubicBezTo>
                    <a:lnTo>
                      <a:pt x="3614" y="445"/>
                    </a:lnTo>
                    <a:cubicBezTo>
                      <a:pt x="3490" y="569"/>
                      <a:pt x="3599" y="523"/>
                      <a:pt x="3614" y="631"/>
                    </a:cubicBezTo>
                    <a:cubicBezTo>
                      <a:pt x="3587" y="608"/>
                      <a:pt x="3552" y="601"/>
                      <a:pt x="3517" y="601"/>
                    </a:cubicBezTo>
                    <a:cubicBezTo>
                      <a:pt x="3469" y="601"/>
                      <a:pt x="3420" y="614"/>
                      <a:pt x="3392" y="614"/>
                    </a:cubicBezTo>
                    <a:cubicBezTo>
                      <a:pt x="3361" y="614"/>
                      <a:pt x="3357" y="597"/>
                      <a:pt x="3413" y="523"/>
                    </a:cubicBezTo>
                    <a:lnTo>
                      <a:pt x="3413" y="523"/>
                    </a:lnTo>
                    <a:cubicBezTo>
                      <a:pt x="3304" y="554"/>
                      <a:pt x="3087" y="600"/>
                      <a:pt x="3072" y="678"/>
                    </a:cubicBezTo>
                    <a:lnTo>
                      <a:pt x="3165" y="709"/>
                    </a:lnTo>
                    <a:cubicBezTo>
                      <a:pt x="3025" y="755"/>
                      <a:pt x="2916" y="895"/>
                      <a:pt x="2916" y="1019"/>
                    </a:cubicBezTo>
                    <a:cubicBezTo>
                      <a:pt x="3072" y="941"/>
                      <a:pt x="2994" y="755"/>
                      <a:pt x="3227" y="693"/>
                    </a:cubicBezTo>
                    <a:lnTo>
                      <a:pt x="3227" y="693"/>
                    </a:lnTo>
                    <a:cubicBezTo>
                      <a:pt x="3506" y="740"/>
                      <a:pt x="3196" y="833"/>
                      <a:pt x="3413" y="941"/>
                    </a:cubicBezTo>
                    <a:cubicBezTo>
                      <a:pt x="3413" y="941"/>
                      <a:pt x="3444" y="895"/>
                      <a:pt x="3490" y="848"/>
                    </a:cubicBezTo>
                    <a:cubicBezTo>
                      <a:pt x="3521" y="817"/>
                      <a:pt x="3552" y="771"/>
                      <a:pt x="3552" y="771"/>
                    </a:cubicBezTo>
                    <a:lnTo>
                      <a:pt x="3552" y="771"/>
                    </a:lnTo>
                    <a:lnTo>
                      <a:pt x="3475" y="786"/>
                    </a:lnTo>
                    <a:cubicBezTo>
                      <a:pt x="3459" y="616"/>
                      <a:pt x="3769" y="724"/>
                      <a:pt x="3707" y="538"/>
                    </a:cubicBezTo>
                    <a:lnTo>
                      <a:pt x="3707" y="538"/>
                    </a:lnTo>
                    <a:cubicBezTo>
                      <a:pt x="3940" y="647"/>
                      <a:pt x="4002" y="538"/>
                      <a:pt x="4266" y="678"/>
                    </a:cubicBezTo>
                    <a:cubicBezTo>
                      <a:pt x="4343" y="600"/>
                      <a:pt x="4235" y="600"/>
                      <a:pt x="4157" y="600"/>
                    </a:cubicBezTo>
                    <a:cubicBezTo>
                      <a:pt x="4265" y="600"/>
                      <a:pt x="4290" y="489"/>
                      <a:pt x="4389" y="489"/>
                    </a:cubicBezTo>
                    <a:cubicBezTo>
                      <a:pt x="4418" y="489"/>
                      <a:pt x="4453" y="498"/>
                      <a:pt x="4498" y="523"/>
                    </a:cubicBezTo>
                    <a:lnTo>
                      <a:pt x="5863" y="2368"/>
                    </a:lnTo>
                    <a:cubicBezTo>
                      <a:pt x="5838" y="2411"/>
                      <a:pt x="5850" y="2435"/>
                      <a:pt x="5876" y="2435"/>
                    </a:cubicBezTo>
                    <a:cubicBezTo>
                      <a:pt x="5897" y="2435"/>
                      <a:pt x="5928" y="2419"/>
                      <a:pt x="5956" y="2384"/>
                    </a:cubicBezTo>
                    <a:lnTo>
                      <a:pt x="4498" y="429"/>
                    </a:lnTo>
                    <a:cubicBezTo>
                      <a:pt x="4467" y="398"/>
                      <a:pt x="4421" y="383"/>
                      <a:pt x="4359" y="383"/>
                    </a:cubicBezTo>
                    <a:lnTo>
                      <a:pt x="4498" y="383"/>
                    </a:lnTo>
                    <a:lnTo>
                      <a:pt x="6003" y="2399"/>
                    </a:lnTo>
                    <a:cubicBezTo>
                      <a:pt x="5972" y="2523"/>
                      <a:pt x="5941" y="2663"/>
                      <a:pt x="5863" y="2771"/>
                    </a:cubicBezTo>
                    <a:cubicBezTo>
                      <a:pt x="5863" y="2771"/>
                      <a:pt x="5910" y="2740"/>
                      <a:pt x="5956" y="2709"/>
                    </a:cubicBezTo>
                    <a:cubicBezTo>
                      <a:pt x="6018" y="2663"/>
                      <a:pt x="6065" y="2632"/>
                      <a:pt x="6065" y="2632"/>
                    </a:cubicBezTo>
                    <a:lnTo>
                      <a:pt x="6065" y="2632"/>
                    </a:lnTo>
                    <a:cubicBezTo>
                      <a:pt x="6065" y="2632"/>
                      <a:pt x="6049" y="2678"/>
                      <a:pt x="6018" y="2725"/>
                    </a:cubicBezTo>
                    <a:cubicBezTo>
                      <a:pt x="6003" y="2787"/>
                      <a:pt x="5987" y="2833"/>
                      <a:pt x="5987" y="2833"/>
                    </a:cubicBezTo>
                    <a:cubicBezTo>
                      <a:pt x="5987" y="2833"/>
                      <a:pt x="6098" y="2709"/>
                      <a:pt x="6110" y="2682"/>
                    </a:cubicBezTo>
                    <a:lnTo>
                      <a:pt x="6110" y="2682"/>
                    </a:lnTo>
                    <a:cubicBezTo>
                      <a:pt x="6033" y="2944"/>
                      <a:pt x="5925" y="3144"/>
                      <a:pt x="5786" y="3299"/>
                    </a:cubicBezTo>
                    <a:cubicBezTo>
                      <a:pt x="5801" y="3237"/>
                      <a:pt x="5832" y="3175"/>
                      <a:pt x="5848" y="3128"/>
                    </a:cubicBezTo>
                    <a:lnTo>
                      <a:pt x="5708" y="2864"/>
                    </a:lnTo>
                    <a:cubicBezTo>
                      <a:pt x="5724" y="2818"/>
                      <a:pt x="5739" y="2756"/>
                      <a:pt x="5739" y="2709"/>
                    </a:cubicBezTo>
                    <a:cubicBezTo>
                      <a:pt x="5755" y="2632"/>
                      <a:pt x="5739" y="2554"/>
                      <a:pt x="5708" y="2477"/>
                    </a:cubicBezTo>
                    <a:cubicBezTo>
                      <a:pt x="5646" y="2523"/>
                      <a:pt x="5693" y="2663"/>
                      <a:pt x="5646" y="2740"/>
                    </a:cubicBezTo>
                    <a:lnTo>
                      <a:pt x="5444" y="2322"/>
                    </a:lnTo>
                    <a:cubicBezTo>
                      <a:pt x="5444" y="2322"/>
                      <a:pt x="5444" y="2306"/>
                      <a:pt x="5444" y="2291"/>
                    </a:cubicBezTo>
                    <a:cubicBezTo>
                      <a:pt x="5444" y="2275"/>
                      <a:pt x="5460" y="2260"/>
                      <a:pt x="5476" y="2260"/>
                    </a:cubicBezTo>
                    <a:lnTo>
                      <a:pt x="5243" y="1965"/>
                    </a:lnTo>
                    <a:lnTo>
                      <a:pt x="5134" y="1748"/>
                    </a:lnTo>
                    <a:lnTo>
                      <a:pt x="5538" y="2275"/>
                    </a:lnTo>
                    <a:cubicBezTo>
                      <a:pt x="5538" y="2291"/>
                      <a:pt x="5553" y="2306"/>
                      <a:pt x="5553" y="2306"/>
                    </a:cubicBezTo>
                    <a:lnTo>
                      <a:pt x="5569" y="2291"/>
                    </a:lnTo>
                    <a:lnTo>
                      <a:pt x="5057" y="1593"/>
                    </a:lnTo>
                    <a:lnTo>
                      <a:pt x="4483" y="817"/>
                    </a:lnTo>
                    <a:cubicBezTo>
                      <a:pt x="4439" y="799"/>
                      <a:pt x="4397" y="792"/>
                      <a:pt x="4357" y="792"/>
                    </a:cubicBezTo>
                    <a:cubicBezTo>
                      <a:pt x="4258" y="792"/>
                      <a:pt x="4173" y="839"/>
                      <a:pt x="4095" y="895"/>
                    </a:cubicBezTo>
                    <a:cubicBezTo>
                      <a:pt x="4010" y="966"/>
                      <a:pt x="3925" y="1036"/>
                      <a:pt x="3805" y="1036"/>
                    </a:cubicBezTo>
                    <a:cubicBezTo>
                      <a:pt x="3793" y="1036"/>
                      <a:pt x="3782" y="1036"/>
                      <a:pt x="3769" y="1034"/>
                    </a:cubicBezTo>
                    <a:cubicBezTo>
                      <a:pt x="3754" y="926"/>
                      <a:pt x="3552" y="941"/>
                      <a:pt x="3599" y="879"/>
                    </a:cubicBezTo>
                    <a:lnTo>
                      <a:pt x="3599" y="879"/>
                    </a:lnTo>
                    <a:cubicBezTo>
                      <a:pt x="3459" y="895"/>
                      <a:pt x="3413" y="1034"/>
                      <a:pt x="3351" y="1127"/>
                    </a:cubicBezTo>
                    <a:cubicBezTo>
                      <a:pt x="3336" y="1103"/>
                      <a:pt x="3310" y="1097"/>
                      <a:pt x="3283" y="1097"/>
                    </a:cubicBezTo>
                    <a:cubicBezTo>
                      <a:pt x="3258" y="1097"/>
                      <a:pt x="3232" y="1102"/>
                      <a:pt x="3212" y="1102"/>
                    </a:cubicBezTo>
                    <a:cubicBezTo>
                      <a:pt x="3185" y="1102"/>
                      <a:pt x="3168" y="1093"/>
                      <a:pt x="3180" y="1050"/>
                    </a:cubicBezTo>
                    <a:lnTo>
                      <a:pt x="3180" y="1050"/>
                    </a:lnTo>
                    <a:lnTo>
                      <a:pt x="3118" y="1236"/>
                    </a:lnTo>
                    <a:cubicBezTo>
                      <a:pt x="3107" y="1233"/>
                      <a:pt x="3095" y="1231"/>
                      <a:pt x="3084" y="1231"/>
                    </a:cubicBezTo>
                    <a:cubicBezTo>
                      <a:pt x="3013" y="1231"/>
                      <a:pt x="2939" y="1284"/>
                      <a:pt x="2882" y="1284"/>
                    </a:cubicBezTo>
                    <a:cubicBezTo>
                      <a:pt x="2859" y="1284"/>
                      <a:pt x="2839" y="1275"/>
                      <a:pt x="2823" y="1251"/>
                    </a:cubicBezTo>
                    <a:lnTo>
                      <a:pt x="2823" y="1251"/>
                    </a:lnTo>
                    <a:cubicBezTo>
                      <a:pt x="2761" y="1314"/>
                      <a:pt x="2870" y="1407"/>
                      <a:pt x="2730" y="1407"/>
                    </a:cubicBezTo>
                    <a:cubicBezTo>
                      <a:pt x="2730" y="1391"/>
                      <a:pt x="2715" y="1376"/>
                      <a:pt x="2746" y="1376"/>
                    </a:cubicBezTo>
                    <a:cubicBezTo>
                      <a:pt x="2732" y="1370"/>
                      <a:pt x="2717" y="1367"/>
                      <a:pt x="2701" y="1367"/>
                    </a:cubicBezTo>
                    <a:cubicBezTo>
                      <a:pt x="2628" y="1367"/>
                      <a:pt x="2541" y="1423"/>
                      <a:pt x="2529" y="1500"/>
                    </a:cubicBezTo>
                    <a:cubicBezTo>
                      <a:pt x="2548" y="1496"/>
                      <a:pt x="2561" y="1495"/>
                      <a:pt x="2570" y="1495"/>
                    </a:cubicBezTo>
                    <a:cubicBezTo>
                      <a:pt x="2594" y="1495"/>
                      <a:pt x="2588" y="1504"/>
                      <a:pt x="2612" y="1504"/>
                    </a:cubicBezTo>
                    <a:cubicBezTo>
                      <a:pt x="2620" y="1504"/>
                      <a:pt x="2633" y="1503"/>
                      <a:pt x="2653" y="1500"/>
                    </a:cubicBezTo>
                    <a:lnTo>
                      <a:pt x="2653" y="1500"/>
                    </a:lnTo>
                    <a:cubicBezTo>
                      <a:pt x="2681" y="1542"/>
                      <a:pt x="2633" y="1659"/>
                      <a:pt x="2532" y="1659"/>
                    </a:cubicBezTo>
                    <a:cubicBezTo>
                      <a:pt x="2521" y="1659"/>
                      <a:pt x="2510" y="1658"/>
                      <a:pt x="2498" y="1655"/>
                    </a:cubicBezTo>
                    <a:cubicBezTo>
                      <a:pt x="2560" y="1453"/>
                      <a:pt x="2312" y="1577"/>
                      <a:pt x="2343" y="1469"/>
                    </a:cubicBezTo>
                    <a:lnTo>
                      <a:pt x="2343" y="1469"/>
                    </a:lnTo>
                    <a:cubicBezTo>
                      <a:pt x="2110" y="1562"/>
                      <a:pt x="2094" y="1810"/>
                      <a:pt x="2001" y="2042"/>
                    </a:cubicBezTo>
                    <a:cubicBezTo>
                      <a:pt x="1831" y="2167"/>
                      <a:pt x="1552" y="2275"/>
                      <a:pt x="1490" y="2492"/>
                    </a:cubicBezTo>
                    <a:lnTo>
                      <a:pt x="1505" y="2477"/>
                    </a:lnTo>
                    <a:lnTo>
                      <a:pt x="1474" y="2585"/>
                    </a:lnTo>
                    <a:lnTo>
                      <a:pt x="1459" y="2616"/>
                    </a:lnTo>
                    <a:cubicBezTo>
                      <a:pt x="1456" y="2617"/>
                      <a:pt x="1454" y="2617"/>
                      <a:pt x="1452" y="2617"/>
                    </a:cubicBezTo>
                    <a:cubicBezTo>
                      <a:pt x="1419" y="2617"/>
                      <a:pt x="1394" y="2540"/>
                      <a:pt x="1358" y="2540"/>
                    </a:cubicBezTo>
                    <a:cubicBezTo>
                      <a:pt x="1346" y="2540"/>
                      <a:pt x="1333" y="2548"/>
                      <a:pt x="1319" y="2570"/>
                    </a:cubicBezTo>
                    <a:cubicBezTo>
                      <a:pt x="1257" y="2430"/>
                      <a:pt x="1443" y="2446"/>
                      <a:pt x="1459" y="2306"/>
                    </a:cubicBezTo>
                    <a:cubicBezTo>
                      <a:pt x="1241" y="2291"/>
                      <a:pt x="1505" y="2105"/>
                      <a:pt x="1350" y="2073"/>
                    </a:cubicBezTo>
                    <a:lnTo>
                      <a:pt x="1350" y="2073"/>
                    </a:lnTo>
                    <a:cubicBezTo>
                      <a:pt x="1459" y="2337"/>
                      <a:pt x="1086" y="2322"/>
                      <a:pt x="1055" y="2539"/>
                    </a:cubicBezTo>
                    <a:cubicBezTo>
                      <a:pt x="1036" y="2547"/>
                      <a:pt x="1022" y="2551"/>
                      <a:pt x="1011" y="2551"/>
                    </a:cubicBezTo>
                    <a:cubicBezTo>
                      <a:pt x="948" y="2551"/>
                      <a:pt x="1005" y="2427"/>
                      <a:pt x="973" y="2427"/>
                    </a:cubicBezTo>
                    <a:cubicBezTo>
                      <a:pt x="970" y="2427"/>
                      <a:pt x="967" y="2428"/>
                      <a:pt x="962" y="2430"/>
                    </a:cubicBezTo>
                    <a:lnTo>
                      <a:pt x="978" y="2523"/>
                    </a:lnTo>
                    <a:cubicBezTo>
                      <a:pt x="957" y="2528"/>
                      <a:pt x="940" y="2532"/>
                      <a:pt x="925" y="2532"/>
                    </a:cubicBezTo>
                    <a:cubicBezTo>
                      <a:pt x="895" y="2532"/>
                      <a:pt x="874" y="2518"/>
                      <a:pt x="854" y="2477"/>
                    </a:cubicBezTo>
                    <a:cubicBezTo>
                      <a:pt x="699" y="2539"/>
                      <a:pt x="590" y="2694"/>
                      <a:pt x="574" y="2880"/>
                    </a:cubicBezTo>
                    <a:cubicBezTo>
                      <a:pt x="591" y="2846"/>
                      <a:pt x="603" y="2834"/>
                      <a:pt x="612" y="2834"/>
                    </a:cubicBezTo>
                    <a:cubicBezTo>
                      <a:pt x="639" y="2834"/>
                      <a:pt x="646" y="2936"/>
                      <a:pt x="696" y="2936"/>
                    </a:cubicBezTo>
                    <a:cubicBezTo>
                      <a:pt x="709" y="2936"/>
                      <a:pt x="725" y="2929"/>
                      <a:pt x="745" y="2911"/>
                    </a:cubicBezTo>
                    <a:lnTo>
                      <a:pt x="745" y="2911"/>
                    </a:lnTo>
                    <a:cubicBezTo>
                      <a:pt x="745" y="2942"/>
                      <a:pt x="730" y="2989"/>
                      <a:pt x="714" y="3020"/>
                    </a:cubicBezTo>
                    <a:cubicBezTo>
                      <a:pt x="699" y="3035"/>
                      <a:pt x="699" y="3035"/>
                      <a:pt x="699" y="3051"/>
                    </a:cubicBezTo>
                    <a:cubicBezTo>
                      <a:pt x="668" y="3082"/>
                      <a:pt x="637" y="3113"/>
                      <a:pt x="605" y="3144"/>
                    </a:cubicBezTo>
                    <a:cubicBezTo>
                      <a:pt x="652" y="3051"/>
                      <a:pt x="373" y="3097"/>
                      <a:pt x="559" y="2973"/>
                    </a:cubicBezTo>
                    <a:cubicBezTo>
                      <a:pt x="537" y="2959"/>
                      <a:pt x="520" y="2953"/>
                      <a:pt x="508" y="2953"/>
                    </a:cubicBezTo>
                    <a:cubicBezTo>
                      <a:pt x="453" y="2953"/>
                      <a:pt x="483" y="3077"/>
                      <a:pt x="419" y="3128"/>
                    </a:cubicBezTo>
                    <a:cubicBezTo>
                      <a:pt x="419" y="3051"/>
                      <a:pt x="435" y="2911"/>
                      <a:pt x="419" y="2895"/>
                    </a:cubicBezTo>
                    <a:lnTo>
                      <a:pt x="419" y="2895"/>
                    </a:lnTo>
                    <a:cubicBezTo>
                      <a:pt x="435" y="3020"/>
                      <a:pt x="326" y="3097"/>
                      <a:pt x="218" y="3159"/>
                    </a:cubicBezTo>
                    <a:cubicBezTo>
                      <a:pt x="109" y="3206"/>
                      <a:pt x="1" y="3268"/>
                      <a:pt x="32" y="3345"/>
                    </a:cubicBezTo>
                    <a:cubicBezTo>
                      <a:pt x="47" y="3500"/>
                      <a:pt x="32" y="3702"/>
                      <a:pt x="47" y="3888"/>
                    </a:cubicBezTo>
                    <a:lnTo>
                      <a:pt x="869" y="4865"/>
                    </a:lnTo>
                    <a:cubicBezTo>
                      <a:pt x="885" y="4850"/>
                      <a:pt x="885" y="4834"/>
                      <a:pt x="885" y="4819"/>
                    </a:cubicBezTo>
                    <a:cubicBezTo>
                      <a:pt x="900" y="4834"/>
                      <a:pt x="916" y="4834"/>
                      <a:pt x="931" y="4834"/>
                    </a:cubicBezTo>
                    <a:lnTo>
                      <a:pt x="1474" y="5796"/>
                    </a:lnTo>
                    <a:cubicBezTo>
                      <a:pt x="1598" y="5703"/>
                      <a:pt x="1660" y="5594"/>
                      <a:pt x="1691" y="5486"/>
                    </a:cubicBezTo>
                    <a:cubicBezTo>
                      <a:pt x="1708" y="5491"/>
                      <a:pt x="1725" y="5495"/>
                      <a:pt x="1742" y="5495"/>
                    </a:cubicBezTo>
                    <a:cubicBezTo>
                      <a:pt x="1758" y="5495"/>
                      <a:pt x="1774" y="5492"/>
                      <a:pt x="1789" y="5485"/>
                    </a:cubicBezTo>
                    <a:lnTo>
                      <a:pt x="1789" y="5485"/>
                    </a:lnTo>
                    <a:cubicBezTo>
                      <a:pt x="1807" y="5481"/>
                      <a:pt x="1824" y="5479"/>
                      <a:pt x="1840" y="5479"/>
                    </a:cubicBezTo>
                    <a:cubicBezTo>
                      <a:pt x="1952" y="5479"/>
                      <a:pt x="2035" y="5554"/>
                      <a:pt x="2048" y="5594"/>
                    </a:cubicBezTo>
                    <a:cubicBezTo>
                      <a:pt x="2056" y="5578"/>
                      <a:pt x="2060" y="5565"/>
                      <a:pt x="2059" y="5555"/>
                    </a:cubicBezTo>
                    <a:lnTo>
                      <a:pt x="2059" y="5555"/>
                    </a:lnTo>
                    <a:cubicBezTo>
                      <a:pt x="2061" y="5558"/>
                      <a:pt x="2062" y="5561"/>
                      <a:pt x="2063" y="5563"/>
                    </a:cubicBezTo>
                    <a:cubicBezTo>
                      <a:pt x="2063" y="5548"/>
                      <a:pt x="2063" y="5532"/>
                      <a:pt x="2048" y="5532"/>
                    </a:cubicBezTo>
                    <a:cubicBezTo>
                      <a:pt x="2055" y="5539"/>
                      <a:pt x="2059" y="5547"/>
                      <a:pt x="2059" y="5555"/>
                    </a:cubicBezTo>
                    <a:lnTo>
                      <a:pt x="2059" y="5555"/>
                    </a:lnTo>
                    <a:cubicBezTo>
                      <a:pt x="2030" y="5496"/>
                      <a:pt x="1999" y="5436"/>
                      <a:pt x="1955" y="5377"/>
                    </a:cubicBezTo>
                    <a:cubicBezTo>
                      <a:pt x="1955" y="5393"/>
                      <a:pt x="1955" y="5408"/>
                      <a:pt x="1955" y="5408"/>
                    </a:cubicBezTo>
                    <a:cubicBezTo>
                      <a:pt x="1986" y="5439"/>
                      <a:pt x="2001" y="5470"/>
                      <a:pt x="2017" y="5486"/>
                    </a:cubicBezTo>
                    <a:cubicBezTo>
                      <a:pt x="1970" y="5455"/>
                      <a:pt x="1877" y="5424"/>
                      <a:pt x="1862" y="5362"/>
                    </a:cubicBezTo>
                    <a:cubicBezTo>
                      <a:pt x="1877" y="5362"/>
                      <a:pt x="1877" y="5377"/>
                      <a:pt x="1877" y="5377"/>
                    </a:cubicBezTo>
                    <a:cubicBezTo>
                      <a:pt x="1893" y="5393"/>
                      <a:pt x="1908" y="5408"/>
                      <a:pt x="1939" y="5424"/>
                    </a:cubicBezTo>
                    <a:cubicBezTo>
                      <a:pt x="1908" y="5393"/>
                      <a:pt x="1908" y="5346"/>
                      <a:pt x="1893" y="5299"/>
                    </a:cubicBezTo>
                    <a:cubicBezTo>
                      <a:pt x="1893" y="5299"/>
                      <a:pt x="1893" y="5284"/>
                      <a:pt x="1893" y="5284"/>
                    </a:cubicBezTo>
                    <a:cubicBezTo>
                      <a:pt x="1893" y="5268"/>
                      <a:pt x="1877" y="5268"/>
                      <a:pt x="1877" y="5253"/>
                    </a:cubicBezTo>
                    <a:lnTo>
                      <a:pt x="1877" y="5253"/>
                    </a:lnTo>
                    <a:cubicBezTo>
                      <a:pt x="1893" y="5268"/>
                      <a:pt x="1893" y="5268"/>
                      <a:pt x="1893" y="5284"/>
                    </a:cubicBezTo>
                    <a:cubicBezTo>
                      <a:pt x="1924" y="5315"/>
                      <a:pt x="1939" y="5346"/>
                      <a:pt x="1955" y="5377"/>
                    </a:cubicBezTo>
                    <a:cubicBezTo>
                      <a:pt x="1955" y="5377"/>
                      <a:pt x="1955" y="5362"/>
                      <a:pt x="1970" y="5346"/>
                    </a:cubicBezTo>
                    <a:cubicBezTo>
                      <a:pt x="1939" y="5299"/>
                      <a:pt x="1893" y="5253"/>
                      <a:pt x="1862" y="5191"/>
                    </a:cubicBezTo>
                    <a:lnTo>
                      <a:pt x="1862" y="5191"/>
                    </a:lnTo>
                    <a:cubicBezTo>
                      <a:pt x="1877" y="5222"/>
                      <a:pt x="1877" y="5237"/>
                      <a:pt x="1877" y="5253"/>
                    </a:cubicBezTo>
                    <a:cubicBezTo>
                      <a:pt x="1862" y="5237"/>
                      <a:pt x="1846" y="5206"/>
                      <a:pt x="1831" y="5191"/>
                    </a:cubicBezTo>
                    <a:lnTo>
                      <a:pt x="1908" y="5191"/>
                    </a:lnTo>
                    <a:cubicBezTo>
                      <a:pt x="1913" y="5196"/>
                      <a:pt x="1918" y="5201"/>
                      <a:pt x="1923" y="5206"/>
                    </a:cubicBezTo>
                    <a:lnTo>
                      <a:pt x="2048" y="5206"/>
                    </a:lnTo>
                    <a:cubicBezTo>
                      <a:pt x="2187" y="5222"/>
                      <a:pt x="2312" y="5237"/>
                      <a:pt x="2343" y="5408"/>
                    </a:cubicBezTo>
                    <a:cubicBezTo>
                      <a:pt x="2467" y="5408"/>
                      <a:pt x="2622" y="5206"/>
                      <a:pt x="2761" y="5036"/>
                    </a:cubicBezTo>
                    <a:lnTo>
                      <a:pt x="2761" y="5036"/>
                    </a:lnTo>
                    <a:cubicBezTo>
                      <a:pt x="2777" y="5144"/>
                      <a:pt x="2777" y="5253"/>
                      <a:pt x="2746" y="5299"/>
                    </a:cubicBezTo>
                    <a:cubicBezTo>
                      <a:pt x="2963" y="5253"/>
                      <a:pt x="2885" y="5222"/>
                      <a:pt x="3056" y="5160"/>
                    </a:cubicBezTo>
                    <a:lnTo>
                      <a:pt x="3056" y="5160"/>
                    </a:lnTo>
                    <a:cubicBezTo>
                      <a:pt x="3041" y="5191"/>
                      <a:pt x="3025" y="5237"/>
                      <a:pt x="3072" y="5268"/>
                    </a:cubicBezTo>
                    <a:cubicBezTo>
                      <a:pt x="3041" y="5222"/>
                      <a:pt x="3072" y="5206"/>
                      <a:pt x="3103" y="5175"/>
                    </a:cubicBezTo>
                    <a:lnTo>
                      <a:pt x="3103" y="5175"/>
                    </a:lnTo>
                    <a:cubicBezTo>
                      <a:pt x="3149" y="5284"/>
                      <a:pt x="3009" y="5377"/>
                      <a:pt x="3087" y="5424"/>
                    </a:cubicBezTo>
                    <a:lnTo>
                      <a:pt x="2932" y="5455"/>
                    </a:lnTo>
                    <a:cubicBezTo>
                      <a:pt x="2932" y="5455"/>
                      <a:pt x="2916" y="5439"/>
                      <a:pt x="2916" y="5439"/>
                    </a:cubicBezTo>
                    <a:lnTo>
                      <a:pt x="2901" y="5439"/>
                    </a:lnTo>
                    <a:cubicBezTo>
                      <a:pt x="2901" y="5424"/>
                      <a:pt x="2901" y="5408"/>
                      <a:pt x="2901" y="5393"/>
                    </a:cubicBezTo>
                    <a:cubicBezTo>
                      <a:pt x="2839" y="5532"/>
                      <a:pt x="2746" y="5455"/>
                      <a:pt x="2761" y="5641"/>
                    </a:cubicBezTo>
                    <a:cubicBezTo>
                      <a:pt x="2689" y="5612"/>
                      <a:pt x="2765" y="5515"/>
                      <a:pt x="2725" y="5515"/>
                    </a:cubicBezTo>
                    <a:cubicBezTo>
                      <a:pt x="2722" y="5515"/>
                      <a:pt x="2719" y="5516"/>
                      <a:pt x="2715" y="5517"/>
                    </a:cubicBezTo>
                    <a:cubicBezTo>
                      <a:pt x="2730" y="5470"/>
                      <a:pt x="2699" y="5315"/>
                      <a:pt x="2668" y="5206"/>
                    </a:cubicBezTo>
                    <a:lnTo>
                      <a:pt x="2668" y="5206"/>
                    </a:lnTo>
                    <a:cubicBezTo>
                      <a:pt x="2529" y="5237"/>
                      <a:pt x="2699" y="5393"/>
                      <a:pt x="2622" y="5501"/>
                    </a:cubicBezTo>
                    <a:lnTo>
                      <a:pt x="2498" y="5455"/>
                    </a:lnTo>
                    <a:lnTo>
                      <a:pt x="2498" y="5455"/>
                    </a:lnTo>
                    <a:cubicBezTo>
                      <a:pt x="2467" y="5501"/>
                      <a:pt x="2544" y="5501"/>
                      <a:pt x="2575" y="5532"/>
                    </a:cubicBezTo>
                    <a:cubicBezTo>
                      <a:pt x="2564" y="5554"/>
                      <a:pt x="2550" y="5560"/>
                      <a:pt x="2533" y="5560"/>
                    </a:cubicBezTo>
                    <a:cubicBezTo>
                      <a:pt x="2508" y="5560"/>
                      <a:pt x="2479" y="5545"/>
                      <a:pt x="2453" y="5545"/>
                    </a:cubicBezTo>
                    <a:cubicBezTo>
                      <a:pt x="2447" y="5545"/>
                      <a:pt x="2441" y="5546"/>
                      <a:pt x="2436" y="5548"/>
                    </a:cubicBezTo>
                    <a:cubicBezTo>
                      <a:pt x="2467" y="5579"/>
                      <a:pt x="2513" y="5579"/>
                      <a:pt x="2529" y="5625"/>
                    </a:cubicBezTo>
                    <a:cubicBezTo>
                      <a:pt x="2503" y="5614"/>
                      <a:pt x="2483" y="5611"/>
                      <a:pt x="2465" y="5611"/>
                    </a:cubicBezTo>
                    <a:cubicBezTo>
                      <a:pt x="2438" y="5611"/>
                      <a:pt x="2415" y="5619"/>
                      <a:pt x="2387" y="5619"/>
                    </a:cubicBezTo>
                    <a:cubicBezTo>
                      <a:pt x="2356" y="5619"/>
                      <a:pt x="2318" y="5609"/>
                      <a:pt x="2260" y="5571"/>
                    </a:cubicBezTo>
                    <a:lnTo>
                      <a:pt x="2260" y="5571"/>
                    </a:lnTo>
                    <a:cubicBezTo>
                      <a:pt x="2330" y="5624"/>
                      <a:pt x="2359" y="5766"/>
                      <a:pt x="2374" y="5796"/>
                    </a:cubicBezTo>
                    <a:cubicBezTo>
                      <a:pt x="2374" y="5796"/>
                      <a:pt x="2389" y="5811"/>
                      <a:pt x="2420" y="5811"/>
                    </a:cubicBezTo>
                    <a:cubicBezTo>
                      <a:pt x="2405" y="5873"/>
                      <a:pt x="2389" y="5889"/>
                      <a:pt x="2389" y="5904"/>
                    </a:cubicBezTo>
                    <a:cubicBezTo>
                      <a:pt x="2343" y="5843"/>
                      <a:pt x="2312" y="5797"/>
                      <a:pt x="2266" y="5736"/>
                    </a:cubicBezTo>
                    <a:lnTo>
                      <a:pt x="2266" y="5736"/>
                    </a:lnTo>
                    <a:cubicBezTo>
                      <a:pt x="2312" y="5797"/>
                      <a:pt x="2343" y="5843"/>
                      <a:pt x="2374" y="5904"/>
                    </a:cubicBezTo>
                    <a:cubicBezTo>
                      <a:pt x="2374" y="5920"/>
                      <a:pt x="2374" y="5935"/>
                      <a:pt x="2420" y="6013"/>
                    </a:cubicBezTo>
                    <a:cubicBezTo>
                      <a:pt x="2420" y="6053"/>
                      <a:pt x="2403" y="6070"/>
                      <a:pt x="2383" y="6070"/>
                    </a:cubicBezTo>
                    <a:cubicBezTo>
                      <a:pt x="2348" y="6070"/>
                      <a:pt x="2302" y="6020"/>
                      <a:pt x="2312" y="5951"/>
                    </a:cubicBezTo>
                    <a:lnTo>
                      <a:pt x="2312" y="5951"/>
                    </a:lnTo>
                    <a:lnTo>
                      <a:pt x="2234" y="6137"/>
                    </a:lnTo>
                    <a:lnTo>
                      <a:pt x="2327" y="6106"/>
                    </a:lnTo>
                    <a:lnTo>
                      <a:pt x="2327" y="6106"/>
                    </a:lnTo>
                    <a:cubicBezTo>
                      <a:pt x="2389" y="6246"/>
                      <a:pt x="2172" y="6168"/>
                      <a:pt x="2234" y="6323"/>
                    </a:cubicBezTo>
                    <a:lnTo>
                      <a:pt x="2389" y="6199"/>
                    </a:lnTo>
                    <a:lnTo>
                      <a:pt x="2405" y="6246"/>
                    </a:lnTo>
                    <a:cubicBezTo>
                      <a:pt x="2420" y="6184"/>
                      <a:pt x="2498" y="6153"/>
                      <a:pt x="2529" y="6153"/>
                    </a:cubicBezTo>
                    <a:cubicBezTo>
                      <a:pt x="2544" y="6184"/>
                      <a:pt x="2560" y="6215"/>
                      <a:pt x="2544" y="6230"/>
                    </a:cubicBezTo>
                    <a:cubicBezTo>
                      <a:pt x="2715" y="6121"/>
                      <a:pt x="2513" y="6013"/>
                      <a:pt x="2560" y="5873"/>
                    </a:cubicBezTo>
                    <a:cubicBezTo>
                      <a:pt x="2575" y="5858"/>
                      <a:pt x="2591" y="5842"/>
                      <a:pt x="2622" y="5827"/>
                    </a:cubicBezTo>
                    <a:lnTo>
                      <a:pt x="2730" y="5982"/>
                    </a:lnTo>
                    <a:cubicBezTo>
                      <a:pt x="2730" y="5920"/>
                      <a:pt x="2761" y="5920"/>
                      <a:pt x="2792" y="5904"/>
                    </a:cubicBezTo>
                    <a:lnTo>
                      <a:pt x="2792" y="6199"/>
                    </a:lnTo>
                    <a:cubicBezTo>
                      <a:pt x="2832" y="6231"/>
                      <a:pt x="2866" y="6242"/>
                      <a:pt x="2895" y="6242"/>
                    </a:cubicBezTo>
                    <a:cubicBezTo>
                      <a:pt x="2973" y="6242"/>
                      <a:pt x="3025" y="6164"/>
                      <a:pt x="3093" y="6164"/>
                    </a:cubicBezTo>
                    <a:cubicBezTo>
                      <a:pt x="3101" y="6164"/>
                      <a:pt x="3109" y="6166"/>
                      <a:pt x="3118" y="6168"/>
                    </a:cubicBezTo>
                    <a:cubicBezTo>
                      <a:pt x="2947" y="6075"/>
                      <a:pt x="3118" y="6059"/>
                      <a:pt x="2901" y="6028"/>
                    </a:cubicBezTo>
                    <a:lnTo>
                      <a:pt x="2870" y="5827"/>
                    </a:lnTo>
                    <a:lnTo>
                      <a:pt x="3009" y="5796"/>
                    </a:lnTo>
                    <a:cubicBezTo>
                      <a:pt x="2994" y="5749"/>
                      <a:pt x="3009" y="5672"/>
                      <a:pt x="2994" y="5641"/>
                    </a:cubicBezTo>
                    <a:cubicBezTo>
                      <a:pt x="3025" y="5641"/>
                      <a:pt x="3056" y="5641"/>
                      <a:pt x="3072" y="5625"/>
                    </a:cubicBezTo>
                    <a:cubicBezTo>
                      <a:pt x="3072" y="5645"/>
                      <a:pt x="3078" y="5664"/>
                      <a:pt x="3102" y="5664"/>
                    </a:cubicBezTo>
                    <a:cubicBezTo>
                      <a:pt x="3116" y="5664"/>
                      <a:pt x="3136" y="5658"/>
                      <a:pt x="3165" y="5641"/>
                    </a:cubicBezTo>
                    <a:lnTo>
                      <a:pt x="3165" y="5641"/>
                    </a:lnTo>
                    <a:cubicBezTo>
                      <a:pt x="3242" y="5765"/>
                      <a:pt x="3103" y="5780"/>
                      <a:pt x="3072" y="5842"/>
                    </a:cubicBezTo>
                    <a:cubicBezTo>
                      <a:pt x="3134" y="5842"/>
                      <a:pt x="3118" y="5920"/>
                      <a:pt x="3149" y="5966"/>
                    </a:cubicBezTo>
                    <a:cubicBezTo>
                      <a:pt x="3165" y="5935"/>
                      <a:pt x="3165" y="5873"/>
                      <a:pt x="3211" y="5858"/>
                    </a:cubicBezTo>
                    <a:lnTo>
                      <a:pt x="3211" y="5858"/>
                    </a:lnTo>
                    <a:cubicBezTo>
                      <a:pt x="3273" y="5904"/>
                      <a:pt x="3242" y="5982"/>
                      <a:pt x="3180" y="5997"/>
                    </a:cubicBezTo>
                    <a:cubicBezTo>
                      <a:pt x="3289" y="6028"/>
                      <a:pt x="3180" y="6137"/>
                      <a:pt x="3289" y="6137"/>
                    </a:cubicBezTo>
                    <a:cubicBezTo>
                      <a:pt x="3428" y="5982"/>
                      <a:pt x="3521" y="5842"/>
                      <a:pt x="3490" y="5579"/>
                    </a:cubicBezTo>
                    <a:lnTo>
                      <a:pt x="3490" y="5579"/>
                    </a:lnTo>
                    <a:cubicBezTo>
                      <a:pt x="3428" y="5672"/>
                      <a:pt x="3351" y="5796"/>
                      <a:pt x="3242" y="5796"/>
                    </a:cubicBezTo>
                    <a:lnTo>
                      <a:pt x="3196" y="5672"/>
                    </a:lnTo>
                    <a:lnTo>
                      <a:pt x="3196" y="5672"/>
                    </a:lnTo>
                    <a:cubicBezTo>
                      <a:pt x="3214" y="5675"/>
                      <a:pt x="3231" y="5677"/>
                      <a:pt x="3245" y="5677"/>
                    </a:cubicBezTo>
                    <a:cubicBezTo>
                      <a:pt x="3352" y="5677"/>
                      <a:pt x="3362" y="5587"/>
                      <a:pt x="3444" y="5532"/>
                    </a:cubicBezTo>
                    <a:lnTo>
                      <a:pt x="3444" y="5532"/>
                    </a:lnTo>
                    <a:lnTo>
                      <a:pt x="3211" y="5625"/>
                    </a:lnTo>
                    <a:cubicBezTo>
                      <a:pt x="3165" y="5610"/>
                      <a:pt x="3134" y="5594"/>
                      <a:pt x="3118" y="5579"/>
                    </a:cubicBezTo>
                    <a:cubicBezTo>
                      <a:pt x="3134" y="5548"/>
                      <a:pt x="3149" y="5517"/>
                      <a:pt x="3149" y="5470"/>
                    </a:cubicBezTo>
                    <a:cubicBezTo>
                      <a:pt x="3149" y="5439"/>
                      <a:pt x="3149" y="5424"/>
                      <a:pt x="3149" y="5393"/>
                    </a:cubicBezTo>
                    <a:lnTo>
                      <a:pt x="3196" y="5393"/>
                    </a:lnTo>
                    <a:cubicBezTo>
                      <a:pt x="3196" y="5408"/>
                      <a:pt x="3196" y="5408"/>
                      <a:pt x="3196" y="5424"/>
                    </a:cubicBezTo>
                    <a:cubicBezTo>
                      <a:pt x="3211" y="5377"/>
                      <a:pt x="3227" y="5346"/>
                      <a:pt x="3227" y="5315"/>
                    </a:cubicBezTo>
                    <a:cubicBezTo>
                      <a:pt x="3249" y="5269"/>
                      <a:pt x="3285" y="5253"/>
                      <a:pt x="3324" y="5253"/>
                    </a:cubicBezTo>
                    <a:cubicBezTo>
                      <a:pt x="3390" y="5253"/>
                      <a:pt x="3467" y="5301"/>
                      <a:pt x="3506" y="5331"/>
                    </a:cubicBezTo>
                    <a:cubicBezTo>
                      <a:pt x="3583" y="5331"/>
                      <a:pt x="3599" y="5470"/>
                      <a:pt x="3645" y="5532"/>
                    </a:cubicBezTo>
                    <a:cubicBezTo>
                      <a:pt x="3707" y="5439"/>
                      <a:pt x="3614" y="5331"/>
                      <a:pt x="3676" y="5253"/>
                    </a:cubicBezTo>
                    <a:cubicBezTo>
                      <a:pt x="3723" y="5253"/>
                      <a:pt x="3723" y="5284"/>
                      <a:pt x="3723" y="5299"/>
                    </a:cubicBezTo>
                    <a:lnTo>
                      <a:pt x="3738" y="5191"/>
                    </a:lnTo>
                    <a:cubicBezTo>
                      <a:pt x="3744" y="5196"/>
                      <a:pt x="3752" y="5198"/>
                      <a:pt x="3762" y="5198"/>
                    </a:cubicBezTo>
                    <a:cubicBezTo>
                      <a:pt x="3786" y="5198"/>
                      <a:pt x="3819" y="5189"/>
                      <a:pt x="3847" y="5189"/>
                    </a:cubicBezTo>
                    <a:cubicBezTo>
                      <a:pt x="3882" y="5189"/>
                      <a:pt x="3908" y="5203"/>
                      <a:pt x="3894" y="5268"/>
                    </a:cubicBezTo>
                    <a:cubicBezTo>
                      <a:pt x="3878" y="5284"/>
                      <a:pt x="3863" y="5299"/>
                      <a:pt x="3847" y="5315"/>
                    </a:cubicBezTo>
                    <a:cubicBezTo>
                      <a:pt x="3958" y="5295"/>
                      <a:pt x="4109" y="5248"/>
                      <a:pt x="4226" y="5248"/>
                    </a:cubicBezTo>
                    <a:cubicBezTo>
                      <a:pt x="4289" y="5248"/>
                      <a:pt x="4342" y="5262"/>
                      <a:pt x="4374" y="5299"/>
                    </a:cubicBezTo>
                    <a:cubicBezTo>
                      <a:pt x="4452" y="5268"/>
                      <a:pt x="4390" y="5237"/>
                      <a:pt x="4514" y="5175"/>
                    </a:cubicBezTo>
                    <a:cubicBezTo>
                      <a:pt x="4498" y="5051"/>
                      <a:pt x="4374" y="5020"/>
                      <a:pt x="4436" y="4865"/>
                    </a:cubicBezTo>
                    <a:lnTo>
                      <a:pt x="4436" y="4865"/>
                    </a:lnTo>
                    <a:lnTo>
                      <a:pt x="4312" y="4912"/>
                    </a:lnTo>
                    <a:cubicBezTo>
                      <a:pt x="4312" y="4943"/>
                      <a:pt x="4312" y="4974"/>
                      <a:pt x="4297" y="5005"/>
                    </a:cubicBezTo>
                    <a:lnTo>
                      <a:pt x="4390" y="4912"/>
                    </a:lnTo>
                    <a:lnTo>
                      <a:pt x="4390" y="4912"/>
                    </a:lnTo>
                    <a:cubicBezTo>
                      <a:pt x="4359" y="5005"/>
                      <a:pt x="4405" y="5036"/>
                      <a:pt x="4452" y="5113"/>
                    </a:cubicBezTo>
                    <a:cubicBezTo>
                      <a:pt x="4397" y="5176"/>
                      <a:pt x="4335" y="5192"/>
                      <a:pt x="4274" y="5192"/>
                    </a:cubicBezTo>
                    <a:cubicBezTo>
                      <a:pt x="4210" y="5192"/>
                      <a:pt x="4146" y="5174"/>
                      <a:pt x="4092" y="5174"/>
                    </a:cubicBezTo>
                    <a:cubicBezTo>
                      <a:pt x="4082" y="5174"/>
                      <a:pt x="4073" y="5174"/>
                      <a:pt x="4064" y="5175"/>
                    </a:cubicBezTo>
                    <a:cubicBezTo>
                      <a:pt x="4064" y="5082"/>
                      <a:pt x="4142" y="5036"/>
                      <a:pt x="4033" y="4974"/>
                    </a:cubicBezTo>
                    <a:lnTo>
                      <a:pt x="4033" y="4974"/>
                    </a:lnTo>
                    <a:cubicBezTo>
                      <a:pt x="4043" y="4975"/>
                      <a:pt x="4052" y="4976"/>
                      <a:pt x="4059" y="4976"/>
                    </a:cubicBezTo>
                    <a:cubicBezTo>
                      <a:pt x="4123" y="4976"/>
                      <a:pt x="4111" y="4922"/>
                      <a:pt x="4111" y="4881"/>
                    </a:cubicBezTo>
                    <a:lnTo>
                      <a:pt x="4111" y="4881"/>
                    </a:lnTo>
                    <a:cubicBezTo>
                      <a:pt x="4120" y="4886"/>
                      <a:pt x="4131" y="4889"/>
                      <a:pt x="4144" y="4889"/>
                    </a:cubicBezTo>
                    <a:cubicBezTo>
                      <a:pt x="4172" y="4889"/>
                      <a:pt x="4207" y="4872"/>
                      <a:pt x="4250" y="4819"/>
                    </a:cubicBezTo>
                    <a:lnTo>
                      <a:pt x="4250" y="4896"/>
                    </a:lnTo>
                    <a:lnTo>
                      <a:pt x="4390" y="4772"/>
                    </a:lnTo>
                    <a:lnTo>
                      <a:pt x="4316" y="4735"/>
                    </a:lnTo>
                    <a:lnTo>
                      <a:pt x="4316" y="4735"/>
                    </a:lnTo>
                    <a:cubicBezTo>
                      <a:pt x="4343" y="4693"/>
                      <a:pt x="4343" y="4678"/>
                      <a:pt x="4328" y="4664"/>
                    </a:cubicBezTo>
                    <a:lnTo>
                      <a:pt x="4390" y="4555"/>
                    </a:lnTo>
                    <a:cubicBezTo>
                      <a:pt x="4405" y="4571"/>
                      <a:pt x="4436" y="4586"/>
                      <a:pt x="4452" y="4602"/>
                    </a:cubicBezTo>
                    <a:lnTo>
                      <a:pt x="4436" y="4602"/>
                    </a:lnTo>
                    <a:lnTo>
                      <a:pt x="4390" y="4710"/>
                    </a:lnTo>
                    <a:lnTo>
                      <a:pt x="4421" y="4726"/>
                    </a:lnTo>
                    <a:lnTo>
                      <a:pt x="4467" y="4617"/>
                    </a:lnTo>
                    <a:cubicBezTo>
                      <a:pt x="4483" y="4633"/>
                      <a:pt x="4483" y="4648"/>
                      <a:pt x="4498" y="4648"/>
                    </a:cubicBezTo>
                    <a:cubicBezTo>
                      <a:pt x="4452" y="4927"/>
                      <a:pt x="4654" y="4788"/>
                      <a:pt x="4560" y="5067"/>
                    </a:cubicBezTo>
                    <a:cubicBezTo>
                      <a:pt x="4608" y="5114"/>
                      <a:pt x="4651" y="5134"/>
                      <a:pt x="4690" y="5134"/>
                    </a:cubicBezTo>
                    <a:cubicBezTo>
                      <a:pt x="4753" y="5134"/>
                      <a:pt x="4807" y="5081"/>
                      <a:pt x="4855" y="5005"/>
                    </a:cubicBezTo>
                    <a:lnTo>
                      <a:pt x="4855" y="5005"/>
                    </a:lnTo>
                    <a:cubicBezTo>
                      <a:pt x="4851" y="5005"/>
                      <a:pt x="4848" y="5006"/>
                      <a:pt x="4844" y="5006"/>
                    </a:cubicBezTo>
                    <a:cubicBezTo>
                      <a:pt x="4745" y="5006"/>
                      <a:pt x="4725" y="4803"/>
                      <a:pt x="4560" y="4803"/>
                    </a:cubicBezTo>
                    <a:cubicBezTo>
                      <a:pt x="4638" y="4586"/>
                      <a:pt x="4390" y="4400"/>
                      <a:pt x="4654" y="4322"/>
                    </a:cubicBezTo>
                    <a:lnTo>
                      <a:pt x="4669" y="4338"/>
                    </a:lnTo>
                    <a:lnTo>
                      <a:pt x="4638" y="4198"/>
                    </a:lnTo>
                    <a:lnTo>
                      <a:pt x="4762" y="4136"/>
                    </a:lnTo>
                    <a:lnTo>
                      <a:pt x="4762" y="4136"/>
                    </a:lnTo>
                    <a:cubicBezTo>
                      <a:pt x="4855" y="4307"/>
                      <a:pt x="4731" y="4322"/>
                      <a:pt x="4762" y="4446"/>
                    </a:cubicBezTo>
                    <a:cubicBezTo>
                      <a:pt x="4855" y="4431"/>
                      <a:pt x="4871" y="4400"/>
                      <a:pt x="4871" y="4338"/>
                    </a:cubicBezTo>
                    <a:lnTo>
                      <a:pt x="4964" y="4152"/>
                    </a:lnTo>
                    <a:cubicBezTo>
                      <a:pt x="4964" y="4167"/>
                      <a:pt x="4964" y="4183"/>
                      <a:pt x="4979" y="4183"/>
                    </a:cubicBezTo>
                    <a:cubicBezTo>
                      <a:pt x="4964" y="4245"/>
                      <a:pt x="4948" y="4307"/>
                      <a:pt x="4995" y="4353"/>
                    </a:cubicBezTo>
                    <a:cubicBezTo>
                      <a:pt x="4983" y="4308"/>
                      <a:pt x="5055" y="4279"/>
                      <a:pt x="5107" y="4279"/>
                    </a:cubicBezTo>
                    <a:cubicBezTo>
                      <a:pt x="5125" y="4279"/>
                      <a:pt x="5141" y="4283"/>
                      <a:pt x="5150" y="4291"/>
                    </a:cubicBezTo>
                    <a:cubicBezTo>
                      <a:pt x="4995" y="4400"/>
                      <a:pt x="5165" y="4446"/>
                      <a:pt x="4964" y="4555"/>
                    </a:cubicBezTo>
                    <a:cubicBezTo>
                      <a:pt x="4971" y="4507"/>
                      <a:pt x="4959" y="4498"/>
                      <a:pt x="4942" y="4498"/>
                    </a:cubicBezTo>
                    <a:cubicBezTo>
                      <a:pt x="4932" y="4498"/>
                      <a:pt x="4920" y="4501"/>
                      <a:pt x="4909" y="4501"/>
                    </a:cubicBezTo>
                    <a:cubicBezTo>
                      <a:pt x="4895" y="4501"/>
                      <a:pt x="4880" y="4497"/>
                      <a:pt x="4871" y="4477"/>
                    </a:cubicBezTo>
                    <a:lnTo>
                      <a:pt x="4871" y="4477"/>
                    </a:lnTo>
                    <a:cubicBezTo>
                      <a:pt x="4886" y="4540"/>
                      <a:pt x="4793" y="4695"/>
                      <a:pt x="4669" y="4772"/>
                    </a:cubicBezTo>
                    <a:cubicBezTo>
                      <a:pt x="4692" y="4804"/>
                      <a:pt x="4715" y="4816"/>
                      <a:pt x="4738" y="4816"/>
                    </a:cubicBezTo>
                    <a:cubicBezTo>
                      <a:pt x="4795" y="4816"/>
                      <a:pt x="4856" y="4748"/>
                      <a:pt x="4933" y="4726"/>
                    </a:cubicBezTo>
                    <a:cubicBezTo>
                      <a:pt x="4933" y="4524"/>
                      <a:pt x="5227" y="4540"/>
                      <a:pt x="5181" y="4338"/>
                    </a:cubicBezTo>
                    <a:cubicBezTo>
                      <a:pt x="5207" y="4290"/>
                      <a:pt x="5227" y="4272"/>
                      <a:pt x="5243" y="4272"/>
                    </a:cubicBezTo>
                    <a:cubicBezTo>
                      <a:pt x="5283" y="4272"/>
                      <a:pt x="5294" y="4384"/>
                      <a:pt x="5305" y="4384"/>
                    </a:cubicBezTo>
                    <a:cubicBezTo>
                      <a:pt x="5460" y="4276"/>
                      <a:pt x="5258" y="4276"/>
                      <a:pt x="5274" y="4214"/>
                    </a:cubicBezTo>
                    <a:cubicBezTo>
                      <a:pt x="5336" y="3950"/>
                      <a:pt x="5553" y="4043"/>
                      <a:pt x="5662" y="3873"/>
                    </a:cubicBezTo>
                    <a:cubicBezTo>
                      <a:pt x="5615" y="3733"/>
                      <a:pt x="5677" y="3562"/>
                      <a:pt x="5755" y="3376"/>
                    </a:cubicBezTo>
                    <a:cubicBezTo>
                      <a:pt x="5801" y="3361"/>
                      <a:pt x="5832" y="3330"/>
                      <a:pt x="5879" y="3314"/>
                    </a:cubicBezTo>
                    <a:cubicBezTo>
                      <a:pt x="6018" y="3221"/>
                      <a:pt x="6127" y="3097"/>
                      <a:pt x="6189" y="2833"/>
                    </a:cubicBezTo>
                    <a:cubicBezTo>
                      <a:pt x="6189" y="2829"/>
                      <a:pt x="6188" y="2826"/>
                      <a:pt x="6187" y="2826"/>
                    </a:cubicBezTo>
                    <a:cubicBezTo>
                      <a:pt x="6176" y="2826"/>
                      <a:pt x="6110" y="3066"/>
                      <a:pt x="6056" y="3066"/>
                    </a:cubicBezTo>
                    <a:cubicBezTo>
                      <a:pt x="6048" y="3066"/>
                      <a:pt x="6041" y="3061"/>
                      <a:pt x="6034" y="3051"/>
                    </a:cubicBezTo>
                    <a:cubicBezTo>
                      <a:pt x="6034" y="2895"/>
                      <a:pt x="6080" y="2802"/>
                      <a:pt x="6142" y="2740"/>
                    </a:cubicBezTo>
                    <a:cubicBezTo>
                      <a:pt x="6220" y="2647"/>
                      <a:pt x="6298" y="2585"/>
                      <a:pt x="6344" y="2492"/>
                    </a:cubicBezTo>
                    <a:lnTo>
                      <a:pt x="4514" y="26"/>
                    </a:lnTo>
                    <a:cubicBezTo>
                      <a:pt x="4487" y="8"/>
                      <a:pt x="4454" y="1"/>
                      <a:pt x="44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6"/>
              <p:cNvSpPr/>
              <p:nvPr/>
            </p:nvSpPr>
            <p:spPr>
              <a:xfrm>
                <a:off x="3487200" y="927525"/>
                <a:ext cx="15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6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0" y="47"/>
                      <a:pt x="0" y="93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0" y="38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6"/>
              <p:cNvSpPr/>
              <p:nvPr/>
            </p:nvSpPr>
            <p:spPr>
              <a:xfrm>
                <a:off x="3417025" y="948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cubicBezTo>
                      <a:pt x="12" y="36"/>
                      <a:pt x="50" y="125"/>
                      <a:pt x="82" y="125"/>
                    </a:cubicBezTo>
                    <a:cubicBezTo>
                      <a:pt x="92" y="125"/>
                      <a:pt x="101" y="116"/>
                      <a:pt x="109" y="94"/>
                    </a:cubicBezTo>
                    <a:cubicBezTo>
                      <a:pt x="93" y="94"/>
                      <a:pt x="31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6"/>
              <p:cNvSpPr/>
              <p:nvPr/>
            </p:nvSpPr>
            <p:spPr>
              <a:xfrm>
                <a:off x="3367775" y="823975"/>
                <a:ext cx="62825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801" extrusionOk="0">
                    <a:moveTo>
                      <a:pt x="1784" y="249"/>
                    </a:moveTo>
                    <a:cubicBezTo>
                      <a:pt x="1780" y="256"/>
                      <a:pt x="1777" y="263"/>
                      <a:pt x="1775" y="269"/>
                    </a:cubicBezTo>
                    <a:lnTo>
                      <a:pt x="1775" y="269"/>
                    </a:lnTo>
                    <a:cubicBezTo>
                      <a:pt x="1779" y="262"/>
                      <a:pt x="1782" y="256"/>
                      <a:pt x="1784" y="249"/>
                    </a:cubicBezTo>
                    <a:close/>
                    <a:moveTo>
                      <a:pt x="1767" y="1029"/>
                    </a:moveTo>
                    <a:cubicBezTo>
                      <a:pt x="1758" y="1046"/>
                      <a:pt x="1753" y="1056"/>
                      <a:pt x="1753" y="1056"/>
                    </a:cubicBezTo>
                    <a:cubicBezTo>
                      <a:pt x="1760" y="1047"/>
                      <a:pt x="1764" y="1038"/>
                      <a:pt x="1767" y="1029"/>
                    </a:cubicBezTo>
                    <a:close/>
                    <a:moveTo>
                      <a:pt x="2451" y="1"/>
                    </a:moveTo>
                    <a:cubicBezTo>
                      <a:pt x="2417" y="29"/>
                      <a:pt x="2380" y="37"/>
                      <a:pt x="2342" y="37"/>
                    </a:cubicBezTo>
                    <a:cubicBezTo>
                      <a:pt x="2294" y="37"/>
                      <a:pt x="2245" y="24"/>
                      <a:pt x="2203" y="24"/>
                    </a:cubicBezTo>
                    <a:cubicBezTo>
                      <a:pt x="2186" y="24"/>
                      <a:pt x="2170" y="26"/>
                      <a:pt x="2156" y="32"/>
                    </a:cubicBezTo>
                    <a:cubicBezTo>
                      <a:pt x="2311" y="218"/>
                      <a:pt x="1939" y="187"/>
                      <a:pt x="1892" y="280"/>
                    </a:cubicBezTo>
                    <a:lnTo>
                      <a:pt x="1815" y="358"/>
                    </a:lnTo>
                    <a:lnTo>
                      <a:pt x="1784" y="373"/>
                    </a:lnTo>
                    <a:cubicBezTo>
                      <a:pt x="1756" y="346"/>
                      <a:pt x="1753" y="318"/>
                      <a:pt x="1775" y="269"/>
                    </a:cubicBezTo>
                    <a:lnTo>
                      <a:pt x="1775" y="269"/>
                    </a:lnTo>
                    <a:cubicBezTo>
                      <a:pt x="1738" y="324"/>
                      <a:pt x="1618" y="380"/>
                      <a:pt x="1660" y="435"/>
                    </a:cubicBezTo>
                    <a:cubicBezTo>
                      <a:pt x="1660" y="435"/>
                      <a:pt x="1582" y="466"/>
                      <a:pt x="1505" y="513"/>
                    </a:cubicBezTo>
                    <a:cubicBezTo>
                      <a:pt x="1412" y="559"/>
                      <a:pt x="1334" y="606"/>
                      <a:pt x="1334" y="606"/>
                    </a:cubicBezTo>
                    <a:cubicBezTo>
                      <a:pt x="1319" y="606"/>
                      <a:pt x="1303" y="590"/>
                      <a:pt x="1288" y="590"/>
                    </a:cubicBezTo>
                    <a:cubicBezTo>
                      <a:pt x="1288" y="606"/>
                      <a:pt x="1288" y="621"/>
                      <a:pt x="1303" y="621"/>
                    </a:cubicBezTo>
                    <a:cubicBezTo>
                      <a:pt x="1303" y="621"/>
                      <a:pt x="962" y="823"/>
                      <a:pt x="636" y="1040"/>
                    </a:cubicBezTo>
                    <a:cubicBezTo>
                      <a:pt x="311" y="1273"/>
                      <a:pt x="0" y="1521"/>
                      <a:pt x="0" y="1521"/>
                    </a:cubicBezTo>
                    <a:cubicBezTo>
                      <a:pt x="78" y="1490"/>
                      <a:pt x="171" y="1490"/>
                      <a:pt x="248" y="1459"/>
                    </a:cubicBezTo>
                    <a:cubicBezTo>
                      <a:pt x="248" y="1520"/>
                      <a:pt x="260" y="1538"/>
                      <a:pt x="277" y="1538"/>
                    </a:cubicBezTo>
                    <a:cubicBezTo>
                      <a:pt x="303" y="1538"/>
                      <a:pt x="344" y="1494"/>
                      <a:pt x="377" y="1494"/>
                    </a:cubicBezTo>
                    <a:cubicBezTo>
                      <a:pt x="394" y="1494"/>
                      <a:pt x="408" y="1504"/>
                      <a:pt x="419" y="1536"/>
                    </a:cubicBezTo>
                    <a:cubicBezTo>
                      <a:pt x="419" y="1614"/>
                      <a:pt x="342" y="1645"/>
                      <a:pt x="279" y="1645"/>
                    </a:cubicBezTo>
                    <a:cubicBezTo>
                      <a:pt x="311" y="1723"/>
                      <a:pt x="404" y="1738"/>
                      <a:pt x="450" y="1800"/>
                    </a:cubicBezTo>
                    <a:cubicBezTo>
                      <a:pt x="667" y="1769"/>
                      <a:pt x="481" y="1459"/>
                      <a:pt x="667" y="1397"/>
                    </a:cubicBezTo>
                    <a:cubicBezTo>
                      <a:pt x="701" y="1454"/>
                      <a:pt x="702" y="1519"/>
                      <a:pt x="737" y="1519"/>
                    </a:cubicBezTo>
                    <a:cubicBezTo>
                      <a:pt x="750" y="1519"/>
                      <a:pt x="767" y="1511"/>
                      <a:pt x="791" y="1490"/>
                    </a:cubicBezTo>
                    <a:lnTo>
                      <a:pt x="791" y="1490"/>
                    </a:lnTo>
                    <a:lnTo>
                      <a:pt x="776" y="1521"/>
                    </a:lnTo>
                    <a:cubicBezTo>
                      <a:pt x="810" y="1462"/>
                      <a:pt x="847" y="1448"/>
                      <a:pt x="881" y="1448"/>
                    </a:cubicBezTo>
                    <a:cubicBezTo>
                      <a:pt x="912" y="1448"/>
                      <a:pt x="940" y="1461"/>
                      <a:pt x="959" y="1461"/>
                    </a:cubicBezTo>
                    <a:cubicBezTo>
                      <a:pt x="985" y="1461"/>
                      <a:pt x="996" y="1439"/>
                      <a:pt x="977" y="1335"/>
                    </a:cubicBezTo>
                    <a:lnTo>
                      <a:pt x="977" y="1335"/>
                    </a:lnTo>
                    <a:lnTo>
                      <a:pt x="1055" y="1443"/>
                    </a:lnTo>
                    <a:cubicBezTo>
                      <a:pt x="1070" y="1319"/>
                      <a:pt x="1210" y="1226"/>
                      <a:pt x="1288" y="1149"/>
                    </a:cubicBezTo>
                    <a:lnTo>
                      <a:pt x="1303" y="1180"/>
                    </a:lnTo>
                    <a:cubicBezTo>
                      <a:pt x="1458" y="916"/>
                      <a:pt x="1412" y="1071"/>
                      <a:pt x="1644" y="870"/>
                    </a:cubicBezTo>
                    <a:lnTo>
                      <a:pt x="1644" y="870"/>
                    </a:lnTo>
                    <a:lnTo>
                      <a:pt x="1598" y="1071"/>
                    </a:lnTo>
                    <a:cubicBezTo>
                      <a:pt x="1722" y="1071"/>
                      <a:pt x="1660" y="916"/>
                      <a:pt x="1737" y="901"/>
                    </a:cubicBezTo>
                    <a:cubicBezTo>
                      <a:pt x="1737" y="927"/>
                      <a:pt x="1783" y="976"/>
                      <a:pt x="1767" y="1029"/>
                    </a:cubicBezTo>
                    <a:lnTo>
                      <a:pt x="1767" y="1029"/>
                    </a:lnTo>
                    <a:cubicBezTo>
                      <a:pt x="1785" y="995"/>
                      <a:pt x="1820" y="932"/>
                      <a:pt x="1861" y="870"/>
                    </a:cubicBezTo>
                    <a:cubicBezTo>
                      <a:pt x="1924" y="776"/>
                      <a:pt x="1986" y="683"/>
                      <a:pt x="1986" y="683"/>
                    </a:cubicBezTo>
                    <a:cubicBezTo>
                      <a:pt x="2017" y="559"/>
                      <a:pt x="1924" y="606"/>
                      <a:pt x="1877" y="559"/>
                    </a:cubicBezTo>
                    <a:cubicBezTo>
                      <a:pt x="1877" y="503"/>
                      <a:pt x="1941" y="469"/>
                      <a:pt x="2001" y="469"/>
                    </a:cubicBezTo>
                    <a:cubicBezTo>
                      <a:pt x="2039" y="469"/>
                      <a:pt x="2076" y="483"/>
                      <a:pt x="2094" y="513"/>
                    </a:cubicBezTo>
                    <a:cubicBezTo>
                      <a:pt x="2094" y="544"/>
                      <a:pt x="2017" y="621"/>
                      <a:pt x="2094" y="637"/>
                    </a:cubicBezTo>
                    <a:lnTo>
                      <a:pt x="2125" y="404"/>
                    </a:lnTo>
                    <a:lnTo>
                      <a:pt x="2125" y="404"/>
                    </a:lnTo>
                    <a:cubicBezTo>
                      <a:pt x="2342" y="451"/>
                      <a:pt x="2110" y="699"/>
                      <a:pt x="2079" y="807"/>
                    </a:cubicBezTo>
                    <a:cubicBezTo>
                      <a:pt x="2234" y="745"/>
                      <a:pt x="2234" y="606"/>
                      <a:pt x="2420" y="528"/>
                    </a:cubicBezTo>
                    <a:lnTo>
                      <a:pt x="2420" y="528"/>
                    </a:lnTo>
                    <a:cubicBezTo>
                      <a:pt x="2411" y="530"/>
                      <a:pt x="2402" y="531"/>
                      <a:pt x="2394" y="531"/>
                    </a:cubicBezTo>
                    <a:cubicBezTo>
                      <a:pt x="2341" y="531"/>
                      <a:pt x="2289" y="495"/>
                      <a:pt x="2249" y="482"/>
                    </a:cubicBezTo>
                    <a:cubicBezTo>
                      <a:pt x="2187" y="342"/>
                      <a:pt x="2389" y="327"/>
                      <a:pt x="2513" y="280"/>
                    </a:cubicBezTo>
                    <a:cubicBezTo>
                      <a:pt x="2404" y="249"/>
                      <a:pt x="2435" y="187"/>
                      <a:pt x="2482" y="110"/>
                    </a:cubicBezTo>
                    <a:cubicBezTo>
                      <a:pt x="2482" y="94"/>
                      <a:pt x="2482" y="94"/>
                      <a:pt x="2497" y="79"/>
                    </a:cubicBezTo>
                    <a:lnTo>
                      <a:pt x="2497" y="48"/>
                    </a:lnTo>
                    <a:lnTo>
                      <a:pt x="2482" y="63"/>
                    </a:lnTo>
                    <a:cubicBezTo>
                      <a:pt x="2482" y="48"/>
                      <a:pt x="2466" y="16"/>
                      <a:pt x="24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6"/>
              <p:cNvSpPr/>
              <p:nvPr/>
            </p:nvSpPr>
            <p:spPr>
              <a:xfrm>
                <a:off x="3365825" y="861975"/>
                <a:ext cx="19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79" extrusionOk="0">
                    <a:moveTo>
                      <a:pt x="78" y="1"/>
                    </a:moveTo>
                    <a:lnTo>
                      <a:pt x="78" y="1"/>
                    </a:lnTo>
                    <a:cubicBezTo>
                      <a:pt x="47" y="16"/>
                      <a:pt x="16" y="47"/>
                      <a:pt x="1" y="7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6"/>
              <p:cNvSpPr/>
              <p:nvPr/>
            </p:nvSpPr>
            <p:spPr>
              <a:xfrm>
                <a:off x="3433675" y="821650"/>
                <a:ext cx="70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34" extrusionOk="0">
                    <a:moveTo>
                      <a:pt x="280" y="1"/>
                    </a:moveTo>
                    <a:cubicBezTo>
                      <a:pt x="280" y="1"/>
                      <a:pt x="203" y="32"/>
                      <a:pt x="141" y="47"/>
                    </a:cubicBezTo>
                    <a:cubicBezTo>
                      <a:pt x="79" y="63"/>
                      <a:pt x="1" y="94"/>
                      <a:pt x="1" y="94"/>
                    </a:cubicBezTo>
                    <a:cubicBezTo>
                      <a:pt x="32" y="141"/>
                      <a:pt x="16" y="203"/>
                      <a:pt x="32" y="234"/>
                    </a:cubicBezTo>
                    <a:cubicBezTo>
                      <a:pt x="32" y="234"/>
                      <a:pt x="94" y="218"/>
                      <a:pt x="141" y="203"/>
                    </a:cubicBezTo>
                    <a:cubicBezTo>
                      <a:pt x="187" y="187"/>
                      <a:pt x="249" y="156"/>
                      <a:pt x="249" y="156"/>
                    </a:cubicBezTo>
                    <a:cubicBezTo>
                      <a:pt x="156" y="125"/>
                      <a:pt x="280" y="63"/>
                      <a:pt x="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6"/>
              <p:cNvSpPr/>
              <p:nvPr/>
            </p:nvSpPr>
            <p:spPr>
              <a:xfrm>
                <a:off x="3430200" y="822425"/>
                <a:ext cx="35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0" extrusionOk="0">
                    <a:moveTo>
                      <a:pt x="47" y="1"/>
                    </a:moveTo>
                    <a:cubicBezTo>
                      <a:pt x="47" y="32"/>
                      <a:pt x="31" y="78"/>
                      <a:pt x="0" y="110"/>
                    </a:cubicBezTo>
                    <a:lnTo>
                      <a:pt x="140" y="63"/>
                    </a:lnTo>
                    <a:cubicBezTo>
                      <a:pt x="140" y="32"/>
                      <a:pt x="109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6"/>
              <p:cNvSpPr/>
              <p:nvPr/>
            </p:nvSpPr>
            <p:spPr>
              <a:xfrm>
                <a:off x="3357700" y="8879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1" y="0"/>
                    </a:moveTo>
                    <a:lnTo>
                      <a:pt x="0" y="47"/>
                    </a:lnTo>
                    <a:cubicBezTo>
                      <a:pt x="16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6"/>
              <p:cNvSpPr/>
              <p:nvPr/>
            </p:nvSpPr>
            <p:spPr>
              <a:xfrm>
                <a:off x="3339850" y="862375"/>
                <a:ext cx="547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785" extrusionOk="0">
                    <a:moveTo>
                      <a:pt x="1226" y="0"/>
                    </a:moveTo>
                    <a:lnTo>
                      <a:pt x="1164" y="140"/>
                    </a:lnTo>
                    <a:lnTo>
                      <a:pt x="1133" y="93"/>
                    </a:lnTo>
                    <a:lnTo>
                      <a:pt x="1009" y="218"/>
                    </a:lnTo>
                    <a:cubicBezTo>
                      <a:pt x="1102" y="264"/>
                      <a:pt x="1117" y="249"/>
                      <a:pt x="1179" y="326"/>
                    </a:cubicBezTo>
                    <a:cubicBezTo>
                      <a:pt x="1123" y="361"/>
                      <a:pt x="1089" y="372"/>
                      <a:pt x="1064" y="372"/>
                    </a:cubicBezTo>
                    <a:cubicBezTo>
                      <a:pt x="1010" y="372"/>
                      <a:pt x="998" y="318"/>
                      <a:pt x="907" y="318"/>
                    </a:cubicBezTo>
                    <a:cubicBezTo>
                      <a:pt x="888" y="318"/>
                      <a:pt x="865" y="320"/>
                      <a:pt x="838" y="326"/>
                    </a:cubicBezTo>
                    <a:lnTo>
                      <a:pt x="652" y="528"/>
                    </a:lnTo>
                    <a:lnTo>
                      <a:pt x="652" y="481"/>
                    </a:lnTo>
                    <a:cubicBezTo>
                      <a:pt x="637" y="497"/>
                      <a:pt x="637" y="512"/>
                      <a:pt x="637" y="528"/>
                    </a:cubicBezTo>
                    <a:cubicBezTo>
                      <a:pt x="435" y="776"/>
                      <a:pt x="218" y="1024"/>
                      <a:pt x="1" y="1396"/>
                    </a:cubicBezTo>
                    <a:lnTo>
                      <a:pt x="2048" y="3785"/>
                    </a:lnTo>
                    <a:lnTo>
                      <a:pt x="2048" y="3769"/>
                    </a:lnTo>
                    <a:cubicBezTo>
                      <a:pt x="2187" y="3630"/>
                      <a:pt x="1893" y="3661"/>
                      <a:pt x="1970" y="3490"/>
                    </a:cubicBezTo>
                    <a:cubicBezTo>
                      <a:pt x="1955" y="3490"/>
                      <a:pt x="1939" y="3506"/>
                      <a:pt x="1924" y="3506"/>
                    </a:cubicBezTo>
                    <a:lnTo>
                      <a:pt x="249" y="1551"/>
                    </a:lnTo>
                    <a:cubicBezTo>
                      <a:pt x="400" y="1340"/>
                      <a:pt x="611" y="1187"/>
                      <a:pt x="520" y="1079"/>
                    </a:cubicBezTo>
                    <a:lnTo>
                      <a:pt x="520" y="1079"/>
                    </a:lnTo>
                    <a:cubicBezTo>
                      <a:pt x="532" y="1092"/>
                      <a:pt x="549" y="1112"/>
                      <a:pt x="568" y="1112"/>
                    </a:cubicBezTo>
                    <a:cubicBezTo>
                      <a:pt x="575" y="1112"/>
                      <a:pt x="583" y="1109"/>
                      <a:pt x="590" y="1102"/>
                    </a:cubicBezTo>
                    <a:lnTo>
                      <a:pt x="559" y="915"/>
                    </a:lnTo>
                    <a:lnTo>
                      <a:pt x="450" y="978"/>
                    </a:lnTo>
                    <a:cubicBezTo>
                      <a:pt x="421" y="802"/>
                      <a:pt x="683" y="556"/>
                      <a:pt x="803" y="556"/>
                    </a:cubicBezTo>
                    <a:cubicBezTo>
                      <a:pt x="810" y="556"/>
                      <a:pt x="817" y="557"/>
                      <a:pt x="823" y="559"/>
                    </a:cubicBezTo>
                    <a:cubicBezTo>
                      <a:pt x="714" y="729"/>
                      <a:pt x="916" y="776"/>
                      <a:pt x="637" y="931"/>
                    </a:cubicBezTo>
                    <a:cubicBezTo>
                      <a:pt x="683" y="947"/>
                      <a:pt x="776" y="962"/>
                      <a:pt x="745" y="1024"/>
                    </a:cubicBezTo>
                    <a:cubicBezTo>
                      <a:pt x="947" y="745"/>
                      <a:pt x="1210" y="605"/>
                      <a:pt x="1350" y="295"/>
                    </a:cubicBezTo>
                    <a:lnTo>
                      <a:pt x="1350" y="295"/>
                    </a:lnTo>
                    <a:cubicBezTo>
                      <a:pt x="1326" y="299"/>
                      <a:pt x="1307" y="301"/>
                      <a:pt x="1292" y="301"/>
                    </a:cubicBezTo>
                    <a:cubicBezTo>
                      <a:pt x="1125" y="301"/>
                      <a:pt x="1396" y="86"/>
                      <a:pt x="1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6"/>
              <p:cNvSpPr/>
              <p:nvPr/>
            </p:nvSpPr>
            <p:spPr>
              <a:xfrm>
                <a:off x="3152575" y="936050"/>
                <a:ext cx="4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78" extrusionOk="0">
                    <a:moveTo>
                      <a:pt x="1" y="0"/>
                    </a:moveTo>
                    <a:cubicBezTo>
                      <a:pt x="1" y="31"/>
                      <a:pt x="1" y="47"/>
                      <a:pt x="1" y="62"/>
                    </a:cubicBezTo>
                    <a:cubicBezTo>
                      <a:pt x="1" y="62"/>
                      <a:pt x="1" y="78"/>
                      <a:pt x="16" y="7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6"/>
              <p:cNvSpPr/>
              <p:nvPr/>
            </p:nvSpPr>
            <p:spPr>
              <a:xfrm>
                <a:off x="3125825" y="955400"/>
                <a:ext cx="143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75" h="731" extrusionOk="0">
                    <a:moveTo>
                      <a:pt x="543" y="0"/>
                    </a:moveTo>
                    <a:cubicBezTo>
                      <a:pt x="401" y="0"/>
                      <a:pt x="384" y="102"/>
                      <a:pt x="326" y="203"/>
                    </a:cubicBezTo>
                    <a:cubicBezTo>
                      <a:pt x="311" y="234"/>
                      <a:pt x="295" y="250"/>
                      <a:pt x="264" y="265"/>
                    </a:cubicBezTo>
                    <a:cubicBezTo>
                      <a:pt x="264" y="265"/>
                      <a:pt x="264" y="281"/>
                      <a:pt x="248" y="312"/>
                    </a:cubicBezTo>
                    <a:cubicBezTo>
                      <a:pt x="233" y="343"/>
                      <a:pt x="202" y="389"/>
                      <a:pt x="171" y="436"/>
                    </a:cubicBezTo>
                    <a:cubicBezTo>
                      <a:pt x="109" y="514"/>
                      <a:pt x="47" y="607"/>
                      <a:pt x="47" y="607"/>
                    </a:cubicBezTo>
                    <a:cubicBezTo>
                      <a:pt x="47" y="607"/>
                      <a:pt x="0" y="731"/>
                      <a:pt x="0" y="731"/>
                    </a:cubicBezTo>
                    <a:cubicBezTo>
                      <a:pt x="14" y="731"/>
                      <a:pt x="308" y="514"/>
                      <a:pt x="341" y="474"/>
                    </a:cubicBezTo>
                    <a:lnTo>
                      <a:pt x="341" y="474"/>
                    </a:lnTo>
                    <a:cubicBezTo>
                      <a:pt x="335" y="540"/>
                      <a:pt x="480" y="470"/>
                      <a:pt x="435" y="560"/>
                    </a:cubicBezTo>
                    <a:cubicBezTo>
                      <a:pt x="450" y="529"/>
                      <a:pt x="559" y="452"/>
                      <a:pt x="512" y="452"/>
                    </a:cubicBezTo>
                    <a:lnTo>
                      <a:pt x="450" y="483"/>
                    </a:lnTo>
                    <a:cubicBezTo>
                      <a:pt x="528" y="250"/>
                      <a:pt x="435" y="234"/>
                      <a:pt x="574" y="2"/>
                    </a:cubicBezTo>
                    <a:cubicBezTo>
                      <a:pt x="563" y="1"/>
                      <a:pt x="553" y="0"/>
                      <a:pt x="5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6"/>
              <p:cNvSpPr/>
              <p:nvPr/>
            </p:nvSpPr>
            <p:spPr>
              <a:xfrm>
                <a:off x="3109150" y="835625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9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6"/>
              <p:cNvSpPr/>
              <p:nvPr/>
            </p:nvSpPr>
            <p:spPr>
              <a:xfrm>
                <a:off x="3174675" y="805375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1" y="1"/>
                    </a:moveTo>
                    <a:cubicBezTo>
                      <a:pt x="16" y="16"/>
                      <a:pt x="47" y="16"/>
                      <a:pt x="94" y="32"/>
                    </a:cubicBezTo>
                    <a:cubicBezTo>
                      <a:pt x="78" y="16"/>
                      <a:pt x="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6"/>
              <p:cNvSpPr/>
              <p:nvPr/>
            </p:nvSpPr>
            <p:spPr>
              <a:xfrm>
                <a:off x="3109150" y="8379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6"/>
              <p:cNvSpPr/>
              <p:nvPr/>
            </p:nvSpPr>
            <p:spPr>
              <a:xfrm>
                <a:off x="3073875" y="917425"/>
                <a:ext cx="4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5" extrusionOk="0">
                    <a:moveTo>
                      <a:pt x="0" y="1"/>
                    </a:moveTo>
                    <a:lnTo>
                      <a:pt x="0" y="125"/>
                    </a:lnTo>
                    <a:cubicBezTo>
                      <a:pt x="16" y="63"/>
                      <a:pt x="0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6"/>
              <p:cNvSpPr/>
              <p:nvPr/>
            </p:nvSpPr>
            <p:spPr>
              <a:xfrm>
                <a:off x="3205300" y="855000"/>
                <a:ext cx="27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78" y="1"/>
                      <a:pt x="47" y="15"/>
                      <a:pt x="26" y="15"/>
                    </a:cubicBezTo>
                    <a:cubicBezTo>
                      <a:pt x="15" y="15"/>
                      <a:pt x="6" y="11"/>
                      <a:pt x="1" y="1"/>
                    </a:cubicBezTo>
                    <a:lnTo>
                      <a:pt x="1" y="1"/>
                    </a:lnTo>
                    <a:cubicBezTo>
                      <a:pt x="10" y="28"/>
                      <a:pt x="45" y="54"/>
                      <a:pt x="72" y="54"/>
                    </a:cubicBezTo>
                    <a:cubicBezTo>
                      <a:pt x="93" y="54"/>
                      <a:pt x="109" y="40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6"/>
              <p:cNvSpPr/>
              <p:nvPr/>
            </p:nvSpPr>
            <p:spPr>
              <a:xfrm>
                <a:off x="3076575" y="895725"/>
                <a:ext cx="4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" y="0"/>
                    </a:moveTo>
                    <a:cubicBezTo>
                      <a:pt x="1" y="8"/>
                      <a:pt x="1" y="12"/>
                      <a:pt x="3" y="12"/>
                    </a:cubicBezTo>
                    <a:cubicBezTo>
                      <a:pt x="5" y="12"/>
                      <a:pt x="8" y="8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6"/>
              <p:cNvSpPr/>
              <p:nvPr/>
            </p:nvSpPr>
            <p:spPr>
              <a:xfrm>
                <a:off x="3223150" y="855400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16" y="31"/>
                      <a:pt x="0" y="62"/>
                      <a:pt x="0" y="93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6"/>
              <p:cNvSpPr/>
              <p:nvPr/>
            </p:nvSpPr>
            <p:spPr>
              <a:xfrm>
                <a:off x="3212675" y="868975"/>
                <a:ext cx="8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6" extrusionOk="0">
                    <a:moveTo>
                      <a:pt x="0" y="0"/>
                    </a:moveTo>
                    <a:cubicBezTo>
                      <a:pt x="16" y="16"/>
                      <a:pt x="32" y="16"/>
                      <a:pt x="32" y="16"/>
                    </a:cubicBezTo>
                    <a:cubicBezTo>
                      <a:pt x="32" y="16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6"/>
              <p:cNvSpPr/>
              <p:nvPr/>
            </p:nvSpPr>
            <p:spPr>
              <a:xfrm>
                <a:off x="3210725" y="865875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124"/>
                    </a:moveTo>
                    <a:cubicBezTo>
                      <a:pt x="94" y="124"/>
                      <a:pt x="94" y="124"/>
                      <a:pt x="94" y="124"/>
                    </a:cubicBezTo>
                    <a:cubicBezTo>
                      <a:pt x="63" y="78"/>
                      <a:pt x="32" y="3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31"/>
                      <a:pt x="63" y="78"/>
                      <a:pt x="94" y="12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6"/>
              <p:cNvSpPr/>
              <p:nvPr/>
            </p:nvSpPr>
            <p:spPr>
              <a:xfrm>
                <a:off x="3176225" y="836000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63" y="1"/>
                    </a:moveTo>
                    <a:cubicBezTo>
                      <a:pt x="32" y="1"/>
                      <a:pt x="16" y="1"/>
                      <a:pt x="1" y="16"/>
                    </a:cubicBezTo>
                    <a:cubicBezTo>
                      <a:pt x="16" y="32"/>
                      <a:pt x="16" y="47"/>
                      <a:pt x="16" y="63"/>
                    </a:cubicBezTo>
                    <a:cubicBezTo>
                      <a:pt x="47" y="47"/>
                      <a:pt x="78" y="47"/>
                      <a:pt x="94" y="32"/>
                    </a:cubicBezTo>
                    <a:cubicBezTo>
                      <a:pt x="78" y="16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6"/>
              <p:cNvSpPr/>
              <p:nvPr/>
            </p:nvSpPr>
            <p:spPr>
              <a:xfrm>
                <a:off x="3108750" y="91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6"/>
              <p:cNvSpPr/>
              <p:nvPr/>
            </p:nvSpPr>
            <p:spPr>
              <a:xfrm>
                <a:off x="3174675" y="83252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32" y="47"/>
                      <a:pt x="32" y="78"/>
                    </a:cubicBezTo>
                    <a:cubicBezTo>
                      <a:pt x="32" y="47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6"/>
              <p:cNvSpPr/>
              <p:nvPr/>
            </p:nvSpPr>
            <p:spPr>
              <a:xfrm>
                <a:off x="3107600" y="906200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6"/>
              <p:cNvSpPr/>
              <p:nvPr/>
            </p:nvSpPr>
            <p:spPr>
              <a:xfrm>
                <a:off x="3108750" y="911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6"/>
              <p:cNvSpPr/>
              <p:nvPr/>
            </p:nvSpPr>
            <p:spPr>
              <a:xfrm>
                <a:off x="3107600" y="9058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lnTo>
                      <a:pt x="0" y="16"/>
                    </a:lnTo>
                    <a:cubicBezTo>
                      <a:pt x="0" y="1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6"/>
              <p:cNvSpPr/>
              <p:nvPr/>
            </p:nvSpPr>
            <p:spPr>
              <a:xfrm>
                <a:off x="3107200" y="9042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31"/>
                      <a:pt x="16" y="47"/>
                    </a:cubicBezTo>
                    <a:cubicBezTo>
                      <a:pt x="1" y="31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3063000" y="796450"/>
                <a:ext cx="165200" cy="171125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6845" extrusionOk="0">
                    <a:moveTo>
                      <a:pt x="4219" y="1242"/>
                    </a:moveTo>
                    <a:cubicBezTo>
                      <a:pt x="4235" y="1273"/>
                      <a:pt x="4235" y="1288"/>
                      <a:pt x="4250" y="1288"/>
                    </a:cubicBezTo>
                    <a:lnTo>
                      <a:pt x="4188" y="1304"/>
                    </a:lnTo>
                    <a:cubicBezTo>
                      <a:pt x="4204" y="1273"/>
                      <a:pt x="4219" y="1242"/>
                      <a:pt x="4219" y="1242"/>
                    </a:cubicBezTo>
                    <a:close/>
                    <a:moveTo>
                      <a:pt x="4412" y="1427"/>
                    </a:moveTo>
                    <a:cubicBezTo>
                      <a:pt x="4410" y="1427"/>
                      <a:pt x="4408" y="1428"/>
                      <a:pt x="4406" y="1428"/>
                    </a:cubicBezTo>
                    <a:cubicBezTo>
                      <a:pt x="4412" y="1428"/>
                      <a:pt x="4413" y="1428"/>
                      <a:pt x="4412" y="1427"/>
                    </a:cubicBezTo>
                    <a:close/>
                    <a:moveTo>
                      <a:pt x="4374" y="1412"/>
                    </a:moveTo>
                    <a:lnTo>
                      <a:pt x="4374" y="1412"/>
                    </a:lnTo>
                    <a:cubicBezTo>
                      <a:pt x="4390" y="1443"/>
                      <a:pt x="4406" y="1474"/>
                      <a:pt x="4437" y="1521"/>
                    </a:cubicBezTo>
                    <a:cubicBezTo>
                      <a:pt x="4468" y="1490"/>
                      <a:pt x="4421" y="1443"/>
                      <a:pt x="4374" y="1412"/>
                    </a:cubicBezTo>
                    <a:close/>
                    <a:moveTo>
                      <a:pt x="4840" y="1567"/>
                    </a:moveTo>
                    <a:cubicBezTo>
                      <a:pt x="4840" y="1583"/>
                      <a:pt x="4840" y="1598"/>
                      <a:pt x="4840" y="1614"/>
                    </a:cubicBezTo>
                    <a:cubicBezTo>
                      <a:pt x="4824" y="1598"/>
                      <a:pt x="4824" y="1598"/>
                      <a:pt x="4824" y="1567"/>
                    </a:cubicBezTo>
                    <a:close/>
                    <a:moveTo>
                      <a:pt x="4886" y="1552"/>
                    </a:moveTo>
                    <a:cubicBezTo>
                      <a:pt x="4917" y="1583"/>
                      <a:pt x="4933" y="1614"/>
                      <a:pt x="4964" y="1629"/>
                    </a:cubicBezTo>
                    <a:cubicBezTo>
                      <a:pt x="4933" y="1614"/>
                      <a:pt x="4871" y="1598"/>
                      <a:pt x="4871" y="1567"/>
                    </a:cubicBezTo>
                    <a:cubicBezTo>
                      <a:pt x="4886" y="1567"/>
                      <a:pt x="4886" y="1552"/>
                      <a:pt x="4886" y="1552"/>
                    </a:cubicBezTo>
                    <a:close/>
                    <a:moveTo>
                      <a:pt x="4685" y="1257"/>
                    </a:moveTo>
                    <a:cubicBezTo>
                      <a:pt x="4716" y="1257"/>
                      <a:pt x="4747" y="1257"/>
                      <a:pt x="4762" y="1273"/>
                    </a:cubicBezTo>
                    <a:lnTo>
                      <a:pt x="4747" y="1335"/>
                    </a:lnTo>
                    <a:cubicBezTo>
                      <a:pt x="4772" y="1301"/>
                      <a:pt x="4810" y="1286"/>
                      <a:pt x="4852" y="1286"/>
                    </a:cubicBezTo>
                    <a:cubicBezTo>
                      <a:pt x="4889" y="1286"/>
                      <a:pt x="4928" y="1298"/>
                      <a:pt x="4964" y="1319"/>
                    </a:cubicBezTo>
                    <a:cubicBezTo>
                      <a:pt x="5072" y="1350"/>
                      <a:pt x="5134" y="1428"/>
                      <a:pt x="5196" y="1474"/>
                    </a:cubicBezTo>
                    <a:lnTo>
                      <a:pt x="5181" y="1505"/>
                    </a:lnTo>
                    <a:cubicBezTo>
                      <a:pt x="5072" y="1505"/>
                      <a:pt x="5041" y="1567"/>
                      <a:pt x="5041" y="1645"/>
                    </a:cubicBezTo>
                    <a:lnTo>
                      <a:pt x="4995" y="1645"/>
                    </a:lnTo>
                    <a:cubicBezTo>
                      <a:pt x="4964" y="1614"/>
                      <a:pt x="4933" y="1567"/>
                      <a:pt x="4902" y="1536"/>
                    </a:cubicBezTo>
                    <a:cubicBezTo>
                      <a:pt x="4917" y="1536"/>
                      <a:pt x="4917" y="1536"/>
                      <a:pt x="4917" y="1521"/>
                    </a:cubicBezTo>
                    <a:cubicBezTo>
                      <a:pt x="4917" y="1521"/>
                      <a:pt x="4902" y="1505"/>
                      <a:pt x="4902" y="1505"/>
                    </a:cubicBezTo>
                    <a:cubicBezTo>
                      <a:pt x="4886" y="1490"/>
                      <a:pt x="4886" y="1490"/>
                      <a:pt x="4871" y="1490"/>
                    </a:cubicBezTo>
                    <a:cubicBezTo>
                      <a:pt x="4824" y="1443"/>
                      <a:pt x="4793" y="1381"/>
                      <a:pt x="4747" y="1335"/>
                    </a:cubicBezTo>
                    <a:cubicBezTo>
                      <a:pt x="4731" y="1304"/>
                      <a:pt x="4716" y="1288"/>
                      <a:pt x="4685" y="1257"/>
                    </a:cubicBezTo>
                    <a:close/>
                    <a:moveTo>
                      <a:pt x="5739" y="606"/>
                    </a:moveTo>
                    <a:cubicBezTo>
                      <a:pt x="5724" y="606"/>
                      <a:pt x="5724" y="606"/>
                      <a:pt x="5724" y="621"/>
                    </a:cubicBezTo>
                    <a:lnTo>
                      <a:pt x="6148" y="1650"/>
                    </a:lnTo>
                    <a:lnTo>
                      <a:pt x="5739" y="606"/>
                    </a:lnTo>
                    <a:close/>
                    <a:moveTo>
                      <a:pt x="4483" y="1614"/>
                    </a:moveTo>
                    <a:cubicBezTo>
                      <a:pt x="4483" y="1629"/>
                      <a:pt x="4499" y="1645"/>
                      <a:pt x="4499" y="1660"/>
                    </a:cubicBezTo>
                    <a:cubicBezTo>
                      <a:pt x="4483" y="1676"/>
                      <a:pt x="4483" y="1691"/>
                      <a:pt x="4483" y="1707"/>
                    </a:cubicBezTo>
                    <a:cubicBezTo>
                      <a:pt x="4468" y="1676"/>
                      <a:pt x="4437" y="1645"/>
                      <a:pt x="4437" y="1629"/>
                    </a:cubicBezTo>
                    <a:cubicBezTo>
                      <a:pt x="4452" y="1629"/>
                      <a:pt x="4468" y="1629"/>
                      <a:pt x="4483" y="1614"/>
                    </a:cubicBezTo>
                    <a:close/>
                    <a:moveTo>
                      <a:pt x="4669" y="1273"/>
                    </a:moveTo>
                    <a:cubicBezTo>
                      <a:pt x="4731" y="1335"/>
                      <a:pt x="4793" y="1412"/>
                      <a:pt x="4855" y="1490"/>
                    </a:cubicBezTo>
                    <a:cubicBezTo>
                      <a:pt x="4840" y="1505"/>
                      <a:pt x="4824" y="1521"/>
                      <a:pt x="4809" y="1521"/>
                    </a:cubicBezTo>
                    <a:cubicBezTo>
                      <a:pt x="4809" y="1474"/>
                      <a:pt x="4809" y="1443"/>
                      <a:pt x="4793" y="1428"/>
                    </a:cubicBezTo>
                    <a:lnTo>
                      <a:pt x="4793" y="1428"/>
                    </a:lnTo>
                    <a:cubicBezTo>
                      <a:pt x="4809" y="1490"/>
                      <a:pt x="4793" y="1521"/>
                      <a:pt x="4762" y="1536"/>
                    </a:cubicBezTo>
                    <a:cubicBezTo>
                      <a:pt x="4731" y="1552"/>
                      <a:pt x="4685" y="1567"/>
                      <a:pt x="4669" y="1598"/>
                    </a:cubicBezTo>
                    <a:cubicBezTo>
                      <a:pt x="4654" y="1614"/>
                      <a:pt x="4638" y="1614"/>
                      <a:pt x="4623" y="1614"/>
                    </a:cubicBezTo>
                    <a:cubicBezTo>
                      <a:pt x="4638" y="1629"/>
                      <a:pt x="4638" y="1629"/>
                      <a:pt x="4638" y="1629"/>
                    </a:cubicBezTo>
                    <a:cubicBezTo>
                      <a:pt x="4654" y="1645"/>
                      <a:pt x="4654" y="1645"/>
                      <a:pt x="4654" y="1660"/>
                    </a:cubicBezTo>
                    <a:cubicBezTo>
                      <a:pt x="4654" y="1660"/>
                      <a:pt x="4654" y="1676"/>
                      <a:pt x="4654" y="1691"/>
                    </a:cubicBezTo>
                    <a:lnTo>
                      <a:pt x="4594" y="1679"/>
                    </a:lnTo>
                    <a:lnTo>
                      <a:pt x="4594" y="1679"/>
                    </a:lnTo>
                    <a:lnTo>
                      <a:pt x="4623" y="1722"/>
                    </a:lnTo>
                    <a:cubicBezTo>
                      <a:pt x="4608" y="1722"/>
                      <a:pt x="4607" y="1708"/>
                      <a:pt x="4593" y="1679"/>
                    </a:cubicBezTo>
                    <a:lnTo>
                      <a:pt x="4593" y="1679"/>
                    </a:lnTo>
                    <a:lnTo>
                      <a:pt x="4594" y="1679"/>
                    </a:lnTo>
                    <a:lnTo>
                      <a:pt x="4594" y="1679"/>
                    </a:lnTo>
                    <a:lnTo>
                      <a:pt x="4592" y="1676"/>
                    </a:lnTo>
                    <a:lnTo>
                      <a:pt x="4592" y="1676"/>
                    </a:lnTo>
                    <a:cubicBezTo>
                      <a:pt x="4592" y="1677"/>
                      <a:pt x="4593" y="1678"/>
                      <a:pt x="4593" y="1679"/>
                    </a:cubicBezTo>
                    <a:lnTo>
                      <a:pt x="4593" y="1679"/>
                    </a:lnTo>
                    <a:lnTo>
                      <a:pt x="4576" y="1676"/>
                    </a:lnTo>
                    <a:cubicBezTo>
                      <a:pt x="4576" y="1676"/>
                      <a:pt x="4561" y="1660"/>
                      <a:pt x="4561" y="1660"/>
                    </a:cubicBezTo>
                    <a:cubicBezTo>
                      <a:pt x="4561" y="1660"/>
                      <a:pt x="4561" y="1645"/>
                      <a:pt x="4545" y="1645"/>
                    </a:cubicBezTo>
                    <a:lnTo>
                      <a:pt x="4530" y="1645"/>
                    </a:lnTo>
                    <a:cubicBezTo>
                      <a:pt x="4530" y="1629"/>
                      <a:pt x="4530" y="1614"/>
                      <a:pt x="4514" y="1598"/>
                    </a:cubicBezTo>
                    <a:lnTo>
                      <a:pt x="4530" y="1598"/>
                    </a:lnTo>
                    <a:cubicBezTo>
                      <a:pt x="4530" y="1583"/>
                      <a:pt x="4530" y="1583"/>
                      <a:pt x="4514" y="1567"/>
                    </a:cubicBezTo>
                    <a:cubicBezTo>
                      <a:pt x="4530" y="1552"/>
                      <a:pt x="4530" y="1521"/>
                      <a:pt x="4545" y="1505"/>
                    </a:cubicBezTo>
                    <a:lnTo>
                      <a:pt x="4545" y="1505"/>
                    </a:lnTo>
                    <a:cubicBezTo>
                      <a:pt x="4545" y="1505"/>
                      <a:pt x="4530" y="1505"/>
                      <a:pt x="4499" y="1521"/>
                    </a:cubicBezTo>
                    <a:lnTo>
                      <a:pt x="4483" y="1521"/>
                    </a:lnTo>
                    <a:cubicBezTo>
                      <a:pt x="4483" y="1536"/>
                      <a:pt x="4468" y="1536"/>
                      <a:pt x="4452" y="1552"/>
                    </a:cubicBezTo>
                    <a:lnTo>
                      <a:pt x="4452" y="1567"/>
                    </a:lnTo>
                    <a:lnTo>
                      <a:pt x="4437" y="1567"/>
                    </a:lnTo>
                    <a:cubicBezTo>
                      <a:pt x="4421" y="1567"/>
                      <a:pt x="4406" y="1583"/>
                      <a:pt x="4390" y="1598"/>
                    </a:cubicBezTo>
                    <a:cubicBezTo>
                      <a:pt x="4359" y="1614"/>
                      <a:pt x="4343" y="1629"/>
                      <a:pt x="4328" y="1645"/>
                    </a:cubicBezTo>
                    <a:cubicBezTo>
                      <a:pt x="4297" y="1598"/>
                      <a:pt x="4266" y="1552"/>
                      <a:pt x="4219" y="1521"/>
                    </a:cubicBezTo>
                    <a:cubicBezTo>
                      <a:pt x="4250" y="1474"/>
                      <a:pt x="4250" y="1443"/>
                      <a:pt x="4219" y="1397"/>
                    </a:cubicBezTo>
                    <a:lnTo>
                      <a:pt x="4219" y="1397"/>
                    </a:lnTo>
                    <a:cubicBezTo>
                      <a:pt x="4235" y="1412"/>
                      <a:pt x="4250" y="1459"/>
                      <a:pt x="4281" y="1459"/>
                    </a:cubicBezTo>
                    <a:lnTo>
                      <a:pt x="4266" y="1319"/>
                    </a:lnTo>
                    <a:lnTo>
                      <a:pt x="4266" y="1319"/>
                    </a:lnTo>
                    <a:cubicBezTo>
                      <a:pt x="4281" y="1335"/>
                      <a:pt x="4297" y="1319"/>
                      <a:pt x="4312" y="1366"/>
                    </a:cubicBezTo>
                    <a:cubicBezTo>
                      <a:pt x="4343" y="1397"/>
                      <a:pt x="4359" y="1412"/>
                      <a:pt x="4374" y="1412"/>
                    </a:cubicBezTo>
                    <a:cubicBezTo>
                      <a:pt x="4385" y="1412"/>
                      <a:pt x="4395" y="1419"/>
                      <a:pt x="4401" y="1419"/>
                    </a:cubicBezTo>
                    <a:cubicBezTo>
                      <a:pt x="4404" y="1419"/>
                      <a:pt x="4406" y="1417"/>
                      <a:pt x="4406" y="1412"/>
                    </a:cubicBezTo>
                    <a:cubicBezTo>
                      <a:pt x="4406" y="1421"/>
                      <a:pt x="4411" y="1425"/>
                      <a:pt x="4412" y="1427"/>
                    </a:cubicBezTo>
                    <a:lnTo>
                      <a:pt x="4412" y="1427"/>
                    </a:lnTo>
                    <a:cubicBezTo>
                      <a:pt x="4421" y="1423"/>
                      <a:pt x="4424" y="1412"/>
                      <a:pt x="4437" y="1412"/>
                    </a:cubicBezTo>
                    <a:cubicBezTo>
                      <a:pt x="4452" y="1397"/>
                      <a:pt x="4483" y="1381"/>
                      <a:pt x="4499" y="1366"/>
                    </a:cubicBezTo>
                    <a:cubicBezTo>
                      <a:pt x="4545" y="1319"/>
                      <a:pt x="4607" y="1273"/>
                      <a:pt x="4669" y="1273"/>
                    </a:cubicBezTo>
                    <a:close/>
                    <a:moveTo>
                      <a:pt x="3617" y="1696"/>
                    </a:moveTo>
                    <a:lnTo>
                      <a:pt x="3646" y="1738"/>
                    </a:lnTo>
                    <a:cubicBezTo>
                      <a:pt x="3630" y="1722"/>
                      <a:pt x="3630" y="1722"/>
                      <a:pt x="3615" y="1722"/>
                    </a:cubicBezTo>
                    <a:cubicBezTo>
                      <a:pt x="3615" y="1713"/>
                      <a:pt x="3616" y="1704"/>
                      <a:pt x="3617" y="1696"/>
                    </a:cubicBezTo>
                    <a:close/>
                    <a:moveTo>
                      <a:pt x="3646" y="1602"/>
                    </a:moveTo>
                    <a:cubicBezTo>
                      <a:pt x="3649" y="1602"/>
                      <a:pt x="3653" y="1606"/>
                      <a:pt x="3661" y="1614"/>
                    </a:cubicBezTo>
                    <a:cubicBezTo>
                      <a:pt x="3661" y="1645"/>
                      <a:pt x="3661" y="1676"/>
                      <a:pt x="3692" y="1676"/>
                    </a:cubicBezTo>
                    <a:lnTo>
                      <a:pt x="3677" y="1676"/>
                    </a:lnTo>
                    <a:cubicBezTo>
                      <a:pt x="3723" y="1676"/>
                      <a:pt x="3770" y="1691"/>
                      <a:pt x="3801" y="1707"/>
                    </a:cubicBezTo>
                    <a:cubicBezTo>
                      <a:pt x="3801" y="1722"/>
                      <a:pt x="3801" y="1722"/>
                      <a:pt x="3801" y="1722"/>
                    </a:cubicBezTo>
                    <a:lnTo>
                      <a:pt x="3754" y="1707"/>
                    </a:lnTo>
                    <a:lnTo>
                      <a:pt x="3770" y="1769"/>
                    </a:lnTo>
                    <a:lnTo>
                      <a:pt x="3816" y="1738"/>
                    </a:lnTo>
                    <a:lnTo>
                      <a:pt x="3816" y="1738"/>
                    </a:lnTo>
                    <a:cubicBezTo>
                      <a:pt x="3816" y="1784"/>
                      <a:pt x="3816" y="1815"/>
                      <a:pt x="3801" y="1846"/>
                    </a:cubicBezTo>
                    <a:lnTo>
                      <a:pt x="3770" y="1769"/>
                    </a:lnTo>
                    <a:lnTo>
                      <a:pt x="3723" y="1784"/>
                    </a:lnTo>
                    <a:cubicBezTo>
                      <a:pt x="3723" y="1769"/>
                      <a:pt x="3708" y="1769"/>
                      <a:pt x="3677" y="1753"/>
                    </a:cubicBezTo>
                    <a:lnTo>
                      <a:pt x="3661" y="1753"/>
                    </a:lnTo>
                    <a:cubicBezTo>
                      <a:pt x="3661" y="1722"/>
                      <a:pt x="3677" y="1676"/>
                      <a:pt x="3677" y="1676"/>
                    </a:cubicBezTo>
                    <a:lnTo>
                      <a:pt x="3677" y="1676"/>
                    </a:lnTo>
                    <a:lnTo>
                      <a:pt x="3619" y="1690"/>
                    </a:lnTo>
                    <a:lnTo>
                      <a:pt x="3619" y="1690"/>
                    </a:lnTo>
                    <a:cubicBezTo>
                      <a:pt x="3626" y="1656"/>
                      <a:pt x="3642" y="1626"/>
                      <a:pt x="3630" y="1614"/>
                    </a:cubicBezTo>
                    <a:cubicBezTo>
                      <a:pt x="3638" y="1606"/>
                      <a:pt x="3642" y="1602"/>
                      <a:pt x="3646" y="1602"/>
                    </a:cubicBezTo>
                    <a:close/>
                    <a:moveTo>
                      <a:pt x="3677" y="1815"/>
                    </a:moveTo>
                    <a:cubicBezTo>
                      <a:pt x="3677" y="1831"/>
                      <a:pt x="3677" y="1846"/>
                      <a:pt x="3692" y="1862"/>
                    </a:cubicBezTo>
                    <a:cubicBezTo>
                      <a:pt x="3686" y="1859"/>
                      <a:pt x="3680" y="1857"/>
                      <a:pt x="3674" y="1857"/>
                    </a:cubicBezTo>
                    <a:cubicBezTo>
                      <a:pt x="3659" y="1857"/>
                      <a:pt x="3647" y="1866"/>
                      <a:pt x="3632" y="1866"/>
                    </a:cubicBezTo>
                    <a:cubicBezTo>
                      <a:pt x="3627" y="1866"/>
                      <a:pt x="3621" y="1865"/>
                      <a:pt x="3615" y="1862"/>
                    </a:cubicBezTo>
                    <a:lnTo>
                      <a:pt x="3630" y="1862"/>
                    </a:lnTo>
                    <a:lnTo>
                      <a:pt x="3630" y="1846"/>
                    </a:lnTo>
                    <a:lnTo>
                      <a:pt x="3599" y="1846"/>
                    </a:lnTo>
                    <a:cubicBezTo>
                      <a:pt x="3599" y="1846"/>
                      <a:pt x="3584" y="1831"/>
                      <a:pt x="3584" y="1815"/>
                    </a:cubicBezTo>
                    <a:lnTo>
                      <a:pt x="3599" y="1815"/>
                    </a:lnTo>
                    <a:lnTo>
                      <a:pt x="3630" y="1846"/>
                    </a:lnTo>
                    <a:lnTo>
                      <a:pt x="3677" y="1815"/>
                    </a:lnTo>
                    <a:close/>
                    <a:moveTo>
                      <a:pt x="3739" y="1815"/>
                    </a:moveTo>
                    <a:cubicBezTo>
                      <a:pt x="3754" y="1831"/>
                      <a:pt x="3770" y="1846"/>
                      <a:pt x="3785" y="1862"/>
                    </a:cubicBezTo>
                    <a:cubicBezTo>
                      <a:pt x="3785" y="1862"/>
                      <a:pt x="3770" y="1877"/>
                      <a:pt x="3754" y="1877"/>
                    </a:cubicBezTo>
                    <a:cubicBezTo>
                      <a:pt x="3739" y="1846"/>
                      <a:pt x="3739" y="1831"/>
                      <a:pt x="3739" y="1815"/>
                    </a:cubicBezTo>
                    <a:close/>
                    <a:moveTo>
                      <a:pt x="3552" y="1831"/>
                    </a:moveTo>
                    <a:cubicBezTo>
                      <a:pt x="3552" y="1862"/>
                      <a:pt x="3552" y="1893"/>
                      <a:pt x="3521" y="1893"/>
                    </a:cubicBezTo>
                    <a:cubicBezTo>
                      <a:pt x="3537" y="1877"/>
                      <a:pt x="3537" y="1862"/>
                      <a:pt x="3537" y="1846"/>
                    </a:cubicBezTo>
                    <a:cubicBezTo>
                      <a:pt x="3537" y="1846"/>
                      <a:pt x="3552" y="1846"/>
                      <a:pt x="3552" y="1831"/>
                    </a:cubicBezTo>
                    <a:close/>
                    <a:moveTo>
                      <a:pt x="6148" y="1650"/>
                    </a:move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264" y="1944"/>
                      <a:pt x="6265" y="1942"/>
                      <a:pt x="6267" y="1940"/>
                    </a:cubicBezTo>
                    <a:lnTo>
                      <a:pt x="6148" y="1650"/>
                    </a:lnTo>
                    <a:close/>
                    <a:moveTo>
                      <a:pt x="3708" y="1877"/>
                    </a:moveTo>
                    <a:cubicBezTo>
                      <a:pt x="3723" y="1893"/>
                      <a:pt x="3739" y="1893"/>
                      <a:pt x="3754" y="1908"/>
                    </a:cubicBezTo>
                    <a:cubicBezTo>
                      <a:pt x="3754" y="1955"/>
                      <a:pt x="3754" y="1986"/>
                      <a:pt x="3770" y="2017"/>
                    </a:cubicBezTo>
                    <a:lnTo>
                      <a:pt x="3723" y="2017"/>
                    </a:lnTo>
                    <a:cubicBezTo>
                      <a:pt x="3677" y="1986"/>
                      <a:pt x="3661" y="1940"/>
                      <a:pt x="3677" y="1893"/>
                    </a:cubicBezTo>
                    <a:cubicBezTo>
                      <a:pt x="3677" y="1888"/>
                      <a:pt x="3681" y="1887"/>
                      <a:pt x="3686" y="1887"/>
                    </a:cubicBezTo>
                    <a:cubicBezTo>
                      <a:pt x="3700" y="1887"/>
                      <a:pt x="3723" y="1898"/>
                      <a:pt x="3723" y="1908"/>
                    </a:cubicBezTo>
                    <a:cubicBezTo>
                      <a:pt x="3723" y="1893"/>
                      <a:pt x="3708" y="1893"/>
                      <a:pt x="3708" y="1877"/>
                    </a:cubicBezTo>
                    <a:close/>
                    <a:moveTo>
                      <a:pt x="4142" y="1583"/>
                    </a:moveTo>
                    <a:cubicBezTo>
                      <a:pt x="4157" y="1614"/>
                      <a:pt x="4188" y="1645"/>
                      <a:pt x="4250" y="1676"/>
                    </a:cubicBezTo>
                    <a:cubicBezTo>
                      <a:pt x="4204" y="1722"/>
                      <a:pt x="4173" y="1784"/>
                      <a:pt x="4157" y="1862"/>
                    </a:cubicBezTo>
                    <a:cubicBezTo>
                      <a:pt x="4111" y="1924"/>
                      <a:pt x="4080" y="1986"/>
                      <a:pt x="4002" y="2033"/>
                    </a:cubicBezTo>
                    <a:cubicBezTo>
                      <a:pt x="4018" y="2033"/>
                      <a:pt x="4049" y="2048"/>
                      <a:pt x="4064" y="2064"/>
                    </a:cubicBezTo>
                    <a:lnTo>
                      <a:pt x="4002" y="2064"/>
                    </a:lnTo>
                    <a:cubicBezTo>
                      <a:pt x="4002" y="2048"/>
                      <a:pt x="4002" y="2048"/>
                      <a:pt x="4002" y="2033"/>
                    </a:cubicBezTo>
                    <a:cubicBezTo>
                      <a:pt x="4064" y="1971"/>
                      <a:pt x="4111" y="1893"/>
                      <a:pt x="4111" y="1784"/>
                    </a:cubicBezTo>
                    <a:cubicBezTo>
                      <a:pt x="4095" y="1738"/>
                      <a:pt x="4064" y="1691"/>
                      <a:pt x="4033" y="1660"/>
                    </a:cubicBezTo>
                    <a:cubicBezTo>
                      <a:pt x="4064" y="1629"/>
                      <a:pt x="4111" y="1614"/>
                      <a:pt x="4142" y="1583"/>
                    </a:cubicBezTo>
                    <a:close/>
                    <a:moveTo>
                      <a:pt x="3459" y="1908"/>
                    </a:moveTo>
                    <a:cubicBezTo>
                      <a:pt x="3490" y="2017"/>
                      <a:pt x="3490" y="2141"/>
                      <a:pt x="3366" y="2141"/>
                    </a:cubicBezTo>
                    <a:cubicBezTo>
                      <a:pt x="3362" y="2123"/>
                      <a:pt x="3356" y="2117"/>
                      <a:pt x="3349" y="2117"/>
                    </a:cubicBezTo>
                    <a:cubicBezTo>
                      <a:pt x="3334" y="2117"/>
                      <a:pt x="3313" y="2143"/>
                      <a:pt x="3286" y="2143"/>
                    </a:cubicBezTo>
                    <a:cubicBezTo>
                      <a:pt x="3282" y="2143"/>
                      <a:pt x="3278" y="2143"/>
                      <a:pt x="3273" y="2141"/>
                    </a:cubicBezTo>
                    <a:cubicBezTo>
                      <a:pt x="3320" y="2064"/>
                      <a:pt x="3320" y="1971"/>
                      <a:pt x="3382" y="1924"/>
                    </a:cubicBezTo>
                    <a:cubicBezTo>
                      <a:pt x="3382" y="1924"/>
                      <a:pt x="3397" y="1908"/>
                      <a:pt x="3397" y="1908"/>
                    </a:cubicBezTo>
                    <a:close/>
                    <a:moveTo>
                      <a:pt x="3010" y="2079"/>
                    </a:moveTo>
                    <a:cubicBezTo>
                      <a:pt x="3010" y="2110"/>
                      <a:pt x="3010" y="2141"/>
                      <a:pt x="2994" y="2172"/>
                    </a:cubicBezTo>
                    <a:cubicBezTo>
                      <a:pt x="2979" y="2141"/>
                      <a:pt x="2963" y="2095"/>
                      <a:pt x="3010" y="2079"/>
                    </a:cubicBezTo>
                    <a:close/>
                    <a:moveTo>
                      <a:pt x="3150" y="2213"/>
                    </a:moveTo>
                    <a:cubicBezTo>
                      <a:pt x="3150" y="2214"/>
                      <a:pt x="3149" y="2216"/>
                      <a:pt x="3149" y="2219"/>
                    </a:cubicBezTo>
                    <a:cubicBezTo>
                      <a:pt x="3150" y="2217"/>
                      <a:pt x="3150" y="2215"/>
                      <a:pt x="3150" y="2213"/>
                    </a:cubicBezTo>
                    <a:close/>
                    <a:moveTo>
                      <a:pt x="3242" y="2172"/>
                    </a:moveTo>
                    <a:cubicBezTo>
                      <a:pt x="3242" y="2188"/>
                      <a:pt x="3242" y="2203"/>
                      <a:pt x="3258" y="2219"/>
                    </a:cubicBezTo>
                    <a:lnTo>
                      <a:pt x="3227" y="2188"/>
                    </a:lnTo>
                    <a:cubicBezTo>
                      <a:pt x="3242" y="2188"/>
                      <a:pt x="3242" y="2188"/>
                      <a:pt x="3242" y="2172"/>
                    </a:cubicBezTo>
                    <a:close/>
                    <a:moveTo>
                      <a:pt x="4252" y="2228"/>
                    </a:moveTo>
                    <a:cubicBezTo>
                      <a:pt x="4257" y="2228"/>
                      <a:pt x="4261" y="2230"/>
                      <a:pt x="4266" y="2234"/>
                    </a:cubicBezTo>
                    <a:cubicBezTo>
                      <a:pt x="4250" y="2250"/>
                      <a:pt x="4235" y="2265"/>
                      <a:pt x="4219" y="2281"/>
                    </a:cubicBezTo>
                    <a:cubicBezTo>
                      <a:pt x="4219" y="2265"/>
                      <a:pt x="4219" y="2265"/>
                      <a:pt x="4219" y="2250"/>
                    </a:cubicBezTo>
                    <a:cubicBezTo>
                      <a:pt x="4230" y="2239"/>
                      <a:pt x="4241" y="2228"/>
                      <a:pt x="4252" y="2228"/>
                    </a:cubicBezTo>
                    <a:close/>
                    <a:moveTo>
                      <a:pt x="2994" y="2203"/>
                    </a:moveTo>
                    <a:lnTo>
                      <a:pt x="2994" y="2203"/>
                    </a:lnTo>
                    <a:cubicBezTo>
                      <a:pt x="2979" y="2234"/>
                      <a:pt x="2979" y="2281"/>
                      <a:pt x="2963" y="2327"/>
                    </a:cubicBezTo>
                    <a:lnTo>
                      <a:pt x="2932" y="2250"/>
                    </a:lnTo>
                    <a:cubicBezTo>
                      <a:pt x="2948" y="2234"/>
                      <a:pt x="2963" y="2219"/>
                      <a:pt x="2994" y="2203"/>
                    </a:cubicBezTo>
                    <a:close/>
                    <a:moveTo>
                      <a:pt x="4050" y="2325"/>
                    </a:moveTo>
                    <a:cubicBezTo>
                      <a:pt x="4062" y="2325"/>
                      <a:pt x="4071" y="2334"/>
                      <a:pt x="4080" y="2343"/>
                    </a:cubicBezTo>
                    <a:lnTo>
                      <a:pt x="4018" y="2343"/>
                    </a:lnTo>
                    <a:cubicBezTo>
                      <a:pt x="4031" y="2330"/>
                      <a:pt x="4041" y="2325"/>
                      <a:pt x="4050" y="2325"/>
                    </a:cubicBezTo>
                    <a:close/>
                    <a:moveTo>
                      <a:pt x="3103" y="2126"/>
                    </a:moveTo>
                    <a:cubicBezTo>
                      <a:pt x="3133" y="2126"/>
                      <a:pt x="3163" y="2126"/>
                      <a:pt x="3150" y="2213"/>
                    </a:cubicBezTo>
                    <a:lnTo>
                      <a:pt x="3150" y="2213"/>
                    </a:lnTo>
                    <a:cubicBezTo>
                      <a:pt x="3154" y="2203"/>
                      <a:pt x="3165" y="2201"/>
                      <a:pt x="3165" y="2188"/>
                    </a:cubicBezTo>
                    <a:cubicBezTo>
                      <a:pt x="3165" y="2234"/>
                      <a:pt x="3196" y="2265"/>
                      <a:pt x="3227" y="2281"/>
                    </a:cubicBezTo>
                    <a:cubicBezTo>
                      <a:pt x="3227" y="2281"/>
                      <a:pt x="3227" y="2281"/>
                      <a:pt x="3227" y="2296"/>
                    </a:cubicBezTo>
                    <a:cubicBezTo>
                      <a:pt x="3227" y="2281"/>
                      <a:pt x="3211" y="2281"/>
                      <a:pt x="3211" y="2281"/>
                    </a:cubicBezTo>
                    <a:lnTo>
                      <a:pt x="3211" y="2281"/>
                    </a:lnTo>
                    <a:cubicBezTo>
                      <a:pt x="3227" y="2312"/>
                      <a:pt x="3227" y="2327"/>
                      <a:pt x="3242" y="2358"/>
                    </a:cubicBezTo>
                    <a:cubicBezTo>
                      <a:pt x="3230" y="2352"/>
                      <a:pt x="3220" y="2346"/>
                      <a:pt x="3214" y="2346"/>
                    </a:cubicBezTo>
                    <a:cubicBezTo>
                      <a:pt x="3206" y="2346"/>
                      <a:pt x="3208" y="2359"/>
                      <a:pt x="3227" y="2405"/>
                    </a:cubicBezTo>
                    <a:cubicBezTo>
                      <a:pt x="3196" y="2374"/>
                      <a:pt x="3165" y="2343"/>
                      <a:pt x="3134" y="2343"/>
                    </a:cubicBezTo>
                    <a:lnTo>
                      <a:pt x="3134" y="2281"/>
                    </a:lnTo>
                    <a:lnTo>
                      <a:pt x="3087" y="2343"/>
                    </a:lnTo>
                    <a:cubicBezTo>
                      <a:pt x="3072" y="2327"/>
                      <a:pt x="3072" y="2312"/>
                      <a:pt x="3056" y="2312"/>
                    </a:cubicBezTo>
                    <a:cubicBezTo>
                      <a:pt x="3072" y="2327"/>
                      <a:pt x="3072" y="2327"/>
                      <a:pt x="3072" y="2343"/>
                    </a:cubicBezTo>
                    <a:lnTo>
                      <a:pt x="3041" y="2374"/>
                    </a:lnTo>
                    <a:cubicBezTo>
                      <a:pt x="3025" y="2343"/>
                      <a:pt x="3025" y="2327"/>
                      <a:pt x="3010" y="2312"/>
                    </a:cubicBezTo>
                    <a:cubicBezTo>
                      <a:pt x="3025" y="2281"/>
                      <a:pt x="3025" y="2265"/>
                      <a:pt x="3010" y="2234"/>
                    </a:cubicBezTo>
                    <a:cubicBezTo>
                      <a:pt x="3025" y="2188"/>
                      <a:pt x="3056" y="2141"/>
                      <a:pt x="3103" y="2126"/>
                    </a:cubicBezTo>
                    <a:close/>
                    <a:moveTo>
                      <a:pt x="1643" y="2451"/>
                    </a:moveTo>
                    <a:cubicBezTo>
                      <a:pt x="1643" y="2451"/>
                      <a:pt x="1644" y="2451"/>
                      <a:pt x="1645" y="2451"/>
                    </a:cubicBezTo>
                    <a:cubicBezTo>
                      <a:pt x="1644" y="2451"/>
                      <a:pt x="1643" y="2451"/>
                      <a:pt x="1643" y="2451"/>
                    </a:cubicBezTo>
                    <a:close/>
                    <a:moveTo>
                      <a:pt x="3227" y="2405"/>
                    </a:moveTo>
                    <a:lnTo>
                      <a:pt x="3227" y="2405"/>
                    </a:lnTo>
                    <a:cubicBezTo>
                      <a:pt x="3245" y="2423"/>
                      <a:pt x="3258" y="2430"/>
                      <a:pt x="3268" y="2430"/>
                    </a:cubicBezTo>
                    <a:cubicBezTo>
                      <a:pt x="3276" y="2430"/>
                      <a:pt x="3282" y="2427"/>
                      <a:pt x="3289" y="2420"/>
                    </a:cubicBezTo>
                    <a:cubicBezTo>
                      <a:pt x="3289" y="2451"/>
                      <a:pt x="3304" y="2467"/>
                      <a:pt x="3320" y="2482"/>
                    </a:cubicBezTo>
                    <a:cubicBezTo>
                      <a:pt x="3289" y="2467"/>
                      <a:pt x="3258" y="2436"/>
                      <a:pt x="3227" y="2405"/>
                    </a:cubicBezTo>
                    <a:close/>
                    <a:moveTo>
                      <a:pt x="3249" y="2441"/>
                    </a:moveTo>
                    <a:cubicBezTo>
                      <a:pt x="3293" y="2441"/>
                      <a:pt x="3303" y="2542"/>
                      <a:pt x="3335" y="2606"/>
                    </a:cubicBezTo>
                    <a:cubicBezTo>
                      <a:pt x="3320" y="2606"/>
                      <a:pt x="3320" y="2606"/>
                      <a:pt x="3320" y="2622"/>
                    </a:cubicBezTo>
                    <a:cubicBezTo>
                      <a:pt x="3304" y="2622"/>
                      <a:pt x="3304" y="2637"/>
                      <a:pt x="3289" y="2653"/>
                    </a:cubicBezTo>
                    <a:lnTo>
                      <a:pt x="3165" y="2513"/>
                    </a:lnTo>
                    <a:cubicBezTo>
                      <a:pt x="3203" y="2461"/>
                      <a:pt x="3229" y="2441"/>
                      <a:pt x="3249" y="2441"/>
                    </a:cubicBezTo>
                    <a:close/>
                    <a:moveTo>
                      <a:pt x="3180" y="2560"/>
                    </a:moveTo>
                    <a:cubicBezTo>
                      <a:pt x="3211" y="2622"/>
                      <a:pt x="3227" y="2653"/>
                      <a:pt x="3227" y="2684"/>
                    </a:cubicBezTo>
                    <a:cubicBezTo>
                      <a:pt x="3196" y="2684"/>
                      <a:pt x="3165" y="2653"/>
                      <a:pt x="3149" y="2591"/>
                    </a:cubicBezTo>
                    <a:cubicBezTo>
                      <a:pt x="3165" y="2575"/>
                      <a:pt x="3165" y="2575"/>
                      <a:pt x="3180" y="2560"/>
                    </a:cubicBezTo>
                    <a:close/>
                    <a:moveTo>
                      <a:pt x="5662" y="2467"/>
                    </a:moveTo>
                    <a:cubicBezTo>
                      <a:pt x="5724" y="2529"/>
                      <a:pt x="5770" y="2606"/>
                      <a:pt x="5832" y="2684"/>
                    </a:cubicBezTo>
                    <a:cubicBezTo>
                      <a:pt x="5770" y="2606"/>
                      <a:pt x="5724" y="2544"/>
                      <a:pt x="5662" y="2467"/>
                    </a:cubicBezTo>
                    <a:close/>
                    <a:moveTo>
                      <a:pt x="2079" y="1397"/>
                    </a:moveTo>
                    <a:lnTo>
                      <a:pt x="2033" y="1505"/>
                    </a:lnTo>
                    <a:lnTo>
                      <a:pt x="1986" y="1459"/>
                    </a:lnTo>
                    <a:cubicBezTo>
                      <a:pt x="1939" y="1521"/>
                      <a:pt x="1955" y="1660"/>
                      <a:pt x="1846" y="1676"/>
                    </a:cubicBezTo>
                    <a:cubicBezTo>
                      <a:pt x="1877" y="1769"/>
                      <a:pt x="1939" y="1893"/>
                      <a:pt x="1815" y="2017"/>
                    </a:cubicBezTo>
                    <a:lnTo>
                      <a:pt x="1800" y="1986"/>
                    </a:lnTo>
                    <a:lnTo>
                      <a:pt x="1800" y="1986"/>
                    </a:lnTo>
                    <a:cubicBezTo>
                      <a:pt x="1908" y="2203"/>
                      <a:pt x="1505" y="2157"/>
                      <a:pt x="1552" y="2281"/>
                    </a:cubicBezTo>
                    <a:cubicBezTo>
                      <a:pt x="1586" y="2323"/>
                      <a:pt x="1614" y="2338"/>
                      <a:pt x="1638" y="2338"/>
                    </a:cubicBezTo>
                    <a:cubicBezTo>
                      <a:pt x="1709" y="2338"/>
                      <a:pt x="1746" y="2203"/>
                      <a:pt x="1822" y="2203"/>
                    </a:cubicBezTo>
                    <a:cubicBezTo>
                      <a:pt x="1825" y="2203"/>
                      <a:pt x="1828" y="2203"/>
                      <a:pt x="1831" y="2203"/>
                    </a:cubicBezTo>
                    <a:cubicBezTo>
                      <a:pt x="1862" y="2312"/>
                      <a:pt x="1722" y="2296"/>
                      <a:pt x="1862" y="2327"/>
                    </a:cubicBezTo>
                    <a:cubicBezTo>
                      <a:pt x="1856" y="2394"/>
                      <a:pt x="1826" y="2409"/>
                      <a:pt x="1793" y="2409"/>
                    </a:cubicBezTo>
                    <a:cubicBezTo>
                      <a:pt x="1767" y="2409"/>
                      <a:pt x="1739" y="2400"/>
                      <a:pt x="1718" y="2400"/>
                    </a:cubicBezTo>
                    <a:cubicBezTo>
                      <a:pt x="1690" y="2400"/>
                      <a:pt x="1675" y="2415"/>
                      <a:pt x="1691" y="2482"/>
                    </a:cubicBezTo>
                    <a:lnTo>
                      <a:pt x="1784" y="2451"/>
                    </a:lnTo>
                    <a:lnTo>
                      <a:pt x="1784" y="2451"/>
                    </a:lnTo>
                    <a:cubicBezTo>
                      <a:pt x="1831" y="2560"/>
                      <a:pt x="1738" y="2606"/>
                      <a:pt x="1784" y="2699"/>
                    </a:cubicBezTo>
                    <a:cubicBezTo>
                      <a:pt x="1810" y="2719"/>
                      <a:pt x="1827" y="2727"/>
                      <a:pt x="1839" y="2727"/>
                    </a:cubicBezTo>
                    <a:cubicBezTo>
                      <a:pt x="1884" y="2727"/>
                      <a:pt x="1853" y="2609"/>
                      <a:pt x="1939" y="2560"/>
                    </a:cubicBezTo>
                    <a:lnTo>
                      <a:pt x="2002" y="2668"/>
                    </a:lnTo>
                    <a:lnTo>
                      <a:pt x="2033" y="2420"/>
                    </a:lnTo>
                    <a:cubicBezTo>
                      <a:pt x="1908" y="2265"/>
                      <a:pt x="1877" y="2312"/>
                      <a:pt x="1846" y="2110"/>
                    </a:cubicBezTo>
                    <a:lnTo>
                      <a:pt x="1846" y="2110"/>
                    </a:lnTo>
                    <a:cubicBezTo>
                      <a:pt x="1943" y="2121"/>
                      <a:pt x="2061" y="2168"/>
                      <a:pt x="2156" y="2232"/>
                    </a:cubicBezTo>
                    <a:lnTo>
                      <a:pt x="2156" y="2232"/>
                    </a:lnTo>
                    <a:cubicBezTo>
                      <a:pt x="2095" y="2124"/>
                      <a:pt x="2142" y="1985"/>
                      <a:pt x="2234" y="1877"/>
                    </a:cubicBezTo>
                    <a:lnTo>
                      <a:pt x="2250" y="1971"/>
                    </a:lnTo>
                    <a:cubicBezTo>
                      <a:pt x="2343" y="1893"/>
                      <a:pt x="2296" y="1800"/>
                      <a:pt x="2281" y="1738"/>
                    </a:cubicBezTo>
                    <a:lnTo>
                      <a:pt x="2281" y="1738"/>
                    </a:lnTo>
                    <a:cubicBezTo>
                      <a:pt x="2296" y="1753"/>
                      <a:pt x="2312" y="1753"/>
                      <a:pt x="2358" y="1753"/>
                    </a:cubicBezTo>
                    <a:cubicBezTo>
                      <a:pt x="2405" y="1660"/>
                      <a:pt x="2343" y="1521"/>
                      <a:pt x="2234" y="1505"/>
                    </a:cubicBezTo>
                    <a:lnTo>
                      <a:pt x="2234" y="1567"/>
                    </a:lnTo>
                    <a:lnTo>
                      <a:pt x="2095" y="1552"/>
                    </a:lnTo>
                    <a:lnTo>
                      <a:pt x="2095" y="1552"/>
                    </a:lnTo>
                    <a:cubicBezTo>
                      <a:pt x="2250" y="1722"/>
                      <a:pt x="2017" y="1800"/>
                      <a:pt x="2017" y="1955"/>
                    </a:cubicBezTo>
                    <a:cubicBezTo>
                      <a:pt x="1986" y="1831"/>
                      <a:pt x="1877" y="1645"/>
                      <a:pt x="2048" y="1645"/>
                    </a:cubicBezTo>
                    <a:lnTo>
                      <a:pt x="1955" y="1583"/>
                    </a:lnTo>
                    <a:cubicBezTo>
                      <a:pt x="2002" y="1490"/>
                      <a:pt x="2141" y="1521"/>
                      <a:pt x="2079" y="1397"/>
                    </a:cubicBezTo>
                    <a:close/>
                    <a:moveTo>
                      <a:pt x="5879" y="2730"/>
                    </a:moveTo>
                    <a:cubicBezTo>
                      <a:pt x="5879" y="2746"/>
                      <a:pt x="5894" y="2762"/>
                      <a:pt x="5910" y="2777"/>
                    </a:cubicBezTo>
                    <a:cubicBezTo>
                      <a:pt x="5910" y="2777"/>
                      <a:pt x="5910" y="2777"/>
                      <a:pt x="5910" y="2762"/>
                    </a:cubicBezTo>
                    <a:cubicBezTo>
                      <a:pt x="5894" y="2746"/>
                      <a:pt x="5894" y="2746"/>
                      <a:pt x="5879" y="2730"/>
                    </a:cubicBezTo>
                    <a:close/>
                    <a:moveTo>
                      <a:pt x="2917" y="2692"/>
                    </a:moveTo>
                    <a:cubicBezTo>
                      <a:pt x="2917" y="2699"/>
                      <a:pt x="2920" y="2699"/>
                      <a:pt x="2932" y="2699"/>
                    </a:cubicBezTo>
                    <a:cubicBezTo>
                      <a:pt x="2948" y="2746"/>
                      <a:pt x="2963" y="2808"/>
                      <a:pt x="2979" y="2839"/>
                    </a:cubicBezTo>
                    <a:lnTo>
                      <a:pt x="2948" y="2886"/>
                    </a:lnTo>
                    <a:cubicBezTo>
                      <a:pt x="2948" y="2886"/>
                      <a:pt x="2948" y="2870"/>
                      <a:pt x="2948" y="2870"/>
                    </a:cubicBezTo>
                    <a:lnTo>
                      <a:pt x="2948" y="2808"/>
                    </a:lnTo>
                    <a:lnTo>
                      <a:pt x="2932" y="2839"/>
                    </a:lnTo>
                    <a:cubicBezTo>
                      <a:pt x="2932" y="2780"/>
                      <a:pt x="2918" y="2736"/>
                      <a:pt x="2917" y="2692"/>
                    </a:cubicBezTo>
                    <a:close/>
                    <a:moveTo>
                      <a:pt x="2498" y="3320"/>
                    </a:moveTo>
                    <a:cubicBezTo>
                      <a:pt x="2498" y="3320"/>
                      <a:pt x="2513" y="3335"/>
                      <a:pt x="2513" y="3335"/>
                    </a:cubicBezTo>
                    <a:cubicBezTo>
                      <a:pt x="2513" y="3351"/>
                      <a:pt x="2513" y="3366"/>
                      <a:pt x="2529" y="3366"/>
                    </a:cubicBezTo>
                    <a:cubicBezTo>
                      <a:pt x="2513" y="3382"/>
                      <a:pt x="2498" y="3382"/>
                      <a:pt x="2482" y="3382"/>
                    </a:cubicBezTo>
                    <a:cubicBezTo>
                      <a:pt x="2482" y="3366"/>
                      <a:pt x="2482" y="3335"/>
                      <a:pt x="2498" y="3320"/>
                    </a:cubicBezTo>
                    <a:close/>
                    <a:moveTo>
                      <a:pt x="3242" y="3273"/>
                    </a:moveTo>
                    <a:cubicBezTo>
                      <a:pt x="3242" y="3289"/>
                      <a:pt x="3258" y="3289"/>
                      <a:pt x="3258" y="3304"/>
                    </a:cubicBezTo>
                    <a:cubicBezTo>
                      <a:pt x="3258" y="3351"/>
                      <a:pt x="3258" y="3413"/>
                      <a:pt x="3258" y="3459"/>
                    </a:cubicBezTo>
                    <a:cubicBezTo>
                      <a:pt x="3242" y="3490"/>
                      <a:pt x="3227" y="3506"/>
                      <a:pt x="3196" y="3506"/>
                    </a:cubicBezTo>
                    <a:cubicBezTo>
                      <a:pt x="3196" y="3459"/>
                      <a:pt x="3227" y="3397"/>
                      <a:pt x="3180" y="3382"/>
                    </a:cubicBezTo>
                    <a:cubicBezTo>
                      <a:pt x="3180" y="3366"/>
                      <a:pt x="3165" y="3366"/>
                      <a:pt x="3165" y="3366"/>
                    </a:cubicBezTo>
                    <a:cubicBezTo>
                      <a:pt x="3180" y="3351"/>
                      <a:pt x="3196" y="3335"/>
                      <a:pt x="3196" y="3335"/>
                    </a:cubicBezTo>
                    <a:cubicBezTo>
                      <a:pt x="3211" y="3335"/>
                      <a:pt x="3227" y="3335"/>
                      <a:pt x="3242" y="3273"/>
                    </a:cubicBezTo>
                    <a:close/>
                    <a:moveTo>
                      <a:pt x="2746" y="3708"/>
                    </a:moveTo>
                    <a:cubicBezTo>
                      <a:pt x="2746" y="3723"/>
                      <a:pt x="2746" y="3723"/>
                      <a:pt x="2761" y="3739"/>
                    </a:cubicBezTo>
                    <a:lnTo>
                      <a:pt x="2699" y="3739"/>
                    </a:lnTo>
                    <a:cubicBezTo>
                      <a:pt x="2715" y="3723"/>
                      <a:pt x="2715" y="3723"/>
                      <a:pt x="2730" y="3708"/>
                    </a:cubicBezTo>
                    <a:close/>
                    <a:moveTo>
                      <a:pt x="2637" y="3677"/>
                    </a:moveTo>
                    <a:cubicBezTo>
                      <a:pt x="2653" y="3677"/>
                      <a:pt x="2684" y="3692"/>
                      <a:pt x="2699" y="3708"/>
                    </a:cubicBezTo>
                    <a:cubicBezTo>
                      <a:pt x="2684" y="3739"/>
                      <a:pt x="2653" y="3754"/>
                      <a:pt x="2637" y="3770"/>
                    </a:cubicBezTo>
                    <a:cubicBezTo>
                      <a:pt x="2606" y="3754"/>
                      <a:pt x="2560" y="3739"/>
                      <a:pt x="2544" y="3723"/>
                    </a:cubicBezTo>
                    <a:lnTo>
                      <a:pt x="2544" y="3708"/>
                    </a:lnTo>
                    <a:cubicBezTo>
                      <a:pt x="2550" y="3719"/>
                      <a:pt x="2558" y="3725"/>
                      <a:pt x="2567" y="3725"/>
                    </a:cubicBezTo>
                    <a:cubicBezTo>
                      <a:pt x="2581" y="3725"/>
                      <a:pt x="2597" y="3711"/>
                      <a:pt x="2606" y="3692"/>
                    </a:cubicBezTo>
                    <a:cubicBezTo>
                      <a:pt x="2622" y="3708"/>
                      <a:pt x="2622" y="3723"/>
                      <a:pt x="2622" y="3723"/>
                    </a:cubicBezTo>
                    <a:cubicBezTo>
                      <a:pt x="2622" y="3708"/>
                      <a:pt x="2622" y="3692"/>
                      <a:pt x="2622" y="3677"/>
                    </a:cubicBezTo>
                    <a:close/>
                    <a:moveTo>
                      <a:pt x="2824" y="3816"/>
                    </a:moveTo>
                    <a:cubicBezTo>
                      <a:pt x="2829" y="3822"/>
                      <a:pt x="2838" y="3828"/>
                      <a:pt x="2846" y="3832"/>
                    </a:cubicBezTo>
                    <a:lnTo>
                      <a:pt x="2846" y="3832"/>
                    </a:lnTo>
                    <a:cubicBezTo>
                      <a:pt x="2840" y="3826"/>
                      <a:pt x="2832" y="3821"/>
                      <a:pt x="2824" y="3816"/>
                    </a:cubicBezTo>
                    <a:close/>
                    <a:moveTo>
                      <a:pt x="2777" y="3739"/>
                    </a:moveTo>
                    <a:cubicBezTo>
                      <a:pt x="2793" y="3770"/>
                      <a:pt x="2793" y="3801"/>
                      <a:pt x="2808" y="3847"/>
                    </a:cubicBezTo>
                    <a:cubicBezTo>
                      <a:pt x="2808" y="3816"/>
                      <a:pt x="2793" y="3770"/>
                      <a:pt x="2777" y="3739"/>
                    </a:cubicBezTo>
                    <a:close/>
                    <a:moveTo>
                      <a:pt x="2793" y="3599"/>
                    </a:moveTo>
                    <a:cubicBezTo>
                      <a:pt x="2793" y="3615"/>
                      <a:pt x="2793" y="3630"/>
                      <a:pt x="2808" y="3646"/>
                    </a:cubicBezTo>
                    <a:cubicBezTo>
                      <a:pt x="2824" y="3692"/>
                      <a:pt x="2870" y="3739"/>
                      <a:pt x="2901" y="3754"/>
                    </a:cubicBezTo>
                    <a:cubicBezTo>
                      <a:pt x="2901" y="3785"/>
                      <a:pt x="2901" y="3816"/>
                      <a:pt x="2886" y="3832"/>
                    </a:cubicBezTo>
                    <a:cubicBezTo>
                      <a:pt x="2881" y="3836"/>
                      <a:pt x="2875" y="3838"/>
                      <a:pt x="2869" y="3838"/>
                    </a:cubicBezTo>
                    <a:cubicBezTo>
                      <a:pt x="2862" y="3838"/>
                      <a:pt x="2854" y="3836"/>
                      <a:pt x="2846" y="3832"/>
                    </a:cubicBezTo>
                    <a:lnTo>
                      <a:pt x="2846" y="3832"/>
                    </a:lnTo>
                    <a:cubicBezTo>
                      <a:pt x="2863" y="3848"/>
                      <a:pt x="2874" y="3867"/>
                      <a:pt x="2886" y="3878"/>
                    </a:cubicBezTo>
                    <a:lnTo>
                      <a:pt x="2808" y="3847"/>
                    </a:lnTo>
                    <a:lnTo>
                      <a:pt x="2730" y="3832"/>
                    </a:lnTo>
                    <a:cubicBezTo>
                      <a:pt x="2730" y="3847"/>
                      <a:pt x="2715" y="3847"/>
                      <a:pt x="2715" y="3847"/>
                    </a:cubicBezTo>
                    <a:cubicBezTo>
                      <a:pt x="2715" y="3832"/>
                      <a:pt x="2715" y="3816"/>
                      <a:pt x="2699" y="3785"/>
                    </a:cubicBezTo>
                    <a:cubicBezTo>
                      <a:pt x="2730" y="3770"/>
                      <a:pt x="2746" y="3754"/>
                      <a:pt x="2777" y="3739"/>
                    </a:cubicBezTo>
                    <a:cubicBezTo>
                      <a:pt x="2777" y="3739"/>
                      <a:pt x="2777" y="3739"/>
                      <a:pt x="2777" y="3723"/>
                    </a:cubicBezTo>
                    <a:cubicBezTo>
                      <a:pt x="2793" y="3708"/>
                      <a:pt x="2808" y="3677"/>
                      <a:pt x="2808" y="3646"/>
                    </a:cubicBezTo>
                    <a:cubicBezTo>
                      <a:pt x="2793" y="3646"/>
                      <a:pt x="2777" y="3646"/>
                      <a:pt x="2761" y="3661"/>
                    </a:cubicBezTo>
                    <a:cubicBezTo>
                      <a:pt x="2761" y="3646"/>
                      <a:pt x="2761" y="3646"/>
                      <a:pt x="2761" y="3630"/>
                    </a:cubicBezTo>
                    <a:cubicBezTo>
                      <a:pt x="2777" y="3615"/>
                      <a:pt x="2777" y="3615"/>
                      <a:pt x="2793" y="3599"/>
                    </a:cubicBezTo>
                    <a:close/>
                    <a:moveTo>
                      <a:pt x="2513" y="3863"/>
                    </a:moveTo>
                    <a:cubicBezTo>
                      <a:pt x="2482" y="3909"/>
                      <a:pt x="2436" y="3925"/>
                      <a:pt x="2405" y="3940"/>
                    </a:cubicBezTo>
                    <a:cubicBezTo>
                      <a:pt x="2420" y="3925"/>
                      <a:pt x="2420" y="3909"/>
                      <a:pt x="2420" y="3894"/>
                    </a:cubicBezTo>
                    <a:cubicBezTo>
                      <a:pt x="2451" y="3878"/>
                      <a:pt x="2482" y="3863"/>
                      <a:pt x="2513" y="3863"/>
                    </a:cubicBezTo>
                    <a:close/>
                    <a:moveTo>
                      <a:pt x="2529" y="3863"/>
                    </a:moveTo>
                    <a:cubicBezTo>
                      <a:pt x="2591" y="3863"/>
                      <a:pt x="2637" y="3878"/>
                      <a:pt x="2668" y="3909"/>
                    </a:cubicBezTo>
                    <a:lnTo>
                      <a:pt x="2684" y="3971"/>
                    </a:lnTo>
                    <a:cubicBezTo>
                      <a:pt x="2699" y="3971"/>
                      <a:pt x="2699" y="3971"/>
                      <a:pt x="2715" y="3956"/>
                    </a:cubicBezTo>
                    <a:cubicBezTo>
                      <a:pt x="2730" y="3987"/>
                      <a:pt x="2746" y="4002"/>
                      <a:pt x="2761" y="4002"/>
                    </a:cubicBezTo>
                    <a:lnTo>
                      <a:pt x="2761" y="3987"/>
                    </a:lnTo>
                    <a:cubicBezTo>
                      <a:pt x="2808" y="4018"/>
                      <a:pt x="2839" y="4064"/>
                      <a:pt x="2777" y="4157"/>
                    </a:cubicBezTo>
                    <a:cubicBezTo>
                      <a:pt x="2761" y="4157"/>
                      <a:pt x="2746" y="4157"/>
                      <a:pt x="2730" y="4142"/>
                    </a:cubicBezTo>
                    <a:cubicBezTo>
                      <a:pt x="2715" y="4049"/>
                      <a:pt x="2684" y="3971"/>
                      <a:pt x="2684" y="3971"/>
                    </a:cubicBezTo>
                    <a:lnTo>
                      <a:pt x="2684" y="3971"/>
                    </a:lnTo>
                    <a:cubicBezTo>
                      <a:pt x="2622" y="4002"/>
                      <a:pt x="2715" y="4095"/>
                      <a:pt x="2684" y="4157"/>
                    </a:cubicBezTo>
                    <a:cubicBezTo>
                      <a:pt x="2684" y="4142"/>
                      <a:pt x="2668" y="4111"/>
                      <a:pt x="2653" y="4095"/>
                    </a:cubicBezTo>
                    <a:cubicBezTo>
                      <a:pt x="2653" y="4095"/>
                      <a:pt x="2606" y="4126"/>
                      <a:pt x="2575" y="4173"/>
                    </a:cubicBezTo>
                    <a:cubicBezTo>
                      <a:pt x="2575" y="4157"/>
                      <a:pt x="2575" y="4142"/>
                      <a:pt x="2575" y="4126"/>
                    </a:cubicBezTo>
                    <a:cubicBezTo>
                      <a:pt x="2554" y="4143"/>
                      <a:pt x="2537" y="4150"/>
                      <a:pt x="2520" y="4150"/>
                    </a:cubicBezTo>
                    <a:cubicBezTo>
                      <a:pt x="2475" y="4150"/>
                      <a:pt x="2437" y="4102"/>
                      <a:pt x="2358" y="4080"/>
                    </a:cubicBezTo>
                    <a:cubicBezTo>
                      <a:pt x="2358" y="4080"/>
                      <a:pt x="2358" y="4064"/>
                      <a:pt x="2358" y="4064"/>
                    </a:cubicBezTo>
                    <a:cubicBezTo>
                      <a:pt x="2467" y="4033"/>
                      <a:pt x="2591" y="4018"/>
                      <a:pt x="2591" y="3940"/>
                    </a:cubicBezTo>
                    <a:lnTo>
                      <a:pt x="2591" y="3940"/>
                    </a:lnTo>
                    <a:lnTo>
                      <a:pt x="2513" y="3987"/>
                    </a:lnTo>
                    <a:lnTo>
                      <a:pt x="2529" y="3863"/>
                    </a:lnTo>
                    <a:close/>
                    <a:moveTo>
                      <a:pt x="1784" y="4281"/>
                    </a:moveTo>
                    <a:cubicBezTo>
                      <a:pt x="1784" y="4281"/>
                      <a:pt x="1800" y="4297"/>
                      <a:pt x="1815" y="4312"/>
                    </a:cubicBezTo>
                    <a:cubicBezTo>
                      <a:pt x="1815" y="4319"/>
                      <a:pt x="1815" y="4323"/>
                      <a:pt x="1813" y="4323"/>
                    </a:cubicBezTo>
                    <a:cubicBezTo>
                      <a:pt x="1810" y="4323"/>
                      <a:pt x="1803" y="4315"/>
                      <a:pt x="1784" y="4297"/>
                    </a:cubicBezTo>
                    <a:lnTo>
                      <a:pt x="1784" y="4281"/>
                    </a:lnTo>
                    <a:close/>
                    <a:moveTo>
                      <a:pt x="2426" y="4154"/>
                    </a:moveTo>
                    <a:cubicBezTo>
                      <a:pt x="2438" y="4154"/>
                      <a:pt x="2452" y="4155"/>
                      <a:pt x="2467" y="4157"/>
                    </a:cubicBezTo>
                    <a:cubicBezTo>
                      <a:pt x="2498" y="4173"/>
                      <a:pt x="2498" y="4219"/>
                      <a:pt x="2498" y="4250"/>
                    </a:cubicBezTo>
                    <a:cubicBezTo>
                      <a:pt x="2482" y="4250"/>
                      <a:pt x="2467" y="4266"/>
                      <a:pt x="2451" y="4281"/>
                    </a:cubicBezTo>
                    <a:cubicBezTo>
                      <a:pt x="2451" y="4281"/>
                      <a:pt x="2436" y="4266"/>
                      <a:pt x="2420" y="4266"/>
                    </a:cubicBezTo>
                    <a:cubicBezTo>
                      <a:pt x="2420" y="4297"/>
                      <a:pt x="2405" y="4312"/>
                      <a:pt x="2405" y="4328"/>
                    </a:cubicBezTo>
                    <a:cubicBezTo>
                      <a:pt x="2400" y="4323"/>
                      <a:pt x="2393" y="4319"/>
                      <a:pt x="2386" y="4319"/>
                    </a:cubicBezTo>
                    <a:cubicBezTo>
                      <a:pt x="2374" y="4319"/>
                      <a:pt x="2363" y="4333"/>
                      <a:pt x="2374" y="4375"/>
                    </a:cubicBezTo>
                    <a:lnTo>
                      <a:pt x="2312" y="4266"/>
                    </a:lnTo>
                    <a:lnTo>
                      <a:pt x="2265" y="4266"/>
                    </a:lnTo>
                    <a:lnTo>
                      <a:pt x="2281" y="4204"/>
                    </a:lnTo>
                    <a:cubicBezTo>
                      <a:pt x="2321" y="4191"/>
                      <a:pt x="2349" y="4154"/>
                      <a:pt x="2426" y="4154"/>
                    </a:cubicBezTo>
                    <a:close/>
                    <a:moveTo>
                      <a:pt x="2482" y="4343"/>
                    </a:moveTo>
                    <a:cubicBezTo>
                      <a:pt x="2529" y="4359"/>
                      <a:pt x="2560" y="4375"/>
                      <a:pt x="2544" y="4406"/>
                    </a:cubicBezTo>
                    <a:lnTo>
                      <a:pt x="2560" y="4406"/>
                    </a:lnTo>
                    <a:cubicBezTo>
                      <a:pt x="2544" y="4437"/>
                      <a:pt x="2529" y="4452"/>
                      <a:pt x="2498" y="4452"/>
                    </a:cubicBezTo>
                    <a:lnTo>
                      <a:pt x="2436" y="4452"/>
                    </a:lnTo>
                    <a:cubicBezTo>
                      <a:pt x="2436" y="4437"/>
                      <a:pt x="2405" y="4375"/>
                      <a:pt x="2436" y="4375"/>
                    </a:cubicBezTo>
                    <a:cubicBezTo>
                      <a:pt x="2436" y="4375"/>
                      <a:pt x="2436" y="4375"/>
                      <a:pt x="2451" y="4390"/>
                    </a:cubicBezTo>
                    <a:cubicBezTo>
                      <a:pt x="2451" y="4390"/>
                      <a:pt x="2451" y="4375"/>
                      <a:pt x="2467" y="4375"/>
                    </a:cubicBezTo>
                    <a:cubicBezTo>
                      <a:pt x="2467" y="4359"/>
                      <a:pt x="2482" y="4359"/>
                      <a:pt x="2482" y="4343"/>
                    </a:cubicBezTo>
                    <a:close/>
                    <a:moveTo>
                      <a:pt x="2250" y="4390"/>
                    </a:moveTo>
                    <a:cubicBezTo>
                      <a:pt x="2296" y="4437"/>
                      <a:pt x="2358" y="4452"/>
                      <a:pt x="2296" y="4499"/>
                    </a:cubicBezTo>
                    <a:cubicBezTo>
                      <a:pt x="2265" y="4483"/>
                      <a:pt x="2250" y="4483"/>
                      <a:pt x="2234" y="4483"/>
                    </a:cubicBezTo>
                    <a:lnTo>
                      <a:pt x="2250" y="4390"/>
                    </a:lnTo>
                    <a:close/>
                    <a:moveTo>
                      <a:pt x="1722" y="4499"/>
                    </a:moveTo>
                    <a:lnTo>
                      <a:pt x="1831" y="4607"/>
                    </a:lnTo>
                    <a:lnTo>
                      <a:pt x="1846" y="4607"/>
                    </a:lnTo>
                    <a:lnTo>
                      <a:pt x="1831" y="4592"/>
                    </a:lnTo>
                    <a:lnTo>
                      <a:pt x="1722" y="4499"/>
                    </a:lnTo>
                    <a:close/>
                    <a:moveTo>
                      <a:pt x="1769" y="4281"/>
                    </a:moveTo>
                    <a:cubicBezTo>
                      <a:pt x="1784" y="4343"/>
                      <a:pt x="1815" y="4390"/>
                      <a:pt x="1784" y="4390"/>
                    </a:cubicBezTo>
                    <a:cubicBezTo>
                      <a:pt x="1800" y="4483"/>
                      <a:pt x="1815" y="4406"/>
                      <a:pt x="1831" y="4483"/>
                    </a:cubicBezTo>
                    <a:cubicBezTo>
                      <a:pt x="1830" y="4482"/>
                      <a:pt x="1828" y="4481"/>
                      <a:pt x="1828" y="4481"/>
                    </a:cubicBezTo>
                    <a:lnTo>
                      <a:pt x="1828" y="4481"/>
                    </a:lnTo>
                    <a:cubicBezTo>
                      <a:pt x="1818" y="4481"/>
                      <a:pt x="1832" y="4551"/>
                      <a:pt x="1846" y="4607"/>
                    </a:cubicBezTo>
                    <a:cubicBezTo>
                      <a:pt x="1846" y="4628"/>
                      <a:pt x="1846" y="4642"/>
                      <a:pt x="1846" y="4654"/>
                    </a:cubicBezTo>
                    <a:cubicBezTo>
                      <a:pt x="1846" y="4654"/>
                      <a:pt x="1831" y="4654"/>
                      <a:pt x="1831" y="4638"/>
                    </a:cubicBezTo>
                    <a:lnTo>
                      <a:pt x="1831" y="4638"/>
                    </a:lnTo>
                    <a:cubicBezTo>
                      <a:pt x="1831" y="4654"/>
                      <a:pt x="1846" y="4669"/>
                      <a:pt x="1846" y="4669"/>
                    </a:cubicBezTo>
                    <a:cubicBezTo>
                      <a:pt x="1846" y="4685"/>
                      <a:pt x="1846" y="4685"/>
                      <a:pt x="1846" y="4685"/>
                    </a:cubicBezTo>
                    <a:lnTo>
                      <a:pt x="1846" y="4700"/>
                    </a:lnTo>
                    <a:lnTo>
                      <a:pt x="1800" y="4700"/>
                    </a:lnTo>
                    <a:lnTo>
                      <a:pt x="1676" y="4576"/>
                    </a:lnTo>
                    <a:cubicBezTo>
                      <a:pt x="1691" y="4545"/>
                      <a:pt x="1707" y="4530"/>
                      <a:pt x="1722" y="4499"/>
                    </a:cubicBezTo>
                    <a:cubicBezTo>
                      <a:pt x="1753" y="4468"/>
                      <a:pt x="1769" y="4421"/>
                      <a:pt x="1784" y="4390"/>
                    </a:cubicBezTo>
                    <a:lnTo>
                      <a:pt x="1722" y="4375"/>
                    </a:lnTo>
                    <a:cubicBezTo>
                      <a:pt x="1753" y="4343"/>
                      <a:pt x="1722" y="4297"/>
                      <a:pt x="1753" y="4281"/>
                    </a:cubicBezTo>
                    <a:close/>
                    <a:moveTo>
                      <a:pt x="1645" y="4623"/>
                    </a:moveTo>
                    <a:lnTo>
                      <a:pt x="1753" y="4716"/>
                    </a:lnTo>
                    <a:cubicBezTo>
                      <a:pt x="1676" y="4747"/>
                      <a:pt x="1614" y="4762"/>
                      <a:pt x="1536" y="4809"/>
                    </a:cubicBezTo>
                    <a:cubicBezTo>
                      <a:pt x="1567" y="4747"/>
                      <a:pt x="1598" y="4685"/>
                      <a:pt x="1645" y="4623"/>
                    </a:cubicBezTo>
                    <a:close/>
                    <a:moveTo>
                      <a:pt x="1971" y="4530"/>
                    </a:moveTo>
                    <a:lnTo>
                      <a:pt x="1971" y="4530"/>
                    </a:lnTo>
                    <a:cubicBezTo>
                      <a:pt x="2033" y="4623"/>
                      <a:pt x="2110" y="4731"/>
                      <a:pt x="2141" y="4778"/>
                    </a:cubicBezTo>
                    <a:cubicBezTo>
                      <a:pt x="2141" y="4809"/>
                      <a:pt x="2141" y="4840"/>
                      <a:pt x="2126" y="4871"/>
                    </a:cubicBezTo>
                    <a:lnTo>
                      <a:pt x="2095" y="4871"/>
                    </a:lnTo>
                    <a:cubicBezTo>
                      <a:pt x="2095" y="4871"/>
                      <a:pt x="2095" y="4855"/>
                      <a:pt x="2079" y="4824"/>
                    </a:cubicBezTo>
                    <a:lnTo>
                      <a:pt x="2079" y="4824"/>
                    </a:lnTo>
                    <a:lnTo>
                      <a:pt x="2079" y="4824"/>
                    </a:lnTo>
                    <a:cubicBezTo>
                      <a:pt x="2079" y="4809"/>
                      <a:pt x="2079" y="4809"/>
                      <a:pt x="2079" y="4793"/>
                    </a:cubicBezTo>
                    <a:cubicBezTo>
                      <a:pt x="2079" y="4747"/>
                      <a:pt x="2064" y="4716"/>
                      <a:pt x="2033" y="4700"/>
                    </a:cubicBezTo>
                    <a:cubicBezTo>
                      <a:pt x="2017" y="4654"/>
                      <a:pt x="1986" y="4592"/>
                      <a:pt x="1971" y="4530"/>
                    </a:cubicBezTo>
                    <a:close/>
                    <a:moveTo>
                      <a:pt x="4425" y="4910"/>
                    </a:moveTo>
                    <a:cubicBezTo>
                      <a:pt x="4429" y="4924"/>
                      <a:pt x="4433" y="4933"/>
                      <a:pt x="4437" y="4933"/>
                    </a:cubicBezTo>
                    <a:cubicBezTo>
                      <a:pt x="4433" y="4924"/>
                      <a:pt x="4429" y="4916"/>
                      <a:pt x="4425" y="4910"/>
                    </a:cubicBezTo>
                    <a:close/>
                    <a:moveTo>
                      <a:pt x="2188" y="5150"/>
                    </a:moveTo>
                    <a:lnTo>
                      <a:pt x="2188" y="5150"/>
                    </a:lnTo>
                    <a:cubicBezTo>
                      <a:pt x="2203" y="5165"/>
                      <a:pt x="2219" y="5197"/>
                      <a:pt x="2250" y="5212"/>
                    </a:cubicBezTo>
                    <a:cubicBezTo>
                      <a:pt x="2234" y="5212"/>
                      <a:pt x="2219" y="5228"/>
                      <a:pt x="2203" y="5228"/>
                    </a:cubicBezTo>
                    <a:lnTo>
                      <a:pt x="2188" y="5150"/>
                    </a:lnTo>
                    <a:close/>
                    <a:moveTo>
                      <a:pt x="2017" y="5103"/>
                    </a:moveTo>
                    <a:cubicBezTo>
                      <a:pt x="2048" y="5150"/>
                      <a:pt x="2095" y="5197"/>
                      <a:pt x="2126" y="5243"/>
                    </a:cubicBezTo>
                    <a:cubicBezTo>
                      <a:pt x="2096" y="5231"/>
                      <a:pt x="2073" y="5226"/>
                      <a:pt x="2055" y="5226"/>
                    </a:cubicBezTo>
                    <a:cubicBezTo>
                      <a:pt x="2024" y="5226"/>
                      <a:pt x="2005" y="5239"/>
                      <a:pt x="1986" y="5259"/>
                    </a:cubicBezTo>
                    <a:cubicBezTo>
                      <a:pt x="1971" y="5243"/>
                      <a:pt x="1955" y="5228"/>
                      <a:pt x="1924" y="5228"/>
                    </a:cubicBezTo>
                    <a:cubicBezTo>
                      <a:pt x="1939" y="5197"/>
                      <a:pt x="1955" y="5165"/>
                      <a:pt x="1971" y="5134"/>
                    </a:cubicBezTo>
                    <a:cubicBezTo>
                      <a:pt x="1971" y="5119"/>
                      <a:pt x="1986" y="5103"/>
                      <a:pt x="2017" y="5103"/>
                    </a:cubicBezTo>
                    <a:close/>
                    <a:moveTo>
                      <a:pt x="2141" y="5243"/>
                    </a:moveTo>
                    <a:lnTo>
                      <a:pt x="2141" y="5243"/>
                    </a:lnTo>
                    <a:cubicBezTo>
                      <a:pt x="2170" y="5286"/>
                      <a:pt x="2199" y="5316"/>
                      <a:pt x="2215" y="5345"/>
                    </a:cubicBezTo>
                    <a:lnTo>
                      <a:pt x="2215" y="5345"/>
                    </a:lnTo>
                    <a:cubicBezTo>
                      <a:pt x="2184" y="5314"/>
                      <a:pt x="1968" y="5272"/>
                      <a:pt x="2141" y="5243"/>
                    </a:cubicBezTo>
                    <a:close/>
                    <a:moveTo>
                      <a:pt x="2219" y="5259"/>
                    </a:moveTo>
                    <a:lnTo>
                      <a:pt x="2219" y="5259"/>
                    </a:lnTo>
                    <a:cubicBezTo>
                      <a:pt x="2234" y="5274"/>
                      <a:pt x="2265" y="5290"/>
                      <a:pt x="2296" y="5305"/>
                    </a:cubicBezTo>
                    <a:cubicBezTo>
                      <a:pt x="2312" y="5321"/>
                      <a:pt x="2327" y="5336"/>
                      <a:pt x="2296" y="5352"/>
                    </a:cubicBezTo>
                    <a:cubicBezTo>
                      <a:pt x="2265" y="5321"/>
                      <a:pt x="2250" y="5290"/>
                      <a:pt x="2219" y="5259"/>
                    </a:cubicBezTo>
                    <a:close/>
                    <a:moveTo>
                      <a:pt x="2812" y="5401"/>
                    </a:moveTo>
                    <a:cubicBezTo>
                      <a:pt x="2823" y="5403"/>
                      <a:pt x="2833" y="5407"/>
                      <a:pt x="2839" y="5414"/>
                    </a:cubicBezTo>
                    <a:cubicBezTo>
                      <a:pt x="2828" y="5414"/>
                      <a:pt x="2825" y="5406"/>
                      <a:pt x="2812" y="5401"/>
                    </a:cubicBezTo>
                    <a:close/>
                    <a:moveTo>
                      <a:pt x="1706" y="6638"/>
                    </a:moveTo>
                    <a:cubicBezTo>
                      <a:pt x="1702" y="6639"/>
                      <a:pt x="1701" y="6639"/>
                      <a:pt x="1707" y="6639"/>
                    </a:cubicBezTo>
                    <a:lnTo>
                      <a:pt x="1706" y="6638"/>
                    </a:lnTo>
                    <a:close/>
                    <a:moveTo>
                      <a:pt x="1935" y="6608"/>
                    </a:moveTo>
                    <a:cubicBezTo>
                      <a:pt x="1924" y="6608"/>
                      <a:pt x="1924" y="6609"/>
                      <a:pt x="1924" y="6623"/>
                    </a:cubicBezTo>
                    <a:cubicBezTo>
                      <a:pt x="1908" y="6639"/>
                      <a:pt x="1893" y="6639"/>
                      <a:pt x="1877" y="6654"/>
                    </a:cubicBezTo>
                    <a:cubicBezTo>
                      <a:pt x="1853" y="6654"/>
                      <a:pt x="1830" y="6657"/>
                      <a:pt x="1812" y="6657"/>
                    </a:cubicBezTo>
                    <a:cubicBezTo>
                      <a:pt x="1786" y="6657"/>
                      <a:pt x="1769" y="6651"/>
                      <a:pt x="1769" y="6623"/>
                    </a:cubicBezTo>
                    <a:cubicBezTo>
                      <a:pt x="1815" y="6623"/>
                      <a:pt x="1860" y="6608"/>
                      <a:pt x="1935" y="6608"/>
                    </a:cubicBezTo>
                    <a:close/>
                    <a:moveTo>
                      <a:pt x="4421" y="1"/>
                    </a:moveTo>
                    <a:lnTo>
                      <a:pt x="4421" y="1"/>
                    </a:lnTo>
                    <a:cubicBezTo>
                      <a:pt x="4064" y="140"/>
                      <a:pt x="3521" y="171"/>
                      <a:pt x="3242" y="327"/>
                    </a:cubicBezTo>
                    <a:lnTo>
                      <a:pt x="3366" y="466"/>
                    </a:lnTo>
                    <a:cubicBezTo>
                      <a:pt x="3325" y="526"/>
                      <a:pt x="3299" y="548"/>
                      <a:pt x="3281" y="548"/>
                    </a:cubicBezTo>
                    <a:cubicBezTo>
                      <a:pt x="3235" y="548"/>
                      <a:pt x="3242" y="401"/>
                      <a:pt x="3170" y="401"/>
                    </a:cubicBezTo>
                    <a:cubicBezTo>
                      <a:pt x="3156" y="401"/>
                      <a:pt x="3139" y="406"/>
                      <a:pt x="3118" y="420"/>
                    </a:cubicBezTo>
                    <a:lnTo>
                      <a:pt x="3118" y="575"/>
                    </a:lnTo>
                    <a:lnTo>
                      <a:pt x="3103" y="575"/>
                    </a:lnTo>
                    <a:cubicBezTo>
                      <a:pt x="3103" y="575"/>
                      <a:pt x="3072" y="776"/>
                      <a:pt x="3072" y="776"/>
                    </a:cubicBezTo>
                    <a:cubicBezTo>
                      <a:pt x="3149" y="714"/>
                      <a:pt x="3041" y="637"/>
                      <a:pt x="3165" y="637"/>
                    </a:cubicBezTo>
                    <a:cubicBezTo>
                      <a:pt x="3173" y="636"/>
                      <a:pt x="3180" y="635"/>
                      <a:pt x="3187" y="635"/>
                    </a:cubicBezTo>
                    <a:cubicBezTo>
                      <a:pt x="3283" y="635"/>
                      <a:pt x="3244" y="736"/>
                      <a:pt x="3273" y="823"/>
                    </a:cubicBezTo>
                    <a:cubicBezTo>
                      <a:pt x="3222" y="823"/>
                      <a:pt x="3135" y="899"/>
                      <a:pt x="3098" y="899"/>
                    </a:cubicBezTo>
                    <a:cubicBezTo>
                      <a:pt x="3079" y="899"/>
                      <a:pt x="3072" y="880"/>
                      <a:pt x="3087" y="823"/>
                    </a:cubicBezTo>
                    <a:lnTo>
                      <a:pt x="3087" y="823"/>
                    </a:lnTo>
                    <a:cubicBezTo>
                      <a:pt x="3087" y="824"/>
                      <a:pt x="3010" y="1102"/>
                      <a:pt x="3010" y="1102"/>
                    </a:cubicBezTo>
                    <a:cubicBezTo>
                      <a:pt x="2963" y="1055"/>
                      <a:pt x="2979" y="993"/>
                      <a:pt x="2979" y="962"/>
                    </a:cubicBezTo>
                    <a:lnTo>
                      <a:pt x="2979" y="962"/>
                    </a:lnTo>
                    <a:cubicBezTo>
                      <a:pt x="2979" y="962"/>
                      <a:pt x="2886" y="1086"/>
                      <a:pt x="2886" y="1086"/>
                    </a:cubicBezTo>
                    <a:lnTo>
                      <a:pt x="2870" y="1071"/>
                    </a:lnTo>
                    <a:cubicBezTo>
                      <a:pt x="2824" y="1211"/>
                      <a:pt x="2699" y="1335"/>
                      <a:pt x="2715" y="1490"/>
                    </a:cubicBezTo>
                    <a:cubicBezTo>
                      <a:pt x="2742" y="1483"/>
                      <a:pt x="2763" y="1479"/>
                      <a:pt x="2780" y="1479"/>
                    </a:cubicBezTo>
                    <a:cubicBezTo>
                      <a:pt x="2908" y="1479"/>
                      <a:pt x="2771" y="1666"/>
                      <a:pt x="2839" y="1707"/>
                    </a:cubicBezTo>
                    <a:cubicBezTo>
                      <a:pt x="2834" y="1709"/>
                      <a:pt x="2828" y="1711"/>
                      <a:pt x="2821" y="1711"/>
                    </a:cubicBezTo>
                    <a:cubicBezTo>
                      <a:pt x="2742" y="1711"/>
                      <a:pt x="2546" y="1551"/>
                      <a:pt x="2560" y="1366"/>
                    </a:cubicBezTo>
                    <a:lnTo>
                      <a:pt x="2560" y="1366"/>
                    </a:lnTo>
                    <a:cubicBezTo>
                      <a:pt x="2569" y="1368"/>
                      <a:pt x="2577" y="1369"/>
                      <a:pt x="2584" y="1369"/>
                    </a:cubicBezTo>
                    <a:cubicBezTo>
                      <a:pt x="2666" y="1369"/>
                      <a:pt x="2657" y="1221"/>
                      <a:pt x="2699" y="1164"/>
                    </a:cubicBezTo>
                    <a:lnTo>
                      <a:pt x="2699" y="1164"/>
                    </a:lnTo>
                    <a:cubicBezTo>
                      <a:pt x="2591" y="1195"/>
                      <a:pt x="2622" y="1288"/>
                      <a:pt x="2575" y="1350"/>
                    </a:cubicBezTo>
                    <a:cubicBezTo>
                      <a:pt x="2570" y="1317"/>
                      <a:pt x="2549" y="1308"/>
                      <a:pt x="2522" y="1308"/>
                    </a:cubicBezTo>
                    <a:cubicBezTo>
                      <a:pt x="2484" y="1308"/>
                      <a:pt x="2436" y="1326"/>
                      <a:pt x="2401" y="1326"/>
                    </a:cubicBezTo>
                    <a:cubicBezTo>
                      <a:pt x="2390" y="1326"/>
                      <a:pt x="2381" y="1324"/>
                      <a:pt x="2374" y="1319"/>
                    </a:cubicBezTo>
                    <a:cubicBezTo>
                      <a:pt x="2343" y="1273"/>
                      <a:pt x="2265" y="1149"/>
                      <a:pt x="2389" y="1102"/>
                    </a:cubicBezTo>
                    <a:cubicBezTo>
                      <a:pt x="2415" y="1080"/>
                      <a:pt x="2435" y="1071"/>
                      <a:pt x="2451" y="1071"/>
                    </a:cubicBezTo>
                    <a:cubicBezTo>
                      <a:pt x="2504" y="1071"/>
                      <a:pt x="2514" y="1160"/>
                      <a:pt x="2523" y="1160"/>
                    </a:cubicBezTo>
                    <a:cubicBezTo>
                      <a:pt x="2525" y="1160"/>
                      <a:pt x="2527" y="1157"/>
                      <a:pt x="2529" y="1149"/>
                    </a:cubicBezTo>
                    <a:cubicBezTo>
                      <a:pt x="2549" y="1162"/>
                      <a:pt x="2566" y="1167"/>
                      <a:pt x="2581" y="1167"/>
                    </a:cubicBezTo>
                    <a:cubicBezTo>
                      <a:pt x="2671" y="1167"/>
                      <a:pt x="2684" y="958"/>
                      <a:pt x="2777" y="931"/>
                    </a:cubicBezTo>
                    <a:cubicBezTo>
                      <a:pt x="2793" y="931"/>
                      <a:pt x="2777" y="978"/>
                      <a:pt x="2777" y="993"/>
                    </a:cubicBezTo>
                    <a:cubicBezTo>
                      <a:pt x="2839" y="916"/>
                      <a:pt x="2994" y="792"/>
                      <a:pt x="2932" y="699"/>
                    </a:cubicBezTo>
                    <a:lnTo>
                      <a:pt x="2932" y="699"/>
                    </a:lnTo>
                    <a:cubicBezTo>
                      <a:pt x="2932" y="699"/>
                      <a:pt x="2901" y="745"/>
                      <a:pt x="2870" y="807"/>
                    </a:cubicBezTo>
                    <a:cubicBezTo>
                      <a:pt x="2824" y="869"/>
                      <a:pt x="2808" y="916"/>
                      <a:pt x="2808" y="916"/>
                    </a:cubicBezTo>
                    <a:cubicBezTo>
                      <a:pt x="2746" y="916"/>
                      <a:pt x="2793" y="792"/>
                      <a:pt x="2684" y="792"/>
                    </a:cubicBezTo>
                    <a:cubicBezTo>
                      <a:pt x="2668" y="854"/>
                      <a:pt x="2637" y="900"/>
                      <a:pt x="2560" y="931"/>
                    </a:cubicBezTo>
                    <a:lnTo>
                      <a:pt x="2544" y="885"/>
                    </a:lnTo>
                    <a:cubicBezTo>
                      <a:pt x="2374" y="916"/>
                      <a:pt x="2250" y="1086"/>
                      <a:pt x="2188" y="1226"/>
                    </a:cubicBezTo>
                    <a:cubicBezTo>
                      <a:pt x="2358" y="1428"/>
                      <a:pt x="2420" y="1583"/>
                      <a:pt x="2575" y="1800"/>
                    </a:cubicBezTo>
                    <a:cubicBezTo>
                      <a:pt x="2451" y="1955"/>
                      <a:pt x="2328" y="2094"/>
                      <a:pt x="2157" y="2234"/>
                    </a:cubicBezTo>
                    <a:lnTo>
                      <a:pt x="2157" y="2234"/>
                    </a:lnTo>
                    <a:cubicBezTo>
                      <a:pt x="2157" y="2233"/>
                      <a:pt x="2156" y="2233"/>
                      <a:pt x="2156" y="2232"/>
                    </a:cubicBezTo>
                    <a:lnTo>
                      <a:pt x="2156" y="2232"/>
                    </a:lnTo>
                    <a:cubicBezTo>
                      <a:pt x="2156" y="2233"/>
                      <a:pt x="2156" y="2234"/>
                      <a:pt x="2157" y="2234"/>
                    </a:cubicBezTo>
                    <a:cubicBezTo>
                      <a:pt x="2157" y="2234"/>
                      <a:pt x="2157" y="2234"/>
                      <a:pt x="2157" y="2234"/>
                    </a:cubicBezTo>
                    <a:lnTo>
                      <a:pt x="2157" y="2234"/>
                    </a:lnTo>
                    <a:cubicBezTo>
                      <a:pt x="2199" y="2262"/>
                      <a:pt x="2237" y="2294"/>
                      <a:pt x="2265" y="2327"/>
                    </a:cubicBezTo>
                    <a:cubicBezTo>
                      <a:pt x="2208" y="2339"/>
                      <a:pt x="2184" y="2401"/>
                      <a:pt x="2132" y="2401"/>
                    </a:cubicBezTo>
                    <a:cubicBezTo>
                      <a:pt x="2113" y="2401"/>
                      <a:pt x="2092" y="2394"/>
                      <a:pt x="2064" y="2374"/>
                    </a:cubicBezTo>
                    <a:lnTo>
                      <a:pt x="2064" y="2374"/>
                    </a:lnTo>
                    <a:cubicBezTo>
                      <a:pt x="2126" y="2498"/>
                      <a:pt x="2110" y="2699"/>
                      <a:pt x="2234" y="2746"/>
                    </a:cubicBezTo>
                    <a:cubicBezTo>
                      <a:pt x="2234" y="2746"/>
                      <a:pt x="2234" y="2762"/>
                      <a:pt x="2234" y="2762"/>
                    </a:cubicBezTo>
                    <a:cubicBezTo>
                      <a:pt x="2211" y="2759"/>
                      <a:pt x="2187" y="2758"/>
                      <a:pt x="2164" y="2758"/>
                    </a:cubicBezTo>
                    <a:cubicBezTo>
                      <a:pt x="2032" y="2758"/>
                      <a:pt x="1903" y="2798"/>
                      <a:pt x="1784" y="2917"/>
                    </a:cubicBezTo>
                    <a:cubicBezTo>
                      <a:pt x="1769" y="2948"/>
                      <a:pt x="1831" y="3010"/>
                      <a:pt x="1939" y="3056"/>
                    </a:cubicBezTo>
                    <a:cubicBezTo>
                      <a:pt x="1893" y="3072"/>
                      <a:pt x="1846" y="3087"/>
                      <a:pt x="1815" y="3118"/>
                    </a:cubicBezTo>
                    <a:cubicBezTo>
                      <a:pt x="1784" y="3072"/>
                      <a:pt x="1738" y="3010"/>
                      <a:pt x="1753" y="2963"/>
                    </a:cubicBezTo>
                    <a:lnTo>
                      <a:pt x="1753" y="2963"/>
                    </a:lnTo>
                    <a:lnTo>
                      <a:pt x="1567" y="3196"/>
                    </a:lnTo>
                    <a:lnTo>
                      <a:pt x="1521" y="3149"/>
                    </a:lnTo>
                    <a:lnTo>
                      <a:pt x="1536" y="3289"/>
                    </a:lnTo>
                    <a:cubicBezTo>
                      <a:pt x="1536" y="3236"/>
                      <a:pt x="1579" y="3191"/>
                      <a:pt x="1635" y="3191"/>
                    </a:cubicBezTo>
                    <a:cubicBezTo>
                      <a:pt x="1662" y="3191"/>
                      <a:pt x="1692" y="3202"/>
                      <a:pt x="1722" y="3227"/>
                    </a:cubicBezTo>
                    <a:cubicBezTo>
                      <a:pt x="1738" y="3397"/>
                      <a:pt x="1583" y="3397"/>
                      <a:pt x="1660" y="3568"/>
                    </a:cubicBezTo>
                    <a:cubicBezTo>
                      <a:pt x="1459" y="3459"/>
                      <a:pt x="1412" y="3475"/>
                      <a:pt x="1319" y="3382"/>
                    </a:cubicBezTo>
                    <a:cubicBezTo>
                      <a:pt x="1319" y="3366"/>
                      <a:pt x="1335" y="3366"/>
                      <a:pt x="1335" y="3366"/>
                    </a:cubicBezTo>
                    <a:cubicBezTo>
                      <a:pt x="1242" y="3273"/>
                      <a:pt x="1180" y="3118"/>
                      <a:pt x="1195" y="3041"/>
                    </a:cubicBezTo>
                    <a:lnTo>
                      <a:pt x="1195" y="3041"/>
                    </a:lnTo>
                    <a:cubicBezTo>
                      <a:pt x="993" y="3242"/>
                      <a:pt x="1102" y="3211"/>
                      <a:pt x="931" y="3397"/>
                    </a:cubicBezTo>
                    <a:cubicBezTo>
                      <a:pt x="807" y="3351"/>
                      <a:pt x="916" y="3134"/>
                      <a:pt x="807" y="3134"/>
                    </a:cubicBezTo>
                    <a:lnTo>
                      <a:pt x="978" y="2979"/>
                    </a:lnTo>
                    <a:lnTo>
                      <a:pt x="978" y="2979"/>
                    </a:lnTo>
                    <a:cubicBezTo>
                      <a:pt x="962" y="3010"/>
                      <a:pt x="993" y="3041"/>
                      <a:pt x="993" y="3056"/>
                    </a:cubicBezTo>
                    <a:cubicBezTo>
                      <a:pt x="993" y="2886"/>
                      <a:pt x="1133" y="2901"/>
                      <a:pt x="1055" y="2715"/>
                    </a:cubicBezTo>
                    <a:cubicBezTo>
                      <a:pt x="1063" y="2713"/>
                      <a:pt x="1069" y="2711"/>
                      <a:pt x="1075" y="2711"/>
                    </a:cubicBezTo>
                    <a:cubicBezTo>
                      <a:pt x="1129" y="2711"/>
                      <a:pt x="1104" y="2821"/>
                      <a:pt x="1129" y="2821"/>
                    </a:cubicBezTo>
                    <a:cubicBezTo>
                      <a:pt x="1133" y="2821"/>
                      <a:pt x="1140" y="2817"/>
                      <a:pt x="1148" y="2808"/>
                    </a:cubicBezTo>
                    <a:lnTo>
                      <a:pt x="1148" y="2808"/>
                    </a:lnTo>
                    <a:cubicBezTo>
                      <a:pt x="1133" y="2886"/>
                      <a:pt x="1226" y="3010"/>
                      <a:pt x="1304" y="3087"/>
                    </a:cubicBezTo>
                    <a:cubicBezTo>
                      <a:pt x="1428" y="2979"/>
                      <a:pt x="1195" y="2932"/>
                      <a:pt x="1226" y="2777"/>
                    </a:cubicBezTo>
                    <a:lnTo>
                      <a:pt x="1381" y="2746"/>
                    </a:lnTo>
                    <a:cubicBezTo>
                      <a:pt x="1389" y="2707"/>
                      <a:pt x="1373" y="2699"/>
                      <a:pt x="1352" y="2699"/>
                    </a:cubicBezTo>
                    <a:cubicBezTo>
                      <a:pt x="1338" y="2699"/>
                      <a:pt x="1321" y="2703"/>
                      <a:pt x="1307" y="2703"/>
                    </a:cubicBezTo>
                    <a:cubicBezTo>
                      <a:pt x="1300" y="2703"/>
                      <a:pt x="1293" y="2702"/>
                      <a:pt x="1288" y="2699"/>
                    </a:cubicBezTo>
                    <a:cubicBezTo>
                      <a:pt x="1304" y="2622"/>
                      <a:pt x="1381" y="2637"/>
                      <a:pt x="1412" y="2591"/>
                    </a:cubicBezTo>
                    <a:cubicBezTo>
                      <a:pt x="1400" y="2591"/>
                      <a:pt x="1385" y="2593"/>
                      <a:pt x="1369" y="2593"/>
                    </a:cubicBezTo>
                    <a:cubicBezTo>
                      <a:pt x="1346" y="2593"/>
                      <a:pt x="1322" y="2588"/>
                      <a:pt x="1304" y="2560"/>
                    </a:cubicBezTo>
                    <a:cubicBezTo>
                      <a:pt x="1426" y="2533"/>
                      <a:pt x="1441" y="2446"/>
                      <a:pt x="1579" y="2446"/>
                    </a:cubicBezTo>
                    <a:cubicBezTo>
                      <a:pt x="1598" y="2446"/>
                      <a:pt x="1619" y="2447"/>
                      <a:pt x="1643" y="2451"/>
                    </a:cubicBezTo>
                    <a:lnTo>
                      <a:pt x="1643" y="2451"/>
                    </a:lnTo>
                    <a:cubicBezTo>
                      <a:pt x="1536" y="2434"/>
                      <a:pt x="1490" y="2265"/>
                      <a:pt x="1490" y="2219"/>
                    </a:cubicBezTo>
                    <a:lnTo>
                      <a:pt x="1226" y="2265"/>
                    </a:lnTo>
                    <a:cubicBezTo>
                      <a:pt x="1133" y="2513"/>
                      <a:pt x="978" y="2591"/>
                      <a:pt x="916" y="2870"/>
                    </a:cubicBezTo>
                    <a:lnTo>
                      <a:pt x="869" y="2824"/>
                    </a:lnTo>
                    <a:lnTo>
                      <a:pt x="869" y="2824"/>
                    </a:lnTo>
                    <a:cubicBezTo>
                      <a:pt x="451" y="3087"/>
                      <a:pt x="993" y="3304"/>
                      <a:pt x="838" y="3630"/>
                    </a:cubicBezTo>
                    <a:cubicBezTo>
                      <a:pt x="815" y="3619"/>
                      <a:pt x="797" y="3615"/>
                      <a:pt x="783" y="3615"/>
                    </a:cubicBezTo>
                    <a:cubicBezTo>
                      <a:pt x="713" y="3615"/>
                      <a:pt x="748" y="3729"/>
                      <a:pt x="693" y="3729"/>
                    </a:cubicBezTo>
                    <a:cubicBezTo>
                      <a:pt x="680" y="3729"/>
                      <a:pt x="662" y="3723"/>
                      <a:pt x="637" y="3708"/>
                    </a:cubicBezTo>
                    <a:cubicBezTo>
                      <a:pt x="699" y="3615"/>
                      <a:pt x="621" y="3599"/>
                      <a:pt x="528" y="3584"/>
                    </a:cubicBezTo>
                    <a:lnTo>
                      <a:pt x="528" y="3584"/>
                    </a:lnTo>
                    <a:cubicBezTo>
                      <a:pt x="559" y="3677"/>
                      <a:pt x="652" y="3770"/>
                      <a:pt x="544" y="3863"/>
                    </a:cubicBezTo>
                    <a:cubicBezTo>
                      <a:pt x="482" y="3785"/>
                      <a:pt x="358" y="3863"/>
                      <a:pt x="389" y="3723"/>
                    </a:cubicBezTo>
                    <a:lnTo>
                      <a:pt x="389" y="3723"/>
                    </a:lnTo>
                    <a:cubicBezTo>
                      <a:pt x="264" y="3863"/>
                      <a:pt x="249" y="3987"/>
                      <a:pt x="358" y="4126"/>
                    </a:cubicBezTo>
                    <a:cubicBezTo>
                      <a:pt x="389" y="4499"/>
                      <a:pt x="140" y="4142"/>
                      <a:pt x="109" y="4530"/>
                    </a:cubicBezTo>
                    <a:cubicBezTo>
                      <a:pt x="109" y="4530"/>
                      <a:pt x="63" y="4452"/>
                      <a:pt x="63" y="4452"/>
                    </a:cubicBezTo>
                    <a:cubicBezTo>
                      <a:pt x="63" y="4452"/>
                      <a:pt x="47" y="4514"/>
                      <a:pt x="32" y="4576"/>
                    </a:cubicBezTo>
                    <a:cubicBezTo>
                      <a:pt x="16" y="4654"/>
                      <a:pt x="1" y="4716"/>
                      <a:pt x="1" y="4716"/>
                    </a:cubicBezTo>
                    <a:cubicBezTo>
                      <a:pt x="1" y="4716"/>
                      <a:pt x="125" y="4654"/>
                      <a:pt x="125" y="4654"/>
                    </a:cubicBezTo>
                    <a:lnTo>
                      <a:pt x="140" y="5057"/>
                    </a:lnTo>
                    <a:cubicBezTo>
                      <a:pt x="162" y="5147"/>
                      <a:pt x="182" y="5179"/>
                      <a:pt x="202" y="5179"/>
                    </a:cubicBezTo>
                    <a:cubicBezTo>
                      <a:pt x="249" y="5179"/>
                      <a:pt x="291" y="4991"/>
                      <a:pt x="332" y="4991"/>
                    </a:cubicBezTo>
                    <a:cubicBezTo>
                      <a:pt x="336" y="4991"/>
                      <a:pt x="339" y="4992"/>
                      <a:pt x="342" y="4995"/>
                    </a:cubicBezTo>
                    <a:lnTo>
                      <a:pt x="233" y="4902"/>
                    </a:lnTo>
                    <a:cubicBezTo>
                      <a:pt x="295" y="4747"/>
                      <a:pt x="218" y="4576"/>
                      <a:pt x="326" y="4576"/>
                    </a:cubicBezTo>
                    <a:cubicBezTo>
                      <a:pt x="280" y="4762"/>
                      <a:pt x="404" y="4731"/>
                      <a:pt x="435" y="4840"/>
                    </a:cubicBezTo>
                    <a:lnTo>
                      <a:pt x="435" y="4638"/>
                    </a:lnTo>
                    <a:lnTo>
                      <a:pt x="544" y="4623"/>
                    </a:lnTo>
                    <a:cubicBezTo>
                      <a:pt x="590" y="4468"/>
                      <a:pt x="652" y="4375"/>
                      <a:pt x="575" y="4250"/>
                    </a:cubicBezTo>
                    <a:lnTo>
                      <a:pt x="575" y="4250"/>
                    </a:lnTo>
                    <a:cubicBezTo>
                      <a:pt x="513" y="4297"/>
                      <a:pt x="637" y="4375"/>
                      <a:pt x="544" y="4406"/>
                    </a:cubicBezTo>
                    <a:cubicBezTo>
                      <a:pt x="404" y="4281"/>
                      <a:pt x="466" y="4095"/>
                      <a:pt x="482" y="3925"/>
                    </a:cubicBezTo>
                    <a:lnTo>
                      <a:pt x="482" y="3925"/>
                    </a:lnTo>
                    <a:cubicBezTo>
                      <a:pt x="486" y="3927"/>
                      <a:pt x="491" y="3928"/>
                      <a:pt x="496" y="3928"/>
                    </a:cubicBezTo>
                    <a:cubicBezTo>
                      <a:pt x="514" y="3928"/>
                      <a:pt x="532" y="3914"/>
                      <a:pt x="550" y="3914"/>
                    </a:cubicBezTo>
                    <a:cubicBezTo>
                      <a:pt x="558" y="3914"/>
                      <a:pt x="567" y="3917"/>
                      <a:pt x="575" y="3925"/>
                    </a:cubicBezTo>
                    <a:cubicBezTo>
                      <a:pt x="575" y="3940"/>
                      <a:pt x="575" y="3971"/>
                      <a:pt x="559" y="3971"/>
                    </a:cubicBezTo>
                    <a:cubicBezTo>
                      <a:pt x="598" y="3991"/>
                      <a:pt x="618" y="4034"/>
                      <a:pt x="651" y="4034"/>
                    </a:cubicBezTo>
                    <a:cubicBezTo>
                      <a:pt x="671" y="4034"/>
                      <a:pt x="695" y="4018"/>
                      <a:pt x="730" y="3971"/>
                    </a:cubicBezTo>
                    <a:cubicBezTo>
                      <a:pt x="823" y="4080"/>
                      <a:pt x="962" y="4250"/>
                      <a:pt x="993" y="4266"/>
                    </a:cubicBezTo>
                    <a:cubicBezTo>
                      <a:pt x="993" y="4343"/>
                      <a:pt x="962" y="4468"/>
                      <a:pt x="900" y="4514"/>
                    </a:cubicBezTo>
                    <a:lnTo>
                      <a:pt x="869" y="4514"/>
                    </a:lnTo>
                    <a:cubicBezTo>
                      <a:pt x="839" y="4574"/>
                      <a:pt x="882" y="4763"/>
                      <a:pt x="788" y="4763"/>
                    </a:cubicBezTo>
                    <a:cubicBezTo>
                      <a:pt x="784" y="4763"/>
                      <a:pt x="780" y="4763"/>
                      <a:pt x="776" y="4762"/>
                    </a:cubicBezTo>
                    <a:lnTo>
                      <a:pt x="776" y="4762"/>
                    </a:lnTo>
                    <a:cubicBezTo>
                      <a:pt x="787" y="4807"/>
                      <a:pt x="782" y="4909"/>
                      <a:pt x="820" y="4909"/>
                    </a:cubicBezTo>
                    <a:cubicBezTo>
                      <a:pt x="834" y="4909"/>
                      <a:pt x="855" y="4894"/>
                      <a:pt x="885" y="4855"/>
                    </a:cubicBezTo>
                    <a:cubicBezTo>
                      <a:pt x="885" y="4855"/>
                      <a:pt x="885" y="4855"/>
                      <a:pt x="885" y="4855"/>
                    </a:cubicBezTo>
                    <a:cubicBezTo>
                      <a:pt x="885" y="4855"/>
                      <a:pt x="885" y="5135"/>
                      <a:pt x="900" y="5165"/>
                    </a:cubicBezTo>
                    <a:cubicBezTo>
                      <a:pt x="872" y="5154"/>
                      <a:pt x="848" y="5149"/>
                      <a:pt x="825" y="5149"/>
                    </a:cubicBezTo>
                    <a:cubicBezTo>
                      <a:pt x="760" y="5149"/>
                      <a:pt x="714" y="5189"/>
                      <a:pt x="668" y="5212"/>
                    </a:cubicBezTo>
                    <a:cubicBezTo>
                      <a:pt x="651" y="5220"/>
                      <a:pt x="635" y="5226"/>
                      <a:pt x="618" y="5226"/>
                    </a:cubicBezTo>
                    <a:cubicBezTo>
                      <a:pt x="572" y="5226"/>
                      <a:pt x="527" y="5181"/>
                      <a:pt x="482" y="5010"/>
                    </a:cubicBezTo>
                    <a:cubicBezTo>
                      <a:pt x="482" y="5010"/>
                      <a:pt x="482" y="5026"/>
                      <a:pt x="482" y="5072"/>
                    </a:cubicBezTo>
                    <a:cubicBezTo>
                      <a:pt x="482" y="5103"/>
                      <a:pt x="482" y="5165"/>
                      <a:pt x="482" y="5259"/>
                    </a:cubicBezTo>
                    <a:lnTo>
                      <a:pt x="1706" y="6638"/>
                    </a:lnTo>
                    <a:lnTo>
                      <a:pt x="1706" y="6638"/>
                    </a:lnTo>
                    <a:cubicBezTo>
                      <a:pt x="1715" y="6637"/>
                      <a:pt x="1739" y="6634"/>
                      <a:pt x="1769" y="6623"/>
                    </a:cubicBezTo>
                    <a:lnTo>
                      <a:pt x="1769" y="6623"/>
                    </a:lnTo>
                    <a:cubicBezTo>
                      <a:pt x="1660" y="6701"/>
                      <a:pt x="1676" y="6747"/>
                      <a:pt x="1769" y="6778"/>
                    </a:cubicBezTo>
                    <a:cubicBezTo>
                      <a:pt x="1826" y="6801"/>
                      <a:pt x="1941" y="6816"/>
                      <a:pt x="2047" y="6816"/>
                    </a:cubicBezTo>
                    <a:cubicBezTo>
                      <a:pt x="2086" y="6816"/>
                      <a:pt x="2123" y="6814"/>
                      <a:pt x="2157" y="6810"/>
                    </a:cubicBezTo>
                    <a:lnTo>
                      <a:pt x="2203" y="6670"/>
                    </a:lnTo>
                    <a:cubicBezTo>
                      <a:pt x="2325" y="6686"/>
                      <a:pt x="2421" y="6711"/>
                      <a:pt x="2513" y="6711"/>
                    </a:cubicBezTo>
                    <a:cubicBezTo>
                      <a:pt x="2598" y="6711"/>
                      <a:pt x="2681" y="6690"/>
                      <a:pt x="2777" y="6623"/>
                    </a:cubicBezTo>
                    <a:cubicBezTo>
                      <a:pt x="2777" y="6623"/>
                      <a:pt x="2855" y="6468"/>
                      <a:pt x="2901" y="6329"/>
                    </a:cubicBezTo>
                    <a:cubicBezTo>
                      <a:pt x="2932" y="6174"/>
                      <a:pt x="2963" y="6034"/>
                      <a:pt x="2963" y="6034"/>
                    </a:cubicBezTo>
                    <a:cubicBezTo>
                      <a:pt x="2979" y="6003"/>
                      <a:pt x="3010" y="5972"/>
                      <a:pt x="3025" y="5956"/>
                    </a:cubicBezTo>
                    <a:cubicBezTo>
                      <a:pt x="3034" y="5960"/>
                      <a:pt x="3044" y="5962"/>
                      <a:pt x="3053" y="5962"/>
                    </a:cubicBezTo>
                    <a:cubicBezTo>
                      <a:pt x="3094" y="5962"/>
                      <a:pt x="3136" y="5935"/>
                      <a:pt x="3169" y="5935"/>
                    </a:cubicBezTo>
                    <a:cubicBezTo>
                      <a:pt x="3194" y="5935"/>
                      <a:pt x="3215" y="5950"/>
                      <a:pt x="3227" y="6003"/>
                    </a:cubicBezTo>
                    <a:cubicBezTo>
                      <a:pt x="3273" y="6034"/>
                      <a:pt x="3242" y="6096"/>
                      <a:pt x="3180" y="6112"/>
                    </a:cubicBezTo>
                    <a:cubicBezTo>
                      <a:pt x="3165" y="6112"/>
                      <a:pt x="3165" y="6081"/>
                      <a:pt x="3149" y="6081"/>
                    </a:cubicBezTo>
                    <a:cubicBezTo>
                      <a:pt x="3180" y="6158"/>
                      <a:pt x="3211" y="6236"/>
                      <a:pt x="3335" y="6251"/>
                    </a:cubicBezTo>
                    <a:cubicBezTo>
                      <a:pt x="3242" y="6282"/>
                      <a:pt x="3227" y="6282"/>
                      <a:pt x="3211" y="6360"/>
                    </a:cubicBezTo>
                    <a:lnTo>
                      <a:pt x="3289" y="6329"/>
                    </a:lnTo>
                    <a:lnTo>
                      <a:pt x="3289" y="6329"/>
                    </a:lnTo>
                    <a:cubicBezTo>
                      <a:pt x="3211" y="6422"/>
                      <a:pt x="3056" y="6685"/>
                      <a:pt x="3103" y="6778"/>
                    </a:cubicBezTo>
                    <a:cubicBezTo>
                      <a:pt x="3094" y="6689"/>
                      <a:pt x="3142" y="6677"/>
                      <a:pt x="3203" y="6677"/>
                    </a:cubicBezTo>
                    <a:cubicBezTo>
                      <a:pt x="3224" y="6677"/>
                      <a:pt x="3246" y="6678"/>
                      <a:pt x="3269" y="6678"/>
                    </a:cubicBezTo>
                    <a:cubicBezTo>
                      <a:pt x="3292" y="6678"/>
                      <a:pt x="3315" y="6677"/>
                      <a:pt x="3335" y="6670"/>
                    </a:cubicBezTo>
                    <a:lnTo>
                      <a:pt x="3335" y="6670"/>
                    </a:lnTo>
                    <a:cubicBezTo>
                      <a:pt x="3293" y="6726"/>
                      <a:pt x="3214" y="6845"/>
                      <a:pt x="3278" y="6845"/>
                    </a:cubicBezTo>
                    <a:cubicBezTo>
                      <a:pt x="3285" y="6845"/>
                      <a:pt x="3294" y="6844"/>
                      <a:pt x="3304" y="6841"/>
                    </a:cubicBezTo>
                    <a:cubicBezTo>
                      <a:pt x="3320" y="6794"/>
                      <a:pt x="3382" y="6732"/>
                      <a:pt x="3397" y="6670"/>
                    </a:cubicBezTo>
                    <a:cubicBezTo>
                      <a:pt x="3423" y="6619"/>
                      <a:pt x="3427" y="6588"/>
                      <a:pt x="3367" y="6588"/>
                    </a:cubicBezTo>
                    <a:cubicBezTo>
                      <a:pt x="3354" y="6588"/>
                      <a:pt x="3338" y="6590"/>
                      <a:pt x="3320" y="6592"/>
                    </a:cubicBezTo>
                    <a:cubicBezTo>
                      <a:pt x="3382" y="6515"/>
                      <a:pt x="3413" y="6406"/>
                      <a:pt x="3521" y="6391"/>
                    </a:cubicBezTo>
                    <a:lnTo>
                      <a:pt x="3521" y="6391"/>
                    </a:lnTo>
                    <a:cubicBezTo>
                      <a:pt x="3475" y="6515"/>
                      <a:pt x="3552" y="6515"/>
                      <a:pt x="3584" y="6608"/>
                    </a:cubicBezTo>
                    <a:cubicBezTo>
                      <a:pt x="3615" y="6484"/>
                      <a:pt x="3552" y="6406"/>
                      <a:pt x="3537" y="6360"/>
                    </a:cubicBezTo>
                    <a:cubicBezTo>
                      <a:pt x="3578" y="6349"/>
                      <a:pt x="3621" y="6346"/>
                      <a:pt x="3664" y="6346"/>
                    </a:cubicBezTo>
                    <a:cubicBezTo>
                      <a:pt x="3751" y="6346"/>
                      <a:pt x="3837" y="6360"/>
                      <a:pt x="3909" y="6360"/>
                    </a:cubicBezTo>
                    <a:cubicBezTo>
                      <a:pt x="4018" y="6360"/>
                      <a:pt x="4111" y="6329"/>
                      <a:pt x="4173" y="6205"/>
                    </a:cubicBezTo>
                    <a:cubicBezTo>
                      <a:pt x="4173" y="6202"/>
                      <a:pt x="4172" y="6201"/>
                      <a:pt x="4171" y="6201"/>
                    </a:cubicBezTo>
                    <a:cubicBezTo>
                      <a:pt x="4161" y="6201"/>
                      <a:pt x="4111" y="6279"/>
                      <a:pt x="4069" y="6279"/>
                    </a:cubicBezTo>
                    <a:cubicBezTo>
                      <a:pt x="4056" y="6279"/>
                      <a:pt x="4043" y="6272"/>
                      <a:pt x="4033" y="6251"/>
                    </a:cubicBezTo>
                    <a:cubicBezTo>
                      <a:pt x="4046" y="6150"/>
                      <a:pt x="4098" y="6129"/>
                      <a:pt x="4159" y="6129"/>
                    </a:cubicBezTo>
                    <a:cubicBezTo>
                      <a:pt x="4201" y="6129"/>
                      <a:pt x="4249" y="6139"/>
                      <a:pt x="4290" y="6139"/>
                    </a:cubicBezTo>
                    <a:cubicBezTo>
                      <a:pt x="4334" y="6139"/>
                      <a:pt x="4371" y="6127"/>
                      <a:pt x="4390" y="6081"/>
                    </a:cubicBezTo>
                    <a:lnTo>
                      <a:pt x="4250" y="5988"/>
                    </a:lnTo>
                    <a:cubicBezTo>
                      <a:pt x="4266" y="5941"/>
                      <a:pt x="4328" y="5848"/>
                      <a:pt x="4359" y="5801"/>
                    </a:cubicBezTo>
                    <a:cubicBezTo>
                      <a:pt x="4406" y="5832"/>
                      <a:pt x="4592" y="5817"/>
                      <a:pt x="4545" y="5925"/>
                    </a:cubicBezTo>
                    <a:cubicBezTo>
                      <a:pt x="4778" y="5832"/>
                      <a:pt x="4452" y="5538"/>
                      <a:pt x="4654" y="5414"/>
                    </a:cubicBezTo>
                    <a:lnTo>
                      <a:pt x="4654" y="5414"/>
                    </a:lnTo>
                    <a:cubicBezTo>
                      <a:pt x="4545" y="5445"/>
                      <a:pt x="4545" y="5460"/>
                      <a:pt x="4483" y="5522"/>
                    </a:cubicBezTo>
                    <a:cubicBezTo>
                      <a:pt x="4483" y="5398"/>
                      <a:pt x="4437" y="5460"/>
                      <a:pt x="4374" y="5383"/>
                    </a:cubicBezTo>
                    <a:lnTo>
                      <a:pt x="4374" y="5383"/>
                    </a:lnTo>
                    <a:cubicBezTo>
                      <a:pt x="4383" y="5385"/>
                      <a:pt x="4392" y="5386"/>
                      <a:pt x="4400" y="5386"/>
                    </a:cubicBezTo>
                    <a:cubicBezTo>
                      <a:pt x="4460" y="5386"/>
                      <a:pt x="4504" y="5325"/>
                      <a:pt x="4531" y="5325"/>
                    </a:cubicBezTo>
                    <a:cubicBezTo>
                      <a:pt x="4546" y="5325"/>
                      <a:pt x="4556" y="5343"/>
                      <a:pt x="4561" y="5398"/>
                    </a:cubicBezTo>
                    <a:cubicBezTo>
                      <a:pt x="4576" y="5383"/>
                      <a:pt x="4623" y="5352"/>
                      <a:pt x="4654" y="5305"/>
                    </a:cubicBezTo>
                    <a:cubicBezTo>
                      <a:pt x="4685" y="5274"/>
                      <a:pt x="4700" y="5243"/>
                      <a:pt x="4685" y="5212"/>
                    </a:cubicBezTo>
                    <a:lnTo>
                      <a:pt x="4607" y="5212"/>
                    </a:lnTo>
                    <a:cubicBezTo>
                      <a:pt x="4638" y="5181"/>
                      <a:pt x="4654" y="5119"/>
                      <a:pt x="4669" y="5057"/>
                    </a:cubicBezTo>
                    <a:cubicBezTo>
                      <a:pt x="4685" y="5010"/>
                      <a:pt x="4669" y="4933"/>
                      <a:pt x="4654" y="4871"/>
                    </a:cubicBezTo>
                    <a:lnTo>
                      <a:pt x="4654" y="4871"/>
                    </a:lnTo>
                    <a:cubicBezTo>
                      <a:pt x="4561" y="4995"/>
                      <a:pt x="4685" y="5134"/>
                      <a:pt x="4576" y="5228"/>
                    </a:cubicBezTo>
                    <a:cubicBezTo>
                      <a:pt x="4558" y="5230"/>
                      <a:pt x="4543" y="5232"/>
                      <a:pt x="4530" y="5232"/>
                    </a:cubicBezTo>
                    <a:cubicBezTo>
                      <a:pt x="4400" y="5232"/>
                      <a:pt x="4511" y="5101"/>
                      <a:pt x="4328" y="5072"/>
                    </a:cubicBezTo>
                    <a:lnTo>
                      <a:pt x="4328" y="5243"/>
                    </a:lnTo>
                    <a:lnTo>
                      <a:pt x="4374" y="5212"/>
                    </a:lnTo>
                    <a:lnTo>
                      <a:pt x="4374" y="5212"/>
                    </a:lnTo>
                    <a:cubicBezTo>
                      <a:pt x="4483" y="5352"/>
                      <a:pt x="4219" y="5352"/>
                      <a:pt x="4374" y="5476"/>
                    </a:cubicBezTo>
                    <a:cubicBezTo>
                      <a:pt x="4360" y="5475"/>
                      <a:pt x="4347" y="5474"/>
                      <a:pt x="4334" y="5474"/>
                    </a:cubicBezTo>
                    <a:cubicBezTo>
                      <a:pt x="4162" y="5474"/>
                      <a:pt x="4189" y="5569"/>
                      <a:pt x="3987" y="5569"/>
                    </a:cubicBezTo>
                    <a:cubicBezTo>
                      <a:pt x="3993" y="5602"/>
                      <a:pt x="4006" y="5612"/>
                      <a:pt x="4020" y="5612"/>
                    </a:cubicBezTo>
                    <a:cubicBezTo>
                      <a:pt x="4039" y="5612"/>
                      <a:pt x="4062" y="5593"/>
                      <a:pt x="4080" y="5584"/>
                    </a:cubicBezTo>
                    <a:lnTo>
                      <a:pt x="4080" y="5584"/>
                    </a:lnTo>
                    <a:cubicBezTo>
                      <a:pt x="4018" y="5631"/>
                      <a:pt x="4142" y="5770"/>
                      <a:pt x="3987" y="5770"/>
                    </a:cubicBezTo>
                    <a:cubicBezTo>
                      <a:pt x="3940" y="5782"/>
                      <a:pt x="4008" y="5838"/>
                      <a:pt x="4078" y="5838"/>
                    </a:cubicBezTo>
                    <a:cubicBezTo>
                      <a:pt x="4094" y="5838"/>
                      <a:pt x="4111" y="5835"/>
                      <a:pt x="4127" y="5827"/>
                    </a:cubicBezTo>
                    <a:lnTo>
                      <a:pt x="4127" y="5827"/>
                    </a:lnTo>
                    <a:cubicBezTo>
                      <a:pt x="4060" y="5874"/>
                      <a:pt x="4027" y="5944"/>
                      <a:pt x="3940" y="5988"/>
                    </a:cubicBezTo>
                    <a:lnTo>
                      <a:pt x="4095" y="6019"/>
                    </a:lnTo>
                    <a:lnTo>
                      <a:pt x="4018" y="6096"/>
                    </a:lnTo>
                    <a:lnTo>
                      <a:pt x="4018" y="6096"/>
                    </a:lnTo>
                    <a:lnTo>
                      <a:pt x="4126" y="6081"/>
                    </a:lnTo>
                    <a:lnTo>
                      <a:pt x="4126" y="6081"/>
                    </a:lnTo>
                    <a:cubicBezTo>
                      <a:pt x="4005" y="6215"/>
                      <a:pt x="3826" y="6338"/>
                      <a:pt x="3649" y="6338"/>
                    </a:cubicBezTo>
                    <a:cubicBezTo>
                      <a:pt x="3622" y="6338"/>
                      <a:pt x="3595" y="6335"/>
                      <a:pt x="3568" y="6329"/>
                    </a:cubicBezTo>
                    <a:cubicBezTo>
                      <a:pt x="3661" y="6096"/>
                      <a:pt x="3909" y="5941"/>
                      <a:pt x="3847" y="5724"/>
                    </a:cubicBezTo>
                    <a:cubicBezTo>
                      <a:pt x="3845" y="5723"/>
                      <a:pt x="3843" y="5723"/>
                      <a:pt x="3841" y="5723"/>
                    </a:cubicBezTo>
                    <a:cubicBezTo>
                      <a:pt x="3799" y="5723"/>
                      <a:pt x="3826" y="5856"/>
                      <a:pt x="3756" y="5856"/>
                    </a:cubicBezTo>
                    <a:cubicBezTo>
                      <a:pt x="3740" y="5856"/>
                      <a:pt x="3720" y="5849"/>
                      <a:pt x="3692" y="5832"/>
                    </a:cubicBezTo>
                    <a:lnTo>
                      <a:pt x="3692" y="5832"/>
                    </a:lnTo>
                    <a:lnTo>
                      <a:pt x="3723" y="5956"/>
                    </a:lnTo>
                    <a:cubicBezTo>
                      <a:pt x="3699" y="6005"/>
                      <a:pt x="3647" y="6090"/>
                      <a:pt x="3582" y="6090"/>
                    </a:cubicBezTo>
                    <a:cubicBezTo>
                      <a:pt x="3563" y="6090"/>
                      <a:pt x="3542" y="6083"/>
                      <a:pt x="3521" y="6065"/>
                    </a:cubicBezTo>
                    <a:cubicBezTo>
                      <a:pt x="3615" y="5879"/>
                      <a:pt x="3584" y="5786"/>
                      <a:pt x="3584" y="5646"/>
                    </a:cubicBezTo>
                    <a:cubicBezTo>
                      <a:pt x="3568" y="5631"/>
                      <a:pt x="3568" y="5615"/>
                      <a:pt x="3584" y="5584"/>
                    </a:cubicBezTo>
                    <a:cubicBezTo>
                      <a:pt x="3615" y="5553"/>
                      <a:pt x="3677" y="5507"/>
                      <a:pt x="3692" y="5460"/>
                    </a:cubicBezTo>
                    <a:cubicBezTo>
                      <a:pt x="3696" y="5459"/>
                      <a:pt x="3700" y="5458"/>
                      <a:pt x="3704" y="5458"/>
                    </a:cubicBezTo>
                    <a:cubicBezTo>
                      <a:pt x="3744" y="5458"/>
                      <a:pt x="3770" y="5524"/>
                      <a:pt x="3770" y="5538"/>
                    </a:cubicBezTo>
                    <a:cubicBezTo>
                      <a:pt x="4018" y="5522"/>
                      <a:pt x="3847" y="5165"/>
                      <a:pt x="4033" y="5103"/>
                    </a:cubicBezTo>
                    <a:cubicBezTo>
                      <a:pt x="4065" y="5135"/>
                      <a:pt x="4104" y="5141"/>
                      <a:pt x="4140" y="5141"/>
                    </a:cubicBezTo>
                    <a:cubicBezTo>
                      <a:pt x="4161" y="5141"/>
                      <a:pt x="4180" y="5139"/>
                      <a:pt x="4195" y="5139"/>
                    </a:cubicBezTo>
                    <a:cubicBezTo>
                      <a:pt x="4219" y="5139"/>
                      <a:pt x="4235" y="5143"/>
                      <a:pt x="4235" y="5165"/>
                    </a:cubicBezTo>
                    <a:cubicBezTo>
                      <a:pt x="4328" y="5119"/>
                      <a:pt x="4281" y="4995"/>
                      <a:pt x="4266" y="4902"/>
                    </a:cubicBezTo>
                    <a:lnTo>
                      <a:pt x="4266" y="4902"/>
                    </a:lnTo>
                    <a:cubicBezTo>
                      <a:pt x="4279" y="4910"/>
                      <a:pt x="4292" y="4913"/>
                      <a:pt x="4303" y="4913"/>
                    </a:cubicBezTo>
                    <a:cubicBezTo>
                      <a:pt x="4337" y="4913"/>
                      <a:pt x="4365" y="4887"/>
                      <a:pt x="4390" y="4887"/>
                    </a:cubicBezTo>
                    <a:cubicBezTo>
                      <a:pt x="4402" y="4887"/>
                      <a:pt x="4413" y="4893"/>
                      <a:pt x="4425" y="4910"/>
                    </a:cubicBezTo>
                    <a:lnTo>
                      <a:pt x="4425" y="4910"/>
                    </a:lnTo>
                    <a:cubicBezTo>
                      <a:pt x="4409" y="4860"/>
                      <a:pt x="4390" y="4747"/>
                      <a:pt x="4390" y="4747"/>
                    </a:cubicBezTo>
                    <a:cubicBezTo>
                      <a:pt x="4469" y="4747"/>
                      <a:pt x="4514" y="4625"/>
                      <a:pt x="4583" y="4625"/>
                    </a:cubicBezTo>
                    <a:cubicBezTo>
                      <a:pt x="4595" y="4625"/>
                      <a:pt x="4608" y="4629"/>
                      <a:pt x="4623" y="4638"/>
                    </a:cubicBezTo>
                    <a:cubicBezTo>
                      <a:pt x="4654" y="4561"/>
                      <a:pt x="4514" y="4514"/>
                      <a:pt x="4638" y="4468"/>
                    </a:cubicBezTo>
                    <a:lnTo>
                      <a:pt x="4638" y="4468"/>
                    </a:lnTo>
                    <a:cubicBezTo>
                      <a:pt x="4638" y="4483"/>
                      <a:pt x="4669" y="4483"/>
                      <a:pt x="4638" y="4499"/>
                    </a:cubicBezTo>
                    <a:cubicBezTo>
                      <a:pt x="4700" y="4499"/>
                      <a:pt x="4762" y="4437"/>
                      <a:pt x="4778" y="4375"/>
                    </a:cubicBezTo>
                    <a:cubicBezTo>
                      <a:pt x="4793" y="4375"/>
                      <a:pt x="4793" y="4312"/>
                      <a:pt x="4809" y="4281"/>
                    </a:cubicBezTo>
                    <a:lnTo>
                      <a:pt x="4809" y="4281"/>
                    </a:lnTo>
                    <a:cubicBezTo>
                      <a:pt x="4778" y="4297"/>
                      <a:pt x="4762" y="4297"/>
                      <a:pt x="4747" y="4328"/>
                    </a:cubicBezTo>
                    <a:cubicBezTo>
                      <a:pt x="4716" y="4343"/>
                      <a:pt x="4731" y="4328"/>
                      <a:pt x="4669" y="4375"/>
                    </a:cubicBezTo>
                    <a:cubicBezTo>
                      <a:pt x="4638" y="4343"/>
                      <a:pt x="4638" y="4297"/>
                      <a:pt x="4654" y="4250"/>
                    </a:cubicBezTo>
                    <a:cubicBezTo>
                      <a:pt x="4685" y="4219"/>
                      <a:pt x="4716" y="4204"/>
                      <a:pt x="4747" y="4188"/>
                    </a:cubicBezTo>
                    <a:cubicBezTo>
                      <a:pt x="4765" y="4249"/>
                      <a:pt x="4798" y="4262"/>
                      <a:pt x="4831" y="4262"/>
                    </a:cubicBezTo>
                    <a:cubicBezTo>
                      <a:pt x="4857" y="4262"/>
                      <a:pt x="4883" y="4255"/>
                      <a:pt x="4904" y="4255"/>
                    </a:cubicBezTo>
                    <a:cubicBezTo>
                      <a:pt x="4927" y="4255"/>
                      <a:pt x="4944" y="4263"/>
                      <a:pt x="4948" y="4297"/>
                    </a:cubicBezTo>
                    <a:cubicBezTo>
                      <a:pt x="5072" y="4188"/>
                      <a:pt x="5041" y="4033"/>
                      <a:pt x="5026" y="3878"/>
                    </a:cubicBezTo>
                    <a:cubicBezTo>
                      <a:pt x="5061" y="3861"/>
                      <a:pt x="5100" y="3859"/>
                      <a:pt x="5140" y="3859"/>
                    </a:cubicBezTo>
                    <a:cubicBezTo>
                      <a:pt x="5153" y="3859"/>
                      <a:pt x="5166" y="3859"/>
                      <a:pt x="5179" y="3859"/>
                    </a:cubicBezTo>
                    <a:cubicBezTo>
                      <a:pt x="5231" y="3859"/>
                      <a:pt x="5282" y="3855"/>
                      <a:pt x="5321" y="3816"/>
                    </a:cubicBezTo>
                    <a:cubicBezTo>
                      <a:pt x="5305" y="3692"/>
                      <a:pt x="5383" y="3584"/>
                      <a:pt x="5491" y="3459"/>
                    </a:cubicBezTo>
                    <a:lnTo>
                      <a:pt x="5491" y="3459"/>
                    </a:lnTo>
                    <a:cubicBezTo>
                      <a:pt x="5491" y="3521"/>
                      <a:pt x="5476" y="3584"/>
                      <a:pt x="5553" y="3599"/>
                    </a:cubicBezTo>
                    <a:cubicBezTo>
                      <a:pt x="5507" y="3521"/>
                      <a:pt x="5491" y="3475"/>
                      <a:pt x="5507" y="3444"/>
                    </a:cubicBezTo>
                    <a:cubicBezTo>
                      <a:pt x="5584" y="3366"/>
                      <a:pt x="5646" y="3289"/>
                      <a:pt x="5708" y="3227"/>
                    </a:cubicBezTo>
                    <a:cubicBezTo>
                      <a:pt x="5708" y="3258"/>
                      <a:pt x="5724" y="3258"/>
                      <a:pt x="5755" y="3273"/>
                    </a:cubicBezTo>
                    <a:cubicBezTo>
                      <a:pt x="5755" y="3284"/>
                      <a:pt x="5755" y="3295"/>
                      <a:pt x="5760" y="3295"/>
                    </a:cubicBezTo>
                    <a:cubicBezTo>
                      <a:pt x="5763" y="3295"/>
                      <a:pt x="5766" y="3293"/>
                      <a:pt x="5770" y="3289"/>
                    </a:cubicBezTo>
                    <a:cubicBezTo>
                      <a:pt x="5786" y="3289"/>
                      <a:pt x="5817" y="3304"/>
                      <a:pt x="5848" y="3304"/>
                    </a:cubicBezTo>
                    <a:cubicBezTo>
                      <a:pt x="5832" y="3273"/>
                      <a:pt x="5817" y="3258"/>
                      <a:pt x="5817" y="3227"/>
                    </a:cubicBezTo>
                    <a:lnTo>
                      <a:pt x="5817" y="3227"/>
                    </a:lnTo>
                    <a:cubicBezTo>
                      <a:pt x="5817" y="3242"/>
                      <a:pt x="5832" y="3242"/>
                      <a:pt x="5848" y="3273"/>
                    </a:cubicBezTo>
                    <a:cubicBezTo>
                      <a:pt x="5956" y="3242"/>
                      <a:pt x="6003" y="3134"/>
                      <a:pt x="6003" y="2979"/>
                    </a:cubicBezTo>
                    <a:lnTo>
                      <a:pt x="6003" y="2979"/>
                    </a:lnTo>
                    <a:cubicBezTo>
                      <a:pt x="5994" y="3003"/>
                      <a:pt x="5986" y="3012"/>
                      <a:pt x="5978" y="3012"/>
                    </a:cubicBezTo>
                    <a:cubicBezTo>
                      <a:pt x="5953" y="3012"/>
                      <a:pt x="5933" y="2902"/>
                      <a:pt x="5891" y="2902"/>
                    </a:cubicBezTo>
                    <a:cubicBezTo>
                      <a:pt x="5883" y="2902"/>
                      <a:pt x="5874" y="2906"/>
                      <a:pt x="5863" y="2917"/>
                    </a:cubicBezTo>
                    <a:cubicBezTo>
                      <a:pt x="5863" y="2870"/>
                      <a:pt x="5863" y="2839"/>
                      <a:pt x="5894" y="2808"/>
                    </a:cubicBezTo>
                    <a:cubicBezTo>
                      <a:pt x="6003" y="2963"/>
                      <a:pt x="6127" y="3103"/>
                      <a:pt x="6236" y="3258"/>
                    </a:cubicBezTo>
                    <a:cubicBezTo>
                      <a:pt x="6236" y="3258"/>
                      <a:pt x="6251" y="3242"/>
                      <a:pt x="6251" y="3242"/>
                    </a:cubicBezTo>
                    <a:cubicBezTo>
                      <a:pt x="6127" y="3087"/>
                      <a:pt x="6019" y="2948"/>
                      <a:pt x="5894" y="2793"/>
                    </a:cubicBezTo>
                    <a:cubicBezTo>
                      <a:pt x="5894" y="2793"/>
                      <a:pt x="5894" y="2777"/>
                      <a:pt x="5910" y="2777"/>
                    </a:cubicBezTo>
                    <a:cubicBezTo>
                      <a:pt x="5894" y="2762"/>
                      <a:pt x="5879" y="2746"/>
                      <a:pt x="5863" y="2730"/>
                    </a:cubicBezTo>
                    <a:lnTo>
                      <a:pt x="5879" y="2730"/>
                    </a:lnTo>
                    <a:cubicBezTo>
                      <a:pt x="5941" y="2653"/>
                      <a:pt x="5941" y="2560"/>
                      <a:pt x="5925" y="2482"/>
                    </a:cubicBezTo>
                    <a:cubicBezTo>
                      <a:pt x="5910" y="2374"/>
                      <a:pt x="5894" y="2281"/>
                      <a:pt x="6003" y="2188"/>
                    </a:cubicBezTo>
                    <a:lnTo>
                      <a:pt x="6003" y="2188"/>
                    </a:lnTo>
                    <a:cubicBezTo>
                      <a:pt x="6003" y="2188"/>
                      <a:pt x="5972" y="2203"/>
                      <a:pt x="5925" y="2203"/>
                    </a:cubicBezTo>
                    <a:cubicBezTo>
                      <a:pt x="5879" y="2219"/>
                      <a:pt x="5832" y="2219"/>
                      <a:pt x="5832" y="2219"/>
                    </a:cubicBezTo>
                    <a:cubicBezTo>
                      <a:pt x="5817" y="2389"/>
                      <a:pt x="5848" y="2529"/>
                      <a:pt x="5832" y="2668"/>
                    </a:cubicBezTo>
                    <a:cubicBezTo>
                      <a:pt x="5786" y="2606"/>
                      <a:pt x="5724" y="2529"/>
                      <a:pt x="5677" y="2467"/>
                    </a:cubicBezTo>
                    <a:cubicBezTo>
                      <a:pt x="5693" y="2420"/>
                      <a:pt x="5693" y="2374"/>
                      <a:pt x="5693" y="2343"/>
                    </a:cubicBezTo>
                    <a:cubicBezTo>
                      <a:pt x="5817" y="2265"/>
                      <a:pt x="5724" y="2079"/>
                      <a:pt x="5863" y="2064"/>
                    </a:cubicBezTo>
                    <a:lnTo>
                      <a:pt x="5863" y="2079"/>
                    </a:lnTo>
                    <a:lnTo>
                      <a:pt x="5956" y="1908"/>
                    </a:lnTo>
                    <a:lnTo>
                      <a:pt x="6143" y="1986"/>
                    </a:lnTo>
                    <a:cubicBezTo>
                      <a:pt x="6158" y="1971"/>
                      <a:pt x="6174" y="1955"/>
                      <a:pt x="6174" y="1924"/>
                    </a:cubicBezTo>
                    <a:lnTo>
                      <a:pt x="5693" y="699"/>
                    </a:lnTo>
                    <a:cubicBezTo>
                      <a:pt x="5607" y="649"/>
                      <a:pt x="5515" y="628"/>
                      <a:pt x="5445" y="628"/>
                    </a:cubicBezTo>
                    <a:cubicBezTo>
                      <a:pt x="5363" y="628"/>
                      <a:pt x="5311" y="657"/>
                      <a:pt x="5336" y="699"/>
                    </a:cubicBezTo>
                    <a:cubicBezTo>
                      <a:pt x="5134" y="575"/>
                      <a:pt x="5274" y="590"/>
                      <a:pt x="5259" y="497"/>
                    </a:cubicBezTo>
                    <a:cubicBezTo>
                      <a:pt x="5304" y="486"/>
                      <a:pt x="5370" y="479"/>
                      <a:pt x="5441" y="479"/>
                    </a:cubicBezTo>
                    <a:cubicBezTo>
                      <a:pt x="5564" y="479"/>
                      <a:pt x="5702" y="500"/>
                      <a:pt x="5770" y="559"/>
                    </a:cubicBezTo>
                    <a:lnTo>
                      <a:pt x="6329" y="1971"/>
                    </a:lnTo>
                    <a:cubicBezTo>
                      <a:pt x="6313" y="1986"/>
                      <a:pt x="6282" y="1986"/>
                      <a:pt x="6251" y="1986"/>
                    </a:cubicBezTo>
                    <a:cubicBezTo>
                      <a:pt x="6267" y="1986"/>
                      <a:pt x="6282" y="1971"/>
                      <a:pt x="6267" y="1955"/>
                    </a:cubicBez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054" y="2294"/>
                      <a:pt x="6453" y="2142"/>
                      <a:pt x="6422" y="2358"/>
                    </a:cubicBezTo>
                    <a:cubicBezTo>
                      <a:pt x="6484" y="2265"/>
                      <a:pt x="6608" y="2203"/>
                      <a:pt x="6592" y="2079"/>
                    </a:cubicBezTo>
                    <a:cubicBezTo>
                      <a:pt x="6592" y="2064"/>
                      <a:pt x="6592" y="2064"/>
                      <a:pt x="6592" y="2048"/>
                    </a:cubicBezTo>
                    <a:lnTo>
                      <a:pt x="5910" y="327"/>
                    </a:lnTo>
                    <a:cubicBezTo>
                      <a:pt x="5848" y="295"/>
                      <a:pt x="5739" y="249"/>
                      <a:pt x="5600" y="233"/>
                    </a:cubicBezTo>
                    <a:cubicBezTo>
                      <a:pt x="5527" y="215"/>
                      <a:pt x="5444" y="208"/>
                      <a:pt x="5368" y="208"/>
                    </a:cubicBezTo>
                    <a:cubicBezTo>
                      <a:pt x="5315" y="208"/>
                      <a:pt x="5266" y="212"/>
                      <a:pt x="5228" y="218"/>
                    </a:cubicBezTo>
                    <a:cubicBezTo>
                      <a:pt x="5253" y="215"/>
                      <a:pt x="5277" y="214"/>
                      <a:pt x="5301" y="214"/>
                    </a:cubicBezTo>
                    <a:cubicBezTo>
                      <a:pt x="5544" y="214"/>
                      <a:pt x="5658" y="357"/>
                      <a:pt x="5786" y="513"/>
                    </a:cubicBezTo>
                    <a:cubicBezTo>
                      <a:pt x="5631" y="404"/>
                      <a:pt x="5569" y="497"/>
                      <a:pt x="5460" y="389"/>
                    </a:cubicBezTo>
                    <a:lnTo>
                      <a:pt x="5507" y="373"/>
                    </a:lnTo>
                    <a:cubicBezTo>
                      <a:pt x="5507" y="373"/>
                      <a:pt x="5486" y="366"/>
                      <a:pt x="5458" y="366"/>
                    </a:cubicBezTo>
                    <a:cubicBezTo>
                      <a:pt x="5445" y="366"/>
                      <a:pt x="5429" y="368"/>
                      <a:pt x="5414" y="373"/>
                    </a:cubicBezTo>
                    <a:lnTo>
                      <a:pt x="5305" y="373"/>
                    </a:lnTo>
                    <a:cubicBezTo>
                      <a:pt x="5305" y="311"/>
                      <a:pt x="5165" y="264"/>
                      <a:pt x="5088" y="233"/>
                    </a:cubicBezTo>
                    <a:cubicBezTo>
                      <a:pt x="4995" y="218"/>
                      <a:pt x="4933" y="187"/>
                      <a:pt x="5103" y="140"/>
                    </a:cubicBezTo>
                    <a:cubicBezTo>
                      <a:pt x="4824" y="140"/>
                      <a:pt x="4995" y="233"/>
                      <a:pt x="4762" y="264"/>
                    </a:cubicBezTo>
                    <a:cubicBezTo>
                      <a:pt x="4762" y="264"/>
                      <a:pt x="4871" y="280"/>
                      <a:pt x="4979" y="295"/>
                    </a:cubicBezTo>
                    <a:cubicBezTo>
                      <a:pt x="5088" y="311"/>
                      <a:pt x="5212" y="358"/>
                      <a:pt x="5212" y="358"/>
                    </a:cubicBezTo>
                    <a:lnTo>
                      <a:pt x="5181" y="482"/>
                    </a:lnTo>
                    <a:cubicBezTo>
                      <a:pt x="5144" y="491"/>
                      <a:pt x="5114" y="495"/>
                      <a:pt x="5089" y="495"/>
                    </a:cubicBezTo>
                    <a:cubicBezTo>
                      <a:pt x="4987" y="495"/>
                      <a:pt x="4958" y="435"/>
                      <a:pt x="4809" y="435"/>
                    </a:cubicBezTo>
                    <a:lnTo>
                      <a:pt x="4824" y="575"/>
                    </a:lnTo>
                    <a:cubicBezTo>
                      <a:pt x="4824" y="575"/>
                      <a:pt x="4762" y="544"/>
                      <a:pt x="4685" y="528"/>
                    </a:cubicBezTo>
                    <a:cubicBezTo>
                      <a:pt x="4623" y="497"/>
                      <a:pt x="4545" y="482"/>
                      <a:pt x="4545" y="482"/>
                    </a:cubicBezTo>
                    <a:lnTo>
                      <a:pt x="4545" y="482"/>
                    </a:lnTo>
                    <a:cubicBezTo>
                      <a:pt x="4576" y="513"/>
                      <a:pt x="4530" y="544"/>
                      <a:pt x="4483" y="544"/>
                    </a:cubicBezTo>
                    <a:cubicBezTo>
                      <a:pt x="4437" y="559"/>
                      <a:pt x="4374" y="575"/>
                      <a:pt x="4359" y="590"/>
                    </a:cubicBezTo>
                    <a:cubicBezTo>
                      <a:pt x="4297" y="575"/>
                      <a:pt x="4266" y="513"/>
                      <a:pt x="4219" y="482"/>
                    </a:cubicBezTo>
                    <a:cubicBezTo>
                      <a:pt x="4205" y="460"/>
                      <a:pt x="4187" y="445"/>
                      <a:pt x="4164" y="445"/>
                    </a:cubicBezTo>
                    <a:cubicBezTo>
                      <a:pt x="4138" y="445"/>
                      <a:pt x="4105" y="463"/>
                      <a:pt x="4064" y="513"/>
                    </a:cubicBezTo>
                    <a:lnTo>
                      <a:pt x="4095" y="528"/>
                    </a:lnTo>
                    <a:cubicBezTo>
                      <a:pt x="3987" y="621"/>
                      <a:pt x="3940" y="668"/>
                      <a:pt x="3801" y="699"/>
                    </a:cubicBezTo>
                    <a:cubicBezTo>
                      <a:pt x="3801" y="668"/>
                      <a:pt x="3816" y="637"/>
                      <a:pt x="3832" y="621"/>
                    </a:cubicBezTo>
                    <a:lnTo>
                      <a:pt x="3832" y="621"/>
                    </a:lnTo>
                    <a:cubicBezTo>
                      <a:pt x="3617" y="648"/>
                      <a:pt x="3507" y="906"/>
                      <a:pt x="3371" y="906"/>
                    </a:cubicBezTo>
                    <a:cubicBezTo>
                      <a:pt x="3350" y="906"/>
                      <a:pt x="3328" y="900"/>
                      <a:pt x="3304" y="885"/>
                    </a:cubicBezTo>
                    <a:cubicBezTo>
                      <a:pt x="3242" y="776"/>
                      <a:pt x="3335" y="792"/>
                      <a:pt x="3273" y="683"/>
                    </a:cubicBezTo>
                    <a:cubicBezTo>
                      <a:pt x="3444" y="668"/>
                      <a:pt x="3459" y="590"/>
                      <a:pt x="3490" y="513"/>
                    </a:cubicBezTo>
                    <a:cubicBezTo>
                      <a:pt x="3506" y="420"/>
                      <a:pt x="3537" y="327"/>
                      <a:pt x="3754" y="264"/>
                    </a:cubicBezTo>
                    <a:cubicBezTo>
                      <a:pt x="3786" y="315"/>
                      <a:pt x="3815" y="335"/>
                      <a:pt x="3845" y="335"/>
                    </a:cubicBezTo>
                    <a:cubicBezTo>
                      <a:pt x="3888" y="335"/>
                      <a:pt x="3932" y="295"/>
                      <a:pt x="3987" y="249"/>
                    </a:cubicBezTo>
                    <a:cubicBezTo>
                      <a:pt x="4033" y="193"/>
                      <a:pt x="4102" y="148"/>
                      <a:pt x="4167" y="148"/>
                    </a:cubicBezTo>
                    <a:cubicBezTo>
                      <a:pt x="4209" y="148"/>
                      <a:pt x="4250" y="168"/>
                      <a:pt x="4281" y="218"/>
                    </a:cubicBezTo>
                    <a:cubicBezTo>
                      <a:pt x="4049" y="218"/>
                      <a:pt x="3909" y="482"/>
                      <a:pt x="3956" y="497"/>
                    </a:cubicBezTo>
                    <a:cubicBezTo>
                      <a:pt x="4069" y="426"/>
                      <a:pt x="4286" y="356"/>
                      <a:pt x="4429" y="356"/>
                    </a:cubicBezTo>
                    <a:cubicBezTo>
                      <a:pt x="4442" y="356"/>
                      <a:pt x="4455" y="356"/>
                      <a:pt x="4468" y="358"/>
                    </a:cubicBezTo>
                    <a:cubicBezTo>
                      <a:pt x="4328" y="280"/>
                      <a:pt x="4328" y="125"/>
                      <a:pt x="4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3107975" y="907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6"/>
              <p:cNvSpPr/>
              <p:nvPr/>
            </p:nvSpPr>
            <p:spPr>
              <a:xfrm>
                <a:off x="3107600" y="905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7"/>
                      <a:pt x="0" y="17"/>
                    </a:cubicBezTo>
                    <a:cubicBezTo>
                      <a:pt x="0" y="1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6"/>
              <p:cNvSpPr/>
              <p:nvPr/>
            </p:nvSpPr>
            <p:spPr>
              <a:xfrm>
                <a:off x="3108375" y="9081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3108750" y="910075"/>
                <a:ext cx="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" extrusionOk="0">
                    <a:moveTo>
                      <a:pt x="1" y="47"/>
                    </a:moveTo>
                    <a:cubicBezTo>
                      <a:pt x="1" y="47"/>
                      <a:pt x="1" y="31"/>
                      <a:pt x="1" y="31"/>
                    </a:cubicBezTo>
                    <a:cubicBezTo>
                      <a:pt x="1" y="31"/>
                      <a:pt x="1" y="16"/>
                      <a:pt x="1" y="0"/>
                    </a:cubicBezTo>
                    <a:cubicBezTo>
                      <a:pt x="1" y="16"/>
                      <a:pt x="1" y="31"/>
                      <a:pt x="1" y="4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3107975" y="90775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16"/>
                    </a:moveTo>
                    <a:cubicBezTo>
                      <a:pt x="16" y="16"/>
                      <a:pt x="16" y="16"/>
                      <a:pt x="1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6"/>
              <p:cNvSpPr/>
              <p:nvPr/>
            </p:nvSpPr>
            <p:spPr>
              <a:xfrm>
                <a:off x="3107600" y="9062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31"/>
                    </a:moveTo>
                    <a:cubicBezTo>
                      <a:pt x="0" y="16"/>
                      <a:pt x="0" y="16"/>
                      <a:pt x="0" y="0"/>
                    </a:cubicBezTo>
                    <a:lnTo>
                      <a:pt x="0" y="0"/>
                    </a:lnTo>
                    <a:cubicBezTo>
                      <a:pt x="0" y="16"/>
                      <a:pt x="0" y="16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6"/>
              <p:cNvSpPr/>
              <p:nvPr/>
            </p:nvSpPr>
            <p:spPr>
              <a:xfrm>
                <a:off x="3108375" y="908900"/>
                <a:ext cx="4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0" y="1"/>
                    </a:moveTo>
                    <a:cubicBezTo>
                      <a:pt x="0" y="7"/>
                      <a:pt x="0" y="12"/>
                      <a:pt x="0" y="16"/>
                    </a:cubicBezTo>
                    <a:cubicBezTo>
                      <a:pt x="0" y="16"/>
                      <a:pt x="15" y="31"/>
                      <a:pt x="16" y="46"/>
                    </a:cubicBezTo>
                    <a:lnTo>
                      <a:pt x="16" y="46"/>
                    </a:lnTo>
                    <a:cubicBezTo>
                      <a:pt x="15" y="31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3107600" y="906575"/>
                <a:ext cx="4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0" y="1"/>
                    </a:moveTo>
                    <a:cubicBezTo>
                      <a:pt x="16" y="16"/>
                      <a:pt x="16" y="32"/>
                      <a:pt x="16" y="47"/>
                    </a:cubicBezTo>
                    <a:cubicBezTo>
                      <a:pt x="16" y="32"/>
                      <a:pt x="16" y="32"/>
                      <a:pt x="16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3107975" y="9077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6" y="16"/>
                      <a:pt x="16" y="31"/>
                      <a:pt x="16" y="47"/>
                    </a:cubicBezTo>
                    <a:cubicBezTo>
                      <a:pt x="16" y="31"/>
                      <a:pt x="16" y="31"/>
                      <a:pt x="16" y="16"/>
                    </a:cubicBezTo>
                    <a:cubicBezTo>
                      <a:pt x="16" y="16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6"/>
              <p:cNvSpPr/>
              <p:nvPr/>
            </p:nvSpPr>
            <p:spPr>
              <a:xfrm>
                <a:off x="3107975" y="906975"/>
                <a:ext cx="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31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6"/>
              <p:cNvSpPr/>
              <p:nvPr/>
            </p:nvSpPr>
            <p:spPr>
              <a:xfrm>
                <a:off x="3109150" y="91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3185925" y="834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47"/>
                      <a:pt x="62" y="94"/>
                      <a:pt x="93" y="125"/>
                    </a:cubicBezTo>
                    <a:lnTo>
                      <a:pt x="109" y="125"/>
                    </a:lnTo>
                    <a:cubicBezTo>
                      <a:pt x="78" y="94"/>
                      <a:pt x="31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3169625" y="833300"/>
                <a:ext cx="47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94" extrusionOk="0">
                    <a:moveTo>
                      <a:pt x="1" y="0"/>
                    </a:moveTo>
                    <a:cubicBezTo>
                      <a:pt x="1" y="93"/>
                      <a:pt x="78" y="62"/>
                      <a:pt x="172" y="93"/>
                    </a:cubicBezTo>
                    <a:cubicBezTo>
                      <a:pt x="172" y="78"/>
                      <a:pt x="172" y="78"/>
                      <a:pt x="187" y="78"/>
                    </a:cubicBezTo>
                    <a:cubicBezTo>
                      <a:pt x="172" y="62"/>
                      <a:pt x="172" y="47"/>
                      <a:pt x="172" y="47"/>
                    </a:cubicBezTo>
                    <a:cubicBezTo>
                      <a:pt x="109" y="31"/>
                      <a:pt x="47" y="47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6"/>
              <p:cNvSpPr/>
              <p:nvPr/>
            </p:nvSpPr>
            <p:spPr>
              <a:xfrm>
                <a:off x="3109150" y="91277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6"/>
              <p:cNvSpPr/>
              <p:nvPr/>
            </p:nvSpPr>
            <p:spPr>
              <a:xfrm>
                <a:off x="3108750" y="91240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3107200" y="9038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3106825" y="90347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6"/>
                      <a:pt x="2" y="9"/>
                      <a:pt x="5" y="12"/>
                    </a:cubicBezTo>
                    <a:lnTo>
                      <a:pt x="5" y="12"/>
                    </a:lnTo>
                    <a:cubicBezTo>
                      <a:pt x="0" y="7"/>
                      <a:pt x="0" y="1"/>
                      <a:pt x="0" y="0"/>
                    </a:cubicBezTo>
                    <a:close/>
                    <a:moveTo>
                      <a:pt x="5" y="12"/>
                    </a:moveTo>
                    <a:cubicBezTo>
                      <a:pt x="7" y="14"/>
                      <a:pt x="10" y="16"/>
                      <a:pt x="16" y="16"/>
                    </a:cubicBezTo>
                    <a:cubicBezTo>
                      <a:pt x="16" y="16"/>
                      <a:pt x="9" y="16"/>
                      <a:pt x="5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6"/>
              <p:cNvSpPr/>
              <p:nvPr/>
            </p:nvSpPr>
            <p:spPr>
              <a:xfrm>
                <a:off x="3109150" y="9131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6"/>
              <p:cNvSpPr/>
              <p:nvPr/>
            </p:nvSpPr>
            <p:spPr>
              <a:xfrm>
                <a:off x="3216550" y="853850"/>
                <a:ext cx="545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9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155"/>
                      <a:pt x="125" y="124"/>
                      <a:pt x="47" y="248"/>
                    </a:cubicBezTo>
                    <a:lnTo>
                      <a:pt x="218" y="248"/>
                    </a:lnTo>
                    <a:cubicBezTo>
                      <a:pt x="78" y="217"/>
                      <a:pt x="140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3177400" y="799550"/>
                <a:ext cx="54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3" extrusionOk="0">
                    <a:moveTo>
                      <a:pt x="0" y="1"/>
                    </a:moveTo>
                    <a:cubicBezTo>
                      <a:pt x="0" y="1"/>
                      <a:pt x="31" y="16"/>
                      <a:pt x="78" y="32"/>
                    </a:cubicBezTo>
                    <a:cubicBezTo>
                      <a:pt x="124" y="47"/>
                      <a:pt x="155" y="63"/>
                      <a:pt x="155" y="63"/>
                    </a:cubicBezTo>
                    <a:cubicBezTo>
                      <a:pt x="155" y="63"/>
                      <a:pt x="217" y="32"/>
                      <a:pt x="217" y="32"/>
                    </a:cubicBezTo>
                    <a:cubicBezTo>
                      <a:pt x="217" y="32"/>
                      <a:pt x="155" y="16"/>
                      <a:pt x="109" y="16"/>
                    </a:cubicBezTo>
                    <a:cubicBezTo>
                      <a:pt x="4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3152975" y="806550"/>
                <a:ext cx="3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9" extrusionOk="0">
                    <a:moveTo>
                      <a:pt x="93" y="0"/>
                    </a:moveTo>
                    <a:lnTo>
                      <a:pt x="0" y="109"/>
                    </a:lnTo>
                    <a:lnTo>
                      <a:pt x="31" y="109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6"/>
              <p:cNvSpPr/>
              <p:nvPr/>
            </p:nvSpPr>
            <p:spPr>
              <a:xfrm>
                <a:off x="3101000" y="838725"/>
                <a:ext cx="77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0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25" y="124"/>
                      <a:pt x="78" y="124"/>
                      <a:pt x="1" y="280"/>
                    </a:cubicBezTo>
                    <a:cubicBezTo>
                      <a:pt x="64" y="234"/>
                      <a:pt x="106" y="210"/>
                      <a:pt x="143" y="210"/>
                    </a:cubicBezTo>
                    <a:cubicBezTo>
                      <a:pt x="169" y="210"/>
                      <a:pt x="192" y="223"/>
                      <a:pt x="218" y="249"/>
                    </a:cubicBezTo>
                    <a:cubicBezTo>
                      <a:pt x="311" y="155"/>
                      <a:pt x="187" y="78"/>
                      <a:pt x="2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6"/>
              <p:cNvSpPr/>
              <p:nvPr/>
            </p:nvSpPr>
            <p:spPr>
              <a:xfrm>
                <a:off x="3096950" y="847350"/>
                <a:ext cx="21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6" h="61" extrusionOk="0">
                    <a:moveTo>
                      <a:pt x="55" y="0"/>
                    </a:moveTo>
                    <a:cubicBezTo>
                      <a:pt x="17" y="0"/>
                      <a:pt x="1" y="60"/>
                      <a:pt x="18" y="60"/>
                    </a:cubicBezTo>
                    <a:cubicBezTo>
                      <a:pt x="19" y="60"/>
                      <a:pt x="21" y="60"/>
                      <a:pt x="23" y="59"/>
                    </a:cubicBezTo>
                    <a:cubicBezTo>
                      <a:pt x="39" y="43"/>
                      <a:pt x="54" y="12"/>
                      <a:pt x="85" y="12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3099850" y="86000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40" y="1"/>
                    </a:moveTo>
                    <a:cubicBezTo>
                      <a:pt x="21" y="1"/>
                      <a:pt x="5" y="18"/>
                      <a:pt x="0" y="64"/>
                    </a:cubicBezTo>
                    <a:cubicBezTo>
                      <a:pt x="5" y="59"/>
                      <a:pt x="17" y="56"/>
                      <a:pt x="33" y="56"/>
                    </a:cubicBezTo>
                    <a:cubicBezTo>
                      <a:pt x="64" y="56"/>
                      <a:pt x="109" y="70"/>
                      <a:pt x="140" y="111"/>
                    </a:cubicBezTo>
                    <a:cubicBezTo>
                      <a:pt x="129" y="70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3073475" y="886025"/>
                <a:ext cx="2325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0" extrusionOk="0">
                    <a:moveTo>
                      <a:pt x="63" y="1"/>
                    </a:moveTo>
                    <a:lnTo>
                      <a:pt x="1" y="63"/>
                    </a:lnTo>
                    <a:cubicBezTo>
                      <a:pt x="3" y="61"/>
                      <a:pt x="6" y="61"/>
                      <a:pt x="9" y="61"/>
                    </a:cubicBezTo>
                    <a:cubicBezTo>
                      <a:pt x="35" y="61"/>
                      <a:pt x="82" y="100"/>
                      <a:pt x="90" y="100"/>
                    </a:cubicBezTo>
                    <a:cubicBezTo>
                      <a:pt x="93" y="100"/>
                      <a:pt x="90" y="94"/>
                      <a:pt x="78" y="78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6"/>
              <p:cNvSpPr/>
              <p:nvPr/>
            </p:nvSpPr>
            <p:spPr>
              <a:xfrm>
                <a:off x="3075425" y="898825"/>
                <a:ext cx="8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5" extrusionOk="0">
                    <a:moveTo>
                      <a:pt x="31" y="0"/>
                    </a:moveTo>
                    <a:lnTo>
                      <a:pt x="0" y="124"/>
                    </a:lnTo>
                    <a:lnTo>
                      <a:pt x="16" y="10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6"/>
              <p:cNvSpPr/>
              <p:nvPr/>
            </p:nvSpPr>
            <p:spPr>
              <a:xfrm>
                <a:off x="3063400" y="915875"/>
                <a:ext cx="15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234" extrusionOk="0">
                    <a:moveTo>
                      <a:pt x="31" y="1"/>
                    </a:moveTo>
                    <a:lnTo>
                      <a:pt x="0" y="32"/>
                    </a:lnTo>
                    <a:lnTo>
                      <a:pt x="31" y="233"/>
                    </a:lnTo>
                    <a:lnTo>
                      <a:pt x="62" y="187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3183200" y="882925"/>
                <a:ext cx="388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878" extrusionOk="0">
                    <a:moveTo>
                      <a:pt x="357" y="745"/>
                    </a:moveTo>
                    <a:cubicBezTo>
                      <a:pt x="355" y="753"/>
                      <a:pt x="355" y="761"/>
                      <a:pt x="357" y="770"/>
                    </a:cubicBezTo>
                    <a:lnTo>
                      <a:pt x="357" y="770"/>
                    </a:lnTo>
                    <a:cubicBezTo>
                      <a:pt x="357" y="754"/>
                      <a:pt x="357" y="745"/>
                      <a:pt x="357" y="745"/>
                    </a:cubicBezTo>
                    <a:close/>
                    <a:moveTo>
                      <a:pt x="652" y="1437"/>
                    </a:moveTo>
                    <a:cubicBezTo>
                      <a:pt x="650" y="1444"/>
                      <a:pt x="650" y="1451"/>
                      <a:pt x="652" y="1458"/>
                    </a:cubicBezTo>
                    <a:cubicBezTo>
                      <a:pt x="652" y="1451"/>
                      <a:pt x="652" y="1443"/>
                      <a:pt x="652" y="1437"/>
                    </a:cubicBezTo>
                    <a:close/>
                    <a:moveTo>
                      <a:pt x="1148" y="0"/>
                    </a:moveTo>
                    <a:cubicBezTo>
                      <a:pt x="993" y="0"/>
                      <a:pt x="1226" y="295"/>
                      <a:pt x="1117" y="326"/>
                    </a:cubicBezTo>
                    <a:cubicBezTo>
                      <a:pt x="1072" y="280"/>
                      <a:pt x="1043" y="226"/>
                      <a:pt x="1012" y="226"/>
                    </a:cubicBezTo>
                    <a:cubicBezTo>
                      <a:pt x="1001" y="226"/>
                      <a:pt x="990" y="232"/>
                      <a:pt x="978" y="249"/>
                    </a:cubicBezTo>
                    <a:lnTo>
                      <a:pt x="978" y="218"/>
                    </a:lnTo>
                    <a:cubicBezTo>
                      <a:pt x="973" y="273"/>
                      <a:pt x="948" y="286"/>
                      <a:pt x="921" y="286"/>
                    </a:cubicBezTo>
                    <a:cubicBezTo>
                      <a:pt x="898" y="286"/>
                      <a:pt x="874" y="277"/>
                      <a:pt x="859" y="277"/>
                    </a:cubicBezTo>
                    <a:cubicBezTo>
                      <a:pt x="838" y="277"/>
                      <a:pt x="835" y="296"/>
                      <a:pt x="885" y="388"/>
                    </a:cubicBezTo>
                    <a:lnTo>
                      <a:pt x="792" y="295"/>
                    </a:lnTo>
                    <a:lnTo>
                      <a:pt x="792" y="295"/>
                    </a:lnTo>
                    <a:cubicBezTo>
                      <a:pt x="807" y="357"/>
                      <a:pt x="792" y="404"/>
                      <a:pt x="776" y="435"/>
                    </a:cubicBezTo>
                    <a:cubicBezTo>
                      <a:pt x="745" y="481"/>
                      <a:pt x="714" y="528"/>
                      <a:pt x="699" y="559"/>
                    </a:cubicBezTo>
                    <a:lnTo>
                      <a:pt x="683" y="543"/>
                    </a:lnTo>
                    <a:cubicBezTo>
                      <a:pt x="652" y="807"/>
                      <a:pt x="621" y="652"/>
                      <a:pt x="513" y="869"/>
                    </a:cubicBezTo>
                    <a:lnTo>
                      <a:pt x="482" y="698"/>
                    </a:lnTo>
                    <a:cubicBezTo>
                      <a:pt x="373" y="714"/>
                      <a:pt x="482" y="838"/>
                      <a:pt x="435" y="869"/>
                    </a:cubicBezTo>
                    <a:cubicBezTo>
                      <a:pt x="422" y="856"/>
                      <a:pt x="367" y="812"/>
                      <a:pt x="357" y="770"/>
                    </a:cubicBezTo>
                    <a:lnTo>
                      <a:pt x="357" y="770"/>
                    </a:lnTo>
                    <a:cubicBezTo>
                      <a:pt x="356" y="804"/>
                      <a:pt x="353" y="868"/>
                      <a:pt x="342" y="931"/>
                    </a:cubicBezTo>
                    <a:cubicBezTo>
                      <a:pt x="326" y="1024"/>
                      <a:pt x="311" y="1133"/>
                      <a:pt x="311" y="1133"/>
                    </a:cubicBezTo>
                    <a:cubicBezTo>
                      <a:pt x="319" y="1195"/>
                      <a:pt x="338" y="1206"/>
                      <a:pt x="361" y="1206"/>
                    </a:cubicBezTo>
                    <a:cubicBezTo>
                      <a:pt x="375" y="1206"/>
                      <a:pt x="391" y="1202"/>
                      <a:pt x="406" y="1202"/>
                    </a:cubicBezTo>
                    <a:cubicBezTo>
                      <a:pt x="416" y="1202"/>
                      <a:pt x="426" y="1204"/>
                      <a:pt x="435" y="1210"/>
                    </a:cubicBezTo>
                    <a:cubicBezTo>
                      <a:pt x="472" y="1271"/>
                      <a:pt x="392" y="1333"/>
                      <a:pt x="327" y="1333"/>
                    </a:cubicBezTo>
                    <a:cubicBezTo>
                      <a:pt x="309" y="1333"/>
                      <a:pt x="293" y="1329"/>
                      <a:pt x="280" y="1319"/>
                    </a:cubicBezTo>
                    <a:cubicBezTo>
                      <a:pt x="264" y="1272"/>
                      <a:pt x="295" y="1195"/>
                      <a:pt x="233" y="1195"/>
                    </a:cubicBezTo>
                    <a:lnTo>
                      <a:pt x="295" y="1427"/>
                    </a:lnTo>
                    <a:cubicBezTo>
                      <a:pt x="286" y="1429"/>
                      <a:pt x="277" y="1429"/>
                      <a:pt x="269" y="1429"/>
                    </a:cubicBezTo>
                    <a:cubicBezTo>
                      <a:pt x="102" y="1429"/>
                      <a:pt x="187" y="1144"/>
                      <a:pt x="187" y="1055"/>
                    </a:cubicBezTo>
                    <a:lnTo>
                      <a:pt x="187" y="1055"/>
                    </a:lnTo>
                    <a:cubicBezTo>
                      <a:pt x="63" y="1148"/>
                      <a:pt x="125" y="1272"/>
                      <a:pt x="1" y="1396"/>
                    </a:cubicBezTo>
                    <a:cubicBezTo>
                      <a:pt x="24" y="1389"/>
                      <a:pt x="51" y="1385"/>
                      <a:pt x="78" y="1385"/>
                    </a:cubicBezTo>
                    <a:cubicBezTo>
                      <a:pt x="105" y="1385"/>
                      <a:pt x="133" y="1389"/>
                      <a:pt x="156" y="1396"/>
                    </a:cubicBezTo>
                    <a:cubicBezTo>
                      <a:pt x="264" y="1489"/>
                      <a:pt x="109" y="1567"/>
                      <a:pt x="32" y="1660"/>
                    </a:cubicBezTo>
                    <a:cubicBezTo>
                      <a:pt x="125" y="1660"/>
                      <a:pt x="140" y="1722"/>
                      <a:pt x="140" y="1800"/>
                    </a:cubicBezTo>
                    <a:cubicBezTo>
                      <a:pt x="140" y="1815"/>
                      <a:pt x="140" y="1815"/>
                      <a:pt x="140" y="1831"/>
                    </a:cubicBezTo>
                    <a:lnTo>
                      <a:pt x="140" y="1862"/>
                    </a:lnTo>
                    <a:lnTo>
                      <a:pt x="156" y="1846"/>
                    </a:lnTo>
                    <a:cubicBezTo>
                      <a:pt x="156" y="1862"/>
                      <a:pt x="171" y="1877"/>
                      <a:pt x="202" y="1877"/>
                    </a:cubicBezTo>
                    <a:cubicBezTo>
                      <a:pt x="233" y="1784"/>
                      <a:pt x="373" y="1815"/>
                      <a:pt x="420" y="1769"/>
                    </a:cubicBezTo>
                    <a:cubicBezTo>
                      <a:pt x="218" y="1644"/>
                      <a:pt x="528" y="1567"/>
                      <a:pt x="544" y="1458"/>
                    </a:cubicBezTo>
                    <a:lnTo>
                      <a:pt x="590" y="1381"/>
                    </a:lnTo>
                    <a:lnTo>
                      <a:pt x="606" y="1350"/>
                    </a:lnTo>
                    <a:cubicBezTo>
                      <a:pt x="634" y="1364"/>
                      <a:pt x="649" y="1378"/>
                      <a:pt x="652" y="1437"/>
                    </a:cubicBezTo>
                    <a:lnTo>
                      <a:pt x="652" y="1437"/>
                    </a:lnTo>
                    <a:cubicBezTo>
                      <a:pt x="662" y="1376"/>
                      <a:pt x="754" y="1298"/>
                      <a:pt x="699" y="1257"/>
                    </a:cubicBezTo>
                    <a:lnTo>
                      <a:pt x="869" y="1055"/>
                    </a:lnTo>
                    <a:lnTo>
                      <a:pt x="916" y="1055"/>
                    </a:lnTo>
                    <a:cubicBezTo>
                      <a:pt x="916" y="1040"/>
                      <a:pt x="900" y="1024"/>
                      <a:pt x="885" y="1024"/>
                    </a:cubicBezTo>
                    <a:cubicBezTo>
                      <a:pt x="885" y="1024"/>
                      <a:pt x="947" y="962"/>
                      <a:pt x="1009" y="884"/>
                    </a:cubicBezTo>
                    <a:cubicBezTo>
                      <a:pt x="1040" y="838"/>
                      <a:pt x="1086" y="791"/>
                      <a:pt x="1133" y="745"/>
                    </a:cubicBezTo>
                    <a:cubicBezTo>
                      <a:pt x="1164" y="714"/>
                      <a:pt x="1211" y="667"/>
                      <a:pt x="1242" y="621"/>
                    </a:cubicBezTo>
                    <a:cubicBezTo>
                      <a:pt x="1335" y="543"/>
                      <a:pt x="1412" y="435"/>
                      <a:pt x="1459" y="388"/>
                    </a:cubicBezTo>
                    <a:cubicBezTo>
                      <a:pt x="1521" y="357"/>
                      <a:pt x="1552" y="326"/>
                      <a:pt x="1552" y="326"/>
                    </a:cubicBezTo>
                    <a:cubicBezTo>
                      <a:pt x="1505" y="326"/>
                      <a:pt x="1459" y="311"/>
                      <a:pt x="1397" y="311"/>
                    </a:cubicBezTo>
                    <a:cubicBezTo>
                      <a:pt x="1381" y="264"/>
                      <a:pt x="1369" y="252"/>
                      <a:pt x="1356" y="252"/>
                    </a:cubicBezTo>
                    <a:cubicBezTo>
                      <a:pt x="1343" y="252"/>
                      <a:pt x="1329" y="266"/>
                      <a:pt x="1309" y="266"/>
                    </a:cubicBezTo>
                    <a:cubicBezTo>
                      <a:pt x="1291" y="266"/>
                      <a:pt x="1270" y="256"/>
                      <a:pt x="1242" y="218"/>
                    </a:cubicBezTo>
                    <a:cubicBezTo>
                      <a:pt x="1226" y="156"/>
                      <a:pt x="1273" y="156"/>
                      <a:pt x="1319" y="156"/>
                    </a:cubicBezTo>
                    <a:cubicBezTo>
                      <a:pt x="1273" y="109"/>
                      <a:pt x="1211" y="78"/>
                      <a:pt x="1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3221975" y="8903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16" y="31"/>
                      <a:pt x="32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6"/>
              <p:cNvSpPr/>
              <p:nvPr/>
            </p:nvSpPr>
            <p:spPr>
              <a:xfrm>
                <a:off x="3180100" y="928300"/>
                <a:ext cx="46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33" extrusionOk="0">
                    <a:moveTo>
                      <a:pt x="94" y="0"/>
                    </a:moveTo>
                    <a:lnTo>
                      <a:pt x="1" y="93"/>
                    </a:lnTo>
                    <a:cubicBezTo>
                      <a:pt x="94" y="109"/>
                      <a:pt x="47" y="186"/>
                      <a:pt x="78" y="233"/>
                    </a:cubicBezTo>
                    <a:lnTo>
                      <a:pt x="187" y="124"/>
                    </a:lnTo>
                    <a:cubicBezTo>
                      <a:pt x="156" y="78"/>
                      <a:pt x="125" y="31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6"/>
              <p:cNvSpPr/>
              <p:nvPr/>
            </p:nvSpPr>
            <p:spPr>
              <a:xfrm>
                <a:off x="3184750" y="929450"/>
                <a:ext cx="27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1" extrusionOk="0">
                    <a:moveTo>
                      <a:pt x="78" y="1"/>
                    </a:moveTo>
                    <a:lnTo>
                      <a:pt x="1" y="78"/>
                    </a:lnTo>
                    <a:cubicBezTo>
                      <a:pt x="23" y="89"/>
                      <a:pt x="45" y="100"/>
                      <a:pt x="72" y="100"/>
                    </a:cubicBezTo>
                    <a:cubicBezTo>
                      <a:pt x="83" y="100"/>
                      <a:pt x="96" y="98"/>
                      <a:pt x="109" y="94"/>
                    </a:cubicBezTo>
                    <a:cubicBezTo>
                      <a:pt x="94" y="78"/>
                      <a:pt x="78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3215775" y="877875"/>
                <a:ext cx="93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82" extrusionOk="0">
                    <a:moveTo>
                      <a:pt x="125" y="1"/>
                    </a:moveTo>
                    <a:cubicBezTo>
                      <a:pt x="78" y="63"/>
                      <a:pt x="16" y="125"/>
                      <a:pt x="1" y="233"/>
                    </a:cubicBezTo>
                    <a:cubicBezTo>
                      <a:pt x="202" y="264"/>
                      <a:pt x="16" y="373"/>
                      <a:pt x="171" y="482"/>
                    </a:cubicBezTo>
                    <a:lnTo>
                      <a:pt x="187" y="404"/>
                    </a:lnTo>
                    <a:lnTo>
                      <a:pt x="202" y="435"/>
                    </a:lnTo>
                    <a:lnTo>
                      <a:pt x="264" y="373"/>
                    </a:lnTo>
                    <a:cubicBezTo>
                      <a:pt x="187" y="327"/>
                      <a:pt x="187" y="327"/>
                      <a:pt x="125" y="249"/>
                    </a:cubicBezTo>
                    <a:cubicBezTo>
                      <a:pt x="143" y="241"/>
                      <a:pt x="158" y="238"/>
                      <a:pt x="171" y="238"/>
                    </a:cubicBezTo>
                    <a:cubicBezTo>
                      <a:pt x="232" y="238"/>
                      <a:pt x="239" y="319"/>
                      <a:pt x="342" y="358"/>
                    </a:cubicBezTo>
                    <a:cubicBezTo>
                      <a:pt x="357" y="342"/>
                      <a:pt x="373" y="327"/>
                      <a:pt x="373" y="311"/>
                    </a:cubicBezTo>
                    <a:cubicBezTo>
                      <a:pt x="295" y="218"/>
                      <a:pt x="218" y="109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3228175" y="1160925"/>
                <a:ext cx="120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60" extrusionOk="0">
                    <a:moveTo>
                      <a:pt x="187" y="1"/>
                    </a:moveTo>
                    <a:lnTo>
                      <a:pt x="187" y="1"/>
                    </a:lnTo>
                    <a:cubicBezTo>
                      <a:pt x="187" y="5"/>
                      <a:pt x="186" y="9"/>
                      <a:pt x="186" y="13"/>
                    </a:cubicBezTo>
                    <a:lnTo>
                      <a:pt x="186" y="13"/>
                    </a:lnTo>
                    <a:cubicBezTo>
                      <a:pt x="187" y="9"/>
                      <a:pt x="187" y="5"/>
                      <a:pt x="187" y="1"/>
                    </a:cubicBezTo>
                    <a:close/>
                    <a:moveTo>
                      <a:pt x="186" y="13"/>
                    </a:moveTo>
                    <a:lnTo>
                      <a:pt x="186" y="13"/>
                    </a:lnTo>
                    <a:cubicBezTo>
                      <a:pt x="185" y="24"/>
                      <a:pt x="179" y="36"/>
                      <a:pt x="156" y="47"/>
                    </a:cubicBezTo>
                    <a:cubicBezTo>
                      <a:pt x="156" y="73"/>
                      <a:pt x="132" y="84"/>
                      <a:pt x="106" y="84"/>
                    </a:cubicBezTo>
                    <a:cubicBezTo>
                      <a:pt x="85" y="84"/>
                      <a:pt x="61" y="77"/>
                      <a:pt x="47" y="63"/>
                    </a:cubicBezTo>
                    <a:lnTo>
                      <a:pt x="47" y="63"/>
                    </a:lnTo>
                    <a:cubicBezTo>
                      <a:pt x="94" y="187"/>
                      <a:pt x="1" y="156"/>
                      <a:pt x="156" y="233"/>
                    </a:cubicBezTo>
                    <a:cubicBezTo>
                      <a:pt x="188" y="274"/>
                      <a:pt x="170" y="298"/>
                      <a:pt x="138" y="298"/>
                    </a:cubicBezTo>
                    <a:cubicBezTo>
                      <a:pt x="110" y="298"/>
                      <a:pt x="70" y="278"/>
                      <a:pt x="47" y="233"/>
                    </a:cubicBezTo>
                    <a:lnTo>
                      <a:pt x="47" y="233"/>
                    </a:lnTo>
                    <a:lnTo>
                      <a:pt x="78" y="435"/>
                    </a:lnTo>
                    <a:lnTo>
                      <a:pt x="140" y="358"/>
                    </a:lnTo>
                    <a:lnTo>
                      <a:pt x="140" y="358"/>
                    </a:lnTo>
                    <a:cubicBezTo>
                      <a:pt x="280" y="420"/>
                      <a:pt x="47" y="482"/>
                      <a:pt x="202" y="559"/>
                    </a:cubicBezTo>
                    <a:lnTo>
                      <a:pt x="249" y="404"/>
                    </a:lnTo>
                    <a:lnTo>
                      <a:pt x="296" y="420"/>
                    </a:lnTo>
                    <a:cubicBezTo>
                      <a:pt x="249" y="373"/>
                      <a:pt x="311" y="311"/>
                      <a:pt x="342" y="295"/>
                    </a:cubicBezTo>
                    <a:cubicBezTo>
                      <a:pt x="358" y="295"/>
                      <a:pt x="389" y="311"/>
                      <a:pt x="389" y="342"/>
                    </a:cubicBezTo>
                    <a:cubicBezTo>
                      <a:pt x="480" y="160"/>
                      <a:pt x="184" y="201"/>
                      <a:pt x="186" y="1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3169250" y="10927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16" y="16"/>
                      <a:pt x="0" y="16"/>
                    </a:cubicBezTo>
                    <a:cubicBezTo>
                      <a:pt x="0" y="31"/>
                      <a:pt x="16" y="31"/>
                      <a:pt x="16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3259975" y="11221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3239050" y="1145425"/>
                <a:ext cx="1357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69" extrusionOk="0">
                    <a:moveTo>
                      <a:pt x="47" y="47"/>
                    </a:moveTo>
                    <a:lnTo>
                      <a:pt x="47" y="47"/>
                    </a:lnTo>
                    <a:cubicBezTo>
                      <a:pt x="46" y="49"/>
                      <a:pt x="46" y="52"/>
                      <a:pt x="45" y="54"/>
                    </a:cubicBezTo>
                    <a:lnTo>
                      <a:pt x="45" y="54"/>
                    </a:lnTo>
                    <a:cubicBezTo>
                      <a:pt x="46" y="52"/>
                      <a:pt x="47" y="49"/>
                      <a:pt x="47" y="47"/>
                    </a:cubicBezTo>
                    <a:close/>
                    <a:moveTo>
                      <a:pt x="326" y="0"/>
                    </a:moveTo>
                    <a:lnTo>
                      <a:pt x="171" y="171"/>
                    </a:lnTo>
                    <a:cubicBezTo>
                      <a:pt x="146" y="177"/>
                      <a:pt x="126" y="179"/>
                      <a:pt x="109" y="179"/>
                    </a:cubicBezTo>
                    <a:cubicBezTo>
                      <a:pt x="34" y="179"/>
                      <a:pt x="34" y="127"/>
                      <a:pt x="45" y="54"/>
                    </a:cubicBezTo>
                    <a:lnTo>
                      <a:pt x="45" y="54"/>
                    </a:lnTo>
                    <a:cubicBezTo>
                      <a:pt x="41" y="67"/>
                      <a:pt x="26" y="78"/>
                      <a:pt x="0" y="78"/>
                    </a:cubicBezTo>
                    <a:cubicBezTo>
                      <a:pt x="36" y="102"/>
                      <a:pt x="35" y="253"/>
                      <a:pt x="81" y="253"/>
                    </a:cubicBezTo>
                    <a:cubicBezTo>
                      <a:pt x="96" y="253"/>
                      <a:pt x="114" y="238"/>
                      <a:pt x="140" y="202"/>
                    </a:cubicBezTo>
                    <a:cubicBezTo>
                      <a:pt x="279" y="264"/>
                      <a:pt x="155" y="342"/>
                      <a:pt x="171" y="404"/>
                    </a:cubicBezTo>
                    <a:cubicBezTo>
                      <a:pt x="175" y="402"/>
                      <a:pt x="179" y="402"/>
                      <a:pt x="183" y="402"/>
                    </a:cubicBezTo>
                    <a:cubicBezTo>
                      <a:pt x="223" y="402"/>
                      <a:pt x="253" y="466"/>
                      <a:pt x="295" y="466"/>
                    </a:cubicBezTo>
                    <a:cubicBezTo>
                      <a:pt x="295" y="435"/>
                      <a:pt x="264" y="388"/>
                      <a:pt x="295" y="357"/>
                    </a:cubicBezTo>
                    <a:cubicBezTo>
                      <a:pt x="372" y="373"/>
                      <a:pt x="388" y="450"/>
                      <a:pt x="341" y="481"/>
                    </a:cubicBezTo>
                    <a:cubicBezTo>
                      <a:pt x="346" y="480"/>
                      <a:pt x="351" y="480"/>
                      <a:pt x="355" y="480"/>
                    </a:cubicBezTo>
                    <a:cubicBezTo>
                      <a:pt x="421" y="480"/>
                      <a:pt x="425" y="568"/>
                      <a:pt x="478" y="568"/>
                    </a:cubicBezTo>
                    <a:cubicBezTo>
                      <a:pt x="487" y="568"/>
                      <a:pt x="499" y="565"/>
                      <a:pt x="512" y="559"/>
                    </a:cubicBezTo>
                    <a:cubicBezTo>
                      <a:pt x="543" y="373"/>
                      <a:pt x="543" y="233"/>
                      <a:pt x="403" y="16"/>
                    </a:cubicBezTo>
                    <a:cubicBezTo>
                      <a:pt x="388" y="125"/>
                      <a:pt x="372" y="249"/>
                      <a:pt x="279" y="295"/>
                    </a:cubicBezTo>
                    <a:lnTo>
                      <a:pt x="186" y="218"/>
                    </a:lnTo>
                    <a:cubicBezTo>
                      <a:pt x="202" y="202"/>
                      <a:pt x="217" y="202"/>
                      <a:pt x="217" y="187"/>
                    </a:cubicBezTo>
                    <a:lnTo>
                      <a:pt x="217" y="233"/>
                    </a:lnTo>
                    <a:lnTo>
                      <a:pt x="279" y="187"/>
                    </a:lnTo>
                    <a:lnTo>
                      <a:pt x="279" y="156"/>
                    </a:lnTo>
                    <a:cubicBezTo>
                      <a:pt x="310" y="109"/>
                      <a:pt x="295" y="47"/>
                      <a:pt x="3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3163425" y="11481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"/>
                      <a:pt x="1" y="17"/>
                      <a:pt x="1" y="17"/>
                    </a:cubicBezTo>
                    <a:lnTo>
                      <a:pt x="16" y="17"/>
                    </a:lnTo>
                    <a:cubicBezTo>
                      <a:pt x="16" y="17"/>
                      <a:pt x="16" y="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6"/>
              <p:cNvSpPr/>
              <p:nvPr/>
            </p:nvSpPr>
            <p:spPr>
              <a:xfrm>
                <a:off x="3162650" y="1147375"/>
                <a:ext cx="800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" y="0"/>
                    </a:moveTo>
                    <a:cubicBezTo>
                      <a:pt x="16" y="16"/>
                      <a:pt x="16" y="31"/>
                      <a:pt x="32" y="31"/>
                    </a:cubicBezTo>
                    <a:cubicBezTo>
                      <a:pt x="16" y="15"/>
                      <a:pt x="16" y="1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6"/>
              <p:cNvSpPr/>
              <p:nvPr/>
            </p:nvSpPr>
            <p:spPr>
              <a:xfrm>
                <a:off x="3208400" y="1154725"/>
                <a:ext cx="23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7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16"/>
                    </a:cubicBezTo>
                    <a:cubicBezTo>
                      <a:pt x="32" y="1"/>
                      <a:pt x="63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3211900" y="1154725"/>
                <a:ext cx="1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31" y="1"/>
                    </a:moveTo>
                    <a:lnTo>
                      <a:pt x="16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31" y="1"/>
                      <a:pt x="47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3161875" y="11454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63" y="0"/>
                    </a:moveTo>
                    <a:cubicBezTo>
                      <a:pt x="47" y="16"/>
                      <a:pt x="16" y="31"/>
                      <a:pt x="1" y="62"/>
                    </a:cubicBezTo>
                    <a:cubicBezTo>
                      <a:pt x="16" y="62"/>
                      <a:pt x="16" y="78"/>
                      <a:pt x="32" y="78"/>
                    </a:cubicBezTo>
                    <a:cubicBezTo>
                      <a:pt x="63" y="62"/>
                      <a:pt x="78" y="47"/>
                      <a:pt x="94" y="31"/>
                    </a:cubicBezTo>
                    <a:cubicBezTo>
                      <a:pt x="78" y="16"/>
                      <a:pt x="78" y="16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6"/>
              <p:cNvSpPr/>
              <p:nvPr/>
            </p:nvSpPr>
            <p:spPr>
              <a:xfrm>
                <a:off x="3163425" y="1146575"/>
                <a:ext cx="15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9" extrusionOk="0">
                    <a:moveTo>
                      <a:pt x="32" y="1"/>
                    </a:moveTo>
                    <a:cubicBezTo>
                      <a:pt x="16" y="16"/>
                      <a:pt x="16" y="47"/>
                      <a:pt x="1" y="63"/>
                    </a:cubicBezTo>
                    <a:cubicBezTo>
                      <a:pt x="16" y="63"/>
                      <a:pt x="16" y="79"/>
                      <a:pt x="16" y="79"/>
                    </a:cubicBezTo>
                    <a:lnTo>
                      <a:pt x="63" y="79"/>
                    </a:lnTo>
                    <a:cubicBezTo>
                      <a:pt x="47" y="47"/>
                      <a:pt x="47" y="32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6"/>
              <p:cNvSpPr/>
              <p:nvPr/>
            </p:nvSpPr>
            <p:spPr>
              <a:xfrm>
                <a:off x="3257275" y="1118575"/>
                <a:ext cx="27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36" y="1"/>
                    </a:moveTo>
                    <a:cubicBezTo>
                      <a:pt x="25" y="1"/>
                      <a:pt x="13" y="7"/>
                      <a:pt x="0" y="20"/>
                    </a:cubicBezTo>
                    <a:cubicBezTo>
                      <a:pt x="31" y="35"/>
                      <a:pt x="78" y="66"/>
                      <a:pt x="109" y="82"/>
                    </a:cubicBezTo>
                    <a:cubicBezTo>
                      <a:pt x="86" y="37"/>
                      <a:pt x="64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3129700" y="1037250"/>
                <a:ext cx="143875" cy="14542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5817" extrusionOk="0">
                    <a:moveTo>
                      <a:pt x="3676" y="807"/>
                    </a:moveTo>
                    <a:cubicBezTo>
                      <a:pt x="3707" y="838"/>
                      <a:pt x="3738" y="853"/>
                      <a:pt x="3785" y="884"/>
                    </a:cubicBezTo>
                    <a:cubicBezTo>
                      <a:pt x="3738" y="869"/>
                      <a:pt x="3707" y="838"/>
                      <a:pt x="3676" y="807"/>
                    </a:cubicBezTo>
                    <a:close/>
                    <a:moveTo>
                      <a:pt x="2528" y="0"/>
                    </a:moveTo>
                    <a:lnTo>
                      <a:pt x="2435" y="155"/>
                    </a:lnTo>
                    <a:cubicBezTo>
                      <a:pt x="2389" y="217"/>
                      <a:pt x="2358" y="279"/>
                      <a:pt x="2311" y="341"/>
                    </a:cubicBezTo>
                    <a:cubicBezTo>
                      <a:pt x="2296" y="466"/>
                      <a:pt x="2466" y="404"/>
                      <a:pt x="2513" y="559"/>
                    </a:cubicBezTo>
                    <a:cubicBezTo>
                      <a:pt x="2585" y="473"/>
                      <a:pt x="2749" y="400"/>
                      <a:pt x="2663" y="303"/>
                    </a:cubicBezTo>
                    <a:lnTo>
                      <a:pt x="2663" y="303"/>
                    </a:lnTo>
                    <a:cubicBezTo>
                      <a:pt x="2678" y="315"/>
                      <a:pt x="2696" y="326"/>
                      <a:pt x="2715" y="326"/>
                    </a:cubicBezTo>
                    <a:lnTo>
                      <a:pt x="2637" y="186"/>
                    </a:lnTo>
                    <a:lnTo>
                      <a:pt x="2575" y="202"/>
                    </a:lnTo>
                    <a:cubicBezTo>
                      <a:pt x="2531" y="143"/>
                      <a:pt x="2543" y="69"/>
                      <a:pt x="2584" y="36"/>
                    </a:cubicBezTo>
                    <a:lnTo>
                      <a:pt x="2584" y="36"/>
                    </a:lnTo>
                    <a:lnTo>
                      <a:pt x="2775" y="157"/>
                    </a:lnTo>
                    <a:lnTo>
                      <a:pt x="2775" y="157"/>
                    </a:lnTo>
                    <a:cubicBezTo>
                      <a:pt x="2776" y="156"/>
                      <a:pt x="2776" y="156"/>
                      <a:pt x="2777" y="155"/>
                    </a:cubicBezTo>
                    <a:lnTo>
                      <a:pt x="3955" y="908"/>
                    </a:lnTo>
                    <a:lnTo>
                      <a:pt x="3955" y="908"/>
                    </a:lnTo>
                    <a:lnTo>
                      <a:pt x="2591" y="31"/>
                    </a:lnTo>
                    <a:cubicBezTo>
                      <a:pt x="2588" y="33"/>
                      <a:pt x="2586" y="34"/>
                      <a:pt x="2584" y="36"/>
                    </a:cubicBezTo>
                    <a:lnTo>
                      <a:pt x="2584" y="36"/>
                    </a:lnTo>
                    <a:lnTo>
                      <a:pt x="2528" y="0"/>
                    </a:lnTo>
                    <a:close/>
                    <a:moveTo>
                      <a:pt x="3955" y="908"/>
                    </a:moveTo>
                    <a:lnTo>
                      <a:pt x="3955" y="908"/>
                    </a:lnTo>
                    <a:lnTo>
                      <a:pt x="3955" y="908"/>
                    </a:lnTo>
                    <a:close/>
                    <a:moveTo>
                      <a:pt x="3956" y="994"/>
                    </a:moveTo>
                    <a:cubicBezTo>
                      <a:pt x="3965" y="995"/>
                      <a:pt x="3971" y="999"/>
                      <a:pt x="3971" y="1008"/>
                    </a:cubicBezTo>
                    <a:cubicBezTo>
                      <a:pt x="3971" y="1008"/>
                      <a:pt x="3959" y="997"/>
                      <a:pt x="3956" y="994"/>
                    </a:cubicBezTo>
                    <a:close/>
                    <a:moveTo>
                      <a:pt x="3862" y="915"/>
                    </a:moveTo>
                    <a:lnTo>
                      <a:pt x="3986" y="993"/>
                    </a:lnTo>
                    <a:cubicBezTo>
                      <a:pt x="3986" y="993"/>
                      <a:pt x="3986" y="1008"/>
                      <a:pt x="3986" y="1008"/>
                    </a:cubicBezTo>
                    <a:cubicBezTo>
                      <a:pt x="3971" y="993"/>
                      <a:pt x="3955" y="977"/>
                      <a:pt x="3940" y="977"/>
                    </a:cubicBezTo>
                    <a:cubicBezTo>
                      <a:pt x="3940" y="977"/>
                      <a:pt x="3924" y="962"/>
                      <a:pt x="3924" y="962"/>
                    </a:cubicBezTo>
                    <a:cubicBezTo>
                      <a:pt x="3893" y="946"/>
                      <a:pt x="3878" y="931"/>
                      <a:pt x="3847" y="915"/>
                    </a:cubicBezTo>
                    <a:lnTo>
                      <a:pt x="3847" y="915"/>
                    </a:lnTo>
                    <a:cubicBezTo>
                      <a:pt x="3865" y="924"/>
                      <a:pt x="3878" y="939"/>
                      <a:pt x="3892" y="952"/>
                    </a:cubicBezTo>
                    <a:lnTo>
                      <a:pt x="3892" y="952"/>
                    </a:lnTo>
                    <a:cubicBezTo>
                      <a:pt x="3878" y="943"/>
                      <a:pt x="3862" y="931"/>
                      <a:pt x="3847" y="915"/>
                    </a:cubicBezTo>
                    <a:close/>
                    <a:moveTo>
                      <a:pt x="4048" y="1055"/>
                    </a:moveTo>
                    <a:cubicBezTo>
                      <a:pt x="4095" y="1070"/>
                      <a:pt x="4126" y="1101"/>
                      <a:pt x="4157" y="1117"/>
                    </a:cubicBezTo>
                    <a:cubicBezTo>
                      <a:pt x="4157" y="1132"/>
                      <a:pt x="4157" y="1132"/>
                      <a:pt x="4157" y="1132"/>
                    </a:cubicBezTo>
                    <a:cubicBezTo>
                      <a:pt x="4126" y="1101"/>
                      <a:pt x="4095" y="1086"/>
                      <a:pt x="4048" y="1055"/>
                    </a:cubicBezTo>
                    <a:close/>
                    <a:moveTo>
                      <a:pt x="1846" y="1148"/>
                    </a:moveTo>
                    <a:cubicBezTo>
                      <a:pt x="1862" y="1163"/>
                      <a:pt x="1893" y="1194"/>
                      <a:pt x="1924" y="1194"/>
                    </a:cubicBezTo>
                    <a:cubicBezTo>
                      <a:pt x="1916" y="1218"/>
                      <a:pt x="1904" y="1226"/>
                      <a:pt x="1893" y="1226"/>
                    </a:cubicBezTo>
                    <a:cubicBezTo>
                      <a:pt x="1881" y="1226"/>
                      <a:pt x="1869" y="1218"/>
                      <a:pt x="1862" y="1210"/>
                    </a:cubicBezTo>
                    <a:cubicBezTo>
                      <a:pt x="1862" y="1194"/>
                      <a:pt x="1846" y="1163"/>
                      <a:pt x="1846" y="1148"/>
                    </a:cubicBezTo>
                    <a:close/>
                    <a:moveTo>
                      <a:pt x="2094" y="1086"/>
                    </a:moveTo>
                    <a:lnTo>
                      <a:pt x="2094" y="1086"/>
                    </a:lnTo>
                    <a:cubicBezTo>
                      <a:pt x="2110" y="1148"/>
                      <a:pt x="2125" y="1210"/>
                      <a:pt x="2063" y="1226"/>
                    </a:cubicBezTo>
                    <a:cubicBezTo>
                      <a:pt x="2017" y="1179"/>
                      <a:pt x="2032" y="1148"/>
                      <a:pt x="2017" y="1132"/>
                    </a:cubicBezTo>
                    <a:lnTo>
                      <a:pt x="2094" y="1086"/>
                    </a:lnTo>
                    <a:close/>
                    <a:moveTo>
                      <a:pt x="2400" y="759"/>
                    </a:moveTo>
                    <a:cubicBezTo>
                      <a:pt x="2464" y="759"/>
                      <a:pt x="2398" y="877"/>
                      <a:pt x="2430" y="877"/>
                    </a:cubicBezTo>
                    <a:cubicBezTo>
                      <a:pt x="2435" y="877"/>
                      <a:pt x="2442" y="874"/>
                      <a:pt x="2451" y="869"/>
                    </a:cubicBezTo>
                    <a:lnTo>
                      <a:pt x="2451" y="869"/>
                    </a:lnTo>
                    <a:cubicBezTo>
                      <a:pt x="2404" y="946"/>
                      <a:pt x="2451" y="1101"/>
                      <a:pt x="2497" y="1210"/>
                    </a:cubicBezTo>
                    <a:cubicBezTo>
                      <a:pt x="2668" y="1117"/>
                      <a:pt x="2466" y="1008"/>
                      <a:pt x="2544" y="853"/>
                    </a:cubicBezTo>
                    <a:lnTo>
                      <a:pt x="2591" y="853"/>
                    </a:lnTo>
                    <a:lnTo>
                      <a:pt x="2916" y="1070"/>
                    </a:lnTo>
                    <a:cubicBezTo>
                      <a:pt x="2854" y="1117"/>
                      <a:pt x="2823" y="1179"/>
                      <a:pt x="2761" y="1226"/>
                    </a:cubicBezTo>
                    <a:lnTo>
                      <a:pt x="2730" y="1163"/>
                    </a:lnTo>
                    <a:cubicBezTo>
                      <a:pt x="2653" y="1194"/>
                      <a:pt x="2637" y="1303"/>
                      <a:pt x="2528" y="1365"/>
                    </a:cubicBezTo>
                    <a:lnTo>
                      <a:pt x="2451" y="1303"/>
                    </a:lnTo>
                    <a:cubicBezTo>
                      <a:pt x="2435" y="1319"/>
                      <a:pt x="2420" y="1334"/>
                      <a:pt x="2404" y="1365"/>
                    </a:cubicBezTo>
                    <a:cubicBezTo>
                      <a:pt x="2389" y="1272"/>
                      <a:pt x="2389" y="1179"/>
                      <a:pt x="2420" y="1132"/>
                    </a:cubicBezTo>
                    <a:cubicBezTo>
                      <a:pt x="2404" y="1132"/>
                      <a:pt x="2404" y="1132"/>
                      <a:pt x="2389" y="1148"/>
                    </a:cubicBezTo>
                    <a:cubicBezTo>
                      <a:pt x="2389" y="1132"/>
                      <a:pt x="2389" y="1117"/>
                      <a:pt x="2389" y="1117"/>
                    </a:cubicBezTo>
                    <a:cubicBezTo>
                      <a:pt x="2358" y="1070"/>
                      <a:pt x="2311" y="1024"/>
                      <a:pt x="2280" y="993"/>
                    </a:cubicBezTo>
                    <a:cubicBezTo>
                      <a:pt x="2327" y="915"/>
                      <a:pt x="2404" y="900"/>
                      <a:pt x="2389" y="760"/>
                    </a:cubicBezTo>
                    <a:cubicBezTo>
                      <a:pt x="2393" y="760"/>
                      <a:pt x="2397" y="759"/>
                      <a:pt x="2400" y="759"/>
                    </a:cubicBezTo>
                    <a:close/>
                    <a:moveTo>
                      <a:pt x="2032" y="1226"/>
                    </a:moveTo>
                    <a:cubicBezTo>
                      <a:pt x="2032" y="1241"/>
                      <a:pt x="2048" y="1241"/>
                      <a:pt x="2063" y="1257"/>
                    </a:cubicBezTo>
                    <a:cubicBezTo>
                      <a:pt x="2079" y="1303"/>
                      <a:pt x="2094" y="1350"/>
                      <a:pt x="2110" y="1381"/>
                    </a:cubicBezTo>
                    <a:cubicBezTo>
                      <a:pt x="2094" y="1396"/>
                      <a:pt x="2063" y="1412"/>
                      <a:pt x="2032" y="1427"/>
                    </a:cubicBezTo>
                    <a:cubicBezTo>
                      <a:pt x="1970" y="1396"/>
                      <a:pt x="2017" y="1303"/>
                      <a:pt x="2032" y="1226"/>
                    </a:cubicBezTo>
                    <a:close/>
                    <a:moveTo>
                      <a:pt x="2446" y="1493"/>
                    </a:moveTo>
                    <a:cubicBezTo>
                      <a:pt x="2487" y="1507"/>
                      <a:pt x="2517" y="1521"/>
                      <a:pt x="2560" y="1536"/>
                    </a:cubicBezTo>
                    <a:cubicBezTo>
                      <a:pt x="2560" y="1536"/>
                      <a:pt x="2528" y="1567"/>
                      <a:pt x="2513" y="1613"/>
                    </a:cubicBezTo>
                    <a:cubicBezTo>
                      <a:pt x="2482" y="1582"/>
                      <a:pt x="2451" y="1567"/>
                      <a:pt x="2435" y="1505"/>
                    </a:cubicBezTo>
                    <a:lnTo>
                      <a:pt x="2451" y="1505"/>
                    </a:lnTo>
                    <a:cubicBezTo>
                      <a:pt x="2451" y="1505"/>
                      <a:pt x="2451" y="1497"/>
                      <a:pt x="2446" y="1493"/>
                    </a:cubicBezTo>
                    <a:close/>
                    <a:moveTo>
                      <a:pt x="1317" y="1609"/>
                    </a:moveTo>
                    <a:cubicBezTo>
                      <a:pt x="1311" y="1615"/>
                      <a:pt x="1307" y="1621"/>
                      <a:pt x="1303" y="1629"/>
                    </a:cubicBezTo>
                    <a:lnTo>
                      <a:pt x="1317" y="1609"/>
                    </a:lnTo>
                    <a:close/>
                    <a:moveTo>
                      <a:pt x="1924" y="1257"/>
                    </a:moveTo>
                    <a:cubicBezTo>
                      <a:pt x="1955" y="1381"/>
                      <a:pt x="1970" y="1520"/>
                      <a:pt x="1862" y="1644"/>
                    </a:cubicBezTo>
                    <a:cubicBezTo>
                      <a:pt x="1834" y="1619"/>
                      <a:pt x="1814" y="1610"/>
                      <a:pt x="1799" y="1610"/>
                    </a:cubicBezTo>
                    <a:cubicBezTo>
                      <a:pt x="1754" y="1610"/>
                      <a:pt x="1754" y="1694"/>
                      <a:pt x="1715" y="1694"/>
                    </a:cubicBezTo>
                    <a:cubicBezTo>
                      <a:pt x="1702" y="1694"/>
                      <a:pt x="1685" y="1685"/>
                      <a:pt x="1660" y="1660"/>
                    </a:cubicBezTo>
                    <a:cubicBezTo>
                      <a:pt x="1722" y="1598"/>
                      <a:pt x="1691" y="1567"/>
                      <a:pt x="1629" y="1536"/>
                    </a:cubicBezTo>
                    <a:cubicBezTo>
                      <a:pt x="1660" y="1489"/>
                      <a:pt x="1660" y="1427"/>
                      <a:pt x="1675" y="1365"/>
                    </a:cubicBezTo>
                    <a:lnTo>
                      <a:pt x="1691" y="1381"/>
                    </a:lnTo>
                    <a:cubicBezTo>
                      <a:pt x="1675" y="1365"/>
                      <a:pt x="1675" y="1365"/>
                      <a:pt x="1675" y="1350"/>
                    </a:cubicBezTo>
                    <a:cubicBezTo>
                      <a:pt x="1691" y="1319"/>
                      <a:pt x="1706" y="1288"/>
                      <a:pt x="1738" y="1272"/>
                    </a:cubicBezTo>
                    <a:lnTo>
                      <a:pt x="1769" y="1350"/>
                    </a:lnTo>
                    <a:lnTo>
                      <a:pt x="1753" y="1272"/>
                    </a:lnTo>
                    <a:cubicBezTo>
                      <a:pt x="1769" y="1264"/>
                      <a:pt x="1784" y="1260"/>
                      <a:pt x="1800" y="1260"/>
                    </a:cubicBezTo>
                    <a:cubicBezTo>
                      <a:pt x="1815" y="1260"/>
                      <a:pt x="1831" y="1264"/>
                      <a:pt x="1846" y="1272"/>
                    </a:cubicBezTo>
                    <a:cubicBezTo>
                      <a:pt x="1864" y="1284"/>
                      <a:pt x="1877" y="1289"/>
                      <a:pt x="1888" y="1289"/>
                    </a:cubicBezTo>
                    <a:cubicBezTo>
                      <a:pt x="1904" y="1289"/>
                      <a:pt x="1914" y="1276"/>
                      <a:pt x="1924" y="1257"/>
                    </a:cubicBezTo>
                    <a:close/>
                    <a:moveTo>
                      <a:pt x="1489" y="1489"/>
                    </a:moveTo>
                    <a:cubicBezTo>
                      <a:pt x="1505" y="1505"/>
                      <a:pt x="1505" y="1505"/>
                      <a:pt x="1520" y="1505"/>
                    </a:cubicBezTo>
                    <a:lnTo>
                      <a:pt x="1474" y="1536"/>
                    </a:lnTo>
                    <a:cubicBezTo>
                      <a:pt x="1498" y="1536"/>
                      <a:pt x="1541" y="1601"/>
                      <a:pt x="1544" y="1601"/>
                    </a:cubicBezTo>
                    <a:cubicBezTo>
                      <a:pt x="1545" y="1601"/>
                      <a:pt x="1543" y="1596"/>
                      <a:pt x="1536" y="1582"/>
                    </a:cubicBezTo>
                    <a:lnTo>
                      <a:pt x="1536" y="1505"/>
                    </a:lnTo>
                    <a:cubicBezTo>
                      <a:pt x="1613" y="1551"/>
                      <a:pt x="1582" y="1613"/>
                      <a:pt x="1613" y="1675"/>
                    </a:cubicBezTo>
                    <a:cubicBezTo>
                      <a:pt x="1613" y="1706"/>
                      <a:pt x="1598" y="1722"/>
                      <a:pt x="1582" y="1737"/>
                    </a:cubicBezTo>
                    <a:cubicBezTo>
                      <a:pt x="1560" y="1726"/>
                      <a:pt x="1539" y="1715"/>
                      <a:pt x="1517" y="1715"/>
                    </a:cubicBezTo>
                    <a:cubicBezTo>
                      <a:pt x="1508" y="1715"/>
                      <a:pt x="1498" y="1717"/>
                      <a:pt x="1489" y="1722"/>
                    </a:cubicBezTo>
                    <a:cubicBezTo>
                      <a:pt x="1443" y="1691"/>
                      <a:pt x="1381" y="1675"/>
                      <a:pt x="1412" y="1598"/>
                    </a:cubicBezTo>
                    <a:lnTo>
                      <a:pt x="1412" y="1598"/>
                    </a:lnTo>
                    <a:cubicBezTo>
                      <a:pt x="1412" y="1598"/>
                      <a:pt x="1396" y="1613"/>
                      <a:pt x="1396" y="1613"/>
                    </a:cubicBezTo>
                    <a:cubicBezTo>
                      <a:pt x="1396" y="1567"/>
                      <a:pt x="1443" y="1520"/>
                      <a:pt x="1489" y="1489"/>
                    </a:cubicBezTo>
                    <a:close/>
                    <a:moveTo>
                      <a:pt x="1272" y="1644"/>
                    </a:moveTo>
                    <a:lnTo>
                      <a:pt x="1164" y="1768"/>
                    </a:lnTo>
                    <a:cubicBezTo>
                      <a:pt x="1210" y="1737"/>
                      <a:pt x="1241" y="1691"/>
                      <a:pt x="1272" y="1644"/>
                    </a:cubicBezTo>
                    <a:close/>
                    <a:moveTo>
                      <a:pt x="5133" y="1663"/>
                    </a:moveTo>
                    <a:lnTo>
                      <a:pt x="5320" y="1784"/>
                    </a:lnTo>
                    <a:cubicBezTo>
                      <a:pt x="5274" y="1861"/>
                      <a:pt x="5196" y="1908"/>
                      <a:pt x="5150" y="1908"/>
                    </a:cubicBezTo>
                    <a:cubicBezTo>
                      <a:pt x="5195" y="1786"/>
                      <a:pt x="5106" y="1739"/>
                      <a:pt x="5133" y="1663"/>
                    </a:cubicBezTo>
                    <a:close/>
                    <a:moveTo>
                      <a:pt x="4235" y="2141"/>
                    </a:moveTo>
                    <a:lnTo>
                      <a:pt x="4281" y="2172"/>
                    </a:lnTo>
                    <a:lnTo>
                      <a:pt x="4219" y="2141"/>
                    </a:lnTo>
                    <a:close/>
                    <a:moveTo>
                      <a:pt x="3490" y="2079"/>
                    </a:moveTo>
                    <a:cubicBezTo>
                      <a:pt x="3537" y="2110"/>
                      <a:pt x="3568" y="2125"/>
                      <a:pt x="3614" y="2156"/>
                    </a:cubicBezTo>
                    <a:cubicBezTo>
                      <a:pt x="3599" y="2172"/>
                      <a:pt x="3599" y="2203"/>
                      <a:pt x="3599" y="2218"/>
                    </a:cubicBezTo>
                    <a:cubicBezTo>
                      <a:pt x="3576" y="2196"/>
                      <a:pt x="3537" y="2148"/>
                      <a:pt x="3511" y="2148"/>
                    </a:cubicBezTo>
                    <a:cubicBezTo>
                      <a:pt x="3502" y="2148"/>
                      <a:pt x="3494" y="2155"/>
                      <a:pt x="3490" y="2172"/>
                    </a:cubicBezTo>
                    <a:cubicBezTo>
                      <a:pt x="3490" y="2172"/>
                      <a:pt x="3490" y="2172"/>
                      <a:pt x="3490" y="2156"/>
                    </a:cubicBezTo>
                    <a:cubicBezTo>
                      <a:pt x="3490" y="2172"/>
                      <a:pt x="3475" y="2172"/>
                      <a:pt x="3475" y="2172"/>
                    </a:cubicBezTo>
                    <a:cubicBezTo>
                      <a:pt x="3459" y="2156"/>
                      <a:pt x="3444" y="2156"/>
                      <a:pt x="3428" y="2141"/>
                    </a:cubicBezTo>
                    <a:cubicBezTo>
                      <a:pt x="3428" y="2141"/>
                      <a:pt x="3428" y="2125"/>
                      <a:pt x="3428" y="2125"/>
                    </a:cubicBezTo>
                    <a:cubicBezTo>
                      <a:pt x="3444" y="2110"/>
                      <a:pt x="3459" y="2094"/>
                      <a:pt x="3490" y="2079"/>
                    </a:cubicBezTo>
                    <a:close/>
                    <a:moveTo>
                      <a:pt x="3692" y="2203"/>
                    </a:moveTo>
                    <a:cubicBezTo>
                      <a:pt x="3707" y="2218"/>
                      <a:pt x="3707" y="2218"/>
                      <a:pt x="3723" y="2218"/>
                    </a:cubicBezTo>
                    <a:cubicBezTo>
                      <a:pt x="3723" y="2234"/>
                      <a:pt x="3723" y="2249"/>
                      <a:pt x="3723" y="2265"/>
                    </a:cubicBezTo>
                    <a:cubicBezTo>
                      <a:pt x="3707" y="2249"/>
                      <a:pt x="3692" y="2249"/>
                      <a:pt x="3676" y="2249"/>
                    </a:cubicBezTo>
                    <a:cubicBezTo>
                      <a:pt x="3676" y="2234"/>
                      <a:pt x="3692" y="2218"/>
                      <a:pt x="3692" y="2203"/>
                    </a:cubicBezTo>
                    <a:close/>
                    <a:moveTo>
                      <a:pt x="4824" y="2234"/>
                    </a:moveTo>
                    <a:cubicBezTo>
                      <a:pt x="4855" y="2234"/>
                      <a:pt x="4855" y="2234"/>
                      <a:pt x="4870" y="2265"/>
                    </a:cubicBezTo>
                    <a:lnTo>
                      <a:pt x="4824" y="2234"/>
                    </a:lnTo>
                    <a:close/>
                    <a:moveTo>
                      <a:pt x="4297" y="2187"/>
                    </a:moveTo>
                    <a:lnTo>
                      <a:pt x="4452" y="2280"/>
                    </a:lnTo>
                    <a:cubicBezTo>
                      <a:pt x="4467" y="2296"/>
                      <a:pt x="4467" y="2311"/>
                      <a:pt x="4483" y="2327"/>
                    </a:cubicBezTo>
                    <a:lnTo>
                      <a:pt x="4421" y="2296"/>
                    </a:lnTo>
                    <a:cubicBezTo>
                      <a:pt x="4421" y="2280"/>
                      <a:pt x="4436" y="2280"/>
                      <a:pt x="4436" y="2280"/>
                    </a:cubicBezTo>
                    <a:lnTo>
                      <a:pt x="4297" y="2187"/>
                    </a:lnTo>
                    <a:close/>
                    <a:moveTo>
                      <a:pt x="3800" y="2280"/>
                    </a:moveTo>
                    <a:cubicBezTo>
                      <a:pt x="3800" y="2280"/>
                      <a:pt x="3816" y="2296"/>
                      <a:pt x="3831" y="2296"/>
                    </a:cubicBezTo>
                    <a:lnTo>
                      <a:pt x="3831" y="2342"/>
                    </a:lnTo>
                    <a:lnTo>
                      <a:pt x="3816" y="2342"/>
                    </a:lnTo>
                    <a:cubicBezTo>
                      <a:pt x="3816" y="2342"/>
                      <a:pt x="3831" y="2342"/>
                      <a:pt x="3831" y="2327"/>
                    </a:cubicBezTo>
                    <a:lnTo>
                      <a:pt x="3831" y="2327"/>
                    </a:lnTo>
                    <a:lnTo>
                      <a:pt x="3800" y="2342"/>
                    </a:lnTo>
                    <a:lnTo>
                      <a:pt x="3800" y="2280"/>
                    </a:lnTo>
                    <a:close/>
                    <a:moveTo>
                      <a:pt x="5119" y="2389"/>
                    </a:moveTo>
                    <a:lnTo>
                      <a:pt x="5111" y="2404"/>
                    </a:lnTo>
                    <a:cubicBezTo>
                      <a:pt x="5115" y="2400"/>
                      <a:pt x="5119" y="2396"/>
                      <a:pt x="5119" y="2389"/>
                    </a:cubicBezTo>
                    <a:close/>
                    <a:moveTo>
                      <a:pt x="5111" y="2404"/>
                    </a:moveTo>
                    <a:lnTo>
                      <a:pt x="5111" y="2404"/>
                    </a:lnTo>
                    <a:cubicBezTo>
                      <a:pt x="5107" y="2408"/>
                      <a:pt x="5103" y="2412"/>
                      <a:pt x="5103" y="2420"/>
                    </a:cubicBezTo>
                    <a:lnTo>
                      <a:pt x="5111" y="2404"/>
                    </a:lnTo>
                    <a:close/>
                    <a:moveTo>
                      <a:pt x="4405" y="2311"/>
                    </a:moveTo>
                    <a:lnTo>
                      <a:pt x="4514" y="2373"/>
                    </a:lnTo>
                    <a:cubicBezTo>
                      <a:pt x="4498" y="2404"/>
                      <a:pt x="4498" y="2420"/>
                      <a:pt x="4498" y="2451"/>
                    </a:cubicBezTo>
                    <a:lnTo>
                      <a:pt x="4359" y="2373"/>
                    </a:lnTo>
                    <a:cubicBezTo>
                      <a:pt x="4374" y="2358"/>
                      <a:pt x="4390" y="2327"/>
                      <a:pt x="4405" y="2311"/>
                    </a:cubicBezTo>
                    <a:close/>
                    <a:moveTo>
                      <a:pt x="4467" y="2079"/>
                    </a:moveTo>
                    <a:lnTo>
                      <a:pt x="4870" y="2342"/>
                    </a:lnTo>
                    <a:cubicBezTo>
                      <a:pt x="4870" y="2404"/>
                      <a:pt x="4870" y="2482"/>
                      <a:pt x="4948" y="2497"/>
                    </a:cubicBezTo>
                    <a:lnTo>
                      <a:pt x="4964" y="2404"/>
                    </a:lnTo>
                    <a:lnTo>
                      <a:pt x="5057" y="2466"/>
                    </a:lnTo>
                    <a:lnTo>
                      <a:pt x="5072" y="2482"/>
                    </a:lnTo>
                    <a:lnTo>
                      <a:pt x="5041" y="2497"/>
                    </a:lnTo>
                    <a:cubicBezTo>
                      <a:pt x="5056" y="2482"/>
                      <a:pt x="5057" y="2482"/>
                      <a:pt x="5057" y="2482"/>
                    </a:cubicBezTo>
                    <a:lnTo>
                      <a:pt x="5057" y="2482"/>
                    </a:lnTo>
                    <a:cubicBezTo>
                      <a:pt x="5010" y="2513"/>
                      <a:pt x="4948" y="2544"/>
                      <a:pt x="4901" y="2575"/>
                    </a:cubicBezTo>
                    <a:lnTo>
                      <a:pt x="4715" y="2466"/>
                    </a:lnTo>
                    <a:cubicBezTo>
                      <a:pt x="4731" y="2451"/>
                      <a:pt x="4746" y="2435"/>
                      <a:pt x="4762" y="2435"/>
                    </a:cubicBezTo>
                    <a:cubicBezTo>
                      <a:pt x="4715" y="2389"/>
                      <a:pt x="4638" y="2389"/>
                      <a:pt x="4576" y="2342"/>
                    </a:cubicBezTo>
                    <a:lnTo>
                      <a:pt x="4576" y="2327"/>
                    </a:lnTo>
                    <a:lnTo>
                      <a:pt x="4281" y="2125"/>
                    </a:lnTo>
                    <a:cubicBezTo>
                      <a:pt x="4300" y="2119"/>
                      <a:pt x="4317" y="2115"/>
                      <a:pt x="4333" y="2115"/>
                    </a:cubicBezTo>
                    <a:cubicBezTo>
                      <a:pt x="4356" y="2115"/>
                      <a:pt x="4378" y="2122"/>
                      <a:pt x="4405" y="2141"/>
                    </a:cubicBezTo>
                    <a:cubicBezTo>
                      <a:pt x="4436" y="2125"/>
                      <a:pt x="4452" y="2110"/>
                      <a:pt x="4467" y="2079"/>
                    </a:cubicBezTo>
                    <a:close/>
                    <a:moveTo>
                      <a:pt x="4684" y="2482"/>
                    </a:moveTo>
                    <a:lnTo>
                      <a:pt x="4793" y="2544"/>
                    </a:lnTo>
                    <a:cubicBezTo>
                      <a:pt x="4777" y="2559"/>
                      <a:pt x="4762" y="2590"/>
                      <a:pt x="4731" y="2590"/>
                    </a:cubicBezTo>
                    <a:lnTo>
                      <a:pt x="4669" y="2559"/>
                    </a:lnTo>
                    <a:cubicBezTo>
                      <a:pt x="4669" y="2528"/>
                      <a:pt x="4669" y="2497"/>
                      <a:pt x="4684" y="2482"/>
                    </a:cubicBezTo>
                    <a:close/>
                    <a:moveTo>
                      <a:pt x="4855" y="2575"/>
                    </a:moveTo>
                    <a:lnTo>
                      <a:pt x="4870" y="2590"/>
                    </a:lnTo>
                    <a:cubicBezTo>
                      <a:pt x="4855" y="2590"/>
                      <a:pt x="4855" y="2590"/>
                      <a:pt x="4855" y="2575"/>
                    </a:cubicBezTo>
                    <a:close/>
                    <a:moveTo>
                      <a:pt x="5041" y="2590"/>
                    </a:moveTo>
                    <a:cubicBezTo>
                      <a:pt x="5041" y="2606"/>
                      <a:pt x="5026" y="2637"/>
                      <a:pt x="5026" y="2652"/>
                    </a:cubicBezTo>
                    <a:lnTo>
                      <a:pt x="4979" y="2621"/>
                    </a:lnTo>
                    <a:cubicBezTo>
                      <a:pt x="4995" y="2606"/>
                      <a:pt x="5026" y="2590"/>
                      <a:pt x="5041" y="2590"/>
                    </a:cubicBezTo>
                    <a:close/>
                    <a:moveTo>
                      <a:pt x="4948" y="2637"/>
                    </a:moveTo>
                    <a:lnTo>
                      <a:pt x="5010" y="2683"/>
                    </a:lnTo>
                    <a:cubicBezTo>
                      <a:pt x="4995" y="2699"/>
                      <a:pt x="4979" y="2714"/>
                      <a:pt x="4964" y="2730"/>
                    </a:cubicBezTo>
                    <a:lnTo>
                      <a:pt x="4917" y="2699"/>
                    </a:lnTo>
                    <a:cubicBezTo>
                      <a:pt x="4917" y="2683"/>
                      <a:pt x="4932" y="2683"/>
                      <a:pt x="4932" y="2668"/>
                    </a:cubicBezTo>
                    <a:cubicBezTo>
                      <a:pt x="4948" y="2652"/>
                      <a:pt x="4948" y="2652"/>
                      <a:pt x="4948" y="2637"/>
                    </a:cubicBezTo>
                    <a:close/>
                    <a:moveTo>
                      <a:pt x="1691" y="1939"/>
                    </a:moveTo>
                    <a:cubicBezTo>
                      <a:pt x="1706" y="1970"/>
                      <a:pt x="1722" y="2017"/>
                      <a:pt x="1738" y="2063"/>
                    </a:cubicBezTo>
                    <a:cubicBezTo>
                      <a:pt x="1784" y="2141"/>
                      <a:pt x="1815" y="2218"/>
                      <a:pt x="1831" y="2265"/>
                    </a:cubicBezTo>
                    <a:cubicBezTo>
                      <a:pt x="1815" y="2280"/>
                      <a:pt x="1800" y="2296"/>
                      <a:pt x="1784" y="2311"/>
                    </a:cubicBezTo>
                    <a:cubicBezTo>
                      <a:pt x="1776" y="2296"/>
                      <a:pt x="1761" y="2292"/>
                      <a:pt x="1743" y="2292"/>
                    </a:cubicBezTo>
                    <a:cubicBezTo>
                      <a:pt x="1726" y="2292"/>
                      <a:pt x="1706" y="2296"/>
                      <a:pt x="1691" y="2296"/>
                    </a:cubicBezTo>
                    <a:cubicBezTo>
                      <a:pt x="1660" y="2280"/>
                      <a:pt x="1629" y="2280"/>
                      <a:pt x="1598" y="2249"/>
                    </a:cubicBezTo>
                    <a:cubicBezTo>
                      <a:pt x="1567" y="2311"/>
                      <a:pt x="1551" y="2358"/>
                      <a:pt x="1567" y="2420"/>
                    </a:cubicBezTo>
                    <a:cubicBezTo>
                      <a:pt x="1489" y="2513"/>
                      <a:pt x="1443" y="2637"/>
                      <a:pt x="1427" y="2745"/>
                    </a:cubicBezTo>
                    <a:lnTo>
                      <a:pt x="1396" y="2745"/>
                    </a:lnTo>
                    <a:cubicBezTo>
                      <a:pt x="1365" y="2621"/>
                      <a:pt x="1334" y="2497"/>
                      <a:pt x="1303" y="2389"/>
                    </a:cubicBezTo>
                    <a:lnTo>
                      <a:pt x="1303" y="2389"/>
                    </a:lnTo>
                    <a:lnTo>
                      <a:pt x="1350" y="2404"/>
                    </a:lnTo>
                    <a:cubicBezTo>
                      <a:pt x="1427" y="2311"/>
                      <a:pt x="1505" y="2249"/>
                      <a:pt x="1474" y="2125"/>
                    </a:cubicBezTo>
                    <a:lnTo>
                      <a:pt x="1474" y="2125"/>
                    </a:lnTo>
                    <a:cubicBezTo>
                      <a:pt x="1401" y="2140"/>
                      <a:pt x="1478" y="2235"/>
                      <a:pt x="1412" y="2235"/>
                    </a:cubicBezTo>
                    <a:cubicBezTo>
                      <a:pt x="1408" y="2235"/>
                      <a:pt x="1402" y="2235"/>
                      <a:pt x="1396" y="2234"/>
                    </a:cubicBezTo>
                    <a:cubicBezTo>
                      <a:pt x="1381" y="2203"/>
                      <a:pt x="1365" y="2172"/>
                      <a:pt x="1365" y="2141"/>
                    </a:cubicBezTo>
                    <a:cubicBezTo>
                      <a:pt x="1443" y="2110"/>
                      <a:pt x="1505" y="2001"/>
                      <a:pt x="1567" y="1954"/>
                    </a:cubicBezTo>
                    <a:cubicBezTo>
                      <a:pt x="1582" y="1954"/>
                      <a:pt x="1582" y="1954"/>
                      <a:pt x="1598" y="1970"/>
                    </a:cubicBezTo>
                    <a:cubicBezTo>
                      <a:pt x="1644" y="2063"/>
                      <a:pt x="1629" y="2141"/>
                      <a:pt x="1598" y="2218"/>
                    </a:cubicBezTo>
                    <a:cubicBezTo>
                      <a:pt x="1644" y="2187"/>
                      <a:pt x="1691" y="2125"/>
                      <a:pt x="1738" y="2063"/>
                    </a:cubicBezTo>
                    <a:lnTo>
                      <a:pt x="1644" y="1970"/>
                    </a:lnTo>
                    <a:cubicBezTo>
                      <a:pt x="1660" y="1954"/>
                      <a:pt x="1675" y="1954"/>
                      <a:pt x="1691" y="1939"/>
                    </a:cubicBezTo>
                    <a:close/>
                    <a:moveTo>
                      <a:pt x="2265" y="2916"/>
                    </a:moveTo>
                    <a:cubicBezTo>
                      <a:pt x="2265" y="2932"/>
                      <a:pt x="2280" y="2932"/>
                      <a:pt x="2280" y="2932"/>
                    </a:cubicBezTo>
                    <a:cubicBezTo>
                      <a:pt x="2265" y="2932"/>
                      <a:pt x="2265" y="2947"/>
                      <a:pt x="2249" y="2963"/>
                    </a:cubicBezTo>
                    <a:lnTo>
                      <a:pt x="2218" y="2963"/>
                    </a:lnTo>
                    <a:cubicBezTo>
                      <a:pt x="2234" y="2947"/>
                      <a:pt x="2249" y="2932"/>
                      <a:pt x="2265" y="2916"/>
                    </a:cubicBezTo>
                    <a:close/>
                    <a:moveTo>
                      <a:pt x="93" y="3195"/>
                    </a:moveTo>
                    <a:cubicBezTo>
                      <a:pt x="93" y="3211"/>
                      <a:pt x="93" y="3211"/>
                      <a:pt x="93" y="3211"/>
                    </a:cubicBezTo>
                    <a:cubicBezTo>
                      <a:pt x="140" y="3242"/>
                      <a:pt x="187" y="3288"/>
                      <a:pt x="233" y="3319"/>
                    </a:cubicBezTo>
                    <a:cubicBezTo>
                      <a:pt x="187" y="3273"/>
                      <a:pt x="140" y="3242"/>
                      <a:pt x="93" y="3195"/>
                    </a:cubicBezTo>
                    <a:close/>
                    <a:moveTo>
                      <a:pt x="427" y="3340"/>
                    </a:moveTo>
                    <a:cubicBezTo>
                      <a:pt x="445" y="3340"/>
                      <a:pt x="463" y="3348"/>
                      <a:pt x="481" y="3366"/>
                    </a:cubicBezTo>
                    <a:cubicBezTo>
                      <a:pt x="481" y="3397"/>
                      <a:pt x="481" y="3428"/>
                      <a:pt x="481" y="3459"/>
                    </a:cubicBezTo>
                    <a:cubicBezTo>
                      <a:pt x="481" y="3474"/>
                      <a:pt x="481" y="3505"/>
                      <a:pt x="481" y="3521"/>
                    </a:cubicBezTo>
                    <a:cubicBezTo>
                      <a:pt x="543" y="3567"/>
                      <a:pt x="605" y="3614"/>
                      <a:pt x="667" y="3661"/>
                    </a:cubicBezTo>
                    <a:cubicBezTo>
                      <a:pt x="667" y="3676"/>
                      <a:pt x="667" y="3676"/>
                      <a:pt x="652" y="3676"/>
                    </a:cubicBezTo>
                    <a:cubicBezTo>
                      <a:pt x="605" y="3629"/>
                      <a:pt x="543" y="3583"/>
                      <a:pt x="481" y="3536"/>
                    </a:cubicBezTo>
                    <a:lnTo>
                      <a:pt x="481" y="3536"/>
                    </a:lnTo>
                    <a:cubicBezTo>
                      <a:pt x="481" y="3552"/>
                      <a:pt x="497" y="3552"/>
                      <a:pt x="497" y="3567"/>
                    </a:cubicBezTo>
                    <a:cubicBezTo>
                      <a:pt x="526" y="3596"/>
                      <a:pt x="555" y="3625"/>
                      <a:pt x="588" y="3655"/>
                    </a:cubicBezTo>
                    <a:lnTo>
                      <a:pt x="588" y="3655"/>
                    </a:lnTo>
                    <a:cubicBezTo>
                      <a:pt x="556" y="3632"/>
                      <a:pt x="524" y="3610"/>
                      <a:pt x="497" y="3583"/>
                    </a:cubicBezTo>
                    <a:cubicBezTo>
                      <a:pt x="497" y="3583"/>
                      <a:pt x="497" y="3598"/>
                      <a:pt x="497" y="3614"/>
                    </a:cubicBezTo>
                    <a:cubicBezTo>
                      <a:pt x="543" y="3645"/>
                      <a:pt x="590" y="3692"/>
                      <a:pt x="636" y="3723"/>
                    </a:cubicBezTo>
                    <a:cubicBezTo>
                      <a:pt x="621" y="3800"/>
                      <a:pt x="605" y="3862"/>
                      <a:pt x="605" y="3940"/>
                    </a:cubicBezTo>
                    <a:cubicBezTo>
                      <a:pt x="574" y="3754"/>
                      <a:pt x="280" y="3769"/>
                      <a:pt x="357" y="3567"/>
                    </a:cubicBezTo>
                    <a:lnTo>
                      <a:pt x="419" y="3521"/>
                    </a:lnTo>
                    <a:cubicBezTo>
                      <a:pt x="435" y="3536"/>
                      <a:pt x="466" y="3552"/>
                      <a:pt x="497" y="3583"/>
                    </a:cubicBezTo>
                    <a:cubicBezTo>
                      <a:pt x="497" y="3583"/>
                      <a:pt x="497" y="3567"/>
                      <a:pt x="497" y="3567"/>
                    </a:cubicBezTo>
                    <a:cubicBezTo>
                      <a:pt x="466" y="3552"/>
                      <a:pt x="450" y="3536"/>
                      <a:pt x="419" y="3505"/>
                    </a:cubicBezTo>
                    <a:lnTo>
                      <a:pt x="435" y="3490"/>
                    </a:lnTo>
                    <a:cubicBezTo>
                      <a:pt x="450" y="3505"/>
                      <a:pt x="466" y="3521"/>
                      <a:pt x="481" y="3536"/>
                    </a:cubicBezTo>
                    <a:cubicBezTo>
                      <a:pt x="481" y="3521"/>
                      <a:pt x="481" y="3521"/>
                      <a:pt x="481" y="3521"/>
                    </a:cubicBezTo>
                    <a:cubicBezTo>
                      <a:pt x="466" y="3505"/>
                      <a:pt x="466" y="3505"/>
                      <a:pt x="450" y="3490"/>
                    </a:cubicBezTo>
                    <a:lnTo>
                      <a:pt x="481" y="3459"/>
                    </a:lnTo>
                    <a:lnTo>
                      <a:pt x="388" y="3350"/>
                    </a:lnTo>
                    <a:cubicBezTo>
                      <a:pt x="401" y="3344"/>
                      <a:pt x="414" y="3340"/>
                      <a:pt x="427" y="3340"/>
                    </a:cubicBezTo>
                    <a:close/>
                    <a:moveTo>
                      <a:pt x="233" y="3490"/>
                    </a:moveTo>
                    <a:lnTo>
                      <a:pt x="233" y="3490"/>
                    </a:lnTo>
                    <a:cubicBezTo>
                      <a:pt x="412" y="3535"/>
                      <a:pt x="147" y="3708"/>
                      <a:pt x="304" y="3708"/>
                    </a:cubicBezTo>
                    <a:cubicBezTo>
                      <a:pt x="310" y="3708"/>
                      <a:pt x="317" y="3708"/>
                      <a:pt x="324" y="3707"/>
                    </a:cubicBezTo>
                    <a:lnTo>
                      <a:pt x="324" y="3707"/>
                    </a:lnTo>
                    <a:cubicBezTo>
                      <a:pt x="320" y="3708"/>
                      <a:pt x="307" y="3710"/>
                      <a:pt x="295" y="3723"/>
                    </a:cubicBezTo>
                    <a:lnTo>
                      <a:pt x="621" y="3986"/>
                    </a:lnTo>
                    <a:cubicBezTo>
                      <a:pt x="621" y="3986"/>
                      <a:pt x="621" y="3986"/>
                      <a:pt x="621" y="4002"/>
                    </a:cubicBezTo>
                    <a:lnTo>
                      <a:pt x="202" y="3661"/>
                    </a:lnTo>
                    <a:cubicBezTo>
                      <a:pt x="233" y="3614"/>
                      <a:pt x="249" y="3552"/>
                      <a:pt x="233" y="3490"/>
                    </a:cubicBezTo>
                    <a:close/>
                    <a:moveTo>
                      <a:pt x="1117" y="4095"/>
                    </a:moveTo>
                    <a:cubicBezTo>
                      <a:pt x="1164" y="4126"/>
                      <a:pt x="1210" y="4157"/>
                      <a:pt x="1241" y="4203"/>
                    </a:cubicBezTo>
                    <a:cubicBezTo>
                      <a:pt x="1195" y="4157"/>
                      <a:pt x="1164" y="4126"/>
                      <a:pt x="1117" y="4095"/>
                    </a:cubicBezTo>
                    <a:close/>
                    <a:moveTo>
                      <a:pt x="1117" y="4048"/>
                    </a:moveTo>
                    <a:cubicBezTo>
                      <a:pt x="1179" y="4095"/>
                      <a:pt x="1241" y="4141"/>
                      <a:pt x="1303" y="4188"/>
                    </a:cubicBezTo>
                    <a:lnTo>
                      <a:pt x="1288" y="4203"/>
                    </a:lnTo>
                    <a:cubicBezTo>
                      <a:pt x="1241" y="4157"/>
                      <a:pt x="1179" y="4110"/>
                      <a:pt x="1117" y="4064"/>
                    </a:cubicBezTo>
                    <a:cubicBezTo>
                      <a:pt x="1117" y="4064"/>
                      <a:pt x="1117" y="4048"/>
                      <a:pt x="1117" y="4048"/>
                    </a:cubicBezTo>
                    <a:close/>
                    <a:moveTo>
                      <a:pt x="1257" y="4203"/>
                    </a:moveTo>
                    <a:cubicBezTo>
                      <a:pt x="1272" y="4203"/>
                      <a:pt x="1272" y="4219"/>
                      <a:pt x="1272" y="4219"/>
                    </a:cubicBezTo>
                    <a:lnTo>
                      <a:pt x="1257" y="4203"/>
                    </a:lnTo>
                    <a:close/>
                    <a:moveTo>
                      <a:pt x="4343" y="4110"/>
                    </a:moveTo>
                    <a:lnTo>
                      <a:pt x="4343" y="4110"/>
                    </a:lnTo>
                    <a:cubicBezTo>
                      <a:pt x="4405" y="4203"/>
                      <a:pt x="4312" y="4219"/>
                      <a:pt x="4297" y="4265"/>
                    </a:cubicBezTo>
                    <a:cubicBezTo>
                      <a:pt x="4266" y="4250"/>
                      <a:pt x="4250" y="4234"/>
                      <a:pt x="4235" y="4219"/>
                    </a:cubicBezTo>
                    <a:cubicBezTo>
                      <a:pt x="4250" y="4203"/>
                      <a:pt x="4266" y="4188"/>
                      <a:pt x="4297" y="4172"/>
                    </a:cubicBezTo>
                    <a:cubicBezTo>
                      <a:pt x="4281" y="4172"/>
                      <a:pt x="4250" y="4157"/>
                      <a:pt x="4235" y="4141"/>
                    </a:cubicBezTo>
                    <a:lnTo>
                      <a:pt x="4343" y="4110"/>
                    </a:lnTo>
                    <a:close/>
                    <a:moveTo>
                      <a:pt x="4607" y="4250"/>
                    </a:moveTo>
                    <a:cubicBezTo>
                      <a:pt x="4603" y="4257"/>
                      <a:pt x="4604" y="4263"/>
                      <a:pt x="4607" y="4267"/>
                    </a:cubicBezTo>
                    <a:lnTo>
                      <a:pt x="4607" y="4267"/>
                    </a:lnTo>
                    <a:cubicBezTo>
                      <a:pt x="4607" y="4262"/>
                      <a:pt x="4607" y="4256"/>
                      <a:pt x="4607" y="4250"/>
                    </a:cubicBezTo>
                    <a:close/>
                    <a:moveTo>
                      <a:pt x="807" y="3862"/>
                    </a:moveTo>
                    <a:cubicBezTo>
                      <a:pt x="807" y="3862"/>
                      <a:pt x="807" y="3862"/>
                      <a:pt x="822" y="3878"/>
                    </a:cubicBezTo>
                    <a:cubicBezTo>
                      <a:pt x="822" y="3893"/>
                      <a:pt x="822" y="3924"/>
                      <a:pt x="822" y="3971"/>
                    </a:cubicBezTo>
                    <a:cubicBezTo>
                      <a:pt x="838" y="4017"/>
                      <a:pt x="838" y="4064"/>
                      <a:pt x="838" y="4064"/>
                    </a:cubicBezTo>
                    <a:lnTo>
                      <a:pt x="978" y="4064"/>
                    </a:lnTo>
                    <a:cubicBezTo>
                      <a:pt x="978" y="4064"/>
                      <a:pt x="993" y="4172"/>
                      <a:pt x="1024" y="4281"/>
                    </a:cubicBezTo>
                    <a:lnTo>
                      <a:pt x="621" y="3955"/>
                    </a:lnTo>
                    <a:cubicBezTo>
                      <a:pt x="636" y="3940"/>
                      <a:pt x="636" y="3909"/>
                      <a:pt x="667" y="3893"/>
                    </a:cubicBezTo>
                    <a:cubicBezTo>
                      <a:pt x="729" y="3940"/>
                      <a:pt x="683" y="3971"/>
                      <a:pt x="698" y="4002"/>
                    </a:cubicBezTo>
                    <a:cubicBezTo>
                      <a:pt x="715" y="4011"/>
                      <a:pt x="726" y="4015"/>
                      <a:pt x="734" y="4015"/>
                    </a:cubicBezTo>
                    <a:cubicBezTo>
                      <a:pt x="779" y="4015"/>
                      <a:pt x="715" y="3888"/>
                      <a:pt x="807" y="3862"/>
                    </a:cubicBezTo>
                    <a:close/>
                    <a:moveTo>
                      <a:pt x="1272" y="4312"/>
                    </a:moveTo>
                    <a:lnTo>
                      <a:pt x="1272" y="4312"/>
                    </a:lnTo>
                    <a:lnTo>
                      <a:pt x="1272" y="4312"/>
                    </a:lnTo>
                    <a:close/>
                    <a:moveTo>
                      <a:pt x="636" y="4002"/>
                    </a:moveTo>
                    <a:lnTo>
                      <a:pt x="1040" y="4343"/>
                    </a:lnTo>
                    <a:cubicBezTo>
                      <a:pt x="1040" y="4343"/>
                      <a:pt x="1040" y="4343"/>
                      <a:pt x="1040" y="4358"/>
                    </a:cubicBezTo>
                    <a:lnTo>
                      <a:pt x="636" y="4017"/>
                    </a:lnTo>
                    <a:cubicBezTo>
                      <a:pt x="636" y="4002"/>
                      <a:pt x="636" y="4002"/>
                      <a:pt x="636" y="4002"/>
                    </a:cubicBezTo>
                    <a:close/>
                    <a:moveTo>
                      <a:pt x="1381" y="4358"/>
                    </a:moveTo>
                    <a:cubicBezTo>
                      <a:pt x="1381" y="4374"/>
                      <a:pt x="1381" y="4374"/>
                      <a:pt x="1381" y="4374"/>
                    </a:cubicBezTo>
                    <a:cubicBezTo>
                      <a:pt x="1396" y="4374"/>
                      <a:pt x="1396" y="4358"/>
                      <a:pt x="1396" y="4358"/>
                    </a:cubicBezTo>
                    <a:close/>
                    <a:moveTo>
                      <a:pt x="1396" y="4281"/>
                    </a:moveTo>
                    <a:cubicBezTo>
                      <a:pt x="1443" y="4312"/>
                      <a:pt x="1474" y="4327"/>
                      <a:pt x="1505" y="4358"/>
                    </a:cubicBezTo>
                    <a:lnTo>
                      <a:pt x="1489" y="4374"/>
                    </a:lnTo>
                    <a:cubicBezTo>
                      <a:pt x="1458" y="4343"/>
                      <a:pt x="1427" y="4312"/>
                      <a:pt x="1396" y="4281"/>
                    </a:cubicBezTo>
                    <a:close/>
                    <a:moveTo>
                      <a:pt x="4390" y="4312"/>
                    </a:moveTo>
                    <a:lnTo>
                      <a:pt x="4405" y="4389"/>
                    </a:lnTo>
                    <a:lnTo>
                      <a:pt x="4421" y="4343"/>
                    </a:lnTo>
                    <a:lnTo>
                      <a:pt x="4390" y="4312"/>
                    </a:lnTo>
                    <a:close/>
                    <a:moveTo>
                      <a:pt x="4173" y="4265"/>
                    </a:moveTo>
                    <a:cubicBezTo>
                      <a:pt x="4219" y="4312"/>
                      <a:pt x="4250" y="4358"/>
                      <a:pt x="4188" y="4374"/>
                    </a:cubicBezTo>
                    <a:cubicBezTo>
                      <a:pt x="4174" y="4395"/>
                      <a:pt x="4157" y="4403"/>
                      <a:pt x="4141" y="4403"/>
                    </a:cubicBezTo>
                    <a:cubicBezTo>
                      <a:pt x="4121" y="4403"/>
                      <a:pt x="4103" y="4391"/>
                      <a:pt x="4095" y="4374"/>
                    </a:cubicBezTo>
                    <a:cubicBezTo>
                      <a:pt x="4110" y="4343"/>
                      <a:pt x="4141" y="4312"/>
                      <a:pt x="4173" y="4265"/>
                    </a:cubicBezTo>
                    <a:close/>
                    <a:moveTo>
                      <a:pt x="1381" y="4296"/>
                    </a:moveTo>
                    <a:cubicBezTo>
                      <a:pt x="1412" y="4327"/>
                      <a:pt x="1443" y="4358"/>
                      <a:pt x="1489" y="4389"/>
                    </a:cubicBezTo>
                    <a:cubicBezTo>
                      <a:pt x="1489" y="4405"/>
                      <a:pt x="1489" y="4405"/>
                      <a:pt x="1489" y="4405"/>
                    </a:cubicBezTo>
                    <a:cubicBezTo>
                      <a:pt x="1458" y="4374"/>
                      <a:pt x="1412" y="4343"/>
                      <a:pt x="1365" y="4312"/>
                    </a:cubicBezTo>
                    <a:cubicBezTo>
                      <a:pt x="1365" y="4312"/>
                      <a:pt x="1365" y="4296"/>
                      <a:pt x="1381" y="4296"/>
                    </a:cubicBezTo>
                    <a:close/>
                    <a:moveTo>
                      <a:pt x="1133" y="4420"/>
                    </a:moveTo>
                    <a:lnTo>
                      <a:pt x="1241" y="4498"/>
                    </a:lnTo>
                    <a:lnTo>
                      <a:pt x="1226" y="4498"/>
                    </a:lnTo>
                    <a:lnTo>
                      <a:pt x="1133" y="4420"/>
                    </a:lnTo>
                    <a:close/>
                    <a:moveTo>
                      <a:pt x="1117" y="4126"/>
                    </a:moveTo>
                    <a:lnTo>
                      <a:pt x="1117" y="4126"/>
                    </a:lnTo>
                    <a:cubicBezTo>
                      <a:pt x="1148" y="4157"/>
                      <a:pt x="1179" y="4172"/>
                      <a:pt x="1210" y="4203"/>
                    </a:cubicBezTo>
                    <a:cubicBezTo>
                      <a:pt x="1164" y="4203"/>
                      <a:pt x="1117" y="4250"/>
                      <a:pt x="1179" y="4296"/>
                    </a:cubicBezTo>
                    <a:lnTo>
                      <a:pt x="1257" y="4234"/>
                    </a:lnTo>
                    <a:cubicBezTo>
                      <a:pt x="1257" y="4234"/>
                      <a:pt x="1257" y="4234"/>
                      <a:pt x="1272" y="4250"/>
                    </a:cubicBezTo>
                    <a:lnTo>
                      <a:pt x="1272" y="4281"/>
                    </a:lnTo>
                    <a:cubicBezTo>
                      <a:pt x="1272" y="4296"/>
                      <a:pt x="1272" y="4312"/>
                      <a:pt x="1288" y="4327"/>
                    </a:cubicBezTo>
                    <a:lnTo>
                      <a:pt x="1272" y="4312"/>
                    </a:lnTo>
                    <a:lnTo>
                      <a:pt x="1272" y="4374"/>
                    </a:lnTo>
                    <a:cubicBezTo>
                      <a:pt x="1288" y="4358"/>
                      <a:pt x="1303" y="4327"/>
                      <a:pt x="1319" y="4296"/>
                    </a:cubicBezTo>
                    <a:cubicBezTo>
                      <a:pt x="1334" y="4312"/>
                      <a:pt x="1350" y="4312"/>
                      <a:pt x="1350" y="4327"/>
                    </a:cubicBezTo>
                    <a:cubicBezTo>
                      <a:pt x="1350" y="4327"/>
                      <a:pt x="1350" y="4327"/>
                      <a:pt x="1350" y="4312"/>
                    </a:cubicBezTo>
                    <a:cubicBezTo>
                      <a:pt x="1365" y="4327"/>
                      <a:pt x="1381" y="4343"/>
                      <a:pt x="1396" y="4358"/>
                    </a:cubicBezTo>
                    <a:cubicBezTo>
                      <a:pt x="1427" y="4374"/>
                      <a:pt x="1458" y="4405"/>
                      <a:pt x="1489" y="4420"/>
                    </a:cubicBezTo>
                    <a:cubicBezTo>
                      <a:pt x="1458" y="4436"/>
                      <a:pt x="1427" y="4436"/>
                      <a:pt x="1412" y="4452"/>
                    </a:cubicBezTo>
                    <a:cubicBezTo>
                      <a:pt x="1412" y="4452"/>
                      <a:pt x="1412" y="4467"/>
                      <a:pt x="1412" y="4483"/>
                    </a:cubicBezTo>
                    <a:lnTo>
                      <a:pt x="1412" y="4498"/>
                    </a:lnTo>
                    <a:cubicBezTo>
                      <a:pt x="1396" y="4483"/>
                      <a:pt x="1381" y="4467"/>
                      <a:pt x="1365" y="4452"/>
                    </a:cubicBezTo>
                    <a:lnTo>
                      <a:pt x="1350" y="4452"/>
                    </a:lnTo>
                    <a:lnTo>
                      <a:pt x="1272" y="4405"/>
                    </a:lnTo>
                    <a:cubicBezTo>
                      <a:pt x="1272" y="4358"/>
                      <a:pt x="1257" y="4312"/>
                      <a:pt x="1179" y="4296"/>
                    </a:cubicBezTo>
                    <a:lnTo>
                      <a:pt x="1148" y="4312"/>
                    </a:lnTo>
                    <a:lnTo>
                      <a:pt x="1334" y="4467"/>
                    </a:lnTo>
                    <a:cubicBezTo>
                      <a:pt x="1303" y="4467"/>
                      <a:pt x="1288" y="4467"/>
                      <a:pt x="1272" y="4483"/>
                    </a:cubicBezTo>
                    <a:lnTo>
                      <a:pt x="1148" y="4374"/>
                    </a:lnTo>
                    <a:cubicBezTo>
                      <a:pt x="1148" y="4312"/>
                      <a:pt x="1133" y="4250"/>
                      <a:pt x="1133" y="4172"/>
                    </a:cubicBezTo>
                    <a:cubicBezTo>
                      <a:pt x="1133" y="4157"/>
                      <a:pt x="1133" y="4141"/>
                      <a:pt x="1117" y="4126"/>
                    </a:cubicBezTo>
                    <a:close/>
                    <a:moveTo>
                      <a:pt x="1474" y="4514"/>
                    </a:moveTo>
                    <a:cubicBezTo>
                      <a:pt x="1474" y="4514"/>
                      <a:pt x="1474" y="4529"/>
                      <a:pt x="1474" y="4529"/>
                    </a:cubicBezTo>
                    <a:lnTo>
                      <a:pt x="1458" y="4529"/>
                    </a:lnTo>
                    <a:cubicBezTo>
                      <a:pt x="1458" y="4514"/>
                      <a:pt x="1458" y="4514"/>
                      <a:pt x="1474" y="4514"/>
                    </a:cubicBezTo>
                    <a:close/>
                    <a:moveTo>
                      <a:pt x="3847" y="4669"/>
                    </a:moveTo>
                    <a:cubicBezTo>
                      <a:pt x="3878" y="4684"/>
                      <a:pt x="3893" y="4700"/>
                      <a:pt x="3862" y="4700"/>
                    </a:cubicBezTo>
                    <a:cubicBezTo>
                      <a:pt x="3847" y="4700"/>
                      <a:pt x="3847" y="4684"/>
                      <a:pt x="3847" y="4684"/>
                    </a:cubicBezTo>
                    <a:cubicBezTo>
                      <a:pt x="3847" y="4684"/>
                      <a:pt x="3847" y="4669"/>
                      <a:pt x="3847" y="4669"/>
                    </a:cubicBezTo>
                    <a:close/>
                    <a:moveTo>
                      <a:pt x="3257" y="4700"/>
                    </a:moveTo>
                    <a:cubicBezTo>
                      <a:pt x="3211" y="4700"/>
                      <a:pt x="3180" y="4700"/>
                      <a:pt x="3149" y="4715"/>
                    </a:cubicBezTo>
                    <a:cubicBezTo>
                      <a:pt x="3180" y="4700"/>
                      <a:pt x="3195" y="4700"/>
                      <a:pt x="3226" y="4700"/>
                    </a:cubicBezTo>
                    <a:close/>
                    <a:moveTo>
                      <a:pt x="3528" y="4713"/>
                    </a:moveTo>
                    <a:cubicBezTo>
                      <a:pt x="3536" y="4715"/>
                      <a:pt x="3544" y="4715"/>
                      <a:pt x="3552" y="4715"/>
                    </a:cubicBezTo>
                    <a:cubicBezTo>
                      <a:pt x="3545" y="4715"/>
                      <a:pt x="3536" y="4714"/>
                      <a:pt x="3528" y="4713"/>
                    </a:cubicBezTo>
                    <a:close/>
                    <a:moveTo>
                      <a:pt x="2715" y="4405"/>
                    </a:moveTo>
                    <a:cubicBezTo>
                      <a:pt x="2730" y="4420"/>
                      <a:pt x="2746" y="4436"/>
                      <a:pt x="2761" y="4452"/>
                    </a:cubicBezTo>
                    <a:lnTo>
                      <a:pt x="2730" y="4452"/>
                    </a:lnTo>
                    <a:cubicBezTo>
                      <a:pt x="2730" y="4452"/>
                      <a:pt x="2730" y="4467"/>
                      <a:pt x="2730" y="4483"/>
                    </a:cubicBezTo>
                    <a:lnTo>
                      <a:pt x="2777" y="4483"/>
                    </a:lnTo>
                    <a:cubicBezTo>
                      <a:pt x="2792" y="4514"/>
                      <a:pt x="2808" y="4545"/>
                      <a:pt x="2854" y="4560"/>
                    </a:cubicBezTo>
                    <a:cubicBezTo>
                      <a:pt x="2854" y="4591"/>
                      <a:pt x="2823" y="4638"/>
                      <a:pt x="2823" y="4684"/>
                    </a:cubicBezTo>
                    <a:cubicBezTo>
                      <a:pt x="2792" y="4684"/>
                      <a:pt x="2761" y="4715"/>
                      <a:pt x="2730" y="4746"/>
                    </a:cubicBezTo>
                    <a:cubicBezTo>
                      <a:pt x="2719" y="4752"/>
                      <a:pt x="2705" y="4755"/>
                      <a:pt x="2691" y="4755"/>
                    </a:cubicBezTo>
                    <a:cubicBezTo>
                      <a:pt x="2667" y="4755"/>
                      <a:pt x="2641" y="4745"/>
                      <a:pt x="2622" y="4715"/>
                    </a:cubicBezTo>
                    <a:cubicBezTo>
                      <a:pt x="2653" y="4684"/>
                      <a:pt x="2668" y="4684"/>
                      <a:pt x="2668" y="4669"/>
                    </a:cubicBezTo>
                    <a:lnTo>
                      <a:pt x="2606" y="4669"/>
                    </a:lnTo>
                    <a:cubicBezTo>
                      <a:pt x="2606" y="4653"/>
                      <a:pt x="2606" y="4638"/>
                      <a:pt x="2606" y="4622"/>
                    </a:cubicBezTo>
                    <a:cubicBezTo>
                      <a:pt x="2606" y="4622"/>
                      <a:pt x="2606" y="4622"/>
                      <a:pt x="2606" y="4607"/>
                    </a:cubicBezTo>
                    <a:cubicBezTo>
                      <a:pt x="2606" y="4638"/>
                      <a:pt x="2591" y="4653"/>
                      <a:pt x="2591" y="4669"/>
                    </a:cubicBezTo>
                    <a:cubicBezTo>
                      <a:pt x="2575" y="4591"/>
                      <a:pt x="2575" y="4498"/>
                      <a:pt x="2653" y="4467"/>
                    </a:cubicBezTo>
                    <a:lnTo>
                      <a:pt x="2684" y="4467"/>
                    </a:lnTo>
                    <a:cubicBezTo>
                      <a:pt x="2668" y="4452"/>
                      <a:pt x="2684" y="4436"/>
                      <a:pt x="2715" y="4420"/>
                    </a:cubicBezTo>
                    <a:cubicBezTo>
                      <a:pt x="2715" y="4405"/>
                      <a:pt x="2699" y="4405"/>
                      <a:pt x="2699" y="4405"/>
                    </a:cubicBezTo>
                    <a:close/>
                    <a:moveTo>
                      <a:pt x="2373" y="4529"/>
                    </a:moveTo>
                    <a:lnTo>
                      <a:pt x="2373" y="4529"/>
                    </a:lnTo>
                    <a:cubicBezTo>
                      <a:pt x="2404" y="4560"/>
                      <a:pt x="2420" y="4591"/>
                      <a:pt x="2451" y="4622"/>
                    </a:cubicBezTo>
                    <a:cubicBezTo>
                      <a:pt x="2482" y="4669"/>
                      <a:pt x="2497" y="4700"/>
                      <a:pt x="2528" y="4731"/>
                    </a:cubicBezTo>
                    <a:lnTo>
                      <a:pt x="2513" y="4762"/>
                    </a:lnTo>
                    <a:cubicBezTo>
                      <a:pt x="2466" y="4731"/>
                      <a:pt x="2435" y="4715"/>
                      <a:pt x="2404" y="4700"/>
                    </a:cubicBezTo>
                    <a:cubicBezTo>
                      <a:pt x="2389" y="4669"/>
                      <a:pt x="2389" y="4653"/>
                      <a:pt x="2389" y="4638"/>
                    </a:cubicBezTo>
                    <a:cubicBezTo>
                      <a:pt x="2389" y="4591"/>
                      <a:pt x="2373" y="4560"/>
                      <a:pt x="2373" y="4529"/>
                    </a:cubicBezTo>
                    <a:close/>
                    <a:moveTo>
                      <a:pt x="3717" y="4734"/>
                    </a:moveTo>
                    <a:cubicBezTo>
                      <a:pt x="3758" y="4746"/>
                      <a:pt x="3788" y="4747"/>
                      <a:pt x="3831" y="4762"/>
                    </a:cubicBezTo>
                    <a:lnTo>
                      <a:pt x="3816" y="4762"/>
                    </a:lnTo>
                    <a:cubicBezTo>
                      <a:pt x="3785" y="4746"/>
                      <a:pt x="3754" y="4746"/>
                      <a:pt x="3723" y="4746"/>
                    </a:cubicBezTo>
                    <a:cubicBezTo>
                      <a:pt x="3723" y="4740"/>
                      <a:pt x="3720" y="4736"/>
                      <a:pt x="3717" y="4734"/>
                    </a:cubicBezTo>
                    <a:close/>
                    <a:moveTo>
                      <a:pt x="3537" y="4591"/>
                    </a:moveTo>
                    <a:cubicBezTo>
                      <a:pt x="3552" y="4591"/>
                      <a:pt x="3568" y="4607"/>
                      <a:pt x="3583" y="4607"/>
                    </a:cubicBezTo>
                    <a:cubicBezTo>
                      <a:pt x="3583" y="4653"/>
                      <a:pt x="3568" y="4684"/>
                      <a:pt x="3568" y="4715"/>
                    </a:cubicBezTo>
                    <a:cubicBezTo>
                      <a:pt x="3568" y="4731"/>
                      <a:pt x="3568" y="4731"/>
                      <a:pt x="3568" y="4731"/>
                    </a:cubicBezTo>
                    <a:cubicBezTo>
                      <a:pt x="3490" y="4731"/>
                      <a:pt x="3445" y="4785"/>
                      <a:pt x="3387" y="4785"/>
                    </a:cubicBezTo>
                    <a:cubicBezTo>
                      <a:pt x="3375" y="4785"/>
                      <a:pt x="3363" y="4782"/>
                      <a:pt x="3351" y="4777"/>
                    </a:cubicBezTo>
                    <a:lnTo>
                      <a:pt x="3351" y="4700"/>
                    </a:lnTo>
                    <a:lnTo>
                      <a:pt x="3413" y="4700"/>
                    </a:lnTo>
                    <a:cubicBezTo>
                      <a:pt x="3413" y="4715"/>
                      <a:pt x="3413" y="4731"/>
                      <a:pt x="3428" y="4746"/>
                    </a:cubicBezTo>
                    <a:lnTo>
                      <a:pt x="3459" y="4700"/>
                    </a:lnTo>
                    <a:cubicBezTo>
                      <a:pt x="3471" y="4700"/>
                      <a:pt x="3500" y="4709"/>
                      <a:pt x="3528" y="4713"/>
                    </a:cubicBezTo>
                    <a:lnTo>
                      <a:pt x="3528" y="4713"/>
                    </a:lnTo>
                    <a:cubicBezTo>
                      <a:pt x="3520" y="4711"/>
                      <a:pt x="3513" y="4707"/>
                      <a:pt x="3506" y="4700"/>
                    </a:cubicBezTo>
                    <a:lnTo>
                      <a:pt x="3506" y="4700"/>
                    </a:lnTo>
                    <a:cubicBezTo>
                      <a:pt x="3511" y="4703"/>
                      <a:pt x="3515" y="4704"/>
                      <a:pt x="3517" y="4704"/>
                    </a:cubicBezTo>
                    <a:cubicBezTo>
                      <a:pt x="3526" y="4704"/>
                      <a:pt x="3503" y="4678"/>
                      <a:pt x="3490" y="4653"/>
                    </a:cubicBezTo>
                    <a:lnTo>
                      <a:pt x="3537" y="4591"/>
                    </a:lnTo>
                    <a:close/>
                    <a:moveTo>
                      <a:pt x="2412" y="4851"/>
                    </a:moveTo>
                    <a:cubicBezTo>
                      <a:pt x="2442" y="4851"/>
                      <a:pt x="2457" y="4876"/>
                      <a:pt x="2482" y="4901"/>
                    </a:cubicBezTo>
                    <a:cubicBezTo>
                      <a:pt x="2482" y="4917"/>
                      <a:pt x="2482" y="4917"/>
                      <a:pt x="2482" y="4932"/>
                    </a:cubicBezTo>
                    <a:cubicBezTo>
                      <a:pt x="2455" y="4950"/>
                      <a:pt x="2438" y="4958"/>
                      <a:pt x="2426" y="4958"/>
                    </a:cubicBezTo>
                    <a:cubicBezTo>
                      <a:pt x="2417" y="4958"/>
                      <a:pt x="2411" y="4954"/>
                      <a:pt x="2404" y="4948"/>
                    </a:cubicBezTo>
                    <a:lnTo>
                      <a:pt x="2358" y="4917"/>
                    </a:lnTo>
                    <a:cubicBezTo>
                      <a:pt x="2373" y="4901"/>
                      <a:pt x="2389" y="4886"/>
                      <a:pt x="2389" y="4855"/>
                    </a:cubicBezTo>
                    <a:cubicBezTo>
                      <a:pt x="2397" y="4852"/>
                      <a:pt x="2405" y="4851"/>
                      <a:pt x="2412" y="4851"/>
                    </a:cubicBezTo>
                    <a:close/>
                    <a:moveTo>
                      <a:pt x="2342" y="5056"/>
                    </a:moveTo>
                    <a:cubicBezTo>
                      <a:pt x="2373" y="5087"/>
                      <a:pt x="2389" y="5103"/>
                      <a:pt x="2420" y="5118"/>
                    </a:cubicBezTo>
                    <a:cubicBezTo>
                      <a:pt x="2420" y="5134"/>
                      <a:pt x="2420" y="5134"/>
                      <a:pt x="2404" y="5134"/>
                    </a:cubicBezTo>
                    <a:cubicBezTo>
                      <a:pt x="2389" y="5118"/>
                      <a:pt x="2373" y="5103"/>
                      <a:pt x="2358" y="5087"/>
                    </a:cubicBezTo>
                    <a:cubicBezTo>
                      <a:pt x="2342" y="5072"/>
                      <a:pt x="2342" y="5072"/>
                      <a:pt x="2342" y="5056"/>
                    </a:cubicBezTo>
                    <a:close/>
                    <a:moveTo>
                      <a:pt x="2435" y="5134"/>
                    </a:moveTo>
                    <a:cubicBezTo>
                      <a:pt x="2451" y="5149"/>
                      <a:pt x="2482" y="5165"/>
                      <a:pt x="2497" y="5180"/>
                    </a:cubicBezTo>
                    <a:lnTo>
                      <a:pt x="2513" y="5211"/>
                    </a:lnTo>
                    <a:cubicBezTo>
                      <a:pt x="2482" y="5196"/>
                      <a:pt x="2451" y="5165"/>
                      <a:pt x="2435" y="5149"/>
                    </a:cubicBezTo>
                    <a:cubicBezTo>
                      <a:pt x="2435" y="5134"/>
                      <a:pt x="2435" y="5134"/>
                      <a:pt x="2435" y="5134"/>
                    </a:cubicBezTo>
                    <a:close/>
                    <a:moveTo>
                      <a:pt x="2777" y="5413"/>
                    </a:moveTo>
                    <a:cubicBezTo>
                      <a:pt x="2808" y="5444"/>
                      <a:pt x="2839" y="5475"/>
                      <a:pt x="2870" y="5491"/>
                    </a:cubicBezTo>
                    <a:cubicBezTo>
                      <a:pt x="2870" y="5491"/>
                      <a:pt x="2870" y="5506"/>
                      <a:pt x="2854" y="5506"/>
                    </a:cubicBezTo>
                    <a:cubicBezTo>
                      <a:pt x="2823" y="5475"/>
                      <a:pt x="2808" y="5444"/>
                      <a:pt x="2777" y="5429"/>
                    </a:cubicBezTo>
                    <a:cubicBezTo>
                      <a:pt x="2777" y="5429"/>
                      <a:pt x="2777" y="5413"/>
                      <a:pt x="2777" y="5413"/>
                    </a:cubicBezTo>
                    <a:close/>
                    <a:moveTo>
                      <a:pt x="2775" y="157"/>
                    </a:moveTo>
                    <a:lnTo>
                      <a:pt x="2775" y="157"/>
                    </a:lnTo>
                    <a:cubicBezTo>
                      <a:pt x="2760" y="172"/>
                      <a:pt x="2744" y="187"/>
                      <a:pt x="2699" y="217"/>
                    </a:cubicBezTo>
                    <a:cubicBezTo>
                      <a:pt x="2746" y="233"/>
                      <a:pt x="2823" y="248"/>
                      <a:pt x="2823" y="295"/>
                    </a:cubicBezTo>
                    <a:cubicBezTo>
                      <a:pt x="2823" y="264"/>
                      <a:pt x="2839" y="248"/>
                      <a:pt x="2854" y="217"/>
                    </a:cubicBezTo>
                    <a:lnTo>
                      <a:pt x="5041" y="1613"/>
                    </a:lnTo>
                    <a:cubicBezTo>
                      <a:pt x="4932" y="1799"/>
                      <a:pt x="4808" y="1954"/>
                      <a:pt x="4762" y="2187"/>
                    </a:cubicBezTo>
                    <a:lnTo>
                      <a:pt x="4498" y="2032"/>
                    </a:lnTo>
                    <a:cubicBezTo>
                      <a:pt x="4560" y="1923"/>
                      <a:pt x="4576" y="1815"/>
                      <a:pt x="4545" y="1706"/>
                    </a:cubicBezTo>
                    <a:lnTo>
                      <a:pt x="4545" y="1706"/>
                    </a:lnTo>
                    <a:cubicBezTo>
                      <a:pt x="4537" y="1747"/>
                      <a:pt x="4528" y="1761"/>
                      <a:pt x="4518" y="1761"/>
                    </a:cubicBezTo>
                    <a:cubicBezTo>
                      <a:pt x="4492" y="1761"/>
                      <a:pt x="4459" y="1683"/>
                      <a:pt x="4419" y="1683"/>
                    </a:cubicBezTo>
                    <a:cubicBezTo>
                      <a:pt x="4405" y="1683"/>
                      <a:pt x="4390" y="1693"/>
                      <a:pt x="4374" y="1722"/>
                    </a:cubicBezTo>
                    <a:cubicBezTo>
                      <a:pt x="4359" y="1644"/>
                      <a:pt x="4390" y="1551"/>
                      <a:pt x="4436" y="1458"/>
                    </a:cubicBezTo>
                    <a:lnTo>
                      <a:pt x="4436" y="1458"/>
                    </a:lnTo>
                    <a:cubicBezTo>
                      <a:pt x="4421" y="1567"/>
                      <a:pt x="4684" y="1474"/>
                      <a:pt x="4529" y="1613"/>
                    </a:cubicBezTo>
                    <a:cubicBezTo>
                      <a:pt x="4552" y="1623"/>
                      <a:pt x="4568" y="1628"/>
                      <a:pt x="4579" y="1628"/>
                    </a:cubicBezTo>
                    <a:cubicBezTo>
                      <a:pt x="4639" y="1628"/>
                      <a:pt x="4573" y="1508"/>
                      <a:pt x="4638" y="1443"/>
                    </a:cubicBezTo>
                    <a:lnTo>
                      <a:pt x="4638" y="1443"/>
                    </a:lnTo>
                    <a:cubicBezTo>
                      <a:pt x="4653" y="1520"/>
                      <a:pt x="4669" y="1660"/>
                      <a:pt x="4684" y="1660"/>
                    </a:cubicBezTo>
                    <a:cubicBezTo>
                      <a:pt x="4653" y="1567"/>
                      <a:pt x="4700" y="1505"/>
                      <a:pt x="4762" y="1443"/>
                    </a:cubicBezTo>
                    <a:lnTo>
                      <a:pt x="3133" y="404"/>
                    </a:lnTo>
                    <a:cubicBezTo>
                      <a:pt x="3040" y="466"/>
                      <a:pt x="2916" y="481"/>
                      <a:pt x="2963" y="559"/>
                    </a:cubicBezTo>
                    <a:cubicBezTo>
                      <a:pt x="3025" y="698"/>
                      <a:pt x="3025" y="853"/>
                      <a:pt x="3040" y="1024"/>
                    </a:cubicBezTo>
                    <a:cubicBezTo>
                      <a:pt x="3025" y="1024"/>
                      <a:pt x="3009" y="1024"/>
                      <a:pt x="2978" y="1039"/>
                    </a:cubicBezTo>
                    <a:lnTo>
                      <a:pt x="2389" y="636"/>
                    </a:lnTo>
                    <a:cubicBezTo>
                      <a:pt x="2373" y="652"/>
                      <a:pt x="2358" y="683"/>
                      <a:pt x="2342" y="698"/>
                    </a:cubicBezTo>
                    <a:lnTo>
                      <a:pt x="2327" y="636"/>
                    </a:lnTo>
                    <a:lnTo>
                      <a:pt x="2265" y="667"/>
                    </a:lnTo>
                    <a:cubicBezTo>
                      <a:pt x="2296" y="683"/>
                      <a:pt x="2311" y="698"/>
                      <a:pt x="2327" y="714"/>
                    </a:cubicBezTo>
                    <a:cubicBezTo>
                      <a:pt x="2280" y="760"/>
                      <a:pt x="2234" y="822"/>
                      <a:pt x="2203" y="900"/>
                    </a:cubicBezTo>
                    <a:lnTo>
                      <a:pt x="2156" y="822"/>
                    </a:lnTo>
                    <a:cubicBezTo>
                      <a:pt x="2141" y="838"/>
                      <a:pt x="2110" y="853"/>
                      <a:pt x="2079" y="869"/>
                    </a:cubicBezTo>
                    <a:cubicBezTo>
                      <a:pt x="2017" y="822"/>
                      <a:pt x="1955" y="791"/>
                      <a:pt x="1893" y="745"/>
                    </a:cubicBezTo>
                    <a:cubicBezTo>
                      <a:pt x="1890" y="742"/>
                      <a:pt x="1886" y="741"/>
                      <a:pt x="1882" y="741"/>
                    </a:cubicBezTo>
                    <a:cubicBezTo>
                      <a:pt x="1862" y="741"/>
                      <a:pt x="1828" y="768"/>
                      <a:pt x="1815" y="807"/>
                    </a:cubicBezTo>
                    <a:cubicBezTo>
                      <a:pt x="1784" y="838"/>
                      <a:pt x="1784" y="900"/>
                      <a:pt x="1846" y="946"/>
                    </a:cubicBezTo>
                    <a:cubicBezTo>
                      <a:pt x="1924" y="946"/>
                      <a:pt x="1924" y="993"/>
                      <a:pt x="1939" y="1024"/>
                    </a:cubicBezTo>
                    <a:cubicBezTo>
                      <a:pt x="1924" y="1055"/>
                      <a:pt x="1908" y="1101"/>
                      <a:pt x="1924" y="1148"/>
                    </a:cubicBezTo>
                    <a:lnTo>
                      <a:pt x="1769" y="977"/>
                    </a:lnTo>
                    <a:cubicBezTo>
                      <a:pt x="1769" y="993"/>
                      <a:pt x="1769" y="1008"/>
                      <a:pt x="1769" y="1024"/>
                    </a:cubicBezTo>
                    <a:cubicBezTo>
                      <a:pt x="1741" y="1003"/>
                      <a:pt x="1718" y="995"/>
                      <a:pt x="1697" y="995"/>
                    </a:cubicBezTo>
                    <a:cubicBezTo>
                      <a:pt x="1640" y="995"/>
                      <a:pt x="1601" y="1053"/>
                      <a:pt x="1534" y="1053"/>
                    </a:cubicBezTo>
                    <a:cubicBezTo>
                      <a:pt x="1516" y="1053"/>
                      <a:pt x="1496" y="1049"/>
                      <a:pt x="1474" y="1039"/>
                    </a:cubicBezTo>
                    <a:lnTo>
                      <a:pt x="1474" y="1039"/>
                    </a:lnTo>
                    <a:cubicBezTo>
                      <a:pt x="1489" y="1055"/>
                      <a:pt x="1520" y="1055"/>
                      <a:pt x="1551" y="1070"/>
                    </a:cubicBezTo>
                    <a:lnTo>
                      <a:pt x="1458" y="1117"/>
                    </a:lnTo>
                    <a:cubicBezTo>
                      <a:pt x="1468" y="1114"/>
                      <a:pt x="1477" y="1113"/>
                      <a:pt x="1486" y="1113"/>
                    </a:cubicBezTo>
                    <a:cubicBezTo>
                      <a:pt x="1572" y="1113"/>
                      <a:pt x="1597" y="1244"/>
                      <a:pt x="1582" y="1272"/>
                    </a:cubicBezTo>
                    <a:cubicBezTo>
                      <a:pt x="1570" y="1297"/>
                      <a:pt x="1547" y="1343"/>
                      <a:pt x="1523" y="1343"/>
                    </a:cubicBezTo>
                    <a:cubicBezTo>
                      <a:pt x="1517" y="1343"/>
                      <a:pt x="1511" y="1340"/>
                      <a:pt x="1505" y="1334"/>
                    </a:cubicBezTo>
                    <a:lnTo>
                      <a:pt x="1505" y="1272"/>
                    </a:lnTo>
                    <a:lnTo>
                      <a:pt x="1505" y="1272"/>
                    </a:lnTo>
                    <a:cubicBezTo>
                      <a:pt x="1412" y="1288"/>
                      <a:pt x="1520" y="1458"/>
                      <a:pt x="1396" y="1458"/>
                    </a:cubicBezTo>
                    <a:cubicBezTo>
                      <a:pt x="1365" y="1427"/>
                      <a:pt x="1365" y="1396"/>
                      <a:pt x="1350" y="1381"/>
                    </a:cubicBezTo>
                    <a:lnTo>
                      <a:pt x="1350" y="1381"/>
                    </a:lnTo>
                    <a:cubicBezTo>
                      <a:pt x="1381" y="1443"/>
                      <a:pt x="1381" y="1489"/>
                      <a:pt x="1365" y="1536"/>
                    </a:cubicBezTo>
                    <a:lnTo>
                      <a:pt x="1317" y="1609"/>
                    </a:lnTo>
                    <a:lnTo>
                      <a:pt x="1317" y="1609"/>
                    </a:lnTo>
                    <a:cubicBezTo>
                      <a:pt x="1333" y="1589"/>
                      <a:pt x="1353" y="1575"/>
                      <a:pt x="1365" y="1551"/>
                    </a:cubicBezTo>
                    <a:lnTo>
                      <a:pt x="1365" y="1551"/>
                    </a:lnTo>
                    <a:cubicBezTo>
                      <a:pt x="1365" y="1582"/>
                      <a:pt x="1365" y="1613"/>
                      <a:pt x="1350" y="1644"/>
                    </a:cubicBezTo>
                    <a:cubicBezTo>
                      <a:pt x="1350" y="1660"/>
                      <a:pt x="1334" y="1660"/>
                      <a:pt x="1334" y="1675"/>
                    </a:cubicBezTo>
                    <a:lnTo>
                      <a:pt x="1303" y="1629"/>
                    </a:lnTo>
                    <a:lnTo>
                      <a:pt x="1257" y="1551"/>
                    </a:lnTo>
                    <a:lnTo>
                      <a:pt x="1257" y="1551"/>
                    </a:lnTo>
                    <a:cubicBezTo>
                      <a:pt x="1272" y="1582"/>
                      <a:pt x="1272" y="1613"/>
                      <a:pt x="1272" y="1644"/>
                    </a:cubicBezTo>
                    <a:cubicBezTo>
                      <a:pt x="1288" y="1784"/>
                      <a:pt x="1133" y="1892"/>
                      <a:pt x="993" y="1939"/>
                    </a:cubicBezTo>
                    <a:cubicBezTo>
                      <a:pt x="1040" y="1954"/>
                      <a:pt x="1071" y="1939"/>
                      <a:pt x="1086" y="1970"/>
                    </a:cubicBezTo>
                    <a:cubicBezTo>
                      <a:pt x="1072" y="2013"/>
                      <a:pt x="1038" y="2032"/>
                      <a:pt x="1001" y="2032"/>
                    </a:cubicBezTo>
                    <a:cubicBezTo>
                      <a:pt x="958" y="2032"/>
                      <a:pt x="910" y="2005"/>
                      <a:pt x="884" y="1954"/>
                    </a:cubicBezTo>
                    <a:lnTo>
                      <a:pt x="884" y="1954"/>
                    </a:lnTo>
                    <a:cubicBezTo>
                      <a:pt x="947" y="2110"/>
                      <a:pt x="574" y="2141"/>
                      <a:pt x="652" y="2358"/>
                    </a:cubicBezTo>
                    <a:lnTo>
                      <a:pt x="838" y="2823"/>
                    </a:lnTo>
                    <a:cubicBezTo>
                      <a:pt x="807" y="2839"/>
                      <a:pt x="791" y="2870"/>
                      <a:pt x="776" y="2901"/>
                    </a:cubicBezTo>
                    <a:cubicBezTo>
                      <a:pt x="776" y="2901"/>
                      <a:pt x="822" y="3025"/>
                      <a:pt x="869" y="3133"/>
                    </a:cubicBezTo>
                    <a:cubicBezTo>
                      <a:pt x="869" y="3164"/>
                      <a:pt x="884" y="3180"/>
                      <a:pt x="884" y="3195"/>
                    </a:cubicBezTo>
                    <a:cubicBezTo>
                      <a:pt x="884" y="3211"/>
                      <a:pt x="884" y="3242"/>
                      <a:pt x="916" y="3257"/>
                    </a:cubicBezTo>
                    <a:cubicBezTo>
                      <a:pt x="931" y="3319"/>
                      <a:pt x="947" y="3350"/>
                      <a:pt x="947" y="3366"/>
                    </a:cubicBezTo>
                    <a:cubicBezTo>
                      <a:pt x="916" y="3381"/>
                      <a:pt x="900" y="3381"/>
                      <a:pt x="884" y="3412"/>
                    </a:cubicBezTo>
                    <a:cubicBezTo>
                      <a:pt x="871" y="3386"/>
                      <a:pt x="858" y="3328"/>
                      <a:pt x="845" y="3328"/>
                    </a:cubicBezTo>
                    <a:cubicBezTo>
                      <a:pt x="843" y="3328"/>
                      <a:pt x="840" y="3330"/>
                      <a:pt x="838" y="3335"/>
                    </a:cubicBezTo>
                    <a:cubicBezTo>
                      <a:pt x="822" y="3366"/>
                      <a:pt x="791" y="3412"/>
                      <a:pt x="776" y="3459"/>
                    </a:cubicBezTo>
                    <a:cubicBezTo>
                      <a:pt x="760" y="3443"/>
                      <a:pt x="745" y="3428"/>
                      <a:pt x="745" y="3412"/>
                    </a:cubicBezTo>
                    <a:cubicBezTo>
                      <a:pt x="698" y="3381"/>
                      <a:pt x="698" y="3335"/>
                      <a:pt x="745" y="3319"/>
                    </a:cubicBezTo>
                    <a:cubicBezTo>
                      <a:pt x="760" y="3335"/>
                      <a:pt x="760" y="3350"/>
                      <a:pt x="776" y="3350"/>
                    </a:cubicBezTo>
                    <a:cubicBezTo>
                      <a:pt x="729" y="3288"/>
                      <a:pt x="667" y="3226"/>
                      <a:pt x="574" y="3211"/>
                    </a:cubicBezTo>
                    <a:cubicBezTo>
                      <a:pt x="605" y="3195"/>
                      <a:pt x="621" y="3180"/>
                      <a:pt x="621" y="3180"/>
                    </a:cubicBezTo>
                    <a:cubicBezTo>
                      <a:pt x="652" y="3180"/>
                      <a:pt x="667" y="3164"/>
                      <a:pt x="683" y="3149"/>
                    </a:cubicBezTo>
                    <a:cubicBezTo>
                      <a:pt x="667" y="3118"/>
                      <a:pt x="605" y="3087"/>
                      <a:pt x="636" y="3040"/>
                    </a:cubicBezTo>
                    <a:lnTo>
                      <a:pt x="636" y="3040"/>
                    </a:lnTo>
                    <a:cubicBezTo>
                      <a:pt x="683" y="3056"/>
                      <a:pt x="698" y="3071"/>
                      <a:pt x="714" y="3087"/>
                    </a:cubicBezTo>
                    <a:cubicBezTo>
                      <a:pt x="714" y="3102"/>
                      <a:pt x="714" y="3102"/>
                      <a:pt x="714" y="3118"/>
                    </a:cubicBezTo>
                    <a:cubicBezTo>
                      <a:pt x="714" y="3164"/>
                      <a:pt x="636" y="3195"/>
                      <a:pt x="760" y="3242"/>
                    </a:cubicBezTo>
                    <a:cubicBezTo>
                      <a:pt x="807" y="3180"/>
                      <a:pt x="807" y="3133"/>
                      <a:pt x="776" y="3102"/>
                    </a:cubicBezTo>
                    <a:cubicBezTo>
                      <a:pt x="822" y="3071"/>
                      <a:pt x="791" y="3009"/>
                      <a:pt x="776" y="2947"/>
                    </a:cubicBezTo>
                    <a:cubicBezTo>
                      <a:pt x="776" y="2932"/>
                      <a:pt x="776" y="2916"/>
                      <a:pt x="776" y="2901"/>
                    </a:cubicBezTo>
                    <a:cubicBezTo>
                      <a:pt x="776" y="2901"/>
                      <a:pt x="760" y="2839"/>
                      <a:pt x="729" y="2776"/>
                    </a:cubicBezTo>
                    <a:cubicBezTo>
                      <a:pt x="714" y="2714"/>
                      <a:pt x="683" y="2637"/>
                      <a:pt x="683" y="2637"/>
                    </a:cubicBezTo>
                    <a:lnTo>
                      <a:pt x="621" y="2544"/>
                    </a:lnTo>
                    <a:lnTo>
                      <a:pt x="621" y="2761"/>
                    </a:lnTo>
                    <a:cubicBezTo>
                      <a:pt x="605" y="2730"/>
                      <a:pt x="586" y="2730"/>
                      <a:pt x="567" y="2730"/>
                    </a:cubicBezTo>
                    <a:cubicBezTo>
                      <a:pt x="547" y="2730"/>
                      <a:pt x="528" y="2730"/>
                      <a:pt x="512" y="2699"/>
                    </a:cubicBezTo>
                    <a:lnTo>
                      <a:pt x="512" y="2699"/>
                    </a:lnTo>
                    <a:cubicBezTo>
                      <a:pt x="512" y="2714"/>
                      <a:pt x="497" y="2761"/>
                      <a:pt x="528" y="2776"/>
                    </a:cubicBezTo>
                    <a:lnTo>
                      <a:pt x="543" y="2745"/>
                    </a:lnTo>
                    <a:cubicBezTo>
                      <a:pt x="605" y="2885"/>
                      <a:pt x="667" y="2916"/>
                      <a:pt x="698" y="3025"/>
                    </a:cubicBezTo>
                    <a:cubicBezTo>
                      <a:pt x="667" y="3009"/>
                      <a:pt x="652" y="2994"/>
                      <a:pt x="636" y="2963"/>
                    </a:cubicBezTo>
                    <a:lnTo>
                      <a:pt x="636" y="2963"/>
                    </a:lnTo>
                    <a:cubicBezTo>
                      <a:pt x="652" y="2994"/>
                      <a:pt x="636" y="2978"/>
                      <a:pt x="621" y="2994"/>
                    </a:cubicBezTo>
                    <a:cubicBezTo>
                      <a:pt x="574" y="2963"/>
                      <a:pt x="667" y="2932"/>
                      <a:pt x="590" y="2901"/>
                    </a:cubicBezTo>
                    <a:cubicBezTo>
                      <a:pt x="574" y="2901"/>
                      <a:pt x="574" y="2916"/>
                      <a:pt x="574" y="2932"/>
                    </a:cubicBezTo>
                    <a:cubicBezTo>
                      <a:pt x="559" y="2885"/>
                      <a:pt x="528" y="2823"/>
                      <a:pt x="497" y="2792"/>
                    </a:cubicBezTo>
                    <a:lnTo>
                      <a:pt x="497" y="2792"/>
                    </a:lnTo>
                    <a:cubicBezTo>
                      <a:pt x="547" y="2859"/>
                      <a:pt x="529" y="2872"/>
                      <a:pt x="495" y="2872"/>
                    </a:cubicBezTo>
                    <a:cubicBezTo>
                      <a:pt x="474" y="2872"/>
                      <a:pt x="447" y="2867"/>
                      <a:pt x="425" y="2867"/>
                    </a:cubicBezTo>
                    <a:cubicBezTo>
                      <a:pt x="417" y="2867"/>
                      <a:pt x="410" y="2868"/>
                      <a:pt x="404" y="2870"/>
                    </a:cubicBezTo>
                    <a:cubicBezTo>
                      <a:pt x="404" y="2829"/>
                      <a:pt x="392" y="2740"/>
                      <a:pt x="357" y="2740"/>
                    </a:cubicBezTo>
                    <a:cubicBezTo>
                      <a:pt x="353" y="2740"/>
                      <a:pt x="347" y="2742"/>
                      <a:pt x="342" y="2745"/>
                    </a:cubicBezTo>
                    <a:cubicBezTo>
                      <a:pt x="369" y="2800"/>
                      <a:pt x="336" y="2940"/>
                      <a:pt x="413" y="2940"/>
                    </a:cubicBezTo>
                    <a:cubicBezTo>
                      <a:pt x="423" y="2940"/>
                      <a:pt x="436" y="2937"/>
                      <a:pt x="450" y="2932"/>
                    </a:cubicBezTo>
                    <a:cubicBezTo>
                      <a:pt x="450" y="2947"/>
                      <a:pt x="450" y="2947"/>
                      <a:pt x="450" y="2963"/>
                    </a:cubicBezTo>
                    <a:cubicBezTo>
                      <a:pt x="419" y="2978"/>
                      <a:pt x="388" y="2994"/>
                      <a:pt x="373" y="3009"/>
                    </a:cubicBezTo>
                    <a:cubicBezTo>
                      <a:pt x="373" y="3025"/>
                      <a:pt x="373" y="3040"/>
                      <a:pt x="373" y="3056"/>
                    </a:cubicBezTo>
                    <a:cubicBezTo>
                      <a:pt x="357" y="2994"/>
                      <a:pt x="295" y="2978"/>
                      <a:pt x="249" y="2916"/>
                    </a:cubicBezTo>
                    <a:lnTo>
                      <a:pt x="249" y="2916"/>
                    </a:lnTo>
                    <a:cubicBezTo>
                      <a:pt x="280" y="2994"/>
                      <a:pt x="326" y="3056"/>
                      <a:pt x="357" y="3102"/>
                    </a:cubicBezTo>
                    <a:cubicBezTo>
                      <a:pt x="357" y="3102"/>
                      <a:pt x="357" y="3118"/>
                      <a:pt x="357" y="3133"/>
                    </a:cubicBezTo>
                    <a:cubicBezTo>
                      <a:pt x="252" y="3133"/>
                      <a:pt x="148" y="3107"/>
                      <a:pt x="69" y="3107"/>
                    </a:cubicBezTo>
                    <a:cubicBezTo>
                      <a:pt x="43" y="3107"/>
                      <a:pt x="20" y="3110"/>
                      <a:pt x="0" y="3118"/>
                    </a:cubicBezTo>
                    <a:cubicBezTo>
                      <a:pt x="31" y="3149"/>
                      <a:pt x="62" y="3180"/>
                      <a:pt x="93" y="3195"/>
                    </a:cubicBezTo>
                    <a:cubicBezTo>
                      <a:pt x="152" y="3160"/>
                      <a:pt x="210" y="3143"/>
                      <a:pt x="275" y="3143"/>
                    </a:cubicBezTo>
                    <a:cubicBezTo>
                      <a:pt x="296" y="3143"/>
                      <a:pt x="318" y="3145"/>
                      <a:pt x="342" y="3149"/>
                    </a:cubicBezTo>
                    <a:cubicBezTo>
                      <a:pt x="311" y="3211"/>
                      <a:pt x="280" y="3257"/>
                      <a:pt x="233" y="3319"/>
                    </a:cubicBezTo>
                    <a:cubicBezTo>
                      <a:pt x="187" y="3381"/>
                      <a:pt x="156" y="3428"/>
                      <a:pt x="125" y="3490"/>
                    </a:cubicBezTo>
                    <a:cubicBezTo>
                      <a:pt x="125" y="3474"/>
                      <a:pt x="125" y="3428"/>
                      <a:pt x="93" y="3428"/>
                    </a:cubicBezTo>
                    <a:cubicBezTo>
                      <a:pt x="62" y="3474"/>
                      <a:pt x="47" y="3505"/>
                      <a:pt x="16" y="3536"/>
                    </a:cubicBezTo>
                    <a:lnTo>
                      <a:pt x="621" y="4033"/>
                    </a:lnTo>
                    <a:cubicBezTo>
                      <a:pt x="636" y="4048"/>
                      <a:pt x="636" y="4064"/>
                      <a:pt x="636" y="4079"/>
                    </a:cubicBezTo>
                    <a:cubicBezTo>
                      <a:pt x="636" y="4064"/>
                      <a:pt x="636" y="4048"/>
                      <a:pt x="636" y="4048"/>
                    </a:cubicBezTo>
                    <a:lnTo>
                      <a:pt x="1055" y="4389"/>
                    </a:lnTo>
                    <a:cubicBezTo>
                      <a:pt x="1071" y="4436"/>
                      <a:pt x="1086" y="4483"/>
                      <a:pt x="1086" y="4483"/>
                    </a:cubicBezTo>
                    <a:cubicBezTo>
                      <a:pt x="1102" y="4467"/>
                      <a:pt x="1102" y="4452"/>
                      <a:pt x="1117" y="4436"/>
                    </a:cubicBezTo>
                    <a:lnTo>
                      <a:pt x="1210" y="4514"/>
                    </a:lnTo>
                    <a:cubicBezTo>
                      <a:pt x="1179" y="4545"/>
                      <a:pt x="1164" y="4591"/>
                      <a:pt x="1148" y="4653"/>
                    </a:cubicBezTo>
                    <a:cubicBezTo>
                      <a:pt x="1148" y="4653"/>
                      <a:pt x="1179" y="4684"/>
                      <a:pt x="1210" y="4731"/>
                    </a:cubicBezTo>
                    <a:cubicBezTo>
                      <a:pt x="1241" y="4762"/>
                      <a:pt x="1257" y="4808"/>
                      <a:pt x="1257" y="4808"/>
                    </a:cubicBezTo>
                    <a:cubicBezTo>
                      <a:pt x="1257" y="4855"/>
                      <a:pt x="1272" y="4917"/>
                      <a:pt x="1272" y="4963"/>
                    </a:cubicBezTo>
                    <a:lnTo>
                      <a:pt x="2777" y="5816"/>
                    </a:lnTo>
                    <a:cubicBezTo>
                      <a:pt x="2878" y="5744"/>
                      <a:pt x="2980" y="5644"/>
                      <a:pt x="3068" y="5644"/>
                    </a:cubicBezTo>
                    <a:cubicBezTo>
                      <a:pt x="3075" y="5644"/>
                      <a:pt x="3081" y="5645"/>
                      <a:pt x="3087" y="5646"/>
                    </a:cubicBezTo>
                    <a:lnTo>
                      <a:pt x="3071" y="5677"/>
                    </a:lnTo>
                    <a:cubicBezTo>
                      <a:pt x="3235" y="5649"/>
                      <a:pt x="3171" y="5514"/>
                      <a:pt x="3078" y="5514"/>
                    </a:cubicBezTo>
                    <a:cubicBezTo>
                      <a:pt x="3066" y="5514"/>
                      <a:pt x="3053" y="5516"/>
                      <a:pt x="3040" y="5522"/>
                    </a:cubicBezTo>
                    <a:lnTo>
                      <a:pt x="3118" y="5382"/>
                    </a:lnTo>
                    <a:lnTo>
                      <a:pt x="3133" y="5382"/>
                    </a:lnTo>
                    <a:lnTo>
                      <a:pt x="3149" y="5413"/>
                    </a:lnTo>
                    <a:cubicBezTo>
                      <a:pt x="3164" y="5398"/>
                      <a:pt x="3164" y="5382"/>
                      <a:pt x="3180" y="5367"/>
                    </a:cubicBezTo>
                    <a:cubicBezTo>
                      <a:pt x="3195" y="5367"/>
                      <a:pt x="3195" y="5351"/>
                      <a:pt x="3211" y="5336"/>
                    </a:cubicBezTo>
                    <a:lnTo>
                      <a:pt x="3195" y="5320"/>
                    </a:lnTo>
                    <a:cubicBezTo>
                      <a:pt x="3226" y="5258"/>
                      <a:pt x="3257" y="5196"/>
                      <a:pt x="3273" y="5118"/>
                    </a:cubicBezTo>
                    <a:cubicBezTo>
                      <a:pt x="3288" y="5134"/>
                      <a:pt x="3304" y="5149"/>
                      <a:pt x="3304" y="5180"/>
                    </a:cubicBezTo>
                    <a:cubicBezTo>
                      <a:pt x="3319" y="5165"/>
                      <a:pt x="3319" y="5149"/>
                      <a:pt x="3335" y="5149"/>
                    </a:cubicBezTo>
                    <a:lnTo>
                      <a:pt x="3366" y="5149"/>
                    </a:lnTo>
                    <a:cubicBezTo>
                      <a:pt x="3351" y="5134"/>
                      <a:pt x="3351" y="5134"/>
                      <a:pt x="3335" y="5134"/>
                    </a:cubicBezTo>
                    <a:cubicBezTo>
                      <a:pt x="3366" y="5103"/>
                      <a:pt x="3351" y="5041"/>
                      <a:pt x="3335" y="4994"/>
                    </a:cubicBezTo>
                    <a:cubicBezTo>
                      <a:pt x="3366" y="4917"/>
                      <a:pt x="3397" y="4855"/>
                      <a:pt x="3444" y="4777"/>
                    </a:cubicBezTo>
                    <a:cubicBezTo>
                      <a:pt x="3490" y="4932"/>
                      <a:pt x="3754" y="4808"/>
                      <a:pt x="3614" y="5010"/>
                    </a:cubicBezTo>
                    <a:cubicBezTo>
                      <a:pt x="3614" y="4917"/>
                      <a:pt x="3490" y="4948"/>
                      <a:pt x="3444" y="4917"/>
                    </a:cubicBezTo>
                    <a:cubicBezTo>
                      <a:pt x="3366" y="4948"/>
                      <a:pt x="3382" y="5103"/>
                      <a:pt x="3366" y="5149"/>
                    </a:cubicBezTo>
                    <a:cubicBezTo>
                      <a:pt x="3428" y="5180"/>
                      <a:pt x="3521" y="5336"/>
                      <a:pt x="3537" y="5444"/>
                    </a:cubicBezTo>
                    <a:cubicBezTo>
                      <a:pt x="3537" y="5367"/>
                      <a:pt x="3583" y="5305"/>
                      <a:pt x="3630" y="5242"/>
                    </a:cubicBezTo>
                    <a:cubicBezTo>
                      <a:pt x="3692" y="5180"/>
                      <a:pt x="3738" y="5118"/>
                      <a:pt x="3785" y="5056"/>
                    </a:cubicBezTo>
                    <a:cubicBezTo>
                      <a:pt x="3862" y="4963"/>
                      <a:pt x="3924" y="4870"/>
                      <a:pt x="3893" y="4777"/>
                    </a:cubicBezTo>
                    <a:cubicBezTo>
                      <a:pt x="3940" y="4777"/>
                      <a:pt x="3986" y="4793"/>
                      <a:pt x="4017" y="4793"/>
                    </a:cubicBezTo>
                    <a:lnTo>
                      <a:pt x="3893" y="4762"/>
                    </a:lnTo>
                    <a:cubicBezTo>
                      <a:pt x="3893" y="4762"/>
                      <a:pt x="3893" y="4746"/>
                      <a:pt x="3893" y="4746"/>
                    </a:cubicBezTo>
                    <a:cubicBezTo>
                      <a:pt x="3931" y="4759"/>
                      <a:pt x="3999" y="4781"/>
                      <a:pt x="4032" y="4781"/>
                    </a:cubicBezTo>
                    <a:cubicBezTo>
                      <a:pt x="4040" y="4781"/>
                      <a:pt x="4045" y="4780"/>
                      <a:pt x="4048" y="4777"/>
                    </a:cubicBezTo>
                    <a:lnTo>
                      <a:pt x="3924" y="4715"/>
                    </a:lnTo>
                    <a:lnTo>
                      <a:pt x="3940" y="4731"/>
                    </a:lnTo>
                    <a:cubicBezTo>
                      <a:pt x="3940" y="4731"/>
                      <a:pt x="3909" y="4700"/>
                      <a:pt x="3878" y="4684"/>
                    </a:cubicBezTo>
                    <a:cubicBezTo>
                      <a:pt x="3862" y="4669"/>
                      <a:pt x="3862" y="4669"/>
                      <a:pt x="3862" y="4669"/>
                    </a:cubicBezTo>
                    <a:cubicBezTo>
                      <a:pt x="3878" y="4653"/>
                      <a:pt x="3893" y="4638"/>
                      <a:pt x="3909" y="4607"/>
                    </a:cubicBezTo>
                    <a:cubicBezTo>
                      <a:pt x="3924" y="4622"/>
                      <a:pt x="3940" y="4653"/>
                      <a:pt x="3971" y="4669"/>
                    </a:cubicBezTo>
                    <a:cubicBezTo>
                      <a:pt x="3971" y="4669"/>
                      <a:pt x="3955" y="4638"/>
                      <a:pt x="3940" y="4607"/>
                    </a:cubicBezTo>
                    <a:cubicBezTo>
                      <a:pt x="3940" y="4591"/>
                      <a:pt x="3940" y="4591"/>
                      <a:pt x="3940" y="4576"/>
                    </a:cubicBezTo>
                    <a:cubicBezTo>
                      <a:pt x="3955" y="4560"/>
                      <a:pt x="3955" y="4560"/>
                      <a:pt x="3971" y="4545"/>
                    </a:cubicBezTo>
                    <a:cubicBezTo>
                      <a:pt x="4002" y="4560"/>
                      <a:pt x="4033" y="4607"/>
                      <a:pt x="4079" y="4607"/>
                    </a:cubicBezTo>
                    <a:cubicBezTo>
                      <a:pt x="4079" y="4576"/>
                      <a:pt x="4064" y="4529"/>
                      <a:pt x="4110" y="4514"/>
                    </a:cubicBezTo>
                    <a:lnTo>
                      <a:pt x="4157" y="4545"/>
                    </a:lnTo>
                    <a:cubicBezTo>
                      <a:pt x="4173" y="4545"/>
                      <a:pt x="4173" y="4529"/>
                      <a:pt x="4188" y="4529"/>
                    </a:cubicBezTo>
                    <a:cubicBezTo>
                      <a:pt x="4173" y="4576"/>
                      <a:pt x="4173" y="4607"/>
                      <a:pt x="4219" y="4684"/>
                    </a:cubicBezTo>
                    <a:cubicBezTo>
                      <a:pt x="4173" y="4762"/>
                      <a:pt x="4110" y="4824"/>
                      <a:pt x="4048" y="4839"/>
                    </a:cubicBezTo>
                    <a:cubicBezTo>
                      <a:pt x="4048" y="4870"/>
                      <a:pt x="4126" y="4917"/>
                      <a:pt x="4126" y="4948"/>
                    </a:cubicBezTo>
                    <a:cubicBezTo>
                      <a:pt x="4126" y="4948"/>
                      <a:pt x="4126" y="4932"/>
                      <a:pt x="4141" y="4932"/>
                    </a:cubicBezTo>
                    <a:lnTo>
                      <a:pt x="4328" y="5010"/>
                    </a:lnTo>
                    <a:cubicBezTo>
                      <a:pt x="4297" y="4963"/>
                      <a:pt x="4328" y="4948"/>
                      <a:pt x="4328" y="4917"/>
                    </a:cubicBezTo>
                    <a:lnTo>
                      <a:pt x="4498" y="5149"/>
                    </a:lnTo>
                    <a:cubicBezTo>
                      <a:pt x="4515" y="5152"/>
                      <a:pt x="4530" y="5153"/>
                      <a:pt x="4543" y="5153"/>
                    </a:cubicBezTo>
                    <a:cubicBezTo>
                      <a:pt x="4691" y="5153"/>
                      <a:pt x="4647" y="5007"/>
                      <a:pt x="4746" y="4979"/>
                    </a:cubicBezTo>
                    <a:cubicBezTo>
                      <a:pt x="4615" y="4979"/>
                      <a:pt x="4646" y="4932"/>
                      <a:pt x="4605" y="4932"/>
                    </a:cubicBezTo>
                    <a:cubicBezTo>
                      <a:pt x="4587" y="4932"/>
                      <a:pt x="4558" y="4941"/>
                      <a:pt x="4498" y="4963"/>
                    </a:cubicBezTo>
                    <a:lnTo>
                      <a:pt x="4374" y="4824"/>
                    </a:lnTo>
                    <a:lnTo>
                      <a:pt x="4467" y="4715"/>
                    </a:lnTo>
                    <a:cubicBezTo>
                      <a:pt x="4416" y="4689"/>
                      <a:pt x="4407" y="4611"/>
                      <a:pt x="4361" y="4611"/>
                    </a:cubicBezTo>
                    <a:cubicBezTo>
                      <a:pt x="4352" y="4611"/>
                      <a:pt x="4341" y="4614"/>
                      <a:pt x="4328" y="4622"/>
                    </a:cubicBezTo>
                    <a:cubicBezTo>
                      <a:pt x="4328" y="4638"/>
                      <a:pt x="4343" y="4669"/>
                      <a:pt x="4328" y="4684"/>
                    </a:cubicBezTo>
                    <a:cubicBezTo>
                      <a:pt x="4219" y="4622"/>
                      <a:pt x="4297" y="4529"/>
                      <a:pt x="4250" y="4483"/>
                    </a:cubicBezTo>
                    <a:cubicBezTo>
                      <a:pt x="4250" y="4467"/>
                      <a:pt x="4266" y="4467"/>
                      <a:pt x="4266" y="4452"/>
                    </a:cubicBezTo>
                    <a:cubicBezTo>
                      <a:pt x="4281" y="4405"/>
                      <a:pt x="4297" y="4374"/>
                      <a:pt x="4297" y="4327"/>
                    </a:cubicBezTo>
                    <a:cubicBezTo>
                      <a:pt x="4312" y="4327"/>
                      <a:pt x="4312" y="4343"/>
                      <a:pt x="4312" y="4343"/>
                    </a:cubicBezTo>
                    <a:lnTo>
                      <a:pt x="4390" y="4312"/>
                    </a:lnTo>
                    <a:lnTo>
                      <a:pt x="4421" y="4312"/>
                    </a:lnTo>
                    <a:cubicBezTo>
                      <a:pt x="4436" y="4312"/>
                      <a:pt x="4436" y="4312"/>
                      <a:pt x="4436" y="4327"/>
                    </a:cubicBezTo>
                    <a:cubicBezTo>
                      <a:pt x="4436" y="4281"/>
                      <a:pt x="4436" y="4250"/>
                      <a:pt x="4405" y="4219"/>
                    </a:cubicBezTo>
                    <a:cubicBezTo>
                      <a:pt x="4405" y="4188"/>
                      <a:pt x="4421" y="4157"/>
                      <a:pt x="4452" y="4141"/>
                    </a:cubicBezTo>
                    <a:lnTo>
                      <a:pt x="4607" y="4110"/>
                    </a:lnTo>
                    <a:cubicBezTo>
                      <a:pt x="4653" y="4141"/>
                      <a:pt x="4669" y="4203"/>
                      <a:pt x="4653" y="4250"/>
                    </a:cubicBezTo>
                    <a:cubicBezTo>
                      <a:pt x="4653" y="4265"/>
                      <a:pt x="4638" y="4273"/>
                      <a:pt x="4624" y="4273"/>
                    </a:cubicBezTo>
                    <a:cubicBezTo>
                      <a:pt x="4617" y="4273"/>
                      <a:pt x="4611" y="4271"/>
                      <a:pt x="4607" y="4267"/>
                    </a:cubicBezTo>
                    <a:lnTo>
                      <a:pt x="4607" y="4267"/>
                    </a:lnTo>
                    <a:cubicBezTo>
                      <a:pt x="4609" y="4304"/>
                      <a:pt x="4618" y="4315"/>
                      <a:pt x="4630" y="4315"/>
                    </a:cubicBezTo>
                    <a:cubicBezTo>
                      <a:pt x="4652" y="4315"/>
                      <a:pt x="4684" y="4280"/>
                      <a:pt x="4711" y="4280"/>
                    </a:cubicBezTo>
                    <a:cubicBezTo>
                      <a:pt x="4725" y="4280"/>
                      <a:pt x="4738" y="4292"/>
                      <a:pt x="4746" y="4327"/>
                    </a:cubicBezTo>
                    <a:cubicBezTo>
                      <a:pt x="4715" y="4343"/>
                      <a:pt x="4715" y="4389"/>
                      <a:pt x="4684" y="4405"/>
                    </a:cubicBezTo>
                    <a:cubicBezTo>
                      <a:pt x="4824" y="4358"/>
                      <a:pt x="4762" y="4234"/>
                      <a:pt x="4839" y="4203"/>
                    </a:cubicBezTo>
                    <a:cubicBezTo>
                      <a:pt x="4855" y="4219"/>
                      <a:pt x="4870" y="4219"/>
                      <a:pt x="4886" y="4219"/>
                    </a:cubicBezTo>
                    <a:cubicBezTo>
                      <a:pt x="4886" y="4219"/>
                      <a:pt x="4886" y="4203"/>
                      <a:pt x="4886" y="4203"/>
                    </a:cubicBezTo>
                    <a:lnTo>
                      <a:pt x="4932" y="4203"/>
                    </a:lnTo>
                    <a:cubicBezTo>
                      <a:pt x="4886" y="4095"/>
                      <a:pt x="4886" y="3940"/>
                      <a:pt x="4979" y="3893"/>
                    </a:cubicBezTo>
                    <a:lnTo>
                      <a:pt x="4979" y="3893"/>
                    </a:lnTo>
                    <a:cubicBezTo>
                      <a:pt x="4979" y="3909"/>
                      <a:pt x="4964" y="3940"/>
                      <a:pt x="4948" y="3955"/>
                    </a:cubicBezTo>
                    <a:cubicBezTo>
                      <a:pt x="5010" y="3924"/>
                      <a:pt x="5057" y="3878"/>
                      <a:pt x="5119" y="3847"/>
                    </a:cubicBezTo>
                    <a:cubicBezTo>
                      <a:pt x="5134" y="3847"/>
                      <a:pt x="5150" y="3847"/>
                      <a:pt x="5181" y="3893"/>
                    </a:cubicBezTo>
                    <a:cubicBezTo>
                      <a:pt x="5150" y="3831"/>
                      <a:pt x="5227" y="3816"/>
                      <a:pt x="5243" y="3769"/>
                    </a:cubicBezTo>
                    <a:cubicBezTo>
                      <a:pt x="5288" y="3746"/>
                      <a:pt x="5334" y="3732"/>
                      <a:pt x="5379" y="3732"/>
                    </a:cubicBezTo>
                    <a:cubicBezTo>
                      <a:pt x="5396" y="3732"/>
                      <a:pt x="5412" y="3734"/>
                      <a:pt x="5429" y="3738"/>
                    </a:cubicBezTo>
                    <a:cubicBezTo>
                      <a:pt x="5491" y="3676"/>
                      <a:pt x="5413" y="3676"/>
                      <a:pt x="5506" y="3567"/>
                    </a:cubicBezTo>
                    <a:cubicBezTo>
                      <a:pt x="5460" y="3505"/>
                      <a:pt x="5398" y="3490"/>
                      <a:pt x="5351" y="3443"/>
                    </a:cubicBezTo>
                    <a:cubicBezTo>
                      <a:pt x="5367" y="3443"/>
                      <a:pt x="5367" y="3443"/>
                      <a:pt x="5367" y="3428"/>
                    </a:cubicBezTo>
                    <a:cubicBezTo>
                      <a:pt x="5351" y="3428"/>
                      <a:pt x="5336" y="3412"/>
                      <a:pt x="5320" y="3397"/>
                    </a:cubicBezTo>
                    <a:cubicBezTo>
                      <a:pt x="5305" y="3381"/>
                      <a:pt x="5305" y="3350"/>
                      <a:pt x="5305" y="3319"/>
                    </a:cubicBezTo>
                    <a:lnTo>
                      <a:pt x="5258" y="3366"/>
                    </a:lnTo>
                    <a:cubicBezTo>
                      <a:pt x="5243" y="3350"/>
                      <a:pt x="5227" y="3350"/>
                      <a:pt x="5212" y="3335"/>
                    </a:cubicBezTo>
                    <a:lnTo>
                      <a:pt x="5212" y="3335"/>
                    </a:lnTo>
                    <a:cubicBezTo>
                      <a:pt x="5227" y="3350"/>
                      <a:pt x="5227" y="3366"/>
                      <a:pt x="5227" y="3381"/>
                    </a:cubicBezTo>
                    <a:lnTo>
                      <a:pt x="5212" y="3412"/>
                    </a:lnTo>
                    <a:cubicBezTo>
                      <a:pt x="5212" y="3443"/>
                      <a:pt x="5243" y="3474"/>
                      <a:pt x="5243" y="3505"/>
                    </a:cubicBezTo>
                    <a:lnTo>
                      <a:pt x="5258" y="3443"/>
                    </a:lnTo>
                    <a:cubicBezTo>
                      <a:pt x="5289" y="3521"/>
                      <a:pt x="5305" y="3614"/>
                      <a:pt x="5336" y="3614"/>
                    </a:cubicBezTo>
                    <a:cubicBezTo>
                      <a:pt x="5320" y="3583"/>
                      <a:pt x="5320" y="3521"/>
                      <a:pt x="5336" y="3474"/>
                    </a:cubicBezTo>
                    <a:cubicBezTo>
                      <a:pt x="5367" y="3490"/>
                      <a:pt x="5398" y="3521"/>
                      <a:pt x="5429" y="3536"/>
                    </a:cubicBezTo>
                    <a:cubicBezTo>
                      <a:pt x="5367" y="3692"/>
                      <a:pt x="5227" y="3707"/>
                      <a:pt x="5150" y="3738"/>
                    </a:cubicBezTo>
                    <a:cubicBezTo>
                      <a:pt x="5134" y="3692"/>
                      <a:pt x="5119" y="3661"/>
                      <a:pt x="5150" y="3645"/>
                    </a:cubicBezTo>
                    <a:cubicBezTo>
                      <a:pt x="5165" y="3645"/>
                      <a:pt x="5181" y="3661"/>
                      <a:pt x="5181" y="3661"/>
                    </a:cubicBezTo>
                    <a:cubicBezTo>
                      <a:pt x="5165" y="3583"/>
                      <a:pt x="5041" y="3490"/>
                      <a:pt x="5026" y="3412"/>
                    </a:cubicBezTo>
                    <a:cubicBezTo>
                      <a:pt x="5026" y="3397"/>
                      <a:pt x="5041" y="3397"/>
                      <a:pt x="5057" y="3381"/>
                    </a:cubicBezTo>
                    <a:lnTo>
                      <a:pt x="5088" y="3412"/>
                    </a:lnTo>
                    <a:cubicBezTo>
                      <a:pt x="5041" y="3319"/>
                      <a:pt x="5119" y="3335"/>
                      <a:pt x="5103" y="3273"/>
                    </a:cubicBezTo>
                    <a:cubicBezTo>
                      <a:pt x="5103" y="3257"/>
                      <a:pt x="5088" y="3257"/>
                      <a:pt x="5088" y="3242"/>
                    </a:cubicBezTo>
                    <a:lnTo>
                      <a:pt x="5088" y="3242"/>
                    </a:lnTo>
                    <a:cubicBezTo>
                      <a:pt x="5093" y="3247"/>
                      <a:pt x="5098" y="3249"/>
                      <a:pt x="5103" y="3249"/>
                    </a:cubicBezTo>
                    <a:cubicBezTo>
                      <a:pt x="5113" y="3249"/>
                      <a:pt x="5124" y="3242"/>
                      <a:pt x="5134" y="3242"/>
                    </a:cubicBezTo>
                    <a:cubicBezTo>
                      <a:pt x="5150" y="3164"/>
                      <a:pt x="5119" y="3164"/>
                      <a:pt x="5088" y="3164"/>
                    </a:cubicBezTo>
                    <a:cubicBezTo>
                      <a:pt x="5103" y="3133"/>
                      <a:pt x="5119" y="3087"/>
                      <a:pt x="5134" y="3056"/>
                    </a:cubicBezTo>
                    <a:cubicBezTo>
                      <a:pt x="5196" y="3071"/>
                      <a:pt x="5243" y="3102"/>
                      <a:pt x="5274" y="3102"/>
                    </a:cubicBezTo>
                    <a:cubicBezTo>
                      <a:pt x="5351" y="3366"/>
                      <a:pt x="5475" y="3164"/>
                      <a:pt x="5506" y="3443"/>
                    </a:cubicBezTo>
                    <a:cubicBezTo>
                      <a:pt x="5543" y="3458"/>
                      <a:pt x="5575" y="3465"/>
                      <a:pt x="5602" y="3465"/>
                    </a:cubicBezTo>
                    <a:cubicBezTo>
                      <a:pt x="5689" y="3465"/>
                      <a:pt x="5731" y="3395"/>
                      <a:pt x="5754" y="3288"/>
                    </a:cubicBezTo>
                    <a:lnTo>
                      <a:pt x="5754" y="3288"/>
                    </a:lnTo>
                    <a:cubicBezTo>
                      <a:pt x="5740" y="3297"/>
                      <a:pt x="5725" y="3300"/>
                      <a:pt x="5710" y="3300"/>
                    </a:cubicBezTo>
                    <a:cubicBezTo>
                      <a:pt x="5630" y="3300"/>
                      <a:pt x="5547" y="3199"/>
                      <a:pt x="5443" y="3199"/>
                    </a:cubicBezTo>
                    <a:cubicBezTo>
                      <a:pt x="5424" y="3199"/>
                      <a:pt x="5403" y="3202"/>
                      <a:pt x="5382" y="3211"/>
                    </a:cubicBezTo>
                    <a:cubicBezTo>
                      <a:pt x="5382" y="3056"/>
                      <a:pt x="5227" y="2978"/>
                      <a:pt x="5212" y="2885"/>
                    </a:cubicBezTo>
                    <a:lnTo>
                      <a:pt x="5212" y="2870"/>
                    </a:lnTo>
                    <a:cubicBezTo>
                      <a:pt x="5212" y="2854"/>
                      <a:pt x="5227" y="2823"/>
                      <a:pt x="5243" y="2807"/>
                    </a:cubicBezTo>
                    <a:lnTo>
                      <a:pt x="5553" y="2994"/>
                    </a:lnTo>
                    <a:cubicBezTo>
                      <a:pt x="5537" y="3040"/>
                      <a:pt x="5522" y="3102"/>
                      <a:pt x="5491" y="3133"/>
                    </a:cubicBezTo>
                    <a:cubicBezTo>
                      <a:pt x="5512" y="3148"/>
                      <a:pt x="5531" y="3154"/>
                      <a:pt x="5547" y="3154"/>
                    </a:cubicBezTo>
                    <a:cubicBezTo>
                      <a:pt x="5600" y="3154"/>
                      <a:pt x="5629" y="3088"/>
                      <a:pt x="5677" y="3040"/>
                    </a:cubicBezTo>
                    <a:lnTo>
                      <a:pt x="5243" y="2776"/>
                    </a:lnTo>
                    <a:cubicBezTo>
                      <a:pt x="5274" y="2714"/>
                      <a:pt x="5305" y="2637"/>
                      <a:pt x="5336" y="2559"/>
                    </a:cubicBezTo>
                    <a:lnTo>
                      <a:pt x="5103" y="2420"/>
                    </a:lnTo>
                    <a:lnTo>
                      <a:pt x="5026" y="2358"/>
                    </a:lnTo>
                    <a:lnTo>
                      <a:pt x="5088" y="2249"/>
                    </a:lnTo>
                    <a:cubicBezTo>
                      <a:pt x="4995" y="2234"/>
                      <a:pt x="4979" y="2249"/>
                      <a:pt x="4901" y="2187"/>
                    </a:cubicBezTo>
                    <a:cubicBezTo>
                      <a:pt x="4952" y="2131"/>
                      <a:pt x="4982" y="2116"/>
                      <a:pt x="5009" y="2116"/>
                    </a:cubicBezTo>
                    <a:cubicBezTo>
                      <a:pt x="5042" y="2116"/>
                      <a:pt x="5071" y="2141"/>
                      <a:pt x="5127" y="2141"/>
                    </a:cubicBezTo>
                    <a:cubicBezTo>
                      <a:pt x="5150" y="2141"/>
                      <a:pt x="5177" y="2136"/>
                      <a:pt x="5212" y="2125"/>
                    </a:cubicBezTo>
                    <a:lnTo>
                      <a:pt x="5320" y="1908"/>
                    </a:lnTo>
                    <a:lnTo>
                      <a:pt x="5336" y="1939"/>
                    </a:lnTo>
                    <a:cubicBezTo>
                      <a:pt x="5351" y="1923"/>
                      <a:pt x="5336" y="1908"/>
                      <a:pt x="5336" y="1892"/>
                    </a:cubicBezTo>
                    <a:lnTo>
                      <a:pt x="5382" y="1815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2775" y="157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3230125" y="1157050"/>
                <a:ext cx="9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0" y="1"/>
                    </a:moveTo>
                    <a:cubicBezTo>
                      <a:pt x="16" y="8"/>
                      <a:pt x="28" y="12"/>
                      <a:pt x="31" y="12"/>
                    </a:cubicBezTo>
                    <a:cubicBezTo>
                      <a:pt x="35" y="12"/>
                      <a:pt x="31" y="8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3214225" y="115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3196775" y="11512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32" y="31"/>
                    </a:cubicBezTo>
                    <a:cubicBezTo>
                      <a:pt x="32" y="31"/>
                      <a:pt x="32" y="31"/>
                      <a:pt x="32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3213450" y="1154725"/>
                <a:ext cx="12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1" extrusionOk="0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32" y="1"/>
                    </a:ln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16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3196400" y="1148925"/>
                <a:ext cx="15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31"/>
                      <a:pt x="47" y="62"/>
                      <a:pt x="47" y="109"/>
                    </a:cubicBezTo>
                    <a:lnTo>
                      <a:pt x="62" y="124"/>
                    </a:lnTo>
                    <a:cubicBezTo>
                      <a:pt x="62" y="124"/>
                      <a:pt x="62" y="62"/>
                      <a:pt x="62" y="16"/>
                    </a:cubicBezTo>
                    <a:cubicBezTo>
                      <a:pt x="47" y="16"/>
                      <a:pt x="31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3194850" y="11516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62" y="1"/>
                    </a:moveTo>
                    <a:cubicBezTo>
                      <a:pt x="16" y="1"/>
                      <a:pt x="16" y="16"/>
                      <a:pt x="0" y="47"/>
                    </a:cubicBezTo>
                    <a:cubicBezTo>
                      <a:pt x="47" y="63"/>
                      <a:pt x="62" y="78"/>
                      <a:pt x="62" y="94"/>
                    </a:cubicBezTo>
                    <a:cubicBezTo>
                      <a:pt x="78" y="78"/>
                      <a:pt x="78" y="78"/>
                      <a:pt x="155" y="78"/>
                    </a:cubicBezTo>
                    <a:cubicBezTo>
                      <a:pt x="155" y="78"/>
                      <a:pt x="124" y="47"/>
                      <a:pt x="109" y="16"/>
                    </a:cubicBezTo>
                    <a:cubicBezTo>
                      <a:pt x="93" y="32"/>
                      <a:pt x="93" y="47"/>
                      <a:pt x="93" y="6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6"/>
              <p:cNvSpPr/>
              <p:nvPr/>
            </p:nvSpPr>
            <p:spPr>
              <a:xfrm>
                <a:off x="3218500" y="11551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0" y="0"/>
                    </a:moveTo>
                    <a:cubicBezTo>
                      <a:pt x="0" y="0"/>
                      <a:pt x="16" y="0"/>
                      <a:pt x="16" y="0"/>
                    </a:cubicBezTo>
                    <a:lnTo>
                      <a:pt x="16" y="0"/>
                    </a:lnTo>
                    <a:cubicBezTo>
                      <a:pt x="16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3209450" y="1169475"/>
                <a:ext cx="53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0" extrusionOk="0">
                    <a:moveTo>
                      <a:pt x="98" y="0"/>
                    </a:moveTo>
                    <a:cubicBezTo>
                      <a:pt x="105" y="4"/>
                      <a:pt x="112" y="9"/>
                      <a:pt x="120" y="14"/>
                    </a:cubicBezTo>
                    <a:lnTo>
                      <a:pt x="120" y="14"/>
                    </a:lnTo>
                    <a:cubicBezTo>
                      <a:pt x="114" y="9"/>
                      <a:pt x="107" y="4"/>
                      <a:pt x="98" y="0"/>
                    </a:cubicBezTo>
                    <a:close/>
                    <a:moveTo>
                      <a:pt x="120" y="14"/>
                    </a:moveTo>
                    <a:lnTo>
                      <a:pt x="120" y="14"/>
                    </a:lnTo>
                    <a:cubicBezTo>
                      <a:pt x="191" y="73"/>
                      <a:pt x="1" y="140"/>
                      <a:pt x="145" y="140"/>
                    </a:cubicBezTo>
                    <a:cubicBezTo>
                      <a:pt x="211" y="73"/>
                      <a:pt x="164" y="41"/>
                      <a:pt x="120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3187075" y="1051600"/>
                <a:ext cx="19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63" extrusionOk="0">
                    <a:moveTo>
                      <a:pt x="1" y="0"/>
                    </a:moveTo>
                    <a:lnTo>
                      <a:pt x="32" y="62"/>
                    </a:lnTo>
                    <a:lnTo>
                      <a:pt x="78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3182825" y="1055075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62" y="1"/>
                    </a:moveTo>
                    <a:lnTo>
                      <a:pt x="0" y="32"/>
                    </a:lnTo>
                    <a:cubicBezTo>
                      <a:pt x="31" y="32"/>
                      <a:pt x="47" y="16"/>
                      <a:pt x="78" y="16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6"/>
              <p:cNvSpPr/>
              <p:nvPr/>
            </p:nvSpPr>
            <p:spPr>
              <a:xfrm>
                <a:off x="3181275" y="1051850"/>
                <a:ext cx="50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30" extrusionOk="0">
                    <a:moveTo>
                      <a:pt x="56" y="0"/>
                    </a:moveTo>
                    <a:cubicBezTo>
                      <a:pt x="35" y="0"/>
                      <a:pt x="16" y="11"/>
                      <a:pt x="0" y="37"/>
                    </a:cubicBezTo>
                    <a:lnTo>
                      <a:pt x="124" y="130"/>
                    </a:lnTo>
                    <a:lnTo>
                      <a:pt x="202" y="83"/>
                    </a:lnTo>
                    <a:cubicBezTo>
                      <a:pt x="150" y="42"/>
                      <a:pt x="98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3168075" y="1060125"/>
                <a:ext cx="14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91" extrusionOk="0">
                    <a:moveTo>
                      <a:pt x="47" y="0"/>
                    </a:moveTo>
                    <a:cubicBezTo>
                      <a:pt x="1" y="31"/>
                      <a:pt x="1" y="47"/>
                      <a:pt x="1" y="78"/>
                    </a:cubicBezTo>
                    <a:cubicBezTo>
                      <a:pt x="16" y="87"/>
                      <a:pt x="26" y="91"/>
                      <a:pt x="32" y="91"/>
                    </a:cubicBezTo>
                    <a:cubicBezTo>
                      <a:pt x="58" y="91"/>
                      <a:pt x="22" y="25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3142100" y="1097725"/>
                <a:ext cx="15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" extrusionOk="0">
                    <a:moveTo>
                      <a:pt x="1" y="1"/>
                    </a:moveTo>
                    <a:cubicBezTo>
                      <a:pt x="16" y="9"/>
                      <a:pt x="28" y="12"/>
                      <a:pt x="38" y="12"/>
                    </a:cubicBezTo>
                    <a:cubicBezTo>
                      <a:pt x="47" y="12"/>
                      <a:pt x="55" y="9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3660125" y="744900"/>
                <a:ext cx="132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60" extrusionOk="0">
                    <a:moveTo>
                      <a:pt x="202" y="16"/>
                    </a:moveTo>
                    <a:lnTo>
                      <a:pt x="202" y="16"/>
                    </a:lnTo>
                    <a:cubicBezTo>
                      <a:pt x="205" y="27"/>
                      <a:pt x="209" y="37"/>
                      <a:pt x="213" y="46"/>
                    </a:cubicBezTo>
                    <a:lnTo>
                      <a:pt x="213" y="46"/>
                    </a:lnTo>
                    <a:cubicBezTo>
                      <a:pt x="215" y="34"/>
                      <a:pt x="211" y="25"/>
                      <a:pt x="202" y="16"/>
                    </a:cubicBezTo>
                    <a:close/>
                    <a:moveTo>
                      <a:pt x="94" y="0"/>
                    </a:moveTo>
                    <a:cubicBezTo>
                      <a:pt x="109" y="31"/>
                      <a:pt x="94" y="140"/>
                      <a:pt x="32" y="140"/>
                    </a:cubicBezTo>
                    <a:lnTo>
                      <a:pt x="1" y="62"/>
                    </a:lnTo>
                    <a:lnTo>
                      <a:pt x="16" y="295"/>
                    </a:lnTo>
                    <a:lnTo>
                      <a:pt x="109" y="171"/>
                    </a:lnTo>
                    <a:cubicBezTo>
                      <a:pt x="187" y="264"/>
                      <a:pt x="109" y="279"/>
                      <a:pt x="280" y="279"/>
                    </a:cubicBezTo>
                    <a:cubicBezTo>
                      <a:pt x="348" y="313"/>
                      <a:pt x="308" y="364"/>
                      <a:pt x="244" y="364"/>
                    </a:cubicBezTo>
                    <a:cubicBezTo>
                      <a:pt x="222" y="364"/>
                      <a:pt x="196" y="358"/>
                      <a:pt x="171" y="341"/>
                    </a:cubicBezTo>
                    <a:lnTo>
                      <a:pt x="171" y="341"/>
                    </a:lnTo>
                    <a:cubicBezTo>
                      <a:pt x="171" y="341"/>
                      <a:pt x="218" y="388"/>
                      <a:pt x="249" y="434"/>
                    </a:cubicBezTo>
                    <a:cubicBezTo>
                      <a:pt x="280" y="481"/>
                      <a:pt x="311" y="512"/>
                      <a:pt x="311" y="512"/>
                    </a:cubicBezTo>
                    <a:cubicBezTo>
                      <a:pt x="311" y="512"/>
                      <a:pt x="311" y="481"/>
                      <a:pt x="311" y="450"/>
                    </a:cubicBezTo>
                    <a:cubicBezTo>
                      <a:pt x="311" y="434"/>
                      <a:pt x="326" y="403"/>
                      <a:pt x="326" y="403"/>
                    </a:cubicBezTo>
                    <a:lnTo>
                      <a:pt x="326" y="403"/>
                    </a:lnTo>
                    <a:cubicBezTo>
                      <a:pt x="459" y="418"/>
                      <a:pt x="325" y="559"/>
                      <a:pt x="459" y="559"/>
                    </a:cubicBezTo>
                    <a:cubicBezTo>
                      <a:pt x="466" y="559"/>
                      <a:pt x="473" y="559"/>
                      <a:pt x="481" y="558"/>
                    </a:cubicBezTo>
                    <a:cubicBezTo>
                      <a:pt x="481" y="558"/>
                      <a:pt x="435" y="403"/>
                      <a:pt x="435" y="403"/>
                    </a:cubicBezTo>
                    <a:lnTo>
                      <a:pt x="481" y="403"/>
                    </a:lnTo>
                    <a:cubicBezTo>
                      <a:pt x="419" y="372"/>
                      <a:pt x="435" y="279"/>
                      <a:pt x="450" y="248"/>
                    </a:cubicBezTo>
                    <a:cubicBezTo>
                      <a:pt x="481" y="248"/>
                      <a:pt x="512" y="248"/>
                      <a:pt x="528" y="279"/>
                    </a:cubicBezTo>
                    <a:cubicBezTo>
                      <a:pt x="528" y="59"/>
                      <a:pt x="291" y="214"/>
                      <a:pt x="213" y="46"/>
                    </a:cubicBezTo>
                    <a:lnTo>
                      <a:pt x="213" y="46"/>
                    </a:lnTo>
                    <a:cubicBezTo>
                      <a:pt x="212" y="55"/>
                      <a:pt x="209" y="65"/>
                      <a:pt x="202" y="78"/>
                    </a:cubicBezTo>
                    <a:cubicBezTo>
                      <a:pt x="202" y="124"/>
                      <a:pt x="156" y="155"/>
                      <a:pt x="125" y="155"/>
                    </a:cubicBezTo>
                    <a:lnTo>
                      <a:pt x="171" y="93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3662075" y="718525"/>
                <a:ext cx="1980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102" extrusionOk="0">
                    <a:moveTo>
                      <a:pt x="558" y="497"/>
                    </a:moveTo>
                    <a:lnTo>
                      <a:pt x="527" y="528"/>
                    </a:lnTo>
                    <a:cubicBezTo>
                      <a:pt x="543" y="528"/>
                      <a:pt x="543" y="512"/>
                      <a:pt x="558" y="497"/>
                    </a:cubicBezTo>
                    <a:close/>
                    <a:moveTo>
                      <a:pt x="186" y="1040"/>
                    </a:moveTo>
                    <a:lnTo>
                      <a:pt x="186" y="1040"/>
                    </a:lnTo>
                    <a:cubicBezTo>
                      <a:pt x="171" y="1055"/>
                      <a:pt x="155" y="1071"/>
                      <a:pt x="155" y="1086"/>
                    </a:cubicBezTo>
                    <a:lnTo>
                      <a:pt x="186" y="1040"/>
                    </a:lnTo>
                    <a:close/>
                    <a:moveTo>
                      <a:pt x="496" y="0"/>
                    </a:moveTo>
                    <a:lnTo>
                      <a:pt x="496" y="0"/>
                    </a:lnTo>
                    <a:cubicBezTo>
                      <a:pt x="527" y="155"/>
                      <a:pt x="574" y="311"/>
                      <a:pt x="496" y="419"/>
                    </a:cubicBezTo>
                    <a:lnTo>
                      <a:pt x="372" y="373"/>
                    </a:lnTo>
                    <a:cubicBezTo>
                      <a:pt x="496" y="249"/>
                      <a:pt x="419" y="155"/>
                      <a:pt x="434" y="16"/>
                    </a:cubicBezTo>
                    <a:lnTo>
                      <a:pt x="434" y="16"/>
                    </a:lnTo>
                    <a:lnTo>
                      <a:pt x="341" y="311"/>
                    </a:lnTo>
                    <a:cubicBezTo>
                      <a:pt x="304" y="353"/>
                      <a:pt x="277" y="370"/>
                      <a:pt x="255" y="370"/>
                    </a:cubicBezTo>
                    <a:cubicBezTo>
                      <a:pt x="213" y="370"/>
                      <a:pt x="196" y="305"/>
                      <a:pt x="186" y="233"/>
                    </a:cubicBezTo>
                    <a:cubicBezTo>
                      <a:pt x="186" y="264"/>
                      <a:pt x="171" y="295"/>
                      <a:pt x="155" y="295"/>
                    </a:cubicBezTo>
                    <a:cubicBezTo>
                      <a:pt x="189" y="306"/>
                      <a:pt x="246" y="468"/>
                      <a:pt x="287" y="468"/>
                    </a:cubicBezTo>
                    <a:cubicBezTo>
                      <a:pt x="303" y="468"/>
                      <a:pt x="317" y="443"/>
                      <a:pt x="326" y="373"/>
                    </a:cubicBezTo>
                    <a:cubicBezTo>
                      <a:pt x="481" y="388"/>
                      <a:pt x="388" y="543"/>
                      <a:pt x="419" y="605"/>
                    </a:cubicBezTo>
                    <a:cubicBezTo>
                      <a:pt x="434" y="590"/>
                      <a:pt x="465" y="590"/>
                      <a:pt x="481" y="590"/>
                    </a:cubicBezTo>
                    <a:cubicBezTo>
                      <a:pt x="434" y="667"/>
                      <a:pt x="388" y="729"/>
                      <a:pt x="326" y="807"/>
                    </a:cubicBezTo>
                    <a:lnTo>
                      <a:pt x="295" y="791"/>
                    </a:lnTo>
                    <a:lnTo>
                      <a:pt x="357" y="621"/>
                    </a:lnTo>
                    <a:cubicBezTo>
                      <a:pt x="310" y="621"/>
                      <a:pt x="271" y="549"/>
                      <a:pt x="228" y="549"/>
                    </a:cubicBezTo>
                    <a:cubicBezTo>
                      <a:pt x="215" y="549"/>
                      <a:pt x="201" y="556"/>
                      <a:pt x="186" y="574"/>
                    </a:cubicBezTo>
                    <a:cubicBezTo>
                      <a:pt x="186" y="590"/>
                      <a:pt x="217" y="621"/>
                      <a:pt x="202" y="652"/>
                    </a:cubicBezTo>
                    <a:cubicBezTo>
                      <a:pt x="76" y="624"/>
                      <a:pt x="139" y="459"/>
                      <a:pt x="41" y="459"/>
                    </a:cubicBezTo>
                    <a:cubicBezTo>
                      <a:pt x="29" y="459"/>
                      <a:pt x="16" y="461"/>
                      <a:pt x="0" y="466"/>
                    </a:cubicBezTo>
                    <a:cubicBezTo>
                      <a:pt x="31" y="605"/>
                      <a:pt x="0" y="621"/>
                      <a:pt x="109" y="714"/>
                    </a:cubicBezTo>
                    <a:cubicBezTo>
                      <a:pt x="93" y="838"/>
                      <a:pt x="62" y="931"/>
                      <a:pt x="16" y="977"/>
                    </a:cubicBezTo>
                    <a:cubicBezTo>
                      <a:pt x="31" y="1008"/>
                      <a:pt x="109" y="1024"/>
                      <a:pt x="124" y="1071"/>
                    </a:cubicBezTo>
                    <a:cubicBezTo>
                      <a:pt x="124" y="1055"/>
                      <a:pt x="124" y="1040"/>
                      <a:pt x="124" y="1040"/>
                    </a:cubicBezTo>
                    <a:lnTo>
                      <a:pt x="186" y="1040"/>
                    </a:lnTo>
                    <a:lnTo>
                      <a:pt x="326" y="1024"/>
                    </a:lnTo>
                    <a:cubicBezTo>
                      <a:pt x="295" y="993"/>
                      <a:pt x="310" y="962"/>
                      <a:pt x="310" y="915"/>
                    </a:cubicBezTo>
                    <a:lnTo>
                      <a:pt x="310" y="915"/>
                    </a:lnTo>
                    <a:cubicBezTo>
                      <a:pt x="310" y="915"/>
                      <a:pt x="357" y="962"/>
                      <a:pt x="419" y="1008"/>
                    </a:cubicBezTo>
                    <a:cubicBezTo>
                      <a:pt x="481" y="1055"/>
                      <a:pt x="543" y="1102"/>
                      <a:pt x="543" y="1102"/>
                    </a:cubicBezTo>
                    <a:cubicBezTo>
                      <a:pt x="745" y="1040"/>
                      <a:pt x="620" y="869"/>
                      <a:pt x="714" y="791"/>
                    </a:cubicBezTo>
                    <a:lnTo>
                      <a:pt x="714" y="791"/>
                    </a:lnTo>
                    <a:cubicBezTo>
                      <a:pt x="667" y="815"/>
                      <a:pt x="638" y="821"/>
                      <a:pt x="618" y="821"/>
                    </a:cubicBezTo>
                    <a:cubicBezTo>
                      <a:pt x="591" y="821"/>
                      <a:pt x="582" y="808"/>
                      <a:pt x="569" y="808"/>
                    </a:cubicBezTo>
                    <a:cubicBezTo>
                      <a:pt x="555" y="808"/>
                      <a:pt x="537" y="825"/>
                      <a:pt x="481" y="900"/>
                    </a:cubicBezTo>
                    <a:lnTo>
                      <a:pt x="341" y="807"/>
                    </a:lnTo>
                    <a:lnTo>
                      <a:pt x="481" y="605"/>
                    </a:lnTo>
                    <a:cubicBezTo>
                      <a:pt x="512" y="605"/>
                      <a:pt x="543" y="621"/>
                      <a:pt x="574" y="621"/>
                    </a:cubicBezTo>
                    <a:cubicBezTo>
                      <a:pt x="558" y="590"/>
                      <a:pt x="543" y="574"/>
                      <a:pt x="527" y="528"/>
                    </a:cubicBezTo>
                    <a:cubicBezTo>
                      <a:pt x="527" y="512"/>
                      <a:pt x="527" y="512"/>
                      <a:pt x="527" y="497"/>
                    </a:cubicBezTo>
                    <a:lnTo>
                      <a:pt x="558" y="497"/>
                    </a:lnTo>
                    <a:cubicBezTo>
                      <a:pt x="605" y="497"/>
                      <a:pt x="636" y="559"/>
                      <a:pt x="620" y="621"/>
                    </a:cubicBezTo>
                    <a:cubicBezTo>
                      <a:pt x="635" y="607"/>
                      <a:pt x="647" y="601"/>
                      <a:pt x="659" y="601"/>
                    </a:cubicBezTo>
                    <a:cubicBezTo>
                      <a:pt x="695" y="601"/>
                      <a:pt x="721" y="656"/>
                      <a:pt x="751" y="656"/>
                    </a:cubicBezTo>
                    <a:cubicBezTo>
                      <a:pt x="763" y="656"/>
                      <a:pt x="776" y="647"/>
                      <a:pt x="791" y="621"/>
                    </a:cubicBezTo>
                    <a:cubicBezTo>
                      <a:pt x="760" y="388"/>
                      <a:pt x="714" y="186"/>
                      <a:pt x="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6"/>
              <p:cNvSpPr/>
              <p:nvPr/>
            </p:nvSpPr>
            <p:spPr>
              <a:xfrm>
                <a:off x="3575600" y="732075"/>
                <a:ext cx="157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12" extrusionOk="0">
                    <a:moveTo>
                      <a:pt x="62" y="0"/>
                    </a:moveTo>
                    <a:cubicBezTo>
                      <a:pt x="58" y="0"/>
                      <a:pt x="0" y="203"/>
                      <a:pt x="0" y="203"/>
                    </a:cubicBezTo>
                    <a:lnTo>
                      <a:pt x="63" y="311"/>
                    </a:lnTo>
                    <a:cubicBezTo>
                      <a:pt x="63" y="218"/>
                      <a:pt x="63" y="110"/>
                      <a:pt x="63" y="1"/>
                    </a:cubicBezTo>
                    <a:cubicBezTo>
                      <a:pt x="63" y="1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6"/>
              <p:cNvSpPr/>
              <p:nvPr/>
            </p:nvSpPr>
            <p:spPr>
              <a:xfrm>
                <a:off x="3572500" y="667725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0" y="1"/>
                    </a:move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3599250" y="6402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6" y="16"/>
                      <a:pt x="32" y="16"/>
                      <a:pt x="32" y="31"/>
                    </a:cubicBezTo>
                    <a:lnTo>
                      <a:pt x="32" y="16"/>
                    </a:lnTo>
                    <a:cubicBezTo>
                      <a:pt x="16" y="16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3542250" y="624700"/>
                <a:ext cx="157075" cy="157425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6297" extrusionOk="0">
                    <a:moveTo>
                      <a:pt x="2094" y="132"/>
                    </a:moveTo>
                    <a:lnTo>
                      <a:pt x="2529" y="295"/>
                    </a:lnTo>
                    <a:lnTo>
                      <a:pt x="2513" y="295"/>
                    </a:lnTo>
                    <a:lnTo>
                      <a:pt x="2094" y="132"/>
                    </a:lnTo>
                    <a:close/>
                    <a:moveTo>
                      <a:pt x="2978" y="496"/>
                    </a:moveTo>
                    <a:lnTo>
                      <a:pt x="3258" y="605"/>
                    </a:lnTo>
                    <a:lnTo>
                      <a:pt x="3242" y="605"/>
                    </a:lnTo>
                    <a:lnTo>
                      <a:pt x="2978" y="496"/>
                    </a:lnTo>
                    <a:close/>
                    <a:moveTo>
                      <a:pt x="2978" y="481"/>
                    </a:moveTo>
                    <a:lnTo>
                      <a:pt x="3258" y="589"/>
                    </a:lnTo>
                    <a:cubicBezTo>
                      <a:pt x="3258" y="589"/>
                      <a:pt x="3258" y="589"/>
                      <a:pt x="3258" y="605"/>
                    </a:cubicBezTo>
                    <a:lnTo>
                      <a:pt x="2978" y="481"/>
                    </a:lnTo>
                    <a:close/>
                    <a:moveTo>
                      <a:pt x="2963" y="512"/>
                    </a:moveTo>
                    <a:lnTo>
                      <a:pt x="3227" y="620"/>
                    </a:lnTo>
                    <a:cubicBezTo>
                      <a:pt x="3211" y="636"/>
                      <a:pt x="3211" y="651"/>
                      <a:pt x="3196" y="667"/>
                    </a:cubicBezTo>
                    <a:lnTo>
                      <a:pt x="2901" y="543"/>
                    </a:lnTo>
                    <a:cubicBezTo>
                      <a:pt x="2932" y="527"/>
                      <a:pt x="2947" y="527"/>
                      <a:pt x="2963" y="512"/>
                    </a:cubicBezTo>
                    <a:close/>
                    <a:moveTo>
                      <a:pt x="2513" y="713"/>
                    </a:moveTo>
                    <a:cubicBezTo>
                      <a:pt x="2513" y="713"/>
                      <a:pt x="2513" y="729"/>
                      <a:pt x="2513" y="729"/>
                    </a:cubicBezTo>
                    <a:cubicBezTo>
                      <a:pt x="2513" y="729"/>
                      <a:pt x="2498" y="713"/>
                      <a:pt x="2498" y="713"/>
                    </a:cubicBezTo>
                    <a:close/>
                    <a:moveTo>
                      <a:pt x="2120" y="776"/>
                    </a:moveTo>
                    <a:cubicBezTo>
                      <a:pt x="2117" y="781"/>
                      <a:pt x="2113" y="786"/>
                      <a:pt x="2110" y="791"/>
                    </a:cubicBezTo>
                    <a:lnTo>
                      <a:pt x="2094" y="791"/>
                    </a:lnTo>
                    <a:cubicBezTo>
                      <a:pt x="2108" y="777"/>
                      <a:pt x="2110" y="776"/>
                      <a:pt x="2120" y="776"/>
                    </a:cubicBezTo>
                    <a:close/>
                    <a:moveTo>
                      <a:pt x="2234" y="682"/>
                    </a:moveTo>
                    <a:cubicBezTo>
                      <a:pt x="2219" y="713"/>
                      <a:pt x="2219" y="745"/>
                      <a:pt x="2219" y="776"/>
                    </a:cubicBezTo>
                    <a:cubicBezTo>
                      <a:pt x="2208" y="787"/>
                      <a:pt x="2189" y="797"/>
                      <a:pt x="2179" y="797"/>
                    </a:cubicBezTo>
                    <a:cubicBezTo>
                      <a:pt x="2175" y="797"/>
                      <a:pt x="2172" y="796"/>
                      <a:pt x="2172" y="791"/>
                    </a:cubicBezTo>
                    <a:lnTo>
                      <a:pt x="2234" y="682"/>
                    </a:lnTo>
                    <a:close/>
                    <a:moveTo>
                      <a:pt x="3015" y="832"/>
                    </a:moveTo>
                    <a:cubicBezTo>
                      <a:pt x="3013" y="832"/>
                      <a:pt x="3011" y="832"/>
                      <a:pt x="3009" y="832"/>
                    </a:cubicBezTo>
                    <a:lnTo>
                      <a:pt x="3009" y="832"/>
                    </a:lnTo>
                    <a:cubicBezTo>
                      <a:pt x="3019" y="836"/>
                      <a:pt x="3030" y="838"/>
                      <a:pt x="3041" y="838"/>
                    </a:cubicBezTo>
                    <a:cubicBezTo>
                      <a:pt x="3033" y="834"/>
                      <a:pt x="3024" y="832"/>
                      <a:pt x="3015" y="832"/>
                    </a:cubicBezTo>
                    <a:close/>
                    <a:moveTo>
                      <a:pt x="3800" y="698"/>
                    </a:moveTo>
                    <a:lnTo>
                      <a:pt x="4033" y="884"/>
                    </a:lnTo>
                    <a:lnTo>
                      <a:pt x="3645" y="729"/>
                    </a:lnTo>
                    <a:cubicBezTo>
                      <a:pt x="3707" y="729"/>
                      <a:pt x="3754" y="713"/>
                      <a:pt x="3800" y="698"/>
                    </a:cubicBezTo>
                    <a:close/>
                    <a:moveTo>
                      <a:pt x="3227" y="869"/>
                    </a:moveTo>
                    <a:lnTo>
                      <a:pt x="3227" y="869"/>
                    </a:lnTo>
                    <a:cubicBezTo>
                      <a:pt x="3250" y="876"/>
                      <a:pt x="3269" y="884"/>
                      <a:pt x="3289" y="892"/>
                    </a:cubicBezTo>
                    <a:lnTo>
                      <a:pt x="3289" y="892"/>
                    </a:lnTo>
                    <a:lnTo>
                      <a:pt x="3227" y="869"/>
                    </a:lnTo>
                    <a:close/>
                    <a:moveTo>
                      <a:pt x="1908" y="62"/>
                    </a:moveTo>
                    <a:lnTo>
                      <a:pt x="1955" y="80"/>
                    </a:lnTo>
                    <a:lnTo>
                      <a:pt x="1955" y="80"/>
                    </a:lnTo>
                    <a:cubicBezTo>
                      <a:pt x="1955" y="90"/>
                      <a:pt x="1955" y="100"/>
                      <a:pt x="1960" y="100"/>
                    </a:cubicBezTo>
                    <a:cubicBezTo>
                      <a:pt x="1963" y="100"/>
                      <a:pt x="1966" y="98"/>
                      <a:pt x="1970" y="93"/>
                    </a:cubicBezTo>
                    <a:lnTo>
                      <a:pt x="1985" y="99"/>
                    </a:lnTo>
                    <a:lnTo>
                      <a:pt x="1985" y="99"/>
                    </a:lnTo>
                    <a:cubicBezTo>
                      <a:pt x="1974" y="193"/>
                      <a:pt x="2049" y="343"/>
                      <a:pt x="2110" y="419"/>
                    </a:cubicBezTo>
                    <a:cubicBezTo>
                      <a:pt x="2219" y="295"/>
                      <a:pt x="2156" y="248"/>
                      <a:pt x="2110" y="171"/>
                    </a:cubicBezTo>
                    <a:lnTo>
                      <a:pt x="2110" y="171"/>
                    </a:lnTo>
                    <a:lnTo>
                      <a:pt x="2560" y="341"/>
                    </a:lnTo>
                    <a:lnTo>
                      <a:pt x="2482" y="388"/>
                    </a:lnTo>
                    <a:lnTo>
                      <a:pt x="2467" y="372"/>
                    </a:lnTo>
                    <a:lnTo>
                      <a:pt x="2467" y="388"/>
                    </a:lnTo>
                    <a:lnTo>
                      <a:pt x="2358" y="434"/>
                    </a:lnTo>
                    <a:cubicBezTo>
                      <a:pt x="2389" y="434"/>
                      <a:pt x="2406" y="427"/>
                      <a:pt x="2419" y="427"/>
                    </a:cubicBezTo>
                    <a:cubicBezTo>
                      <a:pt x="2425" y="427"/>
                      <a:pt x="2430" y="429"/>
                      <a:pt x="2436" y="434"/>
                    </a:cubicBezTo>
                    <a:lnTo>
                      <a:pt x="2389" y="496"/>
                    </a:lnTo>
                    <a:lnTo>
                      <a:pt x="2358" y="434"/>
                    </a:lnTo>
                    <a:lnTo>
                      <a:pt x="2358" y="636"/>
                    </a:lnTo>
                    <a:cubicBezTo>
                      <a:pt x="2358" y="558"/>
                      <a:pt x="2420" y="481"/>
                      <a:pt x="2482" y="481"/>
                    </a:cubicBezTo>
                    <a:cubicBezTo>
                      <a:pt x="2467" y="527"/>
                      <a:pt x="2420" y="605"/>
                      <a:pt x="2374" y="651"/>
                    </a:cubicBezTo>
                    <a:cubicBezTo>
                      <a:pt x="2358" y="651"/>
                      <a:pt x="2327" y="636"/>
                      <a:pt x="2312" y="636"/>
                    </a:cubicBezTo>
                    <a:lnTo>
                      <a:pt x="2312" y="636"/>
                    </a:lnTo>
                    <a:cubicBezTo>
                      <a:pt x="2327" y="651"/>
                      <a:pt x="2343" y="651"/>
                      <a:pt x="2374" y="667"/>
                    </a:cubicBezTo>
                    <a:lnTo>
                      <a:pt x="2358" y="667"/>
                    </a:lnTo>
                    <a:cubicBezTo>
                      <a:pt x="2343" y="651"/>
                      <a:pt x="2327" y="651"/>
                      <a:pt x="2312" y="651"/>
                    </a:cubicBezTo>
                    <a:cubicBezTo>
                      <a:pt x="2312" y="651"/>
                      <a:pt x="2312" y="667"/>
                      <a:pt x="2312" y="682"/>
                    </a:cubicBezTo>
                    <a:lnTo>
                      <a:pt x="2281" y="636"/>
                    </a:lnTo>
                    <a:cubicBezTo>
                      <a:pt x="2281" y="636"/>
                      <a:pt x="2265" y="620"/>
                      <a:pt x="2250" y="620"/>
                    </a:cubicBezTo>
                    <a:cubicBezTo>
                      <a:pt x="2234" y="636"/>
                      <a:pt x="2234" y="667"/>
                      <a:pt x="2234" y="682"/>
                    </a:cubicBezTo>
                    <a:lnTo>
                      <a:pt x="2234" y="682"/>
                    </a:lnTo>
                    <a:lnTo>
                      <a:pt x="2234" y="682"/>
                    </a:lnTo>
                    <a:cubicBezTo>
                      <a:pt x="2180" y="696"/>
                      <a:pt x="2150" y="732"/>
                      <a:pt x="2123" y="772"/>
                    </a:cubicBezTo>
                    <a:lnTo>
                      <a:pt x="2123" y="772"/>
                    </a:lnTo>
                    <a:cubicBezTo>
                      <a:pt x="2031" y="663"/>
                      <a:pt x="1986" y="480"/>
                      <a:pt x="2001" y="372"/>
                    </a:cubicBezTo>
                    <a:lnTo>
                      <a:pt x="2001" y="372"/>
                    </a:lnTo>
                    <a:cubicBezTo>
                      <a:pt x="1769" y="667"/>
                      <a:pt x="1877" y="620"/>
                      <a:pt x="1676" y="900"/>
                    </a:cubicBezTo>
                    <a:cubicBezTo>
                      <a:pt x="1557" y="870"/>
                      <a:pt x="1679" y="587"/>
                      <a:pt x="1596" y="587"/>
                    </a:cubicBezTo>
                    <a:cubicBezTo>
                      <a:pt x="1592" y="587"/>
                      <a:pt x="1588" y="588"/>
                      <a:pt x="1583" y="589"/>
                    </a:cubicBezTo>
                    <a:lnTo>
                      <a:pt x="1784" y="341"/>
                    </a:lnTo>
                    <a:lnTo>
                      <a:pt x="1784" y="341"/>
                    </a:lnTo>
                    <a:cubicBezTo>
                      <a:pt x="1769" y="388"/>
                      <a:pt x="1784" y="403"/>
                      <a:pt x="1800" y="434"/>
                    </a:cubicBezTo>
                    <a:cubicBezTo>
                      <a:pt x="1815" y="233"/>
                      <a:pt x="1924" y="202"/>
                      <a:pt x="1908" y="62"/>
                    </a:cubicBezTo>
                    <a:close/>
                    <a:moveTo>
                      <a:pt x="2963" y="791"/>
                    </a:moveTo>
                    <a:lnTo>
                      <a:pt x="2963" y="791"/>
                    </a:lnTo>
                    <a:cubicBezTo>
                      <a:pt x="3009" y="807"/>
                      <a:pt x="3041" y="822"/>
                      <a:pt x="3087" y="838"/>
                    </a:cubicBezTo>
                    <a:cubicBezTo>
                      <a:pt x="3072" y="869"/>
                      <a:pt x="3056" y="900"/>
                      <a:pt x="3041" y="931"/>
                    </a:cubicBezTo>
                    <a:cubicBezTo>
                      <a:pt x="3009" y="915"/>
                      <a:pt x="2963" y="900"/>
                      <a:pt x="2916" y="884"/>
                    </a:cubicBezTo>
                    <a:lnTo>
                      <a:pt x="2932" y="884"/>
                    </a:lnTo>
                    <a:cubicBezTo>
                      <a:pt x="2954" y="852"/>
                      <a:pt x="2983" y="834"/>
                      <a:pt x="3009" y="832"/>
                    </a:cubicBezTo>
                    <a:lnTo>
                      <a:pt x="3009" y="832"/>
                    </a:lnTo>
                    <a:cubicBezTo>
                      <a:pt x="2990" y="825"/>
                      <a:pt x="2973" y="811"/>
                      <a:pt x="2963" y="791"/>
                    </a:cubicBezTo>
                    <a:close/>
                    <a:moveTo>
                      <a:pt x="3630" y="745"/>
                    </a:moveTo>
                    <a:lnTo>
                      <a:pt x="4080" y="915"/>
                    </a:lnTo>
                    <a:lnTo>
                      <a:pt x="4095" y="931"/>
                    </a:lnTo>
                    <a:lnTo>
                      <a:pt x="3614" y="745"/>
                    </a:lnTo>
                    <a:lnTo>
                      <a:pt x="3855" y="845"/>
                    </a:lnTo>
                    <a:lnTo>
                      <a:pt x="3599" y="745"/>
                    </a:lnTo>
                    <a:close/>
                    <a:moveTo>
                      <a:pt x="3103" y="931"/>
                    </a:moveTo>
                    <a:cubicBezTo>
                      <a:pt x="3103" y="931"/>
                      <a:pt x="3103" y="946"/>
                      <a:pt x="3103" y="946"/>
                    </a:cubicBezTo>
                    <a:lnTo>
                      <a:pt x="3087" y="946"/>
                    </a:lnTo>
                    <a:cubicBezTo>
                      <a:pt x="3087" y="946"/>
                      <a:pt x="3087" y="946"/>
                      <a:pt x="3103" y="962"/>
                    </a:cubicBezTo>
                    <a:cubicBezTo>
                      <a:pt x="3087" y="962"/>
                      <a:pt x="3087" y="946"/>
                      <a:pt x="3072" y="946"/>
                    </a:cubicBezTo>
                    <a:lnTo>
                      <a:pt x="3087" y="946"/>
                    </a:lnTo>
                    <a:cubicBezTo>
                      <a:pt x="3087" y="946"/>
                      <a:pt x="3103" y="931"/>
                      <a:pt x="3103" y="931"/>
                    </a:cubicBezTo>
                    <a:close/>
                    <a:moveTo>
                      <a:pt x="2451" y="931"/>
                    </a:moveTo>
                    <a:cubicBezTo>
                      <a:pt x="2451" y="946"/>
                      <a:pt x="2451" y="962"/>
                      <a:pt x="2451" y="977"/>
                    </a:cubicBezTo>
                    <a:cubicBezTo>
                      <a:pt x="2451" y="962"/>
                      <a:pt x="2436" y="962"/>
                      <a:pt x="2420" y="962"/>
                    </a:cubicBezTo>
                    <a:cubicBezTo>
                      <a:pt x="2436" y="946"/>
                      <a:pt x="2436" y="946"/>
                      <a:pt x="2451" y="931"/>
                    </a:cubicBezTo>
                    <a:close/>
                    <a:moveTo>
                      <a:pt x="3289" y="1024"/>
                    </a:moveTo>
                    <a:cubicBezTo>
                      <a:pt x="3289" y="1024"/>
                      <a:pt x="3289" y="1039"/>
                      <a:pt x="3304" y="1039"/>
                    </a:cubicBezTo>
                    <a:cubicBezTo>
                      <a:pt x="3304" y="1024"/>
                      <a:pt x="3289" y="1024"/>
                      <a:pt x="3289" y="1024"/>
                    </a:cubicBezTo>
                    <a:close/>
                    <a:moveTo>
                      <a:pt x="3366" y="884"/>
                    </a:moveTo>
                    <a:lnTo>
                      <a:pt x="3397" y="900"/>
                    </a:lnTo>
                    <a:cubicBezTo>
                      <a:pt x="3382" y="915"/>
                      <a:pt x="3382" y="915"/>
                      <a:pt x="3366" y="915"/>
                    </a:cubicBezTo>
                    <a:cubicBezTo>
                      <a:pt x="3405" y="934"/>
                      <a:pt x="3443" y="953"/>
                      <a:pt x="3481" y="969"/>
                    </a:cubicBezTo>
                    <a:lnTo>
                      <a:pt x="3481" y="969"/>
                    </a:lnTo>
                    <a:lnTo>
                      <a:pt x="3366" y="931"/>
                    </a:lnTo>
                    <a:cubicBezTo>
                      <a:pt x="3366" y="931"/>
                      <a:pt x="3351" y="946"/>
                      <a:pt x="3351" y="946"/>
                    </a:cubicBezTo>
                    <a:cubicBezTo>
                      <a:pt x="3366" y="962"/>
                      <a:pt x="3397" y="962"/>
                      <a:pt x="3413" y="977"/>
                    </a:cubicBezTo>
                    <a:cubicBezTo>
                      <a:pt x="3413" y="962"/>
                      <a:pt x="3428" y="962"/>
                      <a:pt x="3428" y="962"/>
                    </a:cubicBezTo>
                    <a:lnTo>
                      <a:pt x="3428" y="977"/>
                    </a:lnTo>
                    <a:cubicBezTo>
                      <a:pt x="3475" y="993"/>
                      <a:pt x="3506" y="1008"/>
                      <a:pt x="3537" y="1024"/>
                    </a:cubicBezTo>
                    <a:cubicBezTo>
                      <a:pt x="3534" y="1027"/>
                      <a:pt x="3530" y="1028"/>
                      <a:pt x="3525" y="1028"/>
                    </a:cubicBezTo>
                    <a:cubicBezTo>
                      <a:pt x="3504" y="1028"/>
                      <a:pt x="3469" y="1005"/>
                      <a:pt x="3444" y="993"/>
                    </a:cubicBezTo>
                    <a:lnTo>
                      <a:pt x="3444" y="993"/>
                    </a:lnTo>
                    <a:lnTo>
                      <a:pt x="3459" y="1101"/>
                    </a:lnTo>
                    <a:cubicBezTo>
                      <a:pt x="3428" y="1086"/>
                      <a:pt x="3397" y="1070"/>
                      <a:pt x="3366" y="1070"/>
                    </a:cubicBezTo>
                    <a:cubicBezTo>
                      <a:pt x="3366" y="1070"/>
                      <a:pt x="3366" y="1070"/>
                      <a:pt x="3366" y="1086"/>
                    </a:cubicBezTo>
                    <a:cubicBezTo>
                      <a:pt x="3320" y="1070"/>
                      <a:pt x="3289" y="1055"/>
                      <a:pt x="3289" y="1039"/>
                    </a:cubicBezTo>
                    <a:cubicBezTo>
                      <a:pt x="3289" y="1039"/>
                      <a:pt x="3289" y="1024"/>
                      <a:pt x="3289" y="1024"/>
                    </a:cubicBezTo>
                    <a:cubicBezTo>
                      <a:pt x="3289" y="1008"/>
                      <a:pt x="3289" y="977"/>
                      <a:pt x="3304" y="962"/>
                    </a:cubicBezTo>
                    <a:cubicBezTo>
                      <a:pt x="3273" y="931"/>
                      <a:pt x="3227" y="946"/>
                      <a:pt x="3196" y="931"/>
                    </a:cubicBezTo>
                    <a:lnTo>
                      <a:pt x="3196" y="931"/>
                    </a:lnTo>
                    <a:cubicBezTo>
                      <a:pt x="3196" y="962"/>
                      <a:pt x="3211" y="977"/>
                      <a:pt x="3227" y="993"/>
                    </a:cubicBezTo>
                    <a:cubicBezTo>
                      <a:pt x="3196" y="993"/>
                      <a:pt x="3180" y="977"/>
                      <a:pt x="3149" y="977"/>
                    </a:cubicBezTo>
                    <a:lnTo>
                      <a:pt x="3149" y="977"/>
                    </a:lnTo>
                    <a:cubicBezTo>
                      <a:pt x="3180" y="977"/>
                      <a:pt x="3196" y="993"/>
                      <a:pt x="3227" y="1008"/>
                    </a:cubicBezTo>
                    <a:cubicBezTo>
                      <a:pt x="3211" y="1008"/>
                      <a:pt x="3180" y="993"/>
                      <a:pt x="3149" y="977"/>
                    </a:cubicBezTo>
                    <a:cubicBezTo>
                      <a:pt x="3149" y="946"/>
                      <a:pt x="3149" y="931"/>
                      <a:pt x="3134" y="915"/>
                    </a:cubicBezTo>
                    <a:cubicBezTo>
                      <a:pt x="3149" y="915"/>
                      <a:pt x="3165" y="900"/>
                      <a:pt x="3196" y="884"/>
                    </a:cubicBezTo>
                    <a:cubicBezTo>
                      <a:pt x="3242" y="900"/>
                      <a:pt x="3273" y="915"/>
                      <a:pt x="3320" y="931"/>
                    </a:cubicBezTo>
                    <a:cubicBezTo>
                      <a:pt x="3335" y="931"/>
                      <a:pt x="3335" y="915"/>
                      <a:pt x="3351" y="915"/>
                    </a:cubicBezTo>
                    <a:cubicBezTo>
                      <a:pt x="3351" y="900"/>
                      <a:pt x="3366" y="900"/>
                      <a:pt x="3366" y="884"/>
                    </a:cubicBezTo>
                    <a:close/>
                    <a:moveTo>
                      <a:pt x="3568" y="1039"/>
                    </a:moveTo>
                    <a:cubicBezTo>
                      <a:pt x="3630" y="1055"/>
                      <a:pt x="3692" y="1086"/>
                      <a:pt x="3754" y="1101"/>
                    </a:cubicBezTo>
                    <a:cubicBezTo>
                      <a:pt x="3754" y="1117"/>
                      <a:pt x="3754" y="1117"/>
                      <a:pt x="3754" y="1117"/>
                    </a:cubicBezTo>
                    <a:lnTo>
                      <a:pt x="3552" y="1101"/>
                    </a:lnTo>
                    <a:cubicBezTo>
                      <a:pt x="3568" y="1086"/>
                      <a:pt x="3568" y="1055"/>
                      <a:pt x="3568" y="1039"/>
                    </a:cubicBezTo>
                    <a:close/>
                    <a:moveTo>
                      <a:pt x="3568" y="745"/>
                    </a:moveTo>
                    <a:lnTo>
                      <a:pt x="4157" y="993"/>
                    </a:lnTo>
                    <a:lnTo>
                      <a:pt x="4312" y="1117"/>
                    </a:lnTo>
                    <a:lnTo>
                      <a:pt x="3475" y="776"/>
                    </a:lnTo>
                    <a:cubicBezTo>
                      <a:pt x="3490" y="776"/>
                      <a:pt x="3506" y="776"/>
                      <a:pt x="3521" y="760"/>
                    </a:cubicBezTo>
                    <a:cubicBezTo>
                      <a:pt x="3537" y="760"/>
                      <a:pt x="3552" y="760"/>
                      <a:pt x="3568" y="745"/>
                    </a:cubicBezTo>
                    <a:close/>
                    <a:moveTo>
                      <a:pt x="3754" y="1194"/>
                    </a:moveTo>
                    <a:cubicBezTo>
                      <a:pt x="3754" y="1194"/>
                      <a:pt x="3754" y="1210"/>
                      <a:pt x="3754" y="1210"/>
                    </a:cubicBezTo>
                    <a:cubicBezTo>
                      <a:pt x="3754" y="1210"/>
                      <a:pt x="3754" y="1210"/>
                      <a:pt x="3754" y="1225"/>
                    </a:cubicBezTo>
                    <a:cubicBezTo>
                      <a:pt x="3723" y="1210"/>
                      <a:pt x="3707" y="1194"/>
                      <a:pt x="3676" y="1194"/>
                    </a:cubicBezTo>
                    <a:lnTo>
                      <a:pt x="3692" y="1194"/>
                    </a:lnTo>
                    <a:cubicBezTo>
                      <a:pt x="3707" y="1194"/>
                      <a:pt x="3723" y="1210"/>
                      <a:pt x="3754" y="1210"/>
                    </a:cubicBezTo>
                    <a:cubicBezTo>
                      <a:pt x="3738" y="1210"/>
                      <a:pt x="3723" y="1194"/>
                      <a:pt x="3707" y="1194"/>
                    </a:cubicBezTo>
                    <a:close/>
                    <a:moveTo>
                      <a:pt x="5072" y="1241"/>
                    </a:moveTo>
                    <a:cubicBezTo>
                      <a:pt x="5072" y="1256"/>
                      <a:pt x="5088" y="1272"/>
                      <a:pt x="5088" y="1272"/>
                    </a:cubicBezTo>
                    <a:lnTo>
                      <a:pt x="5057" y="1241"/>
                    </a:lnTo>
                    <a:close/>
                    <a:moveTo>
                      <a:pt x="4979" y="1241"/>
                    </a:moveTo>
                    <a:lnTo>
                      <a:pt x="5057" y="1287"/>
                    </a:lnTo>
                    <a:lnTo>
                      <a:pt x="4917" y="1241"/>
                    </a:lnTo>
                    <a:close/>
                    <a:moveTo>
                      <a:pt x="3475" y="1179"/>
                    </a:moveTo>
                    <a:cubicBezTo>
                      <a:pt x="3475" y="1225"/>
                      <a:pt x="3475" y="1272"/>
                      <a:pt x="3475" y="1318"/>
                    </a:cubicBezTo>
                    <a:cubicBezTo>
                      <a:pt x="3335" y="1303"/>
                      <a:pt x="3242" y="1287"/>
                      <a:pt x="3289" y="1241"/>
                    </a:cubicBezTo>
                    <a:lnTo>
                      <a:pt x="3289" y="1241"/>
                    </a:lnTo>
                    <a:lnTo>
                      <a:pt x="3227" y="1287"/>
                    </a:lnTo>
                    <a:cubicBezTo>
                      <a:pt x="3227" y="1256"/>
                      <a:pt x="3242" y="1241"/>
                      <a:pt x="3242" y="1225"/>
                    </a:cubicBezTo>
                    <a:cubicBezTo>
                      <a:pt x="3258" y="1210"/>
                      <a:pt x="3289" y="1194"/>
                      <a:pt x="3304" y="1179"/>
                    </a:cubicBezTo>
                    <a:close/>
                    <a:moveTo>
                      <a:pt x="4871" y="1241"/>
                    </a:moveTo>
                    <a:lnTo>
                      <a:pt x="5026" y="1303"/>
                    </a:lnTo>
                    <a:cubicBezTo>
                      <a:pt x="5026" y="1318"/>
                      <a:pt x="5041" y="1349"/>
                      <a:pt x="5057" y="1380"/>
                    </a:cubicBezTo>
                    <a:cubicBezTo>
                      <a:pt x="5045" y="1389"/>
                      <a:pt x="5035" y="1393"/>
                      <a:pt x="5027" y="1393"/>
                    </a:cubicBezTo>
                    <a:cubicBezTo>
                      <a:pt x="4994" y="1393"/>
                      <a:pt x="4992" y="1325"/>
                      <a:pt x="4979" y="1287"/>
                    </a:cubicBezTo>
                    <a:lnTo>
                      <a:pt x="4855" y="1241"/>
                    </a:lnTo>
                    <a:close/>
                    <a:moveTo>
                      <a:pt x="4111" y="1365"/>
                    </a:moveTo>
                    <a:cubicBezTo>
                      <a:pt x="4157" y="1380"/>
                      <a:pt x="4204" y="1396"/>
                      <a:pt x="4250" y="1411"/>
                    </a:cubicBezTo>
                    <a:lnTo>
                      <a:pt x="4235" y="1411"/>
                    </a:lnTo>
                    <a:cubicBezTo>
                      <a:pt x="4188" y="1396"/>
                      <a:pt x="4157" y="1380"/>
                      <a:pt x="4111" y="1365"/>
                    </a:cubicBezTo>
                    <a:close/>
                    <a:moveTo>
                      <a:pt x="4204" y="1241"/>
                    </a:moveTo>
                    <a:cubicBezTo>
                      <a:pt x="4235" y="1303"/>
                      <a:pt x="4297" y="1334"/>
                      <a:pt x="4281" y="1411"/>
                    </a:cubicBezTo>
                    <a:lnTo>
                      <a:pt x="4266" y="1411"/>
                    </a:lnTo>
                    <a:cubicBezTo>
                      <a:pt x="4219" y="1396"/>
                      <a:pt x="4157" y="1380"/>
                      <a:pt x="4111" y="1349"/>
                    </a:cubicBezTo>
                    <a:cubicBezTo>
                      <a:pt x="4157" y="1318"/>
                      <a:pt x="4188" y="1287"/>
                      <a:pt x="4204" y="1241"/>
                    </a:cubicBezTo>
                    <a:close/>
                    <a:moveTo>
                      <a:pt x="4452" y="1225"/>
                    </a:moveTo>
                    <a:lnTo>
                      <a:pt x="4716" y="1427"/>
                    </a:lnTo>
                    <a:lnTo>
                      <a:pt x="4297" y="1411"/>
                    </a:lnTo>
                    <a:lnTo>
                      <a:pt x="4374" y="1225"/>
                    </a:lnTo>
                    <a:close/>
                    <a:moveTo>
                      <a:pt x="4328" y="1442"/>
                    </a:moveTo>
                    <a:cubicBezTo>
                      <a:pt x="4343" y="1458"/>
                      <a:pt x="4359" y="1458"/>
                      <a:pt x="4359" y="1458"/>
                    </a:cubicBezTo>
                    <a:lnTo>
                      <a:pt x="4328" y="1458"/>
                    </a:lnTo>
                    <a:cubicBezTo>
                      <a:pt x="4328" y="1442"/>
                      <a:pt x="4328" y="1442"/>
                      <a:pt x="4328" y="1442"/>
                    </a:cubicBezTo>
                    <a:close/>
                    <a:moveTo>
                      <a:pt x="5150" y="1365"/>
                    </a:moveTo>
                    <a:cubicBezTo>
                      <a:pt x="5181" y="1442"/>
                      <a:pt x="5227" y="1520"/>
                      <a:pt x="5243" y="1598"/>
                    </a:cubicBezTo>
                    <a:lnTo>
                      <a:pt x="5103" y="1489"/>
                    </a:lnTo>
                    <a:cubicBezTo>
                      <a:pt x="5119" y="1442"/>
                      <a:pt x="5119" y="1396"/>
                      <a:pt x="5134" y="1365"/>
                    </a:cubicBezTo>
                    <a:close/>
                    <a:moveTo>
                      <a:pt x="5305" y="1504"/>
                    </a:moveTo>
                    <a:lnTo>
                      <a:pt x="5522" y="1675"/>
                    </a:lnTo>
                    <a:cubicBezTo>
                      <a:pt x="5507" y="1675"/>
                      <a:pt x="5491" y="1691"/>
                      <a:pt x="5476" y="1691"/>
                    </a:cubicBezTo>
                    <a:cubicBezTo>
                      <a:pt x="5476" y="1675"/>
                      <a:pt x="5491" y="1675"/>
                      <a:pt x="5491" y="1660"/>
                    </a:cubicBezTo>
                    <a:lnTo>
                      <a:pt x="5491" y="1660"/>
                    </a:lnTo>
                    <a:cubicBezTo>
                      <a:pt x="5476" y="1675"/>
                      <a:pt x="5476" y="1675"/>
                      <a:pt x="5476" y="1691"/>
                    </a:cubicBezTo>
                    <a:lnTo>
                      <a:pt x="5367" y="1691"/>
                    </a:lnTo>
                    <a:lnTo>
                      <a:pt x="5274" y="1613"/>
                    </a:lnTo>
                    <a:cubicBezTo>
                      <a:pt x="5320" y="1613"/>
                      <a:pt x="5320" y="1567"/>
                      <a:pt x="5305" y="1504"/>
                    </a:cubicBezTo>
                    <a:close/>
                    <a:moveTo>
                      <a:pt x="1238" y="1651"/>
                    </a:moveTo>
                    <a:cubicBezTo>
                      <a:pt x="1244" y="1651"/>
                      <a:pt x="1251" y="1653"/>
                      <a:pt x="1257" y="1660"/>
                    </a:cubicBezTo>
                    <a:cubicBezTo>
                      <a:pt x="1257" y="1675"/>
                      <a:pt x="1241" y="1706"/>
                      <a:pt x="1241" y="1722"/>
                    </a:cubicBezTo>
                    <a:cubicBezTo>
                      <a:pt x="1257" y="1722"/>
                      <a:pt x="1272" y="1737"/>
                      <a:pt x="1288" y="1753"/>
                    </a:cubicBezTo>
                    <a:cubicBezTo>
                      <a:pt x="1241" y="1784"/>
                      <a:pt x="1195" y="1815"/>
                      <a:pt x="1164" y="1830"/>
                    </a:cubicBezTo>
                    <a:cubicBezTo>
                      <a:pt x="1182" y="1830"/>
                      <a:pt x="1204" y="1820"/>
                      <a:pt x="1224" y="1820"/>
                    </a:cubicBezTo>
                    <a:cubicBezTo>
                      <a:pt x="1238" y="1820"/>
                      <a:pt x="1250" y="1826"/>
                      <a:pt x="1257" y="1846"/>
                    </a:cubicBezTo>
                    <a:cubicBezTo>
                      <a:pt x="1242" y="1876"/>
                      <a:pt x="1227" y="1905"/>
                      <a:pt x="1198" y="1921"/>
                    </a:cubicBezTo>
                    <a:lnTo>
                      <a:pt x="1198" y="1921"/>
                    </a:lnTo>
                    <a:lnTo>
                      <a:pt x="1210" y="1861"/>
                    </a:lnTo>
                    <a:lnTo>
                      <a:pt x="1195" y="1923"/>
                    </a:lnTo>
                    <a:cubicBezTo>
                      <a:pt x="1196" y="1923"/>
                      <a:pt x="1197" y="1922"/>
                      <a:pt x="1198" y="1921"/>
                    </a:cubicBezTo>
                    <a:lnTo>
                      <a:pt x="1198" y="1921"/>
                    </a:lnTo>
                    <a:lnTo>
                      <a:pt x="1195" y="1939"/>
                    </a:lnTo>
                    <a:cubicBezTo>
                      <a:pt x="1164" y="1954"/>
                      <a:pt x="1148" y="1954"/>
                      <a:pt x="1117" y="1970"/>
                    </a:cubicBezTo>
                    <a:cubicBezTo>
                      <a:pt x="1133" y="1877"/>
                      <a:pt x="1148" y="1784"/>
                      <a:pt x="1164" y="1675"/>
                    </a:cubicBezTo>
                    <a:cubicBezTo>
                      <a:pt x="1167" y="1677"/>
                      <a:pt x="1171" y="1678"/>
                      <a:pt x="1175" y="1678"/>
                    </a:cubicBezTo>
                    <a:cubicBezTo>
                      <a:pt x="1196" y="1678"/>
                      <a:pt x="1217" y="1651"/>
                      <a:pt x="1238" y="1651"/>
                    </a:cubicBezTo>
                    <a:close/>
                    <a:moveTo>
                      <a:pt x="5072" y="1753"/>
                    </a:moveTo>
                    <a:cubicBezTo>
                      <a:pt x="5072" y="1830"/>
                      <a:pt x="5088" y="1892"/>
                      <a:pt x="5103" y="1954"/>
                    </a:cubicBezTo>
                    <a:cubicBezTo>
                      <a:pt x="5072" y="1970"/>
                      <a:pt x="5057" y="1985"/>
                      <a:pt x="5041" y="2001"/>
                    </a:cubicBezTo>
                    <a:cubicBezTo>
                      <a:pt x="5029" y="2001"/>
                      <a:pt x="5016" y="2040"/>
                      <a:pt x="4988" y="2040"/>
                    </a:cubicBezTo>
                    <a:cubicBezTo>
                      <a:pt x="4981" y="2040"/>
                      <a:pt x="4973" y="2038"/>
                      <a:pt x="4964" y="2032"/>
                    </a:cubicBezTo>
                    <a:cubicBezTo>
                      <a:pt x="4979" y="1939"/>
                      <a:pt x="4995" y="1861"/>
                      <a:pt x="5026" y="1784"/>
                    </a:cubicBezTo>
                    <a:cubicBezTo>
                      <a:pt x="5041" y="1784"/>
                      <a:pt x="5057" y="1768"/>
                      <a:pt x="5072" y="1753"/>
                    </a:cubicBezTo>
                    <a:close/>
                    <a:moveTo>
                      <a:pt x="4033" y="2389"/>
                    </a:moveTo>
                    <a:cubicBezTo>
                      <a:pt x="4033" y="2435"/>
                      <a:pt x="4033" y="2466"/>
                      <a:pt x="4049" y="2497"/>
                    </a:cubicBezTo>
                    <a:cubicBezTo>
                      <a:pt x="4033" y="2482"/>
                      <a:pt x="4033" y="2466"/>
                      <a:pt x="4033" y="2466"/>
                    </a:cubicBezTo>
                    <a:cubicBezTo>
                      <a:pt x="4033" y="2435"/>
                      <a:pt x="4033" y="2420"/>
                      <a:pt x="4033" y="2389"/>
                    </a:cubicBezTo>
                    <a:close/>
                    <a:moveTo>
                      <a:pt x="4111" y="2435"/>
                    </a:moveTo>
                    <a:cubicBezTo>
                      <a:pt x="4111" y="2447"/>
                      <a:pt x="4120" y="2440"/>
                      <a:pt x="4132" y="2452"/>
                    </a:cubicBezTo>
                    <a:lnTo>
                      <a:pt x="4132" y="2452"/>
                    </a:lnTo>
                    <a:cubicBezTo>
                      <a:pt x="4129" y="2451"/>
                      <a:pt x="4126" y="2451"/>
                      <a:pt x="4126" y="2451"/>
                    </a:cubicBezTo>
                    <a:lnTo>
                      <a:pt x="4126" y="2451"/>
                    </a:lnTo>
                    <a:cubicBezTo>
                      <a:pt x="4129" y="2452"/>
                      <a:pt x="4132" y="2454"/>
                      <a:pt x="4135" y="2455"/>
                    </a:cubicBezTo>
                    <a:lnTo>
                      <a:pt x="4135" y="2455"/>
                    </a:lnTo>
                    <a:cubicBezTo>
                      <a:pt x="4137" y="2458"/>
                      <a:pt x="4139" y="2461"/>
                      <a:pt x="4142" y="2466"/>
                    </a:cubicBezTo>
                    <a:cubicBezTo>
                      <a:pt x="4142" y="2463"/>
                      <a:pt x="4141" y="2460"/>
                      <a:pt x="4140" y="2458"/>
                    </a:cubicBezTo>
                    <a:lnTo>
                      <a:pt x="4140" y="2458"/>
                    </a:lnTo>
                    <a:cubicBezTo>
                      <a:pt x="4162" y="2471"/>
                      <a:pt x="4175" y="2484"/>
                      <a:pt x="4188" y="2497"/>
                    </a:cubicBezTo>
                    <a:lnTo>
                      <a:pt x="4080" y="2497"/>
                    </a:lnTo>
                    <a:cubicBezTo>
                      <a:pt x="4080" y="2466"/>
                      <a:pt x="4095" y="2451"/>
                      <a:pt x="4111" y="2435"/>
                    </a:cubicBezTo>
                    <a:close/>
                    <a:moveTo>
                      <a:pt x="2234" y="2575"/>
                    </a:moveTo>
                    <a:cubicBezTo>
                      <a:pt x="2234" y="2575"/>
                      <a:pt x="2234" y="2590"/>
                      <a:pt x="2234" y="2606"/>
                    </a:cubicBezTo>
                    <a:lnTo>
                      <a:pt x="2219" y="2606"/>
                    </a:lnTo>
                    <a:cubicBezTo>
                      <a:pt x="2219" y="2590"/>
                      <a:pt x="2219" y="2575"/>
                      <a:pt x="2234" y="2575"/>
                    </a:cubicBezTo>
                    <a:close/>
                    <a:moveTo>
                      <a:pt x="5639" y="2575"/>
                    </a:moveTo>
                    <a:lnTo>
                      <a:pt x="5639" y="2575"/>
                    </a:lnTo>
                    <a:cubicBezTo>
                      <a:pt x="5615" y="2595"/>
                      <a:pt x="5592" y="2621"/>
                      <a:pt x="5569" y="2621"/>
                    </a:cubicBezTo>
                    <a:cubicBezTo>
                      <a:pt x="5583" y="2593"/>
                      <a:pt x="5610" y="2577"/>
                      <a:pt x="5639" y="2575"/>
                    </a:cubicBezTo>
                    <a:close/>
                    <a:moveTo>
                      <a:pt x="1614" y="1954"/>
                    </a:moveTo>
                    <a:cubicBezTo>
                      <a:pt x="1645" y="1985"/>
                      <a:pt x="1660" y="2016"/>
                      <a:pt x="1676" y="2016"/>
                    </a:cubicBezTo>
                    <a:cubicBezTo>
                      <a:pt x="1676" y="2125"/>
                      <a:pt x="1629" y="2264"/>
                      <a:pt x="1567" y="2342"/>
                    </a:cubicBezTo>
                    <a:lnTo>
                      <a:pt x="1536" y="2326"/>
                    </a:lnTo>
                    <a:lnTo>
                      <a:pt x="1536" y="2326"/>
                    </a:lnTo>
                    <a:cubicBezTo>
                      <a:pt x="1491" y="2416"/>
                      <a:pt x="1547" y="2622"/>
                      <a:pt x="1454" y="2622"/>
                    </a:cubicBezTo>
                    <a:cubicBezTo>
                      <a:pt x="1450" y="2622"/>
                      <a:pt x="1447" y="2622"/>
                      <a:pt x="1443" y="2621"/>
                    </a:cubicBezTo>
                    <a:lnTo>
                      <a:pt x="1443" y="2621"/>
                    </a:lnTo>
                    <a:cubicBezTo>
                      <a:pt x="1443" y="2666"/>
                      <a:pt x="1443" y="2768"/>
                      <a:pt x="1484" y="2768"/>
                    </a:cubicBezTo>
                    <a:cubicBezTo>
                      <a:pt x="1500" y="2768"/>
                      <a:pt x="1522" y="2753"/>
                      <a:pt x="1552" y="2714"/>
                    </a:cubicBezTo>
                    <a:lnTo>
                      <a:pt x="1552" y="2714"/>
                    </a:lnTo>
                    <a:cubicBezTo>
                      <a:pt x="1552" y="2714"/>
                      <a:pt x="1552" y="2776"/>
                      <a:pt x="1536" y="2854"/>
                    </a:cubicBezTo>
                    <a:cubicBezTo>
                      <a:pt x="1536" y="2905"/>
                      <a:pt x="1536" y="2966"/>
                      <a:pt x="1536" y="2978"/>
                    </a:cubicBezTo>
                    <a:cubicBezTo>
                      <a:pt x="1505" y="2978"/>
                      <a:pt x="1490" y="2962"/>
                      <a:pt x="1474" y="2962"/>
                    </a:cubicBezTo>
                    <a:cubicBezTo>
                      <a:pt x="1443" y="2652"/>
                      <a:pt x="1381" y="2358"/>
                      <a:pt x="1443" y="2032"/>
                    </a:cubicBezTo>
                    <a:lnTo>
                      <a:pt x="1443" y="2032"/>
                    </a:lnTo>
                    <a:cubicBezTo>
                      <a:pt x="1453" y="2039"/>
                      <a:pt x="1464" y="2042"/>
                      <a:pt x="1476" y="2042"/>
                    </a:cubicBezTo>
                    <a:cubicBezTo>
                      <a:pt x="1517" y="2042"/>
                      <a:pt x="1565" y="2003"/>
                      <a:pt x="1614" y="1954"/>
                    </a:cubicBezTo>
                    <a:close/>
                    <a:moveTo>
                      <a:pt x="4064" y="3055"/>
                    </a:moveTo>
                    <a:cubicBezTo>
                      <a:pt x="4064" y="3071"/>
                      <a:pt x="4064" y="3086"/>
                      <a:pt x="4080" y="3086"/>
                    </a:cubicBezTo>
                    <a:lnTo>
                      <a:pt x="4049" y="3086"/>
                    </a:lnTo>
                    <a:cubicBezTo>
                      <a:pt x="4049" y="3086"/>
                      <a:pt x="4049" y="3071"/>
                      <a:pt x="4064" y="3055"/>
                    </a:cubicBezTo>
                    <a:close/>
                    <a:moveTo>
                      <a:pt x="5276" y="3031"/>
                    </a:moveTo>
                    <a:cubicBezTo>
                      <a:pt x="5287" y="3031"/>
                      <a:pt x="5301" y="3041"/>
                      <a:pt x="5320" y="3071"/>
                    </a:cubicBezTo>
                    <a:cubicBezTo>
                      <a:pt x="5320" y="3086"/>
                      <a:pt x="5320" y="3086"/>
                      <a:pt x="5320" y="3102"/>
                    </a:cubicBezTo>
                    <a:cubicBezTo>
                      <a:pt x="5320" y="3071"/>
                      <a:pt x="5289" y="3055"/>
                      <a:pt x="5258" y="3040"/>
                    </a:cubicBezTo>
                    <a:cubicBezTo>
                      <a:pt x="5264" y="3034"/>
                      <a:pt x="5270" y="3031"/>
                      <a:pt x="5276" y="3031"/>
                    </a:cubicBezTo>
                    <a:close/>
                    <a:moveTo>
                      <a:pt x="3940" y="2978"/>
                    </a:moveTo>
                    <a:lnTo>
                      <a:pt x="3940" y="2978"/>
                    </a:lnTo>
                    <a:cubicBezTo>
                      <a:pt x="3956" y="2978"/>
                      <a:pt x="3971" y="2993"/>
                      <a:pt x="3987" y="2993"/>
                    </a:cubicBezTo>
                    <a:lnTo>
                      <a:pt x="3956" y="2993"/>
                    </a:lnTo>
                    <a:cubicBezTo>
                      <a:pt x="3987" y="3009"/>
                      <a:pt x="3987" y="3055"/>
                      <a:pt x="4002" y="3102"/>
                    </a:cubicBezTo>
                    <a:cubicBezTo>
                      <a:pt x="4002" y="3149"/>
                      <a:pt x="4018" y="3211"/>
                      <a:pt x="4064" y="3242"/>
                    </a:cubicBezTo>
                    <a:cubicBezTo>
                      <a:pt x="4033" y="3226"/>
                      <a:pt x="4018" y="3195"/>
                      <a:pt x="3987" y="3195"/>
                    </a:cubicBezTo>
                    <a:cubicBezTo>
                      <a:pt x="3956" y="3117"/>
                      <a:pt x="3956" y="3040"/>
                      <a:pt x="3940" y="2978"/>
                    </a:cubicBezTo>
                    <a:close/>
                    <a:moveTo>
                      <a:pt x="5214" y="3267"/>
                    </a:moveTo>
                    <a:lnTo>
                      <a:pt x="5227" y="3288"/>
                    </a:lnTo>
                    <a:cubicBezTo>
                      <a:pt x="5227" y="3282"/>
                      <a:pt x="5222" y="3273"/>
                      <a:pt x="5214" y="3267"/>
                    </a:cubicBezTo>
                    <a:close/>
                    <a:moveTo>
                      <a:pt x="606" y="3474"/>
                    </a:moveTo>
                    <a:cubicBezTo>
                      <a:pt x="637" y="3490"/>
                      <a:pt x="637" y="3505"/>
                      <a:pt x="652" y="3521"/>
                    </a:cubicBezTo>
                    <a:cubicBezTo>
                      <a:pt x="637" y="3505"/>
                      <a:pt x="621" y="3490"/>
                      <a:pt x="606" y="3474"/>
                    </a:cubicBezTo>
                    <a:close/>
                    <a:moveTo>
                      <a:pt x="761" y="3722"/>
                    </a:moveTo>
                    <a:cubicBezTo>
                      <a:pt x="761" y="3728"/>
                      <a:pt x="762" y="3731"/>
                      <a:pt x="765" y="3734"/>
                    </a:cubicBezTo>
                    <a:lnTo>
                      <a:pt x="765" y="3734"/>
                    </a:lnTo>
                    <a:cubicBezTo>
                      <a:pt x="761" y="3729"/>
                      <a:pt x="761" y="3723"/>
                      <a:pt x="761" y="3722"/>
                    </a:cubicBezTo>
                    <a:close/>
                    <a:moveTo>
                      <a:pt x="765" y="3734"/>
                    </a:moveTo>
                    <a:cubicBezTo>
                      <a:pt x="767" y="3736"/>
                      <a:pt x="771" y="3738"/>
                      <a:pt x="776" y="3738"/>
                    </a:cubicBezTo>
                    <a:cubicBezTo>
                      <a:pt x="776" y="3738"/>
                      <a:pt x="770" y="3738"/>
                      <a:pt x="765" y="3734"/>
                    </a:cubicBezTo>
                    <a:close/>
                    <a:moveTo>
                      <a:pt x="932" y="3753"/>
                    </a:moveTo>
                    <a:cubicBezTo>
                      <a:pt x="937" y="3756"/>
                      <a:pt x="942" y="3758"/>
                      <a:pt x="946" y="3761"/>
                    </a:cubicBezTo>
                    <a:lnTo>
                      <a:pt x="946" y="3761"/>
                    </a:lnTo>
                    <a:cubicBezTo>
                      <a:pt x="943" y="3757"/>
                      <a:pt x="939" y="3754"/>
                      <a:pt x="932" y="3753"/>
                    </a:cubicBezTo>
                    <a:close/>
                    <a:moveTo>
                      <a:pt x="946" y="3761"/>
                    </a:moveTo>
                    <a:cubicBezTo>
                      <a:pt x="950" y="3765"/>
                      <a:pt x="954" y="3769"/>
                      <a:pt x="962" y="3769"/>
                    </a:cubicBezTo>
                    <a:cubicBezTo>
                      <a:pt x="957" y="3766"/>
                      <a:pt x="952" y="3764"/>
                      <a:pt x="946" y="3761"/>
                    </a:cubicBezTo>
                    <a:close/>
                    <a:moveTo>
                      <a:pt x="4964" y="3924"/>
                    </a:moveTo>
                    <a:cubicBezTo>
                      <a:pt x="4964" y="3924"/>
                      <a:pt x="4964" y="3924"/>
                      <a:pt x="4964" y="3924"/>
                    </a:cubicBezTo>
                    <a:cubicBezTo>
                      <a:pt x="4964" y="3924"/>
                      <a:pt x="4964" y="3924"/>
                      <a:pt x="4964" y="3924"/>
                    </a:cubicBezTo>
                    <a:close/>
                    <a:moveTo>
                      <a:pt x="4616" y="3930"/>
                    </a:moveTo>
                    <a:lnTo>
                      <a:pt x="4622" y="3955"/>
                    </a:lnTo>
                    <a:cubicBezTo>
                      <a:pt x="4622" y="3944"/>
                      <a:pt x="4620" y="3936"/>
                      <a:pt x="4616" y="3930"/>
                    </a:cubicBezTo>
                    <a:close/>
                    <a:moveTo>
                      <a:pt x="4126" y="4141"/>
                    </a:moveTo>
                    <a:lnTo>
                      <a:pt x="4126" y="4141"/>
                    </a:lnTo>
                    <a:cubicBezTo>
                      <a:pt x="4157" y="4250"/>
                      <a:pt x="4173" y="4327"/>
                      <a:pt x="4111" y="4405"/>
                    </a:cubicBezTo>
                    <a:lnTo>
                      <a:pt x="4033" y="4374"/>
                    </a:lnTo>
                    <a:lnTo>
                      <a:pt x="4033" y="4358"/>
                    </a:lnTo>
                    <a:lnTo>
                      <a:pt x="4049" y="4358"/>
                    </a:lnTo>
                    <a:lnTo>
                      <a:pt x="4033" y="4343"/>
                    </a:lnTo>
                    <a:cubicBezTo>
                      <a:pt x="4049" y="4296"/>
                      <a:pt x="4049" y="4265"/>
                      <a:pt x="4064" y="4219"/>
                    </a:cubicBezTo>
                    <a:lnTo>
                      <a:pt x="4080" y="4219"/>
                    </a:lnTo>
                    <a:cubicBezTo>
                      <a:pt x="4080" y="4219"/>
                      <a:pt x="4080" y="4219"/>
                      <a:pt x="4064" y="4203"/>
                    </a:cubicBezTo>
                    <a:cubicBezTo>
                      <a:pt x="4080" y="4188"/>
                      <a:pt x="4095" y="4157"/>
                      <a:pt x="4126" y="4141"/>
                    </a:cubicBezTo>
                    <a:close/>
                    <a:moveTo>
                      <a:pt x="1971" y="4638"/>
                    </a:moveTo>
                    <a:cubicBezTo>
                      <a:pt x="2002" y="4653"/>
                      <a:pt x="2033" y="4669"/>
                      <a:pt x="2063" y="4684"/>
                    </a:cubicBezTo>
                    <a:cubicBezTo>
                      <a:pt x="2063" y="4684"/>
                      <a:pt x="2063" y="4699"/>
                      <a:pt x="2063" y="4699"/>
                    </a:cubicBezTo>
                    <a:cubicBezTo>
                      <a:pt x="2033" y="4669"/>
                      <a:pt x="2002" y="4653"/>
                      <a:pt x="1971" y="4638"/>
                    </a:cubicBezTo>
                    <a:close/>
                    <a:moveTo>
                      <a:pt x="1117" y="4017"/>
                    </a:moveTo>
                    <a:cubicBezTo>
                      <a:pt x="1117" y="4017"/>
                      <a:pt x="1133" y="4033"/>
                      <a:pt x="1133" y="4033"/>
                    </a:cubicBezTo>
                    <a:cubicBezTo>
                      <a:pt x="1133" y="4033"/>
                      <a:pt x="1133" y="4033"/>
                      <a:pt x="1133" y="4033"/>
                    </a:cubicBezTo>
                    <a:lnTo>
                      <a:pt x="1133" y="4033"/>
                    </a:lnTo>
                    <a:cubicBezTo>
                      <a:pt x="1133" y="4043"/>
                      <a:pt x="1140" y="4046"/>
                      <a:pt x="1144" y="4047"/>
                    </a:cubicBezTo>
                    <a:lnTo>
                      <a:pt x="1144" y="4047"/>
                    </a:lnTo>
                    <a:cubicBezTo>
                      <a:pt x="1141" y="4043"/>
                      <a:pt x="1138" y="4038"/>
                      <a:pt x="1133" y="4033"/>
                    </a:cubicBezTo>
                    <a:lnTo>
                      <a:pt x="1133" y="4033"/>
                    </a:lnTo>
                    <a:cubicBezTo>
                      <a:pt x="1133" y="4033"/>
                      <a:pt x="1135" y="4034"/>
                      <a:pt x="1148" y="4048"/>
                    </a:cubicBezTo>
                    <a:cubicBezTo>
                      <a:pt x="1148" y="4048"/>
                      <a:pt x="1147" y="4048"/>
                      <a:pt x="1144" y="4047"/>
                    </a:cubicBezTo>
                    <a:lnTo>
                      <a:pt x="1144" y="4047"/>
                    </a:lnTo>
                    <a:cubicBezTo>
                      <a:pt x="1150" y="4057"/>
                      <a:pt x="1154" y="4064"/>
                      <a:pt x="1164" y="4064"/>
                    </a:cubicBezTo>
                    <a:cubicBezTo>
                      <a:pt x="1164" y="4064"/>
                      <a:pt x="1164" y="4064"/>
                      <a:pt x="1179" y="4079"/>
                    </a:cubicBezTo>
                    <a:cubicBezTo>
                      <a:pt x="1179" y="4095"/>
                      <a:pt x="1179" y="4095"/>
                      <a:pt x="1179" y="4095"/>
                    </a:cubicBezTo>
                    <a:cubicBezTo>
                      <a:pt x="1195" y="4095"/>
                      <a:pt x="1195" y="4110"/>
                      <a:pt x="1195" y="4110"/>
                    </a:cubicBezTo>
                    <a:cubicBezTo>
                      <a:pt x="1210" y="4126"/>
                      <a:pt x="1210" y="4126"/>
                      <a:pt x="1210" y="4126"/>
                    </a:cubicBezTo>
                    <a:cubicBezTo>
                      <a:pt x="1210" y="4126"/>
                      <a:pt x="1210" y="4141"/>
                      <a:pt x="1210" y="4141"/>
                    </a:cubicBezTo>
                    <a:lnTo>
                      <a:pt x="1226" y="4141"/>
                    </a:lnTo>
                    <a:cubicBezTo>
                      <a:pt x="1226" y="4141"/>
                      <a:pt x="1226" y="4157"/>
                      <a:pt x="1226" y="4157"/>
                    </a:cubicBezTo>
                    <a:cubicBezTo>
                      <a:pt x="1226" y="4157"/>
                      <a:pt x="1241" y="4157"/>
                      <a:pt x="1241" y="4172"/>
                    </a:cubicBezTo>
                    <a:cubicBezTo>
                      <a:pt x="1241" y="4172"/>
                      <a:pt x="1241" y="4172"/>
                      <a:pt x="1241" y="4188"/>
                    </a:cubicBezTo>
                    <a:cubicBezTo>
                      <a:pt x="1303" y="4219"/>
                      <a:pt x="1397" y="4281"/>
                      <a:pt x="1490" y="4343"/>
                    </a:cubicBezTo>
                    <a:cubicBezTo>
                      <a:pt x="1490" y="4374"/>
                      <a:pt x="1490" y="4389"/>
                      <a:pt x="1490" y="4420"/>
                    </a:cubicBezTo>
                    <a:lnTo>
                      <a:pt x="1505" y="4420"/>
                    </a:lnTo>
                    <a:cubicBezTo>
                      <a:pt x="1521" y="4436"/>
                      <a:pt x="1521" y="4451"/>
                      <a:pt x="1536" y="4467"/>
                    </a:cubicBezTo>
                    <a:lnTo>
                      <a:pt x="1505" y="4498"/>
                    </a:lnTo>
                    <a:cubicBezTo>
                      <a:pt x="1490" y="4498"/>
                      <a:pt x="1490" y="4482"/>
                      <a:pt x="1490" y="4482"/>
                    </a:cubicBezTo>
                    <a:cubicBezTo>
                      <a:pt x="1490" y="4498"/>
                      <a:pt x="1490" y="4513"/>
                      <a:pt x="1490" y="4529"/>
                    </a:cubicBezTo>
                    <a:cubicBezTo>
                      <a:pt x="1459" y="4560"/>
                      <a:pt x="1443" y="4591"/>
                      <a:pt x="1412" y="4637"/>
                    </a:cubicBezTo>
                    <a:lnTo>
                      <a:pt x="1397" y="4591"/>
                    </a:lnTo>
                    <a:lnTo>
                      <a:pt x="1397" y="4591"/>
                    </a:lnTo>
                    <a:cubicBezTo>
                      <a:pt x="1397" y="4622"/>
                      <a:pt x="1397" y="4637"/>
                      <a:pt x="1412" y="4653"/>
                    </a:cubicBezTo>
                    <a:lnTo>
                      <a:pt x="1397" y="4668"/>
                    </a:lnTo>
                    <a:cubicBezTo>
                      <a:pt x="1319" y="4699"/>
                      <a:pt x="1257" y="4746"/>
                      <a:pt x="1241" y="4839"/>
                    </a:cubicBezTo>
                    <a:lnTo>
                      <a:pt x="1303" y="4901"/>
                    </a:lnTo>
                    <a:lnTo>
                      <a:pt x="1102" y="4761"/>
                    </a:lnTo>
                    <a:cubicBezTo>
                      <a:pt x="1126" y="4701"/>
                      <a:pt x="1122" y="4612"/>
                      <a:pt x="1097" y="4561"/>
                    </a:cubicBezTo>
                    <a:lnTo>
                      <a:pt x="1097" y="4561"/>
                    </a:lnTo>
                    <a:lnTo>
                      <a:pt x="1133" y="4606"/>
                    </a:lnTo>
                    <a:cubicBezTo>
                      <a:pt x="1096" y="4496"/>
                      <a:pt x="1163" y="4446"/>
                      <a:pt x="1230" y="4446"/>
                    </a:cubicBezTo>
                    <a:cubicBezTo>
                      <a:pt x="1276" y="4446"/>
                      <a:pt x="1322" y="4469"/>
                      <a:pt x="1334" y="4513"/>
                    </a:cubicBezTo>
                    <a:lnTo>
                      <a:pt x="1334" y="4498"/>
                    </a:lnTo>
                    <a:cubicBezTo>
                      <a:pt x="1334" y="4498"/>
                      <a:pt x="1288" y="4420"/>
                      <a:pt x="1241" y="4312"/>
                    </a:cubicBezTo>
                    <a:lnTo>
                      <a:pt x="1241" y="4312"/>
                    </a:lnTo>
                    <a:lnTo>
                      <a:pt x="1334" y="4389"/>
                    </a:lnTo>
                    <a:lnTo>
                      <a:pt x="1226" y="4265"/>
                    </a:lnTo>
                    <a:cubicBezTo>
                      <a:pt x="1226" y="4265"/>
                      <a:pt x="1226" y="4250"/>
                      <a:pt x="1210" y="4250"/>
                    </a:cubicBezTo>
                    <a:cubicBezTo>
                      <a:pt x="1179" y="4157"/>
                      <a:pt x="1133" y="4048"/>
                      <a:pt x="1117" y="4017"/>
                    </a:cubicBezTo>
                    <a:close/>
                    <a:moveTo>
                      <a:pt x="3987" y="4932"/>
                    </a:moveTo>
                    <a:cubicBezTo>
                      <a:pt x="3971" y="4948"/>
                      <a:pt x="3956" y="4963"/>
                      <a:pt x="3925" y="4963"/>
                    </a:cubicBezTo>
                    <a:cubicBezTo>
                      <a:pt x="3940" y="4948"/>
                      <a:pt x="3940" y="4948"/>
                      <a:pt x="3940" y="4932"/>
                    </a:cubicBezTo>
                    <a:close/>
                    <a:moveTo>
                      <a:pt x="2591" y="5025"/>
                    </a:moveTo>
                    <a:cubicBezTo>
                      <a:pt x="2591" y="5025"/>
                      <a:pt x="2591" y="5025"/>
                      <a:pt x="2591" y="5025"/>
                    </a:cubicBezTo>
                    <a:lnTo>
                      <a:pt x="2591" y="5025"/>
                    </a:lnTo>
                    <a:cubicBezTo>
                      <a:pt x="2594" y="5025"/>
                      <a:pt x="2597" y="5025"/>
                      <a:pt x="2601" y="5025"/>
                    </a:cubicBezTo>
                    <a:lnTo>
                      <a:pt x="2601" y="5025"/>
                    </a:lnTo>
                    <a:cubicBezTo>
                      <a:pt x="2598" y="5025"/>
                      <a:pt x="2594" y="5025"/>
                      <a:pt x="2591" y="5025"/>
                    </a:cubicBezTo>
                    <a:close/>
                    <a:moveTo>
                      <a:pt x="2668" y="5025"/>
                    </a:moveTo>
                    <a:cubicBezTo>
                      <a:pt x="2684" y="5025"/>
                      <a:pt x="2699" y="5041"/>
                      <a:pt x="2699" y="5041"/>
                    </a:cubicBezTo>
                    <a:cubicBezTo>
                      <a:pt x="2699" y="5025"/>
                      <a:pt x="2684" y="5025"/>
                      <a:pt x="2668" y="5025"/>
                    </a:cubicBezTo>
                    <a:close/>
                    <a:moveTo>
                      <a:pt x="2405" y="4932"/>
                    </a:moveTo>
                    <a:cubicBezTo>
                      <a:pt x="2389" y="4963"/>
                      <a:pt x="2374" y="4994"/>
                      <a:pt x="2374" y="5025"/>
                    </a:cubicBezTo>
                    <a:lnTo>
                      <a:pt x="2358" y="4979"/>
                    </a:lnTo>
                    <a:cubicBezTo>
                      <a:pt x="2343" y="4994"/>
                      <a:pt x="2343" y="4994"/>
                      <a:pt x="2327" y="4994"/>
                    </a:cubicBezTo>
                    <a:cubicBezTo>
                      <a:pt x="2327" y="5010"/>
                      <a:pt x="2312" y="5010"/>
                      <a:pt x="2312" y="5010"/>
                    </a:cubicBezTo>
                    <a:cubicBezTo>
                      <a:pt x="2358" y="5025"/>
                      <a:pt x="2405" y="5041"/>
                      <a:pt x="2451" y="5056"/>
                    </a:cubicBezTo>
                    <a:lnTo>
                      <a:pt x="2451" y="5056"/>
                    </a:lnTo>
                    <a:lnTo>
                      <a:pt x="2451" y="5056"/>
                    </a:lnTo>
                    <a:cubicBezTo>
                      <a:pt x="2482" y="5072"/>
                      <a:pt x="2529" y="5087"/>
                      <a:pt x="2560" y="5103"/>
                    </a:cubicBezTo>
                    <a:cubicBezTo>
                      <a:pt x="2575" y="5072"/>
                      <a:pt x="2575" y="5056"/>
                      <a:pt x="2591" y="5025"/>
                    </a:cubicBezTo>
                    <a:lnTo>
                      <a:pt x="2591" y="5025"/>
                    </a:lnTo>
                    <a:cubicBezTo>
                      <a:pt x="2586" y="5025"/>
                      <a:pt x="2580" y="5025"/>
                      <a:pt x="2575" y="5025"/>
                    </a:cubicBezTo>
                    <a:cubicBezTo>
                      <a:pt x="2560" y="5010"/>
                      <a:pt x="2544" y="4994"/>
                      <a:pt x="2529" y="4979"/>
                    </a:cubicBezTo>
                    <a:cubicBezTo>
                      <a:pt x="2529" y="4979"/>
                      <a:pt x="2529" y="4994"/>
                      <a:pt x="2529" y="4994"/>
                    </a:cubicBezTo>
                    <a:cubicBezTo>
                      <a:pt x="2482" y="4963"/>
                      <a:pt x="2451" y="4932"/>
                      <a:pt x="2405" y="4932"/>
                    </a:cubicBezTo>
                    <a:close/>
                    <a:moveTo>
                      <a:pt x="2979" y="5087"/>
                    </a:moveTo>
                    <a:lnTo>
                      <a:pt x="2979" y="5087"/>
                    </a:lnTo>
                    <a:cubicBezTo>
                      <a:pt x="3010" y="5103"/>
                      <a:pt x="3041" y="5103"/>
                      <a:pt x="3072" y="5103"/>
                    </a:cubicBezTo>
                    <a:cubicBezTo>
                      <a:pt x="3072" y="5103"/>
                      <a:pt x="3072" y="5118"/>
                      <a:pt x="3072" y="5118"/>
                    </a:cubicBezTo>
                    <a:cubicBezTo>
                      <a:pt x="3072" y="5118"/>
                      <a:pt x="3072" y="5103"/>
                      <a:pt x="3056" y="5103"/>
                    </a:cubicBezTo>
                    <a:cubicBezTo>
                      <a:pt x="3025" y="5103"/>
                      <a:pt x="3010" y="5103"/>
                      <a:pt x="2979" y="5087"/>
                    </a:cubicBezTo>
                    <a:close/>
                    <a:moveTo>
                      <a:pt x="2601" y="5025"/>
                    </a:moveTo>
                    <a:cubicBezTo>
                      <a:pt x="2671" y="5027"/>
                      <a:pt x="2696" y="5044"/>
                      <a:pt x="2622" y="5118"/>
                    </a:cubicBezTo>
                    <a:cubicBezTo>
                      <a:pt x="2637" y="5118"/>
                      <a:pt x="2653" y="5134"/>
                      <a:pt x="2668" y="5134"/>
                    </a:cubicBezTo>
                    <a:cubicBezTo>
                      <a:pt x="2699" y="5134"/>
                      <a:pt x="2715" y="5118"/>
                      <a:pt x="2730" y="5103"/>
                    </a:cubicBezTo>
                    <a:cubicBezTo>
                      <a:pt x="2730" y="5087"/>
                      <a:pt x="2715" y="5056"/>
                      <a:pt x="2699" y="5041"/>
                    </a:cubicBezTo>
                    <a:cubicBezTo>
                      <a:pt x="2674" y="5028"/>
                      <a:pt x="2638" y="5026"/>
                      <a:pt x="2601" y="5025"/>
                    </a:cubicBezTo>
                    <a:close/>
                    <a:moveTo>
                      <a:pt x="2544" y="4793"/>
                    </a:moveTo>
                    <a:lnTo>
                      <a:pt x="2637" y="4839"/>
                    </a:lnTo>
                    <a:cubicBezTo>
                      <a:pt x="2637" y="4870"/>
                      <a:pt x="2637" y="4917"/>
                      <a:pt x="2653" y="4948"/>
                    </a:cubicBezTo>
                    <a:cubicBezTo>
                      <a:pt x="2653" y="4948"/>
                      <a:pt x="2653" y="4948"/>
                      <a:pt x="2668" y="4963"/>
                    </a:cubicBezTo>
                    <a:cubicBezTo>
                      <a:pt x="2699" y="4963"/>
                      <a:pt x="2730" y="4994"/>
                      <a:pt x="2730" y="4994"/>
                    </a:cubicBezTo>
                    <a:cubicBezTo>
                      <a:pt x="2777" y="4979"/>
                      <a:pt x="2792" y="4963"/>
                      <a:pt x="2792" y="4932"/>
                    </a:cubicBezTo>
                    <a:lnTo>
                      <a:pt x="2839" y="4948"/>
                    </a:lnTo>
                    <a:cubicBezTo>
                      <a:pt x="2839" y="4963"/>
                      <a:pt x="2839" y="4979"/>
                      <a:pt x="2839" y="4994"/>
                    </a:cubicBezTo>
                    <a:cubicBezTo>
                      <a:pt x="2823" y="5010"/>
                      <a:pt x="2808" y="5025"/>
                      <a:pt x="2792" y="5041"/>
                    </a:cubicBezTo>
                    <a:lnTo>
                      <a:pt x="2699" y="5041"/>
                    </a:lnTo>
                    <a:cubicBezTo>
                      <a:pt x="2730" y="5041"/>
                      <a:pt x="2761" y="5041"/>
                      <a:pt x="2792" y="5056"/>
                    </a:cubicBezTo>
                    <a:cubicBezTo>
                      <a:pt x="2777" y="5072"/>
                      <a:pt x="2761" y="5087"/>
                      <a:pt x="2730" y="5103"/>
                    </a:cubicBezTo>
                    <a:cubicBezTo>
                      <a:pt x="2746" y="5118"/>
                      <a:pt x="2746" y="5149"/>
                      <a:pt x="2761" y="5165"/>
                    </a:cubicBezTo>
                    <a:cubicBezTo>
                      <a:pt x="2730" y="5165"/>
                      <a:pt x="2699" y="5149"/>
                      <a:pt x="2668" y="5134"/>
                    </a:cubicBezTo>
                    <a:cubicBezTo>
                      <a:pt x="2653" y="5134"/>
                      <a:pt x="2637" y="5134"/>
                      <a:pt x="2606" y="5118"/>
                    </a:cubicBezTo>
                    <a:lnTo>
                      <a:pt x="2622" y="5118"/>
                    </a:lnTo>
                    <a:cubicBezTo>
                      <a:pt x="2591" y="5118"/>
                      <a:pt x="2575" y="5103"/>
                      <a:pt x="2560" y="5103"/>
                    </a:cubicBezTo>
                    <a:cubicBezTo>
                      <a:pt x="2560" y="5103"/>
                      <a:pt x="2560" y="5118"/>
                      <a:pt x="2560" y="5118"/>
                    </a:cubicBezTo>
                    <a:cubicBezTo>
                      <a:pt x="2544" y="5149"/>
                      <a:pt x="2513" y="5196"/>
                      <a:pt x="2498" y="5227"/>
                    </a:cubicBezTo>
                    <a:lnTo>
                      <a:pt x="2451" y="5211"/>
                    </a:lnTo>
                    <a:cubicBezTo>
                      <a:pt x="2424" y="5157"/>
                      <a:pt x="2397" y="5115"/>
                      <a:pt x="2330" y="5115"/>
                    </a:cubicBezTo>
                    <a:cubicBezTo>
                      <a:pt x="2319" y="5115"/>
                      <a:pt x="2308" y="5116"/>
                      <a:pt x="2296" y="5118"/>
                    </a:cubicBezTo>
                    <a:cubicBezTo>
                      <a:pt x="2296" y="5041"/>
                      <a:pt x="2296" y="5025"/>
                      <a:pt x="2312" y="5010"/>
                    </a:cubicBezTo>
                    <a:lnTo>
                      <a:pt x="2281" y="5010"/>
                    </a:lnTo>
                    <a:cubicBezTo>
                      <a:pt x="2296" y="4994"/>
                      <a:pt x="2296" y="4994"/>
                      <a:pt x="2312" y="4994"/>
                    </a:cubicBezTo>
                    <a:cubicBezTo>
                      <a:pt x="2327" y="4979"/>
                      <a:pt x="2343" y="4963"/>
                      <a:pt x="2358" y="4963"/>
                    </a:cubicBezTo>
                    <a:lnTo>
                      <a:pt x="2358" y="4979"/>
                    </a:lnTo>
                    <a:cubicBezTo>
                      <a:pt x="2358" y="4963"/>
                      <a:pt x="2374" y="4948"/>
                      <a:pt x="2389" y="4932"/>
                    </a:cubicBezTo>
                    <a:lnTo>
                      <a:pt x="2405" y="4932"/>
                    </a:lnTo>
                    <a:cubicBezTo>
                      <a:pt x="2405" y="4932"/>
                      <a:pt x="2405" y="4917"/>
                      <a:pt x="2420" y="4917"/>
                    </a:cubicBezTo>
                    <a:cubicBezTo>
                      <a:pt x="2451" y="4932"/>
                      <a:pt x="2482" y="4963"/>
                      <a:pt x="2529" y="4979"/>
                    </a:cubicBezTo>
                    <a:cubicBezTo>
                      <a:pt x="2529" y="4979"/>
                      <a:pt x="2513" y="4948"/>
                      <a:pt x="2513" y="4917"/>
                    </a:cubicBezTo>
                    <a:cubicBezTo>
                      <a:pt x="2513" y="4901"/>
                      <a:pt x="2498" y="4870"/>
                      <a:pt x="2498" y="4839"/>
                    </a:cubicBezTo>
                    <a:cubicBezTo>
                      <a:pt x="2513" y="4824"/>
                      <a:pt x="2529" y="4808"/>
                      <a:pt x="2544" y="4793"/>
                    </a:cubicBezTo>
                    <a:close/>
                    <a:moveTo>
                      <a:pt x="4235" y="5754"/>
                    </a:moveTo>
                    <a:cubicBezTo>
                      <a:pt x="4188" y="5785"/>
                      <a:pt x="4111" y="5847"/>
                      <a:pt x="4033" y="5909"/>
                    </a:cubicBezTo>
                    <a:cubicBezTo>
                      <a:pt x="4095" y="5863"/>
                      <a:pt x="4188" y="5785"/>
                      <a:pt x="4235" y="5754"/>
                    </a:cubicBezTo>
                    <a:close/>
                    <a:moveTo>
                      <a:pt x="590" y="3614"/>
                    </a:moveTo>
                    <a:cubicBezTo>
                      <a:pt x="606" y="3629"/>
                      <a:pt x="621" y="3629"/>
                      <a:pt x="621" y="3645"/>
                    </a:cubicBezTo>
                    <a:cubicBezTo>
                      <a:pt x="621" y="3660"/>
                      <a:pt x="637" y="3676"/>
                      <a:pt x="683" y="3676"/>
                    </a:cubicBezTo>
                    <a:cubicBezTo>
                      <a:pt x="714" y="3691"/>
                      <a:pt x="730" y="3707"/>
                      <a:pt x="761" y="3722"/>
                    </a:cubicBezTo>
                    <a:cubicBezTo>
                      <a:pt x="761" y="3722"/>
                      <a:pt x="761" y="3722"/>
                      <a:pt x="761" y="3722"/>
                    </a:cubicBezTo>
                    <a:lnTo>
                      <a:pt x="761" y="3722"/>
                    </a:lnTo>
                    <a:cubicBezTo>
                      <a:pt x="776" y="3738"/>
                      <a:pt x="776" y="3738"/>
                      <a:pt x="776" y="3738"/>
                    </a:cubicBezTo>
                    <a:lnTo>
                      <a:pt x="792" y="3738"/>
                    </a:lnTo>
                    <a:cubicBezTo>
                      <a:pt x="823" y="3769"/>
                      <a:pt x="854" y="3784"/>
                      <a:pt x="869" y="3800"/>
                    </a:cubicBezTo>
                    <a:cubicBezTo>
                      <a:pt x="869" y="3800"/>
                      <a:pt x="869" y="3815"/>
                      <a:pt x="885" y="3815"/>
                    </a:cubicBezTo>
                    <a:lnTo>
                      <a:pt x="900" y="3831"/>
                    </a:lnTo>
                    <a:cubicBezTo>
                      <a:pt x="911" y="3831"/>
                      <a:pt x="914" y="3838"/>
                      <a:pt x="920" y="3842"/>
                    </a:cubicBezTo>
                    <a:lnTo>
                      <a:pt x="920" y="3842"/>
                    </a:lnTo>
                    <a:cubicBezTo>
                      <a:pt x="924" y="3848"/>
                      <a:pt x="931" y="3852"/>
                      <a:pt x="931" y="3862"/>
                    </a:cubicBezTo>
                    <a:cubicBezTo>
                      <a:pt x="950" y="3871"/>
                      <a:pt x="963" y="3881"/>
                      <a:pt x="978" y="3890"/>
                    </a:cubicBezTo>
                    <a:lnTo>
                      <a:pt x="978" y="3890"/>
                    </a:lnTo>
                    <a:cubicBezTo>
                      <a:pt x="978" y="3893"/>
                      <a:pt x="978" y="3893"/>
                      <a:pt x="978" y="3893"/>
                    </a:cubicBezTo>
                    <a:cubicBezTo>
                      <a:pt x="993" y="3908"/>
                      <a:pt x="1009" y="3908"/>
                      <a:pt x="1024" y="3924"/>
                    </a:cubicBezTo>
                    <a:cubicBezTo>
                      <a:pt x="1012" y="3912"/>
                      <a:pt x="1000" y="3909"/>
                      <a:pt x="995" y="3901"/>
                    </a:cubicBezTo>
                    <a:lnTo>
                      <a:pt x="995" y="3901"/>
                    </a:lnTo>
                    <a:cubicBezTo>
                      <a:pt x="1000" y="3904"/>
                      <a:pt x="1004" y="3906"/>
                      <a:pt x="1009" y="3908"/>
                    </a:cubicBezTo>
                    <a:lnTo>
                      <a:pt x="1024" y="3924"/>
                    </a:lnTo>
                    <a:lnTo>
                      <a:pt x="1024" y="3924"/>
                    </a:lnTo>
                    <a:cubicBezTo>
                      <a:pt x="1024" y="3924"/>
                      <a:pt x="1024" y="3924"/>
                      <a:pt x="1024" y="3924"/>
                    </a:cubicBezTo>
                    <a:lnTo>
                      <a:pt x="1055" y="3955"/>
                    </a:lnTo>
                    <a:cubicBezTo>
                      <a:pt x="1055" y="3955"/>
                      <a:pt x="1055" y="3955"/>
                      <a:pt x="1055" y="3955"/>
                    </a:cubicBezTo>
                    <a:lnTo>
                      <a:pt x="1055" y="3955"/>
                    </a:lnTo>
                    <a:cubicBezTo>
                      <a:pt x="1055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71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86" y="3971"/>
                      <a:pt x="1086" y="3986"/>
                      <a:pt x="1086" y="3986"/>
                    </a:cubicBezTo>
                    <a:lnTo>
                      <a:pt x="1086" y="3986"/>
                    </a:lnTo>
                    <a:cubicBezTo>
                      <a:pt x="1091" y="3991"/>
                      <a:pt x="1097" y="3996"/>
                      <a:pt x="1102" y="4002"/>
                    </a:cubicBezTo>
                    <a:cubicBezTo>
                      <a:pt x="1040" y="4126"/>
                      <a:pt x="1195" y="4157"/>
                      <a:pt x="1133" y="4312"/>
                    </a:cubicBezTo>
                    <a:cubicBezTo>
                      <a:pt x="1148" y="4250"/>
                      <a:pt x="1102" y="4219"/>
                      <a:pt x="1086" y="4203"/>
                    </a:cubicBezTo>
                    <a:cubicBezTo>
                      <a:pt x="1055" y="4281"/>
                      <a:pt x="1024" y="4358"/>
                      <a:pt x="1009" y="4436"/>
                    </a:cubicBezTo>
                    <a:cubicBezTo>
                      <a:pt x="978" y="4529"/>
                      <a:pt x="947" y="4637"/>
                      <a:pt x="931" y="4730"/>
                    </a:cubicBezTo>
                    <a:lnTo>
                      <a:pt x="1365" y="5041"/>
                    </a:lnTo>
                    <a:cubicBezTo>
                      <a:pt x="1381" y="5165"/>
                      <a:pt x="1428" y="5273"/>
                      <a:pt x="1443" y="5382"/>
                    </a:cubicBezTo>
                    <a:lnTo>
                      <a:pt x="2265" y="5677"/>
                    </a:lnTo>
                    <a:cubicBezTo>
                      <a:pt x="2281" y="5692"/>
                      <a:pt x="2281" y="5708"/>
                      <a:pt x="2296" y="5723"/>
                    </a:cubicBezTo>
                    <a:cubicBezTo>
                      <a:pt x="2358" y="5785"/>
                      <a:pt x="2451" y="5847"/>
                      <a:pt x="2187" y="6049"/>
                    </a:cubicBezTo>
                    <a:lnTo>
                      <a:pt x="249" y="4606"/>
                    </a:lnTo>
                    <a:cubicBezTo>
                      <a:pt x="249" y="4591"/>
                      <a:pt x="249" y="4560"/>
                      <a:pt x="249" y="4544"/>
                    </a:cubicBezTo>
                    <a:cubicBezTo>
                      <a:pt x="249" y="4544"/>
                      <a:pt x="280" y="4451"/>
                      <a:pt x="311" y="4358"/>
                    </a:cubicBezTo>
                    <a:cubicBezTo>
                      <a:pt x="357" y="4250"/>
                      <a:pt x="388" y="4203"/>
                      <a:pt x="388" y="4203"/>
                    </a:cubicBezTo>
                    <a:cubicBezTo>
                      <a:pt x="388" y="4203"/>
                      <a:pt x="342" y="4157"/>
                      <a:pt x="311" y="4110"/>
                    </a:cubicBezTo>
                    <a:cubicBezTo>
                      <a:pt x="264" y="4079"/>
                      <a:pt x="233" y="4033"/>
                      <a:pt x="233" y="4033"/>
                    </a:cubicBezTo>
                    <a:cubicBezTo>
                      <a:pt x="248" y="3989"/>
                      <a:pt x="262" y="3974"/>
                      <a:pt x="276" y="3974"/>
                    </a:cubicBezTo>
                    <a:cubicBezTo>
                      <a:pt x="302" y="3974"/>
                      <a:pt x="329" y="4029"/>
                      <a:pt x="361" y="4029"/>
                    </a:cubicBezTo>
                    <a:cubicBezTo>
                      <a:pt x="382" y="4029"/>
                      <a:pt x="407" y="4004"/>
                      <a:pt x="435" y="3924"/>
                    </a:cubicBezTo>
                    <a:cubicBezTo>
                      <a:pt x="373" y="3831"/>
                      <a:pt x="512" y="3707"/>
                      <a:pt x="481" y="3645"/>
                    </a:cubicBezTo>
                    <a:lnTo>
                      <a:pt x="481" y="3645"/>
                    </a:lnTo>
                    <a:cubicBezTo>
                      <a:pt x="495" y="3652"/>
                      <a:pt x="509" y="3659"/>
                      <a:pt x="524" y="3659"/>
                    </a:cubicBezTo>
                    <a:cubicBezTo>
                      <a:pt x="543" y="3659"/>
                      <a:pt x="564" y="3648"/>
                      <a:pt x="590" y="3614"/>
                    </a:cubicBezTo>
                    <a:close/>
                    <a:moveTo>
                      <a:pt x="151" y="4510"/>
                    </a:moveTo>
                    <a:cubicBezTo>
                      <a:pt x="179" y="4510"/>
                      <a:pt x="187" y="4546"/>
                      <a:pt x="187" y="4591"/>
                    </a:cubicBezTo>
                    <a:lnTo>
                      <a:pt x="2219" y="6095"/>
                    </a:lnTo>
                    <a:cubicBezTo>
                      <a:pt x="2312" y="6033"/>
                      <a:pt x="2451" y="5940"/>
                      <a:pt x="2529" y="5878"/>
                    </a:cubicBezTo>
                    <a:cubicBezTo>
                      <a:pt x="2570" y="5837"/>
                      <a:pt x="2584" y="5809"/>
                      <a:pt x="2547" y="5809"/>
                    </a:cubicBezTo>
                    <a:cubicBezTo>
                      <a:pt x="2529" y="5809"/>
                      <a:pt x="2498" y="5816"/>
                      <a:pt x="2451" y="5832"/>
                    </a:cubicBezTo>
                    <a:cubicBezTo>
                      <a:pt x="2482" y="5816"/>
                      <a:pt x="2513" y="5785"/>
                      <a:pt x="2544" y="5770"/>
                    </a:cubicBezTo>
                    <a:lnTo>
                      <a:pt x="2668" y="5816"/>
                    </a:lnTo>
                    <a:cubicBezTo>
                      <a:pt x="2529" y="5925"/>
                      <a:pt x="2374" y="6049"/>
                      <a:pt x="2250" y="6157"/>
                    </a:cubicBezTo>
                    <a:lnTo>
                      <a:pt x="125" y="4575"/>
                    </a:lnTo>
                    <a:cubicBezTo>
                      <a:pt x="125" y="4560"/>
                      <a:pt x="109" y="4544"/>
                      <a:pt x="109" y="4529"/>
                    </a:cubicBezTo>
                    <a:cubicBezTo>
                      <a:pt x="127" y="4516"/>
                      <a:pt x="141" y="4510"/>
                      <a:pt x="151" y="4510"/>
                    </a:cubicBezTo>
                    <a:close/>
                    <a:moveTo>
                      <a:pt x="1800" y="0"/>
                    </a:moveTo>
                    <a:cubicBezTo>
                      <a:pt x="1784" y="62"/>
                      <a:pt x="1753" y="124"/>
                      <a:pt x="1738" y="217"/>
                    </a:cubicBezTo>
                    <a:lnTo>
                      <a:pt x="1676" y="155"/>
                    </a:lnTo>
                    <a:lnTo>
                      <a:pt x="1676" y="155"/>
                    </a:lnTo>
                    <a:cubicBezTo>
                      <a:pt x="1195" y="589"/>
                      <a:pt x="1753" y="760"/>
                      <a:pt x="1552" y="1225"/>
                    </a:cubicBezTo>
                    <a:cubicBezTo>
                      <a:pt x="1534" y="1219"/>
                      <a:pt x="1520" y="1216"/>
                      <a:pt x="1507" y="1216"/>
                    </a:cubicBezTo>
                    <a:cubicBezTo>
                      <a:pt x="1413" y="1216"/>
                      <a:pt x="1446" y="1379"/>
                      <a:pt x="1377" y="1379"/>
                    </a:cubicBezTo>
                    <a:cubicBezTo>
                      <a:pt x="1365" y="1379"/>
                      <a:pt x="1352" y="1374"/>
                      <a:pt x="1334" y="1365"/>
                    </a:cubicBezTo>
                    <a:cubicBezTo>
                      <a:pt x="1381" y="1260"/>
                      <a:pt x="1349" y="1234"/>
                      <a:pt x="1291" y="1234"/>
                    </a:cubicBezTo>
                    <a:cubicBezTo>
                      <a:pt x="1271" y="1234"/>
                      <a:pt x="1249" y="1237"/>
                      <a:pt x="1226" y="1241"/>
                    </a:cubicBezTo>
                    <a:cubicBezTo>
                      <a:pt x="1257" y="1349"/>
                      <a:pt x="1350" y="1442"/>
                      <a:pt x="1226" y="1582"/>
                    </a:cubicBezTo>
                    <a:cubicBezTo>
                      <a:pt x="1164" y="1489"/>
                      <a:pt x="1040" y="1598"/>
                      <a:pt x="1071" y="1427"/>
                    </a:cubicBezTo>
                    <a:lnTo>
                      <a:pt x="1071" y="1427"/>
                    </a:lnTo>
                    <a:cubicBezTo>
                      <a:pt x="953" y="1618"/>
                      <a:pt x="919" y="1754"/>
                      <a:pt x="1009" y="1900"/>
                    </a:cubicBezTo>
                    <a:lnTo>
                      <a:pt x="1009" y="1900"/>
                    </a:lnTo>
                    <a:cubicBezTo>
                      <a:pt x="1009" y="1897"/>
                      <a:pt x="1009" y="1895"/>
                      <a:pt x="1009" y="1892"/>
                    </a:cubicBezTo>
                    <a:lnTo>
                      <a:pt x="1009" y="1892"/>
                    </a:lnTo>
                    <a:cubicBezTo>
                      <a:pt x="1009" y="1895"/>
                      <a:pt x="1010" y="1898"/>
                      <a:pt x="1010" y="1901"/>
                    </a:cubicBezTo>
                    <a:lnTo>
                      <a:pt x="1010" y="1901"/>
                    </a:lnTo>
                    <a:cubicBezTo>
                      <a:pt x="1010" y="1901"/>
                      <a:pt x="1009" y="1900"/>
                      <a:pt x="1009" y="1900"/>
                    </a:cubicBezTo>
                    <a:lnTo>
                      <a:pt x="1009" y="1900"/>
                    </a:lnTo>
                    <a:cubicBezTo>
                      <a:pt x="1009" y="1904"/>
                      <a:pt x="1009" y="1909"/>
                      <a:pt x="1010" y="1912"/>
                    </a:cubicBezTo>
                    <a:lnTo>
                      <a:pt x="1010" y="1912"/>
                    </a:lnTo>
                    <a:cubicBezTo>
                      <a:pt x="1010" y="1909"/>
                      <a:pt x="1010" y="1905"/>
                      <a:pt x="1010" y="1901"/>
                    </a:cubicBezTo>
                    <a:lnTo>
                      <a:pt x="1010" y="1901"/>
                    </a:lnTo>
                    <a:cubicBezTo>
                      <a:pt x="1014" y="1909"/>
                      <a:pt x="1019" y="1916"/>
                      <a:pt x="1024" y="1923"/>
                    </a:cubicBezTo>
                    <a:cubicBezTo>
                      <a:pt x="1016" y="1923"/>
                      <a:pt x="1012" y="1919"/>
                      <a:pt x="1010" y="1912"/>
                    </a:cubicBezTo>
                    <a:lnTo>
                      <a:pt x="1010" y="1912"/>
                    </a:lnTo>
                    <a:cubicBezTo>
                      <a:pt x="1010" y="2105"/>
                      <a:pt x="592" y="2273"/>
                      <a:pt x="652" y="2528"/>
                    </a:cubicBezTo>
                    <a:cubicBezTo>
                      <a:pt x="652" y="2528"/>
                      <a:pt x="714" y="2838"/>
                      <a:pt x="807" y="3133"/>
                    </a:cubicBezTo>
                    <a:cubicBezTo>
                      <a:pt x="823" y="3180"/>
                      <a:pt x="823" y="3211"/>
                      <a:pt x="838" y="3257"/>
                    </a:cubicBezTo>
                    <a:cubicBezTo>
                      <a:pt x="823" y="3288"/>
                      <a:pt x="792" y="3319"/>
                      <a:pt x="807" y="3381"/>
                    </a:cubicBezTo>
                    <a:lnTo>
                      <a:pt x="931" y="3536"/>
                    </a:lnTo>
                    <a:cubicBezTo>
                      <a:pt x="962" y="3645"/>
                      <a:pt x="993" y="3707"/>
                      <a:pt x="993" y="3707"/>
                    </a:cubicBezTo>
                    <a:cubicBezTo>
                      <a:pt x="993" y="3676"/>
                      <a:pt x="993" y="3645"/>
                      <a:pt x="993" y="3614"/>
                    </a:cubicBezTo>
                    <a:lnTo>
                      <a:pt x="1133" y="3769"/>
                    </a:lnTo>
                    <a:lnTo>
                      <a:pt x="1133" y="3831"/>
                    </a:lnTo>
                    <a:cubicBezTo>
                      <a:pt x="1086" y="3831"/>
                      <a:pt x="1071" y="3862"/>
                      <a:pt x="1055" y="3862"/>
                    </a:cubicBezTo>
                    <a:lnTo>
                      <a:pt x="993" y="3707"/>
                    </a:lnTo>
                    <a:lnTo>
                      <a:pt x="993" y="3707"/>
                    </a:lnTo>
                    <a:cubicBezTo>
                      <a:pt x="1009" y="3769"/>
                      <a:pt x="1024" y="3815"/>
                      <a:pt x="1055" y="3862"/>
                    </a:cubicBezTo>
                    <a:cubicBezTo>
                      <a:pt x="1040" y="3862"/>
                      <a:pt x="1009" y="3862"/>
                      <a:pt x="962" y="3815"/>
                    </a:cubicBezTo>
                    <a:cubicBezTo>
                      <a:pt x="916" y="3800"/>
                      <a:pt x="900" y="3769"/>
                      <a:pt x="931" y="3753"/>
                    </a:cubicBezTo>
                    <a:lnTo>
                      <a:pt x="931" y="3753"/>
                    </a:lnTo>
                    <a:cubicBezTo>
                      <a:pt x="931" y="3753"/>
                      <a:pt x="932" y="3753"/>
                      <a:pt x="932" y="3753"/>
                    </a:cubicBezTo>
                    <a:lnTo>
                      <a:pt x="932" y="3753"/>
                    </a:lnTo>
                    <a:cubicBezTo>
                      <a:pt x="876" y="3724"/>
                      <a:pt x="810" y="3691"/>
                      <a:pt x="745" y="3691"/>
                    </a:cubicBezTo>
                    <a:cubicBezTo>
                      <a:pt x="776" y="3660"/>
                      <a:pt x="792" y="3676"/>
                      <a:pt x="745" y="3629"/>
                    </a:cubicBezTo>
                    <a:cubicBezTo>
                      <a:pt x="745" y="3629"/>
                      <a:pt x="730" y="3645"/>
                      <a:pt x="714" y="3645"/>
                    </a:cubicBezTo>
                    <a:cubicBezTo>
                      <a:pt x="804" y="3450"/>
                      <a:pt x="633" y="3443"/>
                      <a:pt x="580" y="3373"/>
                    </a:cubicBezTo>
                    <a:lnTo>
                      <a:pt x="580" y="3373"/>
                    </a:lnTo>
                    <a:cubicBezTo>
                      <a:pt x="585" y="3386"/>
                      <a:pt x="569" y="3399"/>
                      <a:pt x="543" y="3412"/>
                    </a:cubicBezTo>
                    <a:cubicBezTo>
                      <a:pt x="512" y="3397"/>
                      <a:pt x="528" y="3366"/>
                      <a:pt x="543" y="3350"/>
                    </a:cubicBezTo>
                    <a:cubicBezTo>
                      <a:pt x="559" y="3350"/>
                      <a:pt x="559" y="3366"/>
                      <a:pt x="574" y="3366"/>
                    </a:cubicBezTo>
                    <a:cubicBezTo>
                      <a:pt x="576" y="3368"/>
                      <a:pt x="578" y="3371"/>
                      <a:pt x="580" y="3373"/>
                    </a:cubicBezTo>
                    <a:lnTo>
                      <a:pt x="580" y="3373"/>
                    </a:lnTo>
                    <a:cubicBezTo>
                      <a:pt x="579" y="3371"/>
                      <a:pt x="577" y="3368"/>
                      <a:pt x="574" y="3366"/>
                    </a:cubicBezTo>
                    <a:lnTo>
                      <a:pt x="574" y="3366"/>
                    </a:lnTo>
                    <a:cubicBezTo>
                      <a:pt x="683" y="3459"/>
                      <a:pt x="745" y="3459"/>
                      <a:pt x="823" y="3598"/>
                    </a:cubicBezTo>
                    <a:cubicBezTo>
                      <a:pt x="931" y="3567"/>
                      <a:pt x="869" y="3490"/>
                      <a:pt x="807" y="3428"/>
                    </a:cubicBezTo>
                    <a:cubicBezTo>
                      <a:pt x="807" y="3412"/>
                      <a:pt x="807" y="3397"/>
                      <a:pt x="807" y="3381"/>
                    </a:cubicBezTo>
                    <a:cubicBezTo>
                      <a:pt x="807" y="3381"/>
                      <a:pt x="761" y="3319"/>
                      <a:pt x="714" y="3273"/>
                    </a:cubicBezTo>
                    <a:cubicBezTo>
                      <a:pt x="668" y="3211"/>
                      <a:pt x="621" y="3149"/>
                      <a:pt x="621" y="3149"/>
                    </a:cubicBezTo>
                    <a:lnTo>
                      <a:pt x="528" y="3086"/>
                    </a:lnTo>
                    <a:lnTo>
                      <a:pt x="528" y="3086"/>
                    </a:lnTo>
                    <a:cubicBezTo>
                      <a:pt x="528" y="3087"/>
                      <a:pt x="580" y="3280"/>
                      <a:pt x="589" y="3302"/>
                    </a:cubicBezTo>
                    <a:lnTo>
                      <a:pt x="589" y="3302"/>
                    </a:lnTo>
                    <a:cubicBezTo>
                      <a:pt x="581" y="3295"/>
                      <a:pt x="574" y="3292"/>
                      <a:pt x="567" y="3292"/>
                    </a:cubicBezTo>
                    <a:cubicBezTo>
                      <a:pt x="559" y="3292"/>
                      <a:pt x="551" y="3296"/>
                      <a:pt x="543" y="3304"/>
                    </a:cubicBezTo>
                    <a:cubicBezTo>
                      <a:pt x="543" y="3304"/>
                      <a:pt x="528" y="3288"/>
                      <a:pt x="512" y="3288"/>
                    </a:cubicBezTo>
                    <a:cubicBezTo>
                      <a:pt x="512" y="3288"/>
                      <a:pt x="512" y="3304"/>
                      <a:pt x="512" y="3304"/>
                    </a:cubicBezTo>
                    <a:cubicBezTo>
                      <a:pt x="497" y="3304"/>
                      <a:pt x="497" y="3304"/>
                      <a:pt x="481" y="3288"/>
                    </a:cubicBezTo>
                    <a:lnTo>
                      <a:pt x="481" y="3288"/>
                    </a:lnTo>
                    <a:cubicBezTo>
                      <a:pt x="481" y="3304"/>
                      <a:pt x="481" y="3319"/>
                      <a:pt x="497" y="3350"/>
                    </a:cubicBezTo>
                    <a:cubicBezTo>
                      <a:pt x="497" y="3366"/>
                      <a:pt x="481" y="3397"/>
                      <a:pt x="481" y="3412"/>
                    </a:cubicBezTo>
                    <a:cubicBezTo>
                      <a:pt x="481" y="3391"/>
                      <a:pt x="472" y="3383"/>
                      <a:pt x="459" y="3383"/>
                    </a:cubicBezTo>
                    <a:cubicBezTo>
                      <a:pt x="443" y="3383"/>
                      <a:pt x="421" y="3395"/>
                      <a:pt x="404" y="3412"/>
                    </a:cubicBezTo>
                    <a:cubicBezTo>
                      <a:pt x="382" y="3401"/>
                      <a:pt x="368" y="3390"/>
                      <a:pt x="356" y="3390"/>
                    </a:cubicBezTo>
                    <a:cubicBezTo>
                      <a:pt x="351" y="3390"/>
                      <a:pt x="346" y="3392"/>
                      <a:pt x="342" y="3397"/>
                    </a:cubicBezTo>
                    <a:cubicBezTo>
                      <a:pt x="357" y="3397"/>
                      <a:pt x="357" y="3412"/>
                      <a:pt x="373" y="3428"/>
                    </a:cubicBezTo>
                    <a:cubicBezTo>
                      <a:pt x="326" y="3474"/>
                      <a:pt x="280" y="3521"/>
                      <a:pt x="264" y="3552"/>
                    </a:cubicBezTo>
                    <a:cubicBezTo>
                      <a:pt x="280" y="3784"/>
                      <a:pt x="94" y="4064"/>
                      <a:pt x="1" y="4560"/>
                    </a:cubicBezTo>
                    <a:lnTo>
                      <a:pt x="2312" y="6266"/>
                    </a:lnTo>
                    <a:cubicBezTo>
                      <a:pt x="2343" y="6235"/>
                      <a:pt x="2389" y="6219"/>
                      <a:pt x="2420" y="6188"/>
                    </a:cubicBezTo>
                    <a:lnTo>
                      <a:pt x="2420" y="6188"/>
                    </a:lnTo>
                    <a:cubicBezTo>
                      <a:pt x="2374" y="6235"/>
                      <a:pt x="2296" y="6297"/>
                      <a:pt x="2358" y="6297"/>
                    </a:cubicBezTo>
                    <a:cubicBezTo>
                      <a:pt x="2606" y="6157"/>
                      <a:pt x="2777" y="6018"/>
                      <a:pt x="2916" y="5894"/>
                    </a:cubicBezTo>
                    <a:lnTo>
                      <a:pt x="3180" y="5987"/>
                    </a:lnTo>
                    <a:cubicBezTo>
                      <a:pt x="3211" y="5956"/>
                      <a:pt x="3242" y="5940"/>
                      <a:pt x="3289" y="5925"/>
                    </a:cubicBezTo>
                    <a:lnTo>
                      <a:pt x="3289" y="5925"/>
                    </a:lnTo>
                    <a:lnTo>
                      <a:pt x="3273" y="5956"/>
                    </a:lnTo>
                    <a:cubicBezTo>
                      <a:pt x="3435" y="5875"/>
                      <a:pt x="3399" y="5777"/>
                      <a:pt x="3312" y="5777"/>
                    </a:cubicBezTo>
                    <a:cubicBezTo>
                      <a:pt x="3282" y="5777"/>
                      <a:pt x="3247" y="5788"/>
                      <a:pt x="3211" y="5816"/>
                    </a:cubicBezTo>
                    <a:cubicBezTo>
                      <a:pt x="3211" y="5816"/>
                      <a:pt x="3227" y="5770"/>
                      <a:pt x="3258" y="5708"/>
                    </a:cubicBezTo>
                    <a:cubicBezTo>
                      <a:pt x="3273" y="5661"/>
                      <a:pt x="3304" y="5615"/>
                      <a:pt x="3304" y="5615"/>
                    </a:cubicBezTo>
                    <a:lnTo>
                      <a:pt x="3335" y="5630"/>
                    </a:lnTo>
                    <a:cubicBezTo>
                      <a:pt x="3351" y="5599"/>
                      <a:pt x="3351" y="5568"/>
                      <a:pt x="3366" y="5552"/>
                    </a:cubicBezTo>
                    <a:cubicBezTo>
                      <a:pt x="3397" y="5459"/>
                      <a:pt x="3413" y="5366"/>
                      <a:pt x="3428" y="5258"/>
                    </a:cubicBezTo>
                    <a:lnTo>
                      <a:pt x="3568" y="5335"/>
                    </a:lnTo>
                    <a:cubicBezTo>
                      <a:pt x="3599" y="5320"/>
                      <a:pt x="3614" y="5304"/>
                      <a:pt x="3630" y="5273"/>
                    </a:cubicBezTo>
                    <a:cubicBezTo>
                      <a:pt x="3692" y="5320"/>
                      <a:pt x="3754" y="5397"/>
                      <a:pt x="3769" y="5459"/>
                    </a:cubicBezTo>
                    <a:cubicBezTo>
                      <a:pt x="3769" y="5382"/>
                      <a:pt x="3800" y="5289"/>
                      <a:pt x="3832" y="5196"/>
                    </a:cubicBezTo>
                    <a:lnTo>
                      <a:pt x="3863" y="5211"/>
                    </a:lnTo>
                    <a:cubicBezTo>
                      <a:pt x="3925" y="5103"/>
                      <a:pt x="4049" y="4932"/>
                      <a:pt x="4157" y="4824"/>
                    </a:cubicBezTo>
                    <a:cubicBezTo>
                      <a:pt x="4148" y="4815"/>
                      <a:pt x="4138" y="4811"/>
                      <a:pt x="4128" y="4811"/>
                    </a:cubicBezTo>
                    <a:cubicBezTo>
                      <a:pt x="4099" y="4811"/>
                      <a:pt x="4065" y="4837"/>
                      <a:pt x="4037" y="4837"/>
                    </a:cubicBezTo>
                    <a:cubicBezTo>
                      <a:pt x="4023" y="4837"/>
                      <a:pt x="4011" y="4830"/>
                      <a:pt x="4002" y="4808"/>
                    </a:cubicBezTo>
                    <a:cubicBezTo>
                      <a:pt x="4049" y="4715"/>
                      <a:pt x="4126" y="4606"/>
                      <a:pt x="4157" y="4513"/>
                    </a:cubicBezTo>
                    <a:lnTo>
                      <a:pt x="4018" y="4513"/>
                    </a:lnTo>
                    <a:cubicBezTo>
                      <a:pt x="4018" y="4498"/>
                      <a:pt x="4033" y="4482"/>
                      <a:pt x="4033" y="4451"/>
                    </a:cubicBezTo>
                    <a:cubicBezTo>
                      <a:pt x="4056" y="4459"/>
                      <a:pt x="4084" y="4467"/>
                      <a:pt x="4107" y="4467"/>
                    </a:cubicBezTo>
                    <a:cubicBezTo>
                      <a:pt x="4130" y="4467"/>
                      <a:pt x="4149" y="4459"/>
                      <a:pt x="4157" y="4436"/>
                    </a:cubicBezTo>
                    <a:lnTo>
                      <a:pt x="4126" y="4420"/>
                    </a:lnTo>
                    <a:lnTo>
                      <a:pt x="4235" y="4281"/>
                    </a:lnTo>
                    <a:lnTo>
                      <a:pt x="4235" y="4281"/>
                    </a:lnTo>
                    <a:cubicBezTo>
                      <a:pt x="4250" y="4420"/>
                      <a:pt x="4018" y="4668"/>
                      <a:pt x="4188" y="4746"/>
                    </a:cubicBezTo>
                    <a:cubicBezTo>
                      <a:pt x="4281" y="4529"/>
                      <a:pt x="4390" y="4219"/>
                      <a:pt x="4405" y="3986"/>
                    </a:cubicBezTo>
                    <a:cubicBezTo>
                      <a:pt x="4529" y="3986"/>
                      <a:pt x="4545" y="3846"/>
                      <a:pt x="4622" y="3753"/>
                    </a:cubicBezTo>
                    <a:lnTo>
                      <a:pt x="4622" y="3753"/>
                    </a:lnTo>
                    <a:lnTo>
                      <a:pt x="4607" y="3877"/>
                    </a:lnTo>
                    <a:lnTo>
                      <a:pt x="4607" y="3831"/>
                    </a:lnTo>
                    <a:lnTo>
                      <a:pt x="4560" y="3908"/>
                    </a:lnTo>
                    <a:cubicBezTo>
                      <a:pt x="4572" y="3908"/>
                      <a:pt x="4603" y="3908"/>
                      <a:pt x="4616" y="3930"/>
                    </a:cubicBezTo>
                    <a:lnTo>
                      <a:pt x="4616" y="3930"/>
                    </a:lnTo>
                    <a:lnTo>
                      <a:pt x="4607" y="3893"/>
                    </a:lnTo>
                    <a:lnTo>
                      <a:pt x="4669" y="3815"/>
                    </a:lnTo>
                    <a:lnTo>
                      <a:pt x="4622" y="3753"/>
                    </a:lnTo>
                    <a:cubicBezTo>
                      <a:pt x="4638" y="3738"/>
                      <a:pt x="4654" y="3707"/>
                      <a:pt x="4685" y="3691"/>
                    </a:cubicBezTo>
                    <a:lnTo>
                      <a:pt x="4793" y="3707"/>
                    </a:lnTo>
                    <a:cubicBezTo>
                      <a:pt x="4793" y="3707"/>
                      <a:pt x="4809" y="3722"/>
                      <a:pt x="4809" y="3738"/>
                    </a:cubicBezTo>
                    <a:lnTo>
                      <a:pt x="4809" y="3738"/>
                    </a:lnTo>
                    <a:cubicBezTo>
                      <a:pt x="4814" y="3733"/>
                      <a:pt x="4819" y="3728"/>
                      <a:pt x="4824" y="3722"/>
                    </a:cubicBezTo>
                    <a:lnTo>
                      <a:pt x="4824" y="3722"/>
                    </a:lnTo>
                    <a:cubicBezTo>
                      <a:pt x="4917" y="3815"/>
                      <a:pt x="4747" y="3908"/>
                      <a:pt x="4871" y="4002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63" y="3904"/>
                      <a:pt x="4964" y="3914"/>
                      <a:pt x="4964" y="3924"/>
                    </a:cubicBezTo>
                    <a:cubicBezTo>
                      <a:pt x="4964" y="3908"/>
                      <a:pt x="4964" y="3908"/>
                      <a:pt x="4964" y="3893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58" y="3847"/>
                      <a:pt x="4943" y="3813"/>
                      <a:pt x="4917" y="3800"/>
                    </a:cubicBezTo>
                    <a:cubicBezTo>
                      <a:pt x="4855" y="3629"/>
                      <a:pt x="5041" y="3552"/>
                      <a:pt x="5119" y="3521"/>
                    </a:cubicBezTo>
                    <a:cubicBezTo>
                      <a:pt x="5130" y="3502"/>
                      <a:pt x="5145" y="3495"/>
                      <a:pt x="5162" y="3495"/>
                    </a:cubicBezTo>
                    <a:cubicBezTo>
                      <a:pt x="5212" y="3495"/>
                      <a:pt x="5281" y="3553"/>
                      <a:pt x="5337" y="3553"/>
                    </a:cubicBezTo>
                    <a:cubicBezTo>
                      <a:pt x="5342" y="3553"/>
                      <a:pt x="5347" y="3553"/>
                      <a:pt x="5351" y="3552"/>
                    </a:cubicBezTo>
                    <a:cubicBezTo>
                      <a:pt x="5336" y="3428"/>
                      <a:pt x="5196" y="3428"/>
                      <a:pt x="5165" y="3288"/>
                    </a:cubicBezTo>
                    <a:cubicBezTo>
                      <a:pt x="5178" y="3270"/>
                      <a:pt x="5190" y="3264"/>
                      <a:pt x="5200" y="3264"/>
                    </a:cubicBezTo>
                    <a:cubicBezTo>
                      <a:pt x="5205" y="3264"/>
                      <a:pt x="5210" y="3265"/>
                      <a:pt x="5214" y="3267"/>
                    </a:cubicBezTo>
                    <a:lnTo>
                      <a:pt x="5214" y="3267"/>
                    </a:lnTo>
                    <a:lnTo>
                      <a:pt x="5165" y="3195"/>
                    </a:lnTo>
                    <a:lnTo>
                      <a:pt x="5243" y="3211"/>
                    </a:lnTo>
                    <a:cubicBezTo>
                      <a:pt x="5305" y="3164"/>
                      <a:pt x="5320" y="3133"/>
                      <a:pt x="5320" y="3117"/>
                    </a:cubicBezTo>
                    <a:cubicBezTo>
                      <a:pt x="5320" y="3133"/>
                      <a:pt x="5320" y="3149"/>
                      <a:pt x="5320" y="3180"/>
                    </a:cubicBezTo>
                    <a:cubicBezTo>
                      <a:pt x="5367" y="3071"/>
                      <a:pt x="5413" y="2931"/>
                      <a:pt x="5460" y="2807"/>
                    </a:cubicBezTo>
                    <a:cubicBezTo>
                      <a:pt x="5476" y="2776"/>
                      <a:pt x="5476" y="2761"/>
                      <a:pt x="5491" y="2745"/>
                    </a:cubicBezTo>
                    <a:cubicBezTo>
                      <a:pt x="5539" y="2709"/>
                      <a:pt x="5587" y="2673"/>
                      <a:pt x="5628" y="2673"/>
                    </a:cubicBezTo>
                    <a:cubicBezTo>
                      <a:pt x="5640" y="2673"/>
                      <a:pt x="5651" y="2676"/>
                      <a:pt x="5662" y="2683"/>
                    </a:cubicBezTo>
                    <a:cubicBezTo>
                      <a:pt x="5693" y="2637"/>
                      <a:pt x="5724" y="2637"/>
                      <a:pt x="5662" y="2559"/>
                    </a:cubicBezTo>
                    <a:cubicBezTo>
                      <a:pt x="5656" y="2562"/>
                      <a:pt x="5651" y="2565"/>
                      <a:pt x="5646" y="2569"/>
                    </a:cubicBezTo>
                    <a:lnTo>
                      <a:pt x="5646" y="2569"/>
                    </a:lnTo>
                    <a:cubicBezTo>
                      <a:pt x="5646" y="2526"/>
                      <a:pt x="5646" y="2496"/>
                      <a:pt x="5631" y="2482"/>
                    </a:cubicBezTo>
                    <a:cubicBezTo>
                      <a:pt x="5662" y="2466"/>
                      <a:pt x="5708" y="2451"/>
                      <a:pt x="5739" y="2420"/>
                    </a:cubicBezTo>
                    <a:cubicBezTo>
                      <a:pt x="5739" y="2446"/>
                      <a:pt x="5751" y="2519"/>
                      <a:pt x="5754" y="2519"/>
                    </a:cubicBezTo>
                    <a:cubicBezTo>
                      <a:pt x="5754" y="2519"/>
                      <a:pt x="5755" y="2517"/>
                      <a:pt x="5755" y="2513"/>
                    </a:cubicBezTo>
                    <a:cubicBezTo>
                      <a:pt x="5817" y="2420"/>
                      <a:pt x="5925" y="2326"/>
                      <a:pt x="6003" y="2249"/>
                    </a:cubicBezTo>
                    <a:cubicBezTo>
                      <a:pt x="6080" y="2156"/>
                      <a:pt x="6204" y="2063"/>
                      <a:pt x="6267" y="1985"/>
                    </a:cubicBezTo>
                    <a:cubicBezTo>
                      <a:pt x="6215" y="1985"/>
                      <a:pt x="6217" y="2039"/>
                      <a:pt x="6156" y="2039"/>
                    </a:cubicBezTo>
                    <a:cubicBezTo>
                      <a:pt x="6144" y="2039"/>
                      <a:pt x="6130" y="2037"/>
                      <a:pt x="6111" y="2032"/>
                    </a:cubicBezTo>
                    <a:cubicBezTo>
                      <a:pt x="6096" y="1985"/>
                      <a:pt x="6142" y="1970"/>
                      <a:pt x="6158" y="1954"/>
                    </a:cubicBezTo>
                    <a:cubicBezTo>
                      <a:pt x="6147" y="1925"/>
                      <a:pt x="6137" y="1913"/>
                      <a:pt x="6126" y="1913"/>
                    </a:cubicBezTo>
                    <a:cubicBezTo>
                      <a:pt x="6095" y="1913"/>
                      <a:pt x="6058" y="2004"/>
                      <a:pt x="5982" y="2004"/>
                    </a:cubicBezTo>
                    <a:cubicBezTo>
                      <a:pt x="5974" y="2004"/>
                      <a:pt x="5965" y="2003"/>
                      <a:pt x="5956" y="2001"/>
                    </a:cubicBezTo>
                    <a:cubicBezTo>
                      <a:pt x="5956" y="2001"/>
                      <a:pt x="5987" y="1939"/>
                      <a:pt x="6018" y="1892"/>
                    </a:cubicBezTo>
                    <a:cubicBezTo>
                      <a:pt x="6049" y="1846"/>
                      <a:pt x="6080" y="1815"/>
                      <a:pt x="6080" y="1815"/>
                    </a:cubicBezTo>
                    <a:cubicBezTo>
                      <a:pt x="6080" y="1815"/>
                      <a:pt x="5961" y="1735"/>
                      <a:pt x="5943" y="1735"/>
                    </a:cubicBezTo>
                    <a:cubicBezTo>
                      <a:pt x="5943" y="1735"/>
                      <a:pt x="5942" y="1735"/>
                      <a:pt x="5942" y="1736"/>
                    </a:cubicBezTo>
                    <a:lnTo>
                      <a:pt x="5942" y="1736"/>
                    </a:lnTo>
                    <a:cubicBezTo>
                      <a:pt x="5951" y="1721"/>
                      <a:pt x="6024" y="1609"/>
                      <a:pt x="6111" y="1551"/>
                    </a:cubicBezTo>
                    <a:cubicBezTo>
                      <a:pt x="6158" y="1520"/>
                      <a:pt x="6204" y="1489"/>
                      <a:pt x="6235" y="1489"/>
                    </a:cubicBezTo>
                    <a:cubicBezTo>
                      <a:pt x="6267" y="1473"/>
                      <a:pt x="6282" y="1473"/>
                      <a:pt x="6282" y="1473"/>
                    </a:cubicBezTo>
                    <a:cubicBezTo>
                      <a:pt x="6235" y="1422"/>
                      <a:pt x="6184" y="1401"/>
                      <a:pt x="6133" y="1401"/>
                    </a:cubicBezTo>
                    <a:cubicBezTo>
                      <a:pt x="6030" y="1401"/>
                      <a:pt x="5930" y="1484"/>
                      <a:pt x="5879" y="1567"/>
                    </a:cubicBezTo>
                    <a:cubicBezTo>
                      <a:pt x="5832" y="1613"/>
                      <a:pt x="5786" y="1660"/>
                      <a:pt x="5739" y="1706"/>
                    </a:cubicBezTo>
                    <a:cubicBezTo>
                      <a:pt x="5724" y="1691"/>
                      <a:pt x="5708" y="1675"/>
                      <a:pt x="5693" y="1675"/>
                    </a:cubicBezTo>
                    <a:cubicBezTo>
                      <a:pt x="5674" y="1723"/>
                      <a:pt x="5655" y="1741"/>
                      <a:pt x="5639" y="1741"/>
                    </a:cubicBezTo>
                    <a:cubicBezTo>
                      <a:pt x="5629" y="1741"/>
                      <a:pt x="5621" y="1734"/>
                      <a:pt x="5615" y="1722"/>
                    </a:cubicBezTo>
                    <a:cubicBezTo>
                      <a:pt x="5600" y="1691"/>
                      <a:pt x="5584" y="1644"/>
                      <a:pt x="5569" y="1598"/>
                    </a:cubicBezTo>
                    <a:cubicBezTo>
                      <a:pt x="5569" y="1613"/>
                      <a:pt x="5553" y="1629"/>
                      <a:pt x="5553" y="1644"/>
                    </a:cubicBezTo>
                    <a:lnTo>
                      <a:pt x="5289" y="1442"/>
                    </a:lnTo>
                    <a:cubicBezTo>
                      <a:pt x="5274" y="1365"/>
                      <a:pt x="5227" y="1272"/>
                      <a:pt x="5212" y="1194"/>
                    </a:cubicBezTo>
                    <a:lnTo>
                      <a:pt x="5181" y="1163"/>
                    </a:lnTo>
                    <a:lnTo>
                      <a:pt x="4948" y="1163"/>
                    </a:lnTo>
                    <a:lnTo>
                      <a:pt x="3723" y="186"/>
                    </a:lnTo>
                    <a:cubicBezTo>
                      <a:pt x="3672" y="211"/>
                      <a:pt x="3622" y="237"/>
                      <a:pt x="3681" y="237"/>
                    </a:cubicBezTo>
                    <a:cubicBezTo>
                      <a:pt x="3694" y="237"/>
                      <a:pt x="3713" y="236"/>
                      <a:pt x="3738" y="233"/>
                    </a:cubicBezTo>
                    <a:lnTo>
                      <a:pt x="4886" y="1163"/>
                    </a:lnTo>
                    <a:lnTo>
                      <a:pt x="4700" y="1148"/>
                    </a:lnTo>
                    <a:lnTo>
                      <a:pt x="4685" y="1148"/>
                    </a:lnTo>
                    <a:lnTo>
                      <a:pt x="3754" y="403"/>
                    </a:lnTo>
                    <a:cubicBezTo>
                      <a:pt x="3661" y="450"/>
                      <a:pt x="3521" y="496"/>
                      <a:pt x="3382" y="512"/>
                    </a:cubicBezTo>
                    <a:cubicBezTo>
                      <a:pt x="3366" y="419"/>
                      <a:pt x="3676" y="372"/>
                      <a:pt x="3444" y="341"/>
                    </a:cubicBezTo>
                    <a:lnTo>
                      <a:pt x="3444" y="341"/>
                    </a:lnTo>
                    <a:cubicBezTo>
                      <a:pt x="3351" y="419"/>
                      <a:pt x="3289" y="450"/>
                      <a:pt x="3258" y="481"/>
                    </a:cubicBezTo>
                    <a:cubicBezTo>
                      <a:pt x="3227" y="496"/>
                      <a:pt x="3227" y="512"/>
                      <a:pt x="3289" y="574"/>
                    </a:cubicBezTo>
                    <a:lnTo>
                      <a:pt x="3273" y="574"/>
                    </a:lnTo>
                    <a:lnTo>
                      <a:pt x="2994" y="465"/>
                    </a:lnTo>
                    <a:cubicBezTo>
                      <a:pt x="3025" y="450"/>
                      <a:pt x="3041" y="419"/>
                      <a:pt x="3056" y="403"/>
                    </a:cubicBezTo>
                    <a:cubicBezTo>
                      <a:pt x="3072" y="372"/>
                      <a:pt x="3087" y="341"/>
                      <a:pt x="3118" y="310"/>
                    </a:cubicBezTo>
                    <a:cubicBezTo>
                      <a:pt x="3134" y="279"/>
                      <a:pt x="3149" y="248"/>
                      <a:pt x="3227" y="202"/>
                    </a:cubicBezTo>
                    <a:cubicBezTo>
                      <a:pt x="3227" y="155"/>
                      <a:pt x="3165" y="140"/>
                      <a:pt x="3103" y="140"/>
                    </a:cubicBezTo>
                    <a:cubicBezTo>
                      <a:pt x="3056" y="155"/>
                      <a:pt x="2978" y="171"/>
                      <a:pt x="2901" y="202"/>
                    </a:cubicBezTo>
                    <a:cubicBezTo>
                      <a:pt x="2823" y="233"/>
                      <a:pt x="2746" y="264"/>
                      <a:pt x="2668" y="279"/>
                    </a:cubicBezTo>
                    <a:cubicBezTo>
                      <a:pt x="2637" y="295"/>
                      <a:pt x="2606" y="295"/>
                      <a:pt x="2575" y="310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3562800" y="7189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16"/>
                      <a:pt x="32" y="16"/>
                      <a:pt x="32" y="32"/>
                    </a:cubicBezTo>
                    <a:lnTo>
                      <a:pt x="47" y="32"/>
                    </a:lnTo>
                    <a:lnTo>
                      <a:pt x="32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3563975" y="7196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31" y="32"/>
                      <a:pt x="47" y="32"/>
                    </a:cubicBezTo>
                    <a:cubicBezTo>
                      <a:pt x="31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6"/>
              <p:cNvSpPr/>
              <p:nvPr/>
            </p:nvSpPr>
            <p:spPr>
              <a:xfrm>
                <a:off x="3643075" y="685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3561650" y="71812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"/>
                      <a:pt x="31" y="16"/>
                      <a:pt x="47" y="3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572875" y="728225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lnTo>
                      <a:pt x="5" y="16"/>
                    </a:lnTo>
                    <a:cubicBezTo>
                      <a:pt x="3" y="11"/>
                      <a:pt x="1" y="5"/>
                      <a:pt x="1" y="0"/>
                    </a:cubicBezTo>
                    <a:close/>
                    <a:moveTo>
                      <a:pt x="5" y="16"/>
                    </a:moveTo>
                    <a:cubicBezTo>
                      <a:pt x="10" y="26"/>
                      <a:pt x="16" y="36"/>
                      <a:pt x="16" y="47"/>
                    </a:cubicBezTo>
                    <a:cubicBezTo>
                      <a:pt x="16" y="33"/>
                      <a:pt x="16" y="19"/>
                      <a:pt x="5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572875" y="728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570950" y="7262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3586850" y="737525"/>
                <a:ext cx="27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31"/>
                      <a:pt x="78" y="47"/>
                      <a:pt x="109" y="78"/>
                    </a:cubicBezTo>
                    <a:lnTo>
                      <a:pt x="109" y="78"/>
                    </a:lnTo>
                    <a:cubicBezTo>
                      <a:pt x="78" y="47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6"/>
              <p:cNvSpPr/>
              <p:nvPr/>
            </p:nvSpPr>
            <p:spPr>
              <a:xfrm>
                <a:off x="3573275" y="729375"/>
                <a:ext cx="622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56" extrusionOk="0">
                    <a:moveTo>
                      <a:pt x="0" y="1"/>
                    </a:moveTo>
                    <a:cubicBezTo>
                      <a:pt x="78" y="47"/>
                      <a:pt x="171" y="94"/>
                      <a:pt x="249" y="156"/>
                    </a:cubicBezTo>
                    <a:cubicBezTo>
                      <a:pt x="171" y="94"/>
                      <a:pt x="93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608550" y="750325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606625" y="748775"/>
                <a:ext cx="31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8" extrusionOk="0">
                    <a:moveTo>
                      <a:pt x="0" y="47"/>
                    </a:moveTo>
                    <a:lnTo>
                      <a:pt x="0" y="47"/>
                    </a:lnTo>
                    <a:cubicBezTo>
                      <a:pt x="16" y="62"/>
                      <a:pt x="47" y="62"/>
                      <a:pt x="62" y="62"/>
                    </a:cubicBezTo>
                    <a:cubicBezTo>
                      <a:pt x="43" y="58"/>
                      <a:pt x="23" y="54"/>
                      <a:pt x="0" y="47"/>
                    </a:cubicBezTo>
                    <a:close/>
                    <a:moveTo>
                      <a:pt x="47" y="0"/>
                    </a:moveTo>
                    <a:cubicBezTo>
                      <a:pt x="47" y="31"/>
                      <a:pt x="62" y="31"/>
                      <a:pt x="62" y="31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2" y="62"/>
                    </a:lnTo>
                    <a:cubicBezTo>
                      <a:pt x="82" y="66"/>
                      <a:pt x="101" y="70"/>
                      <a:pt x="124" y="78"/>
                    </a:cubicBezTo>
                    <a:cubicBezTo>
                      <a:pt x="109" y="47"/>
                      <a:pt x="93" y="16"/>
                      <a:pt x="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572500" y="727825"/>
                <a:ext cx="8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63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cubicBezTo>
                      <a:pt x="6" y="16"/>
                      <a:pt x="12" y="18"/>
                      <a:pt x="17" y="22"/>
                    </a:cubicBezTo>
                    <a:lnTo>
                      <a:pt x="17" y="22"/>
                    </a:lnTo>
                    <a:cubicBezTo>
                      <a:pt x="12" y="14"/>
                      <a:pt x="6" y="6"/>
                      <a:pt x="0" y="1"/>
                    </a:cubicBezTo>
                    <a:close/>
                    <a:moveTo>
                      <a:pt x="17" y="22"/>
                    </a:moveTo>
                    <a:cubicBezTo>
                      <a:pt x="25" y="37"/>
                      <a:pt x="31" y="53"/>
                      <a:pt x="31" y="63"/>
                    </a:cubicBezTo>
                    <a:cubicBezTo>
                      <a:pt x="31" y="43"/>
                      <a:pt x="25" y="30"/>
                      <a:pt x="17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6"/>
              <p:cNvSpPr/>
              <p:nvPr/>
            </p:nvSpPr>
            <p:spPr>
              <a:xfrm>
                <a:off x="3591525" y="740625"/>
                <a:ext cx="23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3" h="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16"/>
                      <a:pt x="62" y="32"/>
                      <a:pt x="92" y="62"/>
                    </a:cubicBezTo>
                    <a:cubicBezTo>
                      <a:pt x="92" y="62"/>
                      <a:pt x="92" y="47"/>
                      <a:pt x="92" y="47"/>
                    </a:cubicBezTo>
                    <a:cubicBezTo>
                      <a:pt x="62" y="32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6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571725" y="72705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16" y="1"/>
                      <a:pt x="0" y="1"/>
                    </a:cubicBezTo>
                    <a:close/>
                    <a:moveTo>
                      <a:pt x="16" y="16"/>
                    </a:moveTo>
                    <a:lnTo>
                      <a:pt x="31" y="47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624450" y="650675"/>
                <a:ext cx="19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32" extrusionOk="0">
                    <a:moveTo>
                      <a:pt x="1" y="0"/>
                    </a:moveTo>
                    <a:cubicBezTo>
                      <a:pt x="16" y="0"/>
                      <a:pt x="47" y="16"/>
                      <a:pt x="78" y="31"/>
                    </a:cubicBezTo>
                    <a:cubicBezTo>
                      <a:pt x="78" y="31"/>
                      <a:pt x="78" y="16"/>
                      <a:pt x="78" y="16"/>
                    </a:cubicBezTo>
                    <a:cubicBezTo>
                      <a:pt x="47" y="1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6"/>
              <p:cNvSpPr/>
              <p:nvPr/>
            </p:nvSpPr>
            <p:spPr>
              <a:xfrm>
                <a:off x="3627175" y="649125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16"/>
                      <a:pt x="31" y="16"/>
                      <a:pt x="47" y="1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3572500" y="7282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0" y="0"/>
                    </a:cubicBezTo>
                    <a:lnTo>
                      <a:pt x="0" y="0"/>
                    </a:ln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626400" y="649125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0"/>
                    </a:moveTo>
                    <a:cubicBezTo>
                      <a:pt x="16" y="0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566675" y="722000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624850" y="647950"/>
                <a:ext cx="11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8" extrusionOk="0">
                    <a:moveTo>
                      <a:pt x="16" y="1"/>
                    </a:moveTo>
                    <a:cubicBezTo>
                      <a:pt x="16" y="16"/>
                      <a:pt x="0" y="16"/>
                      <a:pt x="0" y="32"/>
                    </a:cubicBezTo>
                    <a:cubicBezTo>
                      <a:pt x="0" y="32"/>
                      <a:pt x="16" y="32"/>
                      <a:pt x="16" y="47"/>
                    </a:cubicBezTo>
                    <a:cubicBezTo>
                      <a:pt x="31" y="47"/>
                      <a:pt x="31" y="32"/>
                      <a:pt x="47" y="16"/>
                    </a:cubicBezTo>
                    <a:cubicBezTo>
                      <a:pt x="31" y="16"/>
                      <a:pt x="3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3624850" y="649900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16" y="16"/>
                      <a:pt x="0" y="31"/>
                    </a:cubicBezTo>
                    <a:cubicBezTo>
                      <a:pt x="16" y="31"/>
                      <a:pt x="47" y="47"/>
                      <a:pt x="62" y="47"/>
                    </a:cubicBezTo>
                    <a:cubicBezTo>
                      <a:pt x="62" y="31"/>
                      <a:pt x="47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3606625" y="749925"/>
                <a:ext cx="19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7" extrusionOk="0">
                    <a:moveTo>
                      <a:pt x="0" y="1"/>
                    </a:moveTo>
                    <a:cubicBezTo>
                      <a:pt x="31" y="16"/>
                      <a:pt x="62" y="16"/>
                      <a:pt x="78" y="16"/>
                    </a:cubicBezTo>
                    <a:cubicBezTo>
                      <a:pt x="62" y="16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6"/>
              <p:cNvSpPr/>
              <p:nvPr/>
            </p:nvSpPr>
            <p:spPr>
              <a:xfrm>
                <a:off x="3626000" y="64757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6"/>
              <p:cNvSpPr/>
              <p:nvPr/>
            </p:nvSpPr>
            <p:spPr>
              <a:xfrm>
                <a:off x="3571725" y="72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570950" y="725900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" y="1"/>
                    </a:moveTo>
                    <a:cubicBezTo>
                      <a:pt x="16" y="16"/>
                      <a:pt x="31" y="31"/>
                      <a:pt x="31" y="47"/>
                    </a:cubicBezTo>
                    <a:cubicBezTo>
                      <a:pt x="31" y="47"/>
                      <a:pt x="31" y="47"/>
                      <a:pt x="31" y="31"/>
                    </a:cubicBezTo>
                    <a:cubicBezTo>
                      <a:pt x="16" y="16"/>
                      <a:pt x="16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658975" y="719100"/>
                <a:ext cx="3125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50" extrusionOk="0">
                    <a:moveTo>
                      <a:pt x="31" y="0"/>
                    </a:moveTo>
                    <a:cubicBezTo>
                      <a:pt x="23" y="0"/>
                      <a:pt x="13" y="3"/>
                      <a:pt x="0" y="8"/>
                    </a:cubicBezTo>
                    <a:cubicBezTo>
                      <a:pt x="29" y="52"/>
                      <a:pt x="17" y="149"/>
                      <a:pt x="104" y="149"/>
                    </a:cubicBezTo>
                    <a:cubicBezTo>
                      <a:pt x="110" y="149"/>
                      <a:pt x="117" y="149"/>
                      <a:pt x="124" y="148"/>
                    </a:cubicBezTo>
                    <a:cubicBezTo>
                      <a:pt x="28" y="134"/>
                      <a:pt x="89" y="0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628125" y="760400"/>
                <a:ext cx="44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43" extrusionOk="0">
                    <a:moveTo>
                      <a:pt x="40" y="0"/>
                    </a:moveTo>
                    <a:cubicBezTo>
                      <a:pt x="51" y="3"/>
                      <a:pt x="64" y="5"/>
                      <a:pt x="76" y="7"/>
                    </a:cubicBezTo>
                    <a:lnTo>
                      <a:pt x="76" y="7"/>
                    </a:lnTo>
                    <a:cubicBezTo>
                      <a:pt x="68" y="3"/>
                      <a:pt x="57" y="0"/>
                      <a:pt x="40" y="0"/>
                    </a:cubicBezTo>
                    <a:close/>
                    <a:moveTo>
                      <a:pt x="76" y="7"/>
                    </a:moveTo>
                    <a:lnTo>
                      <a:pt x="76" y="7"/>
                    </a:lnTo>
                    <a:cubicBezTo>
                      <a:pt x="128" y="35"/>
                      <a:pt x="1" y="142"/>
                      <a:pt x="44" y="142"/>
                    </a:cubicBezTo>
                    <a:cubicBezTo>
                      <a:pt x="54" y="142"/>
                      <a:pt x="72" y="137"/>
                      <a:pt x="102" y="124"/>
                    </a:cubicBezTo>
                    <a:cubicBezTo>
                      <a:pt x="178" y="23"/>
                      <a:pt x="130" y="15"/>
                      <a:pt x="76" y="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569775" y="655325"/>
                <a:ext cx="257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38" extrusionOk="0">
                    <a:moveTo>
                      <a:pt x="78" y="0"/>
                    </a:moveTo>
                    <a:lnTo>
                      <a:pt x="1" y="109"/>
                    </a:lnTo>
                    <a:cubicBezTo>
                      <a:pt x="7" y="105"/>
                      <a:pt x="14" y="103"/>
                      <a:pt x="20" y="103"/>
                    </a:cubicBezTo>
                    <a:cubicBezTo>
                      <a:pt x="52" y="103"/>
                      <a:pt x="87" y="137"/>
                      <a:pt x="98" y="137"/>
                    </a:cubicBezTo>
                    <a:cubicBezTo>
                      <a:pt x="103" y="137"/>
                      <a:pt x="102" y="130"/>
                      <a:pt x="94" y="109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579475" y="677425"/>
                <a:ext cx="12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40" extrusionOk="0">
                    <a:moveTo>
                      <a:pt x="47" y="0"/>
                    </a:moveTo>
                    <a:lnTo>
                      <a:pt x="32" y="16"/>
                    </a:lnTo>
                    <a:lnTo>
                      <a:pt x="1" y="140"/>
                    </a:lnTo>
                    <a:lnTo>
                      <a:pt x="47" y="0"/>
                    </a:lnTo>
                    <a:close/>
                    <a:moveTo>
                      <a:pt x="1" y="140"/>
                    </a:moveTo>
                    <a:lnTo>
                      <a:pt x="1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654300" y="749425"/>
                <a:ext cx="61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47" extrusionOk="0">
                    <a:moveTo>
                      <a:pt x="100" y="1"/>
                    </a:moveTo>
                    <a:cubicBezTo>
                      <a:pt x="42" y="1"/>
                      <a:pt x="1" y="119"/>
                      <a:pt x="1" y="145"/>
                    </a:cubicBezTo>
                    <a:lnTo>
                      <a:pt x="203" y="346"/>
                    </a:lnTo>
                    <a:cubicBezTo>
                      <a:pt x="245" y="204"/>
                      <a:pt x="158" y="127"/>
                      <a:pt x="71" y="127"/>
                    </a:cubicBezTo>
                    <a:cubicBezTo>
                      <a:pt x="63" y="127"/>
                      <a:pt x="55" y="128"/>
                      <a:pt x="47" y="129"/>
                    </a:cubicBezTo>
                    <a:cubicBezTo>
                      <a:pt x="57" y="85"/>
                      <a:pt x="77" y="73"/>
                      <a:pt x="96" y="73"/>
                    </a:cubicBezTo>
                    <a:cubicBezTo>
                      <a:pt x="117" y="73"/>
                      <a:pt x="139" y="87"/>
                      <a:pt x="150" y="87"/>
                    </a:cubicBezTo>
                    <a:cubicBezTo>
                      <a:pt x="161" y="87"/>
                      <a:pt x="162" y="73"/>
                      <a:pt x="140" y="21"/>
                    </a:cubicBezTo>
                    <a:cubicBezTo>
                      <a:pt x="126" y="7"/>
                      <a:pt x="113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610875" y="625850"/>
                <a:ext cx="662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55" extrusionOk="0">
                    <a:moveTo>
                      <a:pt x="264" y="1"/>
                    </a:moveTo>
                    <a:cubicBezTo>
                      <a:pt x="125" y="47"/>
                      <a:pt x="78" y="78"/>
                      <a:pt x="1" y="140"/>
                    </a:cubicBezTo>
                    <a:cubicBezTo>
                      <a:pt x="11" y="150"/>
                      <a:pt x="22" y="155"/>
                      <a:pt x="34" y="155"/>
                    </a:cubicBezTo>
                    <a:cubicBezTo>
                      <a:pt x="94" y="155"/>
                      <a:pt x="174" y="40"/>
                      <a:pt x="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654700" y="760400"/>
                <a:ext cx="19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7" extrusionOk="0">
                    <a:moveTo>
                      <a:pt x="78" y="0"/>
                    </a:moveTo>
                    <a:cubicBezTo>
                      <a:pt x="47" y="31"/>
                      <a:pt x="16" y="47"/>
                      <a:pt x="0" y="93"/>
                    </a:cubicBezTo>
                    <a:cubicBezTo>
                      <a:pt x="9" y="102"/>
                      <a:pt x="17" y="106"/>
                      <a:pt x="24" y="106"/>
                    </a:cubicBezTo>
                    <a:cubicBezTo>
                      <a:pt x="53" y="106"/>
                      <a:pt x="65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691925" y="710200"/>
                <a:ext cx="195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" extrusionOk="0">
                    <a:moveTo>
                      <a:pt x="17" y="1"/>
                    </a:moveTo>
                    <a:cubicBezTo>
                      <a:pt x="11" y="1"/>
                      <a:pt x="6" y="3"/>
                      <a:pt x="0" y="8"/>
                    </a:cubicBezTo>
                    <a:lnTo>
                      <a:pt x="78" y="8"/>
                    </a:lnTo>
                    <a:cubicBezTo>
                      <a:pt x="47" y="8"/>
                      <a:pt x="30" y="1"/>
                      <a:pt x="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682225" y="657200"/>
                <a:ext cx="85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05" extrusionOk="0">
                    <a:moveTo>
                      <a:pt x="340" y="1"/>
                    </a:moveTo>
                    <a:cubicBezTo>
                      <a:pt x="338" y="1"/>
                      <a:pt x="334" y="2"/>
                      <a:pt x="329" y="5"/>
                    </a:cubicBezTo>
                    <a:lnTo>
                      <a:pt x="329" y="5"/>
                    </a:lnTo>
                    <a:cubicBezTo>
                      <a:pt x="334" y="4"/>
                      <a:pt x="338" y="3"/>
                      <a:pt x="342" y="3"/>
                    </a:cubicBezTo>
                    <a:cubicBezTo>
                      <a:pt x="342" y="1"/>
                      <a:pt x="341" y="1"/>
                      <a:pt x="340" y="1"/>
                    </a:cubicBezTo>
                    <a:close/>
                    <a:moveTo>
                      <a:pt x="329" y="5"/>
                    </a:moveTo>
                    <a:lnTo>
                      <a:pt x="329" y="5"/>
                    </a:lnTo>
                    <a:cubicBezTo>
                      <a:pt x="218" y="24"/>
                      <a:pt x="30" y="100"/>
                      <a:pt x="1" y="204"/>
                    </a:cubicBezTo>
                    <a:cubicBezTo>
                      <a:pt x="32" y="111"/>
                      <a:pt x="218" y="127"/>
                      <a:pt x="249" y="49"/>
                    </a:cubicBezTo>
                    <a:lnTo>
                      <a:pt x="249" y="65"/>
                    </a:lnTo>
                    <a:cubicBezTo>
                      <a:pt x="249" y="65"/>
                      <a:pt x="304" y="19"/>
                      <a:pt x="329" y="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3706275" y="975975"/>
                <a:ext cx="116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13" extrusionOk="0">
                    <a:moveTo>
                      <a:pt x="217" y="1"/>
                    </a:moveTo>
                    <a:cubicBezTo>
                      <a:pt x="216" y="4"/>
                      <a:pt x="216" y="8"/>
                      <a:pt x="215" y="11"/>
                    </a:cubicBezTo>
                    <a:lnTo>
                      <a:pt x="215" y="11"/>
                    </a:lnTo>
                    <a:cubicBezTo>
                      <a:pt x="216" y="8"/>
                      <a:pt x="217" y="4"/>
                      <a:pt x="217" y="1"/>
                    </a:cubicBezTo>
                    <a:close/>
                    <a:moveTo>
                      <a:pt x="215" y="11"/>
                    </a:moveTo>
                    <a:lnTo>
                      <a:pt x="215" y="11"/>
                    </a:lnTo>
                    <a:cubicBezTo>
                      <a:pt x="210" y="23"/>
                      <a:pt x="198" y="32"/>
                      <a:pt x="186" y="32"/>
                    </a:cubicBezTo>
                    <a:cubicBezTo>
                      <a:pt x="178" y="57"/>
                      <a:pt x="146" y="69"/>
                      <a:pt x="116" y="69"/>
                    </a:cubicBezTo>
                    <a:cubicBezTo>
                      <a:pt x="92" y="69"/>
                      <a:pt x="69" y="61"/>
                      <a:pt x="62" y="47"/>
                    </a:cubicBezTo>
                    <a:lnTo>
                      <a:pt x="62" y="47"/>
                    </a:lnTo>
                    <a:cubicBezTo>
                      <a:pt x="93" y="171"/>
                      <a:pt x="0" y="140"/>
                      <a:pt x="155" y="218"/>
                    </a:cubicBezTo>
                    <a:cubicBezTo>
                      <a:pt x="188" y="258"/>
                      <a:pt x="169" y="282"/>
                      <a:pt x="138" y="282"/>
                    </a:cubicBezTo>
                    <a:cubicBezTo>
                      <a:pt x="109" y="282"/>
                      <a:pt x="69" y="262"/>
                      <a:pt x="47" y="218"/>
                    </a:cubicBezTo>
                    <a:lnTo>
                      <a:pt x="47" y="218"/>
                    </a:lnTo>
                    <a:cubicBezTo>
                      <a:pt x="47" y="233"/>
                      <a:pt x="93" y="404"/>
                      <a:pt x="93" y="404"/>
                    </a:cubicBezTo>
                    <a:cubicBezTo>
                      <a:pt x="93" y="404"/>
                      <a:pt x="140" y="326"/>
                      <a:pt x="155" y="326"/>
                    </a:cubicBezTo>
                    <a:lnTo>
                      <a:pt x="155" y="326"/>
                    </a:lnTo>
                    <a:cubicBezTo>
                      <a:pt x="279" y="404"/>
                      <a:pt x="62" y="451"/>
                      <a:pt x="233" y="513"/>
                    </a:cubicBezTo>
                    <a:cubicBezTo>
                      <a:pt x="233" y="513"/>
                      <a:pt x="233" y="482"/>
                      <a:pt x="233" y="451"/>
                    </a:cubicBezTo>
                    <a:cubicBezTo>
                      <a:pt x="248" y="404"/>
                      <a:pt x="248" y="373"/>
                      <a:pt x="248" y="373"/>
                    </a:cubicBezTo>
                    <a:lnTo>
                      <a:pt x="295" y="404"/>
                    </a:lnTo>
                    <a:cubicBezTo>
                      <a:pt x="248" y="357"/>
                      <a:pt x="295" y="295"/>
                      <a:pt x="326" y="280"/>
                    </a:cubicBezTo>
                    <a:cubicBezTo>
                      <a:pt x="357" y="295"/>
                      <a:pt x="388" y="311"/>
                      <a:pt x="388" y="342"/>
                    </a:cubicBezTo>
                    <a:cubicBezTo>
                      <a:pt x="464" y="190"/>
                      <a:pt x="182" y="187"/>
                      <a:pt x="215" y="1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3627550" y="910850"/>
                <a:ext cx="31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71" extrusionOk="0">
                    <a:moveTo>
                      <a:pt x="32" y="0"/>
                    </a:moveTo>
                    <a:cubicBezTo>
                      <a:pt x="16" y="16"/>
                      <a:pt x="16" y="31"/>
                      <a:pt x="1" y="31"/>
                    </a:cubicBezTo>
                    <a:cubicBezTo>
                      <a:pt x="32" y="78"/>
                      <a:pt x="63" y="124"/>
                      <a:pt x="94" y="171"/>
                    </a:cubicBezTo>
                    <a:cubicBezTo>
                      <a:pt x="109" y="171"/>
                      <a:pt x="109" y="155"/>
                      <a:pt x="125" y="140"/>
                    </a:cubicBezTo>
                    <a:cubicBezTo>
                      <a:pt x="94" y="93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6"/>
              <p:cNvSpPr/>
              <p:nvPr/>
            </p:nvSpPr>
            <p:spPr>
              <a:xfrm>
                <a:off x="3629500" y="915100"/>
                <a:ext cx="27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1" extrusionOk="0">
                    <a:moveTo>
                      <a:pt x="16" y="1"/>
                    </a:moveTo>
                    <a:cubicBezTo>
                      <a:pt x="16" y="1"/>
                      <a:pt x="16" y="16"/>
                      <a:pt x="0" y="16"/>
                    </a:cubicBezTo>
                    <a:cubicBezTo>
                      <a:pt x="31" y="63"/>
                      <a:pt x="47" y="94"/>
                      <a:pt x="78" y="125"/>
                    </a:cubicBezTo>
                    <a:cubicBezTo>
                      <a:pt x="93" y="125"/>
                      <a:pt x="93" y="140"/>
                      <a:pt x="109" y="140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6"/>
              <p:cNvSpPr/>
              <p:nvPr/>
            </p:nvSpPr>
            <p:spPr>
              <a:xfrm>
                <a:off x="3725275" y="9589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1" y="0"/>
                    </a:moveTo>
                    <a:lnTo>
                      <a:pt x="0" y="93"/>
                    </a:lnTo>
                    <a:cubicBezTo>
                      <a:pt x="16" y="78"/>
                      <a:pt x="31" y="47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6"/>
              <p:cNvSpPr/>
              <p:nvPr/>
            </p:nvSpPr>
            <p:spPr>
              <a:xfrm>
                <a:off x="3757050" y="9395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3726050" y="958525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3707825" y="852300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78" y="0"/>
                    </a:moveTo>
                    <a:lnTo>
                      <a:pt x="78" y="0"/>
                    </a:lnTo>
                    <a:cubicBezTo>
                      <a:pt x="47" y="16"/>
                      <a:pt x="31" y="16"/>
                      <a:pt x="0" y="31"/>
                    </a:cubicBezTo>
                    <a:cubicBezTo>
                      <a:pt x="47" y="16"/>
                      <a:pt x="62" y="16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6"/>
              <p:cNvSpPr/>
              <p:nvPr/>
            </p:nvSpPr>
            <p:spPr>
              <a:xfrm>
                <a:off x="3649275" y="889125"/>
                <a:ext cx="15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94" extrusionOk="0">
                    <a:moveTo>
                      <a:pt x="62" y="1"/>
                    </a:moveTo>
                    <a:lnTo>
                      <a:pt x="0" y="94"/>
                    </a:lnTo>
                    <a:cubicBezTo>
                      <a:pt x="31" y="63"/>
                      <a:pt x="47" y="32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6"/>
              <p:cNvSpPr/>
              <p:nvPr/>
            </p:nvSpPr>
            <p:spPr>
              <a:xfrm>
                <a:off x="3702400" y="9705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" y="16"/>
                      <a:pt x="31" y="16"/>
                      <a:pt x="31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3721200" y="962400"/>
                <a:ext cx="130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64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90" y="12"/>
                      <a:pt x="79" y="23"/>
                      <a:pt x="63" y="23"/>
                    </a:cubicBezTo>
                    <a:cubicBezTo>
                      <a:pt x="56" y="23"/>
                      <a:pt x="48" y="21"/>
                      <a:pt x="39" y="16"/>
                    </a:cubicBezTo>
                    <a:lnTo>
                      <a:pt x="39" y="16"/>
                    </a:lnTo>
                    <a:cubicBezTo>
                      <a:pt x="64" y="53"/>
                      <a:pt x="0" y="227"/>
                      <a:pt x="59" y="227"/>
                    </a:cubicBezTo>
                    <a:cubicBezTo>
                      <a:pt x="74" y="227"/>
                      <a:pt x="97" y="216"/>
                      <a:pt x="132" y="187"/>
                    </a:cubicBezTo>
                    <a:lnTo>
                      <a:pt x="132" y="187"/>
                    </a:lnTo>
                    <a:cubicBezTo>
                      <a:pt x="241" y="296"/>
                      <a:pt x="86" y="327"/>
                      <a:pt x="86" y="404"/>
                    </a:cubicBezTo>
                    <a:cubicBezTo>
                      <a:pt x="89" y="403"/>
                      <a:pt x="92" y="402"/>
                      <a:pt x="95" y="402"/>
                    </a:cubicBezTo>
                    <a:cubicBezTo>
                      <a:pt x="133" y="402"/>
                      <a:pt x="137" y="484"/>
                      <a:pt x="194" y="513"/>
                    </a:cubicBezTo>
                    <a:cubicBezTo>
                      <a:pt x="194" y="466"/>
                      <a:pt x="179" y="420"/>
                      <a:pt x="225" y="389"/>
                    </a:cubicBezTo>
                    <a:cubicBezTo>
                      <a:pt x="287" y="420"/>
                      <a:pt x="272" y="513"/>
                      <a:pt x="225" y="528"/>
                    </a:cubicBezTo>
                    <a:cubicBezTo>
                      <a:pt x="309" y="528"/>
                      <a:pt x="267" y="641"/>
                      <a:pt x="337" y="641"/>
                    </a:cubicBezTo>
                    <a:cubicBezTo>
                      <a:pt x="345" y="641"/>
                      <a:pt x="354" y="640"/>
                      <a:pt x="365" y="637"/>
                    </a:cubicBezTo>
                    <a:cubicBezTo>
                      <a:pt x="442" y="466"/>
                      <a:pt x="520" y="327"/>
                      <a:pt x="489" y="47"/>
                    </a:cubicBezTo>
                    <a:lnTo>
                      <a:pt x="489" y="47"/>
                    </a:lnTo>
                    <a:cubicBezTo>
                      <a:pt x="411" y="172"/>
                      <a:pt x="349" y="296"/>
                      <a:pt x="225" y="327"/>
                    </a:cubicBezTo>
                    <a:lnTo>
                      <a:pt x="163" y="203"/>
                    </a:lnTo>
                    <a:cubicBezTo>
                      <a:pt x="334" y="203"/>
                      <a:pt x="318" y="94"/>
                      <a:pt x="411" y="16"/>
                    </a:cubicBezTo>
                    <a:lnTo>
                      <a:pt x="411" y="16"/>
                    </a:lnTo>
                    <a:lnTo>
                      <a:pt x="179" y="156"/>
                    </a:lnTo>
                    <a:cubicBezTo>
                      <a:pt x="8" y="156"/>
                      <a:pt x="55" y="94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6"/>
              <p:cNvSpPr/>
              <p:nvPr/>
            </p:nvSpPr>
            <p:spPr>
              <a:xfrm>
                <a:off x="3666725" y="870900"/>
                <a:ext cx="4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23" extrusionOk="0">
                    <a:moveTo>
                      <a:pt x="0" y="1"/>
                    </a:moveTo>
                    <a:cubicBezTo>
                      <a:pt x="0" y="12"/>
                      <a:pt x="0" y="23"/>
                      <a:pt x="6" y="23"/>
                    </a:cubicBezTo>
                    <a:cubicBezTo>
                      <a:pt x="8" y="23"/>
                      <a:pt x="11" y="21"/>
                      <a:pt x="16" y="16"/>
                    </a:cubicBezTo>
                    <a:cubicBezTo>
                      <a:pt x="16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6"/>
              <p:cNvSpPr/>
              <p:nvPr/>
            </p:nvSpPr>
            <p:spPr>
              <a:xfrm>
                <a:off x="3613975" y="845000"/>
                <a:ext cx="167925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6717" h="5910" extrusionOk="0">
                    <a:moveTo>
                      <a:pt x="3898" y="975"/>
                    </a:moveTo>
                    <a:lnTo>
                      <a:pt x="3898" y="975"/>
                    </a:lnTo>
                    <a:cubicBezTo>
                      <a:pt x="3902" y="980"/>
                      <a:pt x="3906" y="985"/>
                      <a:pt x="3909" y="990"/>
                    </a:cubicBezTo>
                    <a:cubicBezTo>
                      <a:pt x="3909" y="990"/>
                      <a:pt x="3909" y="978"/>
                      <a:pt x="3898" y="975"/>
                    </a:cubicBezTo>
                    <a:close/>
                    <a:moveTo>
                      <a:pt x="3847" y="742"/>
                    </a:moveTo>
                    <a:lnTo>
                      <a:pt x="4033" y="1021"/>
                    </a:lnTo>
                    <a:lnTo>
                      <a:pt x="4018" y="1021"/>
                    </a:lnTo>
                    <a:cubicBezTo>
                      <a:pt x="3987" y="1021"/>
                      <a:pt x="3971" y="1021"/>
                      <a:pt x="3940" y="1037"/>
                    </a:cubicBez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3" y="1010"/>
                      <a:pt x="3925" y="1023"/>
                      <a:pt x="3925" y="1037"/>
                    </a:cubicBezTo>
                    <a:cubicBezTo>
                      <a:pt x="3925" y="1037"/>
                      <a:pt x="3909" y="1037"/>
                      <a:pt x="3909" y="1052"/>
                    </a:cubicBezTo>
                    <a:cubicBezTo>
                      <a:pt x="3909" y="1038"/>
                      <a:pt x="3909" y="1023"/>
                      <a:pt x="3909" y="995"/>
                    </a:cubicBezTo>
                    <a:lnTo>
                      <a:pt x="3909" y="995"/>
                    </a:ln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0" y="994"/>
                      <a:pt x="3909" y="992"/>
                      <a:pt x="3909" y="990"/>
                    </a:cubicBezTo>
                    <a:cubicBezTo>
                      <a:pt x="3909" y="992"/>
                      <a:pt x="3909" y="994"/>
                      <a:pt x="3909" y="995"/>
                    </a:cubicBezTo>
                    <a:lnTo>
                      <a:pt x="3909" y="995"/>
                    </a:lnTo>
                    <a:lnTo>
                      <a:pt x="3894" y="975"/>
                    </a:lnTo>
                    <a:cubicBezTo>
                      <a:pt x="3895" y="975"/>
                      <a:pt x="3897" y="975"/>
                      <a:pt x="3898" y="975"/>
                    </a:cubicBezTo>
                    <a:lnTo>
                      <a:pt x="3898" y="975"/>
                    </a:lnTo>
                    <a:cubicBezTo>
                      <a:pt x="3858" y="921"/>
                      <a:pt x="3818" y="867"/>
                      <a:pt x="3778" y="801"/>
                    </a:cubicBezTo>
                    <a:lnTo>
                      <a:pt x="3778" y="801"/>
                    </a:lnTo>
                    <a:cubicBezTo>
                      <a:pt x="3783" y="804"/>
                      <a:pt x="3792" y="804"/>
                      <a:pt x="3801" y="804"/>
                    </a:cubicBezTo>
                    <a:cubicBezTo>
                      <a:pt x="3816" y="788"/>
                      <a:pt x="3832" y="757"/>
                      <a:pt x="3847" y="742"/>
                    </a:cubicBezTo>
                    <a:close/>
                    <a:moveTo>
                      <a:pt x="3805" y="1092"/>
                    </a:moveTo>
                    <a:cubicBezTo>
                      <a:pt x="3814" y="1092"/>
                      <a:pt x="3823" y="1094"/>
                      <a:pt x="3832" y="1099"/>
                    </a:cubicBezTo>
                    <a:cubicBezTo>
                      <a:pt x="3801" y="1114"/>
                      <a:pt x="3785" y="1130"/>
                      <a:pt x="3754" y="1161"/>
                    </a:cubicBezTo>
                    <a:cubicBezTo>
                      <a:pt x="3754" y="1145"/>
                      <a:pt x="3754" y="1130"/>
                      <a:pt x="3739" y="1114"/>
                    </a:cubicBezTo>
                    <a:cubicBezTo>
                      <a:pt x="3761" y="1103"/>
                      <a:pt x="3783" y="1092"/>
                      <a:pt x="3805" y="1092"/>
                    </a:cubicBezTo>
                    <a:close/>
                    <a:moveTo>
                      <a:pt x="4824" y="1455"/>
                    </a:moveTo>
                    <a:lnTo>
                      <a:pt x="5305" y="1874"/>
                    </a:lnTo>
                    <a:cubicBezTo>
                      <a:pt x="5290" y="1905"/>
                      <a:pt x="5274" y="1921"/>
                      <a:pt x="5259" y="1921"/>
                    </a:cubicBezTo>
                    <a:lnTo>
                      <a:pt x="5181" y="1859"/>
                    </a:lnTo>
                    <a:cubicBezTo>
                      <a:pt x="5181" y="1828"/>
                      <a:pt x="5166" y="1797"/>
                      <a:pt x="5166" y="1781"/>
                    </a:cubicBezTo>
                    <a:lnTo>
                      <a:pt x="4824" y="1471"/>
                    </a:lnTo>
                    <a:cubicBezTo>
                      <a:pt x="4824" y="1471"/>
                      <a:pt x="4824" y="1471"/>
                      <a:pt x="4824" y="1455"/>
                    </a:cubicBezTo>
                    <a:close/>
                    <a:moveTo>
                      <a:pt x="3863" y="2014"/>
                    </a:moveTo>
                    <a:cubicBezTo>
                      <a:pt x="3863" y="2029"/>
                      <a:pt x="3863" y="2045"/>
                      <a:pt x="3847" y="2060"/>
                    </a:cubicBezTo>
                    <a:cubicBezTo>
                      <a:pt x="3847" y="2045"/>
                      <a:pt x="3847" y="2045"/>
                      <a:pt x="3832" y="2029"/>
                    </a:cubicBezTo>
                    <a:cubicBezTo>
                      <a:pt x="3847" y="2029"/>
                      <a:pt x="3863" y="2014"/>
                      <a:pt x="3863" y="2014"/>
                    </a:cubicBezTo>
                    <a:close/>
                    <a:moveTo>
                      <a:pt x="1288" y="2060"/>
                    </a:moveTo>
                    <a:cubicBezTo>
                      <a:pt x="1288" y="2076"/>
                      <a:pt x="1273" y="2076"/>
                      <a:pt x="1273" y="2091"/>
                    </a:cubicBezTo>
                    <a:cubicBezTo>
                      <a:pt x="1257" y="2091"/>
                      <a:pt x="1273" y="2076"/>
                      <a:pt x="1257" y="2076"/>
                    </a:cubicBezTo>
                    <a:cubicBezTo>
                      <a:pt x="1273" y="2076"/>
                      <a:pt x="1288" y="2060"/>
                      <a:pt x="1288" y="2060"/>
                    </a:cubicBezTo>
                    <a:close/>
                    <a:moveTo>
                      <a:pt x="1598" y="2091"/>
                    </a:moveTo>
                    <a:cubicBezTo>
                      <a:pt x="1598" y="2091"/>
                      <a:pt x="1598" y="2091"/>
                      <a:pt x="1598" y="2091"/>
                    </a:cubicBezTo>
                    <a:cubicBezTo>
                      <a:pt x="1598" y="2091"/>
                      <a:pt x="1598" y="2091"/>
                      <a:pt x="1598" y="2091"/>
                    </a:cubicBezTo>
                    <a:close/>
                    <a:moveTo>
                      <a:pt x="3677" y="2091"/>
                    </a:moveTo>
                    <a:cubicBezTo>
                      <a:pt x="3677" y="2107"/>
                      <a:pt x="3692" y="2107"/>
                      <a:pt x="3708" y="2122"/>
                    </a:cubicBezTo>
                    <a:cubicBezTo>
                      <a:pt x="3692" y="2138"/>
                      <a:pt x="3677" y="2138"/>
                      <a:pt x="3661" y="2153"/>
                    </a:cubicBezTo>
                    <a:cubicBezTo>
                      <a:pt x="3646" y="2138"/>
                      <a:pt x="3646" y="2138"/>
                      <a:pt x="3630" y="2138"/>
                    </a:cubicBezTo>
                    <a:cubicBezTo>
                      <a:pt x="3630" y="2138"/>
                      <a:pt x="3615" y="2122"/>
                      <a:pt x="3615" y="2122"/>
                    </a:cubicBezTo>
                    <a:cubicBezTo>
                      <a:pt x="3630" y="2107"/>
                      <a:pt x="3646" y="2091"/>
                      <a:pt x="3661" y="2091"/>
                    </a:cubicBezTo>
                    <a:close/>
                    <a:moveTo>
                      <a:pt x="2994" y="2060"/>
                    </a:moveTo>
                    <a:cubicBezTo>
                      <a:pt x="3010" y="2076"/>
                      <a:pt x="3010" y="2076"/>
                      <a:pt x="3010" y="2076"/>
                    </a:cubicBezTo>
                    <a:cubicBezTo>
                      <a:pt x="3010" y="2091"/>
                      <a:pt x="2994" y="2107"/>
                      <a:pt x="2994" y="2122"/>
                    </a:cubicBezTo>
                    <a:cubicBezTo>
                      <a:pt x="3010" y="2107"/>
                      <a:pt x="3010" y="2107"/>
                      <a:pt x="3025" y="2091"/>
                    </a:cubicBezTo>
                    <a:lnTo>
                      <a:pt x="3025" y="2091"/>
                    </a:lnTo>
                    <a:cubicBezTo>
                      <a:pt x="3025" y="2118"/>
                      <a:pt x="3014" y="2133"/>
                      <a:pt x="3001" y="2156"/>
                    </a:cubicBezTo>
                    <a:lnTo>
                      <a:pt x="3001" y="2156"/>
                    </a:lnTo>
                    <a:cubicBezTo>
                      <a:pt x="3003" y="2145"/>
                      <a:pt x="2994" y="2134"/>
                      <a:pt x="2994" y="2122"/>
                    </a:cubicBezTo>
                    <a:cubicBezTo>
                      <a:pt x="2994" y="2107"/>
                      <a:pt x="2979" y="2107"/>
                      <a:pt x="2963" y="2091"/>
                    </a:cubicBezTo>
                    <a:lnTo>
                      <a:pt x="2994" y="2060"/>
                    </a:lnTo>
                    <a:close/>
                    <a:moveTo>
                      <a:pt x="1552" y="2153"/>
                    </a:moveTo>
                    <a:cubicBezTo>
                      <a:pt x="1567" y="2169"/>
                      <a:pt x="1567" y="2169"/>
                      <a:pt x="1567" y="2184"/>
                    </a:cubicBezTo>
                    <a:cubicBezTo>
                      <a:pt x="1552" y="2184"/>
                      <a:pt x="1552" y="2169"/>
                      <a:pt x="1536" y="2169"/>
                    </a:cubicBezTo>
                    <a:cubicBezTo>
                      <a:pt x="1552" y="2169"/>
                      <a:pt x="1552" y="2169"/>
                      <a:pt x="1552" y="2153"/>
                    </a:cubicBezTo>
                    <a:close/>
                    <a:moveTo>
                      <a:pt x="2917" y="2153"/>
                    </a:moveTo>
                    <a:cubicBezTo>
                      <a:pt x="2917" y="2169"/>
                      <a:pt x="2917" y="2184"/>
                      <a:pt x="2917" y="2200"/>
                    </a:cubicBezTo>
                    <a:cubicBezTo>
                      <a:pt x="2913" y="2199"/>
                      <a:pt x="2910" y="2199"/>
                      <a:pt x="2907" y="2199"/>
                    </a:cubicBezTo>
                    <a:cubicBezTo>
                      <a:pt x="2898" y="2199"/>
                      <a:pt x="2890" y="2203"/>
                      <a:pt x="2884" y="2209"/>
                    </a:cubicBezTo>
                    <a:lnTo>
                      <a:pt x="2884" y="2209"/>
                    </a:lnTo>
                    <a:cubicBezTo>
                      <a:pt x="2895" y="2191"/>
                      <a:pt x="2905" y="2171"/>
                      <a:pt x="2917" y="2153"/>
                    </a:cubicBezTo>
                    <a:close/>
                    <a:moveTo>
                      <a:pt x="3072" y="2153"/>
                    </a:moveTo>
                    <a:cubicBezTo>
                      <a:pt x="3072" y="2169"/>
                      <a:pt x="3072" y="2200"/>
                      <a:pt x="3056" y="2215"/>
                    </a:cubicBezTo>
                    <a:cubicBezTo>
                      <a:pt x="3041" y="2215"/>
                      <a:pt x="3010" y="2231"/>
                      <a:pt x="2994" y="2246"/>
                    </a:cubicBezTo>
                    <a:cubicBezTo>
                      <a:pt x="2979" y="2231"/>
                      <a:pt x="2994" y="2215"/>
                      <a:pt x="2994" y="2200"/>
                    </a:cubicBezTo>
                    <a:lnTo>
                      <a:pt x="3010" y="2200"/>
                    </a:lnTo>
                    <a:cubicBezTo>
                      <a:pt x="3025" y="2184"/>
                      <a:pt x="3041" y="2169"/>
                      <a:pt x="3072" y="2153"/>
                    </a:cubicBezTo>
                    <a:close/>
                    <a:moveTo>
                      <a:pt x="5352" y="1859"/>
                    </a:moveTo>
                    <a:lnTo>
                      <a:pt x="5817" y="2277"/>
                    </a:lnTo>
                    <a:cubicBezTo>
                      <a:pt x="5817" y="2277"/>
                      <a:pt x="5817" y="2308"/>
                      <a:pt x="5817" y="2308"/>
                    </a:cubicBezTo>
                    <a:lnTo>
                      <a:pt x="5352" y="1905"/>
                    </a:lnTo>
                    <a:cubicBezTo>
                      <a:pt x="5352" y="1890"/>
                      <a:pt x="5352" y="1874"/>
                      <a:pt x="5352" y="1859"/>
                    </a:cubicBezTo>
                    <a:close/>
                    <a:moveTo>
                      <a:pt x="4282" y="215"/>
                    </a:moveTo>
                    <a:lnTo>
                      <a:pt x="5941" y="1688"/>
                    </a:lnTo>
                    <a:cubicBezTo>
                      <a:pt x="5957" y="1874"/>
                      <a:pt x="5972" y="2029"/>
                      <a:pt x="6019" y="2262"/>
                    </a:cubicBezTo>
                    <a:cubicBezTo>
                      <a:pt x="6003" y="2304"/>
                      <a:pt x="5991" y="2321"/>
                      <a:pt x="5981" y="2321"/>
                    </a:cubicBezTo>
                    <a:cubicBezTo>
                      <a:pt x="5963" y="2321"/>
                      <a:pt x="5957" y="2256"/>
                      <a:pt x="5957" y="2184"/>
                    </a:cubicBezTo>
                    <a:cubicBezTo>
                      <a:pt x="5947" y="2125"/>
                      <a:pt x="5937" y="2067"/>
                      <a:pt x="5927" y="2067"/>
                    </a:cubicBezTo>
                    <a:cubicBezTo>
                      <a:pt x="5921" y="2067"/>
                      <a:pt x="5916" y="2087"/>
                      <a:pt x="5910" y="2138"/>
                    </a:cubicBezTo>
                    <a:cubicBezTo>
                      <a:pt x="5910" y="1967"/>
                      <a:pt x="5833" y="1812"/>
                      <a:pt x="5739" y="1719"/>
                    </a:cubicBezTo>
                    <a:lnTo>
                      <a:pt x="4282" y="416"/>
                    </a:lnTo>
                    <a:cubicBezTo>
                      <a:pt x="4235" y="447"/>
                      <a:pt x="4204" y="494"/>
                      <a:pt x="4173" y="525"/>
                    </a:cubicBezTo>
                    <a:cubicBezTo>
                      <a:pt x="4220" y="540"/>
                      <a:pt x="4251" y="540"/>
                      <a:pt x="4282" y="540"/>
                    </a:cubicBezTo>
                    <a:lnTo>
                      <a:pt x="5615" y="1719"/>
                    </a:lnTo>
                    <a:cubicBezTo>
                      <a:pt x="5631" y="1905"/>
                      <a:pt x="5677" y="1967"/>
                      <a:pt x="5724" y="2029"/>
                    </a:cubicBezTo>
                    <a:cubicBezTo>
                      <a:pt x="5755" y="2076"/>
                      <a:pt x="5801" y="2138"/>
                      <a:pt x="5817" y="2262"/>
                    </a:cubicBezTo>
                    <a:lnTo>
                      <a:pt x="5352" y="1843"/>
                    </a:lnTo>
                    <a:cubicBezTo>
                      <a:pt x="5352" y="1797"/>
                      <a:pt x="5352" y="1781"/>
                      <a:pt x="5352" y="1781"/>
                    </a:cubicBezTo>
                    <a:lnTo>
                      <a:pt x="5414" y="1843"/>
                    </a:lnTo>
                    <a:lnTo>
                      <a:pt x="5383" y="1750"/>
                    </a:lnTo>
                    <a:lnTo>
                      <a:pt x="4282" y="773"/>
                    </a:lnTo>
                    <a:cubicBezTo>
                      <a:pt x="4220" y="788"/>
                      <a:pt x="4142" y="820"/>
                      <a:pt x="4080" y="851"/>
                    </a:cubicBezTo>
                    <a:cubicBezTo>
                      <a:pt x="4116" y="832"/>
                      <a:pt x="4158" y="825"/>
                      <a:pt x="4199" y="825"/>
                    </a:cubicBezTo>
                    <a:cubicBezTo>
                      <a:pt x="4228" y="825"/>
                      <a:pt x="4256" y="829"/>
                      <a:pt x="4282" y="835"/>
                    </a:cubicBezTo>
                    <a:lnTo>
                      <a:pt x="5321" y="1750"/>
                    </a:lnTo>
                    <a:cubicBezTo>
                      <a:pt x="5321" y="1781"/>
                      <a:pt x="5321" y="1797"/>
                      <a:pt x="5321" y="1812"/>
                    </a:cubicBezTo>
                    <a:lnTo>
                      <a:pt x="4731" y="1300"/>
                    </a:lnTo>
                    <a:cubicBezTo>
                      <a:pt x="4716" y="1331"/>
                      <a:pt x="4716" y="1347"/>
                      <a:pt x="4700" y="1362"/>
                    </a:cubicBezTo>
                    <a:cubicBezTo>
                      <a:pt x="4716" y="1362"/>
                      <a:pt x="4731" y="1347"/>
                      <a:pt x="4762" y="1347"/>
                    </a:cubicBezTo>
                    <a:lnTo>
                      <a:pt x="5321" y="1828"/>
                    </a:lnTo>
                    <a:cubicBezTo>
                      <a:pt x="5321" y="1843"/>
                      <a:pt x="5305" y="1859"/>
                      <a:pt x="5305" y="1859"/>
                    </a:cubicBezTo>
                    <a:lnTo>
                      <a:pt x="4809" y="1424"/>
                    </a:lnTo>
                    <a:cubicBezTo>
                      <a:pt x="4809" y="1440"/>
                      <a:pt x="4793" y="1440"/>
                      <a:pt x="4793" y="1440"/>
                    </a:cubicBezTo>
                    <a:lnTo>
                      <a:pt x="4700" y="1362"/>
                    </a:lnTo>
                    <a:lnTo>
                      <a:pt x="4282" y="990"/>
                    </a:lnTo>
                    <a:cubicBezTo>
                      <a:pt x="4204" y="1006"/>
                      <a:pt x="4126" y="1006"/>
                      <a:pt x="4049" y="1021"/>
                    </a:cubicBezTo>
                    <a:cubicBezTo>
                      <a:pt x="4049" y="1021"/>
                      <a:pt x="4049" y="1006"/>
                      <a:pt x="4049" y="1006"/>
                    </a:cubicBezTo>
                    <a:lnTo>
                      <a:pt x="3785" y="633"/>
                    </a:lnTo>
                    <a:lnTo>
                      <a:pt x="3785" y="633"/>
                    </a:lnTo>
                    <a:cubicBezTo>
                      <a:pt x="3878" y="525"/>
                      <a:pt x="4002" y="447"/>
                      <a:pt x="4142" y="416"/>
                    </a:cubicBezTo>
                    <a:cubicBezTo>
                      <a:pt x="4092" y="413"/>
                      <a:pt x="4046" y="412"/>
                      <a:pt x="4005" y="412"/>
                    </a:cubicBezTo>
                    <a:cubicBezTo>
                      <a:pt x="3832" y="412"/>
                      <a:pt x="3736" y="435"/>
                      <a:pt x="3661" y="447"/>
                    </a:cubicBezTo>
                    <a:lnTo>
                      <a:pt x="3630" y="416"/>
                    </a:lnTo>
                    <a:cubicBezTo>
                      <a:pt x="3630" y="416"/>
                      <a:pt x="3630" y="432"/>
                      <a:pt x="3630" y="432"/>
                    </a:cubicBezTo>
                    <a:cubicBezTo>
                      <a:pt x="3636" y="444"/>
                      <a:pt x="3640" y="452"/>
                      <a:pt x="3643" y="455"/>
                    </a:cubicBezTo>
                    <a:lnTo>
                      <a:pt x="3643" y="455"/>
                    </a:lnTo>
                    <a:cubicBezTo>
                      <a:pt x="3623" y="463"/>
                      <a:pt x="3608" y="466"/>
                      <a:pt x="3584" y="478"/>
                    </a:cubicBezTo>
                    <a:lnTo>
                      <a:pt x="3553" y="478"/>
                    </a:lnTo>
                    <a:cubicBezTo>
                      <a:pt x="3460" y="509"/>
                      <a:pt x="3366" y="540"/>
                      <a:pt x="3180" y="587"/>
                    </a:cubicBezTo>
                    <a:cubicBezTo>
                      <a:pt x="3134" y="540"/>
                      <a:pt x="3211" y="463"/>
                      <a:pt x="3304" y="401"/>
                    </a:cubicBezTo>
                    <a:cubicBezTo>
                      <a:pt x="3398" y="339"/>
                      <a:pt x="3506" y="277"/>
                      <a:pt x="3429" y="261"/>
                    </a:cubicBezTo>
                    <a:cubicBezTo>
                      <a:pt x="3429" y="261"/>
                      <a:pt x="3460" y="246"/>
                      <a:pt x="3506" y="246"/>
                    </a:cubicBezTo>
                    <a:cubicBezTo>
                      <a:pt x="3553" y="246"/>
                      <a:pt x="3615" y="230"/>
                      <a:pt x="3692" y="230"/>
                    </a:cubicBezTo>
                    <a:cubicBezTo>
                      <a:pt x="3832" y="215"/>
                      <a:pt x="3987" y="215"/>
                      <a:pt x="3987" y="215"/>
                    </a:cubicBezTo>
                    <a:lnTo>
                      <a:pt x="3987" y="215"/>
                    </a:lnTo>
                    <a:cubicBezTo>
                      <a:pt x="3878" y="230"/>
                      <a:pt x="3878" y="261"/>
                      <a:pt x="3832" y="292"/>
                    </a:cubicBezTo>
                    <a:cubicBezTo>
                      <a:pt x="4002" y="215"/>
                      <a:pt x="4157" y="215"/>
                      <a:pt x="4282" y="215"/>
                    </a:cubicBezTo>
                    <a:close/>
                    <a:moveTo>
                      <a:pt x="2932" y="2246"/>
                    </a:moveTo>
                    <a:cubicBezTo>
                      <a:pt x="2932" y="2277"/>
                      <a:pt x="2932" y="2308"/>
                      <a:pt x="2948" y="2339"/>
                    </a:cubicBezTo>
                    <a:cubicBezTo>
                      <a:pt x="2886" y="2308"/>
                      <a:pt x="2839" y="2293"/>
                      <a:pt x="2932" y="2246"/>
                    </a:cubicBezTo>
                    <a:close/>
                    <a:moveTo>
                      <a:pt x="2653" y="2215"/>
                    </a:moveTo>
                    <a:cubicBezTo>
                      <a:pt x="2653" y="2253"/>
                      <a:pt x="2653" y="2290"/>
                      <a:pt x="2677" y="2290"/>
                    </a:cubicBezTo>
                    <a:cubicBezTo>
                      <a:pt x="2693" y="2290"/>
                      <a:pt x="2719" y="2274"/>
                      <a:pt x="2762" y="2231"/>
                    </a:cubicBezTo>
                    <a:lnTo>
                      <a:pt x="2762" y="2231"/>
                    </a:lnTo>
                    <a:cubicBezTo>
                      <a:pt x="2746" y="2246"/>
                      <a:pt x="2762" y="2246"/>
                      <a:pt x="2762" y="2262"/>
                    </a:cubicBezTo>
                    <a:cubicBezTo>
                      <a:pt x="2731" y="2293"/>
                      <a:pt x="2684" y="2308"/>
                      <a:pt x="2653" y="2339"/>
                    </a:cubicBezTo>
                    <a:cubicBezTo>
                      <a:pt x="2653" y="2339"/>
                      <a:pt x="2638" y="2324"/>
                      <a:pt x="2638" y="2324"/>
                    </a:cubicBezTo>
                    <a:cubicBezTo>
                      <a:pt x="2638" y="2324"/>
                      <a:pt x="2638" y="2339"/>
                      <a:pt x="2638" y="2339"/>
                    </a:cubicBezTo>
                    <a:cubicBezTo>
                      <a:pt x="2622" y="2339"/>
                      <a:pt x="2607" y="2355"/>
                      <a:pt x="2591" y="2355"/>
                    </a:cubicBezTo>
                    <a:lnTo>
                      <a:pt x="2420" y="2355"/>
                    </a:lnTo>
                    <a:cubicBezTo>
                      <a:pt x="2420" y="2355"/>
                      <a:pt x="2420" y="2355"/>
                      <a:pt x="2420" y="2339"/>
                    </a:cubicBezTo>
                    <a:cubicBezTo>
                      <a:pt x="2498" y="2308"/>
                      <a:pt x="2576" y="2262"/>
                      <a:pt x="2653" y="2215"/>
                    </a:cubicBezTo>
                    <a:close/>
                    <a:moveTo>
                      <a:pt x="2869" y="2229"/>
                    </a:moveTo>
                    <a:lnTo>
                      <a:pt x="2869" y="2229"/>
                    </a:lnTo>
                    <a:cubicBezTo>
                      <a:pt x="2846" y="2269"/>
                      <a:pt x="2828" y="2340"/>
                      <a:pt x="2777" y="2370"/>
                    </a:cubicBezTo>
                    <a:lnTo>
                      <a:pt x="2762" y="2370"/>
                    </a:lnTo>
                    <a:cubicBezTo>
                      <a:pt x="2777" y="2339"/>
                      <a:pt x="2793" y="2308"/>
                      <a:pt x="2793" y="2262"/>
                    </a:cubicBezTo>
                    <a:cubicBezTo>
                      <a:pt x="2829" y="2262"/>
                      <a:pt x="2852" y="2248"/>
                      <a:pt x="2869" y="2229"/>
                    </a:cubicBezTo>
                    <a:close/>
                    <a:moveTo>
                      <a:pt x="3025" y="2370"/>
                    </a:moveTo>
                    <a:cubicBezTo>
                      <a:pt x="3010" y="2386"/>
                      <a:pt x="2994" y="2401"/>
                      <a:pt x="2994" y="2401"/>
                    </a:cubicBezTo>
                    <a:cubicBezTo>
                      <a:pt x="2994" y="2386"/>
                      <a:pt x="3010" y="2370"/>
                      <a:pt x="3025" y="2370"/>
                    </a:cubicBezTo>
                    <a:close/>
                    <a:moveTo>
                      <a:pt x="5352" y="1921"/>
                    </a:moveTo>
                    <a:lnTo>
                      <a:pt x="5817" y="2324"/>
                    </a:lnTo>
                    <a:cubicBezTo>
                      <a:pt x="5817" y="2355"/>
                      <a:pt x="5817" y="2370"/>
                      <a:pt x="5817" y="2401"/>
                    </a:cubicBezTo>
                    <a:cubicBezTo>
                      <a:pt x="5817" y="2401"/>
                      <a:pt x="5817" y="2401"/>
                      <a:pt x="5817" y="2417"/>
                    </a:cubicBezTo>
                    <a:lnTo>
                      <a:pt x="5352" y="1998"/>
                    </a:lnTo>
                    <a:cubicBezTo>
                      <a:pt x="5352" y="1967"/>
                      <a:pt x="5352" y="1936"/>
                      <a:pt x="5352" y="1921"/>
                    </a:cubicBezTo>
                    <a:close/>
                    <a:moveTo>
                      <a:pt x="5336" y="2045"/>
                    </a:moveTo>
                    <a:lnTo>
                      <a:pt x="5801" y="2433"/>
                    </a:lnTo>
                    <a:cubicBezTo>
                      <a:pt x="5786" y="2448"/>
                      <a:pt x="5786" y="2464"/>
                      <a:pt x="5770" y="2479"/>
                    </a:cubicBezTo>
                    <a:lnTo>
                      <a:pt x="5336" y="2107"/>
                    </a:lnTo>
                    <a:cubicBezTo>
                      <a:pt x="5336" y="2076"/>
                      <a:pt x="5336" y="2060"/>
                      <a:pt x="5336" y="2045"/>
                    </a:cubicBezTo>
                    <a:close/>
                    <a:moveTo>
                      <a:pt x="5352" y="2448"/>
                    </a:moveTo>
                    <a:cubicBezTo>
                      <a:pt x="5414" y="2510"/>
                      <a:pt x="5460" y="2541"/>
                      <a:pt x="5507" y="2588"/>
                    </a:cubicBezTo>
                    <a:cubicBezTo>
                      <a:pt x="5491" y="2588"/>
                      <a:pt x="5491" y="2603"/>
                      <a:pt x="5476" y="2603"/>
                    </a:cubicBezTo>
                    <a:cubicBezTo>
                      <a:pt x="5429" y="2572"/>
                      <a:pt x="5383" y="2526"/>
                      <a:pt x="5336" y="2479"/>
                    </a:cubicBezTo>
                    <a:lnTo>
                      <a:pt x="5352" y="2479"/>
                    </a:lnTo>
                    <a:cubicBezTo>
                      <a:pt x="5352" y="2464"/>
                      <a:pt x="5352" y="2464"/>
                      <a:pt x="5352" y="2448"/>
                    </a:cubicBezTo>
                    <a:close/>
                    <a:moveTo>
                      <a:pt x="21" y="2649"/>
                    </a:moveTo>
                    <a:cubicBezTo>
                      <a:pt x="19" y="2649"/>
                      <a:pt x="18" y="2649"/>
                      <a:pt x="16" y="2650"/>
                    </a:cubicBezTo>
                    <a:lnTo>
                      <a:pt x="191" y="2908"/>
                    </a:lnTo>
                    <a:lnTo>
                      <a:pt x="21" y="2649"/>
                    </a:lnTo>
                    <a:close/>
                    <a:moveTo>
                      <a:pt x="482" y="2510"/>
                    </a:moveTo>
                    <a:cubicBezTo>
                      <a:pt x="513" y="2557"/>
                      <a:pt x="544" y="2603"/>
                      <a:pt x="575" y="2634"/>
                    </a:cubicBezTo>
                    <a:cubicBezTo>
                      <a:pt x="590" y="2619"/>
                      <a:pt x="606" y="2603"/>
                      <a:pt x="621" y="2588"/>
                    </a:cubicBezTo>
                    <a:lnTo>
                      <a:pt x="621" y="2588"/>
                    </a:lnTo>
                    <a:lnTo>
                      <a:pt x="606" y="2619"/>
                    </a:lnTo>
                    <a:cubicBezTo>
                      <a:pt x="668" y="2619"/>
                      <a:pt x="730" y="2588"/>
                      <a:pt x="792" y="2557"/>
                    </a:cubicBezTo>
                    <a:cubicBezTo>
                      <a:pt x="792" y="2557"/>
                      <a:pt x="792" y="2572"/>
                      <a:pt x="792" y="2588"/>
                    </a:cubicBezTo>
                    <a:cubicBezTo>
                      <a:pt x="792" y="2588"/>
                      <a:pt x="792" y="2603"/>
                      <a:pt x="792" y="2603"/>
                    </a:cubicBezTo>
                    <a:cubicBezTo>
                      <a:pt x="761" y="2619"/>
                      <a:pt x="761" y="2650"/>
                      <a:pt x="792" y="2665"/>
                    </a:cubicBezTo>
                    <a:cubicBezTo>
                      <a:pt x="792" y="2665"/>
                      <a:pt x="792" y="2681"/>
                      <a:pt x="792" y="2681"/>
                    </a:cubicBezTo>
                    <a:cubicBezTo>
                      <a:pt x="745" y="2696"/>
                      <a:pt x="699" y="2743"/>
                      <a:pt x="668" y="2774"/>
                    </a:cubicBezTo>
                    <a:cubicBezTo>
                      <a:pt x="699" y="2836"/>
                      <a:pt x="730" y="2882"/>
                      <a:pt x="761" y="2944"/>
                    </a:cubicBezTo>
                    <a:lnTo>
                      <a:pt x="730" y="2944"/>
                    </a:lnTo>
                    <a:cubicBezTo>
                      <a:pt x="730" y="2960"/>
                      <a:pt x="714" y="2960"/>
                      <a:pt x="714" y="2960"/>
                    </a:cubicBezTo>
                    <a:cubicBezTo>
                      <a:pt x="714" y="2944"/>
                      <a:pt x="699" y="2944"/>
                      <a:pt x="699" y="2929"/>
                    </a:cubicBezTo>
                    <a:lnTo>
                      <a:pt x="668" y="2929"/>
                    </a:lnTo>
                    <a:cubicBezTo>
                      <a:pt x="683" y="2929"/>
                      <a:pt x="683" y="2944"/>
                      <a:pt x="699" y="2960"/>
                    </a:cubicBezTo>
                    <a:cubicBezTo>
                      <a:pt x="666" y="2976"/>
                      <a:pt x="638" y="2997"/>
                      <a:pt x="614" y="2997"/>
                    </a:cubicBezTo>
                    <a:cubicBezTo>
                      <a:pt x="592" y="2997"/>
                      <a:pt x="574" y="2980"/>
                      <a:pt x="559" y="2929"/>
                    </a:cubicBezTo>
                    <a:cubicBezTo>
                      <a:pt x="497" y="2898"/>
                      <a:pt x="513" y="2851"/>
                      <a:pt x="590" y="2820"/>
                    </a:cubicBezTo>
                    <a:cubicBezTo>
                      <a:pt x="606" y="2820"/>
                      <a:pt x="606" y="2836"/>
                      <a:pt x="621" y="2851"/>
                    </a:cubicBezTo>
                    <a:cubicBezTo>
                      <a:pt x="575" y="2774"/>
                      <a:pt x="528" y="2712"/>
                      <a:pt x="420" y="2712"/>
                    </a:cubicBezTo>
                    <a:cubicBezTo>
                      <a:pt x="482" y="2665"/>
                      <a:pt x="497" y="2665"/>
                      <a:pt x="513" y="2588"/>
                    </a:cubicBezTo>
                    <a:lnTo>
                      <a:pt x="513" y="2588"/>
                    </a:lnTo>
                    <a:lnTo>
                      <a:pt x="435" y="2634"/>
                    </a:lnTo>
                    <a:cubicBezTo>
                      <a:pt x="451" y="2603"/>
                      <a:pt x="466" y="2557"/>
                      <a:pt x="482" y="2510"/>
                    </a:cubicBezTo>
                    <a:close/>
                    <a:moveTo>
                      <a:pt x="6065" y="2479"/>
                    </a:moveTo>
                    <a:lnTo>
                      <a:pt x="6686" y="3022"/>
                    </a:lnTo>
                    <a:cubicBezTo>
                      <a:pt x="6670" y="3053"/>
                      <a:pt x="6655" y="3099"/>
                      <a:pt x="6655" y="3146"/>
                    </a:cubicBezTo>
                    <a:cubicBezTo>
                      <a:pt x="6717" y="3146"/>
                      <a:pt x="6717" y="3099"/>
                      <a:pt x="6717" y="3037"/>
                    </a:cubicBezTo>
                    <a:lnTo>
                      <a:pt x="6065" y="2479"/>
                    </a:lnTo>
                    <a:close/>
                    <a:moveTo>
                      <a:pt x="218" y="2867"/>
                    </a:moveTo>
                    <a:cubicBezTo>
                      <a:pt x="234" y="2867"/>
                      <a:pt x="249" y="2882"/>
                      <a:pt x="265" y="2898"/>
                    </a:cubicBezTo>
                    <a:cubicBezTo>
                      <a:pt x="265" y="2898"/>
                      <a:pt x="249" y="2913"/>
                      <a:pt x="249" y="2913"/>
                    </a:cubicBezTo>
                    <a:lnTo>
                      <a:pt x="575" y="3410"/>
                    </a:lnTo>
                    <a:lnTo>
                      <a:pt x="218" y="2867"/>
                    </a:lnTo>
                    <a:close/>
                    <a:moveTo>
                      <a:pt x="5879" y="3348"/>
                    </a:moveTo>
                    <a:lnTo>
                      <a:pt x="5879" y="3348"/>
                    </a:lnTo>
                    <a:cubicBezTo>
                      <a:pt x="5910" y="3379"/>
                      <a:pt x="5941" y="3394"/>
                      <a:pt x="5957" y="3394"/>
                    </a:cubicBezTo>
                    <a:cubicBezTo>
                      <a:pt x="5947" y="3454"/>
                      <a:pt x="5945" y="3498"/>
                      <a:pt x="5947" y="3531"/>
                    </a:cubicBezTo>
                    <a:lnTo>
                      <a:pt x="5947" y="3531"/>
                    </a:lnTo>
                    <a:cubicBezTo>
                      <a:pt x="5930" y="3475"/>
                      <a:pt x="5891" y="3407"/>
                      <a:pt x="5879" y="3348"/>
                    </a:cubicBezTo>
                    <a:close/>
                    <a:moveTo>
                      <a:pt x="4514" y="3658"/>
                    </a:moveTo>
                    <a:lnTo>
                      <a:pt x="4514" y="3658"/>
                    </a:lnTo>
                    <a:cubicBezTo>
                      <a:pt x="4514" y="3673"/>
                      <a:pt x="4530" y="3673"/>
                      <a:pt x="4530" y="3673"/>
                    </a:cubicBezTo>
                    <a:cubicBezTo>
                      <a:pt x="4530" y="3689"/>
                      <a:pt x="4530" y="3689"/>
                      <a:pt x="4530" y="3704"/>
                    </a:cubicBezTo>
                    <a:cubicBezTo>
                      <a:pt x="4514" y="3689"/>
                      <a:pt x="4514" y="3673"/>
                      <a:pt x="4514" y="3658"/>
                    </a:cubicBezTo>
                    <a:close/>
                    <a:moveTo>
                      <a:pt x="4623" y="3177"/>
                    </a:moveTo>
                    <a:cubicBezTo>
                      <a:pt x="4623" y="3208"/>
                      <a:pt x="4576" y="3223"/>
                      <a:pt x="4561" y="3223"/>
                    </a:cubicBezTo>
                    <a:cubicBezTo>
                      <a:pt x="4573" y="3244"/>
                      <a:pt x="4584" y="3251"/>
                      <a:pt x="4595" y="3251"/>
                    </a:cubicBezTo>
                    <a:cubicBezTo>
                      <a:pt x="4626" y="3251"/>
                      <a:pt x="4655" y="3192"/>
                      <a:pt x="4700" y="3192"/>
                    </a:cubicBezTo>
                    <a:cubicBezTo>
                      <a:pt x="4700" y="3208"/>
                      <a:pt x="4685" y="3223"/>
                      <a:pt x="4685" y="3239"/>
                    </a:cubicBezTo>
                    <a:cubicBezTo>
                      <a:pt x="4700" y="3223"/>
                      <a:pt x="4731" y="3192"/>
                      <a:pt x="4778" y="3192"/>
                    </a:cubicBezTo>
                    <a:lnTo>
                      <a:pt x="4778" y="3332"/>
                    </a:lnTo>
                    <a:lnTo>
                      <a:pt x="4762" y="3270"/>
                    </a:lnTo>
                    <a:cubicBezTo>
                      <a:pt x="4762" y="3270"/>
                      <a:pt x="4731" y="3363"/>
                      <a:pt x="4685" y="3441"/>
                    </a:cubicBezTo>
                    <a:cubicBezTo>
                      <a:pt x="4669" y="3503"/>
                      <a:pt x="4638" y="3565"/>
                      <a:pt x="4623" y="3596"/>
                    </a:cubicBezTo>
                    <a:cubicBezTo>
                      <a:pt x="4607" y="3627"/>
                      <a:pt x="4607" y="3673"/>
                      <a:pt x="4576" y="3704"/>
                    </a:cubicBezTo>
                    <a:cubicBezTo>
                      <a:pt x="4576" y="3704"/>
                      <a:pt x="4576" y="3720"/>
                      <a:pt x="4561" y="3720"/>
                    </a:cubicBezTo>
                    <a:cubicBezTo>
                      <a:pt x="4561" y="3735"/>
                      <a:pt x="4545" y="3735"/>
                      <a:pt x="4545" y="3735"/>
                    </a:cubicBezTo>
                    <a:cubicBezTo>
                      <a:pt x="4545" y="3735"/>
                      <a:pt x="4530" y="3720"/>
                      <a:pt x="4530" y="3720"/>
                    </a:cubicBezTo>
                    <a:cubicBezTo>
                      <a:pt x="4530" y="3704"/>
                      <a:pt x="4545" y="3704"/>
                      <a:pt x="4545" y="3689"/>
                    </a:cubicBezTo>
                    <a:cubicBezTo>
                      <a:pt x="4545" y="3689"/>
                      <a:pt x="4545" y="3689"/>
                      <a:pt x="4545" y="3673"/>
                    </a:cubicBezTo>
                    <a:cubicBezTo>
                      <a:pt x="4561" y="3658"/>
                      <a:pt x="4561" y="3627"/>
                      <a:pt x="4576" y="3596"/>
                    </a:cubicBezTo>
                    <a:lnTo>
                      <a:pt x="4576" y="3596"/>
                    </a:lnTo>
                    <a:cubicBezTo>
                      <a:pt x="4561" y="3611"/>
                      <a:pt x="4545" y="3627"/>
                      <a:pt x="4545" y="3642"/>
                    </a:cubicBezTo>
                    <a:cubicBezTo>
                      <a:pt x="4545" y="3549"/>
                      <a:pt x="4576" y="3441"/>
                      <a:pt x="4576" y="3348"/>
                    </a:cubicBezTo>
                    <a:cubicBezTo>
                      <a:pt x="4592" y="3363"/>
                      <a:pt x="4623" y="3363"/>
                      <a:pt x="4638" y="3379"/>
                    </a:cubicBezTo>
                    <a:cubicBezTo>
                      <a:pt x="4669" y="3348"/>
                      <a:pt x="4654" y="3286"/>
                      <a:pt x="4685" y="3255"/>
                    </a:cubicBezTo>
                    <a:lnTo>
                      <a:pt x="4685" y="3255"/>
                    </a:lnTo>
                    <a:cubicBezTo>
                      <a:pt x="4654" y="3286"/>
                      <a:pt x="4623" y="3301"/>
                      <a:pt x="4576" y="3317"/>
                    </a:cubicBezTo>
                    <a:cubicBezTo>
                      <a:pt x="4576" y="3286"/>
                      <a:pt x="4561" y="3255"/>
                      <a:pt x="4545" y="3239"/>
                    </a:cubicBezTo>
                    <a:cubicBezTo>
                      <a:pt x="4545" y="3239"/>
                      <a:pt x="4545" y="3239"/>
                      <a:pt x="4561" y="3223"/>
                    </a:cubicBezTo>
                    <a:cubicBezTo>
                      <a:pt x="4561" y="3208"/>
                      <a:pt x="4576" y="3192"/>
                      <a:pt x="4576" y="3177"/>
                    </a:cubicBezTo>
                    <a:close/>
                    <a:moveTo>
                      <a:pt x="1149" y="3844"/>
                    </a:moveTo>
                    <a:cubicBezTo>
                      <a:pt x="1133" y="3844"/>
                      <a:pt x="1133" y="3859"/>
                      <a:pt x="1133" y="3859"/>
                    </a:cubicBezTo>
                    <a:lnTo>
                      <a:pt x="1149" y="3875"/>
                    </a:lnTo>
                    <a:cubicBezTo>
                      <a:pt x="1149" y="3859"/>
                      <a:pt x="1149" y="3859"/>
                      <a:pt x="1149" y="3844"/>
                    </a:cubicBezTo>
                    <a:close/>
                    <a:moveTo>
                      <a:pt x="1087" y="3751"/>
                    </a:moveTo>
                    <a:cubicBezTo>
                      <a:pt x="1118" y="3782"/>
                      <a:pt x="1133" y="3813"/>
                      <a:pt x="1149" y="3844"/>
                    </a:cubicBezTo>
                    <a:cubicBezTo>
                      <a:pt x="1149" y="3844"/>
                      <a:pt x="1164" y="3844"/>
                      <a:pt x="1164" y="3859"/>
                    </a:cubicBezTo>
                    <a:cubicBezTo>
                      <a:pt x="1164" y="3859"/>
                      <a:pt x="1164" y="3859"/>
                      <a:pt x="1149" y="3875"/>
                    </a:cubicBezTo>
                    <a:cubicBezTo>
                      <a:pt x="1133" y="3890"/>
                      <a:pt x="1133" y="3906"/>
                      <a:pt x="1133" y="3906"/>
                    </a:cubicBezTo>
                    <a:lnTo>
                      <a:pt x="1102" y="3875"/>
                    </a:lnTo>
                    <a:lnTo>
                      <a:pt x="1133" y="3844"/>
                    </a:lnTo>
                    <a:cubicBezTo>
                      <a:pt x="1118" y="3813"/>
                      <a:pt x="1102" y="3782"/>
                      <a:pt x="1087" y="3766"/>
                    </a:cubicBezTo>
                    <a:cubicBezTo>
                      <a:pt x="1087" y="3751"/>
                      <a:pt x="1087" y="3751"/>
                      <a:pt x="1087" y="3751"/>
                    </a:cubicBezTo>
                    <a:close/>
                    <a:moveTo>
                      <a:pt x="1195" y="3906"/>
                    </a:moveTo>
                    <a:cubicBezTo>
                      <a:pt x="1195" y="3921"/>
                      <a:pt x="1211" y="3921"/>
                      <a:pt x="1211" y="3921"/>
                    </a:cubicBezTo>
                    <a:lnTo>
                      <a:pt x="1226" y="3921"/>
                    </a:lnTo>
                    <a:cubicBezTo>
                      <a:pt x="1211" y="3921"/>
                      <a:pt x="1211" y="3921"/>
                      <a:pt x="1211" y="3937"/>
                    </a:cubicBezTo>
                    <a:cubicBezTo>
                      <a:pt x="1226" y="3937"/>
                      <a:pt x="1226" y="3952"/>
                      <a:pt x="1226" y="3952"/>
                    </a:cubicBezTo>
                    <a:lnTo>
                      <a:pt x="1211" y="3952"/>
                    </a:lnTo>
                    <a:lnTo>
                      <a:pt x="1195" y="3968"/>
                    </a:lnTo>
                    <a:cubicBezTo>
                      <a:pt x="1180" y="3968"/>
                      <a:pt x="1180" y="3952"/>
                      <a:pt x="1180" y="3952"/>
                    </a:cubicBezTo>
                    <a:cubicBezTo>
                      <a:pt x="1180" y="3952"/>
                      <a:pt x="1180" y="3952"/>
                      <a:pt x="1164" y="3937"/>
                    </a:cubicBezTo>
                    <a:lnTo>
                      <a:pt x="1195" y="3937"/>
                    </a:lnTo>
                    <a:cubicBezTo>
                      <a:pt x="1195" y="3937"/>
                      <a:pt x="1195" y="3937"/>
                      <a:pt x="1195" y="3921"/>
                    </a:cubicBezTo>
                    <a:cubicBezTo>
                      <a:pt x="1195" y="3921"/>
                      <a:pt x="1195" y="3921"/>
                      <a:pt x="1195" y="3906"/>
                    </a:cubicBezTo>
                    <a:close/>
                    <a:moveTo>
                      <a:pt x="1211" y="3968"/>
                    </a:moveTo>
                    <a:lnTo>
                      <a:pt x="1211" y="3983"/>
                    </a:lnTo>
                    <a:cubicBezTo>
                      <a:pt x="1211" y="3999"/>
                      <a:pt x="1211" y="4014"/>
                      <a:pt x="1211" y="4030"/>
                    </a:cubicBezTo>
                    <a:lnTo>
                      <a:pt x="1195" y="4014"/>
                    </a:lnTo>
                    <a:cubicBezTo>
                      <a:pt x="1211" y="3999"/>
                      <a:pt x="1211" y="3983"/>
                      <a:pt x="1211" y="3968"/>
                    </a:cubicBezTo>
                    <a:close/>
                    <a:moveTo>
                      <a:pt x="1273" y="4014"/>
                    </a:moveTo>
                    <a:cubicBezTo>
                      <a:pt x="1273" y="4030"/>
                      <a:pt x="1288" y="4030"/>
                      <a:pt x="1288" y="4046"/>
                    </a:cubicBezTo>
                    <a:lnTo>
                      <a:pt x="1273" y="4046"/>
                    </a:lnTo>
                    <a:cubicBezTo>
                      <a:pt x="1273" y="4046"/>
                      <a:pt x="1273" y="4030"/>
                      <a:pt x="1257" y="4030"/>
                    </a:cubicBezTo>
                    <a:cubicBezTo>
                      <a:pt x="1273" y="4030"/>
                      <a:pt x="1273" y="4014"/>
                      <a:pt x="1273" y="4014"/>
                    </a:cubicBezTo>
                    <a:close/>
                    <a:moveTo>
                      <a:pt x="606" y="3441"/>
                    </a:moveTo>
                    <a:lnTo>
                      <a:pt x="1025" y="4061"/>
                    </a:lnTo>
                    <a:lnTo>
                      <a:pt x="1009" y="4061"/>
                    </a:lnTo>
                    <a:lnTo>
                      <a:pt x="590" y="3441"/>
                    </a:lnTo>
                    <a:close/>
                    <a:moveTo>
                      <a:pt x="5724" y="3766"/>
                    </a:moveTo>
                    <a:cubicBezTo>
                      <a:pt x="5739" y="3782"/>
                      <a:pt x="5739" y="3782"/>
                      <a:pt x="5755" y="3782"/>
                    </a:cubicBezTo>
                    <a:cubicBezTo>
                      <a:pt x="5739" y="3797"/>
                      <a:pt x="5724" y="3797"/>
                      <a:pt x="5724" y="3797"/>
                    </a:cubicBezTo>
                    <a:cubicBezTo>
                      <a:pt x="5724" y="3844"/>
                      <a:pt x="5724" y="3875"/>
                      <a:pt x="5708" y="3921"/>
                    </a:cubicBezTo>
                    <a:lnTo>
                      <a:pt x="5817" y="3782"/>
                    </a:lnTo>
                    <a:lnTo>
                      <a:pt x="5817" y="3782"/>
                    </a:lnTo>
                    <a:cubicBezTo>
                      <a:pt x="5770" y="3890"/>
                      <a:pt x="5833" y="3906"/>
                      <a:pt x="5879" y="3999"/>
                    </a:cubicBezTo>
                    <a:cubicBezTo>
                      <a:pt x="5708" y="4201"/>
                      <a:pt x="5538" y="4123"/>
                      <a:pt x="5429" y="4185"/>
                    </a:cubicBezTo>
                    <a:cubicBezTo>
                      <a:pt x="5429" y="4154"/>
                      <a:pt x="5429" y="4123"/>
                      <a:pt x="5445" y="4092"/>
                    </a:cubicBezTo>
                    <a:cubicBezTo>
                      <a:pt x="5460" y="4092"/>
                      <a:pt x="5491" y="4092"/>
                      <a:pt x="5522" y="4108"/>
                    </a:cubicBezTo>
                    <a:cubicBezTo>
                      <a:pt x="5507" y="3968"/>
                      <a:pt x="5553" y="3766"/>
                      <a:pt x="5724" y="3766"/>
                    </a:cubicBezTo>
                    <a:close/>
                    <a:moveTo>
                      <a:pt x="5212" y="4294"/>
                    </a:moveTo>
                    <a:cubicBezTo>
                      <a:pt x="5212" y="4294"/>
                      <a:pt x="5212" y="4309"/>
                      <a:pt x="5197" y="4309"/>
                    </a:cubicBezTo>
                    <a:cubicBezTo>
                      <a:pt x="5212" y="4309"/>
                      <a:pt x="5212" y="4309"/>
                      <a:pt x="5212" y="4294"/>
                    </a:cubicBezTo>
                    <a:close/>
                    <a:moveTo>
                      <a:pt x="1040" y="4092"/>
                    </a:moveTo>
                    <a:lnTo>
                      <a:pt x="1195" y="4309"/>
                    </a:lnTo>
                    <a:cubicBezTo>
                      <a:pt x="1195" y="4325"/>
                      <a:pt x="1195" y="4325"/>
                      <a:pt x="1195" y="4325"/>
                    </a:cubicBezTo>
                    <a:lnTo>
                      <a:pt x="1040" y="4092"/>
                    </a:lnTo>
                    <a:close/>
                    <a:moveTo>
                      <a:pt x="3925" y="4216"/>
                    </a:moveTo>
                    <a:cubicBezTo>
                      <a:pt x="3940" y="4232"/>
                      <a:pt x="3956" y="4232"/>
                      <a:pt x="3956" y="4232"/>
                    </a:cubicBezTo>
                    <a:cubicBezTo>
                      <a:pt x="3971" y="4247"/>
                      <a:pt x="3971" y="4263"/>
                      <a:pt x="3971" y="4278"/>
                    </a:cubicBezTo>
                    <a:cubicBezTo>
                      <a:pt x="3971" y="4294"/>
                      <a:pt x="3971" y="4309"/>
                      <a:pt x="3971" y="4325"/>
                    </a:cubicBezTo>
                    <a:cubicBezTo>
                      <a:pt x="3956" y="4340"/>
                      <a:pt x="3940" y="4356"/>
                      <a:pt x="3909" y="4371"/>
                    </a:cubicBezTo>
                    <a:cubicBezTo>
                      <a:pt x="3909" y="4356"/>
                      <a:pt x="3909" y="4340"/>
                      <a:pt x="3894" y="4325"/>
                    </a:cubicBezTo>
                    <a:cubicBezTo>
                      <a:pt x="3864" y="4334"/>
                      <a:pt x="3823" y="4363"/>
                      <a:pt x="3792" y="4363"/>
                    </a:cubicBezTo>
                    <a:cubicBezTo>
                      <a:pt x="3774" y="4363"/>
                      <a:pt x="3760" y="4353"/>
                      <a:pt x="3754" y="4325"/>
                    </a:cubicBezTo>
                    <a:cubicBezTo>
                      <a:pt x="3801" y="4294"/>
                      <a:pt x="3832" y="4263"/>
                      <a:pt x="3878" y="4232"/>
                    </a:cubicBezTo>
                    <a:lnTo>
                      <a:pt x="3925" y="4216"/>
                    </a:lnTo>
                    <a:close/>
                    <a:moveTo>
                      <a:pt x="5017" y="4378"/>
                    </a:moveTo>
                    <a:lnTo>
                      <a:pt x="5011" y="4402"/>
                    </a:lnTo>
                    <a:cubicBezTo>
                      <a:pt x="5015" y="4394"/>
                      <a:pt x="5017" y="4385"/>
                      <a:pt x="5017" y="4378"/>
                    </a:cubicBezTo>
                    <a:close/>
                    <a:moveTo>
                      <a:pt x="2591" y="4433"/>
                    </a:moveTo>
                    <a:cubicBezTo>
                      <a:pt x="2607" y="4433"/>
                      <a:pt x="2622" y="4449"/>
                      <a:pt x="2622" y="4464"/>
                    </a:cubicBezTo>
                    <a:cubicBezTo>
                      <a:pt x="2607" y="4449"/>
                      <a:pt x="2607" y="4433"/>
                      <a:pt x="2591" y="4433"/>
                    </a:cubicBezTo>
                    <a:close/>
                    <a:moveTo>
                      <a:pt x="2110" y="4387"/>
                    </a:moveTo>
                    <a:cubicBezTo>
                      <a:pt x="2141" y="4449"/>
                      <a:pt x="2157" y="4418"/>
                      <a:pt x="2157" y="4480"/>
                    </a:cubicBezTo>
                    <a:lnTo>
                      <a:pt x="2064" y="4480"/>
                    </a:lnTo>
                    <a:cubicBezTo>
                      <a:pt x="2079" y="4449"/>
                      <a:pt x="2095" y="4418"/>
                      <a:pt x="2110" y="4387"/>
                    </a:cubicBezTo>
                    <a:close/>
                    <a:moveTo>
                      <a:pt x="2529" y="4464"/>
                    </a:moveTo>
                    <a:cubicBezTo>
                      <a:pt x="2529" y="4480"/>
                      <a:pt x="2544" y="4495"/>
                      <a:pt x="2560" y="4511"/>
                    </a:cubicBezTo>
                    <a:lnTo>
                      <a:pt x="2498" y="4511"/>
                    </a:lnTo>
                    <a:cubicBezTo>
                      <a:pt x="2513" y="4495"/>
                      <a:pt x="2513" y="4480"/>
                      <a:pt x="2529" y="4464"/>
                    </a:cubicBezTo>
                    <a:close/>
                    <a:moveTo>
                      <a:pt x="1071" y="4511"/>
                    </a:moveTo>
                    <a:cubicBezTo>
                      <a:pt x="1062" y="4520"/>
                      <a:pt x="1056" y="4530"/>
                      <a:pt x="1051" y="4540"/>
                    </a:cubicBezTo>
                    <a:lnTo>
                      <a:pt x="1051" y="4540"/>
                    </a:lnTo>
                    <a:lnTo>
                      <a:pt x="1071" y="4511"/>
                    </a:lnTo>
                    <a:close/>
                    <a:moveTo>
                      <a:pt x="2560" y="4511"/>
                    </a:moveTo>
                    <a:lnTo>
                      <a:pt x="2560" y="4511"/>
                    </a:lnTo>
                    <a:cubicBezTo>
                      <a:pt x="2576" y="4526"/>
                      <a:pt x="2591" y="4557"/>
                      <a:pt x="2607" y="4573"/>
                    </a:cubicBezTo>
                    <a:cubicBezTo>
                      <a:pt x="2576" y="4573"/>
                      <a:pt x="2544" y="4542"/>
                      <a:pt x="2560" y="4511"/>
                    </a:cubicBezTo>
                    <a:close/>
                    <a:moveTo>
                      <a:pt x="3646" y="4588"/>
                    </a:moveTo>
                    <a:cubicBezTo>
                      <a:pt x="3646" y="4604"/>
                      <a:pt x="3661" y="4619"/>
                      <a:pt x="3661" y="4635"/>
                    </a:cubicBezTo>
                    <a:lnTo>
                      <a:pt x="3630" y="4635"/>
                    </a:lnTo>
                    <a:lnTo>
                      <a:pt x="3646" y="4588"/>
                    </a:lnTo>
                    <a:close/>
                    <a:moveTo>
                      <a:pt x="4434" y="4619"/>
                    </a:moveTo>
                    <a:lnTo>
                      <a:pt x="4434" y="4619"/>
                    </a:lnTo>
                    <a:cubicBezTo>
                      <a:pt x="4431" y="4625"/>
                      <a:pt x="4426" y="4630"/>
                      <a:pt x="4421" y="4635"/>
                    </a:cubicBezTo>
                    <a:cubicBezTo>
                      <a:pt x="4437" y="4635"/>
                      <a:pt x="4437" y="4619"/>
                      <a:pt x="4437" y="4619"/>
                    </a:cubicBezTo>
                    <a:close/>
                    <a:moveTo>
                      <a:pt x="4406" y="4371"/>
                    </a:moveTo>
                    <a:cubicBezTo>
                      <a:pt x="4406" y="4418"/>
                      <a:pt x="4406" y="4464"/>
                      <a:pt x="4390" y="4495"/>
                    </a:cubicBezTo>
                    <a:cubicBezTo>
                      <a:pt x="4359" y="4511"/>
                      <a:pt x="4328" y="4526"/>
                      <a:pt x="4313" y="4557"/>
                    </a:cubicBezTo>
                    <a:lnTo>
                      <a:pt x="4266" y="4557"/>
                    </a:lnTo>
                    <a:lnTo>
                      <a:pt x="4297" y="4588"/>
                    </a:lnTo>
                    <a:cubicBezTo>
                      <a:pt x="4297" y="4588"/>
                      <a:pt x="4297" y="4604"/>
                      <a:pt x="4297" y="4635"/>
                    </a:cubicBezTo>
                    <a:lnTo>
                      <a:pt x="4344" y="4619"/>
                    </a:lnTo>
                    <a:lnTo>
                      <a:pt x="4359" y="4635"/>
                    </a:lnTo>
                    <a:cubicBezTo>
                      <a:pt x="4328" y="4681"/>
                      <a:pt x="4266" y="4697"/>
                      <a:pt x="4235" y="4712"/>
                    </a:cubicBezTo>
                    <a:cubicBezTo>
                      <a:pt x="4251" y="4650"/>
                      <a:pt x="4235" y="4604"/>
                      <a:pt x="4204" y="4542"/>
                    </a:cubicBezTo>
                    <a:cubicBezTo>
                      <a:pt x="4220" y="4526"/>
                      <a:pt x="4251" y="4511"/>
                      <a:pt x="4266" y="4495"/>
                    </a:cubicBezTo>
                    <a:cubicBezTo>
                      <a:pt x="4282" y="4495"/>
                      <a:pt x="4282" y="4511"/>
                      <a:pt x="4282" y="4511"/>
                    </a:cubicBezTo>
                    <a:cubicBezTo>
                      <a:pt x="4282" y="4511"/>
                      <a:pt x="4282" y="4495"/>
                      <a:pt x="4282" y="4495"/>
                    </a:cubicBezTo>
                    <a:cubicBezTo>
                      <a:pt x="4313" y="4464"/>
                      <a:pt x="4359" y="4418"/>
                      <a:pt x="4406" y="4371"/>
                    </a:cubicBezTo>
                    <a:close/>
                    <a:moveTo>
                      <a:pt x="2141" y="4650"/>
                    </a:moveTo>
                    <a:cubicBezTo>
                      <a:pt x="2188" y="4650"/>
                      <a:pt x="2203" y="4681"/>
                      <a:pt x="2203" y="4712"/>
                    </a:cubicBezTo>
                    <a:cubicBezTo>
                      <a:pt x="2188" y="4712"/>
                      <a:pt x="2188" y="4728"/>
                      <a:pt x="2172" y="4728"/>
                    </a:cubicBezTo>
                    <a:cubicBezTo>
                      <a:pt x="2157" y="4697"/>
                      <a:pt x="2141" y="4681"/>
                      <a:pt x="2126" y="4666"/>
                    </a:cubicBezTo>
                    <a:cubicBezTo>
                      <a:pt x="2126" y="4650"/>
                      <a:pt x="2141" y="4650"/>
                      <a:pt x="2141" y="4650"/>
                    </a:cubicBezTo>
                    <a:close/>
                    <a:moveTo>
                      <a:pt x="3677" y="4712"/>
                    </a:moveTo>
                    <a:cubicBezTo>
                      <a:pt x="3677" y="4712"/>
                      <a:pt x="3677" y="4728"/>
                      <a:pt x="3677" y="4728"/>
                    </a:cubicBezTo>
                    <a:lnTo>
                      <a:pt x="3661" y="4743"/>
                    </a:lnTo>
                    <a:cubicBezTo>
                      <a:pt x="3661" y="4728"/>
                      <a:pt x="3677" y="4728"/>
                      <a:pt x="3677" y="4712"/>
                    </a:cubicBezTo>
                    <a:close/>
                    <a:moveTo>
                      <a:pt x="3909" y="4759"/>
                    </a:moveTo>
                    <a:cubicBezTo>
                      <a:pt x="3940" y="4774"/>
                      <a:pt x="3940" y="4790"/>
                      <a:pt x="3940" y="4805"/>
                    </a:cubicBezTo>
                    <a:cubicBezTo>
                      <a:pt x="3925" y="4790"/>
                      <a:pt x="3925" y="4774"/>
                      <a:pt x="3909" y="4759"/>
                    </a:cubicBezTo>
                    <a:close/>
                    <a:moveTo>
                      <a:pt x="3878" y="4883"/>
                    </a:moveTo>
                    <a:cubicBezTo>
                      <a:pt x="3878" y="4899"/>
                      <a:pt x="3863" y="4899"/>
                      <a:pt x="3863" y="4899"/>
                    </a:cubicBezTo>
                    <a:cubicBezTo>
                      <a:pt x="3863" y="4883"/>
                      <a:pt x="3863" y="4883"/>
                      <a:pt x="3863" y="4883"/>
                    </a:cubicBezTo>
                    <a:close/>
                    <a:moveTo>
                      <a:pt x="4064" y="4945"/>
                    </a:moveTo>
                    <a:cubicBezTo>
                      <a:pt x="4064" y="4961"/>
                      <a:pt x="4064" y="4961"/>
                      <a:pt x="4064" y="4976"/>
                    </a:cubicBezTo>
                    <a:cubicBezTo>
                      <a:pt x="4033" y="5007"/>
                      <a:pt x="4018" y="5023"/>
                      <a:pt x="3987" y="5038"/>
                    </a:cubicBezTo>
                    <a:cubicBezTo>
                      <a:pt x="4002" y="5007"/>
                      <a:pt x="4018" y="4992"/>
                      <a:pt x="4033" y="4976"/>
                    </a:cubicBezTo>
                    <a:cubicBezTo>
                      <a:pt x="4033" y="4961"/>
                      <a:pt x="4049" y="4961"/>
                      <a:pt x="4064" y="4945"/>
                    </a:cubicBezTo>
                    <a:close/>
                    <a:moveTo>
                      <a:pt x="3056" y="5178"/>
                    </a:moveTo>
                    <a:cubicBezTo>
                      <a:pt x="3056" y="5178"/>
                      <a:pt x="3072" y="5193"/>
                      <a:pt x="3072" y="5193"/>
                    </a:cubicBezTo>
                    <a:cubicBezTo>
                      <a:pt x="3072" y="5193"/>
                      <a:pt x="3056" y="5193"/>
                      <a:pt x="3056" y="5178"/>
                    </a:cubicBezTo>
                    <a:close/>
                    <a:moveTo>
                      <a:pt x="3366" y="5240"/>
                    </a:moveTo>
                    <a:cubicBezTo>
                      <a:pt x="3365" y="5240"/>
                      <a:pt x="3365" y="5241"/>
                      <a:pt x="3365" y="5243"/>
                    </a:cubicBezTo>
                    <a:lnTo>
                      <a:pt x="3365" y="5243"/>
                    </a:lnTo>
                    <a:cubicBezTo>
                      <a:pt x="3366" y="5242"/>
                      <a:pt x="3366" y="5241"/>
                      <a:pt x="3366" y="5240"/>
                    </a:cubicBezTo>
                    <a:close/>
                    <a:moveTo>
                      <a:pt x="2048" y="5255"/>
                    </a:moveTo>
                    <a:cubicBezTo>
                      <a:pt x="2048" y="5271"/>
                      <a:pt x="2048" y="5271"/>
                      <a:pt x="2064" y="5271"/>
                    </a:cubicBezTo>
                    <a:cubicBezTo>
                      <a:pt x="2048" y="5271"/>
                      <a:pt x="2033" y="5271"/>
                      <a:pt x="2017" y="5286"/>
                    </a:cubicBezTo>
                    <a:cubicBezTo>
                      <a:pt x="2033" y="5271"/>
                      <a:pt x="2033" y="5271"/>
                      <a:pt x="2048" y="5255"/>
                    </a:cubicBezTo>
                    <a:close/>
                    <a:moveTo>
                      <a:pt x="3630" y="4790"/>
                    </a:moveTo>
                    <a:cubicBezTo>
                      <a:pt x="3584" y="4821"/>
                      <a:pt x="3584" y="4930"/>
                      <a:pt x="3553" y="4961"/>
                    </a:cubicBezTo>
                    <a:cubicBezTo>
                      <a:pt x="3568" y="4961"/>
                      <a:pt x="3599" y="4961"/>
                      <a:pt x="3599" y="4945"/>
                    </a:cubicBezTo>
                    <a:lnTo>
                      <a:pt x="3599" y="4945"/>
                    </a:lnTo>
                    <a:cubicBezTo>
                      <a:pt x="3599" y="4976"/>
                      <a:pt x="3584" y="5023"/>
                      <a:pt x="3568" y="5038"/>
                    </a:cubicBezTo>
                    <a:cubicBezTo>
                      <a:pt x="3584" y="5038"/>
                      <a:pt x="3584" y="5054"/>
                      <a:pt x="3599" y="5054"/>
                    </a:cubicBezTo>
                    <a:cubicBezTo>
                      <a:pt x="3568" y="5100"/>
                      <a:pt x="3553" y="5162"/>
                      <a:pt x="3522" y="5162"/>
                    </a:cubicBezTo>
                    <a:cubicBezTo>
                      <a:pt x="3506" y="5162"/>
                      <a:pt x="3506" y="5131"/>
                      <a:pt x="3506" y="5116"/>
                    </a:cubicBezTo>
                    <a:cubicBezTo>
                      <a:pt x="3475" y="5162"/>
                      <a:pt x="3444" y="5209"/>
                      <a:pt x="3460" y="5271"/>
                    </a:cubicBezTo>
                    <a:cubicBezTo>
                      <a:pt x="3442" y="5288"/>
                      <a:pt x="3420" y="5306"/>
                      <a:pt x="3420" y="5317"/>
                    </a:cubicBezTo>
                    <a:lnTo>
                      <a:pt x="3420" y="5317"/>
                    </a:lnTo>
                    <a:cubicBezTo>
                      <a:pt x="3396" y="5288"/>
                      <a:pt x="3369" y="5254"/>
                      <a:pt x="3365" y="5243"/>
                    </a:cubicBezTo>
                    <a:lnTo>
                      <a:pt x="3365" y="5243"/>
                    </a:lnTo>
                    <a:cubicBezTo>
                      <a:pt x="3359" y="5271"/>
                      <a:pt x="3436" y="5320"/>
                      <a:pt x="3401" y="5320"/>
                    </a:cubicBezTo>
                    <a:cubicBezTo>
                      <a:pt x="3397" y="5320"/>
                      <a:pt x="3390" y="5319"/>
                      <a:pt x="3382" y="5317"/>
                    </a:cubicBezTo>
                    <a:cubicBezTo>
                      <a:pt x="3351" y="5302"/>
                      <a:pt x="3335" y="5286"/>
                      <a:pt x="3304" y="5271"/>
                    </a:cubicBezTo>
                    <a:cubicBezTo>
                      <a:pt x="3429" y="5131"/>
                      <a:pt x="3491" y="4961"/>
                      <a:pt x="3615" y="4790"/>
                    </a:cubicBezTo>
                    <a:close/>
                    <a:moveTo>
                      <a:pt x="3952" y="1"/>
                    </a:moveTo>
                    <a:cubicBezTo>
                      <a:pt x="3759" y="1"/>
                      <a:pt x="3624" y="30"/>
                      <a:pt x="3522" y="75"/>
                    </a:cubicBezTo>
                    <a:cubicBezTo>
                      <a:pt x="3382" y="137"/>
                      <a:pt x="3304" y="215"/>
                      <a:pt x="3242" y="292"/>
                    </a:cubicBezTo>
                    <a:cubicBezTo>
                      <a:pt x="3118" y="463"/>
                      <a:pt x="3041" y="649"/>
                      <a:pt x="2762" y="804"/>
                    </a:cubicBezTo>
                    <a:cubicBezTo>
                      <a:pt x="2739" y="771"/>
                      <a:pt x="2715" y="759"/>
                      <a:pt x="2691" y="759"/>
                    </a:cubicBezTo>
                    <a:cubicBezTo>
                      <a:pt x="2629" y="759"/>
                      <a:pt x="2567" y="841"/>
                      <a:pt x="2518" y="841"/>
                    </a:cubicBezTo>
                    <a:cubicBezTo>
                      <a:pt x="2499" y="841"/>
                      <a:pt x="2481" y="828"/>
                      <a:pt x="2467" y="788"/>
                    </a:cubicBezTo>
                    <a:cubicBezTo>
                      <a:pt x="2622" y="711"/>
                      <a:pt x="2560" y="664"/>
                      <a:pt x="2467" y="618"/>
                    </a:cubicBezTo>
                    <a:cubicBezTo>
                      <a:pt x="2405" y="726"/>
                      <a:pt x="2420" y="882"/>
                      <a:pt x="2219" y="928"/>
                    </a:cubicBezTo>
                    <a:cubicBezTo>
                      <a:pt x="2234" y="804"/>
                      <a:pt x="2048" y="835"/>
                      <a:pt x="2188" y="711"/>
                    </a:cubicBezTo>
                    <a:lnTo>
                      <a:pt x="2188" y="711"/>
                    </a:lnTo>
                    <a:cubicBezTo>
                      <a:pt x="1940" y="820"/>
                      <a:pt x="1831" y="913"/>
                      <a:pt x="1816" y="1114"/>
                    </a:cubicBezTo>
                    <a:cubicBezTo>
                      <a:pt x="1743" y="1238"/>
                      <a:pt x="1695" y="1271"/>
                      <a:pt x="1654" y="1271"/>
                    </a:cubicBezTo>
                    <a:cubicBezTo>
                      <a:pt x="1609" y="1271"/>
                      <a:pt x="1572" y="1230"/>
                      <a:pt x="1522" y="1230"/>
                    </a:cubicBezTo>
                    <a:cubicBezTo>
                      <a:pt x="1482" y="1230"/>
                      <a:pt x="1434" y="1256"/>
                      <a:pt x="1366" y="1347"/>
                    </a:cubicBezTo>
                    <a:lnTo>
                      <a:pt x="1366" y="1254"/>
                    </a:lnTo>
                    <a:lnTo>
                      <a:pt x="1195" y="1424"/>
                    </a:lnTo>
                    <a:lnTo>
                      <a:pt x="1304" y="1440"/>
                    </a:lnTo>
                    <a:lnTo>
                      <a:pt x="1180" y="1704"/>
                    </a:lnTo>
                    <a:cubicBezTo>
                      <a:pt x="1152" y="1787"/>
                      <a:pt x="1174" y="1805"/>
                      <a:pt x="1210" y="1805"/>
                    </a:cubicBezTo>
                    <a:cubicBezTo>
                      <a:pt x="1236" y="1805"/>
                      <a:pt x="1271" y="1795"/>
                      <a:pt x="1298" y="1795"/>
                    </a:cubicBezTo>
                    <a:cubicBezTo>
                      <a:pt x="1314" y="1795"/>
                      <a:pt x="1328" y="1799"/>
                      <a:pt x="1335" y="1812"/>
                    </a:cubicBezTo>
                    <a:lnTo>
                      <a:pt x="1288" y="1673"/>
                    </a:lnTo>
                    <a:cubicBezTo>
                      <a:pt x="1382" y="1646"/>
                      <a:pt x="1430" y="1490"/>
                      <a:pt x="1481" y="1490"/>
                    </a:cubicBezTo>
                    <a:cubicBezTo>
                      <a:pt x="1489" y="1490"/>
                      <a:pt x="1497" y="1494"/>
                      <a:pt x="1505" y="1502"/>
                    </a:cubicBezTo>
                    <a:cubicBezTo>
                      <a:pt x="1381" y="1642"/>
                      <a:pt x="1490" y="1688"/>
                      <a:pt x="1474" y="1766"/>
                    </a:cubicBezTo>
                    <a:lnTo>
                      <a:pt x="1567" y="1626"/>
                    </a:lnTo>
                    <a:lnTo>
                      <a:pt x="1660" y="1657"/>
                    </a:lnTo>
                    <a:cubicBezTo>
                      <a:pt x="1800" y="1564"/>
                      <a:pt x="1924" y="1502"/>
                      <a:pt x="1940" y="1347"/>
                    </a:cubicBezTo>
                    <a:cubicBezTo>
                      <a:pt x="1851" y="1347"/>
                      <a:pt x="1889" y="1472"/>
                      <a:pt x="1814" y="1472"/>
                    </a:cubicBezTo>
                    <a:cubicBezTo>
                      <a:pt x="1809" y="1472"/>
                      <a:pt x="1805" y="1472"/>
                      <a:pt x="1800" y="1471"/>
                    </a:cubicBezTo>
                    <a:cubicBezTo>
                      <a:pt x="1769" y="1285"/>
                      <a:pt x="1940" y="1145"/>
                      <a:pt x="2095" y="975"/>
                    </a:cubicBezTo>
                    <a:cubicBezTo>
                      <a:pt x="2110" y="990"/>
                      <a:pt x="2133" y="990"/>
                      <a:pt x="2153" y="990"/>
                    </a:cubicBezTo>
                    <a:cubicBezTo>
                      <a:pt x="2172" y="990"/>
                      <a:pt x="2188" y="990"/>
                      <a:pt x="2188" y="1006"/>
                    </a:cubicBezTo>
                    <a:cubicBezTo>
                      <a:pt x="2188" y="1021"/>
                      <a:pt x="2157" y="1052"/>
                      <a:pt x="2126" y="1052"/>
                    </a:cubicBezTo>
                    <a:cubicBezTo>
                      <a:pt x="2170" y="1097"/>
                      <a:pt x="2143" y="1166"/>
                      <a:pt x="2199" y="1166"/>
                    </a:cubicBezTo>
                    <a:cubicBezTo>
                      <a:pt x="2221" y="1166"/>
                      <a:pt x="2256" y="1156"/>
                      <a:pt x="2312" y="1130"/>
                    </a:cubicBezTo>
                    <a:cubicBezTo>
                      <a:pt x="2312" y="1176"/>
                      <a:pt x="2312" y="1238"/>
                      <a:pt x="2312" y="1300"/>
                    </a:cubicBezTo>
                    <a:cubicBezTo>
                      <a:pt x="2188" y="1347"/>
                      <a:pt x="1986" y="1347"/>
                      <a:pt x="1955" y="1517"/>
                    </a:cubicBezTo>
                    <a:cubicBezTo>
                      <a:pt x="1955" y="1517"/>
                      <a:pt x="1924" y="1688"/>
                      <a:pt x="1893" y="1890"/>
                    </a:cubicBezTo>
                    <a:cubicBezTo>
                      <a:pt x="1873" y="1920"/>
                      <a:pt x="1846" y="1944"/>
                      <a:pt x="1821" y="1944"/>
                    </a:cubicBezTo>
                    <a:cubicBezTo>
                      <a:pt x="1808" y="1944"/>
                      <a:pt x="1795" y="1937"/>
                      <a:pt x="1785" y="1921"/>
                    </a:cubicBezTo>
                    <a:cubicBezTo>
                      <a:pt x="1758" y="1973"/>
                      <a:pt x="1687" y="2070"/>
                      <a:pt x="1761" y="2070"/>
                    </a:cubicBezTo>
                    <a:cubicBezTo>
                      <a:pt x="1774" y="2070"/>
                      <a:pt x="1792" y="2067"/>
                      <a:pt x="1816" y="2060"/>
                    </a:cubicBezTo>
                    <a:lnTo>
                      <a:pt x="1816" y="2060"/>
                    </a:lnTo>
                    <a:lnTo>
                      <a:pt x="1753" y="2153"/>
                    </a:lnTo>
                    <a:cubicBezTo>
                      <a:pt x="1722" y="2184"/>
                      <a:pt x="1676" y="2215"/>
                      <a:pt x="1645" y="2246"/>
                    </a:cubicBezTo>
                    <a:cubicBezTo>
                      <a:pt x="1629" y="2184"/>
                      <a:pt x="1598" y="2138"/>
                      <a:pt x="1598" y="2091"/>
                    </a:cubicBezTo>
                    <a:cubicBezTo>
                      <a:pt x="1598" y="2122"/>
                      <a:pt x="1583" y="2107"/>
                      <a:pt x="1552" y="2122"/>
                    </a:cubicBezTo>
                    <a:cubicBezTo>
                      <a:pt x="1536" y="2060"/>
                      <a:pt x="1629" y="2076"/>
                      <a:pt x="1598" y="2014"/>
                    </a:cubicBezTo>
                    <a:cubicBezTo>
                      <a:pt x="1552" y="2014"/>
                      <a:pt x="1536" y="2045"/>
                      <a:pt x="1521" y="2076"/>
                    </a:cubicBezTo>
                    <a:cubicBezTo>
                      <a:pt x="1536" y="2029"/>
                      <a:pt x="1474" y="2014"/>
                      <a:pt x="1412" y="2014"/>
                    </a:cubicBezTo>
                    <a:cubicBezTo>
                      <a:pt x="1412" y="1983"/>
                      <a:pt x="1412" y="1952"/>
                      <a:pt x="1428" y="1921"/>
                    </a:cubicBezTo>
                    <a:lnTo>
                      <a:pt x="1428" y="1921"/>
                    </a:lnTo>
                    <a:cubicBezTo>
                      <a:pt x="1428" y="1921"/>
                      <a:pt x="1397" y="1967"/>
                      <a:pt x="1366" y="2014"/>
                    </a:cubicBezTo>
                    <a:cubicBezTo>
                      <a:pt x="1350" y="2014"/>
                      <a:pt x="1335" y="2029"/>
                      <a:pt x="1319" y="2029"/>
                    </a:cubicBezTo>
                    <a:cubicBezTo>
                      <a:pt x="1300" y="1978"/>
                      <a:pt x="1271" y="1959"/>
                      <a:pt x="1235" y="1959"/>
                    </a:cubicBezTo>
                    <a:cubicBezTo>
                      <a:pt x="1184" y="1959"/>
                      <a:pt x="1120" y="1999"/>
                      <a:pt x="1056" y="2045"/>
                    </a:cubicBezTo>
                    <a:lnTo>
                      <a:pt x="1118" y="2153"/>
                    </a:lnTo>
                    <a:cubicBezTo>
                      <a:pt x="978" y="2184"/>
                      <a:pt x="854" y="2153"/>
                      <a:pt x="776" y="2293"/>
                    </a:cubicBezTo>
                    <a:cubicBezTo>
                      <a:pt x="776" y="2293"/>
                      <a:pt x="776" y="2308"/>
                      <a:pt x="776" y="2324"/>
                    </a:cubicBezTo>
                    <a:lnTo>
                      <a:pt x="761" y="2324"/>
                    </a:lnTo>
                    <a:cubicBezTo>
                      <a:pt x="761" y="2324"/>
                      <a:pt x="761" y="2308"/>
                      <a:pt x="776" y="2293"/>
                    </a:cubicBezTo>
                    <a:lnTo>
                      <a:pt x="761" y="1983"/>
                    </a:lnTo>
                    <a:lnTo>
                      <a:pt x="714" y="1874"/>
                    </a:lnTo>
                    <a:lnTo>
                      <a:pt x="621" y="2122"/>
                    </a:lnTo>
                    <a:cubicBezTo>
                      <a:pt x="617" y="2105"/>
                      <a:pt x="609" y="2100"/>
                      <a:pt x="599" y="2100"/>
                    </a:cubicBezTo>
                    <a:cubicBezTo>
                      <a:pt x="586" y="2100"/>
                      <a:pt x="570" y="2109"/>
                      <a:pt x="556" y="2109"/>
                    </a:cubicBezTo>
                    <a:cubicBezTo>
                      <a:pt x="544" y="2109"/>
                      <a:pt x="533" y="2102"/>
                      <a:pt x="528" y="2076"/>
                    </a:cubicBezTo>
                    <a:cubicBezTo>
                      <a:pt x="528" y="2091"/>
                      <a:pt x="482" y="2169"/>
                      <a:pt x="513" y="2169"/>
                    </a:cubicBezTo>
                    <a:lnTo>
                      <a:pt x="544" y="2138"/>
                    </a:lnTo>
                    <a:cubicBezTo>
                      <a:pt x="559" y="2262"/>
                      <a:pt x="606" y="2308"/>
                      <a:pt x="621" y="2386"/>
                    </a:cubicBezTo>
                    <a:cubicBezTo>
                      <a:pt x="575" y="2401"/>
                      <a:pt x="544" y="2417"/>
                      <a:pt x="497" y="2433"/>
                    </a:cubicBezTo>
                    <a:cubicBezTo>
                      <a:pt x="513" y="2339"/>
                      <a:pt x="497" y="2246"/>
                      <a:pt x="466" y="2200"/>
                    </a:cubicBezTo>
                    <a:lnTo>
                      <a:pt x="466" y="2200"/>
                    </a:lnTo>
                    <a:cubicBezTo>
                      <a:pt x="528" y="2339"/>
                      <a:pt x="373" y="2277"/>
                      <a:pt x="311" y="2308"/>
                    </a:cubicBezTo>
                    <a:cubicBezTo>
                      <a:pt x="324" y="2268"/>
                      <a:pt x="349" y="2159"/>
                      <a:pt x="307" y="2159"/>
                    </a:cubicBezTo>
                    <a:cubicBezTo>
                      <a:pt x="300" y="2159"/>
                      <a:pt x="291" y="2162"/>
                      <a:pt x="280" y="2169"/>
                    </a:cubicBezTo>
                    <a:cubicBezTo>
                      <a:pt x="293" y="2222"/>
                      <a:pt x="217" y="2387"/>
                      <a:pt x="289" y="2387"/>
                    </a:cubicBezTo>
                    <a:cubicBezTo>
                      <a:pt x="302" y="2387"/>
                      <a:pt x="319" y="2382"/>
                      <a:pt x="342" y="2370"/>
                    </a:cubicBezTo>
                    <a:lnTo>
                      <a:pt x="342" y="2370"/>
                    </a:lnTo>
                    <a:cubicBezTo>
                      <a:pt x="327" y="2448"/>
                      <a:pt x="311" y="2572"/>
                      <a:pt x="218" y="2588"/>
                    </a:cubicBezTo>
                    <a:cubicBezTo>
                      <a:pt x="234" y="2479"/>
                      <a:pt x="156" y="2479"/>
                      <a:pt x="109" y="2386"/>
                    </a:cubicBezTo>
                    <a:lnTo>
                      <a:pt x="109" y="2386"/>
                    </a:lnTo>
                    <a:cubicBezTo>
                      <a:pt x="109" y="2495"/>
                      <a:pt x="187" y="2572"/>
                      <a:pt x="218" y="2619"/>
                    </a:cubicBezTo>
                    <a:cubicBezTo>
                      <a:pt x="179" y="2626"/>
                      <a:pt x="140" y="2630"/>
                      <a:pt x="104" y="2630"/>
                    </a:cubicBezTo>
                    <a:cubicBezTo>
                      <a:pt x="67" y="2630"/>
                      <a:pt x="32" y="2626"/>
                      <a:pt x="1" y="2619"/>
                    </a:cubicBezTo>
                    <a:lnTo>
                      <a:pt x="1" y="2619"/>
                    </a:lnTo>
                    <a:lnTo>
                      <a:pt x="21" y="2649"/>
                    </a:lnTo>
                    <a:lnTo>
                      <a:pt x="21" y="2649"/>
                    </a:lnTo>
                    <a:cubicBezTo>
                      <a:pt x="50" y="2642"/>
                      <a:pt x="76" y="2638"/>
                      <a:pt x="102" y="2638"/>
                    </a:cubicBezTo>
                    <a:cubicBezTo>
                      <a:pt x="129" y="2638"/>
                      <a:pt x="156" y="2642"/>
                      <a:pt x="187" y="2650"/>
                    </a:cubicBezTo>
                    <a:cubicBezTo>
                      <a:pt x="172" y="2696"/>
                      <a:pt x="156" y="2743"/>
                      <a:pt x="140" y="2774"/>
                    </a:cubicBezTo>
                    <a:lnTo>
                      <a:pt x="575" y="3425"/>
                    </a:lnTo>
                    <a:cubicBezTo>
                      <a:pt x="559" y="3441"/>
                      <a:pt x="559" y="3456"/>
                      <a:pt x="559" y="3456"/>
                    </a:cubicBezTo>
                    <a:lnTo>
                      <a:pt x="191" y="2908"/>
                    </a:lnTo>
                    <a:lnTo>
                      <a:pt x="559" y="3472"/>
                    </a:lnTo>
                    <a:cubicBezTo>
                      <a:pt x="575" y="3456"/>
                      <a:pt x="575" y="3456"/>
                      <a:pt x="590" y="3456"/>
                    </a:cubicBezTo>
                    <a:lnTo>
                      <a:pt x="1009" y="4077"/>
                    </a:lnTo>
                    <a:cubicBezTo>
                      <a:pt x="1009" y="4092"/>
                      <a:pt x="994" y="4092"/>
                      <a:pt x="994" y="4092"/>
                    </a:cubicBezTo>
                    <a:lnTo>
                      <a:pt x="1025" y="4092"/>
                    </a:lnTo>
                    <a:lnTo>
                      <a:pt x="1195" y="4356"/>
                    </a:lnTo>
                    <a:cubicBezTo>
                      <a:pt x="1195" y="4356"/>
                      <a:pt x="1180" y="4371"/>
                      <a:pt x="1180" y="4371"/>
                    </a:cubicBezTo>
                    <a:cubicBezTo>
                      <a:pt x="1180" y="4371"/>
                      <a:pt x="1180" y="4371"/>
                      <a:pt x="1164" y="4356"/>
                    </a:cubicBezTo>
                    <a:lnTo>
                      <a:pt x="559" y="3472"/>
                    </a:lnTo>
                    <a:lnTo>
                      <a:pt x="1164" y="4371"/>
                    </a:lnTo>
                    <a:cubicBezTo>
                      <a:pt x="1118" y="4480"/>
                      <a:pt x="1164" y="4588"/>
                      <a:pt x="1149" y="4681"/>
                    </a:cubicBezTo>
                    <a:lnTo>
                      <a:pt x="1536" y="5271"/>
                    </a:lnTo>
                    <a:cubicBezTo>
                      <a:pt x="1583" y="5240"/>
                      <a:pt x="1629" y="5224"/>
                      <a:pt x="1691" y="5224"/>
                    </a:cubicBezTo>
                    <a:cubicBezTo>
                      <a:pt x="1645" y="5302"/>
                      <a:pt x="1614" y="5348"/>
                      <a:pt x="1552" y="5395"/>
                    </a:cubicBezTo>
                    <a:lnTo>
                      <a:pt x="1040" y="4619"/>
                    </a:lnTo>
                    <a:cubicBezTo>
                      <a:pt x="1040" y="4597"/>
                      <a:pt x="1040" y="4567"/>
                      <a:pt x="1051" y="4540"/>
                    </a:cubicBezTo>
                    <a:lnTo>
                      <a:pt x="1051" y="4540"/>
                    </a:lnTo>
                    <a:lnTo>
                      <a:pt x="1009" y="4604"/>
                    </a:lnTo>
                    <a:lnTo>
                      <a:pt x="1552" y="5426"/>
                    </a:lnTo>
                    <a:lnTo>
                      <a:pt x="1660" y="5410"/>
                    </a:lnTo>
                    <a:lnTo>
                      <a:pt x="1660" y="5410"/>
                    </a:lnTo>
                    <a:cubicBezTo>
                      <a:pt x="1645" y="5426"/>
                      <a:pt x="1598" y="5457"/>
                      <a:pt x="1552" y="5472"/>
                    </a:cubicBezTo>
                    <a:lnTo>
                      <a:pt x="963" y="4588"/>
                    </a:lnTo>
                    <a:cubicBezTo>
                      <a:pt x="994" y="4418"/>
                      <a:pt x="1102" y="4216"/>
                      <a:pt x="963" y="4185"/>
                    </a:cubicBezTo>
                    <a:cubicBezTo>
                      <a:pt x="963" y="4185"/>
                      <a:pt x="963" y="4201"/>
                      <a:pt x="963" y="4201"/>
                    </a:cubicBezTo>
                    <a:cubicBezTo>
                      <a:pt x="963" y="4201"/>
                      <a:pt x="947" y="4185"/>
                      <a:pt x="947" y="4185"/>
                    </a:cubicBezTo>
                    <a:cubicBezTo>
                      <a:pt x="947" y="4123"/>
                      <a:pt x="931" y="4077"/>
                      <a:pt x="931" y="4077"/>
                    </a:cubicBezTo>
                    <a:lnTo>
                      <a:pt x="916" y="4139"/>
                    </a:lnTo>
                    <a:cubicBezTo>
                      <a:pt x="916" y="4139"/>
                      <a:pt x="931" y="4185"/>
                      <a:pt x="947" y="4216"/>
                    </a:cubicBezTo>
                    <a:cubicBezTo>
                      <a:pt x="916" y="4309"/>
                      <a:pt x="885" y="4418"/>
                      <a:pt x="869" y="4526"/>
                    </a:cubicBezTo>
                    <a:lnTo>
                      <a:pt x="1567" y="5581"/>
                    </a:lnTo>
                    <a:cubicBezTo>
                      <a:pt x="1676" y="5534"/>
                      <a:pt x="1769" y="5472"/>
                      <a:pt x="1862" y="5426"/>
                    </a:cubicBezTo>
                    <a:lnTo>
                      <a:pt x="1924" y="5503"/>
                    </a:lnTo>
                    <a:lnTo>
                      <a:pt x="1971" y="5565"/>
                    </a:lnTo>
                    <a:lnTo>
                      <a:pt x="2033" y="5659"/>
                    </a:lnTo>
                    <a:cubicBezTo>
                      <a:pt x="2079" y="5643"/>
                      <a:pt x="2141" y="5627"/>
                      <a:pt x="2203" y="5627"/>
                    </a:cubicBezTo>
                    <a:cubicBezTo>
                      <a:pt x="2275" y="5728"/>
                      <a:pt x="2321" y="5910"/>
                      <a:pt x="2501" y="5910"/>
                    </a:cubicBezTo>
                    <a:cubicBezTo>
                      <a:pt x="2515" y="5910"/>
                      <a:pt x="2529" y="5909"/>
                      <a:pt x="2544" y="5907"/>
                    </a:cubicBezTo>
                    <a:cubicBezTo>
                      <a:pt x="2544" y="5907"/>
                      <a:pt x="2653" y="5767"/>
                      <a:pt x="2653" y="5767"/>
                    </a:cubicBezTo>
                    <a:cubicBezTo>
                      <a:pt x="2839" y="5724"/>
                      <a:pt x="2999" y="5562"/>
                      <a:pt x="3132" y="5562"/>
                    </a:cubicBezTo>
                    <a:cubicBezTo>
                      <a:pt x="3143" y="5562"/>
                      <a:pt x="3154" y="5563"/>
                      <a:pt x="3165" y="5565"/>
                    </a:cubicBezTo>
                    <a:lnTo>
                      <a:pt x="3149" y="5581"/>
                    </a:lnTo>
                    <a:cubicBezTo>
                      <a:pt x="3327" y="5554"/>
                      <a:pt x="3288" y="5418"/>
                      <a:pt x="3181" y="5418"/>
                    </a:cubicBezTo>
                    <a:cubicBezTo>
                      <a:pt x="3166" y="5418"/>
                      <a:pt x="3150" y="5420"/>
                      <a:pt x="3134" y="5426"/>
                    </a:cubicBezTo>
                    <a:lnTo>
                      <a:pt x="3196" y="5348"/>
                    </a:lnTo>
                    <a:cubicBezTo>
                      <a:pt x="3227" y="5317"/>
                      <a:pt x="3258" y="5286"/>
                      <a:pt x="3258" y="5286"/>
                    </a:cubicBezTo>
                    <a:lnTo>
                      <a:pt x="3273" y="5317"/>
                    </a:lnTo>
                    <a:cubicBezTo>
                      <a:pt x="3289" y="5302"/>
                      <a:pt x="3289" y="5302"/>
                      <a:pt x="3289" y="5286"/>
                    </a:cubicBezTo>
                    <a:cubicBezTo>
                      <a:pt x="3320" y="5302"/>
                      <a:pt x="3335" y="5302"/>
                      <a:pt x="3351" y="5317"/>
                    </a:cubicBezTo>
                    <a:lnTo>
                      <a:pt x="3304" y="5302"/>
                    </a:lnTo>
                    <a:lnTo>
                      <a:pt x="3304" y="5302"/>
                    </a:lnTo>
                    <a:cubicBezTo>
                      <a:pt x="3342" y="5314"/>
                      <a:pt x="3380" y="5337"/>
                      <a:pt x="3385" y="5337"/>
                    </a:cubicBezTo>
                    <a:cubicBezTo>
                      <a:pt x="3386" y="5337"/>
                      <a:pt x="3385" y="5336"/>
                      <a:pt x="3382" y="5333"/>
                    </a:cubicBezTo>
                    <a:lnTo>
                      <a:pt x="3382" y="5333"/>
                    </a:lnTo>
                    <a:cubicBezTo>
                      <a:pt x="3382" y="5333"/>
                      <a:pt x="3413" y="5348"/>
                      <a:pt x="3429" y="5364"/>
                    </a:cubicBezTo>
                    <a:cubicBezTo>
                      <a:pt x="3475" y="5379"/>
                      <a:pt x="3491" y="5395"/>
                      <a:pt x="3553" y="5426"/>
                    </a:cubicBezTo>
                    <a:cubicBezTo>
                      <a:pt x="3553" y="5426"/>
                      <a:pt x="3444" y="5364"/>
                      <a:pt x="3444" y="5348"/>
                    </a:cubicBezTo>
                    <a:lnTo>
                      <a:pt x="3444" y="5348"/>
                    </a:lnTo>
                    <a:lnTo>
                      <a:pt x="3460" y="5364"/>
                    </a:lnTo>
                    <a:cubicBezTo>
                      <a:pt x="3460" y="5364"/>
                      <a:pt x="3445" y="5348"/>
                      <a:pt x="3428" y="5327"/>
                    </a:cubicBezTo>
                    <a:lnTo>
                      <a:pt x="3428" y="5327"/>
                    </a:lnTo>
                    <a:cubicBezTo>
                      <a:pt x="3436" y="5331"/>
                      <a:pt x="3451" y="5333"/>
                      <a:pt x="3475" y="5333"/>
                    </a:cubicBezTo>
                    <a:cubicBezTo>
                      <a:pt x="3568" y="5271"/>
                      <a:pt x="3537" y="5240"/>
                      <a:pt x="3506" y="5209"/>
                    </a:cubicBezTo>
                    <a:cubicBezTo>
                      <a:pt x="3506" y="5193"/>
                      <a:pt x="3506" y="5178"/>
                      <a:pt x="3506" y="5178"/>
                    </a:cubicBezTo>
                    <a:cubicBezTo>
                      <a:pt x="3553" y="5178"/>
                      <a:pt x="3553" y="5271"/>
                      <a:pt x="3630" y="5286"/>
                    </a:cubicBezTo>
                    <a:cubicBezTo>
                      <a:pt x="3630" y="5255"/>
                      <a:pt x="3646" y="5224"/>
                      <a:pt x="3677" y="5209"/>
                    </a:cubicBezTo>
                    <a:cubicBezTo>
                      <a:pt x="3692" y="5255"/>
                      <a:pt x="3708" y="5302"/>
                      <a:pt x="3708" y="5348"/>
                    </a:cubicBezTo>
                    <a:cubicBezTo>
                      <a:pt x="3723" y="5302"/>
                      <a:pt x="3739" y="5271"/>
                      <a:pt x="3770" y="5224"/>
                    </a:cubicBezTo>
                    <a:cubicBezTo>
                      <a:pt x="3816" y="5209"/>
                      <a:pt x="3847" y="5193"/>
                      <a:pt x="3878" y="5162"/>
                    </a:cubicBezTo>
                    <a:cubicBezTo>
                      <a:pt x="3894" y="5193"/>
                      <a:pt x="3909" y="5224"/>
                      <a:pt x="3909" y="5240"/>
                    </a:cubicBezTo>
                    <a:cubicBezTo>
                      <a:pt x="3909" y="5224"/>
                      <a:pt x="3909" y="5224"/>
                      <a:pt x="3925" y="5209"/>
                    </a:cubicBezTo>
                    <a:lnTo>
                      <a:pt x="4018" y="5271"/>
                    </a:lnTo>
                    <a:lnTo>
                      <a:pt x="3971" y="5271"/>
                    </a:lnTo>
                    <a:lnTo>
                      <a:pt x="4033" y="5286"/>
                    </a:lnTo>
                    <a:lnTo>
                      <a:pt x="4095" y="5317"/>
                    </a:lnTo>
                    <a:cubicBezTo>
                      <a:pt x="4065" y="5272"/>
                      <a:pt x="4108" y="5271"/>
                      <a:pt x="4125" y="5242"/>
                    </a:cubicBezTo>
                    <a:lnTo>
                      <a:pt x="4125" y="5242"/>
                    </a:lnTo>
                    <a:cubicBezTo>
                      <a:pt x="4125" y="5268"/>
                      <a:pt x="4236" y="5488"/>
                      <a:pt x="4251" y="5488"/>
                    </a:cubicBezTo>
                    <a:cubicBezTo>
                      <a:pt x="4279" y="5498"/>
                      <a:pt x="4302" y="5503"/>
                      <a:pt x="4322" y="5503"/>
                    </a:cubicBezTo>
                    <a:cubicBezTo>
                      <a:pt x="4419" y="5503"/>
                      <a:pt x="4421" y="5395"/>
                      <a:pt x="4499" y="5395"/>
                    </a:cubicBezTo>
                    <a:cubicBezTo>
                      <a:pt x="4351" y="5355"/>
                      <a:pt x="4436" y="5314"/>
                      <a:pt x="4340" y="5314"/>
                    </a:cubicBezTo>
                    <a:cubicBezTo>
                      <a:pt x="4326" y="5314"/>
                      <a:pt x="4306" y="5315"/>
                      <a:pt x="4282" y="5317"/>
                    </a:cubicBezTo>
                    <a:cubicBezTo>
                      <a:pt x="4282" y="5317"/>
                      <a:pt x="4251" y="5271"/>
                      <a:pt x="4220" y="5240"/>
                    </a:cubicBezTo>
                    <a:cubicBezTo>
                      <a:pt x="4204" y="5193"/>
                      <a:pt x="4173" y="5147"/>
                      <a:pt x="4173" y="5147"/>
                    </a:cubicBezTo>
                    <a:lnTo>
                      <a:pt x="4297" y="5069"/>
                    </a:lnTo>
                    <a:cubicBezTo>
                      <a:pt x="4256" y="5028"/>
                      <a:pt x="4288" y="4925"/>
                      <a:pt x="4230" y="4925"/>
                    </a:cubicBezTo>
                    <a:cubicBezTo>
                      <a:pt x="4223" y="4925"/>
                      <a:pt x="4214" y="4926"/>
                      <a:pt x="4204" y="4930"/>
                    </a:cubicBezTo>
                    <a:cubicBezTo>
                      <a:pt x="4189" y="4945"/>
                      <a:pt x="4189" y="4976"/>
                      <a:pt x="4173" y="4992"/>
                    </a:cubicBezTo>
                    <a:cubicBezTo>
                      <a:pt x="4126" y="4930"/>
                      <a:pt x="4157" y="4883"/>
                      <a:pt x="4173" y="4836"/>
                    </a:cubicBezTo>
                    <a:cubicBezTo>
                      <a:pt x="4189" y="4805"/>
                      <a:pt x="4204" y="4774"/>
                      <a:pt x="4220" y="4743"/>
                    </a:cubicBezTo>
                    <a:lnTo>
                      <a:pt x="4251" y="4712"/>
                    </a:lnTo>
                    <a:lnTo>
                      <a:pt x="4282" y="4774"/>
                    </a:lnTo>
                    <a:cubicBezTo>
                      <a:pt x="4313" y="4728"/>
                      <a:pt x="4344" y="4666"/>
                      <a:pt x="4375" y="4619"/>
                    </a:cubicBezTo>
                    <a:lnTo>
                      <a:pt x="4434" y="4619"/>
                    </a:lnTo>
                    <a:cubicBezTo>
                      <a:pt x="4452" y="4594"/>
                      <a:pt x="4452" y="4568"/>
                      <a:pt x="4452" y="4542"/>
                    </a:cubicBezTo>
                    <a:lnTo>
                      <a:pt x="4499" y="4542"/>
                    </a:lnTo>
                    <a:cubicBezTo>
                      <a:pt x="4499" y="4511"/>
                      <a:pt x="4499" y="4495"/>
                      <a:pt x="4499" y="4464"/>
                    </a:cubicBezTo>
                    <a:cubicBezTo>
                      <a:pt x="4528" y="4435"/>
                      <a:pt x="4564" y="4424"/>
                      <a:pt x="4602" y="4424"/>
                    </a:cubicBezTo>
                    <a:cubicBezTo>
                      <a:pt x="4624" y="4424"/>
                      <a:pt x="4647" y="4428"/>
                      <a:pt x="4669" y="4433"/>
                    </a:cubicBezTo>
                    <a:cubicBezTo>
                      <a:pt x="4669" y="4464"/>
                      <a:pt x="4669" y="4495"/>
                      <a:pt x="4654" y="4526"/>
                    </a:cubicBezTo>
                    <a:cubicBezTo>
                      <a:pt x="4685" y="4495"/>
                      <a:pt x="4700" y="4480"/>
                      <a:pt x="4731" y="4449"/>
                    </a:cubicBezTo>
                    <a:cubicBezTo>
                      <a:pt x="4747" y="4464"/>
                      <a:pt x="4762" y="4464"/>
                      <a:pt x="4778" y="4464"/>
                    </a:cubicBezTo>
                    <a:cubicBezTo>
                      <a:pt x="4782" y="4464"/>
                      <a:pt x="4785" y="4463"/>
                      <a:pt x="4788" y="4463"/>
                    </a:cubicBezTo>
                    <a:cubicBezTo>
                      <a:pt x="4857" y="4463"/>
                      <a:pt x="4874" y="4607"/>
                      <a:pt x="4933" y="4666"/>
                    </a:cubicBezTo>
                    <a:cubicBezTo>
                      <a:pt x="4995" y="4557"/>
                      <a:pt x="4902" y="4449"/>
                      <a:pt x="4979" y="4356"/>
                    </a:cubicBezTo>
                    <a:cubicBezTo>
                      <a:pt x="4985" y="4353"/>
                      <a:pt x="4990" y="4352"/>
                      <a:pt x="4995" y="4352"/>
                    </a:cubicBezTo>
                    <a:cubicBezTo>
                      <a:pt x="5008" y="4352"/>
                      <a:pt x="5016" y="4363"/>
                      <a:pt x="5017" y="4378"/>
                    </a:cubicBezTo>
                    <a:lnTo>
                      <a:pt x="5017" y="4378"/>
                    </a:lnTo>
                    <a:lnTo>
                      <a:pt x="5042" y="4278"/>
                    </a:lnTo>
                    <a:cubicBezTo>
                      <a:pt x="5043" y="4282"/>
                      <a:pt x="5047" y="4283"/>
                      <a:pt x="5052" y="4283"/>
                    </a:cubicBezTo>
                    <a:cubicBezTo>
                      <a:pt x="5077" y="4283"/>
                      <a:pt x="5136" y="4248"/>
                      <a:pt x="5175" y="4248"/>
                    </a:cubicBezTo>
                    <a:cubicBezTo>
                      <a:pt x="5197" y="4248"/>
                      <a:pt x="5212" y="4259"/>
                      <a:pt x="5212" y="4294"/>
                    </a:cubicBezTo>
                    <a:cubicBezTo>
                      <a:pt x="5212" y="4309"/>
                      <a:pt x="5212" y="4309"/>
                      <a:pt x="5212" y="4325"/>
                    </a:cubicBezTo>
                    <a:cubicBezTo>
                      <a:pt x="5197" y="4340"/>
                      <a:pt x="5181" y="4371"/>
                      <a:pt x="5150" y="4387"/>
                    </a:cubicBezTo>
                    <a:cubicBezTo>
                      <a:pt x="5308" y="4338"/>
                      <a:pt x="5532" y="4214"/>
                      <a:pt x="5674" y="4214"/>
                    </a:cubicBezTo>
                    <a:cubicBezTo>
                      <a:pt x="5714" y="4214"/>
                      <a:pt x="5747" y="4223"/>
                      <a:pt x="5770" y="4247"/>
                    </a:cubicBezTo>
                    <a:cubicBezTo>
                      <a:pt x="5864" y="4185"/>
                      <a:pt x="5786" y="4154"/>
                      <a:pt x="5957" y="4046"/>
                    </a:cubicBezTo>
                    <a:cubicBezTo>
                      <a:pt x="5941" y="3921"/>
                      <a:pt x="5817" y="3906"/>
                      <a:pt x="5848" y="3766"/>
                    </a:cubicBezTo>
                    <a:lnTo>
                      <a:pt x="5848" y="3766"/>
                    </a:lnTo>
                    <a:cubicBezTo>
                      <a:pt x="5864" y="3782"/>
                      <a:pt x="5879" y="3782"/>
                      <a:pt x="5879" y="3813"/>
                    </a:cubicBezTo>
                    <a:cubicBezTo>
                      <a:pt x="5879" y="3720"/>
                      <a:pt x="6019" y="3751"/>
                      <a:pt x="5972" y="3658"/>
                    </a:cubicBezTo>
                    <a:lnTo>
                      <a:pt x="5972" y="3658"/>
                    </a:lnTo>
                    <a:cubicBezTo>
                      <a:pt x="5988" y="3689"/>
                      <a:pt x="5941" y="3720"/>
                      <a:pt x="5895" y="3720"/>
                    </a:cubicBezTo>
                    <a:cubicBezTo>
                      <a:pt x="5910" y="3658"/>
                      <a:pt x="5864" y="3580"/>
                      <a:pt x="5926" y="3549"/>
                    </a:cubicBezTo>
                    <a:cubicBezTo>
                      <a:pt x="5941" y="3564"/>
                      <a:pt x="5956" y="3579"/>
                      <a:pt x="5957" y="3580"/>
                    </a:cubicBezTo>
                    <a:lnTo>
                      <a:pt x="5957" y="3580"/>
                    </a:lnTo>
                    <a:cubicBezTo>
                      <a:pt x="5993" y="3692"/>
                      <a:pt x="6113" y="3613"/>
                      <a:pt x="6019" y="3906"/>
                    </a:cubicBezTo>
                    <a:cubicBezTo>
                      <a:pt x="6051" y="3931"/>
                      <a:pt x="6084" y="3942"/>
                      <a:pt x="6117" y="3942"/>
                    </a:cubicBezTo>
                    <a:cubicBezTo>
                      <a:pt x="6207" y="3942"/>
                      <a:pt x="6296" y="3853"/>
                      <a:pt x="6375" y="3704"/>
                    </a:cubicBezTo>
                    <a:lnTo>
                      <a:pt x="6375" y="3704"/>
                    </a:lnTo>
                    <a:cubicBezTo>
                      <a:pt x="6359" y="3713"/>
                      <a:pt x="6344" y="3717"/>
                      <a:pt x="6330" y="3717"/>
                    </a:cubicBezTo>
                    <a:cubicBezTo>
                      <a:pt x="6245" y="3717"/>
                      <a:pt x="6208" y="3562"/>
                      <a:pt x="6093" y="3562"/>
                    </a:cubicBezTo>
                    <a:cubicBezTo>
                      <a:pt x="6071" y="3562"/>
                      <a:pt x="6047" y="3567"/>
                      <a:pt x="6019" y="3580"/>
                    </a:cubicBezTo>
                    <a:cubicBezTo>
                      <a:pt x="6081" y="3425"/>
                      <a:pt x="6034" y="3317"/>
                      <a:pt x="6003" y="3208"/>
                    </a:cubicBezTo>
                    <a:cubicBezTo>
                      <a:pt x="5988" y="3099"/>
                      <a:pt x="5988" y="3022"/>
                      <a:pt x="6127" y="2898"/>
                    </a:cubicBezTo>
                    <a:lnTo>
                      <a:pt x="6143" y="2929"/>
                    </a:lnTo>
                    <a:lnTo>
                      <a:pt x="6112" y="2774"/>
                    </a:lnTo>
                    <a:lnTo>
                      <a:pt x="6003" y="2696"/>
                    </a:lnTo>
                    <a:cubicBezTo>
                      <a:pt x="6019" y="2681"/>
                      <a:pt x="6019" y="2665"/>
                      <a:pt x="6034" y="2634"/>
                    </a:cubicBezTo>
                    <a:lnTo>
                      <a:pt x="6267" y="2851"/>
                    </a:lnTo>
                    <a:cubicBezTo>
                      <a:pt x="6251" y="2898"/>
                      <a:pt x="6236" y="2960"/>
                      <a:pt x="6251" y="3006"/>
                    </a:cubicBezTo>
                    <a:cubicBezTo>
                      <a:pt x="6313" y="2975"/>
                      <a:pt x="6344" y="2929"/>
                      <a:pt x="6360" y="2898"/>
                    </a:cubicBezTo>
                    <a:lnTo>
                      <a:pt x="6034" y="2603"/>
                    </a:lnTo>
                    <a:cubicBezTo>
                      <a:pt x="6050" y="2588"/>
                      <a:pt x="6050" y="2557"/>
                      <a:pt x="6050" y="2541"/>
                    </a:cubicBezTo>
                    <a:lnTo>
                      <a:pt x="6546" y="2975"/>
                    </a:lnTo>
                    <a:cubicBezTo>
                      <a:pt x="6530" y="2991"/>
                      <a:pt x="6515" y="3022"/>
                      <a:pt x="6484" y="3053"/>
                    </a:cubicBezTo>
                    <a:cubicBezTo>
                      <a:pt x="6489" y="2992"/>
                      <a:pt x="6485" y="2975"/>
                      <a:pt x="6474" y="2975"/>
                    </a:cubicBezTo>
                    <a:cubicBezTo>
                      <a:pt x="6460" y="2975"/>
                      <a:pt x="6435" y="3005"/>
                      <a:pt x="6406" y="3005"/>
                    </a:cubicBezTo>
                    <a:cubicBezTo>
                      <a:pt x="6396" y="3005"/>
                      <a:pt x="6386" y="3001"/>
                      <a:pt x="6375" y="2991"/>
                    </a:cubicBezTo>
                    <a:lnTo>
                      <a:pt x="6375" y="2991"/>
                    </a:lnTo>
                    <a:cubicBezTo>
                      <a:pt x="6406" y="3053"/>
                      <a:pt x="6298" y="3332"/>
                      <a:pt x="6158" y="3472"/>
                    </a:cubicBezTo>
                    <a:cubicBezTo>
                      <a:pt x="6175" y="3495"/>
                      <a:pt x="6193" y="3505"/>
                      <a:pt x="6212" y="3505"/>
                    </a:cubicBezTo>
                    <a:cubicBezTo>
                      <a:pt x="6282" y="3505"/>
                      <a:pt x="6368" y="3374"/>
                      <a:pt x="6453" y="3301"/>
                    </a:cubicBezTo>
                    <a:cubicBezTo>
                      <a:pt x="6453" y="3177"/>
                      <a:pt x="6515" y="3084"/>
                      <a:pt x="6577" y="2991"/>
                    </a:cubicBezTo>
                    <a:lnTo>
                      <a:pt x="6050" y="2526"/>
                    </a:lnTo>
                    <a:cubicBezTo>
                      <a:pt x="6050" y="2510"/>
                      <a:pt x="6065" y="2495"/>
                      <a:pt x="6065" y="2479"/>
                    </a:cubicBezTo>
                    <a:cubicBezTo>
                      <a:pt x="6112" y="2246"/>
                      <a:pt x="6127" y="1983"/>
                      <a:pt x="6081" y="1673"/>
                    </a:cubicBezTo>
                    <a:lnTo>
                      <a:pt x="4282" y="75"/>
                    </a:lnTo>
                    <a:cubicBezTo>
                      <a:pt x="4235" y="75"/>
                      <a:pt x="4189" y="91"/>
                      <a:pt x="4142" y="91"/>
                    </a:cubicBezTo>
                    <a:lnTo>
                      <a:pt x="4189" y="13"/>
                    </a:lnTo>
                    <a:cubicBezTo>
                      <a:pt x="4101" y="5"/>
                      <a:pt x="4023" y="1"/>
                      <a:pt x="3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3643850" y="943025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16" y="0"/>
                      <a:pt x="0" y="16"/>
                      <a:pt x="16" y="16"/>
                    </a:cubicBezTo>
                    <a:cubicBezTo>
                      <a:pt x="16" y="16"/>
                      <a:pt x="16" y="0"/>
                      <a:pt x="16" y="0"/>
                    </a:cubicBezTo>
                    <a:close/>
                    <a:moveTo>
                      <a:pt x="0" y="16"/>
                    </a:moveTo>
                    <a:cubicBezTo>
                      <a:pt x="16" y="16"/>
                      <a:pt x="16" y="31"/>
                      <a:pt x="16" y="31"/>
                    </a:cubicBezTo>
                    <a:cubicBezTo>
                      <a:pt x="16" y="31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3642300" y="9410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0" y="1"/>
                    </a:lnTo>
                    <a:cubicBezTo>
                      <a:pt x="0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6"/>
              <p:cNvSpPr/>
              <p:nvPr/>
            </p:nvSpPr>
            <p:spPr>
              <a:xfrm>
                <a:off x="3643450" y="943400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5" y="16"/>
                      <a:pt x="10" y="19"/>
                    </a:cubicBezTo>
                    <a:lnTo>
                      <a:pt x="10" y="19"/>
                    </a:lnTo>
                    <a:lnTo>
                      <a:pt x="1" y="1"/>
                    </a:lnTo>
                    <a:close/>
                    <a:moveTo>
                      <a:pt x="10" y="19"/>
                    </a:moveTo>
                    <a:lnTo>
                      <a:pt x="16" y="32"/>
                    </a:lnTo>
                    <a:cubicBezTo>
                      <a:pt x="16" y="25"/>
                      <a:pt x="13" y="21"/>
                      <a:pt x="10" y="1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6"/>
              <p:cNvSpPr/>
              <p:nvPr/>
            </p:nvSpPr>
            <p:spPr>
              <a:xfrm>
                <a:off x="3659750" y="992650"/>
                <a:ext cx="26775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389" extrusionOk="0">
                    <a:moveTo>
                      <a:pt x="1070" y="1"/>
                    </a:moveTo>
                    <a:cubicBezTo>
                      <a:pt x="791" y="125"/>
                      <a:pt x="543" y="249"/>
                      <a:pt x="0" y="388"/>
                    </a:cubicBezTo>
                    <a:cubicBezTo>
                      <a:pt x="0" y="388"/>
                      <a:pt x="310" y="311"/>
                      <a:pt x="574" y="218"/>
                    </a:cubicBezTo>
                    <a:cubicBezTo>
                      <a:pt x="837" y="109"/>
                      <a:pt x="1070" y="1"/>
                      <a:pt x="10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6"/>
              <p:cNvSpPr/>
              <p:nvPr/>
            </p:nvSpPr>
            <p:spPr>
              <a:xfrm>
                <a:off x="3740000" y="95350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0"/>
                    </a:moveTo>
                    <a:lnTo>
                      <a:pt x="1" y="124"/>
                    </a:lnTo>
                    <a:lnTo>
                      <a:pt x="94" y="78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6"/>
              <p:cNvSpPr/>
              <p:nvPr/>
            </p:nvSpPr>
            <p:spPr>
              <a:xfrm>
                <a:off x="3671375" y="859650"/>
                <a:ext cx="31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3" extrusionOk="0">
                    <a:moveTo>
                      <a:pt x="124" y="1"/>
                    </a:moveTo>
                    <a:lnTo>
                      <a:pt x="0" y="47"/>
                    </a:lnTo>
                    <a:cubicBezTo>
                      <a:pt x="37" y="47"/>
                      <a:pt x="45" y="133"/>
                      <a:pt x="54" y="133"/>
                    </a:cubicBezTo>
                    <a:cubicBezTo>
                      <a:pt x="56" y="133"/>
                      <a:pt x="59" y="126"/>
                      <a:pt x="62" y="109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3661300" y="874000"/>
                <a:ext cx="312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0" extrusionOk="0">
                    <a:moveTo>
                      <a:pt x="124" y="1"/>
                    </a:moveTo>
                    <a:lnTo>
                      <a:pt x="0" y="109"/>
                    </a:lnTo>
                    <a:lnTo>
                      <a:pt x="16" y="10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3641900" y="88215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47" y="0"/>
                    </a:moveTo>
                    <a:lnTo>
                      <a:pt x="1" y="124"/>
                    </a:lnTo>
                    <a:lnTo>
                      <a:pt x="32" y="124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6"/>
              <p:cNvSpPr/>
              <p:nvPr/>
            </p:nvSpPr>
            <p:spPr>
              <a:xfrm>
                <a:off x="3657400" y="9992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6"/>
              <p:cNvSpPr/>
              <p:nvPr/>
            </p:nvSpPr>
            <p:spPr>
              <a:xfrm>
                <a:off x="3619425" y="942625"/>
                <a:ext cx="3800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421" extrusionOk="0">
                    <a:moveTo>
                      <a:pt x="140" y="1"/>
                    </a:moveTo>
                    <a:cubicBezTo>
                      <a:pt x="93" y="94"/>
                      <a:pt x="47" y="187"/>
                      <a:pt x="0" y="280"/>
                    </a:cubicBezTo>
                    <a:lnTo>
                      <a:pt x="1427" y="2420"/>
                    </a:lnTo>
                    <a:lnTo>
                      <a:pt x="1504" y="2405"/>
                    </a:lnTo>
                    <a:lnTo>
                      <a:pt x="1520" y="2281"/>
                    </a:lnTo>
                    <a:lnTo>
                      <a:pt x="1520" y="2281"/>
                    </a:lnTo>
                    <a:cubicBezTo>
                      <a:pt x="1504" y="2296"/>
                      <a:pt x="1458" y="2327"/>
                      <a:pt x="1411" y="2343"/>
                    </a:cubicBezTo>
                    <a:lnTo>
                      <a:pt x="62" y="311"/>
                    </a:lnTo>
                    <a:cubicBezTo>
                      <a:pt x="78" y="265"/>
                      <a:pt x="93" y="218"/>
                      <a:pt x="124" y="203"/>
                    </a:cubicBezTo>
                    <a:lnTo>
                      <a:pt x="171" y="296"/>
                    </a:lnTo>
                    <a:cubicBezTo>
                      <a:pt x="171" y="296"/>
                      <a:pt x="171" y="218"/>
                      <a:pt x="155" y="141"/>
                    </a:cubicBezTo>
                    <a:cubicBezTo>
                      <a:pt x="155" y="78"/>
                      <a:pt x="140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3623325" y="935650"/>
                <a:ext cx="69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80" extrusionOk="0">
                    <a:moveTo>
                      <a:pt x="61" y="1"/>
                    </a:moveTo>
                    <a:lnTo>
                      <a:pt x="61" y="1"/>
                    </a:lnTo>
                    <a:cubicBezTo>
                      <a:pt x="0" y="148"/>
                      <a:pt x="74" y="217"/>
                      <a:pt x="161" y="217"/>
                    </a:cubicBezTo>
                    <a:cubicBezTo>
                      <a:pt x="185" y="217"/>
                      <a:pt x="209" y="212"/>
                      <a:pt x="232" y="202"/>
                    </a:cubicBezTo>
                    <a:lnTo>
                      <a:pt x="232" y="202"/>
                    </a:lnTo>
                    <a:cubicBezTo>
                      <a:pt x="212" y="273"/>
                      <a:pt x="177" y="283"/>
                      <a:pt x="147" y="283"/>
                    </a:cubicBezTo>
                    <a:cubicBezTo>
                      <a:pt x="136" y="283"/>
                      <a:pt x="126" y="281"/>
                      <a:pt x="117" y="281"/>
                    </a:cubicBezTo>
                    <a:cubicBezTo>
                      <a:pt x="92" y="281"/>
                      <a:pt x="81" y="292"/>
                      <a:pt x="108" y="373"/>
                    </a:cubicBezTo>
                    <a:cubicBezTo>
                      <a:pt x="117" y="378"/>
                      <a:pt x="126" y="380"/>
                      <a:pt x="135" y="380"/>
                    </a:cubicBezTo>
                    <a:cubicBezTo>
                      <a:pt x="213" y="380"/>
                      <a:pt x="264" y="213"/>
                      <a:pt x="278" y="171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6"/>
              <p:cNvSpPr/>
              <p:nvPr/>
            </p:nvSpPr>
            <p:spPr>
              <a:xfrm>
                <a:off x="3482925" y="1168700"/>
                <a:ext cx="116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12" extrusionOk="0">
                    <a:moveTo>
                      <a:pt x="202" y="0"/>
                    </a:moveTo>
                    <a:cubicBezTo>
                      <a:pt x="202" y="3"/>
                      <a:pt x="201" y="5"/>
                      <a:pt x="200" y="8"/>
                    </a:cubicBezTo>
                    <a:lnTo>
                      <a:pt x="200" y="8"/>
                    </a:lnTo>
                    <a:cubicBezTo>
                      <a:pt x="202" y="6"/>
                      <a:pt x="202" y="3"/>
                      <a:pt x="202" y="0"/>
                    </a:cubicBezTo>
                    <a:close/>
                    <a:moveTo>
                      <a:pt x="200" y="8"/>
                    </a:moveTo>
                    <a:lnTo>
                      <a:pt x="200" y="8"/>
                    </a:lnTo>
                    <a:cubicBezTo>
                      <a:pt x="196" y="16"/>
                      <a:pt x="183" y="19"/>
                      <a:pt x="171" y="31"/>
                    </a:cubicBezTo>
                    <a:cubicBezTo>
                      <a:pt x="164" y="52"/>
                      <a:pt x="145" y="60"/>
                      <a:pt x="124" y="60"/>
                    </a:cubicBezTo>
                    <a:cubicBezTo>
                      <a:pt x="98" y="60"/>
                      <a:pt x="71" y="48"/>
                      <a:pt x="63" y="31"/>
                    </a:cubicBezTo>
                    <a:lnTo>
                      <a:pt x="63" y="31"/>
                    </a:lnTo>
                    <a:cubicBezTo>
                      <a:pt x="94" y="155"/>
                      <a:pt x="1" y="109"/>
                      <a:pt x="156" y="202"/>
                    </a:cubicBezTo>
                    <a:cubicBezTo>
                      <a:pt x="177" y="244"/>
                      <a:pt x="159" y="264"/>
                      <a:pt x="131" y="264"/>
                    </a:cubicBezTo>
                    <a:cubicBezTo>
                      <a:pt x="97" y="264"/>
                      <a:pt x="48" y="237"/>
                      <a:pt x="32" y="186"/>
                    </a:cubicBezTo>
                    <a:lnTo>
                      <a:pt x="32" y="186"/>
                    </a:lnTo>
                    <a:cubicBezTo>
                      <a:pt x="32" y="187"/>
                      <a:pt x="47" y="233"/>
                      <a:pt x="47" y="279"/>
                    </a:cubicBezTo>
                    <a:lnTo>
                      <a:pt x="63" y="372"/>
                    </a:lnTo>
                    <a:lnTo>
                      <a:pt x="125" y="310"/>
                    </a:lnTo>
                    <a:lnTo>
                      <a:pt x="125" y="310"/>
                    </a:lnTo>
                    <a:cubicBezTo>
                      <a:pt x="249" y="403"/>
                      <a:pt x="16" y="419"/>
                      <a:pt x="156" y="512"/>
                    </a:cubicBezTo>
                    <a:lnTo>
                      <a:pt x="218" y="372"/>
                    </a:lnTo>
                    <a:lnTo>
                      <a:pt x="264" y="403"/>
                    </a:lnTo>
                    <a:cubicBezTo>
                      <a:pt x="233" y="341"/>
                      <a:pt x="280" y="295"/>
                      <a:pt x="311" y="279"/>
                    </a:cubicBezTo>
                    <a:cubicBezTo>
                      <a:pt x="326" y="295"/>
                      <a:pt x="373" y="310"/>
                      <a:pt x="357" y="341"/>
                    </a:cubicBezTo>
                    <a:cubicBezTo>
                      <a:pt x="464" y="189"/>
                      <a:pt x="166" y="171"/>
                      <a:pt x="200" y="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6"/>
              <p:cNvSpPr/>
              <p:nvPr/>
            </p:nvSpPr>
            <p:spPr>
              <a:xfrm>
                <a:off x="3518225" y="1133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3483325" y="1147350"/>
                <a:ext cx="4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79" extrusionOk="0">
                    <a:moveTo>
                      <a:pt x="16" y="1"/>
                    </a:moveTo>
                    <a:cubicBezTo>
                      <a:pt x="0" y="32"/>
                      <a:pt x="0" y="48"/>
                      <a:pt x="0" y="79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3492225" y="1147350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6" y="16"/>
                    </a:moveTo>
                    <a:lnTo>
                      <a:pt x="16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6"/>
              <p:cNvSpPr/>
              <p:nvPr/>
            </p:nvSpPr>
            <p:spPr>
              <a:xfrm>
                <a:off x="3495325" y="1155900"/>
                <a:ext cx="1322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69" extrusionOk="0">
                    <a:moveTo>
                      <a:pt x="342" y="0"/>
                    </a:moveTo>
                    <a:lnTo>
                      <a:pt x="156" y="140"/>
                    </a:lnTo>
                    <a:cubicBezTo>
                      <a:pt x="134" y="145"/>
                      <a:pt x="117" y="147"/>
                      <a:pt x="102" y="147"/>
                    </a:cubicBezTo>
                    <a:cubicBezTo>
                      <a:pt x="22" y="147"/>
                      <a:pt x="37" y="81"/>
                      <a:pt x="63" y="16"/>
                    </a:cubicBezTo>
                    <a:lnTo>
                      <a:pt x="63" y="16"/>
                    </a:lnTo>
                    <a:cubicBezTo>
                      <a:pt x="52" y="27"/>
                      <a:pt x="41" y="38"/>
                      <a:pt x="25" y="38"/>
                    </a:cubicBezTo>
                    <a:cubicBezTo>
                      <a:pt x="18" y="38"/>
                      <a:pt x="10" y="36"/>
                      <a:pt x="1" y="31"/>
                    </a:cubicBezTo>
                    <a:lnTo>
                      <a:pt x="1" y="31"/>
                    </a:lnTo>
                    <a:cubicBezTo>
                      <a:pt x="37" y="56"/>
                      <a:pt x="26" y="213"/>
                      <a:pt x="72" y="213"/>
                    </a:cubicBezTo>
                    <a:cubicBezTo>
                      <a:pt x="85" y="213"/>
                      <a:pt x="102" y="201"/>
                      <a:pt x="125" y="171"/>
                    </a:cubicBezTo>
                    <a:cubicBezTo>
                      <a:pt x="249" y="264"/>
                      <a:pt x="125" y="310"/>
                      <a:pt x="125" y="372"/>
                    </a:cubicBezTo>
                    <a:cubicBezTo>
                      <a:pt x="131" y="371"/>
                      <a:pt x="136" y="370"/>
                      <a:pt x="141" y="370"/>
                    </a:cubicBezTo>
                    <a:cubicBezTo>
                      <a:pt x="190" y="370"/>
                      <a:pt x="207" y="436"/>
                      <a:pt x="249" y="450"/>
                    </a:cubicBezTo>
                    <a:cubicBezTo>
                      <a:pt x="249" y="419"/>
                      <a:pt x="234" y="372"/>
                      <a:pt x="265" y="357"/>
                    </a:cubicBezTo>
                    <a:cubicBezTo>
                      <a:pt x="327" y="372"/>
                      <a:pt x="342" y="450"/>
                      <a:pt x="296" y="481"/>
                    </a:cubicBezTo>
                    <a:cubicBezTo>
                      <a:pt x="301" y="480"/>
                      <a:pt x="305" y="480"/>
                      <a:pt x="309" y="480"/>
                    </a:cubicBezTo>
                    <a:cubicBezTo>
                      <a:pt x="374" y="480"/>
                      <a:pt x="367" y="568"/>
                      <a:pt x="418" y="568"/>
                    </a:cubicBezTo>
                    <a:cubicBezTo>
                      <a:pt x="427" y="568"/>
                      <a:pt x="437" y="565"/>
                      <a:pt x="451" y="559"/>
                    </a:cubicBezTo>
                    <a:cubicBezTo>
                      <a:pt x="497" y="388"/>
                      <a:pt x="528" y="248"/>
                      <a:pt x="404" y="16"/>
                    </a:cubicBezTo>
                    <a:cubicBezTo>
                      <a:pt x="389" y="124"/>
                      <a:pt x="358" y="248"/>
                      <a:pt x="265" y="295"/>
                    </a:cubicBezTo>
                    <a:lnTo>
                      <a:pt x="172" y="186"/>
                    </a:lnTo>
                    <a:cubicBezTo>
                      <a:pt x="311" y="171"/>
                      <a:pt x="280" y="78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6"/>
              <p:cNvSpPr/>
              <p:nvPr/>
            </p:nvSpPr>
            <p:spPr>
              <a:xfrm>
                <a:off x="3478275" y="1164125"/>
                <a:ext cx="4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1"/>
                    </a:moveTo>
                    <a:cubicBezTo>
                      <a:pt x="4" y="1"/>
                      <a:pt x="1" y="5"/>
                      <a:pt x="1" y="12"/>
                    </a:cubicBezTo>
                    <a:lnTo>
                      <a:pt x="16" y="12"/>
                    </a:lnTo>
                    <a:cubicBezTo>
                      <a:pt x="16" y="5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6"/>
              <p:cNvSpPr/>
              <p:nvPr/>
            </p:nvSpPr>
            <p:spPr>
              <a:xfrm>
                <a:off x="3448800" y="118457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6" y="16"/>
                      <a:pt x="16" y="16"/>
                    </a:cubicBezTo>
                    <a:cubicBezTo>
                      <a:pt x="16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3450350" y="118342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0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6"/>
              <p:cNvSpPr/>
              <p:nvPr/>
            </p:nvSpPr>
            <p:spPr>
              <a:xfrm>
                <a:off x="3448025" y="1183800"/>
                <a:ext cx="50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3" extrusionOk="0">
                    <a:moveTo>
                      <a:pt x="109" y="1"/>
                    </a:moveTo>
                    <a:cubicBezTo>
                      <a:pt x="109" y="16"/>
                      <a:pt x="109" y="32"/>
                      <a:pt x="109" y="47"/>
                    </a:cubicBezTo>
                    <a:cubicBezTo>
                      <a:pt x="76" y="36"/>
                      <a:pt x="59" y="25"/>
                      <a:pt x="52" y="25"/>
                    </a:cubicBezTo>
                    <a:cubicBezTo>
                      <a:pt x="49" y="25"/>
                      <a:pt x="47" y="27"/>
                      <a:pt x="47" y="32"/>
                    </a:cubicBezTo>
                    <a:cubicBezTo>
                      <a:pt x="63" y="32"/>
                      <a:pt x="78" y="47"/>
                      <a:pt x="109" y="63"/>
                    </a:cubicBezTo>
                    <a:cubicBezTo>
                      <a:pt x="94" y="94"/>
                      <a:pt x="94" y="125"/>
                      <a:pt x="140" y="156"/>
                    </a:cubicBezTo>
                    <a:lnTo>
                      <a:pt x="1" y="265"/>
                    </a:lnTo>
                    <a:lnTo>
                      <a:pt x="94" y="342"/>
                    </a:lnTo>
                    <a:cubicBezTo>
                      <a:pt x="187" y="265"/>
                      <a:pt x="202" y="156"/>
                      <a:pt x="187" y="63"/>
                    </a:cubicBezTo>
                    <a:cubicBezTo>
                      <a:pt x="156" y="47"/>
                      <a:pt x="140" y="32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6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6"/>
              <p:cNvSpPr/>
              <p:nvPr/>
            </p:nvSpPr>
            <p:spPr>
              <a:xfrm>
                <a:off x="3421275" y="11644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16" y="0"/>
                    </a:moveTo>
                    <a:cubicBezTo>
                      <a:pt x="16" y="0"/>
                      <a:pt x="1" y="16"/>
                      <a:pt x="1" y="16"/>
                    </a:cubicBezTo>
                    <a:cubicBezTo>
                      <a:pt x="63" y="47"/>
                      <a:pt x="109" y="78"/>
                      <a:pt x="156" y="93"/>
                    </a:cubicBezTo>
                    <a:cubicBezTo>
                      <a:pt x="109" y="62"/>
                      <a:pt x="63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3386375" y="1042675"/>
                <a:ext cx="1516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988" extrusionOk="0">
                    <a:moveTo>
                      <a:pt x="2901" y="1784"/>
                    </a:moveTo>
                    <a:cubicBezTo>
                      <a:pt x="2917" y="1784"/>
                      <a:pt x="2932" y="1784"/>
                      <a:pt x="2963" y="1800"/>
                    </a:cubicBezTo>
                    <a:lnTo>
                      <a:pt x="2994" y="1800"/>
                    </a:lnTo>
                    <a:cubicBezTo>
                      <a:pt x="3010" y="1815"/>
                      <a:pt x="3025" y="1815"/>
                      <a:pt x="3041" y="1815"/>
                    </a:cubicBezTo>
                    <a:cubicBezTo>
                      <a:pt x="3041" y="1831"/>
                      <a:pt x="3041" y="1831"/>
                      <a:pt x="3041" y="1831"/>
                    </a:cubicBezTo>
                    <a:cubicBezTo>
                      <a:pt x="3010" y="1815"/>
                      <a:pt x="2994" y="1815"/>
                      <a:pt x="2963" y="1800"/>
                    </a:cubicBezTo>
                    <a:lnTo>
                      <a:pt x="2948" y="1800"/>
                    </a:lnTo>
                    <a:cubicBezTo>
                      <a:pt x="2932" y="1800"/>
                      <a:pt x="2917" y="1784"/>
                      <a:pt x="2901" y="1784"/>
                    </a:cubicBezTo>
                    <a:close/>
                    <a:moveTo>
                      <a:pt x="3072" y="2079"/>
                    </a:moveTo>
                    <a:cubicBezTo>
                      <a:pt x="3072" y="2079"/>
                      <a:pt x="3087" y="2079"/>
                      <a:pt x="3087" y="2094"/>
                    </a:cubicBezTo>
                    <a:cubicBezTo>
                      <a:pt x="3072" y="2094"/>
                      <a:pt x="3072" y="2110"/>
                      <a:pt x="3056" y="2110"/>
                    </a:cubicBezTo>
                    <a:cubicBezTo>
                      <a:pt x="3056" y="2110"/>
                      <a:pt x="3041" y="2125"/>
                      <a:pt x="3041" y="2125"/>
                    </a:cubicBezTo>
                    <a:cubicBezTo>
                      <a:pt x="3041" y="2094"/>
                      <a:pt x="3056" y="2079"/>
                      <a:pt x="3072" y="2079"/>
                    </a:cubicBezTo>
                    <a:close/>
                    <a:moveTo>
                      <a:pt x="2901" y="2032"/>
                    </a:moveTo>
                    <a:cubicBezTo>
                      <a:pt x="2917" y="2048"/>
                      <a:pt x="2948" y="2063"/>
                      <a:pt x="2963" y="2094"/>
                    </a:cubicBezTo>
                    <a:cubicBezTo>
                      <a:pt x="2963" y="2094"/>
                      <a:pt x="2963" y="2110"/>
                      <a:pt x="2963" y="2110"/>
                    </a:cubicBezTo>
                    <a:lnTo>
                      <a:pt x="2886" y="2172"/>
                    </a:lnTo>
                    <a:lnTo>
                      <a:pt x="2901" y="2032"/>
                    </a:lnTo>
                    <a:close/>
                    <a:moveTo>
                      <a:pt x="4589" y="2209"/>
                    </a:moveTo>
                    <a:lnTo>
                      <a:pt x="4589" y="2209"/>
                    </a:lnTo>
                    <a:cubicBezTo>
                      <a:pt x="4584" y="2211"/>
                      <a:pt x="4580" y="2214"/>
                      <a:pt x="4576" y="2218"/>
                    </a:cubicBezTo>
                    <a:cubicBezTo>
                      <a:pt x="4581" y="2216"/>
                      <a:pt x="4585" y="2213"/>
                      <a:pt x="4589" y="2209"/>
                    </a:cubicBezTo>
                    <a:close/>
                    <a:moveTo>
                      <a:pt x="4576" y="2218"/>
                    </a:moveTo>
                    <a:lnTo>
                      <a:pt x="4576" y="2218"/>
                    </a:lnTo>
                    <a:cubicBezTo>
                      <a:pt x="4572" y="2220"/>
                      <a:pt x="4569" y="2223"/>
                      <a:pt x="4566" y="2226"/>
                    </a:cubicBezTo>
                    <a:lnTo>
                      <a:pt x="4566" y="2226"/>
                    </a:lnTo>
                    <a:cubicBezTo>
                      <a:pt x="4570" y="2224"/>
                      <a:pt x="4573" y="2221"/>
                      <a:pt x="4576" y="2218"/>
                    </a:cubicBezTo>
                    <a:close/>
                    <a:moveTo>
                      <a:pt x="4669" y="2017"/>
                    </a:moveTo>
                    <a:cubicBezTo>
                      <a:pt x="4654" y="2032"/>
                      <a:pt x="4638" y="2063"/>
                      <a:pt x="4638" y="2094"/>
                    </a:cubicBezTo>
                    <a:cubicBezTo>
                      <a:pt x="4625" y="2147"/>
                      <a:pt x="4612" y="2189"/>
                      <a:pt x="4589" y="2209"/>
                    </a:cubicBezTo>
                    <a:lnTo>
                      <a:pt x="4589" y="2209"/>
                    </a:lnTo>
                    <a:cubicBezTo>
                      <a:pt x="4591" y="2209"/>
                      <a:pt x="4594" y="2208"/>
                      <a:pt x="4596" y="2208"/>
                    </a:cubicBezTo>
                    <a:cubicBezTo>
                      <a:pt x="4607" y="2208"/>
                      <a:pt x="4620" y="2216"/>
                      <a:pt x="4638" y="2234"/>
                    </a:cubicBezTo>
                    <a:cubicBezTo>
                      <a:pt x="4638" y="2234"/>
                      <a:pt x="4638" y="2249"/>
                      <a:pt x="4638" y="2265"/>
                    </a:cubicBezTo>
                    <a:cubicBezTo>
                      <a:pt x="4592" y="2280"/>
                      <a:pt x="4561" y="2280"/>
                      <a:pt x="4530" y="2296"/>
                    </a:cubicBezTo>
                    <a:cubicBezTo>
                      <a:pt x="4543" y="2282"/>
                      <a:pt x="4545" y="2245"/>
                      <a:pt x="4566" y="2226"/>
                    </a:cubicBezTo>
                    <a:lnTo>
                      <a:pt x="4566" y="2226"/>
                    </a:lnTo>
                    <a:cubicBezTo>
                      <a:pt x="4549" y="2234"/>
                      <a:pt x="4527" y="2234"/>
                      <a:pt x="4514" y="2234"/>
                    </a:cubicBezTo>
                    <a:cubicBezTo>
                      <a:pt x="4561" y="2172"/>
                      <a:pt x="4561" y="2094"/>
                      <a:pt x="4561" y="2032"/>
                    </a:cubicBezTo>
                    <a:cubicBezTo>
                      <a:pt x="4592" y="2017"/>
                      <a:pt x="4623" y="2017"/>
                      <a:pt x="4669" y="2017"/>
                    </a:cubicBezTo>
                    <a:close/>
                    <a:moveTo>
                      <a:pt x="4430" y="2202"/>
                    </a:moveTo>
                    <a:cubicBezTo>
                      <a:pt x="4454" y="2202"/>
                      <a:pt x="4479" y="2224"/>
                      <a:pt x="4499" y="2234"/>
                    </a:cubicBezTo>
                    <a:cubicBezTo>
                      <a:pt x="4483" y="2234"/>
                      <a:pt x="4468" y="2234"/>
                      <a:pt x="4437" y="2218"/>
                    </a:cubicBezTo>
                    <a:lnTo>
                      <a:pt x="4437" y="2218"/>
                    </a:lnTo>
                    <a:cubicBezTo>
                      <a:pt x="4468" y="2234"/>
                      <a:pt x="4499" y="2280"/>
                      <a:pt x="4514" y="2311"/>
                    </a:cubicBezTo>
                    <a:cubicBezTo>
                      <a:pt x="4499" y="2311"/>
                      <a:pt x="4483" y="2327"/>
                      <a:pt x="4483" y="2327"/>
                    </a:cubicBezTo>
                    <a:cubicBezTo>
                      <a:pt x="4623" y="2435"/>
                      <a:pt x="4499" y="2497"/>
                      <a:pt x="4421" y="2559"/>
                    </a:cubicBezTo>
                    <a:cubicBezTo>
                      <a:pt x="4421" y="2559"/>
                      <a:pt x="4421" y="2559"/>
                      <a:pt x="4406" y="2544"/>
                    </a:cubicBezTo>
                    <a:lnTo>
                      <a:pt x="4421" y="2544"/>
                    </a:lnTo>
                    <a:lnTo>
                      <a:pt x="4390" y="2513"/>
                    </a:lnTo>
                    <a:cubicBezTo>
                      <a:pt x="4421" y="2497"/>
                      <a:pt x="4390" y="2466"/>
                      <a:pt x="4374" y="2435"/>
                    </a:cubicBezTo>
                    <a:cubicBezTo>
                      <a:pt x="4390" y="2373"/>
                      <a:pt x="4406" y="2296"/>
                      <a:pt x="4390" y="2234"/>
                    </a:cubicBezTo>
                    <a:cubicBezTo>
                      <a:pt x="4402" y="2210"/>
                      <a:pt x="4416" y="2202"/>
                      <a:pt x="4430" y="2202"/>
                    </a:cubicBezTo>
                    <a:close/>
                    <a:moveTo>
                      <a:pt x="4669" y="2528"/>
                    </a:moveTo>
                    <a:cubicBezTo>
                      <a:pt x="4685" y="2559"/>
                      <a:pt x="4669" y="2590"/>
                      <a:pt x="4654" y="2622"/>
                    </a:cubicBezTo>
                    <a:cubicBezTo>
                      <a:pt x="4638" y="2590"/>
                      <a:pt x="4638" y="2559"/>
                      <a:pt x="4623" y="2544"/>
                    </a:cubicBezTo>
                    <a:cubicBezTo>
                      <a:pt x="4623" y="2582"/>
                      <a:pt x="4615" y="2594"/>
                      <a:pt x="4604" y="2594"/>
                    </a:cubicBezTo>
                    <a:cubicBezTo>
                      <a:pt x="4587" y="2594"/>
                      <a:pt x="4563" y="2569"/>
                      <a:pt x="4545" y="2559"/>
                    </a:cubicBezTo>
                    <a:cubicBezTo>
                      <a:pt x="4576" y="2544"/>
                      <a:pt x="4592" y="2544"/>
                      <a:pt x="4623" y="2544"/>
                    </a:cubicBezTo>
                    <a:cubicBezTo>
                      <a:pt x="4638" y="2528"/>
                      <a:pt x="4654" y="2528"/>
                      <a:pt x="4669" y="2528"/>
                    </a:cubicBezTo>
                    <a:close/>
                    <a:moveTo>
                      <a:pt x="4514" y="2575"/>
                    </a:moveTo>
                    <a:cubicBezTo>
                      <a:pt x="4514" y="2590"/>
                      <a:pt x="4514" y="2606"/>
                      <a:pt x="4514" y="2622"/>
                    </a:cubicBezTo>
                    <a:cubicBezTo>
                      <a:pt x="4514" y="2637"/>
                      <a:pt x="4499" y="2637"/>
                      <a:pt x="4499" y="2637"/>
                    </a:cubicBezTo>
                    <a:cubicBezTo>
                      <a:pt x="4499" y="2606"/>
                      <a:pt x="4499" y="2590"/>
                      <a:pt x="4514" y="2575"/>
                    </a:cubicBezTo>
                    <a:close/>
                    <a:moveTo>
                      <a:pt x="683" y="2739"/>
                    </a:moveTo>
                    <a:cubicBezTo>
                      <a:pt x="679" y="2739"/>
                      <a:pt x="674" y="2741"/>
                      <a:pt x="668" y="2746"/>
                    </a:cubicBezTo>
                    <a:lnTo>
                      <a:pt x="719" y="2823"/>
                    </a:lnTo>
                    <a:lnTo>
                      <a:pt x="719" y="2823"/>
                    </a:lnTo>
                    <a:cubicBezTo>
                      <a:pt x="706" y="2791"/>
                      <a:pt x="705" y="2739"/>
                      <a:pt x="683" y="2739"/>
                    </a:cubicBezTo>
                    <a:close/>
                    <a:moveTo>
                      <a:pt x="719" y="2823"/>
                    </a:moveTo>
                    <a:lnTo>
                      <a:pt x="719" y="2823"/>
                    </a:lnTo>
                    <a:cubicBezTo>
                      <a:pt x="722" y="2829"/>
                      <a:pt x="725" y="2835"/>
                      <a:pt x="729" y="2839"/>
                    </a:cubicBezTo>
                    <a:lnTo>
                      <a:pt x="729" y="2839"/>
                    </a:lnTo>
                    <a:cubicBezTo>
                      <a:pt x="729" y="2839"/>
                      <a:pt x="729" y="2839"/>
                      <a:pt x="730" y="2839"/>
                    </a:cubicBezTo>
                    <a:lnTo>
                      <a:pt x="719" y="2823"/>
                    </a:lnTo>
                    <a:close/>
                    <a:moveTo>
                      <a:pt x="4592" y="2854"/>
                    </a:moveTo>
                    <a:cubicBezTo>
                      <a:pt x="4592" y="2854"/>
                      <a:pt x="4623" y="2885"/>
                      <a:pt x="4654" y="2916"/>
                    </a:cubicBezTo>
                    <a:cubicBezTo>
                      <a:pt x="4638" y="2947"/>
                      <a:pt x="4623" y="2978"/>
                      <a:pt x="4576" y="2994"/>
                    </a:cubicBezTo>
                    <a:cubicBezTo>
                      <a:pt x="4561" y="2978"/>
                      <a:pt x="4561" y="2963"/>
                      <a:pt x="4545" y="2963"/>
                    </a:cubicBezTo>
                    <a:cubicBezTo>
                      <a:pt x="4545" y="2947"/>
                      <a:pt x="4545" y="2947"/>
                      <a:pt x="4545" y="2932"/>
                    </a:cubicBezTo>
                    <a:cubicBezTo>
                      <a:pt x="4561" y="2916"/>
                      <a:pt x="4592" y="2916"/>
                      <a:pt x="4623" y="2916"/>
                    </a:cubicBezTo>
                    <a:cubicBezTo>
                      <a:pt x="4607" y="2901"/>
                      <a:pt x="4592" y="2885"/>
                      <a:pt x="4592" y="2854"/>
                    </a:cubicBezTo>
                    <a:close/>
                    <a:moveTo>
                      <a:pt x="4716" y="2994"/>
                    </a:moveTo>
                    <a:cubicBezTo>
                      <a:pt x="4731" y="3009"/>
                      <a:pt x="4778" y="3087"/>
                      <a:pt x="4778" y="3087"/>
                    </a:cubicBezTo>
                    <a:cubicBezTo>
                      <a:pt x="4793" y="3118"/>
                      <a:pt x="4793" y="3133"/>
                      <a:pt x="4793" y="3149"/>
                    </a:cubicBezTo>
                    <a:cubicBezTo>
                      <a:pt x="4793" y="3164"/>
                      <a:pt x="4793" y="3164"/>
                      <a:pt x="4793" y="3164"/>
                    </a:cubicBezTo>
                    <a:cubicBezTo>
                      <a:pt x="4762" y="3133"/>
                      <a:pt x="4731" y="3118"/>
                      <a:pt x="4700" y="3087"/>
                    </a:cubicBezTo>
                    <a:cubicBezTo>
                      <a:pt x="4700" y="3056"/>
                      <a:pt x="4716" y="3025"/>
                      <a:pt x="4716" y="2994"/>
                    </a:cubicBezTo>
                    <a:close/>
                    <a:moveTo>
                      <a:pt x="4126" y="3226"/>
                    </a:moveTo>
                    <a:lnTo>
                      <a:pt x="4126" y="3226"/>
                    </a:lnTo>
                    <a:cubicBezTo>
                      <a:pt x="4188" y="3242"/>
                      <a:pt x="4219" y="3273"/>
                      <a:pt x="4173" y="3335"/>
                    </a:cubicBezTo>
                    <a:cubicBezTo>
                      <a:pt x="4173" y="3319"/>
                      <a:pt x="4157" y="3304"/>
                      <a:pt x="4142" y="3288"/>
                    </a:cubicBezTo>
                    <a:lnTo>
                      <a:pt x="4173" y="3288"/>
                    </a:lnTo>
                    <a:cubicBezTo>
                      <a:pt x="4157" y="3273"/>
                      <a:pt x="4142" y="3257"/>
                      <a:pt x="4126" y="3226"/>
                    </a:cubicBezTo>
                    <a:close/>
                    <a:moveTo>
                      <a:pt x="2575" y="3319"/>
                    </a:moveTo>
                    <a:cubicBezTo>
                      <a:pt x="2575" y="3350"/>
                      <a:pt x="2591" y="3366"/>
                      <a:pt x="2606" y="3381"/>
                    </a:cubicBezTo>
                    <a:cubicBezTo>
                      <a:pt x="2591" y="3397"/>
                      <a:pt x="2560" y="3428"/>
                      <a:pt x="2544" y="3459"/>
                    </a:cubicBezTo>
                    <a:cubicBezTo>
                      <a:pt x="2529" y="3459"/>
                      <a:pt x="2529" y="3459"/>
                      <a:pt x="2513" y="3475"/>
                    </a:cubicBezTo>
                    <a:cubicBezTo>
                      <a:pt x="2498" y="3444"/>
                      <a:pt x="2498" y="3413"/>
                      <a:pt x="2482" y="3382"/>
                    </a:cubicBezTo>
                    <a:lnTo>
                      <a:pt x="2482" y="3382"/>
                    </a:lnTo>
                    <a:lnTo>
                      <a:pt x="2498" y="3412"/>
                    </a:lnTo>
                    <a:lnTo>
                      <a:pt x="2544" y="3335"/>
                    </a:lnTo>
                    <a:cubicBezTo>
                      <a:pt x="2544" y="3335"/>
                      <a:pt x="2560" y="3335"/>
                      <a:pt x="2575" y="3319"/>
                    </a:cubicBezTo>
                    <a:close/>
                    <a:moveTo>
                      <a:pt x="4312" y="3428"/>
                    </a:moveTo>
                    <a:cubicBezTo>
                      <a:pt x="4312" y="3428"/>
                      <a:pt x="4312" y="3444"/>
                      <a:pt x="4312" y="3444"/>
                    </a:cubicBezTo>
                    <a:cubicBezTo>
                      <a:pt x="4297" y="3459"/>
                      <a:pt x="4281" y="3475"/>
                      <a:pt x="4281" y="3475"/>
                    </a:cubicBezTo>
                    <a:cubicBezTo>
                      <a:pt x="4281" y="3459"/>
                      <a:pt x="4297" y="3444"/>
                      <a:pt x="4312" y="3428"/>
                    </a:cubicBezTo>
                    <a:close/>
                    <a:moveTo>
                      <a:pt x="4250" y="3521"/>
                    </a:moveTo>
                    <a:cubicBezTo>
                      <a:pt x="4250" y="3552"/>
                      <a:pt x="4266" y="3599"/>
                      <a:pt x="4281" y="3645"/>
                    </a:cubicBezTo>
                    <a:cubicBezTo>
                      <a:pt x="4281" y="3661"/>
                      <a:pt x="4266" y="3661"/>
                      <a:pt x="4266" y="3676"/>
                    </a:cubicBezTo>
                    <a:cubicBezTo>
                      <a:pt x="4250" y="3645"/>
                      <a:pt x="4250" y="3630"/>
                      <a:pt x="4235" y="3599"/>
                    </a:cubicBezTo>
                    <a:cubicBezTo>
                      <a:pt x="4235" y="3568"/>
                      <a:pt x="4235" y="3552"/>
                      <a:pt x="4250" y="3521"/>
                    </a:cubicBezTo>
                    <a:close/>
                    <a:moveTo>
                      <a:pt x="2870" y="3893"/>
                    </a:moveTo>
                    <a:cubicBezTo>
                      <a:pt x="2855" y="3893"/>
                      <a:pt x="2855" y="3909"/>
                      <a:pt x="2839" y="3909"/>
                    </a:cubicBezTo>
                    <a:cubicBezTo>
                      <a:pt x="2839" y="3909"/>
                      <a:pt x="2839" y="3893"/>
                      <a:pt x="2839" y="3893"/>
                    </a:cubicBezTo>
                    <a:close/>
                    <a:moveTo>
                      <a:pt x="3894" y="3940"/>
                    </a:moveTo>
                    <a:lnTo>
                      <a:pt x="3909" y="3955"/>
                    </a:lnTo>
                    <a:cubicBezTo>
                      <a:pt x="3925" y="3971"/>
                      <a:pt x="3925" y="3971"/>
                      <a:pt x="3940" y="3986"/>
                    </a:cubicBezTo>
                    <a:cubicBezTo>
                      <a:pt x="3929" y="3997"/>
                      <a:pt x="3926" y="4008"/>
                      <a:pt x="3909" y="4008"/>
                    </a:cubicBezTo>
                    <a:cubicBezTo>
                      <a:pt x="3903" y="4008"/>
                      <a:pt x="3895" y="4007"/>
                      <a:pt x="3885" y="4004"/>
                    </a:cubicBezTo>
                    <a:lnTo>
                      <a:pt x="3885" y="4004"/>
                    </a:lnTo>
                    <a:cubicBezTo>
                      <a:pt x="3889" y="3986"/>
                      <a:pt x="3894" y="3965"/>
                      <a:pt x="3894" y="3940"/>
                    </a:cubicBezTo>
                    <a:close/>
                    <a:moveTo>
                      <a:pt x="3568" y="4002"/>
                    </a:moveTo>
                    <a:cubicBezTo>
                      <a:pt x="3568" y="4002"/>
                      <a:pt x="3568" y="4002"/>
                      <a:pt x="3584" y="4017"/>
                    </a:cubicBezTo>
                    <a:cubicBezTo>
                      <a:pt x="3568" y="4017"/>
                      <a:pt x="3552" y="4033"/>
                      <a:pt x="3552" y="4064"/>
                    </a:cubicBezTo>
                    <a:cubicBezTo>
                      <a:pt x="3552" y="4048"/>
                      <a:pt x="3537" y="4048"/>
                      <a:pt x="3537" y="4048"/>
                    </a:cubicBezTo>
                    <a:cubicBezTo>
                      <a:pt x="3537" y="4033"/>
                      <a:pt x="3552" y="4017"/>
                      <a:pt x="3568" y="4002"/>
                    </a:cubicBezTo>
                    <a:close/>
                    <a:moveTo>
                      <a:pt x="2064" y="4017"/>
                    </a:moveTo>
                    <a:lnTo>
                      <a:pt x="2064" y="4017"/>
                    </a:lnTo>
                    <a:cubicBezTo>
                      <a:pt x="2095" y="4048"/>
                      <a:pt x="2110" y="4048"/>
                      <a:pt x="2126" y="4048"/>
                    </a:cubicBezTo>
                    <a:lnTo>
                      <a:pt x="2095" y="4141"/>
                    </a:lnTo>
                    <a:cubicBezTo>
                      <a:pt x="2048" y="4095"/>
                      <a:pt x="1986" y="4079"/>
                      <a:pt x="2064" y="4017"/>
                    </a:cubicBezTo>
                    <a:close/>
                    <a:moveTo>
                      <a:pt x="2389" y="3676"/>
                    </a:moveTo>
                    <a:cubicBezTo>
                      <a:pt x="2265" y="3878"/>
                      <a:pt x="2374" y="3924"/>
                      <a:pt x="2575" y="3924"/>
                    </a:cubicBezTo>
                    <a:cubicBezTo>
                      <a:pt x="2606" y="3971"/>
                      <a:pt x="2653" y="4017"/>
                      <a:pt x="2699" y="4064"/>
                    </a:cubicBezTo>
                    <a:cubicBezTo>
                      <a:pt x="2668" y="4095"/>
                      <a:pt x="2637" y="4126"/>
                      <a:pt x="2606" y="4157"/>
                    </a:cubicBezTo>
                    <a:cubicBezTo>
                      <a:pt x="2622" y="4110"/>
                      <a:pt x="2606" y="4079"/>
                      <a:pt x="2575" y="4048"/>
                    </a:cubicBezTo>
                    <a:cubicBezTo>
                      <a:pt x="2562" y="4062"/>
                      <a:pt x="2491" y="4098"/>
                      <a:pt x="2432" y="4098"/>
                    </a:cubicBezTo>
                    <a:cubicBezTo>
                      <a:pt x="2423" y="4098"/>
                      <a:pt x="2413" y="4097"/>
                      <a:pt x="2405" y="4095"/>
                    </a:cubicBezTo>
                    <a:cubicBezTo>
                      <a:pt x="2358" y="3986"/>
                      <a:pt x="2312" y="3862"/>
                      <a:pt x="2281" y="3785"/>
                    </a:cubicBezTo>
                    <a:cubicBezTo>
                      <a:pt x="2281" y="3785"/>
                      <a:pt x="2296" y="3769"/>
                      <a:pt x="2296" y="3754"/>
                    </a:cubicBezTo>
                    <a:cubicBezTo>
                      <a:pt x="2296" y="3754"/>
                      <a:pt x="2281" y="3754"/>
                      <a:pt x="2281" y="3738"/>
                    </a:cubicBezTo>
                    <a:cubicBezTo>
                      <a:pt x="2296" y="3723"/>
                      <a:pt x="2296" y="3692"/>
                      <a:pt x="2312" y="3676"/>
                    </a:cubicBezTo>
                    <a:close/>
                    <a:moveTo>
                      <a:pt x="4864" y="4199"/>
                    </a:moveTo>
                    <a:lnTo>
                      <a:pt x="4871" y="4219"/>
                    </a:lnTo>
                    <a:cubicBezTo>
                      <a:pt x="4871" y="4214"/>
                      <a:pt x="4869" y="4206"/>
                      <a:pt x="4864" y="4199"/>
                    </a:cubicBezTo>
                    <a:close/>
                    <a:moveTo>
                      <a:pt x="1784" y="4126"/>
                    </a:moveTo>
                    <a:cubicBezTo>
                      <a:pt x="1769" y="4172"/>
                      <a:pt x="1753" y="4235"/>
                      <a:pt x="1784" y="4266"/>
                    </a:cubicBezTo>
                    <a:cubicBezTo>
                      <a:pt x="1784" y="4281"/>
                      <a:pt x="1769" y="4281"/>
                      <a:pt x="1769" y="4297"/>
                    </a:cubicBezTo>
                    <a:cubicBezTo>
                      <a:pt x="1738" y="4219"/>
                      <a:pt x="1660" y="4141"/>
                      <a:pt x="1784" y="4126"/>
                    </a:cubicBezTo>
                    <a:close/>
                    <a:moveTo>
                      <a:pt x="404" y="4188"/>
                    </a:moveTo>
                    <a:lnTo>
                      <a:pt x="404" y="4188"/>
                    </a:lnTo>
                    <a:cubicBezTo>
                      <a:pt x="451" y="4219"/>
                      <a:pt x="482" y="4250"/>
                      <a:pt x="528" y="4281"/>
                    </a:cubicBezTo>
                    <a:cubicBezTo>
                      <a:pt x="528" y="4281"/>
                      <a:pt x="513" y="4297"/>
                      <a:pt x="497" y="4312"/>
                    </a:cubicBezTo>
                    <a:cubicBezTo>
                      <a:pt x="494" y="4309"/>
                      <a:pt x="490" y="4306"/>
                      <a:pt x="486" y="4304"/>
                    </a:cubicBezTo>
                    <a:lnTo>
                      <a:pt x="486" y="4304"/>
                    </a:lnTo>
                    <a:cubicBezTo>
                      <a:pt x="490" y="4307"/>
                      <a:pt x="493" y="4310"/>
                      <a:pt x="497" y="4312"/>
                    </a:cubicBezTo>
                    <a:cubicBezTo>
                      <a:pt x="487" y="4312"/>
                      <a:pt x="476" y="4305"/>
                      <a:pt x="466" y="4296"/>
                    </a:cubicBezTo>
                    <a:lnTo>
                      <a:pt x="466" y="4296"/>
                    </a:lnTo>
                    <a:cubicBezTo>
                      <a:pt x="472" y="4298"/>
                      <a:pt x="479" y="4301"/>
                      <a:pt x="486" y="4304"/>
                    </a:cubicBezTo>
                    <a:lnTo>
                      <a:pt x="486" y="4304"/>
                    </a:lnTo>
                    <a:cubicBezTo>
                      <a:pt x="446" y="4274"/>
                      <a:pt x="418" y="4231"/>
                      <a:pt x="404" y="4188"/>
                    </a:cubicBezTo>
                    <a:close/>
                    <a:moveTo>
                      <a:pt x="2575" y="4235"/>
                    </a:moveTo>
                    <a:lnTo>
                      <a:pt x="2606" y="4250"/>
                    </a:lnTo>
                    <a:cubicBezTo>
                      <a:pt x="2564" y="4264"/>
                      <a:pt x="2599" y="4330"/>
                      <a:pt x="2559" y="4330"/>
                    </a:cubicBezTo>
                    <a:cubicBezTo>
                      <a:pt x="2555" y="4330"/>
                      <a:pt x="2550" y="4329"/>
                      <a:pt x="2544" y="4328"/>
                    </a:cubicBezTo>
                    <a:lnTo>
                      <a:pt x="2529" y="4328"/>
                    </a:lnTo>
                    <a:cubicBezTo>
                      <a:pt x="2529" y="4328"/>
                      <a:pt x="2513" y="4312"/>
                      <a:pt x="2513" y="4297"/>
                    </a:cubicBezTo>
                    <a:cubicBezTo>
                      <a:pt x="2513" y="4297"/>
                      <a:pt x="2513" y="4297"/>
                      <a:pt x="2513" y="4281"/>
                    </a:cubicBezTo>
                    <a:cubicBezTo>
                      <a:pt x="2513" y="4297"/>
                      <a:pt x="2529" y="4312"/>
                      <a:pt x="2544" y="4328"/>
                    </a:cubicBezTo>
                    <a:cubicBezTo>
                      <a:pt x="2544" y="4297"/>
                      <a:pt x="2560" y="4266"/>
                      <a:pt x="2575" y="4235"/>
                    </a:cubicBezTo>
                    <a:close/>
                    <a:moveTo>
                      <a:pt x="1971" y="4157"/>
                    </a:moveTo>
                    <a:lnTo>
                      <a:pt x="2002" y="4266"/>
                    </a:lnTo>
                    <a:lnTo>
                      <a:pt x="2048" y="4266"/>
                    </a:lnTo>
                    <a:lnTo>
                      <a:pt x="2017" y="4343"/>
                    </a:lnTo>
                    <a:cubicBezTo>
                      <a:pt x="2010" y="4341"/>
                      <a:pt x="2004" y="4340"/>
                      <a:pt x="1998" y="4340"/>
                    </a:cubicBezTo>
                    <a:cubicBezTo>
                      <a:pt x="1970" y="4340"/>
                      <a:pt x="1948" y="4362"/>
                      <a:pt x="1889" y="4362"/>
                    </a:cubicBezTo>
                    <a:cubicBezTo>
                      <a:pt x="1876" y="4362"/>
                      <a:pt x="1862" y="4361"/>
                      <a:pt x="1846" y="4359"/>
                    </a:cubicBezTo>
                    <a:cubicBezTo>
                      <a:pt x="1815" y="4343"/>
                      <a:pt x="1815" y="4328"/>
                      <a:pt x="1815" y="4297"/>
                    </a:cubicBezTo>
                    <a:cubicBezTo>
                      <a:pt x="1831" y="4297"/>
                      <a:pt x="1831" y="4312"/>
                      <a:pt x="1846" y="4312"/>
                    </a:cubicBezTo>
                    <a:cubicBezTo>
                      <a:pt x="1846" y="4266"/>
                      <a:pt x="1862" y="4219"/>
                      <a:pt x="1862" y="4172"/>
                    </a:cubicBezTo>
                    <a:cubicBezTo>
                      <a:pt x="1877" y="4188"/>
                      <a:pt x="1893" y="4203"/>
                      <a:pt x="1893" y="4266"/>
                    </a:cubicBezTo>
                    <a:cubicBezTo>
                      <a:pt x="1893" y="4235"/>
                      <a:pt x="1893" y="4203"/>
                      <a:pt x="1908" y="4172"/>
                    </a:cubicBezTo>
                    <a:cubicBezTo>
                      <a:pt x="1924" y="4188"/>
                      <a:pt x="1936" y="4200"/>
                      <a:pt x="1945" y="4200"/>
                    </a:cubicBezTo>
                    <a:cubicBezTo>
                      <a:pt x="1955" y="4200"/>
                      <a:pt x="1963" y="4188"/>
                      <a:pt x="1971" y="4157"/>
                    </a:cubicBezTo>
                    <a:close/>
                    <a:moveTo>
                      <a:pt x="1722" y="4250"/>
                    </a:moveTo>
                    <a:cubicBezTo>
                      <a:pt x="1738" y="4266"/>
                      <a:pt x="1753" y="4281"/>
                      <a:pt x="1753" y="4297"/>
                    </a:cubicBezTo>
                    <a:cubicBezTo>
                      <a:pt x="1738" y="4328"/>
                      <a:pt x="1722" y="4343"/>
                      <a:pt x="1722" y="4374"/>
                    </a:cubicBezTo>
                    <a:cubicBezTo>
                      <a:pt x="1722" y="4359"/>
                      <a:pt x="1707" y="4359"/>
                      <a:pt x="1691" y="4328"/>
                    </a:cubicBezTo>
                    <a:lnTo>
                      <a:pt x="1691" y="4328"/>
                    </a:lnTo>
                    <a:cubicBezTo>
                      <a:pt x="1660" y="4374"/>
                      <a:pt x="1645" y="4421"/>
                      <a:pt x="1722" y="4436"/>
                    </a:cubicBezTo>
                    <a:cubicBezTo>
                      <a:pt x="1715" y="4452"/>
                      <a:pt x="1703" y="4456"/>
                      <a:pt x="1687" y="4456"/>
                    </a:cubicBezTo>
                    <a:cubicBezTo>
                      <a:pt x="1672" y="4456"/>
                      <a:pt x="1653" y="4452"/>
                      <a:pt x="1629" y="4452"/>
                    </a:cubicBezTo>
                    <a:cubicBezTo>
                      <a:pt x="1645" y="4390"/>
                      <a:pt x="1660" y="4328"/>
                      <a:pt x="1691" y="4281"/>
                    </a:cubicBezTo>
                    <a:lnTo>
                      <a:pt x="1707" y="4281"/>
                    </a:lnTo>
                    <a:cubicBezTo>
                      <a:pt x="1707" y="4266"/>
                      <a:pt x="1722" y="4250"/>
                      <a:pt x="1722" y="4250"/>
                    </a:cubicBezTo>
                    <a:close/>
                    <a:moveTo>
                      <a:pt x="1831" y="4374"/>
                    </a:moveTo>
                    <a:cubicBezTo>
                      <a:pt x="1846" y="4390"/>
                      <a:pt x="1877" y="4421"/>
                      <a:pt x="1924" y="4436"/>
                    </a:cubicBezTo>
                    <a:cubicBezTo>
                      <a:pt x="1939" y="4514"/>
                      <a:pt x="1862" y="4591"/>
                      <a:pt x="1862" y="4638"/>
                    </a:cubicBezTo>
                    <a:cubicBezTo>
                      <a:pt x="1827" y="4652"/>
                      <a:pt x="1789" y="4659"/>
                      <a:pt x="1752" y="4659"/>
                    </a:cubicBezTo>
                    <a:cubicBezTo>
                      <a:pt x="1707" y="4659"/>
                      <a:pt x="1663" y="4648"/>
                      <a:pt x="1629" y="4622"/>
                    </a:cubicBezTo>
                    <a:cubicBezTo>
                      <a:pt x="1629" y="4622"/>
                      <a:pt x="1629" y="4607"/>
                      <a:pt x="1629" y="4607"/>
                    </a:cubicBezTo>
                    <a:lnTo>
                      <a:pt x="1691" y="4638"/>
                    </a:lnTo>
                    <a:cubicBezTo>
                      <a:pt x="1707" y="4560"/>
                      <a:pt x="1769" y="4452"/>
                      <a:pt x="1831" y="4374"/>
                    </a:cubicBezTo>
                    <a:close/>
                    <a:moveTo>
                      <a:pt x="947" y="4669"/>
                    </a:moveTo>
                    <a:cubicBezTo>
                      <a:pt x="978" y="4684"/>
                      <a:pt x="1009" y="4700"/>
                      <a:pt x="1040" y="4715"/>
                    </a:cubicBezTo>
                    <a:lnTo>
                      <a:pt x="978" y="4715"/>
                    </a:lnTo>
                    <a:cubicBezTo>
                      <a:pt x="962" y="4700"/>
                      <a:pt x="947" y="4684"/>
                      <a:pt x="931" y="4684"/>
                    </a:cubicBezTo>
                    <a:cubicBezTo>
                      <a:pt x="931" y="4669"/>
                      <a:pt x="947" y="4669"/>
                      <a:pt x="947" y="4669"/>
                    </a:cubicBezTo>
                    <a:close/>
                    <a:moveTo>
                      <a:pt x="1335" y="4917"/>
                    </a:moveTo>
                    <a:cubicBezTo>
                      <a:pt x="1366" y="4932"/>
                      <a:pt x="1412" y="4963"/>
                      <a:pt x="1459" y="4994"/>
                    </a:cubicBezTo>
                    <a:cubicBezTo>
                      <a:pt x="1459" y="4994"/>
                      <a:pt x="1459" y="5010"/>
                      <a:pt x="1443" y="5010"/>
                    </a:cubicBezTo>
                    <a:cubicBezTo>
                      <a:pt x="1412" y="4994"/>
                      <a:pt x="1381" y="4963"/>
                      <a:pt x="1335" y="4932"/>
                    </a:cubicBezTo>
                    <a:cubicBezTo>
                      <a:pt x="1335" y="4932"/>
                      <a:pt x="1335" y="4917"/>
                      <a:pt x="1335" y="4917"/>
                    </a:cubicBezTo>
                    <a:close/>
                    <a:moveTo>
                      <a:pt x="1521" y="5025"/>
                    </a:moveTo>
                    <a:cubicBezTo>
                      <a:pt x="1552" y="5041"/>
                      <a:pt x="1583" y="5072"/>
                      <a:pt x="1598" y="5088"/>
                    </a:cubicBezTo>
                    <a:lnTo>
                      <a:pt x="1567" y="5088"/>
                    </a:lnTo>
                    <a:cubicBezTo>
                      <a:pt x="1552" y="5072"/>
                      <a:pt x="1536" y="5072"/>
                      <a:pt x="1505" y="5057"/>
                    </a:cubicBezTo>
                    <a:lnTo>
                      <a:pt x="1521" y="5025"/>
                    </a:lnTo>
                    <a:close/>
                    <a:moveTo>
                      <a:pt x="1505" y="5088"/>
                    </a:moveTo>
                    <a:cubicBezTo>
                      <a:pt x="1505" y="5088"/>
                      <a:pt x="1521" y="5103"/>
                      <a:pt x="1521" y="5103"/>
                    </a:cubicBezTo>
                    <a:lnTo>
                      <a:pt x="1505" y="5103"/>
                    </a:lnTo>
                    <a:lnTo>
                      <a:pt x="1505" y="5088"/>
                    </a:lnTo>
                    <a:close/>
                    <a:moveTo>
                      <a:pt x="1350" y="4994"/>
                    </a:moveTo>
                    <a:lnTo>
                      <a:pt x="1350" y="4994"/>
                    </a:lnTo>
                    <a:cubicBezTo>
                      <a:pt x="1381" y="5010"/>
                      <a:pt x="1412" y="5025"/>
                      <a:pt x="1428" y="5041"/>
                    </a:cubicBezTo>
                    <a:cubicBezTo>
                      <a:pt x="1428" y="5072"/>
                      <a:pt x="1428" y="5119"/>
                      <a:pt x="1428" y="5134"/>
                    </a:cubicBezTo>
                    <a:cubicBezTo>
                      <a:pt x="1421" y="5136"/>
                      <a:pt x="1416" y="5136"/>
                      <a:pt x="1410" y="5136"/>
                    </a:cubicBezTo>
                    <a:cubicBezTo>
                      <a:pt x="1365" y="5136"/>
                      <a:pt x="1364" y="5078"/>
                      <a:pt x="1350" y="4994"/>
                    </a:cubicBezTo>
                    <a:close/>
                    <a:moveTo>
                      <a:pt x="1753" y="4715"/>
                    </a:moveTo>
                    <a:lnTo>
                      <a:pt x="1753" y="4715"/>
                    </a:lnTo>
                    <a:cubicBezTo>
                      <a:pt x="1769" y="4731"/>
                      <a:pt x="1784" y="4731"/>
                      <a:pt x="1800" y="4746"/>
                    </a:cubicBezTo>
                    <a:cubicBezTo>
                      <a:pt x="1800" y="4762"/>
                      <a:pt x="1800" y="4762"/>
                      <a:pt x="1815" y="4793"/>
                    </a:cubicBezTo>
                    <a:lnTo>
                      <a:pt x="1831" y="4793"/>
                    </a:lnTo>
                    <a:cubicBezTo>
                      <a:pt x="1831" y="4824"/>
                      <a:pt x="1769" y="4870"/>
                      <a:pt x="1722" y="4886"/>
                    </a:cubicBezTo>
                    <a:lnTo>
                      <a:pt x="1722" y="4855"/>
                    </a:lnTo>
                    <a:lnTo>
                      <a:pt x="1707" y="4901"/>
                    </a:lnTo>
                    <a:lnTo>
                      <a:pt x="1676" y="4901"/>
                    </a:lnTo>
                    <a:cubicBezTo>
                      <a:pt x="1676" y="4855"/>
                      <a:pt x="1614" y="4855"/>
                      <a:pt x="1567" y="4824"/>
                    </a:cubicBezTo>
                    <a:lnTo>
                      <a:pt x="1567" y="4824"/>
                    </a:lnTo>
                    <a:cubicBezTo>
                      <a:pt x="1567" y="4917"/>
                      <a:pt x="1645" y="4948"/>
                      <a:pt x="1722" y="4948"/>
                    </a:cubicBezTo>
                    <a:cubicBezTo>
                      <a:pt x="1738" y="4932"/>
                      <a:pt x="1769" y="4932"/>
                      <a:pt x="1784" y="4917"/>
                    </a:cubicBezTo>
                    <a:lnTo>
                      <a:pt x="1800" y="5010"/>
                    </a:lnTo>
                    <a:cubicBezTo>
                      <a:pt x="1722" y="5010"/>
                      <a:pt x="1645" y="4994"/>
                      <a:pt x="1552" y="4963"/>
                    </a:cubicBezTo>
                    <a:lnTo>
                      <a:pt x="1552" y="4963"/>
                    </a:lnTo>
                    <a:cubicBezTo>
                      <a:pt x="1629" y="5010"/>
                      <a:pt x="1722" y="5072"/>
                      <a:pt x="1800" y="5119"/>
                    </a:cubicBezTo>
                    <a:cubicBezTo>
                      <a:pt x="1800" y="5134"/>
                      <a:pt x="1800" y="5150"/>
                      <a:pt x="1800" y="5150"/>
                    </a:cubicBezTo>
                    <a:cubicBezTo>
                      <a:pt x="1645" y="5057"/>
                      <a:pt x="1474" y="4948"/>
                      <a:pt x="1319" y="4855"/>
                    </a:cubicBezTo>
                    <a:cubicBezTo>
                      <a:pt x="1335" y="4839"/>
                      <a:pt x="1335" y="4824"/>
                      <a:pt x="1350" y="4824"/>
                    </a:cubicBezTo>
                    <a:cubicBezTo>
                      <a:pt x="1366" y="4839"/>
                      <a:pt x="1381" y="4855"/>
                      <a:pt x="1412" y="4870"/>
                    </a:cubicBezTo>
                    <a:cubicBezTo>
                      <a:pt x="1412" y="4839"/>
                      <a:pt x="1428" y="4824"/>
                      <a:pt x="1428" y="4808"/>
                    </a:cubicBezTo>
                    <a:cubicBezTo>
                      <a:pt x="1443" y="4808"/>
                      <a:pt x="1459" y="4793"/>
                      <a:pt x="1459" y="4777"/>
                    </a:cubicBezTo>
                    <a:lnTo>
                      <a:pt x="1490" y="4793"/>
                    </a:lnTo>
                    <a:cubicBezTo>
                      <a:pt x="1474" y="4824"/>
                      <a:pt x="1459" y="4855"/>
                      <a:pt x="1459" y="4901"/>
                    </a:cubicBezTo>
                    <a:cubicBezTo>
                      <a:pt x="1490" y="4901"/>
                      <a:pt x="1521" y="4855"/>
                      <a:pt x="1521" y="4824"/>
                    </a:cubicBezTo>
                    <a:lnTo>
                      <a:pt x="1536" y="4824"/>
                    </a:lnTo>
                    <a:cubicBezTo>
                      <a:pt x="1552" y="4808"/>
                      <a:pt x="1567" y="4793"/>
                      <a:pt x="1583" y="4777"/>
                    </a:cubicBezTo>
                    <a:cubicBezTo>
                      <a:pt x="1583" y="4762"/>
                      <a:pt x="1598" y="4746"/>
                      <a:pt x="1598" y="4731"/>
                    </a:cubicBezTo>
                    <a:cubicBezTo>
                      <a:pt x="1637" y="4740"/>
                      <a:pt x="1706" y="4792"/>
                      <a:pt x="1741" y="4792"/>
                    </a:cubicBezTo>
                    <a:cubicBezTo>
                      <a:pt x="1762" y="4792"/>
                      <a:pt x="1771" y="4774"/>
                      <a:pt x="1753" y="4715"/>
                    </a:cubicBezTo>
                    <a:close/>
                    <a:moveTo>
                      <a:pt x="1614" y="5088"/>
                    </a:moveTo>
                    <a:lnTo>
                      <a:pt x="1614" y="5088"/>
                    </a:lnTo>
                    <a:cubicBezTo>
                      <a:pt x="1660" y="5119"/>
                      <a:pt x="1691" y="5150"/>
                      <a:pt x="1738" y="5165"/>
                    </a:cubicBezTo>
                    <a:cubicBezTo>
                      <a:pt x="1645" y="5134"/>
                      <a:pt x="1598" y="5103"/>
                      <a:pt x="1614" y="5088"/>
                    </a:cubicBezTo>
                    <a:close/>
                    <a:moveTo>
                      <a:pt x="1862" y="5258"/>
                    </a:moveTo>
                    <a:cubicBezTo>
                      <a:pt x="1877" y="5258"/>
                      <a:pt x="1893" y="5274"/>
                      <a:pt x="1908" y="5289"/>
                    </a:cubicBezTo>
                    <a:lnTo>
                      <a:pt x="1893" y="5289"/>
                    </a:lnTo>
                    <a:cubicBezTo>
                      <a:pt x="1877" y="5289"/>
                      <a:pt x="1877" y="5289"/>
                      <a:pt x="1862" y="5274"/>
                    </a:cubicBezTo>
                    <a:cubicBezTo>
                      <a:pt x="1862" y="5274"/>
                      <a:pt x="1862" y="5258"/>
                      <a:pt x="1862" y="5258"/>
                    </a:cubicBezTo>
                    <a:close/>
                    <a:moveTo>
                      <a:pt x="1971" y="5227"/>
                    </a:moveTo>
                    <a:cubicBezTo>
                      <a:pt x="1971" y="5243"/>
                      <a:pt x="1971" y="5243"/>
                      <a:pt x="1986" y="5243"/>
                    </a:cubicBezTo>
                    <a:cubicBezTo>
                      <a:pt x="1986" y="5258"/>
                      <a:pt x="1986" y="5274"/>
                      <a:pt x="2002" y="5289"/>
                    </a:cubicBezTo>
                    <a:cubicBezTo>
                      <a:pt x="1986" y="5274"/>
                      <a:pt x="1955" y="5258"/>
                      <a:pt x="1939" y="5243"/>
                    </a:cubicBezTo>
                    <a:lnTo>
                      <a:pt x="1971" y="5227"/>
                    </a:lnTo>
                    <a:close/>
                    <a:moveTo>
                      <a:pt x="1939" y="5305"/>
                    </a:moveTo>
                    <a:lnTo>
                      <a:pt x="1939" y="5305"/>
                    </a:lnTo>
                    <a:cubicBezTo>
                      <a:pt x="1971" y="5320"/>
                      <a:pt x="1986" y="5336"/>
                      <a:pt x="2002" y="5351"/>
                    </a:cubicBezTo>
                    <a:cubicBezTo>
                      <a:pt x="2002" y="5351"/>
                      <a:pt x="2002" y="5367"/>
                      <a:pt x="2002" y="5367"/>
                    </a:cubicBezTo>
                    <a:cubicBezTo>
                      <a:pt x="1986" y="5351"/>
                      <a:pt x="1955" y="5336"/>
                      <a:pt x="1939" y="5320"/>
                    </a:cubicBezTo>
                    <a:lnTo>
                      <a:pt x="1955" y="5320"/>
                    </a:lnTo>
                    <a:lnTo>
                      <a:pt x="1939" y="5305"/>
                    </a:lnTo>
                    <a:close/>
                    <a:moveTo>
                      <a:pt x="2451" y="5398"/>
                    </a:moveTo>
                    <a:cubicBezTo>
                      <a:pt x="2482" y="5429"/>
                      <a:pt x="2529" y="5475"/>
                      <a:pt x="2529" y="5506"/>
                    </a:cubicBezTo>
                    <a:cubicBezTo>
                      <a:pt x="2526" y="5511"/>
                      <a:pt x="2523" y="5513"/>
                      <a:pt x="2518" y="5513"/>
                    </a:cubicBezTo>
                    <a:cubicBezTo>
                      <a:pt x="2494" y="5513"/>
                      <a:pt x="2444" y="5452"/>
                      <a:pt x="2405" y="5413"/>
                    </a:cubicBezTo>
                    <a:cubicBezTo>
                      <a:pt x="2420" y="5413"/>
                      <a:pt x="2451" y="5398"/>
                      <a:pt x="2451" y="5398"/>
                    </a:cubicBezTo>
                    <a:close/>
                    <a:moveTo>
                      <a:pt x="3227" y="5553"/>
                    </a:moveTo>
                    <a:cubicBezTo>
                      <a:pt x="3227" y="5554"/>
                      <a:pt x="3227" y="5555"/>
                      <a:pt x="3227" y="5556"/>
                    </a:cubicBezTo>
                    <a:lnTo>
                      <a:pt x="3227" y="5556"/>
                    </a:lnTo>
                    <a:cubicBezTo>
                      <a:pt x="3227" y="5555"/>
                      <a:pt x="3227" y="5554"/>
                      <a:pt x="3227" y="5553"/>
                    </a:cubicBezTo>
                    <a:close/>
                    <a:moveTo>
                      <a:pt x="2189" y="5782"/>
                    </a:moveTo>
                    <a:cubicBezTo>
                      <a:pt x="2189" y="5783"/>
                      <a:pt x="2188" y="5784"/>
                      <a:pt x="2188" y="5785"/>
                    </a:cubicBezTo>
                    <a:cubicBezTo>
                      <a:pt x="2188" y="5784"/>
                      <a:pt x="2189" y="5783"/>
                      <a:pt x="2189" y="5782"/>
                    </a:cubicBezTo>
                    <a:close/>
                    <a:moveTo>
                      <a:pt x="652" y="4917"/>
                    </a:moveTo>
                    <a:lnTo>
                      <a:pt x="2219" y="5925"/>
                    </a:lnTo>
                    <a:cubicBezTo>
                      <a:pt x="2219" y="5910"/>
                      <a:pt x="2219" y="5894"/>
                      <a:pt x="2219" y="5894"/>
                    </a:cubicBezTo>
                    <a:cubicBezTo>
                      <a:pt x="2219" y="5894"/>
                      <a:pt x="2203" y="5910"/>
                      <a:pt x="2203" y="5910"/>
                    </a:cubicBezTo>
                    <a:lnTo>
                      <a:pt x="652" y="4917"/>
                    </a:lnTo>
                    <a:close/>
                    <a:moveTo>
                      <a:pt x="2436" y="0"/>
                    </a:moveTo>
                    <a:cubicBezTo>
                      <a:pt x="2420" y="109"/>
                      <a:pt x="2405" y="233"/>
                      <a:pt x="2250" y="295"/>
                    </a:cubicBezTo>
                    <a:cubicBezTo>
                      <a:pt x="2405" y="249"/>
                      <a:pt x="2420" y="233"/>
                      <a:pt x="2513" y="171"/>
                    </a:cubicBezTo>
                    <a:lnTo>
                      <a:pt x="2513" y="171"/>
                    </a:lnTo>
                    <a:cubicBezTo>
                      <a:pt x="2451" y="311"/>
                      <a:pt x="2544" y="249"/>
                      <a:pt x="2575" y="342"/>
                    </a:cubicBezTo>
                    <a:cubicBezTo>
                      <a:pt x="2563" y="337"/>
                      <a:pt x="2551" y="334"/>
                      <a:pt x="2538" y="334"/>
                    </a:cubicBezTo>
                    <a:cubicBezTo>
                      <a:pt x="2474" y="334"/>
                      <a:pt x="2401" y="387"/>
                      <a:pt x="2370" y="387"/>
                    </a:cubicBezTo>
                    <a:cubicBezTo>
                      <a:pt x="2350" y="387"/>
                      <a:pt x="2347" y="365"/>
                      <a:pt x="2374" y="295"/>
                    </a:cubicBezTo>
                    <a:lnTo>
                      <a:pt x="2374" y="295"/>
                    </a:lnTo>
                    <a:cubicBezTo>
                      <a:pt x="2281" y="342"/>
                      <a:pt x="2110" y="450"/>
                      <a:pt x="2110" y="528"/>
                    </a:cubicBezTo>
                    <a:lnTo>
                      <a:pt x="2203" y="528"/>
                    </a:lnTo>
                    <a:cubicBezTo>
                      <a:pt x="2095" y="605"/>
                      <a:pt x="2033" y="760"/>
                      <a:pt x="2064" y="900"/>
                    </a:cubicBezTo>
                    <a:cubicBezTo>
                      <a:pt x="2188" y="776"/>
                      <a:pt x="2064" y="621"/>
                      <a:pt x="2265" y="497"/>
                    </a:cubicBezTo>
                    <a:cubicBezTo>
                      <a:pt x="2287" y="494"/>
                      <a:pt x="2305" y="493"/>
                      <a:pt x="2320" y="493"/>
                    </a:cubicBezTo>
                    <a:cubicBezTo>
                      <a:pt x="2491" y="493"/>
                      <a:pt x="2299" y="640"/>
                      <a:pt x="2498" y="683"/>
                    </a:cubicBezTo>
                    <a:cubicBezTo>
                      <a:pt x="2498" y="683"/>
                      <a:pt x="2513" y="636"/>
                      <a:pt x="2529" y="590"/>
                    </a:cubicBezTo>
                    <a:cubicBezTo>
                      <a:pt x="2560" y="543"/>
                      <a:pt x="2575" y="497"/>
                      <a:pt x="2575" y="497"/>
                    </a:cubicBezTo>
                    <a:lnTo>
                      <a:pt x="2575" y="497"/>
                    </a:lnTo>
                    <a:lnTo>
                      <a:pt x="2498" y="528"/>
                    </a:lnTo>
                    <a:cubicBezTo>
                      <a:pt x="2467" y="419"/>
                      <a:pt x="2591" y="404"/>
                      <a:pt x="2637" y="342"/>
                    </a:cubicBezTo>
                    <a:lnTo>
                      <a:pt x="4204" y="884"/>
                    </a:lnTo>
                    <a:cubicBezTo>
                      <a:pt x="4142" y="900"/>
                      <a:pt x="4095" y="915"/>
                      <a:pt x="4049" y="931"/>
                    </a:cubicBezTo>
                    <a:cubicBezTo>
                      <a:pt x="3971" y="962"/>
                      <a:pt x="3909" y="977"/>
                      <a:pt x="3847" y="1009"/>
                    </a:cubicBezTo>
                    <a:lnTo>
                      <a:pt x="2793" y="652"/>
                    </a:lnTo>
                    <a:cubicBezTo>
                      <a:pt x="2730" y="621"/>
                      <a:pt x="2637" y="652"/>
                      <a:pt x="2653" y="590"/>
                    </a:cubicBezTo>
                    <a:lnTo>
                      <a:pt x="2653" y="590"/>
                    </a:lnTo>
                    <a:cubicBezTo>
                      <a:pt x="2513" y="636"/>
                      <a:pt x="2529" y="776"/>
                      <a:pt x="2498" y="884"/>
                    </a:cubicBezTo>
                    <a:cubicBezTo>
                      <a:pt x="2486" y="872"/>
                      <a:pt x="2471" y="868"/>
                      <a:pt x="2455" y="868"/>
                    </a:cubicBezTo>
                    <a:cubicBezTo>
                      <a:pt x="2416" y="868"/>
                      <a:pt x="2369" y="896"/>
                      <a:pt x="2340" y="896"/>
                    </a:cubicBezTo>
                    <a:cubicBezTo>
                      <a:pt x="2323" y="896"/>
                      <a:pt x="2312" y="886"/>
                      <a:pt x="2312" y="853"/>
                    </a:cubicBezTo>
                    <a:lnTo>
                      <a:pt x="2312" y="1040"/>
                    </a:lnTo>
                    <a:cubicBezTo>
                      <a:pt x="2223" y="1040"/>
                      <a:pt x="2155" y="1153"/>
                      <a:pt x="2091" y="1153"/>
                    </a:cubicBezTo>
                    <a:cubicBezTo>
                      <a:pt x="2077" y="1153"/>
                      <a:pt x="2062" y="1147"/>
                      <a:pt x="2048" y="1133"/>
                    </a:cubicBezTo>
                    <a:lnTo>
                      <a:pt x="2048" y="1133"/>
                    </a:lnTo>
                    <a:cubicBezTo>
                      <a:pt x="1986" y="1210"/>
                      <a:pt x="2126" y="1272"/>
                      <a:pt x="2002" y="1319"/>
                    </a:cubicBezTo>
                    <a:cubicBezTo>
                      <a:pt x="1986" y="1288"/>
                      <a:pt x="1971" y="1288"/>
                      <a:pt x="1986" y="1272"/>
                    </a:cubicBezTo>
                    <a:cubicBezTo>
                      <a:pt x="1924" y="1272"/>
                      <a:pt x="1815" y="1350"/>
                      <a:pt x="1831" y="1443"/>
                    </a:cubicBezTo>
                    <a:cubicBezTo>
                      <a:pt x="1854" y="1434"/>
                      <a:pt x="1866" y="1431"/>
                      <a:pt x="1874" y="1431"/>
                    </a:cubicBezTo>
                    <a:cubicBezTo>
                      <a:pt x="1883" y="1431"/>
                      <a:pt x="1887" y="1434"/>
                      <a:pt x="1894" y="1434"/>
                    </a:cubicBezTo>
                    <a:cubicBezTo>
                      <a:pt x="1904" y="1434"/>
                      <a:pt x="1919" y="1430"/>
                      <a:pt x="1955" y="1412"/>
                    </a:cubicBezTo>
                    <a:lnTo>
                      <a:pt x="1955" y="1412"/>
                    </a:lnTo>
                    <a:cubicBezTo>
                      <a:pt x="1986" y="1458"/>
                      <a:pt x="1971" y="1598"/>
                      <a:pt x="1846" y="1613"/>
                    </a:cubicBezTo>
                    <a:cubicBezTo>
                      <a:pt x="1846" y="1521"/>
                      <a:pt x="1810" y="1501"/>
                      <a:pt x="1768" y="1501"/>
                    </a:cubicBezTo>
                    <a:cubicBezTo>
                      <a:pt x="1738" y="1501"/>
                      <a:pt x="1705" y="1511"/>
                      <a:pt x="1681" y="1511"/>
                    </a:cubicBezTo>
                    <a:cubicBezTo>
                      <a:pt x="1660" y="1511"/>
                      <a:pt x="1645" y="1503"/>
                      <a:pt x="1645" y="1474"/>
                    </a:cubicBezTo>
                    <a:cubicBezTo>
                      <a:pt x="1459" y="1629"/>
                      <a:pt x="1505" y="1877"/>
                      <a:pt x="1505" y="2110"/>
                    </a:cubicBezTo>
                    <a:cubicBezTo>
                      <a:pt x="1381" y="2296"/>
                      <a:pt x="1148" y="2466"/>
                      <a:pt x="1164" y="2684"/>
                    </a:cubicBezTo>
                    <a:lnTo>
                      <a:pt x="1180" y="2668"/>
                    </a:lnTo>
                    <a:lnTo>
                      <a:pt x="1195" y="2792"/>
                    </a:lnTo>
                    <a:cubicBezTo>
                      <a:pt x="1190" y="2799"/>
                      <a:pt x="1184" y="2802"/>
                      <a:pt x="1177" y="2802"/>
                    </a:cubicBezTo>
                    <a:cubicBezTo>
                      <a:pt x="1150" y="2802"/>
                      <a:pt x="1107" y="2759"/>
                      <a:pt x="1075" y="2759"/>
                    </a:cubicBezTo>
                    <a:cubicBezTo>
                      <a:pt x="1060" y="2759"/>
                      <a:pt x="1048" y="2768"/>
                      <a:pt x="1040" y="2792"/>
                    </a:cubicBezTo>
                    <a:cubicBezTo>
                      <a:pt x="947" y="2684"/>
                      <a:pt x="1117" y="2653"/>
                      <a:pt x="1086" y="2513"/>
                    </a:cubicBezTo>
                    <a:lnTo>
                      <a:pt x="1086" y="2513"/>
                    </a:lnTo>
                    <a:cubicBezTo>
                      <a:pt x="1069" y="2517"/>
                      <a:pt x="1055" y="2519"/>
                      <a:pt x="1042" y="2519"/>
                    </a:cubicBezTo>
                    <a:cubicBezTo>
                      <a:pt x="916" y="2519"/>
                      <a:pt x="1034" y="2326"/>
                      <a:pt x="914" y="2326"/>
                    </a:cubicBezTo>
                    <a:cubicBezTo>
                      <a:pt x="909" y="2326"/>
                      <a:pt x="905" y="2326"/>
                      <a:pt x="900" y="2327"/>
                    </a:cubicBezTo>
                    <a:cubicBezTo>
                      <a:pt x="1102" y="2559"/>
                      <a:pt x="745" y="2622"/>
                      <a:pt x="792" y="2823"/>
                    </a:cubicBezTo>
                    <a:cubicBezTo>
                      <a:pt x="772" y="2840"/>
                      <a:pt x="758" y="2847"/>
                      <a:pt x="747" y="2847"/>
                    </a:cubicBezTo>
                    <a:cubicBezTo>
                      <a:pt x="739" y="2847"/>
                      <a:pt x="734" y="2844"/>
                      <a:pt x="729" y="2839"/>
                    </a:cubicBezTo>
                    <a:lnTo>
                      <a:pt x="729" y="2839"/>
                    </a:lnTo>
                    <a:cubicBezTo>
                      <a:pt x="704" y="2845"/>
                      <a:pt x="683" y="2849"/>
                      <a:pt x="665" y="2849"/>
                    </a:cubicBezTo>
                    <a:cubicBezTo>
                      <a:pt x="639" y="2849"/>
                      <a:pt x="617" y="2841"/>
                      <a:pt x="590" y="2823"/>
                    </a:cubicBezTo>
                    <a:cubicBezTo>
                      <a:pt x="466" y="2901"/>
                      <a:pt x="420" y="3056"/>
                      <a:pt x="466" y="3226"/>
                    </a:cubicBezTo>
                    <a:cubicBezTo>
                      <a:pt x="470" y="3189"/>
                      <a:pt x="476" y="3176"/>
                      <a:pt x="485" y="3176"/>
                    </a:cubicBezTo>
                    <a:cubicBezTo>
                      <a:pt x="506" y="3176"/>
                      <a:pt x="540" y="3253"/>
                      <a:pt x="581" y="3253"/>
                    </a:cubicBezTo>
                    <a:cubicBezTo>
                      <a:pt x="594" y="3253"/>
                      <a:pt x="607" y="3246"/>
                      <a:pt x="621" y="3226"/>
                    </a:cubicBezTo>
                    <a:lnTo>
                      <a:pt x="621" y="3226"/>
                    </a:lnTo>
                    <a:cubicBezTo>
                      <a:pt x="652" y="3288"/>
                      <a:pt x="621" y="3381"/>
                      <a:pt x="575" y="3459"/>
                    </a:cubicBezTo>
                    <a:cubicBezTo>
                      <a:pt x="575" y="3366"/>
                      <a:pt x="342" y="3428"/>
                      <a:pt x="482" y="3304"/>
                    </a:cubicBezTo>
                    <a:cubicBezTo>
                      <a:pt x="459" y="3294"/>
                      <a:pt x="443" y="3289"/>
                      <a:pt x="431" y="3289"/>
                    </a:cubicBezTo>
                    <a:cubicBezTo>
                      <a:pt x="373" y="3289"/>
                      <a:pt x="440" y="3405"/>
                      <a:pt x="389" y="3444"/>
                    </a:cubicBezTo>
                    <a:cubicBezTo>
                      <a:pt x="373" y="3381"/>
                      <a:pt x="342" y="3257"/>
                      <a:pt x="326" y="3257"/>
                    </a:cubicBezTo>
                    <a:lnTo>
                      <a:pt x="326" y="3257"/>
                    </a:lnTo>
                    <a:cubicBezTo>
                      <a:pt x="420" y="3475"/>
                      <a:pt x="1" y="3506"/>
                      <a:pt x="94" y="3630"/>
                    </a:cubicBezTo>
                    <a:cubicBezTo>
                      <a:pt x="156" y="3769"/>
                      <a:pt x="171" y="3940"/>
                      <a:pt x="202" y="4095"/>
                    </a:cubicBezTo>
                    <a:cubicBezTo>
                      <a:pt x="156" y="4110"/>
                      <a:pt x="125" y="4126"/>
                      <a:pt x="109" y="4141"/>
                    </a:cubicBezTo>
                    <a:cubicBezTo>
                      <a:pt x="218" y="4219"/>
                      <a:pt x="326" y="4312"/>
                      <a:pt x="451" y="4390"/>
                    </a:cubicBezTo>
                    <a:lnTo>
                      <a:pt x="683" y="4560"/>
                    </a:lnTo>
                    <a:cubicBezTo>
                      <a:pt x="683" y="4560"/>
                      <a:pt x="683" y="4576"/>
                      <a:pt x="683" y="4576"/>
                    </a:cubicBezTo>
                    <a:lnTo>
                      <a:pt x="575" y="4514"/>
                    </a:lnTo>
                    <a:lnTo>
                      <a:pt x="575" y="4514"/>
                    </a:lnTo>
                    <a:cubicBezTo>
                      <a:pt x="699" y="4607"/>
                      <a:pt x="652" y="4793"/>
                      <a:pt x="652" y="4917"/>
                    </a:cubicBezTo>
                    <a:cubicBezTo>
                      <a:pt x="683" y="4746"/>
                      <a:pt x="745" y="4700"/>
                      <a:pt x="807" y="4653"/>
                    </a:cubicBezTo>
                    <a:lnTo>
                      <a:pt x="900" y="4715"/>
                    </a:lnTo>
                    <a:cubicBezTo>
                      <a:pt x="978" y="4762"/>
                      <a:pt x="1040" y="4808"/>
                      <a:pt x="1117" y="4855"/>
                    </a:cubicBezTo>
                    <a:cubicBezTo>
                      <a:pt x="1086" y="4886"/>
                      <a:pt x="1055" y="4886"/>
                      <a:pt x="1024" y="4886"/>
                    </a:cubicBezTo>
                    <a:cubicBezTo>
                      <a:pt x="1055" y="4948"/>
                      <a:pt x="1148" y="5010"/>
                      <a:pt x="1164" y="5103"/>
                    </a:cubicBezTo>
                    <a:lnTo>
                      <a:pt x="1086" y="5088"/>
                    </a:lnTo>
                    <a:lnTo>
                      <a:pt x="1086" y="5103"/>
                    </a:lnTo>
                    <a:lnTo>
                      <a:pt x="1862" y="5599"/>
                    </a:lnTo>
                    <a:cubicBezTo>
                      <a:pt x="1971" y="5537"/>
                      <a:pt x="1908" y="5429"/>
                      <a:pt x="1877" y="5320"/>
                    </a:cubicBezTo>
                    <a:lnTo>
                      <a:pt x="1877" y="5320"/>
                    </a:lnTo>
                    <a:cubicBezTo>
                      <a:pt x="1924" y="5351"/>
                      <a:pt x="1955" y="5382"/>
                      <a:pt x="2002" y="5413"/>
                    </a:cubicBezTo>
                    <a:cubicBezTo>
                      <a:pt x="2002" y="5475"/>
                      <a:pt x="1986" y="5537"/>
                      <a:pt x="1986" y="5599"/>
                    </a:cubicBezTo>
                    <a:cubicBezTo>
                      <a:pt x="2095" y="5615"/>
                      <a:pt x="2033" y="5692"/>
                      <a:pt x="2033" y="5754"/>
                    </a:cubicBezTo>
                    <a:lnTo>
                      <a:pt x="885" y="5010"/>
                    </a:lnTo>
                    <a:cubicBezTo>
                      <a:pt x="872" y="4972"/>
                      <a:pt x="849" y="4944"/>
                      <a:pt x="789" y="4944"/>
                    </a:cubicBezTo>
                    <a:cubicBezTo>
                      <a:pt x="776" y="4944"/>
                      <a:pt x="762" y="4945"/>
                      <a:pt x="745" y="4948"/>
                    </a:cubicBezTo>
                    <a:lnTo>
                      <a:pt x="761" y="4963"/>
                    </a:lnTo>
                    <a:lnTo>
                      <a:pt x="2126" y="5848"/>
                    </a:lnTo>
                    <a:lnTo>
                      <a:pt x="2095" y="5739"/>
                    </a:lnTo>
                    <a:cubicBezTo>
                      <a:pt x="2107" y="5727"/>
                      <a:pt x="2119" y="5722"/>
                      <a:pt x="2132" y="5722"/>
                    </a:cubicBezTo>
                    <a:cubicBezTo>
                      <a:pt x="2166" y="5722"/>
                      <a:pt x="2196" y="5759"/>
                      <a:pt x="2189" y="5782"/>
                    </a:cubicBezTo>
                    <a:lnTo>
                      <a:pt x="2189" y="5782"/>
                    </a:lnTo>
                    <a:cubicBezTo>
                      <a:pt x="2219" y="5709"/>
                      <a:pt x="2218" y="5738"/>
                      <a:pt x="2188" y="5661"/>
                    </a:cubicBezTo>
                    <a:cubicBezTo>
                      <a:pt x="2219" y="5615"/>
                      <a:pt x="2250" y="5584"/>
                      <a:pt x="2281" y="5584"/>
                    </a:cubicBezTo>
                    <a:cubicBezTo>
                      <a:pt x="2296" y="5599"/>
                      <a:pt x="2312" y="5615"/>
                      <a:pt x="2343" y="5630"/>
                    </a:cubicBezTo>
                    <a:cubicBezTo>
                      <a:pt x="2343" y="5630"/>
                      <a:pt x="2343" y="5615"/>
                      <a:pt x="2343" y="5615"/>
                    </a:cubicBezTo>
                    <a:cubicBezTo>
                      <a:pt x="2367" y="5651"/>
                      <a:pt x="2400" y="5687"/>
                      <a:pt x="2450" y="5687"/>
                    </a:cubicBezTo>
                    <a:cubicBezTo>
                      <a:pt x="2464" y="5687"/>
                      <a:pt x="2480" y="5684"/>
                      <a:pt x="2498" y="5677"/>
                    </a:cubicBezTo>
                    <a:cubicBezTo>
                      <a:pt x="2451" y="5661"/>
                      <a:pt x="2420" y="5646"/>
                      <a:pt x="2389" y="5615"/>
                    </a:cubicBezTo>
                    <a:lnTo>
                      <a:pt x="2420" y="5615"/>
                    </a:lnTo>
                    <a:cubicBezTo>
                      <a:pt x="2451" y="5630"/>
                      <a:pt x="2482" y="5646"/>
                      <a:pt x="2513" y="5677"/>
                    </a:cubicBezTo>
                    <a:cubicBezTo>
                      <a:pt x="2529" y="5661"/>
                      <a:pt x="2544" y="5661"/>
                      <a:pt x="2560" y="5646"/>
                    </a:cubicBezTo>
                    <a:cubicBezTo>
                      <a:pt x="2529" y="5630"/>
                      <a:pt x="2498" y="5599"/>
                      <a:pt x="2467" y="5584"/>
                    </a:cubicBezTo>
                    <a:lnTo>
                      <a:pt x="2482" y="5584"/>
                    </a:lnTo>
                    <a:cubicBezTo>
                      <a:pt x="2513" y="5599"/>
                      <a:pt x="2544" y="5615"/>
                      <a:pt x="2575" y="5630"/>
                    </a:cubicBezTo>
                    <a:cubicBezTo>
                      <a:pt x="2575" y="5630"/>
                      <a:pt x="2575" y="5646"/>
                      <a:pt x="2575" y="5646"/>
                    </a:cubicBezTo>
                    <a:cubicBezTo>
                      <a:pt x="2591" y="5661"/>
                      <a:pt x="2622" y="5677"/>
                      <a:pt x="2653" y="5692"/>
                    </a:cubicBezTo>
                    <a:cubicBezTo>
                      <a:pt x="2637" y="5630"/>
                      <a:pt x="2606" y="5553"/>
                      <a:pt x="2575" y="5475"/>
                    </a:cubicBezTo>
                    <a:lnTo>
                      <a:pt x="2637" y="5398"/>
                    </a:lnTo>
                    <a:cubicBezTo>
                      <a:pt x="2668" y="5429"/>
                      <a:pt x="2684" y="5444"/>
                      <a:pt x="2653" y="5475"/>
                    </a:cubicBezTo>
                    <a:cubicBezTo>
                      <a:pt x="2676" y="5461"/>
                      <a:pt x="2704" y="5456"/>
                      <a:pt x="2733" y="5456"/>
                    </a:cubicBezTo>
                    <a:cubicBezTo>
                      <a:pt x="2797" y="5456"/>
                      <a:pt x="2864" y="5485"/>
                      <a:pt x="2886" y="5506"/>
                    </a:cubicBezTo>
                    <a:cubicBezTo>
                      <a:pt x="2870" y="5413"/>
                      <a:pt x="2730" y="5429"/>
                      <a:pt x="2653" y="5382"/>
                    </a:cubicBezTo>
                    <a:lnTo>
                      <a:pt x="2684" y="5351"/>
                    </a:lnTo>
                    <a:lnTo>
                      <a:pt x="2730" y="5398"/>
                    </a:lnTo>
                    <a:lnTo>
                      <a:pt x="2699" y="5274"/>
                    </a:lnTo>
                    <a:cubicBezTo>
                      <a:pt x="2699" y="5320"/>
                      <a:pt x="2668" y="5351"/>
                      <a:pt x="2622" y="5351"/>
                    </a:cubicBezTo>
                    <a:cubicBezTo>
                      <a:pt x="2622" y="5336"/>
                      <a:pt x="2622" y="5320"/>
                      <a:pt x="2622" y="5289"/>
                    </a:cubicBezTo>
                    <a:cubicBezTo>
                      <a:pt x="2591" y="5305"/>
                      <a:pt x="2575" y="5320"/>
                      <a:pt x="2560" y="5320"/>
                    </a:cubicBezTo>
                    <a:cubicBezTo>
                      <a:pt x="2560" y="5320"/>
                      <a:pt x="2544" y="5320"/>
                      <a:pt x="2529" y="5305"/>
                    </a:cubicBezTo>
                    <a:cubicBezTo>
                      <a:pt x="2529" y="5274"/>
                      <a:pt x="2529" y="5258"/>
                      <a:pt x="2544" y="5227"/>
                    </a:cubicBezTo>
                    <a:cubicBezTo>
                      <a:pt x="2651" y="5227"/>
                      <a:pt x="2746" y="5193"/>
                      <a:pt x="2839" y="5193"/>
                    </a:cubicBezTo>
                    <a:cubicBezTo>
                      <a:pt x="2855" y="5193"/>
                      <a:pt x="2870" y="5194"/>
                      <a:pt x="2886" y="5196"/>
                    </a:cubicBezTo>
                    <a:cubicBezTo>
                      <a:pt x="2886" y="5212"/>
                      <a:pt x="2901" y="5212"/>
                      <a:pt x="2917" y="5227"/>
                    </a:cubicBezTo>
                    <a:lnTo>
                      <a:pt x="2901" y="5227"/>
                    </a:lnTo>
                    <a:cubicBezTo>
                      <a:pt x="2979" y="5336"/>
                      <a:pt x="3056" y="5475"/>
                      <a:pt x="3041" y="5537"/>
                    </a:cubicBezTo>
                    <a:cubicBezTo>
                      <a:pt x="3211" y="5413"/>
                      <a:pt x="3118" y="5413"/>
                      <a:pt x="3273" y="5289"/>
                    </a:cubicBezTo>
                    <a:cubicBezTo>
                      <a:pt x="3397" y="5351"/>
                      <a:pt x="3289" y="5506"/>
                      <a:pt x="3397" y="5522"/>
                    </a:cubicBezTo>
                    <a:lnTo>
                      <a:pt x="3242" y="5615"/>
                    </a:lnTo>
                    <a:cubicBezTo>
                      <a:pt x="3257" y="5600"/>
                      <a:pt x="3230" y="5572"/>
                      <a:pt x="3227" y="5556"/>
                    </a:cubicBezTo>
                    <a:lnTo>
                      <a:pt x="3227" y="5556"/>
                    </a:lnTo>
                    <a:cubicBezTo>
                      <a:pt x="3241" y="5692"/>
                      <a:pt x="3119" y="5662"/>
                      <a:pt x="3211" y="5801"/>
                    </a:cubicBezTo>
                    <a:cubicBezTo>
                      <a:pt x="3207" y="5802"/>
                      <a:pt x="3202" y="5802"/>
                      <a:pt x="3199" y="5802"/>
                    </a:cubicBezTo>
                    <a:cubicBezTo>
                      <a:pt x="3144" y="5802"/>
                      <a:pt x="3157" y="5718"/>
                      <a:pt x="3131" y="5718"/>
                    </a:cubicBezTo>
                    <a:cubicBezTo>
                      <a:pt x="3128" y="5718"/>
                      <a:pt x="3123" y="5720"/>
                      <a:pt x="3118" y="5723"/>
                    </a:cubicBezTo>
                    <a:cubicBezTo>
                      <a:pt x="3118" y="5677"/>
                      <a:pt x="3010" y="5553"/>
                      <a:pt x="2948" y="5475"/>
                    </a:cubicBezTo>
                    <a:lnTo>
                      <a:pt x="2948" y="5475"/>
                    </a:lnTo>
                    <a:cubicBezTo>
                      <a:pt x="2824" y="5553"/>
                      <a:pt x="3041" y="5630"/>
                      <a:pt x="3041" y="5739"/>
                    </a:cubicBezTo>
                    <a:lnTo>
                      <a:pt x="2917" y="5739"/>
                    </a:lnTo>
                    <a:cubicBezTo>
                      <a:pt x="2917" y="5770"/>
                      <a:pt x="2979" y="5754"/>
                      <a:pt x="3010" y="5770"/>
                    </a:cubicBezTo>
                    <a:cubicBezTo>
                      <a:pt x="3025" y="5832"/>
                      <a:pt x="2932" y="5801"/>
                      <a:pt x="2932" y="5816"/>
                    </a:cubicBezTo>
                    <a:cubicBezTo>
                      <a:pt x="2963" y="5832"/>
                      <a:pt x="2994" y="5832"/>
                      <a:pt x="3041" y="5863"/>
                    </a:cubicBezTo>
                    <a:cubicBezTo>
                      <a:pt x="3020" y="5859"/>
                      <a:pt x="3004" y="5858"/>
                      <a:pt x="2992" y="5858"/>
                    </a:cubicBezTo>
                    <a:cubicBezTo>
                      <a:pt x="2970" y="5858"/>
                      <a:pt x="2960" y="5862"/>
                      <a:pt x="2947" y="5862"/>
                    </a:cubicBezTo>
                    <a:cubicBezTo>
                      <a:pt x="2936" y="5862"/>
                      <a:pt x="2924" y="5859"/>
                      <a:pt x="2901" y="5848"/>
                    </a:cubicBezTo>
                    <a:cubicBezTo>
                      <a:pt x="2901" y="5863"/>
                      <a:pt x="2901" y="5863"/>
                      <a:pt x="2901" y="5863"/>
                    </a:cubicBezTo>
                    <a:cubicBezTo>
                      <a:pt x="2979" y="5894"/>
                      <a:pt x="3041" y="5910"/>
                      <a:pt x="3103" y="5941"/>
                    </a:cubicBezTo>
                    <a:cubicBezTo>
                      <a:pt x="3142" y="5954"/>
                      <a:pt x="3170" y="5966"/>
                      <a:pt x="3196" y="5979"/>
                    </a:cubicBezTo>
                    <a:lnTo>
                      <a:pt x="3196" y="5979"/>
                    </a:lnTo>
                    <a:cubicBezTo>
                      <a:pt x="3196" y="5971"/>
                      <a:pt x="3199" y="5968"/>
                      <a:pt x="3211" y="5956"/>
                    </a:cubicBezTo>
                    <a:cubicBezTo>
                      <a:pt x="3211" y="5941"/>
                      <a:pt x="3227" y="5925"/>
                      <a:pt x="3242" y="5910"/>
                    </a:cubicBezTo>
                    <a:cubicBezTo>
                      <a:pt x="3273" y="5863"/>
                      <a:pt x="3304" y="5816"/>
                      <a:pt x="3320" y="5708"/>
                    </a:cubicBezTo>
                    <a:lnTo>
                      <a:pt x="3366" y="5754"/>
                    </a:lnTo>
                    <a:cubicBezTo>
                      <a:pt x="3723" y="5630"/>
                      <a:pt x="3211" y="5351"/>
                      <a:pt x="3382" y="5103"/>
                    </a:cubicBezTo>
                    <a:lnTo>
                      <a:pt x="3382" y="5103"/>
                    </a:lnTo>
                    <a:cubicBezTo>
                      <a:pt x="3409" y="5119"/>
                      <a:pt x="3428" y="5126"/>
                      <a:pt x="3443" y="5126"/>
                    </a:cubicBezTo>
                    <a:cubicBezTo>
                      <a:pt x="3495" y="5126"/>
                      <a:pt x="3483" y="5042"/>
                      <a:pt x="3524" y="5042"/>
                    </a:cubicBezTo>
                    <a:cubicBezTo>
                      <a:pt x="3538" y="5042"/>
                      <a:pt x="3556" y="5051"/>
                      <a:pt x="3584" y="5072"/>
                    </a:cubicBezTo>
                    <a:cubicBezTo>
                      <a:pt x="3506" y="5150"/>
                      <a:pt x="3584" y="5165"/>
                      <a:pt x="3661" y="5196"/>
                    </a:cubicBezTo>
                    <a:cubicBezTo>
                      <a:pt x="3646" y="5119"/>
                      <a:pt x="3552" y="5010"/>
                      <a:pt x="3677" y="4963"/>
                    </a:cubicBezTo>
                    <a:cubicBezTo>
                      <a:pt x="3723" y="5057"/>
                      <a:pt x="3847" y="5010"/>
                      <a:pt x="3816" y="5119"/>
                    </a:cubicBezTo>
                    <a:cubicBezTo>
                      <a:pt x="3925" y="5025"/>
                      <a:pt x="3956" y="4948"/>
                      <a:pt x="3878" y="4793"/>
                    </a:cubicBezTo>
                    <a:cubicBezTo>
                      <a:pt x="3878" y="4690"/>
                      <a:pt x="3903" y="4665"/>
                      <a:pt x="3937" y="4665"/>
                    </a:cubicBezTo>
                    <a:cubicBezTo>
                      <a:pt x="3971" y="4665"/>
                      <a:pt x="4014" y="4689"/>
                      <a:pt x="4054" y="4689"/>
                    </a:cubicBezTo>
                    <a:cubicBezTo>
                      <a:pt x="4090" y="4689"/>
                      <a:pt x="4123" y="4668"/>
                      <a:pt x="4142" y="4591"/>
                    </a:cubicBezTo>
                    <a:lnTo>
                      <a:pt x="4173" y="4638"/>
                    </a:lnTo>
                    <a:cubicBezTo>
                      <a:pt x="4142" y="4700"/>
                      <a:pt x="4126" y="4715"/>
                      <a:pt x="4188" y="4808"/>
                    </a:cubicBezTo>
                    <a:cubicBezTo>
                      <a:pt x="4126" y="4870"/>
                      <a:pt x="4064" y="4917"/>
                      <a:pt x="4002" y="4917"/>
                    </a:cubicBezTo>
                    <a:cubicBezTo>
                      <a:pt x="4002" y="4948"/>
                      <a:pt x="4064" y="5010"/>
                      <a:pt x="4064" y="5041"/>
                    </a:cubicBezTo>
                    <a:cubicBezTo>
                      <a:pt x="4064" y="5025"/>
                      <a:pt x="4064" y="5025"/>
                      <a:pt x="4080" y="5010"/>
                    </a:cubicBezTo>
                    <a:lnTo>
                      <a:pt x="4250" y="5119"/>
                    </a:lnTo>
                    <a:cubicBezTo>
                      <a:pt x="4235" y="5072"/>
                      <a:pt x="4266" y="5072"/>
                      <a:pt x="4266" y="5041"/>
                    </a:cubicBezTo>
                    <a:cubicBezTo>
                      <a:pt x="4266" y="5041"/>
                      <a:pt x="4312" y="5103"/>
                      <a:pt x="4343" y="5165"/>
                    </a:cubicBezTo>
                    <a:cubicBezTo>
                      <a:pt x="4374" y="5227"/>
                      <a:pt x="4406" y="5274"/>
                      <a:pt x="4406" y="5274"/>
                    </a:cubicBezTo>
                    <a:cubicBezTo>
                      <a:pt x="4438" y="5287"/>
                      <a:pt x="4463" y="5293"/>
                      <a:pt x="4484" y="5293"/>
                    </a:cubicBezTo>
                    <a:cubicBezTo>
                      <a:pt x="4585" y="5293"/>
                      <a:pt x="4579" y="5165"/>
                      <a:pt x="4669" y="5165"/>
                    </a:cubicBezTo>
                    <a:cubicBezTo>
                      <a:pt x="4531" y="5142"/>
                      <a:pt x="4572" y="5102"/>
                      <a:pt x="4526" y="5102"/>
                    </a:cubicBezTo>
                    <a:cubicBezTo>
                      <a:pt x="4511" y="5102"/>
                      <a:pt x="4484" y="5107"/>
                      <a:pt x="4437" y="5119"/>
                    </a:cubicBezTo>
                    <a:lnTo>
                      <a:pt x="4312" y="4948"/>
                    </a:lnTo>
                    <a:lnTo>
                      <a:pt x="4421" y="4870"/>
                    </a:lnTo>
                    <a:cubicBezTo>
                      <a:pt x="4380" y="4843"/>
                      <a:pt x="4375" y="4756"/>
                      <a:pt x="4322" y="4756"/>
                    </a:cubicBezTo>
                    <a:cubicBezTo>
                      <a:pt x="4315" y="4756"/>
                      <a:pt x="4306" y="4758"/>
                      <a:pt x="4297" y="4762"/>
                    </a:cubicBezTo>
                    <a:cubicBezTo>
                      <a:pt x="4297" y="4777"/>
                      <a:pt x="4297" y="4808"/>
                      <a:pt x="4281" y="4808"/>
                    </a:cubicBezTo>
                    <a:cubicBezTo>
                      <a:pt x="4188" y="4731"/>
                      <a:pt x="4297" y="4653"/>
                      <a:pt x="4204" y="4607"/>
                    </a:cubicBezTo>
                    <a:lnTo>
                      <a:pt x="4250" y="4514"/>
                    </a:lnTo>
                    <a:lnTo>
                      <a:pt x="4142" y="4498"/>
                    </a:lnTo>
                    <a:lnTo>
                      <a:pt x="4157" y="4281"/>
                    </a:lnTo>
                    <a:cubicBezTo>
                      <a:pt x="4145" y="4220"/>
                      <a:pt x="4123" y="4205"/>
                      <a:pt x="4098" y="4205"/>
                    </a:cubicBezTo>
                    <a:cubicBezTo>
                      <a:pt x="4071" y="4205"/>
                      <a:pt x="4041" y="4220"/>
                      <a:pt x="4013" y="4220"/>
                    </a:cubicBezTo>
                    <a:cubicBezTo>
                      <a:pt x="3998" y="4220"/>
                      <a:pt x="3984" y="4216"/>
                      <a:pt x="3971" y="4203"/>
                    </a:cubicBezTo>
                    <a:lnTo>
                      <a:pt x="3971" y="4203"/>
                    </a:lnTo>
                    <a:lnTo>
                      <a:pt x="4064" y="4312"/>
                    </a:lnTo>
                    <a:cubicBezTo>
                      <a:pt x="4010" y="4353"/>
                      <a:pt x="4027" y="4476"/>
                      <a:pt x="3981" y="4476"/>
                    </a:cubicBezTo>
                    <a:cubicBezTo>
                      <a:pt x="3974" y="4476"/>
                      <a:pt x="3966" y="4473"/>
                      <a:pt x="3956" y="4467"/>
                    </a:cubicBezTo>
                    <a:cubicBezTo>
                      <a:pt x="4002" y="4359"/>
                      <a:pt x="3894" y="4328"/>
                      <a:pt x="3878" y="4266"/>
                    </a:cubicBezTo>
                    <a:lnTo>
                      <a:pt x="3863" y="4390"/>
                    </a:lnTo>
                    <a:lnTo>
                      <a:pt x="3770" y="4359"/>
                    </a:lnTo>
                    <a:lnTo>
                      <a:pt x="3692" y="4250"/>
                    </a:lnTo>
                    <a:lnTo>
                      <a:pt x="3754" y="4359"/>
                    </a:lnTo>
                    <a:cubicBezTo>
                      <a:pt x="3692" y="4452"/>
                      <a:pt x="3630" y="4514"/>
                      <a:pt x="3677" y="4638"/>
                    </a:cubicBezTo>
                    <a:cubicBezTo>
                      <a:pt x="3749" y="4623"/>
                      <a:pt x="3659" y="4528"/>
                      <a:pt x="3710" y="4528"/>
                    </a:cubicBezTo>
                    <a:cubicBezTo>
                      <a:pt x="3714" y="4528"/>
                      <a:pt x="3718" y="4528"/>
                      <a:pt x="3723" y="4529"/>
                    </a:cubicBezTo>
                    <a:cubicBezTo>
                      <a:pt x="3832" y="4669"/>
                      <a:pt x="3770" y="4793"/>
                      <a:pt x="3739" y="4932"/>
                    </a:cubicBezTo>
                    <a:cubicBezTo>
                      <a:pt x="3723" y="4917"/>
                      <a:pt x="3708" y="4917"/>
                      <a:pt x="3694" y="4917"/>
                    </a:cubicBezTo>
                    <a:cubicBezTo>
                      <a:pt x="3680" y="4917"/>
                      <a:pt x="3669" y="4917"/>
                      <a:pt x="3661" y="4901"/>
                    </a:cubicBezTo>
                    <a:cubicBezTo>
                      <a:pt x="3646" y="4886"/>
                      <a:pt x="3661" y="4870"/>
                      <a:pt x="3677" y="4870"/>
                    </a:cubicBezTo>
                    <a:cubicBezTo>
                      <a:pt x="3623" y="4838"/>
                      <a:pt x="3606" y="4791"/>
                      <a:pt x="3570" y="4791"/>
                    </a:cubicBezTo>
                    <a:cubicBezTo>
                      <a:pt x="3554" y="4791"/>
                      <a:pt x="3534" y="4800"/>
                      <a:pt x="3506" y="4824"/>
                    </a:cubicBezTo>
                    <a:cubicBezTo>
                      <a:pt x="3490" y="4808"/>
                      <a:pt x="3490" y="4808"/>
                      <a:pt x="3475" y="4793"/>
                    </a:cubicBezTo>
                    <a:cubicBezTo>
                      <a:pt x="3552" y="4715"/>
                      <a:pt x="3351" y="4545"/>
                      <a:pt x="3320" y="4421"/>
                    </a:cubicBezTo>
                    <a:lnTo>
                      <a:pt x="3320" y="4421"/>
                    </a:lnTo>
                    <a:cubicBezTo>
                      <a:pt x="3328" y="4446"/>
                      <a:pt x="3344" y="4456"/>
                      <a:pt x="3365" y="4456"/>
                    </a:cubicBezTo>
                    <a:cubicBezTo>
                      <a:pt x="3413" y="4456"/>
                      <a:pt x="3487" y="4404"/>
                      <a:pt x="3551" y="4404"/>
                    </a:cubicBezTo>
                    <a:cubicBezTo>
                      <a:pt x="3557" y="4404"/>
                      <a:pt x="3562" y="4404"/>
                      <a:pt x="3568" y="4405"/>
                    </a:cubicBezTo>
                    <a:cubicBezTo>
                      <a:pt x="3568" y="4328"/>
                      <a:pt x="3521" y="4235"/>
                      <a:pt x="3521" y="4157"/>
                    </a:cubicBezTo>
                    <a:cubicBezTo>
                      <a:pt x="3537" y="4157"/>
                      <a:pt x="3552" y="4157"/>
                      <a:pt x="3568" y="4172"/>
                    </a:cubicBezTo>
                    <a:cubicBezTo>
                      <a:pt x="3568" y="4157"/>
                      <a:pt x="3568" y="4141"/>
                      <a:pt x="3568" y="4126"/>
                    </a:cubicBezTo>
                    <a:cubicBezTo>
                      <a:pt x="3568" y="4126"/>
                      <a:pt x="3568" y="4141"/>
                      <a:pt x="3584" y="4141"/>
                    </a:cubicBezTo>
                    <a:cubicBezTo>
                      <a:pt x="3599" y="4126"/>
                      <a:pt x="3646" y="4095"/>
                      <a:pt x="3677" y="4064"/>
                    </a:cubicBezTo>
                    <a:cubicBezTo>
                      <a:pt x="3749" y="4100"/>
                      <a:pt x="3821" y="4136"/>
                      <a:pt x="3871" y="4136"/>
                    </a:cubicBezTo>
                    <a:cubicBezTo>
                      <a:pt x="3886" y="4136"/>
                      <a:pt x="3899" y="4133"/>
                      <a:pt x="3909" y="4126"/>
                    </a:cubicBezTo>
                    <a:lnTo>
                      <a:pt x="3878" y="4048"/>
                    </a:lnTo>
                    <a:cubicBezTo>
                      <a:pt x="3878" y="4036"/>
                      <a:pt x="3881" y="4023"/>
                      <a:pt x="3884" y="4010"/>
                    </a:cubicBezTo>
                    <a:lnTo>
                      <a:pt x="3884" y="4010"/>
                    </a:lnTo>
                    <a:cubicBezTo>
                      <a:pt x="3921" y="4063"/>
                      <a:pt x="3958" y="4084"/>
                      <a:pt x="3993" y="4084"/>
                    </a:cubicBezTo>
                    <a:cubicBezTo>
                      <a:pt x="4044" y="4084"/>
                      <a:pt x="4090" y="4040"/>
                      <a:pt x="4126" y="3986"/>
                    </a:cubicBezTo>
                    <a:lnTo>
                      <a:pt x="4033" y="3909"/>
                    </a:lnTo>
                    <a:cubicBezTo>
                      <a:pt x="4080" y="3893"/>
                      <a:pt x="4142" y="3878"/>
                      <a:pt x="4173" y="3862"/>
                    </a:cubicBezTo>
                    <a:lnTo>
                      <a:pt x="4173" y="3862"/>
                    </a:lnTo>
                    <a:cubicBezTo>
                      <a:pt x="4157" y="3955"/>
                      <a:pt x="4250" y="4079"/>
                      <a:pt x="4126" y="4110"/>
                    </a:cubicBezTo>
                    <a:lnTo>
                      <a:pt x="4080" y="4048"/>
                    </a:lnTo>
                    <a:lnTo>
                      <a:pt x="4080" y="4048"/>
                    </a:lnTo>
                    <a:cubicBezTo>
                      <a:pt x="4080" y="4064"/>
                      <a:pt x="4095" y="4157"/>
                      <a:pt x="4173" y="4188"/>
                    </a:cubicBezTo>
                    <a:cubicBezTo>
                      <a:pt x="4188" y="4095"/>
                      <a:pt x="4173" y="4064"/>
                      <a:pt x="4235" y="4002"/>
                    </a:cubicBezTo>
                    <a:cubicBezTo>
                      <a:pt x="4281" y="4064"/>
                      <a:pt x="4281" y="4157"/>
                      <a:pt x="4250" y="4203"/>
                    </a:cubicBezTo>
                    <a:lnTo>
                      <a:pt x="4359" y="4281"/>
                    </a:lnTo>
                    <a:cubicBezTo>
                      <a:pt x="4437" y="4405"/>
                      <a:pt x="4235" y="4359"/>
                      <a:pt x="4312" y="4498"/>
                    </a:cubicBezTo>
                    <a:lnTo>
                      <a:pt x="4421" y="4467"/>
                    </a:lnTo>
                    <a:cubicBezTo>
                      <a:pt x="4421" y="4483"/>
                      <a:pt x="4421" y="4483"/>
                      <a:pt x="4421" y="4498"/>
                    </a:cubicBezTo>
                    <a:cubicBezTo>
                      <a:pt x="4437" y="4452"/>
                      <a:pt x="4437" y="4421"/>
                      <a:pt x="4421" y="4390"/>
                    </a:cubicBezTo>
                    <a:cubicBezTo>
                      <a:pt x="4421" y="4312"/>
                      <a:pt x="4483" y="4292"/>
                      <a:pt x="4549" y="4292"/>
                    </a:cubicBezTo>
                    <a:cubicBezTo>
                      <a:pt x="4602" y="4292"/>
                      <a:pt x="4657" y="4305"/>
                      <a:pt x="4685" y="4312"/>
                    </a:cubicBezTo>
                    <a:cubicBezTo>
                      <a:pt x="4691" y="4309"/>
                      <a:pt x="4697" y="4308"/>
                      <a:pt x="4703" y="4308"/>
                    </a:cubicBezTo>
                    <a:cubicBezTo>
                      <a:pt x="4759" y="4308"/>
                      <a:pt x="4816" y="4424"/>
                      <a:pt x="4886" y="4452"/>
                    </a:cubicBezTo>
                    <a:cubicBezTo>
                      <a:pt x="4917" y="4359"/>
                      <a:pt x="4793" y="4281"/>
                      <a:pt x="4809" y="4188"/>
                    </a:cubicBezTo>
                    <a:cubicBezTo>
                      <a:pt x="4818" y="4185"/>
                      <a:pt x="4825" y="4184"/>
                      <a:pt x="4832" y="4184"/>
                    </a:cubicBezTo>
                    <a:cubicBezTo>
                      <a:pt x="4848" y="4184"/>
                      <a:pt x="4858" y="4191"/>
                      <a:pt x="4864" y="4199"/>
                    </a:cubicBezTo>
                    <a:lnTo>
                      <a:pt x="4864" y="4199"/>
                    </a:lnTo>
                    <a:lnTo>
                      <a:pt x="4840" y="4126"/>
                    </a:lnTo>
                    <a:lnTo>
                      <a:pt x="4840" y="4126"/>
                    </a:lnTo>
                    <a:cubicBezTo>
                      <a:pt x="4842" y="4127"/>
                      <a:pt x="4845" y="4127"/>
                      <a:pt x="4848" y="4127"/>
                    </a:cubicBezTo>
                    <a:cubicBezTo>
                      <a:pt x="4880" y="4127"/>
                      <a:pt x="4932" y="4079"/>
                      <a:pt x="4973" y="4079"/>
                    </a:cubicBezTo>
                    <a:cubicBezTo>
                      <a:pt x="4996" y="4079"/>
                      <a:pt x="5015" y="4094"/>
                      <a:pt x="5026" y="4141"/>
                    </a:cubicBezTo>
                    <a:cubicBezTo>
                      <a:pt x="5010" y="4141"/>
                      <a:pt x="4995" y="4172"/>
                      <a:pt x="4979" y="4188"/>
                    </a:cubicBezTo>
                    <a:cubicBezTo>
                      <a:pt x="5109" y="4123"/>
                      <a:pt x="5281" y="3983"/>
                      <a:pt x="5407" y="3983"/>
                    </a:cubicBezTo>
                    <a:cubicBezTo>
                      <a:pt x="5432" y="3983"/>
                      <a:pt x="5455" y="3989"/>
                      <a:pt x="5476" y="4002"/>
                    </a:cubicBezTo>
                    <a:cubicBezTo>
                      <a:pt x="5538" y="3924"/>
                      <a:pt x="5476" y="3924"/>
                      <a:pt x="5569" y="3816"/>
                    </a:cubicBezTo>
                    <a:cubicBezTo>
                      <a:pt x="5507" y="3707"/>
                      <a:pt x="5383" y="3723"/>
                      <a:pt x="5383" y="3568"/>
                    </a:cubicBezTo>
                    <a:lnTo>
                      <a:pt x="5274" y="3645"/>
                    </a:lnTo>
                    <a:cubicBezTo>
                      <a:pt x="5290" y="3676"/>
                      <a:pt x="5305" y="3707"/>
                      <a:pt x="5305" y="3738"/>
                    </a:cubicBezTo>
                    <a:lnTo>
                      <a:pt x="5352" y="3614"/>
                    </a:lnTo>
                    <a:cubicBezTo>
                      <a:pt x="5352" y="3707"/>
                      <a:pt x="5414" y="3723"/>
                      <a:pt x="5491" y="3785"/>
                    </a:cubicBezTo>
                    <a:cubicBezTo>
                      <a:pt x="5414" y="3971"/>
                      <a:pt x="5228" y="3924"/>
                      <a:pt x="5150" y="3986"/>
                    </a:cubicBezTo>
                    <a:cubicBezTo>
                      <a:pt x="5103" y="3909"/>
                      <a:pt x="5181" y="3831"/>
                      <a:pt x="5041" y="3800"/>
                    </a:cubicBezTo>
                    <a:cubicBezTo>
                      <a:pt x="5181" y="3769"/>
                      <a:pt x="4995" y="3676"/>
                      <a:pt x="5134" y="3614"/>
                    </a:cubicBezTo>
                    <a:lnTo>
                      <a:pt x="5134" y="3614"/>
                    </a:lnTo>
                    <a:lnTo>
                      <a:pt x="5150" y="3645"/>
                    </a:lnTo>
                    <a:cubicBezTo>
                      <a:pt x="5103" y="3537"/>
                      <a:pt x="5212" y="3568"/>
                      <a:pt x="5165" y="3475"/>
                    </a:cubicBezTo>
                    <a:lnTo>
                      <a:pt x="5165" y="3475"/>
                    </a:lnTo>
                    <a:cubicBezTo>
                      <a:pt x="5171" y="3480"/>
                      <a:pt x="5176" y="3481"/>
                      <a:pt x="5181" y="3481"/>
                    </a:cubicBezTo>
                    <a:cubicBezTo>
                      <a:pt x="5191" y="3481"/>
                      <a:pt x="5202" y="3475"/>
                      <a:pt x="5212" y="3475"/>
                    </a:cubicBezTo>
                    <a:cubicBezTo>
                      <a:pt x="5219" y="3404"/>
                      <a:pt x="5204" y="3401"/>
                      <a:pt x="5179" y="3401"/>
                    </a:cubicBezTo>
                    <a:cubicBezTo>
                      <a:pt x="5177" y="3401"/>
                      <a:pt x="5174" y="3401"/>
                      <a:pt x="5171" y="3401"/>
                    </a:cubicBezTo>
                    <a:cubicBezTo>
                      <a:pt x="5142" y="3401"/>
                      <a:pt x="5103" y="3397"/>
                      <a:pt x="5072" y="3304"/>
                    </a:cubicBezTo>
                    <a:cubicBezTo>
                      <a:pt x="5095" y="3268"/>
                      <a:pt x="5123" y="3255"/>
                      <a:pt x="5152" y="3255"/>
                    </a:cubicBezTo>
                    <a:cubicBezTo>
                      <a:pt x="5219" y="3255"/>
                      <a:pt x="5296" y="3321"/>
                      <a:pt x="5342" y="3321"/>
                    </a:cubicBezTo>
                    <a:cubicBezTo>
                      <a:pt x="5345" y="3321"/>
                      <a:pt x="5349" y="3320"/>
                      <a:pt x="5352" y="3319"/>
                    </a:cubicBezTo>
                    <a:cubicBezTo>
                      <a:pt x="5429" y="3614"/>
                      <a:pt x="5553" y="3381"/>
                      <a:pt x="5569" y="3692"/>
                    </a:cubicBezTo>
                    <a:cubicBezTo>
                      <a:pt x="5602" y="3705"/>
                      <a:pt x="5631" y="3711"/>
                      <a:pt x="5658" y="3711"/>
                    </a:cubicBezTo>
                    <a:cubicBezTo>
                      <a:pt x="5755" y="3711"/>
                      <a:pt x="5808" y="3628"/>
                      <a:pt x="5832" y="3506"/>
                    </a:cubicBezTo>
                    <a:lnTo>
                      <a:pt x="5832" y="3506"/>
                    </a:lnTo>
                    <a:cubicBezTo>
                      <a:pt x="5818" y="3514"/>
                      <a:pt x="5803" y="3518"/>
                      <a:pt x="5788" y="3518"/>
                    </a:cubicBezTo>
                    <a:cubicBezTo>
                      <a:pt x="5711" y="3518"/>
                      <a:pt x="5632" y="3425"/>
                      <a:pt x="5534" y="3425"/>
                    </a:cubicBezTo>
                    <a:cubicBezTo>
                      <a:pt x="5510" y="3425"/>
                      <a:pt x="5486" y="3431"/>
                      <a:pt x="5460" y="3444"/>
                    </a:cubicBezTo>
                    <a:cubicBezTo>
                      <a:pt x="5460" y="3211"/>
                      <a:pt x="5150" y="3133"/>
                      <a:pt x="5352" y="2947"/>
                    </a:cubicBezTo>
                    <a:lnTo>
                      <a:pt x="5352" y="2947"/>
                    </a:lnTo>
                    <a:lnTo>
                      <a:pt x="5383" y="2963"/>
                    </a:lnTo>
                    <a:lnTo>
                      <a:pt x="5290" y="2839"/>
                    </a:lnTo>
                    <a:cubicBezTo>
                      <a:pt x="5290" y="2839"/>
                      <a:pt x="5305" y="2808"/>
                      <a:pt x="5336" y="2777"/>
                    </a:cubicBezTo>
                    <a:cubicBezTo>
                      <a:pt x="5352" y="2746"/>
                      <a:pt x="5383" y="2715"/>
                      <a:pt x="5383" y="2715"/>
                    </a:cubicBezTo>
                    <a:cubicBezTo>
                      <a:pt x="5538" y="2839"/>
                      <a:pt x="5429" y="2932"/>
                      <a:pt x="5507" y="3009"/>
                    </a:cubicBezTo>
                    <a:cubicBezTo>
                      <a:pt x="5724" y="2885"/>
                      <a:pt x="5398" y="2746"/>
                      <a:pt x="5445" y="2575"/>
                    </a:cubicBezTo>
                    <a:cubicBezTo>
                      <a:pt x="5481" y="2552"/>
                      <a:pt x="5508" y="2542"/>
                      <a:pt x="5527" y="2542"/>
                    </a:cubicBezTo>
                    <a:cubicBezTo>
                      <a:pt x="5623" y="2542"/>
                      <a:pt x="5548" y="2784"/>
                      <a:pt x="5677" y="2823"/>
                    </a:cubicBezTo>
                    <a:cubicBezTo>
                      <a:pt x="5651" y="2770"/>
                      <a:pt x="5728" y="2693"/>
                      <a:pt x="5779" y="2693"/>
                    </a:cubicBezTo>
                    <a:cubicBezTo>
                      <a:pt x="5787" y="2693"/>
                      <a:pt x="5795" y="2695"/>
                      <a:pt x="5801" y="2699"/>
                    </a:cubicBezTo>
                    <a:cubicBezTo>
                      <a:pt x="5693" y="2870"/>
                      <a:pt x="5879" y="2839"/>
                      <a:pt x="5739" y="3025"/>
                    </a:cubicBezTo>
                    <a:cubicBezTo>
                      <a:pt x="5728" y="2987"/>
                      <a:pt x="5718" y="2975"/>
                      <a:pt x="5705" y="2975"/>
                    </a:cubicBezTo>
                    <a:cubicBezTo>
                      <a:pt x="5687" y="2975"/>
                      <a:pt x="5667" y="3000"/>
                      <a:pt x="5639" y="3000"/>
                    </a:cubicBezTo>
                    <a:cubicBezTo>
                      <a:pt x="5631" y="3000"/>
                      <a:pt x="5624" y="2998"/>
                      <a:pt x="5615" y="2994"/>
                    </a:cubicBezTo>
                    <a:lnTo>
                      <a:pt x="5615" y="2994"/>
                    </a:lnTo>
                    <a:cubicBezTo>
                      <a:pt x="5662" y="3040"/>
                      <a:pt x="5631" y="3242"/>
                      <a:pt x="5569" y="3350"/>
                    </a:cubicBezTo>
                    <a:cubicBezTo>
                      <a:pt x="5587" y="3365"/>
                      <a:pt x="5602" y="3372"/>
                      <a:pt x="5616" y="3372"/>
                    </a:cubicBezTo>
                    <a:cubicBezTo>
                      <a:pt x="5676" y="3372"/>
                      <a:pt x="5711" y="3261"/>
                      <a:pt x="5786" y="3211"/>
                    </a:cubicBezTo>
                    <a:cubicBezTo>
                      <a:pt x="5693" y="3009"/>
                      <a:pt x="5972" y="2885"/>
                      <a:pt x="5848" y="2715"/>
                    </a:cubicBezTo>
                    <a:cubicBezTo>
                      <a:pt x="5848" y="2647"/>
                      <a:pt x="5860" y="2625"/>
                      <a:pt x="5877" y="2625"/>
                    </a:cubicBezTo>
                    <a:cubicBezTo>
                      <a:pt x="5910" y="2625"/>
                      <a:pt x="5962" y="2715"/>
                      <a:pt x="5972" y="2715"/>
                    </a:cubicBezTo>
                    <a:cubicBezTo>
                      <a:pt x="6065" y="2544"/>
                      <a:pt x="5894" y="2622"/>
                      <a:pt x="5863" y="2559"/>
                    </a:cubicBezTo>
                    <a:cubicBezTo>
                      <a:pt x="5801" y="2296"/>
                      <a:pt x="6034" y="2280"/>
                      <a:pt x="6050" y="2079"/>
                    </a:cubicBezTo>
                    <a:cubicBezTo>
                      <a:pt x="6034" y="2079"/>
                      <a:pt x="6034" y="2063"/>
                      <a:pt x="6019" y="2048"/>
                    </a:cubicBezTo>
                    <a:lnTo>
                      <a:pt x="5321" y="1443"/>
                    </a:lnTo>
                    <a:cubicBezTo>
                      <a:pt x="5305" y="1319"/>
                      <a:pt x="5274" y="1210"/>
                      <a:pt x="5228" y="1133"/>
                    </a:cubicBezTo>
                    <a:cubicBezTo>
                      <a:pt x="5165" y="1024"/>
                      <a:pt x="5072" y="931"/>
                      <a:pt x="4995" y="853"/>
                    </a:cubicBezTo>
                    <a:lnTo>
                      <a:pt x="2436" y="0"/>
                    </a:lnTo>
                    <a:close/>
                    <a:moveTo>
                      <a:pt x="3196" y="5979"/>
                    </a:moveTo>
                    <a:cubicBezTo>
                      <a:pt x="3196" y="5982"/>
                      <a:pt x="3196" y="5984"/>
                      <a:pt x="3196" y="5987"/>
                    </a:cubicBezTo>
                    <a:lnTo>
                      <a:pt x="3211" y="5987"/>
                    </a:lnTo>
                    <a:cubicBezTo>
                      <a:pt x="3206" y="5985"/>
                      <a:pt x="3201" y="5982"/>
                      <a:pt x="3196" y="597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6"/>
              <p:cNvSpPr/>
              <p:nvPr/>
            </p:nvSpPr>
            <p:spPr>
              <a:xfrm>
                <a:off x="3533725" y="1116725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47" y="1"/>
                    </a:moveTo>
                    <a:cubicBezTo>
                      <a:pt x="31" y="32"/>
                      <a:pt x="0" y="63"/>
                      <a:pt x="31" y="125"/>
                    </a:cubicBezTo>
                    <a:cubicBezTo>
                      <a:pt x="109" y="125"/>
                      <a:pt x="47" y="47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6"/>
              <p:cNvSpPr/>
              <p:nvPr/>
            </p:nvSpPr>
            <p:spPr>
              <a:xfrm>
                <a:off x="3452675" y="1184975"/>
                <a:ext cx="62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56" extrusionOk="0">
                    <a:moveTo>
                      <a:pt x="94" y="62"/>
                    </a:moveTo>
                    <a:lnTo>
                      <a:pt x="94" y="62"/>
                    </a:lnTo>
                    <a:cubicBezTo>
                      <a:pt x="98" y="65"/>
                      <a:pt x="103" y="67"/>
                      <a:pt x="107" y="69"/>
                    </a:cubicBezTo>
                    <a:lnTo>
                      <a:pt x="107" y="69"/>
                    </a:lnTo>
                    <a:cubicBezTo>
                      <a:pt x="102" y="62"/>
                      <a:pt x="94" y="62"/>
                      <a:pt x="94" y="62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78" y="62"/>
                      <a:pt x="156" y="109"/>
                      <a:pt x="218" y="156"/>
                    </a:cubicBezTo>
                    <a:lnTo>
                      <a:pt x="249" y="156"/>
                    </a:lnTo>
                    <a:cubicBezTo>
                      <a:pt x="218" y="140"/>
                      <a:pt x="187" y="124"/>
                      <a:pt x="156" y="109"/>
                    </a:cubicBezTo>
                    <a:lnTo>
                      <a:pt x="156" y="109"/>
                    </a:lnTo>
                    <a:cubicBezTo>
                      <a:pt x="184" y="118"/>
                      <a:pt x="213" y="134"/>
                      <a:pt x="223" y="134"/>
                    </a:cubicBezTo>
                    <a:cubicBezTo>
                      <a:pt x="230" y="134"/>
                      <a:pt x="230" y="127"/>
                      <a:pt x="218" y="109"/>
                    </a:cubicBezTo>
                    <a:cubicBezTo>
                      <a:pt x="218" y="109"/>
                      <a:pt x="164" y="96"/>
                      <a:pt x="107" y="69"/>
                    </a:cubicBezTo>
                    <a:lnTo>
                      <a:pt x="107" y="69"/>
                    </a:lnTo>
                    <a:cubicBezTo>
                      <a:pt x="108" y="71"/>
                      <a:pt x="109" y="74"/>
                      <a:pt x="109" y="78"/>
                    </a:cubicBezTo>
                    <a:cubicBezTo>
                      <a:pt x="78" y="47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3396850" y="1160550"/>
                <a:ext cx="50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81" extrusionOk="0">
                    <a:moveTo>
                      <a:pt x="1955" y="993"/>
                    </a:moveTo>
                    <a:cubicBezTo>
                      <a:pt x="1955" y="993"/>
                      <a:pt x="1955" y="1010"/>
                      <a:pt x="1957" y="1033"/>
                    </a:cubicBezTo>
                    <a:lnTo>
                      <a:pt x="1957" y="1033"/>
                    </a:lnTo>
                    <a:cubicBezTo>
                      <a:pt x="1958" y="1019"/>
                      <a:pt x="1957" y="1006"/>
                      <a:pt x="1955" y="993"/>
                    </a:cubicBezTo>
                    <a:close/>
                    <a:moveTo>
                      <a:pt x="63" y="0"/>
                    </a:moveTo>
                    <a:cubicBezTo>
                      <a:pt x="32" y="31"/>
                      <a:pt x="16" y="78"/>
                      <a:pt x="1" y="109"/>
                    </a:cubicBezTo>
                    <a:lnTo>
                      <a:pt x="1970" y="1381"/>
                    </a:lnTo>
                    <a:cubicBezTo>
                      <a:pt x="2017" y="1319"/>
                      <a:pt x="2032" y="1257"/>
                      <a:pt x="2017" y="1210"/>
                    </a:cubicBezTo>
                    <a:lnTo>
                      <a:pt x="1970" y="1210"/>
                    </a:lnTo>
                    <a:cubicBezTo>
                      <a:pt x="1970" y="1210"/>
                      <a:pt x="1970" y="1164"/>
                      <a:pt x="1970" y="1101"/>
                    </a:cubicBezTo>
                    <a:cubicBezTo>
                      <a:pt x="1963" y="1079"/>
                      <a:pt x="1959" y="1054"/>
                      <a:pt x="1957" y="1033"/>
                    </a:cubicBezTo>
                    <a:lnTo>
                      <a:pt x="1957" y="1033"/>
                    </a:lnTo>
                    <a:cubicBezTo>
                      <a:pt x="1953" y="1116"/>
                      <a:pt x="1904" y="1208"/>
                      <a:pt x="1877" y="1288"/>
                    </a:cubicBezTo>
                    <a:lnTo>
                      <a:pt x="125" y="155"/>
                    </a:lnTo>
                    <a:cubicBezTo>
                      <a:pt x="125" y="78"/>
                      <a:pt x="125" y="31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6"/>
              <p:cNvSpPr/>
              <p:nvPr/>
            </p:nvSpPr>
            <p:spPr>
              <a:xfrm>
                <a:off x="3478475" y="1170700"/>
                <a:ext cx="21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86" h="107" extrusionOk="0">
                    <a:moveTo>
                      <a:pt x="1" y="0"/>
                    </a:moveTo>
                    <a:cubicBezTo>
                      <a:pt x="0" y="0"/>
                      <a:pt x="2" y="4"/>
                      <a:pt x="8" y="13"/>
                    </a:cubicBezTo>
                    <a:lnTo>
                      <a:pt x="39" y="106"/>
                    </a:lnTo>
                    <a:lnTo>
                      <a:pt x="86" y="60"/>
                    </a:lnTo>
                    <a:cubicBezTo>
                      <a:pt x="61" y="60"/>
                      <a:pt x="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6"/>
              <p:cNvSpPr/>
              <p:nvPr/>
            </p:nvSpPr>
            <p:spPr>
              <a:xfrm>
                <a:off x="3479050" y="1159775"/>
                <a:ext cx="12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4" extrusionOk="0">
                    <a:moveTo>
                      <a:pt x="32" y="0"/>
                    </a:moveTo>
                    <a:lnTo>
                      <a:pt x="1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3491450" y="1148925"/>
                <a:ext cx="23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1" y="78"/>
                      <a:pt x="16" y="109"/>
                    </a:cubicBezTo>
                    <a:lnTo>
                      <a:pt x="1" y="109"/>
                    </a:lnTo>
                    <a:lnTo>
                      <a:pt x="1" y="202"/>
                    </a:lnTo>
                    <a:lnTo>
                      <a:pt x="47" y="202"/>
                    </a:lnTo>
                    <a:lnTo>
                      <a:pt x="32" y="124"/>
                    </a:lnTo>
                    <a:lnTo>
                      <a:pt x="32" y="124"/>
                    </a:lnTo>
                    <a:cubicBezTo>
                      <a:pt x="47" y="140"/>
                      <a:pt x="47" y="140"/>
                      <a:pt x="63" y="140"/>
                    </a:cubicBezTo>
                    <a:cubicBezTo>
                      <a:pt x="47" y="140"/>
                      <a:pt x="47" y="124"/>
                      <a:pt x="32" y="109"/>
                    </a:cubicBezTo>
                    <a:cubicBezTo>
                      <a:pt x="32" y="62"/>
                      <a:pt x="94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3385225" y="1051975"/>
                <a:ext cx="4847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250" extrusionOk="0">
                    <a:moveTo>
                      <a:pt x="1241" y="435"/>
                    </a:moveTo>
                    <a:cubicBezTo>
                      <a:pt x="1240" y="441"/>
                      <a:pt x="1239" y="447"/>
                      <a:pt x="1238" y="453"/>
                    </a:cubicBezTo>
                    <a:lnTo>
                      <a:pt x="1238" y="453"/>
                    </a:lnTo>
                    <a:cubicBezTo>
                      <a:pt x="1240" y="446"/>
                      <a:pt x="1241" y="440"/>
                      <a:pt x="1241" y="435"/>
                    </a:cubicBezTo>
                    <a:close/>
                    <a:moveTo>
                      <a:pt x="1449" y="1171"/>
                    </a:moveTo>
                    <a:lnTo>
                      <a:pt x="1449" y="1171"/>
                    </a:lnTo>
                    <a:cubicBezTo>
                      <a:pt x="1445" y="1195"/>
                      <a:pt x="1443" y="1210"/>
                      <a:pt x="1443" y="1210"/>
                    </a:cubicBezTo>
                    <a:cubicBezTo>
                      <a:pt x="1449" y="1197"/>
                      <a:pt x="1451" y="1184"/>
                      <a:pt x="1449" y="1171"/>
                    </a:cubicBezTo>
                    <a:close/>
                    <a:moveTo>
                      <a:pt x="1815" y="1"/>
                    </a:moveTo>
                    <a:cubicBezTo>
                      <a:pt x="1753" y="109"/>
                      <a:pt x="1598" y="63"/>
                      <a:pt x="1536" y="109"/>
                    </a:cubicBezTo>
                    <a:cubicBezTo>
                      <a:pt x="1737" y="249"/>
                      <a:pt x="1381" y="311"/>
                      <a:pt x="1365" y="435"/>
                    </a:cubicBezTo>
                    <a:lnTo>
                      <a:pt x="1303" y="528"/>
                    </a:lnTo>
                    <a:lnTo>
                      <a:pt x="1272" y="543"/>
                    </a:lnTo>
                    <a:cubicBezTo>
                      <a:pt x="1244" y="543"/>
                      <a:pt x="1228" y="517"/>
                      <a:pt x="1238" y="453"/>
                    </a:cubicBezTo>
                    <a:lnTo>
                      <a:pt x="1238" y="453"/>
                    </a:lnTo>
                    <a:cubicBezTo>
                      <a:pt x="1218" y="516"/>
                      <a:pt x="1107" y="610"/>
                      <a:pt x="1163" y="652"/>
                    </a:cubicBezTo>
                    <a:cubicBezTo>
                      <a:pt x="1163" y="652"/>
                      <a:pt x="1101" y="714"/>
                      <a:pt x="1039" y="776"/>
                    </a:cubicBezTo>
                    <a:cubicBezTo>
                      <a:pt x="977" y="838"/>
                      <a:pt x="915" y="916"/>
                      <a:pt x="915" y="916"/>
                    </a:cubicBezTo>
                    <a:lnTo>
                      <a:pt x="869" y="916"/>
                    </a:lnTo>
                    <a:cubicBezTo>
                      <a:pt x="869" y="931"/>
                      <a:pt x="869" y="931"/>
                      <a:pt x="884" y="947"/>
                    </a:cubicBezTo>
                    <a:cubicBezTo>
                      <a:pt x="884" y="947"/>
                      <a:pt x="621" y="1241"/>
                      <a:pt x="404" y="1521"/>
                    </a:cubicBezTo>
                    <a:cubicBezTo>
                      <a:pt x="186" y="1815"/>
                      <a:pt x="0" y="2094"/>
                      <a:pt x="0" y="2094"/>
                    </a:cubicBezTo>
                    <a:cubicBezTo>
                      <a:pt x="47" y="2048"/>
                      <a:pt x="124" y="2032"/>
                      <a:pt x="186" y="1986"/>
                    </a:cubicBezTo>
                    <a:cubicBezTo>
                      <a:pt x="203" y="2032"/>
                      <a:pt x="218" y="2048"/>
                      <a:pt x="232" y="2048"/>
                    </a:cubicBezTo>
                    <a:cubicBezTo>
                      <a:pt x="260" y="2048"/>
                      <a:pt x="286" y="1988"/>
                      <a:pt x="325" y="1988"/>
                    </a:cubicBezTo>
                    <a:cubicBezTo>
                      <a:pt x="339" y="1988"/>
                      <a:pt x="355" y="1996"/>
                      <a:pt x="372" y="2017"/>
                    </a:cubicBezTo>
                    <a:cubicBezTo>
                      <a:pt x="388" y="2094"/>
                      <a:pt x="341" y="2141"/>
                      <a:pt x="295" y="2156"/>
                    </a:cubicBezTo>
                    <a:cubicBezTo>
                      <a:pt x="341" y="2203"/>
                      <a:pt x="435" y="2203"/>
                      <a:pt x="497" y="2250"/>
                    </a:cubicBezTo>
                    <a:cubicBezTo>
                      <a:pt x="667" y="2172"/>
                      <a:pt x="404" y="1939"/>
                      <a:pt x="543" y="1831"/>
                    </a:cubicBezTo>
                    <a:lnTo>
                      <a:pt x="543" y="1831"/>
                    </a:lnTo>
                    <a:cubicBezTo>
                      <a:pt x="586" y="1874"/>
                      <a:pt x="614" y="1932"/>
                      <a:pt x="648" y="1932"/>
                    </a:cubicBezTo>
                    <a:cubicBezTo>
                      <a:pt x="663" y="1932"/>
                      <a:pt x="679" y="1921"/>
                      <a:pt x="698" y="1893"/>
                    </a:cubicBezTo>
                    <a:lnTo>
                      <a:pt x="698" y="1924"/>
                    </a:lnTo>
                    <a:cubicBezTo>
                      <a:pt x="729" y="1722"/>
                      <a:pt x="931" y="1939"/>
                      <a:pt x="822" y="1691"/>
                    </a:cubicBezTo>
                    <a:lnTo>
                      <a:pt x="822" y="1691"/>
                    </a:lnTo>
                    <a:lnTo>
                      <a:pt x="915" y="1784"/>
                    </a:lnTo>
                    <a:cubicBezTo>
                      <a:pt x="884" y="1660"/>
                      <a:pt x="993" y="1536"/>
                      <a:pt x="1039" y="1443"/>
                    </a:cubicBezTo>
                    <a:lnTo>
                      <a:pt x="1055" y="1474"/>
                    </a:lnTo>
                    <a:cubicBezTo>
                      <a:pt x="1117" y="1179"/>
                      <a:pt x="1132" y="1334"/>
                      <a:pt x="1288" y="1071"/>
                    </a:cubicBezTo>
                    <a:lnTo>
                      <a:pt x="1303" y="1272"/>
                    </a:lnTo>
                    <a:cubicBezTo>
                      <a:pt x="1412" y="1241"/>
                      <a:pt x="1319" y="1117"/>
                      <a:pt x="1381" y="1071"/>
                    </a:cubicBezTo>
                    <a:lnTo>
                      <a:pt x="1381" y="1071"/>
                    </a:lnTo>
                    <a:cubicBezTo>
                      <a:pt x="1393" y="1083"/>
                      <a:pt x="1443" y="1124"/>
                      <a:pt x="1449" y="1171"/>
                    </a:cubicBezTo>
                    <a:lnTo>
                      <a:pt x="1449" y="1171"/>
                    </a:lnTo>
                    <a:cubicBezTo>
                      <a:pt x="1457" y="1131"/>
                      <a:pt x="1470" y="1067"/>
                      <a:pt x="1489" y="1009"/>
                    </a:cubicBezTo>
                    <a:cubicBezTo>
                      <a:pt x="1520" y="900"/>
                      <a:pt x="1551" y="792"/>
                      <a:pt x="1551" y="792"/>
                    </a:cubicBezTo>
                    <a:cubicBezTo>
                      <a:pt x="1551" y="716"/>
                      <a:pt x="1529" y="704"/>
                      <a:pt x="1500" y="704"/>
                    </a:cubicBezTo>
                    <a:cubicBezTo>
                      <a:pt x="1487" y="704"/>
                      <a:pt x="1473" y="707"/>
                      <a:pt x="1459" y="707"/>
                    </a:cubicBezTo>
                    <a:cubicBezTo>
                      <a:pt x="1448" y="707"/>
                      <a:pt x="1437" y="705"/>
                      <a:pt x="1427" y="699"/>
                    </a:cubicBezTo>
                    <a:cubicBezTo>
                      <a:pt x="1403" y="637"/>
                      <a:pt x="1494" y="576"/>
                      <a:pt x="1565" y="576"/>
                    </a:cubicBezTo>
                    <a:cubicBezTo>
                      <a:pt x="1583" y="576"/>
                      <a:pt x="1600" y="580"/>
                      <a:pt x="1613" y="590"/>
                    </a:cubicBezTo>
                    <a:cubicBezTo>
                      <a:pt x="1613" y="637"/>
                      <a:pt x="1567" y="714"/>
                      <a:pt x="1644" y="714"/>
                    </a:cubicBezTo>
                    <a:cubicBezTo>
                      <a:pt x="1644" y="714"/>
                      <a:pt x="1644" y="652"/>
                      <a:pt x="1629" y="590"/>
                    </a:cubicBezTo>
                    <a:cubicBezTo>
                      <a:pt x="1629" y="528"/>
                      <a:pt x="1613" y="481"/>
                      <a:pt x="1613" y="481"/>
                    </a:cubicBezTo>
                    <a:cubicBezTo>
                      <a:pt x="1624" y="480"/>
                      <a:pt x="1633" y="479"/>
                      <a:pt x="1642" y="479"/>
                    </a:cubicBezTo>
                    <a:cubicBezTo>
                      <a:pt x="1816" y="479"/>
                      <a:pt x="1675" y="766"/>
                      <a:pt x="1675" y="869"/>
                    </a:cubicBezTo>
                    <a:cubicBezTo>
                      <a:pt x="1815" y="776"/>
                      <a:pt x="1768" y="637"/>
                      <a:pt x="1923" y="528"/>
                    </a:cubicBezTo>
                    <a:lnTo>
                      <a:pt x="1923" y="528"/>
                    </a:lnTo>
                    <a:cubicBezTo>
                      <a:pt x="1905" y="532"/>
                      <a:pt x="1888" y="534"/>
                      <a:pt x="1872" y="534"/>
                    </a:cubicBezTo>
                    <a:cubicBezTo>
                      <a:pt x="1833" y="534"/>
                      <a:pt x="1797" y="523"/>
                      <a:pt x="1753" y="512"/>
                    </a:cubicBezTo>
                    <a:cubicBezTo>
                      <a:pt x="1660" y="404"/>
                      <a:pt x="1846" y="342"/>
                      <a:pt x="1939" y="249"/>
                    </a:cubicBezTo>
                    <a:cubicBezTo>
                      <a:pt x="1846" y="249"/>
                      <a:pt x="1846" y="171"/>
                      <a:pt x="1861" y="94"/>
                    </a:cubicBezTo>
                    <a:cubicBezTo>
                      <a:pt x="1877" y="78"/>
                      <a:pt x="1877" y="78"/>
                      <a:pt x="1877" y="63"/>
                    </a:cubicBezTo>
                    <a:lnTo>
                      <a:pt x="1877" y="32"/>
                    </a:lnTo>
                    <a:lnTo>
                      <a:pt x="1861" y="47"/>
                    </a:lnTo>
                    <a:cubicBezTo>
                      <a:pt x="1861" y="32"/>
                      <a:pt x="1846" y="16"/>
                      <a:pt x="18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6"/>
              <p:cNvSpPr/>
              <p:nvPr/>
            </p:nvSpPr>
            <p:spPr>
              <a:xfrm>
                <a:off x="3384050" y="1104325"/>
                <a:ext cx="12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78" extrusionOk="0">
                    <a:moveTo>
                      <a:pt x="47" y="0"/>
                    </a:moveTo>
                    <a:cubicBezTo>
                      <a:pt x="32" y="16"/>
                      <a:pt x="1" y="31"/>
                      <a:pt x="1" y="78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6"/>
              <p:cNvSpPr/>
              <p:nvPr/>
            </p:nvSpPr>
            <p:spPr>
              <a:xfrm>
                <a:off x="3435225" y="1046925"/>
                <a:ext cx="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81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218" y="1"/>
                      <a:pt x="156" y="32"/>
                      <a:pt x="110" y="79"/>
                    </a:cubicBezTo>
                    <a:cubicBezTo>
                      <a:pt x="48" y="110"/>
                      <a:pt x="1" y="156"/>
                      <a:pt x="1" y="156"/>
                    </a:cubicBezTo>
                    <a:cubicBezTo>
                      <a:pt x="32" y="187"/>
                      <a:pt x="32" y="249"/>
                      <a:pt x="63" y="280"/>
                    </a:cubicBezTo>
                    <a:lnTo>
                      <a:pt x="234" y="156"/>
                    </a:lnTo>
                    <a:cubicBezTo>
                      <a:pt x="141" y="141"/>
                      <a:pt x="234" y="48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6"/>
              <p:cNvSpPr/>
              <p:nvPr/>
            </p:nvSpPr>
            <p:spPr>
              <a:xfrm>
                <a:off x="3432125" y="1049875"/>
                <a:ext cx="312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6" extrusionOk="0">
                    <a:moveTo>
                      <a:pt x="45" y="1"/>
                    </a:moveTo>
                    <a:cubicBezTo>
                      <a:pt x="32" y="1"/>
                      <a:pt x="18" y="3"/>
                      <a:pt x="1" y="7"/>
                    </a:cubicBezTo>
                    <a:cubicBezTo>
                      <a:pt x="16" y="38"/>
                      <a:pt x="16" y="69"/>
                      <a:pt x="1" y="116"/>
                    </a:cubicBezTo>
                    <a:lnTo>
                      <a:pt x="125" y="38"/>
                    </a:lnTo>
                    <a:cubicBezTo>
                      <a:pt x="102" y="15"/>
                      <a:pt x="80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3371250" y="1103925"/>
                <a:ext cx="217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242" extrusionOk="0">
                    <a:moveTo>
                      <a:pt x="668" y="1"/>
                    </a:moveTo>
                    <a:lnTo>
                      <a:pt x="637" y="140"/>
                    </a:lnTo>
                    <a:lnTo>
                      <a:pt x="606" y="94"/>
                    </a:lnTo>
                    <a:lnTo>
                      <a:pt x="544" y="218"/>
                    </a:lnTo>
                    <a:cubicBezTo>
                      <a:pt x="621" y="249"/>
                      <a:pt x="652" y="234"/>
                      <a:pt x="714" y="280"/>
                    </a:cubicBezTo>
                    <a:cubicBezTo>
                      <a:pt x="665" y="330"/>
                      <a:pt x="635" y="344"/>
                      <a:pt x="609" y="344"/>
                    </a:cubicBezTo>
                    <a:cubicBezTo>
                      <a:pt x="574" y="344"/>
                      <a:pt x="546" y="317"/>
                      <a:pt x="487" y="317"/>
                    </a:cubicBezTo>
                    <a:cubicBezTo>
                      <a:pt x="468" y="317"/>
                      <a:pt x="446" y="319"/>
                      <a:pt x="420" y="327"/>
                    </a:cubicBezTo>
                    <a:lnTo>
                      <a:pt x="327" y="497"/>
                    </a:lnTo>
                    <a:lnTo>
                      <a:pt x="311" y="466"/>
                    </a:lnTo>
                    <a:lnTo>
                      <a:pt x="311" y="466"/>
                    </a:lnTo>
                    <a:cubicBezTo>
                      <a:pt x="311" y="482"/>
                      <a:pt x="311" y="497"/>
                      <a:pt x="327" y="513"/>
                    </a:cubicBezTo>
                    <a:lnTo>
                      <a:pt x="1" y="1056"/>
                    </a:lnTo>
                    <a:cubicBezTo>
                      <a:pt x="1" y="1195"/>
                      <a:pt x="172" y="1102"/>
                      <a:pt x="234" y="1242"/>
                    </a:cubicBezTo>
                    <a:cubicBezTo>
                      <a:pt x="302" y="1145"/>
                      <a:pt x="456" y="1049"/>
                      <a:pt x="393" y="953"/>
                    </a:cubicBezTo>
                    <a:lnTo>
                      <a:pt x="393" y="953"/>
                    </a:lnTo>
                    <a:cubicBezTo>
                      <a:pt x="402" y="960"/>
                      <a:pt x="412" y="966"/>
                      <a:pt x="422" y="966"/>
                    </a:cubicBezTo>
                    <a:cubicBezTo>
                      <a:pt x="427" y="966"/>
                      <a:pt x="431" y="965"/>
                      <a:pt x="435" y="962"/>
                    </a:cubicBezTo>
                    <a:lnTo>
                      <a:pt x="358" y="807"/>
                    </a:lnTo>
                    <a:lnTo>
                      <a:pt x="280" y="854"/>
                    </a:lnTo>
                    <a:cubicBezTo>
                      <a:pt x="203" y="699"/>
                      <a:pt x="389" y="513"/>
                      <a:pt x="482" y="513"/>
                    </a:cubicBezTo>
                    <a:cubicBezTo>
                      <a:pt x="435" y="668"/>
                      <a:pt x="621" y="699"/>
                      <a:pt x="435" y="823"/>
                    </a:cubicBezTo>
                    <a:cubicBezTo>
                      <a:pt x="482" y="838"/>
                      <a:pt x="559" y="854"/>
                      <a:pt x="559" y="900"/>
                    </a:cubicBezTo>
                    <a:cubicBezTo>
                      <a:pt x="652" y="683"/>
                      <a:pt x="838" y="544"/>
                      <a:pt x="869" y="234"/>
                    </a:cubicBezTo>
                    <a:lnTo>
                      <a:pt x="869" y="234"/>
                    </a:lnTo>
                    <a:cubicBezTo>
                      <a:pt x="834" y="247"/>
                      <a:pt x="809" y="252"/>
                      <a:pt x="791" y="252"/>
                    </a:cubicBezTo>
                    <a:cubicBezTo>
                      <a:pt x="679" y="252"/>
                      <a:pt x="828" y="41"/>
                      <a:pt x="6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3859025" y="669275"/>
                <a:ext cx="4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79" extrusionOk="0">
                    <a:moveTo>
                      <a:pt x="1" y="1"/>
                    </a:moveTo>
                    <a:lnTo>
                      <a:pt x="1" y="78"/>
                    </a:lnTo>
                    <a:lnTo>
                      <a:pt x="16" y="78"/>
                    </a:lnTo>
                    <a:cubicBezTo>
                      <a:pt x="16" y="63"/>
                      <a:pt x="16" y="32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6"/>
              <p:cNvSpPr/>
              <p:nvPr/>
            </p:nvSpPr>
            <p:spPr>
              <a:xfrm>
                <a:off x="3870675" y="633225"/>
                <a:ext cx="89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00" extrusionOk="0">
                    <a:moveTo>
                      <a:pt x="357" y="0"/>
                    </a:moveTo>
                    <a:cubicBezTo>
                      <a:pt x="357" y="0"/>
                      <a:pt x="310" y="62"/>
                      <a:pt x="264" y="124"/>
                    </a:cubicBezTo>
                    <a:cubicBezTo>
                      <a:pt x="217" y="186"/>
                      <a:pt x="171" y="248"/>
                      <a:pt x="171" y="248"/>
                    </a:cubicBezTo>
                    <a:cubicBezTo>
                      <a:pt x="171" y="226"/>
                      <a:pt x="159" y="222"/>
                      <a:pt x="145" y="222"/>
                    </a:cubicBezTo>
                    <a:cubicBezTo>
                      <a:pt x="135" y="222"/>
                      <a:pt x="124" y="224"/>
                      <a:pt x="115" y="224"/>
                    </a:cubicBezTo>
                    <a:cubicBezTo>
                      <a:pt x="99" y="224"/>
                      <a:pt x="87" y="218"/>
                      <a:pt x="93" y="186"/>
                    </a:cubicBezTo>
                    <a:lnTo>
                      <a:pt x="93" y="186"/>
                    </a:lnTo>
                    <a:cubicBezTo>
                      <a:pt x="78" y="202"/>
                      <a:pt x="0" y="264"/>
                      <a:pt x="47" y="279"/>
                    </a:cubicBezTo>
                    <a:lnTo>
                      <a:pt x="93" y="248"/>
                    </a:lnTo>
                    <a:lnTo>
                      <a:pt x="93" y="248"/>
                    </a:lnTo>
                    <a:cubicBezTo>
                      <a:pt x="62" y="466"/>
                      <a:pt x="171" y="481"/>
                      <a:pt x="62" y="698"/>
                    </a:cubicBezTo>
                    <a:cubicBezTo>
                      <a:pt x="72" y="699"/>
                      <a:pt x="82" y="700"/>
                      <a:pt x="90" y="700"/>
                    </a:cubicBezTo>
                    <a:cubicBezTo>
                      <a:pt x="218" y="700"/>
                      <a:pt x="219" y="598"/>
                      <a:pt x="248" y="497"/>
                    </a:cubicBezTo>
                    <a:cubicBezTo>
                      <a:pt x="264" y="481"/>
                      <a:pt x="279" y="466"/>
                      <a:pt x="295" y="450"/>
                    </a:cubicBezTo>
                    <a:cubicBezTo>
                      <a:pt x="295" y="450"/>
                      <a:pt x="310" y="357"/>
                      <a:pt x="326" y="279"/>
                    </a:cubicBezTo>
                    <a:cubicBezTo>
                      <a:pt x="341" y="202"/>
                      <a:pt x="357" y="124"/>
                      <a:pt x="357" y="124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6"/>
              <p:cNvSpPr/>
              <p:nvPr/>
            </p:nvSpPr>
            <p:spPr>
              <a:xfrm>
                <a:off x="3899350" y="75885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0"/>
                    </a:moveTo>
                    <a:lnTo>
                      <a:pt x="1" y="62"/>
                    </a:lnTo>
                    <a:cubicBezTo>
                      <a:pt x="16" y="47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6"/>
              <p:cNvSpPr/>
              <p:nvPr/>
            </p:nvSpPr>
            <p:spPr>
              <a:xfrm>
                <a:off x="3898975" y="75845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3909825" y="723950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1" y="1"/>
                    </a:moveTo>
                    <a:cubicBezTo>
                      <a:pt x="8" y="8"/>
                      <a:pt x="16" y="12"/>
                      <a:pt x="22" y="12"/>
                    </a:cubicBezTo>
                    <a:cubicBezTo>
                      <a:pt x="28" y="12"/>
                      <a:pt x="32" y="8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6"/>
              <p:cNvSpPr/>
              <p:nvPr/>
            </p:nvSpPr>
            <p:spPr>
              <a:xfrm>
                <a:off x="3958300" y="689450"/>
                <a:ext cx="19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9" extrusionOk="0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47"/>
                      <a:pt x="47" y="78"/>
                      <a:pt x="78" y="109"/>
                    </a:cubicBezTo>
                    <a:cubicBezTo>
                      <a:pt x="78" y="109"/>
                      <a:pt x="78" y="93"/>
                      <a:pt x="78" y="93"/>
                    </a:cubicBezTo>
                    <a:cubicBezTo>
                      <a:pt x="47" y="62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6"/>
              <p:cNvSpPr/>
              <p:nvPr/>
            </p:nvSpPr>
            <p:spPr>
              <a:xfrm>
                <a:off x="3890050" y="763500"/>
                <a:ext cx="43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10" extrusionOk="0">
                    <a:moveTo>
                      <a:pt x="1" y="0"/>
                    </a:moveTo>
                    <a:cubicBezTo>
                      <a:pt x="63" y="32"/>
                      <a:pt x="109" y="78"/>
                      <a:pt x="156" y="109"/>
                    </a:cubicBezTo>
                    <a:cubicBezTo>
                      <a:pt x="171" y="109"/>
                      <a:pt x="156" y="94"/>
                      <a:pt x="140" y="78"/>
                    </a:cubicBezTo>
                    <a:cubicBezTo>
                      <a:pt x="109" y="47"/>
                      <a:pt x="78" y="32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3884625" y="761175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32" y="31"/>
                      <a:pt x="47" y="47"/>
                      <a:pt x="78" y="62"/>
                    </a:cubicBezTo>
                    <a:lnTo>
                      <a:pt x="94" y="62"/>
                    </a:lnTo>
                    <a:cubicBezTo>
                      <a:pt x="78" y="62"/>
                      <a:pt x="78" y="62"/>
                      <a:pt x="78" y="47"/>
                    </a:cubicBezTo>
                    <a:cubicBezTo>
                      <a:pt x="47" y="31"/>
                      <a:pt x="32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6"/>
              <p:cNvSpPr/>
              <p:nvPr/>
            </p:nvSpPr>
            <p:spPr>
              <a:xfrm>
                <a:off x="3961800" y="6937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6" y="32"/>
                      <a:pt x="16" y="32"/>
                      <a:pt x="31" y="47"/>
                    </a:cubicBezTo>
                    <a:cubicBezTo>
                      <a:pt x="31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6"/>
              <p:cNvSpPr/>
              <p:nvPr/>
            </p:nvSpPr>
            <p:spPr>
              <a:xfrm>
                <a:off x="3791175" y="620800"/>
                <a:ext cx="186150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6019" extrusionOk="0">
                    <a:moveTo>
                      <a:pt x="4374" y="342"/>
                    </a:moveTo>
                    <a:lnTo>
                      <a:pt x="4374" y="342"/>
                    </a:lnTo>
                    <a:cubicBezTo>
                      <a:pt x="4343" y="404"/>
                      <a:pt x="4312" y="466"/>
                      <a:pt x="4297" y="513"/>
                    </a:cubicBezTo>
                    <a:lnTo>
                      <a:pt x="4219" y="497"/>
                    </a:lnTo>
                    <a:lnTo>
                      <a:pt x="4235" y="420"/>
                    </a:lnTo>
                    <a:cubicBezTo>
                      <a:pt x="4281" y="404"/>
                      <a:pt x="4328" y="373"/>
                      <a:pt x="4374" y="342"/>
                    </a:cubicBezTo>
                    <a:close/>
                    <a:moveTo>
                      <a:pt x="5507" y="859"/>
                    </a:moveTo>
                    <a:cubicBezTo>
                      <a:pt x="5524" y="859"/>
                      <a:pt x="5540" y="865"/>
                      <a:pt x="5553" y="885"/>
                    </a:cubicBezTo>
                    <a:cubicBezTo>
                      <a:pt x="5538" y="901"/>
                      <a:pt x="5522" y="932"/>
                      <a:pt x="5507" y="963"/>
                    </a:cubicBezTo>
                    <a:cubicBezTo>
                      <a:pt x="5472" y="988"/>
                      <a:pt x="5450" y="999"/>
                      <a:pt x="5435" y="999"/>
                    </a:cubicBezTo>
                    <a:cubicBezTo>
                      <a:pt x="5397" y="999"/>
                      <a:pt x="5414" y="930"/>
                      <a:pt x="5414" y="885"/>
                    </a:cubicBezTo>
                    <a:cubicBezTo>
                      <a:pt x="5429" y="885"/>
                      <a:pt x="5429" y="869"/>
                      <a:pt x="5445" y="869"/>
                    </a:cubicBezTo>
                    <a:cubicBezTo>
                      <a:pt x="5462" y="869"/>
                      <a:pt x="5485" y="859"/>
                      <a:pt x="5507" y="859"/>
                    </a:cubicBezTo>
                    <a:close/>
                    <a:moveTo>
                      <a:pt x="5367" y="994"/>
                    </a:moveTo>
                    <a:cubicBezTo>
                      <a:pt x="5367" y="1009"/>
                      <a:pt x="5383" y="1025"/>
                      <a:pt x="5367" y="1040"/>
                    </a:cubicBezTo>
                    <a:cubicBezTo>
                      <a:pt x="5367" y="1040"/>
                      <a:pt x="5367" y="1040"/>
                      <a:pt x="5367" y="1056"/>
                    </a:cubicBezTo>
                    <a:lnTo>
                      <a:pt x="5352" y="1025"/>
                    </a:lnTo>
                    <a:cubicBezTo>
                      <a:pt x="5352" y="1025"/>
                      <a:pt x="5352" y="1009"/>
                      <a:pt x="5367" y="994"/>
                    </a:cubicBezTo>
                    <a:close/>
                    <a:moveTo>
                      <a:pt x="6236" y="1211"/>
                    </a:moveTo>
                    <a:cubicBezTo>
                      <a:pt x="6228" y="1218"/>
                      <a:pt x="6224" y="1230"/>
                      <a:pt x="6220" y="1242"/>
                    </a:cubicBezTo>
                    <a:cubicBezTo>
                      <a:pt x="6229" y="1224"/>
                      <a:pt x="6236" y="1211"/>
                      <a:pt x="6236" y="1211"/>
                    </a:cubicBezTo>
                    <a:close/>
                    <a:moveTo>
                      <a:pt x="6220" y="1242"/>
                    </a:moveTo>
                    <a:lnTo>
                      <a:pt x="6220" y="1242"/>
                    </a:lnTo>
                    <a:cubicBezTo>
                      <a:pt x="6215" y="1251"/>
                      <a:pt x="6210" y="1262"/>
                      <a:pt x="6205" y="1273"/>
                    </a:cubicBezTo>
                    <a:cubicBezTo>
                      <a:pt x="6212" y="1265"/>
                      <a:pt x="6216" y="1253"/>
                      <a:pt x="6220" y="1242"/>
                    </a:cubicBezTo>
                    <a:close/>
                    <a:moveTo>
                      <a:pt x="5336" y="1164"/>
                    </a:moveTo>
                    <a:lnTo>
                      <a:pt x="5336" y="1164"/>
                    </a:lnTo>
                    <a:cubicBezTo>
                      <a:pt x="5367" y="1211"/>
                      <a:pt x="5398" y="1257"/>
                      <a:pt x="5445" y="1304"/>
                    </a:cubicBezTo>
                    <a:lnTo>
                      <a:pt x="5352" y="1211"/>
                    </a:lnTo>
                    <a:cubicBezTo>
                      <a:pt x="5352" y="1195"/>
                      <a:pt x="5336" y="1180"/>
                      <a:pt x="5336" y="1164"/>
                    </a:cubicBezTo>
                    <a:close/>
                    <a:moveTo>
                      <a:pt x="5910" y="1118"/>
                    </a:moveTo>
                    <a:lnTo>
                      <a:pt x="6143" y="1381"/>
                    </a:lnTo>
                    <a:cubicBezTo>
                      <a:pt x="6143" y="1397"/>
                      <a:pt x="6143" y="1412"/>
                      <a:pt x="6127" y="1428"/>
                    </a:cubicBezTo>
                    <a:lnTo>
                      <a:pt x="5987" y="1257"/>
                    </a:lnTo>
                    <a:lnTo>
                      <a:pt x="5972" y="1304"/>
                    </a:lnTo>
                    <a:lnTo>
                      <a:pt x="5817" y="1319"/>
                    </a:lnTo>
                    <a:cubicBezTo>
                      <a:pt x="5817" y="1195"/>
                      <a:pt x="5863" y="1149"/>
                      <a:pt x="5910" y="1118"/>
                    </a:cubicBezTo>
                    <a:close/>
                    <a:moveTo>
                      <a:pt x="6251" y="1847"/>
                    </a:moveTo>
                    <a:cubicBezTo>
                      <a:pt x="6298" y="1909"/>
                      <a:pt x="6344" y="1955"/>
                      <a:pt x="6375" y="1986"/>
                    </a:cubicBezTo>
                    <a:cubicBezTo>
                      <a:pt x="6375" y="2002"/>
                      <a:pt x="6360" y="2002"/>
                      <a:pt x="6360" y="2017"/>
                    </a:cubicBezTo>
                    <a:cubicBezTo>
                      <a:pt x="6313" y="1955"/>
                      <a:pt x="6267" y="1909"/>
                      <a:pt x="6220" y="1847"/>
                    </a:cubicBezTo>
                    <a:lnTo>
                      <a:pt x="6220" y="1847"/>
                    </a:lnTo>
                    <a:cubicBezTo>
                      <a:pt x="6236" y="1862"/>
                      <a:pt x="6251" y="1862"/>
                      <a:pt x="6251" y="1862"/>
                    </a:cubicBezTo>
                    <a:cubicBezTo>
                      <a:pt x="6251" y="1862"/>
                      <a:pt x="6251" y="1847"/>
                      <a:pt x="6251" y="1847"/>
                    </a:cubicBezTo>
                    <a:close/>
                    <a:moveTo>
                      <a:pt x="761" y="2529"/>
                    </a:moveTo>
                    <a:cubicBezTo>
                      <a:pt x="759" y="2535"/>
                      <a:pt x="758" y="2540"/>
                      <a:pt x="757" y="2546"/>
                    </a:cubicBezTo>
                    <a:lnTo>
                      <a:pt x="757" y="2546"/>
                    </a:lnTo>
                    <a:cubicBezTo>
                      <a:pt x="759" y="2540"/>
                      <a:pt x="761" y="2535"/>
                      <a:pt x="761" y="2529"/>
                    </a:cubicBezTo>
                    <a:close/>
                    <a:moveTo>
                      <a:pt x="326" y="2576"/>
                    </a:moveTo>
                    <a:cubicBezTo>
                      <a:pt x="337" y="2580"/>
                      <a:pt x="347" y="2583"/>
                      <a:pt x="357" y="2585"/>
                    </a:cubicBezTo>
                    <a:lnTo>
                      <a:pt x="357" y="2585"/>
                    </a:lnTo>
                    <a:cubicBezTo>
                      <a:pt x="346" y="2579"/>
                      <a:pt x="334" y="2576"/>
                      <a:pt x="326" y="2576"/>
                    </a:cubicBezTo>
                    <a:close/>
                    <a:moveTo>
                      <a:pt x="5693" y="668"/>
                    </a:moveTo>
                    <a:cubicBezTo>
                      <a:pt x="5677" y="683"/>
                      <a:pt x="5662" y="714"/>
                      <a:pt x="5646" y="730"/>
                    </a:cubicBezTo>
                    <a:cubicBezTo>
                      <a:pt x="5662" y="730"/>
                      <a:pt x="5693" y="730"/>
                      <a:pt x="5708" y="714"/>
                    </a:cubicBezTo>
                    <a:lnTo>
                      <a:pt x="6205" y="1288"/>
                    </a:lnTo>
                    <a:lnTo>
                      <a:pt x="7414" y="2700"/>
                    </a:lnTo>
                    <a:cubicBezTo>
                      <a:pt x="7399" y="2715"/>
                      <a:pt x="7399" y="2731"/>
                      <a:pt x="7399" y="2762"/>
                    </a:cubicBezTo>
                    <a:cubicBezTo>
                      <a:pt x="7408" y="2771"/>
                      <a:pt x="7416" y="2775"/>
                      <a:pt x="7422" y="2775"/>
                    </a:cubicBezTo>
                    <a:cubicBezTo>
                      <a:pt x="7438" y="2775"/>
                      <a:pt x="7445" y="2753"/>
                      <a:pt x="7445" y="2731"/>
                    </a:cubicBezTo>
                    <a:lnTo>
                      <a:pt x="6205" y="1273"/>
                    </a:lnTo>
                    <a:lnTo>
                      <a:pt x="5693" y="668"/>
                    </a:lnTo>
                    <a:close/>
                    <a:moveTo>
                      <a:pt x="4964" y="2746"/>
                    </a:moveTo>
                    <a:lnTo>
                      <a:pt x="4964" y="2746"/>
                    </a:lnTo>
                    <a:cubicBezTo>
                      <a:pt x="4948" y="2777"/>
                      <a:pt x="4948" y="2793"/>
                      <a:pt x="4917" y="2793"/>
                    </a:cubicBezTo>
                    <a:cubicBezTo>
                      <a:pt x="4933" y="2777"/>
                      <a:pt x="4948" y="2762"/>
                      <a:pt x="4964" y="2746"/>
                    </a:cubicBezTo>
                    <a:close/>
                    <a:moveTo>
                      <a:pt x="966" y="2740"/>
                    </a:moveTo>
                    <a:cubicBezTo>
                      <a:pt x="975" y="2740"/>
                      <a:pt x="984" y="2742"/>
                      <a:pt x="993" y="2746"/>
                    </a:cubicBezTo>
                    <a:cubicBezTo>
                      <a:pt x="978" y="2777"/>
                      <a:pt x="962" y="2793"/>
                      <a:pt x="931" y="2808"/>
                    </a:cubicBezTo>
                    <a:cubicBezTo>
                      <a:pt x="916" y="2793"/>
                      <a:pt x="916" y="2777"/>
                      <a:pt x="900" y="2762"/>
                    </a:cubicBezTo>
                    <a:cubicBezTo>
                      <a:pt x="922" y="2751"/>
                      <a:pt x="944" y="2740"/>
                      <a:pt x="966" y="2740"/>
                    </a:cubicBezTo>
                    <a:close/>
                    <a:moveTo>
                      <a:pt x="6561" y="3196"/>
                    </a:moveTo>
                    <a:lnTo>
                      <a:pt x="6546" y="3211"/>
                    </a:lnTo>
                    <a:cubicBezTo>
                      <a:pt x="6561" y="3211"/>
                      <a:pt x="6561" y="3211"/>
                      <a:pt x="6561" y="3196"/>
                    </a:cubicBezTo>
                    <a:close/>
                    <a:moveTo>
                      <a:pt x="6515" y="3180"/>
                    </a:moveTo>
                    <a:cubicBezTo>
                      <a:pt x="6515" y="3199"/>
                      <a:pt x="6520" y="3206"/>
                      <a:pt x="6531" y="3206"/>
                    </a:cubicBezTo>
                    <a:cubicBezTo>
                      <a:pt x="6538" y="3206"/>
                      <a:pt x="6548" y="3202"/>
                      <a:pt x="6561" y="3196"/>
                    </a:cubicBezTo>
                    <a:lnTo>
                      <a:pt x="6561" y="3196"/>
                    </a:lnTo>
                    <a:cubicBezTo>
                      <a:pt x="6561" y="3196"/>
                      <a:pt x="6561" y="3196"/>
                      <a:pt x="6561" y="3196"/>
                    </a:cubicBezTo>
                    <a:cubicBezTo>
                      <a:pt x="6573" y="3190"/>
                      <a:pt x="6587" y="3184"/>
                      <a:pt x="6601" y="3184"/>
                    </a:cubicBezTo>
                    <a:cubicBezTo>
                      <a:pt x="6623" y="3184"/>
                      <a:pt x="6645" y="3200"/>
                      <a:pt x="6654" y="3258"/>
                    </a:cubicBezTo>
                    <a:cubicBezTo>
                      <a:pt x="6654" y="3242"/>
                      <a:pt x="6654" y="3227"/>
                      <a:pt x="6654" y="3227"/>
                    </a:cubicBezTo>
                    <a:cubicBezTo>
                      <a:pt x="6670" y="3242"/>
                      <a:pt x="6701" y="3273"/>
                      <a:pt x="6716" y="3305"/>
                    </a:cubicBezTo>
                    <a:cubicBezTo>
                      <a:pt x="6592" y="3460"/>
                      <a:pt x="6437" y="3398"/>
                      <a:pt x="6329" y="3429"/>
                    </a:cubicBezTo>
                    <a:cubicBezTo>
                      <a:pt x="6329" y="3413"/>
                      <a:pt x="6329" y="3413"/>
                      <a:pt x="6329" y="3398"/>
                    </a:cubicBezTo>
                    <a:cubicBezTo>
                      <a:pt x="6360" y="3336"/>
                      <a:pt x="6375" y="3289"/>
                      <a:pt x="6391" y="3227"/>
                    </a:cubicBezTo>
                    <a:cubicBezTo>
                      <a:pt x="6422" y="3196"/>
                      <a:pt x="6468" y="3180"/>
                      <a:pt x="6515" y="3180"/>
                    </a:cubicBezTo>
                    <a:close/>
                    <a:moveTo>
                      <a:pt x="6051" y="3588"/>
                    </a:moveTo>
                    <a:cubicBezTo>
                      <a:pt x="6050" y="3588"/>
                      <a:pt x="6050" y="3591"/>
                      <a:pt x="6050" y="3599"/>
                    </a:cubicBezTo>
                    <a:cubicBezTo>
                      <a:pt x="6050" y="3615"/>
                      <a:pt x="6050" y="3615"/>
                      <a:pt x="6065" y="3615"/>
                    </a:cubicBezTo>
                    <a:lnTo>
                      <a:pt x="6050" y="3723"/>
                    </a:lnTo>
                    <a:lnTo>
                      <a:pt x="6143" y="3646"/>
                    </a:lnTo>
                    <a:cubicBezTo>
                      <a:pt x="6112" y="3646"/>
                      <a:pt x="6096" y="3615"/>
                      <a:pt x="6065" y="3599"/>
                    </a:cubicBezTo>
                    <a:cubicBezTo>
                      <a:pt x="6057" y="3591"/>
                      <a:pt x="6053" y="3588"/>
                      <a:pt x="6051" y="3588"/>
                    </a:cubicBezTo>
                    <a:close/>
                    <a:moveTo>
                      <a:pt x="3739" y="3723"/>
                    </a:moveTo>
                    <a:lnTo>
                      <a:pt x="3739" y="3723"/>
                    </a:lnTo>
                    <a:cubicBezTo>
                      <a:pt x="3739" y="3723"/>
                      <a:pt x="3739" y="3723"/>
                      <a:pt x="3739" y="3723"/>
                    </a:cubicBezTo>
                    <a:close/>
                    <a:moveTo>
                      <a:pt x="4840" y="3677"/>
                    </a:moveTo>
                    <a:lnTo>
                      <a:pt x="4840" y="3677"/>
                    </a:lnTo>
                    <a:cubicBezTo>
                      <a:pt x="4871" y="3708"/>
                      <a:pt x="4902" y="3723"/>
                      <a:pt x="4917" y="3739"/>
                    </a:cubicBezTo>
                    <a:cubicBezTo>
                      <a:pt x="4902" y="3739"/>
                      <a:pt x="4886" y="3739"/>
                      <a:pt x="4871" y="3754"/>
                    </a:cubicBezTo>
                    <a:lnTo>
                      <a:pt x="4840" y="3677"/>
                    </a:lnTo>
                    <a:close/>
                    <a:moveTo>
                      <a:pt x="3925" y="3506"/>
                    </a:moveTo>
                    <a:lnTo>
                      <a:pt x="3878" y="3677"/>
                    </a:lnTo>
                    <a:lnTo>
                      <a:pt x="3894" y="3677"/>
                    </a:lnTo>
                    <a:cubicBezTo>
                      <a:pt x="3863" y="3723"/>
                      <a:pt x="3847" y="3770"/>
                      <a:pt x="3816" y="3816"/>
                    </a:cubicBezTo>
                    <a:cubicBezTo>
                      <a:pt x="3739" y="3754"/>
                      <a:pt x="3677" y="3708"/>
                      <a:pt x="3661" y="3692"/>
                    </a:cubicBezTo>
                    <a:cubicBezTo>
                      <a:pt x="3677" y="3677"/>
                      <a:pt x="3692" y="3661"/>
                      <a:pt x="3708" y="3661"/>
                    </a:cubicBezTo>
                    <a:lnTo>
                      <a:pt x="3739" y="3723"/>
                    </a:lnTo>
                    <a:cubicBezTo>
                      <a:pt x="3723" y="3630"/>
                      <a:pt x="3816" y="3568"/>
                      <a:pt x="3925" y="3506"/>
                    </a:cubicBezTo>
                    <a:close/>
                    <a:moveTo>
                      <a:pt x="5491" y="3909"/>
                    </a:moveTo>
                    <a:cubicBezTo>
                      <a:pt x="5507" y="3925"/>
                      <a:pt x="5522" y="3940"/>
                      <a:pt x="5522" y="3971"/>
                    </a:cubicBezTo>
                    <a:lnTo>
                      <a:pt x="5398" y="4033"/>
                    </a:lnTo>
                    <a:lnTo>
                      <a:pt x="5367" y="4033"/>
                    </a:lnTo>
                    <a:cubicBezTo>
                      <a:pt x="5383" y="4002"/>
                      <a:pt x="5429" y="3971"/>
                      <a:pt x="5491" y="3909"/>
                    </a:cubicBezTo>
                    <a:close/>
                    <a:moveTo>
                      <a:pt x="4855" y="3816"/>
                    </a:moveTo>
                    <a:cubicBezTo>
                      <a:pt x="4917" y="3894"/>
                      <a:pt x="5103" y="3847"/>
                      <a:pt x="4995" y="4002"/>
                    </a:cubicBezTo>
                    <a:cubicBezTo>
                      <a:pt x="4995" y="3909"/>
                      <a:pt x="4871" y="3940"/>
                      <a:pt x="4824" y="3909"/>
                    </a:cubicBezTo>
                    <a:cubicBezTo>
                      <a:pt x="4793" y="3925"/>
                      <a:pt x="4778" y="3971"/>
                      <a:pt x="4778" y="4018"/>
                    </a:cubicBezTo>
                    <a:cubicBezTo>
                      <a:pt x="4762" y="4049"/>
                      <a:pt x="4731" y="4064"/>
                      <a:pt x="4700" y="4064"/>
                    </a:cubicBezTo>
                    <a:cubicBezTo>
                      <a:pt x="4716" y="4018"/>
                      <a:pt x="4731" y="3956"/>
                      <a:pt x="4747" y="3909"/>
                    </a:cubicBezTo>
                    <a:cubicBezTo>
                      <a:pt x="4778" y="3894"/>
                      <a:pt x="4809" y="3863"/>
                      <a:pt x="4855" y="3816"/>
                    </a:cubicBezTo>
                    <a:close/>
                    <a:moveTo>
                      <a:pt x="5119" y="4111"/>
                    </a:moveTo>
                    <a:cubicBezTo>
                      <a:pt x="5119" y="4111"/>
                      <a:pt x="5119" y="4127"/>
                      <a:pt x="5119" y="4127"/>
                    </a:cubicBezTo>
                    <a:cubicBezTo>
                      <a:pt x="5103" y="4142"/>
                      <a:pt x="5103" y="4158"/>
                      <a:pt x="5088" y="4158"/>
                    </a:cubicBezTo>
                    <a:cubicBezTo>
                      <a:pt x="5088" y="4142"/>
                      <a:pt x="5103" y="4127"/>
                      <a:pt x="5119" y="4111"/>
                    </a:cubicBezTo>
                    <a:close/>
                    <a:moveTo>
                      <a:pt x="5522" y="4033"/>
                    </a:moveTo>
                    <a:lnTo>
                      <a:pt x="5522" y="4033"/>
                    </a:lnTo>
                    <a:cubicBezTo>
                      <a:pt x="5507" y="4095"/>
                      <a:pt x="5491" y="4158"/>
                      <a:pt x="5491" y="4189"/>
                    </a:cubicBezTo>
                    <a:cubicBezTo>
                      <a:pt x="5476" y="4204"/>
                      <a:pt x="5460" y="4204"/>
                      <a:pt x="5445" y="4220"/>
                    </a:cubicBezTo>
                    <a:lnTo>
                      <a:pt x="5383" y="4080"/>
                    </a:lnTo>
                    <a:lnTo>
                      <a:pt x="5383" y="4080"/>
                    </a:lnTo>
                    <a:cubicBezTo>
                      <a:pt x="5397" y="4083"/>
                      <a:pt x="5410" y="4084"/>
                      <a:pt x="5421" y="4084"/>
                    </a:cubicBezTo>
                    <a:cubicBezTo>
                      <a:pt x="5472" y="4084"/>
                      <a:pt x="5497" y="4059"/>
                      <a:pt x="5522" y="4033"/>
                    </a:cubicBezTo>
                    <a:close/>
                    <a:moveTo>
                      <a:pt x="5414" y="4282"/>
                    </a:moveTo>
                    <a:cubicBezTo>
                      <a:pt x="5429" y="4282"/>
                      <a:pt x="5429" y="4282"/>
                      <a:pt x="5429" y="4297"/>
                    </a:cubicBezTo>
                    <a:lnTo>
                      <a:pt x="5383" y="4328"/>
                    </a:lnTo>
                    <a:cubicBezTo>
                      <a:pt x="5398" y="4313"/>
                      <a:pt x="5398" y="4297"/>
                      <a:pt x="5414" y="4282"/>
                    </a:cubicBezTo>
                    <a:close/>
                    <a:moveTo>
                      <a:pt x="3552" y="4359"/>
                    </a:moveTo>
                    <a:cubicBezTo>
                      <a:pt x="3552" y="4359"/>
                      <a:pt x="3552" y="4375"/>
                      <a:pt x="3537" y="4375"/>
                    </a:cubicBezTo>
                    <a:cubicBezTo>
                      <a:pt x="3537" y="4375"/>
                      <a:pt x="3537" y="4375"/>
                      <a:pt x="3537" y="4359"/>
                    </a:cubicBezTo>
                    <a:close/>
                    <a:moveTo>
                      <a:pt x="5305" y="4297"/>
                    </a:moveTo>
                    <a:cubicBezTo>
                      <a:pt x="5321" y="4313"/>
                      <a:pt x="5336" y="4328"/>
                      <a:pt x="5336" y="4359"/>
                    </a:cubicBezTo>
                    <a:lnTo>
                      <a:pt x="5305" y="4390"/>
                    </a:lnTo>
                    <a:cubicBezTo>
                      <a:pt x="5321" y="4344"/>
                      <a:pt x="5305" y="4328"/>
                      <a:pt x="5305" y="4297"/>
                    </a:cubicBezTo>
                    <a:close/>
                    <a:moveTo>
                      <a:pt x="4762" y="4390"/>
                    </a:moveTo>
                    <a:lnTo>
                      <a:pt x="4762" y="4390"/>
                    </a:lnTo>
                    <a:cubicBezTo>
                      <a:pt x="4760" y="4394"/>
                      <a:pt x="4758" y="4398"/>
                      <a:pt x="4757" y="4402"/>
                    </a:cubicBezTo>
                    <a:lnTo>
                      <a:pt x="4757" y="4402"/>
                    </a:lnTo>
                    <a:cubicBezTo>
                      <a:pt x="4760" y="4399"/>
                      <a:pt x="4762" y="4396"/>
                      <a:pt x="4762" y="4390"/>
                    </a:cubicBezTo>
                    <a:close/>
                    <a:moveTo>
                      <a:pt x="2793" y="4452"/>
                    </a:moveTo>
                    <a:cubicBezTo>
                      <a:pt x="2793" y="4467"/>
                      <a:pt x="2793" y="4468"/>
                      <a:pt x="2778" y="4468"/>
                    </a:cubicBezTo>
                    <a:lnTo>
                      <a:pt x="2778" y="4468"/>
                    </a:lnTo>
                    <a:cubicBezTo>
                      <a:pt x="2783" y="4463"/>
                      <a:pt x="2787" y="4457"/>
                      <a:pt x="2793" y="4452"/>
                    </a:cubicBezTo>
                    <a:close/>
                    <a:moveTo>
                      <a:pt x="5352" y="4064"/>
                    </a:moveTo>
                    <a:cubicBezTo>
                      <a:pt x="5445" y="4173"/>
                      <a:pt x="5290" y="4204"/>
                      <a:pt x="5274" y="4282"/>
                    </a:cubicBezTo>
                    <a:cubicBezTo>
                      <a:pt x="5290" y="4282"/>
                      <a:pt x="5290" y="4282"/>
                      <a:pt x="5305" y="4297"/>
                    </a:cubicBezTo>
                    <a:cubicBezTo>
                      <a:pt x="5274" y="4421"/>
                      <a:pt x="5197" y="4452"/>
                      <a:pt x="5165" y="4514"/>
                    </a:cubicBezTo>
                    <a:lnTo>
                      <a:pt x="5134" y="4514"/>
                    </a:lnTo>
                    <a:lnTo>
                      <a:pt x="5072" y="4313"/>
                    </a:lnTo>
                    <a:lnTo>
                      <a:pt x="5212" y="4251"/>
                    </a:lnTo>
                    <a:cubicBezTo>
                      <a:pt x="5197" y="4235"/>
                      <a:pt x="5197" y="4220"/>
                      <a:pt x="5197" y="4204"/>
                    </a:cubicBezTo>
                    <a:cubicBezTo>
                      <a:pt x="5274" y="4158"/>
                      <a:pt x="5290" y="4111"/>
                      <a:pt x="5321" y="4080"/>
                    </a:cubicBezTo>
                    <a:cubicBezTo>
                      <a:pt x="5336" y="4064"/>
                      <a:pt x="5336" y="4064"/>
                      <a:pt x="5352" y="4064"/>
                    </a:cubicBezTo>
                    <a:close/>
                    <a:moveTo>
                      <a:pt x="388" y="3475"/>
                    </a:moveTo>
                    <a:lnTo>
                      <a:pt x="388" y="3475"/>
                    </a:lnTo>
                    <a:cubicBezTo>
                      <a:pt x="373" y="3491"/>
                      <a:pt x="373" y="3506"/>
                      <a:pt x="358" y="3506"/>
                    </a:cubicBezTo>
                    <a:lnTo>
                      <a:pt x="1110" y="4538"/>
                    </a:lnTo>
                    <a:lnTo>
                      <a:pt x="373" y="3522"/>
                    </a:lnTo>
                    <a:cubicBezTo>
                      <a:pt x="373" y="3506"/>
                      <a:pt x="373" y="3491"/>
                      <a:pt x="388" y="3475"/>
                    </a:cubicBezTo>
                    <a:close/>
                    <a:moveTo>
                      <a:pt x="2281" y="4499"/>
                    </a:moveTo>
                    <a:cubicBezTo>
                      <a:pt x="2296" y="4514"/>
                      <a:pt x="2327" y="4530"/>
                      <a:pt x="2343" y="4545"/>
                    </a:cubicBezTo>
                    <a:lnTo>
                      <a:pt x="2327" y="4545"/>
                    </a:lnTo>
                    <a:cubicBezTo>
                      <a:pt x="2312" y="4530"/>
                      <a:pt x="2281" y="4530"/>
                      <a:pt x="2265" y="4514"/>
                    </a:cubicBezTo>
                    <a:cubicBezTo>
                      <a:pt x="2281" y="4499"/>
                      <a:pt x="2281" y="4499"/>
                      <a:pt x="2281" y="4499"/>
                    </a:cubicBezTo>
                    <a:close/>
                    <a:moveTo>
                      <a:pt x="2234" y="4545"/>
                    </a:moveTo>
                    <a:cubicBezTo>
                      <a:pt x="2234" y="4545"/>
                      <a:pt x="2250" y="4561"/>
                      <a:pt x="2265" y="4561"/>
                    </a:cubicBezTo>
                    <a:cubicBezTo>
                      <a:pt x="2265" y="4561"/>
                      <a:pt x="2265" y="4576"/>
                      <a:pt x="2250" y="4576"/>
                    </a:cubicBezTo>
                    <a:cubicBezTo>
                      <a:pt x="2250" y="4576"/>
                      <a:pt x="2250" y="4576"/>
                      <a:pt x="2250" y="4592"/>
                    </a:cubicBezTo>
                    <a:cubicBezTo>
                      <a:pt x="2250" y="4576"/>
                      <a:pt x="2234" y="4561"/>
                      <a:pt x="2219" y="4561"/>
                    </a:cubicBezTo>
                    <a:cubicBezTo>
                      <a:pt x="2234" y="4545"/>
                      <a:pt x="2234" y="4545"/>
                      <a:pt x="2234" y="4545"/>
                    </a:cubicBezTo>
                    <a:close/>
                    <a:moveTo>
                      <a:pt x="4762" y="4064"/>
                    </a:moveTo>
                    <a:lnTo>
                      <a:pt x="4778" y="4111"/>
                    </a:lnTo>
                    <a:cubicBezTo>
                      <a:pt x="4778" y="4127"/>
                      <a:pt x="4778" y="4127"/>
                      <a:pt x="4778" y="4127"/>
                    </a:cubicBezTo>
                    <a:cubicBezTo>
                      <a:pt x="4793" y="4142"/>
                      <a:pt x="4840" y="4173"/>
                      <a:pt x="4855" y="4204"/>
                    </a:cubicBezTo>
                    <a:cubicBezTo>
                      <a:pt x="4824" y="4220"/>
                      <a:pt x="4778" y="4235"/>
                      <a:pt x="4747" y="4235"/>
                    </a:cubicBezTo>
                    <a:cubicBezTo>
                      <a:pt x="4747" y="4251"/>
                      <a:pt x="4747" y="4266"/>
                      <a:pt x="4747" y="4282"/>
                    </a:cubicBezTo>
                    <a:cubicBezTo>
                      <a:pt x="4747" y="4297"/>
                      <a:pt x="4762" y="4313"/>
                      <a:pt x="4762" y="4328"/>
                    </a:cubicBezTo>
                    <a:cubicBezTo>
                      <a:pt x="4762" y="4359"/>
                      <a:pt x="4731" y="4390"/>
                      <a:pt x="4762" y="4390"/>
                    </a:cubicBezTo>
                    <a:lnTo>
                      <a:pt x="4809" y="4390"/>
                    </a:lnTo>
                    <a:cubicBezTo>
                      <a:pt x="4809" y="4390"/>
                      <a:pt x="4809" y="4390"/>
                      <a:pt x="4809" y="4375"/>
                    </a:cubicBezTo>
                    <a:lnTo>
                      <a:pt x="4933" y="4499"/>
                    </a:lnTo>
                    <a:cubicBezTo>
                      <a:pt x="4933" y="4452"/>
                      <a:pt x="4948" y="4437"/>
                      <a:pt x="4979" y="4421"/>
                    </a:cubicBezTo>
                    <a:cubicBezTo>
                      <a:pt x="4995" y="4468"/>
                      <a:pt x="4995" y="4514"/>
                      <a:pt x="4979" y="4576"/>
                    </a:cubicBezTo>
                    <a:lnTo>
                      <a:pt x="4809" y="4576"/>
                    </a:lnTo>
                    <a:cubicBezTo>
                      <a:pt x="4809" y="4592"/>
                      <a:pt x="4809" y="4592"/>
                      <a:pt x="4809" y="4592"/>
                    </a:cubicBezTo>
                    <a:cubicBezTo>
                      <a:pt x="4764" y="4532"/>
                      <a:pt x="4720" y="4487"/>
                      <a:pt x="4757" y="4402"/>
                    </a:cubicBezTo>
                    <a:lnTo>
                      <a:pt x="4757" y="4402"/>
                    </a:lnTo>
                    <a:cubicBezTo>
                      <a:pt x="4750" y="4408"/>
                      <a:pt x="4736" y="4411"/>
                      <a:pt x="4716" y="4421"/>
                    </a:cubicBezTo>
                    <a:cubicBezTo>
                      <a:pt x="4710" y="4438"/>
                      <a:pt x="4694" y="4445"/>
                      <a:pt x="4676" y="4445"/>
                    </a:cubicBezTo>
                    <a:cubicBezTo>
                      <a:pt x="4644" y="4445"/>
                      <a:pt x="4607" y="4425"/>
                      <a:pt x="4607" y="4406"/>
                    </a:cubicBezTo>
                    <a:cubicBezTo>
                      <a:pt x="4592" y="4452"/>
                      <a:pt x="4592" y="4468"/>
                      <a:pt x="4576" y="4483"/>
                    </a:cubicBezTo>
                    <a:lnTo>
                      <a:pt x="4607" y="4375"/>
                    </a:lnTo>
                    <a:lnTo>
                      <a:pt x="4638" y="4390"/>
                    </a:lnTo>
                    <a:cubicBezTo>
                      <a:pt x="4669" y="4313"/>
                      <a:pt x="4669" y="4220"/>
                      <a:pt x="4685" y="4127"/>
                    </a:cubicBezTo>
                    <a:lnTo>
                      <a:pt x="4762" y="4064"/>
                    </a:lnTo>
                    <a:close/>
                    <a:moveTo>
                      <a:pt x="4638" y="4623"/>
                    </a:moveTo>
                    <a:cubicBezTo>
                      <a:pt x="4638" y="4654"/>
                      <a:pt x="4623" y="4669"/>
                      <a:pt x="4592" y="4669"/>
                    </a:cubicBezTo>
                    <a:cubicBezTo>
                      <a:pt x="4592" y="4669"/>
                      <a:pt x="4576" y="4669"/>
                      <a:pt x="4576" y="4654"/>
                    </a:cubicBezTo>
                    <a:cubicBezTo>
                      <a:pt x="4592" y="4638"/>
                      <a:pt x="4607" y="4623"/>
                      <a:pt x="4638" y="4623"/>
                    </a:cubicBezTo>
                    <a:close/>
                    <a:moveTo>
                      <a:pt x="4824" y="4623"/>
                    </a:moveTo>
                    <a:cubicBezTo>
                      <a:pt x="4855" y="4623"/>
                      <a:pt x="4886" y="4623"/>
                      <a:pt x="4902" y="4638"/>
                    </a:cubicBezTo>
                    <a:cubicBezTo>
                      <a:pt x="4902" y="4669"/>
                      <a:pt x="4871" y="4685"/>
                      <a:pt x="4855" y="4685"/>
                    </a:cubicBezTo>
                    <a:cubicBezTo>
                      <a:pt x="4855" y="4669"/>
                      <a:pt x="4840" y="4638"/>
                      <a:pt x="4824" y="4623"/>
                    </a:cubicBezTo>
                    <a:close/>
                    <a:moveTo>
                      <a:pt x="2389" y="4669"/>
                    </a:moveTo>
                    <a:cubicBezTo>
                      <a:pt x="2420" y="4669"/>
                      <a:pt x="2436" y="4685"/>
                      <a:pt x="2451" y="4700"/>
                    </a:cubicBezTo>
                    <a:cubicBezTo>
                      <a:pt x="2451" y="4700"/>
                      <a:pt x="2451" y="4700"/>
                      <a:pt x="2436" y="4716"/>
                    </a:cubicBezTo>
                    <a:cubicBezTo>
                      <a:pt x="2420" y="4700"/>
                      <a:pt x="2405" y="4700"/>
                      <a:pt x="2389" y="4685"/>
                    </a:cubicBezTo>
                    <a:lnTo>
                      <a:pt x="2389" y="4669"/>
                    </a:lnTo>
                    <a:close/>
                    <a:moveTo>
                      <a:pt x="2870" y="4716"/>
                    </a:moveTo>
                    <a:lnTo>
                      <a:pt x="2855" y="4747"/>
                    </a:lnTo>
                    <a:lnTo>
                      <a:pt x="2856" y="4747"/>
                    </a:lnTo>
                    <a:cubicBezTo>
                      <a:pt x="2861" y="4738"/>
                      <a:pt x="2866" y="4728"/>
                      <a:pt x="2870" y="4716"/>
                    </a:cubicBezTo>
                    <a:close/>
                    <a:moveTo>
                      <a:pt x="2358" y="4731"/>
                    </a:moveTo>
                    <a:lnTo>
                      <a:pt x="2358" y="4731"/>
                    </a:lnTo>
                    <a:cubicBezTo>
                      <a:pt x="2374" y="4747"/>
                      <a:pt x="2389" y="4762"/>
                      <a:pt x="2405" y="4762"/>
                    </a:cubicBezTo>
                    <a:cubicBezTo>
                      <a:pt x="2389" y="4778"/>
                      <a:pt x="2389" y="4778"/>
                      <a:pt x="2389" y="4778"/>
                    </a:cubicBezTo>
                    <a:cubicBezTo>
                      <a:pt x="2358" y="4778"/>
                      <a:pt x="2358" y="4762"/>
                      <a:pt x="2358" y="4731"/>
                    </a:cubicBezTo>
                    <a:close/>
                    <a:moveTo>
                      <a:pt x="2778" y="4468"/>
                    </a:moveTo>
                    <a:lnTo>
                      <a:pt x="2778" y="4468"/>
                    </a:lnTo>
                    <a:cubicBezTo>
                      <a:pt x="2824" y="4468"/>
                      <a:pt x="2870" y="4468"/>
                      <a:pt x="2901" y="4483"/>
                    </a:cubicBezTo>
                    <a:cubicBezTo>
                      <a:pt x="2886" y="4561"/>
                      <a:pt x="2886" y="4654"/>
                      <a:pt x="2870" y="4747"/>
                    </a:cubicBezTo>
                    <a:lnTo>
                      <a:pt x="2856" y="4747"/>
                    </a:lnTo>
                    <a:cubicBezTo>
                      <a:pt x="2831" y="4791"/>
                      <a:pt x="2801" y="4802"/>
                      <a:pt x="2771" y="4802"/>
                    </a:cubicBezTo>
                    <a:cubicBezTo>
                      <a:pt x="2745" y="4802"/>
                      <a:pt x="2719" y="4793"/>
                      <a:pt x="2699" y="4793"/>
                    </a:cubicBezTo>
                    <a:cubicBezTo>
                      <a:pt x="2699" y="4793"/>
                      <a:pt x="2684" y="4809"/>
                      <a:pt x="2684" y="4809"/>
                    </a:cubicBezTo>
                    <a:cubicBezTo>
                      <a:pt x="2668" y="4793"/>
                      <a:pt x="2653" y="4778"/>
                      <a:pt x="2622" y="4762"/>
                    </a:cubicBezTo>
                    <a:cubicBezTo>
                      <a:pt x="2637" y="4762"/>
                      <a:pt x="2637" y="4747"/>
                      <a:pt x="2637" y="4747"/>
                    </a:cubicBezTo>
                    <a:cubicBezTo>
                      <a:pt x="2653" y="4762"/>
                      <a:pt x="2684" y="4778"/>
                      <a:pt x="2699" y="4793"/>
                    </a:cubicBezTo>
                    <a:cubicBezTo>
                      <a:pt x="2699" y="4762"/>
                      <a:pt x="2715" y="4716"/>
                      <a:pt x="2715" y="4685"/>
                    </a:cubicBezTo>
                    <a:cubicBezTo>
                      <a:pt x="2715" y="4669"/>
                      <a:pt x="2715" y="4669"/>
                      <a:pt x="2715" y="4669"/>
                    </a:cubicBezTo>
                    <a:cubicBezTo>
                      <a:pt x="2730" y="4654"/>
                      <a:pt x="2746" y="4638"/>
                      <a:pt x="2761" y="4638"/>
                    </a:cubicBezTo>
                    <a:cubicBezTo>
                      <a:pt x="2746" y="4638"/>
                      <a:pt x="2746" y="4607"/>
                      <a:pt x="2730" y="4592"/>
                    </a:cubicBezTo>
                    <a:cubicBezTo>
                      <a:pt x="2746" y="4576"/>
                      <a:pt x="2761" y="4576"/>
                      <a:pt x="2761" y="4561"/>
                    </a:cubicBezTo>
                    <a:cubicBezTo>
                      <a:pt x="2746" y="4561"/>
                      <a:pt x="2746" y="4561"/>
                      <a:pt x="2730" y="4545"/>
                    </a:cubicBezTo>
                    <a:cubicBezTo>
                      <a:pt x="2743" y="4519"/>
                      <a:pt x="2756" y="4494"/>
                      <a:pt x="2778" y="4468"/>
                    </a:cubicBezTo>
                    <a:close/>
                    <a:moveTo>
                      <a:pt x="2172" y="4607"/>
                    </a:moveTo>
                    <a:cubicBezTo>
                      <a:pt x="2188" y="4623"/>
                      <a:pt x="2203" y="4638"/>
                      <a:pt x="2219" y="4638"/>
                    </a:cubicBezTo>
                    <a:cubicBezTo>
                      <a:pt x="2188" y="4685"/>
                      <a:pt x="2157" y="4731"/>
                      <a:pt x="2110" y="4747"/>
                    </a:cubicBezTo>
                    <a:cubicBezTo>
                      <a:pt x="2110" y="4747"/>
                      <a:pt x="2126" y="4762"/>
                      <a:pt x="2157" y="4793"/>
                    </a:cubicBezTo>
                    <a:cubicBezTo>
                      <a:pt x="2126" y="4809"/>
                      <a:pt x="2095" y="4824"/>
                      <a:pt x="2064" y="4855"/>
                    </a:cubicBezTo>
                    <a:cubicBezTo>
                      <a:pt x="2064" y="4824"/>
                      <a:pt x="2048" y="4793"/>
                      <a:pt x="2017" y="4762"/>
                    </a:cubicBezTo>
                    <a:cubicBezTo>
                      <a:pt x="2064" y="4716"/>
                      <a:pt x="2110" y="4654"/>
                      <a:pt x="2172" y="4607"/>
                    </a:cubicBezTo>
                    <a:close/>
                    <a:moveTo>
                      <a:pt x="4793" y="4731"/>
                    </a:moveTo>
                    <a:cubicBezTo>
                      <a:pt x="4793" y="4747"/>
                      <a:pt x="4809" y="4762"/>
                      <a:pt x="4809" y="4778"/>
                    </a:cubicBezTo>
                    <a:cubicBezTo>
                      <a:pt x="4824" y="4762"/>
                      <a:pt x="4824" y="4762"/>
                      <a:pt x="4840" y="4747"/>
                    </a:cubicBezTo>
                    <a:cubicBezTo>
                      <a:pt x="4840" y="4762"/>
                      <a:pt x="4855" y="4762"/>
                      <a:pt x="4855" y="4778"/>
                    </a:cubicBezTo>
                    <a:lnTo>
                      <a:pt x="4809" y="4778"/>
                    </a:lnTo>
                    <a:cubicBezTo>
                      <a:pt x="4747" y="4793"/>
                      <a:pt x="4716" y="4824"/>
                      <a:pt x="4669" y="4840"/>
                    </a:cubicBezTo>
                    <a:cubicBezTo>
                      <a:pt x="4654" y="4855"/>
                      <a:pt x="4623" y="4855"/>
                      <a:pt x="4607" y="4855"/>
                    </a:cubicBezTo>
                    <a:lnTo>
                      <a:pt x="4638" y="4809"/>
                    </a:lnTo>
                    <a:lnTo>
                      <a:pt x="4669" y="4840"/>
                    </a:lnTo>
                    <a:cubicBezTo>
                      <a:pt x="4669" y="4793"/>
                      <a:pt x="4716" y="4747"/>
                      <a:pt x="4747" y="4731"/>
                    </a:cubicBezTo>
                    <a:close/>
                    <a:moveTo>
                      <a:pt x="2591" y="4793"/>
                    </a:moveTo>
                    <a:cubicBezTo>
                      <a:pt x="2622" y="4824"/>
                      <a:pt x="2653" y="4840"/>
                      <a:pt x="2684" y="4855"/>
                    </a:cubicBezTo>
                    <a:cubicBezTo>
                      <a:pt x="2684" y="4855"/>
                      <a:pt x="2684" y="4855"/>
                      <a:pt x="2684" y="4840"/>
                    </a:cubicBezTo>
                    <a:cubicBezTo>
                      <a:pt x="2684" y="4855"/>
                      <a:pt x="2684" y="4871"/>
                      <a:pt x="2699" y="4871"/>
                    </a:cubicBezTo>
                    <a:cubicBezTo>
                      <a:pt x="2684" y="4871"/>
                      <a:pt x="2684" y="4871"/>
                      <a:pt x="2684" y="4855"/>
                    </a:cubicBezTo>
                    <a:cubicBezTo>
                      <a:pt x="2684" y="4871"/>
                      <a:pt x="2668" y="4871"/>
                      <a:pt x="2668" y="4871"/>
                    </a:cubicBezTo>
                    <a:lnTo>
                      <a:pt x="2653" y="4855"/>
                    </a:lnTo>
                    <a:lnTo>
                      <a:pt x="2622" y="4824"/>
                    </a:lnTo>
                    <a:cubicBezTo>
                      <a:pt x="2622" y="4824"/>
                      <a:pt x="2622" y="4824"/>
                      <a:pt x="2622" y="4840"/>
                    </a:cubicBezTo>
                    <a:cubicBezTo>
                      <a:pt x="2606" y="4824"/>
                      <a:pt x="2591" y="4824"/>
                      <a:pt x="2560" y="4809"/>
                    </a:cubicBezTo>
                    <a:lnTo>
                      <a:pt x="2575" y="4809"/>
                    </a:lnTo>
                    <a:cubicBezTo>
                      <a:pt x="2575" y="4809"/>
                      <a:pt x="2575" y="4793"/>
                      <a:pt x="2591" y="4793"/>
                    </a:cubicBezTo>
                    <a:close/>
                    <a:moveTo>
                      <a:pt x="1753" y="4716"/>
                    </a:moveTo>
                    <a:cubicBezTo>
                      <a:pt x="1753" y="4747"/>
                      <a:pt x="1753" y="4762"/>
                      <a:pt x="1753" y="4793"/>
                    </a:cubicBezTo>
                    <a:lnTo>
                      <a:pt x="1846" y="4855"/>
                    </a:lnTo>
                    <a:cubicBezTo>
                      <a:pt x="1862" y="4871"/>
                      <a:pt x="1877" y="4886"/>
                      <a:pt x="1893" y="4902"/>
                    </a:cubicBezTo>
                    <a:lnTo>
                      <a:pt x="1660" y="4747"/>
                    </a:lnTo>
                    <a:cubicBezTo>
                      <a:pt x="1691" y="4731"/>
                      <a:pt x="1722" y="4716"/>
                      <a:pt x="1738" y="4716"/>
                    </a:cubicBezTo>
                    <a:close/>
                    <a:moveTo>
                      <a:pt x="2668" y="4871"/>
                    </a:moveTo>
                    <a:cubicBezTo>
                      <a:pt x="2684" y="4886"/>
                      <a:pt x="2684" y="4886"/>
                      <a:pt x="2699" y="4902"/>
                    </a:cubicBezTo>
                    <a:cubicBezTo>
                      <a:pt x="2699" y="4902"/>
                      <a:pt x="2699" y="4917"/>
                      <a:pt x="2699" y="4917"/>
                    </a:cubicBezTo>
                    <a:lnTo>
                      <a:pt x="2668" y="4871"/>
                    </a:lnTo>
                    <a:close/>
                    <a:moveTo>
                      <a:pt x="4561" y="4731"/>
                    </a:moveTo>
                    <a:lnTo>
                      <a:pt x="4561" y="4731"/>
                    </a:lnTo>
                    <a:cubicBezTo>
                      <a:pt x="4607" y="4793"/>
                      <a:pt x="4576" y="4824"/>
                      <a:pt x="4530" y="4855"/>
                    </a:cubicBezTo>
                    <a:cubicBezTo>
                      <a:pt x="4514" y="4855"/>
                      <a:pt x="4514" y="4840"/>
                      <a:pt x="4499" y="4840"/>
                    </a:cubicBezTo>
                    <a:lnTo>
                      <a:pt x="4499" y="4840"/>
                    </a:lnTo>
                    <a:cubicBezTo>
                      <a:pt x="4499" y="4840"/>
                      <a:pt x="4514" y="4855"/>
                      <a:pt x="4514" y="4855"/>
                    </a:cubicBezTo>
                    <a:cubicBezTo>
                      <a:pt x="4499" y="4886"/>
                      <a:pt x="4483" y="4917"/>
                      <a:pt x="4514" y="4949"/>
                    </a:cubicBezTo>
                    <a:cubicBezTo>
                      <a:pt x="4483" y="4949"/>
                      <a:pt x="4452" y="4949"/>
                      <a:pt x="4437" y="4964"/>
                    </a:cubicBezTo>
                    <a:lnTo>
                      <a:pt x="4421" y="4871"/>
                    </a:lnTo>
                    <a:cubicBezTo>
                      <a:pt x="4437" y="4871"/>
                      <a:pt x="4452" y="4855"/>
                      <a:pt x="4452" y="4840"/>
                    </a:cubicBezTo>
                    <a:cubicBezTo>
                      <a:pt x="4452" y="4824"/>
                      <a:pt x="4468" y="4809"/>
                      <a:pt x="4483" y="4793"/>
                    </a:cubicBezTo>
                    <a:lnTo>
                      <a:pt x="4561" y="4731"/>
                    </a:lnTo>
                    <a:close/>
                    <a:moveTo>
                      <a:pt x="2560" y="4886"/>
                    </a:moveTo>
                    <a:cubicBezTo>
                      <a:pt x="2575" y="4886"/>
                      <a:pt x="2591" y="4902"/>
                      <a:pt x="2606" y="4917"/>
                    </a:cubicBezTo>
                    <a:cubicBezTo>
                      <a:pt x="2606" y="4933"/>
                      <a:pt x="2591" y="4949"/>
                      <a:pt x="2575" y="4964"/>
                    </a:cubicBezTo>
                    <a:cubicBezTo>
                      <a:pt x="2575" y="4964"/>
                      <a:pt x="2575" y="4980"/>
                      <a:pt x="2560" y="4980"/>
                    </a:cubicBezTo>
                    <a:cubicBezTo>
                      <a:pt x="2560" y="4964"/>
                      <a:pt x="2544" y="4933"/>
                      <a:pt x="2544" y="4917"/>
                    </a:cubicBezTo>
                    <a:cubicBezTo>
                      <a:pt x="2544" y="4902"/>
                      <a:pt x="2560" y="4886"/>
                      <a:pt x="2560" y="4886"/>
                    </a:cubicBezTo>
                    <a:close/>
                    <a:moveTo>
                      <a:pt x="1971" y="4949"/>
                    </a:moveTo>
                    <a:lnTo>
                      <a:pt x="2017" y="4980"/>
                    </a:lnTo>
                    <a:cubicBezTo>
                      <a:pt x="2017" y="4980"/>
                      <a:pt x="2033" y="4995"/>
                      <a:pt x="2033" y="5011"/>
                    </a:cubicBezTo>
                    <a:lnTo>
                      <a:pt x="1971" y="4964"/>
                    </a:lnTo>
                    <a:lnTo>
                      <a:pt x="1971" y="4949"/>
                    </a:lnTo>
                    <a:close/>
                    <a:moveTo>
                      <a:pt x="4297" y="4995"/>
                    </a:moveTo>
                    <a:cubicBezTo>
                      <a:pt x="4328" y="5011"/>
                      <a:pt x="4359" y="5011"/>
                      <a:pt x="4374" y="5011"/>
                    </a:cubicBezTo>
                    <a:cubicBezTo>
                      <a:pt x="4359" y="5042"/>
                      <a:pt x="4328" y="5057"/>
                      <a:pt x="4297" y="5057"/>
                    </a:cubicBezTo>
                    <a:cubicBezTo>
                      <a:pt x="4297" y="5026"/>
                      <a:pt x="4297" y="5011"/>
                      <a:pt x="4297" y="4995"/>
                    </a:cubicBezTo>
                    <a:close/>
                    <a:moveTo>
                      <a:pt x="2405" y="5119"/>
                    </a:moveTo>
                    <a:lnTo>
                      <a:pt x="2389" y="5135"/>
                    </a:lnTo>
                    <a:cubicBezTo>
                      <a:pt x="2389" y="5135"/>
                      <a:pt x="2405" y="5135"/>
                      <a:pt x="2405" y="5119"/>
                    </a:cubicBezTo>
                    <a:close/>
                    <a:moveTo>
                      <a:pt x="4080" y="4871"/>
                    </a:moveTo>
                    <a:cubicBezTo>
                      <a:pt x="4126" y="4886"/>
                      <a:pt x="4157" y="4917"/>
                      <a:pt x="4204" y="4933"/>
                    </a:cubicBezTo>
                    <a:cubicBezTo>
                      <a:pt x="4235" y="4980"/>
                      <a:pt x="4266" y="5011"/>
                      <a:pt x="4281" y="5135"/>
                    </a:cubicBezTo>
                    <a:cubicBezTo>
                      <a:pt x="4188" y="5104"/>
                      <a:pt x="4095" y="5057"/>
                      <a:pt x="4002" y="5011"/>
                    </a:cubicBezTo>
                    <a:cubicBezTo>
                      <a:pt x="4018" y="4949"/>
                      <a:pt x="4049" y="4902"/>
                      <a:pt x="4080" y="4871"/>
                    </a:cubicBezTo>
                    <a:close/>
                    <a:moveTo>
                      <a:pt x="2513" y="4995"/>
                    </a:moveTo>
                    <a:cubicBezTo>
                      <a:pt x="2513" y="5011"/>
                      <a:pt x="2529" y="5011"/>
                      <a:pt x="2544" y="5026"/>
                    </a:cubicBezTo>
                    <a:cubicBezTo>
                      <a:pt x="2513" y="5057"/>
                      <a:pt x="2482" y="5104"/>
                      <a:pt x="2467" y="5135"/>
                    </a:cubicBezTo>
                    <a:lnTo>
                      <a:pt x="2451" y="5104"/>
                    </a:lnTo>
                    <a:cubicBezTo>
                      <a:pt x="2451" y="5135"/>
                      <a:pt x="2436" y="5150"/>
                      <a:pt x="2436" y="5166"/>
                    </a:cubicBezTo>
                    <a:lnTo>
                      <a:pt x="2389" y="5135"/>
                    </a:lnTo>
                    <a:lnTo>
                      <a:pt x="2203" y="5011"/>
                    </a:lnTo>
                    <a:cubicBezTo>
                      <a:pt x="2219" y="4995"/>
                      <a:pt x="2219" y="4995"/>
                      <a:pt x="2219" y="4995"/>
                    </a:cubicBezTo>
                    <a:cubicBezTo>
                      <a:pt x="2234" y="5073"/>
                      <a:pt x="2358" y="5011"/>
                      <a:pt x="2405" y="5119"/>
                    </a:cubicBezTo>
                    <a:cubicBezTo>
                      <a:pt x="2436" y="5073"/>
                      <a:pt x="2482" y="5042"/>
                      <a:pt x="2513" y="4995"/>
                    </a:cubicBezTo>
                    <a:close/>
                    <a:moveTo>
                      <a:pt x="2265" y="5150"/>
                    </a:moveTo>
                    <a:lnTo>
                      <a:pt x="2312" y="5181"/>
                    </a:lnTo>
                    <a:lnTo>
                      <a:pt x="2296" y="5181"/>
                    </a:lnTo>
                    <a:cubicBezTo>
                      <a:pt x="2281" y="5166"/>
                      <a:pt x="2265" y="5166"/>
                      <a:pt x="2265" y="5150"/>
                    </a:cubicBezTo>
                    <a:close/>
                    <a:moveTo>
                      <a:pt x="3987" y="5026"/>
                    </a:moveTo>
                    <a:cubicBezTo>
                      <a:pt x="4018" y="5104"/>
                      <a:pt x="4018" y="5181"/>
                      <a:pt x="3971" y="5243"/>
                    </a:cubicBezTo>
                    <a:cubicBezTo>
                      <a:pt x="3971" y="5166"/>
                      <a:pt x="3971" y="5104"/>
                      <a:pt x="3987" y="5026"/>
                    </a:cubicBezTo>
                    <a:close/>
                    <a:moveTo>
                      <a:pt x="2327" y="5197"/>
                    </a:moveTo>
                    <a:lnTo>
                      <a:pt x="2405" y="5243"/>
                    </a:lnTo>
                    <a:cubicBezTo>
                      <a:pt x="2405" y="5259"/>
                      <a:pt x="2405" y="5259"/>
                      <a:pt x="2405" y="5274"/>
                    </a:cubicBezTo>
                    <a:lnTo>
                      <a:pt x="2312" y="5212"/>
                    </a:lnTo>
                    <a:cubicBezTo>
                      <a:pt x="2312" y="5197"/>
                      <a:pt x="2327" y="5197"/>
                      <a:pt x="2327" y="5197"/>
                    </a:cubicBezTo>
                    <a:close/>
                    <a:moveTo>
                      <a:pt x="1769" y="5305"/>
                    </a:moveTo>
                    <a:lnTo>
                      <a:pt x="1738" y="5321"/>
                    </a:lnTo>
                    <a:cubicBezTo>
                      <a:pt x="1753" y="5321"/>
                      <a:pt x="1753" y="5321"/>
                      <a:pt x="1769" y="5305"/>
                    </a:cubicBezTo>
                    <a:close/>
                    <a:moveTo>
                      <a:pt x="3674" y="5349"/>
                    </a:moveTo>
                    <a:cubicBezTo>
                      <a:pt x="3670" y="5373"/>
                      <a:pt x="3672" y="5390"/>
                      <a:pt x="3679" y="5401"/>
                    </a:cubicBezTo>
                    <a:lnTo>
                      <a:pt x="3679" y="5401"/>
                    </a:lnTo>
                    <a:cubicBezTo>
                      <a:pt x="3678" y="5400"/>
                      <a:pt x="3677" y="5399"/>
                      <a:pt x="3677" y="5398"/>
                    </a:cubicBezTo>
                    <a:cubicBezTo>
                      <a:pt x="3665" y="5376"/>
                      <a:pt x="3670" y="5361"/>
                      <a:pt x="3674" y="5349"/>
                    </a:cubicBezTo>
                    <a:close/>
                    <a:moveTo>
                      <a:pt x="2265" y="5274"/>
                    </a:moveTo>
                    <a:cubicBezTo>
                      <a:pt x="2281" y="5305"/>
                      <a:pt x="2296" y="5321"/>
                      <a:pt x="2312" y="5352"/>
                    </a:cubicBezTo>
                    <a:cubicBezTo>
                      <a:pt x="2343" y="5321"/>
                      <a:pt x="2358" y="5305"/>
                      <a:pt x="2374" y="5305"/>
                    </a:cubicBezTo>
                    <a:cubicBezTo>
                      <a:pt x="2374" y="5290"/>
                      <a:pt x="2358" y="5290"/>
                      <a:pt x="2358" y="5274"/>
                    </a:cubicBezTo>
                    <a:lnTo>
                      <a:pt x="2358" y="5274"/>
                    </a:lnTo>
                    <a:lnTo>
                      <a:pt x="2389" y="5290"/>
                    </a:lnTo>
                    <a:cubicBezTo>
                      <a:pt x="2374" y="5290"/>
                      <a:pt x="2374" y="5290"/>
                      <a:pt x="2374" y="5305"/>
                    </a:cubicBezTo>
                    <a:cubicBezTo>
                      <a:pt x="2389" y="5321"/>
                      <a:pt x="2405" y="5336"/>
                      <a:pt x="2420" y="5352"/>
                    </a:cubicBezTo>
                    <a:cubicBezTo>
                      <a:pt x="2343" y="5398"/>
                      <a:pt x="2265" y="5445"/>
                      <a:pt x="2203" y="5460"/>
                    </a:cubicBezTo>
                    <a:cubicBezTo>
                      <a:pt x="2203" y="5383"/>
                      <a:pt x="2219" y="5321"/>
                      <a:pt x="2265" y="5274"/>
                    </a:cubicBezTo>
                    <a:close/>
                    <a:moveTo>
                      <a:pt x="2963" y="5460"/>
                    </a:moveTo>
                    <a:cubicBezTo>
                      <a:pt x="2948" y="5476"/>
                      <a:pt x="2932" y="5476"/>
                      <a:pt x="2917" y="5507"/>
                    </a:cubicBezTo>
                    <a:lnTo>
                      <a:pt x="2886" y="5476"/>
                    </a:lnTo>
                    <a:cubicBezTo>
                      <a:pt x="2901" y="5460"/>
                      <a:pt x="2932" y="5460"/>
                      <a:pt x="2963" y="5460"/>
                    </a:cubicBezTo>
                    <a:close/>
                    <a:moveTo>
                      <a:pt x="2870" y="5569"/>
                    </a:moveTo>
                    <a:lnTo>
                      <a:pt x="3196" y="5802"/>
                    </a:lnTo>
                    <a:cubicBezTo>
                      <a:pt x="3196" y="5771"/>
                      <a:pt x="3180" y="5740"/>
                      <a:pt x="3196" y="5708"/>
                    </a:cubicBezTo>
                    <a:cubicBezTo>
                      <a:pt x="3209" y="5689"/>
                      <a:pt x="3224" y="5680"/>
                      <a:pt x="3242" y="5680"/>
                    </a:cubicBezTo>
                    <a:cubicBezTo>
                      <a:pt x="3266" y="5680"/>
                      <a:pt x="3293" y="5697"/>
                      <a:pt x="3320" y="5724"/>
                    </a:cubicBezTo>
                    <a:cubicBezTo>
                      <a:pt x="3196" y="5755"/>
                      <a:pt x="3273" y="5833"/>
                      <a:pt x="3273" y="5895"/>
                    </a:cubicBezTo>
                    <a:lnTo>
                      <a:pt x="2839" y="5584"/>
                    </a:lnTo>
                    <a:cubicBezTo>
                      <a:pt x="2855" y="5584"/>
                      <a:pt x="2855" y="5584"/>
                      <a:pt x="2870" y="5569"/>
                    </a:cubicBezTo>
                    <a:close/>
                    <a:moveTo>
                      <a:pt x="577" y="2854"/>
                    </a:moveTo>
                    <a:cubicBezTo>
                      <a:pt x="581" y="2854"/>
                      <a:pt x="586" y="2854"/>
                      <a:pt x="590" y="2855"/>
                    </a:cubicBezTo>
                    <a:cubicBezTo>
                      <a:pt x="652" y="2932"/>
                      <a:pt x="714" y="3010"/>
                      <a:pt x="776" y="3087"/>
                    </a:cubicBezTo>
                    <a:lnTo>
                      <a:pt x="776" y="3103"/>
                    </a:lnTo>
                    <a:cubicBezTo>
                      <a:pt x="792" y="3134"/>
                      <a:pt x="807" y="3149"/>
                      <a:pt x="823" y="3165"/>
                    </a:cubicBezTo>
                    <a:cubicBezTo>
                      <a:pt x="823" y="3149"/>
                      <a:pt x="838" y="3118"/>
                      <a:pt x="854" y="3118"/>
                    </a:cubicBezTo>
                    <a:cubicBezTo>
                      <a:pt x="854" y="3134"/>
                      <a:pt x="900" y="3196"/>
                      <a:pt x="885" y="3242"/>
                    </a:cubicBezTo>
                    <a:cubicBezTo>
                      <a:pt x="869" y="3227"/>
                      <a:pt x="854" y="3196"/>
                      <a:pt x="823" y="3165"/>
                    </a:cubicBezTo>
                    <a:cubicBezTo>
                      <a:pt x="823" y="3211"/>
                      <a:pt x="823" y="3242"/>
                      <a:pt x="792" y="3258"/>
                    </a:cubicBezTo>
                    <a:cubicBezTo>
                      <a:pt x="838" y="3320"/>
                      <a:pt x="900" y="3398"/>
                      <a:pt x="947" y="3460"/>
                    </a:cubicBezTo>
                    <a:cubicBezTo>
                      <a:pt x="931" y="3491"/>
                      <a:pt x="916" y="3522"/>
                      <a:pt x="916" y="3568"/>
                    </a:cubicBezTo>
                    <a:cubicBezTo>
                      <a:pt x="978" y="3646"/>
                      <a:pt x="1040" y="3739"/>
                      <a:pt x="1102" y="3832"/>
                    </a:cubicBezTo>
                    <a:cubicBezTo>
                      <a:pt x="1086" y="3863"/>
                      <a:pt x="1055" y="3878"/>
                      <a:pt x="1040" y="3878"/>
                    </a:cubicBezTo>
                    <a:cubicBezTo>
                      <a:pt x="1117" y="3878"/>
                      <a:pt x="1133" y="3894"/>
                      <a:pt x="1164" y="3909"/>
                    </a:cubicBezTo>
                    <a:cubicBezTo>
                      <a:pt x="1211" y="3971"/>
                      <a:pt x="1257" y="4049"/>
                      <a:pt x="1319" y="4111"/>
                    </a:cubicBezTo>
                    <a:cubicBezTo>
                      <a:pt x="1226" y="4111"/>
                      <a:pt x="1102" y="4033"/>
                      <a:pt x="1055" y="4002"/>
                    </a:cubicBezTo>
                    <a:cubicBezTo>
                      <a:pt x="1024" y="4033"/>
                      <a:pt x="993" y="4064"/>
                      <a:pt x="978" y="4080"/>
                    </a:cubicBezTo>
                    <a:lnTo>
                      <a:pt x="1505" y="4809"/>
                    </a:lnTo>
                    <a:cubicBezTo>
                      <a:pt x="1536" y="4793"/>
                      <a:pt x="1583" y="4778"/>
                      <a:pt x="1629" y="4762"/>
                    </a:cubicBezTo>
                    <a:lnTo>
                      <a:pt x="1939" y="4980"/>
                    </a:lnTo>
                    <a:cubicBezTo>
                      <a:pt x="1955" y="4995"/>
                      <a:pt x="1971" y="5011"/>
                      <a:pt x="1971" y="5026"/>
                    </a:cubicBezTo>
                    <a:cubicBezTo>
                      <a:pt x="1971" y="5026"/>
                      <a:pt x="1971" y="5011"/>
                      <a:pt x="1971" y="5011"/>
                    </a:cubicBezTo>
                    <a:lnTo>
                      <a:pt x="2033" y="5042"/>
                    </a:lnTo>
                    <a:cubicBezTo>
                      <a:pt x="1993" y="5068"/>
                      <a:pt x="1965" y="5077"/>
                      <a:pt x="1942" y="5077"/>
                    </a:cubicBezTo>
                    <a:cubicBezTo>
                      <a:pt x="1911" y="5077"/>
                      <a:pt x="1889" y="5059"/>
                      <a:pt x="1862" y="5042"/>
                    </a:cubicBezTo>
                    <a:cubicBezTo>
                      <a:pt x="1846" y="5135"/>
                      <a:pt x="1784" y="5197"/>
                      <a:pt x="1707" y="5228"/>
                    </a:cubicBezTo>
                    <a:lnTo>
                      <a:pt x="637" y="3754"/>
                    </a:lnTo>
                    <a:cubicBezTo>
                      <a:pt x="761" y="3615"/>
                      <a:pt x="1009" y="3537"/>
                      <a:pt x="854" y="3367"/>
                    </a:cubicBezTo>
                    <a:lnTo>
                      <a:pt x="854" y="3367"/>
                    </a:lnTo>
                    <a:cubicBezTo>
                      <a:pt x="807" y="3413"/>
                      <a:pt x="730" y="3491"/>
                      <a:pt x="714" y="3599"/>
                    </a:cubicBezTo>
                    <a:lnTo>
                      <a:pt x="559" y="3444"/>
                    </a:lnTo>
                    <a:lnTo>
                      <a:pt x="559" y="3444"/>
                    </a:lnTo>
                    <a:cubicBezTo>
                      <a:pt x="466" y="3537"/>
                      <a:pt x="652" y="3568"/>
                      <a:pt x="559" y="3692"/>
                    </a:cubicBezTo>
                    <a:lnTo>
                      <a:pt x="590" y="3677"/>
                    </a:lnTo>
                    <a:lnTo>
                      <a:pt x="590" y="3677"/>
                    </a:lnTo>
                    <a:cubicBezTo>
                      <a:pt x="575" y="3692"/>
                      <a:pt x="575" y="3708"/>
                      <a:pt x="575" y="3708"/>
                    </a:cubicBezTo>
                    <a:lnTo>
                      <a:pt x="1738" y="5305"/>
                    </a:lnTo>
                    <a:cubicBezTo>
                      <a:pt x="1815" y="5212"/>
                      <a:pt x="1955" y="5150"/>
                      <a:pt x="2079" y="5073"/>
                    </a:cubicBezTo>
                    <a:lnTo>
                      <a:pt x="2157" y="5135"/>
                    </a:lnTo>
                    <a:cubicBezTo>
                      <a:pt x="2188" y="5166"/>
                      <a:pt x="2203" y="5197"/>
                      <a:pt x="2219" y="5228"/>
                    </a:cubicBezTo>
                    <a:cubicBezTo>
                      <a:pt x="2172" y="5243"/>
                      <a:pt x="2141" y="5259"/>
                      <a:pt x="2095" y="5290"/>
                    </a:cubicBezTo>
                    <a:lnTo>
                      <a:pt x="2188" y="5522"/>
                    </a:lnTo>
                    <a:cubicBezTo>
                      <a:pt x="2104" y="5574"/>
                      <a:pt x="2055" y="5594"/>
                      <a:pt x="2028" y="5594"/>
                    </a:cubicBezTo>
                    <a:cubicBezTo>
                      <a:pt x="1934" y="5594"/>
                      <a:pt x="2113" y="5346"/>
                      <a:pt x="2017" y="5346"/>
                    </a:cubicBezTo>
                    <a:cubicBezTo>
                      <a:pt x="2009" y="5346"/>
                      <a:pt x="1998" y="5348"/>
                      <a:pt x="1986" y="5352"/>
                    </a:cubicBezTo>
                    <a:cubicBezTo>
                      <a:pt x="1910" y="5413"/>
                      <a:pt x="1879" y="5489"/>
                      <a:pt x="1848" y="5550"/>
                    </a:cubicBezTo>
                    <a:lnTo>
                      <a:pt x="1848" y="5550"/>
                    </a:lnTo>
                    <a:lnTo>
                      <a:pt x="1110" y="4538"/>
                    </a:lnTo>
                    <a:lnTo>
                      <a:pt x="1846" y="5553"/>
                    </a:lnTo>
                    <a:cubicBezTo>
                      <a:pt x="1847" y="5552"/>
                      <a:pt x="1848" y="5551"/>
                      <a:pt x="1848" y="5550"/>
                    </a:cubicBezTo>
                    <a:lnTo>
                      <a:pt x="1848" y="5550"/>
                    </a:lnTo>
                    <a:lnTo>
                      <a:pt x="1862" y="5569"/>
                    </a:lnTo>
                    <a:cubicBezTo>
                      <a:pt x="1895" y="5547"/>
                      <a:pt x="1920" y="5537"/>
                      <a:pt x="1940" y="5537"/>
                    </a:cubicBezTo>
                    <a:cubicBezTo>
                      <a:pt x="2030" y="5537"/>
                      <a:pt x="1997" y="5735"/>
                      <a:pt x="2103" y="5735"/>
                    </a:cubicBezTo>
                    <a:cubicBezTo>
                      <a:pt x="2134" y="5735"/>
                      <a:pt x="2175" y="5719"/>
                      <a:pt x="2234" y="5677"/>
                    </a:cubicBezTo>
                    <a:lnTo>
                      <a:pt x="2234" y="5677"/>
                    </a:lnTo>
                    <a:cubicBezTo>
                      <a:pt x="2250" y="5802"/>
                      <a:pt x="2157" y="5910"/>
                      <a:pt x="2048" y="5957"/>
                    </a:cubicBezTo>
                    <a:lnTo>
                      <a:pt x="47" y="3211"/>
                    </a:lnTo>
                    <a:cubicBezTo>
                      <a:pt x="78" y="3180"/>
                      <a:pt x="109" y="3165"/>
                      <a:pt x="140" y="3149"/>
                    </a:cubicBezTo>
                    <a:cubicBezTo>
                      <a:pt x="311" y="3165"/>
                      <a:pt x="202" y="3273"/>
                      <a:pt x="218" y="3382"/>
                    </a:cubicBezTo>
                    <a:lnTo>
                      <a:pt x="1939" y="5740"/>
                    </a:lnTo>
                    <a:cubicBezTo>
                      <a:pt x="1955" y="5724"/>
                      <a:pt x="1955" y="5693"/>
                      <a:pt x="1939" y="5662"/>
                    </a:cubicBezTo>
                    <a:cubicBezTo>
                      <a:pt x="1939" y="5677"/>
                      <a:pt x="1924" y="5693"/>
                      <a:pt x="1908" y="5693"/>
                    </a:cubicBezTo>
                    <a:lnTo>
                      <a:pt x="264" y="3413"/>
                    </a:lnTo>
                    <a:cubicBezTo>
                      <a:pt x="311" y="3336"/>
                      <a:pt x="280" y="3320"/>
                      <a:pt x="249" y="3227"/>
                    </a:cubicBezTo>
                    <a:cubicBezTo>
                      <a:pt x="400" y="3121"/>
                      <a:pt x="419" y="2854"/>
                      <a:pt x="577" y="2854"/>
                    </a:cubicBezTo>
                    <a:close/>
                    <a:moveTo>
                      <a:pt x="4685" y="1"/>
                    </a:moveTo>
                    <a:cubicBezTo>
                      <a:pt x="4607" y="63"/>
                      <a:pt x="4545" y="110"/>
                      <a:pt x="4514" y="156"/>
                    </a:cubicBezTo>
                    <a:lnTo>
                      <a:pt x="4421" y="47"/>
                    </a:lnTo>
                    <a:lnTo>
                      <a:pt x="4235" y="141"/>
                    </a:lnTo>
                    <a:lnTo>
                      <a:pt x="4359" y="187"/>
                    </a:lnTo>
                    <a:cubicBezTo>
                      <a:pt x="4359" y="187"/>
                      <a:pt x="4281" y="249"/>
                      <a:pt x="4219" y="296"/>
                    </a:cubicBezTo>
                    <a:cubicBezTo>
                      <a:pt x="4157" y="358"/>
                      <a:pt x="4095" y="404"/>
                      <a:pt x="4095" y="404"/>
                    </a:cubicBezTo>
                    <a:cubicBezTo>
                      <a:pt x="4049" y="482"/>
                      <a:pt x="4049" y="497"/>
                      <a:pt x="4080" y="513"/>
                    </a:cubicBezTo>
                    <a:cubicBezTo>
                      <a:pt x="3971" y="621"/>
                      <a:pt x="4281" y="621"/>
                      <a:pt x="4142" y="807"/>
                    </a:cubicBezTo>
                    <a:cubicBezTo>
                      <a:pt x="4126" y="807"/>
                      <a:pt x="4111" y="823"/>
                      <a:pt x="4111" y="823"/>
                    </a:cubicBezTo>
                    <a:lnTo>
                      <a:pt x="4049" y="823"/>
                    </a:lnTo>
                    <a:cubicBezTo>
                      <a:pt x="4049" y="823"/>
                      <a:pt x="4049" y="807"/>
                      <a:pt x="4049" y="807"/>
                    </a:cubicBezTo>
                    <a:cubicBezTo>
                      <a:pt x="4067" y="799"/>
                      <a:pt x="4079" y="790"/>
                      <a:pt x="4093" y="790"/>
                    </a:cubicBezTo>
                    <a:cubicBezTo>
                      <a:pt x="4103" y="790"/>
                      <a:pt x="4113" y="794"/>
                      <a:pt x="4126" y="807"/>
                    </a:cubicBezTo>
                    <a:cubicBezTo>
                      <a:pt x="4143" y="713"/>
                      <a:pt x="4104" y="681"/>
                      <a:pt x="4039" y="681"/>
                    </a:cubicBezTo>
                    <a:cubicBezTo>
                      <a:pt x="3986" y="681"/>
                      <a:pt x="3917" y="702"/>
                      <a:pt x="3847" y="730"/>
                    </a:cubicBezTo>
                    <a:lnTo>
                      <a:pt x="3863" y="854"/>
                    </a:lnTo>
                    <a:cubicBezTo>
                      <a:pt x="3807" y="854"/>
                      <a:pt x="3753" y="847"/>
                      <a:pt x="3702" y="847"/>
                    </a:cubicBezTo>
                    <a:cubicBezTo>
                      <a:pt x="3624" y="847"/>
                      <a:pt x="3549" y="863"/>
                      <a:pt x="3475" y="947"/>
                    </a:cubicBezTo>
                    <a:cubicBezTo>
                      <a:pt x="3475" y="947"/>
                      <a:pt x="3444" y="1087"/>
                      <a:pt x="3428" y="1242"/>
                    </a:cubicBezTo>
                    <a:cubicBezTo>
                      <a:pt x="3413" y="1319"/>
                      <a:pt x="3397" y="1381"/>
                      <a:pt x="3397" y="1443"/>
                    </a:cubicBezTo>
                    <a:cubicBezTo>
                      <a:pt x="3366" y="1490"/>
                      <a:pt x="3335" y="1552"/>
                      <a:pt x="3304" y="1614"/>
                    </a:cubicBezTo>
                    <a:cubicBezTo>
                      <a:pt x="3299" y="1613"/>
                      <a:pt x="3294" y="1612"/>
                      <a:pt x="3288" y="1612"/>
                    </a:cubicBezTo>
                    <a:cubicBezTo>
                      <a:pt x="3247" y="1612"/>
                      <a:pt x="3208" y="1640"/>
                      <a:pt x="3175" y="1640"/>
                    </a:cubicBezTo>
                    <a:cubicBezTo>
                      <a:pt x="3151" y="1640"/>
                      <a:pt x="3131" y="1624"/>
                      <a:pt x="3118" y="1567"/>
                    </a:cubicBezTo>
                    <a:cubicBezTo>
                      <a:pt x="3072" y="1536"/>
                      <a:pt x="3087" y="1474"/>
                      <a:pt x="3165" y="1459"/>
                    </a:cubicBezTo>
                    <a:cubicBezTo>
                      <a:pt x="3180" y="1459"/>
                      <a:pt x="3180" y="1490"/>
                      <a:pt x="3196" y="1490"/>
                    </a:cubicBezTo>
                    <a:cubicBezTo>
                      <a:pt x="3165" y="1412"/>
                      <a:pt x="3118" y="1335"/>
                      <a:pt x="3010" y="1335"/>
                    </a:cubicBezTo>
                    <a:cubicBezTo>
                      <a:pt x="3087" y="1288"/>
                      <a:pt x="3103" y="1288"/>
                      <a:pt x="3118" y="1211"/>
                    </a:cubicBezTo>
                    <a:lnTo>
                      <a:pt x="3118" y="1211"/>
                    </a:lnTo>
                    <a:lnTo>
                      <a:pt x="3041" y="1257"/>
                    </a:lnTo>
                    <a:cubicBezTo>
                      <a:pt x="3134" y="1149"/>
                      <a:pt x="3227" y="885"/>
                      <a:pt x="3165" y="807"/>
                    </a:cubicBezTo>
                    <a:lnTo>
                      <a:pt x="3165" y="807"/>
                    </a:lnTo>
                    <a:cubicBezTo>
                      <a:pt x="3211" y="947"/>
                      <a:pt x="3041" y="885"/>
                      <a:pt x="2963" y="916"/>
                    </a:cubicBezTo>
                    <a:cubicBezTo>
                      <a:pt x="2990" y="863"/>
                      <a:pt x="3051" y="752"/>
                      <a:pt x="3008" y="752"/>
                    </a:cubicBezTo>
                    <a:cubicBezTo>
                      <a:pt x="3001" y="752"/>
                      <a:pt x="2992" y="754"/>
                      <a:pt x="2979" y="761"/>
                    </a:cubicBezTo>
                    <a:cubicBezTo>
                      <a:pt x="2979" y="815"/>
                      <a:pt x="2847" y="989"/>
                      <a:pt x="2941" y="989"/>
                    </a:cubicBezTo>
                    <a:cubicBezTo>
                      <a:pt x="2954" y="989"/>
                      <a:pt x="2971" y="986"/>
                      <a:pt x="2994" y="978"/>
                    </a:cubicBezTo>
                    <a:lnTo>
                      <a:pt x="2994" y="978"/>
                    </a:lnTo>
                    <a:cubicBezTo>
                      <a:pt x="2948" y="1056"/>
                      <a:pt x="2917" y="1180"/>
                      <a:pt x="2824" y="1195"/>
                    </a:cubicBezTo>
                    <a:cubicBezTo>
                      <a:pt x="2855" y="1071"/>
                      <a:pt x="2777" y="1071"/>
                      <a:pt x="2746" y="978"/>
                    </a:cubicBezTo>
                    <a:lnTo>
                      <a:pt x="2746" y="978"/>
                    </a:lnTo>
                    <a:cubicBezTo>
                      <a:pt x="2715" y="1102"/>
                      <a:pt x="2777" y="1180"/>
                      <a:pt x="2808" y="1226"/>
                    </a:cubicBezTo>
                    <a:cubicBezTo>
                      <a:pt x="2743" y="1241"/>
                      <a:pt x="2679" y="1244"/>
                      <a:pt x="2618" y="1244"/>
                    </a:cubicBezTo>
                    <a:cubicBezTo>
                      <a:pt x="2562" y="1244"/>
                      <a:pt x="2508" y="1241"/>
                      <a:pt x="2457" y="1241"/>
                    </a:cubicBezTo>
                    <a:cubicBezTo>
                      <a:pt x="2327" y="1241"/>
                      <a:pt x="2218" y="1260"/>
                      <a:pt x="2141" y="1397"/>
                    </a:cubicBezTo>
                    <a:cubicBezTo>
                      <a:pt x="2140" y="1399"/>
                      <a:pt x="2139" y="1401"/>
                      <a:pt x="2140" y="1401"/>
                    </a:cubicBezTo>
                    <a:cubicBezTo>
                      <a:pt x="2143" y="1401"/>
                      <a:pt x="2198" y="1322"/>
                      <a:pt x="2243" y="1322"/>
                    </a:cubicBezTo>
                    <a:cubicBezTo>
                      <a:pt x="2257" y="1322"/>
                      <a:pt x="2271" y="1330"/>
                      <a:pt x="2281" y="1350"/>
                    </a:cubicBezTo>
                    <a:cubicBezTo>
                      <a:pt x="2262" y="1452"/>
                      <a:pt x="2206" y="1473"/>
                      <a:pt x="2142" y="1473"/>
                    </a:cubicBezTo>
                    <a:cubicBezTo>
                      <a:pt x="2097" y="1473"/>
                      <a:pt x="2047" y="1463"/>
                      <a:pt x="2003" y="1463"/>
                    </a:cubicBezTo>
                    <a:cubicBezTo>
                      <a:pt x="1957" y="1463"/>
                      <a:pt x="1916" y="1474"/>
                      <a:pt x="1893" y="1521"/>
                    </a:cubicBezTo>
                    <a:lnTo>
                      <a:pt x="2033" y="1614"/>
                    </a:lnTo>
                    <a:cubicBezTo>
                      <a:pt x="2017" y="1676"/>
                      <a:pt x="1955" y="1769"/>
                      <a:pt x="1908" y="1816"/>
                    </a:cubicBezTo>
                    <a:cubicBezTo>
                      <a:pt x="1862" y="1785"/>
                      <a:pt x="1676" y="1800"/>
                      <a:pt x="1722" y="1692"/>
                    </a:cubicBezTo>
                    <a:lnTo>
                      <a:pt x="1722" y="1692"/>
                    </a:lnTo>
                    <a:cubicBezTo>
                      <a:pt x="1474" y="1785"/>
                      <a:pt x="1784" y="2095"/>
                      <a:pt x="1536" y="2234"/>
                    </a:cubicBezTo>
                    <a:cubicBezTo>
                      <a:pt x="1660" y="2188"/>
                      <a:pt x="1676" y="2172"/>
                      <a:pt x="1738" y="2095"/>
                    </a:cubicBezTo>
                    <a:lnTo>
                      <a:pt x="1738" y="2095"/>
                    </a:lnTo>
                    <a:cubicBezTo>
                      <a:pt x="1722" y="2234"/>
                      <a:pt x="1784" y="2172"/>
                      <a:pt x="1846" y="2265"/>
                    </a:cubicBezTo>
                    <a:cubicBezTo>
                      <a:pt x="1833" y="2260"/>
                      <a:pt x="1820" y="2258"/>
                      <a:pt x="1807" y="2258"/>
                    </a:cubicBezTo>
                    <a:cubicBezTo>
                      <a:pt x="1742" y="2258"/>
                      <a:pt x="1689" y="2315"/>
                      <a:pt x="1662" y="2315"/>
                    </a:cubicBezTo>
                    <a:cubicBezTo>
                      <a:pt x="1646" y="2315"/>
                      <a:pt x="1640" y="2295"/>
                      <a:pt x="1645" y="2234"/>
                    </a:cubicBezTo>
                    <a:lnTo>
                      <a:pt x="1645" y="2234"/>
                    </a:lnTo>
                    <a:cubicBezTo>
                      <a:pt x="1583" y="2281"/>
                      <a:pt x="1443" y="2374"/>
                      <a:pt x="1459" y="2451"/>
                    </a:cubicBezTo>
                    <a:lnTo>
                      <a:pt x="1552" y="2451"/>
                    </a:lnTo>
                    <a:cubicBezTo>
                      <a:pt x="1459" y="2529"/>
                      <a:pt x="1428" y="2669"/>
                      <a:pt x="1459" y="2793"/>
                    </a:cubicBezTo>
                    <a:cubicBezTo>
                      <a:pt x="1567" y="2684"/>
                      <a:pt x="1428" y="2529"/>
                      <a:pt x="1583" y="2436"/>
                    </a:cubicBezTo>
                    <a:cubicBezTo>
                      <a:pt x="1610" y="2430"/>
                      <a:pt x="1632" y="2428"/>
                      <a:pt x="1649" y="2428"/>
                    </a:cubicBezTo>
                    <a:cubicBezTo>
                      <a:pt x="1777" y="2428"/>
                      <a:pt x="1653" y="2564"/>
                      <a:pt x="1831" y="2591"/>
                    </a:cubicBezTo>
                    <a:lnTo>
                      <a:pt x="1877" y="2405"/>
                    </a:lnTo>
                    <a:lnTo>
                      <a:pt x="1800" y="2436"/>
                    </a:lnTo>
                    <a:cubicBezTo>
                      <a:pt x="1722" y="2296"/>
                      <a:pt x="2002" y="2296"/>
                      <a:pt x="1862" y="2157"/>
                    </a:cubicBezTo>
                    <a:lnTo>
                      <a:pt x="1862" y="2157"/>
                    </a:lnTo>
                    <a:cubicBezTo>
                      <a:pt x="1876" y="2158"/>
                      <a:pt x="1890" y="2158"/>
                      <a:pt x="1902" y="2158"/>
                    </a:cubicBezTo>
                    <a:cubicBezTo>
                      <a:pt x="2076" y="2158"/>
                      <a:pt x="2063" y="2063"/>
                      <a:pt x="2281" y="2048"/>
                    </a:cubicBezTo>
                    <a:cubicBezTo>
                      <a:pt x="2281" y="2017"/>
                      <a:pt x="2271" y="2006"/>
                      <a:pt x="2255" y="2006"/>
                    </a:cubicBezTo>
                    <a:cubicBezTo>
                      <a:pt x="2233" y="2006"/>
                      <a:pt x="2200" y="2030"/>
                      <a:pt x="2172" y="2048"/>
                    </a:cubicBezTo>
                    <a:cubicBezTo>
                      <a:pt x="2250" y="1986"/>
                      <a:pt x="2141" y="1847"/>
                      <a:pt x="2296" y="1847"/>
                    </a:cubicBezTo>
                    <a:cubicBezTo>
                      <a:pt x="2354" y="1835"/>
                      <a:pt x="2292" y="1772"/>
                      <a:pt x="2218" y="1772"/>
                    </a:cubicBezTo>
                    <a:cubicBezTo>
                      <a:pt x="2200" y="1772"/>
                      <a:pt x="2181" y="1776"/>
                      <a:pt x="2163" y="1785"/>
                    </a:cubicBezTo>
                    <a:lnTo>
                      <a:pt x="2163" y="1785"/>
                    </a:lnTo>
                    <a:cubicBezTo>
                      <a:pt x="2231" y="1736"/>
                      <a:pt x="2290" y="1656"/>
                      <a:pt x="2374" y="1614"/>
                    </a:cubicBezTo>
                    <a:lnTo>
                      <a:pt x="2203" y="1583"/>
                    </a:lnTo>
                    <a:lnTo>
                      <a:pt x="2296" y="1505"/>
                    </a:lnTo>
                    <a:lnTo>
                      <a:pt x="2172" y="1521"/>
                    </a:lnTo>
                    <a:cubicBezTo>
                      <a:pt x="2308" y="1385"/>
                      <a:pt x="2504" y="1249"/>
                      <a:pt x="2686" y="1249"/>
                    </a:cubicBezTo>
                    <a:cubicBezTo>
                      <a:pt x="2711" y="1249"/>
                      <a:pt x="2737" y="1252"/>
                      <a:pt x="2761" y="1257"/>
                    </a:cubicBezTo>
                    <a:cubicBezTo>
                      <a:pt x="2668" y="1490"/>
                      <a:pt x="2389" y="1660"/>
                      <a:pt x="2451" y="1893"/>
                    </a:cubicBezTo>
                    <a:cubicBezTo>
                      <a:pt x="2453" y="1894"/>
                      <a:pt x="2455" y="1894"/>
                      <a:pt x="2457" y="1894"/>
                    </a:cubicBezTo>
                    <a:cubicBezTo>
                      <a:pt x="2501" y="1894"/>
                      <a:pt x="2482" y="1747"/>
                      <a:pt x="2559" y="1747"/>
                    </a:cubicBezTo>
                    <a:cubicBezTo>
                      <a:pt x="2576" y="1747"/>
                      <a:pt x="2596" y="1753"/>
                      <a:pt x="2622" y="1769"/>
                    </a:cubicBezTo>
                    <a:lnTo>
                      <a:pt x="2591" y="1645"/>
                    </a:lnTo>
                    <a:cubicBezTo>
                      <a:pt x="2615" y="1596"/>
                      <a:pt x="2689" y="1498"/>
                      <a:pt x="2757" y="1498"/>
                    </a:cubicBezTo>
                    <a:cubicBezTo>
                      <a:pt x="2774" y="1498"/>
                      <a:pt x="2792" y="1505"/>
                      <a:pt x="2808" y="1521"/>
                    </a:cubicBezTo>
                    <a:cubicBezTo>
                      <a:pt x="2715" y="1707"/>
                      <a:pt x="2730" y="1816"/>
                      <a:pt x="2730" y="1955"/>
                    </a:cubicBezTo>
                    <a:cubicBezTo>
                      <a:pt x="2746" y="1971"/>
                      <a:pt x="2746" y="2002"/>
                      <a:pt x="2730" y="2017"/>
                    </a:cubicBezTo>
                    <a:lnTo>
                      <a:pt x="2715" y="2017"/>
                    </a:lnTo>
                    <a:cubicBezTo>
                      <a:pt x="2684" y="2064"/>
                      <a:pt x="2606" y="2110"/>
                      <a:pt x="2591" y="2157"/>
                    </a:cubicBezTo>
                    <a:cubicBezTo>
                      <a:pt x="2581" y="2162"/>
                      <a:pt x="2572" y="2164"/>
                      <a:pt x="2564" y="2164"/>
                    </a:cubicBezTo>
                    <a:cubicBezTo>
                      <a:pt x="2524" y="2164"/>
                      <a:pt x="2513" y="2105"/>
                      <a:pt x="2513" y="2079"/>
                    </a:cubicBezTo>
                    <a:cubicBezTo>
                      <a:pt x="2250" y="2110"/>
                      <a:pt x="2389" y="2482"/>
                      <a:pt x="2157" y="2545"/>
                    </a:cubicBezTo>
                    <a:cubicBezTo>
                      <a:pt x="2135" y="2517"/>
                      <a:pt x="2104" y="2511"/>
                      <a:pt x="2072" y="2511"/>
                    </a:cubicBezTo>
                    <a:cubicBezTo>
                      <a:pt x="2045" y="2511"/>
                      <a:pt x="2018" y="2516"/>
                      <a:pt x="1997" y="2516"/>
                    </a:cubicBezTo>
                    <a:cubicBezTo>
                      <a:pt x="1972" y="2516"/>
                      <a:pt x="1955" y="2510"/>
                      <a:pt x="1955" y="2482"/>
                    </a:cubicBezTo>
                    <a:cubicBezTo>
                      <a:pt x="1846" y="2545"/>
                      <a:pt x="1877" y="2684"/>
                      <a:pt x="1862" y="2777"/>
                    </a:cubicBezTo>
                    <a:cubicBezTo>
                      <a:pt x="1850" y="2770"/>
                      <a:pt x="1838" y="2767"/>
                      <a:pt x="1827" y="2767"/>
                    </a:cubicBezTo>
                    <a:cubicBezTo>
                      <a:pt x="1785" y="2767"/>
                      <a:pt x="1745" y="2804"/>
                      <a:pt x="1720" y="2804"/>
                    </a:cubicBezTo>
                    <a:cubicBezTo>
                      <a:pt x="1706" y="2804"/>
                      <a:pt x="1696" y="2794"/>
                      <a:pt x="1691" y="2762"/>
                    </a:cubicBezTo>
                    <a:lnTo>
                      <a:pt x="1691" y="2762"/>
                    </a:lnTo>
                    <a:lnTo>
                      <a:pt x="1707" y="2948"/>
                    </a:lnTo>
                    <a:cubicBezTo>
                      <a:pt x="1631" y="2948"/>
                      <a:pt x="1565" y="3041"/>
                      <a:pt x="1501" y="3041"/>
                    </a:cubicBezTo>
                    <a:cubicBezTo>
                      <a:pt x="1487" y="3041"/>
                      <a:pt x="1473" y="3037"/>
                      <a:pt x="1459" y="3025"/>
                    </a:cubicBezTo>
                    <a:lnTo>
                      <a:pt x="1459" y="3025"/>
                    </a:lnTo>
                    <a:cubicBezTo>
                      <a:pt x="1412" y="3087"/>
                      <a:pt x="1536" y="3165"/>
                      <a:pt x="1428" y="3180"/>
                    </a:cubicBezTo>
                    <a:cubicBezTo>
                      <a:pt x="1412" y="3165"/>
                      <a:pt x="1397" y="3149"/>
                      <a:pt x="1412" y="3149"/>
                    </a:cubicBezTo>
                    <a:cubicBezTo>
                      <a:pt x="1404" y="3147"/>
                      <a:pt x="1396" y="3146"/>
                      <a:pt x="1387" y="3146"/>
                    </a:cubicBezTo>
                    <a:cubicBezTo>
                      <a:pt x="1328" y="3146"/>
                      <a:pt x="1257" y="3192"/>
                      <a:pt x="1257" y="3273"/>
                    </a:cubicBezTo>
                    <a:cubicBezTo>
                      <a:pt x="1273" y="3270"/>
                      <a:pt x="1284" y="3269"/>
                      <a:pt x="1292" y="3269"/>
                    </a:cubicBezTo>
                    <a:cubicBezTo>
                      <a:pt x="1313" y="3269"/>
                      <a:pt x="1310" y="3278"/>
                      <a:pt x="1331" y="3278"/>
                    </a:cubicBezTo>
                    <a:cubicBezTo>
                      <a:pt x="1338" y="3278"/>
                      <a:pt x="1349" y="3277"/>
                      <a:pt x="1366" y="3273"/>
                    </a:cubicBezTo>
                    <a:lnTo>
                      <a:pt x="1366" y="3273"/>
                    </a:lnTo>
                    <a:cubicBezTo>
                      <a:pt x="1409" y="3317"/>
                      <a:pt x="1384" y="3430"/>
                      <a:pt x="1278" y="3430"/>
                    </a:cubicBezTo>
                    <a:cubicBezTo>
                      <a:pt x="1271" y="3430"/>
                      <a:pt x="1264" y="3429"/>
                      <a:pt x="1257" y="3429"/>
                    </a:cubicBezTo>
                    <a:cubicBezTo>
                      <a:pt x="1273" y="3227"/>
                      <a:pt x="1086" y="3351"/>
                      <a:pt x="1086" y="3258"/>
                    </a:cubicBezTo>
                    <a:cubicBezTo>
                      <a:pt x="1040" y="3273"/>
                      <a:pt x="1009" y="3320"/>
                      <a:pt x="978" y="3367"/>
                    </a:cubicBezTo>
                    <a:cubicBezTo>
                      <a:pt x="947" y="3336"/>
                      <a:pt x="916" y="3289"/>
                      <a:pt x="885" y="3258"/>
                    </a:cubicBezTo>
                    <a:cubicBezTo>
                      <a:pt x="885" y="3227"/>
                      <a:pt x="916" y="3180"/>
                      <a:pt x="931" y="3118"/>
                    </a:cubicBezTo>
                    <a:cubicBezTo>
                      <a:pt x="931" y="3134"/>
                      <a:pt x="947" y="3165"/>
                      <a:pt x="947" y="3180"/>
                    </a:cubicBezTo>
                    <a:cubicBezTo>
                      <a:pt x="962" y="3118"/>
                      <a:pt x="1040" y="3072"/>
                      <a:pt x="1102" y="3025"/>
                    </a:cubicBezTo>
                    <a:cubicBezTo>
                      <a:pt x="1102" y="3025"/>
                      <a:pt x="1102" y="3041"/>
                      <a:pt x="1102" y="3041"/>
                    </a:cubicBezTo>
                    <a:cubicBezTo>
                      <a:pt x="1149" y="3025"/>
                      <a:pt x="1164" y="2994"/>
                      <a:pt x="1195" y="2948"/>
                    </a:cubicBezTo>
                    <a:cubicBezTo>
                      <a:pt x="1257" y="2886"/>
                      <a:pt x="1319" y="2808"/>
                      <a:pt x="1319" y="2700"/>
                    </a:cubicBezTo>
                    <a:cubicBezTo>
                      <a:pt x="1319" y="2653"/>
                      <a:pt x="1288" y="2607"/>
                      <a:pt x="1257" y="2560"/>
                    </a:cubicBezTo>
                    <a:cubicBezTo>
                      <a:pt x="1273" y="2545"/>
                      <a:pt x="1288" y="2529"/>
                      <a:pt x="1288" y="2529"/>
                    </a:cubicBezTo>
                    <a:cubicBezTo>
                      <a:pt x="1211" y="2514"/>
                      <a:pt x="1195" y="2451"/>
                      <a:pt x="1211" y="2374"/>
                    </a:cubicBezTo>
                    <a:cubicBezTo>
                      <a:pt x="1211" y="2374"/>
                      <a:pt x="1211" y="2358"/>
                      <a:pt x="1211" y="2343"/>
                    </a:cubicBezTo>
                    <a:lnTo>
                      <a:pt x="1211" y="2327"/>
                    </a:lnTo>
                    <a:lnTo>
                      <a:pt x="1195" y="2327"/>
                    </a:lnTo>
                    <a:cubicBezTo>
                      <a:pt x="1180" y="2312"/>
                      <a:pt x="1180" y="2296"/>
                      <a:pt x="1149" y="2296"/>
                    </a:cubicBezTo>
                    <a:cubicBezTo>
                      <a:pt x="1133" y="2327"/>
                      <a:pt x="1086" y="2343"/>
                      <a:pt x="1055" y="2343"/>
                    </a:cubicBezTo>
                    <a:cubicBezTo>
                      <a:pt x="1024" y="2296"/>
                      <a:pt x="978" y="2265"/>
                      <a:pt x="947" y="2219"/>
                    </a:cubicBezTo>
                    <a:cubicBezTo>
                      <a:pt x="943" y="2216"/>
                      <a:pt x="938" y="2215"/>
                      <a:pt x="931" y="2215"/>
                    </a:cubicBezTo>
                    <a:cubicBezTo>
                      <a:pt x="867" y="2215"/>
                      <a:pt x="707" y="2354"/>
                      <a:pt x="792" y="2467"/>
                    </a:cubicBezTo>
                    <a:cubicBezTo>
                      <a:pt x="854" y="2467"/>
                      <a:pt x="854" y="2498"/>
                      <a:pt x="854" y="2529"/>
                    </a:cubicBezTo>
                    <a:cubicBezTo>
                      <a:pt x="854" y="2545"/>
                      <a:pt x="838" y="2560"/>
                      <a:pt x="838" y="2576"/>
                    </a:cubicBezTo>
                    <a:lnTo>
                      <a:pt x="792" y="2622"/>
                    </a:lnTo>
                    <a:lnTo>
                      <a:pt x="776" y="2638"/>
                    </a:lnTo>
                    <a:cubicBezTo>
                      <a:pt x="762" y="2624"/>
                      <a:pt x="748" y="2597"/>
                      <a:pt x="757" y="2546"/>
                    </a:cubicBezTo>
                    <a:lnTo>
                      <a:pt x="757" y="2546"/>
                    </a:lnTo>
                    <a:cubicBezTo>
                      <a:pt x="741" y="2587"/>
                      <a:pt x="673" y="2629"/>
                      <a:pt x="714" y="2684"/>
                    </a:cubicBezTo>
                    <a:lnTo>
                      <a:pt x="699" y="2684"/>
                    </a:lnTo>
                    <a:cubicBezTo>
                      <a:pt x="683" y="2653"/>
                      <a:pt x="683" y="2607"/>
                      <a:pt x="683" y="2560"/>
                    </a:cubicBezTo>
                    <a:cubicBezTo>
                      <a:pt x="656" y="2525"/>
                      <a:pt x="628" y="2512"/>
                      <a:pt x="600" y="2512"/>
                    </a:cubicBezTo>
                    <a:cubicBezTo>
                      <a:pt x="532" y="2512"/>
                      <a:pt x="461" y="2587"/>
                      <a:pt x="380" y="2587"/>
                    </a:cubicBezTo>
                    <a:cubicBezTo>
                      <a:pt x="372" y="2587"/>
                      <a:pt x="365" y="2586"/>
                      <a:pt x="357" y="2585"/>
                    </a:cubicBezTo>
                    <a:lnTo>
                      <a:pt x="357" y="2585"/>
                    </a:lnTo>
                    <a:cubicBezTo>
                      <a:pt x="369" y="2591"/>
                      <a:pt x="381" y="2599"/>
                      <a:pt x="389" y="2607"/>
                    </a:cubicBezTo>
                    <a:lnTo>
                      <a:pt x="280" y="2669"/>
                    </a:lnTo>
                    <a:cubicBezTo>
                      <a:pt x="290" y="2666"/>
                      <a:pt x="299" y="2665"/>
                      <a:pt x="308" y="2665"/>
                    </a:cubicBezTo>
                    <a:cubicBezTo>
                      <a:pt x="401" y="2665"/>
                      <a:pt x="385" y="2813"/>
                      <a:pt x="342" y="2870"/>
                    </a:cubicBezTo>
                    <a:cubicBezTo>
                      <a:pt x="318" y="2894"/>
                      <a:pt x="275" y="2947"/>
                      <a:pt x="250" y="2947"/>
                    </a:cubicBezTo>
                    <a:cubicBezTo>
                      <a:pt x="243" y="2947"/>
                      <a:pt x="237" y="2943"/>
                      <a:pt x="233" y="2932"/>
                    </a:cubicBezTo>
                    <a:lnTo>
                      <a:pt x="249" y="2855"/>
                    </a:lnTo>
                    <a:lnTo>
                      <a:pt x="249" y="2855"/>
                    </a:lnTo>
                    <a:cubicBezTo>
                      <a:pt x="140" y="2886"/>
                      <a:pt x="202" y="3087"/>
                      <a:pt x="63" y="3103"/>
                    </a:cubicBezTo>
                    <a:cubicBezTo>
                      <a:pt x="32" y="3072"/>
                      <a:pt x="32" y="3041"/>
                      <a:pt x="32" y="3010"/>
                    </a:cubicBezTo>
                    <a:cubicBezTo>
                      <a:pt x="32" y="3072"/>
                      <a:pt x="16" y="3118"/>
                      <a:pt x="1" y="3165"/>
                    </a:cubicBezTo>
                    <a:lnTo>
                      <a:pt x="2064" y="6019"/>
                    </a:lnTo>
                    <a:cubicBezTo>
                      <a:pt x="2141" y="5941"/>
                      <a:pt x="2219" y="5879"/>
                      <a:pt x="2296" y="5771"/>
                    </a:cubicBezTo>
                    <a:lnTo>
                      <a:pt x="2296" y="5771"/>
                    </a:lnTo>
                    <a:lnTo>
                      <a:pt x="2281" y="5988"/>
                    </a:lnTo>
                    <a:cubicBezTo>
                      <a:pt x="2327" y="5771"/>
                      <a:pt x="2575" y="5646"/>
                      <a:pt x="2808" y="5584"/>
                    </a:cubicBezTo>
                    <a:lnTo>
                      <a:pt x="3366" y="5988"/>
                    </a:lnTo>
                    <a:cubicBezTo>
                      <a:pt x="3428" y="5895"/>
                      <a:pt x="3506" y="5802"/>
                      <a:pt x="3568" y="5724"/>
                    </a:cubicBezTo>
                    <a:lnTo>
                      <a:pt x="3568" y="5848"/>
                    </a:lnTo>
                    <a:cubicBezTo>
                      <a:pt x="3770" y="5833"/>
                      <a:pt x="3785" y="5755"/>
                      <a:pt x="3754" y="5646"/>
                    </a:cubicBezTo>
                    <a:cubicBezTo>
                      <a:pt x="3661" y="5584"/>
                      <a:pt x="3584" y="5522"/>
                      <a:pt x="3490" y="5460"/>
                    </a:cubicBezTo>
                    <a:lnTo>
                      <a:pt x="3506" y="5460"/>
                    </a:lnTo>
                    <a:cubicBezTo>
                      <a:pt x="3506" y="5460"/>
                      <a:pt x="3506" y="5460"/>
                      <a:pt x="3506" y="5460"/>
                    </a:cubicBezTo>
                    <a:lnTo>
                      <a:pt x="3506" y="5460"/>
                    </a:lnTo>
                    <a:cubicBezTo>
                      <a:pt x="3521" y="5476"/>
                      <a:pt x="3537" y="5476"/>
                      <a:pt x="3552" y="5476"/>
                    </a:cubicBezTo>
                    <a:cubicBezTo>
                      <a:pt x="3615" y="5522"/>
                      <a:pt x="3677" y="5569"/>
                      <a:pt x="3739" y="5615"/>
                    </a:cubicBezTo>
                    <a:cubicBezTo>
                      <a:pt x="3739" y="5600"/>
                      <a:pt x="3723" y="5584"/>
                      <a:pt x="3723" y="5584"/>
                    </a:cubicBezTo>
                    <a:lnTo>
                      <a:pt x="3723" y="5584"/>
                    </a:lnTo>
                    <a:cubicBezTo>
                      <a:pt x="3754" y="5600"/>
                      <a:pt x="3785" y="5631"/>
                      <a:pt x="3816" y="5662"/>
                    </a:cubicBezTo>
                    <a:cubicBezTo>
                      <a:pt x="3832" y="5677"/>
                      <a:pt x="3863" y="5693"/>
                      <a:pt x="3878" y="5708"/>
                    </a:cubicBezTo>
                    <a:cubicBezTo>
                      <a:pt x="3889" y="5714"/>
                      <a:pt x="3899" y="5715"/>
                      <a:pt x="3909" y="5715"/>
                    </a:cubicBezTo>
                    <a:cubicBezTo>
                      <a:pt x="3928" y="5715"/>
                      <a:pt x="3945" y="5708"/>
                      <a:pt x="3956" y="5708"/>
                    </a:cubicBezTo>
                    <a:cubicBezTo>
                      <a:pt x="3878" y="5646"/>
                      <a:pt x="3785" y="5584"/>
                      <a:pt x="3708" y="5522"/>
                    </a:cubicBezTo>
                    <a:cubicBezTo>
                      <a:pt x="3692" y="5522"/>
                      <a:pt x="3692" y="5507"/>
                      <a:pt x="3692" y="5491"/>
                    </a:cubicBezTo>
                    <a:lnTo>
                      <a:pt x="3692" y="5491"/>
                    </a:lnTo>
                    <a:cubicBezTo>
                      <a:pt x="3801" y="5569"/>
                      <a:pt x="3894" y="5646"/>
                      <a:pt x="4002" y="5708"/>
                    </a:cubicBezTo>
                    <a:cubicBezTo>
                      <a:pt x="4018" y="5724"/>
                      <a:pt x="4080" y="5755"/>
                      <a:pt x="4095" y="5786"/>
                    </a:cubicBezTo>
                    <a:cubicBezTo>
                      <a:pt x="4126" y="5802"/>
                      <a:pt x="4157" y="5833"/>
                      <a:pt x="4188" y="5848"/>
                    </a:cubicBezTo>
                    <a:cubicBezTo>
                      <a:pt x="4188" y="5833"/>
                      <a:pt x="4188" y="5802"/>
                      <a:pt x="4188" y="5771"/>
                    </a:cubicBezTo>
                    <a:cubicBezTo>
                      <a:pt x="3978" y="5665"/>
                      <a:pt x="3870" y="5560"/>
                      <a:pt x="3694" y="5413"/>
                    </a:cubicBezTo>
                    <a:lnTo>
                      <a:pt x="3694" y="5413"/>
                    </a:lnTo>
                    <a:cubicBezTo>
                      <a:pt x="3700" y="5416"/>
                      <a:pt x="3708" y="5417"/>
                      <a:pt x="3717" y="5417"/>
                    </a:cubicBezTo>
                    <a:cubicBezTo>
                      <a:pt x="3762" y="5417"/>
                      <a:pt x="3833" y="5385"/>
                      <a:pt x="3894" y="5367"/>
                    </a:cubicBezTo>
                    <a:cubicBezTo>
                      <a:pt x="3909" y="5383"/>
                      <a:pt x="3909" y="5398"/>
                      <a:pt x="3925" y="5429"/>
                    </a:cubicBezTo>
                    <a:cubicBezTo>
                      <a:pt x="3909" y="5414"/>
                      <a:pt x="3894" y="5398"/>
                      <a:pt x="3863" y="5398"/>
                    </a:cubicBezTo>
                    <a:cubicBezTo>
                      <a:pt x="3832" y="5476"/>
                      <a:pt x="3940" y="5569"/>
                      <a:pt x="4033" y="5600"/>
                    </a:cubicBezTo>
                    <a:lnTo>
                      <a:pt x="4018" y="5553"/>
                    </a:lnTo>
                    <a:lnTo>
                      <a:pt x="4142" y="5584"/>
                    </a:lnTo>
                    <a:cubicBezTo>
                      <a:pt x="3956" y="5445"/>
                      <a:pt x="4142" y="5383"/>
                      <a:pt x="4126" y="5259"/>
                    </a:cubicBezTo>
                    <a:lnTo>
                      <a:pt x="4126" y="5259"/>
                    </a:lnTo>
                    <a:cubicBezTo>
                      <a:pt x="4156" y="5362"/>
                      <a:pt x="4298" y="5508"/>
                      <a:pt x="4177" y="5508"/>
                    </a:cubicBezTo>
                    <a:cubicBezTo>
                      <a:pt x="4171" y="5508"/>
                      <a:pt x="4165" y="5508"/>
                      <a:pt x="4157" y="5507"/>
                    </a:cubicBezTo>
                    <a:lnTo>
                      <a:pt x="4157" y="5507"/>
                    </a:lnTo>
                    <a:lnTo>
                      <a:pt x="4250" y="5569"/>
                    </a:lnTo>
                    <a:cubicBezTo>
                      <a:pt x="4235" y="5615"/>
                      <a:pt x="4111" y="5600"/>
                      <a:pt x="4204" y="5677"/>
                    </a:cubicBezTo>
                    <a:lnTo>
                      <a:pt x="4204" y="5615"/>
                    </a:lnTo>
                    <a:lnTo>
                      <a:pt x="4266" y="5646"/>
                    </a:lnTo>
                    <a:cubicBezTo>
                      <a:pt x="4281" y="5615"/>
                      <a:pt x="4235" y="5507"/>
                      <a:pt x="4312" y="5507"/>
                    </a:cubicBezTo>
                    <a:cubicBezTo>
                      <a:pt x="4281" y="5429"/>
                      <a:pt x="4204" y="5321"/>
                      <a:pt x="4312" y="5228"/>
                    </a:cubicBezTo>
                    <a:lnTo>
                      <a:pt x="4328" y="5243"/>
                    </a:lnTo>
                    <a:cubicBezTo>
                      <a:pt x="4204" y="5042"/>
                      <a:pt x="4592" y="5135"/>
                      <a:pt x="4576" y="5011"/>
                    </a:cubicBezTo>
                    <a:cubicBezTo>
                      <a:pt x="4561" y="4995"/>
                      <a:pt x="4545" y="4980"/>
                      <a:pt x="4530" y="4964"/>
                    </a:cubicBezTo>
                    <a:lnTo>
                      <a:pt x="4576" y="4902"/>
                    </a:lnTo>
                    <a:cubicBezTo>
                      <a:pt x="4607" y="4964"/>
                      <a:pt x="4623" y="5057"/>
                      <a:pt x="4623" y="5088"/>
                    </a:cubicBezTo>
                    <a:lnTo>
                      <a:pt x="4886" y="5073"/>
                    </a:lnTo>
                    <a:cubicBezTo>
                      <a:pt x="4964" y="4917"/>
                      <a:pt x="5088" y="4840"/>
                      <a:pt x="5197" y="4700"/>
                    </a:cubicBezTo>
                    <a:cubicBezTo>
                      <a:pt x="5259" y="4669"/>
                      <a:pt x="5290" y="4607"/>
                      <a:pt x="5367" y="4607"/>
                    </a:cubicBezTo>
                    <a:cubicBezTo>
                      <a:pt x="5321" y="4592"/>
                      <a:pt x="5305" y="4576"/>
                      <a:pt x="5290" y="4576"/>
                    </a:cubicBezTo>
                    <a:cubicBezTo>
                      <a:pt x="5305" y="4545"/>
                      <a:pt x="5321" y="4530"/>
                      <a:pt x="5321" y="4499"/>
                    </a:cubicBezTo>
                    <a:lnTo>
                      <a:pt x="5367" y="4561"/>
                    </a:lnTo>
                    <a:cubicBezTo>
                      <a:pt x="5414" y="4545"/>
                      <a:pt x="5445" y="4530"/>
                      <a:pt x="5476" y="4514"/>
                    </a:cubicBezTo>
                    <a:cubicBezTo>
                      <a:pt x="5476" y="4537"/>
                      <a:pt x="5484" y="4551"/>
                      <a:pt x="5507" y="4551"/>
                    </a:cubicBezTo>
                    <a:cubicBezTo>
                      <a:pt x="5515" y="4551"/>
                      <a:pt x="5525" y="4549"/>
                      <a:pt x="5538" y="4545"/>
                    </a:cubicBezTo>
                    <a:cubicBezTo>
                      <a:pt x="5646" y="4359"/>
                      <a:pt x="5739" y="4220"/>
                      <a:pt x="5693" y="3940"/>
                    </a:cubicBezTo>
                    <a:lnTo>
                      <a:pt x="5693" y="3940"/>
                    </a:lnTo>
                    <a:cubicBezTo>
                      <a:pt x="5662" y="3987"/>
                      <a:pt x="5631" y="4049"/>
                      <a:pt x="5600" y="4095"/>
                    </a:cubicBezTo>
                    <a:cubicBezTo>
                      <a:pt x="5600" y="4049"/>
                      <a:pt x="5584" y="4002"/>
                      <a:pt x="5584" y="3956"/>
                    </a:cubicBezTo>
                    <a:cubicBezTo>
                      <a:pt x="5600" y="3940"/>
                      <a:pt x="5615" y="3925"/>
                      <a:pt x="5631" y="3909"/>
                    </a:cubicBezTo>
                    <a:lnTo>
                      <a:pt x="5631" y="3909"/>
                    </a:lnTo>
                    <a:lnTo>
                      <a:pt x="5584" y="3940"/>
                    </a:lnTo>
                    <a:cubicBezTo>
                      <a:pt x="5584" y="3847"/>
                      <a:pt x="5600" y="3754"/>
                      <a:pt x="5677" y="3661"/>
                    </a:cubicBezTo>
                    <a:cubicBezTo>
                      <a:pt x="5677" y="3677"/>
                      <a:pt x="5693" y="3677"/>
                      <a:pt x="5708" y="3677"/>
                    </a:cubicBezTo>
                    <a:cubicBezTo>
                      <a:pt x="5712" y="3676"/>
                      <a:pt x="5715" y="3676"/>
                      <a:pt x="5719" y="3676"/>
                    </a:cubicBezTo>
                    <a:cubicBezTo>
                      <a:pt x="5786" y="3676"/>
                      <a:pt x="5789" y="3819"/>
                      <a:pt x="5848" y="3863"/>
                    </a:cubicBezTo>
                    <a:cubicBezTo>
                      <a:pt x="5925" y="3770"/>
                      <a:pt x="5817" y="3661"/>
                      <a:pt x="5879" y="3568"/>
                    </a:cubicBezTo>
                    <a:cubicBezTo>
                      <a:pt x="5910" y="3568"/>
                      <a:pt x="5910" y="3568"/>
                      <a:pt x="5925" y="3584"/>
                    </a:cubicBezTo>
                    <a:cubicBezTo>
                      <a:pt x="5863" y="3661"/>
                      <a:pt x="5879" y="3692"/>
                      <a:pt x="5941" y="3692"/>
                    </a:cubicBezTo>
                    <a:lnTo>
                      <a:pt x="5941" y="3708"/>
                    </a:lnTo>
                    <a:lnTo>
                      <a:pt x="6003" y="3708"/>
                    </a:lnTo>
                    <a:cubicBezTo>
                      <a:pt x="6003" y="3708"/>
                      <a:pt x="6003" y="3692"/>
                      <a:pt x="6003" y="3692"/>
                    </a:cubicBezTo>
                    <a:lnTo>
                      <a:pt x="6019" y="3677"/>
                    </a:lnTo>
                    <a:lnTo>
                      <a:pt x="6003" y="3615"/>
                    </a:lnTo>
                    <a:lnTo>
                      <a:pt x="5987" y="3615"/>
                    </a:lnTo>
                    <a:cubicBezTo>
                      <a:pt x="5987" y="3584"/>
                      <a:pt x="5987" y="3537"/>
                      <a:pt x="5987" y="3506"/>
                    </a:cubicBezTo>
                    <a:cubicBezTo>
                      <a:pt x="6003" y="3491"/>
                      <a:pt x="6019" y="3491"/>
                      <a:pt x="6050" y="3491"/>
                    </a:cubicBezTo>
                    <a:cubicBezTo>
                      <a:pt x="6061" y="3487"/>
                      <a:pt x="6072" y="3485"/>
                      <a:pt x="6081" y="3485"/>
                    </a:cubicBezTo>
                    <a:cubicBezTo>
                      <a:pt x="6109" y="3485"/>
                      <a:pt x="6123" y="3502"/>
                      <a:pt x="6112" y="3537"/>
                    </a:cubicBezTo>
                    <a:cubicBezTo>
                      <a:pt x="6096" y="3553"/>
                      <a:pt x="6081" y="3584"/>
                      <a:pt x="6065" y="3599"/>
                    </a:cubicBezTo>
                    <a:cubicBezTo>
                      <a:pt x="6201" y="3565"/>
                      <a:pt x="6387" y="3481"/>
                      <a:pt x="6514" y="3481"/>
                    </a:cubicBezTo>
                    <a:cubicBezTo>
                      <a:pt x="6560" y="3481"/>
                      <a:pt x="6598" y="3493"/>
                      <a:pt x="6623" y="3522"/>
                    </a:cubicBezTo>
                    <a:cubicBezTo>
                      <a:pt x="6716" y="3475"/>
                      <a:pt x="6639" y="3444"/>
                      <a:pt x="6778" y="3351"/>
                    </a:cubicBezTo>
                    <a:cubicBezTo>
                      <a:pt x="6763" y="3289"/>
                      <a:pt x="6716" y="3242"/>
                      <a:pt x="6685" y="3196"/>
                    </a:cubicBezTo>
                    <a:cubicBezTo>
                      <a:pt x="6732" y="3180"/>
                      <a:pt x="6778" y="3165"/>
                      <a:pt x="6763" y="3103"/>
                    </a:cubicBezTo>
                    <a:lnTo>
                      <a:pt x="6763" y="3103"/>
                    </a:lnTo>
                    <a:cubicBezTo>
                      <a:pt x="6763" y="3149"/>
                      <a:pt x="6716" y="3165"/>
                      <a:pt x="6670" y="3165"/>
                    </a:cubicBezTo>
                    <a:cubicBezTo>
                      <a:pt x="6670" y="3149"/>
                      <a:pt x="6670" y="3134"/>
                      <a:pt x="6670" y="3118"/>
                    </a:cubicBezTo>
                    <a:cubicBezTo>
                      <a:pt x="6670" y="3118"/>
                      <a:pt x="6670" y="3103"/>
                      <a:pt x="6670" y="3103"/>
                    </a:cubicBezTo>
                    <a:cubicBezTo>
                      <a:pt x="6685" y="3087"/>
                      <a:pt x="6685" y="3072"/>
                      <a:pt x="6685" y="3056"/>
                    </a:cubicBezTo>
                    <a:cubicBezTo>
                      <a:pt x="6685" y="3025"/>
                      <a:pt x="6685" y="3010"/>
                      <a:pt x="6716" y="3010"/>
                    </a:cubicBezTo>
                    <a:cubicBezTo>
                      <a:pt x="6732" y="3010"/>
                      <a:pt x="6732" y="3041"/>
                      <a:pt x="6732" y="3041"/>
                    </a:cubicBezTo>
                    <a:cubicBezTo>
                      <a:pt x="6763" y="2963"/>
                      <a:pt x="6685" y="2839"/>
                      <a:pt x="6685" y="2762"/>
                    </a:cubicBezTo>
                    <a:cubicBezTo>
                      <a:pt x="6670" y="2746"/>
                      <a:pt x="6654" y="2731"/>
                      <a:pt x="6654" y="2715"/>
                    </a:cubicBezTo>
                    <a:lnTo>
                      <a:pt x="6654" y="2715"/>
                    </a:lnTo>
                    <a:cubicBezTo>
                      <a:pt x="6670" y="2731"/>
                      <a:pt x="6670" y="2731"/>
                      <a:pt x="6685" y="2746"/>
                    </a:cubicBezTo>
                    <a:cubicBezTo>
                      <a:pt x="6716" y="2762"/>
                      <a:pt x="6747" y="2793"/>
                      <a:pt x="6763" y="2793"/>
                    </a:cubicBezTo>
                    <a:cubicBezTo>
                      <a:pt x="6763" y="2808"/>
                      <a:pt x="6763" y="2824"/>
                      <a:pt x="6763" y="2839"/>
                    </a:cubicBezTo>
                    <a:cubicBezTo>
                      <a:pt x="6778" y="2870"/>
                      <a:pt x="6810" y="2901"/>
                      <a:pt x="6825" y="2917"/>
                    </a:cubicBezTo>
                    <a:cubicBezTo>
                      <a:pt x="6887" y="2700"/>
                      <a:pt x="6654" y="2529"/>
                      <a:pt x="6934" y="2420"/>
                    </a:cubicBezTo>
                    <a:lnTo>
                      <a:pt x="6949" y="2451"/>
                    </a:lnTo>
                    <a:lnTo>
                      <a:pt x="6918" y="2343"/>
                    </a:lnTo>
                    <a:lnTo>
                      <a:pt x="6143" y="1428"/>
                    </a:lnTo>
                    <a:cubicBezTo>
                      <a:pt x="6143" y="1412"/>
                      <a:pt x="6143" y="1397"/>
                      <a:pt x="6158" y="1381"/>
                    </a:cubicBezTo>
                    <a:lnTo>
                      <a:pt x="7042" y="2436"/>
                    </a:lnTo>
                    <a:cubicBezTo>
                      <a:pt x="7042" y="2467"/>
                      <a:pt x="7027" y="2498"/>
                      <a:pt x="7042" y="2545"/>
                    </a:cubicBezTo>
                    <a:cubicBezTo>
                      <a:pt x="7089" y="2545"/>
                      <a:pt x="7120" y="2514"/>
                      <a:pt x="7135" y="2498"/>
                    </a:cubicBezTo>
                    <a:lnTo>
                      <a:pt x="6158" y="1366"/>
                    </a:lnTo>
                    <a:lnTo>
                      <a:pt x="5863" y="1009"/>
                    </a:lnTo>
                    <a:cubicBezTo>
                      <a:pt x="5755" y="1071"/>
                      <a:pt x="5786" y="1273"/>
                      <a:pt x="5662" y="1366"/>
                    </a:cubicBezTo>
                    <a:lnTo>
                      <a:pt x="5569" y="1257"/>
                    </a:lnTo>
                    <a:cubicBezTo>
                      <a:pt x="5615" y="1195"/>
                      <a:pt x="5739" y="1118"/>
                      <a:pt x="5693" y="1025"/>
                    </a:cubicBezTo>
                    <a:lnTo>
                      <a:pt x="5693" y="1025"/>
                    </a:lnTo>
                    <a:cubicBezTo>
                      <a:pt x="5686" y="1053"/>
                      <a:pt x="5652" y="1066"/>
                      <a:pt x="5616" y="1066"/>
                    </a:cubicBezTo>
                    <a:cubicBezTo>
                      <a:pt x="5574" y="1066"/>
                      <a:pt x="5531" y="1049"/>
                      <a:pt x="5522" y="1025"/>
                    </a:cubicBezTo>
                    <a:cubicBezTo>
                      <a:pt x="5708" y="978"/>
                      <a:pt x="5600" y="885"/>
                      <a:pt x="5770" y="838"/>
                    </a:cubicBezTo>
                    <a:lnTo>
                      <a:pt x="6189" y="1319"/>
                    </a:lnTo>
                    <a:lnTo>
                      <a:pt x="7290" y="2607"/>
                    </a:lnTo>
                    <a:cubicBezTo>
                      <a:pt x="7275" y="2622"/>
                      <a:pt x="7259" y="2638"/>
                      <a:pt x="7244" y="2638"/>
                    </a:cubicBezTo>
                    <a:cubicBezTo>
                      <a:pt x="7257" y="2586"/>
                      <a:pt x="7251" y="2574"/>
                      <a:pt x="7236" y="2574"/>
                    </a:cubicBezTo>
                    <a:cubicBezTo>
                      <a:pt x="7225" y="2574"/>
                      <a:pt x="7208" y="2581"/>
                      <a:pt x="7192" y="2581"/>
                    </a:cubicBezTo>
                    <a:cubicBezTo>
                      <a:pt x="7177" y="2581"/>
                      <a:pt x="7163" y="2576"/>
                      <a:pt x="7151" y="2560"/>
                    </a:cubicBezTo>
                    <a:lnTo>
                      <a:pt x="7151" y="2560"/>
                    </a:lnTo>
                    <a:cubicBezTo>
                      <a:pt x="7182" y="2622"/>
                      <a:pt x="7073" y="2808"/>
                      <a:pt x="6949" y="2901"/>
                    </a:cubicBezTo>
                    <a:cubicBezTo>
                      <a:pt x="6970" y="2930"/>
                      <a:pt x="6991" y="2942"/>
                      <a:pt x="7012" y="2942"/>
                    </a:cubicBezTo>
                    <a:cubicBezTo>
                      <a:pt x="7070" y="2942"/>
                      <a:pt x="7133" y="2858"/>
                      <a:pt x="7213" y="2824"/>
                    </a:cubicBezTo>
                    <a:cubicBezTo>
                      <a:pt x="7213" y="2731"/>
                      <a:pt x="7259" y="2684"/>
                      <a:pt x="7321" y="2638"/>
                    </a:cubicBezTo>
                    <a:lnTo>
                      <a:pt x="6189" y="1304"/>
                    </a:lnTo>
                    <a:lnTo>
                      <a:pt x="5755" y="807"/>
                    </a:lnTo>
                    <a:cubicBezTo>
                      <a:pt x="5693" y="823"/>
                      <a:pt x="5631" y="838"/>
                      <a:pt x="5584" y="869"/>
                    </a:cubicBezTo>
                    <a:lnTo>
                      <a:pt x="468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3959850" y="692150"/>
                <a:ext cx="101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0" extrusionOk="0">
                    <a:moveTo>
                      <a:pt x="109" y="109"/>
                    </a:moveTo>
                    <a:cubicBezTo>
                      <a:pt x="125" y="125"/>
                      <a:pt x="140" y="125"/>
                      <a:pt x="156" y="140"/>
                    </a:cubicBezTo>
                    <a:cubicBezTo>
                      <a:pt x="156" y="151"/>
                      <a:pt x="156" y="157"/>
                      <a:pt x="156" y="163"/>
                    </a:cubicBezTo>
                    <a:lnTo>
                      <a:pt x="156" y="163"/>
                    </a:lnTo>
                    <a:cubicBezTo>
                      <a:pt x="140" y="141"/>
                      <a:pt x="120" y="121"/>
                      <a:pt x="109" y="109"/>
                    </a:cubicBezTo>
                    <a:close/>
                    <a:moveTo>
                      <a:pt x="16" y="1"/>
                    </a:moveTo>
                    <a:lnTo>
                      <a:pt x="16" y="1"/>
                    </a:lnTo>
                    <a:cubicBezTo>
                      <a:pt x="0" y="233"/>
                      <a:pt x="171" y="94"/>
                      <a:pt x="78" y="388"/>
                    </a:cubicBezTo>
                    <a:cubicBezTo>
                      <a:pt x="124" y="424"/>
                      <a:pt x="164" y="440"/>
                      <a:pt x="202" y="440"/>
                    </a:cubicBezTo>
                    <a:cubicBezTo>
                      <a:pt x="279" y="440"/>
                      <a:pt x="341" y="374"/>
                      <a:pt x="404" y="280"/>
                    </a:cubicBezTo>
                    <a:lnTo>
                      <a:pt x="404" y="280"/>
                    </a:lnTo>
                    <a:cubicBezTo>
                      <a:pt x="395" y="282"/>
                      <a:pt x="387" y="283"/>
                      <a:pt x="379" y="283"/>
                    </a:cubicBezTo>
                    <a:cubicBezTo>
                      <a:pt x="277" y="283"/>
                      <a:pt x="253" y="109"/>
                      <a:pt x="109" y="109"/>
                    </a:cubicBezTo>
                    <a:lnTo>
                      <a:pt x="78" y="109"/>
                    </a:lnTo>
                    <a:cubicBezTo>
                      <a:pt x="78" y="94"/>
                      <a:pt x="78" y="94"/>
                      <a:pt x="78" y="78"/>
                    </a:cubicBezTo>
                    <a:cubicBezTo>
                      <a:pt x="63" y="47"/>
                      <a:pt x="31" y="32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3884625" y="761550"/>
                <a:ext cx="19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48" extrusionOk="0">
                    <a:moveTo>
                      <a:pt x="1" y="1"/>
                    </a:moveTo>
                    <a:cubicBezTo>
                      <a:pt x="1" y="1"/>
                      <a:pt x="16" y="16"/>
                      <a:pt x="16" y="16"/>
                    </a:cubicBezTo>
                    <a:cubicBezTo>
                      <a:pt x="32" y="32"/>
                      <a:pt x="47" y="32"/>
                      <a:pt x="63" y="47"/>
                    </a:cubicBezTo>
                    <a:lnTo>
                      <a:pt x="78" y="47"/>
                    </a:lnTo>
                    <a:cubicBezTo>
                      <a:pt x="47" y="32"/>
                      <a:pt x="32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6"/>
              <p:cNvSpPr/>
              <p:nvPr/>
            </p:nvSpPr>
            <p:spPr>
              <a:xfrm>
                <a:off x="3886575" y="76272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16" y="16"/>
                    </a:moveTo>
                    <a:lnTo>
                      <a:pt x="16" y="16"/>
                    </a:lnTo>
                    <a:cubicBezTo>
                      <a:pt x="0" y="1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6"/>
              <p:cNvSpPr/>
              <p:nvPr/>
            </p:nvSpPr>
            <p:spPr>
              <a:xfrm>
                <a:off x="3886950" y="76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3898975" y="753425"/>
                <a:ext cx="70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02" extrusionOk="0">
                    <a:moveTo>
                      <a:pt x="78" y="0"/>
                    </a:moveTo>
                    <a:cubicBezTo>
                      <a:pt x="0" y="62"/>
                      <a:pt x="125" y="140"/>
                      <a:pt x="125" y="202"/>
                    </a:cubicBezTo>
                    <a:cubicBezTo>
                      <a:pt x="171" y="109"/>
                      <a:pt x="202" y="124"/>
                      <a:pt x="280" y="0"/>
                    </a:cubicBezTo>
                    <a:lnTo>
                      <a:pt x="280" y="0"/>
                    </a:lnTo>
                    <a:cubicBezTo>
                      <a:pt x="225" y="31"/>
                      <a:pt x="190" y="47"/>
                      <a:pt x="161" y="47"/>
                    </a:cubicBezTo>
                    <a:cubicBezTo>
                      <a:pt x="132" y="47"/>
                      <a:pt x="109" y="31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6"/>
              <p:cNvSpPr/>
              <p:nvPr/>
            </p:nvSpPr>
            <p:spPr>
              <a:xfrm>
                <a:off x="3907500" y="751050"/>
                <a:ext cx="2200" cy="13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53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80" y="1"/>
                      <a:pt x="79" y="1"/>
                      <a:pt x="78" y="2"/>
                    </a:cubicBezTo>
                    <a:cubicBezTo>
                      <a:pt x="53" y="15"/>
                      <a:pt x="38" y="37"/>
                      <a:pt x="17" y="37"/>
                    </a:cubicBezTo>
                    <a:cubicBezTo>
                      <a:pt x="12" y="37"/>
                      <a:pt x="7" y="36"/>
                      <a:pt x="1" y="33"/>
                    </a:cubicBezTo>
                    <a:lnTo>
                      <a:pt x="1" y="33"/>
                    </a:lnTo>
                    <a:cubicBezTo>
                      <a:pt x="15" y="47"/>
                      <a:pt x="27" y="53"/>
                      <a:pt x="38" y="53"/>
                    </a:cubicBezTo>
                    <a:cubicBezTo>
                      <a:pt x="71" y="53"/>
                      <a:pt x="87" y="1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6"/>
              <p:cNvSpPr/>
              <p:nvPr/>
            </p:nvSpPr>
            <p:spPr>
              <a:xfrm>
                <a:off x="3892775" y="625475"/>
                <a:ext cx="3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25" extrusionOk="0">
                    <a:moveTo>
                      <a:pt x="124" y="0"/>
                    </a:moveTo>
                    <a:lnTo>
                      <a:pt x="0" y="109"/>
                    </a:lnTo>
                    <a:lnTo>
                      <a:pt x="47" y="124"/>
                    </a:lnTo>
                    <a:lnTo>
                      <a:pt x="155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3810175" y="7014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1"/>
                    </a:moveTo>
                    <a:lnTo>
                      <a:pt x="1" y="32"/>
                    </a:lnTo>
                    <a:lnTo>
                      <a:pt x="32" y="32"/>
                    </a:lnTo>
                    <a:cubicBezTo>
                      <a:pt x="32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3809025" y="697975"/>
                <a:ext cx="157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0" extrusionOk="0">
                    <a:moveTo>
                      <a:pt x="62" y="0"/>
                    </a:moveTo>
                    <a:cubicBezTo>
                      <a:pt x="31" y="31"/>
                      <a:pt x="16" y="47"/>
                      <a:pt x="0" y="47"/>
                    </a:cubicBezTo>
                    <a:cubicBezTo>
                      <a:pt x="16" y="78"/>
                      <a:pt x="31" y="109"/>
                      <a:pt x="62" y="140"/>
                    </a:cubicBezTo>
                    <a:lnTo>
                      <a:pt x="62" y="16"/>
                    </a:lnTo>
                    <a:cubicBezTo>
                      <a:pt x="62" y="16"/>
                      <a:pt x="62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6"/>
              <p:cNvSpPr/>
              <p:nvPr/>
            </p:nvSpPr>
            <p:spPr>
              <a:xfrm>
                <a:off x="3823375" y="673925"/>
                <a:ext cx="5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65" extrusionOk="0">
                    <a:moveTo>
                      <a:pt x="155" y="1"/>
                    </a:moveTo>
                    <a:lnTo>
                      <a:pt x="0" y="125"/>
                    </a:lnTo>
                    <a:cubicBezTo>
                      <a:pt x="31" y="171"/>
                      <a:pt x="47" y="218"/>
                      <a:pt x="78" y="264"/>
                    </a:cubicBezTo>
                    <a:lnTo>
                      <a:pt x="202" y="140"/>
                    </a:lnTo>
                    <a:cubicBezTo>
                      <a:pt x="124" y="125"/>
                      <a:pt x="186" y="47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6"/>
              <p:cNvSpPr/>
              <p:nvPr/>
            </p:nvSpPr>
            <p:spPr>
              <a:xfrm>
                <a:off x="3820650" y="676150"/>
                <a:ext cx="27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14" extrusionOk="0">
                    <a:moveTo>
                      <a:pt x="31" y="1"/>
                    </a:moveTo>
                    <a:cubicBezTo>
                      <a:pt x="23" y="1"/>
                      <a:pt x="12" y="2"/>
                      <a:pt x="1" y="5"/>
                    </a:cubicBezTo>
                    <a:cubicBezTo>
                      <a:pt x="16" y="36"/>
                      <a:pt x="32" y="67"/>
                      <a:pt x="32" y="113"/>
                    </a:cubicBezTo>
                    <a:lnTo>
                      <a:pt x="109" y="36"/>
                    </a:lnTo>
                    <a:cubicBezTo>
                      <a:pt x="84" y="23"/>
                      <a:pt x="69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3802050" y="708450"/>
                <a:ext cx="353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970" extrusionOk="0">
                    <a:moveTo>
                      <a:pt x="31" y="0"/>
                    </a:moveTo>
                    <a:lnTo>
                      <a:pt x="0" y="78"/>
                    </a:lnTo>
                    <a:lnTo>
                      <a:pt x="1380" y="1970"/>
                    </a:lnTo>
                    <a:lnTo>
                      <a:pt x="1411" y="1923"/>
                    </a:lnTo>
                    <a:lnTo>
                      <a:pt x="1396" y="1923"/>
                    </a:lnTo>
                    <a:lnTo>
                      <a:pt x="1365" y="1939"/>
                    </a:lnTo>
                    <a:lnTo>
                      <a:pt x="16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6"/>
              <p:cNvSpPr/>
              <p:nvPr/>
            </p:nvSpPr>
            <p:spPr>
              <a:xfrm>
                <a:off x="3814450" y="700300"/>
                <a:ext cx="4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78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78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6"/>
              <p:cNvSpPr/>
              <p:nvPr/>
            </p:nvSpPr>
            <p:spPr>
              <a:xfrm>
                <a:off x="3801650" y="681300"/>
                <a:ext cx="1975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07" extrusionOk="0">
                    <a:moveTo>
                      <a:pt x="78" y="0"/>
                    </a:moveTo>
                    <a:cubicBezTo>
                      <a:pt x="32" y="31"/>
                      <a:pt x="16" y="62"/>
                      <a:pt x="1" y="94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3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3874550" y="625475"/>
                <a:ext cx="19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2" extrusionOk="0">
                    <a:moveTo>
                      <a:pt x="0" y="0"/>
                    </a:moveTo>
                    <a:cubicBezTo>
                      <a:pt x="16" y="8"/>
                      <a:pt x="27" y="12"/>
                      <a:pt x="39" y="12"/>
                    </a:cubicBezTo>
                    <a:cubicBezTo>
                      <a:pt x="51" y="12"/>
                      <a:pt x="62" y="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3586450" y="492075"/>
                <a:ext cx="236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211" extrusionOk="0">
                    <a:moveTo>
                      <a:pt x="289" y="376"/>
                    </a:moveTo>
                    <a:cubicBezTo>
                      <a:pt x="293" y="384"/>
                      <a:pt x="295" y="389"/>
                      <a:pt x="295" y="389"/>
                    </a:cubicBezTo>
                    <a:cubicBezTo>
                      <a:pt x="294" y="384"/>
                      <a:pt x="292" y="380"/>
                      <a:pt x="289" y="376"/>
                    </a:cubicBezTo>
                    <a:close/>
                    <a:moveTo>
                      <a:pt x="94" y="1"/>
                    </a:moveTo>
                    <a:cubicBezTo>
                      <a:pt x="32" y="32"/>
                      <a:pt x="171" y="125"/>
                      <a:pt x="125" y="202"/>
                    </a:cubicBezTo>
                    <a:cubicBezTo>
                      <a:pt x="140" y="171"/>
                      <a:pt x="94" y="140"/>
                      <a:pt x="78" y="125"/>
                    </a:cubicBezTo>
                    <a:lnTo>
                      <a:pt x="1" y="218"/>
                    </a:lnTo>
                    <a:lnTo>
                      <a:pt x="792" y="1211"/>
                    </a:lnTo>
                    <a:lnTo>
                      <a:pt x="947" y="1133"/>
                    </a:lnTo>
                    <a:cubicBezTo>
                      <a:pt x="916" y="1086"/>
                      <a:pt x="823" y="1071"/>
                      <a:pt x="854" y="1009"/>
                    </a:cubicBezTo>
                    <a:cubicBezTo>
                      <a:pt x="844" y="999"/>
                      <a:pt x="834" y="995"/>
                      <a:pt x="825" y="995"/>
                    </a:cubicBezTo>
                    <a:cubicBezTo>
                      <a:pt x="790" y="995"/>
                      <a:pt x="764" y="1056"/>
                      <a:pt x="776" y="1117"/>
                    </a:cubicBezTo>
                    <a:lnTo>
                      <a:pt x="761" y="1040"/>
                    </a:lnTo>
                    <a:cubicBezTo>
                      <a:pt x="761" y="1071"/>
                      <a:pt x="745" y="1071"/>
                      <a:pt x="730" y="1071"/>
                    </a:cubicBezTo>
                    <a:lnTo>
                      <a:pt x="125" y="295"/>
                    </a:lnTo>
                    <a:cubicBezTo>
                      <a:pt x="128" y="294"/>
                      <a:pt x="133" y="293"/>
                      <a:pt x="138" y="293"/>
                    </a:cubicBezTo>
                    <a:cubicBezTo>
                      <a:pt x="177" y="293"/>
                      <a:pt x="263" y="337"/>
                      <a:pt x="289" y="376"/>
                    </a:cubicBezTo>
                    <a:lnTo>
                      <a:pt x="289" y="376"/>
                    </a:lnTo>
                    <a:cubicBezTo>
                      <a:pt x="274" y="348"/>
                      <a:pt x="235" y="275"/>
                      <a:pt x="187" y="202"/>
                    </a:cubicBezTo>
                    <a:cubicBezTo>
                      <a:pt x="140" y="94"/>
                      <a:pt x="94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6"/>
              <p:cNvSpPr/>
              <p:nvPr/>
            </p:nvSpPr>
            <p:spPr>
              <a:xfrm>
                <a:off x="3587625" y="489750"/>
                <a:ext cx="19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94" extrusionOk="0">
                    <a:moveTo>
                      <a:pt x="0" y="1"/>
                    </a:moveTo>
                    <a:lnTo>
                      <a:pt x="47" y="94"/>
                    </a:lnTo>
                    <a:cubicBezTo>
                      <a:pt x="47" y="94"/>
                      <a:pt x="62" y="78"/>
                      <a:pt x="78" y="78"/>
                    </a:cubicBezTo>
                    <a:cubicBezTo>
                      <a:pt x="47" y="63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6"/>
              <p:cNvSpPr/>
              <p:nvPr/>
            </p:nvSpPr>
            <p:spPr>
              <a:xfrm>
                <a:off x="3593825" y="499450"/>
                <a:ext cx="85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44" extrusionOk="0">
                    <a:moveTo>
                      <a:pt x="47" y="0"/>
                    </a:moveTo>
                    <a:lnTo>
                      <a:pt x="0" y="94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6"/>
                    </a:lnTo>
                    <a:cubicBezTo>
                      <a:pt x="50" y="114"/>
                      <a:pt x="61" y="70"/>
                      <a:pt x="47" y="0"/>
                    </a:cubicBezTo>
                    <a:close/>
                    <a:moveTo>
                      <a:pt x="47" y="156"/>
                    </a:moveTo>
                    <a:cubicBezTo>
                      <a:pt x="47" y="161"/>
                      <a:pt x="47" y="166"/>
                      <a:pt x="47" y="171"/>
                    </a:cubicBezTo>
                    <a:lnTo>
                      <a:pt x="194" y="349"/>
                    </a:lnTo>
                    <a:lnTo>
                      <a:pt x="47" y="156"/>
                    </a:lnTo>
                    <a:close/>
                    <a:moveTo>
                      <a:pt x="194" y="349"/>
                    </a:moveTo>
                    <a:lnTo>
                      <a:pt x="342" y="543"/>
                    </a:lnTo>
                    <a:lnTo>
                      <a:pt x="342" y="528"/>
                    </a:lnTo>
                    <a:lnTo>
                      <a:pt x="194" y="349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3595375" y="494800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47"/>
                      <a:pt x="16" y="47"/>
                      <a:pt x="31" y="78"/>
                    </a:cubicBezTo>
                    <a:cubicBezTo>
                      <a:pt x="31" y="78"/>
                      <a:pt x="31" y="62"/>
                      <a:pt x="31" y="47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6"/>
              <p:cNvSpPr/>
              <p:nvPr/>
            </p:nvSpPr>
            <p:spPr>
              <a:xfrm>
                <a:off x="3589550" y="4917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0"/>
                    </a:moveTo>
                    <a:cubicBezTo>
                      <a:pt x="16" y="16"/>
                      <a:pt x="32" y="31"/>
                      <a:pt x="47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6"/>
              <p:cNvSpPr/>
              <p:nvPr/>
            </p:nvSpPr>
            <p:spPr>
              <a:xfrm>
                <a:off x="3567450" y="474625"/>
                <a:ext cx="62450" cy="694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778" extrusionOk="0">
                    <a:moveTo>
                      <a:pt x="373" y="78"/>
                    </a:moveTo>
                    <a:lnTo>
                      <a:pt x="373" y="78"/>
                    </a:lnTo>
                    <a:cubicBezTo>
                      <a:pt x="376" y="83"/>
                      <a:pt x="380" y="87"/>
                      <a:pt x="385" y="92"/>
                    </a:cubicBezTo>
                    <a:lnTo>
                      <a:pt x="385" y="92"/>
                    </a:lnTo>
                    <a:cubicBezTo>
                      <a:pt x="388" y="89"/>
                      <a:pt x="386" y="85"/>
                      <a:pt x="373" y="78"/>
                    </a:cubicBezTo>
                    <a:close/>
                    <a:moveTo>
                      <a:pt x="2358" y="2436"/>
                    </a:moveTo>
                    <a:lnTo>
                      <a:pt x="2358" y="2436"/>
                    </a:lnTo>
                    <a:cubicBezTo>
                      <a:pt x="2336" y="2447"/>
                      <a:pt x="2322" y="2458"/>
                      <a:pt x="2305" y="2458"/>
                    </a:cubicBezTo>
                    <a:cubicBezTo>
                      <a:pt x="2298" y="2458"/>
                      <a:pt x="2290" y="2456"/>
                      <a:pt x="2281" y="2451"/>
                    </a:cubicBezTo>
                    <a:lnTo>
                      <a:pt x="2358" y="2436"/>
                    </a:lnTo>
                    <a:close/>
                    <a:moveTo>
                      <a:pt x="342" y="1"/>
                    </a:moveTo>
                    <a:lnTo>
                      <a:pt x="342" y="1"/>
                    </a:lnTo>
                    <a:cubicBezTo>
                      <a:pt x="311" y="16"/>
                      <a:pt x="311" y="47"/>
                      <a:pt x="311" y="78"/>
                    </a:cubicBezTo>
                    <a:cubicBezTo>
                      <a:pt x="305" y="47"/>
                      <a:pt x="281" y="36"/>
                      <a:pt x="252" y="36"/>
                    </a:cubicBezTo>
                    <a:cubicBezTo>
                      <a:pt x="210" y="36"/>
                      <a:pt x="159" y="60"/>
                      <a:pt x="140" y="78"/>
                    </a:cubicBezTo>
                    <a:cubicBezTo>
                      <a:pt x="140" y="187"/>
                      <a:pt x="78" y="265"/>
                      <a:pt x="1" y="358"/>
                    </a:cubicBezTo>
                    <a:lnTo>
                      <a:pt x="1908" y="2777"/>
                    </a:lnTo>
                    <a:cubicBezTo>
                      <a:pt x="1970" y="2762"/>
                      <a:pt x="2017" y="2731"/>
                      <a:pt x="2048" y="2700"/>
                    </a:cubicBezTo>
                    <a:lnTo>
                      <a:pt x="2048" y="2700"/>
                    </a:lnTo>
                    <a:cubicBezTo>
                      <a:pt x="2048" y="2715"/>
                      <a:pt x="2033" y="2746"/>
                      <a:pt x="2064" y="2762"/>
                    </a:cubicBezTo>
                    <a:cubicBezTo>
                      <a:pt x="2219" y="2684"/>
                      <a:pt x="2327" y="2700"/>
                      <a:pt x="2498" y="2560"/>
                    </a:cubicBezTo>
                    <a:lnTo>
                      <a:pt x="2436" y="2343"/>
                    </a:lnTo>
                    <a:cubicBezTo>
                      <a:pt x="2429" y="2336"/>
                      <a:pt x="2423" y="2333"/>
                      <a:pt x="2417" y="2333"/>
                    </a:cubicBezTo>
                    <a:cubicBezTo>
                      <a:pt x="2398" y="2333"/>
                      <a:pt x="2386" y="2369"/>
                      <a:pt x="2374" y="2405"/>
                    </a:cubicBezTo>
                    <a:cubicBezTo>
                      <a:pt x="2360" y="2365"/>
                      <a:pt x="2347" y="2324"/>
                      <a:pt x="2313" y="2324"/>
                    </a:cubicBezTo>
                    <a:cubicBezTo>
                      <a:pt x="2308" y="2324"/>
                      <a:pt x="2302" y="2325"/>
                      <a:pt x="2296" y="2327"/>
                    </a:cubicBezTo>
                    <a:cubicBezTo>
                      <a:pt x="2288" y="2325"/>
                      <a:pt x="2280" y="2324"/>
                      <a:pt x="2274" y="2324"/>
                    </a:cubicBezTo>
                    <a:cubicBezTo>
                      <a:pt x="2178" y="2324"/>
                      <a:pt x="2213" y="2514"/>
                      <a:pt x="2141" y="2529"/>
                    </a:cubicBezTo>
                    <a:lnTo>
                      <a:pt x="2141" y="2498"/>
                    </a:lnTo>
                    <a:cubicBezTo>
                      <a:pt x="2064" y="2498"/>
                      <a:pt x="1986" y="2544"/>
                      <a:pt x="1970" y="2637"/>
                    </a:cubicBezTo>
                    <a:cubicBezTo>
                      <a:pt x="1846" y="2498"/>
                      <a:pt x="2141" y="2513"/>
                      <a:pt x="1970" y="2420"/>
                    </a:cubicBezTo>
                    <a:lnTo>
                      <a:pt x="1970" y="2420"/>
                    </a:lnTo>
                    <a:cubicBezTo>
                      <a:pt x="1976" y="2421"/>
                      <a:pt x="1981" y="2421"/>
                      <a:pt x="1985" y="2421"/>
                    </a:cubicBezTo>
                    <a:cubicBezTo>
                      <a:pt x="2082" y="2421"/>
                      <a:pt x="2112" y="2279"/>
                      <a:pt x="2157" y="2250"/>
                    </a:cubicBezTo>
                    <a:cubicBezTo>
                      <a:pt x="2048" y="2250"/>
                      <a:pt x="1908" y="2126"/>
                      <a:pt x="1877" y="2017"/>
                    </a:cubicBezTo>
                    <a:lnTo>
                      <a:pt x="1877" y="2017"/>
                    </a:lnTo>
                    <a:cubicBezTo>
                      <a:pt x="1753" y="2203"/>
                      <a:pt x="2048" y="2374"/>
                      <a:pt x="1908" y="2513"/>
                    </a:cubicBezTo>
                    <a:lnTo>
                      <a:pt x="1815" y="2529"/>
                    </a:lnTo>
                    <a:lnTo>
                      <a:pt x="218" y="513"/>
                    </a:lnTo>
                    <a:lnTo>
                      <a:pt x="249" y="497"/>
                    </a:lnTo>
                    <a:lnTo>
                      <a:pt x="109" y="342"/>
                    </a:lnTo>
                    <a:cubicBezTo>
                      <a:pt x="116" y="333"/>
                      <a:pt x="123" y="330"/>
                      <a:pt x="130" y="330"/>
                    </a:cubicBezTo>
                    <a:cubicBezTo>
                      <a:pt x="162" y="330"/>
                      <a:pt x="200" y="406"/>
                      <a:pt x="239" y="406"/>
                    </a:cubicBezTo>
                    <a:cubicBezTo>
                      <a:pt x="253" y="406"/>
                      <a:pt x="266" y="397"/>
                      <a:pt x="280" y="373"/>
                    </a:cubicBezTo>
                    <a:cubicBezTo>
                      <a:pt x="218" y="296"/>
                      <a:pt x="342" y="280"/>
                      <a:pt x="311" y="218"/>
                    </a:cubicBezTo>
                    <a:lnTo>
                      <a:pt x="311" y="218"/>
                    </a:lnTo>
                    <a:cubicBezTo>
                      <a:pt x="331" y="238"/>
                      <a:pt x="356" y="257"/>
                      <a:pt x="381" y="257"/>
                    </a:cubicBezTo>
                    <a:cubicBezTo>
                      <a:pt x="395" y="257"/>
                      <a:pt x="408" y="251"/>
                      <a:pt x="420" y="233"/>
                    </a:cubicBezTo>
                    <a:cubicBezTo>
                      <a:pt x="404" y="218"/>
                      <a:pt x="342" y="171"/>
                      <a:pt x="373" y="140"/>
                    </a:cubicBezTo>
                    <a:lnTo>
                      <a:pt x="373" y="140"/>
                    </a:lnTo>
                    <a:cubicBezTo>
                      <a:pt x="559" y="249"/>
                      <a:pt x="326" y="265"/>
                      <a:pt x="513" y="342"/>
                    </a:cubicBezTo>
                    <a:cubicBezTo>
                      <a:pt x="599" y="227"/>
                      <a:pt x="445" y="152"/>
                      <a:pt x="385" y="92"/>
                    </a:cubicBezTo>
                    <a:lnTo>
                      <a:pt x="385" y="92"/>
                    </a:lnTo>
                    <a:cubicBezTo>
                      <a:pt x="381" y="97"/>
                      <a:pt x="366" y="100"/>
                      <a:pt x="357" y="109"/>
                    </a:cubicBezTo>
                    <a:cubicBezTo>
                      <a:pt x="311" y="63"/>
                      <a:pt x="404" y="47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6"/>
              <p:cNvSpPr/>
              <p:nvPr/>
            </p:nvSpPr>
            <p:spPr>
              <a:xfrm>
                <a:off x="3641900" y="4281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6" y="1"/>
                    </a:moveTo>
                    <a:cubicBezTo>
                      <a:pt x="1" y="16"/>
                      <a:pt x="1" y="32"/>
                      <a:pt x="1" y="63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3641900" y="4296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3665175" y="489375"/>
                <a:ext cx="195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6" extrusionOk="0">
                    <a:moveTo>
                      <a:pt x="0" y="0"/>
                    </a:moveTo>
                    <a:cubicBezTo>
                      <a:pt x="0" y="34"/>
                      <a:pt x="34" y="85"/>
                      <a:pt x="58" y="85"/>
                    </a:cubicBezTo>
                    <a:cubicBezTo>
                      <a:pt x="66" y="85"/>
                      <a:pt x="74" y="79"/>
                      <a:pt x="78" y="62"/>
                    </a:cubicBezTo>
                    <a:cubicBezTo>
                      <a:pt x="47" y="47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6"/>
              <p:cNvSpPr/>
              <p:nvPr/>
            </p:nvSpPr>
            <p:spPr>
              <a:xfrm>
                <a:off x="3676800" y="5014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6"/>
              <p:cNvSpPr/>
              <p:nvPr/>
            </p:nvSpPr>
            <p:spPr>
              <a:xfrm>
                <a:off x="3673300" y="46262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0"/>
                    </a:lnTo>
                    <a:lnTo>
                      <a:pt x="1" y="16"/>
                    </a:ln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3677950" y="46377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32"/>
                    </a:cubicBezTo>
                    <a:cubicBezTo>
                      <a:pt x="17" y="32"/>
                      <a:pt x="17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3604300" y="511850"/>
                <a:ext cx="2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" extrusionOk="0">
                    <a:moveTo>
                      <a:pt x="0" y="1"/>
                    </a:moveTo>
                    <a:lnTo>
                      <a:pt x="0" y="16"/>
                    </a:lnTo>
                    <a:cubicBezTo>
                      <a:pt x="9" y="34"/>
                      <a:pt x="46" y="56"/>
                      <a:pt x="70" y="56"/>
                    </a:cubicBezTo>
                    <a:cubicBezTo>
                      <a:pt x="89" y="56"/>
                      <a:pt x="98" y="4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6"/>
              <p:cNvSpPr/>
              <p:nvPr/>
            </p:nvSpPr>
            <p:spPr>
              <a:xfrm>
                <a:off x="3645000" y="4839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0"/>
                    </a:moveTo>
                    <a:cubicBezTo>
                      <a:pt x="1" y="0"/>
                      <a:pt x="1" y="31"/>
                      <a:pt x="1" y="31"/>
                    </a:cubicBezTo>
                    <a:cubicBezTo>
                      <a:pt x="16" y="31"/>
                      <a:pt x="16" y="31"/>
                      <a:pt x="32" y="1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6"/>
              <p:cNvSpPr/>
              <p:nvPr/>
            </p:nvSpPr>
            <p:spPr>
              <a:xfrm>
                <a:off x="3676025" y="454850"/>
                <a:ext cx="4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3" extrusionOk="0">
                    <a:moveTo>
                      <a:pt x="0" y="1"/>
                    </a:moveTo>
                    <a:cubicBezTo>
                      <a:pt x="0" y="32"/>
                      <a:pt x="0" y="47"/>
                      <a:pt x="0" y="63"/>
                    </a:cubicBezTo>
                    <a:cubicBezTo>
                      <a:pt x="0" y="47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3628325" y="526600"/>
                <a:ext cx="19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94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16" y="31"/>
                      <a:pt x="32" y="62"/>
                      <a:pt x="47" y="93"/>
                    </a:cubicBezTo>
                    <a:cubicBezTo>
                      <a:pt x="47" y="78"/>
                      <a:pt x="47" y="78"/>
                      <a:pt x="63" y="78"/>
                    </a:cubicBezTo>
                    <a:cubicBezTo>
                      <a:pt x="63" y="78"/>
                      <a:pt x="63" y="78"/>
                      <a:pt x="78" y="93"/>
                    </a:cubicBezTo>
                    <a:cubicBezTo>
                      <a:pt x="47" y="62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3627550" y="523625"/>
                <a:ext cx="352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0" extrusionOk="0">
                    <a:moveTo>
                      <a:pt x="34" y="1"/>
                    </a:moveTo>
                    <a:cubicBezTo>
                      <a:pt x="23" y="1"/>
                      <a:pt x="12" y="8"/>
                      <a:pt x="1" y="26"/>
                    </a:cubicBezTo>
                    <a:cubicBezTo>
                      <a:pt x="1" y="26"/>
                      <a:pt x="1" y="42"/>
                      <a:pt x="1" y="42"/>
                    </a:cubicBezTo>
                    <a:cubicBezTo>
                      <a:pt x="32" y="42"/>
                      <a:pt x="32" y="57"/>
                      <a:pt x="32" y="73"/>
                    </a:cubicBezTo>
                    <a:cubicBezTo>
                      <a:pt x="58" y="78"/>
                      <a:pt x="77" y="79"/>
                      <a:pt x="91" y="79"/>
                    </a:cubicBezTo>
                    <a:cubicBezTo>
                      <a:pt x="120" y="79"/>
                      <a:pt x="130" y="73"/>
                      <a:pt x="140" y="73"/>
                    </a:cubicBezTo>
                    <a:cubicBezTo>
                      <a:pt x="105" y="73"/>
                      <a:pt x="69" y="1"/>
                      <a:pt x="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6"/>
              <p:cNvSpPr/>
              <p:nvPr/>
            </p:nvSpPr>
            <p:spPr>
              <a:xfrm>
                <a:off x="3630275" y="528925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0" y="0"/>
                    </a:moveTo>
                    <a:cubicBezTo>
                      <a:pt x="0" y="0"/>
                      <a:pt x="16" y="16"/>
                      <a:pt x="31" y="31"/>
                    </a:cubicBezTo>
                    <a:cubicBezTo>
                      <a:pt x="31" y="31"/>
                      <a:pt x="47" y="47"/>
                      <a:pt x="62" y="47"/>
                    </a:cubicBezTo>
                    <a:cubicBezTo>
                      <a:pt x="47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6"/>
              <p:cNvSpPr/>
              <p:nvPr/>
            </p:nvSpPr>
            <p:spPr>
              <a:xfrm>
                <a:off x="3576375" y="419175"/>
                <a:ext cx="124100" cy="11597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4639" extrusionOk="0">
                    <a:moveTo>
                      <a:pt x="2032" y="187"/>
                    </a:moveTo>
                    <a:lnTo>
                      <a:pt x="2046" y="197"/>
                    </a:lnTo>
                    <a:lnTo>
                      <a:pt x="2046" y="197"/>
                    </a:lnTo>
                    <a:cubicBezTo>
                      <a:pt x="2044" y="191"/>
                      <a:pt x="2040" y="187"/>
                      <a:pt x="2032" y="187"/>
                    </a:cubicBezTo>
                    <a:close/>
                    <a:moveTo>
                      <a:pt x="2046" y="197"/>
                    </a:moveTo>
                    <a:lnTo>
                      <a:pt x="2046" y="197"/>
                    </a:lnTo>
                    <a:cubicBezTo>
                      <a:pt x="2048" y="203"/>
                      <a:pt x="2048" y="211"/>
                      <a:pt x="2048" y="218"/>
                    </a:cubicBezTo>
                    <a:lnTo>
                      <a:pt x="2048" y="203"/>
                    </a:lnTo>
                    <a:lnTo>
                      <a:pt x="2404" y="466"/>
                    </a:lnTo>
                    <a:lnTo>
                      <a:pt x="2404" y="466"/>
                    </a:lnTo>
                    <a:lnTo>
                      <a:pt x="2046" y="197"/>
                    </a:lnTo>
                    <a:close/>
                    <a:moveTo>
                      <a:pt x="2715" y="668"/>
                    </a:moveTo>
                    <a:lnTo>
                      <a:pt x="2746" y="683"/>
                    </a:lnTo>
                    <a:cubicBezTo>
                      <a:pt x="2730" y="699"/>
                      <a:pt x="2730" y="699"/>
                      <a:pt x="2730" y="714"/>
                    </a:cubicBezTo>
                    <a:cubicBezTo>
                      <a:pt x="2730" y="714"/>
                      <a:pt x="2730" y="730"/>
                      <a:pt x="2730" y="730"/>
                    </a:cubicBezTo>
                    <a:cubicBezTo>
                      <a:pt x="2730" y="730"/>
                      <a:pt x="2715" y="714"/>
                      <a:pt x="2715" y="699"/>
                    </a:cubicBezTo>
                    <a:cubicBezTo>
                      <a:pt x="2715" y="683"/>
                      <a:pt x="2715" y="683"/>
                      <a:pt x="2715" y="668"/>
                    </a:cubicBezTo>
                    <a:close/>
                    <a:moveTo>
                      <a:pt x="2901" y="761"/>
                    </a:moveTo>
                    <a:lnTo>
                      <a:pt x="2901" y="776"/>
                    </a:lnTo>
                    <a:lnTo>
                      <a:pt x="2885" y="761"/>
                    </a:lnTo>
                    <a:close/>
                    <a:moveTo>
                      <a:pt x="2079" y="885"/>
                    </a:moveTo>
                    <a:lnTo>
                      <a:pt x="2079" y="885"/>
                    </a:lnTo>
                    <a:cubicBezTo>
                      <a:pt x="2110" y="901"/>
                      <a:pt x="2141" y="901"/>
                      <a:pt x="2172" y="901"/>
                    </a:cubicBezTo>
                    <a:cubicBezTo>
                      <a:pt x="2156" y="916"/>
                      <a:pt x="2156" y="932"/>
                      <a:pt x="2125" y="947"/>
                    </a:cubicBezTo>
                    <a:cubicBezTo>
                      <a:pt x="2110" y="932"/>
                      <a:pt x="2094" y="916"/>
                      <a:pt x="2079" y="885"/>
                    </a:cubicBezTo>
                    <a:close/>
                    <a:moveTo>
                      <a:pt x="1288" y="807"/>
                    </a:moveTo>
                    <a:lnTo>
                      <a:pt x="1179" y="978"/>
                    </a:lnTo>
                    <a:cubicBezTo>
                      <a:pt x="1226" y="932"/>
                      <a:pt x="1257" y="885"/>
                      <a:pt x="1288" y="807"/>
                    </a:cubicBezTo>
                    <a:close/>
                    <a:moveTo>
                      <a:pt x="2870" y="792"/>
                    </a:moveTo>
                    <a:lnTo>
                      <a:pt x="2901" y="807"/>
                    </a:lnTo>
                    <a:lnTo>
                      <a:pt x="2901" y="838"/>
                    </a:lnTo>
                    <a:cubicBezTo>
                      <a:pt x="2916" y="838"/>
                      <a:pt x="2916" y="823"/>
                      <a:pt x="2916" y="823"/>
                    </a:cubicBezTo>
                    <a:lnTo>
                      <a:pt x="3040" y="916"/>
                    </a:lnTo>
                    <a:cubicBezTo>
                      <a:pt x="3040" y="916"/>
                      <a:pt x="3025" y="916"/>
                      <a:pt x="3025" y="932"/>
                    </a:cubicBezTo>
                    <a:lnTo>
                      <a:pt x="2901" y="838"/>
                    </a:lnTo>
                    <a:lnTo>
                      <a:pt x="3009" y="932"/>
                    </a:lnTo>
                    <a:cubicBezTo>
                      <a:pt x="2994" y="932"/>
                      <a:pt x="2978" y="947"/>
                      <a:pt x="2963" y="947"/>
                    </a:cubicBezTo>
                    <a:lnTo>
                      <a:pt x="2963" y="932"/>
                    </a:lnTo>
                    <a:cubicBezTo>
                      <a:pt x="2932" y="932"/>
                      <a:pt x="2916" y="947"/>
                      <a:pt x="2916" y="963"/>
                    </a:cubicBezTo>
                    <a:cubicBezTo>
                      <a:pt x="2901" y="978"/>
                      <a:pt x="2885" y="978"/>
                      <a:pt x="2870" y="994"/>
                    </a:cubicBezTo>
                    <a:lnTo>
                      <a:pt x="2792" y="916"/>
                    </a:lnTo>
                    <a:cubicBezTo>
                      <a:pt x="2792" y="870"/>
                      <a:pt x="2808" y="838"/>
                      <a:pt x="2854" y="807"/>
                    </a:cubicBezTo>
                    <a:lnTo>
                      <a:pt x="2901" y="838"/>
                    </a:lnTo>
                    <a:lnTo>
                      <a:pt x="2854" y="792"/>
                    </a:lnTo>
                    <a:close/>
                    <a:moveTo>
                      <a:pt x="3754" y="1257"/>
                    </a:moveTo>
                    <a:cubicBezTo>
                      <a:pt x="3816" y="1366"/>
                      <a:pt x="3769" y="1366"/>
                      <a:pt x="3785" y="1428"/>
                    </a:cubicBezTo>
                    <a:lnTo>
                      <a:pt x="3630" y="1319"/>
                    </a:lnTo>
                    <a:cubicBezTo>
                      <a:pt x="3661" y="1288"/>
                      <a:pt x="3692" y="1273"/>
                      <a:pt x="3738" y="1257"/>
                    </a:cubicBezTo>
                    <a:close/>
                    <a:moveTo>
                      <a:pt x="3630" y="1350"/>
                    </a:moveTo>
                    <a:lnTo>
                      <a:pt x="3831" y="1505"/>
                    </a:lnTo>
                    <a:cubicBezTo>
                      <a:pt x="3831" y="1505"/>
                      <a:pt x="3816" y="1521"/>
                      <a:pt x="3816" y="1521"/>
                    </a:cubicBezTo>
                    <a:lnTo>
                      <a:pt x="3645" y="1397"/>
                    </a:lnTo>
                    <a:cubicBezTo>
                      <a:pt x="3645" y="1381"/>
                      <a:pt x="3630" y="1366"/>
                      <a:pt x="3630" y="1350"/>
                    </a:cubicBezTo>
                    <a:close/>
                    <a:moveTo>
                      <a:pt x="890" y="1561"/>
                    </a:moveTo>
                    <a:lnTo>
                      <a:pt x="890" y="1561"/>
                    </a:lnTo>
                    <a:cubicBezTo>
                      <a:pt x="895" y="1566"/>
                      <a:pt x="900" y="1571"/>
                      <a:pt x="905" y="1576"/>
                    </a:cubicBezTo>
                    <a:lnTo>
                      <a:pt x="905" y="1576"/>
                    </a:lnTo>
                    <a:cubicBezTo>
                      <a:pt x="901" y="1569"/>
                      <a:pt x="896" y="1564"/>
                      <a:pt x="890" y="1561"/>
                    </a:cubicBezTo>
                    <a:close/>
                    <a:moveTo>
                      <a:pt x="1877" y="885"/>
                    </a:moveTo>
                    <a:cubicBezTo>
                      <a:pt x="1935" y="900"/>
                      <a:pt x="1885" y="995"/>
                      <a:pt x="1916" y="995"/>
                    </a:cubicBezTo>
                    <a:cubicBezTo>
                      <a:pt x="1918" y="995"/>
                      <a:pt x="1921" y="995"/>
                      <a:pt x="1924" y="994"/>
                    </a:cubicBezTo>
                    <a:cubicBezTo>
                      <a:pt x="1924" y="1009"/>
                      <a:pt x="1924" y="1025"/>
                      <a:pt x="1924" y="1056"/>
                    </a:cubicBezTo>
                    <a:cubicBezTo>
                      <a:pt x="1924" y="1056"/>
                      <a:pt x="1908" y="1071"/>
                      <a:pt x="1893" y="1087"/>
                    </a:cubicBezTo>
                    <a:cubicBezTo>
                      <a:pt x="1908" y="1087"/>
                      <a:pt x="1924" y="1102"/>
                      <a:pt x="1939" y="1102"/>
                    </a:cubicBezTo>
                    <a:cubicBezTo>
                      <a:pt x="1955" y="1164"/>
                      <a:pt x="1986" y="1226"/>
                      <a:pt x="2017" y="1288"/>
                    </a:cubicBezTo>
                    <a:cubicBezTo>
                      <a:pt x="2048" y="1273"/>
                      <a:pt x="2063" y="1257"/>
                      <a:pt x="2048" y="1226"/>
                    </a:cubicBezTo>
                    <a:lnTo>
                      <a:pt x="2048" y="1226"/>
                    </a:lnTo>
                    <a:lnTo>
                      <a:pt x="2063" y="1242"/>
                    </a:lnTo>
                    <a:cubicBezTo>
                      <a:pt x="2063" y="1226"/>
                      <a:pt x="2048" y="1211"/>
                      <a:pt x="2048" y="1195"/>
                    </a:cubicBezTo>
                    <a:cubicBezTo>
                      <a:pt x="2032" y="1180"/>
                      <a:pt x="2032" y="1164"/>
                      <a:pt x="2017" y="1133"/>
                    </a:cubicBezTo>
                    <a:cubicBezTo>
                      <a:pt x="2048" y="1118"/>
                      <a:pt x="2048" y="1087"/>
                      <a:pt x="2001" y="1056"/>
                    </a:cubicBezTo>
                    <a:cubicBezTo>
                      <a:pt x="2006" y="1050"/>
                      <a:pt x="2012" y="1048"/>
                      <a:pt x="2019" y="1048"/>
                    </a:cubicBezTo>
                    <a:cubicBezTo>
                      <a:pt x="2053" y="1048"/>
                      <a:pt x="2105" y="1102"/>
                      <a:pt x="2156" y="1102"/>
                    </a:cubicBezTo>
                    <a:lnTo>
                      <a:pt x="2110" y="1257"/>
                    </a:lnTo>
                    <a:cubicBezTo>
                      <a:pt x="2105" y="1262"/>
                      <a:pt x="2099" y="1264"/>
                      <a:pt x="2095" y="1264"/>
                    </a:cubicBezTo>
                    <a:cubicBezTo>
                      <a:pt x="2086" y="1264"/>
                      <a:pt x="2079" y="1257"/>
                      <a:pt x="2079" y="1257"/>
                    </a:cubicBezTo>
                    <a:lnTo>
                      <a:pt x="2079" y="1257"/>
                    </a:lnTo>
                    <a:lnTo>
                      <a:pt x="2156" y="1350"/>
                    </a:lnTo>
                    <a:cubicBezTo>
                      <a:pt x="2145" y="1356"/>
                      <a:pt x="2134" y="1360"/>
                      <a:pt x="2122" y="1360"/>
                    </a:cubicBezTo>
                    <a:cubicBezTo>
                      <a:pt x="2103" y="1360"/>
                      <a:pt x="2083" y="1349"/>
                      <a:pt x="2063" y="1319"/>
                    </a:cubicBezTo>
                    <a:lnTo>
                      <a:pt x="2063" y="1319"/>
                    </a:lnTo>
                    <a:cubicBezTo>
                      <a:pt x="2032" y="1412"/>
                      <a:pt x="2125" y="1536"/>
                      <a:pt x="2048" y="1583"/>
                    </a:cubicBezTo>
                    <a:cubicBezTo>
                      <a:pt x="2001" y="1474"/>
                      <a:pt x="1970" y="1412"/>
                      <a:pt x="2017" y="1366"/>
                    </a:cubicBezTo>
                    <a:lnTo>
                      <a:pt x="2017" y="1366"/>
                    </a:lnTo>
                    <a:lnTo>
                      <a:pt x="1970" y="1397"/>
                    </a:lnTo>
                    <a:cubicBezTo>
                      <a:pt x="1955" y="1381"/>
                      <a:pt x="1939" y="1350"/>
                      <a:pt x="1939" y="1319"/>
                    </a:cubicBezTo>
                    <a:cubicBezTo>
                      <a:pt x="1955" y="1257"/>
                      <a:pt x="1986" y="1195"/>
                      <a:pt x="1893" y="1118"/>
                    </a:cubicBezTo>
                    <a:cubicBezTo>
                      <a:pt x="1877" y="1149"/>
                      <a:pt x="1877" y="1180"/>
                      <a:pt x="1877" y="1211"/>
                    </a:cubicBezTo>
                    <a:cubicBezTo>
                      <a:pt x="1784" y="1242"/>
                      <a:pt x="1815" y="1273"/>
                      <a:pt x="1691" y="1304"/>
                    </a:cubicBezTo>
                    <a:cubicBezTo>
                      <a:pt x="1598" y="1211"/>
                      <a:pt x="1722" y="1118"/>
                      <a:pt x="1629" y="1056"/>
                    </a:cubicBezTo>
                    <a:lnTo>
                      <a:pt x="1784" y="1040"/>
                    </a:lnTo>
                    <a:lnTo>
                      <a:pt x="1784" y="1040"/>
                    </a:lnTo>
                    <a:cubicBezTo>
                      <a:pt x="1769" y="1056"/>
                      <a:pt x="1784" y="1087"/>
                      <a:pt x="1784" y="1102"/>
                    </a:cubicBezTo>
                    <a:cubicBezTo>
                      <a:pt x="1815" y="978"/>
                      <a:pt x="1908" y="1056"/>
                      <a:pt x="1877" y="885"/>
                    </a:cubicBezTo>
                    <a:close/>
                    <a:moveTo>
                      <a:pt x="3850" y="1552"/>
                    </a:moveTo>
                    <a:cubicBezTo>
                      <a:pt x="3849" y="1552"/>
                      <a:pt x="3848" y="1552"/>
                      <a:pt x="3847" y="1552"/>
                    </a:cubicBezTo>
                    <a:lnTo>
                      <a:pt x="3924" y="1614"/>
                    </a:lnTo>
                    <a:lnTo>
                      <a:pt x="3850" y="1552"/>
                    </a:lnTo>
                    <a:close/>
                    <a:moveTo>
                      <a:pt x="3645" y="1397"/>
                    </a:moveTo>
                    <a:lnTo>
                      <a:pt x="3816" y="1536"/>
                    </a:lnTo>
                    <a:lnTo>
                      <a:pt x="3831" y="1536"/>
                    </a:lnTo>
                    <a:lnTo>
                      <a:pt x="3850" y="1552"/>
                    </a:lnTo>
                    <a:lnTo>
                      <a:pt x="3850" y="1552"/>
                    </a:lnTo>
                    <a:cubicBezTo>
                      <a:pt x="3862" y="1550"/>
                      <a:pt x="3862" y="1536"/>
                      <a:pt x="3862" y="1536"/>
                    </a:cubicBezTo>
                    <a:lnTo>
                      <a:pt x="3924" y="1583"/>
                    </a:lnTo>
                    <a:cubicBezTo>
                      <a:pt x="3924" y="1583"/>
                      <a:pt x="3924" y="1598"/>
                      <a:pt x="3924" y="1614"/>
                    </a:cubicBezTo>
                    <a:cubicBezTo>
                      <a:pt x="3924" y="1629"/>
                      <a:pt x="3909" y="1661"/>
                      <a:pt x="3909" y="1676"/>
                    </a:cubicBezTo>
                    <a:cubicBezTo>
                      <a:pt x="3862" y="1661"/>
                      <a:pt x="3862" y="1567"/>
                      <a:pt x="3816" y="1567"/>
                    </a:cubicBezTo>
                    <a:lnTo>
                      <a:pt x="3800" y="1583"/>
                    </a:lnTo>
                    <a:cubicBezTo>
                      <a:pt x="3738" y="1567"/>
                      <a:pt x="3676" y="1567"/>
                      <a:pt x="3661" y="1443"/>
                    </a:cubicBezTo>
                    <a:cubicBezTo>
                      <a:pt x="3661" y="1428"/>
                      <a:pt x="3645" y="1412"/>
                      <a:pt x="3645" y="1397"/>
                    </a:cubicBezTo>
                    <a:close/>
                    <a:moveTo>
                      <a:pt x="1046" y="1749"/>
                    </a:moveTo>
                    <a:lnTo>
                      <a:pt x="1055" y="1769"/>
                    </a:lnTo>
                    <a:cubicBezTo>
                      <a:pt x="1055" y="1762"/>
                      <a:pt x="1052" y="1754"/>
                      <a:pt x="1046" y="1749"/>
                    </a:cubicBezTo>
                    <a:close/>
                    <a:moveTo>
                      <a:pt x="3924" y="1102"/>
                    </a:moveTo>
                    <a:cubicBezTo>
                      <a:pt x="3955" y="1133"/>
                      <a:pt x="3971" y="1180"/>
                      <a:pt x="4002" y="1226"/>
                    </a:cubicBezTo>
                    <a:cubicBezTo>
                      <a:pt x="4002" y="1211"/>
                      <a:pt x="4017" y="1211"/>
                      <a:pt x="4017" y="1211"/>
                    </a:cubicBezTo>
                    <a:cubicBezTo>
                      <a:pt x="4002" y="1180"/>
                      <a:pt x="3986" y="1164"/>
                      <a:pt x="3986" y="1133"/>
                    </a:cubicBezTo>
                    <a:lnTo>
                      <a:pt x="3986" y="1133"/>
                    </a:lnTo>
                    <a:lnTo>
                      <a:pt x="4359" y="1800"/>
                    </a:lnTo>
                    <a:cubicBezTo>
                      <a:pt x="4359" y="1831"/>
                      <a:pt x="4359" y="1847"/>
                      <a:pt x="4359" y="1862"/>
                    </a:cubicBezTo>
                    <a:cubicBezTo>
                      <a:pt x="4297" y="1769"/>
                      <a:pt x="4250" y="1661"/>
                      <a:pt x="4188" y="1552"/>
                    </a:cubicBezTo>
                    <a:lnTo>
                      <a:pt x="4173" y="1567"/>
                    </a:lnTo>
                    <a:cubicBezTo>
                      <a:pt x="4204" y="1645"/>
                      <a:pt x="4250" y="1707"/>
                      <a:pt x="4281" y="1785"/>
                    </a:cubicBezTo>
                    <a:cubicBezTo>
                      <a:pt x="4297" y="1785"/>
                      <a:pt x="4297" y="1785"/>
                      <a:pt x="4312" y="1800"/>
                    </a:cubicBezTo>
                    <a:cubicBezTo>
                      <a:pt x="4312" y="1800"/>
                      <a:pt x="4312" y="1810"/>
                      <a:pt x="4312" y="1831"/>
                    </a:cubicBezTo>
                    <a:cubicBezTo>
                      <a:pt x="4297" y="1816"/>
                      <a:pt x="4297" y="1800"/>
                      <a:pt x="4281" y="1785"/>
                    </a:cubicBezTo>
                    <a:cubicBezTo>
                      <a:pt x="4235" y="1754"/>
                      <a:pt x="4188" y="1707"/>
                      <a:pt x="4157" y="1661"/>
                    </a:cubicBezTo>
                    <a:cubicBezTo>
                      <a:pt x="4173" y="1645"/>
                      <a:pt x="4173" y="1614"/>
                      <a:pt x="4157" y="1583"/>
                    </a:cubicBezTo>
                    <a:lnTo>
                      <a:pt x="4173" y="1567"/>
                    </a:lnTo>
                    <a:cubicBezTo>
                      <a:pt x="4157" y="1536"/>
                      <a:pt x="4126" y="1505"/>
                      <a:pt x="4111" y="1474"/>
                    </a:cubicBezTo>
                    <a:lnTo>
                      <a:pt x="4080" y="1474"/>
                    </a:lnTo>
                    <a:cubicBezTo>
                      <a:pt x="4064" y="1474"/>
                      <a:pt x="4048" y="1474"/>
                      <a:pt x="4048" y="1521"/>
                    </a:cubicBezTo>
                    <a:cubicBezTo>
                      <a:pt x="4048" y="1536"/>
                      <a:pt x="4064" y="1552"/>
                      <a:pt x="4064" y="1567"/>
                    </a:cubicBezTo>
                    <a:cubicBezTo>
                      <a:pt x="4033" y="1552"/>
                      <a:pt x="4002" y="1521"/>
                      <a:pt x="3986" y="1490"/>
                    </a:cubicBezTo>
                    <a:cubicBezTo>
                      <a:pt x="3980" y="1510"/>
                      <a:pt x="3965" y="1516"/>
                      <a:pt x="3947" y="1516"/>
                    </a:cubicBezTo>
                    <a:cubicBezTo>
                      <a:pt x="3923" y="1516"/>
                      <a:pt x="3896" y="1505"/>
                      <a:pt x="3878" y="1505"/>
                    </a:cubicBezTo>
                    <a:lnTo>
                      <a:pt x="3785" y="1443"/>
                    </a:lnTo>
                    <a:cubicBezTo>
                      <a:pt x="3785" y="1412"/>
                      <a:pt x="3800" y="1366"/>
                      <a:pt x="3816" y="1366"/>
                    </a:cubicBezTo>
                    <a:lnTo>
                      <a:pt x="3847" y="1412"/>
                    </a:lnTo>
                    <a:lnTo>
                      <a:pt x="3893" y="1335"/>
                    </a:lnTo>
                    <a:cubicBezTo>
                      <a:pt x="3889" y="1301"/>
                      <a:pt x="3881" y="1292"/>
                      <a:pt x="3871" y="1292"/>
                    </a:cubicBezTo>
                    <a:cubicBezTo>
                      <a:pt x="3857" y="1292"/>
                      <a:pt x="3838" y="1313"/>
                      <a:pt x="3818" y="1313"/>
                    </a:cubicBezTo>
                    <a:cubicBezTo>
                      <a:pt x="3807" y="1313"/>
                      <a:pt x="3796" y="1307"/>
                      <a:pt x="3785" y="1288"/>
                    </a:cubicBezTo>
                    <a:lnTo>
                      <a:pt x="3785" y="1257"/>
                    </a:lnTo>
                    <a:cubicBezTo>
                      <a:pt x="3862" y="1242"/>
                      <a:pt x="3924" y="1242"/>
                      <a:pt x="3971" y="1226"/>
                    </a:cubicBezTo>
                    <a:cubicBezTo>
                      <a:pt x="3955" y="1195"/>
                      <a:pt x="3924" y="1149"/>
                      <a:pt x="3909" y="1102"/>
                    </a:cubicBezTo>
                    <a:close/>
                    <a:moveTo>
                      <a:pt x="3614" y="1692"/>
                    </a:moveTo>
                    <a:lnTo>
                      <a:pt x="3614" y="1692"/>
                    </a:lnTo>
                    <a:cubicBezTo>
                      <a:pt x="3630" y="1692"/>
                      <a:pt x="3645" y="1707"/>
                      <a:pt x="3661" y="1707"/>
                    </a:cubicBezTo>
                    <a:cubicBezTo>
                      <a:pt x="3707" y="1754"/>
                      <a:pt x="3707" y="1800"/>
                      <a:pt x="3707" y="1847"/>
                    </a:cubicBezTo>
                    <a:lnTo>
                      <a:pt x="3738" y="1816"/>
                    </a:lnTo>
                    <a:lnTo>
                      <a:pt x="3738" y="1816"/>
                    </a:lnTo>
                    <a:cubicBezTo>
                      <a:pt x="3723" y="1847"/>
                      <a:pt x="3707" y="1893"/>
                      <a:pt x="3707" y="1909"/>
                    </a:cubicBezTo>
                    <a:cubicBezTo>
                      <a:pt x="3676" y="1847"/>
                      <a:pt x="3645" y="1769"/>
                      <a:pt x="3614" y="1692"/>
                    </a:cubicBezTo>
                    <a:close/>
                    <a:moveTo>
                      <a:pt x="1086" y="1940"/>
                    </a:moveTo>
                    <a:cubicBezTo>
                      <a:pt x="1086" y="1955"/>
                      <a:pt x="1086" y="1955"/>
                      <a:pt x="1071" y="1955"/>
                    </a:cubicBezTo>
                    <a:cubicBezTo>
                      <a:pt x="1086" y="1955"/>
                      <a:pt x="1086" y="1940"/>
                      <a:pt x="1086" y="1940"/>
                    </a:cubicBezTo>
                    <a:close/>
                    <a:moveTo>
                      <a:pt x="3847" y="1676"/>
                    </a:moveTo>
                    <a:lnTo>
                      <a:pt x="3878" y="1738"/>
                    </a:lnTo>
                    <a:cubicBezTo>
                      <a:pt x="3878" y="1723"/>
                      <a:pt x="3878" y="1723"/>
                      <a:pt x="3878" y="1723"/>
                    </a:cubicBezTo>
                    <a:cubicBezTo>
                      <a:pt x="3893" y="1699"/>
                      <a:pt x="3906" y="1690"/>
                      <a:pt x="3918" y="1690"/>
                    </a:cubicBezTo>
                    <a:cubicBezTo>
                      <a:pt x="3956" y="1690"/>
                      <a:pt x="3983" y="1778"/>
                      <a:pt x="4020" y="1778"/>
                    </a:cubicBezTo>
                    <a:cubicBezTo>
                      <a:pt x="4033" y="1778"/>
                      <a:pt x="4048" y="1767"/>
                      <a:pt x="4064" y="1738"/>
                    </a:cubicBezTo>
                    <a:cubicBezTo>
                      <a:pt x="4064" y="1754"/>
                      <a:pt x="4064" y="1769"/>
                      <a:pt x="4064" y="1785"/>
                    </a:cubicBezTo>
                    <a:cubicBezTo>
                      <a:pt x="4080" y="1769"/>
                      <a:pt x="4080" y="1754"/>
                      <a:pt x="4095" y="1738"/>
                    </a:cubicBezTo>
                    <a:lnTo>
                      <a:pt x="4111" y="1754"/>
                    </a:lnTo>
                    <a:cubicBezTo>
                      <a:pt x="4111" y="1785"/>
                      <a:pt x="4111" y="1831"/>
                      <a:pt x="4126" y="1878"/>
                    </a:cubicBezTo>
                    <a:cubicBezTo>
                      <a:pt x="4095" y="1924"/>
                      <a:pt x="4064" y="1955"/>
                      <a:pt x="4048" y="1986"/>
                    </a:cubicBezTo>
                    <a:lnTo>
                      <a:pt x="4033" y="2002"/>
                    </a:lnTo>
                    <a:lnTo>
                      <a:pt x="4002" y="1955"/>
                    </a:lnTo>
                    <a:lnTo>
                      <a:pt x="4002" y="2064"/>
                    </a:lnTo>
                    <a:lnTo>
                      <a:pt x="3986" y="2064"/>
                    </a:lnTo>
                    <a:cubicBezTo>
                      <a:pt x="3971" y="2033"/>
                      <a:pt x="3955" y="2017"/>
                      <a:pt x="3955" y="2002"/>
                    </a:cubicBezTo>
                    <a:cubicBezTo>
                      <a:pt x="3955" y="2002"/>
                      <a:pt x="3955" y="2002"/>
                      <a:pt x="3940" y="1986"/>
                    </a:cubicBezTo>
                    <a:lnTo>
                      <a:pt x="3940" y="2002"/>
                    </a:lnTo>
                    <a:cubicBezTo>
                      <a:pt x="3940" y="1986"/>
                      <a:pt x="3924" y="1986"/>
                      <a:pt x="3909" y="1955"/>
                    </a:cubicBezTo>
                    <a:cubicBezTo>
                      <a:pt x="3893" y="1940"/>
                      <a:pt x="3893" y="1940"/>
                      <a:pt x="3893" y="1940"/>
                    </a:cubicBezTo>
                    <a:cubicBezTo>
                      <a:pt x="3862" y="1847"/>
                      <a:pt x="3862" y="1831"/>
                      <a:pt x="3878" y="1754"/>
                    </a:cubicBezTo>
                    <a:cubicBezTo>
                      <a:pt x="3847" y="1738"/>
                      <a:pt x="3831" y="1738"/>
                      <a:pt x="3816" y="1738"/>
                    </a:cubicBezTo>
                    <a:lnTo>
                      <a:pt x="3847" y="1676"/>
                    </a:lnTo>
                    <a:close/>
                    <a:moveTo>
                      <a:pt x="1272" y="1412"/>
                    </a:moveTo>
                    <a:cubicBezTo>
                      <a:pt x="1288" y="1443"/>
                      <a:pt x="1303" y="1474"/>
                      <a:pt x="1319" y="1505"/>
                    </a:cubicBezTo>
                    <a:cubicBezTo>
                      <a:pt x="1319" y="1490"/>
                      <a:pt x="1334" y="1474"/>
                      <a:pt x="1350" y="1474"/>
                    </a:cubicBezTo>
                    <a:cubicBezTo>
                      <a:pt x="1378" y="1516"/>
                      <a:pt x="1380" y="1570"/>
                      <a:pt x="1436" y="1570"/>
                    </a:cubicBezTo>
                    <a:cubicBezTo>
                      <a:pt x="1443" y="1570"/>
                      <a:pt x="1450" y="1569"/>
                      <a:pt x="1458" y="1567"/>
                    </a:cubicBezTo>
                    <a:cubicBezTo>
                      <a:pt x="1489" y="1614"/>
                      <a:pt x="1505" y="1676"/>
                      <a:pt x="1520" y="1738"/>
                    </a:cubicBezTo>
                    <a:cubicBezTo>
                      <a:pt x="1520" y="1785"/>
                      <a:pt x="1505" y="1831"/>
                      <a:pt x="1505" y="1893"/>
                    </a:cubicBezTo>
                    <a:cubicBezTo>
                      <a:pt x="1488" y="1901"/>
                      <a:pt x="1467" y="1919"/>
                      <a:pt x="1447" y="1919"/>
                    </a:cubicBezTo>
                    <a:cubicBezTo>
                      <a:pt x="1429" y="1919"/>
                      <a:pt x="1411" y="1906"/>
                      <a:pt x="1396" y="1862"/>
                    </a:cubicBezTo>
                    <a:cubicBezTo>
                      <a:pt x="1396" y="1878"/>
                      <a:pt x="1396" y="1893"/>
                      <a:pt x="1381" y="1909"/>
                    </a:cubicBezTo>
                    <a:lnTo>
                      <a:pt x="1365" y="1909"/>
                    </a:lnTo>
                    <a:cubicBezTo>
                      <a:pt x="1334" y="1924"/>
                      <a:pt x="1319" y="1940"/>
                      <a:pt x="1334" y="1955"/>
                    </a:cubicBezTo>
                    <a:cubicBezTo>
                      <a:pt x="1303" y="1971"/>
                      <a:pt x="1288" y="2002"/>
                      <a:pt x="1319" y="2033"/>
                    </a:cubicBezTo>
                    <a:cubicBezTo>
                      <a:pt x="1319" y="2002"/>
                      <a:pt x="1319" y="1986"/>
                      <a:pt x="1350" y="1971"/>
                    </a:cubicBezTo>
                    <a:cubicBezTo>
                      <a:pt x="1365" y="1986"/>
                      <a:pt x="1381" y="2017"/>
                      <a:pt x="1412" y="2033"/>
                    </a:cubicBezTo>
                    <a:cubicBezTo>
                      <a:pt x="1412" y="2033"/>
                      <a:pt x="1412" y="2048"/>
                      <a:pt x="1412" y="2048"/>
                    </a:cubicBezTo>
                    <a:cubicBezTo>
                      <a:pt x="1406" y="2054"/>
                      <a:pt x="1401" y="2058"/>
                      <a:pt x="1394" y="2058"/>
                    </a:cubicBezTo>
                    <a:cubicBezTo>
                      <a:pt x="1383" y="2058"/>
                      <a:pt x="1369" y="2047"/>
                      <a:pt x="1350" y="2017"/>
                    </a:cubicBezTo>
                    <a:lnTo>
                      <a:pt x="1350" y="2017"/>
                    </a:lnTo>
                    <a:cubicBezTo>
                      <a:pt x="1350" y="2048"/>
                      <a:pt x="1334" y="2095"/>
                      <a:pt x="1381" y="2126"/>
                    </a:cubicBezTo>
                    <a:cubicBezTo>
                      <a:pt x="1381" y="2141"/>
                      <a:pt x="1381" y="2141"/>
                      <a:pt x="1396" y="2157"/>
                    </a:cubicBezTo>
                    <a:cubicBezTo>
                      <a:pt x="1350" y="2157"/>
                      <a:pt x="1319" y="2157"/>
                      <a:pt x="1303" y="2172"/>
                    </a:cubicBezTo>
                    <a:cubicBezTo>
                      <a:pt x="1226" y="2095"/>
                      <a:pt x="1179" y="2064"/>
                      <a:pt x="1148" y="1971"/>
                    </a:cubicBezTo>
                    <a:cubicBezTo>
                      <a:pt x="1179" y="1971"/>
                      <a:pt x="1210" y="1986"/>
                      <a:pt x="1241" y="2002"/>
                    </a:cubicBezTo>
                    <a:cubicBezTo>
                      <a:pt x="1117" y="1754"/>
                      <a:pt x="1536" y="1862"/>
                      <a:pt x="1303" y="1629"/>
                    </a:cubicBezTo>
                    <a:cubicBezTo>
                      <a:pt x="1299" y="1625"/>
                      <a:pt x="1296" y="1623"/>
                      <a:pt x="1293" y="1623"/>
                    </a:cubicBezTo>
                    <a:cubicBezTo>
                      <a:pt x="1288" y="1623"/>
                      <a:pt x="1288" y="1634"/>
                      <a:pt x="1288" y="1645"/>
                    </a:cubicBezTo>
                    <a:cubicBezTo>
                      <a:pt x="1288" y="1661"/>
                      <a:pt x="1288" y="1676"/>
                      <a:pt x="1272" y="1692"/>
                    </a:cubicBezTo>
                    <a:cubicBezTo>
                      <a:pt x="1272" y="1676"/>
                      <a:pt x="1272" y="1676"/>
                      <a:pt x="1272" y="1676"/>
                    </a:cubicBezTo>
                    <a:cubicBezTo>
                      <a:pt x="1210" y="1536"/>
                      <a:pt x="1241" y="1490"/>
                      <a:pt x="1272" y="1412"/>
                    </a:cubicBezTo>
                    <a:close/>
                    <a:moveTo>
                      <a:pt x="2715" y="2514"/>
                    </a:moveTo>
                    <a:cubicBezTo>
                      <a:pt x="2715" y="2514"/>
                      <a:pt x="2730" y="2514"/>
                      <a:pt x="2746" y="2529"/>
                    </a:cubicBezTo>
                    <a:cubicBezTo>
                      <a:pt x="2746" y="2529"/>
                      <a:pt x="2730" y="2545"/>
                      <a:pt x="2730" y="2560"/>
                    </a:cubicBezTo>
                    <a:lnTo>
                      <a:pt x="2761" y="2560"/>
                    </a:lnTo>
                    <a:cubicBezTo>
                      <a:pt x="2761" y="2556"/>
                      <a:pt x="2763" y="2554"/>
                      <a:pt x="2765" y="2554"/>
                    </a:cubicBezTo>
                    <a:cubicBezTo>
                      <a:pt x="2770" y="2554"/>
                      <a:pt x="2781" y="2565"/>
                      <a:pt x="2792" y="2576"/>
                    </a:cubicBezTo>
                    <a:cubicBezTo>
                      <a:pt x="2792" y="2591"/>
                      <a:pt x="2777" y="2607"/>
                      <a:pt x="2777" y="2607"/>
                    </a:cubicBezTo>
                    <a:cubicBezTo>
                      <a:pt x="2777" y="2638"/>
                      <a:pt x="2792" y="2669"/>
                      <a:pt x="2777" y="2684"/>
                    </a:cubicBezTo>
                    <a:cubicBezTo>
                      <a:pt x="2761" y="2684"/>
                      <a:pt x="2746" y="2669"/>
                      <a:pt x="2746" y="2653"/>
                    </a:cubicBezTo>
                    <a:cubicBezTo>
                      <a:pt x="2746" y="2638"/>
                      <a:pt x="2746" y="2638"/>
                      <a:pt x="2746" y="2622"/>
                    </a:cubicBezTo>
                    <a:lnTo>
                      <a:pt x="2730" y="2622"/>
                    </a:lnTo>
                    <a:lnTo>
                      <a:pt x="2715" y="2591"/>
                    </a:lnTo>
                    <a:cubicBezTo>
                      <a:pt x="2715" y="2576"/>
                      <a:pt x="2715" y="2560"/>
                      <a:pt x="2715" y="2560"/>
                    </a:cubicBezTo>
                    <a:lnTo>
                      <a:pt x="2715" y="2514"/>
                    </a:lnTo>
                    <a:close/>
                    <a:moveTo>
                      <a:pt x="3955" y="2808"/>
                    </a:moveTo>
                    <a:cubicBezTo>
                      <a:pt x="3955" y="2808"/>
                      <a:pt x="3955" y="2824"/>
                      <a:pt x="3955" y="2824"/>
                    </a:cubicBezTo>
                    <a:cubicBezTo>
                      <a:pt x="3940" y="2824"/>
                      <a:pt x="3940" y="2808"/>
                      <a:pt x="3940" y="2808"/>
                    </a:cubicBezTo>
                    <a:close/>
                    <a:moveTo>
                      <a:pt x="3785" y="2746"/>
                    </a:moveTo>
                    <a:lnTo>
                      <a:pt x="3847" y="2855"/>
                    </a:lnTo>
                    <a:cubicBezTo>
                      <a:pt x="3831" y="2855"/>
                      <a:pt x="3816" y="2839"/>
                      <a:pt x="3816" y="2839"/>
                    </a:cubicBezTo>
                    <a:lnTo>
                      <a:pt x="3800" y="2777"/>
                    </a:lnTo>
                    <a:cubicBezTo>
                      <a:pt x="3800" y="2808"/>
                      <a:pt x="3800" y="2824"/>
                      <a:pt x="3800" y="2839"/>
                    </a:cubicBezTo>
                    <a:cubicBezTo>
                      <a:pt x="3769" y="2824"/>
                      <a:pt x="3738" y="2824"/>
                      <a:pt x="3707" y="2777"/>
                    </a:cubicBezTo>
                    <a:cubicBezTo>
                      <a:pt x="3723" y="2777"/>
                      <a:pt x="3723" y="2762"/>
                      <a:pt x="3738" y="2762"/>
                    </a:cubicBezTo>
                    <a:lnTo>
                      <a:pt x="3785" y="2746"/>
                    </a:lnTo>
                    <a:close/>
                    <a:moveTo>
                      <a:pt x="729" y="2389"/>
                    </a:moveTo>
                    <a:lnTo>
                      <a:pt x="729" y="2389"/>
                    </a:lnTo>
                    <a:cubicBezTo>
                      <a:pt x="838" y="2545"/>
                      <a:pt x="962" y="2684"/>
                      <a:pt x="1086" y="2839"/>
                    </a:cubicBezTo>
                    <a:cubicBezTo>
                      <a:pt x="1040" y="2855"/>
                      <a:pt x="1024" y="2870"/>
                      <a:pt x="1024" y="2917"/>
                    </a:cubicBezTo>
                    <a:cubicBezTo>
                      <a:pt x="1024" y="2917"/>
                      <a:pt x="1009" y="2901"/>
                      <a:pt x="1009" y="2901"/>
                    </a:cubicBezTo>
                    <a:cubicBezTo>
                      <a:pt x="978" y="2839"/>
                      <a:pt x="1040" y="2746"/>
                      <a:pt x="931" y="2715"/>
                    </a:cubicBezTo>
                    <a:lnTo>
                      <a:pt x="931" y="2715"/>
                    </a:lnTo>
                    <a:lnTo>
                      <a:pt x="978" y="2855"/>
                    </a:lnTo>
                    <a:cubicBezTo>
                      <a:pt x="900" y="2762"/>
                      <a:pt x="838" y="2669"/>
                      <a:pt x="760" y="2576"/>
                    </a:cubicBezTo>
                    <a:cubicBezTo>
                      <a:pt x="760" y="2514"/>
                      <a:pt x="745" y="2451"/>
                      <a:pt x="729" y="2389"/>
                    </a:cubicBezTo>
                    <a:close/>
                    <a:moveTo>
                      <a:pt x="822" y="2917"/>
                    </a:moveTo>
                    <a:lnTo>
                      <a:pt x="822" y="2917"/>
                    </a:lnTo>
                    <a:cubicBezTo>
                      <a:pt x="819" y="2925"/>
                      <a:pt x="815" y="2933"/>
                      <a:pt x="812" y="2942"/>
                    </a:cubicBezTo>
                    <a:lnTo>
                      <a:pt x="812" y="2942"/>
                    </a:lnTo>
                    <a:cubicBezTo>
                      <a:pt x="815" y="2933"/>
                      <a:pt x="819" y="2924"/>
                      <a:pt x="822" y="2917"/>
                    </a:cubicBezTo>
                    <a:close/>
                    <a:moveTo>
                      <a:pt x="760" y="2622"/>
                    </a:moveTo>
                    <a:cubicBezTo>
                      <a:pt x="838" y="2715"/>
                      <a:pt x="916" y="2808"/>
                      <a:pt x="993" y="2917"/>
                    </a:cubicBezTo>
                    <a:lnTo>
                      <a:pt x="1009" y="2948"/>
                    </a:lnTo>
                    <a:cubicBezTo>
                      <a:pt x="916" y="2839"/>
                      <a:pt x="838" y="2746"/>
                      <a:pt x="760" y="2638"/>
                    </a:cubicBezTo>
                    <a:cubicBezTo>
                      <a:pt x="760" y="2638"/>
                      <a:pt x="760" y="2622"/>
                      <a:pt x="760" y="2622"/>
                    </a:cubicBezTo>
                    <a:close/>
                    <a:moveTo>
                      <a:pt x="1055" y="2932"/>
                    </a:moveTo>
                    <a:cubicBezTo>
                      <a:pt x="1055" y="2932"/>
                      <a:pt x="1055" y="2948"/>
                      <a:pt x="1055" y="2948"/>
                    </a:cubicBezTo>
                    <a:cubicBezTo>
                      <a:pt x="1055" y="2948"/>
                      <a:pt x="1040" y="2948"/>
                      <a:pt x="1040" y="2932"/>
                    </a:cubicBezTo>
                    <a:close/>
                    <a:moveTo>
                      <a:pt x="3583" y="2793"/>
                    </a:moveTo>
                    <a:cubicBezTo>
                      <a:pt x="3622" y="2793"/>
                      <a:pt x="3650" y="2804"/>
                      <a:pt x="3658" y="2816"/>
                    </a:cubicBezTo>
                    <a:lnTo>
                      <a:pt x="3658" y="2816"/>
                    </a:lnTo>
                    <a:cubicBezTo>
                      <a:pt x="3645" y="2860"/>
                      <a:pt x="3645" y="2903"/>
                      <a:pt x="3645" y="2932"/>
                    </a:cubicBezTo>
                    <a:cubicBezTo>
                      <a:pt x="3614" y="2948"/>
                      <a:pt x="3599" y="2948"/>
                      <a:pt x="3568" y="2948"/>
                    </a:cubicBezTo>
                    <a:cubicBezTo>
                      <a:pt x="3552" y="2932"/>
                      <a:pt x="3521" y="2917"/>
                      <a:pt x="3506" y="2901"/>
                    </a:cubicBezTo>
                    <a:cubicBezTo>
                      <a:pt x="3521" y="2870"/>
                      <a:pt x="3552" y="2839"/>
                      <a:pt x="3552" y="2808"/>
                    </a:cubicBezTo>
                    <a:cubicBezTo>
                      <a:pt x="3568" y="2808"/>
                      <a:pt x="3583" y="2808"/>
                      <a:pt x="3583" y="2793"/>
                    </a:cubicBezTo>
                    <a:close/>
                    <a:moveTo>
                      <a:pt x="3769" y="2932"/>
                    </a:moveTo>
                    <a:lnTo>
                      <a:pt x="3769" y="2932"/>
                    </a:lnTo>
                    <a:cubicBezTo>
                      <a:pt x="3769" y="2948"/>
                      <a:pt x="3754" y="2963"/>
                      <a:pt x="3754" y="2963"/>
                    </a:cubicBezTo>
                    <a:lnTo>
                      <a:pt x="3769" y="2932"/>
                    </a:lnTo>
                    <a:close/>
                    <a:moveTo>
                      <a:pt x="1024" y="2948"/>
                    </a:moveTo>
                    <a:cubicBezTo>
                      <a:pt x="1040" y="2963"/>
                      <a:pt x="1040" y="2979"/>
                      <a:pt x="1055" y="2994"/>
                    </a:cubicBezTo>
                    <a:cubicBezTo>
                      <a:pt x="1055" y="2994"/>
                      <a:pt x="1055" y="3010"/>
                      <a:pt x="1055" y="3010"/>
                    </a:cubicBezTo>
                    <a:cubicBezTo>
                      <a:pt x="1040" y="2994"/>
                      <a:pt x="1024" y="2979"/>
                      <a:pt x="1009" y="2963"/>
                    </a:cubicBezTo>
                    <a:lnTo>
                      <a:pt x="1024" y="2948"/>
                    </a:lnTo>
                    <a:close/>
                    <a:moveTo>
                      <a:pt x="3986" y="2793"/>
                    </a:moveTo>
                    <a:cubicBezTo>
                      <a:pt x="4002" y="2808"/>
                      <a:pt x="4002" y="2839"/>
                      <a:pt x="4033" y="2855"/>
                    </a:cubicBezTo>
                    <a:cubicBezTo>
                      <a:pt x="4033" y="2922"/>
                      <a:pt x="4056" y="3035"/>
                      <a:pt x="4013" y="3035"/>
                    </a:cubicBezTo>
                    <a:cubicBezTo>
                      <a:pt x="4006" y="3035"/>
                      <a:pt x="3997" y="3032"/>
                      <a:pt x="3986" y="3025"/>
                    </a:cubicBezTo>
                    <a:cubicBezTo>
                      <a:pt x="4017" y="2963"/>
                      <a:pt x="4017" y="2886"/>
                      <a:pt x="3986" y="2793"/>
                    </a:cubicBezTo>
                    <a:close/>
                    <a:moveTo>
                      <a:pt x="3893" y="2994"/>
                    </a:moveTo>
                    <a:lnTo>
                      <a:pt x="3847" y="3041"/>
                    </a:lnTo>
                    <a:cubicBezTo>
                      <a:pt x="3862" y="3041"/>
                      <a:pt x="3878" y="3025"/>
                      <a:pt x="3893" y="2994"/>
                    </a:cubicBezTo>
                    <a:close/>
                    <a:moveTo>
                      <a:pt x="3754" y="2979"/>
                    </a:moveTo>
                    <a:cubicBezTo>
                      <a:pt x="3754" y="3010"/>
                      <a:pt x="3754" y="3041"/>
                      <a:pt x="3785" y="3072"/>
                    </a:cubicBezTo>
                    <a:cubicBezTo>
                      <a:pt x="3754" y="3087"/>
                      <a:pt x="3723" y="3087"/>
                      <a:pt x="3692" y="3103"/>
                    </a:cubicBezTo>
                    <a:cubicBezTo>
                      <a:pt x="3692" y="3072"/>
                      <a:pt x="3692" y="3041"/>
                      <a:pt x="3692" y="3010"/>
                    </a:cubicBezTo>
                    <a:cubicBezTo>
                      <a:pt x="3707" y="3025"/>
                      <a:pt x="3723" y="3025"/>
                      <a:pt x="3754" y="3041"/>
                    </a:cubicBezTo>
                    <a:lnTo>
                      <a:pt x="3754" y="2979"/>
                    </a:lnTo>
                    <a:close/>
                    <a:moveTo>
                      <a:pt x="1272" y="3475"/>
                    </a:moveTo>
                    <a:lnTo>
                      <a:pt x="1272" y="3491"/>
                    </a:lnTo>
                    <a:cubicBezTo>
                      <a:pt x="1303" y="3522"/>
                      <a:pt x="1319" y="3537"/>
                      <a:pt x="1334" y="3568"/>
                    </a:cubicBezTo>
                    <a:cubicBezTo>
                      <a:pt x="1319" y="3584"/>
                      <a:pt x="1288" y="3599"/>
                      <a:pt x="1272" y="3630"/>
                    </a:cubicBezTo>
                    <a:cubicBezTo>
                      <a:pt x="1179" y="3537"/>
                      <a:pt x="1241" y="3522"/>
                      <a:pt x="1272" y="3475"/>
                    </a:cubicBezTo>
                    <a:close/>
                    <a:moveTo>
                      <a:pt x="2305" y="3688"/>
                    </a:moveTo>
                    <a:cubicBezTo>
                      <a:pt x="2317" y="3688"/>
                      <a:pt x="2330" y="3711"/>
                      <a:pt x="2342" y="3723"/>
                    </a:cubicBezTo>
                    <a:cubicBezTo>
                      <a:pt x="2327" y="3754"/>
                      <a:pt x="2311" y="3754"/>
                      <a:pt x="2296" y="3770"/>
                    </a:cubicBezTo>
                    <a:cubicBezTo>
                      <a:pt x="2280" y="3739"/>
                      <a:pt x="2280" y="3723"/>
                      <a:pt x="2296" y="3692"/>
                    </a:cubicBezTo>
                    <a:cubicBezTo>
                      <a:pt x="2299" y="3689"/>
                      <a:pt x="2302" y="3688"/>
                      <a:pt x="2305" y="3688"/>
                    </a:cubicBezTo>
                    <a:close/>
                    <a:moveTo>
                      <a:pt x="2513" y="3708"/>
                    </a:moveTo>
                    <a:cubicBezTo>
                      <a:pt x="2498" y="3754"/>
                      <a:pt x="2482" y="3785"/>
                      <a:pt x="2482" y="3785"/>
                    </a:cubicBezTo>
                    <a:cubicBezTo>
                      <a:pt x="2478" y="3769"/>
                      <a:pt x="2471" y="3763"/>
                      <a:pt x="2463" y="3763"/>
                    </a:cubicBezTo>
                    <a:cubicBezTo>
                      <a:pt x="2448" y="3763"/>
                      <a:pt x="2427" y="3783"/>
                      <a:pt x="2403" y="3783"/>
                    </a:cubicBezTo>
                    <a:cubicBezTo>
                      <a:pt x="2394" y="3783"/>
                      <a:pt x="2383" y="3780"/>
                      <a:pt x="2373" y="3770"/>
                    </a:cubicBezTo>
                    <a:cubicBezTo>
                      <a:pt x="2420" y="3723"/>
                      <a:pt x="2467" y="3708"/>
                      <a:pt x="2513" y="3708"/>
                    </a:cubicBezTo>
                    <a:close/>
                    <a:moveTo>
                      <a:pt x="3149" y="3801"/>
                    </a:moveTo>
                    <a:cubicBezTo>
                      <a:pt x="3149" y="3801"/>
                      <a:pt x="3149" y="3816"/>
                      <a:pt x="3164" y="3816"/>
                    </a:cubicBezTo>
                    <a:cubicBezTo>
                      <a:pt x="3149" y="3801"/>
                      <a:pt x="3149" y="3801"/>
                      <a:pt x="3149" y="3801"/>
                    </a:cubicBezTo>
                    <a:close/>
                    <a:moveTo>
                      <a:pt x="2156" y="3692"/>
                    </a:moveTo>
                    <a:cubicBezTo>
                      <a:pt x="2187" y="3739"/>
                      <a:pt x="2203" y="3785"/>
                      <a:pt x="2187" y="3816"/>
                    </a:cubicBezTo>
                    <a:cubicBezTo>
                      <a:pt x="2187" y="3832"/>
                      <a:pt x="2187" y="3832"/>
                      <a:pt x="2187" y="3832"/>
                    </a:cubicBezTo>
                    <a:lnTo>
                      <a:pt x="2125" y="3708"/>
                    </a:lnTo>
                    <a:cubicBezTo>
                      <a:pt x="2141" y="3708"/>
                      <a:pt x="2156" y="3708"/>
                      <a:pt x="2156" y="3692"/>
                    </a:cubicBezTo>
                    <a:close/>
                    <a:moveTo>
                      <a:pt x="2147" y="3814"/>
                    </a:moveTo>
                    <a:cubicBezTo>
                      <a:pt x="2155" y="3814"/>
                      <a:pt x="2163" y="3818"/>
                      <a:pt x="2172" y="3832"/>
                    </a:cubicBezTo>
                    <a:cubicBezTo>
                      <a:pt x="2141" y="3847"/>
                      <a:pt x="2110" y="3863"/>
                      <a:pt x="2079" y="3878"/>
                    </a:cubicBezTo>
                    <a:cubicBezTo>
                      <a:pt x="2079" y="3863"/>
                      <a:pt x="2079" y="3863"/>
                      <a:pt x="2079" y="3847"/>
                    </a:cubicBezTo>
                    <a:cubicBezTo>
                      <a:pt x="2079" y="3847"/>
                      <a:pt x="2063" y="3832"/>
                      <a:pt x="2063" y="3816"/>
                    </a:cubicBezTo>
                    <a:lnTo>
                      <a:pt x="2063" y="3816"/>
                    </a:lnTo>
                    <a:cubicBezTo>
                      <a:pt x="2077" y="3823"/>
                      <a:pt x="2088" y="3825"/>
                      <a:pt x="2098" y="3825"/>
                    </a:cubicBezTo>
                    <a:cubicBezTo>
                      <a:pt x="2120" y="3825"/>
                      <a:pt x="2134" y="3814"/>
                      <a:pt x="2147" y="3814"/>
                    </a:cubicBezTo>
                    <a:close/>
                    <a:moveTo>
                      <a:pt x="2560" y="3723"/>
                    </a:moveTo>
                    <a:cubicBezTo>
                      <a:pt x="2591" y="3739"/>
                      <a:pt x="2622" y="3739"/>
                      <a:pt x="2668" y="3754"/>
                    </a:cubicBezTo>
                    <a:cubicBezTo>
                      <a:pt x="2668" y="3770"/>
                      <a:pt x="2668" y="3785"/>
                      <a:pt x="2684" y="3785"/>
                    </a:cubicBezTo>
                    <a:cubicBezTo>
                      <a:pt x="2668" y="3801"/>
                      <a:pt x="2653" y="3801"/>
                      <a:pt x="2653" y="3816"/>
                    </a:cubicBezTo>
                    <a:cubicBezTo>
                      <a:pt x="2637" y="3801"/>
                      <a:pt x="2622" y="3801"/>
                      <a:pt x="2606" y="3785"/>
                    </a:cubicBezTo>
                    <a:lnTo>
                      <a:pt x="2606" y="3785"/>
                    </a:lnTo>
                    <a:lnTo>
                      <a:pt x="2637" y="3832"/>
                    </a:lnTo>
                    <a:cubicBezTo>
                      <a:pt x="2622" y="3847"/>
                      <a:pt x="2622" y="3863"/>
                      <a:pt x="2622" y="3878"/>
                    </a:cubicBezTo>
                    <a:cubicBezTo>
                      <a:pt x="2606" y="3878"/>
                      <a:pt x="2591" y="3878"/>
                      <a:pt x="2591" y="3863"/>
                    </a:cubicBezTo>
                    <a:cubicBezTo>
                      <a:pt x="2591" y="3863"/>
                      <a:pt x="2591" y="3863"/>
                      <a:pt x="2575" y="3847"/>
                    </a:cubicBezTo>
                    <a:cubicBezTo>
                      <a:pt x="2606" y="3832"/>
                      <a:pt x="2591" y="3801"/>
                      <a:pt x="2560" y="3754"/>
                    </a:cubicBezTo>
                    <a:cubicBezTo>
                      <a:pt x="2560" y="3739"/>
                      <a:pt x="2560" y="3739"/>
                      <a:pt x="2560" y="3723"/>
                    </a:cubicBezTo>
                    <a:close/>
                    <a:moveTo>
                      <a:pt x="2746" y="3832"/>
                    </a:moveTo>
                    <a:cubicBezTo>
                      <a:pt x="2746" y="3863"/>
                      <a:pt x="2761" y="3894"/>
                      <a:pt x="2792" y="3909"/>
                    </a:cubicBezTo>
                    <a:cubicBezTo>
                      <a:pt x="2786" y="3916"/>
                      <a:pt x="2774" y="3920"/>
                      <a:pt x="2759" y="3920"/>
                    </a:cubicBezTo>
                    <a:cubicBezTo>
                      <a:pt x="2738" y="3920"/>
                      <a:pt x="2711" y="3912"/>
                      <a:pt x="2684" y="3894"/>
                    </a:cubicBezTo>
                    <a:cubicBezTo>
                      <a:pt x="2699" y="3878"/>
                      <a:pt x="2699" y="3847"/>
                      <a:pt x="2715" y="3832"/>
                    </a:cubicBezTo>
                    <a:close/>
                    <a:moveTo>
                      <a:pt x="2668" y="3925"/>
                    </a:moveTo>
                    <a:lnTo>
                      <a:pt x="2699" y="3987"/>
                    </a:lnTo>
                    <a:cubicBezTo>
                      <a:pt x="2684" y="3971"/>
                      <a:pt x="2668" y="3971"/>
                      <a:pt x="2653" y="3956"/>
                    </a:cubicBezTo>
                    <a:cubicBezTo>
                      <a:pt x="2668" y="3956"/>
                      <a:pt x="2668" y="3940"/>
                      <a:pt x="2668" y="3925"/>
                    </a:cubicBezTo>
                    <a:close/>
                    <a:moveTo>
                      <a:pt x="2977" y="4089"/>
                    </a:moveTo>
                    <a:cubicBezTo>
                      <a:pt x="2976" y="4097"/>
                      <a:pt x="2976" y="4104"/>
                      <a:pt x="2978" y="4111"/>
                    </a:cubicBezTo>
                    <a:cubicBezTo>
                      <a:pt x="2978" y="4103"/>
                      <a:pt x="2978" y="4096"/>
                      <a:pt x="2977" y="4089"/>
                    </a:cubicBezTo>
                    <a:close/>
                    <a:moveTo>
                      <a:pt x="2467" y="4266"/>
                    </a:moveTo>
                    <a:cubicBezTo>
                      <a:pt x="2472" y="4266"/>
                      <a:pt x="2477" y="4267"/>
                      <a:pt x="2481" y="4267"/>
                    </a:cubicBezTo>
                    <a:lnTo>
                      <a:pt x="2481" y="4267"/>
                    </a:lnTo>
                    <a:cubicBezTo>
                      <a:pt x="2477" y="4271"/>
                      <a:pt x="2467" y="4282"/>
                      <a:pt x="2467" y="4282"/>
                    </a:cubicBezTo>
                    <a:cubicBezTo>
                      <a:pt x="2467" y="4266"/>
                      <a:pt x="2467" y="4266"/>
                      <a:pt x="2467" y="4266"/>
                    </a:cubicBezTo>
                    <a:close/>
                    <a:moveTo>
                      <a:pt x="2342" y="4204"/>
                    </a:moveTo>
                    <a:cubicBezTo>
                      <a:pt x="2404" y="4204"/>
                      <a:pt x="2373" y="4266"/>
                      <a:pt x="2373" y="4313"/>
                    </a:cubicBezTo>
                    <a:cubicBezTo>
                      <a:pt x="2358" y="4266"/>
                      <a:pt x="2342" y="4266"/>
                      <a:pt x="2311" y="4235"/>
                    </a:cubicBezTo>
                    <a:cubicBezTo>
                      <a:pt x="2311" y="4220"/>
                      <a:pt x="2327" y="4220"/>
                      <a:pt x="2342" y="4204"/>
                    </a:cubicBezTo>
                    <a:close/>
                    <a:moveTo>
                      <a:pt x="2467" y="4251"/>
                    </a:moveTo>
                    <a:cubicBezTo>
                      <a:pt x="2467" y="4266"/>
                      <a:pt x="2467" y="4266"/>
                      <a:pt x="2451" y="4282"/>
                    </a:cubicBezTo>
                    <a:cubicBezTo>
                      <a:pt x="2420" y="4297"/>
                      <a:pt x="2404" y="4297"/>
                      <a:pt x="2389" y="4328"/>
                    </a:cubicBezTo>
                    <a:cubicBezTo>
                      <a:pt x="2389" y="4328"/>
                      <a:pt x="2389" y="4313"/>
                      <a:pt x="2389" y="4313"/>
                    </a:cubicBezTo>
                    <a:cubicBezTo>
                      <a:pt x="2389" y="4266"/>
                      <a:pt x="2389" y="4251"/>
                      <a:pt x="2404" y="4251"/>
                    </a:cubicBezTo>
                    <a:close/>
                    <a:moveTo>
                      <a:pt x="1862" y="1"/>
                    </a:moveTo>
                    <a:cubicBezTo>
                      <a:pt x="1862" y="63"/>
                      <a:pt x="1908" y="79"/>
                      <a:pt x="1955" y="94"/>
                    </a:cubicBezTo>
                    <a:lnTo>
                      <a:pt x="2420" y="451"/>
                    </a:lnTo>
                    <a:cubicBezTo>
                      <a:pt x="2420" y="451"/>
                      <a:pt x="2404" y="451"/>
                      <a:pt x="2404" y="466"/>
                    </a:cubicBezTo>
                    <a:cubicBezTo>
                      <a:pt x="2373" y="482"/>
                      <a:pt x="2358" y="497"/>
                      <a:pt x="2327" y="528"/>
                    </a:cubicBezTo>
                    <a:cubicBezTo>
                      <a:pt x="2356" y="524"/>
                      <a:pt x="2379" y="520"/>
                      <a:pt x="2398" y="520"/>
                    </a:cubicBezTo>
                    <a:cubicBezTo>
                      <a:pt x="2441" y="520"/>
                      <a:pt x="2465" y="537"/>
                      <a:pt x="2498" y="590"/>
                    </a:cubicBezTo>
                    <a:cubicBezTo>
                      <a:pt x="2513" y="590"/>
                      <a:pt x="2529" y="575"/>
                      <a:pt x="2529" y="559"/>
                    </a:cubicBezTo>
                    <a:cubicBezTo>
                      <a:pt x="2529" y="544"/>
                      <a:pt x="2529" y="544"/>
                      <a:pt x="2529" y="528"/>
                    </a:cubicBezTo>
                    <a:lnTo>
                      <a:pt x="2622" y="606"/>
                    </a:lnTo>
                    <a:cubicBezTo>
                      <a:pt x="2622" y="606"/>
                      <a:pt x="2622" y="621"/>
                      <a:pt x="2622" y="621"/>
                    </a:cubicBezTo>
                    <a:lnTo>
                      <a:pt x="2529" y="559"/>
                    </a:lnTo>
                    <a:lnTo>
                      <a:pt x="2622" y="637"/>
                    </a:lnTo>
                    <a:cubicBezTo>
                      <a:pt x="2606" y="652"/>
                      <a:pt x="2591" y="683"/>
                      <a:pt x="2560" y="699"/>
                    </a:cubicBezTo>
                    <a:lnTo>
                      <a:pt x="2544" y="668"/>
                    </a:lnTo>
                    <a:cubicBezTo>
                      <a:pt x="2544" y="699"/>
                      <a:pt x="2544" y="730"/>
                      <a:pt x="2544" y="745"/>
                    </a:cubicBezTo>
                    <a:lnTo>
                      <a:pt x="2529" y="730"/>
                    </a:lnTo>
                    <a:cubicBezTo>
                      <a:pt x="2467" y="730"/>
                      <a:pt x="2435" y="745"/>
                      <a:pt x="2404" y="761"/>
                    </a:cubicBezTo>
                    <a:cubicBezTo>
                      <a:pt x="2387" y="755"/>
                      <a:pt x="2368" y="752"/>
                      <a:pt x="2352" y="752"/>
                    </a:cubicBezTo>
                    <a:cubicBezTo>
                      <a:pt x="2323" y="752"/>
                      <a:pt x="2302" y="762"/>
                      <a:pt x="2311" y="792"/>
                    </a:cubicBezTo>
                    <a:cubicBezTo>
                      <a:pt x="2311" y="807"/>
                      <a:pt x="2327" y="823"/>
                      <a:pt x="2342" y="838"/>
                    </a:cubicBezTo>
                    <a:cubicBezTo>
                      <a:pt x="2327" y="838"/>
                      <a:pt x="2311" y="854"/>
                      <a:pt x="2296" y="854"/>
                    </a:cubicBezTo>
                    <a:cubicBezTo>
                      <a:pt x="2280" y="792"/>
                      <a:pt x="2265" y="730"/>
                      <a:pt x="2280" y="699"/>
                    </a:cubicBezTo>
                    <a:lnTo>
                      <a:pt x="2063" y="637"/>
                    </a:lnTo>
                    <a:cubicBezTo>
                      <a:pt x="1955" y="776"/>
                      <a:pt x="1831" y="761"/>
                      <a:pt x="1753" y="932"/>
                    </a:cubicBezTo>
                    <a:lnTo>
                      <a:pt x="1722" y="870"/>
                    </a:lnTo>
                    <a:cubicBezTo>
                      <a:pt x="1711" y="868"/>
                      <a:pt x="1700" y="868"/>
                      <a:pt x="1690" y="868"/>
                    </a:cubicBezTo>
                    <a:cubicBezTo>
                      <a:pt x="1405" y="868"/>
                      <a:pt x="1747" y="1292"/>
                      <a:pt x="1582" y="1397"/>
                    </a:cubicBezTo>
                    <a:cubicBezTo>
                      <a:pt x="1554" y="1359"/>
                      <a:pt x="1537" y="1347"/>
                      <a:pt x="1526" y="1347"/>
                    </a:cubicBezTo>
                    <a:cubicBezTo>
                      <a:pt x="1506" y="1347"/>
                      <a:pt x="1502" y="1381"/>
                      <a:pt x="1484" y="1381"/>
                    </a:cubicBezTo>
                    <a:cubicBezTo>
                      <a:pt x="1478" y="1381"/>
                      <a:pt x="1470" y="1377"/>
                      <a:pt x="1458" y="1366"/>
                    </a:cubicBezTo>
                    <a:cubicBezTo>
                      <a:pt x="1474" y="1335"/>
                      <a:pt x="1474" y="1304"/>
                      <a:pt x="1443" y="1242"/>
                    </a:cubicBezTo>
                    <a:cubicBezTo>
                      <a:pt x="1396" y="1164"/>
                      <a:pt x="1288" y="1071"/>
                      <a:pt x="1179" y="978"/>
                    </a:cubicBezTo>
                    <a:cubicBezTo>
                      <a:pt x="1133" y="932"/>
                      <a:pt x="1071" y="885"/>
                      <a:pt x="1009" y="823"/>
                    </a:cubicBezTo>
                    <a:cubicBezTo>
                      <a:pt x="1002" y="817"/>
                      <a:pt x="994" y="814"/>
                      <a:pt x="986" y="814"/>
                    </a:cubicBezTo>
                    <a:cubicBezTo>
                      <a:pt x="953" y="814"/>
                      <a:pt x="919" y="861"/>
                      <a:pt x="993" y="947"/>
                    </a:cubicBezTo>
                    <a:cubicBezTo>
                      <a:pt x="1093" y="976"/>
                      <a:pt x="1061" y="1057"/>
                      <a:pt x="1105" y="1057"/>
                    </a:cubicBezTo>
                    <a:cubicBezTo>
                      <a:pt x="1108" y="1057"/>
                      <a:pt x="1112" y="1057"/>
                      <a:pt x="1117" y="1056"/>
                    </a:cubicBezTo>
                    <a:lnTo>
                      <a:pt x="1117" y="1056"/>
                    </a:lnTo>
                    <a:lnTo>
                      <a:pt x="1071" y="1133"/>
                    </a:lnTo>
                    <a:cubicBezTo>
                      <a:pt x="1102" y="1102"/>
                      <a:pt x="1117" y="1087"/>
                      <a:pt x="1133" y="1056"/>
                    </a:cubicBezTo>
                    <a:lnTo>
                      <a:pt x="1148" y="1056"/>
                    </a:lnTo>
                    <a:cubicBezTo>
                      <a:pt x="1195" y="1102"/>
                      <a:pt x="1226" y="1164"/>
                      <a:pt x="1226" y="1195"/>
                    </a:cubicBezTo>
                    <a:cubicBezTo>
                      <a:pt x="1210" y="1195"/>
                      <a:pt x="1195" y="1211"/>
                      <a:pt x="1195" y="1211"/>
                    </a:cubicBezTo>
                    <a:cubicBezTo>
                      <a:pt x="1148" y="1164"/>
                      <a:pt x="1179" y="1149"/>
                      <a:pt x="1102" y="1118"/>
                    </a:cubicBezTo>
                    <a:lnTo>
                      <a:pt x="1102" y="1118"/>
                    </a:lnTo>
                    <a:cubicBezTo>
                      <a:pt x="1148" y="1195"/>
                      <a:pt x="1117" y="1180"/>
                      <a:pt x="1179" y="1226"/>
                    </a:cubicBezTo>
                    <a:cubicBezTo>
                      <a:pt x="1148" y="1257"/>
                      <a:pt x="1148" y="1319"/>
                      <a:pt x="1179" y="1412"/>
                    </a:cubicBezTo>
                    <a:cubicBezTo>
                      <a:pt x="1172" y="1461"/>
                      <a:pt x="1160" y="1478"/>
                      <a:pt x="1145" y="1478"/>
                    </a:cubicBezTo>
                    <a:cubicBezTo>
                      <a:pt x="1110" y="1478"/>
                      <a:pt x="1058" y="1378"/>
                      <a:pt x="1015" y="1378"/>
                    </a:cubicBezTo>
                    <a:cubicBezTo>
                      <a:pt x="1001" y="1378"/>
                      <a:pt x="989" y="1387"/>
                      <a:pt x="978" y="1412"/>
                    </a:cubicBezTo>
                    <a:lnTo>
                      <a:pt x="947" y="1350"/>
                    </a:lnTo>
                    <a:lnTo>
                      <a:pt x="900" y="1412"/>
                    </a:lnTo>
                    <a:lnTo>
                      <a:pt x="978" y="1474"/>
                    </a:lnTo>
                    <a:lnTo>
                      <a:pt x="947" y="1598"/>
                    </a:lnTo>
                    <a:cubicBezTo>
                      <a:pt x="934" y="1598"/>
                      <a:pt x="920" y="1589"/>
                      <a:pt x="905" y="1576"/>
                    </a:cubicBezTo>
                    <a:lnTo>
                      <a:pt x="905" y="1576"/>
                    </a:lnTo>
                    <a:cubicBezTo>
                      <a:pt x="939" y="1624"/>
                      <a:pt x="950" y="1756"/>
                      <a:pt x="1011" y="1756"/>
                    </a:cubicBezTo>
                    <a:cubicBezTo>
                      <a:pt x="1015" y="1756"/>
                      <a:pt x="1019" y="1755"/>
                      <a:pt x="1024" y="1754"/>
                    </a:cubicBezTo>
                    <a:cubicBezTo>
                      <a:pt x="1024" y="1738"/>
                      <a:pt x="1024" y="1738"/>
                      <a:pt x="1024" y="1738"/>
                    </a:cubicBezTo>
                    <a:cubicBezTo>
                      <a:pt x="1032" y="1738"/>
                      <a:pt x="1041" y="1742"/>
                      <a:pt x="1046" y="1749"/>
                    </a:cubicBezTo>
                    <a:lnTo>
                      <a:pt x="1046" y="1749"/>
                    </a:lnTo>
                    <a:lnTo>
                      <a:pt x="1009" y="1661"/>
                    </a:lnTo>
                    <a:cubicBezTo>
                      <a:pt x="1009" y="1661"/>
                      <a:pt x="1009" y="1645"/>
                      <a:pt x="1009" y="1645"/>
                    </a:cubicBezTo>
                    <a:cubicBezTo>
                      <a:pt x="1044" y="1645"/>
                      <a:pt x="1043" y="1573"/>
                      <a:pt x="1069" y="1573"/>
                    </a:cubicBezTo>
                    <a:cubicBezTo>
                      <a:pt x="1077" y="1573"/>
                      <a:pt x="1087" y="1580"/>
                      <a:pt x="1102" y="1598"/>
                    </a:cubicBezTo>
                    <a:cubicBezTo>
                      <a:pt x="1055" y="1645"/>
                      <a:pt x="1133" y="1738"/>
                      <a:pt x="1133" y="1785"/>
                    </a:cubicBezTo>
                    <a:lnTo>
                      <a:pt x="1164" y="1707"/>
                    </a:lnTo>
                    <a:cubicBezTo>
                      <a:pt x="1179" y="1738"/>
                      <a:pt x="1195" y="1769"/>
                      <a:pt x="1164" y="1800"/>
                    </a:cubicBezTo>
                    <a:lnTo>
                      <a:pt x="1195" y="1785"/>
                    </a:lnTo>
                    <a:lnTo>
                      <a:pt x="1195" y="1785"/>
                    </a:lnTo>
                    <a:cubicBezTo>
                      <a:pt x="1195" y="1831"/>
                      <a:pt x="1164" y="1862"/>
                      <a:pt x="1148" y="1893"/>
                    </a:cubicBezTo>
                    <a:cubicBezTo>
                      <a:pt x="1133" y="1909"/>
                      <a:pt x="1117" y="1924"/>
                      <a:pt x="1102" y="1940"/>
                    </a:cubicBezTo>
                    <a:cubicBezTo>
                      <a:pt x="1052" y="1854"/>
                      <a:pt x="1013" y="1826"/>
                      <a:pt x="976" y="1826"/>
                    </a:cubicBezTo>
                    <a:cubicBezTo>
                      <a:pt x="966" y="1826"/>
                      <a:pt x="956" y="1828"/>
                      <a:pt x="947" y="1831"/>
                    </a:cubicBezTo>
                    <a:lnTo>
                      <a:pt x="993" y="1940"/>
                    </a:lnTo>
                    <a:cubicBezTo>
                      <a:pt x="947" y="1924"/>
                      <a:pt x="900" y="1878"/>
                      <a:pt x="869" y="1878"/>
                    </a:cubicBezTo>
                    <a:cubicBezTo>
                      <a:pt x="861" y="1873"/>
                      <a:pt x="854" y="1872"/>
                      <a:pt x="847" y="1872"/>
                    </a:cubicBezTo>
                    <a:cubicBezTo>
                      <a:pt x="831" y="1872"/>
                      <a:pt x="822" y="1886"/>
                      <a:pt x="822" y="1909"/>
                    </a:cubicBezTo>
                    <a:cubicBezTo>
                      <a:pt x="822" y="1909"/>
                      <a:pt x="822" y="1924"/>
                      <a:pt x="838" y="1971"/>
                    </a:cubicBezTo>
                    <a:cubicBezTo>
                      <a:pt x="822" y="2002"/>
                      <a:pt x="822" y="2064"/>
                      <a:pt x="854" y="2126"/>
                    </a:cubicBezTo>
                    <a:cubicBezTo>
                      <a:pt x="807" y="2126"/>
                      <a:pt x="822" y="2219"/>
                      <a:pt x="776" y="2234"/>
                    </a:cubicBezTo>
                    <a:cubicBezTo>
                      <a:pt x="776" y="2234"/>
                      <a:pt x="776" y="2234"/>
                      <a:pt x="791" y="2250"/>
                    </a:cubicBezTo>
                    <a:cubicBezTo>
                      <a:pt x="825" y="2283"/>
                      <a:pt x="858" y="2348"/>
                      <a:pt x="880" y="2348"/>
                    </a:cubicBezTo>
                    <a:cubicBezTo>
                      <a:pt x="889" y="2348"/>
                      <a:pt x="896" y="2338"/>
                      <a:pt x="900" y="2312"/>
                    </a:cubicBezTo>
                    <a:cubicBezTo>
                      <a:pt x="900" y="2343"/>
                      <a:pt x="916" y="2358"/>
                      <a:pt x="916" y="2358"/>
                    </a:cubicBezTo>
                    <a:lnTo>
                      <a:pt x="885" y="2405"/>
                    </a:lnTo>
                    <a:cubicBezTo>
                      <a:pt x="838" y="2358"/>
                      <a:pt x="807" y="2420"/>
                      <a:pt x="760" y="2296"/>
                    </a:cubicBezTo>
                    <a:cubicBezTo>
                      <a:pt x="735" y="2258"/>
                      <a:pt x="741" y="2230"/>
                      <a:pt x="761" y="2230"/>
                    </a:cubicBezTo>
                    <a:cubicBezTo>
                      <a:pt x="765" y="2230"/>
                      <a:pt x="770" y="2232"/>
                      <a:pt x="776" y="2234"/>
                    </a:cubicBezTo>
                    <a:cubicBezTo>
                      <a:pt x="745" y="2172"/>
                      <a:pt x="714" y="2110"/>
                      <a:pt x="667" y="2048"/>
                    </a:cubicBezTo>
                    <a:lnTo>
                      <a:pt x="667" y="2048"/>
                    </a:lnTo>
                    <a:cubicBezTo>
                      <a:pt x="679" y="2054"/>
                      <a:pt x="688" y="2058"/>
                      <a:pt x="694" y="2058"/>
                    </a:cubicBezTo>
                    <a:cubicBezTo>
                      <a:pt x="706" y="2058"/>
                      <a:pt x="708" y="2047"/>
                      <a:pt x="698" y="2017"/>
                    </a:cubicBezTo>
                    <a:lnTo>
                      <a:pt x="667" y="2017"/>
                    </a:lnTo>
                    <a:cubicBezTo>
                      <a:pt x="698" y="1971"/>
                      <a:pt x="683" y="1847"/>
                      <a:pt x="652" y="1754"/>
                    </a:cubicBezTo>
                    <a:cubicBezTo>
                      <a:pt x="667" y="1754"/>
                      <a:pt x="683" y="1754"/>
                      <a:pt x="683" y="1738"/>
                    </a:cubicBezTo>
                    <a:cubicBezTo>
                      <a:pt x="729" y="1862"/>
                      <a:pt x="760" y="1909"/>
                      <a:pt x="760" y="2048"/>
                    </a:cubicBezTo>
                    <a:cubicBezTo>
                      <a:pt x="782" y="2062"/>
                      <a:pt x="797" y="2069"/>
                      <a:pt x="807" y="2069"/>
                    </a:cubicBezTo>
                    <a:cubicBezTo>
                      <a:pt x="840" y="2069"/>
                      <a:pt x="819" y="1999"/>
                      <a:pt x="807" y="1940"/>
                    </a:cubicBezTo>
                    <a:cubicBezTo>
                      <a:pt x="807" y="1924"/>
                      <a:pt x="822" y="1909"/>
                      <a:pt x="822" y="1909"/>
                    </a:cubicBezTo>
                    <a:lnTo>
                      <a:pt x="760" y="1692"/>
                    </a:lnTo>
                    <a:cubicBezTo>
                      <a:pt x="791" y="1676"/>
                      <a:pt x="807" y="1661"/>
                      <a:pt x="838" y="1645"/>
                    </a:cubicBezTo>
                    <a:cubicBezTo>
                      <a:pt x="900" y="1754"/>
                      <a:pt x="885" y="1816"/>
                      <a:pt x="869" y="1878"/>
                    </a:cubicBezTo>
                    <a:cubicBezTo>
                      <a:pt x="900" y="1847"/>
                      <a:pt x="947" y="1816"/>
                      <a:pt x="978" y="1800"/>
                    </a:cubicBezTo>
                    <a:lnTo>
                      <a:pt x="822" y="1598"/>
                    </a:lnTo>
                    <a:cubicBezTo>
                      <a:pt x="846" y="1569"/>
                      <a:pt x="863" y="1558"/>
                      <a:pt x="878" y="1558"/>
                    </a:cubicBezTo>
                    <a:cubicBezTo>
                      <a:pt x="882" y="1558"/>
                      <a:pt x="886" y="1559"/>
                      <a:pt x="890" y="1561"/>
                    </a:cubicBezTo>
                    <a:lnTo>
                      <a:pt x="890" y="1561"/>
                    </a:lnTo>
                    <a:cubicBezTo>
                      <a:pt x="846" y="1516"/>
                      <a:pt x="795" y="1446"/>
                      <a:pt x="754" y="1446"/>
                    </a:cubicBezTo>
                    <a:cubicBezTo>
                      <a:pt x="739" y="1446"/>
                      <a:pt x="726" y="1454"/>
                      <a:pt x="714" y="1474"/>
                    </a:cubicBezTo>
                    <a:cubicBezTo>
                      <a:pt x="605" y="1335"/>
                      <a:pt x="667" y="1257"/>
                      <a:pt x="729" y="1257"/>
                    </a:cubicBezTo>
                    <a:cubicBezTo>
                      <a:pt x="900" y="1335"/>
                      <a:pt x="776" y="1381"/>
                      <a:pt x="885" y="1505"/>
                    </a:cubicBezTo>
                    <a:cubicBezTo>
                      <a:pt x="916" y="1443"/>
                      <a:pt x="885" y="1428"/>
                      <a:pt x="838" y="1350"/>
                    </a:cubicBezTo>
                    <a:cubicBezTo>
                      <a:pt x="924" y="1313"/>
                      <a:pt x="864" y="1159"/>
                      <a:pt x="936" y="1159"/>
                    </a:cubicBezTo>
                    <a:cubicBezTo>
                      <a:pt x="955" y="1159"/>
                      <a:pt x="983" y="1170"/>
                      <a:pt x="1024" y="1195"/>
                    </a:cubicBezTo>
                    <a:cubicBezTo>
                      <a:pt x="1040" y="1133"/>
                      <a:pt x="993" y="1071"/>
                      <a:pt x="947" y="994"/>
                    </a:cubicBezTo>
                    <a:cubicBezTo>
                      <a:pt x="897" y="944"/>
                      <a:pt x="867" y="934"/>
                      <a:pt x="841" y="934"/>
                    </a:cubicBezTo>
                    <a:cubicBezTo>
                      <a:pt x="824" y="934"/>
                      <a:pt x="809" y="938"/>
                      <a:pt x="790" y="938"/>
                    </a:cubicBezTo>
                    <a:cubicBezTo>
                      <a:pt x="767" y="938"/>
                      <a:pt x="740" y="932"/>
                      <a:pt x="698" y="901"/>
                    </a:cubicBezTo>
                    <a:lnTo>
                      <a:pt x="698" y="901"/>
                    </a:lnTo>
                    <a:cubicBezTo>
                      <a:pt x="714" y="916"/>
                      <a:pt x="745" y="932"/>
                      <a:pt x="760" y="947"/>
                    </a:cubicBezTo>
                    <a:lnTo>
                      <a:pt x="698" y="963"/>
                    </a:lnTo>
                    <a:cubicBezTo>
                      <a:pt x="776" y="963"/>
                      <a:pt x="822" y="1087"/>
                      <a:pt x="807" y="1118"/>
                    </a:cubicBezTo>
                    <a:cubicBezTo>
                      <a:pt x="807" y="1128"/>
                      <a:pt x="792" y="1146"/>
                      <a:pt x="773" y="1146"/>
                    </a:cubicBezTo>
                    <a:cubicBezTo>
                      <a:pt x="764" y="1146"/>
                      <a:pt x="755" y="1143"/>
                      <a:pt x="745" y="1133"/>
                    </a:cubicBezTo>
                    <a:cubicBezTo>
                      <a:pt x="745" y="1133"/>
                      <a:pt x="745" y="1087"/>
                      <a:pt x="745" y="1087"/>
                    </a:cubicBezTo>
                    <a:cubicBezTo>
                      <a:pt x="742" y="1086"/>
                      <a:pt x="740" y="1086"/>
                      <a:pt x="738" y="1086"/>
                    </a:cubicBezTo>
                    <a:cubicBezTo>
                      <a:pt x="695" y="1086"/>
                      <a:pt x="741" y="1203"/>
                      <a:pt x="694" y="1203"/>
                    </a:cubicBezTo>
                    <a:cubicBezTo>
                      <a:pt x="687" y="1203"/>
                      <a:pt x="679" y="1201"/>
                      <a:pt x="667" y="1195"/>
                    </a:cubicBezTo>
                    <a:cubicBezTo>
                      <a:pt x="636" y="1180"/>
                      <a:pt x="636" y="1149"/>
                      <a:pt x="621" y="1133"/>
                    </a:cubicBezTo>
                    <a:lnTo>
                      <a:pt x="621" y="1133"/>
                    </a:lnTo>
                    <a:cubicBezTo>
                      <a:pt x="667" y="1257"/>
                      <a:pt x="621" y="1273"/>
                      <a:pt x="621" y="1397"/>
                    </a:cubicBezTo>
                    <a:lnTo>
                      <a:pt x="543" y="1242"/>
                    </a:lnTo>
                    <a:lnTo>
                      <a:pt x="543" y="1242"/>
                    </a:lnTo>
                    <a:cubicBezTo>
                      <a:pt x="590" y="1335"/>
                      <a:pt x="574" y="1381"/>
                      <a:pt x="528" y="1428"/>
                    </a:cubicBezTo>
                    <a:cubicBezTo>
                      <a:pt x="481" y="1459"/>
                      <a:pt x="404" y="1490"/>
                      <a:pt x="342" y="1490"/>
                    </a:cubicBezTo>
                    <a:cubicBezTo>
                      <a:pt x="357" y="1505"/>
                      <a:pt x="388" y="1505"/>
                      <a:pt x="404" y="1536"/>
                    </a:cubicBezTo>
                    <a:cubicBezTo>
                      <a:pt x="399" y="1562"/>
                      <a:pt x="384" y="1572"/>
                      <a:pt x="365" y="1572"/>
                    </a:cubicBezTo>
                    <a:cubicBezTo>
                      <a:pt x="324" y="1572"/>
                      <a:pt x="265" y="1527"/>
                      <a:pt x="233" y="1474"/>
                    </a:cubicBezTo>
                    <a:lnTo>
                      <a:pt x="233" y="1474"/>
                    </a:lnTo>
                    <a:cubicBezTo>
                      <a:pt x="264" y="1536"/>
                      <a:pt x="187" y="1567"/>
                      <a:pt x="125" y="1583"/>
                    </a:cubicBezTo>
                    <a:cubicBezTo>
                      <a:pt x="63" y="1614"/>
                      <a:pt x="0" y="1661"/>
                      <a:pt x="32" y="1769"/>
                    </a:cubicBezTo>
                    <a:cubicBezTo>
                      <a:pt x="32" y="1769"/>
                      <a:pt x="109" y="2002"/>
                      <a:pt x="202" y="2234"/>
                    </a:cubicBezTo>
                    <a:cubicBezTo>
                      <a:pt x="295" y="2451"/>
                      <a:pt x="388" y="2684"/>
                      <a:pt x="388" y="2684"/>
                    </a:cubicBezTo>
                    <a:cubicBezTo>
                      <a:pt x="388" y="2653"/>
                      <a:pt x="388" y="2638"/>
                      <a:pt x="388" y="2622"/>
                    </a:cubicBezTo>
                    <a:cubicBezTo>
                      <a:pt x="528" y="2684"/>
                      <a:pt x="528" y="2653"/>
                      <a:pt x="590" y="2808"/>
                    </a:cubicBezTo>
                    <a:cubicBezTo>
                      <a:pt x="574" y="2700"/>
                      <a:pt x="466" y="2638"/>
                      <a:pt x="528" y="2560"/>
                    </a:cubicBezTo>
                    <a:lnTo>
                      <a:pt x="528" y="2560"/>
                    </a:lnTo>
                    <a:cubicBezTo>
                      <a:pt x="543" y="2607"/>
                      <a:pt x="605" y="2684"/>
                      <a:pt x="667" y="2715"/>
                    </a:cubicBezTo>
                    <a:cubicBezTo>
                      <a:pt x="760" y="2824"/>
                      <a:pt x="838" y="2932"/>
                      <a:pt x="916" y="3025"/>
                    </a:cubicBezTo>
                    <a:lnTo>
                      <a:pt x="854" y="3025"/>
                    </a:lnTo>
                    <a:cubicBezTo>
                      <a:pt x="807" y="3002"/>
                      <a:pt x="804" y="2970"/>
                      <a:pt x="812" y="2942"/>
                    </a:cubicBezTo>
                    <a:lnTo>
                      <a:pt x="812" y="2942"/>
                    </a:lnTo>
                    <a:cubicBezTo>
                      <a:pt x="801" y="2976"/>
                      <a:pt x="791" y="3024"/>
                      <a:pt x="791" y="3072"/>
                    </a:cubicBezTo>
                    <a:cubicBezTo>
                      <a:pt x="822" y="3134"/>
                      <a:pt x="807" y="3273"/>
                      <a:pt x="869" y="3382"/>
                    </a:cubicBezTo>
                    <a:lnTo>
                      <a:pt x="838" y="3382"/>
                    </a:lnTo>
                    <a:cubicBezTo>
                      <a:pt x="838" y="3367"/>
                      <a:pt x="822" y="3367"/>
                      <a:pt x="822" y="3367"/>
                    </a:cubicBezTo>
                    <a:cubicBezTo>
                      <a:pt x="822" y="3367"/>
                      <a:pt x="822" y="3382"/>
                      <a:pt x="822" y="3382"/>
                    </a:cubicBezTo>
                    <a:lnTo>
                      <a:pt x="791" y="3398"/>
                    </a:lnTo>
                    <a:lnTo>
                      <a:pt x="1024" y="3692"/>
                    </a:lnTo>
                    <a:lnTo>
                      <a:pt x="1040" y="3708"/>
                    </a:lnTo>
                    <a:lnTo>
                      <a:pt x="1040" y="3723"/>
                    </a:lnTo>
                    <a:cubicBezTo>
                      <a:pt x="1040" y="3723"/>
                      <a:pt x="1055" y="3708"/>
                      <a:pt x="1055" y="3708"/>
                    </a:cubicBezTo>
                    <a:lnTo>
                      <a:pt x="1117" y="3708"/>
                    </a:lnTo>
                    <a:lnTo>
                      <a:pt x="1133" y="3646"/>
                    </a:lnTo>
                    <a:lnTo>
                      <a:pt x="1102" y="3646"/>
                    </a:lnTo>
                    <a:cubicBezTo>
                      <a:pt x="1055" y="3506"/>
                      <a:pt x="1071" y="3367"/>
                      <a:pt x="1148" y="3351"/>
                    </a:cubicBezTo>
                    <a:lnTo>
                      <a:pt x="1024" y="3351"/>
                    </a:lnTo>
                    <a:lnTo>
                      <a:pt x="1024" y="3305"/>
                    </a:lnTo>
                    <a:cubicBezTo>
                      <a:pt x="1055" y="3305"/>
                      <a:pt x="1071" y="3305"/>
                      <a:pt x="1102" y="3289"/>
                    </a:cubicBezTo>
                    <a:lnTo>
                      <a:pt x="1210" y="3413"/>
                    </a:lnTo>
                    <a:lnTo>
                      <a:pt x="1195" y="3413"/>
                    </a:lnTo>
                    <a:cubicBezTo>
                      <a:pt x="1241" y="3491"/>
                      <a:pt x="1071" y="3522"/>
                      <a:pt x="1195" y="3708"/>
                    </a:cubicBezTo>
                    <a:cubicBezTo>
                      <a:pt x="1272" y="3692"/>
                      <a:pt x="1350" y="3677"/>
                      <a:pt x="1412" y="3661"/>
                    </a:cubicBezTo>
                    <a:cubicBezTo>
                      <a:pt x="1551" y="3832"/>
                      <a:pt x="1660" y="3971"/>
                      <a:pt x="1784" y="4127"/>
                    </a:cubicBezTo>
                    <a:cubicBezTo>
                      <a:pt x="1831" y="4127"/>
                      <a:pt x="1862" y="4189"/>
                      <a:pt x="1893" y="4204"/>
                    </a:cubicBezTo>
                    <a:lnTo>
                      <a:pt x="1924" y="4204"/>
                    </a:lnTo>
                    <a:lnTo>
                      <a:pt x="1955" y="4220"/>
                    </a:lnTo>
                    <a:cubicBezTo>
                      <a:pt x="2017" y="4406"/>
                      <a:pt x="2079" y="4561"/>
                      <a:pt x="2079" y="4561"/>
                    </a:cubicBezTo>
                    <a:cubicBezTo>
                      <a:pt x="2079" y="4576"/>
                      <a:pt x="2094" y="4607"/>
                      <a:pt x="2094" y="4638"/>
                    </a:cubicBezTo>
                    <a:cubicBezTo>
                      <a:pt x="2187" y="4576"/>
                      <a:pt x="2125" y="4452"/>
                      <a:pt x="2063" y="4344"/>
                    </a:cubicBezTo>
                    <a:cubicBezTo>
                      <a:pt x="2063" y="4328"/>
                      <a:pt x="2063" y="4313"/>
                      <a:pt x="2079" y="4313"/>
                    </a:cubicBezTo>
                    <a:cubicBezTo>
                      <a:pt x="2048" y="4282"/>
                      <a:pt x="2017" y="4251"/>
                      <a:pt x="2001" y="4204"/>
                    </a:cubicBezTo>
                    <a:cubicBezTo>
                      <a:pt x="1986" y="4204"/>
                      <a:pt x="1986" y="4189"/>
                      <a:pt x="1986" y="4173"/>
                    </a:cubicBezTo>
                    <a:lnTo>
                      <a:pt x="1986" y="4173"/>
                    </a:lnTo>
                    <a:cubicBezTo>
                      <a:pt x="2017" y="4220"/>
                      <a:pt x="2048" y="4251"/>
                      <a:pt x="2079" y="4297"/>
                    </a:cubicBezTo>
                    <a:cubicBezTo>
                      <a:pt x="2079" y="4282"/>
                      <a:pt x="2079" y="4282"/>
                      <a:pt x="2079" y="4282"/>
                    </a:cubicBezTo>
                    <a:lnTo>
                      <a:pt x="2110" y="4282"/>
                    </a:lnTo>
                    <a:cubicBezTo>
                      <a:pt x="2094" y="4282"/>
                      <a:pt x="2094" y="4266"/>
                      <a:pt x="2079" y="4266"/>
                    </a:cubicBezTo>
                    <a:lnTo>
                      <a:pt x="2079" y="4251"/>
                    </a:lnTo>
                    <a:cubicBezTo>
                      <a:pt x="2063" y="4251"/>
                      <a:pt x="2063" y="4235"/>
                      <a:pt x="2048" y="4220"/>
                    </a:cubicBezTo>
                    <a:lnTo>
                      <a:pt x="2001" y="4158"/>
                    </a:lnTo>
                    <a:cubicBezTo>
                      <a:pt x="2013" y="4122"/>
                      <a:pt x="2007" y="4085"/>
                      <a:pt x="2032" y="4085"/>
                    </a:cubicBezTo>
                    <a:cubicBezTo>
                      <a:pt x="2039" y="4085"/>
                      <a:pt x="2049" y="4089"/>
                      <a:pt x="2063" y="4096"/>
                    </a:cubicBezTo>
                    <a:lnTo>
                      <a:pt x="2079" y="4158"/>
                    </a:lnTo>
                    <a:cubicBezTo>
                      <a:pt x="2079" y="4142"/>
                      <a:pt x="2094" y="4127"/>
                      <a:pt x="2094" y="4127"/>
                    </a:cubicBezTo>
                    <a:cubicBezTo>
                      <a:pt x="2125" y="4158"/>
                      <a:pt x="2156" y="4204"/>
                      <a:pt x="2187" y="4251"/>
                    </a:cubicBezTo>
                    <a:cubicBezTo>
                      <a:pt x="2187" y="4251"/>
                      <a:pt x="2203" y="4235"/>
                      <a:pt x="2203" y="4235"/>
                    </a:cubicBezTo>
                    <a:cubicBezTo>
                      <a:pt x="2203" y="4235"/>
                      <a:pt x="2203" y="4235"/>
                      <a:pt x="2203" y="4251"/>
                    </a:cubicBezTo>
                    <a:lnTo>
                      <a:pt x="2187" y="4251"/>
                    </a:lnTo>
                    <a:cubicBezTo>
                      <a:pt x="2203" y="4251"/>
                      <a:pt x="2203" y="4266"/>
                      <a:pt x="2203" y="4266"/>
                    </a:cubicBezTo>
                    <a:cubicBezTo>
                      <a:pt x="2203" y="4328"/>
                      <a:pt x="2187" y="4359"/>
                      <a:pt x="2218" y="4390"/>
                    </a:cubicBezTo>
                    <a:cubicBezTo>
                      <a:pt x="2234" y="4398"/>
                      <a:pt x="2249" y="4402"/>
                      <a:pt x="2265" y="4402"/>
                    </a:cubicBezTo>
                    <a:cubicBezTo>
                      <a:pt x="2280" y="4402"/>
                      <a:pt x="2296" y="4398"/>
                      <a:pt x="2311" y="4390"/>
                    </a:cubicBezTo>
                    <a:cubicBezTo>
                      <a:pt x="2342" y="4437"/>
                      <a:pt x="2373" y="4483"/>
                      <a:pt x="2420" y="4530"/>
                    </a:cubicBezTo>
                    <a:cubicBezTo>
                      <a:pt x="2420" y="4514"/>
                      <a:pt x="2420" y="4499"/>
                      <a:pt x="2420" y="4483"/>
                    </a:cubicBezTo>
                    <a:cubicBezTo>
                      <a:pt x="2467" y="4514"/>
                      <a:pt x="2575" y="4545"/>
                      <a:pt x="2591" y="4607"/>
                    </a:cubicBezTo>
                    <a:cubicBezTo>
                      <a:pt x="2699" y="4607"/>
                      <a:pt x="2435" y="4390"/>
                      <a:pt x="2467" y="4297"/>
                    </a:cubicBezTo>
                    <a:cubicBezTo>
                      <a:pt x="2467" y="4297"/>
                      <a:pt x="2467" y="4282"/>
                      <a:pt x="2481" y="4267"/>
                    </a:cubicBezTo>
                    <a:lnTo>
                      <a:pt x="2481" y="4267"/>
                    </a:lnTo>
                    <a:cubicBezTo>
                      <a:pt x="2494" y="4269"/>
                      <a:pt x="2504" y="4273"/>
                      <a:pt x="2512" y="4273"/>
                    </a:cubicBezTo>
                    <a:cubicBezTo>
                      <a:pt x="2518" y="4273"/>
                      <a:pt x="2523" y="4271"/>
                      <a:pt x="2529" y="4266"/>
                    </a:cubicBezTo>
                    <a:cubicBezTo>
                      <a:pt x="2575" y="4297"/>
                      <a:pt x="2560" y="4344"/>
                      <a:pt x="2591" y="4375"/>
                    </a:cubicBezTo>
                    <a:lnTo>
                      <a:pt x="2653" y="4297"/>
                    </a:lnTo>
                    <a:cubicBezTo>
                      <a:pt x="2622" y="4266"/>
                      <a:pt x="2591" y="4220"/>
                      <a:pt x="2560" y="4189"/>
                    </a:cubicBezTo>
                    <a:lnTo>
                      <a:pt x="2544" y="4204"/>
                    </a:lnTo>
                    <a:cubicBezTo>
                      <a:pt x="2529" y="4173"/>
                      <a:pt x="2513" y="4158"/>
                      <a:pt x="2498" y="4142"/>
                    </a:cubicBezTo>
                    <a:cubicBezTo>
                      <a:pt x="2513" y="4127"/>
                      <a:pt x="2529" y="4096"/>
                      <a:pt x="2544" y="4080"/>
                    </a:cubicBezTo>
                    <a:cubicBezTo>
                      <a:pt x="2560" y="4064"/>
                      <a:pt x="2575" y="4033"/>
                      <a:pt x="2606" y="4018"/>
                    </a:cubicBezTo>
                    <a:cubicBezTo>
                      <a:pt x="2606" y="4018"/>
                      <a:pt x="2622" y="4002"/>
                      <a:pt x="2637" y="3987"/>
                    </a:cubicBezTo>
                    <a:lnTo>
                      <a:pt x="2637" y="3987"/>
                    </a:lnTo>
                    <a:cubicBezTo>
                      <a:pt x="2637" y="4018"/>
                      <a:pt x="2622" y="4033"/>
                      <a:pt x="2606" y="4049"/>
                    </a:cubicBezTo>
                    <a:cubicBezTo>
                      <a:pt x="2591" y="4064"/>
                      <a:pt x="2575" y="4080"/>
                      <a:pt x="2560" y="4096"/>
                    </a:cubicBezTo>
                    <a:cubicBezTo>
                      <a:pt x="2622" y="4111"/>
                      <a:pt x="2653" y="4158"/>
                      <a:pt x="2668" y="4220"/>
                    </a:cubicBezTo>
                    <a:cubicBezTo>
                      <a:pt x="2668" y="4220"/>
                      <a:pt x="2684" y="4235"/>
                      <a:pt x="2684" y="4235"/>
                    </a:cubicBezTo>
                    <a:lnTo>
                      <a:pt x="2684" y="4251"/>
                    </a:lnTo>
                    <a:lnTo>
                      <a:pt x="2699" y="4251"/>
                    </a:lnTo>
                    <a:cubicBezTo>
                      <a:pt x="2699" y="4266"/>
                      <a:pt x="2715" y="4282"/>
                      <a:pt x="2746" y="4297"/>
                    </a:cubicBezTo>
                    <a:cubicBezTo>
                      <a:pt x="2739" y="4270"/>
                      <a:pt x="2758" y="4264"/>
                      <a:pt x="2785" y="4264"/>
                    </a:cubicBezTo>
                    <a:cubicBezTo>
                      <a:pt x="2810" y="4264"/>
                      <a:pt x="2842" y="4269"/>
                      <a:pt x="2864" y="4269"/>
                    </a:cubicBezTo>
                    <a:cubicBezTo>
                      <a:pt x="2873" y="4269"/>
                      <a:pt x="2880" y="4269"/>
                      <a:pt x="2885" y="4266"/>
                    </a:cubicBezTo>
                    <a:cubicBezTo>
                      <a:pt x="2699" y="4127"/>
                      <a:pt x="2916" y="4158"/>
                      <a:pt x="2901" y="4080"/>
                    </a:cubicBezTo>
                    <a:lnTo>
                      <a:pt x="2916" y="4018"/>
                    </a:lnTo>
                    <a:lnTo>
                      <a:pt x="2932" y="4002"/>
                    </a:lnTo>
                    <a:cubicBezTo>
                      <a:pt x="2945" y="4016"/>
                      <a:pt x="2971" y="4041"/>
                      <a:pt x="2977" y="4089"/>
                    </a:cubicBezTo>
                    <a:lnTo>
                      <a:pt x="2977" y="4089"/>
                    </a:lnTo>
                    <a:cubicBezTo>
                      <a:pt x="2984" y="4050"/>
                      <a:pt x="3031" y="4008"/>
                      <a:pt x="2978" y="3956"/>
                    </a:cubicBezTo>
                    <a:lnTo>
                      <a:pt x="3118" y="3816"/>
                    </a:lnTo>
                    <a:cubicBezTo>
                      <a:pt x="3133" y="3816"/>
                      <a:pt x="3149" y="3832"/>
                      <a:pt x="3164" y="3832"/>
                    </a:cubicBezTo>
                    <a:cubicBezTo>
                      <a:pt x="3164" y="3816"/>
                      <a:pt x="3149" y="3816"/>
                      <a:pt x="3133" y="3801"/>
                    </a:cubicBezTo>
                    <a:lnTo>
                      <a:pt x="3149" y="3801"/>
                    </a:lnTo>
                    <a:cubicBezTo>
                      <a:pt x="3149" y="3801"/>
                      <a:pt x="3180" y="3754"/>
                      <a:pt x="3242" y="3708"/>
                    </a:cubicBezTo>
                    <a:cubicBezTo>
                      <a:pt x="3257" y="3723"/>
                      <a:pt x="3273" y="3754"/>
                      <a:pt x="3289" y="3754"/>
                    </a:cubicBezTo>
                    <a:cubicBezTo>
                      <a:pt x="3335" y="3754"/>
                      <a:pt x="3289" y="3723"/>
                      <a:pt x="3257" y="3692"/>
                    </a:cubicBezTo>
                    <a:cubicBezTo>
                      <a:pt x="3273" y="3677"/>
                      <a:pt x="3289" y="3646"/>
                      <a:pt x="3320" y="3630"/>
                    </a:cubicBezTo>
                    <a:cubicBezTo>
                      <a:pt x="3352" y="3641"/>
                      <a:pt x="3378" y="3652"/>
                      <a:pt x="3400" y="3652"/>
                    </a:cubicBezTo>
                    <a:cubicBezTo>
                      <a:pt x="3410" y="3652"/>
                      <a:pt x="3419" y="3650"/>
                      <a:pt x="3428" y="3646"/>
                    </a:cubicBezTo>
                    <a:cubicBezTo>
                      <a:pt x="3397" y="3599"/>
                      <a:pt x="3397" y="3568"/>
                      <a:pt x="3397" y="3537"/>
                    </a:cubicBezTo>
                    <a:cubicBezTo>
                      <a:pt x="3428" y="3506"/>
                      <a:pt x="3459" y="3491"/>
                      <a:pt x="3475" y="3460"/>
                    </a:cubicBezTo>
                    <a:cubicBezTo>
                      <a:pt x="3490" y="3460"/>
                      <a:pt x="3490" y="3444"/>
                      <a:pt x="3506" y="3444"/>
                    </a:cubicBezTo>
                    <a:cubicBezTo>
                      <a:pt x="3521" y="3429"/>
                      <a:pt x="3552" y="3413"/>
                      <a:pt x="3568" y="3398"/>
                    </a:cubicBezTo>
                    <a:cubicBezTo>
                      <a:pt x="3599" y="3444"/>
                      <a:pt x="3630" y="3475"/>
                      <a:pt x="3676" y="3522"/>
                    </a:cubicBezTo>
                    <a:cubicBezTo>
                      <a:pt x="3614" y="3382"/>
                      <a:pt x="3599" y="3367"/>
                      <a:pt x="3599" y="3320"/>
                    </a:cubicBezTo>
                    <a:cubicBezTo>
                      <a:pt x="3645" y="3273"/>
                      <a:pt x="3692" y="3227"/>
                      <a:pt x="3723" y="3180"/>
                    </a:cubicBezTo>
                    <a:cubicBezTo>
                      <a:pt x="3754" y="3149"/>
                      <a:pt x="3785" y="3118"/>
                      <a:pt x="3800" y="3103"/>
                    </a:cubicBezTo>
                    <a:cubicBezTo>
                      <a:pt x="3831" y="3087"/>
                      <a:pt x="3847" y="3072"/>
                      <a:pt x="3847" y="3041"/>
                    </a:cubicBezTo>
                    <a:cubicBezTo>
                      <a:pt x="3862" y="3025"/>
                      <a:pt x="3862" y="2994"/>
                      <a:pt x="3847" y="2963"/>
                    </a:cubicBezTo>
                    <a:lnTo>
                      <a:pt x="3816" y="2963"/>
                    </a:lnTo>
                    <a:lnTo>
                      <a:pt x="3816" y="2932"/>
                    </a:lnTo>
                    <a:cubicBezTo>
                      <a:pt x="3831" y="2917"/>
                      <a:pt x="3847" y="2886"/>
                      <a:pt x="3862" y="2870"/>
                    </a:cubicBezTo>
                    <a:lnTo>
                      <a:pt x="3893" y="2917"/>
                    </a:lnTo>
                    <a:cubicBezTo>
                      <a:pt x="3924" y="2917"/>
                      <a:pt x="3940" y="2917"/>
                      <a:pt x="3940" y="2886"/>
                    </a:cubicBezTo>
                    <a:cubicBezTo>
                      <a:pt x="3940" y="2901"/>
                      <a:pt x="3955" y="2917"/>
                      <a:pt x="3971" y="2948"/>
                    </a:cubicBezTo>
                    <a:lnTo>
                      <a:pt x="3878" y="2979"/>
                    </a:lnTo>
                    <a:lnTo>
                      <a:pt x="3893" y="2994"/>
                    </a:lnTo>
                    <a:lnTo>
                      <a:pt x="3909" y="3025"/>
                    </a:lnTo>
                    <a:cubicBezTo>
                      <a:pt x="3909" y="3103"/>
                      <a:pt x="4064" y="3227"/>
                      <a:pt x="4033" y="3289"/>
                    </a:cubicBezTo>
                    <a:cubicBezTo>
                      <a:pt x="4062" y="3289"/>
                      <a:pt x="4102" y="3313"/>
                      <a:pt x="4129" y="3313"/>
                    </a:cubicBezTo>
                    <a:cubicBezTo>
                      <a:pt x="4146" y="3313"/>
                      <a:pt x="4157" y="3303"/>
                      <a:pt x="4157" y="3273"/>
                    </a:cubicBezTo>
                    <a:cubicBezTo>
                      <a:pt x="4173" y="3273"/>
                      <a:pt x="4204" y="3149"/>
                      <a:pt x="4188" y="3072"/>
                    </a:cubicBezTo>
                    <a:lnTo>
                      <a:pt x="4188" y="3072"/>
                    </a:lnTo>
                    <a:cubicBezTo>
                      <a:pt x="4188" y="3118"/>
                      <a:pt x="4177" y="3133"/>
                      <a:pt x="4158" y="3133"/>
                    </a:cubicBezTo>
                    <a:cubicBezTo>
                      <a:pt x="4133" y="3133"/>
                      <a:pt x="4093" y="3105"/>
                      <a:pt x="4048" y="3087"/>
                    </a:cubicBezTo>
                    <a:cubicBezTo>
                      <a:pt x="4073" y="3075"/>
                      <a:pt x="4048" y="3012"/>
                      <a:pt x="4070" y="3012"/>
                    </a:cubicBezTo>
                    <a:cubicBezTo>
                      <a:pt x="4075" y="3012"/>
                      <a:pt x="4083" y="3016"/>
                      <a:pt x="4095" y="3025"/>
                    </a:cubicBezTo>
                    <a:lnTo>
                      <a:pt x="4111" y="3056"/>
                    </a:lnTo>
                    <a:lnTo>
                      <a:pt x="4095" y="2963"/>
                    </a:lnTo>
                    <a:lnTo>
                      <a:pt x="4095" y="2963"/>
                    </a:lnTo>
                    <a:cubicBezTo>
                      <a:pt x="4173" y="3072"/>
                      <a:pt x="4219" y="2948"/>
                      <a:pt x="4250" y="3103"/>
                    </a:cubicBezTo>
                    <a:cubicBezTo>
                      <a:pt x="4281" y="3041"/>
                      <a:pt x="4204" y="2994"/>
                      <a:pt x="4219" y="2932"/>
                    </a:cubicBezTo>
                    <a:lnTo>
                      <a:pt x="4219" y="2932"/>
                    </a:lnTo>
                    <a:lnTo>
                      <a:pt x="4111" y="2948"/>
                    </a:lnTo>
                    <a:lnTo>
                      <a:pt x="4048" y="2839"/>
                    </a:lnTo>
                    <a:cubicBezTo>
                      <a:pt x="4042" y="2805"/>
                      <a:pt x="4050" y="2798"/>
                      <a:pt x="4063" y="2798"/>
                    </a:cubicBezTo>
                    <a:cubicBezTo>
                      <a:pt x="4074" y="2798"/>
                      <a:pt x="4087" y="2802"/>
                      <a:pt x="4100" y="2802"/>
                    </a:cubicBezTo>
                    <a:cubicBezTo>
                      <a:pt x="4110" y="2802"/>
                      <a:pt x="4119" y="2800"/>
                      <a:pt x="4126" y="2793"/>
                    </a:cubicBezTo>
                    <a:lnTo>
                      <a:pt x="4126" y="2793"/>
                    </a:lnTo>
                    <a:cubicBezTo>
                      <a:pt x="4151" y="2819"/>
                      <a:pt x="4175" y="2844"/>
                      <a:pt x="4188" y="2870"/>
                    </a:cubicBezTo>
                    <a:cubicBezTo>
                      <a:pt x="4173" y="2793"/>
                      <a:pt x="4111" y="2746"/>
                      <a:pt x="4064" y="2700"/>
                    </a:cubicBezTo>
                    <a:lnTo>
                      <a:pt x="4033" y="2684"/>
                    </a:lnTo>
                    <a:lnTo>
                      <a:pt x="4173" y="2746"/>
                    </a:lnTo>
                    <a:cubicBezTo>
                      <a:pt x="4111" y="2669"/>
                      <a:pt x="4188" y="2669"/>
                      <a:pt x="4188" y="2638"/>
                    </a:cubicBezTo>
                    <a:cubicBezTo>
                      <a:pt x="4204" y="2653"/>
                      <a:pt x="4235" y="2684"/>
                      <a:pt x="4266" y="2715"/>
                    </a:cubicBezTo>
                    <a:cubicBezTo>
                      <a:pt x="4281" y="2731"/>
                      <a:pt x="4281" y="2746"/>
                      <a:pt x="4297" y="2777"/>
                    </a:cubicBezTo>
                    <a:cubicBezTo>
                      <a:pt x="4303" y="2779"/>
                      <a:pt x="4309" y="2780"/>
                      <a:pt x="4315" y="2780"/>
                    </a:cubicBezTo>
                    <a:cubicBezTo>
                      <a:pt x="4355" y="2780"/>
                      <a:pt x="4396" y="2736"/>
                      <a:pt x="4436" y="2669"/>
                    </a:cubicBezTo>
                    <a:cubicBezTo>
                      <a:pt x="4483" y="2669"/>
                      <a:pt x="4514" y="2591"/>
                      <a:pt x="4560" y="2560"/>
                    </a:cubicBezTo>
                    <a:lnTo>
                      <a:pt x="4560" y="2607"/>
                    </a:lnTo>
                    <a:cubicBezTo>
                      <a:pt x="4601" y="2634"/>
                      <a:pt x="4630" y="2646"/>
                      <a:pt x="4648" y="2646"/>
                    </a:cubicBezTo>
                    <a:cubicBezTo>
                      <a:pt x="4672" y="2646"/>
                      <a:pt x="4678" y="2626"/>
                      <a:pt x="4669" y="2591"/>
                    </a:cubicBezTo>
                    <a:lnTo>
                      <a:pt x="4669" y="2591"/>
                    </a:lnTo>
                    <a:cubicBezTo>
                      <a:pt x="4731" y="2700"/>
                      <a:pt x="4653" y="2653"/>
                      <a:pt x="4731" y="2762"/>
                    </a:cubicBezTo>
                    <a:cubicBezTo>
                      <a:pt x="4708" y="2753"/>
                      <a:pt x="4691" y="2749"/>
                      <a:pt x="4678" y="2749"/>
                    </a:cubicBezTo>
                    <a:cubicBezTo>
                      <a:pt x="4576" y="2749"/>
                      <a:pt x="4719" y="2979"/>
                      <a:pt x="4588" y="2979"/>
                    </a:cubicBezTo>
                    <a:cubicBezTo>
                      <a:pt x="4584" y="2979"/>
                      <a:pt x="4580" y="2979"/>
                      <a:pt x="4576" y="2979"/>
                    </a:cubicBezTo>
                    <a:cubicBezTo>
                      <a:pt x="4542" y="2928"/>
                      <a:pt x="4522" y="2910"/>
                      <a:pt x="4510" y="2910"/>
                    </a:cubicBezTo>
                    <a:cubicBezTo>
                      <a:pt x="4479" y="2910"/>
                      <a:pt x="4499" y="3032"/>
                      <a:pt x="4463" y="3032"/>
                    </a:cubicBezTo>
                    <a:cubicBezTo>
                      <a:pt x="4449" y="3032"/>
                      <a:pt x="4427" y="3014"/>
                      <a:pt x="4390" y="2963"/>
                    </a:cubicBezTo>
                    <a:cubicBezTo>
                      <a:pt x="4452" y="2963"/>
                      <a:pt x="4421" y="2777"/>
                      <a:pt x="4405" y="2762"/>
                    </a:cubicBezTo>
                    <a:lnTo>
                      <a:pt x="4405" y="2762"/>
                    </a:lnTo>
                    <a:cubicBezTo>
                      <a:pt x="4365" y="2802"/>
                      <a:pt x="4325" y="2842"/>
                      <a:pt x="4274" y="2842"/>
                    </a:cubicBezTo>
                    <a:cubicBezTo>
                      <a:pt x="4266" y="2842"/>
                      <a:pt x="4258" y="2841"/>
                      <a:pt x="4250" y="2839"/>
                    </a:cubicBezTo>
                    <a:lnTo>
                      <a:pt x="4250" y="2839"/>
                    </a:lnTo>
                    <a:cubicBezTo>
                      <a:pt x="4328" y="2901"/>
                      <a:pt x="4405" y="3041"/>
                      <a:pt x="4436" y="3134"/>
                    </a:cubicBezTo>
                    <a:cubicBezTo>
                      <a:pt x="4452" y="3080"/>
                      <a:pt x="4518" y="3072"/>
                      <a:pt x="4595" y="3072"/>
                    </a:cubicBezTo>
                    <a:cubicBezTo>
                      <a:pt x="4626" y="3072"/>
                      <a:pt x="4659" y="3073"/>
                      <a:pt x="4691" y="3073"/>
                    </a:cubicBezTo>
                    <a:cubicBezTo>
                      <a:pt x="4740" y="3073"/>
                      <a:pt x="4787" y="3070"/>
                      <a:pt x="4824" y="3056"/>
                    </a:cubicBezTo>
                    <a:lnTo>
                      <a:pt x="4731" y="2917"/>
                    </a:lnTo>
                    <a:cubicBezTo>
                      <a:pt x="4737" y="2885"/>
                      <a:pt x="4744" y="2873"/>
                      <a:pt x="4750" y="2873"/>
                    </a:cubicBezTo>
                    <a:cubicBezTo>
                      <a:pt x="4774" y="2873"/>
                      <a:pt x="4803" y="3030"/>
                      <a:pt x="4855" y="3030"/>
                    </a:cubicBezTo>
                    <a:cubicBezTo>
                      <a:pt x="4860" y="3030"/>
                      <a:pt x="4865" y="3029"/>
                      <a:pt x="4870" y="3025"/>
                    </a:cubicBezTo>
                    <a:lnTo>
                      <a:pt x="4839" y="2901"/>
                    </a:lnTo>
                    <a:lnTo>
                      <a:pt x="4855" y="2917"/>
                    </a:lnTo>
                    <a:lnTo>
                      <a:pt x="4824" y="2746"/>
                    </a:lnTo>
                    <a:lnTo>
                      <a:pt x="4824" y="2746"/>
                    </a:lnTo>
                    <a:cubicBezTo>
                      <a:pt x="4797" y="2773"/>
                      <a:pt x="4851" y="2845"/>
                      <a:pt x="4817" y="2845"/>
                    </a:cubicBezTo>
                    <a:cubicBezTo>
                      <a:pt x="4812" y="2845"/>
                      <a:pt x="4804" y="2844"/>
                      <a:pt x="4793" y="2839"/>
                    </a:cubicBezTo>
                    <a:cubicBezTo>
                      <a:pt x="4731" y="2808"/>
                      <a:pt x="4731" y="2731"/>
                      <a:pt x="4700" y="2638"/>
                    </a:cubicBezTo>
                    <a:lnTo>
                      <a:pt x="4700" y="2638"/>
                    </a:lnTo>
                    <a:cubicBezTo>
                      <a:pt x="4707" y="2643"/>
                      <a:pt x="4716" y="2644"/>
                      <a:pt x="4725" y="2644"/>
                    </a:cubicBezTo>
                    <a:cubicBezTo>
                      <a:pt x="4745" y="2644"/>
                      <a:pt x="4766" y="2635"/>
                      <a:pt x="4784" y="2635"/>
                    </a:cubicBezTo>
                    <a:cubicBezTo>
                      <a:pt x="4807" y="2635"/>
                      <a:pt x="4824" y="2650"/>
                      <a:pt x="4824" y="2715"/>
                    </a:cubicBezTo>
                    <a:lnTo>
                      <a:pt x="4824" y="2576"/>
                    </a:lnTo>
                    <a:lnTo>
                      <a:pt x="3583" y="327"/>
                    </a:lnTo>
                    <a:lnTo>
                      <a:pt x="3568" y="404"/>
                    </a:lnTo>
                    <a:cubicBezTo>
                      <a:pt x="3537" y="342"/>
                      <a:pt x="3552" y="311"/>
                      <a:pt x="3552" y="265"/>
                    </a:cubicBezTo>
                    <a:lnTo>
                      <a:pt x="3552" y="265"/>
                    </a:lnTo>
                    <a:lnTo>
                      <a:pt x="3475" y="342"/>
                    </a:lnTo>
                    <a:lnTo>
                      <a:pt x="3459" y="327"/>
                    </a:lnTo>
                    <a:cubicBezTo>
                      <a:pt x="3428" y="435"/>
                      <a:pt x="3320" y="497"/>
                      <a:pt x="3320" y="621"/>
                    </a:cubicBezTo>
                    <a:cubicBezTo>
                      <a:pt x="3506" y="668"/>
                      <a:pt x="3335" y="792"/>
                      <a:pt x="3397" y="854"/>
                    </a:cubicBezTo>
                    <a:cubicBezTo>
                      <a:pt x="3396" y="854"/>
                      <a:pt x="3394" y="855"/>
                      <a:pt x="3393" y="855"/>
                    </a:cubicBezTo>
                    <a:cubicBezTo>
                      <a:pt x="3340" y="855"/>
                      <a:pt x="3181" y="617"/>
                      <a:pt x="3211" y="466"/>
                    </a:cubicBezTo>
                    <a:lnTo>
                      <a:pt x="3211" y="466"/>
                    </a:lnTo>
                    <a:cubicBezTo>
                      <a:pt x="3225" y="477"/>
                      <a:pt x="3236" y="482"/>
                      <a:pt x="3245" y="482"/>
                    </a:cubicBezTo>
                    <a:cubicBezTo>
                      <a:pt x="3290" y="482"/>
                      <a:pt x="3297" y="380"/>
                      <a:pt x="3335" y="342"/>
                    </a:cubicBezTo>
                    <a:cubicBezTo>
                      <a:pt x="3328" y="341"/>
                      <a:pt x="3322" y="340"/>
                      <a:pt x="3316" y="340"/>
                    </a:cubicBezTo>
                    <a:cubicBezTo>
                      <a:pt x="3244" y="340"/>
                      <a:pt x="3254" y="422"/>
                      <a:pt x="3211" y="451"/>
                    </a:cubicBezTo>
                    <a:cubicBezTo>
                      <a:pt x="3211" y="358"/>
                      <a:pt x="3102" y="404"/>
                      <a:pt x="3071" y="342"/>
                    </a:cubicBezTo>
                    <a:cubicBezTo>
                      <a:pt x="3057" y="298"/>
                      <a:pt x="3000" y="170"/>
                      <a:pt x="3087" y="170"/>
                    </a:cubicBezTo>
                    <a:cubicBezTo>
                      <a:pt x="3092" y="170"/>
                      <a:pt x="3097" y="171"/>
                      <a:pt x="3102" y="172"/>
                    </a:cubicBezTo>
                    <a:cubicBezTo>
                      <a:pt x="3113" y="166"/>
                      <a:pt x="3122" y="164"/>
                      <a:pt x="3130" y="164"/>
                    </a:cubicBezTo>
                    <a:cubicBezTo>
                      <a:pt x="3184" y="164"/>
                      <a:pt x="3183" y="272"/>
                      <a:pt x="3191" y="272"/>
                    </a:cubicBezTo>
                    <a:cubicBezTo>
                      <a:pt x="3192" y="272"/>
                      <a:pt x="3194" y="270"/>
                      <a:pt x="3195" y="265"/>
                    </a:cubicBezTo>
                    <a:cubicBezTo>
                      <a:pt x="3218" y="291"/>
                      <a:pt x="3237" y="301"/>
                      <a:pt x="3254" y="301"/>
                    </a:cubicBezTo>
                    <a:cubicBezTo>
                      <a:pt x="3312" y="301"/>
                      <a:pt x="3337" y="171"/>
                      <a:pt x="3404" y="171"/>
                    </a:cubicBezTo>
                    <a:cubicBezTo>
                      <a:pt x="3407" y="171"/>
                      <a:pt x="3410" y="171"/>
                      <a:pt x="3413" y="172"/>
                    </a:cubicBezTo>
                    <a:cubicBezTo>
                      <a:pt x="3428" y="187"/>
                      <a:pt x="3413" y="203"/>
                      <a:pt x="3397" y="218"/>
                    </a:cubicBezTo>
                    <a:cubicBezTo>
                      <a:pt x="3428" y="203"/>
                      <a:pt x="3475" y="172"/>
                      <a:pt x="3490" y="141"/>
                    </a:cubicBezTo>
                    <a:lnTo>
                      <a:pt x="4933" y="2746"/>
                    </a:lnTo>
                    <a:cubicBezTo>
                      <a:pt x="4917" y="2777"/>
                      <a:pt x="4917" y="2808"/>
                      <a:pt x="4933" y="2855"/>
                    </a:cubicBezTo>
                    <a:lnTo>
                      <a:pt x="4964" y="2793"/>
                    </a:lnTo>
                    <a:lnTo>
                      <a:pt x="3475" y="94"/>
                    </a:lnTo>
                    <a:lnTo>
                      <a:pt x="3428" y="172"/>
                    </a:lnTo>
                    <a:cubicBezTo>
                      <a:pt x="3382" y="156"/>
                      <a:pt x="3413" y="48"/>
                      <a:pt x="3351" y="16"/>
                    </a:cubicBezTo>
                    <a:cubicBezTo>
                      <a:pt x="3335" y="63"/>
                      <a:pt x="3304" y="94"/>
                      <a:pt x="3257" y="94"/>
                    </a:cubicBezTo>
                    <a:lnTo>
                      <a:pt x="3242" y="48"/>
                    </a:lnTo>
                    <a:cubicBezTo>
                      <a:pt x="3222" y="40"/>
                      <a:pt x="3201" y="36"/>
                      <a:pt x="3181" y="36"/>
                    </a:cubicBezTo>
                    <a:cubicBezTo>
                      <a:pt x="3079" y="36"/>
                      <a:pt x="2984" y="125"/>
                      <a:pt x="2932" y="203"/>
                    </a:cubicBezTo>
                    <a:cubicBezTo>
                      <a:pt x="3025" y="389"/>
                      <a:pt x="3056" y="528"/>
                      <a:pt x="3133" y="714"/>
                    </a:cubicBezTo>
                    <a:lnTo>
                      <a:pt x="3118" y="714"/>
                    </a:lnTo>
                    <a:lnTo>
                      <a:pt x="3133" y="838"/>
                    </a:lnTo>
                    <a:cubicBezTo>
                      <a:pt x="3102" y="838"/>
                      <a:pt x="3087" y="870"/>
                      <a:pt x="3071" y="901"/>
                    </a:cubicBezTo>
                    <a:lnTo>
                      <a:pt x="2947" y="807"/>
                    </a:lnTo>
                    <a:cubicBezTo>
                      <a:pt x="2963" y="761"/>
                      <a:pt x="2963" y="699"/>
                      <a:pt x="2963" y="668"/>
                    </a:cubicBezTo>
                    <a:cubicBezTo>
                      <a:pt x="2963" y="683"/>
                      <a:pt x="2978" y="699"/>
                      <a:pt x="3009" y="714"/>
                    </a:cubicBezTo>
                    <a:cubicBezTo>
                      <a:pt x="3056" y="652"/>
                      <a:pt x="3009" y="513"/>
                      <a:pt x="2932" y="451"/>
                    </a:cubicBezTo>
                    <a:lnTo>
                      <a:pt x="2932" y="497"/>
                    </a:lnTo>
                    <a:lnTo>
                      <a:pt x="2823" y="435"/>
                    </a:lnTo>
                    <a:lnTo>
                      <a:pt x="2823" y="435"/>
                    </a:lnTo>
                    <a:cubicBezTo>
                      <a:pt x="2916" y="590"/>
                      <a:pt x="2808" y="606"/>
                      <a:pt x="2761" y="668"/>
                    </a:cubicBezTo>
                    <a:lnTo>
                      <a:pt x="2715" y="637"/>
                    </a:lnTo>
                    <a:cubicBezTo>
                      <a:pt x="2691" y="552"/>
                      <a:pt x="2685" y="477"/>
                      <a:pt x="2728" y="477"/>
                    </a:cubicBezTo>
                    <a:cubicBezTo>
                      <a:pt x="2740" y="477"/>
                      <a:pt x="2756" y="483"/>
                      <a:pt x="2777" y="497"/>
                    </a:cubicBezTo>
                    <a:lnTo>
                      <a:pt x="2715" y="404"/>
                    </a:lnTo>
                    <a:cubicBezTo>
                      <a:pt x="2761" y="342"/>
                      <a:pt x="2870" y="420"/>
                      <a:pt x="2839" y="296"/>
                    </a:cubicBezTo>
                    <a:lnTo>
                      <a:pt x="2839" y="296"/>
                    </a:lnTo>
                    <a:lnTo>
                      <a:pt x="2777" y="358"/>
                    </a:lnTo>
                    <a:lnTo>
                      <a:pt x="2746" y="311"/>
                    </a:lnTo>
                    <a:cubicBezTo>
                      <a:pt x="2718" y="339"/>
                      <a:pt x="2703" y="440"/>
                      <a:pt x="2645" y="440"/>
                    </a:cubicBezTo>
                    <a:cubicBezTo>
                      <a:pt x="2638" y="440"/>
                      <a:pt x="2630" y="439"/>
                      <a:pt x="2622" y="435"/>
                    </a:cubicBezTo>
                    <a:lnTo>
                      <a:pt x="2622" y="435"/>
                    </a:lnTo>
                    <a:cubicBezTo>
                      <a:pt x="2622" y="482"/>
                      <a:pt x="2637" y="528"/>
                      <a:pt x="2637" y="575"/>
                    </a:cubicBezTo>
                    <a:lnTo>
                      <a:pt x="2529" y="497"/>
                    </a:lnTo>
                    <a:cubicBezTo>
                      <a:pt x="2513" y="451"/>
                      <a:pt x="2498" y="420"/>
                      <a:pt x="2513" y="389"/>
                    </a:cubicBezTo>
                    <a:lnTo>
                      <a:pt x="2513" y="389"/>
                    </a:lnTo>
                    <a:cubicBezTo>
                      <a:pt x="2498" y="420"/>
                      <a:pt x="2467" y="420"/>
                      <a:pt x="2451" y="435"/>
                    </a:cubicBezTo>
                    <a:lnTo>
                      <a:pt x="18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3675625" y="449825"/>
                <a:ext cx="47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80" extrusionOk="0">
                    <a:moveTo>
                      <a:pt x="1" y="0"/>
                    </a:moveTo>
                    <a:cubicBezTo>
                      <a:pt x="32" y="47"/>
                      <a:pt x="63" y="93"/>
                      <a:pt x="78" y="140"/>
                    </a:cubicBezTo>
                    <a:cubicBezTo>
                      <a:pt x="78" y="155"/>
                      <a:pt x="94" y="171"/>
                      <a:pt x="94" y="202"/>
                    </a:cubicBezTo>
                    <a:cubicBezTo>
                      <a:pt x="94" y="217"/>
                      <a:pt x="110" y="233"/>
                      <a:pt x="110" y="248"/>
                    </a:cubicBezTo>
                    <a:cubicBezTo>
                      <a:pt x="110" y="233"/>
                      <a:pt x="110" y="217"/>
                      <a:pt x="110" y="202"/>
                    </a:cubicBezTo>
                    <a:cubicBezTo>
                      <a:pt x="110" y="202"/>
                      <a:pt x="110" y="186"/>
                      <a:pt x="110" y="186"/>
                    </a:cubicBezTo>
                    <a:cubicBezTo>
                      <a:pt x="125" y="217"/>
                      <a:pt x="141" y="233"/>
                      <a:pt x="141" y="248"/>
                    </a:cubicBezTo>
                    <a:cubicBezTo>
                      <a:pt x="156" y="264"/>
                      <a:pt x="172" y="264"/>
                      <a:pt x="187" y="279"/>
                    </a:cubicBezTo>
                    <a:cubicBezTo>
                      <a:pt x="172" y="248"/>
                      <a:pt x="141" y="202"/>
                      <a:pt x="125" y="171"/>
                    </a:cubicBezTo>
                    <a:cubicBezTo>
                      <a:pt x="141" y="155"/>
                      <a:pt x="141" y="140"/>
                      <a:pt x="110" y="124"/>
                    </a:cubicBezTo>
                    <a:lnTo>
                      <a:pt x="94" y="124"/>
                    </a:lnTo>
                    <a:cubicBezTo>
                      <a:pt x="78" y="78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6"/>
              <p:cNvSpPr/>
              <p:nvPr/>
            </p:nvSpPr>
            <p:spPr>
              <a:xfrm>
                <a:off x="3679125" y="454075"/>
                <a:ext cx="23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6" extrusionOk="0">
                    <a:moveTo>
                      <a:pt x="16" y="1"/>
                    </a:moveTo>
                    <a:lnTo>
                      <a:pt x="1" y="16"/>
                    </a:lnTo>
                    <a:cubicBezTo>
                      <a:pt x="16" y="16"/>
                      <a:pt x="16" y="32"/>
                      <a:pt x="32" y="32"/>
                    </a:cubicBezTo>
                    <a:lnTo>
                      <a:pt x="32" y="32"/>
                    </a:lnTo>
                    <a:lnTo>
                      <a:pt x="16" y="1"/>
                    </a:lnTo>
                    <a:close/>
                    <a:moveTo>
                      <a:pt x="32" y="32"/>
                    </a:moveTo>
                    <a:lnTo>
                      <a:pt x="78" y="125"/>
                    </a:lnTo>
                    <a:lnTo>
                      <a:pt x="32" y="32"/>
                    </a:lnTo>
                    <a:close/>
                    <a:moveTo>
                      <a:pt x="47" y="109"/>
                    </a:moveTo>
                    <a:cubicBezTo>
                      <a:pt x="63" y="125"/>
                      <a:pt x="63" y="140"/>
                      <a:pt x="78" y="156"/>
                    </a:cubicBezTo>
                    <a:lnTo>
                      <a:pt x="94" y="156"/>
                    </a:lnTo>
                    <a:lnTo>
                      <a:pt x="78" y="125"/>
                    </a:lnTo>
                    <a:cubicBezTo>
                      <a:pt x="63" y="125"/>
                      <a:pt x="63" y="109"/>
                      <a:pt x="47" y="10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6"/>
              <p:cNvSpPr/>
              <p:nvPr/>
            </p:nvSpPr>
            <p:spPr>
              <a:xfrm>
                <a:off x="3638025" y="534350"/>
                <a:ext cx="25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16"/>
                      <a:pt x="47" y="47"/>
                      <a:pt x="63" y="62"/>
                    </a:cubicBezTo>
                    <a:cubicBezTo>
                      <a:pt x="75" y="69"/>
                      <a:pt x="86" y="73"/>
                      <a:pt x="92" y="73"/>
                    </a:cubicBezTo>
                    <a:cubicBezTo>
                      <a:pt x="101" y="73"/>
                      <a:pt x="103" y="65"/>
                      <a:pt x="94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3655475" y="51457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11"/>
                      <a:pt x="21" y="14"/>
                      <a:pt x="36" y="20"/>
                    </a:cubicBezTo>
                    <a:lnTo>
                      <a:pt x="36" y="20"/>
                    </a:lnTo>
                    <a:cubicBezTo>
                      <a:pt x="33" y="18"/>
                      <a:pt x="31" y="16"/>
                      <a:pt x="31" y="16"/>
                    </a:cubicBezTo>
                    <a:cubicBezTo>
                      <a:pt x="16" y="0"/>
                      <a:pt x="0" y="0"/>
                      <a:pt x="0" y="0"/>
                    </a:cubicBezTo>
                    <a:close/>
                    <a:moveTo>
                      <a:pt x="36" y="20"/>
                    </a:moveTo>
                    <a:cubicBezTo>
                      <a:pt x="42" y="24"/>
                      <a:pt x="52" y="31"/>
                      <a:pt x="62" y="31"/>
                    </a:cubicBezTo>
                    <a:cubicBezTo>
                      <a:pt x="52" y="26"/>
                      <a:pt x="44" y="23"/>
                      <a:pt x="36" y="2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6"/>
              <p:cNvSpPr/>
              <p:nvPr/>
            </p:nvSpPr>
            <p:spPr>
              <a:xfrm>
                <a:off x="3631825" y="5300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6"/>
                      <a:pt x="16" y="16"/>
                      <a:pt x="31" y="32"/>
                    </a:cubicBezTo>
                    <a:cubicBezTo>
                      <a:pt x="31" y="23"/>
                      <a:pt x="31" y="13"/>
                      <a:pt x="35" y="7"/>
                    </a:cubicBezTo>
                    <a:lnTo>
                      <a:pt x="35" y="7"/>
                    </a:lnTo>
                    <a:cubicBezTo>
                      <a:pt x="36" y="8"/>
                      <a:pt x="37" y="8"/>
                      <a:pt x="38" y="8"/>
                    </a:cubicBezTo>
                    <a:cubicBezTo>
                      <a:pt x="43" y="8"/>
                      <a:pt x="47" y="6"/>
                      <a:pt x="47" y="1"/>
                    </a:cubicBezTo>
                    <a:lnTo>
                      <a:pt x="47" y="1"/>
                    </a:lnTo>
                    <a:cubicBezTo>
                      <a:pt x="41" y="1"/>
                      <a:pt x="37" y="3"/>
                      <a:pt x="35" y="7"/>
                    </a:cubicBezTo>
                    <a:lnTo>
                      <a:pt x="35" y="7"/>
                    </a:lnTo>
                    <a:cubicBezTo>
                      <a:pt x="24" y="6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6"/>
              <p:cNvSpPr/>
              <p:nvPr/>
            </p:nvSpPr>
            <p:spPr>
              <a:xfrm>
                <a:off x="3629100" y="526200"/>
                <a:ext cx="23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10" extrusionOk="0">
                    <a:moveTo>
                      <a:pt x="1" y="1"/>
                    </a:moveTo>
                    <a:cubicBezTo>
                      <a:pt x="16" y="32"/>
                      <a:pt x="47" y="78"/>
                      <a:pt x="78" y="109"/>
                    </a:cubicBezTo>
                    <a:cubicBezTo>
                      <a:pt x="94" y="94"/>
                      <a:pt x="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6"/>
              <p:cNvSpPr/>
              <p:nvPr/>
            </p:nvSpPr>
            <p:spPr>
              <a:xfrm>
                <a:off x="3636850" y="532400"/>
                <a:ext cx="12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1" y="1"/>
                    </a:moveTo>
                    <a:cubicBezTo>
                      <a:pt x="1" y="16"/>
                      <a:pt x="1" y="32"/>
                      <a:pt x="1" y="47"/>
                    </a:cubicBezTo>
                    <a:lnTo>
                      <a:pt x="48" y="78"/>
                    </a:lnTo>
                    <a:cubicBezTo>
                      <a:pt x="32" y="47"/>
                      <a:pt x="16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6"/>
              <p:cNvSpPr/>
              <p:nvPr/>
            </p:nvSpPr>
            <p:spPr>
              <a:xfrm>
                <a:off x="3657025" y="514175"/>
                <a:ext cx="16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49" extrusionOk="0">
                    <a:moveTo>
                      <a:pt x="31" y="1"/>
                    </a:moveTo>
                    <a:cubicBezTo>
                      <a:pt x="16" y="1"/>
                      <a:pt x="0" y="1"/>
                      <a:pt x="31" y="32"/>
                    </a:cubicBezTo>
                    <a:cubicBezTo>
                      <a:pt x="48" y="44"/>
                      <a:pt x="56" y="49"/>
                      <a:pt x="58" y="49"/>
                    </a:cubicBezTo>
                    <a:cubicBezTo>
                      <a:pt x="65" y="49"/>
                      <a:pt x="31" y="12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6"/>
              <p:cNvSpPr/>
              <p:nvPr/>
            </p:nvSpPr>
            <p:spPr>
              <a:xfrm>
                <a:off x="3672525" y="496350"/>
                <a:ext cx="35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62"/>
                      <a:pt x="78" y="124"/>
                      <a:pt x="32" y="155"/>
                    </a:cubicBezTo>
                    <a:lnTo>
                      <a:pt x="140" y="264"/>
                    </a:lnTo>
                    <a:cubicBezTo>
                      <a:pt x="47" y="155"/>
                      <a:pt x="94" y="78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6"/>
              <p:cNvSpPr/>
              <p:nvPr/>
            </p:nvSpPr>
            <p:spPr>
              <a:xfrm>
                <a:off x="3683000" y="494025"/>
                <a:ext cx="19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7" extrusionOk="0">
                    <a:moveTo>
                      <a:pt x="1" y="0"/>
                    </a:moveTo>
                    <a:lnTo>
                      <a:pt x="16" y="47"/>
                    </a:lnTo>
                    <a:lnTo>
                      <a:pt x="78" y="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6"/>
              <p:cNvSpPr/>
              <p:nvPr/>
            </p:nvSpPr>
            <p:spPr>
              <a:xfrm>
                <a:off x="3689975" y="48937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6" y="0"/>
                    </a:moveTo>
                    <a:lnTo>
                      <a:pt x="1" y="78"/>
                    </a:lnTo>
                    <a:lnTo>
                      <a:pt x="16" y="7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6"/>
              <p:cNvSpPr/>
              <p:nvPr/>
            </p:nvSpPr>
            <p:spPr>
              <a:xfrm>
                <a:off x="3658575" y="432750"/>
                <a:ext cx="80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1" extrusionOk="0">
                    <a:moveTo>
                      <a:pt x="1" y="1"/>
                    </a:moveTo>
                    <a:lnTo>
                      <a:pt x="1" y="32"/>
                    </a:lnTo>
                    <a:lnTo>
                      <a:pt x="32" y="1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6"/>
              <p:cNvSpPr/>
              <p:nvPr/>
            </p:nvSpPr>
            <p:spPr>
              <a:xfrm>
                <a:off x="3630950" y="432375"/>
                <a:ext cx="205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4" extrusionOk="0">
                    <a:moveTo>
                      <a:pt x="35" y="0"/>
                    </a:moveTo>
                    <a:cubicBezTo>
                      <a:pt x="10" y="0"/>
                      <a:pt x="0" y="33"/>
                      <a:pt x="14" y="33"/>
                    </a:cubicBezTo>
                    <a:cubicBezTo>
                      <a:pt x="15" y="33"/>
                      <a:pt x="17" y="33"/>
                      <a:pt x="20" y="31"/>
                    </a:cubicBezTo>
                    <a:cubicBezTo>
                      <a:pt x="30" y="31"/>
                      <a:pt x="41" y="24"/>
                      <a:pt x="55" y="24"/>
                    </a:cubicBezTo>
                    <a:cubicBezTo>
                      <a:pt x="63" y="24"/>
                      <a:pt x="72" y="26"/>
                      <a:pt x="82" y="31"/>
                    </a:cubicBezTo>
                    <a:cubicBezTo>
                      <a:pt x="63" y="8"/>
                      <a:pt x="47" y="0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6"/>
              <p:cNvSpPr/>
              <p:nvPr/>
            </p:nvSpPr>
            <p:spPr>
              <a:xfrm>
                <a:off x="3607775" y="456800"/>
                <a:ext cx="12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7" extrusionOk="0">
                    <a:moveTo>
                      <a:pt x="47" y="0"/>
                    </a:moveTo>
                    <a:lnTo>
                      <a:pt x="1" y="47"/>
                    </a:lnTo>
                    <a:lnTo>
                      <a:pt x="16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6"/>
              <p:cNvSpPr/>
              <p:nvPr/>
            </p:nvSpPr>
            <p:spPr>
              <a:xfrm>
                <a:off x="3598475" y="4556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16" y="1"/>
                    </a:moveTo>
                    <a:lnTo>
                      <a:pt x="1" y="63"/>
                    </a:lnTo>
                    <a:lnTo>
                      <a:pt x="32" y="94"/>
                    </a:lnTo>
                    <a:lnTo>
                      <a:pt x="32" y="16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6"/>
              <p:cNvSpPr/>
              <p:nvPr/>
            </p:nvSpPr>
            <p:spPr>
              <a:xfrm>
                <a:off x="3642675" y="5258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32" y="62"/>
                      <a:pt x="63" y="78"/>
                      <a:pt x="94" y="78"/>
                    </a:cubicBezTo>
                    <a:cubicBezTo>
                      <a:pt x="63" y="47"/>
                      <a:pt x="47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6"/>
              <p:cNvSpPr/>
              <p:nvPr/>
            </p:nvSpPr>
            <p:spPr>
              <a:xfrm>
                <a:off x="3609325" y="436250"/>
                <a:ext cx="35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87" extrusionOk="0">
                    <a:moveTo>
                      <a:pt x="77" y="184"/>
                    </a:moveTo>
                    <a:lnTo>
                      <a:pt x="77" y="184"/>
                    </a:lnTo>
                    <a:cubicBezTo>
                      <a:pt x="77" y="185"/>
                      <a:pt x="78" y="186"/>
                      <a:pt x="78" y="187"/>
                    </a:cubicBezTo>
                    <a:lnTo>
                      <a:pt x="77" y="184"/>
                    </a:lnTo>
                    <a:close/>
                    <a:moveTo>
                      <a:pt x="78" y="0"/>
                    </a:moveTo>
                    <a:lnTo>
                      <a:pt x="1" y="93"/>
                    </a:lnTo>
                    <a:lnTo>
                      <a:pt x="77" y="184"/>
                    </a:lnTo>
                    <a:lnTo>
                      <a:pt x="77" y="184"/>
                    </a:lnTo>
                    <a:cubicBezTo>
                      <a:pt x="64" y="167"/>
                      <a:pt x="64" y="107"/>
                      <a:pt x="98" y="107"/>
                    </a:cubicBezTo>
                    <a:cubicBezTo>
                      <a:pt x="101" y="107"/>
                      <a:pt x="105" y="108"/>
                      <a:pt x="109" y="109"/>
                    </a:cubicBezTo>
                    <a:lnTo>
                      <a:pt x="140" y="18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6"/>
              <p:cNvSpPr/>
              <p:nvPr/>
            </p:nvSpPr>
            <p:spPr>
              <a:xfrm>
                <a:off x="3610875" y="432750"/>
                <a:ext cx="50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0" extrusionOk="0">
                    <a:moveTo>
                      <a:pt x="16" y="1"/>
                    </a:moveTo>
                    <a:lnTo>
                      <a:pt x="16" y="1"/>
                    </a:lnTo>
                    <a:cubicBezTo>
                      <a:pt x="1" y="78"/>
                      <a:pt x="109" y="187"/>
                      <a:pt x="187" y="202"/>
                    </a:cubicBezTo>
                    <a:cubicBezTo>
                      <a:pt x="187" y="223"/>
                      <a:pt x="180" y="230"/>
                      <a:pt x="171" y="230"/>
                    </a:cubicBezTo>
                    <a:cubicBezTo>
                      <a:pt x="149" y="230"/>
                      <a:pt x="113" y="195"/>
                      <a:pt x="104" y="195"/>
                    </a:cubicBezTo>
                    <a:lnTo>
                      <a:pt x="104" y="195"/>
                    </a:lnTo>
                    <a:cubicBezTo>
                      <a:pt x="98" y="195"/>
                      <a:pt x="102" y="208"/>
                      <a:pt x="125" y="249"/>
                    </a:cubicBezTo>
                    <a:cubicBezTo>
                      <a:pt x="147" y="271"/>
                      <a:pt x="162" y="279"/>
                      <a:pt x="174" y="279"/>
                    </a:cubicBezTo>
                    <a:cubicBezTo>
                      <a:pt x="202" y="279"/>
                      <a:pt x="202" y="225"/>
                      <a:pt x="202" y="20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6"/>
              <p:cNvSpPr/>
              <p:nvPr/>
            </p:nvSpPr>
            <p:spPr>
              <a:xfrm>
                <a:off x="3621750" y="425000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0" y="1"/>
                    </a:moveTo>
                    <a:lnTo>
                      <a:pt x="31" y="47"/>
                    </a:lnTo>
                    <a:lnTo>
                      <a:pt x="78" y="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6"/>
              <p:cNvSpPr/>
              <p:nvPr/>
            </p:nvSpPr>
            <p:spPr>
              <a:xfrm>
                <a:off x="3621350" y="426175"/>
                <a:ext cx="2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9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32" y="62"/>
                      <a:pt x="63" y="93"/>
                      <a:pt x="94" y="109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6"/>
              <p:cNvSpPr/>
              <p:nvPr/>
            </p:nvSpPr>
            <p:spPr>
              <a:xfrm>
                <a:off x="3618250" y="42772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16" y="31"/>
                      <a:pt x="47" y="16"/>
                      <a:pt x="63" y="1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6"/>
              <p:cNvSpPr/>
              <p:nvPr/>
            </p:nvSpPr>
            <p:spPr>
              <a:xfrm>
                <a:off x="3616700" y="424575"/>
                <a:ext cx="467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7" extrusionOk="0">
                    <a:moveTo>
                      <a:pt x="40" y="1"/>
                    </a:moveTo>
                    <a:cubicBezTo>
                      <a:pt x="23" y="1"/>
                      <a:pt x="10" y="10"/>
                      <a:pt x="0" y="33"/>
                    </a:cubicBezTo>
                    <a:lnTo>
                      <a:pt x="109" y="126"/>
                    </a:lnTo>
                    <a:lnTo>
                      <a:pt x="187" y="95"/>
                    </a:lnTo>
                    <a:cubicBezTo>
                      <a:pt x="132" y="52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6"/>
              <p:cNvSpPr/>
              <p:nvPr/>
            </p:nvSpPr>
            <p:spPr>
              <a:xfrm>
                <a:off x="3602750" y="459500"/>
                <a:ext cx="4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95" extrusionOk="0">
                    <a:moveTo>
                      <a:pt x="0" y="1"/>
                    </a:moveTo>
                    <a:lnTo>
                      <a:pt x="0" y="79"/>
                    </a:lnTo>
                    <a:lnTo>
                      <a:pt x="16" y="94"/>
                    </a:lnTo>
                    <a:lnTo>
                      <a:pt x="16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6"/>
              <p:cNvSpPr/>
              <p:nvPr/>
            </p:nvSpPr>
            <p:spPr>
              <a:xfrm>
                <a:off x="3594975" y="440525"/>
                <a:ext cx="10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55" extrusionOk="0">
                    <a:moveTo>
                      <a:pt x="32" y="0"/>
                    </a:moveTo>
                    <a:cubicBezTo>
                      <a:pt x="1" y="0"/>
                      <a:pt x="1" y="16"/>
                      <a:pt x="16" y="31"/>
                    </a:cubicBezTo>
                    <a:cubicBezTo>
                      <a:pt x="29" y="48"/>
                      <a:pt x="35" y="55"/>
                      <a:pt x="37" y="55"/>
                    </a:cubicBezTo>
                    <a:cubicBezTo>
                      <a:pt x="42" y="55"/>
                      <a:pt x="21" y="1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6"/>
              <p:cNvSpPr/>
              <p:nvPr/>
            </p:nvSpPr>
            <p:spPr>
              <a:xfrm>
                <a:off x="3612425" y="430575"/>
                <a:ext cx="120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57" extrusionOk="0">
                    <a:moveTo>
                      <a:pt x="22" y="0"/>
                    </a:moveTo>
                    <a:cubicBezTo>
                      <a:pt x="1" y="0"/>
                      <a:pt x="1" y="33"/>
                      <a:pt x="1" y="57"/>
                    </a:cubicBezTo>
                    <a:cubicBezTo>
                      <a:pt x="16" y="41"/>
                      <a:pt x="47" y="41"/>
                      <a:pt x="47" y="10"/>
                    </a:cubicBezTo>
                    <a:cubicBezTo>
                      <a:pt x="37" y="3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4" name="Google Shape;934;p6"/>
            <p:cNvSpPr/>
            <p:nvPr/>
          </p:nvSpPr>
          <p:spPr>
            <a:xfrm flipH="1">
              <a:off x="230656" y="2183750"/>
              <a:ext cx="203344" cy="211129"/>
            </a:xfrm>
            <a:custGeom>
              <a:avLst/>
              <a:gdLst/>
              <a:ahLst/>
              <a:cxnLst/>
              <a:rect l="l" t="t" r="r" b="b"/>
              <a:pathLst>
                <a:path w="5407" h="5614" extrusionOk="0">
                  <a:moveTo>
                    <a:pt x="1573" y="0"/>
                  </a:moveTo>
                  <a:lnTo>
                    <a:pt x="537" y="595"/>
                  </a:lnTo>
                  <a:lnTo>
                    <a:pt x="1977" y="2643"/>
                  </a:lnTo>
                  <a:lnTo>
                    <a:pt x="13" y="4072"/>
                  </a:lnTo>
                  <a:cubicBezTo>
                    <a:pt x="1" y="4084"/>
                    <a:pt x="680" y="4882"/>
                    <a:pt x="763" y="4894"/>
                  </a:cubicBezTo>
                  <a:cubicBezTo>
                    <a:pt x="764" y="4894"/>
                    <a:pt x="764" y="4894"/>
                    <a:pt x="765" y="4894"/>
                  </a:cubicBezTo>
                  <a:cubicBezTo>
                    <a:pt x="864" y="4894"/>
                    <a:pt x="2478" y="3620"/>
                    <a:pt x="2513" y="3620"/>
                  </a:cubicBezTo>
                  <a:cubicBezTo>
                    <a:pt x="2561" y="3620"/>
                    <a:pt x="4061" y="5525"/>
                    <a:pt x="4156" y="5608"/>
                  </a:cubicBezTo>
                  <a:cubicBezTo>
                    <a:pt x="4161" y="5611"/>
                    <a:pt x="4167" y="5613"/>
                    <a:pt x="4175" y="5613"/>
                  </a:cubicBezTo>
                  <a:cubicBezTo>
                    <a:pt x="4331" y="5613"/>
                    <a:pt x="5085" y="4987"/>
                    <a:pt x="5085" y="4953"/>
                  </a:cubicBezTo>
                  <a:cubicBezTo>
                    <a:pt x="5097" y="4906"/>
                    <a:pt x="3704" y="2893"/>
                    <a:pt x="3740" y="2846"/>
                  </a:cubicBezTo>
                  <a:cubicBezTo>
                    <a:pt x="3763" y="2786"/>
                    <a:pt x="5383" y="1441"/>
                    <a:pt x="5394" y="1369"/>
                  </a:cubicBezTo>
                  <a:cubicBezTo>
                    <a:pt x="5406" y="1286"/>
                    <a:pt x="4847" y="512"/>
                    <a:pt x="4847" y="512"/>
                  </a:cubicBezTo>
                  <a:lnTo>
                    <a:pt x="2894" y="1881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6"/>
            <p:cNvSpPr/>
            <p:nvPr/>
          </p:nvSpPr>
          <p:spPr>
            <a:xfrm flipH="1">
              <a:off x="8628810" y="2660100"/>
              <a:ext cx="203337" cy="193695"/>
            </a:xfrm>
            <a:custGeom>
              <a:avLst/>
              <a:gdLst/>
              <a:ahLst/>
              <a:cxnLst/>
              <a:rect l="l" t="t" r="r" b="b"/>
              <a:pathLst>
                <a:path w="7466" h="7112" extrusionOk="0">
                  <a:moveTo>
                    <a:pt x="4179" y="0"/>
                  </a:moveTo>
                  <a:lnTo>
                    <a:pt x="3203" y="2679"/>
                  </a:lnTo>
                  <a:lnTo>
                    <a:pt x="619" y="1727"/>
                  </a:lnTo>
                  <a:lnTo>
                    <a:pt x="0" y="3025"/>
                  </a:lnTo>
                  <a:lnTo>
                    <a:pt x="2822" y="4060"/>
                  </a:lnTo>
                  <a:lnTo>
                    <a:pt x="1857" y="6799"/>
                  </a:lnTo>
                  <a:cubicBezTo>
                    <a:pt x="1846" y="6821"/>
                    <a:pt x="2946" y="7111"/>
                    <a:pt x="3133" y="7111"/>
                  </a:cubicBezTo>
                  <a:cubicBezTo>
                    <a:pt x="3143" y="7111"/>
                    <a:pt x="3151" y="7110"/>
                    <a:pt x="3155" y="7108"/>
                  </a:cubicBezTo>
                  <a:cubicBezTo>
                    <a:pt x="3239" y="7061"/>
                    <a:pt x="3977" y="4668"/>
                    <a:pt x="4012" y="4644"/>
                  </a:cubicBezTo>
                  <a:cubicBezTo>
                    <a:pt x="4013" y="4643"/>
                    <a:pt x="4014" y="4643"/>
                    <a:pt x="4016" y="4643"/>
                  </a:cubicBezTo>
                  <a:cubicBezTo>
                    <a:pt x="4125" y="4643"/>
                    <a:pt x="6824" y="5466"/>
                    <a:pt x="6977" y="5489"/>
                  </a:cubicBezTo>
                  <a:cubicBezTo>
                    <a:pt x="6978" y="5489"/>
                    <a:pt x="6978" y="5489"/>
                    <a:pt x="6979" y="5489"/>
                  </a:cubicBezTo>
                  <a:cubicBezTo>
                    <a:pt x="7123" y="5489"/>
                    <a:pt x="7465" y="4251"/>
                    <a:pt x="7441" y="4203"/>
                  </a:cubicBezTo>
                  <a:cubicBezTo>
                    <a:pt x="7418" y="4156"/>
                    <a:pt x="4691" y="3132"/>
                    <a:pt x="4679" y="3048"/>
                  </a:cubicBezTo>
                  <a:cubicBezTo>
                    <a:pt x="4667" y="2977"/>
                    <a:pt x="5346" y="548"/>
                    <a:pt x="5310" y="477"/>
                  </a:cubicBezTo>
                  <a:cubicBezTo>
                    <a:pt x="5275" y="393"/>
                    <a:pt x="4179" y="0"/>
                    <a:pt x="4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6"/>
            <p:cNvSpPr/>
            <p:nvPr/>
          </p:nvSpPr>
          <p:spPr>
            <a:xfrm rot="10800000">
              <a:off x="4203318" y="4603505"/>
              <a:ext cx="803819" cy="291476"/>
            </a:xfrm>
            <a:custGeom>
              <a:avLst/>
              <a:gdLst/>
              <a:ahLst/>
              <a:cxnLst/>
              <a:rect l="l" t="t" r="r" b="b"/>
              <a:pathLst>
                <a:path w="27481" h="9965" extrusionOk="0">
                  <a:moveTo>
                    <a:pt x="12002" y="3995"/>
                  </a:moveTo>
                  <a:cubicBezTo>
                    <a:pt x="12300" y="4412"/>
                    <a:pt x="12288" y="4840"/>
                    <a:pt x="12288" y="5257"/>
                  </a:cubicBezTo>
                  <a:cubicBezTo>
                    <a:pt x="12288" y="5567"/>
                    <a:pt x="12204" y="5888"/>
                    <a:pt x="12145" y="6210"/>
                  </a:cubicBezTo>
                  <a:cubicBezTo>
                    <a:pt x="12145" y="6221"/>
                    <a:pt x="12133" y="6245"/>
                    <a:pt x="12121" y="6269"/>
                  </a:cubicBezTo>
                  <a:cubicBezTo>
                    <a:pt x="12002" y="6436"/>
                    <a:pt x="11919" y="6638"/>
                    <a:pt x="11680" y="6638"/>
                  </a:cubicBezTo>
                  <a:cubicBezTo>
                    <a:pt x="11676" y="6638"/>
                    <a:pt x="11671" y="6639"/>
                    <a:pt x="11666" y="6639"/>
                  </a:cubicBezTo>
                  <a:cubicBezTo>
                    <a:pt x="11441" y="6639"/>
                    <a:pt x="11144" y="6371"/>
                    <a:pt x="11133" y="6114"/>
                  </a:cubicBezTo>
                  <a:cubicBezTo>
                    <a:pt x="11121" y="5840"/>
                    <a:pt x="11109" y="5555"/>
                    <a:pt x="11180" y="5305"/>
                  </a:cubicBezTo>
                  <a:cubicBezTo>
                    <a:pt x="11323" y="4828"/>
                    <a:pt x="11526" y="4364"/>
                    <a:pt x="12002" y="3995"/>
                  </a:cubicBezTo>
                  <a:close/>
                  <a:moveTo>
                    <a:pt x="19705" y="6079"/>
                  </a:moveTo>
                  <a:lnTo>
                    <a:pt x="19705" y="6079"/>
                  </a:lnTo>
                  <a:cubicBezTo>
                    <a:pt x="20122" y="7055"/>
                    <a:pt x="19872" y="8234"/>
                    <a:pt x="19134" y="8829"/>
                  </a:cubicBezTo>
                  <a:cubicBezTo>
                    <a:pt x="18681" y="8448"/>
                    <a:pt x="18693" y="7936"/>
                    <a:pt x="18777" y="7448"/>
                  </a:cubicBezTo>
                  <a:cubicBezTo>
                    <a:pt x="18872" y="6876"/>
                    <a:pt x="19170" y="6400"/>
                    <a:pt x="19705" y="6079"/>
                  </a:cubicBezTo>
                  <a:close/>
                  <a:moveTo>
                    <a:pt x="7368" y="0"/>
                  </a:moveTo>
                  <a:cubicBezTo>
                    <a:pt x="5405" y="0"/>
                    <a:pt x="3776" y="857"/>
                    <a:pt x="2382" y="2304"/>
                  </a:cubicBezTo>
                  <a:cubicBezTo>
                    <a:pt x="1977" y="2721"/>
                    <a:pt x="1620" y="3173"/>
                    <a:pt x="1274" y="3638"/>
                  </a:cubicBezTo>
                  <a:cubicBezTo>
                    <a:pt x="929" y="4102"/>
                    <a:pt x="596" y="4590"/>
                    <a:pt x="334" y="5090"/>
                  </a:cubicBezTo>
                  <a:cubicBezTo>
                    <a:pt x="0" y="5721"/>
                    <a:pt x="167" y="6198"/>
                    <a:pt x="762" y="6579"/>
                  </a:cubicBezTo>
                  <a:cubicBezTo>
                    <a:pt x="803" y="6603"/>
                    <a:pt x="854" y="6615"/>
                    <a:pt x="907" y="6615"/>
                  </a:cubicBezTo>
                  <a:cubicBezTo>
                    <a:pt x="1011" y="6615"/>
                    <a:pt x="1120" y="6570"/>
                    <a:pt x="1167" y="6483"/>
                  </a:cubicBezTo>
                  <a:cubicBezTo>
                    <a:pt x="1227" y="6400"/>
                    <a:pt x="1286" y="6305"/>
                    <a:pt x="1274" y="6210"/>
                  </a:cubicBezTo>
                  <a:cubicBezTo>
                    <a:pt x="1251" y="5817"/>
                    <a:pt x="1465" y="5543"/>
                    <a:pt x="1691" y="5269"/>
                  </a:cubicBezTo>
                  <a:cubicBezTo>
                    <a:pt x="2429" y="4340"/>
                    <a:pt x="3251" y="3483"/>
                    <a:pt x="4144" y="2721"/>
                  </a:cubicBezTo>
                  <a:cubicBezTo>
                    <a:pt x="4846" y="2126"/>
                    <a:pt x="5644" y="1685"/>
                    <a:pt x="6561" y="1530"/>
                  </a:cubicBezTo>
                  <a:cubicBezTo>
                    <a:pt x="6945" y="1469"/>
                    <a:pt x="7327" y="1437"/>
                    <a:pt x="7706" y="1437"/>
                  </a:cubicBezTo>
                  <a:cubicBezTo>
                    <a:pt x="8571" y="1437"/>
                    <a:pt x="9420" y="1603"/>
                    <a:pt x="10240" y="1959"/>
                  </a:cubicBezTo>
                  <a:cubicBezTo>
                    <a:pt x="10621" y="2126"/>
                    <a:pt x="11014" y="2328"/>
                    <a:pt x="11216" y="2781"/>
                  </a:cubicBezTo>
                  <a:cubicBezTo>
                    <a:pt x="11002" y="3031"/>
                    <a:pt x="10788" y="3281"/>
                    <a:pt x="10585" y="3531"/>
                  </a:cubicBezTo>
                  <a:cubicBezTo>
                    <a:pt x="10026" y="4257"/>
                    <a:pt x="9740" y="5078"/>
                    <a:pt x="9787" y="5995"/>
                  </a:cubicBezTo>
                  <a:cubicBezTo>
                    <a:pt x="9823" y="6602"/>
                    <a:pt x="10073" y="7102"/>
                    <a:pt x="10657" y="7400"/>
                  </a:cubicBezTo>
                  <a:cubicBezTo>
                    <a:pt x="10788" y="7472"/>
                    <a:pt x="10907" y="7555"/>
                    <a:pt x="11038" y="7626"/>
                  </a:cubicBezTo>
                  <a:cubicBezTo>
                    <a:pt x="11370" y="7830"/>
                    <a:pt x="11672" y="7913"/>
                    <a:pt x="11944" y="7913"/>
                  </a:cubicBezTo>
                  <a:cubicBezTo>
                    <a:pt x="12500" y="7913"/>
                    <a:pt x="12925" y="7562"/>
                    <a:pt x="13204" y="7162"/>
                  </a:cubicBezTo>
                  <a:cubicBezTo>
                    <a:pt x="13526" y="6721"/>
                    <a:pt x="13693" y="6221"/>
                    <a:pt x="13740" y="5686"/>
                  </a:cubicBezTo>
                  <a:cubicBezTo>
                    <a:pt x="13824" y="4793"/>
                    <a:pt x="13788" y="3924"/>
                    <a:pt x="13347" y="3114"/>
                  </a:cubicBezTo>
                  <a:cubicBezTo>
                    <a:pt x="13324" y="3078"/>
                    <a:pt x="13347" y="3019"/>
                    <a:pt x="13347" y="2971"/>
                  </a:cubicBezTo>
                  <a:cubicBezTo>
                    <a:pt x="13359" y="2947"/>
                    <a:pt x="13359" y="2923"/>
                    <a:pt x="13383" y="2911"/>
                  </a:cubicBezTo>
                  <a:cubicBezTo>
                    <a:pt x="13466" y="2852"/>
                    <a:pt x="13550" y="2804"/>
                    <a:pt x="13645" y="2757"/>
                  </a:cubicBezTo>
                  <a:cubicBezTo>
                    <a:pt x="14329" y="2473"/>
                    <a:pt x="15029" y="2374"/>
                    <a:pt x="15752" y="2374"/>
                  </a:cubicBezTo>
                  <a:cubicBezTo>
                    <a:pt x="15910" y="2374"/>
                    <a:pt x="16069" y="2379"/>
                    <a:pt x="16229" y="2388"/>
                  </a:cubicBezTo>
                  <a:cubicBezTo>
                    <a:pt x="17265" y="2435"/>
                    <a:pt x="18074" y="2852"/>
                    <a:pt x="18669" y="3673"/>
                  </a:cubicBezTo>
                  <a:cubicBezTo>
                    <a:pt x="18943" y="4066"/>
                    <a:pt x="19170" y="4483"/>
                    <a:pt x="19360" y="4924"/>
                  </a:cubicBezTo>
                  <a:cubicBezTo>
                    <a:pt x="19158" y="5114"/>
                    <a:pt x="18967" y="5281"/>
                    <a:pt x="18789" y="5448"/>
                  </a:cubicBezTo>
                  <a:cubicBezTo>
                    <a:pt x="18336" y="5864"/>
                    <a:pt x="17991" y="6352"/>
                    <a:pt x="17824" y="6948"/>
                  </a:cubicBezTo>
                  <a:cubicBezTo>
                    <a:pt x="17657" y="7555"/>
                    <a:pt x="17693" y="8138"/>
                    <a:pt x="17836" y="8746"/>
                  </a:cubicBezTo>
                  <a:cubicBezTo>
                    <a:pt x="17943" y="9210"/>
                    <a:pt x="18312" y="9436"/>
                    <a:pt x="18646" y="9698"/>
                  </a:cubicBezTo>
                  <a:cubicBezTo>
                    <a:pt x="18872" y="9875"/>
                    <a:pt x="19085" y="9965"/>
                    <a:pt x="19302" y="9965"/>
                  </a:cubicBezTo>
                  <a:cubicBezTo>
                    <a:pt x="19508" y="9965"/>
                    <a:pt x="19717" y="9884"/>
                    <a:pt x="19943" y="9722"/>
                  </a:cubicBezTo>
                  <a:cubicBezTo>
                    <a:pt x="20348" y="9436"/>
                    <a:pt x="20598" y="9031"/>
                    <a:pt x="20813" y="8603"/>
                  </a:cubicBezTo>
                  <a:cubicBezTo>
                    <a:pt x="21205" y="7805"/>
                    <a:pt x="21277" y="6960"/>
                    <a:pt x="21158" y="6090"/>
                  </a:cubicBezTo>
                  <a:cubicBezTo>
                    <a:pt x="21134" y="5876"/>
                    <a:pt x="21110" y="5662"/>
                    <a:pt x="21075" y="5412"/>
                  </a:cubicBezTo>
                  <a:cubicBezTo>
                    <a:pt x="21241" y="5376"/>
                    <a:pt x="21360" y="5340"/>
                    <a:pt x="21491" y="5328"/>
                  </a:cubicBezTo>
                  <a:cubicBezTo>
                    <a:pt x="21686" y="5305"/>
                    <a:pt x="21880" y="5294"/>
                    <a:pt x="22075" y="5294"/>
                  </a:cubicBezTo>
                  <a:cubicBezTo>
                    <a:pt x="22477" y="5294"/>
                    <a:pt x="22880" y="5340"/>
                    <a:pt x="23289" y="5412"/>
                  </a:cubicBezTo>
                  <a:cubicBezTo>
                    <a:pt x="24099" y="5555"/>
                    <a:pt x="24825" y="5852"/>
                    <a:pt x="25492" y="6317"/>
                  </a:cubicBezTo>
                  <a:cubicBezTo>
                    <a:pt x="25980" y="6650"/>
                    <a:pt x="26361" y="7079"/>
                    <a:pt x="26623" y="7603"/>
                  </a:cubicBezTo>
                  <a:cubicBezTo>
                    <a:pt x="26742" y="7829"/>
                    <a:pt x="26837" y="8067"/>
                    <a:pt x="26968" y="8281"/>
                  </a:cubicBezTo>
                  <a:cubicBezTo>
                    <a:pt x="27063" y="8412"/>
                    <a:pt x="27206" y="8519"/>
                    <a:pt x="27373" y="8674"/>
                  </a:cubicBezTo>
                  <a:cubicBezTo>
                    <a:pt x="27421" y="8519"/>
                    <a:pt x="27480" y="8424"/>
                    <a:pt x="27468" y="8341"/>
                  </a:cubicBezTo>
                  <a:cubicBezTo>
                    <a:pt x="27349" y="7579"/>
                    <a:pt x="27111" y="6888"/>
                    <a:pt x="26587" y="6293"/>
                  </a:cubicBezTo>
                  <a:cubicBezTo>
                    <a:pt x="26123" y="5745"/>
                    <a:pt x="25516" y="5376"/>
                    <a:pt x="24908" y="5055"/>
                  </a:cubicBezTo>
                  <a:cubicBezTo>
                    <a:pt x="24289" y="4721"/>
                    <a:pt x="23622" y="4447"/>
                    <a:pt x="22920" y="4364"/>
                  </a:cubicBezTo>
                  <a:cubicBezTo>
                    <a:pt x="22562" y="4323"/>
                    <a:pt x="22199" y="4289"/>
                    <a:pt x="21835" y="4289"/>
                  </a:cubicBezTo>
                  <a:cubicBezTo>
                    <a:pt x="21570" y="4289"/>
                    <a:pt x="21305" y="4307"/>
                    <a:pt x="21039" y="4352"/>
                  </a:cubicBezTo>
                  <a:cubicBezTo>
                    <a:pt x="20991" y="4360"/>
                    <a:pt x="20944" y="4363"/>
                    <a:pt x="20898" y="4363"/>
                  </a:cubicBezTo>
                  <a:cubicBezTo>
                    <a:pt x="20807" y="4363"/>
                    <a:pt x="20725" y="4352"/>
                    <a:pt x="20670" y="4352"/>
                  </a:cubicBezTo>
                  <a:cubicBezTo>
                    <a:pt x="20253" y="3781"/>
                    <a:pt x="19872" y="3257"/>
                    <a:pt x="19503" y="2733"/>
                  </a:cubicBezTo>
                  <a:cubicBezTo>
                    <a:pt x="19241" y="2376"/>
                    <a:pt x="18896" y="2126"/>
                    <a:pt x="18503" y="1947"/>
                  </a:cubicBezTo>
                  <a:cubicBezTo>
                    <a:pt x="18384" y="1899"/>
                    <a:pt x="18277" y="1852"/>
                    <a:pt x="18169" y="1780"/>
                  </a:cubicBezTo>
                  <a:cubicBezTo>
                    <a:pt x="17359" y="1284"/>
                    <a:pt x="16498" y="1087"/>
                    <a:pt x="15600" y="1087"/>
                  </a:cubicBezTo>
                  <a:cubicBezTo>
                    <a:pt x="15271" y="1087"/>
                    <a:pt x="14936" y="1113"/>
                    <a:pt x="14598" y="1161"/>
                  </a:cubicBezTo>
                  <a:cubicBezTo>
                    <a:pt x="13824" y="1280"/>
                    <a:pt x="13085" y="1507"/>
                    <a:pt x="12335" y="1923"/>
                  </a:cubicBezTo>
                  <a:cubicBezTo>
                    <a:pt x="12050" y="1661"/>
                    <a:pt x="11657" y="1590"/>
                    <a:pt x="11490" y="1245"/>
                  </a:cubicBezTo>
                  <a:cubicBezTo>
                    <a:pt x="11454" y="1161"/>
                    <a:pt x="11347" y="1114"/>
                    <a:pt x="11252" y="1066"/>
                  </a:cubicBezTo>
                  <a:cubicBezTo>
                    <a:pt x="10276" y="530"/>
                    <a:pt x="9240" y="161"/>
                    <a:pt x="8132" y="42"/>
                  </a:cubicBezTo>
                  <a:cubicBezTo>
                    <a:pt x="7872" y="14"/>
                    <a:pt x="7618" y="0"/>
                    <a:pt x="7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6"/>
            <p:cNvSpPr/>
            <p:nvPr/>
          </p:nvSpPr>
          <p:spPr>
            <a:xfrm rot="10800000">
              <a:off x="2253349" y="83488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8" name="Google Shape;938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0" name="Google Shape;940;p7"/>
          <p:cNvGrpSpPr/>
          <p:nvPr/>
        </p:nvGrpSpPr>
        <p:grpSpPr>
          <a:xfrm>
            <a:off x="-1148400" y="-1311012"/>
            <a:ext cx="10463750" cy="6756413"/>
            <a:chOff x="-1148400" y="-1311012"/>
            <a:chExt cx="10463750" cy="6756413"/>
          </a:xfrm>
        </p:grpSpPr>
        <p:grpSp>
          <p:nvGrpSpPr>
            <p:cNvPr id="941" name="Google Shape;941;p7"/>
            <p:cNvGrpSpPr/>
            <p:nvPr/>
          </p:nvGrpSpPr>
          <p:grpSpPr>
            <a:xfrm>
              <a:off x="5380300" y="4003125"/>
              <a:ext cx="2470700" cy="1442275"/>
              <a:chOff x="2740800" y="4354100"/>
              <a:chExt cx="2470700" cy="1442275"/>
            </a:xfrm>
          </p:grpSpPr>
          <p:sp>
            <p:nvSpPr>
              <p:cNvPr id="942" name="Google Shape;942;p7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50" name="Google Shape;950;p7"/>
            <p:cNvSpPr/>
            <p:nvPr/>
          </p:nvSpPr>
          <p:spPr>
            <a:xfrm rot="10800000" flipH="1">
              <a:off x="6473975" y="-845650"/>
              <a:ext cx="2841375" cy="2524850"/>
            </a:xfrm>
            <a:custGeom>
              <a:avLst/>
              <a:gdLst/>
              <a:ahLst/>
              <a:cxnLst/>
              <a:rect l="l" t="t" r="r" b="b"/>
              <a:pathLst>
                <a:path w="113655" h="100994" extrusionOk="0">
                  <a:moveTo>
                    <a:pt x="59821" y="0"/>
                  </a:moveTo>
                  <a:cubicBezTo>
                    <a:pt x="59365" y="0"/>
                    <a:pt x="58910" y="2"/>
                    <a:pt x="58456" y="6"/>
                  </a:cubicBezTo>
                  <a:cubicBezTo>
                    <a:pt x="57417" y="6"/>
                    <a:pt x="56362" y="22"/>
                    <a:pt x="55292" y="22"/>
                  </a:cubicBezTo>
                  <a:cubicBezTo>
                    <a:pt x="41799" y="161"/>
                    <a:pt x="25064" y="735"/>
                    <a:pt x="15153" y="10305"/>
                  </a:cubicBezTo>
                  <a:cubicBezTo>
                    <a:pt x="8562" y="16664"/>
                    <a:pt x="7631" y="28777"/>
                    <a:pt x="5785" y="37214"/>
                  </a:cubicBezTo>
                  <a:cubicBezTo>
                    <a:pt x="3350" y="48319"/>
                    <a:pt x="1365" y="59563"/>
                    <a:pt x="791" y="70932"/>
                  </a:cubicBezTo>
                  <a:cubicBezTo>
                    <a:pt x="0" y="86286"/>
                    <a:pt x="7119" y="93452"/>
                    <a:pt x="21931" y="95530"/>
                  </a:cubicBezTo>
                  <a:cubicBezTo>
                    <a:pt x="34881" y="97345"/>
                    <a:pt x="47863" y="99082"/>
                    <a:pt x="60906" y="99950"/>
                  </a:cubicBezTo>
                  <a:cubicBezTo>
                    <a:pt x="66360" y="100308"/>
                    <a:pt x="72094" y="100994"/>
                    <a:pt x="77753" y="100994"/>
                  </a:cubicBezTo>
                  <a:cubicBezTo>
                    <a:pt x="82396" y="100994"/>
                    <a:pt x="86989" y="100532"/>
                    <a:pt x="91336" y="99051"/>
                  </a:cubicBezTo>
                  <a:cubicBezTo>
                    <a:pt x="101138" y="95732"/>
                    <a:pt x="105233" y="86519"/>
                    <a:pt x="107016" y="76887"/>
                  </a:cubicBezTo>
                  <a:cubicBezTo>
                    <a:pt x="109250" y="64852"/>
                    <a:pt x="110304" y="52630"/>
                    <a:pt x="112088" y="40533"/>
                  </a:cubicBezTo>
                  <a:cubicBezTo>
                    <a:pt x="113655" y="30002"/>
                    <a:pt x="112864" y="18215"/>
                    <a:pt x="103558" y="11421"/>
                  </a:cubicBezTo>
                  <a:cubicBezTo>
                    <a:pt x="91092" y="2313"/>
                    <a:pt x="74929" y="0"/>
                    <a:pt x="59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7"/>
            <p:cNvSpPr/>
            <p:nvPr/>
          </p:nvSpPr>
          <p:spPr>
            <a:xfrm rot="10800000" flipH="1">
              <a:off x="-1148400" y="-1311012"/>
              <a:ext cx="3467950" cy="2648400"/>
            </a:xfrm>
            <a:custGeom>
              <a:avLst/>
              <a:gdLst/>
              <a:ahLst/>
              <a:cxnLst/>
              <a:rect l="l" t="t" r="r" b="b"/>
              <a:pathLst>
                <a:path w="138718" h="105936" extrusionOk="0">
                  <a:moveTo>
                    <a:pt x="88883" y="0"/>
                  </a:moveTo>
                  <a:cubicBezTo>
                    <a:pt x="62943" y="0"/>
                    <a:pt x="9014" y="23349"/>
                    <a:pt x="8608" y="24370"/>
                  </a:cubicBezTo>
                  <a:cubicBezTo>
                    <a:pt x="0" y="46145"/>
                    <a:pt x="2528" y="82593"/>
                    <a:pt x="19170" y="101220"/>
                  </a:cubicBezTo>
                  <a:cubicBezTo>
                    <a:pt x="22130" y="104536"/>
                    <a:pt x="27307" y="105936"/>
                    <a:pt x="33862" y="105936"/>
                  </a:cubicBezTo>
                  <a:cubicBezTo>
                    <a:pt x="64125" y="105936"/>
                    <a:pt x="123782" y="76111"/>
                    <a:pt x="130513" y="67378"/>
                  </a:cubicBezTo>
                  <a:cubicBezTo>
                    <a:pt x="138718" y="56754"/>
                    <a:pt x="117191" y="7123"/>
                    <a:pt x="96253" y="888"/>
                  </a:cubicBezTo>
                  <a:cubicBezTo>
                    <a:pt x="94198" y="277"/>
                    <a:pt x="91706" y="0"/>
                    <a:pt x="88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7"/>
            <p:cNvSpPr/>
            <p:nvPr/>
          </p:nvSpPr>
          <p:spPr>
            <a:xfrm rot="10800000" flipH="1">
              <a:off x="4368413" y="4603550"/>
              <a:ext cx="644825" cy="464925"/>
            </a:xfrm>
            <a:custGeom>
              <a:avLst/>
              <a:gdLst/>
              <a:ahLst/>
              <a:cxnLst/>
              <a:rect l="l" t="t" r="r" b="b"/>
              <a:pathLst>
                <a:path w="25793" h="18597" extrusionOk="0">
                  <a:moveTo>
                    <a:pt x="7616" y="5475"/>
                  </a:moveTo>
                  <a:cubicBezTo>
                    <a:pt x="7610" y="5478"/>
                    <a:pt x="7606" y="5483"/>
                    <a:pt x="7603" y="5491"/>
                  </a:cubicBezTo>
                  <a:lnTo>
                    <a:pt x="7603" y="5491"/>
                  </a:lnTo>
                  <a:cubicBezTo>
                    <a:pt x="7607" y="5486"/>
                    <a:pt x="7611" y="5480"/>
                    <a:pt x="7616" y="5475"/>
                  </a:cubicBezTo>
                  <a:close/>
                  <a:moveTo>
                    <a:pt x="11664" y="10329"/>
                  </a:moveTo>
                  <a:cubicBezTo>
                    <a:pt x="11659" y="10334"/>
                    <a:pt x="11656" y="10338"/>
                    <a:pt x="11653" y="10342"/>
                  </a:cubicBezTo>
                  <a:lnTo>
                    <a:pt x="11653" y="10342"/>
                  </a:lnTo>
                  <a:cubicBezTo>
                    <a:pt x="11660" y="10337"/>
                    <a:pt x="11664" y="10333"/>
                    <a:pt x="11664" y="10329"/>
                  </a:cubicBezTo>
                  <a:close/>
                  <a:moveTo>
                    <a:pt x="760" y="0"/>
                  </a:moveTo>
                  <a:lnTo>
                    <a:pt x="760" y="0"/>
                  </a:lnTo>
                  <a:cubicBezTo>
                    <a:pt x="714" y="47"/>
                    <a:pt x="667" y="419"/>
                    <a:pt x="683" y="636"/>
                  </a:cubicBezTo>
                  <a:lnTo>
                    <a:pt x="791" y="667"/>
                  </a:lnTo>
                  <a:cubicBezTo>
                    <a:pt x="807" y="1148"/>
                    <a:pt x="729" y="776"/>
                    <a:pt x="698" y="1241"/>
                  </a:cubicBezTo>
                  <a:cubicBezTo>
                    <a:pt x="697" y="1241"/>
                    <a:pt x="696" y="1241"/>
                    <a:pt x="694" y="1241"/>
                  </a:cubicBezTo>
                  <a:cubicBezTo>
                    <a:pt x="621" y="1241"/>
                    <a:pt x="621" y="831"/>
                    <a:pt x="636" y="465"/>
                  </a:cubicBezTo>
                  <a:lnTo>
                    <a:pt x="636" y="465"/>
                  </a:lnTo>
                  <a:cubicBezTo>
                    <a:pt x="605" y="791"/>
                    <a:pt x="528" y="1117"/>
                    <a:pt x="605" y="1272"/>
                  </a:cubicBezTo>
                  <a:cubicBezTo>
                    <a:pt x="580" y="1403"/>
                    <a:pt x="558" y="1421"/>
                    <a:pt x="535" y="1421"/>
                  </a:cubicBezTo>
                  <a:cubicBezTo>
                    <a:pt x="526" y="1421"/>
                    <a:pt x="517" y="1418"/>
                    <a:pt x="508" y="1418"/>
                  </a:cubicBezTo>
                  <a:cubicBezTo>
                    <a:pt x="482" y="1418"/>
                    <a:pt x="454" y="1440"/>
                    <a:pt x="419" y="1613"/>
                  </a:cubicBezTo>
                  <a:cubicBezTo>
                    <a:pt x="419" y="1892"/>
                    <a:pt x="481" y="2264"/>
                    <a:pt x="404" y="2606"/>
                  </a:cubicBezTo>
                  <a:lnTo>
                    <a:pt x="388" y="2590"/>
                  </a:lnTo>
                  <a:cubicBezTo>
                    <a:pt x="202" y="3397"/>
                    <a:pt x="388" y="3846"/>
                    <a:pt x="218" y="4606"/>
                  </a:cubicBezTo>
                  <a:lnTo>
                    <a:pt x="202" y="4513"/>
                  </a:lnTo>
                  <a:cubicBezTo>
                    <a:pt x="124" y="4777"/>
                    <a:pt x="140" y="5320"/>
                    <a:pt x="47" y="5816"/>
                  </a:cubicBezTo>
                  <a:cubicBezTo>
                    <a:pt x="64" y="5741"/>
                    <a:pt x="94" y="5670"/>
                    <a:pt x="116" y="5670"/>
                  </a:cubicBezTo>
                  <a:cubicBezTo>
                    <a:pt x="135" y="5670"/>
                    <a:pt x="147" y="5720"/>
                    <a:pt x="140" y="5863"/>
                  </a:cubicBezTo>
                  <a:cubicBezTo>
                    <a:pt x="47" y="6437"/>
                    <a:pt x="62" y="6824"/>
                    <a:pt x="0" y="7259"/>
                  </a:cubicBezTo>
                  <a:lnTo>
                    <a:pt x="78" y="7677"/>
                  </a:lnTo>
                  <a:cubicBezTo>
                    <a:pt x="78" y="7739"/>
                    <a:pt x="78" y="7801"/>
                    <a:pt x="62" y="7879"/>
                  </a:cubicBezTo>
                  <a:cubicBezTo>
                    <a:pt x="62" y="7910"/>
                    <a:pt x="62" y="7941"/>
                    <a:pt x="62" y="7988"/>
                  </a:cubicBezTo>
                  <a:cubicBezTo>
                    <a:pt x="62" y="8050"/>
                    <a:pt x="62" y="8112"/>
                    <a:pt x="62" y="8174"/>
                  </a:cubicBezTo>
                  <a:cubicBezTo>
                    <a:pt x="78" y="8468"/>
                    <a:pt x="62" y="8794"/>
                    <a:pt x="109" y="9135"/>
                  </a:cubicBezTo>
                  <a:cubicBezTo>
                    <a:pt x="187" y="9833"/>
                    <a:pt x="264" y="10671"/>
                    <a:pt x="373" y="11617"/>
                  </a:cubicBezTo>
                  <a:cubicBezTo>
                    <a:pt x="714" y="11849"/>
                    <a:pt x="1102" y="12098"/>
                    <a:pt x="1520" y="12377"/>
                  </a:cubicBezTo>
                  <a:cubicBezTo>
                    <a:pt x="1737" y="12532"/>
                    <a:pt x="1939" y="12609"/>
                    <a:pt x="2156" y="12733"/>
                  </a:cubicBezTo>
                  <a:cubicBezTo>
                    <a:pt x="2420" y="12873"/>
                    <a:pt x="2668" y="13013"/>
                    <a:pt x="2947" y="13152"/>
                  </a:cubicBezTo>
                  <a:cubicBezTo>
                    <a:pt x="3444" y="12982"/>
                    <a:pt x="3971" y="12749"/>
                    <a:pt x="4483" y="12547"/>
                  </a:cubicBezTo>
                  <a:cubicBezTo>
                    <a:pt x="4746" y="12423"/>
                    <a:pt x="5010" y="12268"/>
                    <a:pt x="5274" y="12129"/>
                  </a:cubicBezTo>
                  <a:lnTo>
                    <a:pt x="5661" y="11911"/>
                  </a:lnTo>
                  <a:cubicBezTo>
                    <a:pt x="5801" y="11834"/>
                    <a:pt x="5925" y="11741"/>
                    <a:pt x="6049" y="11663"/>
                  </a:cubicBezTo>
                  <a:lnTo>
                    <a:pt x="6437" y="11400"/>
                  </a:lnTo>
                  <a:lnTo>
                    <a:pt x="6685" y="11229"/>
                  </a:lnTo>
                  <a:cubicBezTo>
                    <a:pt x="6825" y="11105"/>
                    <a:pt x="6964" y="10996"/>
                    <a:pt x="7104" y="10888"/>
                  </a:cubicBezTo>
                  <a:cubicBezTo>
                    <a:pt x="7398" y="10655"/>
                    <a:pt x="7647" y="10423"/>
                    <a:pt x="7895" y="10205"/>
                  </a:cubicBezTo>
                  <a:cubicBezTo>
                    <a:pt x="7922" y="10180"/>
                    <a:pt x="7949" y="10155"/>
                    <a:pt x="7975" y="10130"/>
                  </a:cubicBezTo>
                  <a:lnTo>
                    <a:pt x="7975" y="10130"/>
                  </a:lnTo>
                  <a:cubicBezTo>
                    <a:pt x="7905" y="10969"/>
                    <a:pt x="7863" y="11868"/>
                    <a:pt x="7941" y="12516"/>
                  </a:cubicBezTo>
                  <a:cubicBezTo>
                    <a:pt x="7941" y="12718"/>
                    <a:pt x="7926" y="12951"/>
                    <a:pt x="7941" y="13168"/>
                  </a:cubicBezTo>
                  <a:cubicBezTo>
                    <a:pt x="7972" y="13385"/>
                    <a:pt x="7988" y="13602"/>
                    <a:pt x="8019" y="13819"/>
                  </a:cubicBezTo>
                  <a:cubicBezTo>
                    <a:pt x="8267" y="14036"/>
                    <a:pt x="8531" y="14253"/>
                    <a:pt x="8748" y="14440"/>
                  </a:cubicBezTo>
                  <a:cubicBezTo>
                    <a:pt x="8655" y="14346"/>
                    <a:pt x="8608" y="14284"/>
                    <a:pt x="8639" y="14284"/>
                  </a:cubicBezTo>
                  <a:cubicBezTo>
                    <a:pt x="8670" y="14284"/>
                    <a:pt x="8748" y="14331"/>
                    <a:pt x="8825" y="14393"/>
                  </a:cubicBezTo>
                  <a:cubicBezTo>
                    <a:pt x="8965" y="14517"/>
                    <a:pt x="9074" y="14610"/>
                    <a:pt x="9151" y="14672"/>
                  </a:cubicBezTo>
                  <a:cubicBezTo>
                    <a:pt x="9446" y="14843"/>
                    <a:pt x="9430" y="14796"/>
                    <a:pt x="9477" y="14812"/>
                  </a:cubicBezTo>
                  <a:cubicBezTo>
                    <a:pt x="9492" y="14812"/>
                    <a:pt x="9523" y="14812"/>
                    <a:pt x="9632" y="14843"/>
                  </a:cubicBezTo>
                  <a:cubicBezTo>
                    <a:pt x="9694" y="14874"/>
                    <a:pt x="9756" y="14889"/>
                    <a:pt x="9865" y="14920"/>
                  </a:cubicBezTo>
                  <a:cubicBezTo>
                    <a:pt x="9973" y="14967"/>
                    <a:pt x="10113" y="15029"/>
                    <a:pt x="10283" y="15091"/>
                  </a:cubicBezTo>
                  <a:cubicBezTo>
                    <a:pt x="10314" y="15106"/>
                    <a:pt x="10361" y="15122"/>
                    <a:pt x="10438" y="15153"/>
                  </a:cubicBezTo>
                  <a:cubicBezTo>
                    <a:pt x="10718" y="15075"/>
                    <a:pt x="11043" y="14936"/>
                    <a:pt x="11415" y="14796"/>
                  </a:cubicBezTo>
                  <a:cubicBezTo>
                    <a:pt x="11509" y="14765"/>
                    <a:pt x="11602" y="14719"/>
                    <a:pt x="11710" y="14688"/>
                  </a:cubicBezTo>
                  <a:cubicBezTo>
                    <a:pt x="11819" y="14641"/>
                    <a:pt x="11912" y="14579"/>
                    <a:pt x="12020" y="14533"/>
                  </a:cubicBezTo>
                  <a:cubicBezTo>
                    <a:pt x="12237" y="14424"/>
                    <a:pt x="12470" y="14300"/>
                    <a:pt x="12703" y="14176"/>
                  </a:cubicBezTo>
                  <a:cubicBezTo>
                    <a:pt x="13153" y="13881"/>
                    <a:pt x="13680" y="13555"/>
                    <a:pt x="14145" y="13183"/>
                  </a:cubicBezTo>
                  <a:cubicBezTo>
                    <a:pt x="14471" y="12951"/>
                    <a:pt x="14781" y="12687"/>
                    <a:pt x="15091" y="12423"/>
                  </a:cubicBezTo>
                  <a:cubicBezTo>
                    <a:pt x="15386" y="12160"/>
                    <a:pt x="15696" y="11880"/>
                    <a:pt x="16006" y="11617"/>
                  </a:cubicBezTo>
                  <a:cubicBezTo>
                    <a:pt x="16192" y="11446"/>
                    <a:pt x="16192" y="11446"/>
                    <a:pt x="16239" y="11415"/>
                  </a:cubicBezTo>
                  <a:lnTo>
                    <a:pt x="16363" y="11307"/>
                  </a:lnTo>
                  <a:cubicBezTo>
                    <a:pt x="16503" y="11198"/>
                    <a:pt x="16627" y="11120"/>
                    <a:pt x="16735" y="11058"/>
                  </a:cubicBezTo>
                  <a:cubicBezTo>
                    <a:pt x="16830" y="11011"/>
                    <a:pt x="16898" y="10991"/>
                    <a:pt x="16945" y="10991"/>
                  </a:cubicBezTo>
                  <a:cubicBezTo>
                    <a:pt x="16960" y="10991"/>
                    <a:pt x="16972" y="10993"/>
                    <a:pt x="16983" y="10996"/>
                  </a:cubicBezTo>
                  <a:lnTo>
                    <a:pt x="17030" y="10934"/>
                  </a:lnTo>
                  <a:lnTo>
                    <a:pt x="17045" y="10934"/>
                  </a:lnTo>
                  <a:cubicBezTo>
                    <a:pt x="17061" y="10934"/>
                    <a:pt x="17061" y="10950"/>
                    <a:pt x="17076" y="10965"/>
                  </a:cubicBezTo>
                  <a:cubicBezTo>
                    <a:pt x="17076" y="10981"/>
                    <a:pt x="17076" y="11027"/>
                    <a:pt x="17076" y="11074"/>
                  </a:cubicBezTo>
                  <a:cubicBezTo>
                    <a:pt x="17076" y="11167"/>
                    <a:pt x="17061" y="11260"/>
                    <a:pt x="17076" y="11338"/>
                  </a:cubicBezTo>
                  <a:cubicBezTo>
                    <a:pt x="17076" y="11353"/>
                    <a:pt x="17092" y="11353"/>
                    <a:pt x="17092" y="11369"/>
                  </a:cubicBezTo>
                  <a:lnTo>
                    <a:pt x="17061" y="11384"/>
                  </a:lnTo>
                  <a:cubicBezTo>
                    <a:pt x="17061" y="11415"/>
                    <a:pt x="17076" y="11446"/>
                    <a:pt x="17061" y="11508"/>
                  </a:cubicBezTo>
                  <a:cubicBezTo>
                    <a:pt x="17061" y="11570"/>
                    <a:pt x="17045" y="11663"/>
                    <a:pt x="17045" y="11772"/>
                  </a:cubicBezTo>
                  <a:cubicBezTo>
                    <a:pt x="17014" y="12191"/>
                    <a:pt x="16983" y="12609"/>
                    <a:pt x="16937" y="13059"/>
                  </a:cubicBezTo>
                  <a:cubicBezTo>
                    <a:pt x="16906" y="13540"/>
                    <a:pt x="16844" y="13959"/>
                    <a:pt x="16797" y="14424"/>
                  </a:cubicBezTo>
                  <a:cubicBezTo>
                    <a:pt x="16704" y="15324"/>
                    <a:pt x="16611" y="16239"/>
                    <a:pt x="16518" y="17076"/>
                  </a:cubicBezTo>
                  <a:cubicBezTo>
                    <a:pt x="16658" y="17216"/>
                    <a:pt x="16813" y="17340"/>
                    <a:pt x="16937" y="17464"/>
                  </a:cubicBezTo>
                  <a:lnTo>
                    <a:pt x="16999" y="17510"/>
                  </a:lnTo>
                  <a:lnTo>
                    <a:pt x="17014" y="17541"/>
                  </a:lnTo>
                  <a:lnTo>
                    <a:pt x="17061" y="17603"/>
                  </a:lnTo>
                  <a:cubicBezTo>
                    <a:pt x="17092" y="17650"/>
                    <a:pt x="17123" y="17681"/>
                    <a:pt x="17154" y="17712"/>
                  </a:cubicBezTo>
                  <a:cubicBezTo>
                    <a:pt x="17263" y="17852"/>
                    <a:pt x="17356" y="17960"/>
                    <a:pt x="17402" y="18022"/>
                  </a:cubicBezTo>
                  <a:lnTo>
                    <a:pt x="17371" y="17960"/>
                  </a:lnTo>
                  <a:lnTo>
                    <a:pt x="17371" y="17960"/>
                  </a:lnTo>
                  <a:cubicBezTo>
                    <a:pt x="17666" y="18239"/>
                    <a:pt x="17604" y="18317"/>
                    <a:pt x="17774" y="18534"/>
                  </a:cubicBezTo>
                  <a:cubicBezTo>
                    <a:pt x="17789" y="18548"/>
                    <a:pt x="17790" y="18563"/>
                    <a:pt x="17802" y="18590"/>
                  </a:cubicBezTo>
                  <a:lnTo>
                    <a:pt x="17802" y="18590"/>
                  </a:lnTo>
                  <a:cubicBezTo>
                    <a:pt x="17839" y="18571"/>
                    <a:pt x="18210" y="18532"/>
                    <a:pt x="18348" y="18519"/>
                  </a:cubicBezTo>
                  <a:lnTo>
                    <a:pt x="18348" y="18519"/>
                  </a:lnTo>
                  <a:lnTo>
                    <a:pt x="18333" y="18534"/>
                  </a:lnTo>
                  <a:cubicBezTo>
                    <a:pt x="18379" y="18534"/>
                    <a:pt x="18457" y="18534"/>
                    <a:pt x="18534" y="18519"/>
                  </a:cubicBezTo>
                  <a:cubicBezTo>
                    <a:pt x="18643" y="18503"/>
                    <a:pt x="18751" y="18503"/>
                    <a:pt x="18876" y="18488"/>
                  </a:cubicBezTo>
                  <a:cubicBezTo>
                    <a:pt x="19139" y="18472"/>
                    <a:pt x="19387" y="18410"/>
                    <a:pt x="19667" y="18394"/>
                  </a:cubicBezTo>
                  <a:cubicBezTo>
                    <a:pt x="19744" y="18301"/>
                    <a:pt x="19806" y="18239"/>
                    <a:pt x="19868" y="18177"/>
                  </a:cubicBezTo>
                  <a:lnTo>
                    <a:pt x="19868" y="18177"/>
                  </a:lnTo>
                  <a:lnTo>
                    <a:pt x="19822" y="18332"/>
                  </a:lnTo>
                  <a:cubicBezTo>
                    <a:pt x="20147" y="17945"/>
                    <a:pt x="20597" y="17479"/>
                    <a:pt x="21016" y="17045"/>
                  </a:cubicBezTo>
                  <a:cubicBezTo>
                    <a:pt x="21450" y="16549"/>
                    <a:pt x="21869" y="16084"/>
                    <a:pt x="22086" y="15835"/>
                  </a:cubicBezTo>
                  <a:cubicBezTo>
                    <a:pt x="22226" y="15680"/>
                    <a:pt x="22365" y="15541"/>
                    <a:pt x="22505" y="15370"/>
                  </a:cubicBezTo>
                  <a:cubicBezTo>
                    <a:pt x="22660" y="15199"/>
                    <a:pt x="22815" y="15013"/>
                    <a:pt x="22970" y="14827"/>
                  </a:cubicBezTo>
                  <a:cubicBezTo>
                    <a:pt x="23249" y="14502"/>
                    <a:pt x="23544" y="14160"/>
                    <a:pt x="23839" y="13804"/>
                  </a:cubicBezTo>
                  <a:cubicBezTo>
                    <a:pt x="24273" y="13261"/>
                    <a:pt x="24707" y="12687"/>
                    <a:pt x="25048" y="12098"/>
                  </a:cubicBezTo>
                  <a:cubicBezTo>
                    <a:pt x="25048" y="12098"/>
                    <a:pt x="25219" y="11942"/>
                    <a:pt x="25390" y="11803"/>
                  </a:cubicBezTo>
                  <a:cubicBezTo>
                    <a:pt x="25560" y="11648"/>
                    <a:pt x="25731" y="11493"/>
                    <a:pt x="25731" y="11493"/>
                  </a:cubicBezTo>
                  <a:lnTo>
                    <a:pt x="25793" y="11369"/>
                  </a:lnTo>
                  <a:cubicBezTo>
                    <a:pt x="25793" y="11369"/>
                    <a:pt x="25421" y="10702"/>
                    <a:pt x="24862" y="10205"/>
                  </a:cubicBezTo>
                  <a:cubicBezTo>
                    <a:pt x="24499" y="9872"/>
                    <a:pt x="24056" y="9611"/>
                    <a:pt x="23599" y="9611"/>
                  </a:cubicBezTo>
                  <a:cubicBezTo>
                    <a:pt x="23354" y="9611"/>
                    <a:pt x="23105" y="9686"/>
                    <a:pt x="22862" y="9864"/>
                  </a:cubicBezTo>
                  <a:lnTo>
                    <a:pt x="22815" y="9802"/>
                  </a:lnTo>
                  <a:cubicBezTo>
                    <a:pt x="22815" y="9802"/>
                    <a:pt x="22768" y="9880"/>
                    <a:pt x="22737" y="9942"/>
                  </a:cubicBezTo>
                  <a:cubicBezTo>
                    <a:pt x="22691" y="10019"/>
                    <a:pt x="22644" y="10081"/>
                    <a:pt x="22644" y="10081"/>
                  </a:cubicBezTo>
                  <a:cubicBezTo>
                    <a:pt x="22419" y="10346"/>
                    <a:pt x="22364" y="10532"/>
                    <a:pt x="22323" y="10532"/>
                  </a:cubicBezTo>
                  <a:cubicBezTo>
                    <a:pt x="22316" y="10532"/>
                    <a:pt x="22310" y="10527"/>
                    <a:pt x="22303" y="10516"/>
                  </a:cubicBezTo>
                  <a:lnTo>
                    <a:pt x="22629" y="10081"/>
                  </a:lnTo>
                  <a:lnTo>
                    <a:pt x="22629" y="10081"/>
                  </a:lnTo>
                  <a:cubicBezTo>
                    <a:pt x="22542" y="10189"/>
                    <a:pt x="22501" y="10230"/>
                    <a:pt x="22486" y="10230"/>
                  </a:cubicBezTo>
                  <a:cubicBezTo>
                    <a:pt x="22458" y="10230"/>
                    <a:pt x="22521" y="10089"/>
                    <a:pt x="22551" y="9988"/>
                  </a:cubicBezTo>
                  <a:lnTo>
                    <a:pt x="22551" y="9988"/>
                  </a:lnTo>
                  <a:cubicBezTo>
                    <a:pt x="22458" y="10128"/>
                    <a:pt x="22350" y="10252"/>
                    <a:pt x="22257" y="10345"/>
                  </a:cubicBezTo>
                  <a:cubicBezTo>
                    <a:pt x="22253" y="10365"/>
                    <a:pt x="22255" y="10372"/>
                    <a:pt x="22261" y="10372"/>
                  </a:cubicBezTo>
                  <a:cubicBezTo>
                    <a:pt x="22279" y="10372"/>
                    <a:pt x="22331" y="10306"/>
                    <a:pt x="22365" y="10283"/>
                  </a:cubicBezTo>
                  <a:lnTo>
                    <a:pt x="22365" y="10283"/>
                  </a:lnTo>
                  <a:cubicBezTo>
                    <a:pt x="22257" y="10469"/>
                    <a:pt x="22148" y="10748"/>
                    <a:pt x="21977" y="10950"/>
                  </a:cubicBezTo>
                  <a:cubicBezTo>
                    <a:pt x="21884" y="11072"/>
                    <a:pt x="21844" y="11094"/>
                    <a:pt x="21814" y="11094"/>
                  </a:cubicBezTo>
                  <a:cubicBezTo>
                    <a:pt x="21797" y="11094"/>
                    <a:pt x="21783" y="11087"/>
                    <a:pt x="21766" y="11087"/>
                  </a:cubicBezTo>
                  <a:cubicBezTo>
                    <a:pt x="21732" y="11087"/>
                    <a:pt x="21682" y="11114"/>
                    <a:pt x="21559" y="11276"/>
                  </a:cubicBezTo>
                  <a:lnTo>
                    <a:pt x="21218" y="11725"/>
                  </a:lnTo>
                  <a:lnTo>
                    <a:pt x="21031" y="11958"/>
                  </a:lnTo>
                  <a:lnTo>
                    <a:pt x="20938" y="12067"/>
                  </a:lnTo>
                  <a:lnTo>
                    <a:pt x="20923" y="12067"/>
                  </a:lnTo>
                  <a:cubicBezTo>
                    <a:pt x="20892" y="12098"/>
                    <a:pt x="20876" y="12113"/>
                    <a:pt x="20845" y="12129"/>
                  </a:cubicBezTo>
                  <a:cubicBezTo>
                    <a:pt x="20799" y="12160"/>
                    <a:pt x="20752" y="12160"/>
                    <a:pt x="20721" y="12175"/>
                  </a:cubicBezTo>
                  <a:cubicBezTo>
                    <a:pt x="20690" y="12175"/>
                    <a:pt x="20659" y="12206"/>
                    <a:pt x="20628" y="12237"/>
                  </a:cubicBezTo>
                  <a:cubicBezTo>
                    <a:pt x="20644" y="12206"/>
                    <a:pt x="20644" y="12191"/>
                    <a:pt x="20659" y="12175"/>
                  </a:cubicBezTo>
                  <a:cubicBezTo>
                    <a:pt x="20659" y="12160"/>
                    <a:pt x="20675" y="12144"/>
                    <a:pt x="20690" y="12113"/>
                  </a:cubicBezTo>
                  <a:lnTo>
                    <a:pt x="20675" y="12113"/>
                  </a:lnTo>
                  <a:cubicBezTo>
                    <a:pt x="20663" y="12131"/>
                    <a:pt x="20658" y="12135"/>
                    <a:pt x="20654" y="12135"/>
                  </a:cubicBezTo>
                  <a:cubicBezTo>
                    <a:pt x="20651" y="12135"/>
                    <a:pt x="20650" y="12133"/>
                    <a:pt x="20646" y="12133"/>
                  </a:cubicBezTo>
                  <a:cubicBezTo>
                    <a:pt x="20642" y="12133"/>
                    <a:pt x="20637" y="12135"/>
                    <a:pt x="20628" y="12144"/>
                  </a:cubicBezTo>
                  <a:cubicBezTo>
                    <a:pt x="20649" y="12109"/>
                    <a:pt x="20671" y="12073"/>
                    <a:pt x="20692" y="12039"/>
                  </a:cubicBezTo>
                  <a:lnTo>
                    <a:pt x="20692" y="12039"/>
                  </a:lnTo>
                  <a:cubicBezTo>
                    <a:pt x="20691" y="12044"/>
                    <a:pt x="20690" y="12048"/>
                    <a:pt x="20690" y="12051"/>
                  </a:cubicBezTo>
                  <a:cubicBezTo>
                    <a:pt x="20690" y="12067"/>
                    <a:pt x="20690" y="12082"/>
                    <a:pt x="20690" y="12098"/>
                  </a:cubicBezTo>
                  <a:cubicBezTo>
                    <a:pt x="20690" y="12077"/>
                    <a:pt x="20692" y="12056"/>
                    <a:pt x="20694" y="12036"/>
                  </a:cubicBezTo>
                  <a:lnTo>
                    <a:pt x="20694" y="12036"/>
                  </a:lnTo>
                  <a:cubicBezTo>
                    <a:pt x="20719" y="11997"/>
                    <a:pt x="20743" y="11960"/>
                    <a:pt x="20768" y="11927"/>
                  </a:cubicBezTo>
                  <a:lnTo>
                    <a:pt x="20768" y="11927"/>
                  </a:lnTo>
                  <a:cubicBezTo>
                    <a:pt x="20737" y="11958"/>
                    <a:pt x="20721" y="11973"/>
                    <a:pt x="20721" y="11989"/>
                  </a:cubicBezTo>
                  <a:cubicBezTo>
                    <a:pt x="20706" y="11989"/>
                    <a:pt x="20706" y="11973"/>
                    <a:pt x="20706" y="11973"/>
                  </a:cubicBezTo>
                  <a:cubicBezTo>
                    <a:pt x="20706" y="11993"/>
                    <a:pt x="20700" y="12012"/>
                    <a:pt x="20695" y="12027"/>
                  </a:cubicBezTo>
                  <a:lnTo>
                    <a:pt x="20695" y="12027"/>
                  </a:lnTo>
                  <a:cubicBezTo>
                    <a:pt x="20700" y="11990"/>
                    <a:pt x="20706" y="11956"/>
                    <a:pt x="20706" y="11927"/>
                  </a:cubicBezTo>
                  <a:cubicBezTo>
                    <a:pt x="20737" y="11493"/>
                    <a:pt x="20752" y="11183"/>
                    <a:pt x="20768" y="11151"/>
                  </a:cubicBezTo>
                  <a:lnTo>
                    <a:pt x="20628" y="11074"/>
                  </a:lnTo>
                  <a:cubicBezTo>
                    <a:pt x="20737" y="9507"/>
                    <a:pt x="20830" y="10562"/>
                    <a:pt x="20892" y="9089"/>
                  </a:cubicBezTo>
                  <a:cubicBezTo>
                    <a:pt x="20845" y="8980"/>
                    <a:pt x="20845" y="8794"/>
                    <a:pt x="20845" y="8577"/>
                  </a:cubicBezTo>
                  <a:cubicBezTo>
                    <a:pt x="20845" y="8360"/>
                    <a:pt x="20876" y="8112"/>
                    <a:pt x="20892" y="7848"/>
                  </a:cubicBezTo>
                  <a:cubicBezTo>
                    <a:pt x="20706" y="7646"/>
                    <a:pt x="20520" y="7445"/>
                    <a:pt x="20396" y="7414"/>
                  </a:cubicBezTo>
                  <a:cubicBezTo>
                    <a:pt x="20411" y="7398"/>
                    <a:pt x="20194" y="7212"/>
                    <a:pt x="20240" y="7166"/>
                  </a:cubicBezTo>
                  <a:lnTo>
                    <a:pt x="20240" y="7166"/>
                  </a:lnTo>
                  <a:cubicBezTo>
                    <a:pt x="20231" y="7168"/>
                    <a:pt x="20221" y="7169"/>
                    <a:pt x="20211" y="7169"/>
                  </a:cubicBezTo>
                  <a:cubicBezTo>
                    <a:pt x="20085" y="7169"/>
                    <a:pt x="19980" y="6988"/>
                    <a:pt x="19822" y="6902"/>
                  </a:cubicBezTo>
                  <a:cubicBezTo>
                    <a:pt x="19812" y="6897"/>
                    <a:pt x="19806" y="6895"/>
                    <a:pt x="19803" y="6895"/>
                  </a:cubicBezTo>
                  <a:cubicBezTo>
                    <a:pt x="19787" y="6895"/>
                    <a:pt x="19855" y="6956"/>
                    <a:pt x="19868" y="6995"/>
                  </a:cubicBezTo>
                  <a:cubicBezTo>
                    <a:pt x="19868" y="6995"/>
                    <a:pt x="19791" y="6933"/>
                    <a:pt x="19713" y="6871"/>
                  </a:cubicBezTo>
                  <a:cubicBezTo>
                    <a:pt x="19620" y="6809"/>
                    <a:pt x="19542" y="6731"/>
                    <a:pt x="19542" y="6731"/>
                  </a:cubicBezTo>
                  <a:cubicBezTo>
                    <a:pt x="19475" y="6655"/>
                    <a:pt x="19444" y="6602"/>
                    <a:pt x="19462" y="6602"/>
                  </a:cubicBezTo>
                  <a:cubicBezTo>
                    <a:pt x="19474" y="6602"/>
                    <a:pt x="19505" y="6622"/>
                    <a:pt x="19558" y="6669"/>
                  </a:cubicBezTo>
                  <a:cubicBezTo>
                    <a:pt x="19449" y="6561"/>
                    <a:pt x="19279" y="6468"/>
                    <a:pt x="19062" y="6312"/>
                  </a:cubicBezTo>
                  <a:cubicBezTo>
                    <a:pt x="18798" y="6126"/>
                    <a:pt x="18488" y="5894"/>
                    <a:pt x="18131" y="5661"/>
                  </a:cubicBezTo>
                  <a:cubicBezTo>
                    <a:pt x="17712" y="5832"/>
                    <a:pt x="17247" y="6095"/>
                    <a:pt x="16766" y="6344"/>
                  </a:cubicBezTo>
                  <a:cubicBezTo>
                    <a:pt x="16254" y="6685"/>
                    <a:pt x="15743" y="6995"/>
                    <a:pt x="15200" y="7460"/>
                  </a:cubicBezTo>
                  <a:cubicBezTo>
                    <a:pt x="14936" y="7677"/>
                    <a:pt x="14657" y="7879"/>
                    <a:pt x="14409" y="8112"/>
                  </a:cubicBezTo>
                  <a:lnTo>
                    <a:pt x="13649" y="8779"/>
                  </a:lnTo>
                  <a:cubicBezTo>
                    <a:pt x="13385" y="9011"/>
                    <a:pt x="13122" y="9244"/>
                    <a:pt x="12873" y="9461"/>
                  </a:cubicBezTo>
                  <a:cubicBezTo>
                    <a:pt x="12625" y="9694"/>
                    <a:pt x="12393" y="9880"/>
                    <a:pt x="12175" y="10066"/>
                  </a:cubicBezTo>
                  <a:cubicBezTo>
                    <a:pt x="12051" y="10143"/>
                    <a:pt x="11958" y="10236"/>
                    <a:pt x="11865" y="10298"/>
                  </a:cubicBezTo>
                  <a:cubicBezTo>
                    <a:pt x="11850" y="10314"/>
                    <a:pt x="11850" y="10314"/>
                    <a:pt x="11850" y="10329"/>
                  </a:cubicBezTo>
                  <a:cubicBezTo>
                    <a:pt x="11850" y="10423"/>
                    <a:pt x="11865" y="10361"/>
                    <a:pt x="11896" y="10485"/>
                  </a:cubicBezTo>
                  <a:cubicBezTo>
                    <a:pt x="11889" y="10531"/>
                    <a:pt x="11877" y="10531"/>
                    <a:pt x="11867" y="10531"/>
                  </a:cubicBezTo>
                  <a:cubicBezTo>
                    <a:pt x="11857" y="10531"/>
                    <a:pt x="11850" y="10531"/>
                    <a:pt x="11850" y="10578"/>
                  </a:cubicBezTo>
                  <a:cubicBezTo>
                    <a:pt x="11834" y="10392"/>
                    <a:pt x="11803" y="10485"/>
                    <a:pt x="11819" y="10392"/>
                  </a:cubicBezTo>
                  <a:cubicBezTo>
                    <a:pt x="11819" y="10376"/>
                    <a:pt x="11834" y="10345"/>
                    <a:pt x="11850" y="10283"/>
                  </a:cubicBezTo>
                  <a:lnTo>
                    <a:pt x="11850" y="10283"/>
                  </a:lnTo>
                  <a:lnTo>
                    <a:pt x="11788" y="10454"/>
                  </a:lnTo>
                  <a:lnTo>
                    <a:pt x="11819" y="10345"/>
                  </a:lnTo>
                  <a:lnTo>
                    <a:pt x="11819" y="10345"/>
                  </a:lnTo>
                  <a:cubicBezTo>
                    <a:pt x="11803" y="10392"/>
                    <a:pt x="11772" y="10438"/>
                    <a:pt x="11757" y="10438"/>
                  </a:cubicBezTo>
                  <a:cubicBezTo>
                    <a:pt x="11750" y="10445"/>
                    <a:pt x="11746" y="10448"/>
                    <a:pt x="11744" y="10448"/>
                  </a:cubicBezTo>
                  <a:cubicBezTo>
                    <a:pt x="11739" y="10448"/>
                    <a:pt x="11760" y="10409"/>
                    <a:pt x="11772" y="10361"/>
                  </a:cubicBezTo>
                  <a:lnTo>
                    <a:pt x="11772" y="10361"/>
                  </a:lnTo>
                  <a:cubicBezTo>
                    <a:pt x="11753" y="10373"/>
                    <a:pt x="11720" y="10381"/>
                    <a:pt x="11693" y="10381"/>
                  </a:cubicBezTo>
                  <a:cubicBezTo>
                    <a:pt x="11659" y="10381"/>
                    <a:pt x="11634" y="10369"/>
                    <a:pt x="11653" y="10342"/>
                  </a:cubicBezTo>
                  <a:lnTo>
                    <a:pt x="11653" y="10342"/>
                  </a:lnTo>
                  <a:cubicBezTo>
                    <a:pt x="11637" y="10353"/>
                    <a:pt x="11605" y="10365"/>
                    <a:pt x="11585" y="10365"/>
                  </a:cubicBezTo>
                  <a:cubicBezTo>
                    <a:pt x="11579" y="10365"/>
                    <a:pt x="11574" y="10363"/>
                    <a:pt x="11571" y="10361"/>
                  </a:cubicBezTo>
                  <a:cubicBezTo>
                    <a:pt x="11617" y="10345"/>
                    <a:pt x="11602" y="10345"/>
                    <a:pt x="11586" y="10314"/>
                  </a:cubicBezTo>
                  <a:cubicBezTo>
                    <a:pt x="11571" y="10283"/>
                    <a:pt x="11555" y="10252"/>
                    <a:pt x="11602" y="10252"/>
                  </a:cubicBezTo>
                  <a:cubicBezTo>
                    <a:pt x="11602" y="10236"/>
                    <a:pt x="11602" y="10221"/>
                    <a:pt x="11602" y="10190"/>
                  </a:cubicBezTo>
                  <a:cubicBezTo>
                    <a:pt x="11617" y="10112"/>
                    <a:pt x="11617" y="10019"/>
                    <a:pt x="11633" y="9942"/>
                  </a:cubicBezTo>
                  <a:cubicBezTo>
                    <a:pt x="11633" y="9814"/>
                    <a:pt x="11624" y="9721"/>
                    <a:pt x="11587" y="9721"/>
                  </a:cubicBezTo>
                  <a:cubicBezTo>
                    <a:pt x="11575" y="9721"/>
                    <a:pt x="11559" y="9732"/>
                    <a:pt x="11540" y="9756"/>
                  </a:cubicBezTo>
                  <a:cubicBezTo>
                    <a:pt x="11599" y="9684"/>
                    <a:pt x="11686" y="9330"/>
                    <a:pt x="11723" y="9330"/>
                  </a:cubicBezTo>
                  <a:cubicBezTo>
                    <a:pt x="11734" y="9330"/>
                    <a:pt x="11741" y="9362"/>
                    <a:pt x="11741" y="9445"/>
                  </a:cubicBezTo>
                  <a:cubicBezTo>
                    <a:pt x="11788" y="9244"/>
                    <a:pt x="11834" y="9058"/>
                    <a:pt x="11834" y="8918"/>
                  </a:cubicBezTo>
                  <a:lnTo>
                    <a:pt x="11834" y="8918"/>
                  </a:lnTo>
                  <a:lnTo>
                    <a:pt x="11741" y="9166"/>
                  </a:lnTo>
                  <a:cubicBezTo>
                    <a:pt x="11850" y="8484"/>
                    <a:pt x="12020" y="8143"/>
                    <a:pt x="12005" y="7662"/>
                  </a:cubicBezTo>
                  <a:lnTo>
                    <a:pt x="12005" y="7662"/>
                  </a:lnTo>
                  <a:lnTo>
                    <a:pt x="11896" y="7910"/>
                  </a:lnTo>
                  <a:cubicBezTo>
                    <a:pt x="11974" y="7491"/>
                    <a:pt x="12051" y="7150"/>
                    <a:pt x="12206" y="7010"/>
                  </a:cubicBezTo>
                  <a:lnTo>
                    <a:pt x="12206" y="7010"/>
                  </a:lnTo>
                  <a:lnTo>
                    <a:pt x="12160" y="7445"/>
                  </a:lnTo>
                  <a:cubicBezTo>
                    <a:pt x="12300" y="6747"/>
                    <a:pt x="12377" y="6328"/>
                    <a:pt x="12439" y="5708"/>
                  </a:cubicBezTo>
                  <a:lnTo>
                    <a:pt x="12439" y="5708"/>
                  </a:lnTo>
                  <a:lnTo>
                    <a:pt x="12393" y="5925"/>
                  </a:lnTo>
                  <a:cubicBezTo>
                    <a:pt x="12393" y="5615"/>
                    <a:pt x="12517" y="4855"/>
                    <a:pt x="12579" y="3924"/>
                  </a:cubicBezTo>
                  <a:lnTo>
                    <a:pt x="9585" y="2699"/>
                  </a:lnTo>
                  <a:cubicBezTo>
                    <a:pt x="8794" y="3877"/>
                    <a:pt x="7848" y="5227"/>
                    <a:pt x="7662" y="5599"/>
                  </a:cubicBezTo>
                  <a:lnTo>
                    <a:pt x="7941" y="5413"/>
                  </a:lnTo>
                  <a:lnTo>
                    <a:pt x="7634" y="5919"/>
                  </a:lnTo>
                  <a:lnTo>
                    <a:pt x="7634" y="5919"/>
                  </a:lnTo>
                  <a:cubicBezTo>
                    <a:pt x="7668" y="5851"/>
                    <a:pt x="7576" y="5567"/>
                    <a:pt x="7603" y="5491"/>
                  </a:cubicBezTo>
                  <a:lnTo>
                    <a:pt x="7603" y="5491"/>
                  </a:lnTo>
                  <a:cubicBezTo>
                    <a:pt x="7331" y="5843"/>
                    <a:pt x="6656" y="6682"/>
                    <a:pt x="5801" y="7507"/>
                  </a:cubicBezTo>
                  <a:cubicBezTo>
                    <a:pt x="5584" y="7724"/>
                    <a:pt x="5351" y="7925"/>
                    <a:pt x="5103" y="8127"/>
                  </a:cubicBezTo>
                  <a:lnTo>
                    <a:pt x="4746" y="8422"/>
                  </a:lnTo>
                  <a:cubicBezTo>
                    <a:pt x="4684" y="8468"/>
                    <a:pt x="4622" y="8515"/>
                    <a:pt x="4560" y="8546"/>
                  </a:cubicBezTo>
                  <a:lnTo>
                    <a:pt x="4467" y="8623"/>
                  </a:lnTo>
                  <a:cubicBezTo>
                    <a:pt x="4312" y="8732"/>
                    <a:pt x="4126" y="8841"/>
                    <a:pt x="3955" y="8903"/>
                  </a:cubicBezTo>
                  <a:cubicBezTo>
                    <a:pt x="3893" y="8934"/>
                    <a:pt x="3831" y="8965"/>
                    <a:pt x="3769" y="8980"/>
                  </a:cubicBezTo>
                  <a:cubicBezTo>
                    <a:pt x="3738" y="8996"/>
                    <a:pt x="3707" y="8996"/>
                    <a:pt x="3676" y="9011"/>
                  </a:cubicBezTo>
                  <a:lnTo>
                    <a:pt x="3645" y="9027"/>
                  </a:lnTo>
                  <a:lnTo>
                    <a:pt x="3614" y="9027"/>
                  </a:lnTo>
                  <a:lnTo>
                    <a:pt x="3614" y="8996"/>
                  </a:lnTo>
                  <a:cubicBezTo>
                    <a:pt x="3599" y="8887"/>
                    <a:pt x="3599" y="8794"/>
                    <a:pt x="3599" y="8748"/>
                  </a:cubicBezTo>
                  <a:cubicBezTo>
                    <a:pt x="3630" y="8546"/>
                    <a:pt x="3754" y="8561"/>
                    <a:pt x="3769" y="8530"/>
                  </a:cubicBezTo>
                  <a:cubicBezTo>
                    <a:pt x="3738" y="8499"/>
                    <a:pt x="3723" y="8499"/>
                    <a:pt x="3707" y="8499"/>
                  </a:cubicBezTo>
                  <a:cubicBezTo>
                    <a:pt x="3695" y="8506"/>
                    <a:pt x="3682" y="8512"/>
                    <a:pt x="3671" y="8512"/>
                  </a:cubicBezTo>
                  <a:cubicBezTo>
                    <a:pt x="3656" y="8512"/>
                    <a:pt x="3645" y="8499"/>
                    <a:pt x="3645" y="8453"/>
                  </a:cubicBezTo>
                  <a:cubicBezTo>
                    <a:pt x="3661" y="8406"/>
                    <a:pt x="3723" y="8406"/>
                    <a:pt x="3738" y="8406"/>
                  </a:cubicBezTo>
                  <a:cubicBezTo>
                    <a:pt x="3724" y="8379"/>
                    <a:pt x="3748" y="8326"/>
                    <a:pt x="3720" y="8326"/>
                  </a:cubicBezTo>
                  <a:cubicBezTo>
                    <a:pt x="3716" y="8326"/>
                    <a:pt x="3712" y="8327"/>
                    <a:pt x="3707" y="8329"/>
                  </a:cubicBezTo>
                  <a:cubicBezTo>
                    <a:pt x="3676" y="8406"/>
                    <a:pt x="3552" y="8468"/>
                    <a:pt x="3475" y="8561"/>
                  </a:cubicBezTo>
                  <a:lnTo>
                    <a:pt x="3490" y="8344"/>
                  </a:lnTo>
                  <a:lnTo>
                    <a:pt x="3568" y="8313"/>
                  </a:lnTo>
                  <a:cubicBezTo>
                    <a:pt x="3568" y="8298"/>
                    <a:pt x="3506" y="8298"/>
                    <a:pt x="3459" y="8251"/>
                  </a:cubicBezTo>
                  <a:cubicBezTo>
                    <a:pt x="3428" y="8236"/>
                    <a:pt x="3397" y="8220"/>
                    <a:pt x="3397" y="8174"/>
                  </a:cubicBezTo>
                  <a:cubicBezTo>
                    <a:pt x="3381" y="8143"/>
                    <a:pt x="3381" y="8127"/>
                    <a:pt x="3381" y="8096"/>
                  </a:cubicBezTo>
                  <a:cubicBezTo>
                    <a:pt x="3381" y="8065"/>
                    <a:pt x="3381" y="8065"/>
                    <a:pt x="3381" y="7972"/>
                  </a:cubicBezTo>
                  <a:cubicBezTo>
                    <a:pt x="3413" y="7476"/>
                    <a:pt x="3428" y="6948"/>
                    <a:pt x="3475" y="6421"/>
                  </a:cubicBezTo>
                  <a:cubicBezTo>
                    <a:pt x="3490" y="6157"/>
                    <a:pt x="3506" y="5894"/>
                    <a:pt x="3521" y="5630"/>
                  </a:cubicBezTo>
                  <a:cubicBezTo>
                    <a:pt x="3552" y="5366"/>
                    <a:pt x="3583" y="5087"/>
                    <a:pt x="3599" y="4839"/>
                  </a:cubicBezTo>
                  <a:cubicBezTo>
                    <a:pt x="3645" y="4855"/>
                    <a:pt x="3661" y="5072"/>
                    <a:pt x="3661" y="5304"/>
                  </a:cubicBezTo>
                  <a:cubicBezTo>
                    <a:pt x="3676" y="5165"/>
                    <a:pt x="3692" y="4948"/>
                    <a:pt x="3738" y="4824"/>
                  </a:cubicBezTo>
                  <a:lnTo>
                    <a:pt x="3738" y="4824"/>
                  </a:lnTo>
                  <a:cubicBezTo>
                    <a:pt x="3721" y="4862"/>
                    <a:pt x="3709" y="4878"/>
                    <a:pt x="3701" y="4878"/>
                  </a:cubicBezTo>
                  <a:cubicBezTo>
                    <a:pt x="3662" y="4878"/>
                    <a:pt x="3698" y="4538"/>
                    <a:pt x="3678" y="4538"/>
                  </a:cubicBezTo>
                  <a:cubicBezTo>
                    <a:pt x="3674" y="4538"/>
                    <a:pt x="3669" y="4549"/>
                    <a:pt x="3661" y="4575"/>
                  </a:cubicBezTo>
                  <a:cubicBezTo>
                    <a:pt x="3552" y="3784"/>
                    <a:pt x="3831" y="2807"/>
                    <a:pt x="3769" y="2094"/>
                  </a:cubicBezTo>
                  <a:cubicBezTo>
                    <a:pt x="3676" y="2047"/>
                    <a:pt x="2978" y="1629"/>
                    <a:pt x="2265" y="1210"/>
                  </a:cubicBezTo>
                  <a:cubicBezTo>
                    <a:pt x="1551" y="791"/>
                    <a:pt x="822" y="450"/>
                    <a:pt x="714" y="450"/>
                  </a:cubicBezTo>
                  <a:cubicBezTo>
                    <a:pt x="729" y="248"/>
                    <a:pt x="745" y="62"/>
                    <a:pt x="760" y="0"/>
                  </a:cubicBezTo>
                  <a:close/>
                  <a:moveTo>
                    <a:pt x="17802" y="18590"/>
                  </a:moveTo>
                  <a:cubicBezTo>
                    <a:pt x="17798" y="18592"/>
                    <a:pt x="17799" y="18594"/>
                    <a:pt x="17805" y="18596"/>
                  </a:cubicBezTo>
                  <a:cubicBezTo>
                    <a:pt x="17804" y="18594"/>
                    <a:pt x="17803" y="18592"/>
                    <a:pt x="17802" y="18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53" name="Google Shape;953;p7"/>
            <p:cNvGrpSpPr/>
            <p:nvPr/>
          </p:nvGrpSpPr>
          <p:grpSpPr>
            <a:xfrm rot="10800000" flipH="1">
              <a:off x="185500" y="-12"/>
              <a:ext cx="632450" cy="714300"/>
              <a:chOff x="1431000" y="1568225"/>
              <a:chExt cx="632450" cy="714300"/>
            </a:xfrm>
          </p:grpSpPr>
          <p:sp>
            <p:nvSpPr>
              <p:cNvPr id="954" name="Google Shape;954;p7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7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7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64" name="Google Shape;964;p7"/>
            <p:cNvSpPr/>
            <p:nvPr/>
          </p:nvSpPr>
          <p:spPr>
            <a:xfrm rot="10800000" flipH="1">
              <a:off x="8063813" y="278925"/>
              <a:ext cx="842600" cy="532850"/>
            </a:xfrm>
            <a:custGeom>
              <a:avLst/>
              <a:gdLst/>
              <a:ahLst/>
              <a:cxnLst/>
              <a:rect l="l" t="t" r="r" b="b"/>
              <a:pathLst>
                <a:path w="33704" h="21314" extrusionOk="0">
                  <a:moveTo>
                    <a:pt x="29214" y="5195"/>
                  </a:moveTo>
                  <a:lnTo>
                    <a:pt x="29214" y="5195"/>
                  </a:lnTo>
                  <a:cubicBezTo>
                    <a:pt x="29217" y="5199"/>
                    <a:pt x="29219" y="5202"/>
                    <a:pt x="29222" y="5205"/>
                  </a:cubicBezTo>
                  <a:lnTo>
                    <a:pt x="29222" y="5205"/>
                  </a:lnTo>
                  <a:cubicBezTo>
                    <a:pt x="29221" y="5203"/>
                    <a:pt x="29221" y="5201"/>
                    <a:pt x="29221" y="5199"/>
                  </a:cubicBezTo>
                  <a:cubicBezTo>
                    <a:pt x="29219" y="5198"/>
                    <a:pt x="29217" y="5197"/>
                    <a:pt x="29214" y="5195"/>
                  </a:cubicBezTo>
                  <a:close/>
                  <a:moveTo>
                    <a:pt x="29222" y="5205"/>
                  </a:moveTo>
                  <a:lnTo>
                    <a:pt x="29222" y="5205"/>
                  </a:lnTo>
                  <a:cubicBezTo>
                    <a:pt x="29225" y="5219"/>
                    <a:pt x="29239" y="5232"/>
                    <a:pt x="29252" y="5246"/>
                  </a:cubicBezTo>
                  <a:cubicBezTo>
                    <a:pt x="29242" y="5232"/>
                    <a:pt x="29232" y="5219"/>
                    <a:pt x="29222" y="5205"/>
                  </a:cubicBezTo>
                  <a:close/>
                  <a:moveTo>
                    <a:pt x="11137" y="9433"/>
                  </a:moveTo>
                  <a:cubicBezTo>
                    <a:pt x="11134" y="9439"/>
                    <a:pt x="11135" y="9446"/>
                    <a:pt x="11137" y="9455"/>
                  </a:cubicBezTo>
                  <a:lnTo>
                    <a:pt x="11137" y="9455"/>
                  </a:lnTo>
                  <a:cubicBezTo>
                    <a:pt x="11137" y="9447"/>
                    <a:pt x="11137" y="9440"/>
                    <a:pt x="11137" y="9433"/>
                  </a:cubicBezTo>
                  <a:close/>
                  <a:moveTo>
                    <a:pt x="31726" y="13912"/>
                  </a:moveTo>
                  <a:lnTo>
                    <a:pt x="31726" y="13912"/>
                  </a:lnTo>
                  <a:cubicBezTo>
                    <a:pt x="31723" y="13917"/>
                    <a:pt x="31723" y="13919"/>
                    <a:pt x="31725" y="13919"/>
                  </a:cubicBezTo>
                  <a:cubicBezTo>
                    <a:pt x="31727" y="13919"/>
                    <a:pt x="31729" y="13918"/>
                    <a:pt x="31734" y="13915"/>
                  </a:cubicBezTo>
                  <a:cubicBezTo>
                    <a:pt x="31731" y="13914"/>
                    <a:pt x="31729" y="13913"/>
                    <a:pt x="31726" y="13912"/>
                  </a:cubicBezTo>
                  <a:close/>
                  <a:moveTo>
                    <a:pt x="31619" y="1"/>
                  </a:moveTo>
                  <a:cubicBezTo>
                    <a:pt x="30703" y="1"/>
                    <a:pt x="29782" y="290"/>
                    <a:pt x="29547" y="1306"/>
                  </a:cubicBezTo>
                  <a:lnTo>
                    <a:pt x="29454" y="1291"/>
                  </a:lnTo>
                  <a:lnTo>
                    <a:pt x="29454" y="1291"/>
                  </a:lnTo>
                  <a:cubicBezTo>
                    <a:pt x="29454" y="1291"/>
                    <a:pt x="29469" y="1384"/>
                    <a:pt x="29485" y="1492"/>
                  </a:cubicBezTo>
                  <a:cubicBezTo>
                    <a:pt x="29500" y="1601"/>
                    <a:pt x="29516" y="1694"/>
                    <a:pt x="29516" y="1694"/>
                  </a:cubicBezTo>
                  <a:cubicBezTo>
                    <a:pt x="29501" y="2189"/>
                    <a:pt x="29631" y="2408"/>
                    <a:pt x="29541" y="2408"/>
                  </a:cubicBezTo>
                  <a:cubicBezTo>
                    <a:pt x="29538" y="2408"/>
                    <a:pt x="29535" y="2408"/>
                    <a:pt x="29531" y="2407"/>
                  </a:cubicBezTo>
                  <a:lnTo>
                    <a:pt x="29485" y="1709"/>
                  </a:lnTo>
                  <a:lnTo>
                    <a:pt x="29485" y="1709"/>
                  </a:lnTo>
                  <a:cubicBezTo>
                    <a:pt x="29491" y="1909"/>
                    <a:pt x="29483" y="1979"/>
                    <a:pt x="29466" y="1979"/>
                  </a:cubicBezTo>
                  <a:cubicBezTo>
                    <a:pt x="29440" y="1979"/>
                    <a:pt x="29392" y="1807"/>
                    <a:pt x="29345" y="1694"/>
                  </a:cubicBezTo>
                  <a:lnTo>
                    <a:pt x="29345" y="1694"/>
                  </a:lnTo>
                  <a:cubicBezTo>
                    <a:pt x="29361" y="1895"/>
                    <a:pt x="29361" y="2097"/>
                    <a:pt x="29345" y="2268"/>
                  </a:cubicBezTo>
                  <a:cubicBezTo>
                    <a:pt x="29355" y="2291"/>
                    <a:pt x="29362" y="2301"/>
                    <a:pt x="29367" y="2301"/>
                  </a:cubicBezTo>
                  <a:cubicBezTo>
                    <a:pt x="29386" y="2301"/>
                    <a:pt x="29379" y="2173"/>
                    <a:pt x="29392" y="2113"/>
                  </a:cubicBezTo>
                  <a:cubicBezTo>
                    <a:pt x="29454" y="2376"/>
                    <a:pt x="29578" y="2749"/>
                    <a:pt x="29562" y="3090"/>
                  </a:cubicBezTo>
                  <a:cubicBezTo>
                    <a:pt x="29578" y="3602"/>
                    <a:pt x="29407" y="3136"/>
                    <a:pt x="29423" y="3741"/>
                  </a:cubicBezTo>
                  <a:lnTo>
                    <a:pt x="29454" y="4470"/>
                  </a:lnTo>
                  <a:lnTo>
                    <a:pt x="29454" y="4827"/>
                  </a:lnTo>
                  <a:lnTo>
                    <a:pt x="29454" y="5013"/>
                  </a:lnTo>
                  <a:lnTo>
                    <a:pt x="29454" y="5028"/>
                  </a:lnTo>
                  <a:cubicBezTo>
                    <a:pt x="29438" y="5075"/>
                    <a:pt x="29438" y="5106"/>
                    <a:pt x="29423" y="5153"/>
                  </a:cubicBezTo>
                  <a:cubicBezTo>
                    <a:pt x="29392" y="5230"/>
                    <a:pt x="29376" y="5261"/>
                    <a:pt x="29345" y="5292"/>
                  </a:cubicBezTo>
                  <a:cubicBezTo>
                    <a:pt x="29314" y="5323"/>
                    <a:pt x="29314" y="5385"/>
                    <a:pt x="29299" y="5432"/>
                  </a:cubicBezTo>
                  <a:cubicBezTo>
                    <a:pt x="29283" y="5401"/>
                    <a:pt x="29283" y="5370"/>
                    <a:pt x="29283" y="5354"/>
                  </a:cubicBezTo>
                  <a:cubicBezTo>
                    <a:pt x="29268" y="5339"/>
                    <a:pt x="29268" y="5308"/>
                    <a:pt x="29252" y="5261"/>
                  </a:cubicBezTo>
                  <a:lnTo>
                    <a:pt x="29252" y="5277"/>
                  </a:lnTo>
                  <a:cubicBezTo>
                    <a:pt x="29260" y="5315"/>
                    <a:pt x="29256" y="5319"/>
                    <a:pt x="29248" y="5319"/>
                  </a:cubicBezTo>
                  <a:cubicBezTo>
                    <a:pt x="29246" y="5319"/>
                    <a:pt x="29244" y="5319"/>
                    <a:pt x="29242" y="5319"/>
                  </a:cubicBezTo>
                  <a:cubicBezTo>
                    <a:pt x="29235" y="5319"/>
                    <a:pt x="29227" y="5321"/>
                    <a:pt x="29221" y="5339"/>
                  </a:cubicBezTo>
                  <a:cubicBezTo>
                    <a:pt x="29214" y="5289"/>
                    <a:pt x="29207" y="5236"/>
                    <a:pt x="29201" y="5185"/>
                  </a:cubicBezTo>
                  <a:lnTo>
                    <a:pt x="29201" y="5185"/>
                  </a:lnTo>
                  <a:cubicBezTo>
                    <a:pt x="29205" y="5189"/>
                    <a:pt x="29210" y="5192"/>
                    <a:pt x="29214" y="5195"/>
                  </a:cubicBezTo>
                  <a:lnTo>
                    <a:pt x="29214" y="5195"/>
                  </a:lnTo>
                  <a:cubicBezTo>
                    <a:pt x="29210" y="5189"/>
                    <a:pt x="29205" y="5182"/>
                    <a:pt x="29200" y="5176"/>
                  </a:cubicBezTo>
                  <a:lnTo>
                    <a:pt x="29200" y="5176"/>
                  </a:lnTo>
                  <a:cubicBezTo>
                    <a:pt x="29194" y="5120"/>
                    <a:pt x="29190" y="5068"/>
                    <a:pt x="29190" y="5028"/>
                  </a:cubicBezTo>
                  <a:cubicBezTo>
                    <a:pt x="29190" y="5075"/>
                    <a:pt x="29190" y="5106"/>
                    <a:pt x="29174" y="5121"/>
                  </a:cubicBezTo>
                  <a:lnTo>
                    <a:pt x="29160" y="5121"/>
                  </a:lnTo>
                  <a:cubicBezTo>
                    <a:pt x="29160" y="5121"/>
                    <a:pt x="29159" y="5120"/>
                    <a:pt x="29159" y="5120"/>
                  </a:cubicBezTo>
                  <a:lnTo>
                    <a:pt x="29159" y="5120"/>
                  </a:lnTo>
                  <a:cubicBezTo>
                    <a:pt x="29159" y="5108"/>
                    <a:pt x="29158" y="5106"/>
                    <a:pt x="29150" y="5106"/>
                  </a:cubicBezTo>
                  <a:lnTo>
                    <a:pt x="29150" y="5106"/>
                  </a:lnTo>
                  <a:cubicBezTo>
                    <a:pt x="29151" y="5108"/>
                    <a:pt x="29153" y="5111"/>
                    <a:pt x="29155" y="5114"/>
                  </a:cubicBezTo>
                  <a:lnTo>
                    <a:pt x="29155" y="5114"/>
                  </a:lnTo>
                  <a:cubicBezTo>
                    <a:pt x="29153" y="5111"/>
                    <a:pt x="29151" y="5109"/>
                    <a:pt x="29149" y="5106"/>
                  </a:cubicBezTo>
                  <a:lnTo>
                    <a:pt x="29149" y="5106"/>
                  </a:lnTo>
                  <a:cubicBezTo>
                    <a:pt x="29149" y="5106"/>
                    <a:pt x="29150" y="5106"/>
                    <a:pt x="29150" y="5106"/>
                  </a:cubicBezTo>
                  <a:lnTo>
                    <a:pt x="29150" y="5106"/>
                  </a:lnTo>
                  <a:cubicBezTo>
                    <a:pt x="29148" y="5104"/>
                    <a:pt x="29147" y="5103"/>
                    <a:pt x="29146" y="5101"/>
                  </a:cubicBezTo>
                  <a:lnTo>
                    <a:pt x="29146" y="5101"/>
                  </a:lnTo>
                  <a:cubicBezTo>
                    <a:pt x="29147" y="5103"/>
                    <a:pt x="29148" y="5104"/>
                    <a:pt x="29149" y="5106"/>
                  </a:cubicBezTo>
                  <a:lnTo>
                    <a:pt x="29149" y="5106"/>
                  </a:lnTo>
                  <a:cubicBezTo>
                    <a:pt x="29148" y="5106"/>
                    <a:pt x="29146" y="5106"/>
                    <a:pt x="29143" y="5106"/>
                  </a:cubicBezTo>
                  <a:lnTo>
                    <a:pt x="29143" y="5098"/>
                  </a:lnTo>
                  <a:lnTo>
                    <a:pt x="29143" y="5098"/>
                  </a:lnTo>
                  <a:cubicBezTo>
                    <a:pt x="29144" y="5099"/>
                    <a:pt x="29145" y="5100"/>
                    <a:pt x="29146" y="5101"/>
                  </a:cubicBezTo>
                  <a:lnTo>
                    <a:pt x="29146" y="5101"/>
                  </a:lnTo>
                  <a:cubicBezTo>
                    <a:pt x="29145" y="5100"/>
                    <a:pt x="29144" y="5099"/>
                    <a:pt x="29143" y="5098"/>
                  </a:cubicBezTo>
                  <a:lnTo>
                    <a:pt x="29143" y="5098"/>
                  </a:lnTo>
                  <a:lnTo>
                    <a:pt x="29143" y="5090"/>
                  </a:lnTo>
                  <a:cubicBezTo>
                    <a:pt x="29141" y="5090"/>
                    <a:pt x="29140" y="5090"/>
                    <a:pt x="29139" y="5091"/>
                  </a:cubicBezTo>
                  <a:lnTo>
                    <a:pt x="29139" y="5091"/>
                  </a:lnTo>
                  <a:cubicBezTo>
                    <a:pt x="29135" y="5085"/>
                    <a:pt x="29131" y="5080"/>
                    <a:pt x="29128" y="5075"/>
                  </a:cubicBezTo>
                  <a:cubicBezTo>
                    <a:pt x="28802" y="4625"/>
                    <a:pt x="28570" y="4299"/>
                    <a:pt x="28554" y="4268"/>
                  </a:cubicBezTo>
                  <a:lnTo>
                    <a:pt x="28352" y="4299"/>
                  </a:lnTo>
                  <a:cubicBezTo>
                    <a:pt x="27189" y="2686"/>
                    <a:pt x="28135" y="3648"/>
                    <a:pt x="26988" y="2159"/>
                  </a:cubicBezTo>
                  <a:cubicBezTo>
                    <a:pt x="26879" y="2082"/>
                    <a:pt x="26708" y="1911"/>
                    <a:pt x="26538" y="1694"/>
                  </a:cubicBezTo>
                  <a:cubicBezTo>
                    <a:pt x="26367" y="1477"/>
                    <a:pt x="26181" y="1213"/>
                    <a:pt x="25995" y="934"/>
                  </a:cubicBezTo>
                  <a:cubicBezTo>
                    <a:pt x="25792" y="915"/>
                    <a:pt x="25583" y="891"/>
                    <a:pt x="25415" y="891"/>
                  </a:cubicBezTo>
                  <a:cubicBezTo>
                    <a:pt x="25300" y="891"/>
                    <a:pt x="25205" y="903"/>
                    <a:pt x="25142" y="934"/>
                  </a:cubicBezTo>
                  <a:cubicBezTo>
                    <a:pt x="25157" y="903"/>
                    <a:pt x="24785" y="903"/>
                    <a:pt x="24801" y="825"/>
                  </a:cubicBezTo>
                  <a:lnTo>
                    <a:pt x="24801" y="825"/>
                  </a:lnTo>
                  <a:cubicBezTo>
                    <a:pt x="24747" y="879"/>
                    <a:pt x="24667" y="892"/>
                    <a:pt x="24575" y="892"/>
                  </a:cubicBezTo>
                  <a:cubicBezTo>
                    <a:pt x="24488" y="892"/>
                    <a:pt x="24391" y="881"/>
                    <a:pt x="24294" y="881"/>
                  </a:cubicBezTo>
                  <a:cubicBezTo>
                    <a:pt x="24256" y="881"/>
                    <a:pt x="24218" y="882"/>
                    <a:pt x="24180" y="887"/>
                  </a:cubicBezTo>
                  <a:cubicBezTo>
                    <a:pt x="24087" y="918"/>
                    <a:pt x="24242" y="918"/>
                    <a:pt x="24304" y="949"/>
                  </a:cubicBezTo>
                  <a:cubicBezTo>
                    <a:pt x="24304" y="949"/>
                    <a:pt x="24165" y="965"/>
                    <a:pt x="24041" y="965"/>
                  </a:cubicBezTo>
                  <a:lnTo>
                    <a:pt x="23777" y="965"/>
                  </a:lnTo>
                  <a:cubicBezTo>
                    <a:pt x="23560" y="918"/>
                    <a:pt x="23498" y="887"/>
                    <a:pt x="23731" y="887"/>
                  </a:cubicBezTo>
                  <a:cubicBezTo>
                    <a:pt x="23705" y="885"/>
                    <a:pt x="23679" y="884"/>
                    <a:pt x="23651" y="884"/>
                  </a:cubicBezTo>
                  <a:cubicBezTo>
                    <a:pt x="23475" y="884"/>
                    <a:pt x="23250" y="923"/>
                    <a:pt x="22955" y="949"/>
                  </a:cubicBezTo>
                  <a:cubicBezTo>
                    <a:pt x="22552" y="980"/>
                    <a:pt x="22056" y="1011"/>
                    <a:pt x="21513" y="1058"/>
                  </a:cubicBezTo>
                  <a:cubicBezTo>
                    <a:pt x="21249" y="1570"/>
                    <a:pt x="21016" y="2206"/>
                    <a:pt x="20737" y="2842"/>
                  </a:cubicBezTo>
                  <a:cubicBezTo>
                    <a:pt x="20536" y="3586"/>
                    <a:pt x="20287" y="4315"/>
                    <a:pt x="20132" y="5199"/>
                  </a:cubicBezTo>
                  <a:cubicBezTo>
                    <a:pt x="20039" y="5633"/>
                    <a:pt x="19946" y="6068"/>
                    <a:pt x="19900" y="6486"/>
                  </a:cubicBezTo>
                  <a:lnTo>
                    <a:pt x="19698" y="7743"/>
                  </a:lnTo>
                  <a:cubicBezTo>
                    <a:pt x="19636" y="8192"/>
                    <a:pt x="19574" y="8627"/>
                    <a:pt x="19496" y="9045"/>
                  </a:cubicBezTo>
                  <a:cubicBezTo>
                    <a:pt x="19434" y="9464"/>
                    <a:pt x="19357" y="9836"/>
                    <a:pt x="19295" y="10209"/>
                  </a:cubicBezTo>
                  <a:cubicBezTo>
                    <a:pt x="19264" y="10379"/>
                    <a:pt x="19233" y="10534"/>
                    <a:pt x="19202" y="10689"/>
                  </a:cubicBezTo>
                  <a:cubicBezTo>
                    <a:pt x="19202" y="10689"/>
                    <a:pt x="19202" y="10705"/>
                    <a:pt x="19202" y="10720"/>
                  </a:cubicBezTo>
                  <a:cubicBezTo>
                    <a:pt x="19295" y="10814"/>
                    <a:pt x="19233" y="10736"/>
                    <a:pt x="19388" y="10829"/>
                  </a:cubicBezTo>
                  <a:cubicBezTo>
                    <a:pt x="19450" y="10938"/>
                    <a:pt x="19341" y="10860"/>
                    <a:pt x="19403" y="10969"/>
                  </a:cubicBezTo>
                  <a:cubicBezTo>
                    <a:pt x="19248" y="10798"/>
                    <a:pt x="19295" y="10922"/>
                    <a:pt x="19233" y="10814"/>
                  </a:cubicBezTo>
                  <a:cubicBezTo>
                    <a:pt x="19217" y="10782"/>
                    <a:pt x="19202" y="10751"/>
                    <a:pt x="19171" y="10674"/>
                  </a:cubicBezTo>
                  <a:lnTo>
                    <a:pt x="19171" y="10674"/>
                  </a:lnTo>
                  <a:lnTo>
                    <a:pt x="19248" y="10891"/>
                  </a:lnTo>
                  <a:lnTo>
                    <a:pt x="19202" y="10767"/>
                  </a:lnTo>
                  <a:lnTo>
                    <a:pt x="19202" y="10767"/>
                  </a:lnTo>
                  <a:cubicBezTo>
                    <a:pt x="19217" y="10829"/>
                    <a:pt x="19217" y="10891"/>
                    <a:pt x="19202" y="10907"/>
                  </a:cubicBezTo>
                  <a:cubicBezTo>
                    <a:pt x="19202" y="10922"/>
                    <a:pt x="19202" y="10929"/>
                    <a:pt x="19201" y="10929"/>
                  </a:cubicBezTo>
                  <a:cubicBezTo>
                    <a:pt x="19200" y="10929"/>
                    <a:pt x="19194" y="10871"/>
                    <a:pt x="19171" y="10814"/>
                  </a:cubicBezTo>
                  <a:cubicBezTo>
                    <a:pt x="19171" y="10814"/>
                    <a:pt x="19155" y="10814"/>
                    <a:pt x="19155" y="10829"/>
                  </a:cubicBezTo>
                  <a:cubicBezTo>
                    <a:pt x="19145" y="10861"/>
                    <a:pt x="19090" y="10922"/>
                    <a:pt x="19057" y="10922"/>
                  </a:cubicBezTo>
                  <a:cubicBezTo>
                    <a:pt x="19042" y="10922"/>
                    <a:pt x="19031" y="10910"/>
                    <a:pt x="19031" y="10876"/>
                  </a:cubicBezTo>
                  <a:cubicBezTo>
                    <a:pt x="19031" y="10891"/>
                    <a:pt x="19000" y="10984"/>
                    <a:pt x="18954" y="10984"/>
                  </a:cubicBezTo>
                  <a:cubicBezTo>
                    <a:pt x="18985" y="10938"/>
                    <a:pt x="18969" y="10938"/>
                    <a:pt x="18938" y="10938"/>
                  </a:cubicBezTo>
                  <a:cubicBezTo>
                    <a:pt x="18907" y="10922"/>
                    <a:pt x="18861" y="10891"/>
                    <a:pt x="18907" y="10845"/>
                  </a:cubicBezTo>
                  <a:cubicBezTo>
                    <a:pt x="18892" y="10829"/>
                    <a:pt x="18876" y="10829"/>
                    <a:pt x="18861" y="10782"/>
                  </a:cubicBezTo>
                  <a:cubicBezTo>
                    <a:pt x="18799" y="10705"/>
                    <a:pt x="18737" y="10596"/>
                    <a:pt x="18674" y="10519"/>
                  </a:cubicBezTo>
                  <a:cubicBezTo>
                    <a:pt x="18595" y="10419"/>
                    <a:pt x="18522" y="10339"/>
                    <a:pt x="18480" y="10339"/>
                  </a:cubicBezTo>
                  <a:cubicBezTo>
                    <a:pt x="18456" y="10339"/>
                    <a:pt x="18442" y="10364"/>
                    <a:pt x="18442" y="10426"/>
                  </a:cubicBezTo>
                  <a:cubicBezTo>
                    <a:pt x="18442" y="10302"/>
                    <a:pt x="18223" y="9849"/>
                    <a:pt x="18279" y="9849"/>
                  </a:cubicBezTo>
                  <a:cubicBezTo>
                    <a:pt x="18293" y="9849"/>
                    <a:pt x="18324" y="9877"/>
                    <a:pt x="18380" y="9945"/>
                  </a:cubicBezTo>
                  <a:cubicBezTo>
                    <a:pt x="18256" y="9728"/>
                    <a:pt x="18163" y="9511"/>
                    <a:pt x="18039" y="9356"/>
                  </a:cubicBezTo>
                  <a:lnTo>
                    <a:pt x="18039" y="9356"/>
                  </a:lnTo>
                  <a:lnTo>
                    <a:pt x="18163" y="9666"/>
                  </a:lnTo>
                  <a:cubicBezTo>
                    <a:pt x="17713" y="8937"/>
                    <a:pt x="17604" y="8441"/>
                    <a:pt x="17186" y="8006"/>
                  </a:cubicBezTo>
                  <a:lnTo>
                    <a:pt x="17186" y="8006"/>
                  </a:lnTo>
                  <a:lnTo>
                    <a:pt x="17294" y="8316"/>
                  </a:lnTo>
                  <a:cubicBezTo>
                    <a:pt x="17030" y="7851"/>
                    <a:pt x="16813" y="7463"/>
                    <a:pt x="16844" y="7200"/>
                  </a:cubicBezTo>
                  <a:lnTo>
                    <a:pt x="16844" y="7200"/>
                  </a:lnTo>
                  <a:lnTo>
                    <a:pt x="17155" y="7665"/>
                  </a:lnTo>
                  <a:cubicBezTo>
                    <a:pt x="16736" y="6874"/>
                    <a:pt x="16457" y="6393"/>
                    <a:pt x="16007" y="5742"/>
                  </a:cubicBezTo>
                  <a:lnTo>
                    <a:pt x="16007" y="5742"/>
                  </a:lnTo>
                  <a:lnTo>
                    <a:pt x="16146" y="5990"/>
                  </a:lnTo>
                  <a:cubicBezTo>
                    <a:pt x="15898" y="5695"/>
                    <a:pt x="15402" y="4858"/>
                    <a:pt x="14720" y="3896"/>
                  </a:cubicBezTo>
                  <a:lnTo>
                    <a:pt x="10796" y="5137"/>
                  </a:lnTo>
                  <a:cubicBezTo>
                    <a:pt x="10982" y="6936"/>
                    <a:pt x="11168" y="8999"/>
                    <a:pt x="11276" y="9526"/>
                  </a:cubicBezTo>
                  <a:lnTo>
                    <a:pt x="11400" y="9138"/>
                  </a:lnTo>
                  <a:lnTo>
                    <a:pt x="11505" y="9844"/>
                  </a:lnTo>
                  <a:lnTo>
                    <a:pt x="11505" y="9844"/>
                  </a:lnTo>
                  <a:cubicBezTo>
                    <a:pt x="11467" y="9745"/>
                    <a:pt x="11166" y="9543"/>
                    <a:pt x="11137" y="9455"/>
                  </a:cubicBezTo>
                  <a:lnTo>
                    <a:pt x="11137" y="9455"/>
                  </a:lnTo>
                  <a:cubicBezTo>
                    <a:pt x="11153" y="10026"/>
                    <a:pt x="11181" y="11391"/>
                    <a:pt x="11028" y="12907"/>
                  </a:cubicBezTo>
                  <a:cubicBezTo>
                    <a:pt x="10982" y="13280"/>
                    <a:pt x="10920" y="13667"/>
                    <a:pt x="10858" y="14071"/>
                  </a:cubicBezTo>
                  <a:lnTo>
                    <a:pt x="10734" y="14644"/>
                  </a:lnTo>
                  <a:cubicBezTo>
                    <a:pt x="10718" y="14737"/>
                    <a:pt x="10703" y="14830"/>
                    <a:pt x="10672" y="14924"/>
                  </a:cubicBezTo>
                  <a:lnTo>
                    <a:pt x="10641" y="15063"/>
                  </a:lnTo>
                  <a:cubicBezTo>
                    <a:pt x="10578" y="15296"/>
                    <a:pt x="10485" y="15559"/>
                    <a:pt x="10377" y="15761"/>
                  </a:cubicBezTo>
                  <a:cubicBezTo>
                    <a:pt x="10330" y="15839"/>
                    <a:pt x="10299" y="15916"/>
                    <a:pt x="10253" y="15994"/>
                  </a:cubicBezTo>
                  <a:cubicBezTo>
                    <a:pt x="10222" y="16025"/>
                    <a:pt x="10206" y="16056"/>
                    <a:pt x="10191" y="16087"/>
                  </a:cubicBezTo>
                  <a:lnTo>
                    <a:pt x="10160" y="16133"/>
                  </a:lnTo>
                  <a:cubicBezTo>
                    <a:pt x="10144" y="16133"/>
                    <a:pt x="10144" y="16149"/>
                    <a:pt x="10144" y="16149"/>
                  </a:cubicBezTo>
                  <a:lnTo>
                    <a:pt x="10113" y="16133"/>
                  </a:lnTo>
                  <a:cubicBezTo>
                    <a:pt x="10020" y="16025"/>
                    <a:pt x="9943" y="15947"/>
                    <a:pt x="9896" y="15885"/>
                  </a:cubicBezTo>
                  <a:cubicBezTo>
                    <a:pt x="9772" y="15684"/>
                    <a:pt x="9881" y="15590"/>
                    <a:pt x="9881" y="15559"/>
                  </a:cubicBezTo>
                  <a:cubicBezTo>
                    <a:pt x="9867" y="15555"/>
                    <a:pt x="9855" y="15553"/>
                    <a:pt x="9844" y="15553"/>
                  </a:cubicBezTo>
                  <a:cubicBezTo>
                    <a:pt x="9817" y="15553"/>
                    <a:pt x="9798" y="15564"/>
                    <a:pt x="9787" y="15575"/>
                  </a:cubicBezTo>
                  <a:cubicBezTo>
                    <a:pt x="9778" y="15593"/>
                    <a:pt x="9775" y="15617"/>
                    <a:pt x="9760" y="15617"/>
                  </a:cubicBezTo>
                  <a:cubicBezTo>
                    <a:pt x="9750" y="15617"/>
                    <a:pt x="9735" y="15606"/>
                    <a:pt x="9710" y="15575"/>
                  </a:cubicBezTo>
                  <a:cubicBezTo>
                    <a:pt x="9679" y="15513"/>
                    <a:pt x="9741" y="15466"/>
                    <a:pt x="9756" y="15451"/>
                  </a:cubicBezTo>
                  <a:cubicBezTo>
                    <a:pt x="9723" y="15428"/>
                    <a:pt x="9705" y="15381"/>
                    <a:pt x="9686" y="15381"/>
                  </a:cubicBezTo>
                  <a:cubicBezTo>
                    <a:pt x="9679" y="15381"/>
                    <a:pt x="9672" y="15388"/>
                    <a:pt x="9663" y="15404"/>
                  </a:cubicBezTo>
                  <a:cubicBezTo>
                    <a:pt x="9694" y="15497"/>
                    <a:pt x="9632" y="15652"/>
                    <a:pt x="9632" y="15808"/>
                  </a:cubicBezTo>
                  <a:lnTo>
                    <a:pt x="9446" y="15606"/>
                  </a:lnTo>
                  <a:lnTo>
                    <a:pt x="9508" y="15513"/>
                  </a:lnTo>
                  <a:cubicBezTo>
                    <a:pt x="9505" y="15510"/>
                    <a:pt x="9501" y="15509"/>
                    <a:pt x="9495" y="15509"/>
                  </a:cubicBezTo>
                  <a:cubicBezTo>
                    <a:pt x="9469" y="15509"/>
                    <a:pt x="9416" y="15531"/>
                    <a:pt x="9353" y="15544"/>
                  </a:cubicBezTo>
                  <a:cubicBezTo>
                    <a:pt x="9322" y="15544"/>
                    <a:pt x="9276" y="15544"/>
                    <a:pt x="9229" y="15497"/>
                  </a:cubicBezTo>
                  <a:cubicBezTo>
                    <a:pt x="9198" y="15482"/>
                    <a:pt x="9167" y="15466"/>
                    <a:pt x="9152" y="15435"/>
                  </a:cubicBezTo>
                  <a:cubicBezTo>
                    <a:pt x="9121" y="15404"/>
                    <a:pt x="9121" y="15404"/>
                    <a:pt x="9059" y="15311"/>
                  </a:cubicBezTo>
                  <a:cubicBezTo>
                    <a:pt x="8671" y="14799"/>
                    <a:pt x="8268" y="14303"/>
                    <a:pt x="7864" y="13745"/>
                  </a:cubicBezTo>
                  <a:cubicBezTo>
                    <a:pt x="7678" y="13466"/>
                    <a:pt x="7477" y="13202"/>
                    <a:pt x="7275" y="12923"/>
                  </a:cubicBezTo>
                  <a:cubicBezTo>
                    <a:pt x="7089" y="12644"/>
                    <a:pt x="6903" y="12364"/>
                    <a:pt x="6717" y="12085"/>
                  </a:cubicBezTo>
                  <a:cubicBezTo>
                    <a:pt x="6719" y="12085"/>
                    <a:pt x="6721" y="12085"/>
                    <a:pt x="6723" y="12085"/>
                  </a:cubicBezTo>
                  <a:cubicBezTo>
                    <a:pt x="6791" y="12085"/>
                    <a:pt x="6971" y="12294"/>
                    <a:pt x="7151" y="12489"/>
                  </a:cubicBezTo>
                  <a:cubicBezTo>
                    <a:pt x="7042" y="12349"/>
                    <a:pt x="6887" y="12132"/>
                    <a:pt x="6825" y="11977"/>
                  </a:cubicBezTo>
                  <a:lnTo>
                    <a:pt x="6825" y="11977"/>
                  </a:lnTo>
                  <a:cubicBezTo>
                    <a:pt x="6842" y="12033"/>
                    <a:pt x="6841" y="12055"/>
                    <a:pt x="6828" y="12055"/>
                  </a:cubicBezTo>
                  <a:cubicBezTo>
                    <a:pt x="6779" y="12055"/>
                    <a:pt x="6563" y="11734"/>
                    <a:pt x="6546" y="11734"/>
                  </a:cubicBezTo>
                  <a:lnTo>
                    <a:pt x="6546" y="11734"/>
                  </a:lnTo>
                  <a:cubicBezTo>
                    <a:pt x="6543" y="11734"/>
                    <a:pt x="6547" y="11746"/>
                    <a:pt x="6561" y="11775"/>
                  </a:cubicBezTo>
                  <a:cubicBezTo>
                    <a:pt x="5802" y="11124"/>
                    <a:pt x="5290" y="9929"/>
                    <a:pt x="4638" y="9294"/>
                  </a:cubicBezTo>
                  <a:cubicBezTo>
                    <a:pt x="4514" y="9309"/>
                    <a:pt x="3491" y="9480"/>
                    <a:pt x="2467" y="9650"/>
                  </a:cubicBezTo>
                  <a:cubicBezTo>
                    <a:pt x="1428" y="9836"/>
                    <a:pt x="435" y="10085"/>
                    <a:pt x="327" y="10162"/>
                  </a:cubicBezTo>
                  <a:cubicBezTo>
                    <a:pt x="187" y="9960"/>
                    <a:pt x="32" y="9774"/>
                    <a:pt x="16" y="9697"/>
                  </a:cubicBezTo>
                  <a:lnTo>
                    <a:pt x="16" y="9697"/>
                  </a:lnTo>
                  <a:cubicBezTo>
                    <a:pt x="1" y="9774"/>
                    <a:pt x="265" y="10193"/>
                    <a:pt x="451" y="10379"/>
                  </a:cubicBezTo>
                  <a:lnTo>
                    <a:pt x="590" y="10317"/>
                  </a:lnTo>
                  <a:cubicBezTo>
                    <a:pt x="994" y="10767"/>
                    <a:pt x="606" y="10472"/>
                    <a:pt x="963" y="10953"/>
                  </a:cubicBezTo>
                  <a:cubicBezTo>
                    <a:pt x="957" y="10960"/>
                    <a:pt x="950" y="10963"/>
                    <a:pt x="941" y="10963"/>
                  </a:cubicBezTo>
                  <a:cubicBezTo>
                    <a:pt x="841" y="10963"/>
                    <a:pt x="520" y="10596"/>
                    <a:pt x="265" y="10255"/>
                  </a:cubicBezTo>
                  <a:lnTo>
                    <a:pt x="265" y="10255"/>
                  </a:lnTo>
                  <a:cubicBezTo>
                    <a:pt x="497" y="10612"/>
                    <a:pt x="683" y="10969"/>
                    <a:pt x="900" y="11062"/>
                  </a:cubicBezTo>
                  <a:cubicBezTo>
                    <a:pt x="1087" y="11434"/>
                    <a:pt x="761" y="11093"/>
                    <a:pt x="994" y="11542"/>
                  </a:cubicBezTo>
                  <a:cubicBezTo>
                    <a:pt x="1226" y="11822"/>
                    <a:pt x="1583" y="12132"/>
                    <a:pt x="1769" y="12520"/>
                  </a:cubicBezTo>
                  <a:lnTo>
                    <a:pt x="1754" y="12520"/>
                  </a:lnTo>
                  <a:cubicBezTo>
                    <a:pt x="2234" y="13450"/>
                    <a:pt x="2777" y="13745"/>
                    <a:pt x="3227" y="14613"/>
                  </a:cubicBezTo>
                  <a:lnTo>
                    <a:pt x="3149" y="14551"/>
                  </a:lnTo>
                  <a:lnTo>
                    <a:pt x="3149" y="14551"/>
                  </a:lnTo>
                  <a:cubicBezTo>
                    <a:pt x="3289" y="14877"/>
                    <a:pt x="3723" y="15373"/>
                    <a:pt x="4064" y="15932"/>
                  </a:cubicBezTo>
                  <a:cubicBezTo>
                    <a:pt x="4008" y="15838"/>
                    <a:pt x="3975" y="15733"/>
                    <a:pt x="4008" y="15733"/>
                  </a:cubicBezTo>
                  <a:cubicBezTo>
                    <a:pt x="4030" y="15733"/>
                    <a:pt x="4081" y="15778"/>
                    <a:pt x="4173" y="15901"/>
                  </a:cubicBezTo>
                  <a:cubicBezTo>
                    <a:pt x="4561" y="16537"/>
                    <a:pt x="4886" y="16893"/>
                    <a:pt x="5166" y="17374"/>
                  </a:cubicBezTo>
                  <a:lnTo>
                    <a:pt x="5584" y="17715"/>
                  </a:lnTo>
                  <a:cubicBezTo>
                    <a:pt x="5631" y="17777"/>
                    <a:pt x="5693" y="17855"/>
                    <a:pt x="5755" y="17917"/>
                  </a:cubicBezTo>
                  <a:cubicBezTo>
                    <a:pt x="5770" y="17963"/>
                    <a:pt x="5802" y="17994"/>
                    <a:pt x="5833" y="18025"/>
                  </a:cubicBezTo>
                  <a:cubicBezTo>
                    <a:pt x="5895" y="18088"/>
                    <a:pt x="5941" y="18150"/>
                    <a:pt x="5988" y="18212"/>
                  </a:cubicBezTo>
                  <a:cubicBezTo>
                    <a:pt x="6236" y="18491"/>
                    <a:pt x="6484" y="18816"/>
                    <a:pt x="6810" y="19127"/>
                  </a:cubicBezTo>
                  <a:cubicBezTo>
                    <a:pt x="7461" y="19747"/>
                    <a:pt x="8205" y="20491"/>
                    <a:pt x="9090" y="21313"/>
                  </a:cubicBezTo>
                  <a:cubicBezTo>
                    <a:pt x="9617" y="21251"/>
                    <a:pt x="10206" y="21189"/>
                    <a:pt x="10827" y="21127"/>
                  </a:cubicBezTo>
                  <a:cubicBezTo>
                    <a:pt x="11152" y="21096"/>
                    <a:pt x="11431" y="21003"/>
                    <a:pt x="11742" y="20941"/>
                  </a:cubicBezTo>
                  <a:cubicBezTo>
                    <a:pt x="12098" y="20879"/>
                    <a:pt x="12455" y="20802"/>
                    <a:pt x="12827" y="20709"/>
                  </a:cubicBezTo>
                  <a:cubicBezTo>
                    <a:pt x="13200" y="20150"/>
                    <a:pt x="13510" y="19499"/>
                    <a:pt x="13851" y="18878"/>
                  </a:cubicBezTo>
                  <a:cubicBezTo>
                    <a:pt x="14006" y="18537"/>
                    <a:pt x="14130" y="18181"/>
                    <a:pt x="14270" y="17824"/>
                  </a:cubicBezTo>
                  <a:lnTo>
                    <a:pt x="14487" y="17297"/>
                  </a:lnTo>
                  <a:cubicBezTo>
                    <a:pt x="14549" y="17110"/>
                    <a:pt x="14595" y="16924"/>
                    <a:pt x="14642" y="16738"/>
                  </a:cubicBezTo>
                  <a:lnTo>
                    <a:pt x="14813" y="16164"/>
                  </a:lnTo>
                  <a:lnTo>
                    <a:pt x="14906" y="15792"/>
                  </a:lnTo>
                  <a:cubicBezTo>
                    <a:pt x="14952" y="15575"/>
                    <a:pt x="14999" y="15342"/>
                    <a:pt x="15045" y="15125"/>
                  </a:cubicBezTo>
                  <a:cubicBezTo>
                    <a:pt x="15138" y="14675"/>
                    <a:pt x="15200" y="14241"/>
                    <a:pt x="15247" y="13822"/>
                  </a:cubicBezTo>
                  <a:cubicBezTo>
                    <a:pt x="15253" y="13774"/>
                    <a:pt x="15259" y="13726"/>
                    <a:pt x="15265" y="13678"/>
                  </a:cubicBezTo>
                  <a:lnTo>
                    <a:pt x="15265" y="13678"/>
                  </a:lnTo>
                  <a:cubicBezTo>
                    <a:pt x="15884" y="14553"/>
                    <a:pt x="16573" y="15464"/>
                    <a:pt x="17186" y="16025"/>
                  </a:cubicBezTo>
                  <a:cubicBezTo>
                    <a:pt x="17341" y="16226"/>
                    <a:pt x="17511" y="16475"/>
                    <a:pt x="17713" y="16661"/>
                  </a:cubicBezTo>
                  <a:cubicBezTo>
                    <a:pt x="17914" y="16847"/>
                    <a:pt x="18116" y="17048"/>
                    <a:pt x="18318" y="17234"/>
                  </a:cubicBezTo>
                  <a:cubicBezTo>
                    <a:pt x="18737" y="17234"/>
                    <a:pt x="19171" y="17250"/>
                    <a:pt x="19527" y="17250"/>
                  </a:cubicBezTo>
                  <a:cubicBezTo>
                    <a:pt x="19357" y="17234"/>
                    <a:pt x="19279" y="17203"/>
                    <a:pt x="19310" y="17172"/>
                  </a:cubicBezTo>
                  <a:cubicBezTo>
                    <a:pt x="19326" y="17157"/>
                    <a:pt x="19434" y="17141"/>
                    <a:pt x="19559" y="17141"/>
                  </a:cubicBezTo>
                  <a:cubicBezTo>
                    <a:pt x="19807" y="17141"/>
                    <a:pt x="19993" y="17157"/>
                    <a:pt x="20117" y="17157"/>
                  </a:cubicBezTo>
                  <a:cubicBezTo>
                    <a:pt x="20536" y="17064"/>
                    <a:pt x="20505" y="17033"/>
                    <a:pt x="20536" y="17017"/>
                  </a:cubicBezTo>
                  <a:cubicBezTo>
                    <a:pt x="20551" y="17002"/>
                    <a:pt x="20598" y="16971"/>
                    <a:pt x="20737" y="16924"/>
                  </a:cubicBezTo>
                  <a:cubicBezTo>
                    <a:pt x="20799" y="16893"/>
                    <a:pt x="20892" y="16862"/>
                    <a:pt x="21016" y="16816"/>
                  </a:cubicBezTo>
                  <a:cubicBezTo>
                    <a:pt x="21156" y="16769"/>
                    <a:pt x="21327" y="16707"/>
                    <a:pt x="21559" y="16630"/>
                  </a:cubicBezTo>
                  <a:cubicBezTo>
                    <a:pt x="21606" y="16614"/>
                    <a:pt x="21668" y="16599"/>
                    <a:pt x="21761" y="16568"/>
                  </a:cubicBezTo>
                  <a:cubicBezTo>
                    <a:pt x="21962" y="16257"/>
                    <a:pt x="22164" y="15870"/>
                    <a:pt x="22428" y="15420"/>
                  </a:cubicBezTo>
                  <a:cubicBezTo>
                    <a:pt x="22490" y="15311"/>
                    <a:pt x="22552" y="15203"/>
                    <a:pt x="22614" y="15079"/>
                  </a:cubicBezTo>
                  <a:cubicBezTo>
                    <a:pt x="22676" y="14939"/>
                    <a:pt x="22738" y="14799"/>
                    <a:pt x="22800" y="14660"/>
                  </a:cubicBezTo>
                  <a:cubicBezTo>
                    <a:pt x="22909" y="14381"/>
                    <a:pt x="23033" y="14086"/>
                    <a:pt x="23172" y="13776"/>
                  </a:cubicBezTo>
                  <a:cubicBezTo>
                    <a:pt x="23358" y="13124"/>
                    <a:pt x="23622" y="12364"/>
                    <a:pt x="23777" y="11636"/>
                  </a:cubicBezTo>
                  <a:cubicBezTo>
                    <a:pt x="23886" y="11139"/>
                    <a:pt x="23963" y="10627"/>
                    <a:pt x="24056" y="10116"/>
                  </a:cubicBezTo>
                  <a:cubicBezTo>
                    <a:pt x="24134" y="9619"/>
                    <a:pt x="24211" y="9107"/>
                    <a:pt x="24289" y="8596"/>
                  </a:cubicBezTo>
                  <a:cubicBezTo>
                    <a:pt x="24335" y="8270"/>
                    <a:pt x="24335" y="8285"/>
                    <a:pt x="24351" y="8208"/>
                  </a:cubicBezTo>
                  <a:lnTo>
                    <a:pt x="24398" y="8006"/>
                  </a:lnTo>
                  <a:cubicBezTo>
                    <a:pt x="24444" y="7789"/>
                    <a:pt x="24491" y="7603"/>
                    <a:pt x="24553" y="7463"/>
                  </a:cubicBezTo>
                  <a:cubicBezTo>
                    <a:pt x="24630" y="7308"/>
                    <a:pt x="24692" y="7215"/>
                    <a:pt x="24739" y="7184"/>
                  </a:cubicBezTo>
                  <a:lnTo>
                    <a:pt x="24739" y="7107"/>
                  </a:lnTo>
                  <a:cubicBezTo>
                    <a:pt x="24754" y="7091"/>
                    <a:pt x="24754" y="7091"/>
                    <a:pt x="24754" y="7076"/>
                  </a:cubicBezTo>
                  <a:cubicBezTo>
                    <a:pt x="24770" y="7076"/>
                    <a:pt x="24785" y="7076"/>
                    <a:pt x="24801" y="7091"/>
                  </a:cubicBezTo>
                  <a:cubicBezTo>
                    <a:pt x="24832" y="7107"/>
                    <a:pt x="24863" y="7153"/>
                    <a:pt x="24894" y="7200"/>
                  </a:cubicBezTo>
                  <a:cubicBezTo>
                    <a:pt x="24971" y="7293"/>
                    <a:pt x="25033" y="7386"/>
                    <a:pt x="25111" y="7448"/>
                  </a:cubicBezTo>
                  <a:cubicBezTo>
                    <a:pt x="25126" y="7463"/>
                    <a:pt x="25142" y="7463"/>
                    <a:pt x="25157" y="7479"/>
                  </a:cubicBezTo>
                  <a:lnTo>
                    <a:pt x="25142" y="7510"/>
                  </a:lnTo>
                  <a:cubicBezTo>
                    <a:pt x="25173" y="7541"/>
                    <a:pt x="25204" y="7572"/>
                    <a:pt x="25235" y="7619"/>
                  </a:cubicBezTo>
                  <a:cubicBezTo>
                    <a:pt x="25297" y="7696"/>
                    <a:pt x="25359" y="7789"/>
                    <a:pt x="25437" y="7898"/>
                  </a:cubicBezTo>
                  <a:cubicBezTo>
                    <a:pt x="25747" y="8332"/>
                    <a:pt x="26057" y="8782"/>
                    <a:pt x="26383" y="9232"/>
                  </a:cubicBezTo>
                  <a:cubicBezTo>
                    <a:pt x="26739" y="9728"/>
                    <a:pt x="27034" y="10193"/>
                    <a:pt x="27360" y="10674"/>
                  </a:cubicBezTo>
                  <a:cubicBezTo>
                    <a:pt x="27996" y="11636"/>
                    <a:pt x="28647" y="12597"/>
                    <a:pt x="29236" y="13497"/>
                  </a:cubicBezTo>
                  <a:cubicBezTo>
                    <a:pt x="29500" y="13497"/>
                    <a:pt x="29733" y="13512"/>
                    <a:pt x="29965" y="13528"/>
                  </a:cubicBezTo>
                  <a:lnTo>
                    <a:pt x="30059" y="13528"/>
                  </a:lnTo>
                  <a:lnTo>
                    <a:pt x="30105" y="13543"/>
                  </a:lnTo>
                  <a:lnTo>
                    <a:pt x="30198" y="13559"/>
                  </a:lnTo>
                  <a:cubicBezTo>
                    <a:pt x="30260" y="13574"/>
                    <a:pt x="30322" y="13590"/>
                    <a:pt x="30369" y="13590"/>
                  </a:cubicBezTo>
                  <a:cubicBezTo>
                    <a:pt x="30601" y="13636"/>
                    <a:pt x="30772" y="13667"/>
                    <a:pt x="30881" y="13683"/>
                  </a:cubicBezTo>
                  <a:lnTo>
                    <a:pt x="30787" y="13652"/>
                  </a:lnTo>
                  <a:lnTo>
                    <a:pt x="30787" y="13652"/>
                  </a:lnTo>
                  <a:cubicBezTo>
                    <a:pt x="31299" y="13698"/>
                    <a:pt x="31299" y="13807"/>
                    <a:pt x="31656" y="13884"/>
                  </a:cubicBezTo>
                  <a:cubicBezTo>
                    <a:pt x="31670" y="13899"/>
                    <a:pt x="31698" y="13900"/>
                    <a:pt x="31726" y="13912"/>
                  </a:cubicBezTo>
                  <a:lnTo>
                    <a:pt x="31726" y="13912"/>
                  </a:lnTo>
                  <a:cubicBezTo>
                    <a:pt x="31757" y="13860"/>
                    <a:pt x="32076" y="13538"/>
                    <a:pt x="32183" y="13404"/>
                  </a:cubicBezTo>
                  <a:lnTo>
                    <a:pt x="32199" y="13435"/>
                  </a:lnTo>
                  <a:cubicBezTo>
                    <a:pt x="32245" y="13388"/>
                    <a:pt x="32307" y="13326"/>
                    <a:pt x="32385" y="13249"/>
                  </a:cubicBezTo>
                  <a:cubicBezTo>
                    <a:pt x="32478" y="13155"/>
                    <a:pt x="32571" y="13047"/>
                    <a:pt x="32695" y="12938"/>
                  </a:cubicBezTo>
                  <a:cubicBezTo>
                    <a:pt x="32928" y="12706"/>
                    <a:pt x="33114" y="12442"/>
                    <a:pt x="33378" y="12209"/>
                  </a:cubicBezTo>
                  <a:cubicBezTo>
                    <a:pt x="33378" y="12070"/>
                    <a:pt x="33393" y="11946"/>
                    <a:pt x="33393" y="11822"/>
                  </a:cubicBezTo>
                  <a:lnTo>
                    <a:pt x="33486" y="12023"/>
                  </a:lnTo>
                  <a:cubicBezTo>
                    <a:pt x="33486" y="11372"/>
                    <a:pt x="33548" y="10565"/>
                    <a:pt x="33595" y="9790"/>
                  </a:cubicBezTo>
                  <a:cubicBezTo>
                    <a:pt x="33610" y="8968"/>
                    <a:pt x="33641" y="8177"/>
                    <a:pt x="33641" y="7743"/>
                  </a:cubicBezTo>
                  <a:cubicBezTo>
                    <a:pt x="33657" y="7494"/>
                    <a:pt x="33672" y="7231"/>
                    <a:pt x="33688" y="6967"/>
                  </a:cubicBezTo>
                  <a:cubicBezTo>
                    <a:pt x="33688" y="6672"/>
                    <a:pt x="33688" y="6378"/>
                    <a:pt x="33688" y="6052"/>
                  </a:cubicBezTo>
                  <a:cubicBezTo>
                    <a:pt x="33688" y="5509"/>
                    <a:pt x="33703" y="4935"/>
                    <a:pt x="33703" y="4346"/>
                  </a:cubicBezTo>
                  <a:cubicBezTo>
                    <a:pt x="33688" y="3477"/>
                    <a:pt x="33641" y="2547"/>
                    <a:pt x="33486" y="1694"/>
                  </a:cubicBezTo>
                  <a:cubicBezTo>
                    <a:pt x="33486" y="1694"/>
                    <a:pt x="33533" y="1415"/>
                    <a:pt x="33579" y="1136"/>
                  </a:cubicBezTo>
                  <a:cubicBezTo>
                    <a:pt x="33626" y="841"/>
                    <a:pt x="33657" y="562"/>
                    <a:pt x="33657" y="562"/>
                  </a:cubicBezTo>
                  <a:lnTo>
                    <a:pt x="33610" y="391"/>
                  </a:lnTo>
                  <a:cubicBezTo>
                    <a:pt x="33610" y="391"/>
                    <a:pt x="32726" y="34"/>
                    <a:pt x="31765" y="3"/>
                  </a:cubicBezTo>
                  <a:cubicBezTo>
                    <a:pt x="31716" y="2"/>
                    <a:pt x="31667" y="1"/>
                    <a:pt x="31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5" name="Google Shape;965;p7"/>
            <p:cNvGrpSpPr/>
            <p:nvPr/>
          </p:nvGrpSpPr>
          <p:grpSpPr>
            <a:xfrm>
              <a:off x="8262050" y="4217825"/>
              <a:ext cx="692350" cy="771350"/>
              <a:chOff x="1603125" y="4268250"/>
              <a:chExt cx="692350" cy="771350"/>
            </a:xfrm>
          </p:grpSpPr>
          <p:sp>
            <p:nvSpPr>
              <p:cNvPr id="966" name="Google Shape;966;p7"/>
              <p:cNvSpPr/>
              <p:nvPr/>
            </p:nvSpPr>
            <p:spPr>
              <a:xfrm>
                <a:off x="1805200" y="4452525"/>
                <a:ext cx="180400" cy="166750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6670" extrusionOk="0">
                    <a:moveTo>
                      <a:pt x="3391" y="1323"/>
                    </a:moveTo>
                    <a:cubicBezTo>
                      <a:pt x="4150" y="1377"/>
                      <a:pt x="4910" y="1676"/>
                      <a:pt x="5371" y="2273"/>
                    </a:cubicBezTo>
                    <a:cubicBezTo>
                      <a:pt x="5723" y="2707"/>
                      <a:pt x="5805" y="3303"/>
                      <a:pt x="5696" y="3819"/>
                    </a:cubicBezTo>
                    <a:cubicBezTo>
                      <a:pt x="5561" y="4307"/>
                      <a:pt x="5181" y="4687"/>
                      <a:pt x="4720" y="4849"/>
                    </a:cubicBezTo>
                    <a:cubicBezTo>
                      <a:pt x="4489" y="4965"/>
                      <a:pt x="4244" y="4998"/>
                      <a:pt x="3995" y="4998"/>
                    </a:cubicBezTo>
                    <a:cubicBezTo>
                      <a:pt x="3894" y="4998"/>
                      <a:pt x="3791" y="4993"/>
                      <a:pt x="3689" y="4985"/>
                    </a:cubicBezTo>
                    <a:cubicBezTo>
                      <a:pt x="3418" y="4958"/>
                      <a:pt x="3174" y="4822"/>
                      <a:pt x="2984" y="4632"/>
                    </a:cubicBezTo>
                    <a:cubicBezTo>
                      <a:pt x="2631" y="4307"/>
                      <a:pt x="2414" y="3900"/>
                      <a:pt x="2197" y="3493"/>
                    </a:cubicBezTo>
                    <a:cubicBezTo>
                      <a:pt x="1980" y="3113"/>
                      <a:pt x="1818" y="2734"/>
                      <a:pt x="1682" y="2354"/>
                    </a:cubicBezTo>
                    <a:cubicBezTo>
                      <a:pt x="1790" y="2137"/>
                      <a:pt x="2007" y="2001"/>
                      <a:pt x="2197" y="1839"/>
                    </a:cubicBezTo>
                    <a:cubicBezTo>
                      <a:pt x="2550" y="1594"/>
                      <a:pt x="2930" y="1323"/>
                      <a:pt x="3391" y="1323"/>
                    </a:cubicBezTo>
                    <a:close/>
                    <a:moveTo>
                      <a:pt x="3353" y="0"/>
                    </a:moveTo>
                    <a:cubicBezTo>
                      <a:pt x="3256" y="0"/>
                      <a:pt x="3160" y="7"/>
                      <a:pt x="3065" y="21"/>
                    </a:cubicBezTo>
                    <a:cubicBezTo>
                      <a:pt x="2713" y="48"/>
                      <a:pt x="2387" y="211"/>
                      <a:pt x="2116" y="374"/>
                    </a:cubicBezTo>
                    <a:cubicBezTo>
                      <a:pt x="1682" y="618"/>
                      <a:pt x="1302" y="944"/>
                      <a:pt x="977" y="1323"/>
                    </a:cubicBezTo>
                    <a:cubicBezTo>
                      <a:pt x="895" y="1432"/>
                      <a:pt x="814" y="1594"/>
                      <a:pt x="678" y="1649"/>
                    </a:cubicBezTo>
                    <a:cubicBezTo>
                      <a:pt x="516" y="1730"/>
                      <a:pt x="380" y="1811"/>
                      <a:pt x="299" y="1947"/>
                    </a:cubicBezTo>
                    <a:cubicBezTo>
                      <a:pt x="0" y="2381"/>
                      <a:pt x="27" y="2924"/>
                      <a:pt x="136" y="3385"/>
                    </a:cubicBezTo>
                    <a:cubicBezTo>
                      <a:pt x="326" y="4198"/>
                      <a:pt x="733" y="4958"/>
                      <a:pt x="1302" y="5555"/>
                    </a:cubicBezTo>
                    <a:cubicBezTo>
                      <a:pt x="1736" y="6043"/>
                      <a:pt x="2306" y="6423"/>
                      <a:pt x="2930" y="6585"/>
                    </a:cubicBezTo>
                    <a:cubicBezTo>
                      <a:pt x="3171" y="6643"/>
                      <a:pt x="3419" y="6670"/>
                      <a:pt x="3668" y="6670"/>
                    </a:cubicBezTo>
                    <a:cubicBezTo>
                      <a:pt x="4479" y="6670"/>
                      <a:pt x="5297" y="6378"/>
                      <a:pt x="5940" y="5880"/>
                    </a:cubicBezTo>
                    <a:cubicBezTo>
                      <a:pt x="6402" y="5500"/>
                      <a:pt x="6781" y="4985"/>
                      <a:pt x="6971" y="4415"/>
                    </a:cubicBezTo>
                    <a:cubicBezTo>
                      <a:pt x="7215" y="3547"/>
                      <a:pt x="7025" y="2598"/>
                      <a:pt x="6537" y="1839"/>
                    </a:cubicBezTo>
                    <a:cubicBezTo>
                      <a:pt x="5995" y="971"/>
                      <a:pt x="5072" y="428"/>
                      <a:pt x="4123" y="130"/>
                    </a:cubicBezTo>
                    <a:cubicBezTo>
                      <a:pt x="3885" y="50"/>
                      <a:pt x="3617" y="0"/>
                      <a:pt x="33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2037775" y="4500475"/>
                <a:ext cx="167525" cy="166000"/>
              </a:xfrm>
              <a:custGeom>
                <a:avLst/>
                <a:gdLst/>
                <a:ahLst/>
                <a:cxnLst/>
                <a:rect l="l" t="t" r="r" b="b"/>
                <a:pathLst>
                  <a:path w="6701" h="6640" extrusionOk="0">
                    <a:moveTo>
                      <a:pt x="3613" y="1286"/>
                    </a:moveTo>
                    <a:cubicBezTo>
                      <a:pt x="3745" y="1286"/>
                      <a:pt x="3880" y="1293"/>
                      <a:pt x="4015" y="1304"/>
                    </a:cubicBezTo>
                    <a:cubicBezTo>
                      <a:pt x="4530" y="1385"/>
                      <a:pt x="4937" y="1765"/>
                      <a:pt x="5181" y="2226"/>
                    </a:cubicBezTo>
                    <a:cubicBezTo>
                      <a:pt x="5534" y="2850"/>
                      <a:pt x="5453" y="3664"/>
                      <a:pt x="5046" y="4260"/>
                    </a:cubicBezTo>
                    <a:cubicBezTo>
                      <a:pt x="4747" y="4667"/>
                      <a:pt x="4313" y="5020"/>
                      <a:pt x="3771" y="5047"/>
                    </a:cubicBezTo>
                    <a:cubicBezTo>
                      <a:pt x="3722" y="5053"/>
                      <a:pt x="3672" y="5056"/>
                      <a:pt x="3623" y="5056"/>
                    </a:cubicBezTo>
                    <a:cubicBezTo>
                      <a:pt x="3240" y="5056"/>
                      <a:pt x="2872" y="4874"/>
                      <a:pt x="2632" y="4586"/>
                    </a:cubicBezTo>
                    <a:cubicBezTo>
                      <a:pt x="2062" y="3935"/>
                      <a:pt x="1737" y="3121"/>
                      <a:pt x="1574" y="2307"/>
                    </a:cubicBezTo>
                    <a:cubicBezTo>
                      <a:pt x="1493" y="2172"/>
                      <a:pt x="1628" y="2036"/>
                      <a:pt x="1710" y="1955"/>
                    </a:cubicBezTo>
                    <a:cubicBezTo>
                      <a:pt x="2062" y="1602"/>
                      <a:pt x="2578" y="1440"/>
                      <a:pt x="3066" y="1331"/>
                    </a:cubicBezTo>
                    <a:cubicBezTo>
                      <a:pt x="3241" y="1299"/>
                      <a:pt x="3425" y="1286"/>
                      <a:pt x="3613" y="1286"/>
                    </a:cubicBezTo>
                    <a:close/>
                    <a:moveTo>
                      <a:pt x="3872" y="1"/>
                    </a:moveTo>
                    <a:cubicBezTo>
                      <a:pt x="3847" y="1"/>
                      <a:pt x="3823" y="1"/>
                      <a:pt x="3798" y="2"/>
                    </a:cubicBezTo>
                    <a:cubicBezTo>
                      <a:pt x="2795" y="29"/>
                      <a:pt x="1737" y="300"/>
                      <a:pt x="1059" y="1060"/>
                    </a:cubicBezTo>
                    <a:cubicBezTo>
                      <a:pt x="896" y="1141"/>
                      <a:pt x="679" y="1087"/>
                      <a:pt x="543" y="1223"/>
                    </a:cubicBezTo>
                    <a:cubicBezTo>
                      <a:pt x="136" y="1548"/>
                      <a:pt x="55" y="2118"/>
                      <a:pt x="28" y="2606"/>
                    </a:cubicBezTo>
                    <a:cubicBezTo>
                      <a:pt x="1" y="3854"/>
                      <a:pt x="516" y="5128"/>
                      <a:pt x="1493" y="5915"/>
                    </a:cubicBezTo>
                    <a:cubicBezTo>
                      <a:pt x="1996" y="6374"/>
                      <a:pt x="2693" y="6640"/>
                      <a:pt x="3385" y="6640"/>
                    </a:cubicBezTo>
                    <a:cubicBezTo>
                      <a:pt x="3551" y="6640"/>
                      <a:pt x="3717" y="6625"/>
                      <a:pt x="3879" y="6593"/>
                    </a:cubicBezTo>
                    <a:cubicBezTo>
                      <a:pt x="4639" y="6485"/>
                      <a:pt x="5317" y="6078"/>
                      <a:pt x="5778" y="5481"/>
                    </a:cubicBezTo>
                    <a:cubicBezTo>
                      <a:pt x="6375" y="4803"/>
                      <a:pt x="6700" y="3854"/>
                      <a:pt x="6592" y="2931"/>
                    </a:cubicBezTo>
                    <a:cubicBezTo>
                      <a:pt x="6510" y="2199"/>
                      <a:pt x="6185" y="1494"/>
                      <a:pt x="5724" y="897"/>
                    </a:cubicBezTo>
                    <a:cubicBezTo>
                      <a:pt x="5252" y="373"/>
                      <a:pt x="4578" y="1"/>
                      <a:pt x="3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1660750" y="4668125"/>
                <a:ext cx="164125" cy="148600"/>
              </a:xfrm>
              <a:custGeom>
                <a:avLst/>
                <a:gdLst/>
                <a:ahLst/>
                <a:cxnLst/>
                <a:rect l="l" t="t" r="r" b="b"/>
                <a:pathLst>
                  <a:path w="6565" h="5944" extrusionOk="0">
                    <a:moveTo>
                      <a:pt x="3581" y="1477"/>
                    </a:moveTo>
                    <a:cubicBezTo>
                      <a:pt x="4174" y="1477"/>
                      <a:pt x="4786" y="1833"/>
                      <a:pt x="4992" y="2382"/>
                    </a:cubicBezTo>
                    <a:cubicBezTo>
                      <a:pt x="5046" y="2681"/>
                      <a:pt x="5019" y="3006"/>
                      <a:pt x="4883" y="3278"/>
                    </a:cubicBezTo>
                    <a:cubicBezTo>
                      <a:pt x="4666" y="3739"/>
                      <a:pt x="4259" y="4091"/>
                      <a:pt x="3798" y="4254"/>
                    </a:cubicBezTo>
                    <a:cubicBezTo>
                      <a:pt x="3599" y="4326"/>
                      <a:pt x="3388" y="4350"/>
                      <a:pt x="3173" y="4350"/>
                    </a:cubicBezTo>
                    <a:cubicBezTo>
                      <a:pt x="3066" y="4350"/>
                      <a:pt x="2957" y="4344"/>
                      <a:pt x="2849" y="4335"/>
                    </a:cubicBezTo>
                    <a:cubicBezTo>
                      <a:pt x="2415" y="4281"/>
                      <a:pt x="2035" y="3956"/>
                      <a:pt x="1764" y="3630"/>
                    </a:cubicBezTo>
                    <a:cubicBezTo>
                      <a:pt x="1683" y="3495"/>
                      <a:pt x="1547" y="3359"/>
                      <a:pt x="1601" y="3196"/>
                    </a:cubicBezTo>
                    <a:cubicBezTo>
                      <a:pt x="1710" y="2789"/>
                      <a:pt x="1954" y="2464"/>
                      <a:pt x="2252" y="2165"/>
                    </a:cubicBezTo>
                    <a:cubicBezTo>
                      <a:pt x="2523" y="1894"/>
                      <a:pt x="2876" y="1650"/>
                      <a:pt x="3256" y="1514"/>
                    </a:cubicBezTo>
                    <a:cubicBezTo>
                      <a:pt x="3362" y="1489"/>
                      <a:pt x="3471" y="1477"/>
                      <a:pt x="3581" y="1477"/>
                    </a:cubicBezTo>
                    <a:close/>
                    <a:moveTo>
                      <a:pt x="3497" y="1"/>
                    </a:moveTo>
                    <a:cubicBezTo>
                      <a:pt x="3352" y="1"/>
                      <a:pt x="3208" y="16"/>
                      <a:pt x="3066" y="50"/>
                    </a:cubicBezTo>
                    <a:cubicBezTo>
                      <a:pt x="2659" y="131"/>
                      <a:pt x="2279" y="375"/>
                      <a:pt x="1927" y="619"/>
                    </a:cubicBezTo>
                    <a:cubicBezTo>
                      <a:pt x="1330" y="1053"/>
                      <a:pt x="842" y="1623"/>
                      <a:pt x="598" y="2301"/>
                    </a:cubicBezTo>
                    <a:cubicBezTo>
                      <a:pt x="570" y="2491"/>
                      <a:pt x="326" y="2572"/>
                      <a:pt x="245" y="2708"/>
                    </a:cubicBezTo>
                    <a:cubicBezTo>
                      <a:pt x="28" y="3033"/>
                      <a:pt x="1" y="3440"/>
                      <a:pt x="82" y="3793"/>
                    </a:cubicBezTo>
                    <a:cubicBezTo>
                      <a:pt x="245" y="4525"/>
                      <a:pt x="760" y="5149"/>
                      <a:pt x="1384" y="5529"/>
                    </a:cubicBezTo>
                    <a:cubicBezTo>
                      <a:pt x="1836" y="5814"/>
                      <a:pt x="2361" y="5943"/>
                      <a:pt x="2888" y="5943"/>
                    </a:cubicBezTo>
                    <a:cubicBezTo>
                      <a:pt x="3214" y="5943"/>
                      <a:pt x="3541" y="5893"/>
                      <a:pt x="3852" y="5800"/>
                    </a:cubicBezTo>
                    <a:cubicBezTo>
                      <a:pt x="4693" y="5556"/>
                      <a:pt x="5453" y="5013"/>
                      <a:pt x="5941" y="4281"/>
                    </a:cubicBezTo>
                    <a:cubicBezTo>
                      <a:pt x="6375" y="3576"/>
                      <a:pt x="6565" y="2681"/>
                      <a:pt x="6267" y="1867"/>
                    </a:cubicBezTo>
                    <a:cubicBezTo>
                      <a:pt x="6022" y="1189"/>
                      <a:pt x="5426" y="647"/>
                      <a:pt x="4775" y="321"/>
                    </a:cubicBezTo>
                    <a:cubicBezTo>
                      <a:pt x="4368" y="138"/>
                      <a:pt x="3930" y="1"/>
                      <a:pt x="3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1869625" y="4675250"/>
                <a:ext cx="183775" cy="185350"/>
              </a:xfrm>
              <a:custGeom>
                <a:avLst/>
                <a:gdLst/>
                <a:ahLst/>
                <a:cxnLst/>
                <a:rect l="l" t="t" r="r" b="b"/>
                <a:pathLst>
                  <a:path w="7351" h="7414" extrusionOk="0">
                    <a:moveTo>
                      <a:pt x="3776" y="1366"/>
                    </a:moveTo>
                    <a:cubicBezTo>
                      <a:pt x="4097" y="1366"/>
                      <a:pt x="4416" y="1486"/>
                      <a:pt x="4692" y="1663"/>
                    </a:cubicBezTo>
                    <a:cubicBezTo>
                      <a:pt x="5289" y="2097"/>
                      <a:pt x="5777" y="2694"/>
                      <a:pt x="5940" y="3426"/>
                    </a:cubicBezTo>
                    <a:cubicBezTo>
                      <a:pt x="6076" y="3888"/>
                      <a:pt x="5967" y="4403"/>
                      <a:pt x="5696" y="4837"/>
                    </a:cubicBezTo>
                    <a:cubicBezTo>
                      <a:pt x="5479" y="5244"/>
                      <a:pt x="5154" y="5596"/>
                      <a:pt x="4692" y="5759"/>
                    </a:cubicBezTo>
                    <a:cubicBezTo>
                      <a:pt x="4562" y="5803"/>
                      <a:pt x="4423" y="5824"/>
                      <a:pt x="4285" y="5824"/>
                    </a:cubicBezTo>
                    <a:cubicBezTo>
                      <a:pt x="4076" y="5824"/>
                      <a:pt x="3868" y="5775"/>
                      <a:pt x="3689" y="5678"/>
                    </a:cubicBezTo>
                    <a:cubicBezTo>
                      <a:pt x="3119" y="5407"/>
                      <a:pt x="2740" y="4918"/>
                      <a:pt x="2468" y="4376"/>
                    </a:cubicBezTo>
                    <a:cubicBezTo>
                      <a:pt x="2306" y="4077"/>
                      <a:pt x="2170" y="3752"/>
                      <a:pt x="2061" y="3426"/>
                    </a:cubicBezTo>
                    <a:cubicBezTo>
                      <a:pt x="1953" y="3101"/>
                      <a:pt x="1899" y="2776"/>
                      <a:pt x="1655" y="2504"/>
                    </a:cubicBezTo>
                    <a:cubicBezTo>
                      <a:pt x="1872" y="2287"/>
                      <a:pt x="2116" y="2125"/>
                      <a:pt x="2360" y="1935"/>
                    </a:cubicBezTo>
                    <a:cubicBezTo>
                      <a:pt x="2685" y="1718"/>
                      <a:pt x="3038" y="1528"/>
                      <a:pt x="3418" y="1419"/>
                    </a:cubicBezTo>
                    <a:cubicBezTo>
                      <a:pt x="3536" y="1382"/>
                      <a:pt x="3656" y="1366"/>
                      <a:pt x="3776" y="1366"/>
                    </a:cubicBezTo>
                    <a:close/>
                    <a:moveTo>
                      <a:pt x="3582" y="1"/>
                    </a:moveTo>
                    <a:cubicBezTo>
                      <a:pt x="3216" y="1"/>
                      <a:pt x="2854" y="72"/>
                      <a:pt x="2523" y="226"/>
                    </a:cubicBezTo>
                    <a:cubicBezTo>
                      <a:pt x="2089" y="416"/>
                      <a:pt x="1682" y="660"/>
                      <a:pt x="1329" y="958"/>
                    </a:cubicBezTo>
                    <a:cubicBezTo>
                      <a:pt x="787" y="1365"/>
                      <a:pt x="244" y="1880"/>
                      <a:pt x="109" y="2586"/>
                    </a:cubicBezTo>
                    <a:cubicBezTo>
                      <a:pt x="0" y="2911"/>
                      <a:pt x="54" y="3291"/>
                      <a:pt x="190" y="3589"/>
                    </a:cubicBezTo>
                    <a:cubicBezTo>
                      <a:pt x="271" y="3752"/>
                      <a:pt x="407" y="3833"/>
                      <a:pt x="543" y="3915"/>
                    </a:cubicBezTo>
                    <a:cubicBezTo>
                      <a:pt x="570" y="4159"/>
                      <a:pt x="570" y="4403"/>
                      <a:pt x="624" y="4647"/>
                    </a:cubicBezTo>
                    <a:cubicBezTo>
                      <a:pt x="841" y="5461"/>
                      <a:pt x="1383" y="6193"/>
                      <a:pt x="2061" y="6708"/>
                    </a:cubicBezTo>
                    <a:cubicBezTo>
                      <a:pt x="2631" y="7142"/>
                      <a:pt x="3336" y="7414"/>
                      <a:pt x="4041" y="7414"/>
                    </a:cubicBezTo>
                    <a:cubicBezTo>
                      <a:pt x="4720" y="7414"/>
                      <a:pt x="5343" y="7170"/>
                      <a:pt x="5859" y="6763"/>
                    </a:cubicBezTo>
                    <a:cubicBezTo>
                      <a:pt x="6645" y="6139"/>
                      <a:pt x="7161" y="5217"/>
                      <a:pt x="7269" y="4213"/>
                    </a:cubicBezTo>
                    <a:cubicBezTo>
                      <a:pt x="7351" y="3372"/>
                      <a:pt x="7052" y="2504"/>
                      <a:pt x="6564" y="1799"/>
                    </a:cubicBezTo>
                    <a:cubicBezTo>
                      <a:pt x="6157" y="1202"/>
                      <a:pt x="5615" y="660"/>
                      <a:pt x="4964" y="334"/>
                    </a:cubicBezTo>
                    <a:cubicBezTo>
                      <a:pt x="4535" y="120"/>
                      <a:pt x="4055" y="1"/>
                      <a:pt x="35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1744175" y="4851450"/>
                <a:ext cx="155300" cy="174350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974" extrusionOk="0">
                    <a:moveTo>
                      <a:pt x="3164" y="1475"/>
                    </a:moveTo>
                    <a:cubicBezTo>
                      <a:pt x="3465" y="1475"/>
                      <a:pt x="3759" y="1629"/>
                      <a:pt x="3960" y="1830"/>
                    </a:cubicBezTo>
                    <a:cubicBezTo>
                      <a:pt x="4503" y="2346"/>
                      <a:pt x="4774" y="3105"/>
                      <a:pt x="4801" y="3810"/>
                    </a:cubicBezTo>
                    <a:cubicBezTo>
                      <a:pt x="4828" y="4244"/>
                      <a:pt x="4747" y="4678"/>
                      <a:pt x="4448" y="5004"/>
                    </a:cubicBezTo>
                    <a:cubicBezTo>
                      <a:pt x="4115" y="5358"/>
                      <a:pt x="3622" y="5584"/>
                      <a:pt x="3141" y="5584"/>
                    </a:cubicBezTo>
                    <a:cubicBezTo>
                      <a:pt x="2996" y="5584"/>
                      <a:pt x="2851" y="5563"/>
                      <a:pt x="2713" y="5519"/>
                    </a:cubicBezTo>
                    <a:cubicBezTo>
                      <a:pt x="2197" y="5356"/>
                      <a:pt x="1845" y="4922"/>
                      <a:pt x="1600" y="4461"/>
                    </a:cubicBezTo>
                    <a:cubicBezTo>
                      <a:pt x="1492" y="4272"/>
                      <a:pt x="1682" y="4109"/>
                      <a:pt x="1655" y="3919"/>
                    </a:cubicBezTo>
                    <a:cubicBezTo>
                      <a:pt x="1573" y="3376"/>
                      <a:pt x="1790" y="2834"/>
                      <a:pt x="2034" y="2346"/>
                    </a:cubicBezTo>
                    <a:cubicBezTo>
                      <a:pt x="2279" y="1966"/>
                      <a:pt x="2604" y="1532"/>
                      <a:pt x="3092" y="1478"/>
                    </a:cubicBezTo>
                    <a:cubicBezTo>
                      <a:pt x="3116" y="1476"/>
                      <a:pt x="3140" y="1475"/>
                      <a:pt x="3164" y="1475"/>
                    </a:cubicBezTo>
                    <a:close/>
                    <a:moveTo>
                      <a:pt x="3035" y="1"/>
                    </a:moveTo>
                    <a:cubicBezTo>
                      <a:pt x="2954" y="1"/>
                      <a:pt x="2874" y="5"/>
                      <a:pt x="2794" y="13"/>
                    </a:cubicBezTo>
                    <a:cubicBezTo>
                      <a:pt x="2062" y="94"/>
                      <a:pt x="1329" y="447"/>
                      <a:pt x="895" y="1044"/>
                    </a:cubicBezTo>
                    <a:cubicBezTo>
                      <a:pt x="651" y="1369"/>
                      <a:pt x="515" y="1776"/>
                      <a:pt x="434" y="2156"/>
                    </a:cubicBezTo>
                    <a:cubicBezTo>
                      <a:pt x="380" y="2373"/>
                      <a:pt x="380" y="2590"/>
                      <a:pt x="271" y="2807"/>
                    </a:cubicBezTo>
                    <a:cubicBezTo>
                      <a:pt x="54" y="3187"/>
                      <a:pt x="0" y="3675"/>
                      <a:pt x="81" y="4109"/>
                    </a:cubicBezTo>
                    <a:cubicBezTo>
                      <a:pt x="217" y="5058"/>
                      <a:pt x="732" y="5953"/>
                      <a:pt x="1519" y="6496"/>
                    </a:cubicBezTo>
                    <a:cubicBezTo>
                      <a:pt x="1964" y="6793"/>
                      <a:pt x="2509" y="6973"/>
                      <a:pt x="3063" y="6973"/>
                    </a:cubicBezTo>
                    <a:cubicBezTo>
                      <a:pt x="3217" y="6973"/>
                      <a:pt x="3372" y="6959"/>
                      <a:pt x="3526" y="6930"/>
                    </a:cubicBezTo>
                    <a:cubicBezTo>
                      <a:pt x="4367" y="6767"/>
                      <a:pt x="5181" y="6252"/>
                      <a:pt x="5669" y="5546"/>
                    </a:cubicBezTo>
                    <a:cubicBezTo>
                      <a:pt x="6130" y="4841"/>
                      <a:pt x="6211" y="3946"/>
                      <a:pt x="6049" y="3132"/>
                    </a:cubicBezTo>
                    <a:cubicBezTo>
                      <a:pt x="5886" y="2291"/>
                      <a:pt x="5533" y="1451"/>
                      <a:pt x="4937" y="827"/>
                    </a:cubicBezTo>
                    <a:cubicBezTo>
                      <a:pt x="4425" y="315"/>
                      <a:pt x="3739" y="1"/>
                      <a:pt x="30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2031000" y="4859550"/>
                <a:ext cx="154625" cy="180050"/>
              </a:xfrm>
              <a:custGeom>
                <a:avLst/>
                <a:gdLst/>
                <a:ahLst/>
                <a:cxnLst/>
                <a:rect l="l" t="t" r="r" b="b"/>
                <a:pathLst>
                  <a:path w="6185" h="7202" extrusionOk="0">
                    <a:moveTo>
                      <a:pt x="3186" y="1553"/>
                    </a:moveTo>
                    <a:cubicBezTo>
                      <a:pt x="3423" y="1553"/>
                      <a:pt x="3662" y="1684"/>
                      <a:pt x="3852" y="1832"/>
                    </a:cubicBezTo>
                    <a:cubicBezTo>
                      <a:pt x="4476" y="2347"/>
                      <a:pt x="4693" y="3215"/>
                      <a:pt x="4666" y="3975"/>
                    </a:cubicBezTo>
                    <a:cubicBezTo>
                      <a:pt x="4666" y="4409"/>
                      <a:pt x="4530" y="4870"/>
                      <a:pt x="4232" y="5195"/>
                    </a:cubicBezTo>
                    <a:cubicBezTo>
                      <a:pt x="3976" y="5502"/>
                      <a:pt x="3599" y="5713"/>
                      <a:pt x="3193" y="5713"/>
                    </a:cubicBezTo>
                    <a:cubicBezTo>
                      <a:pt x="3169" y="5713"/>
                      <a:pt x="3144" y="5712"/>
                      <a:pt x="3120" y="5711"/>
                    </a:cubicBezTo>
                    <a:cubicBezTo>
                      <a:pt x="2876" y="5711"/>
                      <a:pt x="2686" y="5548"/>
                      <a:pt x="2523" y="5358"/>
                    </a:cubicBezTo>
                    <a:cubicBezTo>
                      <a:pt x="2143" y="4897"/>
                      <a:pt x="1872" y="4327"/>
                      <a:pt x="1764" y="3731"/>
                    </a:cubicBezTo>
                    <a:cubicBezTo>
                      <a:pt x="1655" y="3405"/>
                      <a:pt x="1791" y="3052"/>
                      <a:pt x="1926" y="2754"/>
                    </a:cubicBezTo>
                    <a:cubicBezTo>
                      <a:pt x="2116" y="2239"/>
                      <a:pt x="2442" y="1750"/>
                      <a:pt x="2984" y="1588"/>
                    </a:cubicBezTo>
                    <a:cubicBezTo>
                      <a:pt x="3050" y="1564"/>
                      <a:pt x="3118" y="1553"/>
                      <a:pt x="3186" y="1553"/>
                    </a:cubicBezTo>
                    <a:close/>
                    <a:moveTo>
                      <a:pt x="3044" y="0"/>
                    </a:moveTo>
                    <a:cubicBezTo>
                      <a:pt x="2897" y="0"/>
                      <a:pt x="2749" y="14"/>
                      <a:pt x="2604" y="42"/>
                    </a:cubicBezTo>
                    <a:cubicBezTo>
                      <a:pt x="2035" y="123"/>
                      <a:pt x="1465" y="367"/>
                      <a:pt x="1113" y="828"/>
                    </a:cubicBezTo>
                    <a:cubicBezTo>
                      <a:pt x="841" y="1181"/>
                      <a:pt x="651" y="1588"/>
                      <a:pt x="516" y="1995"/>
                    </a:cubicBezTo>
                    <a:cubicBezTo>
                      <a:pt x="407" y="2293"/>
                      <a:pt x="435" y="2618"/>
                      <a:pt x="272" y="2917"/>
                    </a:cubicBezTo>
                    <a:cubicBezTo>
                      <a:pt x="55" y="3324"/>
                      <a:pt x="1" y="3785"/>
                      <a:pt x="82" y="4219"/>
                    </a:cubicBezTo>
                    <a:cubicBezTo>
                      <a:pt x="190" y="4870"/>
                      <a:pt x="462" y="5439"/>
                      <a:pt x="841" y="5955"/>
                    </a:cubicBezTo>
                    <a:cubicBezTo>
                      <a:pt x="1194" y="6416"/>
                      <a:pt x="1628" y="6850"/>
                      <a:pt x="2170" y="7067"/>
                    </a:cubicBezTo>
                    <a:cubicBezTo>
                      <a:pt x="2421" y="7159"/>
                      <a:pt x="2687" y="7201"/>
                      <a:pt x="2956" y="7201"/>
                    </a:cubicBezTo>
                    <a:cubicBezTo>
                      <a:pt x="3474" y="7201"/>
                      <a:pt x="4002" y="7046"/>
                      <a:pt x="4449" y="6796"/>
                    </a:cubicBezTo>
                    <a:cubicBezTo>
                      <a:pt x="5100" y="6416"/>
                      <a:pt x="5642" y="5819"/>
                      <a:pt x="5886" y="5087"/>
                    </a:cubicBezTo>
                    <a:cubicBezTo>
                      <a:pt x="6185" y="4137"/>
                      <a:pt x="6103" y="3107"/>
                      <a:pt x="5751" y="2184"/>
                    </a:cubicBezTo>
                    <a:cubicBezTo>
                      <a:pt x="5561" y="1696"/>
                      <a:pt x="5290" y="1208"/>
                      <a:pt x="4937" y="828"/>
                    </a:cubicBezTo>
                    <a:cubicBezTo>
                      <a:pt x="4466" y="312"/>
                      <a:pt x="3753" y="0"/>
                      <a:pt x="30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2140175" y="4705125"/>
                <a:ext cx="155300" cy="150025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001" extrusionOk="0">
                    <a:moveTo>
                      <a:pt x="3194" y="1322"/>
                    </a:moveTo>
                    <a:cubicBezTo>
                      <a:pt x="3409" y="1322"/>
                      <a:pt x="3625" y="1353"/>
                      <a:pt x="3825" y="1445"/>
                    </a:cubicBezTo>
                    <a:cubicBezTo>
                      <a:pt x="4259" y="1608"/>
                      <a:pt x="4503" y="2042"/>
                      <a:pt x="4639" y="2476"/>
                    </a:cubicBezTo>
                    <a:cubicBezTo>
                      <a:pt x="4720" y="2882"/>
                      <a:pt x="4720" y="3344"/>
                      <a:pt x="4503" y="3723"/>
                    </a:cubicBezTo>
                    <a:cubicBezTo>
                      <a:pt x="4286" y="4157"/>
                      <a:pt x="3825" y="4483"/>
                      <a:pt x="3337" y="4483"/>
                    </a:cubicBezTo>
                    <a:cubicBezTo>
                      <a:pt x="2876" y="4456"/>
                      <a:pt x="2496" y="4184"/>
                      <a:pt x="2198" y="3859"/>
                    </a:cubicBezTo>
                    <a:cubicBezTo>
                      <a:pt x="1791" y="3425"/>
                      <a:pt x="1574" y="2828"/>
                      <a:pt x="1492" y="2231"/>
                    </a:cubicBezTo>
                    <a:cubicBezTo>
                      <a:pt x="1682" y="1743"/>
                      <a:pt x="2225" y="1472"/>
                      <a:pt x="2713" y="1364"/>
                    </a:cubicBezTo>
                    <a:cubicBezTo>
                      <a:pt x="2866" y="1340"/>
                      <a:pt x="3029" y="1322"/>
                      <a:pt x="3194" y="1322"/>
                    </a:cubicBezTo>
                    <a:close/>
                    <a:moveTo>
                      <a:pt x="3368" y="1"/>
                    </a:moveTo>
                    <a:cubicBezTo>
                      <a:pt x="3295" y="1"/>
                      <a:pt x="3221" y="3"/>
                      <a:pt x="3147" y="7"/>
                    </a:cubicBezTo>
                    <a:cubicBezTo>
                      <a:pt x="2198" y="7"/>
                      <a:pt x="1167" y="468"/>
                      <a:pt x="733" y="1364"/>
                    </a:cubicBezTo>
                    <a:cubicBezTo>
                      <a:pt x="624" y="1608"/>
                      <a:pt x="380" y="1770"/>
                      <a:pt x="272" y="2042"/>
                    </a:cubicBezTo>
                    <a:cubicBezTo>
                      <a:pt x="0" y="2693"/>
                      <a:pt x="82" y="3425"/>
                      <a:pt x="326" y="4049"/>
                    </a:cubicBezTo>
                    <a:cubicBezTo>
                      <a:pt x="739" y="5219"/>
                      <a:pt x="1947" y="6001"/>
                      <a:pt x="3147" y="6001"/>
                    </a:cubicBezTo>
                    <a:cubicBezTo>
                      <a:pt x="3366" y="6001"/>
                      <a:pt x="3584" y="5975"/>
                      <a:pt x="3798" y="5920"/>
                    </a:cubicBezTo>
                    <a:cubicBezTo>
                      <a:pt x="4747" y="5703"/>
                      <a:pt x="5561" y="5025"/>
                      <a:pt x="5886" y="4103"/>
                    </a:cubicBezTo>
                    <a:cubicBezTo>
                      <a:pt x="6212" y="3262"/>
                      <a:pt x="6076" y="2259"/>
                      <a:pt x="5669" y="1472"/>
                    </a:cubicBezTo>
                    <a:cubicBezTo>
                      <a:pt x="5425" y="984"/>
                      <a:pt x="5046" y="523"/>
                      <a:pt x="4557" y="279"/>
                    </a:cubicBezTo>
                    <a:cubicBezTo>
                      <a:pt x="4189" y="71"/>
                      <a:pt x="3782" y="1"/>
                      <a:pt x="3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1748900" y="4268250"/>
                <a:ext cx="122775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5014" extrusionOk="0">
                    <a:moveTo>
                      <a:pt x="2719" y="1270"/>
                    </a:moveTo>
                    <a:cubicBezTo>
                      <a:pt x="2920" y="1270"/>
                      <a:pt x="3105" y="1336"/>
                      <a:pt x="3229" y="1479"/>
                    </a:cubicBezTo>
                    <a:cubicBezTo>
                      <a:pt x="3608" y="1859"/>
                      <a:pt x="3744" y="2429"/>
                      <a:pt x="3581" y="2917"/>
                    </a:cubicBezTo>
                    <a:cubicBezTo>
                      <a:pt x="3419" y="3378"/>
                      <a:pt x="2985" y="3758"/>
                      <a:pt x="2469" y="3758"/>
                    </a:cubicBezTo>
                    <a:cubicBezTo>
                      <a:pt x="2198" y="3758"/>
                      <a:pt x="1954" y="3595"/>
                      <a:pt x="1764" y="3405"/>
                    </a:cubicBezTo>
                    <a:cubicBezTo>
                      <a:pt x="1439" y="3107"/>
                      <a:pt x="1194" y="2754"/>
                      <a:pt x="869" y="2456"/>
                    </a:cubicBezTo>
                    <a:cubicBezTo>
                      <a:pt x="1005" y="2130"/>
                      <a:pt x="1276" y="1832"/>
                      <a:pt x="1574" y="1615"/>
                    </a:cubicBezTo>
                    <a:cubicBezTo>
                      <a:pt x="1845" y="1398"/>
                      <a:pt x="2198" y="1317"/>
                      <a:pt x="2524" y="1289"/>
                    </a:cubicBezTo>
                    <a:cubicBezTo>
                      <a:pt x="2589" y="1276"/>
                      <a:pt x="2655" y="1270"/>
                      <a:pt x="2719" y="1270"/>
                    </a:cubicBezTo>
                    <a:close/>
                    <a:moveTo>
                      <a:pt x="2524" y="0"/>
                    </a:moveTo>
                    <a:cubicBezTo>
                      <a:pt x="2387" y="0"/>
                      <a:pt x="2250" y="14"/>
                      <a:pt x="2117" y="42"/>
                    </a:cubicBezTo>
                    <a:cubicBezTo>
                      <a:pt x="1791" y="96"/>
                      <a:pt x="1493" y="232"/>
                      <a:pt x="1249" y="421"/>
                    </a:cubicBezTo>
                    <a:cubicBezTo>
                      <a:pt x="815" y="774"/>
                      <a:pt x="381" y="1235"/>
                      <a:pt x="164" y="1778"/>
                    </a:cubicBezTo>
                    <a:cubicBezTo>
                      <a:pt x="28" y="2103"/>
                      <a:pt x="1" y="2456"/>
                      <a:pt x="55" y="2781"/>
                    </a:cubicBezTo>
                    <a:cubicBezTo>
                      <a:pt x="109" y="3025"/>
                      <a:pt x="245" y="3242"/>
                      <a:pt x="354" y="3459"/>
                    </a:cubicBezTo>
                    <a:cubicBezTo>
                      <a:pt x="652" y="4056"/>
                      <a:pt x="1140" y="4626"/>
                      <a:pt x="1764" y="4870"/>
                    </a:cubicBezTo>
                    <a:cubicBezTo>
                      <a:pt x="1991" y="4969"/>
                      <a:pt x="2233" y="5013"/>
                      <a:pt x="2475" y="5013"/>
                    </a:cubicBezTo>
                    <a:cubicBezTo>
                      <a:pt x="2896" y="5013"/>
                      <a:pt x="3318" y="4877"/>
                      <a:pt x="3663" y="4653"/>
                    </a:cubicBezTo>
                    <a:cubicBezTo>
                      <a:pt x="4422" y="4137"/>
                      <a:pt x="4910" y="3215"/>
                      <a:pt x="4829" y="2293"/>
                    </a:cubicBezTo>
                    <a:cubicBezTo>
                      <a:pt x="4748" y="1506"/>
                      <a:pt x="4341" y="720"/>
                      <a:pt x="3663" y="313"/>
                    </a:cubicBezTo>
                    <a:cubicBezTo>
                      <a:pt x="3321" y="112"/>
                      <a:pt x="2919" y="0"/>
                      <a:pt x="25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1603125" y="4420100"/>
                <a:ext cx="150550" cy="156800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6272" extrusionOk="0">
                    <a:moveTo>
                      <a:pt x="3056" y="1492"/>
                    </a:moveTo>
                    <a:cubicBezTo>
                      <a:pt x="3275" y="1492"/>
                      <a:pt x="3494" y="1547"/>
                      <a:pt x="3689" y="1671"/>
                    </a:cubicBezTo>
                    <a:cubicBezTo>
                      <a:pt x="4069" y="1888"/>
                      <a:pt x="4367" y="2241"/>
                      <a:pt x="4530" y="2647"/>
                    </a:cubicBezTo>
                    <a:cubicBezTo>
                      <a:pt x="4639" y="2891"/>
                      <a:pt x="4693" y="3163"/>
                      <a:pt x="4611" y="3434"/>
                    </a:cubicBezTo>
                    <a:cubicBezTo>
                      <a:pt x="4503" y="3841"/>
                      <a:pt x="4232" y="4166"/>
                      <a:pt x="3933" y="4438"/>
                    </a:cubicBezTo>
                    <a:cubicBezTo>
                      <a:pt x="3689" y="4627"/>
                      <a:pt x="3418" y="4844"/>
                      <a:pt x="3092" y="4844"/>
                    </a:cubicBezTo>
                    <a:cubicBezTo>
                      <a:pt x="2604" y="4790"/>
                      <a:pt x="2170" y="4519"/>
                      <a:pt x="1791" y="4193"/>
                    </a:cubicBezTo>
                    <a:cubicBezTo>
                      <a:pt x="1655" y="4058"/>
                      <a:pt x="1492" y="3922"/>
                      <a:pt x="1384" y="3732"/>
                    </a:cubicBezTo>
                    <a:cubicBezTo>
                      <a:pt x="1357" y="3380"/>
                      <a:pt x="1465" y="3054"/>
                      <a:pt x="1601" y="2729"/>
                    </a:cubicBezTo>
                    <a:cubicBezTo>
                      <a:pt x="1791" y="2213"/>
                      <a:pt x="2143" y="1698"/>
                      <a:pt x="2713" y="1535"/>
                    </a:cubicBezTo>
                    <a:cubicBezTo>
                      <a:pt x="2825" y="1507"/>
                      <a:pt x="2941" y="1492"/>
                      <a:pt x="3056" y="1492"/>
                    </a:cubicBezTo>
                    <a:close/>
                    <a:moveTo>
                      <a:pt x="2865" y="1"/>
                    </a:moveTo>
                    <a:cubicBezTo>
                      <a:pt x="2769" y="1"/>
                      <a:pt x="2673" y="6"/>
                      <a:pt x="2577" y="16"/>
                    </a:cubicBezTo>
                    <a:cubicBezTo>
                      <a:pt x="1926" y="125"/>
                      <a:pt x="1302" y="396"/>
                      <a:pt x="868" y="857"/>
                    </a:cubicBezTo>
                    <a:cubicBezTo>
                      <a:pt x="543" y="1210"/>
                      <a:pt x="353" y="1644"/>
                      <a:pt x="217" y="2105"/>
                    </a:cubicBezTo>
                    <a:cubicBezTo>
                      <a:pt x="82" y="2620"/>
                      <a:pt x="0" y="3217"/>
                      <a:pt x="136" y="3759"/>
                    </a:cubicBezTo>
                    <a:cubicBezTo>
                      <a:pt x="217" y="4031"/>
                      <a:pt x="353" y="4302"/>
                      <a:pt x="489" y="4573"/>
                    </a:cubicBezTo>
                    <a:cubicBezTo>
                      <a:pt x="760" y="5116"/>
                      <a:pt x="1221" y="5522"/>
                      <a:pt x="1736" y="5848"/>
                    </a:cubicBezTo>
                    <a:cubicBezTo>
                      <a:pt x="2159" y="6090"/>
                      <a:pt x="2642" y="6271"/>
                      <a:pt x="3129" y="6271"/>
                    </a:cubicBezTo>
                    <a:cubicBezTo>
                      <a:pt x="3298" y="6271"/>
                      <a:pt x="3467" y="6250"/>
                      <a:pt x="3635" y="6201"/>
                    </a:cubicBezTo>
                    <a:cubicBezTo>
                      <a:pt x="4205" y="6065"/>
                      <a:pt x="4720" y="5685"/>
                      <a:pt x="5127" y="5278"/>
                    </a:cubicBezTo>
                    <a:cubicBezTo>
                      <a:pt x="5615" y="4736"/>
                      <a:pt x="5968" y="4085"/>
                      <a:pt x="5968" y="3353"/>
                    </a:cubicBezTo>
                    <a:cubicBezTo>
                      <a:pt x="6022" y="2322"/>
                      <a:pt x="5452" y="1345"/>
                      <a:pt x="4666" y="694"/>
                    </a:cubicBezTo>
                    <a:cubicBezTo>
                      <a:pt x="4168" y="244"/>
                      <a:pt x="3525" y="1"/>
                      <a:pt x="28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75" name="Google Shape;975;p7"/>
            <p:cNvSpPr/>
            <p:nvPr/>
          </p:nvSpPr>
          <p:spPr>
            <a:xfrm>
              <a:off x="3644425" y="90738"/>
              <a:ext cx="1357007" cy="532824"/>
            </a:xfrm>
            <a:custGeom>
              <a:avLst/>
              <a:gdLst/>
              <a:ahLst/>
              <a:cxnLst/>
              <a:rect l="l" t="t" r="r" b="b"/>
              <a:pathLst>
                <a:path w="72422" h="30866" extrusionOk="0">
                  <a:moveTo>
                    <a:pt x="16367" y="4856"/>
                  </a:moveTo>
                  <a:cubicBezTo>
                    <a:pt x="16400" y="4856"/>
                    <a:pt x="16433" y="4865"/>
                    <a:pt x="16465" y="4883"/>
                  </a:cubicBezTo>
                  <a:cubicBezTo>
                    <a:pt x="16980" y="5154"/>
                    <a:pt x="16872" y="7107"/>
                    <a:pt x="16845" y="7595"/>
                  </a:cubicBezTo>
                  <a:cubicBezTo>
                    <a:pt x="16736" y="9006"/>
                    <a:pt x="16302" y="10389"/>
                    <a:pt x="15868" y="11718"/>
                  </a:cubicBezTo>
                  <a:cubicBezTo>
                    <a:pt x="15516" y="12912"/>
                    <a:pt x="15109" y="14349"/>
                    <a:pt x="14566" y="15760"/>
                  </a:cubicBezTo>
                  <a:cubicBezTo>
                    <a:pt x="14214" y="12586"/>
                    <a:pt x="14811" y="9331"/>
                    <a:pt x="15434" y="6266"/>
                  </a:cubicBezTo>
                  <a:cubicBezTo>
                    <a:pt x="15460" y="6166"/>
                    <a:pt x="15950" y="4856"/>
                    <a:pt x="16367" y="4856"/>
                  </a:cubicBezTo>
                  <a:close/>
                  <a:moveTo>
                    <a:pt x="53598" y="5236"/>
                  </a:moveTo>
                  <a:cubicBezTo>
                    <a:pt x="54059" y="5778"/>
                    <a:pt x="54439" y="6375"/>
                    <a:pt x="54656" y="7053"/>
                  </a:cubicBezTo>
                  <a:cubicBezTo>
                    <a:pt x="54873" y="7595"/>
                    <a:pt x="55089" y="8111"/>
                    <a:pt x="55306" y="8626"/>
                  </a:cubicBezTo>
                  <a:cubicBezTo>
                    <a:pt x="55768" y="9738"/>
                    <a:pt x="56202" y="10850"/>
                    <a:pt x="56608" y="11989"/>
                  </a:cubicBezTo>
                  <a:cubicBezTo>
                    <a:pt x="57232" y="13725"/>
                    <a:pt x="57829" y="15488"/>
                    <a:pt x="58317" y="17278"/>
                  </a:cubicBezTo>
                  <a:cubicBezTo>
                    <a:pt x="55849" y="13861"/>
                    <a:pt x="54222" y="9874"/>
                    <a:pt x="53516" y="5778"/>
                  </a:cubicBezTo>
                  <a:cubicBezTo>
                    <a:pt x="53516" y="5697"/>
                    <a:pt x="53571" y="5371"/>
                    <a:pt x="53598" y="5236"/>
                  </a:cubicBezTo>
                  <a:close/>
                  <a:moveTo>
                    <a:pt x="41924" y="3685"/>
                  </a:moveTo>
                  <a:cubicBezTo>
                    <a:pt x="42655" y="3685"/>
                    <a:pt x="43043" y="5523"/>
                    <a:pt x="43209" y="6456"/>
                  </a:cubicBezTo>
                  <a:cubicBezTo>
                    <a:pt x="43670" y="9006"/>
                    <a:pt x="43969" y="11664"/>
                    <a:pt x="43996" y="14268"/>
                  </a:cubicBezTo>
                  <a:cubicBezTo>
                    <a:pt x="44023" y="15570"/>
                    <a:pt x="43996" y="17062"/>
                    <a:pt x="43806" y="18580"/>
                  </a:cubicBezTo>
                  <a:cubicBezTo>
                    <a:pt x="42585" y="15868"/>
                    <a:pt x="41555" y="13047"/>
                    <a:pt x="40741" y="10172"/>
                  </a:cubicBezTo>
                  <a:cubicBezTo>
                    <a:pt x="40443" y="9141"/>
                    <a:pt x="40361" y="8056"/>
                    <a:pt x="40443" y="6971"/>
                  </a:cubicBezTo>
                  <a:cubicBezTo>
                    <a:pt x="40524" y="5968"/>
                    <a:pt x="40741" y="4883"/>
                    <a:pt x="41148" y="4286"/>
                  </a:cubicBezTo>
                  <a:cubicBezTo>
                    <a:pt x="41441" y="3859"/>
                    <a:pt x="41699" y="3685"/>
                    <a:pt x="41924" y="3685"/>
                  </a:cubicBezTo>
                  <a:close/>
                  <a:moveTo>
                    <a:pt x="27481" y="1924"/>
                  </a:moveTo>
                  <a:cubicBezTo>
                    <a:pt x="27909" y="1924"/>
                    <a:pt x="28382" y="2195"/>
                    <a:pt x="28888" y="2903"/>
                  </a:cubicBezTo>
                  <a:cubicBezTo>
                    <a:pt x="29457" y="3689"/>
                    <a:pt x="29349" y="5046"/>
                    <a:pt x="29430" y="5995"/>
                  </a:cubicBezTo>
                  <a:cubicBezTo>
                    <a:pt x="29566" y="7921"/>
                    <a:pt x="29593" y="9874"/>
                    <a:pt x="29512" y="11799"/>
                  </a:cubicBezTo>
                  <a:cubicBezTo>
                    <a:pt x="29403" y="14268"/>
                    <a:pt x="29051" y="17740"/>
                    <a:pt x="27884" y="20533"/>
                  </a:cubicBezTo>
                  <a:cubicBezTo>
                    <a:pt x="27694" y="20099"/>
                    <a:pt x="27532" y="19693"/>
                    <a:pt x="27396" y="19313"/>
                  </a:cubicBezTo>
                  <a:cubicBezTo>
                    <a:pt x="25660" y="14620"/>
                    <a:pt x="25199" y="4503"/>
                    <a:pt x="25280" y="4368"/>
                  </a:cubicBezTo>
                  <a:cubicBezTo>
                    <a:pt x="25628" y="3594"/>
                    <a:pt x="26418" y="1924"/>
                    <a:pt x="27481" y="1924"/>
                  </a:cubicBezTo>
                  <a:close/>
                  <a:moveTo>
                    <a:pt x="27613" y="1"/>
                  </a:moveTo>
                  <a:cubicBezTo>
                    <a:pt x="25497" y="1"/>
                    <a:pt x="24331" y="2008"/>
                    <a:pt x="23572" y="3717"/>
                  </a:cubicBezTo>
                  <a:cubicBezTo>
                    <a:pt x="23219" y="6999"/>
                    <a:pt x="24087" y="17007"/>
                    <a:pt x="26745" y="22649"/>
                  </a:cubicBezTo>
                  <a:cubicBezTo>
                    <a:pt x="26257" y="23327"/>
                    <a:pt x="25687" y="23924"/>
                    <a:pt x="25036" y="24358"/>
                  </a:cubicBezTo>
                  <a:cubicBezTo>
                    <a:pt x="24181" y="24939"/>
                    <a:pt x="23312" y="25190"/>
                    <a:pt x="22460" y="25190"/>
                  </a:cubicBezTo>
                  <a:cubicBezTo>
                    <a:pt x="19180" y="25190"/>
                    <a:pt x="16159" y="21471"/>
                    <a:pt x="15190" y="18608"/>
                  </a:cubicBezTo>
                  <a:cubicBezTo>
                    <a:pt x="15706" y="17631"/>
                    <a:pt x="16085" y="16573"/>
                    <a:pt x="16492" y="15597"/>
                  </a:cubicBezTo>
                  <a:cubicBezTo>
                    <a:pt x="17469" y="13101"/>
                    <a:pt x="18499" y="10362"/>
                    <a:pt x="18689" y="7650"/>
                  </a:cubicBezTo>
                  <a:cubicBezTo>
                    <a:pt x="18771" y="6131"/>
                    <a:pt x="18581" y="3581"/>
                    <a:pt x="17035" y="2713"/>
                  </a:cubicBezTo>
                  <a:cubicBezTo>
                    <a:pt x="16852" y="2612"/>
                    <a:pt x="16669" y="2568"/>
                    <a:pt x="16487" y="2568"/>
                  </a:cubicBezTo>
                  <a:cubicBezTo>
                    <a:pt x="15056" y="2568"/>
                    <a:pt x="13753" y="5359"/>
                    <a:pt x="13753" y="5480"/>
                  </a:cubicBezTo>
                  <a:cubicBezTo>
                    <a:pt x="13698" y="5561"/>
                    <a:pt x="13671" y="5642"/>
                    <a:pt x="13671" y="5724"/>
                  </a:cubicBezTo>
                  <a:cubicBezTo>
                    <a:pt x="12830" y="9901"/>
                    <a:pt x="12125" y="14430"/>
                    <a:pt x="13264" y="18553"/>
                  </a:cubicBezTo>
                  <a:cubicBezTo>
                    <a:pt x="12803" y="19313"/>
                    <a:pt x="12261" y="19991"/>
                    <a:pt x="11637" y="20506"/>
                  </a:cubicBezTo>
                  <a:cubicBezTo>
                    <a:pt x="10954" y="21068"/>
                    <a:pt x="10205" y="21294"/>
                    <a:pt x="9443" y="21294"/>
                  </a:cubicBezTo>
                  <a:cubicBezTo>
                    <a:pt x="8327" y="21294"/>
                    <a:pt x="7184" y="20809"/>
                    <a:pt x="6185" y="20181"/>
                  </a:cubicBezTo>
                  <a:cubicBezTo>
                    <a:pt x="4286" y="19014"/>
                    <a:pt x="3554" y="17333"/>
                    <a:pt x="3473" y="15190"/>
                  </a:cubicBezTo>
                  <a:cubicBezTo>
                    <a:pt x="3364" y="11799"/>
                    <a:pt x="4314" y="8328"/>
                    <a:pt x="5046" y="5046"/>
                  </a:cubicBezTo>
                  <a:cubicBezTo>
                    <a:pt x="5211" y="4352"/>
                    <a:pt x="4622" y="3879"/>
                    <a:pt x="4075" y="3879"/>
                  </a:cubicBezTo>
                  <a:cubicBezTo>
                    <a:pt x="3723" y="3879"/>
                    <a:pt x="3389" y="4074"/>
                    <a:pt x="3283" y="4530"/>
                  </a:cubicBezTo>
                  <a:cubicBezTo>
                    <a:pt x="2279" y="9033"/>
                    <a:pt x="1" y="15705"/>
                    <a:pt x="3066" y="19855"/>
                  </a:cubicBezTo>
                  <a:cubicBezTo>
                    <a:pt x="4502" y="21809"/>
                    <a:pt x="6946" y="23115"/>
                    <a:pt x="9296" y="23115"/>
                  </a:cubicBezTo>
                  <a:cubicBezTo>
                    <a:pt x="10763" y="23115"/>
                    <a:pt x="12193" y="22606"/>
                    <a:pt x="13319" y="21428"/>
                  </a:cubicBezTo>
                  <a:cubicBezTo>
                    <a:pt x="13563" y="21157"/>
                    <a:pt x="13807" y="20886"/>
                    <a:pt x="14024" y="20588"/>
                  </a:cubicBezTo>
                  <a:cubicBezTo>
                    <a:pt x="14349" y="21374"/>
                    <a:pt x="14783" y="22107"/>
                    <a:pt x="15299" y="22812"/>
                  </a:cubicBezTo>
                  <a:cubicBezTo>
                    <a:pt x="17132" y="25298"/>
                    <a:pt x="19883" y="26839"/>
                    <a:pt x="22528" y="26839"/>
                  </a:cubicBezTo>
                  <a:cubicBezTo>
                    <a:pt x="24384" y="26839"/>
                    <a:pt x="26188" y="26080"/>
                    <a:pt x="27586" y="24358"/>
                  </a:cubicBezTo>
                  <a:cubicBezTo>
                    <a:pt x="27749" y="24629"/>
                    <a:pt x="27884" y="24900"/>
                    <a:pt x="28047" y="25144"/>
                  </a:cubicBezTo>
                  <a:cubicBezTo>
                    <a:pt x="29980" y="28490"/>
                    <a:pt x="33215" y="30866"/>
                    <a:pt x="36475" y="30866"/>
                  </a:cubicBezTo>
                  <a:cubicBezTo>
                    <a:pt x="38474" y="30866"/>
                    <a:pt x="40483" y="29971"/>
                    <a:pt x="42206" y="27857"/>
                  </a:cubicBezTo>
                  <a:cubicBezTo>
                    <a:pt x="43128" y="26690"/>
                    <a:pt x="43860" y="25416"/>
                    <a:pt x="44403" y="24087"/>
                  </a:cubicBezTo>
                  <a:cubicBezTo>
                    <a:pt x="44999" y="25090"/>
                    <a:pt x="45650" y="26067"/>
                    <a:pt x="46356" y="26989"/>
                  </a:cubicBezTo>
                  <a:cubicBezTo>
                    <a:pt x="48090" y="29280"/>
                    <a:pt x="50889" y="30741"/>
                    <a:pt x="53623" y="30741"/>
                  </a:cubicBezTo>
                  <a:cubicBezTo>
                    <a:pt x="55550" y="30741"/>
                    <a:pt x="57445" y="30016"/>
                    <a:pt x="58914" y="28345"/>
                  </a:cubicBezTo>
                  <a:cubicBezTo>
                    <a:pt x="60270" y="26799"/>
                    <a:pt x="60867" y="24955"/>
                    <a:pt x="61002" y="23002"/>
                  </a:cubicBezTo>
                  <a:cubicBezTo>
                    <a:pt x="62983" y="24792"/>
                    <a:pt x="65288" y="26256"/>
                    <a:pt x="67729" y="26690"/>
                  </a:cubicBezTo>
                  <a:cubicBezTo>
                    <a:pt x="68182" y="26777"/>
                    <a:pt x="68635" y="26839"/>
                    <a:pt x="69068" y="26839"/>
                  </a:cubicBezTo>
                  <a:cubicBezTo>
                    <a:pt x="69986" y="26839"/>
                    <a:pt x="70820" y="26562"/>
                    <a:pt x="71391" y="25660"/>
                  </a:cubicBezTo>
                  <a:cubicBezTo>
                    <a:pt x="72367" y="24059"/>
                    <a:pt x="72422" y="21456"/>
                    <a:pt x="72340" y="19638"/>
                  </a:cubicBezTo>
                  <a:cubicBezTo>
                    <a:pt x="72123" y="14675"/>
                    <a:pt x="69818" y="10145"/>
                    <a:pt x="67539" y="5832"/>
                  </a:cubicBezTo>
                  <a:cubicBezTo>
                    <a:pt x="67365" y="5491"/>
                    <a:pt x="67074" y="5351"/>
                    <a:pt x="66780" y="5351"/>
                  </a:cubicBezTo>
                  <a:cubicBezTo>
                    <a:pt x="66162" y="5351"/>
                    <a:pt x="65526" y="5974"/>
                    <a:pt x="65912" y="6673"/>
                  </a:cubicBezTo>
                  <a:cubicBezTo>
                    <a:pt x="67621" y="9928"/>
                    <a:pt x="69357" y="13237"/>
                    <a:pt x="70116" y="16845"/>
                  </a:cubicBezTo>
                  <a:cubicBezTo>
                    <a:pt x="70550" y="18879"/>
                    <a:pt x="70686" y="21022"/>
                    <a:pt x="70279" y="23083"/>
                  </a:cubicBezTo>
                  <a:cubicBezTo>
                    <a:pt x="70035" y="24195"/>
                    <a:pt x="70035" y="24900"/>
                    <a:pt x="68543" y="24982"/>
                  </a:cubicBezTo>
                  <a:cubicBezTo>
                    <a:pt x="68505" y="24983"/>
                    <a:pt x="68467" y="24984"/>
                    <a:pt x="68429" y="24984"/>
                  </a:cubicBezTo>
                  <a:cubicBezTo>
                    <a:pt x="67239" y="24984"/>
                    <a:pt x="65935" y="24176"/>
                    <a:pt x="64963" y="23571"/>
                  </a:cubicBezTo>
                  <a:cubicBezTo>
                    <a:pt x="63471" y="22649"/>
                    <a:pt x="62115" y="21537"/>
                    <a:pt x="60894" y="20316"/>
                  </a:cubicBezTo>
                  <a:cubicBezTo>
                    <a:pt x="60514" y="17116"/>
                    <a:pt x="59212" y="13834"/>
                    <a:pt x="58263" y="11149"/>
                  </a:cubicBezTo>
                  <a:cubicBezTo>
                    <a:pt x="57476" y="9006"/>
                    <a:pt x="56771" y="5480"/>
                    <a:pt x="54981" y="3961"/>
                  </a:cubicBezTo>
                  <a:cubicBezTo>
                    <a:pt x="54534" y="3587"/>
                    <a:pt x="54047" y="3415"/>
                    <a:pt x="53589" y="3415"/>
                  </a:cubicBezTo>
                  <a:cubicBezTo>
                    <a:pt x="52683" y="3415"/>
                    <a:pt x="51888" y="4083"/>
                    <a:pt x="51726" y="5181"/>
                  </a:cubicBezTo>
                  <a:cubicBezTo>
                    <a:pt x="51699" y="5371"/>
                    <a:pt x="51699" y="5968"/>
                    <a:pt x="51726" y="6185"/>
                  </a:cubicBezTo>
                  <a:cubicBezTo>
                    <a:pt x="52513" y="10742"/>
                    <a:pt x="54330" y="15027"/>
                    <a:pt x="57124" y="18716"/>
                  </a:cubicBezTo>
                  <a:cubicBezTo>
                    <a:pt x="57666" y="19476"/>
                    <a:pt x="58317" y="20235"/>
                    <a:pt x="58995" y="20994"/>
                  </a:cubicBezTo>
                  <a:cubicBezTo>
                    <a:pt x="59239" y="24738"/>
                    <a:pt x="58127" y="28698"/>
                    <a:pt x="53652" y="28887"/>
                  </a:cubicBezTo>
                  <a:cubicBezTo>
                    <a:pt x="53553" y="28892"/>
                    <a:pt x="53455" y="28894"/>
                    <a:pt x="53358" y="28894"/>
                  </a:cubicBezTo>
                  <a:cubicBezTo>
                    <a:pt x="49130" y="28894"/>
                    <a:pt x="46940" y="24904"/>
                    <a:pt x="45216" y="21510"/>
                  </a:cubicBezTo>
                  <a:cubicBezTo>
                    <a:pt x="46301" y="17007"/>
                    <a:pt x="45867" y="11962"/>
                    <a:pt x="45244" y="7622"/>
                  </a:cubicBezTo>
                  <a:cubicBezTo>
                    <a:pt x="44945" y="5507"/>
                    <a:pt x="44565" y="1709"/>
                    <a:pt x="41799" y="1357"/>
                  </a:cubicBezTo>
                  <a:cubicBezTo>
                    <a:pt x="41715" y="1346"/>
                    <a:pt x="41632" y="1341"/>
                    <a:pt x="41552" y="1341"/>
                  </a:cubicBezTo>
                  <a:cubicBezTo>
                    <a:pt x="38827" y="1341"/>
                    <a:pt x="38122" y="7428"/>
                    <a:pt x="38544" y="9114"/>
                  </a:cubicBezTo>
                  <a:cubicBezTo>
                    <a:pt x="39629" y="13346"/>
                    <a:pt x="41121" y="17848"/>
                    <a:pt x="43209" y="21917"/>
                  </a:cubicBezTo>
                  <a:cubicBezTo>
                    <a:pt x="42477" y="24548"/>
                    <a:pt x="41202" y="26962"/>
                    <a:pt x="38978" y="28345"/>
                  </a:cubicBezTo>
                  <a:cubicBezTo>
                    <a:pt x="37963" y="28978"/>
                    <a:pt x="37001" y="29253"/>
                    <a:pt x="36096" y="29253"/>
                  </a:cubicBezTo>
                  <a:cubicBezTo>
                    <a:pt x="32886" y="29253"/>
                    <a:pt x="30387" y="25792"/>
                    <a:pt x="28779" y="22513"/>
                  </a:cubicBezTo>
                  <a:cubicBezTo>
                    <a:pt x="31654" y="17251"/>
                    <a:pt x="31953" y="10199"/>
                    <a:pt x="31139" y="4422"/>
                  </a:cubicBezTo>
                  <a:cubicBezTo>
                    <a:pt x="30868" y="2442"/>
                    <a:pt x="29973" y="1"/>
                    <a:pt x="276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6" name="Google Shape;976;p7"/>
          <p:cNvSpPr txBox="1">
            <a:spLocks noGrp="1"/>
          </p:cNvSpPr>
          <p:nvPr>
            <p:ph type="title"/>
          </p:nvPr>
        </p:nvSpPr>
        <p:spPr>
          <a:xfrm>
            <a:off x="4572000" y="1085838"/>
            <a:ext cx="3852000" cy="74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77" name="Google Shape;977;p7"/>
          <p:cNvSpPr txBox="1">
            <a:spLocks noGrp="1"/>
          </p:cNvSpPr>
          <p:nvPr>
            <p:ph type="body" idx="1"/>
          </p:nvPr>
        </p:nvSpPr>
        <p:spPr>
          <a:xfrm>
            <a:off x="4572000" y="1829534"/>
            <a:ext cx="3852000" cy="224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1150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300"/>
            </a:lvl3pPr>
            <a:lvl4pPr marL="1828800" lvl="3" indent="-31115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300"/>
            </a:lvl4pPr>
            <a:lvl5pPr marL="2286000" lvl="4" indent="-311150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300"/>
            </a:lvl5pPr>
            <a:lvl6pPr marL="2743200" lvl="5" indent="-311150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300"/>
            </a:lvl6pPr>
            <a:lvl7pPr marL="3200400" lvl="6" indent="-31115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300"/>
            </a:lvl7pPr>
            <a:lvl8pPr marL="3657600" lvl="7" indent="-311150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300"/>
            </a:lvl8pPr>
            <a:lvl9pPr marL="4114800" lvl="8" indent="-311150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300"/>
            </a:lvl9pPr>
          </a:lstStyle>
          <a:p>
            <a:endParaRPr/>
          </a:p>
        </p:txBody>
      </p:sp>
      <p:sp>
        <p:nvSpPr>
          <p:cNvPr id="978" name="Google Shape;978;p7"/>
          <p:cNvSpPr/>
          <p:nvPr/>
        </p:nvSpPr>
        <p:spPr>
          <a:xfrm>
            <a:off x="8699284" y="2940725"/>
            <a:ext cx="203337" cy="193695"/>
          </a:xfrm>
          <a:custGeom>
            <a:avLst/>
            <a:gdLst/>
            <a:ahLst/>
            <a:cxnLst/>
            <a:rect l="l" t="t" r="r" b="b"/>
            <a:pathLst>
              <a:path w="7466" h="7112" extrusionOk="0">
                <a:moveTo>
                  <a:pt x="4179" y="0"/>
                </a:moveTo>
                <a:lnTo>
                  <a:pt x="3203" y="2679"/>
                </a:lnTo>
                <a:lnTo>
                  <a:pt x="619" y="1727"/>
                </a:lnTo>
                <a:lnTo>
                  <a:pt x="0" y="3025"/>
                </a:lnTo>
                <a:lnTo>
                  <a:pt x="2822" y="4060"/>
                </a:lnTo>
                <a:lnTo>
                  <a:pt x="1857" y="6799"/>
                </a:lnTo>
                <a:cubicBezTo>
                  <a:pt x="1846" y="6821"/>
                  <a:pt x="2946" y="7111"/>
                  <a:pt x="3133" y="7111"/>
                </a:cubicBezTo>
                <a:cubicBezTo>
                  <a:pt x="3143" y="7111"/>
                  <a:pt x="3151" y="7110"/>
                  <a:pt x="3155" y="7108"/>
                </a:cubicBezTo>
                <a:cubicBezTo>
                  <a:pt x="3239" y="7061"/>
                  <a:pt x="3977" y="4668"/>
                  <a:pt x="4012" y="4644"/>
                </a:cubicBezTo>
                <a:cubicBezTo>
                  <a:pt x="4013" y="4643"/>
                  <a:pt x="4014" y="4643"/>
                  <a:pt x="4016" y="4643"/>
                </a:cubicBezTo>
                <a:cubicBezTo>
                  <a:pt x="4125" y="4643"/>
                  <a:pt x="6824" y="5466"/>
                  <a:pt x="6977" y="5489"/>
                </a:cubicBezTo>
                <a:cubicBezTo>
                  <a:pt x="6978" y="5489"/>
                  <a:pt x="6978" y="5489"/>
                  <a:pt x="6979" y="5489"/>
                </a:cubicBezTo>
                <a:cubicBezTo>
                  <a:pt x="7123" y="5489"/>
                  <a:pt x="7465" y="4251"/>
                  <a:pt x="7441" y="4203"/>
                </a:cubicBezTo>
                <a:cubicBezTo>
                  <a:pt x="7418" y="4156"/>
                  <a:pt x="4691" y="3132"/>
                  <a:pt x="4679" y="3048"/>
                </a:cubicBezTo>
                <a:cubicBezTo>
                  <a:pt x="4667" y="2977"/>
                  <a:pt x="5346" y="548"/>
                  <a:pt x="5310" y="477"/>
                </a:cubicBezTo>
                <a:cubicBezTo>
                  <a:pt x="5275" y="393"/>
                  <a:pt x="4179" y="0"/>
                  <a:pt x="417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0" name="Google Shape;980;p8"/>
          <p:cNvGrpSpPr/>
          <p:nvPr/>
        </p:nvGrpSpPr>
        <p:grpSpPr>
          <a:xfrm>
            <a:off x="-1619251" y="-1580223"/>
            <a:ext cx="11980076" cy="8386332"/>
            <a:chOff x="-1619251" y="-1580223"/>
            <a:chExt cx="11980076" cy="8386332"/>
          </a:xfrm>
        </p:grpSpPr>
        <p:sp>
          <p:nvSpPr>
            <p:cNvPr id="981" name="Google Shape;981;p8"/>
            <p:cNvSpPr/>
            <p:nvPr/>
          </p:nvSpPr>
          <p:spPr>
            <a:xfrm flipH="1">
              <a:off x="5961175" y="1788032"/>
              <a:ext cx="4399650" cy="3698542"/>
            </a:xfrm>
            <a:custGeom>
              <a:avLst/>
              <a:gdLst/>
              <a:ahLst/>
              <a:cxnLst/>
              <a:rect l="l" t="t" r="r" b="b"/>
              <a:pathLst>
                <a:path w="129183" h="108597" extrusionOk="0">
                  <a:moveTo>
                    <a:pt x="44989" y="0"/>
                  </a:moveTo>
                  <a:cubicBezTo>
                    <a:pt x="23578" y="0"/>
                    <a:pt x="1" y="19284"/>
                    <a:pt x="5191" y="41467"/>
                  </a:cubicBezTo>
                  <a:lnTo>
                    <a:pt x="13632" y="58362"/>
                  </a:lnTo>
                  <a:cubicBezTo>
                    <a:pt x="24741" y="73340"/>
                    <a:pt x="9167" y="93759"/>
                    <a:pt x="29956" y="104117"/>
                  </a:cubicBezTo>
                  <a:cubicBezTo>
                    <a:pt x="36190" y="107224"/>
                    <a:pt x="44205" y="108597"/>
                    <a:pt x="52843" y="108597"/>
                  </a:cubicBezTo>
                  <a:cubicBezTo>
                    <a:pt x="73600" y="108597"/>
                    <a:pt x="97951" y="100671"/>
                    <a:pt x="109823" y="89842"/>
                  </a:cubicBezTo>
                  <a:cubicBezTo>
                    <a:pt x="118181" y="82210"/>
                    <a:pt x="129182" y="68494"/>
                    <a:pt x="126277" y="56028"/>
                  </a:cubicBezTo>
                  <a:cubicBezTo>
                    <a:pt x="124265" y="47348"/>
                    <a:pt x="115276" y="43515"/>
                    <a:pt x="107418" y="40907"/>
                  </a:cubicBezTo>
                  <a:cubicBezTo>
                    <a:pt x="97726" y="37692"/>
                    <a:pt x="88094" y="38371"/>
                    <a:pt x="80534" y="30906"/>
                  </a:cubicBezTo>
                  <a:cubicBezTo>
                    <a:pt x="75652" y="26096"/>
                    <a:pt x="73973" y="20536"/>
                    <a:pt x="70639" y="14666"/>
                  </a:cubicBezTo>
                  <a:cubicBezTo>
                    <a:pt x="64753" y="4311"/>
                    <a:pt x="55113" y="0"/>
                    <a:pt x="449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82" name="Google Shape;982;p8"/>
            <p:cNvGrpSpPr/>
            <p:nvPr/>
          </p:nvGrpSpPr>
          <p:grpSpPr>
            <a:xfrm>
              <a:off x="8424000" y="4217825"/>
              <a:ext cx="692350" cy="771350"/>
              <a:chOff x="1603125" y="4268250"/>
              <a:chExt cx="692350" cy="771350"/>
            </a:xfrm>
          </p:grpSpPr>
          <p:sp>
            <p:nvSpPr>
              <p:cNvPr id="983" name="Google Shape;983;p8"/>
              <p:cNvSpPr/>
              <p:nvPr/>
            </p:nvSpPr>
            <p:spPr>
              <a:xfrm>
                <a:off x="1805200" y="4452525"/>
                <a:ext cx="180400" cy="166750"/>
              </a:xfrm>
              <a:custGeom>
                <a:avLst/>
                <a:gdLst/>
                <a:ahLst/>
                <a:cxnLst/>
                <a:rect l="l" t="t" r="r" b="b"/>
                <a:pathLst>
                  <a:path w="7216" h="6670" extrusionOk="0">
                    <a:moveTo>
                      <a:pt x="3391" y="1323"/>
                    </a:moveTo>
                    <a:cubicBezTo>
                      <a:pt x="4150" y="1377"/>
                      <a:pt x="4910" y="1676"/>
                      <a:pt x="5371" y="2273"/>
                    </a:cubicBezTo>
                    <a:cubicBezTo>
                      <a:pt x="5723" y="2707"/>
                      <a:pt x="5805" y="3303"/>
                      <a:pt x="5696" y="3819"/>
                    </a:cubicBezTo>
                    <a:cubicBezTo>
                      <a:pt x="5561" y="4307"/>
                      <a:pt x="5181" y="4687"/>
                      <a:pt x="4720" y="4849"/>
                    </a:cubicBezTo>
                    <a:cubicBezTo>
                      <a:pt x="4489" y="4965"/>
                      <a:pt x="4244" y="4998"/>
                      <a:pt x="3995" y="4998"/>
                    </a:cubicBezTo>
                    <a:cubicBezTo>
                      <a:pt x="3894" y="4998"/>
                      <a:pt x="3791" y="4993"/>
                      <a:pt x="3689" y="4985"/>
                    </a:cubicBezTo>
                    <a:cubicBezTo>
                      <a:pt x="3418" y="4958"/>
                      <a:pt x="3174" y="4822"/>
                      <a:pt x="2984" y="4632"/>
                    </a:cubicBezTo>
                    <a:cubicBezTo>
                      <a:pt x="2631" y="4307"/>
                      <a:pt x="2414" y="3900"/>
                      <a:pt x="2197" y="3493"/>
                    </a:cubicBezTo>
                    <a:cubicBezTo>
                      <a:pt x="1980" y="3113"/>
                      <a:pt x="1818" y="2734"/>
                      <a:pt x="1682" y="2354"/>
                    </a:cubicBezTo>
                    <a:cubicBezTo>
                      <a:pt x="1790" y="2137"/>
                      <a:pt x="2007" y="2001"/>
                      <a:pt x="2197" y="1839"/>
                    </a:cubicBezTo>
                    <a:cubicBezTo>
                      <a:pt x="2550" y="1594"/>
                      <a:pt x="2930" y="1323"/>
                      <a:pt x="3391" y="1323"/>
                    </a:cubicBezTo>
                    <a:close/>
                    <a:moveTo>
                      <a:pt x="3353" y="0"/>
                    </a:moveTo>
                    <a:cubicBezTo>
                      <a:pt x="3256" y="0"/>
                      <a:pt x="3160" y="7"/>
                      <a:pt x="3065" y="21"/>
                    </a:cubicBezTo>
                    <a:cubicBezTo>
                      <a:pt x="2713" y="48"/>
                      <a:pt x="2387" y="211"/>
                      <a:pt x="2116" y="374"/>
                    </a:cubicBezTo>
                    <a:cubicBezTo>
                      <a:pt x="1682" y="618"/>
                      <a:pt x="1302" y="944"/>
                      <a:pt x="977" y="1323"/>
                    </a:cubicBezTo>
                    <a:cubicBezTo>
                      <a:pt x="895" y="1432"/>
                      <a:pt x="814" y="1594"/>
                      <a:pt x="678" y="1649"/>
                    </a:cubicBezTo>
                    <a:cubicBezTo>
                      <a:pt x="516" y="1730"/>
                      <a:pt x="380" y="1811"/>
                      <a:pt x="299" y="1947"/>
                    </a:cubicBezTo>
                    <a:cubicBezTo>
                      <a:pt x="0" y="2381"/>
                      <a:pt x="27" y="2924"/>
                      <a:pt x="136" y="3385"/>
                    </a:cubicBezTo>
                    <a:cubicBezTo>
                      <a:pt x="326" y="4198"/>
                      <a:pt x="733" y="4958"/>
                      <a:pt x="1302" y="5555"/>
                    </a:cubicBezTo>
                    <a:cubicBezTo>
                      <a:pt x="1736" y="6043"/>
                      <a:pt x="2306" y="6423"/>
                      <a:pt x="2930" y="6585"/>
                    </a:cubicBezTo>
                    <a:cubicBezTo>
                      <a:pt x="3171" y="6643"/>
                      <a:pt x="3419" y="6670"/>
                      <a:pt x="3668" y="6670"/>
                    </a:cubicBezTo>
                    <a:cubicBezTo>
                      <a:pt x="4479" y="6670"/>
                      <a:pt x="5297" y="6378"/>
                      <a:pt x="5940" y="5880"/>
                    </a:cubicBezTo>
                    <a:cubicBezTo>
                      <a:pt x="6402" y="5500"/>
                      <a:pt x="6781" y="4985"/>
                      <a:pt x="6971" y="4415"/>
                    </a:cubicBezTo>
                    <a:cubicBezTo>
                      <a:pt x="7215" y="3547"/>
                      <a:pt x="7025" y="2598"/>
                      <a:pt x="6537" y="1839"/>
                    </a:cubicBezTo>
                    <a:cubicBezTo>
                      <a:pt x="5995" y="971"/>
                      <a:pt x="5072" y="428"/>
                      <a:pt x="4123" y="130"/>
                    </a:cubicBezTo>
                    <a:cubicBezTo>
                      <a:pt x="3885" y="50"/>
                      <a:pt x="3617" y="0"/>
                      <a:pt x="33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8"/>
              <p:cNvSpPr/>
              <p:nvPr/>
            </p:nvSpPr>
            <p:spPr>
              <a:xfrm>
                <a:off x="2037775" y="4500475"/>
                <a:ext cx="167525" cy="166000"/>
              </a:xfrm>
              <a:custGeom>
                <a:avLst/>
                <a:gdLst/>
                <a:ahLst/>
                <a:cxnLst/>
                <a:rect l="l" t="t" r="r" b="b"/>
                <a:pathLst>
                  <a:path w="6701" h="6640" extrusionOk="0">
                    <a:moveTo>
                      <a:pt x="3613" y="1286"/>
                    </a:moveTo>
                    <a:cubicBezTo>
                      <a:pt x="3745" y="1286"/>
                      <a:pt x="3880" y="1293"/>
                      <a:pt x="4015" y="1304"/>
                    </a:cubicBezTo>
                    <a:cubicBezTo>
                      <a:pt x="4530" y="1385"/>
                      <a:pt x="4937" y="1765"/>
                      <a:pt x="5181" y="2226"/>
                    </a:cubicBezTo>
                    <a:cubicBezTo>
                      <a:pt x="5534" y="2850"/>
                      <a:pt x="5453" y="3664"/>
                      <a:pt x="5046" y="4260"/>
                    </a:cubicBezTo>
                    <a:cubicBezTo>
                      <a:pt x="4747" y="4667"/>
                      <a:pt x="4313" y="5020"/>
                      <a:pt x="3771" y="5047"/>
                    </a:cubicBezTo>
                    <a:cubicBezTo>
                      <a:pt x="3722" y="5053"/>
                      <a:pt x="3672" y="5056"/>
                      <a:pt x="3623" y="5056"/>
                    </a:cubicBezTo>
                    <a:cubicBezTo>
                      <a:pt x="3240" y="5056"/>
                      <a:pt x="2872" y="4874"/>
                      <a:pt x="2632" y="4586"/>
                    </a:cubicBezTo>
                    <a:cubicBezTo>
                      <a:pt x="2062" y="3935"/>
                      <a:pt x="1737" y="3121"/>
                      <a:pt x="1574" y="2307"/>
                    </a:cubicBezTo>
                    <a:cubicBezTo>
                      <a:pt x="1493" y="2172"/>
                      <a:pt x="1628" y="2036"/>
                      <a:pt x="1710" y="1955"/>
                    </a:cubicBezTo>
                    <a:cubicBezTo>
                      <a:pt x="2062" y="1602"/>
                      <a:pt x="2578" y="1440"/>
                      <a:pt x="3066" y="1331"/>
                    </a:cubicBezTo>
                    <a:cubicBezTo>
                      <a:pt x="3241" y="1299"/>
                      <a:pt x="3425" y="1286"/>
                      <a:pt x="3613" y="1286"/>
                    </a:cubicBezTo>
                    <a:close/>
                    <a:moveTo>
                      <a:pt x="3872" y="1"/>
                    </a:moveTo>
                    <a:cubicBezTo>
                      <a:pt x="3847" y="1"/>
                      <a:pt x="3823" y="1"/>
                      <a:pt x="3798" y="2"/>
                    </a:cubicBezTo>
                    <a:cubicBezTo>
                      <a:pt x="2795" y="29"/>
                      <a:pt x="1737" y="300"/>
                      <a:pt x="1059" y="1060"/>
                    </a:cubicBezTo>
                    <a:cubicBezTo>
                      <a:pt x="896" y="1141"/>
                      <a:pt x="679" y="1087"/>
                      <a:pt x="543" y="1223"/>
                    </a:cubicBezTo>
                    <a:cubicBezTo>
                      <a:pt x="136" y="1548"/>
                      <a:pt x="55" y="2118"/>
                      <a:pt x="28" y="2606"/>
                    </a:cubicBezTo>
                    <a:cubicBezTo>
                      <a:pt x="1" y="3854"/>
                      <a:pt x="516" y="5128"/>
                      <a:pt x="1493" y="5915"/>
                    </a:cubicBezTo>
                    <a:cubicBezTo>
                      <a:pt x="1996" y="6374"/>
                      <a:pt x="2693" y="6640"/>
                      <a:pt x="3385" y="6640"/>
                    </a:cubicBezTo>
                    <a:cubicBezTo>
                      <a:pt x="3551" y="6640"/>
                      <a:pt x="3717" y="6625"/>
                      <a:pt x="3879" y="6593"/>
                    </a:cubicBezTo>
                    <a:cubicBezTo>
                      <a:pt x="4639" y="6485"/>
                      <a:pt x="5317" y="6078"/>
                      <a:pt x="5778" y="5481"/>
                    </a:cubicBezTo>
                    <a:cubicBezTo>
                      <a:pt x="6375" y="4803"/>
                      <a:pt x="6700" y="3854"/>
                      <a:pt x="6592" y="2931"/>
                    </a:cubicBezTo>
                    <a:cubicBezTo>
                      <a:pt x="6510" y="2199"/>
                      <a:pt x="6185" y="1494"/>
                      <a:pt x="5724" y="897"/>
                    </a:cubicBezTo>
                    <a:cubicBezTo>
                      <a:pt x="5252" y="373"/>
                      <a:pt x="4578" y="1"/>
                      <a:pt x="3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8"/>
              <p:cNvSpPr/>
              <p:nvPr/>
            </p:nvSpPr>
            <p:spPr>
              <a:xfrm>
                <a:off x="1660750" y="4668125"/>
                <a:ext cx="164125" cy="148600"/>
              </a:xfrm>
              <a:custGeom>
                <a:avLst/>
                <a:gdLst/>
                <a:ahLst/>
                <a:cxnLst/>
                <a:rect l="l" t="t" r="r" b="b"/>
                <a:pathLst>
                  <a:path w="6565" h="5944" extrusionOk="0">
                    <a:moveTo>
                      <a:pt x="3581" y="1477"/>
                    </a:moveTo>
                    <a:cubicBezTo>
                      <a:pt x="4174" y="1477"/>
                      <a:pt x="4786" y="1833"/>
                      <a:pt x="4992" y="2382"/>
                    </a:cubicBezTo>
                    <a:cubicBezTo>
                      <a:pt x="5046" y="2681"/>
                      <a:pt x="5019" y="3006"/>
                      <a:pt x="4883" y="3278"/>
                    </a:cubicBezTo>
                    <a:cubicBezTo>
                      <a:pt x="4666" y="3739"/>
                      <a:pt x="4259" y="4091"/>
                      <a:pt x="3798" y="4254"/>
                    </a:cubicBezTo>
                    <a:cubicBezTo>
                      <a:pt x="3599" y="4326"/>
                      <a:pt x="3388" y="4350"/>
                      <a:pt x="3173" y="4350"/>
                    </a:cubicBezTo>
                    <a:cubicBezTo>
                      <a:pt x="3066" y="4350"/>
                      <a:pt x="2957" y="4344"/>
                      <a:pt x="2849" y="4335"/>
                    </a:cubicBezTo>
                    <a:cubicBezTo>
                      <a:pt x="2415" y="4281"/>
                      <a:pt x="2035" y="3956"/>
                      <a:pt x="1764" y="3630"/>
                    </a:cubicBezTo>
                    <a:cubicBezTo>
                      <a:pt x="1683" y="3495"/>
                      <a:pt x="1547" y="3359"/>
                      <a:pt x="1601" y="3196"/>
                    </a:cubicBezTo>
                    <a:cubicBezTo>
                      <a:pt x="1710" y="2789"/>
                      <a:pt x="1954" y="2464"/>
                      <a:pt x="2252" y="2165"/>
                    </a:cubicBezTo>
                    <a:cubicBezTo>
                      <a:pt x="2523" y="1894"/>
                      <a:pt x="2876" y="1650"/>
                      <a:pt x="3256" y="1514"/>
                    </a:cubicBezTo>
                    <a:cubicBezTo>
                      <a:pt x="3362" y="1489"/>
                      <a:pt x="3471" y="1477"/>
                      <a:pt x="3581" y="1477"/>
                    </a:cubicBezTo>
                    <a:close/>
                    <a:moveTo>
                      <a:pt x="3497" y="1"/>
                    </a:moveTo>
                    <a:cubicBezTo>
                      <a:pt x="3352" y="1"/>
                      <a:pt x="3208" y="16"/>
                      <a:pt x="3066" y="50"/>
                    </a:cubicBezTo>
                    <a:cubicBezTo>
                      <a:pt x="2659" y="131"/>
                      <a:pt x="2279" y="375"/>
                      <a:pt x="1927" y="619"/>
                    </a:cubicBezTo>
                    <a:cubicBezTo>
                      <a:pt x="1330" y="1053"/>
                      <a:pt x="842" y="1623"/>
                      <a:pt x="598" y="2301"/>
                    </a:cubicBezTo>
                    <a:cubicBezTo>
                      <a:pt x="570" y="2491"/>
                      <a:pt x="326" y="2572"/>
                      <a:pt x="245" y="2708"/>
                    </a:cubicBezTo>
                    <a:cubicBezTo>
                      <a:pt x="28" y="3033"/>
                      <a:pt x="1" y="3440"/>
                      <a:pt x="82" y="3793"/>
                    </a:cubicBezTo>
                    <a:cubicBezTo>
                      <a:pt x="245" y="4525"/>
                      <a:pt x="760" y="5149"/>
                      <a:pt x="1384" y="5529"/>
                    </a:cubicBezTo>
                    <a:cubicBezTo>
                      <a:pt x="1836" y="5814"/>
                      <a:pt x="2361" y="5943"/>
                      <a:pt x="2888" y="5943"/>
                    </a:cubicBezTo>
                    <a:cubicBezTo>
                      <a:pt x="3214" y="5943"/>
                      <a:pt x="3541" y="5893"/>
                      <a:pt x="3852" y="5800"/>
                    </a:cubicBezTo>
                    <a:cubicBezTo>
                      <a:pt x="4693" y="5556"/>
                      <a:pt x="5453" y="5013"/>
                      <a:pt x="5941" y="4281"/>
                    </a:cubicBezTo>
                    <a:cubicBezTo>
                      <a:pt x="6375" y="3576"/>
                      <a:pt x="6565" y="2681"/>
                      <a:pt x="6267" y="1867"/>
                    </a:cubicBezTo>
                    <a:cubicBezTo>
                      <a:pt x="6022" y="1189"/>
                      <a:pt x="5426" y="647"/>
                      <a:pt x="4775" y="321"/>
                    </a:cubicBezTo>
                    <a:cubicBezTo>
                      <a:pt x="4368" y="138"/>
                      <a:pt x="3930" y="1"/>
                      <a:pt x="3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8"/>
              <p:cNvSpPr/>
              <p:nvPr/>
            </p:nvSpPr>
            <p:spPr>
              <a:xfrm>
                <a:off x="1869625" y="4675250"/>
                <a:ext cx="183775" cy="185350"/>
              </a:xfrm>
              <a:custGeom>
                <a:avLst/>
                <a:gdLst/>
                <a:ahLst/>
                <a:cxnLst/>
                <a:rect l="l" t="t" r="r" b="b"/>
                <a:pathLst>
                  <a:path w="7351" h="7414" extrusionOk="0">
                    <a:moveTo>
                      <a:pt x="3776" y="1366"/>
                    </a:moveTo>
                    <a:cubicBezTo>
                      <a:pt x="4097" y="1366"/>
                      <a:pt x="4416" y="1486"/>
                      <a:pt x="4692" y="1663"/>
                    </a:cubicBezTo>
                    <a:cubicBezTo>
                      <a:pt x="5289" y="2097"/>
                      <a:pt x="5777" y="2694"/>
                      <a:pt x="5940" y="3426"/>
                    </a:cubicBezTo>
                    <a:cubicBezTo>
                      <a:pt x="6076" y="3888"/>
                      <a:pt x="5967" y="4403"/>
                      <a:pt x="5696" y="4837"/>
                    </a:cubicBezTo>
                    <a:cubicBezTo>
                      <a:pt x="5479" y="5244"/>
                      <a:pt x="5154" y="5596"/>
                      <a:pt x="4692" y="5759"/>
                    </a:cubicBezTo>
                    <a:cubicBezTo>
                      <a:pt x="4562" y="5803"/>
                      <a:pt x="4423" y="5824"/>
                      <a:pt x="4285" y="5824"/>
                    </a:cubicBezTo>
                    <a:cubicBezTo>
                      <a:pt x="4076" y="5824"/>
                      <a:pt x="3868" y="5775"/>
                      <a:pt x="3689" y="5678"/>
                    </a:cubicBezTo>
                    <a:cubicBezTo>
                      <a:pt x="3119" y="5407"/>
                      <a:pt x="2740" y="4918"/>
                      <a:pt x="2468" y="4376"/>
                    </a:cubicBezTo>
                    <a:cubicBezTo>
                      <a:pt x="2306" y="4077"/>
                      <a:pt x="2170" y="3752"/>
                      <a:pt x="2061" y="3426"/>
                    </a:cubicBezTo>
                    <a:cubicBezTo>
                      <a:pt x="1953" y="3101"/>
                      <a:pt x="1899" y="2776"/>
                      <a:pt x="1655" y="2504"/>
                    </a:cubicBezTo>
                    <a:cubicBezTo>
                      <a:pt x="1872" y="2287"/>
                      <a:pt x="2116" y="2125"/>
                      <a:pt x="2360" y="1935"/>
                    </a:cubicBezTo>
                    <a:cubicBezTo>
                      <a:pt x="2685" y="1718"/>
                      <a:pt x="3038" y="1528"/>
                      <a:pt x="3418" y="1419"/>
                    </a:cubicBezTo>
                    <a:cubicBezTo>
                      <a:pt x="3536" y="1382"/>
                      <a:pt x="3656" y="1366"/>
                      <a:pt x="3776" y="1366"/>
                    </a:cubicBezTo>
                    <a:close/>
                    <a:moveTo>
                      <a:pt x="3582" y="1"/>
                    </a:moveTo>
                    <a:cubicBezTo>
                      <a:pt x="3216" y="1"/>
                      <a:pt x="2854" y="72"/>
                      <a:pt x="2523" y="226"/>
                    </a:cubicBezTo>
                    <a:cubicBezTo>
                      <a:pt x="2089" y="416"/>
                      <a:pt x="1682" y="660"/>
                      <a:pt x="1329" y="958"/>
                    </a:cubicBezTo>
                    <a:cubicBezTo>
                      <a:pt x="787" y="1365"/>
                      <a:pt x="244" y="1880"/>
                      <a:pt x="109" y="2586"/>
                    </a:cubicBezTo>
                    <a:cubicBezTo>
                      <a:pt x="0" y="2911"/>
                      <a:pt x="54" y="3291"/>
                      <a:pt x="190" y="3589"/>
                    </a:cubicBezTo>
                    <a:cubicBezTo>
                      <a:pt x="271" y="3752"/>
                      <a:pt x="407" y="3833"/>
                      <a:pt x="543" y="3915"/>
                    </a:cubicBezTo>
                    <a:cubicBezTo>
                      <a:pt x="570" y="4159"/>
                      <a:pt x="570" y="4403"/>
                      <a:pt x="624" y="4647"/>
                    </a:cubicBezTo>
                    <a:cubicBezTo>
                      <a:pt x="841" y="5461"/>
                      <a:pt x="1383" y="6193"/>
                      <a:pt x="2061" y="6708"/>
                    </a:cubicBezTo>
                    <a:cubicBezTo>
                      <a:pt x="2631" y="7142"/>
                      <a:pt x="3336" y="7414"/>
                      <a:pt x="4041" y="7414"/>
                    </a:cubicBezTo>
                    <a:cubicBezTo>
                      <a:pt x="4720" y="7414"/>
                      <a:pt x="5343" y="7170"/>
                      <a:pt x="5859" y="6763"/>
                    </a:cubicBezTo>
                    <a:cubicBezTo>
                      <a:pt x="6645" y="6139"/>
                      <a:pt x="7161" y="5217"/>
                      <a:pt x="7269" y="4213"/>
                    </a:cubicBezTo>
                    <a:cubicBezTo>
                      <a:pt x="7351" y="3372"/>
                      <a:pt x="7052" y="2504"/>
                      <a:pt x="6564" y="1799"/>
                    </a:cubicBezTo>
                    <a:cubicBezTo>
                      <a:pt x="6157" y="1202"/>
                      <a:pt x="5615" y="660"/>
                      <a:pt x="4964" y="334"/>
                    </a:cubicBezTo>
                    <a:cubicBezTo>
                      <a:pt x="4535" y="120"/>
                      <a:pt x="4055" y="1"/>
                      <a:pt x="35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8"/>
              <p:cNvSpPr/>
              <p:nvPr/>
            </p:nvSpPr>
            <p:spPr>
              <a:xfrm>
                <a:off x="1744175" y="4851450"/>
                <a:ext cx="155300" cy="174350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974" extrusionOk="0">
                    <a:moveTo>
                      <a:pt x="3164" y="1475"/>
                    </a:moveTo>
                    <a:cubicBezTo>
                      <a:pt x="3465" y="1475"/>
                      <a:pt x="3759" y="1629"/>
                      <a:pt x="3960" y="1830"/>
                    </a:cubicBezTo>
                    <a:cubicBezTo>
                      <a:pt x="4503" y="2346"/>
                      <a:pt x="4774" y="3105"/>
                      <a:pt x="4801" y="3810"/>
                    </a:cubicBezTo>
                    <a:cubicBezTo>
                      <a:pt x="4828" y="4244"/>
                      <a:pt x="4747" y="4678"/>
                      <a:pt x="4448" y="5004"/>
                    </a:cubicBezTo>
                    <a:cubicBezTo>
                      <a:pt x="4115" y="5358"/>
                      <a:pt x="3622" y="5584"/>
                      <a:pt x="3141" y="5584"/>
                    </a:cubicBezTo>
                    <a:cubicBezTo>
                      <a:pt x="2996" y="5584"/>
                      <a:pt x="2851" y="5563"/>
                      <a:pt x="2713" y="5519"/>
                    </a:cubicBezTo>
                    <a:cubicBezTo>
                      <a:pt x="2197" y="5356"/>
                      <a:pt x="1845" y="4922"/>
                      <a:pt x="1600" y="4461"/>
                    </a:cubicBezTo>
                    <a:cubicBezTo>
                      <a:pt x="1492" y="4272"/>
                      <a:pt x="1682" y="4109"/>
                      <a:pt x="1655" y="3919"/>
                    </a:cubicBezTo>
                    <a:cubicBezTo>
                      <a:pt x="1573" y="3376"/>
                      <a:pt x="1790" y="2834"/>
                      <a:pt x="2034" y="2346"/>
                    </a:cubicBezTo>
                    <a:cubicBezTo>
                      <a:pt x="2279" y="1966"/>
                      <a:pt x="2604" y="1532"/>
                      <a:pt x="3092" y="1478"/>
                    </a:cubicBezTo>
                    <a:cubicBezTo>
                      <a:pt x="3116" y="1476"/>
                      <a:pt x="3140" y="1475"/>
                      <a:pt x="3164" y="1475"/>
                    </a:cubicBezTo>
                    <a:close/>
                    <a:moveTo>
                      <a:pt x="3035" y="1"/>
                    </a:moveTo>
                    <a:cubicBezTo>
                      <a:pt x="2954" y="1"/>
                      <a:pt x="2874" y="5"/>
                      <a:pt x="2794" y="13"/>
                    </a:cubicBezTo>
                    <a:cubicBezTo>
                      <a:pt x="2062" y="94"/>
                      <a:pt x="1329" y="447"/>
                      <a:pt x="895" y="1044"/>
                    </a:cubicBezTo>
                    <a:cubicBezTo>
                      <a:pt x="651" y="1369"/>
                      <a:pt x="515" y="1776"/>
                      <a:pt x="434" y="2156"/>
                    </a:cubicBezTo>
                    <a:cubicBezTo>
                      <a:pt x="380" y="2373"/>
                      <a:pt x="380" y="2590"/>
                      <a:pt x="271" y="2807"/>
                    </a:cubicBezTo>
                    <a:cubicBezTo>
                      <a:pt x="54" y="3187"/>
                      <a:pt x="0" y="3675"/>
                      <a:pt x="81" y="4109"/>
                    </a:cubicBezTo>
                    <a:cubicBezTo>
                      <a:pt x="217" y="5058"/>
                      <a:pt x="732" y="5953"/>
                      <a:pt x="1519" y="6496"/>
                    </a:cubicBezTo>
                    <a:cubicBezTo>
                      <a:pt x="1964" y="6793"/>
                      <a:pt x="2509" y="6973"/>
                      <a:pt x="3063" y="6973"/>
                    </a:cubicBezTo>
                    <a:cubicBezTo>
                      <a:pt x="3217" y="6973"/>
                      <a:pt x="3372" y="6959"/>
                      <a:pt x="3526" y="6930"/>
                    </a:cubicBezTo>
                    <a:cubicBezTo>
                      <a:pt x="4367" y="6767"/>
                      <a:pt x="5181" y="6252"/>
                      <a:pt x="5669" y="5546"/>
                    </a:cubicBezTo>
                    <a:cubicBezTo>
                      <a:pt x="6130" y="4841"/>
                      <a:pt x="6211" y="3946"/>
                      <a:pt x="6049" y="3132"/>
                    </a:cubicBezTo>
                    <a:cubicBezTo>
                      <a:pt x="5886" y="2291"/>
                      <a:pt x="5533" y="1451"/>
                      <a:pt x="4937" y="827"/>
                    </a:cubicBezTo>
                    <a:cubicBezTo>
                      <a:pt x="4425" y="315"/>
                      <a:pt x="3739" y="1"/>
                      <a:pt x="30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8"/>
              <p:cNvSpPr/>
              <p:nvPr/>
            </p:nvSpPr>
            <p:spPr>
              <a:xfrm>
                <a:off x="2031000" y="4859550"/>
                <a:ext cx="154625" cy="180050"/>
              </a:xfrm>
              <a:custGeom>
                <a:avLst/>
                <a:gdLst/>
                <a:ahLst/>
                <a:cxnLst/>
                <a:rect l="l" t="t" r="r" b="b"/>
                <a:pathLst>
                  <a:path w="6185" h="7202" extrusionOk="0">
                    <a:moveTo>
                      <a:pt x="3186" y="1553"/>
                    </a:moveTo>
                    <a:cubicBezTo>
                      <a:pt x="3423" y="1553"/>
                      <a:pt x="3662" y="1684"/>
                      <a:pt x="3852" y="1832"/>
                    </a:cubicBezTo>
                    <a:cubicBezTo>
                      <a:pt x="4476" y="2347"/>
                      <a:pt x="4693" y="3215"/>
                      <a:pt x="4666" y="3975"/>
                    </a:cubicBezTo>
                    <a:cubicBezTo>
                      <a:pt x="4666" y="4409"/>
                      <a:pt x="4530" y="4870"/>
                      <a:pt x="4232" y="5195"/>
                    </a:cubicBezTo>
                    <a:cubicBezTo>
                      <a:pt x="3976" y="5502"/>
                      <a:pt x="3599" y="5713"/>
                      <a:pt x="3193" y="5713"/>
                    </a:cubicBezTo>
                    <a:cubicBezTo>
                      <a:pt x="3169" y="5713"/>
                      <a:pt x="3144" y="5712"/>
                      <a:pt x="3120" y="5711"/>
                    </a:cubicBezTo>
                    <a:cubicBezTo>
                      <a:pt x="2876" y="5711"/>
                      <a:pt x="2686" y="5548"/>
                      <a:pt x="2523" y="5358"/>
                    </a:cubicBezTo>
                    <a:cubicBezTo>
                      <a:pt x="2143" y="4897"/>
                      <a:pt x="1872" y="4327"/>
                      <a:pt x="1764" y="3731"/>
                    </a:cubicBezTo>
                    <a:cubicBezTo>
                      <a:pt x="1655" y="3405"/>
                      <a:pt x="1791" y="3052"/>
                      <a:pt x="1926" y="2754"/>
                    </a:cubicBezTo>
                    <a:cubicBezTo>
                      <a:pt x="2116" y="2239"/>
                      <a:pt x="2442" y="1750"/>
                      <a:pt x="2984" y="1588"/>
                    </a:cubicBezTo>
                    <a:cubicBezTo>
                      <a:pt x="3050" y="1564"/>
                      <a:pt x="3118" y="1553"/>
                      <a:pt x="3186" y="1553"/>
                    </a:cubicBezTo>
                    <a:close/>
                    <a:moveTo>
                      <a:pt x="3044" y="0"/>
                    </a:moveTo>
                    <a:cubicBezTo>
                      <a:pt x="2897" y="0"/>
                      <a:pt x="2749" y="14"/>
                      <a:pt x="2604" y="42"/>
                    </a:cubicBezTo>
                    <a:cubicBezTo>
                      <a:pt x="2035" y="123"/>
                      <a:pt x="1465" y="367"/>
                      <a:pt x="1113" y="828"/>
                    </a:cubicBezTo>
                    <a:cubicBezTo>
                      <a:pt x="841" y="1181"/>
                      <a:pt x="651" y="1588"/>
                      <a:pt x="516" y="1995"/>
                    </a:cubicBezTo>
                    <a:cubicBezTo>
                      <a:pt x="407" y="2293"/>
                      <a:pt x="435" y="2618"/>
                      <a:pt x="272" y="2917"/>
                    </a:cubicBezTo>
                    <a:cubicBezTo>
                      <a:pt x="55" y="3324"/>
                      <a:pt x="1" y="3785"/>
                      <a:pt x="82" y="4219"/>
                    </a:cubicBezTo>
                    <a:cubicBezTo>
                      <a:pt x="190" y="4870"/>
                      <a:pt x="462" y="5439"/>
                      <a:pt x="841" y="5955"/>
                    </a:cubicBezTo>
                    <a:cubicBezTo>
                      <a:pt x="1194" y="6416"/>
                      <a:pt x="1628" y="6850"/>
                      <a:pt x="2170" y="7067"/>
                    </a:cubicBezTo>
                    <a:cubicBezTo>
                      <a:pt x="2421" y="7159"/>
                      <a:pt x="2687" y="7201"/>
                      <a:pt x="2956" y="7201"/>
                    </a:cubicBezTo>
                    <a:cubicBezTo>
                      <a:pt x="3474" y="7201"/>
                      <a:pt x="4002" y="7046"/>
                      <a:pt x="4449" y="6796"/>
                    </a:cubicBezTo>
                    <a:cubicBezTo>
                      <a:pt x="5100" y="6416"/>
                      <a:pt x="5642" y="5819"/>
                      <a:pt x="5886" y="5087"/>
                    </a:cubicBezTo>
                    <a:cubicBezTo>
                      <a:pt x="6185" y="4137"/>
                      <a:pt x="6103" y="3107"/>
                      <a:pt x="5751" y="2184"/>
                    </a:cubicBezTo>
                    <a:cubicBezTo>
                      <a:pt x="5561" y="1696"/>
                      <a:pt x="5290" y="1208"/>
                      <a:pt x="4937" y="828"/>
                    </a:cubicBezTo>
                    <a:cubicBezTo>
                      <a:pt x="4466" y="312"/>
                      <a:pt x="3753" y="0"/>
                      <a:pt x="30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8"/>
              <p:cNvSpPr/>
              <p:nvPr/>
            </p:nvSpPr>
            <p:spPr>
              <a:xfrm>
                <a:off x="2140175" y="4705125"/>
                <a:ext cx="155300" cy="150025"/>
              </a:xfrm>
              <a:custGeom>
                <a:avLst/>
                <a:gdLst/>
                <a:ahLst/>
                <a:cxnLst/>
                <a:rect l="l" t="t" r="r" b="b"/>
                <a:pathLst>
                  <a:path w="6212" h="6001" extrusionOk="0">
                    <a:moveTo>
                      <a:pt x="3194" y="1322"/>
                    </a:moveTo>
                    <a:cubicBezTo>
                      <a:pt x="3409" y="1322"/>
                      <a:pt x="3625" y="1353"/>
                      <a:pt x="3825" y="1445"/>
                    </a:cubicBezTo>
                    <a:cubicBezTo>
                      <a:pt x="4259" y="1608"/>
                      <a:pt x="4503" y="2042"/>
                      <a:pt x="4639" y="2476"/>
                    </a:cubicBezTo>
                    <a:cubicBezTo>
                      <a:pt x="4720" y="2882"/>
                      <a:pt x="4720" y="3344"/>
                      <a:pt x="4503" y="3723"/>
                    </a:cubicBezTo>
                    <a:cubicBezTo>
                      <a:pt x="4286" y="4157"/>
                      <a:pt x="3825" y="4483"/>
                      <a:pt x="3337" y="4483"/>
                    </a:cubicBezTo>
                    <a:cubicBezTo>
                      <a:pt x="2876" y="4456"/>
                      <a:pt x="2496" y="4184"/>
                      <a:pt x="2198" y="3859"/>
                    </a:cubicBezTo>
                    <a:cubicBezTo>
                      <a:pt x="1791" y="3425"/>
                      <a:pt x="1574" y="2828"/>
                      <a:pt x="1492" y="2231"/>
                    </a:cubicBezTo>
                    <a:cubicBezTo>
                      <a:pt x="1682" y="1743"/>
                      <a:pt x="2225" y="1472"/>
                      <a:pt x="2713" y="1364"/>
                    </a:cubicBezTo>
                    <a:cubicBezTo>
                      <a:pt x="2866" y="1340"/>
                      <a:pt x="3029" y="1322"/>
                      <a:pt x="3194" y="1322"/>
                    </a:cubicBezTo>
                    <a:close/>
                    <a:moveTo>
                      <a:pt x="3368" y="1"/>
                    </a:moveTo>
                    <a:cubicBezTo>
                      <a:pt x="3295" y="1"/>
                      <a:pt x="3221" y="3"/>
                      <a:pt x="3147" y="7"/>
                    </a:cubicBezTo>
                    <a:cubicBezTo>
                      <a:pt x="2198" y="7"/>
                      <a:pt x="1167" y="468"/>
                      <a:pt x="733" y="1364"/>
                    </a:cubicBezTo>
                    <a:cubicBezTo>
                      <a:pt x="624" y="1608"/>
                      <a:pt x="380" y="1770"/>
                      <a:pt x="272" y="2042"/>
                    </a:cubicBezTo>
                    <a:cubicBezTo>
                      <a:pt x="0" y="2693"/>
                      <a:pt x="82" y="3425"/>
                      <a:pt x="326" y="4049"/>
                    </a:cubicBezTo>
                    <a:cubicBezTo>
                      <a:pt x="739" y="5219"/>
                      <a:pt x="1947" y="6001"/>
                      <a:pt x="3147" y="6001"/>
                    </a:cubicBezTo>
                    <a:cubicBezTo>
                      <a:pt x="3366" y="6001"/>
                      <a:pt x="3584" y="5975"/>
                      <a:pt x="3798" y="5920"/>
                    </a:cubicBezTo>
                    <a:cubicBezTo>
                      <a:pt x="4747" y="5703"/>
                      <a:pt x="5561" y="5025"/>
                      <a:pt x="5886" y="4103"/>
                    </a:cubicBezTo>
                    <a:cubicBezTo>
                      <a:pt x="6212" y="3262"/>
                      <a:pt x="6076" y="2259"/>
                      <a:pt x="5669" y="1472"/>
                    </a:cubicBezTo>
                    <a:cubicBezTo>
                      <a:pt x="5425" y="984"/>
                      <a:pt x="5046" y="523"/>
                      <a:pt x="4557" y="279"/>
                    </a:cubicBezTo>
                    <a:cubicBezTo>
                      <a:pt x="4189" y="71"/>
                      <a:pt x="3782" y="1"/>
                      <a:pt x="3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8"/>
              <p:cNvSpPr/>
              <p:nvPr/>
            </p:nvSpPr>
            <p:spPr>
              <a:xfrm>
                <a:off x="1748900" y="4268250"/>
                <a:ext cx="122775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4911" h="5014" extrusionOk="0">
                    <a:moveTo>
                      <a:pt x="2719" y="1270"/>
                    </a:moveTo>
                    <a:cubicBezTo>
                      <a:pt x="2920" y="1270"/>
                      <a:pt x="3105" y="1336"/>
                      <a:pt x="3229" y="1479"/>
                    </a:cubicBezTo>
                    <a:cubicBezTo>
                      <a:pt x="3608" y="1859"/>
                      <a:pt x="3744" y="2429"/>
                      <a:pt x="3581" y="2917"/>
                    </a:cubicBezTo>
                    <a:cubicBezTo>
                      <a:pt x="3419" y="3378"/>
                      <a:pt x="2985" y="3758"/>
                      <a:pt x="2469" y="3758"/>
                    </a:cubicBezTo>
                    <a:cubicBezTo>
                      <a:pt x="2198" y="3758"/>
                      <a:pt x="1954" y="3595"/>
                      <a:pt x="1764" y="3405"/>
                    </a:cubicBezTo>
                    <a:cubicBezTo>
                      <a:pt x="1439" y="3107"/>
                      <a:pt x="1194" y="2754"/>
                      <a:pt x="869" y="2456"/>
                    </a:cubicBezTo>
                    <a:cubicBezTo>
                      <a:pt x="1005" y="2130"/>
                      <a:pt x="1276" y="1832"/>
                      <a:pt x="1574" y="1615"/>
                    </a:cubicBezTo>
                    <a:cubicBezTo>
                      <a:pt x="1845" y="1398"/>
                      <a:pt x="2198" y="1317"/>
                      <a:pt x="2524" y="1289"/>
                    </a:cubicBezTo>
                    <a:cubicBezTo>
                      <a:pt x="2589" y="1276"/>
                      <a:pt x="2655" y="1270"/>
                      <a:pt x="2719" y="1270"/>
                    </a:cubicBezTo>
                    <a:close/>
                    <a:moveTo>
                      <a:pt x="2524" y="0"/>
                    </a:moveTo>
                    <a:cubicBezTo>
                      <a:pt x="2387" y="0"/>
                      <a:pt x="2250" y="14"/>
                      <a:pt x="2117" y="42"/>
                    </a:cubicBezTo>
                    <a:cubicBezTo>
                      <a:pt x="1791" y="96"/>
                      <a:pt x="1493" y="232"/>
                      <a:pt x="1249" y="421"/>
                    </a:cubicBezTo>
                    <a:cubicBezTo>
                      <a:pt x="815" y="774"/>
                      <a:pt x="381" y="1235"/>
                      <a:pt x="164" y="1778"/>
                    </a:cubicBezTo>
                    <a:cubicBezTo>
                      <a:pt x="28" y="2103"/>
                      <a:pt x="1" y="2456"/>
                      <a:pt x="55" y="2781"/>
                    </a:cubicBezTo>
                    <a:cubicBezTo>
                      <a:pt x="109" y="3025"/>
                      <a:pt x="245" y="3242"/>
                      <a:pt x="354" y="3459"/>
                    </a:cubicBezTo>
                    <a:cubicBezTo>
                      <a:pt x="652" y="4056"/>
                      <a:pt x="1140" y="4626"/>
                      <a:pt x="1764" y="4870"/>
                    </a:cubicBezTo>
                    <a:cubicBezTo>
                      <a:pt x="1991" y="4969"/>
                      <a:pt x="2233" y="5013"/>
                      <a:pt x="2475" y="5013"/>
                    </a:cubicBezTo>
                    <a:cubicBezTo>
                      <a:pt x="2896" y="5013"/>
                      <a:pt x="3318" y="4877"/>
                      <a:pt x="3663" y="4653"/>
                    </a:cubicBezTo>
                    <a:cubicBezTo>
                      <a:pt x="4422" y="4137"/>
                      <a:pt x="4910" y="3215"/>
                      <a:pt x="4829" y="2293"/>
                    </a:cubicBezTo>
                    <a:cubicBezTo>
                      <a:pt x="4748" y="1506"/>
                      <a:pt x="4341" y="720"/>
                      <a:pt x="3663" y="313"/>
                    </a:cubicBezTo>
                    <a:cubicBezTo>
                      <a:pt x="3321" y="112"/>
                      <a:pt x="2919" y="0"/>
                      <a:pt x="25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8"/>
              <p:cNvSpPr/>
              <p:nvPr/>
            </p:nvSpPr>
            <p:spPr>
              <a:xfrm>
                <a:off x="1603125" y="4420100"/>
                <a:ext cx="150550" cy="156800"/>
              </a:xfrm>
              <a:custGeom>
                <a:avLst/>
                <a:gdLst/>
                <a:ahLst/>
                <a:cxnLst/>
                <a:rect l="l" t="t" r="r" b="b"/>
                <a:pathLst>
                  <a:path w="6022" h="6272" extrusionOk="0">
                    <a:moveTo>
                      <a:pt x="3056" y="1492"/>
                    </a:moveTo>
                    <a:cubicBezTo>
                      <a:pt x="3275" y="1492"/>
                      <a:pt x="3494" y="1547"/>
                      <a:pt x="3689" y="1671"/>
                    </a:cubicBezTo>
                    <a:cubicBezTo>
                      <a:pt x="4069" y="1888"/>
                      <a:pt x="4367" y="2241"/>
                      <a:pt x="4530" y="2647"/>
                    </a:cubicBezTo>
                    <a:cubicBezTo>
                      <a:pt x="4639" y="2891"/>
                      <a:pt x="4693" y="3163"/>
                      <a:pt x="4611" y="3434"/>
                    </a:cubicBezTo>
                    <a:cubicBezTo>
                      <a:pt x="4503" y="3841"/>
                      <a:pt x="4232" y="4166"/>
                      <a:pt x="3933" y="4438"/>
                    </a:cubicBezTo>
                    <a:cubicBezTo>
                      <a:pt x="3689" y="4627"/>
                      <a:pt x="3418" y="4844"/>
                      <a:pt x="3092" y="4844"/>
                    </a:cubicBezTo>
                    <a:cubicBezTo>
                      <a:pt x="2604" y="4790"/>
                      <a:pt x="2170" y="4519"/>
                      <a:pt x="1791" y="4193"/>
                    </a:cubicBezTo>
                    <a:cubicBezTo>
                      <a:pt x="1655" y="4058"/>
                      <a:pt x="1492" y="3922"/>
                      <a:pt x="1384" y="3732"/>
                    </a:cubicBezTo>
                    <a:cubicBezTo>
                      <a:pt x="1357" y="3380"/>
                      <a:pt x="1465" y="3054"/>
                      <a:pt x="1601" y="2729"/>
                    </a:cubicBezTo>
                    <a:cubicBezTo>
                      <a:pt x="1791" y="2213"/>
                      <a:pt x="2143" y="1698"/>
                      <a:pt x="2713" y="1535"/>
                    </a:cubicBezTo>
                    <a:cubicBezTo>
                      <a:pt x="2825" y="1507"/>
                      <a:pt x="2941" y="1492"/>
                      <a:pt x="3056" y="1492"/>
                    </a:cubicBezTo>
                    <a:close/>
                    <a:moveTo>
                      <a:pt x="2865" y="1"/>
                    </a:moveTo>
                    <a:cubicBezTo>
                      <a:pt x="2769" y="1"/>
                      <a:pt x="2673" y="6"/>
                      <a:pt x="2577" y="16"/>
                    </a:cubicBezTo>
                    <a:cubicBezTo>
                      <a:pt x="1926" y="125"/>
                      <a:pt x="1302" y="396"/>
                      <a:pt x="868" y="857"/>
                    </a:cubicBezTo>
                    <a:cubicBezTo>
                      <a:pt x="543" y="1210"/>
                      <a:pt x="353" y="1644"/>
                      <a:pt x="217" y="2105"/>
                    </a:cubicBezTo>
                    <a:cubicBezTo>
                      <a:pt x="82" y="2620"/>
                      <a:pt x="0" y="3217"/>
                      <a:pt x="136" y="3759"/>
                    </a:cubicBezTo>
                    <a:cubicBezTo>
                      <a:pt x="217" y="4031"/>
                      <a:pt x="353" y="4302"/>
                      <a:pt x="489" y="4573"/>
                    </a:cubicBezTo>
                    <a:cubicBezTo>
                      <a:pt x="760" y="5116"/>
                      <a:pt x="1221" y="5522"/>
                      <a:pt x="1736" y="5848"/>
                    </a:cubicBezTo>
                    <a:cubicBezTo>
                      <a:pt x="2159" y="6090"/>
                      <a:pt x="2642" y="6271"/>
                      <a:pt x="3129" y="6271"/>
                    </a:cubicBezTo>
                    <a:cubicBezTo>
                      <a:pt x="3298" y="6271"/>
                      <a:pt x="3467" y="6250"/>
                      <a:pt x="3635" y="6201"/>
                    </a:cubicBezTo>
                    <a:cubicBezTo>
                      <a:pt x="4205" y="6065"/>
                      <a:pt x="4720" y="5685"/>
                      <a:pt x="5127" y="5278"/>
                    </a:cubicBezTo>
                    <a:cubicBezTo>
                      <a:pt x="5615" y="4736"/>
                      <a:pt x="5968" y="4085"/>
                      <a:pt x="5968" y="3353"/>
                    </a:cubicBezTo>
                    <a:cubicBezTo>
                      <a:pt x="6022" y="2322"/>
                      <a:pt x="5452" y="1345"/>
                      <a:pt x="4666" y="694"/>
                    </a:cubicBezTo>
                    <a:cubicBezTo>
                      <a:pt x="4168" y="244"/>
                      <a:pt x="3525" y="1"/>
                      <a:pt x="28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92" name="Google Shape;992;p8"/>
            <p:cNvSpPr/>
            <p:nvPr/>
          </p:nvSpPr>
          <p:spPr>
            <a:xfrm rot="-799715">
              <a:off x="-1420350" y="-930614"/>
              <a:ext cx="5918113" cy="2416696"/>
            </a:xfrm>
            <a:custGeom>
              <a:avLst/>
              <a:gdLst/>
              <a:ahLst/>
              <a:cxnLst/>
              <a:rect l="l" t="t" r="r" b="b"/>
              <a:pathLst>
                <a:path w="121032" h="67808" extrusionOk="0">
                  <a:moveTo>
                    <a:pt x="54729" y="0"/>
                  </a:moveTo>
                  <a:cubicBezTo>
                    <a:pt x="38147" y="0"/>
                    <a:pt x="21127" y="6850"/>
                    <a:pt x="7990" y="25280"/>
                  </a:cubicBezTo>
                  <a:cubicBezTo>
                    <a:pt x="7990" y="25280"/>
                    <a:pt x="0" y="58867"/>
                    <a:pt x="20932" y="66452"/>
                  </a:cubicBezTo>
                  <a:cubicBezTo>
                    <a:pt x="23539" y="67396"/>
                    <a:pt x="25970" y="67807"/>
                    <a:pt x="28248" y="67807"/>
                  </a:cubicBezTo>
                  <a:cubicBezTo>
                    <a:pt x="43461" y="67807"/>
                    <a:pt x="51797" y="49474"/>
                    <a:pt x="59682" y="49474"/>
                  </a:cubicBezTo>
                  <a:cubicBezTo>
                    <a:pt x="60093" y="49474"/>
                    <a:pt x="60503" y="49523"/>
                    <a:pt x="60913" y="49628"/>
                  </a:cubicBezTo>
                  <a:cubicBezTo>
                    <a:pt x="66653" y="51092"/>
                    <a:pt x="81127" y="58573"/>
                    <a:pt x="93960" y="58573"/>
                  </a:cubicBezTo>
                  <a:cubicBezTo>
                    <a:pt x="102210" y="58573"/>
                    <a:pt x="109782" y="55481"/>
                    <a:pt x="113919" y="45711"/>
                  </a:cubicBezTo>
                  <a:cubicBezTo>
                    <a:pt x="121031" y="28924"/>
                    <a:pt x="88805" y="0"/>
                    <a:pt x="54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8"/>
            <p:cNvSpPr/>
            <p:nvPr/>
          </p:nvSpPr>
          <p:spPr>
            <a:xfrm rot="2399213" flipH="1">
              <a:off x="-980163" y="3646359"/>
              <a:ext cx="3477714" cy="2312704"/>
            </a:xfrm>
            <a:custGeom>
              <a:avLst/>
              <a:gdLst/>
              <a:ahLst/>
              <a:cxnLst/>
              <a:rect l="l" t="t" r="r" b="b"/>
              <a:pathLst>
                <a:path w="203443" h="135291" extrusionOk="0">
                  <a:moveTo>
                    <a:pt x="73819" y="1"/>
                  </a:moveTo>
                  <a:cubicBezTo>
                    <a:pt x="73548" y="1"/>
                    <a:pt x="73278" y="2"/>
                    <a:pt x="73009" y="5"/>
                  </a:cubicBezTo>
                  <a:cubicBezTo>
                    <a:pt x="66913" y="65"/>
                    <a:pt x="60698" y="1339"/>
                    <a:pt x="55567" y="4637"/>
                  </a:cubicBezTo>
                  <a:cubicBezTo>
                    <a:pt x="55507" y="4684"/>
                    <a:pt x="55436" y="4720"/>
                    <a:pt x="55376" y="4768"/>
                  </a:cubicBezTo>
                  <a:cubicBezTo>
                    <a:pt x="48482" y="9292"/>
                    <a:pt x="43303" y="17483"/>
                    <a:pt x="37945" y="23639"/>
                  </a:cubicBezTo>
                  <a:cubicBezTo>
                    <a:pt x="31123" y="31497"/>
                    <a:pt x="24384" y="39438"/>
                    <a:pt x="18217" y="47832"/>
                  </a:cubicBezTo>
                  <a:cubicBezTo>
                    <a:pt x="10263" y="58655"/>
                    <a:pt x="0" y="73002"/>
                    <a:pt x="1226" y="87218"/>
                  </a:cubicBezTo>
                  <a:cubicBezTo>
                    <a:pt x="1584" y="91362"/>
                    <a:pt x="3167" y="95219"/>
                    <a:pt x="5953" y="98327"/>
                  </a:cubicBezTo>
                  <a:cubicBezTo>
                    <a:pt x="8561" y="101244"/>
                    <a:pt x="14716" y="106161"/>
                    <a:pt x="18836" y="106161"/>
                  </a:cubicBezTo>
                  <a:cubicBezTo>
                    <a:pt x="37302" y="112578"/>
                    <a:pt x="58162" y="108018"/>
                    <a:pt x="76855" y="115460"/>
                  </a:cubicBezTo>
                  <a:cubicBezTo>
                    <a:pt x="96526" y="123281"/>
                    <a:pt x="112475" y="135290"/>
                    <a:pt x="133910" y="135290"/>
                  </a:cubicBezTo>
                  <a:cubicBezTo>
                    <a:pt x="135219" y="135290"/>
                    <a:pt x="136547" y="135246"/>
                    <a:pt x="137898" y="135153"/>
                  </a:cubicBezTo>
                  <a:cubicBezTo>
                    <a:pt x="157603" y="133795"/>
                    <a:pt x="164902" y="117722"/>
                    <a:pt x="166997" y="100148"/>
                  </a:cubicBezTo>
                  <a:cubicBezTo>
                    <a:pt x="169164" y="81884"/>
                    <a:pt x="175546" y="77872"/>
                    <a:pt x="187178" y="64477"/>
                  </a:cubicBezTo>
                  <a:cubicBezTo>
                    <a:pt x="196775" y="53428"/>
                    <a:pt x="203442" y="38593"/>
                    <a:pt x="191691" y="27020"/>
                  </a:cubicBezTo>
                  <a:cubicBezTo>
                    <a:pt x="184953" y="20372"/>
                    <a:pt x="175803" y="18982"/>
                    <a:pt x="166289" y="18982"/>
                  </a:cubicBezTo>
                  <a:cubicBezTo>
                    <a:pt x="159449" y="18982"/>
                    <a:pt x="152422" y="19700"/>
                    <a:pt x="145969" y="19700"/>
                  </a:cubicBezTo>
                  <a:cubicBezTo>
                    <a:pt x="144678" y="19700"/>
                    <a:pt x="143411" y="19672"/>
                    <a:pt x="142173" y="19603"/>
                  </a:cubicBezTo>
                  <a:cubicBezTo>
                    <a:pt x="131171" y="18995"/>
                    <a:pt x="119563" y="17376"/>
                    <a:pt x="110252" y="11983"/>
                  </a:cubicBezTo>
                  <a:cubicBezTo>
                    <a:pt x="105073" y="8982"/>
                    <a:pt x="99644" y="4827"/>
                    <a:pt x="93738" y="2886"/>
                  </a:cubicBezTo>
                  <a:cubicBezTo>
                    <a:pt x="87529" y="840"/>
                    <a:pt x="80387" y="1"/>
                    <a:pt x="73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4" name="Google Shape;994;p8"/>
            <p:cNvGrpSpPr/>
            <p:nvPr/>
          </p:nvGrpSpPr>
          <p:grpSpPr>
            <a:xfrm rot="10800000" flipH="1">
              <a:off x="137025" y="22375"/>
              <a:ext cx="1165950" cy="1168100"/>
              <a:chOff x="1419375" y="3941050"/>
              <a:chExt cx="1165950" cy="1168100"/>
            </a:xfrm>
          </p:grpSpPr>
          <p:sp>
            <p:nvSpPr>
              <p:cNvPr id="995" name="Google Shape;995;p8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8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8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8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8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8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8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8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8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8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8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8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8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rgbClr val="7623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" name="Google Shape;1025;p8"/>
            <p:cNvGrpSpPr/>
            <p:nvPr/>
          </p:nvGrpSpPr>
          <p:grpSpPr>
            <a:xfrm rot="10800000" flipH="1">
              <a:off x="4572000" y="-489775"/>
              <a:ext cx="2470700" cy="1442275"/>
              <a:chOff x="2740800" y="4354100"/>
              <a:chExt cx="2470700" cy="1442275"/>
            </a:xfrm>
          </p:grpSpPr>
          <p:sp>
            <p:nvSpPr>
              <p:cNvPr id="1026" name="Google Shape;1026;p8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8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4" name="Google Shape;1034;p8"/>
            <p:cNvGrpSpPr/>
            <p:nvPr/>
          </p:nvGrpSpPr>
          <p:grpSpPr>
            <a:xfrm>
              <a:off x="874975" y="4389275"/>
              <a:ext cx="2470700" cy="1442275"/>
              <a:chOff x="2740800" y="4354100"/>
              <a:chExt cx="2470700" cy="1442275"/>
            </a:xfrm>
          </p:grpSpPr>
          <p:sp>
            <p:nvSpPr>
              <p:cNvPr id="1035" name="Google Shape;1035;p8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8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8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8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8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8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8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8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43" name="Google Shape;1043;p8"/>
            <p:cNvSpPr/>
            <p:nvPr/>
          </p:nvSpPr>
          <p:spPr>
            <a:xfrm rot="10800000" flipH="1">
              <a:off x="3863988" y="4603500"/>
              <a:ext cx="644825" cy="464925"/>
            </a:xfrm>
            <a:custGeom>
              <a:avLst/>
              <a:gdLst/>
              <a:ahLst/>
              <a:cxnLst/>
              <a:rect l="l" t="t" r="r" b="b"/>
              <a:pathLst>
                <a:path w="25793" h="18597" extrusionOk="0">
                  <a:moveTo>
                    <a:pt x="7616" y="5475"/>
                  </a:moveTo>
                  <a:cubicBezTo>
                    <a:pt x="7610" y="5478"/>
                    <a:pt x="7606" y="5483"/>
                    <a:pt x="7603" y="5491"/>
                  </a:cubicBezTo>
                  <a:lnTo>
                    <a:pt x="7603" y="5491"/>
                  </a:lnTo>
                  <a:cubicBezTo>
                    <a:pt x="7607" y="5486"/>
                    <a:pt x="7611" y="5480"/>
                    <a:pt x="7616" y="5475"/>
                  </a:cubicBezTo>
                  <a:close/>
                  <a:moveTo>
                    <a:pt x="11664" y="10329"/>
                  </a:moveTo>
                  <a:cubicBezTo>
                    <a:pt x="11659" y="10334"/>
                    <a:pt x="11656" y="10338"/>
                    <a:pt x="11653" y="10342"/>
                  </a:cubicBezTo>
                  <a:lnTo>
                    <a:pt x="11653" y="10342"/>
                  </a:lnTo>
                  <a:cubicBezTo>
                    <a:pt x="11660" y="10337"/>
                    <a:pt x="11664" y="10333"/>
                    <a:pt x="11664" y="10329"/>
                  </a:cubicBezTo>
                  <a:close/>
                  <a:moveTo>
                    <a:pt x="760" y="0"/>
                  </a:moveTo>
                  <a:lnTo>
                    <a:pt x="760" y="0"/>
                  </a:lnTo>
                  <a:cubicBezTo>
                    <a:pt x="714" y="47"/>
                    <a:pt x="667" y="419"/>
                    <a:pt x="683" y="636"/>
                  </a:cubicBezTo>
                  <a:lnTo>
                    <a:pt x="791" y="667"/>
                  </a:lnTo>
                  <a:cubicBezTo>
                    <a:pt x="807" y="1148"/>
                    <a:pt x="729" y="776"/>
                    <a:pt x="698" y="1241"/>
                  </a:cubicBezTo>
                  <a:cubicBezTo>
                    <a:pt x="697" y="1241"/>
                    <a:pt x="696" y="1241"/>
                    <a:pt x="694" y="1241"/>
                  </a:cubicBezTo>
                  <a:cubicBezTo>
                    <a:pt x="621" y="1241"/>
                    <a:pt x="621" y="831"/>
                    <a:pt x="636" y="465"/>
                  </a:cubicBezTo>
                  <a:lnTo>
                    <a:pt x="636" y="465"/>
                  </a:lnTo>
                  <a:cubicBezTo>
                    <a:pt x="605" y="791"/>
                    <a:pt x="528" y="1117"/>
                    <a:pt x="605" y="1272"/>
                  </a:cubicBezTo>
                  <a:cubicBezTo>
                    <a:pt x="580" y="1403"/>
                    <a:pt x="558" y="1421"/>
                    <a:pt x="535" y="1421"/>
                  </a:cubicBezTo>
                  <a:cubicBezTo>
                    <a:pt x="526" y="1421"/>
                    <a:pt x="517" y="1418"/>
                    <a:pt x="508" y="1418"/>
                  </a:cubicBezTo>
                  <a:cubicBezTo>
                    <a:pt x="482" y="1418"/>
                    <a:pt x="454" y="1440"/>
                    <a:pt x="419" y="1613"/>
                  </a:cubicBezTo>
                  <a:cubicBezTo>
                    <a:pt x="419" y="1892"/>
                    <a:pt x="481" y="2264"/>
                    <a:pt x="404" y="2606"/>
                  </a:cubicBezTo>
                  <a:lnTo>
                    <a:pt x="388" y="2590"/>
                  </a:lnTo>
                  <a:cubicBezTo>
                    <a:pt x="202" y="3397"/>
                    <a:pt x="388" y="3846"/>
                    <a:pt x="218" y="4606"/>
                  </a:cubicBezTo>
                  <a:lnTo>
                    <a:pt x="202" y="4513"/>
                  </a:lnTo>
                  <a:cubicBezTo>
                    <a:pt x="124" y="4777"/>
                    <a:pt x="140" y="5320"/>
                    <a:pt x="47" y="5816"/>
                  </a:cubicBezTo>
                  <a:cubicBezTo>
                    <a:pt x="64" y="5741"/>
                    <a:pt x="94" y="5670"/>
                    <a:pt x="116" y="5670"/>
                  </a:cubicBezTo>
                  <a:cubicBezTo>
                    <a:pt x="135" y="5670"/>
                    <a:pt x="147" y="5720"/>
                    <a:pt x="140" y="5863"/>
                  </a:cubicBezTo>
                  <a:cubicBezTo>
                    <a:pt x="47" y="6437"/>
                    <a:pt x="62" y="6824"/>
                    <a:pt x="0" y="7259"/>
                  </a:cubicBezTo>
                  <a:lnTo>
                    <a:pt x="78" y="7677"/>
                  </a:lnTo>
                  <a:cubicBezTo>
                    <a:pt x="78" y="7739"/>
                    <a:pt x="78" y="7801"/>
                    <a:pt x="62" y="7879"/>
                  </a:cubicBezTo>
                  <a:cubicBezTo>
                    <a:pt x="62" y="7910"/>
                    <a:pt x="62" y="7941"/>
                    <a:pt x="62" y="7988"/>
                  </a:cubicBezTo>
                  <a:cubicBezTo>
                    <a:pt x="62" y="8050"/>
                    <a:pt x="62" y="8112"/>
                    <a:pt x="62" y="8174"/>
                  </a:cubicBezTo>
                  <a:cubicBezTo>
                    <a:pt x="78" y="8468"/>
                    <a:pt x="62" y="8794"/>
                    <a:pt x="109" y="9135"/>
                  </a:cubicBezTo>
                  <a:cubicBezTo>
                    <a:pt x="187" y="9833"/>
                    <a:pt x="264" y="10671"/>
                    <a:pt x="373" y="11617"/>
                  </a:cubicBezTo>
                  <a:cubicBezTo>
                    <a:pt x="714" y="11849"/>
                    <a:pt x="1102" y="12098"/>
                    <a:pt x="1520" y="12377"/>
                  </a:cubicBezTo>
                  <a:cubicBezTo>
                    <a:pt x="1737" y="12532"/>
                    <a:pt x="1939" y="12609"/>
                    <a:pt x="2156" y="12733"/>
                  </a:cubicBezTo>
                  <a:cubicBezTo>
                    <a:pt x="2420" y="12873"/>
                    <a:pt x="2668" y="13013"/>
                    <a:pt x="2947" y="13152"/>
                  </a:cubicBezTo>
                  <a:cubicBezTo>
                    <a:pt x="3444" y="12982"/>
                    <a:pt x="3971" y="12749"/>
                    <a:pt x="4483" y="12547"/>
                  </a:cubicBezTo>
                  <a:cubicBezTo>
                    <a:pt x="4746" y="12423"/>
                    <a:pt x="5010" y="12268"/>
                    <a:pt x="5274" y="12129"/>
                  </a:cubicBezTo>
                  <a:lnTo>
                    <a:pt x="5661" y="11911"/>
                  </a:lnTo>
                  <a:cubicBezTo>
                    <a:pt x="5801" y="11834"/>
                    <a:pt x="5925" y="11741"/>
                    <a:pt x="6049" y="11663"/>
                  </a:cubicBezTo>
                  <a:lnTo>
                    <a:pt x="6437" y="11400"/>
                  </a:lnTo>
                  <a:lnTo>
                    <a:pt x="6685" y="11229"/>
                  </a:lnTo>
                  <a:cubicBezTo>
                    <a:pt x="6825" y="11105"/>
                    <a:pt x="6964" y="10996"/>
                    <a:pt x="7104" y="10888"/>
                  </a:cubicBezTo>
                  <a:cubicBezTo>
                    <a:pt x="7398" y="10655"/>
                    <a:pt x="7647" y="10423"/>
                    <a:pt x="7895" y="10205"/>
                  </a:cubicBezTo>
                  <a:cubicBezTo>
                    <a:pt x="7922" y="10180"/>
                    <a:pt x="7949" y="10155"/>
                    <a:pt x="7975" y="10130"/>
                  </a:cubicBezTo>
                  <a:lnTo>
                    <a:pt x="7975" y="10130"/>
                  </a:lnTo>
                  <a:cubicBezTo>
                    <a:pt x="7905" y="10969"/>
                    <a:pt x="7863" y="11868"/>
                    <a:pt x="7941" y="12516"/>
                  </a:cubicBezTo>
                  <a:cubicBezTo>
                    <a:pt x="7941" y="12718"/>
                    <a:pt x="7926" y="12951"/>
                    <a:pt x="7941" y="13168"/>
                  </a:cubicBezTo>
                  <a:cubicBezTo>
                    <a:pt x="7972" y="13385"/>
                    <a:pt x="7988" y="13602"/>
                    <a:pt x="8019" y="13819"/>
                  </a:cubicBezTo>
                  <a:cubicBezTo>
                    <a:pt x="8267" y="14036"/>
                    <a:pt x="8531" y="14253"/>
                    <a:pt x="8748" y="14440"/>
                  </a:cubicBezTo>
                  <a:cubicBezTo>
                    <a:pt x="8655" y="14346"/>
                    <a:pt x="8608" y="14284"/>
                    <a:pt x="8639" y="14284"/>
                  </a:cubicBezTo>
                  <a:cubicBezTo>
                    <a:pt x="8670" y="14284"/>
                    <a:pt x="8748" y="14331"/>
                    <a:pt x="8825" y="14393"/>
                  </a:cubicBezTo>
                  <a:cubicBezTo>
                    <a:pt x="8965" y="14517"/>
                    <a:pt x="9074" y="14610"/>
                    <a:pt x="9151" y="14672"/>
                  </a:cubicBezTo>
                  <a:cubicBezTo>
                    <a:pt x="9446" y="14843"/>
                    <a:pt x="9430" y="14796"/>
                    <a:pt x="9477" y="14812"/>
                  </a:cubicBezTo>
                  <a:cubicBezTo>
                    <a:pt x="9492" y="14812"/>
                    <a:pt x="9523" y="14812"/>
                    <a:pt x="9632" y="14843"/>
                  </a:cubicBezTo>
                  <a:cubicBezTo>
                    <a:pt x="9694" y="14874"/>
                    <a:pt x="9756" y="14889"/>
                    <a:pt x="9865" y="14920"/>
                  </a:cubicBezTo>
                  <a:cubicBezTo>
                    <a:pt x="9973" y="14967"/>
                    <a:pt x="10113" y="15029"/>
                    <a:pt x="10283" y="15091"/>
                  </a:cubicBezTo>
                  <a:cubicBezTo>
                    <a:pt x="10314" y="15106"/>
                    <a:pt x="10361" y="15122"/>
                    <a:pt x="10438" y="15153"/>
                  </a:cubicBezTo>
                  <a:cubicBezTo>
                    <a:pt x="10718" y="15075"/>
                    <a:pt x="11043" y="14936"/>
                    <a:pt x="11415" y="14796"/>
                  </a:cubicBezTo>
                  <a:cubicBezTo>
                    <a:pt x="11509" y="14765"/>
                    <a:pt x="11602" y="14719"/>
                    <a:pt x="11710" y="14688"/>
                  </a:cubicBezTo>
                  <a:cubicBezTo>
                    <a:pt x="11819" y="14641"/>
                    <a:pt x="11912" y="14579"/>
                    <a:pt x="12020" y="14533"/>
                  </a:cubicBezTo>
                  <a:cubicBezTo>
                    <a:pt x="12237" y="14424"/>
                    <a:pt x="12470" y="14300"/>
                    <a:pt x="12703" y="14176"/>
                  </a:cubicBezTo>
                  <a:cubicBezTo>
                    <a:pt x="13153" y="13881"/>
                    <a:pt x="13680" y="13555"/>
                    <a:pt x="14145" y="13183"/>
                  </a:cubicBezTo>
                  <a:cubicBezTo>
                    <a:pt x="14471" y="12951"/>
                    <a:pt x="14781" y="12687"/>
                    <a:pt x="15091" y="12423"/>
                  </a:cubicBezTo>
                  <a:cubicBezTo>
                    <a:pt x="15386" y="12160"/>
                    <a:pt x="15696" y="11880"/>
                    <a:pt x="16006" y="11617"/>
                  </a:cubicBezTo>
                  <a:cubicBezTo>
                    <a:pt x="16192" y="11446"/>
                    <a:pt x="16192" y="11446"/>
                    <a:pt x="16239" y="11415"/>
                  </a:cubicBezTo>
                  <a:lnTo>
                    <a:pt x="16363" y="11307"/>
                  </a:lnTo>
                  <a:cubicBezTo>
                    <a:pt x="16503" y="11198"/>
                    <a:pt x="16627" y="11120"/>
                    <a:pt x="16735" y="11058"/>
                  </a:cubicBezTo>
                  <a:cubicBezTo>
                    <a:pt x="16830" y="11011"/>
                    <a:pt x="16898" y="10991"/>
                    <a:pt x="16945" y="10991"/>
                  </a:cubicBezTo>
                  <a:cubicBezTo>
                    <a:pt x="16960" y="10991"/>
                    <a:pt x="16972" y="10993"/>
                    <a:pt x="16983" y="10996"/>
                  </a:cubicBezTo>
                  <a:lnTo>
                    <a:pt x="17030" y="10934"/>
                  </a:lnTo>
                  <a:lnTo>
                    <a:pt x="17045" y="10934"/>
                  </a:lnTo>
                  <a:cubicBezTo>
                    <a:pt x="17061" y="10934"/>
                    <a:pt x="17061" y="10950"/>
                    <a:pt x="17076" y="10965"/>
                  </a:cubicBezTo>
                  <a:cubicBezTo>
                    <a:pt x="17076" y="10981"/>
                    <a:pt x="17076" y="11027"/>
                    <a:pt x="17076" y="11074"/>
                  </a:cubicBezTo>
                  <a:cubicBezTo>
                    <a:pt x="17076" y="11167"/>
                    <a:pt x="17061" y="11260"/>
                    <a:pt x="17076" y="11338"/>
                  </a:cubicBezTo>
                  <a:cubicBezTo>
                    <a:pt x="17076" y="11353"/>
                    <a:pt x="17092" y="11353"/>
                    <a:pt x="17092" y="11369"/>
                  </a:cubicBezTo>
                  <a:lnTo>
                    <a:pt x="17061" y="11384"/>
                  </a:lnTo>
                  <a:cubicBezTo>
                    <a:pt x="17061" y="11415"/>
                    <a:pt x="17076" y="11446"/>
                    <a:pt x="17061" y="11508"/>
                  </a:cubicBezTo>
                  <a:cubicBezTo>
                    <a:pt x="17061" y="11570"/>
                    <a:pt x="17045" y="11663"/>
                    <a:pt x="17045" y="11772"/>
                  </a:cubicBezTo>
                  <a:cubicBezTo>
                    <a:pt x="17014" y="12191"/>
                    <a:pt x="16983" y="12609"/>
                    <a:pt x="16937" y="13059"/>
                  </a:cubicBezTo>
                  <a:cubicBezTo>
                    <a:pt x="16906" y="13540"/>
                    <a:pt x="16844" y="13959"/>
                    <a:pt x="16797" y="14424"/>
                  </a:cubicBezTo>
                  <a:cubicBezTo>
                    <a:pt x="16704" y="15324"/>
                    <a:pt x="16611" y="16239"/>
                    <a:pt x="16518" y="17076"/>
                  </a:cubicBezTo>
                  <a:cubicBezTo>
                    <a:pt x="16658" y="17216"/>
                    <a:pt x="16813" y="17340"/>
                    <a:pt x="16937" y="17464"/>
                  </a:cubicBezTo>
                  <a:lnTo>
                    <a:pt x="16999" y="17510"/>
                  </a:lnTo>
                  <a:lnTo>
                    <a:pt x="17014" y="17541"/>
                  </a:lnTo>
                  <a:lnTo>
                    <a:pt x="17061" y="17603"/>
                  </a:lnTo>
                  <a:cubicBezTo>
                    <a:pt x="17092" y="17650"/>
                    <a:pt x="17123" y="17681"/>
                    <a:pt x="17154" y="17712"/>
                  </a:cubicBezTo>
                  <a:cubicBezTo>
                    <a:pt x="17263" y="17852"/>
                    <a:pt x="17356" y="17960"/>
                    <a:pt x="17402" y="18022"/>
                  </a:cubicBezTo>
                  <a:lnTo>
                    <a:pt x="17371" y="17960"/>
                  </a:lnTo>
                  <a:lnTo>
                    <a:pt x="17371" y="17960"/>
                  </a:lnTo>
                  <a:cubicBezTo>
                    <a:pt x="17666" y="18239"/>
                    <a:pt x="17604" y="18317"/>
                    <a:pt x="17774" y="18534"/>
                  </a:cubicBezTo>
                  <a:cubicBezTo>
                    <a:pt x="17789" y="18548"/>
                    <a:pt x="17790" y="18563"/>
                    <a:pt x="17802" y="18590"/>
                  </a:cubicBezTo>
                  <a:lnTo>
                    <a:pt x="17802" y="18590"/>
                  </a:lnTo>
                  <a:cubicBezTo>
                    <a:pt x="17839" y="18571"/>
                    <a:pt x="18210" y="18532"/>
                    <a:pt x="18348" y="18519"/>
                  </a:cubicBezTo>
                  <a:lnTo>
                    <a:pt x="18348" y="18519"/>
                  </a:lnTo>
                  <a:lnTo>
                    <a:pt x="18333" y="18534"/>
                  </a:lnTo>
                  <a:cubicBezTo>
                    <a:pt x="18379" y="18534"/>
                    <a:pt x="18457" y="18534"/>
                    <a:pt x="18534" y="18519"/>
                  </a:cubicBezTo>
                  <a:cubicBezTo>
                    <a:pt x="18643" y="18503"/>
                    <a:pt x="18751" y="18503"/>
                    <a:pt x="18876" y="18488"/>
                  </a:cubicBezTo>
                  <a:cubicBezTo>
                    <a:pt x="19139" y="18472"/>
                    <a:pt x="19387" y="18410"/>
                    <a:pt x="19667" y="18394"/>
                  </a:cubicBezTo>
                  <a:cubicBezTo>
                    <a:pt x="19744" y="18301"/>
                    <a:pt x="19806" y="18239"/>
                    <a:pt x="19868" y="18177"/>
                  </a:cubicBezTo>
                  <a:lnTo>
                    <a:pt x="19868" y="18177"/>
                  </a:lnTo>
                  <a:lnTo>
                    <a:pt x="19822" y="18332"/>
                  </a:lnTo>
                  <a:cubicBezTo>
                    <a:pt x="20147" y="17945"/>
                    <a:pt x="20597" y="17479"/>
                    <a:pt x="21016" y="17045"/>
                  </a:cubicBezTo>
                  <a:cubicBezTo>
                    <a:pt x="21450" y="16549"/>
                    <a:pt x="21869" y="16084"/>
                    <a:pt x="22086" y="15835"/>
                  </a:cubicBezTo>
                  <a:cubicBezTo>
                    <a:pt x="22226" y="15680"/>
                    <a:pt x="22365" y="15541"/>
                    <a:pt x="22505" y="15370"/>
                  </a:cubicBezTo>
                  <a:cubicBezTo>
                    <a:pt x="22660" y="15199"/>
                    <a:pt x="22815" y="15013"/>
                    <a:pt x="22970" y="14827"/>
                  </a:cubicBezTo>
                  <a:cubicBezTo>
                    <a:pt x="23249" y="14502"/>
                    <a:pt x="23544" y="14160"/>
                    <a:pt x="23839" y="13804"/>
                  </a:cubicBezTo>
                  <a:cubicBezTo>
                    <a:pt x="24273" y="13261"/>
                    <a:pt x="24707" y="12687"/>
                    <a:pt x="25048" y="12098"/>
                  </a:cubicBezTo>
                  <a:cubicBezTo>
                    <a:pt x="25048" y="12098"/>
                    <a:pt x="25219" y="11942"/>
                    <a:pt x="25390" y="11803"/>
                  </a:cubicBezTo>
                  <a:cubicBezTo>
                    <a:pt x="25560" y="11648"/>
                    <a:pt x="25731" y="11493"/>
                    <a:pt x="25731" y="11493"/>
                  </a:cubicBezTo>
                  <a:lnTo>
                    <a:pt x="25793" y="11369"/>
                  </a:lnTo>
                  <a:cubicBezTo>
                    <a:pt x="25793" y="11369"/>
                    <a:pt x="25421" y="10702"/>
                    <a:pt x="24862" y="10205"/>
                  </a:cubicBezTo>
                  <a:cubicBezTo>
                    <a:pt x="24499" y="9872"/>
                    <a:pt x="24056" y="9611"/>
                    <a:pt x="23599" y="9611"/>
                  </a:cubicBezTo>
                  <a:cubicBezTo>
                    <a:pt x="23354" y="9611"/>
                    <a:pt x="23105" y="9686"/>
                    <a:pt x="22862" y="9864"/>
                  </a:cubicBezTo>
                  <a:lnTo>
                    <a:pt x="22815" y="9802"/>
                  </a:lnTo>
                  <a:cubicBezTo>
                    <a:pt x="22815" y="9802"/>
                    <a:pt x="22768" y="9880"/>
                    <a:pt x="22737" y="9942"/>
                  </a:cubicBezTo>
                  <a:cubicBezTo>
                    <a:pt x="22691" y="10019"/>
                    <a:pt x="22644" y="10081"/>
                    <a:pt x="22644" y="10081"/>
                  </a:cubicBezTo>
                  <a:cubicBezTo>
                    <a:pt x="22419" y="10346"/>
                    <a:pt x="22364" y="10532"/>
                    <a:pt x="22323" y="10532"/>
                  </a:cubicBezTo>
                  <a:cubicBezTo>
                    <a:pt x="22316" y="10532"/>
                    <a:pt x="22310" y="10527"/>
                    <a:pt x="22303" y="10516"/>
                  </a:cubicBezTo>
                  <a:lnTo>
                    <a:pt x="22629" y="10081"/>
                  </a:lnTo>
                  <a:lnTo>
                    <a:pt x="22629" y="10081"/>
                  </a:lnTo>
                  <a:cubicBezTo>
                    <a:pt x="22542" y="10189"/>
                    <a:pt x="22501" y="10230"/>
                    <a:pt x="22486" y="10230"/>
                  </a:cubicBezTo>
                  <a:cubicBezTo>
                    <a:pt x="22458" y="10230"/>
                    <a:pt x="22521" y="10089"/>
                    <a:pt x="22551" y="9988"/>
                  </a:cubicBezTo>
                  <a:lnTo>
                    <a:pt x="22551" y="9988"/>
                  </a:lnTo>
                  <a:cubicBezTo>
                    <a:pt x="22458" y="10128"/>
                    <a:pt x="22350" y="10252"/>
                    <a:pt x="22257" y="10345"/>
                  </a:cubicBezTo>
                  <a:cubicBezTo>
                    <a:pt x="22253" y="10365"/>
                    <a:pt x="22255" y="10372"/>
                    <a:pt x="22261" y="10372"/>
                  </a:cubicBezTo>
                  <a:cubicBezTo>
                    <a:pt x="22279" y="10372"/>
                    <a:pt x="22331" y="10306"/>
                    <a:pt x="22365" y="10283"/>
                  </a:cubicBezTo>
                  <a:lnTo>
                    <a:pt x="22365" y="10283"/>
                  </a:lnTo>
                  <a:cubicBezTo>
                    <a:pt x="22257" y="10469"/>
                    <a:pt x="22148" y="10748"/>
                    <a:pt x="21977" y="10950"/>
                  </a:cubicBezTo>
                  <a:cubicBezTo>
                    <a:pt x="21884" y="11072"/>
                    <a:pt x="21844" y="11094"/>
                    <a:pt x="21814" y="11094"/>
                  </a:cubicBezTo>
                  <a:cubicBezTo>
                    <a:pt x="21797" y="11094"/>
                    <a:pt x="21783" y="11087"/>
                    <a:pt x="21766" y="11087"/>
                  </a:cubicBezTo>
                  <a:cubicBezTo>
                    <a:pt x="21732" y="11087"/>
                    <a:pt x="21682" y="11114"/>
                    <a:pt x="21559" y="11276"/>
                  </a:cubicBezTo>
                  <a:lnTo>
                    <a:pt x="21218" y="11725"/>
                  </a:lnTo>
                  <a:lnTo>
                    <a:pt x="21031" y="11958"/>
                  </a:lnTo>
                  <a:lnTo>
                    <a:pt x="20938" y="12067"/>
                  </a:lnTo>
                  <a:lnTo>
                    <a:pt x="20923" y="12067"/>
                  </a:lnTo>
                  <a:cubicBezTo>
                    <a:pt x="20892" y="12098"/>
                    <a:pt x="20876" y="12113"/>
                    <a:pt x="20845" y="12129"/>
                  </a:cubicBezTo>
                  <a:cubicBezTo>
                    <a:pt x="20799" y="12160"/>
                    <a:pt x="20752" y="12160"/>
                    <a:pt x="20721" y="12175"/>
                  </a:cubicBezTo>
                  <a:cubicBezTo>
                    <a:pt x="20690" y="12175"/>
                    <a:pt x="20659" y="12206"/>
                    <a:pt x="20628" y="12237"/>
                  </a:cubicBezTo>
                  <a:cubicBezTo>
                    <a:pt x="20644" y="12206"/>
                    <a:pt x="20644" y="12191"/>
                    <a:pt x="20659" y="12175"/>
                  </a:cubicBezTo>
                  <a:cubicBezTo>
                    <a:pt x="20659" y="12160"/>
                    <a:pt x="20675" y="12144"/>
                    <a:pt x="20690" y="12113"/>
                  </a:cubicBezTo>
                  <a:lnTo>
                    <a:pt x="20675" y="12113"/>
                  </a:lnTo>
                  <a:cubicBezTo>
                    <a:pt x="20663" y="12131"/>
                    <a:pt x="20658" y="12135"/>
                    <a:pt x="20654" y="12135"/>
                  </a:cubicBezTo>
                  <a:cubicBezTo>
                    <a:pt x="20651" y="12135"/>
                    <a:pt x="20650" y="12133"/>
                    <a:pt x="20646" y="12133"/>
                  </a:cubicBezTo>
                  <a:cubicBezTo>
                    <a:pt x="20642" y="12133"/>
                    <a:pt x="20637" y="12135"/>
                    <a:pt x="20628" y="12144"/>
                  </a:cubicBezTo>
                  <a:cubicBezTo>
                    <a:pt x="20649" y="12109"/>
                    <a:pt x="20671" y="12073"/>
                    <a:pt x="20692" y="12039"/>
                  </a:cubicBezTo>
                  <a:lnTo>
                    <a:pt x="20692" y="12039"/>
                  </a:lnTo>
                  <a:cubicBezTo>
                    <a:pt x="20691" y="12044"/>
                    <a:pt x="20690" y="12048"/>
                    <a:pt x="20690" y="12051"/>
                  </a:cubicBezTo>
                  <a:cubicBezTo>
                    <a:pt x="20690" y="12067"/>
                    <a:pt x="20690" y="12082"/>
                    <a:pt x="20690" y="12098"/>
                  </a:cubicBezTo>
                  <a:cubicBezTo>
                    <a:pt x="20690" y="12077"/>
                    <a:pt x="20692" y="12056"/>
                    <a:pt x="20694" y="12036"/>
                  </a:cubicBezTo>
                  <a:lnTo>
                    <a:pt x="20694" y="12036"/>
                  </a:lnTo>
                  <a:cubicBezTo>
                    <a:pt x="20719" y="11997"/>
                    <a:pt x="20743" y="11960"/>
                    <a:pt x="20768" y="11927"/>
                  </a:cubicBezTo>
                  <a:lnTo>
                    <a:pt x="20768" y="11927"/>
                  </a:lnTo>
                  <a:cubicBezTo>
                    <a:pt x="20737" y="11958"/>
                    <a:pt x="20721" y="11973"/>
                    <a:pt x="20721" y="11989"/>
                  </a:cubicBezTo>
                  <a:cubicBezTo>
                    <a:pt x="20706" y="11989"/>
                    <a:pt x="20706" y="11973"/>
                    <a:pt x="20706" y="11973"/>
                  </a:cubicBezTo>
                  <a:cubicBezTo>
                    <a:pt x="20706" y="11993"/>
                    <a:pt x="20700" y="12012"/>
                    <a:pt x="20695" y="12027"/>
                  </a:cubicBezTo>
                  <a:lnTo>
                    <a:pt x="20695" y="12027"/>
                  </a:lnTo>
                  <a:cubicBezTo>
                    <a:pt x="20700" y="11990"/>
                    <a:pt x="20706" y="11956"/>
                    <a:pt x="20706" y="11927"/>
                  </a:cubicBezTo>
                  <a:cubicBezTo>
                    <a:pt x="20737" y="11493"/>
                    <a:pt x="20752" y="11183"/>
                    <a:pt x="20768" y="11151"/>
                  </a:cubicBezTo>
                  <a:lnTo>
                    <a:pt x="20628" y="11074"/>
                  </a:lnTo>
                  <a:cubicBezTo>
                    <a:pt x="20737" y="9507"/>
                    <a:pt x="20830" y="10562"/>
                    <a:pt x="20892" y="9089"/>
                  </a:cubicBezTo>
                  <a:cubicBezTo>
                    <a:pt x="20845" y="8980"/>
                    <a:pt x="20845" y="8794"/>
                    <a:pt x="20845" y="8577"/>
                  </a:cubicBezTo>
                  <a:cubicBezTo>
                    <a:pt x="20845" y="8360"/>
                    <a:pt x="20876" y="8112"/>
                    <a:pt x="20892" y="7848"/>
                  </a:cubicBezTo>
                  <a:cubicBezTo>
                    <a:pt x="20706" y="7646"/>
                    <a:pt x="20520" y="7445"/>
                    <a:pt x="20396" y="7414"/>
                  </a:cubicBezTo>
                  <a:cubicBezTo>
                    <a:pt x="20411" y="7398"/>
                    <a:pt x="20194" y="7212"/>
                    <a:pt x="20240" y="7166"/>
                  </a:cubicBezTo>
                  <a:lnTo>
                    <a:pt x="20240" y="7166"/>
                  </a:lnTo>
                  <a:cubicBezTo>
                    <a:pt x="20231" y="7168"/>
                    <a:pt x="20221" y="7169"/>
                    <a:pt x="20211" y="7169"/>
                  </a:cubicBezTo>
                  <a:cubicBezTo>
                    <a:pt x="20085" y="7169"/>
                    <a:pt x="19980" y="6988"/>
                    <a:pt x="19822" y="6902"/>
                  </a:cubicBezTo>
                  <a:cubicBezTo>
                    <a:pt x="19812" y="6897"/>
                    <a:pt x="19806" y="6895"/>
                    <a:pt x="19803" y="6895"/>
                  </a:cubicBezTo>
                  <a:cubicBezTo>
                    <a:pt x="19787" y="6895"/>
                    <a:pt x="19855" y="6956"/>
                    <a:pt x="19868" y="6995"/>
                  </a:cubicBezTo>
                  <a:cubicBezTo>
                    <a:pt x="19868" y="6995"/>
                    <a:pt x="19791" y="6933"/>
                    <a:pt x="19713" y="6871"/>
                  </a:cubicBezTo>
                  <a:cubicBezTo>
                    <a:pt x="19620" y="6809"/>
                    <a:pt x="19542" y="6731"/>
                    <a:pt x="19542" y="6731"/>
                  </a:cubicBezTo>
                  <a:cubicBezTo>
                    <a:pt x="19475" y="6655"/>
                    <a:pt x="19444" y="6602"/>
                    <a:pt x="19462" y="6602"/>
                  </a:cubicBezTo>
                  <a:cubicBezTo>
                    <a:pt x="19474" y="6602"/>
                    <a:pt x="19505" y="6622"/>
                    <a:pt x="19558" y="6669"/>
                  </a:cubicBezTo>
                  <a:cubicBezTo>
                    <a:pt x="19449" y="6561"/>
                    <a:pt x="19279" y="6468"/>
                    <a:pt x="19062" y="6312"/>
                  </a:cubicBezTo>
                  <a:cubicBezTo>
                    <a:pt x="18798" y="6126"/>
                    <a:pt x="18488" y="5894"/>
                    <a:pt x="18131" y="5661"/>
                  </a:cubicBezTo>
                  <a:cubicBezTo>
                    <a:pt x="17712" y="5832"/>
                    <a:pt x="17247" y="6095"/>
                    <a:pt x="16766" y="6344"/>
                  </a:cubicBezTo>
                  <a:cubicBezTo>
                    <a:pt x="16254" y="6685"/>
                    <a:pt x="15743" y="6995"/>
                    <a:pt x="15200" y="7460"/>
                  </a:cubicBezTo>
                  <a:cubicBezTo>
                    <a:pt x="14936" y="7677"/>
                    <a:pt x="14657" y="7879"/>
                    <a:pt x="14409" y="8112"/>
                  </a:cubicBezTo>
                  <a:lnTo>
                    <a:pt x="13649" y="8779"/>
                  </a:lnTo>
                  <a:cubicBezTo>
                    <a:pt x="13385" y="9011"/>
                    <a:pt x="13122" y="9244"/>
                    <a:pt x="12873" y="9461"/>
                  </a:cubicBezTo>
                  <a:cubicBezTo>
                    <a:pt x="12625" y="9694"/>
                    <a:pt x="12393" y="9880"/>
                    <a:pt x="12175" y="10066"/>
                  </a:cubicBezTo>
                  <a:cubicBezTo>
                    <a:pt x="12051" y="10143"/>
                    <a:pt x="11958" y="10236"/>
                    <a:pt x="11865" y="10298"/>
                  </a:cubicBezTo>
                  <a:cubicBezTo>
                    <a:pt x="11850" y="10314"/>
                    <a:pt x="11850" y="10314"/>
                    <a:pt x="11850" y="10329"/>
                  </a:cubicBezTo>
                  <a:cubicBezTo>
                    <a:pt x="11850" y="10423"/>
                    <a:pt x="11865" y="10361"/>
                    <a:pt x="11896" y="10485"/>
                  </a:cubicBezTo>
                  <a:cubicBezTo>
                    <a:pt x="11889" y="10531"/>
                    <a:pt x="11877" y="10531"/>
                    <a:pt x="11867" y="10531"/>
                  </a:cubicBezTo>
                  <a:cubicBezTo>
                    <a:pt x="11857" y="10531"/>
                    <a:pt x="11850" y="10531"/>
                    <a:pt x="11850" y="10578"/>
                  </a:cubicBezTo>
                  <a:cubicBezTo>
                    <a:pt x="11834" y="10392"/>
                    <a:pt x="11803" y="10485"/>
                    <a:pt x="11819" y="10392"/>
                  </a:cubicBezTo>
                  <a:cubicBezTo>
                    <a:pt x="11819" y="10376"/>
                    <a:pt x="11834" y="10345"/>
                    <a:pt x="11850" y="10283"/>
                  </a:cubicBezTo>
                  <a:lnTo>
                    <a:pt x="11850" y="10283"/>
                  </a:lnTo>
                  <a:lnTo>
                    <a:pt x="11788" y="10454"/>
                  </a:lnTo>
                  <a:lnTo>
                    <a:pt x="11819" y="10345"/>
                  </a:lnTo>
                  <a:lnTo>
                    <a:pt x="11819" y="10345"/>
                  </a:lnTo>
                  <a:cubicBezTo>
                    <a:pt x="11803" y="10392"/>
                    <a:pt x="11772" y="10438"/>
                    <a:pt x="11757" y="10438"/>
                  </a:cubicBezTo>
                  <a:cubicBezTo>
                    <a:pt x="11750" y="10445"/>
                    <a:pt x="11746" y="10448"/>
                    <a:pt x="11744" y="10448"/>
                  </a:cubicBezTo>
                  <a:cubicBezTo>
                    <a:pt x="11739" y="10448"/>
                    <a:pt x="11760" y="10409"/>
                    <a:pt x="11772" y="10361"/>
                  </a:cubicBezTo>
                  <a:lnTo>
                    <a:pt x="11772" y="10361"/>
                  </a:lnTo>
                  <a:cubicBezTo>
                    <a:pt x="11753" y="10373"/>
                    <a:pt x="11720" y="10381"/>
                    <a:pt x="11693" y="10381"/>
                  </a:cubicBezTo>
                  <a:cubicBezTo>
                    <a:pt x="11659" y="10381"/>
                    <a:pt x="11634" y="10369"/>
                    <a:pt x="11653" y="10342"/>
                  </a:cubicBezTo>
                  <a:lnTo>
                    <a:pt x="11653" y="10342"/>
                  </a:lnTo>
                  <a:cubicBezTo>
                    <a:pt x="11637" y="10353"/>
                    <a:pt x="11605" y="10365"/>
                    <a:pt x="11585" y="10365"/>
                  </a:cubicBezTo>
                  <a:cubicBezTo>
                    <a:pt x="11579" y="10365"/>
                    <a:pt x="11574" y="10363"/>
                    <a:pt x="11571" y="10361"/>
                  </a:cubicBezTo>
                  <a:cubicBezTo>
                    <a:pt x="11617" y="10345"/>
                    <a:pt x="11602" y="10345"/>
                    <a:pt x="11586" y="10314"/>
                  </a:cubicBezTo>
                  <a:cubicBezTo>
                    <a:pt x="11571" y="10283"/>
                    <a:pt x="11555" y="10252"/>
                    <a:pt x="11602" y="10252"/>
                  </a:cubicBezTo>
                  <a:cubicBezTo>
                    <a:pt x="11602" y="10236"/>
                    <a:pt x="11602" y="10221"/>
                    <a:pt x="11602" y="10190"/>
                  </a:cubicBezTo>
                  <a:cubicBezTo>
                    <a:pt x="11617" y="10112"/>
                    <a:pt x="11617" y="10019"/>
                    <a:pt x="11633" y="9942"/>
                  </a:cubicBezTo>
                  <a:cubicBezTo>
                    <a:pt x="11633" y="9814"/>
                    <a:pt x="11624" y="9721"/>
                    <a:pt x="11587" y="9721"/>
                  </a:cubicBezTo>
                  <a:cubicBezTo>
                    <a:pt x="11575" y="9721"/>
                    <a:pt x="11559" y="9732"/>
                    <a:pt x="11540" y="9756"/>
                  </a:cubicBezTo>
                  <a:cubicBezTo>
                    <a:pt x="11599" y="9684"/>
                    <a:pt x="11686" y="9330"/>
                    <a:pt x="11723" y="9330"/>
                  </a:cubicBezTo>
                  <a:cubicBezTo>
                    <a:pt x="11734" y="9330"/>
                    <a:pt x="11741" y="9362"/>
                    <a:pt x="11741" y="9445"/>
                  </a:cubicBezTo>
                  <a:cubicBezTo>
                    <a:pt x="11788" y="9244"/>
                    <a:pt x="11834" y="9058"/>
                    <a:pt x="11834" y="8918"/>
                  </a:cubicBezTo>
                  <a:lnTo>
                    <a:pt x="11834" y="8918"/>
                  </a:lnTo>
                  <a:lnTo>
                    <a:pt x="11741" y="9166"/>
                  </a:lnTo>
                  <a:cubicBezTo>
                    <a:pt x="11850" y="8484"/>
                    <a:pt x="12020" y="8143"/>
                    <a:pt x="12005" y="7662"/>
                  </a:cubicBezTo>
                  <a:lnTo>
                    <a:pt x="12005" y="7662"/>
                  </a:lnTo>
                  <a:lnTo>
                    <a:pt x="11896" y="7910"/>
                  </a:lnTo>
                  <a:cubicBezTo>
                    <a:pt x="11974" y="7491"/>
                    <a:pt x="12051" y="7150"/>
                    <a:pt x="12206" y="7010"/>
                  </a:cubicBezTo>
                  <a:lnTo>
                    <a:pt x="12206" y="7010"/>
                  </a:lnTo>
                  <a:lnTo>
                    <a:pt x="12160" y="7445"/>
                  </a:lnTo>
                  <a:cubicBezTo>
                    <a:pt x="12300" y="6747"/>
                    <a:pt x="12377" y="6328"/>
                    <a:pt x="12439" y="5708"/>
                  </a:cubicBezTo>
                  <a:lnTo>
                    <a:pt x="12439" y="5708"/>
                  </a:lnTo>
                  <a:lnTo>
                    <a:pt x="12393" y="5925"/>
                  </a:lnTo>
                  <a:cubicBezTo>
                    <a:pt x="12393" y="5615"/>
                    <a:pt x="12517" y="4855"/>
                    <a:pt x="12579" y="3924"/>
                  </a:cubicBezTo>
                  <a:lnTo>
                    <a:pt x="9585" y="2699"/>
                  </a:lnTo>
                  <a:cubicBezTo>
                    <a:pt x="8794" y="3877"/>
                    <a:pt x="7848" y="5227"/>
                    <a:pt x="7662" y="5599"/>
                  </a:cubicBezTo>
                  <a:lnTo>
                    <a:pt x="7941" y="5413"/>
                  </a:lnTo>
                  <a:lnTo>
                    <a:pt x="7634" y="5919"/>
                  </a:lnTo>
                  <a:lnTo>
                    <a:pt x="7634" y="5919"/>
                  </a:lnTo>
                  <a:cubicBezTo>
                    <a:pt x="7668" y="5851"/>
                    <a:pt x="7576" y="5567"/>
                    <a:pt x="7603" y="5491"/>
                  </a:cubicBezTo>
                  <a:lnTo>
                    <a:pt x="7603" y="5491"/>
                  </a:lnTo>
                  <a:cubicBezTo>
                    <a:pt x="7331" y="5843"/>
                    <a:pt x="6656" y="6682"/>
                    <a:pt x="5801" y="7507"/>
                  </a:cubicBezTo>
                  <a:cubicBezTo>
                    <a:pt x="5584" y="7724"/>
                    <a:pt x="5351" y="7925"/>
                    <a:pt x="5103" y="8127"/>
                  </a:cubicBezTo>
                  <a:lnTo>
                    <a:pt x="4746" y="8422"/>
                  </a:lnTo>
                  <a:cubicBezTo>
                    <a:pt x="4684" y="8468"/>
                    <a:pt x="4622" y="8515"/>
                    <a:pt x="4560" y="8546"/>
                  </a:cubicBezTo>
                  <a:lnTo>
                    <a:pt x="4467" y="8623"/>
                  </a:lnTo>
                  <a:cubicBezTo>
                    <a:pt x="4312" y="8732"/>
                    <a:pt x="4126" y="8841"/>
                    <a:pt x="3955" y="8903"/>
                  </a:cubicBezTo>
                  <a:cubicBezTo>
                    <a:pt x="3893" y="8934"/>
                    <a:pt x="3831" y="8965"/>
                    <a:pt x="3769" y="8980"/>
                  </a:cubicBezTo>
                  <a:cubicBezTo>
                    <a:pt x="3738" y="8996"/>
                    <a:pt x="3707" y="8996"/>
                    <a:pt x="3676" y="9011"/>
                  </a:cubicBezTo>
                  <a:lnTo>
                    <a:pt x="3645" y="9027"/>
                  </a:lnTo>
                  <a:lnTo>
                    <a:pt x="3614" y="9027"/>
                  </a:lnTo>
                  <a:lnTo>
                    <a:pt x="3614" y="8996"/>
                  </a:lnTo>
                  <a:cubicBezTo>
                    <a:pt x="3599" y="8887"/>
                    <a:pt x="3599" y="8794"/>
                    <a:pt x="3599" y="8748"/>
                  </a:cubicBezTo>
                  <a:cubicBezTo>
                    <a:pt x="3630" y="8546"/>
                    <a:pt x="3754" y="8561"/>
                    <a:pt x="3769" y="8530"/>
                  </a:cubicBezTo>
                  <a:cubicBezTo>
                    <a:pt x="3738" y="8499"/>
                    <a:pt x="3723" y="8499"/>
                    <a:pt x="3707" y="8499"/>
                  </a:cubicBezTo>
                  <a:cubicBezTo>
                    <a:pt x="3695" y="8506"/>
                    <a:pt x="3682" y="8512"/>
                    <a:pt x="3671" y="8512"/>
                  </a:cubicBezTo>
                  <a:cubicBezTo>
                    <a:pt x="3656" y="8512"/>
                    <a:pt x="3645" y="8499"/>
                    <a:pt x="3645" y="8453"/>
                  </a:cubicBezTo>
                  <a:cubicBezTo>
                    <a:pt x="3661" y="8406"/>
                    <a:pt x="3723" y="8406"/>
                    <a:pt x="3738" y="8406"/>
                  </a:cubicBezTo>
                  <a:cubicBezTo>
                    <a:pt x="3724" y="8379"/>
                    <a:pt x="3748" y="8326"/>
                    <a:pt x="3720" y="8326"/>
                  </a:cubicBezTo>
                  <a:cubicBezTo>
                    <a:pt x="3716" y="8326"/>
                    <a:pt x="3712" y="8327"/>
                    <a:pt x="3707" y="8329"/>
                  </a:cubicBezTo>
                  <a:cubicBezTo>
                    <a:pt x="3676" y="8406"/>
                    <a:pt x="3552" y="8468"/>
                    <a:pt x="3475" y="8561"/>
                  </a:cubicBezTo>
                  <a:lnTo>
                    <a:pt x="3490" y="8344"/>
                  </a:lnTo>
                  <a:lnTo>
                    <a:pt x="3568" y="8313"/>
                  </a:lnTo>
                  <a:cubicBezTo>
                    <a:pt x="3568" y="8298"/>
                    <a:pt x="3506" y="8298"/>
                    <a:pt x="3459" y="8251"/>
                  </a:cubicBezTo>
                  <a:cubicBezTo>
                    <a:pt x="3428" y="8236"/>
                    <a:pt x="3397" y="8220"/>
                    <a:pt x="3397" y="8174"/>
                  </a:cubicBezTo>
                  <a:cubicBezTo>
                    <a:pt x="3381" y="8143"/>
                    <a:pt x="3381" y="8127"/>
                    <a:pt x="3381" y="8096"/>
                  </a:cubicBezTo>
                  <a:cubicBezTo>
                    <a:pt x="3381" y="8065"/>
                    <a:pt x="3381" y="8065"/>
                    <a:pt x="3381" y="7972"/>
                  </a:cubicBezTo>
                  <a:cubicBezTo>
                    <a:pt x="3413" y="7476"/>
                    <a:pt x="3428" y="6948"/>
                    <a:pt x="3475" y="6421"/>
                  </a:cubicBezTo>
                  <a:cubicBezTo>
                    <a:pt x="3490" y="6157"/>
                    <a:pt x="3506" y="5894"/>
                    <a:pt x="3521" y="5630"/>
                  </a:cubicBezTo>
                  <a:cubicBezTo>
                    <a:pt x="3552" y="5366"/>
                    <a:pt x="3583" y="5087"/>
                    <a:pt x="3599" y="4839"/>
                  </a:cubicBezTo>
                  <a:cubicBezTo>
                    <a:pt x="3645" y="4855"/>
                    <a:pt x="3661" y="5072"/>
                    <a:pt x="3661" y="5304"/>
                  </a:cubicBezTo>
                  <a:cubicBezTo>
                    <a:pt x="3676" y="5165"/>
                    <a:pt x="3692" y="4948"/>
                    <a:pt x="3738" y="4824"/>
                  </a:cubicBezTo>
                  <a:lnTo>
                    <a:pt x="3738" y="4824"/>
                  </a:lnTo>
                  <a:cubicBezTo>
                    <a:pt x="3721" y="4862"/>
                    <a:pt x="3709" y="4878"/>
                    <a:pt x="3701" y="4878"/>
                  </a:cubicBezTo>
                  <a:cubicBezTo>
                    <a:pt x="3662" y="4878"/>
                    <a:pt x="3698" y="4538"/>
                    <a:pt x="3678" y="4538"/>
                  </a:cubicBezTo>
                  <a:cubicBezTo>
                    <a:pt x="3674" y="4538"/>
                    <a:pt x="3669" y="4549"/>
                    <a:pt x="3661" y="4575"/>
                  </a:cubicBezTo>
                  <a:cubicBezTo>
                    <a:pt x="3552" y="3784"/>
                    <a:pt x="3831" y="2807"/>
                    <a:pt x="3769" y="2094"/>
                  </a:cubicBezTo>
                  <a:cubicBezTo>
                    <a:pt x="3676" y="2047"/>
                    <a:pt x="2978" y="1629"/>
                    <a:pt x="2265" y="1210"/>
                  </a:cubicBezTo>
                  <a:cubicBezTo>
                    <a:pt x="1551" y="791"/>
                    <a:pt x="822" y="450"/>
                    <a:pt x="714" y="450"/>
                  </a:cubicBezTo>
                  <a:cubicBezTo>
                    <a:pt x="729" y="248"/>
                    <a:pt x="745" y="62"/>
                    <a:pt x="760" y="0"/>
                  </a:cubicBezTo>
                  <a:close/>
                  <a:moveTo>
                    <a:pt x="17802" y="18590"/>
                  </a:moveTo>
                  <a:cubicBezTo>
                    <a:pt x="17798" y="18592"/>
                    <a:pt x="17799" y="18594"/>
                    <a:pt x="17805" y="18596"/>
                  </a:cubicBezTo>
                  <a:cubicBezTo>
                    <a:pt x="17804" y="18594"/>
                    <a:pt x="17803" y="18592"/>
                    <a:pt x="17802" y="18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4" name="Google Shape;1044;p8"/>
            <p:cNvGrpSpPr/>
            <p:nvPr/>
          </p:nvGrpSpPr>
          <p:grpSpPr>
            <a:xfrm rot="10800000" flipH="1">
              <a:off x="175975" y="3280138"/>
              <a:ext cx="632450" cy="714300"/>
              <a:chOff x="1431000" y="1568225"/>
              <a:chExt cx="632450" cy="714300"/>
            </a:xfrm>
          </p:grpSpPr>
          <p:sp>
            <p:nvSpPr>
              <p:cNvPr id="1045" name="Google Shape;1045;p8"/>
              <p:cNvSpPr/>
              <p:nvPr/>
            </p:nvSpPr>
            <p:spPr>
              <a:xfrm>
                <a:off x="1677225" y="1927725"/>
                <a:ext cx="214050" cy="149425"/>
              </a:xfrm>
              <a:custGeom>
                <a:avLst/>
                <a:gdLst/>
                <a:ahLst/>
                <a:cxnLst/>
                <a:rect l="l" t="t" r="r" b="b"/>
                <a:pathLst>
                  <a:path w="8562" h="5977" extrusionOk="0">
                    <a:moveTo>
                      <a:pt x="2789" y="1137"/>
                    </a:moveTo>
                    <a:cubicBezTo>
                      <a:pt x="3365" y="1137"/>
                      <a:pt x="3985" y="1328"/>
                      <a:pt x="4421" y="1527"/>
                    </a:cubicBezTo>
                    <a:cubicBezTo>
                      <a:pt x="5010" y="1806"/>
                      <a:pt x="5599" y="2132"/>
                      <a:pt x="6111" y="2504"/>
                    </a:cubicBezTo>
                    <a:cubicBezTo>
                      <a:pt x="6484" y="2767"/>
                      <a:pt x="6871" y="3140"/>
                      <a:pt x="6871" y="3621"/>
                    </a:cubicBezTo>
                    <a:cubicBezTo>
                      <a:pt x="6856" y="4117"/>
                      <a:pt x="6453" y="4536"/>
                      <a:pt x="6034" y="4722"/>
                    </a:cubicBezTo>
                    <a:cubicBezTo>
                      <a:pt x="5721" y="4870"/>
                      <a:pt x="5382" y="4922"/>
                      <a:pt x="5042" y="4922"/>
                    </a:cubicBezTo>
                    <a:cubicBezTo>
                      <a:pt x="4742" y="4922"/>
                      <a:pt x="4441" y="4881"/>
                      <a:pt x="4157" y="4830"/>
                    </a:cubicBezTo>
                    <a:cubicBezTo>
                      <a:pt x="3831" y="4768"/>
                      <a:pt x="3444" y="4675"/>
                      <a:pt x="3056" y="4551"/>
                    </a:cubicBezTo>
                    <a:cubicBezTo>
                      <a:pt x="2575" y="4210"/>
                      <a:pt x="2063" y="3853"/>
                      <a:pt x="1707" y="3372"/>
                    </a:cubicBezTo>
                    <a:cubicBezTo>
                      <a:pt x="1412" y="3000"/>
                      <a:pt x="1210" y="2426"/>
                      <a:pt x="1396" y="1945"/>
                    </a:cubicBezTo>
                    <a:cubicBezTo>
                      <a:pt x="1648" y="1340"/>
                      <a:pt x="2195" y="1137"/>
                      <a:pt x="2789" y="1137"/>
                    </a:cubicBezTo>
                    <a:close/>
                    <a:moveTo>
                      <a:pt x="2903" y="0"/>
                    </a:moveTo>
                    <a:cubicBezTo>
                      <a:pt x="2835" y="0"/>
                      <a:pt x="2767" y="3"/>
                      <a:pt x="2699" y="7"/>
                    </a:cubicBezTo>
                    <a:cubicBezTo>
                      <a:pt x="1924" y="53"/>
                      <a:pt x="1148" y="379"/>
                      <a:pt x="652" y="984"/>
                    </a:cubicBezTo>
                    <a:cubicBezTo>
                      <a:pt x="32" y="1713"/>
                      <a:pt x="1" y="2752"/>
                      <a:pt x="435" y="3574"/>
                    </a:cubicBezTo>
                    <a:cubicBezTo>
                      <a:pt x="931" y="4567"/>
                      <a:pt x="1831" y="5125"/>
                      <a:pt x="2808" y="5590"/>
                    </a:cubicBezTo>
                    <a:cubicBezTo>
                      <a:pt x="2868" y="5616"/>
                      <a:pt x="2932" y="5627"/>
                      <a:pt x="2993" y="5627"/>
                    </a:cubicBezTo>
                    <a:cubicBezTo>
                      <a:pt x="3044" y="5627"/>
                      <a:pt x="3092" y="5620"/>
                      <a:pt x="3133" y="5606"/>
                    </a:cubicBezTo>
                    <a:cubicBezTo>
                      <a:pt x="3211" y="5637"/>
                      <a:pt x="3304" y="5652"/>
                      <a:pt x="3382" y="5683"/>
                    </a:cubicBezTo>
                    <a:cubicBezTo>
                      <a:pt x="3958" y="5840"/>
                      <a:pt x="4562" y="5976"/>
                      <a:pt x="5161" y="5976"/>
                    </a:cubicBezTo>
                    <a:cubicBezTo>
                      <a:pt x="5449" y="5976"/>
                      <a:pt x="5736" y="5945"/>
                      <a:pt x="6018" y="5869"/>
                    </a:cubicBezTo>
                    <a:cubicBezTo>
                      <a:pt x="6809" y="5652"/>
                      <a:pt x="7523" y="5125"/>
                      <a:pt x="7833" y="4365"/>
                    </a:cubicBezTo>
                    <a:cubicBezTo>
                      <a:pt x="8562" y="2612"/>
                      <a:pt x="6716" y="1496"/>
                      <a:pt x="5444" y="798"/>
                    </a:cubicBezTo>
                    <a:cubicBezTo>
                      <a:pt x="4650" y="379"/>
                      <a:pt x="3815" y="0"/>
                      <a:pt x="29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8"/>
              <p:cNvSpPr/>
              <p:nvPr/>
            </p:nvSpPr>
            <p:spPr>
              <a:xfrm>
                <a:off x="1571375" y="1739100"/>
                <a:ext cx="202800" cy="146700"/>
              </a:xfrm>
              <a:custGeom>
                <a:avLst/>
                <a:gdLst/>
                <a:ahLst/>
                <a:cxnLst/>
                <a:rect l="l" t="t" r="r" b="b"/>
                <a:pathLst>
                  <a:path w="8112" h="5868" extrusionOk="0">
                    <a:moveTo>
                      <a:pt x="4660" y="1187"/>
                    </a:moveTo>
                    <a:cubicBezTo>
                      <a:pt x="5106" y="1187"/>
                      <a:pt x="5537" y="1296"/>
                      <a:pt x="5910" y="1565"/>
                    </a:cubicBezTo>
                    <a:cubicBezTo>
                      <a:pt x="6809" y="2216"/>
                      <a:pt x="6499" y="3333"/>
                      <a:pt x="5754" y="3969"/>
                    </a:cubicBezTo>
                    <a:cubicBezTo>
                      <a:pt x="5460" y="4217"/>
                      <a:pt x="5134" y="4403"/>
                      <a:pt x="4777" y="4527"/>
                    </a:cubicBezTo>
                    <a:cubicBezTo>
                      <a:pt x="4668" y="4516"/>
                      <a:pt x="4550" y="4505"/>
                      <a:pt x="4436" y="4505"/>
                    </a:cubicBezTo>
                    <a:cubicBezTo>
                      <a:pt x="4389" y="4505"/>
                      <a:pt x="4342" y="4507"/>
                      <a:pt x="4297" y="4512"/>
                    </a:cubicBezTo>
                    <a:cubicBezTo>
                      <a:pt x="3992" y="4553"/>
                      <a:pt x="3687" y="4607"/>
                      <a:pt x="3382" y="4607"/>
                    </a:cubicBezTo>
                    <a:cubicBezTo>
                      <a:pt x="3346" y="4607"/>
                      <a:pt x="3309" y="4607"/>
                      <a:pt x="3273" y="4605"/>
                    </a:cubicBezTo>
                    <a:cubicBezTo>
                      <a:pt x="2684" y="4605"/>
                      <a:pt x="2265" y="4496"/>
                      <a:pt x="1831" y="4124"/>
                    </a:cubicBezTo>
                    <a:cubicBezTo>
                      <a:pt x="1831" y="4110"/>
                      <a:pt x="1738" y="4029"/>
                      <a:pt x="1736" y="4029"/>
                    </a:cubicBezTo>
                    <a:lnTo>
                      <a:pt x="1736" y="4029"/>
                    </a:lnTo>
                    <a:cubicBezTo>
                      <a:pt x="1736" y="4029"/>
                      <a:pt x="1736" y="4030"/>
                      <a:pt x="1737" y="4031"/>
                    </a:cubicBezTo>
                    <a:lnTo>
                      <a:pt x="1737" y="4031"/>
                    </a:lnTo>
                    <a:cubicBezTo>
                      <a:pt x="1691" y="3985"/>
                      <a:pt x="1660" y="3938"/>
                      <a:pt x="1613" y="3892"/>
                    </a:cubicBezTo>
                    <a:cubicBezTo>
                      <a:pt x="1551" y="3814"/>
                      <a:pt x="1536" y="3783"/>
                      <a:pt x="1474" y="3643"/>
                    </a:cubicBezTo>
                    <a:cubicBezTo>
                      <a:pt x="1412" y="3488"/>
                      <a:pt x="1381" y="3256"/>
                      <a:pt x="1427" y="3070"/>
                    </a:cubicBezTo>
                    <a:cubicBezTo>
                      <a:pt x="1551" y="2558"/>
                      <a:pt x="2017" y="2154"/>
                      <a:pt x="2482" y="1875"/>
                    </a:cubicBezTo>
                    <a:cubicBezTo>
                      <a:pt x="3098" y="1504"/>
                      <a:pt x="3899" y="1187"/>
                      <a:pt x="4660" y="1187"/>
                    </a:cubicBezTo>
                    <a:close/>
                    <a:moveTo>
                      <a:pt x="4623" y="0"/>
                    </a:moveTo>
                    <a:cubicBezTo>
                      <a:pt x="3843" y="0"/>
                      <a:pt x="3038" y="219"/>
                      <a:pt x="2327" y="541"/>
                    </a:cubicBezTo>
                    <a:cubicBezTo>
                      <a:pt x="1598" y="883"/>
                      <a:pt x="853" y="1394"/>
                      <a:pt x="450" y="2108"/>
                    </a:cubicBezTo>
                    <a:cubicBezTo>
                      <a:pt x="16" y="2868"/>
                      <a:pt x="0" y="3752"/>
                      <a:pt x="466" y="4512"/>
                    </a:cubicBezTo>
                    <a:cubicBezTo>
                      <a:pt x="931" y="5256"/>
                      <a:pt x="1769" y="5691"/>
                      <a:pt x="2622" y="5815"/>
                    </a:cubicBezTo>
                    <a:cubicBezTo>
                      <a:pt x="2844" y="5848"/>
                      <a:pt x="3076" y="5867"/>
                      <a:pt x="3311" y="5867"/>
                    </a:cubicBezTo>
                    <a:cubicBezTo>
                      <a:pt x="3832" y="5867"/>
                      <a:pt x="4365" y="5775"/>
                      <a:pt x="4824" y="5551"/>
                    </a:cubicBezTo>
                    <a:cubicBezTo>
                      <a:pt x="5336" y="5458"/>
                      <a:pt x="5832" y="5272"/>
                      <a:pt x="6297" y="4931"/>
                    </a:cubicBezTo>
                    <a:cubicBezTo>
                      <a:pt x="7538" y="4031"/>
                      <a:pt x="8112" y="2201"/>
                      <a:pt x="6980" y="976"/>
                    </a:cubicBezTo>
                    <a:cubicBezTo>
                      <a:pt x="6334" y="272"/>
                      <a:pt x="5493" y="0"/>
                      <a:pt x="46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8"/>
              <p:cNvSpPr/>
              <p:nvPr/>
            </p:nvSpPr>
            <p:spPr>
              <a:xfrm>
                <a:off x="1815250" y="1773000"/>
                <a:ext cx="152425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787" extrusionOk="0">
                    <a:moveTo>
                      <a:pt x="3041" y="1217"/>
                    </a:moveTo>
                    <a:cubicBezTo>
                      <a:pt x="3103" y="1233"/>
                      <a:pt x="3165" y="1233"/>
                      <a:pt x="3227" y="1233"/>
                    </a:cubicBezTo>
                    <a:cubicBezTo>
                      <a:pt x="3289" y="1233"/>
                      <a:pt x="3336" y="1248"/>
                      <a:pt x="3398" y="1248"/>
                    </a:cubicBezTo>
                    <a:cubicBezTo>
                      <a:pt x="3413" y="1248"/>
                      <a:pt x="3491" y="1264"/>
                      <a:pt x="3522" y="1279"/>
                    </a:cubicBezTo>
                    <a:cubicBezTo>
                      <a:pt x="3615" y="1295"/>
                      <a:pt x="3723" y="1341"/>
                      <a:pt x="3832" y="1372"/>
                    </a:cubicBezTo>
                    <a:cubicBezTo>
                      <a:pt x="3847" y="1388"/>
                      <a:pt x="3894" y="1403"/>
                      <a:pt x="3925" y="1419"/>
                    </a:cubicBezTo>
                    <a:cubicBezTo>
                      <a:pt x="3956" y="1434"/>
                      <a:pt x="4033" y="1481"/>
                      <a:pt x="4049" y="1496"/>
                    </a:cubicBezTo>
                    <a:cubicBezTo>
                      <a:pt x="4095" y="1527"/>
                      <a:pt x="4142" y="1558"/>
                      <a:pt x="4189" y="1589"/>
                    </a:cubicBezTo>
                    <a:cubicBezTo>
                      <a:pt x="4204" y="1605"/>
                      <a:pt x="4235" y="1620"/>
                      <a:pt x="4251" y="1636"/>
                    </a:cubicBezTo>
                    <a:cubicBezTo>
                      <a:pt x="4251" y="1651"/>
                      <a:pt x="4266" y="1651"/>
                      <a:pt x="4266" y="1651"/>
                    </a:cubicBezTo>
                    <a:cubicBezTo>
                      <a:pt x="4344" y="1745"/>
                      <a:pt x="4421" y="1822"/>
                      <a:pt x="4483" y="1931"/>
                    </a:cubicBezTo>
                    <a:cubicBezTo>
                      <a:pt x="4499" y="1931"/>
                      <a:pt x="4499" y="1946"/>
                      <a:pt x="4514" y="1946"/>
                    </a:cubicBezTo>
                    <a:cubicBezTo>
                      <a:pt x="4514" y="1962"/>
                      <a:pt x="4514" y="1962"/>
                      <a:pt x="4530" y="1977"/>
                    </a:cubicBezTo>
                    <a:cubicBezTo>
                      <a:pt x="4545" y="2039"/>
                      <a:pt x="4576" y="2086"/>
                      <a:pt x="4607" y="2148"/>
                    </a:cubicBezTo>
                    <a:cubicBezTo>
                      <a:pt x="4623" y="2194"/>
                      <a:pt x="4654" y="2256"/>
                      <a:pt x="4669" y="2303"/>
                    </a:cubicBezTo>
                    <a:cubicBezTo>
                      <a:pt x="4669" y="2318"/>
                      <a:pt x="4685" y="2365"/>
                      <a:pt x="4685" y="2396"/>
                    </a:cubicBezTo>
                    <a:cubicBezTo>
                      <a:pt x="4716" y="2520"/>
                      <a:pt x="4747" y="2644"/>
                      <a:pt x="4747" y="2768"/>
                    </a:cubicBezTo>
                    <a:cubicBezTo>
                      <a:pt x="4762" y="2784"/>
                      <a:pt x="4762" y="2799"/>
                      <a:pt x="4762" y="2799"/>
                    </a:cubicBezTo>
                    <a:cubicBezTo>
                      <a:pt x="4762" y="2815"/>
                      <a:pt x="4762" y="2815"/>
                      <a:pt x="4762" y="2830"/>
                    </a:cubicBezTo>
                    <a:cubicBezTo>
                      <a:pt x="4762" y="2892"/>
                      <a:pt x="4762" y="2939"/>
                      <a:pt x="4762" y="3001"/>
                    </a:cubicBezTo>
                    <a:cubicBezTo>
                      <a:pt x="4747" y="3125"/>
                      <a:pt x="4731" y="3264"/>
                      <a:pt x="4716" y="3389"/>
                    </a:cubicBezTo>
                    <a:cubicBezTo>
                      <a:pt x="4716" y="3404"/>
                      <a:pt x="4716" y="3420"/>
                      <a:pt x="4716" y="3420"/>
                    </a:cubicBezTo>
                    <a:cubicBezTo>
                      <a:pt x="4700" y="3420"/>
                      <a:pt x="4700" y="3435"/>
                      <a:pt x="4700" y="3451"/>
                    </a:cubicBezTo>
                    <a:cubicBezTo>
                      <a:pt x="4685" y="3497"/>
                      <a:pt x="4669" y="3559"/>
                      <a:pt x="4654" y="3606"/>
                    </a:cubicBezTo>
                    <a:cubicBezTo>
                      <a:pt x="4638" y="3668"/>
                      <a:pt x="4607" y="3714"/>
                      <a:pt x="4592" y="3761"/>
                    </a:cubicBezTo>
                    <a:cubicBezTo>
                      <a:pt x="4576" y="3792"/>
                      <a:pt x="4561" y="3838"/>
                      <a:pt x="4545" y="3869"/>
                    </a:cubicBezTo>
                    <a:cubicBezTo>
                      <a:pt x="4483" y="3978"/>
                      <a:pt x="4421" y="4055"/>
                      <a:pt x="4359" y="4149"/>
                    </a:cubicBezTo>
                    <a:cubicBezTo>
                      <a:pt x="4344" y="4164"/>
                      <a:pt x="4328" y="4195"/>
                      <a:pt x="4313" y="4211"/>
                    </a:cubicBezTo>
                    <a:cubicBezTo>
                      <a:pt x="4297" y="4226"/>
                      <a:pt x="4297" y="4226"/>
                      <a:pt x="4297" y="4226"/>
                    </a:cubicBezTo>
                    <a:cubicBezTo>
                      <a:pt x="4251" y="4273"/>
                      <a:pt x="4204" y="4319"/>
                      <a:pt x="4158" y="4366"/>
                    </a:cubicBezTo>
                    <a:cubicBezTo>
                      <a:pt x="3990" y="4503"/>
                      <a:pt x="3853" y="4580"/>
                      <a:pt x="3613" y="4656"/>
                    </a:cubicBezTo>
                    <a:lnTo>
                      <a:pt x="3613" y="4656"/>
                    </a:lnTo>
                    <a:cubicBezTo>
                      <a:pt x="3603" y="4656"/>
                      <a:pt x="3503" y="4676"/>
                      <a:pt x="3491" y="4676"/>
                    </a:cubicBezTo>
                    <a:cubicBezTo>
                      <a:pt x="3413" y="4691"/>
                      <a:pt x="3336" y="4707"/>
                      <a:pt x="3273" y="4722"/>
                    </a:cubicBezTo>
                    <a:lnTo>
                      <a:pt x="2963" y="4722"/>
                    </a:lnTo>
                    <a:cubicBezTo>
                      <a:pt x="2731" y="4707"/>
                      <a:pt x="2591" y="4676"/>
                      <a:pt x="2389" y="4598"/>
                    </a:cubicBezTo>
                    <a:cubicBezTo>
                      <a:pt x="2296" y="4521"/>
                      <a:pt x="2203" y="4443"/>
                      <a:pt x="2095" y="4366"/>
                    </a:cubicBezTo>
                    <a:cubicBezTo>
                      <a:pt x="2048" y="4319"/>
                      <a:pt x="2002" y="4288"/>
                      <a:pt x="1971" y="4257"/>
                    </a:cubicBezTo>
                    <a:lnTo>
                      <a:pt x="1955" y="4257"/>
                    </a:lnTo>
                    <a:cubicBezTo>
                      <a:pt x="1940" y="4226"/>
                      <a:pt x="1924" y="4211"/>
                      <a:pt x="1893" y="4180"/>
                    </a:cubicBezTo>
                    <a:cubicBezTo>
                      <a:pt x="1862" y="4133"/>
                      <a:pt x="1816" y="4102"/>
                      <a:pt x="1785" y="4055"/>
                    </a:cubicBezTo>
                    <a:cubicBezTo>
                      <a:pt x="1754" y="4024"/>
                      <a:pt x="1738" y="3993"/>
                      <a:pt x="1723" y="3962"/>
                    </a:cubicBezTo>
                    <a:cubicBezTo>
                      <a:pt x="1707" y="3947"/>
                      <a:pt x="1707" y="3947"/>
                      <a:pt x="1691" y="3931"/>
                    </a:cubicBezTo>
                    <a:cubicBezTo>
                      <a:pt x="1691" y="3900"/>
                      <a:pt x="1645" y="3838"/>
                      <a:pt x="1629" y="3823"/>
                    </a:cubicBezTo>
                    <a:cubicBezTo>
                      <a:pt x="1598" y="3761"/>
                      <a:pt x="1567" y="3699"/>
                      <a:pt x="1552" y="3637"/>
                    </a:cubicBezTo>
                    <a:cubicBezTo>
                      <a:pt x="1521" y="3575"/>
                      <a:pt x="1505" y="3513"/>
                      <a:pt x="1474" y="3451"/>
                    </a:cubicBezTo>
                    <a:cubicBezTo>
                      <a:pt x="1474" y="3435"/>
                      <a:pt x="1459" y="3404"/>
                      <a:pt x="1459" y="3389"/>
                    </a:cubicBezTo>
                    <a:cubicBezTo>
                      <a:pt x="1428" y="3264"/>
                      <a:pt x="1412" y="3140"/>
                      <a:pt x="1397" y="3001"/>
                    </a:cubicBezTo>
                    <a:cubicBezTo>
                      <a:pt x="1381" y="2970"/>
                      <a:pt x="1381" y="2923"/>
                      <a:pt x="1381" y="2892"/>
                    </a:cubicBezTo>
                    <a:cubicBezTo>
                      <a:pt x="1381" y="2892"/>
                      <a:pt x="1381" y="2877"/>
                      <a:pt x="1381" y="2861"/>
                    </a:cubicBezTo>
                    <a:cubicBezTo>
                      <a:pt x="1381" y="2846"/>
                      <a:pt x="1381" y="2753"/>
                      <a:pt x="1381" y="2737"/>
                    </a:cubicBezTo>
                    <a:cubicBezTo>
                      <a:pt x="1381" y="2675"/>
                      <a:pt x="1381" y="2629"/>
                      <a:pt x="1397" y="2567"/>
                    </a:cubicBezTo>
                    <a:cubicBezTo>
                      <a:pt x="1397" y="2536"/>
                      <a:pt x="1397" y="2504"/>
                      <a:pt x="1412" y="2473"/>
                    </a:cubicBezTo>
                    <a:cubicBezTo>
                      <a:pt x="1412" y="2473"/>
                      <a:pt x="1412" y="2427"/>
                      <a:pt x="1428" y="2396"/>
                    </a:cubicBezTo>
                    <a:cubicBezTo>
                      <a:pt x="1428" y="2365"/>
                      <a:pt x="1443" y="2303"/>
                      <a:pt x="1459" y="2287"/>
                    </a:cubicBezTo>
                    <a:cubicBezTo>
                      <a:pt x="1474" y="2225"/>
                      <a:pt x="1490" y="2179"/>
                      <a:pt x="1521" y="2117"/>
                    </a:cubicBezTo>
                    <a:cubicBezTo>
                      <a:pt x="1521" y="2101"/>
                      <a:pt x="1552" y="2039"/>
                      <a:pt x="1567" y="2008"/>
                    </a:cubicBezTo>
                    <a:cubicBezTo>
                      <a:pt x="1567" y="2008"/>
                      <a:pt x="1583" y="1993"/>
                      <a:pt x="1583" y="1993"/>
                    </a:cubicBezTo>
                    <a:cubicBezTo>
                      <a:pt x="1614" y="1946"/>
                      <a:pt x="1629" y="1900"/>
                      <a:pt x="1660" y="1869"/>
                    </a:cubicBezTo>
                    <a:cubicBezTo>
                      <a:pt x="1691" y="1822"/>
                      <a:pt x="1738" y="1776"/>
                      <a:pt x="1769" y="1729"/>
                    </a:cubicBezTo>
                    <a:cubicBezTo>
                      <a:pt x="1785" y="1714"/>
                      <a:pt x="1800" y="1714"/>
                      <a:pt x="1816" y="1698"/>
                    </a:cubicBezTo>
                    <a:cubicBezTo>
                      <a:pt x="1847" y="1651"/>
                      <a:pt x="1893" y="1620"/>
                      <a:pt x="1940" y="1589"/>
                    </a:cubicBezTo>
                    <a:cubicBezTo>
                      <a:pt x="1971" y="1558"/>
                      <a:pt x="2002" y="1543"/>
                      <a:pt x="2033" y="1527"/>
                    </a:cubicBezTo>
                    <a:cubicBezTo>
                      <a:pt x="2033" y="1512"/>
                      <a:pt x="2033" y="1512"/>
                      <a:pt x="2033" y="1512"/>
                    </a:cubicBezTo>
                    <a:cubicBezTo>
                      <a:pt x="2141" y="1450"/>
                      <a:pt x="2234" y="1403"/>
                      <a:pt x="2327" y="1372"/>
                    </a:cubicBezTo>
                    <a:cubicBezTo>
                      <a:pt x="2358" y="1357"/>
                      <a:pt x="2436" y="1326"/>
                      <a:pt x="2451" y="1326"/>
                    </a:cubicBezTo>
                    <a:cubicBezTo>
                      <a:pt x="2498" y="1310"/>
                      <a:pt x="2560" y="1295"/>
                      <a:pt x="2607" y="1279"/>
                    </a:cubicBezTo>
                    <a:cubicBezTo>
                      <a:pt x="2715" y="1248"/>
                      <a:pt x="2824" y="1233"/>
                      <a:pt x="2948" y="1233"/>
                    </a:cubicBezTo>
                    <a:cubicBezTo>
                      <a:pt x="2948" y="1233"/>
                      <a:pt x="2979" y="1233"/>
                      <a:pt x="3010" y="1217"/>
                    </a:cubicBezTo>
                    <a:close/>
                    <a:moveTo>
                      <a:pt x="3069" y="1"/>
                    </a:moveTo>
                    <a:cubicBezTo>
                      <a:pt x="1957" y="1"/>
                      <a:pt x="882" y="557"/>
                      <a:pt x="358" y="1605"/>
                    </a:cubicBezTo>
                    <a:cubicBezTo>
                      <a:pt x="1" y="2334"/>
                      <a:pt x="1" y="3187"/>
                      <a:pt x="265" y="3931"/>
                    </a:cubicBezTo>
                    <a:cubicBezTo>
                      <a:pt x="528" y="4660"/>
                      <a:pt x="1102" y="5389"/>
                      <a:pt x="1862" y="5591"/>
                    </a:cubicBezTo>
                    <a:cubicBezTo>
                      <a:pt x="1930" y="5614"/>
                      <a:pt x="2007" y="5628"/>
                      <a:pt x="2085" y="5628"/>
                    </a:cubicBezTo>
                    <a:cubicBezTo>
                      <a:pt x="2114" y="5628"/>
                      <a:pt x="2143" y="5626"/>
                      <a:pt x="2172" y="5622"/>
                    </a:cubicBezTo>
                    <a:cubicBezTo>
                      <a:pt x="2509" y="5734"/>
                      <a:pt x="2856" y="5786"/>
                      <a:pt x="3212" y="5786"/>
                    </a:cubicBezTo>
                    <a:cubicBezTo>
                      <a:pt x="3299" y="5786"/>
                      <a:pt x="3387" y="5783"/>
                      <a:pt x="3475" y="5777"/>
                    </a:cubicBezTo>
                    <a:cubicBezTo>
                      <a:pt x="4840" y="5637"/>
                      <a:pt x="5802" y="4443"/>
                      <a:pt x="5941" y="3125"/>
                    </a:cubicBezTo>
                    <a:cubicBezTo>
                      <a:pt x="6096" y="1760"/>
                      <a:pt x="5228" y="442"/>
                      <a:pt x="3878" y="101"/>
                    </a:cubicBezTo>
                    <a:cubicBezTo>
                      <a:pt x="3611" y="34"/>
                      <a:pt x="3339" y="1"/>
                      <a:pt x="30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8"/>
              <p:cNvSpPr/>
              <p:nvPr/>
            </p:nvSpPr>
            <p:spPr>
              <a:xfrm>
                <a:off x="1871875" y="2015050"/>
                <a:ext cx="165975" cy="17952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7181" extrusionOk="0">
                    <a:moveTo>
                      <a:pt x="4035" y="1329"/>
                    </a:moveTo>
                    <a:cubicBezTo>
                      <a:pt x="4212" y="1329"/>
                      <a:pt x="4381" y="1384"/>
                      <a:pt x="4514" y="1523"/>
                    </a:cubicBezTo>
                    <a:cubicBezTo>
                      <a:pt x="4839" y="1849"/>
                      <a:pt x="4793" y="2407"/>
                      <a:pt x="4669" y="2811"/>
                    </a:cubicBezTo>
                    <a:cubicBezTo>
                      <a:pt x="4498" y="3416"/>
                      <a:pt x="4219" y="3958"/>
                      <a:pt x="3878" y="4470"/>
                    </a:cubicBezTo>
                    <a:cubicBezTo>
                      <a:pt x="3568" y="4920"/>
                      <a:pt x="3195" y="5370"/>
                      <a:pt x="2730" y="5680"/>
                    </a:cubicBezTo>
                    <a:cubicBezTo>
                      <a:pt x="2525" y="5810"/>
                      <a:pt x="2267" y="5924"/>
                      <a:pt x="2014" y="5924"/>
                    </a:cubicBezTo>
                    <a:cubicBezTo>
                      <a:pt x="1904" y="5924"/>
                      <a:pt x="1794" y="5902"/>
                      <a:pt x="1691" y="5851"/>
                    </a:cubicBezTo>
                    <a:cubicBezTo>
                      <a:pt x="1675" y="5835"/>
                      <a:pt x="1660" y="5820"/>
                      <a:pt x="1644" y="5804"/>
                    </a:cubicBezTo>
                    <a:cubicBezTo>
                      <a:pt x="1644" y="5789"/>
                      <a:pt x="1644" y="5757"/>
                      <a:pt x="1629" y="5726"/>
                    </a:cubicBezTo>
                    <a:cubicBezTo>
                      <a:pt x="1505" y="5230"/>
                      <a:pt x="1350" y="4780"/>
                      <a:pt x="1427" y="4269"/>
                    </a:cubicBezTo>
                    <a:cubicBezTo>
                      <a:pt x="1505" y="3710"/>
                      <a:pt x="1815" y="3198"/>
                      <a:pt x="2156" y="2764"/>
                    </a:cubicBezTo>
                    <a:cubicBezTo>
                      <a:pt x="2513" y="2314"/>
                      <a:pt x="2916" y="1818"/>
                      <a:pt x="3412" y="1523"/>
                    </a:cubicBezTo>
                    <a:cubicBezTo>
                      <a:pt x="3592" y="1412"/>
                      <a:pt x="3819" y="1329"/>
                      <a:pt x="4035" y="1329"/>
                    </a:cubicBezTo>
                    <a:close/>
                    <a:moveTo>
                      <a:pt x="3997" y="1"/>
                    </a:moveTo>
                    <a:cubicBezTo>
                      <a:pt x="3902" y="1"/>
                      <a:pt x="3805" y="7"/>
                      <a:pt x="3707" y="19"/>
                    </a:cubicBezTo>
                    <a:cubicBezTo>
                      <a:pt x="2870" y="143"/>
                      <a:pt x="2218" y="717"/>
                      <a:pt x="1660" y="1322"/>
                    </a:cubicBezTo>
                    <a:cubicBezTo>
                      <a:pt x="993" y="2020"/>
                      <a:pt x="388" y="2826"/>
                      <a:pt x="171" y="3788"/>
                    </a:cubicBezTo>
                    <a:cubicBezTo>
                      <a:pt x="93" y="4082"/>
                      <a:pt x="62" y="4377"/>
                      <a:pt x="78" y="4672"/>
                    </a:cubicBezTo>
                    <a:cubicBezTo>
                      <a:pt x="0" y="5323"/>
                      <a:pt x="171" y="6037"/>
                      <a:pt x="605" y="6517"/>
                    </a:cubicBezTo>
                    <a:cubicBezTo>
                      <a:pt x="992" y="6951"/>
                      <a:pt x="1528" y="7181"/>
                      <a:pt x="2088" y="7181"/>
                    </a:cubicBezTo>
                    <a:cubicBezTo>
                      <a:pt x="2270" y="7181"/>
                      <a:pt x="2454" y="7156"/>
                      <a:pt x="2637" y="7107"/>
                    </a:cubicBezTo>
                    <a:cubicBezTo>
                      <a:pt x="3397" y="6890"/>
                      <a:pt x="4002" y="6378"/>
                      <a:pt x="4529" y="5789"/>
                    </a:cubicBezTo>
                    <a:cubicBezTo>
                      <a:pt x="5553" y="4641"/>
                      <a:pt x="6638" y="2594"/>
                      <a:pt x="5801" y="1074"/>
                    </a:cubicBezTo>
                    <a:cubicBezTo>
                      <a:pt x="5429" y="384"/>
                      <a:pt x="4762" y="1"/>
                      <a:pt x="39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8"/>
              <p:cNvSpPr/>
              <p:nvPr/>
            </p:nvSpPr>
            <p:spPr>
              <a:xfrm>
                <a:off x="1715225" y="1595475"/>
                <a:ext cx="130300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212" h="4967" extrusionOk="0">
                    <a:moveTo>
                      <a:pt x="2110" y="1199"/>
                    </a:moveTo>
                    <a:cubicBezTo>
                      <a:pt x="2141" y="1199"/>
                      <a:pt x="2172" y="1199"/>
                      <a:pt x="2218" y="1215"/>
                    </a:cubicBezTo>
                    <a:cubicBezTo>
                      <a:pt x="2311" y="1215"/>
                      <a:pt x="2420" y="1230"/>
                      <a:pt x="2513" y="1246"/>
                    </a:cubicBezTo>
                    <a:lnTo>
                      <a:pt x="2529" y="1246"/>
                    </a:lnTo>
                    <a:cubicBezTo>
                      <a:pt x="2544" y="1246"/>
                      <a:pt x="2544" y="1246"/>
                      <a:pt x="2560" y="1261"/>
                    </a:cubicBezTo>
                    <a:cubicBezTo>
                      <a:pt x="2591" y="1261"/>
                      <a:pt x="2622" y="1277"/>
                      <a:pt x="2653" y="1277"/>
                    </a:cubicBezTo>
                    <a:cubicBezTo>
                      <a:pt x="2761" y="1323"/>
                      <a:pt x="2870" y="1370"/>
                      <a:pt x="2978" y="1416"/>
                    </a:cubicBezTo>
                    <a:lnTo>
                      <a:pt x="2994" y="1416"/>
                    </a:lnTo>
                    <a:cubicBezTo>
                      <a:pt x="2994" y="1416"/>
                      <a:pt x="2994" y="1416"/>
                      <a:pt x="3009" y="1432"/>
                    </a:cubicBezTo>
                    <a:cubicBezTo>
                      <a:pt x="3056" y="1463"/>
                      <a:pt x="3087" y="1478"/>
                      <a:pt x="3133" y="1509"/>
                    </a:cubicBezTo>
                    <a:cubicBezTo>
                      <a:pt x="3226" y="1572"/>
                      <a:pt x="3320" y="1649"/>
                      <a:pt x="3413" y="1727"/>
                    </a:cubicBezTo>
                    <a:cubicBezTo>
                      <a:pt x="3428" y="1727"/>
                      <a:pt x="3444" y="1742"/>
                      <a:pt x="3444" y="1742"/>
                    </a:cubicBezTo>
                    <a:cubicBezTo>
                      <a:pt x="3490" y="1773"/>
                      <a:pt x="3521" y="1820"/>
                      <a:pt x="3568" y="1866"/>
                    </a:cubicBezTo>
                    <a:cubicBezTo>
                      <a:pt x="3599" y="1913"/>
                      <a:pt x="3630" y="1944"/>
                      <a:pt x="3676" y="1990"/>
                    </a:cubicBezTo>
                    <a:cubicBezTo>
                      <a:pt x="3676" y="2006"/>
                      <a:pt x="3754" y="2114"/>
                      <a:pt x="3769" y="2130"/>
                    </a:cubicBezTo>
                    <a:cubicBezTo>
                      <a:pt x="3816" y="2207"/>
                      <a:pt x="3847" y="2285"/>
                      <a:pt x="3893" y="2378"/>
                    </a:cubicBezTo>
                    <a:cubicBezTo>
                      <a:pt x="3893" y="2378"/>
                      <a:pt x="3924" y="2456"/>
                      <a:pt x="3924" y="2471"/>
                    </a:cubicBezTo>
                    <a:cubicBezTo>
                      <a:pt x="3940" y="2518"/>
                      <a:pt x="3955" y="2564"/>
                      <a:pt x="3955" y="2611"/>
                    </a:cubicBezTo>
                    <a:cubicBezTo>
                      <a:pt x="3986" y="2766"/>
                      <a:pt x="3986" y="2890"/>
                      <a:pt x="3955" y="3091"/>
                    </a:cubicBezTo>
                    <a:cubicBezTo>
                      <a:pt x="3940" y="3091"/>
                      <a:pt x="3924" y="3185"/>
                      <a:pt x="3924" y="3200"/>
                    </a:cubicBezTo>
                    <a:cubicBezTo>
                      <a:pt x="3893" y="3247"/>
                      <a:pt x="3878" y="3293"/>
                      <a:pt x="3862" y="3355"/>
                    </a:cubicBezTo>
                    <a:cubicBezTo>
                      <a:pt x="3847" y="3355"/>
                      <a:pt x="3847" y="3371"/>
                      <a:pt x="3847" y="3371"/>
                    </a:cubicBezTo>
                    <a:cubicBezTo>
                      <a:pt x="3847" y="3386"/>
                      <a:pt x="3831" y="3386"/>
                      <a:pt x="3831" y="3402"/>
                    </a:cubicBezTo>
                    <a:cubicBezTo>
                      <a:pt x="3800" y="3433"/>
                      <a:pt x="3785" y="3464"/>
                      <a:pt x="3769" y="3495"/>
                    </a:cubicBezTo>
                    <a:cubicBezTo>
                      <a:pt x="3754" y="3495"/>
                      <a:pt x="3707" y="3557"/>
                      <a:pt x="3692" y="3572"/>
                    </a:cubicBezTo>
                    <a:cubicBezTo>
                      <a:pt x="3661" y="3603"/>
                      <a:pt x="3630" y="3634"/>
                      <a:pt x="3599" y="3665"/>
                    </a:cubicBezTo>
                    <a:cubicBezTo>
                      <a:pt x="3599" y="3665"/>
                      <a:pt x="3521" y="3712"/>
                      <a:pt x="3506" y="3727"/>
                    </a:cubicBezTo>
                    <a:cubicBezTo>
                      <a:pt x="3475" y="3743"/>
                      <a:pt x="3428" y="3758"/>
                      <a:pt x="3397" y="3774"/>
                    </a:cubicBezTo>
                    <a:cubicBezTo>
                      <a:pt x="3382" y="3789"/>
                      <a:pt x="3366" y="3789"/>
                      <a:pt x="3351" y="3789"/>
                    </a:cubicBezTo>
                    <a:cubicBezTo>
                      <a:pt x="3351" y="3789"/>
                      <a:pt x="3335" y="3789"/>
                      <a:pt x="3320" y="3805"/>
                    </a:cubicBezTo>
                    <a:lnTo>
                      <a:pt x="3257" y="3805"/>
                    </a:lnTo>
                    <a:cubicBezTo>
                      <a:pt x="3102" y="3696"/>
                      <a:pt x="2901" y="3619"/>
                      <a:pt x="2715" y="3541"/>
                    </a:cubicBezTo>
                    <a:cubicBezTo>
                      <a:pt x="2451" y="3433"/>
                      <a:pt x="2296" y="3355"/>
                      <a:pt x="2079" y="3216"/>
                    </a:cubicBezTo>
                    <a:cubicBezTo>
                      <a:pt x="1862" y="3076"/>
                      <a:pt x="1738" y="2967"/>
                      <a:pt x="1598" y="2812"/>
                    </a:cubicBezTo>
                    <a:cubicBezTo>
                      <a:pt x="1551" y="2766"/>
                      <a:pt x="1520" y="2719"/>
                      <a:pt x="1489" y="2673"/>
                    </a:cubicBezTo>
                    <a:cubicBezTo>
                      <a:pt x="1489" y="2673"/>
                      <a:pt x="1443" y="2611"/>
                      <a:pt x="1427" y="2595"/>
                    </a:cubicBezTo>
                    <a:cubicBezTo>
                      <a:pt x="1381" y="2502"/>
                      <a:pt x="1334" y="2409"/>
                      <a:pt x="1303" y="2316"/>
                    </a:cubicBezTo>
                    <a:cubicBezTo>
                      <a:pt x="1288" y="2300"/>
                      <a:pt x="1288" y="2285"/>
                      <a:pt x="1288" y="2269"/>
                    </a:cubicBezTo>
                    <a:cubicBezTo>
                      <a:pt x="1288" y="2269"/>
                      <a:pt x="1288" y="2254"/>
                      <a:pt x="1272" y="2238"/>
                    </a:cubicBezTo>
                    <a:cubicBezTo>
                      <a:pt x="1272" y="2192"/>
                      <a:pt x="1257" y="2130"/>
                      <a:pt x="1241" y="2068"/>
                    </a:cubicBezTo>
                    <a:cubicBezTo>
                      <a:pt x="1241" y="2053"/>
                      <a:pt x="1241" y="2037"/>
                      <a:pt x="1241" y="2007"/>
                    </a:cubicBezTo>
                    <a:cubicBezTo>
                      <a:pt x="1241" y="2007"/>
                      <a:pt x="1241" y="1912"/>
                      <a:pt x="1241" y="1897"/>
                    </a:cubicBezTo>
                    <a:cubicBezTo>
                      <a:pt x="1241" y="1866"/>
                      <a:pt x="1241" y="1820"/>
                      <a:pt x="1257" y="1789"/>
                    </a:cubicBezTo>
                    <a:cubicBezTo>
                      <a:pt x="1257" y="1773"/>
                      <a:pt x="1272" y="1696"/>
                      <a:pt x="1272" y="1680"/>
                    </a:cubicBezTo>
                    <a:cubicBezTo>
                      <a:pt x="1288" y="1649"/>
                      <a:pt x="1303" y="1618"/>
                      <a:pt x="1319" y="1587"/>
                    </a:cubicBezTo>
                    <a:lnTo>
                      <a:pt x="1319" y="1587"/>
                    </a:lnTo>
                    <a:cubicBezTo>
                      <a:pt x="1307" y="1617"/>
                      <a:pt x="1303" y="1629"/>
                      <a:pt x="1304" y="1629"/>
                    </a:cubicBezTo>
                    <a:cubicBezTo>
                      <a:pt x="1307" y="1629"/>
                      <a:pt x="1357" y="1517"/>
                      <a:pt x="1381" y="1494"/>
                    </a:cubicBezTo>
                    <a:cubicBezTo>
                      <a:pt x="1393" y="1482"/>
                      <a:pt x="1433" y="1442"/>
                      <a:pt x="1443" y="1432"/>
                    </a:cubicBezTo>
                    <a:lnTo>
                      <a:pt x="1443" y="1432"/>
                    </a:lnTo>
                    <a:cubicBezTo>
                      <a:pt x="1458" y="1416"/>
                      <a:pt x="1474" y="1401"/>
                      <a:pt x="1489" y="1385"/>
                    </a:cubicBezTo>
                    <a:cubicBezTo>
                      <a:pt x="1505" y="1385"/>
                      <a:pt x="1520" y="1370"/>
                      <a:pt x="1536" y="1354"/>
                    </a:cubicBezTo>
                    <a:cubicBezTo>
                      <a:pt x="1551" y="1354"/>
                      <a:pt x="1598" y="1323"/>
                      <a:pt x="1613" y="1308"/>
                    </a:cubicBezTo>
                    <a:cubicBezTo>
                      <a:pt x="1660" y="1292"/>
                      <a:pt x="1691" y="1277"/>
                      <a:pt x="1738" y="1261"/>
                    </a:cubicBezTo>
                    <a:cubicBezTo>
                      <a:pt x="1846" y="1230"/>
                      <a:pt x="1939" y="1215"/>
                      <a:pt x="2032" y="1215"/>
                    </a:cubicBezTo>
                    <a:cubicBezTo>
                      <a:pt x="2063" y="1199"/>
                      <a:pt x="2094" y="1199"/>
                      <a:pt x="2110" y="1199"/>
                    </a:cubicBezTo>
                    <a:close/>
                    <a:moveTo>
                      <a:pt x="2132" y="0"/>
                    </a:moveTo>
                    <a:cubicBezTo>
                      <a:pt x="1627" y="0"/>
                      <a:pt x="1120" y="133"/>
                      <a:pt x="714" y="455"/>
                    </a:cubicBezTo>
                    <a:cubicBezTo>
                      <a:pt x="202" y="874"/>
                      <a:pt x="0" y="1509"/>
                      <a:pt x="47" y="2145"/>
                    </a:cubicBezTo>
                    <a:cubicBezTo>
                      <a:pt x="94" y="2797"/>
                      <a:pt x="466" y="3417"/>
                      <a:pt x="947" y="3836"/>
                    </a:cubicBezTo>
                    <a:cubicBezTo>
                      <a:pt x="1164" y="4100"/>
                      <a:pt x="1412" y="4332"/>
                      <a:pt x="1707" y="4518"/>
                    </a:cubicBezTo>
                    <a:cubicBezTo>
                      <a:pt x="2111" y="4784"/>
                      <a:pt x="2628" y="4967"/>
                      <a:pt x="3125" y="4967"/>
                    </a:cubicBezTo>
                    <a:cubicBezTo>
                      <a:pt x="3238" y="4967"/>
                      <a:pt x="3350" y="4957"/>
                      <a:pt x="3459" y="4937"/>
                    </a:cubicBezTo>
                    <a:cubicBezTo>
                      <a:pt x="4126" y="4829"/>
                      <a:pt x="4638" y="4394"/>
                      <a:pt x="4917" y="3805"/>
                    </a:cubicBezTo>
                    <a:cubicBezTo>
                      <a:pt x="5212" y="3231"/>
                      <a:pt x="5196" y="2549"/>
                      <a:pt x="4995" y="1959"/>
                    </a:cubicBezTo>
                    <a:cubicBezTo>
                      <a:pt x="4607" y="874"/>
                      <a:pt x="3428" y="52"/>
                      <a:pt x="2296" y="5"/>
                    </a:cubicBezTo>
                    <a:cubicBezTo>
                      <a:pt x="2241" y="2"/>
                      <a:pt x="2187" y="0"/>
                      <a:pt x="2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8"/>
              <p:cNvSpPr/>
              <p:nvPr/>
            </p:nvSpPr>
            <p:spPr>
              <a:xfrm>
                <a:off x="1510875" y="1931125"/>
                <a:ext cx="136125" cy="1241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967" extrusionOk="0">
                    <a:moveTo>
                      <a:pt x="3196" y="1298"/>
                    </a:moveTo>
                    <a:cubicBezTo>
                      <a:pt x="3304" y="1298"/>
                      <a:pt x="3398" y="1313"/>
                      <a:pt x="3491" y="1329"/>
                    </a:cubicBezTo>
                    <a:cubicBezTo>
                      <a:pt x="3499" y="1330"/>
                      <a:pt x="3507" y="1330"/>
                      <a:pt x="3514" y="1331"/>
                    </a:cubicBezTo>
                    <a:lnTo>
                      <a:pt x="3514" y="1331"/>
                    </a:lnTo>
                    <a:cubicBezTo>
                      <a:pt x="3558" y="1346"/>
                      <a:pt x="3602" y="1361"/>
                      <a:pt x="3646" y="1375"/>
                    </a:cubicBezTo>
                    <a:cubicBezTo>
                      <a:pt x="3661" y="1375"/>
                      <a:pt x="3708" y="1406"/>
                      <a:pt x="3723" y="1406"/>
                    </a:cubicBezTo>
                    <a:cubicBezTo>
                      <a:pt x="3739" y="1422"/>
                      <a:pt x="3754" y="1437"/>
                      <a:pt x="3785" y="1437"/>
                    </a:cubicBezTo>
                    <a:cubicBezTo>
                      <a:pt x="3816" y="1468"/>
                      <a:pt x="3847" y="1484"/>
                      <a:pt x="3878" y="1515"/>
                    </a:cubicBezTo>
                    <a:cubicBezTo>
                      <a:pt x="3894" y="1530"/>
                      <a:pt x="3894" y="1530"/>
                      <a:pt x="3909" y="1530"/>
                    </a:cubicBezTo>
                    <a:cubicBezTo>
                      <a:pt x="3909" y="1546"/>
                      <a:pt x="3909" y="1546"/>
                      <a:pt x="3925" y="1561"/>
                    </a:cubicBezTo>
                    <a:cubicBezTo>
                      <a:pt x="3925" y="1561"/>
                      <a:pt x="3956" y="1623"/>
                      <a:pt x="3987" y="1639"/>
                    </a:cubicBezTo>
                    <a:cubicBezTo>
                      <a:pt x="3987" y="1670"/>
                      <a:pt x="4002" y="1685"/>
                      <a:pt x="4002" y="1701"/>
                    </a:cubicBezTo>
                    <a:cubicBezTo>
                      <a:pt x="4018" y="1716"/>
                      <a:pt x="4033" y="1763"/>
                      <a:pt x="4033" y="1778"/>
                    </a:cubicBezTo>
                    <a:cubicBezTo>
                      <a:pt x="4033" y="1794"/>
                      <a:pt x="4049" y="1825"/>
                      <a:pt x="4049" y="1856"/>
                    </a:cubicBezTo>
                    <a:cubicBezTo>
                      <a:pt x="4049" y="1856"/>
                      <a:pt x="4049" y="1856"/>
                      <a:pt x="4049" y="1872"/>
                    </a:cubicBezTo>
                    <a:cubicBezTo>
                      <a:pt x="4049" y="1918"/>
                      <a:pt x="4049" y="1965"/>
                      <a:pt x="4049" y="2011"/>
                    </a:cubicBezTo>
                    <a:cubicBezTo>
                      <a:pt x="4033" y="2027"/>
                      <a:pt x="4033" y="2073"/>
                      <a:pt x="4018" y="2089"/>
                    </a:cubicBezTo>
                    <a:cubicBezTo>
                      <a:pt x="4018" y="2135"/>
                      <a:pt x="4002" y="2182"/>
                      <a:pt x="3971" y="2228"/>
                    </a:cubicBezTo>
                    <a:cubicBezTo>
                      <a:pt x="3971" y="2259"/>
                      <a:pt x="3956" y="2290"/>
                      <a:pt x="3940" y="2321"/>
                    </a:cubicBezTo>
                    <a:cubicBezTo>
                      <a:pt x="3925" y="2337"/>
                      <a:pt x="3925" y="2352"/>
                      <a:pt x="3925" y="2352"/>
                    </a:cubicBezTo>
                    <a:cubicBezTo>
                      <a:pt x="3847" y="2445"/>
                      <a:pt x="3785" y="2538"/>
                      <a:pt x="3723" y="2631"/>
                    </a:cubicBezTo>
                    <a:cubicBezTo>
                      <a:pt x="3661" y="2694"/>
                      <a:pt x="3677" y="2678"/>
                      <a:pt x="3584" y="2756"/>
                    </a:cubicBezTo>
                    <a:cubicBezTo>
                      <a:pt x="3491" y="2833"/>
                      <a:pt x="3413" y="2911"/>
                      <a:pt x="3320" y="2988"/>
                    </a:cubicBezTo>
                    <a:cubicBezTo>
                      <a:pt x="2963" y="3267"/>
                      <a:pt x="2669" y="3485"/>
                      <a:pt x="2296" y="3655"/>
                    </a:cubicBezTo>
                    <a:cubicBezTo>
                      <a:pt x="2116" y="3725"/>
                      <a:pt x="1923" y="3782"/>
                      <a:pt x="1740" y="3782"/>
                    </a:cubicBezTo>
                    <a:cubicBezTo>
                      <a:pt x="1718" y="3782"/>
                      <a:pt x="1697" y="3781"/>
                      <a:pt x="1676" y="3779"/>
                    </a:cubicBezTo>
                    <a:cubicBezTo>
                      <a:pt x="1676" y="3593"/>
                      <a:pt x="1614" y="3438"/>
                      <a:pt x="1521" y="3283"/>
                    </a:cubicBezTo>
                    <a:cubicBezTo>
                      <a:pt x="1474" y="3205"/>
                      <a:pt x="1443" y="3143"/>
                      <a:pt x="1412" y="3066"/>
                    </a:cubicBezTo>
                    <a:cubicBezTo>
                      <a:pt x="1397" y="3050"/>
                      <a:pt x="1397" y="3019"/>
                      <a:pt x="1381" y="3004"/>
                    </a:cubicBezTo>
                    <a:cubicBezTo>
                      <a:pt x="1381" y="2957"/>
                      <a:pt x="1366" y="2926"/>
                      <a:pt x="1350" y="2880"/>
                    </a:cubicBezTo>
                    <a:cubicBezTo>
                      <a:pt x="1350" y="2864"/>
                      <a:pt x="1350" y="2849"/>
                      <a:pt x="1350" y="2833"/>
                    </a:cubicBezTo>
                    <a:cubicBezTo>
                      <a:pt x="1350" y="2833"/>
                      <a:pt x="1350" y="2802"/>
                      <a:pt x="1350" y="2787"/>
                    </a:cubicBezTo>
                    <a:cubicBezTo>
                      <a:pt x="1350" y="2709"/>
                      <a:pt x="1350" y="2631"/>
                      <a:pt x="1366" y="2554"/>
                    </a:cubicBezTo>
                    <a:cubicBezTo>
                      <a:pt x="1366" y="2538"/>
                      <a:pt x="1397" y="2445"/>
                      <a:pt x="1412" y="2399"/>
                    </a:cubicBezTo>
                    <a:cubicBezTo>
                      <a:pt x="1428" y="2368"/>
                      <a:pt x="1443" y="2321"/>
                      <a:pt x="1459" y="2275"/>
                    </a:cubicBezTo>
                    <a:cubicBezTo>
                      <a:pt x="1474" y="2259"/>
                      <a:pt x="1490" y="2228"/>
                      <a:pt x="1505" y="2213"/>
                    </a:cubicBezTo>
                    <a:cubicBezTo>
                      <a:pt x="1552" y="2135"/>
                      <a:pt x="1614" y="2058"/>
                      <a:pt x="1660" y="1996"/>
                    </a:cubicBezTo>
                    <a:cubicBezTo>
                      <a:pt x="1676" y="1996"/>
                      <a:pt x="1769" y="1903"/>
                      <a:pt x="1785" y="1872"/>
                    </a:cubicBezTo>
                    <a:cubicBezTo>
                      <a:pt x="1986" y="1716"/>
                      <a:pt x="2033" y="1685"/>
                      <a:pt x="2250" y="1577"/>
                    </a:cubicBezTo>
                    <a:cubicBezTo>
                      <a:pt x="2327" y="1530"/>
                      <a:pt x="2420" y="1499"/>
                      <a:pt x="2513" y="1453"/>
                    </a:cubicBezTo>
                    <a:cubicBezTo>
                      <a:pt x="2560" y="1437"/>
                      <a:pt x="2607" y="1422"/>
                      <a:pt x="2669" y="1406"/>
                    </a:cubicBezTo>
                    <a:cubicBezTo>
                      <a:pt x="2669" y="1391"/>
                      <a:pt x="2684" y="1391"/>
                      <a:pt x="2700" y="1391"/>
                    </a:cubicBezTo>
                    <a:cubicBezTo>
                      <a:pt x="2777" y="1360"/>
                      <a:pt x="2870" y="1344"/>
                      <a:pt x="2948" y="1329"/>
                    </a:cubicBezTo>
                    <a:cubicBezTo>
                      <a:pt x="2994" y="1313"/>
                      <a:pt x="3056" y="1313"/>
                      <a:pt x="3103" y="1313"/>
                    </a:cubicBezTo>
                    <a:cubicBezTo>
                      <a:pt x="3134" y="1298"/>
                      <a:pt x="3165" y="1298"/>
                      <a:pt x="3180" y="1298"/>
                    </a:cubicBezTo>
                    <a:close/>
                    <a:moveTo>
                      <a:pt x="3213" y="0"/>
                    </a:moveTo>
                    <a:cubicBezTo>
                      <a:pt x="2314" y="0"/>
                      <a:pt x="1373" y="441"/>
                      <a:pt x="776" y="1050"/>
                    </a:cubicBezTo>
                    <a:cubicBezTo>
                      <a:pt x="280" y="1561"/>
                      <a:pt x="1" y="2213"/>
                      <a:pt x="47" y="2942"/>
                    </a:cubicBezTo>
                    <a:cubicBezTo>
                      <a:pt x="63" y="3159"/>
                      <a:pt x="125" y="3391"/>
                      <a:pt x="218" y="3609"/>
                    </a:cubicBezTo>
                    <a:cubicBezTo>
                      <a:pt x="218" y="3702"/>
                      <a:pt x="234" y="3795"/>
                      <a:pt x="249" y="3872"/>
                    </a:cubicBezTo>
                    <a:cubicBezTo>
                      <a:pt x="435" y="4524"/>
                      <a:pt x="1071" y="4896"/>
                      <a:pt x="1722" y="4958"/>
                    </a:cubicBezTo>
                    <a:cubicBezTo>
                      <a:pt x="1784" y="4964"/>
                      <a:pt x="1845" y="4967"/>
                      <a:pt x="1905" y="4967"/>
                    </a:cubicBezTo>
                    <a:cubicBezTo>
                      <a:pt x="2482" y="4967"/>
                      <a:pt x="2998" y="4709"/>
                      <a:pt x="3475" y="4400"/>
                    </a:cubicBezTo>
                    <a:cubicBezTo>
                      <a:pt x="3987" y="4074"/>
                      <a:pt x="4514" y="3702"/>
                      <a:pt x="4871" y="3205"/>
                    </a:cubicBezTo>
                    <a:cubicBezTo>
                      <a:pt x="5243" y="2709"/>
                      <a:pt x="5445" y="2058"/>
                      <a:pt x="5290" y="1453"/>
                    </a:cubicBezTo>
                    <a:cubicBezTo>
                      <a:pt x="5119" y="832"/>
                      <a:pt x="4654" y="367"/>
                      <a:pt x="4064" y="150"/>
                    </a:cubicBezTo>
                    <a:cubicBezTo>
                      <a:pt x="3794" y="47"/>
                      <a:pt x="3506" y="0"/>
                      <a:pt x="32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8"/>
              <p:cNvSpPr/>
              <p:nvPr/>
            </p:nvSpPr>
            <p:spPr>
              <a:xfrm>
                <a:off x="1431000" y="1773025"/>
                <a:ext cx="110550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4422" h="5608" extrusionOk="0">
                    <a:moveTo>
                      <a:pt x="2126" y="1232"/>
                    </a:moveTo>
                    <a:cubicBezTo>
                      <a:pt x="2157" y="1247"/>
                      <a:pt x="2203" y="1247"/>
                      <a:pt x="2234" y="1247"/>
                    </a:cubicBezTo>
                    <a:cubicBezTo>
                      <a:pt x="2250" y="1247"/>
                      <a:pt x="2250" y="1263"/>
                      <a:pt x="2265" y="1263"/>
                    </a:cubicBezTo>
                    <a:cubicBezTo>
                      <a:pt x="2296" y="1278"/>
                      <a:pt x="2405" y="1325"/>
                      <a:pt x="2405" y="1325"/>
                    </a:cubicBezTo>
                    <a:cubicBezTo>
                      <a:pt x="2467" y="1371"/>
                      <a:pt x="2529" y="1402"/>
                      <a:pt x="2591" y="1464"/>
                    </a:cubicBezTo>
                    <a:lnTo>
                      <a:pt x="2607" y="1464"/>
                    </a:lnTo>
                    <a:cubicBezTo>
                      <a:pt x="2607" y="1480"/>
                      <a:pt x="2607" y="1480"/>
                      <a:pt x="2622" y="1495"/>
                    </a:cubicBezTo>
                    <a:cubicBezTo>
                      <a:pt x="2653" y="1542"/>
                      <a:pt x="2700" y="1588"/>
                      <a:pt x="2731" y="1619"/>
                    </a:cubicBezTo>
                    <a:cubicBezTo>
                      <a:pt x="2731" y="1635"/>
                      <a:pt x="2746" y="1650"/>
                      <a:pt x="2762" y="1666"/>
                    </a:cubicBezTo>
                    <a:cubicBezTo>
                      <a:pt x="2777" y="1697"/>
                      <a:pt x="2793" y="1713"/>
                      <a:pt x="2808" y="1744"/>
                    </a:cubicBezTo>
                    <a:cubicBezTo>
                      <a:pt x="2824" y="1790"/>
                      <a:pt x="2839" y="1821"/>
                      <a:pt x="2870" y="1868"/>
                    </a:cubicBezTo>
                    <a:cubicBezTo>
                      <a:pt x="2870" y="1883"/>
                      <a:pt x="2870" y="1914"/>
                      <a:pt x="2886" y="1945"/>
                    </a:cubicBezTo>
                    <a:cubicBezTo>
                      <a:pt x="2886" y="1974"/>
                      <a:pt x="2913" y="2071"/>
                      <a:pt x="2916" y="2071"/>
                    </a:cubicBezTo>
                    <a:cubicBezTo>
                      <a:pt x="2917" y="2071"/>
                      <a:pt x="2917" y="2070"/>
                      <a:pt x="2917" y="2069"/>
                    </a:cubicBezTo>
                    <a:cubicBezTo>
                      <a:pt x="2917" y="2100"/>
                      <a:pt x="2932" y="2147"/>
                      <a:pt x="2932" y="2193"/>
                    </a:cubicBezTo>
                    <a:cubicBezTo>
                      <a:pt x="2948" y="2240"/>
                      <a:pt x="2948" y="2286"/>
                      <a:pt x="2948" y="2317"/>
                    </a:cubicBezTo>
                    <a:cubicBezTo>
                      <a:pt x="2948" y="2348"/>
                      <a:pt x="2963" y="2364"/>
                      <a:pt x="2963" y="2379"/>
                    </a:cubicBezTo>
                    <a:cubicBezTo>
                      <a:pt x="2963" y="2379"/>
                      <a:pt x="2963" y="2395"/>
                      <a:pt x="2948" y="2426"/>
                    </a:cubicBezTo>
                    <a:cubicBezTo>
                      <a:pt x="2948" y="2628"/>
                      <a:pt x="2932" y="2814"/>
                      <a:pt x="2901" y="3015"/>
                    </a:cubicBezTo>
                    <a:cubicBezTo>
                      <a:pt x="2886" y="3046"/>
                      <a:pt x="2886" y="3093"/>
                      <a:pt x="2870" y="3124"/>
                    </a:cubicBezTo>
                    <a:cubicBezTo>
                      <a:pt x="2870" y="3139"/>
                      <a:pt x="2855" y="3201"/>
                      <a:pt x="2855" y="3217"/>
                    </a:cubicBezTo>
                    <a:cubicBezTo>
                      <a:pt x="2824" y="3310"/>
                      <a:pt x="2808" y="3403"/>
                      <a:pt x="2762" y="3496"/>
                    </a:cubicBezTo>
                    <a:cubicBezTo>
                      <a:pt x="2746" y="3574"/>
                      <a:pt x="2715" y="3651"/>
                      <a:pt x="2684" y="3729"/>
                    </a:cubicBezTo>
                    <a:cubicBezTo>
                      <a:pt x="2669" y="3760"/>
                      <a:pt x="2653" y="3791"/>
                      <a:pt x="2638" y="3822"/>
                    </a:cubicBezTo>
                    <a:cubicBezTo>
                      <a:pt x="2638" y="3822"/>
                      <a:pt x="2607" y="3884"/>
                      <a:pt x="2591" y="3915"/>
                    </a:cubicBezTo>
                    <a:cubicBezTo>
                      <a:pt x="2591" y="3930"/>
                      <a:pt x="2576" y="3946"/>
                      <a:pt x="2576" y="3946"/>
                    </a:cubicBezTo>
                    <a:cubicBezTo>
                      <a:pt x="2545" y="3992"/>
                      <a:pt x="2529" y="4023"/>
                      <a:pt x="2498" y="4054"/>
                    </a:cubicBezTo>
                    <a:cubicBezTo>
                      <a:pt x="2451" y="4116"/>
                      <a:pt x="2405" y="4179"/>
                      <a:pt x="2358" y="4241"/>
                    </a:cubicBezTo>
                    <a:cubicBezTo>
                      <a:pt x="2343" y="4256"/>
                      <a:pt x="2281" y="4318"/>
                      <a:pt x="2250" y="4334"/>
                    </a:cubicBezTo>
                    <a:cubicBezTo>
                      <a:pt x="2250" y="4334"/>
                      <a:pt x="2219" y="4349"/>
                      <a:pt x="2188" y="4365"/>
                    </a:cubicBezTo>
                    <a:cubicBezTo>
                      <a:pt x="2172" y="4380"/>
                      <a:pt x="2126" y="4411"/>
                      <a:pt x="2126" y="4411"/>
                    </a:cubicBezTo>
                    <a:cubicBezTo>
                      <a:pt x="2110" y="4411"/>
                      <a:pt x="2095" y="4427"/>
                      <a:pt x="2079" y="4427"/>
                    </a:cubicBezTo>
                    <a:lnTo>
                      <a:pt x="2033" y="4427"/>
                    </a:lnTo>
                    <a:cubicBezTo>
                      <a:pt x="2048" y="4427"/>
                      <a:pt x="1986" y="4442"/>
                      <a:pt x="1955" y="4442"/>
                    </a:cubicBezTo>
                    <a:lnTo>
                      <a:pt x="1909" y="4442"/>
                    </a:lnTo>
                    <a:cubicBezTo>
                      <a:pt x="1893" y="4427"/>
                      <a:pt x="1831" y="4411"/>
                      <a:pt x="1816" y="4411"/>
                    </a:cubicBezTo>
                    <a:cubicBezTo>
                      <a:pt x="1800" y="4411"/>
                      <a:pt x="1785" y="4396"/>
                      <a:pt x="1754" y="4380"/>
                    </a:cubicBezTo>
                    <a:lnTo>
                      <a:pt x="1738" y="4380"/>
                    </a:lnTo>
                    <a:cubicBezTo>
                      <a:pt x="1629" y="4303"/>
                      <a:pt x="1645" y="4318"/>
                      <a:pt x="1583" y="4241"/>
                    </a:cubicBezTo>
                    <a:cubicBezTo>
                      <a:pt x="1443" y="4101"/>
                      <a:pt x="1381" y="3977"/>
                      <a:pt x="1335" y="3806"/>
                    </a:cubicBezTo>
                    <a:cubicBezTo>
                      <a:pt x="1304" y="3713"/>
                      <a:pt x="1288" y="3605"/>
                      <a:pt x="1273" y="3512"/>
                    </a:cubicBezTo>
                    <a:cubicBezTo>
                      <a:pt x="1273" y="3496"/>
                      <a:pt x="1288" y="3496"/>
                      <a:pt x="1288" y="3496"/>
                    </a:cubicBezTo>
                    <a:cubicBezTo>
                      <a:pt x="1335" y="3341"/>
                      <a:pt x="1319" y="3186"/>
                      <a:pt x="1304" y="3031"/>
                    </a:cubicBezTo>
                    <a:cubicBezTo>
                      <a:pt x="1288" y="2814"/>
                      <a:pt x="1288" y="2659"/>
                      <a:pt x="1304" y="2410"/>
                    </a:cubicBezTo>
                    <a:cubicBezTo>
                      <a:pt x="1304" y="2209"/>
                      <a:pt x="1335" y="2054"/>
                      <a:pt x="1381" y="1899"/>
                    </a:cubicBezTo>
                    <a:cubicBezTo>
                      <a:pt x="1412" y="1821"/>
                      <a:pt x="1443" y="1759"/>
                      <a:pt x="1490" y="1681"/>
                    </a:cubicBezTo>
                    <a:cubicBezTo>
                      <a:pt x="1490" y="1681"/>
                      <a:pt x="1490" y="1666"/>
                      <a:pt x="1490" y="1666"/>
                    </a:cubicBezTo>
                    <a:cubicBezTo>
                      <a:pt x="1536" y="1619"/>
                      <a:pt x="1567" y="1573"/>
                      <a:pt x="1598" y="1526"/>
                    </a:cubicBezTo>
                    <a:cubicBezTo>
                      <a:pt x="1614" y="1495"/>
                      <a:pt x="1629" y="1480"/>
                      <a:pt x="1645" y="1464"/>
                    </a:cubicBezTo>
                    <a:cubicBezTo>
                      <a:pt x="1645" y="1449"/>
                      <a:pt x="1676" y="1418"/>
                      <a:pt x="1691" y="1418"/>
                    </a:cubicBezTo>
                    <a:cubicBezTo>
                      <a:pt x="1723" y="1387"/>
                      <a:pt x="1754" y="1356"/>
                      <a:pt x="1785" y="1340"/>
                    </a:cubicBezTo>
                    <a:cubicBezTo>
                      <a:pt x="1800" y="1325"/>
                      <a:pt x="1816" y="1325"/>
                      <a:pt x="1831" y="1309"/>
                    </a:cubicBezTo>
                    <a:cubicBezTo>
                      <a:pt x="1878" y="1294"/>
                      <a:pt x="1955" y="1263"/>
                      <a:pt x="1955" y="1263"/>
                    </a:cubicBezTo>
                    <a:cubicBezTo>
                      <a:pt x="1986" y="1247"/>
                      <a:pt x="2017" y="1247"/>
                      <a:pt x="2064" y="1232"/>
                    </a:cubicBezTo>
                    <a:close/>
                    <a:moveTo>
                      <a:pt x="2074" y="0"/>
                    </a:moveTo>
                    <a:cubicBezTo>
                      <a:pt x="1729" y="0"/>
                      <a:pt x="1380" y="99"/>
                      <a:pt x="1056" y="317"/>
                    </a:cubicBezTo>
                    <a:cubicBezTo>
                      <a:pt x="528" y="658"/>
                      <a:pt x="218" y="1232"/>
                      <a:pt x="94" y="1837"/>
                    </a:cubicBezTo>
                    <a:cubicBezTo>
                      <a:pt x="32" y="2131"/>
                      <a:pt x="1" y="2441"/>
                      <a:pt x="16" y="2752"/>
                    </a:cubicBezTo>
                    <a:cubicBezTo>
                      <a:pt x="32" y="2938"/>
                      <a:pt x="32" y="3139"/>
                      <a:pt x="63" y="3326"/>
                    </a:cubicBezTo>
                    <a:cubicBezTo>
                      <a:pt x="78" y="3434"/>
                      <a:pt x="125" y="3543"/>
                      <a:pt x="187" y="3651"/>
                    </a:cubicBezTo>
                    <a:cubicBezTo>
                      <a:pt x="234" y="4349"/>
                      <a:pt x="544" y="5032"/>
                      <a:pt x="1195" y="5388"/>
                    </a:cubicBezTo>
                    <a:cubicBezTo>
                      <a:pt x="1446" y="5534"/>
                      <a:pt x="1726" y="5608"/>
                      <a:pt x="2007" y="5608"/>
                    </a:cubicBezTo>
                    <a:cubicBezTo>
                      <a:pt x="2265" y="5608"/>
                      <a:pt x="2524" y="5545"/>
                      <a:pt x="2762" y="5419"/>
                    </a:cubicBezTo>
                    <a:cubicBezTo>
                      <a:pt x="3211" y="5156"/>
                      <a:pt x="3522" y="4752"/>
                      <a:pt x="3754" y="4303"/>
                    </a:cubicBezTo>
                    <a:cubicBezTo>
                      <a:pt x="4220" y="3388"/>
                      <a:pt x="4421" y="2147"/>
                      <a:pt x="3940" y="1216"/>
                    </a:cubicBezTo>
                    <a:cubicBezTo>
                      <a:pt x="3567" y="480"/>
                      <a:pt x="2834" y="0"/>
                      <a:pt x="20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8"/>
              <p:cNvSpPr/>
              <p:nvPr/>
            </p:nvSpPr>
            <p:spPr>
              <a:xfrm>
                <a:off x="1664825" y="2111450"/>
                <a:ext cx="136125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43" extrusionOk="0">
                    <a:moveTo>
                      <a:pt x="2490" y="1342"/>
                    </a:moveTo>
                    <a:cubicBezTo>
                      <a:pt x="2599" y="1342"/>
                      <a:pt x="2711" y="1363"/>
                      <a:pt x="2823" y="1405"/>
                    </a:cubicBezTo>
                    <a:cubicBezTo>
                      <a:pt x="3164" y="1529"/>
                      <a:pt x="3474" y="1777"/>
                      <a:pt x="3645" y="2103"/>
                    </a:cubicBezTo>
                    <a:cubicBezTo>
                      <a:pt x="3847" y="2506"/>
                      <a:pt x="3909" y="2956"/>
                      <a:pt x="3909" y="3390"/>
                    </a:cubicBezTo>
                    <a:cubicBezTo>
                      <a:pt x="3893" y="3902"/>
                      <a:pt x="3816" y="4414"/>
                      <a:pt x="3583" y="4864"/>
                    </a:cubicBezTo>
                    <a:cubicBezTo>
                      <a:pt x="3412" y="5221"/>
                      <a:pt x="3118" y="5500"/>
                      <a:pt x="2776" y="5577"/>
                    </a:cubicBezTo>
                    <a:cubicBezTo>
                      <a:pt x="2683" y="5599"/>
                      <a:pt x="2596" y="5610"/>
                      <a:pt x="2516" y="5610"/>
                    </a:cubicBezTo>
                    <a:cubicBezTo>
                      <a:pt x="2423" y="5610"/>
                      <a:pt x="2339" y="5595"/>
                      <a:pt x="2265" y="5562"/>
                    </a:cubicBezTo>
                    <a:cubicBezTo>
                      <a:pt x="2249" y="5546"/>
                      <a:pt x="2218" y="5531"/>
                      <a:pt x="2203" y="5515"/>
                    </a:cubicBezTo>
                    <a:cubicBezTo>
                      <a:pt x="2249" y="5407"/>
                      <a:pt x="2280" y="5283"/>
                      <a:pt x="2249" y="5158"/>
                    </a:cubicBezTo>
                    <a:cubicBezTo>
                      <a:pt x="2203" y="4864"/>
                      <a:pt x="2047" y="4631"/>
                      <a:pt x="1908" y="4368"/>
                    </a:cubicBezTo>
                    <a:cubicBezTo>
                      <a:pt x="1784" y="4119"/>
                      <a:pt x="1660" y="3856"/>
                      <a:pt x="1567" y="3592"/>
                    </a:cubicBezTo>
                    <a:cubicBezTo>
                      <a:pt x="1427" y="3158"/>
                      <a:pt x="1396" y="2817"/>
                      <a:pt x="1458" y="2382"/>
                    </a:cubicBezTo>
                    <a:cubicBezTo>
                      <a:pt x="1465" y="2352"/>
                      <a:pt x="1469" y="2332"/>
                      <a:pt x="1472" y="2320"/>
                    </a:cubicBezTo>
                    <a:lnTo>
                      <a:pt x="1472" y="2320"/>
                    </a:lnTo>
                    <a:cubicBezTo>
                      <a:pt x="1494" y="2264"/>
                      <a:pt x="1507" y="2202"/>
                      <a:pt x="1520" y="2150"/>
                    </a:cubicBezTo>
                    <a:cubicBezTo>
                      <a:pt x="1551" y="2072"/>
                      <a:pt x="1582" y="2010"/>
                      <a:pt x="1613" y="1933"/>
                    </a:cubicBezTo>
                    <a:cubicBezTo>
                      <a:pt x="1629" y="1901"/>
                      <a:pt x="1660" y="1870"/>
                      <a:pt x="1660" y="1855"/>
                    </a:cubicBezTo>
                    <a:cubicBezTo>
                      <a:pt x="1691" y="1808"/>
                      <a:pt x="1722" y="1762"/>
                      <a:pt x="1753" y="1715"/>
                    </a:cubicBezTo>
                    <a:cubicBezTo>
                      <a:pt x="1768" y="1700"/>
                      <a:pt x="1799" y="1669"/>
                      <a:pt x="1815" y="1638"/>
                    </a:cubicBezTo>
                    <a:cubicBezTo>
                      <a:pt x="1830" y="1638"/>
                      <a:pt x="1892" y="1576"/>
                      <a:pt x="1908" y="1560"/>
                    </a:cubicBezTo>
                    <a:cubicBezTo>
                      <a:pt x="2081" y="1418"/>
                      <a:pt x="2281" y="1342"/>
                      <a:pt x="2490" y="1342"/>
                    </a:cubicBezTo>
                    <a:close/>
                    <a:moveTo>
                      <a:pt x="2476" y="1"/>
                    </a:moveTo>
                    <a:cubicBezTo>
                      <a:pt x="2277" y="1"/>
                      <a:pt x="2076" y="28"/>
                      <a:pt x="1877" y="87"/>
                    </a:cubicBezTo>
                    <a:cubicBezTo>
                      <a:pt x="1179" y="288"/>
                      <a:pt x="683" y="785"/>
                      <a:pt x="372" y="1436"/>
                    </a:cubicBezTo>
                    <a:cubicBezTo>
                      <a:pt x="62" y="2072"/>
                      <a:pt x="0" y="2832"/>
                      <a:pt x="155" y="3514"/>
                    </a:cubicBezTo>
                    <a:cubicBezTo>
                      <a:pt x="233" y="3902"/>
                      <a:pt x="372" y="4274"/>
                      <a:pt x="528" y="4631"/>
                    </a:cubicBezTo>
                    <a:cubicBezTo>
                      <a:pt x="559" y="4926"/>
                      <a:pt x="621" y="5205"/>
                      <a:pt x="729" y="5484"/>
                    </a:cubicBezTo>
                    <a:cubicBezTo>
                      <a:pt x="993" y="6167"/>
                      <a:pt x="1567" y="6694"/>
                      <a:pt x="2311" y="6818"/>
                    </a:cubicBezTo>
                    <a:cubicBezTo>
                      <a:pt x="2410" y="6834"/>
                      <a:pt x="2510" y="6842"/>
                      <a:pt x="2612" y="6842"/>
                    </a:cubicBezTo>
                    <a:cubicBezTo>
                      <a:pt x="3178" y="6842"/>
                      <a:pt x="3764" y="6595"/>
                      <a:pt x="4172" y="6213"/>
                    </a:cubicBezTo>
                    <a:cubicBezTo>
                      <a:pt x="4762" y="5639"/>
                      <a:pt x="5056" y="4879"/>
                      <a:pt x="5196" y="4088"/>
                    </a:cubicBezTo>
                    <a:cubicBezTo>
                      <a:pt x="5444" y="2755"/>
                      <a:pt x="5087" y="1157"/>
                      <a:pt x="3847" y="413"/>
                    </a:cubicBezTo>
                    <a:cubicBezTo>
                      <a:pt x="3429" y="160"/>
                      <a:pt x="2958" y="1"/>
                      <a:pt x="2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1461250" y="1568225"/>
                <a:ext cx="1361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6858" extrusionOk="0">
                    <a:moveTo>
                      <a:pt x="2486" y="1349"/>
                    </a:moveTo>
                    <a:cubicBezTo>
                      <a:pt x="2597" y="1349"/>
                      <a:pt x="2711" y="1368"/>
                      <a:pt x="2823" y="1405"/>
                    </a:cubicBezTo>
                    <a:cubicBezTo>
                      <a:pt x="3165" y="1529"/>
                      <a:pt x="3475" y="1777"/>
                      <a:pt x="3645" y="2119"/>
                    </a:cubicBezTo>
                    <a:cubicBezTo>
                      <a:pt x="3847" y="2522"/>
                      <a:pt x="3909" y="2972"/>
                      <a:pt x="3894" y="3406"/>
                    </a:cubicBezTo>
                    <a:cubicBezTo>
                      <a:pt x="3894" y="3918"/>
                      <a:pt x="3816" y="4414"/>
                      <a:pt x="3583" y="4879"/>
                    </a:cubicBezTo>
                    <a:cubicBezTo>
                      <a:pt x="3413" y="5221"/>
                      <a:pt x="3103" y="5515"/>
                      <a:pt x="2777" y="5593"/>
                    </a:cubicBezTo>
                    <a:cubicBezTo>
                      <a:pt x="2683" y="5614"/>
                      <a:pt x="2593" y="5626"/>
                      <a:pt x="2511" y="5626"/>
                    </a:cubicBezTo>
                    <a:cubicBezTo>
                      <a:pt x="2416" y="5626"/>
                      <a:pt x="2332" y="5611"/>
                      <a:pt x="2265" y="5577"/>
                    </a:cubicBezTo>
                    <a:cubicBezTo>
                      <a:pt x="2234" y="5562"/>
                      <a:pt x="2219" y="5546"/>
                      <a:pt x="2188" y="5531"/>
                    </a:cubicBezTo>
                    <a:cubicBezTo>
                      <a:pt x="2250" y="5422"/>
                      <a:pt x="2265" y="5298"/>
                      <a:pt x="2250" y="5174"/>
                    </a:cubicBezTo>
                    <a:cubicBezTo>
                      <a:pt x="2188" y="4879"/>
                      <a:pt x="2048" y="4631"/>
                      <a:pt x="1908" y="4383"/>
                    </a:cubicBezTo>
                    <a:cubicBezTo>
                      <a:pt x="1784" y="4119"/>
                      <a:pt x="1660" y="3871"/>
                      <a:pt x="1567" y="3592"/>
                    </a:cubicBezTo>
                    <a:cubicBezTo>
                      <a:pt x="1412" y="3173"/>
                      <a:pt x="1381" y="2817"/>
                      <a:pt x="1459" y="2382"/>
                    </a:cubicBezTo>
                    <a:cubicBezTo>
                      <a:pt x="1459" y="2375"/>
                      <a:pt x="1460" y="2368"/>
                      <a:pt x="1461" y="2361"/>
                    </a:cubicBezTo>
                    <a:lnTo>
                      <a:pt x="1461" y="2361"/>
                    </a:lnTo>
                    <a:cubicBezTo>
                      <a:pt x="1460" y="2363"/>
                      <a:pt x="1459" y="2365"/>
                      <a:pt x="1459" y="2367"/>
                    </a:cubicBezTo>
                    <a:cubicBezTo>
                      <a:pt x="1460" y="2361"/>
                      <a:pt x="1461" y="2354"/>
                      <a:pt x="1463" y="2348"/>
                    </a:cubicBezTo>
                    <a:lnTo>
                      <a:pt x="1463" y="2348"/>
                    </a:lnTo>
                    <a:cubicBezTo>
                      <a:pt x="1462" y="2352"/>
                      <a:pt x="1462" y="2357"/>
                      <a:pt x="1461" y="2361"/>
                    </a:cubicBezTo>
                    <a:lnTo>
                      <a:pt x="1461" y="2361"/>
                    </a:lnTo>
                    <a:cubicBezTo>
                      <a:pt x="1465" y="2350"/>
                      <a:pt x="1468" y="2334"/>
                      <a:pt x="1469" y="2323"/>
                    </a:cubicBezTo>
                    <a:lnTo>
                      <a:pt x="1469" y="2323"/>
                    </a:lnTo>
                    <a:cubicBezTo>
                      <a:pt x="1467" y="2331"/>
                      <a:pt x="1465" y="2340"/>
                      <a:pt x="1463" y="2348"/>
                    </a:cubicBezTo>
                    <a:lnTo>
                      <a:pt x="1463" y="2348"/>
                    </a:lnTo>
                    <a:cubicBezTo>
                      <a:pt x="1466" y="2318"/>
                      <a:pt x="1469" y="2308"/>
                      <a:pt x="1470" y="2308"/>
                    </a:cubicBezTo>
                    <a:lnTo>
                      <a:pt x="1470" y="2308"/>
                    </a:lnTo>
                    <a:cubicBezTo>
                      <a:pt x="1470" y="2308"/>
                      <a:pt x="1470" y="2314"/>
                      <a:pt x="1469" y="2323"/>
                    </a:cubicBezTo>
                    <a:lnTo>
                      <a:pt x="1469" y="2323"/>
                    </a:lnTo>
                    <a:cubicBezTo>
                      <a:pt x="1486" y="2265"/>
                      <a:pt x="1508" y="2215"/>
                      <a:pt x="1521" y="2165"/>
                    </a:cubicBezTo>
                    <a:cubicBezTo>
                      <a:pt x="1552" y="2088"/>
                      <a:pt x="1583" y="2010"/>
                      <a:pt x="1614" y="1948"/>
                    </a:cubicBezTo>
                    <a:cubicBezTo>
                      <a:pt x="1629" y="1917"/>
                      <a:pt x="1645" y="1886"/>
                      <a:pt x="1660" y="1871"/>
                    </a:cubicBezTo>
                    <a:cubicBezTo>
                      <a:pt x="1691" y="1824"/>
                      <a:pt x="1722" y="1777"/>
                      <a:pt x="1753" y="1731"/>
                    </a:cubicBezTo>
                    <a:cubicBezTo>
                      <a:pt x="1769" y="1700"/>
                      <a:pt x="1784" y="1684"/>
                      <a:pt x="1815" y="1653"/>
                    </a:cubicBezTo>
                    <a:cubicBezTo>
                      <a:pt x="1815" y="1653"/>
                      <a:pt x="1893" y="1576"/>
                      <a:pt x="1908" y="1560"/>
                    </a:cubicBezTo>
                    <a:cubicBezTo>
                      <a:pt x="2071" y="1418"/>
                      <a:pt x="2274" y="1349"/>
                      <a:pt x="2486" y="1349"/>
                    </a:cubicBezTo>
                    <a:close/>
                    <a:moveTo>
                      <a:pt x="2470" y="1"/>
                    </a:moveTo>
                    <a:cubicBezTo>
                      <a:pt x="2271" y="1"/>
                      <a:pt x="2072" y="28"/>
                      <a:pt x="1877" y="87"/>
                    </a:cubicBezTo>
                    <a:cubicBezTo>
                      <a:pt x="1179" y="304"/>
                      <a:pt x="668" y="800"/>
                      <a:pt x="357" y="1452"/>
                    </a:cubicBezTo>
                    <a:cubicBezTo>
                      <a:pt x="47" y="2088"/>
                      <a:pt x="1" y="2832"/>
                      <a:pt x="140" y="3530"/>
                    </a:cubicBezTo>
                    <a:cubicBezTo>
                      <a:pt x="233" y="3918"/>
                      <a:pt x="357" y="4290"/>
                      <a:pt x="528" y="4647"/>
                    </a:cubicBezTo>
                    <a:cubicBezTo>
                      <a:pt x="544" y="4926"/>
                      <a:pt x="621" y="5221"/>
                      <a:pt x="730" y="5500"/>
                    </a:cubicBezTo>
                    <a:cubicBezTo>
                      <a:pt x="993" y="6182"/>
                      <a:pt x="1567" y="6710"/>
                      <a:pt x="2296" y="6834"/>
                    </a:cubicBezTo>
                    <a:cubicBezTo>
                      <a:pt x="2393" y="6849"/>
                      <a:pt x="2492" y="6857"/>
                      <a:pt x="2590" y="6857"/>
                    </a:cubicBezTo>
                    <a:cubicBezTo>
                      <a:pt x="3166" y="6857"/>
                      <a:pt x="3747" y="6597"/>
                      <a:pt x="4157" y="6213"/>
                    </a:cubicBezTo>
                    <a:cubicBezTo>
                      <a:pt x="4762" y="5655"/>
                      <a:pt x="5057" y="4895"/>
                      <a:pt x="5196" y="4104"/>
                    </a:cubicBezTo>
                    <a:cubicBezTo>
                      <a:pt x="5445" y="2770"/>
                      <a:pt x="5088" y="1173"/>
                      <a:pt x="3847" y="413"/>
                    </a:cubicBezTo>
                    <a:cubicBezTo>
                      <a:pt x="3430" y="160"/>
                      <a:pt x="2951" y="1"/>
                      <a:pt x="24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1912575" y="1596150"/>
                <a:ext cx="150875" cy="115575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4623" extrusionOk="0">
                    <a:moveTo>
                      <a:pt x="3242" y="1219"/>
                    </a:moveTo>
                    <a:cubicBezTo>
                      <a:pt x="3366" y="1234"/>
                      <a:pt x="3475" y="1234"/>
                      <a:pt x="3584" y="1265"/>
                    </a:cubicBezTo>
                    <a:cubicBezTo>
                      <a:pt x="3625" y="1265"/>
                      <a:pt x="3680" y="1279"/>
                      <a:pt x="3680" y="1279"/>
                    </a:cubicBezTo>
                    <a:cubicBezTo>
                      <a:pt x="3680" y="1279"/>
                      <a:pt x="3666" y="1276"/>
                      <a:pt x="3630" y="1265"/>
                    </a:cubicBezTo>
                    <a:lnTo>
                      <a:pt x="3630" y="1265"/>
                    </a:lnTo>
                    <a:cubicBezTo>
                      <a:pt x="3692" y="1281"/>
                      <a:pt x="3754" y="1296"/>
                      <a:pt x="3801" y="1312"/>
                    </a:cubicBezTo>
                    <a:cubicBezTo>
                      <a:pt x="3847" y="1343"/>
                      <a:pt x="3894" y="1358"/>
                      <a:pt x="3956" y="1374"/>
                    </a:cubicBezTo>
                    <a:cubicBezTo>
                      <a:pt x="3956" y="1374"/>
                      <a:pt x="4018" y="1405"/>
                      <a:pt x="4033" y="1420"/>
                    </a:cubicBezTo>
                    <a:cubicBezTo>
                      <a:pt x="4064" y="1436"/>
                      <a:pt x="4111" y="1451"/>
                      <a:pt x="4111" y="1467"/>
                    </a:cubicBezTo>
                    <a:cubicBezTo>
                      <a:pt x="4157" y="1498"/>
                      <a:pt x="4204" y="1529"/>
                      <a:pt x="4250" y="1560"/>
                    </a:cubicBezTo>
                    <a:cubicBezTo>
                      <a:pt x="4250" y="1576"/>
                      <a:pt x="4266" y="1576"/>
                      <a:pt x="4266" y="1576"/>
                    </a:cubicBezTo>
                    <a:cubicBezTo>
                      <a:pt x="4281" y="1591"/>
                      <a:pt x="4281" y="1607"/>
                      <a:pt x="4281" y="1607"/>
                    </a:cubicBezTo>
                    <a:cubicBezTo>
                      <a:pt x="4297" y="1607"/>
                      <a:pt x="4297" y="1607"/>
                      <a:pt x="4297" y="1622"/>
                    </a:cubicBezTo>
                    <a:cubicBezTo>
                      <a:pt x="4328" y="1653"/>
                      <a:pt x="4359" y="1684"/>
                      <a:pt x="4390" y="1731"/>
                    </a:cubicBezTo>
                    <a:cubicBezTo>
                      <a:pt x="4406" y="1746"/>
                      <a:pt x="4406" y="1762"/>
                      <a:pt x="4421" y="1762"/>
                    </a:cubicBezTo>
                    <a:cubicBezTo>
                      <a:pt x="4421" y="1777"/>
                      <a:pt x="4421" y="1777"/>
                      <a:pt x="4421" y="1777"/>
                    </a:cubicBezTo>
                    <a:cubicBezTo>
                      <a:pt x="4437" y="1824"/>
                      <a:pt x="4468" y="1870"/>
                      <a:pt x="4499" y="1932"/>
                    </a:cubicBezTo>
                    <a:cubicBezTo>
                      <a:pt x="4499" y="1932"/>
                      <a:pt x="4499" y="1932"/>
                      <a:pt x="4499" y="1948"/>
                    </a:cubicBezTo>
                    <a:cubicBezTo>
                      <a:pt x="4499" y="1948"/>
                      <a:pt x="4499" y="1948"/>
                      <a:pt x="4499" y="1963"/>
                    </a:cubicBezTo>
                    <a:cubicBezTo>
                      <a:pt x="4514" y="2010"/>
                      <a:pt x="4514" y="2056"/>
                      <a:pt x="4530" y="2103"/>
                    </a:cubicBezTo>
                    <a:cubicBezTo>
                      <a:pt x="4530" y="2131"/>
                      <a:pt x="4530" y="2183"/>
                      <a:pt x="4530" y="2183"/>
                    </a:cubicBezTo>
                    <a:cubicBezTo>
                      <a:pt x="4530" y="2229"/>
                      <a:pt x="4530" y="2274"/>
                      <a:pt x="4530" y="2320"/>
                    </a:cubicBezTo>
                    <a:cubicBezTo>
                      <a:pt x="4519" y="2351"/>
                      <a:pt x="4516" y="2382"/>
                      <a:pt x="4510" y="2413"/>
                    </a:cubicBezTo>
                    <a:lnTo>
                      <a:pt x="4510" y="2413"/>
                    </a:lnTo>
                    <a:cubicBezTo>
                      <a:pt x="4510" y="2410"/>
                      <a:pt x="4510" y="2409"/>
                      <a:pt x="4509" y="2409"/>
                    </a:cubicBezTo>
                    <a:lnTo>
                      <a:pt x="4509" y="2409"/>
                    </a:lnTo>
                    <a:cubicBezTo>
                      <a:pt x="4507" y="2409"/>
                      <a:pt x="4504" y="2423"/>
                      <a:pt x="4499" y="2460"/>
                    </a:cubicBezTo>
                    <a:cubicBezTo>
                      <a:pt x="4504" y="2444"/>
                      <a:pt x="4507" y="2428"/>
                      <a:pt x="4510" y="2413"/>
                    </a:cubicBezTo>
                    <a:lnTo>
                      <a:pt x="4510" y="2413"/>
                    </a:lnTo>
                    <a:cubicBezTo>
                      <a:pt x="4511" y="2425"/>
                      <a:pt x="4507" y="2465"/>
                      <a:pt x="4499" y="2491"/>
                    </a:cubicBezTo>
                    <a:cubicBezTo>
                      <a:pt x="4468" y="2584"/>
                      <a:pt x="4421" y="2677"/>
                      <a:pt x="4390" y="2770"/>
                    </a:cubicBezTo>
                    <a:cubicBezTo>
                      <a:pt x="4375" y="2785"/>
                      <a:pt x="4375" y="2801"/>
                      <a:pt x="4359" y="2816"/>
                    </a:cubicBezTo>
                    <a:cubicBezTo>
                      <a:pt x="4328" y="2863"/>
                      <a:pt x="4313" y="2894"/>
                      <a:pt x="4281" y="2940"/>
                    </a:cubicBezTo>
                    <a:cubicBezTo>
                      <a:pt x="4266" y="2956"/>
                      <a:pt x="4250" y="2971"/>
                      <a:pt x="4235" y="2987"/>
                    </a:cubicBezTo>
                    <a:cubicBezTo>
                      <a:pt x="4204" y="2971"/>
                      <a:pt x="4157" y="2956"/>
                      <a:pt x="4126" y="2940"/>
                    </a:cubicBezTo>
                    <a:cubicBezTo>
                      <a:pt x="4065" y="2929"/>
                      <a:pt x="4005" y="2924"/>
                      <a:pt x="3946" y="2924"/>
                    </a:cubicBezTo>
                    <a:cubicBezTo>
                      <a:pt x="3695" y="2924"/>
                      <a:pt x="3466" y="3017"/>
                      <a:pt x="3227" y="3080"/>
                    </a:cubicBezTo>
                    <a:cubicBezTo>
                      <a:pt x="3242" y="3077"/>
                      <a:pt x="3249" y="3076"/>
                      <a:pt x="3250" y="3076"/>
                    </a:cubicBezTo>
                    <a:cubicBezTo>
                      <a:pt x="3256" y="3076"/>
                      <a:pt x="3162" y="3098"/>
                      <a:pt x="3149" y="3111"/>
                    </a:cubicBezTo>
                    <a:cubicBezTo>
                      <a:pt x="3087" y="3127"/>
                      <a:pt x="3025" y="3142"/>
                      <a:pt x="2979" y="3142"/>
                    </a:cubicBezTo>
                    <a:cubicBezTo>
                      <a:pt x="2839" y="3173"/>
                      <a:pt x="2715" y="3189"/>
                      <a:pt x="2591" y="3204"/>
                    </a:cubicBezTo>
                    <a:lnTo>
                      <a:pt x="2343" y="3204"/>
                    </a:lnTo>
                    <a:cubicBezTo>
                      <a:pt x="2296" y="3189"/>
                      <a:pt x="2234" y="3189"/>
                      <a:pt x="2188" y="3173"/>
                    </a:cubicBezTo>
                    <a:cubicBezTo>
                      <a:pt x="2157" y="3173"/>
                      <a:pt x="2141" y="3158"/>
                      <a:pt x="2110" y="3158"/>
                    </a:cubicBezTo>
                    <a:cubicBezTo>
                      <a:pt x="2064" y="3142"/>
                      <a:pt x="2017" y="3127"/>
                      <a:pt x="1971" y="3111"/>
                    </a:cubicBezTo>
                    <a:cubicBezTo>
                      <a:pt x="1955" y="3095"/>
                      <a:pt x="1940" y="3095"/>
                      <a:pt x="1909" y="3080"/>
                    </a:cubicBezTo>
                    <a:cubicBezTo>
                      <a:pt x="1893" y="3080"/>
                      <a:pt x="1831" y="3033"/>
                      <a:pt x="1815" y="3033"/>
                    </a:cubicBezTo>
                    <a:cubicBezTo>
                      <a:pt x="1753" y="3002"/>
                      <a:pt x="1707" y="2956"/>
                      <a:pt x="1660" y="2925"/>
                    </a:cubicBezTo>
                    <a:cubicBezTo>
                      <a:pt x="1645" y="2909"/>
                      <a:pt x="1629" y="2894"/>
                      <a:pt x="1614" y="2878"/>
                    </a:cubicBezTo>
                    <a:lnTo>
                      <a:pt x="1598" y="2878"/>
                    </a:lnTo>
                    <a:cubicBezTo>
                      <a:pt x="1583" y="2847"/>
                      <a:pt x="1552" y="2816"/>
                      <a:pt x="1552" y="2801"/>
                    </a:cubicBezTo>
                    <a:cubicBezTo>
                      <a:pt x="1536" y="2785"/>
                      <a:pt x="1521" y="2770"/>
                      <a:pt x="1505" y="2739"/>
                    </a:cubicBezTo>
                    <a:cubicBezTo>
                      <a:pt x="1490" y="2739"/>
                      <a:pt x="1490" y="2723"/>
                      <a:pt x="1474" y="2708"/>
                    </a:cubicBezTo>
                    <a:cubicBezTo>
                      <a:pt x="1459" y="2677"/>
                      <a:pt x="1443" y="2646"/>
                      <a:pt x="1428" y="2615"/>
                    </a:cubicBezTo>
                    <a:cubicBezTo>
                      <a:pt x="1428" y="2599"/>
                      <a:pt x="1428" y="2599"/>
                      <a:pt x="1428" y="2599"/>
                    </a:cubicBezTo>
                    <a:cubicBezTo>
                      <a:pt x="1428" y="2584"/>
                      <a:pt x="1428" y="2584"/>
                      <a:pt x="1428" y="2568"/>
                    </a:cubicBezTo>
                    <a:cubicBezTo>
                      <a:pt x="1412" y="2537"/>
                      <a:pt x="1412" y="2491"/>
                      <a:pt x="1412" y="2460"/>
                    </a:cubicBezTo>
                    <a:cubicBezTo>
                      <a:pt x="1412" y="2444"/>
                      <a:pt x="1412" y="2398"/>
                      <a:pt x="1412" y="2367"/>
                    </a:cubicBezTo>
                    <a:cubicBezTo>
                      <a:pt x="1412" y="2336"/>
                      <a:pt x="1412" y="2304"/>
                      <a:pt x="1428" y="2273"/>
                    </a:cubicBezTo>
                    <a:lnTo>
                      <a:pt x="1412" y="2273"/>
                    </a:lnTo>
                    <a:cubicBezTo>
                      <a:pt x="1428" y="2227"/>
                      <a:pt x="1443" y="2180"/>
                      <a:pt x="1459" y="2134"/>
                    </a:cubicBezTo>
                    <a:cubicBezTo>
                      <a:pt x="1471" y="2109"/>
                      <a:pt x="1515" y="2032"/>
                      <a:pt x="1522" y="2021"/>
                    </a:cubicBezTo>
                    <a:lnTo>
                      <a:pt x="1522" y="2021"/>
                    </a:lnTo>
                    <a:cubicBezTo>
                      <a:pt x="1522" y="2022"/>
                      <a:pt x="1521" y="2024"/>
                      <a:pt x="1521" y="2025"/>
                    </a:cubicBezTo>
                    <a:cubicBezTo>
                      <a:pt x="1523" y="2022"/>
                      <a:pt x="1523" y="2020"/>
                      <a:pt x="1523" y="2020"/>
                    </a:cubicBezTo>
                    <a:lnTo>
                      <a:pt x="1523" y="2020"/>
                    </a:lnTo>
                    <a:cubicBezTo>
                      <a:pt x="1523" y="2020"/>
                      <a:pt x="1523" y="2020"/>
                      <a:pt x="1522" y="2021"/>
                    </a:cubicBezTo>
                    <a:lnTo>
                      <a:pt x="1522" y="2021"/>
                    </a:lnTo>
                    <a:cubicBezTo>
                      <a:pt x="1537" y="1977"/>
                      <a:pt x="1553" y="1947"/>
                      <a:pt x="1583" y="1917"/>
                    </a:cubicBezTo>
                    <a:cubicBezTo>
                      <a:pt x="1598" y="1901"/>
                      <a:pt x="1614" y="1870"/>
                      <a:pt x="1629" y="1855"/>
                    </a:cubicBezTo>
                    <a:cubicBezTo>
                      <a:pt x="1629" y="1855"/>
                      <a:pt x="1645" y="1824"/>
                      <a:pt x="1660" y="1808"/>
                    </a:cubicBezTo>
                    <a:cubicBezTo>
                      <a:pt x="1676" y="1793"/>
                      <a:pt x="1738" y="1746"/>
                      <a:pt x="1753" y="1731"/>
                    </a:cubicBezTo>
                    <a:cubicBezTo>
                      <a:pt x="1784" y="1700"/>
                      <a:pt x="1831" y="1653"/>
                      <a:pt x="1878" y="1622"/>
                    </a:cubicBezTo>
                    <a:cubicBezTo>
                      <a:pt x="1893" y="1607"/>
                      <a:pt x="1955" y="1560"/>
                      <a:pt x="1986" y="1560"/>
                    </a:cubicBezTo>
                    <a:cubicBezTo>
                      <a:pt x="1986" y="1545"/>
                      <a:pt x="2002" y="1545"/>
                      <a:pt x="2002" y="1545"/>
                    </a:cubicBezTo>
                    <a:cubicBezTo>
                      <a:pt x="2048" y="1514"/>
                      <a:pt x="2079" y="1498"/>
                      <a:pt x="2110" y="1482"/>
                    </a:cubicBezTo>
                    <a:cubicBezTo>
                      <a:pt x="2219" y="1436"/>
                      <a:pt x="2343" y="1389"/>
                      <a:pt x="2451" y="1343"/>
                    </a:cubicBezTo>
                    <a:lnTo>
                      <a:pt x="2467" y="1343"/>
                    </a:lnTo>
                    <a:cubicBezTo>
                      <a:pt x="2482" y="1327"/>
                      <a:pt x="2498" y="1327"/>
                      <a:pt x="2513" y="1327"/>
                    </a:cubicBezTo>
                    <a:cubicBezTo>
                      <a:pt x="2575" y="1312"/>
                      <a:pt x="2637" y="1296"/>
                      <a:pt x="2700" y="1281"/>
                    </a:cubicBezTo>
                    <a:cubicBezTo>
                      <a:pt x="2793" y="1250"/>
                      <a:pt x="2901" y="1234"/>
                      <a:pt x="3010" y="1234"/>
                    </a:cubicBezTo>
                    <a:cubicBezTo>
                      <a:pt x="3041" y="1234"/>
                      <a:pt x="3118" y="1219"/>
                      <a:pt x="3103" y="1219"/>
                    </a:cubicBezTo>
                    <a:close/>
                    <a:moveTo>
                      <a:pt x="3174" y="1"/>
                    </a:moveTo>
                    <a:cubicBezTo>
                      <a:pt x="2724" y="1"/>
                      <a:pt x="2273" y="83"/>
                      <a:pt x="1878" y="226"/>
                    </a:cubicBezTo>
                    <a:cubicBezTo>
                      <a:pt x="1211" y="459"/>
                      <a:pt x="652" y="909"/>
                      <a:pt x="327" y="1529"/>
                    </a:cubicBezTo>
                    <a:cubicBezTo>
                      <a:pt x="1" y="2180"/>
                      <a:pt x="47" y="2925"/>
                      <a:pt x="435" y="3514"/>
                    </a:cubicBezTo>
                    <a:cubicBezTo>
                      <a:pt x="776" y="4057"/>
                      <a:pt x="1428" y="4367"/>
                      <a:pt x="2048" y="4445"/>
                    </a:cubicBezTo>
                    <a:cubicBezTo>
                      <a:pt x="2377" y="4562"/>
                      <a:pt x="2727" y="4622"/>
                      <a:pt x="3075" y="4622"/>
                    </a:cubicBezTo>
                    <a:cubicBezTo>
                      <a:pt x="3645" y="4622"/>
                      <a:pt x="4213" y="4462"/>
                      <a:pt x="4685" y="4135"/>
                    </a:cubicBezTo>
                    <a:cubicBezTo>
                      <a:pt x="5693" y="3437"/>
                      <a:pt x="6034" y="1963"/>
                      <a:pt x="5305" y="955"/>
                    </a:cubicBezTo>
                    <a:cubicBezTo>
                      <a:pt x="4815" y="274"/>
                      <a:pt x="3994" y="1"/>
                      <a:pt x="31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55" name="Google Shape;1055;p8"/>
            <p:cNvSpPr/>
            <p:nvPr/>
          </p:nvSpPr>
          <p:spPr>
            <a:xfrm rot="10800000" flipH="1">
              <a:off x="8063813" y="278925"/>
              <a:ext cx="842600" cy="532850"/>
            </a:xfrm>
            <a:custGeom>
              <a:avLst/>
              <a:gdLst/>
              <a:ahLst/>
              <a:cxnLst/>
              <a:rect l="l" t="t" r="r" b="b"/>
              <a:pathLst>
                <a:path w="33704" h="21314" extrusionOk="0">
                  <a:moveTo>
                    <a:pt x="29214" y="5195"/>
                  </a:moveTo>
                  <a:lnTo>
                    <a:pt x="29214" y="5195"/>
                  </a:lnTo>
                  <a:cubicBezTo>
                    <a:pt x="29217" y="5199"/>
                    <a:pt x="29219" y="5202"/>
                    <a:pt x="29222" y="5205"/>
                  </a:cubicBezTo>
                  <a:lnTo>
                    <a:pt x="29222" y="5205"/>
                  </a:lnTo>
                  <a:cubicBezTo>
                    <a:pt x="29221" y="5203"/>
                    <a:pt x="29221" y="5201"/>
                    <a:pt x="29221" y="5199"/>
                  </a:cubicBezTo>
                  <a:cubicBezTo>
                    <a:pt x="29219" y="5198"/>
                    <a:pt x="29217" y="5197"/>
                    <a:pt x="29214" y="5195"/>
                  </a:cubicBezTo>
                  <a:close/>
                  <a:moveTo>
                    <a:pt x="29222" y="5205"/>
                  </a:moveTo>
                  <a:lnTo>
                    <a:pt x="29222" y="5205"/>
                  </a:lnTo>
                  <a:cubicBezTo>
                    <a:pt x="29225" y="5219"/>
                    <a:pt x="29239" y="5232"/>
                    <a:pt x="29252" y="5246"/>
                  </a:cubicBezTo>
                  <a:cubicBezTo>
                    <a:pt x="29242" y="5232"/>
                    <a:pt x="29232" y="5219"/>
                    <a:pt x="29222" y="5205"/>
                  </a:cubicBezTo>
                  <a:close/>
                  <a:moveTo>
                    <a:pt x="11137" y="9433"/>
                  </a:moveTo>
                  <a:cubicBezTo>
                    <a:pt x="11134" y="9439"/>
                    <a:pt x="11135" y="9446"/>
                    <a:pt x="11137" y="9455"/>
                  </a:cubicBezTo>
                  <a:lnTo>
                    <a:pt x="11137" y="9455"/>
                  </a:lnTo>
                  <a:cubicBezTo>
                    <a:pt x="11137" y="9447"/>
                    <a:pt x="11137" y="9440"/>
                    <a:pt x="11137" y="9433"/>
                  </a:cubicBezTo>
                  <a:close/>
                  <a:moveTo>
                    <a:pt x="31726" y="13912"/>
                  </a:moveTo>
                  <a:lnTo>
                    <a:pt x="31726" y="13912"/>
                  </a:lnTo>
                  <a:cubicBezTo>
                    <a:pt x="31723" y="13917"/>
                    <a:pt x="31723" y="13919"/>
                    <a:pt x="31725" y="13919"/>
                  </a:cubicBezTo>
                  <a:cubicBezTo>
                    <a:pt x="31727" y="13919"/>
                    <a:pt x="31729" y="13918"/>
                    <a:pt x="31734" y="13915"/>
                  </a:cubicBezTo>
                  <a:cubicBezTo>
                    <a:pt x="31731" y="13914"/>
                    <a:pt x="31729" y="13913"/>
                    <a:pt x="31726" y="13912"/>
                  </a:cubicBezTo>
                  <a:close/>
                  <a:moveTo>
                    <a:pt x="31619" y="1"/>
                  </a:moveTo>
                  <a:cubicBezTo>
                    <a:pt x="30703" y="1"/>
                    <a:pt x="29782" y="290"/>
                    <a:pt x="29547" y="1306"/>
                  </a:cubicBezTo>
                  <a:lnTo>
                    <a:pt x="29454" y="1291"/>
                  </a:lnTo>
                  <a:lnTo>
                    <a:pt x="29454" y="1291"/>
                  </a:lnTo>
                  <a:cubicBezTo>
                    <a:pt x="29454" y="1291"/>
                    <a:pt x="29469" y="1384"/>
                    <a:pt x="29485" y="1492"/>
                  </a:cubicBezTo>
                  <a:cubicBezTo>
                    <a:pt x="29500" y="1601"/>
                    <a:pt x="29516" y="1694"/>
                    <a:pt x="29516" y="1694"/>
                  </a:cubicBezTo>
                  <a:cubicBezTo>
                    <a:pt x="29501" y="2189"/>
                    <a:pt x="29631" y="2408"/>
                    <a:pt x="29541" y="2408"/>
                  </a:cubicBezTo>
                  <a:cubicBezTo>
                    <a:pt x="29538" y="2408"/>
                    <a:pt x="29535" y="2408"/>
                    <a:pt x="29531" y="2407"/>
                  </a:cubicBezTo>
                  <a:lnTo>
                    <a:pt x="29485" y="1709"/>
                  </a:lnTo>
                  <a:lnTo>
                    <a:pt x="29485" y="1709"/>
                  </a:lnTo>
                  <a:cubicBezTo>
                    <a:pt x="29491" y="1909"/>
                    <a:pt x="29483" y="1979"/>
                    <a:pt x="29466" y="1979"/>
                  </a:cubicBezTo>
                  <a:cubicBezTo>
                    <a:pt x="29440" y="1979"/>
                    <a:pt x="29392" y="1807"/>
                    <a:pt x="29345" y="1694"/>
                  </a:cubicBezTo>
                  <a:lnTo>
                    <a:pt x="29345" y="1694"/>
                  </a:lnTo>
                  <a:cubicBezTo>
                    <a:pt x="29361" y="1895"/>
                    <a:pt x="29361" y="2097"/>
                    <a:pt x="29345" y="2268"/>
                  </a:cubicBezTo>
                  <a:cubicBezTo>
                    <a:pt x="29355" y="2291"/>
                    <a:pt x="29362" y="2301"/>
                    <a:pt x="29367" y="2301"/>
                  </a:cubicBezTo>
                  <a:cubicBezTo>
                    <a:pt x="29386" y="2301"/>
                    <a:pt x="29379" y="2173"/>
                    <a:pt x="29392" y="2113"/>
                  </a:cubicBezTo>
                  <a:cubicBezTo>
                    <a:pt x="29454" y="2376"/>
                    <a:pt x="29578" y="2749"/>
                    <a:pt x="29562" y="3090"/>
                  </a:cubicBezTo>
                  <a:cubicBezTo>
                    <a:pt x="29578" y="3602"/>
                    <a:pt x="29407" y="3136"/>
                    <a:pt x="29423" y="3741"/>
                  </a:cubicBezTo>
                  <a:lnTo>
                    <a:pt x="29454" y="4470"/>
                  </a:lnTo>
                  <a:lnTo>
                    <a:pt x="29454" y="4827"/>
                  </a:lnTo>
                  <a:lnTo>
                    <a:pt x="29454" y="5013"/>
                  </a:lnTo>
                  <a:lnTo>
                    <a:pt x="29454" y="5028"/>
                  </a:lnTo>
                  <a:cubicBezTo>
                    <a:pt x="29438" y="5075"/>
                    <a:pt x="29438" y="5106"/>
                    <a:pt x="29423" y="5153"/>
                  </a:cubicBezTo>
                  <a:cubicBezTo>
                    <a:pt x="29392" y="5230"/>
                    <a:pt x="29376" y="5261"/>
                    <a:pt x="29345" y="5292"/>
                  </a:cubicBezTo>
                  <a:cubicBezTo>
                    <a:pt x="29314" y="5323"/>
                    <a:pt x="29314" y="5385"/>
                    <a:pt x="29299" y="5432"/>
                  </a:cubicBezTo>
                  <a:cubicBezTo>
                    <a:pt x="29283" y="5401"/>
                    <a:pt x="29283" y="5370"/>
                    <a:pt x="29283" y="5354"/>
                  </a:cubicBezTo>
                  <a:cubicBezTo>
                    <a:pt x="29268" y="5339"/>
                    <a:pt x="29268" y="5308"/>
                    <a:pt x="29252" y="5261"/>
                  </a:cubicBezTo>
                  <a:lnTo>
                    <a:pt x="29252" y="5277"/>
                  </a:lnTo>
                  <a:cubicBezTo>
                    <a:pt x="29260" y="5315"/>
                    <a:pt x="29256" y="5319"/>
                    <a:pt x="29248" y="5319"/>
                  </a:cubicBezTo>
                  <a:cubicBezTo>
                    <a:pt x="29246" y="5319"/>
                    <a:pt x="29244" y="5319"/>
                    <a:pt x="29242" y="5319"/>
                  </a:cubicBezTo>
                  <a:cubicBezTo>
                    <a:pt x="29235" y="5319"/>
                    <a:pt x="29227" y="5321"/>
                    <a:pt x="29221" y="5339"/>
                  </a:cubicBezTo>
                  <a:cubicBezTo>
                    <a:pt x="29214" y="5289"/>
                    <a:pt x="29207" y="5236"/>
                    <a:pt x="29201" y="5185"/>
                  </a:cubicBezTo>
                  <a:lnTo>
                    <a:pt x="29201" y="5185"/>
                  </a:lnTo>
                  <a:cubicBezTo>
                    <a:pt x="29205" y="5189"/>
                    <a:pt x="29210" y="5192"/>
                    <a:pt x="29214" y="5195"/>
                  </a:cubicBezTo>
                  <a:lnTo>
                    <a:pt x="29214" y="5195"/>
                  </a:lnTo>
                  <a:cubicBezTo>
                    <a:pt x="29210" y="5189"/>
                    <a:pt x="29205" y="5182"/>
                    <a:pt x="29200" y="5176"/>
                  </a:cubicBezTo>
                  <a:lnTo>
                    <a:pt x="29200" y="5176"/>
                  </a:lnTo>
                  <a:cubicBezTo>
                    <a:pt x="29194" y="5120"/>
                    <a:pt x="29190" y="5068"/>
                    <a:pt x="29190" y="5028"/>
                  </a:cubicBezTo>
                  <a:cubicBezTo>
                    <a:pt x="29190" y="5075"/>
                    <a:pt x="29190" y="5106"/>
                    <a:pt x="29174" y="5121"/>
                  </a:cubicBezTo>
                  <a:lnTo>
                    <a:pt x="29160" y="5121"/>
                  </a:lnTo>
                  <a:cubicBezTo>
                    <a:pt x="29160" y="5121"/>
                    <a:pt x="29159" y="5120"/>
                    <a:pt x="29159" y="5120"/>
                  </a:cubicBezTo>
                  <a:lnTo>
                    <a:pt x="29159" y="5120"/>
                  </a:lnTo>
                  <a:cubicBezTo>
                    <a:pt x="29159" y="5108"/>
                    <a:pt x="29158" y="5106"/>
                    <a:pt x="29150" y="5106"/>
                  </a:cubicBezTo>
                  <a:lnTo>
                    <a:pt x="29150" y="5106"/>
                  </a:lnTo>
                  <a:cubicBezTo>
                    <a:pt x="29151" y="5108"/>
                    <a:pt x="29153" y="5111"/>
                    <a:pt x="29155" y="5114"/>
                  </a:cubicBezTo>
                  <a:lnTo>
                    <a:pt x="29155" y="5114"/>
                  </a:lnTo>
                  <a:cubicBezTo>
                    <a:pt x="29153" y="5111"/>
                    <a:pt x="29151" y="5109"/>
                    <a:pt x="29149" y="5106"/>
                  </a:cubicBezTo>
                  <a:lnTo>
                    <a:pt x="29149" y="5106"/>
                  </a:lnTo>
                  <a:cubicBezTo>
                    <a:pt x="29149" y="5106"/>
                    <a:pt x="29150" y="5106"/>
                    <a:pt x="29150" y="5106"/>
                  </a:cubicBezTo>
                  <a:lnTo>
                    <a:pt x="29150" y="5106"/>
                  </a:lnTo>
                  <a:cubicBezTo>
                    <a:pt x="29148" y="5104"/>
                    <a:pt x="29147" y="5103"/>
                    <a:pt x="29146" y="5101"/>
                  </a:cubicBezTo>
                  <a:lnTo>
                    <a:pt x="29146" y="5101"/>
                  </a:lnTo>
                  <a:cubicBezTo>
                    <a:pt x="29147" y="5103"/>
                    <a:pt x="29148" y="5104"/>
                    <a:pt x="29149" y="5106"/>
                  </a:cubicBezTo>
                  <a:lnTo>
                    <a:pt x="29149" y="5106"/>
                  </a:lnTo>
                  <a:cubicBezTo>
                    <a:pt x="29148" y="5106"/>
                    <a:pt x="29146" y="5106"/>
                    <a:pt x="29143" y="5106"/>
                  </a:cubicBezTo>
                  <a:lnTo>
                    <a:pt x="29143" y="5098"/>
                  </a:lnTo>
                  <a:lnTo>
                    <a:pt x="29143" y="5098"/>
                  </a:lnTo>
                  <a:cubicBezTo>
                    <a:pt x="29144" y="5099"/>
                    <a:pt x="29145" y="5100"/>
                    <a:pt x="29146" y="5101"/>
                  </a:cubicBezTo>
                  <a:lnTo>
                    <a:pt x="29146" y="5101"/>
                  </a:lnTo>
                  <a:cubicBezTo>
                    <a:pt x="29145" y="5100"/>
                    <a:pt x="29144" y="5099"/>
                    <a:pt x="29143" y="5098"/>
                  </a:cubicBezTo>
                  <a:lnTo>
                    <a:pt x="29143" y="5098"/>
                  </a:lnTo>
                  <a:lnTo>
                    <a:pt x="29143" y="5090"/>
                  </a:lnTo>
                  <a:cubicBezTo>
                    <a:pt x="29141" y="5090"/>
                    <a:pt x="29140" y="5090"/>
                    <a:pt x="29139" y="5091"/>
                  </a:cubicBezTo>
                  <a:lnTo>
                    <a:pt x="29139" y="5091"/>
                  </a:lnTo>
                  <a:cubicBezTo>
                    <a:pt x="29135" y="5085"/>
                    <a:pt x="29131" y="5080"/>
                    <a:pt x="29128" y="5075"/>
                  </a:cubicBezTo>
                  <a:cubicBezTo>
                    <a:pt x="28802" y="4625"/>
                    <a:pt x="28570" y="4299"/>
                    <a:pt x="28554" y="4268"/>
                  </a:cubicBezTo>
                  <a:lnTo>
                    <a:pt x="28352" y="4299"/>
                  </a:lnTo>
                  <a:cubicBezTo>
                    <a:pt x="27189" y="2686"/>
                    <a:pt x="28135" y="3648"/>
                    <a:pt x="26988" y="2159"/>
                  </a:cubicBezTo>
                  <a:cubicBezTo>
                    <a:pt x="26879" y="2082"/>
                    <a:pt x="26708" y="1911"/>
                    <a:pt x="26538" y="1694"/>
                  </a:cubicBezTo>
                  <a:cubicBezTo>
                    <a:pt x="26367" y="1477"/>
                    <a:pt x="26181" y="1213"/>
                    <a:pt x="25995" y="934"/>
                  </a:cubicBezTo>
                  <a:cubicBezTo>
                    <a:pt x="25792" y="915"/>
                    <a:pt x="25583" y="891"/>
                    <a:pt x="25415" y="891"/>
                  </a:cubicBezTo>
                  <a:cubicBezTo>
                    <a:pt x="25300" y="891"/>
                    <a:pt x="25205" y="903"/>
                    <a:pt x="25142" y="934"/>
                  </a:cubicBezTo>
                  <a:cubicBezTo>
                    <a:pt x="25157" y="903"/>
                    <a:pt x="24785" y="903"/>
                    <a:pt x="24801" y="825"/>
                  </a:cubicBezTo>
                  <a:lnTo>
                    <a:pt x="24801" y="825"/>
                  </a:lnTo>
                  <a:cubicBezTo>
                    <a:pt x="24747" y="879"/>
                    <a:pt x="24667" y="892"/>
                    <a:pt x="24575" y="892"/>
                  </a:cubicBezTo>
                  <a:cubicBezTo>
                    <a:pt x="24488" y="892"/>
                    <a:pt x="24391" y="881"/>
                    <a:pt x="24294" y="881"/>
                  </a:cubicBezTo>
                  <a:cubicBezTo>
                    <a:pt x="24256" y="881"/>
                    <a:pt x="24218" y="882"/>
                    <a:pt x="24180" y="887"/>
                  </a:cubicBezTo>
                  <a:cubicBezTo>
                    <a:pt x="24087" y="918"/>
                    <a:pt x="24242" y="918"/>
                    <a:pt x="24304" y="949"/>
                  </a:cubicBezTo>
                  <a:cubicBezTo>
                    <a:pt x="24304" y="949"/>
                    <a:pt x="24165" y="965"/>
                    <a:pt x="24041" y="965"/>
                  </a:cubicBezTo>
                  <a:lnTo>
                    <a:pt x="23777" y="965"/>
                  </a:lnTo>
                  <a:cubicBezTo>
                    <a:pt x="23560" y="918"/>
                    <a:pt x="23498" y="887"/>
                    <a:pt x="23731" y="887"/>
                  </a:cubicBezTo>
                  <a:cubicBezTo>
                    <a:pt x="23705" y="885"/>
                    <a:pt x="23679" y="884"/>
                    <a:pt x="23651" y="884"/>
                  </a:cubicBezTo>
                  <a:cubicBezTo>
                    <a:pt x="23475" y="884"/>
                    <a:pt x="23250" y="923"/>
                    <a:pt x="22955" y="949"/>
                  </a:cubicBezTo>
                  <a:cubicBezTo>
                    <a:pt x="22552" y="980"/>
                    <a:pt x="22056" y="1011"/>
                    <a:pt x="21513" y="1058"/>
                  </a:cubicBezTo>
                  <a:cubicBezTo>
                    <a:pt x="21249" y="1570"/>
                    <a:pt x="21016" y="2206"/>
                    <a:pt x="20737" y="2842"/>
                  </a:cubicBezTo>
                  <a:cubicBezTo>
                    <a:pt x="20536" y="3586"/>
                    <a:pt x="20287" y="4315"/>
                    <a:pt x="20132" y="5199"/>
                  </a:cubicBezTo>
                  <a:cubicBezTo>
                    <a:pt x="20039" y="5633"/>
                    <a:pt x="19946" y="6068"/>
                    <a:pt x="19900" y="6486"/>
                  </a:cubicBezTo>
                  <a:lnTo>
                    <a:pt x="19698" y="7743"/>
                  </a:lnTo>
                  <a:cubicBezTo>
                    <a:pt x="19636" y="8192"/>
                    <a:pt x="19574" y="8627"/>
                    <a:pt x="19496" y="9045"/>
                  </a:cubicBezTo>
                  <a:cubicBezTo>
                    <a:pt x="19434" y="9464"/>
                    <a:pt x="19357" y="9836"/>
                    <a:pt x="19295" y="10209"/>
                  </a:cubicBezTo>
                  <a:cubicBezTo>
                    <a:pt x="19264" y="10379"/>
                    <a:pt x="19233" y="10534"/>
                    <a:pt x="19202" y="10689"/>
                  </a:cubicBezTo>
                  <a:cubicBezTo>
                    <a:pt x="19202" y="10689"/>
                    <a:pt x="19202" y="10705"/>
                    <a:pt x="19202" y="10720"/>
                  </a:cubicBezTo>
                  <a:cubicBezTo>
                    <a:pt x="19295" y="10814"/>
                    <a:pt x="19233" y="10736"/>
                    <a:pt x="19388" y="10829"/>
                  </a:cubicBezTo>
                  <a:cubicBezTo>
                    <a:pt x="19450" y="10938"/>
                    <a:pt x="19341" y="10860"/>
                    <a:pt x="19403" y="10969"/>
                  </a:cubicBezTo>
                  <a:cubicBezTo>
                    <a:pt x="19248" y="10798"/>
                    <a:pt x="19295" y="10922"/>
                    <a:pt x="19233" y="10814"/>
                  </a:cubicBezTo>
                  <a:cubicBezTo>
                    <a:pt x="19217" y="10782"/>
                    <a:pt x="19202" y="10751"/>
                    <a:pt x="19171" y="10674"/>
                  </a:cubicBezTo>
                  <a:lnTo>
                    <a:pt x="19171" y="10674"/>
                  </a:lnTo>
                  <a:lnTo>
                    <a:pt x="19248" y="10891"/>
                  </a:lnTo>
                  <a:lnTo>
                    <a:pt x="19202" y="10767"/>
                  </a:lnTo>
                  <a:lnTo>
                    <a:pt x="19202" y="10767"/>
                  </a:lnTo>
                  <a:cubicBezTo>
                    <a:pt x="19217" y="10829"/>
                    <a:pt x="19217" y="10891"/>
                    <a:pt x="19202" y="10907"/>
                  </a:cubicBezTo>
                  <a:cubicBezTo>
                    <a:pt x="19202" y="10922"/>
                    <a:pt x="19202" y="10929"/>
                    <a:pt x="19201" y="10929"/>
                  </a:cubicBezTo>
                  <a:cubicBezTo>
                    <a:pt x="19200" y="10929"/>
                    <a:pt x="19194" y="10871"/>
                    <a:pt x="19171" y="10814"/>
                  </a:cubicBezTo>
                  <a:cubicBezTo>
                    <a:pt x="19171" y="10814"/>
                    <a:pt x="19155" y="10814"/>
                    <a:pt x="19155" y="10829"/>
                  </a:cubicBezTo>
                  <a:cubicBezTo>
                    <a:pt x="19145" y="10861"/>
                    <a:pt x="19090" y="10922"/>
                    <a:pt x="19057" y="10922"/>
                  </a:cubicBezTo>
                  <a:cubicBezTo>
                    <a:pt x="19042" y="10922"/>
                    <a:pt x="19031" y="10910"/>
                    <a:pt x="19031" y="10876"/>
                  </a:cubicBezTo>
                  <a:cubicBezTo>
                    <a:pt x="19031" y="10891"/>
                    <a:pt x="19000" y="10984"/>
                    <a:pt x="18954" y="10984"/>
                  </a:cubicBezTo>
                  <a:cubicBezTo>
                    <a:pt x="18985" y="10938"/>
                    <a:pt x="18969" y="10938"/>
                    <a:pt x="18938" y="10938"/>
                  </a:cubicBezTo>
                  <a:cubicBezTo>
                    <a:pt x="18907" y="10922"/>
                    <a:pt x="18861" y="10891"/>
                    <a:pt x="18907" y="10845"/>
                  </a:cubicBezTo>
                  <a:cubicBezTo>
                    <a:pt x="18892" y="10829"/>
                    <a:pt x="18876" y="10829"/>
                    <a:pt x="18861" y="10782"/>
                  </a:cubicBezTo>
                  <a:cubicBezTo>
                    <a:pt x="18799" y="10705"/>
                    <a:pt x="18737" y="10596"/>
                    <a:pt x="18674" y="10519"/>
                  </a:cubicBezTo>
                  <a:cubicBezTo>
                    <a:pt x="18595" y="10419"/>
                    <a:pt x="18522" y="10339"/>
                    <a:pt x="18480" y="10339"/>
                  </a:cubicBezTo>
                  <a:cubicBezTo>
                    <a:pt x="18456" y="10339"/>
                    <a:pt x="18442" y="10364"/>
                    <a:pt x="18442" y="10426"/>
                  </a:cubicBezTo>
                  <a:cubicBezTo>
                    <a:pt x="18442" y="10302"/>
                    <a:pt x="18223" y="9849"/>
                    <a:pt x="18279" y="9849"/>
                  </a:cubicBezTo>
                  <a:cubicBezTo>
                    <a:pt x="18293" y="9849"/>
                    <a:pt x="18324" y="9877"/>
                    <a:pt x="18380" y="9945"/>
                  </a:cubicBezTo>
                  <a:cubicBezTo>
                    <a:pt x="18256" y="9728"/>
                    <a:pt x="18163" y="9511"/>
                    <a:pt x="18039" y="9356"/>
                  </a:cubicBezTo>
                  <a:lnTo>
                    <a:pt x="18039" y="9356"/>
                  </a:lnTo>
                  <a:lnTo>
                    <a:pt x="18163" y="9666"/>
                  </a:lnTo>
                  <a:cubicBezTo>
                    <a:pt x="17713" y="8937"/>
                    <a:pt x="17604" y="8441"/>
                    <a:pt x="17186" y="8006"/>
                  </a:cubicBezTo>
                  <a:lnTo>
                    <a:pt x="17186" y="8006"/>
                  </a:lnTo>
                  <a:lnTo>
                    <a:pt x="17294" y="8316"/>
                  </a:lnTo>
                  <a:cubicBezTo>
                    <a:pt x="17030" y="7851"/>
                    <a:pt x="16813" y="7463"/>
                    <a:pt x="16844" y="7200"/>
                  </a:cubicBezTo>
                  <a:lnTo>
                    <a:pt x="16844" y="7200"/>
                  </a:lnTo>
                  <a:lnTo>
                    <a:pt x="17155" y="7665"/>
                  </a:lnTo>
                  <a:cubicBezTo>
                    <a:pt x="16736" y="6874"/>
                    <a:pt x="16457" y="6393"/>
                    <a:pt x="16007" y="5742"/>
                  </a:cubicBezTo>
                  <a:lnTo>
                    <a:pt x="16007" y="5742"/>
                  </a:lnTo>
                  <a:lnTo>
                    <a:pt x="16146" y="5990"/>
                  </a:lnTo>
                  <a:cubicBezTo>
                    <a:pt x="15898" y="5695"/>
                    <a:pt x="15402" y="4858"/>
                    <a:pt x="14720" y="3896"/>
                  </a:cubicBezTo>
                  <a:lnTo>
                    <a:pt x="10796" y="5137"/>
                  </a:lnTo>
                  <a:cubicBezTo>
                    <a:pt x="10982" y="6936"/>
                    <a:pt x="11168" y="8999"/>
                    <a:pt x="11276" y="9526"/>
                  </a:cubicBezTo>
                  <a:lnTo>
                    <a:pt x="11400" y="9138"/>
                  </a:lnTo>
                  <a:lnTo>
                    <a:pt x="11505" y="9844"/>
                  </a:lnTo>
                  <a:lnTo>
                    <a:pt x="11505" y="9844"/>
                  </a:lnTo>
                  <a:cubicBezTo>
                    <a:pt x="11467" y="9745"/>
                    <a:pt x="11166" y="9543"/>
                    <a:pt x="11137" y="9455"/>
                  </a:cubicBezTo>
                  <a:lnTo>
                    <a:pt x="11137" y="9455"/>
                  </a:lnTo>
                  <a:cubicBezTo>
                    <a:pt x="11153" y="10026"/>
                    <a:pt x="11181" y="11391"/>
                    <a:pt x="11028" y="12907"/>
                  </a:cubicBezTo>
                  <a:cubicBezTo>
                    <a:pt x="10982" y="13280"/>
                    <a:pt x="10920" y="13667"/>
                    <a:pt x="10858" y="14071"/>
                  </a:cubicBezTo>
                  <a:lnTo>
                    <a:pt x="10734" y="14644"/>
                  </a:lnTo>
                  <a:cubicBezTo>
                    <a:pt x="10718" y="14737"/>
                    <a:pt x="10703" y="14830"/>
                    <a:pt x="10672" y="14924"/>
                  </a:cubicBezTo>
                  <a:lnTo>
                    <a:pt x="10641" y="15063"/>
                  </a:lnTo>
                  <a:cubicBezTo>
                    <a:pt x="10578" y="15296"/>
                    <a:pt x="10485" y="15559"/>
                    <a:pt x="10377" y="15761"/>
                  </a:cubicBezTo>
                  <a:cubicBezTo>
                    <a:pt x="10330" y="15839"/>
                    <a:pt x="10299" y="15916"/>
                    <a:pt x="10253" y="15994"/>
                  </a:cubicBezTo>
                  <a:cubicBezTo>
                    <a:pt x="10222" y="16025"/>
                    <a:pt x="10206" y="16056"/>
                    <a:pt x="10191" y="16087"/>
                  </a:cubicBezTo>
                  <a:lnTo>
                    <a:pt x="10160" y="16133"/>
                  </a:lnTo>
                  <a:cubicBezTo>
                    <a:pt x="10144" y="16133"/>
                    <a:pt x="10144" y="16149"/>
                    <a:pt x="10144" y="16149"/>
                  </a:cubicBezTo>
                  <a:lnTo>
                    <a:pt x="10113" y="16133"/>
                  </a:lnTo>
                  <a:cubicBezTo>
                    <a:pt x="10020" y="16025"/>
                    <a:pt x="9943" y="15947"/>
                    <a:pt x="9896" y="15885"/>
                  </a:cubicBezTo>
                  <a:cubicBezTo>
                    <a:pt x="9772" y="15684"/>
                    <a:pt x="9881" y="15590"/>
                    <a:pt x="9881" y="15559"/>
                  </a:cubicBezTo>
                  <a:cubicBezTo>
                    <a:pt x="9867" y="15555"/>
                    <a:pt x="9855" y="15553"/>
                    <a:pt x="9844" y="15553"/>
                  </a:cubicBezTo>
                  <a:cubicBezTo>
                    <a:pt x="9817" y="15553"/>
                    <a:pt x="9798" y="15564"/>
                    <a:pt x="9787" y="15575"/>
                  </a:cubicBezTo>
                  <a:cubicBezTo>
                    <a:pt x="9778" y="15593"/>
                    <a:pt x="9775" y="15617"/>
                    <a:pt x="9760" y="15617"/>
                  </a:cubicBezTo>
                  <a:cubicBezTo>
                    <a:pt x="9750" y="15617"/>
                    <a:pt x="9735" y="15606"/>
                    <a:pt x="9710" y="15575"/>
                  </a:cubicBezTo>
                  <a:cubicBezTo>
                    <a:pt x="9679" y="15513"/>
                    <a:pt x="9741" y="15466"/>
                    <a:pt x="9756" y="15451"/>
                  </a:cubicBezTo>
                  <a:cubicBezTo>
                    <a:pt x="9723" y="15428"/>
                    <a:pt x="9705" y="15381"/>
                    <a:pt x="9686" y="15381"/>
                  </a:cubicBezTo>
                  <a:cubicBezTo>
                    <a:pt x="9679" y="15381"/>
                    <a:pt x="9672" y="15388"/>
                    <a:pt x="9663" y="15404"/>
                  </a:cubicBezTo>
                  <a:cubicBezTo>
                    <a:pt x="9694" y="15497"/>
                    <a:pt x="9632" y="15652"/>
                    <a:pt x="9632" y="15808"/>
                  </a:cubicBezTo>
                  <a:lnTo>
                    <a:pt x="9446" y="15606"/>
                  </a:lnTo>
                  <a:lnTo>
                    <a:pt x="9508" y="15513"/>
                  </a:lnTo>
                  <a:cubicBezTo>
                    <a:pt x="9505" y="15510"/>
                    <a:pt x="9501" y="15509"/>
                    <a:pt x="9495" y="15509"/>
                  </a:cubicBezTo>
                  <a:cubicBezTo>
                    <a:pt x="9469" y="15509"/>
                    <a:pt x="9416" y="15531"/>
                    <a:pt x="9353" y="15544"/>
                  </a:cubicBezTo>
                  <a:cubicBezTo>
                    <a:pt x="9322" y="15544"/>
                    <a:pt x="9276" y="15544"/>
                    <a:pt x="9229" y="15497"/>
                  </a:cubicBezTo>
                  <a:cubicBezTo>
                    <a:pt x="9198" y="15482"/>
                    <a:pt x="9167" y="15466"/>
                    <a:pt x="9152" y="15435"/>
                  </a:cubicBezTo>
                  <a:cubicBezTo>
                    <a:pt x="9121" y="15404"/>
                    <a:pt x="9121" y="15404"/>
                    <a:pt x="9059" y="15311"/>
                  </a:cubicBezTo>
                  <a:cubicBezTo>
                    <a:pt x="8671" y="14799"/>
                    <a:pt x="8268" y="14303"/>
                    <a:pt x="7864" y="13745"/>
                  </a:cubicBezTo>
                  <a:cubicBezTo>
                    <a:pt x="7678" y="13466"/>
                    <a:pt x="7477" y="13202"/>
                    <a:pt x="7275" y="12923"/>
                  </a:cubicBezTo>
                  <a:cubicBezTo>
                    <a:pt x="7089" y="12644"/>
                    <a:pt x="6903" y="12364"/>
                    <a:pt x="6717" y="12085"/>
                  </a:cubicBezTo>
                  <a:cubicBezTo>
                    <a:pt x="6719" y="12085"/>
                    <a:pt x="6721" y="12085"/>
                    <a:pt x="6723" y="12085"/>
                  </a:cubicBezTo>
                  <a:cubicBezTo>
                    <a:pt x="6791" y="12085"/>
                    <a:pt x="6971" y="12294"/>
                    <a:pt x="7151" y="12489"/>
                  </a:cubicBezTo>
                  <a:cubicBezTo>
                    <a:pt x="7042" y="12349"/>
                    <a:pt x="6887" y="12132"/>
                    <a:pt x="6825" y="11977"/>
                  </a:cubicBezTo>
                  <a:lnTo>
                    <a:pt x="6825" y="11977"/>
                  </a:lnTo>
                  <a:cubicBezTo>
                    <a:pt x="6842" y="12033"/>
                    <a:pt x="6841" y="12055"/>
                    <a:pt x="6828" y="12055"/>
                  </a:cubicBezTo>
                  <a:cubicBezTo>
                    <a:pt x="6779" y="12055"/>
                    <a:pt x="6563" y="11734"/>
                    <a:pt x="6546" y="11734"/>
                  </a:cubicBezTo>
                  <a:lnTo>
                    <a:pt x="6546" y="11734"/>
                  </a:lnTo>
                  <a:cubicBezTo>
                    <a:pt x="6543" y="11734"/>
                    <a:pt x="6547" y="11746"/>
                    <a:pt x="6561" y="11775"/>
                  </a:cubicBezTo>
                  <a:cubicBezTo>
                    <a:pt x="5802" y="11124"/>
                    <a:pt x="5290" y="9929"/>
                    <a:pt x="4638" y="9294"/>
                  </a:cubicBezTo>
                  <a:cubicBezTo>
                    <a:pt x="4514" y="9309"/>
                    <a:pt x="3491" y="9480"/>
                    <a:pt x="2467" y="9650"/>
                  </a:cubicBezTo>
                  <a:cubicBezTo>
                    <a:pt x="1428" y="9836"/>
                    <a:pt x="435" y="10085"/>
                    <a:pt x="327" y="10162"/>
                  </a:cubicBezTo>
                  <a:cubicBezTo>
                    <a:pt x="187" y="9960"/>
                    <a:pt x="32" y="9774"/>
                    <a:pt x="16" y="9697"/>
                  </a:cubicBezTo>
                  <a:lnTo>
                    <a:pt x="16" y="9697"/>
                  </a:lnTo>
                  <a:cubicBezTo>
                    <a:pt x="1" y="9774"/>
                    <a:pt x="265" y="10193"/>
                    <a:pt x="451" y="10379"/>
                  </a:cubicBezTo>
                  <a:lnTo>
                    <a:pt x="590" y="10317"/>
                  </a:lnTo>
                  <a:cubicBezTo>
                    <a:pt x="994" y="10767"/>
                    <a:pt x="606" y="10472"/>
                    <a:pt x="963" y="10953"/>
                  </a:cubicBezTo>
                  <a:cubicBezTo>
                    <a:pt x="957" y="10960"/>
                    <a:pt x="950" y="10963"/>
                    <a:pt x="941" y="10963"/>
                  </a:cubicBezTo>
                  <a:cubicBezTo>
                    <a:pt x="841" y="10963"/>
                    <a:pt x="520" y="10596"/>
                    <a:pt x="265" y="10255"/>
                  </a:cubicBezTo>
                  <a:lnTo>
                    <a:pt x="265" y="10255"/>
                  </a:lnTo>
                  <a:cubicBezTo>
                    <a:pt x="497" y="10612"/>
                    <a:pt x="683" y="10969"/>
                    <a:pt x="900" y="11062"/>
                  </a:cubicBezTo>
                  <a:cubicBezTo>
                    <a:pt x="1087" y="11434"/>
                    <a:pt x="761" y="11093"/>
                    <a:pt x="994" y="11542"/>
                  </a:cubicBezTo>
                  <a:cubicBezTo>
                    <a:pt x="1226" y="11822"/>
                    <a:pt x="1583" y="12132"/>
                    <a:pt x="1769" y="12520"/>
                  </a:cubicBezTo>
                  <a:lnTo>
                    <a:pt x="1754" y="12520"/>
                  </a:lnTo>
                  <a:cubicBezTo>
                    <a:pt x="2234" y="13450"/>
                    <a:pt x="2777" y="13745"/>
                    <a:pt x="3227" y="14613"/>
                  </a:cubicBezTo>
                  <a:lnTo>
                    <a:pt x="3149" y="14551"/>
                  </a:lnTo>
                  <a:lnTo>
                    <a:pt x="3149" y="14551"/>
                  </a:lnTo>
                  <a:cubicBezTo>
                    <a:pt x="3289" y="14877"/>
                    <a:pt x="3723" y="15373"/>
                    <a:pt x="4064" y="15932"/>
                  </a:cubicBezTo>
                  <a:cubicBezTo>
                    <a:pt x="4008" y="15838"/>
                    <a:pt x="3975" y="15733"/>
                    <a:pt x="4008" y="15733"/>
                  </a:cubicBezTo>
                  <a:cubicBezTo>
                    <a:pt x="4030" y="15733"/>
                    <a:pt x="4081" y="15778"/>
                    <a:pt x="4173" y="15901"/>
                  </a:cubicBezTo>
                  <a:cubicBezTo>
                    <a:pt x="4561" y="16537"/>
                    <a:pt x="4886" y="16893"/>
                    <a:pt x="5166" y="17374"/>
                  </a:cubicBezTo>
                  <a:lnTo>
                    <a:pt x="5584" y="17715"/>
                  </a:lnTo>
                  <a:cubicBezTo>
                    <a:pt x="5631" y="17777"/>
                    <a:pt x="5693" y="17855"/>
                    <a:pt x="5755" y="17917"/>
                  </a:cubicBezTo>
                  <a:cubicBezTo>
                    <a:pt x="5770" y="17963"/>
                    <a:pt x="5802" y="17994"/>
                    <a:pt x="5833" y="18025"/>
                  </a:cubicBezTo>
                  <a:cubicBezTo>
                    <a:pt x="5895" y="18088"/>
                    <a:pt x="5941" y="18150"/>
                    <a:pt x="5988" y="18212"/>
                  </a:cubicBezTo>
                  <a:cubicBezTo>
                    <a:pt x="6236" y="18491"/>
                    <a:pt x="6484" y="18816"/>
                    <a:pt x="6810" y="19127"/>
                  </a:cubicBezTo>
                  <a:cubicBezTo>
                    <a:pt x="7461" y="19747"/>
                    <a:pt x="8205" y="20491"/>
                    <a:pt x="9090" y="21313"/>
                  </a:cubicBezTo>
                  <a:cubicBezTo>
                    <a:pt x="9617" y="21251"/>
                    <a:pt x="10206" y="21189"/>
                    <a:pt x="10827" y="21127"/>
                  </a:cubicBezTo>
                  <a:cubicBezTo>
                    <a:pt x="11152" y="21096"/>
                    <a:pt x="11431" y="21003"/>
                    <a:pt x="11742" y="20941"/>
                  </a:cubicBezTo>
                  <a:cubicBezTo>
                    <a:pt x="12098" y="20879"/>
                    <a:pt x="12455" y="20802"/>
                    <a:pt x="12827" y="20709"/>
                  </a:cubicBezTo>
                  <a:cubicBezTo>
                    <a:pt x="13200" y="20150"/>
                    <a:pt x="13510" y="19499"/>
                    <a:pt x="13851" y="18878"/>
                  </a:cubicBezTo>
                  <a:cubicBezTo>
                    <a:pt x="14006" y="18537"/>
                    <a:pt x="14130" y="18181"/>
                    <a:pt x="14270" y="17824"/>
                  </a:cubicBezTo>
                  <a:lnTo>
                    <a:pt x="14487" y="17297"/>
                  </a:lnTo>
                  <a:cubicBezTo>
                    <a:pt x="14549" y="17110"/>
                    <a:pt x="14595" y="16924"/>
                    <a:pt x="14642" y="16738"/>
                  </a:cubicBezTo>
                  <a:lnTo>
                    <a:pt x="14813" y="16164"/>
                  </a:lnTo>
                  <a:lnTo>
                    <a:pt x="14906" y="15792"/>
                  </a:lnTo>
                  <a:cubicBezTo>
                    <a:pt x="14952" y="15575"/>
                    <a:pt x="14999" y="15342"/>
                    <a:pt x="15045" y="15125"/>
                  </a:cubicBezTo>
                  <a:cubicBezTo>
                    <a:pt x="15138" y="14675"/>
                    <a:pt x="15200" y="14241"/>
                    <a:pt x="15247" y="13822"/>
                  </a:cubicBezTo>
                  <a:cubicBezTo>
                    <a:pt x="15253" y="13774"/>
                    <a:pt x="15259" y="13726"/>
                    <a:pt x="15265" y="13678"/>
                  </a:cubicBezTo>
                  <a:lnTo>
                    <a:pt x="15265" y="13678"/>
                  </a:lnTo>
                  <a:cubicBezTo>
                    <a:pt x="15884" y="14553"/>
                    <a:pt x="16573" y="15464"/>
                    <a:pt x="17186" y="16025"/>
                  </a:cubicBezTo>
                  <a:cubicBezTo>
                    <a:pt x="17341" y="16226"/>
                    <a:pt x="17511" y="16475"/>
                    <a:pt x="17713" y="16661"/>
                  </a:cubicBezTo>
                  <a:cubicBezTo>
                    <a:pt x="17914" y="16847"/>
                    <a:pt x="18116" y="17048"/>
                    <a:pt x="18318" y="17234"/>
                  </a:cubicBezTo>
                  <a:cubicBezTo>
                    <a:pt x="18737" y="17234"/>
                    <a:pt x="19171" y="17250"/>
                    <a:pt x="19527" y="17250"/>
                  </a:cubicBezTo>
                  <a:cubicBezTo>
                    <a:pt x="19357" y="17234"/>
                    <a:pt x="19279" y="17203"/>
                    <a:pt x="19310" y="17172"/>
                  </a:cubicBezTo>
                  <a:cubicBezTo>
                    <a:pt x="19326" y="17157"/>
                    <a:pt x="19434" y="17141"/>
                    <a:pt x="19559" y="17141"/>
                  </a:cubicBezTo>
                  <a:cubicBezTo>
                    <a:pt x="19807" y="17141"/>
                    <a:pt x="19993" y="17157"/>
                    <a:pt x="20117" y="17157"/>
                  </a:cubicBezTo>
                  <a:cubicBezTo>
                    <a:pt x="20536" y="17064"/>
                    <a:pt x="20505" y="17033"/>
                    <a:pt x="20536" y="17017"/>
                  </a:cubicBezTo>
                  <a:cubicBezTo>
                    <a:pt x="20551" y="17002"/>
                    <a:pt x="20598" y="16971"/>
                    <a:pt x="20737" y="16924"/>
                  </a:cubicBezTo>
                  <a:cubicBezTo>
                    <a:pt x="20799" y="16893"/>
                    <a:pt x="20892" y="16862"/>
                    <a:pt x="21016" y="16816"/>
                  </a:cubicBezTo>
                  <a:cubicBezTo>
                    <a:pt x="21156" y="16769"/>
                    <a:pt x="21327" y="16707"/>
                    <a:pt x="21559" y="16630"/>
                  </a:cubicBezTo>
                  <a:cubicBezTo>
                    <a:pt x="21606" y="16614"/>
                    <a:pt x="21668" y="16599"/>
                    <a:pt x="21761" y="16568"/>
                  </a:cubicBezTo>
                  <a:cubicBezTo>
                    <a:pt x="21962" y="16257"/>
                    <a:pt x="22164" y="15870"/>
                    <a:pt x="22428" y="15420"/>
                  </a:cubicBezTo>
                  <a:cubicBezTo>
                    <a:pt x="22490" y="15311"/>
                    <a:pt x="22552" y="15203"/>
                    <a:pt x="22614" y="15079"/>
                  </a:cubicBezTo>
                  <a:cubicBezTo>
                    <a:pt x="22676" y="14939"/>
                    <a:pt x="22738" y="14799"/>
                    <a:pt x="22800" y="14660"/>
                  </a:cubicBezTo>
                  <a:cubicBezTo>
                    <a:pt x="22909" y="14381"/>
                    <a:pt x="23033" y="14086"/>
                    <a:pt x="23172" y="13776"/>
                  </a:cubicBezTo>
                  <a:cubicBezTo>
                    <a:pt x="23358" y="13124"/>
                    <a:pt x="23622" y="12364"/>
                    <a:pt x="23777" y="11636"/>
                  </a:cubicBezTo>
                  <a:cubicBezTo>
                    <a:pt x="23886" y="11139"/>
                    <a:pt x="23963" y="10627"/>
                    <a:pt x="24056" y="10116"/>
                  </a:cubicBezTo>
                  <a:cubicBezTo>
                    <a:pt x="24134" y="9619"/>
                    <a:pt x="24211" y="9107"/>
                    <a:pt x="24289" y="8596"/>
                  </a:cubicBezTo>
                  <a:cubicBezTo>
                    <a:pt x="24335" y="8270"/>
                    <a:pt x="24335" y="8285"/>
                    <a:pt x="24351" y="8208"/>
                  </a:cubicBezTo>
                  <a:lnTo>
                    <a:pt x="24398" y="8006"/>
                  </a:lnTo>
                  <a:cubicBezTo>
                    <a:pt x="24444" y="7789"/>
                    <a:pt x="24491" y="7603"/>
                    <a:pt x="24553" y="7463"/>
                  </a:cubicBezTo>
                  <a:cubicBezTo>
                    <a:pt x="24630" y="7308"/>
                    <a:pt x="24692" y="7215"/>
                    <a:pt x="24739" y="7184"/>
                  </a:cubicBezTo>
                  <a:lnTo>
                    <a:pt x="24739" y="7107"/>
                  </a:lnTo>
                  <a:cubicBezTo>
                    <a:pt x="24754" y="7091"/>
                    <a:pt x="24754" y="7091"/>
                    <a:pt x="24754" y="7076"/>
                  </a:cubicBezTo>
                  <a:cubicBezTo>
                    <a:pt x="24770" y="7076"/>
                    <a:pt x="24785" y="7076"/>
                    <a:pt x="24801" y="7091"/>
                  </a:cubicBezTo>
                  <a:cubicBezTo>
                    <a:pt x="24832" y="7107"/>
                    <a:pt x="24863" y="7153"/>
                    <a:pt x="24894" y="7200"/>
                  </a:cubicBezTo>
                  <a:cubicBezTo>
                    <a:pt x="24971" y="7293"/>
                    <a:pt x="25033" y="7386"/>
                    <a:pt x="25111" y="7448"/>
                  </a:cubicBezTo>
                  <a:cubicBezTo>
                    <a:pt x="25126" y="7463"/>
                    <a:pt x="25142" y="7463"/>
                    <a:pt x="25157" y="7479"/>
                  </a:cubicBezTo>
                  <a:lnTo>
                    <a:pt x="25142" y="7510"/>
                  </a:lnTo>
                  <a:cubicBezTo>
                    <a:pt x="25173" y="7541"/>
                    <a:pt x="25204" y="7572"/>
                    <a:pt x="25235" y="7619"/>
                  </a:cubicBezTo>
                  <a:cubicBezTo>
                    <a:pt x="25297" y="7696"/>
                    <a:pt x="25359" y="7789"/>
                    <a:pt x="25437" y="7898"/>
                  </a:cubicBezTo>
                  <a:cubicBezTo>
                    <a:pt x="25747" y="8332"/>
                    <a:pt x="26057" y="8782"/>
                    <a:pt x="26383" y="9232"/>
                  </a:cubicBezTo>
                  <a:cubicBezTo>
                    <a:pt x="26739" y="9728"/>
                    <a:pt x="27034" y="10193"/>
                    <a:pt x="27360" y="10674"/>
                  </a:cubicBezTo>
                  <a:cubicBezTo>
                    <a:pt x="27996" y="11636"/>
                    <a:pt x="28647" y="12597"/>
                    <a:pt x="29236" y="13497"/>
                  </a:cubicBezTo>
                  <a:cubicBezTo>
                    <a:pt x="29500" y="13497"/>
                    <a:pt x="29733" y="13512"/>
                    <a:pt x="29965" y="13528"/>
                  </a:cubicBezTo>
                  <a:lnTo>
                    <a:pt x="30059" y="13528"/>
                  </a:lnTo>
                  <a:lnTo>
                    <a:pt x="30105" y="13543"/>
                  </a:lnTo>
                  <a:lnTo>
                    <a:pt x="30198" y="13559"/>
                  </a:lnTo>
                  <a:cubicBezTo>
                    <a:pt x="30260" y="13574"/>
                    <a:pt x="30322" y="13590"/>
                    <a:pt x="30369" y="13590"/>
                  </a:cubicBezTo>
                  <a:cubicBezTo>
                    <a:pt x="30601" y="13636"/>
                    <a:pt x="30772" y="13667"/>
                    <a:pt x="30881" y="13683"/>
                  </a:cubicBezTo>
                  <a:lnTo>
                    <a:pt x="30787" y="13652"/>
                  </a:lnTo>
                  <a:lnTo>
                    <a:pt x="30787" y="13652"/>
                  </a:lnTo>
                  <a:cubicBezTo>
                    <a:pt x="31299" y="13698"/>
                    <a:pt x="31299" y="13807"/>
                    <a:pt x="31656" y="13884"/>
                  </a:cubicBezTo>
                  <a:cubicBezTo>
                    <a:pt x="31670" y="13899"/>
                    <a:pt x="31698" y="13900"/>
                    <a:pt x="31726" y="13912"/>
                  </a:cubicBezTo>
                  <a:lnTo>
                    <a:pt x="31726" y="13912"/>
                  </a:lnTo>
                  <a:cubicBezTo>
                    <a:pt x="31757" y="13860"/>
                    <a:pt x="32076" y="13538"/>
                    <a:pt x="32183" y="13404"/>
                  </a:cubicBezTo>
                  <a:lnTo>
                    <a:pt x="32199" y="13435"/>
                  </a:lnTo>
                  <a:cubicBezTo>
                    <a:pt x="32245" y="13388"/>
                    <a:pt x="32307" y="13326"/>
                    <a:pt x="32385" y="13249"/>
                  </a:cubicBezTo>
                  <a:cubicBezTo>
                    <a:pt x="32478" y="13155"/>
                    <a:pt x="32571" y="13047"/>
                    <a:pt x="32695" y="12938"/>
                  </a:cubicBezTo>
                  <a:cubicBezTo>
                    <a:pt x="32928" y="12706"/>
                    <a:pt x="33114" y="12442"/>
                    <a:pt x="33378" y="12209"/>
                  </a:cubicBezTo>
                  <a:cubicBezTo>
                    <a:pt x="33378" y="12070"/>
                    <a:pt x="33393" y="11946"/>
                    <a:pt x="33393" y="11822"/>
                  </a:cubicBezTo>
                  <a:lnTo>
                    <a:pt x="33486" y="12023"/>
                  </a:lnTo>
                  <a:cubicBezTo>
                    <a:pt x="33486" y="11372"/>
                    <a:pt x="33548" y="10565"/>
                    <a:pt x="33595" y="9790"/>
                  </a:cubicBezTo>
                  <a:cubicBezTo>
                    <a:pt x="33610" y="8968"/>
                    <a:pt x="33641" y="8177"/>
                    <a:pt x="33641" y="7743"/>
                  </a:cubicBezTo>
                  <a:cubicBezTo>
                    <a:pt x="33657" y="7494"/>
                    <a:pt x="33672" y="7231"/>
                    <a:pt x="33688" y="6967"/>
                  </a:cubicBezTo>
                  <a:cubicBezTo>
                    <a:pt x="33688" y="6672"/>
                    <a:pt x="33688" y="6378"/>
                    <a:pt x="33688" y="6052"/>
                  </a:cubicBezTo>
                  <a:cubicBezTo>
                    <a:pt x="33688" y="5509"/>
                    <a:pt x="33703" y="4935"/>
                    <a:pt x="33703" y="4346"/>
                  </a:cubicBezTo>
                  <a:cubicBezTo>
                    <a:pt x="33688" y="3477"/>
                    <a:pt x="33641" y="2547"/>
                    <a:pt x="33486" y="1694"/>
                  </a:cubicBezTo>
                  <a:cubicBezTo>
                    <a:pt x="33486" y="1694"/>
                    <a:pt x="33533" y="1415"/>
                    <a:pt x="33579" y="1136"/>
                  </a:cubicBezTo>
                  <a:cubicBezTo>
                    <a:pt x="33626" y="841"/>
                    <a:pt x="33657" y="562"/>
                    <a:pt x="33657" y="562"/>
                  </a:cubicBezTo>
                  <a:lnTo>
                    <a:pt x="33610" y="391"/>
                  </a:lnTo>
                  <a:cubicBezTo>
                    <a:pt x="33610" y="391"/>
                    <a:pt x="32726" y="34"/>
                    <a:pt x="31765" y="3"/>
                  </a:cubicBezTo>
                  <a:cubicBezTo>
                    <a:pt x="31716" y="2"/>
                    <a:pt x="31667" y="1"/>
                    <a:pt x="31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6" name="Google Shape;1056;p8"/>
          <p:cNvSpPr txBox="1">
            <a:spLocks noGrp="1"/>
          </p:cNvSpPr>
          <p:nvPr>
            <p:ph type="title"/>
          </p:nvPr>
        </p:nvSpPr>
        <p:spPr>
          <a:xfrm>
            <a:off x="1047750" y="1596325"/>
            <a:ext cx="5895900" cy="229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p9"/>
          <p:cNvSpPr/>
          <p:nvPr/>
        </p:nvSpPr>
        <p:spPr>
          <a:xfrm>
            <a:off x="-515347" y="3576775"/>
            <a:ext cx="2470697" cy="1694536"/>
          </a:xfrm>
          <a:custGeom>
            <a:avLst/>
            <a:gdLst/>
            <a:ahLst/>
            <a:cxnLst/>
            <a:rect l="l" t="t" r="r" b="b"/>
            <a:pathLst>
              <a:path w="80055" h="54906" extrusionOk="0">
                <a:moveTo>
                  <a:pt x="44937" y="1"/>
                </a:moveTo>
                <a:cubicBezTo>
                  <a:pt x="30908" y="1"/>
                  <a:pt x="14808" y="9989"/>
                  <a:pt x="8814" y="23582"/>
                </a:cubicBezTo>
                <a:cubicBezTo>
                  <a:pt x="0" y="43571"/>
                  <a:pt x="12514" y="54905"/>
                  <a:pt x="29701" y="54905"/>
                </a:cubicBezTo>
                <a:cubicBezTo>
                  <a:pt x="31348" y="54905"/>
                  <a:pt x="33037" y="54801"/>
                  <a:pt x="34755" y="54591"/>
                </a:cubicBezTo>
                <a:cubicBezTo>
                  <a:pt x="34755" y="54591"/>
                  <a:pt x="80055" y="43154"/>
                  <a:pt x="65562" y="12667"/>
                </a:cubicBezTo>
                <a:cubicBezTo>
                  <a:pt x="61319" y="3736"/>
                  <a:pt x="53515" y="1"/>
                  <a:pt x="4493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9" name="Google Shape;1059;p9"/>
          <p:cNvSpPr/>
          <p:nvPr/>
        </p:nvSpPr>
        <p:spPr>
          <a:xfrm>
            <a:off x="-608200" y="-1104675"/>
            <a:ext cx="4170774" cy="2773458"/>
          </a:xfrm>
          <a:custGeom>
            <a:avLst/>
            <a:gdLst/>
            <a:ahLst/>
            <a:cxnLst/>
            <a:rect l="l" t="t" r="r" b="b"/>
            <a:pathLst>
              <a:path w="234379" h="155856" extrusionOk="0">
                <a:moveTo>
                  <a:pt x="85033" y="0"/>
                </a:moveTo>
                <a:cubicBezTo>
                  <a:pt x="84725" y="0"/>
                  <a:pt x="84418" y="2"/>
                  <a:pt x="84112" y="5"/>
                </a:cubicBezTo>
                <a:cubicBezTo>
                  <a:pt x="77087" y="59"/>
                  <a:pt x="69926" y="1524"/>
                  <a:pt x="64013" y="5322"/>
                </a:cubicBezTo>
                <a:cubicBezTo>
                  <a:pt x="63932" y="5376"/>
                  <a:pt x="63878" y="5430"/>
                  <a:pt x="63796" y="5484"/>
                </a:cubicBezTo>
                <a:cubicBezTo>
                  <a:pt x="55849" y="10692"/>
                  <a:pt x="49882" y="20131"/>
                  <a:pt x="43725" y="27238"/>
                </a:cubicBezTo>
                <a:cubicBezTo>
                  <a:pt x="35859" y="36270"/>
                  <a:pt x="28101" y="45438"/>
                  <a:pt x="20995" y="55094"/>
                </a:cubicBezTo>
                <a:cubicBezTo>
                  <a:pt x="11827" y="67571"/>
                  <a:pt x="1" y="84089"/>
                  <a:pt x="1411" y="100472"/>
                </a:cubicBezTo>
                <a:cubicBezTo>
                  <a:pt x="1818" y="105246"/>
                  <a:pt x="3663" y="109694"/>
                  <a:pt x="6863" y="113274"/>
                </a:cubicBezTo>
                <a:cubicBezTo>
                  <a:pt x="9874" y="116638"/>
                  <a:pt x="16953" y="122306"/>
                  <a:pt x="21700" y="122306"/>
                </a:cubicBezTo>
                <a:cubicBezTo>
                  <a:pt x="42965" y="129684"/>
                  <a:pt x="66997" y="124449"/>
                  <a:pt x="88533" y="132993"/>
                </a:cubicBezTo>
                <a:cubicBezTo>
                  <a:pt x="111205" y="142016"/>
                  <a:pt x="129589" y="155856"/>
                  <a:pt x="154263" y="155856"/>
                </a:cubicBezTo>
                <a:cubicBezTo>
                  <a:pt x="155773" y="155856"/>
                  <a:pt x="157306" y="155804"/>
                  <a:pt x="158865" y="155696"/>
                </a:cubicBezTo>
                <a:cubicBezTo>
                  <a:pt x="181568" y="154123"/>
                  <a:pt x="189976" y="135624"/>
                  <a:pt x="192390" y="115363"/>
                </a:cubicBezTo>
                <a:cubicBezTo>
                  <a:pt x="194886" y="94315"/>
                  <a:pt x="202236" y="89704"/>
                  <a:pt x="215636" y="74270"/>
                </a:cubicBezTo>
                <a:cubicBezTo>
                  <a:pt x="226702" y="61549"/>
                  <a:pt x="234378" y="44461"/>
                  <a:pt x="220843" y="31116"/>
                </a:cubicBezTo>
                <a:cubicBezTo>
                  <a:pt x="213084" y="23458"/>
                  <a:pt x="202542" y="21857"/>
                  <a:pt x="191584" y="21857"/>
                </a:cubicBezTo>
                <a:cubicBezTo>
                  <a:pt x="183703" y="21857"/>
                  <a:pt x="175607" y="22685"/>
                  <a:pt x="168176" y="22685"/>
                </a:cubicBezTo>
                <a:cubicBezTo>
                  <a:pt x="166689" y="22685"/>
                  <a:pt x="165229" y="22652"/>
                  <a:pt x="163802" y="22572"/>
                </a:cubicBezTo>
                <a:cubicBezTo>
                  <a:pt x="151108" y="21867"/>
                  <a:pt x="137763" y="19995"/>
                  <a:pt x="127022" y="13784"/>
                </a:cubicBezTo>
                <a:cubicBezTo>
                  <a:pt x="121055" y="10339"/>
                  <a:pt x="114789" y="5538"/>
                  <a:pt x="107981" y="3314"/>
                </a:cubicBezTo>
                <a:cubicBezTo>
                  <a:pt x="100840" y="969"/>
                  <a:pt x="92597" y="0"/>
                  <a:pt x="850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0" name="Google Shape;1060;p9"/>
          <p:cNvSpPr/>
          <p:nvPr/>
        </p:nvSpPr>
        <p:spPr>
          <a:xfrm rot="10800000">
            <a:off x="4918100" y="1668776"/>
            <a:ext cx="5006980" cy="4208643"/>
          </a:xfrm>
          <a:custGeom>
            <a:avLst/>
            <a:gdLst/>
            <a:ahLst/>
            <a:cxnLst/>
            <a:rect l="l" t="t" r="r" b="b"/>
            <a:pathLst>
              <a:path w="148829" h="125099" extrusionOk="0">
                <a:moveTo>
                  <a:pt x="51824" y="1"/>
                </a:moveTo>
                <a:cubicBezTo>
                  <a:pt x="27158" y="1"/>
                  <a:pt x="0" y="22218"/>
                  <a:pt x="5967" y="47762"/>
                </a:cubicBezTo>
                <a:lnTo>
                  <a:pt x="15705" y="67237"/>
                </a:lnTo>
                <a:cubicBezTo>
                  <a:pt x="28480" y="84488"/>
                  <a:pt x="10551" y="108031"/>
                  <a:pt x="34502" y="119939"/>
                </a:cubicBezTo>
                <a:cubicBezTo>
                  <a:pt x="41683" y="123517"/>
                  <a:pt x="50917" y="125098"/>
                  <a:pt x="60868" y="125098"/>
                </a:cubicBezTo>
                <a:cubicBezTo>
                  <a:pt x="84778" y="125098"/>
                  <a:pt x="112831" y="115970"/>
                  <a:pt x="126506" y="103502"/>
                </a:cubicBezTo>
                <a:cubicBezTo>
                  <a:pt x="136135" y="94714"/>
                  <a:pt x="148829" y="78900"/>
                  <a:pt x="145466" y="64552"/>
                </a:cubicBezTo>
                <a:cubicBezTo>
                  <a:pt x="143133" y="54543"/>
                  <a:pt x="132799" y="50122"/>
                  <a:pt x="123739" y="47111"/>
                </a:cubicBezTo>
                <a:cubicBezTo>
                  <a:pt x="112564" y="43422"/>
                  <a:pt x="101471" y="44209"/>
                  <a:pt x="92764" y="35611"/>
                </a:cubicBezTo>
                <a:cubicBezTo>
                  <a:pt x="87149" y="30050"/>
                  <a:pt x="85223" y="23649"/>
                  <a:pt x="81372" y="16895"/>
                </a:cubicBezTo>
                <a:cubicBezTo>
                  <a:pt x="74589" y="4967"/>
                  <a:pt x="63485" y="1"/>
                  <a:pt x="5182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1" name="Google Shape;1061;p9"/>
          <p:cNvSpPr txBox="1">
            <a:spLocks noGrp="1"/>
          </p:cNvSpPr>
          <p:nvPr>
            <p:ph type="title"/>
          </p:nvPr>
        </p:nvSpPr>
        <p:spPr>
          <a:xfrm>
            <a:off x="720000" y="1619525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62" name="Google Shape;1062;p9"/>
          <p:cNvSpPr txBox="1">
            <a:spLocks noGrp="1"/>
          </p:cNvSpPr>
          <p:nvPr>
            <p:ph type="subTitle" idx="1"/>
          </p:nvPr>
        </p:nvSpPr>
        <p:spPr>
          <a:xfrm>
            <a:off x="720000" y="2443675"/>
            <a:ext cx="4360200" cy="108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3" name="Google Shape;1063;p9"/>
          <p:cNvGrpSpPr/>
          <p:nvPr/>
        </p:nvGrpSpPr>
        <p:grpSpPr>
          <a:xfrm>
            <a:off x="2094500" y="-368925"/>
            <a:ext cx="7203570" cy="1585150"/>
            <a:chOff x="2094500" y="-368925"/>
            <a:chExt cx="7203570" cy="1585150"/>
          </a:xfrm>
        </p:grpSpPr>
        <p:sp>
          <p:nvSpPr>
            <p:cNvPr id="1064" name="Google Shape;1064;p9"/>
            <p:cNvSpPr/>
            <p:nvPr/>
          </p:nvSpPr>
          <p:spPr>
            <a:xfrm>
              <a:off x="7991475" y="179600"/>
              <a:ext cx="1306595" cy="1036625"/>
            </a:xfrm>
            <a:custGeom>
              <a:avLst/>
              <a:gdLst/>
              <a:ahLst/>
              <a:cxnLst/>
              <a:rect l="l" t="t" r="r" b="b"/>
              <a:pathLst>
                <a:path w="38936" h="30891" extrusionOk="0">
                  <a:moveTo>
                    <a:pt x="11764" y="4038"/>
                  </a:moveTo>
                  <a:cubicBezTo>
                    <a:pt x="11809" y="4038"/>
                    <a:pt x="11846" y="4053"/>
                    <a:pt x="11869" y="4087"/>
                  </a:cubicBezTo>
                  <a:cubicBezTo>
                    <a:pt x="12060" y="4393"/>
                    <a:pt x="11447" y="5389"/>
                    <a:pt x="11294" y="5657"/>
                  </a:cubicBezTo>
                  <a:cubicBezTo>
                    <a:pt x="10873" y="6384"/>
                    <a:pt x="10222" y="6997"/>
                    <a:pt x="9648" y="7571"/>
                  </a:cubicBezTo>
                  <a:cubicBezTo>
                    <a:pt x="9112" y="8145"/>
                    <a:pt x="8461" y="8796"/>
                    <a:pt x="7810" y="9370"/>
                  </a:cubicBezTo>
                  <a:cubicBezTo>
                    <a:pt x="8500" y="7571"/>
                    <a:pt x="9725" y="6001"/>
                    <a:pt x="10950" y="4547"/>
                  </a:cubicBezTo>
                  <a:cubicBezTo>
                    <a:pt x="10950" y="4514"/>
                    <a:pt x="11504" y="4038"/>
                    <a:pt x="11764" y="4038"/>
                  </a:cubicBezTo>
                  <a:close/>
                  <a:moveTo>
                    <a:pt x="18276" y="5530"/>
                  </a:moveTo>
                  <a:cubicBezTo>
                    <a:pt x="18655" y="5530"/>
                    <a:pt x="18971" y="5780"/>
                    <a:pt x="19066" y="6537"/>
                  </a:cubicBezTo>
                  <a:cubicBezTo>
                    <a:pt x="19142" y="7112"/>
                    <a:pt x="18721" y="7801"/>
                    <a:pt x="18492" y="8337"/>
                  </a:cubicBezTo>
                  <a:cubicBezTo>
                    <a:pt x="18032" y="9409"/>
                    <a:pt x="17496" y="10442"/>
                    <a:pt x="16922" y="11476"/>
                  </a:cubicBezTo>
                  <a:cubicBezTo>
                    <a:pt x="16156" y="12739"/>
                    <a:pt x="14970" y="14500"/>
                    <a:pt x="13553" y="15687"/>
                  </a:cubicBezTo>
                  <a:cubicBezTo>
                    <a:pt x="13591" y="15419"/>
                    <a:pt x="13630" y="15151"/>
                    <a:pt x="13668" y="14883"/>
                  </a:cubicBezTo>
                  <a:cubicBezTo>
                    <a:pt x="14051" y="11897"/>
                    <a:pt x="16654" y="6346"/>
                    <a:pt x="16731" y="6308"/>
                  </a:cubicBezTo>
                  <a:cubicBezTo>
                    <a:pt x="17068" y="6038"/>
                    <a:pt x="17736" y="5530"/>
                    <a:pt x="18276" y="5530"/>
                  </a:cubicBezTo>
                  <a:close/>
                  <a:moveTo>
                    <a:pt x="25663" y="10576"/>
                  </a:moveTo>
                  <a:cubicBezTo>
                    <a:pt x="26283" y="10576"/>
                    <a:pt x="25928" y="11854"/>
                    <a:pt x="25766" y="12471"/>
                  </a:cubicBezTo>
                  <a:cubicBezTo>
                    <a:pt x="25268" y="13964"/>
                    <a:pt x="24694" y="15457"/>
                    <a:pt x="23966" y="16874"/>
                  </a:cubicBezTo>
                  <a:cubicBezTo>
                    <a:pt x="23622" y="17563"/>
                    <a:pt x="23162" y="18367"/>
                    <a:pt x="22665" y="19133"/>
                  </a:cubicBezTo>
                  <a:cubicBezTo>
                    <a:pt x="22741" y="17333"/>
                    <a:pt x="23009" y="15534"/>
                    <a:pt x="23392" y="13773"/>
                  </a:cubicBezTo>
                  <a:cubicBezTo>
                    <a:pt x="23507" y="13122"/>
                    <a:pt x="23775" y="12510"/>
                    <a:pt x="24119" y="11974"/>
                  </a:cubicBezTo>
                  <a:cubicBezTo>
                    <a:pt x="24464" y="11438"/>
                    <a:pt x="24847" y="10940"/>
                    <a:pt x="25230" y="10710"/>
                  </a:cubicBezTo>
                  <a:cubicBezTo>
                    <a:pt x="25410" y="10617"/>
                    <a:pt x="25552" y="10576"/>
                    <a:pt x="25663" y="10576"/>
                  </a:cubicBezTo>
                  <a:close/>
                  <a:moveTo>
                    <a:pt x="31623" y="14730"/>
                  </a:moveTo>
                  <a:cubicBezTo>
                    <a:pt x="31738" y="15151"/>
                    <a:pt x="31776" y="15572"/>
                    <a:pt x="31700" y="16032"/>
                  </a:cubicBezTo>
                  <a:cubicBezTo>
                    <a:pt x="31661" y="16338"/>
                    <a:pt x="31623" y="16683"/>
                    <a:pt x="31623" y="17027"/>
                  </a:cubicBezTo>
                  <a:cubicBezTo>
                    <a:pt x="31546" y="17754"/>
                    <a:pt x="31470" y="18482"/>
                    <a:pt x="31355" y="19171"/>
                  </a:cubicBezTo>
                  <a:cubicBezTo>
                    <a:pt x="31202" y="20281"/>
                    <a:pt x="31010" y="21391"/>
                    <a:pt x="30781" y="22502"/>
                  </a:cubicBezTo>
                  <a:cubicBezTo>
                    <a:pt x="30436" y="20013"/>
                    <a:pt x="30666" y="17410"/>
                    <a:pt x="31470" y="14998"/>
                  </a:cubicBezTo>
                  <a:cubicBezTo>
                    <a:pt x="31470" y="14960"/>
                    <a:pt x="31585" y="14807"/>
                    <a:pt x="31623" y="14730"/>
                  </a:cubicBezTo>
                  <a:close/>
                  <a:moveTo>
                    <a:pt x="5282" y="1"/>
                  </a:moveTo>
                  <a:cubicBezTo>
                    <a:pt x="5154" y="1"/>
                    <a:pt x="5020" y="54"/>
                    <a:pt x="4901" y="182"/>
                  </a:cubicBezTo>
                  <a:cubicBezTo>
                    <a:pt x="3102" y="2326"/>
                    <a:pt x="1" y="5236"/>
                    <a:pt x="498" y="8337"/>
                  </a:cubicBezTo>
                  <a:cubicBezTo>
                    <a:pt x="791" y="10355"/>
                    <a:pt x="2468" y="12235"/>
                    <a:pt x="4446" y="12235"/>
                  </a:cubicBezTo>
                  <a:cubicBezTo>
                    <a:pt x="4795" y="12235"/>
                    <a:pt x="5152" y="12176"/>
                    <a:pt x="5513" y="12050"/>
                  </a:cubicBezTo>
                  <a:cubicBezTo>
                    <a:pt x="5743" y="12012"/>
                    <a:pt x="5935" y="11897"/>
                    <a:pt x="6126" y="11820"/>
                  </a:cubicBezTo>
                  <a:lnTo>
                    <a:pt x="6126" y="11820"/>
                  </a:lnTo>
                  <a:cubicBezTo>
                    <a:pt x="6088" y="12318"/>
                    <a:pt x="6126" y="12854"/>
                    <a:pt x="6203" y="13352"/>
                  </a:cubicBezTo>
                  <a:cubicBezTo>
                    <a:pt x="6576" y="15901"/>
                    <a:pt x="8413" y="17996"/>
                    <a:pt x="10690" y="17996"/>
                  </a:cubicBezTo>
                  <a:cubicBezTo>
                    <a:pt x="11217" y="17996"/>
                    <a:pt x="11767" y="17884"/>
                    <a:pt x="12328" y="17640"/>
                  </a:cubicBezTo>
                  <a:cubicBezTo>
                    <a:pt x="12366" y="17831"/>
                    <a:pt x="12366" y="18022"/>
                    <a:pt x="12366" y="18214"/>
                  </a:cubicBezTo>
                  <a:cubicBezTo>
                    <a:pt x="12491" y="21272"/>
                    <a:pt x="14269" y="24075"/>
                    <a:pt x="17098" y="24075"/>
                  </a:cubicBezTo>
                  <a:cubicBezTo>
                    <a:pt x="17741" y="24075"/>
                    <a:pt x="18437" y="23931"/>
                    <a:pt x="19181" y="23612"/>
                  </a:cubicBezTo>
                  <a:cubicBezTo>
                    <a:pt x="20023" y="23267"/>
                    <a:pt x="20750" y="22808"/>
                    <a:pt x="21401" y="22234"/>
                  </a:cubicBezTo>
                  <a:cubicBezTo>
                    <a:pt x="21439" y="22961"/>
                    <a:pt x="21516" y="23650"/>
                    <a:pt x="21631" y="24339"/>
                  </a:cubicBezTo>
                  <a:cubicBezTo>
                    <a:pt x="22042" y="26745"/>
                    <a:pt x="24024" y="28889"/>
                    <a:pt x="26429" y="28889"/>
                  </a:cubicBezTo>
                  <a:cubicBezTo>
                    <a:pt x="26933" y="28889"/>
                    <a:pt x="27455" y="28794"/>
                    <a:pt x="27986" y="28589"/>
                  </a:cubicBezTo>
                  <a:cubicBezTo>
                    <a:pt x="29135" y="28168"/>
                    <a:pt x="29977" y="27325"/>
                    <a:pt x="30589" y="26330"/>
                  </a:cubicBezTo>
                  <a:cubicBezTo>
                    <a:pt x="31164" y="27861"/>
                    <a:pt x="31968" y="29278"/>
                    <a:pt x="33154" y="30197"/>
                  </a:cubicBezTo>
                  <a:cubicBezTo>
                    <a:pt x="33637" y="30572"/>
                    <a:pt x="34157" y="30891"/>
                    <a:pt x="34701" y="30891"/>
                  </a:cubicBezTo>
                  <a:cubicBezTo>
                    <a:pt x="34934" y="30891"/>
                    <a:pt x="35172" y="30832"/>
                    <a:pt x="35413" y="30694"/>
                  </a:cubicBezTo>
                  <a:cubicBezTo>
                    <a:pt x="36370" y="30082"/>
                    <a:pt x="37174" y="28704"/>
                    <a:pt x="37634" y="27708"/>
                  </a:cubicBezTo>
                  <a:cubicBezTo>
                    <a:pt x="38897" y="24990"/>
                    <a:pt x="38935" y="21927"/>
                    <a:pt x="38935" y="18980"/>
                  </a:cubicBezTo>
                  <a:cubicBezTo>
                    <a:pt x="38935" y="18616"/>
                    <a:pt x="38658" y="18434"/>
                    <a:pt x="38380" y="18434"/>
                  </a:cubicBezTo>
                  <a:cubicBezTo>
                    <a:pt x="38102" y="18434"/>
                    <a:pt x="37825" y="18616"/>
                    <a:pt x="37825" y="18980"/>
                  </a:cubicBezTo>
                  <a:cubicBezTo>
                    <a:pt x="37825" y="21200"/>
                    <a:pt x="37825" y="23459"/>
                    <a:pt x="37212" y="25603"/>
                  </a:cubicBezTo>
                  <a:cubicBezTo>
                    <a:pt x="36868" y="26789"/>
                    <a:pt x="36332" y="28015"/>
                    <a:pt x="35528" y="28972"/>
                  </a:cubicBezTo>
                  <a:cubicBezTo>
                    <a:pt x="35225" y="29357"/>
                    <a:pt x="35041" y="29663"/>
                    <a:pt x="34650" y="29663"/>
                  </a:cubicBezTo>
                  <a:cubicBezTo>
                    <a:pt x="34496" y="29663"/>
                    <a:pt x="34310" y="29615"/>
                    <a:pt x="34073" y="29508"/>
                  </a:cubicBezTo>
                  <a:cubicBezTo>
                    <a:pt x="33422" y="29201"/>
                    <a:pt x="32925" y="28359"/>
                    <a:pt x="32580" y="27747"/>
                  </a:cubicBezTo>
                  <a:cubicBezTo>
                    <a:pt x="32044" y="26828"/>
                    <a:pt x="31623" y="25871"/>
                    <a:pt x="31317" y="24875"/>
                  </a:cubicBezTo>
                  <a:cubicBezTo>
                    <a:pt x="32006" y="23038"/>
                    <a:pt x="32236" y="20932"/>
                    <a:pt x="32465" y="19209"/>
                  </a:cubicBezTo>
                  <a:cubicBezTo>
                    <a:pt x="32657" y="17831"/>
                    <a:pt x="33269" y="15764"/>
                    <a:pt x="32733" y="14424"/>
                  </a:cubicBezTo>
                  <a:cubicBezTo>
                    <a:pt x="32524" y="13900"/>
                    <a:pt x="32096" y="13628"/>
                    <a:pt x="31657" y="13628"/>
                  </a:cubicBezTo>
                  <a:cubicBezTo>
                    <a:pt x="31295" y="13628"/>
                    <a:pt x="30926" y="13813"/>
                    <a:pt x="30666" y="14194"/>
                  </a:cubicBezTo>
                  <a:cubicBezTo>
                    <a:pt x="30589" y="14271"/>
                    <a:pt x="30398" y="14577"/>
                    <a:pt x="30360" y="14730"/>
                  </a:cubicBezTo>
                  <a:cubicBezTo>
                    <a:pt x="29517" y="17372"/>
                    <a:pt x="29288" y="20166"/>
                    <a:pt x="29747" y="22923"/>
                  </a:cubicBezTo>
                  <a:cubicBezTo>
                    <a:pt x="29824" y="23497"/>
                    <a:pt x="29938" y="24071"/>
                    <a:pt x="30092" y="24684"/>
                  </a:cubicBezTo>
                  <a:cubicBezTo>
                    <a:pt x="29373" y="26300"/>
                    <a:pt x="28164" y="27776"/>
                    <a:pt x="26499" y="27776"/>
                  </a:cubicBezTo>
                  <a:cubicBezTo>
                    <a:pt x="26034" y="27776"/>
                    <a:pt x="25535" y="27661"/>
                    <a:pt x="25000" y="27402"/>
                  </a:cubicBezTo>
                  <a:cubicBezTo>
                    <a:pt x="22588" y="26292"/>
                    <a:pt x="22550" y="23459"/>
                    <a:pt x="22588" y="21085"/>
                  </a:cubicBezTo>
                  <a:cubicBezTo>
                    <a:pt x="24426" y="18980"/>
                    <a:pt x="25612" y="16147"/>
                    <a:pt x="26493" y="13658"/>
                  </a:cubicBezTo>
                  <a:cubicBezTo>
                    <a:pt x="26952" y="12433"/>
                    <a:pt x="27795" y="10289"/>
                    <a:pt x="26416" y="9332"/>
                  </a:cubicBezTo>
                  <a:cubicBezTo>
                    <a:pt x="26219" y="9192"/>
                    <a:pt x="26008" y="9130"/>
                    <a:pt x="25790" y="9130"/>
                  </a:cubicBezTo>
                  <a:cubicBezTo>
                    <a:pt x="24397" y="9130"/>
                    <a:pt x="22710" y="11659"/>
                    <a:pt x="22511" y="12586"/>
                  </a:cubicBezTo>
                  <a:cubicBezTo>
                    <a:pt x="21861" y="15151"/>
                    <a:pt x="21401" y="17984"/>
                    <a:pt x="21401" y="20741"/>
                  </a:cubicBezTo>
                  <a:cubicBezTo>
                    <a:pt x="20253" y="21927"/>
                    <a:pt x="18913" y="22884"/>
                    <a:pt x="17305" y="22999"/>
                  </a:cubicBezTo>
                  <a:cubicBezTo>
                    <a:pt x="17199" y="23007"/>
                    <a:pt x="17096" y="23010"/>
                    <a:pt x="16995" y="23010"/>
                  </a:cubicBezTo>
                  <a:cubicBezTo>
                    <a:pt x="13976" y="23010"/>
                    <a:pt x="13439" y="19731"/>
                    <a:pt x="13476" y="16989"/>
                  </a:cubicBezTo>
                  <a:cubicBezTo>
                    <a:pt x="16501" y="14960"/>
                    <a:pt x="18645" y="11285"/>
                    <a:pt x="19870" y="7992"/>
                  </a:cubicBezTo>
                  <a:cubicBezTo>
                    <a:pt x="20253" y="6844"/>
                    <a:pt x="20482" y="5274"/>
                    <a:pt x="19219" y="4623"/>
                  </a:cubicBezTo>
                  <a:cubicBezTo>
                    <a:pt x="18924" y="4466"/>
                    <a:pt x="18626" y="4399"/>
                    <a:pt x="18331" y="4399"/>
                  </a:cubicBezTo>
                  <a:cubicBezTo>
                    <a:pt x="17480" y="4399"/>
                    <a:pt x="16657" y="4953"/>
                    <a:pt x="16003" y="5465"/>
                  </a:cubicBezTo>
                  <a:cubicBezTo>
                    <a:pt x="14893" y="7112"/>
                    <a:pt x="12558" y="12739"/>
                    <a:pt x="12366" y="16491"/>
                  </a:cubicBezTo>
                  <a:cubicBezTo>
                    <a:pt x="11907" y="16721"/>
                    <a:pt x="11447" y="16874"/>
                    <a:pt x="10950" y="16912"/>
                  </a:cubicBezTo>
                  <a:cubicBezTo>
                    <a:pt x="10825" y="16927"/>
                    <a:pt x="10704" y="16934"/>
                    <a:pt x="10586" y="16934"/>
                  </a:cubicBezTo>
                  <a:cubicBezTo>
                    <a:pt x="7883" y="16934"/>
                    <a:pt x="6983" y="13258"/>
                    <a:pt x="7313" y="11093"/>
                  </a:cubicBezTo>
                  <a:cubicBezTo>
                    <a:pt x="7887" y="10710"/>
                    <a:pt x="8385" y="10251"/>
                    <a:pt x="8882" y="9830"/>
                  </a:cubicBezTo>
                  <a:cubicBezTo>
                    <a:pt x="10107" y="8758"/>
                    <a:pt x="11409" y="7609"/>
                    <a:pt x="12290" y="6193"/>
                  </a:cubicBezTo>
                  <a:cubicBezTo>
                    <a:pt x="12749" y="5427"/>
                    <a:pt x="13362" y="3972"/>
                    <a:pt x="12787" y="3092"/>
                  </a:cubicBezTo>
                  <a:cubicBezTo>
                    <a:pt x="12636" y="2864"/>
                    <a:pt x="12407" y="2778"/>
                    <a:pt x="12148" y="2778"/>
                  </a:cubicBezTo>
                  <a:cubicBezTo>
                    <a:pt x="11359" y="2778"/>
                    <a:pt x="10289" y="3580"/>
                    <a:pt x="10261" y="3666"/>
                  </a:cubicBezTo>
                  <a:cubicBezTo>
                    <a:pt x="10222" y="3666"/>
                    <a:pt x="10184" y="3704"/>
                    <a:pt x="10146" y="3743"/>
                  </a:cubicBezTo>
                  <a:cubicBezTo>
                    <a:pt x="8500" y="5733"/>
                    <a:pt x="6853" y="7992"/>
                    <a:pt x="6317" y="10481"/>
                  </a:cubicBezTo>
                  <a:cubicBezTo>
                    <a:pt x="5858" y="10787"/>
                    <a:pt x="5360" y="10978"/>
                    <a:pt x="4901" y="11093"/>
                  </a:cubicBezTo>
                  <a:cubicBezTo>
                    <a:pt x="4750" y="11124"/>
                    <a:pt x="4604" y="11139"/>
                    <a:pt x="4464" y="11139"/>
                  </a:cubicBezTo>
                  <a:cubicBezTo>
                    <a:pt x="3390" y="11139"/>
                    <a:pt x="2609" y="10289"/>
                    <a:pt x="2068" y="9409"/>
                  </a:cubicBezTo>
                  <a:cubicBezTo>
                    <a:pt x="1379" y="8222"/>
                    <a:pt x="1455" y="7112"/>
                    <a:pt x="2030" y="5963"/>
                  </a:cubicBezTo>
                  <a:cubicBezTo>
                    <a:pt x="2910" y="4087"/>
                    <a:pt x="4403" y="2518"/>
                    <a:pt x="5705" y="986"/>
                  </a:cubicBezTo>
                  <a:cubicBezTo>
                    <a:pt x="6055" y="549"/>
                    <a:pt x="5694" y="1"/>
                    <a:pt x="5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65" name="Google Shape;1065;p9"/>
            <p:cNvGrpSpPr/>
            <p:nvPr/>
          </p:nvGrpSpPr>
          <p:grpSpPr>
            <a:xfrm rot="10800000" flipH="1">
              <a:off x="5569725" y="-368925"/>
              <a:ext cx="2470700" cy="1442275"/>
              <a:chOff x="2740800" y="4354100"/>
              <a:chExt cx="2470700" cy="1442275"/>
            </a:xfrm>
          </p:grpSpPr>
          <p:sp>
            <p:nvSpPr>
              <p:cNvPr id="1066" name="Google Shape;1066;p9"/>
              <p:cNvSpPr/>
              <p:nvPr/>
            </p:nvSpPr>
            <p:spPr>
              <a:xfrm>
                <a:off x="2740800" y="4354100"/>
                <a:ext cx="2470700" cy="1372500"/>
              </a:xfrm>
              <a:custGeom>
                <a:avLst/>
                <a:gdLst/>
                <a:ahLst/>
                <a:cxnLst/>
                <a:rect l="l" t="t" r="r" b="b"/>
                <a:pathLst>
                  <a:path w="98828" h="54900" extrusionOk="0">
                    <a:moveTo>
                      <a:pt x="58593" y="0"/>
                    </a:moveTo>
                    <a:cubicBezTo>
                      <a:pt x="58368" y="0"/>
                      <a:pt x="58147" y="4"/>
                      <a:pt x="57929" y="11"/>
                    </a:cubicBezTo>
                    <a:lnTo>
                      <a:pt x="56285" y="57"/>
                    </a:lnTo>
                    <a:cubicBezTo>
                      <a:pt x="50143" y="243"/>
                      <a:pt x="43784" y="414"/>
                      <a:pt x="37906" y="2198"/>
                    </a:cubicBezTo>
                    <a:cubicBezTo>
                      <a:pt x="33579" y="3516"/>
                      <a:pt x="28026" y="5548"/>
                      <a:pt x="23358" y="9689"/>
                    </a:cubicBezTo>
                    <a:lnTo>
                      <a:pt x="22706" y="10278"/>
                    </a:lnTo>
                    <a:cubicBezTo>
                      <a:pt x="20023" y="12651"/>
                      <a:pt x="17262" y="15117"/>
                      <a:pt x="14393" y="17242"/>
                    </a:cubicBezTo>
                    <a:cubicBezTo>
                      <a:pt x="13897" y="17614"/>
                      <a:pt x="13401" y="17971"/>
                      <a:pt x="12904" y="18328"/>
                    </a:cubicBezTo>
                    <a:cubicBezTo>
                      <a:pt x="11167" y="19553"/>
                      <a:pt x="9384" y="20825"/>
                      <a:pt x="7972" y="22469"/>
                    </a:cubicBezTo>
                    <a:cubicBezTo>
                      <a:pt x="512" y="31092"/>
                      <a:pt x="0" y="45423"/>
                      <a:pt x="31" y="49626"/>
                    </a:cubicBezTo>
                    <a:lnTo>
                      <a:pt x="683" y="49610"/>
                    </a:lnTo>
                    <a:cubicBezTo>
                      <a:pt x="667" y="45485"/>
                      <a:pt x="1148" y="31340"/>
                      <a:pt x="8453" y="22903"/>
                    </a:cubicBezTo>
                    <a:cubicBezTo>
                      <a:pt x="9833" y="21305"/>
                      <a:pt x="11586" y="20065"/>
                      <a:pt x="13277" y="18855"/>
                    </a:cubicBezTo>
                    <a:cubicBezTo>
                      <a:pt x="13788" y="18498"/>
                      <a:pt x="14285" y="18141"/>
                      <a:pt x="14781" y="17769"/>
                    </a:cubicBezTo>
                    <a:cubicBezTo>
                      <a:pt x="17666" y="15629"/>
                      <a:pt x="20457" y="13163"/>
                      <a:pt x="23141" y="10759"/>
                    </a:cubicBezTo>
                    <a:lnTo>
                      <a:pt x="23792" y="10185"/>
                    </a:lnTo>
                    <a:cubicBezTo>
                      <a:pt x="28367" y="6122"/>
                      <a:pt x="33842" y="4121"/>
                      <a:pt x="38092" y="2834"/>
                    </a:cubicBezTo>
                    <a:cubicBezTo>
                      <a:pt x="43892" y="1065"/>
                      <a:pt x="50205" y="895"/>
                      <a:pt x="56300" y="709"/>
                    </a:cubicBezTo>
                    <a:lnTo>
                      <a:pt x="57944" y="662"/>
                    </a:lnTo>
                    <a:cubicBezTo>
                      <a:pt x="58149" y="656"/>
                      <a:pt x="58356" y="653"/>
                      <a:pt x="58566" y="653"/>
                    </a:cubicBezTo>
                    <a:cubicBezTo>
                      <a:pt x="65133" y="653"/>
                      <a:pt x="74395" y="3671"/>
                      <a:pt x="79564" y="7564"/>
                    </a:cubicBezTo>
                    <a:cubicBezTo>
                      <a:pt x="80929" y="8603"/>
                      <a:pt x="82248" y="10045"/>
                      <a:pt x="83535" y="11426"/>
                    </a:cubicBezTo>
                    <a:cubicBezTo>
                      <a:pt x="84093" y="12031"/>
                      <a:pt x="84636" y="12636"/>
                      <a:pt x="85163" y="13163"/>
                    </a:cubicBezTo>
                    <a:cubicBezTo>
                      <a:pt x="87149" y="15195"/>
                      <a:pt x="88777" y="17506"/>
                      <a:pt x="90018" y="20034"/>
                    </a:cubicBezTo>
                    <a:cubicBezTo>
                      <a:pt x="91305" y="22701"/>
                      <a:pt x="92220" y="25602"/>
                      <a:pt x="93089" y="28409"/>
                    </a:cubicBezTo>
                    <a:cubicBezTo>
                      <a:pt x="93725" y="30425"/>
                      <a:pt x="94376" y="32503"/>
                      <a:pt x="95167" y="34489"/>
                    </a:cubicBezTo>
                    <a:cubicBezTo>
                      <a:pt x="96672" y="38304"/>
                      <a:pt x="97819" y="43314"/>
                      <a:pt x="98129" y="47563"/>
                    </a:cubicBezTo>
                    <a:cubicBezTo>
                      <a:pt x="98160" y="48090"/>
                      <a:pt x="98036" y="49130"/>
                      <a:pt x="97897" y="50215"/>
                    </a:cubicBezTo>
                    <a:cubicBezTo>
                      <a:pt x="97556" y="52852"/>
                      <a:pt x="97385" y="54465"/>
                      <a:pt x="98021" y="54899"/>
                    </a:cubicBezTo>
                    <a:lnTo>
                      <a:pt x="98393" y="54372"/>
                    </a:lnTo>
                    <a:cubicBezTo>
                      <a:pt x="98052" y="54077"/>
                      <a:pt x="98362" y="51627"/>
                      <a:pt x="98533" y="50308"/>
                    </a:cubicBezTo>
                    <a:cubicBezTo>
                      <a:pt x="98688" y="49176"/>
                      <a:pt x="98827" y="48106"/>
                      <a:pt x="98781" y="47517"/>
                    </a:cubicBezTo>
                    <a:cubicBezTo>
                      <a:pt x="98455" y="43205"/>
                      <a:pt x="97307" y="38118"/>
                      <a:pt x="95772" y="34240"/>
                    </a:cubicBezTo>
                    <a:cubicBezTo>
                      <a:pt x="94981" y="32286"/>
                      <a:pt x="94345" y="30208"/>
                      <a:pt x="93725" y="28207"/>
                    </a:cubicBezTo>
                    <a:cubicBezTo>
                      <a:pt x="92825" y="25384"/>
                      <a:pt x="91910" y="22453"/>
                      <a:pt x="90607" y="19754"/>
                    </a:cubicBezTo>
                    <a:cubicBezTo>
                      <a:pt x="89336" y="17164"/>
                      <a:pt x="87661" y="14791"/>
                      <a:pt x="85629" y="12713"/>
                    </a:cubicBezTo>
                    <a:cubicBezTo>
                      <a:pt x="85101" y="12170"/>
                      <a:pt x="84559" y="11596"/>
                      <a:pt x="84016" y="10992"/>
                    </a:cubicBezTo>
                    <a:cubicBezTo>
                      <a:pt x="82713" y="9580"/>
                      <a:pt x="81379" y="8107"/>
                      <a:pt x="79952" y="7037"/>
                    </a:cubicBezTo>
                    <a:cubicBezTo>
                      <a:pt x="74700" y="3090"/>
                      <a:pt x="65282" y="0"/>
                      <a:pt x="58593" y="0"/>
                    </a:cubicBezTo>
                    <a:close/>
                  </a:path>
                </a:pathLst>
              </a:custGeom>
              <a:solidFill>
                <a:srgbClr val="FCE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9"/>
              <p:cNvSpPr/>
              <p:nvPr/>
            </p:nvSpPr>
            <p:spPr>
              <a:xfrm>
                <a:off x="3508525" y="5182175"/>
                <a:ext cx="996500" cy="477350"/>
              </a:xfrm>
              <a:custGeom>
                <a:avLst/>
                <a:gdLst/>
                <a:ahLst/>
                <a:cxnLst/>
                <a:rect l="l" t="t" r="r" b="b"/>
                <a:pathLst>
                  <a:path w="39860" h="19094" extrusionOk="0">
                    <a:moveTo>
                      <a:pt x="23290" y="1"/>
                    </a:moveTo>
                    <a:cubicBezTo>
                      <a:pt x="22261" y="1"/>
                      <a:pt x="21172" y="101"/>
                      <a:pt x="20008" y="295"/>
                    </a:cubicBezTo>
                    <a:cubicBezTo>
                      <a:pt x="19294" y="419"/>
                      <a:pt x="18503" y="528"/>
                      <a:pt x="17681" y="652"/>
                    </a:cubicBezTo>
                    <a:cubicBezTo>
                      <a:pt x="13819" y="1210"/>
                      <a:pt x="8996" y="1908"/>
                      <a:pt x="6065" y="4142"/>
                    </a:cubicBezTo>
                    <a:cubicBezTo>
                      <a:pt x="2373" y="6949"/>
                      <a:pt x="109" y="11617"/>
                      <a:pt x="0" y="16627"/>
                    </a:cubicBezTo>
                    <a:lnTo>
                      <a:pt x="652" y="16643"/>
                    </a:lnTo>
                    <a:cubicBezTo>
                      <a:pt x="760" y="11819"/>
                      <a:pt x="2932" y="7352"/>
                      <a:pt x="6452" y="4669"/>
                    </a:cubicBezTo>
                    <a:cubicBezTo>
                      <a:pt x="9260" y="2529"/>
                      <a:pt x="13990" y="1846"/>
                      <a:pt x="17774" y="1304"/>
                    </a:cubicBezTo>
                    <a:cubicBezTo>
                      <a:pt x="18596" y="1179"/>
                      <a:pt x="19387" y="1071"/>
                      <a:pt x="20116" y="947"/>
                    </a:cubicBezTo>
                    <a:cubicBezTo>
                      <a:pt x="21226" y="762"/>
                      <a:pt x="22266" y="667"/>
                      <a:pt x="23248" y="667"/>
                    </a:cubicBezTo>
                    <a:cubicBezTo>
                      <a:pt x="27206" y="667"/>
                      <a:pt x="30233" y="2207"/>
                      <a:pt x="33191" y="5600"/>
                    </a:cubicBezTo>
                    <a:cubicBezTo>
                      <a:pt x="35967" y="8810"/>
                      <a:pt x="38231" y="13851"/>
                      <a:pt x="39224" y="19093"/>
                    </a:cubicBezTo>
                    <a:lnTo>
                      <a:pt x="39860" y="18984"/>
                    </a:lnTo>
                    <a:cubicBezTo>
                      <a:pt x="38852" y="13618"/>
                      <a:pt x="36541" y="8469"/>
                      <a:pt x="33687" y="5181"/>
                    </a:cubicBezTo>
                    <a:cubicBezTo>
                      <a:pt x="30582" y="1616"/>
                      <a:pt x="27427" y="1"/>
                      <a:pt x="23290" y="1"/>
                    </a:cubicBezTo>
                    <a:close/>
                  </a:path>
                </a:pathLst>
              </a:custGeom>
              <a:solidFill>
                <a:srgbClr val="FCE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9"/>
              <p:cNvSpPr/>
              <p:nvPr/>
            </p:nvSpPr>
            <p:spPr>
              <a:xfrm>
                <a:off x="3408475" y="5054600"/>
                <a:ext cx="1184200" cy="609950"/>
              </a:xfrm>
              <a:custGeom>
                <a:avLst/>
                <a:gdLst/>
                <a:ahLst/>
                <a:cxnLst/>
                <a:rect l="l" t="t" r="r" b="b"/>
                <a:pathLst>
                  <a:path w="47368" h="24398" extrusionOk="0">
                    <a:moveTo>
                      <a:pt x="26570" y="1"/>
                    </a:moveTo>
                    <a:cubicBezTo>
                      <a:pt x="24493" y="1"/>
                      <a:pt x="22229" y="376"/>
                      <a:pt x="19915" y="1133"/>
                    </a:cubicBezTo>
                    <a:cubicBezTo>
                      <a:pt x="19388" y="1319"/>
                      <a:pt x="18860" y="1490"/>
                      <a:pt x="18318" y="1661"/>
                    </a:cubicBezTo>
                    <a:cubicBezTo>
                      <a:pt x="13618" y="3150"/>
                      <a:pt x="8764" y="4700"/>
                      <a:pt x="5925" y="8935"/>
                    </a:cubicBezTo>
                    <a:lnTo>
                      <a:pt x="5600" y="9415"/>
                    </a:lnTo>
                    <a:cubicBezTo>
                      <a:pt x="2994" y="13293"/>
                      <a:pt x="32" y="17682"/>
                      <a:pt x="1" y="22474"/>
                    </a:cubicBezTo>
                    <a:lnTo>
                      <a:pt x="652" y="22490"/>
                    </a:lnTo>
                    <a:cubicBezTo>
                      <a:pt x="683" y="17884"/>
                      <a:pt x="3584" y="13587"/>
                      <a:pt x="6127" y="9788"/>
                    </a:cubicBezTo>
                    <a:lnTo>
                      <a:pt x="6468" y="9291"/>
                    </a:lnTo>
                    <a:cubicBezTo>
                      <a:pt x="9167" y="5259"/>
                      <a:pt x="13928" y="3739"/>
                      <a:pt x="18519" y="2281"/>
                    </a:cubicBezTo>
                    <a:cubicBezTo>
                      <a:pt x="19047" y="2110"/>
                      <a:pt x="19589" y="1940"/>
                      <a:pt x="20117" y="1769"/>
                    </a:cubicBezTo>
                    <a:cubicBezTo>
                      <a:pt x="22378" y="1022"/>
                      <a:pt x="24586" y="652"/>
                      <a:pt x="26600" y="652"/>
                    </a:cubicBezTo>
                    <a:cubicBezTo>
                      <a:pt x="29060" y="652"/>
                      <a:pt x="31230" y="1205"/>
                      <a:pt x="32850" y="2296"/>
                    </a:cubicBezTo>
                    <a:cubicBezTo>
                      <a:pt x="37472" y="5414"/>
                      <a:pt x="40760" y="10470"/>
                      <a:pt x="42699" y="14161"/>
                    </a:cubicBezTo>
                    <a:cubicBezTo>
                      <a:pt x="43040" y="14813"/>
                      <a:pt x="43428" y="15464"/>
                      <a:pt x="43784" y="16100"/>
                    </a:cubicBezTo>
                    <a:cubicBezTo>
                      <a:pt x="44405" y="17170"/>
                      <a:pt x="45056" y="18271"/>
                      <a:pt x="45506" y="19342"/>
                    </a:cubicBezTo>
                    <a:cubicBezTo>
                      <a:pt x="45801" y="20055"/>
                      <a:pt x="45956" y="20923"/>
                      <a:pt x="46095" y="21777"/>
                    </a:cubicBezTo>
                    <a:cubicBezTo>
                      <a:pt x="46250" y="22707"/>
                      <a:pt x="46406" y="23653"/>
                      <a:pt x="46778" y="24398"/>
                    </a:cubicBezTo>
                    <a:lnTo>
                      <a:pt x="47367" y="24118"/>
                    </a:lnTo>
                    <a:cubicBezTo>
                      <a:pt x="47041" y="23452"/>
                      <a:pt x="46902" y="22583"/>
                      <a:pt x="46747" y="21668"/>
                    </a:cubicBezTo>
                    <a:cubicBezTo>
                      <a:pt x="46592" y="20784"/>
                      <a:pt x="46437" y="19869"/>
                      <a:pt x="46111" y="19093"/>
                    </a:cubicBezTo>
                    <a:cubicBezTo>
                      <a:pt x="45646" y="17977"/>
                      <a:pt x="44979" y="16860"/>
                      <a:pt x="44358" y="15774"/>
                    </a:cubicBezTo>
                    <a:cubicBezTo>
                      <a:pt x="43986" y="15138"/>
                      <a:pt x="43614" y="14487"/>
                      <a:pt x="43288" y="13867"/>
                    </a:cubicBezTo>
                    <a:cubicBezTo>
                      <a:pt x="41303" y="10098"/>
                      <a:pt x="37953" y="4949"/>
                      <a:pt x="33222" y="1754"/>
                    </a:cubicBezTo>
                    <a:cubicBezTo>
                      <a:pt x="31480" y="589"/>
                      <a:pt x="29172" y="1"/>
                      <a:pt x="26570" y="1"/>
                    </a:cubicBezTo>
                    <a:close/>
                  </a:path>
                </a:pathLst>
              </a:custGeom>
              <a:solidFill>
                <a:srgbClr val="FCE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9"/>
              <p:cNvSpPr/>
              <p:nvPr/>
            </p:nvSpPr>
            <p:spPr>
              <a:xfrm>
                <a:off x="3301850" y="4961075"/>
                <a:ext cx="1392800" cy="759325"/>
              </a:xfrm>
              <a:custGeom>
                <a:avLst/>
                <a:gdLst/>
                <a:ahLst/>
                <a:cxnLst/>
                <a:rect l="l" t="t" r="r" b="b"/>
                <a:pathLst>
                  <a:path w="55712" h="30373" extrusionOk="0">
                    <a:moveTo>
                      <a:pt x="32287" y="0"/>
                    </a:moveTo>
                    <a:cubicBezTo>
                      <a:pt x="28993" y="0"/>
                      <a:pt x="25453" y="546"/>
                      <a:pt x="22707" y="1354"/>
                    </a:cubicBezTo>
                    <a:cubicBezTo>
                      <a:pt x="16177" y="3277"/>
                      <a:pt x="9415" y="5619"/>
                      <a:pt x="4917" y="11218"/>
                    </a:cubicBezTo>
                    <a:cubicBezTo>
                      <a:pt x="3320" y="13203"/>
                      <a:pt x="2498" y="15591"/>
                      <a:pt x="1800" y="17871"/>
                    </a:cubicBezTo>
                    <a:cubicBezTo>
                      <a:pt x="1117" y="20043"/>
                      <a:pt x="1" y="24106"/>
                      <a:pt x="47" y="26975"/>
                    </a:cubicBezTo>
                    <a:lnTo>
                      <a:pt x="699" y="26960"/>
                    </a:lnTo>
                    <a:cubicBezTo>
                      <a:pt x="652" y="24199"/>
                      <a:pt x="1753" y="20198"/>
                      <a:pt x="2420" y="18057"/>
                    </a:cubicBezTo>
                    <a:cubicBezTo>
                      <a:pt x="3103" y="15840"/>
                      <a:pt x="3909" y="13529"/>
                      <a:pt x="5429" y="11636"/>
                    </a:cubicBezTo>
                    <a:cubicBezTo>
                      <a:pt x="9818" y="6162"/>
                      <a:pt x="16193" y="3944"/>
                      <a:pt x="22893" y="1974"/>
                    </a:cubicBezTo>
                    <a:cubicBezTo>
                      <a:pt x="25589" y="1181"/>
                      <a:pt x="29070" y="646"/>
                      <a:pt x="32298" y="646"/>
                    </a:cubicBezTo>
                    <a:cubicBezTo>
                      <a:pt x="34436" y="646"/>
                      <a:pt x="36463" y="881"/>
                      <a:pt x="38077" y="1431"/>
                    </a:cubicBezTo>
                    <a:cubicBezTo>
                      <a:pt x="42171" y="2843"/>
                      <a:pt x="46483" y="7495"/>
                      <a:pt x="51229" y="15669"/>
                    </a:cubicBezTo>
                    <a:cubicBezTo>
                      <a:pt x="52454" y="17763"/>
                      <a:pt x="52857" y="19857"/>
                      <a:pt x="53292" y="22090"/>
                    </a:cubicBezTo>
                    <a:cubicBezTo>
                      <a:pt x="53493" y="23098"/>
                      <a:pt x="53695" y="24168"/>
                      <a:pt x="53990" y="25238"/>
                    </a:cubicBezTo>
                    <a:cubicBezTo>
                      <a:pt x="54098" y="25642"/>
                      <a:pt x="54253" y="26433"/>
                      <a:pt x="54424" y="27255"/>
                    </a:cubicBezTo>
                    <a:cubicBezTo>
                      <a:pt x="54920" y="29705"/>
                      <a:pt x="55044" y="30201"/>
                      <a:pt x="55246" y="30372"/>
                    </a:cubicBezTo>
                    <a:lnTo>
                      <a:pt x="55711" y="29922"/>
                    </a:lnTo>
                    <a:cubicBezTo>
                      <a:pt x="55587" y="29705"/>
                      <a:pt x="55277" y="28154"/>
                      <a:pt x="55060" y="27131"/>
                    </a:cubicBezTo>
                    <a:cubicBezTo>
                      <a:pt x="54889" y="26293"/>
                      <a:pt x="54734" y="25487"/>
                      <a:pt x="54625" y="25068"/>
                    </a:cubicBezTo>
                    <a:cubicBezTo>
                      <a:pt x="54331" y="24013"/>
                      <a:pt x="54129" y="22974"/>
                      <a:pt x="53928" y="21950"/>
                    </a:cubicBezTo>
                    <a:cubicBezTo>
                      <a:pt x="53493" y="19670"/>
                      <a:pt x="53074" y="17515"/>
                      <a:pt x="51803" y="15343"/>
                    </a:cubicBezTo>
                    <a:cubicBezTo>
                      <a:pt x="46964" y="7030"/>
                      <a:pt x="42543" y="2284"/>
                      <a:pt x="38278" y="826"/>
                    </a:cubicBezTo>
                    <a:cubicBezTo>
                      <a:pt x="36602" y="247"/>
                      <a:pt x="34500" y="0"/>
                      <a:pt x="32287" y="0"/>
                    </a:cubicBezTo>
                    <a:close/>
                  </a:path>
                </a:pathLst>
              </a:custGeom>
              <a:solidFill>
                <a:srgbClr val="FCE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9"/>
              <p:cNvSpPr/>
              <p:nvPr/>
            </p:nvSpPr>
            <p:spPr>
              <a:xfrm>
                <a:off x="3186700" y="4814650"/>
                <a:ext cx="1587050" cy="892950"/>
              </a:xfrm>
              <a:custGeom>
                <a:avLst/>
                <a:gdLst/>
                <a:ahLst/>
                <a:cxnLst/>
                <a:rect l="l" t="t" r="r" b="b"/>
                <a:pathLst>
                  <a:path w="63482" h="35718" extrusionOk="0">
                    <a:moveTo>
                      <a:pt x="40357" y="1"/>
                    </a:moveTo>
                    <a:cubicBezTo>
                      <a:pt x="35035" y="1"/>
                      <a:pt x="28947" y="2413"/>
                      <a:pt x="24195" y="4295"/>
                    </a:cubicBezTo>
                    <a:cubicBezTo>
                      <a:pt x="23683" y="4496"/>
                      <a:pt x="23172" y="4698"/>
                      <a:pt x="22691" y="4884"/>
                    </a:cubicBezTo>
                    <a:cubicBezTo>
                      <a:pt x="22195" y="5086"/>
                      <a:pt x="21667" y="5287"/>
                      <a:pt x="21124" y="5489"/>
                    </a:cubicBezTo>
                    <a:cubicBezTo>
                      <a:pt x="15851" y="7505"/>
                      <a:pt x="8655" y="10250"/>
                      <a:pt x="6096" y="15120"/>
                    </a:cubicBezTo>
                    <a:cubicBezTo>
                      <a:pt x="3645" y="19804"/>
                      <a:pt x="698" y="27559"/>
                      <a:pt x="0" y="33515"/>
                    </a:cubicBezTo>
                    <a:lnTo>
                      <a:pt x="652" y="33592"/>
                    </a:lnTo>
                    <a:cubicBezTo>
                      <a:pt x="1334" y="27714"/>
                      <a:pt x="4250" y="20053"/>
                      <a:pt x="6669" y="15431"/>
                    </a:cubicBezTo>
                    <a:cubicBezTo>
                      <a:pt x="9120" y="10778"/>
                      <a:pt x="16192" y="8079"/>
                      <a:pt x="21357" y="6109"/>
                    </a:cubicBezTo>
                    <a:cubicBezTo>
                      <a:pt x="21900" y="5892"/>
                      <a:pt x="22427" y="5691"/>
                      <a:pt x="22924" y="5505"/>
                    </a:cubicBezTo>
                    <a:cubicBezTo>
                      <a:pt x="23404" y="5303"/>
                      <a:pt x="23916" y="5101"/>
                      <a:pt x="24443" y="4900"/>
                    </a:cubicBezTo>
                    <a:cubicBezTo>
                      <a:pt x="29139" y="3043"/>
                      <a:pt x="35177" y="649"/>
                      <a:pt x="40369" y="649"/>
                    </a:cubicBezTo>
                    <a:cubicBezTo>
                      <a:pt x="41899" y="649"/>
                      <a:pt x="43356" y="857"/>
                      <a:pt x="44683" y="1348"/>
                    </a:cubicBezTo>
                    <a:cubicBezTo>
                      <a:pt x="51880" y="4016"/>
                      <a:pt x="56921" y="10266"/>
                      <a:pt x="59635" y="19959"/>
                    </a:cubicBezTo>
                    <a:cubicBezTo>
                      <a:pt x="60410" y="22689"/>
                      <a:pt x="60938" y="25729"/>
                      <a:pt x="61449" y="28645"/>
                    </a:cubicBezTo>
                    <a:cubicBezTo>
                      <a:pt x="61884" y="31157"/>
                      <a:pt x="62302" y="33515"/>
                      <a:pt x="62845" y="35717"/>
                    </a:cubicBezTo>
                    <a:lnTo>
                      <a:pt x="63481" y="35562"/>
                    </a:lnTo>
                    <a:cubicBezTo>
                      <a:pt x="62938" y="33375"/>
                      <a:pt x="62519" y="31033"/>
                      <a:pt x="62085" y="28536"/>
                    </a:cubicBezTo>
                    <a:cubicBezTo>
                      <a:pt x="61573" y="25589"/>
                      <a:pt x="61046" y="22550"/>
                      <a:pt x="60271" y="19773"/>
                    </a:cubicBezTo>
                    <a:cubicBezTo>
                      <a:pt x="57494" y="9878"/>
                      <a:pt x="52314" y="3473"/>
                      <a:pt x="44916" y="743"/>
                    </a:cubicBezTo>
                    <a:cubicBezTo>
                      <a:pt x="43505" y="221"/>
                      <a:pt x="41966" y="1"/>
                      <a:pt x="40357" y="1"/>
                    </a:cubicBezTo>
                    <a:close/>
                  </a:path>
                </a:pathLst>
              </a:custGeom>
              <a:solidFill>
                <a:srgbClr val="FCE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9"/>
              <p:cNvSpPr/>
              <p:nvPr/>
            </p:nvSpPr>
            <p:spPr>
              <a:xfrm>
                <a:off x="3047500" y="4729425"/>
                <a:ext cx="1796800" cy="1018100"/>
              </a:xfrm>
              <a:custGeom>
                <a:avLst/>
                <a:gdLst/>
                <a:ahLst/>
                <a:cxnLst/>
                <a:rect l="l" t="t" r="r" b="b"/>
                <a:pathLst>
                  <a:path w="71872" h="40724" extrusionOk="0">
                    <a:moveTo>
                      <a:pt x="46449" y="1"/>
                    </a:moveTo>
                    <a:cubicBezTo>
                      <a:pt x="43106" y="1"/>
                      <a:pt x="39833" y="707"/>
                      <a:pt x="36650" y="1391"/>
                    </a:cubicBezTo>
                    <a:lnTo>
                      <a:pt x="35424" y="1640"/>
                    </a:lnTo>
                    <a:cubicBezTo>
                      <a:pt x="27359" y="3346"/>
                      <a:pt x="16301" y="5672"/>
                      <a:pt x="9523" y="12915"/>
                    </a:cubicBezTo>
                    <a:cubicBezTo>
                      <a:pt x="9167" y="13303"/>
                      <a:pt x="8779" y="13690"/>
                      <a:pt x="8376" y="14094"/>
                    </a:cubicBezTo>
                    <a:cubicBezTo>
                      <a:pt x="7073" y="15412"/>
                      <a:pt x="5723" y="16761"/>
                      <a:pt x="4932" y="18312"/>
                    </a:cubicBezTo>
                    <a:cubicBezTo>
                      <a:pt x="4421" y="19320"/>
                      <a:pt x="4219" y="20499"/>
                      <a:pt x="4017" y="21631"/>
                    </a:cubicBezTo>
                    <a:cubicBezTo>
                      <a:pt x="3893" y="22407"/>
                      <a:pt x="3754" y="23151"/>
                      <a:pt x="3537" y="23834"/>
                    </a:cubicBezTo>
                    <a:cubicBezTo>
                      <a:pt x="3257" y="24749"/>
                      <a:pt x="2901" y="25710"/>
                      <a:pt x="2528" y="26750"/>
                    </a:cubicBezTo>
                    <a:cubicBezTo>
                      <a:pt x="1350" y="30069"/>
                      <a:pt x="0" y="33853"/>
                      <a:pt x="47" y="37001"/>
                    </a:cubicBezTo>
                    <a:lnTo>
                      <a:pt x="698" y="37001"/>
                    </a:lnTo>
                    <a:cubicBezTo>
                      <a:pt x="652" y="33962"/>
                      <a:pt x="1970" y="30239"/>
                      <a:pt x="3149" y="26967"/>
                    </a:cubicBezTo>
                    <a:cubicBezTo>
                      <a:pt x="3521" y="25928"/>
                      <a:pt x="3862" y="24950"/>
                      <a:pt x="4157" y="24035"/>
                    </a:cubicBezTo>
                    <a:cubicBezTo>
                      <a:pt x="4390" y="23306"/>
                      <a:pt x="4529" y="22515"/>
                      <a:pt x="4669" y="21740"/>
                    </a:cubicBezTo>
                    <a:cubicBezTo>
                      <a:pt x="4855" y="20654"/>
                      <a:pt x="5041" y="19538"/>
                      <a:pt x="5522" y="18607"/>
                    </a:cubicBezTo>
                    <a:cubicBezTo>
                      <a:pt x="6251" y="17149"/>
                      <a:pt x="7569" y="15831"/>
                      <a:pt x="8841" y="14559"/>
                    </a:cubicBezTo>
                    <a:cubicBezTo>
                      <a:pt x="9244" y="14140"/>
                      <a:pt x="9647" y="13753"/>
                      <a:pt x="10004" y="13365"/>
                    </a:cubicBezTo>
                    <a:cubicBezTo>
                      <a:pt x="16627" y="6277"/>
                      <a:pt x="27576" y="3966"/>
                      <a:pt x="35564" y="2291"/>
                    </a:cubicBezTo>
                    <a:lnTo>
                      <a:pt x="36789" y="2027"/>
                    </a:lnTo>
                    <a:cubicBezTo>
                      <a:pt x="39932" y="1357"/>
                      <a:pt x="43176" y="652"/>
                      <a:pt x="46444" y="652"/>
                    </a:cubicBezTo>
                    <a:cubicBezTo>
                      <a:pt x="47030" y="652"/>
                      <a:pt x="47617" y="675"/>
                      <a:pt x="48204" y="724"/>
                    </a:cubicBezTo>
                    <a:cubicBezTo>
                      <a:pt x="51554" y="1004"/>
                      <a:pt x="53369" y="2493"/>
                      <a:pt x="55897" y="4555"/>
                    </a:cubicBezTo>
                    <a:lnTo>
                      <a:pt x="56021" y="4648"/>
                    </a:lnTo>
                    <a:cubicBezTo>
                      <a:pt x="58642" y="6789"/>
                      <a:pt x="61000" y="8805"/>
                      <a:pt x="63202" y="11581"/>
                    </a:cubicBezTo>
                    <a:cubicBezTo>
                      <a:pt x="65327" y="14264"/>
                      <a:pt x="66319" y="17289"/>
                      <a:pt x="67359" y="20468"/>
                    </a:cubicBezTo>
                    <a:lnTo>
                      <a:pt x="67684" y="21476"/>
                    </a:lnTo>
                    <a:cubicBezTo>
                      <a:pt x="69763" y="27758"/>
                      <a:pt x="70445" y="33760"/>
                      <a:pt x="71158" y="40119"/>
                    </a:cubicBezTo>
                    <a:lnTo>
                      <a:pt x="71220" y="40724"/>
                    </a:lnTo>
                    <a:lnTo>
                      <a:pt x="71872" y="40646"/>
                    </a:lnTo>
                    <a:lnTo>
                      <a:pt x="71810" y="40041"/>
                    </a:lnTo>
                    <a:cubicBezTo>
                      <a:pt x="71081" y="33651"/>
                      <a:pt x="70398" y="27618"/>
                      <a:pt x="68305" y="21275"/>
                    </a:cubicBezTo>
                    <a:lnTo>
                      <a:pt x="67979" y="20267"/>
                    </a:lnTo>
                    <a:cubicBezTo>
                      <a:pt x="66924" y="17025"/>
                      <a:pt x="65916" y="13954"/>
                      <a:pt x="63714" y="11178"/>
                    </a:cubicBezTo>
                    <a:cubicBezTo>
                      <a:pt x="61480" y="8340"/>
                      <a:pt x="59092" y="6308"/>
                      <a:pt x="56424" y="4137"/>
                    </a:cubicBezTo>
                    <a:lnTo>
                      <a:pt x="56316" y="4044"/>
                    </a:lnTo>
                    <a:cubicBezTo>
                      <a:pt x="53695" y="1919"/>
                      <a:pt x="51802" y="368"/>
                      <a:pt x="48251" y="73"/>
                    </a:cubicBezTo>
                    <a:cubicBezTo>
                      <a:pt x="47648" y="24"/>
                      <a:pt x="47047" y="1"/>
                      <a:pt x="46449" y="1"/>
                    </a:cubicBezTo>
                    <a:close/>
                  </a:path>
                </a:pathLst>
              </a:custGeom>
              <a:solidFill>
                <a:srgbClr val="FCE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9"/>
              <p:cNvSpPr/>
              <p:nvPr/>
            </p:nvSpPr>
            <p:spPr>
              <a:xfrm>
                <a:off x="2911025" y="4612125"/>
                <a:ext cx="2070550" cy="1152475"/>
              </a:xfrm>
              <a:custGeom>
                <a:avLst/>
                <a:gdLst/>
                <a:ahLst/>
                <a:cxnLst/>
                <a:rect l="l" t="t" r="r" b="b"/>
                <a:pathLst>
                  <a:path w="82822" h="46099" extrusionOk="0">
                    <a:moveTo>
                      <a:pt x="44899" y="0"/>
                    </a:moveTo>
                    <a:cubicBezTo>
                      <a:pt x="40706" y="0"/>
                      <a:pt x="36590" y="726"/>
                      <a:pt x="32244" y="2175"/>
                    </a:cubicBezTo>
                    <a:cubicBezTo>
                      <a:pt x="24428" y="4796"/>
                      <a:pt x="16099" y="9713"/>
                      <a:pt x="8778" y="16056"/>
                    </a:cubicBezTo>
                    <a:cubicBezTo>
                      <a:pt x="1629" y="22260"/>
                      <a:pt x="543" y="31519"/>
                      <a:pt x="0" y="41275"/>
                    </a:cubicBezTo>
                    <a:lnTo>
                      <a:pt x="651" y="41306"/>
                    </a:lnTo>
                    <a:cubicBezTo>
                      <a:pt x="1194" y="31705"/>
                      <a:pt x="2249" y="22586"/>
                      <a:pt x="9213" y="16552"/>
                    </a:cubicBezTo>
                    <a:cubicBezTo>
                      <a:pt x="16471" y="10271"/>
                      <a:pt x="24722" y="5385"/>
                      <a:pt x="32462" y="2795"/>
                    </a:cubicBezTo>
                    <a:cubicBezTo>
                      <a:pt x="36738" y="1370"/>
                      <a:pt x="40784" y="656"/>
                      <a:pt x="44908" y="656"/>
                    </a:cubicBezTo>
                    <a:cubicBezTo>
                      <a:pt x="49355" y="656"/>
                      <a:pt x="53892" y="1486"/>
                      <a:pt x="58905" y="3152"/>
                    </a:cubicBezTo>
                    <a:cubicBezTo>
                      <a:pt x="66086" y="5556"/>
                      <a:pt x="73205" y="12551"/>
                      <a:pt x="75485" y="19437"/>
                    </a:cubicBezTo>
                    <a:cubicBezTo>
                      <a:pt x="77114" y="24385"/>
                      <a:pt x="78292" y="29642"/>
                      <a:pt x="79425" y="34714"/>
                    </a:cubicBezTo>
                    <a:cubicBezTo>
                      <a:pt x="80262" y="38498"/>
                      <a:pt x="81146" y="42391"/>
                      <a:pt x="82185" y="46098"/>
                    </a:cubicBezTo>
                    <a:lnTo>
                      <a:pt x="82821" y="45912"/>
                    </a:lnTo>
                    <a:cubicBezTo>
                      <a:pt x="81782" y="42236"/>
                      <a:pt x="80898" y="38343"/>
                      <a:pt x="80061" y="34574"/>
                    </a:cubicBezTo>
                    <a:cubicBezTo>
                      <a:pt x="78928" y="29487"/>
                      <a:pt x="77750" y="24214"/>
                      <a:pt x="76106" y="19236"/>
                    </a:cubicBezTo>
                    <a:cubicBezTo>
                      <a:pt x="73779" y="12163"/>
                      <a:pt x="66474" y="4998"/>
                      <a:pt x="59107" y="2532"/>
                    </a:cubicBezTo>
                    <a:cubicBezTo>
                      <a:pt x="54024" y="843"/>
                      <a:pt x="49416" y="0"/>
                      <a:pt x="44899" y="0"/>
                    </a:cubicBezTo>
                    <a:close/>
                  </a:path>
                </a:pathLst>
              </a:custGeom>
              <a:solidFill>
                <a:srgbClr val="FCE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9"/>
              <p:cNvSpPr/>
              <p:nvPr/>
            </p:nvSpPr>
            <p:spPr>
              <a:xfrm>
                <a:off x="2818350" y="4467400"/>
                <a:ext cx="2255500" cy="1328975"/>
              </a:xfrm>
              <a:custGeom>
                <a:avLst/>
                <a:gdLst/>
                <a:ahLst/>
                <a:cxnLst/>
                <a:rect l="l" t="t" r="r" b="b"/>
                <a:pathLst>
                  <a:path w="90220" h="53159" extrusionOk="0">
                    <a:moveTo>
                      <a:pt x="54927" y="1"/>
                    </a:moveTo>
                    <a:cubicBezTo>
                      <a:pt x="53233" y="1"/>
                      <a:pt x="51556" y="164"/>
                      <a:pt x="49910" y="333"/>
                    </a:cubicBezTo>
                    <a:cubicBezTo>
                      <a:pt x="49321" y="380"/>
                      <a:pt x="48731" y="442"/>
                      <a:pt x="48142" y="488"/>
                    </a:cubicBezTo>
                    <a:cubicBezTo>
                      <a:pt x="46917" y="597"/>
                      <a:pt x="45660" y="612"/>
                      <a:pt x="44435" y="628"/>
                    </a:cubicBezTo>
                    <a:cubicBezTo>
                      <a:pt x="42450" y="643"/>
                      <a:pt x="40387" y="659"/>
                      <a:pt x="38386" y="1093"/>
                    </a:cubicBezTo>
                    <a:cubicBezTo>
                      <a:pt x="32601" y="2318"/>
                      <a:pt x="27980" y="5498"/>
                      <a:pt x="24598" y="8135"/>
                    </a:cubicBezTo>
                    <a:cubicBezTo>
                      <a:pt x="22753" y="9561"/>
                      <a:pt x="21093" y="11221"/>
                      <a:pt x="19480" y="12834"/>
                    </a:cubicBezTo>
                    <a:cubicBezTo>
                      <a:pt x="17386" y="14928"/>
                      <a:pt x="15200" y="17115"/>
                      <a:pt x="12625" y="18759"/>
                    </a:cubicBezTo>
                    <a:cubicBezTo>
                      <a:pt x="9926" y="20465"/>
                      <a:pt x="7724" y="22140"/>
                      <a:pt x="5708" y="24730"/>
                    </a:cubicBezTo>
                    <a:cubicBezTo>
                      <a:pt x="4048" y="26855"/>
                      <a:pt x="3552" y="29336"/>
                      <a:pt x="3071" y="31756"/>
                    </a:cubicBezTo>
                    <a:cubicBezTo>
                      <a:pt x="2870" y="32702"/>
                      <a:pt x="2683" y="33694"/>
                      <a:pt x="2404" y="34656"/>
                    </a:cubicBezTo>
                    <a:cubicBezTo>
                      <a:pt x="1970" y="36207"/>
                      <a:pt x="1768" y="38022"/>
                      <a:pt x="1582" y="39774"/>
                    </a:cubicBezTo>
                    <a:cubicBezTo>
                      <a:pt x="1288" y="42318"/>
                      <a:pt x="993" y="44939"/>
                      <a:pt x="0" y="46800"/>
                    </a:cubicBezTo>
                    <a:lnTo>
                      <a:pt x="574" y="47110"/>
                    </a:lnTo>
                    <a:cubicBezTo>
                      <a:pt x="1629" y="45125"/>
                      <a:pt x="1939" y="42442"/>
                      <a:pt x="2218" y="39852"/>
                    </a:cubicBezTo>
                    <a:cubicBezTo>
                      <a:pt x="2420" y="38115"/>
                      <a:pt x="2621" y="36331"/>
                      <a:pt x="3040" y="34827"/>
                    </a:cubicBezTo>
                    <a:cubicBezTo>
                      <a:pt x="3319" y="33849"/>
                      <a:pt x="3521" y="32841"/>
                      <a:pt x="3707" y="31880"/>
                    </a:cubicBezTo>
                    <a:cubicBezTo>
                      <a:pt x="4203" y="29445"/>
                      <a:pt x="4669" y="27134"/>
                      <a:pt x="6220" y="25133"/>
                    </a:cubicBezTo>
                    <a:cubicBezTo>
                      <a:pt x="8189" y="22605"/>
                      <a:pt x="10268" y="21039"/>
                      <a:pt x="12966" y="19301"/>
                    </a:cubicBezTo>
                    <a:cubicBezTo>
                      <a:pt x="15618" y="17626"/>
                      <a:pt x="17821" y="15424"/>
                      <a:pt x="19946" y="13299"/>
                    </a:cubicBezTo>
                    <a:cubicBezTo>
                      <a:pt x="21543" y="11702"/>
                      <a:pt x="23187" y="10058"/>
                      <a:pt x="25002" y="8646"/>
                    </a:cubicBezTo>
                    <a:cubicBezTo>
                      <a:pt x="28321" y="6056"/>
                      <a:pt x="32881" y="2923"/>
                      <a:pt x="38526" y="1729"/>
                    </a:cubicBezTo>
                    <a:cubicBezTo>
                      <a:pt x="40449" y="1310"/>
                      <a:pt x="42481" y="1295"/>
                      <a:pt x="44451" y="1279"/>
                    </a:cubicBezTo>
                    <a:cubicBezTo>
                      <a:pt x="45676" y="1264"/>
                      <a:pt x="46948" y="1248"/>
                      <a:pt x="48204" y="1140"/>
                    </a:cubicBezTo>
                    <a:cubicBezTo>
                      <a:pt x="48793" y="1093"/>
                      <a:pt x="49383" y="1031"/>
                      <a:pt x="49972" y="985"/>
                    </a:cubicBezTo>
                    <a:cubicBezTo>
                      <a:pt x="51604" y="823"/>
                      <a:pt x="53276" y="656"/>
                      <a:pt x="54952" y="656"/>
                    </a:cubicBezTo>
                    <a:cubicBezTo>
                      <a:pt x="55857" y="656"/>
                      <a:pt x="56763" y="705"/>
                      <a:pt x="57665" y="830"/>
                    </a:cubicBezTo>
                    <a:cubicBezTo>
                      <a:pt x="61186" y="1326"/>
                      <a:pt x="69933" y="3063"/>
                      <a:pt x="75082" y="8755"/>
                    </a:cubicBezTo>
                    <a:cubicBezTo>
                      <a:pt x="76323" y="10135"/>
                      <a:pt x="78541" y="12787"/>
                      <a:pt x="79518" y="15052"/>
                    </a:cubicBezTo>
                    <a:cubicBezTo>
                      <a:pt x="79844" y="15796"/>
                      <a:pt x="80107" y="16556"/>
                      <a:pt x="80371" y="17301"/>
                    </a:cubicBezTo>
                    <a:cubicBezTo>
                      <a:pt x="80852" y="18681"/>
                      <a:pt x="81364" y="20123"/>
                      <a:pt x="82232" y="21504"/>
                    </a:cubicBezTo>
                    <a:cubicBezTo>
                      <a:pt x="84776" y="25536"/>
                      <a:pt x="85799" y="30391"/>
                      <a:pt x="86792" y="35075"/>
                    </a:cubicBezTo>
                    <a:cubicBezTo>
                      <a:pt x="86947" y="35788"/>
                      <a:pt x="87102" y="36517"/>
                      <a:pt x="87257" y="37231"/>
                    </a:cubicBezTo>
                    <a:cubicBezTo>
                      <a:pt x="87366" y="37758"/>
                      <a:pt x="87490" y="38301"/>
                      <a:pt x="87614" y="38844"/>
                    </a:cubicBezTo>
                    <a:cubicBezTo>
                      <a:pt x="88203" y="41387"/>
                      <a:pt x="88793" y="44024"/>
                      <a:pt x="88979" y="46629"/>
                    </a:cubicBezTo>
                    <a:cubicBezTo>
                      <a:pt x="89025" y="47234"/>
                      <a:pt x="89025" y="47886"/>
                      <a:pt x="89010" y="48568"/>
                    </a:cubicBezTo>
                    <a:cubicBezTo>
                      <a:pt x="88994" y="50197"/>
                      <a:pt x="88979" y="51872"/>
                      <a:pt x="89630" y="53159"/>
                    </a:cubicBezTo>
                    <a:lnTo>
                      <a:pt x="90219" y="52880"/>
                    </a:lnTo>
                    <a:cubicBezTo>
                      <a:pt x="89646" y="51717"/>
                      <a:pt x="89661" y="50119"/>
                      <a:pt x="89661" y="48568"/>
                    </a:cubicBezTo>
                    <a:cubicBezTo>
                      <a:pt x="89677" y="47901"/>
                      <a:pt x="89677" y="47219"/>
                      <a:pt x="89630" y="46583"/>
                    </a:cubicBezTo>
                    <a:cubicBezTo>
                      <a:pt x="89444" y="43931"/>
                      <a:pt x="88839" y="41263"/>
                      <a:pt x="88250" y="38688"/>
                    </a:cubicBezTo>
                    <a:cubicBezTo>
                      <a:pt x="88126" y="38161"/>
                      <a:pt x="88017" y="37618"/>
                      <a:pt x="87893" y="37091"/>
                    </a:cubicBezTo>
                    <a:cubicBezTo>
                      <a:pt x="87738" y="36378"/>
                      <a:pt x="87583" y="35649"/>
                      <a:pt x="87428" y="34935"/>
                    </a:cubicBezTo>
                    <a:cubicBezTo>
                      <a:pt x="86420" y="30189"/>
                      <a:pt x="85381" y="25288"/>
                      <a:pt x="82790" y="21163"/>
                    </a:cubicBezTo>
                    <a:cubicBezTo>
                      <a:pt x="81953" y="19829"/>
                      <a:pt x="81488" y="18495"/>
                      <a:pt x="80976" y="17084"/>
                    </a:cubicBezTo>
                    <a:cubicBezTo>
                      <a:pt x="80712" y="16339"/>
                      <a:pt x="80448" y="15564"/>
                      <a:pt x="80123" y="14804"/>
                    </a:cubicBezTo>
                    <a:cubicBezTo>
                      <a:pt x="79115" y="12431"/>
                      <a:pt x="76835" y="9732"/>
                      <a:pt x="75563" y="8321"/>
                    </a:cubicBezTo>
                    <a:cubicBezTo>
                      <a:pt x="70274" y="2474"/>
                      <a:pt x="61356" y="674"/>
                      <a:pt x="57758" y="178"/>
                    </a:cubicBezTo>
                    <a:cubicBezTo>
                      <a:pt x="56811" y="51"/>
                      <a:pt x="55867" y="1"/>
                      <a:pt x="54927" y="1"/>
                    </a:cubicBezTo>
                    <a:close/>
                  </a:path>
                </a:pathLst>
              </a:custGeom>
              <a:solidFill>
                <a:srgbClr val="FCE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4" name="Google Shape;1074;p9"/>
            <p:cNvGrpSpPr/>
            <p:nvPr/>
          </p:nvGrpSpPr>
          <p:grpSpPr>
            <a:xfrm>
              <a:off x="2094500" y="0"/>
              <a:ext cx="1165950" cy="1168100"/>
              <a:chOff x="1419375" y="3941050"/>
              <a:chExt cx="1165950" cy="1168100"/>
            </a:xfrm>
          </p:grpSpPr>
          <p:sp>
            <p:nvSpPr>
              <p:cNvPr id="1075" name="Google Shape;1075;p9"/>
              <p:cNvSpPr/>
              <p:nvPr/>
            </p:nvSpPr>
            <p:spPr>
              <a:xfrm>
                <a:off x="2116925" y="4525075"/>
                <a:ext cx="5120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4366" extrusionOk="0">
                    <a:moveTo>
                      <a:pt x="1129" y="0"/>
                    </a:moveTo>
                    <a:cubicBezTo>
                      <a:pt x="875" y="0"/>
                      <a:pt x="623" y="118"/>
                      <a:pt x="481" y="368"/>
                    </a:cubicBezTo>
                    <a:cubicBezTo>
                      <a:pt x="171" y="896"/>
                      <a:pt x="187" y="1516"/>
                      <a:pt x="124" y="2105"/>
                    </a:cubicBezTo>
                    <a:cubicBezTo>
                      <a:pt x="78" y="2695"/>
                      <a:pt x="0" y="3253"/>
                      <a:pt x="93" y="3842"/>
                    </a:cubicBezTo>
                    <a:cubicBezTo>
                      <a:pt x="146" y="4176"/>
                      <a:pt x="478" y="4366"/>
                      <a:pt x="800" y="4366"/>
                    </a:cubicBezTo>
                    <a:cubicBezTo>
                      <a:pt x="1047" y="4366"/>
                      <a:pt x="1289" y="4255"/>
                      <a:pt x="1396" y="4013"/>
                    </a:cubicBezTo>
                    <a:cubicBezTo>
                      <a:pt x="1629" y="3470"/>
                      <a:pt x="1691" y="2912"/>
                      <a:pt x="1784" y="2322"/>
                    </a:cubicBezTo>
                    <a:cubicBezTo>
                      <a:pt x="1877" y="1749"/>
                      <a:pt x="2048" y="1144"/>
                      <a:pt x="1893" y="554"/>
                    </a:cubicBezTo>
                    <a:cubicBezTo>
                      <a:pt x="1788" y="196"/>
                      <a:pt x="1456" y="0"/>
                      <a:pt x="1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9"/>
              <p:cNvSpPr/>
              <p:nvPr/>
            </p:nvSpPr>
            <p:spPr>
              <a:xfrm>
                <a:off x="2107625" y="4237725"/>
                <a:ext cx="66325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4675" extrusionOk="0">
                    <a:moveTo>
                      <a:pt x="682" y="0"/>
                    </a:moveTo>
                    <a:cubicBezTo>
                      <a:pt x="350" y="0"/>
                      <a:pt x="26" y="266"/>
                      <a:pt x="16" y="649"/>
                    </a:cubicBezTo>
                    <a:cubicBezTo>
                      <a:pt x="0" y="1378"/>
                      <a:pt x="481" y="2138"/>
                      <a:pt x="776" y="2805"/>
                    </a:cubicBezTo>
                    <a:cubicBezTo>
                      <a:pt x="1055" y="3456"/>
                      <a:pt x="1287" y="4200"/>
                      <a:pt x="1892" y="4619"/>
                    </a:cubicBezTo>
                    <a:cubicBezTo>
                      <a:pt x="1952" y="4657"/>
                      <a:pt x="2020" y="4675"/>
                      <a:pt x="2089" y="4675"/>
                    </a:cubicBezTo>
                    <a:cubicBezTo>
                      <a:pt x="2274" y="4675"/>
                      <a:pt x="2463" y="4552"/>
                      <a:pt x="2497" y="4371"/>
                    </a:cubicBezTo>
                    <a:cubicBezTo>
                      <a:pt x="2652" y="3658"/>
                      <a:pt x="2311" y="2929"/>
                      <a:pt x="2063" y="2262"/>
                    </a:cubicBezTo>
                    <a:cubicBezTo>
                      <a:pt x="1815" y="1564"/>
                      <a:pt x="1660" y="726"/>
                      <a:pt x="1117" y="183"/>
                    </a:cubicBezTo>
                    <a:cubicBezTo>
                      <a:pt x="990" y="56"/>
                      <a:pt x="835" y="0"/>
                      <a:pt x="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9"/>
              <p:cNvSpPr/>
              <p:nvPr/>
            </p:nvSpPr>
            <p:spPr>
              <a:xfrm>
                <a:off x="1931850" y="4371400"/>
                <a:ext cx="495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3023" extrusionOk="0">
                    <a:moveTo>
                      <a:pt x="1179" y="1"/>
                    </a:moveTo>
                    <a:cubicBezTo>
                      <a:pt x="980" y="1"/>
                      <a:pt x="787" y="97"/>
                      <a:pt x="672" y="327"/>
                    </a:cubicBezTo>
                    <a:cubicBezTo>
                      <a:pt x="362" y="963"/>
                      <a:pt x="253" y="1723"/>
                      <a:pt x="83" y="2405"/>
                    </a:cubicBezTo>
                    <a:cubicBezTo>
                      <a:pt x="1" y="2744"/>
                      <a:pt x="307" y="3022"/>
                      <a:pt x="595" y="3022"/>
                    </a:cubicBezTo>
                    <a:cubicBezTo>
                      <a:pt x="741" y="3022"/>
                      <a:pt x="883" y="2950"/>
                      <a:pt x="967" y="2777"/>
                    </a:cubicBezTo>
                    <a:cubicBezTo>
                      <a:pt x="1277" y="2157"/>
                      <a:pt x="1696" y="1506"/>
                      <a:pt x="1866" y="823"/>
                    </a:cubicBezTo>
                    <a:cubicBezTo>
                      <a:pt x="1980" y="371"/>
                      <a:pt x="1568" y="1"/>
                      <a:pt x="11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9"/>
              <p:cNvSpPr/>
              <p:nvPr/>
            </p:nvSpPr>
            <p:spPr>
              <a:xfrm>
                <a:off x="1956825" y="4606500"/>
                <a:ext cx="6512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3110" extrusionOk="0">
                    <a:moveTo>
                      <a:pt x="1065" y="1"/>
                    </a:moveTo>
                    <a:cubicBezTo>
                      <a:pt x="551" y="1"/>
                      <a:pt x="0" y="557"/>
                      <a:pt x="356" y="1128"/>
                    </a:cubicBezTo>
                    <a:cubicBezTo>
                      <a:pt x="728" y="1733"/>
                      <a:pt x="1178" y="2291"/>
                      <a:pt x="1612" y="2865"/>
                    </a:cubicBezTo>
                    <a:cubicBezTo>
                      <a:pt x="1725" y="3012"/>
                      <a:pt x="1871" y="3110"/>
                      <a:pt x="2038" y="3110"/>
                    </a:cubicBezTo>
                    <a:cubicBezTo>
                      <a:pt x="2100" y="3110"/>
                      <a:pt x="2165" y="3096"/>
                      <a:pt x="2232" y="3067"/>
                    </a:cubicBezTo>
                    <a:cubicBezTo>
                      <a:pt x="2434" y="2974"/>
                      <a:pt x="2605" y="2710"/>
                      <a:pt x="2511" y="2478"/>
                    </a:cubicBezTo>
                    <a:cubicBezTo>
                      <a:pt x="2232" y="1764"/>
                      <a:pt x="1984" y="1051"/>
                      <a:pt x="1643" y="368"/>
                    </a:cubicBezTo>
                    <a:cubicBezTo>
                      <a:pt x="1510" y="108"/>
                      <a:pt x="1291" y="1"/>
                      <a:pt x="10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9"/>
              <p:cNvSpPr/>
              <p:nvPr/>
            </p:nvSpPr>
            <p:spPr>
              <a:xfrm>
                <a:off x="1713225" y="4534625"/>
                <a:ext cx="964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2371" extrusionOk="0">
                    <a:moveTo>
                      <a:pt x="3250" y="1"/>
                    </a:moveTo>
                    <a:cubicBezTo>
                      <a:pt x="3238" y="1"/>
                      <a:pt x="3226" y="1"/>
                      <a:pt x="3213" y="2"/>
                    </a:cubicBezTo>
                    <a:cubicBezTo>
                      <a:pt x="2764" y="33"/>
                      <a:pt x="2360" y="188"/>
                      <a:pt x="1926" y="343"/>
                    </a:cubicBezTo>
                    <a:cubicBezTo>
                      <a:pt x="1507" y="483"/>
                      <a:pt x="1011" y="638"/>
                      <a:pt x="639" y="917"/>
                    </a:cubicBezTo>
                    <a:cubicBezTo>
                      <a:pt x="0" y="1371"/>
                      <a:pt x="284" y="2371"/>
                      <a:pt x="1038" y="2371"/>
                    </a:cubicBezTo>
                    <a:cubicBezTo>
                      <a:pt x="1108" y="2371"/>
                      <a:pt x="1182" y="2362"/>
                      <a:pt x="1259" y="2344"/>
                    </a:cubicBezTo>
                    <a:cubicBezTo>
                      <a:pt x="1693" y="2235"/>
                      <a:pt x="2143" y="1987"/>
                      <a:pt x="2515" y="1739"/>
                    </a:cubicBezTo>
                    <a:cubicBezTo>
                      <a:pt x="2903" y="1491"/>
                      <a:pt x="3306" y="1274"/>
                      <a:pt x="3586" y="917"/>
                    </a:cubicBezTo>
                    <a:cubicBezTo>
                      <a:pt x="3858" y="599"/>
                      <a:pt x="3732" y="1"/>
                      <a:pt x="32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9"/>
              <p:cNvSpPr/>
              <p:nvPr/>
            </p:nvSpPr>
            <p:spPr>
              <a:xfrm>
                <a:off x="1836300" y="4684050"/>
                <a:ext cx="59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3188" extrusionOk="0">
                    <a:moveTo>
                      <a:pt x="838" y="0"/>
                    </a:moveTo>
                    <a:cubicBezTo>
                      <a:pt x="407" y="0"/>
                      <a:pt x="0" y="345"/>
                      <a:pt x="152" y="880"/>
                    </a:cubicBezTo>
                    <a:cubicBezTo>
                      <a:pt x="244" y="1238"/>
                      <a:pt x="1178" y="3187"/>
                      <a:pt x="1834" y="3187"/>
                    </a:cubicBezTo>
                    <a:cubicBezTo>
                      <a:pt x="1945" y="3187"/>
                      <a:pt x="2047" y="3132"/>
                      <a:pt x="2137" y="3005"/>
                    </a:cubicBezTo>
                    <a:cubicBezTo>
                      <a:pt x="2385" y="2664"/>
                      <a:pt x="2199" y="2121"/>
                      <a:pt x="2075" y="1748"/>
                    </a:cubicBezTo>
                    <a:cubicBezTo>
                      <a:pt x="1935" y="1299"/>
                      <a:pt x="1749" y="725"/>
                      <a:pt x="1470" y="322"/>
                    </a:cubicBezTo>
                    <a:cubicBezTo>
                      <a:pt x="1307" y="100"/>
                      <a:pt x="1069" y="0"/>
                      <a:pt x="8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9"/>
              <p:cNvSpPr/>
              <p:nvPr/>
            </p:nvSpPr>
            <p:spPr>
              <a:xfrm>
                <a:off x="2069800" y="4797150"/>
                <a:ext cx="97550" cy="62675"/>
              </a:xfrm>
              <a:custGeom>
                <a:avLst/>
                <a:gdLst/>
                <a:ahLst/>
                <a:cxnLst/>
                <a:rect l="l" t="t" r="r" b="b"/>
                <a:pathLst>
                  <a:path w="3902" h="2507" extrusionOk="0">
                    <a:moveTo>
                      <a:pt x="3056" y="0"/>
                    </a:moveTo>
                    <a:cubicBezTo>
                      <a:pt x="2913" y="0"/>
                      <a:pt x="2767" y="34"/>
                      <a:pt x="2630" y="94"/>
                    </a:cubicBezTo>
                    <a:cubicBezTo>
                      <a:pt x="1761" y="450"/>
                      <a:pt x="831" y="947"/>
                      <a:pt x="272" y="1722"/>
                    </a:cubicBezTo>
                    <a:cubicBezTo>
                      <a:pt x="0" y="2095"/>
                      <a:pt x="403" y="2507"/>
                      <a:pt x="783" y="2507"/>
                    </a:cubicBezTo>
                    <a:cubicBezTo>
                      <a:pt x="815" y="2507"/>
                      <a:pt x="846" y="2504"/>
                      <a:pt x="877" y="2498"/>
                    </a:cubicBezTo>
                    <a:cubicBezTo>
                      <a:pt x="1746" y="2327"/>
                      <a:pt x="2614" y="1815"/>
                      <a:pt x="3436" y="1459"/>
                    </a:cubicBezTo>
                    <a:cubicBezTo>
                      <a:pt x="3824" y="1288"/>
                      <a:pt x="3902" y="714"/>
                      <a:pt x="3716" y="373"/>
                    </a:cubicBezTo>
                    <a:cubicBezTo>
                      <a:pt x="3565" y="112"/>
                      <a:pt x="3317" y="0"/>
                      <a:pt x="30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9"/>
              <p:cNvSpPr/>
              <p:nvPr/>
            </p:nvSpPr>
            <p:spPr>
              <a:xfrm>
                <a:off x="2265825" y="4662200"/>
                <a:ext cx="80900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2276" extrusionOk="0">
                    <a:moveTo>
                      <a:pt x="912" y="0"/>
                    </a:moveTo>
                    <a:cubicBezTo>
                      <a:pt x="687" y="0"/>
                      <a:pt x="468" y="97"/>
                      <a:pt x="310" y="296"/>
                    </a:cubicBezTo>
                    <a:cubicBezTo>
                      <a:pt x="0" y="699"/>
                      <a:pt x="140" y="1180"/>
                      <a:pt x="527" y="1444"/>
                    </a:cubicBezTo>
                    <a:cubicBezTo>
                      <a:pt x="1070" y="1832"/>
                      <a:pt x="1644" y="2080"/>
                      <a:pt x="2296" y="2250"/>
                    </a:cubicBezTo>
                    <a:cubicBezTo>
                      <a:pt x="2355" y="2268"/>
                      <a:pt x="2412" y="2276"/>
                      <a:pt x="2466" y="2276"/>
                    </a:cubicBezTo>
                    <a:cubicBezTo>
                      <a:pt x="2990" y="2276"/>
                      <a:pt x="3236" y="1519"/>
                      <a:pt x="2730" y="1196"/>
                    </a:cubicBezTo>
                    <a:cubicBezTo>
                      <a:pt x="2280" y="916"/>
                      <a:pt x="1861" y="575"/>
                      <a:pt x="1473" y="219"/>
                    </a:cubicBezTo>
                    <a:cubicBezTo>
                      <a:pt x="1307" y="74"/>
                      <a:pt x="1107" y="0"/>
                      <a:pt x="9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9"/>
              <p:cNvSpPr/>
              <p:nvPr/>
            </p:nvSpPr>
            <p:spPr>
              <a:xfrm>
                <a:off x="2276575" y="4410025"/>
                <a:ext cx="98225" cy="72575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2903" extrusionOk="0">
                    <a:moveTo>
                      <a:pt x="2999" y="1"/>
                    </a:moveTo>
                    <a:cubicBezTo>
                      <a:pt x="2467" y="1"/>
                      <a:pt x="1939" y="393"/>
                      <a:pt x="1540" y="690"/>
                    </a:cubicBezTo>
                    <a:cubicBezTo>
                      <a:pt x="1028" y="1077"/>
                      <a:pt x="625" y="1527"/>
                      <a:pt x="253" y="2054"/>
                    </a:cubicBezTo>
                    <a:cubicBezTo>
                      <a:pt x="1" y="2407"/>
                      <a:pt x="372" y="2902"/>
                      <a:pt x="753" y="2902"/>
                    </a:cubicBezTo>
                    <a:cubicBezTo>
                      <a:pt x="842" y="2902"/>
                      <a:pt x="931" y="2876"/>
                      <a:pt x="1012" y="2814"/>
                    </a:cubicBezTo>
                    <a:cubicBezTo>
                      <a:pt x="1447" y="2489"/>
                      <a:pt x="1897" y="2225"/>
                      <a:pt x="2362" y="1961"/>
                    </a:cubicBezTo>
                    <a:cubicBezTo>
                      <a:pt x="2843" y="1682"/>
                      <a:pt x="3463" y="1558"/>
                      <a:pt x="3727" y="1062"/>
                    </a:cubicBezTo>
                    <a:cubicBezTo>
                      <a:pt x="3928" y="643"/>
                      <a:pt x="3758" y="193"/>
                      <a:pt x="3323" y="54"/>
                    </a:cubicBezTo>
                    <a:cubicBezTo>
                      <a:pt x="3216" y="17"/>
                      <a:pt x="3107" y="1"/>
                      <a:pt x="29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9"/>
              <p:cNvSpPr/>
              <p:nvPr/>
            </p:nvSpPr>
            <p:spPr>
              <a:xfrm>
                <a:off x="2258350" y="4158050"/>
                <a:ext cx="56600" cy="95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830" extrusionOk="0">
                    <a:moveTo>
                      <a:pt x="899" y="1"/>
                    </a:moveTo>
                    <a:cubicBezTo>
                      <a:pt x="455" y="1"/>
                      <a:pt x="1" y="365"/>
                      <a:pt x="206" y="858"/>
                    </a:cubicBezTo>
                    <a:cubicBezTo>
                      <a:pt x="563" y="1726"/>
                      <a:pt x="997" y="2533"/>
                      <a:pt x="1214" y="3464"/>
                    </a:cubicBezTo>
                    <a:cubicBezTo>
                      <a:pt x="1276" y="3713"/>
                      <a:pt x="1496" y="3829"/>
                      <a:pt x="1717" y="3829"/>
                    </a:cubicBezTo>
                    <a:cubicBezTo>
                      <a:pt x="1990" y="3829"/>
                      <a:pt x="2264" y="3650"/>
                      <a:pt x="2238" y="3324"/>
                    </a:cubicBezTo>
                    <a:cubicBezTo>
                      <a:pt x="2176" y="2300"/>
                      <a:pt x="2005" y="1215"/>
                      <a:pt x="1478" y="315"/>
                    </a:cubicBezTo>
                    <a:cubicBezTo>
                      <a:pt x="1347" y="95"/>
                      <a:pt x="1124" y="1"/>
                      <a:pt x="8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9"/>
              <p:cNvSpPr/>
              <p:nvPr/>
            </p:nvSpPr>
            <p:spPr>
              <a:xfrm>
                <a:off x="2060325" y="3988950"/>
                <a:ext cx="1113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121" extrusionOk="0">
                    <a:moveTo>
                      <a:pt x="1086" y="0"/>
                    </a:moveTo>
                    <a:cubicBezTo>
                      <a:pt x="813" y="0"/>
                      <a:pt x="552" y="94"/>
                      <a:pt x="326" y="348"/>
                    </a:cubicBezTo>
                    <a:cubicBezTo>
                      <a:pt x="78" y="612"/>
                      <a:pt x="0" y="1108"/>
                      <a:pt x="326" y="1356"/>
                    </a:cubicBezTo>
                    <a:cubicBezTo>
                      <a:pt x="775" y="1713"/>
                      <a:pt x="1458" y="1852"/>
                      <a:pt x="2016" y="1992"/>
                    </a:cubicBezTo>
                    <a:cubicBezTo>
                      <a:pt x="2368" y="2082"/>
                      <a:pt x="2699" y="2120"/>
                      <a:pt x="3031" y="2120"/>
                    </a:cubicBezTo>
                    <a:cubicBezTo>
                      <a:pt x="3327" y="2120"/>
                      <a:pt x="3625" y="2090"/>
                      <a:pt x="3939" y="2038"/>
                    </a:cubicBezTo>
                    <a:cubicBezTo>
                      <a:pt x="4451" y="1945"/>
                      <a:pt x="4358" y="1232"/>
                      <a:pt x="3939" y="1092"/>
                    </a:cubicBezTo>
                    <a:cubicBezTo>
                      <a:pt x="3288" y="875"/>
                      <a:pt x="2683" y="581"/>
                      <a:pt x="2078" y="286"/>
                    </a:cubicBezTo>
                    <a:cubicBezTo>
                      <a:pt x="1757" y="134"/>
                      <a:pt x="1413" y="0"/>
                      <a:pt x="10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9"/>
              <p:cNvSpPr/>
              <p:nvPr/>
            </p:nvSpPr>
            <p:spPr>
              <a:xfrm>
                <a:off x="1818375" y="4180850"/>
                <a:ext cx="116300" cy="78175"/>
              </a:xfrm>
              <a:custGeom>
                <a:avLst/>
                <a:gdLst/>
                <a:ahLst/>
                <a:cxnLst/>
                <a:rect l="l" t="t" r="r" b="b"/>
                <a:pathLst>
                  <a:path w="4652" h="3127" extrusionOk="0">
                    <a:moveTo>
                      <a:pt x="3835" y="1"/>
                    </a:moveTo>
                    <a:cubicBezTo>
                      <a:pt x="3753" y="1"/>
                      <a:pt x="3672" y="18"/>
                      <a:pt x="3598" y="55"/>
                    </a:cubicBezTo>
                    <a:cubicBezTo>
                      <a:pt x="2900" y="380"/>
                      <a:pt x="0" y="1823"/>
                      <a:pt x="1070" y="2908"/>
                    </a:cubicBezTo>
                    <a:cubicBezTo>
                      <a:pt x="1226" y="3064"/>
                      <a:pt x="1400" y="3126"/>
                      <a:pt x="1580" y="3126"/>
                    </a:cubicBezTo>
                    <a:cubicBezTo>
                      <a:pt x="2063" y="3126"/>
                      <a:pt x="2588" y="2679"/>
                      <a:pt x="2916" y="2396"/>
                    </a:cubicBezTo>
                    <a:cubicBezTo>
                      <a:pt x="3459" y="1900"/>
                      <a:pt x="3908" y="1388"/>
                      <a:pt x="4343" y="799"/>
                    </a:cubicBezTo>
                    <a:cubicBezTo>
                      <a:pt x="4652" y="400"/>
                      <a:pt x="4234" y="1"/>
                      <a:pt x="38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9"/>
              <p:cNvSpPr/>
              <p:nvPr/>
            </p:nvSpPr>
            <p:spPr>
              <a:xfrm>
                <a:off x="1683050" y="4316200"/>
                <a:ext cx="821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2411" extrusionOk="0">
                    <a:moveTo>
                      <a:pt x="884" y="1"/>
                    </a:moveTo>
                    <a:cubicBezTo>
                      <a:pt x="645" y="1"/>
                      <a:pt x="408" y="107"/>
                      <a:pt x="248" y="317"/>
                    </a:cubicBezTo>
                    <a:cubicBezTo>
                      <a:pt x="31" y="596"/>
                      <a:pt x="0" y="1108"/>
                      <a:pt x="310" y="1356"/>
                    </a:cubicBezTo>
                    <a:cubicBezTo>
                      <a:pt x="698" y="1666"/>
                      <a:pt x="1117" y="1852"/>
                      <a:pt x="1567" y="2054"/>
                    </a:cubicBezTo>
                    <a:cubicBezTo>
                      <a:pt x="1970" y="2240"/>
                      <a:pt x="2373" y="2411"/>
                      <a:pt x="2838" y="2411"/>
                    </a:cubicBezTo>
                    <a:cubicBezTo>
                      <a:pt x="3212" y="2402"/>
                      <a:pt x="3286" y="2044"/>
                      <a:pt x="3160" y="1811"/>
                    </a:cubicBezTo>
                    <a:lnTo>
                      <a:pt x="3160" y="1811"/>
                    </a:lnTo>
                    <a:cubicBezTo>
                      <a:pt x="3167" y="1809"/>
                      <a:pt x="3173" y="1808"/>
                      <a:pt x="3180" y="1806"/>
                    </a:cubicBezTo>
                    <a:cubicBezTo>
                      <a:pt x="2978" y="1434"/>
                      <a:pt x="2668" y="1186"/>
                      <a:pt x="2342" y="922"/>
                    </a:cubicBezTo>
                    <a:cubicBezTo>
                      <a:pt x="2001" y="627"/>
                      <a:pt x="1660" y="317"/>
                      <a:pt x="1272" y="100"/>
                    </a:cubicBezTo>
                    <a:cubicBezTo>
                      <a:pt x="1150" y="33"/>
                      <a:pt x="1017" y="1"/>
                      <a:pt x="8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9"/>
              <p:cNvSpPr/>
              <p:nvPr/>
            </p:nvSpPr>
            <p:spPr>
              <a:xfrm>
                <a:off x="1495625" y="4388825"/>
                <a:ext cx="97175" cy="5792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2317" extrusionOk="0">
                    <a:moveTo>
                      <a:pt x="3168" y="0"/>
                    </a:moveTo>
                    <a:cubicBezTo>
                      <a:pt x="3154" y="0"/>
                      <a:pt x="3139" y="1"/>
                      <a:pt x="3123" y="2"/>
                    </a:cubicBezTo>
                    <a:cubicBezTo>
                      <a:pt x="2115" y="80"/>
                      <a:pt x="828" y="328"/>
                      <a:pt x="239" y="1243"/>
                    </a:cubicBezTo>
                    <a:cubicBezTo>
                      <a:pt x="1" y="1644"/>
                      <a:pt x="290" y="2317"/>
                      <a:pt x="793" y="2317"/>
                    </a:cubicBezTo>
                    <a:cubicBezTo>
                      <a:pt x="815" y="2317"/>
                      <a:pt x="837" y="2316"/>
                      <a:pt x="859" y="2313"/>
                    </a:cubicBezTo>
                    <a:cubicBezTo>
                      <a:pt x="1790" y="2189"/>
                      <a:pt x="2596" y="1507"/>
                      <a:pt x="3418" y="1072"/>
                    </a:cubicBezTo>
                    <a:cubicBezTo>
                      <a:pt x="3886" y="816"/>
                      <a:pt x="3708" y="0"/>
                      <a:pt x="3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9"/>
              <p:cNvSpPr/>
              <p:nvPr/>
            </p:nvSpPr>
            <p:spPr>
              <a:xfrm>
                <a:off x="1570200" y="4530900"/>
                <a:ext cx="399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3348" extrusionOk="0">
                    <a:moveTo>
                      <a:pt x="820" y="0"/>
                    </a:moveTo>
                    <a:cubicBezTo>
                      <a:pt x="653" y="0"/>
                      <a:pt x="488" y="80"/>
                      <a:pt x="389" y="259"/>
                    </a:cubicBezTo>
                    <a:cubicBezTo>
                      <a:pt x="1" y="942"/>
                      <a:pt x="94" y="1903"/>
                      <a:pt x="125" y="2679"/>
                    </a:cubicBezTo>
                    <a:cubicBezTo>
                      <a:pt x="156" y="3127"/>
                      <a:pt x="525" y="3348"/>
                      <a:pt x="878" y="3348"/>
                    </a:cubicBezTo>
                    <a:cubicBezTo>
                      <a:pt x="1235" y="3348"/>
                      <a:pt x="1575" y="3123"/>
                      <a:pt x="1536" y="2679"/>
                    </a:cubicBezTo>
                    <a:cubicBezTo>
                      <a:pt x="1474" y="1934"/>
                      <a:pt x="1598" y="1066"/>
                      <a:pt x="1350" y="383"/>
                    </a:cubicBezTo>
                    <a:cubicBezTo>
                      <a:pt x="1270" y="144"/>
                      <a:pt x="1043" y="0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9"/>
              <p:cNvSpPr/>
              <p:nvPr/>
            </p:nvSpPr>
            <p:spPr>
              <a:xfrm>
                <a:off x="1419375" y="4638925"/>
                <a:ext cx="102525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2223" extrusionOk="0">
                    <a:moveTo>
                      <a:pt x="1061" y="0"/>
                    </a:moveTo>
                    <a:cubicBezTo>
                      <a:pt x="0" y="0"/>
                      <a:pt x="4" y="1724"/>
                      <a:pt x="1117" y="1754"/>
                    </a:cubicBezTo>
                    <a:cubicBezTo>
                      <a:pt x="1769" y="1770"/>
                      <a:pt x="2451" y="1863"/>
                      <a:pt x="3041" y="2158"/>
                    </a:cubicBezTo>
                    <a:cubicBezTo>
                      <a:pt x="3133" y="2202"/>
                      <a:pt x="3224" y="2222"/>
                      <a:pt x="3312" y="2222"/>
                    </a:cubicBezTo>
                    <a:cubicBezTo>
                      <a:pt x="3768" y="2222"/>
                      <a:pt x="4101" y="1675"/>
                      <a:pt x="3723" y="1258"/>
                    </a:cubicBezTo>
                    <a:cubicBezTo>
                      <a:pt x="3025" y="483"/>
                      <a:pt x="2156" y="64"/>
                      <a:pt x="1117" y="2"/>
                    </a:cubicBezTo>
                    <a:cubicBezTo>
                      <a:pt x="1098" y="1"/>
                      <a:pt x="1079" y="0"/>
                      <a:pt x="10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9"/>
              <p:cNvSpPr/>
              <p:nvPr/>
            </p:nvSpPr>
            <p:spPr>
              <a:xfrm>
                <a:off x="1706275" y="4764425"/>
                <a:ext cx="68500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3739" extrusionOk="0">
                    <a:moveTo>
                      <a:pt x="862" y="1"/>
                    </a:moveTo>
                    <a:cubicBezTo>
                      <a:pt x="430" y="1"/>
                      <a:pt x="0" y="359"/>
                      <a:pt x="172" y="875"/>
                    </a:cubicBezTo>
                    <a:cubicBezTo>
                      <a:pt x="483" y="1791"/>
                      <a:pt x="1041" y="2628"/>
                      <a:pt x="1522" y="3466"/>
                    </a:cubicBezTo>
                    <a:cubicBezTo>
                      <a:pt x="1633" y="3656"/>
                      <a:pt x="1821" y="3739"/>
                      <a:pt x="2009" y="3739"/>
                    </a:cubicBezTo>
                    <a:cubicBezTo>
                      <a:pt x="2372" y="3739"/>
                      <a:pt x="2740" y="3434"/>
                      <a:pt x="2576" y="3016"/>
                    </a:cubicBezTo>
                    <a:cubicBezTo>
                      <a:pt x="2251" y="2132"/>
                      <a:pt x="1971" y="1155"/>
                      <a:pt x="1460" y="333"/>
                    </a:cubicBezTo>
                    <a:cubicBezTo>
                      <a:pt x="1320" y="101"/>
                      <a:pt x="1091" y="1"/>
                      <a:pt x="8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9"/>
              <p:cNvSpPr/>
              <p:nvPr/>
            </p:nvSpPr>
            <p:spPr>
              <a:xfrm>
                <a:off x="1536700" y="4789925"/>
                <a:ext cx="61450" cy="8735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3494" extrusionOk="0">
                    <a:moveTo>
                      <a:pt x="1822" y="0"/>
                    </a:moveTo>
                    <a:cubicBezTo>
                      <a:pt x="1701" y="0"/>
                      <a:pt x="1577" y="41"/>
                      <a:pt x="1480" y="119"/>
                    </a:cubicBezTo>
                    <a:cubicBezTo>
                      <a:pt x="1155" y="398"/>
                      <a:pt x="1015" y="786"/>
                      <a:pt x="829" y="1174"/>
                    </a:cubicBezTo>
                    <a:cubicBezTo>
                      <a:pt x="643" y="1561"/>
                      <a:pt x="457" y="1965"/>
                      <a:pt x="286" y="2368"/>
                    </a:cubicBezTo>
                    <a:cubicBezTo>
                      <a:pt x="0" y="3009"/>
                      <a:pt x="480" y="3494"/>
                      <a:pt x="975" y="3494"/>
                    </a:cubicBezTo>
                    <a:cubicBezTo>
                      <a:pt x="1257" y="3494"/>
                      <a:pt x="1545" y="3335"/>
                      <a:pt x="1698" y="2957"/>
                    </a:cubicBezTo>
                    <a:cubicBezTo>
                      <a:pt x="1977" y="2197"/>
                      <a:pt x="2458" y="1143"/>
                      <a:pt x="2256" y="321"/>
                    </a:cubicBezTo>
                    <a:cubicBezTo>
                      <a:pt x="2199" y="102"/>
                      <a:pt x="2014" y="0"/>
                      <a:pt x="18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9"/>
              <p:cNvSpPr/>
              <p:nvPr/>
            </p:nvSpPr>
            <p:spPr>
              <a:xfrm>
                <a:off x="1887775" y="4927350"/>
                <a:ext cx="1179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931" extrusionOk="0">
                    <a:moveTo>
                      <a:pt x="1239" y="0"/>
                    </a:moveTo>
                    <a:cubicBezTo>
                      <a:pt x="1070" y="0"/>
                      <a:pt x="900" y="11"/>
                      <a:pt x="729" y="35"/>
                    </a:cubicBezTo>
                    <a:cubicBezTo>
                      <a:pt x="0" y="128"/>
                      <a:pt x="78" y="1276"/>
                      <a:pt x="729" y="1446"/>
                    </a:cubicBezTo>
                    <a:cubicBezTo>
                      <a:pt x="1737" y="1694"/>
                      <a:pt x="2776" y="1648"/>
                      <a:pt x="3785" y="1912"/>
                    </a:cubicBezTo>
                    <a:cubicBezTo>
                      <a:pt x="3834" y="1925"/>
                      <a:pt x="3882" y="1931"/>
                      <a:pt x="3927" y="1931"/>
                    </a:cubicBezTo>
                    <a:cubicBezTo>
                      <a:pt x="4432" y="1931"/>
                      <a:pt x="4715" y="1203"/>
                      <a:pt x="4203" y="919"/>
                    </a:cubicBezTo>
                    <a:cubicBezTo>
                      <a:pt x="3296" y="425"/>
                      <a:pt x="2284" y="0"/>
                      <a:pt x="12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9"/>
              <p:cNvSpPr/>
              <p:nvPr/>
            </p:nvSpPr>
            <p:spPr>
              <a:xfrm>
                <a:off x="1778825" y="5009075"/>
                <a:ext cx="49300" cy="100075"/>
              </a:xfrm>
              <a:custGeom>
                <a:avLst/>
                <a:gdLst/>
                <a:ahLst/>
                <a:cxnLst/>
                <a:rect l="l" t="t" r="r" b="b"/>
                <a:pathLst>
                  <a:path w="1972" h="4003" extrusionOk="0">
                    <a:moveTo>
                      <a:pt x="785" y="0"/>
                    </a:moveTo>
                    <a:cubicBezTo>
                      <a:pt x="536" y="0"/>
                      <a:pt x="319" y="189"/>
                      <a:pt x="217" y="426"/>
                    </a:cubicBezTo>
                    <a:cubicBezTo>
                      <a:pt x="0" y="969"/>
                      <a:pt x="310" y="1512"/>
                      <a:pt x="496" y="2024"/>
                    </a:cubicBezTo>
                    <a:cubicBezTo>
                      <a:pt x="682" y="2567"/>
                      <a:pt x="884" y="3125"/>
                      <a:pt x="1055" y="3683"/>
                    </a:cubicBezTo>
                    <a:cubicBezTo>
                      <a:pt x="1125" y="3900"/>
                      <a:pt x="1320" y="4003"/>
                      <a:pt x="1511" y="4003"/>
                    </a:cubicBezTo>
                    <a:cubicBezTo>
                      <a:pt x="1745" y="4003"/>
                      <a:pt x="1971" y="3849"/>
                      <a:pt x="1954" y="3559"/>
                    </a:cubicBezTo>
                    <a:cubicBezTo>
                      <a:pt x="1939" y="2923"/>
                      <a:pt x="1892" y="2287"/>
                      <a:pt x="1784" y="1667"/>
                    </a:cubicBezTo>
                    <a:cubicBezTo>
                      <a:pt x="1691" y="1062"/>
                      <a:pt x="1629" y="426"/>
                      <a:pt x="1070" y="85"/>
                    </a:cubicBezTo>
                    <a:cubicBezTo>
                      <a:pt x="974" y="26"/>
                      <a:pt x="877" y="0"/>
                      <a:pt x="7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9"/>
              <p:cNvSpPr/>
              <p:nvPr/>
            </p:nvSpPr>
            <p:spPr>
              <a:xfrm>
                <a:off x="2402700" y="4608375"/>
                <a:ext cx="12220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1908" extrusionOk="0">
                    <a:moveTo>
                      <a:pt x="4078" y="1"/>
                    </a:moveTo>
                    <a:cubicBezTo>
                      <a:pt x="4034" y="1"/>
                      <a:pt x="3988" y="5"/>
                      <a:pt x="3939" y="14"/>
                    </a:cubicBezTo>
                    <a:cubicBezTo>
                      <a:pt x="2962" y="200"/>
                      <a:pt x="2001" y="262"/>
                      <a:pt x="1024" y="324"/>
                    </a:cubicBezTo>
                    <a:cubicBezTo>
                      <a:pt x="35" y="385"/>
                      <a:pt x="1" y="1908"/>
                      <a:pt x="966" y="1908"/>
                    </a:cubicBezTo>
                    <a:cubicBezTo>
                      <a:pt x="985" y="1908"/>
                      <a:pt x="1004" y="1907"/>
                      <a:pt x="1024" y="1906"/>
                    </a:cubicBezTo>
                    <a:cubicBezTo>
                      <a:pt x="2140" y="1844"/>
                      <a:pt x="3210" y="1565"/>
                      <a:pt x="4250" y="1146"/>
                    </a:cubicBezTo>
                    <a:cubicBezTo>
                      <a:pt x="4888" y="885"/>
                      <a:pt x="4712" y="1"/>
                      <a:pt x="40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9"/>
              <p:cNvSpPr/>
              <p:nvPr/>
            </p:nvSpPr>
            <p:spPr>
              <a:xfrm>
                <a:off x="2507000" y="4462150"/>
                <a:ext cx="78325" cy="36900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1476" extrusionOk="0">
                    <a:moveTo>
                      <a:pt x="821" y="1"/>
                    </a:moveTo>
                    <a:cubicBezTo>
                      <a:pt x="453" y="1"/>
                      <a:pt x="131" y="217"/>
                      <a:pt x="78" y="621"/>
                    </a:cubicBezTo>
                    <a:cubicBezTo>
                      <a:pt x="0" y="1086"/>
                      <a:pt x="357" y="1412"/>
                      <a:pt x="791" y="1458"/>
                    </a:cubicBezTo>
                    <a:cubicBezTo>
                      <a:pt x="939" y="1471"/>
                      <a:pt x="1089" y="1476"/>
                      <a:pt x="1241" y="1476"/>
                    </a:cubicBezTo>
                    <a:cubicBezTo>
                      <a:pt x="1645" y="1476"/>
                      <a:pt x="2056" y="1443"/>
                      <a:pt x="2451" y="1443"/>
                    </a:cubicBezTo>
                    <a:cubicBezTo>
                      <a:pt x="3009" y="1427"/>
                      <a:pt x="3133" y="621"/>
                      <a:pt x="2590" y="466"/>
                    </a:cubicBezTo>
                    <a:cubicBezTo>
                      <a:pt x="2063" y="326"/>
                      <a:pt x="1520" y="109"/>
                      <a:pt x="993" y="16"/>
                    </a:cubicBezTo>
                    <a:cubicBezTo>
                      <a:pt x="935" y="6"/>
                      <a:pt x="877" y="1"/>
                      <a:pt x="8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9"/>
              <p:cNvSpPr/>
              <p:nvPr/>
            </p:nvSpPr>
            <p:spPr>
              <a:xfrm>
                <a:off x="2387475" y="4133750"/>
                <a:ext cx="1021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1792" extrusionOk="0">
                    <a:moveTo>
                      <a:pt x="1175" y="0"/>
                    </a:moveTo>
                    <a:cubicBezTo>
                      <a:pt x="275" y="0"/>
                      <a:pt x="0" y="1203"/>
                      <a:pt x="919" y="1582"/>
                    </a:cubicBezTo>
                    <a:cubicBezTo>
                      <a:pt x="1315" y="1744"/>
                      <a:pt x="1775" y="1791"/>
                      <a:pt x="2236" y="1791"/>
                    </a:cubicBezTo>
                    <a:cubicBezTo>
                      <a:pt x="2659" y="1791"/>
                      <a:pt x="3084" y="1751"/>
                      <a:pt x="3463" y="1721"/>
                    </a:cubicBezTo>
                    <a:cubicBezTo>
                      <a:pt x="3975" y="1690"/>
                      <a:pt x="4083" y="992"/>
                      <a:pt x="3587" y="822"/>
                    </a:cubicBezTo>
                    <a:cubicBezTo>
                      <a:pt x="2858" y="574"/>
                      <a:pt x="2113" y="124"/>
                      <a:pt x="1353" y="15"/>
                    </a:cubicBezTo>
                    <a:cubicBezTo>
                      <a:pt x="1292" y="5"/>
                      <a:pt x="1232" y="0"/>
                      <a:pt x="1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9"/>
              <p:cNvSpPr/>
              <p:nvPr/>
            </p:nvSpPr>
            <p:spPr>
              <a:xfrm>
                <a:off x="2484100" y="4757625"/>
                <a:ext cx="58450" cy="1122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4488" extrusionOk="0">
                    <a:moveTo>
                      <a:pt x="915" y="1"/>
                    </a:moveTo>
                    <a:cubicBezTo>
                      <a:pt x="687" y="1"/>
                      <a:pt x="466" y="108"/>
                      <a:pt x="327" y="356"/>
                    </a:cubicBezTo>
                    <a:cubicBezTo>
                      <a:pt x="1" y="930"/>
                      <a:pt x="172" y="1582"/>
                      <a:pt x="296" y="2187"/>
                    </a:cubicBezTo>
                    <a:cubicBezTo>
                      <a:pt x="435" y="2822"/>
                      <a:pt x="668" y="3427"/>
                      <a:pt x="916" y="4017"/>
                    </a:cubicBezTo>
                    <a:cubicBezTo>
                      <a:pt x="1049" y="4341"/>
                      <a:pt x="1326" y="4488"/>
                      <a:pt x="1592" y="4488"/>
                    </a:cubicBezTo>
                    <a:cubicBezTo>
                      <a:pt x="1976" y="4488"/>
                      <a:pt x="2338" y="4182"/>
                      <a:pt x="2219" y="3660"/>
                    </a:cubicBezTo>
                    <a:cubicBezTo>
                      <a:pt x="2095" y="3102"/>
                      <a:pt x="2002" y="2543"/>
                      <a:pt x="1940" y="1969"/>
                    </a:cubicBezTo>
                    <a:cubicBezTo>
                      <a:pt x="1878" y="1427"/>
                      <a:pt x="1940" y="806"/>
                      <a:pt x="1598" y="356"/>
                    </a:cubicBezTo>
                    <a:cubicBezTo>
                      <a:pt x="1435" y="135"/>
                      <a:pt x="1171" y="1"/>
                      <a:pt x="9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9"/>
              <p:cNvSpPr/>
              <p:nvPr/>
            </p:nvSpPr>
            <p:spPr>
              <a:xfrm>
                <a:off x="1653175" y="4003075"/>
                <a:ext cx="97750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1843" extrusionOk="0">
                    <a:moveTo>
                      <a:pt x="2415" y="1"/>
                    </a:moveTo>
                    <a:cubicBezTo>
                      <a:pt x="1595" y="1"/>
                      <a:pt x="607" y="107"/>
                      <a:pt x="218" y="776"/>
                    </a:cubicBezTo>
                    <a:cubicBezTo>
                      <a:pt x="1" y="1179"/>
                      <a:pt x="218" y="1644"/>
                      <a:pt x="637" y="1784"/>
                    </a:cubicBezTo>
                    <a:cubicBezTo>
                      <a:pt x="753" y="1825"/>
                      <a:pt x="865" y="1842"/>
                      <a:pt x="975" y="1842"/>
                    </a:cubicBezTo>
                    <a:cubicBezTo>
                      <a:pt x="1274" y="1842"/>
                      <a:pt x="1556" y="1715"/>
                      <a:pt x="1862" y="1613"/>
                    </a:cubicBezTo>
                    <a:cubicBezTo>
                      <a:pt x="2234" y="1473"/>
                      <a:pt x="2638" y="1380"/>
                      <a:pt x="3041" y="1334"/>
                    </a:cubicBezTo>
                    <a:cubicBezTo>
                      <a:pt x="3863" y="1225"/>
                      <a:pt x="3909" y="62"/>
                      <a:pt x="3041" y="16"/>
                    </a:cubicBezTo>
                    <a:cubicBezTo>
                      <a:pt x="2856" y="9"/>
                      <a:pt x="2642" y="1"/>
                      <a:pt x="24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9"/>
              <p:cNvSpPr/>
              <p:nvPr/>
            </p:nvSpPr>
            <p:spPr>
              <a:xfrm>
                <a:off x="2167100" y="4996500"/>
                <a:ext cx="64200" cy="86200"/>
              </a:xfrm>
              <a:custGeom>
                <a:avLst/>
                <a:gdLst/>
                <a:ahLst/>
                <a:cxnLst/>
                <a:rect l="l" t="t" r="r" b="b"/>
                <a:pathLst>
                  <a:path w="2568" h="3448" extrusionOk="0">
                    <a:moveTo>
                      <a:pt x="2066" y="0"/>
                    </a:moveTo>
                    <a:cubicBezTo>
                      <a:pt x="1934" y="0"/>
                      <a:pt x="1801" y="57"/>
                      <a:pt x="1716" y="185"/>
                    </a:cubicBezTo>
                    <a:cubicBezTo>
                      <a:pt x="1235" y="898"/>
                      <a:pt x="723" y="1550"/>
                      <a:pt x="320" y="2294"/>
                    </a:cubicBezTo>
                    <a:cubicBezTo>
                      <a:pt x="1" y="2900"/>
                      <a:pt x="564" y="3448"/>
                      <a:pt x="1069" y="3448"/>
                    </a:cubicBezTo>
                    <a:cubicBezTo>
                      <a:pt x="1301" y="3448"/>
                      <a:pt x="1521" y="3332"/>
                      <a:pt x="1638" y="3054"/>
                    </a:cubicBezTo>
                    <a:cubicBezTo>
                      <a:pt x="1995" y="2232"/>
                      <a:pt x="2212" y="1379"/>
                      <a:pt x="2476" y="510"/>
                    </a:cubicBezTo>
                    <a:cubicBezTo>
                      <a:pt x="2567" y="205"/>
                      <a:pt x="2319" y="0"/>
                      <a:pt x="2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9"/>
              <p:cNvSpPr/>
              <p:nvPr/>
            </p:nvSpPr>
            <p:spPr>
              <a:xfrm>
                <a:off x="2334475" y="4915825"/>
                <a:ext cx="7715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086" h="3113" extrusionOk="0">
                    <a:moveTo>
                      <a:pt x="763" y="1"/>
                    </a:moveTo>
                    <a:cubicBezTo>
                      <a:pt x="355" y="1"/>
                      <a:pt x="1" y="437"/>
                      <a:pt x="232" y="899"/>
                    </a:cubicBezTo>
                    <a:cubicBezTo>
                      <a:pt x="604" y="1613"/>
                      <a:pt x="1023" y="2388"/>
                      <a:pt x="1659" y="2900"/>
                    </a:cubicBezTo>
                    <a:cubicBezTo>
                      <a:pt x="1833" y="3030"/>
                      <a:pt x="2031" y="3112"/>
                      <a:pt x="2230" y="3112"/>
                    </a:cubicBezTo>
                    <a:cubicBezTo>
                      <a:pt x="2385" y="3112"/>
                      <a:pt x="2539" y="3062"/>
                      <a:pt x="2682" y="2946"/>
                    </a:cubicBezTo>
                    <a:cubicBezTo>
                      <a:pt x="2977" y="2714"/>
                      <a:pt x="3086" y="2280"/>
                      <a:pt x="2884" y="1954"/>
                    </a:cubicBezTo>
                    <a:cubicBezTo>
                      <a:pt x="2450" y="1256"/>
                      <a:pt x="1783" y="713"/>
                      <a:pt x="1178" y="170"/>
                    </a:cubicBezTo>
                    <a:cubicBezTo>
                      <a:pt x="1048" y="52"/>
                      <a:pt x="902" y="1"/>
                      <a:pt x="7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9"/>
              <p:cNvSpPr/>
              <p:nvPr/>
            </p:nvSpPr>
            <p:spPr>
              <a:xfrm>
                <a:off x="1879400" y="3941050"/>
                <a:ext cx="616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862" extrusionOk="0">
                    <a:moveTo>
                      <a:pt x="2006" y="0"/>
                    </a:moveTo>
                    <a:cubicBezTo>
                      <a:pt x="1948" y="0"/>
                      <a:pt x="1890" y="14"/>
                      <a:pt x="1840" y="46"/>
                    </a:cubicBezTo>
                    <a:cubicBezTo>
                      <a:pt x="1374" y="325"/>
                      <a:pt x="1095" y="728"/>
                      <a:pt x="847" y="1209"/>
                    </a:cubicBezTo>
                    <a:cubicBezTo>
                      <a:pt x="552" y="1783"/>
                      <a:pt x="242" y="2404"/>
                      <a:pt x="103" y="3024"/>
                    </a:cubicBezTo>
                    <a:cubicBezTo>
                      <a:pt x="1" y="3503"/>
                      <a:pt x="388" y="3862"/>
                      <a:pt x="775" y="3862"/>
                    </a:cubicBezTo>
                    <a:cubicBezTo>
                      <a:pt x="977" y="3862"/>
                      <a:pt x="1179" y="3764"/>
                      <a:pt x="1312" y="3536"/>
                    </a:cubicBezTo>
                    <a:cubicBezTo>
                      <a:pt x="1886" y="2590"/>
                      <a:pt x="1995" y="1473"/>
                      <a:pt x="2367" y="449"/>
                    </a:cubicBezTo>
                    <a:cubicBezTo>
                      <a:pt x="2466" y="215"/>
                      <a:pt x="2231" y="0"/>
                      <a:pt x="2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9"/>
              <p:cNvSpPr/>
              <p:nvPr/>
            </p:nvSpPr>
            <p:spPr>
              <a:xfrm>
                <a:off x="1607050" y="4130325"/>
                <a:ext cx="113175" cy="54675"/>
              </a:xfrm>
              <a:custGeom>
                <a:avLst/>
                <a:gdLst/>
                <a:ahLst/>
                <a:cxnLst/>
                <a:rect l="l" t="t" r="r" b="b"/>
                <a:pathLst>
                  <a:path w="4527" h="2187" extrusionOk="0">
                    <a:moveTo>
                      <a:pt x="985" y="0"/>
                    </a:moveTo>
                    <a:cubicBezTo>
                      <a:pt x="877" y="0"/>
                      <a:pt x="766" y="14"/>
                      <a:pt x="652" y="44"/>
                    </a:cubicBezTo>
                    <a:cubicBezTo>
                      <a:pt x="217" y="183"/>
                      <a:pt x="0" y="695"/>
                      <a:pt x="233" y="1098"/>
                    </a:cubicBezTo>
                    <a:cubicBezTo>
                      <a:pt x="559" y="1657"/>
                      <a:pt x="1226" y="1796"/>
                      <a:pt x="1830" y="1920"/>
                    </a:cubicBezTo>
                    <a:cubicBezTo>
                      <a:pt x="2451" y="2060"/>
                      <a:pt x="3071" y="2138"/>
                      <a:pt x="3692" y="2184"/>
                    </a:cubicBezTo>
                    <a:cubicBezTo>
                      <a:pt x="3711" y="2186"/>
                      <a:pt x="3730" y="2187"/>
                      <a:pt x="3748" y="2187"/>
                    </a:cubicBezTo>
                    <a:cubicBezTo>
                      <a:pt x="4427" y="2187"/>
                      <a:pt x="4526" y="1109"/>
                      <a:pt x="3862" y="928"/>
                    </a:cubicBezTo>
                    <a:cubicBezTo>
                      <a:pt x="3319" y="788"/>
                      <a:pt x="2777" y="618"/>
                      <a:pt x="2249" y="400"/>
                    </a:cubicBezTo>
                    <a:cubicBezTo>
                      <a:pt x="1824" y="226"/>
                      <a:pt x="1430" y="0"/>
                      <a:pt x="9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9"/>
              <p:cNvSpPr/>
              <p:nvPr/>
            </p:nvSpPr>
            <p:spPr>
              <a:xfrm>
                <a:off x="1435825" y="4227650"/>
                <a:ext cx="6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961" extrusionOk="0">
                    <a:moveTo>
                      <a:pt x="2119" y="0"/>
                    </a:moveTo>
                    <a:cubicBezTo>
                      <a:pt x="1943" y="0"/>
                      <a:pt x="1766" y="79"/>
                      <a:pt x="1654" y="261"/>
                    </a:cubicBezTo>
                    <a:cubicBezTo>
                      <a:pt x="1111" y="1145"/>
                      <a:pt x="568" y="2044"/>
                      <a:pt x="196" y="3021"/>
                    </a:cubicBezTo>
                    <a:cubicBezTo>
                      <a:pt x="1" y="3545"/>
                      <a:pt x="499" y="3960"/>
                      <a:pt x="971" y="3960"/>
                    </a:cubicBezTo>
                    <a:cubicBezTo>
                      <a:pt x="1211" y="3960"/>
                      <a:pt x="1445" y="3852"/>
                      <a:pt x="1576" y="3595"/>
                    </a:cubicBezTo>
                    <a:cubicBezTo>
                      <a:pt x="2057" y="2680"/>
                      <a:pt x="2352" y="1672"/>
                      <a:pt x="2662" y="680"/>
                    </a:cubicBezTo>
                    <a:cubicBezTo>
                      <a:pt x="2784" y="283"/>
                      <a:pt x="2453" y="0"/>
                      <a:pt x="21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05" name="Google Shape;1105;p9"/>
            <p:cNvSpPr/>
            <p:nvPr/>
          </p:nvSpPr>
          <p:spPr>
            <a:xfrm>
              <a:off x="4170088" y="128425"/>
              <a:ext cx="803819" cy="291476"/>
            </a:xfrm>
            <a:custGeom>
              <a:avLst/>
              <a:gdLst/>
              <a:ahLst/>
              <a:cxnLst/>
              <a:rect l="l" t="t" r="r" b="b"/>
              <a:pathLst>
                <a:path w="27481" h="9965" extrusionOk="0">
                  <a:moveTo>
                    <a:pt x="12002" y="3995"/>
                  </a:moveTo>
                  <a:cubicBezTo>
                    <a:pt x="12300" y="4412"/>
                    <a:pt x="12288" y="4840"/>
                    <a:pt x="12288" y="5257"/>
                  </a:cubicBezTo>
                  <a:cubicBezTo>
                    <a:pt x="12288" y="5567"/>
                    <a:pt x="12204" y="5888"/>
                    <a:pt x="12145" y="6210"/>
                  </a:cubicBezTo>
                  <a:cubicBezTo>
                    <a:pt x="12145" y="6221"/>
                    <a:pt x="12133" y="6245"/>
                    <a:pt x="12121" y="6269"/>
                  </a:cubicBezTo>
                  <a:cubicBezTo>
                    <a:pt x="12002" y="6436"/>
                    <a:pt x="11919" y="6638"/>
                    <a:pt x="11680" y="6638"/>
                  </a:cubicBezTo>
                  <a:cubicBezTo>
                    <a:pt x="11676" y="6638"/>
                    <a:pt x="11671" y="6639"/>
                    <a:pt x="11666" y="6639"/>
                  </a:cubicBezTo>
                  <a:cubicBezTo>
                    <a:pt x="11441" y="6639"/>
                    <a:pt x="11144" y="6371"/>
                    <a:pt x="11133" y="6114"/>
                  </a:cubicBezTo>
                  <a:cubicBezTo>
                    <a:pt x="11121" y="5840"/>
                    <a:pt x="11109" y="5555"/>
                    <a:pt x="11180" y="5305"/>
                  </a:cubicBezTo>
                  <a:cubicBezTo>
                    <a:pt x="11323" y="4828"/>
                    <a:pt x="11526" y="4364"/>
                    <a:pt x="12002" y="3995"/>
                  </a:cubicBezTo>
                  <a:close/>
                  <a:moveTo>
                    <a:pt x="19705" y="6079"/>
                  </a:moveTo>
                  <a:lnTo>
                    <a:pt x="19705" y="6079"/>
                  </a:lnTo>
                  <a:cubicBezTo>
                    <a:pt x="20122" y="7055"/>
                    <a:pt x="19872" y="8234"/>
                    <a:pt x="19134" y="8829"/>
                  </a:cubicBezTo>
                  <a:cubicBezTo>
                    <a:pt x="18681" y="8448"/>
                    <a:pt x="18693" y="7936"/>
                    <a:pt x="18777" y="7448"/>
                  </a:cubicBezTo>
                  <a:cubicBezTo>
                    <a:pt x="18872" y="6876"/>
                    <a:pt x="19170" y="6400"/>
                    <a:pt x="19705" y="6079"/>
                  </a:cubicBezTo>
                  <a:close/>
                  <a:moveTo>
                    <a:pt x="7368" y="0"/>
                  </a:moveTo>
                  <a:cubicBezTo>
                    <a:pt x="5405" y="0"/>
                    <a:pt x="3776" y="857"/>
                    <a:pt x="2382" y="2304"/>
                  </a:cubicBezTo>
                  <a:cubicBezTo>
                    <a:pt x="1977" y="2721"/>
                    <a:pt x="1620" y="3173"/>
                    <a:pt x="1274" y="3638"/>
                  </a:cubicBezTo>
                  <a:cubicBezTo>
                    <a:pt x="929" y="4102"/>
                    <a:pt x="596" y="4590"/>
                    <a:pt x="334" y="5090"/>
                  </a:cubicBezTo>
                  <a:cubicBezTo>
                    <a:pt x="0" y="5721"/>
                    <a:pt x="167" y="6198"/>
                    <a:pt x="762" y="6579"/>
                  </a:cubicBezTo>
                  <a:cubicBezTo>
                    <a:pt x="803" y="6603"/>
                    <a:pt x="854" y="6615"/>
                    <a:pt x="907" y="6615"/>
                  </a:cubicBezTo>
                  <a:cubicBezTo>
                    <a:pt x="1011" y="6615"/>
                    <a:pt x="1120" y="6570"/>
                    <a:pt x="1167" y="6483"/>
                  </a:cubicBezTo>
                  <a:cubicBezTo>
                    <a:pt x="1227" y="6400"/>
                    <a:pt x="1286" y="6305"/>
                    <a:pt x="1274" y="6210"/>
                  </a:cubicBezTo>
                  <a:cubicBezTo>
                    <a:pt x="1251" y="5817"/>
                    <a:pt x="1465" y="5543"/>
                    <a:pt x="1691" y="5269"/>
                  </a:cubicBezTo>
                  <a:cubicBezTo>
                    <a:pt x="2429" y="4340"/>
                    <a:pt x="3251" y="3483"/>
                    <a:pt x="4144" y="2721"/>
                  </a:cubicBezTo>
                  <a:cubicBezTo>
                    <a:pt x="4846" y="2126"/>
                    <a:pt x="5644" y="1685"/>
                    <a:pt x="6561" y="1530"/>
                  </a:cubicBezTo>
                  <a:cubicBezTo>
                    <a:pt x="6945" y="1469"/>
                    <a:pt x="7327" y="1437"/>
                    <a:pt x="7706" y="1437"/>
                  </a:cubicBezTo>
                  <a:cubicBezTo>
                    <a:pt x="8571" y="1437"/>
                    <a:pt x="9420" y="1603"/>
                    <a:pt x="10240" y="1959"/>
                  </a:cubicBezTo>
                  <a:cubicBezTo>
                    <a:pt x="10621" y="2126"/>
                    <a:pt x="11014" y="2328"/>
                    <a:pt x="11216" y="2781"/>
                  </a:cubicBezTo>
                  <a:cubicBezTo>
                    <a:pt x="11002" y="3031"/>
                    <a:pt x="10788" y="3281"/>
                    <a:pt x="10585" y="3531"/>
                  </a:cubicBezTo>
                  <a:cubicBezTo>
                    <a:pt x="10026" y="4257"/>
                    <a:pt x="9740" y="5078"/>
                    <a:pt x="9787" y="5995"/>
                  </a:cubicBezTo>
                  <a:cubicBezTo>
                    <a:pt x="9823" y="6602"/>
                    <a:pt x="10073" y="7102"/>
                    <a:pt x="10657" y="7400"/>
                  </a:cubicBezTo>
                  <a:cubicBezTo>
                    <a:pt x="10788" y="7472"/>
                    <a:pt x="10907" y="7555"/>
                    <a:pt x="11038" y="7626"/>
                  </a:cubicBezTo>
                  <a:cubicBezTo>
                    <a:pt x="11370" y="7830"/>
                    <a:pt x="11672" y="7913"/>
                    <a:pt x="11944" y="7913"/>
                  </a:cubicBezTo>
                  <a:cubicBezTo>
                    <a:pt x="12500" y="7913"/>
                    <a:pt x="12925" y="7562"/>
                    <a:pt x="13204" y="7162"/>
                  </a:cubicBezTo>
                  <a:cubicBezTo>
                    <a:pt x="13526" y="6721"/>
                    <a:pt x="13693" y="6221"/>
                    <a:pt x="13740" y="5686"/>
                  </a:cubicBezTo>
                  <a:cubicBezTo>
                    <a:pt x="13824" y="4793"/>
                    <a:pt x="13788" y="3924"/>
                    <a:pt x="13347" y="3114"/>
                  </a:cubicBezTo>
                  <a:cubicBezTo>
                    <a:pt x="13324" y="3078"/>
                    <a:pt x="13347" y="3019"/>
                    <a:pt x="13347" y="2971"/>
                  </a:cubicBezTo>
                  <a:cubicBezTo>
                    <a:pt x="13359" y="2947"/>
                    <a:pt x="13359" y="2923"/>
                    <a:pt x="13383" y="2911"/>
                  </a:cubicBezTo>
                  <a:cubicBezTo>
                    <a:pt x="13466" y="2852"/>
                    <a:pt x="13550" y="2804"/>
                    <a:pt x="13645" y="2757"/>
                  </a:cubicBezTo>
                  <a:cubicBezTo>
                    <a:pt x="14329" y="2473"/>
                    <a:pt x="15029" y="2374"/>
                    <a:pt x="15752" y="2374"/>
                  </a:cubicBezTo>
                  <a:cubicBezTo>
                    <a:pt x="15910" y="2374"/>
                    <a:pt x="16069" y="2379"/>
                    <a:pt x="16229" y="2388"/>
                  </a:cubicBezTo>
                  <a:cubicBezTo>
                    <a:pt x="17265" y="2435"/>
                    <a:pt x="18074" y="2852"/>
                    <a:pt x="18669" y="3673"/>
                  </a:cubicBezTo>
                  <a:cubicBezTo>
                    <a:pt x="18943" y="4066"/>
                    <a:pt x="19170" y="4483"/>
                    <a:pt x="19360" y="4924"/>
                  </a:cubicBezTo>
                  <a:cubicBezTo>
                    <a:pt x="19158" y="5114"/>
                    <a:pt x="18967" y="5281"/>
                    <a:pt x="18789" y="5448"/>
                  </a:cubicBezTo>
                  <a:cubicBezTo>
                    <a:pt x="18336" y="5864"/>
                    <a:pt x="17991" y="6352"/>
                    <a:pt x="17824" y="6948"/>
                  </a:cubicBezTo>
                  <a:cubicBezTo>
                    <a:pt x="17657" y="7555"/>
                    <a:pt x="17693" y="8138"/>
                    <a:pt x="17836" y="8746"/>
                  </a:cubicBezTo>
                  <a:cubicBezTo>
                    <a:pt x="17943" y="9210"/>
                    <a:pt x="18312" y="9436"/>
                    <a:pt x="18646" y="9698"/>
                  </a:cubicBezTo>
                  <a:cubicBezTo>
                    <a:pt x="18872" y="9875"/>
                    <a:pt x="19085" y="9965"/>
                    <a:pt x="19302" y="9965"/>
                  </a:cubicBezTo>
                  <a:cubicBezTo>
                    <a:pt x="19508" y="9965"/>
                    <a:pt x="19717" y="9884"/>
                    <a:pt x="19943" y="9722"/>
                  </a:cubicBezTo>
                  <a:cubicBezTo>
                    <a:pt x="20348" y="9436"/>
                    <a:pt x="20598" y="9031"/>
                    <a:pt x="20813" y="8603"/>
                  </a:cubicBezTo>
                  <a:cubicBezTo>
                    <a:pt x="21205" y="7805"/>
                    <a:pt x="21277" y="6960"/>
                    <a:pt x="21158" y="6090"/>
                  </a:cubicBezTo>
                  <a:cubicBezTo>
                    <a:pt x="21134" y="5876"/>
                    <a:pt x="21110" y="5662"/>
                    <a:pt x="21075" y="5412"/>
                  </a:cubicBezTo>
                  <a:cubicBezTo>
                    <a:pt x="21241" y="5376"/>
                    <a:pt x="21360" y="5340"/>
                    <a:pt x="21491" y="5328"/>
                  </a:cubicBezTo>
                  <a:cubicBezTo>
                    <a:pt x="21686" y="5305"/>
                    <a:pt x="21880" y="5294"/>
                    <a:pt x="22075" y="5294"/>
                  </a:cubicBezTo>
                  <a:cubicBezTo>
                    <a:pt x="22477" y="5294"/>
                    <a:pt x="22880" y="5340"/>
                    <a:pt x="23289" y="5412"/>
                  </a:cubicBezTo>
                  <a:cubicBezTo>
                    <a:pt x="24099" y="5555"/>
                    <a:pt x="24825" y="5852"/>
                    <a:pt x="25492" y="6317"/>
                  </a:cubicBezTo>
                  <a:cubicBezTo>
                    <a:pt x="25980" y="6650"/>
                    <a:pt x="26361" y="7079"/>
                    <a:pt x="26623" y="7603"/>
                  </a:cubicBezTo>
                  <a:cubicBezTo>
                    <a:pt x="26742" y="7829"/>
                    <a:pt x="26837" y="8067"/>
                    <a:pt x="26968" y="8281"/>
                  </a:cubicBezTo>
                  <a:cubicBezTo>
                    <a:pt x="27063" y="8412"/>
                    <a:pt x="27206" y="8519"/>
                    <a:pt x="27373" y="8674"/>
                  </a:cubicBezTo>
                  <a:cubicBezTo>
                    <a:pt x="27421" y="8519"/>
                    <a:pt x="27480" y="8424"/>
                    <a:pt x="27468" y="8341"/>
                  </a:cubicBezTo>
                  <a:cubicBezTo>
                    <a:pt x="27349" y="7579"/>
                    <a:pt x="27111" y="6888"/>
                    <a:pt x="26587" y="6293"/>
                  </a:cubicBezTo>
                  <a:cubicBezTo>
                    <a:pt x="26123" y="5745"/>
                    <a:pt x="25516" y="5376"/>
                    <a:pt x="24908" y="5055"/>
                  </a:cubicBezTo>
                  <a:cubicBezTo>
                    <a:pt x="24289" y="4721"/>
                    <a:pt x="23622" y="4447"/>
                    <a:pt x="22920" y="4364"/>
                  </a:cubicBezTo>
                  <a:cubicBezTo>
                    <a:pt x="22562" y="4323"/>
                    <a:pt x="22199" y="4289"/>
                    <a:pt x="21835" y="4289"/>
                  </a:cubicBezTo>
                  <a:cubicBezTo>
                    <a:pt x="21570" y="4289"/>
                    <a:pt x="21305" y="4307"/>
                    <a:pt x="21039" y="4352"/>
                  </a:cubicBezTo>
                  <a:cubicBezTo>
                    <a:pt x="20991" y="4360"/>
                    <a:pt x="20944" y="4363"/>
                    <a:pt x="20898" y="4363"/>
                  </a:cubicBezTo>
                  <a:cubicBezTo>
                    <a:pt x="20807" y="4363"/>
                    <a:pt x="20725" y="4352"/>
                    <a:pt x="20670" y="4352"/>
                  </a:cubicBezTo>
                  <a:cubicBezTo>
                    <a:pt x="20253" y="3781"/>
                    <a:pt x="19872" y="3257"/>
                    <a:pt x="19503" y="2733"/>
                  </a:cubicBezTo>
                  <a:cubicBezTo>
                    <a:pt x="19241" y="2376"/>
                    <a:pt x="18896" y="2126"/>
                    <a:pt x="18503" y="1947"/>
                  </a:cubicBezTo>
                  <a:cubicBezTo>
                    <a:pt x="18384" y="1899"/>
                    <a:pt x="18277" y="1852"/>
                    <a:pt x="18169" y="1780"/>
                  </a:cubicBezTo>
                  <a:cubicBezTo>
                    <a:pt x="17359" y="1284"/>
                    <a:pt x="16498" y="1087"/>
                    <a:pt x="15600" y="1087"/>
                  </a:cubicBezTo>
                  <a:cubicBezTo>
                    <a:pt x="15271" y="1087"/>
                    <a:pt x="14936" y="1113"/>
                    <a:pt x="14598" y="1161"/>
                  </a:cubicBezTo>
                  <a:cubicBezTo>
                    <a:pt x="13824" y="1280"/>
                    <a:pt x="13085" y="1507"/>
                    <a:pt x="12335" y="1923"/>
                  </a:cubicBezTo>
                  <a:cubicBezTo>
                    <a:pt x="12050" y="1661"/>
                    <a:pt x="11657" y="1590"/>
                    <a:pt x="11490" y="1245"/>
                  </a:cubicBezTo>
                  <a:cubicBezTo>
                    <a:pt x="11454" y="1161"/>
                    <a:pt x="11347" y="1114"/>
                    <a:pt x="11252" y="1066"/>
                  </a:cubicBezTo>
                  <a:cubicBezTo>
                    <a:pt x="10276" y="530"/>
                    <a:pt x="9240" y="161"/>
                    <a:pt x="8132" y="42"/>
                  </a:cubicBezTo>
                  <a:cubicBezTo>
                    <a:pt x="7872" y="14"/>
                    <a:pt x="7618" y="0"/>
                    <a:pt x="7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" name="Google Shape;1107;p10"/>
          <p:cNvSpPr txBox="1">
            <a:spLocks noGrp="1"/>
          </p:cNvSpPr>
          <p:nvPr>
            <p:ph type="title"/>
          </p:nvPr>
        </p:nvSpPr>
        <p:spPr>
          <a:xfrm>
            <a:off x="5267400" y="2437800"/>
            <a:ext cx="3156600" cy="19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08" name="Google Shape;1108;p10"/>
          <p:cNvGrpSpPr/>
          <p:nvPr/>
        </p:nvGrpSpPr>
        <p:grpSpPr>
          <a:xfrm>
            <a:off x="-2108587" y="-1409475"/>
            <a:ext cx="13077963" cy="8710550"/>
            <a:chOff x="-2108587" y="-1409475"/>
            <a:chExt cx="13077963" cy="8710550"/>
          </a:xfrm>
        </p:grpSpPr>
        <p:sp>
          <p:nvSpPr>
            <p:cNvPr id="1109" name="Google Shape;1109;p10"/>
            <p:cNvSpPr/>
            <p:nvPr/>
          </p:nvSpPr>
          <p:spPr>
            <a:xfrm rot="152558" flipH="1">
              <a:off x="5871413" y="2983362"/>
              <a:ext cx="5007072" cy="4208721"/>
            </a:xfrm>
            <a:custGeom>
              <a:avLst/>
              <a:gdLst/>
              <a:ahLst/>
              <a:cxnLst/>
              <a:rect l="l" t="t" r="r" b="b"/>
              <a:pathLst>
                <a:path w="148829" h="125099" extrusionOk="0">
                  <a:moveTo>
                    <a:pt x="51824" y="1"/>
                  </a:moveTo>
                  <a:cubicBezTo>
                    <a:pt x="27158" y="1"/>
                    <a:pt x="0" y="22218"/>
                    <a:pt x="5967" y="47762"/>
                  </a:cubicBezTo>
                  <a:lnTo>
                    <a:pt x="15705" y="67237"/>
                  </a:lnTo>
                  <a:cubicBezTo>
                    <a:pt x="28480" y="84488"/>
                    <a:pt x="10551" y="108031"/>
                    <a:pt x="34502" y="119939"/>
                  </a:cubicBezTo>
                  <a:cubicBezTo>
                    <a:pt x="41683" y="123517"/>
                    <a:pt x="50917" y="125098"/>
                    <a:pt x="60868" y="125098"/>
                  </a:cubicBezTo>
                  <a:cubicBezTo>
                    <a:pt x="84778" y="125098"/>
                    <a:pt x="112831" y="115970"/>
                    <a:pt x="126506" y="103502"/>
                  </a:cubicBezTo>
                  <a:cubicBezTo>
                    <a:pt x="136135" y="94714"/>
                    <a:pt x="148829" y="78900"/>
                    <a:pt x="145466" y="64552"/>
                  </a:cubicBezTo>
                  <a:cubicBezTo>
                    <a:pt x="143133" y="54543"/>
                    <a:pt x="132799" y="50122"/>
                    <a:pt x="123739" y="47111"/>
                  </a:cubicBezTo>
                  <a:cubicBezTo>
                    <a:pt x="112564" y="43422"/>
                    <a:pt x="101471" y="44209"/>
                    <a:pt x="92764" y="35611"/>
                  </a:cubicBezTo>
                  <a:cubicBezTo>
                    <a:pt x="87149" y="30050"/>
                    <a:pt x="85223" y="23649"/>
                    <a:pt x="81372" y="16895"/>
                  </a:cubicBezTo>
                  <a:cubicBezTo>
                    <a:pt x="74589" y="4967"/>
                    <a:pt x="63485" y="1"/>
                    <a:pt x="518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0"/>
            <p:cNvSpPr/>
            <p:nvPr/>
          </p:nvSpPr>
          <p:spPr>
            <a:xfrm>
              <a:off x="7635178" y="-594700"/>
              <a:ext cx="2470697" cy="1694536"/>
            </a:xfrm>
            <a:custGeom>
              <a:avLst/>
              <a:gdLst/>
              <a:ahLst/>
              <a:cxnLst/>
              <a:rect l="l" t="t" r="r" b="b"/>
              <a:pathLst>
                <a:path w="80055" h="54906" extrusionOk="0">
                  <a:moveTo>
                    <a:pt x="44937" y="1"/>
                  </a:moveTo>
                  <a:cubicBezTo>
                    <a:pt x="30908" y="1"/>
                    <a:pt x="14808" y="9989"/>
                    <a:pt x="8814" y="23582"/>
                  </a:cubicBezTo>
                  <a:cubicBezTo>
                    <a:pt x="0" y="43571"/>
                    <a:pt x="12514" y="54905"/>
                    <a:pt x="29701" y="54905"/>
                  </a:cubicBezTo>
                  <a:cubicBezTo>
                    <a:pt x="31348" y="54905"/>
                    <a:pt x="33037" y="54801"/>
                    <a:pt x="34755" y="54591"/>
                  </a:cubicBezTo>
                  <a:cubicBezTo>
                    <a:pt x="34755" y="54591"/>
                    <a:pt x="80055" y="43154"/>
                    <a:pt x="65562" y="12667"/>
                  </a:cubicBezTo>
                  <a:cubicBezTo>
                    <a:pt x="61319" y="3736"/>
                    <a:pt x="53515" y="1"/>
                    <a:pt x="44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0"/>
            <p:cNvSpPr/>
            <p:nvPr/>
          </p:nvSpPr>
          <p:spPr>
            <a:xfrm>
              <a:off x="-2108587" y="-1409475"/>
              <a:ext cx="4170774" cy="2773458"/>
            </a:xfrm>
            <a:custGeom>
              <a:avLst/>
              <a:gdLst/>
              <a:ahLst/>
              <a:cxnLst/>
              <a:rect l="l" t="t" r="r" b="b"/>
              <a:pathLst>
                <a:path w="234379" h="155856" extrusionOk="0">
                  <a:moveTo>
                    <a:pt x="85033" y="0"/>
                  </a:moveTo>
                  <a:cubicBezTo>
                    <a:pt x="84725" y="0"/>
                    <a:pt x="84418" y="2"/>
                    <a:pt x="84112" y="5"/>
                  </a:cubicBezTo>
                  <a:cubicBezTo>
                    <a:pt x="77087" y="59"/>
                    <a:pt x="69926" y="1524"/>
                    <a:pt x="64013" y="5322"/>
                  </a:cubicBezTo>
                  <a:cubicBezTo>
                    <a:pt x="63932" y="5376"/>
                    <a:pt x="63878" y="5430"/>
                    <a:pt x="63796" y="5484"/>
                  </a:cubicBezTo>
                  <a:cubicBezTo>
                    <a:pt x="55849" y="10692"/>
                    <a:pt x="49882" y="20131"/>
                    <a:pt x="43725" y="27238"/>
                  </a:cubicBezTo>
                  <a:cubicBezTo>
                    <a:pt x="35859" y="36270"/>
                    <a:pt x="28101" y="45438"/>
                    <a:pt x="20995" y="55094"/>
                  </a:cubicBezTo>
                  <a:cubicBezTo>
                    <a:pt x="11827" y="67571"/>
                    <a:pt x="1" y="84089"/>
                    <a:pt x="1411" y="100472"/>
                  </a:cubicBezTo>
                  <a:cubicBezTo>
                    <a:pt x="1818" y="105246"/>
                    <a:pt x="3663" y="109694"/>
                    <a:pt x="6863" y="113274"/>
                  </a:cubicBezTo>
                  <a:cubicBezTo>
                    <a:pt x="9874" y="116638"/>
                    <a:pt x="16953" y="122306"/>
                    <a:pt x="21700" y="122306"/>
                  </a:cubicBezTo>
                  <a:cubicBezTo>
                    <a:pt x="42965" y="129684"/>
                    <a:pt x="66997" y="124449"/>
                    <a:pt x="88533" y="132993"/>
                  </a:cubicBezTo>
                  <a:cubicBezTo>
                    <a:pt x="111205" y="142016"/>
                    <a:pt x="129589" y="155856"/>
                    <a:pt x="154263" y="155856"/>
                  </a:cubicBezTo>
                  <a:cubicBezTo>
                    <a:pt x="155773" y="155856"/>
                    <a:pt x="157306" y="155804"/>
                    <a:pt x="158865" y="155696"/>
                  </a:cubicBezTo>
                  <a:cubicBezTo>
                    <a:pt x="181568" y="154123"/>
                    <a:pt x="189976" y="135624"/>
                    <a:pt x="192390" y="115363"/>
                  </a:cubicBezTo>
                  <a:cubicBezTo>
                    <a:pt x="194886" y="94315"/>
                    <a:pt x="202236" y="89704"/>
                    <a:pt x="215636" y="74270"/>
                  </a:cubicBezTo>
                  <a:cubicBezTo>
                    <a:pt x="226702" y="61549"/>
                    <a:pt x="234378" y="44461"/>
                    <a:pt x="220843" y="31116"/>
                  </a:cubicBezTo>
                  <a:cubicBezTo>
                    <a:pt x="213084" y="23458"/>
                    <a:pt x="202542" y="21857"/>
                    <a:pt x="191584" y="21857"/>
                  </a:cubicBezTo>
                  <a:cubicBezTo>
                    <a:pt x="183703" y="21857"/>
                    <a:pt x="175607" y="22685"/>
                    <a:pt x="168176" y="22685"/>
                  </a:cubicBezTo>
                  <a:cubicBezTo>
                    <a:pt x="166689" y="22685"/>
                    <a:pt x="165229" y="22652"/>
                    <a:pt x="163802" y="22572"/>
                  </a:cubicBezTo>
                  <a:cubicBezTo>
                    <a:pt x="151108" y="21867"/>
                    <a:pt x="137763" y="19995"/>
                    <a:pt x="127022" y="13784"/>
                  </a:cubicBezTo>
                  <a:cubicBezTo>
                    <a:pt x="121055" y="10339"/>
                    <a:pt x="114789" y="5538"/>
                    <a:pt x="107981" y="3314"/>
                  </a:cubicBezTo>
                  <a:cubicBezTo>
                    <a:pt x="100840" y="969"/>
                    <a:pt x="92597" y="0"/>
                    <a:pt x="85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12" name="Google Shape;1112;p10"/>
            <p:cNvGrpSpPr/>
            <p:nvPr/>
          </p:nvGrpSpPr>
          <p:grpSpPr>
            <a:xfrm>
              <a:off x="-701737" y="-610218"/>
              <a:ext cx="1742123" cy="1722923"/>
              <a:chOff x="6009400" y="-263600"/>
              <a:chExt cx="1213600" cy="1200225"/>
            </a:xfrm>
          </p:grpSpPr>
          <p:sp>
            <p:nvSpPr>
              <p:cNvPr id="1113" name="Google Shape;1113;p10"/>
              <p:cNvSpPr/>
              <p:nvPr/>
            </p:nvSpPr>
            <p:spPr>
              <a:xfrm>
                <a:off x="7147375" y="62750"/>
                <a:ext cx="1917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767" h="691" extrusionOk="0">
                    <a:moveTo>
                      <a:pt x="690" y="1"/>
                    </a:moveTo>
                    <a:lnTo>
                      <a:pt x="0" y="499"/>
                    </a:lnTo>
                    <a:lnTo>
                      <a:pt x="77" y="690"/>
                    </a:lnTo>
                    <a:lnTo>
                      <a:pt x="766" y="192"/>
                    </a:lnTo>
                    <a:cubicBezTo>
                      <a:pt x="766" y="116"/>
                      <a:pt x="728" y="78"/>
                      <a:pt x="6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10"/>
              <p:cNvSpPr/>
              <p:nvPr/>
            </p:nvSpPr>
            <p:spPr>
              <a:xfrm>
                <a:off x="7143550" y="59900"/>
                <a:ext cx="2490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919" extrusionOk="0">
                    <a:moveTo>
                      <a:pt x="766" y="0"/>
                    </a:moveTo>
                    <a:lnTo>
                      <a:pt x="39" y="498"/>
                    </a:lnTo>
                    <a:cubicBezTo>
                      <a:pt x="39" y="536"/>
                      <a:pt x="0" y="574"/>
                      <a:pt x="0" y="613"/>
                    </a:cubicBezTo>
                    <a:cubicBezTo>
                      <a:pt x="0" y="651"/>
                      <a:pt x="0" y="689"/>
                      <a:pt x="0" y="728"/>
                    </a:cubicBezTo>
                    <a:lnTo>
                      <a:pt x="115" y="881"/>
                    </a:lnTo>
                    <a:cubicBezTo>
                      <a:pt x="153" y="919"/>
                      <a:pt x="192" y="919"/>
                      <a:pt x="230" y="919"/>
                    </a:cubicBezTo>
                    <a:lnTo>
                      <a:pt x="345" y="919"/>
                    </a:lnTo>
                    <a:lnTo>
                      <a:pt x="996" y="460"/>
                    </a:lnTo>
                    <a:cubicBezTo>
                      <a:pt x="996" y="383"/>
                      <a:pt x="957" y="345"/>
                      <a:pt x="919" y="306"/>
                    </a:cubicBezTo>
                    <a:cubicBezTo>
                      <a:pt x="919" y="230"/>
                      <a:pt x="881" y="192"/>
                      <a:pt x="843" y="115"/>
                    </a:cubicBezTo>
                    <a:cubicBezTo>
                      <a:pt x="843" y="77"/>
                      <a:pt x="804" y="38"/>
                      <a:pt x="7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10"/>
              <p:cNvSpPr/>
              <p:nvPr/>
            </p:nvSpPr>
            <p:spPr>
              <a:xfrm>
                <a:off x="7184700" y="131675"/>
                <a:ext cx="1247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31" extrusionOk="0">
                    <a:moveTo>
                      <a:pt x="1" y="0"/>
                    </a:moveTo>
                    <a:lnTo>
                      <a:pt x="1" y="230"/>
                    </a:lnTo>
                    <a:lnTo>
                      <a:pt x="498" y="230"/>
                    </a:lnTo>
                    <a:cubicBezTo>
                      <a:pt x="460" y="154"/>
                      <a:pt x="460" y="77"/>
                      <a:pt x="4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0"/>
              <p:cNvSpPr/>
              <p:nvPr/>
            </p:nvSpPr>
            <p:spPr>
              <a:xfrm>
                <a:off x="7180875" y="128800"/>
                <a:ext cx="172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460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15"/>
                    </a:cubicBezTo>
                    <a:lnTo>
                      <a:pt x="0" y="345"/>
                    </a:lnTo>
                    <a:cubicBezTo>
                      <a:pt x="0" y="422"/>
                      <a:pt x="77" y="460"/>
                      <a:pt x="154" y="460"/>
                    </a:cubicBezTo>
                    <a:lnTo>
                      <a:pt x="690" y="460"/>
                    </a:lnTo>
                    <a:cubicBezTo>
                      <a:pt x="690" y="422"/>
                      <a:pt x="651" y="383"/>
                      <a:pt x="651" y="345"/>
                    </a:cubicBezTo>
                    <a:cubicBezTo>
                      <a:pt x="613" y="269"/>
                      <a:pt x="613" y="192"/>
                      <a:pt x="575" y="115"/>
                    </a:cubicBezTo>
                    <a:cubicBezTo>
                      <a:pt x="575" y="77"/>
                      <a:pt x="536" y="39"/>
                      <a:pt x="5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0"/>
              <p:cNvSpPr/>
              <p:nvPr/>
            </p:nvSpPr>
            <p:spPr>
              <a:xfrm>
                <a:off x="7134925" y="225475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116" y="0"/>
                    </a:moveTo>
                    <a:lnTo>
                      <a:pt x="1" y="192"/>
                    </a:lnTo>
                    <a:lnTo>
                      <a:pt x="1800" y="1302"/>
                    </a:lnTo>
                    <a:lnTo>
                      <a:pt x="1877" y="1149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0"/>
              <p:cNvSpPr/>
              <p:nvPr/>
            </p:nvSpPr>
            <p:spPr>
              <a:xfrm>
                <a:off x="7131100" y="222175"/>
                <a:ext cx="5555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587" extrusionOk="0">
                    <a:moveTo>
                      <a:pt x="269" y="0"/>
                    </a:moveTo>
                    <a:cubicBezTo>
                      <a:pt x="256" y="0"/>
                      <a:pt x="243" y="5"/>
                      <a:pt x="230" y="17"/>
                    </a:cubicBezTo>
                    <a:cubicBezTo>
                      <a:pt x="192" y="17"/>
                      <a:pt x="154" y="17"/>
                      <a:pt x="116" y="56"/>
                    </a:cubicBezTo>
                    <a:lnTo>
                      <a:pt x="39" y="247"/>
                    </a:lnTo>
                    <a:cubicBezTo>
                      <a:pt x="1" y="285"/>
                      <a:pt x="1" y="400"/>
                      <a:pt x="77" y="438"/>
                    </a:cubicBezTo>
                    <a:lnTo>
                      <a:pt x="1877" y="1587"/>
                    </a:lnTo>
                    <a:lnTo>
                      <a:pt x="1953" y="1587"/>
                    </a:lnTo>
                    <a:cubicBezTo>
                      <a:pt x="1991" y="1587"/>
                      <a:pt x="2030" y="1549"/>
                      <a:pt x="2068" y="1549"/>
                    </a:cubicBezTo>
                    <a:lnTo>
                      <a:pt x="2183" y="1357"/>
                    </a:lnTo>
                    <a:cubicBezTo>
                      <a:pt x="2221" y="1281"/>
                      <a:pt x="2183" y="1204"/>
                      <a:pt x="2106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0"/>
              <p:cNvSpPr/>
              <p:nvPr/>
            </p:nvSpPr>
            <p:spPr>
              <a:xfrm>
                <a:off x="7183750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10"/>
              <p:cNvSpPr/>
              <p:nvPr/>
            </p:nvSpPr>
            <p:spPr>
              <a:xfrm>
                <a:off x="7178950" y="384675"/>
                <a:ext cx="440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43" extrusionOk="0">
                    <a:moveTo>
                      <a:pt x="1486" y="0"/>
                    </a:moveTo>
                    <a:cubicBezTo>
                      <a:pt x="1449" y="0"/>
                      <a:pt x="1411" y="10"/>
                      <a:pt x="1379" y="26"/>
                    </a:cubicBezTo>
                    <a:lnTo>
                      <a:pt x="77" y="1021"/>
                    </a:lnTo>
                    <a:cubicBezTo>
                      <a:pt x="39" y="1059"/>
                      <a:pt x="1" y="1136"/>
                      <a:pt x="77" y="1212"/>
                    </a:cubicBezTo>
                    <a:lnTo>
                      <a:pt x="192" y="1366"/>
                    </a:lnTo>
                    <a:cubicBezTo>
                      <a:pt x="192" y="1404"/>
                      <a:pt x="231" y="1442"/>
                      <a:pt x="269" y="1442"/>
                    </a:cubicBezTo>
                    <a:lnTo>
                      <a:pt x="307" y="1442"/>
                    </a:lnTo>
                    <a:cubicBezTo>
                      <a:pt x="345" y="1442"/>
                      <a:pt x="345" y="1442"/>
                      <a:pt x="384" y="1404"/>
                    </a:cubicBezTo>
                    <a:lnTo>
                      <a:pt x="1685" y="447"/>
                    </a:lnTo>
                    <a:cubicBezTo>
                      <a:pt x="1762" y="370"/>
                      <a:pt x="1762" y="294"/>
                      <a:pt x="1724" y="217"/>
                    </a:cubicBezTo>
                    <a:lnTo>
                      <a:pt x="1609" y="64"/>
                    </a:lnTo>
                    <a:cubicBezTo>
                      <a:pt x="1586" y="19"/>
                      <a:pt x="1538" y="0"/>
                      <a:pt x="1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10"/>
              <p:cNvSpPr/>
              <p:nvPr/>
            </p:nvSpPr>
            <p:spPr>
              <a:xfrm>
                <a:off x="7130150" y="547050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54" y="1"/>
                    </a:moveTo>
                    <a:lnTo>
                      <a:pt x="0" y="154"/>
                    </a:lnTo>
                    <a:lnTo>
                      <a:pt x="1800" y="1608"/>
                    </a:lnTo>
                    <a:lnTo>
                      <a:pt x="1915" y="1455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0"/>
              <p:cNvSpPr/>
              <p:nvPr/>
            </p:nvSpPr>
            <p:spPr>
              <a:xfrm>
                <a:off x="7126325" y="543225"/>
                <a:ext cx="56475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1915" extrusionOk="0">
                    <a:moveTo>
                      <a:pt x="268" y="0"/>
                    </a:moveTo>
                    <a:cubicBezTo>
                      <a:pt x="230" y="0"/>
                      <a:pt x="192" y="39"/>
                      <a:pt x="192" y="77"/>
                    </a:cubicBezTo>
                    <a:lnTo>
                      <a:pt x="39" y="230"/>
                    </a:lnTo>
                    <a:cubicBezTo>
                      <a:pt x="0" y="268"/>
                      <a:pt x="0" y="383"/>
                      <a:pt x="77" y="422"/>
                    </a:cubicBezTo>
                    <a:lnTo>
                      <a:pt x="1876" y="1876"/>
                    </a:lnTo>
                    <a:cubicBezTo>
                      <a:pt x="1876" y="1915"/>
                      <a:pt x="1914" y="1915"/>
                      <a:pt x="1953" y="1915"/>
                    </a:cubicBezTo>
                    <a:lnTo>
                      <a:pt x="1991" y="1915"/>
                    </a:lnTo>
                    <a:cubicBezTo>
                      <a:pt x="2029" y="1915"/>
                      <a:pt x="2029" y="1876"/>
                      <a:pt x="2068" y="1876"/>
                    </a:cubicBezTo>
                    <a:lnTo>
                      <a:pt x="2182" y="1723"/>
                    </a:lnTo>
                    <a:cubicBezTo>
                      <a:pt x="2259" y="1647"/>
                      <a:pt x="2221" y="1570"/>
                      <a:pt x="2182" y="1493"/>
                    </a:cubicBezTo>
                    <a:lnTo>
                      <a:pt x="383" y="39"/>
                    </a:lnTo>
                    <a:cubicBezTo>
                      <a:pt x="345" y="0"/>
                      <a:pt x="307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0"/>
              <p:cNvSpPr/>
              <p:nvPr/>
            </p:nvSpPr>
            <p:spPr>
              <a:xfrm>
                <a:off x="7013375" y="733675"/>
                <a:ext cx="392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303" extrusionOk="0">
                    <a:moveTo>
                      <a:pt x="1456" y="1"/>
                    </a:moveTo>
                    <a:lnTo>
                      <a:pt x="1" y="1149"/>
                    </a:lnTo>
                    <a:lnTo>
                      <a:pt x="116" y="1303"/>
                    </a:lnTo>
                    <a:lnTo>
                      <a:pt x="1570" y="154"/>
                    </a:lnTo>
                    <a:lnTo>
                      <a:pt x="14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0"/>
              <p:cNvSpPr/>
              <p:nvPr/>
            </p:nvSpPr>
            <p:spPr>
              <a:xfrm>
                <a:off x="7008600" y="730175"/>
                <a:ext cx="4787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596" extrusionOk="0">
                    <a:moveTo>
                      <a:pt x="1627" y="1"/>
                    </a:moveTo>
                    <a:cubicBezTo>
                      <a:pt x="1595" y="1"/>
                      <a:pt x="1563" y="10"/>
                      <a:pt x="1532" y="26"/>
                    </a:cubicBezTo>
                    <a:lnTo>
                      <a:pt x="77" y="1175"/>
                    </a:lnTo>
                    <a:cubicBezTo>
                      <a:pt x="0" y="1213"/>
                      <a:pt x="0" y="1328"/>
                      <a:pt x="39" y="1366"/>
                    </a:cubicBezTo>
                    <a:lnTo>
                      <a:pt x="153" y="1519"/>
                    </a:lnTo>
                    <a:cubicBezTo>
                      <a:pt x="192" y="1557"/>
                      <a:pt x="230" y="1596"/>
                      <a:pt x="268" y="1596"/>
                    </a:cubicBezTo>
                    <a:cubicBezTo>
                      <a:pt x="307" y="1596"/>
                      <a:pt x="345" y="1596"/>
                      <a:pt x="383" y="1557"/>
                    </a:cubicBezTo>
                    <a:lnTo>
                      <a:pt x="1838" y="409"/>
                    </a:lnTo>
                    <a:cubicBezTo>
                      <a:pt x="1876" y="409"/>
                      <a:pt x="1876" y="371"/>
                      <a:pt x="1915" y="332"/>
                    </a:cubicBezTo>
                    <a:cubicBezTo>
                      <a:pt x="1915" y="294"/>
                      <a:pt x="1876" y="256"/>
                      <a:pt x="1876" y="217"/>
                    </a:cubicBezTo>
                    <a:lnTo>
                      <a:pt x="1761" y="64"/>
                    </a:lnTo>
                    <a:cubicBezTo>
                      <a:pt x="1717" y="19"/>
                      <a:pt x="1672" y="1"/>
                      <a:pt x="16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0"/>
              <p:cNvSpPr/>
              <p:nvPr/>
            </p:nvSpPr>
            <p:spPr>
              <a:xfrm>
                <a:off x="7135900" y="4733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10"/>
              <p:cNvSpPr/>
              <p:nvPr/>
            </p:nvSpPr>
            <p:spPr>
              <a:xfrm>
                <a:off x="7132050" y="46952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8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8" y="498"/>
                      <a:pt x="154" y="498"/>
                    </a:cubicBezTo>
                    <a:lnTo>
                      <a:pt x="2107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10"/>
              <p:cNvSpPr/>
              <p:nvPr/>
            </p:nvSpPr>
            <p:spPr>
              <a:xfrm>
                <a:off x="6928200" y="-18600"/>
                <a:ext cx="354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0"/>
              <p:cNvSpPr/>
              <p:nvPr/>
            </p:nvSpPr>
            <p:spPr>
              <a:xfrm>
                <a:off x="6924375" y="-22425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54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417" y="2259"/>
                    </a:cubicBezTo>
                    <a:cubicBezTo>
                      <a:pt x="1417" y="2259"/>
                      <a:pt x="1455" y="2259"/>
                      <a:pt x="1493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0"/>
              <p:cNvSpPr/>
              <p:nvPr/>
            </p:nvSpPr>
            <p:spPr>
              <a:xfrm>
                <a:off x="6444875" y="-38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3" y="1"/>
                    </a:moveTo>
                    <a:lnTo>
                      <a:pt x="0" y="116"/>
                    </a:lnTo>
                    <a:lnTo>
                      <a:pt x="1072" y="1762"/>
                    </a:lnTo>
                    <a:lnTo>
                      <a:pt x="1225" y="1685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0"/>
              <p:cNvSpPr/>
              <p:nvPr/>
            </p:nvSpPr>
            <p:spPr>
              <a:xfrm>
                <a:off x="6441050" y="-42200"/>
                <a:ext cx="38300" cy="51400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56" extrusionOk="0">
                    <a:moveTo>
                      <a:pt x="325" y="1"/>
                    </a:moveTo>
                    <a:cubicBezTo>
                      <a:pt x="293" y="1"/>
                      <a:pt x="261" y="10"/>
                      <a:pt x="230" y="26"/>
                    </a:cubicBezTo>
                    <a:lnTo>
                      <a:pt x="77" y="141"/>
                    </a:lnTo>
                    <a:cubicBezTo>
                      <a:pt x="38" y="141"/>
                      <a:pt x="0" y="179"/>
                      <a:pt x="0" y="217"/>
                    </a:cubicBezTo>
                    <a:cubicBezTo>
                      <a:pt x="0" y="256"/>
                      <a:pt x="0" y="294"/>
                      <a:pt x="38" y="332"/>
                    </a:cubicBezTo>
                    <a:lnTo>
                      <a:pt x="1110" y="2017"/>
                    </a:lnTo>
                    <a:cubicBezTo>
                      <a:pt x="1149" y="2055"/>
                      <a:pt x="1187" y="2055"/>
                      <a:pt x="1225" y="2055"/>
                    </a:cubicBezTo>
                    <a:lnTo>
                      <a:pt x="1302" y="2055"/>
                    </a:lnTo>
                    <a:lnTo>
                      <a:pt x="1493" y="1940"/>
                    </a:lnTo>
                    <a:cubicBezTo>
                      <a:pt x="1493" y="1902"/>
                      <a:pt x="1531" y="1902"/>
                      <a:pt x="1531" y="1825"/>
                    </a:cubicBezTo>
                    <a:cubicBezTo>
                      <a:pt x="1531" y="1787"/>
                      <a:pt x="1531" y="1749"/>
                      <a:pt x="1531" y="1749"/>
                    </a:cubicBezTo>
                    <a:lnTo>
                      <a:pt x="459" y="64"/>
                    </a:lnTo>
                    <a:cubicBezTo>
                      <a:pt x="415" y="19"/>
                      <a:pt x="370" y="1"/>
                      <a:pt x="3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0"/>
              <p:cNvSpPr/>
              <p:nvPr/>
            </p:nvSpPr>
            <p:spPr>
              <a:xfrm>
                <a:off x="6716675" y="-113350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8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10"/>
              <p:cNvSpPr/>
              <p:nvPr/>
            </p:nvSpPr>
            <p:spPr>
              <a:xfrm>
                <a:off x="6712850" y="-116600"/>
                <a:ext cx="41175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60" extrusionOk="0">
                    <a:moveTo>
                      <a:pt x="1368" y="0"/>
                    </a:moveTo>
                    <a:cubicBezTo>
                      <a:pt x="1318" y="0"/>
                      <a:pt x="1253" y="27"/>
                      <a:pt x="1226" y="54"/>
                    </a:cubicBezTo>
                    <a:lnTo>
                      <a:pt x="1" y="1815"/>
                    </a:lnTo>
                    <a:cubicBezTo>
                      <a:pt x="1" y="1854"/>
                      <a:pt x="1" y="1892"/>
                      <a:pt x="1" y="1930"/>
                    </a:cubicBezTo>
                    <a:cubicBezTo>
                      <a:pt x="1" y="1968"/>
                      <a:pt x="39" y="2007"/>
                      <a:pt x="39" y="2007"/>
                    </a:cubicBezTo>
                    <a:lnTo>
                      <a:pt x="230" y="2122"/>
                    </a:lnTo>
                    <a:cubicBezTo>
                      <a:pt x="230" y="2160"/>
                      <a:pt x="269" y="2160"/>
                      <a:pt x="307" y="2160"/>
                    </a:cubicBezTo>
                    <a:cubicBezTo>
                      <a:pt x="345" y="2160"/>
                      <a:pt x="384" y="2122"/>
                      <a:pt x="422" y="2083"/>
                    </a:cubicBezTo>
                    <a:lnTo>
                      <a:pt x="1609" y="360"/>
                    </a:lnTo>
                    <a:cubicBezTo>
                      <a:pt x="1647" y="322"/>
                      <a:pt x="1647" y="284"/>
                      <a:pt x="1647" y="246"/>
                    </a:cubicBezTo>
                    <a:cubicBezTo>
                      <a:pt x="1647" y="207"/>
                      <a:pt x="1609" y="169"/>
                      <a:pt x="1570" y="131"/>
                    </a:cubicBezTo>
                    <a:lnTo>
                      <a:pt x="1417" y="16"/>
                    </a:lnTo>
                    <a:cubicBezTo>
                      <a:pt x="1406" y="5"/>
                      <a:pt x="1388" y="0"/>
                      <a:pt x="1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10"/>
              <p:cNvSpPr/>
              <p:nvPr/>
            </p:nvSpPr>
            <p:spPr>
              <a:xfrm>
                <a:off x="6911925" y="477175"/>
                <a:ext cx="354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954" extrusionOk="0">
                    <a:moveTo>
                      <a:pt x="192" y="1"/>
                    </a:moveTo>
                    <a:lnTo>
                      <a:pt x="1" y="116"/>
                    </a:lnTo>
                    <a:lnTo>
                      <a:pt x="1264" y="1953"/>
                    </a:lnTo>
                    <a:lnTo>
                      <a:pt x="1417" y="183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10"/>
              <p:cNvSpPr/>
              <p:nvPr/>
            </p:nvSpPr>
            <p:spPr>
              <a:xfrm>
                <a:off x="6908100" y="473350"/>
                <a:ext cx="431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60" extrusionOk="0">
                    <a:moveTo>
                      <a:pt x="345" y="1"/>
                    </a:moveTo>
                    <a:cubicBezTo>
                      <a:pt x="307" y="1"/>
                      <a:pt x="269" y="1"/>
                      <a:pt x="269" y="39"/>
                    </a:cubicBezTo>
                    <a:lnTo>
                      <a:pt x="77" y="154"/>
                    </a:lnTo>
                    <a:cubicBezTo>
                      <a:pt x="39" y="192"/>
                      <a:pt x="1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59"/>
                      <a:pt x="1379" y="2259"/>
                    </a:cubicBezTo>
                    <a:lnTo>
                      <a:pt x="1417" y="2259"/>
                    </a:lnTo>
                    <a:cubicBezTo>
                      <a:pt x="1417" y="2259"/>
                      <a:pt x="1455" y="2259"/>
                      <a:pt x="1494" y="2221"/>
                    </a:cubicBezTo>
                    <a:lnTo>
                      <a:pt x="1647" y="2106"/>
                    </a:lnTo>
                    <a:cubicBezTo>
                      <a:pt x="1723" y="2068"/>
                      <a:pt x="1723" y="1991"/>
                      <a:pt x="1685" y="1915"/>
                    </a:cubicBezTo>
                    <a:lnTo>
                      <a:pt x="460" y="77"/>
                    </a:lnTo>
                    <a:cubicBezTo>
                      <a:pt x="422" y="39"/>
                      <a:pt x="383" y="39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10"/>
              <p:cNvSpPr/>
              <p:nvPr/>
            </p:nvSpPr>
            <p:spPr>
              <a:xfrm>
                <a:off x="6780800" y="19700"/>
                <a:ext cx="306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762" extrusionOk="0">
                    <a:moveTo>
                      <a:pt x="154" y="0"/>
                    </a:moveTo>
                    <a:lnTo>
                      <a:pt x="1" y="77"/>
                    </a:lnTo>
                    <a:lnTo>
                      <a:pt x="1073" y="1761"/>
                    </a:lnTo>
                    <a:lnTo>
                      <a:pt x="1226" y="1646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10"/>
              <p:cNvSpPr/>
              <p:nvPr/>
            </p:nvSpPr>
            <p:spPr>
              <a:xfrm>
                <a:off x="6776975" y="15500"/>
                <a:ext cx="383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2083" extrusionOk="0">
                    <a:moveTo>
                      <a:pt x="291" y="0"/>
                    </a:moveTo>
                    <a:cubicBezTo>
                      <a:pt x="271" y="0"/>
                      <a:pt x="251" y="5"/>
                      <a:pt x="230" y="15"/>
                    </a:cubicBezTo>
                    <a:lnTo>
                      <a:pt x="77" y="130"/>
                    </a:lnTo>
                    <a:cubicBezTo>
                      <a:pt x="39" y="168"/>
                      <a:pt x="1" y="206"/>
                      <a:pt x="1" y="245"/>
                    </a:cubicBezTo>
                    <a:cubicBezTo>
                      <a:pt x="1" y="283"/>
                      <a:pt x="1" y="321"/>
                      <a:pt x="39" y="360"/>
                    </a:cubicBezTo>
                    <a:lnTo>
                      <a:pt x="1111" y="2006"/>
                    </a:lnTo>
                    <a:cubicBezTo>
                      <a:pt x="1111" y="2044"/>
                      <a:pt x="1187" y="2082"/>
                      <a:pt x="1226" y="2082"/>
                    </a:cubicBezTo>
                    <a:cubicBezTo>
                      <a:pt x="1264" y="2082"/>
                      <a:pt x="1264" y="2082"/>
                      <a:pt x="1302" y="2044"/>
                    </a:cubicBezTo>
                    <a:lnTo>
                      <a:pt x="1455" y="1929"/>
                    </a:lnTo>
                    <a:cubicBezTo>
                      <a:pt x="1494" y="1929"/>
                      <a:pt x="1532" y="1891"/>
                      <a:pt x="1532" y="1853"/>
                    </a:cubicBezTo>
                    <a:cubicBezTo>
                      <a:pt x="1532" y="1814"/>
                      <a:pt x="1532" y="1776"/>
                      <a:pt x="1494" y="1738"/>
                    </a:cubicBezTo>
                    <a:lnTo>
                      <a:pt x="422" y="92"/>
                    </a:lnTo>
                    <a:cubicBezTo>
                      <a:pt x="394" y="36"/>
                      <a:pt x="345" y="0"/>
                      <a:pt x="2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10"/>
              <p:cNvSpPr/>
              <p:nvPr/>
            </p:nvSpPr>
            <p:spPr>
              <a:xfrm>
                <a:off x="6795175" y="895425"/>
                <a:ext cx="6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571" extrusionOk="0">
                    <a:moveTo>
                      <a:pt x="77" y="1"/>
                    </a:moveTo>
                    <a:lnTo>
                      <a:pt x="0" y="1570"/>
                    </a:lnTo>
                    <a:cubicBezTo>
                      <a:pt x="77" y="1570"/>
                      <a:pt x="153" y="1532"/>
                      <a:pt x="191" y="1532"/>
                    </a:cubicBezTo>
                    <a:lnTo>
                      <a:pt x="268" y="39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10"/>
              <p:cNvSpPr/>
              <p:nvPr/>
            </p:nvSpPr>
            <p:spPr>
              <a:xfrm>
                <a:off x="6791325" y="891600"/>
                <a:ext cx="14400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801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16" y="39"/>
                    </a:cubicBezTo>
                    <a:cubicBezTo>
                      <a:pt x="78" y="77"/>
                      <a:pt x="78" y="116"/>
                      <a:pt x="78" y="154"/>
                    </a:cubicBezTo>
                    <a:lnTo>
                      <a:pt x="1" y="1800"/>
                    </a:lnTo>
                    <a:cubicBezTo>
                      <a:pt x="78" y="1762"/>
                      <a:pt x="116" y="1762"/>
                      <a:pt x="154" y="1723"/>
                    </a:cubicBezTo>
                    <a:cubicBezTo>
                      <a:pt x="231" y="1723"/>
                      <a:pt x="307" y="1685"/>
                      <a:pt x="345" y="1685"/>
                    </a:cubicBezTo>
                    <a:cubicBezTo>
                      <a:pt x="422" y="1685"/>
                      <a:pt x="460" y="1647"/>
                      <a:pt x="499" y="1647"/>
                    </a:cubicBezTo>
                    <a:lnTo>
                      <a:pt x="575" y="192"/>
                    </a:lnTo>
                    <a:cubicBezTo>
                      <a:pt x="575" y="116"/>
                      <a:pt x="499" y="39"/>
                      <a:pt x="422" y="39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10"/>
              <p:cNvSpPr/>
              <p:nvPr/>
            </p:nvSpPr>
            <p:spPr>
              <a:xfrm>
                <a:off x="6675525" y="841825"/>
                <a:ext cx="3352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877" extrusionOk="0">
                    <a:moveTo>
                      <a:pt x="1187" y="1"/>
                    </a:moveTo>
                    <a:lnTo>
                      <a:pt x="1" y="1762"/>
                    </a:lnTo>
                    <a:lnTo>
                      <a:pt x="154" y="1877"/>
                    </a:lnTo>
                    <a:lnTo>
                      <a:pt x="1341" y="116"/>
                    </a:lnTo>
                    <a:lnTo>
                      <a:pt x="11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10"/>
              <p:cNvSpPr/>
              <p:nvPr/>
            </p:nvSpPr>
            <p:spPr>
              <a:xfrm>
                <a:off x="6671700" y="838325"/>
                <a:ext cx="42125" cy="5425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2170" extrusionOk="0">
                    <a:moveTo>
                      <a:pt x="1360" y="1"/>
                    </a:moveTo>
                    <a:cubicBezTo>
                      <a:pt x="1315" y="1"/>
                      <a:pt x="1270" y="20"/>
                      <a:pt x="1226" y="64"/>
                    </a:cubicBezTo>
                    <a:lnTo>
                      <a:pt x="39" y="1825"/>
                    </a:lnTo>
                    <a:cubicBezTo>
                      <a:pt x="0" y="1864"/>
                      <a:pt x="0" y="1902"/>
                      <a:pt x="0" y="1940"/>
                    </a:cubicBezTo>
                    <a:cubicBezTo>
                      <a:pt x="39" y="1979"/>
                      <a:pt x="39" y="2017"/>
                      <a:pt x="77" y="2017"/>
                    </a:cubicBezTo>
                    <a:lnTo>
                      <a:pt x="230" y="2132"/>
                    </a:lnTo>
                    <a:cubicBezTo>
                      <a:pt x="268" y="2132"/>
                      <a:pt x="307" y="2170"/>
                      <a:pt x="307" y="2170"/>
                    </a:cubicBezTo>
                    <a:cubicBezTo>
                      <a:pt x="383" y="2170"/>
                      <a:pt x="422" y="2132"/>
                      <a:pt x="460" y="2093"/>
                    </a:cubicBezTo>
                    <a:lnTo>
                      <a:pt x="1647" y="332"/>
                    </a:lnTo>
                    <a:cubicBezTo>
                      <a:pt x="1685" y="332"/>
                      <a:pt x="1685" y="294"/>
                      <a:pt x="1685" y="256"/>
                    </a:cubicBezTo>
                    <a:cubicBezTo>
                      <a:pt x="1647" y="218"/>
                      <a:pt x="1647" y="179"/>
                      <a:pt x="1608" y="141"/>
                    </a:cubicBezTo>
                    <a:lnTo>
                      <a:pt x="1455" y="26"/>
                    </a:lnTo>
                    <a:cubicBezTo>
                      <a:pt x="1424" y="10"/>
                      <a:pt x="1392" y="1"/>
                      <a:pt x="13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10"/>
              <p:cNvSpPr/>
              <p:nvPr/>
            </p:nvSpPr>
            <p:spPr>
              <a:xfrm>
                <a:off x="6517600" y="883950"/>
                <a:ext cx="268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56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920" y="1455"/>
                    </a:lnTo>
                    <a:lnTo>
                      <a:pt x="1073" y="134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10"/>
              <p:cNvSpPr/>
              <p:nvPr/>
            </p:nvSpPr>
            <p:spPr>
              <a:xfrm>
                <a:off x="6513775" y="880025"/>
                <a:ext cx="34475" cy="441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766" extrusionOk="0">
                    <a:moveTo>
                      <a:pt x="299" y="1"/>
                    </a:moveTo>
                    <a:cubicBezTo>
                      <a:pt x="271" y="1"/>
                      <a:pt x="245" y="13"/>
                      <a:pt x="230" y="43"/>
                    </a:cubicBezTo>
                    <a:lnTo>
                      <a:pt x="39" y="157"/>
                    </a:lnTo>
                    <a:cubicBezTo>
                      <a:pt x="1" y="157"/>
                      <a:pt x="1" y="196"/>
                      <a:pt x="1" y="234"/>
                    </a:cubicBezTo>
                    <a:cubicBezTo>
                      <a:pt x="1" y="272"/>
                      <a:pt x="1" y="311"/>
                      <a:pt x="1" y="349"/>
                    </a:cubicBezTo>
                    <a:lnTo>
                      <a:pt x="958" y="1689"/>
                    </a:lnTo>
                    <a:cubicBezTo>
                      <a:pt x="958" y="1727"/>
                      <a:pt x="996" y="1765"/>
                      <a:pt x="1073" y="1765"/>
                    </a:cubicBezTo>
                    <a:cubicBezTo>
                      <a:pt x="1073" y="1765"/>
                      <a:pt x="1111" y="1727"/>
                      <a:pt x="1149" y="1727"/>
                    </a:cubicBezTo>
                    <a:lnTo>
                      <a:pt x="1302" y="1612"/>
                    </a:lnTo>
                    <a:cubicBezTo>
                      <a:pt x="1341" y="1574"/>
                      <a:pt x="1379" y="1536"/>
                      <a:pt x="1379" y="1497"/>
                    </a:cubicBezTo>
                    <a:cubicBezTo>
                      <a:pt x="1379" y="1459"/>
                      <a:pt x="1379" y="1421"/>
                      <a:pt x="1341" y="1421"/>
                    </a:cubicBezTo>
                    <a:lnTo>
                      <a:pt x="422" y="81"/>
                    </a:lnTo>
                    <a:cubicBezTo>
                      <a:pt x="398" y="34"/>
                      <a:pt x="345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10"/>
              <p:cNvSpPr/>
              <p:nvPr/>
            </p:nvSpPr>
            <p:spPr>
              <a:xfrm>
                <a:off x="6834400" y="362325"/>
                <a:ext cx="4215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877" extrusionOk="0">
                    <a:moveTo>
                      <a:pt x="1532" y="1"/>
                    </a:moveTo>
                    <a:lnTo>
                      <a:pt x="1" y="1724"/>
                    </a:lnTo>
                    <a:lnTo>
                      <a:pt x="154" y="1877"/>
                    </a:lnTo>
                    <a:lnTo>
                      <a:pt x="1685" y="154"/>
                    </a:lnTo>
                    <a:lnTo>
                      <a:pt x="153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10"/>
              <p:cNvSpPr/>
              <p:nvPr/>
            </p:nvSpPr>
            <p:spPr>
              <a:xfrm>
                <a:off x="6830575" y="358500"/>
                <a:ext cx="4980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183" extrusionOk="0">
                    <a:moveTo>
                      <a:pt x="1685" y="1"/>
                    </a:moveTo>
                    <a:cubicBezTo>
                      <a:pt x="1647" y="1"/>
                      <a:pt x="1608" y="39"/>
                      <a:pt x="1570" y="77"/>
                    </a:cubicBezTo>
                    <a:lnTo>
                      <a:pt x="39" y="1800"/>
                    </a:lnTo>
                    <a:cubicBezTo>
                      <a:pt x="1" y="1838"/>
                      <a:pt x="1" y="1953"/>
                      <a:pt x="77" y="1991"/>
                    </a:cubicBezTo>
                    <a:lnTo>
                      <a:pt x="230" y="2145"/>
                    </a:lnTo>
                    <a:cubicBezTo>
                      <a:pt x="230" y="2145"/>
                      <a:pt x="269" y="2183"/>
                      <a:pt x="307" y="2183"/>
                    </a:cubicBezTo>
                    <a:cubicBezTo>
                      <a:pt x="345" y="2183"/>
                      <a:pt x="383" y="2145"/>
                      <a:pt x="422" y="2106"/>
                    </a:cubicBezTo>
                    <a:lnTo>
                      <a:pt x="1953" y="383"/>
                    </a:lnTo>
                    <a:cubicBezTo>
                      <a:pt x="1991" y="307"/>
                      <a:pt x="1991" y="230"/>
                      <a:pt x="1953" y="192"/>
                    </a:cubicBezTo>
                    <a:lnTo>
                      <a:pt x="1800" y="39"/>
                    </a:lnTo>
                    <a:cubicBezTo>
                      <a:pt x="1762" y="39"/>
                      <a:pt x="1723" y="1"/>
                      <a:pt x="16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10"/>
              <p:cNvSpPr/>
              <p:nvPr/>
            </p:nvSpPr>
            <p:spPr>
              <a:xfrm>
                <a:off x="6455400" y="834175"/>
                <a:ext cx="672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54" extrusionOk="0">
                    <a:moveTo>
                      <a:pt x="77" y="1"/>
                    </a:moveTo>
                    <a:lnTo>
                      <a:pt x="0" y="1953"/>
                    </a:lnTo>
                    <a:lnTo>
                      <a:pt x="230" y="1953"/>
                    </a:ln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10"/>
              <p:cNvSpPr/>
              <p:nvPr/>
            </p:nvSpPr>
            <p:spPr>
              <a:xfrm>
                <a:off x="6451575" y="830350"/>
                <a:ext cx="143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575" h="226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77"/>
                      <a:pt x="115" y="115"/>
                      <a:pt x="77" y="154"/>
                    </a:cubicBezTo>
                    <a:lnTo>
                      <a:pt x="38" y="2106"/>
                    </a:lnTo>
                    <a:cubicBezTo>
                      <a:pt x="0" y="2183"/>
                      <a:pt x="77" y="2259"/>
                      <a:pt x="153" y="2259"/>
                    </a:cubicBezTo>
                    <a:lnTo>
                      <a:pt x="383" y="2259"/>
                    </a:lnTo>
                    <a:cubicBezTo>
                      <a:pt x="421" y="2259"/>
                      <a:pt x="421" y="2259"/>
                      <a:pt x="460" y="2221"/>
                    </a:cubicBezTo>
                    <a:cubicBezTo>
                      <a:pt x="498" y="2183"/>
                      <a:pt x="498" y="2144"/>
                      <a:pt x="498" y="2106"/>
                    </a:cubicBezTo>
                    <a:lnTo>
                      <a:pt x="574" y="154"/>
                    </a:lnTo>
                    <a:cubicBezTo>
                      <a:pt x="574" y="77"/>
                      <a:pt x="536" y="1"/>
                      <a:pt x="4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10"/>
              <p:cNvSpPr/>
              <p:nvPr/>
            </p:nvSpPr>
            <p:spPr>
              <a:xfrm>
                <a:off x="6089775" y="28300"/>
                <a:ext cx="8650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145" extrusionOk="0">
                    <a:moveTo>
                      <a:pt x="154" y="1"/>
                    </a:moveTo>
                    <a:lnTo>
                      <a:pt x="1" y="2145"/>
                    </a:lnTo>
                    <a:lnTo>
                      <a:pt x="192" y="2145"/>
                    </a:lnTo>
                    <a:lnTo>
                      <a:pt x="345" y="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10"/>
              <p:cNvSpPr/>
              <p:nvPr/>
            </p:nvSpPr>
            <p:spPr>
              <a:xfrm>
                <a:off x="6085950" y="24475"/>
                <a:ext cx="16300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451" extrusionOk="0">
                    <a:moveTo>
                      <a:pt x="307" y="1"/>
                    </a:moveTo>
                    <a:cubicBezTo>
                      <a:pt x="269" y="1"/>
                      <a:pt x="230" y="39"/>
                      <a:pt x="192" y="39"/>
                    </a:cubicBezTo>
                    <a:cubicBezTo>
                      <a:pt x="192" y="77"/>
                      <a:pt x="154" y="115"/>
                      <a:pt x="154" y="154"/>
                    </a:cubicBezTo>
                    <a:lnTo>
                      <a:pt x="1" y="2259"/>
                    </a:lnTo>
                    <a:cubicBezTo>
                      <a:pt x="1" y="2336"/>
                      <a:pt x="39" y="2412"/>
                      <a:pt x="116" y="2412"/>
                    </a:cubicBezTo>
                    <a:lnTo>
                      <a:pt x="307" y="2451"/>
                    </a:lnTo>
                    <a:lnTo>
                      <a:pt x="345" y="2451"/>
                    </a:lnTo>
                    <a:cubicBezTo>
                      <a:pt x="384" y="2451"/>
                      <a:pt x="422" y="2412"/>
                      <a:pt x="422" y="2412"/>
                    </a:cubicBezTo>
                    <a:cubicBezTo>
                      <a:pt x="460" y="2374"/>
                      <a:pt x="498" y="2336"/>
                      <a:pt x="498" y="2298"/>
                    </a:cubicBezTo>
                    <a:lnTo>
                      <a:pt x="652" y="192"/>
                    </a:lnTo>
                    <a:cubicBezTo>
                      <a:pt x="652" y="115"/>
                      <a:pt x="575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10"/>
              <p:cNvSpPr/>
              <p:nvPr/>
            </p:nvSpPr>
            <p:spPr>
              <a:xfrm>
                <a:off x="6146250" y="454225"/>
                <a:ext cx="28750" cy="63175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27" extrusionOk="0">
                    <a:moveTo>
                      <a:pt x="192" y="0"/>
                    </a:moveTo>
                    <a:lnTo>
                      <a:pt x="1" y="77"/>
                    </a:lnTo>
                    <a:lnTo>
                      <a:pt x="996" y="2527"/>
                    </a:lnTo>
                    <a:lnTo>
                      <a:pt x="1149" y="245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10"/>
              <p:cNvSpPr/>
              <p:nvPr/>
            </p:nvSpPr>
            <p:spPr>
              <a:xfrm>
                <a:off x="6142425" y="450625"/>
                <a:ext cx="36400" cy="7060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2824" extrusionOk="0">
                    <a:moveTo>
                      <a:pt x="364" y="0"/>
                    </a:moveTo>
                    <a:cubicBezTo>
                      <a:pt x="345" y="0"/>
                      <a:pt x="326" y="10"/>
                      <a:pt x="307" y="29"/>
                    </a:cubicBezTo>
                    <a:lnTo>
                      <a:pt x="115" y="106"/>
                    </a:lnTo>
                    <a:cubicBezTo>
                      <a:pt x="39" y="106"/>
                      <a:pt x="1" y="221"/>
                      <a:pt x="39" y="297"/>
                    </a:cubicBezTo>
                    <a:lnTo>
                      <a:pt x="996" y="2709"/>
                    </a:lnTo>
                    <a:cubicBezTo>
                      <a:pt x="1034" y="2786"/>
                      <a:pt x="1072" y="2824"/>
                      <a:pt x="1149" y="2824"/>
                    </a:cubicBezTo>
                    <a:lnTo>
                      <a:pt x="1187" y="2824"/>
                    </a:lnTo>
                    <a:lnTo>
                      <a:pt x="1379" y="2747"/>
                    </a:lnTo>
                    <a:cubicBezTo>
                      <a:pt x="1417" y="2709"/>
                      <a:pt x="1455" y="2709"/>
                      <a:pt x="1455" y="2671"/>
                    </a:cubicBezTo>
                    <a:cubicBezTo>
                      <a:pt x="1455" y="2632"/>
                      <a:pt x="1455" y="2594"/>
                      <a:pt x="1455" y="2556"/>
                    </a:cubicBezTo>
                    <a:lnTo>
                      <a:pt x="498" y="106"/>
                    </a:lnTo>
                    <a:cubicBezTo>
                      <a:pt x="460" y="67"/>
                      <a:pt x="422" y="29"/>
                      <a:pt x="422" y="29"/>
                    </a:cubicBezTo>
                    <a:cubicBezTo>
                      <a:pt x="403" y="10"/>
                      <a:pt x="383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10"/>
              <p:cNvSpPr/>
              <p:nvPr/>
            </p:nvSpPr>
            <p:spPr>
              <a:xfrm>
                <a:off x="6102225" y="303950"/>
                <a:ext cx="4022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2566" extrusionOk="0">
                    <a:moveTo>
                      <a:pt x="1455" y="0"/>
                    </a:moveTo>
                    <a:lnTo>
                      <a:pt x="1" y="2451"/>
                    </a:lnTo>
                    <a:lnTo>
                      <a:pt x="154" y="2565"/>
                    </a:lnTo>
                    <a:lnTo>
                      <a:pt x="1609" y="115"/>
                    </a:lnTo>
                    <a:lnTo>
                      <a:pt x="145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10"/>
              <p:cNvSpPr/>
              <p:nvPr/>
            </p:nvSpPr>
            <p:spPr>
              <a:xfrm>
                <a:off x="6098400" y="300450"/>
                <a:ext cx="47875" cy="705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821" extrusionOk="0">
                    <a:moveTo>
                      <a:pt x="1593" y="0"/>
                    </a:moveTo>
                    <a:cubicBezTo>
                      <a:pt x="1552" y="0"/>
                      <a:pt x="1516" y="19"/>
                      <a:pt x="1494" y="64"/>
                    </a:cubicBezTo>
                    <a:lnTo>
                      <a:pt x="0" y="2514"/>
                    </a:lnTo>
                    <a:cubicBezTo>
                      <a:pt x="0" y="2552"/>
                      <a:pt x="0" y="2591"/>
                      <a:pt x="0" y="2629"/>
                    </a:cubicBezTo>
                    <a:cubicBezTo>
                      <a:pt x="0" y="2667"/>
                      <a:pt x="39" y="2667"/>
                      <a:pt x="77" y="2705"/>
                    </a:cubicBezTo>
                    <a:lnTo>
                      <a:pt x="230" y="2820"/>
                    </a:lnTo>
                    <a:lnTo>
                      <a:pt x="307" y="2820"/>
                    </a:lnTo>
                    <a:cubicBezTo>
                      <a:pt x="345" y="2820"/>
                      <a:pt x="422" y="2782"/>
                      <a:pt x="422" y="2744"/>
                    </a:cubicBezTo>
                    <a:lnTo>
                      <a:pt x="1915" y="332"/>
                    </a:lnTo>
                    <a:cubicBezTo>
                      <a:pt x="1915" y="294"/>
                      <a:pt x="1915" y="255"/>
                      <a:pt x="1915" y="217"/>
                    </a:cubicBezTo>
                    <a:cubicBezTo>
                      <a:pt x="1915" y="179"/>
                      <a:pt x="1876" y="140"/>
                      <a:pt x="1838" y="102"/>
                    </a:cubicBezTo>
                    <a:lnTo>
                      <a:pt x="1685" y="26"/>
                    </a:lnTo>
                    <a:cubicBezTo>
                      <a:pt x="1653" y="10"/>
                      <a:pt x="1622" y="0"/>
                      <a:pt x="15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10"/>
              <p:cNvSpPr/>
              <p:nvPr/>
            </p:nvSpPr>
            <p:spPr>
              <a:xfrm>
                <a:off x="6455400" y="-184175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93" y="1"/>
                    </a:moveTo>
                    <a:lnTo>
                      <a:pt x="0" y="1647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9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10"/>
              <p:cNvSpPr/>
              <p:nvPr/>
            </p:nvSpPr>
            <p:spPr>
              <a:xfrm>
                <a:off x="6451575" y="-188000"/>
                <a:ext cx="4882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068" extrusionOk="0">
                    <a:moveTo>
                      <a:pt x="1608" y="1"/>
                    </a:moveTo>
                    <a:cubicBezTo>
                      <a:pt x="1570" y="1"/>
                      <a:pt x="1532" y="39"/>
                      <a:pt x="1532" y="39"/>
                    </a:cubicBezTo>
                    <a:lnTo>
                      <a:pt x="77" y="1685"/>
                    </a:lnTo>
                    <a:cubicBezTo>
                      <a:pt x="0" y="1762"/>
                      <a:pt x="0" y="1838"/>
                      <a:pt x="77" y="1877"/>
                    </a:cubicBezTo>
                    <a:lnTo>
                      <a:pt x="230" y="2030"/>
                    </a:lnTo>
                    <a:cubicBezTo>
                      <a:pt x="230" y="2030"/>
                      <a:pt x="268" y="2068"/>
                      <a:pt x="306" y="2068"/>
                    </a:cubicBezTo>
                    <a:cubicBezTo>
                      <a:pt x="345" y="2068"/>
                      <a:pt x="383" y="2030"/>
                      <a:pt x="421" y="2030"/>
                    </a:cubicBezTo>
                    <a:lnTo>
                      <a:pt x="1876" y="383"/>
                    </a:lnTo>
                    <a:cubicBezTo>
                      <a:pt x="1953" y="307"/>
                      <a:pt x="1953" y="230"/>
                      <a:pt x="1876" y="192"/>
                    </a:cubicBezTo>
                    <a:lnTo>
                      <a:pt x="1723" y="39"/>
                    </a:lnTo>
                    <a:cubicBezTo>
                      <a:pt x="1685" y="1"/>
                      <a:pt x="1646" y="1"/>
                      <a:pt x="1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10"/>
              <p:cNvSpPr/>
              <p:nvPr/>
            </p:nvSpPr>
            <p:spPr>
              <a:xfrm>
                <a:off x="6561625" y="-184175"/>
                <a:ext cx="5650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15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2106" y="1915"/>
                    </a:lnTo>
                    <a:lnTo>
                      <a:pt x="2260" y="1762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10"/>
              <p:cNvSpPr/>
              <p:nvPr/>
            </p:nvSpPr>
            <p:spPr>
              <a:xfrm>
                <a:off x="6557800" y="-187750"/>
                <a:ext cx="63200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12" extrusionOk="0">
                    <a:moveTo>
                      <a:pt x="269" y="0"/>
                    </a:moveTo>
                    <a:cubicBezTo>
                      <a:pt x="230" y="0"/>
                      <a:pt x="192" y="10"/>
                      <a:pt x="154" y="29"/>
                    </a:cubicBezTo>
                    <a:lnTo>
                      <a:pt x="39" y="182"/>
                    </a:lnTo>
                    <a:cubicBezTo>
                      <a:pt x="1" y="220"/>
                      <a:pt x="1" y="259"/>
                      <a:pt x="1" y="297"/>
                    </a:cubicBezTo>
                    <a:cubicBezTo>
                      <a:pt x="1" y="335"/>
                      <a:pt x="39" y="373"/>
                      <a:pt x="77" y="412"/>
                    </a:cubicBezTo>
                    <a:lnTo>
                      <a:pt x="2183" y="2173"/>
                    </a:lnTo>
                    <a:cubicBezTo>
                      <a:pt x="2183" y="2211"/>
                      <a:pt x="2221" y="2211"/>
                      <a:pt x="2259" y="2211"/>
                    </a:cubicBezTo>
                    <a:cubicBezTo>
                      <a:pt x="2298" y="2211"/>
                      <a:pt x="2336" y="2211"/>
                      <a:pt x="2374" y="2173"/>
                    </a:cubicBezTo>
                    <a:lnTo>
                      <a:pt x="2489" y="2020"/>
                    </a:lnTo>
                    <a:cubicBezTo>
                      <a:pt x="2527" y="1981"/>
                      <a:pt x="2527" y="1943"/>
                      <a:pt x="2527" y="1905"/>
                    </a:cubicBezTo>
                    <a:cubicBezTo>
                      <a:pt x="2527" y="1867"/>
                      <a:pt x="2527" y="1828"/>
                      <a:pt x="2489" y="1828"/>
                    </a:cubicBezTo>
                    <a:lnTo>
                      <a:pt x="384" y="29"/>
                    </a:lnTo>
                    <a:cubicBezTo>
                      <a:pt x="345" y="10"/>
                      <a:pt x="307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10"/>
              <p:cNvSpPr/>
              <p:nvPr/>
            </p:nvSpPr>
            <p:spPr>
              <a:xfrm>
                <a:off x="6834400" y="-184175"/>
                <a:ext cx="555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456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2106" y="1456"/>
                    </a:lnTo>
                    <a:lnTo>
                      <a:pt x="2221" y="1302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10"/>
              <p:cNvSpPr/>
              <p:nvPr/>
            </p:nvSpPr>
            <p:spPr>
              <a:xfrm>
                <a:off x="6829625" y="-188000"/>
                <a:ext cx="641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566" h="1762" extrusionOk="0">
                    <a:moveTo>
                      <a:pt x="268" y="1"/>
                    </a:moveTo>
                    <a:cubicBezTo>
                      <a:pt x="230" y="1"/>
                      <a:pt x="192" y="39"/>
                      <a:pt x="153" y="77"/>
                    </a:cubicBezTo>
                    <a:lnTo>
                      <a:pt x="39" y="230"/>
                    </a:lnTo>
                    <a:cubicBezTo>
                      <a:pt x="0" y="307"/>
                      <a:pt x="39" y="383"/>
                      <a:pt x="115" y="422"/>
                    </a:cubicBezTo>
                    <a:lnTo>
                      <a:pt x="2221" y="1723"/>
                    </a:lnTo>
                    <a:cubicBezTo>
                      <a:pt x="2259" y="1762"/>
                      <a:pt x="2259" y="1762"/>
                      <a:pt x="2297" y="1762"/>
                    </a:cubicBezTo>
                    <a:lnTo>
                      <a:pt x="2336" y="1762"/>
                    </a:lnTo>
                    <a:cubicBezTo>
                      <a:pt x="2374" y="1723"/>
                      <a:pt x="2412" y="1723"/>
                      <a:pt x="2412" y="1685"/>
                    </a:cubicBezTo>
                    <a:lnTo>
                      <a:pt x="2527" y="1532"/>
                    </a:lnTo>
                    <a:cubicBezTo>
                      <a:pt x="2565" y="1455"/>
                      <a:pt x="2565" y="1341"/>
                      <a:pt x="2489" y="1302"/>
                    </a:cubicBezTo>
                    <a:lnTo>
                      <a:pt x="38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10"/>
              <p:cNvSpPr/>
              <p:nvPr/>
            </p:nvSpPr>
            <p:spPr>
              <a:xfrm>
                <a:off x="6837275" y="-86550"/>
                <a:ext cx="3735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2222" extrusionOk="0">
                    <a:moveTo>
                      <a:pt x="1302" y="1"/>
                    </a:moveTo>
                    <a:lnTo>
                      <a:pt x="1" y="2145"/>
                    </a:lnTo>
                    <a:lnTo>
                      <a:pt x="192" y="2221"/>
                    </a:lnTo>
                    <a:lnTo>
                      <a:pt x="1494" y="11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10"/>
              <p:cNvSpPr/>
              <p:nvPr/>
            </p:nvSpPr>
            <p:spPr>
              <a:xfrm>
                <a:off x="6833450" y="-90050"/>
                <a:ext cx="450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515" extrusionOk="0">
                    <a:moveTo>
                      <a:pt x="1439" y="1"/>
                    </a:moveTo>
                    <a:cubicBezTo>
                      <a:pt x="1398" y="1"/>
                      <a:pt x="1363" y="19"/>
                      <a:pt x="1340" y="64"/>
                    </a:cubicBezTo>
                    <a:lnTo>
                      <a:pt x="39" y="2208"/>
                    </a:lnTo>
                    <a:cubicBezTo>
                      <a:pt x="0" y="2208"/>
                      <a:pt x="0" y="2246"/>
                      <a:pt x="0" y="2285"/>
                    </a:cubicBezTo>
                    <a:cubicBezTo>
                      <a:pt x="39" y="2323"/>
                      <a:pt x="39" y="2361"/>
                      <a:pt x="77" y="2399"/>
                    </a:cubicBezTo>
                    <a:lnTo>
                      <a:pt x="230" y="2514"/>
                    </a:lnTo>
                    <a:lnTo>
                      <a:pt x="345" y="2514"/>
                    </a:lnTo>
                    <a:cubicBezTo>
                      <a:pt x="383" y="2514"/>
                      <a:pt x="422" y="2476"/>
                      <a:pt x="460" y="2438"/>
                    </a:cubicBezTo>
                    <a:lnTo>
                      <a:pt x="1761" y="332"/>
                    </a:lnTo>
                    <a:cubicBezTo>
                      <a:pt x="1761" y="294"/>
                      <a:pt x="1800" y="256"/>
                      <a:pt x="1761" y="217"/>
                    </a:cubicBezTo>
                    <a:cubicBezTo>
                      <a:pt x="1761" y="179"/>
                      <a:pt x="1723" y="141"/>
                      <a:pt x="1723" y="141"/>
                    </a:cubicBezTo>
                    <a:lnTo>
                      <a:pt x="1532" y="26"/>
                    </a:lnTo>
                    <a:cubicBezTo>
                      <a:pt x="1500" y="10"/>
                      <a:pt x="1468" y="1"/>
                      <a:pt x="14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10"/>
              <p:cNvSpPr/>
              <p:nvPr/>
            </p:nvSpPr>
            <p:spPr>
              <a:xfrm>
                <a:off x="6984675" y="-121950"/>
                <a:ext cx="364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766" extrusionOk="0">
                    <a:moveTo>
                      <a:pt x="1302" y="0"/>
                    </a:moveTo>
                    <a:lnTo>
                      <a:pt x="0" y="574"/>
                    </a:lnTo>
                    <a:lnTo>
                      <a:pt x="77" y="766"/>
                    </a:lnTo>
                    <a:lnTo>
                      <a:pt x="1455" y="153"/>
                    </a:lnTo>
                    <a:cubicBezTo>
                      <a:pt x="1417" y="77"/>
                      <a:pt x="1340" y="38"/>
                      <a:pt x="1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10"/>
              <p:cNvSpPr/>
              <p:nvPr/>
            </p:nvSpPr>
            <p:spPr>
              <a:xfrm>
                <a:off x="6980850" y="-124825"/>
                <a:ext cx="43075" cy="258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035" extrusionOk="0">
                    <a:moveTo>
                      <a:pt x="1340" y="0"/>
                    </a:moveTo>
                    <a:lnTo>
                      <a:pt x="115" y="575"/>
                    </a:lnTo>
                    <a:cubicBezTo>
                      <a:pt x="77" y="575"/>
                      <a:pt x="38" y="613"/>
                      <a:pt x="38" y="651"/>
                    </a:cubicBezTo>
                    <a:cubicBezTo>
                      <a:pt x="0" y="689"/>
                      <a:pt x="0" y="728"/>
                      <a:pt x="38" y="766"/>
                    </a:cubicBezTo>
                    <a:lnTo>
                      <a:pt x="115" y="919"/>
                    </a:lnTo>
                    <a:cubicBezTo>
                      <a:pt x="115" y="996"/>
                      <a:pt x="192" y="1034"/>
                      <a:pt x="230" y="1034"/>
                    </a:cubicBezTo>
                    <a:cubicBezTo>
                      <a:pt x="268" y="1034"/>
                      <a:pt x="268" y="996"/>
                      <a:pt x="306" y="996"/>
                    </a:cubicBezTo>
                    <a:lnTo>
                      <a:pt x="1723" y="345"/>
                    </a:lnTo>
                    <a:cubicBezTo>
                      <a:pt x="1685" y="307"/>
                      <a:pt x="1646" y="307"/>
                      <a:pt x="1608" y="268"/>
                    </a:cubicBezTo>
                    <a:cubicBezTo>
                      <a:pt x="1570" y="192"/>
                      <a:pt x="1493" y="153"/>
                      <a:pt x="1455" y="115"/>
                    </a:cubicBezTo>
                    <a:cubicBezTo>
                      <a:pt x="1417" y="77"/>
                      <a:pt x="1378" y="39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10"/>
              <p:cNvSpPr/>
              <p:nvPr/>
            </p:nvSpPr>
            <p:spPr>
              <a:xfrm>
                <a:off x="7066025" y="-42525"/>
                <a:ext cx="32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97" extrusionOk="0">
                    <a:moveTo>
                      <a:pt x="1149" y="1"/>
                    </a:moveTo>
                    <a:lnTo>
                      <a:pt x="0" y="805"/>
                    </a:lnTo>
                    <a:lnTo>
                      <a:pt x="115" y="996"/>
                    </a:lnTo>
                    <a:lnTo>
                      <a:pt x="1302" y="154"/>
                    </a:lnTo>
                    <a:cubicBezTo>
                      <a:pt x="1264" y="116"/>
                      <a:pt x="1187" y="39"/>
                      <a:pt x="11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10"/>
              <p:cNvSpPr/>
              <p:nvPr/>
            </p:nvSpPr>
            <p:spPr>
              <a:xfrm>
                <a:off x="7061225" y="-45400"/>
                <a:ext cx="3927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265" extrusionOk="0">
                    <a:moveTo>
                      <a:pt x="1264" y="1"/>
                    </a:moveTo>
                    <a:lnTo>
                      <a:pt x="78" y="805"/>
                    </a:lnTo>
                    <a:cubicBezTo>
                      <a:pt x="39" y="843"/>
                      <a:pt x="1" y="958"/>
                      <a:pt x="39" y="1035"/>
                    </a:cubicBezTo>
                    <a:lnTo>
                      <a:pt x="154" y="1188"/>
                    </a:lnTo>
                    <a:cubicBezTo>
                      <a:pt x="192" y="1226"/>
                      <a:pt x="231" y="1226"/>
                      <a:pt x="269" y="1264"/>
                    </a:cubicBezTo>
                    <a:lnTo>
                      <a:pt x="307" y="1264"/>
                    </a:lnTo>
                    <a:cubicBezTo>
                      <a:pt x="307" y="1264"/>
                      <a:pt x="346" y="1226"/>
                      <a:pt x="384" y="1226"/>
                    </a:cubicBezTo>
                    <a:lnTo>
                      <a:pt x="1571" y="384"/>
                    </a:lnTo>
                    <a:cubicBezTo>
                      <a:pt x="1532" y="345"/>
                      <a:pt x="1494" y="307"/>
                      <a:pt x="1494" y="269"/>
                    </a:cubicBezTo>
                    <a:cubicBezTo>
                      <a:pt x="1456" y="231"/>
                      <a:pt x="1379" y="154"/>
                      <a:pt x="1341" y="116"/>
                    </a:cubicBezTo>
                    <a:cubicBezTo>
                      <a:pt x="1341" y="77"/>
                      <a:pt x="1303" y="39"/>
                      <a:pt x="12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10"/>
              <p:cNvSpPr/>
              <p:nvPr/>
            </p:nvSpPr>
            <p:spPr>
              <a:xfrm>
                <a:off x="6321400" y="-178425"/>
                <a:ext cx="4825" cy="488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53" extrusionOk="0">
                    <a:moveTo>
                      <a:pt x="1" y="0"/>
                    </a:moveTo>
                    <a:lnTo>
                      <a:pt x="1" y="1953"/>
                    </a:lnTo>
                    <a:lnTo>
                      <a:pt x="192" y="1953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10"/>
              <p:cNvSpPr/>
              <p:nvPr/>
            </p:nvSpPr>
            <p:spPr>
              <a:xfrm>
                <a:off x="6317575" y="-182250"/>
                <a:ext cx="12475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60" extrusionOk="0">
                    <a:moveTo>
                      <a:pt x="154" y="0"/>
                    </a:moveTo>
                    <a:cubicBezTo>
                      <a:pt x="39" y="0"/>
                      <a:pt x="0" y="77"/>
                      <a:pt x="0" y="153"/>
                    </a:cubicBezTo>
                    <a:lnTo>
                      <a:pt x="0" y="2106"/>
                    </a:lnTo>
                    <a:cubicBezTo>
                      <a:pt x="0" y="2183"/>
                      <a:pt x="39" y="2259"/>
                      <a:pt x="154" y="2259"/>
                    </a:cubicBezTo>
                    <a:lnTo>
                      <a:pt x="345" y="2259"/>
                    </a:lnTo>
                    <a:cubicBezTo>
                      <a:pt x="422" y="2259"/>
                      <a:pt x="498" y="2183"/>
                      <a:pt x="498" y="2106"/>
                    </a:cubicBezTo>
                    <a:lnTo>
                      <a:pt x="498" y="153"/>
                    </a:lnTo>
                    <a:cubicBezTo>
                      <a:pt x="498" y="77"/>
                      <a:pt x="422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10"/>
              <p:cNvSpPr/>
              <p:nvPr/>
            </p:nvSpPr>
            <p:spPr>
              <a:xfrm>
                <a:off x="6221875" y="-99950"/>
                <a:ext cx="536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537" extrusionOk="0">
                    <a:moveTo>
                      <a:pt x="2106" y="1"/>
                    </a:moveTo>
                    <a:lnTo>
                      <a:pt x="0" y="345"/>
                    </a:lnTo>
                    <a:lnTo>
                      <a:pt x="0" y="537"/>
                    </a:lnTo>
                    <a:lnTo>
                      <a:pt x="2144" y="192"/>
                    </a:lnTo>
                    <a:lnTo>
                      <a:pt x="210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10"/>
              <p:cNvSpPr/>
              <p:nvPr/>
            </p:nvSpPr>
            <p:spPr>
              <a:xfrm>
                <a:off x="6218025" y="-103250"/>
                <a:ext cx="61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2452" h="822" extrusionOk="0">
                    <a:moveTo>
                      <a:pt x="2260" y="1"/>
                    </a:moveTo>
                    <a:cubicBezTo>
                      <a:pt x="2247" y="1"/>
                      <a:pt x="2234" y="5"/>
                      <a:pt x="2221" y="18"/>
                    </a:cubicBezTo>
                    <a:lnTo>
                      <a:pt x="116" y="324"/>
                    </a:lnTo>
                    <a:cubicBezTo>
                      <a:pt x="39" y="324"/>
                      <a:pt x="1" y="401"/>
                      <a:pt x="1" y="477"/>
                    </a:cubicBezTo>
                    <a:lnTo>
                      <a:pt x="39" y="707"/>
                    </a:lnTo>
                    <a:cubicBezTo>
                      <a:pt x="39" y="745"/>
                      <a:pt x="39" y="745"/>
                      <a:pt x="78" y="784"/>
                    </a:cubicBezTo>
                    <a:cubicBezTo>
                      <a:pt x="116" y="822"/>
                      <a:pt x="154" y="822"/>
                      <a:pt x="154" y="822"/>
                    </a:cubicBezTo>
                    <a:lnTo>
                      <a:pt x="192" y="822"/>
                    </a:lnTo>
                    <a:lnTo>
                      <a:pt x="2298" y="477"/>
                    </a:lnTo>
                    <a:cubicBezTo>
                      <a:pt x="2375" y="477"/>
                      <a:pt x="2451" y="401"/>
                      <a:pt x="2413" y="324"/>
                    </a:cubicBezTo>
                    <a:lnTo>
                      <a:pt x="2413" y="133"/>
                    </a:lnTo>
                    <a:cubicBezTo>
                      <a:pt x="2413" y="94"/>
                      <a:pt x="2375" y="56"/>
                      <a:pt x="2336" y="18"/>
                    </a:cubicBezTo>
                    <a:cubicBezTo>
                      <a:pt x="2311" y="18"/>
                      <a:pt x="2285" y="1"/>
                      <a:pt x="22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10"/>
              <p:cNvSpPr/>
              <p:nvPr/>
            </p:nvSpPr>
            <p:spPr>
              <a:xfrm>
                <a:off x="6341500" y="-24325"/>
                <a:ext cx="1247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145" extrusionOk="0">
                    <a:moveTo>
                      <a:pt x="192" y="0"/>
                    </a:moveTo>
                    <a:lnTo>
                      <a:pt x="1" y="38"/>
                    </a:lnTo>
                    <a:lnTo>
                      <a:pt x="307" y="2144"/>
                    </a:lnTo>
                    <a:lnTo>
                      <a:pt x="498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10"/>
              <p:cNvSpPr/>
              <p:nvPr/>
            </p:nvSpPr>
            <p:spPr>
              <a:xfrm>
                <a:off x="6337675" y="-28150"/>
                <a:ext cx="2012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77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335"/>
                    </a:lnTo>
                    <a:cubicBezTo>
                      <a:pt x="345" y="2374"/>
                      <a:pt x="383" y="2450"/>
                      <a:pt x="460" y="2450"/>
                    </a:cubicBezTo>
                    <a:lnTo>
                      <a:pt x="498" y="2450"/>
                    </a:lnTo>
                    <a:lnTo>
                      <a:pt x="690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335"/>
                      <a:pt x="804" y="2297"/>
                      <a:pt x="804" y="2259"/>
                    </a:cubicBezTo>
                    <a:lnTo>
                      <a:pt x="498" y="115"/>
                    </a:lnTo>
                    <a:cubicBezTo>
                      <a:pt x="460" y="38"/>
                      <a:pt x="383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10"/>
              <p:cNvSpPr/>
              <p:nvPr/>
            </p:nvSpPr>
            <p:spPr>
              <a:xfrm>
                <a:off x="6359675" y="-111425"/>
                <a:ext cx="574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52" extrusionOk="0">
                    <a:moveTo>
                      <a:pt x="2260" y="0"/>
                    </a:moveTo>
                    <a:lnTo>
                      <a:pt x="1" y="460"/>
                    </a:lnTo>
                    <a:lnTo>
                      <a:pt x="39" y="651"/>
                    </a:lnTo>
                    <a:lnTo>
                      <a:pt x="2298" y="192"/>
                    </a:lnTo>
                    <a:lnTo>
                      <a:pt x="22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10"/>
              <p:cNvSpPr/>
              <p:nvPr/>
            </p:nvSpPr>
            <p:spPr>
              <a:xfrm>
                <a:off x="6355850" y="-115250"/>
                <a:ext cx="660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58" extrusionOk="0">
                    <a:moveTo>
                      <a:pt x="2374" y="0"/>
                    </a:moveTo>
                    <a:lnTo>
                      <a:pt x="116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6" y="957"/>
                    </a:cubicBezTo>
                    <a:lnTo>
                      <a:pt x="231" y="957"/>
                    </a:lnTo>
                    <a:lnTo>
                      <a:pt x="2489" y="460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8" y="38"/>
                      <a:pt x="2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10"/>
              <p:cNvSpPr/>
              <p:nvPr/>
            </p:nvSpPr>
            <p:spPr>
              <a:xfrm>
                <a:off x="6168275" y="58925"/>
                <a:ext cx="4692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456" extrusionOk="0">
                    <a:moveTo>
                      <a:pt x="1761" y="1"/>
                    </a:moveTo>
                    <a:lnTo>
                      <a:pt x="0" y="1302"/>
                    </a:lnTo>
                    <a:lnTo>
                      <a:pt x="77" y="1456"/>
                    </a:lnTo>
                    <a:lnTo>
                      <a:pt x="1876" y="154"/>
                    </a:lnTo>
                    <a:lnTo>
                      <a:pt x="176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10"/>
              <p:cNvSpPr/>
              <p:nvPr/>
            </p:nvSpPr>
            <p:spPr>
              <a:xfrm>
                <a:off x="6163475" y="55625"/>
                <a:ext cx="55550" cy="435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741" extrusionOk="0">
                    <a:moveTo>
                      <a:pt x="1953" y="1"/>
                    </a:moveTo>
                    <a:cubicBezTo>
                      <a:pt x="1928" y="1"/>
                      <a:pt x="1902" y="18"/>
                      <a:pt x="1877" y="18"/>
                    </a:cubicBezTo>
                    <a:lnTo>
                      <a:pt x="77" y="1320"/>
                    </a:lnTo>
                    <a:cubicBezTo>
                      <a:pt x="1" y="1396"/>
                      <a:pt x="1" y="1473"/>
                      <a:pt x="39" y="1549"/>
                    </a:cubicBezTo>
                    <a:lnTo>
                      <a:pt x="154" y="1702"/>
                    </a:lnTo>
                    <a:cubicBezTo>
                      <a:pt x="192" y="1741"/>
                      <a:pt x="230" y="1741"/>
                      <a:pt x="269" y="1741"/>
                    </a:cubicBezTo>
                    <a:lnTo>
                      <a:pt x="384" y="1741"/>
                    </a:lnTo>
                    <a:lnTo>
                      <a:pt x="2145" y="439"/>
                    </a:lnTo>
                    <a:cubicBezTo>
                      <a:pt x="2221" y="363"/>
                      <a:pt x="2221" y="286"/>
                      <a:pt x="2183" y="209"/>
                    </a:cubicBezTo>
                    <a:lnTo>
                      <a:pt x="2068" y="56"/>
                    </a:lnTo>
                    <a:cubicBezTo>
                      <a:pt x="2068" y="18"/>
                      <a:pt x="2030" y="18"/>
                      <a:pt x="1992" y="18"/>
                    </a:cubicBezTo>
                    <a:cubicBezTo>
                      <a:pt x="1979" y="5"/>
                      <a:pt x="1966" y="1"/>
                      <a:pt x="19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10"/>
              <p:cNvSpPr/>
              <p:nvPr/>
            </p:nvSpPr>
            <p:spPr>
              <a:xfrm>
                <a:off x="6141475" y="719325"/>
                <a:ext cx="5750" cy="1917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767" extrusionOk="0">
                    <a:moveTo>
                      <a:pt x="39" y="1"/>
                    </a:moveTo>
                    <a:lnTo>
                      <a:pt x="0" y="537"/>
                    </a:lnTo>
                    <a:cubicBezTo>
                      <a:pt x="39" y="613"/>
                      <a:pt x="115" y="690"/>
                      <a:pt x="192" y="766"/>
                    </a:cubicBez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10"/>
              <p:cNvSpPr/>
              <p:nvPr/>
            </p:nvSpPr>
            <p:spPr>
              <a:xfrm>
                <a:off x="6137650" y="715500"/>
                <a:ext cx="134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3" extrusionOk="0">
                    <a:moveTo>
                      <a:pt x="192" y="0"/>
                    </a:moveTo>
                    <a:cubicBezTo>
                      <a:pt x="153" y="0"/>
                      <a:pt x="115" y="39"/>
                      <a:pt x="77" y="39"/>
                    </a:cubicBezTo>
                    <a:cubicBezTo>
                      <a:pt x="77" y="77"/>
                      <a:pt x="38" y="115"/>
                      <a:pt x="38" y="154"/>
                    </a:cubicBezTo>
                    <a:lnTo>
                      <a:pt x="0" y="536"/>
                    </a:lnTo>
                    <a:cubicBezTo>
                      <a:pt x="77" y="575"/>
                      <a:pt x="115" y="651"/>
                      <a:pt x="153" y="690"/>
                    </a:cubicBezTo>
                    <a:cubicBezTo>
                      <a:pt x="192" y="766"/>
                      <a:pt x="268" y="843"/>
                      <a:pt x="345" y="919"/>
                    </a:cubicBezTo>
                    <a:cubicBezTo>
                      <a:pt x="383" y="958"/>
                      <a:pt x="421" y="1034"/>
                      <a:pt x="460" y="1072"/>
                    </a:cubicBezTo>
                    <a:lnTo>
                      <a:pt x="536" y="192"/>
                    </a:lnTo>
                    <a:cubicBezTo>
                      <a:pt x="536" y="115"/>
                      <a:pt x="460" y="39"/>
                      <a:pt x="383" y="39"/>
                    </a:cubicBez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10"/>
              <p:cNvSpPr/>
              <p:nvPr/>
            </p:nvSpPr>
            <p:spPr>
              <a:xfrm>
                <a:off x="6134775" y="608300"/>
                <a:ext cx="4022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762" extrusionOk="0">
                    <a:moveTo>
                      <a:pt x="1455" y="1"/>
                    </a:moveTo>
                    <a:lnTo>
                      <a:pt x="0" y="1609"/>
                    </a:lnTo>
                    <a:lnTo>
                      <a:pt x="153" y="1762"/>
                    </a:lnTo>
                    <a:lnTo>
                      <a:pt x="1608" y="116"/>
                    </a:lnTo>
                    <a:lnTo>
                      <a:pt x="14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10"/>
              <p:cNvSpPr/>
              <p:nvPr/>
            </p:nvSpPr>
            <p:spPr>
              <a:xfrm>
                <a:off x="6130950" y="604725"/>
                <a:ext cx="4787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2058" extrusionOk="0">
                    <a:moveTo>
                      <a:pt x="1608" y="0"/>
                    </a:moveTo>
                    <a:cubicBezTo>
                      <a:pt x="1570" y="0"/>
                      <a:pt x="1531" y="10"/>
                      <a:pt x="1493" y="29"/>
                    </a:cubicBezTo>
                    <a:lnTo>
                      <a:pt x="38" y="1675"/>
                    </a:lnTo>
                    <a:cubicBezTo>
                      <a:pt x="0" y="1713"/>
                      <a:pt x="0" y="1828"/>
                      <a:pt x="38" y="1866"/>
                    </a:cubicBezTo>
                    <a:lnTo>
                      <a:pt x="192" y="2020"/>
                    </a:lnTo>
                    <a:cubicBezTo>
                      <a:pt x="230" y="2020"/>
                      <a:pt x="268" y="2058"/>
                      <a:pt x="306" y="2058"/>
                    </a:cubicBezTo>
                    <a:cubicBezTo>
                      <a:pt x="345" y="2058"/>
                      <a:pt x="383" y="2020"/>
                      <a:pt x="421" y="1981"/>
                    </a:cubicBezTo>
                    <a:lnTo>
                      <a:pt x="1876" y="373"/>
                    </a:lnTo>
                    <a:cubicBezTo>
                      <a:pt x="1914" y="297"/>
                      <a:pt x="1914" y="220"/>
                      <a:pt x="1876" y="182"/>
                    </a:cubicBezTo>
                    <a:lnTo>
                      <a:pt x="1723" y="29"/>
                    </a:lnTo>
                    <a:cubicBezTo>
                      <a:pt x="1685" y="10"/>
                      <a:pt x="1646" y="0"/>
                      <a:pt x="16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10"/>
              <p:cNvSpPr/>
              <p:nvPr/>
            </p:nvSpPr>
            <p:spPr>
              <a:xfrm>
                <a:off x="6321400" y="754750"/>
                <a:ext cx="45000" cy="59350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2374" extrusionOk="0">
                    <a:moveTo>
                      <a:pt x="154" y="0"/>
                    </a:moveTo>
                    <a:lnTo>
                      <a:pt x="1" y="115"/>
                    </a:lnTo>
                    <a:lnTo>
                      <a:pt x="1647" y="2374"/>
                    </a:lnTo>
                    <a:lnTo>
                      <a:pt x="1800" y="2259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10"/>
              <p:cNvSpPr/>
              <p:nvPr/>
            </p:nvSpPr>
            <p:spPr>
              <a:xfrm>
                <a:off x="6317575" y="751250"/>
                <a:ext cx="52675" cy="666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2667" extrusionOk="0">
                    <a:moveTo>
                      <a:pt x="323" y="0"/>
                    </a:moveTo>
                    <a:cubicBezTo>
                      <a:pt x="294" y="0"/>
                      <a:pt x="262" y="9"/>
                      <a:pt x="230" y="25"/>
                    </a:cubicBezTo>
                    <a:lnTo>
                      <a:pt x="77" y="140"/>
                    </a:lnTo>
                    <a:cubicBezTo>
                      <a:pt x="39" y="140"/>
                      <a:pt x="0" y="178"/>
                      <a:pt x="0" y="217"/>
                    </a:cubicBezTo>
                    <a:cubicBezTo>
                      <a:pt x="0" y="255"/>
                      <a:pt x="0" y="293"/>
                      <a:pt x="39" y="332"/>
                    </a:cubicBezTo>
                    <a:lnTo>
                      <a:pt x="1647" y="2629"/>
                    </a:lnTo>
                    <a:cubicBezTo>
                      <a:pt x="1685" y="2667"/>
                      <a:pt x="1723" y="2667"/>
                      <a:pt x="1762" y="2667"/>
                    </a:cubicBezTo>
                    <a:lnTo>
                      <a:pt x="1876" y="2667"/>
                    </a:lnTo>
                    <a:lnTo>
                      <a:pt x="2030" y="2552"/>
                    </a:lnTo>
                    <a:cubicBezTo>
                      <a:pt x="2068" y="2514"/>
                      <a:pt x="2068" y="2475"/>
                      <a:pt x="2106" y="2437"/>
                    </a:cubicBezTo>
                    <a:cubicBezTo>
                      <a:pt x="2106" y="2399"/>
                      <a:pt x="2068" y="2361"/>
                      <a:pt x="2068" y="2322"/>
                    </a:cubicBezTo>
                    <a:lnTo>
                      <a:pt x="422" y="64"/>
                    </a:lnTo>
                    <a:cubicBezTo>
                      <a:pt x="399" y="19"/>
                      <a:pt x="364" y="0"/>
                      <a:pt x="3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10"/>
              <p:cNvSpPr/>
              <p:nvPr/>
            </p:nvSpPr>
            <p:spPr>
              <a:xfrm>
                <a:off x="6460175" y="2053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647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762" y="153"/>
                    </a:lnTo>
                    <a:lnTo>
                      <a:pt x="16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10"/>
              <p:cNvSpPr/>
              <p:nvPr/>
            </p:nvSpPr>
            <p:spPr>
              <a:xfrm>
                <a:off x="6456350" y="201875"/>
                <a:ext cx="50750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596" extrusionOk="0">
                    <a:moveTo>
                      <a:pt x="1780" y="0"/>
                    </a:moveTo>
                    <a:cubicBezTo>
                      <a:pt x="1749" y="0"/>
                      <a:pt x="1717" y="10"/>
                      <a:pt x="1685" y="25"/>
                    </a:cubicBezTo>
                    <a:lnTo>
                      <a:pt x="77" y="1174"/>
                    </a:lnTo>
                    <a:cubicBezTo>
                      <a:pt x="1" y="1212"/>
                      <a:pt x="1" y="1289"/>
                      <a:pt x="39" y="1365"/>
                    </a:cubicBezTo>
                    <a:lnTo>
                      <a:pt x="154" y="1518"/>
                    </a:lnTo>
                    <a:cubicBezTo>
                      <a:pt x="154" y="1557"/>
                      <a:pt x="192" y="1595"/>
                      <a:pt x="230" y="1595"/>
                    </a:cubicBezTo>
                    <a:lnTo>
                      <a:pt x="269" y="1595"/>
                    </a:lnTo>
                    <a:cubicBezTo>
                      <a:pt x="307" y="1595"/>
                      <a:pt x="345" y="1595"/>
                      <a:pt x="345" y="1557"/>
                    </a:cubicBezTo>
                    <a:lnTo>
                      <a:pt x="1991" y="447"/>
                    </a:lnTo>
                    <a:cubicBezTo>
                      <a:pt x="2030" y="408"/>
                      <a:pt x="2030" y="370"/>
                      <a:pt x="2030" y="332"/>
                    </a:cubicBezTo>
                    <a:cubicBezTo>
                      <a:pt x="2030" y="293"/>
                      <a:pt x="2030" y="255"/>
                      <a:pt x="2030" y="217"/>
                    </a:cubicBezTo>
                    <a:lnTo>
                      <a:pt x="1915" y="64"/>
                    </a:lnTo>
                    <a:cubicBezTo>
                      <a:pt x="1870" y="19"/>
                      <a:pt x="1825" y="0"/>
                      <a:pt x="17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10"/>
              <p:cNvSpPr/>
              <p:nvPr/>
            </p:nvSpPr>
            <p:spPr>
              <a:xfrm>
                <a:off x="6911925" y="266625"/>
                <a:ext cx="469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149" extrusionOk="0">
                    <a:moveTo>
                      <a:pt x="77" y="0"/>
                    </a:moveTo>
                    <a:lnTo>
                      <a:pt x="1" y="154"/>
                    </a:lnTo>
                    <a:lnTo>
                      <a:pt x="1762" y="1149"/>
                    </a:lnTo>
                    <a:lnTo>
                      <a:pt x="1877" y="95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10"/>
              <p:cNvSpPr/>
              <p:nvPr/>
            </p:nvSpPr>
            <p:spPr>
              <a:xfrm>
                <a:off x="6908100" y="262425"/>
                <a:ext cx="54575" cy="3677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1471" extrusionOk="0">
                    <a:moveTo>
                      <a:pt x="246" y="0"/>
                    </a:moveTo>
                    <a:cubicBezTo>
                      <a:pt x="192" y="0"/>
                      <a:pt x="143" y="36"/>
                      <a:pt x="115" y="92"/>
                    </a:cubicBezTo>
                    <a:lnTo>
                      <a:pt x="1" y="245"/>
                    </a:lnTo>
                    <a:cubicBezTo>
                      <a:pt x="1" y="283"/>
                      <a:pt x="1" y="322"/>
                      <a:pt x="1" y="360"/>
                    </a:cubicBezTo>
                    <a:cubicBezTo>
                      <a:pt x="1" y="398"/>
                      <a:pt x="39" y="436"/>
                      <a:pt x="77" y="475"/>
                    </a:cubicBezTo>
                    <a:lnTo>
                      <a:pt x="1838" y="1432"/>
                    </a:lnTo>
                    <a:cubicBezTo>
                      <a:pt x="1876" y="1432"/>
                      <a:pt x="1915" y="1470"/>
                      <a:pt x="1915" y="1470"/>
                    </a:cubicBezTo>
                    <a:cubicBezTo>
                      <a:pt x="1991" y="1470"/>
                      <a:pt x="2030" y="1432"/>
                      <a:pt x="2068" y="1393"/>
                    </a:cubicBezTo>
                    <a:lnTo>
                      <a:pt x="2144" y="1202"/>
                    </a:lnTo>
                    <a:cubicBezTo>
                      <a:pt x="2183" y="1164"/>
                      <a:pt x="2183" y="1126"/>
                      <a:pt x="2144" y="1087"/>
                    </a:cubicBezTo>
                    <a:cubicBezTo>
                      <a:pt x="2144" y="1049"/>
                      <a:pt x="2144" y="1011"/>
                      <a:pt x="2106" y="1011"/>
                    </a:cubicBezTo>
                    <a:lnTo>
                      <a:pt x="307" y="15"/>
                    </a:lnTo>
                    <a:cubicBezTo>
                      <a:pt x="286" y="5"/>
                      <a:pt x="266" y="0"/>
                      <a:pt x="2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10"/>
              <p:cNvSpPr/>
              <p:nvPr/>
            </p:nvSpPr>
            <p:spPr>
              <a:xfrm>
                <a:off x="6392225" y="379550"/>
                <a:ext cx="622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690" extrusionOk="0">
                    <a:moveTo>
                      <a:pt x="39" y="1"/>
                    </a:moveTo>
                    <a:lnTo>
                      <a:pt x="1" y="192"/>
                    </a:lnTo>
                    <a:lnTo>
                      <a:pt x="2451" y="690"/>
                    </a:lnTo>
                    <a:lnTo>
                      <a:pt x="2489" y="499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10"/>
              <p:cNvSpPr/>
              <p:nvPr/>
            </p:nvSpPr>
            <p:spPr>
              <a:xfrm>
                <a:off x="6388400" y="376275"/>
                <a:ext cx="6990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5"/>
                      <a:pt x="39" y="94"/>
                      <a:pt x="39" y="132"/>
                    </a:cubicBezTo>
                    <a:lnTo>
                      <a:pt x="0" y="323"/>
                    </a:lnTo>
                    <a:cubicBezTo>
                      <a:pt x="0" y="400"/>
                      <a:pt x="39" y="476"/>
                      <a:pt x="115" y="476"/>
                    </a:cubicBezTo>
                    <a:lnTo>
                      <a:pt x="2565" y="974"/>
                    </a:lnTo>
                    <a:lnTo>
                      <a:pt x="2604" y="974"/>
                    </a:lnTo>
                    <a:cubicBezTo>
                      <a:pt x="2604" y="974"/>
                      <a:pt x="2642" y="974"/>
                      <a:pt x="2680" y="936"/>
                    </a:cubicBezTo>
                    <a:cubicBezTo>
                      <a:pt x="2719" y="936"/>
                      <a:pt x="2719" y="898"/>
                      <a:pt x="2719" y="859"/>
                    </a:cubicBezTo>
                    <a:lnTo>
                      <a:pt x="2757" y="668"/>
                    </a:lnTo>
                    <a:cubicBezTo>
                      <a:pt x="2795" y="591"/>
                      <a:pt x="2719" y="515"/>
                      <a:pt x="2642" y="476"/>
                    </a:cubicBezTo>
                    <a:lnTo>
                      <a:pt x="230" y="17"/>
                    </a:lnTo>
                    <a:cubicBezTo>
                      <a:pt x="217" y="4"/>
                      <a:pt x="205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10"/>
              <p:cNvSpPr/>
              <p:nvPr/>
            </p:nvSpPr>
            <p:spPr>
              <a:xfrm>
                <a:off x="6496550" y="547050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10"/>
              <p:cNvSpPr/>
              <p:nvPr/>
            </p:nvSpPr>
            <p:spPr>
              <a:xfrm>
                <a:off x="6492725" y="5432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9" y="39"/>
                    </a:cubicBezTo>
                    <a:lnTo>
                      <a:pt x="77" y="996"/>
                    </a:lnTo>
                    <a:cubicBezTo>
                      <a:pt x="0" y="1072"/>
                      <a:pt x="0" y="1149"/>
                      <a:pt x="39" y="1225"/>
                    </a:cubicBezTo>
                    <a:lnTo>
                      <a:pt x="154" y="1379"/>
                    </a:lnTo>
                    <a:cubicBezTo>
                      <a:pt x="192" y="1417"/>
                      <a:pt x="230" y="1417"/>
                      <a:pt x="268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23" y="383"/>
                      <a:pt x="1761" y="268"/>
                      <a:pt x="1685" y="230"/>
                    </a:cubicBezTo>
                    <a:lnTo>
                      <a:pt x="1570" y="77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10"/>
              <p:cNvSpPr/>
              <p:nvPr/>
            </p:nvSpPr>
            <p:spPr>
              <a:xfrm>
                <a:off x="6443900" y="705925"/>
                <a:ext cx="479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609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800" y="1609"/>
                    </a:lnTo>
                    <a:lnTo>
                      <a:pt x="1915" y="1455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10"/>
              <p:cNvSpPr/>
              <p:nvPr/>
            </p:nvSpPr>
            <p:spPr>
              <a:xfrm>
                <a:off x="6440075" y="702100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269" y="1"/>
                    </a:moveTo>
                    <a:cubicBezTo>
                      <a:pt x="230" y="1"/>
                      <a:pt x="192" y="1"/>
                      <a:pt x="154" y="39"/>
                    </a:cubicBezTo>
                    <a:lnTo>
                      <a:pt x="39" y="192"/>
                    </a:lnTo>
                    <a:cubicBezTo>
                      <a:pt x="1" y="268"/>
                      <a:pt x="1" y="345"/>
                      <a:pt x="39" y="422"/>
                    </a:cubicBezTo>
                    <a:lnTo>
                      <a:pt x="1838" y="1876"/>
                    </a:lnTo>
                    <a:cubicBezTo>
                      <a:pt x="1877" y="1876"/>
                      <a:pt x="1915" y="1915"/>
                      <a:pt x="1953" y="1915"/>
                    </a:cubicBezTo>
                    <a:cubicBezTo>
                      <a:pt x="1992" y="1915"/>
                      <a:pt x="2030" y="1876"/>
                      <a:pt x="2068" y="1838"/>
                    </a:cubicBezTo>
                    <a:lnTo>
                      <a:pt x="2183" y="1685"/>
                    </a:lnTo>
                    <a:cubicBezTo>
                      <a:pt x="2221" y="1647"/>
                      <a:pt x="2221" y="1532"/>
                      <a:pt x="2145" y="1494"/>
                    </a:cubicBezTo>
                    <a:lnTo>
                      <a:pt x="384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10"/>
              <p:cNvSpPr/>
              <p:nvPr/>
            </p:nvSpPr>
            <p:spPr>
              <a:xfrm>
                <a:off x="6509000" y="791100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302" y="958"/>
                    </a:lnTo>
                    <a:lnTo>
                      <a:pt x="1417" y="80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10"/>
              <p:cNvSpPr/>
              <p:nvPr/>
            </p:nvSpPr>
            <p:spPr>
              <a:xfrm>
                <a:off x="6505175" y="786850"/>
                <a:ext cx="43075" cy="32050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282" extrusionOk="0">
                    <a:moveTo>
                      <a:pt x="268" y="1"/>
                    </a:moveTo>
                    <a:cubicBezTo>
                      <a:pt x="255" y="1"/>
                      <a:pt x="243" y="5"/>
                      <a:pt x="230" y="18"/>
                    </a:cubicBezTo>
                    <a:cubicBezTo>
                      <a:pt x="192" y="18"/>
                      <a:pt x="153" y="56"/>
                      <a:pt x="153" y="94"/>
                    </a:cubicBezTo>
                    <a:lnTo>
                      <a:pt x="38" y="247"/>
                    </a:lnTo>
                    <a:cubicBezTo>
                      <a:pt x="0" y="324"/>
                      <a:pt x="0" y="401"/>
                      <a:pt x="77" y="439"/>
                    </a:cubicBezTo>
                    <a:lnTo>
                      <a:pt x="1378" y="1243"/>
                    </a:lnTo>
                    <a:cubicBezTo>
                      <a:pt x="1417" y="1281"/>
                      <a:pt x="1417" y="1281"/>
                      <a:pt x="1455" y="1281"/>
                    </a:cubicBezTo>
                    <a:cubicBezTo>
                      <a:pt x="1493" y="1281"/>
                      <a:pt x="1570" y="1243"/>
                      <a:pt x="1570" y="1205"/>
                    </a:cubicBezTo>
                    <a:lnTo>
                      <a:pt x="1685" y="1051"/>
                    </a:lnTo>
                    <a:cubicBezTo>
                      <a:pt x="1723" y="1013"/>
                      <a:pt x="1723" y="975"/>
                      <a:pt x="1723" y="937"/>
                    </a:cubicBezTo>
                    <a:cubicBezTo>
                      <a:pt x="1685" y="898"/>
                      <a:pt x="1685" y="860"/>
                      <a:pt x="1646" y="822"/>
                    </a:cubicBezTo>
                    <a:lnTo>
                      <a:pt x="345" y="18"/>
                    </a:lnTo>
                    <a:cubicBezTo>
                      <a:pt x="319" y="18"/>
                      <a:pt x="294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10"/>
              <p:cNvSpPr/>
              <p:nvPr/>
            </p:nvSpPr>
            <p:spPr>
              <a:xfrm>
                <a:off x="6449650" y="632225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10"/>
              <p:cNvSpPr/>
              <p:nvPr/>
            </p:nvSpPr>
            <p:spPr>
              <a:xfrm>
                <a:off x="6445825" y="628400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2"/>
                      <a:pt x="2259" y="345"/>
                    </a:cubicBezTo>
                    <a:lnTo>
                      <a:pt x="2259" y="154"/>
                    </a:lnTo>
                    <a:cubicBezTo>
                      <a:pt x="2259" y="39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10"/>
              <p:cNvSpPr/>
              <p:nvPr/>
            </p:nvSpPr>
            <p:spPr>
              <a:xfrm>
                <a:off x="6622875" y="512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1609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24" y="154"/>
                    </a:lnTo>
                    <a:lnTo>
                      <a:pt x="160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10"/>
              <p:cNvSpPr/>
              <p:nvPr/>
            </p:nvSpPr>
            <p:spPr>
              <a:xfrm>
                <a:off x="6618100" y="47450"/>
                <a:ext cx="526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1609" extrusionOk="0">
                    <a:moveTo>
                      <a:pt x="1838" y="0"/>
                    </a:moveTo>
                    <a:cubicBezTo>
                      <a:pt x="1800" y="0"/>
                      <a:pt x="1762" y="0"/>
                      <a:pt x="1723" y="39"/>
                    </a:cubicBezTo>
                    <a:lnTo>
                      <a:pt x="115" y="1149"/>
                    </a:lnTo>
                    <a:cubicBezTo>
                      <a:pt x="39" y="1226"/>
                      <a:pt x="1" y="1302"/>
                      <a:pt x="77" y="1379"/>
                    </a:cubicBezTo>
                    <a:lnTo>
                      <a:pt x="192" y="1532"/>
                    </a:lnTo>
                    <a:cubicBezTo>
                      <a:pt x="192" y="1570"/>
                      <a:pt x="230" y="1570"/>
                      <a:pt x="269" y="1608"/>
                    </a:cubicBezTo>
                    <a:lnTo>
                      <a:pt x="307" y="1608"/>
                    </a:lnTo>
                    <a:cubicBezTo>
                      <a:pt x="345" y="1608"/>
                      <a:pt x="345" y="1570"/>
                      <a:pt x="383" y="1570"/>
                    </a:cubicBezTo>
                    <a:lnTo>
                      <a:pt x="1991" y="422"/>
                    </a:lnTo>
                    <a:cubicBezTo>
                      <a:pt x="2068" y="383"/>
                      <a:pt x="2106" y="307"/>
                      <a:pt x="2030" y="230"/>
                    </a:cubicBezTo>
                    <a:lnTo>
                      <a:pt x="1953" y="77"/>
                    </a:lnTo>
                    <a:cubicBezTo>
                      <a:pt x="1915" y="39"/>
                      <a:pt x="1876" y="0"/>
                      <a:pt x="18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10"/>
              <p:cNvSpPr/>
              <p:nvPr/>
            </p:nvSpPr>
            <p:spPr>
              <a:xfrm>
                <a:off x="6661175" y="136450"/>
                <a:ext cx="488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193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10"/>
              <p:cNvSpPr/>
              <p:nvPr/>
            </p:nvSpPr>
            <p:spPr>
              <a:xfrm>
                <a:off x="6657350" y="132625"/>
                <a:ext cx="555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499" extrusionOk="0">
                    <a:moveTo>
                      <a:pt x="153" y="1"/>
                    </a:moveTo>
                    <a:cubicBezTo>
                      <a:pt x="38" y="1"/>
                      <a:pt x="0" y="39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8" y="498"/>
                      <a:pt x="153" y="498"/>
                    </a:cubicBezTo>
                    <a:lnTo>
                      <a:pt x="2106" y="498"/>
                    </a:lnTo>
                    <a:cubicBezTo>
                      <a:pt x="2182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39"/>
                      <a:pt x="2182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10"/>
              <p:cNvSpPr/>
              <p:nvPr/>
            </p:nvSpPr>
            <p:spPr>
              <a:xfrm>
                <a:off x="6610450" y="230250"/>
                <a:ext cx="47875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303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800" y="1302"/>
                    </a:lnTo>
                    <a:lnTo>
                      <a:pt x="1914" y="1111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10"/>
              <p:cNvSpPr/>
              <p:nvPr/>
            </p:nvSpPr>
            <p:spPr>
              <a:xfrm>
                <a:off x="6606625" y="226425"/>
                <a:ext cx="555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609" extrusionOk="0">
                    <a:moveTo>
                      <a:pt x="230" y="0"/>
                    </a:moveTo>
                    <a:cubicBezTo>
                      <a:pt x="192" y="0"/>
                      <a:pt x="153" y="39"/>
                      <a:pt x="153" y="77"/>
                    </a:cubicBezTo>
                    <a:lnTo>
                      <a:pt x="38" y="230"/>
                    </a:lnTo>
                    <a:cubicBezTo>
                      <a:pt x="0" y="307"/>
                      <a:pt x="0" y="383"/>
                      <a:pt x="77" y="422"/>
                    </a:cubicBezTo>
                    <a:lnTo>
                      <a:pt x="1876" y="1570"/>
                    </a:lnTo>
                    <a:cubicBezTo>
                      <a:pt x="1914" y="1570"/>
                      <a:pt x="1914" y="1608"/>
                      <a:pt x="1953" y="1608"/>
                    </a:cubicBezTo>
                    <a:cubicBezTo>
                      <a:pt x="1953" y="1608"/>
                      <a:pt x="1991" y="1608"/>
                      <a:pt x="1991" y="1570"/>
                    </a:cubicBezTo>
                    <a:cubicBezTo>
                      <a:pt x="2029" y="1570"/>
                      <a:pt x="2067" y="1570"/>
                      <a:pt x="2067" y="1532"/>
                    </a:cubicBezTo>
                    <a:lnTo>
                      <a:pt x="2182" y="1340"/>
                    </a:lnTo>
                    <a:cubicBezTo>
                      <a:pt x="2221" y="1302"/>
                      <a:pt x="2221" y="1187"/>
                      <a:pt x="2144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10"/>
              <p:cNvSpPr/>
              <p:nvPr/>
            </p:nvSpPr>
            <p:spPr>
              <a:xfrm>
                <a:off x="6629575" y="434125"/>
                <a:ext cx="17275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685" extrusionOk="0">
                    <a:moveTo>
                      <a:pt x="499" y="0"/>
                    </a:moveTo>
                    <a:lnTo>
                      <a:pt x="1" y="1646"/>
                    </a:lnTo>
                    <a:lnTo>
                      <a:pt x="192" y="1685"/>
                    </a:lnTo>
                    <a:lnTo>
                      <a:pt x="690" y="77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10"/>
              <p:cNvSpPr/>
              <p:nvPr/>
            </p:nvSpPr>
            <p:spPr>
              <a:xfrm>
                <a:off x="6625750" y="430875"/>
                <a:ext cx="2492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968" extrusionOk="0">
                    <a:moveTo>
                      <a:pt x="629" y="0"/>
                    </a:moveTo>
                    <a:cubicBezTo>
                      <a:pt x="575" y="0"/>
                      <a:pt x="527" y="36"/>
                      <a:pt x="499" y="92"/>
                    </a:cubicBezTo>
                    <a:lnTo>
                      <a:pt x="39" y="1738"/>
                    </a:lnTo>
                    <a:cubicBezTo>
                      <a:pt x="1" y="1776"/>
                      <a:pt x="1" y="1815"/>
                      <a:pt x="39" y="1853"/>
                    </a:cubicBezTo>
                    <a:cubicBezTo>
                      <a:pt x="39" y="1891"/>
                      <a:pt x="77" y="1891"/>
                      <a:pt x="116" y="1929"/>
                    </a:cubicBezTo>
                    <a:lnTo>
                      <a:pt x="307" y="1968"/>
                    </a:lnTo>
                    <a:lnTo>
                      <a:pt x="345" y="1968"/>
                    </a:lnTo>
                    <a:cubicBezTo>
                      <a:pt x="422" y="1968"/>
                      <a:pt x="499" y="1929"/>
                      <a:pt x="499" y="1853"/>
                    </a:cubicBezTo>
                    <a:lnTo>
                      <a:pt x="996" y="245"/>
                    </a:lnTo>
                    <a:cubicBezTo>
                      <a:pt x="996" y="207"/>
                      <a:pt x="996" y="168"/>
                      <a:pt x="958" y="130"/>
                    </a:cubicBezTo>
                    <a:cubicBezTo>
                      <a:pt x="958" y="92"/>
                      <a:pt x="920" y="53"/>
                      <a:pt x="881" y="53"/>
                    </a:cubicBezTo>
                    <a:lnTo>
                      <a:pt x="690" y="15"/>
                    </a:lnTo>
                    <a:cubicBezTo>
                      <a:pt x="669" y="5"/>
                      <a:pt x="649" y="0"/>
                      <a:pt x="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10"/>
              <p:cNvSpPr/>
              <p:nvPr/>
            </p:nvSpPr>
            <p:spPr>
              <a:xfrm>
                <a:off x="6606625" y="550875"/>
                <a:ext cx="4787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609" extrusionOk="0">
                    <a:moveTo>
                      <a:pt x="115" y="1"/>
                    </a:moveTo>
                    <a:lnTo>
                      <a:pt x="0" y="154"/>
                    </a:lnTo>
                    <a:lnTo>
                      <a:pt x="1761" y="1609"/>
                    </a:lnTo>
                    <a:lnTo>
                      <a:pt x="1914" y="145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10"/>
              <p:cNvSpPr/>
              <p:nvPr/>
            </p:nvSpPr>
            <p:spPr>
              <a:xfrm>
                <a:off x="6602800" y="547375"/>
                <a:ext cx="55525" cy="4755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902" extrusionOk="0">
                    <a:moveTo>
                      <a:pt x="268" y="1"/>
                    </a:moveTo>
                    <a:cubicBezTo>
                      <a:pt x="224" y="1"/>
                      <a:pt x="176" y="19"/>
                      <a:pt x="153" y="64"/>
                    </a:cubicBezTo>
                    <a:lnTo>
                      <a:pt x="38" y="217"/>
                    </a:lnTo>
                    <a:cubicBezTo>
                      <a:pt x="0" y="256"/>
                      <a:pt x="0" y="294"/>
                      <a:pt x="0" y="332"/>
                    </a:cubicBezTo>
                    <a:cubicBezTo>
                      <a:pt x="0" y="370"/>
                      <a:pt x="38" y="409"/>
                      <a:pt x="38" y="409"/>
                    </a:cubicBezTo>
                    <a:lnTo>
                      <a:pt x="1838" y="1863"/>
                    </a:lnTo>
                    <a:cubicBezTo>
                      <a:pt x="1876" y="1902"/>
                      <a:pt x="1914" y="1902"/>
                      <a:pt x="1914" y="1902"/>
                    </a:cubicBezTo>
                    <a:lnTo>
                      <a:pt x="1953" y="1902"/>
                    </a:lnTo>
                    <a:cubicBezTo>
                      <a:pt x="1991" y="1902"/>
                      <a:pt x="2029" y="1902"/>
                      <a:pt x="2029" y="1863"/>
                    </a:cubicBezTo>
                    <a:lnTo>
                      <a:pt x="2182" y="1710"/>
                    </a:lnTo>
                    <a:cubicBezTo>
                      <a:pt x="2220" y="1634"/>
                      <a:pt x="2220" y="1557"/>
                      <a:pt x="2144" y="1481"/>
                    </a:cubicBezTo>
                    <a:lnTo>
                      <a:pt x="345" y="26"/>
                    </a:lnTo>
                    <a:cubicBezTo>
                      <a:pt x="329" y="10"/>
                      <a:pt x="300" y="1"/>
                      <a:pt x="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10"/>
              <p:cNvSpPr/>
              <p:nvPr/>
            </p:nvSpPr>
            <p:spPr>
              <a:xfrm>
                <a:off x="6626725" y="697325"/>
                <a:ext cx="3542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958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302" y="957"/>
                    </a:lnTo>
                    <a:lnTo>
                      <a:pt x="1417" y="804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10"/>
              <p:cNvSpPr/>
              <p:nvPr/>
            </p:nvSpPr>
            <p:spPr>
              <a:xfrm>
                <a:off x="6622875" y="693475"/>
                <a:ext cx="43100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265" extrusionOk="0">
                    <a:moveTo>
                      <a:pt x="231" y="1"/>
                    </a:moveTo>
                    <a:cubicBezTo>
                      <a:pt x="192" y="1"/>
                      <a:pt x="154" y="39"/>
                      <a:pt x="154" y="78"/>
                    </a:cubicBezTo>
                    <a:lnTo>
                      <a:pt x="39" y="231"/>
                    </a:lnTo>
                    <a:cubicBezTo>
                      <a:pt x="1" y="307"/>
                      <a:pt x="1" y="384"/>
                      <a:pt x="78" y="460"/>
                    </a:cubicBezTo>
                    <a:lnTo>
                      <a:pt x="1379" y="1264"/>
                    </a:lnTo>
                    <a:lnTo>
                      <a:pt x="1494" y="1264"/>
                    </a:lnTo>
                    <a:cubicBezTo>
                      <a:pt x="1532" y="1264"/>
                      <a:pt x="1571" y="1226"/>
                      <a:pt x="1609" y="1226"/>
                    </a:cubicBezTo>
                    <a:lnTo>
                      <a:pt x="1685" y="1035"/>
                    </a:lnTo>
                    <a:cubicBezTo>
                      <a:pt x="1724" y="958"/>
                      <a:pt x="1724" y="881"/>
                      <a:pt x="1647" y="843"/>
                    </a:cubicBezTo>
                    <a:lnTo>
                      <a:pt x="346" y="39"/>
                    </a:lnTo>
                    <a:cubicBezTo>
                      <a:pt x="307" y="1"/>
                      <a:pt x="269" y="1"/>
                      <a:pt x="2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10"/>
              <p:cNvSpPr/>
              <p:nvPr/>
            </p:nvSpPr>
            <p:spPr>
              <a:xfrm>
                <a:off x="6993275" y="4657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0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10"/>
              <p:cNvSpPr/>
              <p:nvPr/>
            </p:nvSpPr>
            <p:spPr>
              <a:xfrm>
                <a:off x="6989450" y="461875"/>
                <a:ext cx="5650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8" extrusionOk="0">
                    <a:moveTo>
                      <a:pt x="154" y="0"/>
                    </a:moveTo>
                    <a:cubicBezTo>
                      <a:pt x="77" y="0"/>
                      <a:pt x="1" y="77"/>
                      <a:pt x="1" y="153"/>
                    </a:cubicBezTo>
                    <a:lnTo>
                      <a:pt x="1" y="345"/>
                    </a:lnTo>
                    <a:cubicBezTo>
                      <a:pt x="1" y="421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59" y="421"/>
                      <a:pt x="2259" y="345"/>
                    </a:cubicBezTo>
                    <a:lnTo>
                      <a:pt x="2259" y="153"/>
                    </a:lnTo>
                    <a:cubicBezTo>
                      <a:pt x="2259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10"/>
              <p:cNvSpPr/>
              <p:nvPr/>
            </p:nvSpPr>
            <p:spPr>
              <a:xfrm>
                <a:off x="6378825" y="441775"/>
                <a:ext cx="4405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2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1647" y="1302"/>
                    </a:lnTo>
                    <a:lnTo>
                      <a:pt x="1762" y="111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10"/>
              <p:cNvSpPr/>
              <p:nvPr/>
            </p:nvSpPr>
            <p:spPr>
              <a:xfrm>
                <a:off x="6375000" y="437525"/>
                <a:ext cx="517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587" extrusionOk="0">
                    <a:moveTo>
                      <a:pt x="268" y="0"/>
                    </a:moveTo>
                    <a:cubicBezTo>
                      <a:pt x="256" y="0"/>
                      <a:pt x="243" y="4"/>
                      <a:pt x="230" y="17"/>
                    </a:cubicBezTo>
                    <a:cubicBezTo>
                      <a:pt x="192" y="17"/>
                      <a:pt x="154" y="17"/>
                      <a:pt x="154" y="55"/>
                    </a:cubicBezTo>
                    <a:lnTo>
                      <a:pt x="39" y="209"/>
                    </a:lnTo>
                    <a:cubicBezTo>
                      <a:pt x="0" y="285"/>
                      <a:pt x="0" y="400"/>
                      <a:pt x="77" y="438"/>
                    </a:cubicBezTo>
                    <a:lnTo>
                      <a:pt x="1685" y="1587"/>
                    </a:lnTo>
                    <a:lnTo>
                      <a:pt x="1800" y="1587"/>
                    </a:lnTo>
                    <a:cubicBezTo>
                      <a:pt x="1838" y="1587"/>
                      <a:pt x="1876" y="1549"/>
                      <a:pt x="1915" y="1549"/>
                    </a:cubicBezTo>
                    <a:lnTo>
                      <a:pt x="2030" y="1357"/>
                    </a:lnTo>
                    <a:cubicBezTo>
                      <a:pt x="2068" y="1319"/>
                      <a:pt x="2030" y="1204"/>
                      <a:pt x="1991" y="1166"/>
                    </a:cubicBezTo>
                    <a:lnTo>
                      <a:pt x="345" y="17"/>
                    </a:lnTo>
                    <a:cubicBezTo>
                      <a:pt x="320" y="17"/>
                      <a:pt x="294" y="0"/>
                      <a:pt x="2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10"/>
              <p:cNvSpPr/>
              <p:nvPr/>
            </p:nvSpPr>
            <p:spPr>
              <a:xfrm>
                <a:off x="6457300" y="75200"/>
                <a:ext cx="488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3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10"/>
              <p:cNvSpPr/>
              <p:nvPr/>
            </p:nvSpPr>
            <p:spPr>
              <a:xfrm>
                <a:off x="6453475" y="71375"/>
                <a:ext cx="565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499" extrusionOk="0">
                    <a:moveTo>
                      <a:pt x="154" y="1"/>
                    </a:moveTo>
                    <a:cubicBezTo>
                      <a:pt x="77" y="1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77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60" y="422"/>
                      <a:pt x="2260" y="345"/>
                    </a:cubicBezTo>
                    <a:lnTo>
                      <a:pt x="2260" y="154"/>
                    </a:lnTo>
                    <a:cubicBezTo>
                      <a:pt x="2260" y="77"/>
                      <a:pt x="2183" y="1"/>
                      <a:pt x="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10"/>
              <p:cNvSpPr/>
              <p:nvPr/>
            </p:nvSpPr>
            <p:spPr>
              <a:xfrm>
                <a:off x="6257275" y="307775"/>
                <a:ext cx="431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3" extrusionOk="0">
                    <a:moveTo>
                      <a:pt x="77" y="1"/>
                    </a:moveTo>
                    <a:lnTo>
                      <a:pt x="1" y="154"/>
                    </a:lnTo>
                    <a:lnTo>
                      <a:pt x="1609" y="1302"/>
                    </a:lnTo>
                    <a:lnTo>
                      <a:pt x="1723" y="1111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10"/>
              <p:cNvSpPr/>
              <p:nvPr/>
            </p:nvSpPr>
            <p:spPr>
              <a:xfrm>
                <a:off x="6252500" y="303525"/>
                <a:ext cx="526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588" extrusionOk="0">
                    <a:moveTo>
                      <a:pt x="306" y="0"/>
                    </a:moveTo>
                    <a:cubicBezTo>
                      <a:pt x="294" y="0"/>
                      <a:pt x="281" y="5"/>
                      <a:pt x="268" y="17"/>
                    </a:cubicBezTo>
                    <a:cubicBezTo>
                      <a:pt x="230" y="17"/>
                      <a:pt x="192" y="17"/>
                      <a:pt x="192" y="56"/>
                    </a:cubicBezTo>
                    <a:lnTo>
                      <a:pt x="77" y="209"/>
                    </a:lnTo>
                    <a:cubicBezTo>
                      <a:pt x="0" y="285"/>
                      <a:pt x="38" y="400"/>
                      <a:pt x="115" y="439"/>
                    </a:cubicBezTo>
                    <a:lnTo>
                      <a:pt x="1723" y="1587"/>
                    </a:lnTo>
                    <a:lnTo>
                      <a:pt x="1838" y="1587"/>
                    </a:lnTo>
                    <a:cubicBezTo>
                      <a:pt x="1876" y="1587"/>
                      <a:pt x="1914" y="1549"/>
                      <a:pt x="1914" y="1549"/>
                    </a:cubicBezTo>
                    <a:lnTo>
                      <a:pt x="2029" y="1357"/>
                    </a:lnTo>
                    <a:cubicBezTo>
                      <a:pt x="2106" y="1319"/>
                      <a:pt x="2067" y="1204"/>
                      <a:pt x="1991" y="1166"/>
                    </a:cubicBezTo>
                    <a:lnTo>
                      <a:pt x="383" y="17"/>
                    </a:lnTo>
                    <a:cubicBezTo>
                      <a:pt x="357" y="17"/>
                      <a:pt x="332" y="0"/>
                      <a:pt x="3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10"/>
              <p:cNvSpPr/>
              <p:nvPr/>
            </p:nvSpPr>
            <p:spPr>
              <a:xfrm>
                <a:off x="6214200" y="392000"/>
                <a:ext cx="48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2" extrusionOk="0">
                    <a:moveTo>
                      <a:pt x="1" y="1"/>
                    </a:moveTo>
                    <a:lnTo>
                      <a:pt x="1" y="192"/>
                    </a:lnTo>
                    <a:lnTo>
                      <a:pt x="1953" y="192"/>
                    </a:lnTo>
                    <a:lnTo>
                      <a:pt x="19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10"/>
              <p:cNvSpPr/>
              <p:nvPr/>
            </p:nvSpPr>
            <p:spPr>
              <a:xfrm>
                <a:off x="6210375" y="388175"/>
                <a:ext cx="555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499" extrusionOk="0">
                    <a:moveTo>
                      <a:pt x="154" y="0"/>
                    </a:moveTo>
                    <a:cubicBezTo>
                      <a:pt x="39" y="0"/>
                      <a:pt x="1" y="77"/>
                      <a:pt x="1" y="154"/>
                    </a:cubicBezTo>
                    <a:lnTo>
                      <a:pt x="1" y="345"/>
                    </a:lnTo>
                    <a:cubicBezTo>
                      <a:pt x="1" y="422"/>
                      <a:pt x="39" y="498"/>
                      <a:pt x="154" y="498"/>
                    </a:cubicBezTo>
                    <a:lnTo>
                      <a:pt x="2106" y="498"/>
                    </a:lnTo>
                    <a:cubicBezTo>
                      <a:pt x="2183" y="498"/>
                      <a:pt x="2221" y="422"/>
                      <a:pt x="2221" y="345"/>
                    </a:cubicBezTo>
                    <a:lnTo>
                      <a:pt x="2221" y="154"/>
                    </a:lnTo>
                    <a:cubicBezTo>
                      <a:pt x="2221" y="77"/>
                      <a:pt x="2183" y="0"/>
                      <a:pt x="2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10"/>
              <p:cNvSpPr/>
              <p:nvPr/>
            </p:nvSpPr>
            <p:spPr>
              <a:xfrm>
                <a:off x="6264925" y="485800"/>
                <a:ext cx="479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303" extrusionOk="0">
                    <a:moveTo>
                      <a:pt x="1800" y="0"/>
                    </a:moveTo>
                    <a:lnTo>
                      <a:pt x="1" y="1149"/>
                    </a:lnTo>
                    <a:lnTo>
                      <a:pt x="116" y="1302"/>
                    </a:lnTo>
                    <a:lnTo>
                      <a:pt x="1915" y="154"/>
                    </a:lnTo>
                    <a:lnTo>
                      <a:pt x="180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10"/>
              <p:cNvSpPr/>
              <p:nvPr/>
            </p:nvSpPr>
            <p:spPr>
              <a:xfrm>
                <a:off x="6261100" y="481975"/>
                <a:ext cx="5555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9" extrusionOk="0">
                    <a:moveTo>
                      <a:pt x="1991" y="0"/>
                    </a:moveTo>
                    <a:cubicBezTo>
                      <a:pt x="1953" y="0"/>
                      <a:pt x="1915" y="0"/>
                      <a:pt x="1877" y="39"/>
                    </a:cubicBezTo>
                    <a:lnTo>
                      <a:pt x="77" y="1187"/>
                    </a:lnTo>
                    <a:cubicBezTo>
                      <a:pt x="1" y="1225"/>
                      <a:pt x="1" y="1302"/>
                      <a:pt x="39" y="1378"/>
                    </a:cubicBezTo>
                    <a:lnTo>
                      <a:pt x="154" y="1532"/>
                    </a:lnTo>
                    <a:cubicBezTo>
                      <a:pt x="154" y="1570"/>
                      <a:pt x="192" y="1608"/>
                      <a:pt x="230" y="1608"/>
                    </a:cubicBezTo>
                    <a:lnTo>
                      <a:pt x="269" y="1608"/>
                    </a:lnTo>
                    <a:cubicBezTo>
                      <a:pt x="307" y="1608"/>
                      <a:pt x="345" y="1608"/>
                      <a:pt x="345" y="1570"/>
                    </a:cubicBezTo>
                    <a:lnTo>
                      <a:pt x="2145" y="460"/>
                    </a:lnTo>
                    <a:cubicBezTo>
                      <a:pt x="2221" y="421"/>
                      <a:pt x="2221" y="307"/>
                      <a:pt x="2183" y="230"/>
                    </a:cubicBezTo>
                    <a:lnTo>
                      <a:pt x="2068" y="77"/>
                    </a:lnTo>
                    <a:cubicBezTo>
                      <a:pt x="2068" y="39"/>
                      <a:pt x="2030" y="39"/>
                      <a:pt x="19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10"/>
              <p:cNvSpPr/>
              <p:nvPr/>
            </p:nvSpPr>
            <p:spPr>
              <a:xfrm>
                <a:off x="6785600" y="253225"/>
                <a:ext cx="411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88" extrusionOk="0">
                    <a:moveTo>
                      <a:pt x="1532" y="0"/>
                    </a:moveTo>
                    <a:lnTo>
                      <a:pt x="0" y="1034"/>
                    </a:lnTo>
                    <a:lnTo>
                      <a:pt x="115" y="1187"/>
                    </a:lnTo>
                    <a:lnTo>
                      <a:pt x="1646" y="154"/>
                    </a:lnTo>
                    <a:lnTo>
                      <a:pt x="15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10"/>
              <p:cNvSpPr/>
              <p:nvPr/>
            </p:nvSpPr>
            <p:spPr>
              <a:xfrm>
                <a:off x="6780800" y="249400"/>
                <a:ext cx="49800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494" extrusionOk="0">
                    <a:moveTo>
                      <a:pt x="1762" y="0"/>
                    </a:moveTo>
                    <a:cubicBezTo>
                      <a:pt x="1724" y="0"/>
                      <a:pt x="1685" y="0"/>
                      <a:pt x="1647" y="39"/>
                    </a:cubicBezTo>
                    <a:lnTo>
                      <a:pt x="116" y="1034"/>
                    </a:lnTo>
                    <a:cubicBezTo>
                      <a:pt x="39" y="1111"/>
                      <a:pt x="1" y="1187"/>
                      <a:pt x="77" y="1264"/>
                    </a:cubicBezTo>
                    <a:lnTo>
                      <a:pt x="154" y="1417"/>
                    </a:lnTo>
                    <a:cubicBezTo>
                      <a:pt x="192" y="1455"/>
                      <a:pt x="231" y="1493"/>
                      <a:pt x="269" y="1493"/>
                    </a:cubicBezTo>
                    <a:lnTo>
                      <a:pt x="307" y="1493"/>
                    </a:lnTo>
                    <a:cubicBezTo>
                      <a:pt x="307" y="1493"/>
                      <a:pt x="345" y="1493"/>
                      <a:pt x="384" y="1455"/>
                    </a:cubicBezTo>
                    <a:lnTo>
                      <a:pt x="1915" y="460"/>
                    </a:lnTo>
                    <a:cubicBezTo>
                      <a:pt x="1992" y="383"/>
                      <a:pt x="1992" y="307"/>
                      <a:pt x="1953" y="230"/>
                    </a:cubicBezTo>
                    <a:lnTo>
                      <a:pt x="1877" y="77"/>
                    </a:lnTo>
                    <a:cubicBezTo>
                      <a:pt x="1838" y="39"/>
                      <a:pt x="1800" y="39"/>
                      <a:pt x="17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10"/>
              <p:cNvSpPr/>
              <p:nvPr/>
            </p:nvSpPr>
            <p:spPr>
              <a:xfrm>
                <a:off x="6790375" y="156550"/>
                <a:ext cx="42150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41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41"/>
                    </a:lnTo>
                    <a:lnTo>
                      <a:pt x="1685" y="1188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10"/>
              <p:cNvSpPr/>
              <p:nvPr/>
            </p:nvSpPr>
            <p:spPr>
              <a:xfrm>
                <a:off x="6786550" y="152725"/>
                <a:ext cx="4980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47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0"/>
                    </a:lnTo>
                    <a:cubicBezTo>
                      <a:pt x="1" y="269"/>
                      <a:pt x="1" y="383"/>
                      <a:pt x="77" y="422"/>
                    </a:cubicBezTo>
                    <a:lnTo>
                      <a:pt x="1647" y="1609"/>
                    </a:lnTo>
                    <a:cubicBezTo>
                      <a:pt x="1647" y="1609"/>
                      <a:pt x="1685" y="1647"/>
                      <a:pt x="1723" y="1647"/>
                    </a:cubicBezTo>
                    <a:cubicBezTo>
                      <a:pt x="1762" y="1647"/>
                      <a:pt x="1800" y="1609"/>
                      <a:pt x="1838" y="1570"/>
                    </a:cubicBezTo>
                    <a:lnTo>
                      <a:pt x="1953" y="1417"/>
                    </a:lnTo>
                    <a:cubicBezTo>
                      <a:pt x="1991" y="1341"/>
                      <a:pt x="1991" y="1264"/>
                      <a:pt x="1915" y="1226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10"/>
              <p:cNvSpPr/>
              <p:nvPr/>
            </p:nvSpPr>
            <p:spPr>
              <a:xfrm>
                <a:off x="6902350" y="93400"/>
                <a:ext cx="8650" cy="497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991" extrusionOk="0">
                    <a:moveTo>
                      <a:pt x="154" y="0"/>
                    </a:moveTo>
                    <a:lnTo>
                      <a:pt x="1" y="1953"/>
                    </a:lnTo>
                    <a:lnTo>
                      <a:pt x="192" y="1991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10"/>
              <p:cNvSpPr/>
              <p:nvPr/>
            </p:nvSpPr>
            <p:spPr>
              <a:xfrm>
                <a:off x="6898525" y="89550"/>
                <a:ext cx="1630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260" extrusionOk="0">
                    <a:moveTo>
                      <a:pt x="307" y="1"/>
                    </a:moveTo>
                    <a:cubicBezTo>
                      <a:pt x="230" y="1"/>
                      <a:pt x="154" y="77"/>
                      <a:pt x="154" y="154"/>
                    </a:cubicBezTo>
                    <a:lnTo>
                      <a:pt x="1" y="2107"/>
                    </a:lnTo>
                    <a:cubicBezTo>
                      <a:pt x="1" y="2145"/>
                      <a:pt x="1" y="2183"/>
                      <a:pt x="39" y="2221"/>
                    </a:cubicBezTo>
                    <a:cubicBezTo>
                      <a:pt x="77" y="2260"/>
                      <a:pt x="77" y="2260"/>
                      <a:pt x="154" y="2260"/>
                    </a:cubicBezTo>
                    <a:lnTo>
                      <a:pt x="345" y="2260"/>
                    </a:lnTo>
                    <a:cubicBezTo>
                      <a:pt x="422" y="2260"/>
                      <a:pt x="498" y="2221"/>
                      <a:pt x="498" y="2145"/>
                    </a:cubicBezTo>
                    <a:lnTo>
                      <a:pt x="613" y="192"/>
                    </a:lnTo>
                    <a:cubicBezTo>
                      <a:pt x="652" y="154"/>
                      <a:pt x="613" y="116"/>
                      <a:pt x="613" y="77"/>
                    </a:cubicBezTo>
                    <a:cubicBezTo>
                      <a:pt x="575" y="39"/>
                      <a:pt x="537" y="39"/>
                      <a:pt x="498" y="39"/>
                    </a:cubicBezTo>
                    <a:lnTo>
                      <a:pt x="3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10"/>
              <p:cNvSpPr/>
              <p:nvPr/>
            </p:nvSpPr>
            <p:spPr>
              <a:xfrm>
                <a:off x="6755925" y="807375"/>
                <a:ext cx="498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69" extrusionOk="0">
                    <a:moveTo>
                      <a:pt x="0" y="1"/>
                    </a:moveTo>
                    <a:lnTo>
                      <a:pt x="0" y="192"/>
                    </a:lnTo>
                    <a:lnTo>
                      <a:pt x="1953" y="269"/>
                    </a:lnTo>
                    <a:lnTo>
                      <a:pt x="1991" y="7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10"/>
              <p:cNvSpPr/>
              <p:nvPr/>
            </p:nvSpPr>
            <p:spPr>
              <a:xfrm>
                <a:off x="6752100" y="803550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53" y="1"/>
                    </a:moveTo>
                    <a:cubicBezTo>
                      <a:pt x="115" y="1"/>
                      <a:pt x="77" y="39"/>
                      <a:pt x="39" y="39"/>
                    </a:cubicBezTo>
                    <a:cubicBezTo>
                      <a:pt x="0" y="77"/>
                      <a:pt x="0" y="115"/>
                      <a:pt x="0" y="154"/>
                    </a:cubicBezTo>
                    <a:lnTo>
                      <a:pt x="0" y="345"/>
                    </a:lnTo>
                    <a:cubicBezTo>
                      <a:pt x="0" y="422"/>
                      <a:pt x="39" y="498"/>
                      <a:pt x="115" y="498"/>
                    </a:cubicBezTo>
                    <a:lnTo>
                      <a:pt x="2106" y="575"/>
                    </a:lnTo>
                    <a:cubicBezTo>
                      <a:pt x="2144" y="575"/>
                      <a:pt x="2182" y="575"/>
                      <a:pt x="2221" y="537"/>
                    </a:cubicBezTo>
                    <a:cubicBezTo>
                      <a:pt x="2259" y="537"/>
                      <a:pt x="2259" y="498"/>
                      <a:pt x="2259" y="460"/>
                    </a:cubicBezTo>
                    <a:lnTo>
                      <a:pt x="2259" y="269"/>
                    </a:lnTo>
                    <a:cubicBezTo>
                      <a:pt x="2297" y="154"/>
                      <a:pt x="2221" y="115"/>
                      <a:pt x="2144" y="77"/>
                    </a:cubicBez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10"/>
              <p:cNvSpPr/>
              <p:nvPr/>
            </p:nvSpPr>
            <p:spPr>
              <a:xfrm>
                <a:off x="6770275" y="713575"/>
                <a:ext cx="421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303" extrusionOk="0">
                    <a:moveTo>
                      <a:pt x="116" y="1"/>
                    </a:moveTo>
                    <a:lnTo>
                      <a:pt x="1" y="154"/>
                    </a:lnTo>
                    <a:lnTo>
                      <a:pt x="1570" y="1303"/>
                    </a:lnTo>
                    <a:lnTo>
                      <a:pt x="1685" y="1149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10"/>
              <p:cNvSpPr/>
              <p:nvPr/>
            </p:nvSpPr>
            <p:spPr>
              <a:xfrm>
                <a:off x="6766450" y="709125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77" y="1"/>
                    </a:moveTo>
                    <a:cubicBezTo>
                      <a:pt x="225" y="1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4"/>
                      <a:pt x="1" y="332"/>
                    </a:cubicBezTo>
                    <a:cubicBezTo>
                      <a:pt x="1" y="370"/>
                      <a:pt x="39" y="409"/>
                      <a:pt x="77" y="447"/>
                    </a:cubicBezTo>
                    <a:lnTo>
                      <a:pt x="1608" y="1634"/>
                    </a:lnTo>
                    <a:lnTo>
                      <a:pt x="1723" y="1634"/>
                    </a:lnTo>
                    <a:cubicBezTo>
                      <a:pt x="1762" y="1634"/>
                      <a:pt x="1800" y="1634"/>
                      <a:pt x="1838" y="1595"/>
                    </a:cubicBezTo>
                    <a:lnTo>
                      <a:pt x="1953" y="1442"/>
                    </a:lnTo>
                    <a:cubicBezTo>
                      <a:pt x="1991" y="1366"/>
                      <a:pt x="1991" y="1289"/>
                      <a:pt x="1915" y="1213"/>
                    </a:cubicBezTo>
                    <a:lnTo>
                      <a:pt x="383" y="26"/>
                    </a:lnTo>
                    <a:cubicBezTo>
                      <a:pt x="352" y="10"/>
                      <a:pt x="313" y="1"/>
                      <a:pt x="2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10"/>
              <p:cNvSpPr/>
              <p:nvPr/>
            </p:nvSpPr>
            <p:spPr>
              <a:xfrm>
                <a:off x="6886100" y="649450"/>
                <a:ext cx="22975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2069" extrusionOk="0">
                    <a:moveTo>
                      <a:pt x="191" y="1"/>
                    </a:moveTo>
                    <a:lnTo>
                      <a:pt x="0" y="77"/>
                    </a:lnTo>
                    <a:lnTo>
                      <a:pt x="727" y="2068"/>
                    </a:lnTo>
                    <a:lnTo>
                      <a:pt x="919" y="1992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10"/>
              <p:cNvSpPr/>
              <p:nvPr/>
            </p:nvSpPr>
            <p:spPr>
              <a:xfrm>
                <a:off x="6881300" y="645625"/>
                <a:ext cx="306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2375" extrusionOk="0">
                    <a:moveTo>
                      <a:pt x="307" y="1"/>
                    </a:moveTo>
                    <a:lnTo>
                      <a:pt x="115" y="77"/>
                    </a:lnTo>
                    <a:cubicBezTo>
                      <a:pt x="77" y="77"/>
                      <a:pt x="39" y="116"/>
                      <a:pt x="39" y="154"/>
                    </a:cubicBezTo>
                    <a:cubicBezTo>
                      <a:pt x="1" y="192"/>
                      <a:pt x="1" y="230"/>
                      <a:pt x="39" y="269"/>
                    </a:cubicBezTo>
                    <a:lnTo>
                      <a:pt x="766" y="2260"/>
                    </a:lnTo>
                    <a:cubicBezTo>
                      <a:pt x="766" y="2336"/>
                      <a:pt x="843" y="2374"/>
                      <a:pt x="919" y="2374"/>
                    </a:cubicBezTo>
                    <a:cubicBezTo>
                      <a:pt x="919" y="2374"/>
                      <a:pt x="919" y="2374"/>
                      <a:pt x="958" y="2336"/>
                    </a:cubicBezTo>
                    <a:lnTo>
                      <a:pt x="1149" y="2298"/>
                    </a:lnTo>
                    <a:cubicBezTo>
                      <a:pt x="1187" y="2260"/>
                      <a:pt x="1187" y="2260"/>
                      <a:pt x="1226" y="2221"/>
                    </a:cubicBezTo>
                    <a:cubicBezTo>
                      <a:pt x="1226" y="2183"/>
                      <a:pt x="1226" y="2145"/>
                      <a:pt x="1226" y="2106"/>
                    </a:cubicBezTo>
                    <a:lnTo>
                      <a:pt x="498" y="116"/>
                    </a:lnTo>
                    <a:cubicBezTo>
                      <a:pt x="460" y="39"/>
                      <a:pt x="383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10"/>
              <p:cNvSpPr/>
              <p:nvPr/>
            </p:nvSpPr>
            <p:spPr>
              <a:xfrm>
                <a:off x="6760700" y="449425"/>
                <a:ext cx="4405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303" extrusionOk="0">
                    <a:moveTo>
                      <a:pt x="1647" y="1"/>
                    </a:moveTo>
                    <a:lnTo>
                      <a:pt x="1" y="1111"/>
                    </a:lnTo>
                    <a:lnTo>
                      <a:pt x="116" y="1302"/>
                    </a:lnTo>
                    <a:lnTo>
                      <a:pt x="1762" y="154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10"/>
              <p:cNvSpPr/>
              <p:nvPr/>
            </p:nvSpPr>
            <p:spPr>
              <a:xfrm>
                <a:off x="6756875" y="445600"/>
                <a:ext cx="51725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9" extrusionOk="0">
                    <a:moveTo>
                      <a:pt x="1800" y="0"/>
                    </a:moveTo>
                    <a:cubicBezTo>
                      <a:pt x="1762" y="0"/>
                      <a:pt x="1723" y="0"/>
                      <a:pt x="1685" y="39"/>
                    </a:cubicBezTo>
                    <a:lnTo>
                      <a:pt x="77" y="1187"/>
                    </a:lnTo>
                    <a:cubicBezTo>
                      <a:pt x="39" y="1187"/>
                      <a:pt x="39" y="1226"/>
                      <a:pt x="1" y="1264"/>
                    </a:cubicBezTo>
                    <a:cubicBezTo>
                      <a:pt x="1" y="1302"/>
                      <a:pt x="1" y="1340"/>
                      <a:pt x="39" y="1379"/>
                    </a:cubicBezTo>
                    <a:lnTo>
                      <a:pt x="154" y="1532"/>
                    </a:lnTo>
                    <a:cubicBezTo>
                      <a:pt x="192" y="1570"/>
                      <a:pt x="230" y="1608"/>
                      <a:pt x="269" y="1608"/>
                    </a:cubicBezTo>
                    <a:cubicBezTo>
                      <a:pt x="307" y="1608"/>
                      <a:pt x="345" y="1608"/>
                      <a:pt x="345" y="1570"/>
                    </a:cubicBezTo>
                    <a:lnTo>
                      <a:pt x="1991" y="422"/>
                    </a:lnTo>
                    <a:cubicBezTo>
                      <a:pt x="2068" y="383"/>
                      <a:pt x="2068" y="307"/>
                      <a:pt x="2030" y="230"/>
                    </a:cubicBezTo>
                    <a:lnTo>
                      <a:pt x="1915" y="77"/>
                    </a:lnTo>
                    <a:cubicBezTo>
                      <a:pt x="1877" y="39"/>
                      <a:pt x="1838" y="0"/>
                      <a:pt x="1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10"/>
              <p:cNvSpPr/>
              <p:nvPr/>
            </p:nvSpPr>
            <p:spPr>
              <a:xfrm>
                <a:off x="6745400" y="554700"/>
                <a:ext cx="54575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844" extrusionOk="0">
                    <a:moveTo>
                      <a:pt x="39" y="1"/>
                    </a:moveTo>
                    <a:lnTo>
                      <a:pt x="0" y="192"/>
                    </a:lnTo>
                    <a:lnTo>
                      <a:pt x="2106" y="843"/>
                    </a:lnTo>
                    <a:lnTo>
                      <a:pt x="2182" y="652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10"/>
              <p:cNvSpPr/>
              <p:nvPr/>
            </p:nvSpPr>
            <p:spPr>
              <a:xfrm>
                <a:off x="6741575" y="550875"/>
                <a:ext cx="62225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1150" extrusionOk="0">
                    <a:moveTo>
                      <a:pt x="268" y="1"/>
                    </a:moveTo>
                    <a:cubicBezTo>
                      <a:pt x="230" y="1"/>
                      <a:pt x="192" y="1"/>
                      <a:pt x="153" y="39"/>
                    </a:cubicBezTo>
                    <a:cubicBezTo>
                      <a:pt x="115" y="39"/>
                      <a:pt x="77" y="77"/>
                      <a:pt x="77" y="116"/>
                    </a:cubicBezTo>
                    <a:lnTo>
                      <a:pt x="0" y="307"/>
                    </a:lnTo>
                    <a:cubicBezTo>
                      <a:pt x="0" y="384"/>
                      <a:pt x="38" y="460"/>
                      <a:pt x="115" y="498"/>
                    </a:cubicBezTo>
                    <a:lnTo>
                      <a:pt x="2221" y="1149"/>
                    </a:lnTo>
                    <a:lnTo>
                      <a:pt x="2259" y="1149"/>
                    </a:lnTo>
                    <a:cubicBezTo>
                      <a:pt x="2297" y="1149"/>
                      <a:pt x="2297" y="1149"/>
                      <a:pt x="2335" y="1111"/>
                    </a:cubicBezTo>
                    <a:cubicBezTo>
                      <a:pt x="2374" y="1111"/>
                      <a:pt x="2412" y="1073"/>
                      <a:pt x="2412" y="1034"/>
                    </a:cubicBezTo>
                    <a:lnTo>
                      <a:pt x="2450" y="843"/>
                    </a:lnTo>
                    <a:cubicBezTo>
                      <a:pt x="2489" y="766"/>
                      <a:pt x="2450" y="690"/>
                      <a:pt x="2374" y="652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10"/>
              <p:cNvSpPr/>
              <p:nvPr/>
            </p:nvSpPr>
            <p:spPr>
              <a:xfrm>
                <a:off x="6899475" y="794950"/>
                <a:ext cx="46925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7" h="1302" extrusionOk="0">
                    <a:moveTo>
                      <a:pt x="78" y="0"/>
                    </a:moveTo>
                    <a:lnTo>
                      <a:pt x="1" y="153"/>
                    </a:lnTo>
                    <a:lnTo>
                      <a:pt x="1762" y="1302"/>
                    </a:lnTo>
                    <a:lnTo>
                      <a:pt x="1877" y="1149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10"/>
              <p:cNvSpPr/>
              <p:nvPr/>
            </p:nvSpPr>
            <p:spPr>
              <a:xfrm>
                <a:off x="6894700" y="791100"/>
                <a:ext cx="565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609" extrusionOk="0">
                    <a:moveTo>
                      <a:pt x="269" y="1"/>
                    </a:moveTo>
                    <a:cubicBezTo>
                      <a:pt x="230" y="1"/>
                      <a:pt x="192" y="39"/>
                      <a:pt x="154" y="77"/>
                    </a:cubicBezTo>
                    <a:lnTo>
                      <a:pt x="39" y="231"/>
                    </a:lnTo>
                    <a:cubicBezTo>
                      <a:pt x="1" y="307"/>
                      <a:pt x="39" y="384"/>
                      <a:pt x="115" y="422"/>
                    </a:cubicBezTo>
                    <a:lnTo>
                      <a:pt x="1876" y="1571"/>
                    </a:lnTo>
                    <a:cubicBezTo>
                      <a:pt x="1915" y="1609"/>
                      <a:pt x="1953" y="1609"/>
                      <a:pt x="1953" y="1609"/>
                    </a:cubicBezTo>
                    <a:lnTo>
                      <a:pt x="1991" y="1609"/>
                    </a:lnTo>
                    <a:cubicBezTo>
                      <a:pt x="2030" y="1571"/>
                      <a:pt x="2068" y="1571"/>
                      <a:pt x="2106" y="1532"/>
                    </a:cubicBezTo>
                    <a:lnTo>
                      <a:pt x="2183" y="1379"/>
                    </a:lnTo>
                    <a:cubicBezTo>
                      <a:pt x="2259" y="1303"/>
                      <a:pt x="2221" y="1188"/>
                      <a:pt x="2144" y="1149"/>
                    </a:cubicBezTo>
                    <a:lnTo>
                      <a:pt x="383" y="39"/>
                    </a:lnTo>
                    <a:cubicBezTo>
                      <a:pt x="345" y="1"/>
                      <a:pt x="307" y="1"/>
                      <a:pt x="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10"/>
              <p:cNvSpPr/>
              <p:nvPr/>
            </p:nvSpPr>
            <p:spPr>
              <a:xfrm>
                <a:off x="7021050" y="380525"/>
                <a:ext cx="469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876" h="1302" extrusionOk="0">
                    <a:moveTo>
                      <a:pt x="115" y="0"/>
                    </a:moveTo>
                    <a:lnTo>
                      <a:pt x="0" y="153"/>
                    </a:lnTo>
                    <a:lnTo>
                      <a:pt x="1799" y="1302"/>
                    </a:lnTo>
                    <a:lnTo>
                      <a:pt x="1876" y="111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10"/>
              <p:cNvSpPr/>
              <p:nvPr/>
            </p:nvSpPr>
            <p:spPr>
              <a:xfrm>
                <a:off x="7017200" y="376700"/>
                <a:ext cx="55550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608" extrusionOk="0">
                    <a:moveTo>
                      <a:pt x="231" y="0"/>
                    </a:moveTo>
                    <a:cubicBezTo>
                      <a:pt x="192" y="0"/>
                      <a:pt x="154" y="38"/>
                      <a:pt x="116" y="77"/>
                    </a:cubicBezTo>
                    <a:lnTo>
                      <a:pt x="39" y="230"/>
                    </a:lnTo>
                    <a:cubicBezTo>
                      <a:pt x="1" y="306"/>
                      <a:pt x="1" y="383"/>
                      <a:pt x="77" y="421"/>
                    </a:cubicBezTo>
                    <a:lnTo>
                      <a:pt x="1877" y="1570"/>
                    </a:lnTo>
                    <a:cubicBezTo>
                      <a:pt x="1877" y="1570"/>
                      <a:pt x="1915" y="1608"/>
                      <a:pt x="1953" y="1608"/>
                    </a:cubicBezTo>
                    <a:lnTo>
                      <a:pt x="1992" y="1608"/>
                    </a:lnTo>
                    <a:cubicBezTo>
                      <a:pt x="2030" y="1570"/>
                      <a:pt x="2068" y="1570"/>
                      <a:pt x="2068" y="1531"/>
                    </a:cubicBezTo>
                    <a:lnTo>
                      <a:pt x="2183" y="1378"/>
                    </a:lnTo>
                    <a:cubicBezTo>
                      <a:pt x="2221" y="1302"/>
                      <a:pt x="2183" y="1187"/>
                      <a:pt x="2145" y="1149"/>
                    </a:cubicBez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10"/>
              <p:cNvSpPr/>
              <p:nvPr/>
            </p:nvSpPr>
            <p:spPr>
              <a:xfrm>
                <a:off x="6996150" y="587250"/>
                <a:ext cx="35450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49" extrusionOk="0">
                    <a:moveTo>
                      <a:pt x="1302" y="0"/>
                    </a:moveTo>
                    <a:lnTo>
                      <a:pt x="1" y="996"/>
                    </a:lnTo>
                    <a:lnTo>
                      <a:pt x="116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10"/>
              <p:cNvSpPr/>
              <p:nvPr/>
            </p:nvSpPr>
            <p:spPr>
              <a:xfrm>
                <a:off x="6992325" y="583950"/>
                <a:ext cx="4405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35" extrusionOk="0">
                    <a:moveTo>
                      <a:pt x="1455" y="1"/>
                    </a:moveTo>
                    <a:cubicBezTo>
                      <a:pt x="1430" y="1"/>
                      <a:pt x="1404" y="18"/>
                      <a:pt x="1379" y="18"/>
                    </a:cubicBezTo>
                    <a:lnTo>
                      <a:pt x="77" y="1013"/>
                    </a:lnTo>
                    <a:cubicBezTo>
                      <a:pt x="1" y="1051"/>
                      <a:pt x="1" y="1128"/>
                      <a:pt x="39" y="1204"/>
                    </a:cubicBezTo>
                    <a:lnTo>
                      <a:pt x="154" y="1358"/>
                    </a:lnTo>
                    <a:cubicBezTo>
                      <a:pt x="192" y="1396"/>
                      <a:pt x="230" y="1434"/>
                      <a:pt x="269" y="1434"/>
                    </a:cubicBezTo>
                    <a:cubicBezTo>
                      <a:pt x="307" y="1434"/>
                      <a:pt x="345" y="1434"/>
                      <a:pt x="383" y="1396"/>
                    </a:cubicBezTo>
                    <a:lnTo>
                      <a:pt x="1685" y="439"/>
                    </a:lnTo>
                    <a:cubicBezTo>
                      <a:pt x="1723" y="362"/>
                      <a:pt x="1762" y="286"/>
                      <a:pt x="1723" y="209"/>
                    </a:cubicBezTo>
                    <a:lnTo>
                      <a:pt x="1608" y="56"/>
                    </a:lnTo>
                    <a:cubicBezTo>
                      <a:pt x="1570" y="18"/>
                      <a:pt x="1532" y="18"/>
                      <a:pt x="1494" y="18"/>
                    </a:cubicBezTo>
                    <a:cubicBezTo>
                      <a:pt x="1481" y="5"/>
                      <a:pt x="1468" y="1"/>
                      <a:pt x="1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10"/>
              <p:cNvSpPr/>
              <p:nvPr/>
            </p:nvSpPr>
            <p:spPr>
              <a:xfrm>
                <a:off x="6336725" y="222600"/>
                <a:ext cx="497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269" extrusionOk="0">
                    <a:moveTo>
                      <a:pt x="0" y="0"/>
                    </a:moveTo>
                    <a:lnTo>
                      <a:pt x="0" y="192"/>
                    </a:lnTo>
                    <a:lnTo>
                      <a:pt x="1991" y="268"/>
                    </a:lnTo>
                    <a:lnTo>
                      <a:pt x="1991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10"/>
              <p:cNvSpPr/>
              <p:nvPr/>
            </p:nvSpPr>
            <p:spPr>
              <a:xfrm>
                <a:off x="6332900" y="218775"/>
                <a:ext cx="5745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575" extrusionOk="0">
                    <a:moveTo>
                      <a:pt x="191" y="0"/>
                    </a:moveTo>
                    <a:cubicBezTo>
                      <a:pt x="153" y="0"/>
                      <a:pt x="115" y="0"/>
                      <a:pt x="77" y="39"/>
                    </a:cubicBezTo>
                    <a:cubicBezTo>
                      <a:pt x="38" y="77"/>
                      <a:pt x="38" y="115"/>
                      <a:pt x="38" y="153"/>
                    </a:cubicBezTo>
                    <a:lnTo>
                      <a:pt x="0" y="345"/>
                    </a:lnTo>
                    <a:cubicBezTo>
                      <a:pt x="0" y="421"/>
                      <a:pt x="77" y="498"/>
                      <a:pt x="153" y="498"/>
                    </a:cubicBezTo>
                    <a:lnTo>
                      <a:pt x="2144" y="574"/>
                    </a:lnTo>
                    <a:cubicBezTo>
                      <a:pt x="2182" y="574"/>
                      <a:pt x="2220" y="574"/>
                      <a:pt x="2259" y="536"/>
                    </a:cubicBezTo>
                    <a:cubicBezTo>
                      <a:pt x="2259" y="498"/>
                      <a:pt x="2297" y="460"/>
                      <a:pt x="2297" y="421"/>
                    </a:cubicBezTo>
                    <a:lnTo>
                      <a:pt x="2297" y="230"/>
                    </a:lnTo>
                    <a:cubicBezTo>
                      <a:pt x="2297" y="153"/>
                      <a:pt x="2259" y="77"/>
                      <a:pt x="2144" y="77"/>
                    </a:cubicBez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10"/>
              <p:cNvSpPr/>
              <p:nvPr/>
            </p:nvSpPr>
            <p:spPr>
              <a:xfrm>
                <a:off x="6352025" y="127850"/>
                <a:ext cx="41175" cy="3352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341" extrusionOk="0">
                    <a:moveTo>
                      <a:pt x="116" y="0"/>
                    </a:moveTo>
                    <a:lnTo>
                      <a:pt x="1" y="153"/>
                    </a:lnTo>
                    <a:lnTo>
                      <a:pt x="1532" y="1340"/>
                    </a:lnTo>
                    <a:lnTo>
                      <a:pt x="1647" y="1187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10"/>
              <p:cNvSpPr/>
              <p:nvPr/>
            </p:nvSpPr>
            <p:spPr>
              <a:xfrm>
                <a:off x="6348200" y="124350"/>
                <a:ext cx="4980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634" extrusionOk="0">
                    <a:moveTo>
                      <a:pt x="269" y="0"/>
                    </a:moveTo>
                    <a:cubicBezTo>
                      <a:pt x="225" y="0"/>
                      <a:pt x="176" y="19"/>
                      <a:pt x="154" y="64"/>
                    </a:cubicBezTo>
                    <a:lnTo>
                      <a:pt x="39" y="217"/>
                    </a:lnTo>
                    <a:cubicBezTo>
                      <a:pt x="1" y="255"/>
                      <a:pt x="1" y="293"/>
                      <a:pt x="1" y="332"/>
                    </a:cubicBezTo>
                    <a:cubicBezTo>
                      <a:pt x="1" y="370"/>
                      <a:pt x="39" y="408"/>
                      <a:pt x="39" y="408"/>
                    </a:cubicBezTo>
                    <a:lnTo>
                      <a:pt x="1608" y="1595"/>
                    </a:lnTo>
                    <a:cubicBezTo>
                      <a:pt x="1647" y="1633"/>
                      <a:pt x="1647" y="1633"/>
                      <a:pt x="1685" y="1633"/>
                    </a:cubicBezTo>
                    <a:lnTo>
                      <a:pt x="1723" y="1633"/>
                    </a:lnTo>
                    <a:cubicBezTo>
                      <a:pt x="1762" y="1633"/>
                      <a:pt x="1800" y="1595"/>
                      <a:pt x="1800" y="1557"/>
                    </a:cubicBezTo>
                    <a:lnTo>
                      <a:pt x="1953" y="1404"/>
                    </a:lnTo>
                    <a:cubicBezTo>
                      <a:pt x="1991" y="1365"/>
                      <a:pt x="1953" y="1250"/>
                      <a:pt x="1915" y="1212"/>
                    </a:cubicBezTo>
                    <a:lnTo>
                      <a:pt x="345" y="25"/>
                    </a:lnTo>
                    <a:cubicBezTo>
                      <a:pt x="329" y="10"/>
                      <a:pt x="300" y="0"/>
                      <a:pt x="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10"/>
              <p:cNvSpPr/>
              <p:nvPr/>
            </p:nvSpPr>
            <p:spPr>
              <a:xfrm>
                <a:off x="6956925" y="205375"/>
                <a:ext cx="450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537" extrusionOk="0">
                    <a:moveTo>
                      <a:pt x="38" y="0"/>
                    </a:moveTo>
                    <a:lnTo>
                      <a:pt x="0" y="192"/>
                    </a:lnTo>
                    <a:lnTo>
                      <a:pt x="1761" y="536"/>
                    </a:lnTo>
                    <a:lnTo>
                      <a:pt x="1799" y="34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10"/>
              <p:cNvSpPr/>
              <p:nvPr/>
            </p:nvSpPr>
            <p:spPr>
              <a:xfrm>
                <a:off x="6953075" y="201550"/>
                <a:ext cx="5267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843" extrusionOk="0">
                    <a:moveTo>
                      <a:pt x="231" y="0"/>
                    </a:moveTo>
                    <a:cubicBezTo>
                      <a:pt x="154" y="0"/>
                      <a:pt x="77" y="38"/>
                      <a:pt x="39" y="115"/>
                    </a:cubicBezTo>
                    <a:lnTo>
                      <a:pt x="1" y="306"/>
                    </a:lnTo>
                    <a:cubicBezTo>
                      <a:pt x="1" y="345"/>
                      <a:pt x="1" y="383"/>
                      <a:pt x="39" y="421"/>
                    </a:cubicBezTo>
                    <a:cubicBezTo>
                      <a:pt x="39" y="460"/>
                      <a:pt x="77" y="460"/>
                      <a:pt x="116" y="498"/>
                    </a:cubicBezTo>
                    <a:lnTo>
                      <a:pt x="1877" y="842"/>
                    </a:lnTo>
                    <a:lnTo>
                      <a:pt x="1915" y="842"/>
                    </a:lnTo>
                    <a:cubicBezTo>
                      <a:pt x="1992" y="842"/>
                      <a:pt x="2068" y="804"/>
                      <a:pt x="2068" y="728"/>
                    </a:cubicBezTo>
                    <a:lnTo>
                      <a:pt x="2106" y="536"/>
                    </a:lnTo>
                    <a:cubicBezTo>
                      <a:pt x="2106" y="498"/>
                      <a:pt x="2106" y="460"/>
                      <a:pt x="2068" y="421"/>
                    </a:cubicBezTo>
                    <a:cubicBezTo>
                      <a:pt x="2068" y="383"/>
                      <a:pt x="2030" y="345"/>
                      <a:pt x="1992" y="345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10"/>
              <p:cNvSpPr/>
              <p:nvPr/>
            </p:nvSpPr>
            <p:spPr>
              <a:xfrm>
                <a:off x="6260150" y="650425"/>
                <a:ext cx="13425" cy="53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45" extrusionOk="0">
                    <a:moveTo>
                      <a:pt x="192" y="0"/>
                    </a:moveTo>
                    <a:lnTo>
                      <a:pt x="0" y="38"/>
                    </a:lnTo>
                    <a:lnTo>
                      <a:pt x="307" y="2144"/>
                    </a:lnTo>
                    <a:lnTo>
                      <a:pt x="536" y="210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10"/>
              <p:cNvSpPr/>
              <p:nvPr/>
            </p:nvSpPr>
            <p:spPr>
              <a:xfrm>
                <a:off x="6256325" y="646600"/>
                <a:ext cx="2107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843" h="2451" extrusionOk="0">
                    <a:moveTo>
                      <a:pt x="307" y="0"/>
                    </a:moveTo>
                    <a:lnTo>
                      <a:pt x="115" y="38"/>
                    </a:lnTo>
                    <a:cubicBezTo>
                      <a:pt x="77" y="38"/>
                      <a:pt x="39" y="38"/>
                      <a:pt x="39" y="77"/>
                    </a:cubicBezTo>
                    <a:cubicBezTo>
                      <a:pt x="0" y="115"/>
                      <a:pt x="0" y="153"/>
                      <a:pt x="0" y="191"/>
                    </a:cubicBezTo>
                    <a:lnTo>
                      <a:pt x="345" y="2297"/>
                    </a:lnTo>
                    <a:cubicBezTo>
                      <a:pt x="345" y="2374"/>
                      <a:pt x="421" y="2450"/>
                      <a:pt x="460" y="2450"/>
                    </a:cubicBezTo>
                    <a:lnTo>
                      <a:pt x="498" y="2450"/>
                    </a:lnTo>
                    <a:lnTo>
                      <a:pt x="689" y="2412"/>
                    </a:lnTo>
                    <a:cubicBezTo>
                      <a:pt x="728" y="2412"/>
                      <a:pt x="766" y="2374"/>
                      <a:pt x="804" y="2335"/>
                    </a:cubicBezTo>
                    <a:cubicBezTo>
                      <a:pt x="804" y="2297"/>
                      <a:pt x="843" y="2259"/>
                      <a:pt x="804" y="2221"/>
                    </a:cubicBezTo>
                    <a:lnTo>
                      <a:pt x="498" y="115"/>
                    </a:lnTo>
                    <a:cubicBezTo>
                      <a:pt x="498" y="38"/>
                      <a:pt x="421" y="0"/>
                      <a:pt x="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10"/>
              <p:cNvSpPr/>
              <p:nvPr/>
            </p:nvSpPr>
            <p:spPr>
              <a:xfrm>
                <a:off x="6294600" y="603525"/>
                <a:ext cx="574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690" extrusionOk="0">
                    <a:moveTo>
                      <a:pt x="2259" y="0"/>
                    </a:moveTo>
                    <a:lnTo>
                      <a:pt x="1" y="498"/>
                    </a:lnTo>
                    <a:lnTo>
                      <a:pt x="39" y="689"/>
                    </a:lnTo>
                    <a:lnTo>
                      <a:pt x="2298" y="192"/>
                    </a:lnTo>
                    <a:lnTo>
                      <a:pt x="225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10"/>
              <p:cNvSpPr/>
              <p:nvPr/>
            </p:nvSpPr>
            <p:spPr>
              <a:xfrm>
                <a:off x="6290775" y="599700"/>
                <a:ext cx="6607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996" extrusionOk="0">
                    <a:moveTo>
                      <a:pt x="2412" y="0"/>
                    </a:moveTo>
                    <a:lnTo>
                      <a:pt x="115" y="498"/>
                    </a:lnTo>
                    <a:cubicBezTo>
                      <a:pt x="39" y="498"/>
                      <a:pt x="1" y="574"/>
                      <a:pt x="1" y="651"/>
                    </a:cubicBezTo>
                    <a:lnTo>
                      <a:pt x="39" y="842"/>
                    </a:lnTo>
                    <a:cubicBezTo>
                      <a:pt x="39" y="881"/>
                      <a:pt x="77" y="919"/>
                      <a:pt x="115" y="957"/>
                    </a:cubicBezTo>
                    <a:cubicBezTo>
                      <a:pt x="154" y="957"/>
                      <a:pt x="154" y="996"/>
                      <a:pt x="192" y="996"/>
                    </a:cubicBezTo>
                    <a:cubicBezTo>
                      <a:pt x="192" y="996"/>
                      <a:pt x="230" y="996"/>
                      <a:pt x="230" y="957"/>
                    </a:cubicBezTo>
                    <a:lnTo>
                      <a:pt x="2489" y="498"/>
                    </a:lnTo>
                    <a:cubicBezTo>
                      <a:pt x="2566" y="460"/>
                      <a:pt x="2642" y="383"/>
                      <a:pt x="2604" y="306"/>
                    </a:cubicBezTo>
                    <a:lnTo>
                      <a:pt x="2566" y="115"/>
                    </a:lnTo>
                    <a:cubicBezTo>
                      <a:pt x="2566" y="77"/>
                      <a:pt x="2527" y="38"/>
                      <a:pt x="2489" y="38"/>
                    </a:cubicBezTo>
                    <a:cubicBezTo>
                      <a:pt x="2489" y="0"/>
                      <a:pt x="2451" y="0"/>
                      <a:pt x="24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10"/>
              <p:cNvSpPr/>
              <p:nvPr/>
            </p:nvSpPr>
            <p:spPr>
              <a:xfrm>
                <a:off x="6550150" y="-51125"/>
                <a:ext cx="660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690" extrusionOk="0">
                    <a:moveTo>
                      <a:pt x="39" y="0"/>
                    </a:moveTo>
                    <a:lnTo>
                      <a:pt x="0" y="192"/>
                    </a:lnTo>
                    <a:lnTo>
                      <a:pt x="2604" y="689"/>
                    </a:lnTo>
                    <a:lnTo>
                      <a:pt x="2642" y="49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10"/>
              <p:cNvSpPr/>
              <p:nvPr/>
            </p:nvSpPr>
            <p:spPr>
              <a:xfrm>
                <a:off x="6546325" y="-54425"/>
                <a:ext cx="7467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2987" h="975" extrusionOk="0">
                    <a:moveTo>
                      <a:pt x="192" y="0"/>
                    </a:moveTo>
                    <a:cubicBezTo>
                      <a:pt x="166" y="0"/>
                      <a:pt x="141" y="17"/>
                      <a:pt x="115" y="17"/>
                    </a:cubicBezTo>
                    <a:cubicBezTo>
                      <a:pt x="77" y="56"/>
                      <a:pt x="77" y="94"/>
                      <a:pt x="77" y="132"/>
                    </a:cubicBezTo>
                    <a:lnTo>
                      <a:pt x="39" y="324"/>
                    </a:lnTo>
                    <a:cubicBezTo>
                      <a:pt x="0" y="400"/>
                      <a:pt x="77" y="477"/>
                      <a:pt x="153" y="477"/>
                    </a:cubicBezTo>
                    <a:lnTo>
                      <a:pt x="2757" y="974"/>
                    </a:lnTo>
                    <a:cubicBezTo>
                      <a:pt x="2795" y="974"/>
                      <a:pt x="2833" y="974"/>
                      <a:pt x="2872" y="936"/>
                    </a:cubicBezTo>
                    <a:cubicBezTo>
                      <a:pt x="2872" y="936"/>
                      <a:pt x="2910" y="898"/>
                      <a:pt x="2910" y="860"/>
                    </a:cubicBezTo>
                    <a:lnTo>
                      <a:pt x="2948" y="668"/>
                    </a:lnTo>
                    <a:cubicBezTo>
                      <a:pt x="2986" y="592"/>
                      <a:pt x="2910" y="515"/>
                      <a:pt x="2833" y="477"/>
                    </a:cubicBezTo>
                    <a:lnTo>
                      <a:pt x="230" y="17"/>
                    </a:lnTo>
                    <a:cubicBezTo>
                      <a:pt x="217" y="5"/>
                      <a:pt x="204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10"/>
              <p:cNvSpPr/>
              <p:nvPr/>
            </p:nvSpPr>
            <p:spPr>
              <a:xfrm>
                <a:off x="6560675" y="288625"/>
                <a:ext cx="12475" cy="5745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2298" extrusionOk="0">
                    <a:moveTo>
                      <a:pt x="192" y="1"/>
                    </a:moveTo>
                    <a:lnTo>
                      <a:pt x="1" y="39"/>
                    </a:lnTo>
                    <a:lnTo>
                      <a:pt x="307" y="2298"/>
                    </a:lnTo>
                    <a:lnTo>
                      <a:pt x="498" y="2298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10"/>
              <p:cNvSpPr/>
              <p:nvPr/>
            </p:nvSpPr>
            <p:spPr>
              <a:xfrm>
                <a:off x="6556850" y="284800"/>
                <a:ext cx="20125" cy="65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605" extrusionOk="0">
                    <a:moveTo>
                      <a:pt x="307" y="1"/>
                    </a:moveTo>
                    <a:lnTo>
                      <a:pt x="115" y="39"/>
                    </a:lnTo>
                    <a:cubicBezTo>
                      <a:pt x="39" y="39"/>
                      <a:pt x="0" y="116"/>
                      <a:pt x="0" y="192"/>
                    </a:cubicBezTo>
                    <a:lnTo>
                      <a:pt x="307" y="2489"/>
                    </a:lnTo>
                    <a:cubicBezTo>
                      <a:pt x="307" y="2528"/>
                      <a:pt x="345" y="2566"/>
                      <a:pt x="383" y="2566"/>
                    </a:cubicBezTo>
                    <a:cubicBezTo>
                      <a:pt x="422" y="2604"/>
                      <a:pt x="422" y="2604"/>
                      <a:pt x="460" y="2604"/>
                    </a:cubicBezTo>
                    <a:lnTo>
                      <a:pt x="498" y="2604"/>
                    </a:lnTo>
                    <a:lnTo>
                      <a:pt x="690" y="2566"/>
                    </a:lnTo>
                    <a:cubicBezTo>
                      <a:pt x="766" y="2566"/>
                      <a:pt x="804" y="2489"/>
                      <a:pt x="804" y="2413"/>
                    </a:cubicBezTo>
                    <a:lnTo>
                      <a:pt x="498" y="154"/>
                    </a:lnTo>
                    <a:cubicBezTo>
                      <a:pt x="460" y="116"/>
                      <a:pt x="460" y="77"/>
                      <a:pt x="422" y="39"/>
                    </a:cubicBezTo>
                    <a:cubicBezTo>
                      <a:pt x="383" y="1"/>
                      <a:pt x="345" y="1"/>
                      <a:pt x="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10"/>
              <p:cNvSpPr/>
              <p:nvPr/>
            </p:nvSpPr>
            <p:spPr>
              <a:xfrm>
                <a:off x="7025825" y="95300"/>
                <a:ext cx="42125" cy="2490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996" extrusionOk="0">
                    <a:moveTo>
                      <a:pt x="77" y="1"/>
                    </a:moveTo>
                    <a:lnTo>
                      <a:pt x="0" y="192"/>
                    </a:lnTo>
                    <a:lnTo>
                      <a:pt x="1608" y="996"/>
                    </a:lnTo>
                    <a:lnTo>
                      <a:pt x="1685" y="843"/>
                    </a:ln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10"/>
              <p:cNvSpPr/>
              <p:nvPr/>
            </p:nvSpPr>
            <p:spPr>
              <a:xfrm>
                <a:off x="7022000" y="92050"/>
                <a:ext cx="4980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280" extrusionOk="0">
                    <a:moveTo>
                      <a:pt x="239" y="1"/>
                    </a:moveTo>
                    <a:cubicBezTo>
                      <a:pt x="174" y="1"/>
                      <a:pt x="105" y="36"/>
                      <a:pt x="77" y="92"/>
                    </a:cubicBezTo>
                    <a:lnTo>
                      <a:pt x="0" y="245"/>
                    </a:lnTo>
                    <a:cubicBezTo>
                      <a:pt x="0" y="284"/>
                      <a:pt x="0" y="322"/>
                      <a:pt x="0" y="360"/>
                    </a:cubicBezTo>
                    <a:cubicBezTo>
                      <a:pt x="0" y="399"/>
                      <a:pt x="39" y="437"/>
                      <a:pt x="77" y="437"/>
                    </a:cubicBezTo>
                    <a:lnTo>
                      <a:pt x="1685" y="1279"/>
                    </a:lnTo>
                    <a:lnTo>
                      <a:pt x="1761" y="1279"/>
                    </a:lnTo>
                    <a:cubicBezTo>
                      <a:pt x="1800" y="1279"/>
                      <a:pt x="1876" y="1241"/>
                      <a:pt x="1876" y="1203"/>
                    </a:cubicBezTo>
                    <a:lnTo>
                      <a:pt x="1991" y="1011"/>
                    </a:lnTo>
                    <a:cubicBezTo>
                      <a:pt x="1991" y="973"/>
                      <a:pt x="1991" y="935"/>
                      <a:pt x="1991" y="896"/>
                    </a:cubicBezTo>
                    <a:cubicBezTo>
                      <a:pt x="1991" y="858"/>
                      <a:pt x="1953" y="858"/>
                      <a:pt x="1915" y="820"/>
                    </a:cubicBezTo>
                    <a:lnTo>
                      <a:pt x="307" y="16"/>
                    </a:lnTo>
                    <a:cubicBezTo>
                      <a:pt x="286" y="6"/>
                      <a:pt x="263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10"/>
              <p:cNvSpPr/>
              <p:nvPr/>
            </p:nvSpPr>
            <p:spPr>
              <a:xfrm>
                <a:off x="6179750" y="-37725"/>
                <a:ext cx="55550" cy="478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1915" extrusionOk="0">
                    <a:moveTo>
                      <a:pt x="115" y="0"/>
                    </a:moveTo>
                    <a:lnTo>
                      <a:pt x="1" y="153"/>
                    </a:lnTo>
                    <a:lnTo>
                      <a:pt x="2106" y="1914"/>
                    </a:lnTo>
                    <a:lnTo>
                      <a:pt x="2221" y="176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10"/>
              <p:cNvSpPr/>
              <p:nvPr/>
            </p:nvSpPr>
            <p:spPr>
              <a:xfrm>
                <a:off x="6175925" y="-41700"/>
                <a:ext cx="632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227" extrusionOk="0">
                    <a:moveTo>
                      <a:pt x="286" y="0"/>
                    </a:moveTo>
                    <a:cubicBezTo>
                      <a:pt x="242" y="0"/>
                      <a:pt x="198" y="22"/>
                      <a:pt x="154" y="44"/>
                    </a:cubicBezTo>
                    <a:lnTo>
                      <a:pt x="39" y="197"/>
                    </a:lnTo>
                    <a:cubicBezTo>
                      <a:pt x="0" y="236"/>
                      <a:pt x="0" y="274"/>
                      <a:pt x="0" y="312"/>
                    </a:cubicBezTo>
                    <a:cubicBezTo>
                      <a:pt x="0" y="351"/>
                      <a:pt x="39" y="389"/>
                      <a:pt x="39" y="427"/>
                    </a:cubicBezTo>
                    <a:lnTo>
                      <a:pt x="2183" y="2188"/>
                    </a:lnTo>
                    <a:cubicBezTo>
                      <a:pt x="2183" y="2226"/>
                      <a:pt x="2221" y="2226"/>
                      <a:pt x="2259" y="2226"/>
                    </a:cubicBezTo>
                    <a:cubicBezTo>
                      <a:pt x="2297" y="2226"/>
                      <a:pt x="2336" y="2226"/>
                      <a:pt x="2374" y="2188"/>
                    </a:cubicBezTo>
                    <a:lnTo>
                      <a:pt x="2489" y="2035"/>
                    </a:lnTo>
                    <a:cubicBezTo>
                      <a:pt x="2527" y="1997"/>
                      <a:pt x="2527" y="1959"/>
                      <a:pt x="2527" y="1920"/>
                    </a:cubicBezTo>
                    <a:cubicBezTo>
                      <a:pt x="2527" y="1882"/>
                      <a:pt x="2527" y="1844"/>
                      <a:pt x="2489" y="1805"/>
                    </a:cubicBezTo>
                    <a:lnTo>
                      <a:pt x="383" y="44"/>
                    </a:lnTo>
                    <a:cubicBezTo>
                      <a:pt x="351" y="12"/>
                      <a:pt x="319" y="0"/>
                      <a:pt x="2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10"/>
              <p:cNvSpPr/>
              <p:nvPr/>
            </p:nvSpPr>
            <p:spPr>
              <a:xfrm>
                <a:off x="6054375" y="221650"/>
                <a:ext cx="43100" cy="32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302" extrusionOk="0">
                    <a:moveTo>
                      <a:pt x="1608" y="0"/>
                    </a:moveTo>
                    <a:lnTo>
                      <a:pt x="0" y="1149"/>
                    </a:lnTo>
                    <a:lnTo>
                      <a:pt x="77" y="1302"/>
                    </a:lnTo>
                    <a:lnTo>
                      <a:pt x="1723" y="191"/>
                    </a:lnTo>
                    <a:lnTo>
                      <a:pt x="160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10"/>
              <p:cNvSpPr/>
              <p:nvPr/>
            </p:nvSpPr>
            <p:spPr>
              <a:xfrm>
                <a:off x="6049600" y="217800"/>
                <a:ext cx="517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609" extrusionOk="0">
                    <a:moveTo>
                      <a:pt x="1838" y="1"/>
                    </a:moveTo>
                    <a:cubicBezTo>
                      <a:pt x="1799" y="1"/>
                      <a:pt x="1761" y="1"/>
                      <a:pt x="1723" y="39"/>
                    </a:cubicBezTo>
                    <a:lnTo>
                      <a:pt x="77" y="1188"/>
                    </a:lnTo>
                    <a:cubicBezTo>
                      <a:pt x="38" y="1226"/>
                      <a:pt x="0" y="1303"/>
                      <a:pt x="38" y="1379"/>
                    </a:cubicBezTo>
                    <a:lnTo>
                      <a:pt x="153" y="1532"/>
                    </a:lnTo>
                    <a:cubicBezTo>
                      <a:pt x="191" y="1571"/>
                      <a:pt x="230" y="1609"/>
                      <a:pt x="268" y="1609"/>
                    </a:cubicBezTo>
                    <a:cubicBezTo>
                      <a:pt x="306" y="1609"/>
                      <a:pt x="345" y="1609"/>
                      <a:pt x="383" y="1571"/>
                    </a:cubicBezTo>
                    <a:lnTo>
                      <a:pt x="1991" y="460"/>
                    </a:lnTo>
                    <a:cubicBezTo>
                      <a:pt x="2067" y="384"/>
                      <a:pt x="2067" y="307"/>
                      <a:pt x="2029" y="231"/>
                    </a:cubicBezTo>
                    <a:lnTo>
                      <a:pt x="1914" y="78"/>
                    </a:lnTo>
                    <a:cubicBezTo>
                      <a:pt x="1914" y="39"/>
                      <a:pt x="1876" y="39"/>
                      <a:pt x="18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10"/>
              <p:cNvSpPr/>
              <p:nvPr/>
            </p:nvSpPr>
            <p:spPr>
              <a:xfrm>
                <a:off x="6241000" y="132625"/>
                <a:ext cx="35450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11" extrusionOk="0">
                    <a:moveTo>
                      <a:pt x="1302" y="1"/>
                    </a:moveTo>
                    <a:lnTo>
                      <a:pt x="1" y="958"/>
                    </a:lnTo>
                    <a:lnTo>
                      <a:pt x="116" y="1111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10"/>
              <p:cNvSpPr/>
              <p:nvPr/>
            </p:nvSpPr>
            <p:spPr>
              <a:xfrm>
                <a:off x="6236225" y="128800"/>
                <a:ext cx="440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8" extrusionOk="0">
                    <a:moveTo>
                      <a:pt x="1493" y="1"/>
                    </a:moveTo>
                    <a:cubicBezTo>
                      <a:pt x="1455" y="1"/>
                      <a:pt x="1417" y="1"/>
                      <a:pt x="1379" y="39"/>
                    </a:cubicBezTo>
                    <a:lnTo>
                      <a:pt x="77" y="996"/>
                    </a:lnTo>
                    <a:cubicBezTo>
                      <a:pt x="39" y="1072"/>
                      <a:pt x="0" y="1149"/>
                      <a:pt x="77" y="1226"/>
                    </a:cubicBezTo>
                    <a:lnTo>
                      <a:pt x="192" y="1379"/>
                    </a:lnTo>
                    <a:cubicBezTo>
                      <a:pt x="192" y="1417"/>
                      <a:pt x="268" y="1417"/>
                      <a:pt x="307" y="1417"/>
                    </a:cubicBezTo>
                    <a:lnTo>
                      <a:pt x="383" y="1417"/>
                    </a:lnTo>
                    <a:lnTo>
                      <a:pt x="1685" y="422"/>
                    </a:lnTo>
                    <a:cubicBezTo>
                      <a:pt x="1761" y="383"/>
                      <a:pt x="1761" y="269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1"/>
                      <a:pt x="14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10"/>
              <p:cNvSpPr/>
              <p:nvPr/>
            </p:nvSpPr>
            <p:spPr>
              <a:xfrm>
                <a:off x="6687975" y="-222450"/>
                <a:ext cx="344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39" extrusionOk="0">
                    <a:moveTo>
                      <a:pt x="1187" y="0"/>
                    </a:moveTo>
                    <a:lnTo>
                      <a:pt x="0" y="1761"/>
                    </a:lnTo>
                    <a:lnTo>
                      <a:pt x="153" y="1838"/>
                    </a:lnTo>
                    <a:lnTo>
                      <a:pt x="1379" y="115"/>
                    </a:lnTo>
                    <a:lnTo>
                      <a:pt x="118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10"/>
              <p:cNvSpPr/>
              <p:nvPr/>
            </p:nvSpPr>
            <p:spPr>
              <a:xfrm>
                <a:off x="6683175" y="-225950"/>
                <a:ext cx="43100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132" extrusionOk="0">
                    <a:moveTo>
                      <a:pt x="1387" y="0"/>
                    </a:moveTo>
                    <a:cubicBezTo>
                      <a:pt x="1335" y="0"/>
                      <a:pt x="1287" y="19"/>
                      <a:pt x="1264" y="64"/>
                    </a:cubicBezTo>
                    <a:lnTo>
                      <a:pt x="77" y="1787"/>
                    </a:lnTo>
                    <a:cubicBezTo>
                      <a:pt x="1" y="1863"/>
                      <a:pt x="39" y="1978"/>
                      <a:pt x="116" y="2016"/>
                    </a:cubicBezTo>
                    <a:lnTo>
                      <a:pt x="269" y="2131"/>
                    </a:lnTo>
                    <a:lnTo>
                      <a:pt x="384" y="2131"/>
                    </a:lnTo>
                    <a:cubicBezTo>
                      <a:pt x="422" y="2131"/>
                      <a:pt x="460" y="2093"/>
                      <a:pt x="460" y="2093"/>
                    </a:cubicBezTo>
                    <a:lnTo>
                      <a:pt x="1685" y="332"/>
                    </a:lnTo>
                    <a:cubicBezTo>
                      <a:pt x="1685" y="294"/>
                      <a:pt x="1724" y="255"/>
                      <a:pt x="1685" y="217"/>
                    </a:cubicBezTo>
                    <a:cubicBezTo>
                      <a:pt x="1685" y="179"/>
                      <a:pt x="1685" y="140"/>
                      <a:pt x="1647" y="140"/>
                    </a:cubicBezTo>
                    <a:lnTo>
                      <a:pt x="1494" y="26"/>
                    </a:lnTo>
                    <a:cubicBezTo>
                      <a:pt x="1462" y="10"/>
                      <a:pt x="1424" y="0"/>
                      <a:pt x="13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10"/>
              <p:cNvSpPr/>
              <p:nvPr/>
            </p:nvSpPr>
            <p:spPr>
              <a:xfrm>
                <a:off x="7065075" y="268525"/>
                <a:ext cx="34475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877" extrusionOk="0">
                    <a:moveTo>
                      <a:pt x="1225" y="1"/>
                    </a:moveTo>
                    <a:lnTo>
                      <a:pt x="0" y="1762"/>
                    </a:lnTo>
                    <a:lnTo>
                      <a:pt x="192" y="1877"/>
                    </a:lnTo>
                    <a:lnTo>
                      <a:pt x="1378" y="116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10"/>
              <p:cNvSpPr/>
              <p:nvPr/>
            </p:nvSpPr>
            <p:spPr>
              <a:xfrm>
                <a:off x="7062200" y="265525"/>
                <a:ext cx="4117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151" extrusionOk="0">
                    <a:moveTo>
                      <a:pt x="1339" y="0"/>
                    </a:moveTo>
                    <a:cubicBezTo>
                      <a:pt x="1295" y="0"/>
                      <a:pt x="1247" y="22"/>
                      <a:pt x="1225" y="44"/>
                    </a:cubicBezTo>
                    <a:lnTo>
                      <a:pt x="39" y="1805"/>
                    </a:lnTo>
                    <a:cubicBezTo>
                      <a:pt x="0" y="1844"/>
                      <a:pt x="0" y="1882"/>
                      <a:pt x="0" y="1920"/>
                    </a:cubicBezTo>
                    <a:cubicBezTo>
                      <a:pt x="0" y="1959"/>
                      <a:pt x="39" y="1997"/>
                      <a:pt x="77" y="1997"/>
                    </a:cubicBezTo>
                    <a:lnTo>
                      <a:pt x="230" y="2112"/>
                    </a:lnTo>
                    <a:cubicBezTo>
                      <a:pt x="230" y="2150"/>
                      <a:pt x="268" y="2150"/>
                      <a:pt x="307" y="2150"/>
                    </a:cubicBezTo>
                    <a:cubicBezTo>
                      <a:pt x="345" y="2150"/>
                      <a:pt x="383" y="2112"/>
                      <a:pt x="421" y="2073"/>
                    </a:cubicBezTo>
                    <a:lnTo>
                      <a:pt x="1646" y="351"/>
                    </a:lnTo>
                    <a:cubicBezTo>
                      <a:pt x="1646" y="312"/>
                      <a:pt x="1646" y="274"/>
                      <a:pt x="1646" y="236"/>
                    </a:cubicBezTo>
                    <a:cubicBezTo>
                      <a:pt x="1646" y="198"/>
                      <a:pt x="1608" y="159"/>
                      <a:pt x="1608" y="121"/>
                    </a:cubicBezTo>
                    <a:lnTo>
                      <a:pt x="1417" y="44"/>
                    </a:lnTo>
                    <a:cubicBezTo>
                      <a:pt x="1401" y="12"/>
                      <a:pt x="1371" y="0"/>
                      <a:pt x="13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10"/>
              <p:cNvSpPr/>
              <p:nvPr/>
            </p:nvSpPr>
            <p:spPr>
              <a:xfrm>
                <a:off x="6565450" y="125925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7"/>
                    </a:lnTo>
                    <a:lnTo>
                      <a:pt x="652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10"/>
              <p:cNvSpPr/>
              <p:nvPr/>
            </p:nvSpPr>
            <p:spPr>
              <a:xfrm>
                <a:off x="6561625" y="122100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1"/>
                    </a:moveTo>
                    <a:cubicBezTo>
                      <a:pt x="499" y="39"/>
                      <a:pt x="499" y="77"/>
                      <a:pt x="460" y="115"/>
                    </a:cubicBezTo>
                    <a:lnTo>
                      <a:pt x="1" y="1953"/>
                    </a:lnTo>
                    <a:cubicBezTo>
                      <a:pt x="1" y="2030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83"/>
                      <a:pt x="345" y="2183"/>
                      <a:pt x="345" y="2183"/>
                    </a:cubicBezTo>
                    <a:cubicBezTo>
                      <a:pt x="384" y="2183"/>
                      <a:pt x="384" y="2144"/>
                      <a:pt x="422" y="2144"/>
                    </a:cubicBezTo>
                    <a:cubicBezTo>
                      <a:pt x="460" y="2144"/>
                      <a:pt x="499" y="2106"/>
                      <a:pt x="499" y="2068"/>
                    </a:cubicBezTo>
                    <a:lnTo>
                      <a:pt x="958" y="230"/>
                    </a:lnTo>
                    <a:cubicBezTo>
                      <a:pt x="958" y="154"/>
                      <a:pt x="920" y="77"/>
                      <a:pt x="843" y="39"/>
                    </a:cubicBezTo>
                    <a:lnTo>
                      <a:pt x="65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10"/>
              <p:cNvSpPr/>
              <p:nvPr/>
            </p:nvSpPr>
            <p:spPr>
              <a:xfrm>
                <a:off x="6346275" y="6542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0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2" y="39"/>
                    </a:ln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10"/>
              <p:cNvSpPr/>
              <p:nvPr/>
            </p:nvSpPr>
            <p:spPr>
              <a:xfrm>
                <a:off x="6342450" y="6504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537" y="0"/>
                    </a:moveTo>
                    <a:cubicBezTo>
                      <a:pt x="499" y="38"/>
                      <a:pt x="460" y="77"/>
                      <a:pt x="460" y="115"/>
                    </a:cubicBezTo>
                    <a:lnTo>
                      <a:pt x="1" y="1914"/>
                    </a:lnTo>
                    <a:cubicBezTo>
                      <a:pt x="1" y="2029"/>
                      <a:pt x="39" y="2106"/>
                      <a:pt x="116" y="2106"/>
                    </a:cubicBezTo>
                    <a:lnTo>
                      <a:pt x="307" y="2144"/>
                    </a:lnTo>
                    <a:cubicBezTo>
                      <a:pt x="307" y="2144"/>
                      <a:pt x="345" y="2182"/>
                      <a:pt x="345" y="2182"/>
                    </a:cubicBezTo>
                    <a:cubicBezTo>
                      <a:pt x="384" y="2182"/>
                      <a:pt x="384" y="2144"/>
                      <a:pt x="422" y="2144"/>
                    </a:cubicBezTo>
                    <a:cubicBezTo>
                      <a:pt x="460" y="2106"/>
                      <a:pt x="460" y="2106"/>
                      <a:pt x="499" y="2068"/>
                    </a:cubicBezTo>
                    <a:lnTo>
                      <a:pt x="958" y="230"/>
                    </a:lnTo>
                    <a:cubicBezTo>
                      <a:pt x="958" y="153"/>
                      <a:pt x="920" y="77"/>
                      <a:pt x="843" y="38"/>
                    </a:cubicBezTo>
                    <a:lnTo>
                      <a:pt x="6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10"/>
              <p:cNvSpPr/>
              <p:nvPr/>
            </p:nvSpPr>
            <p:spPr>
              <a:xfrm>
                <a:off x="6500375" y="436975"/>
                <a:ext cx="3545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150" extrusionOk="0">
                    <a:moveTo>
                      <a:pt x="1302" y="1"/>
                    </a:moveTo>
                    <a:lnTo>
                      <a:pt x="1" y="996"/>
                    </a:lnTo>
                    <a:lnTo>
                      <a:pt x="154" y="1149"/>
                    </a:lnTo>
                    <a:lnTo>
                      <a:pt x="1417" y="154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10"/>
              <p:cNvSpPr/>
              <p:nvPr/>
            </p:nvSpPr>
            <p:spPr>
              <a:xfrm>
                <a:off x="6496550" y="433150"/>
                <a:ext cx="4405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56" extrusionOk="0">
                    <a:moveTo>
                      <a:pt x="1494" y="1"/>
                    </a:moveTo>
                    <a:cubicBezTo>
                      <a:pt x="1455" y="1"/>
                      <a:pt x="1417" y="39"/>
                      <a:pt x="1379" y="39"/>
                    </a:cubicBezTo>
                    <a:lnTo>
                      <a:pt x="77" y="1034"/>
                    </a:lnTo>
                    <a:cubicBezTo>
                      <a:pt x="1" y="1073"/>
                      <a:pt x="1" y="1149"/>
                      <a:pt x="39" y="1226"/>
                    </a:cubicBezTo>
                    <a:lnTo>
                      <a:pt x="154" y="1379"/>
                    </a:lnTo>
                    <a:cubicBezTo>
                      <a:pt x="192" y="1417"/>
                      <a:pt x="230" y="1456"/>
                      <a:pt x="307" y="1456"/>
                    </a:cubicBezTo>
                    <a:cubicBezTo>
                      <a:pt x="307" y="1456"/>
                      <a:pt x="345" y="1417"/>
                      <a:pt x="383" y="1417"/>
                    </a:cubicBezTo>
                    <a:lnTo>
                      <a:pt x="1685" y="460"/>
                    </a:lnTo>
                    <a:cubicBezTo>
                      <a:pt x="1762" y="384"/>
                      <a:pt x="1762" y="307"/>
                      <a:pt x="1723" y="230"/>
                    </a:cubicBezTo>
                    <a:lnTo>
                      <a:pt x="1608" y="77"/>
                    </a:lnTo>
                    <a:cubicBezTo>
                      <a:pt x="1570" y="39"/>
                      <a:pt x="1532" y="39"/>
                      <a:pt x="14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10"/>
              <p:cNvSpPr/>
              <p:nvPr/>
            </p:nvSpPr>
            <p:spPr>
              <a:xfrm>
                <a:off x="6040975" y="131675"/>
                <a:ext cx="2202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31" extrusionOk="0">
                    <a:moveTo>
                      <a:pt x="77" y="0"/>
                    </a:moveTo>
                    <a:cubicBezTo>
                      <a:pt x="39" y="77"/>
                      <a:pt x="39" y="154"/>
                      <a:pt x="0" y="230"/>
                    </a:cubicBezTo>
                    <a:lnTo>
                      <a:pt x="881" y="230"/>
                    </a:ln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10"/>
              <p:cNvSpPr/>
              <p:nvPr/>
            </p:nvSpPr>
            <p:spPr>
              <a:xfrm>
                <a:off x="6040025" y="128800"/>
                <a:ext cx="268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460" extrusionOk="0">
                    <a:moveTo>
                      <a:pt x="153" y="1"/>
                    </a:moveTo>
                    <a:cubicBezTo>
                      <a:pt x="153" y="39"/>
                      <a:pt x="115" y="77"/>
                      <a:pt x="115" y="115"/>
                    </a:cubicBezTo>
                    <a:cubicBezTo>
                      <a:pt x="77" y="192"/>
                      <a:pt x="77" y="269"/>
                      <a:pt x="38" y="345"/>
                    </a:cubicBezTo>
                    <a:cubicBezTo>
                      <a:pt x="38" y="383"/>
                      <a:pt x="0" y="422"/>
                      <a:pt x="0" y="460"/>
                    </a:cubicBezTo>
                    <a:lnTo>
                      <a:pt x="919" y="460"/>
                    </a:lnTo>
                    <a:cubicBezTo>
                      <a:pt x="1034" y="460"/>
                      <a:pt x="1072" y="422"/>
                      <a:pt x="1072" y="345"/>
                    </a:cubicBezTo>
                    <a:lnTo>
                      <a:pt x="1072" y="115"/>
                    </a:lnTo>
                    <a:cubicBezTo>
                      <a:pt x="1072" y="39"/>
                      <a:pt x="1034" y="1"/>
                      <a:pt x="9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10"/>
              <p:cNvSpPr/>
              <p:nvPr/>
            </p:nvSpPr>
            <p:spPr>
              <a:xfrm>
                <a:off x="6013225" y="388175"/>
                <a:ext cx="3542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49" extrusionOk="0">
                    <a:moveTo>
                      <a:pt x="1302" y="0"/>
                    </a:moveTo>
                    <a:lnTo>
                      <a:pt x="0" y="996"/>
                    </a:lnTo>
                    <a:lnTo>
                      <a:pt x="115" y="1149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10"/>
              <p:cNvSpPr/>
              <p:nvPr/>
            </p:nvSpPr>
            <p:spPr>
              <a:xfrm>
                <a:off x="6009400" y="384675"/>
                <a:ext cx="430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443" extrusionOk="0">
                    <a:moveTo>
                      <a:pt x="1454" y="0"/>
                    </a:moveTo>
                    <a:cubicBezTo>
                      <a:pt x="1423" y="0"/>
                      <a:pt x="1394" y="10"/>
                      <a:pt x="1378" y="26"/>
                    </a:cubicBezTo>
                    <a:lnTo>
                      <a:pt x="77" y="1021"/>
                    </a:lnTo>
                    <a:cubicBezTo>
                      <a:pt x="0" y="1059"/>
                      <a:pt x="0" y="1136"/>
                      <a:pt x="38" y="1212"/>
                    </a:cubicBezTo>
                    <a:lnTo>
                      <a:pt x="153" y="1366"/>
                    </a:lnTo>
                    <a:cubicBezTo>
                      <a:pt x="192" y="1404"/>
                      <a:pt x="192" y="1442"/>
                      <a:pt x="230" y="1442"/>
                    </a:cubicBezTo>
                    <a:lnTo>
                      <a:pt x="268" y="1442"/>
                    </a:lnTo>
                    <a:cubicBezTo>
                      <a:pt x="306" y="1442"/>
                      <a:pt x="345" y="1442"/>
                      <a:pt x="345" y="1404"/>
                    </a:cubicBezTo>
                    <a:lnTo>
                      <a:pt x="1646" y="447"/>
                    </a:lnTo>
                    <a:cubicBezTo>
                      <a:pt x="1723" y="370"/>
                      <a:pt x="1723" y="294"/>
                      <a:pt x="1685" y="217"/>
                    </a:cubicBezTo>
                    <a:lnTo>
                      <a:pt x="1570" y="64"/>
                    </a:lnTo>
                    <a:cubicBezTo>
                      <a:pt x="1547" y="19"/>
                      <a:pt x="1499" y="0"/>
                      <a:pt x="1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10"/>
              <p:cNvSpPr/>
              <p:nvPr/>
            </p:nvSpPr>
            <p:spPr>
              <a:xfrm>
                <a:off x="6017050" y="470475"/>
                <a:ext cx="9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39" h="2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9" y="77"/>
                      <a:pt x="39" y="192"/>
                      <a:pt x="39" y="269"/>
                    </a:cubicBezTo>
                    <a:lnTo>
                      <a:pt x="39" y="116"/>
                    </a:lnTo>
                    <a:cubicBezTo>
                      <a:pt x="39" y="77"/>
                      <a:pt x="39" y="39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10"/>
              <p:cNvSpPr/>
              <p:nvPr/>
            </p:nvSpPr>
            <p:spPr>
              <a:xfrm>
                <a:off x="6795175" y="-242550"/>
                <a:ext cx="57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90" extrusionOk="0">
                    <a:moveTo>
                      <a:pt x="38" y="0"/>
                    </a:moveTo>
                    <a:lnTo>
                      <a:pt x="0" y="651"/>
                    </a:lnTo>
                    <a:lnTo>
                      <a:pt x="191" y="690"/>
                    </a:lnTo>
                    <a:lnTo>
                      <a:pt x="230" y="39"/>
                    </a:lnTo>
                    <a:cubicBezTo>
                      <a:pt x="153" y="39"/>
                      <a:pt x="77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10"/>
              <p:cNvSpPr/>
              <p:nvPr/>
            </p:nvSpPr>
            <p:spPr>
              <a:xfrm>
                <a:off x="6791325" y="-243500"/>
                <a:ext cx="124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881" extrusionOk="0">
                    <a:moveTo>
                      <a:pt x="39" y="0"/>
                    </a:moveTo>
                    <a:lnTo>
                      <a:pt x="1" y="689"/>
                    </a:lnTo>
                    <a:cubicBezTo>
                      <a:pt x="1" y="804"/>
                      <a:pt x="78" y="842"/>
                      <a:pt x="154" y="842"/>
                    </a:cubicBezTo>
                    <a:lnTo>
                      <a:pt x="345" y="881"/>
                    </a:lnTo>
                    <a:cubicBezTo>
                      <a:pt x="384" y="881"/>
                      <a:pt x="422" y="842"/>
                      <a:pt x="460" y="842"/>
                    </a:cubicBezTo>
                    <a:cubicBezTo>
                      <a:pt x="460" y="804"/>
                      <a:pt x="499" y="766"/>
                      <a:pt x="499" y="728"/>
                    </a:cubicBezTo>
                    <a:lnTo>
                      <a:pt x="499" y="153"/>
                    </a:lnTo>
                    <a:cubicBezTo>
                      <a:pt x="460" y="115"/>
                      <a:pt x="422" y="115"/>
                      <a:pt x="384" y="115"/>
                    </a:cubicBezTo>
                    <a:cubicBezTo>
                      <a:pt x="307" y="77"/>
                      <a:pt x="231" y="38"/>
                      <a:pt x="192" y="38"/>
                    </a:cubicBezTo>
                    <a:cubicBezTo>
                      <a:pt x="116" y="38"/>
                      <a:pt x="78" y="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10"/>
              <p:cNvSpPr/>
              <p:nvPr/>
            </p:nvSpPr>
            <p:spPr>
              <a:xfrm>
                <a:off x="6531975" y="-262650"/>
                <a:ext cx="1245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99" extrusionOk="0">
                    <a:moveTo>
                      <a:pt x="0" y="0"/>
                    </a:moveTo>
                    <a:lnTo>
                      <a:pt x="345" y="498"/>
                    </a:lnTo>
                    <a:lnTo>
                      <a:pt x="498" y="383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10"/>
              <p:cNvSpPr/>
              <p:nvPr/>
            </p:nvSpPr>
            <p:spPr>
              <a:xfrm>
                <a:off x="6528125" y="-263600"/>
                <a:ext cx="20125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90" extrusionOk="0">
                    <a:moveTo>
                      <a:pt x="537" y="0"/>
                    </a:moveTo>
                    <a:cubicBezTo>
                      <a:pt x="499" y="0"/>
                      <a:pt x="422" y="0"/>
                      <a:pt x="384" y="38"/>
                    </a:cubicBezTo>
                    <a:lnTo>
                      <a:pt x="154" y="38"/>
                    </a:lnTo>
                    <a:cubicBezTo>
                      <a:pt x="116" y="77"/>
                      <a:pt x="39" y="77"/>
                      <a:pt x="1" y="77"/>
                    </a:cubicBezTo>
                    <a:lnTo>
                      <a:pt x="345" y="613"/>
                    </a:lnTo>
                    <a:cubicBezTo>
                      <a:pt x="384" y="651"/>
                      <a:pt x="422" y="689"/>
                      <a:pt x="499" y="689"/>
                    </a:cubicBezTo>
                    <a:cubicBezTo>
                      <a:pt x="537" y="689"/>
                      <a:pt x="537" y="689"/>
                      <a:pt x="575" y="651"/>
                    </a:cubicBezTo>
                    <a:lnTo>
                      <a:pt x="728" y="536"/>
                    </a:lnTo>
                    <a:cubicBezTo>
                      <a:pt x="767" y="536"/>
                      <a:pt x="805" y="498"/>
                      <a:pt x="805" y="460"/>
                    </a:cubicBezTo>
                    <a:cubicBezTo>
                      <a:pt x="805" y="421"/>
                      <a:pt x="805" y="383"/>
                      <a:pt x="767" y="345"/>
                    </a:cubicBezTo>
                    <a:lnTo>
                      <a:pt x="5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10"/>
              <p:cNvSpPr/>
              <p:nvPr/>
            </p:nvSpPr>
            <p:spPr>
              <a:xfrm>
                <a:off x="6048625" y="575775"/>
                <a:ext cx="55550" cy="16275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6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9" y="77"/>
                      <a:pt x="77" y="153"/>
                      <a:pt x="116" y="230"/>
                    </a:cubicBezTo>
                    <a:lnTo>
                      <a:pt x="2183" y="651"/>
                    </a:lnTo>
                    <a:lnTo>
                      <a:pt x="2221" y="4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10"/>
              <p:cNvSpPr/>
              <p:nvPr/>
            </p:nvSpPr>
            <p:spPr>
              <a:xfrm>
                <a:off x="6046725" y="571925"/>
                <a:ext cx="62225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8" y="39"/>
                      <a:pt x="77" y="116"/>
                      <a:pt x="77" y="154"/>
                    </a:cubicBezTo>
                    <a:cubicBezTo>
                      <a:pt x="115" y="231"/>
                      <a:pt x="153" y="307"/>
                      <a:pt x="192" y="384"/>
                    </a:cubicBezTo>
                    <a:cubicBezTo>
                      <a:pt x="192" y="460"/>
                      <a:pt x="230" y="499"/>
                      <a:pt x="268" y="537"/>
                    </a:cubicBezTo>
                    <a:lnTo>
                      <a:pt x="2259" y="958"/>
                    </a:lnTo>
                    <a:cubicBezTo>
                      <a:pt x="2297" y="958"/>
                      <a:pt x="2335" y="958"/>
                      <a:pt x="2374" y="920"/>
                    </a:cubicBezTo>
                    <a:cubicBezTo>
                      <a:pt x="2412" y="920"/>
                      <a:pt x="2412" y="881"/>
                      <a:pt x="2412" y="843"/>
                    </a:cubicBezTo>
                    <a:lnTo>
                      <a:pt x="2450" y="652"/>
                    </a:lnTo>
                    <a:cubicBezTo>
                      <a:pt x="2489" y="575"/>
                      <a:pt x="2412" y="460"/>
                      <a:pt x="2335" y="46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10"/>
              <p:cNvSpPr/>
              <p:nvPr/>
            </p:nvSpPr>
            <p:spPr>
              <a:xfrm>
                <a:off x="7097600" y="629350"/>
                <a:ext cx="344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954" extrusionOk="0">
                    <a:moveTo>
                      <a:pt x="154" y="1"/>
                    </a:moveTo>
                    <a:lnTo>
                      <a:pt x="1" y="116"/>
                    </a:lnTo>
                    <a:lnTo>
                      <a:pt x="1226" y="1953"/>
                    </a:lnTo>
                    <a:lnTo>
                      <a:pt x="1379" y="1839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10"/>
              <p:cNvSpPr/>
              <p:nvPr/>
            </p:nvSpPr>
            <p:spPr>
              <a:xfrm>
                <a:off x="7092825" y="625525"/>
                <a:ext cx="43100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22" extrusionOk="0">
                    <a:moveTo>
                      <a:pt x="345" y="1"/>
                    </a:moveTo>
                    <a:cubicBezTo>
                      <a:pt x="307" y="1"/>
                      <a:pt x="268" y="1"/>
                      <a:pt x="268" y="39"/>
                    </a:cubicBezTo>
                    <a:lnTo>
                      <a:pt x="77" y="116"/>
                    </a:lnTo>
                    <a:cubicBezTo>
                      <a:pt x="39" y="192"/>
                      <a:pt x="0" y="269"/>
                      <a:pt x="39" y="345"/>
                    </a:cubicBezTo>
                    <a:lnTo>
                      <a:pt x="1264" y="2183"/>
                    </a:lnTo>
                    <a:cubicBezTo>
                      <a:pt x="1302" y="2221"/>
                      <a:pt x="1340" y="2221"/>
                      <a:pt x="1379" y="2221"/>
                    </a:cubicBezTo>
                    <a:lnTo>
                      <a:pt x="1493" y="2221"/>
                    </a:lnTo>
                    <a:lnTo>
                      <a:pt x="1647" y="2106"/>
                    </a:lnTo>
                    <a:cubicBezTo>
                      <a:pt x="1723" y="2068"/>
                      <a:pt x="1723" y="1953"/>
                      <a:pt x="1685" y="1915"/>
                    </a:cubicBezTo>
                    <a:lnTo>
                      <a:pt x="460" y="77"/>
                    </a:lnTo>
                    <a:cubicBezTo>
                      <a:pt x="421" y="39"/>
                      <a:pt x="421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10"/>
              <p:cNvSpPr/>
              <p:nvPr/>
            </p:nvSpPr>
            <p:spPr>
              <a:xfrm>
                <a:off x="6405625" y="283850"/>
                <a:ext cx="16300" cy="469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877" extrusionOk="0">
                    <a:moveTo>
                      <a:pt x="460" y="1"/>
                    </a:moveTo>
                    <a:lnTo>
                      <a:pt x="1" y="1800"/>
                    </a:lnTo>
                    <a:lnTo>
                      <a:pt x="192" y="1876"/>
                    </a:lnTo>
                    <a:lnTo>
                      <a:pt x="651" y="39"/>
                    </a:lnTo>
                    <a:lnTo>
                      <a:pt x="46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10"/>
              <p:cNvSpPr/>
              <p:nvPr/>
            </p:nvSpPr>
            <p:spPr>
              <a:xfrm>
                <a:off x="6401800" y="280025"/>
                <a:ext cx="239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2183" extrusionOk="0">
                    <a:moveTo>
                      <a:pt x="651" y="0"/>
                    </a:moveTo>
                    <a:cubicBezTo>
                      <a:pt x="613" y="0"/>
                      <a:pt x="575" y="0"/>
                      <a:pt x="536" y="39"/>
                    </a:cubicBezTo>
                    <a:cubicBezTo>
                      <a:pt x="498" y="39"/>
                      <a:pt x="460" y="77"/>
                      <a:pt x="460" y="115"/>
                    </a:cubicBezTo>
                    <a:lnTo>
                      <a:pt x="39" y="1915"/>
                    </a:lnTo>
                    <a:cubicBezTo>
                      <a:pt x="0" y="2029"/>
                      <a:pt x="39" y="2106"/>
                      <a:pt x="115" y="2106"/>
                    </a:cubicBezTo>
                    <a:lnTo>
                      <a:pt x="307" y="2144"/>
                    </a:lnTo>
                    <a:cubicBezTo>
                      <a:pt x="345" y="2144"/>
                      <a:pt x="345" y="2183"/>
                      <a:pt x="345" y="2183"/>
                    </a:cubicBezTo>
                    <a:cubicBezTo>
                      <a:pt x="383" y="2183"/>
                      <a:pt x="422" y="2144"/>
                      <a:pt x="422" y="2144"/>
                    </a:cubicBezTo>
                    <a:cubicBezTo>
                      <a:pt x="460" y="2106"/>
                      <a:pt x="498" y="2106"/>
                      <a:pt x="498" y="2068"/>
                    </a:cubicBezTo>
                    <a:lnTo>
                      <a:pt x="958" y="230"/>
                    </a:lnTo>
                    <a:cubicBezTo>
                      <a:pt x="958" y="154"/>
                      <a:pt x="919" y="77"/>
                      <a:pt x="843" y="39"/>
                    </a:cubicBezTo>
                    <a:lnTo>
                      <a:pt x="6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10"/>
              <p:cNvSpPr/>
              <p:nvPr/>
            </p:nvSpPr>
            <p:spPr>
              <a:xfrm>
                <a:off x="6711900" y="344150"/>
                <a:ext cx="35425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111" extrusionOk="0">
                    <a:moveTo>
                      <a:pt x="1302" y="0"/>
                    </a:moveTo>
                    <a:lnTo>
                      <a:pt x="0" y="957"/>
                    </a:lnTo>
                    <a:lnTo>
                      <a:pt x="115" y="1111"/>
                    </a:lnTo>
                    <a:lnTo>
                      <a:pt x="1417" y="154"/>
                    </a:lnTo>
                    <a:lnTo>
                      <a:pt x="13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10"/>
              <p:cNvSpPr/>
              <p:nvPr/>
            </p:nvSpPr>
            <p:spPr>
              <a:xfrm>
                <a:off x="6708075" y="340325"/>
                <a:ext cx="4405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762" h="1417" extrusionOk="0">
                    <a:moveTo>
                      <a:pt x="1493" y="0"/>
                    </a:moveTo>
                    <a:cubicBezTo>
                      <a:pt x="1455" y="0"/>
                      <a:pt x="1417" y="0"/>
                      <a:pt x="1378" y="39"/>
                    </a:cubicBezTo>
                    <a:lnTo>
                      <a:pt x="77" y="996"/>
                    </a:lnTo>
                    <a:cubicBezTo>
                      <a:pt x="0" y="1034"/>
                      <a:pt x="0" y="1149"/>
                      <a:pt x="39" y="1187"/>
                    </a:cubicBezTo>
                    <a:lnTo>
                      <a:pt x="153" y="1378"/>
                    </a:lnTo>
                    <a:cubicBezTo>
                      <a:pt x="192" y="1417"/>
                      <a:pt x="230" y="1417"/>
                      <a:pt x="268" y="1417"/>
                    </a:cubicBezTo>
                    <a:cubicBezTo>
                      <a:pt x="307" y="1417"/>
                      <a:pt x="345" y="1417"/>
                      <a:pt x="383" y="1378"/>
                    </a:cubicBezTo>
                    <a:lnTo>
                      <a:pt x="1685" y="421"/>
                    </a:lnTo>
                    <a:cubicBezTo>
                      <a:pt x="1723" y="383"/>
                      <a:pt x="1761" y="268"/>
                      <a:pt x="1685" y="192"/>
                    </a:cubicBezTo>
                    <a:lnTo>
                      <a:pt x="1570" y="39"/>
                    </a:lnTo>
                    <a:cubicBezTo>
                      <a:pt x="1570" y="39"/>
                      <a:pt x="1532" y="0"/>
                      <a:pt x="1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0" name="Google Shape;1290;p10"/>
            <p:cNvGrpSpPr/>
            <p:nvPr/>
          </p:nvGrpSpPr>
          <p:grpSpPr>
            <a:xfrm>
              <a:off x="7635175" y="-713650"/>
              <a:ext cx="2196575" cy="2507300"/>
              <a:chOff x="5018375" y="-52700"/>
              <a:chExt cx="2196575" cy="2507300"/>
            </a:xfrm>
          </p:grpSpPr>
          <p:sp>
            <p:nvSpPr>
              <p:cNvPr id="1291" name="Google Shape;1291;p10"/>
              <p:cNvSpPr/>
              <p:nvPr/>
            </p:nvSpPr>
            <p:spPr>
              <a:xfrm>
                <a:off x="5018375" y="-52700"/>
                <a:ext cx="2196575" cy="2507300"/>
              </a:xfrm>
              <a:custGeom>
                <a:avLst/>
                <a:gdLst/>
                <a:ahLst/>
                <a:cxnLst/>
                <a:rect l="l" t="t" r="r" b="b"/>
                <a:pathLst>
                  <a:path w="87863" h="100292" extrusionOk="0">
                    <a:moveTo>
                      <a:pt x="1583" y="1"/>
                    </a:moveTo>
                    <a:cubicBezTo>
                      <a:pt x="466" y="9725"/>
                      <a:pt x="1" y="19527"/>
                      <a:pt x="233" y="29314"/>
                    </a:cubicBezTo>
                    <a:cubicBezTo>
                      <a:pt x="497" y="40620"/>
                      <a:pt x="1753" y="52175"/>
                      <a:pt x="7507" y="62148"/>
                    </a:cubicBezTo>
                    <a:cubicBezTo>
                      <a:pt x="10190" y="66785"/>
                      <a:pt x="13587" y="71004"/>
                      <a:pt x="17309" y="74835"/>
                    </a:cubicBezTo>
                    <a:cubicBezTo>
                      <a:pt x="20721" y="78340"/>
                      <a:pt x="24459" y="81535"/>
                      <a:pt x="28445" y="84373"/>
                    </a:cubicBezTo>
                    <a:cubicBezTo>
                      <a:pt x="36448" y="90096"/>
                      <a:pt x="45459" y="94377"/>
                      <a:pt x="54905" y="97060"/>
                    </a:cubicBezTo>
                    <a:cubicBezTo>
                      <a:pt x="62377" y="99181"/>
                      <a:pt x="70144" y="100292"/>
                      <a:pt x="77909" y="100292"/>
                    </a:cubicBezTo>
                    <a:cubicBezTo>
                      <a:pt x="79910" y="100292"/>
                      <a:pt x="81911" y="100218"/>
                      <a:pt x="83907" y="100069"/>
                    </a:cubicBezTo>
                    <a:cubicBezTo>
                      <a:pt x="85133" y="99991"/>
                      <a:pt x="86342" y="99867"/>
                      <a:pt x="87552" y="99712"/>
                    </a:cubicBezTo>
                    <a:cubicBezTo>
                      <a:pt x="87754" y="99696"/>
                      <a:pt x="87862" y="99557"/>
                      <a:pt x="87831" y="99355"/>
                    </a:cubicBezTo>
                    <a:cubicBezTo>
                      <a:pt x="87118" y="94609"/>
                      <a:pt x="82248" y="91880"/>
                      <a:pt x="77859" y="91368"/>
                    </a:cubicBezTo>
                    <a:cubicBezTo>
                      <a:pt x="77044" y="91271"/>
                      <a:pt x="76227" y="91231"/>
                      <a:pt x="75409" y="91231"/>
                    </a:cubicBezTo>
                    <a:cubicBezTo>
                      <a:pt x="73068" y="91231"/>
                      <a:pt x="70720" y="91561"/>
                      <a:pt x="68398" y="91849"/>
                    </a:cubicBezTo>
                    <a:cubicBezTo>
                      <a:pt x="66156" y="92127"/>
                      <a:pt x="63914" y="92315"/>
                      <a:pt x="61653" y="92315"/>
                    </a:cubicBezTo>
                    <a:cubicBezTo>
                      <a:pt x="61270" y="92315"/>
                      <a:pt x="60887" y="92310"/>
                      <a:pt x="60504" y="92298"/>
                    </a:cubicBezTo>
                    <a:cubicBezTo>
                      <a:pt x="50639" y="92019"/>
                      <a:pt x="41101" y="88467"/>
                      <a:pt x="32943" y="83008"/>
                    </a:cubicBezTo>
                    <a:cubicBezTo>
                      <a:pt x="24645" y="77425"/>
                      <a:pt x="17682" y="69840"/>
                      <a:pt x="12765" y="61140"/>
                    </a:cubicBezTo>
                    <a:cubicBezTo>
                      <a:pt x="7197" y="51260"/>
                      <a:pt x="4095" y="40109"/>
                      <a:pt x="2823" y="28880"/>
                    </a:cubicBezTo>
                    <a:cubicBezTo>
                      <a:pt x="2187" y="23172"/>
                      <a:pt x="2001" y="17418"/>
                      <a:pt x="2187" y="11695"/>
                    </a:cubicBezTo>
                    <a:cubicBezTo>
                      <a:pt x="2312" y="7802"/>
                      <a:pt x="2575" y="3878"/>
                      <a:pt x="3009" y="1"/>
                    </a:cubicBezTo>
                    <a:lnTo>
                      <a:pt x="2482" y="1"/>
                    </a:lnTo>
                    <a:cubicBezTo>
                      <a:pt x="2343" y="1257"/>
                      <a:pt x="2218" y="2498"/>
                      <a:pt x="2094" y="3754"/>
                    </a:cubicBezTo>
                    <a:cubicBezTo>
                      <a:pt x="1598" y="9415"/>
                      <a:pt x="1412" y="15107"/>
                      <a:pt x="1645" y="20799"/>
                    </a:cubicBezTo>
                    <a:cubicBezTo>
                      <a:pt x="2094" y="32075"/>
                      <a:pt x="4157" y="43350"/>
                      <a:pt x="8546" y="53788"/>
                    </a:cubicBezTo>
                    <a:cubicBezTo>
                      <a:pt x="12532" y="63249"/>
                      <a:pt x="18473" y="71764"/>
                      <a:pt x="26212" y="78526"/>
                    </a:cubicBezTo>
                    <a:cubicBezTo>
                      <a:pt x="33532" y="84947"/>
                      <a:pt x="42373" y="89786"/>
                      <a:pt x="51942" y="91833"/>
                    </a:cubicBezTo>
                    <a:cubicBezTo>
                      <a:pt x="55186" y="92520"/>
                      <a:pt x="58502" y="92876"/>
                      <a:pt x="61821" y="92876"/>
                    </a:cubicBezTo>
                    <a:cubicBezTo>
                      <a:pt x="63374" y="92876"/>
                      <a:pt x="64928" y="92798"/>
                      <a:pt x="66475" y="92640"/>
                    </a:cubicBezTo>
                    <a:cubicBezTo>
                      <a:pt x="69359" y="92347"/>
                      <a:pt x="72409" y="91813"/>
                      <a:pt x="75382" y="91813"/>
                    </a:cubicBezTo>
                    <a:cubicBezTo>
                      <a:pt x="78243" y="91813"/>
                      <a:pt x="81033" y="92308"/>
                      <a:pt x="83535" y="93989"/>
                    </a:cubicBezTo>
                    <a:cubicBezTo>
                      <a:pt x="85365" y="95214"/>
                      <a:pt x="86777" y="96998"/>
                      <a:pt x="87211" y="99185"/>
                    </a:cubicBezTo>
                    <a:cubicBezTo>
                      <a:pt x="84123" y="99546"/>
                      <a:pt x="81019" y="99723"/>
                      <a:pt x="77916" y="99723"/>
                    </a:cubicBezTo>
                    <a:cubicBezTo>
                      <a:pt x="71418" y="99723"/>
                      <a:pt x="64925" y="98944"/>
                      <a:pt x="58596" y="97432"/>
                    </a:cubicBezTo>
                    <a:cubicBezTo>
                      <a:pt x="49135" y="95183"/>
                      <a:pt x="40062" y="91321"/>
                      <a:pt x="31888" y="86032"/>
                    </a:cubicBezTo>
                    <a:cubicBezTo>
                      <a:pt x="23467" y="80589"/>
                      <a:pt x="15805" y="73563"/>
                      <a:pt x="10128" y="65250"/>
                    </a:cubicBezTo>
                    <a:cubicBezTo>
                      <a:pt x="6995" y="60643"/>
                      <a:pt x="4685" y="55618"/>
                      <a:pt x="3273" y="50236"/>
                    </a:cubicBezTo>
                    <a:cubicBezTo>
                      <a:pt x="1800" y="44699"/>
                      <a:pt x="1210" y="38961"/>
                      <a:pt x="931" y="33238"/>
                    </a:cubicBezTo>
                    <a:cubicBezTo>
                      <a:pt x="419" y="22164"/>
                      <a:pt x="869" y="11013"/>
                      <a:pt x="2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10"/>
              <p:cNvSpPr/>
              <p:nvPr/>
            </p:nvSpPr>
            <p:spPr>
              <a:xfrm>
                <a:off x="5516225" y="-52700"/>
                <a:ext cx="1528125" cy="1826000"/>
              </a:xfrm>
              <a:custGeom>
                <a:avLst/>
                <a:gdLst/>
                <a:ahLst/>
                <a:cxnLst/>
                <a:rect l="l" t="t" r="r" b="b"/>
                <a:pathLst>
                  <a:path w="61125" h="73040" extrusionOk="0">
                    <a:moveTo>
                      <a:pt x="1443" y="1"/>
                    </a:moveTo>
                    <a:cubicBezTo>
                      <a:pt x="1428" y="140"/>
                      <a:pt x="1397" y="295"/>
                      <a:pt x="1381" y="435"/>
                    </a:cubicBezTo>
                    <a:cubicBezTo>
                      <a:pt x="63" y="9369"/>
                      <a:pt x="1" y="18488"/>
                      <a:pt x="1180" y="27453"/>
                    </a:cubicBezTo>
                    <a:cubicBezTo>
                      <a:pt x="2312" y="36231"/>
                      <a:pt x="4561" y="45025"/>
                      <a:pt x="8159" y="53137"/>
                    </a:cubicBezTo>
                    <a:cubicBezTo>
                      <a:pt x="9803" y="56812"/>
                      <a:pt x="11897" y="60380"/>
                      <a:pt x="14906" y="63109"/>
                    </a:cubicBezTo>
                    <a:cubicBezTo>
                      <a:pt x="17977" y="65886"/>
                      <a:pt x="21838" y="67530"/>
                      <a:pt x="25762" y="68662"/>
                    </a:cubicBezTo>
                    <a:cubicBezTo>
                      <a:pt x="30214" y="69949"/>
                      <a:pt x="34804" y="70818"/>
                      <a:pt x="39380" y="71516"/>
                    </a:cubicBezTo>
                    <a:cubicBezTo>
                      <a:pt x="44110" y="72229"/>
                      <a:pt x="48887" y="72710"/>
                      <a:pt x="53680" y="72911"/>
                    </a:cubicBezTo>
                    <a:cubicBezTo>
                      <a:pt x="55677" y="73003"/>
                      <a:pt x="57685" y="73039"/>
                      <a:pt x="59686" y="73039"/>
                    </a:cubicBezTo>
                    <a:cubicBezTo>
                      <a:pt x="60062" y="73039"/>
                      <a:pt x="60438" y="73038"/>
                      <a:pt x="60814" y="73035"/>
                    </a:cubicBezTo>
                    <a:cubicBezTo>
                      <a:pt x="61016" y="73035"/>
                      <a:pt x="61124" y="72849"/>
                      <a:pt x="61093" y="72663"/>
                    </a:cubicBezTo>
                    <a:cubicBezTo>
                      <a:pt x="60566" y="70213"/>
                      <a:pt x="60039" y="67762"/>
                      <a:pt x="59511" y="65296"/>
                    </a:cubicBezTo>
                    <a:cubicBezTo>
                      <a:pt x="59497" y="65195"/>
                      <a:pt x="59374" y="65093"/>
                      <a:pt x="59256" y="65093"/>
                    </a:cubicBezTo>
                    <a:cubicBezTo>
                      <a:pt x="59248" y="65093"/>
                      <a:pt x="59240" y="65094"/>
                      <a:pt x="59232" y="65095"/>
                    </a:cubicBezTo>
                    <a:cubicBezTo>
                      <a:pt x="56244" y="65251"/>
                      <a:pt x="53242" y="65372"/>
                      <a:pt x="50239" y="65372"/>
                    </a:cubicBezTo>
                    <a:cubicBezTo>
                      <a:pt x="47007" y="65372"/>
                      <a:pt x="43774" y="65232"/>
                      <a:pt x="40558" y="64846"/>
                    </a:cubicBezTo>
                    <a:cubicBezTo>
                      <a:pt x="34572" y="64117"/>
                      <a:pt x="28554" y="62427"/>
                      <a:pt x="23607" y="58844"/>
                    </a:cubicBezTo>
                    <a:cubicBezTo>
                      <a:pt x="18085" y="54843"/>
                      <a:pt x="14828" y="48778"/>
                      <a:pt x="12796" y="42389"/>
                    </a:cubicBezTo>
                    <a:cubicBezTo>
                      <a:pt x="10501" y="35161"/>
                      <a:pt x="9260" y="27530"/>
                      <a:pt x="8686" y="19977"/>
                    </a:cubicBezTo>
                    <a:cubicBezTo>
                      <a:pt x="8174" y="13339"/>
                      <a:pt x="8283" y="6639"/>
                      <a:pt x="8981" y="1"/>
                    </a:cubicBezTo>
                    <a:lnTo>
                      <a:pt x="8407" y="1"/>
                    </a:lnTo>
                    <a:cubicBezTo>
                      <a:pt x="7818" y="5724"/>
                      <a:pt x="7647" y="11478"/>
                      <a:pt x="7942" y="17216"/>
                    </a:cubicBezTo>
                    <a:cubicBezTo>
                      <a:pt x="8330" y="25033"/>
                      <a:pt x="9493" y="32866"/>
                      <a:pt x="11602" y="40403"/>
                    </a:cubicBezTo>
                    <a:cubicBezTo>
                      <a:pt x="13417" y="46902"/>
                      <a:pt x="16270" y="53323"/>
                      <a:pt x="21435" y="57836"/>
                    </a:cubicBezTo>
                    <a:cubicBezTo>
                      <a:pt x="26026" y="61869"/>
                      <a:pt x="31889" y="64009"/>
                      <a:pt x="37844" y="65033"/>
                    </a:cubicBezTo>
                    <a:cubicBezTo>
                      <a:pt x="41881" y="65720"/>
                      <a:pt x="45982" y="65947"/>
                      <a:pt x="50081" y="65947"/>
                    </a:cubicBezTo>
                    <a:cubicBezTo>
                      <a:pt x="52360" y="65947"/>
                      <a:pt x="54639" y="65877"/>
                      <a:pt x="56906" y="65777"/>
                    </a:cubicBezTo>
                    <a:cubicBezTo>
                      <a:pt x="57604" y="65746"/>
                      <a:pt x="58301" y="65715"/>
                      <a:pt x="59015" y="65668"/>
                    </a:cubicBezTo>
                    <a:cubicBezTo>
                      <a:pt x="59496" y="67933"/>
                      <a:pt x="59977" y="70197"/>
                      <a:pt x="60457" y="72462"/>
                    </a:cubicBezTo>
                    <a:cubicBezTo>
                      <a:pt x="60170" y="72463"/>
                      <a:pt x="59883" y="72464"/>
                      <a:pt x="59595" y="72464"/>
                    </a:cubicBezTo>
                    <a:cubicBezTo>
                      <a:pt x="50111" y="72464"/>
                      <a:pt x="40619" y="71470"/>
                      <a:pt x="31346" y="69453"/>
                    </a:cubicBezTo>
                    <a:cubicBezTo>
                      <a:pt x="27096" y="68522"/>
                      <a:pt x="22769" y="67468"/>
                      <a:pt x="18954" y="65296"/>
                    </a:cubicBezTo>
                    <a:cubicBezTo>
                      <a:pt x="15200" y="63187"/>
                      <a:pt x="12409" y="59961"/>
                      <a:pt x="10346" y="56223"/>
                    </a:cubicBezTo>
                    <a:cubicBezTo>
                      <a:pt x="8206" y="52392"/>
                      <a:pt x="6701" y="48189"/>
                      <a:pt x="5398" y="44017"/>
                    </a:cubicBezTo>
                    <a:cubicBezTo>
                      <a:pt x="4002" y="39597"/>
                      <a:pt x="2932" y="35068"/>
                      <a:pt x="2188" y="30493"/>
                    </a:cubicBezTo>
                    <a:cubicBezTo>
                      <a:pt x="699" y="21358"/>
                      <a:pt x="513" y="12005"/>
                      <a:pt x="1629" y="2824"/>
                    </a:cubicBezTo>
                    <a:cubicBezTo>
                      <a:pt x="1738" y="1877"/>
                      <a:pt x="1878" y="947"/>
                      <a:pt x="20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10"/>
              <p:cNvSpPr/>
              <p:nvPr/>
            </p:nvSpPr>
            <p:spPr>
              <a:xfrm>
                <a:off x="5189375" y="-52700"/>
                <a:ext cx="1948025" cy="2139050"/>
              </a:xfrm>
              <a:custGeom>
                <a:avLst/>
                <a:gdLst/>
                <a:ahLst/>
                <a:cxnLst/>
                <a:rect l="l" t="t" r="r" b="b"/>
                <a:pathLst>
                  <a:path w="77921" h="85562" extrusionOk="0">
                    <a:moveTo>
                      <a:pt x="1629" y="1"/>
                    </a:moveTo>
                    <a:cubicBezTo>
                      <a:pt x="1024" y="3382"/>
                      <a:pt x="636" y="6810"/>
                      <a:pt x="481" y="10253"/>
                    </a:cubicBezTo>
                    <a:cubicBezTo>
                      <a:pt x="0" y="20039"/>
                      <a:pt x="1272" y="29934"/>
                      <a:pt x="4312" y="39256"/>
                    </a:cubicBezTo>
                    <a:cubicBezTo>
                      <a:pt x="7321" y="48437"/>
                      <a:pt x="12098" y="57076"/>
                      <a:pt x="18581" y="64257"/>
                    </a:cubicBezTo>
                    <a:cubicBezTo>
                      <a:pt x="25591" y="72043"/>
                      <a:pt x="34540" y="77936"/>
                      <a:pt x="44358" y="81535"/>
                    </a:cubicBezTo>
                    <a:cubicBezTo>
                      <a:pt x="49352" y="83365"/>
                      <a:pt x="54563" y="84590"/>
                      <a:pt x="59852" y="85179"/>
                    </a:cubicBezTo>
                    <a:cubicBezTo>
                      <a:pt x="62156" y="85434"/>
                      <a:pt x="64483" y="85561"/>
                      <a:pt x="66803" y="85561"/>
                    </a:cubicBezTo>
                    <a:cubicBezTo>
                      <a:pt x="67169" y="85561"/>
                      <a:pt x="67535" y="85558"/>
                      <a:pt x="67901" y="85552"/>
                    </a:cubicBezTo>
                    <a:cubicBezTo>
                      <a:pt x="70212" y="85521"/>
                      <a:pt x="72616" y="85521"/>
                      <a:pt x="74772" y="84621"/>
                    </a:cubicBezTo>
                    <a:cubicBezTo>
                      <a:pt x="76401" y="83939"/>
                      <a:pt x="77921" y="82651"/>
                      <a:pt x="77734" y="80744"/>
                    </a:cubicBezTo>
                    <a:cubicBezTo>
                      <a:pt x="77719" y="80604"/>
                      <a:pt x="77641" y="80496"/>
                      <a:pt x="77517" y="80465"/>
                    </a:cubicBezTo>
                    <a:cubicBezTo>
                      <a:pt x="68739" y="77936"/>
                      <a:pt x="59526" y="78479"/>
                      <a:pt x="50531" y="77502"/>
                    </a:cubicBezTo>
                    <a:cubicBezTo>
                      <a:pt x="46265" y="77037"/>
                      <a:pt x="42031" y="76184"/>
                      <a:pt x="38030" y="74555"/>
                    </a:cubicBezTo>
                    <a:cubicBezTo>
                      <a:pt x="34664" y="73191"/>
                      <a:pt x="31485" y="71298"/>
                      <a:pt x="28631" y="69049"/>
                    </a:cubicBezTo>
                    <a:cubicBezTo>
                      <a:pt x="22846" y="64521"/>
                      <a:pt x="18286" y="58549"/>
                      <a:pt x="14952" y="52020"/>
                    </a:cubicBezTo>
                    <a:cubicBezTo>
                      <a:pt x="11229" y="44715"/>
                      <a:pt x="9198" y="36712"/>
                      <a:pt x="8391" y="28569"/>
                    </a:cubicBezTo>
                    <a:cubicBezTo>
                      <a:pt x="7445" y="19047"/>
                      <a:pt x="8112" y="9446"/>
                      <a:pt x="9384" y="1"/>
                    </a:cubicBezTo>
                    <a:lnTo>
                      <a:pt x="8810" y="1"/>
                    </a:lnTo>
                    <a:cubicBezTo>
                      <a:pt x="7833" y="7290"/>
                      <a:pt x="7212" y="14657"/>
                      <a:pt x="7414" y="22009"/>
                    </a:cubicBezTo>
                    <a:cubicBezTo>
                      <a:pt x="7647" y="30663"/>
                      <a:pt x="9011" y="39364"/>
                      <a:pt x="12253" y="47429"/>
                    </a:cubicBezTo>
                    <a:cubicBezTo>
                      <a:pt x="15014" y="54284"/>
                      <a:pt x="19000" y="60705"/>
                      <a:pt x="24257" y="65932"/>
                    </a:cubicBezTo>
                    <a:cubicBezTo>
                      <a:pt x="29531" y="71190"/>
                      <a:pt x="36045" y="75083"/>
                      <a:pt x="43288" y="76851"/>
                    </a:cubicBezTo>
                    <a:cubicBezTo>
                      <a:pt x="52314" y="79053"/>
                      <a:pt x="61697" y="78324"/>
                      <a:pt x="70833" y="79643"/>
                    </a:cubicBezTo>
                    <a:cubicBezTo>
                      <a:pt x="72973" y="79953"/>
                      <a:pt x="75082" y="80371"/>
                      <a:pt x="77161" y="80961"/>
                    </a:cubicBezTo>
                    <a:cubicBezTo>
                      <a:pt x="77223" y="83132"/>
                      <a:pt x="74788" y="84171"/>
                      <a:pt x="72957" y="84590"/>
                    </a:cubicBezTo>
                    <a:cubicBezTo>
                      <a:pt x="71779" y="84854"/>
                      <a:pt x="70553" y="84900"/>
                      <a:pt x="69359" y="84947"/>
                    </a:cubicBezTo>
                    <a:cubicBezTo>
                      <a:pt x="68498" y="84977"/>
                      <a:pt x="67637" y="84994"/>
                      <a:pt x="66775" y="84994"/>
                    </a:cubicBezTo>
                    <a:cubicBezTo>
                      <a:pt x="66303" y="84994"/>
                      <a:pt x="65830" y="84989"/>
                      <a:pt x="65358" y="84978"/>
                    </a:cubicBezTo>
                    <a:cubicBezTo>
                      <a:pt x="59976" y="84838"/>
                      <a:pt x="54625" y="84016"/>
                      <a:pt x="49429" y="82574"/>
                    </a:cubicBezTo>
                    <a:cubicBezTo>
                      <a:pt x="39085" y="79674"/>
                      <a:pt x="29438" y="74245"/>
                      <a:pt x="21729" y="66723"/>
                    </a:cubicBezTo>
                    <a:cubicBezTo>
                      <a:pt x="14719" y="59868"/>
                      <a:pt x="9415" y="51384"/>
                      <a:pt x="5972" y="42218"/>
                    </a:cubicBezTo>
                    <a:cubicBezTo>
                      <a:pt x="2497" y="32990"/>
                      <a:pt x="838" y="23110"/>
                      <a:pt x="962" y="13262"/>
                    </a:cubicBezTo>
                    <a:cubicBezTo>
                      <a:pt x="1008" y="8810"/>
                      <a:pt x="1427" y="4375"/>
                      <a:pt x="22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4" name="Google Shape;1294;p10"/>
            <p:cNvGrpSpPr/>
            <p:nvPr/>
          </p:nvGrpSpPr>
          <p:grpSpPr>
            <a:xfrm>
              <a:off x="8197100" y="4329763"/>
              <a:ext cx="914325" cy="775900"/>
              <a:chOff x="3063000" y="419175"/>
              <a:chExt cx="914325" cy="775900"/>
            </a:xfrm>
          </p:grpSpPr>
          <p:sp>
            <p:nvSpPr>
              <p:cNvPr id="1295" name="Google Shape;1295;p10"/>
              <p:cNvSpPr/>
              <p:nvPr/>
            </p:nvSpPr>
            <p:spPr>
              <a:xfrm>
                <a:off x="3422825" y="5541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2" y="0"/>
                    </a:moveTo>
                    <a:cubicBezTo>
                      <a:pt x="1" y="78"/>
                      <a:pt x="1" y="93"/>
                      <a:pt x="32" y="93"/>
                    </a:cubicBezTo>
                    <a:cubicBezTo>
                      <a:pt x="32" y="62"/>
                      <a:pt x="32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10"/>
              <p:cNvSpPr/>
              <p:nvPr/>
            </p:nvSpPr>
            <p:spPr>
              <a:xfrm>
                <a:off x="3391425" y="708450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0"/>
                      <a:pt x="31" y="16"/>
                      <a:pt x="47" y="16"/>
                    </a:cubicBezTo>
                    <a:cubicBezTo>
                      <a:pt x="31" y="0"/>
                      <a:pt x="16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10"/>
              <p:cNvSpPr/>
              <p:nvPr/>
            </p:nvSpPr>
            <p:spPr>
              <a:xfrm>
                <a:off x="3471300" y="597550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16"/>
                    </a:cubicBezTo>
                    <a:lnTo>
                      <a:pt x="16" y="16"/>
                    </a:ln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10"/>
              <p:cNvSpPr/>
              <p:nvPr/>
            </p:nvSpPr>
            <p:spPr>
              <a:xfrm>
                <a:off x="3471675" y="5979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10"/>
              <p:cNvSpPr/>
              <p:nvPr/>
            </p:nvSpPr>
            <p:spPr>
              <a:xfrm>
                <a:off x="3379025" y="703800"/>
                <a:ext cx="235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40" extrusionOk="0">
                    <a:moveTo>
                      <a:pt x="16" y="0"/>
                    </a:moveTo>
                    <a:cubicBezTo>
                      <a:pt x="0" y="0"/>
                      <a:pt x="0" y="16"/>
                      <a:pt x="0" y="16"/>
                    </a:cubicBezTo>
                    <a:cubicBezTo>
                      <a:pt x="31" y="62"/>
                      <a:pt x="62" y="93"/>
                      <a:pt x="93" y="140"/>
                    </a:cubicBezTo>
                    <a:cubicBezTo>
                      <a:pt x="93" y="124"/>
                      <a:pt x="93" y="124"/>
                      <a:pt x="93" y="109"/>
                    </a:cubicBezTo>
                    <a:cubicBezTo>
                      <a:pt x="62" y="78"/>
                      <a:pt x="31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10"/>
              <p:cNvSpPr/>
              <p:nvPr/>
            </p:nvSpPr>
            <p:spPr>
              <a:xfrm>
                <a:off x="3390650" y="688275"/>
                <a:ext cx="117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7" extrusionOk="0">
                    <a:moveTo>
                      <a:pt x="0" y="1"/>
                    </a:moveTo>
                    <a:cubicBezTo>
                      <a:pt x="0" y="1"/>
                      <a:pt x="16" y="16"/>
                      <a:pt x="47" y="16"/>
                    </a:cubicBezTo>
                    <a:cubicBezTo>
                      <a:pt x="47" y="16"/>
                      <a:pt x="31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10"/>
              <p:cNvSpPr/>
              <p:nvPr/>
            </p:nvSpPr>
            <p:spPr>
              <a:xfrm>
                <a:off x="3337525" y="694875"/>
                <a:ext cx="2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1" y="0"/>
                    </a:moveTo>
                    <a:cubicBezTo>
                      <a:pt x="32" y="31"/>
                      <a:pt x="47" y="62"/>
                      <a:pt x="78" y="93"/>
                    </a:cubicBezTo>
                    <a:cubicBezTo>
                      <a:pt x="78" y="93"/>
                      <a:pt x="78" y="93"/>
                      <a:pt x="94" y="78"/>
                    </a:cubicBezTo>
                    <a:cubicBezTo>
                      <a:pt x="63" y="47"/>
                      <a:pt x="47" y="3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10"/>
              <p:cNvSpPr/>
              <p:nvPr/>
            </p:nvSpPr>
            <p:spPr>
              <a:xfrm>
                <a:off x="3337150" y="6941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0" y="16"/>
                      <a:pt x="0" y="16"/>
                      <a:pt x="16" y="31"/>
                    </a:cubicBezTo>
                    <a:cubicBezTo>
                      <a:pt x="16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10"/>
              <p:cNvSpPr/>
              <p:nvPr/>
            </p:nvSpPr>
            <p:spPr>
              <a:xfrm>
                <a:off x="3387925" y="6890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6"/>
                    </a:cubicBezTo>
                    <a:lnTo>
                      <a:pt x="32" y="16"/>
                    </a:lnTo>
                    <a:cubicBezTo>
                      <a:pt x="16" y="16"/>
                      <a:pt x="16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10"/>
              <p:cNvSpPr/>
              <p:nvPr/>
            </p:nvSpPr>
            <p:spPr>
              <a:xfrm>
                <a:off x="3313875" y="537050"/>
                <a:ext cx="178375" cy="180825"/>
              </a:xfrm>
              <a:custGeom>
                <a:avLst/>
                <a:gdLst/>
                <a:ahLst/>
                <a:cxnLst/>
                <a:rect l="l" t="t" r="r" b="b"/>
                <a:pathLst>
                  <a:path w="7135" h="7233" extrusionOk="0">
                    <a:moveTo>
                      <a:pt x="4979" y="311"/>
                    </a:moveTo>
                    <a:lnTo>
                      <a:pt x="5227" y="528"/>
                    </a:lnTo>
                    <a:cubicBezTo>
                      <a:pt x="5227" y="590"/>
                      <a:pt x="5227" y="637"/>
                      <a:pt x="5150" y="699"/>
                    </a:cubicBezTo>
                    <a:cubicBezTo>
                      <a:pt x="5088" y="652"/>
                      <a:pt x="5150" y="606"/>
                      <a:pt x="5134" y="559"/>
                    </a:cubicBezTo>
                    <a:cubicBezTo>
                      <a:pt x="5124" y="555"/>
                      <a:pt x="5115" y="553"/>
                      <a:pt x="5108" y="553"/>
                    </a:cubicBezTo>
                    <a:cubicBezTo>
                      <a:pt x="5041" y="553"/>
                      <a:pt x="5104" y="736"/>
                      <a:pt x="4964" y="792"/>
                    </a:cubicBezTo>
                    <a:lnTo>
                      <a:pt x="4979" y="513"/>
                    </a:lnTo>
                    <a:lnTo>
                      <a:pt x="4902" y="544"/>
                    </a:lnTo>
                    <a:cubicBezTo>
                      <a:pt x="4886" y="435"/>
                      <a:pt x="4886" y="358"/>
                      <a:pt x="4886" y="358"/>
                    </a:cubicBezTo>
                    <a:lnTo>
                      <a:pt x="4886" y="358"/>
                    </a:lnTo>
                    <a:cubicBezTo>
                      <a:pt x="4890" y="361"/>
                      <a:pt x="4895" y="363"/>
                      <a:pt x="4901" y="363"/>
                    </a:cubicBezTo>
                    <a:cubicBezTo>
                      <a:pt x="4918" y="363"/>
                      <a:pt x="4944" y="346"/>
                      <a:pt x="4979" y="311"/>
                    </a:cubicBezTo>
                    <a:close/>
                    <a:moveTo>
                      <a:pt x="4374" y="931"/>
                    </a:moveTo>
                    <a:cubicBezTo>
                      <a:pt x="4390" y="947"/>
                      <a:pt x="4405" y="962"/>
                      <a:pt x="4421" y="978"/>
                    </a:cubicBezTo>
                    <a:lnTo>
                      <a:pt x="4405" y="978"/>
                    </a:lnTo>
                    <a:lnTo>
                      <a:pt x="4359" y="947"/>
                    </a:lnTo>
                    <a:lnTo>
                      <a:pt x="4359" y="947"/>
                    </a:lnTo>
                    <a:cubicBezTo>
                      <a:pt x="4374" y="962"/>
                      <a:pt x="4390" y="962"/>
                      <a:pt x="4390" y="978"/>
                    </a:cubicBezTo>
                    <a:lnTo>
                      <a:pt x="4328" y="978"/>
                    </a:lnTo>
                    <a:cubicBezTo>
                      <a:pt x="4343" y="962"/>
                      <a:pt x="4359" y="962"/>
                      <a:pt x="4359" y="947"/>
                    </a:cubicBezTo>
                    <a:cubicBezTo>
                      <a:pt x="4374" y="947"/>
                      <a:pt x="4374" y="931"/>
                      <a:pt x="4374" y="931"/>
                    </a:cubicBezTo>
                    <a:close/>
                    <a:moveTo>
                      <a:pt x="4514" y="1056"/>
                    </a:moveTo>
                    <a:cubicBezTo>
                      <a:pt x="4514" y="1071"/>
                      <a:pt x="4529" y="1071"/>
                      <a:pt x="4529" y="1087"/>
                    </a:cubicBezTo>
                    <a:cubicBezTo>
                      <a:pt x="4529" y="1087"/>
                      <a:pt x="4529" y="1087"/>
                      <a:pt x="4529" y="1102"/>
                    </a:cubicBezTo>
                    <a:cubicBezTo>
                      <a:pt x="4529" y="1118"/>
                      <a:pt x="4529" y="1133"/>
                      <a:pt x="4529" y="1149"/>
                    </a:cubicBezTo>
                    <a:cubicBezTo>
                      <a:pt x="4498" y="1133"/>
                      <a:pt x="4483" y="1102"/>
                      <a:pt x="4498" y="1071"/>
                    </a:cubicBezTo>
                    <a:cubicBezTo>
                      <a:pt x="4498" y="1071"/>
                      <a:pt x="4498" y="1071"/>
                      <a:pt x="4514" y="1056"/>
                    </a:cubicBezTo>
                    <a:close/>
                    <a:moveTo>
                      <a:pt x="5227" y="544"/>
                    </a:moveTo>
                    <a:lnTo>
                      <a:pt x="5522" y="838"/>
                    </a:lnTo>
                    <a:cubicBezTo>
                      <a:pt x="5460" y="900"/>
                      <a:pt x="5429" y="994"/>
                      <a:pt x="5444" y="1071"/>
                    </a:cubicBezTo>
                    <a:cubicBezTo>
                      <a:pt x="5320" y="1133"/>
                      <a:pt x="5196" y="1211"/>
                      <a:pt x="5088" y="1304"/>
                    </a:cubicBezTo>
                    <a:cubicBezTo>
                      <a:pt x="5063" y="1291"/>
                      <a:pt x="5058" y="1279"/>
                      <a:pt x="5041" y="1267"/>
                    </a:cubicBezTo>
                    <a:lnTo>
                      <a:pt x="5041" y="1267"/>
                    </a:lnTo>
                    <a:cubicBezTo>
                      <a:pt x="5041" y="1268"/>
                      <a:pt x="5041" y="1270"/>
                      <a:pt x="5041" y="1273"/>
                    </a:cubicBezTo>
                    <a:cubicBezTo>
                      <a:pt x="5040" y="1270"/>
                      <a:pt x="5038" y="1266"/>
                      <a:pt x="5036" y="1263"/>
                    </a:cubicBezTo>
                    <a:lnTo>
                      <a:pt x="5036" y="1263"/>
                    </a:lnTo>
                    <a:cubicBezTo>
                      <a:pt x="5038" y="1264"/>
                      <a:pt x="5040" y="1265"/>
                      <a:pt x="5041" y="1267"/>
                    </a:cubicBezTo>
                    <a:lnTo>
                      <a:pt x="5041" y="1267"/>
                    </a:lnTo>
                    <a:cubicBezTo>
                      <a:pt x="5041" y="1260"/>
                      <a:pt x="5040" y="1258"/>
                      <a:pt x="5033" y="1257"/>
                    </a:cubicBezTo>
                    <a:lnTo>
                      <a:pt x="5033" y="1257"/>
                    </a:lnTo>
                    <a:cubicBezTo>
                      <a:pt x="5034" y="1259"/>
                      <a:pt x="5035" y="1261"/>
                      <a:pt x="5036" y="1263"/>
                    </a:cubicBezTo>
                    <a:lnTo>
                      <a:pt x="5036" y="1263"/>
                    </a:lnTo>
                    <a:cubicBezTo>
                      <a:pt x="5033" y="1261"/>
                      <a:pt x="5030" y="1259"/>
                      <a:pt x="5026" y="1257"/>
                    </a:cubicBezTo>
                    <a:cubicBezTo>
                      <a:pt x="5029" y="1257"/>
                      <a:pt x="5031" y="1257"/>
                      <a:pt x="5033" y="1257"/>
                    </a:cubicBezTo>
                    <a:lnTo>
                      <a:pt x="5033" y="1257"/>
                    </a:lnTo>
                    <a:cubicBezTo>
                      <a:pt x="5021" y="1231"/>
                      <a:pt x="5010" y="1206"/>
                      <a:pt x="5010" y="1180"/>
                    </a:cubicBezTo>
                    <a:cubicBezTo>
                      <a:pt x="5119" y="978"/>
                      <a:pt x="5227" y="761"/>
                      <a:pt x="5227" y="544"/>
                    </a:cubicBezTo>
                    <a:close/>
                    <a:moveTo>
                      <a:pt x="4095" y="1009"/>
                    </a:moveTo>
                    <a:cubicBezTo>
                      <a:pt x="4080" y="1025"/>
                      <a:pt x="4064" y="1025"/>
                      <a:pt x="4048" y="1040"/>
                    </a:cubicBezTo>
                    <a:cubicBezTo>
                      <a:pt x="4048" y="1040"/>
                      <a:pt x="4048" y="1056"/>
                      <a:pt x="4048" y="1056"/>
                    </a:cubicBezTo>
                    <a:cubicBezTo>
                      <a:pt x="4017" y="1102"/>
                      <a:pt x="3986" y="1149"/>
                      <a:pt x="3955" y="1195"/>
                    </a:cubicBezTo>
                    <a:cubicBezTo>
                      <a:pt x="3862" y="1242"/>
                      <a:pt x="3769" y="1211"/>
                      <a:pt x="3723" y="1350"/>
                    </a:cubicBezTo>
                    <a:lnTo>
                      <a:pt x="3661" y="1366"/>
                    </a:lnTo>
                    <a:cubicBezTo>
                      <a:pt x="3723" y="1273"/>
                      <a:pt x="3785" y="1180"/>
                      <a:pt x="3847" y="1118"/>
                    </a:cubicBezTo>
                    <a:cubicBezTo>
                      <a:pt x="3924" y="1056"/>
                      <a:pt x="4002" y="1009"/>
                      <a:pt x="4095" y="1009"/>
                    </a:cubicBezTo>
                    <a:close/>
                    <a:moveTo>
                      <a:pt x="3723" y="1397"/>
                    </a:moveTo>
                    <a:cubicBezTo>
                      <a:pt x="3738" y="1412"/>
                      <a:pt x="3738" y="1412"/>
                      <a:pt x="3754" y="1412"/>
                    </a:cubicBezTo>
                    <a:lnTo>
                      <a:pt x="3707" y="1412"/>
                    </a:lnTo>
                    <a:lnTo>
                      <a:pt x="3723" y="1397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lnTo>
                      <a:pt x="5817" y="1428"/>
                    </a:lnTo>
                    <a:close/>
                    <a:moveTo>
                      <a:pt x="5817" y="1428"/>
                    </a:moveTo>
                    <a:lnTo>
                      <a:pt x="5817" y="1428"/>
                    </a:lnTo>
                    <a:cubicBezTo>
                      <a:pt x="5814" y="1428"/>
                      <a:pt x="5810" y="1428"/>
                      <a:pt x="5806" y="1429"/>
                    </a:cubicBezTo>
                    <a:lnTo>
                      <a:pt x="5806" y="1429"/>
                    </a:lnTo>
                    <a:lnTo>
                      <a:pt x="5817" y="1428"/>
                    </a:lnTo>
                    <a:close/>
                    <a:moveTo>
                      <a:pt x="5599" y="1428"/>
                    </a:moveTo>
                    <a:lnTo>
                      <a:pt x="5630" y="1443"/>
                    </a:lnTo>
                    <a:lnTo>
                      <a:pt x="5584" y="1459"/>
                    </a:lnTo>
                    <a:cubicBezTo>
                      <a:pt x="5584" y="1443"/>
                      <a:pt x="5599" y="1428"/>
                      <a:pt x="5599" y="1428"/>
                    </a:cubicBezTo>
                    <a:close/>
                    <a:moveTo>
                      <a:pt x="5584" y="1645"/>
                    </a:moveTo>
                    <a:cubicBezTo>
                      <a:pt x="5584" y="1660"/>
                      <a:pt x="5568" y="1660"/>
                      <a:pt x="5553" y="1660"/>
                    </a:cubicBezTo>
                    <a:cubicBezTo>
                      <a:pt x="5568" y="1645"/>
                      <a:pt x="5584" y="1645"/>
                      <a:pt x="5584" y="1645"/>
                    </a:cubicBezTo>
                    <a:close/>
                    <a:moveTo>
                      <a:pt x="5522" y="1676"/>
                    </a:moveTo>
                    <a:cubicBezTo>
                      <a:pt x="5522" y="1676"/>
                      <a:pt x="5506" y="1676"/>
                      <a:pt x="5506" y="1691"/>
                    </a:cubicBezTo>
                    <a:cubicBezTo>
                      <a:pt x="5506" y="1676"/>
                      <a:pt x="5506" y="1676"/>
                      <a:pt x="5506" y="1676"/>
                    </a:cubicBezTo>
                    <a:close/>
                    <a:moveTo>
                      <a:pt x="5677" y="1490"/>
                    </a:moveTo>
                    <a:lnTo>
                      <a:pt x="5832" y="1645"/>
                    </a:lnTo>
                    <a:cubicBezTo>
                      <a:pt x="5801" y="1722"/>
                      <a:pt x="5770" y="1784"/>
                      <a:pt x="5739" y="1847"/>
                    </a:cubicBezTo>
                    <a:cubicBezTo>
                      <a:pt x="5693" y="1800"/>
                      <a:pt x="5646" y="1753"/>
                      <a:pt x="5599" y="1707"/>
                    </a:cubicBezTo>
                    <a:cubicBezTo>
                      <a:pt x="5615" y="1676"/>
                      <a:pt x="5646" y="1645"/>
                      <a:pt x="5646" y="1614"/>
                    </a:cubicBezTo>
                    <a:cubicBezTo>
                      <a:pt x="5646" y="1598"/>
                      <a:pt x="5661" y="1583"/>
                      <a:pt x="5661" y="1567"/>
                    </a:cubicBezTo>
                    <a:lnTo>
                      <a:pt x="5646" y="1552"/>
                    </a:lnTo>
                    <a:cubicBezTo>
                      <a:pt x="5615" y="1583"/>
                      <a:pt x="5568" y="1614"/>
                      <a:pt x="5522" y="1629"/>
                    </a:cubicBezTo>
                    <a:cubicBezTo>
                      <a:pt x="5522" y="1629"/>
                      <a:pt x="5506" y="1614"/>
                      <a:pt x="5506" y="1614"/>
                    </a:cubicBezTo>
                    <a:cubicBezTo>
                      <a:pt x="5553" y="1567"/>
                      <a:pt x="5615" y="1521"/>
                      <a:pt x="5677" y="1490"/>
                    </a:cubicBezTo>
                    <a:close/>
                    <a:moveTo>
                      <a:pt x="5817" y="1428"/>
                    </a:moveTo>
                    <a:lnTo>
                      <a:pt x="6251" y="1847"/>
                    </a:lnTo>
                    <a:lnTo>
                      <a:pt x="6251" y="1847"/>
                    </a:lnTo>
                    <a:cubicBezTo>
                      <a:pt x="6251" y="1847"/>
                      <a:pt x="6251" y="1847"/>
                      <a:pt x="6251" y="1847"/>
                    </a:cubicBezTo>
                    <a:lnTo>
                      <a:pt x="5817" y="1428"/>
                    </a:lnTo>
                    <a:close/>
                    <a:moveTo>
                      <a:pt x="6251" y="1847"/>
                    </a:moveTo>
                    <a:cubicBezTo>
                      <a:pt x="6251" y="1862"/>
                      <a:pt x="6235" y="1862"/>
                      <a:pt x="6235" y="1862"/>
                    </a:cubicBezTo>
                    <a:lnTo>
                      <a:pt x="6266" y="1862"/>
                    </a:lnTo>
                    <a:lnTo>
                      <a:pt x="6251" y="1847"/>
                    </a:lnTo>
                    <a:close/>
                    <a:moveTo>
                      <a:pt x="3335" y="2048"/>
                    </a:moveTo>
                    <a:cubicBezTo>
                      <a:pt x="3320" y="2095"/>
                      <a:pt x="3320" y="2126"/>
                      <a:pt x="3335" y="2126"/>
                    </a:cubicBezTo>
                    <a:cubicBezTo>
                      <a:pt x="3320" y="2157"/>
                      <a:pt x="3289" y="2172"/>
                      <a:pt x="3273" y="2188"/>
                    </a:cubicBezTo>
                    <a:cubicBezTo>
                      <a:pt x="3273" y="2172"/>
                      <a:pt x="3258" y="2157"/>
                      <a:pt x="3242" y="2157"/>
                    </a:cubicBezTo>
                    <a:cubicBezTo>
                      <a:pt x="3273" y="2126"/>
                      <a:pt x="3289" y="2095"/>
                      <a:pt x="3335" y="2048"/>
                    </a:cubicBezTo>
                    <a:close/>
                    <a:moveTo>
                      <a:pt x="3121" y="2235"/>
                    </a:moveTo>
                    <a:lnTo>
                      <a:pt x="3121" y="2235"/>
                    </a:lnTo>
                    <a:cubicBezTo>
                      <a:pt x="3116" y="2236"/>
                      <a:pt x="3112" y="2240"/>
                      <a:pt x="3102" y="2250"/>
                    </a:cubicBezTo>
                    <a:cubicBezTo>
                      <a:pt x="3111" y="2246"/>
                      <a:pt x="3116" y="2241"/>
                      <a:pt x="3121" y="2235"/>
                    </a:cubicBezTo>
                    <a:close/>
                    <a:moveTo>
                      <a:pt x="3164" y="2219"/>
                    </a:moveTo>
                    <a:lnTo>
                      <a:pt x="3180" y="2250"/>
                    </a:lnTo>
                    <a:cubicBezTo>
                      <a:pt x="3180" y="2265"/>
                      <a:pt x="3180" y="2265"/>
                      <a:pt x="3180" y="2265"/>
                    </a:cubicBezTo>
                    <a:cubicBezTo>
                      <a:pt x="3164" y="2265"/>
                      <a:pt x="3164" y="2281"/>
                      <a:pt x="3149" y="2281"/>
                    </a:cubicBezTo>
                    <a:cubicBezTo>
                      <a:pt x="3118" y="2281"/>
                      <a:pt x="3149" y="2234"/>
                      <a:pt x="3149" y="2219"/>
                    </a:cubicBezTo>
                    <a:close/>
                    <a:moveTo>
                      <a:pt x="5724" y="1025"/>
                    </a:moveTo>
                    <a:lnTo>
                      <a:pt x="6933" y="2188"/>
                    </a:lnTo>
                    <a:cubicBezTo>
                      <a:pt x="6933" y="2219"/>
                      <a:pt x="6933" y="2250"/>
                      <a:pt x="6918" y="2281"/>
                    </a:cubicBezTo>
                    <a:cubicBezTo>
                      <a:pt x="6901" y="2264"/>
                      <a:pt x="6881" y="2244"/>
                      <a:pt x="6858" y="2244"/>
                    </a:cubicBezTo>
                    <a:cubicBezTo>
                      <a:pt x="6840" y="2244"/>
                      <a:pt x="6820" y="2257"/>
                      <a:pt x="6801" y="2296"/>
                    </a:cubicBezTo>
                    <a:lnTo>
                      <a:pt x="6801" y="2296"/>
                    </a:lnTo>
                    <a:cubicBezTo>
                      <a:pt x="6817" y="2233"/>
                      <a:pt x="6840" y="2181"/>
                      <a:pt x="6840" y="2141"/>
                    </a:cubicBezTo>
                    <a:lnTo>
                      <a:pt x="5724" y="1025"/>
                    </a:lnTo>
                    <a:close/>
                    <a:moveTo>
                      <a:pt x="5724" y="1226"/>
                    </a:moveTo>
                    <a:lnTo>
                      <a:pt x="6452" y="1955"/>
                    </a:lnTo>
                    <a:cubicBezTo>
                      <a:pt x="6452" y="2048"/>
                      <a:pt x="6452" y="2141"/>
                      <a:pt x="6468" y="2141"/>
                    </a:cubicBezTo>
                    <a:cubicBezTo>
                      <a:pt x="6359" y="2203"/>
                      <a:pt x="6313" y="2312"/>
                      <a:pt x="6220" y="2327"/>
                    </a:cubicBezTo>
                    <a:cubicBezTo>
                      <a:pt x="6220" y="2327"/>
                      <a:pt x="6204" y="2312"/>
                      <a:pt x="6204" y="2312"/>
                    </a:cubicBezTo>
                    <a:lnTo>
                      <a:pt x="6189" y="2126"/>
                    </a:lnTo>
                    <a:lnTo>
                      <a:pt x="6313" y="2126"/>
                    </a:lnTo>
                    <a:lnTo>
                      <a:pt x="6251" y="1971"/>
                    </a:lnTo>
                    <a:cubicBezTo>
                      <a:pt x="6189" y="2017"/>
                      <a:pt x="6111" y="2079"/>
                      <a:pt x="6034" y="2141"/>
                    </a:cubicBezTo>
                    <a:cubicBezTo>
                      <a:pt x="5987" y="2095"/>
                      <a:pt x="5956" y="2064"/>
                      <a:pt x="5925" y="2033"/>
                    </a:cubicBezTo>
                    <a:cubicBezTo>
                      <a:pt x="5956" y="1955"/>
                      <a:pt x="6003" y="1847"/>
                      <a:pt x="6018" y="1738"/>
                    </a:cubicBezTo>
                    <a:lnTo>
                      <a:pt x="5941" y="1645"/>
                    </a:lnTo>
                    <a:cubicBezTo>
                      <a:pt x="5925" y="1660"/>
                      <a:pt x="5925" y="1660"/>
                      <a:pt x="5925" y="1660"/>
                    </a:cubicBezTo>
                    <a:lnTo>
                      <a:pt x="5724" y="1459"/>
                    </a:lnTo>
                    <a:cubicBezTo>
                      <a:pt x="5749" y="1446"/>
                      <a:pt x="5785" y="1433"/>
                      <a:pt x="5806" y="1429"/>
                    </a:cubicBezTo>
                    <a:lnTo>
                      <a:pt x="5806" y="1429"/>
                    </a:lnTo>
                    <a:lnTo>
                      <a:pt x="5693" y="1443"/>
                    </a:lnTo>
                    <a:lnTo>
                      <a:pt x="5630" y="1381"/>
                    </a:lnTo>
                    <a:cubicBezTo>
                      <a:pt x="5646" y="1335"/>
                      <a:pt x="5693" y="1273"/>
                      <a:pt x="5724" y="1226"/>
                    </a:cubicBezTo>
                    <a:close/>
                    <a:moveTo>
                      <a:pt x="3071" y="2343"/>
                    </a:moveTo>
                    <a:lnTo>
                      <a:pt x="3071" y="2343"/>
                    </a:lnTo>
                    <a:cubicBezTo>
                      <a:pt x="3068" y="2346"/>
                      <a:pt x="3065" y="2350"/>
                      <a:pt x="3063" y="2353"/>
                    </a:cubicBezTo>
                    <a:lnTo>
                      <a:pt x="3063" y="2353"/>
                    </a:lnTo>
                    <a:cubicBezTo>
                      <a:pt x="3066" y="2350"/>
                      <a:pt x="3069" y="2346"/>
                      <a:pt x="3071" y="2343"/>
                    </a:cubicBezTo>
                    <a:close/>
                    <a:moveTo>
                      <a:pt x="6328" y="2281"/>
                    </a:moveTo>
                    <a:cubicBezTo>
                      <a:pt x="6343" y="2318"/>
                      <a:pt x="6371" y="2329"/>
                      <a:pt x="6402" y="2329"/>
                    </a:cubicBezTo>
                    <a:cubicBezTo>
                      <a:pt x="6451" y="2329"/>
                      <a:pt x="6509" y="2302"/>
                      <a:pt x="6544" y="2302"/>
                    </a:cubicBezTo>
                    <a:cubicBezTo>
                      <a:pt x="6581" y="2302"/>
                      <a:pt x="6594" y="2331"/>
                      <a:pt x="6546" y="2451"/>
                    </a:cubicBezTo>
                    <a:cubicBezTo>
                      <a:pt x="6540" y="2420"/>
                      <a:pt x="6523" y="2410"/>
                      <a:pt x="6500" y="2410"/>
                    </a:cubicBezTo>
                    <a:cubicBezTo>
                      <a:pt x="6454" y="2410"/>
                      <a:pt x="6385" y="2451"/>
                      <a:pt x="6344" y="2451"/>
                    </a:cubicBezTo>
                    <a:cubicBezTo>
                      <a:pt x="6344" y="2451"/>
                      <a:pt x="6328" y="2467"/>
                      <a:pt x="6328" y="2482"/>
                    </a:cubicBezTo>
                    <a:lnTo>
                      <a:pt x="6297" y="2451"/>
                    </a:lnTo>
                    <a:lnTo>
                      <a:pt x="6297" y="2451"/>
                    </a:lnTo>
                    <a:cubicBezTo>
                      <a:pt x="6297" y="2467"/>
                      <a:pt x="6313" y="2482"/>
                      <a:pt x="6313" y="2482"/>
                    </a:cubicBezTo>
                    <a:cubicBezTo>
                      <a:pt x="6297" y="2482"/>
                      <a:pt x="6282" y="2467"/>
                      <a:pt x="6282" y="2451"/>
                    </a:cubicBezTo>
                    <a:cubicBezTo>
                      <a:pt x="6282" y="2451"/>
                      <a:pt x="6282" y="2451"/>
                      <a:pt x="6282" y="2436"/>
                    </a:cubicBezTo>
                    <a:cubicBezTo>
                      <a:pt x="6297" y="2451"/>
                      <a:pt x="6297" y="2451"/>
                      <a:pt x="6297" y="2451"/>
                    </a:cubicBezTo>
                    <a:cubicBezTo>
                      <a:pt x="6297" y="2451"/>
                      <a:pt x="6297" y="2436"/>
                      <a:pt x="6297" y="2436"/>
                    </a:cubicBezTo>
                    <a:cubicBezTo>
                      <a:pt x="6297" y="2436"/>
                      <a:pt x="6297" y="2420"/>
                      <a:pt x="6297" y="2420"/>
                    </a:cubicBezTo>
                    <a:lnTo>
                      <a:pt x="6313" y="2420"/>
                    </a:lnTo>
                    <a:cubicBezTo>
                      <a:pt x="6297" y="2405"/>
                      <a:pt x="6297" y="2405"/>
                      <a:pt x="6282" y="2389"/>
                    </a:cubicBezTo>
                    <a:cubicBezTo>
                      <a:pt x="6297" y="2358"/>
                      <a:pt x="6313" y="2312"/>
                      <a:pt x="6328" y="2281"/>
                    </a:cubicBezTo>
                    <a:close/>
                    <a:moveTo>
                      <a:pt x="6902" y="2358"/>
                    </a:moveTo>
                    <a:cubicBezTo>
                      <a:pt x="6887" y="2420"/>
                      <a:pt x="6856" y="2467"/>
                      <a:pt x="6809" y="2482"/>
                    </a:cubicBezTo>
                    <a:lnTo>
                      <a:pt x="6902" y="2358"/>
                    </a:lnTo>
                    <a:close/>
                    <a:moveTo>
                      <a:pt x="6266" y="2482"/>
                    </a:moveTo>
                    <a:cubicBezTo>
                      <a:pt x="6282" y="2498"/>
                      <a:pt x="6297" y="2513"/>
                      <a:pt x="6313" y="2529"/>
                    </a:cubicBezTo>
                    <a:cubicBezTo>
                      <a:pt x="6297" y="2544"/>
                      <a:pt x="6297" y="2560"/>
                      <a:pt x="6297" y="2591"/>
                    </a:cubicBezTo>
                    <a:lnTo>
                      <a:pt x="6235" y="2591"/>
                    </a:lnTo>
                    <a:cubicBezTo>
                      <a:pt x="6235" y="2560"/>
                      <a:pt x="6251" y="2513"/>
                      <a:pt x="6266" y="2482"/>
                    </a:cubicBezTo>
                    <a:close/>
                    <a:moveTo>
                      <a:pt x="6685" y="2544"/>
                    </a:moveTo>
                    <a:lnTo>
                      <a:pt x="6685" y="2544"/>
                    </a:lnTo>
                    <a:cubicBezTo>
                      <a:pt x="6670" y="2653"/>
                      <a:pt x="6685" y="2762"/>
                      <a:pt x="6623" y="2824"/>
                    </a:cubicBezTo>
                    <a:lnTo>
                      <a:pt x="6639" y="2777"/>
                    </a:lnTo>
                    <a:lnTo>
                      <a:pt x="6639" y="2777"/>
                    </a:lnTo>
                    <a:cubicBezTo>
                      <a:pt x="6608" y="2793"/>
                      <a:pt x="6592" y="2824"/>
                      <a:pt x="6577" y="2839"/>
                    </a:cubicBezTo>
                    <a:cubicBezTo>
                      <a:pt x="6592" y="2746"/>
                      <a:pt x="6639" y="2653"/>
                      <a:pt x="6685" y="2544"/>
                    </a:cubicBezTo>
                    <a:close/>
                    <a:moveTo>
                      <a:pt x="6437" y="2839"/>
                    </a:moveTo>
                    <a:cubicBezTo>
                      <a:pt x="6468" y="2870"/>
                      <a:pt x="6484" y="2901"/>
                      <a:pt x="6515" y="2932"/>
                    </a:cubicBezTo>
                    <a:cubicBezTo>
                      <a:pt x="6484" y="2963"/>
                      <a:pt x="6468" y="3010"/>
                      <a:pt x="6452" y="3056"/>
                    </a:cubicBezTo>
                    <a:cubicBezTo>
                      <a:pt x="6452" y="3041"/>
                      <a:pt x="6452" y="3041"/>
                      <a:pt x="6452" y="3025"/>
                    </a:cubicBezTo>
                    <a:cubicBezTo>
                      <a:pt x="6437" y="3025"/>
                      <a:pt x="6437" y="3010"/>
                      <a:pt x="6421" y="2994"/>
                    </a:cubicBezTo>
                    <a:cubicBezTo>
                      <a:pt x="6457" y="2947"/>
                      <a:pt x="6474" y="2900"/>
                      <a:pt x="6427" y="2900"/>
                    </a:cubicBezTo>
                    <a:cubicBezTo>
                      <a:pt x="6412" y="2900"/>
                      <a:pt x="6390" y="2905"/>
                      <a:pt x="6359" y="2917"/>
                    </a:cubicBezTo>
                    <a:cubicBezTo>
                      <a:pt x="6390" y="2901"/>
                      <a:pt x="6421" y="2870"/>
                      <a:pt x="6437" y="2839"/>
                    </a:cubicBezTo>
                    <a:close/>
                    <a:moveTo>
                      <a:pt x="6251" y="2870"/>
                    </a:moveTo>
                    <a:lnTo>
                      <a:pt x="6251" y="2870"/>
                    </a:lnTo>
                    <a:cubicBezTo>
                      <a:pt x="6282" y="2901"/>
                      <a:pt x="6313" y="2932"/>
                      <a:pt x="6328" y="2979"/>
                    </a:cubicBezTo>
                    <a:cubicBezTo>
                      <a:pt x="6313" y="2963"/>
                      <a:pt x="6282" y="2963"/>
                      <a:pt x="6251" y="2963"/>
                    </a:cubicBezTo>
                    <a:cubicBezTo>
                      <a:pt x="6344" y="2963"/>
                      <a:pt x="6297" y="3025"/>
                      <a:pt x="6266" y="3072"/>
                    </a:cubicBezTo>
                    <a:cubicBezTo>
                      <a:pt x="6251" y="3010"/>
                      <a:pt x="6235" y="2963"/>
                      <a:pt x="6251" y="2870"/>
                    </a:cubicBezTo>
                    <a:close/>
                    <a:moveTo>
                      <a:pt x="6313" y="3103"/>
                    </a:moveTo>
                    <a:cubicBezTo>
                      <a:pt x="6297" y="3103"/>
                      <a:pt x="6297" y="3118"/>
                      <a:pt x="6297" y="3134"/>
                    </a:cubicBezTo>
                    <a:cubicBezTo>
                      <a:pt x="6297" y="3118"/>
                      <a:pt x="6282" y="3118"/>
                      <a:pt x="6282" y="3103"/>
                    </a:cubicBezTo>
                    <a:close/>
                    <a:moveTo>
                      <a:pt x="2342" y="3025"/>
                    </a:moveTo>
                    <a:lnTo>
                      <a:pt x="2342" y="3025"/>
                    </a:lnTo>
                    <a:cubicBezTo>
                      <a:pt x="2327" y="3072"/>
                      <a:pt x="2311" y="3118"/>
                      <a:pt x="2296" y="3149"/>
                    </a:cubicBezTo>
                    <a:lnTo>
                      <a:pt x="2265" y="3149"/>
                    </a:lnTo>
                    <a:cubicBezTo>
                      <a:pt x="2249" y="3103"/>
                      <a:pt x="2296" y="3056"/>
                      <a:pt x="2342" y="3025"/>
                    </a:cubicBezTo>
                    <a:close/>
                    <a:moveTo>
                      <a:pt x="6372" y="3128"/>
                    </a:moveTo>
                    <a:cubicBezTo>
                      <a:pt x="6377" y="3128"/>
                      <a:pt x="6383" y="3130"/>
                      <a:pt x="6390" y="3134"/>
                    </a:cubicBezTo>
                    <a:cubicBezTo>
                      <a:pt x="6406" y="3134"/>
                      <a:pt x="6421" y="3134"/>
                      <a:pt x="6421" y="3149"/>
                    </a:cubicBezTo>
                    <a:cubicBezTo>
                      <a:pt x="6421" y="3165"/>
                      <a:pt x="6421" y="3180"/>
                      <a:pt x="6421" y="3211"/>
                    </a:cubicBezTo>
                    <a:cubicBezTo>
                      <a:pt x="6406" y="3211"/>
                      <a:pt x="6390" y="3196"/>
                      <a:pt x="6390" y="3196"/>
                    </a:cubicBezTo>
                    <a:cubicBezTo>
                      <a:pt x="6359" y="3196"/>
                      <a:pt x="6344" y="3165"/>
                      <a:pt x="6359" y="3134"/>
                    </a:cubicBezTo>
                    <a:lnTo>
                      <a:pt x="6359" y="3134"/>
                    </a:lnTo>
                    <a:cubicBezTo>
                      <a:pt x="6359" y="3165"/>
                      <a:pt x="6375" y="3180"/>
                      <a:pt x="6390" y="3196"/>
                    </a:cubicBezTo>
                    <a:cubicBezTo>
                      <a:pt x="6355" y="3148"/>
                      <a:pt x="6356" y="3128"/>
                      <a:pt x="6372" y="3128"/>
                    </a:cubicBezTo>
                    <a:close/>
                    <a:moveTo>
                      <a:pt x="6142" y="3134"/>
                    </a:moveTo>
                    <a:cubicBezTo>
                      <a:pt x="6142" y="3149"/>
                      <a:pt x="6142" y="3165"/>
                      <a:pt x="6158" y="3180"/>
                    </a:cubicBezTo>
                    <a:cubicBezTo>
                      <a:pt x="6158" y="3211"/>
                      <a:pt x="6158" y="3242"/>
                      <a:pt x="6173" y="3273"/>
                    </a:cubicBezTo>
                    <a:lnTo>
                      <a:pt x="6127" y="3304"/>
                    </a:lnTo>
                    <a:cubicBezTo>
                      <a:pt x="6096" y="3320"/>
                      <a:pt x="6080" y="3320"/>
                      <a:pt x="6049" y="3351"/>
                    </a:cubicBezTo>
                    <a:lnTo>
                      <a:pt x="6096" y="3149"/>
                    </a:lnTo>
                    <a:lnTo>
                      <a:pt x="6127" y="3165"/>
                    </a:lnTo>
                    <a:cubicBezTo>
                      <a:pt x="6142" y="3149"/>
                      <a:pt x="6142" y="3149"/>
                      <a:pt x="6142" y="3134"/>
                    </a:cubicBezTo>
                    <a:close/>
                    <a:moveTo>
                      <a:pt x="6158" y="3460"/>
                    </a:moveTo>
                    <a:lnTo>
                      <a:pt x="6204" y="3537"/>
                    </a:lnTo>
                    <a:cubicBezTo>
                      <a:pt x="6182" y="3564"/>
                      <a:pt x="6165" y="3574"/>
                      <a:pt x="6153" y="3574"/>
                    </a:cubicBezTo>
                    <a:cubicBezTo>
                      <a:pt x="6123" y="3574"/>
                      <a:pt x="6113" y="3517"/>
                      <a:pt x="6080" y="3506"/>
                    </a:cubicBezTo>
                    <a:cubicBezTo>
                      <a:pt x="6096" y="3475"/>
                      <a:pt x="6127" y="3460"/>
                      <a:pt x="6142" y="3460"/>
                    </a:cubicBezTo>
                    <a:lnTo>
                      <a:pt x="6142" y="3475"/>
                    </a:lnTo>
                    <a:cubicBezTo>
                      <a:pt x="6142" y="3475"/>
                      <a:pt x="6158" y="3475"/>
                      <a:pt x="6158" y="3460"/>
                    </a:cubicBezTo>
                    <a:close/>
                    <a:moveTo>
                      <a:pt x="5987" y="3615"/>
                    </a:moveTo>
                    <a:cubicBezTo>
                      <a:pt x="5987" y="3661"/>
                      <a:pt x="5956" y="3692"/>
                      <a:pt x="5925" y="3723"/>
                    </a:cubicBezTo>
                    <a:cubicBezTo>
                      <a:pt x="5956" y="3677"/>
                      <a:pt x="5972" y="3646"/>
                      <a:pt x="5987" y="3615"/>
                    </a:cubicBezTo>
                    <a:close/>
                    <a:moveTo>
                      <a:pt x="5682" y="4081"/>
                    </a:moveTo>
                    <a:cubicBezTo>
                      <a:pt x="5679" y="4082"/>
                      <a:pt x="5683" y="4086"/>
                      <a:pt x="5693" y="4095"/>
                    </a:cubicBezTo>
                    <a:cubicBezTo>
                      <a:pt x="5693" y="4095"/>
                      <a:pt x="5686" y="4089"/>
                      <a:pt x="5682" y="4081"/>
                    </a:cubicBezTo>
                    <a:close/>
                    <a:moveTo>
                      <a:pt x="1412" y="4654"/>
                    </a:moveTo>
                    <a:cubicBezTo>
                      <a:pt x="1427" y="4669"/>
                      <a:pt x="1443" y="4685"/>
                      <a:pt x="1458" y="4700"/>
                    </a:cubicBezTo>
                    <a:cubicBezTo>
                      <a:pt x="1458" y="4700"/>
                      <a:pt x="1458" y="4700"/>
                      <a:pt x="1458" y="4716"/>
                    </a:cubicBezTo>
                    <a:lnTo>
                      <a:pt x="1443" y="4716"/>
                    </a:lnTo>
                    <a:cubicBezTo>
                      <a:pt x="1427" y="4700"/>
                      <a:pt x="1412" y="4685"/>
                      <a:pt x="1396" y="4669"/>
                    </a:cubicBezTo>
                    <a:cubicBezTo>
                      <a:pt x="1396" y="4654"/>
                      <a:pt x="1396" y="4654"/>
                      <a:pt x="1412" y="4654"/>
                    </a:cubicBezTo>
                    <a:close/>
                    <a:moveTo>
                      <a:pt x="790" y="4828"/>
                    </a:moveTo>
                    <a:cubicBezTo>
                      <a:pt x="803" y="4828"/>
                      <a:pt x="815" y="4832"/>
                      <a:pt x="823" y="4840"/>
                    </a:cubicBezTo>
                    <a:cubicBezTo>
                      <a:pt x="823" y="4840"/>
                      <a:pt x="823" y="4855"/>
                      <a:pt x="823" y="4855"/>
                    </a:cubicBezTo>
                    <a:cubicBezTo>
                      <a:pt x="809" y="4860"/>
                      <a:pt x="798" y="4862"/>
                      <a:pt x="789" y="4862"/>
                    </a:cubicBezTo>
                    <a:cubicBezTo>
                      <a:pt x="767" y="4862"/>
                      <a:pt x="756" y="4851"/>
                      <a:pt x="745" y="4840"/>
                    </a:cubicBezTo>
                    <a:cubicBezTo>
                      <a:pt x="760" y="4832"/>
                      <a:pt x="776" y="4828"/>
                      <a:pt x="790" y="4828"/>
                    </a:cubicBezTo>
                    <a:close/>
                    <a:moveTo>
                      <a:pt x="3862" y="4793"/>
                    </a:moveTo>
                    <a:cubicBezTo>
                      <a:pt x="3878" y="4809"/>
                      <a:pt x="3893" y="4809"/>
                      <a:pt x="3909" y="4824"/>
                    </a:cubicBezTo>
                    <a:cubicBezTo>
                      <a:pt x="3878" y="4840"/>
                      <a:pt x="3847" y="4855"/>
                      <a:pt x="3831" y="4886"/>
                    </a:cubicBezTo>
                    <a:cubicBezTo>
                      <a:pt x="3831" y="4871"/>
                      <a:pt x="3831" y="4855"/>
                      <a:pt x="3831" y="4840"/>
                    </a:cubicBezTo>
                    <a:cubicBezTo>
                      <a:pt x="3847" y="4824"/>
                      <a:pt x="3862" y="4809"/>
                      <a:pt x="3862" y="4793"/>
                    </a:cubicBezTo>
                    <a:close/>
                    <a:moveTo>
                      <a:pt x="2560" y="5088"/>
                    </a:moveTo>
                    <a:cubicBezTo>
                      <a:pt x="2606" y="5088"/>
                      <a:pt x="2668" y="5104"/>
                      <a:pt x="2715" y="5119"/>
                    </a:cubicBezTo>
                    <a:cubicBezTo>
                      <a:pt x="2715" y="5150"/>
                      <a:pt x="2699" y="5181"/>
                      <a:pt x="2699" y="5212"/>
                    </a:cubicBezTo>
                    <a:cubicBezTo>
                      <a:pt x="2688" y="5201"/>
                      <a:pt x="2693" y="5183"/>
                      <a:pt x="2686" y="5183"/>
                    </a:cubicBezTo>
                    <a:cubicBezTo>
                      <a:pt x="2683" y="5183"/>
                      <a:pt x="2678" y="5187"/>
                      <a:pt x="2668" y="5197"/>
                    </a:cubicBezTo>
                    <a:cubicBezTo>
                      <a:pt x="2653" y="5212"/>
                      <a:pt x="2637" y="5228"/>
                      <a:pt x="2637" y="5243"/>
                    </a:cubicBezTo>
                    <a:cubicBezTo>
                      <a:pt x="2606" y="5228"/>
                      <a:pt x="2606" y="5212"/>
                      <a:pt x="2637" y="5197"/>
                    </a:cubicBezTo>
                    <a:lnTo>
                      <a:pt x="2637" y="5197"/>
                    </a:lnTo>
                    <a:lnTo>
                      <a:pt x="2498" y="5243"/>
                    </a:lnTo>
                    <a:cubicBezTo>
                      <a:pt x="2513" y="5212"/>
                      <a:pt x="2529" y="5181"/>
                      <a:pt x="2544" y="5150"/>
                    </a:cubicBezTo>
                    <a:cubicBezTo>
                      <a:pt x="2544" y="5135"/>
                      <a:pt x="2560" y="5119"/>
                      <a:pt x="2560" y="5088"/>
                    </a:cubicBezTo>
                    <a:close/>
                    <a:moveTo>
                      <a:pt x="3862" y="5166"/>
                    </a:moveTo>
                    <a:cubicBezTo>
                      <a:pt x="3862" y="5181"/>
                      <a:pt x="3862" y="5181"/>
                      <a:pt x="3878" y="5181"/>
                    </a:cubicBezTo>
                    <a:lnTo>
                      <a:pt x="3955" y="5181"/>
                    </a:lnTo>
                    <a:cubicBezTo>
                      <a:pt x="3971" y="5197"/>
                      <a:pt x="3971" y="5228"/>
                      <a:pt x="3986" y="5243"/>
                    </a:cubicBezTo>
                    <a:cubicBezTo>
                      <a:pt x="3955" y="5274"/>
                      <a:pt x="3909" y="5290"/>
                      <a:pt x="3862" y="5290"/>
                    </a:cubicBezTo>
                    <a:lnTo>
                      <a:pt x="3878" y="5181"/>
                    </a:lnTo>
                    <a:lnTo>
                      <a:pt x="3878" y="5181"/>
                    </a:lnTo>
                    <a:cubicBezTo>
                      <a:pt x="3862" y="5181"/>
                      <a:pt x="3862" y="5197"/>
                      <a:pt x="3862" y="5197"/>
                    </a:cubicBezTo>
                    <a:lnTo>
                      <a:pt x="3862" y="5166"/>
                    </a:lnTo>
                    <a:close/>
                    <a:moveTo>
                      <a:pt x="3847" y="5228"/>
                    </a:moveTo>
                    <a:lnTo>
                      <a:pt x="3847" y="5228"/>
                    </a:lnTo>
                    <a:cubicBezTo>
                      <a:pt x="3821" y="5266"/>
                      <a:pt x="3785" y="5294"/>
                      <a:pt x="3747" y="5294"/>
                    </a:cubicBezTo>
                    <a:cubicBezTo>
                      <a:pt x="3739" y="5294"/>
                      <a:pt x="3731" y="5292"/>
                      <a:pt x="3723" y="5290"/>
                    </a:cubicBezTo>
                    <a:cubicBezTo>
                      <a:pt x="3754" y="5259"/>
                      <a:pt x="3800" y="5243"/>
                      <a:pt x="3847" y="5228"/>
                    </a:cubicBezTo>
                    <a:close/>
                    <a:moveTo>
                      <a:pt x="3831" y="5274"/>
                    </a:moveTo>
                    <a:lnTo>
                      <a:pt x="3847" y="5305"/>
                    </a:lnTo>
                    <a:lnTo>
                      <a:pt x="3800" y="5305"/>
                    </a:lnTo>
                    <a:lnTo>
                      <a:pt x="3831" y="5274"/>
                    </a:lnTo>
                    <a:close/>
                    <a:moveTo>
                      <a:pt x="4297" y="5321"/>
                    </a:moveTo>
                    <a:cubicBezTo>
                      <a:pt x="4297" y="5336"/>
                      <a:pt x="4297" y="5336"/>
                      <a:pt x="4297" y="5352"/>
                    </a:cubicBezTo>
                    <a:lnTo>
                      <a:pt x="4266" y="5352"/>
                    </a:lnTo>
                    <a:cubicBezTo>
                      <a:pt x="4281" y="5352"/>
                      <a:pt x="4281" y="5336"/>
                      <a:pt x="4297" y="5321"/>
                    </a:cubicBezTo>
                    <a:close/>
                    <a:moveTo>
                      <a:pt x="4219" y="5321"/>
                    </a:moveTo>
                    <a:cubicBezTo>
                      <a:pt x="4219" y="5336"/>
                      <a:pt x="4219" y="5367"/>
                      <a:pt x="4219" y="5383"/>
                    </a:cubicBezTo>
                    <a:cubicBezTo>
                      <a:pt x="4204" y="5383"/>
                      <a:pt x="4204" y="5398"/>
                      <a:pt x="4188" y="5398"/>
                    </a:cubicBezTo>
                    <a:cubicBezTo>
                      <a:pt x="4204" y="5367"/>
                      <a:pt x="4219" y="5336"/>
                      <a:pt x="4219" y="5321"/>
                    </a:cubicBezTo>
                    <a:close/>
                    <a:moveTo>
                      <a:pt x="3862" y="5367"/>
                    </a:moveTo>
                    <a:cubicBezTo>
                      <a:pt x="3831" y="5398"/>
                      <a:pt x="3785" y="5429"/>
                      <a:pt x="3754" y="5445"/>
                    </a:cubicBezTo>
                    <a:cubicBezTo>
                      <a:pt x="3754" y="5445"/>
                      <a:pt x="3769" y="5429"/>
                      <a:pt x="3769" y="5414"/>
                    </a:cubicBezTo>
                    <a:cubicBezTo>
                      <a:pt x="3800" y="5398"/>
                      <a:pt x="3831" y="5383"/>
                      <a:pt x="3862" y="5367"/>
                    </a:cubicBezTo>
                    <a:close/>
                    <a:moveTo>
                      <a:pt x="3715" y="5449"/>
                    </a:moveTo>
                    <a:lnTo>
                      <a:pt x="3715" y="5449"/>
                    </a:lnTo>
                    <a:cubicBezTo>
                      <a:pt x="3699" y="5461"/>
                      <a:pt x="3687" y="5465"/>
                      <a:pt x="3676" y="5476"/>
                    </a:cubicBezTo>
                    <a:lnTo>
                      <a:pt x="3676" y="5460"/>
                    </a:lnTo>
                    <a:cubicBezTo>
                      <a:pt x="3693" y="5460"/>
                      <a:pt x="3705" y="5456"/>
                      <a:pt x="3715" y="5449"/>
                    </a:cubicBezTo>
                    <a:close/>
                    <a:moveTo>
                      <a:pt x="3475" y="5476"/>
                    </a:moveTo>
                    <a:cubicBezTo>
                      <a:pt x="3475" y="5476"/>
                      <a:pt x="3475" y="5476"/>
                      <a:pt x="3475" y="5491"/>
                    </a:cubicBezTo>
                    <a:lnTo>
                      <a:pt x="3459" y="5491"/>
                    </a:lnTo>
                    <a:cubicBezTo>
                      <a:pt x="3459" y="5476"/>
                      <a:pt x="3459" y="5476"/>
                      <a:pt x="3475" y="5476"/>
                    </a:cubicBezTo>
                    <a:close/>
                    <a:moveTo>
                      <a:pt x="1939" y="5538"/>
                    </a:moveTo>
                    <a:cubicBezTo>
                      <a:pt x="1924" y="5553"/>
                      <a:pt x="1908" y="5569"/>
                      <a:pt x="1893" y="5584"/>
                    </a:cubicBezTo>
                    <a:lnTo>
                      <a:pt x="1877" y="5569"/>
                    </a:lnTo>
                    <a:cubicBezTo>
                      <a:pt x="1877" y="5553"/>
                      <a:pt x="1877" y="5553"/>
                      <a:pt x="1877" y="5553"/>
                    </a:cubicBezTo>
                    <a:cubicBezTo>
                      <a:pt x="1893" y="5553"/>
                      <a:pt x="1908" y="5538"/>
                      <a:pt x="1924" y="5538"/>
                    </a:cubicBezTo>
                    <a:close/>
                    <a:moveTo>
                      <a:pt x="3568" y="5538"/>
                    </a:moveTo>
                    <a:cubicBezTo>
                      <a:pt x="3568" y="5553"/>
                      <a:pt x="3568" y="5553"/>
                      <a:pt x="3568" y="5553"/>
                    </a:cubicBezTo>
                    <a:cubicBezTo>
                      <a:pt x="3552" y="5569"/>
                      <a:pt x="3552" y="5584"/>
                      <a:pt x="3552" y="5600"/>
                    </a:cubicBezTo>
                    <a:cubicBezTo>
                      <a:pt x="3552" y="5569"/>
                      <a:pt x="3537" y="5569"/>
                      <a:pt x="3537" y="5553"/>
                    </a:cubicBezTo>
                    <a:cubicBezTo>
                      <a:pt x="3552" y="5553"/>
                      <a:pt x="3552" y="5553"/>
                      <a:pt x="3568" y="5538"/>
                    </a:cubicBezTo>
                    <a:close/>
                    <a:moveTo>
                      <a:pt x="1815" y="5569"/>
                    </a:moveTo>
                    <a:lnTo>
                      <a:pt x="1846" y="5600"/>
                    </a:lnTo>
                    <a:cubicBezTo>
                      <a:pt x="1846" y="5615"/>
                      <a:pt x="1862" y="5615"/>
                      <a:pt x="1862" y="5615"/>
                    </a:cubicBezTo>
                    <a:cubicBezTo>
                      <a:pt x="1862" y="5631"/>
                      <a:pt x="1846" y="5631"/>
                      <a:pt x="1846" y="5631"/>
                    </a:cubicBezTo>
                    <a:cubicBezTo>
                      <a:pt x="1831" y="5615"/>
                      <a:pt x="1815" y="5600"/>
                      <a:pt x="1800" y="5569"/>
                    </a:cubicBezTo>
                    <a:close/>
                    <a:moveTo>
                      <a:pt x="2451" y="5615"/>
                    </a:moveTo>
                    <a:cubicBezTo>
                      <a:pt x="2467" y="5615"/>
                      <a:pt x="2467" y="5631"/>
                      <a:pt x="2482" y="5631"/>
                    </a:cubicBezTo>
                    <a:lnTo>
                      <a:pt x="2451" y="5631"/>
                    </a:lnTo>
                    <a:cubicBezTo>
                      <a:pt x="2435" y="5631"/>
                      <a:pt x="2435" y="5631"/>
                      <a:pt x="2435" y="5615"/>
                    </a:cubicBezTo>
                    <a:close/>
                    <a:moveTo>
                      <a:pt x="4111" y="5259"/>
                    </a:moveTo>
                    <a:cubicBezTo>
                      <a:pt x="4297" y="5321"/>
                      <a:pt x="4095" y="5383"/>
                      <a:pt x="4157" y="5414"/>
                    </a:cubicBezTo>
                    <a:cubicBezTo>
                      <a:pt x="4157" y="5429"/>
                      <a:pt x="4157" y="5429"/>
                      <a:pt x="4142" y="5429"/>
                    </a:cubicBezTo>
                    <a:cubicBezTo>
                      <a:pt x="4126" y="5414"/>
                      <a:pt x="4111" y="5383"/>
                      <a:pt x="4111" y="5367"/>
                    </a:cubicBezTo>
                    <a:cubicBezTo>
                      <a:pt x="4048" y="5414"/>
                      <a:pt x="4033" y="5460"/>
                      <a:pt x="4048" y="5507"/>
                    </a:cubicBezTo>
                    <a:cubicBezTo>
                      <a:pt x="4017" y="5522"/>
                      <a:pt x="3986" y="5538"/>
                      <a:pt x="3955" y="5569"/>
                    </a:cubicBezTo>
                    <a:cubicBezTo>
                      <a:pt x="3971" y="5522"/>
                      <a:pt x="3986" y="5491"/>
                      <a:pt x="3986" y="5476"/>
                    </a:cubicBezTo>
                    <a:lnTo>
                      <a:pt x="3986" y="5476"/>
                    </a:lnTo>
                    <a:lnTo>
                      <a:pt x="3862" y="5631"/>
                    </a:lnTo>
                    <a:cubicBezTo>
                      <a:pt x="3862" y="5631"/>
                      <a:pt x="3847" y="5631"/>
                      <a:pt x="3847" y="5646"/>
                    </a:cubicBezTo>
                    <a:cubicBezTo>
                      <a:pt x="3831" y="5553"/>
                      <a:pt x="3847" y="5491"/>
                      <a:pt x="3893" y="5414"/>
                    </a:cubicBezTo>
                    <a:cubicBezTo>
                      <a:pt x="3899" y="5416"/>
                      <a:pt x="3904" y="5418"/>
                      <a:pt x="3910" y="5418"/>
                    </a:cubicBezTo>
                    <a:cubicBezTo>
                      <a:pt x="3935" y="5418"/>
                      <a:pt x="3961" y="5390"/>
                      <a:pt x="3986" y="5352"/>
                    </a:cubicBezTo>
                    <a:cubicBezTo>
                      <a:pt x="4002" y="5352"/>
                      <a:pt x="4017" y="5367"/>
                      <a:pt x="4033" y="5367"/>
                    </a:cubicBezTo>
                    <a:cubicBezTo>
                      <a:pt x="4080" y="5321"/>
                      <a:pt x="4080" y="5305"/>
                      <a:pt x="4095" y="5259"/>
                    </a:cubicBezTo>
                    <a:close/>
                    <a:moveTo>
                      <a:pt x="1784" y="5615"/>
                    </a:moveTo>
                    <a:cubicBezTo>
                      <a:pt x="1800" y="5631"/>
                      <a:pt x="1800" y="5646"/>
                      <a:pt x="1815" y="5662"/>
                    </a:cubicBezTo>
                    <a:lnTo>
                      <a:pt x="1769" y="5631"/>
                    </a:lnTo>
                    <a:cubicBezTo>
                      <a:pt x="1769" y="5631"/>
                      <a:pt x="1784" y="5615"/>
                      <a:pt x="1784" y="5615"/>
                    </a:cubicBezTo>
                    <a:close/>
                    <a:moveTo>
                      <a:pt x="218" y="5398"/>
                    </a:moveTo>
                    <a:cubicBezTo>
                      <a:pt x="249" y="5460"/>
                      <a:pt x="295" y="5507"/>
                      <a:pt x="326" y="5553"/>
                    </a:cubicBezTo>
                    <a:cubicBezTo>
                      <a:pt x="311" y="5600"/>
                      <a:pt x="326" y="5631"/>
                      <a:pt x="311" y="5708"/>
                    </a:cubicBezTo>
                    <a:cubicBezTo>
                      <a:pt x="233" y="5693"/>
                      <a:pt x="202" y="5522"/>
                      <a:pt x="218" y="5398"/>
                    </a:cubicBezTo>
                    <a:close/>
                    <a:moveTo>
                      <a:pt x="1738" y="5631"/>
                    </a:moveTo>
                    <a:cubicBezTo>
                      <a:pt x="1753" y="5631"/>
                      <a:pt x="1753" y="5646"/>
                      <a:pt x="1769" y="5662"/>
                    </a:cubicBezTo>
                    <a:cubicBezTo>
                      <a:pt x="1769" y="5662"/>
                      <a:pt x="1769" y="5646"/>
                      <a:pt x="1769" y="5646"/>
                    </a:cubicBezTo>
                    <a:lnTo>
                      <a:pt x="1800" y="5677"/>
                    </a:lnTo>
                    <a:cubicBezTo>
                      <a:pt x="1800" y="5693"/>
                      <a:pt x="1800" y="5693"/>
                      <a:pt x="1800" y="5693"/>
                    </a:cubicBezTo>
                    <a:cubicBezTo>
                      <a:pt x="1784" y="5677"/>
                      <a:pt x="1769" y="5677"/>
                      <a:pt x="1769" y="5662"/>
                    </a:cubicBezTo>
                    <a:cubicBezTo>
                      <a:pt x="1753" y="5662"/>
                      <a:pt x="1753" y="5677"/>
                      <a:pt x="1753" y="5677"/>
                    </a:cubicBezTo>
                    <a:cubicBezTo>
                      <a:pt x="1753" y="5693"/>
                      <a:pt x="1769" y="5708"/>
                      <a:pt x="1784" y="5724"/>
                    </a:cubicBezTo>
                    <a:cubicBezTo>
                      <a:pt x="1769" y="5724"/>
                      <a:pt x="1769" y="5739"/>
                      <a:pt x="1769" y="5739"/>
                    </a:cubicBezTo>
                    <a:cubicBezTo>
                      <a:pt x="1753" y="5724"/>
                      <a:pt x="1753" y="5708"/>
                      <a:pt x="1738" y="5693"/>
                    </a:cubicBezTo>
                    <a:cubicBezTo>
                      <a:pt x="1725" y="5706"/>
                      <a:pt x="1723" y="5708"/>
                      <a:pt x="1713" y="5708"/>
                    </a:cubicBezTo>
                    <a:lnTo>
                      <a:pt x="1713" y="5708"/>
                    </a:lnTo>
                    <a:cubicBezTo>
                      <a:pt x="1713" y="5697"/>
                      <a:pt x="1710" y="5687"/>
                      <a:pt x="1707" y="5677"/>
                    </a:cubicBezTo>
                    <a:cubicBezTo>
                      <a:pt x="1707" y="5677"/>
                      <a:pt x="1707" y="5662"/>
                      <a:pt x="1707" y="5662"/>
                    </a:cubicBezTo>
                    <a:cubicBezTo>
                      <a:pt x="1722" y="5677"/>
                      <a:pt x="1722" y="5693"/>
                      <a:pt x="1738" y="5693"/>
                    </a:cubicBezTo>
                    <a:cubicBezTo>
                      <a:pt x="1738" y="5693"/>
                      <a:pt x="1738" y="5693"/>
                      <a:pt x="1753" y="5677"/>
                    </a:cubicBezTo>
                    <a:cubicBezTo>
                      <a:pt x="1738" y="5677"/>
                      <a:pt x="1738" y="5662"/>
                      <a:pt x="1722" y="5646"/>
                    </a:cubicBezTo>
                    <a:cubicBezTo>
                      <a:pt x="1738" y="5646"/>
                      <a:pt x="1738" y="5631"/>
                      <a:pt x="1738" y="5631"/>
                    </a:cubicBezTo>
                    <a:close/>
                    <a:moveTo>
                      <a:pt x="2017" y="5631"/>
                    </a:moveTo>
                    <a:cubicBezTo>
                      <a:pt x="2017" y="5631"/>
                      <a:pt x="2017" y="5646"/>
                      <a:pt x="2017" y="5646"/>
                    </a:cubicBezTo>
                    <a:lnTo>
                      <a:pt x="2094" y="5724"/>
                    </a:lnTo>
                    <a:cubicBezTo>
                      <a:pt x="2094" y="5724"/>
                      <a:pt x="2094" y="5739"/>
                      <a:pt x="2079" y="5739"/>
                    </a:cubicBezTo>
                    <a:lnTo>
                      <a:pt x="1986" y="5662"/>
                    </a:lnTo>
                    <a:cubicBezTo>
                      <a:pt x="1986" y="5646"/>
                      <a:pt x="2001" y="5646"/>
                      <a:pt x="2017" y="5631"/>
                    </a:cubicBezTo>
                    <a:close/>
                    <a:moveTo>
                      <a:pt x="2032" y="5770"/>
                    </a:moveTo>
                    <a:lnTo>
                      <a:pt x="2048" y="5786"/>
                    </a:lnTo>
                    <a:cubicBezTo>
                      <a:pt x="2032" y="5786"/>
                      <a:pt x="2032" y="5770"/>
                      <a:pt x="2032" y="5770"/>
                    </a:cubicBezTo>
                    <a:close/>
                    <a:moveTo>
                      <a:pt x="2110" y="5739"/>
                    </a:moveTo>
                    <a:lnTo>
                      <a:pt x="2203" y="5817"/>
                    </a:lnTo>
                    <a:cubicBezTo>
                      <a:pt x="2156" y="5817"/>
                      <a:pt x="2125" y="5786"/>
                      <a:pt x="2110" y="5739"/>
                    </a:cubicBezTo>
                    <a:close/>
                    <a:moveTo>
                      <a:pt x="4297" y="5770"/>
                    </a:moveTo>
                    <a:cubicBezTo>
                      <a:pt x="4297" y="5786"/>
                      <a:pt x="4297" y="5801"/>
                      <a:pt x="4297" y="5817"/>
                    </a:cubicBezTo>
                    <a:cubicBezTo>
                      <a:pt x="4288" y="5822"/>
                      <a:pt x="4280" y="5823"/>
                      <a:pt x="4273" y="5823"/>
                    </a:cubicBezTo>
                    <a:cubicBezTo>
                      <a:pt x="4258" y="5823"/>
                      <a:pt x="4250" y="5812"/>
                      <a:pt x="4250" y="5801"/>
                    </a:cubicBezTo>
                    <a:cubicBezTo>
                      <a:pt x="4266" y="5786"/>
                      <a:pt x="4281" y="5770"/>
                      <a:pt x="4297" y="5770"/>
                    </a:cubicBezTo>
                    <a:close/>
                    <a:moveTo>
                      <a:pt x="1924" y="5708"/>
                    </a:moveTo>
                    <a:lnTo>
                      <a:pt x="1924" y="5708"/>
                    </a:lnTo>
                    <a:cubicBezTo>
                      <a:pt x="1936" y="5721"/>
                      <a:pt x="1939" y="5723"/>
                      <a:pt x="1939" y="5732"/>
                    </a:cubicBezTo>
                    <a:lnTo>
                      <a:pt x="1939" y="5732"/>
                    </a:lnTo>
                    <a:lnTo>
                      <a:pt x="1934" y="5729"/>
                    </a:lnTo>
                    <a:lnTo>
                      <a:pt x="1939" y="5739"/>
                    </a:lnTo>
                    <a:cubicBezTo>
                      <a:pt x="1939" y="5736"/>
                      <a:pt x="1939" y="5734"/>
                      <a:pt x="1939" y="5732"/>
                    </a:cubicBezTo>
                    <a:lnTo>
                      <a:pt x="1939" y="5732"/>
                    </a:lnTo>
                    <a:lnTo>
                      <a:pt x="1955" y="5739"/>
                    </a:lnTo>
                    <a:cubicBezTo>
                      <a:pt x="1970" y="5770"/>
                      <a:pt x="1986" y="5801"/>
                      <a:pt x="2001" y="5817"/>
                    </a:cubicBezTo>
                    <a:cubicBezTo>
                      <a:pt x="2001" y="5832"/>
                      <a:pt x="2001" y="5832"/>
                      <a:pt x="2001" y="5832"/>
                    </a:cubicBezTo>
                    <a:lnTo>
                      <a:pt x="1970" y="5817"/>
                    </a:lnTo>
                    <a:cubicBezTo>
                      <a:pt x="1955" y="5786"/>
                      <a:pt x="1939" y="5755"/>
                      <a:pt x="1908" y="5724"/>
                    </a:cubicBezTo>
                    <a:lnTo>
                      <a:pt x="1924" y="5724"/>
                    </a:lnTo>
                    <a:lnTo>
                      <a:pt x="1934" y="5729"/>
                    </a:lnTo>
                    <a:lnTo>
                      <a:pt x="1924" y="5708"/>
                    </a:lnTo>
                    <a:close/>
                    <a:moveTo>
                      <a:pt x="1676" y="5708"/>
                    </a:moveTo>
                    <a:cubicBezTo>
                      <a:pt x="1676" y="5770"/>
                      <a:pt x="1676" y="5817"/>
                      <a:pt x="1613" y="5895"/>
                    </a:cubicBezTo>
                    <a:cubicBezTo>
                      <a:pt x="1598" y="5879"/>
                      <a:pt x="1598" y="5879"/>
                      <a:pt x="1582" y="5864"/>
                    </a:cubicBezTo>
                    <a:cubicBezTo>
                      <a:pt x="1582" y="5864"/>
                      <a:pt x="1582" y="5848"/>
                      <a:pt x="1582" y="5848"/>
                    </a:cubicBezTo>
                    <a:lnTo>
                      <a:pt x="1567" y="5864"/>
                    </a:lnTo>
                    <a:cubicBezTo>
                      <a:pt x="1551" y="5848"/>
                      <a:pt x="1536" y="5832"/>
                      <a:pt x="1536" y="5817"/>
                    </a:cubicBezTo>
                    <a:cubicBezTo>
                      <a:pt x="1551" y="5817"/>
                      <a:pt x="1567" y="5817"/>
                      <a:pt x="1582" y="5801"/>
                    </a:cubicBezTo>
                    <a:cubicBezTo>
                      <a:pt x="1582" y="5817"/>
                      <a:pt x="1582" y="5832"/>
                      <a:pt x="1582" y="5848"/>
                    </a:cubicBezTo>
                    <a:lnTo>
                      <a:pt x="1676" y="5708"/>
                    </a:lnTo>
                    <a:close/>
                    <a:moveTo>
                      <a:pt x="1893" y="5755"/>
                    </a:moveTo>
                    <a:cubicBezTo>
                      <a:pt x="1908" y="5786"/>
                      <a:pt x="1939" y="5832"/>
                      <a:pt x="1970" y="5864"/>
                    </a:cubicBezTo>
                    <a:cubicBezTo>
                      <a:pt x="1955" y="5879"/>
                      <a:pt x="1939" y="5895"/>
                      <a:pt x="1939" y="5895"/>
                    </a:cubicBezTo>
                    <a:cubicBezTo>
                      <a:pt x="1908" y="5864"/>
                      <a:pt x="1877" y="5817"/>
                      <a:pt x="1846" y="5786"/>
                    </a:cubicBezTo>
                    <a:cubicBezTo>
                      <a:pt x="1862" y="5770"/>
                      <a:pt x="1877" y="5755"/>
                      <a:pt x="1877" y="5755"/>
                    </a:cubicBezTo>
                    <a:close/>
                    <a:moveTo>
                      <a:pt x="1831" y="5801"/>
                    </a:moveTo>
                    <a:cubicBezTo>
                      <a:pt x="1862" y="5832"/>
                      <a:pt x="1893" y="5879"/>
                      <a:pt x="1924" y="5926"/>
                    </a:cubicBezTo>
                    <a:lnTo>
                      <a:pt x="1908" y="5926"/>
                    </a:lnTo>
                    <a:cubicBezTo>
                      <a:pt x="1877" y="5895"/>
                      <a:pt x="1846" y="5848"/>
                      <a:pt x="1815" y="5817"/>
                    </a:cubicBezTo>
                    <a:cubicBezTo>
                      <a:pt x="1831" y="5801"/>
                      <a:pt x="1831" y="5801"/>
                      <a:pt x="1831" y="5801"/>
                    </a:cubicBezTo>
                    <a:close/>
                    <a:moveTo>
                      <a:pt x="3971" y="5941"/>
                    </a:moveTo>
                    <a:lnTo>
                      <a:pt x="3971" y="5972"/>
                    </a:lnTo>
                    <a:cubicBezTo>
                      <a:pt x="3971" y="5972"/>
                      <a:pt x="3955" y="5988"/>
                      <a:pt x="3940" y="5988"/>
                    </a:cubicBezTo>
                    <a:cubicBezTo>
                      <a:pt x="3955" y="5972"/>
                      <a:pt x="3971" y="5957"/>
                      <a:pt x="3971" y="5941"/>
                    </a:cubicBezTo>
                    <a:close/>
                    <a:moveTo>
                      <a:pt x="729" y="5972"/>
                    </a:moveTo>
                    <a:cubicBezTo>
                      <a:pt x="729" y="5972"/>
                      <a:pt x="745" y="5988"/>
                      <a:pt x="745" y="6003"/>
                    </a:cubicBezTo>
                    <a:cubicBezTo>
                      <a:pt x="745" y="6003"/>
                      <a:pt x="745" y="6003"/>
                      <a:pt x="745" y="6019"/>
                    </a:cubicBezTo>
                    <a:cubicBezTo>
                      <a:pt x="729" y="6003"/>
                      <a:pt x="714" y="5988"/>
                      <a:pt x="714" y="5972"/>
                    </a:cubicBezTo>
                    <a:close/>
                    <a:moveTo>
                      <a:pt x="2560" y="5848"/>
                    </a:moveTo>
                    <a:cubicBezTo>
                      <a:pt x="2575" y="5864"/>
                      <a:pt x="2575" y="5864"/>
                      <a:pt x="2591" y="5879"/>
                    </a:cubicBezTo>
                    <a:cubicBezTo>
                      <a:pt x="2622" y="5910"/>
                      <a:pt x="2606" y="5972"/>
                      <a:pt x="2591" y="6034"/>
                    </a:cubicBezTo>
                    <a:cubicBezTo>
                      <a:pt x="2560" y="6065"/>
                      <a:pt x="2529" y="6096"/>
                      <a:pt x="2529" y="6158"/>
                    </a:cubicBezTo>
                    <a:lnTo>
                      <a:pt x="2358" y="6003"/>
                    </a:lnTo>
                    <a:lnTo>
                      <a:pt x="2296" y="5941"/>
                    </a:lnTo>
                    <a:cubicBezTo>
                      <a:pt x="2311" y="5926"/>
                      <a:pt x="2311" y="5926"/>
                      <a:pt x="2311" y="5926"/>
                    </a:cubicBezTo>
                    <a:cubicBezTo>
                      <a:pt x="2311" y="5926"/>
                      <a:pt x="2311" y="5926"/>
                      <a:pt x="2311" y="5910"/>
                    </a:cubicBezTo>
                    <a:lnTo>
                      <a:pt x="2358" y="5957"/>
                    </a:lnTo>
                    <a:cubicBezTo>
                      <a:pt x="2358" y="5972"/>
                      <a:pt x="2358" y="5988"/>
                      <a:pt x="2358" y="6003"/>
                    </a:cubicBezTo>
                    <a:lnTo>
                      <a:pt x="2373" y="5972"/>
                    </a:lnTo>
                    <a:lnTo>
                      <a:pt x="2420" y="6019"/>
                    </a:lnTo>
                    <a:cubicBezTo>
                      <a:pt x="2435" y="5972"/>
                      <a:pt x="2451" y="5941"/>
                      <a:pt x="2498" y="5895"/>
                    </a:cubicBezTo>
                    <a:lnTo>
                      <a:pt x="2498" y="5895"/>
                    </a:lnTo>
                    <a:cubicBezTo>
                      <a:pt x="2482" y="5957"/>
                      <a:pt x="2451" y="6019"/>
                      <a:pt x="2513" y="6050"/>
                    </a:cubicBezTo>
                    <a:cubicBezTo>
                      <a:pt x="2451" y="6003"/>
                      <a:pt x="2575" y="5910"/>
                      <a:pt x="2544" y="5864"/>
                    </a:cubicBezTo>
                    <a:cubicBezTo>
                      <a:pt x="2544" y="5864"/>
                      <a:pt x="2544" y="5864"/>
                      <a:pt x="2560" y="5848"/>
                    </a:cubicBezTo>
                    <a:close/>
                    <a:moveTo>
                      <a:pt x="3506" y="6205"/>
                    </a:moveTo>
                    <a:cubicBezTo>
                      <a:pt x="3552" y="6205"/>
                      <a:pt x="3583" y="6220"/>
                      <a:pt x="3583" y="6236"/>
                    </a:cubicBezTo>
                    <a:cubicBezTo>
                      <a:pt x="3537" y="6236"/>
                      <a:pt x="3521" y="6220"/>
                      <a:pt x="3506" y="6205"/>
                    </a:cubicBezTo>
                    <a:close/>
                    <a:moveTo>
                      <a:pt x="3645" y="5848"/>
                    </a:moveTo>
                    <a:cubicBezTo>
                      <a:pt x="3674" y="5896"/>
                      <a:pt x="3697" y="5944"/>
                      <a:pt x="3744" y="5944"/>
                    </a:cubicBezTo>
                    <a:cubicBezTo>
                      <a:pt x="3772" y="5944"/>
                      <a:pt x="3809" y="5926"/>
                      <a:pt x="3862" y="5879"/>
                    </a:cubicBezTo>
                    <a:cubicBezTo>
                      <a:pt x="3878" y="5895"/>
                      <a:pt x="3893" y="5910"/>
                      <a:pt x="3893" y="5926"/>
                    </a:cubicBezTo>
                    <a:cubicBezTo>
                      <a:pt x="3893" y="6065"/>
                      <a:pt x="3738" y="6189"/>
                      <a:pt x="3614" y="6236"/>
                    </a:cubicBezTo>
                    <a:cubicBezTo>
                      <a:pt x="3614" y="6189"/>
                      <a:pt x="3568" y="6158"/>
                      <a:pt x="3506" y="6158"/>
                    </a:cubicBezTo>
                    <a:cubicBezTo>
                      <a:pt x="3537" y="6081"/>
                      <a:pt x="3614" y="6003"/>
                      <a:pt x="3583" y="5910"/>
                    </a:cubicBezTo>
                    <a:lnTo>
                      <a:pt x="3583" y="5910"/>
                    </a:lnTo>
                    <a:cubicBezTo>
                      <a:pt x="3459" y="6034"/>
                      <a:pt x="3506" y="6034"/>
                      <a:pt x="3490" y="6143"/>
                    </a:cubicBezTo>
                    <a:lnTo>
                      <a:pt x="3459" y="6143"/>
                    </a:lnTo>
                    <a:cubicBezTo>
                      <a:pt x="3475" y="6096"/>
                      <a:pt x="3490" y="6050"/>
                      <a:pt x="3459" y="5988"/>
                    </a:cubicBezTo>
                    <a:cubicBezTo>
                      <a:pt x="3444" y="5980"/>
                      <a:pt x="3432" y="5976"/>
                      <a:pt x="3422" y="5976"/>
                    </a:cubicBezTo>
                    <a:cubicBezTo>
                      <a:pt x="3413" y="5976"/>
                      <a:pt x="3405" y="5980"/>
                      <a:pt x="3397" y="5988"/>
                    </a:cubicBezTo>
                    <a:cubicBezTo>
                      <a:pt x="3211" y="6065"/>
                      <a:pt x="3289" y="6081"/>
                      <a:pt x="3335" y="6112"/>
                    </a:cubicBezTo>
                    <a:cubicBezTo>
                      <a:pt x="3320" y="6158"/>
                      <a:pt x="3304" y="6189"/>
                      <a:pt x="3258" y="6236"/>
                    </a:cubicBezTo>
                    <a:lnTo>
                      <a:pt x="3195" y="6112"/>
                    </a:lnTo>
                    <a:lnTo>
                      <a:pt x="3180" y="6205"/>
                    </a:lnTo>
                    <a:cubicBezTo>
                      <a:pt x="3118" y="6158"/>
                      <a:pt x="3056" y="6096"/>
                      <a:pt x="3009" y="6050"/>
                    </a:cubicBezTo>
                    <a:cubicBezTo>
                      <a:pt x="3017" y="6042"/>
                      <a:pt x="3029" y="6038"/>
                      <a:pt x="3040" y="6038"/>
                    </a:cubicBezTo>
                    <a:cubicBezTo>
                      <a:pt x="3052" y="6038"/>
                      <a:pt x="3064" y="6042"/>
                      <a:pt x="3071" y="6050"/>
                    </a:cubicBezTo>
                    <a:cubicBezTo>
                      <a:pt x="3071" y="6034"/>
                      <a:pt x="3071" y="6034"/>
                      <a:pt x="3071" y="6019"/>
                    </a:cubicBezTo>
                    <a:cubicBezTo>
                      <a:pt x="3118" y="6003"/>
                      <a:pt x="3164" y="5988"/>
                      <a:pt x="3195" y="5972"/>
                    </a:cubicBezTo>
                    <a:cubicBezTo>
                      <a:pt x="3211" y="5988"/>
                      <a:pt x="3226" y="5988"/>
                      <a:pt x="3226" y="6003"/>
                    </a:cubicBezTo>
                    <a:cubicBezTo>
                      <a:pt x="3242" y="5972"/>
                      <a:pt x="3242" y="5957"/>
                      <a:pt x="3242" y="5941"/>
                    </a:cubicBezTo>
                    <a:cubicBezTo>
                      <a:pt x="3258" y="5926"/>
                      <a:pt x="3273" y="5910"/>
                      <a:pt x="3289" y="5910"/>
                    </a:cubicBezTo>
                    <a:cubicBezTo>
                      <a:pt x="3413" y="5910"/>
                      <a:pt x="3537" y="5864"/>
                      <a:pt x="3645" y="5848"/>
                    </a:cubicBezTo>
                    <a:close/>
                    <a:moveTo>
                      <a:pt x="1713" y="5720"/>
                    </a:moveTo>
                    <a:cubicBezTo>
                      <a:pt x="1730" y="5744"/>
                      <a:pt x="1755" y="5759"/>
                      <a:pt x="1769" y="5786"/>
                    </a:cubicBezTo>
                    <a:cubicBezTo>
                      <a:pt x="1769" y="5801"/>
                      <a:pt x="1769" y="5832"/>
                      <a:pt x="1784" y="5864"/>
                    </a:cubicBezTo>
                    <a:cubicBezTo>
                      <a:pt x="1784" y="5848"/>
                      <a:pt x="1800" y="5848"/>
                      <a:pt x="1800" y="5832"/>
                    </a:cubicBezTo>
                    <a:cubicBezTo>
                      <a:pt x="1831" y="5879"/>
                      <a:pt x="1862" y="5910"/>
                      <a:pt x="1893" y="5957"/>
                    </a:cubicBezTo>
                    <a:cubicBezTo>
                      <a:pt x="1826" y="6036"/>
                      <a:pt x="1782" y="6105"/>
                      <a:pt x="1820" y="6162"/>
                    </a:cubicBezTo>
                    <a:lnTo>
                      <a:pt x="1820" y="6162"/>
                    </a:lnTo>
                    <a:cubicBezTo>
                      <a:pt x="1808" y="6150"/>
                      <a:pt x="1791" y="6140"/>
                      <a:pt x="1772" y="6140"/>
                    </a:cubicBezTo>
                    <a:cubicBezTo>
                      <a:pt x="1766" y="6140"/>
                      <a:pt x="1760" y="6141"/>
                      <a:pt x="1753" y="6143"/>
                    </a:cubicBezTo>
                    <a:lnTo>
                      <a:pt x="1784" y="6251"/>
                    </a:lnTo>
                    <a:lnTo>
                      <a:pt x="1567" y="5941"/>
                    </a:lnTo>
                    <a:cubicBezTo>
                      <a:pt x="1644" y="5889"/>
                      <a:pt x="1711" y="5795"/>
                      <a:pt x="1713" y="5720"/>
                    </a:cubicBezTo>
                    <a:close/>
                    <a:moveTo>
                      <a:pt x="3956" y="6043"/>
                    </a:moveTo>
                    <a:cubicBezTo>
                      <a:pt x="3966" y="6043"/>
                      <a:pt x="3976" y="6044"/>
                      <a:pt x="3986" y="6050"/>
                    </a:cubicBezTo>
                    <a:lnTo>
                      <a:pt x="3986" y="6065"/>
                    </a:lnTo>
                    <a:cubicBezTo>
                      <a:pt x="3878" y="6112"/>
                      <a:pt x="3831" y="6205"/>
                      <a:pt x="3754" y="6251"/>
                    </a:cubicBezTo>
                    <a:cubicBezTo>
                      <a:pt x="3785" y="6189"/>
                      <a:pt x="3847" y="6127"/>
                      <a:pt x="3909" y="6050"/>
                    </a:cubicBezTo>
                    <a:cubicBezTo>
                      <a:pt x="3919" y="6050"/>
                      <a:pt x="3936" y="6043"/>
                      <a:pt x="3956" y="6043"/>
                    </a:cubicBezTo>
                    <a:close/>
                    <a:moveTo>
                      <a:pt x="2265" y="5988"/>
                    </a:moveTo>
                    <a:lnTo>
                      <a:pt x="2544" y="6236"/>
                    </a:lnTo>
                    <a:cubicBezTo>
                      <a:pt x="2529" y="6251"/>
                      <a:pt x="2529" y="6251"/>
                      <a:pt x="2513" y="6251"/>
                    </a:cubicBezTo>
                    <a:cubicBezTo>
                      <a:pt x="2498" y="6267"/>
                      <a:pt x="2482" y="6267"/>
                      <a:pt x="2482" y="6267"/>
                    </a:cubicBezTo>
                    <a:lnTo>
                      <a:pt x="2234" y="6050"/>
                    </a:lnTo>
                    <a:cubicBezTo>
                      <a:pt x="2234" y="6034"/>
                      <a:pt x="2234" y="6019"/>
                      <a:pt x="2249" y="6019"/>
                    </a:cubicBezTo>
                    <a:cubicBezTo>
                      <a:pt x="2249" y="6003"/>
                      <a:pt x="2265" y="5988"/>
                      <a:pt x="2265" y="5988"/>
                    </a:cubicBezTo>
                    <a:close/>
                    <a:moveTo>
                      <a:pt x="2994" y="6050"/>
                    </a:moveTo>
                    <a:cubicBezTo>
                      <a:pt x="3056" y="6112"/>
                      <a:pt x="3118" y="6158"/>
                      <a:pt x="3180" y="6220"/>
                    </a:cubicBezTo>
                    <a:lnTo>
                      <a:pt x="3180" y="6236"/>
                    </a:lnTo>
                    <a:cubicBezTo>
                      <a:pt x="3164" y="6251"/>
                      <a:pt x="3164" y="6251"/>
                      <a:pt x="3149" y="6251"/>
                    </a:cubicBezTo>
                    <a:cubicBezTo>
                      <a:pt x="3164" y="6251"/>
                      <a:pt x="3164" y="6267"/>
                      <a:pt x="3164" y="6267"/>
                    </a:cubicBezTo>
                    <a:lnTo>
                      <a:pt x="3164" y="6298"/>
                    </a:lnTo>
                    <a:cubicBezTo>
                      <a:pt x="3149" y="6282"/>
                      <a:pt x="3149" y="6267"/>
                      <a:pt x="3133" y="6267"/>
                    </a:cubicBezTo>
                    <a:cubicBezTo>
                      <a:pt x="3118" y="6267"/>
                      <a:pt x="3102" y="6251"/>
                      <a:pt x="3087" y="6220"/>
                    </a:cubicBezTo>
                    <a:lnTo>
                      <a:pt x="3087" y="6220"/>
                    </a:lnTo>
                    <a:cubicBezTo>
                      <a:pt x="3102" y="6236"/>
                      <a:pt x="3118" y="6251"/>
                      <a:pt x="3133" y="6267"/>
                    </a:cubicBezTo>
                    <a:cubicBezTo>
                      <a:pt x="3133" y="6267"/>
                      <a:pt x="3149" y="6251"/>
                      <a:pt x="3149" y="6251"/>
                    </a:cubicBezTo>
                    <a:cubicBezTo>
                      <a:pt x="3118" y="6220"/>
                      <a:pt x="3102" y="6189"/>
                      <a:pt x="3071" y="6174"/>
                    </a:cubicBezTo>
                    <a:lnTo>
                      <a:pt x="3071" y="6174"/>
                    </a:lnTo>
                    <a:cubicBezTo>
                      <a:pt x="3071" y="6189"/>
                      <a:pt x="3087" y="6205"/>
                      <a:pt x="3087" y="6220"/>
                    </a:cubicBezTo>
                    <a:cubicBezTo>
                      <a:pt x="3087" y="6220"/>
                      <a:pt x="3071" y="6205"/>
                      <a:pt x="3071" y="6205"/>
                    </a:cubicBezTo>
                    <a:cubicBezTo>
                      <a:pt x="3071" y="6189"/>
                      <a:pt x="3071" y="6189"/>
                      <a:pt x="3071" y="6174"/>
                    </a:cubicBezTo>
                    <a:cubicBezTo>
                      <a:pt x="3056" y="6158"/>
                      <a:pt x="3071" y="6158"/>
                      <a:pt x="3056" y="6143"/>
                    </a:cubicBezTo>
                    <a:lnTo>
                      <a:pt x="3056" y="6158"/>
                    </a:lnTo>
                    <a:cubicBezTo>
                      <a:pt x="3056" y="6174"/>
                      <a:pt x="3056" y="6174"/>
                      <a:pt x="3040" y="6189"/>
                    </a:cubicBezTo>
                    <a:cubicBezTo>
                      <a:pt x="3040" y="6174"/>
                      <a:pt x="3040" y="6174"/>
                      <a:pt x="3025" y="6158"/>
                    </a:cubicBezTo>
                    <a:cubicBezTo>
                      <a:pt x="3025" y="6143"/>
                      <a:pt x="3009" y="6143"/>
                      <a:pt x="3009" y="6127"/>
                    </a:cubicBezTo>
                    <a:lnTo>
                      <a:pt x="2978" y="6127"/>
                    </a:lnTo>
                    <a:cubicBezTo>
                      <a:pt x="2978" y="6112"/>
                      <a:pt x="2963" y="6112"/>
                      <a:pt x="2963" y="6112"/>
                    </a:cubicBezTo>
                    <a:cubicBezTo>
                      <a:pt x="2963" y="6096"/>
                      <a:pt x="2963" y="6096"/>
                      <a:pt x="2963" y="6096"/>
                    </a:cubicBezTo>
                    <a:cubicBezTo>
                      <a:pt x="2963" y="6081"/>
                      <a:pt x="2963" y="6081"/>
                      <a:pt x="2947" y="6081"/>
                    </a:cubicBezTo>
                    <a:cubicBezTo>
                      <a:pt x="2947" y="6081"/>
                      <a:pt x="2947" y="6065"/>
                      <a:pt x="2963" y="6065"/>
                    </a:cubicBezTo>
                    <a:cubicBezTo>
                      <a:pt x="2963" y="6081"/>
                      <a:pt x="2963" y="6081"/>
                      <a:pt x="2963" y="6081"/>
                    </a:cubicBezTo>
                    <a:cubicBezTo>
                      <a:pt x="2978" y="6065"/>
                      <a:pt x="2978" y="6050"/>
                      <a:pt x="2994" y="6050"/>
                    </a:cubicBezTo>
                    <a:close/>
                    <a:moveTo>
                      <a:pt x="2280" y="6127"/>
                    </a:moveTo>
                    <a:lnTo>
                      <a:pt x="2467" y="6282"/>
                    </a:lnTo>
                    <a:cubicBezTo>
                      <a:pt x="2451" y="6298"/>
                      <a:pt x="2435" y="6298"/>
                      <a:pt x="2420" y="6313"/>
                    </a:cubicBezTo>
                    <a:cubicBezTo>
                      <a:pt x="2373" y="6251"/>
                      <a:pt x="2327" y="6189"/>
                      <a:pt x="2280" y="6127"/>
                    </a:cubicBezTo>
                    <a:close/>
                    <a:moveTo>
                      <a:pt x="2203" y="6081"/>
                    </a:moveTo>
                    <a:cubicBezTo>
                      <a:pt x="2249" y="6158"/>
                      <a:pt x="2311" y="6251"/>
                      <a:pt x="2373" y="6329"/>
                    </a:cubicBezTo>
                    <a:cubicBezTo>
                      <a:pt x="2373" y="6329"/>
                      <a:pt x="2358" y="6329"/>
                      <a:pt x="2358" y="6344"/>
                    </a:cubicBezTo>
                    <a:cubicBezTo>
                      <a:pt x="2296" y="6251"/>
                      <a:pt x="2234" y="6174"/>
                      <a:pt x="2187" y="6096"/>
                    </a:cubicBezTo>
                    <a:cubicBezTo>
                      <a:pt x="2187" y="6096"/>
                      <a:pt x="2187" y="6096"/>
                      <a:pt x="2203" y="6081"/>
                    </a:cubicBezTo>
                    <a:close/>
                    <a:moveTo>
                      <a:pt x="3071" y="6236"/>
                    </a:moveTo>
                    <a:cubicBezTo>
                      <a:pt x="3102" y="6267"/>
                      <a:pt x="3133" y="6298"/>
                      <a:pt x="3164" y="6329"/>
                    </a:cubicBezTo>
                    <a:lnTo>
                      <a:pt x="3149" y="6360"/>
                    </a:lnTo>
                    <a:cubicBezTo>
                      <a:pt x="3118" y="6344"/>
                      <a:pt x="3102" y="6313"/>
                      <a:pt x="3071" y="6298"/>
                    </a:cubicBezTo>
                    <a:cubicBezTo>
                      <a:pt x="3071" y="6282"/>
                      <a:pt x="3071" y="6267"/>
                      <a:pt x="3071" y="6236"/>
                    </a:cubicBezTo>
                    <a:close/>
                    <a:moveTo>
                      <a:pt x="3226" y="6313"/>
                    </a:moveTo>
                    <a:cubicBezTo>
                      <a:pt x="3242" y="6329"/>
                      <a:pt x="3242" y="6344"/>
                      <a:pt x="3258" y="6344"/>
                    </a:cubicBezTo>
                    <a:cubicBezTo>
                      <a:pt x="3258" y="6360"/>
                      <a:pt x="3258" y="6360"/>
                      <a:pt x="3242" y="6360"/>
                    </a:cubicBezTo>
                    <a:cubicBezTo>
                      <a:pt x="3242" y="6360"/>
                      <a:pt x="3226" y="6344"/>
                      <a:pt x="3226" y="6344"/>
                    </a:cubicBezTo>
                    <a:cubicBezTo>
                      <a:pt x="3226" y="6329"/>
                      <a:pt x="3226" y="6329"/>
                      <a:pt x="3226" y="6313"/>
                    </a:cubicBezTo>
                    <a:close/>
                    <a:moveTo>
                      <a:pt x="2156" y="6143"/>
                    </a:moveTo>
                    <a:cubicBezTo>
                      <a:pt x="2218" y="6205"/>
                      <a:pt x="2265" y="6282"/>
                      <a:pt x="2311" y="6360"/>
                    </a:cubicBezTo>
                    <a:cubicBezTo>
                      <a:pt x="2296" y="6360"/>
                      <a:pt x="2296" y="6375"/>
                      <a:pt x="2280" y="6375"/>
                    </a:cubicBezTo>
                    <a:cubicBezTo>
                      <a:pt x="2234" y="6313"/>
                      <a:pt x="2187" y="6236"/>
                      <a:pt x="2141" y="6174"/>
                    </a:cubicBezTo>
                    <a:cubicBezTo>
                      <a:pt x="2141" y="6158"/>
                      <a:pt x="2156" y="6143"/>
                      <a:pt x="2156" y="6143"/>
                    </a:cubicBezTo>
                    <a:close/>
                    <a:moveTo>
                      <a:pt x="2125" y="6189"/>
                    </a:moveTo>
                    <a:cubicBezTo>
                      <a:pt x="2172" y="6267"/>
                      <a:pt x="2218" y="6329"/>
                      <a:pt x="2249" y="6391"/>
                    </a:cubicBezTo>
                    <a:lnTo>
                      <a:pt x="2234" y="6391"/>
                    </a:lnTo>
                    <a:cubicBezTo>
                      <a:pt x="2203" y="6329"/>
                      <a:pt x="2156" y="6267"/>
                      <a:pt x="2110" y="6205"/>
                    </a:cubicBezTo>
                    <a:cubicBezTo>
                      <a:pt x="2110" y="6205"/>
                      <a:pt x="2110" y="6205"/>
                      <a:pt x="2125" y="6189"/>
                    </a:cubicBezTo>
                    <a:close/>
                    <a:moveTo>
                      <a:pt x="1908" y="6267"/>
                    </a:moveTo>
                    <a:lnTo>
                      <a:pt x="1908" y="6267"/>
                    </a:lnTo>
                    <a:cubicBezTo>
                      <a:pt x="1924" y="6313"/>
                      <a:pt x="1924" y="6360"/>
                      <a:pt x="1893" y="6406"/>
                    </a:cubicBezTo>
                    <a:lnTo>
                      <a:pt x="1831" y="6313"/>
                    </a:lnTo>
                    <a:lnTo>
                      <a:pt x="1908" y="6267"/>
                    </a:lnTo>
                    <a:close/>
                    <a:moveTo>
                      <a:pt x="2622" y="6313"/>
                    </a:moveTo>
                    <a:lnTo>
                      <a:pt x="2715" y="6391"/>
                    </a:lnTo>
                    <a:cubicBezTo>
                      <a:pt x="2699" y="6391"/>
                      <a:pt x="2684" y="6406"/>
                      <a:pt x="2668" y="6406"/>
                    </a:cubicBezTo>
                    <a:lnTo>
                      <a:pt x="2637" y="6406"/>
                    </a:lnTo>
                    <a:lnTo>
                      <a:pt x="2606" y="6391"/>
                    </a:lnTo>
                    <a:cubicBezTo>
                      <a:pt x="2606" y="6375"/>
                      <a:pt x="2606" y="6360"/>
                      <a:pt x="2606" y="6344"/>
                    </a:cubicBezTo>
                    <a:cubicBezTo>
                      <a:pt x="2622" y="6329"/>
                      <a:pt x="2622" y="6329"/>
                      <a:pt x="2622" y="6313"/>
                    </a:cubicBezTo>
                    <a:close/>
                    <a:moveTo>
                      <a:pt x="3211" y="6375"/>
                    </a:moveTo>
                    <a:cubicBezTo>
                      <a:pt x="3211" y="6375"/>
                      <a:pt x="3226" y="6375"/>
                      <a:pt x="3226" y="6391"/>
                    </a:cubicBezTo>
                    <a:cubicBezTo>
                      <a:pt x="3226" y="6391"/>
                      <a:pt x="3211" y="6391"/>
                      <a:pt x="3211" y="6406"/>
                    </a:cubicBezTo>
                    <a:cubicBezTo>
                      <a:pt x="3211" y="6391"/>
                      <a:pt x="3211" y="6391"/>
                      <a:pt x="3211" y="6375"/>
                    </a:cubicBezTo>
                    <a:close/>
                    <a:moveTo>
                      <a:pt x="2676" y="6453"/>
                    </a:moveTo>
                    <a:cubicBezTo>
                      <a:pt x="2680" y="6457"/>
                      <a:pt x="2684" y="6461"/>
                      <a:pt x="2684" y="6468"/>
                    </a:cubicBezTo>
                    <a:lnTo>
                      <a:pt x="2676" y="6453"/>
                    </a:lnTo>
                    <a:close/>
                    <a:moveTo>
                      <a:pt x="3382" y="6468"/>
                    </a:moveTo>
                    <a:lnTo>
                      <a:pt x="3382" y="6468"/>
                    </a:lnTo>
                    <a:cubicBezTo>
                      <a:pt x="3397" y="6468"/>
                      <a:pt x="3413" y="6468"/>
                      <a:pt x="3413" y="6484"/>
                    </a:cubicBezTo>
                    <a:cubicBezTo>
                      <a:pt x="3397" y="6468"/>
                      <a:pt x="3397" y="6468"/>
                      <a:pt x="3382" y="6468"/>
                    </a:cubicBezTo>
                    <a:close/>
                    <a:moveTo>
                      <a:pt x="3118" y="6422"/>
                    </a:moveTo>
                    <a:cubicBezTo>
                      <a:pt x="3118" y="6453"/>
                      <a:pt x="3087" y="6484"/>
                      <a:pt x="3071" y="6515"/>
                    </a:cubicBezTo>
                    <a:cubicBezTo>
                      <a:pt x="3071" y="6515"/>
                      <a:pt x="3056" y="6530"/>
                      <a:pt x="3056" y="6530"/>
                    </a:cubicBezTo>
                    <a:cubicBezTo>
                      <a:pt x="3056" y="6499"/>
                      <a:pt x="3056" y="6484"/>
                      <a:pt x="3071" y="6453"/>
                    </a:cubicBezTo>
                    <a:cubicBezTo>
                      <a:pt x="3087" y="6437"/>
                      <a:pt x="3102" y="6437"/>
                      <a:pt x="3118" y="6422"/>
                    </a:cubicBezTo>
                    <a:close/>
                    <a:moveTo>
                      <a:pt x="2094" y="6236"/>
                    </a:moveTo>
                    <a:cubicBezTo>
                      <a:pt x="2125" y="6298"/>
                      <a:pt x="2172" y="6344"/>
                      <a:pt x="2218" y="6406"/>
                    </a:cubicBezTo>
                    <a:cubicBezTo>
                      <a:pt x="2141" y="6453"/>
                      <a:pt x="2063" y="6499"/>
                      <a:pt x="2017" y="6546"/>
                    </a:cubicBezTo>
                    <a:lnTo>
                      <a:pt x="2001" y="6546"/>
                    </a:lnTo>
                    <a:lnTo>
                      <a:pt x="1939" y="6468"/>
                    </a:lnTo>
                    <a:cubicBezTo>
                      <a:pt x="1970" y="6422"/>
                      <a:pt x="2001" y="6375"/>
                      <a:pt x="2032" y="6313"/>
                    </a:cubicBezTo>
                    <a:cubicBezTo>
                      <a:pt x="2048" y="6298"/>
                      <a:pt x="2079" y="6267"/>
                      <a:pt x="2094" y="6236"/>
                    </a:cubicBezTo>
                    <a:close/>
                    <a:moveTo>
                      <a:pt x="2839" y="6375"/>
                    </a:moveTo>
                    <a:cubicBezTo>
                      <a:pt x="2854" y="6391"/>
                      <a:pt x="2870" y="6437"/>
                      <a:pt x="2901" y="6468"/>
                    </a:cubicBezTo>
                    <a:cubicBezTo>
                      <a:pt x="2870" y="6484"/>
                      <a:pt x="2854" y="6515"/>
                      <a:pt x="2839" y="6530"/>
                    </a:cubicBezTo>
                    <a:lnTo>
                      <a:pt x="2839" y="6515"/>
                    </a:lnTo>
                    <a:cubicBezTo>
                      <a:pt x="2839" y="6530"/>
                      <a:pt x="2823" y="6530"/>
                      <a:pt x="2823" y="6546"/>
                    </a:cubicBezTo>
                    <a:cubicBezTo>
                      <a:pt x="2808" y="6546"/>
                      <a:pt x="2808" y="6561"/>
                      <a:pt x="2792" y="6561"/>
                    </a:cubicBezTo>
                    <a:lnTo>
                      <a:pt x="2715" y="6499"/>
                    </a:lnTo>
                    <a:lnTo>
                      <a:pt x="2699" y="6453"/>
                    </a:lnTo>
                    <a:lnTo>
                      <a:pt x="2715" y="6453"/>
                    </a:lnTo>
                    <a:lnTo>
                      <a:pt x="2823" y="6546"/>
                    </a:lnTo>
                    <a:lnTo>
                      <a:pt x="2730" y="6453"/>
                    </a:lnTo>
                    <a:cubicBezTo>
                      <a:pt x="2777" y="6422"/>
                      <a:pt x="2808" y="6406"/>
                      <a:pt x="2839" y="6375"/>
                    </a:cubicBezTo>
                    <a:close/>
                    <a:moveTo>
                      <a:pt x="2746" y="6546"/>
                    </a:moveTo>
                    <a:lnTo>
                      <a:pt x="2777" y="6577"/>
                    </a:lnTo>
                    <a:cubicBezTo>
                      <a:pt x="2777" y="6577"/>
                      <a:pt x="2777" y="6577"/>
                      <a:pt x="2777" y="6592"/>
                    </a:cubicBezTo>
                    <a:lnTo>
                      <a:pt x="2746" y="6546"/>
                    </a:lnTo>
                    <a:close/>
                    <a:moveTo>
                      <a:pt x="3091" y="6853"/>
                    </a:moveTo>
                    <a:cubicBezTo>
                      <a:pt x="3094" y="6855"/>
                      <a:pt x="3098" y="6856"/>
                      <a:pt x="3102" y="6856"/>
                    </a:cubicBezTo>
                    <a:cubicBezTo>
                      <a:pt x="3099" y="6855"/>
                      <a:pt x="3095" y="6854"/>
                      <a:pt x="3091" y="6853"/>
                    </a:cubicBezTo>
                    <a:close/>
                    <a:moveTo>
                      <a:pt x="4808" y="1"/>
                    </a:moveTo>
                    <a:cubicBezTo>
                      <a:pt x="4746" y="63"/>
                      <a:pt x="4715" y="140"/>
                      <a:pt x="4700" y="203"/>
                    </a:cubicBezTo>
                    <a:cubicBezTo>
                      <a:pt x="4684" y="280"/>
                      <a:pt x="4684" y="373"/>
                      <a:pt x="4669" y="451"/>
                    </a:cubicBezTo>
                    <a:cubicBezTo>
                      <a:pt x="4669" y="606"/>
                      <a:pt x="4622" y="745"/>
                      <a:pt x="4467" y="838"/>
                    </a:cubicBezTo>
                    <a:cubicBezTo>
                      <a:pt x="4467" y="761"/>
                      <a:pt x="4421" y="792"/>
                      <a:pt x="4390" y="776"/>
                    </a:cubicBezTo>
                    <a:cubicBezTo>
                      <a:pt x="4374" y="823"/>
                      <a:pt x="4359" y="869"/>
                      <a:pt x="4328" y="916"/>
                    </a:cubicBezTo>
                    <a:cubicBezTo>
                      <a:pt x="4328" y="931"/>
                      <a:pt x="4312" y="962"/>
                      <a:pt x="4312" y="978"/>
                    </a:cubicBezTo>
                    <a:cubicBezTo>
                      <a:pt x="4266" y="931"/>
                      <a:pt x="4204" y="869"/>
                      <a:pt x="4157" y="823"/>
                    </a:cubicBezTo>
                    <a:cubicBezTo>
                      <a:pt x="4157" y="869"/>
                      <a:pt x="4142" y="916"/>
                      <a:pt x="4111" y="931"/>
                    </a:cubicBezTo>
                    <a:cubicBezTo>
                      <a:pt x="4080" y="838"/>
                      <a:pt x="4017" y="854"/>
                      <a:pt x="3940" y="792"/>
                    </a:cubicBezTo>
                    <a:lnTo>
                      <a:pt x="3940" y="792"/>
                    </a:lnTo>
                    <a:cubicBezTo>
                      <a:pt x="3986" y="885"/>
                      <a:pt x="4080" y="931"/>
                      <a:pt x="4111" y="962"/>
                    </a:cubicBezTo>
                    <a:cubicBezTo>
                      <a:pt x="4064" y="994"/>
                      <a:pt x="4002" y="1009"/>
                      <a:pt x="3955" y="1025"/>
                    </a:cubicBezTo>
                    <a:cubicBezTo>
                      <a:pt x="3893" y="1040"/>
                      <a:pt x="3847" y="1040"/>
                      <a:pt x="3800" y="1056"/>
                    </a:cubicBezTo>
                    <a:cubicBezTo>
                      <a:pt x="3692" y="1087"/>
                      <a:pt x="3630" y="1118"/>
                      <a:pt x="3599" y="1257"/>
                    </a:cubicBezTo>
                    <a:cubicBezTo>
                      <a:pt x="3599" y="1260"/>
                      <a:pt x="3599" y="1261"/>
                      <a:pt x="3600" y="1261"/>
                    </a:cubicBezTo>
                    <a:cubicBezTo>
                      <a:pt x="3605" y="1261"/>
                      <a:pt x="3635" y="1161"/>
                      <a:pt x="3676" y="1161"/>
                    </a:cubicBezTo>
                    <a:cubicBezTo>
                      <a:pt x="3686" y="1161"/>
                      <a:pt x="3696" y="1166"/>
                      <a:pt x="3707" y="1180"/>
                    </a:cubicBezTo>
                    <a:cubicBezTo>
                      <a:pt x="3754" y="1412"/>
                      <a:pt x="3444" y="1257"/>
                      <a:pt x="3413" y="1428"/>
                    </a:cubicBezTo>
                    <a:lnTo>
                      <a:pt x="3568" y="1490"/>
                    </a:lnTo>
                    <a:cubicBezTo>
                      <a:pt x="3552" y="1552"/>
                      <a:pt x="3506" y="1660"/>
                      <a:pt x="3475" y="1707"/>
                    </a:cubicBezTo>
                    <a:cubicBezTo>
                      <a:pt x="3467" y="1705"/>
                      <a:pt x="3456" y="1704"/>
                      <a:pt x="3445" y="1704"/>
                    </a:cubicBezTo>
                    <a:cubicBezTo>
                      <a:pt x="3419" y="1704"/>
                      <a:pt x="3386" y="1708"/>
                      <a:pt x="3356" y="1708"/>
                    </a:cubicBezTo>
                    <a:cubicBezTo>
                      <a:pt x="3296" y="1708"/>
                      <a:pt x="3246" y="1694"/>
                      <a:pt x="3273" y="1614"/>
                    </a:cubicBezTo>
                    <a:lnTo>
                      <a:pt x="3273" y="1614"/>
                    </a:lnTo>
                    <a:cubicBezTo>
                      <a:pt x="3056" y="1738"/>
                      <a:pt x="3289" y="1955"/>
                      <a:pt x="3180" y="2157"/>
                    </a:cubicBezTo>
                    <a:cubicBezTo>
                      <a:pt x="3164" y="2157"/>
                      <a:pt x="3164" y="2157"/>
                      <a:pt x="3149" y="2172"/>
                    </a:cubicBezTo>
                    <a:lnTo>
                      <a:pt x="3149" y="2188"/>
                    </a:lnTo>
                    <a:cubicBezTo>
                      <a:pt x="3137" y="2199"/>
                      <a:pt x="3134" y="2219"/>
                      <a:pt x="3121" y="2235"/>
                    </a:cubicBezTo>
                    <a:lnTo>
                      <a:pt x="3121" y="2235"/>
                    </a:lnTo>
                    <a:cubicBezTo>
                      <a:pt x="3124" y="2234"/>
                      <a:pt x="3128" y="2234"/>
                      <a:pt x="3133" y="2234"/>
                    </a:cubicBezTo>
                    <a:cubicBezTo>
                      <a:pt x="3102" y="2281"/>
                      <a:pt x="3087" y="2327"/>
                      <a:pt x="3071" y="2374"/>
                    </a:cubicBezTo>
                    <a:cubicBezTo>
                      <a:pt x="3071" y="2389"/>
                      <a:pt x="3056" y="2389"/>
                      <a:pt x="3056" y="2389"/>
                    </a:cubicBezTo>
                    <a:cubicBezTo>
                      <a:pt x="3056" y="2377"/>
                      <a:pt x="3056" y="2365"/>
                      <a:pt x="3063" y="2353"/>
                    </a:cubicBezTo>
                    <a:lnTo>
                      <a:pt x="3063" y="2353"/>
                    </a:lnTo>
                    <a:cubicBezTo>
                      <a:pt x="3005" y="2426"/>
                      <a:pt x="2960" y="2484"/>
                      <a:pt x="2901" y="2529"/>
                    </a:cubicBezTo>
                    <a:lnTo>
                      <a:pt x="2901" y="2482"/>
                    </a:lnTo>
                    <a:cubicBezTo>
                      <a:pt x="2885" y="2498"/>
                      <a:pt x="2870" y="2529"/>
                      <a:pt x="2870" y="2544"/>
                    </a:cubicBezTo>
                    <a:cubicBezTo>
                      <a:pt x="2823" y="2575"/>
                      <a:pt x="2777" y="2607"/>
                      <a:pt x="2746" y="2638"/>
                    </a:cubicBezTo>
                    <a:cubicBezTo>
                      <a:pt x="2699" y="2607"/>
                      <a:pt x="2699" y="2560"/>
                      <a:pt x="2715" y="2498"/>
                    </a:cubicBezTo>
                    <a:cubicBezTo>
                      <a:pt x="2715" y="2482"/>
                      <a:pt x="2715" y="2482"/>
                      <a:pt x="2715" y="2467"/>
                    </a:cubicBezTo>
                    <a:lnTo>
                      <a:pt x="2715" y="2436"/>
                    </a:lnTo>
                    <a:lnTo>
                      <a:pt x="2699" y="2451"/>
                    </a:lnTo>
                    <a:cubicBezTo>
                      <a:pt x="2699" y="2436"/>
                      <a:pt x="2684" y="2420"/>
                      <a:pt x="2653" y="2420"/>
                    </a:cubicBezTo>
                    <a:cubicBezTo>
                      <a:pt x="2591" y="2529"/>
                      <a:pt x="2451" y="2498"/>
                      <a:pt x="2389" y="2544"/>
                    </a:cubicBezTo>
                    <a:cubicBezTo>
                      <a:pt x="2606" y="2669"/>
                      <a:pt x="2234" y="2746"/>
                      <a:pt x="2218" y="2870"/>
                    </a:cubicBezTo>
                    <a:lnTo>
                      <a:pt x="2141" y="2948"/>
                    </a:lnTo>
                    <a:lnTo>
                      <a:pt x="2110" y="2979"/>
                    </a:lnTo>
                    <a:cubicBezTo>
                      <a:pt x="2094" y="2963"/>
                      <a:pt x="2079" y="2932"/>
                      <a:pt x="2094" y="2855"/>
                    </a:cubicBezTo>
                    <a:lnTo>
                      <a:pt x="2094" y="2855"/>
                    </a:lnTo>
                    <a:cubicBezTo>
                      <a:pt x="2079" y="2932"/>
                      <a:pt x="1939" y="3025"/>
                      <a:pt x="2001" y="3072"/>
                    </a:cubicBezTo>
                    <a:cubicBezTo>
                      <a:pt x="2001" y="3072"/>
                      <a:pt x="1924" y="3134"/>
                      <a:pt x="1846" y="3196"/>
                    </a:cubicBezTo>
                    <a:cubicBezTo>
                      <a:pt x="1769" y="3242"/>
                      <a:pt x="1691" y="3304"/>
                      <a:pt x="1691" y="3304"/>
                    </a:cubicBezTo>
                    <a:cubicBezTo>
                      <a:pt x="1676" y="3304"/>
                      <a:pt x="1660" y="3304"/>
                      <a:pt x="1645" y="3289"/>
                    </a:cubicBezTo>
                    <a:cubicBezTo>
                      <a:pt x="1629" y="3320"/>
                      <a:pt x="1645" y="3320"/>
                      <a:pt x="1645" y="3335"/>
                    </a:cubicBezTo>
                    <a:cubicBezTo>
                      <a:pt x="1645" y="3335"/>
                      <a:pt x="1303" y="3584"/>
                      <a:pt x="962" y="3785"/>
                    </a:cubicBezTo>
                    <a:cubicBezTo>
                      <a:pt x="776" y="3878"/>
                      <a:pt x="605" y="3971"/>
                      <a:pt x="481" y="4018"/>
                    </a:cubicBezTo>
                    <a:cubicBezTo>
                      <a:pt x="357" y="4080"/>
                      <a:pt x="280" y="4111"/>
                      <a:pt x="280" y="4111"/>
                    </a:cubicBezTo>
                    <a:cubicBezTo>
                      <a:pt x="342" y="4111"/>
                      <a:pt x="419" y="4126"/>
                      <a:pt x="512" y="4126"/>
                    </a:cubicBezTo>
                    <a:cubicBezTo>
                      <a:pt x="496" y="4191"/>
                      <a:pt x="506" y="4207"/>
                      <a:pt x="527" y="4207"/>
                    </a:cubicBezTo>
                    <a:cubicBezTo>
                      <a:pt x="548" y="4207"/>
                      <a:pt x="581" y="4190"/>
                      <a:pt x="610" y="4190"/>
                    </a:cubicBezTo>
                    <a:cubicBezTo>
                      <a:pt x="635" y="4190"/>
                      <a:pt x="658" y="4203"/>
                      <a:pt x="667" y="4251"/>
                    </a:cubicBezTo>
                    <a:cubicBezTo>
                      <a:pt x="644" y="4298"/>
                      <a:pt x="593" y="4318"/>
                      <a:pt x="543" y="4318"/>
                    </a:cubicBezTo>
                    <a:cubicBezTo>
                      <a:pt x="527" y="4318"/>
                      <a:pt x="511" y="4316"/>
                      <a:pt x="497" y="4313"/>
                    </a:cubicBezTo>
                    <a:lnTo>
                      <a:pt x="497" y="4313"/>
                    </a:lnTo>
                    <a:cubicBezTo>
                      <a:pt x="512" y="4390"/>
                      <a:pt x="590" y="4421"/>
                      <a:pt x="621" y="4514"/>
                    </a:cubicBezTo>
                    <a:cubicBezTo>
                      <a:pt x="854" y="4514"/>
                      <a:pt x="729" y="4188"/>
                      <a:pt x="931" y="4142"/>
                    </a:cubicBezTo>
                    <a:cubicBezTo>
                      <a:pt x="954" y="4199"/>
                      <a:pt x="952" y="4264"/>
                      <a:pt x="992" y="4264"/>
                    </a:cubicBezTo>
                    <a:cubicBezTo>
                      <a:pt x="1006" y="4264"/>
                      <a:pt x="1026" y="4256"/>
                      <a:pt x="1055" y="4235"/>
                    </a:cubicBezTo>
                    <a:lnTo>
                      <a:pt x="1055" y="4235"/>
                    </a:lnTo>
                    <a:lnTo>
                      <a:pt x="1040" y="4282"/>
                    </a:lnTo>
                    <a:cubicBezTo>
                      <a:pt x="1084" y="4222"/>
                      <a:pt x="1126" y="4209"/>
                      <a:pt x="1161" y="4209"/>
                    </a:cubicBezTo>
                    <a:cubicBezTo>
                      <a:pt x="1191" y="4209"/>
                      <a:pt x="1217" y="4218"/>
                      <a:pt x="1238" y="4218"/>
                    </a:cubicBezTo>
                    <a:cubicBezTo>
                      <a:pt x="1269" y="4218"/>
                      <a:pt x="1288" y="4195"/>
                      <a:pt x="1288" y="4080"/>
                    </a:cubicBezTo>
                    <a:lnTo>
                      <a:pt x="1350" y="4204"/>
                    </a:lnTo>
                    <a:cubicBezTo>
                      <a:pt x="1381" y="4111"/>
                      <a:pt x="1458" y="4049"/>
                      <a:pt x="1536" y="3987"/>
                    </a:cubicBezTo>
                    <a:lnTo>
                      <a:pt x="1536" y="3987"/>
                    </a:lnTo>
                    <a:cubicBezTo>
                      <a:pt x="1458" y="4080"/>
                      <a:pt x="1396" y="4173"/>
                      <a:pt x="1334" y="4266"/>
                    </a:cubicBezTo>
                    <a:cubicBezTo>
                      <a:pt x="1334" y="4266"/>
                      <a:pt x="1319" y="4282"/>
                      <a:pt x="1319" y="4282"/>
                    </a:cubicBezTo>
                    <a:cubicBezTo>
                      <a:pt x="1288" y="4328"/>
                      <a:pt x="1257" y="4375"/>
                      <a:pt x="1241" y="4421"/>
                    </a:cubicBezTo>
                    <a:cubicBezTo>
                      <a:pt x="1226" y="4421"/>
                      <a:pt x="1210" y="4406"/>
                      <a:pt x="1210" y="4406"/>
                    </a:cubicBezTo>
                    <a:cubicBezTo>
                      <a:pt x="1195" y="4390"/>
                      <a:pt x="1195" y="4390"/>
                      <a:pt x="1179" y="4375"/>
                    </a:cubicBezTo>
                    <a:cubicBezTo>
                      <a:pt x="1179" y="4375"/>
                      <a:pt x="1179" y="4375"/>
                      <a:pt x="1164" y="4359"/>
                    </a:cubicBezTo>
                    <a:cubicBezTo>
                      <a:pt x="1164" y="4375"/>
                      <a:pt x="1164" y="4375"/>
                      <a:pt x="1164" y="4375"/>
                    </a:cubicBezTo>
                    <a:cubicBezTo>
                      <a:pt x="1157" y="4372"/>
                      <a:pt x="1151" y="4371"/>
                      <a:pt x="1144" y="4371"/>
                    </a:cubicBezTo>
                    <a:cubicBezTo>
                      <a:pt x="1037" y="4371"/>
                      <a:pt x="919" y="4667"/>
                      <a:pt x="780" y="4667"/>
                    </a:cubicBezTo>
                    <a:cubicBezTo>
                      <a:pt x="763" y="4667"/>
                      <a:pt x="747" y="4663"/>
                      <a:pt x="729" y="4654"/>
                    </a:cubicBezTo>
                    <a:cubicBezTo>
                      <a:pt x="698" y="4700"/>
                      <a:pt x="667" y="4762"/>
                      <a:pt x="652" y="4824"/>
                    </a:cubicBezTo>
                    <a:cubicBezTo>
                      <a:pt x="636" y="4809"/>
                      <a:pt x="621" y="4793"/>
                      <a:pt x="621" y="4762"/>
                    </a:cubicBezTo>
                    <a:cubicBezTo>
                      <a:pt x="528" y="4762"/>
                      <a:pt x="435" y="4793"/>
                      <a:pt x="357" y="4840"/>
                    </a:cubicBezTo>
                    <a:cubicBezTo>
                      <a:pt x="342" y="4855"/>
                      <a:pt x="342" y="4855"/>
                      <a:pt x="326" y="4871"/>
                    </a:cubicBezTo>
                    <a:lnTo>
                      <a:pt x="156" y="4638"/>
                    </a:lnTo>
                    <a:cubicBezTo>
                      <a:pt x="109" y="4654"/>
                      <a:pt x="47" y="4685"/>
                      <a:pt x="0" y="4700"/>
                    </a:cubicBezTo>
                    <a:cubicBezTo>
                      <a:pt x="63" y="4793"/>
                      <a:pt x="140" y="4886"/>
                      <a:pt x="202" y="4979"/>
                    </a:cubicBezTo>
                    <a:cubicBezTo>
                      <a:pt x="187" y="4995"/>
                      <a:pt x="171" y="5010"/>
                      <a:pt x="171" y="5026"/>
                    </a:cubicBezTo>
                    <a:cubicBezTo>
                      <a:pt x="202" y="5010"/>
                      <a:pt x="218" y="5010"/>
                      <a:pt x="218" y="5010"/>
                    </a:cubicBezTo>
                    <a:cubicBezTo>
                      <a:pt x="233" y="5010"/>
                      <a:pt x="233" y="5010"/>
                      <a:pt x="233" y="5026"/>
                    </a:cubicBezTo>
                    <a:cubicBezTo>
                      <a:pt x="233" y="5066"/>
                      <a:pt x="210" y="5141"/>
                      <a:pt x="273" y="5141"/>
                    </a:cubicBezTo>
                    <a:cubicBezTo>
                      <a:pt x="283" y="5141"/>
                      <a:pt x="296" y="5139"/>
                      <a:pt x="311" y="5135"/>
                    </a:cubicBezTo>
                    <a:lnTo>
                      <a:pt x="311" y="5135"/>
                    </a:lnTo>
                    <a:cubicBezTo>
                      <a:pt x="295" y="5166"/>
                      <a:pt x="249" y="5197"/>
                      <a:pt x="202" y="5228"/>
                    </a:cubicBezTo>
                    <a:cubicBezTo>
                      <a:pt x="311" y="5383"/>
                      <a:pt x="419" y="5538"/>
                      <a:pt x="543" y="5708"/>
                    </a:cubicBezTo>
                    <a:lnTo>
                      <a:pt x="528" y="5708"/>
                    </a:lnTo>
                    <a:cubicBezTo>
                      <a:pt x="497" y="5677"/>
                      <a:pt x="466" y="5631"/>
                      <a:pt x="435" y="5584"/>
                    </a:cubicBezTo>
                    <a:cubicBezTo>
                      <a:pt x="419" y="5553"/>
                      <a:pt x="404" y="5507"/>
                      <a:pt x="373" y="5491"/>
                    </a:cubicBezTo>
                    <a:cubicBezTo>
                      <a:pt x="311" y="5414"/>
                      <a:pt x="249" y="5336"/>
                      <a:pt x="187" y="5243"/>
                    </a:cubicBezTo>
                    <a:cubicBezTo>
                      <a:pt x="156" y="5243"/>
                      <a:pt x="140" y="5259"/>
                      <a:pt x="125" y="5274"/>
                    </a:cubicBezTo>
                    <a:cubicBezTo>
                      <a:pt x="156" y="5305"/>
                      <a:pt x="187" y="5352"/>
                      <a:pt x="218" y="5398"/>
                    </a:cubicBezTo>
                    <a:cubicBezTo>
                      <a:pt x="218" y="5398"/>
                      <a:pt x="218" y="5398"/>
                      <a:pt x="218" y="5398"/>
                    </a:cubicBezTo>
                    <a:lnTo>
                      <a:pt x="218" y="5398"/>
                    </a:lnTo>
                    <a:lnTo>
                      <a:pt x="63" y="5522"/>
                    </a:lnTo>
                    <a:cubicBezTo>
                      <a:pt x="63" y="5615"/>
                      <a:pt x="78" y="5724"/>
                      <a:pt x="63" y="5848"/>
                    </a:cubicBezTo>
                    <a:lnTo>
                      <a:pt x="311" y="6189"/>
                    </a:lnTo>
                    <a:cubicBezTo>
                      <a:pt x="419" y="6112"/>
                      <a:pt x="528" y="6034"/>
                      <a:pt x="636" y="5988"/>
                    </a:cubicBezTo>
                    <a:cubicBezTo>
                      <a:pt x="667" y="6019"/>
                      <a:pt x="683" y="6050"/>
                      <a:pt x="714" y="6081"/>
                    </a:cubicBezTo>
                    <a:cubicBezTo>
                      <a:pt x="698" y="6112"/>
                      <a:pt x="714" y="6127"/>
                      <a:pt x="760" y="6174"/>
                    </a:cubicBezTo>
                    <a:cubicBezTo>
                      <a:pt x="760" y="6158"/>
                      <a:pt x="760" y="6158"/>
                      <a:pt x="760" y="6158"/>
                    </a:cubicBezTo>
                    <a:cubicBezTo>
                      <a:pt x="807" y="6220"/>
                      <a:pt x="838" y="6267"/>
                      <a:pt x="885" y="6329"/>
                    </a:cubicBezTo>
                    <a:cubicBezTo>
                      <a:pt x="900" y="6313"/>
                      <a:pt x="900" y="6282"/>
                      <a:pt x="916" y="6267"/>
                    </a:cubicBezTo>
                    <a:cubicBezTo>
                      <a:pt x="885" y="6220"/>
                      <a:pt x="854" y="6174"/>
                      <a:pt x="807" y="6127"/>
                    </a:cubicBezTo>
                    <a:cubicBezTo>
                      <a:pt x="823" y="6112"/>
                      <a:pt x="823" y="6112"/>
                      <a:pt x="823" y="6112"/>
                    </a:cubicBezTo>
                    <a:cubicBezTo>
                      <a:pt x="869" y="6174"/>
                      <a:pt x="931" y="6251"/>
                      <a:pt x="978" y="6313"/>
                    </a:cubicBezTo>
                    <a:cubicBezTo>
                      <a:pt x="1024" y="6313"/>
                      <a:pt x="1102" y="6313"/>
                      <a:pt x="1040" y="6391"/>
                    </a:cubicBezTo>
                    <a:cubicBezTo>
                      <a:pt x="1040" y="6406"/>
                      <a:pt x="1055" y="6422"/>
                      <a:pt x="1055" y="6437"/>
                    </a:cubicBezTo>
                    <a:cubicBezTo>
                      <a:pt x="1117" y="6422"/>
                      <a:pt x="1086" y="6329"/>
                      <a:pt x="1117" y="6251"/>
                    </a:cubicBezTo>
                    <a:cubicBezTo>
                      <a:pt x="1117" y="6267"/>
                      <a:pt x="1133" y="6267"/>
                      <a:pt x="1133" y="6282"/>
                    </a:cubicBezTo>
                    <a:cubicBezTo>
                      <a:pt x="1148" y="6360"/>
                      <a:pt x="1148" y="6453"/>
                      <a:pt x="1164" y="6453"/>
                    </a:cubicBezTo>
                    <a:cubicBezTo>
                      <a:pt x="1164" y="6406"/>
                      <a:pt x="1164" y="6375"/>
                      <a:pt x="1179" y="6329"/>
                    </a:cubicBezTo>
                    <a:cubicBezTo>
                      <a:pt x="1241" y="6437"/>
                      <a:pt x="1319" y="6530"/>
                      <a:pt x="1381" y="6623"/>
                    </a:cubicBezTo>
                    <a:cubicBezTo>
                      <a:pt x="1427" y="6577"/>
                      <a:pt x="1443" y="6530"/>
                      <a:pt x="1474" y="6468"/>
                    </a:cubicBezTo>
                    <a:lnTo>
                      <a:pt x="1272" y="6189"/>
                    </a:lnTo>
                    <a:cubicBezTo>
                      <a:pt x="1303" y="6174"/>
                      <a:pt x="1319" y="6158"/>
                      <a:pt x="1334" y="6143"/>
                    </a:cubicBezTo>
                    <a:cubicBezTo>
                      <a:pt x="1427" y="6065"/>
                      <a:pt x="1505" y="6003"/>
                      <a:pt x="1520" y="5941"/>
                    </a:cubicBezTo>
                    <a:lnTo>
                      <a:pt x="1877" y="6453"/>
                    </a:lnTo>
                    <a:cubicBezTo>
                      <a:pt x="1862" y="6484"/>
                      <a:pt x="1846" y="6515"/>
                      <a:pt x="1831" y="6546"/>
                    </a:cubicBezTo>
                    <a:cubicBezTo>
                      <a:pt x="1769" y="6639"/>
                      <a:pt x="1707" y="6701"/>
                      <a:pt x="1645" y="6701"/>
                    </a:cubicBezTo>
                    <a:lnTo>
                      <a:pt x="1738" y="6825"/>
                    </a:lnTo>
                    <a:lnTo>
                      <a:pt x="1800" y="6701"/>
                    </a:lnTo>
                    <a:lnTo>
                      <a:pt x="1815" y="6732"/>
                    </a:lnTo>
                    <a:cubicBezTo>
                      <a:pt x="1831" y="6717"/>
                      <a:pt x="1815" y="6701"/>
                      <a:pt x="1815" y="6686"/>
                    </a:cubicBezTo>
                    <a:cubicBezTo>
                      <a:pt x="1815" y="6686"/>
                      <a:pt x="1831" y="6655"/>
                      <a:pt x="1877" y="6577"/>
                    </a:cubicBezTo>
                    <a:cubicBezTo>
                      <a:pt x="1893" y="6561"/>
                      <a:pt x="1908" y="6530"/>
                      <a:pt x="1924" y="6499"/>
                    </a:cubicBezTo>
                    <a:lnTo>
                      <a:pt x="1986" y="6592"/>
                    </a:lnTo>
                    <a:cubicBezTo>
                      <a:pt x="1970" y="6608"/>
                      <a:pt x="1955" y="6623"/>
                      <a:pt x="1939" y="6655"/>
                    </a:cubicBezTo>
                    <a:cubicBezTo>
                      <a:pt x="1877" y="6856"/>
                      <a:pt x="2048" y="7011"/>
                      <a:pt x="2141" y="7228"/>
                    </a:cubicBezTo>
                    <a:cubicBezTo>
                      <a:pt x="2145" y="7231"/>
                      <a:pt x="2151" y="7232"/>
                      <a:pt x="2160" y="7232"/>
                    </a:cubicBezTo>
                    <a:cubicBezTo>
                      <a:pt x="2249" y="7232"/>
                      <a:pt x="2554" y="7092"/>
                      <a:pt x="2498" y="6965"/>
                    </a:cubicBezTo>
                    <a:cubicBezTo>
                      <a:pt x="2334" y="6965"/>
                      <a:pt x="2538" y="6812"/>
                      <a:pt x="2455" y="6812"/>
                    </a:cubicBezTo>
                    <a:cubicBezTo>
                      <a:pt x="2436" y="6812"/>
                      <a:pt x="2401" y="6820"/>
                      <a:pt x="2342" y="6841"/>
                    </a:cubicBezTo>
                    <a:cubicBezTo>
                      <a:pt x="2280" y="6779"/>
                      <a:pt x="2327" y="6655"/>
                      <a:pt x="2435" y="6592"/>
                    </a:cubicBezTo>
                    <a:cubicBezTo>
                      <a:pt x="2451" y="6608"/>
                      <a:pt x="2467" y="6623"/>
                      <a:pt x="2467" y="6639"/>
                    </a:cubicBezTo>
                    <a:cubicBezTo>
                      <a:pt x="2467" y="6623"/>
                      <a:pt x="2467" y="6592"/>
                      <a:pt x="2467" y="6577"/>
                    </a:cubicBezTo>
                    <a:lnTo>
                      <a:pt x="2482" y="6577"/>
                    </a:lnTo>
                    <a:cubicBezTo>
                      <a:pt x="2482" y="6592"/>
                      <a:pt x="2498" y="6608"/>
                      <a:pt x="2498" y="6608"/>
                    </a:cubicBezTo>
                    <a:cubicBezTo>
                      <a:pt x="2498" y="6670"/>
                      <a:pt x="2420" y="6701"/>
                      <a:pt x="2529" y="6732"/>
                    </a:cubicBezTo>
                    <a:cubicBezTo>
                      <a:pt x="2529" y="6701"/>
                      <a:pt x="2544" y="6686"/>
                      <a:pt x="2544" y="6670"/>
                    </a:cubicBezTo>
                    <a:cubicBezTo>
                      <a:pt x="2560" y="6686"/>
                      <a:pt x="2575" y="6701"/>
                      <a:pt x="2575" y="6717"/>
                    </a:cubicBezTo>
                    <a:cubicBezTo>
                      <a:pt x="2591" y="6717"/>
                      <a:pt x="2591" y="6701"/>
                      <a:pt x="2606" y="6686"/>
                    </a:cubicBezTo>
                    <a:cubicBezTo>
                      <a:pt x="2591" y="6670"/>
                      <a:pt x="2575" y="6655"/>
                      <a:pt x="2575" y="6639"/>
                    </a:cubicBezTo>
                    <a:cubicBezTo>
                      <a:pt x="2575" y="6623"/>
                      <a:pt x="2575" y="6623"/>
                      <a:pt x="2575" y="6608"/>
                    </a:cubicBezTo>
                    <a:cubicBezTo>
                      <a:pt x="2591" y="6639"/>
                      <a:pt x="2606" y="6655"/>
                      <a:pt x="2622" y="6670"/>
                    </a:cubicBezTo>
                    <a:cubicBezTo>
                      <a:pt x="2622" y="6655"/>
                      <a:pt x="2637" y="6639"/>
                      <a:pt x="2653" y="6623"/>
                    </a:cubicBezTo>
                    <a:cubicBezTo>
                      <a:pt x="2622" y="6592"/>
                      <a:pt x="2591" y="6561"/>
                      <a:pt x="2575" y="6515"/>
                    </a:cubicBezTo>
                    <a:cubicBezTo>
                      <a:pt x="2560" y="6515"/>
                      <a:pt x="2544" y="6515"/>
                      <a:pt x="2544" y="6499"/>
                    </a:cubicBezTo>
                    <a:lnTo>
                      <a:pt x="2560" y="6499"/>
                    </a:lnTo>
                    <a:cubicBezTo>
                      <a:pt x="2560" y="6499"/>
                      <a:pt x="2560" y="6515"/>
                      <a:pt x="2575" y="6515"/>
                    </a:cubicBezTo>
                    <a:cubicBezTo>
                      <a:pt x="2591" y="6515"/>
                      <a:pt x="2606" y="6499"/>
                      <a:pt x="2653" y="6453"/>
                    </a:cubicBezTo>
                    <a:lnTo>
                      <a:pt x="2699" y="6499"/>
                    </a:lnTo>
                    <a:cubicBezTo>
                      <a:pt x="2699" y="6546"/>
                      <a:pt x="2684" y="6592"/>
                      <a:pt x="2653" y="6623"/>
                    </a:cubicBezTo>
                    <a:cubicBezTo>
                      <a:pt x="2668" y="6655"/>
                      <a:pt x="2699" y="6686"/>
                      <a:pt x="2715" y="6732"/>
                    </a:cubicBezTo>
                    <a:cubicBezTo>
                      <a:pt x="2730" y="6717"/>
                      <a:pt x="2730" y="6701"/>
                      <a:pt x="2730" y="6701"/>
                    </a:cubicBezTo>
                    <a:cubicBezTo>
                      <a:pt x="2730" y="6717"/>
                      <a:pt x="2730" y="6717"/>
                      <a:pt x="2730" y="6732"/>
                    </a:cubicBezTo>
                    <a:lnTo>
                      <a:pt x="2715" y="6732"/>
                    </a:lnTo>
                    <a:cubicBezTo>
                      <a:pt x="2715" y="6748"/>
                      <a:pt x="2699" y="6763"/>
                      <a:pt x="2699" y="6779"/>
                    </a:cubicBezTo>
                    <a:cubicBezTo>
                      <a:pt x="2699" y="6794"/>
                      <a:pt x="2715" y="6794"/>
                      <a:pt x="2715" y="6794"/>
                    </a:cubicBezTo>
                    <a:cubicBezTo>
                      <a:pt x="2699" y="6825"/>
                      <a:pt x="2699" y="6841"/>
                      <a:pt x="2684" y="6872"/>
                    </a:cubicBezTo>
                    <a:cubicBezTo>
                      <a:pt x="2702" y="6908"/>
                      <a:pt x="2731" y="6923"/>
                      <a:pt x="2767" y="6923"/>
                    </a:cubicBezTo>
                    <a:cubicBezTo>
                      <a:pt x="2793" y="6923"/>
                      <a:pt x="2822" y="6916"/>
                      <a:pt x="2854" y="6903"/>
                    </a:cubicBezTo>
                    <a:cubicBezTo>
                      <a:pt x="2870" y="6918"/>
                      <a:pt x="2870" y="6934"/>
                      <a:pt x="2885" y="6949"/>
                    </a:cubicBezTo>
                    <a:cubicBezTo>
                      <a:pt x="2885" y="6934"/>
                      <a:pt x="2901" y="6918"/>
                      <a:pt x="2916" y="6887"/>
                    </a:cubicBezTo>
                    <a:cubicBezTo>
                      <a:pt x="2966" y="6875"/>
                      <a:pt x="3027" y="6852"/>
                      <a:pt x="3073" y="6852"/>
                    </a:cubicBezTo>
                    <a:cubicBezTo>
                      <a:pt x="3079" y="6852"/>
                      <a:pt x="3085" y="6852"/>
                      <a:pt x="3091" y="6853"/>
                    </a:cubicBezTo>
                    <a:lnTo>
                      <a:pt x="3091" y="6853"/>
                    </a:lnTo>
                    <a:cubicBezTo>
                      <a:pt x="3080" y="6848"/>
                      <a:pt x="3071" y="6837"/>
                      <a:pt x="3071" y="6825"/>
                    </a:cubicBezTo>
                    <a:lnTo>
                      <a:pt x="3242" y="6763"/>
                    </a:lnTo>
                    <a:lnTo>
                      <a:pt x="3242" y="6763"/>
                    </a:lnTo>
                    <a:cubicBezTo>
                      <a:pt x="3225" y="6768"/>
                      <a:pt x="3210" y="6770"/>
                      <a:pt x="3198" y="6770"/>
                    </a:cubicBezTo>
                    <a:cubicBezTo>
                      <a:pt x="3093" y="6770"/>
                      <a:pt x="3186" y="6602"/>
                      <a:pt x="3242" y="6546"/>
                    </a:cubicBezTo>
                    <a:cubicBezTo>
                      <a:pt x="3273" y="6515"/>
                      <a:pt x="3320" y="6484"/>
                      <a:pt x="3366" y="6468"/>
                    </a:cubicBezTo>
                    <a:cubicBezTo>
                      <a:pt x="3366" y="6484"/>
                      <a:pt x="3382" y="6484"/>
                      <a:pt x="3397" y="6499"/>
                    </a:cubicBezTo>
                    <a:lnTo>
                      <a:pt x="3351" y="6561"/>
                    </a:lnTo>
                    <a:cubicBezTo>
                      <a:pt x="3382" y="6561"/>
                      <a:pt x="3397" y="6546"/>
                      <a:pt x="3413" y="6530"/>
                    </a:cubicBezTo>
                    <a:cubicBezTo>
                      <a:pt x="3428" y="6530"/>
                      <a:pt x="3444" y="6546"/>
                      <a:pt x="3459" y="6561"/>
                    </a:cubicBezTo>
                    <a:cubicBezTo>
                      <a:pt x="3459" y="6546"/>
                      <a:pt x="3459" y="6546"/>
                      <a:pt x="3475" y="6546"/>
                    </a:cubicBezTo>
                    <a:cubicBezTo>
                      <a:pt x="3459" y="6530"/>
                      <a:pt x="3444" y="6515"/>
                      <a:pt x="3444" y="6515"/>
                    </a:cubicBezTo>
                    <a:cubicBezTo>
                      <a:pt x="3444" y="6499"/>
                      <a:pt x="3459" y="6484"/>
                      <a:pt x="3459" y="6484"/>
                    </a:cubicBezTo>
                    <a:cubicBezTo>
                      <a:pt x="3475" y="6484"/>
                      <a:pt x="3490" y="6499"/>
                      <a:pt x="3490" y="6499"/>
                    </a:cubicBezTo>
                    <a:cubicBezTo>
                      <a:pt x="3490" y="6515"/>
                      <a:pt x="3475" y="6530"/>
                      <a:pt x="3475" y="6546"/>
                    </a:cubicBezTo>
                    <a:cubicBezTo>
                      <a:pt x="3506" y="6561"/>
                      <a:pt x="3537" y="6592"/>
                      <a:pt x="3568" y="6623"/>
                    </a:cubicBezTo>
                    <a:cubicBezTo>
                      <a:pt x="3583" y="6623"/>
                      <a:pt x="3583" y="6608"/>
                      <a:pt x="3599" y="6608"/>
                    </a:cubicBezTo>
                    <a:cubicBezTo>
                      <a:pt x="3661" y="6654"/>
                      <a:pt x="3722" y="6701"/>
                      <a:pt x="3769" y="6762"/>
                    </a:cubicBezTo>
                    <a:lnTo>
                      <a:pt x="3769" y="6762"/>
                    </a:lnTo>
                    <a:cubicBezTo>
                      <a:pt x="3722" y="6701"/>
                      <a:pt x="3661" y="6654"/>
                      <a:pt x="3599" y="6592"/>
                    </a:cubicBezTo>
                    <a:cubicBezTo>
                      <a:pt x="3645" y="6561"/>
                      <a:pt x="3661" y="6530"/>
                      <a:pt x="3661" y="6499"/>
                    </a:cubicBezTo>
                    <a:cubicBezTo>
                      <a:pt x="3633" y="6465"/>
                      <a:pt x="3609" y="6452"/>
                      <a:pt x="3587" y="6452"/>
                    </a:cubicBezTo>
                    <a:cubicBezTo>
                      <a:pt x="3558" y="6452"/>
                      <a:pt x="3532" y="6473"/>
                      <a:pt x="3506" y="6499"/>
                    </a:cubicBezTo>
                    <a:cubicBezTo>
                      <a:pt x="3490" y="6499"/>
                      <a:pt x="3475" y="6484"/>
                      <a:pt x="3475" y="6468"/>
                    </a:cubicBezTo>
                    <a:cubicBezTo>
                      <a:pt x="3521" y="6406"/>
                      <a:pt x="3552" y="6344"/>
                      <a:pt x="3630" y="6313"/>
                    </a:cubicBezTo>
                    <a:cubicBezTo>
                      <a:pt x="3645" y="6329"/>
                      <a:pt x="3661" y="6344"/>
                      <a:pt x="3676" y="6375"/>
                    </a:cubicBezTo>
                    <a:cubicBezTo>
                      <a:pt x="3676" y="6383"/>
                      <a:pt x="3676" y="6387"/>
                      <a:pt x="3676" y="6391"/>
                    </a:cubicBezTo>
                    <a:cubicBezTo>
                      <a:pt x="3707" y="6453"/>
                      <a:pt x="3723" y="6546"/>
                      <a:pt x="3707" y="6577"/>
                    </a:cubicBezTo>
                    <a:lnTo>
                      <a:pt x="4017" y="6437"/>
                    </a:lnTo>
                    <a:cubicBezTo>
                      <a:pt x="4157" y="6127"/>
                      <a:pt x="4328" y="5988"/>
                      <a:pt x="4436" y="5677"/>
                    </a:cubicBezTo>
                    <a:cubicBezTo>
                      <a:pt x="4467" y="5662"/>
                      <a:pt x="4498" y="5662"/>
                      <a:pt x="4514" y="5646"/>
                    </a:cubicBezTo>
                    <a:lnTo>
                      <a:pt x="4529" y="5646"/>
                    </a:lnTo>
                    <a:cubicBezTo>
                      <a:pt x="4529" y="5646"/>
                      <a:pt x="4545" y="5631"/>
                      <a:pt x="4560" y="5631"/>
                    </a:cubicBezTo>
                    <a:cubicBezTo>
                      <a:pt x="4576" y="5615"/>
                      <a:pt x="4607" y="5615"/>
                      <a:pt x="4622" y="5600"/>
                    </a:cubicBezTo>
                    <a:lnTo>
                      <a:pt x="4591" y="5600"/>
                    </a:lnTo>
                    <a:cubicBezTo>
                      <a:pt x="4638" y="5553"/>
                      <a:pt x="4669" y="5522"/>
                      <a:pt x="4700" y="5476"/>
                    </a:cubicBezTo>
                    <a:cubicBezTo>
                      <a:pt x="4746" y="5476"/>
                      <a:pt x="4793" y="5507"/>
                      <a:pt x="4793" y="5569"/>
                    </a:cubicBezTo>
                    <a:cubicBezTo>
                      <a:pt x="4824" y="5367"/>
                      <a:pt x="5320" y="5243"/>
                      <a:pt x="5351" y="4964"/>
                    </a:cubicBezTo>
                    <a:cubicBezTo>
                      <a:pt x="5351" y="4964"/>
                      <a:pt x="5367" y="4716"/>
                      <a:pt x="5382" y="4437"/>
                    </a:cubicBezTo>
                    <a:cubicBezTo>
                      <a:pt x="5444" y="4359"/>
                      <a:pt x="5460" y="4266"/>
                      <a:pt x="5413" y="4142"/>
                    </a:cubicBezTo>
                    <a:cubicBezTo>
                      <a:pt x="5429" y="4064"/>
                      <a:pt x="5460" y="4018"/>
                      <a:pt x="5475" y="4002"/>
                    </a:cubicBezTo>
                    <a:cubicBezTo>
                      <a:pt x="5537" y="4018"/>
                      <a:pt x="5615" y="4064"/>
                      <a:pt x="5677" y="4064"/>
                    </a:cubicBezTo>
                    <a:cubicBezTo>
                      <a:pt x="5677" y="4070"/>
                      <a:pt x="5679" y="4076"/>
                      <a:pt x="5682" y="4081"/>
                    </a:cubicBezTo>
                    <a:lnTo>
                      <a:pt x="5682" y="4081"/>
                    </a:lnTo>
                    <a:cubicBezTo>
                      <a:pt x="5683" y="4080"/>
                      <a:pt x="5687" y="4080"/>
                      <a:pt x="5693" y="4080"/>
                    </a:cubicBezTo>
                    <a:lnTo>
                      <a:pt x="5739" y="4080"/>
                    </a:lnTo>
                    <a:cubicBezTo>
                      <a:pt x="5724" y="4111"/>
                      <a:pt x="5661" y="4157"/>
                      <a:pt x="5708" y="4188"/>
                    </a:cubicBezTo>
                    <a:cubicBezTo>
                      <a:pt x="5755" y="4157"/>
                      <a:pt x="5770" y="4111"/>
                      <a:pt x="5786" y="4064"/>
                    </a:cubicBezTo>
                    <a:lnTo>
                      <a:pt x="5786" y="4064"/>
                    </a:lnTo>
                    <a:cubicBezTo>
                      <a:pt x="5781" y="4095"/>
                      <a:pt x="5795" y="4107"/>
                      <a:pt x="5819" y="4107"/>
                    </a:cubicBezTo>
                    <a:cubicBezTo>
                      <a:pt x="5880" y="4107"/>
                      <a:pt x="6005" y="4027"/>
                      <a:pt x="6049" y="3971"/>
                    </a:cubicBezTo>
                    <a:cubicBezTo>
                      <a:pt x="6065" y="3863"/>
                      <a:pt x="6158" y="3723"/>
                      <a:pt x="6266" y="3599"/>
                    </a:cubicBezTo>
                    <a:cubicBezTo>
                      <a:pt x="6344" y="3475"/>
                      <a:pt x="6421" y="3366"/>
                      <a:pt x="6484" y="3273"/>
                    </a:cubicBezTo>
                    <a:cubicBezTo>
                      <a:pt x="6499" y="3289"/>
                      <a:pt x="6499" y="3289"/>
                      <a:pt x="6515" y="3289"/>
                    </a:cubicBezTo>
                    <a:cubicBezTo>
                      <a:pt x="6515" y="3273"/>
                      <a:pt x="6499" y="3258"/>
                      <a:pt x="6499" y="3242"/>
                    </a:cubicBezTo>
                    <a:cubicBezTo>
                      <a:pt x="6515" y="3227"/>
                      <a:pt x="6530" y="3196"/>
                      <a:pt x="6546" y="3180"/>
                    </a:cubicBezTo>
                    <a:lnTo>
                      <a:pt x="6546" y="3180"/>
                    </a:lnTo>
                    <a:cubicBezTo>
                      <a:pt x="6546" y="3207"/>
                      <a:pt x="6534" y="3245"/>
                      <a:pt x="6551" y="3245"/>
                    </a:cubicBezTo>
                    <a:cubicBezTo>
                      <a:pt x="6553" y="3245"/>
                      <a:pt x="6557" y="3245"/>
                      <a:pt x="6561" y="3242"/>
                    </a:cubicBezTo>
                    <a:cubicBezTo>
                      <a:pt x="6794" y="2886"/>
                      <a:pt x="6949" y="2777"/>
                      <a:pt x="7135" y="2281"/>
                    </a:cubicBezTo>
                    <a:lnTo>
                      <a:pt x="4871" y="109"/>
                    </a:lnTo>
                    <a:cubicBezTo>
                      <a:pt x="4871" y="109"/>
                      <a:pt x="4871" y="171"/>
                      <a:pt x="4871" y="234"/>
                    </a:cubicBezTo>
                    <a:cubicBezTo>
                      <a:pt x="4871" y="296"/>
                      <a:pt x="4886" y="358"/>
                      <a:pt x="4886" y="358"/>
                    </a:cubicBezTo>
                    <a:cubicBezTo>
                      <a:pt x="4871" y="342"/>
                      <a:pt x="4871" y="311"/>
                      <a:pt x="4871" y="280"/>
                    </a:cubicBezTo>
                    <a:cubicBezTo>
                      <a:pt x="4855" y="280"/>
                      <a:pt x="4839" y="296"/>
                      <a:pt x="4839" y="296"/>
                    </a:cubicBezTo>
                    <a:lnTo>
                      <a:pt x="4839" y="265"/>
                    </a:lnTo>
                    <a:cubicBezTo>
                      <a:pt x="4824" y="125"/>
                      <a:pt x="4808" y="1"/>
                      <a:pt x="48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10"/>
              <p:cNvSpPr/>
              <p:nvPr/>
            </p:nvSpPr>
            <p:spPr>
              <a:xfrm>
                <a:off x="3389875" y="6906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10"/>
              <p:cNvSpPr/>
              <p:nvPr/>
            </p:nvSpPr>
            <p:spPr>
              <a:xfrm>
                <a:off x="3422050" y="5595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10"/>
              <p:cNvSpPr/>
              <p:nvPr/>
            </p:nvSpPr>
            <p:spPr>
              <a:xfrm>
                <a:off x="3315825" y="6638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0" y="1"/>
                    </a:moveTo>
                    <a:cubicBezTo>
                      <a:pt x="16" y="1"/>
                      <a:pt x="16" y="16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16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10"/>
              <p:cNvSpPr/>
              <p:nvPr/>
            </p:nvSpPr>
            <p:spPr>
              <a:xfrm>
                <a:off x="3388700" y="6894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10"/>
              <p:cNvSpPr/>
              <p:nvPr/>
            </p:nvSpPr>
            <p:spPr>
              <a:xfrm>
                <a:off x="3316200" y="664625"/>
                <a:ext cx="275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41" extrusionOk="0">
                    <a:moveTo>
                      <a:pt x="1" y="1"/>
                    </a:moveTo>
                    <a:cubicBezTo>
                      <a:pt x="32" y="47"/>
                      <a:pt x="63" y="94"/>
                      <a:pt x="94" y="140"/>
                    </a:cubicBezTo>
                    <a:cubicBezTo>
                      <a:pt x="94" y="140"/>
                      <a:pt x="94" y="125"/>
                      <a:pt x="109" y="125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10"/>
              <p:cNvSpPr/>
              <p:nvPr/>
            </p:nvSpPr>
            <p:spPr>
              <a:xfrm>
                <a:off x="3388700" y="689825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cubicBezTo>
                      <a:pt x="6" y="6"/>
                      <a:pt x="11" y="9"/>
                      <a:pt x="16" y="12"/>
                    </a:cubicBezTo>
                    <a:lnTo>
                      <a:pt x="16" y="12"/>
                    </a:lnTo>
                    <a:cubicBezTo>
                      <a:pt x="16" y="1"/>
                      <a:pt x="15" y="1"/>
                      <a:pt x="1" y="1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6" y="15"/>
                      <a:pt x="16" y="16"/>
                    </a:cubicBezTo>
                    <a:cubicBezTo>
                      <a:pt x="20" y="16"/>
                      <a:pt x="22" y="16"/>
                      <a:pt x="24" y="16"/>
                    </a:cubicBezTo>
                    <a:lnTo>
                      <a:pt x="24" y="16"/>
                    </a:lnTo>
                    <a:cubicBezTo>
                      <a:pt x="22" y="15"/>
                      <a:pt x="19" y="14"/>
                      <a:pt x="16" y="12"/>
                    </a:cubicBezTo>
                    <a:close/>
                    <a:moveTo>
                      <a:pt x="24" y="16"/>
                    </a:moveTo>
                    <a:cubicBezTo>
                      <a:pt x="32" y="20"/>
                      <a:pt x="40" y="24"/>
                      <a:pt x="47" y="32"/>
                    </a:cubicBezTo>
                    <a:cubicBezTo>
                      <a:pt x="35" y="19"/>
                      <a:pt x="33" y="17"/>
                      <a:pt x="24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10"/>
              <p:cNvSpPr/>
              <p:nvPr/>
            </p:nvSpPr>
            <p:spPr>
              <a:xfrm>
                <a:off x="3336750" y="69332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6" y="31"/>
                    </a:cubicBezTo>
                    <a:cubicBezTo>
                      <a:pt x="1" y="16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10"/>
              <p:cNvSpPr/>
              <p:nvPr/>
            </p:nvSpPr>
            <p:spPr>
              <a:xfrm>
                <a:off x="3457350" y="569625"/>
                <a:ext cx="15900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86" extrusionOk="0">
                    <a:moveTo>
                      <a:pt x="31" y="1"/>
                    </a:moveTo>
                    <a:lnTo>
                      <a:pt x="0" y="32"/>
                    </a:lnTo>
                    <a:cubicBezTo>
                      <a:pt x="0" y="32"/>
                      <a:pt x="16" y="16"/>
                      <a:pt x="31" y="16"/>
                    </a:cubicBezTo>
                    <a:lnTo>
                      <a:pt x="620" y="590"/>
                    </a:lnTo>
                    <a:lnTo>
                      <a:pt x="31" y="1"/>
                    </a:lnTo>
                    <a:close/>
                    <a:moveTo>
                      <a:pt x="620" y="590"/>
                    </a:moveTo>
                    <a:cubicBezTo>
                      <a:pt x="593" y="632"/>
                      <a:pt x="540" y="686"/>
                      <a:pt x="596" y="686"/>
                    </a:cubicBezTo>
                    <a:cubicBezTo>
                      <a:pt x="602" y="686"/>
                      <a:pt x="610" y="685"/>
                      <a:pt x="620" y="683"/>
                    </a:cubicBezTo>
                    <a:lnTo>
                      <a:pt x="636" y="606"/>
                    </a:lnTo>
                    <a:lnTo>
                      <a:pt x="620" y="5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10"/>
              <p:cNvSpPr/>
              <p:nvPr/>
            </p:nvSpPr>
            <p:spPr>
              <a:xfrm>
                <a:off x="3450750" y="644850"/>
                <a:ext cx="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87" extrusionOk="0">
                    <a:moveTo>
                      <a:pt x="0" y="1"/>
                    </a:moveTo>
                    <a:lnTo>
                      <a:pt x="16" y="187"/>
                    </a:lnTo>
                    <a:lnTo>
                      <a:pt x="31" y="1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10"/>
              <p:cNvSpPr/>
              <p:nvPr/>
            </p:nvSpPr>
            <p:spPr>
              <a:xfrm>
                <a:off x="3342575" y="645475"/>
                <a:ext cx="117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3" extrusionOk="0">
                    <a:moveTo>
                      <a:pt x="14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7"/>
                      <a:pt x="16" y="22"/>
                      <a:pt x="16" y="22"/>
                    </a:cubicBezTo>
                    <a:lnTo>
                      <a:pt x="47" y="22"/>
                    </a:lnTo>
                    <a:cubicBezTo>
                      <a:pt x="36" y="11"/>
                      <a:pt x="25" y="0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10"/>
              <p:cNvSpPr/>
              <p:nvPr/>
            </p:nvSpPr>
            <p:spPr>
              <a:xfrm>
                <a:off x="3408100" y="704375"/>
                <a:ext cx="182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6" extrusionOk="0">
                    <a:moveTo>
                      <a:pt x="68" y="1"/>
                    </a:moveTo>
                    <a:cubicBezTo>
                      <a:pt x="67" y="1"/>
                      <a:pt x="65" y="3"/>
                      <a:pt x="62" y="8"/>
                    </a:cubicBezTo>
                    <a:cubicBezTo>
                      <a:pt x="47" y="24"/>
                      <a:pt x="31" y="39"/>
                      <a:pt x="0" y="70"/>
                    </a:cubicBezTo>
                    <a:cubicBezTo>
                      <a:pt x="16" y="70"/>
                      <a:pt x="16" y="70"/>
                      <a:pt x="31" y="86"/>
                    </a:cubicBezTo>
                    <a:cubicBezTo>
                      <a:pt x="57" y="60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10"/>
              <p:cNvSpPr/>
              <p:nvPr/>
            </p:nvSpPr>
            <p:spPr>
              <a:xfrm>
                <a:off x="3405375" y="687900"/>
                <a:ext cx="35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9" extrusionOk="0">
                    <a:moveTo>
                      <a:pt x="1" y="0"/>
                    </a:moveTo>
                    <a:cubicBezTo>
                      <a:pt x="1" y="39"/>
                      <a:pt x="38" y="109"/>
                      <a:pt x="76" y="109"/>
                    </a:cubicBezTo>
                    <a:cubicBezTo>
                      <a:pt x="99" y="109"/>
                      <a:pt x="123" y="85"/>
                      <a:pt x="140" y="16"/>
                    </a:cubicBezTo>
                    <a:lnTo>
                      <a:pt x="140" y="16"/>
                    </a:lnTo>
                    <a:cubicBezTo>
                      <a:pt x="133" y="23"/>
                      <a:pt x="109" y="31"/>
                      <a:pt x="82" y="31"/>
                    </a:cubicBezTo>
                    <a:cubicBezTo>
                      <a:pt x="55" y="31"/>
                      <a:pt x="2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10"/>
              <p:cNvSpPr/>
              <p:nvPr/>
            </p:nvSpPr>
            <p:spPr>
              <a:xfrm>
                <a:off x="3318525" y="639800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32"/>
                    </a:cubicBezTo>
                    <a:lnTo>
                      <a:pt x="9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10"/>
              <p:cNvSpPr/>
              <p:nvPr/>
            </p:nvSpPr>
            <p:spPr>
              <a:xfrm>
                <a:off x="3384450" y="590950"/>
                <a:ext cx="58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11" extrusionOk="0">
                    <a:moveTo>
                      <a:pt x="171" y="1"/>
                    </a:moveTo>
                    <a:lnTo>
                      <a:pt x="0" y="187"/>
                    </a:lnTo>
                    <a:cubicBezTo>
                      <a:pt x="31" y="218"/>
                      <a:pt x="47" y="280"/>
                      <a:pt x="93" y="311"/>
                    </a:cubicBezTo>
                    <a:lnTo>
                      <a:pt x="233" y="140"/>
                    </a:lnTo>
                    <a:lnTo>
                      <a:pt x="233" y="140"/>
                    </a:lnTo>
                    <a:cubicBezTo>
                      <a:pt x="227" y="141"/>
                      <a:pt x="223" y="142"/>
                      <a:pt x="218" y="142"/>
                    </a:cubicBezTo>
                    <a:cubicBezTo>
                      <a:pt x="147" y="142"/>
                      <a:pt x="200" y="30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10"/>
              <p:cNvSpPr/>
              <p:nvPr/>
            </p:nvSpPr>
            <p:spPr>
              <a:xfrm>
                <a:off x="3381350" y="594800"/>
                <a:ext cx="312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59" y="0"/>
                    </a:moveTo>
                    <a:cubicBezTo>
                      <a:pt x="43" y="0"/>
                      <a:pt x="24" y="5"/>
                      <a:pt x="0" y="17"/>
                    </a:cubicBezTo>
                    <a:cubicBezTo>
                      <a:pt x="16" y="48"/>
                      <a:pt x="16" y="79"/>
                      <a:pt x="16" y="126"/>
                    </a:cubicBezTo>
                    <a:lnTo>
                      <a:pt x="124" y="33"/>
                    </a:lnTo>
                    <a:cubicBezTo>
                      <a:pt x="105" y="14"/>
                      <a:pt x="86" y="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10"/>
              <p:cNvSpPr/>
              <p:nvPr/>
            </p:nvSpPr>
            <p:spPr>
              <a:xfrm>
                <a:off x="3354200" y="6917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2" y="0"/>
                    </a:moveTo>
                    <a:cubicBezTo>
                      <a:pt x="16" y="16"/>
                      <a:pt x="0" y="47"/>
                      <a:pt x="0" y="47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10"/>
              <p:cNvSpPr/>
              <p:nvPr/>
            </p:nvSpPr>
            <p:spPr>
              <a:xfrm>
                <a:off x="3354975" y="70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10"/>
              <p:cNvSpPr/>
              <p:nvPr/>
            </p:nvSpPr>
            <p:spPr>
              <a:xfrm>
                <a:off x="3311925" y="640975"/>
                <a:ext cx="147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482" extrusionOk="0">
                    <a:moveTo>
                      <a:pt x="451" y="0"/>
                    </a:moveTo>
                    <a:lnTo>
                      <a:pt x="358" y="94"/>
                    </a:lnTo>
                    <a:lnTo>
                      <a:pt x="342" y="47"/>
                    </a:lnTo>
                    <a:lnTo>
                      <a:pt x="218" y="109"/>
                    </a:lnTo>
                    <a:cubicBezTo>
                      <a:pt x="265" y="187"/>
                      <a:pt x="296" y="187"/>
                      <a:pt x="311" y="264"/>
                    </a:cubicBezTo>
                    <a:cubicBezTo>
                      <a:pt x="287" y="268"/>
                      <a:pt x="267" y="270"/>
                      <a:pt x="251" y="270"/>
                    </a:cubicBezTo>
                    <a:cubicBezTo>
                      <a:pt x="132" y="270"/>
                      <a:pt x="199" y="177"/>
                      <a:pt x="63" y="109"/>
                    </a:cubicBezTo>
                    <a:cubicBezTo>
                      <a:pt x="47" y="125"/>
                      <a:pt x="16" y="125"/>
                      <a:pt x="1" y="140"/>
                    </a:cubicBezTo>
                    <a:lnTo>
                      <a:pt x="234" y="481"/>
                    </a:lnTo>
                    <a:cubicBezTo>
                      <a:pt x="249" y="466"/>
                      <a:pt x="265" y="466"/>
                      <a:pt x="280" y="466"/>
                    </a:cubicBezTo>
                    <a:cubicBezTo>
                      <a:pt x="342" y="435"/>
                      <a:pt x="420" y="373"/>
                      <a:pt x="482" y="311"/>
                    </a:cubicBezTo>
                    <a:cubicBezTo>
                      <a:pt x="218" y="249"/>
                      <a:pt x="590" y="156"/>
                      <a:pt x="4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10"/>
              <p:cNvSpPr/>
              <p:nvPr/>
            </p:nvSpPr>
            <p:spPr>
              <a:xfrm>
                <a:off x="3350700" y="692925"/>
                <a:ext cx="66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67" extrusionOk="0">
                    <a:moveTo>
                      <a:pt x="140" y="1"/>
                    </a:moveTo>
                    <a:lnTo>
                      <a:pt x="140" y="1"/>
                    </a:lnTo>
                    <a:cubicBezTo>
                      <a:pt x="94" y="94"/>
                      <a:pt x="47" y="171"/>
                      <a:pt x="1" y="233"/>
                    </a:cubicBezTo>
                    <a:lnTo>
                      <a:pt x="172" y="466"/>
                    </a:lnTo>
                    <a:cubicBezTo>
                      <a:pt x="218" y="280"/>
                      <a:pt x="16" y="264"/>
                      <a:pt x="265" y="94"/>
                    </a:cubicBezTo>
                    <a:cubicBezTo>
                      <a:pt x="218" y="78"/>
                      <a:pt x="125" y="78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10"/>
              <p:cNvSpPr/>
              <p:nvPr/>
            </p:nvSpPr>
            <p:spPr>
              <a:xfrm>
                <a:off x="3385225" y="70995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108" y="1"/>
                    </a:moveTo>
                    <a:cubicBezTo>
                      <a:pt x="70" y="1"/>
                      <a:pt x="50" y="86"/>
                      <a:pt x="0" y="111"/>
                    </a:cubicBezTo>
                    <a:cubicBezTo>
                      <a:pt x="78" y="80"/>
                      <a:pt x="93" y="64"/>
                      <a:pt x="140" y="18"/>
                    </a:cubicBezTo>
                    <a:cubicBezTo>
                      <a:pt x="128" y="6"/>
                      <a:pt x="117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10"/>
              <p:cNvSpPr/>
              <p:nvPr/>
            </p:nvSpPr>
            <p:spPr>
              <a:xfrm>
                <a:off x="3323175" y="691000"/>
                <a:ext cx="58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156" extrusionOk="0">
                    <a:moveTo>
                      <a:pt x="125" y="0"/>
                    </a:moveTo>
                    <a:cubicBezTo>
                      <a:pt x="125" y="31"/>
                      <a:pt x="1" y="109"/>
                      <a:pt x="47" y="155"/>
                    </a:cubicBezTo>
                    <a:lnTo>
                      <a:pt x="233" y="62"/>
                    </a:lnTo>
                    <a:cubicBezTo>
                      <a:pt x="187" y="62"/>
                      <a:pt x="156" y="31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10"/>
              <p:cNvSpPr/>
              <p:nvPr/>
            </p:nvSpPr>
            <p:spPr>
              <a:xfrm>
                <a:off x="3329000" y="691375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78" y="1"/>
                    </a:moveTo>
                    <a:lnTo>
                      <a:pt x="0" y="47"/>
                    </a:lnTo>
                    <a:cubicBezTo>
                      <a:pt x="16" y="47"/>
                      <a:pt x="47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10"/>
              <p:cNvSpPr/>
              <p:nvPr/>
            </p:nvSpPr>
            <p:spPr>
              <a:xfrm>
                <a:off x="3325900" y="69060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"/>
                      <a:pt x="16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10"/>
              <p:cNvSpPr/>
              <p:nvPr/>
            </p:nvSpPr>
            <p:spPr>
              <a:xfrm>
                <a:off x="3424000" y="542100"/>
                <a:ext cx="39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6" extrusionOk="0">
                    <a:moveTo>
                      <a:pt x="155" y="1"/>
                    </a:moveTo>
                    <a:cubicBezTo>
                      <a:pt x="109" y="63"/>
                      <a:pt x="0" y="218"/>
                      <a:pt x="16" y="295"/>
                    </a:cubicBezTo>
                    <a:cubicBezTo>
                      <a:pt x="16" y="233"/>
                      <a:pt x="155" y="171"/>
                      <a:pt x="124" y="78"/>
                    </a:cubicBezTo>
                    <a:lnTo>
                      <a:pt x="124" y="78"/>
                    </a:lnTo>
                    <a:lnTo>
                      <a:pt x="140" y="94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10"/>
              <p:cNvSpPr/>
              <p:nvPr/>
            </p:nvSpPr>
            <p:spPr>
              <a:xfrm>
                <a:off x="3377075" y="8868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1"/>
                    </a:moveTo>
                    <a:cubicBezTo>
                      <a:pt x="1" y="16"/>
                      <a:pt x="1" y="32"/>
                      <a:pt x="16" y="63"/>
                    </a:cubicBezTo>
                    <a:cubicBezTo>
                      <a:pt x="16" y="6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10"/>
              <p:cNvSpPr/>
              <p:nvPr/>
            </p:nvSpPr>
            <p:spPr>
              <a:xfrm>
                <a:off x="3467425" y="9352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10"/>
              <p:cNvSpPr/>
              <p:nvPr/>
            </p:nvSpPr>
            <p:spPr>
              <a:xfrm>
                <a:off x="3399950" y="9438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31"/>
                      <a:pt x="32" y="31"/>
                    </a:cubicBezTo>
                    <a:cubicBezTo>
                      <a:pt x="32" y="31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10"/>
              <p:cNvSpPr/>
              <p:nvPr/>
            </p:nvSpPr>
            <p:spPr>
              <a:xfrm>
                <a:off x="3412750" y="9531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16" y="32"/>
                    </a:cubicBezTo>
                    <a:cubicBezTo>
                      <a:pt x="16" y="32"/>
                      <a:pt x="31" y="47"/>
                      <a:pt x="31" y="47"/>
                    </a:cubicBezTo>
                    <a:cubicBezTo>
                      <a:pt x="16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10"/>
              <p:cNvSpPr/>
              <p:nvPr/>
            </p:nvSpPr>
            <p:spPr>
              <a:xfrm>
                <a:off x="3411200" y="951950"/>
                <a:ext cx="11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63" extrusionOk="0">
                    <a:moveTo>
                      <a:pt x="0" y="0"/>
                    </a:moveTo>
                    <a:cubicBezTo>
                      <a:pt x="16" y="16"/>
                      <a:pt x="31" y="31"/>
                      <a:pt x="47" y="62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10"/>
              <p:cNvSpPr/>
              <p:nvPr/>
            </p:nvSpPr>
            <p:spPr>
              <a:xfrm>
                <a:off x="3359625" y="812875"/>
                <a:ext cx="158625" cy="158100"/>
              </a:xfrm>
              <a:custGeom>
                <a:avLst/>
                <a:gdLst/>
                <a:ahLst/>
                <a:cxnLst/>
                <a:rect l="l" t="t" r="r" b="b"/>
                <a:pathLst>
                  <a:path w="6345" h="6324" extrusionOk="0">
                    <a:moveTo>
                      <a:pt x="4483" y="864"/>
                    </a:moveTo>
                    <a:lnTo>
                      <a:pt x="5010" y="1577"/>
                    </a:lnTo>
                    <a:cubicBezTo>
                      <a:pt x="4979" y="1562"/>
                      <a:pt x="4964" y="1562"/>
                      <a:pt x="4948" y="1546"/>
                    </a:cubicBezTo>
                    <a:lnTo>
                      <a:pt x="4871" y="1453"/>
                    </a:lnTo>
                    <a:cubicBezTo>
                      <a:pt x="4871" y="1422"/>
                      <a:pt x="4840" y="1391"/>
                      <a:pt x="4824" y="1360"/>
                    </a:cubicBezTo>
                    <a:lnTo>
                      <a:pt x="4809" y="1360"/>
                    </a:lnTo>
                    <a:lnTo>
                      <a:pt x="4483" y="926"/>
                    </a:lnTo>
                    <a:cubicBezTo>
                      <a:pt x="4467" y="910"/>
                      <a:pt x="4467" y="879"/>
                      <a:pt x="4483" y="864"/>
                    </a:cubicBezTo>
                    <a:close/>
                    <a:moveTo>
                      <a:pt x="4436" y="2725"/>
                    </a:moveTo>
                    <a:cubicBezTo>
                      <a:pt x="4452" y="2740"/>
                      <a:pt x="4452" y="2740"/>
                      <a:pt x="4452" y="2771"/>
                    </a:cubicBezTo>
                    <a:cubicBezTo>
                      <a:pt x="4452" y="2756"/>
                      <a:pt x="4436" y="2740"/>
                      <a:pt x="4436" y="2725"/>
                    </a:cubicBezTo>
                    <a:close/>
                    <a:moveTo>
                      <a:pt x="4312" y="2694"/>
                    </a:moveTo>
                    <a:cubicBezTo>
                      <a:pt x="4328" y="2709"/>
                      <a:pt x="4359" y="2709"/>
                      <a:pt x="4390" y="2709"/>
                    </a:cubicBezTo>
                    <a:cubicBezTo>
                      <a:pt x="4405" y="2740"/>
                      <a:pt x="4421" y="2771"/>
                      <a:pt x="4436" y="2802"/>
                    </a:cubicBezTo>
                    <a:cubicBezTo>
                      <a:pt x="4405" y="2787"/>
                      <a:pt x="4390" y="2787"/>
                      <a:pt x="4359" y="2771"/>
                    </a:cubicBezTo>
                    <a:cubicBezTo>
                      <a:pt x="4343" y="2740"/>
                      <a:pt x="4328" y="2709"/>
                      <a:pt x="4312" y="2694"/>
                    </a:cubicBezTo>
                    <a:close/>
                    <a:moveTo>
                      <a:pt x="4049" y="2833"/>
                    </a:moveTo>
                    <a:cubicBezTo>
                      <a:pt x="4064" y="2833"/>
                      <a:pt x="4080" y="2849"/>
                      <a:pt x="4095" y="2849"/>
                    </a:cubicBezTo>
                    <a:cubicBezTo>
                      <a:pt x="4095" y="2864"/>
                      <a:pt x="4111" y="2880"/>
                      <a:pt x="4111" y="2880"/>
                    </a:cubicBezTo>
                    <a:cubicBezTo>
                      <a:pt x="4111" y="2911"/>
                      <a:pt x="4111" y="2927"/>
                      <a:pt x="4095" y="2942"/>
                    </a:cubicBezTo>
                    <a:cubicBezTo>
                      <a:pt x="4080" y="2911"/>
                      <a:pt x="4064" y="2895"/>
                      <a:pt x="4049" y="2864"/>
                    </a:cubicBezTo>
                    <a:cubicBezTo>
                      <a:pt x="4049" y="2864"/>
                      <a:pt x="4049" y="2849"/>
                      <a:pt x="4049" y="2833"/>
                    </a:cubicBezTo>
                    <a:close/>
                    <a:moveTo>
                      <a:pt x="4488" y="2747"/>
                    </a:moveTo>
                    <a:cubicBezTo>
                      <a:pt x="4531" y="2807"/>
                      <a:pt x="4546" y="2866"/>
                      <a:pt x="4576" y="2911"/>
                    </a:cubicBezTo>
                    <a:cubicBezTo>
                      <a:pt x="4560" y="2911"/>
                      <a:pt x="4560" y="2927"/>
                      <a:pt x="4545" y="2942"/>
                    </a:cubicBezTo>
                    <a:cubicBezTo>
                      <a:pt x="4514" y="2895"/>
                      <a:pt x="4498" y="2833"/>
                      <a:pt x="4467" y="2771"/>
                    </a:cubicBezTo>
                    <a:cubicBezTo>
                      <a:pt x="4481" y="2771"/>
                      <a:pt x="4494" y="2760"/>
                      <a:pt x="4488" y="2747"/>
                    </a:cubicBezTo>
                    <a:close/>
                    <a:moveTo>
                      <a:pt x="3258" y="2927"/>
                    </a:moveTo>
                    <a:cubicBezTo>
                      <a:pt x="3258" y="2942"/>
                      <a:pt x="3258" y="2942"/>
                      <a:pt x="3258" y="2942"/>
                    </a:cubicBezTo>
                    <a:lnTo>
                      <a:pt x="3242" y="2942"/>
                    </a:lnTo>
                    <a:cubicBezTo>
                      <a:pt x="3242" y="2942"/>
                      <a:pt x="3242" y="2958"/>
                      <a:pt x="3242" y="2958"/>
                    </a:cubicBezTo>
                    <a:cubicBezTo>
                      <a:pt x="3242" y="2963"/>
                      <a:pt x="3240" y="2964"/>
                      <a:pt x="3238" y="2964"/>
                    </a:cubicBezTo>
                    <a:cubicBezTo>
                      <a:pt x="3232" y="2964"/>
                      <a:pt x="3221" y="2958"/>
                      <a:pt x="3211" y="2958"/>
                    </a:cubicBezTo>
                    <a:cubicBezTo>
                      <a:pt x="3211" y="2942"/>
                      <a:pt x="3227" y="2942"/>
                      <a:pt x="3242" y="2942"/>
                    </a:cubicBezTo>
                    <a:cubicBezTo>
                      <a:pt x="3242" y="2927"/>
                      <a:pt x="3258" y="2927"/>
                      <a:pt x="3258" y="2927"/>
                    </a:cubicBezTo>
                    <a:close/>
                    <a:moveTo>
                      <a:pt x="652" y="2958"/>
                    </a:moveTo>
                    <a:cubicBezTo>
                      <a:pt x="652" y="2968"/>
                      <a:pt x="666" y="2992"/>
                      <a:pt x="679" y="3015"/>
                    </a:cubicBezTo>
                    <a:lnTo>
                      <a:pt x="679" y="3015"/>
                    </a:lnTo>
                    <a:cubicBezTo>
                      <a:pt x="676" y="3008"/>
                      <a:pt x="673" y="2999"/>
                      <a:pt x="668" y="2989"/>
                    </a:cubicBezTo>
                    <a:lnTo>
                      <a:pt x="652" y="2958"/>
                    </a:lnTo>
                    <a:close/>
                    <a:moveTo>
                      <a:pt x="4483" y="2895"/>
                    </a:moveTo>
                    <a:cubicBezTo>
                      <a:pt x="4498" y="2927"/>
                      <a:pt x="4514" y="2958"/>
                      <a:pt x="4529" y="2973"/>
                    </a:cubicBezTo>
                    <a:cubicBezTo>
                      <a:pt x="4507" y="2995"/>
                      <a:pt x="4493" y="3017"/>
                      <a:pt x="4481" y="3017"/>
                    </a:cubicBezTo>
                    <a:cubicBezTo>
                      <a:pt x="4476" y="3017"/>
                      <a:pt x="4472" y="3013"/>
                      <a:pt x="4467" y="3004"/>
                    </a:cubicBezTo>
                    <a:lnTo>
                      <a:pt x="4483" y="2927"/>
                    </a:lnTo>
                    <a:cubicBezTo>
                      <a:pt x="4483" y="2927"/>
                      <a:pt x="4483" y="2927"/>
                      <a:pt x="4483" y="2911"/>
                    </a:cubicBezTo>
                    <a:lnTo>
                      <a:pt x="4483" y="2895"/>
                    </a:lnTo>
                    <a:close/>
                    <a:moveTo>
                      <a:pt x="679" y="3015"/>
                    </a:moveTo>
                    <a:cubicBezTo>
                      <a:pt x="685" y="3030"/>
                      <a:pt x="688" y="3040"/>
                      <a:pt x="699" y="3051"/>
                    </a:cubicBezTo>
                    <a:cubicBezTo>
                      <a:pt x="693" y="3040"/>
                      <a:pt x="686" y="3028"/>
                      <a:pt x="679" y="3015"/>
                    </a:cubicBezTo>
                    <a:close/>
                    <a:moveTo>
                      <a:pt x="4204" y="3035"/>
                    </a:moveTo>
                    <a:cubicBezTo>
                      <a:pt x="4204" y="3035"/>
                      <a:pt x="4204" y="3051"/>
                      <a:pt x="4219" y="3066"/>
                    </a:cubicBezTo>
                    <a:cubicBezTo>
                      <a:pt x="4204" y="3051"/>
                      <a:pt x="4204" y="3051"/>
                      <a:pt x="4204" y="3051"/>
                    </a:cubicBezTo>
                    <a:cubicBezTo>
                      <a:pt x="4204" y="3051"/>
                      <a:pt x="4204" y="3035"/>
                      <a:pt x="4204" y="3035"/>
                    </a:cubicBezTo>
                    <a:close/>
                    <a:moveTo>
                      <a:pt x="4188" y="2663"/>
                    </a:moveTo>
                    <a:cubicBezTo>
                      <a:pt x="4204" y="2694"/>
                      <a:pt x="4219" y="2725"/>
                      <a:pt x="4235" y="2756"/>
                    </a:cubicBezTo>
                    <a:cubicBezTo>
                      <a:pt x="4235" y="2771"/>
                      <a:pt x="4235" y="2771"/>
                      <a:pt x="4235" y="2771"/>
                    </a:cubicBezTo>
                    <a:cubicBezTo>
                      <a:pt x="4204" y="2787"/>
                      <a:pt x="4173" y="2802"/>
                      <a:pt x="4157" y="2833"/>
                    </a:cubicBezTo>
                    <a:cubicBezTo>
                      <a:pt x="4157" y="2833"/>
                      <a:pt x="4157" y="2833"/>
                      <a:pt x="4157" y="2849"/>
                    </a:cubicBezTo>
                    <a:cubicBezTo>
                      <a:pt x="4157" y="2864"/>
                      <a:pt x="4173" y="2895"/>
                      <a:pt x="4188" y="2927"/>
                    </a:cubicBezTo>
                    <a:cubicBezTo>
                      <a:pt x="4188" y="2942"/>
                      <a:pt x="4188" y="2958"/>
                      <a:pt x="4173" y="2973"/>
                    </a:cubicBezTo>
                    <a:cubicBezTo>
                      <a:pt x="4188" y="2958"/>
                      <a:pt x="4204" y="2958"/>
                      <a:pt x="4219" y="2958"/>
                    </a:cubicBezTo>
                    <a:cubicBezTo>
                      <a:pt x="4250" y="3004"/>
                      <a:pt x="4266" y="3035"/>
                      <a:pt x="4235" y="3066"/>
                    </a:cubicBezTo>
                    <a:lnTo>
                      <a:pt x="4204" y="3004"/>
                    </a:lnTo>
                    <a:cubicBezTo>
                      <a:pt x="4204" y="2973"/>
                      <a:pt x="4219" y="2958"/>
                      <a:pt x="4219" y="2958"/>
                    </a:cubicBezTo>
                    <a:lnTo>
                      <a:pt x="4219" y="2958"/>
                    </a:lnTo>
                    <a:cubicBezTo>
                      <a:pt x="4204" y="2973"/>
                      <a:pt x="4204" y="2989"/>
                      <a:pt x="4188" y="3004"/>
                    </a:cubicBezTo>
                    <a:cubicBezTo>
                      <a:pt x="4188" y="3004"/>
                      <a:pt x="4188" y="3020"/>
                      <a:pt x="4188" y="3020"/>
                    </a:cubicBezTo>
                    <a:cubicBezTo>
                      <a:pt x="4173" y="3004"/>
                      <a:pt x="4173" y="3004"/>
                      <a:pt x="4173" y="2989"/>
                    </a:cubicBezTo>
                    <a:lnTo>
                      <a:pt x="4173" y="2989"/>
                    </a:lnTo>
                    <a:cubicBezTo>
                      <a:pt x="4173" y="3004"/>
                      <a:pt x="4188" y="3004"/>
                      <a:pt x="4188" y="3004"/>
                    </a:cubicBezTo>
                    <a:lnTo>
                      <a:pt x="4173" y="2973"/>
                    </a:lnTo>
                    <a:lnTo>
                      <a:pt x="4126" y="2880"/>
                    </a:lnTo>
                    <a:cubicBezTo>
                      <a:pt x="4126" y="2880"/>
                      <a:pt x="4126" y="2864"/>
                      <a:pt x="4111" y="2864"/>
                    </a:cubicBezTo>
                    <a:lnTo>
                      <a:pt x="4126" y="2864"/>
                    </a:lnTo>
                    <a:cubicBezTo>
                      <a:pt x="4126" y="2849"/>
                      <a:pt x="4126" y="2849"/>
                      <a:pt x="4126" y="2849"/>
                    </a:cubicBezTo>
                    <a:cubicBezTo>
                      <a:pt x="4111" y="2833"/>
                      <a:pt x="4126" y="2818"/>
                      <a:pt x="4126" y="2787"/>
                    </a:cubicBezTo>
                    <a:lnTo>
                      <a:pt x="4126" y="2787"/>
                    </a:lnTo>
                    <a:cubicBezTo>
                      <a:pt x="4111" y="2802"/>
                      <a:pt x="4111" y="2818"/>
                      <a:pt x="4111" y="2849"/>
                    </a:cubicBezTo>
                    <a:cubicBezTo>
                      <a:pt x="4080" y="2802"/>
                      <a:pt x="4095" y="2787"/>
                      <a:pt x="4126" y="2787"/>
                    </a:cubicBezTo>
                    <a:cubicBezTo>
                      <a:pt x="4173" y="2771"/>
                      <a:pt x="4219" y="2771"/>
                      <a:pt x="4142" y="2709"/>
                    </a:cubicBezTo>
                    <a:cubicBezTo>
                      <a:pt x="4157" y="2694"/>
                      <a:pt x="4173" y="2678"/>
                      <a:pt x="4188" y="2663"/>
                    </a:cubicBezTo>
                    <a:close/>
                    <a:moveTo>
                      <a:pt x="3196" y="2958"/>
                    </a:moveTo>
                    <a:cubicBezTo>
                      <a:pt x="3227" y="3020"/>
                      <a:pt x="3258" y="3035"/>
                      <a:pt x="3304" y="3035"/>
                    </a:cubicBezTo>
                    <a:cubicBezTo>
                      <a:pt x="3304" y="3051"/>
                      <a:pt x="3304" y="3066"/>
                      <a:pt x="3304" y="3066"/>
                    </a:cubicBezTo>
                    <a:cubicBezTo>
                      <a:pt x="3273" y="3097"/>
                      <a:pt x="3227" y="3113"/>
                      <a:pt x="3196" y="3128"/>
                    </a:cubicBezTo>
                    <a:cubicBezTo>
                      <a:pt x="3180" y="3097"/>
                      <a:pt x="3149" y="3051"/>
                      <a:pt x="3134" y="3020"/>
                    </a:cubicBezTo>
                    <a:cubicBezTo>
                      <a:pt x="3149" y="3004"/>
                      <a:pt x="3165" y="2973"/>
                      <a:pt x="3196" y="2958"/>
                    </a:cubicBezTo>
                    <a:close/>
                    <a:moveTo>
                      <a:pt x="2963" y="3237"/>
                    </a:moveTo>
                    <a:cubicBezTo>
                      <a:pt x="2978" y="3252"/>
                      <a:pt x="2978" y="3268"/>
                      <a:pt x="2994" y="3283"/>
                    </a:cubicBezTo>
                    <a:cubicBezTo>
                      <a:pt x="2885" y="3361"/>
                      <a:pt x="2854" y="3423"/>
                      <a:pt x="2870" y="3469"/>
                    </a:cubicBezTo>
                    <a:cubicBezTo>
                      <a:pt x="2854" y="3485"/>
                      <a:pt x="2839" y="3485"/>
                      <a:pt x="2823" y="3500"/>
                    </a:cubicBezTo>
                    <a:cubicBezTo>
                      <a:pt x="2823" y="3423"/>
                      <a:pt x="2823" y="3376"/>
                      <a:pt x="2839" y="3330"/>
                    </a:cubicBezTo>
                    <a:cubicBezTo>
                      <a:pt x="2870" y="3299"/>
                      <a:pt x="2916" y="3268"/>
                      <a:pt x="2963" y="3237"/>
                    </a:cubicBezTo>
                    <a:close/>
                    <a:moveTo>
                      <a:pt x="2529" y="3531"/>
                    </a:moveTo>
                    <a:cubicBezTo>
                      <a:pt x="2544" y="3547"/>
                      <a:pt x="2560" y="3547"/>
                      <a:pt x="2575" y="3547"/>
                    </a:cubicBezTo>
                    <a:lnTo>
                      <a:pt x="2498" y="3624"/>
                    </a:lnTo>
                    <a:cubicBezTo>
                      <a:pt x="2498" y="3609"/>
                      <a:pt x="2498" y="3609"/>
                      <a:pt x="2498" y="3593"/>
                    </a:cubicBezTo>
                    <a:cubicBezTo>
                      <a:pt x="2498" y="3578"/>
                      <a:pt x="2498" y="3562"/>
                      <a:pt x="2498" y="3562"/>
                    </a:cubicBezTo>
                    <a:cubicBezTo>
                      <a:pt x="2498" y="3547"/>
                      <a:pt x="2513" y="3547"/>
                      <a:pt x="2529" y="3531"/>
                    </a:cubicBezTo>
                    <a:close/>
                    <a:moveTo>
                      <a:pt x="2963" y="3609"/>
                    </a:moveTo>
                    <a:cubicBezTo>
                      <a:pt x="2963" y="3609"/>
                      <a:pt x="2963" y="3609"/>
                      <a:pt x="2963" y="3624"/>
                    </a:cubicBezTo>
                    <a:cubicBezTo>
                      <a:pt x="2947" y="3609"/>
                      <a:pt x="2963" y="3609"/>
                      <a:pt x="2947" y="3609"/>
                    </a:cubicBezTo>
                    <a:close/>
                    <a:moveTo>
                      <a:pt x="2374" y="3702"/>
                    </a:moveTo>
                    <a:cubicBezTo>
                      <a:pt x="2389" y="3718"/>
                      <a:pt x="2389" y="3718"/>
                      <a:pt x="2405" y="3718"/>
                    </a:cubicBezTo>
                    <a:lnTo>
                      <a:pt x="2358" y="3764"/>
                    </a:lnTo>
                    <a:cubicBezTo>
                      <a:pt x="2327" y="3764"/>
                      <a:pt x="2296" y="3764"/>
                      <a:pt x="2265" y="3749"/>
                    </a:cubicBezTo>
                    <a:cubicBezTo>
                      <a:pt x="2265" y="3749"/>
                      <a:pt x="2265" y="3749"/>
                      <a:pt x="2265" y="3733"/>
                    </a:cubicBezTo>
                    <a:cubicBezTo>
                      <a:pt x="2282" y="3737"/>
                      <a:pt x="2296" y="3739"/>
                      <a:pt x="2309" y="3739"/>
                    </a:cubicBezTo>
                    <a:cubicBezTo>
                      <a:pt x="2343" y="3739"/>
                      <a:pt x="2362" y="3725"/>
                      <a:pt x="2374" y="3702"/>
                    </a:cubicBezTo>
                    <a:close/>
                    <a:moveTo>
                      <a:pt x="947" y="3718"/>
                    </a:moveTo>
                    <a:cubicBezTo>
                      <a:pt x="947" y="3732"/>
                      <a:pt x="947" y="3747"/>
                      <a:pt x="947" y="3762"/>
                    </a:cubicBezTo>
                    <a:lnTo>
                      <a:pt x="947" y="3762"/>
                    </a:lnTo>
                    <a:cubicBezTo>
                      <a:pt x="943" y="3760"/>
                      <a:pt x="939" y="3756"/>
                      <a:pt x="931" y="3749"/>
                    </a:cubicBezTo>
                    <a:lnTo>
                      <a:pt x="931" y="3749"/>
                    </a:lnTo>
                    <a:lnTo>
                      <a:pt x="947" y="3842"/>
                    </a:lnTo>
                    <a:cubicBezTo>
                      <a:pt x="916" y="3811"/>
                      <a:pt x="854" y="3749"/>
                      <a:pt x="947" y="3718"/>
                    </a:cubicBezTo>
                    <a:close/>
                    <a:moveTo>
                      <a:pt x="2901" y="3609"/>
                    </a:moveTo>
                    <a:cubicBezTo>
                      <a:pt x="2914" y="3690"/>
                      <a:pt x="2916" y="3770"/>
                      <a:pt x="2977" y="3770"/>
                    </a:cubicBezTo>
                    <a:cubicBezTo>
                      <a:pt x="2986" y="3770"/>
                      <a:pt x="2997" y="3768"/>
                      <a:pt x="3009" y="3764"/>
                    </a:cubicBezTo>
                    <a:lnTo>
                      <a:pt x="3009" y="3764"/>
                    </a:lnTo>
                    <a:cubicBezTo>
                      <a:pt x="3000" y="3810"/>
                      <a:pt x="2980" y="3823"/>
                      <a:pt x="2956" y="3823"/>
                    </a:cubicBezTo>
                    <a:cubicBezTo>
                      <a:pt x="2939" y="3823"/>
                      <a:pt x="2920" y="3817"/>
                      <a:pt x="2901" y="3811"/>
                    </a:cubicBezTo>
                    <a:cubicBezTo>
                      <a:pt x="2901" y="3795"/>
                      <a:pt x="2901" y="3780"/>
                      <a:pt x="2901" y="3749"/>
                    </a:cubicBezTo>
                    <a:cubicBezTo>
                      <a:pt x="2885" y="3764"/>
                      <a:pt x="2885" y="3795"/>
                      <a:pt x="2885" y="3811"/>
                    </a:cubicBezTo>
                    <a:cubicBezTo>
                      <a:pt x="2854" y="3811"/>
                      <a:pt x="2839" y="3811"/>
                      <a:pt x="2839" y="3842"/>
                    </a:cubicBezTo>
                    <a:cubicBezTo>
                      <a:pt x="2823" y="3826"/>
                      <a:pt x="2823" y="3811"/>
                      <a:pt x="2808" y="3795"/>
                    </a:cubicBezTo>
                    <a:cubicBezTo>
                      <a:pt x="2823" y="3780"/>
                      <a:pt x="2823" y="3749"/>
                      <a:pt x="2823" y="3718"/>
                    </a:cubicBezTo>
                    <a:cubicBezTo>
                      <a:pt x="2839" y="3718"/>
                      <a:pt x="2870" y="3718"/>
                      <a:pt x="2870" y="3686"/>
                    </a:cubicBezTo>
                    <a:lnTo>
                      <a:pt x="2823" y="3686"/>
                    </a:lnTo>
                    <a:lnTo>
                      <a:pt x="2823" y="3671"/>
                    </a:lnTo>
                    <a:cubicBezTo>
                      <a:pt x="2839" y="3655"/>
                      <a:pt x="2854" y="3640"/>
                      <a:pt x="2870" y="3609"/>
                    </a:cubicBezTo>
                    <a:close/>
                    <a:moveTo>
                      <a:pt x="869" y="3857"/>
                    </a:moveTo>
                    <a:lnTo>
                      <a:pt x="869" y="3857"/>
                    </a:lnTo>
                    <a:cubicBezTo>
                      <a:pt x="916" y="3873"/>
                      <a:pt x="931" y="3873"/>
                      <a:pt x="947" y="3873"/>
                    </a:cubicBezTo>
                    <a:lnTo>
                      <a:pt x="931" y="3873"/>
                    </a:lnTo>
                    <a:cubicBezTo>
                      <a:pt x="922" y="3877"/>
                      <a:pt x="914" y="3879"/>
                      <a:pt x="908" y="3879"/>
                    </a:cubicBezTo>
                    <a:cubicBezTo>
                      <a:pt x="891" y="3879"/>
                      <a:pt x="880" y="3868"/>
                      <a:pt x="869" y="3857"/>
                    </a:cubicBezTo>
                    <a:close/>
                    <a:moveTo>
                      <a:pt x="2017" y="3811"/>
                    </a:moveTo>
                    <a:cubicBezTo>
                      <a:pt x="2032" y="3873"/>
                      <a:pt x="2032" y="3935"/>
                      <a:pt x="2017" y="3981"/>
                    </a:cubicBezTo>
                    <a:cubicBezTo>
                      <a:pt x="1986" y="3981"/>
                      <a:pt x="1955" y="3966"/>
                      <a:pt x="1924" y="3950"/>
                    </a:cubicBezTo>
                    <a:cubicBezTo>
                      <a:pt x="1939" y="3888"/>
                      <a:pt x="1955" y="3842"/>
                      <a:pt x="2017" y="3811"/>
                    </a:cubicBezTo>
                    <a:close/>
                    <a:moveTo>
                      <a:pt x="1924" y="4012"/>
                    </a:moveTo>
                    <a:cubicBezTo>
                      <a:pt x="1970" y="4074"/>
                      <a:pt x="1970" y="4105"/>
                      <a:pt x="1939" y="4121"/>
                    </a:cubicBezTo>
                    <a:lnTo>
                      <a:pt x="1924" y="4136"/>
                    </a:lnTo>
                    <a:cubicBezTo>
                      <a:pt x="1902" y="4147"/>
                      <a:pt x="1872" y="4158"/>
                      <a:pt x="1840" y="4158"/>
                    </a:cubicBezTo>
                    <a:cubicBezTo>
                      <a:pt x="1827" y="4158"/>
                      <a:pt x="1813" y="4156"/>
                      <a:pt x="1800" y="4152"/>
                    </a:cubicBezTo>
                    <a:lnTo>
                      <a:pt x="1769" y="4105"/>
                    </a:lnTo>
                    <a:cubicBezTo>
                      <a:pt x="1786" y="4093"/>
                      <a:pt x="1802" y="4088"/>
                      <a:pt x="1816" y="4088"/>
                    </a:cubicBezTo>
                    <a:cubicBezTo>
                      <a:pt x="1839" y="4088"/>
                      <a:pt x="1858" y="4102"/>
                      <a:pt x="1877" y="4121"/>
                    </a:cubicBezTo>
                    <a:cubicBezTo>
                      <a:pt x="1877" y="4105"/>
                      <a:pt x="1893" y="4090"/>
                      <a:pt x="1893" y="4074"/>
                    </a:cubicBezTo>
                    <a:cubicBezTo>
                      <a:pt x="1908" y="4059"/>
                      <a:pt x="1908" y="4043"/>
                      <a:pt x="1924" y="4012"/>
                    </a:cubicBezTo>
                    <a:close/>
                    <a:moveTo>
                      <a:pt x="1846" y="4214"/>
                    </a:moveTo>
                    <a:lnTo>
                      <a:pt x="1846" y="4245"/>
                    </a:lnTo>
                    <a:lnTo>
                      <a:pt x="1831" y="4229"/>
                    </a:lnTo>
                    <a:cubicBezTo>
                      <a:pt x="1831" y="4229"/>
                      <a:pt x="1831" y="4260"/>
                      <a:pt x="1831" y="4260"/>
                    </a:cubicBezTo>
                    <a:lnTo>
                      <a:pt x="1800" y="4369"/>
                    </a:lnTo>
                    <a:lnTo>
                      <a:pt x="1815" y="4369"/>
                    </a:lnTo>
                    <a:cubicBezTo>
                      <a:pt x="1784" y="4400"/>
                      <a:pt x="1769" y="4415"/>
                      <a:pt x="1738" y="4446"/>
                    </a:cubicBezTo>
                    <a:cubicBezTo>
                      <a:pt x="1722" y="4446"/>
                      <a:pt x="1707" y="4431"/>
                      <a:pt x="1691" y="4415"/>
                    </a:cubicBezTo>
                    <a:cubicBezTo>
                      <a:pt x="1676" y="4400"/>
                      <a:pt x="1660" y="4400"/>
                      <a:pt x="1645" y="4384"/>
                    </a:cubicBezTo>
                    <a:cubicBezTo>
                      <a:pt x="1660" y="4353"/>
                      <a:pt x="1691" y="4338"/>
                      <a:pt x="1707" y="4307"/>
                    </a:cubicBezTo>
                    <a:cubicBezTo>
                      <a:pt x="1753" y="4260"/>
                      <a:pt x="1784" y="4214"/>
                      <a:pt x="1784" y="4214"/>
                    </a:cubicBezTo>
                    <a:close/>
                    <a:moveTo>
                      <a:pt x="3490" y="4400"/>
                    </a:moveTo>
                    <a:cubicBezTo>
                      <a:pt x="3475" y="4431"/>
                      <a:pt x="3475" y="4446"/>
                      <a:pt x="3475" y="4462"/>
                    </a:cubicBezTo>
                    <a:cubicBezTo>
                      <a:pt x="3475" y="4462"/>
                      <a:pt x="3475" y="4446"/>
                      <a:pt x="3475" y="4446"/>
                    </a:cubicBezTo>
                    <a:lnTo>
                      <a:pt x="3459" y="4431"/>
                    </a:lnTo>
                    <a:cubicBezTo>
                      <a:pt x="3475" y="4415"/>
                      <a:pt x="3475" y="4415"/>
                      <a:pt x="3490" y="4400"/>
                    </a:cubicBezTo>
                    <a:close/>
                    <a:moveTo>
                      <a:pt x="4312" y="4508"/>
                    </a:moveTo>
                    <a:lnTo>
                      <a:pt x="4312" y="4524"/>
                    </a:lnTo>
                    <a:cubicBezTo>
                      <a:pt x="4297" y="4524"/>
                      <a:pt x="4266" y="4540"/>
                      <a:pt x="4250" y="4555"/>
                    </a:cubicBezTo>
                    <a:cubicBezTo>
                      <a:pt x="4250" y="4540"/>
                      <a:pt x="4250" y="4540"/>
                      <a:pt x="4250" y="4524"/>
                    </a:cubicBezTo>
                    <a:cubicBezTo>
                      <a:pt x="4281" y="4508"/>
                      <a:pt x="4297" y="4508"/>
                      <a:pt x="4312" y="4508"/>
                    </a:cubicBezTo>
                    <a:close/>
                    <a:moveTo>
                      <a:pt x="1350" y="4741"/>
                    </a:moveTo>
                    <a:lnTo>
                      <a:pt x="1350" y="4741"/>
                    </a:lnTo>
                    <a:cubicBezTo>
                      <a:pt x="1396" y="4772"/>
                      <a:pt x="1443" y="4803"/>
                      <a:pt x="1490" y="4834"/>
                    </a:cubicBezTo>
                    <a:lnTo>
                      <a:pt x="1443" y="4927"/>
                    </a:lnTo>
                    <a:cubicBezTo>
                      <a:pt x="1412" y="4865"/>
                      <a:pt x="1381" y="4803"/>
                      <a:pt x="1350" y="4741"/>
                    </a:cubicBezTo>
                    <a:close/>
                    <a:moveTo>
                      <a:pt x="1164" y="4757"/>
                    </a:moveTo>
                    <a:lnTo>
                      <a:pt x="1164" y="4757"/>
                    </a:lnTo>
                    <a:lnTo>
                      <a:pt x="1164" y="4757"/>
                    </a:lnTo>
                    <a:cubicBezTo>
                      <a:pt x="1195" y="4803"/>
                      <a:pt x="1210" y="4834"/>
                      <a:pt x="1241" y="4881"/>
                    </a:cubicBezTo>
                    <a:cubicBezTo>
                      <a:pt x="1241" y="4896"/>
                      <a:pt x="1257" y="4927"/>
                      <a:pt x="1257" y="4943"/>
                    </a:cubicBezTo>
                    <a:lnTo>
                      <a:pt x="1148" y="4772"/>
                    </a:lnTo>
                    <a:cubicBezTo>
                      <a:pt x="1164" y="4772"/>
                      <a:pt x="1164" y="4757"/>
                      <a:pt x="1164" y="4757"/>
                    </a:cubicBezTo>
                    <a:close/>
                    <a:moveTo>
                      <a:pt x="2451" y="4819"/>
                    </a:moveTo>
                    <a:lnTo>
                      <a:pt x="2451" y="4834"/>
                    </a:lnTo>
                    <a:lnTo>
                      <a:pt x="2482" y="4834"/>
                    </a:lnTo>
                    <a:cubicBezTo>
                      <a:pt x="2606" y="4912"/>
                      <a:pt x="2498" y="4927"/>
                      <a:pt x="2513" y="4958"/>
                    </a:cubicBezTo>
                    <a:cubicBezTo>
                      <a:pt x="2502" y="4964"/>
                      <a:pt x="2488" y="4968"/>
                      <a:pt x="2474" y="4968"/>
                    </a:cubicBezTo>
                    <a:cubicBezTo>
                      <a:pt x="2448" y="4968"/>
                      <a:pt x="2419" y="4957"/>
                      <a:pt x="2389" y="4927"/>
                    </a:cubicBezTo>
                    <a:cubicBezTo>
                      <a:pt x="2389" y="4912"/>
                      <a:pt x="2389" y="4896"/>
                      <a:pt x="2374" y="4881"/>
                    </a:cubicBezTo>
                    <a:cubicBezTo>
                      <a:pt x="2405" y="4850"/>
                      <a:pt x="2436" y="4834"/>
                      <a:pt x="2451" y="4819"/>
                    </a:cubicBezTo>
                    <a:close/>
                    <a:moveTo>
                      <a:pt x="2575" y="4989"/>
                    </a:move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579" y="4997"/>
                      <a:pt x="2577" y="4993"/>
                      <a:pt x="2575" y="4989"/>
                    </a:cubicBezTo>
                    <a:close/>
                    <a:moveTo>
                      <a:pt x="2250" y="4943"/>
                    </a:moveTo>
                    <a:cubicBezTo>
                      <a:pt x="2250" y="4974"/>
                      <a:pt x="2265" y="5020"/>
                      <a:pt x="2265" y="5051"/>
                    </a:cubicBezTo>
                    <a:cubicBezTo>
                      <a:pt x="2250" y="5005"/>
                      <a:pt x="2234" y="4974"/>
                      <a:pt x="2218" y="4943"/>
                    </a:cubicBezTo>
                    <a:close/>
                    <a:moveTo>
                      <a:pt x="2296" y="5082"/>
                    </a:moveTo>
                    <a:lnTo>
                      <a:pt x="2265" y="5113"/>
                    </a:lnTo>
                    <a:cubicBezTo>
                      <a:pt x="2265" y="5098"/>
                      <a:pt x="2265" y="5098"/>
                      <a:pt x="2265" y="5082"/>
                    </a:cubicBezTo>
                    <a:close/>
                    <a:moveTo>
                      <a:pt x="2613" y="4772"/>
                    </a:moveTo>
                    <a:cubicBezTo>
                      <a:pt x="2637" y="4772"/>
                      <a:pt x="2664" y="4789"/>
                      <a:pt x="2684" y="4819"/>
                    </a:cubicBezTo>
                    <a:cubicBezTo>
                      <a:pt x="2529" y="4850"/>
                      <a:pt x="2715" y="4974"/>
                      <a:pt x="2591" y="5020"/>
                    </a:cubicBezTo>
                    <a:lnTo>
                      <a:pt x="2581" y="5001"/>
                    </a:lnTo>
                    <a:lnTo>
                      <a:pt x="2581" y="5001"/>
                    </a:lnTo>
                    <a:cubicBezTo>
                      <a:pt x="2624" y="5101"/>
                      <a:pt x="2451" y="5148"/>
                      <a:pt x="2436" y="5237"/>
                    </a:cubicBezTo>
                    <a:cubicBezTo>
                      <a:pt x="2296" y="5206"/>
                      <a:pt x="2343" y="5113"/>
                      <a:pt x="2374" y="5051"/>
                    </a:cubicBezTo>
                    <a:lnTo>
                      <a:pt x="2482" y="4989"/>
                    </a:lnTo>
                    <a:lnTo>
                      <a:pt x="2498" y="5051"/>
                    </a:lnTo>
                    <a:lnTo>
                      <a:pt x="2529" y="4974"/>
                    </a:lnTo>
                    <a:cubicBezTo>
                      <a:pt x="2529" y="4974"/>
                      <a:pt x="2529" y="4989"/>
                      <a:pt x="2529" y="4989"/>
                    </a:cubicBezTo>
                    <a:cubicBezTo>
                      <a:pt x="2606" y="4912"/>
                      <a:pt x="2560" y="4834"/>
                      <a:pt x="2575" y="4788"/>
                    </a:cubicBezTo>
                    <a:cubicBezTo>
                      <a:pt x="2586" y="4777"/>
                      <a:pt x="2599" y="4772"/>
                      <a:pt x="2613" y="4772"/>
                    </a:cubicBezTo>
                    <a:close/>
                    <a:moveTo>
                      <a:pt x="1908" y="5206"/>
                    </a:moveTo>
                    <a:cubicBezTo>
                      <a:pt x="1939" y="5222"/>
                      <a:pt x="1955" y="5253"/>
                      <a:pt x="1970" y="5284"/>
                    </a:cubicBezTo>
                    <a:lnTo>
                      <a:pt x="1970" y="5284"/>
                    </a:lnTo>
                    <a:cubicBezTo>
                      <a:pt x="1957" y="5258"/>
                      <a:pt x="1944" y="5232"/>
                      <a:pt x="1923" y="5206"/>
                    </a:cubicBezTo>
                    <a:close/>
                    <a:moveTo>
                      <a:pt x="3180" y="5144"/>
                    </a:moveTo>
                    <a:lnTo>
                      <a:pt x="3211" y="5191"/>
                    </a:lnTo>
                    <a:cubicBezTo>
                      <a:pt x="3227" y="5253"/>
                      <a:pt x="3180" y="5268"/>
                      <a:pt x="3149" y="5284"/>
                    </a:cubicBezTo>
                    <a:lnTo>
                      <a:pt x="3149" y="5284"/>
                    </a:lnTo>
                    <a:cubicBezTo>
                      <a:pt x="3149" y="5237"/>
                      <a:pt x="3165" y="5175"/>
                      <a:pt x="3180" y="5144"/>
                    </a:cubicBezTo>
                    <a:close/>
                    <a:moveTo>
                      <a:pt x="1660" y="5067"/>
                    </a:moveTo>
                    <a:lnTo>
                      <a:pt x="1660" y="5067"/>
                    </a:lnTo>
                    <a:cubicBezTo>
                      <a:pt x="1691" y="5098"/>
                      <a:pt x="1722" y="5129"/>
                      <a:pt x="1753" y="5144"/>
                    </a:cubicBezTo>
                    <a:cubicBezTo>
                      <a:pt x="1769" y="5191"/>
                      <a:pt x="1800" y="5237"/>
                      <a:pt x="1831" y="5284"/>
                    </a:cubicBezTo>
                    <a:cubicBezTo>
                      <a:pt x="1815" y="5299"/>
                      <a:pt x="1800" y="5299"/>
                      <a:pt x="1800" y="5299"/>
                    </a:cubicBezTo>
                    <a:cubicBezTo>
                      <a:pt x="1769" y="5299"/>
                      <a:pt x="1753" y="5315"/>
                      <a:pt x="1722" y="5315"/>
                    </a:cubicBezTo>
                    <a:lnTo>
                      <a:pt x="1738" y="5331"/>
                    </a:lnTo>
                    <a:lnTo>
                      <a:pt x="1784" y="5315"/>
                    </a:lnTo>
                    <a:lnTo>
                      <a:pt x="1784" y="5315"/>
                    </a:lnTo>
                    <a:cubicBezTo>
                      <a:pt x="1769" y="5345"/>
                      <a:pt x="1926" y="5417"/>
                      <a:pt x="1801" y="5478"/>
                    </a:cubicBezTo>
                    <a:lnTo>
                      <a:pt x="1801" y="5478"/>
                    </a:lnTo>
                    <a:cubicBezTo>
                      <a:pt x="1811" y="5472"/>
                      <a:pt x="1821" y="5464"/>
                      <a:pt x="1831" y="5455"/>
                    </a:cubicBezTo>
                    <a:lnTo>
                      <a:pt x="1738" y="5331"/>
                    </a:lnTo>
                    <a:lnTo>
                      <a:pt x="1598" y="5377"/>
                    </a:lnTo>
                    <a:cubicBezTo>
                      <a:pt x="1614" y="5408"/>
                      <a:pt x="1629" y="5424"/>
                      <a:pt x="1660" y="5455"/>
                    </a:cubicBezTo>
                    <a:cubicBezTo>
                      <a:pt x="1638" y="5468"/>
                      <a:pt x="1622" y="5473"/>
                      <a:pt x="1611" y="5473"/>
                    </a:cubicBezTo>
                    <a:cubicBezTo>
                      <a:pt x="1581" y="5473"/>
                      <a:pt x="1578" y="5437"/>
                      <a:pt x="1567" y="5393"/>
                    </a:cubicBezTo>
                    <a:lnTo>
                      <a:pt x="1598" y="5377"/>
                    </a:lnTo>
                    <a:cubicBezTo>
                      <a:pt x="1583" y="5362"/>
                      <a:pt x="1567" y="5331"/>
                      <a:pt x="1552" y="5315"/>
                    </a:cubicBezTo>
                    <a:cubicBezTo>
                      <a:pt x="1536" y="5299"/>
                      <a:pt x="1536" y="5299"/>
                      <a:pt x="1521" y="5284"/>
                    </a:cubicBezTo>
                    <a:lnTo>
                      <a:pt x="1490" y="5284"/>
                    </a:lnTo>
                    <a:cubicBezTo>
                      <a:pt x="1508" y="5238"/>
                      <a:pt x="1532" y="5225"/>
                      <a:pt x="1558" y="5225"/>
                    </a:cubicBezTo>
                    <a:cubicBezTo>
                      <a:pt x="1576" y="5225"/>
                      <a:pt x="1595" y="5231"/>
                      <a:pt x="1614" y="5237"/>
                    </a:cubicBezTo>
                    <a:cubicBezTo>
                      <a:pt x="1614" y="5191"/>
                      <a:pt x="1707" y="5129"/>
                      <a:pt x="1660" y="5067"/>
                    </a:cubicBezTo>
                    <a:close/>
                    <a:moveTo>
                      <a:pt x="2250" y="5563"/>
                    </a:moveTo>
                    <a:cubicBezTo>
                      <a:pt x="2253" y="5566"/>
                      <a:pt x="2257" y="5568"/>
                      <a:pt x="2260" y="5571"/>
                    </a:cubicBezTo>
                    <a:lnTo>
                      <a:pt x="2260" y="5571"/>
                    </a:lnTo>
                    <a:cubicBezTo>
                      <a:pt x="2257" y="5568"/>
                      <a:pt x="2253" y="5565"/>
                      <a:pt x="2250" y="5563"/>
                    </a:cubicBezTo>
                    <a:close/>
                    <a:moveTo>
                      <a:pt x="1986" y="5222"/>
                    </a:moveTo>
                    <a:cubicBezTo>
                      <a:pt x="1986" y="5222"/>
                      <a:pt x="1970" y="5253"/>
                      <a:pt x="1970" y="5284"/>
                    </a:cubicBezTo>
                    <a:cubicBezTo>
                      <a:pt x="1970" y="5299"/>
                      <a:pt x="1970" y="5331"/>
                      <a:pt x="1970" y="5346"/>
                    </a:cubicBezTo>
                    <a:cubicBezTo>
                      <a:pt x="2017" y="5439"/>
                      <a:pt x="2079" y="5532"/>
                      <a:pt x="2125" y="5610"/>
                    </a:cubicBezTo>
                    <a:cubicBezTo>
                      <a:pt x="2125" y="5579"/>
                      <a:pt x="2187" y="5610"/>
                      <a:pt x="2094" y="5548"/>
                    </a:cubicBezTo>
                    <a:cubicBezTo>
                      <a:pt x="2094" y="5525"/>
                      <a:pt x="2103" y="5511"/>
                      <a:pt x="2113" y="5511"/>
                    </a:cubicBezTo>
                    <a:cubicBezTo>
                      <a:pt x="2117" y="5511"/>
                      <a:pt x="2121" y="5512"/>
                      <a:pt x="2125" y="5517"/>
                    </a:cubicBezTo>
                    <a:cubicBezTo>
                      <a:pt x="2125" y="5517"/>
                      <a:pt x="2125" y="5517"/>
                      <a:pt x="2125" y="5517"/>
                    </a:cubicBezTo>
                    <a:lnTo>
                      <a:pt x="2125" y="5517"/>
                    </a:lnTo>
                    <a:cubicBezTo>
                      <a:pt x="2154" y="5526"/>
                      <a:pt x="2188" y="5565"/>
                      <a:pt x="2207" y="5565"/>
                    </a:cubicBezTo>
                    <a:cubicBezTo>
                      <a:pt x="2219" y="5565"/>
                      <a:pt x="2225" y="5549"/>
                      <a:pt x="2218" y="5501"/>
                    </a:cubicBezTo>
                    <a:lnTo>
                      <a:pt x="2141" y="5486"/>
                    </a:lnTo>
                    <a:cubicBezTo>
                      <a:pt x="2110" y="5393"/>
                      <a:pt x="2203" y="5393"/>
                      <a:pt x="2172" y="5299"/>
                    </a:cubicBezTo>
                    <a:cubicBezTo>
                      <a:pt x="2145" y="5259"/>
                      <a:pt x="2129" y="5245"/>
                      <a:pt x="2117" y="5245"/>
                    </a:cubicBezTo>
                    <a:cubicBezTo>
                      <a:pt x="2088" y="5245"/>
                      <a:pt x="2088" y="5335"/>
                      <a:pt x="2032" y="5346"/>
                    </a:cubicBezTo>
                    <a:lnTo>
                      <a:pt x="1986" y="5222"/>
                    </a:lnTo>
                    <a:close/>
                    <a:moveTo>
                      <a:pt x="2125" y="5517"/>
                    </a:moveTo>
                    <a:cubicBezTo>
                      <a:pt x="2156" y="5548"/>
                      <a:pt x="2172" y="5594"/>
                      <a:pt x="2203" y="5641"/>
                    </a:cubicBezTo>
                    <a:cubicBezTo>
                      <a:pt x="2187" y="5594"/>
                      <a:pt x="2156" y="5548"/>
                      <a:pt x="2125" y="5517"/>
                    </a:cubicBezTo>
                    <a:close/>
                    <a:moveTo>
                      <a:pt x="978" y="4834"/>
                    </a:moveTo>
                    <a:lnTo>
                      <a:pt x="1428" y="5625"/>
                    </a:lnTo>
                    <a:cubicBezTo>
                      <a:pt x="1459" y="5625"/>
                      <a:pt x="1490" y="5625"/>
                      <a:pt x="1536" y="5610"/>
                    </a:cubicBezTo>
                    <a:lnTo>
                      <a:pt x="1536" y="5610"/>
                    </a:lnTo>
                    <a:cubicBezTo>
                      <a:pt x="1521" y="5641"/>
                      <a:pt x="1474" y="5672"/>
                      <a:pt x="1443" y="5687"/>
                    </a:cubicBezTo>
                    <a:lnTo>
                      <a:pt x="962" y="4834"/>
                    </a:lnTo>
                    <a:close/>
                    <a:moveTo>
                      <a:pt x="2901" y="5579"/>
                    </a:moveTo>
                    <a:lnTo>
                      <a:pt x="2932" y="5641"/>
                    </a:lnTo>
                    <a:lnTo>
                      <a:pt x="2947" y="5641"/>
                    </a:lnTo>
                    <a:cubicBezTo>
                      <a:pt x="2932" y="5656"/>
                      <a:pt x="2932" y="5687"/>
                      <a:pt x="2916" y="5687"/>
                    </a:cubicBezTo>
                    <a:cubicBezTo>
                      <a:pt x="2885" y="5641"/>
                      <a:pt x="2901" y="5610"/>
                      <a:pt x="2901" y="5579"/>
                    </a:cubicBezTo>
                    <a:close/>
                    <a:moveTo>
                      <a:pt x="2231" y="5633"/>
                    </a:moveTo>
                    <a:cubicBezTo>
                      <a:pt x="2221" y="5633"/>
                      <a:pt x="2212" y="5636"/>
                      <a:pt x="2203" y="5641"/>
                    </a:cubicBezTo>
                    <a:cubicBezTo>
                      <a:pt x="2187" y="5641"/>
                      <a:pt x="2172" y="5656"/>
                      <a:pt x="2156" y="5656"/>
                    </a:cubicBezTo>
                    <a:cubicBezTo>
                      <a:pt x="2172" y="5672"/>
                      <a:pt x="2172" y="5687"/>
                      <a:pt x="2187" y="5703"/>
                    </a:cubicBezTo>
                    <a:cubicBezTo>
                      <a:pt x="2203" y="5703"/>
                      <a:pt x="2234" y="5718"/>
                      <a:pt x="2265" y="5734"/>
                    </a:cubicBezTo>
                    <a:cubicBezTo>
                      <a:pt x="2265" y="5734"/>
                      <a:pt x="2265" y="5734"/>
                      <a:pt x="2265" y="5734"/>
                    </a:cubicBezTo>
                    <a:lnTo>
                      <a:pt x="2265" y="5734"/>
                    </a:lnTo>
                    <a:cubicBezTo>
                      <a:pt x="2284" y="5740"/>
                      <a:pt x="2301" y="5744"/>
                      <a:pt x="2313" y="5744"/>
                    </a:cubicBezTo>
                    <a:cubicBezTo>
                      <a:pt x="2329" y="5744"/>
                      <a:pt x="2336" y="5736"/>
                      <a:pt x="2327" y="5718"/>
                    </a:cubicBezTo>
                    <a:cubicBezTo>
                      <a:pt x="2283" y="5652"/>
                      <a:pt x="2255" y="5633"/>
                      <a:pt x="2231" y="5633"/>
                    </a:cubicBezTo>
                    <a:close/>
                    <a:moveTo>
                      <a:pt x="2436" y="5827"/>
                    </a:moveTo>
                    <a:cubicBezTo>
                      <a:pt x="2436" y="5827"/>
                      <a:pt x="2451" y="5827"/>
                      <a:pt x="2467" y="5842"/>
                    </a:cubicBezTo>
                    <a:cubicBezTo>
                      <a:pt x="2482" y="5842"/>
                      <a:pt x="2498" y="5858"/>
                      <a:pt x="2513" y="5858"/>
                    </a:cubicBezTo>
                    <a:cubicBezTo>
                      <a:pt x="2507" y="5861"/>
                      <a:pt x="2501" y="5862"/>
                      <a:pt x="2494" y="5862"/>
                    </a:cubicBezTo>
                    <a:cubicBezTo>
                      <a:pt x="2466" y="5862"/>
                      <a:pt x="2436" y="5839"/>
                      <a:pt x="2436" y="5827"/>
                    </a:cubicBezTo>
                    <a:close/>
                    <a:moveTo>
                      <a:pt x="4419" y="1"/>
                    </a:moveTo>
                    <a:cubicBezTo>
                      <a:pt x="4395" y="1"/>
                      <a:pt x="4369" y="4"/>
                      <a:pt x="4343" y="11"/>
                    </a:cubicBezTo>
                    <a:lnTo>
                      <a:pt x="4421" y="181"/>
                    </a:lnTo>
                    <a:cubicBezTo>
                      <a:pt x="4328" y="197"/>
                      <a:pt x="4142" y="243"/>
                      <a:pt x="4049" y="259"/>
                    </a:cubicBezTo>
                    <a:cubicBezTo>
                      <a:pt x="4018" y="212"/>
                      <a:pt x="3754" y="135"/>
                      <a:pt x="3940" y="57"/>
                    </a:cubicBezTo>
                    <a:cubicBezTo>
                      <a:pt x="3925" y="56"/>
                      <a:pt x="3911" y="56"/>
                      <a:pt x="3897" y="56"/>
                    </a:cubicBezTo>
                    <a:cubicBezTo>
                      <a:pt x="3530" y="56"/>
                      <a:pt x="3633" y="447"/>
                      <a:pt x="3289" y="492"/>
                    </a:cubicBezTo>
                    <a:cubicBezTo>
                      <a:pt x="3459" y="492"/>
                      <a:pt x="3475" y="476"/>
                      <a:pt x="3614" y="445"/>
                    </a:cubicBezTo>
                    <a:lnTo>
                      <a:pt x="3614" y="445"/>
                    </a:lnTo>
                    <a:cubicBezTo>
                      <a:pt x="3490" y="569"/>
                      <a:pt x="3599" y="523"/>
                      <a:pt x="3614" y="631"/>
                    </a:cubicBezTo>
                    <a:cubicBezTo>
                      <a:pt x="3587" y="608"/>
                      <a:pt x="3552" y="601"/>
                      <a:pt x="3517" y="601"/>
                    </a:cubicBezTo>
                    <a:cubicBezTo>
                      <a:pt x="3469" y="601"/>
                      <a:pt x="3420" y="614"/>
                      <a:pt x="3392" y="614"/>
                    </a:cubicBezTo>
                    <a:cubicBezTo>
                      <a:pt x="3361" y="614"/>
                      <a:pt x="3357" y="597"/>
                      <a:pt x="3413" y="523"/>
                    </a:cubicBezTo>
                    <a:lnTo>
                      <a:pt x="3413" y="523"/>
                    </a:lnTo>
                    <a:cubicBezTo>
                      <a:pt x="3304" y="554"/>
                      <a:pt x="3087" y="600"/>
                      <a:pt x="3072" y="678"/>
                    </a:cubicBezTo>
                    <a:lnTo>
                      <a:pt x="3165" y="709"/>
                    </a:lnTo>
                    <a:cubicBezTo>
                      <a:pt x="3025" y="755"/>
                      <a:pt x="2916" y="895"/>
                      <a:pt x="2916" y="1019"/>
                    </a:cubicBezTo>
                    <a:cubicBezTo>
                      <a:pt x="3072" y="941"/>
                      <a:pt x="2994" y="755"/>
                      <a:pt x="3227" y="693"/>
                    </a:cubicBezTo>
                    <a:lnTo>
                      <a:pt x="3227" y="693"/>
                    </a:lnTo>
                    <a:cubicBezTo>
                      <a:pt x="3506" y="740"/>
                      <a:pt x="3196" y="833"/>
                      <a:pt x="3413" y="941"/>
                    </a:cubicBezTo>
                    <a:cubicBezTo>
                      <a:pt x="3413" y="941"/>
                      <a:pt x="3444" y="895"/>
                      <a:pt x="3490" y="848"/>
                    </a:cubicBezTo>
                    <a:cubicBezTo>
                      <a:pt x="3521" y="817"/>
                      <a:pt x="3552" y="771"/>
                      <a:pt x="3552" y="771"/>
                    </a:cubicBezTo>
                    <a:lnTo>
                      <a:pt x="3552" y="771"/>
                    </a:lnTo>
                    <a:lnTo>
                      <a:pt x="3475" y="786"/>
                    </a:lnTo>
                    <a:cubicBezTo>
                      <a:pt x="3459" y="616"/>
                      <a:pt x="3769" y="724"/>
                      <a:pt x="3707" y="538"/>
                    </a:cubicBezTo>
                    <a:lnTo>
                      <a:pt x="3707" y="538"/>
                    </a:lnTo>
                    <a:cubicBezTo>
                      <a:pt x="3940" y="647"/>
                      <a:pt x="4002" y="538"/>
                      <a:pt x="4266" y="678"/>
                    </a:cubicBezTo>
                    <a:cubicBezTo>
                      <a:pt x="4343" y="600"/>
                      <a:pt x="4235" y="600"/>
                      <a:pt x="4157" y="600"/>
                    </a:cubicBezTo>
                    <a:cubicBezTo>
                      <a:pt x="4265" y="600"/>
                      <a:pt x="4290" y="489"/>
                      <a:pt x="4389" y="489"/>
                    </a:cubicBezTo>
                    <a:cubicBezTo>
                      <a:pt x="4418" y="489"/>
                      <a:pt x="4453" y="498"/>
                      <a:pt x="4498" y="523"/>
                    </a:cubicBezTo>
                    <a:lnTo>
                      <a:pt x="5863" y="2368"/>
                    </a:lnTo>
                    <a:cubicBezTo>
                      <a:pt x="5838" y="2411"/>
                      <a:pt x="5850" y="2435"/>
                      <a:pt x="5876" y="2435"/>
                    </a:cubicBezTo>
                    <a:cubicBezTo>
                      <a:pt x="5897" y="2435"/>
                      <a:pt x="5928" y="2419"/>
                      <a:pt x="5956" y="2384"/>
                    </a:cubicBezTo>
                    <a:lnTo>
                      <a:pt x="4498" y="429"/>
                    </a:lnTo>
                    <a:cubicBezTo>
                      <a:pt x="4467" y="398"/>
                      <a:pt x="4421" y="383"/>
                      <a:pt x="4359" y="383"/>
                    </a:cubicBezTo>
                    <a:lnTo>
                      <a:pt x="4498" y="383"/>
                    </a:lnTo>
                    <a:lnTo>
                      <a:pt x="6003" y="2399"/>
                    </a:lnTo>
                    <a:cubicBezTo>
                      <a:pt x="5972" y="2523"/>
                      <a:pt x="5941" y="2663"/>
                      <a:pt x="5863" y="2771"/>
                    </a:cubicBezTo>
                    <a:cubicBezTo>
                      <a:pt x="5863" y="2771"/>
                      <a:pt x="5910" y="2740"/>
                      <a:pt x="5956" y="2709"/>
                    </a:cubicBezTo>
                    <a:cubicBezTo>
                      <a:pt x="6018" y="2663"/>
                      <a:pt x="6065" y="2632"/>
                      <a:pt x="6065" y="2632"/>
                    </a:cubicBezTo>
                    <a:lnTo>
                      <a:pt x="6065" y="2632"/>
                    </a:lnTo>
                    <a:cubicBezTo>
                      <a:pt x="6065" y="2632"/>
                      <a:pt x="6049" y="2678"/>
                      <a:pt x="6018" y="2725"/>
                    </a:cubicBezTo>
                    <a:cubicBezTo>
                      <a:pt x="6003" y="2787"/>
                      <a:pt x="5987" y="2833"/>
                      <a:pt x="5987" y="2833"/>
                    </a:cubicBezTo>
                    <a:cubicBezTo>
                      <a:pt x="5987" y="2833"/>
                      <a:pt x="6098" y="2709"/>
                      <a:pt x="6110" y="2682"/>
                    </a:cubicBezTo>
                    <a:lnTo>
                      <a:pt x="6110" y="2682"/>
                    </a:lnTo>
                    <a:cubicBezTo>
                      <a:pt x="6033" y="2944"/>
                      <a:pt x="5925" y="3144"/>
                      <a:pt x="5786" y="3299"/>
                    </a:cubicBezTo>
                    <a:cubicBezTo>
                      <a:pt x="5801" y="3237"/>
                      <a:pt x="5832" y="3175"/>
                      <a:pt x="5848" y="3128"/>
                    </a:cubicBezTo>
                    <a:lnTo>
                      <a:pt x="5708" y="2864"/>
                    </a:lnTo>
                    <a:cubicBezTo>
                      <a:pt x="5724" y="2818"/>
                      <a:pt x="5739" y="2756"/>
                      <a:pt x="5739" y="2709"/>
                    </a:cubicBezTo>
                    <a:cubicBezTo>
                      <a:pt x="5755" y="2632"/>
                      <a:pt x="5739" y="2554"/>
                      <a:pt x="5708" y="2477"/>
                    </a:cubicBezTo>
                    <a:cubicBezTo>
                      <a:pt x="5646" y="2523"/>
                      <a:pt x="5693" y="2663"/>
                      <a:pt x="5646" y="2740"/>
                    </a:cubicBezTo>
                    <a:lnTo>
                      <a:pt x="5444" y="2322"/>
                    </a:lnTo>
                    <a:cubicBezTo>
                      <a:pt x="5444" y="2322"/>
                      <a:pt x="5444" y="2306"/>
                      <a:pt x="5444" y="2291"/>
                    </a:cubicBezTo>
                    <a:cubicBezTo>
                      <a:pt x="5444" y="2275"/>
                      <a:pt x="5460" y="2260"/>
                      <a:pt x="5476" y="2260"/>
                    </a:cubicBezTo>
                    <a:lnTo>
                      <a:pt x="5243" y="1965"/>
                    </a:lnTo>
                    <a:lnTo>
                      <a:pt x="5134" y="1748"/>
                    </a:lnTo>
                    <a:lnTo>
                      <a:pt x="5538" y="2275"/>
                    </a:lnTo>
                    <a:cubicBezTo>
                      <a:pt x="5538" y="2291"/>
                      <a:pt x="5553" y="2306"/>
                      <a:pt x="5553" y="2306"/>
                    </a:cubicBezTo>
                    <a:lnTo>
                      <a:pt x="5569" y="2291"/>
                    </a:lnTo>
                    <a:lnTo>
                      <a:pt x="5057" y="1593"/>
                    </a:lnTo>
                    <a:lnTo>
                      <a:pt x="4483" y="817"/>
                    </a:lnTo>
                    <a:cubicBezTo>
                      <a:pt x="4439" y="799"/>
                      <a:pt x="4397" y="792"/>
                      <a:pt x="4357" y="792"/>
                    </a:cubicBezTo>
                    <a:cubicBezTo>
                      <a:pt x="4258" y="792"/>
                      <a:pt x="4173" y="839"/>
                      <a:pt x="4095" y="895"/>
                    </a:cubicBezTo>
                    <a:cubicBezTo>
                      <a:pt x="4010" y="966"/>
                      <a:pt x="3925" y="1036"/>
                      <a:pt x="3805" y="1036"/>
                    </a:cubicBezTo>
                    <a:cubicBezTo>
                      <a:pt x="3793" y="1036"/>
                      <a:pt x="3782" y="1036"/>
                      <a:pt x="3769" y="1034"/>
                    </a:cubicBezTo>
                    <a:cubicBezTo>
                      <a:pt x="3754" y="926"/>
                      <a:pt x="3552" y="941"/>
                      <a:pt x="3599" y="879"/>
                    </a:cubicBezTo>
                    <a:lnTo>
                      <a:pt x="3599" y="879"/>
                    </a:lnTo>
                    <a:cubicBezTo>
                      <a:pt x="3459" y="895"/>
                      <a:pt x="3413" y="1034"/>
                      <a:pt x="3351" y="1127"/>
                    </a:cubicBezTo>
                    <a:cubicBezTo>
                      <a:pt x="3336" y="1103"/>
                      <a:pt x="3310" y="1097"/>
                      <a:pt x="3283" y="1097"/>
                    </a:cubicBezTo>
                    <a:cubicBezTo>
                      <a:pt x="3258" y="1097"/>
                      <a:pt x="3232" y="1102"/>
                      <a:pt x="3212" y="1102"/>
                    </a:cubicBezTo>
                    <a:cubicBezTo>
                      <a:pt x="3185" y="1102"/>
                      <a:pt x="3168" y="1093"/>
                      <a:pt x="3180" y="1050"/>
                    </a:cubicBezTo>
                    <a:lnTo>
                      <a:pt x="3180" y="1050"/>
                    </a:lnTo>
                    <a:lnTo>
                      <a:pt x="3118" y="1236"/>
                    </a:lnTo>
                    <a:cubicBezTo>
                      <a:pt x="3107" y="1233"/>
                      <a:pt x="3095" y="1231"/>
                      <a:pt x="3084" y="1231"/>
                    </a:cubicBezTo>
                    <a:cubicBezTo>
                      <a:pt x="3013" y="1231"/>
                      <a:pt x="2939" y="1284"/>
                      <a:pt x="2882" y="1284"/>
                    </a:cubicBezTo>
                    <a:cubicBezTo>
                      <a:pt x="2859" y="1284"/>
                      <a:pt x="2839" y="1275"/>
                      <a:pt x="2823" y="1251"/>
                    </a:cubicBezTo>
                    <a:lnTo>
                      <a:pt x="2823" y="1251"/>
                    </a:lnTo>
                    <a:cubicBezTo>
                      <a:pt x="2761" y="1314"/>
                      <a:pt x="2870" y="1407"/>
                      <a:pt x="2730" y="1407"/>
                    </a:cubicBezTo>
                    <a:cubicBezTo>
                      <a:pt x="2730" y="1391"/>
                      <a:pt x="2715" y="1376"/>
                      <a:pt x="2746" y="1376"/>
                    </a:cubicBezTo>
                    <a:cubicBezTo>
                      <a:pt x="2732" y="1370"/>
                      <a:pt x="2717" y="1367"/>
                      <a:pt x="2701" y="1367"/>
                    </a:cubicBezTo>
                    <a:cubicBezTo>
                      <a:pt x="2628" y="1367"/>
                      <a:pt x="2541" y="1423"/>
                      <a:pt x="2529" y="1500"/>
                    </a:cubicBezTo>
                    <a:cubicBezTo>
                      <a:pt x="2548" y="1496"/>
                      <a:pt x="2561" y="1495"/>
                      <a:pt x="2570" y="1495"/>
                    </a:cubicBezTo>
                    <a:cubicBezTo>
                      <a:pt x="2594" y="1495"/>
                      <a:pt x="2588" y="1504"/>
                      <a:pt x="2612" y="1504"/>
                    </a:cubicBezTo>
                    <a:cubicBezTo>
                      <a:pt x="2620" y="1504"/>
                      <a:pt x="2633" y="1503"/>
                      <a:pt x="2653" y="1500"/>
                    </a:cubicBezTo>
                    <a:lnTo>
                      <a:pt x="2653" y="1500"/>
                    </a:lnTo>
                    <a:cubicBezTo>
                      <a:pt x="2681" y="1542"/>
                      <a:pt x="2633" y="1659"/>
                      <a:pt x="2532" y="1659"/>
                    </a:cubicBezTo>
                    <a:cubicBezTo>
                      <a:pt x="2521" y="1659"/>
                      <a:pt x="2510" y="1658"/>
                      <a:pt x="2498" y="1655"/>
                    </a:cubicBezTo>
                    <a:cubicBezTo>
                      <a:pt x="2560" y="1453"/>
                      <a:pt x="2312" y="1577"/>
                      <a:pt x="2343" y="1469"/>
                    </a:cubicBezTo>
                    <a:lnTo>
                      <a:pt x="2343" y="1469"/>
                    </a:lnTo>
                    <a:cubicBezTo>
                      <a:pt x="2110" y="1562"/>
                      <a:pt x="2094" y="1810"/>
                      <a:pt x="2001" y="2042"/>
                    </a:cubicBezTo>
                    <a:cubicBezTo>
                      <a:pt x="1831" y="2167"/>
                      <a:pt x="1552" y="2275"/>
                      <a:pt x="1490" y="2492"/>
                    </a:cubicBezTo>
                    <a:lnTo>
                      <a:pt x="1505" y="2477"/>
                    </a:lnTo>
                    <a:lnTo>
                      <a:pt x="1474" y="2585"/>
                    </a:lnTo>
                    <a:lnTo>
                      <a:pt x="1459" y="2616"/>
                    </a:lnTo>
                    <a:cubicBezTo>
                      <a:pt x="1456" y="2617"/>
                      <a:pt x="1454" y="2617"/>
                      <a:pt x="1452" y="2617"/>
                    </a:cubicBezTo>
                    <a:cubicBezTo>
                      <a:pt x="1419" y="2617"/>
                      <a:pt x="1394" y="2540"/>
                      <a:pt x="1358" y="2540"/>
                    </a:cubicBezTo>
                    <a:cubicBezTo>
                      <a:pt x="1346" y="2540"/>
                      <a:pt x="1333" y="2548"/>
                      <a:pt x="1319" y="2570"/>
                    </a:cubicBezTo>
                    <a:cubicBezTo>
                      <a:pt x="1257" y="2430"/>
                      <a:pt x="1443" y="2446"/>
                      <a:pt x="1459" y="2306"/>
                    </a:cubicBezTo>
                    <a:cubicBezTo>
                      <a:pt x="1241" y="2291"/>
                      <a:pt x="1505" y="2105"/>
                      <a:pt x="1350" y="2073"/>
                    </a:cubicBezTo>
                    <a:lnTo>
                      <a:pt x="1350" y="2073"/>
                    </a:lnTo>
                    <a:cubicBezTo>
                      <a:pt x="1459" y="2337"/>
                      <a:pt x="1086" y="2322"/>
                      <a:pt x="1055" y="2539"/>
                    </a:cubicBezTo>
                    <a:cubicBezTo>
                      <a:pt x="1036" y="2547"/>
                      <a:pt x="1022" y="2551"/>
                      <a:pt x="1011" y="2551"/>
                    </a:cubicBezTo>
                    <a:cubicBezTo>
                      <a:pt x="948" y="2551"/>
                      <a:pt x="1005" y="2427"/>
                      <a:pt x="973" y="2427"/>
                    </a:cubicBezTo>
                    <a:cubicBezTo>
                      <a:pt x="970" y="2427"/>
                      <a:pt x="967" y="2428"/>
                      <a:pt x="962" y="2430"/>
                    </a:cubicBezTo>
                    <a:lnTo>
                      <a:pt x="978" y="2523"/>
                    </a:lnTo>
                    <a:cubicBezTo>
                      <a:pt x="957" y="2528"/>
                      <a:pt x="940" y="2532"/>
                      <a:pt x="925" y="2532"/>
                    </a:cubicBezTo>
                    <a:cubicBezTo>
                      <a:pt x="895" y="2532"/>
                      <a:pt x="874" y="2518"/>
                      <a:pt x="854" y="2477"/>
                    </a:cubicBezTo>
                    <a:cubicBezTo>
                      <a:pt x="699" y="2539"/>
                      <a:pt x="590" y="2694"/>
                      <a:pt x="574" y="2880"/>
                    </a:cubicBezTo>
                    <a:cubicBezTo>
                      <a:pt x="591" y="2846"/>
                      <a:pt x="603" y="2834"/>
                      <a:pt x="612" y="2834"/>
                    </a:cubicBezTo>
                    <a:cubicBezTo>
                      <a:pt x="639" y="2834"/>
                      <a:pt x="646" y="2936"/>
                      <a:pt x="696" y="2936"/>
                    </a:cubicBezTo>
                    <a:cubicBezTo>
                      <a:pt x="709" y="2936"/>
                      <a:pt x="725" y="2929"/>
                      <a:pt x="745" y="2911"/>
                    </a:cubicBezTo>
                    <a:lnTo>
                      <a:pt x="745" y="2911"/>
                    </a:lnTo>
                    <a:cubicBezTo>
                      <a:pt x="745" y="2942"/>
                      <a:pt x="730" y="2989"/>
                      <a:pt x="714" y="3020"/>
                    </a:cubicBezTo>
                    <a:cubicBezTo>
                      <a:pt x="699" y="3035"/>
                      <a:pt x="699" y="3035"/>
                      <a:pt x="699" y="3051"/>
                    </a:cubicBezTo>
                    <a:cubicBezTo>
                      <a:pt x="668" y="3082"/>
                      <a:pt x="637" y="3113"/>
                      <a:pt x="605" y="3144"/>
                    </a:cubicBezTo>
                    <a:cubicBezTo>
                      <a:pt x="652" y="3051"/>
                      <a:pt x="373" y="3097"/>
                      <a:pt x="559" y="2973"/>
                    </a:cubicBezTo>
                    <a:cubicBezTo>
                      <a:pt x="537" y="2959"/>
                      <a:pt x="520" y="2953"/>
                      <a:pt x="508" y="2953"/>
                    </a:cubicBezTo>
                    <a:cubicBezTo>
                      <a:pt x="453" y="2953"/>
                      <a:pt x="483" y="3077"/>
                      <a:pt x="419" y="3128"/>
                    </a:cubicBezTo>
                    <a:cubicBezTo>
                      <a:pt x="419" y="3051"/>
                      <a:pt x="435" y="2911"/>
                      <a:pt x="419" y="2895"/>
                    </a:cubicBezTo>
                    <a:lnTo>
                      <a:pt x="419" y="2895"/>
                    </a:lnTo>
                    <a:cubicBezTo>
                      <a:pt x="435" y="3020"/>
                      <a:pt x="326" y="3097"/>
                      <a:pt x="218" y="3159"/>
                    </a:cubicBezTo>
                    <a:cubicBezTo>
                      <a:pt x="109" y="3206"/>
                      <a:pt x="1" y="3268"/>
                      <a:pt x="32" y="3345"/>
                    </a:cubicBezTo>
                    <a:cubicBezTo>
                      <a:pt x="47" y="3500"/>
                      <a:pt x="32" y="3702"/>
                      <a:pt x="47" y="3888"/>
                    </a:cubicBezTo>
                    <a:lnTo>
                      <a:pt x="869" y="4865"/>
                    </a:lnTo>
                    <a:cubicBezTo>
                      <a:pt x="885" y="4850"/>
                      <a:pt x="885" y="4834"/>
                      <a:pt x="885" y="4819"/>
                    </a:cubicBezTo>
                    <a:cubicBezTo>
                      <a:pt x="900" y="4834"/>
                      <a:pt x="916" y="4834"/>
                      <a:pt x="931" y="4834"/>
                    </a:cubicBezTo>
                    <a:lnTo>
                      <a:pt x="1474" y="5796"/>
                    </a:lnTo>
                    <a:cubicBezTo>
                      <a:pt x="1598" y="5703"/>
                      <a:pt x="1660" y="5594"/>
                      <a:pt x="1691" y="5486"/>
                    </a:cubicBezTo>
                    <a:cubicBezTo>
                      <a:pt x="1708" y="5491"/>
                      <a:pt x="1725" y="5495"/>
                      <a:pt x="1742" y="5495"/>
                    </a:cubicBezTo>
                    <a:cubicBezTo>
                      <a:pt x="1758" y="5495"/>
                      <a:pt x="1774" y="5492"/>
                      <a:pt x="1789" y="5485"/>
                    </a:cubicBezTo>
                    <a:lnTo>
                      <a:pt x="1789" y="5485"/>
                    </a:lnTo>
                    <a:cubicBezTo>
                      <a:pt x="1807" y="5481"/>
                      <a:pt x="1824" y="5479"/>
                      <a:pt x="1840" y="5479"/>
                    </a:cubicBezTo>
                    <a:cubicBezTo>
                      <a:pt x="1952" y="5479"/>
                      <a:pt x="2035" y="5554"/>
                      <a:pt x="2048" y="5594"/>
                    </a:cubicBezTo>
                    <a:cubicBezTo>
                      <a:pt x="2056" y="5578"/>
                      <a:pt x="2060" y="5565"/>
                      <a:pt x="2059" y="5555"/>
                    </a:cubicBezTo>
                    <a:lnTo>
                      <a:pt x="2059" y="5555"/>
                    </a:lnTo>
                    <a:cubicBezTo>
                      <a:pt x="2061" y="5558"/>
                      <a:pt x="2062" y="5561"/>
                      <a:pt x="2063" y="5563"/>
                    </a:cubicBezTo>
                    <a:cubicBezTo>
                      <a:pt x="2063" y="5548"/>
                      <a:pt x="2063" y="5532"/>
                      <a:pt x="2048" y="5532"/>
                    </a:cubicBezTo>
                    <a:cubicBezTo>
                      <a:pt x="2055" y="5539"/>
                      <a:pt x="2059" y="5547"/>
                      <a:pt x="2059" y="5555"/>
                    </a:cubicBezTo>
                    <a:lnTo>
                      <a:pt x="2059" y="5555"/>
                    </a:lnTo>
                    <a:cubicBezTo>
                      <a:pt x="2030" y="5496"/>
                      <a:pt x="1999" y="5436"/>
                      <a:pt x="1955" y="5377"/>
                    </a:cubicBezTo>
                    <a:cubicBezTo>
                      <a:pt x="1955" y="5393"/>
                      <a:pt x="1955" y="5408"/>
                      <a:pt x="1955" y="5408"/>
                    </a:cubicBezTo>
                    <a:cubicBezTo>
                      <a:pt x="1986" y="5439"/>
                      <a:pt x="2001" y="5470"/>
                      <a:pt x="2017" y="5486"/>
                    </a:cubicBezTo>
                    <a:cubicBezTo>
                      <a:pt x="1970" y="5455"/>
                      <a:pt x="1877" y="5424"/>
                      <a:pt x="1862" y="5362"/>
                    </a:cubicBezTo>
                    <a:cubicBezTo>
                      <a:pt x="1877" y="5362"/>
                      <a:pt x="1877" y="5377"/>
                      <a:pt x="1877" y="5377"/>
                    </a:cubicBezTo>
                    <a:cubicBezTo>
                      <a:pt x="1893" y="5393"/>
                      <a:pt x="1908" y="5408"/>
                      <a:pt x="1939" y="5424"/>
                    </a:cubicBezTo>
                    <a:cubicBezTo>
                      <a:pt x="1908" y="5393"/>
                      <a:pt x="1908" y="5346"/>
                      <a:pt x="1893" y="5299"/>
                    </a:cubicBezTo>
                    <a:cubicBezTo>
                      <a:pt x="1893" y="5299"/>
                      <a:pt x="1893" y="5284"/>
                      <a:pt x="1893" y="5284"/>
                    </a:cubicBezTo>
                    <a:cubicBezTo>
                      <a:pt x="1893" y="5268"/>
                      <a:pt x="1877" y="5268"/>
                      <a:pt x="1877" y="5253"/>
                    </a:cubicBezTo>
                    <a:lnTo>
                      <a:pt x="1877" y="5253"/>
                    </a:lnTo>
                    <a:cubicBezTo>
                      <a:pt x="1893" y="5268"/>
                      <a:pt x="1893" y="5268"/>
                      <a:pt x="1893" y="5284"/>
                    </a:cubicBezTo>
                    <a:cubicBezTo>
                      <a:pt x="1924" y="5315"/>
                      <a:pt x="1939" y="5346"/>
                      <a:pt x="1955" y="5377"/>
                    </a:cubicBezTo>
                    <a:cubicBezTo>
                      <a:pt x="1955" y="5377"/>
                      <a:pt x="1955" y="5362"/>
                      <a:pt x="1970" y="5346"/>
                    </a:cubicBezTo>
                    <a:cubicBezTo>
                      <a:pt x="1939" y="5299"/>
                      <a:pt x="1893" y="5253"/>
                      <a:pt x="1862" y="5191"/>
                    </a:cubicBezTo>
                    <a:lnTo>
                      <a:pt x="1862" y="5191"/>
                    </a:lnTo>
                    <a:cubicBezTo>
                      <a:pt x="1877" y="5222"/>
                      <a:pt x="1877" y="5237"/>
                      <a:pt x="1877" y="5253"/>
                    </a:cubicBezTo>
                    <a:cubicBezTo>
                      <a:pt x="1862" y="5237"/>
                      <a:pt x="1846" y="5206"/>
                      <a:pt x="1831" y="5191"/>
                    </a:cubicBezTo>
                    <a:lnTo>
                      <a:pt x="1908" y="5191"/>
                    </a:lnTo>
                    <a:cubicBezTo>
                      <a:pt x="1913" y="5196"/>
                      <a:pt x="1918" y="5201"/>
                      <a:pt x="1923" y="5206"/>
                    </a:cubicBezTo>
                    <a:lnTo>
                      <a:pt x="2048" y="5206"/>
                    </a:lnTo>
                    <a:cubicBezTo>
                      <a:pt x="2187" y="5222"/>
                      <a:pt x="2312" y="5237"/>
                      <a:pt x="2343" y="5408"/>
                    </a:cubicBezTo>
                    <a:cubicBezTo>
                      <a:pt x="2467" y="5408"/>
                      <a:pt x="2622" y="5206"/>
                      <a:pt x="2761" y="5036"/>
                    </a:cubicBezTo>
                    <a:lnTo>
                      <a:pt x="2761" y="5036"/>
                    </a:lnTo>
                    <a:cubicBezTo>
                      <a:pt x="2777" y="5144"/>
                      <a:pt x="2777" y="5253"/>
                      <a:pt x="2746" y="5299"/>
                    </a:cubicBezTo>
                    <a:cubicBezTo>
                      <a:pt x="2963" y="5253"/>
                      <a:pt x="2885" y="5222"/>
                      <a:pt x="3056" y="5160"/>
                    </a:cubicBezTo>
                    <a:lnTo>
                      <a:pt x="3056" y="5160"/>
                    </a:lnTo>
                    <a:cubicBezTo>
                      <a:pt x="3041" y="5191"/>
                      <a:pt x="3025" y="5237"/>
                      <a:pt x="3072" y="5268"/>
                    </a:cubicBezTo>
                    <a:cubicBezTo>
                      <a:pt x="3041" y="5222"/>
                      <a:pt x="3072" y="5206"/>
                      <a:pt x="3103" y="5175"/>
                    </a:cubicBezTo>
                    <a:lnTo>
                      <a:pt x="3103" y="5175"/>
                    </a:lnTo>
                    <a:cubicBezTo>
                      <a:pt x="3149" y="5284"/>
                      <a:pt x="3009" y="5377"/>
                      <a:pt x="3087" y="5424"/>
                    </a:cubicBezTo>
                    <a:lnTo>
                      <a:pt x="2932" y="5455"/>
                    </a:lnTo>
                    <a:cubicBezTo>
                      <a:pt x="2932" y="5455"/>
                      <a:pt x="2916" y="5439"/>
                      <a:pt x="2916" y="5439"/>
                    </a:cubicBezTo>
                    <a:lnTo>
                      <a:pt x="2901" y="5439"/>
                    </a:lnTo>
                    <a:cubicBezTo>
                      <a:pt x="2901" y="5424"/>
                      <a:pt x="2901" y="5408"/>
                      <a:pt x="2901" y="5393"/>
                    </a:cubicBezTo>
                    <a:cubicBezTo>
                      <a:pt x="2839" y="5532"/>
                      <a:pt x="2746" y="5455"/>
                      <a:pt x="2761" y="5641"/>
                    </a:cubicBezTo>
                    <a:cubicBezTo>
                      <a:pt x="2689" y="5612"/>
                      <a:pt x="2765" y="5515"/>
                      <a:pt x="2725" y="5515"/>
                    </a:cubicBezTo>
                    <a:cubicBezTo>
                      <a:pt x="2722" y="5515"/>
                      <a:pt x="2719" y="5516"/>
                      <a:pt x="2715" y="5517"/>
                    </a:cubicBezTo>
                    <a:cubicBezTo>
                      <a:pt x="2730" y="5470"/>
                      <a:pt x="2699" y="5315"/>
                      <a:pt x="2668" y="5206"/>
                    </a:cubicBezTo>
                    <a:lnTo>
                      <a:pt x="2668" y="5206"/>
                    </a:lnTo>
                    <a:cubicBezTo>
                      <a:pt x="2529" y="5237"/>
                      <a:pt x="2699" y="5393"/>
                      <a:pt x="2622" y="5501"/>
                    </a:cubicBezTo>
                    <a:lnTo>
                      <a:pt x="2498" y="5455"/>
                    </a:lnTo>
                    <a:lnTo>
                      <a:pt x="2498" y="5455"/>
                    </a:lnTo>
                    <a:cubicBezTo>
                      <a:pt x="2467" y="5501"/>
                      <a:pt x="2544" y="5501"/>
                      <a:pt x="2575" y="5532"/>
                    </a:cubicBezTo>
                    <a:cubicBezTo>
                      <a:pt x="2564" y="5554"/>
                      <a:pt x="2550" y="5560"/>
                      <a:pt x="2533" y="5560"/>
                    </a:cubicBezTo>
                    <a:cubicBezTo>
                      <a:pt x="2508" y="5560"/>
                      <a:pt x="2479" y="5545"/>
                      <a:pt x="2453" y="5545"/>
                    </a:cubicBezTo>
                    <a:cubicBezTo>
                      <a:pt x="2447" y="5545"/>
                      <a:pt x="2441" y="5546"/>
                      <a:pt x="2436" y="5548"/>
                    </a:cubicBezTo>
                    <a:cubicBezTo>
                      <a:pt x="2467" y="5579"/>
                      <a:pt x="2513" y="5579"/>
                      <a:pt x="2529" y="5625"/>
                    </a:cubicBezTo>
                    <a:cubicBezTo>
                      <a:pt x="2503" y="5614"/>
                      <a:pt x="2483" y="5611"/>
                      <a:pt x="2465" y="5611"/>
                    </a:cubicBezTo>
                    <a:cubicBezTo>
                      <a:pt x="2438" y="5611"/>
                      <a:pt x="2415" y="5619"/>
                      <a:pt x="2387" y="5619"/>
                    </a:cubicBezTo>
                    <a:cubicBezTo>
                      <a:pt x="2356" y="5619"/>
                      <a:pt x="2318" y="5609"/>
                      <a:pt x="2260" y="5571"/>
                    </a:cubicBezTo>
                    <a:lnTo>
                      <a:pt x="2260" y="5571"/>
                    </a:lnTo>
                    <a:cubicBezTo>
                      <a:pt x="2330" y="5624"/>
                      <a:pt x="2359" y="5766"/>
                      <a:pt x="2374" y="5796"/>
                    </a:cubicBezTo>
                    <a:cubicBezTo>
                      <a:pt x="2374" y="5796"/>
                      <a:pt x="2389" y="5811"/>
                      <a:pt x="2420" y="5811"/>
                    </a:cubicBezTo>
                    <a:cubicBezTo>
                      <a:pt x="2405" y="5873"/>
                      <a:pt x="2389" y="5889"/>
                      <a:pt x="2389" y="5904"/>
                    </a:cubicBezTo>
                    <a:cubicBezTo>
                      <a:pt x="2343" y="5843"/>
                      <a:pt x="2312" y="5797"/>
                      <a:pt x="2266" y="5736"/>
                    </a:cubicBezTo>
                    <a:lnTo>
                      <a:pt x="2266" y="5736"/>
                    </a:lnTo>
                    <a:cubicBezTo>
                      <a:pt x="2312" y="5797"/>
                      <a:pt x="2343" y="5843"/>
                      <a:pt x="2374" y="5904"/>
                    </a:cubicBezTo>
                    <a:cubicBezTo>
                      <a:pt x="2374" y="5920"/>
                      <a:pt x="2374" y="5935"/>
                      <a:pt x="2420" y="6013"/>
                    </a:cubicBezTo>
                    <a:cubicBezTo>
                      <a:pt x="2420" y="6053"/>
                      <a:pt x="2403" y="6070"/>
                      <a:pt x="2383" y="6070"/>
                    </a:cubicBezTo>
                    <a:cubicBezTo>
                      <a:pt x="2348" y="6070"/>
                      <a:pt x="2302" y="6020"/>
                      <a:pt x="2312" y="5951"/>
                    </a:cubicBezTo>
                    <a:lnTo>
                      <a:pt x="2312" y="5951"/>
                    </a:lnTo>
                    <a:lnTo>
                      <a:pt x="2234" y="6137"/>
                    </a:lnTo>
                    <a:lnTo>
                      <a:pt x="2327" y="6106"/>
                    </a:lnTo>
                    <a:lnTo>
                      <a:pt x="2327" y="6106"/>
                    </a:lnTo>
                    <a:cubicBezTo>
                      <a:pt x="2389" y="6246"/>
                      <a:pt x="2172" y="6168"/>
                      <a:pt x="2234" y="6323"/>
                    </a:cubicBezTo>
                    <a:lnTo>
                      <a:pt x="2389" y="6199"/>
                    </a:lnTo>
                    <a:lnTo>
                      <a:pt x="2405" y="6246"/>
                    </a:lnTo>
                    <a:cubicBezTo>
                      <a:pt x="2420" y="6184"/>
                      <a:pt x="2498" y="6153"/>
                      <a:pt x="2529" y="6153"/>
                    </a:cubicBezTo>
                    <a:cubicBezTo>
                      <a:pt x="2544" y="6184"/>
                      <a:pt x="2560" y="6215"/>
                      <a:pt x="2544" y="6230"/>
                    </a:cubicBezTo>
                    <a:cubicBezTo>
                      <a:pt x="2715" y="6121"/>
                      <a:pt x="2513" y="6013"/>
                      <a:pt x="2560" y="5873"/>
                    </a:cubicBezTo>
                    <a:cubicBezTo>
                      <a:pt x="2575" y="5858"/>
                      <a:pt x="2591" y="5842"/>
                      <a:pt x="2622" y="5827"/>
                    </a:cubicBezTo>
                    <a:lnTo>
                      <a:pt x="2730" y="5982"/>
                    </a:lnTo>
                    <a:cubicBezTo>
                      <a:pt x="2730" y="5920"/>
                      <a:pt x="2761" y="5920"/>
                      <a:pt x="2792" y="5904"/>
                    </a:cubicBezTo>
                    <a:lnTo>
                      <a:pt x="2792" y="6199"/>
                    </a:lnTo>
                    <a:cubicBezTo>
                      <a:pt x="2832" y="6231"/>
                      <a:pt x="2866" y="6242"/>
                      <a:pt x="2895" y="6242"/>
                    </a:cubicBezTo>
                    <a:cubicBezTo>
                      <a:pt x="2973" y="6242"/>
                      <a:pt x="3025" y="6164"/>
                      <a:pt x="3093" y="6164"/>
                    </a:cubicBezTo>
                    <a:cubicBezTo>
                      <a:pt x="3101" y="6164"/>
                      <a:pt x="3109" y="6166"/>
                      <a:pt x="3118" y="6168"/>
                    </a:cubicBezTo>
                    <a:cubicBezTo>
                      <a:pt x="2947" y="6075"/>
                      <a:pt x="3118" y="6059"/>
                      <a:pt x="2901" y="6028"/>
                    </a:cubicBezTo>
                    <a:lnTo>
                      <a:pt x="2870" y="5827"/>
                    </a:lnTo>
                    <a:lnTo>
                      <a:pt x="3009" y="5796"/>
                    </a:lnTo>
                    <a:cubicBezTo>
                      <a:pt x="2994" y="5749"/>
                      <a:pt x="3009" y="5672"/>
                      <a:pt x="2994" y="5641"/>
                    </a:cubicBezTo>
                    <a:cubicBezTo>
                      <a:pt x="3025" y="5641"/>
                      <a:pt x="3056" y="5641"/>
                      <a:pt x="3072" y="5625"/>
                    </a:cubicBezTo>
                    <a:cubicBezTo>
                      <a:pt x="3072" y="5645"/>
                      <a:pt x="3078" y="5664"/>
                      <a:pt x="3102" y="5664"/>
                    </a:cubicBezTo>
                    <a:cubicBezTo>
                      <a:pt x="3116" y="5664"/>
                      <a:pt x="3136" y="5658"/>
                      <a:pt x="3165" y="5641"/>
                    </a:cubicBezTo>
                    <a:lnTo>
                      <a:pt x="3165" y="5641"/>
                    </a:lnTo>
                    <a:cubicBezTo>
                      <a:pt x="3242" y="5765"/>
                      <a:pt x="3103" y="5780"/>
                      <a:pt x="3072" y="5842"/>
                    </a:cubicBezTo>
                    <a:cubicBezTo>
                      <a:pt x="3134" y="5842"/>
                      <a:pt x="3118" y="5920"/>
                      <a:pt x="3149" y="5966"/>
                    </a:cubicBezTo>
                    <a:cubicBezTo>
                      <a:pt x="3165" y="5935"/>
                      <a:pt x="3165" y="5873"/>
                      <a:pt x="3211" y="5858"/>
                    </a:cubicBezTo>
                    <a:lnTo>
                      <a:pt x="3211" y="5858"/>
                    </a:lnTo>
                    <a:cubicBezTo>
                      <a:pt x="3273" y="5904"/>
                      <a:pt x="3242" y="5982"/>
                      <a:pt x="3180" y="5997"/>
                    </a:cubicBezTo>
                    <a:cubicBezTo>
                      <a:pt x="3289" y="6028"/>
                      <a:pt x="3180" y="6137"/>
                      <a:pt x="3289" y="6137"/>
                    </a:cubicBezTo>
                    <a:cubicBezTo>
                      <a:pt x="3428" y="5982"/>
                      <a:pt x="3521" y="5842"/>
                      <a:pt x="3490" y="5579"/>
                    </a:cubicBezTo>
                    <a:lnTo>
                      <a:pt x="3490" y="5579"/>
                    </a:lnTo>
                    <a:cubicBezTo>
                      <a:pt x="3428" y="5672"/>
                      <a:pt x="3351" y="5796"/>
                      <a:pt x="3242" y="5796"/>
                    </a:cubicBezTo>
                    <a:lnTo>
                      <a:pt x="3196" y="5672"/>
                    </a:lnTo>
                    <a:lnTo>
                      <a:pt x="3196" y="5672"/>
                    </a:lnTo>
                    <a:cubicBezTo>
                      <a:pt x="3214" y="5675"/>
                      <a:pt x="3231" y="5677"/>
                      <a:pt x="3245" y="5677"/>
                    </a:cubicBezTo>
                    <a:cubicBezTo>
                      <a:pt x="3352" y="5677"/>
                      <a:pt x="3362" y="5587"/>
                      <a:pt x="3444" y="5532"/>
                    </a:cubicBezTo>
                    <a:lnTo>
                      <a:pt x="3444" y="5532"/>
                    </a:lnTo>
                    <a:lnTo>
                      <a:pt x="3211" y="5625"/>
                    </a:lnTo>
                    <a:cubicBezTo>
                      <a:pt x="3165" y="5610"/>
                      <a:pt x="3134" y="5594"/>
                      <a:pt x="3118" y="5579"/>
                    </a:cubicBezTo>
                    <a:cubicBezTo>
                      <a:pt x="3134" y="5548"/>
                      <a:pt x="3149" y="5517"/>
                      <a:pt x="3149" y="5470"/>
                    </a:cubicBezTo>
                    <a:cubicBezTo>
                      <a:pt x="3149" y="5439"/>
                      <a:pt x="3149" y="5424"/>
                      <a:pt x="3149" y="5393"/>
                    </a:cubicBezTo>
                    <a:lnTo>
                      <a:pt x="3196" y="5393"/>
                    </a:lnTo>
                    <a:cubicBezTo>
                      <a:pt x="3196" y="5408"/>
                      <a:pt x="3196" y="5408"/>
                      <a:pt x="3196" y="5424"/>
                    </a:cubicBezTo>
                    <a:cubicBezTo>
                      <a:pt x="3211" y="5377"/>
                      <a:pt x="3227" y="5346"/>
                      <a:pt x="3227" y="5315"/>
                    </a:cubicBezTo>
                    <a:cubicBezTo>
                      <a:pt x="3249" y="5269"/>
                      <a:pt x="3285" y="5253"/>
                      <a:pt x="3324" y="5253"/>
                    </a:cubicBezTo>
                    <a:cubicBezTo>
                      <a:pt x="3390" y="5253"/>
                      <a:pt x="3467" y="5301"/>
                      <a:pt x="3506" y="5331"/>
                    </a:cubicBezTo>
                    <a:cubicBezTo>
                      <a:pt x="3583" y="5331"/>
                      <a:pt x="3599" y="5470"/>
                      <a:pt x="3645" y="5532"/>
                    </a:cubicBezTo>
                    <a:cubicBezTo>
                      <a:pt x="3707" y="5439"/>
                      <a:pt x="3614" y="5331"/>
                      <a:pt x="3676" y="5253"/>
                    </a:cubicBezTo>
                    <a:cubicBezTo>
                      <a:pt x="3723" y="5253"/>
                      <a:pt x="3723" y="5284"/>
                      <a:pt x="3723" y="5299"/>
                    </a:cubicBezTo>
                    <a:lnTo>
                      <a:pt x="3738" y="5191"/>
                    </a:lnTo>
                    <a:cubicBezTo>
                      <a:pt x="3744" y="5196"/>
                      <a:pt x="3752" y="5198"/>
                      <a:pt x="3762" y="5198"/>
                    </a:cubicBezTo>
                    <a:cubicBezTo>
                      <a:pt x="3786" y="5198"/>
                      <a:pt x="3819" y="5189"/>
                      <a:pt x="3847" y="5189"/>
                    </a:cubicBezTo>
                    <a:cubicBezTo>
                      <a:pt x="3882" y="5189"/>
                      <a:pt x="3908" y="5203"/>
                      <a:pt x="3894" y="5268"/>
                    </a:cubicBezTo>
                    <a:cubicBezTo>
                      <a:pt x="3878" y="5284"/>
                      <a:pt x="3863" y="5299"/>
                      <a:pt x="3847" y="5315"/>
                    </a:cubicBezTo>
                    <a:cubicBezTo>
                      <a:pt x="3958" y="5295"/>
                      <a:pt x="4109" y="5248"/>
                      <a:pt x="4226" y="5248"/>
                    </a:cubicBezTo>
                    <a:cubicBezTo>
                      <a:pt x="4289" y="5248"/>
                      <a:pt x="4342" y="5262"/>
                      <a:pt x="4374" y="5299"/>
                    </a:cubicBezTo>
                    <a:cubicBezTo>
                      <a:pt x="4452" y="5268"/>
                      <a:pt x="4390" y="5237"/>
                      <a:pt x="4514" y="5175"/>
                    </a:cubicBezTo>
                    <a:cubicBezTo>
                      <a:pt x="4498" y="5051"/>
                      <a:pt x="4374" y="5020"/>
                      <a:pt x="4436" y="4865"/>
                    </a:cubicBezTo>
                    <a:lnTo>
                      <a:pt x="4436" y="4865"/>
                    </a:lnTo>
                    <a:lnTo>
                      <a:pt x="4312" y="4912"/>
                    </a:lnTo>
                    <a:cubicBezTo>
                      <a:pt x="4312" y="4943"/>
                      <a:pt x="4312" y="4974"/>
                      <a:pt x="4297" y="5005"/>
                    </a:cubicBezTo>
                    <a:lnTo>
                      <a:pt x="4390" y="4912"/>
                    </a:lnTo>
                    <a:lnTo>
                      <a:pt x="4390" y="4912"/>
                    </a:lnTo>
                    <a:cubicBezTo>
                      <a:pt x="4359" y="5005"/>
                      <a:pt x="4405" y="5036"/>
                      <a:pt x="4452" y="5113"/>
                    </a:cubicBezTo>
                    <a:cubicBezTo>
                      <a:pt x="4397" y="5176"/>
                      <a:pt x="4335" y="5192"/>
                      <a:pt x="4274" y="5192"/>
                    </a:cubicBezTo>
                    <a:cubicBezTo>
                      <a:pt x="4210" y="5192"/>
                      <a:pt x="4146" y="5174"/>
                      <a:pt x="4092" y="5174"/>
                    </a:cubicBezTo>
                    <a:cubicBezTo>
                      <a:pt x="4082" y="5174"/>
                      <a:pt x="4073" y="5174"/>
                      <a:pt x="4064" y="5175"/>
                    </a:cubicBezTo>
                    <a:cubicBezTo>
                      <a:pt x="4064" y="5082"/>
                      <a:pt x="4142" y="5036"/>
                      <a:pt x="4033" y="4974"/>
                    </a:cubicBezTo>
                    <a:lnTo>
                      <a:pt x="4033" y="4974"/>
                    </a:lnTo>
                    <a:cubicBezTo>
                      <a:pt x="4043" y="4975"/>
                      <a:pt x="4052" y="4976"/>
                      <a:pt x="4059" y="4976"/>
                    </a:cubicBezTo>
                    <a:cubicBezTo>
                      <a:pt x="4123" y="4976"/>
                      <a:pt x="4111" y="4922"/>
                      <a:pt x="4111" y="4881"/>
                    </a:cubicBezTo>
                    <a:lnTo>
                      <a:pt x="4111" y="4881"/>
                    </a:lnTo>
                    <a:cubicBezTo>
                      <a:pt x="4120" y="4886"/>
                      <a:pt x="4131" y="4889"/>
                      <a:pt x="4144" y="4889"/>
                    </a:cubicBezTo>
                    <a:cubicBezTo>
                      <a:pt x="4172" y="4889"/>
                      <a:pt x="4207" y="4872"/>
                      <a:pt x="4250" y="4819"/>
                    </a:cubicBezTo>
                    <a:lnTo>
                      <a:pt x="4250" y="4896"/>
                    </a:lnTo>
                    <a:lnTo>
                      <a:pt x="4390" y="4772"/>
                    </a:lnTo>
                    <a:lnTo>
                      <a:pt x="4316" y="4735"/>
                    </a:lnTo>
                    <a:lnTo>
                      <a:pt x="4316" y="4735"/>
                    </a:lnTo>
                    <a:cubicBezTo>
                      <a:pt x="4343" y="4693"/>
                      <a:pt x="4343" y="4678"/>
                      <a:pt x="4328" y="4664"/>
                    </a:cubicBezTo>
                    <a:lnTo>
                      <a:pt x="4390" y="4555"/>
                    </a:lnTo>
                    <a:cubicBezTo>
                      <a:pt x="4405" y="4571"/>
                      <a:pt x="4436" y="4586"/>
                      <a:pt x="4452" y="4602"/>
                    </a:cubicBezTo>
                    <a:lnTo>
                      <a:pt x="4436" y="4602"/>
                    </a:lnTo>
                    <a:lnTo>
                      <a:pt x="4390" y="4710"/>
                    </a:lnTo>
                    <a:lnTo>
                      <a:pt x="4421" y="4726"/>
                    </a:lnTo>
                    <a:lnTo>
                      <a:pt x="4467" y="4617"/>
                    </a:lnTo>
                    <a:cubicBezTo>
                      <a:pt x="4483" y="4633"/>
                      <a:pt x="4483" y="4648"/>
                      <a:pt x="4498" y="4648"/>
                    </a:cubicBezTo>
                    <a:cubicBezTo>
                      <a:pt x="4452" y="4927"/>
                      <a:pt x="4654" y="4788"/>
                      <a:pt x="4560" y="5067"/>
                    </a:cubicBezTo>
                    <a:cubicBezTo>
                      <a:pt x="4608" y="5114"/>
                      <a:pt x="4651" y="5134"/>
                      <a:pt x="4690" y="5134"/>
                    </a:cubicBezTo>
                    <a:cubicBezTo>
                      <a:pt x="4753" y="5134"/>
                      <a:pt x="4807" y="5081"/>
                      <a:pt x="4855" y="5005"/>
                    </a:cubicBezTo>
                    <a:lnTo>
                      <a:pt x="4855" y="5005"/>
                    </a:lnTo>
                    <a:cubicBezTo>
                      <a:pt x="4851" y="5005"/>
                      <a:pt x="4848" y="5006"/>
                      <a:pt x="4844" y="5006"/>
                    </a:cubicBezTo>
                    <a:cubicBezTo>
                      <a:pt x="4745" y="5006"/>
                      <a:pt x="4725" y="4803"/>
                      <a:pt x="4560" y="4803"/>
                    </a:cubicBezTo>
                    <a:cubicBezTo>
                      <a:pt x="4638" y="4586"/>
                      <a:pt x="4390" y="4400"/>
                      <a:pt x="4654" y="4322"/>
                    </a:cubicBezTo>
                    <a:lnTo>
                      <a:pt x="4669" y="4338"/>
                    </a:lnTo>
                    <a:lnTo>
                      <a:pt x="4638" y="4198"/>
                    </a:lnTo>
                    <a:lnTo>
                      <a:pt x="4762" y="4136"/>
                    </a:lnTo>
                    <a:lnTo>
                      <a:pt x="4762" y="4136"/>
                    </a:lnTo>
                    <a:cubicBezTo>
                      <a:pt x="4855" y="4307"/>
                      <a:pt x="4731" y="4322"/>
                      <a:pt x="4762" y="4446"/>
                    </a:cubicBezTo>
                    <a:cubicBezTo>
                      <a:pt x="4855" y="4431"/>
                      <a:pt x="4871" y="4400"/>
                      <a:pt x="4871" y="4338"/>
                    </a:cubicBezTo>
                    <a:lnTo>
                      <a:pt x="4964" y="4152"/>
                    </a:lnTo>
                    <a:cubicBezTo>
                      <a:pt x="4964" y="4167"/>
                      <a:pt x="4964" y="4183"/>
                      <a:pt x="4979" y="4183"/>
                    </a:cubicBezTo>
                    <a:cubicBezTo>
                      <a:pt x="4964" y="4245"/>
                      <a:pt x="4948" y="4307"/>
                      <a:pt x="4995" y="4353"/>
                    </a:cubicBezTo>
                    <a:cubicBezTo>
                      <a:pt x="4983" y="4308"/>
                      <a:pt x="5055" y="4279"/>
                      <a:pt x="5107" y="4279"/>
                    </a:cubicBezTo>
                    <a:cubicBezTo>
                      <a:pt x="5125" y="4279"/>
                      <a:pt x="5141" y="4283"/>
                      <a:pt x="5150" y="4291"/>
                    </a:cubicBezTo>
                    <a:cubicBezTo>
                      <a:pt x="4995" y="4400"/>
                      <a:pt x="5165" y="4446"/>
                      <a:pt x="4964" y="4555"/>
                    </a:cubicBezTo>
                    <a:cubicBezTo>
                      <a:pt x="4971" y="4507"/>
                      <a:pt x="4959" y="4498"/>
                      <a:pt x="4942" y="4498"/>
                    </a:cubicBezTo>
                    <a:cubicBezTo>
                      <a:pt x="4932" y="4498"/>
                      <a:pt x="4920" y="4501"/>
                      <a:pt x="4909" y="4501"/>
                    </a:cubicBezTo>
                    <a:cubicBezTo>
                      <a:pt x="4895" y="4501"/>
                      <a:pt x="4880" y="4497"/>
                      <a:pt x="4871" y="4477"/>
                    </a:cubicBezTo>
                    <a:lnTo>
                      <a:pt x="4871" y="4477"/>
                    </a:lnTo>
                    <a:cubicBezTo>
                      <a:pt x="4886" y="4540"/>
                      <a:pt x="4793" y="4695"/>
                      <a:pt x="4669" y="4772"/>
                    </a:cubicBezTo>
                    <a:cubicBezTo>
                      <a:pt x="4692" y="4804"/>
                      <a:pt x="4715" y="4816"/>
                      <a:pt x="4738" y="4816"/>
                    </a:cubicBezTo>
                    <a:cubicBezTo>
                      <a:pt x="4795" y="4816"/>
                      <a:pt x="4856" y="4748"/>
                      <a:pt x="4933" y="4726"/>
                    </a:cubicBezTo>
                    <a:cubicBezTo>
                      <a:pt x="4933" y="4524"/>
                      <a:pt x="5227" y="4540"/>
                      <a:pt x="5181" y="4338"/>
                    </a:cubicBezTo>
                    <a:cubicBezTo>
                      <a:pt x="5207" y="4290"/>
                      <a:pt x="5227" y="4272"/>
                      <a:pt x="5243" y="4272"/>
                    </a:cubicBezTo>
                    <a:cubicBezTo>
                      <a:pt x="5283" y="4272"/>
                      <a:pt x="5294" y="4384"/>
                      <a:pt x="5305" y="4384"/>
                    </a:cubicBezTo>
                    <a:cubicBezTo>
                      <a:pt x="5460" y="4276"/>
                      <a:pt x="5258" y="4276"/>
                      <a:pt x="5274" y="4214"/>
                    </a:cubicBezTo>
                    <a:cubicBezTo>
                      <a:pt x="5336" y="3950"/>
                      <a:pt x="5553" y="4043"/>
                      <a:pt x="5662" y="3873"/>
                    </a:cubicBezTo>
                    <a:cubicBezTo>
                      <a:pt x="5615" y="3733"/>
                      <a:pt x="5677" y="3562"/>
                      <a:pt x="5755" y="3376"/>
                    </a:cubicBezTo>
                    <a:cubicBezTo>
                      <a:pt x="5801" y="3361"/>
                      <a:pt x="5832" y="3330"/>
                      <a:pt x="5879" y="3314"/>
                    </a:cubicBezTo>
                    <a:cubicBezTo>
                      <a:pt x="6018" y="3221"/>
                      <a:pt x="6127" y="3097"/>
                      <a:pt x="6189" y="2833"/>
                    </a:cubicBezTo>
                    <a:cubicBezTo>
                      <a:pt x="6189" y="2829"/>
                      <a:pt x="6188" y="2826"/>
                      <a:pt x="6187" y="2826"/>
                    </a:cubicBezTo>
                    <a:cubicBezTo>
                      <a:pt x="6176" y="2826"/>
                      <a:pt x="6110" y="3066"/>
                      <a:pt x="6056" y="3066"/>
                    </a:cubicBezTo>
                    <a:cubicBezTo>
                      <a:pt x="6048" y="3066"/>
                      <a:pt x="6041" y="3061"/>
                      <a:pt x="6034" y="3051"/>
                    </a:cubicBezTo>
                    <a:cubicBezTo>
                      <a:pt x="6034" y="2895"/>
                      <a:pt x="6080" y="2802"/>
                      <a:pt x="6142" y="2740"/>
                    </a:cubicBezTo>
                    <a:cubicBezTo>
                      <a:pt x="6220" y="2647"/>
                      <a:pt x="6298" y="2585"/>
                      <a:pt x="6344" y="2492"/>
                    </a:cubicBezTo>
                    <a:lnTo>
                      <a:pt x="4514" y="26"/>
                    </a:lnTo>
                    <a:cubicBezTo>
                      <a:pt x="4487" y="8"/>
                      <a:pt x="4454" y="1"/>
                      <a:pt x="44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10"/>
              <p:cNvSpPr/>
              <p:nvPr/>
            </p:nvSpPr>
            <p:spPr>
              <a:xfrm>
                <a:off x="3487200" y="927525"/>
                <a:ext cx="15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06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0" y="47"/>
                      <a:pt x="0" y="93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0" y="38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10"/>
              <p:cNvSpPr/>
              <p:nvPr/>
            </p:nvSpPr>
            <p:spPr>
              <a:xfrm>
                <a:off x="3417025" y="948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cubicBezTo>
                      <a:pt x="12" y="36"/>
                      <a:pt x="50" y="125"/>
                      <a:pt x="82" y="125"/>
                    </a:cubicBezTo>
                    <a:cubicBezTo>
                      <a:pt x="92" y="125"/>
                      <a:pt x="101" y="116"/>
                      <a:pt x="109" y="94"/>
                    </a:cubicBezTo>
                    <a:cubicBezTo>
                      <a:pt x="93" y="94"/>
                      <a:pt x="31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10"/>
              <p:cNvSpPr/>
              <p:nvPr/>
            </p:nvSpPr>
            <p:spPr>
              <a:xfrm>
                <a:off x="3367775" y="823975"/>
                <a:ext cx="62825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801" extrusionOk="0">
                    <a:moveTo>
                      <a:pt x="1784" y="249"/>
                    </a:moveTo>
                    <a:cubicBezTo>
                      <a:pt x="1780" y="256"/>
                      <a:pt x="1777" y="263"/>
                      <a:pt x="1775" y="269"/>
                    </a:cubicBezTo>
                    <a:lnTo>
                      <a:pt x="1775" y="269"/>
                    </a:lnTo>
                    <a:cubicBezTo>
                      <a:pt x="1779" y="262"/>
                      <a:pt x="1782" y="256"/>
                      <a:pt x="1784" y="249"/>
                    </a:cubicBezTo>
                    <a:close/>
                    <a:moveTo>
                      <a:pt x="1767" y="1029"/>
                    </a:moveTo>
                    <a:cubicBezTo>
                      <a:pt x="1758" y="1046"/>
                      <a:pt x="1753" y="1056"/>
                      <a:pt x="1753" y="1056"/>
                    </a:cubicBezTo>
                    <a:cubicBezTo>
                      <a:pt x="1760" y="1047"/>
                      <a:pt x="1764" y="1038"/>
                      <a:pt x="1767" y="1029"/>
                    </a:cubicBezTo>
                    <a:close/>
                    <a:moveTo>
                      <a:pt x="2451" y="1"/>
                    </a:moveTo>
                    <a:cubicBezTo>
                      <a:pt x="2417" y="29"/>
                      <a:pt x="2380" y="37"/>
                      <a:pt x="2342" y="37"/>
                    </a:cubicBezTo>
                    <a:cubicBezTo>
                      <a:pt x="2294" y="37"/>
                      <a:pt x="2245" y="24"/>
                      <a:pt x="2203" y="24"/>
                    </a:cubicBezTo>
                    <a:cubicBezTo>
                      <a:pt x="2186" y="24"/>
                      <a:pt x="2170" y="26"/>
                      <a:pt x="2156" y="32"/>
                    </a:cubicBezTo>
                    <a:cubicBezTo>
                      <a:pt x="2311" y="218"/>
                      <a:pt x="1939" y="187"/>
                      <a:pt x="1892" y="280"/>
                    </a:cubicBezTo>
                    <a:lnTo>
                      <a:pt x="1815" y="358"/>
                    </a:lnTo>
                    <a:lnTo>
                      <a:pt x="1784" y="373"/>
                    </a:lnTo>
                    <a:cubicBezTo>
                      <a:pt x="1756" y="346"/>
                      <a:pt x="1753" y="318"/>
                      <a:pt x="1775" y="269"/>
                    </a:cubicBezTo>
                    <a:lnTo>
                      <a:pt x="1775" y="269"/>
                    </a:lnTo>
                    <a:cubicBezTo>
                      <a:pt x="1738" y="324"/>
                      <a:pt x="1618" y="380"/>
                      <a:pt x="1660" y="435"/>
                    </a:cubicBezTo>
                    <a:cubicBezTo>
                      <a:pt x="1660" y="435"/>
                      <a:pt x="1582" y="466"/>
                      <a:pt x="1505" y="513"/>
                    </a:cubicBezTo>
                    <a:cubicBezTo>
                      <a:pt x="1412" y="559"/>
                      <a:pt x="1334" y="606"/>
                      <a:pt x="1334" y="606"/>
                    </a:cubicBezTo>
                    <a:cubicBezTo>
                      <a:pt x="1319" y="606"/>
                      <a:pt x="1303" y="590"/>
                      <a:pt x="1288" y="590"/>
                    </a:cubicBezTo>
                    <a:cubicBezTo>
                      <a:pt x="1288" y="606"/>
                      <a:pt x="1288" y="621"/>
                      <a:pt x="1303" y="621"/>
                    </a:cubicBezTo>
                    <a:cubicBezTo>
                      <a:pt x="1303" y="621"/>
                      <a:pt x="962" y="823"/>
                      <a:pt x="636" y="1040"/>
                    </a:cubicBezTo>
                    <a:cubicBezTo>
                      <a:pt x="311" y="1273"/>
                      <a:pt x="0" y="1521"/>
                      <a:pt x="0" y="1521"/>
                    </a:cubicBezTo>
                    <a:cubicBezTo>
                      <a:pt x="78" y="1490"/>
                      <a:pt x="171" y="1490"/>
                      <a:pt x="248" y="1459"/>
                    </a:cubicBezTo>
                    <a:cubicBezTo>
                      <a:pt x="248" y="1520"/>
                      <a:pt x="260" y="1538"/>
                      <a:pt x="277" y="1538"/>
                    </a:cubicBezTo>
                    <a:cubicBezTo>
                      <a:pt x="303" y="1538"/>
                      <a:pt x="344" y="1494"/>
                      <a:pt x="377" y="1494"/>
                    </a:cubicBezTo>
                    <a:cubicBezTo>
                      <a:pt x="394" y="1494"/>
                      <a:pt x="408" y="1504"/>
                      <a:pt x="419" y="1536"/>
                    </a:cubicBezTo>
                    <a:cubicBezTo>
                      <a:pt x="419" y="1614"/>
                      <a:pt x="342" y="1645"/>
                      <a:pt x="279" y="1645"/>
                    </a:cubicBezTo>
                    <a:cubicBezTo>
                      <a:pt x="311" y="1723"/>
                      <a:pt x="404" y="1738"/>
                      <a:pt x="450" y="1800"/>
                    </a:cubicBezTo>
                    <a:cubicBezTo>
                      <a:pt x="667" y="1769"/>
                      <a:pt x="481" y="1459"/>
                      <a:pt x="667" y="1397"/>
                    </a:cubicBezTo>
                    <a:cubicBezTo>
                      <a:pt x="701" y="1454"/>
                      <a:pt x="702" y="1519"/>
                      <a:pt x="737" y="1519"/>
                    </a:cubicBezTo>
                    <a:cubicBezTo>
                      <a:pt x="750" y="1519"/>
                      <a:pt x="767" y="1511"/>
                      <a:pt x="791" y="1490"/>
                    </a:cubicBezTo>
                    <a:lnTo>
                      <a:pt x="791" y="1490"/>
                    </a:lnTo>
                    <a:lnTo>
                      <a:pt x="776" y="1521"/>
                    </a:lnTo>
                    <a:cubicBezTo>
                      <a:pt x="810" y="1462"/>
                      <a:pt x="847" y="1448"/>
                      <a:pt x="881" y="1448"/>
                    </a:cubicBezTo>
                    <a:cubicBezTo>
                      <a:pt x="912" y="1448"/>
                      <a:pt x="940" y="1461"/>
                      <a:pt x="959" y="1461"/>
                    </a:cubicBezTo>
                    <a:cubicBezTo>
                      <a:pt x="985" y="1461"/>
                      <a:pt x="996" y="1439"/>
                      <a:pt x="977" y="1335"/>
                    </a:cubicBezTo>
                    <a:lnTo>
                      <a:pt x="977" y="1335"/>
                    </a:lnTo>
                    <a:lnTo>
                      <a:pt x="1055" y="1443"/>
                    </a:lnTo>
                    <a:cubicBezTo>
                      <a:pt x="1070" y="1319"/>
                      <a:pt x="1210" y="1226"/>
                      <a:pt x="1288" y="1149"/>
                    </a:cubicBezTo>
                    <a:lnTo>
                      <a:pt x="1303" y="1180"/>
                    </a:lnTo>
                    <a:cubicBezTo>
                      <a:pt x="1458" y="916"/>
                      <a:pt x="1412" y="1071"/>
                      <a:pt x="1644" y="870"/>
                    </a:cubicBezTo>
                    <a:lnTo>
                      <a:pt x="1644" y="870"/>
                    </a:lnTo>
                    <a:lnTo>
                      <a:pt x="1598" y="1071"/>
                    </a:lnTo>
                    <a:cubicBezTo>
                      <a:pt x="1722" y="1071"/>
                      <a:pt x="1660" y="916"/>
                      <a:pt x="1737" y="901"/>
                    </a:cubicBezTo>
                    <a:cubicBezTo>
                      <a:pt x="1737" y="927"/>
                      <a:pt x="1783" y="976"/>
                      <a:pt x="1767" y="1029"/>
                    </a:cubicBezTo>
                    <a:lnTo>
                      <a:pt x="1767" y="1029"/>
                    </a:lnTo>
                    <a:cubicBezTo>
                      <a:pt x="1785" y="995"/>
                      <a:pt x="1820" y="932"/>
                      <a:pt x="1861" y="870"/>
                    </a:cubicBezTo>
                    <a:cubicBezTo>
                      <a:pt x="1924" y="776"/>
                      <a:pt x="1986" y="683"/>
                      <a:pt x="1986" y="683"/>
                    </a:cubicBezTo>
                    <a:cubicBezTo>
                      <a:pt x="2017" y="559"/>
                      <a:pt x="1924" y="606"/>
                      <a:pt x="1877" y="559"/>
                    </a:cubicBezTo>
                    <a:cubicBezTo>
                      <a:pt x="1877" y="503"/>
                      <a:pt x="1941" y="469"/>
                      <a:pt x="2001" y="469"/>
                    </a:cubicBezTo>
                    <a:cubicBezTo>
                      <a:pt x="2039" y="469"/>
                      <a:pt x="2076" y="483"/>
                      <a:pt x="2094" y="513"/>
                    </a:cubicBezTo>
                    <a:cubicBezTo>
                      <a:pt x="2094" y="544"/>
                      <a:pt x="2017" y="621"/>
                      <a:pt x="2094" y="637"/>
                    </a:cubicBezTo>
                    <a:lnTo>
                      <a:pt x="2125" y="404"/>
                    </a:lnTo>
                    <a:lnTo>
                      <a:pt x="2125" y="404"/>
                    </a:lnTo>
                    <a:cubicBezTo>
                      <a:pt x="2342" y="451"/>
                      <a:pt x="2110" y="699"/>
                      <a:pt x="2079" y="807"/>
                    </a:cubicBezTo>
                    <a:cubicBezTo>
                      <a:pt x="2234" y="745"/>
                      <a:pt x="2234" y="606"/>
                      <a:pt x="2420" y="528"/>
                    </a:cubicBezTo>
                    <a:lnTo>
                      <a:pt x="2420" y="528"/>
                    </a:lnTo>
                    <a:cubicBezTo>
                      <a:pt x="2411" y="530"/>
                      <a:pt x="2402" y="531"/>
                      <a:pt x="2394" y="531"/>
                    </a:cubicBezTo>
                    <a:cubicBezTo>
                      <a:pt x="2341" y="531"/>
                      <a:pt x="2289" y="495"/>
                      <a:pt x="2249" y="482"/>
                    </a:cubicBezTo>
                    <a:cubicBezTo>
                      <a:pt x="2187" y="342"/>
                      <a:pt x="2389" y="327"/>
                      <a:pt x="2513" y="280"/>
                    </a:cubicBezTo>
                    <a:cubicBezTo>
                      <a:pt x="2404" y="249"/>
                      <a:pt x="2435" y="187"/>
                      <a:pt x="2482" y="110"/>
                    </a:cubicBezTo>
                    <a:cubicBezTo>
                      <a:pt x="2482" y="94"/>
                      <a:pt x="2482" y="94"/>
                      <a:pt x="2497" y="79"/>
                    </a:cubicBezTo>
                    <a:lnTo>
                      <a:pt x="2497" y="48"/>
                    </a:lnTo>
                    <a:lnTo>
                      <a:pt x="2482" y="63"/>
                    </a:lnTo>
                    <a:cubicBezTo>
                      <a:pt x="2482" y="48"/>
                      <a:pt x="2466" y="16"/>
                      <a:pt x="24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10"/>
              <p:cNvSpPr/>
              <p:nvPr/>
            </p:nvSpPr>
            <p:spPr>
              <a:xfrm>
                <a:off x="3365825" y="861975"/>
                <a:ext cx="19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79" extrusionOk="0">
                    <a:moveTo>
                      <a:pt x="78" y="1"/>
                    </a:moveTo>
                    <a:lnTo>
                      <a:pt x="78" y="1"/>
                    </a:lnTo>
                    <a:cubicBezTo>
                      <a:pt x="47" y="16"/>
                      <a:pt x="16" y="47"/>
                      <a:pt x="1" y="7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10"/>
              <p:cNvSpPr/>
              <p:nvPr/>
            </p:nvSpPr>
            <p:spPr>
              <a:xfrm>
                <a:off x="3433675" y="821650"/>
                <a:ext cx="70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34" extrusionOk="0">
                    <a:moveTo>
                      <a:pt x="280" y="1"/>
                    </a:moveTo>
                    <a:cubicBezTo>
                      <a:pt x="280" y="1"/>
                      <a:pt x="203" y="32"/>
                      <a:pt x="141" y="47"/>
                    </a:cubicBezTo>
                    <a:cubicBezTo>
                      <a:pt x="79" y="63"/>
                      <a:pt x="1" y="94"/>
                      <a:pt x="1" y="94"/>
                    </a:cubicBezTo>
                    <a:cubicBezTo>
                      <a:pt x="32" y="141"/>
                      <a:pt x="16" y="203"/>
                      <a:pt x="32" y="234"/>
                    </a:cubicBezTo>
                    <a:cubicBezTo>
                      <a:pt x="32" y="234"/>
                      <a:pt x="94" y="218"/>
                      <a:pt x="141" y="203"/>
                    </a:cubicBezTo>
                    <a:cubicBezTo>
                      <a:pt x="187" y="187"/>
                      <a:pt x="249" y="156"/>
                      <a:pt x="249" y="156"/>
                    </a:cubicBezTo>
                    <a:cubicBezTo>
                      <a:pt x="156" y="125"/>
                      <a:pt x="280" y="63"/>
                      <a:pt x="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10"/>
              <p:cNvSpPr/>
              <p:nvPr/>
            </p:nvSpPr>
            <p:spPr>
              <a:xfrm>
                <a:off x="3430200" y="822425"/>
                <a:ext cx="35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0" extrusionOk="0">
                    <a:moveTo>
                      <a:pt x="47" y="1"/>
                    </a:moveTo>
                    <a:cubicBezTo>
                      <a:pt x="47" y="32"/>
                      <a:pt x="31" y="78"/>
                      <a:pt x="0" y="110"/>
                    </a:cubicBezTo>
                    <a:lnTo>
                      <a:pt x="140" y="63"/>
                    </a:lnTo>
                    <a:cubicBezTo>
                      <a:pt x="140" y="32"/>
                      <a:pt x="109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10"/>
              <p:cNvSpPr/>
              <p:nvPr/>
            </p:nvSpPr>
            <p:spPr>
              <a:xfrm>
                <a:off x="3357700" y="887975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31" y="0"/>
                    </a:moveTo>
                    <a:lnTo>
                      <a:pt x="0" y="47"/>
                    </a:lnTo>
                    <a:cubicBezTo>
                      <a:pt x="16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10"/>
              <p:cNvSpPr/>
              <p:nvPr/>
            </p:nvSpPr>
            <p:spPr>
              <a:xfrm>
                <a:off x="3339850" y="862375"/>
                <a:ext cx="547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785" extrusionOk="0">
                    <a:moveTo>
                      <a:pt x="1226" y="0"/>
                    </a:moveTo>
                    <a:lnTo>
                      <a:pt x="1164" y="140"/>
                    </a:lnTo>
                    <a:lnTo>
                      <a:pt x="1133" y="93"/>
                    </a:lnTo>
                    <a:lnTo>
                      <a:pt x="1009" y="218"/>
                    </a:lnTo>
                    <a:cubicBezTo>
                      <a:pt x="1102" y="264"/>
                      <a:pt x="1117" y="249"/>
                      <a:pt x="1179" y="326"/>
                    </a:cubicBezTo>
                    <a:cubicBezTo>
                      <a:pt x="1123" y="361"/>
                      <a:pt x="1089" y="372"/>
                      <a:pt x="1064" y="372"/>
                    </a:cubicBezTo>
                    <a:cubicBezTo>
                      <a:pt x="1010" y="372"/>
                      <a:pt x="998" y="318"/>
                      <a:pt x="907" y="318"/>
                    </a:cubicBezTo>
                    <a:cubicBezTo>
                      <a:pt x="888" y="318"/>
                      <a:pt x="865" y="320"/>
                      <a:pt x="838" y="326"/>
                    </a:cubicBezTo>
                    <a:lnTo>
                      <a:pt x="652" y="528"/>
                    </a:lnTo>
                    <a:lnTo>
                      <a:pt x="652" y="481"/>
                    </a:lnTo>
                    <a:cubicBezTo>
                      <a:pt x="637" y="497"/>
                      <a:pt x="637" y="512"/>
                      <a:pt x="637" y="528"/>
                    </a:cubicBezTo>
                    <a:cubicBezTo>
                      <a:pt x="435" y="776"/>
                      <a:pt x="218" y="1024"/>
                      <a:pt x="1" y="1396"/>
                    </a:cubicBezTo>
                    <a:lnTo>
                      <a:pt x="2048" y="3785"/>
                    </a:lnTo>
                    <a:lnTo>
                      <a:pt x="2048" y="3769"/>
                    </a:lnTo>
                    <a:cubicBezTo>
                      <a:pt x="2187" y="3630"/>
                      <a:pt x="1893" y="3661"/>
                      <a:pt x="1970" y="3490"/>
                    </a:cubicBezTo>
                    <a:cubicBezTo>
                      <a:pt x="1955" y="3490"/>
                      <a:pt x="1939" y="3506"/>
                      <a:pt x="1924" y="3506"/>
                    </a:cubicBezTo>
                    <a:lnTo>
                      <a:pt x="249" y="1551"/>
                    </a:lnTo>
                    <a:cubicBezTo>
                      <a:pt x="400" y="1340"/>
                      <a:pt x="611" y="1187"/>
                      <a:pt x="520" y="1079"/>
                    </a:cubicBezTo>
                    <a:lnTo>
                      <a:pt x="520" y="1079"/>
                    </a:lnTo>
                    <a:cubicBezTo>
                      <a:pt x="532" y="1092"/>
                      <a:pt x="549" y="1112"/>
                      <a:pt x="568" y="1112"/>
                    </a:cubicBezTo>
                    <a:cubicBezTo>
                      <a:pt x="575" y="1112"/>
                      <a:pt x="583" y="1109"/>
                      <a:pt x="590" y="1102"/>
                    </a:cubicBezTo>
                    <a:lnTo>
                      <a:pt x="559" y="915"/>
                    </a:lnTo>
                    <a:lnTo>
                      <a:pt x="450" y="978"/>
                    </a:lnTo>
                    <a:cubicBezTo>
                      <a:pt x="421" y="802"/>
                      <a:pt x="683" y="556"/>
                      <a:pt x="803" y="556"/>
                    </a:cubicBezTo>
                    <a:cubicBezTo>
                      <a:pt x="810" y="556"/>
                      <a:pt x="817" y="557"/>
                      <a:pt x="823" y="559"/>
                    </a:cubicBezTo>
                    <a:cubicBezTo>
                      <a:pt x="714" y="729"/>
                      <a:pt x="916" y="776"/>
                      <a:pt x="637" y="931"/>
                    </a:cubicBezTo>
                    <a:cubicBezTo>
                      <a:pt x="683" y="947"/>
                      <a:pt x="776" y="962"/>
                      <a:pt x="745" y="1024"/>
                    </a:cubicBezTo>
                    <a:cubicBezTo>
                      <a:pt x="947" y="745"/>
                      <a:pt x="1210" y="605"/>
                      <a:pt x="1350" y="295"/>
                    </a:cubicBezTo>
                    <a:lnTo>
                      <a:pt x="1350" y="295"/>
                    </a:lnTo>
                    <a:cubicBezTo>
                      <a:pt x="1326" y="299"/>
                      <a:pt x="1307" y="301"/>
                      <a:pt x="1292" y="301"/>
                    </a:cubicBezTo>
                    <a:cubicBezTo>
                      <a:pt x="1125" y="301"/>
                      <a:pt x="1396" y="86"/>
                      <a:pt x="1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10"/>
              <p:cNvSpPr/>
              <p:nvPr/>
            </p:nvSpPr>
            <p:spPr>
              <a:xfrm>
                <a:off x="3152575" y="936050"/>
                <a:ext cx="4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78" extrusionOk="0">
                    <a:moveTo>
                      <a:pt x="1" y="0"/>
                    </a:moveTo>
                    <a:cubicBezTo>
                      <a:pt x="1" y="31"/>
                      <a:pt x="1" y="47"/>
                      <a:pt x="1" y="62"/>
                    </a:cubicBezTo>
                    <a:cubicBezTo>
                      <a:pt x="1" y="62"/>
                      <a:pt x="1" y="78"/>
                      <a:pt x="16" y="7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10"/>
              <p:cNvSpPr/>
              <p:nvPr/>
            </p:nvSpPr>
            <p:spPr>
              <a:xfrm>
                <a:off x="3125825" y="955400"/>
                <a:ext cx="1437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575" h="731" extrusionOk="0">
                    <a:moveTo>
                      <a:pt x="543" y="0"/>
                    </a:moveTo>
                    <a:cubicBezTo>
                      <a:pt x="401" y="0"/>
                      <a:pt x="384" y="102"/>
                      <a:pt x="326" y="203"/>
                    </a:cubicBezTo>
                    <a:cubicBezTo>
                      <a:pt x="311" y="234"/>
                      <a:pt x="295" y="250"/>
                      <a:pt x="264" y="265"/>
                    </a:cubicBezTo>
                    <a:cubicBezTo>
                      <a:pt x="264" y="265"/>
                      <a:pt x="264" y="281"/>
                      <a:pt x="248" y="312"/>
                    </a:cubicBezTo>
                    <a:cubicBezTo>
                      <a:pt x="233" y="343"/>
                      <a:pt x="202" y="389"/>
                      <a:pt x="171" y="436"/>
                    </a:cubicBezTo>
                    <a:cubicBezTo>
                      <a:pt x="109" y="514"/>
                      <a:pt x="47" y="607"/>
                      <a:pt x="47" y="607"/>
                    </a:cubicBezTo>
                    <a:cubicBezTo>
                      <a:pt x="47" y="607"/>
                      <a:pt x="0" y="731"/>
                      <a:pt x="0" y="731"/>
                    </a:cubicBezTo>
                    <a:cubicBezTo>
                      <a:pt x="14" y="731"/>
                      <a:pt x="308" y="514"/>
                      <a:pt x="341" y="474"/>
                    </a:cubicBezTo>
                    <a:lnTo>
                      <a:pt x="341" y="474"/>
                    </a:lnTo>
                    <a:cubicBezTo>
                      <a:pt x="335" y="540"/>
                      <a:pt x="480" y="470"/>
                      <a:pt x="435" y="560"/>
                    </a:cubicBezTo>
                    <a:cubicBezTo>
                      <a:pt x="450" y="529"/>
                      <a:pt x="559" y="452"/>
                      <a:pt x="512" y="452"/>
                    </a:cubicBezTo>
                    <a:lnTo>
                      <a:pt x="450" y="483"/>
                    </a:lnTo>
                    <a:cubicBezTo>
                      <a:pt x="528" y="250"/>
                      <a:pt x="435" y="234"/>
                      <a:pt x="574" y="2"/>
                    </a:cubicBezTo>
                    <a:cubicBezTo>
                      <a:pt x="563" y="1"/>
                      <a:pt x="553" y="0"/>
                      <a:pt x="5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10"/>
              <p:cNvSpPr/>
              <p:nvPr/>
            </p:nvSpPr>
            <p:spPr>
              <a:xfrm>
                <a:off x="3109150" y="835625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9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10"/>
              <p:cNvSpPr/>
              <p:nvPr/>
            </p:nvSpPr>
            <p:spPr>
              <a:xfrm>
                <a:off x="3174675" y="805375"/>
                <a:ext cx="23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32" extrusionOk="0">
                    <a:moveTo>
                      <a:pt x="1" y="1"/>
                    </a:moveTo>
                    <a:cubicBezTo>
                      <a:pt x="16" y="16"/>
                      <a:pt x="47" y="16"/>
                      <a:pt x="94" y="32"/>
                    </a:cubicBezTo>
                    <a:cubicBezTo>
                      <a:pt x="78" y="16"/>
                      <a:pt x="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10"/>
              <p:cNvSpPr/>
              <p:nvPr/>
            </p:nvSpPr>
            <p:spPr>
              <a:xfrm>
                <a:off x="3109150" y="8379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10"/>
              <p:cNvSpPr/>
              <p:nvPr/>
            </p:nvSpPr>
            <p:spPr>
              <a:xfrm>
                <a:off x="3073875" y="917425"/>
                <a:ext cx="4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5" extrusionOk="0">
                    <a:moveTo>
                      <a:pt x="0" y="1"/>
                    </a:moveTo>
                    <a:lnTo>
                      <a:pt x="0" y="125"/>
                    </a:lnTo>
                    <a:cubicBezTo>
                      <a:pt x="16" y="63"/>
                      <a:pt x="0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10"/>
              <p:cNvSpPr/>
              <p:nvPr/>
            </p:nvSpPr>
            <p:spPr>
              <a:xfrm>
                <a:off x="3205300" y="855000"/>
                <a:ext cx="27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78" y="1"/>
                      <a:pt x="47" y="15"/>
                      <a:pt x="26" y="15"/>
                    </a:cubicBezTo>
                    <a:cubicBezTo>
                      <a:pt x="15" y="15"/>
                      <a:pt x="6" y="11"/>
                      <a:pt x="1" y="1"/>
                    </a:cubicBezTo>
                    <a:lnTo>
                      <a:pt x="1" y="1"/>
                    </a:lnTo>
                    <a:cubicBezTo>
                      <a:pt x="10" y="28"/>
                      <a:pt x="45" y="54"/>
                      <a:pt x="72" y="54"/>
                    </a:cubicBezTo>
                    <a:cubicBezTo>
                      <a:pt x="93" y="54"/>
                      <a:pt x="109" y="40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10"/>
              <p:cNvSpPr/>
              <p:nvPr/>
            </p:nvSpPr>
            <p:spPr>
              <a:xfrm>
                <a:off x="3076575" y="895725"/>
                <a:ext cx="4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" y="0"/>
                    </a:moveTo>
                    <a:cubicBezTo>
                      <a:pt x="1" y="8"/>
                      <a:pt x="1" y="12"/>
                      <a:pt x="3" y="12"/>
                    </a:cubicBezTo>
                    <a:cubicBezTo>
                      <a:pt x="5" y="12"/>
                      <a:pt x="8" y="8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10"/>
              <p:cNvSpPr/>
              <p:nvPr/>
            </p:nvSpPr>
            <p:spPr>
              <a:xfrm>
                <a:off x="3223150" y="855400"/>
                <a:ext cx="4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94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16" y="31"/>
                      <a:pt x="0" y="62"/>
                      <a:pt x="0" y="93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10"/>
              <p:cNvSpPr/>
              <p:nvPr/>
            </p:nvSpPr>
            <p:spPr>
              <a:xfrm>
                <a:off x="3212675" y="868975"/>
                <a:ext cx="8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6" extrusionOk="0">
                    <a:moveTo>
                      <a:pt x="0" y="0"/>
                    </a:moveTo>
                    <a:cubicBezTo>
                      <a:pt x="16" y="16"/>
                      <a:pt x="32" y="16"/>
                      <a:pt x="32" y="16"/>
                    </a:cubicBezTo>
                    <a:cubicBezTo>
                      <a:pt x="32" y="16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10"/>
              <p:cNvSpPr/>
              <p:nvPr/>
            </p:nvSpPr>
            <p:spPr>
              <a:xfrm>
                <a:off x="3210725" y="865875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124"/>
                    </a:moveTo>
                    <a:cubicBezTo>
                      <a:pt x="94" y="124"/>
                      <a:pt x="94" y="124"/>
                      <a:pt x="94" y="124"/>
                    </a:cubicBezTo>
                    <a:cubicBezTo>
                      <a:pt x="63" y="78"/>
                      <a:pt x="32" y="3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31"/>
                      <a:pt x="63" y="78"/>
                      <a:pt x="94" y="12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10"/>
              <p:cNvSpPr/>
              <p:nvPr/>
            </p:nvSpPr>
            <p:spPr>
              <a:xfrm>
                <a:off x="3176225" y="836000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63" y="1"/>
                    </a:moveTo>
                    <a:cubicBezTo>
                      <a:pt x="32" y="1"/>
                      <a:pt x="16" y="1"/>
                      <a:pt x="1" y="16"/>
                    </a:cubicBezTo>
                    <a:cubicBezTo>
                      <a:pt x="16" y="32"/>
                      <a:pt x="16" y="47"/>
                      <a:pt x="16" y="63"/>
                    </a:cubicBezTo>
                    <a:cubicBezTo>
                      <a:pt x="47" y="47"/>
                      <a:pt x="78" y="47"/>
                      <a:pt x="94" y="32"/>
                    </a:cubicBezTo>
                    <a:cubicBezTo>
                      <a:pt x="78" y="16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10"/>
              <p:cNvSpPr/>
              <p:nvPr/>
            </p:nvSpPr>
            <p:spPr>
              <a:xfrm>
                <a:off x="3108750" y="910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10"/>
              <p:cNvSpPr/>
              <p:nvPr/>
            </p:nvSpPr>
            <p:spPr>
              <a:xfrm>
                <a:off x="3174675" y="83252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32" y="47"/>
                      <a:pt x="32" y="78"/>
                    </a:cubicBezTo>
                    <a:cubicBezTo>
                      <a:pt x="32" y="47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10"/>
              <p:cNvSpPr/>
              <p:nvPr/>
            </p:nvSpPr>
            <p:spPr>
              <a:xfrm>
                <a:off x="3107600" y="906200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10"/>
              <p:cNvSpPr/>
              <p:nvPr/>
            </p:nvSpPr>
            <p:spPr>
              <a:xfrm>
                <a:off x="3108750" y="911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10"/>
              <p:cNvSpPr/>
              <p:nvPr/>
            </p:nvSpPr>
            <p:spPr>
              <a:xfrm>
                <a:off x="3107600" y="9058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lnTo>
                      <a:pt x="0" y="16"/>
                    </a:lnTo>
                    <a:cubicBezTo>
                      <a:pt x="0" y="1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10"/>
              <p:cNvSpPr/>
              <p:nvPr/>
            </p:nvSpPr>
            <p:spPr>
              <a:xfrm>
                <a:off x="3107200" y="9042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31"/>
                      <a:pt x="16" y="47"/>
                    </a:cubicBezTo>
                    <a:cubicBezTo>
                      <a:pt x="1" y="31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10"/>
              <p:cNvSpPr/>
              <p:nvPr/>
            </p:nvSpPr>
            <p:spPr>
              <a:xfrm>
                <a:off x="3063000" y="796450"/>
                <a:ext cx="165200" cy="171125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6845" extrusionOk="0">
                    <a:moveTo>
                      <a:pt x="4219" y="1242"/>
                    </a:moveTo>
                    <a:cubicBezTo>
                      <a:pt x="4235" y="1273"/>
                      <a:pt x="4235" y="1288"/>
                      <a:pt x="4250" y="1288"/>
                    </a:cubicBezTo>
                    <a:lnTo>
                      <a:pt x="4188" y="1304"/>
                    </a:lnTo>
                    <a:cubicBezTo>
                      <a:pt x="4204" y="1273"/>
                      <a:pt x="4219" y="1242"/>
                      <a:pt x="4219" y="1242"/>
                    </a:cubicBezTo>
                    <a:close/>
                    <a:moveTo>
                      <a:pt x="4412" y="1427"/>
                    </a:moveTo>
                    <a:cubicBezTo>
                      <a:pt x="4410" y="1427"/>
                      <a:pt x="4408" y="1428"/>
                      <a:pt x="4406" y="1428"/>
                    </a:cubicBezTo>
                    <a:cubicBezTo>
                      <a:pt x="4412" y="1428"/>
                      <a:pt x="4413" y="1428"/>
                      <a:pt x="4412" y="1427"/>
                    </a:cubicBezTo>
                    <a:close/>
                    <a:moveTo>
                      <a:pt x="4374" y="1412"/>
                    </a:moveTo>
                    <a:lnTo>
                      <a:pt x="4374" y="1412"/>
                    </a:lnTo>
                    <a:cubicBezTo>
                      <a:pt x="4390" y="1443"/>
                      <a:pt x="4406" y="1474"/>
                      <a:pt x="4437" y="1521"/>
                    </a:cubicBezTo>
                    <a:cubicBezTo>
                      <a:pt x="4468" y="1490"/>
                      <a:pt x="4421" y="1443"/>
                      <a:pt x="4374" y="1412"/>
                    </a:cubicBezTo>
                    <a:close/>
                    <a:moveTo>
                      <a:pt x="4840" y="1567"/>
                    </a:moveTo>
                    <a:cubicBezTo>
                      <a:pt x="4840" y="1583"/>
                      <a:pt x="4840" y="1598"/>
                      <a:pt x="4840" y="1614"/>
                    </a:cubicBezTo>
                    <a:cubicBezTo>
                      <a:pt x="4824" y="1598"/>
                      <a:pt x="4824" y="1598"/>
                      <a:pt x="4824" y="1567"/>
                    </a:cubicBezTo>
                    <a:close/>
                    <a:moveTo>
                      <a:pt x="4886" y="1552"/>
                    </a:moveTo>
                    <a:cubicBezTo>
                      <a:pt x="4917" y="1583"/>
                      <a:pt x="4933" y="1614"/>
                      <a:pt x="4964" y="1629"/>
                    </a:cubicBezTo>
                    <a:cubicBezTo>
                      <a:pt x="4933" y="1614"/>
                      <a:pt x="4871" y="1598"/>
                      <a:pt x="4871" y="1567"/>
                    </a:cubicBezTo>
                    <a:cubicBezTo>
                      <a:pt x="4886" y="1567"/>
                      <a:pt x="4886" y="1552"/>
                      <a:pt x="4886" y="1552"/>
                    </a:cubicBezTo>
                    <a:close/>
                    <a:moveTo>
                      <a:pt x="4685" y="1257"/>
                    </a:moveTo>
                    <a:cubicBezTo>
                      <a:pt x="4716" y="1257"/>
                      <a:pt x="4747" y="1257"/>
                      <a:pt x="4762" y="1273"/>
                    </a:cubicBezTo>
                    <a:lnTo>
                      <a:pt x="4747" y="1335"/>
                    </a:lnTo>
                    <a:cubicBezTo>
                      <a:pt x="4772" y="1301"/>
                      <a:pt x="4810" y="1286"/>
                      <a:pt x="4852" y="1286"/>
                    </a:cubicBezTo>
                    <a:cubicBezTo>
                      <a:pt x="4889" y="1286"/>
                      <a:pt x="4928" y="1298"/>
                      <a:pt x="4964" y="1319"/>
                    </a:cubicBezTo>
                    <a:cubicBezTo>
                      <a:pt x="5072" y="1350"/>
                      <a:pt x="5134" y="1428"/>
                      <a:pt x="5196" y="1474"/>
                    </a:cubicBezTo>
                    <a:lnTo>
                      <a:pt x="5181" y="1505"/>
                    </a:lnTo>
                    <a:cubicBezTo>
                      <a:pt x="5072" y="1505"/>
                      <a:pt x="5041" y="1567"/>
                      <a:pt x="5041" y="1645"/>
                    </a:cubicBezTo>
                    <a:lnTo>
                      <a:pt x="4995" y="1645"/>
                    </a:lnTo>
                    <a:cubicBezTo>
                      <a:pt x="4964" y="1614"/>
                      <a:pt x="4933" y="1567"/>
                      <a:pt x="4902" y="1536"/>
                    </a:cubicBezTo>
                    <a:cubicBezTo>
                      <a:pt x="4917" y="1536"/>
                      <a:pt x="4917" y="1536"/>
                      <a:pt x="4917" y="1521"/>
                    </a:cubicBezTo>
                    <a:cubicBezTo>
                      <a:pt x="4917" y="1521"/>
                      <a:pt x="4902" y="1505"/>
                      <a:pt x="4902" y="1505"/>
                    </a:cubicBezTo>
                    <a:cubicBezTo>
                      <a:pt x="4886" y="1490"/>
                      <a:pt x="4886" y="1490"/>
                      <a:pt x="4871" y="1490"/>
                    </a:cubicBezTo>
                    <a:cubicBezTo>
                      <a:pt x="4824" y="1443"/>
                      <a:pt x="4793" y="1381"/>
                      <a:pt x="4747" y="1335"/>
                    </a:cubicBezTo>
                    <a:cubicBezTo>
                      <a:pt x="4731" y="1304"/>
                      <a:pt x="4716" y="1288"/>
                      <a:pt x="4685" y="1257"/>
                    </a:cubicBezTo>
                    <a:close/>
                    <a:moveTo>
                      <a:pt x="5739" y="606"/>
                    </a:moveTo>
                    <a:cubicBezTo>
                      <a:pt x="5724" y="606"/>
                      <a:pt x="5724" y="606"/>
                      <a:pt x="5724" y="621"/>
                    </a:cubicBezTo>
                    <a:lnTo>
                      <a:pt x="6148" y="1650"/>
                    </a:lnTo>
                    <a:lnTo>
                      <a:pt x="5739" y="606"/>
                    </a:lnTo>
                    <a:close/>
                    <a:moveTo>
                      <a:pt x="4483" y="1614"/>
                    </a:moveTo>
                    <a:cubicBezTo>
                      <a:pt x="4483" y="1629"/>
                      <a:pt x="4499" y="1645"/>
                      <a:pt x="4499" y="1660"/>
                    </a:cubicBezTo>
                    <a:cubicBezTo>
                      <a:pt x="4483" y="1676"/>
                      <a:pt x="4483" y="1691"/>
                      <a:pt x="4483" y="1707"/>
                    </a:cubicBezTo>
                    <a:cubicBezTo>
                      <a:pt x="4468" y="1676"/>
                      <a:pt x="4437" y="1645"/>
                      <a:pt x="4437" y="1629"/>
                    </a:cubicBezTo>
                    <a:cubicBezTo>
                      <a:pt x="4452" y="1629"/>
                      <a:pt x="4468" y="1629"/>
                      <a:pt x="4483" y="1614"/>
                    </a:cubicBezTo>
                    <a:close/>
                    <a:moveTo>
                      <a:pt x="4669" y="1273"/>
                    </a:moveTo>
                    <a:cubicBezTo>
                      <a:pt x="4731" y="1335"/>
                      <a:pt x="4793" y="1412"/>
                      <a:pt x="4855" y="1490"/>
                    </a:cubicBezTo>
                    <a:cubicBezTo>
                      <a:pt x="4840" y="1505"/>
                      <a:pt x="4824" y="1521"/>
                      <a:pt x="4809" y="1521"/>
                    </a:cubicBezTo>
                    <a:cubicBezTo>
                      <a:pt x="4809" y="1474"/>
                      <a:pt x="4809" y="1443"/>
                      <a:pt x="4793" y="1428"/>
                    </a:cubicBezTo>
                    <a:lnTo>
                      <a:pt x="4793" y="1428"/>
                    </a:lnTo>
                    <a:cubicBezTo>
                      <a:pt x="4809" y="1490"/>
                      <a:pt x="4793" y="1521"/>
                      <a:pt x="4762" y="1536"/>
                    </a:cubicBezTo>
                    <a:cubicBezTo>
                      <a:pt x="4731" y="1552"/>
                      <a:pt x="4685" y="1567"/>
                      <a:pt x="4669" y="1598"/>
                    </a:cubicBezTo>
                    <a:cubicBezTo>
                      <a:pt x="4654" y="1614"/>
                      <a:pt x="4638" y="1614"/>
                      <a:pt x="4623" y="1614"/>
                    </a:cubicBezTo>
                    <a:cubicBezTo>
                      <a:pt x="4638" y="1629"/>
                      <a:pt x="4638" y="1629"/>
                      <a:pt x="4638" y="1629"/>
                    </a:cubicBezTo>
                    <a:cubicBezTo>
                      <a:pt x="4654" y="1645"/>
                      <a:pt x="4654" y="1645"/>
                      <a:pt x="4654" y="1660"/>
                    </a:cubicBezTo>
                    <a:cubicBezTo>
                      <a:pt x="4654" y="1660"/>
                      <a:pt x="4654" y="1676"/>
                      <a:pt x="4654" y="1691"/>
                    </a:cubicBezTo>
                    <a:lnTo>
                      <a:pt x="4594" y="1679"/>
                    </a:lnTo>
                    <a:lnTo>
                      <a:pt x="4594" y="1679"/>
                    </a:lnTo>
                    <a:lnTo>
                      <a:pt x="4623" y="1722"/>
                    </a:lnTo>
                    <a:cubicBezTo>
                      <a:pt x="4608" y="1722"/>
                      <a:pt x="4607" y="1708"/>
                      <a:pt x="4593" y="1679"/>
                    </a:cubicBezTo>
                    <a:lnTo>
                      <a:pt x="4593" y="1679"/>
                    </a:lnTo>
                    <a:lnTo>
                      <a:pt x="4594" y="1679"/>
                    </a:lnTo>
                    <a:lnTo>
                      <a:pt x="4594" y="1679"/>
                    </a:lnTo>
                    <a:lnTo>
                      <a:pt x="4592" y="1676"/>
                    </a:lnTo>
                    <a:lnTo>
                      <a:pt x="4592" y="1676"/>
                    </a:lnTo>
                    <a:cubicBezTo>
                      <a:pt x="4592" y="1677"/>
                      <a:pt x="4593" y="1678"/>
                      <a:pt x="4593" y="1679"/>
                    </a:cubicBezTo>
                    <a:lnTo>
                      <a:pt x="4593" y="1679"/>
                    </a:lnTo>
                    <a:lnTo>
                      <a:pt x="4576" y="1676"/>
                    </a:lnTo>
                    <a:cubicBezTo>
                      <a:pt x="4576" y="1676"/>
                      <a:pt x="4561" y="1660"/>
                      <a:pt x="4561" y="1660"/>
                    </a:cubicBezTo>
                    <a:cubicBezTo>
                      <a:pt x="4561" y="1660"/>
                      <a:pt x="4561" y="1645"/>
                      <a:pt x="4545" y="1645"/>
                    </a:cubicBezTo>
                    <a:lnTo>
                      <a:pt x="4530" y="1645"/>
                    </a:lnTo>
                    <a:cubicBezTo>
                      <a:pt x="4530" y="1629"/>
                      <a:pt x="4530" y="1614"/>
                      <a:pt x="4514" y="1598"/>
                    </a:cubicBezTo>
                    <a:lnTo>
                      <a:pt x="4530" y="1598"/>
                    </a:lnTo>
                    <a:cubicBezTo>
                      <a:pt x="4530" y="1583"/>
                      <a:pt x="4530" y="1583"/>
                      <a:pt x="4514" y="1567"/>
                    </a:cubicBezTo>
                    <a:cubicBezTo>
                      <a:pt x="4530" y="1552"/>
                      <a:pt x="4530" y="1521"/>
                      <a:pt x="4545" y="1505"/>
                    </a:cubicBezTo>
                    <a:lnTo>
                      <a:pt x="4545" y="1505"/>
                    </a:lnTo>
                    <a:cubicBezTo>
                      <a:pt x="4545" y="1505"/>
                      <a:pt x="4530" y="1505"/>
                      <a:pt x="4499" y="1521"/>
                    </a:cubicBezTo>
                    <a:lnTo>
                      <a:pt x="4483" y="1521"/>
                    </a:lnTo>
                    <a:cubicBezTo>
                      <a:pt x="4483" y="1536"/>
                      <a:pt x="4468" y="1536"/>
                      <a:pt x="4452" y="1552"/>
                    </a:cubicBezTo>
                    <a:lnTo>
                      <a:pt x="4452" y="1567"/>
                    </a:lnTo>
                    <a:lnTo>
                      <a:pt x="4437" y="1567"/>
                    </a:lnTo>
                    <a:cubicBezTo>
                      <a:pt x="4421" y="1567"/>
                      <a:pt x="4406" y="1583"/>
                      <a:pt x="4390" y="1598"/>
                    </a:cubicBezTo>
                    <a:cubicBezTo>
                      <a:pt x="4359" y="1614"/>
                      <a:pt x="4343" y="1629"/>
                      <a:pt x="4328" y="1645"/>
                    </a:cubicBezTo>
                    <a:cubicBezTo>
                      <a:pt x="4297" y="1598"/>
                      <a:pt x="4266" y="1552"/>
                      <a:pt x="4219" y="1521"/>
                    </a:cubicBezTo>
                    <a:cubicBezTo>
                      <a:pt x="4250" y="1474"/>
                      <a:pt x="4250" y="1443"/>
                      <a:pt x="4219" y="1397"/>
                    </a:cubicBezTo>
                    <a:lnTo>
                      <a:pt x="4219" y="1397"/>
                    </a:lnTo>
                    <a:cubicBezTo>
                      <a:pt x="4235" y="1412"/>
                      <a:pt x="4250" y="1459"/>
                      <a:pt x="4281" y="1459"/>
                    </a:cubicBezTo>
                    <a:lnTo>
                      <a:pt x="4266" y="1319"/>
                    </a:lnTo>
                    <a:lnTo>
                      <a:pt x="4266" y="1319"/>
                    </a:lnTo>
                    <a:cubicBezTo>
                      <a:pt x="4281" y="1335"/>
                      <a:pt x="4297" y="1319"/>
                      <a:pt x="4312" y="1366"/>
                    </a:cubicBezTo>
                    <a:cubicBezTo>
                      <a:pt x="4343" y="1397"/>
                      <a:pt x="4359" y="1412"/>
                      <a:pt x="4374" y="1412"/>
                    </a:cubicBezTo>
                    <a:cubicBezTo>
                      <a:pt x="4385" y="1412"/>
                      <a:pt x="4395" y="1419"/>
                      <a:pt x="4401" y="1419"/>
                    </a:cubicBezTo>
                    <a:cubicBezTo>
                      <a:pt x="4404" y="1419"/>
                      <a:pt x="4406" y="1417"/>
                      <a:pt x="4406" y="1412"/>
                    </a:cubicBezTo>
                    <a:cubicBezTo>
                      <a:pt x="4406" y="1421"/>
                      <a:pt x="4411" y="1425"/>
                      <a:pt x="4412" y="1427"/>
                    </a:cubicBezTo>
                    <a:lnTo>
                      <a:pt x="4412" y="1427"/>
                    </a:lnTo>
                    <a:cubicBezTo>
                      <a:pt x="4421" y="1423"/>
                      <a:pt x="4424" y="1412"/>
                      <a:pt x="4437" y="1412"/>
                    </a:cubicBezTo>
                    <a:cubicBezTo>
                      <a:pt x="4452" y="1397"/>
                      <a:pt x="4483" y="1381"/>
                      <a:pt x="4499" y="1366"/>
                    </a:cubicBezTo>
                    <a:cubicBezTo>
                      <a:pt x="4545" y="1319"/>
                      <a:pt x="4607" y="1273"/>
                      <a:pt x="4669" y="1273"/>
                    </a:cubicBezTo>
                    <a:close/>
                    <a:moveTo>
                      <a:pt x="3617" y="1696"/>
                    </a:moveTo>
                    <a:lnTo>
                      <a:pt x="3646" y="1738"/>
                    </a:lnTo>
                    <a:cubicBezTo>
                      <a:pt x="3630" y="1722"/>
                      <a:pt x="3630" y="1722"/>
                      <a:pt x="3615" y="1722"/>
                    </a:cubicBezTo>
                    <a:cubicBezTo>
                      <a:pt x="3615" y="1713"/>
                      <a:pt x="3616" y="1704"/>
                      <a:pt x="3617" y="1696"/>
                    </a:cubicBezTo>
                    <a:close/>
                    <a:moveTo>
                      <a:pt x="3646" y="1602"/>
                    </a:moveTo>
                    <a:cubicBezTo>
                      <a:pt x="3649" y="1602"/>
                      <a:pt x="3653" y="1606"/>
                      <a:pt x="3661" y="1614"/>
                    </a:cubicBezTo>
                    <a:cubicBezTo>
                      <a:pt x="3661" y="1645"/>
                      <a:pt x="3661" y="1676"/>
                      <a:pt x="3692" y="1676"/>
                    </a:cubicBezTo>
                    <a:lnTo>
                      <a:pt x="3677" y="1676"/>
                    </a:lnTo>
                    <a:cubicBezTo>
                      <a:pt x="3723" y="1676"/>
                      <a:pt x="3770" y="1691"/>
                      <a:pt x="3801" y="1707"/>
                    </a:cubicBezTo>
                    <a:cubicBezTo>
                      <a:pt x="3801" y="1722"/>
                      <a:pt x="3801" y="1722"/>
                      <a:pt x="3801" y="1722"/>
                    </a:cubicBezTo>
                    <a:lnTo>
                      <a:pt x="3754" y="1707"/>
                    </a:lnTo>
                    <a:lnTo>
                      <a:pt x="3770" y="1769"/>
                    </a:lnTo>
                    <a:lnTo>
                      <a:pt x="3816" y="1738"/>
                    </a:lnTo>
                    <a:lnTo>
                      <a:pt x="3816" y="1738"/>
                    </a:lnTo>
                    <a:cubicBezTo>
                      <a:pt x="3816" y="1784"/>
                      <a:pt x="3816" y="1815"/>
                      <a:pt x="3801" y="1846"/>
                    </a:cubicBezTo>
                    <a:lnTo>
                      <a:pt x="3770" y="1769"/>
                    </a:lnTo>
                    <a:lnTo>
                      <a:pt x="3723" y="1784"/>
                    </a:lnTo>
                    <a:cubicBezTo>
                      <a:pt x="3723" y="1769"/>
                      <a:pt x="3708" y="1769"/>
                      <a:pt x="3677" y="1753"/>
                    </a:cubicBezTo>
                    <a:lnTo>
                      <a:pt x="3661" y="1753"/>
                    </a:lnTo>
                    <a:cubicBezTo>
                      <a:pt x="3661" y="1722"/>
                      <a:pt x="3677" y="1676"/>
                      <a:pt x="3677" y="1676"/>
                    </a:cubicBezTo>
                    <a:lnTo>
                      <a:pt x="3677" y="1676"/>
                    </a:lnTo>
                    <a:lnTo>
                      <a:pt x="3619" y="1690"/>
                    </a:lnTo>
                    <a:lnTo>
                      <a:pt x="3619" y="1690"/>
                    </a:lnTo>
                    <a:cubicBezTo>
                      <a:pt x="3626" y="1656"/>
                      <a:pt x="3642" y="1626"/>
                      <a:pt x="3630" y="1614"/>
                    </a:cubicBezTo>
                    <a:cubicBezTo>
                      <a:pt x="3638" y="1606"/>
                      <a:pt x="3642" y="1602"/>
                      <a:pt x="3646" y="1602"/>
                    </a:cubicBezTo>
                    <a:close/>
                    <a:moveTo>
                      <a:pt x="3677" y="1815"/>
                    </a:moveTo>
                    <a:cubicBezTo>
                      <a:pt x="3677" y="1831"/>
                      <a:pt x="3677" y="1846"/>
                      <a:pt x="3692" y="1862"/>
                    </a:cubicBezTo>
                    <a:cubicBezTo>
                      <a:pt x="3686" y="1859"/>
                      <a:pt x="3680" y="1857"/>
                      <a:pt x="3674" y="1857"/>
                    </a:cubicBezTo>
                    <a:cubicBezTo>
                      <a:pt x="3659" y="1857"/>
                      <a:pt x="3647" y="1866"/>
                      <a:pt x="3632" y="1866"/>
                    </a:cubicBezTo>
                    <a:cubicBezTo>
                      <a:pt x="3627" y="1866"/>
                      <a:pt x="3621" y="1865"/>
                      <a:pt x="3615" y="1862"/>
                    </a:cubicBezTo>
                    <a:lnTo>
                      <a:pt x="3630" y="1862"/>
                    </a:lnTo>
                    <a:lnTo>
                      <a:pt x="3630" y="1846"/>
                    </a:lnTo>
                    <a:lnTo>
                      <a:pt x="3599" y="1846"/>
                    </a:lnTo>
                    <a:cubicBezTo>
                      <a:pt x="3599" y="1846"/>
                      <a:pt x="3584" y="1831"/>
                      <a:pt x="3584" y="1815"/>
                    </a:cubicBezTo>
                    <a:lnTo>
                      <a:pt x="3599" y="1815"/>
                    </a:lnTo>
                    <a:lnTo>
                      <a:pt x="3630" y="1846"/>
                    </a:lnTo>
                    <a:lnTo>
                      <a:pt x="3677" y="1815"/>
                    </a:lnTo>
                    <a:close/>
                    <a:moveTo>
                      <a:pt x="3739" y="1815"/>
                    </a:moveTo>
                    <a:cubicBezTo>
                      <a:pt x="3754" y="1831"/>
                      <a:pt x="3770" y="1846"/>
                      <a:pt x="3785" y="1862"/>
                    </a:cubicBezTo>
                    <a:cubicBezTo>
                      <a:pt x="3785" y="1862"/>
                      <a:pt x="3770" y="1877"/>
                      <a:pt x="3754" y="1877"/>
                    </a:cubicBezTo>
                    <a:cubicBezTo>
                      <a:pt x="3739" y="1846"/>
                      <a:pt x="3739" y="1831"/>
                      <a:pt x="3739" y="1815"/>
                    </a:cubicBezTo>
                    <a:close/>
                    <a:moveTo>
                      <a:pt x="3552" y="1831"/>
                    </a:moveTo>
                    <a:cubicBezTo>
                      <a:pt x="3552" y="1862"/>
                      <a:pt x="3552" y="1893"/>
                      <a:pt x="3521" y="1893"/>
                    </a:cubicBezTo>
                    <a:cubicBezTo>
                      <a:pt x="3537" y="1877"/>
                      <a:pt x="3537" y="1862"/>
                      <a:pt x="3537" y="1846"/>
                    </a:cubicBezTo>
                    <a:cubicBezTo>
                      <a:pt x="3537" y="1846"/>
                      <a:pt x="3552" y="1846"/>
                      <a:pt x="3552" y="1831"/>
                    </a:cubicBezTo>
                    <a:close/>
                    <a:moveTo>
                      <a:pt x="6148" y="1650"/>
                    </a:move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264" y="1944"/>
                      <a:pt x="6265" y="1942"/>
                      <a:pt x="6267" y="1940"/>
                    </a:cubicBezTo>
                    <a:lnTo>
                      <a:pt x="6148" y="1650"/>
                    </a:lnTo>
                    <a:close/>
                    <a:moveTo>
                      <a:pt x="3708" y="1877"/>
                    </a:moveTo>
                    <a:cubicBezTo>
                      <a:pt x="3723" y="1893"/>
                      <a:pt x="3739" y="1893"/>
                      <a:pt x="3754" y="1908"/>
                    </a:cubicBezTo>
                    <a:cubicBezTo>
                      <a:pt x="3754" y="1955"/>
                      <a:pt x="3754" y="1986"/>
                      <a:pt x="3770" y="2017"/>
                    </a:cubicBezTo>
                    <a:lnTo>
                      <a:pt x="3723" y="2017"/>
                    </a:lnTo>
                    <a:cubicBezTo>
                      <a:pt x="3677" y="1986"/>
                      <a:pt x="3661" y="1940"/>
                      <a:pt x="3677" y="1893"/>
                    </a:cubicBezTo>
                    <a:cubicBezTo>
                      <a:pt x="3677" y="1888"/>
                      <a:pt x="3681" y="1887"/>
                      <a:pt x="3686" y="1887"/>
                    </a:cubicBezTo>
                    <a:cubicBezTo>
                      <a:pt x="3700" y="1887"/>
                      <a:pt x="3723" y="1898"/>
                      <a:pt x="3723" y="1908"/>
                    </a:cubicBezTo>
                    <a:cubicBezTo>
                      <a:pt x="3723" y="1893"/>
                      <a:pt x="3708" y="1893"/>
                      <a:pt x="3708" y="1877"/>
                    </a:cubicBezTo>
                    <a:close/>
                    <a:moveTo>
                      <a:pt x="4142" y="1583"/>
                    </a:moveTo>
                    <a:cubicBezTo>
                      <a:pt x="4157" y="1614"/>
                      <a:pt x="4188" y="1645"/>
                      <a:pt x="4250" y="1676"/>
                    </a:cubicBezTo>
                    <a:cubicBezTo>
                      <a:pt x="4204" y="1722"/>
                      <a:pt x="4173" y="1784"/>
                      <a:pt x="4157" y="1862"/>
                    </a:cubicBezTo>
                    <a:cubicBezTo>
                      <a:pt x="4111" y="1924"/>
                      <a:pt x="4080" y="1986"/>
                      <a:pt x="4002" y="2033"/>
                    </a:cubicBezTo>
                    <a:cubicBezTo>
                      <a:pt x="4018" y="2033"/>
                      <a:pt x="4049" y="2048"/>
                      <a:pt x="4064" y="2064"/>
                    </a:cubicBezTo>
                    <a:lnTo>
                      <a:pt x="4002" y="2064"/>
                    </a:lnTo>
                    <a:cubicBezTo>
                      <a:pt x="4002" y="2048"/>
                      <a:pt x="4002" y="2048"/>
                      <a:pt x="4002" y="2033"/>
                    </a:cubicBezTo>
                    <a:cubicBezTo>
                      <a:pt x="4064" y="1971"/>
                      <a:pt x="4111" y="1893"/>
                      <a:pt x="4111" y="1784"/>
                    </a:cubicBezTo>
                    <a:cubicBezTo>
                      <a:pt x="4095" y="1738"/>
                      <a:pt x="4064" y="1691"/>
                      <a:pt x="4033" y="1660"/>
                    </a:cubicBezTo>
                    <a:cubicBezTo>
                      <a:pt x="4064" y="1629"/>
                      <a:pt x="4111" y="1614"/>
                      <a:pt x="4142" y="1583"/>
                    </a:cubicBezTo>
                    <a:close/>
                    <a:moveTo>
                      <a:pt x="3459" y="1908"/>
                    </a:moveTo>
                    <a:cubicBezTo>
                      <a:pt x="3490" y="2017"/>
                      <a:pt x="3490" y="2141"/>
                      <a:pt x="3366" y="2141"/>
                    </a:cubicBezTo>
                    <a:cubicBezTo>
                      <a:pt x="3362" y="2123"/>
                      <a:pt x="3356" y="2117"/>
                      <a:pt x="3349" y="2117"/>
                    </a:cubicBezTo>
                    <a:cubicBezTo>
                      <a:pt x="3334" y="2117"/>
                      <a:pt x="3313" y="2143"/>
                      <a:pt x="3286" y="2143"/>
                    </a:cubicBezTo>
                    <a:cubicBezTo>
                      <a:pt x="3282" y="2143"/>
                      <a:pt x="3278" y="2143"/>
                      <a:pt x="3273" y="2141"/>
                    </a:cubicBezTo>
                    <a:cubicBezTo>
                      <a:pt x="3320" y="2064"/>
                      <a:pt x="3320" y="1971"/>
                      <a:pt x="3382" y="1924"/>
                    </a:cubicBezTo>
                    <a:cubicBezTo>
                      <a:pt x="3382" y="1924"/>
                      <a:pt x="3397" y="1908"/>
                      <a:pt x="3397" y="1908"/>
                    </a:cubicBezTo>
                    <a:close/>
                    <a:moveTo>
                      <a:pt x="3010" y="2079"/>
                    </a:moveTo>
                    <a:cubicBezTo>
                      <a:pt x="3010" y="2110"/>
                      <a:pt x="3010" y="2141"/>
                      <a:pt x="2994" y="2172"/>
                    </a:cubicBezTo>
                    <a:cubicBezTo>
                      <a:pt x="2979" y="2141"/>
                      <a:pt x="2963" y="2095"/>
                      <a:pt x="3010" y="2079"/>
                    </a:cubicBezTo>
                    <a:close/>
                    <a:moveTo>
                      <a:pt x="3150" y="2213"/>
                    </a:moveTo>
                    <a:cubicBezTo>
                      <a:pt x="3150" y="2214"/>
                      <a:pt x="3149" y="2216"/>
                      <a:pt x="3149" y="2219"/>
                    </a:cubicBezTo>
                    <a:cubicBezTo>
                      <a:pt x="3150" y="2217"/>
                      <a:pt x="3150" y="2215"/>
                      <a:pt x="3150" y="2213"/>
                    </a:cubicBezTo>
                    <a:close/>
                    <a:moveTo>
                      <a:pt x="3242" y="2172"/>
                    </a:moveTo>
                    <a:cubicBezTo>
                      <a:pt x="3242" y="2188"/>
                      <a:pt x="3242" y="2203"/>
                      <a:pt x="3258" y="2219"/>
                    </a:cubicBezTo>
                    <a:lnTo>
                      <a:pt x="3227" y="2188"/>
                    </a:lnTo>
                    <a:cubicBezTo>
                      <a:pt x="3242" y="2188"/>
                      <a:pt x="3242" y="2188"/>
                      <a:pt x="3242" y="2172"/>
                    </a:cubicBezTo>
                    <a:close/>
                    <a:moveTo>
                      <a:pt x="4252" y="2228"/>
                    </a:moveTo>
                    <a:cubicBezTo>
                      <a:pt x="4257" y="2228"/>
                      <a:pt x="4261" y="2230"/>
                      <a:pt x="4266" y="2234"/>
                    </a:cubicBezTo>
                    <a:cubicBezTo>
                      <a:pt x="4250" y="2250"/>
                      <a:pt x="4235" y="2265"/>
                      <a:pt x="4219" y="2281"/>
                    </a:cubicBezTo>
                    <a:cubicBezTo>
                      <a:pt x="4219" y="2265"/>
                      <a:pt x="4219" y="2265"/>
                      <a:pt x="4219" y="2250"/>
                    </a:cubicBezTo>
                    <a:cubicBezTo>
                      <a:pt x="4230" y="2239"/>
                      <a:pt x="4241" y="2228"/>
                      <a:pt x="4252" y="2228"/>
                    </a:cubicBezTo>
                    <a:close/>
                    <a:moveTo>
                      <a:pt x="2994" y="2203"/>
                    </a:moveTo>
                    <a:lnTo>
                      <a:pt x="2994" y="2203"/>
                    </a:lnTo>
                    <a:cubicBezTo>
                      <a:pt x="2979" y="2234"/>
                      <a:pt x="2979" y="2281"/>
                      <a:pt x="2963" y="2327"/>
                    </a:cubicBezTo>
                    <a:lnTo>
                      <a:pt x="2932" y="2250"/>
                    </a:lnTo>
                    <a:cubicBezTo>
                      <a:pt x="2948" y="2234"/>
                      <a:pt x="2963" y="2219"/>
                      <a:pt x="2994" y="2203"/>
                    </a:cubicBezTo>
                    <a:close/>
                    <a:moveTo>
                      <a:pt x="4050" y="2325"/>
                    </a:moveTo>
                    <a:cubicBezTo>
                      <a:pt x="4062" y="2325"/>
                      <a:pt x="4071" y="2334"/>
                      <a:pt x="4080" y="2343"/>
                    </a:cubicBezTo>
                    <a:lnTo>
                      <a:pt x="4018" y="2343"/>
                    </a:lnTo>
                    <a:cubicBezTo>
                      <a:pt x="4031" y="2330"/>
                      <a:pt x="4041" y="2325"/>
                      <a:pt x="4050" y="2325"/>
                    </a:cubicBezTo>
                    <a:close/>
                    <a:moveTo>
                      <a:pt x="3103" y="2126"/>
                    </a:moveTo>
                    <a:cubicBezTo>
                      <a:pt x="3133" y="2126"/>
                      <a:pt x="3163" y="2126"/>
                      <a:pt x="3150" y="2213"/>
                    </a:cubicBezTo>
                    <a:lnTo>
                      <a:pt x="3150" y="2213"/>
                    </a:lnTo>
                    <a:cubicBezTo>
                      <a:pt x="3154" y="2203"/>
                      <a:pt x="3165" y="2201"/>
                      <a:pt x="3165" y="2188"/>
                    </a:cubicBezTo>
                    <a:cubicBezTo>
                      <a:pt x="3165" y="2234"/>
                      <a:pt x="3196" y="2265"/>
                      <a:pt x="3227" y="2281"/>
                    </a:cubicBezTo>
                    <a:cubicBezTo>
                      <a:pt x="3227" y="2281"/>
                      <a:pt x="3227" y="2281"/>
                      <a:pt x="3227" y="2296"/>
                    </a:cubicBezTo>
                    <a:cubicBezTo>
                      <a:pt x="3227" y="2281"/>
                      <a:pt x="3211" y="2281"/>
                      <a:pt x="3211" y="2281"/>
                    </a:cubicBezTo>
                    <a:lnTo>
                      <a:pt x="3211" y="2281"/>
                    </a:lnTo>
                    <a:cubicBezTo>
                      <a:pt x="3227" y="2312"/>
                      <a:pt x="3227" y="2327"/>
                      <a:pt x="3242" y="2358"/>
                    </a:cubicBezTo>
                    <a:cubicBezTo>
                      <a:pt x="3230" y="2352"/>
                      <a:pt x="3220" y="2346"/>
                      <a:pt x="3214" y="2346"/>
                    </a:cubicBezTo>
                    <a:cubicBezTo>
                      <a:pt x="3206" y="2346"/>
                      <a:pt x="3208" y="2359"/>
                      <a:pt x="3227" y="2405"/>
                    </a:cubicBezTo>
                    <a:cubicBezTo>
                      <a:pt x="3196" y="2374"/>
                      <a:pt x="3165" y="2343"/>
                      <a:pt x="3134" y="2343"/>
                    </a:cubicBezTo>
                    <a:lnTo>
                      <a:pt x="3134" y="2281"/>
                    </a:lnTo>
                    <a:lnTo>
                      <a:pt x="3087" y="2343"/>
                    </a:lnTo>
                    <a:cubicBezTo>
                      <a:pt x="3072" y="2327"/>
                      <a:pt x="3072" y="2312"/>
                      <a:pt x="3056" y="2312"/>
                    </a:cubicBezTo>
                    <a:cubicBezTo>
                      <a:pt x="3072" y="2327"/>
                      <a:pt x="3072" y="2327"/>
                      <a:pt x="3072" y="2343"/>
                    </a:cubicBezTo>
                    <a:lnTo>
                      <a:pt x="3041" y="2374"/>
                    </a:lnTo>
                    <a:cubicBezTo>
                      <a:pt x="3025" y="2343"/>
                      <a:pt x="3025" y="2327"/>
                      <a:pt x="3010" y="2312"/>
                    </a:cubicBezTo>
                    <a:cubicBezTo>
                      <a:pt x="3025" y="2281"/>
                      <a:pt x="3025" y="2265"/>
                      <a:pt x="3010" y="2234"/>
                    </a:cubicBezTo>
                    <a:cubicBezTo>
                      <a:pt x="3025" y="2188"/>
                      <a:pt x="3056" y="2141"/>
                      <a:pt x="3103" y="2126"/>
                    </a:cubicBezTo>
                    <a:close/>
                    <a:moveTo>
                      <a:pt x="1643" y="2451"/>
                    </a:moveTo>
                    <a:cubicBezTo>
                      <a:pt x="1643" y="2451"/>
                      <a:pt x="1644" y="2451"/>
                      <a:pt x="1645" y="2451"/>
                    </a:cubicBezTo>
                    <a:cubicBezTo>
                      <a:pt x="1644" y="2451"/>
                      <a:pt x="1643" y="2451"/>
                      <a:pt x="1643" y="2451"/>
                    </a:cubicBezTo>
                    <a:close/>
                    <a:moveTo>
                      <a:pt x="3227" y="2405"/>
                    </a:moveTo>
                    <a:lnTo>
                      <a:pt x="3227" y="2405"/>
                    </a:lnTo>
                    <a:cubicBezTo>
                      <a:pt x="3245" y="2423"/>
                      <a:pt x="3258" y="2430"/>
                      <a:pt x="3268" y="2430"/>
                    </a:cubicBezTo>
                    <a:cubicBezTo>
                      <a:pt x="3276" y="2430"/>
                      <a:pt x="3282" y="2427"/>
                      <a:pt x="3289" y="2420"/>
                    </a:cubicBezTo>
                    <a:cubicBezTo>
                      <a:pt x="3289" y="2451"/>
                      <a:pt x="3304" y="2467"/>
                      <a:pt x="3320" y="2482"/>
                    </a:cubicBezTo>
                    <a:cubicBezTo>
                      <a:pt x="3289" y="2467"/>
                      <a:pt x="3258" y="2436"/>
                      <a:pt x="3227" y="2405"/>
                    </a:cubicBezTo>
                    <a:close/>
                    <a:moveTo>
                      <a:pt x="3249" y="2441"/>
                    </a:moveTo>
                    <a:cubicBezTo>
                      <a:pt x="3293" y="2441"/>
                      <a:pt x="3303" y="2542"/>
                      <a:pt x="3335" y="2606"/>
                    </a:cubicBezTo>
                    <a:cubicBezTo>
                      <a:pt x="3320" y="2606"/>
                      <a:pt x="3320" y="2606"/>
                      <a:pt x="3320" y="2622"/>
                    </a:cubicBezTo>
                    <a:cubicBezTo>
                      <a:pt x="3304" y="2622"/>
                      <a:pt x="3304" y="2637"/>
                      <a:pt x="3289" y="2653"/>
                    </a:cubicBezTo>
                    <a:lnTo>
                      <a:pt x="3165" y="2513"/>
                    </a:lnTo>
                    <a:cubicBezTo>
                      <a:pt x="3203" y="2461"/>
                      <a:pt x="3229" y="2441"/>
                      <a:pt x="3249" y="2441"/>
                    </a:cubicBezTo>
                    <a:close/>
                    <a:moveTo>
                      <a:pt x="3180" y="2560"/>
                    </a:moveTo>
                    <a:cubicBezTo>
                      <a:pt x="3211" y="2622"/>
                      <a:pt x="3227" y="2653"/>
                      <a:pt x="3227" y="2684"/>
                    </a:cubicBezTo>
                    <a:cubicBezTo>
                      <a:pt x="3196" y="2684"/>
                      <a:pt x="3165" y="2653"/>
                      <a:pt x="3149" y="2591"/>
                    </a:cubicBezTo>
                    <a:cubicBezTo>
                      <a:pt x="3165" y="2575"/>
                      <a:pt x="3165" y="2575"/>
                      <a:pt x="3180" y="2560"/>
                    </a:cubicBezTo>
                    <a:close/>
                    <a:moveTo>
                      <a:pt x="5662" y="2467"/>
                    </a:moveTo>
                    <a:cubicBezTo>
                      <a:pt x="5724" y="2529"/>
                      <a:pt x="5770" y="2606"/>
                      <a:pt x="5832" y="2684"/>
                    </a:cubicBezTo>
                    <a:cubicBezTo>
                      <a:pt x="5770" y="2606"/>
                      <a:pt x="5724" y="2544"/>
                      <a:pt x="5662" y="2467"/>
                    </a:cubicBezTo>
                    <a:close/>
                    <a:moveTo>
                      <a:pt x="2079" y="1397"/>
                    </a:moveTo>
                    <a:lnTo>
                      <a:pt x="2033" y="1505"/>
                    </a:lnTo>
                    <a:lnTo>
                      <a:pt x="1986" y="1459"/>
                    </a:lnTo>
                    <a:cubicBezTo>
                      <a:pt x="1939" y="1521"/>
                      <a:pt x="1955" y="1660"/>
                      <a:pt x="1846" y="1676"/>
                    </a:cubicBezTo>
                    <a:cubicBezTo>
                      <a:pt x="1877" y="1769"/>
                      <a:pt x="1939" y="1893"/>
                      <a:pt x="1815" y="2017"/>
                    </a:cubicBezTo>
                    <a:lnTo>
                      <a:pt x="1800" y="1986"/>
                    </a:lnTo>
                    <a:lnTo>
                      <a:pt x="1800" y="1986"/>
                    </a:lnTo>
                    <a:cubicBezTo>
                      <a:pt x="1908" y="2203"/>
                      <a:pt x="1505" y="2157"/>
                      <a:pt x="1552" y="2281"/>
                    </a:cubicBezTo>
                    <a:cubicBezTo>
                      <a:pt x="1586" y="2323"/>
                      <a:pt x="1614" y="2338"/>
                      <a:pt x="1638" y="2338"/>
                    </a:cubicBezTo>
                    <a:cubicBezTo>
                      <a:pt x="1709" y="2338"/>
                      <a:pt x="1746" y="2203"/>
                      <a:pt x="1822" y="2203"/>
                    </a:cubicBezTo>
                    <a:cubicBezTo>
                      <a:pt x="1825" y="2203"/>
                      <a:pt x="1828" y="2203"/>
                      <a:pt x="1831" y="2203"/>
                    </a:cubicBezTo>
                    <a:cubicBezTo>
                      <a:pt x="1862" y="2312"/>
                      <a:pt x="1722" y="2296"/>
                      <a:pt x="1862" y="2327"/>
                    </a:cubicBezTo>
                    <a:cubicBezTo>
                      <a:pt x="1856" y="2394"/>
                      <a:pt x="1826" y="2409"/>
                      <a:pt x="1793" y="2409"/>
                    </a:cubicBezTo>
                    <a:cubicBezTo>
                      <a:pt x="1767" y="2409"/>
                      <a:pt x="1739" y="2400"/>
                      <a:pt x="1718" y="2400"/>
                    </a:cubicBezTo>
                    <a:cubicBezTo>
                      <a:pt x="1690" y="2400"/>
                      <a:pt x="1675" y="2415"/>
                      <a:pt x="1691" y="2482"/>
                    </a:cubicBezTo>
                    <a:lnTo>
                      <a:pt x="1784" y="2451"/>
                    </a:lnTo>
                    <a:lnTo>
                      <a:pt x="1784" y="2451"/>
                    </a:lnTo>
                    <a:cubicBezTo>
                      <a:pt x="1831" y="2560"/>
                      <a:pt x="1738" y="2606"/>
                      <a:pt x="1784" y="2699"/>
                    </a:cubicBezTo>
                    <a:cubicBezTo>
                      <a:pt x="1810" y="2719"/>
                      <a:pt x="1827" y="2727"/>
                      <a:pt x="1839" y="2727"/>
                    </a:cubicBezTo>
                    <a:cubicBezTo>
                      <a:pt x="1884" y="2727"/>
                      <a:pt x="1853" y="2609"/>
                      <a:pt x="1939" y="2560"/>
                    </a:cubicBezTo>
                    <a:lnTo>
                      <a:pt x="2002" y="2668"/>
                    </a:lnTo>
                    <a:lnTo>
                      <a:pt x="2033" y="2420"/>
                    </a:lnTo>
                    <a:cubicBezTo>
                      <a:pt x="1908" y="2265"/>
                      <a:pt x="1877" y="2312"/>
                      <a:pt x="1846" y="2110"/>
                    </a:cubicBezTo>
                    <a:lnTo>
                      <a:pt x="1846" y="2110"/>
                    </a:lnTo>
                    <a:cubicBezTo>
                      <a:pt x="1943" y="2121"/>
                      <a:pt x="2061" y="2168"/>
                      <a:pt x="2156" y="2232"/>
                    </a:cubicBezTo>
                    <a:lnTo>
                      <a:pt x="2156" y="2232"/>
                    </a:lnTo>
                    <a:cubicBezTo>
                      <a:pt x="2095" y="2124"/>
                      <a:pt x="2142" y="1985"/>
                      <a:pt x="2234" y="1877"/>
                    </a:cubicBezTo>
                    <a:lnTo>
                      <a:pt x="2250" y="1971"/>
                    </a:lnTo>
                    <a:cubicBezTo>
                      <a:pt x="2343" y="1893"/>
                      <a:pt x="2296" y="1800"/>
                      <a:pt x="2281" y="1738"/>
                    </a:cubicBezTo>
                    <a:lnTo>
                      <a:pt x="2281" y="1738"/>
                    </a:lnTo>
                    <a:cubicBezTo>
                      <a:pt x="2296" y="1753"/>
                      <a:pt x="2312" y="1753"/>
                      <a:pt x="2358" y="1753"/>
                    </a:cubicBezTo>
                    <a:cubicBezTo>
                      <a:pt x="2405" y="1660"/>
                      <a:pt x="2343" y="1521"/>
                      <a:pt x="2234" y="1505"/>
                    </a:cubicBezTo>
                    <a:lnTo>
                      <a:pt x="2234" y="1567"/>
                    </a:lnTo>
                    <a:lnTo>
                      <a:pt x="2095" y="1552"/>
                    </a:lnTo>
                    <a:lnTo>
                      <a:pt x="2095" y="1552"/>
                    </a:lnTo>
                    <a:cubicBezTo>
                      <a:pt x="2250" y="1722"/>
                      <a:pt x="2017" y="1800"/>
                      <a:pt x="2017" y="1955"/>
                    </a:cubicBezTo>
                    <a:cubicBezTo>
                      <a:pt x="1986" y="1831"/>
                      <a:pt x="1877" y="1645"/>
                      <a:pt x="2048" y="1645"/>
                    </a:cubicBezTo>
                    <a:lnTo>
                      <a:pt x="1955" y="1583"/>
                    </a:lnTo>
                    <a:cubicBezTo>
                      <a:pt x="2002" y="1490"/>
                      <a:pt x="2141" y="1521"/>
                      <a:pt x="2079" y="1397"/>
                    </a:cubicBezTo>
                    <a:close/>
                    <a:moveTo>
                      <a:pt x="5879" y="2730"/>
                    </a:moveTo>
                    <a:cubicBezTo>
                      <a:pt x="5879" y="2746"/>
                      <a:pt x="5894" y="2762"/>
                      <a:pt x="5910" y="2777"/>
                    </a:cubicBezTo>
                    <a:cubicBezTo>
                      <a:pt x="5910" y="2777"/>
                      <a:pt x="5910" y="2777"/>
                      <a:pt x="5910" y="2762"/>
                    </a:cubicBezTo>
                    <a:cubicBezTo>
                      <a:pt x="5894" y="2746"/>
                      <a:pt x="5894" y="2746"/>
                      <a:pt x="5879" y="2730"/>
                    </a:cubicBezTo>
                    <a:close/>
                    <a:moveTo>
                      <a:pt x="2917" y="2692"/>
                    </a:moveTo>
                    <a:cubicBezTo>
                      <a:pt x="2917" y="2699"/>
                      <a:pt x="2920" y="2699"/>
                      <a:pt x="2932" y="2699"/>
                    </a:cubicBezTo>
                    <a:cubicBezTo>
                      <a:pt x="2948" y="2746"/>
                      <a:pt x="2963" y="2808"/>
                      <a:pt x="2979" y="2839"/>
                    </a:cubicBezTo>
                    <a:lnTo>
                      <a:pt x="2948" y="2886"/>
                    </a:lnTo>
                    <a:cubicBezTo>
                      <a:pt x="2948" y="2886"/>
                      <a:pt x="2948" y="2870"/>
                      <a:pt x="2948" y="2870"/>
                    </a:cubicBezTo>
                    <a:lnTo>
                      <a:pt x="2948" y="2808"/>
                    </a:lnTo>
                    <a:lnTo>
                      <a:pt x="2932" y="2839"/>
                    </a:lnTo>
                    <a:cubicBezTo>
                      <a:pt x="2932" y="2780"/>
                      <a:pt x="2918" y="2736"/>
                      <a:pt x="2917" y="2692"/>
                    </a:cubicBezTo>
                    <a:close/>
                    <a:moveTo>
                      <a:pt x="2498" y="3320"/>
                    </a:moveTo>
                    <a:cubicBezTo>
                      <a:pt x="2498" y="3320"/>
                      <a:pt x="2513" y="3335"/>
                      <a:pt x="2513" y="3335"/>
                    </a:cubicBezTo>
                    <a:cubicBezTo>
                      <a:pt x="2513" y="3351"/>
                      <a:pt x="2513" y="3366"/>
                      <a:pt x="2529" y="3366"/>
                    </a:cubicBezTo>
                    <a:cubicBezTo>
                      <a:pt x="2513" y="3382"/>
                      <a:pt x="2498" y="3382"/>
                      <a:pt x="2482" y="3382"/>
                    </a:cubicBezTo>
                    <a:cubicBezTo>
                      <a:pt x="2482" y="3366"/>
                      <a:pt x="2482" y="3335"/>
                      <a:pt x="2498" y="3320"/>
                    </a:cubicBezTo>
                    <a:close/>
                    <a:moveTo>
                      <a:pt x="3242" y="3273"/>
                    </a:moveTo>
                    <a:cubicBezTo>
                      <a:pt x="3242" y="3289"/>
                      <a:pt x="3258" y="3289"/>
                      <a:pt x="3258" y="3304"/>
                    </a:cubicBezTo>
                    <a:cubicBezTo>
                      <a:pt x="3258" y="3351"/>
                      <a:pt x="3258" y="3413"/>
                      <a:pt x="3258" y="3459"/>
                    </a:cubicBezTo>
                    <a:cubicBezTo>
                      <a:pt x="3242" y="3490"/>
                      <a:pt x="3227" y="3506"/>
                      <a:pt x="3196" y="3506"/>
                    </a:cubicBezTo>
                    <a:cubicBezTo>
                      <a:pt x="3196" y="3459"/>
                      <a:pt x="3227" y="3397"/>
                      <a:pt x="3180" y="3382"/>
                    </a:cubicBezTo>
                    <a:cubicBezTo>
                      <a:pt x="3180" y="3366"/>
                      <a:pt x="3165" y="3366"/>
                      <a:pt x="3165" y="3366"/>
                    </a:cubicBezTo>
                    <a:cubicBezTo>
                      <a:pt x="3180" y="3351"/>
                      <a:pt x="3196" y="3335"/>
                      <a:pt x="3196" y="3335"/>
                    </a:cubicBezTo>
                    <a:cubicBezTo>
                      <a:pt x="3211" y="3335"/>
                      <a:pt x="3227" y="3335"/>
                      <a:pt x="3242" y="3273"/>
                    </a:cubicBezTo>
                    <a:close/>
                    <a:moveTo>
                      <a:pt x="2746" y="3708"/>
                    </a:moveTo>
                    <a:cubicBezTo>
                      <a:pt x="2746" y="3723"/>
                      <a:pt x="2746" y="3723"/>
                      <a:pt x="2761" y="3739"/>
                    </a:cubicBezTo>
                    <a:lnTo>
                      <a:pt x="2699" y="3739"/>
                    </a:lnTo>
                    <a:cubicBezTo>
                      <a:pt x="2715" y="3723"/>
                      <a:pt x="2715" y="3723"/>
                      <a:pt x="2730" y="3708"/>
                    </a:cubicBezTo>
                    <a:close/>
                    <a:moveTo>
                      <a:pt x="2637" y="3677"/>
                    </a:moveTo>
                    <a:cubicBezTo>
                      <a:pt x="2653" y="3677"/>
                      <a:pt x="2684" y="3692"/>
                      <a:pt x="2699" y="3708"/>
                    </a:cubicBezTo>
                    <a:cubicBezTo>
                      <a:pt x="2684" y="3739"/>
                      <a:pt x="2653" y="3754"/>
                      <a:pt x="2637" y="3770"/>
                    </a:cubicBezTo>
                    <a:cubicBezTo>
                      <a:pt x="2606" y="3754"/>
                      <a:pt x="2560" y="3739"/>
                      <a:pt x="2544" y="3723"/>
                    </a:cubicBezTo>
                    <a:lnTo>
                      <a:pt x="2544" y="3708"/>
                    </a:lnTo>
                    <a:cubicBezTo>
                      <a:pt x="2550" y="3719"/>
                      <a:pt x="2558" y="3725"/>
                      <a:pt x="2567" y="3725"/>
                    </a:cubicBezTo>
                    <a:cubicBezTo>
                      <a:pt x="2581" y="3725"/>
                      <a:pt x="2597" y="3711"/>
                      <a:pt x="2606" y="3692"/>
                    </a:cubicBezTo>
                    <a:cubicBezTo>
                      <a:pt x="2622" y="3708"/>
                      <a:pt x="2622" y="3723"/>
                      <a:pt x="2622" y="3723"/>
                    </a:cubicBezTo>
                    <a:cubicBezTo>
                      <a:pt x="2622" y="3708"/>
                      <a:pt x="2622" y="3692"/>
                      <a:pt x="2622" y="3677"/>
                    </a:cubicBezTo>
                    <a:close/>
                    <a:moveTo>
                      <a:pt x="2824" y="3816"/>
                    </a:moveTo>
                    <a:cubicBezTo>
                      <a:pt x="2829" y="3822"/>
                      <a:pt x="2838" y="3828"/>
                      <a:pt x="2846" y="3832"/>
                    </a:cubicBezTo>
                    <a:lnTo>
                      <a:pt x="2846" y="3832"/>
                    </a:lnTo>
                    <a:cubicBezTo>
                      <a:pt x="2840" y="3826"/>
                      <a:pt x="2832" y="3821"/>
                      <a:pt x="2824" y="3816"/>
                    </a:cubicBezTo>
                    <a:close/>
                    <a:moveTo>
                      <a:pt x="2777" y="3739"/>
                    </a:moveTo>
                    <a:cubicBezTo>
                      <a:pt x="2793" y="3770"/>
                      <a:pt x="2793" y="3801"/>
                      <a:pt x="2808" y="3847"/>
                    </a:cubicBezTo>
                    <a:cubicBezTo>
                      <a:pt x="2808" y="3816"/>
                      <a:pt x="2793" y="3770"/>
                      <a:pt x="2777" y="3739"/>
                    </a:cubicBezTo>
                    <a:close/>
                    <a:moveTo>
                      <a:pt x="2793" y="3599"/>
                    </a:moveTo>
                    <a:cubicBezTo>
                      <a:pt x="2793" y="3615"/>
                      <a:pt x="2793" y="3630"/>
                      <a:pt x="2808" y="3646"/>
                    </a:cubicBezTo>
                    <a:cubicBezTo>
                      <a:pt x="2824" y="3692"/>
                      <a:pt x="2870" y="3739"/>
                      <a:pt x="2901" y="3754"/>
                    </a:cubicBezTo>
                    <a:cubicBezTo>
                      <a:pt x="2901" y="3785"/>
                      <a:pt x="2901" y="3816"/>
                      <a:pt x="2886" y="3832"/>
                    </a:cubicBezTo>
                    <a:cubicBezTo>
                      <a:pt x="2881" y="3836"/>
                      <a:pt x="2875" y="3838"/>
                      <a:pt x="2869" y="3838"/>
                    </a:cubicBezTo>
                    <a:cubicBezTo>
                      <a:pt x="2862" y="3838"/>
                      <a:pt x="2854" y="3836"/>
                      <a:pt x="2846" y="3832"/>
                    </a:cubicBezTo>
                    <a:lnTo>
                      <a:pt x="2846" y="3832"/>
                    </a:lnTo>
                    <a:cubicBezTo>
                      <a:pt x="2863" y="3848"/>
                      <a:pt x="2874" y="3867"/>
                      <a:pt x="2886" y="3878"/>
                    </a:cubicBezTo>
                    <a:lnTo>
                      <a:pt x="2808" y="3847"/>
                    </a:lnTo>
                    <a:lnTo>
                      <a:pt x="2730" y="3832"/>
                    </a:lnTo>
                    <a:cubicBezTo>
                      <a:pt x="2730" y="3847"/>
                      <a:pt x="2715" y="3847"/>
                      <a:pt x="2715" y="3847"/>
                    </a:cubicBezTo>
                    <a:cubicBezTo>
                      <a:pt x="2715" y="3832"/>
                      <a:pt x="2715" y="3816"/>
                      <a:pt x="2699" y="3785"/>
                    </a:cubicBezTo>
                    <a:cubicBezTo>
                      <a:pt x="2730" y="3770"/>
                      <a:pt x="2746" y="3754"/>
                      <a:pt x="2777" y="3739"/>
                    </a:cubicBezTo>
                    <a:cubicBezTo>
                      <a:pt x="2777" y="3739"/>
                      <a:pt x="2777" y="3739"/>
                      <a:pt x="2777" y="3723"/>
                    </a:cubicBezTo>
                    <a:cubicBezTo>
                      <a:pt x="2793" y="3708"/>
                      <a:pt x="2808" y="3677"/>
                      <a:pt x="2808" y="3646"/>
                    </a:cubicBezTo>
                    <a:cubicBezTo>
                      <a:pt x="2793" y="3646"/>
                      <a:pt x="2777" y="3646"/>
                      <a:pt x="2761" y="3661"/>
                    </a:cubicBezTo>
                    <a:cubicBezTo>
                      <a:pt x="2761" y="3646"/>
                      <a:pt x="2761" y="3646"/>
                      <a:pt x="2761" y="3630"/>
                    </a:cubicBezTo>
                    <a:cubicBezTo>
                      <a:pt x="2777" y="3615"/>
                      <a:pt x="2777" y="3615"/>
                      <a:pt x="2793" y="3599"/>
                    </a:cubicBezTo>
                    <a:close/>
                    <a:moveTo>
                      <a:pt x="2513" y="3863"/>
                    </a:moveTo>
                    <a:cubicBezTo>
                      <a:pt x="2482" y="3909"/>
                      <a:pt x="2436" y="3925"/>
                      <a:pt x="2405" y="3940"/>
                    </a:cubicBezTo>
                    <a:cubicBezTo>
                      <a:pt x="2420" y="3925"/>
                      <a:pt x="2420" y="3909"/>
                      <a:pt x="2420" y="3894"/>
                    </a:cubicBezTo>
                    <a:cubicBezTo>
                      <a:pt x="2451" y="3878"/>
                      <a:pt x="2482" y="3863"/>
                      <a:pt x="2513" y="3863"/>
                    </a:cubicBezTo>
                    <a:close/>
                    <a:moveTo>
                      <a:pt x="2529" y="3863"/>
                    </a:moveTo>
                    <a:cubicBezTo>
                      <a:pt x="2591" y="3863"/>
                      <a:pt x="2637" y="3878"/>
                      <a:pt x="2668" y="3909"/>
                    </a:cubicBezTo>
                    <a:lnTo>
                      <a:pt x="2684" y="3971"/>
                    </a:lnTo>
                    <a:cubicBezTo>
                      <a:pt x="2699" y="3971"/>
                      <a:pt x="2699" y="3971"/>
                      <a:pt x="2715" y="3956"/>
                    </a:cubicBezTo>
                    <a:cubicBezTo>
                      <a:pt x="2730" y="3987"/>
                      <a:pt x="2746" y="4002"/>
                      <a:pt x="2761" y="4002"/>
                    </a:cubicBezTo>
                    <a:lnTo>
                      <a:pt x="2761" y="3987"/>
                    </a:lnTo>
                    <a:cubicBezTo>
                      <a:pt x="2808" y="4018"/>
                      <a:pt x="2839" y="4064"/>
                      <a:pt x="2777" y="4157"/>
                    </a:cubicBezTo>
                    <a:cubicBezTo>
                      <a:pt x="2761" y="4157"/>
                      <a:pt x="2746" y="4157"/>
                      <a:pt x="2730" y="4142"/>
                    </a:cubicBezTo>
                    <a:cubicBezTo>
                      <a:pt x="2715" y="4049"/>
                      <a:pt x="2684" y="3971"/>
                      <a:pt x="2684" y="3971"/>
                    </a:cubicBezTo>
                    <a:lnTo>
                      <a:pt x="2684" y="3971"/>
                    </a:lnTo>
                    <a:cubicBezTo>
                      <a:pt x="2622" y="4002"/>
                      <a:pt x="2715" y="4095"/>
                      <a:pt x="2684" y="4157"/>
                    </a:cubicBezTo>
                    <a:cubicBezTo>
                      <a:pt x="2684" y="4142"/>
                      <a:pt x="2668" y="4111"/>
                      <a:pt x="2653" y="4095"/>
                    </a:cubicBezTo>
                    <a:cubicBezTo>
                      <a:pt x="2653" y="4095"/>
                      <a:pt x="2606" y="4126"/>
                      <a:pt x="2575" y="4173"/>
                    </a:cubicBezTo>
                    <a:cubicBezTo>
                      <a:pt x="2575" y="4157"/>
                      <a:pt x="2575" y="4142"/>
                      <a:pt x="2575" y="4126"/>
                    </a:cubicBezTo>
                    <a:cubicBezTo>
                      <a:pt x="2554" y="4143"/>
                      <a:pt x="2537" y="4150"/>
                      <a:pt x="2520" y="4150"/>
                    </a:cubicBezTo>
                    <a:cubicBezTo>
                      <a:pt x="2475" y="4150"/>
                      <a:pt x="2437" y="4102"/>
                      <a:pt x="2358" y="4080"/>
                    </a:cubicBezTo>
                    <a:cubicBezTo>
                      <a:pt x="2358" y="4080"/>
                      <a:pt x="2358" y="4064"/>
                      <a:pt x="2358" y="4064"/>
                    </a:cubicBezTo>
                    <a:cubicBezTo>
                      <a:pt x="2467" y="4033"/>
                      <a:pt x="2591" y="4018"/>
                      <a:pt x="2591" y="3940"/>
                    </a:cubicBezTo>
                    <a:lnTo>
                      <a:pt x="2591" y="3940"/>
                    </a:lnTo>
                    <a:lnTo>
                      <a:pt x="2513" y="3987"/>
                    </a:lnTo>
                    <a:lnTo>
                      <a:pt x="2529" y="3863"/>
                    </a:lnTo>
                    <a:close/>
                    <a:moveTo>
                      <a:pt x="1784" y="4281"/>
                    </a:moveTo>
                    <a:cubicBezTo>
                      <a:pt x="1784" y="4281"/>
                      <a:pt x="1800" y="4297"/>
                      <a:pt x="1815" y="4312"/>
                    </a:cubicBezTo>
                    <a:cubicBezTo>
                      <a:pt x="1815" y="4319"/>
                      <a:pt x="1815" y="4323"/>
                      <a:pt x="1813" y="4323"/>
                    </a:cubicBezTo>
                    <a:cubicBezTo>
                      <a:pt x="1810" y="4323"/>
                      <a:pt x="1803" y="4315"/>
                      <a:pt x="1784" y="4297"/>
                    </a:cubicBezTo>
                    <a:lnTo>
                      <a:pt x="1784" y="4281"/>
                    </a:lnTo>
                    <a:close/>
                    <a:moveTo>
                      <a:pt x="2426" y="4154"/>
                    </a:moveTo>
                    <a:cubicBezTo>
                      <a:pt x="2438" y="4154"/>
                      <a:pt x="2452" y="4155"/>
                      <a:pt x="2467" y="4157"/>
                    </a:cubicBezTo>
                    <a:cubicBezTo>
                      <a:pt x="2498" y="4173"/>
                      <a:pt x="2498" y="4219"/>
                      <a:pt x="2498" y="4250"/>
                    </a:cubicBezTo>
                    <a:cubicBezTo>
                      <a:pt x="2482" y="4250"/>
                      <a:pt x="2467" y="4266"/>
                      <a:pt x="2451" y="4281"/>
                    </a:cubicBezTo>
                    <a:cubicBezTo>
                      <a:pt x="2451" y="4281"/>
                      <a:pt x="2436" y="4266"/>
                      <a:pt x="2420" y="4266"/>
                    </a:cubicBezTo>
                    <a:cubicBezTo>
                      <a:pt x="2420" y="4297"/>
                      <a:pt x="2405" y="4312"/>
                      <a:pt x="2405" y="4328"/>
                    </a:cubicBezTo>
                    <a:cubicBezTo>
                      <a:pt x="2400" y="4323"/>
                      <a:pt x="2393" y="4319"/>
                      <a:pt x="2386" y="4319"/>
                    </a:cubicBezTo>
                    <a:cubicBezTo>
                      <a:pt x="2374" y="4319"/>
                      <a:pt x="2363" y="4333"/>
                      <a:pt x="2374" y="4375"/>
                    </a:cubicBezTo>
                    <a:lnTo>
                      <a:pt x="2312" y="4266"/>
                    </a:lnTo>
                    <a:lnTo>
                      <a:pt x="2265" y="4266"/>
                    </a:lnTo>
                    <a:lnTo>
                      <a:pt x="2281" y="4204"/>
                    </a:lnTo>
                    <a:cubicBezTo>
                      <a:pt x="2321" y="4191"/>
                      <a:pt x="2349" y="4154"/>
                      <a:pt x="2426" y="4154"/>
                    </a:cubicBezTo>
                    <a:close/>
                    <a:moveTo>
                      <a:pt x="2482" y="4343"/>
                    </a:moveTo>
                    <a:cubicBezTo>
                      <a:pt x="2529" y="4359"/>
                      <a:pt x="2560" y="4375"/>
                      <a:pt x="2544" y="4406"/>
                    </a:cubicBezTo>
                    <a:lnTo>
                      <a:pt x="2560" y="4406"/>
                    </a:lnTo>
                    <a:cubicBezTo>
                      <a:pt x="2544" y="4437"/>
                      <a:pt x="2529" y="4452"/>
                      <a:pt x="2498" y="4452"/>
                    </a:cubicBezTo>
                    <a:lnTo>
                      <a:pt x="2436" y="4452"/>
                    </a:lnTo>
                    <a:cubicBezTo>
                      <a:pt x="2436" y="4437"/>
                      <a:pt x="2405" y="4375"/>
                      <a:pt x="2436" y="4375"/>
                    </a:cubicBezTo>
                    <a:cubicBezTo>
                      <a:pt x="2436" y="4375"/>
                      <a:pt x="2436" y="4375"/>
                      <a:pt x="2451" y="4390"/>
                    </a:cubicBezTo>
                    <a:cubicBezTo>
                      <a:pt x="2451" y="4390"/>
                      <a:pt x="2451" y="4375"/>
                      <a:pt x="2467" y="4375"/>
                    </a:cubicBezTo>
                    <a:cubicBezTo>
                      <a:pt x="2467" y="4359"/>
                      <a:pt x="2482" y="4359"/>
                      <a:pt x="2482" y="4343"/>
                    </a:cubicBezTo>
                    <a:close/>
                    <a:moveTo>
                      <a:pt x="2250" y="4390"/>
                    </a:moveTo>
                    <a:cubicBezTo>
                      <a:pt x="2296" y="4437"/>
                      <a:pt x="2358" y="4452"/>
                      <a:pt x="2296" y="4499"/>
                    </a:cubicBezTo>
                    <a:cubicBezTo>
                      <a:pt x="2265" y="4483"/>
                      <a:pt x="2250" y="4483"/>
                      <a:pt x="2234" y="4483"/>
                    </a:cubicBezTo>
                    <a:lnTo>
                      <a:pt x="2250" y="4390"/>
                    </a:lnTo>
                    <a:close/>
                    <a:moveTo>
                      <a:pt x="1722" y="4499"/>
                    </a:moveTo>
                    <a:lnTo>
                      <a:pt x="1831" y="4607"/>
                    </a:lnTo>
                    <a:lnTo>
                      <a:pt x="1846" y="4607"/>
                    </a:lnTo>
                    <a:lnTo>
                      <a:pt x="1831" y="4592"/>
                    </a:lnTo>
                    <a:lnTo>
                      <a:pt x="1722" y="4499"/>
                    </a:lnTo>
                    <a:close/>
                    <a:moveTo>
                      <a:pt x="1769" y="4281"/>
                    </a:moveTo>
                    <a:cubicBezTo>
                      <a:pt x="1784" y="4343"/>
                      <a:pt x="1815" y="4390"/>
                      <a:pt x="1784" y="4390"/>
                    </a:cubicBezTo>
                    <a:cubicBezTo>
                      <a:pt x="1800" y="4483"/>
                      <a:pt x="1815" y="4406"/>
                      <a:pt x="1831" y="4483"/>
                    </a:cubicBezTo>
                    <a:cubicBezTo>
                      <a:pt x="1830" y="4482"/>
                      <a:pt x="1828" y="4481"/>
                      <a:pt x="1828" y="4481"/>
                    </a:cubicBezTo>
                    <a:lnTo>
                      <a:pt x="1828" y="4481"/>
                    </a:lnTo>
                    <a:cubicBezTo>
                      <a:pt x="1818" y="4481"/>
                      <a:pt x="1832" y="4551"/>
                      <a:pt x="1846" y="4607"/>
                    </a:cubicBezTo>
                    <a:cubicBezTo>
                      <a:pt x="1846" y="4628"/>
                      <a:pt x="1846" y="4642"/>
                      <a:pt x="1846" y="4654"/>
                    </a:cubicBezTo>
                    <a:cubicBezTo>
                      <a:pt x="1846" y="4654"/>
                      <a:pt x="1831" y="4654"/>
                      <a:pt x="1831" y="4638"/>
                    </a:cubicBezTo>
                    <a:lnTo>
                      <a:pt x="1831" y="4638"/>
                    </a:lnTo>
                    <a:cubicBezTo>
                      <a:pt x="1831" y="4654"/>
                      <a:pt x="1846" y="4669"/>
                      <a:pt x="1846" y="4669"/>
                    </a:cubicBezTo>
                    <a:cubicBezTo>
                      <a:pt x="1846" y="4685"/>
                      <a:pt x="1846" y="4685"/>
                      <a:pt x="1846" y="4685"/>
                    </a:cubicBezTo>
                    <a:lnTo>
                      <a:pt x="1846" y="4700"/>
                    </a:lnTo>
                    <a:lnTo>
                      <a:pt x="1800" y="4700"/>
                    </a:lnTo>
                    <a:lnTo>
                      <a:pt x="1676" y="4576"/>
                    </a:lnTo>
                    <a:cubicBezTo>
                      <a:pt x="1691" y="4545"/>
                      <a:pt x="1707" y="4530"/>
                      <a:pt x="1722" y="4499"/>
                    </a:cubicBezTo>
                    <a:cubicBezTo>
                      <a:pt x="1753" y="4468"/>
                      <a:pt x="1769" y="4421"/>
                      <a:pt x="1784" y="4390"/>
                    </a:cubicBezTo>
                    <a:lnTo>
                      <a:pt x="1722" y="4375"/>
                    </a:lnTo>
                    <a:cubicBezTo>
                      <a:pt x="1753" y="4343"/>
                      <a:pt x="1722" y="4297"/>
                      <a:pt x="1753" y="4281"/>
                    </a:cubicBezTo>
                    <a:close/>
                    <a:moveTo>
                      <a:pt x="1645" y="4623"/>
                    </a:moveTo>
                    <a:lnTo>
                      <a:pt x="1753" y="4716"/>
                    </a:lnTo>
                    <a:cubicBezTo>
                      <a:pt x="1676" y="4747"/>
                      <a:pt x="1614" y="4762"/>
                      <a:pt x="1536" y="4809"/>
                    </a:cubicBezTo>
                    <a:cubicBezTo>
                      <a:pt x="1567" y="4747"/>
                      <a:pt x="1598" y="4685"/>
                      <a:pt x="1645" y="4623"/>
                    </a:cubicBezTo>
                    <a:close/>
                    <a:moveTo>
                      <a:pt x="1971" y="4530"/>
                    </a:moveTo>
                    <a:lnTo>
                      <a:pt x="1971" y="4530"/>
                    </a:lnTo>
                    <a:cubicBezTo>
                      <a:pt x="2033" y="4623"/>
                      <a:pt x="2110" y="4731"/>
                      <a:pt x="2141" y="4778"/>
                    </a:cubicBezTo>
                    <a:cubicBezTo>
                      <a:pt x="2141" y="4809"/>
                      <a:pt x="2141" y="4840"/>
                      <a:pt x="2126" y="4871"/>
                    </a:cubicBezTo>
                    <a:lnTo>
                      <a:pt x="2095" y="4871"/>
                    </a:lnTo>
                    <a:cubicBezTo>
                      <a:pt x="2095" y="4871"/>
                      <a:pt x="2095" y="4855"/>
                      <a:pt x="2079" y="4824"/>
                    </a:cubicBezTo>
                    <a:lnTo>
                      <a:pt x="2079" y="4824"/>
                    </a:lnTo>
                    <a:lnTo>
                      <a:pt x="2079" y="4824"/>
                    </a:lnTo>
                    <a:cubicBezTo>
                      <a:pt x="2079" y="4809"/>
                      <a:pt x="2079" y="4809"/>
                      <a:pt x="2079" y="4793"/>
                    </a:cubicBezTo>
                    <a:cubicBezTo>
                      <a:pt x="2079" y="4747"/>
                      <a:pt x="2064" y="4716"/>
                      <a:pt x="2033" y="4700"/>
                    </a:cubicBezTo>
                    <a:cubicBezTo>
                      <a:pt x="2017" y="4654"/>
                      <a:pt x="1986" y="4592"/>
                      <a:pt x="1971" y="4530"/>
                    </a:cubicBezTo>
                    <a:close/>
                    <a:moveTo>
                      <a:pt x="4425" y="4910"/>
                    </a:moveTo>
                    <a:cubicBezTo>
                      <a:pt x="4429" y="4924"/>
                      <a:pt x="4433" y="4933"/>
                      <a:pt x="4437" y="4933"/>
                    </a:cubicBezTo>
                    <a:cubicBezTo>
                      <a:pt x="4433" y="4924"/>
                      <a:pt x="4429" y="4916"/>
                      <a:pt x="4425" y="4910"/>
                    </a:cubicBezTo>
                    <a:close/>
                    <a:moveTo>
                      <a:pt x="2188" y="5150"/>
                    </a:moveTo>
                    <a:lnTo>
                      <a:pt x="2188" y="5150"/>
                    </a:lnTo>
                    <a:cubicBezTo>
                      <a:pt x="2203" y="5165"/>
                      <a:pt x="2219" y="5197"/>
                      <a:pt x="2250" y="5212"/>
                    </a:cubicBezTo>
                    <a:cubicBezTo>
                      <a:pt x="2234" y="5212"/>
                      <a:pt x="2219" y="5228"/>
                      <a:pt x="2203" y="5228"/>
                    </a:cubicBezTo>
                    <a:lnTo>
                      <a:pt x="2188" y="5150"/>
                    </a:lnTo>
                    <a:close/>
                    <a:moveTo>
                      <a:pt x="2017" y="5103"/>
                    </a:moveTo>
                    <a:cubicBezTo>
                      <a:pt x="2048" y="5150"/>
                      <a:pt x="2095" y="5197"/>
                      <a:pt x="2126" y="5243"/>
                    </a:cubicBezTo>
                    <a:cubicBezTo>
                      <a:pt x="2096" y="5231"/>
                      <a:pt x="2073" y="5226"/>
                      <a:pt x="2055" y="5226"/>
                    </a:cubicBezTo>
                    <a:cubicBezTo>
                      <a:pt x="2024" y="5226"/>
                      <a:pt x="2005" y="5239"/>
                      <a:pt x="1986" y="5259"/>
                    </a:cubicBezTo>
                    <a:cubicBezTo>
                      <a:pt x="1971" y="5243"/>
                      <a:pt x="1955" y="5228"/>
                      <a:pt x="1924" y="5228"/>
                    </a:cubicBezTo>
                    <a:cubicBezTo>
                      <a:pt x="1939" y="5197"/>
                      <a:pt x="1955" y="5165"/>
                      <a:pt x="1971" y="5134"/>
                    </a:cubicBezTo>
                    <a:cubicBezTo>
                      <a:pt x="1971" y="5119"/>
                      <a:pt x="1986" y="5103"/>
                      <a:pt x="2017" y="5103"/>
                    </a:cubicBezTo>
                    <a:close/>
                    <a:moveTo>
                      <a:pt x="2141" y="5243"/>
                    </a:moveTo>
                    <a:lnTo>
                      <a:pt x="2141" y="5243"/>
                    </a:lnTo>
                    <a:cubicBezTo>
                      <a:pt x="2170" y="5286"/>
                      <a:pt x="2199" y="5316"/>
                      <a:pt x="2215" y="5345"/>
                    </a:cubicBezTo>
                    <a:lnTo>
                      <a:pt x="2215" y="5345"/>
                    </a:lnTo>
                    <a:cubicBezTo>
                      <a:pt x="2184" y="5314"/>
                      <a:pt x="1968" y="5272"/>
                      <a:pt x="2141" y="5243"/>
                    </a:cubicBezTo>
                    <a:close/>
                    <a:moveTo>
                      <a:pt x="2219" y="5259"/>
                    </a:moveTo>
                    <a:lnTo>
                      <a:pt x="2219" y="5259"/>
                    </a:lnTo>
                    <a:cubicBezTo>
                      <a:pt x="2234" y="5274"/>
                      <a:pt x="2265" y="5290"/>
                      <a:pt x="2296" y="5305"/>
                    </a:cubicBezTo>
                    <a:cubicBezTo>
                      <a:pt x="2312" y="5321"/>
                      <a:pt x="2327" y="5336"/>
                      <a:pt x="2296" y="5352"/>
                    </a:cubicBezTo>
                    <a:cubicBezTo>
                      <a:pt x="2265" y="5321"/>
                      <a:pt x="2250" y="5290"/>
                      <a:pt x="2219" y="5259"/>
                    </a:cubicBezTo>
                    <a:close/>
                    <a:moveTo>
                      <a:pt x="2812" y="5401"/>
                    </a:moveTo>
                    <a:cubicBezTo>
                      <a:pt x="2823" y="5403"/>
                      <a:pt x="2833" y="5407"/>
                      <a:pt x="2839" y="5414"/>
                    </a:cubicBezTo>
                    <a:cubicBezTo>
                      <a:pt x="2828" y="5414"/>
                      <a:pt x="2825" y="5406"/>
                      <a:pt x="2812" y="5401"/>
                    </a:cubicBezTo>
                    <a:close/>
                    <a:moveTo>
                      <a:pt x="1706" y="6638"/>
                    </a:moveTo>
                    <a:cubicBezTo>
                      <a:pt x="1702" y="6639"/>
                      <a:pt x="1701" y="6639"/>
                      <a:pt x="1707" y="6639"/>
                    </a:cubicBezTo>
                    <a:lnTo>
                      <a:pt x="1706" y="6638"/>
                    </a:lnTo>
                    <a:close/>
                    <a:moveTo>
                      <a:pt x="1935" y="6608"/>
                    </a:moveTo>
                    <a:cubicBezTo>
                      <a:pt x="1924" y="6608"/>
                      <a:pt x="1924" y="6609"/>
                      <a:pt x="1924" y="6623"/>
                    </a:cubicBezTo>
                    <a:cubicBezTo>
                      <a:pt x="1908" y="6639"/>
                      <a:pt x="1893" y="6639"/>
                      <a:pt x="1877" y="6654"/>
                    </a:cubicBezTo>
                    <a:cubicBezTo>
                      <a:pt x="1853" y="6654"/>
                      <a:pt x="1830" y="6657"/>
                      <a:pt x="1812" y="6657"/>
                    </a:cubicBezTo>
                    <a:cubicBezTo>
                      <a:pt x="1786" y="6657"/>
                      <a:pt x="1769" y="6651"/>
                      <a:pt x="1769" y="6623"/>
                    </a:cubicBezTo>
                    <a:cubicBezTo>
                      <a:pt x="1815" y="6623"/>
                      <a:pt x="1860" y="6608"/>
                      <a:pt x="1935" y="6608"/>
                    </a:cubicBezTo>
                    <a:close/>
                    <a:moveTo>
                      <a:pt x="4421" y="1"/>
                    </a:moveTo>
                    <a:lnTo>
                      <a:pt x="4421" y="1"/>
                    </a:lnTo>
                    <a:cubicBezTo>
                      <a:pt x="4064" y="140"/>
                      <a:pt x="3521" y="171"/>
                      <a:pt x="3242" y="327"/>
                    </a:cubicBezTo>
                    <a:lnTo>
                      <a:pt x="3366" y="466"/>
                    </a:lnTo>
                    <a:cubicBezTo>
                      <a:pt x="3325" y="526"/>
                      <a:pt x="3299" y="548"/>
                      <a:pt x="3281" y="548"/>
                    </a:cubicBezTo>
                    <a:cubicBezTo>
                      <a:pt x="3235" y="548"/>
                      <a:pt x="3242" y="401"/>
                      <a:pt x="3170" y="401"/>
                    </a:cubicBezTo>
                    <a:cubicBezTo>
                      <a:pt x="3156" y="401"/>
                      <a:pt x="3139" y="406"/>
                      <a:pt x="3118" y="420"/>
                    </a:cubicBezTo>
                    <a:lnTo>
                      <a:pt x="3118" y="575"/>
                    </a:lnTo>
                    <a:lnTo>
                      <a:pt x="3103" y="575"/>
                    </a:lnTo>
                    <a:cubicBezTo>
                      <a:pt x="3103" y="575"/>
                      <a:pt x="3072" y="776"/>
                      <a:pt x="3072" y="776"/>
                    </a:cubicBezTo>
                    <a:cubicBezTo>
                      <a:pt x="3149" y="714"/>
                      <a:pt x="3041" y="637"/>
                      <a:pt x="3165" y="637"/>
                    </a:cubicBezTo>
                    <a:cubicBezTo>
                      <a:pt x="3173" y="636"/>
                      <a:pt x="3180" y="635"/>
                      <a:pt x="3187" y="635"/>
                    </a:cubicBezTo>
                    <a:cubicBezTo>
                      <a:pt x="3283" y="635"/>
                      <a:pt x="3244" y="736"/>
                      <a:pt x="3273" y="823"/>
                    </a:cubicBezTo>
                    <a:cubicBezTo>
                      <a:pt x="3222" y="823"/>
                      <a:pt x="3135" y="899"/>
                      <a:pt x="3098" y="899"/>
                    </a:cubicBezTo>
                    <a:cubicBezTo>
                      <a:pt x="3079" y="899"/>
                      <a:pt x="3072" y="880"/>
                      <a:pt x="3087" y="823"/>
                    </a:cubicBezTo>
                    <a:lnTo>
                      <a:pt x="3087" y="823"/>
                    </a:lnTo>
                    <a:cubicBezTo>
                      <a:pt x="3087" y="824"/>
                      <a:pt x="3010" y="1102"/>
                      <a:pt x="3010" y="1102"/>
                    </a:cubicBezTo>
                    <a:cubicBezTo>
                      <a:pt x="2963" y="1055"/>
                      <a:pt x="2979" y="993"/>
                      <a:pt x="2979" y="962"/>
                    </a:cubicBezTo>
                    <a:lnTo>
                      <a:pt x="2979" y="962"/>
                    </a:lnTo>
                    <a:cubicBezTo>
                      <a:pt x="2979" y="962"/>
                      <a:pt x="2886" y="1086"/>
                      <a:pt x="2886" y="1086"/>
                    </a:cubicBezTo>
                    <a:lnTo>
                      <a:pt x="2870" y="1071"/>
                    </a:lnTo>
                    <a:cubicBezTo>
                      <a:pt x="2824" y="1211"/>
                      <a:pt x="2699" y="1335"/>
                      <a:pt x="2715" y="1490"/>
                    </a:cubicBezTo>
                    <a:cubicBezTo>
                      <a:pt x="2742" y="1483"/>
                      <a:pt x="2763" y="1479"/>
                      <a:pt x="2780" y="1479"/>
                    </a:cubicBezTo>
                    <a:cubicBezTo>
                      <a:pt x="2908" y="1479"/>
                      <a:pt x="2771" y="1666"/>
                      <a:pt x="2839" y="1707"/>
                    </a:cubicBezTo>
                    <a:cubicBezTo>
                      <a:pt x="2834" y="1709"/>
                      <a:pt x="2828" y="1711"/>
                      <a:pt x="2821" y="1711"/>
                    </a:cubicBezTo>
                    <a:cubicBezTo>
                      <a:pt x="2742" y="1711"/>
                      <a:pt x="2546" y="1551"/>
                      <a:pt x="2560" y="1366"/>
                    </a:cubicBezTo>
                    <a:lnTo>
                      <a:pt x="2560" y="1366"/>
                    </a:lnTo>
                    <a:cubicBezTo>
                      <a:pt x="2569" y="1368"/>
                      <a:pt x="2577" y="1369"/>
                      <a:pt x="2584" y="1369"/>
                    </a:cubicBezTo>
                    <a:cubicBezTo>
                      <a:pt x="2666" y="1369"/>
                      <a:pt x="2657" y="1221"/>
                      <a:pt x="2699" y="1164"/>
                    </a:cubicBezTo>
                    <a:lnTo>
                      <a:pt x="2699" y="1164"/>
                    </a:lnTo>
                    <a:cubicBezTo>
                      <a:pt x="2591" y="1195"/>
                      <a:pt x="2622" y="1288"/>
                      <a:pt x="2575" y="1350"/>
                    </a:cubicBezTo>
                    <a:cubicBezTo>
                      <a:pt x="2570" y="1317"/>
                      <a:pt x="2549" y="1308"/>
                      <a:pt x="2522" y="1308"/>
                    </a:cubicBezTo>
                    <a:cubicBezTo>
                      <a:pt x="2484" y="1308"/>
                      <a:pt x="2436" y="1326"/>
                      <a:pt x="2401" y="1326"/>
                    </a:cubicBezTo>
                    <a:cubicBezTo>
                      <a:pt x="2390" y="1326"/>
                      <a:pt x="2381" y="1324"/>
                      <a:pt x="2374" y="1319"/>
                    </a:cubicBezTo>
                    <a:cubicBezTo>
                      <a:pt x="2343" y="1273"/>
                      <a:pt x="2265" y="1149"/>
                      <a:pt x="2389" y="1102"/>
                    </a:cubicBezTo>
                    <a:cubicBezTo>
                      <a:pt x="2415" y="1080"/>
                      <a:pt x="2435" y="1071"/>
                      <a:pt x="2451" y="1071"/>
                    </a:cubicBezTo>
                    <a:cubicBezTo>
                      <a:pt x="2504" y="1071"/>
                      <a:pt x="2514" y="1160"/>
                      <a:pt x="2523" y="1160"/>
                    </a:cubicBezTo>
                    <a:cubicBezTo>
                      <a:pt x="2525" y="1160"/>
                      <a:pt x="2527" y="1157"/>
                      <a:pt x="2529" y="1149"/>
                    </a:cubicBezTo>
                    <a:cubicBezTo>
                      <a:pt x="2549" y="1162"/>
                      <a:pt x="2566" y="1167"/>
                      <a:pt x="2581" y="1167"/>
                    </a:cubicBezTo>
                    <a:cubicBezTo>
                      <a:pt x="2671" y="1167"/>
                      <a:pt x="2684" y="958"/>
                      <a:pt x="2777" y="931"/>
                    </a:cubicBezTo>
                    <a:cubicBezTo>
                      <a:pt x="2793" y="931"/>
                      <a:pt x="2777" y="978"/>
                      <a:pt x="2777" y="993"/>
                    </a:cubicBezTo>
                    <a:cubicBezTo>
                      <a:pt x="2839" y="916"/>
                      <a:pt x="2994" y="792"/>
                      <a:pt x="2932" y="699"/>
                    </a:cubicBezTo>
                    <a:lnTo>
                      <a:pt x="2932" y="699"/>
                    </a:lnTo>
                    <a:cubicBezTo>
                      <a:pt x="2932" y="699"/>
                      <a:pt x="2901" y="745"/>
                      <a:pt x="2870" y="807"/>
                    </a:cubicBezTo>
                    <a:cubicBezTo>
                      <a:pt x="2824" y="869"/>
                      <a:pt x="2808" y="916"/>
                      <a:pt x="2808" y="916"/>
                    </a:cubicBezTo>
                    <a:cubicBezTo>
                      <a:pt x="2746" y="916"/>
                      <a:pt x="2793" y="792"/>
                      <a:pt x="2684" y="792"/>
                    </a:cubicBezTo>
                    <a:cubicBezTo>
                      <a:pt x="2668" y="854"/>
                      <a:pt x="2637" y="900"/>
                      <a:pt x="2560" y="931"/>
                    </a:cubicBezTo>
                    <a:lnTo>
                      <a:pt x="2544" y="885"/>
                    </a:lnTo>
                    <a:cubicBezTo>
                      <a:pt x="2374" y="916"/>
                      <a:pt x="2250" y="1086"/>
                      <a:pt x="2188" y="1226"/>
                    </a:cubicBezTo>
                    <a:cubicBezTo>
                      <a:pt x="2358" y="1428"/>
                      <a:pt x="2420" y="1583"/>
                      <a:pt x="2575" y="1800"/>
                    </a:cubicBezTo>
                    <a:cubicBezTo>
                      <a:pt x="2451" y="1955"/>
                      <a:pt x="2328" y="2094"/>
                      <a:pt x="2157" y="2234"/>
                    </a:cubicBezTo>
                    <a:lnTo>
                      <a:pt x="2157" y="2234"/>
                    </a:lnTo>
                    <a:cubicBezTo>
                      <a:pt x="2157" y="2233"/>
                      <a:pt x="2156" y="2233"/>
                      <a:pt x="2156" y="2232"/>
                    </a:cubicBezTo>
                    <a:lnTo>
                      <a:pt x="2156" y="2232"/>
                    </a:lnTo>
                    <a:cubicBezTo>
                      <a:pt x="2156" y="2233"/>
                      <a:pt x="2156" y="2234"/>
                      <a:pt x="2157" y="2234"/>
                    </a:cubicBezTo>
                    <a:cubicBezTo>
                      <a:pt x="2157" y="2234"/>
                      <a:pt x="2157" y="2234"/>
                      <a:pt x="2157" y="2234"/>
                    </a:cubicBezTo>
                    <a:lnTo>
                      <a:pt x="2157" y="2234"/>
                    </a:lnTo>
                    <a:cubicBezTo>
                      <a:pt x="2199" y="2262"/>
                      <a:pt x="2237" y="2294"/>
                      <a:pt x="2265" y="2327"/>
                    </a:cubicBezTo>
                    <a:cubicBezTo>
                      <a:pt x="2208" y="2339"/>
                      <a:pt x="2184" y="2401"/>
                      <a:pt x="2132" y="2401"/>
                    </a:cubicBezTo>
                    <a:cubicBezTo>
                      <a:pt x="2113" y="2401"/>
                      <a:pt x="2092" y="2394"/>
                      <a:pt x="2064" y="2374"/>
                    </a:cubicBezTo>
                    <a:lnTo>
                      <a:pt x="2064" y="2374"/>
                    </a:lnTo>
                    <a:cubicBezTo>
                      <a:pt x="2126" y="2498"/>
                      <a:pt x="2110" y="2699"/>
                      <a:pt x="2234" y="2746"/>
                    </a:cubicBezTo>
                    <a:cubicBezTo>
                      <a:pt x="2234" y="2746"/>
                      <a:pt x="2234" y="2762"/>
                      <a:pt x="2234" y="2762"/>
                    </a:cubicBezTo>
                    <a:cubicBezTo>
                      <a:pt x="2211" y="2759"/>
                      <a:pt x="2187" y="2758"/>
                      <a:pt x="2164" y="2758"/>
                    </a:cubicBezTo>
                    <a:cubicBezTo>
                      <a:pt x="2032" y="2758"/>
                      <a:pt x="1903" y="2798"/>
                      <a:pt x="1784" y="2917"/>
                    </a:cubicBezTo>
                    <a:cubicBezTo>
                      <a:pt x="1769" y="2948"/>
                      <a:pt x="1831" y="3010"/>
                      <a:pt x="1939" y="3056"/>
                    </a:cubicBezTo>
                    <a:cubicBezTo>
                      <a:pt x="1893" y="3072"/>
                      <a:pt x="1846" y="3087"/>
                      <a:pt x="1815" y="3118"/>
                    </a:cubicBezTo>
                    <a:cubicBezTo>
                      <a:pt x="1784" y="3072"/>
                      <a:pt x="1738" y="3010"/>
                      <a:pt x="1753" y="2963"/>
                    </a:cubicBezTo>
                    <a:lnTo>
                      <a:pt x="1753" y="2963"/>
                    </a:lnTo>
                    <a:lnTo>
                      <a:pt x="1567" y="3196"/>
                    </a:lnTo>
                    <a:lnTo>
                      <a:pt x="1521" y="3149"/>
                    </a:lnTo>
                    <a:lnTo>
                      <a:pt x="1536" y="3289"/>
                    </a:lnTo>
                    <a:cubicBezTo>
                      <a:pt x="1536" y="3236"/>
                      <a:pt x="1579" y="3191"/>
                      <a:pt x="1635" y="3191"/>
                    </a:cubicBezTo>
                    <a:cubicBezTo>
                      <a:pt x="1662" y="3191"/>
                      <a:pt x="1692" y="3202"/>
                      <a:pt x="1722" y="3227"/>
                    </a:cubicBezTo>
                    <a:cubicBezTo>
                      <a:pt x="1738" y="3397"/>
                      <a:pt x="1583" y="3397"/>
                      <a:pt x="1660" y="3568"/>
                    </a:cubicBezTo>
                    <a:cubicBezTo>
                      <a:pt x="1459" y="3459"/>
                      <a:pt x="1412" y="3475"/>
                      <a:pt x="1319" y="3382"/>
                    </a:cubicBezTo>
                    <a:cubicBezTo>
                      <a:pt x="1319" y="3366"/>
                      <a:pt x="1335" y="3366"/>
                      <a:pt x="1335" y="3366"/>
                    </a:cubicBezTo>
                    <a:cubicBezTo>
                      <a:pt x="1242" y="3273"/>
                      <a:pt x="1180" y="3118"/>
                      <a:pt x="1195" y="3041"/>
                    </a:cubicBezTo>
                    <a:lnTo>
                      <a:pt x="1195" y="3041"/>
                    </a:lnTo>
                    <a:cubicBezTo>
                      <a:pt x="993" y="3242"/>
                      <a:pt x="1102" y="3211"/>
                      <a:pt x="931" y="3397"/>
                    </a:cubicBezTo>
                    <a:cubicBezTo>
                      <a:pt x="807" y="3351"/>
                      <a:pt x="916" y="3134"/>
                      <a:pt x="807" y="3134"/>
                    </a:cubicBezTo>
                    <a:lnTo>
                      <a:pt x="978" y="2979"/>
                    </a:lnTo>
                    <a:lnTo>
                      <a:pt x="978" y="2979"/>
                    </a:lnTo>
                    <a:cubicBezTo>
                      <a:pt x="962" y="3010"/>
                      <a:pt x="993" y="3041"/>
                      <a:pt x="993" y="3056"/>
                    </a:cubicBezTo>
                    <a:cubicBezTo>
                      <a:pt x="993" y="2886"/>
                      <a:pt x="1133" y="2901"/>
                      <a:pt x="1055" y="2715"/>
                    </a:cubicBezTo>
                    <a:cubicBezTo>
                      <a:pt x="1063" y="2713"/>
                      <a:pt x="1069" y="2711"/>
                      <a:pt x="1075" y="2711"/>
                    </a:cubicBezTo>
                    <a:cubicBezTo>
                      <a:pt x="1129" y="2711"/>
                      <a:pt x="1104" y="2821"/>
                      <a:pt x="1129" y="2821"/>
                    </a:cubicBezTo>
                    <a:cubicBezTo>
                      <a:pt x="1133" y="2821"/>
                      <a:pt x="1140" y="2817"/>
                      <a:pt x="1148" y="2808"/>
                    </a:cubicBezTo>
                    <a:lnTo>
                      <a:pt x="1148" y="2808"/>
                    </a:lnTo>
                    <a:cubicBezTo>
                      <a:pt x="1133" y="2886"/>
                      <a:pt x="1226" y="3010"/>
                      <a:pt x="1304" y="3087"/>
                    </a:cubicBezTo>
                    <a:cubicBezTo>
                      <a:pt x="1428" y="2979"/>
                      <a:pt x="1195" y="2932"/>
                      <a:pt x="1226" y="2777"/>
                    </a:cubicBezTo>
                    <a:lnTo>
                      <a:pt x="1381" y="2746"/>
                    </a:lnTo>
                    <a:cubicBezTo>
                      <a:pt x="1389" y="2707"/>
                      <a:pt x="1373" y="2699"/>
                      <a:pt x="1352" y="2699"/>
                    </a:cubicBezTo>
                    <a:cubicBezTo>
                      <a:pt x="1338" y="2699"/>
                      <a:pt x="1321" y="2703"/>
                      <a:pt x="1307" y="2703"/>
                    </a:cubicBezTo>
                    <a:cubicBezTo>
                      <a:pt x="1300" y="2703"/>
                      <a:pt x="1293" y="2702"/>
                      <a:pt x="1288" y="2699"/>
                    </a:cubicBezTo>
                    <a:cubicBezTo>
                      <a:pt x="1304" y="2622"/>
                      <a:pt x="1381" y="2637"/>
                      <a:pt x="1412" y="2591"/>
                    </a:cubicBezTo>
                    <a:cubicBezTo>
                      <a:pt x="1400" y="2591"/>
                      <a:pt x="1385" y="2593"/>
                      <a:pt x="1369" y="2593"/>
                    </a:cubicBezTo>
                    <a:cubicBezTo>
                      <a:pt x="1346" y="2593"/>
                      <a:pt x="1322" y="2588"/>
                      <a:pt x="1304" y="2560"/>
                    </a:cubicBezTo>
                    <a:cubicBezTo>
                      <a:pt x="1426" y="2533"/>
                      <a:pt x="1441" y="2446"/>
                      <a:pt x="1579" y="2446"/>
                    </a:cubicBezTo>
                    <a:cubicBezTo>
                      <a:pt x="1598" y="2446"/>
                      <a:pt x="1619" y="2447"/>
                      <a:pt x="1643" y="2451"/>
                    </a:cubicBezTo>
                    <a:lnTo>
                      <a:pt x="1643" y="2451"/>
                    </a:lnTo>
                    <a:cubicBezTo>
                      <a:pt x="1536" y="2434"/>
                      <a:pt x="1490" y="2265"/>
                      <a:pt x="1490" y="2219"/>
                    </a:cubicBezTo>
                    <a:lnTo>
                      <a:pt x="1226" y="2265"/>
                    </a:lnTo>
                    <a:cubicBezTo>
                      <a:pt x="1133" y="2513"/>
                      <a:pt x="978" y="2591"/>
                      <a:pt x="916" y="2870"/>
                    </a:cubicBezTo>
                    <a:lnTo>
                      <a:pt x="869" y="2824"/>
                    </a:lnTo>
                    <a:lnTo>
                      <a:pt x="869" y="2824"/>
                    </a:lnTo>
                    <a:cubicBezTo>
                      <a:pt x="451" y="3087"/>
                      <a:pt x="993" y="3304"/>
                      <a:pt x="838" y="3630"/>
                    </a:cubicBezTo>
                    <a:cubicBezTo>
                      <a:pt x="815" y="3619"/>
                      <a:pt x="797" y="3615"/>
                      <a:pt x="783" y="3615"/>
                    </a:cubicBezTo>
                    <a:cubicBezTo>
                      <a:pt x="713" y="3615"/>
                      <a:pt x="748" y="3729"/>
                      <a:pt x="693" y="3729"/>
                    </a:cubicBezTo>
                    <a:cubicBezTo>
                      <a:pt x="680" y="3729"/>
                      <a:pt x="662" y="3723"/>
                      <a:pt x="637" y="3708"/>
                    </a:cubicBezTo>
                    <a:cubicBezTo>
                      <a:pt x="699" y="3615"/>
                      <a:pt x="621" y="3599"/>
                      <a:pt x="528" y="3584"/>
                    </a:cubicBezTo>
                    <a:lnTo>
                      <a:pt x="528" y="3584"/>
                    </a:lnTo>
                    <a:cubicBezTo>
                      <a:pt x="559" y="3677"/>
                      <a:pt x="652" y="3770"/>
                      <a:pt x="544" y="3863"/>
                    </a:cubicBezTo>
                    <a:cubicBezTo>
                      <a:pt x="482" y="3785"/>
                      <a:pt x="358" y="3863"/>
                      <a:pt x="389" y="3723"/>
                    </a:cubicBezTo>
                    <a:lnTo>
                      <a:pt x="389" y="3723"/>
                    </a:lnTo>
                    <a:cubicBezTo>
                      <a:pt x="264" y="3863"/>
                      <a:pt x="249" y="3987"/>
                      <a:pt x="358" y="4126"/>
                    </a:cubicBezTo>
                    <a:cubicBezTo>
                      <a:pt x="389" y="4499"/>
                      <a:pt x="140" y="4142"/>
                      <a:pt x="109" y="4530"/>
                    </a:cubicBezTo>
                    <a:cubicBezTo>
                      <a:pt x="109" y="4530"/>
                      <a:pt x="63" y="4452"/>
                      <a:pt x="63" y="4452"/>
                    </a:cubicBezTo>
                    <a:cubicBezTo>
                      <a:pt x="63" y="4452"/>
                      <a:pt x="47" y="4514"/>
                      <a:pt x="32" y="4576"/>
                    </a:cubicBezTo>
                    <a:cubicBezTo>
                      <a:pt x="16" y="4654"/>
                      <a:pt x="1" y="4716"/>
                      <a:pt x="1" y="4716"/>
                    </a:cubicBezTo>
                    <a:cubicBezTo>
                      <a:pt x="1" y="4716"/>
                      <a:pt x="125" y="4654"/>
                      <a:pt x="125" y="4654"/>
                    </a:cubicBezTo>
                    <a:lnTo>
                      <a:pt x="140" y="5057"/>
                    </a:lnTo>
                    <a:cubicBezTo>
                      <a:pt x="162" y="5147"/>
                      <a:pt x="182" y="5179"/>
                      <a:pt x="202" y="5179"/>
                    </a:cubicBezTo>
                    <a:cubicBezTo>
                      <a:pt x="249" y="5179"/>
                      <a:pt x="291" y="4991"/>
                      <a:pt x="332" y="4991"/>
                    </a:cubicBezTo>
                    <a:cubicBezTo>
                      <a:pt x="336" y="4991"/>
                      <a:pt x="339" y="4992"/>
                      <a:pt x="342" y="4995"/>
                    </a:cubicBezTo>
                    <a:lnTo>
                      <a:pt x="233" y="4902"/>
                    </a:lnTo>
                    <a:cubicBezTo>
                      <a:pt x="295" y="4747"/>
                      <a:pt x="218" y="4576"/>
                      <a:pt x="326" y="4576"/>
                    </a:cubicBezTo>
                    <a:cubicBezTo>
                      <a:pt x="280" y="4762"/>
                      <a:pt x="404" y="4731"/>
                      <a:pt x="435" y="4840"/>
                    </a:cubicBezTo>
                    <a:lnTo>
                      <a:pt x="435" y="4638"/>
                    </a:lnTo>
                    <a:lnTo>
                      <a:pt x="544" y="4623"/>
                    </a:lnTo>
                    <a:cubicBezTo>
                      <a:pt x="590" y="4468"/>
                      <a:pt x="652" y="4375"/>
                      <a:pt x="575" y="4250"/>
                    </a:cubicBezTo>
                    <a:lnTo>
                      <a:pt x="575" y="4250"/>
                    </a:lnTo>
                    <a:cubicBezTo>
                      <a:pt x="513" y="4297"/>
                      <a:pt x="637" y="4375"/>
                      <a:pt x="544" y="4406"/>
                    </a:cubicBezTo>
                    <a:cubicBezTo>
                      <a:pt x="404" y="4281"/>
                      <a:pt x="466" y="4095"/>
                      <a:pt x="482" y="3925"/>
                    </a:cubicBezTo>
                    <a:lnTo>
                      <a:pt x="482" y="3925"/>
                    </a:lnTo>
                    <a:cubicBezTo>
                      <a:pt x="486" y="3927"/>
                      <a:pt x="491" y="3928"/>
                      <a:pt x="496" y="3928"/>
                    </a:cubicBezTo>
                    <a:cubicBezTo>
                      <a:pt x="514" y="3928"/>
                      <a:pt x="532" y="3914"/>
                      <a:pt x="550" y="3914"/>
                    </a:cubicBezTo>
                    <a:cubicBezTo>
                      <a:pt x="558" y="3914"/>
                      <a:pt x="567" y="3917"/>
                      <a:pt x="575" y="3925"/>
                    </a:cubicBezTo>
                    <a:cubicBezTo>
                      <a:pt x="575" y="3940"/>
                      <a:pt x="575" y="3971"/>
                      <a:pt x="559" y="3971"/>
                    </a:cubicBezTo>
                    <a:cubicBezTo>
                      <a:pt x="598" y="3991"/>
                      <a:pt x="618" y="4034"/>
                      <a:pt x="651" y="4034"/>
                    </a:cubicBezTo>
                    <a:cubicBezTo>
                      <a:pt x="671" y="4034"/>
                      <a:pt x="695" y="4018"/>
                      <a:pt x="730" y="3971"/>
                    </a:cubicBezTo>
                    <a:cubicBezTo>
                      <a:pt x="823" y="4080"/>
                      <a:pt x="962" y="4250"/>
                      <a:pt x="993" y="4266"/>
                    </a:cubicBezTo>
                    <a:cubicBezTo>
                      <a:pt x="993" y="4343"/>
                      <a:pt x="962" y="4468"/>
                      <a:pt x="900" y="4514"/>
                    </a:cubicBezTo>
                    <a:lnTo>
                      <a:pt x="869" y="4514"/>
                    </a:lnTo>
                    <a:cubicBezTo>
                      <a:pt x="839" y="4574"/>
                      <a:pt x="882" y="4763"/>
                      <a:pt x="788" y="4763"/>
                    </a:cubicBezTo>
                    <a:cubicBezTo>
                      <a:pt x="784" y="4763"/>
                      <a:pt x="780" y="4763"/>
                      <a:pt x="776" y="4762"/>
                    </a:cubicBezTo>
                    <a:lnTo>
                      <a:pt x="776" y="4762"/>
                    </a:lnTo>
                    <a:cubicBezTo>
                      <a:pt x="787" y="4807"/>
                      <a:pt x="782" y="4909"/>
                      <a:pt x="820" y="4909"/>
                    </a:cubicBezTo>
                    <a:cubicBezTo>
                      <a:pt x="834" y="4909"/>
                      <a:pt x="855" y="4894"/>
                      <a:pt x="885" y="4855"/>
                    </a:cubicBezTo>
                    <a:cubicBezTo>
                      <a:pt x="885" y="4855"/>
                      <a:pt x="885" y="4855"/>
                      <a:pt x="885" y="4855"/>
                    </a:cubicBezTo>
                    <a:cubicBezTo>
                      <a:pt x="885" y="4855"/>
                      <a:pt x="885" y="5135"/>
                      <a:pt x="900" y="5165"/>
                    </a:cubicBezTo>
                    <a:cubicBezTo>
                      <a:pt x="872" y="5154"/>
                      <a:pt x="848" y="5149"/>
                      <a:pt x="825" y="5149"/>
                    </a:cubicBezTo>
                    <a:cubicBezTo>
                      <a:pt x="760" y="5149"/>
                      <a:pt x="714" y="5189"/>
                      <a:pt x="668" y="5212"/>
                    </a:cubicBezTo>
                    <a:cubicBezTo>
                      <a:pt x="651" y="5220"/>
                      <a:pt x="635" y="5226"/>
                      <a:pt x="618" y="5226"/>
                    </a:cubicBezTo>
                    <a:cubicBezTo>
                      <a:pt x="572" y="5226"/>
                      <a:pt x="527" y="5181"/>
                      <a:pt x="482" y="5010"/>
                    </a:cubicBezTo>
                    <a:cubicBezTo>
                      <a:pt x="482" y="5010"/>
                      <a:pt x="482" y="5026"/>
                      <a:pt x="482" y="5072"/>
                    </a:cubicBezTo>
                    <a:cubicBezTo>
                      <a:pt x="482" y="5103"/>
                      <a:pt x="482" y="5165"/>
                      <a:pt x="482" y="5259"/>
                    </a:cubicBezTo>
                    <a:lnTo>
                      <a:pt x="1706" y="6638"/>
                    </a:lnTo>
                    <a:lnTo>
                      <a:pt x="1706" y="6638"/>
                    </a:lnTo>
                    <a:cubicBezTo>
                      <a:pt x="1715" y="6637"/>
                      <a:pt x="1739" y="6634"/>
                      <a:pt x="1769" y="6623"/>
                    </a:cubicBezTo>
                    <a:lnTo>
                      <a:pt x="1769" y="6623"/>
                    </a:lnTo>
                    <a:cubicBezTo>
                      <a:pt x="1660" y="6701"/>
                      <a:pt x="1676" y="6747"/>
                      <a:pt x="1769" y="6778"/>
                    </a:cubicBezTo>
                    <a:cubicBezTo>
                      <a:pt x="1826" y="6801"/>
                      <a:pt x="1941" y="6816"/>
                      <a:pt x="2047" y="6816"/>
                    </a:cubicBezTo>
                    <a:cubicBezTo>
                      <a:pt x="2086" y="6816"/>
                      <a:pt x="2123" y="6814"/>
                      <a:pt x="2157" y="6810"/>
                    </a:cubicBezTo>
                    <a:lnTo>
                      <a:pt x="2203" y="6670"/>
                    </a:lnTo>
                    <a:cubicBezTo>
                      <a:pt x="2325" y="6686"/>
                      <a:pt x="2421" y="6711"/>
                      <a:pt x="2513" y="6711"/>
                    </a:cubicBezTo>
                    <a:cubicBezTo>
                      <a:pt x="2598" y="6711"/>
                      <a:pt x="2681" y="6690"/>
                      <a:pt x="2777" y="6623"/>
                    </a:cubicBezTo>
                    <a:cubicBezTo>
                      <a:pt x="2777" y="6623"/>
                      <a:pt x="2855" y="6468"/>
                      <a:pt x="2901" y="6329"/>
                    </a:cubicBezTo>
                    <a:cubicBezTo>
                      <a:pt x="2932" y="6174"/>
                      <a:pt x="2963" y="6034"/>
                      <a:pt x="2963" y="6034"/>
                    </a:cubicBezTo>
                    <a:cubicBezTo>
                      <a:pt x="2979" y="6003"/>
                      <a:pt x="3010" y="5972"/>
                      <a:pt x="3025" y="5956"/>
                    </a:cubicBezTo>
                    <a:cubicBezTo>
                      <a:pt x="3034" y="5960"/>
                      <a:pt x="3044" y="5962"/>
                      <a:pt x="3053" y="5962"/>
                    </a:cubicBezTo>
                    <a:cubicBezTo>
                      <a:pt x="3094" y="5962"/>
                      <a:pt x="3136" y="5935"/>
                      <a:pt x="3169" y="5935"/>
                    </a:cubicBezTo>
                    <a:cubicBezTo>
                      <a:pt x="3194" y="5935"/>
                      <a:pt x="3215" y="5950"/>
                      <a:pt x="3227" y="6003"/>
                    </a:cubicBezTo>
                    <a:cubicBezTo>
                      <a:pt x="3273" y="6034"/>
                      <a:pt x="3242" y="6096"/>
                      <a:pt x="3180" y="6112"/>
                    </a:cubicBezTo>
                    <a:cubicBezTo>
                      <a:pt x="3165" y="6112"/>
                      <a:pt x="3165" y="6081"/>
                      <a:pt x="3149" y="6081"/>
                    </a:cubicBezTo>
                    <a:cubicBezTo>
                      <a:pt x="3180" y="6158"/>
                      <a:pt x="3211" y="6236"/>
                      <a:pt x="3335" y="6251"/>
                    </a:cubicBezTo>
                    <a:cubicBezTo>
                      <a:pt x="3242" y="6282"/>
                      <a:pt x="3227" y="6282"/>
                      <a:pt x="3211" y="6360"/>
                    </a:cubicBezTo>
                    <a:lnTo>
                      <a:pt x="3289" y="6329"/>
                    </a:lnTo>
                    <a:lnTo>
                      <a:pt x="3289" y="6329"/>
                    </a:lnTo>
                    <a:cubicBezTo>
                      <a:pt x="3211" y="6422"/>
                      <a:pt x="3056" y="6685"/>
                      <a:pt x="3103" y="6778"/>
                    </a:cubicBezTo>
                    <a:cubicBezTo>
                      <a:pt x="3094" y="6689"/>
                      <a:pt x="3142" y="6677"/>
                      <a:pt x="3203" y="6677"/>
                    </a:cubicBezTo>
                    <a:cubicBezTo>
                      <a:pt x="3224" y="6677"/>
                      <a:pt x="3246" y="6678"/>
                      <a:pt x="3269" y="6678"/>
                    </a:cubicBezTo>
                    <a:cubicBezTo>
                      <a:pt x="3292" y="6678"/>
                      <a:pt x="3315" y="6677"/>
                      <a:pt x="3335" y="6670"/>
                    </a:cubicBezTo>
                    <a:lnTo>
                      <a:pt x="3335" y="6670"/>
                    </a:lnTo>
                    <a:cubicBezTo>
                      <a:pt x="3293" y="6726"/>
                      <a:pt x="3214" y="6845"/>
                      <a:pt x="3278" y="6845"/>
                    </a:cubicBezTo>
                    <a:cubicBezTo>
                      <a:pt x="3285" y="6845"/>
                      <a:pt x="3294" y="6844"/>
                      <a:pt x="3304" y="6841"/>
                    </a:cubicBezTo>
                    <a:cubicBezTo>
                      <a:pt x="3320" y="6794"/>
                      <a:pt x="3382" y="6732"/>
                      <a:pt x="3397" y="6670"/>
                    </a:cubicBezTo>
                    <a:cubicBezTo>
                      <a:pt x="3423" y="6619"/>
                      <a:pt x="3427" y="6588"/>
                      <a:pt x="3367" y="6588"/>
                    </a:cubicBezTo>
                    <a:cubicBezTo>
                      <a:pt x="3354" y="6588"/>
                      <a:pt x="3338" y="6590"/>
                      <a:pt x="3320" y="6592"/>
                    </a:cubicBezTo>
                    <a:cubicBezTo>
                      <a:pt x="3382" y="6515"/>
                      <a:pt x="3413" y="6406"/>
                      <a:pt x="3521" y="6391"/>
                    </a:cubicBezTo>
                    <a:lnTo>
                      <a:pt x="3521" y="6391"/>
                    </a:lnTo>
                    <a:cubicBezTo>
                      <a:pt x="3475" y="6515"/>
                      <a:pt x="3552" y="6515"/>
                      <a:pt x="3584" y="6608"/>
                    </a:cubicBezTo>
                    <a:cubicBezTo>
                      <a:pt x="3615" y="6484"/>
                      <a:pt x="3552" y="6406"/>
                      <a:pt x="3537" y="6360"/>
                    </a:cubicBezTo>
                    <a:cubicBezTo>
                      <a:pt x="3578" y="6349"/>
                      <a:pt x="3621" y="6346"/>
                      <a:pt x="3664" y="6346"/>
                    </a:cubicBezTo>
                    <a:cubicBezTo>
                      <a:pt x="3751" y="6346"/>
                      <a:pt x="3837" y="6360"/>
                      <a:pt x="3909" y="6360"/>
                    </a:cubicBezTo>
                    <a:cubicBezTo>
                      <a:pt x="4018" y="6360"/>
                      <a:pt x="4111" y="6329"/>
                      <a:pt x="4173" y="6205"/>
                    </a:cubicBezTo>
                    <a:cubicBezTo>
                      <a:pt x="4173" y="6202"/>
                      <a:pt x="4172" y="6201"/>
                      <a:pt x="4171" y="6201"/>
                    </a:cubicBezTo>
                    <a:cubicBezTo>
                      <a:pt x="4161" y="6201"/>
                      <a:pt x="4111" y="6279"/>
                      <a:pt x="4069" y="6279"/>
                    </a:cubicBezTo>
                    <a:cubicBezTo>
                      <a:pt x="4056" y="6279"/>
                      <a:pt x="4043" y="6272"/>
                      <a:pt x="4033" y="6251"/>
                    </a:cubicBezTo>
                    <a:cubicBezTo>
                      <a:pt x="4046" y="6150"/>
                      <a:pt x="4098" y="6129"/>
                      <a:pt x="4159" y="6129"/>
                    </a:cubicBezTo>
                    <a:cubicBezTo>
                      <a:pt x="4201" y="6129"/>
                      <a:pt x="4249" y="6139"/>
                      <a:pt x="4290" y="6139"/>
                    </a:cubicBezTo>
                    <a:cubicBezTo>
                      <a:pt x="4334" y="6139"/>
                      <a:pt x="4371" y="6127"/>
                      <a:pt x="4390" y="6081"/>
                    </a:cubicBezTo>
                    <a:lnTo>
                      <a:pt x="4250" y="5988"/>
                    </a:lnTo>
                    <a:cubicBezTo>
                      <a:pt x="4266" y="5941"/>
                      <a:pt x="4328" y="5848"/>
                      <a:pt x="4359" y="5801"/>
                    </a:cubicBezTo>
                    <a:cubicBezTo>
                      <a:pt x="4406" y="5832"/>
                      <a:pt x="4592" y="5817"/>
                      <a:pt x="4545" y="5925"/>
                    </a:cubicBezTo>
                    <a:cubicBezTo>
                      <a:pt x="4778" y="5832"/>
                      <a:pt x="4452" y="5538"/>
                      <a:pt x="4654" y="5414"/>
                    </a:cubicBezTo>
                    <a:lnTo>
                      <a:pt x="4654" y="5414"/>
                    </a:lnTo>
                    <a:cubicBezTo>
                      <a:pt x="4545" y="5445"/>
                      <a:pt x="4545" y="5460"/>
                      <a:pt x="4483" y="5522"/>
                    </a:cubicBezTo>
                    <a:cubicBezTo>
                      <a:pt x="4483" y="5398"/>
                      <a:pt x="4437" y="5460"/>
                      <a:pt x="4374" y="5383"/>
                    </a:cubicBezTo>
                    <a:lnTo>
                      <a:pt x="4374" y="5383"/>
                    </a:lnTo>
                    <a:cubicBezTo>
                      <a:pt x="4383" y="5385"/>
                      <a:pt x="4392" y="5386"/>
                      <a:pt x="4400" y="5386"/>
                    </a:cubicBezTo>
                    <a:cubicBezTo>
                      <a:pt x="4460" y="5386"/>
                      <a:pt x="4504" y="5325"/>
                      <a:pt x="4531" y="5325"/>
                    </a:cubicBezTo>
                    <a:cubicBezTo>
                      <a:pt x="4546" y="5325"/>
                      <a:pt x="4556" y="5343"/>
                      <a:pt x="4561" y="5398"/>
                    </a:cubicBezTo>
                    <a:cubicBezTo>
                      <a:pt x="4576" y="5383"/>
                      <a:pt x="4623" y="5352"/>
                      <a:pt x="4654" y="5305"/>
                    </a:cubicBezTo>
                    <a:cubicBezTo>
                      <a:pt x="4685" y="5274"/>
                      <a:pt x="4700" y="5243"/>
                      <a:pt x="4685" y="5212"/>
                    </a:cubicBezTo>
                    <a:lnTo>
                      <a:pt x="4607" y="5212"/>
                    </a:lnTo>
                    <a:cubicBezTo>
                      <a:pt x="4638" y="5181"/>
                      <a:pt x="4654" y="5119"/>
                      <a:pt x="4669" y="5057"/>
                    </a:cubicBezTo>
                    <a:cubicBezTo>
                      <a:pt x="4685" y="5010"/>
                      <a:pt x="4669" y="4933"/>
                      <a:pt x="4654" y="4871"/>
                    </a:cubicBezTo>
                    <a:lnTo>
                      <a:pt x="4654" y="4871"/>
                    </a:lnTo>
                    <a:cubicBezTo>
                      <a:pt x="4561" y="4995"/>
                      <a:pt x="4685" y="5134"/>
                      <a:pt x="4576" y="5228"/>
                    </a:cubicBezTo>
                    <a:cubicBezTo>
                      <a:pt x="4558" y="5230"/>
                      <a:pt x="4543" y="5232"/>
                      <a:pt x="4530" y="5232"/>
                    </a:cubicBezTo>
                    <a:cubicBezTo>
                      <a:pt x="4400" y="5232"/>
                      <a:pt x="4511" y="5101"/>
                      <a:pt x="4328" y="5072"/>
                    </a:cubicBezTo>
                    <a:lnTo>
                      <a:pt x="4328" y="5243"/>
                    </a:lnTo>
                    <a:lnTo>
                      <a:pt x="4374" y="5212"/>
                    </a:lnTo>
                    <a:lnTo>
                      <a:pt x="4374" y="5212"/>
                    </a:lnTo>
                    <a:cubicBezTo>
                      <a:pt x="4483" y="5352"/>
                      <a:pt x="4219" y="5352"/>
                      <a:pt x="4374" y="5476"/>
                    </a:cubicBezTo>
                    <a:cubicBezTo>
                      <a:pt x="4360" y="5475"/>
                      <a:pt x="4347" y="5474"/>
                      <a:pt x="4334" y="5474"/>
                    </a:cubicBezTo>
                    <a:cubicBezTo>
                      <a:pt x="4162" y="5474"/>
                      <a:pt x="4189" y="5569"/>
                      <a:pt x="3987" y="5569"/>
                    </a:cubicBezTo>
                    <a:cubicBezTo>
                      <a:pt x="3993" y="5602"/>
                      <a:pt x="4006" y="5612"/>
                      <a:pt x="4020" y="5612"/>
                    </a:cubicBezTo>
                    <a:cubicBezTo>
                      <a:pt x="4039" y="5612"/>
                      <a:pt x="4062" y="5593"/>
                      <a:pt x="4080" y="5584"/>
                    </a:cubicBezTo>
                    <a:lnTo>
                      <a:pt x="4080" y="5584"/>
                    </a:lnTo>
                    <a:cubicBezTo>
                      <a:pt x="4018" y="5631"/>
                      <a:pt x="4142" y="5770"/>
                      <a:pt x="3987" y="5770"/>
                    </a:cubicBezTo>
                    <a:cubicBezTo>
                      <a:pt x="3940" y="5782"/>
                      <a:pt x="4008" y="5838"/>
                      <a:pt x="4078" y="5838"/>
                    </a:cubicBezTo>
                    <a:cubicBezTo>
                      <a:pt x="4094" y="5838"/>
                      <a:pt x="4111" y="5835"/>
                      <a:pt x="4127" y="5827"/>
                    </a:cubicBezTo>
                    <a:lnTo>
                      <a:pt x="4127" y="5827"/>
                    </a:lnTo>
                    <a:cubicBezTo>
                      <a:pt x="4060" y="5874"/>
                      <a:pt x="4027" y="5944"/>
                      <a:pt x="3940" y="5988"/>
                    </a:cubicBezTo>
                    <a:lnTo>
                      <a:pt x="4095" y="6019"/>
                    </a:lnTo>
                    <a:lnTo>
                      <a:pt x="4018" y="6096"/>
                    </a:lnTo>
                    <a:lnTo>
                      <a:pt x="4018" y="6096"/>
                    </a:lnTo>
                    <a:lnTo>
                      <a:pt x="4126" y="6081"/>
                    </a:lnTo>
                    <a:lnTo>
                      <a:pt x="4126" y="6081"/>
                    </a:lnTo>
                    <a:cubicBezTo>
                      <a:pt x="4005" y="6215"/>
                      <a:pt x="3826" y="6338"/>
                      <a:pt x="3649" y="6338"/>
                    </a:cubicBezTo>
                    <a:cubicBezTo>
                      <a:pt x="3622" y="6338"/>
                      <a:pt x="3595" y="6335"/>
                      <a:pt x="3568" y="6329"/>
                    </a:cubicBezTo>
                    <a:cubicBezTo>
                      <a:pt x="3661" y="6096"/>
                      <a:pt x="3909" y="5941"/>
                      <a:pt x="3847" y="5724"/>
                    </a:cubicBezTo>
                    <a:cubicBezTo>
                      <a:pt x="3845" y="5723"/>
                      <a:pt x="3843" y="5723"/>
                      <a:pt x="3841" y="5723"/>
                    </a:cubicBezTo>
                    <a:cubicBezTo>
                      <a:pt x="3799" y="5723"/>
                      <a:pt x="3826" y="5856"/>
                      <a:pt x="3756" y="5856"/>
                    </a:cubicBezTo>
                    <a:cubicBezTo>
                      <a:pt x="3740" y="5856"/>
                      <a:pt x="3720" y="5849"/>
                      <a:pt x="3692" y="5832"/>
                    </a:cubicBezTo>
                    <a:lnTo>
                      <a:pt x="3692" y="5832"/>
                    </a:lnTo>
                    <a:lnTo>
                      <a:pt x="3723" y="5956"/>
                    </a:lnTo>
                    <a:cubicBezTo>
                      <a:pt x="3699" y="6005"/>
                      <a:pt x="3647" y="6090"/>
                      <a:pt x="3582" y="6090"/>
                    </a:cubicBezTo>
                    <a:cubicBezTo>
                      <a:pt x="3563" y="6090"/>
                      <a:pt x="3542" y="6083"/>
                      <a:pt x="3521" y="6065"/>
                    </a:cubicBezTo>
                    <a:cubicBezTo>
                      <a:pt x="3615" y="5879"/>
                      <a:pt x="3584" y="5786"/>
                      <a:pt x="3584" y="5646"/>
                    </a:cubicBezTo>
                    <a:cubicBezTo>
                      <a:pt x="3568" y="5631"/>
                      <a:pt x="3568" y="5615"/>
                      <a:pt x="3584" y="5584"/>
                    </a:cubicBezTo>
                    <a:cubicBezTo>
                      <a:pt x="3615" y="5553"/>
                      <a:pt x="3677" y="5507"/>
                      <a:pt x="3692" y="5460"/>
                    </a:cubicBezTo>
                    <a:cubicBezTo>
                      <a:pt x="3696" y="5459"/>
                      <a:pt x="3700" y="5458"/>
                      <a:pt x="3704" y="5458"/>
                    </a:cubicBezTo>
                    <a:cubicBezTo>
                      <a:pt x="3744" y="5458"/>
                      <a:pt x="3770" y="5524"/>
                      <a:pt x="3770" y="5538"/>
                    </a:cubicBezTo>
                    <a:cubicBezTo>
                      <a:pt x="4018" y="5522"/>
                      <a:pt x="3847" y="5165"/>
                      <a:pt x="4033" y="5103"/>
                    </a:cubicBezTo>
                    <a:cubicBezTo>
                      <a:pt x="4065" y="5135"/>
                      <a:pt x="4104" y="5141"/>
                      <a:pt x="4140" y="5141"/>
                    </a:cubicBezTo>
                    <a:cubicBezTo>
                      <a:pt x="4161" y="5141"/>
                      <a:pt x="4180" y="5139"/>
                      <a:pt x="4195" y="5139"/>
                    </a:cubicBezTo>
                    <a:cubicBezTo>
                      <a:pt x="4219" y="5139"/>
                      <a:pt x="4235" y="5143"/>
                      <a:pt x="4235" y="5165"/>
                    </a:cubicBezTo>
                    <a:cubicBezTo>
                      <a:pt x="4328" y="5119"/>
                      <a:pt x="4281" y="4995"/>
                      <a:pt x="4266" y="4902"/>
                    </a:cubicBezTo>
                    <a:lnTo>
                      <a:pt x="4266" y="4902"/>
                    </a:lnTo>
                    <a:cubicBezTo>
                      <a:pt x="4279" y="4910"/>
                      <a:pt x="4292" y="4913"/>
                      <a:pt x="4303" y="4913"/>
                    </a:cubicBezTo>
                    <a:cubicBezTo>
                      <a:pt x="4337" y="4913"/>
                      <a:pt x="4365" y="4887"/>
                      <a:pt x="4390" y="4887"/>
                    </a:cubicBezTo>
                    <a:cubicBezTo>
                      <a:pt x="4402" y="4887"/>
                      <a:pt x="4413" y="4893"/>
                      <a:pt x="4425" y="4910"/>
                    </a:cubicBezTo>
                    <a:lnTo>
                      <a:pt x="4425" y="4910"/>
                    </a:lnTo>
                    <a:cubicBezTo>
                      <a:pt x="4409" y="4860"/>
                      <a:pt x="4390" y="4747"/>
                      <a:pt x="4390" y="4747"/>
                    </a:cubicBezTo>
                    <a:cubicBezTo>
                      <a:pt x="4469" y="4747"/>
                      <a:pt x="4514" y="4625"/>
                      <a:pt x="4583" y="4625"/>
                    </a:cubicBezTo>
                    <a:cubicBezTo>
                      <a:pt x="4595" y="4625"/>
                      <a:pt x="4608" y="4629"/>
                      <a:pt x="4623" y="4638"/>
                    </a:cubicBezTo>
                    <a:cubicBezTo>
                      <a:pt x="4654" y="4561"/>
                      <a:pt x="4514" y="4514"/>
                      <a:pt x="4638" y="4468"/>
                    </a:cubicBezTo>
                    <a:lnTo>
                      <a:pt x="4638" y="4468"/>
                    </a:lnTo>
                    <a:cubicBezTo>
                      <a:pt x="4638" y="4483"/>
                      <a:pt x="4669" y="4483"/>
                      <a:pt x="4638" y="4499"/>
                    </a:cubicBezTo>
                    <a:cubicBezTo>
                      <a:pt x="4700" y="4499"/>
                      <a:pt x="4762" y="4437"/>
                      <a:pt x="4778" y="4375"/>
                    </a:cubicBezTo>
                    <a:cubicBezTo>
                      <a:pt x="4793" y="4375"/>
                      <a:pt x="4793" y="4312"/>
                      <a:pt x="4809" y="4281"/>
                    </a:cubicBezTo>
                    <a:lnTo>
                      <a:pt x="4809" y="4281"/>
                    </a:lnTo>
                    <a:cubicBezTo>
                      <a:pt x="4778" y="4297"/>
                      <a:pt x="4762" y="4297"/>
                      <a:pt x="4747" y="4328"/>
                    </a:cubicBezTo>
                    <a:cubicBezTo>
                      <a:pt x="4716" y="4343"/>
                      <a:pt x="4731" y="4328"/>
                      <a:pt x="4669" y="4375"/>
                    </a:cubicBezTo>
                    <a:cubicBezTo>
                      <a:pt x="4638" y="4343"/>
                      <a:pt x="4638" y="4297"/>
                      <a:pt x="4654" y="4250"/>
                    </a:cubicBezTo>
                    <a:cubicBezTo>
                      <a:pt x="4685" y="4219"/>
                      <a:pt x="4716" y="4204"/>
                      <a:pt x="4747" y="4188"/>
                    </a:cubicBezTo>
                    <a:cubicBezTo>
                      <a:pt x="4765" y="4249"/>
                      <a:pt x="4798" y="4262"/>
                      <a:pt x="4831" y="4262"/>
                    </a:cubicBezTo>
                    <a:cubicBezTo>
                      <a:pt x="4857" y="4262"/>
                      <a:pt x="4883" y="4255"/>
                      <a:pt x="4904" y="4255"/>
                    </a:cubicBezTo>
                    <a:cubicBezTo>
                      <a:pt x="4927" y="4255"/>
                      <a:pt x="4944" y="4263"/>
                      <a:pt x="4948" y="4297"/>
                    </a:cubicBezTo>
                    <a:cubicBezTo>
                      <a:pt x="5072" y="4188"/>
                      <a:pt x="5041" y="4033"/>
                      <a:pt x="5026" y="3878"/>
                    </a:cubicBezTo>
                    <a:cubicBezTo>
                      <a:pt x="5061" y="3861"/>
                      <a:pt x="5100" y="3859"/>
                      <a:pt x="5140" y="3859"/>
                    </a:cubicBezTo>
                    <a:cubicBezTo>
                      <a:pt x="5153" y="3859"/>
                      <a:pt x="5166" y="3859"/>
                      <a:pt x="5179" y="3859"/>
                    </a:cubicBezTo>
                    <a:cubicBezTo>
                      <a:pt x="5231" y="3859"/>
                      <a:pt x="5282" y="3855"/>
                      <a:pt x="5321" y="3816"/>
                    </a:cubicBezTo>
                    <a:cubicBezTo>
                      <a:pt x="5305" y="3692"/>
                      <a:pt x="5383" y="3584"/>
                      <a:pt x="5491" y="3459"/>
                    </a:cubicBezTo>
                    <a:lnTo>
                      <a:pt x="5491" y="3459"/>
                    </a:lnTo>
                    <a:cubicBezTo>
                      <a:pt x="5491" y="3521"/>
                      <a:pt x="5476" y="3584"/>
                      <a:pt x="5553" y="3599"/>
                    </a:cubicBezTo>
                    <a:cubicBezTo>
                      <a:pt x="5507" y="3521"/>
                      <a:pt x="5491" y="3475"/>
                      <a:pt x="5507" y="3444"/>
                    </a:cubicBezTo>
                    <a:cubicBezTo>
                      <a:pt x="5584" y="3366"/>
                      <a:pt x="5646" y="3289"/>
                      <a:pt x="5708" y="3227"/>
                    </a:cubicBezTo>
                    <a:cubicBezTo>
                      <a:pt x="5708" y="3258"/>
                      <a:pt x="5724" y="3258"/>
                      <a:pt x="5755" y="3273"/>
                    </a:cubicBezTo>
                    <a:cubicBezTo>
                      <a:pt x="5755" y="3284"/>
                      <a:pt x="5755" y="3295"/>
                      <a:pt x="5760" y="3295"/>
                    </a:cubicBezTo>
                    <a:cubicBezTo>
                      <a:pt x="5763" y="3295"/>
                      <a:pt x="5766" y="3293"/>
                      <a:pt x="5770" y="3289"/>
                    </a:cubicBezTo>
                    <a:cubicBezTo>
                      <a:pt x="5786" y="3289"/>
                      <a:pt x="5817" y="3304"/>
                      <a:pt x="5848" y="3304"/>
                    </a:cubicBezTo>
                    <a:cubicBezTo>
                      <a:pt x="5832" y="3273"/>
                      <a:pt x="5817" y="3258"/>
                      <a:pt x="5817" y="3227"/>
                    </a:cubicBezTo>
                    <a:lnTo>
                      <a:pt x="5817" y="3227"/>
                    </a:lnTo>
                    <a:cubicBezTo>
                      <a:pt x="5817" y="3242"/>
                      <a:pt x="5832" y="3242"/>
                      <a:pt x="5848" y="3273"/>
                    </a:cubicBezTo>
                    <a:cubicBezTo>
                      <a:pt x="5956" y="3242"/>
                      <a:pt x="6003" y="3134"/>
                      <a:pt x="6003" y="2979"/>
                    </a:cubicBezTo>
                    <a:lnTo>
                      <a:pt x="6003" y="2979"/>
                    </a:lnTo>
                    <a:cubicBezTo>
                      <a:pt x="5994" y="3003"/>
                      <a:pt x="5986" y="3012"/>
                      <a:pt x="5978" y="3012"/>
                    </a:cubicBezTo>
                    <a:cubicBezTo>
                      <a:pt x="5953" y="3012"/>
                      <a:pt x="5933" y="2902"/>
                      <a:pt x="5891" y="2902"/>
                    </a:cubicBezTo>
                    <a:cubicBezTo>
                      <a:pt x="5883" y="2902"/>
                      <a:pt x="5874" y="2906"/>
                      <a:pt x="5863" y="2917"/>
                    </a:cubicBezTo>
                    <a:cubicBezTo>
                      <a:pt x="5863" y="2870"/>
                      <a:pt x="5863" y="2839"/>
                      <a:pt x="5894" y="2808"/>
                    </a:cubicBezTo>
                    <a:cubicBezTo>
                      <a:pt x="6003" y="2963"/>
                      <a:pt x="6127" y="3103"/>
                      <a:pt x="6236" y="3258"/>
                    </a:cubicBezTo>
                    <a:cubicBezTo>
                      <a:pt x="6236" y="3258"/>
                      <a:pt x="6251" y="3242"/>
                      <a:pt x="6251" y="3242"/>
                    </a:cubicBezTo>
                    <a:cubicBezTo>
                      <a:pt x="6127" y="3087"/>
                      <a:pt x="6019" y="2948"/>
                      <a:pt x="5894" y="2793"/>
                    </a:cubicBezTo>
                    <a:cubicBezTo>
                      <a:pt x="5894" y="2793"/>
                      <a:pt x="5894" y="2777"/>
                      <a:pt x="5910" y="2777"/>
                    </a:cubicBezTo>
                    <a:cubicBezTo>
                      <a:pt x="5894" y="2762"/>
                      <a:pt x="5879" y="2746"/>
                      <a:pt x="5863" y="2730"/>
                    </a:cubicBezTo>
                    <a:lnTo>
                      <a:pt x="5879" y="2730"/>
                    </a:lnTo>
                    <a:cubicBezTo>
                      <a:pt x="5941" y="2653"/>
                      <a:pt x="5941" y="2560"/>
                      <a:pt x="5925" y="2482"/>
                    </a:cubicBezTo>
                    <a:cubicBezTo>
                      <a:pt x="5910" y="2374"/>
                      <a:pt x="5894" y="2281"/>
                      <a:pt x="6003" y="2188"/>
                    </a:cubicBezTo>
                    <a:lnTo>
                      <a:pt x="6003" y="2188"/>
                    </a:lnTo>
                    <a:cubicBezTo>
                      <a:pt x="6003" y="2188"/>
                      <a:pt x="5972" y="2203"/>
                      <a:pt x="5925" y="2203"/>
                    </a:cubicBezTo>
                    <a:cubicBezTo>
                      <a:pt x="5879" y="2219"/>
                      <a:pt x="5832" y="2219"/>
                      <a:pt x="5832" y="2219"/>
                    </a:cubicBezTo>
                    <a:cubicBezTo>
                      <a:pt x="5817" y="2389"/>
                      <a:pt x="5848" y="2529"/>
                      <a:pt x="5832" y="2668"/>
                    </a:cubicBezTo>
                    <a:cubicBezTo>
                      <a:pt x="5786" y="2606"/>
                      <a:pt x="5724" y="2529"/>
                      <a:pt x="5677" y="2467"/>
                    </a:cubicBezTo>
                    <a:cubicBezTo>
                      <a:pt x="5693" y="2420"/>
                      <a:pt x="5693" y="2374"/>
                      <a:pt x="5693" y="2343"/>
                    </a:cubicBezTo>
                    <a:cubicBezTo>
                      <a:pt x="5817" y="2265"/>
                      <a:pt x="5724" y="2079"/>
                      <a:pt x="5863" y="2064"/>
                    </a:cubicBezTo>
                    <a:lnTo>
                      <a:pt x="5863" y="2079"/>
                    </a:lnTo>
                    <a:lnTo>
                      <a:pt x="5956" y="1908"/>
                    </a:lnTo>
                    <a:lnTo>
                      <a:pt x="6143" y="1986"/>
                    </a:lnTo>
                    <a:cubicBezTo>
                      <a:pt x="6158" y="1971"/>
                      <a:pt x="6174" y="1955"/>
                      <a:pt x="6174" y="1924"/>
                    </a:cubicBezTo>
                    <a:lnTo>
                      <a:pt x="5693" y="699"/>
                    </a:lnTo>
                    <a:cubicBezTo>
                      <a:pt x="5607" y="649"/>
                      <a:pt x="5515" y="628"/>
                      <a:pt x="5445" y="628"/>
                    </a:cubicBezTo>
                    <a:cubicBezTo>
                      <a:pt x="5363" y="628"/>
                      <a:pt x="5311" y="657"/>
                      <a:pt x="5336" y="699"/>
                    </a:cubicBezTo>
                    <a:cubicBezTo>
                      <a:pt x="5134" y="575"/>
                      <a:pt x="5274" y="590"/>
                      <a:pt x="5259" y="497"/>
                    </a:cubicBezTo>
                    <a:cubicBezTo>
                      <a:pt x="5304" y="486"/>
                      <a:pt x="5370" y="479"/>
                      <a:pt x="5441" y="479"/>
                    </a:cubicBezTo>
                    <a:cubicBezTo>
                      <a:pt x="5564" y="479"/>
                      <a:pt x="5702" y="500"/>
                      <a:pt x="5770" y="559"/>
                    </a:cubicBezTo>
                    <a:lnTo>
                      <a:pt x="6329" y="1971"/>
                    </a:lnTo>
                    <a:cubicBezTo>
                      <a:pt x="6313" y="1986"/>
                      <a:pt x="6282" y="1986"/>
                      <a:pt x="6251" y="1986"/>
                    </a:cubicBezTo>
                    <a:cubicBezTo>
                      <a:pt x="6267" y="1986"/>
                      <a:pt x="6282" y="1971"/>
                      <a:pt x="6267" y="1955"/>
                    </a:cubicBezTo>
                    <a:lnTo>
                      <a:pt x="6263" y="1946"/>
                    </a:lnTo>
                    <a:lnTo>
                      <a:pt x="6263" y="1946"/>
                    </a:lnTo>
                    <a:cubicBezTo>
                      <a:pt x="6054" y="2294"/>
                      <a:pt x="6453" y="2142"/>
                      <a:pt x="6422" y="2358"/>
                    </a:cubicBezTo>
                    <a:cubicBezTo>
                      <a:pt x="6484" y="2265"/>
                      <a:pt x="6608" y="2203"/>
                      <a:pt x="6592" y="2079"/>
                    </a:cubicBezTo>
                    <a:cubicBezTo>
                      <a:pt x="6592" y="2064"/>
                      <a:pt x="6592" y="2064"/>
                      <a:pt x="6592" y="2048"/>
                    </a:cubicBezTo>
                    <a:lnTo>
                      <a:pt x="5910" y="327"/>
                    </a:lnTo>
                    <a:cubicBezTo>
                      <a:pt x="5848" y="295"/>
                      <a:pt x="5739" y="249"/>
                      <a:pt x="5600" y="233"/>
                    </a:cubicBezTo>
                    <a:cubicBezTo>
                      <a:pt x="5527" y="215"/>
                      <a:pt x="5444" y="208"/>
                      <a:pt x="5368" y="208"/>
                    </a:cubicBezTo>
                    <a:cubicBezTo>
                      <a:pt x="5315" y="208"/>
                      <a:pt x="5266" y="212"/>
                      <a:pt x="5228" y="218"/>
                    </a:cubicBezTo>
                    <a:cubicBezTo>
                      <a:pt x="5253" y="215"/>
                      <a:pt x="5277" y="214"/>
                      <a:pt x="5301" y="214"/>
                    </a:cubicBezTo>
                    <a:cubicBezTo>
                      <a:pt x="5544" y="214"/>
                      <a:pt x="5658" y="357"/>
                      <a:pt x="5786" y="513"/>
                    </a:cubicBezTo>
                    <a:cubicBezTo>
                      <a:pt x="5631" y="404"/>
                      <a:pt x="5569" y="497"/>
                      <a:pt x="5460" y="389"/>
                    </a:cubicBezTo>
                    <a:lnTo>
                      <a:pt x="5507" y="373"/>
                    </a:lnTo>
                    <a:cubicBezTo>
                      <a:pt x="5507" y="373"/>
                      <a:pt x="5486" y="366"/>
                      <a:pt x="5458" y="366"/>
                    </a:cubicBezTo>
                    <a:cubicBezTo>
                      <a:pt x="5445" y="366"/>
                      <a:pt x="5429" y="368"/>
                      <a:pt x="5414" y="373"/>
                    </a:cubicBezTo>
                    <a:lnTo>
                      <a:pt x="5305" y="373"/>
                    </a:lnTo>
                    <a:cubicBezTo>
                      <a:pt x="5305" y="311"/>
                      <a:pt x="5165" y="264"/>
                      <a:pt x="5088" y="233"/>
                    </a:cubicBezTo>
                    <a:cubicBezTo>
                      <a:pt x="4995" y="218"/>
                      <a:pt x="4933" y="187"/>
                      <a:pt x="5103" y="140"/>
                    </a:cubicBezTo>
                    <a:cubicBezTo>
                      <a:pt x="4824" y="140"/>
                      <a:pt x="4995" y="233"/>
                      <a:pt x="4762" y="264"/>
                    </a:cubicBezTo>
                    <a:cubicBezTo>
                      <a:pt x="4762" y="264"/>
                      <a:pt x="4871" y="280"/>
                      <a:pt x="4979" y="295"/>
                    </a:cubicBezTo>
                    <a:cubicBezTo>
                      <a:pt x="5088" y="311"/>
                      <a:pt x="5212" y="358"/>
                      <a:pt x="5212" y="358"/>
                    </a:cubicBezTo>
                    <a:lnTo>
                      <a:pt x="5181" y="482"/>
                    </a:lnTo>
                    <a:cubicBezTo>
                      <a:pt x="5144" y="491"/>
                      <a:pt x="5114" y="495"/>
                      <a:pt x="5089" y="495"/>
                    </a:cubicBezTo>
                    <a:cubicBezTo>
                      <a:pt x="4987" y="495"/>
                      <a:pt x="4958" y="435"/>
                      <a:pt x="4809" y="435"/>
                    </a:cubicBezTo>
                    <a:lnTo>
                      <a:pt x="4824" y="575"/>
                    </a:lnTo>
                    <a:cubicBezTo>
                      <a:pt x="4824" y="575"/>
                      <a:pt x="4762" y="544"/>
                      <a:pt x="4685" y="528"/>
                    </a:cubicBezTo>
                    <a:cubicBezTo>
                      <a:pt x="4623" y="497"/>
                      <a:pt x="4545" y="482"/>
                      <a:pt x="4545" y="482"/>
                    </a:cubicBezTo>
                    <a:lnTo>
                      <a:pt x="4545" y="482"/>
                    </a:lnTo>
                    <a:cubicBezTo>
                      <a:pt x="4576" y="513"/>
                      <a:pt x="4530" y="544"/>
                      <a:pt x="4483" y="544"/>
                    </a:cubicBezTo>
                    <a:cubicBezTo>
                      <a:pt x="4437" y="559"/>
                      <a:pt x="4374" y="575"/>
                      <a:pt x="4359" y="590"/>
                    </a:cubicBezTo>
                    <a:cubicBezTo>
                      <a:pt x="4297" y="575"/>
                      <a:pt x="4266" y="513"/>
                      <a:pt x="4219" y="482"/>
                    </a:cubicBezTo>
                    <a:cubicBezTo>
                      <a:pt x="4205" y="460"/>
                      <a:pt x="4187" y="445"/>
                      <a:pt x="4164" y="445"/>
                    </a:cubicBezTo>
                    <a:cubicBezTo>
                      <a:pt x="4138" y="445"/>
                      <a:pt x="4105" y="463"/>
                      <a:pt x="4064" y="513"/>
                    </a:cubicBezTo>
                    <a:lnTo>
                      <a:pt x="4095" y="528"/>
                    </a:lnTo>
                    <a:cubicBezTo>
                      <a:pt x="3987" y="621"/>
                      <a:pt x="3940" y="668"/>
                      <a:pt x="3801" y="699"/>
                    </a:cubicBezTo>
                    <a:cubicBezTo>
                      <a:pt x="3801" y="668"/>
                      <a:pt x="3816" y="637"/>
                      <a:pt x="3832" y="621"/>
                    </a:cubicBezTo>
                    <a:lnTo>
                      <a:pt x="3832" y="621"/>
                    </a:lnTo>
                    <a:cubicBezTo>
                      <a:pt x="3617" y="648"/>
                      <a:pt x="3507" y="906"/>
                      <a:pt x="3371" y="906"/>
                    </a:cubicBezTo>
                    <a:cubicBezTo>
                      <a:pt x="3350" y="906"/>
                      <a:pt x="3328" y="900"/>
                      <a:pt x="3304" y="885"/>
                    </a:cubicBezTo>
                    <a:cubicBezTo>
                      <a:pt x="3242" y="776"/>
                      <a:pt x="3335" y="792"/>
                      <a:pt x="3273" y="683"/>
                    </a:cubicBezTo>
                    <a:cubicBezTo>
                      <a:pt x="3444" y="668"/>
                      <a:pt x="3459" y="590"/>
                      <a:pt x="3490" y="513"/>
                    </a:cubicBezTo>
                    <a:cubicBezTo>
                      <a:pt x="3506" y="420"/>
                      <a:pt x="3537" y="327"/>
                      <a:pt x="3754" y="264"/>
                    </a:cubicBezTo>
                    <a:cubicBezTo>
                      <a:pt x="3786" y="315"/>
                      <a:pt x="3815" y="335"/>
                      <a:pt x="3845" y="335"/>
                    </a:cubicBezTo>
                    <a:cubicBezTo>
                      <a:pt x="3888" y="335"/>
                      <a:pt x="3932" y="295"/>
                      <a:pt x="3987" y="249"/>
                    </a:cubicBezTo>
                    <a:cubicBezTo>
                      <a:pt x="4033" y="193"/>
                      <a:pt x="4102" y="148"/>
                      <a:pt x="4167" y="148"/>
                    </a:cubicBezTo>
                    <a:cubicBezTo>
                      <a:pt x="4209" y="148"/>
                      <a:pt x="4250" y="168"/>
                      <a:pt x="4281" y="218"/>
                    </a:cubicBezTo>
                    <a:cubicBezTo>
                      <a:pt x="4049" y="218"/>
                      <a:pt x="3909" y="482"/>
                      <a:pt x="3956" y="497"/>
                    </a:cubicBezTo>
                    <a:cubicBezTo>
                      <a:pt x="4069" y="426"/>
                      <a:pt x="4286" y="356"/>
                      <a:pt x="4429" y="356"/>
                    </a:cubicBezTo>
                    <a:cubicBezTo>
                      <a:pt x="4442" y="356"/>
                      <a:pt x="4455" y="356"/>
                      <a:pt x="4468" y="358"/>
                    </a:cubicBezTo>
                    <a:cubicBezTo>
                      <a:pt x="4328" y="280"/>
                      <a:pt x="4328" y="125"/>
                      <a:pt x="4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10"/>
              <p:cNvSpPr/>
              <p:nvPr/>
            </p:nvSpPr>
            <p:spPr>
              <a:xfrm>
                <a:off x="3107975" y="907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10"/>
              <p:cNvSpPr/>
              <p:nvPr/>
            </p:nvSpPr>
            <p:spPr>
              <a:xfrm>
                <a:off x="3107600" y="905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"/>
                      <a:pt x="0" y="17"/>
                      <a:pt x="0" y="17"/>
                    </a:cubicBezTo>
                    <a:cubicBezTo>
                      <a:pt x="0" y="1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10"/>
              <p:cNvSpPr/>
              <p:nvPr/>
            </p:nvSpPr>
            <p:spPr>
              <a:xfrm>
                <a:off x="3108375" y="9081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10"/>
              <p:cNvSpPr/>
              <p:nvPr/>
            </p:nvSpPr>
            <p:spPr>
              <a:xfrm>
                <a:off x="3108750" y="910075"/>
                <a:ext cx="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" extrusionOk="0">
                    <a:moveTo>
                      <a:pt x="1" y="47"/>
                    </a:moveTo>
                    <a:cubicBezTo>
                      <a:pt x="1" y="47"/>
                      <a:pt x="1" y="31"/>
                      <a:pt x="1" y="31"/>
                    </a:cubicBezTo>
                    <a:cubicBezTo>
                      <a:pt x="1" y="31"/>
                      <a:pt x="1" y="16"/>
                      <a:pt x="1" y="0"/>
                    </a:cubicBezTo>
                    <a:cubicBezTo>
                      <a:pt x="1" y="16"/>
                      <a:pt x="1" y="31"/>
                      <a:pt x="1" y="4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10"/>
              <p:cNvSpPr/>
              <p:nvPr/>
            </p:nvSpPr>
            <p:spPr>
              <a:xfrm>
                <a:off x="3107975" y="90775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16"/>
                    </a:moveTo>
                    <a:cubicBezTo>
                      <a:pt x="16" y="16"/>
                      <a:pt x="16" y="16"/>
                      <a:pt x="1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10"/>
              <p:cNvSpPr/>
              <p:nvPr/>
            </p:nvSpPr>
            <p:spPr>
              <a:xfrm>
                <a:off x="3107600" y="9062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31"/>
                    </a:moveTo>
                    <a:cubicBezTo>
                      <a:pt x="0" y="16"/>
                      <a:pt x="0" y="16"/>
                      <a:pt x="0" y="0"/>
                    </a:cubicBezTo>
                    <a:lnTo>
                      <a:pt x="0" y="0"/>
                    </a:lnTo>
                    <a:cubicBezTo>
                      <a:pt x="0" y="16"/>
                      <a:pt x="0" y="16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10"/>
              <p:cNvSpPr/>
              <p:nvPr/>
            </p:nvSpPr>
            <p:spPr>
              <a:xfrm>
                <a:off x="3108375" y="908900"/>
                <a:ext cx="4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47" extrusionOk="0">
                    <a:moveTo>
                      <a:pt x="0" y="1"/>
                    </a:moveTo>
                    <a:cubicBezTo>
                      <a:pt x="0" y="7"/>
                      <a:pt x="0" y="12"/>
                      <a:pt x="0" y="16"/>
                    </a:cubicBezTo>
                    <a:cubicBezTo>
                      <a:pt x="0" y="16"/>
                      <a:pt x="15" y="31"/>
                      <a:pt x="16" y="46"/>
                    </a:cubicBezTo>
                    <a:lnTo>
                      <a:pt x="16" y="46"/>
                    </a:lnTo>
                    <a:cubicBezTo>
                      <a:pt x="15" y="31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10"/>
              <p:cNvSpPr/>
              <p:nvPr/>
            </p:nvSpPr>
            <p:spPr>
              <a:xfrm>
                <a:off x="3107600" y="906575"/>
                <a:ext cx="4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48" extrusionOk="0">
                    <a:moveTo>
                      <a:pt x="0" y="1"/>
                    </a:moveTo>
                    <a:cubicBezTo>
                      <a:pt x="16" y="16"/>
                      <a:pt x="16" y="32"/>
                      <a:pt x="16" y="47"/>
                    </a:cubicBezTo>
                    <a:cubicBezTo>
                      <a:pt x="16" y="32"/>
                      <a:pt x="16" y="32"/>
                      <a:pt x="16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10"/>
              <p:cNvSpPr/>
              <p:nvPr/>
            </p:nvSpPr>
            <p:spPr>
              <a:xfrm>
                <a:off x="3107975" y="907750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6" y="16"/>
                      <a:pt x="16" y="31"/>
                      <a:pt x="16" y="47"/>
                    </a:cubicBezTo>
                    <a:cubicBezTo>
                      <a:pt x="16" y="31"/>
                      <a:pt x="16" y="31"/>
                      <a:pt x="16" y="16"/>
                    </a:cubicBezTo>
                    <a:cubicBezTo>
                      <a:pt x="16" y="16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10"/>
              <p:cNvSpPr/>
              <p:nvPr/>
            </p:nvSpPr>
            <p:spPr>
              <a:xfrm>
                <a:off x="3107975" y="906975"/>
                <a:ext cx="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31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10"/>
              <p:cNvSpPr/>
              <p:nvPr/>
            </p:nvSpPr>
            <p:spPr>
              <a:xfrm>
                <a:off x="3109150" y="913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10"/>
              <p:cNvSpPr/>
              <p:nvPr/>
            </p:nvSpPr>
            <p:spPr>
              <a:xfrm>
                <a:off x="3185925" y="834450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47"/>
                      <a:pt x="62" y="94"/>
                      <a:pt x="93" y="125"/>
                    </a:cubicBezTo>
                    <a:lnTo>
                      <a:pt x="109" y="125"/>
                    </a:lnTo>
                    <a:cubicBezTo>
                      <a:pt x="78" y="94"/>
                      <a:pt x="31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10"/>
              <p:cNvSpPr/>
              <p:nvPr/>
            </p:nvSpPr>
            <p:spPr>
              <a:xfrm>
                <a:off x="3169625" y="833300"/>
                <a:ext cx="47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94" extrusionOk="0">
                    <a:moveTo>
                      <a:pt x="1" y="0"/>
                    </a:moveTo>
                    <a:cubicBezTo>
                      <a:pt x="1" y="93"/>
                      <a:pt x="78" y="62"/>
                      <a:pt x="172" y="93"/>
                    </a:cubicBezTo>
                    <a:cubicBezTo>
                      <a:pt x="172" y="78"/>
                      <a:pt x="172" y="78"/>
                      <a:pt x="187" y="78"/>
                    </a:cubicBezTo>
                    <a:cubicBezTo>
                      <a:pt x="172" y="62"/>
                      <a:pt x="172" y="47"/>
                      <a:pt x="172" y="47"/>
                    </a:cubicBezTo>
                    <a:cubicBezTo>
                      <a:pt x="109" y="31"/>
                      <a:pt x="47" y="47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10"/>
              <p:cNvSpPr/>
              <p:nvPr/>
            </p:nvSpPr>
            <p:spPr>
              <a:xfrm>
                <a:off x="3109150" y="91277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6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10"/>
              <p:cNvSpPr/>
              <p:nvPr/>
            </p:nvSpPr>
            <p:spPr>
              <a:xfrm>
                <a:off x="3108750" y="912400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cubicBezTo>
                      <a:pt x="1" y="16"/>
                      <a:pt x="1" y="16"/>
                      <a:pt x="16" y="16"/>
                    </a:cubicBezTo>
                    <a:cubicBezTo>
                      <a:pt x="1" y="1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10"/>
              <p:cNvSpPr/>
              <p:nvPr/>
            </p:nvSpPr>
            <p:spPr>
              <a:xfrm>
                <a:off x="3107200" y="9038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10"/>
              <p:cNvSpPr/>
              <p:nvPr/>
            </p:nvSpPr>
            <p:spPr>
              <a:xfrm>
                <a:off x="3106825" y="90347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6"/>
                      <a:pt x="2" y="9"/>
                      <a:pt x="5" y="12"/>
                    </a:cubicBezTo>
                    <a:lnTo>
                      <a:pt x="5" y="12"/>
                    </a:lnTo>
                    <a:cubicBezTo>
                      <a:pt x="0" y="7"/>
                      <a:pt x="0" y="1"/>
                      <a:pt x="0" y="0"/>
                    </a:cubicBezTo>
                    <a:close/>
                    <a:moveTo>
                      <a:pt x="5" y="12"/>
                    </a:moveTo>
                    <a:cubicBezTo>
                      <a:pt x="7" y="14"/>
                      <a:pt x="10" y="16"/>
                      <a:pt x="16" y="16"/>
                    </a:cubicBezTo>
                    <a:cubicBezTo>
                      <a:pt x="16" y="16"/>
                      <a:pt x="9" y="16"/>
                      <a:pt x="5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10"/>
              <p:cNvSpPr/>
              <p:nvPr/>
            </p:nvSpPr>
            <p:spPr>
              <a:xfrm>
                <a:off x="3109150" y="91317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0" y="16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10"/>
              <p:cNvSpPr/>
              <p:nvPr/>
            </p:nvSpPr>
            <p:spPr>
              <a:xfrm>
                <a:off x="3216550" y="853850"/>
                <a:ext cx="545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9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155"/>
                      <a:pt x="125" y="124"/>
                      <a:pt x="47" y="248"/>
                    </a:cubicBezTo>
                    <a:lnTo>
                      <a:pt x="218" y="248"/>
                    </a:lnTo>
                    <a:cubicBezTo>
                      <a:pt x="78" y="217"/>
                      <a:pt x="140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10"/>
              <p:cNvSpPr/>
              <p:nvPr/>
            </p:nvSpPr>
            <p:spPr>
              <a:xfrm>
                <a:off x="3177400" y="799550"/>
                <a:ext cx="54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3" extrusionOk="0">
                    <a:moveTo>
                      <a:pt x="0" y="1"/>
                    </a:moveTo>
                    <a:cubicBezTo>
                      <a:pt x="0" y="1"/>
                      <a:pt x="31" y="16"/>
                      <a:pt x="78" y="32"/>
                    </a:cubicBezTo>
                    <a:cubicBezTo>
                      <a:pt x="124" y="47"/>
                      <a:pt x="155" y="63"/>
                      <a:pt x="155" y="63"/>
                    </a:cubicBezTo>
                    <a:cubicBezTo>
                      <a:pt x="155" y="63"/>
                      <a:pt x="217" y="32"/>
                      <a:pt x="217" y="32"/>
                    </a:cubicBezTo>
                    <a:cubicBezTo>
                      <a:pt x="217" y="32"/>
                      <a:pt x="155" y="16"/>
                      <a:pt x="109" y="16"/>
                    </a:cubicBezTo>
                    <a:cubicBezTo>
                      <a:pt x="4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10"/>
              <p:cNvSpPr/>
              <p:nvPr/>
            </p:nvSpPr>
            <p:spPr>
              <a:xfrm>
                <a:off x="3152975" y="806550"/>
                <a:ext cx="3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09" extrusionOk="0">
                    <a:moveTo>
                      <a:pt x="93" y="0"/>
                    </a:moveTo>
                    <a:lnTo>
                      <a:pt x="0" y="109"/>
                    </a:lnTo>
                    <a:lnTo>
                      <a:pt x="31" y="109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10"/>
              <p:cNvSpPr/>
              <p:nvPr/>
            </p:nvSpPr>
            <p:spPr>
              <a:xfrm>
                <a:off x="3101000" y="838725"/>
                <a:ext cx="77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0" extrusionOk="0">
                    <a:moveTo>
                      <a:pt x="202" y="0"/>
                    </a:moveTo>
                    <a:lnTo>
                      <a:pt x="202" y="0"/>
                    </a:lnTo>
                    <a:cubicBezTo>
                      <a:pt x="125" y="124"/>
                      <a:pt x="78" y="124"/>
                      <a:pt x="1" y="280"/>
                    </a:cubicBezTo>
                    <a:cubicBezTo>
                      <a:pt x="64" y="234"/>
                      <a:pt x="106" y="210"/>
                      <a:pt x="143" y="210"/>
                    </a:cubicBezTo>
                    <a:cubicBezTo>
                      <a:pt x="169" y="210"/>
                      <a:pt x="192" y="223"/>
                      <a:pt x="218" y="249"/>
                    </a:cubicBezTo>
                    <a:cubicBezTo>
                      <a:pt x="311" y="155"/>
                      <a:pt x="187" y="78"/>
                      <a:pt x="2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10"/>
              <p:cNvSpPr/>
              <p:nvPr/>
            </p:nvSpPr>
            <p:spPr>
              <a:xfrm>
                <a:off x="3096950" y="847350"/>
                <a:ext cx="21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6" h="61" extrusionOk="0">
                    <a:moveTo>
                      <a:pt x="55" y="0"/>
                    </a:moveTo>
                    <a:cubicBezTo>
                      <a:pt x="17" y="0"/>
                      <a:pt x="1" y="60"/>
                      <a:pt x="18" y="60"/>
                    </a:cubicBezTo>
                    <a:cubicBezTo>
                      <a:pt x="19" y="60"/>
                      <a:pt x="21" y="60"/>
                      <a:pt x="23" y="59"/>
                    </a:cubicBezTo>
                    <a:cubicBezTo>
                      <a:pt x="39" y="43"/>
                      <a:pt x="54" y="12"/>
                      <a:pt x="85" y="12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10"/>
              <p:cNvSpPr/>
              <p:nvPr/>
            </p:nvSpPr>
            <p:spPr>
              <a:xfrm>
                <a:off x="3099850" y="860000"/>
                <a:ext cx="35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1" extrusionOk="0">
                    <a:moveTo>
                      <a:pt x="40" y="1"/>
                    </a:moveTo>
                    <a:cubicBezTo>
                      <a:pt x="21" y="1"/>
                      <a:pt x="5" y="18"/>
                      <a:pt x="0" y="64"/>
                    </a:cubicBezTo>
                    <a:cubicBezTo>
                      <a:pt x="5" y="59"/>
                      <a:pt x="17" y="56"/>
                      <a:pt x="33" y="56"/>
                    </a:cubicBezTo>
                    <a:cubicBezTo>
                      <a:pt x="64" y="56"/>
                      <a:pt x="109" y="70"/>
                      <a:pt x="140" y="111"/>
                    </a:cubicBezTo>
                    <a:cubicBezTo>
                      <a:pt x="129" y="70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10"/>
              <p:cNvSpPr/>
              <p:nvPr/>
            </p:nvSpPr>
            <p:spPr>
              <a:xfrm>
                <a:off x="3073475" y="886025"/>
                <a:ext cx="2325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93" h="100" extrusionOk="0">
                    <a:moveTo>
                      <a:pt x="63" y="1"/>
                    </a:moveTo>
                    <a:lnTo>
                      <a:pt x="1" y="63"/>
                    </a:lnTo>
                    <a:cubicBezTo>
                      <a:pt x="3" y="61"/>
                      <a:pt x="6" y="61"/>
                      <a:pt x="9" y="61"/>
                    </a:cubicBezTo>
                    <a:cubicBezTo>
                      <a:pt x="35" y="61"/>
                      <a:pt x="82" y="100"/>
                      <a:pt x="90" y="100"/>
                    </a:cubicBezTo>
                    <a:cubicBezTo>
                      <a:pt x="93" y="100"/>
                      <a:pt x="90" y="94"/>
                      <a:pt x="78" y="78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10"/>
              <p:cNvSpPr/>
              <p:nvPr/>
            </p:nvSpPr>
            <p:spPr>
              <a:xfrm>
                <a:off x="3075425" y="898825"/>
                <a:ext cx="8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5" extrusionOk="0">
                    <a:moveTo>
                      <a:pt x="31" y="0"/>
                    </a:moveTo>
                    <a:lnTo>
                      <a:pt x="0" y="124"/>
                    </a:lnTo>
                    <a:lnTo>
                      <a:pt x="16" y="10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10"/>
              <p:cNvSpPr/>
              <p:nvPr/>
            </p:nvSpPr>
            <p:spPr>
              <a:xfrm>
                <a:off x="3063400" y="915875"/>
                <a:ext cx="15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234" extrusionOk="0">
                    <a:moveTo>
                      <a:pt x="31" y="1"/>
                    </a:moveTo>
                    <a:lnTo>
                      <a:pt x="0" y="32"/>
                    </a:lnTo>
                    <a:lnTo>
                      <a:pt x="31" y="233"/>
                    </a:lnTo>
                    <a:lnTo>
                      <a:pt x="62" y="187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10"/>
              <p:cNvSpPr/>
              <p:nvPr/>
            </p:nvSpPr>
            <p:spPr>
              <a:xfrm>
                <a:off x="3183200" y="882925"/>
                <a:ext cx="38800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878" extrusionOk="0">
                    <a:moveTo>
                      <a:pt x="357" y="745"/>
                    </a:moveTo>
                    <a:cubicBezTo>
                      <a:pt x="355" y="753"/>
                      <a:pt x="355" y="761"/>
                      <a:pt x="357" y="770"/>
                    </a:cubicBezTo>
                    <a:lnTo>
                      <a:pt x="357" y="770"/>
                    </a:lnTo>
                    <a:cubicBezTo>
                      <a:pt x="357" y="754"/>
                      <a:pt x="357" y="745"/>
                      <a:pt x="357" y="745"/>
                    </a:cubicBezTo>
                    <a:close/>
                    <a:moveTo>
                      <a:pt x="652" y="1437"/>
                    </a:moveTo>
                    <a:cubicBezTo>
                      <a:pt x="650" y="1444"/>
                      <a:pt x="650" y="1451"/>
                      <a:pt x="652" y="1458"/>
                    </a:cubicBezTo>
                    <a:cubicBezTo>
                      <a:pt x="652" y="1451"/>
                      <a:pt x="652" y="1443"/>
                      <a:pt x="652" y="1437"/>
                    </a:cubicBezTo>
                    <a:close/>
                    <a:moveTo>
                      <a:pt x="1148" y="0"/>
                    </a:moveTo>
                    <a:cubicBezTo>
                      <a:pt x="993" y="0"/>
                      <a:pt x="1226" y="295"/>
                      <a:pt x="1117" y="326"/>
                    </a:cubicBezTo>
                    <a:cubicBezTo>
                      <a:pt x="1072" y="280"/>
                      <a:pt x="1043" y="226"/>
                      <a:pt x="1012" y="226"/>
                    </a:cubicBezTo>
                    <a:cubicBezTo>
                      <a:pt x="1001" y="226"/>
                      <a:pt x="990" y="232"/>
                      <a:pt x="978" y="249"/>
                    </a:cubicBezTo>
                    <a:lnTo>
                      <a:pt x="978" y="218"/>
                    </a:lnTo>
                    <a:cubicBezTo>
                      <a:pt x="973" y="273"/>
                      <a:pt x="948" y="286"/>
                      <a:pt x="921" y="286"/>
                    </a:cubicBezTo>
                    <a:cubicBezTo>
                      <a:pt x="898" y="286"/>
                      <a:pt x="874" y="277"/>
                      <a:pt x="859" y="277"/>
                    </a:cubicBezTo>
                    <a:cubicBezTo>
                      <a:pt x="838" y="277"/>
                      <a:pt x="835" y="296"/>
                      <a:pt x="885" y="388"/>
                    </a:cubicBezTo>
                    <a:lnTo>
                      <a:pt x="792" y="295"/>
                    </a:lnTo>
                    <a:lnTo>
                      <a:pt x="792" y="295"/>
                    </a:lnTo>
                    <a:cubicBezTo>
                      <a:pt x="807" y="357"/>
                      <a:pt x="792" y="404"/>
                      <a:pt x="776" y="435"/>
                    </a:cubicBezTo>
                    <a:cubicBezTo>
                      <a:pt x="745" y="481"/>
                      <a:pt x="714" y="528"/>
                      <a:pt x="699" y="559"/>
                    </a:cubicBezTo>
                    <a:lnTo>
                      <a:pt x="683" y="543"/>
                    </a:lnTo>
                    <a:cubicBezTo>
                      <a:pt x="652" y="807"/>
                      <a:pt x="621" y="652"/>
                      <a:pt x="513" y="869"/>
                    </a:cubicBezTo>
                    <a:lnTo>
                      <a:pt x="482" y="698"/>
                    </a:lnTo>
                    <a:cubicBezTo>
                      <a:pt x="373" y="714"/>
                      <a:pt x="482" y="838"/>
                      <a:pt x="435" y="869"/>
                    </a:cubicBezTo>
                    <a:cubicBezTo>
                      <a:pt x="422" y="856"/>
                      <a:pt x="367" y="812"/>
                      <a:pt x="357" y="770"/>
                    </a:cubicBezTo>
                    <a:lnTo>
                      <a:pt x="357" y="770"/>
                    </a:lnTo>
                    <a:cubicBezTo>
                      <a:pt x="356" y="804"/>
                      <a:pt x="353" y="868"/>
                      <a:pt x="342" y="931"/>
                    </a:cubicBezTo>
                    <a:cubicBezTo>
                      <a:pt x="326" y="1024"/>
                      <a:pt x="311" y="1133"/>
                      <a:pt x="311" y="1133"/>
                    </a:cubicBezTo>
                    <a:cubicBezTo>
                      <a:pt x="319" y="1195"/>
                      <a:pt x="338" y="1206"/>
                      <a:pt x="361" y="1206"/>
                    </a:cubicBezTo>
                    <a:cubicBezTo>
                      <a:pt x="375" y="1206"/>
                      <a:pt x="391" y="1202"/>
                      <a:pt x="406" y="1202"/>
                    </a:cubicBezTo>
                    <a:cubicBezTo>
                      <a:pt x="416" y="1202"/>
                      <a:pt x="426" y="1204"/>
                      <a:pt x="435" y="1210"/>
                    </a:cubicBezTo>
                    <a:cubicBezTo>
                      <a:pt x="472" y="1271"/>
                      <a:pt x="392" y="1333"/>
                      <a:pt x="327" y="1333"/>
                    </a:cubicBezTo>
                    <a:cubicBezTo>
                      <a:pt x="309" y="1333"/>
                      <a:pt x="293" y="1329"/>
                      <a:pt x="280" y="1319"/>
                    </a:cubicBezTo>
                    <a:cubicBezTo>
                      <a:pt x="264" y="1272"/>
                      <a:pt x="295" y="1195"/>
                      <a:pt x="233" y="1195"/>
                    </a:cubicBezTo>
                    <a:lnTo>
                      <a:pt x="295" y="1427"/>
                    </a:lnTo>
                    <a:cubicBezTo>
                      <a:pt x="286" y="1429"/>
                      <a:pt x="277" y="1429"/>
                      <a:pt x="269" y="1429"/>
                    </a:cubicBezTo>
                    <a:cubicBezTo>
                      <a:pt x="102" y="1429"/>
                      <a:pt x="187" y="1144"/>
                      <a:pt x="187" y="1055"/>
                    </a:cubicBezTo>
                    <a:lnTo>
                      <a:pt x="187" y="1055"/>
                    </a:lnTo>
                    <a:cubicBezTo>
                      <a:pt x="63" y="1148"/>
                      <a:pt x="125" y="1272"/>
                      <a:pt x="1" y="1396"/>
                    </a:cubicBezTo>
                    <a:cubicBezTo>
                      <a:pt x="24" y="1389"/>
                      <a:pt x="51" y="1385"/>
                      <a:pt x="78" y="1385"/>
                    </a:cubicBezTo>
                    <a:cubicBezTo>
                      <a:pt x="105" y="1385"/>
                      <a:pt x="133" y="1389"/>
                      <a:pt x="156" y="1396"/>
                    </a:cubicBezTo>
                    <a:cubicBezTo>
                      <a:pt x="264" y="1489"/>
                      <a:pt x="109" y="1567"/>
                      <a:pt x="32" y="1660"/>
                    </a:cubicBezTo>
                    <a:cubicBezTo>
                      <a:pt x="125" y="1660"/>
                      <a:pt x="140" y="1722"/>
                      <a:pt x="140" y="1800"/>
                    </a:cubicBezTo>
                    <a:cubicBezTo>
                      <a:pt x="140" y="1815"/>
                      <a:pt x="140" y="1815"/>
                      <a:pt x="140" y="1831"/>
                    </a:cubicBezTo>
                    <a:lnTo>
                      <a:pt x="140" y="1862"/>
                    </a:lnTo>
                    <a:lnTo>
                      <a:pt x="156" y="1846"/>
                    </a:lnTo>
                    <a:cubicBezTo>
                      <a:pt x="156" y="1862"/>
                      <a:pt x="171" y="1877"/>
                      <a:pt x="202" y="1877"/>
                    </a:cubicBezTo>
                    <a:cubicBezTo>
                      <a:pt x="233" y="1784"/>
                      <a:pt x="373" y="1815"/>
                      <a:pt x="420" y="1769"/>
                    </a:cubicBezTo>
                    <a:cubicBezTo>
                      <a:pt x="218" y="1644"/>
                      <a:pt x="528" y="1567"/>
                      <a:pt x="544" y="1458"/>
                    </a:cubicBezTo>
                    <a:lnTo>
                      <a:pt x="590" y="1381"/>
                    </a:lnTo>
                    <a:lnTo>
                      <a:pt x="606" y="1350"/>
                    </a:lnTo>
                    <a:cubicBezTo>
                      <a:pt x="634" y="1364"/>
                      <a:pt x="649" y="1378"/>
                      <a:pt x="652" y="1437"/>
                    </a:cubicBezTo>
                    <a:lnTo>
                      <a:pt x="652" y="1437"/>
                    </a:lnTo>
                    <a:cubicBezTo>
                      <a:pt x="662" y="1376"/>
                      <a:pt x="754" y="1298"/>
                      <a:pt x="699" y="1257"/>
                    </a:cubicBezTo>
                    <a:lnTo>
                      <a:pt x="869" y="1055"/>
                    </a:lnTo>
                    <a:lnTo>
                      <a:pt x="916" y="1055"/>
                    </a:lnTo>
                    <a:cubicBezTo>
                      <a:pt x="916" y="1040"/>
                      <a:pt x="900" y="1024"/>
                      <a:pt x="885" y="1024"/>
                    </a:cubicBezTo>
                    <a:cubicBezTo>
                      <a:pt x="885" y="1024"/>
                      <a:pt x="947" y="962"/>
                      <a:pt x="1009" y="884"/>
                    </a:cubicBezTo>
                    <a:cubicBezTo>
                      <a:pt x="1040" y="838"/>
                      <a:pt x="1086" y="791"/>
                      <a:pt x="1133" y="745"/>
                    </a:cubicBezTo>
                    <a:cubicBezTo>
                      <a:pt x="1164" y="714"/>
                      <a:pt x="1211" y="667"/>
                      <a:pt x="1242" y="621"/>
                    </a:cubicBezTo>
                    <a:cubicBezTo>
                      <a:pt x="1335" y="543"/>
                      <a:pt x="1412" y="435"/>
                      <a:pt x="1459" y="388"/>
                    </a:cubicBezTo>
                    <a:cubicBezTo>
                      <a:pt x="1521" y="357"/>
                      <a:pt x="1552" y="326"/>
                      <a:pt x="1552" y="326"/>
                    </a:cubicBezTo>
                    <a:cubicBezTo>
                      <a:pt x="1505" y="326"/>
                      <a:pt x="1459" y="311"/>
                      <a:pt x="1397" y="311"/>
                    </a:cubicBezTo>
                    <a:cubicBezTo>
                      <a:pt x="1381" y="264"/>
                      <a:pt x="1369" y="252"/>
                      <a:pt x="1356" y="252"/>
                    </a:cubicBezTo>
                    <a:cubicBezTo>
                      <a:pt x="1343" y="252"/>
                      <a:pt x="1329" y="266"/>
                      <a:pt x="1309" y="266"/>
                    </a:cubicBezTo>
                    <a:cubicBezTo>
                      <a:pt x="1291" y="266"/>
                      <a:pt x="1270" y="256"/>
                      <a:pt x="1242" y="218"/>
                    </a:cubicBezTo>
                    <a:cubicBezTo>
                      <a:pt x="1226" y="156"/>
                      <a:pt x="1273" y="156"/>
                      <a:pt x="1319" y="156"/>
                    </a:cubicBezTo>
                    <a:cubicBezTo>
                      <a:pt x="1273" y="109"/>
                      <a:pt x="1211" y="78"/>
                      <a:pt x="1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10"/>
              <p:cNvSpPr/>
              <p:nvPr/>
            </p:nvSpPr>
            <p:spPr>
              <a:xfrm>
                <a:off x="3221975" y="8903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16" y="31"/>
                      <a:pt x="32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10"/>
              <p:cNvSpPr/>
              <p:nvPr/>
            </p:nvSpPr>
            <p:spPr>
              <a:xfrm>
                <a:off x="3180100" y="928300"/>
                <a:ext cx="4675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233" extrusionOk="0">
                    <a:moveTo>
                      <a:pt x="94" y="0"/>
                    </a:moveTo>
                    <a:lnTo>
                      <a:pt x="1" y="93"/>
                    </a:lnTo>
                    <a:cubicBezTo>
                      <a:pt x="94" y="109"/>
                      <a:pt x="47" y="186"/>
                      <a:pt x="78" y="233"/>
                    </a:cubicBezTo>
                    <a:lnTo>
                      <a:pt x="187" y="124"/>
                    </a:lnTo>
                    <a:cubicBezTo>
                      <a:pt x="156" y="78"/>
                      <a:pt x="125" y="31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10"/>
              <p:cNvSpPr/>
              <p:nvPr/>
            </p:nvSpPr>
            <p:spPr>
              <a:xfrm>
                <a:off x="3184750" y="929450"/>
                <a:ext cx="27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1" extrusionOk="0">
                    <a:moveTo>
                      <a:pt x="78" y="1"/>
                    </a:moveTo>
                    <a:lnTo>
                      <a:pt x="1" y="78"/>
                    </a:lnTo>
                    <a:cubicBezTo>
                      <a:pt x="23" y="89"/>
                      <a:pt x="45" y="100"/>
                      <a:pt x="72" y="100"/>
                    </a:cubicBezTo>
                    <a:cubicBezTo>
                      <a:pt x="83" y="100"/>
                      <a:pt x="96" y="98"/>
                      <a:pt x="109" y="94"/>
                    </a:cubicBezTo>
                    <a:cubicBezTo>
                      <a:pt x="94" y="78"/>
                      <a:pt x="78" y="3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10"/>
              <p:cNvSpPr/>
              <p:nvPr/>
            </p:nvSpPr>
            <p:spPr>
              <a:xfrm>
                <a:off x="3215775" y="877875"/>
                <a:ext cx="93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82" extrusionOk="0">
                    <a:moveTo>
                      <a:pt x="125" y="1"/>
                    </a:moveTo>
                    <a:cubicBezTo>
                      <a:pt x="78" y="63"/>
                      <a:pt x="16" y="125"/>
                      <a:pt x="1" y="233"/>
                    </a:cubicBezTo>
                    <a:cubicBezTo>
                      <a:pt x="202" y="264"/>
                      <a:pt x="16" y="373"/>
                      <a:pt x="171" y="482"/>
                    </a:cubicBezTo>
                    <a:lnTo>
                      <a:pt x="187" y="404"/>
                    </a:lnTo>
                    <a:lnTo>
                      <a:pt x="202" y="435"/>
                    </a:lnTo>
                    <a:lnTo>
                      <a:pt x="264" y="373"/>
                    </a:lnTo>
                    <a:cubicBezTo>
                      <a:pt x="187" y="327"/>
                      <a:pt x="187" y="327"/>
                      <a:pt x="125" y="249"/>
                    </a:cubicBezTo>
                    <a:cubicBezTo>
                      <a:pt x="143" y="241"/>
                      <a:pt x="158" y="238"/>
                      <a:pt x="171" y="238"/>
                    </a:cubicBezTo>
                    <a:cubicBezTo>
                      <a:pt x="232" y="238"/>
                      <a:pt x="239" y="319"/>
                      <a:pt x="342" y="358"/>
                    </a:cubicBezTo>
                    <a:cubicBezTo>
                      <a:pt x="357" y="342"/>
                      <a:pt x="373" y="327"/>
                      <a:pt x="373" y="311"/>
                    </a:cubicBezTo>
                    <a:cubicBezTo>
                      <a:pt x="295" y="218"/>
                      <a:pt x="218" y="109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10"/>
              <p:cNvSpPr/>
              <p:nvPr/>
            </p:nvSpPr>
            <p:spPr>
              <a:xfrm>
                <a:off x="3228175" y="1160925"/>
                <a:ext cx="120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60" extrusionOk="0">
                    <a:moveTo>
                      <a:pt x="187" y="1"/>
                    </a:moveTo>
                    <a:lnTo>
                      <a:pt x="187" y="1"/>
                    </a:lnTo>
                    <a:cubicBezTo>
                      <a:pt x="187" y="5"/>
                      <a:pt x="186" y="9"/>
                      <a:pt x="186" y="13"/>
                    </a:cubicBezTo>
                    <a:lnTo>
                      <a:pt x="186" y="13"/>
                    </a:lnTo>
                    <a:cubicBezTo>
                      <a:pt x="187" y="9"/>
                      <a:pt x="187" y="5"/>
                      <a:pt x="187" y="1"/>
                    </a:cubicBezTo>
                    <a:close/>
                    <a:moveTo>
                      <a:pt x="186" y="13"/>
                    </a:moveTo>
                    <a:lnTo>
                      <a:pt x="186" y="13"/>
                    </a:lnTo>
                    <a:cubicBezTo>
                      <a:pt x="185" y="24"/>
                      <a:pt x="179" y="36"/>
                      <a:pt x="156" y="47"/>
                    </a:cubicBezTo>
                    <a:cubicBezTo>
                      <a:pt x="156" y="73"/>
                      <a:pt x="132" y="84"/>
                      <a:pt x="106" y="84"/>
                    </a:cubicBezTo>
                    <a:cubicBezTo>
                      <a:pt x="85" y="84"/>
                      <a:pt x="61" y="77"/>
                      <a:pt x="47" y="63"/>
                    </a:cubicBezTo>
                    <a:lnTo>
                      <a:pt x="47" y="63"/>
                    </a:lnTo>
                    <a:cubicBezTo>
                      <a:pt x="94" y="187"/>
                      <a:pt x="1" y="156"/>
                      <a:pt x="156" y="233"/>
                    </a:cubicBezTo>
                    <a:cubicBezTo>
                      <a:pt x="188" y="274"/>
                      <a:pt x="170" y="298"/>
                      <a:pt x="138" y="298"/>
                    </a:cubicBezTo>
                    <a:cubicBezTo>
                      <a:pt x="110" y="298"/>
                      <a:pt x="70" y="278"/>
                      <a:pt x="47" y="233"/>
                    </a:cubicBezTo>
                    <a:lnTo>
                      <a:pt x="47" y="233"/>
                    </a:lnTo>
                    <a:lnTo>
                      <a:pt x="78" y="435"/>
                    </a:lnTo>
                    <a:lnTo>
                      <a:pt x="140" y="358"/>
                    </a:lnTo>
                    <a:lnTo>
                      <a:pt x="140" y="358"/>
                    </a:lnTo>
                    <a:cubicBezTo>
                      <a:pt x="280" y="420"/>
                      <a:pt x="47" y="482"/>
                      <a:pt x="202" y="559"/>
                    </a:cubicBezTo>
                    <a:lnTo>
                      <a:pt x="249" y="404"/>
                    </a:lnTo>
                    <a:lnTo>
                      <a:pt x="296" y="420"/>
                    </a:lnTo>
                    <a:cubicBezTo>
                      <a:pt x="249" y="373"/>
                      <a:pt x="311" y="311"/>
                      <a:pt x="342" y="295"/>
                    </a:cubicBezTo>
                    <a:cubicBezTo>
                      <a:pt x="358" y="295"/>
                      <a:pt x="389" y="311"/>
                      <a:pt x="389" y="342"/>
                    </a:cubicBezTo>
                    <a:cubicBezTo>
                      <a:pt x="480" y="160"/>
                      <a:pt x="184" y="201"/>
                      <a:pt x="186" y="1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10"/>
              <p:cNvSpPr/>
              <p:nvPr/>
            </p:nvSpPr>
            <p:spPr>
              <a:xfrm>
                <a:off x="3169250" y="10927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16" y="16"/>
                      <a:pt x="0" y="16"/>
                    </a:cubicBezTo>
                    <a:cubicBezTo>
                      <a:pt x="0" y="31"/>
                      <a:pt x="16" y="31"/>
                      <a:pt x="16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10"/>
              <p:cNvSpPr/>
              <p:nvPr/>
            </p:nvSpPr>
            <p:spPr>
              <a:xfrm>
                <a:off x="3259975" y="11221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10"/>
              <p:cNvSpPr/>
              <p:nvPr/>
            </p:nvSpPr>
            <p:spPr>
              <a:xfrm>
                <a:off x="3239050" y="1145425"/>
                <a:ext cx="1357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69" extrusionOk="0">
                    <a:moveTo>
                      <a:pt x="47" y="47"/>
                    </a:moveTo>
                    <a:lnTo>
                      <a:pt x="47" y="47"/>
                    </a:lnTo>
                    <a:cubicBezTo>
                      <a:pt x="46" y="49"/>
                      <a:pt x="46" y="52"/>
                      <a:pt x="45" y="54"/>
                    </a:cubicBezTo>
                    <a:lnTo>
                      <a:pt x="45" y="54"/>
                    </a:lnTo>
                    <a:cubicBezTo>
                      <a:pt x="46" y="52"/>
                      <a:pt x="47" y="49"/>
                      <a:pt x="47" y="47"/>
                    </a:cubicBezTo>
                    <a:close/>
                    <a:moveTo>
                      <a:pt x="326" y="0"/>
                    </a:moveTo>
                    <a:lnTo>
                      <a:pt x="171" y="171"/>
                    </a:lnTo>
                    <a:cubicBezTo>
                      <a:pt x="146" y="177"/>
                      <a:pt x="126" y="179"/>
                      <a:pt x="109" y="179"/>
                    </a:cubicBezTo>
                    <a:cubicBezTo>
                      <a:pt x="34" y="179"/>
                      <a:pt x="34" y="127"/>
                      <a:pt x="45" y="54"/>
                    </a:cubicBezTo>
                    <a:lnTo>
                      <a:pt x="45" y="54"/>
                    </a:lnTo>
                    <a:cubicBezTo>
                      <a:pt x="41" y="67"/>
                      <a:pt x="26" y="78"/>
                      <a:pt x="0" y="78"/>
                    </a:cubicBezTo>
                    <a:cubicBezTo>
                      <a:pt x="36" y="102"/>
                      <a:pt x="35" y="253"/>
                      <a:pt x="81" y="253"/>
                    </a:cubicBezTo>
                    <a:cubicBezTo>
                      <a:pt x="96" y="253"/>
                      <a:pt x="114" y="238"/>
                      <a:pt x="140" y="202"/>
                    </a:cubicBezTo>
                    <a:cubicBezTo>
                      <a:pt x="279" y="264"/>
                      <a:pt x="155" y="342"/>
                      <a:pt x="171" y="404"/>
                    </a:cubicBezTo>
                    <a:cubicBezTo>
                      <a:pt x="175" y="402"/>
                      <a:pt x="179" y="402"/>
                      <a:pt x="183" y="402"/>
                    </a:cubicBezTo>
                    <a:cubicBezTo>
                      <a:pt x="223" y="402"/>
                      <a:pt x="253" y="466"/>
                      <a:pt x="295" y="466"/>
                    </a:cubicBezTo>
                    <a:cubicBezTo>
                      <a:pt x="295" y="435"/>
                      <a:pt x="264" y="388"/>
                      <a:pt x="295" y="357"/>
                    </a:cubicBezTo>
                    <a:cubicBezTo>
                      <a:pt x="372" y="373"/>
                      <a:pt x="388" y="450"/>
                      <a:pt x="341" y="481"/>
                    </a:cubicBezTo>
                    <a:cubicBezTo>
                      <a:pt x="346" y="480"/>
                      <a:pt x="351" y="480"/>
                      <a:pt x="355" y="480"/>
                    </a:cubicBezTo>
                    <a:cubicBezTo>
                      <a:pt x="421" y="480"/>
                      <a:pt x="425" y="568"/>
                      <a:pt x="478" y="568"/>
                    </a:cubicBezTo>
                    <a:cubicBezTo>
                      <a:pt x="487" y="568"/>
                      <a:pt x="499" y="565"/>
                      <a:pt x="512" y="559"/>
                    </a:cubicBezTo>
                    <a:cubicBezTo>
                      <a:pt x="543" y="373"/>
                      <a:pt x="543" y="233"/>
                      <a:pt x="403" y="16"/>
                    </a:cubicBezTo>
                    <a:cubicBezTo>
                      <a:pt x="388" y="125"/>
                      <a:pt x="372" y="249"/>
                      <a:pt x="279" y="295"/>
                    </a:cubicBezTo>
                    <a:lnTo>
                      <a:pt x="186" y="218"/>
                    </a:lnTo>
                    <a:cubicBezTo>
                      <a:pt x="202" y="202"/>
                      <a:pt x="217" y="202"/>
                      <a:pt x="217" y="187"/>
                    </a:cubicBezTo>
                    <a:lnTo>
                      <a:pt x="217" y="233"/>
                    </a:lnTo>
                    <a:lnTo>
                      <a:pt x="279" y="187"/>
                    </a:lnTo>
                    <a:lnTo>
                      <a:pt x="279" y="156"/>
                    </a:lnTo>
                    <a:cubicBezTo>
                      <a:pt x="310" y="109"/>
                      <a:pt x="295" y="47"/>
                      <a:pt x="3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10"/>
              <p:cNvSpPr/>
              <p:nvPr/>
            </p:nvSpPr>
            <p:spPr>
              <a:xfrm>
                <a:off x="3163425" y="114812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"/>
                      <a:pt x="1" y="17"/>
                      <a:pt x="1" y="17"/>
                    </a:cubicBezTo>
                    <a:lnTo>
                      <a:pt x="16" y="17"/>
                    </a:lnTo>
                    <a:cubicBezTo>
                      <a:pt x="16" y="17"/>
                      <a:pt x="16" y="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10"/>
              <p:cNvSpPr/>
              <p:nvPr/>
            </p:nvSpPr>
            <p:spPr>
              <a:xfrm>
                <a:off x="3162650" y="1147375"/>
                <a:ext cx="800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" y="0"/>
                    </a:moveTo>
                    <a:cubicBezTo>
                      <a:pt x="16" y="16"/>
                      <a:pt x="16" y="31"/>
                      <a:pt x="32" y="31"/>
                    </a:cubicBezTo>
                    <a:cubicBezTo>
                      <a:pt x="16" y="15"/>
                      <a:pt x="16" y="1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10"/>
              <p:cNvSpPr/>
              <p:nvPr/>
            </p:nvSpPr>
            <p:spPr>
              <a:xfrm>
                <a:off x="3208400" y="1154725"/>
                <a:ext cx="23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7" extrusionOk="0">
                    <a:moveTo>
                      <a:pt x="94" y="1"/>
                    </a:moveTo>
                    <a:cubicBezTo>
                      <a:pt x="63" y="1"/>
                      <a:pt x="32" y="1"/>
                      <a:pt x="1" y="16"/>
                    </a:cubicBezTo>
                    <a:cubicBezTo>
                      <a:pt x="32" y="1"/>
                      <a:pt x="63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10"/>
              <p:cNvSpPr/>
              <p:nvPr/>
            </p:nvSpPr>
            <p:spPr>
              <a:xfrm>
                <a:off x="3211900" y="1154725"/>
                <a:ext cx="1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31" y="1"/>
                    </a:moveTo>
                    <a:lnTo>
                      <a:pt x="16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31" y="1"/>
                      <a:pt x="47" y="1"/>
                    </a:cubicBezTo>
                    <a:cubicBezTo>
                      <a:pt x="31" y="1"/>
                      <a:pt x="31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10"/>
              <p:cNvSpPr/>
              <p:nvPr/>
            </p:nvSpPr>
            <p:spPr>
              <a:xfrm>
                <a:off x="3161875" y="11454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63" y="0"/>
                    </a:moveTo>
                    <a:cubicBezTo>
                      <a:pt x="47" y="16"/>
                      <a:pt x="16" y="31"/>
                      <a:pt x="1" y="62"/>
                    </a:cubicBezTo>
                    <a:cubicBezTo>
                      <a:pt x="16" y="62"/>
                      <a:pt x="16" y="78"/>
                      <a:pt x="32" y="78"/>
                    </a:cubicBezTo>
                    <a:cubicBezTo>
                      <a:pt x="63" y="62"/>
                      <a:pt x="78" y="47"/>
                      <a:pt x="94" y="31"/>
                    </a:cubicBezTo>
                    <a:cubicBezTo>
                      <a:pt x="78" y="16"/>
                      <a:pt x="78" y="16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10"/>
              <p:cNvSpPr/>
              <p:nvPr/>
            </p:nvSpPr>
            <p:spPr>
              <a:xfrm>
                <a:off x="3163425" y="1146575"/>
                <a:ext cx="15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9" extrusionOk="0">
                    <a:moveTo>
                      <a:pt x="32" y="1"/>
                    </a:moveTo>
                    <a:cubicBezTo>
                      <a:pt x="16" y="16"/>
                      <a:pt x="16" y="47"/>
                      <a:pt x="1" y="63"/>
                    </a:cubicBezTo>
                    <a:cubicBezTo>
                      <a:pt x="16" y="63"/>
                      <a:pt x="16" y="79"/>
                      <a:pt x="16" y="79"/>
                    </a:cubicBezTo>
                    <a:lnTo>
                      <a:pt x="63" y="79"/>
                    </a:lnTo>
                    <a:cubicBezTo>
                      <a:pt x="47" y="47"/>
                      <a:pt x="47" y="32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10"/>
              <p:cNvSpPr/>
              <p:nvPr/>
            </p:nvSpPr>
            <p:spPr>
              <a:xfrm>
                <a:off x="3257275" y="1118575"/>
                <a:ext cx="27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36" y="1"/>
                    </a:moveTo>
                    <a:cubicBezTo>
                      <a:pt x="25" y="1"/>
                      <a:pt x="13" y="7"/>
                      <a:pt x="0" y="20"/>
                    </a:cubicBezTo>
                    <a:cubicBezTo>
                      <a:pt x="31" y="35"/>
                      <a:pt x="78" y="66"/>
                      <a:pt x="109" y="82"/>
                    </a:cubicBezTo>
                    <a:cubicBezTo>
                      <a:pt x="86" y="37"/>
                      <a:pt x="64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10"/>
              <p:cNvSpPr/>
              <p:nvPr/>
            </p:nvSpPr>
            <p:spPr>
              <a:xfrm>
                <a:off x="3129700" y="1037250"/>
                <a:ext cx="143875" cy="145425"/>
              </a:xfrm>
              <a:custGeom>
                <a:avLst/>
                <a:gdLst/>
                <a:ahLst/>
                <a:cxnLst/>
                <a:rect l="l" t="t" r="r" b="b"/>
                <a:pathLst>
                  <a:path w="5755" h="5817" extrusionOk="0">
                    <a:moveTo>
                      <a:pt x="3676" y="807"/>
                    </a:moveTo>
                    <a:cubicBezTo>
                      <a:pt x="3707" y="838"/>
                      <a:pt x="3738" y="853"/>
                      <a:pt x="3785" y="884"/>
                    </a:cubicBezTo>
                    <a:cubicBezTo>
                      <a:pt x="3738" y="869"/>
                      <a:pt x="3707" y="838"/>
                      <a:pt x="3676" y="807"/>
                    </a:cubicBezTo>
                    <a:close/>
                    <a:moveTo>
                      <a:pt x="2528" y="0"/>
                    </a:moveTo>
                    <a:lnTo>
                      <a:pt x="2435" y="155"/>
                    </a:lnTo>
                    <a:cubicBezTo>
                      <a:pt x="2389" y="217"/>
                      <a:pt x="2358" y="279"/>
                      <a:pt x="2311" y="341"/>
                    </a:cubicBezTo>
                    <a:cubicBezTo>
                      <a:pt x="2296" y="466"/>
                      <a:pt x="2466" y="404"/>
                      <a:pt x="2513" y="559"/>
                    </a:cubicBezTo>
                    <a:cubicBezTo>
                      <a:pt x="2585" y="473"/>
                      <a:pt x="2749" y="400"/>
                      <a:pt x="2663" y="303"/>
                    </a:cubicBezTo>
                    <a:lnTo>
                      <a:pt x="2663" y="303"/>
                    </a:lnTo>
                    <a:cubicBezTo>
                      <a:pt x="2678" y="315"/>
                      <a:pt x="2696" y="326"/>
                      <a:pt x="2715" y="326"/>
                    </a:cubicBezTo>
                    <a:lnTo>
                      <a:pt x="2637" y="186"/>
                    </a:lnTo>
                    <a:lnTo>
                      <a:pt x="2575" y="202"/>
                    </a:lnTo>
                    <a:cubicBezTo>
                      <a:pt x="2531" y="143"/>
                      <a:pt x="2543" y="69"/>
                      <a:pt x="2584" y="36"/>
                    </a:cubicBezTo>
                    <a:lnTo>
                      <a:pt x="2584" y="36"/>
                    </a:lnTo>
                    <a:lnTo>
                      <a:pt x="2775" y="157"/>
                    </a:lnTo>
                    <a:lnTo>
                      <a:pt x="2775" y="157"/>
                    </a:lnTo>
                    <a:cubicBezTo>
                      <a:pt x="2776" y="156"/>
                      <a:pt x="2776" y="156"/>
                      <a:pt x="2777" y="155"/>
                    </a:cubicBezTo>
                    <a:lnTo>
                      <a:pt x="3955" y="908"/>
                    </a:lnTo>
                    <a:lnTo>
                      <a:pt x="3955" y="908"/>
                    </a:lnTo>
                    <a:lnTo>
                      <a:pt x="2591" y="31"/>
                    </a:lnTo>
                    <a:cubicBezTo>
                      <a:pt x="2588" y="33"/>
                      <a:pt x="2586" y="34"/>
                      <a:pt x="2584" y="36"/>
                    </a:cubicBezTo>
                    <a:lnTo>
                      <a:pt x="2584" y="36"/>
                    </a:lnTo>
                    <a:lnTo>
                      <a:pt x="2528" y="0"/>
                    </a:lnTo>
                    <a:close/>
                    <a:moveTo>
                      <a:pt x="3955" y="908"/>
                    </a:moveTo>
                    <a:lnTo>
                      <a:pt x="3955" y="908"/>
                    </a:lnTo>
                    <a:lnTo>
                      <a:pt x="3955" y="908"/>
                    </a:lnTo>
                    <a:close/>
                    <a:moveTo>
                      <a:pt x="3956" y="994"/>
                    </a:moveTo>
                    <a:cubicBezTo>
                      <a:pt x="3965" y="995"/>
                      <a:pt x="3971" y="999"/>
                      <a:pt x="3971" y="1008"/>
                    </a:cubicBezTo>
                    <a:cubicBezTo>
                      <a:pt x="3971" y="1008"/>
                      <a:pt x="3959" y="997"/>
                      <a:pt x="3956" y="994"/>
                    </a:cubicBezTo>
                    <a:close/>
                    <a:moveTo>
                      <a:pt x="3862" y="915"/>
                    </a:moveTo>
                    <a:lnTo>
                      <a:pt x="3986" y="993"/>
                    </a:lnTo>
                    <a:cubicBezTo>
                      <a:pt x="3986" y="993"/>
                      <a:pt x="3986" y="1008"/>
                      <a:pt x="3986" y="1008"/>
                    </a:cubicBezTo>
                    <a:cubicBezTo>
                      <a:pt x="3971" y="993"/>
                      <a:pt x="3955" y="977"/>
                      <a:pt x="3940" y="977"/>
                    </a:cubicBezTo>
                    <a:cubicBezTo>
                      <a:pt x="3940" y="977"/>
                      <a:pt x="3924" y="962"/>
                      <a:pt x="3924" y="962"/>
                    </a:cubicBezTo>
                    <a:cubicBezTo>
                      <a:pt x="3893" y="946"/>
                      <a:pt x="3878" y="931"/>
                      <a:pt x="3847" y="915"/>
                    </a:cubicBezTo>
                    <a:lnTo>
                      <a:pt x="3847" y="915"/>
                    </a:lnTo>
                    <a:cubicBezTo>
                      <a:pt x="3865" y="924"/>
                      <a:pt x="3878" y="939"/>
                      <a:pt x="3892" y="952"/>
                    </a:cubicBezTo>
                    <a:lnTo>
                      <a:pt x="3892" y="952"/>
                    </a:lnTo>
                    <a:cubicBezTo>
                      <a:pt x="3878" y="943"/>
                      <a:pt x="3862" y="931"/>
                      <a:pt x="3847" y="915"/>
                    </a:cubicBezTo>
                    <a:close/>
                    <a:moveTo>
                      <a:pt x="4048" y="1055"/>
                    </a:moveTo>
                    <a:cubicBezTo>
                      <a:pt x="4095" y="1070"/>
                      <a:pt x="4126" y="1101"/>
                      <a:pt x="4157" y="1117"/>
                    </a:cubicBezTo>
                    <a:cubicBezTo>
                      <a:pt x="4157" y="1132"/>
                      <a:pt x="4157" y="1132"/>
                      <a:pt x="4157" y="1132"/>
                    </a:cubicBezTo>
                    <a:cubicBezTo>
                      <a:pt x="4126" y="1101"/>
                      <a:pt x="4095" y="1086"/>
                      <a:pt x="4048" y="1055"/>
                    </a:cubicBezTo>
                    <a:close/>
                    <a:moveTo>
                      <a:pt x="1846" y="1148"/>
                    </a:moveTo>
                    <a:cubicBezTo>
                      <a:pt x="1862" y="1163"/>
                      <a:pt x="1893" y="1194"/>
                      <a:pt x="1924" y="1194"/>
                    </a:cubicBezTo>
                    <a:cubicBezTo>
                      <a:pt x="1916" y="1218"/>
                      <a:pt x="1904" y="1226"/>
                      <a:pt x="1893" y="1226"/>
                    </a:cubicBezTo>
                    <a:cubicBezTo>
                      <a:pt x="1881" y="1226"/>
                      <a:pt x="1869" y="1218"/>
                      <a:pt x="1862" y="1210"/>
                    </a:cubicBezTo>
                    <a:cubicBezTo>
                      <a:pt x="1862" y="1194"/>
                      <a:pt x="1846" y="1163"/>
                      <a:pt x="1846" y="1148"/>
                    </a:cubicBezTo>
                    <a:close/>
                    <a:moveTo>
                      <a:pt x="2094" y="1086"/>
                    </a:moveTo>
                    <a:lnTo>
                      <a:pt x="2094" y="1086"/>
                    </a:lnTo>
                    <a:cubicBezTo>
                      <a:pt x="2110" y="1148"/>
                      <a:pt x="2125" y="1210"/>
                      <a:pt x="2063" y="1226"/>
                    </a:cubicBezTo>
                    <a:cubicBezTo>
                      <a:pt x="2017" y="1179"/>
                      <a:pt x="2032" y="1148"/>
                      <a:pt x="2017" y="1132"/>
                    </a:cubicBezTo>
                    <a:lnTo>
                      <a:pt x="2094" y="1086"/>
                    </a:lnTo>
                    <a:close/>
                    <a:moveTo>
                      <a:pt x="2400" y="759"/>
                    </a:moveTo>
                    <a:cubicBezTo>
                      <a:pt x="2464" y="759"/>
                      <a:pt x="2398" y="877"/>
                      <a:pt x="2430" y="877"/>
                    </a:cubicBezTo>
                    <a:cubicBezTo>
                      <a:pt x="2435" y="877"/>
                      <a:pt x="2442" y="874"/>
                      <a:pt x="2451" y="869"/>
                    </a:cubicBezTo>
                    <a:lnTo>
                      <a:pt x="2451" y="869"/>
                    </a:lnTo>
                    <a:cubicBezTo>
                      <a:pt x="2404" y="946"/>
                      <a:pt x="2451" y="1101"/>
                      <a:pt x="2497" y="1210"/>
                    </a:cubicBezTo>
                    <a:cubicBezTo>
                      <a:pt x="2668" y="1117"/>
                      <a:pt x="2466" y="1008"/>
                      <a:pt x="2544" y="853"/>
                    </a:cubicBezTo>
                    <a:lnTo>
                      <a:pt x="2591" y="853"/>
                    </a:lnTo>
                    <a:lnTo>
                      <a:pt x="2916" y="1070"/>
                    </a:lnTo>
                    <a:cubicBezTo>
                      <a:pt x="2854" y="1117"/>
                      <a:pt x="2823" y="1179"/>
                      <a:pt x="2761" y="1226"/>
                    </a:cubicBezTo>
                    <a:lnTo>
                      <a:pt x="2730" y="1163"/>
                    </a:lnTo>
                    <a:cubicBezTo>
                      <a:pt x="2653" y="1194"/>
                      <a:pt x="2637" y="1303"/>
                      <a:pt x="2528" y="1365"/>
                    </a:cubicBezTo>
                    <a:lnTo>
                      <a:pt x="2451" y="1303"/>
                    </a:lnTo>
                    <a:cubicBezTo>
                      <a:pt x="2435" y="1319"/>
                      <a:pt x="2420" y="1334"/>
                      <a:pt x="2404" y="1365"/>
                    </a:cubicBezTo>
                    <a:cubicBezTo>
                      <a:pt x="2389" y="1272"/>
                      <a:pt x="2389" y="1179"/>
                      <a:pt x="2420" y="1132"/>
                    </a:cubicBezTo>
                    <a:cubicBezTo>
                      <a:pt x="2404" y="1132"/>
                      <a:pt x="2404" y="1132"/>
                      <a:pt x="2389" y="1148"/>
                    </a:cubicBezTo>
                    <a:cubicBezTo>
                      <a:pt x="2389" y="1132"/>
                      <a:pt x="2389" y="1117"/>
                      <a:pt x="2389" y="1117"/>
                    </a:cubicBezTo>
                    <a:cubicBezTo>
                      <a:pt x="2358" y="1070"/>
                      <a:pt x="2311" y="1024"/>
                      <a:pt x="2280" y="993"/>
                    </a:cubicBezTo>
                    <a:cubicBezTo>
                      <a:pt x="2327" y="915"/>
                      <a:pt x="2404" y="900"/>
                      <a:pt x="2389" y="760"/>
                    </a:cubicBezTo>
                    <a:cubicBezTo>
                      <a:pt x="2393" y="760"/>
                      <a:pt x="2397" y="759"/>
                      <a:pt x="2400" y="759"/>
                    </a:cubicBezTo>
                    <a:close/>
                    <a:moveTo>
                      <a:pt x="2032" y="1226"/>
                    </a:moveTo>
                    <a:cubicBezTo>
                      <a:pt x="2032" y="1241"/>
                      <a:pt x="2048" y="1241"/>
                      <a:pt x="2063" y="1257"/>
                    </a:cubicBezTo>
                    <a:cubicBezTo>
                      <a:pt x="2079" y="1303"/>
                      <a:pt x="2094" y="1350"/>
                      <a:pt x="2110" y="1381"/>
                    </a:cubicBezTo>
                    <a:cubicBezTo>
                      <a:pt x="2094" y="1396"/>
                      <a:pt x="2063" y="1412"/>
                      <a:pt x="2032" y="1427"/>
                    </a:cubicBezTo>
                    <a:cubicBezTo>
                      <a:pt x="1970" y="1396"/>
                      <a:pt x="2017" y="1303"/>
                      <a:pt x="2032" y="1226"/>
                    </a:cubicBezTo>
                    <a:close/>
                    <a:moveTo>
                      <a:pt x="2446" y="1493"/>
                    </a:moveTo>
                    <a:cubicBezTo>
                      <a:pt x="2487" y="1507"/>
                      <a:pt x="2517" y="1521"/>
                      <a:pt x="2560" y="1536"/>
                    </a:cubicBezTo>
                    <a:cubicBezTo>
                      <a:pt x="2560" y="1536"/>
                      <a:pt x="2528" y="1567"/>
                      <a:pt x="2513" y="1613"/>
                    </a:cubicBezTo>
                    <a:cubicBezTo>
                      <a:pt x="2482" y="1582"/>
                      <a:pt x="2451" y="1567"/>
                      <a:pt x="2435" y="1505"/>
                    </a:cubicBezTo>
                    <a:lnTo>
                      <a:pt x="2451" y="1505"/>
                    </a:lnTo>
                    <a:cubicBezTo>
                      <a:pt x="2451" y="1505"/>
                      <a:pt x="2451" y="1497"/>
                      <a:pt x="2446" y="1493"/>
                    </a:cubicBezTo>
                    <a:close/>
                    <a:moveTo>
                      <a:pt x="1317" y="1609"/>
                    </a:moveTo>
                    <a:cubicBezTo>
                      <a:pt x="1311" y="1615"/>
                      <a:pt x="1307" y="1621"/>
                      <a:pt x="1303" y="1629"/>
                    </a:cubicBezTo>
                    <a:lnTo>
                      <a:pt x="1317" y="1609"/>
                    </a:lnTo>
                    <a:close/>
                    <a:moveTo>
                      <a:pt x="1924" y="1257"/>
                    </a:moveTo>
                    <a:cubicBezTo>
                      <a:pt x="1955" y="1381"/>
                      <a:pt x="1970" y="1520"/>
                      <a:pt x="1862" y="1644"/>
                    </a:cubicBezTo>
                    <a:cubicBezTo>
                      <a:pt x="1834" y="1619"/>
                      <a:pt x="1814" y="1610"/>
                      <a:pt x="1799" y="1610"/>
                    </a:cubicBezTo>
                    <a:cubicBezTo>
                      <a:pt x="1754" y="1610"/>
                      <a:pt x="1754" y="1694"/>
                      <a:pt x="1715" y="1694"/>
                    </a:cubicBezTo>
                    <a:cubicBezTo>
                      <a:pt x="1702" y="1694"/>
                      <a:pt x="1685" y="1685"/>
                      <a:pt x="1660" y="1660"/>
                    </a:cubicBezTo>
                    <a:cubicBezTo>
                      <a:pt x="1722" y="1598"/>
                      <a:pt x="1691" y="1567"/>
                      <a:pt x="1629" y="1536"/>
                    </a:cubicBezTo>
                    <a:cubicBezTo>
                      <a:pt x="1660" y="1489"/>
                      <a:pt x="1660" y="1427"/>
                      <a:pt x="1675" y="1365"/>
                    </a:cubicBezTo>
                    <a:lnTo>
                      <a:pt x="1691" y="1381"/>
                    </a:lnTo>
                    <a:cubicBezTo>
                      <a:pt x="1675" y="1365"/>
                      <a:pt x="1675" y="1365"/>
                      <a:pt x="1675" y="1350"/>
                    </a:cubicBezTo>
                    <a:cubicBezTo>
                      <a:pt x="1691" y="1319"/>
                      <a:pt x="1706" y="1288"/>
                      <a:pt x="1738" y="1272"/>
                    </a:cubicBezTo>
                    <a:lnTo>
                      <a:pt x="1769" y="1350"/>
                    </a:lnTo>
                    <a:lnTo>
                      <a:pt x="1753" y="1272"/>
                    </a:lnTo>
                    <a:cubicBezTo>
                      <a:pt x="1769" y="1264"/>
                      <a:pt x="1784" y="1260"/>
                      <a:pt x="1800" y="1260"/>
                    </a:cubicBezTo>
                    <a:cubicBezTo>
                      <a:pt x="1815" y="1260"/>
                      <a:pt x="1831" y="1264"/>
                      <a:pt x="1846" y="1272"/>
                    </a:cubicBezTo>
                    <a:cubicBezTo>
                      <a:pt x="1864" y="1284"/>
                      <a:pt x="1877" y="1289"/>
                      <a:pt x="1888" y="1289"/>
                    </a:cubicBezTo>
                    <a:cubicBezTo>
                      <a:pt x="1904" y="1289"/>
                      <a:pt x="1914" y="1276"/>
                      <a:pt x="1924" y="1257"/>
                    </a:cubicBezTo>
                    <a:close/>
                    <a:moveTo>
                      <a:pt x="1489" y="1489"/>
                    </a:moveTo>
                    <a:cubicBezTo>
                      <a:pt x="1505" y="1505"/>
                      <a:pt x="1505" y="1505"/>
                      <a:pt x="1520" y="1505"/>
                    </a:cubicBezTo>
                    <a:lnTo>
                      <a:pt x="1474" y="1536"/>
                    </a:lnTo>
                    <a:cubicBezTo>
                      <a:pt x="1498" y="1536"/>
                      <a:pt x="1541" y="1601"/>
                      <a:pt x="1544" y="1601"/>
                    </a:cubicBezTo>
                    <a:cubicBezTo>
                      <a:pt x="1545" y="1601"/>
                      <a:pt x="1543" y="1596"/>
                      <a:pt x="1536" y="1582"/>
                    </a:cubicBezTo>
                    <a:lnTo>
                      <a:pt x="1536" y="1505"/>
                    </a:lnTo>
                    <a:cubicBezTo>
                      <a:pt x="1613" y="1551"/>
                      <a:pt x="1582" y="1613"/>
                      <a:pt x="1613" y="1675"/>
                    </a:cubicBezTo>
                    <a:cubicBezTo>
                      <a:pt x="1613" y="1706"/>
                      <a:pt x="1598" y="1722"/>
                      <a:pt x="1582" y="1737"/>
                    </a:cubicBezTo>
                    <a:cubicBezTo>
                      <a:pt x="1560" y="1726"/>
                      <a:pt x="1539" y="1715"/>
                      <a:pt x="1517" y="1715"/>
                    </a:cubicBezTo>
                    <a:cubicBezTo>
                      <a:pt x="1508" y="1715"/>
                      <a:pt x="1498" y="1717"/>
                      <a:pt x="1489" y="1722"/>
                    </a:cubicBezTo>
                    <a:cubicBezTo>
                      <a:pt x="1443" y="1691"/>
                      <a:pt x="1381" y="1675"/>
                      <a:pt x="1412" y="1598"/>
                    </a:cubicBezTo>
                    <a:lnTo>
                      <a:pt x="1412" y="1598"/>
                    </a:lnTo>
                    <a:cubicBezTo>
                      <a:pt x="1412" y="1598"/>
                      <a:pt x="1396" y="1613"/>
                      <a:pt x="1396" y="1613"/>
                    </a:cubicBezTo>
                    <a:cubicBezTo>
                      <a:pt x="1396" y="1567"/>
                      <a:pt x="1443" y="1520"/>
                      <a:pt x="1489" y="1489"/>
                    </a:cubicBezTo>
                    <a:close/>
                    <a:moveTo>
                      <a:pt x="1272" y="1644"/>
                    </a:moveTo>
                    <a:lnTo>
                      <a:pt x="1164" y="1768"/>
                    </a:lnTo>
                    <a:cubicBezTo>
                      <a:pt x="1210" y="1737"/>
                      <a:pt x="1241" y="1691"/>
                      <a:pt x="1272" y="1644"/>
                    </a:cubicBezTo>
                    <a:close/>
                    <a:moveTo>
                      <a:pt x="5133" y="1663"/>
                    </a:moveTo>
                    <a:lnTo>
                      <a:pt x="5320" y="1784"/>
                    </a:lnTo>
                    <a:cubicBezTo>
                      <a:pt x="5274" y="1861"/>
                      <a:pt x="5196" y="1908"/>
                      <a:pt x="5150" y="1908"/>
                    </a:cubicBezTo>
                    <a:cubicBezTo>
                      <a:pt x="5195" y="1786"/>
                      <a:pt x="5106" y="1739"/>
                      <a:pt x="5133" y="1663"/>
                    </a:cubicBezTo>
                    <a:close/>
                    <a:moveTo>
                      <a:pt x="4235" y="2141"/>
                    </a:moveTo>
                    <a:lnTo>
                      <a:pt x="4281" y="2172"/>
                    </a:lnTo>
                    <a:lnTo>
                      <a:pt x="4219" y="2141"/>
                    </a:lnTo>
                    <a:close/>
                    <a:moveTo>
                      <a:pt x="3490" y="2079"/>
                    </a:moveTo>
                    <a:cubicBezTo>
                      <a:pt x="3537" y="2110"/>
                      <a:pt x="3568" y="2125"/>
                      <a:pt x="3614" y="2156"/>
                    </a:cubicBezTo>
                    <a:cubicBezTo>
                      <a:pt x="3599" y="2172"/>
                      <a:pt x="3599" y="2203"/>
                      <a:pt x="3599" y="2218"/>
                    </a:cubicBezTo>
                    <a:cubicBezTo>
                      <a:pt x="3576" y="2196"/>
                      <a:pt x="3537" y="2148"/>
                      <a:pt x="3511" y="2148"/>
                    </a:cubicBezTo>
                    <a:cubicBezTo>
                      <a:pt x="3502" y="2148"/>
                      <a:pt x="3494" y="2155"/>
                      <a:pt x="3490" y="2172"/>
                    </a:cubicBezTo>
                    <a:cubicBezTo>
                      <a:pt x="3490" y="2172"/>
                      <a:pt x="3490" y="2172"/>
                      <a:pt x="3490" y="2156"/>
                    </a:cubicBezTo>
                    <a:cubicBezTo>
                      <a:pt x="3490" y="2172"/>
                      <a:pt x="3475" y="2172"/>
                      <a:pt x="3475" y="2172"/>
                    </a:cubicBezTo>
                    <a:cubicBezTo>
                      <a:pt x="3459" y="2156"/>
                      <a:pt x="3444" y="2156"/>
                      <a:pt x="3428" y="2141"/>
                    </a:cubicBezTo>
                    <a:cubicBezTo>
                      <a:pt x="3428" y="2141"/>
                      <a:pt x="3428" y="2125"/>
                      <a:pt x="3428" y="2125"/>
                    </a:cubicBezTo>
                    <a:cubicBezTo>
                      <a:pt x="3444" y="2110"/>
                      <a:pt x="3459" y="2094"/>
                      <a:pt x="3490" y="2079"/>
                    </a:cubicBezTo>
                    <a:close/>
                    <a:moveTo>
                      <a:pt x="3692" y="2203"/>
                    </a:moveTo>
                    <a:cubicBezTo>
                      <a:pt x="3707" y="2218"/>
                      <a:pt x="3707" y="2218"/>
                      <a:pt x="3723" y="2218"/>
                    </a:cubicBezTo>
                    <a:cubicBezTo>
                      <a:pt x="3723" y="2234"/>
                      <a:pt x="3723" y="2249"/>
                      <a:pt x="3723" y="2265"/>
                    </a:cubicBezTo>
                    <a:cubicBezTo>
                      <a:pt x="3707" y="2249"/>
                      <a:pt x="3692" y="2249"/>
                      <a:pt x="3676" y="2249"/>
                    </a:cubicBezTo>
                    <a:cubicBezTo>
                      <a:pt x="3676" y="2234"/>
                      <a:pt x="3692" y="2218"/>
                      <a:pt x="3692" y="2203"/>
                    </a:cubicBezTo>
                    <a:close/>
                    <a:moveTo>
                      <a:pt x="4824" y="2234"/>
                    </a:moveTo>
                    <a:cubicBezTo>
                      <a:pt x="4855" y="2234"/>
                      <a:pt x="4855" y="2234"/>
                      <a:pt x="4870" y="2265"/>
                    </a:cubicBezTo>
                    <a:lnTo>
                      <a:pt x="4824" y="2234"/>
                    </a:lnTo>
                    <a:close/>
                    <a:moveTo>
                      <a:pt x="4297" y="2187"/>
                    </a:moveTo>
                    <a:lnTo>
                      <a:pt x="4452" y="2280"/>
                    </a:lnTo>
                    <a:cubicBezTo>
                      <a:pt x="4467" y="2296"/>
                      <a:pt x="4467" y="2311"/>
                      <a:pt x="4483" y="2327"/>
                    </a:cubicBezTo>
                    <a:lnTo>
                      <a:pt x="4421" y="2296"/>
                    </a:lnTo>
                    <a:cubicBezTo>
                      <a:pt x="4421" y="2280"/>
                      <a:pt x="4436" y="2280"/>
                      <a:pt x="4436" y="2280"/>
                    </a:cubicBezTo>
                    <a:lnTo>
                      <a:pt x="4297" y="2187"/>
                    </a:lnTo>
                    <a:close/>
                    <a:moveTo>
                      <a:pt x="3800" y="2280"/>
                    </a:moveTo>
                    <a:cubicBezTo>
                      <a:pt x="3800" y="2280"/>
                      <a:pt x="3816" y="2296"/>
                      <a:pt x="3831" y="2296"/>
                    </a:cubicBezTo>
                    <a:lnTo>
                      <a:pt x="3831" y="2342"/>
                    </a:lnTo>
                    <a:lnTo>
                      <a:pt x="3816" y="2342"/>
                    </a:lnTo>
                    <a:cubicBezTo>
                      <a:pt x="3816" y="2342"/>
                      <a:pt x="3831" y="2342"/>
                      <a:pt x="3831" y="2327"/>
                    </a:cubicBezTo>
                    <a:lnTo>
                      <a:pt x="3831" y="2327"/>
                    </a:lnTo>
                    <a:lnTo>
                      <a:pt x="3800" y="2342"/>
                    </a:lnTo>
                    <a:lnTo>
                      <a:pt x="3800" y="2280"/>
                    </a:lnTo>
                    <a:close/>
                    <a:moveTo>
                      <a:pt x="5119" y="2389"/>
                    </a:moveTo>
                    <a:lnTo>
                      <a:pt x="5111" y="2404"/>
                    </a:lnTo>
                    <a:cubicBezTo>
                      <a:pt x="5115" y="2400"/>
                      <a:pt x="5119" y="2396"/>
                      <a:pt x="5119" y="2389"/>
                    </a:cubicBezTo>
                    <a:close/>
                    <a:moveTo>
                      <a:pt x="5111" y="2404"/>
                    </a:moveTo>
                    <a:lnTo>
                      <a:pt x="5111" y="2404"/>
                    </a:lnTo>
                    <a:cubicBezTo>
                      <a:pt x="5107" y="2408"/>
                      <a:pt x="5103" y="2412"/>
                      <a:pt x="5103" y="2420"/>
                    </a:cubicBezTo>
                    <a:lnTo>
                      <a:pt x="5111" y="2404"/>
                    </a:lnTo>
                    <a:close/>
                    <a:moveTo>
                      <a:pt x="4405" y="2311"/>
                    </a:moveTo>
                    <a:lnTo>
                      <a:pt x="4514" y="2373"/>
                    </a:lnTo>
                    <a:cubicBezTo>
                      <a:pt x="4498" y="2404"/>
                      <a:pt x="4498" y="2420"/>
                      <a:pt x="4498" y="2451"/>
                    </a:cubicBezTo>
                    <a:lnTo>
                      <a:pt x="4359" y="2373"/>
                    </a:lnTo>
                    <a:cubicBezTo>
                      <a:pt x="4374" y="2358"/>
                      <a:pt x="4390" y="2327"/>
                      <a:pt x="4405" y="2311"/>
                    </a:cubicBezTo>
                    <a:close/>
                    <a:moveTo>
                      <a:pt x="4467" y="2079"/>
                    </a:moveTo>
                    <a:lnTo>
                      <a:pt x="4870" y="2342"/>
                    </a:lnTo>
                    <a:cubicBezTo>
                      <a:pt x="4870" y="2404"/>
                      <a:pt x="4870" y="2482"/>
                      <a:pt x="4948" y="2497"/>
                    </a:cubicBezTo>
                    <a:lnTo>
                      <a:pt x="4964" y="2404"/>
                    </a:lnTo>
                    <a:lnTo>
                      <a:pt x="5057" y="2466"/>
                    </a:lnTo>
                    <a:lnTo>
                      <a:pt x="5072" y="2482"/>
                    </a:lnTo>
                    <a:lnTo>
                      <a:pt x="5041" y="2497"/>
                    </a:lnTo>
                    <a:cubicBezTo>
                      <a:pt x="5056" y="2482"/>
                      <a:pt x="5057" y="2482"/>
                      <a:pt x="5057" y="2482"/>
                    </a:cubicBezTo>
                    <a:lnTo>
                      <a:pt x="5057" y="2482"/>
                    </a:lnTo>
                    <a:cubicBezTo>
                      <a:pt x="5010" y="2513"/>
                      <a:pt x="4948" y="2544"/>
                      <a:pt x="4901" y="2575"/>
                    </a:cubicBezTo>
                    <a:lnTo>
                      <a:pt x="4715" y="2466"/>
                    </a:lnTo>
                    <a:cubicBezTo>
                      <a:pt x="4731" y="2451"/>
                      <a:pt x="4746" y="2435"/>
                      <a:pt x="4762" y="2435"/>
                    </a:cubicBezTo>
                    <a:cubicBezTo>
                      <a:pt x="4715" y="2389"/>
                      <a:pt x="4638" y="2389"/>
                      <a:pt x="4576" y="2342"/>
                    </a:cubicBezTo>
                    <a:lnTo>
                      <a:pt x="4576" y="2327"/>
                    </a:lnTo>
                    <a:lnTo>
                      <a:pt x="4281" y="2125"/>
                    </a:lnTo>
                    <a:cubicBezTo>
                      <a:pt x="4300" y="2119"/>
                      <a:pt x="4317" y="2115"/>
                      <a:pt x="4333" y="2115"/>
                    </a:cubicBezTo>
                    <a:cubicBezTo>
                      <a:pt x="4356" y="2115"/>
                      <a:pt x="4378" y="2122"/>
                      <a:pt x="4405" y="2141"/>
                    </a:cubicBezTo>
                    <a:cubicBezTo>
                      <a:pt x="4436" y="2125"/>
                      <a:pt x="4452" y="2110"/>
                      <a:pt x="4467" y="2079"/>
                    </a:cubicBezTo>
                    <a:close/>
                    <a:moveTo>
                      <a:pt x="4684" y="2482"/>
                    </a:moveTo>
                    <a:lnTo>
                      <a:pt x="4793" y="2544"/>
                    </a:lnTo>
                    <a:cubicBezTo>
                      <a:pt x="4777" y="2559"/>
                      <a:pt x="4762" y="2590"/>
                      <a:pt x="4731" y="2590"/>
                    </a:cubicBezTo>
                    <a:lnTo>
                      <a:pt x="4669" y="2559"/>
                    </a:lnTo>
                    <a:cubicBezTo>
                      <a:pt x="4669" y="2528"/>
                      <a:pt x="4669" y="2497"/>
                      <a:pt x="4684" y="2482"/>
                    </a:cubicBezTo>
                    <a:close/>
                    <a:moveTo>
                      <a:pt x="4855" y="2575"/>
                    </a:moveTo>
                    <a:lnTo>
                      <a:pt x="4870" y="2590"/>
                    </a:lnTo>
                    <a:cubicBezTo>
                      <a:pt x="4855" y="2590"/>
                      <a:pt x="4855" y="2590"/>
                      <a:pt x="4855" y="2575"/>
                    </a:cubicBezTo>
                    <a:close/>
                    <a:moveTo>
                      <a:pt x="5041" y="2590"/>
                    </a:moveTo>
                    <a:cubicBezTo>
                      <a:pt x="5041" y="2606"/>
                      <a:pt x="5026" y="2637"/>
                      <a:pt x="5026" y="2652"/>
                    </a:cubicBezTo>
                    <a:lnTo>
                      <a:pt x="4979" y="2621"/>
                    </a:lnTo>
                    <a:cubicBezTo>
                      <a:pt x="4995" y="2606"/>
                      <a:pt x="5026" y="2590"/>
                      <a:pt x="5041" y="2590"/>
                    </a:cubicBezTo>
                    <a:close/>
                    <a:moveTo>
                      <a:pt x="4948" y="2637"/>
                    </a:moveTo>
                    <a:lnTo>
                      <a:pt x="5010" y="2683"/>
                    </a:lnTo>
                    <a:cubicBezTo>
                      <a:pt x="4995" y="2699"/>
                      <a:pt x="4979" y="2714"/>
                      <a:pt x="4964" y="2730"/>
                    </a:cubicBezTo>
                    <a:lnTo>
                      <a:pt x="4917" y="2699"/>
                    </a:lnTo>
                    <a:cubicBezTo>
                      <a:pt x="4917" y="2683"/>
                      <a:pt x="4932" y="2683"/>
                      <a:pt x="4932" y="2668"/>
                    </a:cubicBezTo>
                    <a:cubicBezTo>
                      <a:pt x="4948" y="2652"/>
                      <a:pt x="4948" y="2652"/>
                      <a:pt x="4948" y="2637"/>
                    </a:cubicBezTo>
                    <a:close/>
                    <a:moveTo>
                      <a:pt x="1691" y="1939"/>
                    </a:moveTo>
                    <a:cubicBezTo>
                      <a:pt x="1706" y="1970"/>
                      <a:pt x="1722" y="2017"/>
                      <a:pt x="1738" y="2063"/>
                    </a:cubicBezTo>
                    <a:cubicBezTo>
                      <a:pt x="1784" y="2141"/>
                      <a:pt x="1815" y="2218"/>
                      <a:pt x="1831" y="2265"/>
                    </a:cubicBezTo>
                    <a:cubicBezTo>
                      <a:pt x="1815" y="2280"/>
                      <a:pt x="1800" y="2296"/>
                      <a:pt x="1784" y="2311"/>
                    </a:cubicBezTo>
                    <a:cubicBezTo>
                      <a:pt x="1776" y="2296"/>
                      <a:pt x="1761" y="2292"/>
                      <a:pt x="1743" y="2292"/>
                    </a:cubicBezTo>
                    <a:cubicBezTo>
                      <a:pt x="1726" y="2292"/>
                      <a:pt x="1706" y="2296"/>
                      <a:pt x="1691" y="2296"/>
                    </a:cubicBezTo>
                    <a:cubicBezTo>
                      <a:pt x="1660" y="2280"/>
                      <a:pt x="1629" y="2280"/>
                      <a:pt x="1598" y="2249"/>
                    </a:cubicBezTo>
                    <a:cubicBezTo>
                      <a:pt x="1567" y="2311"/>
                      <a:pt x="1551" y="2358"/>
                      <a:pt x="1567" y="2420"/>
                    </a:cubicBezTo>
                    <a:cubicBezTo>
                      <a:pt x="1489" y="2513"/>
                      <a:pt x="1443" y="2637"/>
                      <a:pt x="1427" y="2745"/>
                    </a:cubicBezTo>
                    <a:lnTo>
                      <a:pt x="1396" y="2745"/>
                    </a:lnTo>
                    <a:cubicBezTo>
                      <a:pt x="1365" y="2621"/>
                      <a:pt x="1334" y="2497"/>
                      <a:pt x="1303" y="2389"/>
                    </a:cubicBezTo>
                    <a:lnTo>
                      <a:pt x="1303" y="2389"/>
                    </a:lnTo>
                    <a:lnTo>
                      <a:pt x="1350" y="2404"/>
                    </a:lnTo>
                    <a:cubicBezTo>
                      <a:pt x="1427" y="2311"/>
                      <a:pt x="1505" y="2249"/>
                      <a:pt x="1474" y="2125"/>
                    </a:cubicBezTo>
                    <a:lnTo>
                      <a:pt x="1474" y="2125"/>
                    </a:lnTo>
                    <a:cubicBezTo>
                      <a:pt x="1401" y="2140"/>
                      <a:pt x="1478" y="2235"/>
                      <a:pt x="1412" y="2235"/>
                    </a:cubicBezTo>
                    <a:cubicBezTo>
                      <a:pt x="1408" y="2235"/>
                      <a:pt x="1402" y="2235"/>
                      <a:pt x="1396" y="2234"/>
                    </a:cubicBezTo>
                    <a:cubicBezTo>
                      <a:pt x="1381" y="2203"/>
                      <a:pt x="1365" y="2172"/>
                      <a:pt x="1365" y="2141"/>
                    </a:cubicBezTo>
                    <a:cubicBezTo>
                      <a:pt x="1443" y="2110"/>
                      <a:pt x="1505" y="2001"/>
                      <a:pt x="1567" y="1954"/>
                    </a:cubicBezTo>
                    <a:cubicBezTo>
                      <a:pt x="1582" y="1954"/>
                      <a:pt x="1582" y="1954"/>
                      <a:pt x="1598" y="1970"/>
                    </a:cubicBezTo>
                    <a:cubicBezTo>
                      <a:pt x="1644" y="2063"/>
                      <a:pt x="1629" y="2141"/>
                      <a:pt x="1598" y="2218"/>
                    </a:cubicBezTo>
                    <a:cubicBezTo>
                      <a:pt x="1644" y="2187"/>
                      <a:pt x="1691" y="2125"/>
                      <a:pt x="1738" y="2063"/>
                    </a:cubicBezTo>
                    <a:lnTo>
                      <a:pt x="1644" y="1970"/>
                    </a:lnTo>
                    <a:cubicBezTo>
                      <a:pt x="1660" y="1954"/>
                      <a:pt x="1675" y="1954"/>
                      <a:pt x="1691" y="1939"/>
                    </a:cubicBezTo>
                    <a:close/>
                    <a:moveTo>
                      <a:pt x="2265" y="2916"/>
                    </a:moveTo>
                    <a:cubicBezTo>
                      <a:pt x="2265" y="2932"/>
                      <a:pt x="2280" y="2932"/>
                      <a:pt x="2280" y="2932"/>
                    </a:cubicBezTo>
                    <a:cubicBezTo>
                      <a:pt x="2265" y="2932"/>
                      <a:pt x="2265" y="2947"/>
                      <a:pt x="2249" y="2963"/>
                    </a:cubicBezTo>
                    <a:lnTo>
                      <a:pt x="2218" y="2963"/>
                    </a:lnTo>
                    <a:cubicBezTo>
                      <a:pt x="2234" y="2947"/>
                      <a:pt x="2249" y="2932"/>
                      <a:pt x="2265" y="2916"/>
                    </a:cubicBezTo>
                    <a:close/>
                    <a:moveTo>
                      <a:pt x="93" y="3195"/>
                    </a:moveTo>
                    <a:cubicBezTo>
                      <a:pt x="93" y="3211"/>
                      <a:pt x="93" y="3211"/>
                      <a:pt x="93" y="3211"/>
                    </a:cubicBezTo>
                    <a:cubicBezTo>
                      <a:pt x="140" y="3242"/>
                      <a:pt x="187" y="3288"/>
                      <a:pt x="233" y="3319"/>
                    </a:cubicBezTo>
                    <a:cubicBezTo>
                      <a:pt x="187" y="3273"/>
                      <a:pt x="140" y="3242"/>
                      <a:pt x="93" y="3195"/>
                    </a:cubicBezTo>
                    <a:close/>
                    <a:moveTo>
                      <a:pt x="427" y="3340"/>
                    </a:moveTo>
                    <a:cubicBezTo>
                      <a:pt x="445" y="3340"/>
                      <a:pt x="463" y="3348"/>
                      <a:pt x="481" y="3366"/>
                    </a:cubicBezTo>
                    <a:cubicBezTo>
                      <a:pt x="481" y="3397"/>
                      <a:pt x="481" y="3428"/>
                      <a:pt x="481" y="3459"/>
                    </a:cubicBezTo>
                    <a:cubicBezTo>
                      <a:pt x="481" y="3474"/>
                      <a:pt x="481" y="3505"/>
                      <a:pt x="481" y="3521"/>
                    </a:cubicBezTo>
                    <a:cubicBezTo>
                      <a:pt x="543" y="3567"/>
                      <a:pt x="605" y="3614"/>
                      <a:pt x="667" y="3661"/>
                    </a:cubicBezTo>
                    <a:cubicBezTo>
                      <a:pt x="667" y="3676"/>
                      <a:pt x="667" y="3676"/>
                      <a:pt x="652" y="3676"/>
                    </a:cubicBezTo>
                    <a:cubicBezTo>
                      <a:pt x="605" y="3629"/>
                      <a:pt x="543" y="3583"/>
                      <a:pt x="481" y="3536"/>
                    </a:cubicBezTo>
                    <a:lnTo>
                      <a:pt x="481" y="3536"/>
                    </a:lnTo>
                    <a:cubicBezTo>
                      <a:pt x="481" y="3552"/>
                      <a:pt x="497" y="3552"/>
                      <a:pt x="497" y="3567"/>
                    </a:cubicBezTo>
                    <a:cubicBezTo>
                      <a:pt x="526" y="3596"/>
                      <a:pt x="555" y="3625"/>
                      <a:pt x="588" y="3655"/>
                    </a:cubicBezTo>
                    <a:lnTo>
                      <a:pt x="588" y="3655"/>
                    </a:lnTo>
                    <a:cubicBezTo>
                      <a:pt x="556" y="3632"/>
                      <a:pt x="524" y="3610"/>
                      <a:pt x="497" y="3583"/>
                    </a:cubicBezTo>
                    <a:cubicBezTo>
                      <a:pt x="497" y="3583"/>
                      <a:pt x="497" y="3598"/>
                      <a:pt x="497" y="3614"/>
                    </a:cubicBezTo>
                    <a:cubicBezTo>
                      <a:pt x="543" y="3645"/>
                      <a:pt x="590" y="3692"/>
                      <a:pt x="636" y="3723"/>
                    </a:cubicBezTo>
                    <a:cubicBezTo>
                      <a:pt x="621" y="3800"/>
                      <a:pt x="605" y="3862"/>
                      <a:pt x="605" y="3940"/>
                    </a:cubicBezTo>
                    <a:cubicBezTo>
                      <a:pt x="574" y="3754"/>
                      <a:pt x="280" y="3769"/>
                      <a:pt x="357" y="3567"/>
                    </a:cubicBezTo>
                    <a:lnTo>
                      <a:pt x="419" y="3521"/>
                    </a:lnTo>
                    <a:cubicBezTo>
                      <a:pt x="435" y="3536"/>
                      <a:pt x="466" y="3552"/>
                      <a:pt x="497" y="3583"/>
                    </a:cubicBezTo>
                    <a:cubicBezTo>
                      <a:pt x="497" y="3583"/>
                      <a:pt x="497" y="3567"/>
                      <a:pt x="497" y="3567"/>
                    </a:cubicBezTo>
                    <a:cubicBezTo>
                      <a:pt x="466" y="3552"/>
                      <a:pt x="450" y="3536"/>
                      <a:pt x="419" y="3505"/>
                    </a:cubicBezTo>
                    <a:lnTo>
                      <a:pt x="435" y="3490"/>
                    </a:lnTo>
                    <a:cubicBezTo>
                      <a:pt x="450" y="3505"/>
                      <a:pt x="466" y="3521"/>
                      <a:pt x="481" y="3536"/>
                    </a:cubicBezTo>
                    <a:cubicBezTo>
                      <a:pt x="481" y="3521"/>
                      <a:pt x="481" y="3521"/>
                      <a:pt x="481" y="3521"/>
                    </a:cubicBezTo>
                    <a:cubicBezTo>
                      <a:pt x="466" y="3505"/>
                      <a:pt x="466" y="3505"/>
                      <a:pt x="450" y="3490"/>
                    </a:cubicBezTo>
                    <a:lnTo>
                      <a:pt x="481" y="3459"/>
                    </a:lnTo>
                    <a:lnTo>
                      <a:pt x="388" y="3350"/>
                    </a:lnTo>
                    <a:cubicBezTo>
                      <a:pt x="401" y="3344"/>
                      <a:pt x="414" y="3340"/>
                      <a:pt x="427" y="3340"/>
                    </a:cubicBezTo>
                    <a:close/>
                    <a:moveTo>
                      <a:pt x="233" y="3490"/>
                    </a:moveTo>
                    <a:lnTo>
                      <a:pt x="233" y="3490"/>
                    </a:lnTo>
                    <a:cubicBezTo>
                      <a:pt x="412" y="3535"/>
                      <a:pt x="147" y="3708"/>
                      <a:pt x="304" y="3708"/>
                    </a:cubicBezTo>
                    <a:cubicBezTo>
                      <a:pt x="310" y="3708"/>
                      <a:pt x="317" y="3708"/>
                      <a:pt x="324" y="3707"/>
                    </a:cubicBezTo>
                    <a:lnTo>
                      <a:pt x="324" y="3707"/>
                    </a:lnTo>
                    <a:cubicBezTo>
                      <a:pt x="320" y="3708"/>
                      <a:pt x="307" y="3710"/>
                      <a:pt x="295" y="3723"/>
                    </a:cubicBezTo>
                    <a:lnTo>
                      <a:pt x="621" y="3986"/>
                    </a:lnTo>
                    <a:cubicBezTo>
                      <a:pt x="621" y="3986"/>
                      <a:pt x="621" y="3986"/>
                      <a:pt x="621" y="4002"/>
                    </a:cubicBezTo>
                    <a:lnTo>
                      <a:pt x="202" y="3661"/>
                    </a:lnTo>
                    <a:cubicBezTo>
                      <a:pt x="233" y="3614"/>
                      <a:pt x="249" y="3552"/>
                      <a:pt x="233" y="3490"/>
                    </a:cubicBezTo>
                    <a:close/>
                    <a:moveTo>
                      <a:pt x="1117" y="4095"/>
                    </a:moveTo>
                    <a:cubicBezTo>
                      <a:pt x="1164" y="4126"/>
                      <a:pt x="1210" y="4157"/>
                      <a:pt x="1241" y="4203"/>
                    </a:cubicBezTo>
                    <a:cubicBezTo>
                      <a:pt x="1195" y="4157"/>
                      <a:pt x="1164" y="4126"/>
                      <a:pt x="1117" y="4095"/>
                    </a:cubicBezTo>
                    <a:close/>
                    <a:moveTo>
                      <a:pt x="1117" y="4048"/>
                    </a:moveTo>
                    <a:cubicBezTo>
                      <a:pt x="1179" y="4095"/>
                      <a:pt x="1241" y="4141"/>
                      <a:pt x="1303" y="4188"/>
                    </a:cubicBezTo>
                    <a:lnTo>
                      <a:pt x="1288" y="4203"/>
                    </a:lnTo>
                    <a:cubicBezTo>
                      <a:pt x="1241" y="4157"/>
                      <a:pt x="1179" y="4110"/>
                      <a:pt x="1117" y="4064"/>
                    </a:cubicBezTo>
                    <a:cubicBezTo>
                      <a:pt x="1117" y="4064"/>
                      <a:pt x="1117" y="4048"/>
                      <a:pt x="1117" y="4048"/>
                    </a:cubicBezTo>
                    <a:close/>
                    <a:moveTo>
                      <a:pt x="1257" y="4203"/>
                    </a:moveTo>
                    <a:cubicBezTo>
                      <a:pt x="1272" y="4203"/>
                      <a:pt x="1272" y="4219"/>
                      <a:pt x="1272" y="4219"/>
                    </a:cubicBezTo>
                    <a:lnTo>
                      <a:pt x="1257" y="4203"/>
                    </a:lnTo>
                    <a:close/>
                    <a:moveTo>
                      <a:pt x="4343" y="4110"/>
                    </a:moveTo>
                    <a:lnTo>
                      <a:pt x="4343" y="4110"/>
                    </a:lnTo>
                    <a:cubicBezTo>
                      <a:pt x="4405" y="4203"/>
                      <a:pt x="4312" y="4219"/>
                      <a:pt x="4297" y="4265"/>
                    </a:cubicBezTo>
                    <a:cubicBezTo>
                      <a:pt x="4266" y="4250"/>
                      <a:pt x="4250" y="4234"/>
                      <a:pt x="4235" y="4219"/>
                    </a:cubicBezTo>
                    <a:cubicBezTo>
                      <a:pt x="4250" y="4203"/>
                      <a:pt x="4266" y="4188"/>
                      <a:pt x="4297" y="4172"/>
                    </a:cubicBezTo>
                    <a:cubicBezTo>
                      <a:pt x="4281" y="4172"/>
                      <a:pt x="4250" y="4157"/>
                      <a:pt x="4235" y="4141"/>
                    </a:cubicBezTo>
                    <a:lnTo>
                      <a:pt x="4343" y="4110"/>
                    </a:lnTo>
                    <a:close/>
                    <a:moveTo>
                      <a:pt x="4607" y="4250"/>
                    </a:moveTo>
                    <a:cubicBezTo>
                      <a:pt x="4603" y="4257"/>
                      <a:pt x="4604" y="4263"/>
                      <a:pt x="4607" y="4267"/>
                    </a:cubicBezTo>
                    <a:lnTo>
                      <a:pt x="4607" y="4267"/>
                    </a:lnTo>
                    <a:cubicBezTo>
                      <a:pt x="4607" y="4262"/>
                      <a:pt x="4607" y="4256"/>
                      <a:pt x="4607" y="4250"/>
                    </a:cubicBezTo>
                    <a:close/>
                    <a:moveTo>
                      <a:pt x="807" y="3862"/>
                    </a:moveTo>
                    <a:cubicBezTo>
                      <a:pt x="807" y="3862"/>
                      <a:pt x="807" y="3862"/>
                      <a:pt x="822" y="3878"/>
                    </a:cubicBezTo>
                    <a:cubicBezTo>
                      <a:pt x="822" y="3893"/>
                      <a:pt x="822" y="3924"/>
                      <a:pt x="822" y="3971"/>
                    </a:cubicBezTo>
                    <a:cubicBezTo>
                      <a:pt x="838" y="4017"/>
                      <a:pt x="838" y="4064"/>
                      <a:pt x="838" y="4064"/>
                    </a:cubicBezTo>
                    <a:lnTo>
                      <a:pt x="978" y="4064"/>
                    </a:lnTo>
                    <a:cubicBezTo>
                      <a:pt x="978" y="4064"/>
                      <a:pt x="993" y="4172"/>
                      <a:pt x="1024" y="4281"/>
                    </a:cubicBezTo>
                    <a:lnTo>
                      <a:pt x="621" y="3955"/>
                    </a:lnTo>
                    <a:cubicBezTo>
                      <a:pt x="636" y="3940"/>
                      <a:pt x="636" y="3909"/>
                      <a:pt x="667" y="3893"/>
                    </a:cubicBezTo>
                    <a:cubicBezTo>
                      <a:pt x="729" y="3940"/>
                      <a:pt x="683" y="3971"/>
                      <a:pt x="698" y="4002"/>
                    </a:cubicBezTo>
                    <a:cubicBezTo>
                      <a:pt x="715" y="4011"/>
                      <a:pt x="726" y="4015"/>
                      <a:pt x="734" y="4015"/>
                    </a:cubicBezTo>
                    <a:cubicBezTo>
                      <a:pt x="779" y="4015"/>
                      <a:pt x="715" y="3888"/>
                      <a:pt x="807" y="3862"/>
                    </a:cubicBezTo>
                    <a:close/>
                    <a:moveTo>
                      <a:pt x="1272" y="4312"/>
                    </a:moveTo>
                    <a:lnTo>
                      <a:pt x="1272" y="4312"/>
                    </a:lnTo>
                    <a:lnTo>
                      <a:pt x="1272" y="4312"/>
                    </a:lnTo>
                    <a:close/>
                    <a:moveTo>
                      <a:pt x="636" y="4002"/>
                    </a:moveTo>
                    <a:lnTo>
                      <a:pt x="1040" y="4343"/>
                    </a:lnTo>
                    <a:cubicBezTo>
                      <a:pt x="1040" y="4343"/>
                      <a:pt x="1040" y="4343"/>
                      <a:pt x="1040" y="4358"/>
                    </a:cubicBezTo>
                    <a:lnTo>
                      <a:pt x="636" y="4017"/>
                    </a:lnTo>
                    <a:cubicBezTo>
                      <a:pt x="636" y="4002"/>
                      <a:pt x="636" y="4002"/>
                      <a:pt x="636" y="4002"/>
                    </a:cubicBezTo>
                    <a:close/>
                    <a:moveTo>
                      <a:pt x="1381" y="4358"/>
                    </a:moveTo>
                    <a:cubicBezTo>
                      <a:pt x="1381" y="4374"/>
                      <a:pt x="1381" y="4374"/>
                      <a:pt x="1381" y="4374"/>
                    </a:cubicBezTo>
                    <a:cubicBezTo>
                      <a:pt x="1396" y="4374"/>
                      <a:pt x="1396" y="4358"/>
                      <a:pt x="1396" y="4358"/>
                    </a:cubicBezTo>
                    <a:close/>
                    <a:moveTo>
                      <a:pt x="1396" y="4281"/>
                    </a:moveTo>
                    <a:cubicBezTo>
                      <a:pt x="1443" y="4312"/>
                      <a:pt x="1474" y="4327"/>
                      <a:pt x="1505" y="4358"/>
                    </a:cubicBezTo>
                    <a:lnTo>
                      <a:pt x="1489" y="4374"/>
                    </a:lnTo>
                    <a:cubicBezTo>
                      <a:pt x="1458" y="4343"/>
                      <a:pt x="1427" y="4312"/>
                      <a:pt x="1396" y="4281"/>
                    </a:cubicBezTo>
                    <a:close/>
                    <a:moveTo>
                      <a:pt x="4390" y="4312"/>
                    </a:moveTo>
                    <a:lnTo>
                      <a:pt x="4405" y="4389"/>
                    </a:lnTo>
                    <a:lnTo>
                      <a:pt x="4421" y="4343"/>
                    </a:lnTo>
                    <a:lnTo>
                      <a:pt x="4390" y="4312"/>
                    </a:lnTo>
                    <a:close/>
                    <a:moveTo>
                      <a:pt x="4173" y="4265"/>
                    </a:moveTo>
                    <a:cubicBezTo>
                      <a:pt x="4219" y="4312"/>
                      <a:pt x="4250" y="4358"/>
                      <a:pt x="4188" y="4374"/>
                    </a:cubicBezTo>
                    <a:cubicBezTo>
                      <a:pt x="4174" y="4395"/>
                      <a:pt x="4157" y="4403"/>
                      <a:pt x="4141" y="4403"/>
                    </a:cubicBezTo>
                    <a:cubicBezTo>
                      <a:pt x="4121" y="4403"/>
                      <a:pt x="4103" y="4391"/>
                      <a:pt x="4095" y="4374"/>
                    </a:cubicBezTo>
                    <a:cubicBezTo>
                      <a:pt x="4110" y="4343"/>
                      <a:pt x="4141" y="4312"/>
                      <a:pt x="4173" y="4265"/>
                    </a:cubicBezTo>
                    <a:close/>
                    <a:moveTo>
                      <a:pt x="1381" y="4296"/>
                    </a:moveTo>
                    <a:cubicBezTo>
                      <a:pt x="1412" y="4327"/>
                      <a:pt x="1443" y="4358"/>
                      <a:pt x="1489" y="4389"/>
                    </a:cubicBezTo>
                    <a:cubicBezTo>
                      <a:pt x="1489" y="4405"/>
                      <a:pt x="1489" y="4405"/>
                      <a:pt x="1489" y="4405"/>
                    </a:cubicBezTo>
                    <a:cubicBezTo>
                      <a:pt x="1458" y="4374"/>
                      <a:pt x="1412" y="4343"/>
                      <a:pt x="1365" y="4312"/>
                    </a:cubicBezTo>
                    <a:cubicBezTo>
                      <a:pt x="1365" y="4312"/>
                      <a:pt x="1365" y="4296"/>
                      <a:pt x="1381" y="4296"/>
                    </a:cubicBezTo>
                    <a:close/>
                    <a:moveTo>
                      <a:pt x="1133" y="4420"/>
                    </a:moveTo>
                    <a:lnTo>
                      <a:pt x="1241" y="4498"/>
                    </a:lnTo>
                    <a:lnTo>
                      <a:pt x="1226" y="4498"/>
                    </a:lnTo>
                    <a:lnTo>
                      <a:pt x="1133" y="4420"/>
                    </a:lnTo>
                    <a:close/>
                    <a:moveTo>
                      <a:pt x="1117" y="4126"/>
                    </a:moveTo>
                    <a:lnTo>
                      <a:pt x="1117" y="4126"/>
                    </a:lnTo>
                    <a:cubicBezTo>
                      <a:pt x="1148" y="4157"/>
                      <a:pt x="1179" y="4172"/>
                      <a:pt x="1210" y="4203"/>
                    </a:cubicBezTo>
                    <a:cubicBezTo>
                      <a:pt x="1164" y="4203"/>
                      <a:pt x="1117" y="4250"/>
                      <a:pt x="1179" y="4296"/>
                    </a:cubicBezTo>
                    <a:lnTo>
                      <a:pt x="1257" y="4234"/>
                    </a:lnTo>
                    <a:cubicBezTo>
                      <a:pt x="1257" y="4234"/>
                      <a:pt x="1257" y="4234"/>
                      <a:pt x="1272" y="4250"/>
                    </a:cubicBezTo>
                    <a:lnTo>
                      <a:pt x="1272" y="4281"/>
                    </a:lnTo>
                    <a:cubicBezTo>
                      <a:pt x="1272" y="4296"/>
                      <a:pt x="1272" y="4312"/>
                      <a:pt x="1288" y="4327"/>
                    </a:cubicBezTo>
                    <a:lnTo>
                      <a:pt x="1272" y="4312"/>
                    </a:lnTo>
                    <a:lnTo>
                      <a:pt x="1272" y="4374"/>
                    </a:lnTo>
                    <a:cubicBezTo>
                      <a:pt x="1288" y="4358"/>
                      <a:pt x="1303" y="4327"/>
                      <a:pt x="1319" y="4296"/>
                    </a:cubicBezTo>
                    <a:cubicBezTo>
                      <a:pt x="1334" y="4312"/>
                      <a:pt x="1350" y="4312"/>
                      <a:pt x="1350" y="4327"/>
                    </a:cubicBezTo>
                    <a:cubicBezTo>
                      <a:pt x="1350" y="4327"/>
                      <a:pt x="1350" y="4327"/>
                      <a:pt x="1350" y="4312"/>
                    </a:cubicBezTo>
                    <a:cubicBezTo>
                      <a:pt x="1365" y="4327"/>
                      <a:pt x="1381" y="4343"/>
                      <a:pt x="1396" y="4358"/>
                    </a:cubicBezTo>
                    <a:cubicBezTo>
                      <a:pt x="1427" y="4374"/>
                      <a:pt x="1458" y="4405"/>
                      <a:pt x="1489" y="4420"/>
                    </a:cubicBezTo>
                    <a:cubicBezTo>
                      <a:pt x="1458" y="4436"/>
                      <a:pt x="1427" y="4436"/>
                      <a:pt x="1412" y="4452"/>
                    </a:cubicBezTo>
                    <a:cubicBezTo>
                      <a:pt x="1412" y="4452"/>
                      <a:pt x="1412" y="4467"/>
                      <a:pt x="1412" y="4483"/>
                    </a:cubicBezTo>
                    <a:lnTo>
                      <a:pt x="1412" y="4498"/>
                    </a:lnTo>
                    <a:cubicBezTo>
                      <a:pt x="1396" y="4483"/>
                      <a:pt x="1381" y="4467"/>
                      <a:pt x="1365" y="4452"/>
                    </a:cubicBezTo>
                    <a:lnTo>
                      <a:pt x="1350" y="4452"/>
                    </a:lnTo>
                    <a:lnTo>
                      <a:pt x="1272" y="4405"/>
                    </a:lnTo>
                    <a:cubicBezTo>
                      <a:pt x="1272" y="4358"/>
                      <a:pt x="1257" y="4312"/>
                      <a:pt x="1179" y="4296"/>
                    </a:cubicBezTo>
                    <a:lnTo>
                      <a:pt x="1148" y="4312"/>
                    </a:lnTo>
                    <a:lnTo>
                      <a:pt x="1334" y="4467"/>
                    </a:lnTo>
                    <a:cubicBezTo>
                      <a:pt x="1303" y="4467"/>
                      <a:pt x="1288" y="4467"/>
                      <a:pt x="1272" y="4483"/>
                    </a:cubicBezTo>
                    <a:lnTo>
                      <a:pt x="1148" y="4374"/>
                    </a:lnTo>
                    <a:cubicBezTo>
                      <a:pt x="1148" y="4312"/>
                      <a:pt x="1133" y="4250"/>
                      <a:pt x="1133" y="4172"/>
                    </a:cubicBezTo>
                    <a:cubicBezTo>
                      <a:pt x="1133" y="4157"/>
                      <a:pt x="1133" y="4141"/>
                      <a:pt x="1117" y="4126"/>
                    </a:cubicBezTo>
                    <a:close/>
                    <a:moveTo>
                      <a:pt x="1474" y="4514"/>
                    </a:moveTo>
                    <a:cubicBezTo>
                      <a:pt x="1474" y="4514"/>
                      <a:pt x="1474" y="4529"/>
                      <a:pt x="1474" y="4529"/>
                    </a:cubicBezTo>
                    <a:lnTo>
                      <a:pt x="1458" y="4529"/>
                    </a:lnTo>
                    <a:cubicBezTo>
                      <a:pt x="1458" y="4514"/>
                      <a:pt x="1458" y="4514"/>
                      <a:pt x="1474" y="4514"/>
                    </a:cubicBezTo>
                    <a:close/>
                    <a:moveTo>
                      <a:pt x="3847" y="4669"/>
                    </a:moveTo>
                    <a:cubicBezTo>
                      <a:pt x="3878" y="4684"/>
                      <a:pt x="3893" y="4700"/>
                      <a:pt x="3862" y="4700"/>
                    </a:cubicBezTo>
                    <a:cubicBezTo>
                      <a:pt x="3847" y="4700"/>
                      <a:pt x="3847" y="4684"/>
                      <a:pt x="3847" y="4684"/>
                    </a:cubicBezTo>
                    <a:cubicBezTo>
                      <a:pt x="3847" y="4684"/>
                      <a:pt x="3847" y="4669"/>
                      <a:pt x="3847" y="4669"/>
                    </a:cubicBezTo>
                    <a:close/>
                    <a:moveTo>
                      <a:pt x="3257" y="4700"/>
                    </a:moveTo>
                    <a:cubicBezTo>
                      <a:pt x="3211" y="4700"/>
                      <a:pt x="3180" y="4700"/>
                      <a:pt x="3149" y="4715"/>
                    </a:cubicBezTo>
                    <a:cubicBezTo>
                      <a:pt x="3180" y="4700"/>
                      <a:pt x="3195" y="4700"/>
                      <a:pt x="3226" y="4700"/>
                    </a:cubicBezTo>
                    <a:close/>
                    <a:moveTo>
                      <a:pt x="3528" y="4713"/>
                    </a:moveTo>
                    <a:cubicBezTo>
                      <a:pt x="3536" y="4715"/>
                      <a:pt x="3544" y="4715"/>
                      <a:pt x="3552" y="4715"/>
                    </a:cubicBezTo>
                    <a:cubicBezTo>
                      <a:pt x="3545" y="4715"/>
                      <a:pt x="3536" y="4714"/>
                      <a:pt x="3528" y="4713"/>
                    </a:cubicBezTo>
                    <a:close/>
                    <a:moveTo>
                      <a:pt x="2715" y="4405"/>
                    </a:moveTo>
                    <a:cubicBezTo>
                      <a:pt x="2730" y="4420"/>
                      <a:pt x="2746" y="4436"/>
                      <a:pt x="2761" y="4452"/>
                    </a:cubicBezTo>
                    <a:lnTo>
                      <a:pt x="2730" y="4452"/>
                    </a:lnTo>
                    <a:cubicBezTo>
                      <a:pt x="2730" y="4452"/>
                      <a:pt x="2730" y="4467"/>
                      <a:pt x="2730" y="4483"/>
                    </a:cubicBezTo>
                    <a:lnTo>
                      <a:pt x="2777" y="4483"/>
                    </a:lnTo>
                    <a:cubicBezTo>
                      <a:pt x="2792" y="4514"/>
                      <a:pt x="2808" y="4545"/>
                      <a:pt x="2854" y="4560"/>
                    </a:cubicBezTo>
                    <a:cubicBezTo>
                      <a:pt x="2854" y="4591"/>
                      <a:pt x="2823" y="4638"/>
                      <a:pt x="2823" y="4684"/>
                    </a:cubicBezTo>
                    <a:cubicBezTo>
                      <a:pt x="2792" y="4684"/>
                      <a:pt x="2761" y="4715"/>
                      <a:pt x="2730" y="4746"/>
                    </a:cubicBezTo>
                    <a:cubicBezTo>
                      <a:pt x="2719" y="4752"/>
                      <a:pt x="2705" y="4755"/>
                      <a:pt x="2691" y="4755"/>
                    </a:cubicBezTo>
                    <a:cubicBezTo>
                      <a:pt x="2667" y="4755"/>
                      <a:pt x="2641" y="4745"/>
                      <a:pt x="2622" y="4715"/>
                    </a:cubicBezTo>
                    <a:cubicBezTo>
                      <a:pt x="2653" y="4684"/>
                      <a:pt x="2668" y="4684"/>
                      <a:pt x="2668" y="4669"/>
                    </a:cubicBezTo>
                    <a:lnTo>
                      <a:pt x="2606" y="4669"/>
                    </a:lnTo>
                    <a:cubicBezTo>
                      <a:pt x="2606" y="4653"/>
                      <a:pt x="2606" y="4638"/>
                      <a:pt x="2606" y="4622"/>
                    </a:cubicBezTo>
                    <a:cubicBezTo>
                      <a:pt x="2606" y="4622"/>
                      <a:pt x="2606" y="4622"/>
                      <a:pt x="2606" y="4607"/>
                    </a:cubicBezTo>
                    <a:cubicBezTo>
                      <a:pt x="2606" y="4638"/>
                      <a:pt x="2591" y="4653"/>
                      <a:pt x="2591" y="4669"/>
                    </a:cubicBezTo>
                    <a:cubicBezTo>
                      <a:pt x="2575" y="4591"/>
                      <a:pt x="2575" y="4498"/>
                      <a:pt x="2653" y="4467"/>
                    </a:cubicBezTo>
                    <a:lnTo>
                      <a:pt x="2684" y="4467"/>
                    </a:lnTo>
                    <a:cubicBezTo>
                      <a:pt x="2668" y="4452"/>
                      <a:pt x="2684" y="4436"/>
                      <a:pt x="2715" y="4420"/>
                    </a:cubicBezTo>
                    <a:cubicBezTo>
                      <a:pt x="2715" y="4405"/>
                      <a:pt x="2699" y="4405"/>
                      <a:pt x="2699" y="4405"/>
                    </a:cubicBezTo>
                    <a:close/>
                    <a:moveTo>
                      <a:pt x="2373" y="4529"/>
                    </a:moveTo>
                    <a:lnTo>
                      <a:pt x="2373" y="4529"/>
                    </a:lnTo>
                    <a:cubicBezTo>
                      <a:pt x="2404" y="4560"/>
                      <a:pt x="2420" y="4591"/>
                      <a:pt x="2451" y="4622"/>
                    </a:cubicBezTo>
                    <a:cubicBezTo>
                      <a:pt x="2482" y="4669"/>
                      <a:pt x="2497" y="4700"/>
                      <a:pt x="2528" y="4731"/>
                    </a:cubicBezTo>
                    <a:lnTo>
                      <a:pt x="2513" y="4762"/>
                    </a:lnTo>
                    <a:cubicBezTo>
                      <a:pt x="2466" y="4731"/>
                      <a:pt x="2435" y="4715"/>
                      <a:pt x="2404" y="4700"/>
                    </a:cubicBezTo>
                    <a:cubicBezTo>
                      <a:pt x="2389" y="4669"/>
                      <a:pt x="2389" y="4653"/>
                      <a:pt x="2389" y="4638"/>
                    </a:cubicBezTo>
                    <a:cubicBezTo>
                      <a:pt x="2389" y="4591"/>
                      <a:pt x="2373" y="4560"/>
                      <a:pt x="2373" y="4529"/>
                    </a:cubicBezTo>
                    <a:close/>
                    <a:moveTo>
                      <a:pt x="3717" y="4734"/>
                    </a:moveTo>
                    <a:cubicBezTo>
                      <a:pt x="3758" y="4746"/>
                      <a:pt x="3788" y="4747"/>
                      <a:pt x="3831" y="4762"/>
                    </a:cubicBezTo>
                    <a:lnTo>
                      <a:pt x="3816" y="4762"/>
                    </a:lnTo>
                    <a:cubicBezTo>
                      <a:pt x="3785" y="4746"/>
                      <a:pt x="3754" y="4746"/>
                      <a:pt x="3723" y="4746"/>
                    </a:cubicBezTo>
                    <a:cubicBezTo>
                      <a:pt x="3723" y="4740"/>
                      <a:pt x="3720" y="4736"/>
                      <a:pt x="3717" y="4734"/>
                    </a:cubicBezTo>
                    <a:close/>
                    <a:moveTo>
                      <a:pt x="3537" y="4591"/>
                    </a:moveTo>
                    <a:cubicBezTo>
                      <a:pt x="3552" y="4591"/>
                      <a:pt x="3568" y="4607"/>
                      <a:pt x="3583" y="4607"/>
                    </a:cubicBezTo>
                    <a:cubicBezTo>
                      <a:pt x="3583" y="4653"/>
                      <a:pt x="3568" y="4684"/>
                      <a:pt x="3568" y="4715"/>
                    </a:cubicBezTo>
                    <a:cubicBezTo>
                      <a:pt x="3568" y="4731"/>
                      <a:pt x="3568" y="4731"/>
                      <a:pt x="3568" y="4731"/>
                    </a:cubicBezTo>
                    <a:cubicBezTo>
                      <a:pt x="3490" y="4731"/>
                      <a:pt x="3445" y="4785"/>
                      <a:pt x="3387" y="4785"/>
                    </a:cubicBezTo>
                    <a:cubicBezTo>
                      <a:pt x="3375" y="4785"/>
                      <a:pt x="3363" y="4782"/>
                      <a:pt x="3351" y="4777"/>
                    </a:cubicBezTo>
                    <a:lnTo>
                      <a:pt x="3351" y="4700"/>
                    </a:lnTo>
                    <a:lnTo>
                      <a:pt x="3413" y="4700"/>
                    </a:lnTo>
                    <a:cubicBezTo>
                      <a:pt x="3413" y="4715"/>
                      <a:pt x="3413" y="4731"/>
                      <a:pt x="3428" y="4746"/>
                    </a:cubicBezTo>
                    <a:lnTo>
                      <a:pt x="3459" y="4700"/>
                    </a:lnTo>
                    <a:cubicBezTo>
                      <a:pt x="3471" y="4700"/>
                      <a:pt x="3500" y="4709"/>
                      <a:pt x="3528" y="4713"/>
                    </a:cubicBezTo>
                    <a:lnTo>
                      <a:pt x="3528" y="4713"/>
                    </a:lnTo>
                    <a:cubicBezTo>
                      <a:pt x="3520" y="4711"/>
                      <a:pt x="3513" y="4707"/>
                      <a:pt x="3506" y="4700"/>
                    </a:cubicBezTo>
                    <a:lnTo>
                      <a:pt x="3506" y="4700"/>
                    </a:lnTo>
                    <a:cubicBezTo>
                      <a:pt x="3511" y="4703"/>
                      <a:pt x="3515" y="4704"/>
                      <a:pt x="3517" y="4704"/>
                    </a:cubicBezTo>
                    <a:cubicBezTo>
                      <a:pt x="3526" y="4704"/>
                      <a:pt x="3503" y="4678"/>
                      <a:pt x="3490" y="4653"/>
                    </a:cubicBezTo>
                    <a:lnTo>
                      <a:pt x="3537" y="4591"/>
                    </a:lnTo>
                    <a:close/>
                    <a:moveTo>
                      <a:pt x="2412" y="4851"/>
                    </a:moveTo>
                    <a:cubicBezTo>
                      <a:pt x="2442" y="4851"/>
                      <a:pt x="2457" y="4876"/>
                      <a:pt x="2482" y="4901"/>
                    </a:cubicBezTo>
                    <a:cubicBezTo>
                      <a:pt x="2482" y="4917"/>
                      <a:pt x="2482" y="4917"/>
                      <a:pt x="2482" y="4932"/>
                    </a:cubicBezTo>
                    <a:cubicBezTo>
                      <a:pt x="2455" y="4950"/>
                      <a:pt x="2438" y="4958"/>
                      <a:pt x="2426" y="4958"/>
                    </a:cubicBezTo>
                    <a:cubicBezTo>
                      <a:pt x="2417" y="4958"/>
                      <a:pt x="2411" y="4954"/>
                      <a:pt x="2404" y="4948"/>
                    </a:cubicBezTo>
                    <a:lnTo>
                      <a:pt x="2358" y="4917"/>
                    </a:lnTo>
                    <a:cubicBezTo>
                      <a:pt x="2373" y="4901"/>
                      <a:pt x="2389" y="4886"/>
                      <a:pt x="2389" y="4855"/>
                    </a:cubicBezTo>
                    <a:cubicBezTo>
                      <a:pt x="2397" y="4852"/>
                      <a:pt x="2405" y="4851"/>
                      <a:pt x="2412" y="4851"/>
                    </a:cubicBezTo>
                    <a:close/>
                    <a:moveTo>
                      <a:pt x="2342" y="5056"/>
                    </a:moveTo>
                    <a:cubicBezTo>
                      <a:pt x="2373" y="5087"/>
                      <a:pt x="2389" y="5103"/>
                      <a:pt x="2420" y="5118"/>
                    </a:cubicBezTo>
                    <a:cubicBezTo>
                      <a:pt x="2420" y="5134"/>
                      <a:pt x="2420" y="5134"/>
                      <a:pt x="2404" y="5134"/>
                    </a:cubicBezTo>
                    <a:cubicBezTo>
                      <a:pt x="2389" y="5118"/>
                      <a:pt x="2373" y="5103"/>
                      <a:pt x="2358" y="5087"/>
                    </a:cubicBezTo>
                    <a:cubicBezTo>
                      <a:pt x="2342" y="5072"/>
                      <a:pt x="2342" y="5072"/>
                      <a:pt x="2342" y="5056"/>
                    </a:cubicBezTo>
                    <a:close/>
                    <a:moveTo>
                      <a:pt x="2435" y="5134"/>
                    </a:moveTo>
                    <a:cubicBezTo>
                      <a:pt x="2451" y="5149"/>
                      <a:pt x="2482" y="5165"/>
                      <a:pt x="2497" y="5180"/>
                    </a:cubicBezTo>
                    <a:lnTo>
                      <a:pt x="2513" y="5211"/>
                    </a:lnTo>
                    <a:cubicBezTo>
                      <a:pt x="2482" y="5196"/>
                      <a:pt x="2451" y="5165"/>
                      <a:pt x="2435" y="5149"/>
                    </a:cubicBezTo>
                    <a:cubicBezTo>
                      <a:pt x="2435" y="5134"/>
                      <a:pt x="2435" y="5134"/>
                      <a:pt x="2435" y="5134"/>
                    </a:cubicBezTo>
                    <a:close/>
                    <a:moveTo>
                      <a:pt x="2777" y="5413"/>
                    </a:moveTo>
                    <a:cubicBezTo>
                      <a:pt x="2808" y="5444"/>
                      <a:pt x="2839" y="5475"/>
                      <a:pt x="2870" y="5491"/>
                    </a:cubicBezTo>
                    <a:cubicBezTo>
                      <a:pt x="2870" y="5491"/>
                      <a:pt x="2870" y="5506"/>
                      <a:pt x="2854" y="5506"/>
                    </a:cubicBezTo>
                    <a:cubicBezTo>
                      <a:pt x="2823" y="5475"/>
                      <a:pt x="2808" y="5444"/>
                      <a:pt x="2777" y="5429"/>
                    </a:cubicBezTo>
                    <a:cubicBezTo>
                      <a:pt x="2777" y="5429"/>
                      <a:pt x="2777" y="5413"/>
                      <a:pt x="2777" y="5413"/>
                    </a:cubicBezTo>
                    <a:close/>
                    <a:moveTo>
                      <a:pt x="2775" y="157"/>
                    </a:moveTo>
                    <a:lnTo>
                      <a:pt x="2775" y="157"/>
                    </a:lnTo>
                    <a:cubicBezTo>
                      <a:pt x="2760" y="172"/>
                      <a:pt x="2744" y="187"/>
                      <a:pt x="2699" y="217"/>
                    </a:cubicBezTo>
                    <a:cubicBezTo>
                      <a:pt x="2746" y="233"/>
                      <a:pt x="2823" y="248"/>
                      <a:pt x="2823" y="295"/>
                    </a:cubicBezTo>
                    <a:cubicBezTo>
                      <a:pt x="2823" y="264"/>
                      <a:pt x="2839" y="248"/>
                      <a:pt x="2854" y="217"/>
                    </a:cubicBezTo>
                    <a:lnTo>
                      <a:pt x="5041" y="1613"/>
                    </a:lnTo>
                    <a:cubicBezTo>
                      <a:pt x="4932" y="1799"/>
                      <a:pt x="4808" y="1954"/>
                      <a:pt x="4762" y="2187"/>
                    </a:cubicBezTo>
                    <a:lnTo>
                      <a:pt x="4498" y="2032"/>
                    </a:lnTo>
                    <a:cubicBezTo>
                      <a:pt x="4560" y="1923"/>
                      <a:pt x="4576" y="1815"/>
                      <a:pt x="4545" y="1706"/>
                    </a:cubicBezTo>
                    <a:lnTo>
                      <a:pt x="4545" y="1706"/>
                    </a:lnTo>
                    <a:cubicBezTo>
                      <a:pt x="4537" y="1747"/>
                      <a:pt x="4528" y="1761"/>
                      <a:pt x="4518" y="1761"/>
                    </a:cubicBezTo>
                    <a:cubicBezTo>
                      <a:pt x="4492" y="1761"/>
                      <a:pt x="4459" y="1683"/>
                      <a:pt x="4419" y="1683"/>
                    </a:cubicBezTo>
                    <a:cubicBezTo>
                      <a:pt x="4405" y="1683"/>
                      <a:pt x="4390" y="1693"/>
                      <a:pt x="4374" y="1722"/>
                    </a:cubicBezTo>
                    <a:cubicBezTo>
                      <a:pt x="4359" y="1644"/>
                      <a:pt x="4390" y="1551"/>
                      <a:pt x="4436" y="1458"/>
                    </a:cubicBezTo>
                    <a:lnTo>
                      <a:pt x="4436" y="1458"/>
                    </a:lnTo>
                    <a:cubicBezTo>
                      <a:pt x="4421" y="1567"/>
                      <a:pt x="4684" y="1474"/>
                      <a:pt x="4529" y="1613"/>
                    </a:cubicBezTo>
                    <a:cubicBezTo>
                      <a:pt x="4552" y="1623"/>
                      <a:pt x="4568" y="1628"/>
                      <a:pt x="4579" y="1628"/>
                    </a:cubicBezTo>
                    <a:cubicBezTo>
                      <a:pt x="4639" y="1628"/>
                      <a:pt x="4573" y="1508"/>
                      <a:pt x="4638" y="1443"/>
                    </a:cubicBezTo>
                    <a:lnTo>
                      <a:pt x="4638" y="1443"/>
                    </a:lnTo>
                    <a:cubicBezTo>
                      <a:pt x="4653" y="1520"/>
                      <a:pt x="4669" y="1660"/>
                      <a:pt x="4684" y="1660"/>
                    </a:cubicBezTo>
                    <a:cubicBezTo>
                      <a:pt x="4653" y="1567"/>
                      <a:pt x="4700" y="1505"/>
                      <a:pt x="4762" y="1443"/>
                    </a:cubicBezTo>
                    <a:lnTo>
                      <a:pt x="3133" y="404"/>
                    </a:lnTo>
                    <a:cubicBezTo>
                      <a:pt x="3040" y="466"/>
                      <a:pt x="2916" y="481"/>
                      <a:pt x="2963" y="559"/>
                    </a:cubicBezTo>
                    <a:cubicBezTo>
                      <a:pt x="3025" y="698"/>
                      <a:pt x="3025" y="853"/>
                      <a:pt x="3040" y="1024"/>
                    </a:cubicBezTo>
                    <a:cubicBezTo>
                      <a:pt x="3025" y="1024"/>
                      <a:pt x="3009" y="1024"/>
                      <a:pt x="2978" y="1039"/>
                    </a:cubicBezTo>
                    <a:lnTo>
                      <a:pt x="2389" y="636"/>
                    </a:lnTo>
                    <a:cubicBezTo>
                      <a:pt x="2373" y="652"/>
                      <a:pt x="2358" y="683"/>
                      <a:pt x="2342" y="698"/>
                    </a:cubicBezTo>
                    <a:lnTo>
                      <a:pt x="2327" y="636"/>
                    </a:lnTo>
                    <a:lnTo>
                      <a:pt x="2265" y="667"/>
                    </a:lnTo>
                    <a:cubicBezTo>
                      <a:pt x="2296" y="683"/>
                      <a:pt x="2311" y="698"/>
                      <a:pt x="2327" y="714"/>
                    </a:cubicBezTo>
                    <a:cubicBezTo>
                      <a:pt x="2280" y="760"/>
                      <a:pt x="2234" y="822"/>
                      <a:pt x="2203" y="900"/>
                    </a:cubicBezTo>
                    <a:lnTo>
                      <a:pt x="2156" y="822"/>
                    </a:lnTo>
                    <a:cubicBezTo>
                      <a:pt x="2141" y="838"/>
                      <a:pt x="2110" y="853"/>
                      <a:pt x="2079" y="869"/>
                    </a:cubicBezTo>
                    <a:cubicBezTo>
                      <a:pt x="2017" y="822"/>
                      <a:pt x="1955" y="791"/>
                      <a:pt x="1893" y="745"/>
                    </a:cubicBezTo>
                    <a:cubicBezTo>
                      <a:pt x="1890" y="742"/>
                      <a:pt x="1886" y="741"/>
                      <a:pt x="1882" y="741"/>
                    </a:cubicBezTo>
                    <a:cubicBezTo>
                      <a:pt x="1862" y="741"/>
                      <a:pt x="1828" y="768"/>
                      <a:pt x="1815" y="807"/>
                    </a:cubicBezTo>
                    <a:cubicBezTo>
                      <a:pt x="1784" y="838"/>
                      <a:pt x="1784" y="900"/>
                      <a:pt x="1846" y="946"/>
                    </a:cubicBezTo>
                    <a:cubicBezTo>
                      <a:pt x="1924" y="946"/>
                      <a:pt x="1924" y="993"/>
                      <a:pt x="1939" y="1024"/>
                    </a:cubicBezTo>
                    <a:cubicBezTo>
                      <a:pt x="1924" y="1055"/>
                      <a:pt x="1908" y="1101"/>
                      <a:pt x="1924" y="1148"/>
                    </a:cubicBezTo>
                    <a:lnTo>
                      <a:pt x="1769" y="977"/>
                    </a:lnTo>
                    <a:cubicBezTo>
                      <a:pt x="1769" y="993"/>
                      <a:pt x="1769" y="1008"/>
                      <a:pt x="1769" y="1024"/>
                    </a:cubicBezTo>
                    <a:cubicBezTo>
                      <a:pt x="1741" y="1003"/>
                      <a:pt x="1718" y="995"/>
                      <a:pt x="1697" y="995"/>
                    </a:cubicBezTo>
                    <a:cubicBezTo>
                      <a:pt x="1640" y="995"/>
                      <a:pt x="1601" y="1053"/>
                      <a:pt x="1534" y="1053"/>
                    </a:cubicBezTo>
                    <a:cubicBezTo>
                      <a:pt x="1516" y="1053"/>
                      <a:pt x="1496" y="1049"/>
                      <a:pt x="1474" y="1039"/>
                    </a:cubicBezTo>
                    <a:lnTo>
                      <a:pt x="1474" y="1039"/>
                    </a:lnTo>
                    <a:cubicBezTo>
                      <a:pt x="1489" y="1055"/>
                      <a:pt x="1520" y="1055"/>
                      <a:pt x="1551" y="1070"/>
                    </a:cubicBezTo>
                    <a:lnTo>
                      <a:pt x="1458" y="1117"/>
                    </a:lnTo>
                    <a:cubicBezTo>
                      <a:pt x="1468" y="1114"/>
                      <a:pt x="1477" y="1113"/>
                      <a:pt x="1486" y="1113"/>
                    </a:cubicBezTo>
                    <a:cubicBezTo>
                      <a:pt x="1572" y="1113"/>
                      <a:pt x="1597" y="1244"/>
                      <a:pt x="1582" y="1272"/>
                    </a:cubicBezTo>
                    <a:cubicBezTo>
                      <a:pt x="1570" y="1297"/>
                      <a:pt x="1547" y="1343"/>
                      <a:pt x="1523" y="1343"/>
                    </a:cubicBezTo>
                    <a:cubicBezTo>
                      <a:pt x="1517" y="1343"/>
                      <a:pt x="1511" y="1340"/>
                      <a:pt x="1505" y="1334"/>
                    </a:cubicBezTo>
                    <a:lnTo>
                      <a:pt x="1505" y="1272"/>
                    </a:lnTo>
                    <a:lnTo>
                      <a:pt x="1505" y="1272"/>
                    </a:lnTo>
                    <a:cubicBezTo>
                      <a:pt x="1412" y="1288"/>
                      <a:pt x="1520" y="1458"/>
                      <a:pt x="1396" y="1458"/>
                    </a:cubicBezTo>
                    <a:cubicBezTo>
                      <a:pt x="1365" y="1427"/>
                      <a:pt x="1365" y="1396"/>
                      <a:pt x="1350" y="1381"/>
                    </a:cubicBezTo>
                    <a:lnTo>
                      <a:pt x="1350" y="1381"/>
                    </a:lnTo>
                    <a:cubicBezTo>
                      <a:pt x="1381" y="1443"/>
                      <a:pt x="1381" y="1489"/>
                      <a:pt x="1365" y="1536"/>
                    </a:cubicBezTo>
                    <a:lnTo>
                      <a:pt x="1317" y="1609"/>
                    </a:lnTo>
                    <a:lnTo>
                      <a:pt x="1317" y="1609"/>
                    </a:lnTo>
                    <a:cubicBezTo>
                      <a:pt x="1333" y="1589"/>
                      <a:pt x="1353" y="1575"/>
                      <a:pt x="1365" y="1551"/>
                    </a:cubicBezTo>
                    <a:lnTo>
                      <a:pt x="1365" y="1551"/>
                    </a:lnTo>
                    <a:cubicBezTo>
                      <a:pt x="1365" y="1582"/>
                      <a:pt x="1365" y="1613"/>
                      <a:pt x="1350" y="1644"/>
                    </a:cubicBezTo>
                    <a:cubicBezTo>
                      <a:pt x="1350" y="1660"/>
                      <a:pt x="1334" y="1660"/>
                      <a:pt x="1334" y="1675"/>
                    </a:cubicBezTo>
                    <a:lnTo>
                      <a:pt x="1303" y="1629"/>
                    </a:lnTo>
                    <a:lnTo>
                      <a:pt x="1257" y="1551"/>
                    </a:lnTo>
                    <a:lnTo>
                      <a:pt x="1257" y="1551"/>
                    </a:lnTo>
                    <a:cubicBezTo>
                      <a:pt x="1272" y="1582"/>
                      <a:pt x="1272" y="1613"/>
                      <a:pt x="1272" y="1644"/>
                    </a:cubicBezTo>
                    <a:cubicBezTo>
                      <a:pt x="1288" y="1784"/>
                      <a:pt x="1133" y="1892"/>
                      <a:pt x="993" y="1939"/>
                    </a:cubicBezTo>
                    <a:cubicBezTo>
                      <a:pt x="1040" y="1954"/>
                      <a:pt x="1071" y="1939"/>
                      <a:pt x="1086" y="1970"/>
                    </a:cubicBezTo>
                    <a:cubicBezTo>
                      <a:pt x="1072" y="2013"/>
                      <a:pt x="1038" y="2032"/>
                      <a:pt x="1001" y="2032"/>
                    </a:cubicBezTo>
                    <a:cubicBezTo>
                      <a:pt x="958" y="2032"/>
                      <a:pt x="910" y="2005"/>
                      <a:pt x="884" y="1954"/>
                    </a:cubicBezTo>
                    <a:lnTo>
                      <a:pt x="884" y="1954"/>
                    </a:lnTo>
                    <a:cubicBezTo>
                      <a:pt x="947" y="2110"/>
                      <a:pt x="574" y="2141"/>
                      <a:pt x="652" y="2358"/>
                    </a:cubicBezTo>
                    <a:lnTo>
                      <a:pt x="838" y="2823"/>
                    </a:lnTo>
                    <a:cubicBezTo>
                      <a:pt x="807" y="2839"/>
                      <a:pt x="791" y="2870"/>
                      <a:pt x="776" y="2901"/>
                    </a:cubicBezTo>
                    <a:cubicBezTo>
                      <a:pt x="776" y="2901"/>
                      <a:pt x="822" y="3025"/>
                      <a:pt x="869" y="3133"/>
                    </a:cubicBezTo>
                    <a:cubicBezTo>
                      <a:pt x="869" y="3164"/>
                      <a:pt x="884" y="3180"/>
                      <a:pt x="884" y="3195"/>
                    </a:cubicBezTo>
                    <a:cubicBezTo>
                      <a:pt x="884" y="3211"/>
                      <a:pt x="884" y="3242"/>
                      <a:pt x="916" y="3257"/>
                    </a:cubicBezTo>
                    <a:cubicBezTo>
                      <a:pt x="931" y="3319"/>
                      <a:pt x="947" y="3350"/>
                      <a:pt x="947" y="3366"/>
                    </a:cubicBezTo>
                    <a:cubicBezTo>
                      <a:pt x="916" y="3381"/>
                      <a:pt x="900" y="3381"/>
                      <a:pt x="884" y="3412"/>
                    </a:cubicBezTo>
                    <a:cubicBezTo>
                      <a:pt x="871" y="3386"/>
                      <a:pt x="858" y="3328"/>
                      <a:pt x="845" y="3328"/>
                    </a:cubicBezTo>
                    <a:cubicBezTo>
                      <a:pt x="843" y="3328"/>
                      <a:pt x="840" y="3330"/>
                      <a:pt x="838" y="3335"/>
                    </a:cubicBezTo>
                    <a:cubicBezTo>
                      <a:pt x="822" y="3366"/>
                      <a:pt x="791" y="3412"/>
                      <a:pt x="776" y="3459"/>
                    </a:cubicBezTo>
                    <a:cubicBezTo>
                      <a:pt x="760" y="3443"/>
                      <a:pt x="745" y="3428"/>
                      <a:pt x="745" y="3412"/>
                    </a:cubicBezTo>
                    <a:cubicBezTo>
                      <a:pt x="698" y="3381"/>
                      <a:pt x="698" y="3335"/>
                      <a:pt x="745" y="3319"/>
                    </a:cubicBezTo>
                    <a:cubicBezTo>
                      <a:pt x="760" y="3335"/>
                      <a:pt x="760" y="3350"/>
                      <a:pt x="776" y="3350"/>
                    </a:cubicBezTo>
                    <a:cubicBezTo>
                      <a:pt x="729" y="3288"/>
                      <a:pt x="667" y="3226"/>
                      <a:pt x="574" y="3211"/>
                    </a:cubicBezTo>
                    <a:cubicBezTo>
                      <a:pt x="605" y="3195"/>
                      <a:pt x="621" y="3180"/>
                      <a:pt x="621" y="3180"/>
                    </a:cubicBezTo>
                    <a:cubicBezTo>
                      <a:pt x="652" y="3180"/>
                      <a:pt x="667" y="3164"/>
                      <a:pt x="683" y="3149"/>
                    </a:cubicBezTo>
                    <a:cubicBezTo>
                      <a:pt x="667" y="3118"/>
                      <a:pt x="605" y="3087"/>
                      <a:pt x="636" y="3040"/>
                    </a:cubicBezTo>
                    <a:lnTo>
                      <a:pt x="636" y="3040"/>
                    </a:lnTo>
                    <a:cubicBezTo>
                      <a:pt x="683" y="3056"/>
                      <a:pt x="698" y="3071"/>
                      <a:pt x="714" y="3087"/>
                    </a:cubicBezTo>
                    <a:cubicBezTo>
                      <a:pt x="714" y="3102"/>
                      <a:pt x="714" y="3102"/>
                      <a:pt x="714" y="3118"/>
                    </a:cubicBezTo>
                    <a:cubicBezTo>
                      <a:pt x="714" y="3164"/>
                      <a:pt x="636" y="3195"/>
                      <a:pt x="760" y="3242"/>
                    </a:cubicBezTo>
                    <a:cubicBezTo>
                      <a:pt x="807" y="3180"/>
                      <a:pt x="807" y="3133"/>
                      <a:pt x="776" y="3102"/>
                    </a:cubicBezTo>
                    <a:cubicBezTo>
                      <a:pt x="822" y="3071"/>
                      <a:pt x="791" y="3009"/>
                      <a:pt x="776" y="2947"/>
                    </a:cubicBezTo>
                    <a:cubicBezTo>
                      <a:pt x="776" y="2932"/>
                      <a:pt x="776" y="2916"/>
                      <a:pt x="776" y="2901"/>
                    </a:cubicBezTo>
                    <a:cubicBezTo>
                      <a:pt x="776" y="2901"/>
                      <a:pt x="760" y="2839"/>
                      <a:pt x="729" y="2776"/>
                    </a:cubicBezTo>
                    <a:cubicBezTo>
                      <a:pt x="714" y="2714"/>
                      <a:pt x="683" y="2637"/>
                      <a:pt x="683" y="2637"/>
                    </a:cubicBezTo>
                    <a:lnTo>
                      <a:pt x="621" y="2544"/>
                    </a:lnTo>
                    <a:lnTo>
                      <a:pt x="621" y="2761"/>
                    </a:lnTo>
                    <a:cubicBezTo>
                      <a:pt x="605" y="2730"/>
                      <a:pt x="586" y="2730"/>
                      <a:pt x="567" y="2730"/>
                    </a:cubicBezTo>
                    <a:cubicBezTo>
                      <a:pt x="547" y="2730"/>
                      <a:pt x="528" y="2730"/>
                      <a:pt x="512" y="2699"/>
                    </a:cubicBezTo>
                    <a:lnTo>
                      <a:pt x="512" y="2699"/>
                    </a:lnTo>
                    <a:cubicBezTo>
                      <a:pt x="512" y="2714"/>
                      <a:pt x="497" y="2761"/>
                      <a:pt x="528" y="2776"/>
                    </a:cubicBezTo>
                    <a:lnTo>
                      <a:pt x="543" y="2745"/>
                    </a:lnTo>
                    <a:cubicBezTo>
                      <a:pt x="605" y="2885"/>
                      <a:pt x="667" y="2916"/>
                      <a:pt x="698" y="3025"/>
                    </a:cubicBezTo>
                    <a:cubicBezTo>
                      <a:pt x="667" y="3009"/>
                      <a:pt x="652" y="2994"/>
                      <a:pt x="636" y="2963"/>
                    </a:cubicBezTo>
                    <a:lnTo>
                      <a:pt x="636" y="2963"/>
                    </a:lnTo>
                    <a:cubicBezTo>
                      <a:pt x="652" y="2994"/>
                      <a:pt x="636" y="2978"/>
                      <a:pt x="621" y="2994"/>
                    </a:cubicBezTo>
                    <a:cubicBezTo>
                      <a:pt x="574" y="2963"/>
                      <a:pt x="667" y="2932"/>
                      <a:pt x="590" y="2901"/>
                    </a:cubicBezTo>
                    <a:cubicBezTo>
                      <a:pt x="574" y="2901"/>
                      <a:pt x="574" y="2916"/>
                      <a:pt x="574" y="2932"/>
                    </a:cubicBezTo>
                    <a:cubicBezTo>
                      <a:pt x="559" y="2885"/>
                      <a:pt x="528" y="2823"/>
                      <a:pt x="497" y="2792"/>
                    </a:cubicBezTo>
                    <a:lnTo>
                      <a:pt x="497" y="2792"/>
                    </a:lnTo>
                    <a:cubicBezTo>
                      <a:pt x="547" y="2859"/>
                      <a:pt x="529" y="2872"/>
                      <a:pt x="495" y="2872"/>
                    </a:cubicBezTo>
                    <a:cubicBezTo>
                      <a:pt x="474" y="2872"/>
                      <a:pt x="447" y="2867"/>
                      <a:pt x="425" y="2867"/>
                    </a:cubicBezTo>
                    <a:cubicBezTo>
                      <a:pt x="417" y="2867"/>
                      <a:pt x="410" y="2868"/>
                      <a:pt x="404" y="2870"/>
                    </a:cubicBezTo>
                    <a:cubicBezTo>
                      <a:pt x="404" y="2829"/>
                      <a:pt x="392" y="2740"/>
                      <a:pt x="357" y="2740"/>
                    </a:cubicBezTo>
                    <a:cubicBezTo>
                      <a:pt x="353" y="2740"/>
                      <a:pt x="347" y="2742"/>
                      <a:pt x="342" y="2745"/>
                    </a:cubicBezTo>
                    <a:cubicBezTo>
                      <a:pt x="369" y="2800"/>
                      <a:pt x="336" y="2940"/>
                      <a:pt x="413" y="2940"/>
                    </a:cubicBezTo>
                    <a:cubicBezTo>
                      <a:pt x="423" y="2940"/>
                      <a:pt x="436" y="2937"/>
                      <a:pt x="450" y="2932"/>
                    </a:cubicBezTo>
                    <a:cubicBezTo>
                      <a:pt x="450" y="2947"/>
                      <a:pt x="450" y="2947"/>
                      <a:pt x="450" y="2963"/>
                    </a:cubicBezTo>
                    <a:cubicBezTo>
                      <a:pt x="419" y="2978"/>
                      <a:pt x="388" y="2994"/>
                      <a:pt x="373" y="3009"/>
                    </a:cubicBezTo>
                    <a:cubicBezTo>
                      <a:pt x="373" y="3025"/>
                      <a:pt x="373" y="3040"/>
                      <a:pt x="373" y="3056"/>
                    </a:cubicBezTo>
                    <a:cubicBezTo>
                      <a:pt x="357" y="2994"/>
                      <a:pt x="295" y="2978"/>
                      <a:pt x="249" y="2916"/>
                    </a:cubicBezTo>
                    <a:lnTo>
                      <a:pt x="249" y="2916"/>
                    </a:lnTo>
                    <a:cubicBezTo>
                      <a:pt x="280" y="2994"/>
                      <a:pt x="326" y="3056"/>
                      <a:pt x="357" y="3102"/>
                    </a:cubicBezTo>
                    <a:cubicBezTo>
                      <a:pt x="357" y="3102"/>
                      <a:pt x="357" y="3118"/>
                      <a:pt x="357" y="3133"/>
                    </a:cubicBezTo>
                    <a:cubicBezTo>
                      <a:pt x="252" y="3133"/>
                      <a:pt x="148" y="3107"/>
                      <a:pt x="69" y="3107"/>
                    </a:cubicBezTo>
                    <a:cubicBezTo>
                      <a:pt x="43" y="3107"/>
                      <a:pt x="20" y="3110"/>
                      <a:pt x="0" y="3118"/>
                    </a:cubicBezTo>
                    <a:cubicBezTo>
                      <a:pt x="31" y="3149"/>
                      <a:pt x="62" y="3180"/>
                      <a:pt x="93" y="3195"/>
                    </a:cubicBezTo>
                    <a:cubicBezTo>
                      <a:pt x="152" y="3160"/>
                      <a:pt x="210" y="3143"/>
                      <a:pt x="275" y="3143"/>
                    </a:cubicBezTo>
                    <a:cubicBezTo>
                      <a:pt x="296" y="3143"/>
                      <a:pt x="318" y="3145"/>
                      <a:pt x="342" y="3149"/>
                    </a:cubicBezTo>
                    <a:cubicBezTo>
                      <a:pt x="311" y="3211"/>
                      <a:pt x="280" y="3257"/>
                      <a:pt x="233" y="3319"/>
                    </a:cubicBezTo>
                    <a:cubicBezTo>
                      <a:pt x="187" y="3381"/>
                      <a:pt x="156" y="3428"/>
                      <a:pt x="125" y="3490"/>
                    </a:cubicBezTo>
                    <a:cubicBezTo>
                      <a:pt x="125" y="3474"/>
                      <a:pt x="125" y="3428"/>
                      <a:pt x="93" y="3428"/>
                    </a:cubicBezTo>
                    <a:cubicBezTo>
                      <a:pt x="62" y="3474"/>
                      <a:pt x="47" y="3505"/>
                      <a:pt x="16" y="3536"/>
                    </a:cubicBezTo>
                    <a:lnTo>
                      <a:pt x="621" y="4033"/>
                    </a:lnTo>
                    <a:cubicBezTo>
                      <a:pt x="636" y="4048"/>
                      <a:pt x="636" y="4064"/>
                      <a:pt x="636" y="4079"/>
                    </a:cubicBezTo>
                    <a:cubicBezTo>
                      <a:pt x="636" y="4064"/>
                      <a:pt x="636" y="4048"/>
                      <a:pt x="636" y="4048"/>
                    </a:cubicBezTo>
                    <a:lnTo>
                      <a:pt x="1055" y="4389"/>
                    </a:lnTo>
                    <a:cubicBezTo>
                      <a:pt x="1071" y="4436"/>
                      <a:pt x="1086" y="4483"/>
                      <a:pt x="1086" y="4483"/>
                    </a:cubicBezTo>
                    <a:cubicBezTo>
                      <a:pt x="1102" y="4467"/>
                      <a:pt x="1102" y="4452"/>
                      <a:pt x="1117" y="4436"/>
                    </a:cubicBezTo>
                    <a:lnTo>
                      <a:pt x="1210" y="4514"/>
                    </a:lnTo>
                    <a:cubicBezTo>
                      <a:pt x="1179" y="4545"/>
                      <a:pt x="1164" y="4591"/>
                      <a:pt x="1148" y="4653"/>
                    </a:cubicBezTo>
                    <a:cubicBezTo>
                      <a:pt x="1148" y="4653"/>
                      <a:pt x="1179" y="4684"/>
                      <a:pt x="1210" y="4731"/>
                    </a:cubicBezTo>
                    <a:cubicBezTo>
                      <a:pt x="1241" y="4762"/>
                      <a:pt x="1257" y="4808"/>
                      <a:pt x="1257" y="4808"/>
                    </a:cubicBezTo>
                    <a:cubicBezTo>
                      <a:pt x="1257" y="4855"/>
                      <a:pt x="1272" y="4917"/>
                      <a:pt x="1272" y="4963"/>
                    </a:cubicBezTo>
                    <a:lnTo>
                      <a:pt x="2777" y="5816"/>
                    </a:lnTo>
                    <a:cubicBezTo>
                      <a:pt x="2878" y="5744"/>
                      <a:pt x="2980" y="5644"/>
                      <a:pt x="3068" y="5644"/>
                    </a:cubicBezTo>
                    <a:cubicBezTo>
                      <a:pt x="3075" y="5644"/>
                      <a:pt x="3081" y="5645"/>
                      <a:pt x="3087" y="5646"/>
                    </a:cubicBezTo>
                    <a:lnTo>
                      <a:pt x="3071" y="5677"/>
                    </a:lnTo>
                    <a:cubicBezTo>
                      <a:pt x="3235" y="5649"/>
                      <a:pt x="3171" y="5514"/>
                      <a:pt x="3078" y="5514"/>
                    </a:cubicBezTo>
                    <a:cubicBezTo>
                      <a:pt x="3066" y="5514"/>
                      <a:pt x="3053" y="5516"/>
                      <a:pt x="3040" y="5522"/>
                    </a:cubicBezTo>
                    <a:lnTo>
                      <a:pt x="3118" y="5382"/>
                    </a:lnTo>
                    <a:lnTo>
                      <a:pt x="3133" y="5382"/>
                    </a:lnTo>
                    <a:lnTo>
                      <a:pt x="3149" y="5413"/>
                    </a:lnTo>
                    <a:cubicBezTo>
                      <a:pt x="3164" y="5398"/>
                      <a:pt x="3164" y="5382"/>
                      <a:pt x="3180" y="5367"/>
                    </a:cubicBezTo>
                    <a:cubicBezTo>
                      <a:pt x="3195" y="5367"/>
                      <a:pt x="3195" y="5351"/>
                      <a:pt x="3211" y="5336"/>
                    </a:cubicBezTo>
                    <a:lnTo>
                      <a:pt x="3195" y="5320"/>
                    </a:lnTo>
                    <a:cubicBezTo>
                      <a:pt x="3226" y="5258"/>
                      <a:pt x="3257" y="5196"/>
                      <a:pt x="3273" y="5118"/>
                    </a:cubicBezTo>
                    <a:cubicBezTo>
                      <a:pt x="3288" y="5134"/>
                      <a:pt x="3304" y="5149"/>
                      <a:pt x="3304" y="5180"/>
                    </a:cubicBezTo>
                    <a:cubicBezTo>
                      <a:pt x="3319" y="5165"/>
                      <a:pt x="3319" y="5149"/>
                      <a:pt x="3335" y="5149"/>
                    </a:cubicBezTo>
                    <a:lnTo>
                      <a:pt x="3366" y="5149"/>
                    </a:lnTo>
                    <a:cubicBezTo>
                      <a:pt x="3351" y="5134"/>
                      <a:pt x="3351" y="5134"/>
                      <a:pt x="3335" y="5134"/>
                    </a:cubicBezTo>
                    <a:cubicBezTo>
                      <a:pt x="3366" y="5103"/>
                      <a:pt x="3351" y="5041"/>
                      <a:pt x="3335" y="4994"/>
                    </a:cubicBezTo>
                    <a:cubicBezTo>
                      <a:pt x="3366" y="4917"/>
                      <a:pt x="3397" y="4855"/>
                      <a:pt x="3444" y="4777"/>
                    </a:cubicBezTo>
                    <a:cubicBezTo>
                      <a:pt x="3490" y="4932"/>
                      <a:pt x="3754" y="4808"/>
                      <a:pt x="3614" y="5010"/>
                    </a:cubicBezTo>
                    <a:cubicBezTo>
                      <a:pt x="3614" y="4917"/>
                      <a:pt x="3490" y="4948"/>
                      <a:pt x="3444" y="4917"/>
                    </a:cubicBezTo>
                    <a:cubicBezTo>
                      <a:pt x="3366" y="4948"/>
                      <a:pt x="3382" y="5103"/>
                      <a:pt x="3366" y="5149"/>
                    </a:cubicBezTo>
                    <a:cubicBezTo>
                      <a:pt x="3428" y="5180"/>
                      <a:pt x="3521" y="5336"/>
                      <a:pt x="3537" y="5444"/>
                    </a:cubicBezTo>
                    <a:cubicBezTo>
                      <a:pt x="3537" y="5367"/>
                      <a:pt x="3583" y="5305"/>
                      <a:pt x="3630" y="5242"/>
                    </a:cubicBezTo>
                    <a:cubicBezTo>
                      <a:pt x="3692" y="5180"/>
                      <a:pt x="3738" y="5118"/>
                      <a:pt x="3785" y="5056"/>
                    </a:cubicBezTo>
                    <a:cubicBezTo>
                      <a:pt x="3862" y="4963"/>
                      <a:pt x="3924" y="4870"/>
                      <a:pt x="3893" y="4777"/>
                    </a:cubicBezTo>
                    <a:cubicBezTo>
                      <a:pt x="3940" y="4777"/>
                      <a:pt x="3986" y="4793"/>
                      <a:pt x="4017" y="4793"/>
                    </a:cubicBezTo>
                    <a:lnTo>
                      <a:pt x="3893" y="4762"/>
                    </a:lnTo>
                    <a:cubicBezTo>
                      <a:pt x="3893" y="4762"/>
                      <a:pt x="3893" y="4746"/>
                      <a:pt x="3893" y="4746"/>
                    </a:cubicBezTo>
                    <a:cubicBezTo>
                      <a:pt x="3931" y="4759"/>
                      <a:pt x="3999" y="4781"/>
                      <a:pt x="4032" y="4781"/>
                    </a:cubicBezTo>
                    <a:cubicBezTo>
                      <a:pt x="4040" y="4781"/>
                      <a:pt x="4045" y="4780"/>
                      <a:pt x="4048" y="4777"/>
                    </a:cubicBezTo>
                    <a:lnTo>
                      <a:pt x="3924" y="4715"/>
                    </a:lnTo>
                    <a:lnTo>
                      <a:pt x="3940" y="4731"/>
                    </a:lnTo>
                    <a:cubicBezTo>
                      <a:pt x="3940" y="4731"/>
                      <a:pt x="3909" y="4700"/>
                      <a:pt x="3878" y="4684"/>
                    </a:cubicBezTo>
                    <a:cubicBezTo>
                      <a:pt x="3862" y="4669"/>
                      <a:pt x="3862" y="4669"/>
                      <a:pt x="3862" y="4669"/>
                    </a:cubicBezTo>
                    <a:cubicBezTo>
                      <a:pt x="3878" y="4653"/>
                      <a:pt x="3893" y="4638"/>
                      <a:pt x="3909" y="4607"/>
                    </a:cubicBezTo>
                    <a:cubicBezTo>
                      <a:pt x="3924" y="4622"/>
                      <a:pt x="3940" y="4653"/>
                      <a:pt x="3971" y="4669"/>
                    </a:cubicBezTo>
                    <a:cubicBezTo>
                      <a:pt x="3971" y="4669"/>
                      <a:pt x="3955" y="4638"/>
                      <a:pt x="3940" y="4607"/>
                    </a:cubicBezTo>
                    <a:cubicBezTo>
                      <a:pt x="3940" y="4591"/>
                      <a:pt x="3940" y="4591"/>
                      <a:pt x="3940" y="4576"/>
                    </a:cubicBezTo>
                    <a:cubicBezTo>
                      <a:pt x="3955" y="4560"/>
                      <a:pt x="3955" y="4560"/>
                      <a:pt x="3971" y="4545"/>
                    </a:cubicBezTo>
                    <a:cubicBezTo>
                      <a:pt x="4002" y="4560"/>
                      <a:pt x="4033" y="4607"/>
                      <a:pt x="4079" y="4607"/>
                    </a:cubicBezTo>
                    <a:cubicBezTo>
                      <a:pt x="4079" y="4576"/>
                      <a:pt x="4064" y="4529"/>
                      <a:pt x="4110" y="4514"/>
                    </a:cubicBezTo>
                    <a:lnTo>
                      <a:pt x="4157" y="4545"/>
                    </a:lnTo>
                    <a:cubicBezTo>
                      <a:pt x="4173" y="4545"/>
                      <a:pt x="4173" y="4529"/>
                      <a:pt x="4188" y="4529"/>
                    </a:cubicBezTo>
                    <a:cubicBezTo>
                      <a:pt x="4173" y="4576"/>
                      <a:pt x="4173" y="4607"/>
                      <a:pt x="4219" y="4684"/>
                    </a:cubicBezTo>
                    <a:cubicBezTo>
                      <a:pt x="4173" y="4762"/>
                      <a:pt x="4110" y="4824"/>
                      <a:pt x="4048" y="4839"/>
                    </a:cubicBezTo>
                    <a:cubicBezTo>
                      <a:pt x="4048" y="4870"/>
                      <a:pt x="4126" y="4917"/>
                      <a:pt x="4126" y="4948"/>
                    </a:cubicBezTo>
                    <a:cubicBezTo>
                      <a:pt x="4126" y="4948"/>
                      <a:pt x="4126" y="4932"/>
                      <a:pt x="4141" y="4932"/>
                    </a:cubicBezTo>
                    <a:lnTo>
                      <a:pt x="4328" y="5010"/>
                    </a:lnTo>
                    <a:cubicBezTo>
                      <a:pt x="4297" y="4963"/>
                      <a:pt x="4328" y="4948"/>
                      <a:pt x="4328" y="4917"/>
                    </a:cubicBezTo>
                    <a:lnTo>
                      <a:pt x="4498" y="5149"/>
                    </a:lnTo>
                    <a:cubicBezTo>
                      <a:pt x="4515" y="5152"/>
                      <a:pt x="4530" y="5153"/>
                      <a:pt x="4543" y="5153"/>
                    </a:cubicBezTo>
                    <a:cubicBezTo>
                      <a:pt x="4691" y="5153"/>
                      <a:pt x="4647" y="5007"/>
                      <a:pt x="4746" y="4979"/>
                    </a:cubicBezTo>
                    <a:cubicBezTo>
                      <a:pt x="4615" y="4979"/>
                      <a:pt x="4646" y="4932"/>
                      <a:pt x="4605" y="4932"/>
                    </a:cubicBezTo>
                    <a:cubicBezTo>
                      <a:pt x="4587" y="4932"/>
                      <a:pt x="4558" y="4941"/>
                      <a:pt x="4498" y="4963"/>
                    </a:cubicBezTo>
                    <a:lnTo>
                      <a:pt x="4374" y="4824"/>
                    </a:lnTo>
                    <a:lnTo>
                      <a:pt x="4467" y="4715"/>
                    </a:lnTo>
                    <a:cubicBezTo>
                      <a:pt x="4416" y="4689"/>
                      <a:pt x="4407" y="4611"/>
                      <a:pt x="4361" y="4611"/>
                    </a:cubicBezTo>
                    <a:cubicBezTo>
                      <a:pt x="4352" y="4611"/>
                      <a:pt x="4341" y="4614"/>
                      <a:pt x="4328" y="4622"/>
                    </a:cubicBezTo>
                    <a:cubicBezTo>
                      <a:pt x="4328" y="4638"/>
                      <a:pt x="4343" y="4669"/>
                      <a:pt x="4328" y="4684"/>
                    </a:cubicBezTo>
                    <a:cubicBezTo>
                      <a:pt x="4219" y="4622"/>
                      <a:pt x="4297" y="4529"/>
                      <a:pt x="4250" y="4483"/>
                    </a:cubicBezTo>
                    <a:cubicBezTo>
                      <a:pt x="4250" y="4467"/>
                      <a:pt x="4266" y="4467"/>
                      <a:pt x="4266" y="4452"/>
                    </a:cubicBezTo>
                    <a:cubicBezTo>
                      <a:pt x="4281" y="4405"/>
                      <a:pt x="4297" y="4374"/>
                      <a:pt x="4297" y="4327"/>
                    </a:cubicBezTo>
                    <a:cubicBezTo>
                      <a:pt x="4312" y="4327"/>
                      <a:pt x="4312" y="4343"/>
                      <a:pt x="4312" y="4343"/>
                    </a:cubicBezTo>
                    <a:lnTo>
                      <a:pt x="4390" y="4312"/>
                    </a:lnTo>
                    <a:lnTo>
                      <a:pt x="4421" y="4312"/>
                    </a:lnTo>
                    <a:cubicBezTo>
                      <a:pt x="4436" y="4312"/>
                      <a:pt x="4436" y="4312"/>
                      <a:pt x="4436" y="4327"/>
                    </a:cubicBezTo>
                    <a:cubicBezTo>
                      <a:pt x="4436" y="4281"/>
                      <a:pt x="4436" y="4250"/>
                      <a:pt x="4405" y="4219"/>
                    </a:cubicBezTo>
                    <a:cubicBezTo>
                      <a:pt x="4405" y="4188"/>
                      <a:pt x="4421" y="4157"/>
                      <a:pt x="4452" y="4141"/>
                    </a:cubicBezTo>
                    <a:lnTo>
                      <a:pt x="4607" y="4110"/>
                    </a:lnTo>
                    <a:cubicBezTo>
                      <a:pt x="4653" y="4141"/>
                      <a:pt x="4669" y="4203"/>
                      <a:pt x="4653" y="4250"/>
                    </a:cubicBezTo>
                    <a:cubicBezTo>
                      <a:pt x="4653" y="4265"/>
                      <a:pt x="4638" y="4273"/>
                      <a:pt x="4624" y="4273"/>
                    </a:cubicBezTo>
                    <a:cubicBezTo>
                      <a:pt x="4617" y="4273"/>
                      <a:pt x="4611" y="4271"/>
                      <a:pt x="4607" y="4267"/>
                    </a:cubicBezTo>
                    <a:lnTo>
                      <a:pt x="4607" y="4267"/>
                    </a:lnTo>
                    <a:cubicBezTo>
                      <a:pt x="4609" y="4304"/>
                      <a:pt x="4618" y="4315"/>
                      <a:pt x="4630" y="4315"/>
                    </a:cubicBezTo>
                    <a:cubicBezTo>
                      <a:pt x="4652" y="4315"/>
                      <a:pt x="4684" y="4280"/>
                      <a:pt x="4711" y="4280"/>
                    </a:cubicBezTo>
                    <a:cubicBezTo>
                      <a:pt x="4725" y="4280"/>
                      <a:pt x="4738" y="4292"/>
                      <a:pt x="4746" y="4327"/>
                    </a:cubicBezTo>
                    <a:cubicBezTo>
                      <a:pt x="4715" y="4343"/>
                      <a:pt x="4715" y="4389"/>
                      <a:pt x="4684" y="4405"/>
                    </a:cubicBezTo>
                    <a:cubicBezTo>
                      <a:pt x="4824" y="4358"/>
                      <a:pt x="4762" y="4234"/>
                      <a:pt x="4839" y="4203"/>
                    </a:cubicBezTo>
                    <a:cubicBezTo>
                      <a:pt x="4855" y="4219"/>
                      <a:pt x="4870" y="4219"/>
                      <a:pt x="4886" y="4219"/>
                    </a:cubicBezTo>
                    <a:cubicBezTo>
                      <a:pt x="4886" y="4219"/>
                      <a:pt x="4886" y="4203"/>
                      <a:pt x="4886" y="4203"/>
                    </a:cubicBezTo>
                    <a:lnTo>
                      <a:pt x="4932" y="4203"/>
                    </a:lnTo>
                    <a:cubicBezTo>
                      <a:pt x="4886" y="4095"/>
                      <a:pt x="4886" y="3940"/>
                      <a:pt x="4979" y="3893"/>
                    </a:cubicBezTo>
                    <a:lnTo>
                      <a:pt x="4979" y="3893"/>
                    </a:lnTo>
                    <a:cubicBezTo>
                      <a:pt x="4979" y="3909"/>
                      <a:pt x="4964" y="3940"/>
                      <a:pt x="4948" y="3955"/>
                    </a:cubicBezTo>
                    <a:cubicBezTo>
                      <a:pt x="5010" y="3924"/>
                      <a:pt x="5057" y="3878"/>
                      <a:pt x="5119" y="3847"/>
                    </a:cubicBezTo>
                    <a:cubicBezTo>
                      <a:pt x="5134" y="3847"/>
                      <a:pt x="5150" y="3847"/>
                      <a:pt x="5181" y="3893"/>
                    </a:cubicBezTo>
                    <a:cubicBezTo>
                      <a:pt x="5150" y="3831"/>
                      <a:pt x="5227" y="3816"/>
                      <a:pt x="5243" y="3769"/>
                    </a:cubicBezTo>
                    <a:cubicBezTo>
                      <a:pt x="5288" y="3746"/>
                      <a:pt x="5334" y="3732"/>
                      <a:pt x="5379" y="3732"/>
                    </a:cubicBezTo>
                    <a:cubicBezTo>
                      <a:pt x="5396" y="3732"/>
                      <a:pt x="5412" y="3734"/>
                      <a:pt x="5429" y="3738"/>
                    </a:cubicBezTo>
                    <a:cubicBezTo>
                      <a:pt x="5491" y="3676"/>
                      <a:pt x="5413" y="3676"/>
                      <a:pt x="5506" y="3567"/>
                    </a:cubicBezTo>
                    <a:cubicBezTo>
                      <a:pt x="5460" y="3505"/>
                      <a:pt x="5398" y="3490"/>
                      <a:pt x="5351" y="3443"/>
                    </a:cubicBezTo>
                    <a:cubicBezTo>
                      <a:pt x="5367" y="3443"/>
                      <a:pt x="5367" y="3443"/>
                      <a:pt x="5367" y="3428"/>
                    </a:cubicBezTo>
                    <a:cubicBezTo>
                      <a:pt x="5351" y="3428"/>
                      <a:pt x="5336" y="3412"/>
                      <a:pt x="5320" y="3397"/>
                    </a:cubicBezTo>
                    <a:cubicBezTo>
                      <a:pt x="5305" y="3381"/>
                      <a:pt x="5305" y="3350"/>
                      <a:pt x="5305" y="3319"/>
                    </a:cubicBezTo>
                    <a:lnTo>
                      <a:pt x="5258" y="3366"/>
                    </a:lnTo>
                    <a:cubicBezTo>
                      <a:pt x="5243" y="3350"/>
                      <a:pt x="5227" y="3350"/>
                      <a:pt x="5212" y="3335"/>
                    </a:cubicBezTo>
                    <a:lnTo>
                      <a:pt x="5212" y="3335"/>
                    </a:lnTo>
                    <a:cubicBezTo>
                      <a:pt x="5227" y="3350"/>
                      <a:pt x="5227" y="3366"/>
                      <a:pt x="5227" y="3381"/>
                    </a:cubicBezTo>
                    <a:lnTo>
                      <a:pt x="5212" y="3412"/>
                    </a:lnTo>
                    <a:cubicBezTo>
                      <a:pt x="5212" y="3443"/>
                      <a:pt x="5243" y="3474"/>
                      <a:pt x="5243" y="3505"/>
                    </a:cubicBezTo>
                    <a:lnTo>
                      <a:pt x="5258" y="3443"/>
                    </a:lnTo>
                    <a:cubicBezTo>
                      <a:pt x="5289" y="3521"/>
                      <a:pt x="5305" y="3614"/>
                      <a:pt x="5336" y="3614"/>
                    </a:cubicBezTo>
                    <a:cubicBezTo>
                      <a:pt x="5320" y="3583"/>
                      <a:pt x="5320" y="3521"/>
                      <a:pt x="5336" y="3474"/>
                    </a:cubicBezTo>
                    <a:cubicBezTo>
                      <a:pt x="5367" y="3490"/>
                      <a:pt x="5398" y="3521"/>
                      <a:pt x="5429" y="3536"/>
                    </a:cubicBezTo>
                    <a:cubicBezTo>
                      <a:pt x="5367" y="3692"/>
                      <a:pt x="5227" y="3707"/>
                      <a:pt x="5150" y="3738"/>
                    </a:cubicBezTo>
                    <a:cubicBezTo>
                      <a:pt x="5134" y="3692"/>
                      <a:pt x="5119" y="3661"/>
                      <a:pt x="5150" y="3645"/>
                    </a:cubicBezTo>
                    <a:cubicBezTo>
                      <a:pt x="5165" y="3645"/>
                      <a:pt x="5181" y="3661"/>
                      <a:pt x="5181" y="3661"/>
                    </a:cubicBezTo>
                    <a:cubicBezTo>
                      <a:pt x="5165" y="3583"/>
                      <a:pt x="5041" y="3490"/>
                      <a:pt x="5026" y="3412"/>
                    </a:cubicBezTo>
                    <a:cubicBezTo>
                      <a:pt x="5026" y="3397"/>
                      <a:pt x="5041" y="3397"/>
                      <a:pt x="5057" y="3381"/>
                    </a:cubicBezTo>
                    <a:lnTo>
                      <a:pt x="5088" y="3412"/>
                    </a:lnTo>
                    <a:cubicBezTo>
                      <a:pt x="5041" y="3319"/>
                      <a:pt x="5119" y="3335"/>
                      <a:pt x="5103" y="3273"/>
                    </a:cubicBezTo>
                    <a:cubicBezTo>
                      <a:pt x="5103" y="3257"/>
                      <a:pt x="5088" y="3257"/>
                      <a:pt x="5088" y="3242"/>
                    </a:cubicBezTo>
                    <a:lnTo>
                      <a:pt x="5088" y="3242"/>
                    </a:lnTo>
                    <a:cubicBezTo>
                      <a:pt x="5093" y="3247"/>
                      <a:pt x="5098" y="3249"/>
                      <a:pt x="5103" y="3249"/>
                    </a:cubicBezTo>
                    <a:cubicBezTo>
                      <a:pt x="5113" y="3249"/>
                      <a:pt x="5124" y="3242"/>
                      <a:pt x="5134" y="3242"/>
                    </a:cubicBezTo>
                    <a:cubicBezTo>
                      <a:pt x="5150" y="3164"/>
                      <a:pt x="5119" y="3164"/>
                      <a:pt x="5088" y="3164"/>
                    </a:cubicBezTo>
                    <a:cubicBezTo>
                      <a:pt x="5103" y="3133"/>
                      <a:pt x="5119" y="3087"/>
                      <a:pt x="5134" y="3056"/>
                    </a:cubicBezTo>
                    <a:cubicBezTo>
                      <a:pt x="5196" y="3071"/>
                      <a:pt x="5243" y="3102"/>
                      <a:pt x="5274" y="3102"/>
                    </a:cubicBezTo>
                    <a:cubicBezTo>
                      <a:pt x="5351" y="3366"/>
                      <a:pt x="5475" y="3164"/>
                      <a:pt x="5506" y="3443"/>
                    </a:cubicBezTo>
                    <a:cubicBezTo>
                      <a:pt x="5543" y="3458"/>
                      <a:pt x="5575" y="3465"/>
                      <a:pt x="5602" y="3465"/>
                    </a:cubicBezTo>
                    <a:cubicBezTo>
                      <a:pt x="5689" y="3465"/>
                      <a:pt x="5731" y="3395"/>
                      <a:pt x="5754" y="3288"/>
                    </a:cubicBezTo>
                    <a:lnTo>
                      <a:pt x="5754" y="3288"/>
                    </a:lnTo>
                    <a:cubicBezTo>
                      <a:pt x="5740" y="3297"/>
                      <a:pt x="5725" y="3300"/>
                      <a:pt x="5710" y="3300"/>
                    </a:cubicBezTo>
                    <a:cubicBezTo>
                      <a:pt x="5630" y="3300"/>
                      <a:pt x="5547" y="3199"/>
                      <a:pt x="5443" y="3199"/>
                    </a:cubicBezTo>
                    <a:cubicBezTo>
                      <a:pt x="5424" y="3199"/>
                      <a:pt x="5403" y="3202"/>
                      <a:pt x="5382" y="3211"/>
                    </a:cubicBezTo>
                    <a:cubicBezTo>
                      <a:pt x="5382" y="3056"/>
                      <a:pt x="5227" y="2978"/>
                      <a:pt x="5212" y="2885"/>
                    </a:cubicBezTo>
                    <a:lnTo>
                      <a:pt x="5212" y="2870"/>
                    </a:lnTo>
                    <a:cubicBezTo>
                      <a:pt x="5212" y="2854"/>
                      <a:pt x="5227" y="2823"/>
                      <a:pt x="5243" y="2807"/>
                    </a:cubicBezTo>
                    <a:lnTo>
                      <a:pt x="5553" y="2994"/>
                    </a:lnTo>
                    <a:cubicBezTo>
                      <a:pt x="5537" y="3040"/>
                      <a:pt x="5522" y="3102"/>
                      <a:pt x="5491" y="3133"/>
                    </a:cubicBezTo>
                    <a:cubicBezTo>
                      <a:pt x="5512" y="3148"/>
                      <a:pt x="5531" y="3154"/>
                      <a:pt x="5547" y="3154"/>
                    </a:cubicBezTo>
                    <a:cubicBezTo>
                      <a:pt x="5600" y="3154"/>
                      <a:pt x="5629" y="3088"/>
                      <a:pt x="5677" y="3040"/>
                    </a:cubicBezTo>
                    <a:lnTo>
                      <a:pt x="5243" y="2776"/>
                    </a:lnTo>
                    <a:cubicBezTo>
                      <a:pt x="5274" y="2714"/>
                      <a:pt x="5305" y="2637"/>
                      <a:pt x="5336" y="2559"/>
                    </a:cubicBezTo>
                    <a:lnTo>
                      <a:pt x="5103" y="2420"/>
                    </a:lnTo>
                    <a:lnTo>
                      <a:pt x="5026" y="2358"/>
                    </a:lnTo>
                    <a:lnTo>
                      <a:pt x="5088" y="2249"/>
                    </a:lnTo>
                    <a:cubicBezTo>
                      <a:pt x="4995" y="2234"/>
                      <a:pt x="4979" y="2249"/>
                      <a:pt x="4901" y="2187"/>
                    </a:cubicBezTo>
                    <a:cubicBezTo>
                      <a:pt x="4952" y="2131"/>
                      <a:pt x="4982" y="2116"/>
                      <a:pt x="5009" y="2116"/>
                    </a:cubicBezTo>
                    <a:cubicBezTo>
                      <a:pt x="5042" y="2116"/>
                      <a:pt x="5071" y="2141"/>
                      <a:pt x="5127" y="2141"/>
                    </a:cubicBezTo>
                    <a:cubicBezTo>
                      <a:pt x="5150" y="2141"/>
                      <a:pt x="5177" y="2136"/>
                      <a:pt x="5212" y="2125"/>
                    </a:cubicBezTo>
                    <a:lnTo>
                      <a:pt x="5320" y="1908"/>
                    </a:lnTo>
                    <a:lnTo>
                      <a:pt x="5336" y="1939"/>
                    </a:lnTo>
                    <a:cubicBezTo>
                      <a:pt x="5351" y="1923"/>
                      <a:pt x="5336" y="1908"/>
                      <a:pt x="5336" y="1892"/>
                    </a:cubicBezTo>
                    <a:lnTo>
                      <a:pt x="5382" y="1815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3955" y="908"/>
                    </a:lnTo>
                    <a:lnTo>
                      <a:pt x="2775" y="157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10"/>
              <p:cNvSpPr/>
              <p:nvPr/>
            </p:nvSpPr>
            <p:spPr>
              <a:xfrm>
                <a:off x="3230125" y="1157050"/>
                <a:ext cx="9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0" y="1"/>
                    </a:moveTo>
                    <a:cubicBezTo>
                      <a:pt x="16" y="8"/>
                      <a:pt x="28" y="12"/>
                      <a:pt x="31" y="12"/>
                    </a:cubicBezTo>
                    <a:cubicBezTo>
                      <a:pt x="35" y="12"/>
                      <a:pt x="31" y="8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10"/>
              <p:cNvSpPr/>
              <p:nvPr/>
            </p:nvSpPr>
            <p:spPr>
              <a:xfrm>
                <a:off x="3214225" y="115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10"/>
              <p:cNvSpPr/>
              <p:nvPr/>
            </p:nvSpPr>
            <p:spPr>
              <a:xfrm>
                <a:off x="3196775" y="11512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cubicBezTo>
                      <a:pt x="1" y="16"/>
                      <a:pt x="1" y="16"/>
                      <a:pt x="32" y="31"/>
                    </a:cubicBezTo>
                    <a:cubicBezTo>
                      <a:pt x="32" y="31"/>
                      <a:pt x="32" y="31"/>
                      <a:pt x="32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10"/>
              <p:cNvSpPr/>
              <p:nvPr/>
            </p:nvSpPr>
            <p:spPr>
              <a:xfrm>
                <a:off x="3213450" y="1154725"/>
                <a:ext cx="12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1" extrusionOk="0"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32" y="1"/>
                    </a:lnTo>
                    <a:cubicBezTo>
                      <a:pt x="32" y="1"/>
                      <a:pt x="32" y="1"/>
                      <a:pt x="32" y="1"/>
                    </a:cubicBezTo>
                    <a:lnTo>
                      <a:pt x="32" y="1"/>
                    </a:ln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lnTo>
                      <a:pt x="47" y="1"/>
                    </a:lnTo>
                    <a:cubicBezTo>
                      <a:pt x="47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16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10"/>
              <p:cNvSpPr/>
              <p:nvPr/>
            </p:nvSpPr>
            <p:spPr>
              <a:xfrm>
                <a:off x="3196400" y="1148925"/>
                <a:ext cx="15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31"/>
                      <a:pt x="47" y="62"/>
                      <a:pt x="47" y="109"/>
                    </a:cubicBezTo>
                    <a:lnTo>
                      <a:pt x="62" y="124"/>
                    </a:lnTo>
                    <a:cubicBezTo>
                      <a:pt x="62" y="124"/>
                      <a:pt x="62" y="62"/>
                      <a:pt x="62" y="16"/>
                    </a:cubicBezTo>
                    <a:cubicBezTo>
                      <a:pt x="47" y="16"/>
                      <a:pt x="31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10"/>
              <p:cNvSpPr/>
              <p:nvPr/>
            </p:nvSpPr>
            <p:spPr>
              <a:xfrm>
                <a:off x="3194850" y="11516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62" y="1"/>
                    </a:moveTo>
                    <a:cubicBezTo>
                      <a:pt x="16" y="1"/>
                      <a:pt x="16" y="16"/>
                      <a:pt x="0" y="47"/>
                    </a:cubicBezTo>
                    <a:cubicBezTo>
                      <a:pt x="47" y="63"/>
                      <a:pt x="62" y="78"/>
                      <a:pt x="62" y="94"/>
                    </a:cubicBezTo>
                    <a:cubicBezTo>
                      <a:pt x="78" y="78"/>
                      <a:pt x="78" y="78"/>
                      <a:pt x="155" y="78"/>
                    </a:cubicBezTo>
                    <a:cubicBezTo>
                      <a:pt x="155" y="78"/>
                      <a:pt x="124" y="47"/>
                      <a:pt x="109" y="16"/>
                    </a:cubicBezTo>
                    <a:cubicBezTo>
                      <a:pt x="93" y="32"/>
                      <a:pt x="93" y="47"/>
                      <a:pt x="93" y="6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10"/>
              <p:cNvSpPr/>
              <p:nvPr/>
            </p:nvSpPr>
            <p:spPr>
              <a:xfrm>
                <a:off x="3218500" y="11551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0" y="0"/>
                    </a:moveTo>
                    <a:cubicBezTo>
                      <a:pt x="0" y="0"/>
                      <a:pt x="16" y="0"/>
                      <a:pt x="16" y="0"/>
                    </a:cubicBezTo>
                    <a:lnTo>
                      <a:pt x="16" y="0"/>
                    </a:lnTo>
                    <a:cubicBezTo>
                      <a:pt x="16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10"/>
              <p:cNvSpPr/>
              <p:nvPr/>
            </p:nvSpPr>
            <p:spPr>
              <a:xfrm>
                <a:off x="3209450" y="1169475"/>
                <a:ext cx="53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40" extrusionOk="0">
                    <a:moveTo>
                      <a:pt x="98" y="0"/>
                    </a:moveTo>
                    <a:cubicBezTo>
                      <a:pt x="105" y="4"/>
                      <a:pt x="112" y="9"/>
                      <a:pt x="120" y="14"/>
                    </a:cubicBezTo>
                    <a:lnTo>
                      <a:pt x="120" y="14"/>
                    </a:lnTo>
                    <a:cubicBezTo>
                      <a:pt x="114" y="9"/>
                      <a:pt x="107" y="4"/>
                      <a:pt x="98" y="0"/>
                    </a:cubicBezTo>
                    <a:close/>
                    <a:moveTo>
                      <a:pt x="120" y="14"/>
                    </a:moveTo>
                    <a:lnTo>
                      <a:pt x="120" y="14"/>
                    </a:lnTo>
                    <a:cubicBezTo>
                      <a:pt x="191" y="73"/>
                      <a:pt x="1" y="140"/>
                      <a:pt x="145" y="140"/>
                    </a:cubicBezTo>
                    <a:cubicBezTo>
                      <a:pt x="211" y="73"/>
                      <a:pt x="164" y="41"/>
                      <a:pt x="120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10"/>
              <p:cNvSpPr/>
              <p:nvPr/>
            </p:nvSpPr>
            <p:spPr>
              <a:xfrm>
                <a:off x="3187075" y="1051600"/>
                <a:ext cx="19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63" extrusionOk="0">
                    <a:moveTo>
                      <a:pt x="1" y="0"/>
                    </a:moveTo>
                    <a:lnTo>
                      <a:pt x="32" y="62"/>
                    </a:lnTo>
                    <a:lnTo>
                      <a:pt x="78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10"/>
              <p:cNvSpPr/>
              <p:nvPr/>
            </p:nvSpPr>
            <p:spPr>
              <a:xfrm>
                <a:off x="3182825" y="1055075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62" y="1"/>
                    </a:moveTo>
                    <a:lnTo>
                      <a:pt x="0" y="32"/>
                    </a:lnTo>
                    <a:cubicBezTo>
                      <a:pt x="31" y="32"/>
                      <a:pt x="47" y="16"/>
                      <a:pt x="78" y="16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10"/>
              <p:cNvSpPr/>
              <p:nvPr/>
            </p:nvSpPr>
            <p:spPr>
              <a:xfrm>
                <a:off x="3181275" y="1051850"/>
                <a:ext cx="50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30" extrusionOk="0">
                    <a:moveTo>
                      <a:pt x="56" y="0"/>
                    </a:moveTo>
                    <a:cubicBezTo>
                      <a:pt x="35" y="0"/>
                      <a:pt x="16" y="11"/>
                      <a:pt x="0" y="37"/>
                    </a:cubicBezTo>
                    <a:lnTo>
                      <a:pt x="124" y="130"/>
                    </a:lnTo>
                    <a:lnTo>
                      <a:pt x="202" y="83"/>
                    </a:lnTo>
                    <a:cubicBezTo>
                      <a:pt x="150" y="42"/>
                      <a:pt x="98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10"/>
              <p:cNvSpPr/>
              <p:nvPr/>
            </p:nvSpPr>
            <p:spPr>
              <a:xfrm>
                <a:off x="3168075" y="1060125"/>
                <a:ext cx="1450" cy="2275"/>
              </a:xfrm>
              <a:custGeom>
                <a:avLst/>
                <a:gdLst/>
                <a:ahLst/>
                <a:cxnLst/>
                <a:rect l="l" t="t" r="r" b="b"/>
                <a:pathLst>
                  <a:path w="58" h="91" extrusionOk="0">
                    <a:moveTo>
                      <a:pt x="47" y="0"/>
                    </a:moveTo>
                    <a:cubicBezTo>
                      <a:pt x="1" y="31"/>
                      <a:pt x="1" y="47"/>
                      <a:pt x="1" y="78"/>
                    </a:cubicBezTo>
                    <a:cubicBezTo>
                      <a:pt x="16" y="87"/>
                      <a:pt x="26" y="91"/>
                      <a:pt x="32" y="91"/>
                    </a:cubicBezTo>
                    <a:cubicBezTo>
                      <a:pt x="58" y="91"/>
                      <a:pt x="22" y="25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10"/>
              <p:cNvSpPr/>
              <p:nvPr/>
            </p:nvSpPr>
            <p:spPr>
              <a:xfrm>
                <a:off x="3142100" y="1097725"/>
                <a:ext cx="157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" extrusionOk="0">
                    <a:moveTo>
                      <a:pt x="1" y="1"/>
                    </a:moveTo>
                    <a:cubicBezTo>
                      <a:pt x="16" y="9"/>
                      <a:pt x="28" y="12"/>
                      <a:pt x="38" y="12"/>
                    </a:cubicBezTo>
                    <a:cubicBezTo>
                      <a:pt x="47" y="12"/>
                      <a:pt x="55" y="9"/>
                      <a:pt x="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10"/>
              <p:cNvSpPr/>
              <p:nvPr/>
            </p:nvSpPr>
            <p:spPr>
              <a:xfrm>
                <a:off x="3660125" y="744900"/>
                <a:ext cx="1320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560" extrusionOk="0">
                    <a:moveTo>
                      <a:pt x="202" y="16"/>
                    </a:moveTo>
                    <a:lnTo>
                      <a:pt x="202" y="16"/>
                    </a:lnTo>
                    <a:cubicBezTo>
                      <a:pt x="205" y="27"/>
                      <a:pt x="209" y="37"/>
                      <a:pt x="213" y="46"/>
                    </a:cubicBezTo>
                    <a:lnTo>
                      <a:pt x="213" y="46"/>
                    </a:lnTo>
                    <a:cubicBezTo>
                      <a:pt x="215" y="34"/>
                      <a:pt x="211" y="25"/>
                      <a:pt x="202" y="16"/>
                    </a:cubicBezTo>
                    <a:close/>
                    <a:moveTo>
                      <a:pt x="94" y="0"/>
                    </a:moveTo>
                    <a:cubicBezTo>
                      <a:pt x="109" y="31"/>
                      <a:pt x="94" y="140"/>
                      <a:pt x="32" y="140"/>
                    </a:cubicBezTo>
                    <a:lnTo>
                      <a:pt x="1" y="62"/>
                    </a:lnTo>
                    <a:lnTo>
                      <a:pt x="16" y="295"/>
                    </a:lnTo>
                    <a:lnTo>
                      <a:pt x="109" y="171"/>
                    </a:lnTo>
                    <a:cubicBezTo>
                      <a:pt x="187" y="264"/>
                      <a:pt x="109" y="279"/>
                      <a:pt x="280" y="279"/>
                    </a:cubicBezTo>
                    <a:cubicBezTo>
                      <a:pt x="348" y="313"/>
                      <a:pt x="308" y="364"/>
                      <a:pt x="244" y="364"/>
                    </a:cubicBezTo>
                    <a:cubicBezTo>
                      <a:pt x="222" y="364"/>
                      <a:pt x="196" y="358"/>
                      <a:pt x="171" y="341"/>
                    </a:cubicBezTo>
                    <a:lnTo>
                      <a:pt x="171" y="341"/>
                    </a:lnTo>
                    <a:cubicBezTo>
                      <a:pt x="171" y="341"/>
                      <a:pt x="218" y="388"/>
                      <a:pt x="249" y="434"/>
                    </a:cubicBezTo>
                    <a:cubicBezTo>
                      <a:pt x="280" y="481"/>
                      <a:pt x="311" y="512"/>
                      <a:pt x="311" y="512"/>
                    </a:cubicBezTo>
                    <a:cubicBezTo>
                      <a:pt x="311" y="512"/>
                      <a:pt x="311" y="481"/>
                      <a:pt x="311" y="450"/>
                    </a:cubicBezTo>
                    <a:cubicBezTo>
                      <a:pt x="311" y="434"/>
                      <a:pt x="326" y="403"/>
                      <a:pt x="326" y="403"/>
                    </a:cubicBezTo>
                    <a:lnTo>
                      <a:pt x="326" y="403"/>
                    </a:lnTo>
                    <a:cubicBezTo>
                      <a:pt x="459" y="418"/>
                      <a:pt x="325" y="559"/>
                      <a:pt x="459" y="559"/>
                    </a:cubicBezTo>
                    <a:cubicBezTo>
                      <a:pt x="466" y="559"/>
                      <a:pt x="473" y="559"/>
                      <a:pt x="481" y="558"/>
                    </a:cubicBezTo>
                    <a:cubicBezTo>
                      <a:pt x="481" y="558"/>
                      <a:pt x="435" y="403"/>
                      <a:pt x="435" y="403"/>
                    </a:cubicBezTo>
                    <a:lnTo>
                      <a:pt x="481" y="403"/>
                    </a:lnTo>
                    <a:cubicBezTo>
                      <a:pt x="419" y="372"/>
                      <a:pt x="435" y="279"/>
                      <a:pt x="450" y="248"/>
                    </a:cubicBezTo>
                    <a:cubicBezTo>
                      <a:pt x="481" y="248"/>
                      <a:pt x="512" y="248"/>
                      <a:pt x="528" y="279"/>
                    </a:cubicBezTo>
                    <a:cubicBezTo>
                      <a:pt x="528" y="59"/>
                      <a:pt x="291" y="214"/>
                      <a:pt x="213" y="46"/>
                    </a:cubicBezTo>
                    <a:lnTo>
                      <a:pt x="213" y="46"/>
                    </a:lnTo>
                    <a:cubicBezTo>
                      <a:pt x="212" y="55"/>
                      <a:pt x="209" y="65"/>
                      <a:pt x="202" y="78"/>
                    </a:cubicBezTo>
                    <a:cubicBezTo>
                      <a:pt x="202" y="124"/>
                      <a:pt x="156" y="155"/>
                      <a:pt x="125" y="155"/>
                    </a:cubicBezTo>
                    <a:lnTo>
                      <a:pt x="171" y="93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10"/>
              <p:cNvSpPr/>
              <p:nvPr/>
            </p:nvSpPr>
            <p:spPr>
              <a:xfrm>
                <a:off x="3662075" y="718525"/>
                <a:ext cx="19800" cy="275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102" extrusionOk="0">
                    <a:moveTo>
                      <a:pt x="558" y="497"/>
                    </a:moveTo>
                    <a:lnTo>
                      <a:pt x="527" y="528"/>
                    </a:lnTo>
                    <a:cubicBezTo>
                      <a:pt x="543" y="528"/>
                      <a:pt x="543" y="512"/>
                      <a:pt x="558" y="497"/>
                    </a:cubicBezTo>
                    <a:close/>
                    <a:moveTo>
                      <a:pt x="186" y="1040"/>
                    </a:moveTo>
                    <a:lnTo>
                      <a:pt x="186" y="1040"/>
                    </a:lnTo>
                    <a:cubicBezTo>
                      <a:pt x="171" y="1055"/>
                      <a:pt x="155" y="1071"/>
                      <a:pt x="155" y="1086"/>
                    </a:cubicBezTo>
                    <a:lnTo>
                      <a:pt x="186" y="1040"/>
                    </a:lnTo>
                    <a:close/>
                    <a:moveTo>
                      <a:pt x="496" y="0"/>
                    </a:moveTo>
                    <a:lnTo>
                      <a:pt x="496" y="0"/>
                    </a:lnTo>
                    <a:cubicBezTo>
                      <a:pt x="527" y="155"/>
                      <a:pt x="574" y="311"/>
                      <a:pt x="496" y="419"/>
                    </a:cubicBezTo>
                    <a:lnTo>
                      <a:pt x="372" y="373"/>
                    </a:lnTo>
                    <a:cubicBezTo>
                      <a:pt x="496" y="249"/>
                      <a:pt x="419" y="155"/>
                      <a:pt x="434" y="16"/>
                    </a:cubicBezTo>
                    <a:lnTo>
                      <a:pt x="434" y="16"/>
                    </a:lnTo>
                    <a:lnTo>
                      <a:pt x="341" y="311"/>
                    </a:lnTo>
                    <a:cubicBezTo>
                      <a:pt x="304" y="353"/>
                      <a:pt x="277" y="370"/>
                      <a:pt x="255" y="370"/>
                    </a:cubicBezTo>
                    <a:cubicBezTo>
                      <a:pt x="213" y="370"/>
                      <a:pt x="196" y="305"/>
                      <a:pt x="186" y="233"/>
                    </a:cubicBezTo>
                    <a:cubicBezTo>
                      <a:pt x="186" y="264"/>
                      <a:pt x="171" y="295"/>
                      <a:pt x="155" y="295"/>
                    </a:cubicBezTo>
                    <a:cubicBezTo>
                      <a:pt x="189" y="306"/>
                      <a:pt x="246" y="468"/>
                      <a:pt x="287" y="468"/>
                    </a:cubicBezTo>
                    <a:cubicBezTo>
                      <a:pt x="303" y="468"/>
                      <a:pt x="317" y="443"/>
                      <a:pt x="326" y="373"/>
                    </a:cubicBezTo>
                    <a:cubicBezTo>
                      <a:pt x="481" y="388"/>
                      <a:pt x="388" y="543"/>
                      <a:pt x="419" y="605"/>
                    </a:cubicBezTo>
                    <a:cubicBezTo>
                      <a:pt x="434" y="590"/>
                      <a:pt x="465" y="590"/>
                      <a:pt x="481" y="590"/>
                    </a:cubicBezTo>
                    <a:cubicBezTo>
                      <a:pt x="434" y="667"/>
                      <a:pt x="388" y="729"/>
                      <a:pt x="326" y="807"/>
                    </a:cubicBezTo>
                    <a:lnTo>
                      <a:pt x="295" y="791"/>
                    </a:lnTo>
                    <a:lnTo>
                      <a:pt x="357" y="621"/>
                    </a:lnTo>
                    <a:cubicBezTo>
                      <a:pt x="310" y="621"/>
                      <a:pt x="271" y="549"/>
                      <a:pt x="228" y="549"/>
                    </a:cubicBezTo>
                    <a:cubicBezTo>
                      <a:pt x="215" y="549"/>
                      <a:pt x="201" y="556"/>
                      <a:pt x="186" y="574"/>
                    </a:cubicBezTo>
                    <a:cubicBezTo>
                      <a:pt x="186" y="590"/>
                      <a:pt x="217" y="621"/>
                      <a:pt x="202" y="652"/>
                    </a:cubicBezTo>
                    <a:cubicBezTo>
                      <a:pt x="76" y="624"/>
                      <a:pt x="139" y="459"/>
                      <a:pt x="41" y="459"/>
                    </a:cubicBezTo>
                    <a:cubicBezTo>
                      <a:pt x="29" y="459"/>
                      <a:pt x="16" y="461"/>
                      <a:pt x="0" y="466"/>
                    </a:cubicBezTo>
                    <a:cubicBezTo>
                      <a:pt x="31" y="605"/>
                      <a:pt x="0" y="621"/>
                      <a:pt x="109" y="714"/>
                    </a:cubicBezTo>
                    <a:cubicBezTo>
                      <a:pt x="93" y="838"/>
                      <a:pt x="62" y="931"/>
                      <a:pt x="16" y="977"/>
                    </a:cubicBezTo>
                    <a:cubicBezTo>
                      <a:pt x="31" y="1008"/>
                      <a:pt x="109" y="1024"/>
                      <a:pt x="124" y="1071"/>
                    </a:cubicBezTo>
                    <a:cubicBezTo>
                      <a:pt x="124" y="1055"/>
                      <a:pt x="124" y="1040"/>
                      <a:pt x="124" y="1040"/>
                    </a:cubicBezTo>
                    <a:lnTo>
                      <a:pt x="186" y="1040"/>
                    </a:lnTo>
                    <a:lnTo>
                      <a:pt x="326" y="1024"/>
                    </a:lnTo>
                    <a:cubicBezTo>
                      <a:pt x="295" y="993"/>
                      <a:pt x="310" y="962"/>
                      <a:pt x="310" y="915"/>
                    </a:cubicBezTo>
                    <a:lnTo>
                      <a:pt x="310" y="915"/>
                    </a:lnTo>
                    <a:cubicBezTo>
                      <a:pt x="310" y="915"/>
                      <a:pt x="357" y="962"/>
                      <a:pt x="419" y="1008"/>
                    </a:cubicBezTo>
                    <a:cubicBezTo>
                      <a:pt x="481" y="1055"/>
                      <a:pt x="543" y="1102"/>
                      <a:pt x="543" y="1102"/>
                    </a:cubicBezTo>
                    <a:cubicBezTo>
                      <a:pt x="745" y="1040"/>
                      <a:pt x="620" y="869"/>
                      <a:pt x="714" y="791"/>
                    </a:cubicBezTo>
                    <a:lnTo>
                      <a:pt x="714" y="791"/>
                    </a:lnTo>
                    <a:cubicBezTo>
                      <a:pt x="667" y="815"/>
                      <a:pt x="638" y="821"/>
                      <a:pt x="618" y="821"/>
                    </a:cubicBezTo>
                    <a:cubicBezTo>
                      <a:pt x="591" y="821"/>
                      <a:pt x="582" y="808"/>
                      <a:pt x="569" y="808"/>
                    </a:cubicBezTo>
                    <a:cubicBezTo>
                      <a:pt x="555" y="808"/>
                      <a:pt x="537" y="825"/>
                      <a:pt x="481" y="900"/>
                    </a:cubicBezTo>
                    <a:lnTo>
                      <a:pt x="341" y="807"/>
                    </a:lnTo>
                    <a:lnTo>
                      <a:pt x="481" y="605"/>
                    </a:lnTo>
                    <a:cubicBezTo>
                      <a:pt x="512" y="605"/>
                      <a:pt x="543" y="621"/>
                      <a:pt x="574" y="621"/>
                    </a:cubicBezTo>
                    <a:cubicBezTo>
                      <a:pt x="558" y="590"/>
                      <a:pt x="543" y="574"/>
                      <a:pt x="527" y="528"/>
                    </a:cubicBezTo>
                    <a:cubicBezTo>
                      <a:pt x="527" y="512"/>
                      <a:pt x="527" y="512"/>
                      <a:pt x="527" y="497"/>
                    </a:cubicBezTo>
                    <a:lnTo>
                      <a:pt x="558" y="497"/>
                    </a:lnTo>
                    <a:cubicBezTo>
                      <a:pt x="605" y="497"/>
                      <a:pt x="636" y="559"/>
                      <a:pt x="620" y="621"/>
                    </a:cubicBezTo>
                    <a:cubicBezTo>
                      <a:pt x="635" y="607"/>
                      <a:pt x="647" y="601"/>
                      <a:pt x="659" y="601"/>
                    </a:cubicBezTo>
                    <a:cubicBezTo>
                      <a:pt x="695" y="601"/>
                      <a:pt x="721" y="656"/>
                      <a:pt x="751" y="656"/>
                    </a:cubicBezTo>
                    <a:cubicBezTo>
                      <a:pt x="763" y="656"/>
                      <a:pt x="776" y="647"/>
                      <a:pt x="791" y="621"/>
                    </a:cubicBezTo>
                    <a:cubicBezTo>
                      <a:pt x="760" y="388"/>
                      <a:pt x="714" y="186"/>
                      <a:pt x="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10"/>
              <p:cNvSpPr/>
              <p:nvPr/>
            </p:nvSpPr>
            <p:spPr>
              <a:xfrm>
                <a:off x="3575600" y="732075"/>
                <a:ext cx="157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12" extrusionOk="0">
                    <a:moveTo>
                      <a:pt x="62" y="0"/>
                    </a:moveTo>
                    <a:cubicBezTo>
                      <a:pt x="58" y="0"/>
                      <a:pt x="0" y="203"/>
                      <a:pt x="0" y="203"/>
                    </a:cubicBezTo>
                    <a:lnTo>
                      <a:pt x="63" y="311"/>
                    </a:lnTo>
                    <a:cubicBezTo>
                      <a:pt x="63" y="218"/>
                      <a:pt x="63" y="110"/>
                      <a:pt x="63" y="1"/>
                    </a:cubicBezTo>
                    <a:cubicBezTo>
                      <a:pt x="63" y="1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10"/>
              <p:cNvSpPr/>
              <p:nvPr/>
            </p:nvSpPr>
            <p:spPr>
              <a:xfrm>
                <a:off x="3572500" y="667725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0" y="1"/>
                    </a:move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10"/>
              <p:cNvSpPr/>
              <p:nvPr/>
            </p:nvSpPr>
            <p:spPr>
              <a:xfrm>
                <a:off x="3599250" y="64020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6" y="16"/>
                      <a:pt x="32" y="16"/>
                      <a:pt x="32" y="31"/>
                    </a:cubicBezTo>
                    <a:lnTo>
                      <a:pt x="32" y="16"/>
                    </a:lnTo>
                    <a:cubicBezTo>
                      <a:pt x="16" y="16"/>
                      <a:pt x="16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10"/>
              <p:cNvSpPr/>
              <p:nvPr/>
            </p:nvSpPr>
            <p:spPr>
              <a:xfrm>
                <a:off x="3542250" y="624700"/>
                <a:ext cx="157075" cy="157425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6297" extrusionOk="0">
                    <a:moveTo>
                      <a:pt x="2094" y="132"/>
                    </a:moveTo>
                    <a:lnTo>
                      <a:pt x="2529" y="295"/>
                    </a:lnTo>
                    <a:lnTo>
                      <a:pt x="2513" y="295"/>
                    </a:lnTo>
                    <a:lnTo>
                      <a:pt x="2094" y="132"/>
                    </a:lnTo>
                    <a:close/>
                    <a:moveTo>
                      <a:pt x="2978" y="496"/>
                    </a:moveTo>
                    <a:lnTo>
                      <a:pt x="3258" y="605"/>
                    </a:lnTo>
                    <a:lnTo>
                      <a:pt x="3242" y="605"/>
                    </a:lnTo>
                    <a:lnTo>
                      <a:pt x="2978" y="496"/>
                    </a:lnTo>
                    <a:close/>
                    <a:moveTo>
                      <a:pt x="2978" y="481"/>
                    </a:moveTo>
                    <a:lnTo>
                      <a:pt x="3258" y="589"/>
                    </a:lnTo>
                    <a:cubicBezTo>
                      <a:pt x="3258" y="589"/>
                      <a:pt x="3258" y="589"/>
                      <a:pt x="3258" y="605"/>
                    </a:cubicBezTo>
                    <a:lnTo>
                      <a:pt x="2978" y="481"/>
                    </a:lnTo>
                    <a:close/>
                    <a:moveTo>
                      <a:pt x="2963" y="512"/>
                    </a:moveTo>
                    <a:lnTo>
                      <a:pt x="3227" y="620"/>
                    </a:lnTo>
                    <a:cubicBezTo>
                      <a:pt x="3211" y="636"/>
                      <a:pt x="3211" y="651"/>
                      <a:pt x="3196" y="667"/>
                    </a:cubicBezTo>
                    <a:lnTo>
                      <a:pt x="2901" y="543"/>
                    </a:lnTo>
                    <a:cubicBezTo>
                      <a:pt x="2932" y="527"/>
                      <a:pt x="2947" y="527"/>
                      <a:pt x="2963" y="512"/>
                    </a:cubicBezTo>
                    <a:close/>
                    <a:moveTo>
                      <a:pt x="2513" y="713"/>
                    </a:moveTo>
                    <a:cubicBezTo>
                      <a:pt x="2513" y="713"/>
                      <a:pt x="2513" y="729"/>
                      <a:pt x="2513" y="729"/>
                    </a:cubicBezTo>
                    <a:cubicBezTo>
                      <a:pt x="2513" y="729"/>
                      <a:pt x="2498" y="713"/>
                      <a:pt x="2498" y="713"/>
                    </a:cubicBezTo>
                    <a:close/>
                    <a:moveTo>
                      <a:pt x="2120" y="776"/>
                    </a:moveTo>
                    <a:cubicBezTo>
                      <a:pt x="2117" y="781"/>
                      <a:pt x="2113" y="786"/>
                      <a:pt x="2110" y="791"/>
                    </a:cubicBezTo>
                    <a:lnTo>
                      <a:pt x="2094" y="791"/>
                    </a:lnTo>
                    <a:cubicBezTo>
                      <a:pt x="2108" y="777"/>
                      <a:pt x="2110" y="776"/>
                      <a:pt x="2120" y="776"/>
                    </a:cubicBezTo>
                    <a:close/>
                    <a:moveTo>
                      <a:pt x="2234" y="682"/>
                    </a:moveTo>
                    <a:cubicBezTo>
                      <a:pt x="2219" y="713"/>
                      <a:pt x="2219" y="745"/>
                      <a:pt x="2219" y="776"/>
                    </a:cubicBezTo>
                    <a:cubicBezTo>
                      <a:pt x="2208" y="787"/>
                      <a:pt x="2189" y="797"/>
                      <a:pt x="2179" y="797"/>
                    </a:cubicBezTo>
                    <a:cubicBezTo>
                      <a:pt x="2175" y="797"/>
                      <a:pt x="2172" y="796"/>
                      <a:pt x="2172" y="791"/>
                    </a:cubicBezTo>
                    <a:lnTo>
                      <a:pt x="2234" y="682"/>
                    </a:lnTo>
                    <a:close/>
                    <a:moveTo>
                      <a:pt x="3015" y="832"/>
                    </a:moveTo>
                    <a:cubicBezTo>
                      <a:pt x="3013" y="832"/>
                      <a:pt x="3011" y="832"/>
                      <a:pt x="3009" y="832"/>
                    </a:cubicBezTo>
                    <a:lnTo>
                      <a:pt x="3009" y="832"/>
                    </a:lnTo>
                    <a:cubicBezTo>
                      <a:pt x="3019" y="836"/>
                      <a:pt x="3030" y="838"/>
                      <a:pt x="3041" y="838"/>
                    </a:cubicBezTo>
                    <a:cubicBezTo>
                      <a:pt x="3033" y="834"/>
                      <a:pt x="3024" y="832"/>
                      <a:pt x="3015" y="832"/>
                    </a:cubicBezTo>
                    <a:close/>
                    <a:moveTo>
                      <a:pt x="3800" y="698"/>
                    </a:moveTo>
                    <a:lnTo>
                      <a:pt x="4033" y="884"/>
                    </a:lnTo>
                    <a:lnTo>
                      <a:pt x="3645" y="729"/>
                    </a:lnTo>
                    <a:cubicBezTo>
                      <a:pt x="3707" y="729"/>
                      <a:pt x="3754" y="713"/>
                      <a:pt x="3800" y="698"/>
                    </a:cubicBezTo>
                    <a:close/>
                    <a:moveTo>
                      <a:pt x="3227" y="869"/>
                    </a:moveTo>
                    <a:lnTo>
                      <a:pt x="3227" y="869"/>
                    </a:lnTo>
                    <a:cubicBezTo>
                      <a:pt x="3250" y="876"/>
                      <a:pt x="3269" y="884"/>
                      <a:pt x="3289" y="892"/>
                    </a:cubicBezTo>
                    <a:lnTo>
                      <a:pt x="3289" y="892"/>
                    </a:lnTo>
                    <a:lnTo>
                      <a:pt x="3227" y="869"/>
                    </a:lnTo>
                    <a:close/>
                    <a:moveTo>
                      <a:pt x="1908" y="62"/>
                    </a:moveTo>
                    <a:lnTo>
                      <a:pt x="1955" y="80"/>
                    </a:lnTo>
                    <a:lnTo>
                      <a:pt x="1955" y="80"/>
                    </a:lnTo>
                    <a:cubicBezTo>
                      <a:pt x="1955" y="90"/>
                      <a:pt x="1955" y="100"/>
                      <a:pt x="1960" y="100"/>
                    </a:cubicBezTo>
                    <a:cubicBezTo>
                      <a:pt x="1963" y="100"/>
                      <a:pt x="1966" y="98"/>
                      <a:pt x="1970" y="93"/>
                    </a:cubicBezTo>
                    <a:lnTo>
                      <a:pt x="1985" y="99"/>
                    </a:lnTo>
                    <a:lnTo>
                      <a:pt x="1985" y="99"/>
                    </a:lnTo>
                    <a:cubicBezTo>
                      <a:pt x="1974" y="193"/>
                      <a:pt x="2049" y="343"/>
                      <a:pt x="2110" y="419"/>
                    </a:cubicBezTo>
                    <a:cubicBezTo>
                      <a:pt x="2219" y="295"/>
                      <a:pt x="2156" y="248"/>
                      <a:pt x="2110" y="171"/>
                    </a:cubicBezTo>
                    <a:lnTo>
                      <a:pt x="2110" y="171"/>
                    </a:lnTo>
                    <a:lnTo>
                      <a:pt x="2560" y="341"/>
                    </a:lnTo>
                    <a:lnTo>
                      <a:pt x="2482" y="388"/>
                    </a:lnTo>
                    <a:lnTo>
                      <a:pt x="2467" y="372"/>
                    </a:lnTo>
                    <a:lnTo>
                      <a:pt x="2467" y="388"/>
                    </a:lnTo>
                    <a:lnTo>
                      <a:pt x="2358" y="434"/>
                    </a:lnTo>
                    <a:cubicBezTo>
                      <a:pt x="2389" y="434"/>
                      <a:pt x="2406" y="427"/>
                      <a:pt x="2419" y="427"/>
                    </a:cubicBezTo>
                    <a:cubicBezTo>
                      <a:pt x="2425" y="427"/>
                      <a:pt x="2430" y="429"/>
                      <a:pt x="2436" y="434"/>
                    </a:cubicBezTo>
                    <a:lnTo>
                      <a:pt x="2389" y="496"/>
                    </a:lnTo>
                    <a:lnTo>
                      <a:pt x="2358" y="434"/>
                    </a:lnTo>
                    <a:lnTo>
                      <a:pt x="2358" y="636"/>
                    </a:lnTo>
                    <a:cubicBezTo>
                      <a:pt x="2358" y="558"/>
                      <a:pt x="2420" y="481"/>
                      <a:pt x="2482" y="481"/>
                    </a:cubicBezTo>
                    <a:cubicBezTo>
                      <a:pt x="2467" y="527"/>
                      <a:pt x="2420" y="605"/>
                      <a:pt x="2374" y="651"/>
                    </a:cubicBezTo>
                    <a:cubicBezTo>
                      <a:pt x="2358" y="651"/>
                      <a:pt x="2327" y="636"/>
                      <a:pt x="2312" y="636"/>
                    </a:cubicBezTo>
                    <a:lnTo>
                      <a:pt x="2312" y="636"/>
                    </a:lnTo>
                    <a:cubicBezTo>
                      <a:pt x="2327" y="651"/>
                      <a:pt x="2343" y="651"/>
                      <a:pt x="2374" y="667"/>
                    </a:cubicBezTo>
                    <a:lnTo>
                      <a:pt x="2358" y="667"/>
                    </a:lnTo>
                    <a:cubicBezTo>
                      <a:pt x="2343" y="651"/>
                      <a:pt x="2327" y="651"/>
                      <a:pt x="2312" y="651"/>
                    </a:cubicBezTo>
                    <a:cubicBezTo>
                      <a:pt x="2312" y="651"/>
                      <a:pt x="2312" y="667"/>
                      <a:pt x="2312" y="682"/>
                    </a:cubicBezTo>
                    <a:lnTo>
                      <a:pt x="2281" y="636"/>
                    </a:lnTo>
                    <a:cubicBezTo>
                      <a:pt x="2281" y="636"/>
                      <a:pt x="2265" y="620"/>
                      <a:pt x="2250" y="620"/>
                    </a:cubicBezTo>
                    <a:cubicBezTo>
                      <a:pt x="2234" y="636"/>
                      <a:pt x="2234" y="667"/>
                      <a:pt x="2234" y="682"/>
                    </a:cubicBezTo>
                    <a:lnTo>
                      <a:pt x="2234" y="682"/>
                    </a:lnTo>
                    <a:lnTo>
                      <a:pt x="2234" y="682"/>
                    </a:lnTo>
                    <a:cubicBezTo>
                      <a:pt x="2180" y="696"/>
                      <a:pt x="2150" y="732"/>
                      <a:pt x="2123" y="772"/>
                    </a:cubicBezTo>
                    <a:lnTo>
                      <a:pt x="2123" y="772"/>
                    </a:lnTo>
                    <a:cubicBezTo>
                      <a:pt x="2031" y="663"/>
                      <a:pt x="1986" y="480"/>
                      <a:pt x="2001" y="372"/>
                    </a:cubicBezTo>
                    <a:lnTo>
                      <a:pt x="2001" y="372"/>
                    </a:lnTo>
                    <a:cubicBezTo>
                      <a:pt x="1769" y="667"/>
                      <a:pt x="1877" y="620"/>
                      <a:pt x="1676" y="900"/>
                    </a:cubicBezTo>
                    <a:cubicBezTo>
                      <a:pt x="1557" y="870"/>
                      <a:pt x="1679" y="587"/>
                      <a:pt x="1596" y="587"/>
                    </a:cubicBezTo>
                    <a:cubicBezTo>
                      <a:pt x="1592" y="587"/>
                      <a:pt x="1588" y="588"/>
                      <a:pt x="1583" y="589"/>
                    </a:cubicBezTo>
                    <a:lnTo>
                      <a:pt x="1784" y="341"/>
                    </a:lnTo>
                    <a:lnTo>
                      <a:pt x="1784" y="341"/>
                    </a:lnTo>
                    <a:cubicBezTo>
                      <a:pt x="1769" y="388"/>
                      <a:pt x="1784" y="403"/>
                      <a:pt x="1800" y="434"/>
                    </a:cubicBezTo>
                    <a:cubicBezTo>
                      <a:pt x="1815" y="233"/>
                      <a:pt x="1924" y="202"/>
                      <a:pt x="1908" y="62"/>
                    </a:cubicBezTo>
                    <a:close/>
                    <a:moveTo>
                      <a:pt x="2963" y="791"/>
                    </a:moveTo>
                    <a:lnTo>
                      <a:pt x="2963" y="791"/>
                    </a:lnTo>
                    <a:cubicBezTo>
                      <a:pt x="3009" y="807"/>
                      <a:pt x="3041" y="822"/>
                      <a:pt x="3087" y="838"/>
                    </a:cubicBezTo>
                    <a:cubicBezTo>
                      <a:pt x="3072" y="869"/>
                      <a:pt x="3056" y="900"/>
                      <a:pt x="3041" y="931"/>
                    </a:cubicBezTo>
                    <a:cubicBezTo>
                      <a:pt x="3009" y="915"/>
                      <a:pt x="2963" y="900"/>
                      <a:pt x="2916" y="884"/>
                    </a:cubicBezTo>
                    <a:lnTo>
                      <a:pt x="2932" y="884"/>
                    </a:lnTo>
                    <a:cubicBezTo>
                      <a:pt x="2954" y="852"/>
                      <a:pt x="2983" y="834"/>
                      <a:pt x="3009" y="832"/>
                    </a:cubicBezTo>
                    <a:lnTo>
                      <a:pt x="3009" y="832"/>
                    </a:lnTo>
                    <a:cubicBezTo>
                      <a:pt x="2990" y="825"/>
                      <a:pt x="2973" y="811"/>
                      <a:pt x="2963" y="791"/>
                    </a:cubicBezTo>
                    <a:close/>
                    <a:moveTo>
                      <a:pt x="3630" y="745"/>
                    </a:moveTo>
                    <a:lnTo>
                      <a:pt x="4080" y="915"/>
                    </a:lnTo>
                    <a:lnTo>
                      <a:pt x="4095" y="931"/>
                    </a:lnTo>
                    <a:lnTo>
                      <a:pt x="3614" y="745"/>
                    </a:lnTo>
                    <a:lnTo>
                      <a:pt x="3855" y="845"/>
                    </a:lnTo>
                    <a:lnTo>
                      <a:pt x="3599" y="745"/>
                    </a:lnTo>
                    <a:close/>
                    <a:moveTo>
                      <a:pt x="3103" y="931"/>
                    </a:moveTo>
                    <a:cubicBezTo>
                      <a:pt x="3103" y="931"/>
                      <a:pt x="3103" y="946"/>
                      <a:pt x="3103" y="946"/>
                    </a:cubicBezTo>
                    <a:lnTo>
                      <a:pt x="3087" y="946"/>
                    </a:lnTo>
                    <a:cubicBezTo>
                      <a:pt x="3087" y="946"/>
                      <a:pt x="3087" y="946"/>
                      <a:pt x="3103" y="962"/>
                    </a:cubicBezTo>
                    <a:cubicBezTo>
                      <a:pt x="3087" y="962"/>
                      <a:pt x="3087" y="946"/>
                      <a:pt x="3072" y="946"/>
                    </a:cubicBezTo>
                    <a:lnTo>
                      <a:pt x="3087" y="946"/>
                    </a:lnTo>
                    <a:cubicBezTo>
                      <a:pt x="3087" y="946"/>
                      <a:pt x="3103" y="931"/>
                      <a:pt x="3103" y="931"/>
                    </a:cubicBezTo>
                    <a:close/>
                    <a:moveTo>
                      <a:pt x="2451" y="931"/>
                    </a:moveTo>
                    <a:cubicBezTo>
                      <a:pt x="2451" y="946"/>
                      <a:pt x="2451" y="962"/>
                      <a:pt x="2451" y="977"/>
                    </a:cubicBezTo>
                    <a:cubicBezTo>
                      <a:pt x="2451" y="962"/>
                      <a:pt x="2436" y="962"/>
                      <a:pt x="2420" y="962"/>
                    </a:cubicBezTo>
                    <a:cubicBezTo>
                      <a:pt x="2436" y="946"/>
                      <a:pt x="2436" y="946"/>
                      <a:pt x="2451" y="931"/>
                    </a:cubicBezTo>
                    <a:close/>
                    <a:moveTo>
                      <a:pt x="3289" y="1024"/>
                    </a:moveTo>
                    <a:cubicBezTo>
                      <a:pt x="3289" y="1024"/>
                      <a:pt x="3289" y="1039"/>
                      <a:pt x="3304" y="1039"/>
                    </a:cubicBezTo>
                    <a:cubicBezTo>
                      <a:pt x="3304" y="1024"/>
                      <a:pt x="3289" y="1024"/>
                      <a:pt x="3289" y="1024"/>
                    </a:cubicBezTo>
                    <a:close/>
                    <a:moveTo>
                      <a:pt x="3366" y="884"/>
                    </a:moveTo>
                    <a:lnTo>
                      <a:pt x="3397" y="900"/>
                    </a:lnTo>
                    <a:cubicBezTo>
                      <a:pt x="3382" y="915"/>
                      <a:pt x="3382" y="915"/>
                      <a:pt x="3366" y="915"/>
                    </a:cubicBezTo>
                    <a:cubicBezTo>
                      <a:pt x="3405" y="934"/>
                      <a:pt x="3443" y="953"/>
                      <a:pt x="3481" y="969"/>
                    </a:cubicBezTo>
                    <a:lnTo>
                      <a:pt x="3481" y="969"/>
                    </a:lnTo>
                    <a:lnTo>
                      <a:pt x="3366" y="931"/>
                    </a:lnTo>
                    <a:cubicBezTo>
                      <a:pt x="3366" y="931"/>
                      <a:pt x="3351" y="946"/>
                      <a:pt x="3351" y="946"/>
                    </a:cubicBezTo>
                    <a:cubicBezTo>
                      <a:pt x="3366" y="962"/>
                      <a:pt x="3397" y="962"/>
                      <a:pt x="3413" y="977"/>
                    </a:cubicBezTo>
                    <a:cubicBezTo>
                      <a:pt x="3413" y="962"/>
                      <a:pt x="3428" y="962"/>
                      <a:pt x="3428" y="962"/>
                    </a:cubicBezTo>
                    <a:lnTo>
                      <a:pt x="3428" y="977"/>
                    </a:lnTo>
                    <a:cubicBezTo>
                      <a:pt x="3475" y="993"/>
                      <a:pt x="3506" y="1008"/>
                      <a:pt x="3537" y="1024"/>
                    </a:cubicBezTo>
                    <a:cubicBezTo>
                      <a:pt x="3534" y="1027"/>
                      <a:pt x="3530" y="1028"/>
                      <a:pt x="3525" y="1028"/>
                    </a:cubicBezTo>
                    <a:cubicBezTo>
                      <a:pt x="3504" y="1028"/>
                      <a:pt x="3469" y="1005"/>
                      <a:pt x="3444" y="993"/>
                    </a:cubicBezTo>
                    <a:lnTo>
                      <a:pt x="3444" y="993"/>
                    </a:lnTo>
                    <a:lnTo>
                      <a:pt x="3459" y="1101"/>
                    </a:lnTo>
                    <a:cubicBezTo>
                      <a:pt x="3428" y="1086"/>
                      <a:pt x="3397" y="1070"/>
                      <a:pt x="3366" y="1070"/>
                    </a:cubicBezTo>
                    <a:cubicBezTo>
                      <a:pt x="3366" y="1070"/>
                      <a:pt x="3366" y="1070"/>
                      <a:pt x="3366" y="1086"/>
                    </a:cubicBezTo>
                    <a:cubicBezTo>
                      <a:pt x="3320" y="1070"/>
                      <a:pt x="3289" y="1055"/>
                      <a:pt x="3289" y="1039"/>
                    </a:cubicBezTo>
                    <a:cubicBezTo>
                      <a:pt x="3289" y="1039"/>
                      <a:pt x="3289" y="1024"/>
                      <a:pt x="3289" y="1024"/>
                    </a:cubicBezTo>
                    <a:cubicBezTo>
                      <a:pt x="3289" y="1008"/>
                      <a:pt x="3289" y="977"/>
                      <a:pt x="3304" y="962"/>
                    </a:cubicBezTo>
                    <a:cubicBezTo>
                      <a:pt x="3273" y="931"/>
                      <a:pt x="3227" y="946"/>
                      <a:pt x="3196" y="931"/>
                    </a:cubicBezTo>
                    <a:lnTo>
                      <a:pt x="3196" y="931"/>
                    </a:lnTo>
                    <a:cubicBezTo>
                      <a:pt x="3196" y="962"/>
                      <a:pt x="3211" y="977"/>
                      <a:pt x="3227" y="993"/>
                    </a:cubicBezTo>
                    <a:cubicBezTo>
                      <a:pt x="3196" y="993"/>
                      <a:pt x="3180" y="977"/>
                      <a:pt x="3149" y="977"/>
                    </a:cubicBezTo>
                    <a:lnTo>
                      <a:pt x="3149" y="977"/>
                    </a:lnTo>
                    <a:cubicBezTo>
                      <a:pt x="3180" y="977"/>
                      <a:pt x="3196" y="993"/>
                      <a:pt x="3227" y="1008"/>
                    </a:cubicBezTo>
                    <a:cubicBezTo>
                      <a:pt x="3211" y="1008"/>
                      <a:pt x="3180" y="993"/>
                      <a:pt x="3149" y="977"/>
                    </a:cubicBezTo>
                    <a:cubicBezTo>
                      <a:pt x="3149" y="946"/>
                      <a:pt x="3149" y="931"/>
                      <a:pt x="3134" y="915"/>
                    </a:cubicBezTo>
                    <a:cubicBezTo>
                      <a:pt x="3149" y="915"/>
                      <a:pt x="3165" y="900"/>
                      <a:pt x="3196" y="884"/>
                    </a:cubicBezTo>
                    <a:cubicBezTo>
                      <a:pt x="3242" y="900"/>
                      <a:pt x="3273" y="915"/>
                      <a:pt x="3320" y="931"/>
                    </a:cubicBezTo>
                    <a:cubicBezTo>
                      <a:pt x="3335" y="931"/>
                      <a:pt x="3335" y="915"/>
                      <a:pt x="3351" y="915"/>
                    </a:cubicBezTo>
                    <a:cubicBezTo>
                      <a:pt x="3351" y="900"/>
                      <a:pt x="3366" y="900"/>
                      <a:pt x="3366" y="884"/>
                    </a:cubicBezTo>
                    <a:close/>
                    <a:moveTo>
                      <a:pt x="3568" y="1039"/>
                    </a:moveTo>
                    <a:cubicBezTo>
                      <a:pt x="3630" y="1055"/>
                      <a:pt x="3692" y="1086"/>
                      <a:pt x="3754" y="1101"/>
                    </a:cubicBezTo>
                    <a:cubicBezTo>
                      <a:pt x="3754" y="1117"/>
                      <a:pt x="3754" y="1117"/>
                      <a:pt x="3754" y="1117"/>
                    </a:cubicBezTo>
                    <a:lnTo>
                      <a:pt x="3552" y="1101"/>
                    </a:lnTo>
                    <a:cubicBezTo>
                      <a:pt x="3568" y="1086"/>
                      <a:pt x="3568" y="1055"/>
                      <a:pt x="3568" y="1039"/>
                    </a:cubicBezTo>
                    <a:close/>
                    <a:moveTo>
                      <a:pt x="3568" y="745"/>
                    </a:moveTo>
                    <a:lnTo>
                      <a:pt x="4157" y="993"/>
                    </a:lnTo>
                    <a:lnTo>
                      <a:pt x="4312" y="1117"/>
                    </a:lnTo>
                    <a:lnTo>
                      <a:pt x="3475" y="776"/>
                    </a:lnTo>
                    <a:cubicBezTo>
                      <a:pt x="3490" y="776"/>
                      <a:pt x="3506" y="776"/>
                      <a:pt x="3521" y="760"/>
                    </a:cubicBezTo>
                    <a:cubicBezTo>
                      <a:pt x="3537" y="760"/>
                      <a:pt x="3552" y="760"/>
                      <a:pt x="3568" y="745"/>
                    </a:cubicBezTo>
                    <a:close/>
                    <a:moveTo>
                      <a:pt x="3754" y="1194"/>
                    </a:moveTo>
                    <a:cubicBezTo>
                      <a:pt x="3754" y="1194"/>
                      <a:pt x="3754" y="1210"/>
                      <a:pt x="3754" y="1210"/>
                    </a:cubicBezTo>
                    <a:cubicBezTo>
                      <a:pt x="3754" y="1210"/>
                      <a:pt x="3754" y="1210"/>
                      <a:pt x="3754" y="1225"/>
                    </a:cubicBezTo>
                    <a:cubicBezTo>
                      <a:pt x="3723" y="1210"/>
                      <a:pt x="3707" y="1194"/>
                      <a:pt x="3676" y="1194"/>
                    </a:cubicBezTo>
                    <a:lnTo>
                      <a:pt x="3692" y="1194"/>
                    </a:lnTo>
                    <a:cubicBezTo>
                      <a:pt x="3707" y="1194"/>
                      <a:pt x="3723" y="1210"/>
                      <a:pt x="3754" y="1210"/>
                    </a:cubicBezTo>
                    <a:cubicBezTo>
                      <a:pt x="3738" y="1210"/>
                      <a:pt x="3723" y="1194"/>
                      <a:pt x="3707" y="1194"/>
                    </a:cubicBezTo>
                    <a:close/>
                    <a:moveTo>
                      <a:pt x="5072" y="1241"/>
                    </a:moveTo>
                    <a:cubicBezTo>
                      <a:pt x="5072" y="1256"/>
                      <a:pt x="5088" y="1272"/>
                      <a:pt x="5088" y="1272"/>
                    </a:cubicBezTo>
                    <a:lnTo>
                      <a:pt x="5057" y="1241"/>
                    </a:lnTo>
                    <a:close/>
                    <a:moveTo>
                      <a:pt x="4979" y="1241"/>
                    </a:moveTo>
                    <a:lnTo>
                      <a:pt x="5057" y="1287"/>
                    </a:lnTo>
                    <a:lnTo>
                      <a:pt x="4917" y="1241"/>
                    </a:lnTo>
                    <a:close/>
                    <a:moveTo>
                      <a:pt x="3475" y="1179"/>
                    </a:moveTo>
                    <a:cubicBezTo>
                      <a:pt x="3475" y="1225"/>
                      <a:pt x="3475" y="1272"/>
                      <a:pt x="3475" y="1318"/>
                    </a:cubicBezTo>
                    <a:cubicBezTo>
                      <a:pt x="3335" y="1303"/>
                      <a:pt x="3242" y="1287"/>
                      <a:pt x="3289" y="1241"/>
                    </a:cubicBezTo>
                    <a:lnTo>
                      <a:pt x="3289" y="1241"/>
                    </a:lnTo>
                    <a:lnTo>
                      <a:pt x="3227" y="1287"/>
                    </a:lnTo>
                    <a:cubicBezTo>
                      <a:pt x="3227" y="1256"/>
                      <a:pt x="3242" y="1241"/>
                      <a:pt x="3242" y="1225"/>
                    </a:cubicBezTo>
                    <a:cubicBezTo>
                      <a:pt x="3258" y="1210"/>
                      <a:pt x="3289" y="1194"/>
                      <a:pt x="3304" y="1179"/>
                    </a:cubicBezTo>
                    <a:close/>
                    <a:moveTo>
                      <a:pt x="4871" y="1241"/>
                    </a:moveTo>
                    <a:lnTo>
                      <a:pt x="5026" y="1303"/>
                    </a:lnTo>
                    <a:cubicBezTo>
                      <a:pt x="5026" y="1318"/>
                      <a:pt x="5041" y="1349"/>
                      <a:pt x="5057" y="1380"/>
                    </a:cubicBezTo>
                    <a:cubicBezTo>
                      <a:pt x="5045" y="1389"/>
                      <a:pt x="5035" y="1393"/>
                      <a:pt x="5027" y="1393"/>
                    </a:cubicBezTo>
                    <a:cubicBezTo>
                      <a:pt x="4994" y="1393"/>
                      <a:pt x="4992" y="1325"/>
                      <a:pt x="4979" y="1287"/>
                    </a:cubicBezTo>
                    <a:lnTo>
                      <a:pt x="4855" y="1241"/>
                    </a:lnTo>
                    <a:close/>
                    <a:moveTo>
                      <a:pt x="4111" y="1365"/>
                    </a:moveTo>
                    <a:cubicBezTo>
                      <a:pt x="4157" y="1380"/>
                      <a:pt x="4204" y="1396"/>
                      <a:pt x="4250" y="1411"/>
                    </a:cubicBezTo>
                    <a:lnTo>
                      <a:pt x="4235" y="1411"/>
                    </a:lnTo>
                    <a:cubicBezTo>
                      <a:pt x="4188" y="1396"/>
                      <a:pt x="4157" y="1380"/>
                      <a:pt x="4111" y="1365"/>
                    </a:cubicBezTo>
                    <a:close/>
                    <a:moveTo>
                      <a:pt x="4204" y="1241"/>
                    </a:moveTo>
                    <a:cubicBezTo>
                      <a:pt x="4235" y="1303"/>
                      <a:pt x="4297" y="1334"/>
                      <a:pt x="4281" y="1411"/>
                    </a:cubicBezTo>
                    <a:lnTo>
                      <a:pt x="4266" y="1411"/>
                    </a:lnTo>
                    <a:cubicBezTo>
                      <a:pt x="4219" y="1396"/>
                      <a:pt x="4157" y="1380"/>
                      <a:pt x="4111" y="1349"/>
                    </a:cubicBezTo>
                    <a:cubicBezTo>
                      <a:pt x="4157" y="1318"/>
                      <a:pt x="4188" y="1287"/>
                      <a:pt x="4204" y="1241"/>
                    </a:cubicBezTo>
                    <a:close/>
                    <a:moveTo>
                      <a:pt x="4452" y="1225"/>
                    </a:moveTo>
                    <a:lnTo>
                      <a:pt x="4716" y="1427"/>
                    </a:lnTo>
                    <a:lnTo>
                      <a:pt x="4297" y="1411"/>
                    </a:lnTo>
                    <a:lnTo>
                      <a:pt x="4374" y="1225"/>
                    </a:lnTo>
                    <a:close/>
                    <a:moveTo>
                      <a:pt x="4328" y="1442"/>
                    </a:moveTo>
                    <a:cubicBezTo>
                      <a:pt x="4343" y="1458"/>
                      <a:pt x="4359" y="1458"/>
                      <a:pt x="4359" y="1458"/>
                    </a:cubicBezTo>
                    <a:lnTo>
                      <a:pt x="4328" y="1458"/>
                    </a:lnTo>
                    <a:cubicBezTo>
                      <a:pt x="4328" y="1442"/>
                      <a:pt x="4328" y="1442"/>
                      <a:pt x="4328" y="1442"/>
                    </a:cubicBezTo>
                    <a:close/>
                    <a:moveTo>
                      <a:pt x="5150" y="1365"/>
                    </a:moveTo>
                    <a:cubicBezTo>
                      <a:pt x="5181" y="1442"/>
                      <a:pt x="5227" y="1520"/>
                      <a:pt x="5243" y="1598"/>
                    </a:cubicBezTo>
                    <a:lnTo>
                      <a:pt x="5103" y="1489"/>
                    </a:lnTo>
                    <a:cubicBezTo>
                      <a:pt x="5119" y="1442"/>
                      <a:pt x="5119" y="1396"/>
                      <a:pt x="5134" y="1365"/>
                    </a:cubicBezTo>
                    <a:close/>
                    <a:moveTo>
                      <a:pt x="5305" y="1504"/>
                    </a:moveTo>
                    <a:lnTo>
                      <a:pt x="5522" y="1675"/>
                    </a:lnTo>
                    <a:cubicBezTo>
                      <a:pt x="5507" y="1675"/>
                      <a:pt x="5491" y="1691"/>
                      <a:pt x="5476" y="1691"/>
                    </a:cubicBezTo>
                    <a:cubicBezTo>
                      <a:pt x="5476" y="1675"/>
                      <a:pt x="5491" y="1675"/>
                      <a:pt x="5491" y="1660"/>
                    </a:cubicBezTo>
                    <a:lnTo>
                      <a:pt x="5491" y="1660"/>
                    </a:lnTo>
                    <a:cubicBezTo>
                      <a:pt x="5476" y="1675"/>
                      <a:pt x="5476" y="1675"/>
                      <a:pt x="5476" y="1691"/>
                    </a:cubicBezTo>
                    <a:lnTo>
                      <a:pt x="5367" y="1691"/>
                    </a:lnTo>
                    <a:lnTo>
                      <a:pt x="5274" y="1613"/>
                    </a:lnTo>
                    <a:cubicBezTo>
                      <a:pt x="5320" y="1613"/>
                      <a:pt x="5320" y="1567"/>
                      <a:pt x="5305" y="1504"/>
                    </a:cubicBezTo>
                    <a:close/>
                    <a:moveTo>
                      <a:pt x="1238" y="1651"/>
                    </a:moveTo>
                    <a:cubicBezTo>
                      <a:pt x="1244" y="1651"/>
                      <a:pt x="1251" y="1653"/>
                      <a:pt x="1257" y="1660"/>
                    </a:cubicBezTo>
                    <a:cubicBezTo>
                      <a:pt x="1257" y="1675"/>
                      <a:pt x="1241" y="1706"/>
                      <a:pt x="1241" y="1722"/>
                    </a:cubicBezTo>
                    <a:cubicBezTo>
                      <a:pt x="1257" y="1722"/>
                      <a:pt x="1272" y="1737"/>
                      <a:pt x="1288" y="1753"/>
                    </a:cubicBezTo>
                    <a:cubicBezTo>
                      <a:pt x="1241" y="1784"/>
                      <a:pt x="1195" y="1815"/>
                      <a:pt x="1164" y="1830"/>
                    </a:cubicBezTo>
                    <a:cubicBezTo>
                      <a:pt x="1182" y="1830"/>
                      <a:pt x="1204" y="1820"/>
                      <a:pt x="1224" y="1820"/>
                    </a:cubicBezTo>
                    <a:cubicBezTo>
                      <a:pt x="1238" y="1820"/>
                      <a:pt x="1250" y="1826"/>
                      <a:pt x="1257" y="1846"/>
                    </a:cubicBezTo>
                    <a:cubicBezTo>
                      <a:pt x="1242" y="1876"/>
                      <a:pt x="1227" y="1905"/>
                      <a:pt x="1198" y="1921"/>
                    </a:cubicBezTo>
                    <a:lnTo>
                      <a:pt x="1198" y="1921"/>
                    </a:lnTo>
                    <a:lnTo>
                      <a:pt x="1210" y="1861"/>
                    </a:lnTo>
                    <a:lnTo>
                      <a:pt x="1195" y="1923"/>
                    </a:lnTo>
                    <a:cubicBezTo>
                      <a:pt x="1196" y="1923"/>
                      <a:pt x="1197" y="1922"/>
                      <a:pt x="1198" y="1921"/>
                    </a:cubicBezTo>
                    <a:lnTo>
                      <a:pt x="1198" y="1921"/>
                    </a:lnTo>
                    <a:lnTo>
                      <a:pt x="1195" y="1939"/>
                    </a:lnTo>
                    <a:cubicBezTo>
                      <a:pt x="1164" y="1954"/>
                      <a:pt x="1148" y="1954"/>
                      <a:pt x="1117" y="1970"/>
                    </a:cubicBezTo>
                    <a:cubicBezTo>
                      <a:pt x="1133" y="1877"/>
                      <a:pt x="1148" y="1784"/>
                      <a:pt x="1164" y="1675"/>
                    </a:cubicBezTo>
                    <a:cubicBezTo>
                      <a:pt x="1167" y="1677"/>
                      <a:pt x="1171" y="1678"/>
                      <a:pt x="1175" y="1678"/>
                    </a:cubicBezTo>
                    <a:cubicBezTo>
                      <a:pt x="1196" y="1678"/>
                      <a:pt x="1217" y="1651"/>
                      <a:pt x="1238" y="1651"/>
                    </a:cubicBezTo>
                    <a:close/>
                    <a:moveTo>
                      <a:pt x="5072" y="1753"/>
                    </a:moveTo>
                    <a:cubicBezTo>
                      <a:pt x="5072" y="1830"/>
                      <a:pt x="5088" y="1892"/>
                      <a:pt x="5103" y="1954"/>
                    </a:cubicBezTo>
                    <a:cubicBezTo>
                      <a:pt x="5072" y="1970"/>
                      <a:pt x="5057" y="1985"/>
                      <a:pt x="5041" y="2001"/>
                    </a:cubicBezTo>
                    <a:cubicBezTo>
                      <a:pt x="5029" y="2001"/>
                      <a:pt x="5016" y="2040"/>
                      <a:pt x="4988" y="2040"/>
                    </a:cubicBezTo>
                    <a:cubicBezTo>
                      <a:pt x="4981" y="2040"/>
                      <a:pt x="4973" y="2038"/>
                      <a:pt x="4964" y="2032"/>
                    </a:cubicBezTo>
                    <a:cubicBezTo>
                      <a:pt x="4979" y="1939"/>
                      <a:pt x="4995" y="1861"/>
                      <a:pt x="5026" y="1784"/>
                    </a:cubicBezTo>
                    <a:cubicBezTo>
                      <a:pt x="5041" y="1784"/>
                      <a:pt x="5057" y="1768"/>
                      <a:pt x="5072" y="1753"/>
                    </a:cubicBezTo>
                    <a:close/>
                    <a:moveTo>
                      <a:pt x="4033" y="2389"/>
                    </a:moveTo>
                    <a:cubicBezTo>
                      <a:pt x="4033" y="2435"/>
                      <a:pt x="4033" y="2466"/>
                      <a:pt x="4049" y="2497"/>
                    </a:cubicBezTo>
                    <a:cubicBezTo>
                      <a:pt x="4033" y="2482"/>
                      <a:pt x="4033" y="2466"/>
                      <a:pt x="4033" y="2466"/>
                    </a:cubicBezTo>
                    <a:cubicBezTo>
                      <a:pt x="4033" y="2435"/>
                      <a:pt x="4033" y="2420"/>
                      <a:pt x="4033" y="2389"/>
                    </a:cubicBezTo>
                    <a:close/>
                    <a:moveTo>
                      <a:pt x="4111" y="2435"/>
                    </a:moveTo>
                    <a:cubicBezTo>
                      <a:pt x="4111" y="2447"/>
                      <a:pt x="4120" y="2440"/>
                      <a:pt x="4132" y="2452"/>
                    </a:cubicBezTo>
                    <a:lnTo>
                      <a:pt x="4132" y="2452"/>
                    </a:lnTo>
                    <a:cubicBezTo>
                      <a:pt x="4129" y="2451"/>
                      <a:pt x="4126" y="2451"/>
                      <a:pt x="4126" y="2451"/>
                    </a:cubicBezTo>
                    <a:lnTo>
                      <a:pt x="4126" y="2451"/>
                    </a:lnTo>
                    <a:cubicBezTo>
                      <a:pt x="4129" y="2452"/>
                      <a:pt x="4132" y="2454"/>
                      <a:pt x="4135" y="2455"/>
                    </a:cubicBezTo>
                    <a:lnTo>
                      <a:pt x="4135" y="2455"/>
                    </a:lnTo>
                    <a:cubicBezTo>
                      <a:pt x="4137" y="2458"/>
                      <a:pt x="4139" y="2461"/>
                      <a:pt x="4142" y="2466"/>
                    </a:cubicBezTo>
                    <a:cubicBezTo>
                      <a:pt x="4142" y="2463"/>
                      <a:pt x="4141" y="2460"/>
                      <a:pt x="4140" y="2458"/>
                    </a:cubicBezTo>
                    <a:lnTo>
                      <a:pt x="4140" y="2458"/>
                    </a:lnTo>
                    <a:cubicBezTo>
                      <a:pt x="4162" y="2471"/>
                      <a:pt x="4175" y="2484"/>
                      <a:pt x="4188" y="2497"/>
                    </a:cubicBezTo>
                    <a:lnTo>
                      <a:pt x="4080" y="2497"/>
                    </a:lnTo>
                    <a:cubicBezTo>
                      <a:pt x="4080" y="2466"/>
                      <a:pt x="4095" y="2451"/>
                      <a:pt x="4111" y="2435"/>
                    </a:cubicBezTo>
                    <a:close/>
                    <a:moveTo>
                      <a:pt x="2234" y="2575"/>
                    </a:moveTo>
                    <a:cubicBezTo>
                      <a:pt x="2234" y="2575"/>
                      <a:pt x="2234" y="2590"/>
                      <a:pt x="2234" y="2606"/>
                    </a:cubicBezTo>
                    <a:lnTo>
                      <a:pt x="2219" y="2606"/>
                    </a:lnTo>
                    <a:cubicBezTo>
                      <a:pt x="2219" y="2590"/>
                      <a:pt x="2219" y="2575"/>
                      <a:pt x="2234" y="2575"/>
                    </a:cubicBezTo>
                    <a:close/>
                    <a:moveTo>
                      <a:pt x="5639" y="2575"/>
                    </a:moveTo>
                    <a:lnTo>
                      <a:pt x="5639" y="2575"/>
                    </a:lnTo>
                    <a:cubicBezTo>
                      <a:pt x="5615" y="2595"/>
                      <a:pt x="5592" y="2621"/>
                      <a:pt x="5569" y="2621"/>
                    </a:cubicBezTo>
                    <a:cubicBezTo>
                      <a:pt x="5583" y="2593"/>
                      <a:pt x="5610" y="2577"/>
                      <a:pt x="5639" y="2575"/>
                    </a:cubicBezTo>
                    <a:close/>
                    <a:moveTo>
                      <a:pt x="1614" y="1954"/>
                    </a:moveTo>
                    <a:cubicBezTo>
                      <a:pt x="1645" y="1985"/>
                      <a:pt x="1660" y="2016"/>
                      <a:pt x="1676" y="2016"/>
                    </a:cubicBezTo>
                    <a:cubicBezTo>
                      <a:pt x="1676" y="2125"/>
                      <a:pt x="1629" y="2264"/>
                      <a:pt x="1567" y="2342"/>
                    </a:cubicBezTo>
                    <a:lnTo>
                      <a:pt x="1536" y="2326"/>
                    </a:lnTo>
                    <a:lnTo>
                      <a:pt x="1536" y="2326"/>
                    </a:lnTo>
                    <a:cubicBezTo>
                      <a:pt x="1491" y="2416"/>
                      <a:pt x="1547" y="2622"/>
                      <a:pt x="1454" y="2622"/>
                    </a:cubicBezTo>
                    <a:cubicBezTo>
                      <a:pt x="1450" y="2622"/>
                      <a:pt x="1447" y="2622"/>
                      <a:pt x="1443" y="2621"/>
                    </a:cubicBezTo>
                    <a:lnTo>
                      <a:pt x="1443" y="2621"/>
                    </a:lnTo>
                    <a:cubicBezTo>
                      <a:pt x="1443" y="2666"/>
                      <a:pt x="1443" y="2768"/>
                      <a:pt x="1484" y="2768"/>
                    </a:cubicBezTo>
                    <a:cubicBezTo>
                      <a:pt x="1500" y="2768"/>
                      <a:pt x="1522" y="2753"/>
                      <a:pt x="1552" y="2714"/>
                    </a:cubicBezTo>
                    <a:lnTo>
                      <a:pt x="1552" y="2714"/>
                    </a:lnTo>
                    <a:cubicBezTo>
                      <a:pt x="1552" y="2714"/>
                      <a:pt x="1552" y="2776"/>
                      <a:pt x="1536" y="2854"/>
                    </a:cubicBezTo>
                    <a:cubicBezTo>
                      <a:pt x="1536" y="2905"/>
                      <a:pt x="1536" y="2966"/>
                      <a:pt x="1536" y="2978"/>
                    </a:cubicBezTo>
                    <a:cubicBezTo>
                      <a:pt x="1505" y="2978"/>
                      <a:pt x="1490" y="2962"/>
                      <a:pt x="1474" y="2962"/>
                    </a:cubicBezTo>
                    <a:cubicBezTo>
                      <a:pt x="1443" y="2652"/>
                      <a:pt x="1381" y="2358"/>
                      <a:pt x="1443" y="2032"/>
                    </a:cubicBezTo>
                    <a:lnTo>
                      <a:pt x="1443" y="2032"/>
                    </a:lnTo>
                    <a:cubicBezTo>
                      <a:pt x="1453" y="2039"/>
                      <a:pt x="1464" y="2042"/>
                      <a:pt x="1476" y="2042"/>
                    </a:cubicBezTo>
                    <a:cubicBezTo>
                      <a:pt x="1517" y="2042"/>
                      <a:pt x="1565" y="2003"/>
                      <a:pt x="1614" y="1954"/>
                    </a:cubicBezTo>
                    <a:close/>
                    <a:moveTo>
                      <a:pt x="4064" y="3055"/>
                    </a:moveTo>
                    <a:cubicBezTo>
                      <a:pt x="4064" y="3071"/>
                      <a:pt x="4064" y="3086"/>
                      <a:pt x="4080" y="3086"/>
                    </a:cubicBezTo>
                    <a:lnTo>
                      <a:pt x="4049" y="3086"/>
                    </a:lnTo>
                    <a:cubicBezTo>
                      <a:pt x="4049" y="3086"/>
                      <a:pt x="4049" y="3071"/>
                      <a:pt x="4064" y="3055"/>
                    </a:cubicBezTo>
                    <a:close/>
                    <a:moveTo>
                      <a:pt x="5276" y="3031"/>
                    </a:moveTo>
                    <a:cubicBezTo>
                      <a:pt x="5287" y="3031"/>
                      <a:pt x="5301" y="3041"/>
                      <a:pt x="5320" y="3071"/>
                    </a:cubicBezTo>
                    <a:cubicBezTo>
                      <a:pt x="5320" y="3086"/>
                      <a:pt x="5320" y="3086"/>
                      <a:pt x="5320" y="3102"/>
                    </a:cubicBezTo>
                    <a:cubicBezTo>
                      <a:pt x="5320" y="3071"/>
                      <a:pt x="5289" y="3055"/>
                      <a:pt x="5258" y="3040"/>
                    </a:cubicBezTo>
                    <a:cubicBezTo>
                      <a:pt x="5264" y="3034"/>
                      <a:pt x="5270" y="3031"/>
                      <a:pt x="5276" y="3031"/>
                    </a:cubicBezTo>
                    <a:close/>
                    <a:moveTo>
                      <a:pt x="3940" y="2978"/>
                    </a:moveTo>
                    <a:lnTo>
                      <a:pt x="3940" y="2978"/>
                    </a:lnTo>
                    <a:cubicBezTo>
                      <a:pt x="3956" y="2978"/>
                      <a:pt x="3971" y="2993"/>
                      <a:pt x="3987" y="2993"/>
                    </a:cubicBezTo>
                    <a:lnTo>
                      <a:pt x="3956" y="2993"/>
                    </a:lnTo>
                    <a:cubicBezTo>
                      <a:pt x="3987" y="3009"/>
                      <a:pt x="3987" y="3055"/>
                      <a:pt x="4002" y="3102"/>
                    </a:cubicBezTo>
                    <a:cubicBezTo>
                      <a:pt x="4002" y="3149"/>
                      <a:pt x="4018" y="3211"/>
                      <a:pt x="4064" y="3242"/>
                    </a:cubicBezTo>
                    <a:cubicBezTo>
                      <a:pt x="4033" y="3226"/>
                      <a:pt x="4018" y="3195"/>
                      <a:pt x="3987" y="3195"/>
                    </a:cubicBezTo>
                    <a:cubicBezTo>
                      <a:pt x="3956" y="3117"/>
                      <a:pt x="3956" y="3040"/>
                      <a:pt x="3940" y="2978"/>
                    </a:cubicBezTo>
                    <a:close/>
                    <a:moveTo>
                      <a:pt x="5214" y="3267"/>
                    </a:moveTo>
                    <a:lnTo>
                      <a:pt x="5227" y="3288"/>
                    </a:lnTo>
                    <a:cubicBezTo>
                      <a:pt x="5227" y="3282"/>
                      <a:pt x="5222" y="3273"/>
                      <a:pt x="5214" y="3267"/>
                    </a:cubicBezTo>
                    <a:close/>
                    <a:moveTo>
                      <a:pt x="606" y="3474"/>
                    </a:moveTo>
                    <a:cubicBezTo>
                      <a:pt x="637" y="3490"/>
                      <a:pt x="637" y="3505"/>
                      <a:pt x="652" y="3521"/>
                    </a:cubicBezTo>
                    <a:cubicBezTo>
                      <a:pt x="637" y="3505"/>
                      <a:pt x="621" y="3490"/>
                      <a:pt x="606" y="3474"/>
                    </a:cubicBezTo>
                    <a:close/>
                    <a:moveTo>
                      <a:pt x="761" y="3722"/>
                    </a:moveTo>
                    <a:cubicBezTo>
                      <a:pt x="761" y="3728"/>
                      <a:pt x="762" y="3731"/>
                      <a:pt x="765" y="3734"/>
                    </a:cubicBezTo>
                    <a:lnTo>
                      <a:pt x="765" y="3734"/>
                    </a:lnTo>
                    <a:cubicBezTo>
                      <a:pt x="761" y="3729"/>
                      <a:pt x="761" y="3723"/>
                      <a:pt x="761" y="3722"/>
                    </a:cubicBezTo>
                    <a:close/>
                    <a:moveTo>
                      <a:pt x="765" y="3734"/>
                    </a:moveTo>
                    <a:cubicBezTo>
                      <a:pt x="767" y="3736"/>
                      <a:pt x="771" y="3738"/>
                      <a:pt x="776" y="3738"/>
                    </a:cubicBezTo>
                    <a:cubicBezTo>
                      <a:pt x="776" y="3738"/>
                      <a:pt x="770" y="3738"/>
                      <a:pt x="765" y="3734"/>
                    </a:cubicBezTo>
                    <a:close/>
                    <a:moveTo>
                      <a:pt x="932" y="3753"/>
                    </a:moveTo>
                    <a:cubicBezTo>
                      <a:pt x="937" y="3756"/>
                      <a:pt x="942" y="3758"/>
                      <a:pt x="946" y="3761"/>
                    </a:cubicBezTo>
                    <a:lnTo>
                      <a:pt x="946" y="3761"/>
                    </a:lnTo>
                    <a:cubicBezTo>
                      <a:pt x="943" y="3757"/>
                      <a:pt x="939" y="3754"/>
                      <a:pt x="932" y="3753"/>
                    </a:cubicBezTo>
                    <a:close/>
                    <a:moveTo>
                      <a:pt x="946" y="3761"/>
                    </a:moveTo>
                    <a:cubicBezTo>
                      <a:pt x="950" y="3765"/>
                      <a:pt x="954" y="3769"/>
                      <a:pt x="962" y="3769"/>
                    </a:cubicBezTo>
                    <a:cubicBezTo>
                      <a:pt x="957" y="3766"/>
                      <a:pt x="952" y="3764"/>
                      <a:pt x="946" y="3761"/>
                    </a:cubicBezTo>
                    <a:close/>
                    <a:moveTo>
                      <a:pt x="4964" y="3924"/>
                    </a:moveTo>
                    <a:cubicBezTo>
                      <a:pt x="4964" y="3924"/>
                      <a:pt x="4964" y="3924"/>
                      <a:pt x="4964" y="3924"/>
                    </a:cubicBezTo>
                    <a:cubicBezTo>
                      <a:pt x="4964" y="3924"/>
                      <a:pt x="4964" y="3924"/>
                      <a:pt x="4964" y="3924"/>
                    </a:cubicBezTo>
                    <a:close/>
                    <a:moveTo>
                      <a:pt x="4616" y="3930"/>
                    </a:moveTo>
                    <a:lnTo>
                      <a:pt x="4622" y="3955"/>
                    </a:lnTo>
                    <a:cubicBezTo>
                      <a:pt x="4622" y="3944"/>
                      <a:pt x="4620" y="3936"/>
                      <a:pt x="4616" y="3930"/>
                    </a:cubicBezTo>
                    <a:close/>
                    <a:moveTo>
                      <a:pt x="4126" y="4141"/>
                    </a:moveTo>
                    <a:lnTo>
                      <a:pt x="4126" y="4141"/>
                    </a:lnTo>
                    <a:cubicBezTo>
                      <a:pt x="4157" y="4250"/>
                      <a:pt x="4173" y="4327"/>
                      <a:pt x="4111" y="4405"/>
                    </a:cubicBezTo>
                    <a:lnTo>
                      <a:pt x="4033" y="4374"/>
                    </a:lnTo>
                    <a:lnTo>
                      <a:pt x="4033" y="4358"/>
                    </a:lnTo>
                    <a:lnTo>
                      <a:pt x="4049" y="4358"/>
                    </a:lnTo>
                    <a:lnTo>
                      <a:pt x="4033" y="4343"/>
                    </a:lnTo>
                    <a:cubicBezTo>
                      <a:pt x="4049" y="4296"/>
                      <a:pt x="4049" y="4265"/>
                      <a:pt x="4064" y="4219"/>
                    </a:cubicBezTo>
                    <a:lnTo>
                      <a:pt x="4080" y="4219"/>
                    </a:lnTo>
                    <a:cubicBezTo>
                      <a:pt x="4080" y="4219"/>
                      <a:pt x="4080" y="4219"/>
                      <a:pt x="4064" y="4203"/>
                    </a:cubicBezTo>
                    <a:cubicBezTo>
                      <a:pt x="4080" y="4188"/>
                      <a:pt x="4095" y="4157"/>
                      <a:pt x="4126" y="4141"/>
                    </a:cubicBezTo>
                    <a:close/>
                    <a:moveTo>
                      <a:pt x="1971" y="4638"/>
                    </a:moveTo>
                    <a:cubicBezTo>
                      <a:pt x="2002" y="4653"/>
                      <a:pt x="2033" y="4669"/>
                      <a:pt x="2063" y="4684"/>
                    </a:cubicBezTo>
                    <a:cubicBezTo>
                      <a:pt x="2063" y="4684"/>
                      <a:pt x="2063" y="4699"/>
                      <a:pt x="2063" y="4699"/>
                    </a:cubicBezTo>
                    <a:cubicBezTo>
                      <a:pt x="2033" y="4669"/>
                      <a:pt x="2002" y="4653"/>
                      <a:pt x="1971" y="4638"/>
                    </a:cubicBezTo>
                    <a:close/>
                    <a:moveTo>
                      <a:pt x="1117" y="4017"/>
                    </a:moveTo>
                    <a:cubicBezTo>
                      <a:pt x="1117" y="4017"/>
                      <a:pt x="1133" y="4033"/>
                      <a:pt x="1133" y="4033"/>
                    </a:cubicBezTo>
                    <a:cubicBezTo>
                      <a:pt x="1133" y="4033"/>
                      <a:pt x="1133" y="4033"/>
                      <a:pt x="1133" y="4033"/>
                    </a:cubicBezTo>
                    <a:lnTo>
                      <a:pt x="1133" y="4033"/>
                    </a:lnTo>
                    <a:cubicBezTo>
                      <a:pt x="1133" y="4043"/>
                      <a:pt x="1140" y="4046"/>
                      <a:pt x="1144" y="4047"/>
                    </a:cubicBezTo>
                    <a:lnTo>
                      <a:pt x="1144" y="4047"/>
                    </a:lnTo>
                    <a:cubicBezTo>
                      <a:pt x="1141" y="4043"/>
                      <a:pt x="1138" y="4038"/>
                      <a:pt x="1133" y="4033"/>
                    </a:cubicBezTo>
                    <a:lnTo>
                      <a:pt x="1133" y="4033"/>
                    </a:lnTo>
                    <a:cubicBezTo>
                      <a:pt x="1133" y="4033"/>
                      <a:pt x="1135" y="4034"/>
                      <a:pt x="1148" y="4048"/>
                    </a:cubicBezTo>
                    <a:cubicBezTo>
                      <a:pt x="1148" y="4048"/>
                      <a:pt x="1147" y="4048"/>
                      <a:pt x="1144" y="4047"/>
                    </a:cubicBezTo>
                    <a:lnTo>
                      <a:pt x="1144" y="4047"/>
                    </a:lnTo>
                    <a:cubicBezTo>
                      <a:pt x="1150" y="4057"/>
                      <a:pt x="1154" y="4064"/>
                      <a:pt x="1164" y="4064"/>
                    </a:cubicBezTo>
                    <a:cubicBezTo>
                      <a:pt x="1164" y="4064"/>
                      <a:pt x="1164" y="4064"/>
                      <a:pt x="1179" y="4079"/>
                    </a:cubicBezTo>
                    <a:cubicBezTo>
                      <a:pt x="1179" y="4095"/>
                      <a:pt x="1179" y="4095"/>
                      <a:pt x="1179" y="4095"/>
                    </a:cubicBezTo>
                    <a:cubicBezTo>
                      <a:pt x="1195" y="4095"/>
                      <a:pt x="1195" y="4110"/>
                      <a:pt x="1195" y="4110"/>
                    </a:cubicBezTo>
                    <a:cubicBezTo>
                      <a:pt x="1210" y="4126"/>
                      <a:pt x="1210" y="4126"/>
                      <a:pt x="1210" y="4126"/>
                    </a:cubicBezTo>
                    <a:cubicBezTo>
                      <a:pt x="1210" y="4126"/>
                      <a:pt x="1210" y="4141"/>
                      <a:pt x="1210" y="4141"/>
                    </a:cubicBezTo>
                    <a:lnTo>
                      <a:pt x="1226" y="4141"/>
                    </a:lnTo>
                    <a:cubicBezTo>
                      <a:pt x="1226" y="4141"/>
                      <a:pt x="1226" y="4157"/>
                      <a:pt x="1226" y="4157"/>
                    </a:cubicBezTo>
                    <a:cubicBezTo>
                      <a:pt x="1226" y="4157"/>
                      <a:pt x="1241" y="4157"/>
                      <a:pt x="1241" y="4172"/>
                    </a:cubicBezTo>
                    <a:cubicBezTo>
                      <a:pt x="1241" y="4172"/>
                      <a:pt x="1241" y="4172"/>
                      <a:pt x="1241" y="4188"/>
                    </a:cubicBezTo>
                    <a:cubicBezTo>
                      <a:pt x="1303" y="4219"/>
                      <a:pt x="1397" y="4281"/>
                      <a:pt x="1490" y="4343"/>
                    </a:cubicBezTo>
                    <a:cubicBezTo>
                      <a:pt x="1490" y="4374"/>
                      <a:pt x="1490" y="4389"/>
                      <a:pt x="1490" y="4420"/>
                    </a:cubicBezTo>
                    <a:lnTo>
                      <a:pt x="1505" y="4420"/>
                    </a:lnTo>
                    <a:cubicBezTo>
                      <a:pt x="1521" y="4436"/>
                      <a:pt x="1521" y="4451"/>
                      <a:pt x="1536" y="4467"/>
                    </a:cubicBezTo>
                    <a:lnTo>
                      <a:pt x="1505" y="4498"/>
                    </a:lnTo>
                    <a:cubicBezTo>
                      <a:pt x="1490" y="4498"/>
                      <a:pt x="1490" y="4482"/>
                      <a:pt x="1490" y="4482"/>
                    </a:cubicBezTo>
                    <a:cubicBezTo>
                      <a:pt x="1490" y="4498"/>
                      <a:pt x="1490" y="4513"/>
                      <a:pt x="1490" y="4529"/>
                    </a:cubicBezTo>
                    <a:cubicBezTo>
                      <a:pt x="1459" y="4560"/>
                      <a:pt x="1443" y="4591"/>
                      <a:pt x="1412" y="4637"/>
                    </a:cubicBezTo>
                    <a:lnTo>
                      <a:pt x="1397" y="4591"/>
                    </a:lnTo>
                    <a:lnTo>
                      <a:pt x="1397" y="4591"/>
                    </a:lnTo>
                    <a:cubicBezTo>
                      <a:pt x="1397" y="4622"/>
                      <a:pt x="1397" y="4637"/>
                      <a:pt x="1412" y="4653"/>
                    </a:cubicBezTo>
                    <a:lnTo>
                      <a:pt x="1397" y="4668"/>
                    </a:lnTo>
                    <a:cubicBezTo>
                      <a:pt x="1319" y="4699"/>
                      <a:pt x="1257" y="4746"/>
                      <a:pt x="1241" y="4839"/>
                    </a:cubicBezTo>
                    <a:lnTo>
                      <a:pt x="1303" y="4901"/>
                    </a:lnTo>
                    <a:lnTo>
                      <a:pt x="1102" y="4761"/>
                    </a:lnTo>
                    <a:cubicBezTo>
                      <a:pt x="1126" y="4701"/>
                      <a:pt x="1122" y="4612"/>
                      <a:pt x="1097" y="4561"/>
                    </a:cubicBezTo>
                    <a:lnTo>
                      <a:pt x="1097" y="4561"/>
                    </a:lnTo>
                    <a:lnTo>
                      <a:pt x="1133" y="4606"/>
                    </a:lnTo>
                    <a:cubicBezTo>
                      <a:pt x="1096" y="4496"/>
                      <a:pt x="1163" y="4446"/>
                      <a:pt x="1230" y="4446"/>
                    </a:cubicBezTo>
                    <a:cubicBezTo>
                      <a:pt x="1276" y="4446"/>
                      <a:pt x="1322" y="4469"/>
                      <a:pt x="1334" y="4513"/>
                    </a:cubicBezTo>
                    <a:lnTo>
                      <a:pt x="1334" y="4498"/>
                    </a:lnTo>
                    <a:cubicBezTo>
                      <a:pt x="1334" y="4498"/>
                      <a:pt x="1288" y="4420"/>
                      <a:pt x="1241" y="4312"/>
                    </a:cubicBezTo>
                    <a:lnTo>
                      <a:pt x="1241" y="4312"/>
                    </a:lnTo>
                    <a:lnTo>
                      <a:pt x="1334" y="4389"/>
                    </a:lnTo>
                    <a:lnTo>
                      <a:pt x="1226" y="4265"/>
                    </a:lnTo>
                    <a:cubicBezTo>
                      <a:pt x="1226" y="4265"/>
                      <a:pt x="1226" y="4250"/>
                      <a:pt x="1210" y="4250"/>
                    </a:cubicBezTo>
                    <a:cubicBezTo>
                      <a:pt x="1179" y="4157"/>
                      <a:pt x="1133" y="4048"/>
                      <a:pt x="1117" y="4017"/>
                    </a:cubicBezTo>
                    <a:close/>
                    <a:moveTo>
                      <a:pt x="3987" y="4932"/>
                    </a:moveTo>
                    <a:cubicBezTo>
                      <a:pt x="3971" y="4948"/>
                      <a:pt x="3956" y="4963"/>
                      <a:pt x="3925" y="4963"/>
                    </a:cubicBezTo>
                    <a:cubicBezTo>
                      <a:pt x="3940" y="4948"/>
                      <a:pt x="3940" y="4948"/>
                      <a:pt x="3940" y="4932"/>
                    </a:cubicBezTo>
                    <a:close/>
                    <a:moveTo>
                      <a:pt x="2591" y="5025"/>
                    </a:moveTo>
                    <a:cubicBezTo>
                      <a:pt x="2591" y="5025"/>
                      <a:pt x="2591" y="5025"/>
                      <a:pt x="2591" y="5025"/>
                    </a:cubicBezTo>
                    <a:lnTo>
                      <a:pt x="2591" y="5025"/>
                    </a:lnTo>
                    <a:cubicBezTo>
                      <a:pt x="2594" y="5025"/>
                      <a:pt x="2597" y="5025"/>
                      <a:pt x="2601" y="5025"/>
                    </a:cubicBezTo>
                    <a:lnTo>
                      <a:pt x="2601" y="5025"/>
                    </a:lnTo>
                    <a:cubicBezTo>
                      <a:pt x="2598" y="5025"/>
                      <a:pt x="2594" y="5025"/>
                      <a:pt x="2591" y="5025"/>
                    </a:cubicBezTo>
                    <a:close/>
                    <a:moveTo>
                      <a:pt x="2668" y="5025"/>
                    </a:moveTo>
                    <a:cubicBezTo>
                      <a:pt x="2684" y="5025"/>
                      <a:pt x="2699" y="5041"/>
                      <a:pt x="2699" y="5041"/>
                    </a:cubicBezTo>
                    <a:cubicBezTo>
                      <a:pt x="2699" y="5025"/>
                      <a:pt x="2684" y="5025"/>
                      <a:pt x="2668" y="5025"/>
                    </a:cubicBezTo>
                    <a:close/>
                    <a:moveTo>
                      <a:pt x="2405" y="4932"/>
                    </a:moveTo>
                    <a:cubicBezTo>
                      <a:pt x="2389" y="4963"/>
                      <a:pt x="2374" y="4994"/>
                      <a:pt x="2374" y="5025"/>
                    </a:cubicBezTo>
                    <a:lnTo>
                      <a:pt x="2358" y="4979"/>
                    </a:lnTo>
                    <a:cubicBezTo>
                      <a:pt x="2343" y="4994"/>
                      <a:pt x="2343" y="4994"/>
                      <a:pt x="2327" y="4994"/>
                    </a:cubicBezTo>
                    <a:cubicBezTo>
                      <a:pt x="2327" y="5010"/>
                      <a:pt x="2312" y="5010"/>
                      <a:pt x="2312" y="5010"/>
                    </a:cubicBezTo>
                    <a:cubicBezTo>
                      <a:pt x="2358" y="5025"/>
                      <a:pt x="2405" y="5041"/>
                      <a:pt x="2451" y="5056"/>
                    </a:cubicBezTo>
                    <a:lnTo>
                      <a:pt x="2451" y="5056"/>
                    </a:lnTo>
                    <a:lnTo>
                      <a:pt x="2451" y="5056"/>
                    </a:lnTo>
                    <a:cubicBezTo>
                      <a:pt x="2482" y="5072"/>
                      <a:pt x="2529" y="5087"/>
                      <a:pt x="2560" y="5103"/>
                    </a:cubicBezTo>
                    <a:cubicBezTo>
                      <a:pt x="2575" y="5072"/>
                      <a:pt x="2575" y="5056"/>
                      <a:pt x="2591" y="5025"/>
                    </a:cubicBezTo>
                    <a:lnTo>
                      <a:pt x="2591" y="5025"/>
                    </a:lnTo>
                    <a:cubicBezTo>
                      <a:pt x="2586" y="5025"/>
                      <a:pt x="2580" y="5025"/>
                      <a:pt x="2575" y="5025"/>
                    </a:cubicBezTo>
                    <a:cubicBezTo>
                      <a:pt x="2560" y="5010"/>
                      <a:pt x="2544" y="4994"/>
                      <a:pt x="2529" y="4979"/>
                    </a:cubicBezTo>
                    <a:cubicBezTo>
                      <a:pt x="2529" y="4979"/>
                      <a:pt x="2529" y="4994"/>
                      <a:pt x="2529" y="4994"/>
                    </a:cubicBezTo>
                    <a:cubicBezTo>
                      <a:pt x="2482" y="4963"/>
                      <a:pt x="2451" y="4932"/>
                      <a:pt x="2405" y="4932"/>
                    </a:cubicBezTo>
                    <a:close/>
                    <a:moveTo>
                      <a:pt x="2979" y="5087"/>
                    </a:moveTo>
                    <a:lnTo>
                      <a:pt x="2979" y="5087"/>
                    </a:lnTo>
                    <a:cubicBezTo>
                      <a:pt x="3010" y="5103"/>
                      <a:pt x="3041" y="5103"/>
                      <a:pt x="3072" y="5103"/>
                    </a:cubicBezTo>
                    <a:cubicBezTo>
                      <a:pt x="3072" y="5103"/>
                      <a:pt x="3072" y="5118"/>
                      <a:pt x="3072" y="5118"/>
                    </a:cubicBezTo>
                    <a:cubicBezTo>
                      <a:pt x="3072" y="5118"/>
                      <a:pt x="3072" y="5103"/>
                      <a:pt x="3056" y="5103"/>
                    </a:cubicBezTo>
                    <a:cubicBezTo>
                      <a:pt x="3025" y="5103"/>
                      <a:pt x="3010" y="5103"/>
                      <a:pt x="2979" y="5087"/>
                    </a:cubicBezTo>
                    <a:close/>
                    <a:moveTo>
                      <a:pt x="2601" y="5025"/>
                    </a:moveTo>
                    <a:cubicBezTo>
                      <a:pt x="2671" y="5027"/>
                      <a:pt x="2696" y="5044"/>
                      <a:pt x="2622" y="5118"/>
                    </a:cubicBezTo>
                    <a:cubicBezTo>
                      <a:pt x="2637" y="5118"/>
                      <a:pt x="2653" y="5134"/>
                      <a:pt x="2668" y="5134"/>
                    </a:cubicBezTo>
                    <a:cubicBezTo>
                      <a:pt x="2699" y="5134"/>
                      <a:pt x="2715" y="5118"/>
                      <a:pt x="2730" y="5103"/>
                    </a:cubicBezTo>
                    <a:cubicBezTo>
                      <a:pt x="2730" y="5087"/>
                      <a:pt x="2715" y="5056"/>
                      <a:pt x="2699" y="5041"/>
                    </a:cubicBezTo>
                    <a:cubicBezTo>
                      <a:pt x="2674" y="5028"/>
                      <a:pt x="2638" y="5026"/>
                      <a:pt x="2601" y="5025"/>
                    </a:cubicBezTo>
                    <a:close/>
                    <a:moveTo>
                      <a:pt x="2544" y="4793"/>
                    </a:moveTo>
                    <a:lnTo>
                      <a:pt x="2637" y="4839"/>
                    </a:lnTo>
                    <a:cubicBezTo>
                      <a:pt x="2637" y="4870"/>
                      <a:pt x="2637" y="4917"/>
                      <a:pt x="2653" y="4948"/>
                    </a:cubicBezTo>
                    <a:cubicBezTo>
                      <a:pt x="2653" y="4948"/>
                      <a:pt x="2653" y="4948"/>
                      <a:pt x="2668" y="4963"/>
                    </a:cubicBezTo>
                    <a:cubicBezTo>
                      <a:pt x="2699" y="4963"/>
                      <a:pt x="2730" y="4994"/>
                      <a:pt x="2730" y="4994"/>
                    </a:cubicBezTo>
                    <a:cubicBezTo>
                      <a:pt x="2777" y="4979"/>
                      <a:pt x="2792" y="4963"/>
                      <a:pt x="2792" y="4932"/>
                    </a:cubicBezTo>
                    <a:lnTo>
                      <a:pt x="2839" y="4948"/>
                    </a:lnTo>
                    <a:cubicBezTo>
                      <a:pt x="2839" y="4963"/>
                      <a:pt x="2839" y="4979"/>
                      <a:pt x="2839" y="4994"/>
                    </a:cubicBezTo>
                    <a:cubicBezTo>
                      <a:pt x="2823" y="5010"/>
                      <a:pt x="2808" y="5025"/>
                      <a:pt x="2792" y="5041"/>
                    </a:cubicBezTo>
                    <a:lnTo>
                      <a:pt x="2699" y="5041"/>
                    </a:lnTo>
                    <a:cubicBezTo>
                      <a:pt x="2730" y="5041"/>
                      <a:pt x="2761" y="5041"/>
                      <a:pt x="2792" y="5056"/>
                    </a:cubicBezTo>
                    <a:cubicBezTo>
                      <a:pt x="2777" y="5072"/>
                      <a:pt x="2761" y="5087"/>
                      <a:pt x="2730" y="5103"/>
                    </a:cubicBezTo>
                    <a:cubicBezTo>
                      <a:pt x="2746" y="5118"/>
                      <a:pt x="2746" y="5149"/>
                      <a:pt x="2761" y="5165"/>
                    </a:cubicBezTo>
                    <a:cubicBezTo>
                      <a:pt x="2730" y="5165"/>
                      <a:pt x="2699" y="5149"/>
                      <a:pt x="2668" y="5134"/>
                    </a:cubicBezTo>
                    <a:cubicBezTo>
                      <a:pt x="2653" y="5134"/>
                      <a:pt x="2637" y="5134"/>
                      <a:pt x="2606" y="5118"/>
                    </a:cubicBezTo>
                    <a:lnTo>
                      <a:pt x="2622" y="5118"/>
                    </a:lnTo>
                    <a:cubicBezTo>
                      <a:pt x="2591" y="5118"/>
                      <a:pt x="2575" y="5103"/>
                      <a:pt x="2560" y="5103"/>
                    </a:cubicBezTo>
                    <a:cubicBezTo>
                      <a:pt x="2560" y="5103"/>
                      <a:pt x="2560" y="5118"/>
                      <a:pt x="2560" y="5118"/>
                    </a:cubicBezTo>
                    <a:cubicBezTo>
                      <a:pt x="2544" y="5149"/>
                      <a:pt x="2513" y="5196"/>
                      <a:pt x="2498" y="5227"/>
                    </a:cubicBezTo>
                    <a:lnTo>
                      <a:pt x="2451" y="5211"/>
                    </a:lnTo>
                    <a:cubicBezTo>
                      <a:pt x="2424" y="5157"/>
                      <a:pt x="2397" y="5115"/>
                      <a:pt x="2330" y="5115"/>
                    </a:cubicBezTo>
                    <a:cubicBezTo>
                      <a:pt x="2319" y="5115"/>
                      <a:pt x="2308" y="5116"/>
                      <a:pt x="2296" y="5118"/>
                    </a:cubicBezTo>
                    <a:cubicBezTo>
                      <a:pt x="2296" y="5041"/>
                      <a:pt x="2296" y="5025"/>
                      <a:pt x="2312" y="5010"/>
                    </a:cubicBezTo>
                    <a:lnTo>
                      <a:pt x="2281" y="5010"/>
                    </a:lnTo>
                    <a:cubicBezTo>
                      <a:pt x="2296" y="4994"/>
                      <a:pt x="2296" y="4994"/>
                      <a:pt x="2312" y="4994"/>
                    </a:cubicBezTo>
                    <a:cubicBezTo>
                      <a:pt x="2327" y="4979"/>
                      <a:pt x="2343" y="4963"/>
                      <a:pt x="2358" y="4963"/>
                    </a:cubicBezTo>
                    <a:lnTo>
                      <a:pt x="2358" y="4979"/>
                    </a:lnTo>
                    <a:cubicBezTo>
                      <a:pt x="2358" y="4963"/>
                      <a:pt x="2374" y="4948"/>
                      <a:pt x="2389" y="4932"/>
                    </a:cubicBezTo>
                    <a:lnTo>
                      <a:pt x="2405" y="4932"/>
                    </a:lnTo>
                    <a:cubicBezTo>
                      <a:pt x="2405" y="4932"/>
                      <a:pt x="2405" y="4917"/>
                      <a:pt x="2420" y="4917"/>
                    </a:cubicBezTo>
                    <a:cubicBezTo>
                      <a:pt x="2451" y="4932"/>
                      <a:pt x="2482" y="4963"/>
                      <a:pt x="2529" y="4979"/>
                    </a:cubicBezTo>
                    <a:cubicBezTo>
                      <a:pt x="2529" y="4979"/>
                      <a:pt x="2513" y="4948"/>
                      <a:pt x="2513" y="4917"/>
                    </a:cubicBezTo>
                    <a:cubicBezTo>
                      <a:pt x="2513" y="4901"/>
                      <a:pt x="2498" y="4870"/>
                      <a:pt x="2498" y="4839"/>
                    </a:cubicBezTo>
                    <a:cubicBezTo>
                      <a:pt x="2513" y="4824"/>
                      <a:pt x="2529" y="4808"/>
                      <a:pt x="2544" y="4793"/>
                    </a:cubicBezTo>
                    <a:close/>
                    <a:moveTo>
                      <a:pt x="4235" y="5754"/>
                    </a:moveTo>
                    <a:cubicBezTo>
                      <a:pt x="4188" y="5785"/>
                      <a:pt x="4111" y="5847"/>
                      <a:pt x="4033" y="5909"/>
                    </a:cubicBezTo>
                    <a:cubicBezTo>
                      <a:pt x="4095" y="5863"/>
                      <a:pt x="4188" y="5785"/>
                      <a:pt x="4235" y="5754"/>
                    </a:cubicBezTo>
                    <a:close/>
                    <a:moveTo>
                      <a:pt x="590" y="3614"/>
                    </a:moveTo>
                    <a:cubicBezTo>
                      <a:pt x="606" y="3629"/>
                      <a:pt x="621" y="3629"/>
                      <a:pt x="621" y="3645"/>
                    </a:cubicBezTo>
                    <a:cubicBezTo>
                      <a:pt x="621" y="3660"/>
                      <a:pt x="637" y="3676"/>
                      <a:pt x="683" y="3676"/>
                    </a:cubicBezTo>
                    <a:cubicBezTo>
                      <a:pt x="714" y="3691"/>
                      <a:pt x="730" y="3707"/>
                      <a:pt x="761" y="3722"/>
                    </a:cubicBezTo>
                    <a:cubicBezTo>
                      <a:pt x="761" y="3722"/>
                      <a:pt x="761" y="3722"/>
                      <a:pt x="761" y="3722"/>
                    </a:cubicBezTo>
                    <a:lnTo>
                      <a:pt x="761" y="3722"/>
                    </a:lnTo>
                    <a:cubicBezTo>
                      <a:pt x="776" y="3738"/>
                      <a:pt x="776" y="3738"/>
                      <a:pt x="776" y="3738"/>
                    </a:cubicBezTo>
                    <a:lnTo>
                      <a:pt x="792" y="3738"/>
                    </a:lnTo>
                    <a:cubicBezTo>
                      <a:pt x="823" y="3769"/>
                      <a:pt x="854" y="3784"/>
                      <a:pt x="869" y="3800"/>
                    </a:cubicBezTo>
                    <a:cubicBezTo>
                      <a:pt x="869" y="3800"/>
                      <a:pt x="869" y="3815"/>
                      <a:pt x="885" y="3815"/>
                    </a:cubicBezTo>
                    <a:lnTo>
                      <a:pt x="900" y="3831"/>
                    </a:lnTo>
                    <a:cubicBezTo>
                      <a:pt x="911" y="3831"/>
                      <a:pt x="914" y="3838"/>
                      <a:pt x="920" y="3842"/>
                    </a:cubicBezTo>
                    <a:lnTo>
                      <a:pt x="920" y="3842"/>
                    </a:lnTo>
                    <a:cubicBezTo>
                      <a:pt x="924" y="3848"/>
                      <a:pt x="931" y="3852"/>
                      <a:pt x="931" y="3862"/>
                    </a:cubicBezTo>
                    <a:cubicBezTo>
                      <a:pt x="950" y="3871"/>
                      <a:pt x="963" y="3881"/>
                      <a:pt x="978" y="3890"/>
                    </a:cubicBezTo>
                    <a:lnTo>
                      <a:pt x="978" y="3890"/>
                    </a:lnTo>
                    <a:cubicBezTo>
                      <a:pt x="978" y="3893"/>
                      <a:pt x="978" y="3893"/>
                      <a:pt x="978" y="3893"/>
                    </a:cubicBezTo>
                    <a:cubicBezTo>
                      <a:pt x="993" y="3908"/>
                      <a:pt x="1009" y="3908"/>
                      <a:pt x="1024" y="3924"/>
                    </a:cubicBezTo>
                    <a:cubicBezTo>
                      <a:pt x="1012" y="3912"/>
                      <a:pt x="1000" y="3909"/>
                      <a:pt x="995" y="3901"/>
                    </a:cubicBezTo>
                    <a:lnTo>
                      <a:pt x="995" y="3901"/>
                    </a:lnTo>
                    <a:cubicBezTo>
                      <a:pt x="1000" y="3904"/>
                      <a:pt x="1004" y="3906"/>
                      <a:pt x="1009" y="3908"/>
                    </a:cubicBezTo>
                    <a:lnTo>
                      <a:pt x="1024" y="3924"/>
                    </a:lnTo>
                    <a:lnTo>
                      <a:pt x="1024" y="3924"/>
                    </a:lnTo>
                    <a:cubicBezTo>
                      <a:pt x="1024" y="3924"/>
                      <a:pt x="1024" y="3924"/>
                      <a:pt x="1024" y="3924"/>
                    </a:cubicBezTo>
                    <a:lnTo>
                      <a:pt x="1055" y="3955"/>
                    </a:lnTo>
                    <a:cubicBezTo>
                      <a:pt x="1055" y="3955"/>
                      <a:pt x="1055" y="3955"/>
                      <a:pt x="1055" y="3955"/>
                    </a:cubicBezTo>
                    <a:lnTo>
                      <a:pt x="1055" y="3955"/>
                    </a:lnTo>
                    <a:cubicBezTo>
                      <a:pt x="1055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71" y="3971"/>
                      <a:pt x="1071" y="3971"/>
                      <a:pt x="1071" y="3971"/>
                    </a:cubicBezTo>
                    <a:lnTo>
                      <a:pt x="1071" y="3971"/>
                    </a:lnTo>
                    <a:cubicBezTo>
                      <a:pt x="1086" y="3971"/>
                      <a:pt x="1086" y="3986"/>
                      <a:pt x="1086" y="3986"/>
                    </a:cubicBezTo>
                    <a:lnTo>
                      <a:pt x="1086" y="3986"/>
                    </a:lnTo>
                    <a:cubicBezTo>
                      <a:pt x="1091" y="3991"/>
                      <a:pt x="1097" y="3996"/>
                      <a:pt x="1102" y="4002"/>
                    </a:cubicBezTo>
                    <a:cubicBezTo>
                      <a:pt x="1040" y="4126"/>
                      <a:pt x="1195" y="4157"/>
                      <a:pt x="1133" y="4312"/>
                    </a:cubicBezTo>
                    <a:cubicBezTo>
                      <a:pt x="1148" y="4250"/>
                      <a:pt x="1102" y="4219"/>
                      <a:pt x="1086" y="4203"/>
                    </a:cubicBezTo>
                    <a:cubicBezTo>
                      <a:pt x="1055" y="4281"/>
                      <a:pt x="1024" y="4358"/>
                      <a:pt x="1009" y="4436"/>
                    </a:cubicBezTo>
                    <a:cubicBezTo>
                      <a:pt x="978" y="4529"/>
                      <a:pt x="947" y="4637"/>
                      <a:pt x="931" y="4730"/>
                    </a:cubicBezTo>
                    <a:lnTo>
                      <a:pt x="1365" y="5041"/>
                    </a:lnTo>
                    <a:cubicBezTo>
                      <a:pt x="1381" y="5165"/>
                      <a:pt x="1428" y="5273"/>
                      <a:pt x="1443" y="5382"/>
                    </a:cubicBezTo>
                    <a:lnTo>
                      <a:pt x="2265" y="5677"/>
                    </a:lnTo>
                    <a:cubicBezTo>
                      <a:pt x="2281" y="5692"/>
                      <a:pt x="2281" y="5708"/>
                      <a:pt x="2296" y="5723"/>
                    </a:cubicBezTo>
                    <a:cubicBezTo>
                      <a:pt x="2358" y="5785"/>
                      <a:pt x="2451" y="5847"/>
                      <a:pt x="2187" y="6049"/>
                    </a:cubicBezTo>
                    <a:lnTo>
                      <a:pt x="249" y="4606"/>
                    </a:lnTo>
                    <a:cubicBezTo>
                      <a:pt x="249" y="4591"/>
                      <a:pt x="249" y="4560"/>
                      <a:pt x="249" y="4544"/>
                    </a:cubicBezTo>
                    <a:cubicBezTo>
                      <a:pt x="249" y="4544"/>
                      <a:pt x="280" y="4451"/>
                      <a:pt x="311" y="4358"/>
                    </a:cubicBezTo>
                    <a:cubicBezTo>
                      <a:pt x="357" y="4250"/>
                      <a:pt x="388" y="4203"/>
                      <a:pt x="388" y="4203"/>
                    </a:cubicBezTo>
                    <a:cubicBezTo>
                      <a:pt x="388" y="4203"/>
                      <a:pt x="342" y="4157"/>
                      <a:pt x="311" y="4110"/>
                    </a:cubicBezTo>
                    <a:cubicBezTo>
                      <a:pt x="264" y="4079"/>
                      <a:pt x="233" y="4033"/>
                      <a:pt x="233" y="4033"/>
                    </a:cubicBezTo>
                    <a:cubicBezTo>
                      <a:pt x="248" y="3989"/>
                      <a:pt x="262" y="3974"/>
                      <a:pt x="276" y="3974"/>
                    </a:cubicBezTo>
                    <a:cubicBezTo>
                      <a:pt x="302" y="3974"/>
                      <a:pt x="329" y="4029"/>
                      <a:pt x="361" y="4029"/>
                    </a:cubicBezTo>
                    <a:cubicBezTo>
                      <a:pt x="382" y="4029"/>
                      <a:pt x="407" y="4004"/>
                      <a:pt x="435" y="3924"/>
                    </a:cubicBezTo>
                    <a:cubicBezTo>
                      <a:pt x="373" y="3831"/>
                      <a:pt x="512" y="3707"/>
                      <a:pt x="481" y="3645"/>
                    </a:cubicBezTo>
                    <a:lnTo>
                      <a:pt x="481" y="3645"/>
                    </a:lnTo>
                    <a:cubicBezTo>
                      <a:pt x="495" y="3652"/>
                      <a:pt x="509" y="3659"/>
                      <a:pt x="524" y="3659"/>
                    </a:cubicBezTo>
                    <a:cubicBezTo>
                      <a:pt x="543" y="3659"/>
                      <a:pt x="564" y="3648"/>
                      <a:pt x="590" y="3614"/>
                    </a:cubicBezTo>
                    <a:close/>
                    <a:moveTo>
                      <a:pt x="151" y="4510"/>
                    </a:moveTo>
                    <a:cubicBezTo>
                      <a:pt x="179" y="4510"/>
                      <a:pt x="187" y="4546"/>
                      <a:pt x="187" y="4591"/>
                    </a:cubicBezTo>
                    <a:lnTo>
                      <a:pt x="2219" y="6095"/>
                    </a:lnTo>
                    <a:cubicBezTo>
                      <a:pt x="2312" y="6033"/>
                      <a:pt x="2451" y="5940"/>
                      <a:pt x="2529" y="5878"/>
                    </a:cubicBezTo>
                    <a:cubicBezTo>
                      <a:pt x="2570" y="5837"/>
                      <a:pt x="2584" y="5809"/>
                      <a:pt x="2547" y="5809"/>
                    </a:cubicBezTo>
                    <a:cubicBezTo>
                      <a:pt x="2529" y="5809"/>
                      <a:pt x="2498" y="5816"/>
                      <a:pt x="2451" y="5832"/>
                    </a:cubicBezTo>
                    <a:cubicBezTo>
                      <a:pt x="2482" y="5816"/>
                      <a:pt x="2513" y="5785"/>
                      <a:pt x="2544" y="5770"/>
                    </a:cubicBezTo>
                    <a:lnTo>
                      <a:pt x="2668" y="5816"/>
                    </a:lnTo>
                    <a:cubicBezTo>
                      <a:pt x="2529" y="5925"/>
                      <a:pt x="2374" y="6049"/>
                      <a:pt x="2250" y="6157"/>
                    </a:cubicBezTo>
                    <a:lnTo>
                      <a:pt x="125" y="4575"/>
                    </a:lnTo>
                    <a:cubicBezTo>
                      <a:pt x="125" y="4560"/>
                      <a:pt x="109" y="4544"/>
                      <a:pt x="109" y="4529"/>
                    </a:cubicBezTo>
                    <a:cubicBezTo>
                      <a:pt x="127" y="4516"/>
                      <a:pt x="141" y="4510"/>
                      <a:pt x="151" y="4510"/>
                    </a:cubicBezTo>
                    <a:close/>
                    <a:moveTo>
                      <a:pt x="1800" y="0"/>
                    </a:moveTo>
                    <a:cubicBezTo>
                      <a:pt x="1784" y="62"/>
                      <a:pt x="1753" y="124"/>
                      <a:pt x="1738" y="217"/>
                    </a:cubicBezTo>
                    <a:lnTo>
                      <a:pt x="1676" y="155"/>
                    </a:lnTo>
                    <a:lnTo>
                      <a:pt x="1676" y="155"/>
                    </a:lnTo>
                    <a:cubicBezTo>
                      <a:pt x="1195" y="589"/>
                      <a:pt x="1753" y="760"/>
                      <a:pt x="1552" y="1225"/>
                    </a:cubicBezTo>
                    <a:cubicBezTo>
                      <a:pt x="1534" y="1219"/>
                      <a:pt x="1520" y="1216"/>
                      <a:pt x="1507" y="1216"/>
                    </a:cubicBezTo>
                    <a:cubicBezTo>
                      <a:pt x="1413" y="1216"/>
                      <a:pt x="1446" y="1379"/>
                      <a:pt x="1377" y="1379"/>
                    </a:cubicBezTo>
                    <a:cubicBezTo>
                      <a:pt x="1365" y="1379"/>
                      <a:pt x="1352" y="1374"/>
                      <a:pt x="1334" y="1365"/>
                    </a:cubicBezTo>
                    <a:cubicBezTo>
                      <a:pt x="1381" y="1260"/>
                      <a:pt x="1349" y="1234"/>
                      <a:pt x="1291" y="1234"/>
                    </a:cubicBezTo>
                    <a:cubicBezTo>
                      <a:pt x="1271" y="1234"/>
                      <a:pt x="1249" y="1237"/>
                      <a:pt x="1226" y="1241"/>
                    </a:cubicBezTo>
                    <a:cubicBezTo>
                      <a:pt x="1257" y="1349"/>
                      <a:pt x="1350" y="1442"/>
                      <a:pt x="1226" y="1582"/>
                    </a:cubicBezTo>
                    <a:cubicBezTo>
                      <a:pt x="1164" y="1489"/>
                      <a:pt x="1040" y="1598"/>
                      <a:pt x="1071" y="1427"/>
                    </a:cubicBezTo>
                    <a:lnTo>
                      <a:pt x="1071" y="1427"/>
                    </a:lnTo>
                    <a:cubicBezTo>
                      <a:pt x="953" y="1618"/>
                      <a:pt x="919" y="1754"/>
                      <a:pt x="1009" y="1900"/>
                    </a:cubicBezTo>
                    <a:lnTo>
                      <a:pt x="1009" y="1900"/>
                    </a:lnTo>
                    <a:cubicBezTo>
                      <a:pt x="1009" y="1897"/>
                      <a:pt x="1009" y="1895"/>
                      <a:pt x="1009" y="1892"/>
                    </a:cubicBezTo>
                    <a:lnTo>
                      <a:pt x="1009" y="1892"/>
                    </a:lnTo>
                    <a:cubicBezTo>
                      <a:pt x="1009" y="1895"/>
                      <a:pt x="1010" y="1898"/>
                      <a:pt x="1010" y="1901"/>
                    </a:cubicBezTo>
                    <a:lnTo>
                      <a:pt x="1010" y="1901"/>
                    </a:lnTo>
                    <a:cubicBezTo>
                      <a:pt x="1010" y="1901"/>
                      <a:pt x="1009" y="1900"/>
                      <a:pt x="1009" y="1900"/>
                    </a:cubicBezTo>
                    <a:lnTo>
                      <a:pt x="1009" y="1900"/>
                    </a:lnTo>
                    <a:cubicBezTo>
                      <a:pt x="1009" y="1904"/>
                      <a:pt x="1009" y="1909"/>
                      <a:pt x="1010" y="1912"/>
                    </a:cubicBezTo>
                    <a:lnTo>
                      <a:pt x="1010" y="1912"/>
                    </a:lnTo>
                    <a:cubicBezTo>
                      <a:pt x="1010" y="1909"/>
                      <a:pt x="1010" y="1905"/>
                      <a:pt x="1010" y="1901"/>
                    </a:cubicBezTo>
                    <a:lnTo>
                      <a:pt x="1010" y="1901"/>
                    </a:lnTo>
                    <a:cubicBezTo>
                      <a:pt x="1014" y="1909"/>
                      <a:pt x="1019" y="1916"/>
                      <a:pt x="1024" y="1923"/>
                    </a:cubicBezTo>
                    <a:cubicBezTo>
                      <a:pt x="1016" y="1923"/>
                      <a:pt x="1012" y="1919"/>
                      <a:pt x="1010" y="1912"/>
                    </a:cubicBezTo>
                    <a:lnTo>
                      <a:pt x="1010" y="1912"/>
                    </a:lnTo>
                    <a:cubicBezTo>
                      <a:pt x="1010" y="2105"/>
                      <a:pt x="592" y="2273"/>
                      <a:pt x="652" y="2528"/>
                    </a:cubicBezTo>
                    <a:cubicBezTo>
                      <a:pt x="652" y="2528"/>
                      <a:pt x="714" y="2838"/>
                      <a:pt x="807" y="3133"/>
                    </a:cubicBezTo>
                    <a:cubicBezTo>
                      <a:pt x="823" y="3180"/>
                      <a:pt x="823" y="3211"/>
                      <a:pt x="838" y="3257"/>
                    </a:cubicBezTo>
                    <a:cubicBezTo>
                      <a:pt x="823" y="3288"/>
                      <a:pt x="792" y="3319"/>
                      <a:pt x="807" y="3381"/>
                    </a:cubicBezTo>
                    <a:lnTo>
                      <a:pt x="931" y="3536"/>
                    </a:lnTo>
                    <a:cubicBezTo>
                      <a:pt x="962" y="3645"/>
                      <a:pt x="993" y="3707"/>
                      <a:pt x="993" y="3707"/>
                    </a:cubicBezTo>
                    <a:cubicBezTo>
                      <a:pt x="993" y="3676"/>
                      <a:pt x="993" y="3645"/>
                      <a:pt x="993" y="3614"/>
                    </a:cubicBezTo>
                    <a:lnTo>
                      <a:pt x="1133" y="3769"/>
                    </a:lnTo>
                    <a:lnTo>
                      <a:pt x="1133" y="3831"/>
                    </a:lnTo>
                    <a:cubicBezTo>
                      <a:pt x="1086" y="3831"/>
                      <a:pt x="1071" y="3862"/>
                      <a:pt x="1055" y="3862"/>
                    </a:cubicBezTo>
                    <a:lnTo>
                      <a:pt x="993" y="3707"/>
                    </a:lnTo>
                    <a:lnTo>
                      <a:pt x="993" y="3707"/>
                    </a:lnTo>
                    <a:cubicBezTo>
                      <a:pt x="1009" y="3769"/>
                      <a:pt x="1024" y="3815"/>
                      <a:pt x="1055" y="3862"/>
                    </a:cubicBezTo>
                    <a:cubicBezTo>
                      <a:pt x="1040" y="3862"/>
                      <a:pt x="1009" y="3862"/>
                      <a:pt x="962" y="3815"/>
                    </a:cubicBezTo>
                    <a:cubicBezTo>
                      <a:pt x="916" y="3800"/>
                      <a:pt x="900" y="3769"/>
                      <a:pt x="931" y="3753"/>
                    </a:cubicBezTo>
                    <a:lnTo>
                      <a:pt x="931" y="3753"/>
                    </a:lnTo>
                    <a:cubicBezTo>
                      <a:pt x="931" y="3753"/>
                      <a:pt x="932" y="3753"/>
                      <a:pt x="932" y="3753"/>
                    </a:cubicBezTo>
                    <a:lnTo>
                      <a:pt x="932" y="3753"/>
                    </a:lnTo>
                    <a:cubicBezTo>
                      <a:pt x="876" y="3724"/>
                      <a:pt x="810" y="3691"/>
                      <a:pt x="745" y="3691"/>
                    </a:cubicBezTo>
                    <a:cubicBezTo>
                      <a:pt x="776" y="3660"/>
                      <a:pt x="792" y="3676"/>
                      <a:pt x="745" y="3629"/>
                    </a:cubicBezTo>
                    <a:cubicBezTo>
                      <a:pt x="745" y="3629"/>
                      <a:pt x="730" y="3645"/>
                      <a:pt x="714" y="3645"/>
                    </a:cubicBezTo>
                    <a:cubicBezTo>
                      <a:pt x="804" y="3450"/>
                      <a:pt x="633" y="3443"/>
                      <a:pt x="580" y="3373"/>
                    </a:cubicBezTo>
                    <a:lnTo>
                      <a:pt x="580" y="3373"/>
                    </a:lnTo>
                    <a:cubicBezTo>
                      <a:pt x="585" y="3386"/>
                      <a:pt x="569" y="3399"/>
                      <a:pt x="543" y="3412"/>
                    </a:cubicBezTo>
                    <a:cubicBezTo>
                      <a:pt x="512" y="3397"/>
                      <a:pt x="528" y="3366"/>
                      <a:pt x="543" y="3350"/>
                    </a:cubicBezTo>
                    <a:cubicBezTo>
                      <a:pt x="559" y="3350"/>
                      <a:pt x="559" y="3366"/>
                      <a:pt x="574" y="3366"/>
                    </a:cubicBezTo>
                    <a:cubicBezTo>
                      <a:pt x="576" y="3368"/>
                      <a:pt x="578" y="3371"/>
                      <a:pt x="580" y="3373"/>
                    </a:cubicBezTo>
                    <a:lnTo>
                      <a:pt x="580" y="3373"/>
                    </a:lnTo>
                    <a:cubicBezTo>
                      <a:pt x="579" y="3371"/>
                      <a:pt x="577" y="3368"/>
                      <a:pt x="574" y="3366"/>
                    </a:cubicBezTo>
                    <a:lnTo>
                      <a:pt x="574" y="3366"/>
                    </a:lnTo>
                    <a:cubicBezTo>
                      <a:pt x="683" y="3459"/>
                      <a:pt x="745" y="3459"/>
                      <a:pt x="823" y="3598"/>
                    </a:cubicBezTo>
                    <a:cubicBezTo>
                      <a:pt x="931" y="3567"/>
                      <a:pt x="869" y="3490"/>
                      <a:pt x="807" y="3428"/>
                    </a:cubicBezTo>
                    <a:cubicBezTo>
                      <a:pt x="807" y="3412"/>
                      <a:pt x="807" y="3397"/>
                      <a:pt x="807" y="3381"/>
                    </a:cubicBezTo>
                    <a:cubicBezTo>
                      <a:pt x="807" y="3381"/>
                      <a:pt x="761" y="3319"/>
                      <a:pt x="714" y="3273"/>
                    </a:cubicBezTo>
                    <a:cubicBezTo>
                      <a:pt x="668" y="3211"/>
                      <a:pt x="621" y="3149"/>
                      <a:pt x="621" y="3149"/>
                    </a:cubicBezTo>
                    <a:lnTo>
                      <a:pt x="528" y="3086"/>
                    </a:lnTo>
                    <a:lnTo>
                      <a:pt x="528" y="3086"/>
                    </a:lnTo>
                    <a:cubicBezTo>
                      <a:pt x="528" y="3087"/>
                      <a:pt x="580" y="3280"/>
                      <a:pt x="589" y="3302"/>
                    </a:cubicBezTo>
                    <a:lnTo>
                      <a:pt x="589" y="3302"/>
                    </a:lnTo>
                    <a:cubicBezTo>
                      <a:pt x="581" y="3295"/>
                      <a:pt x="574" y="3292"/>
                      <a:pt x="567" y="3292"/>
                    </a:cubicBezTo>
                    <a:cubicBezTo>
                      <a:pt x="559" y="3292"/>
                      <a:pt x="551" y="3296"/>
                      <a:pt x="543" y="3304"/>
                    </a:cubicBezTo>
                    <a:cubicBezTo>
                      <a:pt x="543" y="3304"/>
                      <a:pt x="528" y="3288"/>
                      <a:pt x="512" y="3288"/>
                    </a:cubicBezTo>
                    <a:cubicBezTo>
                      <a:pt x="512" y="3288"/>
                      <a:pt x="512" y="3304"/>
                      <a:pt x="512" y="3304"/>
                    </a:cubicBezTo>
                    <a:cubicBezTo>
                      <a:pt x="497" y="3304"/>
                      <a:pt x="497" y="3304"/>
                      <a:pt x="481" y="3288"/>
                    </a:cubicBezTo>
                    <a:lnTo>
                      <a:pt x="481" y="3288"/>
                    </a:lnTo>
                    <a:cubicBezTo>
                      <a:pt x="481" y="3304"/>
                      <a:pt x="481" y="3319"/>
                      <a:pt x="497" y="3350"/>
                    </a:cubicBezTo>
                    <a:cubicBezTo>
                      <a:pt x="497" y="3366"/>
                      <a:pt x="481" y="3397"/>
                      <a:pt x="481" y="3412"/>
                    </a:cubicBezTo>
                    <a:cubicBezTo>
                      <a:pt x="481" y="3391"/>
                      <a:pt x="472" y="3383"/>
                      <a:pt x="459" y="3383"/>
                    </a:cubicBezTo>
                    <a:cubicBezTo>
                      <a:pt x="443" y="3383"/>
                      <a:pt x="421" y="3395"/>
                      <a:pt x="404" y="3412"/>
                    </a:cubicBezTo>
                    <a:cubicBezTo>
                      <a:pt x="382" y="3401"/>
                      <a:pt x="368" y="3390"/>
                      <a:pt x="356" y="3390"/>
                    </a:cubicBezTo>
                    <a:cubicBezTo>
                      <a:pt x="351" y="3390"/>
                      <a:pt x="346" y="3392"/>
                      <a:pt x="342" y="3397"/>
                    </a:cubicBezTo>
                    <a:cubicBezTo>
                      <a:pt x="357" y="3397"/>
                      <a:pt x="357" y="3412"/>
                      <a:pt x="373" y="3428"/>
                    </a:cubicBezTo>
                    <a:cubicBezTo>
                      <a:pt x="326" y="3474"/>
                      <a:pt x="280" y="3521"/>
                      <a:pt x="264" y="3552"/>
                    </a:cubicBezTo>
                    <a:cubicBezTo>
                      <a:pt x="280" y="3784"/>
                      <a:pt x="94" y="4064"/>
                      <a:pt x="1" y="4560"/>
                    </a:cubicBezTo>
                    <a:lnTo>
                      <a:pt x="2312" y="6266"/>
                    </a:lnTo>
                    <a:cubicBezTo>
                      <a:pt x="2343" y="6235"/>
                      <a:pt x="2389" y="6219"/>
                      <a:pt x="2420" y="6188"/>
                    </a:cubicBezTo>
                    <a:lnTo>
                      <a:pt x="2420" y="6188"/>
                    </a:lnTo>
                    <a:cubicBezTo>
                      <a:pt x="2374" y="6235"/>
                      <a:pt x="2296" y="6297"/>
                      <a:pt x="2358" y="6297"/>
                    </a:cubicBezTo>
                    <a:cubicBezTo>
                      <a:pt x="2606" y="6157"/>
                      <a:pt x="2777" y="6018"/>
                      <a:pt x="2916" y="5894"/>
                    </a:cubicBezTo>
                    <a:lnTo>
                      <a:pt x="3180" y="5987"/>
                    </a:lnTo>
                    <a:cubicBezTo>
                      <a:pt x="3211" y="5956"/>
                      <a:pt x="3242" y="5940"/>
                      <a:pt x="3289" y="5925"/>
                    </a:cubicBezTo>
                    <a:lnTo>
                      <a:pt x="3289" y="5925"/>
                    </a:lnTo>
                    <a:lnTo>
                      <a:pt x="3273" y="5956"/>
                    </a:lnTo>
                    <a:cubicBezTo>
                      <a:pt x="3435" y="5875"/>
                      <a:pt x="3399" y="5777"/>
                      <a:pt x="3312" y="5777"/>
                    </a:cubicBezTo>
                    <a:cubicBezTo>
                      <a:pt x="3282" y="5777"/>
                      <a:pt x="3247" y="5788"/>
                      <a:pt x="3211" y="5816"/>
                    </a:cubicBezTo>
                    <a:cubicBezTo>
                      <a:pt x="3211" y="5816"/>
                      <a:pt x="3227" y="5770"/>
                      <a:pt x="3258" y="5708"/>
                    </a:cubicBezTo>
                    <a:cubicBezTo>
                      <a:pt x="3273" y="5661"/>
                      <a:pt x="3304" y="5615"/>
                      <a:pt x="3304" y="5615"/>
                    </a:cubicBezTo>
                    <a:lnTo>
                      <a:pt x="3335" y="5630"/>
                    </a:lnTo>
                    <a:cubicBezTo>
                      <a:pt x="3351" y="5599"/>
                      <a:pt x="3351" y="5568"/>
                      <a:pt x="3366" y="5552"/>
                    </a:cubicBezTo>
                    <a:cubicBezTo>
                      <a:pt x="3397" y="5459"/>
                      <a:pt x="3413" y="5366"/>
                      <a:pt x="3428" y="5258"/>
                    </a:cubicBezTo>
                    <a:lnTo>
                      <a:pt x="3568" y="5335"/>
                    </a:lnTo>
                    <a:cubicBezTo>
                      <a:pt x="3599" y="5320"/>
                      <a:pt x="3614" y="5304"/>
                      <a:pt x="3630" y="5273"/>
                    </a:cubicBezTo>
                    <a:cubicBezTo>
                      <a:pt x="3692" y="5320"/>
                      <a:pt x="3754" y="5397"/>
                      <a:pt x="3769" y="5459"/>
                    </a:cubicBezTo>
                    <a:cubicBezTo>
                      <a:pt x="3769" y="5382"/>
                      <a:pt x="3800" y="5289"/>
                      <a:pt x="3832" y="5196"/>
                    </a:cubicBezTo>
                    <a:lnTo>
                      <a:pt x="3863" y="5211"/>
                    </a:lnTo>
                    <a:cubicBezTo>
                      <a:pt x="3925" y="5103"/>
                      <a:pt x="4049" y="4932"/>
                      <a:pt x="4157" y="4824"/>
                    </a:cubicBezTo>
                    <a:cubicBezTo>
                      <a:pt x="4148" y="4815"/>
                      <a:pt x="4138" y="4811"/>
                      <a:pt x="4128" y="4811"/>
                    </a:cubicBezTo>
                    <a:cubicBezTo>
                      <a:pt x="4099" y="4811"/>
                      <a:pt x="4065" y="4837"/>
                      <a:pt x="4037" y="4837"/>
                    </a:cubicBezTo>
                    <a:cubicBezTo>
                      <a:pt x="4023" y="4837"/>
                      <a:pt x="4011" y="4830"/>
                      <a:pt x="4002" y="4808"/>
                    </a:cubicBezTo>
                    <a:cubicBezTo>
                      <a:pt x="4049" y="4715"/>
                      <a:pt x="4126" y="4606"/>
                      <a:pt x="4157" y="4513"/>
                    </a:cubicBezTo>
                    <a:lnTo>
                      <a:pt x="4018" y="4513"/>
                    </a:lnTo>
                    <a:cubicBezTo>
                      <a:pt x="4018" y="4498"/>
                      <a:pt x="4033" y="4482"/>
                      <a:pt x="4033" y="4451"/>
                    </a:cubicBezTo>
                    <a:cubicBezTo>
                      <a:pt x="4056" y="4459"/>
                      <a:pt x="4084" y="4467"/>
                      <a:pt x="4107" y="4467"/>
                    </a:cubicBezTo>
                    <a:cubicBezTo>
                      <a:pt x="4130" y="4467"/>
                      <a:pt x="4149" y="4459"/>
                      <a:pt x="4157" y="4436"/>
                    </a:cubicBezTo>
                    <a:lnTo>
                      <a:pt x="4126" y="4420"/>
                    </a:lnTo>
                    <a:lnTo>
                      <a:pt x="4235" y="4281"/>
                    </a:lnTo>
                    <a:lnTo>
                      <a:pt x="4235" y="4281"/>
                    </a:lnTo>
                    <a:cubicBezTo>
                      <a:pt x="4250" y="4420"/>
                      <a:pt x="4018" y="4668"/>
                      <a:pt x="4188" y="4746"/>
                    </a:cubicBezTo>
                    <a:cubicBezTo>
                      <a:pt x="4281" y="4529"/>
                      <a:pt x="4390" y="4219"/>
                      <a:pt x="4405" y="3986"/>
                    </a:cubicBezTo>
                    <a:cubicBezTo>
                      <a:pt x="4529" y="3986"/>
                      <a:pt x="4545" y="3846"/>
                      <a:pt x="4622" y="3753"/>
                    </a:cubicBezTo>
                    <a:lnTo>
                      <a:pt x="4622" y="3753"/>
                    </a:lnTo>
                    <a:lnTo>
                      <a:pt x="4607" y="3877"/>
                    </a:lnTo>
                    <a:lnTo>
                      <a:pt x="4607" y="3831"/>
                    </a:lnTo>
                    <a:lnTo>
                      <a:pt x="4560" y="3908"/>
                    </a:lnTo>
                    <a:cubicBezTo>
                      <a:pt x="4572" y="3908"/>
                      <a:pt x="4603" y="3908"/>
                      <a:pt x="4616" y="3930"/>
                    </a:cubicBezTo>
                    <a:lnTo>
                      <a:pt x="4616" y="3930"/>
                    </a:lnTo>
                    <a:lnTo>
                      <a:pt x="4607" y="3893"/>
                    </a:lnTo>
                    <a:lnTo>
                      <a:pt x="4669" y="3815"/>
                    </a:lnTo>
                    <a:lnTo>
                      <a:pt x="4622" y="3753"/>
                    </a:lnTo>
                    <a:cubicBezTo>
                      <a:pt x="4638" y="3738"/>
                      <a:pt x="4654" y="3707"/>
                      <a:pt x="4685" y="3691"/>
                    </a:cubicBezTo>
                    <a:lnTo>
                      <a:pt x="4793" y="3707"/>
                    </a:lnTo>
                    <a:cubicBezTo>
                      <a:pt x="4793" y="3707"/>
                      <a:pt x="4809" y="3722"/>
                      <a:pt x="4809" y="3738"/>
                    </a:cubicBezTo>
                    <a:lnTo>
                      <a:pt x="4809" y="3738"/>
                    </a:lnTo>
                    <a:cubicBezTo>
                      <a:pt x="4814" y="3733"/>
                      <a:pt x="4819" y="3728"/>
                      <a:pt x="4824" y="3722"/>
                    </a:cubicBezTo>
                    <a:lnTo>
                      <a:pt x="4824" y="3722"/>
                    </a:lnTo>
                    <a:cubicBezTo>
                      <a:pt x="4917" y="3815"/>
                      <a:pt x="4747" y="3908"/>
                      <a:pt x="4871" y="4002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63" y="3904"/>
                      <a:pt x="4964" y="3914"/>
                      <a:pt x="4964" y="3924"/>
                    </a:cubicBezTo>
                    <a:cubicBezTo>
                      <a:pt x="4964" y="3908"/>
                      <a:pt x="4964" y="3908"/>
                      <a:pt x="4964" y="3893"/>
                    </a:cubicBezTo>
                    <a:lnTo>
                      <a:pt x="4962" y="3894"/>
                    </a:lnTo>
                    <a:lnTo>
                      <a:pt x="4962" y="3894"/>
                    </a:lnTo>
                    <a:cubicBezTo>
                      <a:pt x="4958" y="3847"/>
                      <a:pt x="4943" y="3813"/>
                      <a:pt x="4917" y="3800"/>
                    </a:cubicBezTo>
                    <a:cubicBezTo>
                      <a:pt x="4855" y="3629"/>
                      <a:pt x="5041" y="3552"/>
                      <a:pt x="5119" y="3521"/>
                    </a:cubicBezTo>
                    <a:cubicBezTo>
                      <a:pt x="5130" y="3502"/>
                      <a:pt x="5145" y="3495"/>
                      <a:pt x="5162" y="3495"/>
                    </a:cubicBezTo>
                    <a:cubicBezTo>
                      <a:pt x="5212" y="3495"/>
                      <a:pt x="5281" y="3553"/>
                      <a:pt x="5337" y="3553"/>
                    </a:cubicBezTo>
                    <a:cubicBezTo>
                      <a:pt x="5342" y="3553"/>
                      <a:pt x="5347" y="3553"/>
                      <a:pt x="5351" y="3552"/>
                    </a:cubicBezTo>
                    <a:cubicBezTo>
                      <a:pt x="5336" y="3428"/>
                      <a:pt x="5196" y="3428"/>
                      <a:pt x="5165" y="3288"/>
                    </a:cubicBezTo>
                    <a:cubicBezTo>
                      <a:pt x="5178" y="3270"/>
                      <a:pt x="5190" y="3264"/>
                      <a:pt x="5200" y="3264"/>
                    </a:cubicBezTo>
                    <a:cubicBezTo>
                      <a:pt x="5205" y="3264"/>
                      <a:pt x="5210" y="3265"/>
                      <a:pt x="5214" y="3267"/>
                    </a:cubicBezTo>
                    <a:lnTo>
                      <a:pt x="5214" y="3267"/>
                    </a:lnTo>
                    <a:lnTo>
                      <a:pt x="5165" y="3195"/>
                    </a:lnTo>
                    <a:lnTo>
                      <a:pt x="5243" y="3211"/>
                    </a:lnTo>
                    <a:cubicBezTo>
                      <a:pt x="5305" y="3164"/>
                      <a:pt x="5320" y="3133"/>
                      <a:pt x="5320" y="3117"/>
                    </a:cubicBezTo>
                    <a:cubicBezTo>
                      <a:pt x="5320" y="3133"/>
                      <a:pt x="5320" y="3149"/>
                      <a:pt x="5320" y="3180"/>
                    </a:cubicBezTo>
                    <a:cubicBezTo>
                      <a:pt x="5367" y="3071"/>
                      <a:pt x="5413" y="2931"/>
                      <a:pt x="5460" y="2807"/>
                    </a:cubicBezTo>
                    <a:cubicBezTo>
                      <a:pt x="5476" y="2776"/>
                      <a:pt x="5476" y="2761"/>
                      <a:pt x="5491" y="2745"/>
                    </a:cubicBezTo>
                    <a:cubicBezTo>
                      <a:pt x="5539" y="2709"/>
                      <a:pt x="5587" y="2673"/>
                      <a:pt x="5628" y="2673"/>
                    </a:cubicBezTo>
                    <a:cubicBezTo>
                      <a:pt x="5640" y="2673"/>
                      <a:pt x="5651" y="2676"/>
                      <a:pt x="5662" y="2683"/>
                    </a:cubicBezTo>
                    <a:cubicBezTo>
                      <a:pt x="5693" y="2637"/>
                      <a:pt x="5724" y="2637"/>
                      <a:pt x="5662" y="2559"/>
                    </a:cubicBezTo>
                    <a:cubicBezTo>
                      <a:pt x="5656" y="2562"/>
                      <a:pt x="5651" y="2565"/>
                      <a:pt x="5646" y="2569"/>
                    </a:cubicBezTo>
                    <a:lnTo>
                      <a:pt x="5646" y="2569"/>
                    </a:lnTo>
                    <a:cubicBezTo>
                      <a:pt x="5646" y="2526"/>
                      <a:pt x="5646" y="2496"/>
                      <a:pt x="5631" y="2482"/>
                    </a:cubicBezTo>
                    <a:cubicBezTo>
                      <a:pt x="5662" y="2466"/>
                      <a:pt x="5708" y="2451"/>
                      <a:pt x="5739" y="2420"/>
                    </a:cubicBezTo>
                    <a:cubicBezTo>
                      <a:pt x="5739" y="2446"/>
                      <a:pt x="5751" y="2519"/>
                      <a:pt x="5754" y="2519"/>
                    </a:cubicBezTo>
                    <a:cubicBezTo>
                      <a:pt x="5754" y="2519"/>
                      <a:pt x="5755" y="2517"/>
                      <a:pt x="5755" y="2513"/>
                    </a:cubicBezTo>
                    <a:cubicBezTo>
                      <a:pt x="5817" y="2420"/>
                      <a:pt x="5925" y="2326"/>
                      <a:pt x="6003" y="2249"/>
                    </a:cubicBezTo>
                    <a:cubicBezTo>
                      <a:pt x="6080" y="2156"/>
                      <a:pt x="6204" y="2063"/>
                      <a:pt x="6267" y="1985"/>
                    </a:cubicBezTo>
                    <a:cubicBezTo>
                      <a:pt x="6215" y="1985"/>
                      <a:pt x="6217" y="2039"/>
                      <a:pt x="6156" y="2039"/>
                    </a:cubicBezTo>
                    <a:cubicBezTo>
                      <a:pt x="6144" y="2039"/>
                      <a:pt x="6130" y="2037"/>
                      <a:pt x="6111" y="2032"/>
                    </a:cubicBezTo>
                    <a:cubicBezTo>
                      <a:pt x="6096" y="1985"/>
                      <a:pt x="6142" y="1970"/>
                      <a:pt x="6158" y="1954"/>
                    </a:cubicBezTo>
                    <a:cubicBezTo>
                      <a:pt x="6147" y="1925"/>
                      <a:pt x="6137" y="1913"/>
                      <a:pt x="6126" y="1913"/>
                    </a:cubicBezTo>
                    <a:cubicBezTo>
                      <a:pt x="6095" y="1913"/>
                      <a:pt x="6058" y="2004"/>
                      <a:pt x="5982" y="2004"/>
                    </a:cubicBezTo>
                    <a:cubicBezTo>
                      <a:pt x="5974" y="2004"/>
                      <a:pt x="5965" y="2003"/>
                      <a:pt x="5956" y="2001"/>
                    </a:cubicBezTo>
                    <a:cubicBezTo>
                      <a:pt x="5956" y="2001"/>
                      <a:pt x="5987" y="1939"/>
                      <a:pt x="6018" y="1892"/>
                    </a:cubicBezTo>
                    <a:cubicBezTo>
                      <a:pt x="6049" y="1846"/>
                      <a:pt x="6080" y="1815"/>
                      <a:pt x="6080" y="1815"/>
                    </a:cubicBezTo>
                    <a:cubicBezTo>
                      <a:pt x="6080" y="1815"/>
                      <a:pt x="5961" y="1735"/>
                      <a:pt x="5943" y="1735"/>
                    </a:cubicBezTo>
                    <a:cubicBezTo>
                      <a:pt x="5943" y="1735"/>
                      <a:pt x="5942" y="1735"/>
                      <a:pt x="5942" y="1736"/>
                    </a:cubicBezTo>
                    <a:lnTo>
                      <a:pt x="5942" y="1736"/>
                    </a:lnTo>
                    <a:cubicBezTo>
                      <a:pt x="5951" y="1721"/>
                      <a:pt x="6024" y="1609"/>
                      <a:pt x="6111" y="1551"/>
                    </a:cubicBezTo>
                    <a:cubicBezTo>
                      <a:pt x="6158" y="1520"/>
                      <a:pt x="6204" y="1489"/>
                      <a:pt x="6235" y="1489"/>
                    </a:cubicBezTo>
                    <a:cubicBezTo>
                      <a:pt x="6267" y="1473"/>
                      <a:pt x="6282" y="1473"/>
                      <a:pt x="6282" y="1473"/>
                    </a:cubicBezTo>
                    <a:cubicBezTo>
                      <a:pt x="6235" y="1422"/>
                      <a:pt x="6184" y="1401"/>
                      <a:pt x="6133" y="1401"/>
                    </a:cubicBezTo>
                    <a:cubicBezTo>
                      <a:pt x="6030" y="1401"/>
                      <a:pt x="5930" y="1484"/>
                      <a:pt x="5879" y="1567"/>
                    </a:cubicBezTo>
                    <a:cubicBezTo>
                      <a:pt x="5832" y="1613"/>
                      <a:pt x="5786" y="1660"/>
                      <a:pt x="5739" y="1706"/>
                    </a:cubicBezTo>
                    <a:cubicBezTo>
                      <a:pt x="5724" y="1691"/>
                      <a:pt x="5708" y="1675"/>
                      <a:pt x="5693" y="1675"/>
                    </a:cubicBezTo>
                    <a:cubicBezTo>
                      <a:pt x="5674" y="1723"/>
                      <a:pt x="5655" y="1741"/>
                      <a:pt x="5639" y="1741"/>
                    </a:cubicBezTo>
                    <a:cubicBezTo>
                      <a:pt x="5629" y="1741"/>
                      <a:pt x="5621" y="1734"/>
                      <a:pt x="5615" y="1722"/>
                    </a:cubicBezTo>
                    <a:cubicBezTo>
                      <a:pt x="5600" y="1691"/>
                      <a:pt x="5584" y="1644"/>
                      <a:pt x="5569" y="1598"/>
                    </a:cubicBezTo>
                    <a:cubicBezTo>
                      <a:pt x="5569" y="1613"/>
                      <a:pt x="5553" y="1629"/>
                      <a:pt x="5553" y="1644"/>
                    </a:cubicBezTo>
                    <a:lnTo>
                      <a:pt x="5289" y="1442"/>
                    </a:lnTo>
                    <a:cubicBezTo>
                      <a:pt x="5274" y="1365"/>
                      <a:pt x="5227" y="1272"/>
                      <a:pt x="5212" y="1194"/>
                    </a:cubicBezTo>
                    <a:lnTo>
                      <a:pt x="5181" y="1163"/>
                    </a:lnTo>
                    <a:lnTo>
                      <a:pt x="4948" y="1163"/>
                    </a:lnTo>
                    <a:lnTo>
                      <a:pt x="3723" y="186"/>
                    </a:lnTo>
                    <a:cubicBezTo>
                      <a:pt x="3672" y="211"/>
                      <a:pt x="3622" y="237"/>
                      <a:pt x="3681" y="237"/>
                    </a:cubicBezTo>
                    <a:cubicBezTo>
                      <a:pt x="3694" y="237"/>
                      <a:pt x="3713" y="236"/>
                      <a:pt x="3738" y="233"/>
                    </a:cubicBezTo>
                    <a:lnTo>
                      <a:pt x="4886" y="1163"/>
                    </a:lnTo>
                    <a:lnTo>
                      <a:pt x="4700" y="1148"/>
                    </a:lnTo>
                    <a:lnTo>
                      <a:pt x="4685" y="1148"/>
                    </a:lnTo>
                    <a:lnTo>
                      <a:pt x="3754" y="403"/>
                    </a:lnTo>
                    <a:cubicBezTo>
                      <a:pt x="3661" y="450"/>
                      <a:pt x="3521" y="496"/>
                      <a:pt x="3382" y="512"/>
                    </a:cubicBezTo>
                    <a:cubicBezTo>
                      <a:pt x="3366" y="419"/>
                      <a:pt x="3676" y="372"/>
                      <a:pt x="3444" y="341"/>
                    </a:cubicBezTo>
                    <a:lnTo>
                      <a:pt x="3444" y="341"/>
                    </a:lnTo>
                    <a:cubicBezTo>
                      <a:pt x="3351" y="419"/>
                      <a:pt x="3289" y="450"/>
                      <a:pt x="3258" y="481"/>
                    </a:cubicBezTo>
                    <a:cubicBezTo>
                      <a:pt x="3227" y="496"/>
                      <a:pt x="3227" y="512"/>
                      <a:pt x="3289" y="574"/>
                    </a:cubicBezTo>
                    <a:lnTo>
                      <a:pt x="3273" y="574"/>
                    </a:lnTo>
                    <a:lnTo>
                      <a:pt x="2994" y="465"/>
                    </a:lnTo>
                    <a:cubicBezTo>
                      <a:pt x="3025" y="450"/>
                      <a:pt x="3041" y="419"/>
                      <a:pt x="3056" y="403"/>
                    </a:cubicBezTo>
                    <a:cubicBezTo>
                      <a:pt x="3072" y="372"/>
                      <a:pt x="3087" y="341"/>
                      <a:pt x="3118" y="310"/>
                    </a:cubicBezTo>
                    <a:cubicBezTo>
                      <a:pt x="3134" y="279"/>
                      <a:pt x="3149" y="248"/>
                      <a:pt x="3227" y="202"/>
                    </a:cubicBezTo>
                    <a:cubicBezTo>
                      <a:pt x="3227" y="155"/>
                      <a:pt x="3165" y="140"/>
                      <a:pt x="3103" y="140"/>
                    </a:cubicBezTo>
                    <a:cubicBezTo>
                      <a:pt x="3056" y="155"/>
                      <a:pt x="2978" y="171"/>
                      <a:pt x="2901" y="202"/>
                    </a:cubicBezTo>
                    <a:cubicBezTo>
                      <a:pt x="2823" y="233"/>
                      <a:pt x="2746" y="264"/>
                      <a:pt x="2668" y="279"/>
                    </a:cubicBezTo>
                    <a:cubicBezTo>
                      <a:pt x="2637" y="295"/>
                      <a:pt x="2606" y="295"/>
                      <a:pt x="2575" y="310"/>
                    </a:cubicBezTo>
                    <a:lnTo>
                      <a:pt x="180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10"/>
              <p:cNvSpPr/>
              <p:nvPr/>
            </p:nvSpPr>
            <p:spPr>
              <a:xfrm>
                <a:off x="3562800" y="7189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16"/>
                      <a:pt x="32" y="16"/>
                      <a:pt x="32" y="32"/>
                    </a:cubicBezTo>
                    <a:lnTo>
                      <a:pt x="47" y="32"/>
                    </a:lnTo>
                    <a:lnTo>
                      <a:pt x="32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10"/>
              <p:cNvSpPr/>
              <p:nvPr/>
            </p:nvSpPr>
            <p:spPr>
              <a:xfrm>
                <a:off x="3563975" y="7196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31" y="32"/>
                      <a:pt x="47" y="32"/>
                    </a:cubicBezTo>
                    <a:cubicBezTo>
                      <a:pt x="31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10"/>
              <p:cNvSpPr/>
              <p:nvPr/>
            </p:nvSpPr>
            <p:spPr>
              <a:xfrm>
                <a:off x="3643075" y="685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10"/>
              <p:cNvSpPr/>
              <p:nvPr/>
            </p:nvSpPr>
            <p:spPr>
              <a:xfrm>
                <a:off x="3561650" y="71812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"/>
                      <a:pt x="31" y="16"/>
                      <a:pt x="47" y="3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10"/>
              <p:cNvSpPr/>
              <p:nvPr/>
            </p:nvSpPr>
            <p:spPr>
              <a:xfrm>
                <a:off x="3572875" y="728225"/>
                <a:ext cx="42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47" extrusionOk="0">
                    <a:moveTo>
                      <a:pt x="1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lnTo>
                      <a:pt x="5" y="16"/>
                    </a:lnTo>
                    <a:cubicBezTo>
                      <a:pt x="3" y="11"/>
                      <a:pt x="1" y="5"/>
                      <a:pt x="1" y="0"/>
                    </a:cubicBezTo>
                    <a:close/>
                    <a:moveTo>
                      <a:pt x="5" y="16"/>
                    </a:moveTo>
                    <a:cubicBezTo>
                      <a:pt x="10" y="26"/>
                      <a:pt x="16" y="36"/>
                      <a:pt x="16" y="47"/>
                    </a:cubicBezTo>
                    <a:cubicBezTo>
                      <a:pt x="16" y="33"/>
                      <a:pt x="16" y="19"/>
                      <a:pt x="5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10"/>
              <p:cNvSpPr/>
              <p:nvPr/>
            </p:nvSpPr>
            <p:spPr>
              <a:xfrm>
                <a:off x="3572875" y="728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10"/>
              <p:cNvSpPr/>
              <p:nvPr/>
            </p:nvSpPr>
            <p:spPr>
              <a:xfrm>
                <a:off x="3570950" y="7262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10"/>
              <p:cNvSpPr/>
              <p:nvPr/>
            </p:nvSpPr>
            <p:spPr>
              <a:xfrm>
                <a:off x="3586850" y="737525"/>
                <a:ext cx="27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31"/>
                      <a:pt x="78" y="47"/>
                      <a:pt x="109" y="78"/>
                    </a:cubicBezTo>
                    <a:lnTo>
                      <a:pt x="109" y="78"/>
                    </a:lnTo>
                    <a:cubicBezTo>
                      <a:pt x="78" y="47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10"/>
              <p:cNvSpPr/>
              <p:nvPr/>
            </p:nvSpPr>
            <p:spPr>
              <a:xfrm>
                <a:off x="3573275" y="729375"/>
                <a:ext cx="622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156" extrusionOk="0">
                    <a:moveTo>
                      <a:pt x="0" y="1"/>
                    </a:moveTo>
                    <a:cubicBezTo>
                      <a:pt x="78" y="47"/>
                      <a:pt x="171" y="94"/>
                      <a:pt x="249" y="156"/>
                    </a:cubicBezTo>
                    <a:cubicBezTo>
                      <a:pt x="171" y="94"/>
                      <a:pt x="93" y="47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10"/>
              <p:cNvSpPr/>
              <p:nvPr/>
            </p:nvSpPr>
            <p:spPr>
              <a:xfrm>
                <a:off x="3608550" y="750325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10"/>
              <p:cNvSpPr/>
              <p:nvPr/>
            </p:nvSpPr>
            <p:spPr>
              <a:xfrm>
                <a:off x="3606625" y="748775"/>
                <a:ext cx="3125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78" extrusionOk="0">
                    <a:moveTo>
                      <a:pt x="0" y="47"/>
                    </a:moveTo>
                    <a:lnTo>
                      <a:pt x="0" y="47"/>
                    </a:lnTo>
                    <a:cubicBezTo>
                      <a:pt x="16" y="62"/>
                      <a:pt x="47" y="62"/>
                      <a:pt x="62" y="62"/>
                    </a:cubicBezTo>
                    <a:cubicBezTo>
                      <a:pt x="43" y="58"/>
                      <a:pt x="23" y="54"/>
                      <a:pt x="0" y="47"/>
                    </a:cubicBezTo>
                    <a:close/>
                    <a:moveTo>
                      <a:pt x="47" y="0"/>
                    </a:moveTo>
                    <a:cubicBezTo>
                      <a:pt x="47" y="31"/>
                      <a:pt x="62" y="31"/>
                      <a:pt x="62" y="31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2" y="62"/>
                    </a:lnTo>
                    <a:cubicBezTo>
                      <a:pt x="82" y="66"/>
                      <a:pt x="101" y="70"/>
                      <a:pt x="124" y="78"/>
                    </a:cubicBezTo>
                    <a:cubicBezTo>
                      <a:pt x="109" y="47"/>
                      <a:pt x="93" y="16"/>
                      <a:pt x="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10"/>
              <p:cNvSpPr/>
              <p:nvPr/>
            </p:nvSpPr>
            <p:spPr>
              <a:xfrm>
                <a:off x="3572500" y="727825"/>
                <a:ext cx="8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63" extrusionOk="0">
                    <a:moveTo>
                      <a:pt x="0" y="1"/>
                    </a:moveTo>
                    <a:cubicBezTo>
                      <a:pt x="0" y="1"/>
                      <a:pt x="0" y="16"/>
                      <a:pt x="0" y="16"/>
                    </a:cubicBezTo>
                    <a:cubicBezTo>
                      <a:pt x="6" y="16"/>
                      <a:pt x="12" y="18"/>
                      <a:pt x="17" y="22"/>
                    </a:cubicBezTo>
                    <a:lnTo>
                      <a:pt x="17" y="22"/>
                    </a:lnTo>
                    <a:cubicBezTo>
                      <a:pt x="12" y="14"/>
                      <a:pt x="6" y="6"/>
                      <a:pt x="0" y="1"/>
                    </a:cubicBezTo>
                    <a:close/>
                    <a:moveTo>
                      <a:pt x="17" y="22"/>
                    </a:moveTo>
                    <a:cubicBezTo>
                      <a:pt x="25" y="37"/>
                      <a:pt x="31" y="53"/>
                      <a:pt x="31" y="63"/>
                    </a:cubicBezTo>
                    <a:cubicBezTo>
                      <a:pt x="31" y="43"/>
                      <a:pt x="25" y="30"/>
                      <a:pt x="17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10"/>
              <p:cNvSpPr/>
              <p:nvPr/>
            </p:nvSpPr>
            <p:spPr>
              <a:xfrm>
                <a:off x="3591525" y="740625"/>
                <a:ext cx="23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3" h="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1" y="16"/>
                      <a:pt x="62" y="32"/>
                      <a:pt x="92" y="62"/>
                    </a:cubicBezTo>
                    <a:cubicBezTo>
                      <a:pt x="92" y="62"/>
                      <a:pt x="92" y="47"/>
                      <a:pt x="92" y="47"/>
                    </a:cubicBezTo>
                    <a:cubicBezTo>
                      <a:pt x="62" y="32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10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10"/>
              <p:cNvSpPr/>
              <p:nvPr/>
            </p:nvSpPr>
            <p:spPr>
              <a:xfrm>
                <a:off x="3606625" y="749925"/>
                <a:ext cx="31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2" extrusionOk="0">
                    <a:moveTo>
                      <a:pt x="124" y="32"/>
                    </a:moveTo>
                    <a:cubicBezTo>
                      <a:pt x="93" y="16"/>
                      <a:pt x="47" y="16"/>
                      <a:pt x="0" y="1"/>
                    </a:cubicBezTo>
                    <a:cubicBezTo>
                      <a:pt x="47" y="16"/>
                      <a:pt x="93" y="16"/>
                      <a:pt x="124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10"/>
              <p:cNvSpPr/>
              <p:nvPr/>
            </p:nvSpPr>
            <p:spPr>
              <a:xfrm>
                <a:off x="3571725" y="72705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lnTo>
                      <a:pt x="16" y="16"/>
                    </a:lnTo>
                    <a:cubicBezTo>
                      <a:pt x="16" y="16"/>
                      <a:pt x="16" y="1"/>
                      <a:pt x="0" y="1"/>
                    </a:cubicBezTo>
                    <a:close/>
                    <a:moveTo>
                      <a:pt x="16" y="16"/>
                    </a:moveTo>
                    <a:lnTo>
                      <a:pt x="31" y="47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10"/>
              <p:cNvSpPr/>
              <p:nvPr/>
            </p:nvSpPr>
            <p:spPr>
              <a:xfrm>
                <a:off x="3624450" y="650675"/>
                <a:ext cx="19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32" extrusionOk="0">
                    <a:moveTo>
                      <a:pt x="1" y="0"/>
                    </a:moveTo>
                    <a:cubicBezTo>
                      <a:pt x="16" y="0"/>
                      <a:pt x="47" y="16"/>
                      <a:pt x="78" y="31"/>
                    </a:cubicBezTo>
                    <a:cubicBezTo>
                      <a:pt x="78" y="31"/>
                      <a:pt x="78" y="16"/>
                      <a:pt x="78" y="16"/>
                    </a:cubicBezTo>
                    <a:cubicBezTo>
                      <a:pt x="47" y="1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10"/>
              <p:cNvSpPr/>
              <p:nvPr/>
            </p:nvSpPr>
            <p:spPr>
              <a:xfrm>
                <a:off x="3627175" y="649125"/>
                <a:ext cx="117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6" extrusionOk="0">
                    <a:moveTo>
                      <a:pt x="0" y="0"/>
                    </a:moveTo>
                    <a:cubicBezTo>
                      <a:pt x="16" y="16"/>
                      <a:pt x="31" y="16"/>
                      <a:pt x="47" y="1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10"/>
              <p:cNvSpPr/>
              <p:nvPr/>
            </p:nvSpPr>
            <p:spPr>
              <a:xfrm>
                <a:off x="3572500" y="72822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0"/>
                    </a:moveTo>
                    <a:cubicBezTo>
                      <a:pt x="16" y="0"/>
                      <a:pt x="16" y="0"/>
                      <a:pt x="0" y="0"/>
                    </a:cubicBezTo>
                    <a:lnTo>
                      <a:pt x="0" y="0"/>
                    </a:ln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10"/>
              <p:cNvSpPr/>
              <p:nvPr/>
            </p:nvSpPr>
            <p:spPr>
              <a:xfrm>
                <a:off x="3626400" y="649125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31" y="0"/>
                    </a:moveTo>
                    <a:cubicBezTo>
                      <a:pt x="16" y="0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10"/>
              <p:cNvSpPr/>
              <p:nvPr/>
            </p:nvSpPr>
            <p:spPr>
              <a:xfrm>
                <a:off x="3566675" y="722000"/>
                <a:ext cx="4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extrusionOk="0">
                    <a:moveTo>
                      <a:pt x="16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10"/>
              <p:cNvSpPr/>
              <p:nvPr/>
            </p:nvSpPr>
            <p:spPr>
              <a:xfrm>
                <a:off x="3624850" y="647950"/>
                <a:ext cx="11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8" extrusionOk="0">
                    <a:moveTo>
                      <a:pt x="16" y="1"/>
                    </a:moveTo>
                    <a:cubicBezTo>
                      <a:pt x="16" y="16"/>
                      <a:pt x="0" y="16"/>
                      <a:pt x="0" y="32"/>
                    </a:cubicBezTo>
                    <a:cubicBezTo>
                      <a:pt x="0" y="32"/>
                      <a:pt x="16" y="32"/>
                      <a:pt x="16" y="47"/>
                    </a:cubicBezTo>
                    <a:cubicBezTo>
                      <a:pt x="31" y="47"/>
                      <a:pt x="31" y="32"/>
                      <a:pt x="47" y="16"/>
                    </a:cubicBezTo>
                    <a:cubicBezTo>
                      <a:pt x="31" y="16"/>
                      <a:pt x="3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10"/>
              <p:cNvSpPr/>
              <p:nvPr/>
            </p:nvSpPr>
            <p:spPr>
              <a:xfrm>
                <a:off x="3624850" y="649900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16"/>
                      <a:pt x="16" y="16"/>
                      <a:pt x="0" y="31"/>
                    </a:cubicBezTo>
                    <a:cubicBezTo>
                      <a:pt x="16" y="31"/>
                      <a:pt x="47" y="47"/>
                      <a:pt x="62" y="47"/>
                    </a:cubicBezTo>
                    <a:cubicBezTo>
                      <a:pt x="62" y="31"/>
                      <a:pt x="47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10"/>
              <p:cNvSpPr/>
              <p:nvPr/>
            </p:nvSpPr>
            <p:spPr>
              <a:xfrm>
                <a:off x="3606625" y="749925"/>
                <a:ext cx="195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7" extrusionOk="0">
                    <a:moveTo>
                      <a:pt x="0" y="1"/>
                    </a:moveTo>
                    <a:cubicBezTo>
                      <a:pt x="31" y="16"/>
                      <a:pt x="62" y="16"/>
                      <a:pt x="78" y="16"/>
                    </a:cubicBezTo>
                    <a:cubicBezTo>
                      <a:pt x="62" y="16"/>
                      <a:pt x="31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10"/>
              <p:cNvSpPr/>
              <p:nvPr/>
            </p:nvSpPr>
            <p:spPr>
              <a:xfrm>
                <a:off x="3626000" y="64757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" y="0"/>
                    </a:move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10"/>
              <p:cNvSpPr/>
              <p:nvPr/>
            </p:nvSpPr>
            <p:spPr>
              <a:xfrm>
                <a:off x="3571725" y="72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10"/>
              <p:cNvSpPr/>
              <p:nvPr/>
            </p:nvSpPr>
            <p:spPr>
              <a:xfrm>
                <a:off x="3570950" y="725900"/>
                <a:ext cx="8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" y="1"/>
                    </a:moveTo>
                    <a:cubicBezTo>
                      <a:pt x="16" y="16"/>
                      <a:pt x="31" y="31"/>
                      <a:pt x="31" y="47"/>
                    </a:cubicBezTo>
                    <a:cubicBezTo>
                      <a:pt x="31" y="47"/>
                      <a:pt x="31" y="47"/>
                      <a:pt x="31" y="31"/>
                    </a:cubicBezTo>
                    <a:cubicBezTo>
                      <a:pt x="16" y="16"/>
                      <a:pt x="16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10"/>
              <p:cNvSpPr/>
              <p:nvPr/>
            </p:nvSpPr>
            <p:spPr>
              <a:xfrm>
                <a:off x="3658975" y="719100"/>
                <a:ext cx="3125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50" extrusionOk="0">
                    <a:moveTo>
                      <a:pt x="31" y="0"/>
                    </a:moveTo>
                    <a:cubicBezTo>
                      <a:pt x="23" y="0"/>
                      <a:pt x="13" y="3"/>
                      <a:pt x="0" y="8"/>
                    </a:cubicBezTo>
                    <a:cubicBezTo>
                      <a:pt x="29" y="52"/>
                      <a:pt x="17" y="149"/>
                      <a:pt x="104" y="149"/>
                    </a:cubicBezTo>
                    <a:cubicBezTo>
                      <a:pt x="110" y="149"/>
                      <a:pt x="117" y="149"/>
                      <a:pt x="124" y="148"/>
                    </a:cubicBezTo>
                    <a:cubicBezTo>
                      <a:pt x="28" y="134"/>
                      <a:pt x="89" y="0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10"/>
              <p:cNvSpPr/>
              <p:nvPr/>
            </p:nvSpPr>
            <p:spPr>
              <a:xfrm>
                <a:off x="3628125" y="760400"/>
                <a:ext cx="44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43" extrusionOk="0">
                    <a:moveTo>
                      <a:pt x="40" y="0"/>
                    </a:moveTo>
                    <a:cubicBezTo>
                      <a:pt x="51" y="3"/>
                      <a:pt x="64" y="5"/>
                      <a:pt x="76" y="7"/>
                    </a:cubicBezTo>
                    <a:lnTo>
                      <a:pt x="76" y="7"/>
                    </a:lnTo>
                    <a:cubicBezTo>
                      <a:pt x="68" y="3"/>
                      <a:pt x="57" y="0"/>
                      <a:pt x="40" y="0"/>
                    </a:cubicBezTo>
                    <a:close/>
                    <a:moveTo>
                      <a:pt x="76" y="7"/>
                    </a:moveTo>
                    <a:lnTo>
                      <a:pt x="76" y="7"/>
                    </a:lnTo>
                    <a:cubicBezTo>
                      <a:pt x="128" y="35"/>
                      <a:pt x="1" y="142"/>
                      <a:pt x="44" y="142"/>
                    </a:cubicBezTo>
                    <a:cubicBezTo>
                      <a:pt x="54" y="142"/>
                      <a:pt x="72" y="137"/>
                      <a:pt x="102" y="124"/>
                    </a:cubicBezTo>
                    <a:cubicBezTo>
                      <a:pt x="178" y="23"/>
                      <a:pt x="130" y="15"/>
                      <a:pt x="76" y="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10"/>
              <p:cNvSpPr/>
              <p:nvPr/>
            </p:nvSpPr>
            <p:spPr>
              <a:xfrm>
                <a:off x="3569775" y="655325"/>
                <a:ext cx="257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38" extrusionOk="0">
                    <a:moveTo>
                      <a:pt x="78" y="0"/>
                    </a:moveTo>
                    <a:lnTo>
                      <a:pt x="1" y="109"/>
                    </a:lnTo>
                    <a:cubicBezTo>
                      <a:pt x="7" y="105"/>
                      <a:pt x="14" y="103"/>
                      <a:pt x="20" y="103"/>
                    </a:cubicBezTo>
                    <a:cubicBezTo>
                      <a:pt x="52" y="103"/>
                      <a:pt x="87" y="137"/>
                      <a:pt x="98" y="137"/>
                    </a:cubicBezTo>
                    <a:cubicBezTo>
                      <a:pt x="103" y="137"/>
                      <a:pt x="102" y="130"/>
                      <a:pt x="94" y="109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10"/>
              <p:cNvSpPr/>
              <p:nvPr/>
            </p:nvSpPr>
            <p:spPr>
              <a:xfrm>
                <a:off x="3579475" y="677425"/>
                <a:ext cx="1200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140" extrusionOk="0">
                    <a:moveTo>
                      <a:pt x="47" y="0"/>
                    </a:moveTo>
                    <a:lnTo>
                      <a:pt x="32" y="16"/>
                    </a:lnTo>
                    <a:lnTo>
                      <a:pt x="1" y="140"/>
                    </a:lnTo>
                    <a:lnTo>
                      <a:pt x="47" y="0"/>
                    </a:lnTo>
                    <a:close/>
                    <a:moveTo>
                      <a:pt x="1" y="140"/>
                    </a:moveTo>
                    <a:lnTo>
                      <a:pt x="1" y="140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10"/>
              <p:cNvSpPr/>
              <p:nvPr/>
            </p:nvSpPr>
            <p:spPr>
              <a:xfrm>
                <a:off x="3654300" y="749425"/>
                <a:ext cx="61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47" extrusionOk="0">
                    <a:moveTo>
                      <a:pt x="100" y="1"/>
                    </a:moveTo>
                    <a:cubicBezTo>
                      <a:pt x="42" y="1"/>
                      <a:pt x="1" y="119"/>
                      <a:pt x="1" y="145"/>
                    </a:cubicBezTo>
                    <a:lnTo>
                      <a:pt x="203" y="346"/>
                    </a:lnTo>
                    <a:cubicBezTo>
                      <a:pt x="245" y="204"/>
                      <a:pt x="158" y="127"/>
                      <a:pt x="71" y="127"/>
                    </a:cubicBezTo>
                    <a:cubicBezTo>
                      <a:pt x="63" y="127"/>
                      <a:pt x="55" y="128"/>
                      <a:pt x="47" y="129"/>
                    </a:cubicBezTo>
                    <a:cubicBezTo>
                      <a:pt x="57" y="85"/>
                      <a:pt x="77" y="73"/>
                      <a:pt x="96" y="73"/>
                    </a:cubicBezTo>
                    <a:cubicBezTo>
                      <a:pt x="117" y="73"/>
                      <a:pt x="139" y="87"/>
                      <a:pt x="150" y="87"/>
                    </a:cubicBezTo>
                    <a:cubicBezTo>
                      <a:pt x="161" y="87"/>
                      <a:pt x="162" y="73"/>
                      <a:pt x="140" y="21"/>
                    </a:cubicBezTo>
                    <a:cubicBezTo>
                      <a:pt x="126" y="7"/>
                      <a:pt x="113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10"/>
              <p:cNvSpPr/>
              <p:nvPr/>
            </p:nvSpPr>
            <p:spPr>
              <a:xfrm>
                <a:off x="3610875" y="625850"/>
                <a:ext cx="662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55" extrusionOk="0">
                    <a:moveTo>
                      <a:pt x="264" y="1"/>
                    </a:moveTo>
                    <a:cubicBezTo>
                      <a:pt x="125" y="47"/>
                      <a:pt x="78" y="78"/>
                      <a:pt x="1" y="140"/>
                    </a:cubicBezTo>
                    <a:cubicBezTo>
                      <a:pt x="11" y="150"/>
                      <a:pt x="22" y="155"/>
                      <a:pt x="34" y="155"/>
                    </a:cubicBezTo>
                    <a:cubicBezTo>
                      <a:pt x="94" y="155"/>
                      <a:pt x="174" y="40"/>
                      <a:pt x="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10"/>
              <p:cNvSpPr/>
              <p:nvPr/>
            </p:nvSpPr>
            <p:spPr>
              <a:xfrm>
                <a:off x="3654700" y="760400"/>
                <a:ext cx="19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7" extrusionOk="0">
                    <a:moveTo>
                      <a:pt x="78" y="0"/>
                    </a:moveTo>
                    <a:cubicBezTo>
                      <a:pt x="47" y="31"/>
                      <a:pt x="16" y="47"/>
                      <a:pt x="0" y="93"/>
                    </a:cubicBezTo>
                    <a:cubicBezTo>
                      <a:pt x="9" y="102"/>
                      <a:pt x="17" y="106"/>
                      <a:pt x="24" y="106"/>
                    </a:cubicBezTo>
                    <a:cubicBezTo>
                      <a:pt x="53" y="106"/>
                      <a:pt x="65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10"/>
              <p:cNvSpPr/>
              <p:nvPr/>
            </p:nvSpPr>
            <p:spPr>
              <a:xfrm>
                <a:off x="3691925" y="710200"/>
                <a:ext cx="1950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" extrusionOk="0">
                    <a:moveTo>
                      <a:pt x="17" y="1"/>
                    </a:moveTo>
                    <a:cubicBezTo>
                      <a:pt x="11" y="1"/>
                      <a:pt x="6" y="3"/>
                      <a:pt x="0" y="8"/>
                    </a:cubicBezTo>
                    <a:lnTo>
                      <a:pt x="78" y="8"/>
                    </a:lnTo>
                    <a:cubicBezTo>
                      <a:pt x="47" y="8"/>
                      <a:pt x="30" y="1"/>
                      <a:pt x="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10"/>
              <p:cNvSpPr/>
              <p:nvPr/>
            </p:nvSpPr>
            <p:spPr>
              <a:xfrm>
                <a:off x="3682225" y="657200"/>
                <a:ext cx="85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05" extrusionOk="0">
                    <a:moveTo>
                      <a:pt x="340" y="1"/>
                    </a:moveTo>
                    <a:cubicBezTo>
                      <a:pt x="338" y="1"/>
                      <a:pt x="334" y="2"/>
                      <a:pt x="329" y="5"/>
                    </a:cubicBezTo>
                    <a:lnTo>
                      <a:pt x="329" y="5"/>
                    </a:lnTo>
                    <a:cubicBezTo>
                      <a:pt x="334" y="4"/>
                      <a:pt x="338" y="3"/>
                      <a:pt x="342" y="3"/>
                    </a:cubicBezTo>
                    <a:cubicBezTo>
                      <a:pt x="342" y="1"/>
                      <a:pt x="341" y="1"/>
                      <a:pt x="340" y="1"/>
                    </a:cubicBezTo>
                    <a:close/>
                    <a:moveTo>
                      <a:pt x="329" y="5"/>
                    </a:moveTo>
                    <a:lnTo>
                      <a:pt x="329" y="5"/>
                    </a:lnTo>
                    <a:cubicBezTo>
                      <a:pt x="218" y="24"/>
                      <a:pt x="30" y="100"/>
                      <a:pt x="1" y="204"/>
                    </a:cubicBezTo>
                    <a:cubicBezTo>
                      <a:pt x="32" y="111"/>
                      <a:pt x="218" y="127"/>
                      <a:pt x="249" y="49"/>
                    </a:cubicBezTo>
                    <a:lnTo>
                      <a:pt x="249" y="65"/>
                    </a:lnTo>
                    <a:cubicBezTo>
                      <a:pt x="249" y="65"/>
                      <a:pt x="304" y="19"/>
                      <a:pt x="329" y="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10"/>
              <p:cNvSpPr/>
              <p:nvPr/>
            </p:nvSpPr>
            <p:spPr>
              <a:xfrm>
                <a:off x="3706275" y="975975"/>
                <a:ext cx="116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13" extrusionOk="0">
                    <a:moveTo>
                      <a:pt x="217" y="1"/>
                    </a:moveTo>
                    <a:cubicBezTo>
                      <a:pt x="216" y="4"/>
                      <a:pt x="216" y="8"/>
                      <a:pt x="215" y="11"/>
                    </a:cubicBezTo>
                    <a:lnTo>
                      <a:pt x="215" y="11"/>
                    </a:lnTo>
                    <a:cubicBezTo>
                      <a:pt x="216" y="8"/>
                      <a:pt x="217" y="4"/>
                      <a:pt x="217" y="1"/>
                    </a:cubicBezTo>
                    <a:close/>
                    <a:moveTo>
                      <a:pt x="215" y="11"/>
                    </a:moveTo>
                    <a:lnTo>
                      <a:pt x="215" y="11"/>
                    </a:lnTo>
                    <a:cubicBezTo>
                      <a:pt x="210" y="23"/>
                      <a:pt x="198" y="32"/>
                      <a:pt x="186" y="32"/>
                    </a:cubicBezTo>
                    <a:cubicBezTo>
                      <a:pt x="178" y="57"/>
                      <a:pt x="146" y="69"/>
                      <a:pt x="116" y="69"/>
                    </a:cubicBezTo>
                    <a:cubicBezTo>
                      <a:pt x="92" y="69"/>
                      <a:pt x="69" y="61"/>
                      <a:pt x="62" y="47"/>
                    </a:cubicBezTo>
                    <a:lnTo>
                      <a:pt x="62" y="47"/>
                    </a:lnTo>
                    <a:cubicBezTo>
                      <a:pt x="93" y="171"/>
                      <a:pt x="0" y="140"/>
                      <a:pt x="155" y="218"/>
                    </a:cubicBezTo>
                    <a:cubicBezTo>
                      <a:pt x="188" y="258"/>
                      <a:pt x="169" y="282"/>
                      <a:pt x="138" y="282"/>
                    </a:cubicBezTo>
                    <a:cubicBezTo>
                      <a:pt x="109" y="282"/>
                      <a:pt x="69" y="262"/>
                      <a:pt x="47" y="218"/>
                    </a:cubicBezTo>
                    <a:lnTo>
                      <a:pt x="47" y="218"/>
                    </a:lnTo>
                    <a:cubicBezTo>
                      <a:pt x="47" y="233"/>
                      <a:pt x="93" y="404"/>
                      <a:pt x="93" y="404"/>
                    </a:cubicBezTo>
                    <a:cubicBezTo>
                      <a:pt x="93" y="404"/>
                      <a:pt x="140" y="326"/>
                      <a:pt x="155" y="326"/>
                    </a:cubicBezTo>
                    <a:lnTo>
                      <a:pt x="155" y="326"/>
                    </a:lnTo>
                    <a:cubicBezTo>
                      <a:pt x="279" y="404"/>
                      <a:pt x="62" y="451"/>
                      <a:pt x="233" y="513"/>
                    </a:cubicBezTo>
                    <a:cubicBezTo>
                      <a:pt x="233" y="513"/>
                      <a:pt x="233" y="482"/>
                      <a:pt x="233" y="451"/>
                    </a:cubicBezTo>
                    <a:cubicBezTo>
                      <a:pt x="248" y="404"/>
                      <a:pt x="248" y="373"/>
                      <a:pt x="248" y="373"/>
                    </a:cubicBezTo>
                    <a:lnTo>
                      <a:pt x="295" y="404"/>
                    </a:lnTo>
                    <a:cubicBezTo>
                      <a:pt x="248" y="357"/>
                      <a:pt x="295" y="295"/>
                      <a:pt x="326" y="280"/>
                    </a:cubicBezTo>
                    <a:cubicBezTo>
                      <a:pt x="357" y="295"/>
                      <a:pt x="388" y="311"/>
                      <a:pt x="388" y="342"/>
                    </a:cubicBezTo>
                    <a:cubicBezTo>
                      <a:pt x="464" y="190"/>
                      <a:pt x="182" y="187"/>
                      <a:pt x="215" y="1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10"/>
              <p:cNvSpPr/>
              <p:nvPr/>
            </p:nvSpPr>
            <p:spPr>
              <a:xfrm>
                <a:off x="3627550" y="910850"/>
                <a:ext cx="3125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71" extrusionOk="0">
                    <a:moveTo>
                      <a:pt x="32" y="0"/>
                    </a:moveTo>
                    <a:cubicBezTo>
                      <a:pt x="16" y="16"/>
                      <a:pt x="16" y="31"/>
                      <a:pt x="1" y="31"/>
                    </a:cubicBezTo>
                    <a:cubicBezTo>
                      <a:pt x="32" y="78"/>
                      <a:pt x="63" y="124"/>
                      <a:pt x="94" y="171"/>
                    </a:cubicBezTo>
                    <a:cubicBezTo>
                      <a:pt x="109" y="171"/>
                      <a:pt x="109" y="155"/>
                      <a:pt x="125" y="140"/>
                    </a:cubicBezTo>
                    <a:cubicBezTo>
                      <a:pt x="94" y="93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10"/>
              <p:cNvSpPr/>
              <p:nvPr/>
            </p:nvSpPr>
            <p:spPr>
              <a:xfrm>
                <a:off x="3629500" y="915100"/>
                <a:ext cx="27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1" extrusionOk="0">
                    <a:moveTo>
                      <a:pt x="16" y="1"/>
                    </a:moveTo>
                    <a:cubicBezTo>
                      <a:pt x="16" y="1"/>
                      <a:pt x="16" y="16"/>
                      <a:pt x="0" y="16"/>
                    </a:cubicBezTo>
                    <a:cubicBezTo>
                      <a:pt x="31" y="63"/>
                      <a:pt x="47" y="94"/>
                      <a:pt x="78" y="125"/>
                    </a:cubicBezTo>
                    <a:cubicBezTo>
                      <a:pt x="93" y="125"/>
                      <a:pt x="93" y="140"/>
                      <a:pt x="109" y="140"/>
                    </a:cubicBezTo>
                    <a:cubicBezTo>
                      <a:pt x="78" y="94"/>
                      <a:pt x="47" y="47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10"/>
              <p:cNvSpPr/>
              <p:nvPr/>
            </p:nvSpPr>
            <p:spPr>
              <a:xfrm>
                <a:off x="3725275" y="9589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31" y="0"/>
                    </a:moveTo>
                    <a:lnTo>
                      <a:pt x="0" y="93"/>
                    </a:lnTo>
                    <a:cubicBezTo>
                      <a:pt x="16" y="78"/>
                      <a:pt x="31" y="47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10"/>
              <p:cNvSpPr/>
              <p:nvPr/>
            </p:nvSpPr>
            <p:spPr>
              <a:xfrm>
                <a:off x="3757050" y="939525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lnTo>
                      <a:pt x="1" y="16"/>
                    </a:lnTo>
                    <a:cubicBezTo>
                      <a:pt x="1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10"/>
              <p:cNvSpPr/>
              <p:nvPr/>
            </p:nvSpPr>
            <p:spPr>
              <a:xfrm>
                <a:off x="3726050" y="958525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10"/>
              <p:cNvSpPr/>
              <p:nvPr/>
            </p:nvSpPr>
            <p:spPr>
              <a:xfrm>
                <a:off x="3707825" y="852300"/>
                <a:ext cx="195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32" extrusionOk="0">
                    <a:moveTo>
                      <a:pt x="78" y="0"/>
                    </a:moveTo>
                    <a:lnTo>
                      <a:pt x="78" y="0"/>
                    </a:lnTo>
                    <a:cubicBezTo>
                      <a:pt x="47" y="16"/>
                      <a:pt x="31" y="16"/>
                      <a:pt x="0" y="31"/>
                    </a:cubicBezTo>
                    <a:cubicBezTo>
                      <a:pt x="47" y="16"/>
                      <a:pt x="62" y="16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10"/>
              <p:cNvSpPr/>
              <p:nvPr/>
            </p:nvSpPr>
            <p:spPr>
              <a:xfrm>
                <a:off x="3649275" y="889125"/>
                <a:ext cx="15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3" h="94" extrusionOk="0">
                    <a:moveTo>
                      <a:pt x="62" y="1"/>
                    </a:moveTo>
                    <a:lnTo>
                      <a:pt x="0" y="94"/>
                    </a:lnTo>
                    <a:cubicBezTo>
                      <a:pt x="31" y="63"/>
                      <a:pt x="47" y="32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10"/>
              <p:cNvSpPr/>
              <p:nvPr/>
            </p:nvSpPr>
            <p:spPr>
              <a:xfrm>
                <a:off x="3702400" y="970550"/>
                <a:ext cx="8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" y="16"/>
                      <a:pt x="31" y="16"/>
                      <a:pt x="31" y="16"/>
                    </a:cubicBezTo>
                    <a:cubicBezTo>
                      <a:pt x="16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10"/>
              <p:cNvSpPr/>
              <p:nvPr/>
            </p:nvSpPr>
            <p:spPr>
              <a:xfrm>
                <a:off x="3721200" y="962400"/>
                <a:ext cx="130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642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90" y="12"/>
                      <a:pt x="79" y="23"/>
                      <a:pt x="63" y="23"/>
                    </a:cubicBezTo>
                    <a:cubicBezTo>
                      <a:pt x="56" y="23"/>
                      <a:pt x="48" y="21"/>
                      <a:pt x="39" y="16"/>
                    </a:cubicBezTo>
                    <a:lnTo>
                      <a:pt x="39" y="16"/>
                    </a:lnTo>
                    <a:cubicBezTo>
                      <a:pt x="64" y="53"/>
                      <a:pt x="0" y="227"/>
                      <a:pt x="59" y="227"/>
                    </a:cubicBezTo>
                    <a:cubicBezTo>
                      <a:pt x="74" y="227"/>
                      <a:pt x="97" y="216"/>
                      <a:pt x="132" y="187"/>
                    </a:cubicBezTo>
                    <a:lnTo>
                      <a:pt x="132" y="187"/>
                    </a:lnTo>
                    <a:cubicBezTo>
                      <a:pt x="241" y="296"/>
                      <a:pt x="86" y="327"/>
                      <a:pt x="86" y="404"/>
                    </a:cubicBezTo>
                    <a:cubicBezTo>
                      <a:pt x="89" y="403"/>
                      <a:pt x="92" y="402"/>
                      <a:pt x="95" y="402"/>
                    </a:cubicBezTo>
                    <a:cubicBezTo>
                      <a:pt x="133" y="402"/>
                      <a:pt x="137" y="484"/>
                      <a:pt x="194" y="513"/>
                    </a:cubicBezTo>
                    <a:cubicBezTo>
                      <a:pt x="194" y="466"/>
                      <a:pt x="179" y="420"/>
                      <a:pt x="225" y="389"/>
                    </a:cubicBezTo>
                    <a:cubicBezTo>
                      <a:pt x="287" y="420"/>
                      <a:pt x="272" y="513"/>
                      <a:pt x="225" y="528"/>
                    </a:cubicBezTo>
                    <a:cubicBezTo>
                      <a:pt x="309" y="528"/>
                      <a:pt x="267" y="641"/>
                      <a:pt x="337" y="641"/>
                    </a:cubicBezTo>
                    <a:cubicBezTo>
                      <a:pt x="345" y="641"/>
                      <a:pt x="354" y="640"/>
                      <a:pt x="365" y="637"/>
                    </a:cubicBezTo>
                    <a:cubicBezTo>
                      <a:pt x="442" y="466"/>
                      <a:pt x="520" y="327"/>
                      <a:pt x="489" y="47"/>
                    </a:cubicBezTo>
                    <a:lnTo>
                      <a:pt x="489" y="47"/>
                    </a:lnTo>
                    <a:cubicBezTo>
                      <a:pt x="411" y="172"/>
                      <a:pt x="349" y="296"/>
                      <a:pt x="225" y="327"/>
                    </a:cubicBezTo>
                    <a:lnTo>
                      <a:pt x="163" y="203"/>
                    </a:lnTo>
                    <a:cubicBezTo>
                      <a:pt x="334" y="203"/>
                      <a:pt x="318" y="94"/>
                      <a:pt x="411" y="16"/>
                    </a:cubicBezTo>
                    <a:lnTo>
                      <a:pt x="411" y="16"/>
                    </a:lnTo>
                    <a:lnTo>
                      <a:pt x="179" y="156"/>
                    </a:lnTo>
                    <a:cubicBezTo>
                      <a:pt x="8" y="156"/>
                      <a:pt x="55" y="94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0"/>
              <p:cNvSpPr/>
              <p:nvPr/>
            </p:nvSpPr>
            <p:spPr>
              <a:xfrm>
                <a:off x="3666725" y="870900"/>
                <a:ext cx="4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23" extrusionOk="0">
                    <a:moveTo>
                      <a:pt x="0" y="1"/>
                    </a:moveTo>
                    <a:cubicBezTo>
                      <a:pt x="0" y="12"/>
                      <a:pt x="0" y="23"/>
                      <a:pt x="6" y="23"/>
                    </a:cubicBezTo>
                    <a:cubicBezTo>
                      <a:pt x="8" y="23"/>
                      <a:pt x="11" y="21"/>
                      <a:pt x="16" y="16"/>
                    </a:cubicBezTo>
                    <a:cubicBezTo>
                      <a:pt x="16" y="16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0"/>
              <p:cNvSpPr/>
              <p:nvPr/>
            </p:nvSpPr>
            <p:spPr>
              <a:xfrm>
                <a:off x="3613975" y="845000"/>
                <a:ext cx="167925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6717" h="5910" extrusionOk="0">
                    <a:moveTo>
                      <a:pt x="3898" y="975"/>
                    </a:moveTo>
                    <a:lnTo>
                      <a:pt x="3898" y="975"/>
                    </a:lnTo>
                    <a:cubicBezTo>
                      <a:pt x="3902" y="980"/>
                      <a:pt x="3906" y="985"/>
                      <a:pt x="3909" y="990"/>
                    </a:cubicBezTo>
                    <a:cubicBezTo>
                      <a:pt x="3909" y="990"/>
                      <a:pt x="3909" y="978"/>
                      <a:pt x="3898" y="975"/>
                    </a:cubicBezTo>
                    <a:close/>
                    <a:moveTo>
                      <a:pt x="3847" y="742"/>
                    </a:moveTo>
                    <a:lnTo>
                      <a:pt x="4033" y="1021"/>
                    </a:lnTo>
                    <a:lnTo>
                      <a:pt x="4018" y="1021"/>
                    </a:lnTo>
                    <a:cubicBezTo>
                      <a:pt x="3987" y="1021"/>
                      <a:pt x="3971" y="1021"/>
                      <a:pt x="3940" y="1037"/>
                    </a:cubicBez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3" y="1010"/>
                      <a:pt x="3925" y="1023"/>
                      <a:pt x="3925" y="1037"/>
                    </a:cubicBezTo>
                    <a:cubicBezTo>
                      <a:pt x="3925" y="1037"/>
                      <a:pt x="3909" y="1037"/>
                      <a:pt x="3909" y="1052"/>
                    </a:cubicBezTo>
                    <a:cubicBezTo>
                      <a:pt x="3909" y="1038"/>
                      <a:pt x="3909" y="1023"/>
                      <a:pt x="3909" y="995"/>
                    </a:cubicBezTo>
                    <a:lnTo>
                      <a:pt x="3909" y="995"/>
                    </a:lnTo>
                    <a:lnTo>
                      <a:pt x="3910" y="996"/>
                    </a:lnTo>
                    <a:lnTo>
                      <a:pt x="3910" y="996"/>
                    </a:lnTo>
                    <a:cubicBezTo>
                      <a:pt x="3910" y="994"/>
                      <a:pt x="3909" y="992"/>
                      <a:pt x="3909" y="990"/>
                    </a:cubicBezTo>
                    <a:cubicBezTo>
                      <a:pt x="3909" y="992"/>
                      <a:pt x="3909" y="994"/>
                      <a:pt x="3909" y="995"/>
                    </a:cubicBezTo>
                    <a:lnTo>
                      <a:pt x="3909" y="995"/>
                    </a:lnTo>
                    <a:lnTo>
                      <a:pt x="3894" y="975"/>
                    </a:lnTo>
                    <a:cubicBezTo>
                      <a:pt x="3895" y="975"/>
                      <a:pt x="3897" y="975"/>
                      <a:pt x="3898" y="975"/>
                    </a:cubicBezTo>
                    <a:lnTo>
                      <a:pt x="3898" y="975"/>
                    </a:lnTo>
                    <a:cubicBezTo>
                      <a:pt x="3858" y="921"/>
                      <a:pt x="3818" y="867"/>
                      <a:pt x="3778" y="801"/>
                    </a:cubicBezTo>
                    <a:lnTo>
                      <a:pt x="3778" y="801"/>
                    </a:lnTo>
                    <a:cubicBezTo>
                      <a:pt x="3783" y="804"/>
                      <a:pt x="3792" y="804"/>
                      <a:pt x="3801" y="804"/>
                    </a:cubicBezTo>
                    <a:cubicBezTo>
                      <a:pt x="3816" y="788"/>
                      <a:pt x="3832" y="757"/>
                      <a:pt x="3847" y="742"/>
                    </a:cubicBezTo>
                    <a:close/>
                    <a:moveTo>
                      <a:pt x="3805" y="1092"/>
                    </a:moveTo>
                    <a:cubicBezTo>
                      <a:pt x="3814" y="1092"/>
                      <a:pt x="3823" y="1094"/>
                      <a:pt x="3832" y="1099"/>
                    </a:cubicBezTo>
                    <a:cubicBezTo>
                      <a:pt x="3801" y="1114"/>
                      <a:pt x="3785" y="1130"/>
                      <a:pt x="3754" y="1161"/>
                    </a:cubicBezTo>
                    <a:cubicBezTo>
                      <a:pt x="3754" y="1145"/>
                      <a:pt x="3754" y="1130"/>
                      <a:pt x="3739" y="1114"/>
                    </a:cubicBezTo>
                    <a:cubicBezTo>
                      <a:pt x="3761" y="1103"/>
                      <a:pt x="3783" y="1092"/>
                      <a:pt x="3805" y="1092"/>
                    </a:cubicBezTo>
                    <a:close/>
                    <a:moveTo>
                      <a:pt x="4824" y="1455"/>
                    </a:moveTo>
                    <a:lnTo>
                      <a:pt x="5305" y="1874"/>
                    </a:lnTo>
                    <a:cubicBezTo>
                      <a:pt x="5290" y="1905"/>
                      <a:pt x="5274" y="1921"/>
                      <a:pt x="5259" y="1921"/>
                    </a:cubicBezTo>
                    <a:lnTo>
                      <a:pt x="5181" y="1859"/>
                    </a:lnTo>
                    <a:cubicBezTo>
                      <a:pt x="5181" y="1828"/>
                      <a:pt x="5166" y="1797"/>
                      <a:pt x="5166" y="1781"/>
                    </a:cubicBezTo>
                    <a:lnTo>
                      <a:pt x="4824" y="1471"/>
                    </a:lnTo>
                    <a:cubicBezTo>
                      <a:pt x="4824" y="1471"/>
                      <a:pt x="4824" y="1471"/>
                      <a:pt x="4824" y="1455"/>
                    </a:cubicBezTo>
                    <a:close/>
                    <a:moveTo>
                      <a:pt x="3863" y="2014"/>
                    </a:moveTo>
                    <a:cubicBezTo>
                      <a:pt x="3863" y="2029"/>
                      <a:pt x="3863" y="2045"/>
                      <a:pt x="3847" y="2060"/>
                    </a:cubicBezTo>
                    <a:cubicBezTo>
                      <a:pt x="3847" y="2045"/>
                      <a:pt x="3847" y="2045"/>
                      <a:pt x="3832" y="2029"/>
                    </a:cubicBezTo>
                    <a:cubicBezTo>
                      <a:pt x="3847" y="2029"/>
                      <a:pt x="3863" y="2014"/>
                      <a:pt x="3863" y="2014"/>
                    </a:cubicBezTo>
                    <a:close/>
                    <a:moveTo>
                      <a:pt x="1288" y="2060"/>
                    </a:moveTo>
                    <a:cubicBezTo>
                      <a:pt x="1288" y="2076"/>
                      <a:pt x="1273" y="2076"/>
                      <a:pt x="1273" y="2091"/>
                    </a:cubicBezTo>
                    <a:cubicBezTo>
                      <a:pt x="1257" y="2091"/>
                      <a:pt x="1273" y="2076"/>
                      <a:pt x="1257" y="2076"/>
                    </a:cubicBezTo>
                    <a:cubicBezTo>
                      <a:pt x="1273" y="2076"/>
                      <a:pt x="1288" y="2060"/>
                      <a:pt x="1288" y="2060"/>
                    </a:cubicBezTo>
                    <a:close/>
                    <a:moveTo>
                      <a:pt x="1598" y="2091"/>
                    </a:moveTo>
                    <a:cubicBezTo>
                      <a:pt x="1598" y="2091"/>
                      <a:pt x="1598" y="2091"/>
                      <a:pt x="1598" y="2091"/>
                    </a:cubicBezTo>
                    <a:cubicBezTo>
                      <a:pt x="1598" y="2091"/>
                      <a:pt x="1598" y="2091"/>
                      <a:pt x="1598" y="2091"/>
                    </a:cubicBezTo>
                    <a:close/>
                    <a:moveTo>
                      <a:pt x="3677" y="2091"/>
                    </a:moveTo>
                    <a:cubicBezTo>
                      <a:pt x="3677" y="2107"/>
                      <a:pt x="3692" y="2107"/>
                      <a:pt x="3708" y="2122"/>
                    </a:cubicBezTo>
                    <a:cubicBezTo>
                      <a:pt x="3692" y="2138"/>
                      <a:pt x="3677" y="2138"/>
                      <a:pt x="3661" y="2153"/>
                    </a:cubicBezTo>
                    <a:cubicBezTo>
                      <a:pt x="3646" y="2138"/>
                      <a:pt x="3646" y="2138"/>
                      <a:pt x="3630" y="2138"/>
                    </a:cubicBezTo>
                    <a:cubicBezTo>
                      <a:pt x="3630" y="2138"/>
                      <a:pt x="3615" y="2122"/>
                      <a:pt x="3615" y="2122"/>
                    </a:cubicBezTo>
                    <a:cubicBezTo>
                      <a:pt x="3630" y="2107"/>
                      <a:pt x="3646" y="2091"/>
                      <a:pt x="3661" y="2091"/>
                    </a:cubicBezTo>
                    <a:close/>
                    <a:moveTo>
                      <a:pt x="2994" y="2060"/>
                    </a:moveTo>
                    <a:cubicBezTo>
                      <a:pt x="3010" y="2076"/>
                      <a:pt x="3010" y="2076"/>
                      <a:pt x="3010" y="2076"/>
                    </a:cubicBezTo>
                    <a:cubicBezTo>
                      <a:pt x="3010" y="2091"/>
                      <a:pt x="2994" y="2107"/>
                      <a:pt x="2994" y="2122"/>
                    </a:cubicBezTo>
                    <a:cubicBezTo>
                      <a:pt x="3010" y="2107"/>
                      <a:pt x="3010" y="2107"/>
                      <a:pt x="3025" y="2091"/>
                    </a:cubicBezTo>
                    <a:lnTo>
                      <a:pt x="3025" y="2091"/>
                    </a:lnTo>
                    <a:cubicBezTo>
                      <a:pt x="3025" y="2118"/>
                      <a:pt x="3014" y="2133"/>
                      <a:pt x="3001" y="2156"/>
                    </a:cubicBezTo>
                    <a:lnTo>
                      <a:pt x="3001" y="2156"/>
                    </a:lnTo>
                    <a:cubicBezTo>
                      <a:pt x="3003" y="2145"/>
                      <a:pt x="2994" y="2134"/>
                      <a:pt x="2994" y="2122"/>
                    </a:cubicBezTo>
                    <a:cubicBezTo>
                      <a:pt x="2994" y="2107"/>
                      <a:pt x="2979" y="2107"/>
                      <a:pt x="2963" y="2091"/>
                    </a:cubicBezTo>
                    <a:lnTo>
                      <a:pt x="2994" y="2060"/>
                    </a:lnTo>
                    <a:close/>
                    <a:moveTo>
                      <a:pt x="1552" y="2153"/>
                    </a:moveTo>
                    <a:cubicBezTo>
                      <a:pt x="1567" y="2169"/>
                      <a:pt x="1567" y="2169"/>
                      <a:pt x="1567" y="2184"/>
                    </a:cubicBezTo>
                    <a:cubicBezTo>
                      <a:pt x="1552" y="2184"/>
                      <a:pt x="1552" y="2169"/>
                      <a:pt x="1536" y="2169"/>
                    </a:cubicBezTo>
                    <a:cubicBezTo>
                      <a:pt x="1552" y="2169"/>
                      <a:pt x="1552" y="2169"/>
                      <a:pt x="1552" y="2153"/>
                    </a:cubicBezTo>
                    <a:close/>
                    <a:moveTo>
                      <a:pt x="2917" y="2153"/>
                    </a:moveTo>
                    <a:cubicBezTo>
                      <a:pt x="2917" y="2169"/>
                      <a:pt x="2917" y="2184"/>
                      <a:pt x="2917" y="2200"/>
                    </a:cubicBezTo>
                    <a:cubicBezTo>
                      <a:pt x="2913" y="2199"/>
                      <a:pt x="2910" y="2199"/>
                      <a:pt x="2907" y="2199"/>
                    </a:cubicBezTo>
                    <a:cubicBezTo>
                      <a:pt x="2898" y="2199"/>
                      <a:pt x="2890" y="2203"/>
                      <a:pt x="2884" y="2209"/>
                    </a:cubicBezTo>
                    <a:lnTo>
                      <a:pt x="2884" y="2209"/>
                    </a:lnTo>
                    <a:cubicBezTo>
                      <a:pt x="2895" y="2191"/>
                      <a:pt x="2905" y="2171"/>
                      <a:pt x="2917" y="2153"/>
                    </a:cubicBezTo>
                    <a:close/>
                    <a:moveTo>
                      <a:pt x="3072" y="2153"/>
                    </a:moveTo>
                    <a:cubicBezTo>
                      <a:pt x="3072" y="2169"/>
                      <a:pt x="3072" y="2200"/>
                      <a:pt x="3056" y="2215"/>
                    </a:cubicBezTo>
                    <a:cubicBezTo>
                      <a:pt x="3041" y="2215"/>
                      <a:pt x="3010" y="2231"/>
                      <a:pt x="2994" y="2246"/>
                    </a:cubicBezTo>
                    <a:cubicBezTo>
                      <a:pt x="2979" y="2231"/>
                      <a:pt x="2994" y="2215"/>
                      <a:pt x="2994" y="2200"/>
                    </a:cubicBezTo>
                    <a:lnTo>
                      <a:pt x="3010" y="2200"/>
                    </a:lnTo>
                    <a:cubicBezTo>
                      <a:pt x="3025" y="2184"/>
                      <a:pt x="3041" y="2169"/>
                      <a:pt x="3072" y="2153"/>
                    </a:cubicBezTo>
                    <a:close/>
                    <a:moveTo>
                      <a:pt x="5352" y="1859"/>
                    </a:moveTo>
                    <a:lnTo>
                      <a:pt x="5817" y="2277"/>
                    </a:lnTo>
                    <a:cubicBezTo>
                      <a:pt x="5817" y="2277"/>
                      <a:pt x="5817" y="2308"/>
                      <a:pt x="5817" y="2308"/>
                    </a:cubicBezTo>
                    <a:lnTo>
                      <a:pt x="5352" y="1905"/>
                    </a:lnTo>
                    <a:cubicBezTo>
                      <a:pt x="5352" y="1890"/>
                      <a:pt x="5352" y="1874"/>
                      <a:pt x="5352" y="1859"/>
                    </a:cubicBezTo>
                    <a:close/>
                    <a:moveTo>
                      <a:pt x="4282" y="215"/>
                    </a:moveTo>
                    <a:lnTo>
                      <a:pt x="5941" y="1688"/>
                    </a:lnTo>
                    <a:cubicBezTo>
                      <a:pt x="5957" y="1874"/>
                      <a:pt x="5972" y="2029"/>
                      <a:pt x="6019" y="2262"/>
                    </a:cubicBezTo>
                    <a:cubicBezTo>
                      <a:pt x="6003" y="2304"/>
                      <a:pt x="5991" y="2321"/>
                      <a:pt x="5981" y="2321"/>
                    </a:cubicBezTo>
                    <a:cubicBezTo>
                      <a:pt x="5963" y="2321"/>
                      <a:pt x="5957" y="2256"/>
                      <a:pt x="5957" y="2184"/>
                    </a:cubicBezTo>
                    <a:cubicBezTo>
                      <a:pt x="5947" y="2125"/>
                      <a:pt x="5937" y="2067"/>
                      <a:pt x="5927" y="2067"/>
                    </a:cubicBezTo>
                    <a:cubicBezTo>
                      <a:pt x="5921" y="2067"/>
                      <a:pt x="5916" y="2087"/>
                      <a:pt x="5910" y="2138"/>
                    </a:cubicBezTo>
                    <a:cubicBezTo>
                      <a:pt x="5910" y="1967"/>
                      <a:pt x="5833" y="1812"/>
                      <a:pt x="5739" y="1719"/>
                    </a:cubicBezTo>
                    <a:lnTo>
                      <a:pt x="4282" y="416"/>
                    </a:lnTo>
                    <a:cubicBezTo>
                      <a:pt x="4235" y="447"/>
                      <a:pt x="4204" y="494"/>
                      <a:pt x="4173" y="525"/>
                    </a:cubicBezTo>
                    <a:cubicBezTo>
                      <a:pt x="4220" y="540"/>
                      <a:pt x="4251" y="540"/>
                      <a:pt x="4282" y="540"/>
                    </a:cubicBezTo>
                    <a:lnTo>
                      <a:pt x="5615" y="1719"/>
                    </a:lnTo>
                    <a:cubicBezTo>
                      <a:pt x="5631" y="1905"/>
                      <a:pt x="5677" y="1967"/>
                      <a:pt x="5724" y="2029"/>
                    </a:cubicBezTo>
                    <a:cubicBezTo>
                      <a:pt x="5755" y="2076"/>
                      <a:pt x="5801" y="2138"/>
                      <a:pt x="5817" y="2262"/>
                    </a:cubicBezTo>
                    <a:lnTo>
                      <a:pt x="5352" y="1843"/>
                    </a:lnTo>
                    <a:cubicBezTo>
                      <a:pt x="5352" y="1797"/>
                      <a:pt x="5352" y="1781"/>
                      <a:pt x="5352" y="1781"/>
                    </a:cubicBezTo>
                    <a:lnTo>
                      <a:pt x="5414" y="1843"/>
                    </a:lnTo>
                    <a:lnTo>
                      <a:pt x="5383" y="1750"/>
                    </a:lnTo>
                    <a:lnTo>
                      <a:pt x="4282" y="773"/>
                    </a:lnTo>
                    <a:cubicBezTo>
                      <a:pt x="4220" y="788"/>
                      <a:pt x="4142" y="820"/>
                      <a:pt x="4080" y="851"/>
                    </a:cubicBezTo>
                    <a:cubicBezTo>
                      <a:pt x="4116" y="832"/>
                      <a:pt x="4158" y="825"/>
                      <a:pt x="4199" y="825"/>
                    </a:cubicBezTo>
                    <a:cubicBezTo>
                      <a:pt x="4228" y="825"/>
                      <a:pt x="4256" y="829"/>
                      <a:pt x="4282" y="835"/>
                    </a:cubicBezTo>
                    <a:lnTo>
                      <a:pt x="5321" y="1750"/>
                    </a:lnTo>
                    <a:cubicBezTo>
                      <a:pt x="5321" y="1781"/>
                      <a:pt x="5321" y="1797"/>
                      <a:pt x="5321" y="1812"/>
                    </a:cubicBezTo>
                    <a:lnTo>
                      <a:pt x="4731" y="1300"/>
                    </a:lnTo>
                    <a:cubicBezTo>
                      <a:pt x="4716" y="1331"/>
                      <a:pt x="4716" y="1347"/>
                      <a:pt x="4700" y="1362"/>
                    </a:cubicBezTo>
                    <a:cubicBezTo>
                      <a:pt x="4716" y="1362"/>
                      <a:pt x="4731" y="1347"/>
                      <a:pt x="4762" y="1347"/>
                    </a:cubicBezTo>
                    <a:lnTo>
                      <a:pt x="5321" y="1828"/>
                    </a:lnTo>
                    <a:cubicBezTo>
                      <a:pt x="5321" y="1843"/>
                      <a:pt x="5305" y="1859"/>
                      <a:pt x="5305" y="1859"/>
                    </a:cubicBezTo>
                    <a:lnTo>
                      <a:pt x="4809" y="1424"/>
                    </a:lnTo>
                    <a:cubicBezTo>
                      <a:pt x="4809" y="1440"/>
                      <a:pt x="4793" y="1440"/>
                      <a:pt x="4793" y="1440"/>
                    </a:cubicBezTo>
                    <a:lnTo>
                      <a:pt x="4700" y="1362"/>
                    </a:lnTo>
                    <a:lnTo>
                      <a:pt x="4282" y="990"/>
                    </a:lnTo>
                    <a:cubicBezTo>
                      <a:pt x="4204" y="1006"/>
                      <a:pt x="4126" y="1006"/>
                      <a:pt x="4049" y="1021"/>
                    </a:cubicBezTo>
                    <a:cubicBezTo>
                      <a:pt x="4049" y="1021"/>
                      <a:pt x="4049" y="1006"/>
                      <a:pt x="4049" y="1006"/>
                    </a:cubicBezTo>
                    <a:lnTo>
                      <a:pt x="3785" y="633"/>
                    </a:lnTo>
                    <a:lnTo>
                      <a:pt x="3785" y="633"/>
                    </a:lnTo>
                    <a:cubicBezTo>
                      <a:pt x="3878" y="525"/>
                      <a:pt x="4002" y="447"/>
                      <a:pt x="4142" y="416"/>
                    </a:cubicBezTo>
                    <a:cubicBezTo>
                      <a:pt x="4092" y="413"/>
                      <a:pt x="4046" y="412"/>
                      <a:pt x="4005" y="412"/>
                    </a:cubicBezTo>
                    <a:cubicBezTo>
                      <a:pt x="3832" y="412"/>
                      <a:pt x="3736" y="435"/>
                      <a:pt x="3661" y="447"/>
                    </a:cubicBezTo>
                    <a:lnTo>
                      <a:pt x="3630" y="416"/>
                    </a:lnTo>
                    <a:cubicBezTo>
                      <a:pt x="3630" y="416"/>
                      <a:pt x="3630" y="432"/>
                      <a:pt x="3630" y="432"/>
                    </a:cubicBezTo>
                    <a:cubicBezTo>
                      <a:pt x="3636" y="444"/>
                      <a:pt x="3640" y="452"/>
                      <a:pt x="3643" y="455"/>
                    </a:cubicBezTo>
                    <a:lnTo>
                      <a:pt x="3643" y="455"/>
                    </a:lnTo>
                    <a:cubicBezTo>
                      <a:pt x="3623" y="463"/>
                      <a:pt x="3608" y="466"/>
                      <a:pt x="3584" y="478"/>
                    </a:cubicBezTo>
                    <a:lnTo>
                      <a:pt x="3553" y="478"/>
                    </a:lnTo>
                    <a:cubicBezTo>
                      <a:pt x="3460" y="509"/>
                      <a:pt x="3366" y="540"/>
                      <a:pt x="3180" y="587"/>
                    </a:cubicBezTo>
                    <a:cubicBezTo>
                      <a:pt x="3134" y="540"/>
                      <a:pt x="3211" y="463"/>
                      <a:pt x="3304" y="401"/>
                    </a:cubicBezTo>
                    <a:cubicBezTo>
                      <a:pt x="3398" y="339"/>
                      <a:pt x="3506" y="277"/>
                      <a:pt x="3429" y="261"/>
                    </a:cubicBezTo>
                    <a:cubicBezTo>
                      <a:pt x="3429" y="261"/>
                      <a:pt x="3460" y="246"/>
                      <a:pt x="3506" y="246"/>
                    </a:cubicBezTo>
                    <a:cubicBezTo>
                      <a:pt x="3553" y="246"/>
                      <a:pt x="3615" y="230"/>
                      <a:pt x="3692" y="230"/>
                    </a:cubicBezTo>
                    <a:cubicBezTo>
                      <a:pt x="3832" y="215"/>
                      <a:pt x="3987" y="215"/>
                      <a:pt x="3987" y="215"/>
                    </a:cubicBezTo>
                    <a:lnTo>
                      <a:pt x="3987" y="215"/>
                    </a:lnTo>
                    <a:cubicBezTo>
                      <a:pt x="3878" y="230"/>
                      <a:pt x="3878" y="261"/>
                      <a:pt x="3832" y="292"/>
                    </a:cubicBezTo>
                    <a:cubicBezTo>
                      <a:pt x="4002" y="215"/>
                      <a:pt x="4157" y="215"/>
                      <a:pt x="4282" y="215"/>
                    </a:cubicBezTo>
                    <a:close/>
                    <a:moveTo>
                      <a:pt x="2932" y="2246"/>
                    </a:moveTo>
                    <a:cubicBezTo>
                      <a:pt x="2932" y="2277"/>
                      <a:pt x="2932" y="2308"/>
                      <a:pt x="2948" y="2339"/>
                    </a:cubicBezTo>
                    <a:cubicBezTo>
                      <a:pt x="2886" y="2308"/>
                      <a:pt x="2839" y="2293"/>
                      <a:pt x="2932" y="2246"/>
                    </a:cubicBezTo>
                    <a:close/>
                    <a:moveTo>
                      <a:pt x="2653" y="2215"/>
                    </a:moveTo>
                    <a:cubicBezTo>
                      <a:pt x="2653" y="2253"/>
                      <a:pt x="2653" y="2290"/>
                      <a:pt x="2677" y="2290"/>
                    </a:cubicBezTo>
                    <a:cubicBezTo>
                      <a:pt x="2693" y="2290"/>
                      <a:pt x="2719" y="2274"/>
                      <a:pt x="2762" y="2231"/>
                    </a:cubicBezTo>
                    <a:lnTo>
                      <a:pt x="2762" y="2231"/>
                    </a:lnTo>
                    <a:cubicBezTo>
                      <a:pt x="2746" y="2246"/>
                      <a:pt x="2762" y="2246"/>
                      <a:pt x="2762" y="2262"/>
                    </a:cubicBezTo>
                    <a:cubicBezTo>
                      <a:pt x="2731" y="2293"/>
                      <a:pt x="2684" y="2308"/>
                      <a:pt x="2653" y="2339"/>
                    </a:cubicBezTo>
                    <a:cubicBezTo>
                      <a:pt x="2653" y="2339"/>
                      <a:pt x="2638" y="2324"/>
                      <a:pt x="2638" y="2324"/>
                    </a:cubicBezTo>
                    <a:cubicBezTo>
                      <a:pt x="2638" y="2324"/>
                      <a:pt x="2638" y="2339"/>
                      <a:pt x="2638" y="2339"/>
                    </a:cubicBezTo>
                    <a:cubicBezTo>
                      <a:pt x="2622" y="2339"/>
                      <a:pt x="2607" y="2355"/>
                      <a:pt x="2591" y="2355"/>
                    </a:cubicBezTo>
                    <a:lnTo>
                      <a:pt x="2420" y="2355"/>
                    </a:lnTo>
                    <a:cubicBezTo>
                      <a:pt x="2420" y="2355"/>
                      <a:pt x="2420" y="2355"/>
                      <a:pt x="2420" y="2339"/>
                    </a:cubicBezTo>
                    <a:cubicBezTo>
                      <a:pt x="2498" y="2308"/>
                      <a:pt x="2576" y="2262"/>
                      <a:pt x="2653" y="2215"/>
                    </a:cubicBezTo>
                    <a:close/>
                    <a:moveTo>
                      <a:pt x="2869" y="2229"/>
                    </a:moveTo>
                    <a:lnTo>
                      <a:pt x="2869" y="2229"/>
                    </a:lnTo>
                    <a:cubicBezTo>
                      <a:pt x="2846" y="2269"/>
                      <a:pt x="2828" y="2340"/>
                      <a:pt x="2777" y="2370"/>
                    </a:cubicBezTo>
                    <a:lnTo>
                      <a:pt x="2762" y="2370"/>
                    </a:lnTo>
                    <a:cubicBezTo>
                      <a:pt x="2777" y="2339"/>
                      <a:pt x="2793" y="2308"/>
                      <a:pt x="2793" y="2262"/>
                    </a:cubicBezTo>
                    <a:cubicBezTo>
                      <a:pt x="2829" y="2262"/>
                      <a:pt x="2852" y="2248"/>
                      <a:pt x="2869" y="2229"/>
                    </a:cubicBezTo>
                    <a:close/>
                    <a:moveTo>
                      <a:pt x="3025" y="2370"/>
                    </a:moveTo>
                    <a:cubicBezTo>
                      <a:pt x="3010" y="2386"/>
                      <a:pt x="2994" y="2401"/>
                      <a:pt x="2994" y="2401"/>
                    </a:cubicBezTo>
                    <a:cubicBezTo>
                      <a:pt x="2994" y="2386"/>
                      <a:pt x="3010" y="2370"/>
                      <a:pt x="3025" y="2370"/>
                    </a:cubicBezTo>
                    <a:close/>
                    <a:moveTo>
                      <a:pt x="5352" y="1921"/>
                    </a:moveTo>
                    <a:lnTo>
                      <a:pt x="5817" y="2324"/>
                    </a:lnTo>
                    <a:cubicBezTo>
                      <a:pt x="5817" y="2355"/>
                      <a:pt x="5817" y="2370"/>
                      <a:pt x="5817" y="2401"/>
                    </a:cubicBezTo>
                    <a:cubicBezTo>
                      <a:pt x="5817" y="2401"/>
                      <a:pt x="5817" y="2401"/>
                      <a:pt x="5817" y="2417"/>
                    </a:cubicBezTo>
                    <a:lnTo>
                      <a:pt x="5352" y="1998"/>
                    </a:lnTo>
                    <a:cubicBezTo>
                      <a:pt x="5352" y="1967"/>
                      <a:pt x="5352" y="1936"/>
                      <a:pt x="5352" y="1921"/>
                    </a:cubicBezTo>
                    <a:close/>
                    <a:moveTo>
                      <a:pt x="5336" y="2045"/>
                    </a:moveTo>
                    <a:lnTo>
                      <a:pt x="5801" y="2433"/>
                    </a:lnTo>
                    <a:cubicBezTo>
                      <a:pt x="5786" y="2448"/>
                      <a:pt x="5786" y="2464"/>
                      <a:pt x="5770" y="2479"/>
                    </a:cubicBezTo>
                    <a:lnTo>
                      <a:pt x="5336" y="2107"/>
                    </a:lnTo>
                    <a:cubicBezTo>
                      <a:pt x="5336" y="2076"/>
                      <a:pt x="5336" y="2060"/>
                      <a:pt x="5336" y="2045"/>
                    </a:cubicBezTo>
                    <a:close/>
                    <a:moveTo>
                      <a:pt x="5352" y="2448"/>
                    </a:moveTo>
                    <a:cubicBezTo>
                      <a:pt x="5414" y="2510"/>
                      <a:pt x="5460" y="2541"/>
                      <a:pt x="5507" y="2588"/>
                    </a:cubicBezTo>
                    <a:cubicBezTo>
                      <a:pt x="5491" y="2588"/>
                      <a:pt x="5491" y="2603"/>
                      <a:pt x="5476" y="2603"/>
                    </a:cubicBezTo>
                    <a:cubicBezTo>
                      <a:pt x="5429" y="2572"/>
                      <a:pt x="5383" y="2526"/>
                      <a:pt x="5336" y="2479"/>
                    </a:cubicBezTo>
                    <a:lnTo>
                      <a:pt x="5352" y="2479"/>
                    </a:lnTo>
                    <a:cubicBezTo>
                      <a:pt x="5352" y="2464"/>
                      <a:pt x="5352" y="2464"/>
                      <a:pt x="5352" y="2448"/>
                    </a:cubicBezTo>
                    <a:close/>
                    <a:moveTo>
                      <a:pt x="21" y="2649"/>
                    </a:moveTo>
                    <a:cubicBezTo>
                      <a:pt x="19" y="2649"/>
                      <a:pt x="18" y="2649"/>
                      <a:pt x="16" y="2650"/>
                    </a:cubicBezTo>
                    <a:lnTo>
                      <a:pt x="191" y="2908"/>
                    </a:lnTo>
                    <a:lnTo>
                      <a:pt x="21" y="2649"/>
                    </a:lnTo>
                    <a:close/>
                    <a:moveTo>
                      <a:pt x="482" y="2510"/>
                    </a:moveTo>
                    <a:cubicBezTo>
                      <a:pt x="513" y="2557"/>
                      <a:pt x="544" y="2603"/>
                      <a:pt x="575" y="2634"/>
                    </a:cubicBezTo>
                    <a:cubicBezTo>
                      <a:pt x="590" y="2619"/>
                      <a:pt x="606" y="2603"/>
                      <a:pt x="621" y="2588"/>
                    </a:cubicBezTo>
                    <a:lnTo>
                      <a:pt x="621" y="2588"/>
                    </a:lnTo>
                    <a:lnTo>
                      <a:pt x="606" y="2619"/>
                    </a:lnTo>
                    <a:cubicBezTo>
                      <a:pt x="668" y="2619"/>
                      <a:pt x="730" y="2588"/>
                      <a:pt x="792" y="2557"/>
                    </a:cubicBezTo>
                    <a:cubicBezTo>
                      <a:pt x="792" y="2557"/>
                      <a:pt x="792" y="2572"/>
                      <a:pt x="792" y="2588"/>
                    </a:cubicBezTo>
                    <a:cubicBezTo>
                      <a:pt x="792" y="2588"/>
                      <a:pt x="792" y="2603"/>
                      <a:pt x="792" y="2603"/>
                    </a:cubicBezTo>
                    <a:cubicBezTo>
                      <a:pt x="761" y="2619"/>
                      <a:pt x="761" y="2650"/>
                      <a:pt x="792" y="2665"/>
                    </a:cubicBezTo>
                    <a:cubicBezTo>
                      <a:pt x="792" y="2665"/>
                      <a:pt x="792" y="2681"/>
                      <a:pt x="792" y="2681"/>
                    </a:cubicBezTo>
                    <a:cubicBezTo>
                      <a:pt x="745" y="2696"/>
                      <a:pt x="699" y="2743"/>
                      <a:pt x="668" y="2774"/>
                    </a:cubicBezTo>
                    <a:cubicBezTo>
                      <a:pt x="699" y="2836"/>
                      <a:pt x="730" y="2882"/>
                      <a:pt x="761" y="2944"/>
                    </a:cubicBezTo>
                    <a:lnTo>
                      <a:pt x="730" y="2944"/>
                    </a:lnTo>
                    <a:cubicBezTo>
                      <a:pt x="730" y="2960"/>
                      <a:pt x="714" y="2960"/>
                      <a:pt x="714" y="2960"/>
                    </a:cubicBezTo>
                    <a:cubicBezTo>
                      <a:pt x="714" y="2944"/>
                      <a:pt x="699" y="2944"/>
                      <a:pt x="699" y="2929"/>
                    </a:cubicBezTo>
                    <a:lnTo>
                      <a:pt x="668" y="2929"/>
                    </a:lnTo>
                    <a:cubicBezTo>
                      <a:pt x="683" y="2929"/>
                      <a:pt x="683" y="2944"/>
                      <a:pt x="699" y="2960"/>
                    </a:cubicBezTo>
                    <a:cubicBezTo>
                      <a:pt x="666" y="2976"/>
                      <a:pt x="638" y="2997"/>
                      <a:pt x="614" y="2997"/>
                    </a:cubicBezTo>
                    <a:cubicBezTo>
                      <a:pt x="592" y="2997"/>
                      <a:pt x="574" y="2980"/>
                      <a:pt x="559" y="2929"/>
                    </a:cubicBezTo>
                    <a:cubicBezTo>
                      <a:pt x="497" y="2898"/>
                      <a:pt x="513" y="2851"/>
                      <a:pt x="590" y="2820"/>
                    </a:cubicBezTo>
                    <a:cubicBezTo>
                      <a:pt x="606" y="2820"/>
                      <a:pt x="606" y="2836"/>
                      <a:pt x="621" y="2851"/>
                    </a:cubicBezTo>
                    <a:cubicBezTo>
                      <a:pt x="575" y="2774"/>
                      <a:pt x="528" y="2712"/>
                      <a:pt x="420" y="2712"/>
                    </a:cubicBezTo>
                    <a:cubicBezTo>
                      <a:pt x="482" y="2665"/>
                      <a:pt x="497" y="2665"/>
                      <a:pt x="513" y="2588"/>
                    </a:cubicBezTo>
                    <a:lnTo>
                      <a:pt x="513" y="2588"/>
                    </a:lnTo>
                    <a:lnTo>
                      <a:pt x="435" y="2634"/>
                    </a:lnTo>
                    <a:cubicBezTo>
                      <a:pt x="451" y="2603"/>
                      <a:pt x="466" y="2557"/>
                      <a:pt x="482" y="2510"/>
                    </a:cubicBezTo>
                    <a:close/>
                    <a:moveTo>
                      <a:pt x="6065" y="2479"/>
                    </a:moveTo>
                    <a:lnTo>
                      <a:pt x="6686" y="3022"/>
                    </a:lnTo>
                    <a:cubicBezTo>
                      <a:pt x="6670" y="3053"/>
                      <a:pt x="6655" y="3099"/>
                      <a:pt x="6655" y="3146"/>
                    </a:cubicBezTo>
                    <a:cubicBezTo>
                      <a:pt x="6717" y="3146"/>
                      <a:pt x="6717" y="3099"/>
                      <a:pt x="6717" y="3037"/>
                    </a:cubicBezTo>
                    <a:lnTo>
                      <a:pt x="6065" y="2479"/>
                    </a:lnTo>
                    <a:close/>
                    <a:moveTo>
                      <a:pt x="218" y="2867"/>
                    </a:moveTo>
                    <a:cubicBezTo>
                      <a:pt x="234" y="2867"/>
                      <a:pt x="249" y="2882"/>
                      <a:pt x="265" y="2898"/>
                    </a:cubicBezTo>
                    <a:cubicBezTo>
                      <a:pt x="265" y="2898"/>
                      <a:pt x="249" y="2913"/>
                      <a:pt x="249" y="2913"/>
                    </a:cubicBezTo>
                    <a:lnTo>
                      <a:pt x="575" y="3410"/>
                    </a:lnTo>
                    <a:lnTo>
                      <a:pt x="218" y="2867"/>
                    </a:lnTo>
                    <a:close/>
                    <a:moveTo>
                      <a:pt x="5879" y="3348"/>
                    </a:moveTo>
                    <a:lnTo>
                      <a:pt x="5879" y="3348"/>
                    </a:lnTo>
                    <a:cubicBezTo>
                      <a:pt x="5910" y="3379"/>
                      <a:pt x="5941" y="3394"/>
                      <a:pt x="5957" y="3394"/>
                    </a:cubicBezTo>
                    <a:cubicBezTo>
                      <a:pt x="5947" y="3454"/>
                      <a:pt x="5945" y="3498"/>
                      <a:pt x="5947" y="3531"/>
                    </a:cubicBezTo>
                    <a:lnTo>
                      <a:pt x="5947" y="3531"/>
                    </a:lnTo>
                    <a:cubicBezTo>
                      <a:pt x="5930" y="3475"/>
                      <a:pt x="5891" y="3407"/>
                      <a:pt x="5879" y="3348"/>
                    </a:cubicBezTo>
                    <a:close/>
                    <a:moveTo>
                      <a:pt x="4514" y="3658"/>
                    </a:moveTo>
                    <a:lnTo>
                      <a:pt x="4514" y="3658"/>
                    </a:lnTo>
                    <a:cubicBezTo>
                      <a:pt x="4514" y="3673"/>
                      <a:pt x="4530" y="3673"/>
                      <a:pt x="4530" y="3673"/>
                    </a:cubicBezTo>
                    <a:cubicBezTo>
                      <a:pt x="4530" y="3689"/>
                      <a:pt x="4530" y="3689"/>
                      <a:pt x="4530" y="3704"/>
                    </a:cubicBezTo>
                    <a:cubicBezTo>
                      <a:pt x="4514" y="3689"/>
                      <a:pt x="4514" y="3673"/>
                      <a:pt x="4514" y="3658"/>
                    </a:cubicBezTo>
                    <a:close/>
                    <a:moveTo>
                      <a:pt x="4623" y="3177"/>
                    </a:moveTo>
                    <a:cubicBezTo>
                      <a:pt x="4623" y="3208"/>
                      <a:pt x="4576" y="3223"/>
                      <a:pt x="4561" y="3223"/>
                    </a:cubicBezTo>
                    <a:cubicBezTo>
                      <a:pt x="4573" y="3244"/>
                      <a:pt x="4584" y="3251"/>
                      <a:pt x="4595" y="3251"/>
                    </a:cubicBezTo>
                    <a:cubicBezTo>
                      <a:pt x="4626" y="3251"/>
                      <a:pt x="4655" y="3192"/>
                      <a:pt x="4700" y="3192"/>
                    </a:cubicBezTo>
                    <a:cubicBezTo>
                      <a:pt x="4700" y="3208"/>
                      <a:pt x="4685" y="3223"/>
                      <a:pt x="4685" y="3239"/>
                    </a:cubicBezTo>
                    <a:cubicBezTo>
                      <a:pt x="4700" y="3223"/>
                      <a:pt x="4731" y="3192"/>
                      <a:pt x="4778" y="3192"/>
                    </a:cubicBezTo>
                    <a:lnTo>
                      <a:pt x="4778" y="3332"/>
                    </a:lnTo>
                    <a:lnTo>
                      <a:pt x="4762" y="3270"/>
                    </a:lnTo>
                    <a:cubicBezTo>
                      <a:pt x="4762" y="3270"/>
                      <a:pt x="4731" y="3363"/>
                      <a:pt x="4685" y="3441"/>
                    </a:cubicBezTo>
                    <a:cubicBezTo>
                      <a:pt x="4669" y="3503"/>
                      <a:pt x="4638" y="3565"/>
                      <a:pt x="4623" y="3596"/>
                    </a:cubicBezTo>
                    <a:cubicBezTo>
                      <a:pt x="4607" y="3627"/>
                      <a:pt x="4607" y="3673"/>
                      <a:pt x="4576" y="3704"/>
                    </a:cubicBezTo>
                    <a:cubicBezTo>
                      <a:pt x="4576" y="3704"/>
                      <a:pt x="4576" y="3720"/>
                      <a:pt x="4561" y="3720"/>
                    </a:cubicBezTo>
                    <a:cubicBezTo>
                      <a:pt x="4561" y="3735"/>
                      <a:pt x="4545" y="3735"/>
                      <a:pt x="4545" y="3735"/>
                    </a:cubicBezTo>
                    <a:cubicBezTo>
                      <a:pt x="4545" y="3735"/>
                      <a:pt x="4530" y="3720"/>
                      <a:pt x="4530" y="3720"/>
                    </a:cubicBezTo>
                    <a:cubicBezTo>
                      <a:pt x="4530" y="3704"/>
                      <a:pt x="4545" y="3704"/>
                      <a:pt x="4545" y="3689"/>
                    </a:cubicBezTo>
                    <a:cubicBezTo>
                      <a:pt x="4545" y="3689"/>
                      <a:pt x="4545" y="3689"/>
                      <a:pt x="4545" y="3673"/>
                    </a:cubicBezTo>
                    <a:cubicBezTo>
                      <a:pt x="4561" y="3658"/>
                      <a:pt x="4561" y="3627"/>
                      <a:pt x="4576" y="3596"/>
                    </a:cubicBezTo>
                    <a:lnTo>
                      <a:pt x="4576" y="3596"/>
                    </a:lnTo>
                    <a:cubicBezTo>
                      <a:pt x="4561" y="3611"/>
                      <a:pt x="4545" y="3627"/>
                      <a:pt x="4545" y="3642"/>
                    </a:cubicBezTo>
                    <a:cubicBezTo>
                      <a:pt x="4545" y="3549"/>
                      <a:pt x="4576" y="3441"/>
                      <a:pt x="4576" y="3348"/>
                    </a:cubicBezTo>
                    <a:cubicBezTo>
                      <a:pt x="4592" y="3363"/>
                      <a:pt x="4623" y="3363"/>
                      <a:pt x="4638" y="3379"/>
                    </a:cubicBezTo>
                    <a:cubicBezTo>
                      <a:pt x="4669" y="3348"/>
                      <a:pt x="4654" y="3286"/>
                      <a:pt x="4685" y="3255"/>
                    </a:cubicBezTo>
                    <a:lnTo>
                      <a:pt x="4685" y="3255"/>
                    </a:lnTo>
                    <a:cubicBezTo>
                      <a:pt x="4654" y="3286"/>
                      <a:pt x="4623" y="3301"/>
                      <a:pt x="4576" y="3317"/>
                    </a:cubicBezTo>
                    <a:cubicBezTo>
                      <a:pt x="4576" y="3286"/>
                      <a:pt x="4561" y="3255"/>
                      <a:pt x="4545" y="3239"/>
                    </a:cubicBezTo>
                    <a:cubicBezTo>
                      <a:pt x="4545" y="3239"/>
                      <a:pt x="4545" y="3239"/>
                      <a:pt x="4561" y="3223"/>
                    </a:cubicBezTo>
                    <a:cubicBezTo>
                      <a:pt x="4561" y="3208"/>
                      <a:pt x="4576" y="3192"/>
                      <a:pt x="4576" y="3177"/>
                    </a:cubicBezTo>
                    <a:close/>
                    <a:moveTo>
                      <a:pt x="1149" y="3844"/>
                    </a:moveTo>
                    <a:cubicBezTo>
                      <a:pt x="1133" y="3844"/>
                      <a:pt x="1133" y="3859"/>
                      <a:pt x="1133" y="3859"/>
                    </a:cubicBezTo>
                    <a:lnTo>
                      <a:pt x="1149" y="3875"/>
                    </a:lnTo>
                    <a:cubicBezTo>
                      <a:pt x="1149" y="3859"/>
                      <a:pt x="1149" y="3859"/>
                      <a:pt x="1149" y="3844"/>
                    </a:cubicBezTo>
                    <a:close/>
                    <a:moveTo>
                      <a:pt x="1087" y="3751"/>
                    </a:moveTo>
                    <a:cubicBezTo>
                      <a:pt x="1118" y="3782"/>
                      <a:pt x="1133" y="3813"/>
                      <a:pt x="1149" y="3844"/>
                    </a:cubicBezTo>
                    <a:cubicBezTo>
                      <a:pt x="1149" y="3844"/>
                      <a:pt x="1164" y="3844"/>
                      <a:pt x="1164" y="3859"/>
                    </a:cubicBezTo>
                    <a:cubicBezTo>
                      <a:pt x="1164" y="3859"/>
                      <a:pt x="1164" y="3859"/>
                      <a:pt x="1149" y="3875"/>
                    </a:cubicBezTo>
                    <a:cubicBezTo>
                      <a:pt x="1133" y="3890"/>
                      <a:pt x="1133" y="3906"/>
                      <a:pt x="1133" y="3906"/>
                    </a:cubicBezTo>
                    <a:lnTo>
                      <a:pt x="1102" y="3875"/>
                    </a:lnTo>
                    <a:lnTo>
                      <a:pt x="1133" y="3844"/>
                    </a:lnTo>
                    <a:cubicBezTo>
                      <a:pt x="1118" y="3813"/>
                      <a:pt x="1102" y="3782"/>
                      <a:pt x="1087" y="3766"/>
                    </a:cubicBezTo>
                    <a:cubicBezTo>
                      <a:pt x="1087" y="3751"/>
                      <a:pt x="1087" y="3751"/>
                      <a:pt x="1087" y="3751"/>
                    </a:cubicBezTo>
                    <a:close/>
                    <a:moveTo>
                      <a:pt x="1195" y="3906"/>
                    </a:moveTo>
                    <a:cubicBezTo>
                      <a:pt x="1195" y="3921"/>
                      <a:pt x="1211" y="3921"/>
                      <a:pt x="1211" y="3921"/>
                    </a:cubicBezTo>
                    <a:lnTo>
                      <a:pt x="1226" y="3921"/>
                    </a:lnTo>
                    <a:cubicBezTo>
                      <a:pt x="1211" y="3921"/>
                      <a:pt x="1211" y="3921"/>
                      <a:pt x="1211" y="3937"/>
                    </a:cubicBezTo>
                    <a:cubicBezTo>
                      <a:pt x="1226" y="3937"/>
                      <a:pt x="1226" y="3952"/>
                      <a:pt x="1226" y="3952"/>
                    </a:cubicBezTo>
                    <a:lnTo>
                      <a:pt x="1211" y="3952"/>
                    </a:lnTo>
                    <a:lnTo>
                      <a:pt x="1195" y="3968"/>
                    </a:lnTo>
                    <a:cubicBezTo>
                      <a:pt x="1180" y="3968"/>
                      <a:pt x="1180" y="3952"/>
                      <a:pt x="1180" y="3952"/>
                    </a:cubicBezTo>
                    <a:cubicBezTo>
                      <a:pt x="1180" y="3952"/>
                      <a:pt x="1180" y="3952"/>
                      <a:pt x="1164" y="3937"/>
                    </a:cubicBezTo>
                    <a:lnTo>
                      <a:pt x="1195" y="3937"/>
                    </a:lnTo>
                    <a:cubicBezTo>
                      <a:pt x="1195" y="3937"/>
                      <a:pt x="1195" y="3937"/>
                      <a:pt x="1195" y="3921"/>
                    </a:cubicBezTo>
                    <a:cubicBezTo>
                      <a:pt x="1195" y="3921"/>
                      <a:pt x="1195" y="3921"/>
                      <a:pt x="1195" y="3906"/>
                    </a:cubicBezTo>
                    <a:close/>
                    <a:moveTo>
                      <a:pt x="1211" y="3968"/>
                    </a:moveTo>
                    <a:lnTo>
                      <a:pt x="1211" y="3983"/>
                    </a:lnTo>
                    <a:cubicBezTo>
                      <a:pt x="1211" y="3999"/>
                      <a:pt x="1211" y="4014"/>
                      <a:pt x="1211" y="4030"/>
                    </a:cubicBezTo>
                    <a:lnTo>
                      <a:pt x="1195" y="4014"/>
                    </a:lnTo>
                    <a:cubicBezTo>
                      <a:pt x="1211" y="3999"/>
                      <a:pt x="1211" y="3983"/>
                      <a:pt x="1211" y="3968"/>
                    </a:cubicBezTo>
                    <a:close/>
                    <a:moveTo>
                      <a:pt x="1273" y="4014"/>
                    </a:moveTo>
                    <a:cubicBezTo>
                      <a:pt x="1273" y="4030"/>
                      <a:pt x="1288" y="4030"/>
                      <a:pt x="1288" y="4046"/>
                    </a:cubicBezTo>
                    <a:lnTo>
                      <a:pt x="1273" y="4046"/>
                    </a:lnTo>
                    <a:cubicBezTo>
                      <a:pt x="1273" y="4046"/>
                      <a:pt x="1273" y="4030"/>
                      <a:pt x="1257" y="4030"/>
                    </a:cubicBezTo>
                    <a:cubicBezTo>
                      <a:pt x="1273" y="4030"/>
                      <a:pt x="1273" y="4014"/>
                      <a:pt x="1273" y="4014"/>
                    </a:cubicBezTo>
                    <a:close/>
                    <a:moveTo>
                      <a:pt x="606" y="3441"/>
                    </a:moveTo>
                    <a:lnTo>
                      <a:pt x="1025" y="4061"/>
                    </a:lnTo>
                    <a:lnTo>
                      <a:pt x="1009" y="4061"/>
                    </a:lnTo>
                    <a:lnTo>
                      <a:pt x="590" y="3441"/>
                    </a:lnTo>
                    <a:close/>
                    <a:moveTo>
                      <a:pt x="5724" y="3766"/>
                    </a:moveTo>
                    <a:cubicBezTo>
                      <a:pt x="5739" y="3782"/>
                      <a:pt x="5739" y="3782"/>
                      <a:pt x="5755" y="3782"/>
                    </a:cubicBezTo>
                    <a:cubicBezTo>
                      <a:pt x="5739" y="3797"/>
                      <a:pt x="5724" y="3797"/>
                      <a:pt x="5724" y="3797"/>
                    </a:cubicBezTo>
                    <a:cubicBezTo>
                      <a:pt x="5724" y="3844"/>
                      <a:pt x="5724" y="3875"/>
                      <a:pt x="5708" y="3921"/>
                    </a:cubicBezTo>
                    <a:lnTo>
                      <a:pt x="5817" y="3782"/>
                    </a:lnTo>
                    <a:lnTo>
                      <a:pt x="5817" y="3782"/>
                    </a:lnTo>
                    <a:cubicBezTo>
                      <a:pt x="5770" y="3890"/>
                      <a:pt x="5833" y="3906"/>
                      <a:pt x="5879" y="3999"/>
                    </a:cubicBezTo>
                    <a:cubicBezTo>
                      <a:pt x="5708" y="4201"/>
                      <a:pt x="5538" y="4123"/>
                      <a:pt x="5429" y="4185"/>
                    </a:cubicBezTo>
                    <a:cubicBezTo>
                      <a:pt x="5429" y="4154"/>
                      <a:pt x="5429" y="4123"/>
                      <a:pt x="5445" y="4092"/>
                    </a:cubicBezTo>
                    <a:cubicBezTo>
                      <a:pt x="5460" y="4092"/>
                      <a:pt x="5491" y="4092"/>
                      <a:pt x="5522" y="4108"/>
                    </a:cubicBezTo>
                    <a:cubicBezTo>
                      <a:pt x="5507" y="3968"/>
                      <a:pt x="5553" y="3766"/>
                      <a:pt x="5724" y="3766"/>
                    </a:cubicBezTo>
                    <a:close/>
                    <a:moveTo>
                      <a:pt x="5212" y="4294"/>
                    </a:moveTo>
                    <a:cubicBezTo>
                      <a:pt x="5212" y="4294"/>
                      <a:pt x="5212" y="4309"/>
                      <a:pt x="5197" y="4309"/>
                    </a:cubicBezTo>
                    <a:cubicBezTo>
                      <a:pt x="5212" y="4309"/>
                      <a:pt x="5212" y="4309"/>
                      <a:pt x="5212" y="4294"/>
                    </a:cubicBezTo>
                    <a:close/>
                    <a:moveTo>
                      <a:pt x="1040" y="4092"/>
                    </a:moveTo>
                    <a:lnTo>
                      <a:pt x="1195" y="4309"/>
                    </a:lnTo>
                    <a:cubicBezTo>
                      <a:pt x="1195" y="4325"/>
                      <a:pt x="1195" y="4325"/>
                      <a:pt x="1195" y="4325"/>
                    </a:cubicBezTo>
                    <a:lnTo>
                      <a:pt x="1040" y="4092"/>
                    </a:lnTo>
                    <a:close/>
                    <a:moveTo>
                      <a:pt x="3925" y="4216"/>
                    </a:moveTo>
                    <a:cubicBezTo>
                      <a:pt x="3940" y="4232"/>
                      <a:pt x="3956" y="4232"/>
                      <a:pt x="3956" y="4232"/>
                    </a:cubicBezTo>
                    <a:cubicBezTo>
                      <a:pt x="3971" y="4247"/>
                      <a:pt x="3971" y="4263"/>
                      <a:pt x="3971" y="4278"/>
                    </a:cubicBezTo>
                    <a:cubicBezTo>
                      <a:pt x="3971" y="4294"/>
                      <a:pt x="3971" y="4309"/>
                      <a:pt x="3971" y="4325"/>
                    </a:cubicBezTo>
                    <a:cubicBezTo>
                      <a:pt x="3956" y="4340"/>
                      <a:pt x="3940" y="4356"/>
                      <a:pt x="3909" y="4371"/>
                    </a:cubicBezTo>
                    <a:cubicBezTo>
                      <a:pt x="3909" y="4356"/>
                      <a:pt x="3909" y="4340"/>
                      <a:pt x="3894" y="4325"/>
                    </a:cubicBezTo>
                    <a:cubicBezTo>
                      <a:pt x="3864" y="4334"/>
                      <a:pt x="3823" y="4363"/>
                      <a:pt x="3792" y="4363"/>
                    </a:cubicBezTo>
                    <a:cubicBezTo>
                      <a:pt x="3774" y="4363"/>
                      <a:pt x="3760" y="4353"/>
                      <a:pt x="3754" y="4325"/>
                    </a:cubicBezTo>
                    <a:cubicBezTo>
                      <a:pt x="3801" y="4294"/>
                      <a:pt x="3832" y="4263"/>
                      <a:pt x="3878" y="4232"/>
                    </a:cubicBezTo>
                    <a:lnTo>
                      <a:pt x="3925" y="4216"/>
                    </a:lnTo>
                    <a:close/>
                    <a:moveTo>
                      <a:pt x="5017" y="4378"/>
                    </a:moveTo>
                    <a:lnTo>
                      <a:pt x="5011" y="4402"/>
                    </a:lnTo>
                    <a:cubicBezTo>
                      <a:pt x="5015" y="4394"/>
                      <a:pt x="5017" y="4385"/>
                      <a:pt x="5017" y="4378"/>
                    </a:cubicBezTo>
                    <a:close/>
                    <a:moveTo>
                      <a:pt x="2591" y="4433"/>
                    </a:moveTo>
                    <a:cubicBezTo>
                      <a:pt x="2607" y="4433"/>
                      <a:pt x="2622" y="4449"/>
                      <a:pt x="2622" y="4464"/>
                    </a:cubicBezTo>
                    <a:cubicBezTo>
                      <a:pt x="2607" y="4449"/>
                      <a:pt x="2607" y="4433"/>
                      <a:pt x="2591" y="4433"/>
                    </a:cubicBezTo>
                    <a:close/>
                    <a:moveTo>
                      <a:pt x="2110" y="4387"/>
                    </a:moveTo>
                    <a:cubicBezTo>
                      <a:pt x="2141" y="4449"/>
                      <a:pt x="2157" y="4418"/>
                      <a:pt x="2157" y="4480"/>
                    </a:cubicBezTo>
                    <a:lnTo>
                      <a:pt x="2064" y="4480"/>
                    </a:lnTo>
                    <a:cubicBezTo>
                      <a:pt x="2079" y="4449"/>
                      <a:pt x="2095" y="4418"/>
                      <a:pt x="2110" y="4387"/>
                    </a:cubicBezTo>
                    <a:close/>
                    <a:moveTo>
                      <a:pt x="2529" y="4464"/>
                    </a:moveTo>
                    <a:cubicBezTo>
                      <a:pt x="2529" y="4480"/>
                      <a:pt x="2544" y="4495"/>
                      <a:pt x="2560" y="4511"/>
                    </a:cubicBezTo>
                    <a:lnTo>
                      <a:pt x="2498" y="4511"/>
                    </a:lnTo>
                    <a:cubicBezTo>
                      <a:pt x="2513" y="4495"/>
                      <a:pt x="2513" y="4480"/>
                      <a:pt x="2529" y="4464"/>
                    </a:cubicBezTo>
                    <a:close/>
                    <a:moveTo>
                      <a:pt x="1071" y="4511"/>
                    </a:moveTo>
                    <a:cubicBezTo>
                      <a:pt x="1062" y="4520"/>
                      <a:pt x="1056" y="4530"/>
                      <a:pt x="1051" y="4540"/>
                    </a:cubicBezTo>
                    <a:lnTo>
                      <a:pt x="1051" y="4540"/>
                    </a:lnTo>
                    <a:lnTo>
                      <a:pt x="1071" y="4511"/>
                    </a:lnTo>
                    <a:close/>
                    <a:moveTo>
                      <a:pt x="2560" y="4511"/>
                    </a:moveTo>
                    <a:lnTo>
                      <a:pt x="2560" y="4511"/>
                    </a:lnTo>
                    <a:cubicBezTo>
                      <a:pt x="2576" y="4526"/>
                      <a:pt x="2591" y="4557"/>
                      <a:pt x="2607" y="4573"/>
                    </a:cubicBezTo>
                    <a:cubicBezTo>
                      <a:pt x="2576" y="4573"/>
                      <a:pt x="2544" y="4542"/>
                      <a:pt x="2560" y="4511"/>
                    </a:cubicBezTo>
                    <a:close/>
                    <a:moveTo>
                      <a:pt x="3646" y="4588"/>
                    </a:moveTo>
                    <a:cubicBezTo>
                      <a:pt x="3646" y="4604"/>
                      <a:pt x="3661" y="4619"/>
                      <a:pt x="3661" y="4635"/>
                    </a:cubicBezTo>
                    <a:lnTo>
                      <a:pt x="3630" y="4635"/>
                    </a:lnTo>
                    <a:lnTo>
                      <a:pt x="3646" y="4588"/>
                    </a:lnTo>
                    <a:close/>
                    <a:moveTo>
                      <a:pt x="4434" y="4619"/>
                    </a:moveTo>
                    <a:lnTo>
                      <a:pt x="4434" y="4619"/>
                    </a:lnTo>
                    <a:cubicBezTo>
                      <a:pt x="4431" y="4625"/>
                      <a:pt x="4426" y="4630"/>
                      <a:pt x="4421" y="4635"/>
                    </a:cubicBezTo>
                    <a:cubicBezTo>
                      <a:pt x="4437" y="4635"/>
                      <a:pt x="4437" y="4619"/>
                      <a:pt x="4437" y="4619"/>
                    </a:cubicBezTo>
                    <a:close/>
                    <a:moveTo>
                      <a:pt x="4406" y="4371"/>
                    </a:moveTo>
                    <a:cubicBezTo>
                      <a:pt x="4406" y="4418"/>
                      <a:pt x="4406" y="4464"/>
                      <a:pt x="4390" y="4495"/>
                    </a:cubicBezTo>
                    <a:cubicBezTo>
                      <a:pt x="4359" y="4511"/>
                      <a:pt x="4328" y="4526"/>
                      <a:pt x="4313" y="4557"/>
                    </a:cubicBezTo>
                    <a:lnTo>
                      <a:pt x="4266" y="4557"/>
                    </a:lnTo>
                    <a:lnTo>
                      <a:pt x="4297" y="4588"/>
                    </a:lnTo>
                    <a:cubicBezTo>
                      <a:pt x="4297" y="4588"/>
                      <a:pt x="4297" y="4604"/>
                      <a:pt x="4297" y="4635"/>
                    </a:cubicBezTo>
                    <a:lnTo>
                      <a:pt x="4344" y="4619"/>
                    </a:lnTo>
                    <a:lnTo>
                      <a:pt x="4359" y="4635"/>
                    </a:lnTo>
                    <a:cubicBezTo>
                      <a:pt x="4328" y="4681"/>
                      <a:pt x="4266" y="4697"/>
                      <a:pt x="4235" y="4712"/>
                    </a:cubicBezTo>
                    <a:cubicBezTo>
                      <a:pt x="4251" y="4650"/>
                      <a:pt x="4235" y="4604"/>
                      <a:pt x="4204" y="4542"/>
                    </a:cubicBezTo>
                    <a:cubicBezTo>
                      <a:pt x="4220" y="4526"/>
                      <a:pt x="4251" y="4511"/>
                      <a:pt x="4266" y="4495"/>
                    </a:cubicBezTo>
                    <a:cubicBezTo>
                      <a:pt x="4282" y="4495"/>
                      <a:pt x="4282" y="4511"/>
                      <a:pt x="4282" y="4511"/>
                    </a:cubicBezTo>
                    <a:cubicBezTo>
                      <a:pt x="4282" y="4511"/>
                      <a:pt x="4282" y="4495"/>
                      <a:pt x="4282" y="4495"/>
                    </a:cubicBezTo>
                    <a:cubicBezTo>
                      <a:pt x="4313" y="4464"/>
                      <a:pt x="4359" y="4418"/>
                      <a:pt x="4406" y="4371"/>
                    </a:cubicBezTo>
                    <a:close/>
                    <a:moveTo>
                      <a:pt x="2141" y="4650"/>
                    </a:moveTo>
                    <a:cubicBezTo>
                      <a:pt x="2188" y="4650"/>
                      <a:pt x="2203" y="4681"/>
                      <a:pt x="2203" y="4712"/>
                    </a:cubicBezTo>
                    <a:cubicBezTo>
                      <a:pt x="2188" y="4712"/>
                      <a:pt x="2188" y="4728"/>
                      <a:pt x="2172" y="4728"/>
                    </a:cubicBezTo>
                    <a:cubicBezTo>
                      <a:pt x="2157" y="4697"/>
                      <a:pt x="2141" y="4681"/>
                      <a:pt x="2126" y="4666"/>
                    </a:cubicBezTo>
                    <a:cubicBezTo>
                      <a:pt x="2126" y="4650"/>
                      <a:pt x="2141" y="4650"/>
                      <a:pt x="2141" y="4650"/>
                    </a:cubicBezTo>
                    <a:close/>
                    <a:moveTo>
                      <a:pt x="3677" y="4712"/>
                    </a:moveTo>
                    <a:cubicBezTo>
                      <a:pt x="3677" y="4712"/>
                      <a:pt x="3677" y="4728"/>
                      <a:pt x="3677" y="4728"/>
                    </a:cubicBezTo>
                    <a:lnTo>
                      <a:pt x="3661" y="4743"/>
                    </a:lnTo>
                    <a:cubicBezTo>
                      <a:pt x="3661" y="4728"/>
                      <a:pt x="3677" y="4728"/>
                      <a:pt x="3677" y="4712"/>
                    </a:cubicBezTo>
                    <a:close/>
                    <a:moveTo>
                      <a:pt x="3909" y="4759"/>
                    </a:moveTo>
                    <a:cubicBezTo>
                      <a:pt x="3940" y="4774"/>
                      <a:pt x="3940" y="4790"/>
                      <a:pt x="3940" y="4805"/>
                    </a:cubicBezTo>
                    <a:cubicBezTo>
                      <a:pt x="3925" y="4790"/>
                      <a:pt x="3925" y="4774"/>
                      <a:pt x="3909" y="4759"/>
                    </a:cubicBezTo>
                    <a:close/>
                    <a:moveTo>
                      <a:pt x="3878" y="4883"/>
                    </a:moveTo>
                    <a:cubicBezTo>
                      <a:pt x="3878" y="4899"/>
                      <a:pt x="3863" y="4899"/>
                      <a:pt x="3863" y="4899"/>
                    </a:cubicBezTo>
                    <a:cubicBezTo>
                      <a:pt x="3863" y="4883"/>
                      <a:pt x="3863" y="4883"/>
                      <a:pt x="3863" y="4883"/>
                    </a:cubicBezTo>
                    <a:close/>
                    <a:moveTo>
                      <a:pt x="4064" y="4945"/>
                    </a:moveTo>
                    <a:cubicBezTo>
                      <a:pt x="4064" y="4961"/>
                      <a:pt x="4064" y="4961"/>
                      <a:pt x="4064" y="4976"/>
                    </a:cubicBezTo>
                    <a:cubicBezTo>
                      <a:pt x="4033" y="5007"/>
                      <a:pt x="4018" y="5023"/>
                      <a:pt x="3987" y="5038"/>
                    </a:cubicBezTo>
                    <a:cubicBezTo>
                      <a:pt x="4002" y="5007"/>
                      <a:pt x="4018" y="4992"/>
                      <a:pt x="4033" y="4976"/>
                    </a:cubicBezTo>
                    <a:cubicBezTo>
                      <a:pt x="4033" y="4961"/>
                      <a:pt x="4049" y="4961"/>
                      <a:pt x="4064" y="4945"/>
                    </a:cubicBezTo>
                    <a:close/>
                    <a:moveTo>
                      <a:pt x="3056" y="5178"/>
                    </a:moveTo>
                    <a:cubicBezTo>
                      <a:pt x="3056" y="5178"/>
                      <a:pt x="3072" y="5193"/>
                      <a:pt x="3072" y="5193"/>
                    </a:cubicBezTo>
                    <a:cubicBezTo>
                      <a:pt x="3072" y="5193"/>
                      <a:pt x="3056" y="5193"/>
                      <a:pt x="3056" y="5178"/>
                    </a:cubicBezTo>
                    <a:close/>
                    <a:moveTo>
                      <a:pt x="3366" y="5240"/>
                    </a:moveTo>
                    <a:cubicBezTo>
                      <a:pt x="3365" y="5240"/>
                      <a:pt x="3365" y="5241"/>
                      <a:pt x="3365" y="5243"/>
                    </a:cubicBezTo>
                    <a:lnTo>
                      <a:pt x="3365" y="5243"/>
                    </a:lnTo>
                    <a:cubicBezTo>
                      <a:pt x="3366" y="5242"/>
                      <a:pt x="3366" y="5241"/>
                      <a:pt x="3366" y="5240"/>
                    </a:cubicBezTo>
                    <a:close/>
                    <a:moveTo>
                      <a:pt x="2048" y="5255"/>
                    </a:moveTo>
                    <a:cubicBezTo>
                      <a:pt x="2048" y="5271"/>
                      <a:pt x="2048" y="5271"/>
                      <a:pt x="2064" y="5271"/>
                    </a:cubicBezTo>
                    <a:cubicBezTo>
                      <a:pt x="2048" y="5271"/>
                      <a:pt x="2033" y="5271"/>
                      <a:pt x="2017" y="5286"/>
                    </a:cubicBezTo>
                    <a:cubicBezTo>
                      <a:pt x="2033" y="5271"/>
                      <a:pt x="2033" y="5271"/>
                      <a:pt x="2048" y="5255"/>
                    </a:cubicBezTo>
                    <a:close/>
                    <a:moveTo>
                      <a:pt x="3630" y="4790"/>
                    </a:moveTo>
                    <a:cubicBezTo>
                      <a:pt x="3584" y="4821"/>
                      <a:pt x="3584" y="4930"/>
                      <a:pt x="3553" y="4961"/>
                    </a:cubicBezTo>
                    <a:cubicBezTo>
                      <a:pt x="3568" y="4961"/>
                      <a:pt x="3599" y="4961"/>
                      <a:pt x="3599" y="4945"/>
                    </a:cubicBezTo>
                    <a:lnTo>
                      <a:pt x="3599" y="4945"/>
                    </a:lnTo>
                    <a:cubicBezTo>
                      <a:pt x="3599" y="4976"/>
                      <a:pt x="3584" y="5023"/>
                      <a:pt x="3568" y="5038"/>
                    </a:cubicBezTo>
                    <a:cubicBezTo>
                      <a:pt x="3584" y="5038"/>
                      <a:pt x="3584" y="5054"/>
                      <a:pt x="3599" y="5054"/>
                    </a:cubicBezTo>
                    <a:cubicBezTo>
                      <a:pt x="3568" y="5100"/>
                      <a:pt x="3553" y="5162"/>
                      <a:pt x="3522" y="5162"/>
                    </a:cubicBezTo>
                    <a:cubicBezTo>
                      <a:pt x="3506" y="5162"/>
                      <a:pt x="3506" y="5131"/>
                      <a:pt x="3506" y="5116"/>
                    </a:cubicBezTo>
                    <a:cubicBezTo>
                      <a:pt x="3475" y="5162"/>
                      <a:pt x="3444" y="5209"/>
                      <a:pt x="3460" y="5271"/>
                    </a:cubicBezTo>
                    <a:cubicBezTo>
                      <a:pt x="3442" y="5288"/>
                      <a:pt x="3420" y="5306"/>
                      <a:pt x="3420" y="5317"/>
                    </a:cubicBezTo>
                    <a:lnTo>
                      <a:pt x="3420" y="5317"/>
                    </a:lnTo>
                    <a:cubicBezTo>
                      <a:pt x="3396" y="5288"/>
                      <a:pt x="3369" y="5254"/>
                      <a:pt x="3365" y="5243"/>
                    </a:cubicBezTo>
                    <a:lnTo>
                      <a:pt x="3365" y="5243"/>
                    </a:lnTo>
                    <a:cubicBezTo>
                      <a:pt x="3359" y="5271"/>
                      <a:pt x="3436" y="5320"/>
                      <a:pt x="3401" y="5320"/>
                    </a:cubicBezTo>
                    <a:cubicBezTo>
                      <a:pt x="3397" y="5320"/>
                      <a:pt x="3390" y="5319"/>
                      <a:pt x="3382" y="5317"/>
                    </a:cubicBezTo>
                    <a:cubicBezTo>
                      <a:pt x="3351" y="5302"/>
                      <a:pt x="3335" y="5286"/>
                      <a:pt x="3304" y="5271"/>
                    </a:cubicBezTo>
                    <a:cubicBezTo>
                      <a:pt x="3429" y="5131"/>
                      <a:pt x="3491" y="4961"/>
                      <a:pt x="3615" y="4790"/>
                    </a:cubicBezTo>
                    <a:close/>
                    <a:moveTo>
                      <a:pt x="3952" y="1"/>
                    </a:moveTo>
                    <a:cubicBezTo>
                      <a:pt x="3759" y="1"/>
                      <a:pt x="3624" y="30"/>
                      <a:pt x="3522" y="75"/>
                    </a:cubicBezTo>
                    <a:cubicBezTo>
                      <a:pt x="3382" y="137"/>
                      <a:pt x="3304" y="215"/>
                      <a:pt x="3242" y="292"/>
                    </a:cubicBezTo>
                    <a:cubicBezTo>
                      <a:pt x="3118" y="463"/>
                      <a:pt x="3041" y="649"/>
                      <a:pt x="2762" y="804"/>
                    </a:cubicBezTo>
                    <a:cubicBezTo>
                      <a:pt x="2739" y="771"/>
                      <a:pt x="2715" y="759"/>
                      <a:pt x="2691" y="759"/>
                    </a:cubicBezTo>
                    <a:cubicBezTo>
                      <a:pt x="2629" y="759"/>
                      <a:pt x="2567" y="841"/>
                      <a:pt x="2518" y="841"/>
                    </a:cubicBezTo>
                    <a:cubicBezTo>
                      <a:pt x="2499" y="841"/>
                      <a:pt x="2481" y="828"/>
                      <a:pt x="2467" y="788"/>
                    </a:cubicBezTo>
                    <a:cubicBezTo>
                      <a:pt x="2622" y="711"/>
                      <a:pt x="2560" y="664"/>
                      <a:pt x="2467" y="618"/>
                    </a:cubicBezTo>
                    <a:cubicBezTo>
                      <a:pt x="2405" y="726"/>
                      <a:pt x="2420" y="882"/>
                      <a:pt x="2219" y="928"/>
                    </a:cubicBezTo>
                    <a:cubicBezTo>
                      <a:pt x="2234" y="804"/>
                      <a:pt x="2048" y="835"/>
                      <a:pt x="2188" y="711"/>
                    </a:cubicBezTo>
                    <a:lnTo>
                      <a:pt x="2188" y="711"/>
                    </a:lnTo>
                    <a:cubicBezTo>
                      <a:pt x="1940" y="820"/>
                      <a:pt x="1831" y="913"/>
                      <a:pt x="1816" y="1114"/>
                    </a:cubicBezTo>
                    <a:cubicBezTo>
                      <a:pt x="1743" y="1238"/>
                      <a:pt x="1695" y="1271"/>
                      <a:pt x="1654" y="1271"/>
                    </a:cubicBezTo>
                    <a:cubicBezTo>
                      <a:pt x="1609" y="1271"/>
                      <a:pt x="1572" y="1230"/>
                      <a:pt x="1522" y="1230"/>
                    </a:cubicBezTo>
                    <a:cubicBezTo>
                      <a:pt x="1482" y="1230"/>
                      <a:pt x="1434" y="1256"/>
                      <a:pt x="1366" y="1347"/>
                    </a:cubicBezTo>
                    <a:lnTo>
                      <a:pt x="1366" y="1254"/>
                    </a:lnTo>
                    <a:lnTo>
                      <a:pt x="1195" y="1424"/>
                    </a:lnTo>
                    <a:lnTo>
                      <a:pt x="1304" y="1440"/>
                    </a:lnTo>
                    <a:lnTo>
                      <a:pt x="1180" y="1704"/>
                    </a:lnTo>
                    <a:cubicBezTo>
                      <a:pt x="1152" y="1787"/>
                      <a:pt x="1174" y="1805"/>
                      <a:pt x="1210" y="1805"/>
                    </a:cubicBezTo>
                    <a:cubicBezTo>
                      <a:pt x="1236" y="1805"/>
                      <a:pt x="1271" y="1795"/>
                      <a:pt x="1298" y="1795"/>
                    </a:cubicBezTo>
                    <a:cubicBezTo>
                      <a:pt x="1314" y="1795"/>
                      <a:pt x="1328" y="1799"/>
                      <a:pt x="1335" y="1812"/>
                    </a:cubicBezTo>
                    <a:lnTo>
                      <a:pt x="1288" y="1673"/>
                    </a:lnTo>
                    <a:cubicBezTo>
                      <a:pt x="1382" y="1646"/>
                      <a:pt x="1430" y="1490"/>
                      <a:pt x="1481" y="1490"/>
                    </a:cubicBezTo>
                    <a:cubicBezTo>
                      <a:pt x="1489" y="1490"/>
                      <a:pt x="1497" y="1494"/>
                      <a:pt x="1505" y="1502"/>
                    </a:cubicBezTo>
                    <a:cubicBezTo>
                      <a:pt x="1381" y="1642"/>
                      <a:pt x="1490" y="1688"/>
                      <a:pt x="1474" y="1766"/>
                    </a:cubicBezTo>
                    <a:lnTo>
                      <a:pt x="1567" y="1626"/>
                    </a:lnTo>
                    <a:lnTo>
                      <a:pt x="1660" y="1657"/>
                    </a:lnTo>
                    <a:cubicBezTo>
                      <a:pt x="1800" y="1564"/>
                      <a:pt x="1924" y="1502"/>
                      <a:pt x="1940" y="1347"/>
                    </a:cubicBezTo>
                    <a:cubicBezTo>
                      <a:pt x="1851" y="1347"/>
                      <a:pt x="1889" y="1472"/>
                      <a:pt x="1814" y="1472"/>
                    </a:cubicBezTo>
                    <a:cubicBezTo>
                      <a:pt x="1809" y="1472"/>
                      <a:pt x="1805" y="1472"/>
                      <a:pt x="1800" y="1471"/>
                    </a:cubicBezTo>
                    <a:cubicBezTo>
                      <a:pt x="1769" y="1285"/>
                      <a:pt x="1940" y="1145"/>
                      <a:pt x="2095" y="975"/>
                    </a:cubicBezTo>
                    <a:cubicBezTo>
                      <a:pt x="2110" y="990"/>
                      <a:pt x="2133" y="990"/>
                      <a:pt x="2153" y="990"/>
                    </a:cubicBezTo>
                    <a:cubicBezTo>
                      <a:pt x="2172" y="990"/>
                      <a:pt x="2188" y="990"/>
                      <a:pt x="2188" y="1006"/>
                    </a:cubicBezTo>
                    <a:cubicBezTo>
                      <a:pt x="2188" y="1021"/>
                      <a:pt x="2157" y="1052"/>
                      <a:pt x="2126" y="1052"/>
                    </a:cubicBezTo>
                    <a:cubicBezTo>
                      <a:pt x="2170" y="1097"/>
                      <a:pt x="2143" y="1166"/>
                      <a:pt x="2199" y="1166"/>
                    </a:cubicBezTo>
                    <a:cubicBezTo>
                      <a:pt x="2221" y="1166"/>
                      <a:pt x="2256" y="1156"/>
                      <a:pt x="2312" y="1130"/>
                    </a:cubicBezTo>
                    <a:cubicBezTo>
                      <a:pt x="2312" y="1176"/>
                      <a:pt x="2312" y="1238"/>
                      <a:pt x="2312" y="1300"/>
                    </a:cubicBezTo>
                    <a:cubicBezTo>
                      <a:pt x="2188" y="1347"/>
                      <a:pt x="1986" y="1347"/>
                      <a:pt x="1955" y="1517"/>
                    </a:cubicBezTo>
                    <a:cubicBezTo>
                      <a:pt x="1955" y="1517"/>
                      <a:pt x="1924" y="1688"/>
                      <a:pt x="1893" y="1890"/>
                    </a:cubicBezTo>
                    <a:cubicBezTo>
                      <a:pt x="1873" y="1920"/>
                      <a:pt x="1846" y="1944"/>
                      <a:pt x="1821" y="1944"/>
                    </a:cubicBezTo>
                    <a:cubicBezTo>
                      <a:pt x="1808" y="1944"/>
                      <a:pt x="1795" y="1937"/>
                      <a:pt x="1785" y="1921"/>
                    </a:cubicBezTo>
                    <a:cubicBezTo>
                      <a:pt x="1758" y="1973"/>
                      <a:pt x="1687" y="2070"/>
                      <a:pt x="1761" y="2070"/>
                    </a:cubicBezTo>
                    <a:cubicBezTo>
                      <a:pt x="1774" y="2070"/>
                      <a:pt x="1792" y="2067"/>
                      <a:pt x="1816" y="2060"/>
                    </a:cubicBezTo>
                    <a:lnTo>
                      <a:pt x="1816" y="2060"/>
                    </a:lnTo>
                    <a:lnTo>
                      <a:pt x="1753" y="2153"/>
                    </a:lnTo>
                    <a:cubicBezTo>
                      <a:pt x="1722" y="2184"/>
                      <a:pt x="1676" y="2215"/>
                      <a:pt x="1645" y="2246"/>
                    </a:cubicBezTo>
                    <a:cubicBezTo>
                      <a:pt x="1629" y="2184"/>
                      <a:pt x="1598" y="2138"/>
                      <a:pt x="1598" y="2091"/>
                    </a:cubicBezTo>
                    <a:cubicBezTo>
                      <a:pt x="1598" y="2122"/>
                      <a:pt x="1583" y="2107"/>
                      <a:pt x="1552" y="2122"/>
                    </a:cubicBezTo>
                    <a:cubicBezTo>
                      <a:pt x="1536" y="2060"/>
                      <a:pt x="1629" y="2076"/>
                      <a:pt x="1598" y="2014"/>
                    </a:cubicBezTo>
                    <a:cubicBezTo>
                      <a:pt x="1552" y="2014"/>
                      <a:pt x="1536" y="2045"/>
                      <a:pt x="1521" y="2076"/>
                    </a:cubicBezTo>
                    <a:cubicBezTo>
                      <a:pt x="1536" y="2029"/>
                      <a:pt x="1474" y="2014"/>
                      <a:pt x="1412" y="2014"/>
                    </a:cubicBezTo>
                    <a:cubicBezTo>
                      <a:pt x="1412" y="1983"/>
                      <a:pt x="1412" y="1952"/>
                      <a:pt x="1428" y="1921"/>
                    </a:cubicBezTo>
                    <a:lnTo>
                      <a:pt x="1428" y="1921"/>
                    </a:lnTo>
                    <a:cubicBezTo>
                      <a:pt x="1428" y="1921"/>
                      <a:pt x="1397" y="1967"/>
                      <a:pt x="1366" y="2014"/>
                    </a:cubicBezTo>
                    <a:cubicBezTo>
                      <a:pt x="1350" y="2014"/>
                      <a:pt x="1335" y="2029"/>
                      <a:pt x="1319" y="2029"/>
                    </a:cubicBezTo>
                    <a:cubicBezTo>
                      <a:pt x="1300" y="1978"/>
                      <a:pt x="1271" y="1959"/>
                      <a:pt x="1235" y="1959"/>
                    </a:cubicBezTo>
                    <a:cubicBezTo>
                      <a:pt x="1184" y="1959"/>
                      <a:pt x="1120" y="1999"/>
                      <a:pt x="1056" y="2045"/>
                    </a:cubicBezTo>
                    <a:lnTo>
                      <a:pt x="1118" y="2153"/>
                    </a:lnTo>
                    <a:cubicBezTo>
                      <a:pt x="978" y="2184"/>
                      <a:pt x="854" y="2153"/>
                      <a:pt x="776" y="2293"/>
                    </a:cubicBezTo>
                    <a:cubicBezTo>
                      <a:pt x="776" y="2293"/>
                      <a:pt x="776" y="2308"/>
                      <a:pt x="776" y="2324"/>
                    </a:cubicBezTo>
                    <a:lnTo>
                      <a:pt x="761" y="2324"/>
                    </a:lnTo>
                    <a:cubicBezTo>
                      <a:pt x="761" y="2324"/>
                      <a:pt x="761" y="2308"/>
                      <a:pt x="776" y="2293"/>
                    </a:cubicBezTo>
                    <a:lnTo>
                      <a:pt x="761" y="1983"/>
                    </a:lnTo>
                    <a:lnTo>
                      <a:pt x="714" y="1874"/>
                    </a:lnTo>
                    <a:lnTo>
                      <a:pt x="621" y="2122"/>
                    </a:lnTo>
                    <a:cubicBezTo>
                      <a:pt x="617" y="2105"/>
                      <a:pt x="609" y="2100"/>
                      <a:pt x="599" y="2100"/>
                    </a:cubicBezTo>
                    <a:cubicBezTo>
                      <a:pt x="586" y="2100"/>
                      <a:pt x="570" y="2109"/>
                      <a:pt x="556" y="2109"/>
                    </a:cubicBezTo>
                    <a:cubicBezTo>
                      <a:pt x="544" y="2109"/>
                      <a:pt x="533" y="2102"/>
                      <a:pt x="528" y="2076"/>
                    </a:cubicBezTo>
                    <a:cubicBezTo>
                      <a:pt x="528" y="2091"/>
                      <a:pt x="482" y="2169"/>
                      <a:pt x="513" y="2169"/>
                    </a:cubicBezTo>
                    <a:lnTo>
                      <a:pt x="544" y="2138"/>
                    </a:lnTo>
                    <a:cubicBezTo>
                      <a:pt x="559" y="2262"/>
                      <a:pt x="606" y="2308"/>
                      <a:pt x="621" y="2386"/>
                    </a:cubicBezTo>
                    <a:cubicBezTo>
                      <a:pt x="575" y="2401"/>
                      <a:pt x="544" y="2417"/>
                      <a:pt x="497" y="2433"/>
                    </a:cubicBezTo>
                    <a:cubicBezTo>
                      <a:pt x="513" y="2339"/>
                      <a:pt x="497" y="2246"/>
                      <a:pt x="466" y="2200"/>
                    </a:cubicBezTo>
                    <a:lnTo>
                      <a:pt x="466" y="2200"/>
                    </a:lnTo>
                    <a:cubicBezTo>
                      <a:pt x="528" y="2339"/>
                      <a:pt x="373" y="2277"/>
                      <a:pt x="311" y="2308"/>
                    </a:cubicBezTo>
                    <a:cubicBezTo>
                      <a:pt x="324" y="2268"/>
                      <a:pt x="349" y="2159"/>
                      <a:pt x="307" y="2159"/>
                    </a:cubicBezTo>
                    <a:cubicBezTo>
                      <a:pt x="300" y="2159"/>
                      <a:pt x="291" y="2162"/>
                      <a:pt x="280" y="2169"/>
                    </a:cubicBezTo>
                    <a:cubicBezTo>
                      <a:pt x="293" y="2222"/>
                      <a:pt x="217" y="2387"/>
                      <a:pt x="289" y="2387"/>
                    </a:cubicBezTo>
                    <a:cubicBezTo>
                      <a:pt x="302" y="2387"/>
                      <a:pt x="319" y="2382"/>
                      <a:pt x="342" y="2370"/>
                    </a:cubicBezTo>
                    <a:lnTo>
                      <a:pt x="342" y="2370"/>
                    </a:lnTo>
                    <a:cubicBezTo>
                      <a:pt x="327" y="2448"/>
                      <a:pt x="311" y="2572"/>
                      <a:pt x="218" y="2588"/>
                    </a:cubicBezTo>
                    <a:cubicBezTo>
                      <a:pt x="234" y="2479"/>
                      <a:pt x="156" y="2479"/>
                      <a:pt x="109" y="2386"/>
                    </a:cubicBezTo>
                    <a:lnTo>
                      <a:pt x="109" y="2386"/>
                    </a:lnTo>
                    <a:cubicBezTo>
                      <a:pt x="109" y="2495"/>
                      <a:pt x="187" y="2572"/>
                      <a:pt x="218" y="2619"/>
                    </a:cubicBezTo>
                    <a:cubicBezTo>
                      <a:pt x="179" y="2626"/>
                      <a:pt x="140" y="2630"/>
                      <a:pt x="104" y="2630"/>
                    </a:cubicBezTo>
                    <a:cubicBezTo>
                      <a:pt x="67" y="2630"/>
                      <a:pt x="32" y="2626"/>
                      <a:pt x="1" y="2619"/>
                    </a:cubicBezTo>
                    <a:lnTo>
                      <a:pt x="1" y="2619"/>
                    </a:lnTo>
                    <a:lnTo>
                      <a:pt x="21" y="2649"/>
                    </a:lnTo>
                    <a:lnTo>
                      <a:pt x="21" y="2649"/>
                    </a:lnTo>
                    <a:cubicBezTo>
                      <a:pt x="50" y="2642"/>
                      <a:pt x="76" y="2638"/>
                      <a:pt x="102" y="2638"/>
                    </a:cubicBezTo>
                    <a:cubicBezTo>
                      <a:pt x="129" y="2638"/>
                      <a:pt x="156" y="2642"/>
                      <a:pt x="187" y="2650"/>
                    </a:cubicBezTo>
                    <a:cubicBezTo>
                      <a:pt x="172" y="2696"/>
                      <a:pt x="156" y="2743"/>
                      <a:pt x="140" y="2774"/>
                    </a:cubicBezTo>
                    <a:lnTo>
                      <a:pt x="575" y="3425"/>
                    </a:lnTo>
                    <a:cubicBezTo>
                      <a:pt x="559" y="3441"/>
                      <a:pt x="559" y="3456"/>
                      <a:pt x="559" y="3456"/>
                    </a:cubicBezTo>
                    <a:lnTo>
                      <a:pt x="191" y="2908"/>
                    </a:lnTo>
                    <a:lnTo>
                      <a:pt x="559" y="3472"/>
                    </a:lnTo>
                    <a:cubicBezTo>
                      <a:pt x="575" y="3456"/>
                      <a:pt x="575" y="3456"/>
                      <a:pt x="590" y="3456"/>
                    </a:cubicBezTo>
                    <a:lnTo>
                      <a:pt x="1009" y="4077"/>
                    </a:lnTo>
                    <a:cubicBezTo>
                      <a:pt x="1009" y="4092"/>
                      <a:pt x="994" y="4092"/>
                      <a:pt x="994" y="4092"/>
                    </a:cubicBezTo>
                    <a:lnTo>
                      <a:pt x="1025" y="4092"/>
                    </a:lnTo>
                    <a:lnTo>
                      <a:pt x="1195" y="4356"/>
                    </a:lnTo>
                    <a:cubicBezTo>
                      <a:pt x="1195" y="4356"/>
                      <a:pt x="1180" y="4371"/>
                      <a:pt x="1180" y="4371"/>
                    </a:cubicBezTo>
                    <a:cubicBezTo>
                      <a:pt x="1180" y="4371"/>
                      <a:pt x="1180" y="4371"/>
                      <a:pt x="1164" y="4356"/>
                    </a:cubicBezTo>
                    <a:lnTo>
                      <a:pt x="559" y="3472"/>
                    </a:lnTo>
                    <a:lnTo>
                      <a:pt x="1164" y="4371"/>
                    </a:lnTo>
                    <a:cubicBezTo>
                      <a:pt x="1118" y="4480"/>
                      <a:pt x="1164" y="4588"/>
                      <a:pt x="1149" y="4681"/>
                    </a:cubicBezTo>
                    <a:lnTo>
                      <a:pt x="1536" y="5271"/>
                    </a:lnTo>
                    <a:cubicBezTo>
                      <a:pt x="1583" y="5240"/>
                      <a:pt x="1629" y="5224"/>
                      <a:pt x="1691" y="5224"/>
                    </a:cubicBezTo>
                    <a:cubicBezTo>
                      <a:pt x="1645" y="5302"/>
                      <a:pt x="1614" y="5348"/>
                      <a:pt x="1552" y="5395"/>
                    </a:cubicBezTo>
                    <a:lnTo>
                      <a:pt x="1040" y="4619"/>
                    </a:lnTo>
                    <a:cubicBezTo>
                      <a:pt x="1040" y="4597"/>
                      <a:pt x="1040" y="4567"/>
                      <a:pt x="1051" y="4540"/>
                    </a:cubicBezTo>
                    <a:lnTo>
                      <a:pt x="1051" y="4540"/>
                    </a:lnTo>
                    <a:lnTo>
                      <a:pt x="1009" y="4604"/>
                    </a:lnTo>
                    <a:lnTo>
                      <a:pt x="1552" y="5426"/>
                    </a:lnTo>
                    <a:lnTo>
                      <a:pt x="1660" y="5410"/>
                    </a:lnTo>
                    <a:lnTo>
                      <a:pt x="1660" y="5410"/>
                    </a:lnTo>
                    <a:cubicBezTo>
                      <a:pt x="1645" y="5426"/>
                      <a:pt x="1598" y="5457"/>
                      <a:pt x="1552" y="5472"/>
                    </a:cubicBezTo>
                    <a:lnTo>
                      <a:pt x="963" y="4588"/>
                    </a:lnTo>
                    <a:cubicBezTo>
                      <a:pt x="994" y="4418"/>
                      <a:pt x="1102" y="4216"/>
                      <a:pt x="963" y="4185"/>
                    </a:cubicBezTo>
                    <a:cubicBezTo>
                      <a:pt x="963" y="4185"/>
                      <a:pt x="963" y="4201"/>
                      <a:pt x="963" y="4201"/>
                    </a:cubicBezTo>
                    <a:cubicBezTo>
                      <a:pt x="963" y="4201"/>
                      <a:pt x="947" y="4185"/>
                      <a:pt x="947" y="4185"/>
                    </a:cubicBezTo>
                    <a:cubicBezTo>
                      <a:pt x="947" y="4123"/>
                      <a:pt x="931" y="4077"/>
                      <a:pt x="931" y="4077"/>
                    </a:cubicBezTo>
                    <a:lnTo>
                      <a:pt x="916" y="4139"/>
                    </a:lnTo>
                    <a:cubicBezTo>
                      <a:pt x="916" y="4139"/>
                      <a:pt x="931" y="4185"/>
                      <a:pt x="947" y="4216"/>
                    </a:cubicBezTo>
                    <a:cubicBezTo>
                      <a:pt x="916" y="4309"/>
                      <a:pt x="885" y="4418"/>
                      <a:pt x="869" y="4526"/>
                    </a:cubicBezTo>
                    <a:lnTo>
                      <a:pt x="1567" y="5581"/>
                    </a:lnTo>
                    <a:cubicBezTo>
                      <a:pt x="1676" y="5534"/>
                      <a:pt x="1769" y="5472"/>
                      <a:pt x="1862" y="5426"/>
                    </a:cubicBezTo>
                    <a:lnTo>
                      <a:pt x="1924" y="5503"/>
                    </a:lnTo>
                    <a:lnTo>
                      <a:pt x="1971" y="5565"/>
                    </a:lnTo>
                    <a:lnTo>
                      <a:pt x="2033" y="5659"/>
                    </a:lnTo>
                    <a:cubicBezTo>
                      <a:pt x="2079" y="5643"/>
                      <a:pt x="2141" y="5627"/>
                      <a:pt x="2203" y="5627"/>
                    </a:cubicBezTo>
                    <a:cubicBezTo>
                      <a:pt x="2275" y="5728"/>
                      <a:pt x="2321" y="5910"/>
                      <a:pt x="2501" y="5910"/>
                    </a:cubicBezTo>
                    <a:cubicBezTo>
                      <a:pt x="2515" y="5910"/>
                      <a:pt x="2529" y="5909"/>
                      <a:pt x="2544" y="5907"/>
                    </a:cubicBezTo>
                    <a:cubicBezTo>
                      <a:pt x="2544" y="5907"/>
                      <a:pt x="2653" y="5767"/>
                      <a:pt x="2653" y="5767"/>
                    </a:cubicBezTo>
                    <a:cubicBezTo>
                      <a:pt x="2839" y="5724"/>
                      <a:pt x="2999" y="5562"/>
                      <a:pt x="3132" y="5562"/>
                    </a:cubicBezTo>
                    <a:cubicBezTo>
                      <a:pt x="3143" y="5562"/>
                      <a:pt x="3154" y="5563"/>
                      <a:pt x="3165" y="5565"/>
                    </a:cubicBezTo>
                    <a:lnTo>
                      <a:pt x="3149" y="5581"/>
                    </a:lnTo>
                    <a:cubicBezTo>
                      <a:pt x="3327" y="5554"/>
                      <a:pt x="3288" y="5418"/>
                      <a:pt x="3181" y="5418"/>
                    </a:cubicBezTo>
                    <a:cubicBezTo>
                      <a:pt x="3166" y="5418"/>
                      <a:pt x="3150" y="5420"/>
                      <a:pt x="3134" y="5426"/>
                    </a:cubicBezTo>
                    <a:lnTo>
                      <a:pt x="3196" y="5348"/>
                    </a:lnTo>
                    <a:cubicBezTo>
                      <a:pt x="3227" y="5317"/>
                      <a:pt x="3258" y="5286"/>
                      <a:pt x="3258" y="5286"/>
                    </a:cubicBezTo>
                    <a:lnTo>
                      <a:pt x="3273" y="5317"/>
                    </a:lnTo>
                    <a:cubicBezTo>
                      <a:pt x="3289" y="5302"/>
                      <a:pt x="3289" y="5302"/>
                      <a:pt x="3289" y="5286"/>
                    </a:cubicBezTo>
                    <a:cubicBezTo>
                      <a:pt x="3320" y="5302"/>
                      <a:pt x="3335" y="5302"/>
                      <a:pt x="3351" y="5317"/>
                    </a:cubicBezTo>
                    <a:lnTo>
                      <a:pt x="3304" y="5302"/>
                    </a:lnTo>
                    <a:lnTo>
                      <a:pt x="3304" y="5302"/>
                    </a:lnTo>
                    <a:cubicBezTo>
                      <a:pt x="3342" y="5314"/>
                      <a:pt x="3380" y="5337"/>
                      <a:pt x="3385" y="5337"/>
                    </a:cubicBezTo>
                    <a:cubicBezTo>
                      <a:pt x="3386" y="5337"/>
                      <a:pt x="3385" y="5336"/>
                      <a:pt x="3382" y="5333"/>
                    </a:cubicBezTo>
                    <a:lnTo>
                      <a:pt x="3382" y="5333"/>
                    </a:lnTo>
                    <a:cubicBezTo>
                      <a:pt x="3382" y="5333"/>
                      <a:pt x="3413" y="5348"/>
                      <a:pt x="3429" y="5364"/>
                    </a:cubicBezTo>
                    <a:cubicBezTo>
                      <a:pt x="3475" y="5379"/>
                      <a:pt x="3491" y="5395"/>
                      <a:pt x="3553" y="5426"/>
                    </a:cubicBezTo>
                    <a:cubicBezTo>
                      <a:pt x="3553" y="5426"/>
                      <a:pt x="3444" y="5364"/>
                      <a:pt x="3444" y="5348"/>
                    </a:cubicBezTo>
                    <a:lnTo>
                      <a:pt x="3444" y="5348"/>
                    </a:lnTo>
                    <a:lnTo>
                      <a:pt x="3460" y="5364"/>
                    </a:lnTo>
                    <a:cubicBezTo>
                      <a:pt x="3460" y="5364"/>
                      <a:pt x="3445" y="5348"/>
                      <a:pt x="3428" y="5327"/>
                    </a:cubicBezTo>
                    <a:lnTo>
                      <a:pt x="3428" y="5327"/>
                    </a:lnTo>
                    <a:cubicBezTo>
                      <a:pt x="3436" y="5331"/>
                      <a:pt x="3451" y="5333"/>
                      <a:pt x="3475" y="5333"/>
                    </a:cubicBezTo>
                    <a:cubicBezTo>
                      <a:pt x="3568" y="5271"/>
                      <a:pt x="3537" y="5240"/>
                      <a:pt x="3506" y="5209"/>
                    </a:cubicBezTo>
                    <a:cubicBezTo>
                      <a:pt x="3506" y="5193"/>
                      <a:pt x="3506" y="5178"/>
                      <a:pt x="3506" y="5178"/>
                    </a:cubicBezTo>
                    <a:cubicBezTo>
                      <a:pt x="3553" y="5178"/>
                      <a:pt x="3553" y="5271"/>
                      <a:pt x="3630" y="5286"/>
                    </a:cubicBezTo>
                    <a:cubicBezTo>
                      <a:pt x="3630" y="5255"/>
                      <a:pt x="3646" y="5224"/>
                      <a:pt x="3677" y="5209"/>
                    </a:cubicBezTo>
                    <a:cubicBezTo>
                      <a:pt x="3692" y="5255"/>
                      <a:pt x="3708" y="5302"/>
                      <a:pt x="3708" y="5348"/>
                    </a:cubicBezTo>
                    <a:cubicBezTo>
                      <a:pt x="3723" y="5302"/>
                      <a:pt x="3739" y="5271"/>
                      <a:pt x="3770" y="5224"/>
                    </a:cubicBezTo>
                    <a:cubicBezTo>
                      <a:pt x="3816" y="5209"/>
                      <a:pt x="3847" y="5193"/>
                      <a:pt x="3878" y="5162"/>
                    </a:cubicBezTo>
                    <a:cubicBezTo>
                      <a:pt x="3894" y="5193"/>
                      <a:pt x="3909" y="5224"/>
                      <a:pt x="3909" y="5240"/>
                    </a:cubicBezTo>
                    <a:cubicBezTo>
                      <a:pt x="3909" y="5224"/>
                      <a:pt x="3909" y="5224"/>
                      <a:pt x="3925" y="5209"/>
                    </a:cubicBezTo>
                    <a:lnTo>
                      <a:pt x="4018" y="5271"/>
                    </a:lnTo>
                    <a:lnTo>
                      <a:pt x="3971" y="5271"/>
                    </a:lnTo>
                    <a:lnTo>
                      <a:pt x="4033" y="5286"/>
                    </a:lnTo>
                    <a:lnTo>
                      <a:pt x="4095" y="5317"/>
                    </a:lnTo>
                    <a:cubicBezTo>
                      <a:pt x="4065" y="5272"/>
                      <a:pt x="4108" y="5271"/>
                      <a:pt x="4125" y="5242"/>
                    </a:cubicBezTo>
                    <a:lnTo>
                      <a:pt x="4125" y="5242"/>
                    </a:lnTo>
                    <a:cubicBezTo>
                      <a:pt x="4125" y="5268"/>
                      <a:pt x="4236" y="5488"/>
                      <a:pt x="4251" y="5488"/>
                    </a:cubicBezTo>
                    <a:cubicBezTo>
                      <a:pt x="4279" y="5498"/>
                      <a:pt x="4302" y="5503"/>
                      <a:pt x="4322" y="5503"/>
                    </a:cubicBezTo>
                    <a:cubicBezTo>
                      <a:pt x="4419" y="5503"/>
                      <a:pt x="4421" y="5395"/>
                      <a:pt x="4499" y="5395"/>
                    </a:cubicBezTo>
                    <a:cubicBezTo>
                      <a:pt x="4351" y="5355"/>
                      <a:pt x="4436" y="5314"/>
                      <a:pt x="4340" y="5314"/>
                    </a:cubicBezTo>
                    <a:cubicBezTo>
                      <a:pt x="4326" y="5314"/>
                      <a:pt x="4306" y="5315"/>
                      <a:pt x="4282" y="5317"/>
                    </a:cubicBezTo>
                    <a:cubicBezTo>
                      <a:pt x="4282" y="5317"/>
                      <a:pt x="4251" y="5271"/>
                      <a:pt x="4220" y="5240"/>
                    </a:cubicBezTo>
                    <a:cubicBezTo>
                      <a:pt x="4204" y="5193"/>
                      <a:pt x="4173" y="5147"/>
                      <a:pt x="4173" y="5147"/>
                    </a:cubicBezTo>
                    <a:lnTo>
                      <a:pt x="4297" y="5069"/>
                    </a:lnTo>
                    <a:cubicBezTo>
                      <a:pt x="4256" y="5028"/>
                      <a:pt x="4288" y="4925"/>
                      <a:pt x="4230" y="4925"/>
                    </a:cubicBezTo>
                    <a:cubicBezTo>
                      <a:pt x="4223" y="4925"/>
                      <a:pt x="4214" y="4926"/>
                      <a:pt x="4204" y="4930"/>
                    </a:cubicBezTo>
                    <a:cubicBezTo>
                      <a:pt x="4189" y="4945"/>
                      <a:pt x="4189" y="4976"/>
                      <a:pt x="4173" y="4992"/>
                    </a:cubicBezTo>
                    <a:cubicBezTo>
                      <a:pt x="4126" y="4930"/>
                      <a:pt x="4157" y="4883"/>
                      <a:pt x="4173" y="4836"/>
                    </a:cubicBezTo>
                    <a:cubicBezTo>
                      <a:pt x="4189" y="4805"/>
                      <a:pt x="4204" y="4774"/>
                      <a:pt x="4220" y="4743"/>
                    </a:cubicBezTo>
                    <a:lnTo>
                      <a:pt x="4251" y="4712"/>
                    </a:lnTo>
                    <a:lnTo>
                      <a:pt x="4282" y="4774"/>
                    </a:lnTo>
                    <a:cubicBezTo>
                      <a:pt x="4313" y="4728"/>
                      <a:pt x="4344" y="4666"/>
                      <a:pt x="4375" y="4619"/>
                    </a:cubicBezTo>
                    <a:lnTo>
                      <a:pt x="4434" y="4619"/>
                    </a:lnTo>
                    <a:cubicBezTo>
                      <a:pt x="4452" y="4594"/>
                      <a:pt x="4452" y="4568"/>
                      <a:pt x="4452" y="4542"/>
                    </a:cubicBezTo>
                    <a:lnTo>
                      <a:pt x="4499" y="4542"/>
                    </a:lnTo>
                    <a:cubicBezTo>
                      <a:pt x="4499" y="4511"/>
                      <a:pt x="4499" y="4495"/>
                      <a:pt x="4499" y="4464"/>
                    </a:cubicBezTo>
                    <a:cubicBezTo>
                      <a:pt x="4528" y="4435"/>
                      <a:pt x="4564" y="4424"/>
                      <a:pt x="4602" y="4424"/>
                    </a:cubicBezTo>
                    <a:cubicBezTo>
                      <a:pt x="4624" y="4424"/>
                      <a:pt x="4647" y="4428"/>
                      <a:pt x="4669" y="4433"/>
                    </a:cubicBezTo>
                    <a:cubicBezTo>
                      <a:pt x="4669" y="4464"/>
                      <a:pt x="4669" y="4495"/>
                      <a:pt x="4654" y="4526"/>
                    </a:cubicBezTo>
                    <a:cubicBezTo>
                      <a:pt x="4685" y="4495"/>
                      <a:pt x="4700" y="4480"/>
                      <a:pt x="4731" y="4449"/>
                    </a:cubicBezTo>
                    <a:cubicBezTo>
                      <a:pt x="4747" y="4464"/>
                      <a:pt x="4762" y="4464"/>
                      <a:pt x="4778" y="4464"/>
                    </a:cubicBezTo>
                    <a:cubicBezTo>
                      <a:pt x="4782" y="4464"/>
                      <a:pt x="4785" y="4463"/>
                      <a:pt x="4788" y="4463"/>
                    </a:cubicBezTo>
                    <a:cubicBezTo>
                      <a:pt x="4857" y="4463"/>
                      <a:pt x="4874" y="4607"/>
                      <a:pt x="4933" y="4666"/>
                    </a:cubicBezTo>
                    <a:cubicBezTo>
                      <a:pt x="4995" y="4557"/>
                      <a:pt x="4902" y="4449"/>
                      <a:pt x="4979" y="4356"/>
                    </a:cubicBezTo>
                    <a:cubicBezTo>
                      <a:pt x="4985" y="4353"/>
                      <a:pt x="4990" y="4352"/>
                      <a:pt x="4995" y="4352"/>
                    </a:cubicBezTo>
                    <a:cubicBezTo>
                      <a:pt x="5008" y="4352"/>
                      <a:pt x="5016" y="4363"/>
                      <a:pt x="5017" y="4378"/>
                    </a:cubicBezTo>
                    <a:lnTo>
                      <a:pt x="5017" y="4378"/>
                    </a:lnTo>
                    <a:lnTo>
                      <a:pt x="5042" y="4278"/>
                    </a:lnTo>
                    <a:cubicBezTo>
                      <a:pt x="5043" y="4282"/>
                      <a:pt x="5047" y="4283"/>
                      <a:pt x="5052" y="4283"/>
                    </a:cubicBezTo>
                    <a:cubicBezTo>
                      <a:pt x="5077" y="4283"/>
                      <a:pt x="5136" y="4248"/>
                      <a:pt x="5175" y="4248"/>
                    </a:cubicBezTo>
                    <a:cubicBezTo>
                      <a:pt x="5197" y="4248"/>
                      <a:pt x="5212" y="4259"/>
                      <a:pt x="5212" y="4294"/>
                    </a:cubicBezTo>
                    <a:cubicBezTo>
                      <a:pt x="5212" y="4309"/>
                      <a:pt x="5212" y="4309"/>
                      <a:pt x="5212" y="4325"/>
                    </a:cubicBezTo>
                    <a:cubicBezTo>
                      <a:pt x="5197" y="4340"/>
                      <a:pt x="5181" y="4371"/>
                      <a:pt x="5150" y="4387"/>
                    </a:cubicBezTo>
                    <a:cubicBezTo>
                      <a:pt x="5308" y="4338"/>
                      <a:pt x="5532" y="4214"/>
                      <a:pt x="5674" y="4214"/>
                    </a:cubicBezTo>
                    <a:cubicBezTo>
                      <a:pt x="5714" y="4214"/>
                      <a:pt x="5747" y="4223"/>
                      <a:pt x="5770" y="4247"/>
                    </a:cubicBezTo>
                    <a:cubicBezTo>
                      <a:pt x="5864" y="4185"/>
                      <a:pt x="5786" y="4154"/>
                      <a:pt x="5957" y="4046"/>
                    </a:cubicBezTo>
                    <a:cubicBezTo>
                      <a:pt x="5941" y="3921"/>
                      <a:pt x="5817" y="3906"/>
                      <a:pt x="5848" y="3766"/>
                    </a:cubicBezTo>
                    <a:lnTo>
                      <a:pt x="5848" y="3766"/>
                    </a:lnTo>
                    <a:cubicBezTo>
                      <a:pt x="5864" y="3782"/>
                      <a:pt x="5879" y="3782"/>
                      <a:pt x="5879" y="3813"/>
                    </a:cubicBezTo>
                    <a:cubicBezTo>
                      <a:pt x="5879" y="3720"/>
                      <a:pt x="6019" y="3751"/>
                      <a:pt x="5972" y="3658"/>
                    </a:cubicBezTo>
                    <a:lnTo>
                      <a:pt x="5972" y="3658"/>
                    </a:lnTo>
                    <a:cubicBezTo>
                      <a:pt x="5988" y="3689"/>
                      <a:pt x="5941" y="3720"/>
                      <a:pt x="5895" y="3720"/>
                    </a:cubicBezTo>
                    <a:cubicBezTo>
                      <a:pt x="5910" y="3658"/>
                      <a:pt x="5864" y="3580"/>
                      <a:pt x="5926" y="3549"/>
                    </a:cubicBezTo>
                    <a:cubicBezTo>
                      <a:pt x="5941" y="3564"/>
                      <a:pt x="5956" y="3579"/>
                      <a:pt x="5957" y="3580"/>
                    </a:cubicBezTo>
                    <a:lnTo>
                      <a:pt x="5957" y="3580"/>
                    </a:lnTo>
                    <a:cubicBezTo>
                      <a:pt x="5993" y="3692"/>
                      <a:pt x="6113" y="3613"/>
                      <a:pt x="6019" y="3906"/>
                    </a:cubicBezTo>
                    <a:cubicBezTo>
                      <a:pt x="6051" y="3931"/>
                      <a:pt x="6084" y="3942"/>
                      <a:pt x="6117" y="3942"/>
                    </a:cubicBezTo>
                    <a:cubicBezTo>
                      <a:pt x="6207" y="3942"/>
                      <a:pt x="6296" y="3853"/>
                      <a:pt x="6375" y="3704"/>
                    </a:cubicBezTo>
                    <a:lnTo>
                      <a:pt x="6375" y="3704"/>
                    </a:lnTo>
                    <a:cubicBezTo>
                      <a:pt x="6359" y="3713"/>
                      <a:pt x="6344" y="3717"/>
                      <a:pt x="6330" y="3717"/>
                    </a:cubicBezTo>
                    <a:cubicBezTo>
                      <a:pt x="6245" y="3717"/>
                      <a:pt x="6208" y="3562"/>
                      <a:pt x="6093" y="3562"/>
                    </a:cubicBezTo>
                    <a:cubicBezTo>
                      <a:pt x="6071" y="3562"/>
                      <a:pt x="6047" y="3567"/>
                      <a:pt x="6019" y="3580"/>
                    </a:cubicBezTo>
                    <a:cubicBezTo>
                      <a:pt x="6081" y="3425"/>
                      <a:pt x="6034" y="3317"/>
                      <a:pt x="6003" y="3208"/>
                    </a:cubicBezTo>
                    <a:cubicBezTo>
                      <a:pt x="5988" y="3099"/>
                      <a:pt x="5988" y="3022"/>
                      <a:pt x="6127" y="2898"/>
                    </a:cubicBezTo>
                    <a:lnTo>
                      <a:pt x="6143" y="2929"/>
                    </a:lnTo>
                    <a:lnTo>
                      <a:pt x="6112" y="2774"/>
                    </a:lnTo>
                    <a:lnTo>
                      <a:pt x="6003" y="2696"/>
                    </a:lnTo>
                    <a:cubicBezTo>
                      <a:pt x="6019" y="2681"/>
                      <a:pt x="6019" y="2665"/>
                      <a:pt x="6034" y="2634"/>
                    </a:cubicBezTo>
                    <a:lnTo>
                      <a:pt x="6267" y="2851"/>
                    </a:lnTo>
                    <a:cubicBezTo>
                      <a:pt x="6251" y="2898"/>
                      <a:pt x="6236" y="2960"/>
                      <a:pt x="6251" y="3006"/>
                    </a:cubicBezTo>
                    <a:cubicBezTo>
                      <a:pt x="6313" y="2975"/>
                      <a:pt x="6344" y="2929"/>
                      <a:pt x="6360" y="2898"/>
                    </a:cubicBezTo>
                    <a:lnTo>
                      <a:pt x="6034" y="2603"/>
                    </a:lnTo>
                    <a:cubicBezTo>
                      <a:pt x="6050" y="2588"/>
                      <a:pt x="6050" y="2557"/>
                      <a:pt x="6050" y="2541"/>
                    </a:cubicBezTo>
                    <a:lnTo>
                      <a:pt x="6546" y="2975"/>
                    </a:lnTo>
                    <a:cubicBezTo>
                      <a:pt x="6530" y="2991"/>
                      <a:pt x="6515" y="3022"/>
                      <a:pt x="6484" y="3053"/>
                    </a:cubicBezTo>
                    <a:cubicBezTo>
                      <a:pt x="6489" y="2992"/>
                      <a:pt x="6485" y="2975"/>
                      <a:pt x="6474" y="2975"/>
                    </a:cubicBezTo>
                    <a:cubicBezTo>
                      <a:pt x="6460" y="2975"/>
                      <a:pt x="6435" y="3005"/>
                      <a:pt x="6406" y="3005"/>
                    </a:cubicBezTo>
                    <a:cubicBezTo>
                      <a:pt x="6396" y="3005"/>
                      <a:pt x="6386" y="3001"/>
                      <a:pt x="6375" y="2991"/>
                    </a:cubicBezTo>
                    <a:lnTo>
                      <a:pt x="6375" y="2991"/>
                    </a:lnTo>
                    <a:cubicBezTo>
                      <a:pt x="6406" y="3053"/>
                      <a:pt x="6298" y="3332"/>
                      <a:pt x="6158" y="3472"/>
                    </a:cubicBezTo>
                    <a:cubicBezTo>
                      <a:pt x="6175" y="3495"/>
                      <a:pt x="6193" y="3505"/>
                      <a:pt x="6212" y="3505"/>
                    </a:cubicBezTo>
                    <a:cubicBezTo>
                      <a:pt x="6282" y="3505"/>
                      <a:pt x="6368" y="3374"/>
                      <a:pt x="6453" y="3301"/>
                    </a:cubicBezTo>
                    <a:cubicBezTo>
                      <a:pt x="6453" y="3177"/>
                      <a:pt x="6515" y="3084"/>
                      <a:pt x="6577" y="2991"/>
                    </a:cubicBezTo>
                    <a:lnTo>
                      <a:pt x="6050" y="2526"/>
                    </a:lnTo>
                    <a:cubicBezTo>
                      <a:pt x="6050" y="2510"/>
                      <a:pt x="6065" y="2495"/>
                      <a:pt x="6065" y="2479"/>
                    </a:cubicBezTo>
                    <a:cubicBezTo>
                      <a:pt x="6112" y="2246"/>
                      <a:pt x="6127" y="1983"/>
                      <a:pt x="6081" y="1673"/>
                    </a:cubicBezTo>
                    <a:lnTo>
                      <a:pt x="4282" y="75"/>
                    </a:lnTo>
                    <a:cubicBezTo>
                      <a:pt x="4235" y="75"/>
                      <a:pt x="4189" y="91"/>
                      <a:pt x="4142" y="91"/>
                    </a:cubicBezTo>
                    <a:lnTo>
                      <a:pt x="4189" y="13"/>
                    </a:lnTo>
                    <a:cubicBezTo>
                      <a:pt x="4101" y="5"/>
                      <a:pt x="4023" y="1"/>
                      <a:pt x="3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0"/>
              <p:cNvSpPr/>
              <p:nvPr/>
            </p:nvSpPr>
            <p:spPr>
              <a:xfrm>
                <a:off x="3643850" y="943025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0" y="0"/>
                    </a:moveTo>
                    <a:cubicBezTo>
                      <a:pt x="16" y="0"/>
                      <a:pt x="0" y="16"/>
                      <a:pt x="16" y="16"/>
                    </a:cubicBezTo>
                    <a:cubicBezTo>
                      <a:pt x="16" y="16"/>
                      <a:pt x="16" y="0"/>
                      <a:pt x="16" y="0"/>
                    </a:cubicBezTo>
                    <a:close/>
                    <a:moveTo>
                      <a:pt x="0" y="16"/>
                    </a:moveTo>
                    <a:cubicBezTo>
                      <a:pt x="16" y="16"/>
                      <a:pt x="16" y="31"/>
                      <a:pt x="16" y="31"/>
                    </a:cubicBezTo>
                    <a:cubicBezTo>
                      <a:pt x="16" y="31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0"/>
              <p:cNvSpPr/>
              <p:nvPr/>
            </p:nvSpPr>
            <p:spPr>
              <a:xfrm>
                <a:off x="3642300" y="941075"/>
                <a:ext cx="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" extrusionOk="0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0" y="1"/>
                    </a:lnTo>
                    <a:cubicBezTo>
                      <a:pt x="0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0"/>
              <p:cNvSpPr/>
              <p:nvPr/>
            </p:nvSpPr>
            <p:spPr>
              <a:xfrm>
                <a:off x="3643450" y="943400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5" y="16"/>
                      <a:pt x="10" y="19"/>
                    </a:cubicBezTo>
                    <a:lnTo>
                      <a:pt x="10" y="19"/>
                    </a:lnTo>
                    <a:lnTo>
                      <a:pt x="1" y="1"/>
                    </a:lnTo>
                    <a:close/>
                    <a:moveTo>
                      <a:pt x="10" y="19"/>
                    </a:moveTo>
                    <a:lnTo>
                      <a:pt x="16" y="32"/>
                    </a:lnTo>
                    <a:cubicBezTo>
                      <a:pt x="16" y="25"/>
                      <a:pt x="13" y="21"/>
                      <a:pt x="10" y="1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0"/>
              <p:cNvSpPr/>
              <p:nvPr/>
            </p:nvSpPr>
            <p:spPr>
              <a:xfrm>
                <a:off x="3659750" y="992650"/>
                <a:ext cx="26775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389" extrusionOk="0">
                    <a:moveTo>
                      <a:pt x="1070" y="1"/>
                    </a:moveTo>
                    <a:cubicBezTo>
                      <a:pt x="791" y="125"/>
                      <a:pt x="543" y="249"/>
                      <a:pt x="0" y="388"/>
                    </a:cubicBezTo>
                    <a:cubicBezTo>
                      <a:pt x="0" y="388"/>
                      <a:pt x="310" y="311"/>
                      <a:pt x="574" y="218"/>
                    </a:cubicBezTo>
                    <a:cubicBezTo>
                      <a:pt x="837" y="109"/>
                      <a:pt x="1070" y="1"/>
                      <a:pt x="10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0"/>
              <p:cNvSpPr/>
              <p:nvPr/>
            </p:nvSpPr>
            <p:spPr>
              <a:xfrm>
                <a:off x="3740000" y="95350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94" y="0"/>
                    </a:moveTo>
                    <a:lnTo>
                      <a:pt x="1" y="124"/>
                    </a:lnTo>
                    <a:lnTo>
                      <a:pt x="94" y="78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0"/>
              <p:cNvSpPr/>
              <p:nvPr/>
            </p:nvSpPr>
            <p:spPr>
              <a:xfrm>
                <a:off x="3671375" y="859650"/>
                <a:ext cx="31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33" extrusionOk="0">
                    <a:moveTo>
                      <a:pt x="124" y="1"/>
                    </a:moveTo>
                    <a:lnTo>
                      <a:pt x="0" y="47"/>
                    </a:lnTo>
                    <a:cubicBezTo>
                      <a:pt x="37" y="47"/>
                      <a:pt x="45" y="133"/>
                      <a:pt x="54" y="133"/>
                    </a:cubicBezTo>
                    <a:cubicBezTo>
                      <a:pt x="56" y="133"/>
                      <a:pt x="59" y="126"/>
                      <a:pt x="62" y="109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0"/>
              <p:cNvSpPr/>
              <p:nvPr/>
            </p:nvSpPr>
            <p:spPr>
              <a:xfrm>
                <a:off x="3661300" y="874000"/>
                <a:ext cx="3125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0" extrusionOk="0">
                    <a:moveTo>
                      <a:pt x="124" y="1"/>
                    </a:moveTo>
                    <a:lnTo>
                      <a:pt x="0" y="109"/>
                    </a:lnTo>
                    <a:lnTo>
                      <a:pt x="16" y="10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0"/>
              <p:cNvSpPr/>
              <p:nvPr/>
            </p:nvSpPr>
            <p:spPr>
              <a:xfrm>
                <a:off x="3641900" y="882150"/>
                <a:ext cx="23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25" extrusionOk="0">
                    <a:moveTo>
                      <a:pt x="47" y="0"/>
                    </a:moveTo>
                    <a:lnTo>
                      <a:pt x="1" y="124"/>
                    </a:lnTo>
                    <a:lnTo>
                      <a:pt x="32" y="124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10"/>
              <p:cNvSpPr/>
              <p:nvPr/>
            </p:nvSpPr>
            <p:spPr>
              <a:xfrm>
                <a:off x="3657400" y="999250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0"/>
                    </a:moveTo>
                    <a:lnTo>
                      <a:pt x="1" y="16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10"/>
              <p:cNvSpPr/>
              <p:nvPr/>
            </p:nvSpPr>
            <p:spPr>
              <a:xfrm>
                <a:off x="3619425" y="942625"/>
                <a:ext cx="3800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421" extrusionOk="0">
                    <a:moveTo>
                      <a:pt x="140" y="1"/>
                    </a:moveTo>
                    <a:cubicBezTo>
                      <a:pt x="93" y="94"/>
                      <a:pt x="47" y="187"/>
                      <a:pt x="0" y="280"/>
                    </a:cubicBezTo>
                    <a:lnTo>
                      <a:pt x="1427" y="2420"/>
                    </a:lnTo>
                    <a:lnTo>
                      <a:pt x="1504" y="2405"/>
                    </a:lnTo>
                    <a:lnTo>
                      <a:pt x="1520" y="2281"/>
                    </a:lnTo>
                    <a:lnTo>
                      <a:pt x="1520" y="2281"/>
                    </a:lnTo>
                    <a:cubicBezTo>
                      <a:pt x="1504" y="2296"/>
                      <a:pt x="1458" y="2327"/>
                      <a:pt x="1411" y="2343"/>
                    </a:cubicBezTo>
                    <a:lnTo>
                      <a:pt x="62" y="311"/>
                    </a:lnTo>
                    <a:cubicBezTo>
                      <a:pt x="78" y="265"/>
                      <a:pt x="93" y="218"/>
                      <a:pt x="124" y="203"/>
                    </a:cubicBezTo>
                    <a:lnTo>
                      <a:pt x="171" y="296"/>
                    </a:lnTo>
                    <a:cubicBezTo>
                      <a:pt x="171" y="296"/>
                      <a:pt x="171" y="218"/>
                      <a:pt x="155" y="141"/>
                    </a:cubicBezTo>
                    <a:cubicBezTo>
                      <a:pt x="155" y="78"/>
                      <a:pt x="140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0"/>
              <p:cNvSpPr/>
              <p:nvPr/>
            </p:nvSpPr>
            <p:spPr>
              <a:xfrm>
                <a:off x="3623325" y="935650"/>
                <a:ext cx="69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80" extrusionOk="0">
                    <a:moveTo>
                      <a:pt x="61" y="1"/>
                    </a:moveTo>
                    <a:lnTo>
                      <a:pt x="61" y="1"/>
                    </a:lnTo>
                    <a:cubicBezTo>
                      <a:pt x="0" y="148"/>
                      <a:pt x="74" y="217"/>
                      <a:pt x="161" y="217"/>
                    </a:cubicBezTo>
                    <a:cubicBezTo>
                      <a:pt x="185" y="217"/>
                      <a:pt x="209" y="212"/>
                      <a:pt x="232" y="202"/>
                    </a:cubicBezTo>
                    <a:lnTo>
                      <a:pt x="232" y="202"/>
                    </a:lnTo>
                    <a:cubicBezTo>
                      <a:pt x="212" y="273"/>
                      <a:pt x="177" y="283"/>
                      <a:pt x="147" y="283"/>
                    </a:cubicBezTo>
                    <a:cubicBezTo>
                      <a:pt x="136" y="283"/>
                      <a:pt x="126" y="281"/>
                      <a:pt x="117" y="281"/>
                    </a:cubicBezTo>
                    <a:cubicBezTo>
                      <a:pt x="92" y="281"/>
                      <a:pt x="81" y="292"/>
                      <a:pt x="108" y="373"/>
                    </a:cubicBezTo>
                    <a:cubicBezTo>
                      <a:pt x="117" y="378"/>
                      <a:pt x="126" y="380"/>
                      <a:pt x="135" y="380"/>
                    </a:cubicBezTo>
                    <a:cubicBezTo>
                      <a:pt x="213" y="380"/>
                      <a:pt x="264" y="213"/>
                      <a:pt x="278" y="171"/>
                    </a:cubicBezTo>
                    <a:lnTo>
                      <a:pt x="6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0"/>
              <p:cNvSpPr/>
              <p:nvPr/>
            </p:nvSpPr>
            <p:spPr>
              <a:xfrm>
                <a:off x="3482925" y="1168700"/>
                <a:ext cx="116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12" extrusionOk="0">
                    <a:moveTo>
                      <a:pt x="202" y="0"/>
                    </a:moveTo>
                    <a:cubicBezTo>
                      <a:pt x="202" y="3"/>
                      <a:pt x="201" y="5"/>
                      <a:pt x="200" y="8"/>
                    </a:cubicBezTo>
                    <a:lnTo>
                      <a:pt x="200" y="8"/>
                    </a:lnTo>
                    <a:cubicBezTo>
                      <a:pt x="202" y="6"/>
                      <a:pt x="202" y="3"/>
                      <a:pt x="202" y="0"/>
                    </a:cubicBezTo>
                    <a:close/>
                    <a:moveTo>
                      <a:pt x="200" y="8"/>
                    </a:moveTo>
                    <a:lnTo>
                      <a:pt x="200" y="8"/>
                    </a:lnTo>
                    <a:cubicBezTo>
                      <a:pt x="196" y="16"/>
                      <a:pt x="183" y="19"/>
                      <a:pt x="171" y="31"/>
                    </a:cubicBezTo>
                    <a:cubicBezTo>
                      <a:pt x="164" y="52"/>
                      <a:pt x="145" y="60"/>
                      <a:pt x="124" y="60"/>
                    </a:cubicBezTo>
                    <a:cubicBezTo>
                      <a:pt x="98" y="60"/>
                      <a:pt x="71" y="48"/>
                      <a:pt x="63" y="31"/>
                    </a:cubicBezTo>
                    <a:lnTo>
                      <a:pt x="63" y="31"/>
                    </a:lnTo>
                    <a:cubicBezTo>
                      <a:pt x="94" y="155"/>
                      <a:pt x="1" y="109"/>
                      <a:pt x="156" y="202"/>
                    </a:cubicBezTo>
                    <a:cubicBezTo>
                      <a:pt x="177" y="244"/>
                      <a:pt x="159" y="264"/>
                      <a:pt x="131" y="264"/>
                    </a:cubicBezTo>
                    <a:cubicBezTo>
                      <a:pt x="97" y="264"/>
                      <a:pt x="48" y="237"/>
                      <a:pt x="32" y="186"/>
                    </a:cubicBezTo>
                    <a:lnTo>
                      <a:pt x="32" y="186"/>
                    </a:lnTo>
                    <a:cubicBezTo>
                      <a:pt x="32" y="187"/>
                      <a:pt x="47" y="233"/>
                      <a:pt x="47" y="279"/>
                    </a:cubicBezTo>
                    <a:lnTo>
                      <a:pt x="63" y="372"/>
                    </a:lnTo>
                    <a:lnTo>
                      <a:pt x="125" y="310"/>
                    </a:lnTo>
                    <a:lnTo>
                      <a:pt x="125" y="310"/>
                    </a:lnTo>
                    <a:cubicBezTo>
                      <a:pt x="249" y="403"/>
                      <a:pt x="16" y="419"/>
                      <a:pt x="156" y="512"/>
                    </a:cubicBezTo>
                    <a:lnTo>
                      <a:pt x="218" y="372"/>
                    </a:lnTo>
                    <a:lnTo>
                      <a:pt x="264" y="403"/>
                    </a:lnTo>
                    <a:cubicBezTo>
                      <a:pt x="233" y="341"/>
                      <a:pt x="280" y="295"/>
                      <a:pt x="311" y="279"/>
                    </a:cubicBezTo>
                    <a:cubicBezTo>
                      <a:pt x="326" y="295"/>
                      <a:pt x="373" y="310"/>
                      <a:pt x="357" y="341"/>
                    </a:cubicBezTo>
                    <a:cubicBezTo>
                      <a:pt x="464" y="189"/>
                      <a:pt x="166" y="171"/>
                      <a:pt x="200" y="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0"/>
              <p:cNvSpPr/>
              <p:nvPr/>
            </p:nvSpPr>
            <p:spPr>
              <a:xfrm>
                <a:off x="3518225" y="113340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0" y="16"/>
                    </a:moveTo>
                    <a:lnTo>
                      <a:pt x="0" y="16"/>
                    </a:lnTo>
                    <a:cubicBezTo>
                      <a:pt x="0" y="16"/>
                      <a:pt x="0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0"/>
              <p:cNvSpPr/>
              <p:nvPr/>
            </p:nvSpPr>
            <p:spPr>
              <a:xfrm>
                <a:off x="3483325" y="1147350"/>
                <a:ext cx="4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79" extrusionOk="0">
                    <a:moveTo>
                      <a:pt x="16" y="1"/>
                    </a:moveTo>
                    <a:cubicBezTo>
                      <a:pt x="0" y="32"/>
                      <a:pt x="0" y="48"/>
                      <a:pt x="0" y="79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0"/>
              <p:cNvSpPr/>
              <p:nvPr/>
            </p:nvSpPr>
            <p:spPr>
              <a:xfrm>
                <a:off x="3492225" y="1147350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6" y="16"/>
                    </a:moveTo>
                    <a:lnTo>
                      <a:pt x="16" y="1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0"/>
              <p:cNvSpPr/>
              <p:nvPr/>
            </p:nvSpPr>
            <p:spPr>
              <a:xfrm>
                <a:off x="3495325" y="1155900"/>
                <a:ext cx="13225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69" extrusionOk="0">
                    <a:moveTo>
                      <a:pt x="342" y="0"/>
                    </a:moveTo>
                    <a:lnTo>
                      <a:pt x="156" y="140"/>
                    </a:lnTo>
                    <a:cubicBezTo>
                      <a:pt x="134" y="145"/>
                      <a:pt x="117" y="147"/>
                      <a:pt x="102" y="147"/>
                    </a:cubicBezTo>
                    <a:cubicBezTo>
                      <a:pt x="22" y="147"/>
                      <a:pt x="37" y="81"/>
                      <a:pt x="63" y="16"/>
                    </a:cubicBezTo>
                    <a:lnTo>
                      <a:pt x="63" y="16"/>
                    </a:lnTo>
                    <a:cubicBezTo>
                      <a:pt x="52" y="27"/>
                      <a:pt x="41" y="38"/>
                      <a:pt x="25" y="38"/>
                    </a:cubicBezTo>
                    <a:cubicBezTo>
                      <a:pt x="18" y="38"/>
                      <a:pt x="10" y="36"/>
                      <a:pt x="1" y="31"/>
                    </a:cubicBezTo>
                    <a:lnTo>
                      <a:pt x="1" y="31"/>
                    </a:lnTo>
                    <a:cubicBezTo>
                      <a:pt x="37" y="56"/>
                      <a:pt x="26" y="213"/>
                      <a:pt x="72" y="213"/>
                    </a:cubicBezTo>
                    <a:cubicBezTo>
                      <a:pt x="85" y="213"/>
                      <a:pt x="102" y="201"/>
                      <a:pt x="125" y="171"/>
                    </a:cubicBezTo>
                    <a:cubicBezTo>
                      <a:pt x="249" y="264"/>
                      <a:pt x="125" y="310"/>
                      <a:pt x="125" y="372"/>
                    </a:cubicBezTo>
                    <a:cubicBezTo>
                      <a:pt x="131" y="371"/>
                      <a:pt x="136" y="370"/>
                      <a:pt x="141" y="370"/>
                    </a:cubicBezTo>
                    <a:cubicBezTo>
                      <a:pt x="190" y="370"/>
                      <a:pt x="207" y="436"/>
                      <a:pt x="249" y="450"/>
                    </a:cubicBezTo>
                    <a:cubicBezTo>
                      <a:pt x="249" y="419"/>
                      <a:pt x="234" y="372"/>
                      <a:pt x="265" y="357"/>
                    </a:cubicBezTo>
                    <a:cubicBezTo>
                      <a:pt x="327" y="372"/>
                      <a:pt x="342" y="450"/>
                      <a:pt x="296" y="481"/>
                    </a:cubicBezTo>
                    <a:cubicBezTo>
                      <a:pt x="301" y="480"/>
                      <a:pt x="305" y="480"/>
                      <a:pt x="309" y="480"/>
                    </a:cubicBezTo>
                    <a:cubicBezTo>
                      <a:pt x="374" y="480"/>
                      <a:pt x="367" y="568"/>
                      <a:pt x="418" y="568"/>
                    </a:cubicBezTo>
                    <a:cubicBezTo>
                      <a:pt x="427" y="568"/>
                      <a:pt x="437" y="565"/>
                      <a:pt x="451" y="559"/>
                    </a:cubicBezTo>
                    <a:cubicBezTo>
                      <a:pt x="497" y="388"/>
                      <a:pt x="528" y="248"/>
                      <a:pt x="404" y="16"/>
                    </a:cubicBezTo>
                    <a:cubicBezTo>
                      <a:pt x="389" y="124"/>
                      <a:pt x="358" y="248"/>
                      <a:pt x="265" y="295"/>
                    </a:cubicBezTo>
                    <a:lnTo>
                      <a:pt x="172" y="186"/>
                    </a:lnTo>
                    <a:cubicBezTo>
                      <a:pt x="311" y="171"/>
                      <a:pt x="280" y="78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0"/>
              <p:cNvSpPr/>
              <p:nvPr/>
            </p:nvSpPr>
            <p:spPr>
              <a:xfrm>
                <a:off x="3478275" y="1164125"/>
                <a:ext cx="4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1"/>
                    </a:moveTo>
                    <a:cubicBezTo>
                      <a:pt x="4" y="1"/>
                      <a:pt x="1" y="5"/>
                      <a:pt x="1" y="12"/>
                    </a:cubicBezTo>
                    <a:lnTo>
                      <a:pt x="16" y="12"/>
                    </a:lnTo>
                    <a:cubicBezTo>
                      <a:pt x="16" y="5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0"/>
              <p:cNvSpPr/>
              <p:nvPr/>
            </p:nvSpPr>
            <p:spPr>
              <a:xfrm>
                <a:off x="3448800" y="1184575"/>
                <a:ext cx="4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1" y="1"/>
                    </a:moveTo>
                    <a:cubicBezTo>
                      <a:pt x="1" y="16"/>
                      <a:pt x="16" y="16"/>
                      <a:pt x="16" y="16"/>
                    </a:cubicBezTo>
                    <a:cubicBezTo>
                      <a:pt x="16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0"/>
              <p:cNvSpPr/>
              <p:nvPr/>
            </p:nvSpPr>
            <p:spPr>
              <a:xfrm>
                <a:off x="3450350" y="1183425"/>
                <a:ext cx="4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6" extrusionOk="0">
                    <a:moveTo>
                      <a:pt x="16" y="0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6" y="16"/>
                    </a:lnTo>
                    <a:cubicBezTo>
                      <a:pt x="16" y="16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0"/>
              <p:cNvSpPr/>
              <p:nvPr/>
            </p:nvSpPr>
            <p:spPr>
              <a:xfrm>
                <a:off x="3448025" y="1183800"/>
                <a:ext cx="50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3" extrusionOk="0">
                    <a:moveTo>
                      <a:pt x="109" y="1"/>
                    </a:moveTo>
                    <a:cubicBezTo>
                      <a:pt x="109" y="16"/>
                      <a:pt x="109" y="32"/>
                      <a:pt x="109" y="47"/>
                    </a:cubicBezTo>
                    <a:cubicBezTo>
                      <a:pt x="76" y="36"/>
                      <a:pt x="59" y="25"/>
                      <a:pt x="52" y="25"/>
                    </a:cubicBezTo>
                    <a:cubicBezTo>
                      <a:pt x="49" y="25"/>
                      <a:pt x="47" y="27"/>
                      <a:pt x="47" y="32"/>
                    </a:cubicBezTo>
                    <a:cubicBezTo>
                      <a:pt x="63" y="32"/>
                      <a:pt x="78" y="47"/>
                      <a:pt x="109" y="63"/>
                    </a:cubicBezTo>
                    <a:cubicBezTo>
                      <a:pt x="94" y="94"/>
                      <a:pt x="94" y="125"/>
                      <a:pt x="140" y="156"/>
                    </a:cubicBezTo>
                    <a:lnTo>
                      <a:pt x="1" y="265"/>
                    </a:lnTo>
                    <a:lnTo>
                      <a:pt x="94" y="342"/>
                    </a:lnTo>
                    <a:cubicBezTo>
                      <a:pt x="187" y="265"/>
                      <a:pt x="202" y="156"/>
                      <a:pt x="187" y="63"/>
                    </a:cubicBezTo>
                    <a:cubicBezTo>
                      <a:pt x="156" y="47"/>
                      <a:pt x="140" y="32"/>
                      <a:pt x="1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10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10"/>
              <p:cNvSpPr/>
              <p:nvPr/>
            </p:nvSpPr>
            <p:spPr>
              <a:xfrm>
                <a:off x="3421275" y="1164425"/>
                <a:ext cx="39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" extrusionOk="0">
                    <a:moveTo>
                      <a:pt x="16" y="0"/>
                    </a:moveTo>
                    <a:cubicBezTo>
                      <a:pt x="16" y="0"/>
                      <a:pt x="1" y="16"/>
                      <a:pt x="1" y="16"/>
                    </a:cubicBezTo>
                    <a:cubicBezTo>
                      <a:pt x="63" y="47"/>
                      <a:pt x="109" y="78"/>
                      <a:pt x="156" y="93"/>
                    </a:cubicBezTo>
                    <a:cubicBezTo>
                      <a:pt x="109" y="62"/>
                      <a:pt x="63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0"/>
              <p:cNvSpPr/>
              <p:nvPr/>
            </p:nvSpPr>
            <p:spPr>
              <a:xfrm>
                <a:off x="3449200" y="1184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0"/>
              <p:cNvSpPr/>
              <p:nvPr/>
            </p:nvSpPr>
            <p:spPr>
              <a:xfrm>
                <a:off x="3386375" y="1042675"/>
                <a:ext cx="151650" cy="14970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988" extrusionOk="0">
                    <a:moveTo>
                      <a:pt x="2901" y="1784"/>
                    </a:moveTo>
                    <a:cubicBezTo>
                      <a:pt x="2917" y="1784"/>
                      <a:pt x="2932" y="1784"/>
                      <a:pt x="2963" y="1800"/>
                    </a:cubicBezTo>
                    <a:lnTo>
                      <a:pt x="2994" y="1800"/>
                    </a:lnTo>
                    <a:cubicBezTo>
                      <a:pt x="3010" y="1815"/>
                      <a:pt x="3025" y="1815"/>
                      <a:pt x="3041" y="1815"/>
                    </a:cubicBezTo>
                    <a:cubicBezTo>
                      <a:pt x="3041" y="1831"/>
                      <a:pt x="3041" y="1831"/>
                      <a:pt x="3041" y="1831"/>
                    </a:cubicBezTo>
                    <a:cubicBezTo>
                      <a:pt x="3010" y="1815"/>
                      <a:pt x="2994" y="1815"/>
                      <a:pt x="2963" y="1800"/>
                    </a:cubicBezTo>
                    <a:lnTo>
                      <a:pt x="2948" y="1800"/>
                    </a:lnTo>
                    <a:cubicBezTo>
                      <a:pt x="2932" y="1800"/>
                      <a:pt x="2917" y="1784"/>
                      <a:pt x="2901" y="1784"/>
                    </a:cubicBezTo>
                    <a:close/>
                    <a:moveTo>
                      <a:pt x="3072" y="2079"/>
                    </a:moveTo>
                    <a:cubicBezTo>
                      <a:pt x="3072" y="2079"/>
                      <a:pt x="3087" y="2079"/>
                      <a:pt x="3087" y="2094"/>
                    </a:cubicBezTo>
                    <a:cubicBezTo>
                      <a:pt x="3072" y="2094"/>
                      <a:pt x="3072" y="2110"/>
                      <a:pt x="3056" y="2110"/>
                    </a:cubicBezTo>
                    <a:cubicBezTo>
                      <a:pt x="3056" y="2110"/>
                      <a:pt x="3041" y="2125"/>
                      <a:pt x="3041" y="2125"/>
                    </a:cubicBezTo>
                    <a:cubicBezTo>
                      <a:pt x="3041" y="2094"/>
                      <a:pt x="3056" y="2079"/>
                      <a:pt x="3072" y="2079"/>
                    </a:cubicBezTo>
                    <a:close/>
                    <a:moveTo>
                      <a:pt x="2901" y="2032"/>
                    </a:moveTo>
                    <a:cubicBezTo>
                      <a:pt x="2917" y="2048"/>
                      <a:pt x="2948" y="2063"/>
                      <a:pt x="2963" y="2094"/>
                    </a:cubicBezTo>
                    <a:cubicBezTo>
                      <a:pt x="2963" y="2094"/>
                      <a:pt x="2963" y="2110"/>
                      <a:pt x="2963" y="2110"/>
                    </a:cubicBezTo>
                    <a:lnTo>
                      <a:pt x="2886" y="2172"/>
                    </a:lnTo>
                    <a:lnTo>
                      <a:pt x="2901" y="2032"/>
                    </a:lnTo>
                    <a:close/>
                    <a:moveTo>
                      <a:pt x="4589" y="2209"/>
                    </a:moveTo>
                    <a:lnTo>
                      <a:pt x="4589" y="2209"/>
                    </a:lnTo>
                    <a:cubicBezTo>
                      <a:pt x="4584" y="2211"/>
                      <a:pt x="4580" y="2214"/>
                      <a:pt x="4576" y="2218"/>
                    </a:cubicBezTo>
                    <a:cubicBezTo>
                      <a:pt x="4581" y="2216"/>
                      <a:pt x="4585" y="2213"/>
                      <a:pt x="4589" y="2209"/>
                    </a:cubicBezTo>
                    <a:close/>
                    <a:moveTo>
                      <a:pt x="4576" y="2218"/>
                    </a:moveTo>
                    <a:lnTo>
                      <a:pt x="4576" y="2218"/>
                    </a:lnTo>
                    <a:cubicBezTo>
                      <a:pt x="4572" y="2220"/>
                      <a:pt x="4569" y="2223"/>
                      <a:pt x="4566" y="2226"/>
                    </a:cubicBezTo>
                    <a:lnTo>
                      <a:pt x="4566" y="2226"/>
                    </a:lnTo>
                    <a:cubicBezTo>
                      <a:pt x="4570" y="2224"/>
                      <a:pt x="4573" y="2221"/>
                      <a:pt x="4576" y="2218"/>
                    </a:cubicBezTo>
                    <a:close/>
                    <a:moveTo>
                      <a:pt x="4669" y="2017"/>
                    </a:moveTo>
                    <a:cubicBezTo>
                      <a:pt x="4654" y="2032"/>
                      <a:pt x="4638" y="2063"/>
                      <a:pt x="4638" y="2094"/>
                    </a:cubicBezTo>
                    <a:cubicBezTo>
                      <a:pt x="4625" y="2147"/>
                      <a:pt x="4612" y="2189"/>
                      <a:pt x="4589" y="2209"/>
                    </a:cubicBezTo>
                    <a:lnTo>
                      <a:pt x="4589" y="2209"/>
                    </a:lnTo>
                    <a:cubicBezTo>
                      <a:pt x="4591" y="2209"/>
                      <a:pt x="4594" y="2208"/>
                      <a:pt x="4596" y="2208"/>
                    </a:cubicBezTo>
                    <a:cubicBezTo>
                      <a:pt x="4607" y="2208"/>
                      <a:pt x="4620" y="2216"/>
                      <a:pt x="4638" y="2234"/>
                    </a:cubicBezTo>
                    <a:cubicBezTo>
                      <a:pt x="4638" y="2234"/>
                      <a:pt x="4638" y="2249"/>
                      <a:pt x="4638" y="2265"/>
                    </a:cubicBezTo>
                    <a:cubicBezTo>
                      <a:pt x="4592" y="2280"/>
                      <a:pt x="4561" y="2280"/>
                      <a:pt x="4530" y="2296"/>
                    </a:cubicBezTo>
                    <a:cubicBezTo>
                      <a:pt x="4543" y="2282"/>
                      <a:pt x="4545" y="2245"/>
                      <a:pt x="4566" y="2226"/>
                    </a:cubicBezTo>
                    <a:lnTo>
                      <a:pt x="4566" y="2226"/>
                    </a:lnTo>
                    <a:cubicBezTo>
                      <a:pt x="4549" y="2234"/>
                      <a:pt x="4527" y="2234"/>
                      <a:pt x="4514" y="2234"/>
                    </a:cubicBezTo>
                    <a:cubicBezTo>
                      <a:pt x="4561" y="2172"/>
                      <a:pt x="4561" y="2094"/>
                      <a:pt x="4561" y="2032"/>
                    </a:cubicBezTo>
                    <a:cubicBezTo>
                      <a:pt x="4592" y="2017"/>
                      <a:pt x="4623" y="2017"/>
                      <a:pt x="4669" y="2017"/>
                    </a:cubicBezTo>
                    <a:close/>
                    <a:moveTo>
                      <a:pt x="4430" y="2202"/>
                    </a:moveTo>
                    <a:cubicBezTo>
                      <a:pt x="4454" y="2202"/>
                      <a:pt x="4479" y="2224"/>
                      <a:pt x="4499" y="2234"/>
                    </a:cubicBezTo>
                    <a:cubicBezTo>
                      <a:pt x="4483" y="2234"/>
                      <a:pt x="4468" y="2234"/>
                      <a:pt x="4437" y="2218"/>
                    </a:cubicBezTo>
                    <a:lnTo>
                      <a:pt x="4437" y="2218"/>
                    </a:lnTo>
                    <a:cubicBezTo>
                      <a:pt x="4468" y="2234"/>
                      <a:pt x="4499" y="2280"/>
                      <a:pt x="4514" y="2311"/>
                    </a:cubicBezTo>
                    <a:cubicBezTo>
                      <a:pt x="4499" y="2311"/>
                      <a:pt x="4483" y="2327"/>
                      <a:pt x="4483" y="2327"/>
                    </a:cubicBezTo>
                    <a:cubicBezTo>
                      <a:pt x="4623" y="2435"/>
                      <a:pt x="4499" y="2497"/>
                      <a:pt x="4421" y="2559"/>
                    </a:cubicBezTo>
                    <a:cubicBezTo>
                      <a:pt x="4421" y="2559"/>
                      <a:pt x="4421" y="2559"/>
                      <a:pt x="4406" y="2544"/>
                    </a:cubicBezTo>
                    <a:lnTo>
                      <a:pt x="4421" y="2544"/>
                    </a:lnTo>
                    <a:lnTo>
                      <a:pt x="4390" y="2513"/>
                    </a:lnTo>
                    <a:cubicBezTo>
                      <a:pt x="4421" y="2497"/>
                      <a:pt x="4390" y="2466"/>
                      <a:pt x="4374" y="2435"/>
                    </a:cubicBezTo>
                    <a:cubicBezTo>
                      <a:pt x="4390" y="2373"/>
                      <a:pt x="4406" y="2296"/>
                      <a:pt x="4390" y="2234"/>
                    </a:cubicBezTo>
                    <a:cubicBezTo>
                      <a:pt x="4402" y="2210"/>
                      <a:pt x="4416" y="2202"/>
                      <a:pt x="4430" y="2202"/>
                    </a:cubicBezTo>
                    <a:close/>
                    <a:moveTo>
                      <a:pt x="4669" y="2528"/>
                    </a:moveTo>
                    <a:cubicBezTo>
                      <a:pt x="4685" y="2559"/>
                      <a:pt x="4669" y="2590"/>
                      <a:pt x="4654" y="2622"/>
                    </a:cubicBezTo>
                    <a:cubicBezTo>
                      <a:pt x="4638" y="2590"/>
                      <a:pt x="4638" y="2559"/>
                      <a:pt x="4623" y="2544"/>
                    </a:cubicBezTo>
                    <a:cubicBezTo>
                      <a:pt x="4623" y="2582"/>
                      <a:pt x="4615" y="2594"/>
                      <a:pt x="4604" y="2594"/>
                    </a:cubicBezTo>
                    <a:cubicBezTo>
                      <a:pt x="4587" y="2594"/>
                      <a:pt x="4563" y="2569"/>
                      <a:pt x="4545" y="2559"/>
                    </a:cubicBezTo>
                    <a:cubicBezTo>
                      <a:pt x="4576" y="2544"/>
                      <a:pt x="4592" y="2544"/>
                      <a:pt x="4623" y="2544"/>
                    </a:cubicBezTo>
                    <a:cubicBezTo>
                      <a:pt x="4638" y="2528"/>
                      <a:pt x="4654" y="2528"/>
                      <a:pt x="4669" y="2528"/>
                    </a:cubicBezTo>
                    <a:close/>
                    <a:moveTo>
                      <a:pt x="4514" y="2575"/>
                    </a:moveTo>
                    <a:cubicBezTo>
                      <a:pt x="4514" y="2590"/>
                      <a:pt x="4514" y="2606"/>
                      <a:pt x="4514" y="2622"/>
                    </a:cubicBezTo>
                    <a:cubicBezTo>
                      <a:pt x="4514" y="2637"/>
                      <a:pt x="4499" y="2637"/>
                      <a:pt x="4499" y="2637"/>
                    </a:cubicBezTo>
                    <a:cubicBezTo>
                      <a:pt x="4499" y="2606"/>
                      <a:pt x="4499" y="2590"/>
                      <a:pt x="4514" y="2575"/>
                    </a:cubicBezTo>
                    <a:close/>
                    <a:moveTo>
                      <a:pt x="683" y="2739"/>
                    </a:moveTo>
                    <a:cubicBezTo>
                      <a:pt x="679" y="2739"/>
                      <a:pt x="674" y="2741"/>
                      <a:pt x="668" y="2746"/>
                    </a:cubicBezTo>
                    <a:lnTo>
                      <a:pt x="719" y="2823"/>
                    </a:lnTo>
                    <a:lnTo>
                      <a:pt x="719" y="2823"/>
                    </a:lnTo>
                    <a:cubicBezTo>
                      <a:pt x="706" y="2791"/>
                      <a:pt x="705" y="2739"/>
                      <a:pt x="683" y="2739"/>
                    </a:cubicBezTo>
                    <a:close/>
                    <a:moveTo>
                      <a:pt x="719" y="2823"/>
                    </a:moveTo>
                    <a:lnTo>
                      <a:pt x="719" y="2823"/>
                    </a:lnTo>
                    <a:cubicBezTo>
                      <a:pt x="722" y="2829"/>
                      <a:pt x="725" y="2835"/>
                      <a:pt x="729" y="2839"/>
                    </a:cubicBezTo>
                    <a:lnTo>
                      <a:pt x="729" y="2839"/>
                    </a:lnTo>
                    <a:cubicBezTo>
                      <a:pt x="729" y="2839"/>
                      <a:pt x="729" y="2839"/>
                      <a:pt x="730" y="2839"/>
                    </a:cubicBezTo>
                    <a:lnTo>
                      <a:pt x="719" y="2823"/>
                    </a:lnTo>
                    <a:close/>
                    <a:moveTo>
                      <a:pt x="4592" y="2854"/>
                    </a:moveTo>
                    <a:cubicBezTo>
                      <a:pt x="4592" y="2854"/>
                      <a:pt x="4623" y="2885"/>
                      <a:pt x="4654" y="2916"/>
                    </a:cubicBezTo>
                    <a:cubicBezTo>
                      <a:pt x="4638" y="2947"/>
                      <a:pt x="4623" y="2978"/>
                      <a:pt x="4576" y="2994"/>
                    </a:cubicBezTo>
                    <a:cubicBezTo>
                      <a:pt x="4561" y="2978"/>
                      <a:pt x="4561" y="2963"/>
                      <a:pt x="4545" y="2963"/>
                    </a:cubicBezTo>
                    <a:cubicBezTo>
                      <a:pt x="4545" y="2947"/>
                      <a:pt x="4545" y="2947"/>
                      <a:pt x="4545" y="2932"/>
                    </a:cubicBezTo>
                    <a:cubicBezTo>
                      <a:pt x="4561" y="2916"/>
                      <a:pt x="4592" y="2916"/>
                      <a:pt x="4623" y="2916"/>
                    </a:cubicBezTo>
                    <a:cubicBezTo>
                      <a:pt x="4607" y="2901"/>
                      <a:pt x="4592" y="2885"/>
                      <a:pt x="4592" y="2854"/>
                    </a:cubicBezTo>
                    <a:close/>
                    <a:moveTo>
                      <a:pt x="4716" y="2994"/>
                    </a:moveTo>
                    <a:cubicBezTo>
                      <a:pt x="4731" y="3009"/>
                      <a:pt x="4778" y="3087"/>
                      <a:pt x="4778" y="3087"/>
                    </a:cubicBezTo>
                    <a:cubicBezTo>
                      <a:pt x="4793" y="3118"/>
                      <a:pt x="4793" y="3133"/>
                      <a:pt x="4793" y="3149"/>
                    </a:cubicBezTo>
                    <a:cubicBezTo>
                      <a:pt x="4793" y="3164"/>
                      <a:pt x="4793" y="3164"/>
                      <a:pt x="4793" y="3164"/>
                    </a:cubicBezTo>
                    <a:cubicBezTo>
                      <a:pt x="4762" y="3133"/>
                      <a:pt x="4731" y="3118"/>
                      <a:pt x="4700" y="3087"/>
                    </a:cubicBezTo>
                    <a:cubicBezTo>
                      <a:pt x="4700" y="3056"/>
                      <a:pt x="4716" y="3025"/>
                      <a:pt x="4716" y="2994"/>
                    </a:cubicBezTo>
                    <a:close/>
                    <a:moveTo>
                      <a:pt x="4126" y="3226"/>
                    </a:moveTo>
                    <a:lnTo>
                      <a:pt x="4126" y="3226"/>
                    </a:lnTo>
                    <a:cubicBezTo>
                      <a:pt x="4188" y="3242"/>
                      <a:pt x="4219" y="3273"/>
                      <a:pt x="4173" y="3335"/>
                    </a:cubicBezTo>
                    <a:cubicBezTo>
                      <a:pt x="4173" y="3319"/>
                      <a:pt x="4157" y="3304"/>
                      <a:pt x="4142" y="3288"/>
                    </a:cubicBezTo>
                    <a:lnTo>
                      <a:pt x="4173" y="3288"/>
                    </a:lnTo>
                    <a:cubicBezTo>
                      <a:pt x="4157" y="3273"/>
                      <a:pt x="4142" y="3257"/>
                      <a:pt x="4126" y="3226"/>
                    </a:cubicBezTo>
                    <a:close/>
                    <a:moveTo>
                      <a:pt x="2575" y="3319"/>
                    </a:moveTo>
                    <a:cubicBezTo>
                      <a:pt x="2575" y="3350"/>
                      <a:pt x="2591" y="3366"/>
                      <a:pt x="2606" y="3381"/>
                    </a:cubicBezTo>
                    <a:cubicBezTo>
                      <a:pt x="2591" y="3397"/>
                      <a:pt x="2560" y="3428"/>
                      <a:pt x="2544" y="3459"/>
                    </a:cubicBezTo>
                    <a:cubicBezTo>
                      <a:pt x="2529" y="3459"/>
                      <a:pt x="2529" y="3459"/>
                      <a:pt x="2513" y="3475"/>
                    </a:cubicBezTo>
                    <a:cubicBezTo>
                      <a:pt x="2498" y="3444"/>
                      <a:pt x="2498" y="3413"/>
                      <a:pt x="2482" y="3382"/>
                    </a:cubicBezTo>
                    <a:lnTo>
                      <a:pt x="2482" y="3382"/>
                    </a:lnTo>
                    <a:lnTo>
                      <a:pt x="2498" y="3412"/>
                    </a:lnTo>
                    <a:lnTo>
                      <a:pt x="2544" y="3335"/>
                    </a:lnTo>
                    <a:cubicBezTo>
                      <a:pt x="2544" y="3335"/>
                      <a:pt x="2560" y="3335"/>
                      <a:pt x="2575" y="3319"/>
                    </a:cubicBezTo>
                    <a:close/>
                    <a:moveTo>
                      <a:pt x="4312" y="3428"/>
                    </a:moveTo>
                    <a:cubicBezTo>
                      <a:pt x="4312" y="3428"/>
                      <a:pt x="4312" y="3444"/>
                      <a:pt x="4312" y="3444"/>
                    </a:cubicBezTo>
                    <a:cubicBezTo>
                      <a:pt x="4297" y="3459"/>
                      <a:pt x="4281" y="3475"/>
                      <a:pt x="4281" y="3475"/>
                    </a:cubicBezTo>
                    <a:cubicBezTo>
                      <a:pt x="4281" y="3459"/>
                      <a:pt x="4297" y="3444"/>
                      <a:pt x="4312" y="3428"/>
                    </a:cubicBezTo>
                    <a:close/>
                    <a:moveTo>
                      <a:pt x="4250" y="3521"/>
                    </a:moveTo>
                    <a:cubicBezTo>
                      <a:pt x="4250" y="3552"/>
                      <a:pt x="4266" y="3599"/>
                      <a:pt x="4281" y="3645"/>
                    </a:cubicBezTo>
                    <a:cubicBezTo>
                      <a:pt x="4281" y="3661"/>
                      <a:pt x="4266" y="3661"/>
                      <a:pt x="4266" y="3676"/>
                    </a:cubicBezTo>
                    <a:cubicBezTo>
                      <a:pt x="4250" y="3645"/>
                      <a:pt x="4250" y="3630"/>
                      <a:pt x="4235" y="3599"/>
                    </a:cubicBezTo>
                    <a:cubicBezTo>
                      <a:pt x="4235" y="3568"/>
                      <a:pt x="4235" y="3552"/>
                      <a:pt x="4250" y="3521"/>
                    </a:cubicBezTo>
                    <a:close/>
                    <a:moveTo>
                      <a:pt x="2870" y="3893"/>
                    </a:moveTo>
                    <a:cubicBezTo>
                      <a:pt x="2855" y="3893"/>
                      <a:pt x="2855" y="3909"/>
                      <a:pt x="2839" y="3909"/>
                    </a:cubicBezTo>
                    <a:cubicBezTo>
                      <a:pt x="2839" y="3909"/>
                      <a:pt x="2839" y="3893"/>
                      <a:pt x="2839" y="3893"/>
                    </a:cubicBezTo>
                    <a:close/>
                    <a:moveTo>
                      <a:pt x="3894" y="3940"/>
                    </a:moveTo>
                    <a:lnTo>
                      <a:pt x="3909" y="3955"/>
                    </a:lnTo>
                    <a:cubicBezTo>
                      <a:pt x="3925" y="3971"/>
                      <a:pt x="3925" y="3971"/>
                      <a:pt x="3940" y="3986"/>
                    </a:cubicBezTo>
                    <a:cubicBezTo>
                      <a:pt x="3929" y="3997"/>
                      <a:pt x="3926" y="4008"/>
                      <a:pt x="3909" y="4008"/>
                    </a:cubicBezTo>
                    <a:cubicBezTo>
                      <a:pt x="3903" y="4008"/>
                      <a:pt x="3895" y="4007"/>
                      <a:pt x="3885" y="4004"/>
                    </a:cubicBezTo>
                    <a:lnTo>
                      <a:pt x="3885" y="4004"/>
                    </a:lnTo>
                    <a:cubicBezTo>
                      <a:pt x="3889" y="3986"/>
                      <a:pt x="3894" y="3965"/>
                      <a:pt x="3894" y="3940"/>
                    </a:cubicBezTo>
                    <a:close/>
                    <a:moveTo>
                      <a:pt x="3568" y="4002"/>
                    </a:moveTo>
                    <a:cubicBezTo>
                      <a:pt x="3568" y="4002"/>
                      <a:pt x="3568" y="4002"/>
                      <a:pt x="3584" y="4017"/>
                    </a:cubicBezTo>
                    <a:cubicBezTo>
                      <a:pt x="3568" y="4017"/>
                      <a:pt x="3552" y="4033"/>
                      <a:pt x="3552" y="4064"/>
                    </a:cubicBezTo>
                    <a:cubicBezTo>
                      <a:pt x="3552" y="4048"/>
                      <a:pt x="3537" y="4048"/>
                      <a:pt x="3537" y="4048"/>
                    </a:cubicBezTo>
                    <a:cubicBezTo>
                      <a:pt x="3537" y="4033"/>
                      <a:pt x="3552" y="4017"/>
                      <a:pt x="3568" y="4002"/>
                    </a:cubicBezTo>
                    <a:close/>
                    <a:moveTo>
                      <a:pt x="2064" y="4017"/>
                    </a:moveTo>
                    <a:lnTo>
                      <a:pt x="2064" y="4017"/>
                    </a:lnTo>
                    <a:cubicBezTo>
                      <a:pt x="2095" y="4048"/>
                      <a:pt x="2110" y="4048"/>
                      <a:pt x="2126" y="4048"/>
                    </a:cubicBezTo>
                    <a:lnTo>
                      <a:pt x="2095" y="4141"/>
                    </a:lnTo>
                    <a:cubicBezTo>
                      <a:pt x="2048" y="4095"/>
                      <a:pt x="1986" y="4079"/>
                      <a:pt x="2064" y="4017"/>
                    </a:cubicBezTo>
                    <a:close/>
                    <a:moveTo>
                      <a:pt x="2389" y="3676"/>
                    </a:moveTo>
                    <a:cubicBezTo>
                      <a:pt x="2265" y="3878"/>
                      <a:pt x="2374" y="3924"/>
                      <a:pt x="2575" y="3924"/>
                    </a:cubicBezTo>
                    <a:cubicBezTo>
                      <a:pt x="2606" y="3971"/>
                      <a:pt x="2653" y="4017"/>
                      <a:pt x="2699" y="4064"/>
                    </a:cubicBezTo>
                    <a:cubicBezTo>
                      <a:pt x="2668" y="4095"/>
                      <a:pt x="2637" y="4126"/>
                      <a:pt x="2606" y="4157"/>
                    </a:cubicBezTo>
                    <a:cubicBezTo>
                      <a:pt x="2622" y="4110"/>
                      <a:pt x="2606" y="4079"/>
                      <a:pt x="2575" y="4048"/>
                    </a:cubicBezTo>
                    <a:cubicBezTo>
                      <a:pt x="2562" y="4062"/>
                      <a:pt x="2491" y="4098"/>
                      <a:pt x="2432" y="4098"/>
                    </a:cubicBezTo>
                    <a:cubicBezTo>
                      <a:pt x="2423" y="4098"/>
                      <a:pt x="2413" y="4097"/>
                      <a:pt x="2405" y="4095"/>
                    </a:cubicBezTo>
                    <a:cubicBezTo>
                      <a:pt x="2358" y="3986"/>
                      <a:pt x="2312" y="3862"/>
                      <a:pt x="2281" y="3785"/>
                    </a:cubicBezTo>
                    <a:cubicBezTo>
                      <a:pt x="2281" y="3785"/>
                      <a:pt x="2296" y="3769"/>
                      <a:pt x="2296" y="3754"/>
                    </a:cubicBezTo>
                    <a:cubicBezTo>
                      <a:pt x="2296" y="3754"/>
                      <a:pt x="2281" y="3754"/>
                      <a:pt x="2281" y="3738"/>
                    </a:cubicBezTo>
                    <a:cubicBezTo>
                      <a:pt x="2296" y="3723"/>
                      <a:pt x="2296" y="3692"/>
                      <a:pt x="2312" y="3676"/>
                    </a:cubicBezTo>
                    <a:close/>
                    <a:moveTo>
                      <a:pt x="4864" y="4199"/>
                    </a:moveTo>
                    <a:lnTo>
                      <a:pt x="4871" y="4219"/>
                    </a:lnTo>
                    <a:cubicBezTo>
                      <a:pt x="4871" y="4214"/>
                      <a:pt x="4869" y="4206"/>
                      <a:pt x="4864" y="4199"/>
                    </a:cubicBezTo>
                    <a:close/>
                    <a:moveTo>
                      <a:pt x="1784" y="4126"/>
                    </a:moveTo>
                    <a:cubicBezTo>
                      <a:pt x="1769" y="4172"/>
                      <a:pt x="1753" y="4235"/>
                      <a:pt x="1784" y="4266"/>
                    </a:cubicBezTo>
                    <a:cubicBezTo>
                      <a:pt x="1784" y="4281"/>
                      <a:pt x="1769" y="4281"/>
                      <a:pt x="1769" y="4297"/>
                    </a:cubicBezTo>
                    <a:cubicBezTo>
                      <a:pt x="1738" y="4219"/>
                      <a:pt x="1660" y="4141"/>
                      <a:pt x="1784" y="4126"/>
                    </a:cubicBezTo>
                    <a:close/>
                    <a:moveTo>
                      <a:pt x="404" y="4188"/>
                    </a:moveTo>
                    <a:lnTo>
                      <a:pt x="404" y="4188"/>
                    </a:lnTo>
                    <a:cubicBezTo>
                      <a:pt x="451" y="4219"/>
                      <a:pt x="482" y="4250"/>
                      <a:pt x="528" y="4281"/>
                    </a:cubicBezTo>
                    <a:cubicBezTo>
                      <a:pt x="528" y="4281"/>
                      <a:pt x="513" y="4297"/>
                      <a:pt x="497" y="4312"/>
                    </a:cubicBezTo>
                    <a:cubicBezTo>
                      <a:pt x="494" y="4309"/>
                      <a:pt x="490" y="4306"/>
                      <a:pt x="486" y="4304"/>
                    </a:cubicBezTo>
                    <a:lnTo>
                      <a:pt x="486" y="4304"/>
                    </a:lnTo>
                    <a:cubicBezTo>
                      <a:pt x="490" y="4307"/>
                      <a:pt x="493" y="4310"/>
                      <a:pt x="497" y="4312"/>
                    </a:cubicBezTo>
                    <a:cubicBezTo>
                      <a:pt x="487" y="4312"/>
                      <a:pt x="476" y="4305"/>
                      <a:pt x="466" y="4296"/>
                    </a:cubicBezTo>
                    <a:lnTo>
                      <a:pt x="466" y="4296"/>
                    </a:lnTo>
                    <a:cubicBezTo>
                      <a:pt x="472" y="4298"/>
                      <a:pt x="479" y="4301"/>
                      <a:pt x="486" y="4304"/>
                    </a:cubicBezTo>
                    <a:lnTo>
                      <a:pt x="486" y="4304"/>
                    </a:lnTo>
                    <a:cubicBezTo>
                      <a:pt x="446" y="4274"/>
                      <a:pt x="418" y="4231"/>
                      <a:pt x="404" y="4188"/>
                    </a:cubicBezTo>
                    <a:close/>
                    <a:moveTo>
                      <a:pt x="2575" y="4235"/>
                    </a:moveTo>
                    <a:lnTo>
                      <a:pt x="2606" y="4250"/>
                    </a:lnTo>
                    <a:cubicBezTo>
                      <a:pt x="2564" y="4264"/>
                      <a:pt x="2599" y="4330"/>
                      <a:pt x="2559" y="4330"/>
                    </a:cubicBezTo>
                    <a:cubicBezTo>
                      <a:pt x="2555" y="4330"/>
                      <a:pt x="2550" y="4329"/>
                      <a:pt x="2544" y="4328"/>
                    </a:cubicBezTo>
                    <a:lnTo>
                      <a:pt x="2529" y="4328"/>
                    </a:lnTo>
                    <a:cubicBezTo>
                      <a:pt x="2529" y="4328"/>
                      <a:pt x="2513" y="4312"/>
                      <a:pt x="2513" y="4297"/>
                    </a:cubicBezTo>
                    <a:cubicBezTo>
                      <a:pt x="2513" y="4297"/>
                      <a:pt x="2513" y="4297"/>
                      <a:pt x="2513" y="4281"/>
                    </a:cubicBezTo>
                    <a:cubicBezTo>
                      <a:pt x="2513" y="4297"/>
                      <a:pt x="2529" y="4312"/>
                      <a:pt x="2544" y="4328"/>
                    </a:cubicBezTo>
                    <a:cubicBezTo>
                      <a:pt x="2544" y="4297"/>
                      <a:pt x="2560" y="4266"/>
                      <a:pt x="2575" y="4235"/>
                    </a:cubicBezTo>
                    <a:close/>
                    <a:moveTo>
                      <a:pt x="1971" y="4157"/>
                    </a:moveTo>
                    <a:lnTo>
                      <a:pt x="2002" y="4266"/>
                    </a:lnTo>
                    <a:lnTo>
                      <a:pt x="2048" y="4266"/>
                    </a:lnTo>
                    <a:lnTo>
                      <a:pt x="2017" y="4343"/>
                    </a:lnTo>
                    <a:cubicBezTo>
                      <a:pt x="2010" y="4341"/>
                      <a:pt x="2004" y="4340"/>
                      <a:pt x="1998" y="4340"/>
                    </a:cubicBezTo>
                    <a:cubicBezTo>
                      <a:pt x="1970" y="4340"/>
                      <a:pt x="1948" y="4362"/>
                      <a:pt x="1889" y="4362"/>
                    </a:cubicBezTo>
                    <a:cubicBezTo>
                      <a:pt x="1876" y="4362"/>
                      <a:pt x="1862" y="4361"/>
                      <a:pt x="1846" y="4359"/>
                    </a:cubicBezTo>
                    <a:cubicBezTo>
                      <a:pt x="1815" y="4343"/>
                      <a:pt x="1815" y="4328"/>
                      <a:pt x="1815" y="4297"/>
                    </a:cubicBezTo>
                    <a:cubicBezTo>
                      <a:pt x="1831" y="4297"/>
                      <a:pt x="1831" y="4312"/>
                      <a:pt x="1846" y="4312"/>
                    </a:cubicBezTo>
                    <a:cubicBezTo>
                      <a:pt x="1846" y="4266"/>
                      <a:pt x="1862" y="4219"/>
                      <a:pt x="1862" y="4172"/>
                    </a:cubicBezTo>
                    <a:cubicBezTo>
                      <a:pt x="1877" y="4188"/>
                      <a:pt x="1893" y="4203"/>
                      <a:pt x="1893" y="4266"/>
                    </a:cubicBezTo>
                    <a:cubicBezTo>
                      <a:pt x="1893" y="4235"/>
                      <a:pt x="1893" y="4203"/>
                      <a:pt x="1908" y="4172"/>
                    </a:cubicBezTo>
                    <a:cubicBezTo>
                      <a:pt x="1924" y="4188"/>
                      <a:pt x="1936" y="4200"/>
                      <a:pt x="1945" y="4200"/>
                    </a:cubicBezTo>
                    <a:cubicBezTo>
                      <a:pt x="1955" y="4200"/>
                      <a:pt x="1963" y="4188"/>
                      <a:pt x="1971" y="4157"/>
                    </a:cubicBezTo>
                    <a:close/>
                    <a:moveTo>
                      <a:pt x="1722" y="4250"/>
                    </a:moveTo>
                    <a:cubicBezTo>
                      <a:pt x="1738" y="4266"/>
                      <a:pt x="1753" y="4281"/>
                      <a:pt x="1753" y="4297"/>
                    </a:cubicBezTo>
                    <a:cubicBezTo>
                      <a:pt x="1738" y="4328"/>
                      <a:pt x="1722" y="4343"/>
                      <a:pt x="1722" y="4374"/>
                    </a:cubicBezTo>
                    <a:cubicBezTo>
                      <a:pt x="1722" y="4359"/>
                      <a:pt x="1707" y="4359"/>
                      <a:pt x="1691" y="4328"/>
                    </a:cubicBezTo>
                    <a:lnTo>
                      <a:pt x="1691" y="4328"/>
                    </a:lnTo>
                    <a:cubicBezTo>
                      <a:pt x="1660" y="4374"/>
                      <a:pt x="1645" y="4421"/>
                      <a:pt x="1722" y="4436"/>
                    </a:cubicBezTo>
                    <a:cubicBezTo>
                      <a:pt x="1715" y="4452"/>
                      <a:pt x="1703" y="4456"/>
                      <a:pt x="1687" y="4456"/>
                    </a:cubicBezTo>
                    <a:cubicBezTo>
                      <a:pt x="1672" y="4456"/>
                      <a:pt x="1653" y="4452"/>
                      <a:pt x="1629" y="4452"/>
                    </a:cubicBezTo>
                    <a:cubicBezTo>
                      <a:pt x="1645" y="4390"/>
                      <a:pt x="1660" y="4328"/>
                      <a:pt x="1691" y="4281"/>
                    </a:cubicBezTo>
                    <a:lnTo>
                      <a:pt x="1707" y="4281"/>
                    </a:lnTo>
                    <a:cubicBezTo>
                      <a:pt x="1707" y="4266"/>
                      <a:pt x="1722" y="4250"/>
                      <a:pt x="1722" y="4250"/>
                    </a:cubicBezTo>
                    <a:close/>
                    <a:moveTo>
                      <a:pt x="1831" y="4374"/>
                    </a:moveTo>
                    <a:cubicBezTo>
                      <a:pt x="1846" y="4390"/>
                      <a:pt x="1877" y="4421"/>
                      <a:pt x="1924" y="4436"/>
                    </a:cubicBezTo>
                    <a:cubicBezTo>
                      <a:pt x="1939" y="4514"/>
                      <a:pt x="1862" y="4591"/>
                      <a:pt x="1862" y="4638"/>
                    </a:cubicBezTo>
                    <a:cubicBezTo>
                      <a:pt x="1827" y="4652"/>
                      <a:pt x="1789" y="4659"/>
                      <a:pt x="1752" y="4659"/>
                    </a:cubicBezTo>
                    <a:cubicBezTo>
                      <a:pt x="1707" y="4659"/>
                      <a:pt x="1663" y="4648"/>
                      <a:pt x="1629" y="4622"/>
                    </a:cubicBezTo>
                    <a:cubicBezTo>
                      <a:pt x="1629" y="4622"/>
                      <a:pt x="1629" y="4607"/>
                      <a:pt x="1629" y="4607"/>
                    </a:cubicBezTo>
                    <a:lnTo>
                      <a:pt x="1691" y="4638"/>
                    </a:lnTo>
                    <a:cubicBezTo>
                      <a:pt x="1707" y="4560"/>
                      <a:pt x="1769" y="4452"/>
                      <a:pt x="1831" y="4374"/>
                    </a:cubicBezTo>
                    <a:close/>
                    <a:moveTo>
                      <a:pt x="947" y="4669"/>
                    </a:moveTo>
                    <a:cubicBezTo>
                      <a:pt x="978" y="4684"/>
                      <a:pt x="1009" y="4700"/>
                      <a:pt x="1040" y="4715"/>
                    </a:cubicBezTo>
                    <a:lnTo>
                      <a:pt x="978" y="4715"/>
                    </a:lnTo>
                    <a:cubicBezTo>
                      <a:pt x="962" y="4700"/>
                      <a:pt x="947" y="4684"/>
                      <a:pt x="931" y="4684"/>
                    </a:cubicBezTo>
                    <a:cubicBezTo>
                      <a:pt x="931" y="4669"/>
                      <a:pt x="947" y="4669"/>
                      <a:pt x="947" y="4669"/>
                    </a:cubicBezTo>
                    <a:close/>
                    <a:moveTo>
                      <a:pt x="1335" y="4917"/>
                    </a:moveTo>
                    <a:cubicBezTo>
                      <a:pt x="1366" y="4932"/>
                      <a:pt x="1412" y="4963"/>
                      <a:pt x="1459" y="4994"/>
                    </a:cubicBezTo>
                    <a:cubicBezTo>
                      <a:pt x="1459" y="4994"/>
                      <a:pt x="1459" y="5010"/>
                      <a:pt x="1443" y="5010"/>
                    </a:cubicBezTo>
                    <a:cubicBezTo>
                      <a:pt x="1412" y="4994"/>
                      <a:pt x="1381" y="4963"/>
                      <a:pt x="1335" y="4932"/>
                    </a:cubicBezTo>
                    <a:cubicBezTo>
                      <a:pt x="1335" y="4932"/>
                      <a:pt x="1335" y="4917"/>
                      <a:pt x="1335" y="4917"/>
                    </a:cubicBezTo>
                    <a:close/>
                    <a:moveTo>
                      <a:pt x="1521" y="5025"/>
                    </a:moveTo>
                    <a:cubicBezTo>
                      <a:pt x="1552" y="5041"/>
                      <a:pt x="1583" y="5072"/>
                      <a:pt x="1598" y="5088"/>
                    </a:cubicBezTo>
                    <a:lnTo>
                      <a:pt x="1567" y="5088"/>
                    </a:lnTo>
                    <a:cubicBezTo>
                      <a:pt x="1552" y="5072"/>
                      <a:pt x="1536" y="5072"/>
                      <a:pt x="1505" y="5057"/>
                    </a:cubicBezTo>
                    <a:lnTo>
                      <a:pt x="1521" y="5025"/>
                    </a:lnTo>
                    <a:close/>
                    <a:moveTo>
                      <a:pt x="1505" y="5088"/>
                    </a:moveTo>
                    <a:cubicBezTo>
                      <a:pt x="1505" y="5088"/>
                      <a:pt x="1521" y="5103"/>
                      <a:pt x="1521" y="5103"/>
                    </a:cubicBezTo>
                    <a:lnTo>
                      <a:pt x="1505" y="5103"/>
                    </a:lnTo>
                    <a:lnTo>
                      <a:pt x="1505" y="5088"/>
                    </a:lnTo>
                    <a:close/>
                    <a:moveTo>
                      <a:pt x="1350" y="4994"/>
                    </a:moveTo>
                    <a:lnTo>
                      <a:pt x="1350" y="4994"/>
                    </a:lnTo>
                    <a:cubicBezTo>
                      <a:pt x="1381" y="5010"/>
                      <a:pt x="1412" y="5025"/>
                      <a:pt x="1428" y="5041"/>
                    </a:cubicBezTo>
                    <a:cubicBezTo>
                      <a:pt x="1428" y="5072"/>
                      <a:pt x="1428" y="5119"/>
                      <a:pt x="1428" y="5134"/>
                    </a:cubicBezTo>
                    <a:cubicBezTo>
                      <a:pt x="1421" y="5136"/>
                      <a:pt x="1416" y="5136"/>
                      <a:pt x="1410" y="5136"/>
                    </a:cubicBezTo>
                    <a:cubicBezTo>
                      <a:pt x="1365" y="5136"/>
                      <a:pt x="1364" y="5078"/>
                      <a:pt x="1350" y="4994"/>
                    </a:cubicBezTo>
                    <a:close/>
                    <a:moveTo>
                      <a:pt x="1753" y="4715"/>
                    </a:moveTo>
                    <a:lnTo>
                      <a:pt x="1753" y="4715"/>
                    </a:lnTo>
                    <a:cubicBezTo>
                      <a:pt x="1769" y="4731"/>
                      <a:pt x="1784" y="4731"/>
                      <a:pt x="1800" y="4746"/>
                    </a:cubicBezTo>
                    <a:cubicBezTo>
                      <a:pt x="1800" y="4762"/>
                      <a:pt x="1800" y="4762"/>
                      <a:pt x="1815" y="4793"/>
                    </a:cubicBezTo>
                    <a:lnTo>
                      <a:pt x="1831" y="4793"/>
                    </a:lnTo>
                    <a:cubicBezTo>
                      <a:pt x="1831" y="4824"/>
                      <a:pt x="1769" y="4870"/>
                      <a:pt x="1722" y="4886"/>
                    </a:cubicBezTo>
                    <a:lnTo>
                      <a:pt x="1722" y="4855"/>
                    </a:lnTo>
                    <a:lnTo>
                      <a:pt x="1707" y="4901"/>
                    </a:lnTo>
                    <a:lnTo>
                      <a:pt x="1676" y="4901"/>
                    </a:lnTo>
                    <a:cubicBezTo>
                      <a:pt x="1676" y="4855"/>
                      <a:pt x="1614" y="4855"/>
                      <a:pt x="1567" y="4824"/>
                    </a:cubicBezTo>
                    <a:lnTo>
                      <a:pt x="1567" y="4824"/>
                    </a:lnTo>
                    <a:cubicBezTo>
                      <a:pt x="1567" y="4917"/>
                      <a:pt x="1645" y="4948"/>
                      <a:pt x="1722" y="4948"/>
                    </a:cubicBezTo>
                    <a:cubicBezTo>
                      <a:pt x="1738" y="4932"/>
                      <a:pt x="1769" y="4932"/>
                      <a:pt x="1784" y="4917"/>
                    </a:cubicBezTo>
                    <a:lnTo>
                      <a:pt x="1800" y="5010"/>
                    </a:lnTo>
                    <a:cubicBezTo>
                      <a:pt x="1722" y="5010"/>
                      <a:pt x="1645" y="4994"/>
                      <a:pt x="1552" y="4963"/>
                    </a:cubicBezTo>
                    <a:lnTo>
                      <a:pt x="1552" y="4963"/>
                    </a:lnTo>
                    <a:cubicBezTo>
                      <a:pt x="1629" y="5010"/>
                      <a:pt x="1722" y="5072"/>
                      <a:pt x="1800" y="5119"/>
                    </a:cubicBezTo>
                    <a:cubicBezTo>
                      <a:pt x="1800" y="5134"/>
                      <a:pt x="1800" y="5150"/>
                      <a:pt x="1800" y="5150"/>
                    </a:cubicBezTo>
                    <a:cubicBezTo>
                      <a:pt x="1645" y="5057"/>
                      <a:pt x="1474" y="4948"/>
                      <a:pt x="1319" y="4855"/>
                    </a:cubicBezTo>
                    <a:cubicBezTo>
                      <a:pt x="1335" y="4839"/>
                      <a:pt x="1335" y="4824"/>
                      <a:pt x="1350" y="4824"/>
                    </a:cubicBezTo>
                    <a:cubicBezTo>
                      <a:pt x="1366" y="4839"/>
                      <a:pt x="1381" y="4855"/>
                      <a:pt x="1412" y="4870"/>
                    </a:cubicBezTo>
                    <a:cubicBezTo>
                      <a:pt x="1412" y="4839"/>
                      <a:pt x="1428" y="4824"/>
                      <a:pt x="1428" y="4808"/>
                    </a:cubicBezTo>
                    <a:cubicBezTo>
                      <a:pt x="1443" y="4808"/>
                      <a:pt x="1459" y="4793"/>
                      <a:pt x="1459" y="4777"/>
                    </a:cubicBezTo>
                    <a:lnTo>
                      <a:pt x="1490" y="4793"/>
                    </a:lnTo>
                    <a:cubicBezTo>
                      <a:pt x="1474" y="4824"/>
                      <a:pt x="1459" y="4855"/>
                      <a:pt x="1459" y="4901"/>
                    </a:cubicBezTo>
                    <a:cubicBezTo>
                      <a:pt x="1490" y="4901"/>
                      <a:pt x="1521" y="4855"/>
                      <a:pt x="1521" y="4824"/>
                    </a:cubicBezTo>
                    <a:lnTo>
                      <a:pt x="1536" y="4824"/>
                    </a:lnTo>
                    <a:cubicBezTo>
                      <a:pt x="1552" y="4808"/>
                      <a:pt x="1567" y="4793"/>
                      <a:pt x="1583" y="4777"/>
                    </a:cubicBezTo>
                    <a:cubicBezTo>
                      <a:pt x="1583" y="4762"/>
                      <a:pt x="1598" y="4746"/>
                      <a:pt x="1598" y="4731"/>
                    </a:cubicBezTo>
                    <a:cubicBezTo>
                      <a:pt x="1637" y="4740"/>
                      <a:pt x="1706" y="4792"/>
                      <a:pt x="1741" y="4792"/>
                    </a:cubicBezTo>
                    <a:cubicBezTo>
                      <a:pt x="1762" y="4792"/>
                      <a:pt x="1771" y="4774"/>
                      <a:pt x="1753" y="4715"/>
                    </a:cubicBezTo>
                    <a:close/>
                    <a:moveTo>
                      <a:pt x="1614" y="5088"/>
                    </a:moveTo>
                    <a:lnTo>
                      <a:pt x="1614" y="5088"/>
                    </a:lnTo>
                    <a:cubicBezTo>
                      <a:pt x="1660" y="5119"/>
                      <a:pt x="1691" y="5150"/>
                      <a:pt x="1738" y="5165"/>
                    </a:cubicBezTo>
                    <a:cubicBezTo>
                      <a:pt x="1645" y="5134"/>
                      <a:pt x="1598" y="5103"/>
                      <a:pt x="1614" y="5088"/>
                    </a:cubicBezTo>
                    <a:close/>
                    <a:moveTo>
                      <a:pt x="1862" y="5258"/>
                    </a:moveTo>
                    <a:cubicBezTo>
                      <a:pt x="1877" y="5258"/>
                      <a:pt x="1893" y="5274"/>
                      <a:pt x="1908" y="5289"/>
                    </a:cubicBezTo>
                    <a:lnTo>
                      <a:pt x="1893" y="5289"/>
                    </a:lnTo>
                    <a:cubicBezTo>
                      <a:pt x="1877" y="5289"/>
                      <a:pt x="1877" y="5289"/>
                      <a:pt x="1862" y="5274"/>
                    </a:cubicBezTo>
                    <a:cubicBezTo>
                      <a:pt x="1862" y="5274"/>
                      <a:pt x="1862" y="5258"/>
                      <a:pt x="1862" y="5258"/>
                    </a:cubicBezTo>
                    <a:close/>
                    <a:moveTo>
                      <a:pt x="1971" y="5227"/>
                    </a:moveTo>
                    <a:cubicBezTo>
                      <a:pt x="1971" y="5243"/>
                      <a:pt x="1971" y="5243"/>
                      <a:pt x="1986" y="5243"/>
                    </a:cubicBezTo>
                    <a:cubicBezTo>
                      <a:pt x="1986" y="5258"/>
                      <a:pt x="1986" y="5274"/>
                      <a:pt x="2002" y="5289"/>
                    </a:cubicBezTo>
                    <a:cubicBezTo>
                      <a:pt x="1986" y="5274"/>
                      <a:pt x="1955" y="5258"/>
                      <a:pt x="1939" y="5243"/>
                    </a:cubicBezTo>
                    <a:lnTo>
                      <a:pt x="1971" y="5227"/>
                    </a:lnTo>
                    <a:close/>
                    <a:moveTo>
                      <a:pt x="1939" y="5305"/>
                    </a:moveTo>
                    <a:lnTo>
                      <a:pt x="1939" y="5305"/>
                    </a:lnTo>
                    <a:cubicBezTo>
                      <a:pt x="1971" y="5320"/>
                      <a:pt x="1986" y="5336"/>
                      <a:pt x="2002" y="5351"/>
                    </a:cubicBezTo>
                    <a:cubicBezTo>
                      <a:pt x="2002" y="5351"/>
                      <a:pt x="2002" y="5367"/>
                      <a:pt x="2002" y="5367"/>
                    </a:cubicBezTo>
                    <a:cubicBezTo>
                      <a:pt x="1986" y="5351"/>
                      <a:pt x="1955" y="5336"/>
                      <a:pt x="1939" y="5320"/>
                    </a:cubicBezTo>
                    <a:lnTo>
                      <a:pt x="1955" y="5320"/>
                    </a:lnTo>
                    <a:lnTo>
                      <a:pt x="1939" y="5305"/>
                    </a:lnTo>
                    <a:close/>
                    <a:moveTo>
                      <a:pt x="2451" y="5398"/>
                    </a:moveTo>
                    <a:cubicBezTo>
                      <a:pt x="2482" y="5429"/>
                      <a:pt x="2529" y="5475"/>
                      <a:pt x="2529" y="5506"/>
                    </a:cubicBezTo>
                    <a:cubicBezTo>
                      <a:pt x="2526" y="5511"/>
                      <a:pt x="2523" y="5513"/>
                      <a:pt x="2518" y="5513"/>
                    </a:cubicBezTo>
                    <a:cubicBezTo>
                      <a:pt x="2494" y="5513"/>
                      <a:pt x="2444" y="5452"/>
                      <a:pt x="2405" y="5413"/>
                    </a:cubicBezTo>
                    <a:cubicBezTo>
                      <a:pt x="2420" y="5413"/>
                      <a:pt x="2451" y="5398"/>
                      <a:pt x="2451" y="5398"/>
                    </a:cubicBezTo>
                    <a:close/>
                    <a:moveTo>
                      <a:pt x="3227" y="5553"/>
                    </a:moveTo>
                    <a:cubicBezTo>
                      <a:pt x="3227" y="5554"/>
                      <a:pt x="3227" y="5555"/>
                      <a:pt x="3227" y="5556"/>
                    </a:cubicBezTo>
                    <a:lnTo>
                      <a:pt x="3227" y="5556"/>
                    </a:lnTo>
                    <a:cubicBezTo>
                      <a:pt x="3227" y="5555"/>
                      <a:pt x="3227" y="5554"/>
                      <a:pt x="3227" y="5553"/>
                    </a:cubicBezTo>
                    <a:close/>
                    <a:moveTo>
                      <a:pt x="2189" y="5782"/>
                    </a:moveTo>
                    <a:cubicBezTo>
                      <a:pt x="2189" y="5783"/>
                      <a:pt x="2188" y="5784"/>
                      <a:pt x="2188" y="5785"/>
                    </a:cubicBezTo>
                    <a:cubicBezTo>
                      <a:pt x="2188" y="5784"/>
                      <a:pt x="2189" y="5783"/>
                      <a:pt x="2189" y="5782"/>
                    </a:cubicBezTo>
                    <a:close/>
                    <a:moveTo>
                      <a:pt x="652" y="4917"/>
                    </a:moveTo>
                    <a:lnTo>
                      <a:pt x="2219" y="5925"/>
                    </a:lnTo>
                    <a:cubicBezTo>
                      <a:pt x="2219" y="5910"/>
                      <a:pt x="2219" y="5894"/>
                      <a:pt x="2219" y="5894"/>
                    </a:cubicBezTo>
                    <a:cubicBezTo>
                      <a:pt x="2219" y="5894"/>
                      <a:pt x="2203" y="5910"/>
                      <a:pt x="2203" y="5910"/>
                    </a:cubicBezTo>
                    <a:lnTo>
                      <a:pt x="652" y="4917"/>
                    </a:lnTo>
                    <a:close/>
                    <a:moveTo>
                      <a:pt x="2436" y="0"/>
                    </a:moveTo>
                    <a:cubicBezTo>
                      <a:pt x="2420" y="109"/>
                      <a:pt x="2405" y="233"/>
                      <a:pt x="2250" y="295"/>
                    </a:cubicBezTo>
                    <a:cubicBezTo>
                      <a:pt x="2405" y="249"/>
                      <a:pt x="2420" y="233"/>
                      <a:pt x="2513" y="171"/>
                    </a:cubicBezTo>
                    <a:lnTo>
                      <a:pt x="2513" y="171"/>
                    </a:lnTo>
                    <a:cubicBezTo>
                      <a:pt x="2451" y="311"/>
                      <a:pt x="2544" y="249"/>
                      <a:pt x="2575" y="342"/>
                    </a:cubicBezTo>
                    <a:cubicBezTo>
                      <a:pt x="2563" y="337"/>
                      <a:pt x="2551" y="334"/>
                      <a:pt x="2538" y="334"/>
                    </a:cubicBezTo>
                    <a:cubicBezTo>
                      <a:pt x="2474" y="334"/>
                      <a:pt x="2401" y="387"/>
                      <a:pt x="2370" y="387"/>
                    </a:cubicBezTo>
                    <a:cubicBezTo>
                      <a:pt x="2350" y="387"/>
                      <a:pt x="2347" y="365"/>
                      <a:pt x="2374" y="295"/>
                    </a:cubicBezTo>
                    <a:lnTo>
                      <a:pt x="2374" y="295"/>
                    </a:lnTo>
                    <a:cubicBezTo>
                      <a:pt x="2281" y="342"/>
                      <a:pt x="2110" y="450"/>
                      <a:pt x="2110" y="528"/>
                    </a:cubicBezTo>
                    <a:lnTo>
                      <a:pt x="2203" y="528"/>
                    </a:lnTo>
                    <a:cubicBezTo>
                      <a:pt x="2095" y="605"/>
                      <a:pt x="2033" y="760"/>
                      <a:pt x="2064" y="900"/>
                    </a:cubicBezTo>
                    <a:cubicBezTo>
                      <a:pt x="2188" y="776"/>
                      <a:pt x="2064" y="621"/>
                      <a:pt x="2265" y="497"/>
                    </a:cubicBezTo>
                    <a:cubicBezTo>
                      <a:pt x="2287" y="494"/>
                      <a:pt x="2305" y="493"/>
                      <a:pt x="2320" y="493"/>
                    </a:cubicBezTo>
                    <a:cubicBezTo>
                      <a:pt x="2491" y="493"/>
                      <a:pt x="2299" y="640"/>
                      <a:pt x="2498" y="683"/>
                    </a:cubicBezTo>
                    <a:cubicBezTo>
                      <a:pt x="2498" y="683"/>
                      <a:pt x="2513" y="636"/>
                      <a:pt x="2529" y="590"/>
                    </a:cubicBezTo>
                    <a:cubicBezTo>
                      <a:pt x="2560" y="543"/>
                      <a:pt x="2575" y="497"/>
                      <a:pt x="2575" y="497"/>
                    </a:cubicBezTo>
                    <a:lnTo>
                      <a:pt x="2575" y="497"/>
                    </a:lnTo>
                    <a:lnTo>
                      <a:pt x="2498" y="528"/>
                    </a:lnTo>
                    <a:cubicBezTo>
                      <a:pt x="2467" y="419"/>
                      <a:pt x="2591" y="404"/>
                      <a:pt x="2637" y="342"/>
                    </a:cubicBezTo>
                    <a:lnTo>
                      <a:pt x="4204" y="884"/>
                    </a:lnTo>
                    <a:cubicBezTo>
                      <a:pt x="4142" y="900"/>
                      <a:pt x="4095" y="915"/>
                      <a:pt x="4049" y="931"/>
                    </a:cubicBezTo>
                    <a:cubicBezTo>
                      <a:pt x="3971" y="962"/>
                      <a:pt x="3909" y="977"/>
                      <a:pt x="3847" y="1009"/>
                    </a:cubicBezTo>
                    <a:lnTo>
                      <a:pt x="2793" y="652"/>
                    </a:lnTo>
                    <a:cubicBezTo>
                      <a:pt x="2730" y="621"/>
                      <a:pt x="2637" y="652"/>
                      <a:pt x="2653" y="590"/>
                    </a:cubicBezTo>
                    <a:lnTo>
                      <a:pt x="2653" y="590"/>
                    </a:lnTo>
                    <a:cubicBezTo>
                      <a:pt x="2513" y="636"/>
                      <a:pt x="2529" y="776"/>
                      <a:pt x="2498" y="884"/>
                    </a:cubicBezTo>
                    <a:cubicBezTo>
                      <a:pt x="2486" y="872"/>
                      <a:pt x="2471" y="868"/>
                      <a:pt x="2455" y="868"/>
                    </a:cubicBezTo>
                    <a:cubicBezTo>
                      <a:pt x="2416" y="868"/>
                      <a:pt x="2369" y="896"/>
                      <a:pt x="2340" y="896"/>
                    </a:cubicBezTo>
                    <a:cubicBezTo>
                      <a:pt x="2323" y="896"/>
                      <a:pt x="2312" y="886"/>
                      <a:pt x="2312" y="853"/>
                    </a:cubicBezTo>
                    <a:lnTo>
                      <a:pt x="2312" y="1040"/>
                    </a:lnTo>
                    <a:cubicBezTo>
                      <a:pt x="2223" y="1040"/>
                      <a:pt x="2155" y="1153"/>
                      <a:pt x="2091" y="1153"/>
                    </a:cubicBezTo>
                    <a:cubicBezTo>
                      <a:pt x="2077" y="1153"/>
                      <a:pt x="2062" y="1147"/>
                      <a:pt x="2048" y="1133"/>
                    </a:cubicBezTo>
                    <a:lnTo>
                      <a:pt x="2048" y="1133"/>
                    </a:lnTo>
                    <a:cubicBezTo>
                      <a:pt x="1986" y="1210"/>
                      <a:pt x="2126" y="1272"/>
                      <a:pt x="2002" y="1319"/>
                    </a:cubicBezTo>
                    <a:cubicBezTo>
                      <a:pt x="1986" y="1288"/>
                      <a:pt x="1971" y="1288"/>
                      <a:pt x="1986" y="1272"/>
                    </a:cubicBezTo>
                    <a:cubicBezTo>
                      <a:pt x="1924" y="1272"/>
                      <a:pt x="1815" y="1350"/>
                      <a:pt x="1831" y="1443"/>
                    </a:cubicBezTo>
                    <a:cubicBezTo>
                      <a:pt x="1854" y="1434"/>
                      <a:pt x="1866" y="1431"/>
                      <a:pt x="1874" y="1431"/>
                    </a:cubicBezTo>
                    <a:cubicBezTo>
                      <a:pt x="1883" y="1431"/>
                      <a:pt x="1887" y="1434"/>
                      <a:pt x="1894" y="1434"/>
                    </a:cubicBezTo>
                    <a:cubicBezTo>
                      <a:pt x="1904" y="1434"/>
                      <a:pt x="1919" y="1430"/>
                      <a:pt x="1955" y="1412"/>
                    </a:cubicBezTo>
                    <a:lnTo>
                      <a:pt x="1955" y="1412"/>
                    </a:lnTo>
                    <a:cubicBezTo>
                      <a:pt x="1986" y="1458"/>
                      <a:pt x="1971" y="1598"/>
                      <a:pt x="1846" y="1613"/>
                    </a:cubicBezTo>
                    <a:cubicBezTo>
                      <a:pt x="1846" y="1521"/>
                      <a:pt x="1810" y="1501"/>
                      <a:pt x="1768" y="1501"/>
                    </a:cubicBezTo>
                    <a:cubicBezTo>
                      <a:pt x="1738" y="1501"/>
                      <a:pt x="1705" y="1511"/>
                      <a:pt x="1681" y="1511"/>
                    </a:cubicBezTo>
                    <a:cubicBezTo>
                      <a:pt x="1660" y="1511"/>
                      <a:pt x="1645" y="1503"/>
                      <a:pt x="1645" y="1474"/>
                    </a:cubicBezTo>
                    <a:cubicBezTo>
                      <a:pt x="1459" y="1629"/>
                      <a:pt x="1505" y="1877"/>
                      <a:pt x="1505" y="2110"/>
                    </a:cubicBezTo>
                    <a:cubicBezTo>
                      <a:pt x="1381" y="2296"/>
                      <a:pt x="1148" y="2466"/>
                      <a:pt x="1164" y="2684"/>
                    </a:cubicBezTo>
                    <a:lnTo>
                      <a:pt x="1180" y="2668"/>
                    </a:lnTo>
                    <a:lnTo>
                      <a:pt x="1195" y="2792"/>
                    </a:lnTo>
                    <a:cubicBezTo>
                      <a:pt x="1190" y="2799"/>
                      <a:pt x="1184" y="2802"/>
                      <a:pt x="1177" y="2802"/>
                    </a:cubicBezTo>
                    <a:cubicBezTo>
                      <a:pt x="1150" y="2802"/>
                      <a:pt x="1107" y="2759"/>
                      <a:pt x="1075" y="2759"/>
                    </a:cubicBezTo>
                    <a:cubicBezTo>
                      <a:pt x="1060" y="2759"/>
                      <a:pt x="1048" y="2768"/>
                      <a:pt x="1040" y="2792"/>
                    </a:cubicBezTo>
                    <a:cubicBezTo>
                      <a:pt x="947" y="2684"/>
                      <a:pt x="1117" y="2653"/>
                      <a:pt x="1086" y="2513"/>
                    </a:cubicBezTo>
                    <a:lnTo>
                      <a:pt x="1086" y="2513"/>
                    </a:lnTo>
                    <a:cubicBezTo>
                      <a:pt x="1069" y="2517"/>
                      <a:pt x="1055" y="2519"/>
                      <a:pt x="1042" y="2519"/>
                    </a:cubicBezTo>
                    <a:cubicBezTo>
                      <a:pt x="916" y="2519"/>
                      <a:pt x="1034" y="2326"/>
                      <a:pt x="914" y="2326"/>
                    </a:cubicBezTo>
                    <a:cubicBezTo>
                      <a:pt x="909" y="2326"/>
                      <a:pt x="905" y="2326"/>
                      <a:pt x="900" y="2327"/>
                    </a:cubicBezTo>
                    <a:cubicBezTo>
                      <a:pt x="1102" y="2559"/>
                      <a:pt x="745" y="2622"/>
                      <a:pt x="792" y="2823"/>
                    </a:cubicBezTo>
                    <a:cubicBezTo>
                      <a:pt x="772" y="2840"/>
                      <a:pt x="758" y="2847"/>
                      <a:pt x="747" y="2847"/>
                    </a:cubicBezTo>
                    <a:cubicBezTo>
                      <a:pt x="739" y="2847"/>
                      <a:pt x="734" y="2844"/>
                      <a:pt x="729" y="2839"/>
                    </a:cubicBezTo>
                    <a:lnTo>
                      <a:pt x="729" y="2839"/>
                    </a:lnTo>
                    <a:cubicBezTo>
                      <a:pt x="704" y="2845"/>
                      <a:pt x="683" y="2849"/>
                      <a:pt x="665" y="2849"/>
                    </a:cubicBezTo>
                    <a:cubicBezTo>
                      <a:pt x="639" y="2849"/>
                      <a:pt x="617" y="2841"/>
                      <a:pt x="590" y="2823"/>
                    </a:cubicBezTo>
                    <a:cubicBezTo>
                      <a:pt x="466" y="2901"/>
                      <a:pt x="420" y="3056"/>
                      <a:pt x="466" y="3226"/>
                    </a:cubicBezTo>
                    <a:cubicBezTo>
                      <a:pt x="470" y="3189"/>
                      <a:pt x="476" y="3176"/>
                      <a:pt x="485" y="3176"/>
                    </a:cubicBezTo>
                    <a:cubicBezTo>
                      <a:pt x="506" y="3176"/>
                      <a:pt x="540" y="3253"/>
                      <a:pt x="581" y="3253"/>
                    </a:cubicBezTo>
                    <a:cubicBezTo>
                      <a:pt x="594" y="3253"/>
                      <a:pt x="607" y="3246"/>
                      <a:pt x="621" y="3226"/>
                    </a:cubicBezTo>
                    <a:lnTo>
                      <a:pt x="621" y="3226"/>
                    </a:lnTo>
                    <a:cubicBezTo>
                      <a:pt x="652" y="3288"/>
                      <a:pt x="621" y="3381"/>
                      <a:pt x="575" y="3459"/>
                    </a:cubicBezTo>
                    <a:cubicBezTo>
                      <a:pt x="575" y="3366"/>
                      <a:pt x="342" y="3428"/>
                      <a:pt x="482" y="3304"/>
                    </a:cubicBezTo>
                    <a:cubicBezTo>
                      <a:pt x="459" y="3294"/>
                      <a:pt x="443" y="3289"/>
                      <a:pt x="431" y="3289"/>
                    </a:cubicBezTo>
                    <a:cubicBezTo>
                      <a:pt x="373" y="3289"/>
                      <a:pt x="440" y="3405"/>
                      <a:pt x="389" y="3444"/>
                    </a:cubicBezTo>
                    <a:cubicBezTo>
                      <a:pt x="373" y="3381"/>
                      <a:pt x="342" y="3257"/>
                      <a:pt x="326" y="3257"/>
                    </a:cubicBezTo>
                    <a:lnTo>
                      <a:pt x="326" y="3257"/>
                    </a:lnTo>
                    <a:cubicBezTo>
                      <a:pt x="420" y="3475"/>
                      <a:pt x="1" y="3506"/>
                      <a:pt x="94" y="3630"/>
                    </a:cubicBezTo>
                    <a:cubicBezTo>
                      <a:pt x="156" y="3769"/>
                      <a:pt x="171" y="3940"/>
                      <a:pt x="202" y="4095"/>
                    </a:cubicBezTo>
                    <a:cubicBezTo>
                      <a:pt x="156" y="4110"/>
                      <a:pt x="125" y="4126"/>
                      <a:pt x="109" y="4141"/>
                    </a:cubicBezTo>
                    <a:cubicBezTo>
                      <a:pt x="218" y="4219"/>
                      <a:pt x="326" y="4312"/>
                      <a:pt x="451" y="4390"/>
                    </a:cubicBezTo>
                    <a:lnTo>
                      <a:pt x="683" y="4560"/>
                    </a:lnTo>
                    <a:cubicBezTo>
                      <a:pt x="683" y="4560"/>
                      <a:pt x="683" y="4576"/>
                      <a:pt x="683" y="4576"/>
                    </a:cubicBezTo>
                    <a:lnTo>
                      <a:pt x="575" y="4514"/>
                    </a:lnTo>
                    <a:lnTo>
                      <a:pt x="575" y="4514"/>
                    </a:lnTo>
                    <a:cubicBezTo>
                      <a:pt x="699" y="4607"/>
                      <a:pt x="652" y="4793"/>
                      <a:pt x="652" y="4917"/>
                    </a:cubicBezTo>
                    <a:cubicBezTo>
                      <a:pt x="683" y="4746"/>
                      <a:pt x="745" y="4700"/>
                      <a:pt x="807" y="4653"/>
                    </a:cubicBezTo>
                    <a:lnTo>
                      <a:pt x="900" y="4715"/>
                    </a:lnTo>
                    <a:cubicBezTo>
                      <a:pt x="978" y="4762"/>
                      <a:pt x="1040" y="4808"/>
                      <a:pt x="1117" y="4855"/>
                    </a:cubicBezTo>
                    <a:cubicBezTo>
                      <a:pt x="1086" y="4886"/>
                      <a:pt x="1055" y="4886"/>
                      <a:pt x="1024" y="4886"/>
                    </a:cubicBezTo>
                    <a:cubicBezTo>
                      <a:pt x="1055" y="4948"/>
                      <a:pt x="1148" y="5010"/>
                      <a:pt x="1164" y="5103"/>
                    </a:cubicBezTo>
                    <a:lnTo>
                      <a:pt x="1086" y="5088"/>
                    </a:lnTo>
                    <a:lnTo>
                      <a:pt x="1086" y="5103"/>
                    </a:lnTo>
                    <a:lnTo>
                      <a:pt x="1862" y="5599"/>
                    </a:lnTo>
                    <a:cubicBezTo>
                      <a:pt x="1971" y="5537"/>
                      <a:pt x="1908" y="5429"/>
                      <a:pt x="1877" y="5320"/>
                    </a:cubicBezTo>
                    <a:lnTo>
                      <a:pt x="1877" y="5320"/>
                    </a:lnTo>
                    <a:cubicBezTo>
                      <a:pt x="1924" y="5351"/>
                      <a:pt x="1955" y="5382"/>
                      <a:pt x="2002" y="5413"/>
                    </a:cubicBezTo>
                    <a:cubicBezTo>
                      <a:pt x="2002" y="5475"/>
                      <a:pt x="1986" y="5537"/>
                      <a:pt x="1986" y="5599"/>
                    </a:cubicBezTo>
                    <a:cubicBezTo>
                      <a:pt x="2095" y="5615"/>
                      <a:pt x="2033" y="5692"/>
                      <a:pt x="2033" y="5754"/>
                    </a:cubicBezTo>
                    <a:lnTo>
                      <a:pt x="885" y="5010"/>
                    </a:lnTo>
                    <a:cubicBezTo>
                      <a:pt x="872" y="4972"/>
                      <a:pt x="849" y="4944"/>
                      <a:pt x="789" y="4944"/>
                    </a:cubicBezTo>
                    <a:cubicBezTo>
                      <a:pt x="776" y="4944"/>
                      <a:pt x="762" y="4945"/>
                      <a:pt x="745" y="4948"/>
                    </a:cubicBezTo>
                    <a:lnTo>
                      <a:pt x="761" y="4963"/>
                    </a:lnTo>
                    <a:lnTo>
                      <a:pt x="2126" y="5848"/>
                    </a:lnTo>
                    <a:lnTo>
                      <a:pt x="2095" y="5739"/>
                    </a:lnTo>
                    <a:cubicBezTo>
                      <a:pt x="2107" y="5727"/>
                      <a:pt x="2119" y="5722"/>
                      <a:pt x="2132" y="5722"/>
                    </a:cubicBezTo>
                    <a:cubicBezTo>
                      <a:pt x="2166" y="5722"/>
                      <a:pt x="2196" y="5759"/>
                      <a:pt x="2189" y="5782"/>
                    </a:cubicBezTo>
                    <a:lnTo>
                      <a:pt x="2189" y="5782"/>
                    </a:lnTo>
                    <a:cubicBezTo>
                      <a:pt x="2219" y="5709"/>
                      <a:pt x="2218" y="5738"/>
                      <a:pt x="2188" y="5661"/>
                    </a:cubicBezTo>
                    <a:cubicBezTo>
                      <a:pt x="2219" y="5615"/>
                      <a:pt x="2250" y="5584"/>
                      <a:pt x="2281" y="5584"/>
                    </a:cubicBezTo>
                    <a:cubicBezTo>
                      <a:pt x="2296" y="5599"/>
                      <a:pt x="2312" y="5615"/>
                      <a:pt x="2343" y="5630"/>
                    </a:cubicBezTo>
                    <a:cubicBezTo>
                      <a:pt x="2343" y="5630"/>
                      <a:pt x="2343" y="5615"/>
                      <a:pt x="2343" y="5615"/>
                    </a:cubicBezTo>
                    <a:cubicBezTo>
                      <a:pt x="2367" y="5651"/>
                      <a:pt x="2400" y="5687"/>
                      <a:pt x="2450" y="5687"/>
                    </a:cubicBezTo>
                    <a:cubicBezTo>
                      <a:pt x="2464" y="5687"/>
                      <a:pt x="2480" y="5684"/>
                      <a:pt x="2498" y="5677"/>
                    </a:cubicBezTo>
                    <a:cubicBezTo>
                      <a:pt x="2451" y="5661"/>
                      <a:pt x="2420" y="5646"/>
                      <a:pt x="2389" y="5615"/>
                    </a:cubicBezTo>
                    <a:lnTo>
                      <a:pt x="2420" y="5615"/>
                    </a:lnTo>
                    <a:cubicBezTo>
                      <a:pt x="2451" y="5630"/>
                      <a:pt x="2482" y="5646"/>
                      <a:pt x="2513" y="5677"/>
                    </a:cubicBezTo>
                    <a:cubicBezTo>
                      <a:pt x="2529" y="5661"/>
                      <a:pt x="2544" y="5661"/>
                      <a:pt x="2560" y="5646"/>
                    </a:cubicBezTo>
                    <a:cubicBezTo>
                      <a:pt x="2529" y="5630"/>
                      <a:pt x="2498" y="5599"/>
                      <a:pt x="2467" y="5584"/>
                    </a:cubicBezTo>
                    <a:lnTo>
                      <a:pt x="2482" y="5584"/>
                    </a:lnTo>
                    <a:cubicBezTo>
                      <a:pt x="2513" y="5599"/>
                      <a:pt x="2544" y="5615"/>
                      <a:pt x="2575" y="5630"/>
                    </a:cubicBezTo>
                    <a:cubicBezTo>
                      <a:pt x="2575" y="5630"/>
                      <a:pt x="2575" y="5646"/>
                      <a:pt x="2575" y="5646"/>
                    </a:cubicBezTo>
                    <a:cubicBezTo>
                      <a:pt x="2591" y="5661"/>
                      <a:pt x="2622" y="5677"/>
                      <a:pt x="2653" y="5692"/>
                    </a:cubicBezTo>
                    <a:cubicBezTo>
                      <a:pt x="2637" y="5630"/>
                      <a:pt x="2606" y="5553"/>
                      <a:pt x="2575" y="5475"/>
                    </a:cubicBezTo>
                    <a:lnTo>
                      <a:pt x="2637" y="5398"/>
                    </a:lnTo>
                    <a:cubicBezTo>
                      <a:pt x="2668" y="5429"/>
                      <a:pt x="2684" y="5444"/>
                      <a:pt x="2653" y="5475"/>
                    </a:cubicBezTo>
                    <a:cubicBezTo>
                      <a:pt x="2676" y="5461"/>
                      <a:pt x="2704" y="5456"/>
                      <a:pt x="2733" y="5456"/>
                    </a:cubicBezTo>
                    <a:cubicBezTo>
                      <a:pt x="2797" y="5456"/>
                      <a:pt x="2864" y="5485"/>
                      <a:pt x="2886" y="5506"/>
                    </a:cubicBezTo>
                    <a:cubicBezTo>
                      <a:pt x="2870" y="5413"/>
                      <a:pt x="2730" y="5429"/>
                      <a:pt x="2653" y="5382"/>
                    </a:cubicBezTo>
                    <a:lnTo>
                      <a:pt x="2684" y="5351"/>
                    </a:lnTo>
                    <a:lnTo>
                      <a:pt x="2730" y="5398"/>
                    </a:lnTo>
                    <a:lnTo>
                      <a:pt x="2699" y="5274"/>
                    </a:lnTo>
                    <a:cubicBezTo>
                      <a:pt x="2699" y="5320"/>
                      <a:pt x="2668" y="5351"/>
                      <a:pt x="2622" y="5351"/>
                    </a:cubicBezTo>
                    <a:cubicBezTo>
                      <a:pt x="2622" y="5336"/>
                      <a:pt x="2622" y="5320"/>
                      <a:pt x="2622" y="5289"/>
                    </a:cubicBezTo>
                    <a:cubicBezTo>
                      <a:pt x="2591" y="5305"/>
                      <a:pt x="2575" y="5320"/>
                      <a:pt x="2560" y="5320"/>
                    </a:cubicBezTo>
                    <a:cubicBezTo>
                      <a:pt x="2560" y="5320"/>
                      <a:pt x="2544" y="5320"/>
                      <a:pt x="2529" y="5305"/>
                    </a:cubicBezTo>
                    <a:cubicBezTo>
                      <a:pt x="2529" y="5274"/>
                      <a:pt x="2529" y="5258"/>
                      <a:pt x="2544" y="5227"/>
                    </a:cubicBezTo>
                    <a:cubicBezTo>
                      <a:pt x="2651" y="5227"/>
                      <a:pt x="2746" y="5193"/>
                      <a:pt x="2839" y="5193"/>
                    </a:cubicBezTo>
                    <a:cubicBezTo>
                      <a:pt x="2855" y="5193"/>
                      <a:pt x="2870" y="5194"/>
                      <a:pt x="2886" y="5196"/>
                    </a:cubicBezTo>
                    <a:cubicBezTo>
                      <a:pt x="2886" y="5212"/>
                      <a:pt x="2901" y="5212"/>
                      <a:pt x="2917" y="5227"/>
                    </a:cubicBezTo>
                    <a:lnTo>
                      <a:pt x="2901" y="5227"/>
                    </a:lnTo>
                    <a:cubicBezTo>
                      <a:pt x="2979" y="5336"/>
                      <a:pt x="3056" y="5475"/>
                      <a:pt x="3041" y="5537"/>
                    </a:cubicBezTo>
                    <a:cubicBezTo>
                      <a:pt x="3211" y="5413"/>
                      <a:pt x="3118" y="5413"/>
                      <a:pt x="3273" y="5289"/>
                    </a:cubicBezTo>
                    <a:cubicBezTo>
                      <a:pt x="3397" y="5351"/>
                      <a:pt x="3289" y="5506"/>
                      <a:pt x="3397" y="5522"/>
                    </a:cubicBezTo>
                    <a:lnTo>
                      <a:pt x="3242" y="5615"/>
                    </a:lnTo>
                    <a:cubicBezTo>
                      <a:pt x="3257" y="5600"/>
                      <a:pt x="3230" y="5572"/>
                      <a:pt x="3227" y="5556"/>
                    </a:cubicBezTo>
                    <a:lnTo>
                      <a:pt x="3227" y="5556"/>
                    </a:lnTo>
                    <a:cubicBezTo>
                      <a:pt x="3241" y="5692"/>
                      <a:pt x="3119" y="5662"/>
                      <a:pt x="3211" y="5801"/>
                    </a:cubicBezTo>
                    <a:cubicBezTo>
                      <a:pt x="3207" y="5802"/>
                      <a:pt x="3202" y="5802"/>
                      <a:pt x="3199" y="5802"/>
                    </a:cubicBezTo>
                    <a:cubicBezTo>
                      <a:pt x="3144" y="5802"/>
                      <a:pt x="3157" y="5718"/>
                      <a:pt x="3131" y="5718"/>
                    </a:cubicBezTo>
                    <a:cubicBezTo>
                      <a:pt x="3128" y="5718"/>
                      <a:pt x="3123" y="5720"/>
                      <a:pt x="3118" y="5723"/>
                    </a:cubicBezTo>
                    <a:cubicBezTo>
                      <a:pt x="3118" y="5677"/>
                      <a:pt x="3010" y="5553"/>
                      <a:pt x="2948" y="5475"/>
                    </a:cubicBezTo>
                    <a:lnTo>
                      <a:pt x="2948" y="5475"/>
                    </a:lnTo>
                    <a:cubicBezTo>
                      <a:pt x="2824" y="5553"/>
                      <a:pt x="3041" y="5630"/>
                      <a:pt x="3041" y="5739"/>
                    </a:cubicBezTo>
                    <a:lnTo>
                      <a:pt x="2917" y="5739"/>
                    </a:lnTo>
                    <a:cubicBezTo>
                      <a:pt x="2917" y="5770"/>
                      <a:pt x="2979" y="5754"/>
                      <a:pt x="3010" y="5770"/>
                    </a:cubicBezTo>
                    <a:cubicBezTo>
                      <a:pt x="3025" y="5832"/>
                      <a:pt x="2932" y="5801"/>
                      <a:pt x="2932" y="5816"/>
                    </a:cubicBezTo>
                    <a:cubicBezTo>
                      <a:pt x="2963" y="5832"/>
                      <a:pt x="2994" y="5832"/>
                      <a:pt x="3041" y="5863"/>
                    </a:cubicBezTo>
                    <a:cubicBezTo>
                      <a:pt x="3020" y="5859"/>
                      <a:pt x="3004" y="5858"/>
                      <a:pt x="2992" y="5858"/>
                    </a:cubicBezTo>
                    <a:cubicBezTo>
                      <a:pt x="2970" y="5858"/>
                      <a:pt x="2960" y="5862"/>
                      <a:pt x="2947" y="5862"/>
                    </a:cubicBezTo>
                    <a:cubicBezTo>
                      <a:pt x="2936" y="5862"/>
                      <a:pt x="2924" y="5859"/>
                      <a:pt x="2901" y="5848"/>
                    </a:cubicBezTo>
                    <a:cubicBezTo>
                      <a:pt x="2901" y="5863"/>
                      <a:pt x="2901" y="5863"/>
                      <a:pt x="2901" y="5863"/>
                    </a:cubicBezTo>
                    <a:cubicBezTo>
                      <a:pt x="2979" y="5894"/>
                      <a:pt x="3041" y="5910"/>
                      <a:pt x="3103" y="5941"/>
                    </a:cubicBezTo>
                    <a:cubicBezTo>
                      <a:pt x="3142" y="5954"/>
                      <a:pt x="3170" y="5966"/>
                      <a:pt x="3196" y="5979"/>
                    </a:cubicBezTo>
                    <a:lnTo>
                      <a:pt x="3196" y="5979"/>
                    </a:lnTo>
                    <a:cubicBezTo>
                      <a:pt x="3196" y="5971"/>
                      <a:pt x="3199" y="5968"/>
                      <a:pt x="3211" y="5956"/>
                    </a:cubicBezTo>
                    <a:cubicBezTo>
                      <a:pt x="3211" y="5941"/>
                      <a:pt x="3227" y="5925"/>
                      <a:pt x="3242" y="5910"/>
                    </a:cubicBezTo>
                    <a:cubicBezTo>
                      <a:pt x="3273" y="5863"/>
                      <a:pt x="3304" y="5816"/>
                      <a:pt x="3320" y="5708"/>
                    </a:cubicBezTo>
                    <a:lnTo>
                      <a:pt x="3366" y="5754"/>
                    </a:lnTo>
                    <a:cubicBezTo>
                      <a:pt x="3723" y="5630"/>
                      <a:pt x="3211" y="5351"/>
                      <a:pt x="3382" y="5103"/>
                    </a:cubicBezTo>
                    <a:lnTo>
                      <a:pt x="3382" y="5103"/>
                    </a:lnTo>
                    <a:cubicBezTo>
                      <a:pt x="3409" y="5119"/>
                      <a:pt x="3428" y="5126"/>
                      <a:pt x="3443" y="5126"/>
                    </a:cubicBezTo>
                    <a:cubicBezTo>
                      <a:pt x="3495" y="5126"/>
                      <a:pt x="3483" y="5042"/>
                      <a:pt x="3524" y="5042"/>
                    </a:cubicBezTo>
                    <a:cubicBezTo>
                      <a:pt x="3538" y="5042"/>
                      <a:pt x="3556" y="5051"/>
                      <a:pt x="3584" y="5072"/>
                    </a:cubicBezTo>
                    <a:cubicBezTo>
                      <a:pt x="3506" y="5150"/>
                      <a:pt x="3584" y="5165"/>
                      <a:pt x="3661" y="5196"/>
                    </a:cubicBezTo>
                    <a:cubicBezTo>
                      <a:pt x="3646" y="5119"/>
                      <a:pt x="3552" y="5010"/>
                      <a:pt x="3677" y="4963"/>
                    </a:cubicBezTo>
                    <a:cubicBezTo>
                      <a:pt x="3723" y="5057"/>
                      <a:pt x="3847" y="5010"/>
                      <a:pt x="3816" y="5119"/>
                    </a:cubicBezTo>
                    <a:cubicBezTo>
                      <a:pt x="3925" y="5025"/>
                      <a:pt x="3956" y="4948"/>
                      <a:pt x="3878" y="4793"/>
                    </a:cubicBezTo>
                    <a:cubicBezTo>
                      <a:pt x="3878" y="4690"/>
                      <a:pt x="3903" y="4665"/>
                      <a:pt x="3937" y="4665"/>
                    </a:cubicBezTo>
                    <a:cubicBezTo>
                      <a:pt x="3971" y="4665"/>
                      <a:pt x="4014" y="4689"/>
                      <a:pt x="4054" y="4689"/>
                    </a:cubicBezTo>
                    <a:cubicBezTo>
                      <a:pt x="4090" y="4689"/>
                      <a:pt x="4123" y="4668"/>
                      <a:pt x="4142" y="4591"/>
                    </a:cubicBezTo>
                    <a:lnTo>
                      <a:pt x="4173" y="4638"/>
                    </a:lnTo>
                    <a:cubicBezTo>
                      <a:pt x="4142" y="4700"/>
                      <a:pt x="4126" y="4715"/>
                      <a:pt x="4188" y="4808"/>
                    </a:cubicBezTo>
                    <a:cubicBezTo>
                      <a:pt x="4126" y="4870"/>
                      <a:pt x="4064" y="4917"/>
                      <a:pt x="4002" y="4917"/>
                    </a:cubicBezTo>
                    <a:cubicBezTo>
                      <a:pt x="4002" y="4948"/>
                      <a:pt x="4064" y="5010"/>
                      <a:pt x="4064" y="5041"/>
                    </a:cubicBezTo>
                    <a:cubicBezTo>
                      <a:pt x="4064" y="5025"/>
                      <a:pt x="4064" y="5025"/>
                      <a:pt x="4080" y="5010"/>
                    </a:cubicBezTo>
                    <a:lnTo>
                      <a:pt x="4250" y="5119"/>
                    </a:lnTo>
                    <a:cubicBezTo>
                      <a:pt x="4235" y="5072"/>
                      <a:pt x="4266" y="5072"/>
                      <a:pt x="4266" y="5041"/>
                    </a:cubicBezTo>
                    <a:cubicBezTo>
                      <a:pt x="4266" y="5041"/>
                      <a:pt x="4312" y="5103"/>
                      <a:pt x="4343" y="5165"/>
                    </a:cubicBezTo>
                    <a:cubicBezTo>
                      <a:pt x="4374" y="5227"/>
                      <a:pt x="4406" y="5274"/>
                      <a:pt x="4406" y="5274"/>
                    </a:cubicBezTo>
                    <a:cubicBezTo>
                      <a:pt x="4438" y="5287"/>
                      <a:pt x="4463" y="5293"/>
                      <a:pt x="4484" y="5293"/>
                    </a:cubicBezTo>
                    <a:cubicBezTo>
                      <a:pt x="4585" y="5293"/>
                      <a:pt x="4579" y="5165"/>
                      <a:pt x="4669" y="5165"/>
                    </a:cubicBezTo>
                    <a:cubicBezTo>
                      <a:pt x="4531" y="5142"/>
                      <a:pt x="4572" y="5102"/>
                      <a:pt x="4526" y="5102"/>
                    </a:cubicBezTo>
                    <a:cubicBezTo>
                      <a:pt x="4511" y="5102"/>
                      <a:pt x="4484" y="5107"/>
                      <a:pt x="4437" y="5119"/>
                    </a:cubicBezTo>
                    <a:lnTo>
                      <a:pt x="4312" y="4948"/>
                    </a:lnTo>
                    <a:lnTo>
                      <a:pt x="4421" y="4870"/>
                    </a:lnTo>
                    <a:cubicBezTo>
                      <a:pt x="4380" y="4843"/>
                      <a:pt x="4375" y="4756"/>
                      <a:pt x="4322" y="4756"/>
                    </a:cubicBezTo>
                    <a:cubicBezTo>
                      <a:pt x="4315" y="4756"/>
                      <a:pt x="4306" y="4758"/>
                      <a:pt x="4297" y="4762"/>
                    </a:cubicBezTo>
                    <a:cubicBezTo>
                      <a:pt x="4297" y="4777"/>
                      <a:pt x="4297" y="4808"/>
                      <a:pt x="4281" y="4808"/>
                    </a:cubicBezTo>
                    <a:cubicBezTo>
                      <a:pt x="4188" y="4731"/>
                      <a:pt x="4297" y="4653"/>
                      <a:pt x="4204" y="4607"/>
                    </a:cubicBezTo>
                    <a:lnTo>
                      <a:pt x="4250" y="4514"/>
                    </a:lnTo>
                    <a:lnTo>
                      <a:pt x="4142" y="4498"/>
                    </a:lnTo>
                    <a:lnTo>
                      <a:pt x="4157" y="4281"/>
                    </a:lnTo>
                    <a:cubicBezTo>
                      <a:pt x="4145" y="4220"/>
                      <a:pt x="4123" y="4205"/>
                      <a:pt x="4098" y="4205"/>
                    </a:cubicBezTo>
                    <a:cubicBezTo>
                      <a:pt x="4071" y="4205"/>
                      <a:pt x="4041" y="4220"/>
                      <a:pt x="4013" y="4220"/>
                    </a:cubicBezTo>
                    <a:cubicBezTo>
                      <a:pt x="3998" y="4220"/>
                      <a:pt x="3984" y="4216"/>
                      <a:pt x="3971" y="4203"/>
                    </a:cubicBezTo>
                    <a:lnTo>
                      <a:pt x="3971" y="4203"/>
                    </a:lnTo>
                    <a:lnTo>
                      <a:pt x="4064" y="4312"/>
                    </a:lnTo>
                    <a:cubicBezTo>
                      <a:pt x="4010" y="4353"/>
                      <a:pt x="4027" y="4476"/>
                      <a:pt x="3981" y="4476"/>
                    </a:cubicBezTo>
                    <a:cubicBezTo>
                      <a:pt x="3974" y="4476"/>
                      <a:pt x="3966" y="4473"/>
                      <a:pt x="3956" y="4467"/>
                    </a:cubicBezTo>
                    <a:cubicBezTo>
                      <a:pt x="4002" y="4359"/>
                      <a:pt x="3894" y="4328"/>
                      <a:pt x="3878" y="4266"/>
                    </a:cubicBezTo>
                    <a:lnTo>
                      <a:pt x="3863" y="4390"/>
                    </a:lnTo>
                    <a:lnTo>
                      <a:pt x="3770" y="4359"/>
                    </a:lnTo>
                    <a:lnTo>
                      <a:pt x="3692" y="4250"/>
                    </a:lnTo>
                    <a:lnTo>
                      <a:pt x="3754" y="4359"/>
                    </a:lnTo>
                    <a:cubicBezTo>
                      <a:pt x="3692" y="4452"/>
                      <a:pt x="3630" y="4514"/>
                      <a:pt x="3677" y="4638"/>
                    </a:cubicBezTo>
                    <a:cubicBezTo>
                      <a:pt x="3749" y="4623"/>
                      <a:pt x="3659" y="4528"/>
                      <a:pt x="3710" y="4528"/>
                    </a:cubicBezTo>
                    <a:cubicBezTo>
                      <a:pt x="3714" y="4528"/>
                      <a:pt x="3718" y="4528"/>
                      <a:pt x="3723" y="4529"/>
                    </a:cubicBezTo>
                    <a:cubicBezTo>
                      <a:pt x="3832" y="4669"/>
                      <a:pt x="3770" y="4793"/>
                      <a:pt x="3739" y="4932"/>
                    </a:cubicBezTo>
                    <a:cubicBezTo>
                      <a:pt x="3723" y="4917"/>
                      <a:pt x="3708" y="4917"/>
                      <a:pt x="3694" y="4917"/>
                    </a:cubicBezTo>
                    <a:cubicBezTo>
                      <a:pt x="3680" y="4917"/>
                      <a:pt x="3669" y="4917"/>
                      <a:pt x="3661" y="4901"/>
                    </a:cubicBezTo>
                    <a:cubicBezTo>
                      <a:pt x="3646" y="4886"/>
                      <a:pt x="3661" y="4870"/>
                      <a:pt x="3677" y="4870"/>
                    </a:cubicBezTo>
                    <a:cubicBezTo>
                      <a:pt x="3623" y="4838"/>
                      <a:pt x="3606" y="4791"/>
                      <a:pt x="3570" y="4791"/>
                    </a:cubicBezTo>
                    <a:cubicBezTo>
                      <a:pt x="3554" y="4791"/>
                      <a:pt x="3534" y="4800"/>
                      <a:pt x="3506" y="4824"/>
                    </a:cubicBezTo>
                    <a:cubicBezTo>
                      <a:pt x="3490" y="4808"/>
                      <a:pt x="3490" y="4808"/>
                      <a:pt x="3475" y="4793"/>
                    </a:cubicBezTo>
                    <a:cubicBezTo>
                      <a:pt x="3552" y="4715"/>
                      <a:pt x="3351" y="4545"/>
                      <a:pt x="3320" y="4421"/>
                    </a:cubicBezTo>
                    <a:lnTo>
                      <a:pt x="3320" y="4421"/>
                    </a:lnTo>
                    <a:cubicBezTo>
                      <a:pt x="3328" y="4446"/>
                      <a:pt x="3344" y="4456"/>
                      <a:pt x="3365" y="4456"/>
                    </a:cubicBezTo>
                    <a:cubicBezTo>
                      <a:pt x="3413" y="4456"/>
                      <a:pt x="3487" y="4404"/>
                      <a:pt x="3551" y="4404"/>
                    </a:cubicBezTo>
                    <a:cubicBezTo>
                      <a:pt x="3557" y="4404"/>
                      <a:pt x="3562" y="4404"/>
                      <a:pt x="3568" y="4405"/>
                    </a:cubicBezTo>
                    <a:cubicBezTo>
                      <a:pt x="3568" y="4328"/>
                      <a:pt x="3521" y="4235"/>
                      <a:pt x="3521" y="4157"/>
                    </a:cubicBezTo>
                    <a:cubicBezTo>
                      <a:pt x="3537" y="4157"/>
                      <a:pt x="3552" y="4157"/>
                      <a:pt x="3568" y="4172"/>
                    </a:cubicBezTo>
                    <a:cubicBezTo>
                      <a:pt x="3568" y="4157"/>
                      <a:pt x="3568" y="4141"/>
                      <a:pt x="3568" y="4126"/>
                    </a:cubicBezTo>
                    <a:cubicBezTo>
                      <a:pt x="3568" y="4126"/>
                      <a:pt x="3568" y="4141"/>
                      <a:pt x="3584" y="4141"/>
                    </a:cubicBezTo>
                    <a:cubicBezTo>
                      <a:pt x="3599" y="4126"/>
                      <a:pt x="3646" y="4095"/>
                      <a:pt x="3677" y="4064"/>
                    </a:cubicBezTo>
                    <a:cubicBezTo>
                      <a:pt x="3749" y="4100"/>
                      <a:pt x="3821" y="4136"/>
                      <a:pt x="3871" y="4136"/>
                    </a:cubicBezTo>
                    <a:cubicBezTo>
                      <a:pt x="3886" y="4136"/>
                      <a:pt x="3899" y="4133"/>
                      <a:pt x="3909" y="4126"/>
                    </a:cubicBezTo>
                    <a:lnTo>
                      <a:pt x="3878" y="4048"/>
                    </a:lnTo>
                    <a:cubicBezTo>
                      <a:pt x="3878" y="4036"/>
                      <a:pt x="3881" y="4023"/>
                      <a:pt x="3884" y="4010"/>
                    </a:cubicBezTo>
                    <a:lnTo>
                      <a:pt x="3884" y="4010"/>
                    </a:lnTo>
                    <a:cubicBezTo>
                      <a:pt x="3921" y="4063"/>
                      <a:pt x="3958" y="4084"/>
                      <a:pt x="3993" y="4084"/>
                    </a:cubicBezTo>
                    <a:cubicBezTo>
                      <a:pt x="4044" y="4084"/>
                      <a:pt x="4090" y="4040"/>
                      <a:pt x="4126" y="3986"/>
                    </a:cubicBezTo>
                    <a:lnTo>
                      <a:pt x="4033" y="3909"/>
                    </a:lnTo>
                    <a:cubicBezTo>
                      <a:pt x="4080" y="3893"/>
                      <a:pt x="4142" y="3878"/>
                      <a:pt x="4173" y="3862"/>
                    </a:cubicBezTo>
                    <a:lnTo>
                      <a:pt x="4173" y="3862"/>
                    </a:lnTo>
                    <a:cubicBezTo>
                      <a:pt x="4157" y="3955"/>
                      <a:pt x="4250" y="4079"/>
                      <a:pt x="4126" y="4110"/>
                    </a:cubicBezTo>
                    <a:lnTo>
                      <a:pt x="4080" y="4048"/>
                    </a:lnTo>
                    <a:lnTo>
                      <a:pt x="4080" y="4048"/>
                    </a:lnTo>
                    <a:cubicBezTo>
                      <a:pt x="4080" y="4064"/>
                      <a:pt x="4095" y="4157"/>
                      <a:pt x="4173" y="4188"/>
                    </a:cubicBezTo>
                    <a:cubicBezTo>
                      <a:pt x="4188" y="4095"/>
                      <a:pt x="4173" y="4064"/>
                      <a:pt x="4235" y="4002"/>
                    </a:cubicBezTo>
                    <a:cubicBezTo>
                      <a:pt x="4281" y="4064"/>
                      <a:pt x="4281" y="4157"/>
                      <a:pt x="4250" y="4203"/>
                    </a:cubicBezTo>
                    <a:lnTo>
                      <a:pt x="4359" y="4281"/>
                    </a:lnTo>
                    <a:cubicBezTo>
                      <a:pt x="4437" y="4405"/>
                      <a:pt x="4235" y="4359"/>
                      <a:pt x="4312" y="4498"/>
                    </a:cubicBezTo>
                    <a:lnTo>
                      <a:pt x="4421" y="4467"/>
                    </a:lnTo>
                    <a:cubicBezTo>
                      <a:pt x="4421" y="4483"/>
                      <a:pt x="4421" y="4483"/>
                      <a:pt x="4421" y="4498"/>
                    </a:cubicBezTo>
                    <a:cubicBezTo>
                      <a:pt x="4437" y="4452"/>
                      <a:pt x="4437" y="4421"/>
                      <a:pt x="4421" y="4390"/>
                    </a:cubicBezTo>
                    <a:cubicBezTo>
                      <a:pt x="4421" y="4312"/>
                      <a:pt x="4483" y="4292"/>
                      <a:pt x="4549" y="4292"/>
                    </a:cubicBezTo>
                    <a:cubicBezTo>
                      <a:pt x="4602" y="4292"/>
                      <a:pt x="4657" y="4305"/>
                      <a:pt x="4685" y="4312"/>
                    </a:cubicBezTo>
                    <a:cubicBezTo>
                      <a:pt x="4691" y="4309"/>
                      <a:pt x="4697" y="4308"/>
                      <a:pt x="4703" y="4308"/>
                    </a:cubicBezTo>
                    <a:cubicBezTo>
                      <a:pt x="4759" y="4308"/>
                      <a:pt x="4816" y="4424"/>
                      <a:pt x="4886" y="4452"/>
                    </a:cubicBezTo>
                    <a:cubicBezTo>
                      <a:pt x="4917" y="4359"/>
                      <a:pt x="4793" y="4281"/>
                      <a:pt x="4809" y="4188"/>
                    </a:cubicBezTo>
                    <a:cubicBezTo>
                      <a:pt x="4818" y="4185"/>
                      <a:pt x="4825" y="4184"/>
                      <a:pt x="4832" y="4184"/>
                    </a:cubicBezTo>
                    <a:cubicBezTo>
                      <a:pt x="4848" y="4184"/>
                      <a:pt x="4858" y="4191"/>
                      <a:pt x="4864" y="4199"/>
                    </a:cubicBezTo>
                    <a:lnTo>
                      <a:pt x="4864" y="4199"/>
                    </a:lnTo>
                    <a:lnTo>
                      <a:pt x="4840" y="4126"/>
                    </a:lnTo>
                    <a:lnTo>
                      <a:pt x="4840" y="4126"/>
                    </a:lnTo>
                    <a:cubicBezTo>
                      <a:pt x="4842" y="4127"/>
                      <a:pt x="4845" y="4127"/>
                      <a:pt x="4848" y="4127"/>
                    </a:cubicBezTo>
                    <a:cubicBezTo>
                      <a:pt x="4880" y="4127"/>
                      <a:pt x="4932" y="4079"/>
                      <a:pt x="4973" y="4079"/>
                    </a:cubicBezTo>
                    <a:cubicBezTo>
                      <a:pt x="4996" y="4079"/>
                      <a:pt x="5015" y="4094"/>
                      <a:pt x="5026" y="4141"/>
                    </a:cubicBezTo>
                    <a:cubicBezTo>
                      <a:pt x="5010" y="4141"/>
                      <a:pt x="4995" y="4172"/>
                      <a:pt x="4979" y="4188"/>
                    </a:cubicBezTo>
                    <a:cubicBezTo>
                      <a:pt x="5109" y="4123"/>
                      <a:pt x="5281" y="3983"/>
                      <a:pt x="5407" y="3983"/>
                    </a:cubicBezTo>
                    <a:cubicBezTo>
                      <a:pt x="5432" y="3983"/>
                      <a:pt x="5455" y="3989"/>
                      <a:pt x="5476" y="4002"/>
                    </a:cubicBezTo>
                    <a:cubicBezTo>
                      <a:pt x="5538" y="3924"/>
                      <a:pt x="5476" y="3924"/>
                      <a:pt x="5569" y="3816"/>
                    </a:cubicBezTo>
                    <a:cubicBezTo>
                      <a:pt x="5507" y="3707"/>
                      <a:pt x="5383" y="3723"/>
                      <a:pt x="5383" y="3568"/>
                    </a:cubicBezTo>
                    <a:lnTo>
                      <a:pt x="5274" y="3645"/>
                    </a:lnTo>
                    <a:cubicBezTo>
                      <a:pt x="5290" y="3676"/>
                      <a:pt x="5305" y="3707"/>
                      <a:pt x="5305" y="3738"/>
                    </a:cubicBezTo>
                    <a:lnTo>
                      <a:pt x="5352" y="3614"/>
                    </a:lnTo>
                    <a:cubicBezTo>
                      <a:pt x="5352" y="3707"/>
                      <a:pt x="5414" y="3723"/>
                      <a:pt x="5491" y="3785"/>
                    </a:cubicBezTo>
                    <a:cubicBezTo>
                      <a:pt x="5414" y="3971"/>
                      <a:pt x="5228" y="3924"/>
                      <a:pt x="5150" y="3986"/>
                    </a:cubicBezTo>
                    <a:cubicBezTo>
                      <a:pt x="5103" y="3909"/>
                      <a:pt x="5181" y="3831"/>
                      <a:pt x="5041" y="3800"/>
                    </a:cubicBezTo>
                    <a:cubicBezTo>
                      <a:pt x="5181" y="3769"/>
                      <a:pt x="4995" y="3676"/>
                      <a:pt x="5134" y="3614"/>
                    </a:cubicBezTo>
                    <a:lnTo>
                      <a:pt x="5134" y="3614"/>
                    </a:lnTo>
                    <a:lnTo>
                      <a:pt x="5150" y="3645"/>
                    </a:lnTo>
                    <a:cubicBezTo>
                      <a:pt x="5103" y="3537"/>
                      <a:pt x="5212" y="3568"/>
                      <a:pt x="5165" y="3475"/>
                    </a:cubicBezTo>
                    <a:lnTo>
                      <a:pt x="5165" y="3475"/>
                    </a:lnTo>
                    <a:cubicBezTo>
                      <a:pt x="5171" y="3480"/>
                      <a:pt x="5176" y="3481"/>
                      <a:pt x="5181" y="3481"/>
                    </a:cubicBezTo>
                    <a:cubicBezTo>
                      <a:pt x="5191" y="3481"/>
                      <a:pt x="5202" y="3475"/>
                      <a:pt x="5212" y="3475"/>
                    </a:cubicBezTo>
                    <a:cubicBezTo>
                      <a:pt x="5219" y="3404"/>
                      <a:pt x="5204" y="3401"/>
                      <a:pt x="5179" y="3401"/>
                    </a:cubicBezTo>
                    <a:cubicBezTo>
                      <a:pt x="5177" y="3401"/>
                      <a:pt x="5174" y="3401"/>
                      <a:pt x="5171" y="3401"/>
                    </a:cubicBezTo>
                    <a:cubicBezTo>
                      <a:pt x="5142" y="3401"/>
                      <a:pt x="5103" y="3397"/>
                      <a:pt x="5072" y="3304"/>
                    </a:cubicBezTo>
                    <a:cubicBezTo>
                      <a:pt x="5095" y="3268"/>
                      <a:pt x="5123" y="3255"/>
                      <a:pt x="5152" y="3255"/>
                    </a:cubicBezTo>
                    <a:cubicBezTo>
                      <a:pt x="5219" y="3255"/>
                      <a:pt x="5296" y="3321"/>
                      <a:pt x="5342" y="3321"/>
                    </a:cubicBezTo>
                    <a:cubicBezTo>
                      <a:pt x="5345" y="3321"/>
                      <a:pt x="5349" y="3320"/>
                      <a:pt x="5352" y="3319"/>
                    </a:cubicBezTo>
                    <a:cubicBezTo>
                      <a:pt x="5429" y="3614"/>
                      <a:pt x="5553" y="3381"/>
                      <a:pt x="5569" y="3692"/>
                    </a:cubicBezTo>
                    <a:cubicBezTo>
                      <a:pt x="5602" y="3705"/>
                      <a:pt x="5631" y="3711"/>
                      <a:pt x="5658" y="3711"/>
                    </a:cubicBezTo>
                    <a:cubicBezTo>
                      <a:pt x="5755" y="3711"/>
                      <a:pt x="5808" y="3628"/>
                      <a:pt x="5832" y="3506"/>
                    </a:cubicBezTo>
                    <a:lnTo>
                      <a:pt x="5832" y="3506"/>
                    </a:lnTo>
                    <a:cubicBezTo>
                      <a:pt x="5818" y="3514"/>
                      <a:pt x="5803" y="3518"/>
                      <a:pt x="5788" y="3518"/>
                    </a:cubicBezTo>
                    <a:cubicBezTo>
                      <a:pt x="5711" y="3518"/>
                      <a:pt x="5632" y="3425"/>
                      <a:pt x="5534" y="3425"/>
                    </a:cubicBezTo>
                    <a:cubicBezTo>
                      <a:pt x="5510" y="3425"/>
                      <a:pt x="5486" y="3431"/>
                      <a:pt x="5460" y="3444"/>
                    </a:cubicBezTo>
                    <a:cubicBezTo>
                      <a:pt x="5460" y="3211"/>
                      <a:pt x="5150" y="3133"/>
                      <a:pt x="5352" y="2947"/>
                    </a:cubicBezTo>
                    <a:lnTo>
                      <a:pt x="5352" y="2947"/>
                    </a:lnTo>
                    <a:lnTo>
                      <a:pt x="5383" y="2963"/>
                    </a:lnTo>
                    <a:lnTo>
                      <a:pt x="5290" y="2839"/>
                    </a:lnTo>
                    <a:cubicBezTo>
                      <a:pt x="5290" y="2839"/>
                      <a:pt x="5305" y="2808"/>
                      <a:pt x="5336" y="2777"/>
                    </a:cubicBezTo>
                    <a:cubicBezTo>
                      <a:pt x="5352" y="2746"/>
                      <a:pt x="5383" y="2715"/>
                      <a:pt x="5383" y="2715"/>
                    </a:cubicBezTo>
                    <a:cubicBezTo>
                      <a:pt x="5538" y="2839"/>
                      <a:pt x="5429" y="2932"/>
                      <a:pt x="5507" y="3009"/>
                    </a:cubicBezTo>
                    <a:cubicBezTo>
                      <a:pt x="5724" y="2885"/>
                      <a:pt x="5398" y="2746"/>
                      <a:pt x="5445" y="2575"/>
                    </a:cubicBezTo>
                    <a:cubicBezTo>
                      <a:pt x="5481" y="2552"/>
                      <a:pt x="5508" y="2542"/>
                      <a:pt x="5527" y="2542"/>
                    </a:cubicBezTo>
                    <a:cubicBezTo>
                      <a:pt x="5623" y="2542"/>
                      <a:pt x="5548" y="2784"/>
                      <a:pt x="5677" y="2823"/>
                    </a:cubicBezTo>
                    <a:cubicBezTo>
                      <a:pt x="5651" y="2770"/>
                      <a:pt x="5728" y="2693"/>
                      <a:pt x="5779" y="2693"/>
                    </a:cubicBezTo>
                    <a:cubicBezTo>
                      <a:pt x="5787" y="2693"/>
                      <a:pt x="5795" y="2695"/>
                      <a:pt x="5801" y="2699"/>
                    </a:cubicBezTo>
                    <a:cubicBezTo>
                      <a:pt x="5693" y="2870"/>
                      <a:pt x="5879" y="2839"/>
                      <a:pt x="5739" y="3025"/>
                    </a:cubicBezTo>
                    <a:cubicBezTo>
                      <a:pt x="5728" y="2987"/>
                      <a:pt x="5718" y="2975"/>
                      <a:pt x="5705" y="2975"/>
                    </a:cubicBezTo>
                    <a:cubicBezTo>
                      <a:pt x="5687" y="2975"/>
                      <a:pt x="5667" y="3000"/>
                      <a:pt x="5639" y="3000"/>
                    </a:cubicBezTo>
                    <a:cubicBezTo>
                      <a:pt x="5631" y="3000"/>
                      <a:pt x="5624" y="2998"/>
                      <a:pt x="5615" y="2994"/>
                    </a:cubicBezTo>
                    <a:lnTo>
                      <a:pt x="5615" y="2994"/>
                    </a:lnTo>
                    <a:cubicBezTo>
                      <a:pt x="5662" y="3040"/>
                      <a:pt x="5631" y="3242"/>
                      <a:pt x="5569" y="3350"/>
                    </a:cubicBezTo>
                    <a:cubicBezTo>
                      <a:pt x="5587" y="3365"/>
                      <a:pt x="5602" y="3372"/>
                      <a:pt x="5616" y="3372"/>
                    </a:cubicBezTo>
                    <a:cubicBezTo>
                      <a:pt x="5676" y="3372"/>
                      <a:pt x="5711" y="3261"/>
                      <a:pt x="5786" y="3211"/>
                    </a:cubicBezTo>
                    <a:cubicBezTo>
                      <a:pt x="5693" y="3009"/>
                      <a:pt x="5972" y="2885"/>
                      <a:pt x="5848" y="2715"/>
                    </a:cubicBezTo>
                    <a:cubicBezTo>
                      <a:pt x="5848" y="2647"/>
                      <a:pt x="5860" y="2625"/>
                      <a:pt x="5877" y="2625"/>
                    </a:cubicBezTo>
                    <a:cubicBezTo>
                      <a:pt x="5910" y="2625"/>
                      <a:pt x="5962" y="2715"/>
                      <a:pt x="5972" y="2715"/>
                    </a:cubicBezTo>
                    <a:cubicBezTo>
                      <a:pt x="6065" y="2544"/>
                      <a:pt x="5894" y="2622"/>
                      <a:pt x="5863" y="2559"/>
                    </a:cubicBezTo>
                    <a:cubicBezTo>
                      <a:pt x="5801" y="2296"/>
                      <a:pt x="6034" y="2280"/>
                      <a:pt x="6050" y="2079"/>
                    </a:cubicBezTo>
                    <a:cubicBezTo>
                      <a:pt x="6034" y="2079"/>
                      <a:pt x="6034" y="2063"/>
                      <a:pt x="6019" y="2048"/>
                    </a:cubicBezTo>
                    <a:lnTo>
                      <a:pt x="5321" y="1443"/>
                    </a:lnTo>
                    <a:cubicBezTo>
                      <a:pt x="5305" y="1319"/>
                      <a:pt x="5274" y="1210"/>
                      <a:pt x="5228" y="1133"/>
                    </a:cubicBezTo>
                    <a:cubicBezTo>
                      <a:pt x="5165" y="1024"/>
                      <a:pt x="5072" y="931"/>
                      <a:pt x="4995" y="853"/>
                    </a:cubicBezTo>
                    <a:lnTo>
                      <a:pt x="2436" y="0"/>
                    </a:lnTo>
                    <a:close/>
                    <a:moveTo>
                      <a:pt x="3196" y="5979"/>
                    </a:moveTo>
                    <a:cubicBezTo>
                      <a:pt x="3196" y="5982"/>
                      <a:pt x="3196" y="5984"/>
                      <a:pt x="3196" y="5987"/>
                    </a:cubicBezTo>
                    <a:lnTo>
                      <a:pt x="3211" y="5987"/>
                    </a:lnTo>
                    <a:cubicBezTo>
                      <a:pt x="3206" y="5985"/>
                      <a:pt x="3201" y="5982"/>
                      <a:pt x="3196" y="597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0"/>
              <p:cNvSpPr/>
              <p:nvPr/>
            </p:nvSpPr>
            <p:spPr>
              <a:xfrm>
                <a:off x="3533725" y="1116725"/>
                <a:ext cx="272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5" extrusionOk="0">
                    <a:moveTo>
                      <a:pt x="47" y="1"/>
                    </a:moveTo>
                    <a:cubicBezTo>
                      <a:pt x="31" y="32"/>
                      <a:pt x="0" y="63"/>
                      <a:pt x="31" y="125"/>
                    </a:cubicBezTo>
                    <a:cubicBezTo>
                      <a:pt x="109" y="125"/>
                      <a:pt x="47" y="47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0"/>
              <p:cNvSpPr/>
              <p:nvPr/>
            </p:nvSpPr>
            <p:spPr>
              <a:xfrm>
                <a:off x="3452675" y="1184975"/>
                <a:ext cx="62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56" extrusionOk="0">
                    <a:moveTo>
                      <a:pt x="94" y="62"/>
                    </a:moveTo>
                    <a:lnTo>
                      <a:pt x="94" y="62"/>
                    </a:lnTo>
                    <a:cubicBezTo>
                      <a:pt x="98" y="65"/>
                      <a:pt x="103" y="67"/>
                      <a:pt x="107" y="69"/>
                    </a:cubicBezTo>
                    <a:lnTo>
                      <a:pt x="107" y="69"/>
                    </a:lnTo>
                    <a:cubicBezTo>
                      <a:pt x="102" y="62"/>
                      <a:pt x="94" y="62"/>
                      <a:pt x="94" y="62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78" y="62"/>
                      <a:pt x="156" y="109"/>
                      <a:pt x="218" y="156"/>
                    </a:cubicBezTo>
                    <a:lnTo>
                      <a:pt x="249" y="156"/>
                    </a:lnTo>
                    <a:cubicBezTo>
                      <a:pt x="218" y="140"/>
                      <a:pt x="187" y="124"/>
                      <a:pt x="156" y="109"/>
                    </a:cubicBezTo>
                    <a:lnTo>
                      <a:pt x="156" y="109"/>
                    </a:lnTo>
                    <a:cubicBezTo>
                      <a:pt x="184" y="118"/>
                      <a:pt x="213" y="134"/>
                      <a:pt x="223" y="134"/>
                    </a:cubicBezTo>
                    <a:cubicBezTo>
                      <a:pt x="230" y="134"/>
                      <a:pt x="230" y="127"/>
                      <a:pt x="218" y="109"/>
                    </a:cubicBezTo>
                    <a:cubicBezTo>
                      <a:pt x="218" y="109"/>
                      <a:pt x="164" y="96"/>
                      <a:pt x="107" y="69"/>
                    </a:cubicBezTo>
                    <a:lnTo>
                      <a:pt x="107" y="69"/>
                    </a:lnTo>
                    <a:cubicBezTo>
                      <a:pt x="108" y="71"/>
                      <a:pt x="109" y="74"/>
                      <a:pt x="109" y="78"/>
                    </a:cubicBezTo>
                    <a:cubicBezTo>
                      <a:pt x="78" y="47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0"/>
              <p:cNvSpPr/>
              <p:nvPr/>
            </p:nvSpPr>
            <p:spPr>
              <a:xfrm>
                <a:off x="3396850" y="1160550"/>
                <a:ext cx="50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81" extrusionOk="0">
                    <a:moveTo>
                      <a:pt x="1955" y="993"/>
                    </a:moveTo>
                    <a:cubicBezTo>
                      <a:pt x="1955" y="993"/>
                      <a:pt x="1955" y="1010"/>
                      <a:pt x="1957" y="1033"/>
                    </a:cubicBezTo>
                    <a:lnTo>
                      <a:pt x="1957" y="1033"/>
                    </a:lnTo>
                    <a:cubicBezTo>
                      <a:pt x="1958" y="1019"/>
                      <a:pt x="1957" y="1006"/>
                      <a:pt x="1955" y="993"/>
                    </a:cubicBezTo>
                    <a:close/>
                    <a:moveTo>
                      <a:pt x="63" y="0"/>
                    </a:moveTo>
                    <a:cubicBezTo>
                      <a:pt x="32" y="31"/>
                      <a:pt x="16" y="78"/>
                      <a:pt x="1" y="109"/>
                    </a:cubicBezTo>
                    <a:lnTo>
                      <a:pt x="1970" y="1381"/>
                    </a:lnTo>
                    <a:cubicBezTo>
                      <a:pt x="2017" y="1319"/>
                      <a:pt x="2032" y="1257"/>
                      <a:pt x="2017" y="1210"/>
                    </a:cubicBezTo>
                    <a:lnTo>
                      <a:pt x="1970" y="1210"/>
                    </a:lnTo>
                    <a:cubicBezTo>
                      <a:pt x="1970" y="1210"/>
                      <a:pt x="1970" y="1164"/>
                      <a:pt x="1970" y="1101"/>
                    </a:cubicBezTo>
                    <a:cubicBezTo>
                      <a:pt x="1963" y="1079"/>
                      <a:pt x="1959" y="1054"/>
                      <a:pt x="1957" y="1033"/>
                    </a:cubicBezTo>
                    <a:lnTo>
                      <a:pt x="1957" y="1033"/>
                    </a:lnTo>
                    <a:cubicBezTo>
                      <a:pt x="1953" y="1116"/>
                      <a:pt x="1904" y="1208"/>
                      <a:pt x="1877" y="1288"/>
                    </a:cubicBezTo>
                    <a:lnTo>
                      <a:pt x="125" y="155"/>
                    </a:lnTo>
                    <a:cubicBezTo>
                      <a:pt x="125" y="78"/>
                      <a:pt x="125" y="31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10"/>
              <p:cNvSpPr/>
              <p:nvPr/>
            </p:nvSpPr>
            <p:spPr>
              <a:xfrm>
                <a:off x="3478475" y="1170700"/>
                <a:ext cx="2150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86" h="107" extrusionOk="0">
                    <a:moveTo>
                      <a:pt x="1" y="0"/>
                    </a:moveTo>
                    <a:cubicBezTo>
                      <a:pt x="0" y="0"/>
                      <a:pt x="2" y="4"/>
                      <a:pt x="8" y="13"/>
                    </a:cubicBezTo>
                    <a:lnTo>
                      <a:pt x="39" y="106"/>
                    </a:lnTo>
                    <a:lnTo>
                      <a:pt x="86" y="60"/>
                    </a:lnTo>
                    <a:cubicBezTo>
                      <a:pt x="61" y="60"/>
                      <a:pt x="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10"/>
              <p:cNvSpPr/>
              <p:nvPr/>
            </p:nvSpPr>
            <p:spPr>
              <a:xfrm>
                <a:off x="3479050" y="1159775"/>
                <a:ext cx="12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94" extrusionOk="0">
                    <a:moveTo>
                      <a:pt x="32" y="0"/>
                    </a:moveTo>
                    <a:lnTo>
                      <a:pt x="1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10"/>
              <p:cNvSpPr/>
              <p:nvPr/>
            </p:nvSpPr>
            <p:spPr>
              <a:xfrm>
                <a:off x="3491450" y="1148925"/>
                <a:ext cx="23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2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31"/>
                      <a:pt x="1" y="78"/>
                      <a:pt x="16" y="109"/>
                    </a:cubicBezTo>
                    <a:lnTo>
                      <a:pt x="1" y="109"/>
                    </a:lnTo>
                    <a:lnTo>
                      <a:pt x="1" y="202"/>
                    </a:lnTo>
                    <a:lnTo>
                      <a:pt x="47" y="202"/>
                    </a:lnTo>
                    <a:lnTo>
                      <a:pt x="32" y="124"/>
                    </a:lnTo>
                    <a:lnTo>
                      <a:pt x="32" y="124"/>
                    </a:lnTo>
                    <a:cubicBezTo>
                      <a:pt x="47" y="140"/>
                      <a:pt x="47" y="140"/>
                      <a:pt x="63" y="140"/>
                    </a:cubicBezTo>
                    <a:cubicBezTo>
                      <a:pt x="47" y="140"/>
                      <a:pt x="47" y="124"/>
                      <a:pt x="32" y="109"/>
                    </a:cubicBezTo>
                    <a:cubicBezTo>
                      <a:pt x="32" y="62"/>
                      <a:pt x="94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10"/>
              <p:cNvSpPr/>
              <p:nvPr/>
            </p:nvSpPr>
            <p:spPr>
              <a:xfrm>
                <a:off x="3385225" y="1051975"/>
                <a:ext cx="4847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250" extrusionOk="0">
                    <a:moveTo>
                      <a:pt x="1241" y="435"/>
                    </a:moveTo>
                    <a:cubicBezTo>
                      <a:pt x="1240" y="441"/>
                      <a:pt x="1239" y="447"/>
                      <a:pt x="1238" y="453"/>
                    </a:cubicBezTo>
                    <a:lnTo>
                      <a:pt x="1238" y="453"/>
                    </a:lnTo>
                    <a:cubicBezTo>
                      <a:pt x="1240" y="446"/>
                      <a:pt x="1241" y="440"/>
                      <a:pt x="1241" y="435"/>
                    </a:cubicBezTo>
                    <a:close/>
                    <a:moveTo>
                      <a:pt x="1449" y="1171"/>
                    </a:moveTo>
                    <a:lnTo>
                      <a:pt x="1449" y="1171"/>
                    </a:lnTo>
                    <a:cubicBezTo>
                      <a:pt x="1445" y="1195"/>
                      <a:pt x="1443" y="1210"/>
                      <a:pt x="1443" y="1210"/>
                    </a:cubicBezTo>
                    <a:cubicBezTo>
                      <a:pt x="1449" y="1197"/>
                      <a:pt x="1451" y="1184"/>
                      <a:pt x="1449" y="1171"/>
                    </a:cubicBezTo>
                    <a:close/>
                    <a:moveTo>
                      <a:pt x="1815" y="1"/>
                    </a:moveTo>
                    <a:cubicBezTo>
                      <a:pt x="1753" y="109"/>
                      <a:pt x="1598" y="63"/>
                      <a:pt x="1536" y="109"/>
                    </a:cubicBezTo>
                    <a:cubicBezTo>
                      <a:pt x="1737" y="249"/>
                      <a:pt x="1381" y="311"/>
                      <a:pt x="1365" y="435"/>
                    </a:cubicBezTo>
                    <a:lnTo>
                      <a:pt x="1303" y="528"/>
                    </a:lnTo>
                    <a:lnTo>
                      <a:pt x="1272" y="543"/>
                    </a:lnTo>
                    <a:cubicBezTo>
                      <a:pt x="1244" y="543"/>
                      <a:pt x="1228" y="517"/>
                      <a:pt x="1238" y="453"/>
                    </a:cubicBezTo>
                    <a:lnTo>
                      <a:pt x="1238" y="453"/>
                    </a:lnTo>
                    <a:cubicBezTo>
                      <a:pt x="1218" y="516"/>
                      <a:pt x="1107" y="610"/>
                      <a:pt x="1163" y="652"/>
                    </a:cubicBezTo>
                    <a:cubicBezTo>
                      <a:pt x="1163" y="652"/>
                      <a:pt x="1101" y="714"/>
                      <a:pt x="1039" y="776"/>
                    </a:cubicBezTo>
                    <a:cubicBezTo>
                      <a:pt x="977" y="838"/>
                      <a:pt x="915" y="916"/>
                      <a:pt x="915" y="916"/>
                    </a:cubicBezTo>
                    <a:lnTo>
                      <a:pt x="869" y="916"/>
                    </a:lnTo>
                    <a:cubicBezTo>
                      <a:pt x="869" y="931"/>
                      <a:pt x="869" y="931"/>
                      <a:pt x="884" y="947"/>
                    </a:cubicBezTo>
                    <a:cubicBezTo>
                      <a:pt x="884" y="947"/>
                      <a:pt x="621" y="1241"/>
                      <a:pt x="404" y="1521"/>
                    </a:cubicBezTo>
                    <a:cubicBezTo>
                      <a:pt x="186" y="1815"/>
                      <a:pt x="0" y="2094"/>
                      <a:pt x="0" y="2094"/>
                    </a:cubicBezTo>
                    <a:cubicBezTo>
                      <a:pt x="47" y="2048"/>
                      <a:pt x="124" y="2032"/>
                      <a:pt x="186" y="1986"/>
                    </a:cubicBezTo>
                    <a:cubicBezTo>
                      <a:pt x="203" y="2032"/>
                      <a:pt x="218" y="2048"/>
                      <a:pt x="232" y="2048"/>
                    </a:cubicBezTo>
                    <a:cubicBezTo>
                      <a:pt x="260" y="2048"/>
                      <a:pt x="286" y="1988"/>
                      <a:pt x="325" y="1988"/>
                    </a:cubicBezTo>
                    <a:cubicBezTo>
                      <a:pt x="339" y="1988"/>
                      <a:pt x="355" y="1996"/>
                      <a:pt x="372" y="2017"/>
                    </a:cubicBezTo>
                    <a:cubicBezTo>
                      <a:pt x="388" y="2094"/>
                      <a:pt x="341" y="2141"/>
                      <a:pt x="295" y="2156"/>
                    </a:cubicBezTo>
                    <a:cubicBezTo>
                      <a:pt x="341" y="2203"/>
                      <a:pt x="435" y="2203"/>
                      <a:pt x="497" y="2250"/>
                    </a:cubicBezTo>
                    <a:cubicBezTo>
                      <a:pt x="667" y="2172"/>
                      <a:pt x="404" y="1939"/>
                      <a:pt x="543" y="1831"/>
                    </a:cubicBezTo>
                    <a:lnTo>
                      <a:pt x="543" y="1831"/>
                    </a:lnTo>
                    <a:cubicBezTo>
                      <a:pt x="586" y="1874"/>
                      <a:pt x="614" y="1932"/>
                      <a:pt x="648" y="1932"/>
                    </a:cubicBezTo>
                    <a:cubicBezTo>
                      <a:pt x="663" y="1932"/>
                      <a:pt x="679" y="1921"/>
                      <a:pt x="698" y="1893"/>
                    </a:cubicBezTo>
                    <a:lnTo>
                      <a:pt x="698" y="1924"/>
                    </a:lnTo>
                    <a:cubicBezTo>
                      <a:pt x="729" y="1722"/>
                      <a:pt x="931" y="1939"/>
                      <a:pt x="822" y="1691"/>
                    </a:cubicBezTo>
                    <a:lnTo>
                      <a:pt x="822" y="1691"/>
                    </a:lnTo>
                    <a:lnTo>
                      <a:pt x="915" y="1784"/>
                    </a:lnTo>
                    <a:cubicBezTo>
                      <a:pt x="884" y="1660"/>
                      <a:pt x="993" y="1536"/>
                      <a:pt x="1039" y="1443"/>
                    </a:cubicBezTo>
                    <a:lnTo>
                      <a:pt x="1055" y="1474"/>
                    </a:lnTo>
                    <a:cubicBezTo>
                      <a:pt x="1117" y="1179"/>
                      <a:pt x="1132" y="1334"/>
                      <a:pt x="1288" y="1071"/>
                    </a:cubicBezTo>
                    <a:lnTo>
                      <a:pt x="1303" y="1272"/>
                    </a:lnTo>
                    <a:cubicBezTo>
                      <a:pt x="1412" y="1241"/>
                      <a:pt x="1319" y="1117"/>
                      <a:pt x="1381" y="1071"/>
                    </a:cubicBezTo>
                    <a:lnTo>
                      <a:pt x="1381" y="1071"/>
                    </a:lnTo>
                    <a:cubicBezTo>
                      <a:pt x="1393" y="1083"/>
                      <a:pt x="1443" y="1124"/>
                      <a:pt x="1449" y="1171"/>
                    </a:cubicBezTo>
                    <a:lnTo>
                      <a:pt x="1449" y="1171"/>
                    </a:lnTo>
                    <a:cubicBezTo>
                      <a:pt x="1457" y="1131"/>
                      <a:pt x="1470" y="1067"/>
                      <a:pt x="1489" y="1009"/>
                    </a:cubicBezTo>
                    <a:cubicBezTo>
                      <a:pt x="1520" y="900"/>
                      <a:pt x="1551" y="792"/>
                      <a:pt x="1551" y="792"/>
                    </a:cubicBezTo>
                    <a:cubicBezTo>
                      <a:pt x="1551" y="716"/>
                      <a:pt x="1529" y="704"/>
                      <a:pt x="1500" y="704"/>
                    </a:cubicBezTo>
                    <a:cubicBezTo>
                      <a:pt x="1487" y="704"/>
                      <a:pt x="1473" y="707"/>
                      <a:pt x="1459" y="707"/>
                    </a:cubicBezTo>
                    <a:cubicBezTo>
                      <a:pt x="1448" y="707"/>
                      <a:pt x="1437" y="705"/>
                      <a:pt x="1427" y="699"/>
                    </a:cubicBezTo>
                    <a:cubicBezTo>
                      <a:pt x="1403" y="637"/>
                      <a:pt x="1494" y="576"/>
                      <a:pt x="1565" y="576"/>
                    </a:cubicBezTo>
                    <a:cubicBezTo>
                      <a:pt x="1583" y="576"/>
                      <a:pt x="1600" y="580"/>
                      <a:pt x="1613" y="590"/>
                    </a:cubicBezTo>
                    <a:cubicBezTo>
                      <a:pt x="1613" y="637"/>
                      <a:pt x="1567" y="714"/>
                      <a:pt x="1644" y="714"/>
                    </a:cubicBezTo>
                    <a:cubicBezTo>
                      <a:pt x="1644" y="714"/>
                      <a:pt x="1644" y="652"/>
                      <a:pt x="1629" y="590"/>
                    </a:cubicBezTo>
                    <a:cubicBezTo>
                      <a:pt x="1629" y="528"/>
                      <a:pt x="1613" y="481"/>
                      <a:pt x="1613" y="481"/>
                    </a:cubicBezTo>
                    <a:cubicBezTo>
                      <a:pt x="1624" y="480"/>
                      <a:pt x="1633" y="479"/>
                      <a:pt x="1642" y="479"/>
                    </a:cubicBezTo>
                    <a:cubicBezTo>
                      <a:pt x="1816" y="479"/>
                      <a:pt x="1675" y="766"/>
                      <a:pt x="1675" y="869"/>
                    </a:cubicBezTo>
                    <a:cubicBezTo>
                      <a:pt x="1815" y="776"/>
                      <a:pt x="1768" y="637"/>
                      <a:pt x="1923" y="528"/>
                    </a:cubicBezTo>
                    <a:lnTo>
                      <a:pt x="1923" y="528"/>
                    </a:lnTo>
                    <a:cubicBezTo>
                      <a:pt x="1905" y="532"/>
                      <a:pt x="1888" y="534"/>
                      <a:pt x="1872" y="534"/>
                    </a:cubicBezTo>
                    <a:cubicBezTo>
                      <a:pt x="1833" y="534"/>
                      <a:pt x="1797" y="523"/>
                      <a:pt x="1753" y="512"/>
                    </a:cubicBezTo>
                    <a:cubicBezTo>
                      <a:pt x="1660" y="404"/>
                      <a:pt x="1846" y="342"/>
                      <a:pt x="1939" y="249"/>
                    </a:cubicBezTo>
                    <a:cubicBezTo>
                      <a:pt x="1846" y="249"/>
                      <a:pt x="1846" y="171"/>
                      <a:pt x="1861" y="94"/>
                    </a:cubicBezTo>
                    <a:cubicBezTo>
                      <a:pt x="1877" y="78"/>
                      <a:pt x="1877" y="78"/>
                      <a:pt x="1877" y="63"/>
                    </a:cubicBezTo>
                    <a:lnTo>
                      <a:pt x="1877" y="32"/>
                    </a:lnTo>
                    <a:lnTo>
                      <a:pt x="1861" y="47"/>
                    </a:lnTo>
                    <a:cubicBezTo>
                      <a:pt x="1861" y="32"/>
                      <a:pt x="1846" y="16"/>
                      <a:pt x="18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10"/>
              <p:cNvSpPr/>
              <p:nvPr/>
            </p:nvSpPr>
            <p:spPr>
              <a:xfrm>
                <a:off x="3384050" y="1104325"/>
                <a:ext cx="12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48" h="78" extrusionOk="0">
                    <a:moveTo>
                      <a:pt x="47" y="0"/>
                    </a:moveTo>
                    <a:cubicBezTo>
                      <a:pt x="32" y="16"/>
                      <a:pt x="1" y="31"/>
                      <a:pt x="1" y="78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10"/>
              <p:cNvSpPr/>
              <p:nvPr/>
            </p:nvSpPr>
            <p:spPr>
              <a:xfrm>
                <a:off x="3435225" y="1046925"/>
                <a:ext cx="58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81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218" y="1"/>
                      <a:pt x="156" y="32"/>
                      <a:pt x="110" y="79"/>
                    </a:cubicBezTo>
                    <a:cubicBezTo>
                      <a:pt x="48" y="110"/>
                      <a:pt x="1" y="156"/>
                      <a:pt x="1" y="156"/>
                    </a:cubicBezTo>
                    <a:cubicBezTo>
                      <a:pt x="32" y="187"/>
                      <a:pt x="32" y="249"/>
                      <a:pt x="63" y="280"/>
                    </a:cubicBezTo>
                    <a:lnTo>
                      <a:pt x="234" y="156"/>
                    </a:lnTo>
                    <a:cubicBezTo>
                      <a:pt x="141" y="141"/>
                      <a:pt x="234" y="48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10"/>
              <p:cNvSpPr/>
              <p:nvPr/>
            </p:nvSpPr>
            <p:spPr>
              <a:xfrm>
                <a:off x="3432125" y="1049875"/>
                <a:ext cx="312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6" extrusionOk="0">
                    <a:moveTo>
                      <a:pt x="45" y="1"/>
                    </a:moveTo>
                    <a:cubicBezTo>
                      <a:pt x="32" y="1"/>
                      <a:pt x="18" y="3"/>
                      <a:pt x="1" y="7"/>
                    </a:cubicBezTo>
                    <a:cubicBezTo>
                      <a:pt x="16" y="38"/>
                      <a:pt x="16" y="69"/>
                      <a:pt x="1" y="116"/>
                    </a:cubicBezTo>
                    <a:lnTo>
                      <a:pt x="125" y="38"/>
                    </a:lnTo>
                    <a:cubicBezTo>
                      <a:pt x="102" y="15"/>
                      <a:pt x="80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3371250" y="1103925"/>
                <a:ext cx="217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242" extrusionOk="0">
                    <a:moveTo>
                      <a:pt x="668" y="1"/>
                    </a:moveTo>
                    <a:lnTo>
                      <a:pt x="637" y="140"/>
                    </a:lnTo>
                    <a:lnTo>
                      <a:pt x="606" y="94"/>
                    </a:lnTo>
                    <a:lnTo>
                      <a:pt x="544" y="218"/>
                    </a:lnTo>
                    <a:cubicBezTo>
                      <a:pt x="621" y="249"/>
                      <a:pt x="652" y="234"/>
                      <a:pt x="714" y="280"/>
                    </a:cubicBezTo>
                    <a:cubicBezTo>
                      <a:pt x="665" y="330"/>
                      <a:pt x="635" y="344"/>
                      <a:pt x="609" y="344"/>
                    </a:cubicBezTo>
                    <a:cubicBezTo>
                      <a:pt x="574" y="344"/>
                      <a:pt x="546" y="317"/>
                      <a:pt x="487" y="317"/>
                    </a:cubicBezTo>
                    <a:cubicBezTo>
                      <a:pt x="468" y="317"/>
                      <a:pt x="446" y="319"/>
                      <a:pt x="420" y="327"/>
                    </a:cubicBezTo>
                    <a:lnTo>
                      <a:pt x="327" y="497"/>
                    </a:lnTo>
                    <a:lnTo>
                      <a:pt x="311" y="466"/>
                    </a:lnTo>
                    <a:lnTo>
                      <a:pt x="311" y="466"/>
                    </a:lnTo>
                    <a:cubicBezTo>
                      <a:pt x="311" y="482"/>
                      <a:pt x="311" y="497"/>
                      <a:pt x="327" y="513"/>
                    </a:cubicBezTo>
                    <a:lnTo>
                      <a:pt x="1" y="1056"/>
                    </a:lnTo>
                    <a:cubicBezTo>
                      <a:pt x="1" y="1195"/>
                      <a:pt x="172" y="1102"/>
                      <a:pt x="234" y="1242"/>
                    </a:cubicBezTo>
                    <a:cubicBezTo>
                      <a:pt x="302" y="1145"/>
                      <a:pt x="456" y="1049"/>
                      <a:pt x="393" y="953"/>
                    </a:cubicBezTo>
                    <a:lnTo>
                      <a:pt x="393" y="953"/>
                    </a:lnTo>
                    <a:cubicBezTo>
                      <a:pt x="402" y="960"/>
                      <a:pt x="412" y="966"/>
                      <a:pt x="422" y="966"/>
                    </a:cubicBezTo>
                    <a:cubicBezTo>
                      <a:pt x="427" y="966"/>
                      <a:pt x="431" y="965"/>
                      <a:pt x="435" y="962"/>
                    </a:cubicBezTo>
                    <a:lnTo>
                      <a:pt x="358" y="807"/>
                    </a:lnTo>
                    <a:lnTo>
                      <a:pt x="280" y="854"/>
                    </a:lnTo>
                    <a:cubicBezTo>
                      <a:pt x="203" y="699"/>
                      <a:pt x="389" y="513"/>
                      <a:pt x="482" y="513"/>
                    </a:cubicBezTo>
                    <a:cubicBezTo>
                      <a:pt x="435" y="668"/>
                      <a:pt x="621" y="699"/>
                      <a:pt x="435" y="823"/>
                    </a:cubicBezTo>
                    <a:cubicBezTo>
                      <a:pt x="482" y="838"/>
                      <a:pt x="559" y="854"/>
                      <a:pt x="559" y="900"/>
                    </a:cubicBezTo>
                    <a:cubicBezTo>
                      <a:pt x="652" y="683"/>
                      <a:pt x="838" y="544"/>
                      <a:pt x="869" y="234"/>
                    </a:cubicBezTo>
                    <a:lnTo>
                      <a:pt x="869" y="234"/>
                    </a:lnTo>
                    <a:cubicBezTo>
                      <a:pt x="834" y="247"/>
                      <a:pt x="809" y="252"/>
                      <a:pt x="791" y="252"/>
                    </a:cubicBezTo>
                    <a:cubicBezTo>
                      <a:pt x="679" y="252"/>
                      <a:pt x="828" y="41"/>
                      <a:pt x="6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3859025" y="669275"/>
                <a:ext cx="42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79" extrusionOk="0">
                    <a:moveTo>
                      <a:pt x="1" y="1"/>
                    </a:moveTo>
                    <a:lnTo>
                      <a:pt x="1" y="78"/>
                    </a:lnTo>
                    <a:lnTo>
                      <a:pt x="16" y="78"/>
                    </a:lnTo>
                    <a:cubicBezTo>
                      <a:pt x="16" y="63"/>
                      <a:pt x="16" y="32"/>
                      <a:pt x="16" y="16"/>
                    </a:cubicBezTo>
                    <a:cubicBezTo>
                      <a:pt x="16" y="1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3870675" y="633225"/>
                <a:ext cx="89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00" extrusionOk="0">
                    <a:moveTo>
                      <a:pt x="357" y="0"/>
                    </a:moveTo>
                    <a:cubicBezTo>
                      <a:pt x="357" y="0"/>
                      <a:pt x="310" y="62"/>
                      <a:pt x="264" y="124"/>
                    </a:cubicBezTo>
                    <a:cubicBezTo>
                      <a:pt x="217" y="186"/>
                      <a:pt x="171" y="248"/>
                      <a:pt x="171" y="248"/>
                    </a:cubicBezTo>
                    <a:cubicBezTo>
                      <a:pt x="171" y="226"/>
                      <a:pt x="159" y="222"/>
                      <a:pt x="145" y="222"/>
                    </a:cubicBezTo>
                    <a:cubicBezTo>
                      <a:pt x="135" y="222"/>
                      <a:pt x="124" y="224"/>
                      <a:pt x="115" y="224"/>
                    </a:cubicBezTo>
                    <a:cubicBezTo>
                      <a:pt x="99" y="224"/>
                      <a:pt x="87" y="218"/>
                      <a:pt x="93" y="186"/>
                    </a:cubicBezTo>
                    <a:lnTo>
                      <a:pt x="93" y="186"/>
                    </a:lnTo>
                    <a:cubicBezTo>
                      <a:pt x="78" y="202"/>
                      <a:pt x="0" y="264"/>
                      <a:pt x="47" y="279"/>
                    </a:cubicBezTo>
                    <a:lnTo>
                      <a:pt x="93" y="248"/>
                    </a:lnTo>
                    <a:lnTo>
                      <a:pt x="93" y="248"/>
                    </a:lnTo>
                    <a:cubicBezTo>
                      <a:pt x="62" y="466"/>
                      <a:pt x="171" y="481"/>
                      <a:pt x="62" y="698"/>
                    </a:cubicBezTo>
                    <a:cubicBezTo>
                      <a:pt x="72" y="699"/>
                      <a:pt x="82" y="700"/>
                      <a:pt x="90" y="700"/>
                    </a:cubicBezTo>
                    <a:cubicBezTo>
                      <a:pt x="218" y="700"/>
                      <a:pt x="219" y="598"/>
                      <a:pt x="248" y="497"/>
                    </a:cubicBezTo>
                    <a:cubicBezTo>
                      <a:pt x="264" y="481"/>
                      <a:pt x="279" y="466"/>
                      <a:pt x="295" y="450"/>
                    </a:cubicBezTo>
                    <a:cubicBezTo>
                      <a:pt x="295" y="450"/>
                      <a:pt x="310" y="357"/>
                      <a:pt x="326" y="279"/>
                    </a:cubicBezTo>
                    <a:cubicBezTo>
                      <a:pt x="341" y="202"/>
                      <a:pt x="357" y="124"/>
                      <a:pt x="357" y="124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3899350" y="75885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" y="0"/>
                    </a:moveTo>
                    <a:lnTo>
                      <a:pt x="1" y="62"/>
                    </a:lnTo>
                    <a:cubicBezTo>
                      <a:pt x="16" y="47"/>
                      <a:pt x="1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3898975" y="758450"/>
                <a:ext cx="400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6" h="17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3909825" y="723950"/>
                <a:ext cx="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3" extrusionOk="0">
                    <a:moveTo>
                      <a:pt x="1" y="1"/>
                    </a:moveTo>
                    <a:cubicBezTo>
                      <a:pt x="8" y="8"/>
                      <a:pt x="16" y="12"/>
                      <a:pt x="22" y="12"/>
                    </a:cubicBezTo>
                    <a:cubicBezTo>
                      <a:pt x="28" y="12"/>
                      <a:pt x="32" y="8"/>
                      <a:pt x="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3958300" y="689450"/>
                <a:ext cx="19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9" extrusionOk="0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47"/>
                      <a:pt x="47" y="78"/>
                      <a:pt x="78" y="109"/>
                    </a:cubicBezTo>
                    <a:cubicBezTo>
                      <a:pt x="78" y="109"/>
                      <a:pt x="78" y="93"/>
                      <a:pt x="78" y="93"/>
                    </a:cubicBezTo>
                    <a:cubicBezTo>
                      <a:pt x="47" y="62"/>
                      <a:pt x="31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10"/>
              <p:cNvSpPr/>
              <p:nvPr/>
            </p:nvSpPr>
            <p:spPr>
              <a:xfrm>
                <a:off x="3890050" y="763500"/>
                <a:ext cx="430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10" extrusionOk="0">
                    <a:moveTo>
                      <a:pt x="1" y="0"/>
                    </a:moveTo>
                    <a:cubicBezTo>
                      <a:pt x="63" y="32"/>
                      <a:pt x="109" y="78"/>
                      <a:pt x="156" y="109"/>
                    </a:cubicBezTo>
                    <a:cubicBezTo>
                      <a:pt x="171" y="109"/>
                      <a:pt x="156" y="94"/>
                      <a:pt x="140" y="78"/>
                    </a:cubicBezTo>
                    <a:cubicBezTo>
                      <a:pt x="109" y="47"/>
                      <a:pt x="78" y="32"/>
                      <a:pt x="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10"/>
              <p:cNvSpPr/>
              <p:nvPr/>
            </p:nvSpPr>
            <p:spPr>
              <a:xfrm>
                <a:off x="3884625" y="761175"/>
                <a:ext cx="235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63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32" y="31"/>
                      <a:pt x="47" y="47"/>
                      <a:pt x="78" y="62"/>
                    </a:cubicBezTo>
                    <a:lnTo>
                      <a:pt x="94" y="62"/>
                    </a:lnTo>
                    <a:cubicBezTo>
                      <a:pt x="78" y="62"/>
                      <a:pt x="78" y="62"/>
                      <a:pt x="78" y="47"/>
                    </a:cubicBezTo>
                    <a:cubicBezTo>
                      <a:pt x="47" y="31"/>
                      <a:pt x="32" y="1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10"/>
              <p:cNvSpPr/>
              <p:nvPr/>
            </p:nvSpPr>
            <p:spPr>
              <a:xfrm>
                <a:off x="3961800" y="693700"/>
                <a:ext cx="8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48" extrusionOk="0">
                    <a:moveTo>
                      <a:pt x="0" y="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6" y="32"/>
                      <a:pt x="16" y="32"/>
                      <a:pt x="31" y="47"/>
                    </a:cubicBezTo>
                    <a:cubicBezTo>
                      <a:pt x="31" y="32"/>
                      <a:pt x="16" y="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10"/>
              <p:cNvSpPr/>
              <p:nvPr/>
            </p:nvSpPr>
            <p:spPr>
              <a:xfrm>
                <a:off x="3791175" y="620800"/>
                <a:ext cx="186150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6019" extrusionOk="0">
                    <a:moveTo>
                      <a:pt x="4374" y="342"/>
                    </a:moveTo>
                    <a:lnTo>
                      <a:pt x="4374" y="342"/>
                    </a:lnTo>
                    <a:cubicBezTo>
                      <a:pt x="4343" y="404"/>
                      <a:pt x="4312" y="466"/>
                      <a:pt x="4297" y="513"/>
                    </a:cubicBezTo>
                    <a:lnTo>
                      <a:pt x="4219" y="497"/>
                    </a:lnTo>
                    <a:lnTo>
                      <a:pt x="4235" y="420"/>
                    </a:lnTo>
                    <a:cubicBezTo>
                      <a:pt x="4281" y="404"/>
                      <a:pt x="4328" y="373"/>
                      <a:pt x="4374" y="342"/>
                    </a:cubicBezTo>
                    <a:close/>
                    <a:moveTo>
                      <a:pt x="5507" y="859"/>
                    </a:moveTo>
                    <a:cubicBezTo>
                      <a:pt x="5524" y="859"/>
                      <a:pt x="5540" y="865"/>
                      <a:pt x="5553" y="885"/>
                    </a:cubicBezTo>
                    <a:cubicBezTo>
                      <a:pt x="5538" y="901"/>
                      <a:pt x="5522" y="932"/>
                      <a:pt x="5507" y="963"/>
                    </a:cubicBezTo>
                    <a:cubicBezTo>
                      <a:pt x="5472" y="988"/>
                      <a:pt x="5450" y="999"/>
                      <a:pt x="5435" y="999"/>
                    </a:cubicBezTo>
                    <a:cubicBezTo>
                      <a:pt x="5397" y="999"/>
                      <a:pt x="5414" y="930"/>
                      <a:pt x="5414" y="885"/>
                    </a:cubicBezTo>
                    <a:cubicBezTo>
                      <a:pt x="5429" y="885"/>
                      <a:pt x="5429" y="869"/>
                      <a:pt x="5445" y="869"/>
                    </a:cubicBezTo>
                    <a:cubicBezTo>
                      <a:pt x="5462" y="869"/>
                      <a:pt x="5485" y="859"/>
                      <a:pt x="5507" y="859"/>
                    </a:cubicBezTo>
                    <a:close/>
                    <a:moveTo>
                      <a:pt x="5367" y="994"/>
                    </a:moveTo>
                    <a:cubicBezTo>
                      <a:pt x="5367" y="1009"/>
                      <a:pt x="5383" y="1025"/>
                      <a:pt x="5367" y="1040"/>
                    </a:cubicBezTo>
                    <a:cubicBezTo>
                      <a:pt x="5367" y="1040"/>
                      <a:pt x="5367" y="1040"/>
                      <a:pt x="5367" y="1056"/>
                    </a:cubicBezTo>
                    <a:lnTo>
                      <a:pt x="5352" y="1025"/>
                    </a:lnTo>
                    <a:cubicBezTo>
                      <a:pt x="5352" y="1025"/>
                      <a:pt x="5352" y="1009"/>
                      <a:pt x="5367" y="994"/>
                    </a:cubicBezTo>
                    <a:close/>
                    <a:moveTo>
                      <a:pt x="6236" y="1211"/>
                    </a:moveTo>
                    <a:cubicBezTo>
                      <a:pt x="6228" y="1218"/>
                      <a:pt x="6224" y="1230"/>
                      <a:pt x="6220" y="1242"/>
                    </a:cubicBezTo>
                    <a:cubicBezTo>
                      <a:pt x="6229" y="1224"/>
                      <a:pt x="6236" y="1211"/>
                      <a:pt x="6236" y="1211"/>
                    </a:cubicBezTo>
                    <a:close/>
                    <a:moveTo>
                      <a:pt x="6220" y="1242"/>
                    </a:moveTo>
                    <a:lnTo>
                      <a:pt x="6220" y="1242"/>
                    </a:lnTo>
                    <a:cubicBezTo>
                      <a:pt x="6215" y="1251"/>
                      <a:pt x="6210" y="1262"/>
                      <a:pt x="6205" y="1273"/>
                    </a:cubicBezTo>
                    <a:cubicBezTo>
                      <a:pt x="6212" y="1265"/>
                      <a:pt x="6216" y="1253"/>
                      <a:pt x="6220" y="1242"/>
                    </a:cubicBezTo>
                    <a:close/>
                    <a:moveTo>
                      <a:pt x="5336" y="1164"/>
                    </a:moveTo>
                    <a:lnTo>
                      <a:pt x="5336" y="1164"/>
                    </a:lnTo>
                    <a:cubicBezTo>
                      <a:pt x="5367" y="1211"/>
                      <a:pt x="5398" y="1257"/>
                      <a:pt x="5445" y="1304"/>
                    </a:cubicBezTo>
                    <a:lnTo>
                      <a:pt x="5352" y="1211"/>
                    </a:lnTo>
                    <a:cubicBezTo>
                      <a:pt x="5352" y="1195"/>
                      <a:pt x="5336" y="1180"/>
                      <a:pt x="5336" y="1164"/>
                    </a:cubicBezTo>
                    <a:close/>
                    <a:moveTo>
                      <a:pt x="5910" y="1118"/>
                    </a:moveTo>
                    <a:lnTo>
                      <a:pt x="6143" y="1381"/>
                    </a:lnTo>
                    <a:cubicBezTo>
                      <a:pt x="6143" y="1397"/>
                      <a:pt x="6143" y="1412"/>
                      <a:pt x="6127" y="1428"/>
                    </a:cubicBezTo>
                    <a:lnTo>
                      <a:pt x="5987" y="1257"/>
                    </a:lnTo>
                    <a:lnTo>
                      <a:pt x="5972" y="1304"/>
                    </a:lnTo>
                    <a:lnTo>
                      <a:pt x="5817" y="1319"/>
                    </a:lnTo>
                    <a:cubicBezTo>
                      <a:pt x="5817" y="1195"/>
                      <a:pt x="5863" y="1149"/>
                      <a:pt x="5910" y="1118"/>
                    </a:cubicBezTo>
                    <a:close/>
                    <a:moveTo>
                      <a:pt x="6251" y="1847"/>
                    </a:moveTo>
                    <a:cubicBezTo>
                      <a:pt x="6298" y="1909"/>
                      <a:pt x="6344" y="1955"/>
                      <a:pt x="6375" y="1986"/>
                    </a:cubicBezTo>
                    <a:cubicBezTo>
                      <a:pt x="6375" y="2002"/>
                      <a:pt x="6360" y="2002"/>
                      <a:pt x="6360" y="2017"/>
                    </a:cubicBezTo>
                    <a:cubicBezTo>
                      <a:pt x="6313" y="1955"/>
                      <a:pt x="6267" y="1909"/>
                      <a:pt x="6220" y="1847"/>
                    </a:cubicBezTo>
                    <a:lnTo>
                      <a:pt x="6220" y="1847"/>
                    </a:lnTo>
                    <a:cubicBezTo>
                      <a:pt x="6236" y="1862"/>
                      <a:pt x="6251" y="1862"/>
                      <a:pt x="6251" y="1862"/>
                    </a:cubicBezTo>
                    <a:cubicBezTo>
                      <a:pt x="6251" y="1862"/>
                      <a:pt x="6251" y="1847"/>
                      <a:pt x="6251" y="1847"/>
                    </a:cubicBezTo>
                    <a:close/>
                    <a:moveTo>
                      <a:pt x="761" y="2529"/>
                    </a:moveTo>
                    <a:cubicBezTo>
                      <a:pt x="759" y="2535"/>
                      <a:pt x="758" y="2540"/>
                      <a:pt x="757" y="2546"/>
                    </a:cubicBezTo>
                    <a:lnTo>
                      <a:pt x="757" y="2546"/>
                    </a:lnTo>
                    <a:cubicBezTo>
                      <a:pt x="759" y="2540"/>
                      <a:pt x="761" y="2535"/>
                      <a:pt x="761" y="2529"/>
                    </a:cubicBezTo>
                    <a:close/>
                    <a:moveTo>
                      <a:pt x="326" y="2576"/>
                    </a:moveTo>
                    <a:cubicBezTo>
                      <a:pt x="337" y="2580"/>
                      <a:pt x="347" y="2583"/>
                      <a:pt x="357" y="2585"/>
                    </a:cubicBezTo>
                    <a:lnTo>
                      <a:pt x="357" y="2585"/>
                    </a:lnTo>
                    <a:cubicBezTo>
                      <a:pt x="346" y="2579"/>
                      <a:pt x="334" y="2576"/>
                      <a:pt x="326" y="2576"/>
                    </a:cubicBezTo>
                    <a:close/>
                    <a:moveTo>
                      <a:pt x="5693" y="668"/>
                    </a:moveTo>
                    <a:cubicBezTo>
                      <a:pt x="5677" y="683"/>
                      <a:pt x="5662" y="714"/>
                      <a:pt x="5646" y="730"/>
                    </a:cubicBezTo>
                    <a:cubicBezTo>
                      <a:pt x="5662" y="730"/>
                      <a:pt x="5693" y="730"/>
                      <a:pt x="5708" y="714"/>
                    </a:cubicBezTo>
                    <a:lnTo>
                      <a:pt x="6205" y="1288"/>
                    </a:lnTo>
                    <a:lnTo>
                      <a:pt x="7414" y="2700"/>
                    </a:lnTo>
                    <a:cubicBezTo>
                      <a:pt x="7399" y="2715"/>
                      <a:pt x="7399" y="2731"/>
                      <a:pt x="7399" y="2762"/>
                    </a:cubicBezTo>
                    <a:cubicBezTo>
                      <a:pt x="7408" y="2771"/>
                      <a:pt x="7416" y="2775"/>
                      <a:pt x="7422" y="2775"/>
                    </a:cubicBezTo>
                    <a:cubicBezTo>
                      <a:pt x="7438" y="2775"/>
                      <a:pt x="7445" y="2753"/>
                      <a:pt x="7445" y="2731"/>
                    </a:cubicBezTo>
                    <a:lnTo>
                      <a:pt x="6205" y="1273"/>
                    </a:lnTo>
                    <a:lnTo>
                      <a:pt x="5693" y="668"/>
                    </a:lnTo>
                    <a:close/>
                    <a:moveTo>
                      <a:pt x="4964" y="2746"/>
                    </a:moveTo>
                    <a:lnTo>
                      <a:pt x="4964" y="2746"/>
                    </a:lnTo>
                    <a:cubicBezTo>
                      <a:pt x="4948" y="2777"/>
                      <a:pt x="4948" y="2793"/>
                      <a:pt x="4917" y="2793"/>
                    </a:cubicBezTo>
                    <a:cubicBezTo>
                      <a:pt x="4933" y="2777"/>
                      <a:pt x="4948" y="2762"/>
                      <a:pt x="4964" y="2746"/>
                    </a:cubicBezTo>
                    <a:close/>
                    <a:moveTo>
                      <a:pt x="966" y="2740"/>
                    </a:moveTo>
                    <a:cubicBezTo>
                      <a:pt x="975" y="2740"/>
                      <a:pt x="984" y="2742"/>
                      <a:pt x="993" y="2746"/>
                    </a:cubicBezTo>
                    <a:cubicBezTo>
                      <a:pt x="978" y="2777"/>
                      <a:pt x="962" y="2793"/>
                      <a:pt x="931" y="2808"/>
                    </a:cubicBezTo>
                    <a:cubicBezTo>
                      <a:pt x="916" y="2793"/>
                      <a:pt x="916" y="2777"/>
                      <a:pt x="900" y="2762"/>
                    </a:cubicBezTo>
                    <a:cubicBezTo>
                      <a:pt x="922" y="2751"/>
                      <a:pt x="944" y="2740"/>
                      <a:pt x="966" y="2740"/>
                    </a:cubicBezTo>
                    <a:close/>
                    <a:moveTo>
                      <a:pt x="6561" y="3196"/>
                    </a:moveTo>
                    <a:lnTo>
                      <a:pt x="6546" y="3211"/>
                    </a:lnTo>
                    <a:cubicBezTo>
                      <a:pt x="6561" y="3211"/>
                      <a:pt x="6561" y="3211"/>
                      <a:pt x="6561" y="3196"/>
                    </a:cubicBezTo>
                    <a:close/>
                    <a:moveTo>
                      <a:pt x="6515" y="3180"/>
                    </a:moveTo>
                    <a:cubicBezTo>
                      <a:pt x="6515" y="3199"/>
                      <a:pt x="6520" y="3206"/>
                      <a:pt x="6531" y="3206"/>
                    </a:cubicBezTo>
                    <a:cubicBezTo>
                      <a:pt x="6538" y="3206"/>
                      <a:pt x="6548" y="3202"/>
                      <a:pt x="6561" y="3196"/>
                    </a:cubicBezTo>
                    <a:lnTo>
                      <a:pt x="6561" y="3196"/>
                    </a:lnTo>
                    <a:cubicBezTo>
                      <a:pt x="6561" y="3196"/>
                      <a:pt x="6561" y="3196"/>
                      <a:pt x="6561" y="3196"/>
                    </a:cubicBezTo>
                    <a:cubicBezTo>
                      <a:pt x="6573" y="3190"/>
                      <a:pt x="6587" y="3184"/>
                      <a:pt x="6601" y="3184"/>
                    </a:cubicBezTo>
                    <a:cubicBezTo>
                      <a:pt x="6623" y="3184"/>
                      <a:pt x="6645" y="3200"/>
                      <a:pt x="6654" y="3258"/>
                    </a:cubicBezTo>
                    <a:cubicBezTo>
                      <a:pt x="6654" y="3242"/>
                      <a:pt x="6654" y="3227"/>
                      <a:pt x="6654" y="3227"/>
                    </a:cubicBezTo>
                    <a:cubicBezTo>
                      <a:pt x="6670" y="3242"/>
                      <a:pt x="6701" y="3273"/>
                      <a:pt x="6716" y="3305"/>
                    </a:cubicBezTo>
                    <a:cubicBezTo>
                      <a:pt x="6592" y="3460"/>
                      <a:pt x="6437" y="3398"/>
                      <a:pt x="6329" y="3429"/>
                    </a:cubicBezTo>
                    <a:cubicBezTo>
                      <a:pt x="6329" y="3413"/>
                      <a:pt x="6329" y="3413"/>
                      <a:pt x="6329" y="3398"/>
                    </a:cubicBezTo>
                    <a:cubicBezTo>
                      <a:pt x="6360" y="3336"/>
                      <a:pt x="6375" y="3289"/>
                      <a:pt x="6391" y="3227"/>
                    </a:cubicBezTo>
                    <a:cubicBezTo>
                      <a:pt x="6422" y="3196"/>
                      <a:pt x="6468" y="3180"/>
                      <a:pt x="6515" y="3180"/>
                    </a:cubicBezTo>
                    <a:close/>
                    <a:moveTo>
                      <a:pt x="6051" y="3588"/>
                    </a:moveTo>
                    <a:cubicBezTo>
                      <a:pt x="6050" y="3588"/>
                      <a:pt x="6050" y="3591"/>
                      <a:pt x="6050" y="3599"/>
                    </a:cubicBezTo>
                    <a:cubicBezTo>
                      <a:pt x="6050" y="3615"/>
                      <a:pt x="6050" y="3615"/>
                      <a:pt x="6065" y="3615"/>
                    </a:cubicBezTo>
                    <a:lnTo>
                      <a:pt x="6050" y="3723"/>
                    </a:lnTo>
                    <a:lnTo>
                      <a:pt x="6143" y="3646"/>
                    </a:lnTo>
                    <a:cubicBezTo>
                      <a:pt x="6112" y="3646"/>
                      <a:pt x="6096" y="3615"/>
                      <a:pt x="6065" y="3599"/>
                    </a:cubicBezTo>
                    <a:cubicBezTo>
                      <a:pt x="6057" y="3591"/>
                      <a:pt x="6053" y="3588"/>
                      <a:pt x="6051" y="3588"/>
                    </a:cubicBezTo>
                    <a:close/>
                    <a:moveTo>
                      <a:pt x="3739" y="3723"/>
                    </a:moveTo>
                    <a:lnTo>
                      <a:pt x="3739" y="3723"/>
                    </a:lnTo>
                    <a:cubicBezTo>
                      <a:pt x="3739" y="3723"/>
                      <a:pt x="3739" y="3723"/>
                      <a:pt x="3739" y="3723"/>
                    </a:cubicBezTo>
                    <a:close/>
                    <a:moveTo>
                      <a:pt x="4840" y="3677"/>
                    </a:moveTo>
                    <a:lnTo>
                      <a:pt x="4840" y="3677"/>
                    </a:lnTo>
                    <a:cubicBezTo>
                      <a:pt x="4871" y="3708"/>
                      <a:pt x="4902" y="3723"/>
                      <a:pt x="4917" y="3739"/>
                    </a:cubicBezTo>
                    <a:cubicBezTo>
                      <a:pt x="4902" y="3739"/>
                      <a:pt x="4886" y="3739"/>
                      <a:pt x="4871" y="3754"/>
                    </a:cubicBezTo>
                    <a:lnTo>
                      <a:pt x="4840" y="3677"/>
                    </a:lnTo>
                    <a:close/>
                    <a:moveTo>
                      <a:pt x="3925" y="3506"/>
                    </a:moveTo>
                    <a:lnTo>
                      <a:pt x="3878" y="3677"/>
                    </a:lnTo>
                    <a:lnTo>
                      <a:pt x="3894" y="3677"/>
                    </a:lnTo>
                    <a:cubicBezTo>
                      <a:pt x="3863" y="3723"/>
                      <a:pt x="3847" y="3770"/>
                      <a:pt x="3816" y="3816"/>
                    </a:cubicBezTo>
                    <a:cubicBezTo>
                      <a:pt x="3739" y="3754"/>
                      <a:pt x="3677" y="3708"/>
                      <a:pt x="3661" y="3692"/>
                    </a:cubicBezTo>
                    <a:cubicBezTo>
                      <a:pt x="3677" y="3677"/>
                      <a:pt x="3692" y="3661"/>
                      <a:pt x="3708" y="3661"/>
                    </a:cubicBezTo>
                    <a:lnTo>
                      <a:pt x="3739" y="3723"/>
                    </a:lnTo>
                    <a:cubicBezTo>
                      <a:pt x="3723" y="3630"/>
                      <a:pt x="3816" y="3568"/>
                      <a:pt x="3925" y="3506"/>
                    </a:cubicBezTo>
                    <a:close/>
                    <a:moveTo>
                      <a:pt x="5491" y="3909"/>
                    </a:moveTo>
                    <a:cubicBezTo>
                      <a:pt x="5507" y="3925"/>
                      <a:pt x="5522" y="3940"/>
                      <a:pt x="5522" y="3971"/>
                    </a:cubicBezTo>
                    <a:lnTo>
                      <a:pt x="5398" y="4033"/>
                    </a:lnTo>
                    <a:lnTo>
                      <a:pt x="5367" y="4033"/>
                    </a:lnTo>
                    <a:cubicBezTo>
                      <a:pt x="5383" y="4002"/>
                      <a:pt x="5429" y="3971"/>
                      <a:pt x="5491" y="3909"/>
                    </a:cubicBezTo>
                    <a:close/>
                    <a:moveTo>
                      <a:pt x="4855" y="3816"/>
                    </a:moveTo>
                    <a:cubicBezTo>
                      <a:pt x="4917" y="3894"/>
                      <a:pt x="5103" y="3847"/>
                      <a:pt x="4995" y="4002"/>
                    </a:cubicBezTo>
                    <a:cubicBezTo>
                      <a:pt x="4995" y="3909"/>
                      <a:pt x="4871" y="3940"/>
                      <a:pt x="4824" y="3909"/>
                    </a:cubicBezTo>
                    <a:cubicBezTo>
                      <a:pt x="4793" y="3925"/>
                      <a:pt x="4778" y="3971"/>
                      <a:pt x="4778" y="4018"/>
                    </a:cubicBezTo>
                    <a:cubicBezTo>
                      <a:pt x="4762" y="4049"/>
                      <a:pt x="4731" y="4064"/>
                      <a:pt x="4700" y="4064"/>
                    </a:cubicBezTo>
                    <a:cubicBezTo>
                      <a:pt x="4716" y="4018"/>
                      <a:pt x="4731" y="3956"/>
                      <a:pt x="4747" y="3909"/>
                    </a:cubicBezTo>
                    <a:cubicBezTo>
                      <a:pt x="4778" y="3894"/>
                      <a:pt x="4809" y="3863"/>
                      <a:pt x="4855" y="3816"/>
                    </a:cubicBezTo>
                    <a:close/>
                    <a:moveTo>
                      <a:pt x="5119" y="4111"/>
                    </a:moveTo>
                    <a:cubicBezTo>
                      <a:pt x="5119" y="4111"/>
                      <a:pt x="5119" y="4127"/>
                      <a:pt x="5119" y="4127"/>
                    </a:cubicBezTo>
                    <a:cubicBezTo>
                      <a:pt x="5103" y="4142"/>
                      <a:pt x="5103" y="4158"/>
                      <a:pt x="5088" y="4158"/>
                    </a:cubicBezTo>
                    <a:cubicBezTo>
                      <a:pt x="5088" y="4142"/>
                      <a:pt x="5103" y="4127"/>
                      <a:pt x="5119" y="4111"/>
                    </a:cubicBezTo>
                    <a:close/>
                    <a:moveTo>
                      <a:pt x="5522" y="4033"/>
                    </a:moveTo>
                    <a:lnTo>
                      <a:pt x="5522" y="4033"/>
                    </a:lnTo>
                    <a:cubicBezTo>
                      <a:pt x="5507" y="4095"/>
                      <a:pt x="5491" y="4158"/>
                      <a:pt x="5491" y="4189"/>
                    </a:cubicBezTo>
                    <a:cubicBezTo>
                      <a:pt x="5476" y="4204"/>
                      <a:pt x="5460" y="4204"/>
                      <a:pt x="5445" y="4220"/>
                    </a:cubicBezTo>
                    <a:lnTo>
                      <a:pt x="5383" y="4080"/>
                    </a:lnTo>
                    <a:lnTo>
                      <a:pt x="5383" y="4080"/>
                    </a:lnTo>
                    <a:cubicBezTo>
                      <a:pt x="5397" y="4083"/>
                      <a:pt x="5410" y="4084"/>
                      <a:pt x="5421" y="4084"/>
                    </a:cubicBezTo>
                    <a:cubicBezTo>
                      <a:pt x="5472" y="4084"/>
                      <a:pt x="5497" y="4059"/>
                      <a:pt x="5522" y="4033"/>
                    </a:cubicBezTo>
                    <a:close/>
                    <a:moveTo>
                      <a:pt x="5414" y="4282"/>
                    </a:moveTo>
                    <a:cubicBezTo>
                      <a:pt x="5429" y="4282"/>
                      <a:pt x="5429" y="4282"/>
                      <a:pt x="5429" y="4297"/>
                    </a:cubicBezTo>
                    <a:lnTo>
                      <a:pt x="5383" y="4328"/>
                    </a:lnTo>
                    <a:cubicBezTo>
                      <a:pt x="5398" y="4313"/>
                      <a:pt x="5398" y="4297"/>
                      <a:pt x="5414" y="4282"/>
                    </a:cubicBezTo>
                    <a:close/>
                    <a:moveTo>
                      <a:pt x="3552" y="4359"/>
                    </a:moveTo>
                    <a:cubicBezTo>
                      <a:pt x="3552" y="4359"/>
                      <a:pt x="3552" y="4375"/>
                      <a:pt x="3537" y="4375"/>
                    </a:cubicBezTo>
                    <a:cubicBezTo>
                      <a:pt x="3537" y="4375"/>
                      <a:pt x="3537" y="4375"/>
                      <a:pt x="3537" y="4359"/>
                    </a:cubicBezTo>
                    <a:close/>
                    <a:moveTo>
                      <a:pt x="5305" y="4297"/>
                    </a:moveTo>
                    <a:cubicBezTo>
                      <a:pt x="5321" y="4313"/>
                      <a:pt x="5336" y="4328"/>
                      <a:pt x="5336" y="4359"/>
                    </a:cubicBezTo>
                    <a:lnTo>
                      <a:pt x="5305" y="4390"/>
                    </a:lnTo>
                    <a:cubicBezTo>
                      <a:pt x="5321" y="4344"/>
                      <a:pt x="5305" y="4328"/>
                      <a:pt x="5305" y="4297"/>
                    </a:cubicBezTo>
                    <a:close/>
                    <a:moveTo>
                      <a:pt x="4762" y="4390"/>
                    </a:moveTo>
                    <a:lnTo>
                      <a:pt x="4762" y="4390"/>
                    </a:lnTo>
                    <a:cubicBezTo>
                      <a:pt x="4760" y="4394"/>
                      <a:pt x="4758" y="4398"/>
                      <a:pt x="4757" y="4402"/>
                    </a:cubicBezTo>
                    <a:lnTo>
                      <a:pt x="4757" y="4402"/>
                    </a:lnTo>
                    <a:cubicBezTo>
                      <a:pt x="4760" y="4399"/>
                      <a:pt x="4762" y="4396"/>
                      <a:pt x="4762" y="4390"/>
                    </a:cubicBezTo>
                    <a:close/>
                    <a:moveTo>
                      <a:pt x="2793" y="4452"/>
                    </a:moveTo>
                    <a:cubicBezTo>
                      <a:pt x="2793" y="4467"/>
                      <a:pt x="2793" y="4468"/>
                      <a:pt x="2778" y="4468"/>
                    </a:cubicBezTo>
                    <a:lnTo>
                      <a:pt x="2778" y="4468"/>
                    </a:lnTo>
                    <a:cubicBezTo>
                      <a:pt x="2783" y="4463"/>
                      <a:pt x="2787" y="4457"/>
                      <a:pt x="2793" y="4452"/>
                    </a:cubicBezTo>
                    <a:close/>
                    <a:moveTo>
                      <a:pt x="5352" y="4064"/>
                    </a:moveTo>
                    <a:cubicBezTo>
                      <a:pt x="5445" y="4173"/>
                      <a:pt x="5290" y="4204"/>
                      <a:pt x="5274" y="4282"/>
                    </a:cubicBezTo>
                    <a:cubicBezTo>
                      <a:pt x="5290" y="4282"/>
                      <a:pt x="5290" y="4282"/>
                      <a:pt x="5305" y="4297"/>
                    </a:cubicBezTo>
                    <a:cubicBezTo>
                      <a:pt x="5274" y="4421"/>
                      <a:pt x="5197" y="4452"/>
                      <a:pt x="5165" y="4514"/>
                    </a:cubicBezTo>
                    <a:lnTo>
                      <a:pt x="5134" y="4514"/>
                    </a:lnTo>
                    <a:lnTo>
                      <a:pt x="5072" y="4313"/>
                    </a:lnTo>
                    <a:lnTo>
                      <a:pt x="5212" y="4251"/>
                    </a:lnTo>
                    <a:cubicBezTo>
                      <a:pt x="5197" y="4235"/>
                      <a:pt x="5197" y="4220"/>
                      <a:pt x="5197" y="4204"/>
                    </a:cubicBezTo>
                    <a:cubicBezTo>
                      <a:pt x="5274" y="4158"/>
                      <a:pt x="5290" y="4111"/>
                      <a:pt x="5321" y="4080"/>
                    </a:cubicBezTo>
                    <a:cubicBezTo>
                      <a:pt x="5336" y="4064"/>
                      <a:pt x="5336" y="4064"/>
                      <a:pt x="5352" y="4064"/>
                    </a:cubicBezTo>
                    <a:close/>
                    <a:moveTo>
                      <a:pt x="388" y="3475"/>
                    </a:moveTo>
                    <a:lnTo>
                      <a:pt x="388" y="3475"/>
                    </a:lnTo>
                    <a:cubicBezTo>
                      <a:pt x="373" y="3491"/>
                      <a:pt x="373" y="3506"/>
                      <a:pt x="358" y="3506"/>
                    </a:cubicBezTo>
                    <a:lnTo>
                      <a:pt x="1110" y="4538"/>
                    </a:lnTo>
                    <a:lnTo>
                      <a:pt x="373" y="3522"/>
                    </a:lnTo>
                    <a:cubicBezTo>
                      <a:pt x="373" y="3506"/>
                      <a:pt x="373" y="3491"/>
                      <a:pt x="388" y="3475"/>
                    </a:cubicBezTo>
                    <a:close/>
                    <a:moveTo>
                      <a:pt x="2281" y="4499"/>
                    </a:moveTo>
                    <a:cubicBezTo>
                      <a:pt x="2296" y="4514"/>
                      <a:pt x="2327" y="4530"/>
                      <a:pt x="2343" y="4545"/>
                    </a:cubicBezTo>
                    <a:lnTo>
                      <a:pt x="2327" y="4545"/>
                    </a:lnTo>
                    <a:cubicBezTo>
                      <a:pt x="2312" y="4530"/>
                      <a:pt x="2281" y="4530"/>
                      <a:pt x="2265" y="4514"/>
                    </a:cubicBezTo>
                    <a:cubicBezTo>
                      <a:pt x="2281" y="4499"/>
                      <a:pt x="2281" y="4499"/>
                      <a:pt x="2281" y="4499"/>
                    </a:cubicBezTo>
                    <a:close/>
                    <a:moveTo>
                      <a:pt x="2234" y="4545"/>
                    </a:moveTo>
                    <a:cubicBezTo>
                      <a:pt x="2234" y="4545"/>
                      <a:pt x="2250" y="4561"/>
                      <a:pt x="2265" y="4561"/>
                    </a:cubicBezTo>
                    <a:cubicBezTo>
                      <a:pt x="2265" y="4561"/>
                      <a:pt x="2265" y="4576"/>
                      <a:pt x="2250" y="4576"/>
                    </a:cubicBezTo>
                    <a:cubicBezTo>
                      <a:pt x="2250" y="4576"/>
                      <a:pt x="2250" y="4576"/>
                      <a:pt x="2250" y="4592"/>
                    </a:cubicBezTo>
                    <a:cubicBezTo>
                      <a:pt x="2250" y="4576"/>
                      <a:pt x="2234" y="4561"/>
                      <a:pt x="2219" y="4561"/>
                    </a:cubicBezTo>
                    <a:cubicBezTo>
                      <a:pt x="2234" y="4545"/>
                      <a:pt x="2234" y="4545"/>
                      <a:pt x="2234" y="4545"/>
                    </a:cubicBezTo>
                    <a:close/>
                    <a:moveTo>
                      <a:pt x="4762" y="4064"/>
                    </a:moveTo>
                    <a:lnTo>
                      <a:pt x="4778" y="4111"/>
                    </a:lnTo>
                    <a:cubicBezTo>
                      <a:pt x="4778" y="4127"/>
                      <a:pt x="4778" y="4127"/>
                      <a:pt x="4778" y="4127"/>
                    </a:cubicBezTo>
                    <a:cubicBezTo>
                      <a:pt x="4793" y="4142"/>
                      <a:pt x="4840" y="4173"/>
                      <a:pt x="4855" y="4204"/>
                    </a:cubicBezTo>
                    <a:cubicBezTo>
                      <a:pt x="4824" y="4220"/>
                      <a:pt x="4778" y="4235"/>
                      <a:pt x="4747" y="4235"/>
                    </a:cubicBezTo>
                    <a:cubicBezTo>
                      <a:pt x="4747" y="4251"/>
                      <a:pt x="4747" y="4266"/>
                      <a:pt x="4747" y="4282"/>
                    </a:cubicBezTo>
                    <a:cubicBezTo>
                      <a:pt x="4747" y="4297"/>
                      <a:pt x="4762" y="4313"/>
                      <a:pt x="4762" y="4328"/>
                    </a:cubicBezTo>
                    <a:cubicBezTo>
                      <a:pt x="4762" y="4359"/>
                      <a:pt x="4731" y="4390"/>
                      <a:pt x="4762" y="4390"/>
                    </a:cubicBezTo>
                    <a:lnTo>
                      <a:pt x="4809" y="4390"/>
                    </a:lnTo>
                    <a:cubicBezTo>
                      <a:pt x="4809" y="4390"/>
                      <a:pt x="4809" y="4390"/>
                      <a:pt x="4809" y="4375"/>
                    </a:cubicBezTo>
                    <a:lnTo>
                      <a:pt x="4933" y="4499"/>
                    </a:lnTo>
                    <a:cubicBezTo>
                      <a:pt x="4933" y="4452"/>
                      <a:pt x="4948" y="4437"/>
                      <a:pt x="4979" y="4421"/>
                    </a:cubicBezTo>
                    <a:cubicBezTo>
                      <a:pt x="4995" y="4468"/>
                      <a:pt x="4995" y="4514"/>
                      <a:pt x="4979" y="4576"/>
                    </a:cubicBezTo>
                    <a:lnTo>
                      <a:pt x="4809" y="4576"/>
                    </a:lnTo>
                    <a:cubicBezTo>
                      <a:pt x="4809" y="4592"/>
                      <a:pt x="4809" y="4592"/>
                      <a:pt x="4809" y="4592"/>
                    </a:cubicBezTo>
                    <a:cubicBezTo>
                      <a:pt x="4764" y="4532"/>
                      <a:pt x="4720" y="4487"/>
                      <a:pt x="4757" y="4402"/>
                    </a:cubicBezTo>
                    <a:lnTo>
                      <a:pt x="4757" y="4402"/>
                    </a:lnTo>
                    <a:cubicBezTo>
                      <a:pt x="4750" y="4408"/>
                      <a:pt x="4736" y="4411"/>
                      <a:pt x="4716" y="4421"/>
                    </a:cubicBezTo>
                    <a:cubicBezTo>
                      <a:pt x="4710" y="4438"/>
                      <a:pt x="4694" y="4445"/>
                      <a:pt x="4676" y="4445"/>
                    </a:cubicBezTo>
                    <a:cubicBezTo>
                      <a:pt x="4644" y="4445"/>
                      <a:pt x="4607" y="4425"/>
                      <a:pt x="4607" y="4406"/>
                    </a:cubicBezTo>
                    <a:cubicBezTo>
                      <a:pt x="4592" y="4452"/>
                      <a:pt x="4592" y="4468"/>
                      <a:pt x="4576" y="4483"/>
                    </a:cubicBezTo>
                    <a:lnTo>
                      <a:pt x="4607" y="4375"/>
                    </a:lnTo>
                    <a:lnTo>
                      <a:pt x="4638" y="4390"/>
                    </a:lnTo>
                    <a:cubicBezTo>
                      <a:pt x="4669" y="4313"/>
                      <a:pt x="4669" y="4220"/>
                      <a:pt x="4685" y="4127"/>
                    </a:cubicBezTo>
                    <a:lnTo>
                      <a:pt x="4762" y="4064"/>
                    </a:lnTo>
                    <a:close/>
                    <a:moveTo>
                      <a:pt x="4638" y="4623"/>
                    </a:moveTo>
                    <a:cubicBezTo>
                      <a:pt x="4638" y="4654"/>
                      <a:pt x="4623" y="4669"/>
                      <a:pt x="4592" y="4669"/>
                    </a:cubicBezTo>
                    <a:cubicBezTo>
                      <a:pt x="4592" y="4669"/>
                      <a:pt x="4576" y="4669"/>
                      <a:pt x="4576" y="4654"/>
                    </a:cubicBezTo>
                    <a:cubicBezTo>
                      <a:pt x="4592" y="4638"/>
                      <a:pt x="4607" y="4623"/>
                      <a:pt x="4638" y="4623"/>
                    </a:cubicBezTo>
                    <a:close/>
                    <a:moveTo>
                      <a:pt x="4824" y="4623"/>
                    </a:moveTo>
                    <a:cubicBezTo>
                      <a:pt x="4855" y="4623"/>
                      <a:pt x="4886" y="4623"/>
                      <a:pt x="4902" y="4638"/>
                    </a:cubicBezTo>
                    <a:cubicBezTo>
                      <a:pt x="4902" y="4669"/>
                      <a:pt x="4871" y="4685"/>
                      <a:pt x="4855" y="4685"/>
                    </a:cubicBezTo>
                    <a:cubicBezTo>
                      <a:pt x="4855" y="4669"/>
                      <a:pt x="4840" y="4638"/>
                      <a:pt x="4824" y="4623"/>
                    </a:cubicBezTo>
                    <a:close/>
                    <a:moveTo>
                      <a:pt x="2389" y="4669"/>
                    </a:moveTo>
                    <a:cubicBezTo>
                      <a:pt x="2420" y="4669"/>
                      <a:pt x="2436" y="4685"/>
                      <a:pt x="2451" y="4700"/>
                    </a:cubicBezTo>
                    <a:cubicBezTo>
                      <a:pt x="2451" y="4700"/>
                      <a:pt x="2451" y="4700"/>
                      <a:pt x="2436" y="4716"/>
                    </a:cubicBezTo>
                    <a:cubicBezTo>
                      <a:pt x="2420" y="4700"/>
                      <a:pt x="2405" y="4700"/>
                      <a:pt x="2389" y="4685"/>
                    </a:cubicBezTo>
                    <a:lnTo>
                      <a:pt x="2389" y="4669"/>
                    </a:lnTo>
                    <a:close/>
                    <a:moveTo>
                      <a:pt x="2870" y="4716"/>
                    </a:moveTo>
                    <a:lnTo>
                      <a:pt x="2855" y="4747"/>
                    </a:lnTo>
                    <a:lnTo>
                      <a:pt x="2856" y="4747"/>
                    </a:lnTo>
                    <a:cubicBezTo>
                      <a:pt x="2861" y="4738"/>
                      <a:pt x="2866" y="4728"/>
                      <a:pt x="2870" y="4716"/>
                    </a:cubicBezTo>
                    <a:close/>
                    <a:moveTo>
                      <a:pt x="2358" y="4731"/>
                    </a:moveTo>
                    <a:lnTo>
                      <a:pt x="2358" y="4731"/>
                    </a:lnTo>
                    <a:cubicBezTo>
                      <a:pt x="2374" y="4747"/>
                      <a:pt x="2389" y="4762"/>
                      <a:pt x="2405" y="4762"/>
                    </a:cubicBezTo>
                    <a:cubicBezTo>
                      <a:pt x="2389" y="4778"/>
                      <a:pt x="2389" y="4778"/>
                      <a:pt x="2389" y="4778"/>
                    </a:cubicBezTo>
                    <a:cubicBezTo>
                      <a:pt x="2358" y="4778"/>
                      <a:pt x="2358" y="4762"/>
                      <a:pt x="2358" y="4731"/>
                    </a:cubicBezTo>
                    <a:close/>
                    <a:moveTo>
                      <a:pt x="2778" y="4468"/>
                    </a:moveTo>
                    <a:lnTo>
                      <a:pt x="2778" y="4468"/>
                    </a:lnTo>
                    <a:cubicBezTo>
                      <a:pt x="2824" y="4468"/>
                      <a:pt x="2870" y="4468"/>
                      <a:pt x="2901" y="4483"/>
                    </a:cubicBezTo>
                    <a:cubicBezTo>
                      <a:pt x="2886" y="4561"/>
                      <a:pt x="2886" y="4654"/>
                      <a:pt x="2870" y="4747"/>
                    </a:cubicBezTo>
                    <a:lnTo>
                      <a:pt x="2856" y="4747"/>
                    </a:lnTo>
                    <a:cubicBezTo>
                      <a:pt x="2831" y="4791"/>
                      <a:pt x="2801" y="4802"/>
                      <a:pt x="2771" y="4802"/>
                    </a:cubicBezTo>
                    <a:cubicBezTo>
                      <a:pt x="2745" y="4802"/>
                      <a:pt x="2719" y="4793"/>
                      <a:pt x="2699" y="4793"/>
                    </a:cubicBezTo>
                    <a:cubicBezTo>
                      <a:pt x="2699" y="4793"/>
                      <a:pt x="2684" y="4809"/>
                      <a:pt x="2684" y="4809"/>
                    </a:cubicBezTo>
                    <a:cubicBezTo>
                      <a:pt x="2668" y="4793"/>
                      <a:pt x="2653" y="4778"/>
                      <a:pt x="2622" y="4762"/>
                    </a:cubicBezTo>
                    <a:cubicBezTo>
                      <a:pt x="2637" y="4762"/>
                      <a:pt x="2637" y="4747"/>
                      <a:pt x="2637" y="4747"/>
                    </a:cubicBezTo>
                    <a:cubicBezTo>
                      <a:pt x="2653" y="4762"/>
                      <a:pt x="2684" y="4778"/>
                      <a:pt x="2699" y="4793"/>
                    </a:cubicBezTo>
                    <a:cubicBezTo>
                      <a:pt x="2699" y="4762"/>
                      <a:pt x="2715" y="4716"/>
                      <a:pt x="2715" y="4685"/>
                    </a:cubicBezTo>
                    <a:cubicBezTo>
                      <a:pt x="2715" y="4669"/>
                      <a:pt x="2715" y="4669"/>
                      <a:pt x="2715" y="4669"/>
                    </a:cubicBezTo>
                    <a:cubicBezTo>
                      <a:pt x="2730" y="4654"/>
                      <a:pt x="2746" y="4638"/>
                      <a:pt x="2761" y="4638"/>
                    </a:cubicBezTo>
                    <a:cubicBezTo>
                      <a:pt x="2746" y="4638"/>
                      <a:pt x="2746" y="4607"/>
                      <a:pt x="2730" y="4592"/>
                    </a:cubicBezTo>
                    <a:cubicBezTo>
                      <a:pt x="2746" y="4576"/>
                      <a:pt x="2761" y="4576"/>
                      <a:pt x="2761" y="4561"/>
                    </a:cubicBezTo>
                    <a:cubicBezTo>
                      <a:pt x="2746" y="4561"/>
                      <a:pt x="2746" y="4561"/>
                      <a:pt x="2730" y="4545"/>
                    </a:cubicBezTo>
                    <a:cubicBezTo>
                      <a:pt x="2743" y="4519"/>
                      <a:pt x="2756" y="4494"/>
                      <a:pt x="2778" y="4468"/>
                    </a:cubicBezTo>
                    <a:close/>
                    <a:moveTo>
                      <a:pt x="2172" y="4607"/>
                    </a:moveTo>
                    <a:cubicBezTo>
                      <a:pt x="2188" y="4623"/>
                      <a:pt x="2203" y="4638"/>
                      <a:pt x="2219" y="4638"/>
                    </a:cubicBezTo>
                    <a:cubicBezTo>
                      <a:pt x="2188" y="4685"/>
                      <a:pt x="2157" y="4731"/>
                      <a:pt x="2110" y="4747"/>
                    </a:cubicBezTo>
                    <a:cubicBezTo>
                      <a:pt x="2110" y="4747"/>
                      <a:pt x="2126" y="4762"/>
                      <a:pt x="2157" y="4793"/>
                    </a:cubicBezTo>
                    <a:cubicBezTo>
                      <a:pt x="2126" y="4809"/>
                      <a:pt x="2095" y="4824"/>
                      <a:pt x="2064" y="4855"/>
                    </a:cubicBezTo>
                    <a:cubicBezTo>
                      <a:pt x="2064" y="4824"/>
                      <a:pt x="2048" y="4793"/>
                      <a:pt x="2017" y="4762"/>
                    </a:cubicBezTo>
                    <a:cubicBezTo>
                      <a:pt x="2064" y="4716"/>
                      <a:pt x="2110" y="4654"/>
                      <a:pt x="2172" y="4607"/>
                    </a:cubicBezTo>
                    <a:close/>
                    <a:moveTo>
                      <a:pt x="4793" y="4731"/>
                    </a:moveTo>
                    <a:cubicBezTo>
                      <a:pt x="4793" y="4747"/>
                      <a:pt x="4809" y="4762"/>
                      <a:pt x="4809" y="4778"/>
                    </a:cubicBezTo>
                    <a:cubicBezTo>
                      <a:pt x="4824" y="4762"/>
                      <a:pt x="4824" y="4762"/>
                      <a:pt x="4840" y="4747"/>
                    </a:cubicBezTo>
                    <a:cubicBezTo>
                      <a:pt x="4840" y="4762"/>
                      <a:pt x="4855" y="4762"/>
                      <a:pt x="4855" y="4778"/>
                    </a:cubicBezTo>
                    <a:lnTo>
                      <a:pt x="4809" y="4778"/>
                    </a:lnTo>
                    <a:cubicBezTo>
                      <a:pt x="4747" y="4793"/>
                      <a:pt x="4716" y="4824"/>
                      <a:pt x="4669" y="4840"/>
                    </a:cubicBezTo>
                    <a:cubicBezTo>
                      <a:pt x="4654" y="4855"/>
                      <a:pt x="4623" y="4855"/>
                      <a:pt x="4607" y="4855"/>
                    </a:cubicBezTo>
                    <a:lnTo>
                      <a:pt x="4638" y="4809"/>
                    </a:lnTo>
                    <a:lnTo>
                      <a:pt x="4669" y="4840"/>
                    </a:lnTo>
                    <a:cubicBezTo>
                      <a:pt x="4669" y="4793"/>
                      <a:pt x="4716" y="4747"/>
                      <a:pt x="4747" y="4731"/>
                    </a:cubicBezTo>
                    <a:close/>
                    <a:moveTo>
                      <a:pt x="2591" y="4793"/>
                    </a:moveTo>
                    <a:cubicBezTo>
                      <a:pt x="2622" y="4824"/>
                      <a:pt x="2653" y="4840"/>
                      <a:pt x="2684" y="4855"/>
                    </a:cubicBezTo>
                    <a:cubicBezTo>
                      <a:pt x="2684" y="4855"/>
                      <a:pt x="2684" y="4855"/>
                      <a:pt x="2684" y="4840"/>
                    </a:cubicBezTo>
                    <a:cubicBezTo>
                      <a:pt x="2684" y="4855"/>
                      <a:pt x="2684" y="4871"/>
                      <a:pt x="2699" y="4871"/>
                    </a:cubicBezTo>
                    <a:cubicBezTo>
                      <a:pt x="2684" y="4871"/>
                      <a:pt x="2684" y="4871"/>
                      <a:pt x="2684" y="4855"/>
                    </a:cubicBezTo>
                    <a:cubicBezTo>
                      <a:pt x="2684" y="4871"/>
                      <a:pt x="2668" y="4871"/>
                      <a:pt x="2668" y="4871"/>
                    </a:cubicBezTo>
                    <a:lnTo>
                      <a:pt x="2653" y="4855"/>
                    </a:lnTo>
                    <a:lnTo>
                      <a:pt x="2622" y="4824"/>
                    </a:lnTo>
                    <a:cubicBezTo>
                      <a:pt x="2622" y="4824"/>
                      <a:pt x="2622" y="4824"/>
                      <a:pt x="2622" y="4840"/>
                    </a:cubicBezTo>
                    <a:cubicBezTo>
                      <a:pt x="2606" y="4824"/>
                      <a:pt x="2591" y="4824"/>
                      <a:pt x="2560" y="4809"/>
                    </a:cubicBezTo>
                    <a:lnTo>
                      <a:pt x="2575" y="4809"/>
                    </a:lnTo>
                    <a:cubicBezTo>
                      <a:pt x="2575" y="4809"/>
                      <a:pt x="2575" y="4793"/>
                      <a:pt x="2591" y="4793"/>
                    </a:cubicBezTo>
                    <a:close/>
                    <a:moveTo>
                      <a:pt x="1753" y="4716"/>
                    </a:moveTo>
                    <a:cubicBezTo>
                      <a:pt x="1753" y="4747"/>
                      <a:pt x="1753" y="4762"/>
                      <a:pt x="1753" y="4793"/>
                    </a:cubicBezTo>
                    <a:lnTo>
                      <a:pt x="1846" y="4855"/>
                    </a:lnTo>
                    <a:cubicBezTo>
                      <a:pt x="1862" y="4871"/>
                      <a:pt x="1877" y="4886"/>
                      <a:pt x="1893" y="4902"/>
                    </a:cubicBezTo>
                    <a:lnTo>
                      <a:pt x="1660" y="4747"/>
                    </a:lnTo>
                    <a:cubicBezTo>
                      <a:pt x="1691" y="4731"/>
                      <a:pt x="1722" y="4716"/>
                      <a:pt x="1738" y="4716"/>
                    </a:cubicBezTo>
                    <a:close/>
                    <a:moveTo>
                      <a:pt x="2668" y="4871"/>
                    </a:moveTo>
                    <a:cubicBezTo>
                      <a:pt x="2684" y="4886"/>
                      <a:pt x="2684" y="4886"/>
                      <a:pt x="2699" y="4902"/>
                    </a:cubicBezTo>
                    <a:cubicBezTo>
                      <a:pt x="2699" y="4902"/>
                      <a:pt x="2699" y="4917"/>
                      <a:pt x="2699" y="4917"/>
                    </a:cubicBezTo>
                    <a:lnTo>
                      <a:pt x="2668" y="4871"/>
                    </a:lnTo>
                    <a:close/>
                    <a:moveTo>
                      <a:pt x="4561" y="4731"/>
                    </a:moveTo>
                    <a:lnTo>
                      <a:pt x="4561" y="4731"/>
                    </a:lnTo>
                    <a:cubicBezTo>
                      <a:pt x="4607" y="4793"/>
                      <a:pt x="4576" y="4824"/>
                      <a:pt x="4530" y="4855"/>
                    </a:cubicBezTo>
                    <a:cubicBezTo>
                      <a:pt x="4514" y="4855"/>
                      <a:pt x="4514" y="4840"/>
                      <a:pt x="4499" y="4840"/>
                    </a:cubicBezTo>
                    <a:lnTo>
                      <a:pt x="4499" y="4840"/>
                    </a:lnTo>
                    <a:cubicBezTo>
                      <a:pt x="4499" y="4840"/>
                      <a:pt x="4514" y="4855"/>
                      <a:pt x="4514" y="4855"/>
                    </a:cubicBezTo>
                    <a:cubicBezTo>
                      <a:pt x="4499" y="4886"/>
                      <a:pt x="4483" y="4917"/>
                      <a:pt x="4514" y="4949"/>
                    </a:cubicBezTo>
                    <a:cubicBezTo>
                      <a:pt x="4483" y="4949"/>
                      <a:pt x="4452" y="4949"/>
                      <a:pt x="4437" y="4964"/>
                    </a:cubicBezTo>
                    <a:lnTo>
                      <a:pt x="4421" y="4871"/>
                    </a:lnTo>
                    <a:cubicBezTo>
                      <a:pt x="4437" y="4871"/>
                      <a:pt x="4452" y="4855"/>
                      <a:pt x="4452" y="4840"/>
                    </a:cubicBezTo>
                    <a:cubicBezTo>
                      <a:pt x="4452" y="4824"/>
                      <a:pt x="4468" y="4809"/>
                      <a:pt x="4483" y="4793"/>
                    </a:cubicBezTo>
                    <a:lnTo>
                      <a:pt x="4561" y="4731"/>
                    </a:lnTo>
                    <a:close/>
                    <a:moveTo>
                      <a:pt x="2560" y="4886"/>
                    </a:moveTo>
                    <a:cubicBezTo>
                      <a:pt x="2575" y="4886"/>
                      <a:pt x="2591" y="4902"/>
                      <a:pt x="2606" y="4917"/>
                    </a:cubicBezTo>
                    <a:cubicBezTo>
                      <a:pt x="2606" y="4933"/>
                      <a:pt x="2591" y="4949"/>
                      <a:pt x="2575" y="4964"/>
                    </a:cubicBezTo>
                    <a:cubicBezTo>
                      <a:pt x="2575" y="4964"/>
                      <a:pt x="2575" y="4980"/>
                      <a:pt x="2560" y="4980"/>
                    </a:cubicBezTo>
                    <a:cubicBezTo>
                      <a:pt x="2560" y="4964"/>
                      <a:pt x="2544" y="4933"/>
                      <a:pt x="2544" y="4917"/>
                    </a:cubicBezTo>
                    <a:cubicBezTo>
                      <a:pt x="2544" y="4902"/>
                      <a:pt x="2560" y="4886"/>
                      <a:pt x="2560" y="4886"/>
                    </a:cubicBezTo>
                    <a:close/>
                    <a:moveTo>
                      <a:pt x="1971" y="4949"/>
                    </a:moveTo>
                    <a:lnTo>
                      <a:pt x="2017" y="4980"/>
                    </a:lnTo>
                    <a:cubicBezTo>
                      <a:pt x="2017" y="4980"/>
                      <a:pt x="2033" y="4995"/>
                      <a:pt x="2033" y="5011"/>
                    </a:cubicBezTo>
                    <a:lnTo>
                      <a:pt x="1971" y="4964"/>
                    </a:lnTo>
                    <a:lnTo>
                      <a:pt x="1971" y="4949"/>
                    </a:lnTo>
                    <a:close/>
                    <a:moveTo>
                      <a:pt x="4297" y="4995"/>
                    </a:moveTo>
                    <a:cubicBezTo>
                      <a:pt x="4328" y="5011"/>
                      <a:pt x="4359" y="5011"/>
                      <a:pt x="4374" y="5011"/>
                    </a:cubicBezTo>
                    <a:cubicBezTo>
                      <a:pt x="4359" y="5042"/>
                      <a:pt x="4328" y="5057"/>
                      <a:pt x="4297" y="5057"/>
                    </a:cubicBezTo>
                    <a:cubicBezTo>
                      <a:pt x="4297" y="5026"/>
                      <a:pt x="4297" y="5011"/>
                      <a:pt x="4297" y="4995"/>
                    </a:cubicBezTo>
                    <a:close/>
                    <a:moveTo>
                      <a:pt x="2405" y="5119"/>
                    </a:moveTo>
                    <a:lnTo>
                      <a:pt x="2389" y="5135"/>
                    </a:lnTo>
                    <a:cubicBezTo>
                      <a:pt x="2389" y="5135"/>
                      <a:pt x="2405" y="5135"/>
                      <a:pt x="2405" y="5119"/>
                    </a:cubicBezTo>
                    <a:close/>
                    <a:moveTo>
                      <a:pt x="4080" y="4871"/>
                    </a:moveTo>
                    <a:cubicBezTo>
                      <a:pt x="4126" y="4886"/>
                      <a:pt x="4157" y="4917"/>
                      <a:pt x="4204" y="4933"/>
                    </a:cubicBezTo>
                    <a:cubicBezTo>
                      <a:pt x="4235" y="4980"/>
                      <a:pt x="4266" y="5011"/>
                      <a:pt x="4281" y="5135"/>
                    </a:cubicBezTo>
                    <a:cubicBezTo>
                      <a:pt x="4188" y="5104"/>
                      <a:pt x="4095" y="5057"/>
                      <a:pt x="4002" y="5011"/>
                    </a:cubicBezTo>
                    <a:cubicBezTo>
                      <a:pt x="4018" y="4949"/>
                      <a:pt x="4049" y="4902"/>
                      <a:pt x="4080" y="4871"/>
                    </a:cubicBezTo>
                    <a:close/>
                    <a:moveTo>
                      <a:pt x="2513" y="4995"/>
                    </a:moveTo>
                    <a:cubicBezTo>
                      <a:pt x="2513" y="5011"/>
                      <a:pt x="2529" y="5011"/>
                      <a:pt x="2544" y="5026"/>
                    </a:cubicBezTo>
                    <a:cubicBezTo>
                      <a:pt x="2513" y="5057"/>
                      <a:pt x="2482" y="5104"/>
                      <a:pt x="2467" y="5135"/>
                    </a:cubicBezTo>
                    <a:lnTo>
                      <a:pt x="2451" y="5104"/>
                    </a:lnTo>
                    <a:cubicBezTo>
                      <a:pt x="2451" y="5135"/>
                      <a:pt x="2436" y="5150"/>
                      <a:pt x="2436" y="5166"/>
                    </a:cubicBezTo>
                    <a:lnTo>
                      <a:pt x="2389" y="5135"/>
                    </a:lnTo>
                    <a:lnTo>
                      <a:pt x="2203" y="5011"/>
                    </a:lnTo>
                    <a:cubicBezTo>
                      <a:pt x="2219" y="4995"/>
                      <a:pt x="2219" y="4995"/>
                      <a:pt x="2219" y="4995"/>
                    </a:cubicBezTo>
                    <a:cubicBezTo>
                      <a:pt x="2234" y="5073"/>
                      <a:pt x="2358" y="5011"/>
                      <a:pt x="2405" y="5119"/>
                    </a:cubicBezTo>
                    <a:cubicBezTo>
                      <a:pt x="2436" y="5073"/>
                      <a:pt x="2482" y="5042"/>
                      <a:pt x="2513" y="4995"/>
                    </a:cubicBezTo>
                    <a:close/>
                    <a:moveTo>
                      <a:pt x="2265" y="5150"/>
                    </a:moveTo>
                    <a:lnTo>
                      <a:pt x="2312" y="5181"/>
                    </a:lnTo>
                    <a:lnTo>
                      <a:pt x="2296" y="5181"/>
                    </a:lnTo>
                    <a:cubicBezTo>
                      <a:pt x="2281" y="5166"/>
                      <a:pt x="2265" y="5166"/>
                      <a:pt x="2265" y="5150"/>
                    </a:cubicBezTo>
                    <a:close/>
                    <a:moveTo>
                      <a:pt x="3987" y="5026"/>
                    </a:moveTo>
                    <a:cubicBezTo>
                      <a:pt x="4018" y="5104"/>
                      <a:pt x="4018" y="5181"/>
                      <a:pt x="3971" y="5243"/>
                    </a:cubicBezTo>
                    <a:cubicBezTo>
                      <a:pt x="3971" y="5166"/>
                      <a:pt x="3971" y="5104"/>
                      <a:pt x="3987" y="5026"/>
                    </a:cubicBezTo>
                    <a:close/>
                    <a:moveTo>
                      <a:pt x="2327" y="5197"/>
                    </a:moveTo>
                    <a:lnTo>
                      <a:pt x="2405" y="5243"/>
                    </a:lnTo>
                    <a:cubicBezTo>
                      <a:pt x="2405" y="5259"/>
                      <a:pt x="2405" y="5259"/>
                      <a:pt x="2405" y="5274"/>
                    </a:cubicBezTo>
                    <a:lnTo>
                      <a:pt x="2312" y="5212"/>
                    </a:lnTo>
                    <a:cubicBezTo>
                      <a:pt x="2312" y="5197"/>
                      <a:pt x="2327" y="5197"/>
                      <a:pt x="2327" y="5197"/>
                    </a:cubicBezTo>
                    <a:close/>
                    <a:moveTo>
                      <a:pt x="1769" y="5305"/>
                    </a:moveTo>
                    <a:lnTo>
                      <a:pt x="1738" y="5321"/>
                    </a:lnTo>
                    <a:cubicBezTo>
                      <a:pt x="1753" y="5321"/>
                      <a:pt x="1753" y="5321"/>
                      <a:pt x="1769" y="5305"/>
                    </a:cubicBezTo>
                    <a:close/>
                    <a:moveTo>
                      <a:pt x="3674" y="5349"/>
                    </a:moveTo>
                    <a:cubicBezTo>
                      <a:pt x="3670" y="5373"/>
                      <a:pt x="3672" y="5390"/>
                      <a:pt x="3679" y="5401"/>
                    </a:cubicBezTo>
                    <a:lnTo>
                      <a:pt x="3679" y="5401"/>
                    </a:lnTo>
                    <a:cubicBezTo>
                      <a:pt x="3678" y="5400"/>
                      <a:pt x="3677" y="5399"/>
                      <a:pt x="3677" y="5398"/>
                    </a:cubicBezTo>
                    <a:cubicBezTo>
                      <a:pt x="3665" y="5376"/>
                      <a:pt x="3670" y="5361"/>
                      <a:pt x="3674" y="5349"/>
                    </a:cubicBezTo>
                    <a:close/>
                    <a:moveTo>
                      <a:pt x="2265" y="5274"/>
                    </a:moveTo>
                    <a:cubicBezTo>
                      <a:pt x="2281" y="5305"/>
                      <a:pt x="2296" y="5321"/>
                      <a:pt x="2312" y="5352"/>
                    </a:cubicBezTo>
                    <a:cubicBezTo>
                      <a:pt x="2343" y="5321"/>
                      <a:pt x="2358" y="5305"/>
                      <a:pt x="2374" y="5305"/>
                    </a:cubicBezTo>
                    <a:cubicBezTo>
                      <a:pt x="2374" y="5290"/>
                      <a:pt x="2358" y="5290"/>
                      <a:pt x="2358" y="5274"/>
                    </a:cubicBezTo>
                    <a:lnTo>
                      <a:pt x="2358" y="5274"/>
                    </a:lnTo>
                    <a:lnTo>
                      <a:pt x="2389" y="5290"/>
                    </a:lnTo>
                    <a:cubicBezTo>
                      <a:pt x="2374" y="5290"/>
                      <a:pt x="2374" y="5290"/>
                      <a:pt x="2374" y="5305"/>
                    </a:cubicBezTo>
                    <a:cubicBezTo>
                      <a:pt x="2389" y="5321"/>
                      <a:pt x="2405" y="5336"/>
                      <a:pt x="2420" y="5352"/>
                    </a:cubicBezTo>
                    <a:cubicBezTo>
                      <a:pt x="2343" y="5398"/>
                      <a:pt x="2265" y="5445"/>
                      <a:pt x="2203" y="5460"/>
                    </a:cubicBezTo>
                    <a:cubicBezTo>
                      <a:pt x="2203" y="5383"/>
                      <a:pt x="2219" y="5321"/>
                      <a:pt x="2265" y="5274"/>
                    </a:cubicBezTo>
                    <a:close/>
                    <a:moveTo>
                      <a:pt x="2963" y="5460"/>
                    </a:moveTo>
                    <a:cubicBezTo>
                      <a:pt x="2948" y="5476"/>
                      <a:pt x="2932" y="5476"/>
                      <a:pt x="2917" y="5507"/>
                    </a:cubicBezTo>
                    <a:lnTo>
                      <a:pt x="2886" y="5476"/>
                    </a:lnTo>
                    <a:cubicBezTo>
                      <a:pt x="2901" y="5460"/>
                      <a:pt x="2932" y="5460"/>
                      <a:pt x="2963" y="5460"/>
                    </a:cubicBezTo>
                    <a:close/>
                    <a:moveTo>
                      <a:pt x="2870" y="5569"/>
                    </a:moveTo>
                    <a:lnTo>
                      <a:pt x="3196" y="5802"/>
                    </a:lnTo>
                    <a:cubicBezTo>
                      <a:pt x="3196" y="5771"/>
                      <a:pt x="3180" y="5740"/>
                      <a:pt x="3196" y="5708"/>
                    </a:cubicBezTo>
                    <a:cubicBezTo>
                      <a:pt x="3209" y="5689"/>
                      <a:pt x="3224" y="5680"/>
                      <a:pt x="3242" y="5680"/>
                    </a:cubicBezTo>
                    <a:cubicBezTo>
                      <a:pt x="3266" y="5680"/>
                      <a:pt x="3293" y="5697"/>
                      <a:pt x="3320" y="5724"/>
                    </a:cubicBezTo>
                    <a:cubicBezTo>
                      <a:pt x="3196" y="5755"/>
                      <a:pt x="3273" y="5833"/>
                      <a:pt x="3273" y="5895"/>
                    </a:cubicBezTo>
                    <a:lnTo>
                      <a:pt x="2839" y="5584"/>
                    </a:lnTo>
                    <a:cubicBezTo>
                      <a:pt x="2855" y="5584"/>
                      <a:pt x="2855" y="5584"/>
                      <a:pt x="2870" y="5569"/>
                    </a:cubicBezTo>
                    <a:close/>
                    <a:moveTo>
                      <a:pt x="577" y="2854"/>
                    </a:moveTo>
                    <a:cubicBezTo>
                      <a:pt x="581" y="2854"/>
                      <a:pt x="586" y="2854"/>
                      <a:pt x="590" y="2855"/>
                    </a:cubicBezTo>
                    <a:cubicBezTo>
                      <a:pt x="652" y="2932"/>
                      <a:pt x="714" y="3010"/>
                      <a:pt x="776" y="3087"/>
                    </a:cubicBezTo>
                    <a:lnTo>
                      <a:pt x="776" y="3103"/>
                    </a:lnTo>
                    <a:cubicBezTo>
                      <a:pt x="792" y="3134"/>
                      <a:pt x="807" y="3149"/>
                      <a:pt x="823" y="3165"/>
                    </a:cubicBezTo>
                    <a:cubicBezTo>
                      <a:pt x="823" y="3149"/>
                      <a:pt x="838" y="3118"/>
                      <a:pt x="854" y="3118"/>
                    </a:cubicBezTo>
                    <a:cubicBezTo>
                      <a:pt x="854" y="3134"/>
                      <a:pt x="900" y="3196"/>
                      <a:pt x="885" y="3242"/>
                    </a:cubicBezTo>
                    <a:cubicBezTo>
                      <a:pt x="869" y="3227"/>
                      <a:pt x="854" y="3196"/>
                      <a:pt x="823" y="3165"/>
                    </a:cubicBezTo>
                    <a:cubicBezTo>
                      <a:pt x="823" y="3211"/>
                      <a:pt x="823" y="3242"/>
                      <a:pt x="792" y="3258"/>
                    </a:cubicBezTo>
                    <a:cubicBezTo>
                      <a:pt x="838" y="3320"/>
                      <a:pt x="900" y="3398"/>
                      <a:pt x="947" y="3460"/>
                    </a:cubicBezTo>
                    <a:cubicBezTo>
                      <a:pt x="931" y="3491"/>
                      <a:pt x="916" y="3522"/>
                      <a:pt x="916" y="3568"/>
                    </a:cubicBezTo>
                    <a:cubicBezTo>
                      <a:pt x="978" y="3646"/>
                      <a:pt x="1040" y="3739"/>
                      <a:pt x="1102" y="3832"/>
                    </a:cubicBezTo>
                    <a:cubicBezTo>
                      <a:pt x="1086" y="3863"/>
                      <a:pt x="1055" y="3878"/>
                      <a:pt x="1040" y="3878"/>
                    </a:cubicBezTo>
                    <a:cubicBezTo>
                      <a:pt x="1117" y="3878"/>
                      <a:pt x="1133" y="3894"/>
                      <a:pt x="1164" y="3909"/>
                    </a:cubicBezTo>
                    <a:cubicBezTo>
                      <a:pt x="1211" y="3971"/>
                      <a:pt x="1257" y="4049"/>
                      <a:pt x="1319" y="4111"/>
                    </a:cubicBezTo>
                    <a:cubicBezTo>
                      <a:pt x="1226" y="4111"/>
                      <a:pt x="1102" y="4033"/>
                      <a:pt x="1055" y="4002"/>
                    </a:cubicBezTo>
                    <a:cubicBezTo>
                      <a:pt x="1024" y="4033"/>
                      <a:pt x="993" y="4064"/>
                      <a:pt x="978" y="4080"/>
                    </a:cubicBezTo>
                    <a:lnTo>
                      <a:pt x="1505" y="4809"/>
                    </a:lnTo>
                    <a:cubicBezTo>
                      <a:pt x="1536" y="4793"/>
                      <a:pt x="1583" y="4778"/>
                      <a:pt x="1629" y="4762"/>
                    </a:cubicBezTo>
                    <a:lnTo>
                      <a:pt x="1939" y="4980"/>
                    </a:lnTo>
                    <a:cubicBezTo>
                      <a:pt x="1955" y="4995"/>
                      <a:pt x="1971" y="5011"/>
                      <a:pt x="1971" y="5026"/>
                    </a:cubicBezTo>
                    <a:cubicBezTo>
                      <a:pt x="1971" y="5026"/>
                      <a:pt x="1971" y="5011"/>
                      <a:pt x="1971" y="5011"/>
                    </a:cubicBezTo>
                    <a:lnTo>
                      <a:pt x="2033" y="5042"/>
                    </a:lnTo>
                    <a:cubicBezTo>
                      <a:pt x="1993" y="5068"/>
                      <a:pt x="1965" y="5077"/>
                      <a:pt x="1942" y="5077"/>
                    </a:cubicBezTo>
                    <a:cubicBezTo>
                      <a:pt x="1911" y="5077"/>
                      <a:pt x="1889" y="5059"/>
                      <a:pt x="1862" y="5042"/>
                    </a:cubicBezTo>
                    <a:cubicBezTo>
                      <a:pt x="1846" y="5135"/>
                      <a:pt x="1784" y="5197"/>
                      <a:pt x="1707" y="5228"/>
                    </a:cubicBezTo>
                    <a:lnTo>
                      <a:pt x="637" y="3754"/>
                    </a:lnTo>
                    <a:cubicBezTo>
                      <a:pt x="761" y="3615"/>
                      <a:pt x="1009" y="3537"/>
                      <a:pt x="854" y="3367"/>
                    </a:cubicBezTo>
                    <a:lnTo>
                      <a:pt x="854" y="3367"/>
                    </a:lnTo>
                    <a:cubicBezTo>
                      <a:pt x="807" y="3413"/>
                      <a:pt x="730" y="3491"/>
                      <a:pt x="714" y="3599"/>
                    </a:cubicBezTo>
                    <a:lnTo>
                      <a:pt x="559" y="3444"/>
                    </a:lnTo>
                    <a:lnTo>
                      <a:pt x="559" y="3444"/>
                    </a:lnTo>
                    <a:cubicBezTo>
                      <a:pt x="466" y="3537"/>
                      <a:pt x="652" y="3568"/>
                      <a:pt x="559" y="3692"/>
                    </a:cubicBezTo>
                    <a:lnTo>
                      <a:pt x="590" y="3677"/>
                    </a:lnTo>
                    <a:lnTo>
                      <a:pt x="590" y="3677"/>
                    </a:lnTo>
                    <a:cubicBezTo>
                      <a:pt x="575" y="3692"/>
                      <a:pt x="575" y="3708"/>
                      <a:pt x="575" y="3708"/>
                    </a:cubicBezTo>
                    <a:lnTo>
                      <a:pt x="1738" y="5305"/>
                    </a:lnTo>
                    <a:cubicBezTo>
                      <a:pt x="1815" y="5212"/>
                      <a:pt x="1955" y="5150"/>
                      <a:pt x="2079" y="5073"/>
                    </a:cubicBezTo>
                    <a:lnTo>
                      <a:pt x="2157" y="5135"/>
                    </a:lnTo>
                    <a:cubicBezTo>
                      <a:pt x="2188" y="5166"/>
                      <a:pt x="2203" y="5197"/>
                      <a:pt x="2219" y="5228"/>
                    </a:cubicBezTo>
                    <a:cubicBezTo>
                      <a:pt x="2172" y="5243"/>
                      <a:pt x="2141" y="5259"/>
                      <a:pt x="2095" y="5290"/>
                    </a:cubicBezTo>
                    <a:lnTo>
                      <a:pt x="2188" y="5522"/>
                    </a:lnTo>
                    <a:cubicBezTo>
                      <a:pt x="2104" y="5574"/>
                      <a:pt x="2055" y="5594"/>
                      <a:pt x="2028" y="5594"/>
                    </a:cubicBezTo>
                    <a:cubicBezTo>
                      <a:pt x="1934" y="5594"/>
                      <a:pt x="2113" y="5346"/>
                      <a:pt x="2017" y="5346"/>
                    </a:cubicBezTo>
                    <a:cubicBezTo>
                      <a:pt x="2009" y="5346"/>
                      <a:pt x="1998" y="5348"/>
                      <a:pt x="1986" y="5352"/>
                    </a:cubicBezTo>
                    <a:cubicBezTo>
                      <a:pt x="1910" y="5413"/>
                      <a:pt x="1879" y="5489"/>
                      <a:pt x="1848" y="5550"/>
                    </a:cubicBezTo>
                    <a:lnTo>
                      <a:pt x="1848" y="5550"/>
                    </a:lnTo>
                    <a:lnTo>
                      <a:pt x="1110" y="4538"/>
                    </a:lnTo>
                    <a:lnTo>
                      <a:pt x="1846" y="5553"/>
                    </a:lnTo>
                    <a:cubicBezTo>
                      <a:pt x="1847" y="5552"/>
                      <a:pt x="1848" y="5551"/>
                      <a:pt x="1848" y="5550"/>
                    </a:cubicBezTo>
                    <a:lnTo>
                      <a:pt x="1848" y="5550"/>
                    </a:lnTo>
                    <a:lnTo>
                      <a:pt x="1862" y="5569"/>
                    </a:lnTo>
                    <a:cubicBezTo>
                      <a:pt x="1895" y="5547"/>
                      <a:pt x="1920" y="5537"/>
                      <a:pt x="1940" y="5537"/>
                    </a:cubicBezTo>
                    <a:cubicBezTo>
                      <a:pt x="2030" y="5537"/>
                      <a:pt x="1997" y="5735"/>
                      <a:pt x="2103" y="5735"/>
                    </a:cubicBezTo>
                    <a:cubicBezTo>
                      <a:pt x="2134" y="5735"/>
                      <a:pt x="2175" y="5719"/>
                      <a:pt x="2234" y="5677"/>
                    </a:cubicBezTo>
                    <a:lnTo>
                      <a:pt x="2234" y="5677"/>
                    </a:lnTo>
                    <a:cubicBezTo>
                      <a:pt x="2250" y="5802"/>
                      <a:pt x="2157" y="5910"/>
                      <a:pt x="2048" y="5957"/>
                    </a:cubicBezTo>
                    <a:lnTo>
                      <a:pt x="47" y="3211"/>
                    </a:lnTo>
                    <a:cubicBezTo>
                      <a:pt x="78" y="3180"/>
                      <a:pt x="109" y="3165"/>
                      <a:pt x="140" y="3149"/>
                    </a:cubicBezTo>
                    <a:cubicBezTo>
                      <a:pt x="311" y="3165"/>
                      <a:pt x="202" y="3273"/>
                      <a:pt x="218" y="3382"/>
                    </a:cubicBezTo>
                    <a:lnTo>
                      <a:pt x="1939" y="5740"/>
                    </a:lnTo>
                    <a:cubicBezTo>
                      <a:pt x="1955" y="5724"/>
                      <a:pt x="1955" y="5693"/>
                      <a:pt x="1939" y="5662"/>
                    </a:cubicBezTo>
                    <a:cubicBezTo>
                      <a:pt x="1939" y="5677"/>
                      <a:pt x="1924" y="5693"/>
                      <a:pt x="1908" y="5693"/>
                    </a:cubicBezTo>
                    <a:lnTo>
                      <a:pt x="264" y="3413"/>
                    </a:lnTo>
                    <a:cubicBezTo>
                      <a:pt x="311" y="3336"/>
                      <a:pt x="280" y="3320"/>
                      <a:pt x="249" y="3227"/>
                    </a:cubicBezTo>
                    <a:cubicBezTo>
                      <a:pt x="400" y="3121"/>
                      <a:pt x="419" y="2854"/>
                      <a:pt x="577" y="2854"/>
                    </a:cubicBezTo>
                    <a:close/>
                    <a:moveTo>
                      <a:pt x="4685" y="1"/>
                    </a:moveTo>
                    <a:cubicBezTo>
                      <a:pt x="4607" y="63"/>
                      <a:pt x="4545" y="110"/>
                      <a:pt x="4514" y="156"/>
                    </a:cubicBezTo>
                    <a:lnTo>
                      <a:pt x="4421" y="47"/>
                    </a:lnTo>
                    <a:lnTo>
                      <a:pt x="4235" y="141"/>
                    </a:lnTo>
                    <a:lnTo>
                      <a:pt x="4359" y="187"/>
                    </a:lnTo>
                    <a:cubicBezTo>
                      <a:pt x="4359" y="187"/>
                      <a:pt x="4281" y="249"/>
                      <a:pt x="4219" y="296"/>
                    </a:cubicBezTo>
                    <a:cubicBezTo>
                      <a:pt x="4157" y="358"/>
                      <a:pt x="4095" y="404"/>
                      <a:pt x="4095" y="404"/>
                    </a:cubicBezTo>
                    <a:cubicBezTo>
                      <a:pt x="4049" y="482"/>
                      <a:pt x="4049" y="497"/>
                      <a:pt x="4080" y="513"/>
                    </a:cubicBezTo>
                    <a:cubicBezTo>
                      <a:pt x="3971" y="621"/>
                      <a:pt x="4281" y="621"/>
                      <a:pt x="4142" y="807"/>
                    </a:cubicBezTo>
                    <a:cubicBezTo>
                      <a:pt x="4126" y="807"/>
                      <a:pt x="4111" y="823"/>
                      <a:pt x="4111" y="823"/>
                    </a:cubicBezTo>
                    <a:lnTo>
                      <a:pt x="4049" y="823"/>
                    </a:lnTo>
                    <a:cubicBezTo>
                      <a:pt x="4049" y="823"/>
                      <a:pt x="4049" y="807"/>
                      <a:pt x="4049" y="807"/>
                    </a:cubicBezTo>
                    <a:cubicBezTo>
                      <a:pt x="4067" y="799"/>
                      <a:pt x="4079" y="790"/>
                      <a:pt x="4093" y="790"/>
                    </a:cubicBezTo>
                    <a:cubicBezTo>
                      <a:pt x="4103" y="790"/>
                      <a:pt x="4113" y="794"/>
                      <a:pt x="4126" y="807"/>
                    </a:cubicBezTo>
                    <a:cubicBezTo>
                      <a:pt x="4143" y="713"/>
                      <a:pt x="4104" y="681"/>
                      <a:pt x="4039" y="681"/>
                    </a:cubicBezTo>
                    <a:cubicBezTo>
                      <a:pt x="3986" y="681"/>
                      <a:pt x="3917" y="702"/>
                      <a:pt x="3847" y="730"/>
                    </a:cubicBezTo>
                    <a:lnTo>
                      <a:pt x="3863" y="854"/>
                    </a:lnTo>
                    <a:cubicBezTo>
                      <a:pt x="3807" y="854"/>
                      <a:pt x="3753" y="847"/>
                      <a:pt x="3702" y="847"/>
                    </a:cubicBezTo>
                    <a:cubicBezTo>
                      <a:pt x="3624" y="847"/>
                      <a:pt x="3549" y="863"/>
                      <a:pt x="3475" y="947"/>
                    </a:cubicBezTo>
                    <a:cubicBezTo>
                      <a:pt x="3475" y="947"/>
                      <a:pt x="3444" y="1087"/>
                      <a:pt x="3428" y="1242"/>
                    </a:cubicBezTo>
                    <a:cubicBezTo>
                      <a:pt x="3413" y="1319"/>
                      <a:pt x="3397" y="1381"/>
                      <a:pt x="3397" y="1443"/>
                    </a:cubicBezTo>
                    <a:cubicBezTo>
                      <a:pt x="3366" y="1490"/>
                      <a:pt x="3335" y="1552"/>
                      <a:pt x="3304" y="1614"/>
                    </a:cubicBezTo>
                    <a:cubicBezTo>
                      <a:pt x="3299" y="1613"/>
                      <a:pt x="3294" y="1612"/>
                      <a:pt x="3288" y="1612"/>
                    </a:cubicBezTo>
                    <a:cubicBezTo>
                      <a:pt x="3247" y="1612"/>
                      <a:pt x="3208" y="1640"/>
                      <a:pt x="3175" y="1640"/>
                    </a:cubicBezTo>
                    <a:cubicBezTo>
                      <a:pt x="3151" y="1640"/>
                      <a:pt x="3131" y="1624"/>
                      <a:pt x="3118" y="1567"/>
                    </a:cubicBezTo>
                    <a:cubicBezTo>
                      <a:pt x="3072" y="1536"/>
                      <a:pt x="3087" y="1474"/>
                      <a:pt x="3165" y="1459"/>
                    </a:cubicBezTo>
                    <a:cubicBezTo>
                      <a:pt x="3180" y="1459"/>
                      <a:pt x="3180" y="1490"/>
                      <a:pt x="3196" y="1490"/>
                    </a:cubicBezTo>
                    <a:cubicBezTo>
                      <a:pt x="3165" y="1412"/>
                      <a:pt x="3118" y="1335"/>
                      <a:pt x="3010" y="1335"/>
                    </a:cubicBezTo>
                    <a:cubicBezTo>
                      <a:pt x="3087" y="1288"/>
                      <a:pt x="3103" y="1288"/>
                      <a:pt x="3118" y="1211"/>
                    </a:cubicBezTo>
                    <a:lnTo>
                      <a:pt x="3118" y="1211"/>
                    </a:lnTo>
                    <a:lnTo>
                      <a:pt x="3041" y="1257"/>
                    </a:lnTo>
                    <a:cubicBezTo>
                      <a:pt x="3134" y="1149"/>
                      <a:pt x="3227" y="885"/>
                      <a:pt x="3165" y="807"/>
                    </a:cubicBezTo>
                    <a:lnTo>
                      <a:pt x="3165" y="807"/>
                    </a:lnTo>
                    <a:cubicBezTo>
                      <a:pt x="3211" y="947"/>
                      <a:pt x="3041" y="885"/>
                      <a:pt x="2963" y="916"/>
                    </a:cubicBezTo>
                    <a:cubicBezTo>
                      <a:pt x="2990" y="863"/>
                      <a:pt x="3051" y="752"/>
                      <a:pt x="3008" y="752"/>
                    </a:cubicBezTo>
                    <a:cubicBezTo>
                      <a:pt x="3001" y="752"/>
                      <a:pt x="2992" y="754"/>
                      <a:pt x="2979" y="761"/>
                    </a:cubicBezTo>
                    <a:cubicBezTo>
                      <a:pt x="2979" y="815"/>
                      <a:pt x="2847" y="989"/>
                      <a:pt x="2941" y="989"/>
                    </a:cubicBezTo>
                    <a:cubicBezTo>
                      <a:pt x="2954" y="989"/>
                      <a:pt x="2971" y="986"/>
                      <a:pt x="2994" y="978"/>
                    </a:cubicBezTo>
                    <a:lnTo>
                      <a:pt x="2994" y="978"/>
                    </a:lnTo>
                    <a:cubicBezTo>
                      <a:pt x="2948" y="1056"/>
                      <a:pt x="2917" y="1180"/>
                      <a:pt x="2824" y="1195"/>
                    </a:cubicBezTo>
                    <a:cubicBezTo>
                      <a:pt x="2855" y="1071"/>
                      <a:pt x="2777" y="1071"/>
                      <a:pt x="2746" y="978"/>
                    </a:cubicBezTo>
                    <a:lnTo>
                      <a:pt x="2746" y="978"/>
                    </a:lnTo>
                    <a:cubicBezTo>
                      <a:pt x="2715" y="1102"/>
                      <a:pt x="2777" y="1180"/>
                      <a:pt x="2808" y="1226"/>
                    </a:cubicBezTo>
                    <a:cubicBezTo>
                      <a:pt x="2743" y="1241"/>
                      <a:pt x="2679" y="1244"/>
                      <a:pt x="2618" y="1244"/>
                    </a:cubicBezTo>
                    <a:cubicBezTo>
                      <a:pt x="2562" y="1244"/>
                      <a:pt x="2508" y="1241"/>
                      <a:pt x="2457" y="1241"/>
                    </a:cubicBezTo>
                    <a:cubicBezTo>
                      <a:pt x="2327" y="1241"/>
                      <a:pt x="2218" y="1260"/>
                      <a:pt x="2141" y="1397"/>
                    </a:cubicBezTo>
                    <a:cubicBezTo>
                      <a:pt x="2140" y="1399"/>
                      <a:pt x="2139" y="1401"/>
                      <a:pt x="2140" y="1401"/>
                    </a:cubicBezTo>
                    <a:cubicBezTo>
                      <a:pt x="2143" y="1401"/>
                      <a:pt x="2198" y="1322"/>
                      <a:pt x="2243" y="1322"/>
                    </a:cubicBezTo>
                    <a:cubicBezTo>
                      <a:pt x="2257" y="1322"/>
                      <a:pt x="2271" y="1330"/>
                      <a:pt x="2281" y="1350"/>
                    </a:cubicBezTo>
                    <a:cubicBezTo>
                      <a:pt x="2262" y="1452"/>
                      <a:pt x="2206" y="1473"/>
                      <a:pt x="2142" y="1473"/>
                    </a:cubicBezTo>
                    <a:cubicBezTo>
                      <a:pt x="2097" y="1473"/>
                      <a:pt x="2047" y="1463"/>
                      <a:pt x="2003" y="1463"/>
                    </a:cubicBezTo>
                    <a:cubicBezTo>
                      <a:pt x="1957" y="1463"/>
                      <a:pt x="1916" y="1474"/>
                      <a:pt x="1893" y="1521"/>
                    </a:cubicBezTo>
                    <a:lnTo>
                      <a:pt x="2033" y="1614"/>
                    </a:lnTo>
                    <a:cubicBezTo>
                      <a:pt x="2017" y="1676"/>
                      <a:pt x="1955" y="1769"/>
                      <a:pt x="1908" y="1816"/>
                    </a:cubicBezTo>
                    <a:cubicBezTo>
                      <a:pt x="1862" y="1785"/>
                      <a:pt x="1676" y="1800"/>
                      <a:pt x="1722" y="1692"/>
                    </a:cubicBezTo>
                    <a:lnTo>
                      <a:pt x="1722" y="1692"/>
                    </a:lnTo>
                    <a:cubicBezTo>
                      <a:pt x="1474" y="1785"/>
                      <a:pt x="1784" y="2095"/>
                      <a:pt x="1536" y="2234"/>
                    </a:cubicBezTo>
                    <a:cubicBezTo>
                      <a:pt x="1660" y="2188"/>
                      <a:pt x="1676" y="2172"/>
                      <a:pt x="1738" y="2095"/>
                    </a:cubicBezTo>
                    <a:lnTo>
                      <a:pt x="1738" y="2095"/>
                    </a:lnTo>
                    <a:cubicBezTo>
                      <a:pt x="1722" y="2234"/>
                      <a:pt x="1784" y="2172"/>
                      <a:pt x="1846" y="2265"/>
                    </a:cubicBezTo>
                    <a:cubicBezTo>
                      <a:pt x="1833" y="2260"/>
                      <a:pt x="1820" y="2258"/>
                      <a:pt x="1807" y="2258"/>
                    </a:cubicBezTo>
                    <a:cubicBezTo>
                      <a:pt x="1742" y="2258"/>
                      <a:pt x="1689" y="2315"/>
                      <a:pt x="1662" y="2315"/>
                    </a:cubicBezTo>
                    <a:cubicBezTo>
                      <a:pt x="1646" y="2315"/>
                      <a:pt x="1640" y="2295"/>
                      <a:pt x="1645" y="2234"/>
                    </a:cubicBezTo>
                    <a:lnTo>
                      <a:pt x="1645" y="2234"/>
                    </a:lnTo>
                    <a:cubicBezTo>
                      <a:pt x="1583" y="2281"/>
                      <a:pt x="1443" y="2374"/>
                      <a:pt x="1459" y="2451"/>
                    </a:cubicBezTo>
                    <a:lnTo>
                      <a:pt x="1552" y="2451"/>
                    </a:lnTo>
                    <a:cubicBezTo>
                      <a:pt x="1459" y="2529"/>
                      <a:pt x="1428" y="2669"/>
                      <a:pt x="1459" y="2793"/>
                    </a:cubicBezTo>
                    <a:cubicBezTo>
                      <a:pt x="1567" y="2684"/>
                      <a:pt x="1428" y="2529"/>
                      <a:pt x="1583" y="2436"/>
                    </a:cubicBezTo>
                    <a:cubicBezTo>
                      <a:pt x="1610" y="2430"/>
                      <a:pt x="1632" y="2428"/>
                      <a:pt x="1649" y="2428"/>
                    </a:cubicBezTo>
                    <a:cubicBezTo>
                      <a:pt x="1777" y="2428"/>
                      <a:pt x="1653" y="2564"/>
                      <a:pt x="1831" y="2591"/>
                    </a:cubicBezTo>
                    <a:lnTo>
                      <a:pt x="1877" y="2405"/>
                    </a:lnTo>
                    <a:lnTo>
                      <a:pt x="1800" y="2436"/>
                    </a:lnTo>
                    <a:cubicBezTo>
                      <a:pt x="1722" y="2296"/>
                      <a:pt x="2002" y="2296"/>
                      <a:pt x="1862" y="2157"/>
                    </a:cubicBezTo>
                    <a:lnTo>
                      <a:pt x="1862" y="2157"/>
                    </a:lnTo>
                    <a:cubicBezTo>
                      <a:pt x="1876" y="2158"/>
                      <a:pt x="1890" y="2158"/>
                      <a:pt x="1902" y="2158"/>
                    </a:cubicBezTo>
                    <a:cubicBezTo>
                      <a:pt x="2076" y="2158"/>
                      <a:pt x="2063" y="2063"/>
                      <a:pt x="2281" y="2048"/>
                    </a:cubicBezTo>
                    <a:cubicBezTo>
                      <a:pt x="2281" y="2017"/>
                      <a:pt x="2271" y="2006"/>
                      <a:pt x="2255" y="2006"/>
                    </a:cubicBezTo>
                    <a:cubicBezTo>
                      <a:pt x="2233" y="2006"/>
                      <a:pt x="2200" y="2030"/>
                      <a:pt x="2172" y="2048"/>
                    </a:cubicBezTo>
                    <a:cubicBezTo>
                      <a:pt x="2250" y="1986"/>
                      <a:pt x="2141" y="1847"/>
                      <a:pt x="2296" y="1847"/>
                    </a:cubicBezTo>
                    <a:cubicBezTo>
                      <a:pt x="2354" y="1835"/>
                      <a:pt x="2292" y="1772"/>
                      <a:pt x="2218" y="1772"/>
                    </a:cubicBezTo>
                    <a:cubicBezTo>
                      <a:pt x="2200" y="1772"/>
                      <a:pt x="2181" y="1776"/>
                      <a:pt x="2163" y="1785"/>
                    </a:cubicBezTo>
                    <a:lnTo>
                      <a:pt x="2163" y="1785"/>
                    </a:lnTo>
                    <a:cubicBezTo>
                      <a:pt x="2231" y="1736"/>
                      <a:pt x="2290" y="1656"/>
                      <a:pt x="2374" y="1614"/>
                    </a:cubicBezTo>
                    <a:lnTo>
                      <a:pt x="2203" y="1583"/>
                    </a:lnTo>
                    <a:lnTo>
                      <a:pt x="2296" y="1505"/>
                    </a:lnTo>
                    <a:lnTo>
                      <a:pt x="2172" y="1521"/>
                    </a:lnTo>
                    <a:cubicBezTo>
                      <a:pt x="2308" y="1385"/>
                      <a:pt x="2504" y="1249"/>
                      <a:pt x="2686" y="1249"/>
                    </a:cubicBezTo>
                    <a:cubicBezTo>
                      <a:pt x="2711" y="1249"/>
                      <a:pt x="2737" y="1252"/>
                      <a:pt x="2761" y="1257"/>
                    </a:cubicBezTo>
                    <a:cubicBezTo>
                      <a:pt x="2668" y="1490"/>
                      <a:pt x="2389" y="1660"/>
                      <a:pt x="2451" y="1893"/>
                    </a:cubicBezTo>
                    <a:cubicBezTo>
                      <a:pt x="2453" y="1894"/>
                      <a:pt x="2455" y="1894"/>
                      <a:pt x="2457" y="1894"/>
                    </a:cubicBezTo>
                    <a:cubicBezTo>
                      <a:pt x="2501" y="1894"/>
                      <a:pt x="2482" y="1747"/>
                      <a:pt x="2559" y="1747"/>
                    </a:cubicBezTo>
                    <a:cubicBezTo>
                      <a:pt x="2576" y="1747"/>
                      <a:pt x="2596" y="1753"/>
                      <a:pt x="2622" y="1769"/>
                    </a:cubicBezTo>
                    <a:lnTo>
                      <a:pt x="2591" y="1645"/>
                    </a:lnTo>
                    <a:cubicBezTo>
                      <a:pt x="2615" y="1596"/>
                      <a:pt x="2689" y="1498"/>
                      <a:pt x="2757" y="1498"/>
                    </a:cubicBezTo>
                    <a:cubicBezTo>
                      <a:pt x="2774" y="1498"/>
                      <a:pt x="2792" y="1505"/>
                      <a:pt x="2808" y="1521"/>
                    </a:cubicBezTo>
                    <a:cubicBezTo>
                      <a:pt x="2715" y="1707"/>
                      <a:pt x="2730" y="1816"/>
                      <a:pt x="2730" y="1955"/>
                    </a:cubicBezTo>
                    <a:cubicBezTo>
                      <a:pt x="2746" y="1971"/>
                      <a:pt x="2746" y="2002"/>
                      <a:pt x="2730" y="2017"/>
                    </a:cubicBezTo>
                    <a:lnTo>
                      <a:pt x="2715" y="2017"/>
                    </a:lnTo>
                    <a:cubicBezTo>
                      <a:pt x="2684" y="2064"/>
                      <a:pt x="2606" y="2110"/>
                      <a:pt x="2591" y="2157"/>
                    </a:cubicBezTo>
                    <a:cubicBezTo>
                      <a:pt x="2581" y="2162"/>
                      <a:pt x="2572" y="2164"/>
                      <a:pt x="2564" y="2164"/>
                    </a:cubicBezTo>
                    <a:cubicBezTo>
                      <a:pt x="2524" y="2164"/>
                      <a:pt x="2513" y="2105"/>
                      <a:pt x="2513" y="2079"/>
                    </a:cubicBezTo>
                    <a:cubicBezTo>
                      <a:pt x="2250" y="2110"/>
                      <a:pt x="2389" y="2482"/>
                      <a:pt x="2157" y="2545"/>
                    </a:cubicBezTo>
                    <a:cubicBezTo>
                      <a:pt x="2135" y="2517"/>
                      <a:pt x="2104" y="2511"/>
                      <a:pt x="2072" y="2511"/>
                    </a:cubicBezTo>
                    <a:cubicBezTo>
                      <a:pt x="2045" y="2511"/>
                      <a:pt x="2018" y="2516"/>
                      <a:pt x="1997" y="2516"/>
                    </a:cubicBezTo>
                    <a:cubicBezTo>
                      <a:pt x="1972" y="2516"/>
                      <a:pt x="1955" y="2510"/>
                      <a:pt x="1955" y="2482"/>
                    </a:cubicBezTo>
                    <a:cubicBezTo>
                      <a:pt x="1846" y="2545"/>
                      <a:pt x="1877" y="2684"/>
                      <a:pt x="1862" y="2777"/>
                    </a:cubicBezTo>
                    <a:cubicBezTo>
                      <a:pt x="1850" y="2770"/>
                      <a:pt x="1838" y="2767"/>
                      <a:pt x="1827" y="2767"/>
                    </a:cubicBezTo>
                    <a:cubicBezTo>
                      <a:pt x="1785" y="2767"/>
                      <a:pt x="1745" y="2804"/>
                      <a:pt x="1720" y="2804"/>
                    </a:cubicBezTo>
                    <a:cubicBezTo>
                      <a:pt x="1706" y="2804"/>
                      <a:pt x="1696" y="2794"/>
                      <a:pt x="1691" y="2762"/>
                    </a:cubicBezTo>
                    <a:lnTo>
                      <a:pt x="1691" y="2762"/>
                    </a:lnTo>
                    <a:lnTo>
                      <a:pt x="1707" y="2948"/>
                    </a:lnTo>
                    <a:cubicBezTo>
                      <a:pt x="1631" y="2948"/>
                      <a:pt x="1565" y="3041"/>
                      <a:pt x="1501" y="3041"/>
                    </a:cubicBezTo>
                    <a:cubicBezTo>
                      <a:pt x="1487" y="3041"/>
                      <a:pt x="1473" y="3037"/>
                      <a:pt x="1459" y="3025"/>
                    </a:cubicBezTo>
                    <a:lnTo>
                      <a:pt x="1459" y="3025"/>
                    </a:lnTo>
                    <a:cubicBezTo>
                      <a:pt x="1412" y="3087"/>
                      <a:pt x="1536" y="3165"/>
                      <a:pt x="1428" y="3180"/>
                    </a:cubicBezTo>
                    <a:cubicBezTo>
                      <a:pt x="1412" y="3165"/>
                      <a:pt x="1397" y="3149"/>
                      <a:pt x="1412" y="3149"/>
                    </a:cubicBezTo>
                    <a:cubicBezTo>
                      <a:pt x="1404" y="3147"/>
                      <a:pt x="1396" y="3146"/>
                      <a:pt x="1387" y="3146"/>
                    </a:cubicBezTo>
                    <a:cubicBezTo>
                      <a:pt x="1328" y="3146"/>
                      <a:pt x="1257" y="3192"/>
                      <a:pt x="1257" y="3273"/>
                    </a:cubicBezTo>
                    <a:cubicBezTo>
                      <a:pt x="1273" y="3270"/>
                      <a:pt x="1284" y="3269"/>
                      <a:pt x="1292" y="3269"/>
                    </a:cubicBezTo>
                    <a:cubicBezTo>
                      <a:pt x="1313" y="3269"/>
                      <a:pt x="1310" y="3278"/>
                      <a:pt x="1331" y="3278"/>
                    </a:cubicBezTo>
                    <a:cubicBezTo>
                      <a:pt x="1338" y="3278"/>
                      <a:pt x="1349" y="3277"/>
                      <a:pt x="1366" y="3273"/>
                    </a:cubicBezTo>
                    <a:lnTo>
                      <a:pt x="1366" y="3273"/>
                    </a:lnTo>
                    <a:cubicBezTo>
                      <a:pt x="1409" y="3317"/>
                      <a:pt x="1384" y="3430"/>
                      <a:pt x="1278" y="3430"/>
                    </a:cubicBezTo>
                    <a:cubicBezTo>
                      <a:pt x="1271" y="3430"/>
                      <a:pt x="1264" y="3429"/>
                      <a:pt x="1257" y="3429"/>
                    </a:cubicBezTo>
                    <a:cubicBezTo>
                      <a:pt x="1273" y="3227"/>
                      <a:pt x="1086" y="3351"/>
                      <a:pt x="1086" y="3258"/>
                    </a:cubicBezTo>
                    <a:cubicBezTo>
                      <a:pt x="1040" y="3273"/>
                      <a:pt x="1009" y="3320"/>
                      <a:pt x="978" y="3367"/>
                    </a:cubicBezTo>
                    <a:cubicBezTo>
                      <a:pt x="947" y="3336"/>
                      <a:pt x="916" y="3289"/>
                      <a:pt x="885" y="3258"/>
                    </a:cubicBezTo>
                    <a:cubicBezTo>
                      <a:pt x="885" y="3227"/>
                      <a:pt x="916" y="3180"/>
                      <a:pt x="931" y="3118"/>
                    </a:cubicBezTo>
                    <a:cubicBezTo>
                      <a:pt x="931" y="3134"/>
                      <a:pt x="947" y="3165"/>
                      <a:pt x="947" y="3180"/>
                    </a:cubicBezTo>
                    <a:cubicBezTo>
                      <a:pt x="962" y="3118"/>
                      <a:pt x="1040" y="3072"/>
                      <a:pt x="1102" y="3025"/>
                    </a:cubicBezTo>
                    <a:cubicBezTo>
                      <a:pt x="1102" y="3025"/>
                      <a:pt x="1102" y="3041"/>
                      <a:pt x="1102" y="3041"/>
                    </a:cubicBezTo>
                    <a:cubicBezTo>
                      <a:pt x="1149" y="3025"/>
                      <a:pt x="1164" y="2994"/>
                      <a:pt x="1195" y="2948"/>
                    </a:cubicBezTo>
                    <a:cubicBezTo>
                      <a:pt x="1257" y="2886"/>
                      <a:pt x="1319" y="2808"/>
                      <a:pt x="1319" y="2700"/>
                    </a:cubicBezTo>
                    <a:cubicBezTo>
                      <a:pt x="1319" y="2653"/>
                      <a:pt x="1288" y="2607"/>
                      <a:pt x="1257" y="2560"/>
                    </a:cubicBezTo>
                    <a:cubicBezTo>
                      <a:pt x="1273" y="2545"/>
                      <a:pt x="1288" y="2529"/>
                      <a:pt x="1288" y="2529"/>
                    </a:cubicBezTo>
                    <a:cubicBezTo>
                      <a:pt x="1211" y="2514"/>
                      <a:pt x="1195" y="2451"/>
                      <a:pt x="1211" y="2374"/>
                    </a:cubicBezTo>
                    <a:cubicBezTo>
                      <a:pt x="1211" y="2374"/>
                      <a:pt x="1211" y="2358"/>
                      <a:pt x="1211" y="2343"/>
                    </a:cubicBezTo>
                    <a:lnTo>
                      <a:pt x="1211" y="2327"/>
                    </a:lnTo>
                    <a:lnTo>
                      <a:pt x="1195" y="2327"/>
                    </a:lnTo>
                    <a:cubicBezTo>
                      <a:pt x="1180" y="2312"/>
                      <a:pt x="1180" y="2296"/>
                      <a:pt x="1149" y="2296"/>
                    </a:cubicBezTo>
                    <a:cubicBezTo>
                      <a:pt x="1133" y="2327"/>
                      <a:pt x="1086" y="2343"/>
                      <a:pt x="1055" y="2343"/>
                    </a:cubicBezTo>
                    <a:cubicBezTo>
                      <a:pt x="1024" y="2296"/>
                      <a:pt x="978" y="2265"/>
                      <a:pt x="947" y="2219"/>
                    </a:cubicBezTo>
                    <a:cubicBezTo>
                      <a:pt x="943" y="2216"/>
                      <a:pt x="938" y="2215"/>
                      <a:pt x="931" y="2215"/>
                    </a:cubicBezTo>
                    <a:cubicBezTo>
                      <a:pt x="867" y="2215"/>
                      <a:pt x="707" y="2354"/>
                      <a:pt x="792" y="2467"/>
                    </a:cubicBezTo>
                    <a:cubicBezTo>
                      <a:pt x="854" y="2467"/>
                      <a:pt x="854" y="2498"/>
                      <a:pt x="854" y="2529"/>
                    </a:cubicBezTo>
                    <a:cubicBezTo>
                      <a:pt x="854" y="2545"/>
                      <a:pt x="838" y="2560"/>
                      <a:pt x="838" y="2576"/>
                    </a:cubicBezTo>
                    <a:lnTo>
                      <a:pt x="792" y="2622"/>
                    </a:lnTo>
                    <a:lnTo>
                      <a:pt x="776" y="2638"/>
                    </a:lnTo>
                    <a:cubicBezTo>
                      <a:pt x="762" y="2624"/>
                      <a:pt x="748" y="2597"/>
                      <a:pt x="757" y="2546"/>
                    </a:cubicBezTo>
                    <a:lnTo>
                      <a:pt x="757" y="2546"/>
                    </a:lnTo>
                    <a:cubicBezTo>
                      <a:pt x="741" y="2587"/>
                      <a:pt x="673" y="2629"/>
                      <a:pt x="714" y="2684"/>
                    </a:cubicBezTo>
                    <a:lnTo>
                      <a:pt x="699" y="2684"/>
                    </a:lnTo>
                    <a:cubicBezTo>
                      <a:pt x="683" y="2653"/>
                      <a:pt x="683" y="2607"/>
                      <a:pt x="683" y="2560"/>
                    </a:cubicBezTo>
                    <a:cubicBezTo>
                      <a:pt x="656" y="2525"/>
                      <a:pt x="628" y="2512"/>
                      <a:pt x="600" y="2512"/>
                    </a:cubicBezTo>
                    <a:cubicBezTo>
                      <a:pt x="532" y="2512"/>
                      <a:pt x="461" y="2587"/>
                      <a:pt x="380" y="2587"/>
                    </a:cubicBezTo>
                    <a:cubicBezTo>
                      <a:pt x="372" y="2587"/>
                      <a:pt x="365" y="2586"/>
                      <a:pt x="357" y="2585"/>
                    </a:cubicBezTo>
                    <a:lnTo>
                      <a:pt x="357" y="2585"/>
                    </a:lnTo>
                    <a:cubicBezTo>
                      <a:pt x="369" y="2591"/>
                      <a:pt x="381" y="2599"/>
                      <a:pt x="389" y="2607"/>
                    </a:cubicBezTo>
                    <a:lnTo>
                      <a:pt x="280" y="2669"/>
                    </a:lnTo>
                    <a:cubicBezTo>
                      <a:pt x="290" y="2666"/>
                      <a:pt x="299" y="2665"/>
                      <a:pt x="308" y="2665"/>
                    </a:cubicBezTo>
                    <a:cubicBezTo>
                      <a:pt x="401" y="2665"/>
                      <a:pt x="385" y="2813"/>
                      <a:pt x="342" y="2870"/>
                    </a:cubicBezTo>
                    <a:cubicBezTo>
                      <a:pt x="318" y="2894"/>
                      <a:pt x="275" y="2947"/>
                      <a:pt x="250" y="2947"/>
                    </a:cubicBezTo>
                    <a:cubicBezTo>
                      <a:pt x="243" y="2947"/>
                      <a:pt x="237" y="2943"/>
                      <a:pt x="233" y="2932"/>
                    </a:cubicBezTo>
                    <a:lnTo>
                      <a:pt x="249" y="2855"/>
                    </a:lnTo>
                    <a:lnTo>
                      <a:pt x="249" y="2855"/>
                    </a:lnTo>
                    <a:cubicBezTo>
                      <a:pt x="140" y="2886"/>
                      <a:pt x="202" y="3087"/>
                      <a:pt x="63" y="3103"/>
                    </a:cubicBezTo>
                    <a:cubicBezTo>
                      <a:pt x="32" y="3072"/>
                      <a:pt x="32" y="3041"/>
                      <a:pt x="32" y="3010"/>
                    </a:cubicBezTo>
                    <a:cubicBezTo>
                      <a:pt x="32" y="3072"/>
                      <a:pt x="16" y="3118"/>
                      <a:pt x="1" y="3165"/>
                    </a:cubicBezTo>
                    <a:lnTo>
                      <a:pt x="2064" y="6019"/>
                    </a:lnTo>
                    <a:cubicBezTo>
                      <a:pt x="2141" y="5941"/>
                      <a:pt x="2219" y="5879"/>
                      <a:pt x="2296" y="5771"/>
                    </a:cubicBezTo>
                    <a:lnTo>
                      <a:pt x="2296" y="5771"/>
                    </a:lnTo>
                    <a:lnTo>
                      <a:pt x="2281" y="5988"/>
                    </a:lnTo>
                    <a:cubicBezTo>
                      <a:pt x="2327" y="5771"/>
                      <a:pt x="2575" y="5646"/>
                      <a:pt x="2808" y="5584"/>
                    </a:cubicBezTo>
                    <a:lnTo>
                      <a:pt x="3366" y="5988"/>
                    </a:lnTo>
                    <a:cubicBezTo>
                      <a:pt x="3428" y="5895"/>
                      <a:pt x="3506" y="5802"/>
                      <a:pt x="3568" y="5724"/>
                    </a:cubicBezTo>
                    <a:lnTo>
                      <a:pt x="3568" y="5848"/>
                    </a:lnTo>
                    <a:cubicBezTo>
                      <a:pt x="3770" y="5833"/>
                      <a:pt x="3785" y="5755"/>
                      <a:pt x="3754" y="5646"/>
                    </a:cubicBezTo>
                    <a:cubicBezTo>
                      <a:pt x="3661" y="5584"/>
                      <a:pt x="3584" y="5522"/>
                      <a:pt x="3490" y="5460"/>
                    </a:cubicBezTo>
                    <a:lnTo>
                      <a:pt x="3506" y="5460"/>
                    </a:lnTo>
                    <a:cubicBezTo>
                      <a:pt x="3506" y="5460"/>
                      <a:pt x="3506" y="5460"/>
                      <a:pt x="3506" y="5460"/>
                    </a:cubicBezTo>
                    <a:lnTo>
                      <a:pt x="3506" y="5460"/>
                    </a:lnTo>
                    <a:cubicBezTo>
                      <a:pt x="3521" y="5476"/>
                      <a:pt x="3537" y="5476"/>
                      <a:pt x="3552" y="5476"/>
                    </a:cubicBezTo>
                    <a:cubicBezTo>
                      <a:pt x="3615" y="5522"/>
                      <a:pt x="3677" y="5569"/>
                      <a:pt x="3739" y="5615"/>
                    </a:cubicBezTo>
                    <a:cubicBezTo>
                      <a:pt x="3739" y="5600"/>
                      <a:pt x="3723" y="5584"/>
                      <a:pt x="3723" y="5584"/>
                    </a:cubicBezTo>
                    <a:lnTo>
                      <a:pt x="3723" y="5584"/>
                    </a:lnTo>
                    <a:cubicBezTo>
                      <a:pt x="3754" y="5600"/>
                      <a:pt x="3785" y="5631"/>
                      <a:pt x="3816" y="5662"/>
                    </a:cubicBezTo>
                    <a:cubicBezTo>
                      <a:pt x="3832" y="5677"/>
                      <a:pt x="3863" y="5693"/>
                      <a:pt x="3878" y="5708"/>
                    </a:cubicBezTo>
                    <a:cubicBezTo>
                      <a:pt x="3889" y="5714"/>
                      <a:pt x="3899" y="5715"/>
                      <a:pt x="3909" y="5715"/>
                    </a:cubicBezTo>
                    <a:cubicBezTo>
                      <a:pt x="3928" y="5715"/>
                      <a:pt x="3945" y="5708"/>
                      <a:pt x="3956" y="5708"/>
                    </a:cubicBezTo>
                    <a:cubicBezTo>
                      <a:pt x="3878" y="5646"/>
                      <a:pt x="3785" y="5584"/>
                      <a:pt x="3708" y="5522"/>
                    </a:cubicBezTo>
                    <a:cubicBezTo>
                      <a:pt x="3692" y="5522"/>
                      <a:pt x="3692" y="5507"/>
                      <a:pt x="3692" y="5491"/>
                    </a:cubicBezTo>
                    <a:lnTo>
                      <a:pt x="3692" y="5491"/>
                    </a:lnTo>
                    <a:cubicBezTo>
                      <a:pt x="3801" y="5569"/>
                      <a:pt x="3894" y="5646"/>
                      <a:pt x="4002" y="5708"/>
                    </a:cubicBezTo>
                    <a:cubicBezTo>
                      <a:pt x="4018" y="5724"/>
                      <a:pt x="4080" y="5755"/>
                      <a:pt x="4095" y="5786"/>
                    </a:cubicBezTo>
                    <a:cubicBezTo>
                      <a:pt x="4126" y="5802"/>
                      <a:pt x="4157" y="5833"/>
                      <a:pt x="4188" y="5848"/>
                    </a:cubicBezTo>
                    <a:cubicBezTo>
                      <a:pt x="4188" y="5833"/>
                      <a:pt x="4188" y="5802"/>
                      <a:pt x="4188" y="5771"/>
                    </a:cubicBezTo>
                    <a:cubicBezTo>
                      <a:pt x="3978" y="5665"/>
                      <a:pt x="3870" y="5560"/>
                      <a:pt x="3694" y="5413"/>
                    </a:cubicBezTo>
                    <a:lnTo>
                      <a:pt x="3694" y="5413"/>
                    </a:lnTo>
                    <a:cubicBezTo>
                      <a:pt x="3700" y="5416"/>
                      <a:pt x="3708" y="5417"/>
                      <a:pt x="3717" y="5417"/>
                    </a:cubicBezTo>
                    <a:cubicBezTo>
                      <a:pt x="3762" y="5417"/>
                      <a:pt x="3833" y="5385"/>
                      <a:pt x="3894" y="5367"/>
                    </a:cubicBezTo>
                    <a:cubicBezTo>
                      <a:pt x="3909" y="5383"/>
                      <a:pt x="3909" y="5398"/>
                      <a:pt x="3925" y="5429"/>
                    </a:cubicBezTo>
                    <a:cubicBezTo>
                      <a:pt x="3909" y="5414"/>
                      <a:pt x="3894" y="5398"/>
                      <a:pt x="3863" y="5398"/>
                    </a:cubicBezTo>
                    <a:cubicBezTo>
                      <a:pt x="3832" y="5476"/>
                      <a:pt x="3940" y="5569"/>
                      <a:pt x="4033" y="5600"/>
                    </a:cubicBezTo>
                    <a:lnTo>
                      <a:pt x="4018" y="5553"/>
                    </a:lnTo>
                    <a:lnTo>
                      <a:pt x="4142" y="5584"/>
                    </a:lnTo>
                    <a:cubicBezTo>
                      <a:pt x="3956" y="5445"/>
                      <a:pt x="4142" y="5383"/>
                      <a:pt x="4126" y="5259"/>
                    </a:cubicBezTo>
                    <a:lnTo>
                      <a:pt x="4126" y="5259"/>
                    </a:lnTo>
                    <a:cubicBezTo>
                      <a:pt x="4156" y="5362"/>
                      <a:pt x="4298" y="5508"/>
                      <a:pt x="4177" y="5508"/>
                    </a:cubicBezTo>
                    <a:cubicBezTo>
                      <a:pt x="4171" y="5508"/>
                      <a:pt x="4165" y="5508"/>
                      <a:pt x="4157" y="5507"/>
                    </a:cubicBezTo>
                    <a:lnTo>
                      <a:pt x="4157" y="5507"/>
                    </a:lnTo>
                    <a:lnTo>
                      <a:pt x="4250" y="5569"/>
                    </a:lnTo>
                    <a:cubicBezTo>
                      <a:pt x="4235" y="5615"/>
                      <a:pt x="4111" y="5600"/>
                      <a:pt x="4204" y="5677"/>
                    </a:cubicBezTo>
                    <a:lnTo>
                      <a:pt x="4204" y="5615"/>
                    </a:lnTo>
                    <a:lnTo>
                      <a:pt x="4266" y="5646"/>
                    </a:lnTo>
                    <a:cubicBezTo>
                      <a:pt x="4281" y="5615"/>
                      <a:pt x="4235" y="5507"/>
                      <a:pt x="4312" y="5507"/>
                    </a:cubicBezTo>
                    <a:cubicBezTo>
                      <a:pt x="4281" y="5429"/>
                      <a:pt x="4204" y="5321"/>
                      <a:pt x="4312" y="5228"/>
                    </a:cubicBezTo>
                    <a:lnTo>
                      <a:pt x="4328" y="5243"/>
                    </a:lnTo>
                    <a:cubicBezTo>
                      <a:pt x="4204" y="5042"/>
                      <a:pt x="4592" y="5135"/>
                      <a:pt x="4576" y="5011"/>
                    </a:cubicBezTo>
                    <a:cubicBezTo>
                      <a:pt x="4561" y="4995"/>
                      <a:pt x="4545" y="4980"/>
                      <a:pt x="4530" y="4964"/>
                    </a:cubicBezTo>
                    <a:lnTo>
                      <a:pt x="4576" y="4902"/>
                    </a:lnTo>
                    <a:cubicBezTo>
                      <a:pt x="4607" y="4964"/>
                      <a:pt x="4623" y="5057"/>
                      <a:pt x="4623" y="5088"/>
                    </a:cubicBezTo>
                    <a:lnTo>
                      <a:pt x="4886" y="5073"/>
                    </a:lnTo>
                    <a:cubicBezTo>
                      <a:pt x="4964" y="4917"/>
                      <a:pt x="5088" y="4840"/>
                      <a:pt x="5197" y="4700"/>
                    </a:cubicBezTo>
                    <a:cubicBezTo>
                      <a:pt x="5259" y="4669"/>
                      <a:pt x="5290" y="4607"/>
                      <a:pt x="5367" y="4607"/>
                    </a:cubicBezTo>
                    <a:cubicBezTo>
                      <a:pt x="5321" y="4592"/>
                      <a:pt x="5305" y="4576"/>
                      <a:pt x="5290" y="4576"/>
                    </a:cubicBezTo>
                    <a:cubicBezTo>
                      <a:pt x="5305" y="4545"/>
                      <a:pt x="5321" y="4530"/>
                      <a:pt x="5321" y="4499"/>
                    </a:cubicBezTo>
                    <a:lnTo>
                      <a:pt x="5367" y="4561"/>
                    </a:lnTo>
                    <a:cubicBezTo>
                      <a:pt x="5414" y="4545"/>
                      <a:pt x="5445" y="4530"/>
                      <a:pt x="5476" y="4514"/>
                    </a:cubicBezTo>
                    <a:cubicBezTo>
                      <a:pt x="5476" y="4537"/>
                      <a:pt x="5484" y="4551"/>
                      <a:pt x="5507" y="4551"/>
                    </a:cubicBezTo>
                    <a:cubicBezTo>
                      <a:pt x="5515" y="4551"/>
                      <a:pt x="5525" y="4549"/>
                      <a:pt x="5538" y="4545"/>
                    </a:cubicBezTo>
                    <a:cubicBezTo>
                      <a:pt x="5646" y="4359"/>
                      <a:pt x="5739" y="4220"/>
                      <a:pt x="5693" y="3940"/>
                    </a:cubicBezTo>
                    <a:lnTo>
                      <a:pt x="5693" y="3940"/>
                    </a:lnTo>
                    <a:cubicBezTo>
                      <a:pt x="5662" y="3987"/>
                      <a:pt x="5631" y="4049"/>
                      <a:pt x="5600" y="4095"/>
                    </a:cubicBezTo>
                    <a:cubicBezTo>
                      <a:pt x="5600" y="4049"/>
                      <a:pt x="5584" y="4002"/>
                      <a:pt x="5584" y="3956"/>
                    </a:cubicBezTo>
                    <a:cubicBezTo>
                      <a:pt x="5600" y="3940"/>
                      <a:pt x="5615" y="3925"/>
                      <a:pt x="5631" y="3909"/>
                    </a:cubicBezTo>
                    <a:lnTo>
                      <a:pt x="5631" y="3909"/>
                    </a:lnTo>
                    <a:lnTo>
                      <a:pt x="5584" y="3940"/>
                    </a:lnTo>
                    <a:cubicBezTo>
                      <a:pt x="5584" y="3847"/>
                      <a:pt x="5600" y="3754"/>
                      <a:pt x="5677" y="3661"/>
                    </a:cubicBezTo>
                    <a:cubicBezTo>
                      <a:pt x="5677" y="3677"/>
                      <a:pt x="5693" y="3677"/>
                      <a:pt x="5708" y="3677"/>
                    </a:cubicBezTo>
                    <a:cubicBezTo>
                      <a:pt x="5712" y="3676"/>
                      <a:pt x="5715" y="3676"/>
                      <a:pt x="5719" y="3676"/>
                    </a:cubicBezTo>
                    <a:cubicBezTo>
                      <a:pt x="5786" y="3676"/>
                      <a:pt x="5789" y="3819"/>
                      <a:pt x="5848" y="3863"/>
                    </a:cubicBezTo>
                    <a:cubicBezTo>
                      <a:pt x="5925" y="3770"/>
                      <a:pt x="5817" y="3661"/>
                      <a:pt x="5879" y="3568"/>
                    </a:cubicBezTo>
                    <a:cubicBezTo>
                      <a:pt x="5910" y="3568"/>
                      <a:pt x="5910" y="3568"/>
                      <a:pt x="5925" y="3584"/>
                    </a:cubicBezTo>
                    <a:cubicBezTo>
                      <a:pt x="5863" y="3661"/>
                      <a:pt x="5879" y="3692"/>
                      <a:pt x="5941" y="3692"/>
                    </a:cubicBezTo>
                    <a:lnTo>
                      <a:pt x="5941" y="3708"/>
                    </a:lnTo>
                    <a:lnTo>
                      <a:pt x="6003" y="3708"/>
                    </a:lnTo>
                    <a:cubicBezTo>
                      <a:pt x="6003" y="3708"/>
                      <a:pt x="6003" y="3692"/>
                      <a:pt x="6003" y="3692"/>
                    </a:cubicBezTo>
                    <a:lnTo>
                      <a:pt x="6019" y="3677"/>
                    </a:lnTo>
                    <a:lnTo>
                      <a:pt x="6003" y="3615"/>
                    </a:lnTo>
                    <a:lnTo>
                      <a:pt x="5987" y="3615"/>
                    </a:lnTo>
                    <a:cubicBezTo>
                      <a:pt x="5987" y="3584"/>
                      <a:pt x="5987" y="3537"/>
                      <a:pt x="5987" y="3506"/>
                    </a:cubicBezTo>
                    <a:cubicBezTo>
                      <a:pt x="6003" y="3491"/>
                      <a:pt x="6019" y="3491"/>
                      <a:pt x="6050" y="3491"/>
                    </a:cubicBezTo>
                    <a:cubicBezTo>
                      <a:pt x="6061" y="3487"/>
                      <a:pt x="6072" y="3485"/>
                      <a:pt x="6081" y="3485"/>
                    </a:cubicBezTo>
                    <a:cubicBezTo>
                      <a:pt x="6109" y="3485"/>
                      <a:pt x="6123" y="3502"/>
                      <a:pt x="6112" y="3537"/>
                    </a:cubicBezTo>
                    <a:cubicBezTo>
                      <a:pt x="6096" y="3553"/>
                      <a:pt x="6081" y="3584"/>
                      <a:pt x="6065" y="3599"/>
                    </a:cubicBezTo>
                    <a:cubicBezTo>
                      <a:pt x="6201" y="3565"/>
                      <a:pt x="6387" y="3481"/>
                      <a:pt x="6514" y="3481"/>
                    </a:cubicBezTo>
                    <a:cubicBezTo>
                      <a:pt x="6560" y="3481"/>
                      <a:pt x="6598" y="3493"/>
                      <a:pt x="6623" y="3522"/>
                    </a:cubicBezTo>
                    <a:cubicBezTo>
                      <a:pt x="6716" y="3475"/>
                      <a:pt x="6639" y="3444"/>
                      <a:pt x="6778" y="3351"/>
                    </a:cubicBezTo>
                    <a:cubicBezTo>
                      <a:pt x="6763" y="3289"/>
                      <a:pt x="6716" y="3242"/>
                      <a:pt x="6685" y="3196"/>
                    </a:cubicBezTo>
                    <a:cubicBezTo>
                      <a:pt x="6732" y="3180"/>
                      <a:pt x="6778" y="3165"/>
                      <a:pt x="6763" y="3103"/>
                    </a:cubicBezTo>
                    <a:lnTo>
                      <a:pt x="6763" y="3103"/>
                    </a:lnTo>
                    <a:cubicBezTo>
                      <a:pt x="6763" y="3149"/>
                      <a:pt x="6716" y="3165"/>
                      <a:pt x="6670" y="3165"/>
                    </a:cubicBezTo>
                    <a:cubicBezTo>
                      <a:pt x="6670" y="3149"/>
                      <a:pt x="6670" y="3134"/>
                      <a:pt x="6670" y="3118"/>
                    </a:cubicBezTo>
                    <a:cubicBezTo>
                      <a:pt x="6670" y="3118"/>
                      <a:pt x="6670" y="3103"/>
                      <a:pt x="6670" y="3103"/>
                    </a:cubicBezTo>
                    <a:cubicBezTo>
                      <a:pt x="6685" y="3087"/>
                      <a:pt x="6685" y="3072"/>
                      <a:pt x="6685" y="3056"/>
                    </a:cubicBezTo>
                    <a:cubicBezTo>
                      <a:pt x="6685" y="3025"/>
                      <a:pt x="6685" y="3010"/>
                      <a:pt x="6716" y="3010"/>
                    </a:cubicBezTo>
                    <a:cubicBezTo>
                      <a:pt x="6732" y="3010"/>
                      <a:pt x="6732" y="3041"/>
                      <a:pt x="6732" y="3041"/>
                    </a:cubicBezTo>
                    <a:cubicBezTo>
                      <a:pt x="6763" y="2963"/>
                      <a:pt x="6685" y="2839"/>
                      <a:pt x="6685" y="2762"/>
                    </a:cubicBezTo>
                    <a:cubicBezTo>
                      <a:pt x="6670" y="2746"/>
                      <a:pt x="6654" y="2731"/>
                      <a:pt x="6654" y="2715"/>
                    </a:cubicBezTo>
                    <a:lnTo>
                      <a:pt x="6654" y="2715"/>
                    </a:lnTo>
                    <a:cubicBezTo>
                      <a:pt x="6670" y="2731"/>
                      <a:pt x="6670" y="2731"/>
                      <a:pt x="6685" y="2746"/>
                    </a:cubicBezTo>
                    <a:cubicBezTo>
                      <a:pt x="6716" y="2762"/>
                      <a:pt x="6747" y="2793"/>
                      <a:pt x="6763" y="2793"/>
                    </a:cubicBezTo>
                    <a:cubicBezTo>
                      <a:pt x="6763" y="2808"/>
                      <a:pt x="6763" y="2824"/>
                      <a:pt x="6763" y="2839"/>
                    </a:cubicBezTo>
                    <a:cubicBezTo>
                      <a:pt x="6778" y="2870"/>
                      <a:pt x="6810" y="2901"/>
                      <a:pt x="6825" y="2917"/>
                    </a:cubicBezTo>
                    <a:cubicBezTo>
                      <a:pt x="6887" y="2700"/>
                      <a:pt x="6654" y="2529"/>
                      <a:pt x="6934" y="2420"/>
                    </a:cubicBezTo>
                    <a:lnTo>
                      <a:pt x="6949" y="2451"/>
                    </a:lnTo>
                    <a:lnTo>
                      <a:pt x="6918" y="2343"/>
                    </a:lnTo>
                    <a:lnTo>
                      <a:pt x="6143" y="1428"/>
                    </a:lnTo>
                    <a:cubicBezTo>
                      <a:pt x="6143" y="1412"/>
                      <a:pt x="6143" y="1397"/>
                      <a:pt x="6158" y="1381"/>
                    </a:cubicBezTo>
                    <a:lnTo>
                      <a:pt x="7042" y="2436"/>
                    </a:lnTo>
                    <a:cubicBezTo>
                      <a:pt x="7042" y="2467"/>
                      <a:pt x="7027" y="2498"/>
                      <a:pt x="7042" y="2545"/>
                    </a:cubicBezTo>
                    <a:cubicBezTo>
                      <a:pt x="7089" y="2545"/>
                      <a:pt x="7120" y="2514"/>
                      <a:pt x="7135" y="2498"/>
                    </a:cubicBezTo>
                    <a:lnTo>
                      <a:pt x="6158" y="1366"/>
                    </a:lnTo>
                    <a:lnTo>
                      <a:pt x="5863" y="1009"/>
                    </a:lnTo>
                    <a:cubicBezTo>
                      <a:pt x="5755" y="1071"/>
                      <a:pt x="5786" y="1273"/>
                      <a:pt x="5662" y="1366"/>
                    </a:cubicBezTo>
                    <a:lnTo>
                      <a:pt x="5569" y="1257"/>
                    </a:lnTo>
                    <a:cubicBezTo>
                      <a:pt x="5615" y="1195"/>
                      <a:pt x="5739" y="1118"/>
                      <a:pt x="5693" y="1025"/>
                    </a:cubicBezTo>
                    <a:lnTo>
                      <a:pt x="5693" y="1025"/>
                    </a:lnTo>
                    <a:cubicBezTo>
                      <a:pt x="5686" y="1053"/>
                      <a:pt x="5652" y="1066"/>
                      <a:pt x="5616" y="1066"/>
                    </a:cubicBezTo>
                    <a:cubicBezTo>
                      <a:pt x="5574" y="1066"/>
                      <a:pt x="5531" y="1049"/>
                      <a:pt x="5522" y="1025"/>
                    </a:cubicBezTo>
                    <a:cubicBezTo>
                      <a:pt x="5708" y="978"/>
                      <a:pt x="5600" y="885"/>
                      <a:pt x="5770" y="838"/>
                    </a:cubicBezTo>
                    <a:lnTo>
                      <a:pt x="6189" y="1319"/>
                    </a:lnTo>
                    <a:lnTo>
                      <a:pt x="7290" y="2607"/>
                    </a:lnTo>
                    <a:cubicBezTo>
                      <a:pt x="7275" y="2622"/>
                      <a:pt x="7259" y="2638"/>
                      <a:pt x="7244" y="2638"/>
                    </a:cubicBezTo>
                    <a:cubicBezTo>
                      <a:pt x="7257" y="2586"/>
                      <a:pt x="7251" y="2574"/>
                      <a:pt x="7236" y="2574"/>
                    </a:cubicBezTo>
                    <a:cubicBezTo>
                      <a:pt x="7225" y="2574"/>
                      <a:pt x="7208" y="2581"/>
                      <a:pt x="7192" y="2581"/>
                    </a:cubicBezTo>
                    <a:cubicBezTo>
                      <a:pt x="7177" y="2581"/>
                      <a:pt x="7163" y="2576"/>
                      <a:pt x="7151" y="2560"/>
                    </a:cubicBezTo>
                    <a:lnTo>
                      <a:pt x="7151" y="2560"/>
                    </a:lnTo>
                    <a:cubicBezTo>
                      <a:pt x="7182" y="2622"/>
                      <a:pt x="7073" y="2808"/>
                      <a:pt x="6949" y="2901"/>
                    </a:cubicBezTo>
                    <a:cubicBezTo>
                      <a:pt x="6970" y="2930"/>
                      <a:pt x="6991" y="2942"/>
                      <a:pt x="7012" y="2942"/>
                    </a:cubicBezTo>
                    <a:cubicBezTo>
                      <a:pt x="7070" y="2942"/>
                      <a:pt x="7133" y="2858"/>
                      <a:pt x="7213" y="2824"/>
                    </a:cubicBezTo>
                    <a:cubicBezTo>
                      <a:pt x="7213" y="2731"/>
                      <a:pt x="7259" y="2684"/>
                      <a:pt x="7321" y="2638"/>
                    </a:cubicBezTo>
                    <a:lnTo>
                      <a:pt x="6189" y="1304"/>
                    </a:lnTo>
                    <a:lnTo>
                      <a:pt x="5755" y="807"/>
                    </a:lnTo>
                    <a:cubicBezTo>
                      <a:pt x="5693" y="823"/>
                      <a:pt x="5631" y="838"/>
                      <a:pt x="5584" y="869"/>
                    </a:cubicBezTo>
                    <a:lnTo>
                      <a:pt x="468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10"/>
              <p:cNvSpPr/>
              <p:nvPr/>
            </p:nvSpPr>
            <p:spPr>
              <a:xfrm>
                <a:off x="3959850" y="692150"/>
                <a:ext cx="101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0" extrusionOk="0">
                    <a:moveTo>
                      <a:pt x="109" y="109"/>
                    </a:moveTo>
                    <a:cubicBezTo>
                      <a:pt x="125" y="125"/>
                      <a:pt x="140" y="125"/>
                      <a:pt x="156" y="140"/>
                    </a:cubicBezTo>
                    <a:cubicBezTo>
                      <a:pt x="156" y="151"/>
                      <a:pt x="156" y="157"/>
                      <a:pt x="156" y="163"/>
                    </a:cubicBezTo>
                    <a:lnTo>
                      <a:pt x="156" y="163"/>
                    </a:lnTo>
                    <a:cubicBezTo>
                      <a:pt x="140" y="141"/>
                      <a:pt x="120" y="121"/>
                      <a:pt x="109" y="109"/>
                    </a:cubicBezTo>
                    <a:close/>
                    <a:moveTo>
                      <a:pt x="16" y="1"/>
                    </a:moveTo>
                    <a:lnTo>
                      <a:pt x="16" y="1"/>
                    </a:lnTo>
                    <a:cubicBezTo>
                      <a:pt x="0" y="233"/>
                      <a:pt x="171" y="94"/>
                      <a:pt x="78" y="388"/>
                    </a:cubicBezTo>
                    <a:cubicBezTo>
                      <a:pt x="124" y="424"/>
                      <a:pt x="164" y="440"/>
                      <a:pt x="202" y="440"/>
                    </a:cubicBezTo>
                    <a:cubicBezTo>
                      <a:pt x="279" y="440"/>
                      <a:pt x="341" y="374"/>
                      <a:pt x="404" y="280"/>
                    </a:cubicBezTo>
                    <a:lnTo>
                      <a:pt x="404" y="280"/>
                    </a:lnTo>
                    <a:cubicBezTo>
                      <a:pt x="395" y="282"/>
                      <a:pt x="387" y="283"/>
                      <a:pt x="379" y="283"/>
                    </a:cubicBezTo>
                    <a:cubicBezTo>
                      <a:pt x="277" y="283"/>
                      <a:pt x="253" y="109"/>
                      <a:pt x="109" y="109"/>
                    </a:cubicBezTo>
                    <a:lnTo>
                      <a:pt x="78" y="109"/>
                    </a:lnTo>
                    <a:cubicBezTo>
                      <a:pt x="78" y="94"/>
                      <a:pt x="78" y="94"/>
                      <a:pt x="78" y="78"/>
                    </a:cubicBezTo>
                    <a:cubicBezTo>
                      <a:pt x="63" y="47"/>
                      <a:pt x="31" y="32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10"/>
              <p:cNvSpPr/>
              <p:nvPr/>
            </p:nvSpPr>
            <p:spPr>
              <a:xfrm>
                <a:off x="3884625" y="761550"/>
                <a:ext cx="19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9" h="48" extrusionOk="0">
                    <a:moveTo>
                      <a:pt x="1" y="1"/>
                    </a:moveTo>
                    <a:cubicBezTo>
                      <a:pt x="1" y="1"/>
                      <a:pt x="16" y="16"/>
                      <a:pt x="16" y="16"/>
                    </a:cubicBezTo>
                    <a:cubicBezTo>
                      <a:pt x="32" y="32"/>
                      <a:pt x="47" y="32"/>
                      <a:pt x="63" y="47"/>
                    </a:cubicBezTo>
                    <a:lnTo>
                      <a:pt x="78" y="47"/>
                    </a:lnTo>
                    <a:cubicBezTo>
                      <a:pt x="47" y="32"/>
                      <a:pt x="32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10"/>
              <p:cNvSpPr/>
              <p:nvPr/>
            </p:nvSpPr>
            <p:spPr>
              <a:xfrm>
                <a:off x="3886575" y="762725"/>
                <a:ext cx="400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16" extrusionOk="0">
                    <a:moveTo>
                      <a:pt x="16" y="16"/>
                    </a:moveTo>
                    <a:lnTo>
                      <a:pt x="16" y="16"/>
                    </a:lnTo>
                    <a:cubicBezTo>
                      <a:pt x="0" y="16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6"/>
                      <a:pt x="16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10"/>
              <p:cNvSpPr/>
              <p:nvPr/>
            </p:nvSpPr>
            <p:spPr>
              <a:xfrm>
                <a:off x="3886950" y="763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10"/>
              <p:cNvSpPr/>
              <p:nvPr/>
            </p:nvSpPr>
            <p:spPr>
              <a:xfrm>
                <a:off x="3898975" y="753425"/>
                <a:ext cx="70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02" extrusionOk="0">
                    <a:moveTo>
                      <a:pt x="78" y="0"/>
                    </a:moveTo>
                    <a:cubicBezTo>
                      <a:pt x="0" y="62"/>
                      <a:pt x="125" y="140"/>
                      <a:pt x="125" y="202"/>
                    </a:cubicBezTo>
                    <a:cubicBezTo>
                      <a:pt x="171" y="109"/>
                      <a:pt x="202" y="124"/>
                      <a:pt x="280" y="0"/>
                    </a:cubicBezTo>
                    <a:lnTo>
                      <a:pt x="280" y="0"/>
                    </a:lnTo>
                    <a:cubicBezTo>
                      <a:pt x="225" y="31"/>
                      <a:pt x="190" y="47"/>
                      <a:pt x="161" y="47"/>
                    </a:cubicBezTo>
                    <a:cubicBezTo>
                      <a:pt x="132" y="47"/>
                      <a:pt x="109" y="31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10"/>
              <p:cNvSpPr/>
              <p:nvPr/>
            </p:nvSpPr>
            <p:spPr>
              <a:xfrm>
                <a:off x="3907500" y="751050"/>
                <a:ext cx="2200" cy="13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53" extrusionOk="0">
                    <a:moveTo>
                      <a:pt x="81" y="1"/>
                    </a:moveTo>
                    <a:lnTo>
                      <a:pt x="81" y="1"/>
                    </a:lnTo>
                    <a:cubicBezTo>
                      <a:pt x="80" y="1"/>
                      <a:pt x="79" y="1"/>
                      <a:pt x="78" y="2"/>
                    </a:cubicBezTo>
                    <a:cubicBezTo>
                      <a:pt x="53" y="15"/>
                      <a:pt x="38" y="37"/>
                      <a:pt x="17" y="37"/>
                    </a:cubicBezTo>
                    <a:cubicBezTo>
                      <a:pt x="12" y="37"/>
                      <a:pt x="7" y="36"/>
                      <a:pt x="1" y="33"/>
                    </a:cubicBezTo>
                    <a:lnTo>
                      <a:pt x="1" y="33"/>
                    </a:lnTo>
                    <a:cubicBezTo>
                      <a:pt x="15" y="47"/>
                      <a:pt x="27" y="53"/>
                      <a:pt x="38" y="53"/>
                    </a:cubicBezTo>
                    <a:cubicBezTo>
                      <a:pt x="71" y="53"/>
                      <a:pt x="87" y="1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10"/>
              <p:cNvSpPr/>
              <p:nvPr/>
            </p:nvSpPr>
            <p:spPr>
              <a:xfrm>
                <a:off x="3892775" y="625475"/>
                <a:ext cx="3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25" extrusionOk="0">
                    <a:moveTo>
                      <a:pt x="124" y="0"/>
                    </a:moveTo>
                    <a:lnTo>
                      <a:pt x="0" y="109"/>
                    </a:lnTo>
                    <a:lnTo>
                      <a:pt x="47" y="124"/>
                    </a:lnTo>
                    <a:lnTo>
                      <a:pt x="155" y="16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10"/>
              <p:cNvSpPr/>
              <p:nvPr/>
            </p:nvSpPr>
            <p:spPr>
              <a:xfrm>
                <a:off x="3810175" y="7014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1"/>
                    </a:moveTo>
                    <a:lnTo>
                      <a:pt x="1" y="32"/>
                    </a:lnTo>
                    <a:lnTo>
                      <a:pt x="32" y="32"/>
                    </a:lnTo>
                    <a:cubicBezTo>
                      <a:pt x="32" y="16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10"/>
              <p:cNvSpPr/>
              <p:nvPr/>
            </p:nvSpPr>
            <p:spPr>
              <a:xfrm>
                <a:off x="3809025" y="697975"/>
                <a:ext cx="1575" cy="35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40" extrusionOk="0">
                    <a:moveTo>
                      <a:pt x="62" y="0"/>
                    </a:moveTo>
                    <a:cubicBezTo>
                      <a:pt x="31" y="31"/>
                      <a:pt x="16" y="47"/>
                      <a:pt x="0" y="47"/>
                    </a:cubicBezTo>
                    <a:cubicBezTo>
                      <a:pt x="16" y="78"/>
                      <a:pt x="31" y="109"/>
                      <a:pt x="62" y="140"/>
                    </a:cubicBezTo>
                    <a:lnTo>
                      <a:pt x="62" y="16"/>
                    </a:lnTo>
                    <a:cubicBezTo>
                      <a:pt x="62" y="16"/>
                      <a:pt x="62" y="16"/>
                      <a:pt x="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10"/>
              <p:cNvSpPr/>
              <p:nvPr/>
            </p:nvSpPr>
            <p:spPr>
              <a:xfrm>
                <a:off x="3823375" y="673925"/>
                <a:ext cx="5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65" extrusionOk="0">
                    <a:moveTo>
                      <a:pt x="155" y="1"/>
                    </a:moveTo>
                    <a:lnTo>
                      <a:pt x="0" y="125"/>
                    </a:lnTo>
                    <a:cubicBezTo>
                      <a:pt x="31" y="171"/>
                      <a:pt x="47" y="218"/>
                      <a:pt x="78" y="264"/>
                    </a:cubicBezTo>
                    <a:lnTo>
                      <a:pt x="202" y="140"/>
                    </a:lnTo>
                    <a:cubicBezTo>
                      <a:pt x="124" y="125"/>
                      <a:pt x="186" y="47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10"/>
              <p:cNvSpPr/>
              <p:nvPr/>
            </p:nvSpPr>
            <p:spPr>
              <a:xfrm>
                <a:off x="3820650" y="676150"/>
                <a:ext cx="2750" cy="28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14" extrusionOk="0">
                    <a:moveTo>
                      <a:pt x="31" y="1"/>
                    </a:moveTo>
                    <a:cubicBezTo>
                      <a:pt x="23" y="1"/>
                      <a:pt x="12" y="2"/>
                      <a:pt x="1" y="5"/>
                    </a:cubicBezTo>
                    <a:cubicBezTo>
                      <a:pt x="16" y="36"/>
                      <a:pt x="32" y="67"/>
                      <a:pt x="32" y="113"/>
                    </a:cubicBezTo>
                    <a:lnTo>
                      <a:pt x="109" y="36"/>
                    </a:lnTo>
                    <a:cubicBezTo>
                      <a:pt x="84" y="23"/>
                      <a:pt x="69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10"/>
              <p:cNvSpPr/>
              <p:nvPr/>
            </p:nvSpPr>
            <p:spPr>
              <a:xfrm>
                <a:off x="3802050" y="708450"/>
                <a:ext cx="353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970" extrusionOk="0">
                    <a:moveTo>
                      <a:pt x="31" y="0"/>
                    </a:moveTo>
                    <a:lnTo>
                      <a:pt x="0" y="78"/>
                    </a:lnTo>
                    <a:lnTo>
                      <a:pt x="1380" y="1970"/>
                    </a:lnTo>
                    <a:lnTo>
                      <a:pt x="1411" y="1923"/>
                    </a:lnTo>
                    <a:lnTo>
                      <a:pt x="1396" y="1923"/>
                    </a:lnTo>
                    <a:lnTo>
                      <a:pt x="1365" y="1939"/>
                    </a:lnTo>
                    <a:lnTo>
                      <a:pt x="16" y="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10"/>
              <p:cNvSpPr/>
              <p:nvPr/>
            </p:nvSpPr>
            <p:spPr>
              <a:xfrm>
                <a:off x="3814450" y="700300"/>
                <a:ext cx="4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16" h="78" extrusionOk="0">
                    <a:moveTo>
                      <a:pt x="16" y="0"/>
                    </a:moveTo>
                    <a:cubicBezTo>
                      <a:pt x="0" y="31"/>
                      <a:pt x="0" y="62"/>
                      <a:pt x="0" y="78"/>
                    </a:cubicBezTo>
                    <a:cubicBezTo>
                      <a:pt x="16" y="62"/>
                      <a:pt x="16" y="31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10"/>
              <p:cNvSpPr/>
              <p:nvPr/>
            </p:nvSpPr>
            <p:spPr>
              <a:xfrm>
                <a:off x="3801650" y="681300"/>
                <a:ext cx="1975" cy="26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107" extrusionOk="0">
                    <a:moveTo>
                      <a:pt x="78" y="0"/>
                    </a:moveTo>
                    <a:cubicBezTo>
                      <a:pt x="32" y="31"/>
                      <a:pt x="16" y="62"/>
                      <a:pt x="1" y="94"/>
                    </a:cubicBezTo>
                    <a:cubicBezTo>
                      <a:pt x="12" y="102"/>
                      <a:pt x="21" y="106"/>
                      <a:pt x="28" y="106"/>
                    </a:cubicBezTo>
                    <a:cubicBezTo>
                      <a:pt x="58" y="106"/>
                      <a:pt x="53" y="3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3874550" y="625475"/>
                <a:ext cx="19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2" extrusionOk="0">
                    <a:moveTo>
                      <a:pt x="0" y="0"/>
                    </a:moveTo>
                    <a:cubicBezTo>
                      <a:pt x="16" y="8"/>
                      <a:pt x="27" y="12"/>
                      <a:pt x="39" y="12"/>
                    </a:cubicBezTo>
                    <a:cubicBezTo>
                      <a:pt x="51" y="12"/>
                      <a:pt x="62" y="8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3586450" y="492075"/>
                <a:ext cx="236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211" extrusionOk="0">
                    <a:moveTo>
                      <a:pt x="289" y="376"/>
                    </a:moveTo>
                    <a:cubicBezTo>
                      <a:pt x="293" y="384"/>
                      <a:pt x="295" y="389"/>
                      <a:pt x="295" y="389"/>
                    </a:cubicBezTo>
                    <a:cubicBezTo>
                      <a:pt x="294" y="384"/>
                      <a:pt x="292" y="380"/>
                      <a:pt x="289" y="376"/>
                    </a:cubicBezTo>
                    <a:close/>
                    <a:moveTo>
                      <a:pt x="94" y="1"/>
                    </a:moveTo>
                    <a:cubicBezTo>
                      <a:pt x="32" y="32"/>
                      <a:pt x="171" y="125"/>
                      <a:pt x="125" y="202"/>
                    </a:cubicBezTo>
                    <a:cubicBezTo>
                      <a:pt x="140" y="171"/>
                      <a:pt x="94" y="140"/>
                      <a:pt x="78" y="125"/>
                    </a:cubicBezTo>
                    <a:lnTo>
                      <a:pt x="1" y="218"/>
                    </a:lnTo>
                    <a:lnTo>
                      <a:pt x="792" y="1211"/>
                    </a:lnTo>
                    <a:lnTo>
                      <a:pt x="947" y="1133"/>
                    </a:lnTo>
                    <a:cubicBezTo>
                      <a:pt x="916" y="1086"/>
                      <a:pt x="823" y="1071"/>
                      <a:pt x="854" y="1009"/>
                    </a:cubicBezTo>
                    <a:cubicBezTo>
                      <a:pt x="844" y="999"/>
                      <a:pt x="834" y="995"/>
                      <a:pt x="825" y="995"/>
                    </a:cubicBezTo>
                    <a:cubicBezTo>
                      <a:pt x="790" y="995"/>
                      <a:pt x="764" y="1056"/>
                      <a:pt x="776" y="1117"/>
                    </a:cubicBezTo>
                    <a:lnTo>
                      <a:pt x="761" y="1040"/>
                    </a:lnTo>
                    <a:cubicBezTo>
                      <a:pt x="761" y="1071"/>
                      <a:pt x="745" y="1071"/>
                      <a:pt x="730" y="1071"/>
                    </a:cubicBezTo>
                    <a:lnTo>
                      <a:pt x="125" y="295"/>
                    </a:lnTo>
                    <a:cubicBezTo>
                      <a:pt x="128" y="294"/>
                      <a:pt x="133" y="293"/>
                      <a:pt x="138" y="293"/>
                    </a:cubicBezTo>
                    <a:cubicBezTo>
                      <a:pt x="177" y="293"/>
                      <a:pt x="263" y="337"/>
                      <a:pt x="289" y="376"/>
                    </a:cubicBezTo>
                    <a:lnTo>
                      <a:pt x="289" y="376"/>
                    </a:lnTo>
                    <a:cubicBezTo>
                      <a:pt x="274" y="348"/>
                      <a:pt x="235" y="275"/>
                      <a:pt x="187" y="202"/>
                    </a:cubicBezTo>
                    <a:cubicBezTo>
                      <a:pt x="140" y="94"/>
                      <a:pt x="94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3587625" y="489750"/>
                <a:ext cx="19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94" extrusionOk="0">
                    <a:moveTo>
                      <a:pt x="0" y="1"/>
                    </a:moveTo>
                    <a:lnTo>
                      <a:pt x="47" y="94"/>
                    </a:lnTo>
                    <a:cubicBezTo>
                      <a:pt x="47" y="94"/>
                      <a:pt x="62" y="78"/>
                      <a:pt x="78" y="78"/>
                    </a:cubicBezTo>
                    <a:cubicBezTo>
                      <a:pt x="47" y="63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3593825" y="499450"/>
                <a:ext cx="855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44" extrusionOk="0">
                    <a:moveTo>
                      <a:pt x="47" y="0"/>
                    </a:moveTo>
                    <a:lnTo>
                      <a:pt x="0" y="94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6"/>
                    </a:lnTo>
                    <a:cubicBezTo>
                      <a:pt x="50" y="114"/>
                      <a:pt x="61" y="70"/>
                      <a:pt x="47" y="0"/>
                    </a:cubicBezTo>
                    <a:close/>
                    <a:moveTo>
                      <a:pt x="47" y="156"/>
                    </a:moveTo>
                    <a:cubicBezTo>
                      <a:pt x="47" y="161"/>
                      <a:pt x="47" y="166"/>
                      <a:pt x="47" y="171"/>
                    </a:cubicBezTo>
                    <a:lnTo>
                      <a:pt x="194" y="349"/>
                    </a:lnTo>
                    <a:lnTo>
                      <a:pt x="47" y="156"/>
                    </a:lnTo>
                    <a:close/>
                    <a:moveTo>
                      <a:pt x="194" y="349"/>
                    </a:moveTo>
                    <a:lnTo>
                      <a:pt x="342" y="543"/>
                    </a:lnTo>
                    <a:lnTo>
                      <a:pt x="342" y="528"/>
                    </a:lnTo>
                    <a:lnTo>
                      <a:pt x="194" y="349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3595375" y="494800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" y="47"/>
                      <a:pt x="16" y="47"/>
                      <a:pt x="31" y="78"/>
                    </a:cubicBezTo>
                    <a:cubicBezTo>
                      <a:pt x="31" y="78"/>
                      <a:pt x="31" y="62"/>
                      <a:pt x="31" y="47"/>
                    </a:cubicBezTo>
                    <a:cubicBezTo>
                      <a:pt x="31" y="31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3589550" y="491700"/>
                <a:ext cx="12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2" extrusionOk="0">
                    <a:moveTo>
                      <a:pt x="1" y="0"/>
                    </a:moveTo>
                    <a:cubicBezTo>
                      <a:pt x="16" y="16"/>
                      <a:pt x="32" y="31"/>
                      <a:pt x="47" y="3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3567450" y="474625"/>
                <a:ext cx="62450" cy="69450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778" extrusionOk="0">
                    <a:moveTo>
                      <a:pt x="373" y="78"/>
                    </a:moveTo>
                    <a:lnTo>
                      <a:pt x="373" y="78"/>
                    </a:lnTo>
                    <a:cubicBezTo>
                      <a:pt x="376" y="83"/>
                      <a:pt x="380" y="87"/>
                      <a:pt x="385" y="92"/>
                    </a:cubicBezTo>
                    <a:lnTo>
                      <a:pt x="385" y="92"/>
                    </a:lnTo>
                    <a:cubicBezTo>
                      <a:pt x="388" y="89"/>
                      <a:pt x="386" y="85"/>
                      <a:pt x="373" y="78"/>
                    </a:cubicBezTo>
                    <a:close/>
                    <a:moveTo>
                      <a:pt x="2358" y="2436"/>
                    </a:moveTo>
                    <a:lnTo>
                      <a:pt x="2358" y="2436"/>
                    </a:lnTo>
                    <a:cubicBezTo>
                      <a:pt x="2336" y="2447"/>
                      <a:pt x="2322" y="2458"/>
                      <a:pt x="2305" y="2458"/>
                    </a:cubicBezTo>
                    <a:cubicBezTo>
                      <a:pt x="2298" y="2458"/>
                      <a:pt x="2290" y="2456"/>
                      <a:pt x="2281" y="2451"/>
                    </a:cubicBezTo>
                    <a:lnTo>
                      <a:pt x="2358" y="2436"/>
                    </a:lnTo>
                    <a:close/>
                    <a:moveTo>
                      <a:pt x="342" y="1"/>
                    </a:moveTo>
                    <a:lnTo>
                      <a:pt x="342" y="1"/>
                    </a:lnTo>
                    <a:cubicBezTo>
                      <a:pt x="311" y="16"/>
                      <a:pt x="311" y="47"/>
                      <a:pt x="311" y="78"/>
                    </a:cubicBezTo>
                    <a:cubicBezTo>
                      <a:pt x="305" y="47"/>
                      <a:pt x="281" y="36"/>
                      <a:pt x="252" y="36"/>
                    </a:cubicBezTo>
                    <a:cubicBezTo>
                      <a:pt x="210" y="36"/>
                      <a:pt x="159" y="60"/>
                      <a:pt x="140" y="78"/>
                    </a:cubicBezTo>
                    <a:cubicBezTo>
                      <a:pt x="140" y="187"/>
                      <a:pt x="78" y="265"/>
                      <a:pt x="1" y="358"/>
                    </a:cubicBezTo>
                    <a:lnTo>
                      <a:pt x="1908" y="2777"/>
                    </a:lnTo>
                    <a:cubicBezTo>
                      <a:pt x="1970" y="2762"/>
                      <a:pt x="2017" y="2731"/>
                      <a:pt x="2048" y="2700"/>
                    </a:cubicBezTo>
                    <a:lnTo>
                      <a:pt x="2048" y="2700"/>
                    </a:lnTo>
                    <a:cubicBezTo>
                      <a:pt x="2048" y="2715"/>
                      <a:pt x="2033" y="2746"/>
                      <a:pt x="2064" y="2762"/>
                    </a:cubicBezTo>
                    <a:cubicBezTo>
                      <a:pt x="2219" y="2684"/>
                      <a:pt x="2327" y="2700"/>
                      <a:pt x="2498" y="2560"/>
                    </a:cubicBezTo>
                    <a:lnTo>
                      <a:pt x="2436" y="2343"/>
                    </a:lnTo>
                    <a:cubicBezTo>
                      <a:pt x="2429" y="2336"/>
                      <a:pt x="2423" y="2333"/>
                      <a:pt x="2417" y="2333"/>
                    </a:cubicBezTo>
                    <a:cubicBezTo>
                      <a:pt x="2398" y="2333"/>
                      <a:pt x="2386" y="2369"/>
                      <a:pt x="2374" y="2405"/>
                    </a:cubicBezTo>
                    <a:cubicBezTo>
                      <a:pt x="2360" y="2365"/>
                      <a:pt x="2347" y="2324"/>
                      <a:pt x="2313" y="2324"/>
                    </a:cubicBezTo>
                    <a:cubicBezTo>
                      <a:pt x="2308" y="2324"/>
                      <a:pt x="2302" y="2325"/>
                      <a:pt x="2296" y="2327"/>
                    </a:cubicBezTo>
                    <a:cubicBezTo>
                      <a:pt x="2288" y="2325"/>
                      <a:pt x="2280" y="2324"/>
                      <a:pt x="2274" y="2324"/>
                    </a:cubicBezTo>
                    <a:cubicBezTo>
                      <a:pt x="2178" y="2324"/>
                      <a:pt x="2213" y="2514"/>
                      <a:pt x="2141" y="2529"/>
                    </a:cubicBezTo>
                    <a:lnTo>
                      <a:pt x="2141" y="2498"/>
                    </a:lnTo>
                    <a:cubicBezTo>
                      <a:pt x="2064" y="2498"/>
                      <a:pt x="1986" y="2544"/>
                      <a:pt x="1970" y="2637"/>
                    </a:cubicBezTo>
                    <a:cubicBezTo>
                      <a:pt x="1846" y="2498"/>
                      <a:pt x="2141" y="2513"/>
                      <a:pt x="1970" y="2420"/>
                    </a:cubicBezTo>
                    <a:lnTo>
                      <a:pt x="1970" y="2420"/>
                    </a:lnTo>
                    <a:cubicBezTo>
                      <a:pt x="1976" y="2421"/>
                      <a:pt x="1981" y="2421"/>
                      <a:pt x="1985" y="2421"/>
                    </a:cubicBezTo>
                    <a:cubicBezTo>
                      <a:pt x="2082" y="2421"/>
                      <a:pt x="2112" y="2279"/>
                      <a:pt x="2157" y="2250"/>
                    </a:cubicBezTo>
                    <a:cubicBezTo>
                      <a:pt x="2048" y="2250"/>
                      <a:pt x="1908" y="2126"/>
                      <a:pt x="1877" y="2017"/>
                    </a:cubicBezTo>
                    <a:lnTo>
                      <a:pt x="1877" y="2017"/>
                    </a:lnTo>
                    <a:cubicBezTo>
                      <a:pt x="1753" y="2203"/>
                      <a:pt x="2048" y="2374"/>
                      <a:pt x="1908" y="2513"/>
                    </a:cubicBezTo>
                    <a:lnTo>
                      <a:pt x="1815" y="2529"/>
                    </a:lnTo>
                    <a:lnTo>
                      <a:pt x="218" y="513"/>
                    </a:lnTo>
                    <a:lnTo>
                      <a:pt x="249" y="497"/>
                    </a:lnTo>
                    <a:lnTo>
                      <a:pt x="109" y="342"/>
                    </a:lnTo>
                    <a:cubicBezTo>
                      <a:pt x="116" y="333"/>
                      <a:pt x="123" y="330"/>
                      <a:pt x="130" y="330"/>
                    </a:cubicBezTo>
                    <a:cubicBezTo>
                      <a:pt x="162" y="330"/>
                      <a:pt x="200" y="406"/>
                      <a:pt x="239" y="406"/>
                    </a:cubicBezTo>
                    <a:cubicBezTo>
                      <a:pt x="253" y="406"/>
                      <a:pt x="266" y="397"/>
                      <a:pt x="280" y="373"/>
                    </a:cubicBezTo>
                    <a:cubicBezTo>
                      <a:pt x="218" y="296"/>
                      <a:pt x="342" y="280"/>
                      <a:pt x="311" y="218"/>
                    </a:cubicBezTo>
                    <a:lnTo>
                      <a:pt x="311" y="218"/>
                    </a:lnTo>
                    <a:cubicBezTo>
                      <a:pt x="331" y="238"/>
                      <a:pt x="356" y="257"/>
                      <a:pt x="381" y="257"/>
                    </a:cubicBezTo>
                    <a:cubicBezTo>
                      <a:pt x="395" y="257"/>
                      <a:pt x="408" y="251"/>
                      <a:pt x="420" y="233"/>
                    </a:cubicBezTo>
                    <a:cubicBezTo>
                      <a:pt x="404" y="218"/>
                      <a:pt x="342" y="171"/>
                      <a:pt x="373" y="140"/>
                    </a:cubicBezTo>
                    <a:lnTo>
                      <a:pt x="373" y="140"/>
                    </a:lnTo>
                    <a:cubicBezTo>
                      <a:pt x="559" y="249"/>
                      <a:pt x="326" y="265"/>
                      <a:pt x="513" y="342"/>
                    </a:cubicBezTo>
                    <a:cubicBezTo>
                      <a:pt x="599" y="227"/>
                      <a:pt x="445" y="152"/>
                      <a:pt x="385" y="92"/>
                    </a:cubicBezTo>
                    <a:lnTo>
                      <a:pt x="385" y="92"/>
                    </a:lnTo>
                    <a:cubicBezTo>
                      <a:pt x="381" y="97"/>
                      <a:pt x="366" y="100"/>
                      <a:pt x="357" y="109"/>
                    </a:cubicBezTo>
                    <a:cubicBezTo>
                      <a:pt x="311" y="63"/>
                      <a:pt x="404" y="47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3641900" y="428100"/>
                <a:ext cx="42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63" extrusionOk="0">
                    <a:moveTo>
                      <a:pt x="16" y="1"/>
                    </a:moveTo>
                    <a:cubicBezTo>
                      <a:pt x="1" y="16"/>
                      <a:pt x="1" y="32"/>
                      <a:pt x="1" y="63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10"/>
              <p:cNvSpPr/>
              <p:nvPr/>
            </p:nvSpPr>
            <p:spPr>
              <a:xfrm>
                <a:off x="3641900" y="429650"/>
                <a:ext cx="25" cy="4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" extrusionOk="0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10"/>
              <p:cNvSpPr/>
              <p:nvPr/>
            </p:nvSpPr>
            <p:spPr>
              <a:xfrm>
                <a:off x="3665175" y="489375"/>
                <a:ext cx="195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78" h="86" extrusionOk="0">
                    <a:moveTo>
                      <a:pt x="0" y="0"/>
                    </a:moveTo>
                    <a:cubicBezTo>
                      <a:pt x="0" y="34"/>
                      <a:pt x="34" y="85"/>
                      <a:pt x="58" y="85"/>
                    </a:cubicBezTo>
                    <a:cubicBezTo>
                      <a:pt x="66" y="85"/>
                      <a:pt x="74" y="79"/>
                      <a:pt x="78" y="62"/>
                    </a:cubicBezTo>
                    <a:cubicBezTo>
                      <a:pt x="47" y="47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3676800" y="501400"/>
                <a:ext cx="4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6" h="32" extrusionOk="0">
                    <a:moveTo>
                      <a:pt x="16" y="0"/>
                    </a:moveTo>
                    <a:cubicBezTo>
                      <a:pt x="16" y="16"/>
                      <a:pt x="0" y="16"/>
                      <a:pt x="0" y="31"/>
                    </a:cubicBezTo>
                    <a:cubicBezTo>
                      <a:pt x="16" y="31"/>
                      <a:pt x="16" y="16"/>
                      <a:pt x="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10"/>
              <p:cNvSpPr/>
              <p:nvPr/>
            </p:nvSpPr>
            <p:spPr>
              <a:xfrm>
                <a:off x="3673300" y="462625"/>
                <a:ext cx="25" cy="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6" extrusionOk="0">
                    <a:moveTo>
                      <a:pt x="1" y="16"/>
                    </a:moveTo>
                    <a:lnTo>
                      <a:pt x="1" y="0"/>
                    </a:lnTo>
                    <a:lnTo>
                      <a:pt x="1" y="16"/>
                    </a:ln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10"/>
              <p:cNvSpPr/>
              <p:nvPr/>
            </p:nvSpPr>
            <p:spPr>
              <a:xfrm>
                <a:off x="3677950" y="463775"/>
                <a:ext cx="42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17" h="32" extrusionOk="0">
                    <a:moveTo>
                      <a:pt x="1" y="1"/>
                    </a:moveTo>
                    <a:cubicBezTo>
                      <a:pt x="1" y="16"/>
                      <a:pt x="1" y="16"/>
                      <a:pt x="1" y="32"/>
                    </a:cubicBezTo>
                    <a:cubicBezTo>
                      <a:pt x="17" y="32"/>
                      <a:pt x="17" y="1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3604300" y="511850"/>
                <a:ext cx="2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" extrusionOk="0">
                    <a:moveTo>
                      <a:pt x="0" y="1"/>
                    </a:moveTo>
                    <a:lnTo>
                      <a:pt x="0" y="16"/>
                    </a:lnTo>
                    <a:cubicBezTo>
                      <a:pt x="9" y="34"/>
                      <a:pt x="46" y="56"/>
                      <a:pt x="70" y="56"/>
                    </a:cubicBezTo>
                    <a:cubicBezTo>
                      <a:pt x="89" y="56"/>
                      <a:pt x="98" y="42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3645000" y="483950"/>
                <a:ext cx="800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6" y="0"/>
                    </a:moveTo>
                    <a:cubicBezTo>
                      <a:pt x="1" y="0"/>
                      <a:pt x="1" y="31"/>
                      <a:pt x="1" y="31"/>
                    </a:cubicBezTo>
                    <a:cubicBezTo>
                      <a:pt x="16" y="31"/>
                      <a:pt x="16" y="31"/>
                      <a:pt x="32" y="16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3676025" y="454850"/>
                <a:ext cx="400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3" extrusionOk="0">
                    <a:moveTo>
                      <a:pt x="0" y="1"/>
                    </a:moveTo>
                    <a:cubicBezTo>
                      <a:pt x="0" y="32"/>
                      <a:pt x="0" y="47"/>
                      <a:pt x="0" y="63"/>
                    </a:cubicBezTo>
                    <a:cubicBezTo>
                      <a:pt x="0" y="47"/>
                      <a:pt x="16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3628325" y="526600"/>
                <a:ext cx="1975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9" h="94" extrusionOk="0">
                    <a:moveTo>
                      <a:pt x="1" y="0"/>
                    </a:moveTo>
                    <a:cubicBezTo>
                      <a:pt x="1" y="0"/>
                      <a:pt x="1" y="16"/>
                      <a:pt x="1" y="16"/>
                    </a:cubicBezTo>
                    <a:cubicBezTo>
                      <a:pt x="16" y="31"/>
                      <a:pt x="32" y="62"/>
                      <a:pt x="47" y="93"/>
                    </a:cubicBezTo>
                    <a:cubicBezTo>
                      <a:pt x="47" y="78"/>
                      <a:pt x="47" y="78"/>
                      <a:pt x="63" y="78"/>
                    </a:cubicBezTo>
                    <a:cubicBezTo>
                      <a:pt x="63" y="78"/>
                      <a:pt x="63" y="78"/>
                      <a:pt x="78" y="93"/>
                    </a:cubicBezTo>
                    <a:cubicBezTo>
                      <a:pt x="47" y="62"/>
                      <a:pt x="32" y="3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3627550" y="523625"/>
                <a:ext cx="3525" cy="20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0" extrusionOk="0">
                    <a:moveTo>
                      <a:pt x="34" y="1"/>
                    </a:moveTo>
                    <a:cubicBezTo>
                      <a:pt x="23" y="1"/>
                      <a:pt x="12" y="8"/>
                      <a:pt x="1" y="26"/>
                    </a:cubicBezTo>
                    <a:cubicBezTo>
                      <a:pt x="1" y="26"/>
                      <a:pt x="1" y="42"/>
                      <a:pt x="1" y="42"/>
                    </a:cubicBezTo>
                    <a:cubicBezTo>
                      <a:pt x="32" y="42"/>
                      <a:pt x="32" y="57"/>
                      <a:pt x="32" y="73"/>
                    </a:cubicBezTo>
                    <a:cubicBezTo>
                      <a:pt x="58" y="78"/>
                      <a:pt x="77" y="79"/>
                      <a:pt x="91" y="79"/>
                    </a:cubicBezTo>
                    <a:cubicBezTo>
                      <a:pt x="120" y="79"/>
                      <a:pt x="130" y="73"/>
                      <a:pt x="140" y="73"/>
                    </a:cubicBezTo>
                    <a:cubicBezTo>
                      <a:pt x="105" y="73"/>
                      <a:pt x="69" y="1"/>
                      <a:pt x="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3630275" y="528925"/>
                <a:ext cx="15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63" h="47" extrusionOk="0">
                    <a:moveTo>
                      <a:pt x="0" y="0"/>
                    </a:moveTo>
                    <a:cubicBezTo>
                      <a:pt x="0" y="0"/>
                      <a:pt x="16" y="16"/>
                      <a:pt x="31" y="31"/>
                    </a:cubicBezTo>
                    <a:cubicBezTo>
                      <a:pt x="31" y="31"/>
                      <a:pt x="47" y="47"/>
                      <a:pt x="62" y="47"/>
                    </a:cubicBezTo>
                    <a:cubicBezTo>
                      <a:pt x="47" y="31"/>
                      <a:pt x="31" y="16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3576375" y="419175"/>
                <a:ext cx="124100" cy="11597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4639" extrusionOk="0">
                    <a:moveTo>
                      <a:pt x="2032" y="187"/>
                    </a:moveTo>
                    <a:lnTo>
                      <a:pt x="2046" y="197"/>
                    </a:lnTo>
                    <a:lnTo>
                      <a:pt x="2046" y="197"/>
                    </a:lnTo>
                    <a:cubicBezTo>
                      <a:pt x="2044" y="191"/>
                      <a:pt x="2040" y="187"/>
                      <a:pt x="2032" y="187"/>
                    </a:cubicBezTo>
                    <a:close/>
                    <a:moveTo>
                      <a:pt x="2046" y="197"/>
                    </a:moveTo>
                    <a:lnTo>
                      <a:pt x="2046" y="197"/>
                    </a:lnTo>
                    <a:cubicBezTo>
                      <a:pt x="2048" y="203"/>
                      <a:pt x="2048" y="211"/>
                      <a:pt x="2048" y="218"/>
                    </a:cubicBezTo>
                    <a:lnTo>
                      <a:pt x="2048" y="203"/>
                    </a:lnTo>
                    <a:lnTo>
                      <a:pt x="2404" y="466"/>
                    </a:lnTo>
                    <a:lnTo>
                      <a:pt x="2404" y="466"/>
                    </a:lnTo>
                    <a:lnTo>
                      <a:pt x="2046" y="197"/>
                    </a:lnTo>
                    <a:close/>
                    <a:moveTo>
                      <a:pt x="2715" y="668"/>
                    </a:moveTo>
                    <a:lnTo>
                      <a:pt x="2746" y="683"/>
                    </a:lnTo>
                    <a:cubicBezTo>
                      <a:pt x="2730" y="699"/>
                      <a:pt x="2730" y="699"/>
                      <a:pt x="2730" y="714"/>
                    </a:cubicBezTo>
                    <a:cubicBezTo>
                      <a:pt x="2730" y="714"/>
                      <a:pt x="2730" y="730"/>
                      <a:pt x="2730" y="730"/>
                    </a:cubicBezTo>
                    <a:cubicBezTo>
                      <a:pt x="2730" y="730"/>
                      <a:pt x="2715" y="714"/>
                      <a:pt x="2715" y="699"/>
                    </a:cubicBezTo>
                    <a:cubicBezTo>
                      <a:pt x="2715" y="683"/>
                      <a:pt x="2715" y="683"/>
                      <a:pt x="2715" y="668"/>
                    </a:cubicBezTo>
                    <a:close/>
                    <a:moveTo>
                      <a:pt x="2901" y="761"/>
                    </a:moveTo>
                    <a:lnTo>
                      <a:pt x="2901" y="776"/>
                    </a:lnTo>
                    <a:lnTo>
                      <a:pt x="2885" y="761"/>
                    </a:lnTo>
                    <a:close/>
                    <a:moveTo>
                      <a:pt x="2079" y="885"/>
                    </a:moveTo>
                    <a:lnTo>
                      <a:pt x="2079" y="885"/>
                    </a:lnTo>
                    <a:cubicBezTo>
                      <a:pt x="2110" y="901"/>
                      <a:pt x="2141" y="901"/>
                      <a:pt x="2172" y="901"/>
                    </a:cubicBezTo>
                    <a:cubicBezTo>
                      <a:pt x="2156" y="916"/>
                      <a:pt x="2156" y="932"/>
                      <a:pt x="2125" y="947"/>
                    </a:cubicBezTo>
                    <a:cubicBezTo>
                      <a:pt x="2110" y="932"/>
                      <a:pt x="2094" y="916"/>
                      <a:pt x="2079" y="885"/>
                    </a:cubicBezTo>
                    <a:close/>
                    <a:moveTo>
                      <a:pt x="1288" y="807"/>
                    </a:moveTo>
                    <a:lnTo>
                      <a:pt x="1179" y="978"/>
                    </a:lnTo>
                    <a:cubicBezTo>
                      <a:pt x="1226" y="932"/>
                      <a:pt x="1257" y="885"/>
                      <a:pt x="1288" y="807"/>
                    </a:cubicBezTo>
                    <a:close/>
                    <a:moveTo>
                      <a:pt x="2870" y="792"/>
                    </a:moveTo>
                    <a:lnTo>
                      <a:pt x="2901" y="807"/>
                    </a:lnTo>
                    <a:lnTo>
                      <a:pt x="2901" y="838"/>
                    </a:lnTo>
                    <a:cubicBezTo>
                      <a:pt x="2916" y="838"/>
                      <a:pt x="2916" y="823"/>
                      <a:pt x="2916" y="823"/>
                    </a:cubicBezTo>
                    <a:lnTo>
                      <a:pt x="3040" y="916"/>
                    </a:lnTo>
                    <a:cubicBezTo>
                      <a:pt x="3040" y="916"/>
                      <a:pt x="3025" y="916"/>
                      <a:pt x="3025" y="932"/>
                    </a:cubicBezTo>
                    <a:lnTo>
                      <a:pt x="2901" y="838"/>
                    </a:lnTo>
                    <a:lnTo>
                      <a:pt x="3009" y="932"/>
                    </a:lnTo>
                    <a:cubicBezTo>
                      <a:pt x="2994" y="932"/>
                      <a:pt x="2978" y="947"/>
                      <a:pt x="2963" y="947"/>
                    </a:cubicBezTo>
                    <a:lnTo>
                      <a:pt x="2963" y="932"/>
                    </a:lnTo>
                    <a:cubicBezTo>
                      <a:pt x="2932" y="932"/>
                      <a:pt x="2916" y="947"/>
                      <a:pt x="2916" y="963"/>
                    </a:cubicBezTo>
                    <a:cubicBezTo>
                      <a:pt x="2901" y="978"/>
                      <a:pt x="2885" y="978"/>
                      <a:pt x="2870" y="994"/>
                    </a:cubicBezTo>
                    <a:lnTo>
                      <a:pt x="2792" y="916"/>
                    </a:lnTo>
                    <a:cubicBezTo>
                      <a:pt x="2792" y="870"/>
                      <a:pt x="2808" y="838"/>
                      <a:pt x="2854" y="807"/>
                    </a:cubicBezTo>
                    <a:lnTo>
                      <a:pt x="2901" y="838"/>
                    </a:lnTo>
                    <a:lnTo>
                      <a:pt x="2854" y="792"/>
                    </a:lnTo>
                    <a:close/>
                    <a:moveTo>
                      <a:pt x="3754" y="1257"/>
                    </a:moveTo>
                    <a:cubicBezTo>
                      <a:pt x="3816" y="1366"/>
                      <a:pt x="3769" y="1366"/>
                      <a:pt x="3785" y="1428"/>
                    </a:cubicBezTo>
                    <a:lnTo>
                      <a:pt x="3630" y="1319"/>
                    </a:lnTo>
                    <a:cubicBezTo>
                      <a:pt x="3661" y="1288"/>
                      <a:pt x="3692" y="1273"/>
                      <a:pt x="3738" y="1257"/>
                    </a:cubicBezTo>
                    <a:close/>
                    <a:moveTo>
                      <a:pt x="3630" y="1350"/>
                    </a:moveTo>
                    <a:lnTo>
                      <a:pt x="3831" y="1505"/>
                    </a:lnTo>
                    <a:cubicBezTo>
                      <a:pt x="3831" y="1505"/>
                      <a:pt x="3816" y="1521"/>
                      <a:pt x="3816" y="1521"/>
                    </a:cubicBezTo>
                    <a:lnTo>
                      <a:pt x="3645" y="1397"/>
                    </a:lnTo>
                    <a:cubicBezTo>
                      <a:pt x="3645" y="1381"/>
                      <a:pt x="3630" y="1366"/>
                      <a:pt x="3630" y="1350"/>
                    </a:cubicBezTo>
                    <a:close/>
                    <a:moveTo>
                      <a:pt x="890" y="1561"/>
                    </a:moveTo>
                    <a:lnTo>
                      <a:pt x="890" y="1561"/>
                    </a:lnTo>
                    <a:cubicBezTo>
                      <a:pt x="895" y="1566"/>
                      <a:pt x="900" y="1571"/>
                      <a:pt x="905" y="1576"/>
                    </a:cubicBezTo>
                    <a:lnTo>
                      <a:pt x="905" y="1576"/>
                    </a:lnTo>
                    <a:cubicBezTo>
                      <a:pt x="901" y="1569"/>
                      <a:pt x="896" y="1564"/>
                      <a:pt x="890" y="1561"/>
                    </a:cubicBezTo>
                    <a:close/>
                    <a:moveTo>
                      <a:pt x="1877" y="885"/>
                    </a:moveTo>
                    <a:cubicBezTo>
                      <a:pt x="1935" y="900"/>
                      <a:pt x="1885" y="995"/>
                      <a:pt x="1916" y="995"/>
                    </a:cubicBezTo>
                    <a:cubicBezTo>
                      <a:pt x="1918" y="995"/>
                      <a:pt x="1921" y="995"/>
                      <a:pt x="1924" y="994"/>
                    </a:cubicBezTo>
                    <a:cubicBezTo>
                      <a:pt x="1924" y="1009"/>
                      <a:pt x="1924" y="1025"/>
                      <a:pt x="1924" y="1056"/>
                    </a:cubicBezTo>
                    <a:cubicBezTo>
                      <a:pt x="1924" y="1056"/>
                      <a:pt x="1908" y="1071"/>
                      <a:pt x="1893" y="1087"/>
                    </a:cubicBezTo>
                    <a:cubicBezTo>
                      <a:pt x="1908" y="1087"/>
                      <a:pt x="1924" y="1102"/>
                      <a:pt x="1939" y="1102"/>
                    </a:cubicBezTo>
                    <a:cubicBezTo>
                      <a:pt x="1955" y="1164"/>
                      <a:pt x="1986" y="1226"/>
                      <a:pt x="2017" y="1288"/>
                    </a:cubicBezTo>
                    <a:cubicBezTo>
                      <a:pt x="2048" y="1273"/>
                      <a:pt x="2063" y="1257"/>
                      <a:pt x="2048" y="1226"/>
                    </a:cubicBezTo>
                    <a:lnTo>
                      <a:pt x="2048" y="1226"/>
                    </a:lnTo>
                    <a:lnTo>
                      <a:pt x="2063" y="1242"/>
                    </a:lnTo>
                    <a:cubicBezTo>
                      <a:pt x="2063" y="1226"/>
                      <a:pt x="2048" y="1211"/>
                      <a:pt x="2048" y="1195"/>
                    </a:cubicBezTo>
                    <a:cubicBezTo>
                      <a:pt x="2032" y="1180"/>
                      <a:pt x="2032" y="1164"/>
                      <a:pt x="2017" y="1133"/>
                    </a:cubicBezTo>
                    <a:cubicBezTo>
                      <a:pt x="2048" y="1118"/>
                      <a:pt x="2048" y="1087"/>
                      <a:pt x="2001" y="1056"/>
                    </a:cubicBezTo>
                    <a:cubicBezTo>
                      <a:pt x="2006" y="1050"/>
                      <a:pt x="2012" y="1048"/>
                      <a:pt x="2019" y="1048"/>
                    </a:cubicBezTo>
                    <a:cubicBezTo>
                      <a:pt x="2053" y="1048"/>
                      <a:pt x="2105" y="1102"/>
                      <a:pt x="2156" y="1102"/>
                    </a:cubicBezTo>
                    <a:lnTo>
                      <a:pt x="2110" y="1257"/>
                    </a:lnTo>
                    <a:cubicBezTo>
                      <a:pt x="2105" y="1262"/>
                      <a:pt x="2099" y="1264"/>
                      <a:pt x="2095" y="1264"/>
                    </a:cubicBezTo>
                    <a:cubicBezTo>
                      <a:pt x="2086" y="1264"/>
                      <a:pt x="2079" y="1257"/>
                      <a:pt x="2079" y="1257"/>
                    </a:cubicBezTo>
                    <a:lnTo>
                      <a:pt x="2079" y="1257"/>
                    </a:lnTo>
                    <a:lnTo>
                      <a:pt x="2156" y="1350"/>
                    </a:lnTo>
                    <a:cubicBezTo>
                      <a:pt x="2145" y="1356"/>
                      <a:pt x="2134" y="1360"/>
                      <a:pt x="2122" y="1360"/>
                    </a:cubicBezTo>
                    <a:cubicBezTo>
                      <a:pt x="2103" y="1360"/>
                      <a:pt x="2083" y="1349"/>
                      <a:pt x="2063" y="1319"/>
                    </a:cubicBezTo>
                    <a:lnTo>
                      <a:pt x="2063" y="1319"/>
                    </a:lnTo>
                    <a:cubicBezTo>
                      <a:pt x="2032" y="1412"/>
                      <a:pt x="2125" y="1536"/>
                      <a:pt x="2048" y="1583"/>
                    </a:cubicBezTo>
                    <a:cubicBezTo>
                      <a:pt x="2001" y="1474"/>
                      <a:pt x="1970" y="1412"/>
                      <a:pt x="2017" y="1366"/>
                    </a:cubicBezTo>
                    <a:lnTo>
                      <a:pt x="2017" y="1366"/>
                    </a:lnTo>
                    <a:lnTo>
                      <a:pt x="1970" y="1397"/>
                    </a:lnTo>
                    <a:cubicBezTo>
                      <a:pt x="1955" y="1381"/>
                      <a:pt x="1939" y="1350"/>
                      <a:pt x="1939" y="1319"/>
                    </a:cubicBezTo>
                    <a:cubicBezTo>
                      <a:pt x="1955" y="1257"/>
                      <a:pt x="1986" y="1195"/>
                      <a:pt x="1893" y="1118"/>
                    </a:cubicBezTo>
                    <a:cubicBezTo>
                      <a:pt x="1877" y="1149"/>
                      <a:pt x="1877" y="1180"/>
                      <a:pt x="1877" y="1211"/>
                    </a:cubicBezTo>
                    <a:cubicBezTo>
                      <a:pt x="1784" y="1242"/>
                      <a:pt x="1815" y="1273"/>
                      <a:pt x="1691" y="1304"/>
                    </a:cubicBezTo>
                    <a:cubicBezTo>
                      <a:pt x="1598" y="1211"/>
                      <a:pt x="1722" y="1118"/>
                      <a:pt x="1629" y="1056"/>
                    </a:cubicBezTo>
                    <a:lnTo>
                      <a:pt x="1784" y="1040"/>
                    </a:lnTo>
                    <a:lnTo>
                      <a:pt x="1784" y="1040"/>
                    </a:lnTo>
                    <a:cubicBezTo>
                      <a:pt x="1769" y="1056"/>
                      <a:pt x="1784" y="1087"/>
                      <a:pt x="1784" y="1102"/>
                    </a:cubicBezTo>
                    <a:cubicBezTo>
                      <a:pt x="1815" y="978"/>
                      <a:pt x="1908" y="1056"/>
                      <a:pt x="1877" y="885"/>
                    </a:cubicBezTo>
                    <a:close/>
                    <a:moveTo>
                      <a:pt x="3850" y="1552"/>
                    </a:moveTo>
                    <a:cubicBezTo>
                      <a:pt x="3849" y="1552"/>
                      <a:pt x="3848" y="1552"/>
                      <a:pt x="3847" y="1552"/>
                    </a:cubicBezTo>
                    <a:lnTo>
                      <a:pt x="3924" y="1614"/>
                    </a:lnTo>
                    <a:lnTo>
                      <a:pt x="3850" y="1552"/>
                    </a:lnTo>
                    <a:close/>
                    <a:moveTo>
                      <a:pt x="3645" y="1397"/>
                    </a:moveTo>
                    <a:lnTo>
                      <a:pt x="3816" y="1536"/>
                    </a:lnTo>
                    <a:lnTo>
                      <a:pt x="3831" y="1536"/>
                    </a:lnTo>
                    <a:lnTo>
                      <a:pt x="3850" y="1552"/>
                    </a:lnTo>
                    <a:lnTo>
                      <a:pt x="3850" y="1552"/>
                    </a:lnTo>
                    <a:cubicBezTo>
                      <a:pt x="3862" y="1550"/>
                      <a:pt x="3862" y="1536"/>
                      <a:pt x="3862" y="1536"/>
                    </a:cubicBezTo>
                    <a:lnTo>
                      <a:pt x="3924" y="1583"/>
                    </a:lnTo>
                    <a:cubicBezTo>
                      <a:pt x="3924" y="1583"/>
                      <a:pt x="3924" y="1598"/>
                      <a:pt x="3924" y="1614"/>
                    </a:cubicBezTo>
                    <a:cubicBezTo>
                      <a:pt x="3924" y="1629"/>
                      <a:pt x="3909" y="1661"/>
                      <a:pt x="3909" y="1676"/>
                    </a:cubicBezTo>
                    <a:cubicBezTo>
                      <a:pt x="3862" y="1661"/>
                      <a:pt x="3862" y="1567"/>
                      <a:pt x="3816" y="1567"/>
                    </a:cubicBezTo>
                    <a:lnTo>
                      <a:pt x="3800" y="1583"/>
                    </a:lnTo>
                    <a:cubicBezTo>
                      <a:pt x="3738" y="1567"/>
                      <a:pt x="3676" y="1567"/>
                      <a:pt x="3661" y="1443"/>
                    </a:cubicBezTo>
                    <a:cubicBezTo>
                      <a:pt x="3661" y="1428"/>
                      <a:pt x="3645" y="1412"/>
                      <a:pt x="3645" y="1397"/>
                    </a:cubicBezTo>
                    <a:close/>
                    <a:moveTo>
                      <a:pt x="1046" y="1749"/>
                    </a:moveTo>
                    <a:lnTo>
                      <a:pt x="1055" y="1769"/>
                    </a:lnTo>
                    <a:cubicBezTo>
                      <a:pt x="1055" y="1762"/>
                      <a:pt x="1052" y="1754"/>
                      <a:pt x="1046" y="1749"/>
                    </a:cubicBezTo>
                    <a:close/>
                    <a:moveTo>
                      <a:pt x="3924" y="1102"/>
                    </a:moveTo>
                    <a:cubicBezTo>
                      <a:pt x="3955" y="1133"/>
                      <a:pt x="3971" y="1180"/>
                      <a:pt x="4002" y="1226"/>
                    </a:cubicBezTo>
                    <a:cubicBezTo>
                      <a:pt x="4002" y="1211"/>
                      <a:pt x="4017" y="1211"/>
                      <a:pt x="4017" y="1211"/>
                    </a:cubicBezTo>
                    <a:cubicBezTo>
                      <a:pt x="4002" y="1180"/>
                      <a:pt x="3986" y="1164"/>
                      <a:pt x="3986" y="1133"/>
                    </a:cubicBezTo>
                    <a:lnTo>
                      <a:pt x="3986" y="1133"/>
                    </a:lnTo>
                    <a:lnTo>
                      <a:pt x="4359" y="1800"/>
                    </a:lnTo>
                    <a:cubicBezTo>
                      <a:pt x="4359" y="1831"/>
                      <a:pt x="4359" y="1847"/>
                      <a:pt x="4359" y="1862"/>
                    </a:cubicBezTo>
                    <a:cubicBezTo>
                      <a:pt x="4297" y="1769"/>
                      <a:pt x="4250" y="1661"/>
                      <a:pt x="4188" y="1552"/>
                    </a:cubicBezTo>
                    <a:lnTo>
                      <a:pt x="4173" y="1567"/>
                    </a:lnTo>
                    <a:cubicBezTo>
                      <a:pt x="4204" y="1645"/>
                      <a:pt x="4250" y="1707"/>
                      <a:pt x="4281" y="1785"/>
                    </a:cubicBezTo>
                    <a:cubicBezTo>
                      <a:pt x="4297" y="1785"/>
                      <a:pt x="4297" y="1785"/>
                      <a:pt x="4312" y="1800"/>
                    </a:cubicBezTo>
                    <a:cubicBezTo>
                      <a:pt x="4312" y="1800"/>
                      <a:pt x="4312" y="1810"/>
                      <a:pt x="4312" y="1831"/>
                    </a:cubicBezTo>
                    <a:cubicBezTo>
                      <a:pt x="4297" y="1816"/>
                      <a:pt x="4297" y="1800"/>
                      <a:pt x="4281" y="1785"/>
                    </a:cubicBezTo>
                    <a:cubicBezTo>
                      <a:pt x="4235" y="1754"/>
                      <a:pt x="4188" y="1707"/>
                      <a:pt x="4157" y="1661"/>
                    </a:cubicBezTo>
                    <a:cubicBezTo>
                      <a:pt x="4173" y="1645"/>
                      <a:pt x="4173" y="1614"/>
                      <a:pt x="4157" y="1583"/>
                    </a:cubicBezTo>
                    <a:lnTo>
                      <a:pt x="4173" y="1567"/>
                    </a:lnTo>
                    <a:cubicBezTo>
                      <a:pt x="4157" y="1536"/>
                      <a:pt x="4126" y="1505"/>
                      <a:pt x="4111" y="1474"/>
                    </a:cubicBezTo>
                    <a:lnTo>
                      <a:pt x="4080" y="1474"/>
                    </a:lnTo>
                    <a:cubicBezTo>
                      <a:pt x="4064" y="1474"/>
                      <a:pt x="4048" y="1474"/>
                      <a:pt x="4048" y="1521"/>
                    </a:cubicBezTo>
                    <a:cubicBezTo>
                      <a:pt x="4048" y="1536"/>
                      <a:pt x="4064" y="1552"/>
                      <a:pt x="4064" y="1567"/>
                    </a:cubicBezTo>
                    <a:cubicBezTo>
                      <a:pt x="4033" y="1552"/>
                      <a:pt x="4002" y="1521"/>
                      <a:pt x="3986" y="1490"/>
                    </a:cubicBezTo>
                    <a:cubicBezTo>
                      <a:pt x="3980" y="1510"/>
                      <a:pt x="3965" y="1516"/>
                      <a:pt x="3947" y="1516"/>
                    </a:cubicBezTo>
                    <a:cubicBezTo>
                      <a:pt x="3923" y="1516"/>
                      <a:pt x="3896" y="1505"/>
                      <a:pt x="3878" y="1505"/>
                    </a:cubicBezTo>
                    <a:lnTo>
                      <a:pt x="3785" y="1443"/>
                    </a:lnTo>
                    <a:cubicBezTo>
                      <a:pt x="3785" y="1412"/>
                      <a:pt x="3800" y="1366"/>
                      <a:pt x="3816" y="1366"/>
                    </a:cubicBezTo>
                    <a:lnTo>
                      <a:pt x="3847" y="1412"/>
                    </a:lnTo>
                    <a:lnTo>
                      <a:pt x="3893" y="1335"/>
                    </a:lnTo>
                    <a:cubicBezTo>
                      <a:pt x="3889" y="1301"/>
                      <a:pt x="3881" y="1292"/>
                      <a:pt x="3871" y="1292"/>
                    </a:cubicBezTo>
                    <a:cubicBezTo>
                      <a:pt x="3857" y="1292"/>
                      <a:pt x="3838" y="1313"/>
                      <a:pt x="3818" y="1313"/>
                    </a:cubicBezTo>
                    <a:cubicBezTo>
                      <a:pt x="3807" y="1313"/>
                      <a:pt x="3796" y="1307"/>
                      <a:pt x="3785" y="1288"/>
                    </a:cubicBezTo>
                    <a:lnTo>
                      <a:pt x="3785" y="1257"/>
                    </a:lnTo>
                    <a:cubicBezTo>
                      <a:pt x="3862" y="1242"/>
                      <a:pt x="3924" y="1242"/>
                      <a:pt x="3971" y="1226"/>
                    </a:cubicBezTo>
                    <a:cubicBezTo>
                      <a:pt x="3955" y="1195"/>
                      <a:pt x="3924" y="1149"/>
                      <a:pt x="3909" y="1102"/>
                    </a:cubicBezTo>
                    <a:close/>
                    <a:moveTo>
                      <a:pt x="3614" y="1692"/>
                    </a:moveTo>
                    <a:lnTo>
                      <a:pt x="3614" y="1692"/>
                    </a:lnTo>
                    <a:cubicBezTo>
                      <a:pt x="3630" y="1692"/>
                      <a:pt x="3645" y="1707"/>
                      <a:pt x="3661" y="1707"/>
                    </a:cubicBezTo>
                    <a:cubicBezTo>
                      <a:pt x="3707" y="1754"/>
                      <a:pt x="3707" y="1800"/>
                      <a:pt x="3707" y="1847"/>
                    </a:cubicBezTo>
                    <a:lnTo>
                      <a:pt x="3738" y="1816"/>
                    </a:lnTo>
                    <a:lnTo>
                      <a:pt x="3738" y="1816"/>
                    </a:lnTo>
                    <a:cubicBezTo>
                      <a:pt x="3723" y="1847"/>
                      <a:pt x="3707" y="1893"/>
                      <a:pt x="3707" y="1909"/>
                    </a:cubicBezTo>
                    <a:cubicBezTo>
                      <a:pt x="3676" y="1847"/>
                      <a:pt x="3645" y="1769"/>
                      <a:pt x="3614" y="1692"/>
                    </a:cubicBezTo>
                    <a:close/>
                    <a:moveTo>
                      <a:pt x="1086" y="1940"/>
                    </a:moveTo>
                    <a:cubicBezTo>
                      <a:pt x="1086" y="1955"/>
                      <a:pt x="1086" y="1955"/>
                      <a:pt x="1071" y="1955"/>
                    </a:cubicBezTo>
                    <a:cubicBezTo>
                      <a:pt x="1086" y="1955"/>
                      <a:pt x="1086" y="1940"/>
                      <a:pt x="1086" y="1940"/>
                    </a:cubicBezTo>
                    <a:close/>
                    <a:moveTo>
                      <a:pt x="3847" y="1676"/>
                    </a:moveTo>
                    <a:lnTo>
                      <a:pt x="3878" y="1738"/>
                    </a:lnTo>
                    <a:cubicBezTo>
                      <a:pt x="3878" y="1723"/>
                      <a:pt x="3878" y="1723"/>
                      <a:pt x="3878" y="1723"/>
                    </a:cubicBezTo>
                    <a:cubicBezTo>
                      <a:pt x="3893" y="1699"/>
                      <a:pt x="3906" y="1690"/>
                      <a:pt x="3918" y="1690"/>
                    </a:cubicBezTo>
                    <a:cubicBezTo>
                      <a:pt x="3956" y="1690"/>
                      <a:pt x="3983" y="1778"/>
                      <a:pt x="4020" y="1778"/>
                    </a:cubicBezTo>
                    <a:cubicBezTo>
                      <a:pt x="4033" y="1778"/>
                      <a:pt x="4048" y="1767"/>
                      <a:pt x="4064" y="1738"/>
                    </a:cubicBezTo>
                    <a:cubicBezTo>
                      <a:pt x="4064" y="1754"/>
                      <a:pt x="4064" y="1769"/>
                      <a:pt x="4064" y="1785"/>
                    </a:cubicBezTo>
                    <a:cubicBezTo>
                      <a:pt x="4080" y="1769"/>
                      <a:pt x="4080" y="1754"/>
                      <a:pt x="4095" y="1738"/>
                    </a:cubicBezTo>
                    <a:lnTo>
                      <a:pt x="4111" y="1754"/>
                    </a:lnTo>
                    <a:cubicBezTo>
                      <a:pt x="4111" y="1785"/>
                      <a:pt x="4111" y="1831"/>
                      <a:pt x="4126" y="1878"/>
                    </a:cubicBezTo>
                    <a:cubicBezTo>
                      <a:pt x="4095" y="1924"/>
                      <a:pt x="4064" y="1955"/>
                      <a:pt x="4048" y="1986"/>
                    </a:cubicBezTo>
                    <a:lnTo>
                      <a:pt x="4033" y="2002"/>
                    </a:lnTo>
                    <a:lnTo>
                      <a:pt x="4002" y="1955"/>
                    </a:lnTo>
                    <a:lnTo>
                      <a:pt x="4002" y="2064"/>
                    </a:lnTo>
                    <a:lnTo>
                      <a:pt x="3986" y="2064"/>
                    </a:lnTo>
                    <a:cubicBezTo>
                      <a:pt x="3971" y="2033"/>
                      <a:pt x="3955" y="2017"/>
                      <a:pt x="3955" y="2002"/>
                    </a:cubicBezTo>
                    <a:cubicBezTo>
                      <a:pt x="3955" y="2002"/>
                      <a:pt x="3955" y="2002"/>
                      <a:pt x="3940" y="1986"/>
                    </a:cubicBezTo>
                    <a:lnTo>
                      <a:pt x="3940" y="2002"/>
                    </a:lnTo>
                    <a:cubicBezTo>
                      <a:pt x="3940" y="1986"/>
                      <a:pt x="3924" y="1986"/>
                      <a:pt x="3909" y="1955"/>
                    </a:cubicBezTo>
                    <a:cubicBezTo>
                      <a:pt x="3893" y="1940"/>
                      <a:pt x="3893" y="1940"/>
                      <a:pt x="3893" y="1940"/>
                    </a:cubicBezTo>
                    <a:cubicBezTo>
                      <a:pt x="3862" y="1847"/>
                      <a:pt x="3862" y="1831"/>
                      <a:pt x="3878" y="1754"/>
                    </a:cubicBezTo>
                    <a:cubicBezTo>
                      <a:pt x="3847" y="1738"/>
                      <a:pt x="3831" y="1738"/>
                      <a:pt x="3816" y="1738"/>
                    </a:cubicBezTo>
                    <a:lnTo>
                      <a:pt x="3847" y="1676"/>
                    </a:lnTo>
                    <a:close/>
                    <a:moveTo>
                      <a:pt x="1272" y="1412"/>
                    </a:moveTo>
                    <a:cubicBezTo>
                      <a:pt x="1288" y="1443"/>
                      <a:pt x="1303" y="1474"/>
                      <a:pt x="1319" y="1505"/>
                    </a:cubicBezTo>
                    <a:cubicBezTo>
                      <a:pt x="1319" y="1490"/>
                      <a:pt x="1334" y="1474"/>
                      <a:pt x="1350" y="1474"/>
                    </a:cubicBezTo>
                    <a:cubicBezTo>
                      <a:pt x="1378" y="1516"/>
                      <a:pt x="1380" y="1570"/>
                      <a:pt x="1436" y="1570"/>
                    </a:cubicBezTo>
                    <a:cubicBezTo>
                      <a:pt x="1443" y="1570"/>
                      <a:pt x="1450" y="1569"/>
                      <a:pt x="1458" y="1567"/>
                    </a:cubicBezTo>
                    <a:cubicBezTo>
                      <a:pt x="1489" y="1614"/>
                      <a:pt x="1505" y="1676"/>
                      <a:pt x="1520" y="1738"/>
                    </a:cubicBezTo>
                    <a:cubicBezTo>
                      <a:pt x="1520" y="1785"/>
                      <a:pt x="1505" y="1831"/>
                      <a:pt x="1505" y="1893"/>
                    </a:cubicBezTo>
                    <a:cubicBezTo>
                      <a:pt x="1488" y="1901"/>
                      <a:pt x="1467" y="1919"/>
                      <a:pt x="1447" y="1919"/>
                    </a:cubicBezTo>
                    <a:cubicBezTo>
                      <a:pt x="1429" y="1919"/>
                      <a:pt x="1411" y="1906"/>
                      <a:pt x="1396" y="1862"/>
                    </a:cubicBezTo>
                    <a:cubicBezTo>
                      <a:pt x="1396" y="1878"/>
                      <a:pt x="1396" y="1893"/>
                      <a:pt x="1381" y="1909"/>
                    </a:cubicBezTo>
                    <a:lnTo>
                      <a:pt x="1365" y="1909"/>
                    </a:lnTo>
                    <a:cubicBezTo>
                      <a:pt x="1334" y="1924"/>
                      <a:pt x="1319" y="1940"/>
                      <a:pt x="1334" y="1955"/>
                    </a:cubicBezTo>
                    <a:cubicBezTo>
                      <a:pt x="1303" y="1971"/>
                      <a:pt x="1288" y="2002"/>
                      <a:pt x="1319" y="2033"/>
                    </a:cubicBezTo>
                    <a:cubicBezTo>
                      <a:pt x="1319" y="2002"/>
                      <a:pt x="1319" y="1986"/>
                      <a:pt x="1350" y="1971"/>
                    </a:cubicBezTo>
                    <a:cubicBezTo>
                      <a:pt x="1365" y="1986"/>
                      <a:pt x="1381" y="2017"/>
                      <a:pt x="1412" y="2033"/>
                    </a:cubicBezTo>
                    <a:cubicBezTo>
                      <a:pt x="1412" y="2033"/>
                      <a:pt x="1412" y="2048"/>
                      <a:pt x="1412" y="2048"/>
                    </a:cubicBezTo>
                    <a:cubicBezTo>
                      <a:pt x="1406" y="2054"/>
                      <a:pt x="1401" y="2058"/>
                      <a:pt x="1394" y="2058"/>
                    </a:cubicBezTo>
                    <a:cubicBezTo>
                      <a:pt x="1383" y="2058"/>
                      <a:pt x="1369" y="2047"/>
                      <a:pt x="1350" y="2017"/>
                    </a:cubicBezTo>
                    <a:lnTo>
                      <a:pt x="1350" y="2017"/>
                    </a:lnTo>
                    <a:cubicBezTo>
                      <a:pt x="1350" y="2048"/>
                      <a:pt x="1334" y="2095"/>
                      <a:pt x="1381" y="2126"/>
                    </a:cubicBezTo>
                    <a:cubicBezTo>
                      <a:pt x="1381" y="2141"/>
                      <a:pt x="1381" y="2141"/>
                      <a:pt x="1396" y="2157"/>
                    </a:cubicBezTo>
                    <a:cubicBezTo>
                      <a:pt x="1350" y="2157"/>
                      <a:pt x="1319" y="2157"/>
                      <a:pt x="1303" y="2172"/>
                    </a:cubicBezTo>
                    <a:cubicBezTo>
                      <a:pt x="1226" y="2095"/>
                      <a:pt x="1179" y="2064"/>
                      <a:pt x="1148" y="1971"/>
                    </a:cubicBezTo>
                    <a:cubicBezTo>
                      <a:pt x="1179" y="1971"/>
                      <a:pt x="1210" y="1986"/>
                      <a:pt x="1241" y="2002"/>
                    </a:cubicBezTo>
                    <a:cubicBezTo>
                      <a:pt x="1117" y="1754"/>
                      <a:pt x="1536" y="1862"/>
                      <a:pt x="1303" y="1629"/>
                    </a:cubicBezTo>
                    <a:cubicBezTo>
                      <a:pt x="1299" y="1625"/>
                      <a:pt x="1296" y="1623"/>
                      <a:pt x="1293" y="1623"/>
                    </a:cubicBezTo>
                    <a:cubicBezTo>
                      <a:pt x="1288" y="1623"/>
                      <a:pt x="1288" y="1634"/>
                      <a:pt x="1288" y="1645"/>
                    </a:cubicBezTo>
                    <a:cubicBezTo>
                      <a:pt x="1288" y="1661"/>
                      <a:pt x="1288" y="1676"/>
                      <a:pt x="1272" y="1692"/>
                    </a:cubicBezTo>
                    <a:cubicBezTo>
                      <a:pt x="1272" y="1676"/>
                      <a:pt x="1272" y="1676"/>
                      <a:pt x="1272" y="1676"/>
                    </a:cubicBezTo>
                    <a:cubicBezTo>
                      <a:pt x="1210" y="1536"/>
                      <a:pt x="1241" y="1490"/>
                      <a:pt x="1272" y="1412"/>
                    </a:cubicBezTo>
                    <a:close/>
                    <a:moveTo>
                      <a:pt x="2715" y="2514"/>
                    </a:moveTo>
                    <a:cubicBezTo>
                      <a:pt x="2715" y="2514"/>
                      <a:pt x="2730" y="2514"/>
                      <a:pt x="2746" y="2529"/>
                    </a:cubicBezTo>
                    <a:cubicBezTo>
                      <a:pt x="2746" y="2529"/>
                      <a:pt x="2730" y="2545"/>
                      <a:pt x="2730" y="2560"/>
                    </a:cubicBezTo>
                    <a:lnTo>
                      <a:pt x="2761" y="2560"/>
                    </a:lnTo>
                    <a:cubicBezTo>
                      <a:pt x="2761" y="2556"/>
                      <a:pt x="2763" y="2554"/>
                      <a:pt x="2765" y="2554"/>
                    </a:cubicBezTo>
                    <a:cubicBezTo>
                      <a:pt x="2770" y="2554"/>
                      <a:pt x="2781" y="2565"/>
                      <a:pt x="2792" y="2576"/>
                    </a:cubicBezTo>
                    <a:cubicBezTo>
                      <a:pt x="2792" y="2591"/>
                      <a:pt x="2777" y="2607"/>
                      <a:pt x="2777" y="2607"/>
                    </a:cubicBezTo>
                    <a:cubicBezTo>
                      <a:pt x="2777" y="2638"/>
                      <a:pt x="2792" y="2669"/>
                      <a:pt x="2777" y="2684"/>
                    </a:cubicBezTo>
                    <a:cubicBezTo>
                      <a:pt x="2761" y="2684"/>
                      <a:pt x="2746" y="2669"/>
                      <a:pt x="2746" y="2653"/>
                    </a:cubicBezTo>
                    <a:cubicBezTo>
                      <a:pt x="2746" y="2638"/>
                      <a:pt x="2746" y="2638"/>
                      <a:pt x="2746" y="2622"/>
                    </a:cubicBezTo>
                    <a:lnTo>
                      <a:pt x="2730" y="2622"/>
                    </a:lnTo>
                    <a:lnTo>
                      <a:pt x="2715" y="2591"/>
                    </a:lnTo>
                    <a:cubicBezTo>
                      <a:pt x="2715" y="2576"/>
                      <a:pt x="2715" y="2560"/>
                      <a:pt x="2715" y="2560"/>
                    </a:cubicBezTo>
                    <a:lnTo>
                      <a:pt x="2715" y="2514"/>
                    </a:lnTo>
                    <a:close/>
                    <a:moveTo>
                      <a:pt x="3955" y="2808"/>
                    </a:moveTo>
                    <a:cubicBezTo>
                      <a:pt x="3955" y="2808"/>
                      <a:pt x="3955" y="2824"/>
                      <a:pt x="3955" y="2824"/>
                    </a:cubicBezTo>
                    <a:cubicBezTo>
                      <a:pt x="3940" y="2824"/>
                      <a:pt x="3940" y="2808"/>
                      <a:pt x="3940" y="2808"/>
                    </a:cubicBezTo>
                    <a:close/>
                    <a:moveTo>
                      <a:pt x="3785" y="2746"/>
                    </a:moveTo>
                    <a:lnTo>
                      <a:pt x="3847" y="2855"/>
                    </a:lnTo>
                    <a:cubicBezTo>
                      <a:pt x="3831" y="2855"/>
                      <a:pt x="3816" y="2839"/>
                      <a:pt x="3816" y="2839"/>
                    </a:cubicBezTo>
                    <a:lnTo>
                      <a:pt x="3800" y="2777"/>
                    </a:lnTo>
                    <a:cubicBezTo>
                      <a:pt x="3800" y="2808"/>
                      <a:pt x="3800" y="2824"/>
                      <a:pt x="3800" y="2839"/>
                    </a:cubicBezTo>
                    <a:cubicBezTo>
                      <a:pt x="3769" y="2824"/>
                      <a:pt x="3738" y="2824"/>
                      <a:pt x="3707" y="2777"/>
                    </a:cubicBezTo>
                    <a:cubicBezTo>
                      <a:pt x="3723" y="2777"/>
                      <a:pt x="3723" y="2762"/>
                      <a:pt x="3738" y="2762"/>
                    </a:cubicBezTo>
                    <a:lnTo>
                      <a:pt x="3785" y="2746"/>
                    </a:lnTo>
                    <a:close/>
                    <a:moveTo>
                      <a:pt x="729" y="2389"/>
                    </a:moveTo>
                    <a:lnTo>
                      <a:pt x="729" y="2389"/>
                    </a:lnTo>
                    <a:cubicBezTo>
                      <a:pt x="838" y="2545"/>
                      <a:pt x="962" y="2684"/>
                      <a:pt x="1086" y="2839"/>
                    </a:cubicBezTo>
                    <a:cubicBezTo>
                      <a:pt x="1040" y="2855"/>
                      <a:pt x="1024" y="2870"/>
                      <a:pt x="1024" y="2917"/>
                    </a:cubicBezTo>
                    <a:cubicBezTo>
                      <a:pt x="1024" y="2917"/>
                      <a:pt x="1009" y="2901"/>
                      <a:pt x="1009" y="2901"/>
                    </a:cubicBezTo>
                    <a:cubicBezTo>
                      <a:pt x="978" y="2839"/>
                      <a:pt x="1040" y="2746"/>
                      <a:pt x="931" y="2715"/>
                    </a:cubicBezTo>
                    <a:lnTo>
                      <a:pt x="931" y="2715"/>
                    </a:lnTo>
                    <a:lnTo>
                      <a:pt x="978" y="2855"/>
                    </a:lnTo>
                    <a:cubicBezTo>
                      <a:pt x="900" y="2762"/>
                      <a:pt x="838" y="2669"/>
                      <a:pt x="760" y="2576"/>
                    </a:cubicBezTo>
                    <a:cubicBezTo>
                      <a:pt x="760" y="2514"/>
                      <a:pt x="745" y="2451"/>
                      <a:pt x="729" y="2389"/>
                    </a:cubicBezTo>
                    <a:close/>
                    <a:moveTo>
                      <a:pt x="822" y="2917"/>
                    </a:moveTo>
                    <a:lnTo>
                      <a:pt x="822" y="2917"/>
                    </a:lnTo>
                    <a:cubicBezTo>
                      <a:pt x="819" y="2925"/>
                      <a:pt x="815" y="2933"/>
                      <a:pt x="812" y="2942"/>
                    </a:cubicBezTo>
                    <a:lnTo>
                      <a:pt x="812" y="2942"/>
                    </a:lnTo>
                    <a:cubicBezTo>
                      <a:pt x="815" y="2933"/>
                      <a:pt x="819" y="2924"/>
                      <a:pt x="822" y="2917"/>
                    </a:cubicBezTo>
                    <a:close/>
                    <a:moveTo>
                      <a:pt x="760" y="2622"/>
                    </a:moveTo>
                    <a:cubicBezTo>
                      <a:pt x="838" y="2715"/>
                      <a:pt x="916" y="2808"/>
                      <a:pt x="993" y="2917"/>
                    </a:cubicBezTo>
                    <a:lnTo>
                      <a:pt x="1009" y="2948"/>
                    </a:lnTo>
                    <a:cubicBezTo>
                      <a:pt x="916" y="2839"/>
                      <a:pt x="838" y="2746"/>
                      <a:pt x="760" y="2638"/>
                    </a:cubicBezTo>
                    <a:cubicBezTo>
                      <a:pt x="760" y="2638"/>
                      <a:pt x="760" y="2622"/>
                      <a:pt x="760" y="2622"/>
                    </a:cubicBezTo>
                    <a:close/>
                    <a:moveTo>
                      <a:pt x="1055" y="2932"/>
                    </a:moveTo>
                    <a:cubicBezTo>
                      <a:pt x="1055" y="2932"/>
                      <a:pt x="1055" y="2948"/>
                      <a:pt x="1055" y="2948"/>
                    </a:cubicBezTo>
                    <a:cubicBezTo>
                      <a:pt x="1055" y="2948"/>
                      <a:pt x="1040" y="2948"/>
                      <a:pt x="1040" y="2932"/>
                    </a:cubicBezTo>
                    <a:close/>
                    <a:moveTo>
                      <a:pt x="3583" y="2793"/>
                    </a:moveTo>
                    <a:cubicBezTo>
                      <a:pt x="3622" y="2793"/>
                      <a:pt x="3650" y="2804"/>
                      <a:pt x="3658" y="2816"/>
                    </a:cubicBezTo>
                    <a:lnTo>
                      <a:pt x="3658" y="2816"/>
                    </a:lnTo>
                    <a:cubicBezTo>
                      <a:pt x="3645" y="2860"/>
                      <a:pt x="3645" y="2903"/>
                      <a:pt x="3645" y="2932"/>
                    </a:cubicBezTo>
                    <a:cubicBezTo>
                      <a:pt x="3614" y="2948"/>
                      <a:pt x="3599" y="2948"/>
                      <a:pt x="3568" y="2948"/>
                    </a:cubicBezTo>
                    <a:cubicBezTo>
                      <a:pt x="3552" y="2932"/>
                      <a:pt x="3521" y="2917"/>
                      <a:pt x="3506" y="2901"/>
                    </a:cubicBezTo>
                    <a:cubicBezTo>
                      <a:pt x="3521" y="2870"/>
                      <a:pt x="3552" y="2839"/>
                      <a:pt x="3552" y="2808"/>
                    </a:cubicBezTo>
                    <a:cubicBezTo>
                      <a:pt x="3568" y="2808"/>
                      <a:pt x="3583" y="2808"/>
                      <a:pt x="3583" y="2793"/>
                    </a:cubicBezTo>
                    <a:close/>
                    <a:moveTo>
                      <a:pt x="3769" y="2932"/>
                    </a:moveTo>
                    <a:lnTo>
                      <a:pt x="3769" y="2932"/>
                    </a:lnTo>
                    <a:cubicBezTo>
                      <a:pt x="3769" y="2948"/>
                      <a:pt x="3754" y="2963"/>
                      <a:pt x="3754" y="2963"/>
                    </a:cubicBezTo>
                    <a:lnTo>
                      <a:pt x="3769" y="2932"/>
                    </a:lnTo>
                    <a:close/>
                    <a:moveTo>
                      <a:pt x="1024" y="2948"/>
                    </a:moveTo>
                    <a:cubicBezTo>
                      <a:pt x="1040" y="2963"/>
                      <a:pt x="1040" y="2979"/>
                      <a:pt x="1055" y="2994"/>
                    </a:cubicBezTo>
                    <a:cubicBezTo>
                      <a:pt x="1055" y="2994"/>
                      <a:pt x="1055" y="3010"/>
                      <a:pt x="1055" y="3010"/>
                    </a:cubicBezTo>
                    <a:cubicBezTo>
                      <a:pt x="1040" y="2994"/>
                      <a:pt x="1024" y="2979"/>
                      <a:pt x="1009" y="2963"/>
                    </a:cubicBezTo>
                    <a:lnTo>
                      <a:pt x="1024" y="2948"/>
                    </a:lnTo>
                    <a:close/>
                    <a:moveTo>
                      <a:pt x="3986" y="2793"/>
                    </a:moveTo>
                    <a:cubicBezTo>
                      <a:pt x="4002" y="2808"/>
                      <a:pt x="4002" y="2839"/>
                      <a:pt x="4033" y="2855"/>
                    </a:cubicBezTo>
                    <a:cubicBezTo>
                      <a:pt x="4033" y="2922"/>
                      <a:pt x="4056" y="3035"/>
                      <a:pt x="4013" y="3035"/>
                    </a:cubicBezTo>
                    <a:cubicBezTo>
                      <a:pt x="4006" y="3035"/>
                      <a:pt x="3997" y="3032"/>
                      <a:pt x="3986" y="3025"/>
                    </a:cubicBezTo>
                    <a:cubicBezTo>
                      <a:pt x="4017" y="2963"/>
                      <a:pt x="4017" y="2886"/>
                      <a:pt x="3986" y="2793"/>
                    </a:cubicBezTo>
                    <a:close/>
                    <a:moveTo>
                      <a:pt x="3893" y="2994"/>
                    </a:moveTo>
                    <a:lnTo>
                      <a:pt x="3847" y="3041"/>
                    </a:lnTo>
                    <a:cubicBezTo>
                      <a:pt x="3862" y="3041"/>
                      <a:pt x="3878" y="3025"/>
                      <a:pt x="3893" y="2994"/>
                    </a:cubicBezTo>
                    <a:close/>
                    <a:moveTo>
                      <a:pt x="3754" y="2979"/>
                    </a:moveTo>
                    <a:cubicBezTo>
                      <a:pt x="3754" y="3010"/>
                      <a:pt x="3754" y="3041"/>
                      <a:pt x="3785" y="3072"/>
                    </a:cubicBezTo>
                    <a:cubicBezTo>
                      <a:pt x="3754" y="3087"/>
                      <a:pt x="3723" y="3087"/>
                      <a:pt x="3692" y="3103"/>
                    </a:cubicBezTo>
                    <a:cubicBezTo>
                      <a:pt x="3692" y="3072"/>
                      <a:pt x="3692" y="3041"/>
                      <a:pt x="3692" y="3010"/>
                    </a:cubicBezTo>
                    <a:cubicBezTo>
                      <a:pt x="3707" y="3025"/>
                      <a:pt x="3723" y="3025"/>
                      <a:pt x="3754" y="3041"/>
                    </a:cubicBezTo>
                    <a:lnTo>
                      <a:pt x="3754" y="2979"/>
                    </a:lnTo>
                    <a:close/>
                    <a:moveTo>
                      <a:pt x="1272" y="3475"/>
                    </a:moveTo>
                    <a:lnTo>
                      <a:pt x="1272" y="3491"/>
                    </a:lnTo>
                    <a:cubicBezTo>
                      <a:pt x="1303" y="3522"/>
                      <a:pt x="1319" y="3537"/>
                      <a:pt x="1334" y="3568"/>
                    </a:cubicBezTo>
                    <a:cubicBezTo>
                      <a:pt x="1319" y="3584"/>
                      <a:pt x="1288" y="3599"/>
                      <a:pt x="1272" y="3630"/>
                    </a:cubicBezTo>
                    <a:cubicBezTo>
                      <a:pt x="1179" y="3537"/>
                      <a:pt x="1241" y="3522"/>
                      <a:pt x="1272" y="3475"/>
                    </a:cubicBezTo>
                    <a:close/>
                    <a:moveTo>
                      <a:pt x="2305" y="3688"/>
                    </a:moveTo>
                    <a:cubicBezTo>
                      <a:pt x="2317" y="3688"/>
                      <a:pt x="2330" y="3711"/>
                      <a:pt x="2342" y="3723"/>
                    </a:cubicBezTo>
                    <a:cubicBezTo>
                      <a:pt x="2327" y="3754"/>
                      <a:pt x="2311" y="3754"/>
                      <a:pt x="2296" y="3770"/>
                    </a:cubicBezTo>
                    <a:cubicBezTo>
                      <a:pt x="2280" y="3739"/>
                      <a:pt x="2280" y="3723"/>
                      <a:pt x="2296" y="3692"/>
                    </a:cubicBezTo>
                    <a:cubicBezTo>
                      <a:pt x="2299" y="3689"/>
                      <a:pt x="2302" y="3688"/>
                      <a:pt x="2305" y="3688"/>
                    </a:cubicBezTo>
                    <a:close/>
                    <a:moveTo>
                      <a:pt x="2513" y="3708"/>
                    </a:moveTo>
                    <a:cubicBezTo>
                      <a:pt x="2498" y="3754"/>
                      <a:pt x="2482" y="3785"/>
                      <a:pt x="2482" y="3785"/>
                    </a:cubicBezTo>
                    <a:cubicBezTo>
                      <a:pt x="2478" y="3769"/>
                      <a:pt x="2471" y="3763"/>
                      <a:pt x="2463" y="3763"/>
                    </a:cubicBezTo>
                    <a:cubicBezTo>
                      <a:pt x="2448" y="3763"/>
                      <a:pt x="2427" y="3783"/>
                      <a:pt x="2403" y="3783"/>
                    </a:cubicBezTo>
                    <a:cubicBezTo>
                      <a:pt x="2394" y="3783"/>
                      <a:pt x="2383" y="3780"/>
                      <a:pt x="2373" y="3770"/>
                    </a:cubicBezTo>
                    <a:cubicBezTo>
                      <a:pt x="2420" y="3723"/>
                      <a:pt x="2467" y="3708"/>
                      <a:pt x="2513" y="3708"/>
                    </a:cubicBezTo>
                    <a:close/>
                    <a:moveTo>
                      <a:pt x="3149" y="3801"/>
                    </a:moveTo>
                    <a:cubicBezTo>
                      <a:pt x="3149" y="3801"/>
                      <a:pt x="3149" y="3816"/>
                      <a:pt x="3164" y="3816"/>
                    </a:cubicBezTo>
                    <a:cubicBezTo>
                      <a:pt x="3149" y="3801"/>
                      <a:pt x="3149" y="3801"/>
                      <a:pt x="3149" y="3801"/>
                    </a:cubicBezTo>
                    <a:close/>
                    <a:moveTo>
                      <a:pt x="2156" y="3692"/>
                    </a:moveTo>
                    <a:cubicBezTo>
                      <a:pt x="2187" y="3739"/>
                      <a:pt x="2203" y="3785"/>
                      <a:pt x="2187" y="3816"/>
                    </a:cubicBezTo>
                    <a:cubicBezTo>
                      <a:pt x="2187" y="3832"/>
                      <a:pt x="2187" y="3832"/>
                      <a:pt x="2187" y="3832"/>
                    </a:cubicBezTo>
                    <a:lnTo>
                      <a:pt x="2125" y="3708"/>
                    </a:lnTo>
                    <a:cubicBezTo>
                      <a:pt x="2141" y="3708"/>
                      <a:pt x="2156" y="3708"/>
                      <a:pt x="2156" y="3692"/>
                    </a:cubicBezTo>
                    <a:close/>
                    <a:moveTo>
                      <a:pt x="2147" y="3814"/>
                    </a:moveTo>
                    <a:cubicBezTo>
                      <a:pt x="2155" y="3814"/>
                      <a:pt x="2163" y="3818"/>
                      <a:pt x="2172" y="3832"/>
                    </a:cubicBezTo>
                    <a:cubicBezTo>
                      <a:pt x="2141" y="3847"/>
                      <a:pt x="2110" y="3863"/>
                      <a:pt x="2079" y="3878"/>
                    </a:cubicBezTo>
                    <a:cubicBezTo>
                      <a:pt x="2079" y="3863"/>
                      <a:pt x="2079" y="3863"/>
                      <a:pt x="2079" y="3847"/>
                    </a:cubicBezTo>
                    <a:cubicBezTo>
                      <a:pt x="2079" y="3847"/>
                      <a:pt x="2063" y="3832"/>
                      <a:pt x="2063" y="3816"/>
                    </a:cubicBezTo>
                    <a:lnTo>
                      <a:pt x="2063" y="3816"/>
                    </a:lnTo>
                    <a:cubicBezTo>
                      <a:pt x="2077" y="3823"/>
                      <a:pt x="2088" y="3825"/>
                      <a:pt x="2098" y="3825"/>
                    </a:cubicBezTo>
                    <a:cubicBezTo>
                      <a:pt x="2120" y="3825"/>
                      <a:pt x="2134" y="3814"/>
                      <a:pt x="2147" y="3814"/>
                    </a:cubicBezTo>
                    <a:close/>
                    <a:moveTo>
                      <a:pt x="2560" y="3723"/>
                    </a:moveTo>
                    <a:cubicBezTo>
                      <a:pt x="2591" y="3739"/>
                      <a:pt x="2622" y="3739"/>
                      <a:pt x="2668" y="3754"/>
                    </a:cubicBezTo>
                    <a:cubicBezTo>
                      <a:pt x="2668" y="3770"/>
                      <a:pt x="2668" y="3785"/>
                      <a:pt x="2684" y="3785"/>
                    </a:cubicBezTo>
                    <a:cubicBezTo>
                      <a:pt x="2668" y="3801"/>
                      <a:pt x="2653" y="3801"/>
                      <a:pt x="2653" y="3816"/>
                    </a:cubicBezTo>
                    <a:cubicBezTo>
                      <a:pt x="2637" y="3801"/>
                      <a:pt x="2622" y="3801"/>
                      <a:pt x="2606" y="3785"/>
                    </a:cubicBezTo>
                    <a:lnTo>
                      <a:pt x="2606" y="3785"/>
                    </a:lnTo>
                    <a:lnTo>
                      <a:pt x="2637" y="3832"/>
                    </a:lnTo>
                    <a:cubicBezTo>
                      <a:pt x="2622" y="3847"/>
                      <a:pt x="2622" y="3863"/>
                      <a:pt x="2622" y="3878"/>
                    </a:cubicBezTo>
                    <a:cubicBezTo>
                      <a:pt x="2606" y="3878"/>
                      <a:pt x="2591" y="3878"/>
                      <a:pt x="2591" y="3863"/>
                    </a:cubicBezTo>
                    <a:cubicBezTo>
                      <a:pt x="2591" y="3863"/>
                      <a:pt x="2591" y="3863"/>
                      <a:pt x="2575" y="3847"/>
                    </a:cubicBezTo>
                    <a:cubicBezTo>
                      <a:pt x="2606" y="3832"/>
                      <a:pt x="2591" y="3801"/>
                      <a:pt x="2560" y="3754"/>
                    </a:cubicBezTo>
                    <a:cubicBezTo>
                      <a:pt x="2560" y="3739"/>
                      <a:pt x="2560" y="3739"/>
                      <a:pt x="2560" y="3723"/>
                    </a:cubicBezTo>
                    <a:close/>
                    <a:moveTo>
                      <a:pt x="2746" y="3832"/>
                    </a:moveTo>
                    <a:cubicBezTo>
                      <a:pt x="2746" y="3863"/>
                      <a:pt x="2761" y="3894"/>
                      <a:pt x="2792" y="3909"/>
                    </a:cubicBezTo>
                    <a:cubicBezTo>
                      <a:pt x="2786" y="3916"/>
                      <a:pt x="2774" y="3920"/>
                      <a:pt x="2759" y="3920"/>
                    </a:cubicBezTo>
                    <a:cubicBezTo>
                      <a:pt x="2738" y="3920"/>
                      <a:pt x="2711" y="3912"/>
                      <a:pt x="2684" y="3894"/>
                    </a:cubicBezTo>
                    <a:cubicBezTo>
                      <a:pt x="2699" y="3878"/>
                      <a:pt x="2699" y="3847"/>
                      <a:pt x="2715" y="3832"/>
                    </a:cubicBezTo>
                    <a:close/>
                    <a:moveTo>
                      <a:pt x="2668" y="3925"/>
                    </a:moveTo>
                    <a:lnTo>
                      <a:pt x="2699" y="3987"/>
                    </a:lnTo>
                    <a:cubicBezTo>
                      <a:pt x="2684" y="3971"/>
                      <a:pt x="2668" y="3971"/>
                      <a:pt x="2653" y="3956"/>
                    </a:cubicBezTo>
                    <a:cubicBezTo>
                      <a:pt x="2668" y="3956"/>
                      <a:pt x="2668" y="3940"/>
                      <a:pt x="2668" y="3925"/>
                    </a:cubicBezTo>
                    <a:close/>
                    <a:moveTo>
                      <a:pt x="2977" y="4089"/>
                    </a:moveTo>
                    <a:cubicBezTo>
                      <a:pt x="2976" y="4097"/>
                      <a:pt x="2976" y="4104"/>
                      <a:pt x="2978" y="4111"/>
                    </a:cubicBezTo>
                    <a:cubicBezTo>
                      <a:pt x="2978" y="4103"/>
                      <a:pt x="2978" y="4096"/>
                      <a:pt x="2977" y="4089"/>
                    </a:cubicBezTo>
                    <a:close/>
                    <a:moveTo>
                      <a:pt x="2467" y="4266"/>
                    </a:moveTo>
                    <a:cubicBezTo>
                      <a:pt x="2472" y="4266"/>
                      <a:pt x="2477" y="4267"/>
                      <a:pt x="2481" y="4267"/>
                    </a:cubicBezTo>
                    <a:lnTo>
                      <a:pt x="2481" y="4267"/>
                    </a:lnTo>
                    <a:cubicBezTo>
                      <a:pt x="2477" y="4271"/>
                      <a:pt x="2467" y="4282"/>
                      <a:pt x="2467" y="4282"/>
                    </a:cubicBezTo>
                    <a:cubicBezTo>
                      <a:pt x="2467" y="4266"/>
                      <a:pt x="2467" y="4266"/>
                      <a:pt x="2467" y="4266"/>
                    </a:cubicBezTo>
                    <a:close/>
                    <a:moveTo>
                      <a:pt x="2342" y="4204"/>
                    </a:moveTo>
                    <a:cubicBezTo>
                      <a:pt x="2404" y="4204"/>
                      <a:pt x="2373" y="4266"/>
                      <a:pt x="2373" y="4313"/>
                    </a:cubicBezTo>
                    <a:cubicBezTo>
                      <a:pt x="2358" y="4266"/>
                      <a:pt x="2342" y="4266"/>
                      <a:pt x="2311" y="4235"/>
                    </a:cubicBezTo>
                    <a:cubicBezTo>
                      <a:pt x="2311" y="4220"/>
                      <a:pt x="2327" y="4220"/>
                      <a:pt x="2342" y="4204"/>
                    </a:cubicBezTo>
                    <a:close/>
                    <a:moveTo>
                      <a:pt x="2467" y="4251"/>
                    </a:moveTo>
                    <a:cubicBezTo>
                      <a:pt x="2467" y="4266"/>
                      <a:pt x="2467" y="4266"/>
                      <a:pt x="2451" y="4282"/>
                    </a:cubicBezTo>
                    <a:cubicBezTo>
                      <a:pt x="2420" y="4297"/>
                      <a:pt x="2404" y="4297"/>
                      <a:pt x="2389" y="4328"/>
                    </a:cubicBezTo>
                    <a:cubicBezTo>
                      <a:pt x="2389" y="4328"/>
                      <a:pt x="2389" y="4313"/>
                      <a:pt x="2389" y="4313"/>
                    </a:cubicBezTo>
                    <a:cubicBezTo>
                      <a:pt x="2389" y="4266"/>
                      <a:pt x="2389" y="4251"/>
                      <a:pt x="2404" y="4251"/>
                    </a:cubicBezTo>
                    <a:close/>
                    <a:moveTo>
                      <a:pt x="1862" y="1"/>
                    </a:moveTo>
                    <a:cubicBezTo>
                      <a:pt x="1862" y="63"/>
                      <a:pt x="1908" y="79"/>
                      <a:pt x="1955" y="94"/>
                    </a:cubicBezTo>
                    <a:lnTo>
                      <a:pt x="2420" y="451"/>
                    </a:lnTo>
                    <a:cubicBezTo>
                      <a:pt x="2420" y="451"/>
                      <a:pt x="2404" y="451"/>
                      <a:pt x="2404" y="466"/>
                    </a:cubicBezTo>
                    <a:cubicBezTo>
                      <a:pt x="2373" y="482"/>
                      <a:pt x="2358" y="497"/>
                      <a:pt x="2327" y="528"/>
                    </a:cubicBezTo>
                    <a:cubicBezTo>
                      <a:pt x="2356" y="524"/>
                      <a:pt x="2379" y="520"/>
                      <a:pt x="2398" y="520"/>
                    </a:cubicBezTo>
                    <a:cubicBezTo>
                      <a:pt x="2441" y="520"/>
                      <a:pt x="2465" y="537"/>
                      <a:pt x="2498" y="590"/>
                    </a:cubicBezTo>
                    <a:cubicBezTo>
                      <a:pt x="2513" y="590"/>
                      <a:pt x="2529" y="575"/>
                      <a:pt x="2529" y="559"/>
                    </a:cubicBezTo>
                    <a:cubicBezTo>
                      <a:pt x="2529" y="544"/>
                      <a:pt x="2529" y="544"/>
                      <a:pt x="2529" y="528"/>
                    </a:cubicBezTo>
                    <a:lnTo>
                      <a:pt x="2622" y="606"/>
                    </a:lnTo>
                    <a:cubicBezTo>
                      <a:pt x="2622" y="606"/>
                      <a:pt x="2622" y="621"/>
                      <a:pt x="2622" y="621"/>
                    </a:cubicBezTo>
                    <a:lnTo>
                      <a:pt x="2529" y="559"/>
                    </a:lnTo>
                    <a:lnTo>
                      <a:pt x="2622" y="637"/>
                    </a:lnTo>
                    <a:cubicBezTo>
                      <a:pt x="2606" y="652"/>
                      <a:pt x="2591" y="683"/>
                      <a:pt x="2560" y="699"/>
                    </a:cubicBezTo>
                    <a:lnTo>
                      <a:pt x="2544" y="668"/>
                    </a:lnTo>
                    <a:cubicBezTo>
                      <a:pt x="2544" y="699"/>
                      <a:pt x="2544" y="730"/>
                      <a:pt x="2544" y="745"/>
                    </a:cubicBezTo>
                    <a:lnTo>
                      <a:pt x="2529" y="730"/>
                    </a:lnTo>
                    <a:cubicBezTo>
                      <a:pt x="2467" y="730"/>
                      <a:pt x="2435" y="745"/>
                      <a:pt x="2404" y="761"/>
                    </a:cubicBezTo>
                    <a:cubicBezTo>
                      <a:pt x="2387" y="755"/>
                      <a:pt x="2368" y="752"/>
                      <a:pt x="2352" y="752"/>
                    </a:cubicBezTo>
                    <a:cubicBezTo>
                      <a:pt x="2323" y="752"/>
                      <a:pt x="2302" y="762"/>
                      <a:pt x="2311" y="792"/>
                    </a:cubicBezTo>
                    <a:cubicBezTo>
                      <a:pt x="2311" y="807"/>
                      <a:pt x="2327" y="823"/>
                      <a:pt x="2342" y="838"/>
                    </a:cubicBezTo>
                    <a:cubicBezTo>
                      <a:pt x="2327" y="838"/>
                      <a:pt x="2311" y="854"/>
                      <a:pt x="2296" y="854"/>
                    </a:cubicBezTo>
                    <a:cubicBezTo>
                      <a:pt x="2280" y="792"/>
                      <a:pt x="2265" y="730"/>
                      <a:pt x="2280" y="699"/>
                    </a:cubicBezTo>
                    <a:lnTo>
                      <a:pt x="2063" y="637"/>
                    </a:lnTo>
                    <a:cubicBezTo>
                      <a:pt x="1955" y="776"/>
                      <a:pt x="1831" y="761"/>
                      <a:pt x="1753" y="932"/>
                    </a:cubicBezTo>
                    <a:lnTo>
                      <a:pt x="1722" y="870"/>
                    </a:lnTo>
                    <a:cubicBezTo>
                      <a:pt x="1711" y="868"/>
                      <a:pt x="1700" y="868"/>
                      <a:pt x="1690" y="868"/>
                    </a:cubicBezTo>
                    <a:cubicBezTo>
                      <a:pt x="1405" y="868"/>
                      <a:pt x="1747" y="1292"/>
                      <a:pt x="1582" y="1397"/>
                    </a:cubicBezTo>
                    <a:cubicBezTo>
                      <a:pt x="1554" y="1359"/>
                      <a:pt x="1537" y="1347"/>
                      <a:pt x="1526" y="1347"/>
                    </a:cubicBezTo>
                    <a:cubicBezTo>
                      <a:pt x="1506" y="1347"/>
                      <a:pt x="1502" y="1381"/>
                      <a:pt x="1484" y="1381"/>
                    </a:cubicBezTo>
                    <a:cubicBezTo>
                      <a:pt x="1478" y="1381"/>
                      <a:pt x="1470" y="1377"/>
                      <a:pt x="1458" y="1366"/>
                    </a:cubicBezTo>
                    <a:cubicBezTo>
                      <a:pt x="1474" y="1335"/>
                      <a:pt x="1474" y="1304"/>
                      <a:pt x="1443" y="1242"/>
                    </a:cubicBezTo>
                    <a:cubicBezTo>
                      <a:pt x="1396" y="1164"/>
                      <a:pt x="1288" y="1071"/>
                      <a:pt x="1179" y="978"/>
                    </a:cubicBezTo>
                    <a:cubicBezTo>
                      <a:pt x="1133" y="932"/>
                      <a:pt x="1071" y="885"/>
                      <a:pt x="1009" y="823"/>
                    </a:cubicBezTo>
                    <a:cubicBezTo>
                      <a:pt x="1002" y="817"/>
                      <a:pt x="994" y="814"/>
                      <a:pt x="986" y="814"/>
                    </a:cubicBezTo>
                    <a:cubicBezTo>
                      <a:pt x="953" y="814"/>
                      <a:pt x="919" y="861"/>
                      <a:pt x="993" y="947"/>
                    </a:cubicBezTo>
                    <a:cubicBezTo>
                      <a:pt x="1093" y="976"/>
                      <a:pt x="1061" y="1057"/>
                      <a:pt x="1105" y="1057"/>
                    </a:cubicBezTo>
                    <a:cubicBezTo>
                      <a:pt x="1108" y="1057"/>
                      <a:pt x="1112" y="1057"/>
                      <a:pt x="1117" y="1056"/>
                    </a:cubicBezTo>
                    <a:lnTo>
                      <a:pt x="1117" y="1056"/>
                    </a:lnTo>
                    <a:lnTo>
                      <a:pt x="1071" y="1133"/>
                    </a:lnTo>
                    <a:cubicBezTo>
                      <a:pt x="1102" y="1102"/>
                      <a:pt x="1117" y="1087"/>
                      <a:pt x="1133" y="1056"/>
                    </a:cubicBezTo>
                    <a:lnTo>
                      <a:pt x="1148" y="1056"/>
                    </a:lnTo>
                    <a:cubicBezTo>
                      <a:pt x="1195" y="1102"/>
                      <a:pt x="1226" y="1164"/>
                      <a:pt x="1226" y="1195"/>
                    </a:cubicBezTo>
                    <a:cubicBezTo>
                      <a:pt x="1210" y="1195"/>
                      <a:pt x="1195" y="1211"/>
                      <a:pt x="1195" y="1211"/>
                    </a:cubicBezTo>
                    <a:cubicBezTo>
                      <a:pt x="1148" y="1164"/>
                      <a:pt x="1179" y="1149"/>
                      <a:pt x="1102" y="1118"/>
                    </a:cubicBezTo>
                    <a:lnTo>
                      <a:pt x="1102" y="1118"/>
                    </a:lnTo>
                    <a:cubicBezTo>
                      <a:pt x="1148" y="1195"/>
                      <a:pt x="1117" y="1180"/>
                      <a:pt x="1179" y="1226"/>
                    </a:cubicBezTo>
                    <a:cubicBezTo>
                      <a:pt x="1148" y="1257"/>
                      <a:pt x="1148" y="1319"/>
                      <a:pt x="1179" y="1412"/>
                    </a:cubicBezTo>
                    <a:cubicBezTo>
                      <a:pt x="1172" y="1461"/>
                      <a:pt x="1160" y="1478"/>
                      <a:pt x="1145" y="1478"/>
                    </a:cubicBezTo>
                    <a:cubicBezTo>
                      <a:pt x="1110" y="1478"/>
                      <a:pt x="1058" y="1378"/>
                      <a:pt x="1015" y="1378"/>
                    </a:cubicBezTo>
                    <a:cubicBezTo>
                      <a:pt x="1001" y="1378"/>
                      <a:pt x="989" y="1387"/>
                      <a:pt x="978" y="1412"/>
                    </a:cubicBezTo>
                    <a:lnTo>
                      <a:pt x="947" y="1350"/>
                    </a:lnTo>
                    <a:lnTo>
                      <a:pt x="900" y="1412"/>
                    </a:lnTo>
                    <a:lnTo>
                      <a:pt x="978" y="1474"/>
                    </a:lnTo>
                    <a:lnTo>
                      <a:pt x="947" y="1598"/>
                    </a:lnTo>
                    <a:cubicBezTo>
                      <a:pt x="934" y="1598"/>
                      <a:pt x="920" y="1589"/>
                      <a:pt x="905" y="1576"/>
                    </a:cubicBezTo>
                    <a:lnTo>
                      <a:pt x="905" y="1576"/>
                    </a:lnTo>
                    <a:cubicBezTo>
                      <a:pt x="939" y="1624"/>
                      <a:pt x="950" y="1756"/>
                      <a:pt x="1011" y="1756"/>
                    </a:cubicBezTo>
                    <a:cubicBezTo>
                      <a:pt x="1015" y="1756"/>
                      <a:pt x="1019" y="1755"/>
                      <a:pt x="1024" y="1754"/>
                    </a:cubicBezTo>
                    <a:cubicBezTo>
                      <a:pt x="1024" y="1738"/>
                      <a:pt x="1024" y="1738"/>
                      <a:pt x="1024" y="1738"/>
                    </a:cubicBezTo>
                    <a:cubicBezTo>
                      <a:pt x="1032" y="1738"/>
                      <a:pt x="1041" y="1742"/>
                      <a:pt x="1046" y="1749"/>
                    </a:cubicBezTo>
                    <a:lnTo>
                      <a:pt x="1046" y="1749"/>
                    </a:lnTo>
                    <a:lnTo>
                      <a:pt x="1009" y="1661"/>
                    </a:lnTo>
                    <a:cubicBezTo>
                      <a:pt x="1009" y="1661"/>
                      <a:pt x="1009" y="1645"/>
                      <a:pt x="1009" y="1645"/>
                    </a:cubicBezTo>
                    <a:cubicBezTo>
                      <a:pt x="1044" y="1645"/>
                      <a:pt x="1043" y="1573"/>
                      <a:pt x="1069" y="1573"/>
                    </a:cubicBezTo>
                    <a:cubicBezTo>
                      <a:pt x="1077" y="1573"/>
                      <a:pt x="1087" y="1580"/>
                      <a:pt x="1102" y="1598"/>
                    </a:cubicBezTo>
                    <a:cubicBezTo>
                      <a:pt x="1055" y="1645"/>
                      <a:pt x="1133" y="1738"/>
                      <a:pt x="1133" y="1785"/>
                    </a:cubicBezTo>
                    <a:lnTo>
                      <a:pt x="1164" y="1707"/>
                    </a:lnTo>
                    <a:cubicBezTo>
                      <a:pt x="1179" y="1738"/>
                      <a:pt x="1195" y="1769"/>
                      <a:pt x="1164" y="1800"/>
                    </a:cubicBezTo>
                    <a:lnTo>
                      <a:pt x="1195" y="1785"/>
                    </a:lnTo>
                    <a:lnTo>
                      <a:pt x="1195" y="1785"/>
                    </a:lnTo>
                    <a:cubicBezTo>
                      <a:pt x="1195" y="1831"/>
                      <a:pt x="1164" y="1862"/>
                      <a:pt x="1148" y="1893"/>
                    </a:cubicBezTo>
                    <a:cubicBezTo>
                      <a:pt x="1133" y="1909"/>
                      <a:pt x="1117" y="1924"/>
                      <a:pt x="1102" y="1940"/>
                    </a:cubicBezTo>
                    <a:cubicBezTo>
                      <a:pt x="1052" y="1854"/>
                      <a:pt x="1013" y="1826"/>
                      <a:pt x="976" y="1826"/>
                    </a:cubicBezTo>
                    <a:cubicBezTo>
                      <a:pt x="966" y="1826"/>
                      <a:pt x="956" y="1828"/>
                      <a:pt x="947" y="1831"/>
                    </a:cubicBezTo>
                    <a:lnTo>
                      <a:pt x="993" y="1940"/>
                    </a:lnTo>
                    <a:cubicBezTo>
                      <a:pt x="947" y="1924"/>
                      <a:pt x="900" y="1878"/>
                      <a:pt x="869" y="1878"/>
                    </a:cubicBezTo>
                    <a:cubicBezTo>
                      <a:pt x="861" y="1873"/>
                      <a:pt x="854" y="1872"/>
                      <a:pt x="847" y="1872"/>
                    </a:cubicBezTo>
                    <a:cubicBezTo>
                      <a:pt x="831" y="1872"/>
                      <a:pt x="822" y="1886"/>
                      <a:pt x="822" y="1909"/>
                    </a:cubicBezTo>
                    <a:cubicBezTo>
                      <a:pt x="822" y="1909"/>
                      <a:pt x="822" y="1924"/>
                      <a:pt x="838" y="1971"/>
                    </a:cubicBezTo>
                    <a:cubicBezTo>
                      <a:pt x="822" y="2002"/>
                      <a:pt x="822" y="2064"/>
                      <a:pt x="854" y="2126"/>
                    </a:cubicBezTo>
                    <a:cubicBezTo>
                      <a:pt x="807" y="2126"/>
                      <a:pt x="822" y="2219"/>
                      <a:pt x="776" y="2234"/>
                    </a:cubicBezTo>
                    <a:cubicBezTo>
                      <a:pt x="776" y="2234"/>
                      <a:pt x="776" y="2234"/>
                      <a:pt x="791" y="2250"/>
                    </a:cubicBezTo>
                    <a:cubicBezTo>
                      <a:pt x="825" y="2283"/>
                      <a:pt x="858" y="2348"/>
                      <a:pt x="880" y="2348"/>
                    </a:cubicBezTo>
                    <a:cubicBezTo>
                      <a:pt x="889" y="2348"/>
                      <a:pt x="896" y="2338"/>
                      <a:pt x="900" y="2312"/>
                    </a:cubicBezTo>
                    <a:cubicBezTo>
                      <a:pt x="900" y="2343"/>
                      <a:pt x="916" y="2358"/>
                      <a:pt x="916" y="2358"/>
                    </a:cubicBezTo>
                    <a:lnTo>
                      <a:pt x="885" y="2405"/>
                    </a:lnTo>
                    <a:cubicBezTo>
                      <a:pt x="838" y="2358"/>
                      <a:pt x="807" y="2420"/>
                      <a:pt x="760" y="2296"/>
                    </a:cubicBezTo>
                    <a:cubicBezTo>
                      <a:pt x="735" y="2258"/>
                      <a:pt x="741" y="2230"/>
                      <a:pt x="761" y="2230"/>
                    </a:cubicBezTo>
                    <a:cubicBezTo>
                      <a:pt x="765" y="2230"/>
                      <a:pt x="770" y="2232"/>
                      <a:pt x="776" y="2234"/>
                    </a:cubicBezTo>
                    <a:cubicBezTo>
                      <a:pt x="745" y="2172"/>
                      <a:pt x="714" y="2110"/>
                      <a:pt x="667" y="2048"/>
                    </a:cubicBezTo>
                    <a:lnTo>
                      <a:pt x="667" y="2048"/>
                    </a:lnTo>
                    <a:cubicBezTo>
                      <a:pt x="679" y="2054"/>
                      <a:pt x="688" y="2058"/>
                      <a:pt x="694" y="2058"/>
                    </a:cubicBezTo>
                    <a:cubicBezTo>
                      <a:pt x="706" y="2058"/>
                      <a:pt x="708" y="2047"/>
                      <a:pt x="698" y="2017"/>
                    </a:cubicBezTo>
                    <a:lnTo>
                      <a:pt x="667" y="2017"/>
                    </a:lnTo>
                    <a:cubicBezTo>
                      <a:pt x="698" y="1971"/>
                      <a:pt x="683" y="1847"/>
                      <a:pt x="652" y="1754"/>
                    </a:cubicBezTo>
                    <a:cubicBezTo>
                      <a:pt x="667" y="1754"/>
                      <a:pt x="683" y="1754"/>
                      <a:pt x="683" y="1738"/>
                    </a:cubicBezTo>
                    <a:cubicBezTo>
                      <a:pt x="729" y="1862"/>
                      <a:pt x="760" y="1909"/>
                      <a:pt x="760" y="2048"/>
                    </a:cubicBezTo>
                    <a:cubicBezTo>
                      <a:pt x="782" y="2062"/>
                      <a:pt x="797" y="2069"/>
                      <a:pt x="807" y="2069"/>
                    </a:cubicBezTo>
                    <a:cubicBezTo>
                      <a:pt x="840" y="2069"/>
                      <a:pt x="819" y="1999"/>
                      <a:pt x="807" y="1940"/>
                    </a:cubicBezTo>
                    <a:cubicBezTo>
                      <a:pt x="807" y="1924"/>
                      <a:pt x="822" y="1909"/>
                      <a:pt x="822" y="1909"/>
                    </a:cubicBezTo>
                    <a:lnTo>
                      <a:pt x="760" y="1692"/>
                    </a:lnTo>
                    <a:cubicBezTo>
                      <a:pt x="791" y="1676"/>
                      <a:pt x="807" y="1661"/>
                      <a:pt x="838" y="1645"/>
                    </a:cubicBezTo>
                    <a:cubicBezTo>
                      <a:pt x="900" y="1754"/>
                      <a:pt x="885" y="1816"/>
                      <a:pt x="869" y="1878"/>
                    </a:cubicBezTo>
                    <a:cubicBezTo>
                      <a:pt x="900" y="1847"/>
                      <a:pt x="947" y="1816"/>
                      <a:pt x="978" y="1800"/>
                    </a:cubicBezTo>
                    <a:lnTo>
                      <a:pt x="822" y="1598"/>
                    </a:lnTo>
                    <a:cubicBezTo>
                      <a:pt x="846" y="1569"/>
                      <a:pt x="863" y="1558"/>
                      <a:pt x="878" y="1558"/>
                    </a:cubicBezTo>
                    <a:cubicBezTo>
                      <a:pt x="882" y="1558"/>
                      <a:pt x="886" y="1559"/>
                      <a:pt x="890" y="1561"/>
                    </a:cubicBezTo>
                    <a:lnTo>
                      <a:pt x="890" y="1561"/>
                    </a:lnTo>
                    <a:cubicBezTo>
                      <a:pt x="846" y="1516"/>
                      <a:pt x="795" y="1446"/>
                      <a:pt x="754" y="1446"/>
                    </a:cubicBezTo>
                    <a:cubicBezTo>
                      <a:pt x="739" y="1446"/>
                      <a:pt x="726" y="1454"/>
                      <a:pt x="714" y="1474"/>
                    </a:cubicBezTo>
                    <a:cubicBezTo>
                      <a:pt x="605" y="1335"/>
                      <a:pt x="667" y="1257"/>
                      <a:pt x="729" y="1257"/>
                    </a:cubicBezTo>
                    <a:cubicBezTo>
                      <a:pt x="900" y="1335"/>
                      <a:pt x="776" y="1381"/>
                      <a:pt x="885" y="1505"/>
                    </a:cubicBezTo>
                    <a:cubicBezTo>
                      <a:pt x="916" y="1443"/>
                      <a:pt x="885" y="1428"/>
                      <a:pt x="838" y="1350"/>
                    </a:cubicBezTo>
                    <a:cubicBezTo>
                      <a:pt x="924" y="1313"/>
                      <a:pt x="864" y="1159"/>
                      <a:pt x="936" y="1159"/>
                    </a:cubicBezTo>
                    <a:cubicBezTo>
                      <a:pt x="955" y="1159"/>
                      <a:pt x="983" y="1170"/>
                      <a:pt x="1024" y="1195"/>
                    </a:cubicBezTo>
                    <a:cubicBezTo>
                      <a:pt x="1040" y="1133"/>
                      <a:pt x="993" y="1071"/>
                      <a:pt x="947" y="994"/>
                    </a:cubicBezTo>
                    <a:cubicBezTo>
                      <a:pt x="897" y="944"/>
                      <a:pt x="867" y="934"/>
                      <a:pt x="841" y="934"/>
                    </a:cubicBezTo>
                    <a:cubicBezTo>
                      <a:pt x="824" y="934"/>
                      <a:pt x="809" y="938"/>
                      <a:pt x="790" y="938"/>
                    </a:cubicBezTo>
                    <a:cubicBezTo>
                      <a:pt x="767" y="938"/>
                      <a:pt x="740" y="932"/>
                      <a:pt x="698" y="901"/>
                    </a:cubicBezTo>
                    <a:lnTo>
                      <a:pt x="698" y="901"/>
                    </a:lnTo>
                    <a:cubicBezTo>
                      <a:pt x="714" y="916"/>
                      <a:pt x="745" y="932"/>
                      <a:pt x="760" y="947"/>
                    </a:cubicBezTo>
                    <a:lnTo>
                      <a:pt x="698" y="963"/>
                    </a:lnTo>
                    <a:cubicBezTo>
                      <a:pt x="776" y="963"/>
                      <a:pt x="822" y="1087"/>
                      <a:pt x="807" y="1118"/>
                    </a:cubicBezTo>
                    <a:cubicBezTo>
                      <a:pt x="807" y="1128"/>
                      <a:pt x="792" y="1146"/>
                      <a:pt x="773" y="1146"/>
                    </a:cubicBezTo>
                    <a:cubicBezTo>
                      <a:pt x="764" y="1146"/>
                      <a:pt x="755" y="1143"/>
                      <a:pt x="745" y="1133"/>
                    </a:cubicBezTo>
                    <a:cubicBezTo>
                      <a:pt x="745" y="1133"/>
                      <a:pt x="745" y="1087"/>
                      <a:pt x="745" y="1087"/>
                    </a:cubicBezTo>
                    <a:cubicBezTo>
                      <a:pt x="742" y="1086"/>
                      <a:pt x="740" y="1086"/>
                      <a:pt x="738" y="1086"/>
                    </a:cubicBezTo>
                    <a:cubicBezTo>
                      <a:pt x="695" y="1086"/>
                      <a:pt x="741" y="1203"/>
                      <a:pt x="694" y="1203"/>
                    </a:cubicBezTo>
                    <a:cubicBezTo>
                      <a:pt x="687" y="1203"/>
                      <a:pt x="679" y="1201"/>
                      <a:pt x="667" y="1195"/>
                    </a:cubicBezTo>
                    <a:cubicBezTo>
                      <a:pt x="636" y="1180"/>
                      <a:pt x="636" y="1149"/>
                      <a:pt x="621" y="1133"/>
                    </a:cubicBezTo>
                    <a:lnTo>
                      <a:pt x="621" y="1133"/>
                    </a:lnTo>
                    <a:cubicBezTo>
                      <a:pt x="667" y="1257"/>
                      <a:pt x="621" y="1273"/>
                      <a:pt x="621" y="1397"/>
                    </a:cubicBezTo>
                    <a:lnTo>
                      <a:pt x="543" y="1242"/>
                    </a:lnTo>
                    <a:lnTo>
                      <a:pt x="543" y="1242"/>
                    </a:lnTo>
                    <a:cubicBezTo>
                      <a:pt x="590" y="1335"/>
                      <a:pt x="574" y="1381"/>
                      <a:pt x="528" y="1428"/>
                    </a:cubicBezTo>
                    <a:cubicBezTo>
                      <a:pt x="481" y="1459"/>
                      <a:pt x="404" y="1490"/>
                      <a:pt x="342" y="1490"/>
                    </a:cubicBezTo>
                    <a:cubicBezTo>
                      <a:pt x="357" y="1505"/>
                      <a:pt x="388" y="1505"/>
                      <a:pt x="404" y="1536"/>
                    </a:cubicBezTo>
                    <a:cubicBezTo>
                      <a:pt x="399" y="1562"/>
                      <a:pt x="384" y="1572"/>
                      <a:pt x="365" y="1572"/>
                    </a:cubicBezTo>
                    <a:cubicBezTo>
                      <a:pt x="324" y="1572"/>
                      <a:pt x="265" y="1527"/>
                      <a:pt x="233" y="1474"/>
                    </a:cubicBezTo>
                    <a:lnTo>
                      <a:pt x="233" y="1474"/>
                    </a:lnTo>
                    <a:cubicBezTo>
                      <a:pt x="264" y="1536"/>
                      <a:pt x="187" y="1567"/>
                      <a:pt x="125" y="1583"/>
                    </a:cubicBezTo>
                    <a:cubicBezTo>
                      <a:pt x="63" y="1614"/>
                      <a:pt x="0" y="1661"/>
                      <a:pt x="32" y="1769"/>
                    </a:cubicBezTo>
                    <a:cubicBezTo>
                      <a:pt x="32" y="1769"/>
                      <a:pt x="109" y="2002"/>
                      <a:pt x="202" y="2234"/>
                    </a:cubicBezTo>
                    <a:cubicBezTo>
                      <a:pt x="295" y="2451"/>
                      <a:pt x="388" y="2684"/>
                      <a:pt x="388" y="2684"/>
                    </a:cubicBezTo>
                    <a:cubicBezTo>
                      <a:pt x="388" y="2653"/>
                      <a:pt x="388" y="2638"/>
                      <a:pt x="388" y="2622"/>
                    </a:cubicBezTo>
                    <a:cubicBezTo>
                      <a:pt x="528" y="2684"/>
                      <a:pt x="528" y="2653"/>
                      <a:pt x="590" y="2808"/>
                    </a:cubicBezTo>
                    <a:cubicBezTo>
                      <a:pt x="574" y="2700"/>
                      <a:pt x="466" y="2638"/>
                      <a:pt x="528" y="2560"/>
                    </a:cubicBezTo>
                    <a:lnTo>
                      <a:pt x="528" y="2560"/>
                    </a:lnTo>
                    <a:cubicBezTo>
                      <a:pt x="543" y="2607"/>
                      <a:pt x="605" y="2684"/>
                      <a:pt x="667" y="2715"/>
                    </a:cubicBezTo>
                    <a:cubicBezTo>
                      <a:pt x="760" y="2824"/>
                      <a:pt x="838" y="2932"/>
                      <a:pt x="916" y="3025"/>
                    </a:cubicBezTo>
                    <a:lnTo>
                      <a:pt x="854" y="3025"/>
                    </a:lnTo>
                    <a:cubicBezTo>
                      <a:pt x="807" y="3002"/>
                      <a:pt x="804" y="2970"/>
                      <a:pt x="812" y="2942"/>
                    </a:cubicBezTo>
                    <a:lnTo>
                      <a:pt x="812" y="2942"/>
                    </a:lnTo>
                    <a:cubicBezTo>
                      <a:pt x="801" y="2976"/>
                      <a:pt x="791" y="3024"/>
                      <a:pt x="791" y="3072"/>
                    </a:cubicBezTo>
                    <a:cubicBezTo>
                      <a:pt x="822" y="3134"/>
                      <a:pt x="807" y="3273"/>
                      <a:pt x="869" y="3382"/>
                    </a:cubicBezTo>
                    <a:lnTo>
                      <a:pt x="838" y="3382"/>
                    </a:lnTo>
                    <a:cubicBezTo>
                      <a:pt x="838" y="3367"/>
                      <a:pt x="822" y="3367"/>
                      <a:pt x="822" y="3367"/>
                    </a:cubicBezTo>
                    <a:cubicBezTo>
                      <a:pt x="822" y="3367"/>
                      <a:pt x="822" y="3382"/>
                      <a:pt x="822" y="3382"/>
                    </a:cubicBezTo>
                    <a:lnTo>
                      <a:pt x="791" y="3398"/>
                    </a:lnTo>
                    <a:lnTo>
                      <a:pt x="1024" y="3692"/>
                    </a:lnTo>
                    <a:lnTo>
                      <a:pt x="1040" y="3708"/>
                    </a:lnTo>
                    <a:lnTo>
                      <a:pt x="1040" y="3723"/>
                    </a:lnTo>
                    <a:cubicBezTo>
                      <a:pt x="1040" y="3723"/>
                      <a:pt x="1055" y="3708"/>
                      <a:pt x="1055" y="3708"/>
                    </a:cubicBezTo>
                    <a:lnTo>
                      <a:pt x="1117" y="3708"/>
                    </a:lnTo>
                    <a:lnTo>
                      <a:pt x="1133" y="3646"/>
                    </a:lnTo>
                    <a:lnTo>
                      <a:pt x="1102" y="3646"/>
                    </a:lnTo>
                    <a:cubicBezTo>
                      <a:pt x="1055" y="3506"/>
                      <a:pt x="1071" y="3367"/>
                      <a:pt x="1148" y="3351"/>
                    </a:cubicBezTo>
                    <a:lnTo>
                      <a:pt x="1024" y="3351"/>
                    </a:lnTo>
                    <a:lnTo>
                      <a:pt x="1024" y="3305"/>
                    </a:lnTo>
                    <a:cubicBezTo>
                      <a:pt x="1055" y="3305"/>
                      <a:pt x="1071" y="3305"/>
                      <a:pt x="1102" y="3289"/>
                    </a:cubicBezTo>
                    <a:lnTo>
                      <a:pt x="1210" y="3413"/>
                    </a:lnTo>
                    <a:lnTo>
                      <a:pt x="1195" y="3413"/>
                    </a:lnTo>
                    <a:cubicBezTo>
                      <a:pt x="1241" y="3491"/>
                      <a:pt x="1071" y="3522"/>
                      <a:pt x="1195" y="3708"/>
                    </a:cubicBezTo>
                    <a:cubicBezTo>
                      <a:pt x="1272" y="3692"/>
                      <a:pt x="1350" y="3677"/>
                      <a:pt x="1412" y="3661"/>
                    </a:cubicBezTo>
                    <a:cubicBezTo>
                      <a:pt x="1551" y="3832"/>
                      <a:pt x="1660" y="3971"/>
                      <a:pt x="1784" y="4127"/>
                    </a:cubicBezTo>
                    <a:cubicBezTo>
                      <a:pt x="1831" y="4127"/>
                      <a:pt x="1862" y="4189"/>
                      <a:pt x="1893" y="4204"/>
                    </a:cubicBezTo>
                    <a:lnTo>
                      <a:pt x="1924" y="4204"/>
                    </a:lnTo>
                    <a:lnTo>
                      <a:pt x="1955" y="4220"/>
                    </a:lnTo>
                    <a:cubicBezTo>
                      <a:pt x="2017" y="4406"/>
                      <a:pt x="2079" y="4561"/>
                      <a:pt x="2079" y="4561"/>
                    </a:cubicBezTo>
                    <a:cubicBezTo>
                      <a:pt x="2079" y="4576"/>
                      <a:pt x="2094" y="4607"/>
                      <a:pt x="2094" y="4638"/>
                    </a:cubicBezTo>
                    <a:cubicBezTo>
                      <a:pt x="2187" y="4576"/>
                      <a:pt x="2125" y="4452"/>
                      <a:pt x="2063" y="4344"/>
                    </a:cubicBezTo>
                    <a:cubicBezTo>
                      <a:pt x="2063" y="4328"/>
                      <a:pt x="2063" y="4313"/>
                      <a:pt x="2079" y="4313"/>
                    </a:cubicBezTo>
                    <a:cubicBezTo>
                      <a:pt x="2048" y="4282"/>
                      <a:pt x="2017" y="4251"/>
                      <a:pt x="2001" y="4204"/>
                    </a:cubicBezTo>
                    <a:cubicBezTo>
                      <a:pt x="1986" y="4204"/>
                      <a:pt x="1986" y="4189"/>
                      <a:pt x="1986" y="4173"/>
                    </a:cubicBezTo>
                    <a:lnTo>
                      <a:pt x="1986" y="4173"/>
                    </a:lnTo>
                    <a:cubicBezTo>
                      <a:pt x="2017" y="4220"/>
                      <a:pt x="2048" y="4251"/>
                      <a:pt x="2079" y="4297"/>
                    </a:cubicBezTo>
                    <a:cubicBezTo>
                      <a:pt x="2079" y="4282"/>
                      <a:pt x="2079" y="4282"/>
                      <a:pt x="2079" y="4282"/>
                    </a:cubicBezTo>
                    <a:lnTo>
                      <a:pt x="2110" y="4282"/>
                    </a:lnTo>
                    <a:cubicBezTo>
                      <a:pt x="2094" y="4282"/>
                      <a:pt x="2094" y="4266"/>
                      <a:pt x="2079" y="4266"/>
                    </a:cubicBezTo>
                    <a:lnTo>
                      <a:pt x="2079" y="4251"/>
                    </a:lnTo>
                    <a:cubicBezTo>
                      <a:pt x="2063" y="4251"/>
                      <a:pt x="2063" y="4235"/>
                      <a:pt x="2048" y="4220"/>
                    </a:cubicBezTo>
                    <a:lnTo>
                      <a:pt x="2001" y="4158"/>
                    </a:lnTo>
                    <a:cubicBezTo>
                      <a:pt x="2013" y="4122"/>
                      <a:pt x="2007" y="4085"/>
                      <a:pt x="2032" y="4085"/>
                    </a:cubicBezTo>
                    <a:cubicBezTo>
                      <a:pt x="2039" y="4085"/>
                      <a:pt x="2049" y="4089"/>
                      <a:pt x="2063" y="4096"/>
                    </a:cubicBezTo>
                    <a:lnTo>
                      <a:pt x="2079" y="4158"/>
                    </a:lnTo>
                    <a:cubicBezTo>
                      <a:pt x="2079" y="4142"/>
                      <a:pt x="2094" y="4127"/>
                      <a:pt x="2094" y="4127"/>
                    </a:cubicBezTo>
                    <a:cubicBezTo>
                      <a:pt x="2125" y="4158"/>
                      <a:pt x="2156" y="4204"/>
                      <a:pt x="2187" y="4251"/>
                    </a:cubicBezTo>
                    <a:cubicBezTo>
                      <a:pt x="2187" y="4251"/>
                      <a:pt x="2203" y="4235"/>
                      <a:pt x="2203" y="4235"/>
                    </a:cubicBezTo>
                    <a:cubicBezTo>
                      <a:pt x="2203" y="4235"/>
                      <a:pt x="2203" y="4235"/>
                      <a:pt x="2203" y="4251"/>
                    </a:cubicBezTo>
                    <a:lnTo>
                      <a:pt x="2187" y="4251"/>
                    </a:lnTo>
                    <a:cubicBezTo>
                      <a:pt x="2203" y="4251"/>
                      <a:pt x="2203" y="4266"/>
                      <a:pt x="2203" y="4266"/>
                    </a:cubicBezTo>
                    <a:cubicBezTo>
                      <a:pt x="2203" y="4328"/>
                      <a:pt x="2187" y="4359"/>
                      <a:pt x="2218" y="4390"/>
                    </a:cubicBezTo>
                    <a:cubicBezTo>
                      <a:pt x="2234" y="4398"/>
                      <a:pt x="2249" y="4402"/>
                      <a:pt x="2265" y="4402"/>
                    </a:cubicBezTo>
                    <a:cubicBezTo>
                      <a:pt x="2280" y="4402"/>
                      <a:pt x="2296" y="4398"/>
                      <a:pt x="2311" y="4390"/>
                    </a:cubicBezTo>
                    <a:cubicBezTo>
                      <a:pt x="2342" y="4437"/>
                      <a:pt x="2373" y="4483"/>
                      <a:pt x="2420" y="4530"/>
                    </a:cubicBezTo>
                    <a:cubicBezTo>
                      <a:pt x="2420" y="4514"/>
                      <a:pt x="2420" y="4499"/>
                      <a:pt x="2420" y="4483"/>
                    </a:cubicBezTo>
                    <a:cubicBezTo>
                      <a:pt x="2467" y="4514"/>
                      <a:pt x="2575" y="4545"/>
                      <a:pt x="2591" y="4607"/>
                    </a:cubicBezTo>
                    <a:cubicBezTo>
                      <a:pt x="2699" y="4607"/>
                      <a:pt x="2435" y="4390"/>
                      <a:pt x="2467" y="4297"/>
                    </a:cubicBezTo>
                    <a:cubicBezTo>
                      <a:pt x="2467" y="4297"/>
                      <a:pt x="2467" y="4282"/>
                      <a:pt x="2481" y="4267"/>
                    </a:cubicBezTo>
                    <a:lnTo>
                      <a:pt x="2481" y="4267"/>
                    </a:lnTo>
                    <a:cubicBezTo>
                      <a:pt x="2494" y="4269"/>
                      <a:pt x="2504" y="4273"/>
                      <a:pt x="2512" y="4273"/>
                    </a:cubicBezTo>
                    <a:cubicBezTo>
                      <a:pt x="2518" y="4273"/>
                      <a:pt x="2523" y="4271"/>
                      <a:pt x="2529" y="4266"/>
                    </a:cubicBezTo>
                    <a:cubicBezTo>
                      <a:pt x="2575" y="4297"/>
                      <a:pt x="2560" y="4344"/>
                      <a:pt x="2591" y="4375"/>
                    </a:cubicBezTo>
                    <a:lnTo>
                      <a:pt x="2653" y="4297"/>
                    </a:lnTo>
                    <a:cubicBezTo>
                      <a:pt x="2622" y="4266"/>
                      <a:pt x="2591" y="4220"/>
                      <a:pt x="2560" y="4189"/>
                    </a:cubicBezTo>
                    <a:lnTo>
                      <a:pt x="2544" y="4204"/>
                    </a:lnTo>
                    <a:cubicBezTo>
                      <a:pt x="2529" y="4173"/>
                      <a:pt x="2513" y="4158"/>
                      <a:pt x="2498" y="4142"/>
                    </a:cubicBezTo>
                    <a:cubicBezTo>
                      <a:pt x="2513" y="4127"/>
                      <a:pt x="2529" y="4096"/>
                      <a:pt x="2544" y="4080"/>
                    </a:cubicBezTo>
                    <a:cubicBezTo>
                      <a:pt x="2560" y="4064"/>
                      <a:pt x="2575" y="4033"/>
                      <a:pt x="2606" y="4018"/>
                    </a:cubicBezTo>
                    <a:cubicBezTo>
                      <a:pt x="2606" y="4018"/>
                      <a:pt x="2622" y="4002"/>
                      <a:pt x="2637" y="3987"/>
                    </a:cubicBezTo>
                    <a:lnTo>
                      <a:pt x="2637" y="3987"/>
                    </a:lnTo>
                    <a:cubicBezTo>
                      <a:pt x="2637" y="4018"/>
                      <a:pt x="2622" y="4033"/>
                      <a:pt x="2606" y="4049"/>
                    </a:cubicBezTo>
                    <a:cubicBezTo>
                      <a:pt x="2591" y="4064"/>
                      <a:pt x="2575" y="4080"/>
                      <a:pt x="2560" y="4096"/>
                    </a:cubicBezTo>
                    <a:cubicBezTo>
                      <a:pt x="2622" y="4111"/>
                      <a:pt x="2653" y="4158"/>
                      <a:pt x="2668" y="4220"/>
                    </a:cubicBezTo>
                    <a:cubicBezTo>
                      <a:pt x="2668" y="4220"/>
                      <a:pt x="2684" y="4235"/>
                      <a:pt x="2684" y="4235"/>
                    </a:cubicBezTo>
                    <a:lnTo>
                      <a:pt x="2684" y="4251"/>
                    </a:lnTo>
                    <a:lnTo>
                      <a:pt x="2699" y="4251"/>
                    </a:lnTo>
                    <a:cubicBezTo>
                      <a:pt x="2699" y="4266"/>
                      <a:pt x="2715" y="4282"/>
                      <a:pt x="2746" y="4297"/>
                    </a:cubicBezTo>
                    <a:cubicBezTo>
                      <a:pt x="2739" y="4270"/>
                      <a:pt x="2758" y="4264"/>
                      <a:pt x="2785" y="4264"/>
                    </a:cubicBezTo>
                    <a:cubicBezTo>
                      <a:pt x="2810" y="4264"/>
                      <a:pt x="2842" y="4269"/>
                      <a:pt x="2864" y="4269"/>
                    </a:cubicBezTo>
                    <a:cubicBezTo>
                      <a:pt x="2873" y="4269"/>
                      <a:pt x="2880" y="4269"/>
                      <a:pt x="2885" y="4266"/>
                    </a:cubicBezTo>
                    <a:cubicBezTo>
                      <a:pt x="2699" y="4127"/>
                      <a:pt x="2916" y="4158"/>
                      <a:pt x="2901" y="4080"/>
                    </a:cubicBezTo>
                    <a:lnTo>
                      <a:pt x="2916" y="4018"/>
                    </a:lnTo>
                    <a:lnTo>
                      <a:pt x="2932" y="4002"/>
                    </a:lnTo>
                    <a:cubicBezTo>
                      <a:pt x="2945" y="4016"/>
                      <a:pt x="2971" y="4041"/>
                      <a:pt x="2977" y="4089"/>
                    </a:cubicBezTo>
                    <a:lnTo>
                      <a:pt x="2977" y="4089"/>
                    </a:lnTo>
                    <a:cubicBezTo>
                      <a:pt x="2984" y="4050"/>
                      <a:pt x="3031" y="4008"/>
                      <a:pt x="2978" y="3956"/>
                    </a:cubicBezTo>
                    <a:lnTo>
                      <a:pt x="3118" y="3816"/>
                    </a:lnTo>
                    <a:cubicBezTo>
                      <a:pt x="3133" y="3816"/>
                      <a:pt x="3149" y="3832"/>
                      <a:pt x="3164" y="3832"/>
                    </a:cubicBezTo>
                    <a:cubicBezTo>
                      <a:pt x="3164" y="3816"/>
                      <a:pt x="3149" y="3816"/>
                      <a:pt x="3133" y="3801"/>
                    </a:cubicBezTo>
                    <a:lnTo>
                      <a:pt x="3149" y="3801"/>
                    </a:lnTo>
                    <a:cubicBezTo>
                      <a:pt x="3149" y="3801"/>
                      <a:pt x="3180" y="3754"/>
                      <a:pt x="3242" y="3708"/>
                    </a:cubicBezTo>
                    <a:cubicBezTo>
                      <a:pt x="3257" y="3723"/>
                      <a:pt x="3273" y="3754"/>
                      <a:pt x="3289" y="3754"/>
                    </a:cubicBezTo>
                    <a:cubicBezTo>
                      <a:pt x="3335" y="3754"/>
                      <a:pt x="3289" y="3723"/>
                      <a:pt x="3257" y="3692"/>
                    </a:cubicBezTo>
                    <a:cubicBezTo>
                      <a:pt x="3273" y="3677"/>
                      <a:pt x="3289" y="3646"/>
                      <a:pt x="3320" y="3630"/>
                    </a:cubicBezTo>
                    <a:cubicBezTo>
                      <a:pt x="3352" y="3641"/>
                      <a:pt x="3378" y="3652"/>
                      <a:pt x="3400" y="3652"/>
                    </a:cubicBezTo>
                    <a:cubicBezTo>
                      <a:pt x="3410" y="3652"/>
                      <a:pt x="3419" y="3650"/>
                      <a:pt x="3428" y="3646"/>
                    </a:cubicBezTo>
                    <a:cubicBezTo>
                      <a:pt x="3397" y="3599"/>
                      <a:pt x="3397" y="3568"/>
                      <a:pt x="3397" y="3537"/>
                    </a:cubicBezTo>
                    <a:cubicBezTo>
                      <a:pt x="3428" y="3506"/>
                      <a:pt x="3459" y="3491"/>
                      <a:pt x="3475" y="3460"/>
                    </a:cubicBezTo>
                    <a:cubicBezTo>
                      <a:pt x="3490" y="3460"/>
                      <a:pt x="3490" y="3444"/>
                      <a:pt x="3506" y="3444"/>
                    </a:cubicBezTo>
                    <a:cubicBezTo>
                      <a:pt x="3521" y="3429"/>
                      <a:pt x="3552" y="3413"/>
                      <a:pt x="3568" y="3398"/>
                    </a:cubicBezTo>
                    <a:cubicBezTo>
                      <a:pt x="3599" y="3444"/>
                      <a:pt x="3630" y="3475"/>
                      <a:pt x="3676" y="3522"/>
                    </a:cubicBezTo>
                    <a:cubicBezTo>
                      <a:pt x="3614" y="3382"/>
                      <a:pt x="3599" y="3367"/>
                      <a:pt x="3599" y="3320"/>
                    </a:cubicBezTo>
                    <a:cubicBezTo>
                      <a:pt x="3645" y="3273"/>
                      <a:pt x="3692" y="3227"/>
                      <a:pt x="3723" y="3180"/>
                    </a:cubicBezTo>
                    <a:cubicBezTo>
                      <a:pt x="3754" y="3149"/>
                      <a:pt x="3785" y="3118"/>
                      <a:pt x="3800" y="3103"/>
                    </a:cubicBezTo>
                    <a:cubicBezTo>
                      <a:pt x="3831" y="3087"/>
                      <a:pt x="3847" y="3072"/>
                      <a:pt x="3847" y="3041"/>
                    </a:cubicBezTo>
                    <a:cubicBezTo>
                      <a:pt x="3862" y="3025"/>
                      <a:pt x="3862" y="2994"/>
                      <a:pt x="3847" y="2963"/>
                    </a:cubicBezTo>
                    <a:lnTo>
                      <a:pt x="3816" y="2963"/>
                    </a:lnTo>
                    <a:lnTo>
                      <a:pt x="3816" y="2932"/>
                    </a:lnTo>
                    <a:cubicBezTo>
                      <a:pt x="3831" y="2917"/>
                      <a:pt x="3847" y="2886"/>
                      <a:pt x="3862" y="2870"/>
                    </a:cubicBezTo>
                    <a:lnTo>
                      <a:pt x="3893" y="2917"/>
                    </a:lnTo>
                    <a:cubicBezTo>
                      <a:pt x="3924" y="2917"/>
                      <a:pt x="3940" y="2917"/>
                      <a:pt x="3940" y="2886"/>
                    </a:cubicBezTo>
                    <a:cubicBezTo>
                      <a:pt x="3940" y="2901"/>
                      <a:pt x="3955" y="2917"/>
                      <a:pt x="3971" y="2948"/>
                    </a:cubicBezTo>
                    <a:lnTo>
                      <a:pt x="3878" y="2979"/>
                    </a:lnTo>
                    <a:lnTo>
                      <a:pt x="3893" y="2994"/>
                    </a:lnTo>
                    <a:lnTo>
                      <a:pt x="3909" y="3025"/>
                    </a:lnTo>
                    <a:cubicBezTo>
                      <a:pt x="3909" y="3103"/>
                      <a:pt x="4064" y="3227"/>
                      <a:pt x="4033" y="3289"/>
                    </a:cubicBezTo>
                    <a:cubicBezTo>
                      <a:pt x="4062" y="3289"/>
                      <a:pt x="4102" y="3313"/>
                      <a:pt x="4129" y="3313"/>
                    </a:cubicBezTo>
                    <a:cubicBezTo>
                      <a:pt x="4146" y="3313"/>
                      <a:pt x="4157" y="3303"/>
                      <a:pt x="4157" y="3273"/>
                    </a:cubicBezTo>
                    <a:cubicBezTo>
                      <a:pt x="4173" y="3273"/>
                      <a:pt x="4204" y="3149"/>
                      <a:pt x="4188" y="3072"/>
                    </a:cubicBezTo>
                    <a:lnTo>
                      <a:pt x="4188" y="3072"/>
                    </a:lnTo>
                    <a:cubicBezTo>
                      <a:pt x="4188" y="3118"/>
                      <a:pt x="4177" y="3133"/>
                      <a:pt x="4158" y="3133"/>
                    </a:cubicBezTo>
                    <a:cubicBezTo>
                      <a:pt x="4133" y="3133"/>
                      <a:pt x="4093" y="3105"/>
                      <a:pt x="4048" y="3087"/>
                    </a:cubicBezTo>
                    <a:cubicBezTo>
                      <a:pt x="4073" y="3075"/>
                      <a:pt x="4048" y="3012"/>
                      <a:pt x="4070" y="3012"/>
                    </a:cubicBezTo>
                    <a:cubicBezTo>
                      <a:pt x="4075" y="3012"/>
                      <a:pt x="4083" y="3016"/>
                      <a:pt x="4095" y="3025"/>
                    </a:cubicBezTo>
                    <a:lnTo>
                      <a:pt x="4111" y="3056"/>
                    </a:lnTo>
                    <a:lnTo>
                      <a:pt x="4095" y="2963"/>
                    </a:lnTo>
                    <a:lnTo>
                      <a:pt x="4095" y="2963"/>
                    </a:lnTo>
                    <a:cubicBezTo>
                      <a:pt x="4173" y="3072"/>
                      <a:pt x="4219" y="2948"/>
                      <a:pt x="4250" y="3103"/>
                    </a:cubicBezTo>
                    <a:cubicBezTo>
                      <a:pt x="4281" y="3041"/>
                      <a:pt x="4204" y="2994"/>
                      <a:pt x="4219" y="2932"/>
                    </a:cubicBezTo>
                    <a:lnTo>
                      <a:pt x="4219" y="2932"/>
                    </a:lnTo>
                    <a:lnTo>
                      <a:pt x="4111" y="2948"/>
                    </a:lnTo>
                    <a:lnTo>
                      <a:pt x="4048" y="2839"/>
                    </a:lnTo>
                    <a:cubicBezTo>
                      <a:pt x="4042" y="2805"/>
                      <a:pt x="4050" y="2798"/>
                      <a:pt x="4063" y="2798"/>
                    </a:cubicBezTo>
                    <a:cubicBezTo>
                      <a:pt x="4074" y="2798"/>
                      <a:pt x="4087" y="2802"/>
                      <a:pt x="4100" y="2802"/>
                    </a:cubicBezTo>
                    <a:cubicBezTo>
                      <a:pt x="4110" y="2802"/>
                      <a:pt x="4119" y="2800"/>
                      <a:pt x="4126" y="2793"/>
                    </a:cubicBezTo>
                    <a:lnTo>
                      <a:pt x="4126" y="2793"/>
                    </a:lnTo>
                    <a:cubicBezTo>
                      <a:pt x="4151" y="2819"/>
                      <a:pt x="4175" y="2844"/>
                      <a:pt x="4188" y="2870"/>
                    </a:cubicBezTo>
                    <a:cubicBezTo>
                      <a:pt x="4173" y="2793"/>
                      <a:pt x="4111" y="2746"/>
                      <a:pt x="4064" y="2700"/>
                    </a:cubicBezTo>
                    <a:lnTo>
                      <a:pt x="4033" y="2684"/>
                    </a:lnTo>
                    <a:lnTo>
                      <a:pt x="4173" y="2746"/>
                    </a:lnTo>
                    <a:cubicBezTo>
                      <a:pt x="4111" y="2669"/>
                      <a:pt x="4188" y="2669"/>
                      <a:pt x="4188" y="2638"/>
                    </a:cubicBezTo>
                    <a:cubicBezTo>
                      <a:pt x="4204" y="2653"/>
                      <a:pt x="4235" y="2684"/>
                      <a:pt x="4266" y="2715"/>
                    </a:cubicBezTo>
                    <a:cubicBezTo>
                      <a:pt x="4281" y="2731"/>
                      <a:pt x="4281" y="2746"/>
                      <a:pt x="4297" y="2777"/>
                    </a:cubicBezTo>
                    <a:cubicBezTo>
                      <a:pt x="4303" y="2779"/>
                      <a:pt x="4309" y="2780"/>
                      <a:pt x="4315" y="2780"/>
                    </a:cubicBezTo>
                    <a:cubicBezTo>
                      <a:pt x="4355" y="2780"/>
                      <a:pt x="4396" y="2736"/>
                      <a:pt x="4436" y="2669"/>
                    </a:cubicBezTo>
                    <a:cubicBezTo>
                      <a:pt x="4483" y="2669"/>
                      <a:pt x="4514" y="2591"/>
                      <a:pt x="4560" y="2560"/>
                    </a:cubicBezTo>
                    <a:lnTo>
                      <a:pt x="4560" y="2607"/>
                    </a:lnTo>
                    <a:cubicBezTo>
                      <a:pt x="4601" y="2634"/>
                      <a:pt x="4630" y="2646"/>
                      <a:pt x="4648" y="2646"/>
                    </a:cubicBezTo>
                    <a:cubicBezTo>
                      <a:pt x="4672" y="2646"/>
                      <a:pt x="4678" y="2626"/>
                      <a:pt x="4669" y="2591"/>
                    </a:cubicBezTo>
                    <a:lnTo>
                      <a:pt x="4669" y="2591"/>
                    </a:lnTo>
                    <a:cubicBezTo>
                      <a:pt x="4731" y="2700"/>
                      <a:pt x="4653" y="2653"/>
                      <a:pt x="4731" y="2762"/>
                    </a:cubicBezTo>
                    <a:cubicBezTo>
                      <a:pt x="4708" y="2753"/>
                      <a:pt x="4691" y="2749"/>
                      <a:pt x="4678" y="2749"/>
                    </a:cubicBezTo>
                    <a:cubicBezTo>
                      <a:pt x="4576" y="2749"/>
                      <a:pt x="4719" y="2979"/>
                      <a:pt x="4588" y="2979"/>
                    </a:cubicBezTo>
                    <a:cubicBezTo>
                      <a:pt x="4584" y="2979"/>
                      <a:pt x="4580" y="2979"/>
                      <a:pt x="4576" y="2979"/>
                    </a:cubicBezTo>
                    <a:cubicBezTo>
                      <a:pt x="4542" y="2928"/>
                      <a:pt x="4522" y="2910"/>
                      <a:pt x="4510" y="2910"/>
                    </a:cubicBezTo>
                    <a:cubicBezTo>
                      <a:pt x="4479" y="2910"/>
                      <a:pt x="4499" y="3032"/>
                      <a:pt x="4463" y="3032"/>
                    </a:cubicBezTo>
                    <a:cubicBezTo>
                      <a:pt x="4449" y="3032"/>
                      <a:pt x="4427" y="3014"/>
                      <a:pt x="4390" y="2963"/>
                    </a:cubicBezTo>
                    <a:cubicBezTo>
                      <a:pt x="4452" y="2963"/>
                      <a:pt x="4421" y="2777"/>
                      <a:pt x="4405" y="2762"/>
                    </a:cubicBezTo>
                    <a:lnTo>
                      <a:pt x="4405" y="2762"/>
                    </a:lnTo>
                    <a:cubicBezTo>
                      <a:pt x="4365" y="2802"/>
                      <a:pt x="4325" y="2842"/>
                      <a:pt x="4274" y="2842"/>
                    </a:cubicBezTo>
                    <a:cubicBezTo>
                      <a:pt x="4266" y="2842"/>
                      <a:pt x="4258" y="2841"/>
                      <a:pt x="4250" y="2839"/>
                    </a:cubicBezTo>
                    <a:lnTo>
                      <a:pt x="4250" y="2839"/>
                    </a:lnTo>
                    <a:cubicBezTo>
                      <a:pt x="4328" y="2901"/>
                      <a:pt x="4405" y="3041"/>
                      <a:pt x="4436" y="3134"/>
                    </a:cubicBezTo>
                    <a:cubicBezTo>
                      <a:pt x="4452" y="3080"/>
                      <a:pt x="4518" y="3072"/>
                      <a:pt x="4595" y="3072"/>
                    </a:cubicBezTo>
                    <a:cubicBezTo>
                      <a:pt x="4626" y="3072"/>
                      <a:pt x="4659" y="3073"/>
                      <a:pt x="4691" y="3073"/>
                    </a:cubicBezTo>
                    <a:cubicBezTo>
                      <a:pt x="4740" y="3073"/>
                      <a:pt x="4787" y="3070"/>
                      <a:pt x="4824" y="3056"/>
                    </a:cubicBezTo>
                    <a:lnTo>
                      <a:pt x="4731" y="2917"/>
                    </a:lnTo>
                    <a:cubicBezTo>
                      <a:pt x="4737" y="2885"/>
                      <a:pt x="4744" y="2873"/>
                      <a:pt x="4750" y="2873"/>
                    </a:cubicBezTo>
                    <a:cubicBezTo>
                      <a:pt x="4774" y="2873"/>
                      <a:pt x="4803" y="3030"/>
                      <a:pt x="4855" y="3030"/>
                    </a:cubicBezTo>
                    <a:cubicBezTo>
                      <a:pt x="4860" y="3030"/>
                      <a:pt x="4865" y="3029"/>
                      <a:pt x="4870" y="3025"/>
                    </a:cubicBezTo>
                    <a:lnTo>
                      <a:pt x="4839" y="2901"/>
                    </a:lnTo>
                    <a:lnTo>
                      <a:pt x="4855" y="2917"/>
                    </a:lnTo>
                    <a:lnTo>
                      <a:pt x="4824" y="2746"/>
                    </a:lnTo>
                    <a:lnTo>
                      <a:pt x="4824" y="2746"/>
                    </a:lnTo>
                    <a:cubicBezTo>
                      <a:pt x="4797" y="2773"/>
                      <a:pt x="4851" y="2845"/>
                      <a:pt x="4817" y="2845"/>
                    </a:cubicBezTo>
                    <a:cubicBezTo>
                      <a:pt x="4812" y="2845"/>
                      <a:pt x="4804" y="2844"/>
                      <a:pt x="4793" y="2839"/>
                    </a:cubicBezTo>
                    <a:cubicBezTo>
                      <a:pt x="4731" y="2808"/>
                      <a:pt x="4731" y="2731"/>
                      <a:pt x="4700" y="2638"/>
                    </a:cubicBezTo>
                    <a:lnTo>
                      <a:pt x="4700" y="2638"/>
                    </a:lnTo>
                    <a:cubicBezTo>
                      <a:pt x="4707" y="2643"/>
                      <a:pt x="4716" y="2644"/>
                      <a:pt x="4725" y="2644"/>
                    </a:cubicBezTo>
                    <a:cubicBezTo>
                      <a:pt x="4745" y="2644"/>
                      <a:pt x="4766" y="2635"/>
                      <a:pt x="4784" y="2635"/>
                    </a:cubicBezTo>
                    <a:cubicBezTo>
                      <a:pt x="4807" y="2635"/>
                      <a:pt x="4824" y="2650"/>
                      <a:pt x="4824" y="2715"/>
                    </a:cubicBezTo>
                    <a:lnTo>
                      <a:pt x="4824" y="2576"/>
                    </a:lnTo>
                    <a:lnTo>
                      <a:pt x="3583" y="327"/>
                    </a:lnTo>
                    <a:lnTo>
                      <a:pt x="3568" y="404"/>
                    </a:lnTo>
                    <a:cubicBezTo>
                      <a:pt x="3537" y="342"/>
                      <a:pt x="3552" y="311"/>
                      <a:pt x="3552" y="265"/>
                    </a:cubicBezTo>
                    <a:lnTo>
                      <a:pt x="3552" y="265"/>
                    </a:lnTo>
                    <a:lnTo>
                      <a:pt x="3475" y="342"/>
                    </a:lnTo>
                    <a:lnTo>
                      <a:pt x="3459" y="327"/>
                    </a:lnTo>
                    <a:cubicBezTo>
                      <a:pt x="3428" y="435"/>
                      <a:pt x="3320" y="497"/>
                      <a:pt x="3320" y="621"/>
                    </a:cubicBezTo>
                    <a:cubicBezTo>
                      <a:pt x="3506" y="668"/>
                      <a:pt x="3335" y="792"/>
                      <a:pt x="3397" y="854"/>
                    </a:cubicBezTo>
                    <a:cubicBezTo>
                      <a:pt x="3396" y="854"/>
                      <a:pt x="3394" y="855"/>
                      <a:pt x="3393" y="855"/>
                    </a:cubicBezTo>
                    <a:cubicBezTo>
                      <a:pt x="3340" y="855"/>
                      <a:pt x="3181" y="617"/>
                      <a:pt x="3211" y="466"/>
                    </a:cubicBezTo>
                    <a:lnTo>
                      <a:pt x="3211" y="466"/>
                    </a:lnTo>
                    <a:cubicBezTo>
                      <a:pt x="3225" y="477"/>
                      <a:pt x="3236" y="482"/>
                      <a:pt x="3245" y="482"/>
                    </a:cubicBezTo>
                    <a:cubicBezTo>
                      <a:pt x="3290" y="482"/>
                      <a:pt x="3297" y="380"/>
                      <a:pt x="3335" y="342"/>
                    </a:cubicBezTo>
                    <a:cubicBezTo>
                      <a:pt x="3328" y="341"/>
                      <a:pt x="3322" y="340"/>
                      <a:pt x="3316" y="340"/>
                    </a:cubicBezTo>
                    <a:cubicBezTo>
                      <a:pt x="3244" y="340"/>
                      <a:pt x="3254" y="422"/>
                      <a:pt x="3211" y="451"/>
                    </a:cubicBezTo>
                    <a:cubicBezTo>
                      <a:pt x="3211" y="358"/>
                      <a:pt x="3102" y="404"/>
                      <a:pt x="3071" y="342"/>
                    </a:cubicBezTo>
                    <a:cubicBezTo>
                      <a:pt x="3057" y="298"/>
                      <a:pt x="3000" y="170"/>
                      <a:pt x="3087" y="170"/>
                    </a:cubicBezTo>
                    <a:cubicBezTo>
                      <a:pt x="3092" y="170"/>
                      <a:pt x="3097" y="171"/>
                      <a:pt x="3102" y="172"/>
                    </a:cubicBezTo>
                    <a:cubicBezTo>
                      <a:pt x="3113" y="166"/>
                      <a:pt x="3122" y="164"/>
                      <a:pt x="3130" y="164"/>
                    </a:cubicBezTo>
                    <a:cubicBezTo>
                      <a:pt x="3184" y="164"/>
                      <a:pt x="3183" y="272"/>
                      <a:pt x="3191" y="272"/>
                    </a:cubicBezTo>
                    <a:cubicBezTo>
                      <a:pt x="3192" y="272"/>
                      <a:pt x="3194" y="270"/>
                      <a:pt x="3195" y="265"/>
                    </a:cubicBezTo>
                    <a:cubicBezTo>
                      <a:pt x="3218" y="291"/>
                      <a:pt x="3237" y="301"/>
                      <a:pt x="3254" y="301"/>
                    </a:cubicBezTo>
                    <a:cubicBezTo>
                      <a:pt x="3312" y="301"/>
                      <a:pt x="3337" y="171"/>
                      <a:pt x="3404" y="171"/>
                    </a:cubicBezTo>
                    <a:cubicBezTo>
                      <a:pt x="3407" y="171"/>
                      <a:pt x="3410" y="171"/>
                      <a:pt x="3413" y="172"/>
                    </a:cubicBezTo>
                    <a:cubicBezTo>
                      <a:pt x="3428" y="187"/>
                      <a:pt x="3413" y="203"/>
                      <a:pt x="3397" y="218"/>
                    </a:cubicBezTo>
                    <a:cubicBezTo>
                      <a:pt x="3428" y="203"/>
                      <a:pt x="3475" y="172"/>
                      <a:pt x="3490" y="141"/>
                    </a:cubicBezTo>
                    <a:lnTo>
                      <a:pt x="4933" y="2746"/>
                    </a:lnTo>
                    <a:cubicBezTo>
                      <a:pt x="4917" y="2777"/>
                      <a:pt x="4917" y="2808"/>
                      <a:pt x="4933" y="2855"/>
                    </a:cubicBezTo>
                    <a:lnTo>
                      <a:pt x="4964" y="2793"/>
                    </a:lnTo>
                    <a:lnTo>
                      <a:pt x="3475" y="94"/>
                    </a:lnTo>
                    <a:lnTo>
                      <a:pt x="3428" y="172"/>
                    </a:lnTo>
                    <a:cubicBezTo>
                      <a:pt x="3382" y="156"/>
                      <a:pt x="3413" y="48"/>
                      <a:pt x="3351" y="16"/>
                    </a:cubicBezTo>
                    <a:cubicBezTo>
                      <a:pt x="3335" y="63"/>
                      <a:pt x="3304" y="94"/>
                      <a:pt x="3257" y="94"/>
                    </a:cubicBezTo>
                    <a:lnTo>
                      <a:pt x="3242" y="48"/>
                    </a:lnTo>
                    <a:cubicBezTo>
                      <a:pt x="3222" y="40"/>
                      <a:pt x="3201" y="36"/>
                      <a:pt x="3181" y="36"/>
                    </a:cubicBezTo>
                    <a:cubicBezTo>
                      <a:pt x="3079" y="36"/>
                      <a:pt x="2984" y="125"/>
                      <a:pt x="2932" y="203"/>
                    </a:cubicBezTo>
                    <a:cubicBezTo>
                      <a:pt x="3025" y="389"/>
                      <a:pt x="3056" y="528"/>
                      <a:pt x="3133" y="714"/>
                    </a:cubicBezTo>
                    <a:lnTo>
                      <a:pt x="3118" y="714"/>
                    </a:lnTo>
                    <a:lnTo>
                      <a:pt x="3133" y="838"/>
                    </a:lnTo>
                    <a:cubicBezTo>
                      <a:pt x="3102" y="838"/>
                      <a:pt x="3087" y="870"/>
                      <a:pt x="3071" y="901"/>
                    </a:cubicBezTo>
                    <a:lnTo>
                      <a:pt x="2947" y="807"/>
                    </a:lnTo>
                    <a:cubicBezTo>
                      <a:pt x="2963" y="761"/>
                      <a:pt x="2963" y="699"/>
                      <a:pt x="2963" y="668"/>
                    </a:cubicBezTo>
                    <a:cubicBezTo>
                      <a:pt x="2963" y="683"/>
                      <a:pt x="2978" y="699"/>
                      <a:pt x="3009" y="714"/>
                    </a:cubicBezTo>
                    <a:cubicBezTo>
                      <a:pt x="3056" y="652"/>
                      <a:pt x="3009" y="513"/>
                      <a:pt x="2932" y="451"/>
                    </a:cubicBezTo>
                    <a:lnTo>
                      <a:pt x="2932" y="497"/>
                    </a:lnTo>
                    <a:lnTo>
                      <a:pt x="2823" y="435"/>
                    </a:lnTo>
                    <a:lnTo>
                      <a:pt x="2823" y="435"/>
                    </a:lnTo>
                    <a:cubicBezTo>
                      <a:pt x="2916" y="590"/>
                      <a:pt x="2808" y="606"/>
                      <a:pt x="2761" y="668"/>
                    </a:cubicBezTo>
                    <a:lnTo>
                      <a:pt x="2715" y="637"/>
                    </a:lnTo>
                    <a:cubicBezTo>
                      <a:pt x="2691" y="552"/>
                      <a:pt x="2685" y="477"/>
                      <a:pt x="2728" y="477"/>
                    </a:cubicBezTo>
                    <a:cubicBezTo>
                      <a:pt x="2740" y="477"/>
                      <a:pt x="2756" y="483"/>
                      <a:pt x="2777" y="497"/>
                    </a:cubicBezTo>
                    <a:lnTo>
                      <a:pt x="2715" y="404"/>
                    </a:lnTo>
                    <a:cubicBezTo>
                      <a:pt x="2761" y="342"/>
                      <a:pt x="2870" y="420"/>
                      <a:pt x="2839" y="296"/>
                    </a:cubicBezTo>
                    <a:lnTo>
                      <a:pt x="2839" y="296"/>
                    </a:lnTo>
                    <a:lnTo>
                      <a:pt x="2777" y="358"/>
                    </a:lnTo>
                    <a:lnTo>
                      <a:pt x="2746" y="311"/>
                    </a:lnTo>
                    <a:cubicBezTo>
                      <a:pt x="2718" y="339"/>
                      <a:pt x="2703" y="440"/>
                      <a:pt x="2645" y="440"/>
                    </a:cubicBezTo>
                    <a:cubicBezTo>
                      <a:pt x="2638" y="440"/>
                      <a:pt x="2630" y="439"/>
                      <a:pt x="2622" y="435"/>
                    </a:cubicBezTo>
                    <a:lnTo>
                      <a:pt x="2622" y="435"/>
                    </a:lnTo>
                    <a:cubicBezTo>
                      <a:pt x="2622" y="482"/>
                      <a:pt x="2637" y="528"/>
                      <a:pt x="2637" y="575"/>
                    </a:cubicBezTo>
                    <a:lnTo>
                      <a:pt x="2529" y="497"/>
                    </a:lnTo>
                    <a:cubicBezTo>
                      <a:pt x="2513" y="451"/>
                      <a:pt x="2498" y="420"/>
                      <a:pt x="2513" y="389"/>
                    </a:cubicBezTo>
                    <a:lnTo>
                      <a:pt x="2513" y="389"/>
                    </a:lnTo>
                    <a:cubicBezTo>
                      <a:pt x="2498" y="420"/>
                      <a:pt x="2467" y="420"/>
                      <a:pt x="2451" y="435"/>
                    </a:cubicBezTo>
                    <a:lnTo>
                      <a:pt x="18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3675625" y="449825"/>
                <a:ext cx="47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80" extrusionOk="0">
                    <a:moveTo>
                      <a:pt x="1" y="0"/>
                    </a:moveTo>
                    <a:cubicBezTo>
                      <a:pt x="32" y="47"/>
                      <a:pt x="63" y="93"/>
                      <a:pt x="78" y="140"/>
                    </a:cubicBezTo>
                    <a:cubicBezTo>
                      <a:pt x="78" y="155"/>
                      <a:pt x="94" y="171"/>
                      <a:pt x="94" y="202"/>
                    </a:cubicBezTo>
                    <a:cubicBezTo>
                      <a:pt x="94" y="217"/>
                      <a:pt x="110" y="233"/>
                      <a:pt x="110" y="248"/>
                    </a:cubicBezTo>
                    <a:cubicBezTo>
                      <a:pt x="110" y="233"/>
                      <a:pt x="110" y="217"/>
                      <a:pt x="110" y="202"/>
                    </a:cubicBezTo>
                    <a:cubicBezTo>
                      <a:pt x="110" y="202"/>
                      <a:pt x="110" y="186"/>
                      <a:pt x="110" y="186"/>
                    </a:cubicBezTo>
                    <a:cubicBezTo>
                      <a:pt x="125" y="217"/>
                      <a:pt x="141" y="233"/>
                      <a:pt x="141" y="248"/>
                    </a:cubicBezTo>
                    <a:cubicBezTo>
                      <a:pt x="156" y="264"/>
                      <a:pt x="172" y="264"/>
                      <a:pt x="187" y="279"/>
                    </a:cubicBezTo>
                    <a:cubicBezTo>
                      <a:pt x="172" y="248"/>
                      <a:pt x="141" y="202"/>
                      <a:pt x="125" y="171"/>
                    </a:cubicBezTo>
                    <a:cubicBezTo>
                      <a:pt x="141" y="155"/>
                      <a:pt x="141" y="140"/>
                      <a:pt x="110" y="124"/>
                    </a:cubicBezTo>
                    <a:lnTo>
                      <a:pt x="94" y="124"/>
                    </a:lnTo>
                    <a:cubicBezTo>
                      <a:pt x="78" y="78"/>
                      <a:pt x="47" y="47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3679125" y="454075"/>
                <a:ext cx="235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6" extrusionOk="0">
                    <a:moveTo>
                      <a:pt x="16" y="1"/>
                    </a:moveTo>
                    <a:lnTo>
                      <a:pt x="1" y="16"/>
                    </a:lnTo>
                    <a:cubicBezTo>
                      <a:pt x="16" y="16"/>
                      <a:pt x="16" y="32"/>
                      <a:pt x="32" y="32"/>
                    </a:cubicBezTo>
                    <a:lnTo>
                      <a:pt x="32" y="32"/>
                    </a:lnTo>
                    <a:lnTo>
                      <a:pt x="16" y="1"/>
                    </a:lnTo>
                    <a:close/>
                    <a:moveTo>
                      <a:pt x="32" y="32"/>
                    </a:moveTo>
                    <a:lnTo>
                      <a:pt x="78" y="125"/>
                    </a:lnTo>
                    <a:lnTo>
                      <a:pt x="32" y="32"/>
                    </a:lnTo>
                    <a:close/>
                    <a:moveTo>
                      <a:pt x="47" y="109"/>
                    </a:moveTo>
                    <a:cubicBezTo>
                      <a:pt x="63" y="125"/>
                      <a:pt x="63" y="140"/>
                      <a:pt x="78" y="156"/>
                    </a:cubicBezTo>
                    <a:lnTo>
                      <a:pt x="94" y="156"/>
                    </a:lnTo>
                    <a:lnTo>
                      <a:pt x="78" y="125"/>
                    </a:lnTo>
                    <a:cubicBezTo>
                      <a:pt x="63" y="125"/>
                      <a:pt x="63" y="109"/>
                      <a:pt x="47" y="10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3638025" y="534350"/>
                <a:ext cx="25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16"/>
                      <a:pt x="47" y="47"/>
                      <a:pt x="63" y="62"/>
                    </a:cubicBezTo>
                    <a:cubicBezTo>
                      <a:pt x="75" y="69"/>
                      <a:pt x="86" y="73"/>
                      <a:pt x="92" y="73"/>
                    </a:cubicBezTo>
                    <a:cubicBezTo>
                      <a:pt x="101" y="73"/>
                      <a:pt x="103" y="65"/>
                      <a:pt x="94" y="4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3655475" y="51457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11"/>
                      <a:pt x="21" y="14"/>
                      <a:pt x="36" y="20"/>
                    </a:cubicBezTo>
                    <a:lnTo>
                      <a:pt x="36" y="20"/>
                    </a:lnTo>
                    <a:cubicBezTo>
                      <a:pt x="33" y="18"/>
                      <a:pt x="31" y="16"/>
                      <a:pt x="31" y="16"/>
                    </a:cubicBezTo>
                    <a:cubicBezTo>
                      <a:pt x="16" y="0"/>
                      <a:pt x="0" y="0"/>
                      <a:pt x="0" y="0"/>
                    </a:cubicBezTo>
                    <a:close/>
                    <a:moveTo>
                      <a:pt x="36" y="20"/>
                    </a:moveTo>
                    <a:cubicBezTo>
                      <a:pt x="42" y="24"/>
                      <a:pt x="52" y="31"/>
                      <a:pt x="62" y="31"/>
                    </a:cubicBezTo>
                    <a:cubicBezTo>
                      <a:pt x="52" y="26"/>
                      <a:pt x="44" y="23"/>
                      <a:pt x="36" y="2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3631825" y="530075"/>
                <a:ext cx="11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32" extrusionOk="0">
                    <a:moveTo>
                      <a:pt x="0" y="1"/>
                    </a:moveTo>
                    <a:cubicBezTo>
                      <a:pt x="16" y="16"/>
                      <a:pt x="16" y="16"/>
                      <a:pt x="31" y="32"/>
                    </a:cubicBezTo>
                    <a:cubicBezTo>
                      <a:pt x="31" y="23"/>
                      <a:pt x="31" y="13"/>
                      <a:pt x="35" y="7"/>
                    </a:cubicBezTo>
                    <a:lnTo>
                      <a:pt x="35" y="7"/>
                    </a:lnTo>
                    <a:cubicBezTo>
                      <a:pt x="36" y="8"/>
                      <a:pt x="37" y="8"/>
                      <a:pt x="38" y="8"/>
                    </a:cubicBezTo>
                    <a:cubicBezTo>
                      <a:pt x="43" y="8"/>
                      <a:pt x="47" y="6"/>
                      <a:pt x="47" y="1"/>
                    </a:cubicBezTo>
                    <a:lnTo>
                      <a:pt x="47" y="1"/>
                    </a:lnTo>
                    <a:cubicBezTo>
                      <a:pt x="41" y="1"/>
                      <a:pt x="37" y="3"/>
                      <a:pt x="35" y="7"/>
                    </a:cubicBezTo>
                    <a:lnTo>
                      <a:pt x="35" y="7"/>
                    </a:lnTo>
                    <a:cubicBezTo>
                      <a:pt x="24" y="6"/>
                      <a:pt x="1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3629100" y="526200"/>
                <a:ext cx="23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110" extrusionOk="0">
                    <a:moveTo>
                      <a:pt x="1" y="1"/>
                    </a:moveTo>
                    <a:cubicBezTo>
                      <a:pt x="16" y="32"/>
                      <a:pt x="47" y="78"/>
                      <a:pt x="78" y="109"/>
                    </a:cubicBezTo>
                    <a:cubicBezTo>
                      <a:pt x="94" y="94"/>
                      <a:pt x="1" y="16"/>
                      <a:pt x="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3636850" y="532400"/>
                <a:ext cx="120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9" extrusionOk="0">
                    <a:moveTo>
                      <a:pt x="1" y="1"/>
                    </a:moveTo>
                    <a:cubicBezTo>
                      <a:pt x="1" y="16"/>
                      <a:pt x="1" y="32"/>
                      <a:pt x="1" y="47"/>
                    </a:cubicBezTo>
                    <a:lnTo>
                      <a:pt x="48" y="78"/>
                    </a:lnTo>
                    <a:cubicBezTo>
                      <a:pt x="32" y="47"/>
                      <a:pt x="16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3657025" y="514175"/>
                <a:ext cx="16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49" extrusionOk="0">
                    <a:moveTo>
                      <a:pt x="31" y="1"/>
                    </a:moveTo>
                    <a:cubicBezTo>
                      <a:pt x="16" y="1"/>
                      <a:pt x="0" y="1"/>
                      <a:pt x="31" y="32"/>
                    </a:cubicBezTo>
                    <a:cubicBezTo>
                      <a:pt x="48" y="44"/>
                      <a:pt x="56" y="49"/>
                      <a:pt x="58" y="49"/>
                    </a:cubicBezTo>
                    <a:cubicBezTo>
                      <a:pt x="65" y="49"/>
                      <a:pt x="31" y="12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10"/>
              <p:cNvSpPr/>
              <p:nvPr/>
            </p:nvSpPr>
            <p:spPr>
              <a:xfrm>
                <a:off x="3672525" y="496350"/>
                <a:ext cx="35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65" extrusionOk="0">
                    <a:moveTo>
                      <a:pt x="32" y="0"/>
                    </a:moveTo>
                    <a:lnTo>
                      <a:pt x="32" y="0"/>
                    </a:lnTo>
                    <a:cubicBezTo>
                      <a:pt x="1" y="62"/>
                      <a:pt x="78" y="124"/>
                      <a:pt x="32" y="155"/>
                    </a:cubicBezTo>
                    <a:lnTo>
                      <a:pt x="140" y="264"/>
                    </a:lnTo>
                    <a:cubicBezTo>
                      <a:pt x="47" y="155"/>
                      <a:pt x="94" y="78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10"/>
              <p:cNvSpPr/>
              <p:nvPr/>
            </p:nvSpPr>
            <p:spPr>
              <a:xfrm>
                <a:off x="3683000" y="494025"/>
                <a:ext cx="1975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7" extrusionOk="0">
                    <a:moveTo>
                      <a:pt x="1" y="0"/>
                    </a:moveTo>
                    <a:lnTo>
                      <a:pt x="16" y="47"/>
                    </a:lnTo>
                    <a:lnTo>
                      <a:pt x="78" y="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3689975" y="489375"/>
                <a:ext cx="80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78" extrusionOk="0">
                    <a:moveTo>
                      <a:pt x="16" y="0"/>
                    </a:moveTo>
                    <a:lnTo>
                      <a:pt x="1" y="78"/>
                    </a:lnTo>
                    <a:lnTo>
                      <a:pt x="16" y="7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3658575" y="432750"/>
                <a:ext cx="800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1" extrusionOk="0">
                    <a:moveTo>
                      <a:pt x="1" y="1"/>
                    </a:moveTo>
                    <a:lnTo>
                      <a:pt x="1" y="32"/>
                    </a:lnTo>
                    <a:lnTo>
                      <a:pt x="32" y="1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3630950" y="432375"/>
                <a:ext cx="2050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34" extrusionOk="0">
                    <a:moveTo>
                      <a:pt x="35" y="0"/>
                    </a:moveTo>
                    <a:cubicBezTo>
                      <a:pt x="10" y="0"/>
                      <a:pt x="0" y="33"/>
                      <a:pt x="14" y="33"/>
                    </a:cubicBezTo>
                    <a:cubicBezTo>
                      <a:pt x="15" y="33"/>
                      <a:pt x="17" y="33"/>
                      <a:pt x="20" y="31"/>
                    </a:cubicBezTo>
                    <a:cubicBezTo>
                      <a:pt x="30" y="31"/>
                      <a:pt x="41" y="24"/>
                      <a:pt x="55" y="24"/>
                    </a:cubicBezTo>
                    <a:cubicBezTo>
                      <a:pt x="63" y="24"/>
                      <a:pt x="72" y="26"/>
                      <a:pt x="82" y="31"/>
                    </a:cubicBezTo>
                    <a:cubicBezTo>
                      <a:pt x="63" y="8"/>
                      <a:pt x="47" y="0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3607775" y="456800"/>
                <a:ext cx="1200" cy="11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7" extrusionOk="0">
                    <a:moveTo>
                      <a:pt x="47" y="0"/>
                    </a:moveTo>
                    <a:lnTo>
                      <a:pt x="1" y="47"/>
                    </a:lnTo>
                    <a:lnTo>
                      <a:pt x="16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3598475" y="455625"/>
                <a:ext cx="8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94" extrusionOk="0">
                    <a:moveTo>
                      <a:pt x="16" y="1"/>
                    </a:moveTo>
                    <a:lnTo>
                      <a:pt x="1" y="63"/>
                    </a:lnTo>
                    <a:lnTo>
                      <a:pt x="32" y="94"/>
                    </a:lnTo>
                    <a:lnTo>
                      <a:pt x="32" y="16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3642675" y="525825"/>
                <a:ext cx="2350" cy="1950"/>
              </a:xfrm>
              <a:custGeom>
                <a:avLst/>
                <a:gdLst/>
                <a:ahLst/>
                <a:cxnLst/>
                <a:rect l="l" t="t" r="r" b="b"/>
                <a:pathLst>
                  <a:path w="94" h="78" extrusionOk="0">
                    <a:moveTo>
                      <a:pt x="32" y="0"/>
                    </a:moveTo>
                    <a:lnTo>
                      <a:pt x="1" y="31"/>
                    </a:lnTo>
                    <a:cubicBezTo>
                      <a:pt x="32" y="62"/>
                      <a:pt x="63" y="78"/>
                      <a:pt x="94" y="78"/>
                    </a:cubicBezTo>
                    <a:cubicBezTo>
                      <a:pt x="63" y="47"/>
                      <a:pt x="47" y="16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3609325" y="436250"/>
                <a:ext cx="35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87" extrusionOk="0">
                    <a:moveTo>
                      <a:pt x="77" y="184"/>
                    </a:moveTo>
                    <a:lnTo>
                      <a:pt x="77" y="184"/>
                    </a:lnTo>
                    <a:cubicBezTo>
                      <a:pt x="77" y="185"/>
                      <a:pt x="78" y="186"/>
                      <a:pt x="78" y="187"/>
                    </a:cubicBezTo>
                    <a:lnTo>
                      <a:pt x="77" y="184"/>
                    </a:lnTo>
                    <a:close/>
                    <a:moveTo>
                      <a:pt x="78" y="0"/>
                    </a:moveTo>
                    <a:lnTo>
                      <a:pt x="1" y="93"/>
                    </a:lnTo>
                    <a:lnTo>
                      <a:pt x="77" y="184"/>
                    </a:lnTo>
                    <a:lnTo>
                      <a:pt x="77" y="184"/>
                    </a:lnTo>
                    <a:cubicBezTo>
                      <a:pt x="64" y="167"/>
                      <a:pt x="64" y="107"/>
                      <a:pt x="98" y="107"/>
                    </a:cubicBezTo>
                    <a:cubicBezTo>
                      <a:pt x="101" y="107"/>
                      <a:pt x="105" y="108"/>
                      <a:pt x="109" y="109"/>
                    </a:cubicBezTo>
                    <a:lnTo>
                      <a:pt x="140" y="18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3610875" y="432750"/>
                <a:ext cx="50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0" extrusionOk="0">
                    <a:moveTo>
                      <a:pt x="16" y="1"/>
                    </a:moveTo>
                    <a:lnTo>
                      <a:pt x="16" y="1"/>
                    </a:lnTo>
                    <a:cubicBezTo>
                      <a:pt x="1" y="78"/>
                      <a:pt x="109" y="187"/>
                      <a:pt x="187" y="202"/>
                    </a:cubicBezTo>
                    <a:cubicBezTo>
                      <a:pt x="187" y="223"/>
                      <a:pt x="180" y="230"/>
                      <a:pt x="171" y="230"/>
                    </a:cubicBezTo>
                    <a:cubicBezTo>
                      <a:pt x="149" y="230"/>
                      <a:pt x="113" y="195"/>
                      <a:pt x="104" y="195"/>
                    </a:cubicBezTo>
                    <a:lnTo>
                      <a:pt x="104" y="195"/>
                    </a:lnTo>
                    <a:cubicBezTo>
                      <a:pt x="98" y="195"/>
                      <a:pt x="102" y="208"/>
                      <a:pt x="125" y="249"/>
                    </a:cubicBezTo>
                    <a:cubicBezTo>
                      <a:pt x="147" y="271"/>
                      <a:pt x="162" y="279"/>
                      <a:pt x="174" y="279"/>
                    </a:cubicBezTo>
                    <a:cubicBezTo>
                      <a:pt x="202" y="279"/>
                      <a:pt x="202" y="225"/>
                      <a:pt x="202" y="20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3621750" y="425000"/>
                <a:ext cx="195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8" h="48" extrusionOk="0">
                    <a:moveTo>
                      <a:pt x="0" y="1"/>
                    </a:moveTo>
                    <a:lnTo>
                      <a:pt x="31" y="47"/>
                    </a:lnTo>
                    <a:lnTo>
                      <a:pt x="78" y="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3621350" y="426175"/>
                <a:ext cx="2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9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32" y="62"/>
                      <a:pt x="63" y="93"/>
                      <a:pt x="94" y="109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3618250" y="427725"/>
                <a:ext cx="1575" cy="8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32" extrusionOk="0">
                    <a:moveTo>
                      <a:pt x="47" y="0"/>
                    </a:moveTo>
                    <a:lnTo>
                      <a:pt x="1" y="31"/>
                    </a:lnTo>
                    <a:cubicBezTo>
                      <a:pt x="16" y="31"/>
                      <a:pt x="47" y="16"/>
                      <a:pt x="63" y="16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3616700" y="424575"/>
                <a:ext cx="467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87" h="127" extrusionOk="0">
                    <a:moveTo>
                      <a:pt x="40" y="1"/>
                    </a:moveTo>
                    <a:cubicBezTo>
                      <a:pt x="23" y="1"/>
                      <a:pt x="10" y="10"/>
                      <a:pt x="0" y="33"/>
                    </a:cubicBezTo>
                    <a:lnTo>
                      <a:pt x="109" y="126"/>
                    </a:lnTo>
                    <a:lnTo>
                      <a:pt x="187" y="95"/>
                    </a:lnTo>
                    <a:cubicBezTo>
                      <a:pt x="132" y="52"/>
                      <a:pt x="78" y="1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3602750" y="459500"/>
                <a:ext cx="4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6" h="95" extrusionOk="0">
                    <a:moveTo>
                      <a:pt x="0" y="1"/>
                    </a:moveTo>
                    <a:lnTo>
                      <a:pt x="0" y="79"/>
                    </a:lnTo>
                    <a:lnTo>
                      <a:pt x="16" y="94"/>
                    </a:lnTo>
                    <a:lnTo>
                      <a:pt x="16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3594975" y="440525"/>
                <a:ext cx="10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55" extrusionOk="0">
                    <a:moveTo>
                      <a:pt x="32" y="0"/>
                    </a:moveTo>
                    <a:cubicBezTo>
                      <a:pt x="1" y="0"/>
                      <a:pt x="1" y="16"/>
                      <a:pt x="16" y="31"/>
                    </a:cubicBezTo>
                    <a:cubicBezTo>
                      <a:pt x="29" y="48"/>
                      <a:pt x="35" y="55"/>
                      <a:pt x="37" y="55"/>
                    </a:cubicBezTo>
                    <a:cubicBezTo>
                      <a:pt x="42" y="55"/>
                      <a:pt x="21" y="11"/>
                      <a:pt x="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3612425" y="430575"/>
                <a:ext cx="1200" cy="14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57" extrusionOk="0">
                    <a:moveTo>
                      <a:pt x="22" y="0"/>
                    </a:moveTo>
                    <a:cubicBezTo>
                      <a:pt x="1" y="0"/>
                      <a:pt x="1" y="33"/>
                      <a:pt x="1" y="57"/>
                    </a:cubicBezTo>
                    <a:cubicBezTo>
                      <a:pt x="16" y="41"/>
                      <a:pt x="47" y="41"/>
                      <a:pt x="47" y="10"/>
                    </a:cubicBezTo>
                    <a:cubicBezTo>
                      <a:pt x="37" y="3"/>
                      <a:pt x="28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77" name="Google Shape;1577;p10"/>
            <p:cNvSpPr/>
            <p:nvPr/>
          </p:nvSpPr>
          <p:spPr>
            <a:xfrm rot="10800000" flipH="1">
              <a:off x="6129955" y="83488"/>
              <a:ext cx="323976" cy="338143"/>
            </a:xfrm>
            <a:custGeom>
              <a:avLst/>
              <a:gdLst/>
              <a:ahLst/>
              <a:cxnLst/>
              <a:rect l="l" t="t" r="r" b="b"/>
              <a:pathLst>
                <a:path w="6037" h="6301" extrusionOk="0">
                  <a:moveTo>
                    <a:pt x="3179" y="0"/>
                  </a:moveTo>
                  <a:lnTo>
                    <a:pt x="2548" y="2441"/>
                  </a:lnTo>
                  <a:lnTo>
                    <a:pt x="191" y="1857"/>
                  </a:lnTo>
                  <a:cubicBezTo>
                    <a:pt x="167" y="1857"/>
                    <a:pt x="0" y="2893"/>
                    <a:pt x="36" y="2965"/>
                  </a:cubicBezTo>
                  <a:cubicBezTo>
                    <a:pt x="84" y="3024"/>
                    <a:pt x="2131" y="3453"/>
                    <a:pt x="2155" y="3477"/>
                  </a:cubicBezTo>
                  <a:cubicBezTo>
                    <a:pt x="2179" y="3512"/>
                    <a:pt x="1703" y="5894"/>
                    <a:pt x="1703" y="6013"/>
                  </a:cubicBezTo>
                  <a:cubicBezTo>
                    <a:pt x="1703" y="6125"/>
                    <a:pt x="2644" y="6300"/>
                    <a:pt x="2792" y="6300"/>
                  </a:cubicBezTo>
                  <a:cubicBezTo>
                    <a:pt x="2801" y="6300"/>
                    <a:pt x="2807" y="6300"/>
                    <a:pt x="2810" y="6298"/>
                  </a:cubicBezTo>
                  <a:cubicBezTo>
                    <a:pt x="2846" y="6275"/>
                    <a:pt x="3477" y="3917"/>
                    <a:pt x="3536" y="3905"/>
                  </a:cubicBezTo>
                  <a:cubicBezTo>
                    <a:pt x="3538" y="3905"/>
                    <a:pt x="3542" y="3904"/>
                    <a:pt x="3548" y="3904"/>
                  </a:cubicBezTo>
                  <a:cubicBezTo>
                    <a:pt x="3715" y="3904"/>
                    <a:pt x="5488" y="4217"/>
                    <a:pt x="5717" y="4217"/>
                  </a:cubicBezTo>
                  <a:cubicBezTo>
                    <a:pt x="5728" y="4217"/>
                    <a:pt x="5736" y="4216"/>
                    <a:pt x="5739" y="4215"/>
                  </a:cubicBezTo>
                  <a:cubicBezTo>
                    <a:pt x="5810" y="4179"/>
                    <a:pt x="6037" y="3239"/>
                    <a:pt x="6037" y="3239"/>
                  </a:cubicBezTo>
                  <a:lnTo>
                    <a:pt x="3727" y="2643"/>
                  </a:lnTo>
                  <a:lnTo>
                    <a:pt x="4298" y="417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78" name="Google Shape;1578;p10"/>
            <p:cNvGrpSpPr/>
            <p:nvPr/>
          </p:nvGrpSpPr>
          <p:grpSpPr>
            <a:xfrm>
              <a:off x="4237550" y="83500"/>
              <a:ext cx="1222253" cy="508683"/>
              <a:chOff x="4020575" y="1223900"/>
              <a:chExt cx="1222253" cy="508683"/>
            </a:xfrm>
          </p:grpSpPr>
          <p:sp>
            <p:nvSpPr>
              <p:cNvPr id="1579" name="Google Shape;1579;p10"/>
              <p:cNvSpPr/>
              <p:nvPr/>
            </p:nvSpPr>
            <p:spPr>
              <a:xfrm>
                <a:off x="4254153" y="1223900"/>
                <a:ext cx="988675" cy="265446"/>
              </a:xfrm>
              <a:custGeom>
                <a:avLst/>
                <a:gdLst/>
                <a:ahLst/>
                <a:cxnLst/>
                <a:rect l="l" t="t" r="r" b="b"/>
                <a:pathLst>
                  <a:path w="28858" h="7748" extrusionOk="0">
                    <a:moveTo>
                      <a:pt x="11021" y="0"/>
                    </a:moveTo>
                    <a:cubicBezTo>
                      <a:pt x="10971" y="0"/>
                      <a:pt x="10922" y="2"/>
                      <a:pt x="10871" y="4"/>
                    </a:cubicBezTo>
                    <a:cubicBezTo>
                      <a:pt x="8966" y="87"/>
                      <a:pt x="7907" y="1921"/>
                      <a:pt x="7383" y="3802"/>
                    </a:cubicBezTo>
                    <a:cubicBezTo>
                      <a:pt x="7299" y="3505"/>
                      <a:pt x="7204" y="3207"/>
                      <a:pt x="7097" y="2921"/>
                    </a:cubicBezTo>
                    <a:cubicBezTo>
                      <a:pt x="6728" y="1766"/>
                      <a:pt x="6121" y="754"/>
                      <a:pt x="5061" y="397"/>
                    </a:cubicBezTo>
                    <a:cubicBezTo>
                      <a:pt x="4759" y="260"/>
                      <a:pt x="4423" y="186"/>
                      <a:pt x="4051" y="186"/>
                    </a:cubicBezTo>
                    <a:cubicBezTo>
                      <a:pt x="3938" y="186"/>
                      <a:pt x="3823" y="193"/>
                      <a:pt x="3704" y="206"/>
                    </a:cubicBezTo>
                    <a:cubicBezTo>
                      <a:pt x="799" y="564"/>
                      <a:pt x="1" y="5064"/>
                      <a:pt x="334" y="7338"/>
                    </a:cubicBezTo>
                    <a:cubicBezTo>
                      <a:pt x="377" y="7624"/>
                      <a:pt x="578" y="7748"/>
                      <a:pt x="796" y="7748"/>
                    </a:cubicBezTo>
                    <a:cubicBezTo>
                      <a:pt x="1123" y="7748"/>
                      <a:pt x="1489" y="7469"/>
                      <a:pt x="1418" y="7041"/>
                    </a:cubicBezTo>
                    <a:cubicBezTo>
                      <a:pt x="1358" y="6600"/>
                      <a:pt x="1358" y="5945"/>
                      <a:pt x="1442" y="5231"/>
                    </a:cubicBezTo>
                    <a:cubicBezTo>
                      <a:pt x="1775" y="3469"/>
                      <a:pt x="2299" y="1528"/>
                      <a:pt x="3882" y="1338"/>
                    </a:cubicBezTo>
                    <a:cubicBezTo>
                      <a:pt x="3971" y="1327"/>
                      <a:pt x="4056" y="1322"/>
                      <a:pt x="4138" y="1322"/>
                    </a:cubicBezTo>
                    <a:cubicBezTo>
                      <a:pt x="6439" y="1322"/>
                      <a:pt x="6558" y="5217"/>
                      <a:pt x="6799" y="6814"/>
                    </a:cubicBezTo>
                    <a:cubicBezTo>
                      <a:pt x="6839" y="7062"/>
                      <a:pt x="7038" y="7174"/>
                      <a:pt x="7246" y="7174"/>
                    </a:cubicBezTo>
                    <a:cubicBezTo>
                      <a:pt x="7408" y="7174"/>
                      <a:pt x="7576" y="7106"/>
                      <a:pt x="7680" y="6981"/>
                    </a:cubicBezTo>
                    <a:cubicBezTo>
                      <a:pt x="7823" y="6910"/>
                      <a:pt x="7930" y="6767"/>
                      <a:pt x="7930" y="6564"/>
                    </a:cubicBezTo>
                    <a:cubicBezTo>
                      <a:pt x="7930" y="6338"/>
                      <a:pt x="7942" y="6076"/>
                      <a:pt x="7954" y="5802"/>
                    </a:cubicBezTo>
                    <a:cubicBezTo>
                      <a:pt x="8585" y="4350"/>
                      <a:pt x="8883" y="2362"/>
                      <a:pt x="10324" y="1707"/>
                    </a:cubicBezTo>
                    <a:cubicBezTo>
                      <a:pt x="10595" y="1582"/>
                      <a:pt x="10849" y="1525"/>
                      <a:pt x="11088" y="1525"/>
                    </a:cubicBezTo>
                    <a:cubicBezTo>
                      <a:pt x="12848" y="1525"/>
                      <a:pt x="13722" y="4607"/>
                      <a:pt x="13848" y="5981"/>
                    </a:cubicBezTo>
                    <a:cubicBezTo>
                      <a:pt x="13865" y="6271"/>
                      <a:pt x="14103" y="6418"/>
                      <a:pt x="14332" y="6418"/>
                    </a:cubicBezTo>
                    <a:cubicBezTo>
                      <a:pt x="14413" y="6418"/>
                      <a:pt x="14493" y="6399"/>
                      <a:pt x="14562" y="6362"/>
                    </a:cubicBezTo>
                    <a:cubicBezTo>
                      <a:pt x="14598" y="6370"/>
                      <a:pt x="14634" y="6375"/>
                      <a:pt x="14669" y="6375"/>
                    </a:cubicBezTo>
                    <a:cubicBezTo>
                      <a:pt x="14838" y="6375"/>
                      <a:pt x="14997" y="6278"/>
                      <a:pt x="15027" y="6052"/>
                    </a:cubicBezTo>
                    <a:cubicBezTo>
                      <a:pt x="15062" y="5874"/>
                      <a:pt x="15098" y="5683"/>
                      <a:pt x="15134" y="5481"/>
                    </a:cubicBezTo>
                    <a:cubicBezTo>
                      <a:pt x="15765" y="4028"/>
                      <a:pt x="16253" y="1981"/>
                      <a:pt x="17979" y="1921"/>
                    </a:cubicBezTo>
                    <a:cubicBezTo>
                      <a:pt x="17997" y="1920"/>
                      <a:pt x="18015" y="1920"/>
                      <a:pt x="18032" y="1920"/>
                    </a:cubicBezTo>
                    <a:cubicBezTo>
                      <a:pt x="19125" y="1920"/>
                      <a:pt x="19940" y="2999"/>
                      <a:pt x="20456" y="4147"/>
                    </a:cubicBezTo>
                    <a:cubicBezTo>
                      <a:pt x="20706" y="4790"/>
                      <a:pt x="20908" y="5445"/>
                      <a:pt x="21063" y="6112"/>
                    </a:cubicBezTo>
                    <a:cubicBezTo>
                      <a:pt x="21099" y="6255"/>
                      <a:pt x="21206" y="6362"/>
                      <a:pt x="21325" y="6410"/>
                    </a:cubicBezTo>
                    <a:cubicBezTo>
                      <a:pt x="21423" y="6581"/>
                      <a:pt x="21609" y="6666"/>
                      <a:pt x="21795" y="6666"/>
                    </a:cubicBezTo>
                    <a:cubicBezTo>
                      <a:pt x="22061" y="6666"/>
                      <a:pt x="22325" y="6491"/>
                      <a:pt x="22325" y="6148"/>
                    </a:cubicBezTo>
                    <a:cubicBezTo>
                      <a:pt x="22337" y="5707"/>
                      <a:pt x="22373" y="5052"/>
                      <a:pt x="22492" y="4397"/>
                    </a:cubicBezTo>
                    <a:cubicBezTo>
                      <a:pt x="22611" y="4112"/>
                      <a:pt x="22742" y="3826"/>
                      <a:pt x="22873" y="3540"/>
                    </a:cubicBezTo>
                    <a:cubicBezTo>
                      <a:pt x="23230" y="2790"/>
                      <a:pt x="23647" y="1861"/>
                      <a:pt x="24516" y="1623"/>
                    </a:cubicBezTo>
                    <a:lnTo>
                      <a:pt x="24671" y="1623"/>
                    </a:lnTo>
                    <a:cubicBezTo>
                      <a:pt x="25623" y="1695"/>
                      <a:pt x="26397" y="2647"/>
                      <a:pt x="26921" y="3719"/>
                    </a:cubicBezTo>
                    <a:cubicBezTo>
                      <a:pt x="27219" y="4493"/>
                      <a:pt x="27421" y="5290"/>
                      <a:pt x="27623" y="5791"/>
                    </a:cubicBezTo>
                    <a:cubicBezTo>
                      <a:pt x="27728" y="6056"/>
                      <a:pt x="27961" y="6173"/>
                      <a:pt x="28188" y="6173"/>
                    </a:cubicBezTo>
                    <a:cubicBezTo>
                      <a:pt x="28530" y="6173"/>
                      <a:pt x="28857" y="5908"/>
                      <a:pt x="28707" y="5493"/>
                    </a:cubicBezTo>
                    <a:cubicBezTo>
                      <a:pt x="28150" y="3789"/>
                      <a:pt x="27255" y="358"/>
                      <a:pt x="25015" y="358"/>
                    </a:cubicBezTo>
                    <a:cubicBezTo>
                      <a:pt x="24766" y="358"/>
                      <a:pt x="24501" y="401"/>
                      <a:pt x="24218" y="492"/>
                    </a:cubicBezTo>
                    <a:cubicBezTo>
                      <a:pt x="24159" y="504"/>
                      <a:pt x="24111" y="528"/>
                      <a:pt x="24051" y="552"/>
                    </a:cubicBezTo>
                    <a:cubicBezTo>
                      <a:pt x="22575" y="849"/>
                      <a:pt x="21837" y="2338"/>
                      <a:pt x="21504" y="3862"/>
                    </a:cubicBezTo>
                    <a:cubicBezTo>
                      <a:pt x="21420" y="3659"/>
                      <a:pt x="21337" y="3445"/>
                      <a:pt x="21230" y="3243"/>
                    </a:cubicBezTo>
                    <a:cubicBezTo>
                      <a:pt x="20662" y="1761"/>
                      <a:pt x="19802" y="353"/>
                      <a:pt x="18387" y="353"/>
                    </a:cubicBezTo>
                    <a:cubicBezTo>
                      <a:pt x="18289" y="353"/>
                      <a:pt x="18189" y="359"/>
                      <a:pt x="18086" y="373"/>
                    </a:cubicBezTo>
                    <a:cubicBezTo>
                      <a:pt x="16158" y="623"/>
                      <a:pt x="15086" y="2481"/>
                      <a:pt x="14526" y="4278"/>
                    </a:cubicBezTo>
                    <a:cubicBezTo>
                      <a:pt x="14467" y="4005"/>
                      <a:pt x="14384" y="3719"/>
                      <a:pt x="14288" y="3445"/>
                    </a:cubicBezTo>
                    <a:cubicBezTo>
                      <a:pt x="13790" y="1694"/>
                      <a:pt x="12840" y="0"/>
                      <a:pt x="1102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4020575" y="1503452"/>
                <a:ext cx="908404" cy="229131"/>
              </a:xfrm>
              <a:custGeom>
                <a:avLst/>
                <a:gdLst/>
                <a:ahLst/>
                <a:cxnLst/>
                <a:rect l="l" t="t" r="r" b="b"/>
                <a:pathLst>
                  <a:path w="26515" h="6688" extrusionOk="0">
                    <a:moveTo>
                      <a:pt x="22745" y="1"/>
                    </a:moveTo>
                    <a:cubicBezTo>
                      <a:pt x="22638" y="1"/>
                      <a:pt x="22529" y="8"/>
                      <a:pt x="22416" y="24"/>
                    </a:cubicBezTo>
                    <a:cubicBezTo>
                      <a:pt x="22309" y="47"/>
                      <a:pt x="22202" y="71"/>
                      <a:pt x="22106" y="107"/>
                    </a:cubicBezTo>
                    <a:cubicBezTo>
                      <a:pt x="20618" y="178"/>
                      <a:pt x="19773" y="1869"/>
                      <a:pt x="19320" y="3476"/>
                    </a:cubicBezTo>
                    <a:cubicBezTo>
                      <a:pt x="18856" y="2286"/>
                      <a:pt x="18106" y="1155"/>
                      <a:pt x="17011" y="738"/>
                    </a:cubicBezTo>
                    <a:cubicBezTo>
                      <a:pt x="16672" y="512"/>
                      <a:pt x="16306" y="357"/>
                      <a:pt x="15929" y="357"/>
                    </a:cubicBezTo>
                    <a:cubicBezTo>
                      <a:pt x="15869" y="357"/>
                      <a:pt x="15809" y="361"/>
                      <a:pt x="15749" y="369"/>
                    </a:cubicBezTo>
                    <a:cubicBezTo>
                      <a:pt x="15034" y="476"/>
                      <a:pt x="14463" y="964"/>
                      <a:pt x="14022" y="1619"/>
                    </a:cubicBezTo>
                    <a:cubicBezTo>
                      <a:pt x="13558" y="2203"/>
                      <a:pt x="13213" y="2953"/>
                      <a:pt x="12986" y="3703"/>
                    </a:cubicBezTo>
                    <a:cubicBezTo>
                      <a:pt x="12820" y="3036"/>
                      <a:pt x="12581" y="2357"/>
                      <a:pt x="12248" y="1774"/>
                    </a:cubicBezTo>
                    <a:cubicBezTo>
                      <a:pt x="11915" y="1071"/>
                      <a:pt x="11438" y="512"/>
                      <a:pt x="10676" y="298"/>
                    </a:cubicBezTo>
                    <a:cubicBezTo>
                      <a:pt x="10510" y="250"/>
                      <a:pt x="10343" y="214"/>
                      <a:pt x="10176" y="190"/>
                    </a:cubicBezTo>
                    <a:cubicBezTo>
                      <a:pt x="10106" y="184"/>
                      <a:pt x="10037" y="181"/>
                      <a:pt x="9969" y="181"/>
                    </a:cubicBezTo>
                    <a:cubicBezTo>
                      <a:pt x="8440" y="181"/>
                      <a:pt x="7401" y="1807"/>
                      <a:pt x="6843" y="3346"/>
                    </a:cubicBezTo>
                    <a:cubicBezTo>
                      <a:pt x="6509" y="2322"/>
                      <a:pt x="5890" y="1417"/>
                      <a:pt x="4950" y="940"/>
                    </a:cubicBezTo>
                    <a:cubicBezTo>
                      <a:pt x="4664" y="774"/>
                      <a:pt x="4330" y="667"/>
                      <a:pt x="3961" y="631"/>
                    </a:cubicBezTo>
                    <a:cubicBezTo>
                      <a:pt x="3890" y="619"/>
                      <a:pt x="3818" y="595"/>
                      <a:pt x="3747" y="595"/>
                    </a:cubicBezTo>
                    <a:cubicBezTo>
                      <a:pt x="3634" y="584"/>
                      <a:pt x="3524" y="579"/>
                      <a:pt x="3418" y="579"/>
                    </a:cubicBezTo>
                    <a:cubicBezTo>
                      <a:pt x="924" y="579"/>
                      <a:pt x="88" y="3436"/>
                      <a:pt x="8" y="5560"/>
                    </a:cubicBezTo>
                    <a:cubicBezTo>
                      <a:pt x="0" y="5838"/>
                      <a:pt x="207" y="5973"/>
                      <a:pt x="421" y="5973"/>
                    </a:cubicBezTo>
                    <a:cubicBezTo>
                      <a:pt x="509" y="5973"/>
                      <a:pt x="599" y="5950"/>
                      <a:pt x="675" y="5905"/>
                    </a:cubicBezTo>
                    <a:cubicBezTo>
                      <a:pt x="699" y="5893"/>
                      <a:pt x="711" y="5893"/>
                      <a:pt x="723" y="5882"/>
                    </a:cubicBezTo>
                    <a:cubicBezTo>
                      <a:pt x="747" y="5882"/>
                      <a:pt x="759" y="5870"/>
                      <a:pt x="782" y="5858"/>
                    </a:cubicBezTo>
                    <a:cubicBezTo>
                      <a:pt x="830" y="5834"/>
                      <a:pt x="866" y="5762"/>
                      <a:pt x="866" y="5703"/>
                    </a:cubicBezTo>
                    <a:cubicBezTo>
                      <a:pt x="866" y="5691"/>
                      <a:pt x="866" y="5667"/>
                      <a:pt x="854" y="5655"/>
                    </a:cubicBezTo>
                    <a:cubicBezTo>
                      <a:pt x="866" y="5643"/>
                      <a:pt x="866" y="5631"/>
                      <a:pt x="866" y="5631"/>
                    </a:cubicBezTo>
                    <a:cubicBezTo>
                      <a:pt x="890" y="5608"/>
                      <a:pt x="901" y="5548"/>
                      <a:pt x="901" y="5441"/>
                    </a:cubicBezTo>
                    <a:cubicBezTo>
                      <a:pt x="961" y="5250"/>
                      <a:pt x="997" y="5048"/>
                      <a:pt x="1032" y="4846"/>
                    </a:cubicBezTo>
                    <a:cubicBezTo>
                      <a:pt x="1128" y="4465"/>
                      <a:pt x="1235" y="4096"/>
                      <a:pt x="1378" y="3726"/>
                    </a:cubicBezTo>
                    <a:cubicBezTo>
                      <a:pt x="1735" y="2786"/>
                      <a:pt x="2402" y="1571"/>
                      <a:pt x="3557" y="1548"/>
                    </a:cubicBezTo>
                    <a:cubicBezTo>
                      <a:pt x="3570" y="1547"/>
                      <a:pt x="3584" y="1547"/>
                      <a:pt x="3598" y="1547"/>
                    </a:cubicBezTo>
                    <a:cubicBezTo>
                      <a:pt x="5599" y="1547"/>
                      <a:pt x="6058" y="4106"/>
                      <a:pt x="6224" y="5608"/>
                    </a:cubicBezTo>
                    <a:cubicBezTo>
                      <a:pt x="6254" y="5908"/>
                      <a:pt x="6490" y="6063"/>
                      <a:pt x="6718" y="6063"/>
                    </a:cubicBezTo>
                    <a:cubicBezTo>
                      <a:pt x="6942" y="6063"/>
                      <a:pt x="7158" y="5914"/>
                      <a:pt x="7164" y="5608"/>
                    </a:cubicBezTo>
                    <a:cubicBezTo>
                      <a:pt x="7164" y="5596"/>
                      <a:pt x="7164" y="5596"/>
                      <a:pt x="7164" y="5584"/>
                    </a:cubicBezTo>
                    <a:cubicBezTo>
                      <a:pt x="7176" y="5572"/>
                      <a:pt x="7176" y="5572"/>
                      <a:pt x="7188" y="5560"/>
                    </a:cubicBezTo>
                    <a:cubicBezTo>
                      <a:pt x="7533" y="4643"/>
                      <a:pt x="8271" y="2179"/>
                      <a:pt x="9426" y="1524"/>
                    </a:cubicBezTo>
                    <a:cubicBezTo>
                      <a:pt x="9574" y="1484"/>
                      <a:pt x="9730" y="1461"/>
                      <a:pt x="9901" y="1461"/>
                    </a:cubicBezTo>
                    <a:cubicBezTo>
                      <a:pt x="9937" y="1461"/>
                      <a:pt x="9973" y="1462"/>
                      <a:pt x="10010" y="1464"/>
                    </a:cubicBezTo>
                    <a:cubicBezTo>
                      <a:pt x="10772" y="1500"/>
                      <a:pt x="10843" y="1655"/>
                      <a:pt x="11236" y="2274"/>
                    </a:cubicBezTo>
                    <a:cubicBezTo>
                      <a:pt x="11343" y="2441"/>
                      <a:pt x="11438" y="2619"/>
                      <a:pt x="11522" y="2810"/>
                    </a:cubicBezTo>
                    <a:cubicBezTo>
                      <a:pt x="11867" y="3834"/>
                      <a:pt x="11903" y="5155"/>
                      <a:pt x="12177" y="5929"/>
                    </a:cubicBezTo>
                    <a:cubicBezTo>
                      <a:pt x="12264" y="6191"/>
                      <a:pt x="12509" y="6318"/>
                      <a:pt x="12744" y="6318"/>
                    </a:cubicBezTo>
                    <a:cubicBezTo>
                      <a:pt x="12798" y="6318"/>
                      <a:pt x="12852" y="6312"/>
                      <a:pt x="12903" y="6298"/>
                    </a:cubicBezTo>
                    <a:cubicBezTo>
                      <a:pt x="12921" y="6309"/>
                      <a:pt x="12942" y="6314"/>
                      <a:pt x="12964" y="6314"/>
                    </a:cubicBezTo>
                    <a:cubicBezTo>
                      <a:pt x="13014" y="6314"/>
                      <a:pt x="13068" y="6285"/>
                      <a:pt x="13093" y="6227"/>
                    </a:cubicBezTo>
                    <a:cubicBezTo>
                      <a:pt x="13093" y="6215"/>
                      <a:pt x="13105" y="6215"/>
                      <a:pt x="13105" y="6203"/>
                    </a:cubicBezTo>
                    <a:cubicBezTo>
                      <a:pt x="13153" y="6167"/>
                      <a:pt x="13189" y="6120"/>
                      <a:pt x="13213" y="6072"/>
                    </a:cubicBezTo>
                    <a:cubicBezTo>
                      <a:pt x="13320" y="6024"/>
                      <a:pt x="13403" y="5941"/>
                      <a:pt x="13439" y="5810"/>
                    </a:cubicBezTo>
                    <a:cubicBezTo>
                      <a:pt x="13784" y="4548"/>
                      <a:pt x="14296" y="1976"/>
                      <a:pt x="15868" y="1786"/>
                    </a:cubicBezTo>
                    <a:cubicBezTo>
                      <a:pt x="15944" y="1777"/>
                      <a:pt x="16018" y="1773"/>
                      <a:pt x="16090" y="1773"/>
                    </a:cubicBezTo>
                    <a:cubicBezTo>
                      <a:pt x="16628" y="1773"/>
                      <a:pt x="17059" y="2002"/>
                      <a:pt x="17415" y="2369"/>
                    </a:cubicBezTo>
                    <a:cubicBezTo>
                      <a:pt x="18142" y="3417"/>
                      <a:pt x="18427" y="5060"/>
                      <a:pt x="18880" y="6036"/>
                    </a:cubicBezTo>
                    <a:cubicBezTo>
                      <a:pt x="18973" y="6238"/>
                      <a:pt x="19122" y="6320"/>
                      <a:pt x="19277" y="6320"/>
                    </a:cubicBezTo>
                    <a:cubicBezTo>
                      <a:pt x="19480" y="6320"/>
                      <a:pt x="19694" y="6179"/>
                      <a:pt x="19809" y="5977"/>
                    </a:cubicBezTo>
                    <a:cubicBezTo>
                      <a:pt x="19844" y="5941"/>
                      <a:pt x="19880" y="5893"/>
                      <a:pt x="19892" y="5834"/>
                    </a:cubicBezTo>
                    <a:cubicBezTo>
                      <a:pt x="20035" y="4953"/>
                      <a:pt x="20535" y="4072"/>
                      <a:pt x="20940" y="3274"/>
                    </a:cubicBezTo>
                    <a:cubicBezTo>
                      <a:pt x="21106" y="2941"/>
                      <a:pt x="21297" y="2607"/>
                      <a:pt x="21487" y="2286"/>
                    </a:cubicBezTo>
                    <a:cubicBezTo>
                      <a:pt x="21845" y="1691"/>
                      <a:pt x="21952" y="1429"/>
                      <a:pt x="22690" y="1369"/>
                    </a:cubicBezTo>
                    <a:lnTo>
                      <a:pt x="22761" y="1369"/>
                    </a:lnTo>
                    <a:cubicBezTo>
                      <a:pt x="22868" y="1429"/>
                      <a:pt x="22976" y="1512"/>
                      <a:pt x="23083" y="1619"/>
                    </a:cubicBezTo>
                    <a:cubicBezTo>
                      <a:pt x="24297" y="2750"/>
                      <a:pt x="25071" y="4858"/>
                      <a:pt x="25595" y="6382"/>
                    </a:cubicBezTo>
                    <a:cubicBezTo>
                      <a:pt x="25661" y="6595"/>
                      <a:pt x="25830" y="6688"/>
                      <a:pt x="26000" y="6688"/>
                    </a:cubicBezTo>
                    <a:cubicBezTo>
                      <a:pt x="26256" y="6688"/>
                      <a:pt x="26514" y="6477"/>
                      <a:pt x="26428" y="6155"/>
                    </a:cubicBezTo>
                    <a:cubicBezTo>
                      <a:pt x="26417" y="6060"/>
                      <a:pt x="26381" y="5965"/>
                      <a:pt x="26357" y="5870"/>
                    </a:cubicBezTo>
                    <a:cubicBezTo>
                      <a:pt x="26321" y="5643"/>
                      <a:pt x="26286" y="5429"/>
                      <a:pt x="26250" y="5203"/>
                    </a:cubicBezTo>
                    <a:cubicBezTo>
                      <a:pt x="26238" y="5155"/>
                      <a:pt x="26238" y="5120"/>
                      <a:pt x="26226" y="5072"/>
                    </a:cubicBezTo>
                    <a:cubicBezTo>
                      <a:pt x="26226" y="5036"/>
                      <a:pt x="26214" y="5012"/>
                      <a:pt x="26202" y="4989"/>
                    </a:cubicBezTo>
                    <a:cubicBezTo>
                      <a:pt x="25862" y="3127"/>
                      <a:pt x="24916" y="1"/>
                      <a:pt x="227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Quicksand"/>
              <a:buNone/>
              <a:defRPr sz="2800" b="1">
                <a:solidFill>
                  <a:schemeClr val="accent4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pen Sans"/>
              <a:buChar char="●"/>
              <a:defRPr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pen Sans"/>
              <a:buChar char="○"/>
              <a:defRPr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pen Sans"/>
              <a:buChar char="■"/>
              <a:defRPr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pen Sans"/>
              <a:buChar char="●"/>
              <a:defRPr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pen Sans"/>
              <a:buChar char="○"/>
              <a:defRPr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pen Sans"/>
              <a:buChar char="■"/>
              <a:defRPr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pen Sans"/>
              <a:buChar char="●"/>
              <a:defRPr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pen Sans"/>
              <a:buChar char="○"/>
              <a:defRPr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pen Sans"/>
              <a:buChar char="■"/>
              <a:defRPr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5" name="Google Shape;7755;p47"/>
          <p:cNvSpPr txBox="1">
            <a:spLocks noGrp="1"/>
          </p:cNvSpPr>
          <p:nvPr>
            <p:ph type="title"/>
          </p:nvPr>
        </p:nvSpPr>
        <p:spPr>
          <a:xfrm>
            <a:off x="1691640" y="3146425"/>
            <a:ext cx="5730240" cy="65595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altLang="pt-PT" sz="2800" dirty="0">
                <a:solidFill>
                  <a:schemeClr val="accent5"/>
                </a:solidFill>
                <a:latin typeface="Bahnschrift SemiBold" panose="020B0502040204020203" charset="0"/>
                <a:cs typeface="Bahnschrift SemiBold" panose="020B0502040204020203" charset="0"/>
                <a:sym typeface="+mn-ea"/>
              </a:rPr>
              <a:t>GIỚI THIỆU SÁCH THÁNG 11/2022</a:t>
            </a:r>
          </a:p>
        </p:txBody>
      </p:sp>
      <p:sp>
        <p:nvSpPr>
          <p:cNvPr id="7756" name="Google Shape;7756;p47"/>
          <p:cNvSpPr txBox="1">
            <a:spLocks noGrp="1"/>
          </p:cNvSpPr>
          <p:nvPr>
            <p:ph type="subTitle" idx="1"/>
          </p:nvPr>
        </p:nvSpPr>
        <p:spPr>
          <a:xfrm>
            <a:off x="683895" y="988060"/>
            <a:ext cx="7658100" cy="22828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altLang="pt-PT" sz="3600" dirty="0">
                <a:solidFill>
                  <a:schemeClr val="accent5"/>
                </a:solidFill>
                <a:latin typeface="Bahnschrift SemiBold" panose="020B0502040204020203" charset="0"/>
                <a:cs typeface="Bahnschrift SemiBold" panose="020B0502040204020203" charset="0"/>
                <a:sym typeface="+mn-ea"/>
              </a:rPr>
              <a:t>TRƯỜNG THPT </a:t>
            </a:r>
            <a:r>
              <a:rPr lang="vi-VN" altLang="pt-PT" sz="3600" dirty="0" smtClean="0">
                <a:solidFill>
                  <a:schemeClr val="accent5"/>
                </a:solidFill>
                <a:latin typeface="Bahnschrift SemiBold" panose="020B0502040204020203" charset="0"/>
                <a:cs typeface="Bahnschrift SemiBold" panose="020B0502040204020203" charset="0"/>
                <a:sym typeface="+mn-ea"/>
              </a:rPr>
              <a:t>NGU</a:t>
            </a:r>
            <a:r>
              <a:rPr lang="en-US" altLang="pt-PT" sz="3600" dirty="0" smtClean="0">
                <a:solidFill>
                  <a:schemeClr val="accent5"/>
                </a:solidFill>
                <a:latin typeface="Bahnschrift SemiBold" panose="020B0502040204020203" charset="0"/>
                <a:cs typeface="Bahnschrift SemiBold" panose="020B0502040204020203" charset="0"/>
                <a:sym typeface="+mn-ea"/>
              </a:rPr>
              <a:t>YỄ</a:t>
            </a:r>
            <a:r>
              <a:rPr lang="vi-VN" altLang="pt-PT" sz="3600" dirty="0" smtClean="0">
                <a:solidFill>
                  <a:schemeClr val="accent5"/>
                </a:solidFill>
                <a:latin typeface="Bahnschrift SemiBold" panose="020B0502040204020203" charset="0"/>
                <a:cs typeface="Bahnschrift SemiBold" panose="020B0502040204020203" charset="0"/>
                <a:sym typeface="+mn-ea"/>
              </a:rPr>
              <a:t>N </a:t>
            </a:r>
            <a:r>
              <a:rPr lang="vi-VN" altLang="pt-PT" sz="3600" dirty="0">
                <a:solidFill>
                  <a:schemeClr val="accent5"/>
                </a:solidFill>
                <a:latin typeface="Bahnschrift SemiBold" panose="020B0502040204020203" charset="0"/>
                <a:cs typeface="Bahnschrift SemiBold" panose="020B0502040204020203" charset="0"/>
                <a:sym typeface="+mn-ea"/>
              </a:rPr>
              <a:t>VĂN TĂNG</a:t>
            </a:r>
            <a:r>
              <a:rPr lang="pt-PT" sz="3600" dirty="0">
                <a:solidFill>
                  <a:schemeClr val="accent5"/>
                </a:solidFill>
                <a:latin typeface="Bahnschrift SemiBold" panose="020B0502040204020203" charset="0"/>
                <a:cs typeface="Bahnschrift SemiBold" panose="020B0502040204020203" charset="0"/>
                <a:sym typeface="+mn-ea"/>
              </a:rPr>
              <a:t> </a:t>
            </a:r>
            <a:br>
              <a:rPr lang="pt-PT" sz="3600" dirty="0">
                <a:solidFill>
                  <a:schemeClr val="accent5"/>
                </a:solidFill>
                <a:latin typeface="Bahnschrift SemiBold" panose="020B0502040204020203" charset="0"/>
                <a:cs typeface="Bahnschrift SemiBold" panose="020B0502040204020203" charset="0"/>
                <a:sym typeface="+mn-ea"/>
              </a:rPr>
            </a:br>
            <a:r>
              <a:rPr lang="vi-VN" altLang="pt-PT" sz="3600" dirty="0">
                <a:solidFill>
                  <a:schemeClr val="accent5"/>
                </a:solidFill>
                <a:latin typeface="Bahnschrift SemiBold" panose="020B0502040204020203" charset="0"/>
                <a:cs typeface="Bahnschrift SemiBold" panose="020B0502040204020203" charset="0"/>
                <a:sym typeface="+mn-ea"/>
              </a:rPr>
              <a:t>THƯ VIỆN</a:t>
            </a:r>
            <a:endParaRPr lang="vi-VN" altLang="pt-PT" sz="3600" dirty="0">
              <a:solidFill>
                <a:schemeClr val="accent5"/>
              </a:solidFill>
              <a:highlight>
                <a:srgbClr val="FFFFFF"/>
              </a:highlight>
              <a:latin typeface="Bahnschrift SemiBold" panose="020B0502040204020203" charset="0"/>
              <a:cs typeface="Bahnschrift SemiBold" panose="020B0502040204020203" charset="0"/>
              <a:sym typeface="+mn-ea"/>
            </a:endParaRPr>
          </a:p>
        </p:txBody>
      </p:sp>
      <p:grpSp>
        <p:nvGrpSpPr>
          <p:cNvPr id="7757" name="Google Shape;7757;p47"/>
          <p:cNvGrpSpPr/>
          <p:nvPr/>
        </p:nvGrpSpPr>
        <p:grpSpPr>
          <a:xfrm>
            <a:off x="6629523" y="4214273"/>
            <a:ext cx="1763839" cy="778499"/>
            <a:chOff x="948500" y="3696575"/>
            <a:chExt cx="1400650" cy="618200"/>
          </a:xfrm>
        </p:grpSpPr>
        <p:sp>
          <p:nvSpPr>
            <p:cNvPr id="7758" name="Google Shape;7758;p47"/>
            <p:cNvSpPr/>
            <p:nvPr/>
          </p:nvSpPr>
          <p:spPr>
            <a:xfrm>
              <a:off x="2197100" y="3770400"/>
              <a:ext cx="152050" cy="544375"/>
            </a:xfrm>
            <a:custGeom>
              <a:avLst/>
              <a:gdLst/>
              <a:ahLst/>
              <a:cxnLst/>
              <a:rect l="l" t="t" r="r" b="b"/>
              <a:pathLst>
                <a:path w="6082" h="21775" extrusionOk="0">
                  <a:moveTo>
                    <a:pt x="2954" y="1"/>
                  </a:moveTo>
                  <a:cubicBezTo>
                    <a:pt x="2050" y="1"/>
                    <a:pt x="1312" y="124"/>
                    <a:pt x="805" y="248"/>
                  </a:cubicBezTo>
                  <a:cubicBezTo>
                    <a:pt x="348" y="357"/>
                    <a:pt x="22" y="803"/>
                    <a:pt x="22" y="1314"/>
                  </a:cubicBezTo>
                  <a:cubicBezTo>
                    <a:pt x="22" y="2032"/>
                    <a:pt x="11" y="2804"/>
                    <a:pt x="11" y="3609"/>
                  </a:cubicBezTo>
                  <a:cubicBezTo>
                    <a:pt x="11" y="3849"/>
                    <a:pt x="11" y="4088"/>
                    <a:pt x="11" y="4327"/>
                  </a:cubicBezTo>
                  <a:cubicBezTo>
                    <a:pt x="11" y="4817"/>
                    <a:pt x="11" y="5295"/>
                    <a:pt x="0" y="5796"/>
                  </a:cubicBezTo>
                  <a:cubicBezTo>
                    <a:pt x="0" y="6079"/>
                    <a:pt x="0" y="6372"/>
                    <a:pt x="0" y="6666"/>
                  </a:cubicBezTo>
                  <a:cubicBezTo>
                    <a:pt x="0" y="12214"/>
                    <a:pt x="22" y="18230"/>
                    <a:pt x="22" y="20482"/>
                  </a:cubicBezTo>
                  <a:cubicBezTo>
                    <a:pt x="33" y="21026"/>
                    <a:pt x="392" y="21483"/>
                    <a:pt x="870" y="21570"/>
                  </a:cubicBezTo>
                  <a:cubicBezTo>
                    <a:pt x="1804" y="21720"/>
                    <a:pt x="2596" y="21774"/>
                    <a:pt x="3253" y="21774"/>
                  </a:cubicBezTo>
                  <a:cubicBezTo>
                    <a:pt x="3973" y="21774"/>
                    <a:pt x="4530" y="21709"/>
                    <a:pt x="4928" y="21635"/>
                  </a:cubicBezTo>
                  <a:cubicBezTo>
                    <a:pt x="5407" y="21548"/>
                    <a:pt x="5755" y="21102"/>
                    <a:pt x="5766" y="20580"/>
                  </a:cubicBezTo>
                  <a:cubicBezTo>
                    <a:pt x="5820" y="17436"/>
                    <a:pt x="5918" y="11333"/>
                    <a:pt x="5983" y="6677"/>
                  </a:cubicBezTo>
                  <a:cubicBezTo>
                    <a:pt x="5994" y="6340"/>
                    <a:pt x="5994" y="6013"/>
                    <a:pt x="6005" y="5687"/>
                  </a:cubicBezTo>
                  <a:cubicBezTo>
                    <a:pt x="6005" y="5132"/>
                    <a:pt x="6016" y="4610"/>
                    <a:pt x="6027" y="4121"/>
                  </a:cubicBezTo>
                  <a:cubicBezTo>
                    <a:pt x="6027" y="3827"/>
                    <a:pt x="6038" y="3544"/>
                    <a:pt x="6038" y="3272"/>
                  </a:cubicBezTo>
                  <a:cubicBezTo>
                    <a:pt x="6049" y="2489"/>
                    <a:pt x="6059" y="1836"/>
                    <a:pt x="6070" y="1357"/>
                  </a:cubicBezTo>
                  <a:cubicBezTo>
                    <a:pt x="6081" y="835"/>
                    <a:pt x="5744" y="378"/>
                    <a:pt x="5276" y="270"/>
                  </a:cubicBezTo>
                  <a:cubicBezTo>
                    <a:pt x="4426" y="72"/>
                    <a:pt x="3642" y="1"/>
                    <a:pt x="29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47"/>
            <p:cNvSpPr/>
            <p:nvPr/>
          </p:nvSpPr>
          <p:spPr>
            <a:xfrm>
              <a:off x="2197350" y="3852200"/>
              <a:ext cx="150700" cy="26400"/>
            </a:xfrm>
            <a:custGeom>
              <a:avLst/>
              <a:gdLst/>
              <a:ahLst/>
              <a:cxnLst/>
              <a:rect l="l" t="t" r="r" b="b"/>
              <a:pathLst>
                <a:path w="6028" h="1056" extrusionOk="0">
                  <a:moveTo>
                    <a:pt x="6028" y="0"/>
                  </a:moveTo>
                  <a:lnTo>
                    <a:pt x="6028" y="0"/>
                  </a:lnTo>
                  <a:cubicBezTo>
                    <a:pt x="5331" y="22"/>
                    <a:pt x="4646" y="44"/>
                    <a:pt x="3950" y="76"/>
                  </a:cubicBezTo>
                  <a:cubicBezTo>
                    <a:pt x="3036" y="120"/>
                    <a:pt x="2122" y="174"/>
                    <a:pt x="1219" y="239"/>
                  </a:cubicBezTo>
                  <a:cubicBezTo>
                    <a:pt x="817" y="272"/>
                    <a:pt x="414" y="294"/>
                    <a:pt x="1" y="337"/>
                  </a:cubicBezTo>
                  <a:cubicBezTo>
                    <a:pt x="1" y="577"/>
                    <a:pt x="1" y="816"/>
                    <a:pt x="1" y="1055"/>
                  </a:cubicBezTo>
                  <a:cubicBezTo>
                    <a:pt x="403" y="1034"/>
                    <a:pt x="817" y="1001"/>
                    <a:pt x="1219" y="979"/>
                  </a:cubicBezTo>
                  <a:cubicBezTo>
                    <a:pt x="2144" y="936"/>
                    <a:pt x="3080" y="903"/>
                    <a:pt x="4015" y="881"/>
                  </a:cubicBezTo>
                  <a:cubicBezTo>
                    <a:pt x="4679" y="859"/>
                    <a:pt x="5342" y="849"/>
                    <a:pt x="6017" y="849"/>
                  </a:cubicBezTo>
                  <a:cubicBezTo>
                    <a:pt x="6017" y="555"/>
                    <a:pt x="6028" y="272"/>
                    <a:pt x="60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47"/>
            <p:cNvSpPr/>
            <p:nvPr/>
          </p:nvSpPr>
          <p:spPr>
            <a:xfrm>
              <a:off x="2197100" y="3909650"/>
              <a:ext cx="150150" cy="27700"/>
            </a:xfrm>
            <a:custGeom>
              <a:avLst/>
              <a:gdLst/>
              <a:ahLst/>
              <a:cxnLst/>
              <a:rect l="l" t="t" r="r" b="b"/>
              <a:pathLst>
                <a:path w="6006" h="1108" extrusionOk="0">
                  <a:moveTo>
                    <a:pt x="3627" y="1"/>
                  </a:moveTo>
                  <a:cubicBezTo>
                    <a:pt x="3397" y="1"/>
                    <a:pt x="3167" y="3"/>
                    <a:pt x="2937" y="8"/>
                  </a:cubicBezTo>
                  <a:cubicBezTo>
                    <a:pt x="2176" y="19"/>
                    <a:pt x="1414" y="74"/>
                    <a:pt x="664" y="150"/>
                  </a:cubicBezTo>
                  <a:cubicBezTo>
                    <a:pt x="446" y="171"/>
                    <a:pt x="229" y="193"/>
                    <a:pt x="0" y="226"/>
                  </a:cubicBezTo>
                  <a:cubicBezTo>
                    <a:pt x="0" y="509"/>
                    <a:pt x="0" y="802"/>
                    <a:pt x="0" y="1096"/>
                  </a:cubicBezTo>
                  <a:cubicBezTo>
                    <a:pt x="229" y="1074"/>
                    <a:pt x="446" y="1053"/>
                    <a:pt x="664" y="1042"/>
                  </a:cubicBezTo>
                  <a:cubicBezTo>
                    <a:pt x="1414" y="998"/>
                    <a:pt x="2176" y="987"/>
                    <a:pt x="2937" y="987"/>
                  </a:cubicBezTo>
                  <a:cubicBezTo>
                    <a:pt x="3949" y="987"/>
                    <a:pt x="4972" y="1042"/>
                    <a:pt x="5983" y="1107"/>
                  </a:cubicBezTo>
                  <a:cubicBezTo>
                    <a:pt x="5994" y="770"/>
                    <a:pt x="5994" y="443"/>
                    <a:pt x="6005" y="117"/>
                  </a:cubicBezTo>
                  <a:cubicBezTo>
                    <a:pt x="5212" y="33"/>
                    <a:pt x="4420" y="1"/>
                    <a:pt x="36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47"/>
            <p:cNvSpPr/>
            <p:nvPr/>
          </p:nvSpPr>
          <p:spPr>
            <a:xfrm>
              <a:off x="2228375" y="4112025"/>
              <a:ext cx="81875" cy="168825"/>
            </a:xfrm>
            <a:custGeom>
              <a:avLst/>
              <a:gdLst/>
              <a:ahLst/>
              <a:cxnLst/>
              <a:rect l="l" t="t" r="r" b="b"/>
              <a:pathLst>
                <a:path w="3275" h="6753" extrusionOk="0">
                  <a:moveTo>
                    <a:pt x="1476" y="1"/>
                  </a:moveTo>
                  <a:cubicBezTo>
                    <a:pt x="847" y="1"/>
                    <a:pt x="404" y="60"/>
                    <a:pt x="174" y="105"/>
                  </a:cubicBezTo>
                  <a:cubicBezTo>
                    <a:pt x="76" y="127"/>
                    <a:pt x="0" y="214"/>
                    <a:pt x="0" y="322"/>
                  </a:cubicBezTo>
                  <a:lnTo>
                    <a:pt x="0" y="6415"/>
                  </a:lnTo>
                  <a:cubicBezTo>
                    <a:pt x="0" y="6523"/>
                    <a:pt x="76" y="6610"/>
                    <a:pt x="185" y="6632"/>
                  </a:cubicBezTo>
                  <a:cubicBezTo>
                    <a:pt x="710" y="6722"/>
                    <a:pt x="1205" y="6753"/>
                    <a:pt x="1638" y="6753"/>
                  </a:cubicBezTo>
                  <a:cubicBezTo>
                    <a:pt x="2309" y="6753"/>
                    <a:pt x="2832" y="6678"/>
                    <a:pt x="3090" y="6632"/>
                  </a:cubicBezTo>
                  <a:cubicBezTo>
                    <a:pt x="3198" y="6621"/>
                    <a:pt x="3275" y="6523"/>
                    <a:pt x="3275" y="6415"/>
                  </a:cubicBezTo>
                  <a:lnTo>
                    <a:pt x="3275" y="333"/>
                  </a:lnTo>
                  <a:cubicBezTo>
                    <a:pt x="3275" y="225"/>
                    <a:pt x="3188" y="127"/>
                    <a:pt x="3079" y="116"/>
                  </a:cubicBezTo>
                  <a:cubicBezTo>
                    <a:pt x="2458" y="30"/>
                    <a:pt x="1921" y="1"/>
                    <a:pt x="14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47"/>
            <p:cNvSpPr/>
            <p:nvPr/>
          </p:nvSpPr>
          <p:spPr>
            <a:xfrm>
              <a:off x="2022475" y="3697125"/>
              <a:ext cx="163225" cy="616600"/>
            </a:xfrm>
            <a:custGeom>
              <a:avLst/>
              <a:gdLst/>
              <a:ahLst/>
              <a:cxnLst/>
              <a:rect l="l" t="t" r="r" b="b"/>
              <a:pathLst>
                <a:path w="6529" h="24664" extrusionOk="0">
                  <a:moveTo>
                    <a:pt x="3180" y="0"/>
                  </a:moveTo>
                  <a:cubicBezTo>
                    <a:pt x="2208" y="0"/>
                    <a:pt x="1416" y="143"/>
                    <a:pt x="871" y="285"/>
                  </a:cubicBezTo>
                  <a:cubicBezTo>
                    <a:pt x="382" y="405"/>
                    <a:pt x="34" y="905"/>
                    <a:pt x="34" y="1482"/>
                  </a:cubicBezTo>
                  <a:cubicBezTo>
                    <a:pt x="1" y="6703"/>
                    <a:pt x="12" y="13938"/>
                    <a:pt x="23" y="18844"/>
                  </a:cubicBezTo>
                  <a:cubicBezTo>
                    <a:pt x="23" y="19214"/>
                    <a:pt x="23" y="19562"/>
                    <a:pt x="23" y="19910"/>
                  </a:cubicBezTo>
                  <a:cubicBezTo>
                    <a:pt x="23" y="20552"/>
                    <a:pt x="23" y="21129"/>
                    <a:pt x="34" y="21651"/>
                  </a:cubicBezTo>
                  <a:cubicBezTo>
                    <a:pt x="34" y="21988"/>
                    <a:pt x="34" y="22293"/>
                    <a:pt x="34" y="22564"/>
                  </a:cubicBezTo>
                  <a:cubicBezTo>
                    <a:pt x="34" y="22804"/>
                    <a:pt x="34" y="23011"/>
                    <a:pt x="34" y="23206"/>
                  </a:cubicBezTo>
                  <a:cubicBezTo>
                    <a:pt x="34" y="23816"/>
                    <a:pt x="425" y="24338"/>
                    <a:pt x="947" y="24425"/>
                  </a:cubicBezTo>
                  <a:cubicBezTo>
                    <a:pt x="1945" y="24600"/>
                    <a:pt x="2790" y="24663"/>
                    <a:pt x="3491" y="24663"/>
                  </a:cubicBezTo>
                  <a:cubicBezTo>
                    <a:pt x="4266" y="24663"/>
                    <a:pt x="4865" y="24587"/>
                    <a:pt x="5299" y="24501"/>
                  </a:cubicBezTo>
                  <a:cubicBezTo>
                    <a:pt x="5810" y="24403"/>
                    <a:pt x="6180" y="23903"/>
                    <a:pt x="6191" y="23304"/>
                  </a:cubicBezTo>
                  <a:cubicBezTo>
                    <a:pt x="6191" y="23098"/>
                    <a:pt x="6191" y="22880"/>
                    <a:pt x="6202" y="22641"/>
                  </a:cubicBezTo>
                  <a:cubicBezTo>
                    <a:pt x="6202" y="22271"/>
                    <a:pt x="6213" y="21857"/>
                    <a:pt x="6224" y="21422"/>
                  </a:cubicBezTo>
                  <a:cubicBezTo>
                    <a:pt x="6224" y="21074"/>
                    <a:pt x="6234" y="20715"/>
                    <a:pt x="6234" y="20334"/>
                  </a:cubicBezTo>
                  <a:cubicBezTo>
                    <a:pt x="6245" y="19954"/>
                    <a:pt x="6245" y="19540"/>
                    <a:pt x="6256" y="19127"/>
                  </a:cubicBezTo>
                  <a:cubicBezTo>
                    <a:pt x="6354" y="13024"/>
                    <a:pt x="6474" y="4430"/>
                    <a:pt x="6517" y="1536"/>
                  </a:cubicBezTo>
                  <a:cubicBezTo>
                    <a:pt x="6528" y="938"/>
                    <a:pt x="6169" y="427"/>
                    <a:pt x="5669" y="307"/>
                  </a:cubicBezTo>
                  <a:cubicBezTo>
                    <a:pt x="4755" y="82"/>
                    <a:pt x="3916" y="0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47"/>
            <p:cNvSpPr/>
            <p:nvPr/>
          </p:nvSpPr>
          <p:spPr>
            <a:xfrm>
              <a:off x="2037175" y="3747100"/>
              <a:ext cx="124850" cy="199525"/>
            </a:xfrm>
            <a:custGeom>
              <a:avLst/>
              <a:gdLst/>
              <a:ahLst/>
              <a:cxnLst/>
              <a:rect l="l" t="t" r="r" b="b"/>
              <a:pathLst>
                <a:path w="4994" h="7981" extrusionOk="0">
                  <a:moveTo>
                    <a:pt x="4134" y="712"/>
                  </a:moveTo>
                  <a:lnTo>
                    <a:pt x="4134" y="712"/>
                  </a:lnTo>
                  <a:cubicBezTo>
                    <a:pt x="4123" y="2442"/>
                    <a:pt x="4189" y="4171"/>
                    <a:pt x="4167" y="5901"/>
                  </a:cubicBezTo>
                  <a:cubicBezTo>
                    <a:pt x="4167" y="6130"/>
                    <a:pt x="4167" y="6358"/>
                    <a:pt x="4156" y="6586"/>
                  </a:cubicBezTo>
                  <a:cubicBezTo>
                    <a:pt x="4156" y="6739"/>
                    <a:pt x="4102" y="7032"/>
                    <a:pt x="4134" y="7207"/>
                  </a:cubicBezTo>
                  <a:cubicBezTo>
                    <a:pt x="4114" y="7204"/>
                    <a:pt x="4092" y="7204"/>
                    <a:pt x="4070" y="7204"/>
                  </a:cubicBezTo>
                  <a:cubicBezTo>
                    <a:pt x="3977" y="7204"/>
                    <a:pt x="3876" y="7220"/>
                    <a:pt x="3797" y="7228"/>
                  </a:cubicBezTo>
                  <a:cubicBezTo>
                    <a:pt x="3569" y="7239"/>
                    <a:pt x="3351" y="7250"/>
                    <a:pt x="3123" y="7261"/>
                  </a:cubicBezTo>
                  <a:cubicBezTo>
                    <a:pt x="2933" y="7266"/>
                    <a:pt x="2742" y="7269"/>
                    <a:pt x="2551" y="7269"/>
                  </a:cubicBezTo>
                  <a:cubicBezTo>
                    <a:pt x="1954" y="7269"/>
                    <a:pt x="1352" y="7242"/>
                    <a:pt x="751" y="7185"/>
                  </a:cubicBezTo>
                  <a:cubicBezTo>
                    <a:pt x="708" y="5564"/>
                    <a:pt x="708" y="3943"/>
                    <a:pt x="729" y="2311"/>
                  </a:cubicBezTo>
                  <a:cubicBezTo>
                    <a:pt x="729" y="2104"/>
                    <a:pt x="740" y="1898"/>
                    <a:pt x="740" y="1691"/>
                  </a:cubicBezTo>
                  <a:cubicBezTo>
                    <a:pt x="740" y="1571"/>
                    <a:pt x="697" y="1234"/>
                    <a:pt x="762" y="1147"/>
                  </a:cubicBezTo>
                  <a:cubicBezTo>
                    <a:pt x="860" y="1038"/>
                    <a:pt x="1186" y="1006"/>
                    <a:pt x="1328" y="973"/>
                  </a:cubicBezTo>
                  <a:cubicBezTo>
                    <a:pt x="1458" y="940"/>
                    <a:pt x="1589" y="908"/>
                    <a:pt x="1719" y="886"/>
                  </a:cubicBezTo>
                  <a:cubicBezTo>
                    <a:pt x="2524" y="799"/>
                    <a:pt x="3318" y="723"/>
                    <a:pt x="4134" y="712"/>
                  </a:cubicBezTo>
                  <a:close/>
                  <a:moveTo>
                    <a:pt x="3690" y="1"/>
                  </a:moveTo>
                  <a:cubicBezTo>
                    <a:pt x="2993" y="1"/>
                    <a:pt x="2302" y="89"/>
                    <a:pt x="1610" y="222"/>
                  </a:cubicBezTo>
                  <a:cubicBezTo>
                    <a:pt x="1219" y="299"/>
                    <a:pt x="740" y="353"/>
                    <a:pt x="392" y="549"/>
                  </a:cubicBezTo>
                  <a:cubicBezTo>
                    <a:pt x="22" y="766"/>
                    <a:pt x="55" y="1191"/>
                    <a:pt x="44" y="1561"/>
                  </a:cubicBezTo>
                  <a:cubicBezTo>
                    <a:pt x="0" y="3540"/>
                    <a:pt x="0" y="5531"/>
                    <a:pt x="44" y="7511"/>
                  </a:cubicBezTo>
                  <a:cubicBezTo>
                    <a:pt x="55" y="7718"/>
                    <a:pt x="207" y="7848"/>
                    <a:pt x="403" y="7870"/>
                  </a:cubicBezTo>
                  <a:cubicBezTo>
                    <a:pt x="1154" y="7944"/>
                    <a:pt x="1910" y="7980"/>
                    <a:pt x="2669" y="7980"/>
                  </a:cubicBezTo>
                  <a:cubicBezTo>
                    <a:pt x="2921" y="7980"/>
                    <a:pt x="3174" y="7976"/>
                    <a:pt x="3427" y="7968"/>
                  </a:cubicBezTo>
                  <a:cubicBezTo>
                    <a:pt x="3494" y="7964"/>
                    <a:pt x="3569" y="7963"/>
                    <a:pt x="3648" y="7963"/>
                  </a:cubicBezTo>
                  <a:cubicBezTo>
                    <a:pt x="3686" y="7963"/>
                    <a:pt x="3725" y="7963"/>
                    <a:pt x="3765" y="7963"/>
                  </a:cubicBezTo>
                  <a:cubicBezTo>
                    <a:pt x="4087" y="7963"/>
                    <a:pt x="4454" y="7954"/>
                    <a:pt x="4667" y="7772"/>
                  </a:cubicBezTo>
                  <a:cubicBezTo>
                    <a:pt x="4994" y="7522"/>
                    <a:pt x="4874" y="6880"/>
                    <a:pt x="4874" y="6521"/>
                  </a:cubicBezTo>
                  <a:cubicBezTo>
                    <a:pt x="4907" y="4476"/>
                    <a:pt x="4950" y="2409"/>
                    <a:pt x="4809" y="364"/>
                  </a:cubicBezTo>
                  <a:cubicBezTo>
                    <a:pt x="4798" y="179"/>
                    <a:pt x="4667" y="27"/>
                    <a:pt x="4472" y="27"/>
                  </a:cubicBezTo>
                  <a:lnTo>
                    <a:pt x="4330" y="27"/>
                  </a:lnTo>
                  <a:cubicBezTo>
                    <a:pt x="4116" y="9"/>
                    <a:pt x="3903" y="1"/>
                    <a:pt x="36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47"/>
            <p:cNvSpPr/>
            <p:nvPr/>
          </p:nvSpPr>
          <p:spPr>
            <a:xfrm>
              <a:off x="2023025" y="4166925"/>
              <a:ext cx="155875" cy="38625"/>
            </a:xfrm>
            <a:custGeom>
              <a:avLst/>
              <a:gdLst/>
              <a:ahLst/>
              <a:cxnLst/>
              <a:rect l="l" t="t" r="r" b="b"/>
              <a:pathLst>
                <a:path w="6235" h="1545" extrusionOk="0">
                  <a:moveTo>
                    <a:pt x="1108" y="1"/>
                  </a:moveTo>
                  <a:cubicBezTo>
                    <a:pt x="738" y="1"/>
                    <a:pt x="368" y="14"/>
                    <a:pt x="1" y="52"/>
                  </a:cubicBezTo>
                  <a:cubicBezTo>
                    <a:pt x="1" y="422"/>
                    <a:pt x="1" y="770"/>
                    <a:pt x="1" y="1118"/>
                  </a:cubicBezTo>
                  <a:cubicBezTo>
                    <a:pt x="936" y="1227"/>
                    <a:pt x="1894" y="1227"/>
                    <a:pt x="2829" y="1281"/>
                  </a:cubicBezTo>
                  <a:cubicBezTo>
                    <a:pt x="3449" y="1325"/>
                    <a:pt x="4069" y="1379"/>
                    <a:pt x="4689" y="1423"/>
                  </a:cubicBezTo>
                  <a:cubicBezTo>
                    <a:pt x="4994" y="1444"/>
                    <a:pt x="5309" y="1477"/>
                    <a:pt x="5614" y="1510"/>
                  </a:cubicBezTo>
                  <a:cubicBezTo>
                    <a:pt x="5792" y="1519"/>
                    <a:pt x="5962" y="1545"/>
                    <a:pt x="6130" y="1545"/>
                  </a:cubicBezTo>
                  <a:cubicBezTo>
                    <a:pt x="6158" y="1545"/>
                    <a:pt x="6185" y="1544"/>
                    <a:pt x="6212" y="1542"/>
                  </a:cubicBezTo>
                  <a:cubicBezTo>
                    <a:pt x="6223" y="1162"/>
                    <a:pt x="6223" y="748"/>
                    <a:pt x="6234" y="335"/>
                  </a:cubicBezTo>
                  <a:cubicBezTo>
                    <a:pt x="5756" y="226"/>
                    <a:pt x="5212" y="237"/>
                    <a:pt x="4755" y="193"/>
                  </a:cubicBezTo>
                  <a:cubicBezTo>
                    <a:pt x="4135" y="139"/>
                    <a:pt x="3515" y="96"/>
                    <a:pt x="2894" y="63"/>
                  </a:cubicBezTo>
                  <a:cubicBezTo>
                    <a:pt x="2304" y="36"/>
                    <a:pt x="1705" y="1"/>
                    <a:pt x="11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47"/>
            <p:cNvSpPr/>
            <p:nvPr/>
          </p:nvSpPr>
          <p:spPr>
            <a:xfrm>
              <a:off x="2023300" y="4232325"/>
              <a:ext cx="154775" cy="31375"/>
            </a:xfrm>
            <a:custGeom>
              <a:avLst/>
              <a:gdLst/>
              <a:ahLst/>
              <a:cxnLst/>
              <a:rect l="l" t="t" r="r" b="b"/>
              <a:pathLst>
                <a:path w="6191" h="1255" extrusionOk="0">
                  <a:moveTo>
                    <a:pt x="5891" y="1"/>
                  </a:moveTo>
                  <a:cubicBezTo>
                    <a:pt x="5791" y="1"/>
                    <a:pt x="5690" y="3"/>
                    <a:pt x="5592" y="3"/>
                  </a:cubicBezTo>
                  <a:cubicBezTo>
                    <a:pt x="5266" y="3"/>
                    <a:pt x="4940" y="3"/>
                    <a:pt x="4602" y="14"/>
                  </a:cubicBezTo>
                  <a:cubicBezTo>
                    <a:pt x="3960" y="14"/>
                    <a:pt x="3329" y="25"/>
                    <a:pt x="2688" y="58"/>
                  </a:cubicBezTo>
                  <a:cubicBezTo>
                    <a:pt x="1785" y="101"/>
                    <a:pt x="893" y="156"/>
                    <a:pt x="1" y="243"/>
                  </a:cubicBezTo>
                  <a:cubicBezTo>
                    <a:pt x="1" y="580"/>
                    <a:pt x="1" y="885"/>
                    <a:pt x="1" y="1156"/>
                  </a:cubicBezTo>
                  <a:cubicBezTo>
                    <a:pt x="914" y="1211"/>
                    <a:pt x="1828" y="1222"/>
                    <a:pt x="2742" y="1244"/>
                  </a:cubicBezTo>
                  <a:cubicBezTo>
                    <a:pt x="3362" y="1254"/>
                    <a:pt x="3982" y="1254"/>
                    <a:pt x="4602" y="1254"/>
                  </a:cubicBezTo>
                  <a:cubicBezTo>
                    <a:pt x="4940" y="1254"/>
                    <a:pt x="5266" y="1254"/>
                    <a:pt x="5592" y="1244"/>
                  </a:cubicBezTo>
                  <a:cubicBezTo>
                    <a:pt x="5685" y="1244"/>
                    <a:pt x="5780" y="1246"/>
                    <a:pt x="5876" y="1246"/>
                  </a:cubicBezTo>
                  <a:cubicBezTo>
                    <a:pt x="5973" y="1246"/>
                    <a:pt x="6071" y="1244"/>
                    <a:pt x="6169" y="1233"/>
                  </a:cubicBezTo>
                  <a:cubicBezTo>
                    <a:pt x="6169" y="863"/>
                    <a:pt x="6180" y="449"/>
                    <a:pt x="6191" y="14"/>
                  </a:cubicBezTo>
                  <a:cubicBezTo>
                    <a:pt x="6093" y="3"/>
                    <a:pt x="5992" y="1"/>
                    <a:pt x="58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47"/>
            <p:cNvSpPr/>
            <p:nvPr/>
          </p:nvSpPr>
          <p:spPr>
            <a:xfrm>
              <a:off x="1123100" y="3769850"/>
              <a:ext cx="152050" cy="544375"/>
            </a:xfrm>
            <a:custGeom>
              <a:avLst/>
              <a:gdLst/>
              <a:ahLst/>
              <a:cxnLst/>
              <a:rect l="l" t="t" r="r" b="b"/>
              <a:pathLst>
                <a:path w="6082" h="21775" extrusionOk="0">
                  <a:moveTo>
                    <a:pt x="2958" y="1"/>
                  </a:moveTo>
                  <a:cubicBezTo>
                    <a:pt x="2055" y="1"/>
                    <a:pt x="1318" y="124"/>
                    <a:pt x="805" y="248"/>
                  </a:cubicBezTo>
                  <a:cubicBezTo>
                    <a:pt x="359" y="357"/>
                    <a:pt x="33" y="803"/>
                    <a:pt x="22" y="1314"/>
                  </a:cubicBezTo>
                  <a:cubicBezTo>
                    <a:pt x="22" y="2032"/>
                    <a:pt x="22" y="2805"/>
                    <a:pt x="11" y="3610"/>
                  </a:cubicBezTo>
                  <a:cubicBezTo>
                    <a:pt x="11" y="3849"/>
                    <a:pt x="11" y="4088"/>
                    <a:pt x="11" y="4338"/>
                  </a:cubicBezTo>
                  <a:cubicBezTo>
                    <a:pt x="11" y="4817"/>
                    <a:pt x="11" y="5296"/>
                    <a:pt x="11" y="5796"/>
                  </a:cubicBezTo>
                  <a:cubicBezTo>
                    <a:pt x="11" y="6079"/>
                    <a:pt x="11" y="6373"/>
                    <a:pt x="11" y="6666"/>
                  </a:cubicBezTo>
                  <a:cubicBezTo>
                    <a:pt x="0" y="12225"/>
                    <a:pt x="22" y="18230"/>
                    <a:pt x="33" y="20482"/>
                  </a:cubicBezTo>
                  <a:cubicBezTo>
                    <a:pt x="33" y="21026"/>
                    <a:pt x="392" y="21483"/>
                    <a:pt x="881" y="21570"/>
                  </a:cubicBezTo>
                  <a:cubicBezTo>
                    <a:pt x="1815" y="21721"/>
                    <a:pt x="2605" y="21774"/>
                    <a:pt x="3260" y="21774"/>
                  </a:cubicBezTo>
                  <a:cubicBezTo>
                    <a:pt x="3979" y="21774"/>
                    <a:pt x="4535" y="21709"/>
                    <a:pt x="4939" y="21635"/>
                  </a:cubicBezTo>
                  <a:cubicBezTo>
                    <a:pt x="5407" y="21548"/>
                    <a:pt x="5755" y="21102"/>
                    <a:pt x="5766" y="20580"/>
                  </a:cubicBezTo>
                  <a:cubicBezTo>
                    <a:pt x="5820" y="17436"/>
                    <a:pt x="5918" y="11333"/>
                    <a:pt x="5994" y="6677"/>
                  </a:cubicBezTo>
                  <a:cubicBezTo>
                    <a:pt x="5994" y="6340"/>
                    <a:pt x="6005" y="6014"/>
                    <a:pt x="6005" y="5687"/>
                  </a:cubicBezTo>
                  <a:cubicBezTo>
                    <a:pt x="6016" y="5133"/>
                    <a:pt x="6027" y="4610"/>
                    <a:pt x="6027" y="4121"/>
                  </a:cubicBezTo>
                  <a:cubicBezTo>
                    <a:pt x="6038" y="3827"/>
                    <a:pt x="6038" y="3544"/>
                    <a:pt x="6038" y="3272"/>
                  </a:cubicBezTo>
                  <a:cubicBezTo>
                    <a:pt x="6060" y="2489"/>
                    <a:pt x="6060" y="1836"/>
                    <a:pt x="6070" y="1358"/>
                  </a:cubicBezTo>
                  <a:cubicBezTo>
                    <a:pt x="6081" y="835"/>
                    <a:pt x="5744" y="379"/>
                    <a:pt x="5276" y="270"/>
                  </a:cubicBezTo>
                  <a:cubicBezTo>
                    <a:pt x="4426" y="72"/>
                    <a:pt x="3644" y="1"/>
                    <a:pt x="29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47"/>
            <p:cNvSpPr/>
            <p:nvPr/>
          </p:nvSpPr>
          <p:spPr>
            <a:xfrm>
              <a:off x="1123375" y="3851650"/>
              <a:ext cx="150675" cy="26675"/>
            </a:xfrm>
            <a:custGeom>
              <a:avLst/>
              <a:gdLst/>
              <a:ahLst/>
              <a:cxnLst/>
              <a:rect l="l" t="t" r="r" b="b"/>
              <a:pathLst>
                <a:path w="6027" h="1067" extrusionOk="0">
                  <a:moveTo>
                    <a:pt x="6027" y="0"/>
                  </a:moveTo>
                  <a:cubicBezTo>
                    <a:pt x="5341" y="22"/>
                    <a:pt x="4645" y="44"/>
                    <a:pt x="3949" y="76"/>
                  </a:cubicBezTo>
                  <a:cubicBezTo>
                    <a:pt x="3035" y="120"/>
                    <a:pt x="2132" y="174"/>
                    <a:pt x="1218" y="251"/>
                  </a:cubicBezTo>
                  <a:cubicBezTo>
                    <a:pt x="816" y="272"/>
                    <a:pt x="413" y="294"/>
                    <a:pt x="0" y="338"/>
                  </a:cubicBezTo>
                  <a:cubicBezTo>
                    <a:pt x="0" y="577"/>
                    <a:pt x="0" y="816"/>
                    <a:pt x="0" y="1066"/>
                  </a:cubicBezTo>
                  <a:cubicBezTo>
                    <a:pt x="413" y="1034"/>
                    <a:pt x="816" y="1001"/>
                    <a:pt x="1218" y="990"/>
                  </a:cubicBezTo>
                  <a:cubicBezTo>
                    <a:pt x="2154" y="936"/>
                    <a:pt x="3079" y="903"/>
                    <a:pt x="4014" y="881"/>
                  </a:cubicBezTo>
                  <a:cubicBezTo>
                    <a:pt x="4678" y="860"/>
                    <a:pt x="5352" y="849"/>
                    <a:pt x="6016" y="849"/>
                  </a:cubicBezTo>
                  <a:cubicBezTo>
                    <a:pt x="6027" y="555"/>
                    <a:pt x="6027" y="272"/>
                    <a:pt x="60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47"/>
            <p:cNvSpPr/>
            <p:nvPr/>
          </p:nvSpPr>
          <p:spPr>
            <a:xfrm>
              <a:off x="1123375" y="3909100"/>
              <a:ext cx="149875" cy="27700"/>
            </a:xfrm>
            <a:custGeom>
              <a:avLst/>
              <a:gdLst/>
              <a:ahLst/>
              <a:cxnLst/>
              <a:rect l="l" t="t" r="r" b="b"/>
              <a:pathLst>
                <a:path w="5995" h="1108" extrusionOk="0">
                  <a:moveTo>
                    <a:pt x="3617" y="1"/>
                  </a:moveTo>
                  <a:cubicBezTo>
                    <a:pt x="3387" y="1"/>
                    <a:pt x="3156" y="4"/>
                    <a:pt x="2926" y="9"/>
                  </a:cubicBezTo>
                  <a:cubicBezTo>
                    <a:pt x="2165" y="19"/>
                    <a:pt x="1414" y="74"/>
                    <a:pt x="653" y="150"/>
                  </a:cubicBezTo>
                  <a:cubicBezTo>
                    <a:pt x="435" y="172"/>
                    <a:pt x="218" y="193"/>
                    <a:pt x="0" y="226"/>
                  </a:cubicBezTo>
                  <a:cubicBezTo>
                    <a:pt x="0" y="509"/>
                    <a:pt x="0" y="803"/>
                    <a:pt x="0" y="1096"/>
                  </a:cubicBezTo>
                  <a:cubicBezTo>
                    <a:pt x="218" y="1075"/>
                    <a:pt x="435" y="1053"/>
                    <a:pt x="653" y="1042"/>
                  </a:cubicBezTo>
                  <a:cubicBezTo>
                    <a:pt x="1414" y="999"/>
                    <a:pt x="2165" y="988"/>
                    <a:pt x="2926" y="988"/>
                  </a:cubicBezTo>
                  <a:cubicBezTo>
                    <a:pt x="3949" y="988"/>
                    <a:pt x="4961" y="1053"/>
                    <a:pt x="5983" y="1107"/>
                  </a:cubicBezTo>
                  <a:cubicBezTo>
                    <a:pt x="5983" y="770"/>
                    <a:pt x="5994" y="444"/>
                    <a:pt x="5994" y="117"/>
                  </a:cubicBezTo>
                  <a:cubicBezTo>
                    <a:pt x="5210" y="33"/>
                    <a:pt x="4412" y="1"/>
                    <a:pt x="36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47"/>
            <p:cNvSpPr/>
            <p:nvPr/>
          </p:nvSpPr>
          <p:spPr>
            <a:xfrm>
              <a:off x="1154375" y="4111575"/>
              <a:ext cx="81875" cy="168725"/>
            </a:xfrm>
            <a:custGeom>
              <a:avLst/>
              <a:gdLst/>
              <a:ahLst/>
              <a:cxnLst/>
              <a:rect l="l" t="t" r="r" b="b"/>
              <a:pathLst>
                <a:path w="3275" h="6749" extrusionOk="0">
                  <a:moveTo>
                    <a:pt x="1519" y="0"/>
                  </a:moveTo>
                  <a:cubicBezTo>
                    <a:pt x="873" y="0"/>
                    <a:pt x="419" y="62"/>
                    <a:pt x="185" y="101"/>
                  </a:cubicBezTo>
                  <a:cubicBezTo>
                    <a:pt x="76" y="123"/>
                    <a:pt x="0" y="210"/>
                    <a:pt x="0" y="319"/>
                  </a:cubicBezTo>
                  <a:lnTo>
                    <a:pt x="0" y="6411"/>
                  </a:lnTo>
                  <a:cubicBezTo>
                    <a:pt x="0" y="6520"/>
                    <a:pt x="76" y="6617"/>
                    <a:pt x="185" y="6628"/>
                  </a:cubicBezTo>
                  <a:cubicBezTo>
                    <a:pt x="710" y="6718"/>
                    <a:pt x="1205" y="6749"/>
                    <a:pt x="1639" y="6749"/>
                  </a:cubicBezTo>
                  <a:cubicBezTo>
                    <a:pt x="2311" y="6749"/>
                    <a:pt x="2836" y="6675"/>
                    <a:pt x="3101" y="6628"/>
                  </a:cubicBezTo>
                  <a:cubicBezTo>
                    <a:pt x="3199" y="6617"/>
                    <a:pt x="3275" y="6520"/>
                    <a:pt x="3275" y="6422"/>
                  </a:cubicBezTo>
                  <a:lnTo>
                    <a:pt x="3275" y="330"/>
                  </a:lnTo>
                  <a:cubicBezTo>
                    <a:pt x="3275" y="221"/>
                    <a:pt x="3199" y="123"/>
                    <a:pt x="3090" y="112"/>
                  </a:cubicBezTo>
                  <a:cubicBezTo>
                    <a:pt x="2484" y="29"/>
                    <a:pt x="1957" y="0"/>
                    <a:pt x="15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47"/>
            <p:cNvSpPr/>
            <p:nvPr/>
          </p:nvSpPr>
          <p:spPr>
            <a:xfrm>
              <a:off x="948500" y="3696575"/>
              <a:ext cx="163200" cy="616725"/>
            </a:xfrm>
            <a:custGeom>
              <a:avLst/>
              <a:gdLst/>
              <a:ahLst/>
              <a:cxnLst/>
              <a:rect l="l" t="t" r="r" b="b"/>
              <a:pathLst>
                <a:path w="6528" h="24669" extrusionOk="0">
                  <a:moveTo>
                    <a:pt x="3187" y="1"/>
                  </a:moveTo>
                  <a:cubicBezTo>
                    <a:pt x="2216" y="1"/>
                    <a:pt x="1421" y="143"/>
                    <a:pt x="870" y="285"/>
                  </a:cubicBezTo>
                  <a:cubicBezTo>
                    <a:pt x="392" y="405"/>
                    <a:pt x="44" y="905"/>
                    <a:pt x="33" y="1482"/>
                  </a:cubicBezTo>
                  <a:cubicBezTo>
                    <a:pt x="0" y="6704"/>
                    <a:pt x="11" y="13938"/>
                    <a:pt x="22" y="18844"/>
                  </a:cubicBezTo>
                  <a:cubicBezTo>
                    <a:pt x="22" y="19214"/>
                    <a:pt x="22" y="19562"/>
                    <a:pt x="22" y="19910"/>
                  </a:cubicBezTo>
                  <a:cubicBezTo>
                    <a:pt x="33" y="20552"/>
                    <a:pt x="33" y="21140"/>
                    <a:pt x="33" y="21662"/>
                  </a:cubicBezTo>
                  <a:cubicBezTo>
                    <a:pt x="33" y="21988"/>
                    <a:pt x="33" y="22293"/>
                    <a:pt x="33" y="22565"/>
                  </a:cubicBezTo>
                  <a:cubicBezTo>
                    <a:pt x="33" y="22804"/>
                    <a:pt x="33" y="23022"/>
                    <a:pt x="33" y="23207"/>
                  </a:cubicBezTo>
                  <a:cubicBezTo>
                    <a:pt x="44" y="23816"/>
                    <a:pt x="424" y="24338"/>
                    <a:pt x="947" y="24425"/>
                  </a:cubicBezTo>
                  <a:cubicBezTo>
                    <a:pt x="1965" y="24604"/>
                    <a:pt x="2824" y="24669"/>
                    <a:pt x="3534" y="24669"/>
                  </a:cubicBezTo>
                  <a:cubicBezTo>
                    <a:pt x="4287" y="24669"/>
                    <a:pt x="4872" y="24596"/>
                    <a:pt x="5298" y="24512"/>
                  </a:cubicBezTo>
                  <a:cubicBezTo>
                    <a:pt x="5809" y="24403"/>
                    <a:pt x="6179" y="23903"/>
                    <a:pt x="6190" y="23304"/>
                  </a:cubicBezTo>
                  <a:cubicBezTo>
                    <a:pt x="6190" y="23098"/>
                    <a:pt x="6201" y="22880"/>
                    <a:pt x="6201" y="22652"/>
                  </a:cubicBezTo>
                  <a:cubicBezTo>
                    <a:pt x="6212" y="22271"/>
                    <a:pt x="6212" y="21858"/>
                    <a:pt x="6223" y="21422"/>
                  </a:cubicBezTo>
                  <a:cubicBezTo>
                    <a:pt x="6223" y="21074"/>
                    <a:pt x="6234" y="20715"/>
                    <a:pt x="6244" y="20345"/>
                  </a:cubicBezTo>
                  <a:cubicBezTo>
                    <a:pt x="6244" y="19954"/>
                    <a:pt x="6255" y="19551"/>
                    <a:pt x="6255" y="19127"/>
                  </a:cubicBezTo>
                  <a:cubicBezTo>
                    <a:pt x="6353" y="13024"/>
                    <a:pt x="6484" y="4430"/>
                    <a:pt x="6516" y="1536"/>
                  </a:cubicBezTo>
                  <a:cubicBezTo>
                    <a:pt x="6527" y="949"/>
                    <a:pt x="6168" y="427"/>
                    <a:pt x="5668" y="307"/>
                  </a:cubicBezTo>
                  <a:cubicBezTo>
                    <a:pt x="4759" y="82"/>
                    <a:pt x="3922" y="1"/>
                    <a:pt x="3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47"/>
            <p:cNvSpPr/>
            <p:nvPr/>
          </p:nvSpPr>
          <p:spPr>
            <a:xfrm>
              <a:off x="963175" y="3746550"/>
              <a:ext cx="124850" cy="199650"/>
            </a:xfrm>
            <a:custGeom>
              <a:avLst/>
              <a:gdLst/>
              <a:ahLst/>
              <a:cxnLst/>
              <a:rect l="l" t="t" r="r" b="b"/>
              <a:pathLst>
                <a:path w="4994" h="7986" extrusionOk="0">
                  <a:moveTo>
                    <a:pt x="4134" y="712"/>
                  </a:moveTo>
                  <a:lnTo>
                    <a:pt x="4134" y="712"/>
                  </a:lnTo>
                  <a:cubicBezTo>
                    <a:pt x="4124" y="2442"/>
                    <a:pt x="4189" y="4172"/>
                    <a:pt x="4167" y="5901"/>
                  </a:cubicBezTo>
                  <a:cubicBezTo>
                    <a:pt x="4167" y="6130"/>
                    <a:pt x="4167" y="6358"/>
                    <a:pt x="4167" y="6587"/>
                  </a:cubicBezTo>
                  <a:cubicBezTo>
                    <a:pt x="4156" y="6739"/>
                    <a:pt x="4102" y="7033"/>
                    <a:pt x="4134" y="7207"/>
                  </a:cubicBezTo>
                  <a:cubicBezTo>
                    <a:pt x="4119" y="7205"/>
                    <a:pt x="4103" y="7205"/>
                    <a:pt x="4087" y="7205"/>
                  </a:cubicBezTo>
                  <a:cubicBezTo>
                    <a:pt x="3989" y="7205"/>
                    <a:pt x="3881" y="7229"/>
                    <a:pt x="3797" y="7229"/>
                  </a:cubicBezTo>
                  <a:cubicBezTo>
                    <a:pt x="3580" y="7239"/>
                    <a:pt x="3351" y="7250"/>
                    <a:pt x="3134" y="7261"/>
                  </a:cubicBezTo>
                  <a:cubicBezTo>
                    <a:pt x="2935" y="7267"/>
                    <a:pt x="2737" y="7269"/>
                    <a:pt x="2538" y="7269"/>
                  </a:cubicBezTo>
                  <a:cubicBezTo>
                    <a:pt x="1942" y="7269"/>
                    <a:pt x="1347" y="7245"/>
                    <a:pt x="751" y="7196"/>
                  </a:cubicBezTo>
                  <a:cubicBezTo>
                    <a:pt x="719" y="5564"/>
                    <a:pt x="708" y="3943"/>
                    <a:pt x="729" y="2311"/>
                  </a:cubicBezTo>
                  <a:cubicBezTo>
                    <a:pt x="729" y="2105"/>
                    <a:pt x="740" y="1898"/>
                    <a:pt x="740" y="1691"/>
                  </a:cubicBezTo>
                  <a:cubicBezTo>
                    <a:pt x="740" y="1572"/>
                    <a:pt x="697" y="1234"/>
                    <a:pt x="773" y="1147"/>
                  </a:cubicBezTo>
                  <a:cubicBezTo>
                    <a:pt x="860" y="1039"/>
                    <a:pt x="1197" y="1006"/>
                    <a:pt x="1328" y="973"/>
                  </a:cubicBezTo>
                  <a:cubicBezTo>
                    <a:pt x="1458" y="941"/>
                    <a:pt x="1589" y="919"/>
                    <a:pt x="1719" y="886"/>
                  </a:cubicBezTo>
                  <a:cubicBezTo>
                    <a:pt x="2524" y="799"/>
                    <a:pt x="3329" y="723"/>
                    <a:pt x="4134" y="712"/>
                  </a:cubicBezTo>
                  <a:close/>
                  <a:moveTo>
                    <a:pt x="3690" y="1"/>
                  </a:moveTo>
                  <a:cubicBezTo>
                    <a:pt x="2994" y="1"/>
                    <a:pt x="2302" y="89"/>
                    <a:pt x="1611" y="223"/>
                  </a:cubicBezTo>
                  <a:cubicBezTo>
                    <a:pt x="1230" y="299"/>
                    <a:pt x="740" y="353"/>
                    <a:pt x="392" y="560"/>
                  </a:cubicBezTo>
                  <a:cubicBezTo>
                    <a:pt x="33" y="778"/>
                    <a:pt x="55" y="1191"/>
                    <a:pt x="44" y="1561"/>
                  </a:cubicBezTo>
                  <a:cubicBezTo>
                    <a:pt x="1" y="3552"/>
                    <a:pt x="1" y="5531"/>
                    <a:pt x="55" y="7511"/>
                  </a:cubicBezTo>
                  <a:cubicBezTo>
                    <a:pt x="55" y="7718"/>
                    <a:pt x="207" y="7849"/>
                    <a:pt x="403" y="7870"/>
                  </a:cubicBezTo>
                  <a:cubicBezTo>
                    <a:pt x="1149" y="7943"/>
                    <a:pt x="1894" y="7985"/>
                    <a:pt x="2640" y="7985"/>
                  </a:cubicBezTo>
                  <a:cubicBezTo>
                    <a:pt x="2906" y="7985"/>
                    <a:pt x="3172" y="7980"/>
                    <a:pt x="3438" y="7968"/>
                  </a:cubicBezTo>
                  <a:cubicBezTo>
                    <a:pt x="3472" y="7967"/>
                    <a:pt x="3507" y="7967"/>
                    <a:pt x="3544" y="7967"/>
                  </a:cubicBezTo>
                  <a:cubicBezTo>
                    <a:pt x="3628" y="7967"/>
                    <a:pt x="3721" y="7969"/>
                    <a:pt x="3816" y="7969"/>
                  </a:cubicBezTo>
                  <a:cubicBezTo>
                    <a:pt x="4125" y="7969"/>
                    <a:pt x="4467" y="7949"/>
                    <a:pt x="4678" y="7783"/>
                  </a:cubicBezTo>
                  <a:cubicBezTo>
                    <a:pt x="4994" y="7522"/>
                    <a:pt x="4874" y="6880"/>
                    <a:pt x="4885" y="6521"/>
                  </a:cubicBezTo>
                  <a:cubicBezTo>
                    <a:pt x="4918" y="4476"/>
                    <a:pt x="4961" y="2409"/>
                    <a:pt x="4809" y="364"/>
                  </a:cubicBezTo>
                  <a:cubicBezTo>
                    <a:pt x="4798" y="179"/>
                    <a:pt x="4667" y="27"/>
                    <a:pt x="4472" y="27"/>
                  </a:cubicBezTo>
                  <a:lnTo>
                    <a:pt x="4330" y="27"/>
                  </a:lnTo>
                  <a:cubicBezTo>
                    <a:pt x="4116" y="9"/>
                    <a:pt x="3903" y="1"/>
                    <a:pt x="36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47"/>
            <p:cNvSpPr/>
            <p:nvPr/>
          </p:nvSpPr>
          <p:spPr>
            <a:xfrm>
              <a:off x="949025" y="4166400"/>
              <a:ext cx="155875" cy="38825"/>
            </a:xfrm>
            <a:custGeom>
              <a:avLst/>
              <a:gdLst/>
              <a:ahLst/>
              <a:cxnLst/>
              <a:rect l="l" t="t" r="r" b="b"/>
              <a:pathLst>
                <a:path w="6235" h="1553" extrusionOk="0">
                  <a:moveTo>
                    <a:pt x="1109" y="0"/>
                  </a:moveTo>
                  <a:cubicBezTo>
                    <a:pt x="738" y="0"/>
                    <a:pt x="368" y="14"/>
                    <a:pt x="1" y="51"/>
                  </a:cubicBezTo>
                  <a:cubicBezTo>
                    <a:pt x="1" y="421"/>
                    <a:pt x="1" y="769"/>
                    <a:pt x="1" y="1117"/>
                  </a:cubicBezTo>
                  <a:cubicBezTo>
                    <a:pt x="936" y="1237"/>
                    <a:pt x="1894" y="1226"/>
                    <a:pt x="2829" y="1291"/>
                  </a:cubicBezTo>
                  <a:cubicBezTo>
                    <a:pt x="3449" y="1324"/>
                    <a:pt x="4069" y="1378"/>
                    <a:pt x="4690" y="1422"/>
                  </a:cubicBezTo>
                  <a:cubicBezTo>
                    <a:pt x="5005" y="1444"/>
                    <a:pt x="5310" y="1476"/>
                    <a:pt x="5625" y="1509"/>
                  </a:cubicBezTo>
                  <a:cubicBezTo>
                    <a:pt x="5821" y="1520"/>
                    <a:pt x="6017" y="1552"/>
                    <a:pt x="6223" y="1552"/>
                  </a:cubicBezTo>
                  <a:cubicBezTo>
                    <a:pt x="6223" y="1161"/>
                    <a:pt x="6234" y="758"/>
                    <a:pt x="6234" y="334"/>
                  </a:cubicBezTo>
                  <a:cubicBezTo>
                    <a:pt x="5756" y="225"/>
                    <a:pt x="5212" y="236"/>
                    <a:pt x="4755" y="193"/>
                  </a:cubicBezTo>
                  <a:cubicBezTo>
                    <a:pt x="4135" y="138"/>
                    <a:pt x="3515" y="95"/>
                    <a:pt x="2895" y="62"/>
                  </a:cubicBezTo>
                  <a:cubicBezTo>
                    <a:pt x="2304" y="35"/>
                    <a:pt x="1705" y="0"/>
                    <a:pt x="11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47"/>
            <p:cNvSpPr/>
            <p:nvPr/>
          </p:nvSpPr>
          <p:spPr>
            <a:xfrm>
              <a:off x="949300" y="4231850"/>
              <a:ext cx="154775" cy="31300"/>
            </a:xfrm>
            <a:custGeom>
              <a:avLst/>
              <a:gdLst/>
              <a:ahLst/>
              <a:cxnLst/>
              <a:rect l="l" t="t" r="r" b="b"/>
              <a:pathLst>
                <a:path w="6191" h="1252" extrusionOk="0">
                  <a:moveTo>
                    <a:pt x="5603" y="1"/>
                  </a:moveTo>
                  <a:cubicBezTo>
                    <a:pt x="5266" y="1"/>
                    <a:pt x="4940" y="11"/>
                    <a:pt x="4613" y="11"/>
                  </a:cubicBezTo>
                  <a:cubicBezTo>
                    <a:pt x="3971" y="22"/>
                    <a:pt x="3330" y="22"/>
                    <a:pt x="2688" y="55"/>
                  </a:cubicBezTo>
                  <a:cubicBezTo>
                    <a:pt x="1785" y="99"/>
                    <a:pt x="893" y="153"/>
                    <a:pt x="1" y="240"/>
                  </a:cubicBezTo>
                  <a:cubicBezTo>
                    <a:pt x="1" y="577"/>
                    <a:pt x="1" y="882"/>
                    <a:pt x="1" y="1154"/>
                  </a:cubicBezTo>
                  <a:cubicBezTo>
                    <a:pt x="915" y="1208"/>
                    <a:pt x="1839" y="1219"/>
                    <a:pt x="2753" y="1241"/>
                  </a:cubicBezTo>
                  <a:cubicBezTo>
                    <a:pt x="3373" y="1252"/>
                    <a:pt x="3993" y="1252"/>
                    <a:pt x="4613" y="1252"/>
                  </a:cubicBezTo>
                  <a:lnTo>
                    <a:pt x="5603" y="1252"/>
                  </a:lnTo>
                  <a:cubicBezTo>
                    <a:pt x="5690" y="1246"/>
                    <a:pt x="5785" y="1246"/>
                    <a:pt x="5882" y="1246"/>
                  </a:cubicBezTo>
                  <a:cubicBezTo>
                    <a:pt x="5979" y="1246"/>
                    <a:pt x="6076" y="1246"/>
                    <a:pt x="6169" y="1241"/>
                  </a:cubicBezTo>
                  <a:cubicBezTo>
                    <a:pt x="6180" y="860"/>
                    <a:pt x="6180" y="447"/>
                    <a:pt x="6191" y="11"/>
                  </a:cubicBezTo>
                  <a:cubicBezTo>
                    <a:pt x="6118" y="3"/>
                    <a:pt x="6045" y="1"/>
                    <a:pt x="5971" y="1"/>
                  </a:cubicBezTo>
                  <a:cubicBezTo>
                    <a:pt x="5890" y="1"/>
                    <a:pt x="5810" y="4"/>
                    <a:pt x="5732" y="4"/>
                  </a:cubicBezTo>
                  <a:cubicBezTo>
                    <a:pt x="5688" y="4"/>
                    <a:pt x="5645" y="3"/>
                    <a:pt x="56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47"/>
            <p:cNvSpPr/>
            <p:nvPr/>
          </p:nvSpPr>
          <p:spPr>
            <a:xfrm>
              <a:off x="1664850" y="3770400"/>
              <a:ext cx="152050" cy="544375"/>
            </a:xfrm>
            <a:custGeom>
              <a:avLst/>
              <a:gdLst/>
              <a:ahLst/>
              <a:cxnLst/>
              <a:rect l="l" t="t" r="r" b="b"/>
              <a:pathLst>
                <a:path w="6082" h="21775" extrusionOk="0">
                  <a:moveTo>
                    <a:pt x="3124" y="1"/>
                  </a:moveTo>
                  <a:cubicBezTo>
                    <a:pt x="2438" y="1"/>
                    <a:pt x="1656" y="72"/>
                    <a:pt x="806" y="270"/>
                  </a:cubicBezTo>
                  <a:cubicBezTo>
                    <a:pt x="338" y="378"/>
                    <a:pt x="1" y="835"/>
                    <a:pt x="11" y="1357"/>
                  </a:cubicBezTo>
                  <a:cubicBezTo>
                    <a:pt x="22" y="1836"/>
                    <a:pt x="22" y="2489"/>
                    <a:pt x="44" y="3272"/>
                  </a:cubicBezTo>
                  <a:cubicBezTo>
                    <a:pt x="44" y="3544"/>
                    <a:pt x="44" y="3827"/>
                    <a:pt x="55" y="4121"/>
                  </a:cubicBezTo>
                  <a:cubicBezTo>
                    <a:pt x="55" y="4610"/>
                    <a:pt x="66" y="5132"/>
                    <a:pt x="77" y="5687"/>
                  </a:cubicBezTo>
                  <a:cubicBezTo>
                    <a:pt x="77" y="6013"/>
                    <a:pt x="88" y="6340"/>
                    <a:pt x="88" y="6677"/>
                  </a:cubicBezTo>
                  <a:cubicBezTo>
                    <a:pt x="164" y="11333"/>
                    <a:pt x="262" y="17436"/>
                    <a:pt x="316" y="20580"/>
                  </a:cubicBezTo>
                  <a:cubicBezTo>
                    <a:pt x="327" y="21102"/>
                    <a:pt x="675" y="21548"/>
                    <a:pt x="1143" y="21635"/>
                  </a:cubicBezTo>
                  <a:cubicBezTo>
                    <a:pt x="1547" y="21709"/>
                    <a:pt x="2103" y="21774"/>
                    <a:pt x="2822" y="21774"/>
                  </a:cubicBezTo>
                  <a:cubicBezTo>
                    <a:pt x="3477" y="21774"/>
                    <a:pt x="4267" y="21720"/>
                    <a:pt x="5201" y="21570"/>
                  </a:cubicBezTo>
                  <a:cubicBezTo>
                    <a:pt x="5690" y="21483"/>
                    <a:pt x="6049" y="21026"/>
                    <a:pt x="6049" y="20482"/>
                  </a:cubicBezTo>
                  <a:cubicBezTo>
                    <a:pt x="6060" y="18230"/>
                    <a:pt x="6082" y="12214"/>
                    <a:pt x="6071" y="6666"/>
                  </a:cubicBezTo>
                  <a:cubicBezTo>
                    <a:pt x="6071" y="6372"/>
                    <a:pt x="6071" y="6079"/>
                    <a:pt x="6071" y="5796"/>
                  </a:cubicBezTo>
                  <a:cubicBezTo>
                    <a:pt x="6071" y="5295"/>
                    <a:pt x="6071" y="4817"/>
                    <a:pt x="6071" y="4327"/>
                  </a:cubicBezTo>
                  <a:cubicBezTo>
                    <a:pt x="6071" y="4088"/>
                    <a:pt x="6071" y="3849"/>
                    <a:pt x="6071" y="3609"/>
                  </a:cubicBezTo>
                  <a:cubicBezTo>
                    <a:pt x="6060" y="2804"/>
                    <a:pt x="6060" y="2032"/>
                    <a:pt x="6060" y="1314"/>
                  </a:cubicBezTo>
                  <a:cubicBezTo>
                    <a:pt x="6049" y="803"/>
                    <a:pt x="5723" y="357"/>
                    <a:pt x="5277" y="248"/>
                  </a:cubicBezTo>
                  <a:cubicBezTo>
                    <a:pt x="4764" y="124"/>
                    <a:pt x="4026" y="1"/>
                    <a:pt x="3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47"/>
            <p:cNvSpPr/>
            <p:nvPr/>
          </p:nvSpPr>
          <p:spPr>
            <a:xfrm>
              <a:off x="1665950" y="3852200"/>
              <a:ext cx="150675" cy="26400"/>
            </a:xfrm>
            <a:custGeom>
              <a:avLst/>
              <a:gdLst/>
              <a:ahLst/>
              <a:cxnLst/>
              <a:rect l="l" t="t" r="r" b="b"/>
              <a:pathLst>
                <a:path w="6027" h="1056" extrusionOk="0">
                  <a:moveTo>
                    <a:pt x="0" y="0"/>
                  </a:moveTo>
                  <a:cubicBezTo>
                    <a:pt x="0" y="272"/>
                    <a:pt x="0" y="555"/>
                    <a:pt x="11" y="849"/>
                  </a:cubicBezTo>
                  <a:cubicBezTo>
                    <a:pt x="674" y="849"/>
                    <a:pt x="1349" y="859"/>
                    <a:pt x="2013" y="881"/>
                  </a:cubicBezTo>
                  <a:cubicBezTo>
                    <a:pt x="2948" y="903"/>
                    <a:pt x="3873" y="936"/>
                    <a:pt x="4808" y="979"/>
                  </a:cubicBezTo>
                  <a:cubicBezTo>
                    <a:pt x="5211" y="1001"/>
                    <a:pt x="5613" y="1034"/>
                    <a:pt x="6027" y="1055"/>
                  </a:cubicBezTo>
                  <a:cubicBezTo>
                    <a:pt x="6027" y="816"/>
                    <a:pt x="6027" y="577"/>
                    <a:pt x="6027" y="337"/>
                  </a:cubicBezTo>
                  <a:cubicBezTo>
                    <a:pt x="5613" y="294"/>
                    <a:pt x="5211" y="272"/>
                    <a:pt x="4808" y="239"/>
                  </a:cubicBezTo>
                  <a:cubicBezTo>
                    <a:pt x="3895" y="174"/>
                    <a:pt x="2992" y="120"/>
                    <a:pt x="2078" y="76"/>
                  </a:cubicBezTo>
                  <a:cubicBezTo>
                    <a:pt x="1382" y="44"/>
                    <a:pt x="685" y="2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47"/>
            <p:cNvSpPr/>
            <p:nvPr/>
          </p:nvSpPr>
          <p:spPr>
            <a:xfrm>
              <a:off x="1666750" y="3909650"/>
              <a:ext cx="149875" cy="27700"/>
            </a:xfrm>
            <a:custGeom>
              <a:avLst/>
              <a:gdLst/>
              <a:ahLst/>
              <a:cxnLst/>
              <a:rect l="l" t="t" r="r" b="b"/>
              <a:pathLst>
                <a:path w="5995" h="1108" extrusionOk="0">
                  <a:moveTo>
                    <a:pt x="2378" y="1"/>
                  </a:moveTo>
                  <a:cubicBezTo>
                    <a:pt x="1582" y="1"/>
                    <a:pt x="785" y="33"/>
                    <a:pt x="1" y="117"/>
                  </a:cubicBezTo>
                  <a:cubicBezTo>
                    <a:pt x="1" y="443"/>
                    <a:pt x="12" y="770"/>
                    <a:pt x="12" y="1107"/>
                  </a:cubicBezTo>
                  <a:cubicBezTo>
                    <a:pt x="1034" y="1042"/>
                    <a:pt x="2046" y="987"/>
                    <a:pt x="3068" y="987"/>
                  </a:cubicBezTo>
                  <a:cubicBezTo>
                    <a:pt x="3830" y="987"/>
                    <a:pt x="4581" y="998"/>
                    <a:pt x="5342" y="1042"/>
                  </a:cubicBezTo>
                  <a:cubicBezTo>
                    <a:pt x="5560" y="1053"/>
                    <a:pt x="5777" y="1074"/>
                    <a:pt x="5995" y="1096"/>
                  </a:cubicBezTo>
                  <a:cubicBezTo>
                    <a:pt x="5995" y="802"/>
                    <a:pt x="5995" y="509"/>
                    <a:pt x="5995" y="226"/>
                  </a:cubicBezTo>
                  <a:cubicBezTo>
                    <a:pt x="5777" y="193"/>
                    <a:pt x="5560" y="171"/>
                    <a:pt x="5342" y="150"/>
                  </a:cubicBezTo>
                  <a:cubicBezTo>
                    <a:pt x="4581" y="74"/>
                    <a:pt x="3830" y="19"/>
                    <a:pt x="3068" y="8"/>
                  </a:cubicBezTo>
                  <a:cubicBezTo>
                    <a:pt x="2839" y="3"/>
                    <a:pt x="2608" y="1"/>
                    <a:pt x="23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47"/>
            <p:cNvSpPr/>
            <p:nvPr/>
          </p:nvSpPr>
          <p:spPr>
            <a:xfrm>
              <a:off x="1703750" y="4112025"/>
              <a:ext cx="81875" cy="168825"/>
            </a:xfrm>
            <a:custGeom>
              <a:avLst/>
              <a:gdLst/>
              <a:ahLst/>
              <a:cxnLst/>
              <a:rect l="l" t="t" r="r" b="b"/>
              <a:pathLst>
                <a:path w="3275" h="6753" extrusionOk="0">
                  <a:moveTo>
                    <a:pt x="1787" y="1"/>
                  </a:moveTo>
                  <a:cubicBezTo>
                    <a:pt x="1343" y="1"/>
                    <a:pt x="806" y="30"/>
                    <a:pt x="185" y="116"/>
                  </a:cubicBezTo>
                  <a:cubicBezTo>
                    <a:pt x="76" y="127"/>
                    <a:pt x="0" y="225"/>
                    <a:pt x="0" y="333"/>
                  </a:cubicBezTo>
                  <a:lnTo>
                    <a:pt x="0" y="6415"/>
                  </a:lnTo>
                  <a:cubicBezTo>
                    <a:pt x="0" y="6523"/>
                    <a:pt x="76" y="6621"/>
                    <a:pt x="174" y="6632"/>
                  </a:cubicBezTo>
                  <a:cubicBezTo>
                    <a:pt x="439" y="6678"/>
                    <a:pt x="964" y="6753"/>
                    <a:pt x="1636" y="6753"/>
                  </a:cubicBezTo>
                  <a:cubicBezTo>
                    <a:pt x="2070" y="6753"/>
                    <a:pt x="2565" y="6722"/>
                    <a:pt x="3090" y="6632"/>
                  </a:cubicBezTo>
                  <a:cubicBezTo>
                    <a:pt x="3198" y="6610"/>
                    <a:pt x="3275" y="6523"/>
                    <a:pt x="3275" y="6415"/>
                  </a:cubicBezTo>
                  <a:lnTo>
                    <a:pt x="3275" y="322"/>
                  </a:lnTo>
                  <a:cubicBezTo>
                    <a:pt x="3275" y="214"/>
                    <a:pt x="3198" y="127"/>
                    <a:pt x="3090" y="105"/>
                  </a:cubicBezTo>
                  <a:cubicBezTo>
                    <a:pt x="2860" y="60"/>
                    <a:pt x="2417" y="1"/>
                    <a:pt x="17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47"/>
            <p:cNvSpPr/>
            <p:nvPr/>
          </p:nvSpPr>
          <p:spPr>
            <a:xfrm>
              <a:off x="1828300" y="3697125"/>
              <a:ext cx="163200" cy="616600"/>
            </a:xfrm>
            <a:custGeom>
              <a:avLst/>
              <a:gdLst/>
              <a:ahLst/>
              <a:cxnLst/>
              <a:rect l="l" t="t" r="r" b="b"/>
              <a:pathLst>
                <a:path w="6528" h="24664" extrusionOk="0">
                  <a:moveTo>
                    <a:pt x="3341" y="0"/>
                  </a:moveTo>
                  <a:cubicBezTo>
                    <a:pt x="2606" y="0"/>
                    <a:pt x="1769" y="82"/>
                    <a:pt x="860" y="307"/>
                  </a:cubicBezTo>
                  <a:cubicBezTo>
                    <a:pt x="360" y="427"/>
                    <a:pt x="1" y="938"/>
                    <a:pt x="11" y="1536"/>
                  </a:cubicBezTo>
                  <a:cubicBezTo>
                    <a:pt x="55" y="4430"/>
                    <a:pt x="175" y="13024"/>
                    <a:pt x="273" y="19127"/>
                  </a:cubicBezTo>
                  <a:cubicBezTo>
                    <a:pt x="273" y="19540"/>
                    <a:pt x="283" y="19954"/>
                    <a:pt x="283" y="20334"/>
                  </a:cubicBezTo>
                  <a:cubicBezTo>
                    <a:pt x="294" y="20715"/>
                    <a:pt x="305" y="21074"/>
                    <a:pt x="305" y="21422"/>
                  </a:cubicBezTo>
                  <a:cubicBezTo>
                    <a:pt x="316" y="21857"/>
                    <a:pt x="316" y="22271"/>
                    <a:pt x="327" y="22641"/>
                  </a:cubicBezTo>
                  <a:cubicBezTo>
                    <a:pt x="327" y="22880"/>
                    <a:pt x="338" y="23098"/>
                    <a:pt x="338" y="23304"/>
                  </a:cubicBezTo>
                  <a:cubicBezTo>
                    <a:pt x="349" y="23903"/>
                    <a:pt x="719" y="24403"/>
                    <a:pt x="1230" y="24501"/>
                  </a:cubicBezTo>
                  <a:cubicBezTo>
                    <a:pt x="1664" y="24587"/>
                    <a:pt x="2263" y="24663"/>
                    <a:pt x="3038" y="24663"/>
                  </a:cubicBezTo>
                  <a:cubicBezTo>
                    <a:pt x="3739" y="24663"/>
                    <a:pt x="4584" y="24600"/>
                    <a:pt x="5581" y="24425"/>
                  </a:cubicBezTo>
                  <a:cubicBezTo>
                    <a:pt x="6104" y="24338"/>
                    <a:pt x="6484" y="23816"/>
                    <a:pt x="6495" y="23206"/>
                  </a:cubicBezTo>
                  <a:cubicBezTo>
                    <a:pt x="6495" y="23011"/>
                    <a:pt x="6495" y="22804"/>
                    <a:pt x="6495" y="22564"/>
                  </a:cubicBezTo>
                  <a:cubicBezTo>
                    <a:pt x="6495" y="22293"/>
                    <a:pt x="6495" y="21988"/>
                    <a:pt x="6495" y="21651"/>
                  </a:cubicBezTo>
                  <a:cubicBezTo>
                    <a:pt x="6495" y="21129"/>
                    <a:pt x="6495" y="20552"/>
                    <a:pt x="6506" y="19910"/>
                  </a:cubicBezTo>
                  <a:cubicBezTo>
                    <a:pt x="6506" y="19562"/>
                    <a:pt x="6506" y="19214"/>
                    <a:pt x="6506" y="18844"/>
                  </a:cubicBezTo>
                  <a:cubicBezTo>
                    <a:pt x="6517" y="13938"/>
                    <a:pt x="6528" y="6703"/>
                    <a:pt x="6495" y="1482"/>
                  </a:cubicBezTo>
                  <a:cubicBezTo>
                    <a:pt x="6484" y="905"/>
                    <a:pt x="6136" y="405"/>
                    <a:pt x="5657" y="285"/>
                  </a:cubicBezTo>
                  <a:cubicBezTo>
                    <a:pt x="5106" y="143"/>
                    <a:pt x="4312" y="0"/>
                    <a:pt x="3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47"/>
            <p:cNvSpPr/>
            <p:nvPr/>
          </p:nvSpPr>
          <p:spPr>
            <a:xfrm>
              <a:off x="1851975" y="3747100"/>
              <a:ext cx="124850" cy="199525"/>
            </a:xfrm>
            <a:custGeom>
              <a:avLst/>
              <a:gdLst/>
              <a:ahLst/>
              <a:cxnLst/>
              <a:rect l="l" t="t" r="r" b="b"/>
              <a:pathLst>
                <a:path w="4994" h="7981" extrusionOk="0">
                  <a:moveTo>
                    <a:pt x="859" y="712"/>
                  </a:moveTo>
                  <a:lnTo>
                    <a:pt x="859" y="712"/>
                  </a:lnTo>
                  <a:cubicBezTo>
                    <a:pt x="1664" y="723"/>
                    <a:pt x="2469" y="799"/>
                    <a:pt x="3275" y="886"/>
                  </a:cubicBezTo>
                  <a:cubicBezTo>
                    <a:pt x="3405" y="908"/>
                    <a:pt x="3536" y="940"/>
                    <a:pt x="3666" y="973"/>
                  </a:cubicBezTo>
                  <a:cubicBezTo>
                    <a:pt x="3797" y="1006"/>
                    <a:pt x="4134" y="1038"/>
                    <a:pt x="4221" y="1147"/>
                  </a:cubicBezTo>
                  <a:cubicBezTo>
                    <a:pt x="4297" y="1234"/>
                    <a:pt x="4254" y="1571"/>
                    <a:pt x="4254" y="1680"/>
                  </a:cubicBezTo>
                  <a:cubicBezTo>
                    <a:pt x="4254" y="1898"/>
                    <a:pt x="4264" y="2104"/>
                    <a:pt x="4264" y="2311"/>
                  </a:cubicBezTo>
                  <a:cubicBezTo>
                    <a:pt x="4286" y="3943"/>
                    <a:pt x="4275" y="5564"/>
                    <a:pt x="4243" y="7185"/>
                  </a:cubicBezTo>
                  <a:cubicBezTo>
                    <a:pt x="3614" y="7236"/>
                    <a:pt x="2986" y="7268"/>
                    <a:pt x="2358" y="7268"/>
                  </a:cubicBezTo>
                  <a:cubicBezTo>
                    <a:pt x="2192" y="7268"/>
                    <a:pt x="2026" y="7265"/>
                    <a:pt x="1860" y="7261"/>
                  </a:cubicBezTo>
                  <a:cubicBezTo>
                    <a:pt x="1643" y="7250"/>
                    <a:pt x="1414" y="7239"/>
                    <a:pt x="1197" y="7228"/>
                  </a:cubicBezTo>
                  <a:cubicBezTo>
                    <a:pt x="1117" y="7220"/>
                    <a:pt x="1017" y="7204"/>
                    <a:pt x="924" y="7204"/>
                  </a:cubicBezTo>
                  <a:cubicBezTo>
                    <a:pt x="902" y="7204"/>
                    <a:pt x="880" y="7204"/>
                    <a:pt x="859" y="7207"/>
                  </a:cubicBezTo>
                  <a:cubicBezTo>
                    <a:pt x="892" y="7032"/>
                    <a:pt x="838" y="6739"/>
                    <a:pt x="827" y="6586"/>
                  </a:cubicBezTo>
                  <a:cubicBezTo>
                    <a:pt x="827" y="6358"/>
                    <a:pt x="827" y="6130"/>
                    <a:pt x="827" y="5901"/>
                  </a:cubicBezTo>
                  <a:cubicBezTo>
                    <a:pt x="805" y="4171"/>
                    <a:pt x="870" y="2442"/>
                    <a:pt x="859" y="712"/>
                  </a:cubicBezTo>
                  <a:close/>
                  <a:moveTo>
                    <a:pt x="1304" y="1"/>
                  </a:moveTo>
                  <a:cubicBezTo>
                    <a:pt x="1091" y="1"/>
                    <a:pt x="878" y="9"/>
                    <a:pt x="664" y="27"/>
                  </a:cubicBezTo>
                  <a:lnTo>
                    <a:pt x="522" y="27"/>
                  </a:lnTo>
                  <a:cubicBezTo>
                    <a:pt x="326" y="27"/>
                    <a:pt x="196" y="179"/>
                    <a:pt x="185" y="364"/>
                  </a:cubicBezTo>
                  <a:cubicBezTo>
                    <a:pt x="44" y="2409"/>
                    <a:pt x="76" y="4476"/>
                    <a:pt x="109" y="6521"/>
                  </a:cubicBezTo>
                  <a:cubicBezTo>
                    <a:pt x="120" y="6880"/>
                    <a:pt x="0" y="7522"/>
                    <a:pt x="316" y="7772"/>
                  </a:cubicBezTo>
                  <a:cubicBezTo>
                    <a:pt x="536" y="7954"/>
                    <a:pt x="900" y="7963"/>
                    <a:pt x="1220" y="7963"/>
                  </a:cubicBezTo>
                  <a:cubicBezTo>
                    <a:pt x="1259" y="7963"/>
                    <a:pt x="1298" y="7963"/>
                    <a:pt x="1335" y="7963"/>
                  </a:cubicBezTo>
                  <a:cubicBezTo>
                    <a:pt x="1414" y="7963"/>
                    <a:pt x="1489" y="7964"/>
                    <a:pt x="1556" y="7968"/>
                  </a:cubicBezTo>
                  <a:cubicBezTo>
                    <a:pt x="1809" y="7976"/>
                    <a:pt x="2062" y="7980"/>
                    <a:pt x="2314" y="7980"/>
                  </a:cubicBezTo>
                  <a:cubicBezTo>
                    <a:pt x="3073" y="7980"/>
                    <a:pt x="3832" y="7944"/>
                    <a:pt x="4591" y="7870"/>
                  </a:cubicBezTo>
                  <a:cubicBezTo>
                    <a:pt x="4787" y="7848"/>
                    <a:pt x="4939" y="7718"/>
                    <a:pt x="4939" y="7511"/>
                  </a:cubicBezTo>
                  <a:cubicBezTo>
                    <a:pt x="4993" y="5531"/>
                    <a:pt x="4993" y="3540"/>
                    <a:pt x="4950" y="1561"/>
                  </a:cubicBezTo>
                  <a:cubicBezTo>
                    <a:pt x="4939" y="1191"/>
                    <a:pt x="4961" y="766"/>
                    <a:pt x="4602" y="549"/>
                  </a:cubicBezTo>
                  <a:cubicBezTo>
                    <a:pt x="4254" y="353"/>
                    <a:pt x="3775" y="299"/>
                    <a:pt x="3383" y="222"/>
                  </a:cubicBezTo>
                  <a:cubicBezTo>
                    <a:pt x="2692" y="89"/>
                    <a:pt x="2000" y="1"/>
                    <a:pt x="13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47"/>
            <p:cNvSpPr/>
            <p:nvPr/>
          </p:nvSpPr>
          <p:spPr>
            <a:xfrm>
              <a:off x="1835100" y="4166925"/>
              <a:ext cx="155875" cy="38625"/>
            </a:xfrm>
            <a:custGeom>
              <a:avLst/>
              <a:gdLst/>
              <a:ahLst/>
              <a:cxnLst/>
              <a:rect l="l" t="t" r="r" b="b"/>
              <a:pathLst>
                <a:path w="6235" h="1545" extrusionOk="0">
                  <a:moveTo>
                    <a:pt x="5126" y="1"/>
                  </a:moveTo>
                  <a:cubicBezTo>
                    <a:pt x="4529" y="1"/>
                    <a:pt x="3931" y="36"/>
                    <a:pt x="3340" y="63"/>
                  </a:cubicBezTo>
                  <a:cubicBezTo>
                    <a:pt x="2720" y="96"/>
                    <a:pt x="2100" y="139"/>
                    <a:pt x="1480" y="193"/>
                  </a:cubicBezTo>
                  <a:cubicBezTo>
                    <a:pt x="1023" y="237"/>
                    <a:pt x="479" y="226"/>
                    <a:pt x="1" y="335"/>
                  </a:cubicBezTo>
                  <a:cubicBezTo>
                    <a:pt x="1" y="748"/>
                    <a:pt x="11" y="1162"/>
                    <a:pt x="11" y="1542"/>
                  </a:cubicBezTo>
                  <a:cubicBezTo>
                    <a:pt x="40" y="1544"/>
                    <a:pt x="69" y="1545"/>
                    <a:pt x="97" y="1545"/>
                  </a:cubicBezTo>
                  <a:cubicBezTo>
                    <a:pt x="273" y="1545"/>
                    <a:pt x="441" y="1519"/>
                    <a:pt x="610" y="1510"/>
                  </a:cubicBezTo>
                  <a:cubicBezTo>
                    <a:pt x="925" y="1477"/>
                    <a:pt x="1230" y="1444"/>
                    <a:pt x="1545" y="1423"/>
                  </a:cubicBezTo>
                  <a:cubicBezTo>
                    <a:pt x="2165" y="1379"/>
                    <a:pt x="2785" y="1325"/>
                    <a:pt x="3406" y="1281"/>
                  </a:cubicBezTo>
                  <a:cubicBezTo>
                    <a:pt x="4341" y="1227"/>
                    <a:pt x="5298" y="1227"/>
                    <a:pt x="6234" y="1118"/>
                  </a:cubicBezTo>
                  <a:cubicBezTo>
                    <a:pt x="6234" y="770"/>
                    <a:pt x="6234" y="422"/>
                    <a:pt x="6234" y="52"/>
                  </a:cubicBezTo>
                  <a:cubicBezTo>
                    <a:pt x="5867" y="14"/>
                    <a:pt x="5497" y="1"/>
                    <a:pt x="51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47"/>
            <p:cNvSpPr/>
            <p:nvPr/>
          </p:nvSpPr>
          <p:spPr>
            <a:xfrm>
              <a:off x="1835925" y="4232325"/>
              <a:ext cx="154775" cy="31375"/>
            </a:xfrm>
            <a:custGeom>
              <a:avLst/>
              <a:gdLst/>
              <a:ahLst/>
              <a:cxnLst/>
              <a:rect l="l" t="t" r="r" b="b"/>
              <a:pathLst>
                <a:path w="6191" h="1255" extrusionOk="0">
                  <a:moveTo>
                    <a:pt x="298" y="1"/>
                  </a:moveTo>
                  <a:cubicBezTo>
                    <a:pt x="199" y="1"/>
                    <a:pt x="98" y="3"/>
                    <a:pt x="0" y="14"/>
                  </a:cubicBezTo>
                  <a:cubicBezTo>
                    <a:pt x="11" y="449"/>
                    <a:pt x="11" y="863"/>
                    <a:pt x="22" y="1233"/>
                  </a:cubicBezTo>
                  <a:cubicBezTo>
                    <a:pt x="114" y="1244"/>
                    <a:pt x="212" y="1246"/>
                    <a:pt x="309" y="1246"/>
                  </a:cubicBezTo>
                  <a:cubicBezTo>
                    <a:pt x="405" y="1246"/>
                    <a:pt x="501" y="1244"/>
                    <a:pt x="588" y="1244"/>
                  </a:cubicBezTo>
                  <a:cubicBezTo>
                    <a:pt x="925" y="1254"/>
                    <a:pt x="1251" y="1254"/>
                    <a:pt x="1578" y="1254"/>
                  </a:cubicBezTo>
                  <a:cubicBezTo>
                    <a:pt x="2198" y="1254"/>
                    <a:pt x="2818" y="1254"/>
                    <a:pt x="3438" y="1244"/>
                  </a:cubicBezTo>
                  <a:cubicBezTo>
                    <a:pt x="4352" y="1222"/>
                    <a:pt x="5276" y="1211"/>
                    <a:pt x="6190" y="1156"/>
                  </a:cubicBezTo>
                  <a:cubicBezTo>
                    <a:pt x="6190" y="885"/>
                    <a:pt x="6190" y="580"/>
                    <a:pt x="6190" y="243"/>
                  </a:cubicBezTo>
                  <a:cubicBezTo>
                    <a:pt x="5298" y="156"/>
                    <a:pt x="4406" y="101"/>
                    <a:pt x="3503" y="58"/>
                  </a:cubicBezTo>
                  <a:cubicBezTo>
                    <a:pt x="2861" y="25"/>
                    <a:pt x="2219" y="14"/>
                    <a:pt x="1578" y="14"/>
                  </a:cubicBezTo>
                  <a:cubicBezTo>
                    <a:pt x="1251" y="3"/>
                    <a:pt x="925" y="3"/>
                    <a:pt x="588" y="3"/>
                  </a:cubicBezTo>
                  <a:cubicBezTo>
                    <a:pt x="495" y="3"/>
                    <a:pt x="397" y="1"/>
                    <a:pt x="2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47"/>
            <p:cNvSpPr/>
            <p:nvPr/>
          </p:nvSpPr>
          <p:spPr>
            <a:xfrm>
              <a:off x="1324625" y="3770400"/>
              <a:ext cx="152050" cy="544375"/>
            </a:xfrm>
            <a:custGeom>
              <a:avLst/>
              <a:gdLst/>
              <a:ahLst/>
              <a:cxnLst/>
              <a:rect l="l" t="t" r="r" b="b"/>
              <a:pathLst>
                <a:path w="6082" h="21775" extrusionOk="0">
                  <a:moveTo>
                    <a:pt x="3127" y="1"/>
                  </a:moveTo>
                  <a:cubicBezTo>
                    <a:pt x="2440" y="1"/>
                    <a:pt x="1656" y="72"/>
                    <a:pt x="805" y="270"/>
                  </a:cubicBezTo>
                  <a:cubicBezTo>
                    <a:pt x="338" y="378"/>
                    <a:pt x="0" y="835"/>
                    <a:pt x="11" y="1357"/>
                  </a:cubicBezTo>
                  <a:cubicBezTo>
                    <a:pt x="22" y="1836"/>
                    <a:pt x="33" y="2489"/>
                    <a:pt x="44" y="3272"/>
                  </a:cubicBezTo>
                  <a:cubicBezTo>
                    <a:pt x="44" y="3544"/>
                    <a:pt x="55" y="3827"/>
                    <a:pt x="55" y="4121"/>
                  </a:cubicBezTo>
                  <a:cubicBezTo>
                    <a:pt x="66" y="4610"/>
                    <a:pt x="66" y="5132"/>
                    <a:pt x="76" y="5687"/>
                  </a:cubicBezTo>
                  <a:cubicBezTo>
                    <a:pt x="87" y="6013"/>
                    <a:pt x="87" y="6340"/>
                    <a:pt x="98" y="6677"/>
                  </a:cubicBezTo>
                  <a:cubicBezTo>
                    <a:pt x="163" y="11333"/>
                    <a:pt x="261" y="17436"/>
                    <a:pt x="316" y="20580"/>
                  </a:cubicBezTo>
                  <a:cubicBezTo>
                    <a:pt x="327" y="21102"/>
                    <a:pt x="675" y="21548"/>
                    <a:pt x="1143" y="21635"/>
                  </a:cubicBezTo>
                  <a:cubicBezTo>
                    <a:pt x="1547" y="21709"/>
                    <a:pt x="2106" y="21774"/>
                    <a:pt x="2828" y="21774"/>
                  </a:cubicBezTo>
                  <a:cubicBezTo>
                    <a:pt x="3485" y="21774"/>
                    <a:pt x="4278" y="21720"/>
                    <a:pt x="5211" y="21570"/>
                  </a:cubicBezTo>
                  <a:cubicBezTo>
                    <a:pt x="5690" y="21483"/>
                    <a:pt x="6049" y="21026"/>
                    <a:pt x="6060" y="20482"/>
                  </a:cubicBezTo>
                  <a:cubicBezTo>
                    <a:pt x="6060" y="18230"/>
                    <a:pt x="6081" y="12214"/>
                    <a:pt x="6081" y="6666"/>
                  </a:cubicBezTo>
                  <a:cubicBezTo>
                    <a:pt x="6081" y="6372"/>
                    <a:pt x="6071" y="6079"/>
                    <a:pt x="6071" y="5796"/>
                  </a:cubicBezTo>
                  <a:cubicBezTo>
                    <a:pt x="6071" y="5295"/>
                    <a:pt x="6071" y="4817"/>
                    <a:pt x="6071" y="4327"/>
                  </a:cubicBezTo>
                  <a:cubicBezTo>
                    <a:pt x="6071" y="4088"/>
                    <a:pt x="6071" y="3849"/>
                    <a:pt x="6071" y="3609"/>
                  </a:cubicBezTo>
                  <a:cubicBezTo>
                    <a:pt x="6071" y="2804"/>
                    <a:pt x="6060" y="2032"/>
                    <a:pt x="6060" y="1314"/>
                  </a:cubicBezTo>
                  <a:cubicBezTo>
                    <a:pt x="6049" y="803"/>
                    <a:pt x="5733" y="357"/>
                    <a:pt x="5276" y="248"/>
                  </a:cubicBezTo>
                  <a:cubicBezTo>
                    <a:pt x="4770" y="124"/>
                    <a:pt x="4032" y="1"/>
                    <a:pt x="3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47"/>
            <p:cNvSpPr/>
            <p:nvPr/>
          </p:nvSpPr>
          <p:spPr>
            <a:xfrm>
              <a:off x="1325700" y="3852200"/>
              <a:ext cx="150700" cy="26400"/>
            </a:xfrm>
            <a:custGeom>
              <a:avLst/>
              <a:gdLst/>
              <a:ahLst/>
              <a:cxnLst/>
              <a:rect l="l" t="t" r="r" b="b"/>
              <a:pathLst>
                <a:path w="6028" h="1056" extrusionOk="0">
                  <a:moveTo>
                    <a:pt x="1" y="0"/>
                  </a:moveTo>
                  <a:cubicBezTo>
                    <a:pt x="1" y="272"/>
                    <a:pt x="12" y="555"/>
                    <a:pt x="12" y="849"/>
                  </a:cubicBezTo>
                  <a:cubicBezTo>
                    <a:pt x="675" y="849"/>
                    <a:pt x="1350" y="859"/>
                    <a:pt x="2013" y="881"/>
                  </a:cubicBezTo>
                  <a:cubicBezTo>
                    <a:pt x="2949" y="903"/>
                    <a:pt x="3884" y="936"/>
                    <a:pt x="4809" y="979"/>
                  </a:cubicBezTo>
                  <a:cubicBezTo>
                    <a:pt x="5212" y="1001"/>
                    <a:pt x="5625" y="1034"/>
                    <a:pt x="6028" y="1055"/>
                  </a:cubicBezTo>
                  <a:cubicBezTo>
                    <a:pt x="6028" y="816"/>
                    <a:pt x="6028" y="577"/>
                    <a:pt x="6028" y="337"/>
                  </a:cubicBezTo>
                  <a:cubicBezTo>
                    <a:pt x="5614" y="294"/>
                    <a:pt x="5212" y="272"/>
                    <a:pt x="4809" y="239"/>
                  </a:cubicBezTo>
                  <a:cubicBezTo>
                    <a:pt x="3906" y="174"/>
                    <a:pt x="2992" y="120"/>
                    <a:pt x="2079" y="76"/>
                  </a:cubicBezTo>
                  <a:cubicBezTo>
                    <a:pt x="1382" y="44"/>
                    <a:pt x="697" y="22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47"/>
            <p:cNvSpPr/>
            <p:nvPr/>
          </p:nvSpPr>
          <p:spPr>
            <a:xfrm>
              <a:off x="1326525" y="3909650"/>
              <a:ext cx="150150" cy="27700"/>
            </a:xfrm>
            <a:custGeom>
              <a:avLst/>
              <a:gdLst/>
              <a:ahLst/>
              <a:cxnLst/>
              <a:rect l="l" t="t" r="r" b="b"/>
              <a:pathLst>
                <a:path w="6006" h="1108" extrusionOk="0">
                  <a:moveTo>
                    <a:pt x="2379" y="1"/>
                  </a:moveTo>
                  <a:cubicBezTo>
                    <a:pt x="1586" y="1"/>
                    <a:pt x="793" y="33"/>
                    <a:pt x="0" y="117"/>
                  </a:cubicBezTo>
                  <a:cubicBezTo>
                    <a:pt x="11" y="443"/>
                    <a:pt x="11" y="770"/>
                    <a:pt x="22" y="1107"/>
                  </a:cubicBezTo>
                  <a:cubicBezTo>
                    <a:pt x="1034" y="1042"/>
                    <a:pt x="2057" y="987"/>
                    <a:pt x="3068" y="987"/>
                  </a:cubicBezTo>
                  <a:cubicBezTo>
                    <a:pt x="3830" y="987"/>
                    <a:pt x="4591" y="998"/>
                    <a:pt x="5342" y="1042"/>
                  </a:cubicBezTo>
                  <a:cubicBezTo>
                    <a:pt x="5559" y="1053"/>
                    <a:pt x="5777" y="1074"/>
                    <a:pt x="6005" y="1096"/>
                  </a:cubicBezTo>
                  <a:cubicBezTo>
                    <a:pt x="6005" y="802"/>
                    <a:pt x="5995" y="509"/>
                    <a:pt x="5995" y="226"/>
                  </a:cubicBezTo>
                  <a:cubicBezTo>
                    <a:pt x="5777" y="193"/>
                    <a:pt x="5559" y="171"/>
                    <a:pt x="5342" y="150"/>
                  </a:cubicBezTo>
                  <a:cubicBezTo>
                    <a:pt x="4591" y="74"/>
                    <a:pt x="3830" y="19"/>
                    <a:pt x="3068" y="8"/>
                  </a:cubicBezTo>
                  <a:cubicBezTo>
                    <a:pt x="2838" y="3"/>
                    <a:pt x="2609" y="1"/>
                    <a:pt x="23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47"/>
            <p:cNvSpPr/>
            <p:nvPr/>
          </p:nvSpPr>
          <p:spPr>
            <a:xfrm>
              <a:off x="1363500" y="4112025"/>
              <a:ext cx="81900" cy="168825"/>
            </a:xfrm>
            <a:custGeom>
              <a:avLst/>
              <a:gdLst/>
              <a:ahLst/>
              <a:cxnLst/>
              <a:rect l="l" t="t" r="r" b="b"/>
              <a:pathLst>
                <a:path w="3276" h="6753" extrusionOk="0">
                  <a:moveTo>
                    <a:pt x="1797" y="1"/>
                  </a:moveTo>
                  <a:cubicBezTo>
                    <a:pt x="1351" y="1"/>
                    <a:pt x="811" y="30"/>
                    <a:pt x="186" y="116"/>
                  </a:cubicBezTo>
                  <a:cubicBezTo>
                    <a:pt x="77" y="127"/>
                    <a:pt x="1" y="225"/>
                    <a:pt x="1" y="333"/>
                  </a:cubicBezTo>
                  <a:lnTo>
                    <a:pt x="1" y="6415"/>
                  </a:lnTo>
                  <a:cubicBezTo>
                    <a:pt x="1" y="6523"/>
                    <a:pt x="77" y="6621"/>
                    <a:pt x="186" y="6632"/>
                  </a:cubicBezTo>
                  <a:cubicBezTo>
                    <a:pt x="444" y="6678"/>
                    <a:pt x="967" y="6753"/>
                    <a:pt x="1637" y="6753"/>
                  </a:cubicBezTo>
                  <a:cubicBezTo>
                    <a:pt x="2071" y="6753"/>
                    <a:pt x="2565" y="6722"/>
                    <a:pt x="3090" y="6632"/>
                  </a:cubicBezTo>
                  <a:cubicBezTo>
                    <a:pt x="3199" y="6610"/>
                    <a:pt x="3275" y="6523"/>
                    <a:pt x="3275" y="6415"/>
                  </a:cubicBezTo>
                  <a:lnTo>
                    <a:pt x="3275" y="322"/>
                  </a:lnTo>
                  <a:cubicBezTo>
                    <a:pt x="3275" y="214"/>
                    <a:pt x="3199" y="127"/>
                    <a:pt x="3101" y="105"/>
                  </a:cubicBezTo>
                  <a:cubicBezTo>
                    <a:pt x="2872" y="60"/>
                    <a:pt x="2429" y="1"/>
                    <a:pt x="17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47"/>
            <p:cNvSpPr/>
            <p:nvPr/>
          </p:nvSpPr>
          <p:spPr>
            <a:xfrm>
              <a:off x="1488075" y="3697125"/>
              <a:ext cx="163200" cy="616600"/>
            </a:xfrm>
            <a:custGeom>
              <a:avLst/>
              <a:gdLst/>
              <a:ahLst/>
              <a:cxnLst/>
              <a:rect l="l" t="t" r="r" b="b"/>
              <a:pathLst>
                <a:path w="6528" h="24664" extrusionOk="0">
                  <a:moveTo>
                    <a:pt x="3349" y="0"/>
                  </a:moveTo>
                  <a:cubicBezTo>
                    <a:pt x="2613" y="0"/>
                    <a:pt x="1774" y="82"/>
                    <a:pt x="860" y="307"/>
                  </a:cubicBezTo>
                  <a:cubicBezTo>
                    <a:pt x="359" y="427"/>
                    <a:pt x="0" y="938"/>
                    <a:pt x="11" y="1536"/>
                  </a:cubicBezTo>
                  <a:cubicBezTo>
                    <a:pt x="55" y="4430"/>
                    <a:pt x="174" y="13024"/>
                    <a:pt x="272" y="19127"/>
                  </a:cubicBezTo>
                  <a:cubicBezTo>
                    <a:pt x="283" y="19540"/>
                    <a:pt x="283" y="19954"/>
                    <a:pt x="294" y="20334"/>
                  </a:cubicBezTo>
                  <a:cubicBezTo>
                    <a:pt x="294" y="20715"/>
                    <a:pt x="305" y="21074"/>
                    <a:pt x="305" y="21422"/>
                  </a:cubicBezTo>
                  <a:cubicBezTo>
                    <a:pt x="316" y="21857"/>
                    <a:pt x="327" y="22271"/>
                    <a:pt x="327" y="22641"/>
                  </a:cubicBezTo>
                  <a:cubicBezTo>
                    <a:pt x="338" y="22880"/>
                    <a:pt x="338" y="23098"/>
                    <a:pt x="338" y="23304"/>
                  </a:cubicBezTo>
                  <a:cubicBezTo>
                    <a:pt x="348" y="23903"/>
                    <a:pt x="718" y="24403"/>
                    <a:pt x="1230" y="24501"/>
                  </a:cubicBezTo>
                  <a:cubicBezTo>
                    <a:pt x="1664" y="24587"/>
                    <a:pt x="2263" y="24663"/>
                    <a:pt x="3037" y="24663"/>
                  </a:cubicBezTo>
                  <a:cubicBezTo>
                    <a:pt x="3739" y="24663"/>
                    <a:pt x="4584" y="24600"/>
                    <a:pt x="5581" y="24425"/>
                  </a:cubicBezTo>
                  <a:cubicBezTo>
                    <a:pt x="6103" y="24338"/>
                    <a:pt x="6495" y="23816"/>
                    <a:pt x="6495" y="23206"/>
                  </a:cubicBezTo>
                  <a:cubicBezTo>
                    <a:pt x="6495" y="23011"/>
                    <a:pt x="6495" y="22804"/>
                    <a:pt x="6495" y="22564"/>
                  </a:cubicBezTo>
                  <a:cubicBezTo>
                    <a:pt x="6495" y="22293"/>
                    <a:pt x="6495" y="21988"/>
                    <a:pt x="6495" y="21651"/>
                  </a:cubicBezTo>
                  <a:cubicBezTo>
                    <a:pt x="6495" y="21129"/>
                    <a:pt x="6506" y="20552"/>
                    <a:pt x="6506" y="19910"/>
                  </a:cubicBezTo>
                  <a:cubicBezTo>
                    <a:pt x="6506" y="19562"/>
                    <a:pt x="6506" y="19214"/>
                    <a:pt x="6506" y="18844"/>
                  </a:cubicBezTo>
                  <a:cubicBezTo>
                    <a:pt x="6517" y="13938"/>
                    <a:pt x="6528" y="6703"/>
                    <a:pt x="6495" y="1482"/>
                  </a:cubicBezTo>
                  <a:cubicBezTo>
                    <a:pt x="6495" y="905"/>
                    <a:pt x="6147" y="405"/>
                    <a:pt x="5657" y="285"/>
                  </a:cubicBezTo>
                  <a:cubicBezTo>
                    <a:pt x="5112" y="143"/>
                    <a:pt x="4321" y="0"/>
                    <a:pt x="3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47"/>
            <p:cNvSpPr/>
            <p:nvPr/>
          </p:nvSpPr>
          <p:spPr>
            <a:xfrm>
              <a:off x="1511725" y="3747100"/>
              <a:ext cx="124875" cy="199525"/>
            </a:xfrm>
            <a:custGeom>
              <a:avLst/>
              <a:gdLst/>
              <a:ahLst/>
              <a:cxnLst/>
              <a:rect l="l" t="t" r="r" b="b"/>
              <a:pathLst>
                <a:path w="4995" h="7981" extrusionOk="0">
                  <a:moveTo>
                    <a:pt x="860" y="712"/>
                  </a:moveTo>
                  <a:lnTo>
                    <a:pt x="860" y="712"/>
                  </a:lnTo>
                  <a:cubicBezTo>
                    <a:pt x="1676" y="723"/>
                    <a:pt x="2470" y="799"/>
                    <a:pt x="3275" y="886"/>
                  </a:cubicBezTo>
                  <a:cubicBezTo>
                    <a:pt x="3406" y="908"/>
                    <a:pt x="3536" y="940"/>
                    <a:pt x="3667" y="973"/>
                  </a:cubicBezTo>
                  <a:cubicBezTo>
                    <a:pt x="3808" y="1006"/>
                    <a:pt x="4135" y="1038"/>
                    <a:pt x="4222" y="1147"/>
                  </a:cubicBezTo>
                  <a:cubicBezTo>
                    <a:pt x="4298" y="1234"/>
                    <a:pt x="4254" y="1571"/>
                    <a:pt x="4254" y="1680"/>
                  </a:cubicBezTo>
                  <a:cubicBezTo>
                    <a:pt x="4254" y="1898"/>
                    <a:pt x="4265" y="2104"/>
                    <a:pt x="4265" y="2311"/>
                  </a:cubicBezTo>
                  <a:cubicBezTo>
                    <a:pt x="4287" y="3943"/>
                    <a:pt x="4276" y="5564"/>
                    <a:pt x="4243" y="7185"/>
                  </a:cubicBezTo>
                  <a:cubicBezTo>
                    <a:pt x="3615" y="7236"/>
                    <a:pt x="2987" y="7268"/>
                    <a:pt x="2358" y="7268"/>
                  </a:cubicBezTo>
                  <a:cubicBezTo>
                    <a:pt x="2193" y="7268"/>
                    <a:pt x="2027" y="7265"/>
                    <a:pt x="1861" y="7261"/>
                  </a:cubicBezTo>
                  <a:cubicBezTo>
                    <a:pt x="1643" y="7250"/>
                    <a:pt x="1426" y="7239"/>
                    <a:pt x="1197" y="7228"/>
                  </a:cubicBezTo>
                  <a:cubicBezTo>
                    <a:pt x="1118" y="7220"/>
                    <a:pt x="1018" y="7204"/>
                    <a:pt x="925" y="7204"/>
                  </a:cubicBezTo>
                  <a:cubicBezTo>
                    <a:pt x="903" y="7204"/>
                    <a:pt x="881" y="7204"/>
                    <a:pt x="860" y="7207"/>
                  </a:cubicBezTo>
                  <a:cubicBezTo>
                    <a:pt x="893" y="7032"/>
                    <a:pt x="838" y="6739"/>
                    <a:pt x="838" y="6586"/>
                  </a:cubicBezTo>
                  <a:cubicBezTo>
                    <a:pt x="828" y="6358"/>
                    <a:pt x="828" y="6130"/>
                    <a:pt x="828" y="5901"/>
                  </a:cubicBezTo>
                  <a:cubicBezTo>
                    <a:pt x="806" y="4171"/>
                    <a:pt x="871" y="2442"/>
                    <a:pt x="860" y="712"/>
                  </a:cubicBezTo>
                  <a:close/>
                  <a:moveTo>
                    <a:pt x="1305" y="1"/>
                  </a:moveTo>
                  <a:cubicBezTo>
                    <a:pt x="1092" y="1"/>
                    <a:pt x="878" y="9"/>
                    <a:pt x="664" y="27"/>
                  </a:cubicBezTo>
                  <a:lnTo>
                    <a:pt x="523" y="27"/>
                  </a:lnTo>
                  <a:cubicBezTo>
                    <a:pt x="327" y="27"/>
                    <a:pt x="197" y="179"/>
                    <a:pt x="186" y="364"/>
                  </a:cubicBezTo>
                  <a:cubicBezTo>
                    <a:pt x="44" y="2409"/>
                    <a:pt x="77" y="4476"/>
                    <a:pt x="110" y="6521"/>
                  </a:cubicBezTo>
                  <a:cubicBezTo>
                    <a:pt x="120" y="6880"/>
                    <a:pt x="1" y="7522"/>
                    <a:pt x="316" y="7772"/>
                  </a:cubicBezTo>
                  <a:cubicBezTo>
                    <a:pt x="537" y="7954"/>
                    <a:pt x="906" y="7963"/>
                    <a:pt x="1230" y="7963"/>
                  </a:cubicBezTo>
                  <a:cubicBezTo>
                    <a:pt x="1269" y="7963"/>
                    <a:pt x="1308" y="7963"/>
                    <a:pt x="1346" y="7963"/>
                  </a:cubicBezTo>
                  <a:cubicBezTo>
                    <a:pt x="1426" y="7963"/>
                    <a:pt x="1500" y="7964"/>
                    <a:pt x="1567" y="7968"/>
                  </a:cubicBezTo>
                  <a:cubicBezTo>
                    <a:pt x="1818" y="7976"/>
                    <a:pt x="2068" y="7980"/>
                    <a:pt x="2320" y="7980"/>
                  </a:cubicBezTo>
                  <a:cubicBezTo>
                    <a:pt x="3074" y="7980"/>
                    <a:pt x="3833" y="7944"/>
                    <a:pt x="4592" y="7870"/>
                  </a:cubicBezTo>
                  <a:cubicBezTo>
                    <a:pt x="4787" y="7848"/>
                    <a:pt x="4940" y="7718"/>
                    <a:pt x="4951" y="7511"/>
                  </a:cubicBezTo>
                  <a:cubicBezTo>
                    <a:pt x="4994" y="5531"/>
                    <a:pt x="4994" y="3540"/>
                    <a:pt x="4951" y="1561"/>
                  </a:cubicBezTo>
                  <a:cubicBezTo>
                    <a:pt x="4940" y="1191"/>
                    <a:pt x="4972" y="766"/>
                    <a:pt x="4602" y="549"/>
                  </a:cubicBezTo>
                  <a:cubicBezTo>
                    <a:pt x="4254" y="353"/>
                    <a:pt x="3776" y="299"/>
                    <a:pt x="3384" y="222"/>
                  </a:cubicBezTo>
                  <a:cubicBezTo>
                    <a:pt x="2693" y="89"/>
                    <a:pt x="2001" y="1"/>
                    <a:pt x="1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47"/>
            <p:cNvSpPr/>
            <p:nvPr/>
          </p:nvSpPr>
          <p:spPr>
            <a:xfrm>
              <a:off x="1494875" y="4166925"/>
              <a:ext cx="155850" cy="38625"/>
            </a:xfrm>
            <a:custGeom>
              <a:avLst/>
              <a:gdLst/>
              <a:ahLst/>
              <a:cxnLst/>
              <a:rect l="l" t="t" r="r" b="b"/>
              <a:pathLst>
                <a:path w="6234" h="1545" extrusionOk="0">
                  <a:moveTo>
                    <a:pt x="5126" y="1"/>
                  </a:moveTo>
                  <a:cubicBezTo>
                    <a:pt x="4529" y="1"/>
                    <a:pt x="3931" y="36"/>
                    <a:pt x="3340" y="63"/>
                  </a:cubicBezTo>
                  <a:cubicBezTo>
                    <a:pt x="2720" y="96"/>
                    <a:pt x="2100" y="139"/>
                    <a:pt x="1480" y="193"/>
                  </a:cubicBezTo>
                  <a:cubicBezTo>
                    <a:pt x="1023" y="237"/>
                    <a:pt x="479" y="226"/>
                    <a:pt x="0" y="335"/>
                  </a:cubicBezTo>
                  <a:cubicBezTo>
                    <a:pt x="11" y="748"/>
                    <a:pt x="11" y="1162"/>
                    <a:pt x="22" y="1542"/>
                  </a:cubicBezTo>
                  <a:cubicBezTo>
                    <a:pt x="49" y="1544"/>
                    <a:pt x="77" y="1545"/>
                    <a:pt x="104" y="1545"/>
                  </a:cubicBezTo>
                  <a:cubicBezTo>
                    <a:pt x="273" y="1545"/>
                    <a:pt x="443" y="1519"/>
                    <a:pt x="620" y="1510"/>
                  </a:cubicBezTo>
                  <a:cubicBezTo>
                    <a:pt x="925" y="1477"/>
                    <a:pt x="1230" y="1444"/>
                    <a:pt x="1545" y="1423"/>
                  </a:cubicBezTo>
                  <a:cubicBezTo>
                    <a:pt x="2165" y="1379"/>
                    <a:pt x="2785" y="1325"/>
                    <a:pt x="3405" y="1281"/>
                  </a:cubicBezTo>
                  <a:cubicBezTo>
                    <a:pt x="4341" y="1227"/>
                    <a:pt x="5298" y="1227"/>
                    <a:pt x="6234" y="1118"/>
                  </a:cubicBezTo>
                  <a:cubicBezTo>
                    <a:pt x="6234" y="770"/>
                    <a:pt x="6234" y="422"/>
                    <a:pt x="6234" y="52"/>
                  </a:cubicBezTo>
                  <a:cubicBezTo>
                    <a:pt x="5867" y="14"/>
                    <a:pt x="5497" y="1"/>
                    <a:pt x="51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47"/>
            <p:cNvSpPr/>
            <p:nvPr/>
          </p:nvSpPr>
          <p:spPr>
            <a:xfrm>
              <a:off x="1495675" y="4232325"/>
              <a:ext cx="154775" cy="31375"/>
            </a:xfrm>
            <a:custGeom>
              <a:avLst/>
              <a:gdLst/>
              <a:ahLst/>
              <a:cxnLst/>
              <a:rect l="l" t="t" r="r" b="b"/>
              <a:pathLst>
                <a:path w="6191" h="1255" extrusionOk="0">
                  <a:moveTo>
                    <a:pt x="299" y="1"/>
                  </a:moveTo>
                  <a:cubicBezTo>
                    <a:pt x="200" y="1"/>
                    <a:pt x="99" y="3"/>
                    <a:pt x="1" y="14"/>
                  </a:cubicBezTo>
                  <a:cubicBezTo>
                    <a:pt x="12" y="449"/>
                    <a:pt x="23" y="863"/>
                    <a:pt x="23" y="1233"/>
                  </a:cubicBezTo>
                  <a:cubicBezTo>
                    <a:pt x="121" y="1244"/>
                    <a:pt x="219" y="1246"/>
                    <a:pt x="314" y="1246"/>
                  </a:cubicBezTo>
                  <a:cubicBezTo>
                    <a:pt x="409" y="1246"/>
                    <a:pt x="501" y="1244"/>
                    <a:pt x="588" y="1244"/>
                  </a:cubicBezTo>
                  <a:cubicBezTo>
                    <a:pt x="926" y="1254"/>
                    <a:pt x="1252" y="1254"/>
                    <a:pt x="1589" y="1254"/>
                  </a:cubicBezTo>
                  <a:cubicBezTo>
                    <a:pt x="2209" y="1254"/>
                    <a:pt x="2829" y="1254"/>
                    <a:pt x="3439" y="1244"/>
                  </a:cubicBezTo>
                  <a:cubicBezTo>
                    <a:pt x="4363" y="1222"/>
                    <a:pt x="5277" y="1211"/>
                    <a:pt x="6191" y="1156"/>
                  </a:cubicBezTo>
                  <a:cubicBezTo>
                    <a:pt x="6191" y="885"/>
                    <a:pt x="6191" y="580"/>
                    <a:pt x="6191" y="243"/>
                  </a:cubicBezTo>
                  <a:cubicBezTo>
                    <a:pt x="5299" y="156"/>
                    <a:pt x="4407" y="101"/>
                    <a:pt x="3504" y="58"/>
                  </a:cubicBezTo>
                  <a:cubicBezTo>
                    <a:pt x="2862" y="25"/>
                    <a:pt x="2231" y="14"/>
                    <a:pt x="1589" y="14"/>
                  </a:cubicBezTo>
                  <a:cubicBezTo>
                    <a:pt x="1252" y="3"/>
                    <a:pt x="926" y="3"/>
                    <a:pt x="588" y="3"/>
                  </a:cubicBezTo>
                  <a:cubicBezTo>
                    <a:pt x="496" y="3"/>
                    <a:pt x="398" y="1"/>
                    <a:pt x="2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90" name="Google Shape;7790;p47"/>
          <p:cNvSpPr/>
          <p:nvPr/>
        </p:nvSpPr>
        <p:spPr>
          <a:xfrm rot="-2839445">
            <a:off x="338374" y="375800"/>
            <a:ext cx="929449" cy="471945"/>
          </a:xfrm>
          <a:custGeom>
            <a:avLst/>
            <a:gdLst/>
            <a:ahLst/>
            <a:cxnLst/>
            <a:rect l="l" t="t" r="r" b="b"/>
            <a:pathLst>
              <a:path w="34005" h="16492" extrusionOk="0">
                <a:moveTo>
                  <a:pt x="3320" y="1"/>
                </a:moveTo>
                <a:cubicBezTo>
                  <a:pt x="2316" y="1"/>
                  <a:pt x="1440" y="338"/>
                  <a:pt x="1322" y="724"/>
                </a:cubicBezTo>
                <a:cubicBezTo>
                  <a:pt x="1167" y="1200"/>
                  <a:pt x="2369" y="2069"/>
                  <a:pt x="2155" y="2510"/>
                </a:cubicBezTo>
                <a:cubicBezTo>
                  <a:pt x="1929" y="2950"/>
                  <a:pt x="619" y="3021"/>
                  <a:pt x="441" y="3379"/>
                </a:cubicBezTo>
                <a:cubicBezTo>
                  <a:pt x="262" y="3748"/>
                  <a:pt x="1500" y="4367"/>
                  <a:pt x="1512" y="4879"/>
                </a:cubicBezTo>
                <a:cubicBezTo>
                  <a:pt x="1536" y="5379"/>
                  <a:pt x="155" y="5605"/>
                  <a:pt x="72" y="6296"/>
                </a:cubicBezTo>
                <a:cubicBezTo>
                  <a:pt x="0" y="6986"/>
                  <a:pt x="8692" y="9606"/>
                  <a:pt x="20217" y="13475"/>
                </a:cubicBezTo>
                <a:cubicBezTo>
                  <a:pt x="27463" y="15908"/>
                  <a:pt x="30384" y="16491"/>
                  <a:pt x="31581" y="16491"/>
                </a:cubicBezTo>
                <a:cubicBezTo>
                  <a:pt x="32287" y="16491"/>
                  <a:pt x="32393" y="16288"/>
                  <a:pt x="32433" y="16142"/>
                </a:cubicBezTo>
                <a:cubicBezTo>
                  <a:pt x="32540" y="15737"/>
                  <a:pt x="31849" y="14309"/>
                  <a:pt x="32004" y="14106"/>
                </a:cubicBezTo>
                <a:cubicBezTo>
                  <a:pt x="32147" y="13892"/>
                  <a:pt x="33445" y="13570"/>
                  <a:pt x="33647" y="12808"/>
                </a:cubicBezTo>
                <a:cubicBezTo>
                  <a:pt x="33850" y="12034"/>
                  <a:pt x="32290" y="11344"/>
                  <a:pt x="32290" y="10796"/>
                </a:cubicBezTo>
                <a:cubicBezTo>
                  <a:pt x="32290" y="10249"/>
                  <a:pt x="34004" y="9558"/>
                  <a:pt x="33909" y="9010"/>
                </a:cubicBezTo>
                <a:cubicBezTo>
                  <a:pt x="33826" y="8475"/>
                  <a:pt x="14299" y="1509"/>
                  <a:pt x="3941" y="45"/>
                </a:cubicBezTo>
                <a:cubicBezTo>
                  <a:pt x="3732" y="15"/>
                  <a:pt x="3523" y="1"/>
                  <a:pt x="3320" y="1"/>
                </a:cubicBezTo>
                <a:close/>
              </a:path>
            </a:pathLst>
          </a:custGeom>
          <a:solidFill>
            <a:srgbClr val="4446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91" name="Google Shape;7791;p47"/>
          <p:cNvSpPr/>
          <p:nvPr/>
        </p:nvSpPr>
        <p:spPr>
          <a:xfrm rot="-2839445">
            <a:off x="8121374" y="4367525"/>
            <a:ext cx="929449" cy="471945"/>
          </a:xfrm>
          <a:custGeom>
            <a:avLst/>
            <a:gdLst/>
            <a:ahLst/>
            <a:cxnLst/>
            <a:rect l="l" t="t" r="r" b="b"/>
            <a:pathLst>
              <a:path w="34005" h="16492" extrusionOk="0">
                <a:moveTo>
                  <a:pt x="3320" y="1"/>
                </a:moveTo>
                <a:cubicBezTo>
                  <a:pt x="2316" y="1"/>
                  <a:pt x="1440" y="338"/>
                  <a:pt x="1322" y="724"/>
                </a:cubicBezTo>
                <a:cubicBezTo>
                  <a:pt x="1167" y="1200"/>
                  <a:pt x="2369" y="2069"/>
                  <a:pt x="2155" y="2510"/>
                </a:cubicBezTo>
                <a:cubicBezTo>
                  <a:pt x="1929" y="2950"/>
                  <a:pt x="619" y="3021"/>
                  <a:pt x="441" y="3379"/>
                </a:cubicBezTo>
                <a:cubicBezTo>
                  <a:pt x="262" y="3748"/>
                  <a:pt x="1500" y="4367"/>
                  <a:pt x="1512" y="4879"/>
                </a:cubicBezTo>
                <a:cubicBezTo>
                  <a:pt x="1536" y="5379"/>
                  <a:pt x="155" y="5605"/>
                  <a:pt x="72" y="6296"/>
                </a:cubicBezTo>
                <a:cubicBezTo>
                  <a:pt x="0" y="6986"/>
                  <a:pt x="8692" y="9606"/>
                  <a:pt x="20217" y="13475"/>
                </a:cubicBezTo>
                <a:cubicBezTo>
                  <a:pt x="27463" y="15908"/>
                  <a:pt x="30384" y="16491"/>
                  <a:pt x="31581" y="16491"/>
                </a:cubicBezTo>
                <a:cubicBezTo>
                  <a:pt x="32287" y="16491"/>
                  <a:pt x="32393" y="16288"/>
                  <a:pt x="32433" y="16142"/>
                </a:cubicBezTo>
                <a:cubicBezTo>
                  <a:pt x="32540" y="15737"/>
                  <a:pt x="31849" y="14309"/>
                  <a:pt x="32004" y="14106"/>
                </a:cubicBezTo>
                <a:cubicBezTo>
                  <a:pt x="32147" y="13892"/>
                  <a:pt x="33445" y="13570"/>
                  <a:pt x="33647" y="12808"/>
                </a:cubicBezTo>
                <a:cubicBezTo>
                  <a:pt x="33850" y="12034"/>
                  <a:pt x="32290" y="11344"/>
                  <a:pt x="32290" y="10796"/>
                </a:cubicBezTo>
                <a:cubicBezTo>
                  <a:pt x="32290" y="10249"/>
                  <a:pt x="34004" y="9558"/>
                  <a:pt x="33909" y="9010"/>
                </a:cubicBezTo>
                <a:cubicBezTo>
                  <a:pt x="33826" y="8475"/>
                  <a:pt x="14299" y="1509"/>
                  <a:pt x="3941" y="45"/>
                </a:cubicBezTo>
                <a:cubicBezTo>
                  <a:pt x="3732" y="15"/>
                  <a:pt x="3523" y="1"/>
                  <a:pt x="3320" y="1"/>
                </a:cubicBezTo>
                <a:close/>
              </a:path>
            </a:pathLst>
          </a:custGeom>
          <a:solidFill>
            <a:srgbClr val="4446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92" name="Google Shape;7792;p47"/>
          <p:cNvSpPr/>
          <p:nvPr/>
        </p:nvSpPr>
        <p:spPr>
          <a:xfrm>
            <a:off x="4715534" y="4291850"/>
            <a:ext cx="203337" cy="193695"/>
          </a:xfrm>
          <a:custGeom>
            <a:avLst/>
            <a:gdLst/>
            <a:ahLst/>
            <a:cxnLst/>
            <a:rect l="l" t="t" r="r" b="b"/>
            <a:pathLst>
              <a:path w="7466" h="7112" extrusionOk="0">
                <a:moveTo>
                  <a:pt x="4179" y="0"/>
                </a:moveTo>
                <a:lnTo>
                  <a:pt x="3203" y="2679"/>
                </a:lnTo>
                <a:lnTo>
                  <a:pt x="619" y="1727"/>
                </a:lnTo>
                <a:lnTo>
                  <a:pt x="0" y="3025"/>
                </a:lnTo>
                <a:lnTo>
                  <a:pt x="2822" y="4060"/>
                </a:lnTo>
                <a:lnTo>
                  <a:pt x="1857" y="6799"/>
                </a:lnTo>
                <a:cubicBezTo>
                  <a:pt x="1846" y="6821"/>
                  <a:pt x="2946" y="7111"/>
                  <a:pt x="3133" y="7111"/>
                </a:cubicBezTo>
                <a:cubicBezTo>
                  <a:pt x="3143" y="7111"/>
                  <a:pt x="3151" y="7110"/>
                  <a:pt x="3155" y="7108"/>
                </a:cubicBezTo>
                <a:cubicBezTo>
                  <a:pt x="3239" y="7061"/>
                  <a:pt x="3977" y="4668"/>
                  <a:pt x="4012" y="4644"/>
                </a:cubicBezTo>
                <a:cubicBezTo>
                  <a:pt x="4013" y="4643"/>
                  <a:pt x="4014" y="4643"/>
                  <a:pt x="4016" y="4643"/>
                </a:cubicBezTo>
                <a:cubicBezTo>
                  <a:pt x="4125" y="4643"/>
                  <a:pt x="6824" y="5466"/>
                  <a:pt x="6977" y="5489"/>
                </a:cubicBezTo>
                <a:cubicBezTo>
                  <a:pt x="6978" y="5489"/>
                  <a:pt x="6978" y="5489"/>
                  <a:pt x="6979" y="5489"/>
                </a:cubicBezTo>
                <a:cubicBezTo>
                  <a:pt x="7123" y="5489"/>
                  <a:pt x="7465" y="4251"/>
                  <a:pt x="7441" y="4203"/>
                </a:cubicBezTo>
                <a:cubicBezTo>
                  <a:pt x="7418" y="4156"/>
                  <a:pt x="4691" y="3132"/>
                  <a:pt x="4679" y="3048"/>
                </a:cubicBezTo>
                <a:cubicBezTo>
                  <a:pt x="4667" y="2977"/>
                  <a:pt x="5346" y="548"/>
                  <a:pt x="5310" y="477"/>
                </a:cubicBezTo>
                <a:cubicBezTo>
                  <a:pt x="5275" y="393"/>
                  <a:pt x="4179" y="0"/>
                  <a:pt x="41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93" name="Google Shape;7793;p47"/>
          <p:cNvSpPr/>
          <p:nvPr/>
        </p:nvSpPr>
        <p:spPr>
          <a:xfrm>
            <a:off x="1031375" y="3892125"/>
            <a:ext cx="579550" cy="434750"/>
          </a:xfrm>
          <a:custGeom>
            <a:avLst/>
            <a:gdLst/>
            <a:ahLst/>
            <a:cxnLst/>
            <a:rect l="l" t="t" r="r" b="b"/>
            <a:pathLst>
              <a:path w="23182" h="17390" extrusionOk="0">
                <a:moveTo>
                  <a:pt x="2982" y="1"/>
                </a:moveTo>
                <a:cubicBezTo>
                  <a:pt x="2523" y="1"/>
                  <a:pt x="2046" y="116"/>
                  <a:pt x="1584" y="422"/>
                </a:cubicBezTo>
                <a:cubicBezTo>
                  <a:pt x="1203" y="684"/>
                  <a:pt x="834" y="1065"/>
                  <a:pt x="488" y="1612"/>
                </a:cubicBezTo>
                <a:cubicBezTo>
                  <a:pt x="107" y="2232"/>
                  <a:pt x="0" y="2874"/>
                  <a:pt x="179" y="3529"/>
                </a:cubicBezTo>
                <a:cubicBezTo>
                  <a:pt x="596" y="5030"/>
                  <a:pt x="2441" y="6042"/>
                  <a:pt x="2655" y="6149"/>
                </a:cubicBezTo>
                <a:lnTo>
                  <a:pt x="12311" y="12161"/>
                </a:lnTo>
                <a:cubicBezTo>
                  <a:pt x="12437" y="12235"/>
                  <a:pt x="13374" y="12879"/>
                  <a:pt x="14367" y="12879"/>
                </a:cubicBezTo>
                <a:cubicBezTo>
                  <a:pt x="14503" y="12879"/>
                  <a:pt x="14640" y="12867"/>
                  <a:pt x="14776" y="12840"/>
                </a:cubicBezTo>
                <a:cubicBezTo>
                  <a:pt x="15264" y="12745"/>
                  <a:pt x="15669" y="12459"/>
                  <a:pt x="15955" y="11995"/>
                </a:cubicBezTo>
                <a:cubicBezTo>
                  <a:pt x="16240" y="11554"/>
                  <a:pt x="16312" y="11066"/>
                  <a:pt x="16169" y="10590"/>
                </a:cubicBezTo>
                <a:cubicBezTo>
                  <a:pt x="15847" y="9542"/>
                  <a:pt x="14573" y="8887"/>
                  <a:pt x="14312" y="8768"/>
                </a:cubicBezTo>
                <a:lnTo>
                  <a:pt x="7668" y="4637"/>
                </a:lnTo>
                <a:cubicBezTo>
                  <a:pt x="7593" y="4591"/>
                  <a:pt x="7508" y="4568"/>
                  <a:pt x="7425" y="4568"/>
                </a:cubicBezTo>
                <a:cubicBezTo>
                  <a:pt x="7270" y="4568"/>
                  <a:pt x="7118" y="4645"/>
                  <a:pt x="7025" y="4791"/>
                </a:cubicBezTo>
                <a:cubicBezTo>
                  <a:pt x="6894" y="5006"/>
                  <a:pt x="6953" y="5291"/>
                  <a:pt x="7180" y="5434"/>
                </a:cubicBezTo>
                <a:lnTo>
                  <a:pt x="13847" y="9578"/>
                </a:lnTo>
                <a:cubicBezTo>
                  <a:pt x="13871" y="9590"/>
                  <a:pt x="13883" y="9601"/>
                  <a:pt x="13895" y="9601"/>
                </a:cubicBezTo>
                <a:cubicBezTo>
                  <a:pt x="14204" y="9744"/>
                  <a:pt x="15097" y="10268"/>
                  <a:pt x="15276" y="10864"/>
                </a:cubicBezTo>
                <a:cubicBezTo>
                  <a:pt x="15335" y="11078"/>
                  <a:pt x="15300" y="11280"/>
                  <a:pt x="15169" y="11506"/>
                </a:cubicBezTo>
                <a:cubicBezTo>
                  <a:pt x="15014" y="11745"/>
                  <a:pt x="14835" y="11887"/>
                  <a:pt x="14585" y="11935"/>
                </a:cubicBezTo>
                <a:cubicBezTo>
                  <a:pt x="14517" y="11948"/>
                  <a:pt x="14446" y="11954"/>
                  <a:pt x="14373" y="11954"/>
                </a:cubicBezTo>
                <a:cubicBezTo>
                  <a:pt x="13788" y="11954"/>
                  <a:pt x="13100" y="11566"/>
                  <a:pt x="12835" y="11376"/>
                </a:cubicBezTo>
                <a:lnTo>
                  <a:pt x="3143" y="5351"/>
                </a:lnTo>
                <a:cubicBezTo>
                  <a:pt x="3132" y="5351"/>
                  <a:pt x="3120" y="5339"/>
                  <a:pt x="3108" y="5339"/>
                </a:cubicBezTo>
                <a:cubicBezTo>
                  <a:pt x="3084" y="5327"/>
                  <a:pt x="1405" y="4446"/>
                  <a:pt x="1084" y="3279"/>
                </a:cubicBezTo>
                <a:cubicBezTo>
                  <a:pt x="977" y="2874"/>
                  <a:pt x="1036" y="2493"/>
                  <a:pt x="1274" y="2112"/>
                </a:cubicBezTo>
                <a:cubicBezTo>
                  <a:pt x="1795" y="1272"/>
                  <a:pt x="2358" y="934"/>
                  <a:pt x="2991" y="934"/>
                </a:cubicBezTo>
                <a:cubicBezTo>
                  <a:pt x="3586" y="934"/>
                  <a:pt x="4244" y="1234"/>
                  <a:pt x="4989" y="1696"/>
                </a:cubicBezTo>
                <a:lnTo>
                  <a:pt x="19657" y="10816"/>
                </a:lnTo>
                <a:cubicBezTo>
                  <a:pt x="19765" y="10887"/>
                  <a:pt x="22289" y="12590"/>
                  <a:pt x="20872" y="14864"/>
                </a:cubicBezTo>
                <a:cubicBezTo>
                  <a:pt x="20229" y="15900"/>
                  <a:pt x="19431" y="16436"/>
                  <a:pt x="18514" y="16459"/>
                </a:cubicBezTo>
                <a:cubicBezTo>
                  <a:pt x="18502" y="16460"/>
                  <a:pt x="18490" y="16460"/>
                  <a:pt x="18477" y="16460"/>
                </a:cubicBezTo>
                <a:cubicBezTo>
                  <a:pt x="17658" y="16460"/>
                  <a:pt x="16913" y="16075"/>
                  <a:pt x="16538" y="15852"/>
                </a:cubicBezTo>
                <a:lnTo>
                  <a:pt x="5596" y="9042"/>
                </a:lnTo>
                <a:lnTo>
                  <a:pt x="5096" y="9828"/>
                </a:lnTo>
                <a:lnTo>
                  <a:pt x="16050" y="16638"/>
                </a:lnTo>
                <a:cubicBezTo>
                  <a:pt x="16606" y="16985"/>
                  <a:pt x="17466" y="17389"/>
                  <a:pt x="18443" y="17389"/>
                </a:cubicBezTo>
                <a:cubicBezTo>
                  <a:pt x="18471" y="17389"/>
                  <a:pt x="18499" y="17389"/>
                  <a:pt x="18526" y="17388"/>
                </a:cubicBezTo>
                <a:cubicBezTo>
                  <a:pt x="19396" y="17364"/>
                  <a:pt x="20646" y="16995"/>
                  <a:pt x="21658" y="15364"/>
                </a:cubicBezTo>
                <a:cubicBezTo>
                  <a:pt x="23182" y="12923"/>
                  <a:pt x="21348" y="10816"/>
                  <a:pt x="20158" y="10030"/>
                </a:cubicBezTo>
                <a:lnTo>
                  <a:pt x="5477" y="910"/>
                </a:lnTo>
                <a:cubicBezTo>
                  <a:pt x="4981" y="596"/>
                  <a:pt x="4026" y="1"/>
                  <a:pt x="2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94" name="Google Shape;7794;p47"/>
          <p:cNvSpPr/>
          <p:nvPr/>
        </p:nvSpPr>
        <p:spPr>
          <a:xfrm>
            <a:off x="5627900" y="506213"/>
            <a:ext cx="203344" cy="211129"/>
          </a:xfrm>
          <a:custGeom>
            <a:avLst/>
            <a:gdLst/>
            <a:ahLst/>
            <a:cxnLst/>
            <a:rect l="l" t="t" r="r" b="b"/>
            <a:pathLst>
              <a:path w="5407" h="5614" extrusionOk="0">
                <a:moveTo>
                  <a:pt x="1573" y="0"/>
                </a:moveTo>
                <a:lnTo>
                  <a:pt x="537" y="595"/>
                </a:lnTo>
                <a:lnTo>
                  <a:pt x="1977" y="2643"/>
                </a:lnTo>
                <a:lnTo>
                  <a:pt x="13" y="4072"/>
                </a:lnTo>
                <a:cubicBezTo>
                  <a:pt x="1" y="4084"/>
                  <a:pt x="680" y="4882"/>
                  <a:pt x="763" y="4894"/>
                </a:cubicBezTo>
                <a:cubicBezTo>
                  <a:pt x="764" y="4894"/>
                  <a:pt x="764" y="4894"/>
                  <a:pt x="765" y="4894"/>
                </a:cubicBezTo>
                <a:cubicBezTo>
                  <a:pt x="864" y="4894"/>
                  <a:pt x="2478" y="3620"/>
                  <a:pt x="2513" y="3620"/>
                </a:cubicBezTo>
                <a:cubicBezTo>
                  <a:pt x="2561" y="3620"/>
                  <a:pt x="4061" y="5525"/>
                  <a:pt x="4156" y="5608"/>
                </a:cubicBezTo>
                <a:cubicBezTo>
                  <a:pt x="4161" y="5611"/>
                  <a:pt x="4167" y="5613"/>
                  <a:pt x="4175" y="5613"/>
                </a:cubicBezTo>
                <a:cubicBezTo>
                  <a:pt x="4331" y="5613"/>
                  <a:pt x="5085" y="4987"/>
                  <a:pt x="5085" y="4953"/>
                </a:cubicBezTo>
                <a:cubicBezTo>
                  <a:pt x="5097" y="4906"/>
                  <a:pt x="3704" y="2893"/>
                  <a:pt x="3740" y="2846"/>
                </a:cubicBezTo>
                <a:cubicBezTo>
                  <a:pt x="3763" y="2786"/>
                  <a:pt x="5383" y="1441"/>
                  <a:pt x="5394" y="1369"/>
                </a:cubicBezTo>
                <a:cubicBezTo>
                  <a:pt x="5406" y="1286"/>
                  <a:pt x="4847" y="512"/>
                  <a:pt x="4847" y="512"/>
                </a:cubicBezTo>
                <a:lnTo>
                  <a:pt x="2894" y="1881"/>
                </a:lnTo>
                <a:lnTo>
                  <a:pt x="157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95" name="Google Shape;7795;p47"/>
          <p:cNvSpPr/>
          <p:nvPr/>
        </p:nvSpPr>
        <p:spPr>
          <a:xfrm>
            <a:off x="828034" y="1349025"/>
            <a:ext cx="203337" cy="193695"/>
          </a:xfrm>
          <a:custGeom>
            <a:avLst/>
            <a:gdLst/>
            <a:ahLst/>
            <a:cxnLst/>
            <a:rect l="l" t="t" r="r" b="b"/>
            <a:pathLst>
              <a:path w="7466" h="7112" extrusionOk="0">
                <a:moveTo>
                  <a:pt x="4179" y="0"/>
                </a:moveTo>
                <a:lnTo>
                  <a:pt x="3203" y="2679"/>
                </a:lnTo>
                <a:lnTo>
                  <a:pt x="619" y="1727"/>
                </a:lnTo>
                <a:lnTo>
                  <a:pt x="0" y="3025"/>
                </a:lnTo>
                <a:lnTo>
                  <a:pt x="2822" y="4060"/>
                </a:lnTo>
                <a:lnTo>
                  <a:pt x="1857" y="6799"/>
                </a:lnTo>
                <a:cubicBezTo>
                  <a:pt x="1846" y="6821"/>
                  <a:pt x="2946" y="7111"/>
                  <a:pt x="3133" y="7111"/>
                </a:cubicBezTo>
                <a:cubicBezTo>
                  <a:pt x="3143" y="7111"/>
                  <a:pt x="3151" y="7110"/>
                  <a:pt x="3155" y="7108"/>
                </a:cubicBezTo>
                <a:cubicBezTo>
                  <a:pt x="3239" y="7061"/>
                  <a:pt x="3977" y="4668"/>
                  <a:pt x="4012" y="4644"/>
                </a:cubicBezTo>
                <a:cubicBezTo>
                  <a:pt x="4013" y="4643"/>
                  <a:pt x="4014" y="4643"/>
                  <a:pt x="4016" y="4643"/>
                </a:cubicBezTo>
                <a:cubicBezTo>
                  <a:pt x="4125" y="4643"/>
                  <a:pt x="6824" y="5466"/>
                  <a:pt x="6977" y="5489"/>
                </a:cubicBezTo>
                <a:cubicBezTo>
                  <a:pt x="6978" y="5489"/>
                  <a:pt x="6978" y="5489"/>
                  <a:pt x="6979" y="5489"/>
                </a:cubicBezTo>
                <a:cubicBezTo>
                  <a:pt x="7123" y="5489"/>
                  <a:pt x="7465" y="4251"/>
                  <a:pt x="7441" y="4203"/>
                </a:cubicBezTo>
                <a:cubicBezTo>
                  <a:pt x="7418" y="4156"/>
                  <a:pt x="4691" y="3132"/>
                  <a:pt x="4679" y="3048"/>
                </a:cubicBezTo>
                <a:cubicBezTo>
                  <a:pt x="4667" y="2977"/>
                  <a:pt x="5346" y="548"/>
                  <a:pt x="5310" y="477"/>
                </a:cubicBezTo>
                <a:cubicBezTo>
                  <a:pt x="5275" y="393"/>
                  <a:pt x="4179" y="0"/>
                  <a:pt x="41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 advClick="0" advTm="6000">
    <p:newsfla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7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55" grpId="0"/>
      <p:bldP spid="7756" grpId="0" build="allAtOnce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6" name="Google Shape;8586;p61"/>
          <p:cNvSpPr/>
          <p:nvPr/>
        </p:nvSpPr>
        <p:spPr>
          <a:xfrm>
            <a:off x="4419600" y="666750"/>
            <a:ext cx="4545965" cy="4057650"/>
          </a:xfrm>
          <a:custGeom>
            <a:avLst/>
            <a:gdLst/>
            <a:ahLst/>
            <a:cxnLst/>
            <a:rect l="l" t="t" r="r" b="b"/>
            <a:pathLst>
              <a:path w="294675" h="154732" extrusionOk="0">
                <a:moveTo>
                  <a:pt x="243025" y="0"/>
                </a:moveTo>
                <a:cubicBezTo>
                  <a:pt x="216802" y="0"/>
                  <a:pt x="179387" y="4573"/>
                  <a:pt x="142103" y="6117"/>
                </a:cubicBezTo>
                <a:cubicBezTo>
                  <a:pt x="136401" y="6355"/>
                  <a:pt x="130765" y="6456"/>
                  <a:pt x="125219" y="6456"/>
                </a:cubicBezTo>
                <a:cubicBezTo>
                  <a:pt x="94335" y="6456"/>
                  <a:pt x="66233" y="3322"/>
                  <a:pt x="44984" y="3322"/>
                </a:cubicBezTo>
                <a:cubicBezTo>
                  <a:pt x="34888" y="3322"/>
                  <a:pt x="26339" y="4030"/>
                  <a:pt x="19774" y="6117"/>
                </a:cubicBezTo>
                <a:cubicBezTo>
                  <a:pt x="1" y="12410"/>
                  <a:pt x="13807" y="106746"/>
                  <a:pt x="18499" y="135687"/>
                </a:cubicBezTo>
                <a:cubicBezTo>
                  <a:pt x="19204" y="140108"/>
                  <a:pt x="23029" y="143363"/>
                  <a:pt x="27531" y="143363"/>
                </a:cubicBezTo>
                <a:cubicBezTo>
                  <a:pt x="27531" y="143363"/>
                  <a:pt x="126383" y="154731"/>
                  <a:pt x="199758" y="154731"/>
                </a:cubicBezTo>
                <a:cubicBezTo>
                  <a:pt x="236446" y="154731"/>
                  <a:pt x="266764" y="151889"/>
                  <a:pt x="275172" y="143363"/>
                </a:cubicBezTo>
                <a:cubicBezTo>
                  <a:pt x="286564" y="131836"/>
                  <a:pt x="294674" y="22473"/>
                  <a:pt x="275172" y="6117"/>
                </a:cubicBezTo>
                <a:cubicBezTo>
                  <a:pt x="269711" y="1543"/>
                  <a:pt x="258256" y="0"/>
                  <a:pt x="24302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3" name="Google Shape;8623;p61"/>
          <p:cNvSpPr/>
          <p:nvPr/>
        </p:nvSpPr>
        <p:spPr>
          <a:xfrm rot="-1314040">
            <a:off x="584933" y="1272392"/>
            <a:ext cx="929443" cy="471955"/>
          </a:xfrm>
          <a:custGeom>
            <a:avLst/>
            <a:gdLst/>
            <a:ahLst/>
            <a:cxnLst/>
            <a:rect l="l" t="t" r="r" b="b"/>
            <a:pathLst>
              <a:path w="34005" h="16492" extrusionOk="0">
                <a:moveTo>
                  <a:pt x="3320" y="1"/>
                </a:moveTo>
                <a:cubicBezTo>
                  <a:pt x="2316" y="1"/>
                  <a:pt x="1440" y="338"/>
                  <a:pt x="1322" y="724"/>
                </a:cubicBezTo>
                <a:cubicBezTo>
                  <a:pt x="1167" y="1200"/>
                  <a:pt x="2369" y="2069"/>
                  <a:pt x="2155" y="2510"/>
                </a:cubicBezTo>
                <a:cubicBezTo>
                  <a:pt x="1929" y="2950"/>
                  <a:pt x="619" y="3021"/>
                  <a:pt x="441" y="3379"/>
                </a:cubicBezTo>
                <a:cubicBezTo>
                  <a:pt x="262" y="3748"/>
                  <a:pt x="1500" y="4367"/>
                  <a:pt x="1512" y="4879"/>
                </a:cubicBezTo>
                <a:cubicBezTo>
                  <a:pt x="1536" y="5379"/>
                  <a:pt x="155" y="5605"/>
                  <a:pt x="72" y="6296"/>
                </a:cubicBezTo>
                <a:cubicBezTo>
                  <a:pt x="0" y="6986"/>
                  <a:pt x="8692" y="9606"/>
                  <a:pt x="20217" y="13475"/>
                </a:cubicBezTo>
                <a:cubicBezTo>
                  <a:pt x="27463" y="15908"/>
                  <a:pt x="30384" y="16491"/>
                  <a:pt x="31581" y="16491"/>
                </a:cubicBezTo>
                <a:cubicBezTo>
                  <a:pt x="32287" y="16491"/>
                  <a:pt x="32393" y="16288"/>
                  <a:pt x="32433" y="16142"/>
                </a:cubicBezTo>
                <a:cubicBezTo>
                  <a:pt x="32540" y="15737"/>
                  <a:pt x="31849" y="14309"/>
                  <a:pt x="32004" y="14106"/>
                </a:cubicBezTo>
                <a:cubicBezTo>
                  <a:pt x="32147" y="13892"/>
                  <a:pt x="33445" y="13570"/>
                  <a:pt x="33647" y="12808"/>
                </a:cubicBezTo>
                <a:cubicBezTo>
                  <a:pt x="33850" y="12034"/>
                  <a:pt x="32290" y="11344"/>
                  <a:pt x="32290" y="10796"/>
                </a:cubicBezTo>
                <a:cubicBezTo>
                  <a:pt x="32290" y="10249"/>
                  <a:pt x="34004" y="9558"/>
                  <a:pt x="33909" y="9010"/>
                </a:cubicBezTo>
                <a:cubicBezTo>
                  <a:pt x="33826" y="8475"/>
                  <a:pt x="14299" y="1509"/>
                  <a:pt x="3941" y="45"/>
                </a:cubicBezTo>
                <a:cubicBezTo>
                  <a:pt x="3732" y="15"/>
                  <a:pt x="3523" y="1"/>
                  <a:pt x="3320" y="1"/>
                </a:cubicBezTo>
                <a:close/>
              </a:path>
            </a:pathLst>
          </a:custGeom>
          <a:solidFill>
            <a:srgbClr val="4446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4" name="Google Shape;8624;p61"/>
          <p:cNvSpPr/>
          <p:nvPr/>
        </p:nvSpPr>
        <p:spPr>
          <a:xfrm rot="-1314040">
            <a:off x="2957008" y="4167867"/>
            <a:ext cx="929443" cy="471955"/>
          </a:xfrm>
          <a:custGeom>
            <a:avLst/>
            <a:gdLst/>
            <a:ahLst/>
            <a:cxnLst/>
            <a:rect l="l" t="t" r="r" b="b"/>
            <a:pathLst>
              <a:path w="34005" h="16492" extrusionOk="0">
                <a:moveTo>
                  <a:pt x="3320" y="1"/>
                </a:moveTo>
                <a:cubicBezTo>
                  <a:pt x="2316" y="1"/>
                  <a:pt x="1440" y="338"/>
                  <a:pt x="1322" y="724"/>
                </a:cubicBezTo>
                <a:cubicBezTo>
                  <a:pt x="1167" y="1200"/>
                  <a:pt x="2369" y="2069"/>
                  <a:pt x="2155" y="2510"/>
                </a:cubicBezTo>
                <a:cubicBezTo>
                  <a:pt x="1929" y="2950"/>
                  <a:pt x="619" y="3021"/>
                  <a:pt x="441" y="3379"/>
                </a:cubicBezTo>
                <a:cubicBezTo>
                  <a:pt x="262" y="3748"/>
                  <a:pt x="1500" y="4367"/>
                  <a:pt x="1512" y="4879"/>
                </a:cubicBezTo>
                <a:cubicBezTo>
                  <a:pt x="1536" y="5379"/>
                  <a:pt x="155" y="5605"/>
                  <a:pt x="72" y="6296"/>
                </a:cubicBezTo>
                <a:cubicBezTo>
                  <a:pt x="0" y="6986"/>
                  <a:pt x="8692" y="9606"/>
                  <a:pt x="20217" y="13475"/>
                </a:cubicBezTo>
                <a:cubicBezTo>
                  <a:pt x="27463" y="15908"/>
                  <a:pt x="30384" y="16491"/>
                  <a:pt x="31581" y="16491"/>
                </a:cubicBezTo>
                <a:cubicBezTo>
                  <a:pt x="32287" y="16491"/>
                  <a:pt x="32393" y="16288"/>
                  <a:pt x="32433" y="16142"/>
                </a:cubicBezTo>
                <a:cubicBezTo>
                  <a:pt x="32540" y="15737"/>
                  <a:pt x="31849" y="14309"/>
                  <a:pt x="32004" y="14106"/>
                </a:cubicBezTo>
                <a:cubicBezTo>
                  <a:pt x="32147" y="13892"/>
                  <a:pt x="33445" y="13570"/>
                  <a:pt x="33647" y="12808"/>
                </a:cubicBezTo>
                <a:cubicBezTo>
                  <a:pt x="33850" y="12034"/>
                  <a:pt x="32290" y="11344"/>
                  <a:pt x="32290" y="10796"/>
                </a:cubicBezTo>
                <a:cubicBezTo>
                  <a:pt x="32290" y="10249"/>
                  <a:pt x="34004" y="9558"/>
                  <a:pt x="33909" y="9010"/>
                </a:cubicBezTo>
                <a:cubicBezTo>
                  <a:pt x="33826" y="8475"/>
                  <a:pt x="14299" y="1509"/>
                  <a:pt x="3941" y="45"/>
                </a:cubicBezTo>
                <a:cubicBezTo>
                  <a:pt x="3732" y="15"/>
                  <a:pt x="3523" y="1"/>
                  <a:pt x="3320" y="1"/>
                </a:cubicBezTo>
                <a:close/>
              </a:path>
            </a:pathLst>
          </a:custGeom>
          <a:solidFill>
            <a:srgbClr val="4446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/>
          <p:nvPr/>
        </p:nvPicPr>
        <p:blipFill>
          <a:blip r:embed="rId3"/>
          <a:srcRect l="28388" r="28119"/>
          <a:stretch>
            <a:fillRect/>
          </a:stretch>
        </p:blipFill>
        <p:spPr>
          <a:xfrm>
            <a:off x="251460" y="195580"/>
            <a:ext cx="3793490" cy="476504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Text Box 1"/>
          <p:cNvSpPr txBox="1"/>
          <p:nvPr/>
        </p:nvSpPr>
        <p:spPr>
          <a:xfrm>
            <a:off x="5029200" y="3638550"/>
            <a:ext cx="3736340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sz="1800" smtClean="0">
                <a:latin typeface="Unito"/>
                <a:cs typeface="Nunito" charset="0"/>
                <a:sym typeface="+mn-ea"/>
              </a:rPr>
              <a:t>Số </a:t>
            </a:r>
            <a:r>
              <a:rPr sz="1800">
                <a:latin typeface="Unito"/>
                <a:cs typeface="Nunito" charset="0"/>
                <a:sym typeface="+mn-ea"/>
              </a:rPr>
              <a:t>trang: 252</a:t>
            </a:r>
            <a:endParaRPr lang="en-US" sz="1800" dirty="0">
              <a:latin typeface="Unito"/>
              <a:cs typeface="Nunito" charset="0"/>
              <a:sym typeface="+mn-ea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029200" y="971550"/>
            <a:ext cx="3810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vi-VN" sz="1800" dirty="0" smtClean="0">
                <a:latin typeface="Nunito" charset="0"/>
                <a:cs typeface="Nunito" charset="0"/>
                <a:sym typeface="+mn-ea"/>
              </a:rPr>
              <a:t>Tác giả: Nhóm Nhân Văn</a:t>
            </a:r>
            <a:endParaRPr lang="vi-VN" sz="1800" dirty="0">
              <a:latin typeface="Nunito" charset="0"/>
              <a:cs typeface="Nunito" charset="0"/>
              <a:sym typeface="+mn-ea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029200" y="1428750"/>
            <a:ext cx="2590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800" dirty="0" smtClean="0">
                <a:latin typeface="Nunito" charset="0"/>
                <a:cs typeface="Nunito" charset="0"/>
                <a:sym typeface="+mn-ea"/>
              </a:rPr>
              <a:t>NXB: NXB </a:t>
            </a:r>
            <a:r>
              <a:rPr lang="en-US" sz="1800" dirty="0" err="1" smtClean="0">
                <a:latin typeface="Nunito" charset="0"/>
                <a:cs typeface="Nunito" charset="0"/>
                <a:sym typeface="+mn-ea"/>
              </a:rPr>
              <a:t>Trẻ</a:t>
            </a:r>
            <a:endParaRPr lang="en-US" sz="1800" dirty="0" smtClean="0">
              <a:latin typeface="Nunito" charset="0"/>
              <a:cs typeface="Nunito" charset="0"/>
              <a:sym typeface="+mn-ea"/>
            </a:endParaRPr>
          </a:p>
          <a:p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5029200" y="1809750"/>
            <a:ext cx="2667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vi-VN" sz="1800" dirty="0" smtClean="0">
                <a:latin typeface="Nunito" charset="0"/>
                <a:cs typeface="Nunito" charset="0"/>
                <a:sym typeface="+mn-ea"/>
              </a:rPr>
              <a:t>Khối lượng: 270 gr </a:t>
            </a:r>
            <a:endParaRPr lang="vi-VN" sz="1800" dirty="0">
              <a:latin typeface="Nunito" charset="0"/>
              <a:cs typeface="Nunito" charset="0"/>
              <a:sym typeface="+mn-ea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029200" y="2266950"/>
            <a:ext cx="2667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800" dirty="0" err="1" smtClean="0">
                <a:latin typeface="Nunito" charset="0"/>
                <a:cs typeface="Nunito" charset="0"/>
                <a:sym typeface="+mn-ea"/>
              </a:rPr>
              <a:t>Định</a:t>
            </a:r>
            <a:r>
              <a:rPr lang="en-US" sz="1800" dirty="0" smtClean="0">
                <a:latin typeface="Nunito" charset="0"/>
                <a:cs typeface="Nunito" charset="0"/>
                <a:sym typeface="+mn-ea"/>
              </a:rPr>
              <a:t> </a:t>
            </a:r>
            <a:r>
              <a:rPr lang="en-US" sz="1800" dirty="0" err="1" smtClean="0">
                <a:latin typeface="Nunito" charset="0"/>
                <a:cs typeface="Nunito" charset="0"/>
                <a:sym typeface="+mn-ea"/>
              </a:rPr>
              <a:t>dạng</a:t>
            </a:r>
            <a:r>
              <a:rPr lang="en-US" sz="1800" dirty="0" smtClean="0">
                <a:latin typeface="Nunito" charset="0"/>
                <a:cs typeface="Nunito" charset="0"/>
                <a:sym typeface="+mn-ea"/>
              </a:rPr>
              <a:t>: </a:t>
            </a:r>
            <a:r>
              <a:rPr lang="en-US" sz="1800" dirty="0" err="1" smtClean="0">
                <a:latin typeface="Nunito" charset="0"/>
                <a:cs typeface="Nunito" charset="0"/>
                <a:sym typeface="+mn-ea"/>
              </a:rPr>
              <a:t>Bìa</a:t>
            </a:r>
            <a:r>
              <a:rPr lang="en-US" sz="1800" dirty="0" smtClean="0">
                <a:latin typeface="Nunito" charset="0"/>
                <a:cs typeface="Nunito" charset="0"/>
                <a:sym typeface="+mn-ea"/>
              </a:rPr>
              <a:t> </a:t>
            </a:r>
            <a:r>
              <a:rPr lang="en-US" sz="1800" dirty="0" err="1" smtClean="0">
                <a:latin typeface="Nunito" charset="0"/>
                <a:cs typeface="Nunito" charset="0"/>
                <a:sym typeface="+mn-ea"/>
              </a:rPr>
              <a:t>mềm</a:t>
            </a:r>
            <a:endParaRPr lang="en-US" sz="1800" dirty="0">
              <a:latin typeface="Nunito" charset="0"/>
              <a:cs typeface="Nunito" charset="0"/>
              <a:sym typeface="+mn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029200" y="2724150"/>
            <a:ext cx="3200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vi-VN" sz="1800" dirty="0" smtClean="0">
                <a:latin typeface="Nunito" charset="0"/>
                <a:cs typeface="Nunito" charset="0"/>
                <a:sym typeface="+mn-ea"/>
              </a:rPr>
              <a:t>Kích thước: 13.5x20.5 cm</a:t>
            </a:r>
            <a:endParaRPr lang="vi-VN" sz="1800" dirty="0">
              <a:latin typeface="Nunito" charset="0"/>
              <a:cs typeface="Nunito" charset="0"/>
              <a:sym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029200" y="3181350"/>
            <a:ext cx="3200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800" dirty="0" err="1" smtClean="0">
                <a:latin typeface="Nunito" charset="0"/>
                <a:cs typeface="Nunito" charset="0"/>
                <a:sym typeface="+mn-ea"/>
              </a:rPr>
              <a:t>Ngày</a:t>
            </a:r>
            <a:r>
              <a:rPr lang="en-US" sz="1800" dirty="0" smtClean="0">
                <a:latin typeface="Nunito" charset="0"/>
                <a:cs typeface="Nunito" charset="0"/>
                <a:sym typeface="+mn-ea"/>
              </a:rPr>
              <a:t> </a:t>
            </a:r>
            <a:r>
              <a:rPr lang="en-US" sz="1800" dirty="0" err="1" smtClean="0">
                <a:latin typeface="Nunito" charset="0"/>
                <a:cs typeface="Nunito" charset="0"/>
                <a:sym typeface="+mn-ea"/>
              </a:rPr>
              <a:t>phát</a:t>
            </a:r>
            <a:r>
              <a:rPr lang="en-US" sz="1800" dirty="0" smtClean="0">
                <a:latin typeface="Nunito" charset="0"/>
                <a:cs typeface="Nunito" charset="0"/>
                <a:sym typeface="+mn-ea"/>
              </a:rPr>
              <a:t> </a:t>
            </a:r>
            <a:r>
              <a:rPr lang="en-US" sz="1800" dirty="0" err="1" smtClean="0">
                <a:latin typeface="Nunito" charset="0"/>
                <a:cs typeface="Nunito" charset="0"/>
                <a:sym typeface="+mn-ea"/>
              </a:rPr>
              <a:t>hành</a:t>
            </a:r>
            <a:r>
              <a:rPr lang="en-US" sz="1800" dirty="0" smtClean="0">
                <a:latin typeface="Nunito" charset="0"/>
                <a:cs typeface="Nunito" charset="0"/>
                <a:sym typeface="+mn-ea"/>
              </a:rPr>
              <a:t>: 06-2009</a:t>
            </a:r>
            <a:endParaRPr lang="en-US" sz="1800" dirty="0">
              <a:latin typeface="Nunito" charset="0"/>
              <a:cs typeface="Nunito" charset="0"/>
              <a:sym typeface="+mn-ea"/>
            </a:endParaRPr>
          </a:p>
        </p:txBody>
      </p:sp>
    </p:spTree>
  </p:cSld>
  <p:clrMapOvr>
    <a:masterClrMapping/>
  </p:clrMapOvr>
  <p:transition spd="slow" advClick="0" advTm="8000">
    <p:newsfla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0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allAtOnce"/>
      <p:bldP spid="8" grpId="0" build="allAtOnce"/>
      <p:bldP spid="9" grpId="0" build="allAtOnce"/>
      <p:bldP spid="10" grpId="0" build="allAtOnce"/>
      <p:bldP spid="11" grpId="0" build="allAtOnce"/>
      <p:bldP spid="12" grpId="0" build="allAtOnce"/>
      <p:bldP spid="13" grpId="0" build="allAtOnce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0"/>
          <p:cNvSpPr>
            <a:spLocks noGrp="1"/>
          </p:cNvSpPr>
          <p:nvPr>
            <p:ph type="title"/>
          </p:nvPr>
        </p:nvSpPr>
        <p:spPr>
          <a:xfrm>
            <a:off x="1219200" y="361950"/>
            <a:ext cx="5486400" cy="572700"/>
          </a:xfrm>
        </p:spPr>
        <p:txBody>
          <a:bodyPr/>
          <a:lstStyle/>
          <a:p>
            <a:pPr algn="ctr"/>
            <a:r>
              <a:rPr lang="vi-VN" altLang="en-US" sz="3600" dirty="0">
                <a:solidFill>
                  <a:schemeClr val="accent3">
                    <a:lumMod val="40000"/>
                    <a:lumOff val="60000"/>
                  </a:schemeClr>
                </a:solidFill>
                <a:latin typeface="Bernard MT Condensed" panose="02050806060905020404" charset="0"/>
                <a:cs typeface="Bernard MT Condensed" panose="02050806060905020404" charset="0"/>
              </a:rPr>
              <a:t>         MỤC LỤC</a:t>
            </a:r>
          </a:p>
        </p:txBody>
      </p:sp>
      <p:sp>
        <p:nvSpPr>
          <p:cNvPr id="2" name="Text Placeholder 1"/>
          <p:cNvSpPr>
            <a:spLocks noGrp="1"/>
          </p:cNvSpPr>
          <p:nvPr>
            <p:ph type="body" idx="1"/>
          </p:nvPr>
        </p:nvSpPr>
        <p:spPr>
          <a:xfrm>
            <a:off x="228600" y="3257550"/>
            <a:ext cx="3852000" cy="1366220"/>
          </a:xfrm>
        </p:spPr>
        <p:txBody>
          <a:bodyPr/>
          <a:lstStyle/>
          <a:p>
            <a:pPr>
              <a:buNone/>
            </a:pPr>
            <a:endParaRPr lang="en-US" sz="1600" b="1" dirty="0">
              <a:latin typeface="Bahnschrift" panose="020B0502040204020203" charset="0"/>
              <a:cs typeface="Bahnschrift" panose="020B0502040204020203" charset="0"/>
            </a:endParaRPr>
          </a:p>
          <a:p>
            <a:endParaRPr lang="en-US" sz="1600" b="1" dirty="0">
              <a:latin typeface="Bahnschrift" panose="020B0502040204020203" charset="0"/>
              <a:cs typeface="Bahnschrift" panose="020B0502040204020203" charset="0"/>
            </a:endParaRPr>
          </a:p>
          <a:p>
            <a:endParaRPr lang="en-US" sz="1600" b="1" dirty="0">
              <a:latin typeface="Bahnschrift" panose="020B0502040204020203" charset="0"/>
              <a:cs typeface="Bahnschrift" panose="020B0502040204020203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 flipV="1">
            <a:off x="685800" y="-1314450"/>
            <a:ext cx="3852000" cy="76200"/>
          </a:xfrm>
        </p:spPr>
        <p:txBody>
          <a:bodyPr/>
          <a:lstStyle/>
          <a:p>
            <a:pPr>
              <a:buNone/>
            </a:pPr>
            <a:endParaRPr lang="en-US" sz="1600" b="1" dirty="0">
              <a:latin typeface="Bahnschrift" panose="020B0502040204020203" charset="0"/>
              <a:cs typeface="Bahnschrift" panose="020B0502040204020203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90600" y="1352550"/>
            <a:ext cx="3124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Xin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thầy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hãy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dạy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cho</a:t>
            </a:r>
            <a:r>
              <a:rPr lang="en-US" sz="1600" dirty="0" smtClean="0">
                <a:solidFill>
                  <a:schemeClr val="accent6"/>
                </a:solidFill>
              </a:rPr>
              <a:t> con </a:t>
            </a:r>
            <a:r>
              <a:rPr lang="en-US" sz="1600" dirty="0" err="1" smtClean="0">
                <a:solidFill>
                  <a:schemeClr val="accent6"/>
                </a:solidFill>
              </a:rPr>
              <a:t>tôi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90600" y="1809750"/>
            <a:ext cx="2895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Người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vun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đắp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ước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mơ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90600" y="2343150"/>
            <a:ext cx="3505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Vĩnh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biệt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ngài</a:t>
            </a:r>
            <a:r>
              <a:rPr lang="en-US" sz="1600" dirty="0" smtClean="0">
                <a:solidFill>
                  <a:schemeClr val="accent6"/>
                </a:solidFill>
              </a:rPr>
              <a:t> “ </a:t>
            </a:r>
            <a:r>
              <a:rPr lang="en-US" sz="1600" dirty="0" err="1" smtClean="0">
                <a:solidFill>
                  <a:schemeClr val="accent6"/>
                </a:solidFill>
              </a:rPr>
              <a:t>Tôi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không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thể</a:t>
            </a:r>
            <a:r>
              <a:rPr lang="en-US" sz="1600" dirty="0" smtClean="0">
                <a:solidFill>
                  <a:schemeClr val="accent6"/>
                </a:solidFill>
              </a:rPr>
              <a:t>”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90600" y="2800350"/>
            <a:ext cx="2667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Niềm</a:t>
            </a:r>
            <a:r>
              <a:rPr lang="en-US" sz="1600" dirty="0" smtClean="0">
                <a:solidFill>
                  <a:schemeClr val="accent6"/>
                </a:solidFill>
              </a:rPr>
              <a:t> tin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914400" y="3257550"/>
            <a:ext cx="3276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accent6"/>
                </a:solidFill>
              </a:rPr>
              <a:t>“ </a:t>
            </a:r>
            <a:r>
              <a:rPr lang="en-US" sz="1600" dirty="0" err="1" smtClean="0">
                <a:solidFill>
                  <a:schemeClr val="accent6"/>
                </a:solidFill>
              </a:rPr>
              <a:t>Để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xem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em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làm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được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gì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nhé</a:t>
            </a:r>
            <a:r>
              <a:rPr lang="en-US" sz="1600" dirty="0" smtClean="0">
                <a:solidFill>
                  <a:schemeClr val="accent6"/>
                </a:solidFill>
              </a:rPr>
              <a:t>”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90600" y="3790950"/>
            <a:ext cx="3124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Kiểu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đầu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óc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thứ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hai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90600" y="4324350"/>
            <a:ext cx="3200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Cái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giác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của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một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ước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mơ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105400" y="1352550"/>
            <a:ext cx="3733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Một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cặp</a:t>
            </a:r>
            <a:r>
              <a:rPr lang="en-US" sz="1600" dirty="0" smtClean="0">
                <a:solidFill>
                  <a:schemeClr val="accent6"/>
                </a:solidFill>
              </a:rPr>
              <a:t> “ </a:t>
            </a:r>
            <a:r>
              <a:rPr lang="en-US" sz="1600" dirty="0" err="1" smtClean="0">
                <a:solidFill>
                  <a:schemeClr val="accent6"/>
                </a:solidFill>
              </a:rPr>
              <a:t>không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có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gì</a:t>
            </a:r>
            <a:r>
              <a:rPr lang="en-US" sz="1600" dirty="0" smtClean="0">
                <a:solidFill>
                  <a:schemeClr val="accent6"/>
                </a:solidFill>
              </a:rPr>
              <a:t>”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105400" y="1809750"/>
            <a:ext cx="3581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Ngày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mới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cho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Dorythy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105400" y="2266950"/>
            <a:ext cx="2438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Vị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cứu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tinh</a:t>
            </a:r>
            <a:endParaRPr lang="en-US" sz="1600" dirty="0" smtClean="0">
              <a:solidFill>
                <a:schemeClr val="accent6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05400" y="2724150"/>
            <a:ext cx="2895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Cây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gậy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thần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kỳ</a:t>
            </a:r>
            <a:endParaRPr lang="en-US" sz="1600" dirty="0" smtClean="0">
              <a:solidFill>
                <a:schemeClr val="accent6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105400" y="3181350"/>
            <a:ext cx="1981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Quy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tắc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thi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đấu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105400" y="3638550"/>
            <a:ext cx="228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Những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lời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động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viên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105400" y="4171950"/>
            <a:ext cx="2743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Thư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gửi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huấn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luyện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viên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105400" y="4629150"/>
            <a:ext cx="3124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6"/>
                </a:solidFill>
              </a:rPr>
              <a:t>Điều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kỳ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diệu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từ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lớp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học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thể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dục</a:t>
            </a:r>
            <a:endParaRPr lang="en-US" sz="1600" dirty="0">
              <a:solidFill>
                <a:schemeClr val="accent6"/>
              </a:solidFill>
            </a:endParaRPr>
          </a:p>
        </p:txBody>
      </p:sp>
    </p:spTree>
  </p:cSld>
  <p:clrMapOvr>
    <a:masterClrMapping/>
  </p:clrMapOvr>
  <p:transition spd="slow" advClick="0" advTm="5000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" grpId="0" build="p"/>
      <p:bldP spid="2" grpId="1" build="p"/>
      <p:bldP spid="5" grpId="0" build="allAtOnce"/>
      <p:bldP spid="6" grpId="0" build="allAtOnce"/>
      <p:bldP spid="7" grpId="0" build="allAtOnce"/>
      <p:bldP spid="8" grpId="0" build="allAtOnce"/>
      <p:bldP spid="9" grpId="0" build="allAtOnce"/>
      <p:bldP spid="10" grpId="0" build="allAtOnce"/>
      <p:bldP spid="11" grpId="0" build="allAtOnce"/>
      <p:bldP spid="12" grpId="0" build="allAtOnce"/>
      <p:bldP spid="13" grpId="0" build="allAtOnce"/>
      <p:bldP spid="14" grpId="0" build="allAtOnce"/>
      <p:bldP spid="16" grpId="0" build="allAtOnce"/>
      <p:bldP spid="17" grpId="0" build="allAtOnce"/>
      <p:bldP spid="18" grpId="0" build="allAtOnce"/>
      <p:bldP spid="19" grpId="0" build="allAtOnce"/>
      <p:bldP spid="20" grpId="0" build="allAtOnce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59" name="Google Shape;8259;p56"/>
          <p:cNvGrpSpPr/>
          <p:nvPr/>
        </p:nvGrpSpPr>
        <p:grpSpPr>
          <a:xfrm>
            <a:off x="636905" y="1010285"/>
            <a:ext cx="5849620" cy="3439795"/>
            <a:chOff x="1451200" y="1089550"/>
            <a:chExt cx="4690875" cy="2633575"/>
          </a:xfrm>
        </p:grpSpPr>
        <p:sp>
          <p:nvSpPr>
            <p:cNvPr id="8260" name="Google Shape;8260;p56"/>
            <p:cNvSpPr/>
            <p:nvPr/>
          </p:nvSpPr>
          <p:spPr>
            <a:xfrm>
              <a:off x="1527925" y="1089550"/>
              <a:ext cx="4536600" cy="2510150"/>
            </a:xfrm>
            <a:custGeom>
              <a:avLst/>
              <a:gdLst/>
              <a:ahLst/>
              <a:cxnLst/>
              <a:rect l="l" t="t" r="r" b="b"/>
              <a:pathLst>
                <a:path w="181464" h="100406" extrusionOk="0">
                  <a:moveTo>
                    <a:pt x="1" y="1"/>
                  </a:moveTo>
                  <a:lnTo>
                    <a:pt x="1" y="100406"/>
                  </a:lnTo>
                  <a:lnTo>
                    <a:pt x="181464" y="100406"/>
                  </a:lnTo>
                  <a:lnTo>
                    <a:pt x="1814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6"/>
            <p:cNvSpPr/>
            <p:nvPr/>
          </p:nvSpPr>
          <p:spPr>
            <a:xfrm>
              <a:off x="1451200" y="3599675"/>
              <a:ext cx="4690875" cy="123450"/>
            </a:xfrm>
            <a:custGeom>
              <a:avLst/>
              <a:gdLst/>
              <a:ahLst/>
              <a:cxnLst/>
              <a:rect l="l" t="t" r="r" b="b"/>
              <a:pathLst>
                <a:path w="187635" h="4938" extrusionOk="0">
                  <a:moveTo>
                    <a:pt x="1" y="1"/>
                  </a:moveTo>
                  <a:lnTo>
                    <a:pt x="1" y="4938"/>
                  </a:lnTo>
                  <a:lnTo>
                    <a:pt x="187635" y="4938"/>
                  </a:lnTo>
                  <a:lnTo>
                    <a:pt x="187635" y="1"/>
                  </a:lnTo>
                  <a:close/>
                </a:path>
              </a:pathLst>
            </a:custGeom>
            <a:solidFill>
              <a:srgbClr val="811A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6"/>
            <p:cNvSpPr/>
            <p:nvPr/>
          </p:nvSpPr>
          <p:spPr>
            <a:xfrm>
              <a:off x="1451200" y="3599675"/>
              <a:ext cx="4690875" cy="123450"/>
            </a:xfrm>
            <a:custGeom>
              <a:avLst/>
              <a:gdLst/>
              <a:ahLst/>
              <a:cxnLst/>
              <a:rect l="l" t="t" r="r" b="b"/>
              <a:pathLst>
                <a:path w="187635" h="4938" extrusionOk="0">
                  <a:moveTo>
                    <a:pt x="1" y="1"/>
                  </a:moveTo>
                  <a:lnTo>
                    <a:pt x="1" y="4938"/>
                  </a:lnTo>
                  <a:lnTo>
                    <a:pt x="187635" y="4938"/>
                  </a:lnTo>
                  <a:lnTo>
                    <a:pt x="1876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56"/>
            <p:cNvSpPr/>
            <p:nvPr/>
          </p:nvSpPr>
          <p:spPr>
            <a:xfrm>
              <a:off x="1883175" y="3546325"/>
              <a:ext cx="288575" cy="53375"/>
            </a:xfrm>
            <a:custGeom>
              <a:avLst/>
              <a:gdLst/>
              <a:ahLst/>
              <a:cxnLst/>
              <a:rect l="l" t="t" r="r" b="b"/>
              <a:pathLst>
                <a:path w="11543" h="2135" extrusionOk="0">
                  <a:moveTo>
                    <a:pt x="1" y="0"/>
                  </a:moveTo>
                  <a:lnTo>
                    <a:pt x="1" y="2135"/>
                  </a:lnTo>
                  <a:lnTo>
                    <a:pt x="11542" y="2135"/>
                  </a:lnTo>
                  <a:lnTo>
                    <a:pt x="11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56"/>
            <p:cNvSpPr/>
            <p:nvPr/>
          </p:nvSpPr>
          <p:spPr>
            <a:xfrm>
              <a:off x="2876400" y="3546325"/>
              <a:ext cx="288550" cy="53375"/>
            </a:xfrm>
            <a:custGeom>
              <a:avLst/>
              <a:gdLst/>
              <a:ahLst/>
              <a:cxnLst/>
              <a:rect l="l" t="t" r="r" b="b"/>
              <a:pathLst>
                <a:path w="11542" h="2135" extrusionOk="0">
                  <a:moveTo>
                    <a:pt x="0" y="0"/>
                  </a:moveTo>
                  <a:lnTo>
                    <a:pt x="0" y="2135"/>
                  </a:lnTo>
                  <a:lnTo>
                    <a:pt x="11542" y="2135"/>
                  </a:lnTo>
                  <a:lnTo>
                    <a:pt x="115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56"/>
            <p:cNvSpPr/>
            <p:nvPr/>
          </p:nvSpPr>
          <p:spPr>
            <a:xfrm>
              <a:off x="3450975" y="3546325"/>
              <a:ext cx="203500" cy="53375"/>
            </a:xfrm>
            <a:custGeom>
              <a:avLst/>
              <a:gdLst/>
              <a:ahLst/>
              <a:cxnLst/>
              <a:rect l="l" t="t" r="r" b="b"/>
              <a:pathLst>
                <a:path w="8140" h="2135" extrusionOk="0">
                  <a:moveTo>
                    <a:pt x="0" y="0"/>
                  </a:moveTo>
                  <a:lnTo>
                    <a:pt x="0" y="2135"/>
                  </a:lnTo>
                  <a:lnTo>
                    <a:pt x="8139" y="2135"/>
                  </a:lnTo>
                  <a:lnTo>
                    <a:pt x="81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56"/>
            <p:cNvSpPr/>
            <p:nvPr/>
          </p:nvSpPr>
          <p:spPr>
            <a:xfrm>
              <a:off x="3376750" y="3455425"/>
              <a:ext cx="53400" cy="144275"/>
            </a:xfrm>
            <a:custGeom>
              <a:avLst/>
              <a:gdLst/>
              <a:ahLst/>
              <a:cxnLst/>
              <a:rect l="l" t="t" r="r" b="b"/>
              <a:pathLst>
                <a:path w="2136" h="5771" extrusionOk="0">
                  <a:moveTo>
                    <a:pt x="0" y="0"/>
                  </a:moveTo>
                  <a:lnTo>
                    <a:pt x="0" y="5771"/>
                  </a:lnTo>
                  <a:lnTo>
                    <a:pt x="2135" y="5771"/>
                  </a:lnTo>
                  <a:lnTo>
                    <a:pt x="21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56"/>
            <p:cNvSpPr/>
            <p:nvPr/>
          </p:nvSpPr>
          <p:spPr>
            <a:xfrm>
              <a:off x="2034125" y="3439575"/>
              <a:ext cx="287725" cy="158475"/>
            </a:xfrm>
            <a:custGeom>
              <a:avLst/>
              <a:gdLst/>
              <a:ahLst/>
              <a:cxnLst/>
              <a:rect l="l" t="t" r="r" b="b"/>
              <a:pathLst>
                <a:path w="11509" h="6339" extrusionOk="0">
                  <a:moveTo>
                    <a:pt x="834" y="0"/>
                  </a:moveTo>
                  <a:lnTo>
                    <a:pt x="0" y="1968"/>
                  </a:lnTo>
                  <a:lnTo>
                    <a:pt x="10708" y="6338"/>
                  </a:lnTo>
                  <a:lnTo>
                    <a:pt x="11509" y="4370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56"/>
            <p:cNvSpPr/>
            <p:nvPr/>
          </p:nvSpPr>
          <p:spPr>
            <a:xfrm>
              <a:off x="1852325" y="3546325"/>
              <a:ext cx="288575" cy="53375"/>
            </a:xfrm>
            <a:custGeom>
              <a:avLst/>
              <a:gdLst/>
              <a:ahLst/>
              <a:cxnLst/>
              <a:rect l="l" t="t" r="r" b="b"/>
              <a:pathLst>
                <a:path w="11543" h="2135" extrusionOk="0">
                  <a:moveTo>
                    <a:pt x="1" y="0"/>
                  </a:moveTo>
                  <a:lnTo>
                    <a:pt x="1" y="2135"/>
                  </a:lnTo>
                  <a:lnTo>
                    <a:pt x="11542" y="2135"/>
                  </a:lnTo>
                  <a:lnTo>
                    <a:pt x="115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56"/>
            <p:cNvSpPr/>
            <p:nvPr/>
          </p:nvSpPr>
          <p:spPr>
            <a:xfrm>
              <a:off x="2844700" y="3546325"/>
              <a:ext cx="289400" cy="53375"/>
            </a:xfrm>
            <a:custGeom>
              <a:avLst/>
              <a:gdLst/>
              <a:ahLst/>
              <a:cxnLst/>
              <a:rect l="l" t="t" r="r" b="b"/>
              <a:pathLst>
                <a:path w="11576" h="2135" extrusionOk="0">
                  <a:moveTo>
                    <a:pt x="1" y="0"/>
                  </a:moveTo>
                  <a:lnTo>
                    <a:pt x="1" y="2135"/>
                  </a:lnTo>
                  <a:lnTo>
                    <a:pt x="11576" y="2135"/>
                  </a:lnTo>
                  <a:lnTo>
                    <a:pt x="115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56"/>
            <p:cNvSpPr/>
            <p:nvPr/>
          </p:nvSpPr>
          <p:spPr>
            <a:xfrm>
              <a:off x="3420125" y="3546325"/>
              <a:ext cx="202650" cy="53375"/>
            </a:xfrm>
            <a:custGeom>
              <a:avLst/>
              <a:gdLst/>
              <a:ahLst/>
              <a:cxnLst/>
              <a:rect l="l" t="t" r="r" b="b"/>
              <a:pathLst>
                <a:path w="8106" h="2135" extrusionOk="0">
                  <a:moveTo>
                    <a:pt x="0" y="0"/>
                  </a:moveTo>
                  <a:lnTo>
                    <a:pt x="0" y="2135"/>
                  </a:lnTo>
                  <a:lnTo>
                    <a:pt x="8106" y="2135"/>
                  </a:lnTo>
                  <a:lnTo>
                    <a:pt x="8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56"/>
            <p:cNvSpPr/>
            <p:nvPr/>
          </p:nvSpPr>
          <p:spPr>
            <a:xfrm>
              <a:off x="3345050" y="3455425"/>
              <a:ext cx="54250" cy="144275"/>
            </a:xfrm>
            <a:custGeom>
              <a:avLst/>
              <a:gdLst/>
              <a:ahLst/>
              <a:cxnLst/>
              <a:rect l="l" t="t" r="r" b="b"/>
              <a:pathLst>
                <a:path w="2170" h="5771" extrusionOk="0">
                  <a:moveTo>
                    <a:pt x="1" y="0"/>
                  </a:moveTo>
                  <a:lnTo>
                    <a:pt x="1" y="5771"/>
                  </a:lnTo>
                  <a:lnTo>
                    <a:pt x="2169" y="5771"/>
                  </a:lnTo>
                  <a:lnTo>
                    <a:pt x="21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56"/>
            <p:cNvSpPr/>
            <p:nvPr/>
          </p:nvSpPr>
          <p:spPr>
            <a:xfrm>
              <a:off x="2003275" y="3439575"/>
              <a:ext cx="287725" cy="158475"/>
            </a:xfrm>
            <a:custGeom>
              <a:avLst/>
              <a:gdLst/>
              <a:ahLst/>
              <a:cxnLst/>
              <a:rect l="l" t="t" r="r" b="b"/>
              <a:pathLst>
                <a:path w="11509" h="6339" extrusionOk="0">
                  <a:moveTo>
                    <a:pt x="801" y="0"/>
                  </a:moveTo>
                  <a:lnTo>
                    <a:pt x="0" y="1968"/>
                  </a:lnTo>
                  <a:lnTo>
                    <a:pt x="10675" y="6338"/>
                  </a:lnTo>
                  <a:lnTo>
                    <a:pt x="11508" y="4370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73" name="Google Shape;8273;p56"/>
          <p:cNvSpPr/>
          <p:nvPr/>
        </p:nvSpPr>
        <p:spPr>
          <a:xfrm rot="10800000">
            <a:off x="8538099" y="2178988"/>
            <a:ext cx="323976" cy="338143"/>
          </a:xfrm>
          <a:custGeom>
            <a:avLst/>
            <a:gdLst/>
            <a:ahLst/>
            <a:cxnLst/>
            <a:rect l="l" t="t" r="r" b="b"/>
            <a:pathLst>
              <a:path w="6037" h="6301" extrusionOk="0">
                <a:moveTo>
                  <a:pt x="3179" y="0"/>
                </a:moveTo>
                <a:lnTo>
                  <a:pt x="2548" y="2441"/>
                </a:lnTo>
                <a:lnTo>
                  <a:pt x="191" y="1857"/>
                </a:lnTo>
                <a:cubicBezTo>
                  <a:pt x="167" y="1857"/>
                  <a:pt x="0" y="2893"/>
                  <a:pt x="36" y="2965"/>
                </a:cubicBezTo>
                <a:cubicBezTo>
                  <a:pt x="84" y="3024"/>
                  <a:pt x="2131" y="3453"/>
                  <a:pt x="2155" y="3477"/>
                </a:cubicBezTo>
                <a:cubicBezTo>
                  <a:pt x="2179" y="3512"/>
                  <a:pt x="1703" y="5894"/>
                  <a:pt x="1703" y="6013"/>
                </a:cubicBezTo>
                <a:cubicBezTo>
                  <a:pt x="1703" y="6125"/>
                  <a:pt x="2644" y="6300"/>
                  <a:pt x="2792" y="6300"/>
                </a:cubicBezTo>
                <a:cubicBezTo>
                  <a:pt x="2801" y="6300"/>
                  <a:pt x="2807" y="6300"/>
                  <a:pt x="2810" y="6298"/>
                </a:cubicBezTo>
                <a:cubicBezTo>
                  <a:pt x="2846" y="6275"/>
                  <a:pt x="3477" y="3917"/>
                  <a:pt x="3536" y="3905"/>
                </a:cubicBezTo>
                <a:cubicBezTo>
                  <a:pt x="3538" y="3905"/>
                  <a:pt x="3542" y="3904"/>
                  <a:pt x="3548" y="3904"/>
                </a:cubicBezTo>
                <a:cubicBezTo>
                  <a:pt x="3715" y="3904"/>
                  <a:pt x="5488" y="4217"/>
                  <a:pt x="5717" y="4217"/>
                </a:cubicBezTo>
                <a:cubicBezTo>
                  <a:pt x="5728" y="4217"/>
                  <a:pt x="5736" y="4216"/>
                  <a:pt x="5739" y="4215"/>
                </a:cubicBezTo>
                <a:cubicBezTo>
                  <a:pt x="5810" y="4179"/>
                  <a:pt x="6037" y="3239"/>
                  <a:pt x="6037" y="3239"/>
                </a:cubicBezTo>
                <a:lnTo>
                  <a:pt x="3727" y="2643"/>
                </a:lnTo>
                <a:lnTo>
                  <a:pt x="4298" y="417"/>
                </a:lnTo>
                <a:lnTo>
                  <a:pt x="317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74" name="Google Shape;8274;p56"/>
          <p:cNvSpPr/>
          <p:nvPr/>
        </p:nvSpPr>
        <p:spPr>
          <a:xfrm rot="-8100000">
            <a:off x="226060" y="453390"/>
            <a:ext cx="832485" cy="254635"/>
          </a:xfrm>
          <a:custGeom>
            <a:avLst/>
            <a:gdLst/>
            <a:ahLst/>
            <a:cxnLst/>
            <a:rect l="l" t="t" r="r" b="b"/>
            <a:pathLst>
              <a:path w="62877" h="26802" extrusionOk="0">
                <a:moveTo>
                  <a:pt x="14209" y="4218"/>
                </a:moveTo>
                <a:cubicBezTo>
                  <a:pt x="14236" y="4218"/>
                  <a:pt x="14262" y="4225"/>
                  <a:pt x="14288" y="4239"/>
                </a:cubicBezTo>
                <a:cubicBezTo>
                  <a:pt x="14728" y="4489"/>
                  <a:pt x="14645" y="6168"/>
                  <a:pt x="14609" y="6609"/>
                </a:cubicBezTo>
                <a:cubicBezTo>
                  <a:pt x="14538" y="7811"/>
                  <a:pt x="14145" y="9025"/>
                  <a:pt x="13787" y="10180"/>
                </a:cubicBezTo>
                <a:cubicBezTo>
                  <a:pt x="13466" y="11228"/>
                  <a:pt x="13109" y="12466"/>
                  <a:pt x="12656" y="13669"/>
                </a:cubicBezTo>
                <a:cubicBezTo>
                  <a:pt x="12347" y="10942"/>
                  <a:pt x="12859" y="8109"/>
                  <a:pt x="13395" y="5430"/>
                </a:cubicBezTo>
                <a:cubicBezTo>
                  <a:pt x="13417" y="5352"/>
                  <a:pt x="13860" y="4218"/>
                  <a:pt x="14209" y="4218"/>
                </a:cubicBezTo>
                <a:close/>
                <a:moveTo>
                  <a:pt x="46518" y="4549"/>
                </a:moveTo>
                <a:cubicBezTo>
                  <a:pt x="46934" y="5013"/>
                  <a:pt x="47244" y="5549"/>
                  <a:pt x="47446" y="6132"/>
                </a:cubicBezTo>
                <a:cubicBezTo>
                  <a:pt x="47637" y="6585"/>
                  <a:pt x="47827" y="7037"/>
                  <a:pt x="48018" y="7501"/>
                </a:cubicBezTo>
                <a:cubicBezTo>
                  <a:pt x="48411" y="8454"/>
                  <a:pt x="48780" y="9418"/>
                  <a:pt x="49125" y="10395"/>
                </a:cubicBezTo>
                <a:cubicBezTo>
                  <a:pt x="49673" y="11907"/>
                  <a:pt x="50185" y="13443"/>
                  <a:pt x="50613" y="14991"/>
                </a:cubicBezTo>
                <a:cubicBezTo>
                  <a:pt x="48494" y="12050"/>
                  <a:pt x="47065" y="8573"/>
                  <a:pt x="46458" y="5013"/>
                </a:cubicBezTo>
                <a:cubicBezTo>
                  <a:pt x="46446" y="4954"/>
                  <a:pt x="46494" y="4656"/>
                  <a:pt x="46518" y="4549"/>
                </a:cubicBezTo>
                <a:close/>
                <a:moveTo>
                  <a:pt x="36384" y="3202"/>
                </a:moveTo>
                <a:cubicBezTo>
                  <a:pt x="37024" y="3202"/>
                  <a:pt x="37371" y="4796"/>
                  <a:pt x="37517" y="5596"/>
                </a:cubicBezTo>
                <a:cubicBezTo>
                  <a:pt x="37910" y="7823"/>
                  <a:pt x="38160" y="10121"/>
                  <a:pt x="38195" y="12383"/>
                </a:cubicBezTo>
                <a:cubicBezTo>
                  <a:pt x="38219" y="13526"/>
                  <a:pt x="38183" y="14824"/>
                  <a:pt x="38029" y="16145"/>
                </a:cubicBezTo>
                <a:cubicBezTo>
                  <a:pt x="36957" y="13776"/>
                  <a:pt x="36076" y="11335"/>
                  <a:pt x="35373" y="8835"/>
                </a:cubicBezTo>
                <a:cubicBezTo>
                  <a:pt x="35112" y="7930"/>
                  <a:pt x="35028" y="6990"/>
                  <a:pt x="35112" y="6049"/>
                </a:cubicBezTo>
                <a:cubicBezTo>
                  <a:pt x="35183" y="5192"/>
                  <a:pt x="35350" y="4239"/>
                  <a:pt x="35707" y="3727"/>
                </a:cubicBezTo>
                <a:cubicBezTo>
                  <a:pt x="35962" y="3354"/>
                  <a:pt x="36187" y="3202"/>
                  <a:pt x="36384" y="3202"/>
                </a:cubicBezTo>
                <a:close/>
                <a:moveTo>
                  <a:pt x="23844" y="1673"/>
                </a:moveTo>
                <a:cubicBezTo>
                  <a:pt x="24215" y="1673"/>
                  <a:pt x="24625" y="1909"/>
                  <a:pt x="25063" y="2525"/>
                </a:cubicBezTo>
                <a:cubicBezTo>
                  <a:pt x="25563" y="3215"/>
                  <a:pt x="25479" y="4382"/>
                  <a:pt x="25539" y="5204"/>
                </a:cubicBezTo>
                <a:cubicBezTo>
                  <a:pt x="25658" y="6870"/>
                  <a:pt x="25682" y="8561"/>
                  <a:pt x="25610" y="10240"/>
                </a:cubicBezTo>
                <a:cubicBezTo>
                  <a:pt x="25515" y="12395"/>
                  <a:pt x="25206" y="15395"/>
                  <a:pt x="24194" y="17836"/>
                </a:cubicBezTo>
                <a:cubicBezTo>
                  <a:pt x="24039" y="17455"/>
                  <a:pt x="23908" y="17098"/>
                  <a:pt x="23777" y="16776"/>
                </a:cubicBezTo>
                <a:cubicBezTo>
                  <a:pt x="22277" y="12705"/>
                  <a:pt x="21884" y="3918"/>
                  <a:pt x="21931" y="3799"/>
                </a:cubicBezTo>
                <a:cubicBezTo>
                  <a:pt x="22237" y="3120"/>
                  <a:pt x="22923" y="1673"/>
                  <a:pt x="23844" y="1673"/>
                </a:cubicBezTo>
                <a:close/>
                <a:moveTo>
                  <a:pt x="23955" y="1"/>
                </a:moveTo>
                <a:cubicBezTo>
                  <a:pt x="22122" y="1"/>
                  <a:pt x="21122" y="1751"/>
                  <a:pt x="20455" y="3227"/>
                </a:cubicBezTo>
                <a:cubicBezTo>
                  <a:pt x="20157" y="6073"/>
                  <a:pt x="20919" y="14764"/>
                  <a:pt x="23205" y="19670"/>
                </a:cubicBezTo>
                <a:cubicBezTo>
                  <a:pt x="22789" y="20253"/>
                  <a:pt x="22300" y="20765"/>
                  <a:pt x="21729" y="21158"/>
                </a:cubicBezTo>
                <a:cubicBezTo>
                  <a:pt x="20991" y="21659"/>
                  <a:pt x="20240" y="21875"/>
                  <a:pt x="19505" y="21875"/>
                </a:cubicBezTo>
                <a:cubicBezTo>
                  <a:pt x="16658" y="21875"/>
                  <a:pt x="14034" y="18639"/>
                  <a:pt x="13192" y="16169"/>
                </a:cubicBezTo>
                <a:cubicBezTo>
                  <a:pt x="13621" y="15300"/>
                  <a:pt x="13978" y="14395"/>
                  <a:pt x="14311" y="13538"/>
                </a:cubicBezTo>
                <a:cubicBezTo>
                  <a:pt x="15157" y="11371"/>
                  <a:pt x="16050" y="8990"/>
                  <a:pt x="16216" y="6656"/>
                </a:cubicBezTo>
                <a:cubicBezTo>
                  <a:pt x="16312" y="5335"/>
                  <a:pt x="16133" y="3108"/>
                  <a:pt x="14799" y="2370"/>
                </a:cubicBezTo>
                <a:cubicBezTo>
                  <a:pt x="14638" y="2280"/>
                  <a:pt x="14476" y="2241"/>
                  <a:pt x="14316" y="2241"/>
                </a:cubicBezTo>
                <a:cubicBezTo>
                  <a:pt x="13071" y="2241"/>
                  <a:pt x="11930" y="4648"/>
                  <a:pt x="11930" y="4775"/>
                </a:cubicBezTo>
                <a:cubicBezTo>
                  <a:pt x="11906" y="4834"/>
                  <a:pt x="11871" y="4894"/>
                  <a:pt x="11859" y="4977"/>
                </a:cubicBezTo>
                <a:cubicBezTo>
                  <a:pt x="11132" y="8597"/>
                  <a:pt x="10525" y="12538"/>
                  <a:pt x="11513" y="16098"/>
                </a:cubicBezTo>
                <a:cubicBezTo>
                  <a:pt x="11109" y="16753"/>
                  <a:pt x="10644" y="17348"/>
                  <a:pt x="10097" y="17800"/>
                </a:cubicBezTo>
                <a:cubicBezTo>
                  <a:pt x="9513" y="18292"/>
                  <a:pt x="8867" y="18489"/>
                  <a:pt x="8208" y="18489"/>
                </a:cubicBezTo>
                <a:cubicBezTo>
                  <a:pt x="7240" y="18489"/>
                  <a:pt x="6246" y="18065"/>
                  <a:pt x="5382" y="17527"/>
                </a:cubicBezTo>
                <a:cubicBezTo>
                  <a:pt x="3727" y="16503"/>
                  <a:pt x="3096" y="15050"/>
                  <a:pt x="3024" y="13181"/>
                </a:cubicBezTo>
                <a:cubicBezTo>
                  <a:pt x="2917" y="10240"/>
                  <a:pt x="3762" y="7240"/>
                  <a:pt x="4393" y="4394"/>
                </a:cubicBezTo>
                <a:cubicBezTo>
                  <a:pt x="4531" y="3785"/>
                  <a:pt x="4016" y="3375"/>
                  <a:pt x="3541" y="3375"/>
                </a:cubicBezTo>
                <a:cubicBezTo>
                  <a:pt x="3235" y="3375"/>
                  <a:pt x="2946" y="3545"/>
                  <a:pt x="2858" y="3942"/>
                </a:cubicBezTo>
                <a:cubicBezTo>
                  <a:pt x="1988" y="7835"/>
                  <a:pt x="0" y="13645"/>
                  <a:pt x="2655" y="17241"/>
                </a:cubicBezTo>
                <a:cubicBezTo>
                  <a:pt x="3914" y="18939"/>
                  <a:pt x="6032" y="20070"/>
                  <a:pt x="8069" y="20070"/>
                </a:cubicBezTo>
                <a:cubicBezTo>
                  <a:pt x="9346" y="20070"/>
                  <a:pt x="10591" y="19626"/>
                  <a:pt x="11573" y="18598"/>
                </a:cubicBezTo>
                <a:cubicBezTo>
                  <a:pt x="11787" y="18384"/>
                  <a:pt x="11978" y="18134"/>
                  <a:pt x="12168" y="17884"/>
                </a:cubicBezTo>
                <a:cubicBezTo>
                  <a:pt x="12466" y="18550"/>
                  <a:pt x="12835" y="19193"/>
                  <a:pt x="13287" y="19813"/>
                </a:cubicBezTo>
                <a:cubicBezTo>
                  <a:pt x="14869" y="21962"/>
                  <a:pt x="17258" y="23300"/>
                  <a:pt x="19558" y="23300"/>
                </a:cubicBezTo>
                <a:cubicBezTo>
                  <a:pt x="21170" y="23300"/>
                  <a:pt x="22739" y="22642"/>
                  <a:pt x="23955" y="21146"/>
                </a:cubicBezTo>
                <a:cubicBezTo>
                  <a:pt x="24074" y="21372"/>
                  <a:pt x="24205" y="21610"/>
                  <a:pt x="24336" y="21837"/>
                </a:cubicBezTo>
                <a:cubicBezTo>
                  <a:pt x="26010" y="24741"/>
                  <a:pt x="28816" y="26802"/>
                  <a:pt x="31646" y="26802"/>
                </a:cubicBezTo>
                <a:cubicBezTo>
                  <a:pt x="33386" y="26802"/>
                  <a:pt x="35135" y="26023"/>
                  <a:pt x="36636" y="24182"/>
                </a:cubicBezTo>
                <a:cubicBezTo>
                  <a:pt x="37445" y="23182"/>
                  <a:pt x="38064" y="22075"/>
                  <a:pt x="38541" y="20908"/>
                </a:cubicBezTo>
                <a:cubicBezTo>
                  <a:pt x="39064" y="21789"/>
                  <a:pt x="39624" y="22634"/>
                  <a:pt x="40243" y="23444"/>
                </a:cubicBezTo>
                <a:cubicBezTo>
                  <a:pt x="41738" y="25421"/>
                  <a:pt x="44167" y="26685"/>
                  <a:pt x="46543" y="26685"/>
                </a:cubicBezTo>
                <a:cubicBezTo>
                  <a:pt x="48216" y="26685"/>
                  <a:pt x="49863" y="26057"/>
                  <a:pt x="51137" y="24611"/>
                </a:cubicBezTo>
                <a:cubicBezTo>
                  <a:pt x="52328" y="23253"/>
                  <a:pt x="52840" y="21658"/>
                  <a:pt x="52947" y="19979"/>
                </a:cubicBezTo>
                <a:cubicBezTo>
                  <a:pt x="54674" y="21527"/>
                  <a:pt x="56674" y="22789"/>
                  <a:pt x="58781" y="23182"/>
                </a:cubicBezTo>
                <a:cubicBezTo>
                  <a:pt x="59174" y="23255"/>
                  <a:pt x="59569" y="23307"/>
                  <a:pt x="59947" y="23307"/>
                </a:cubicBezTo>
                <a:cubicBezTo>
                  <a:pt x="60748" y="23307"/>
                  <a:pt x="61475" y="23070"/>
                  <a:pt x="61960" y="22277"/>
                </a:cubicBezTo>
                <a:cubicBezTo>
                  <a:pt x="62805" y="20896"/>
                  <a:pt x="62877" y="18634"/>
                  <a:pt x="62794" y="17050"/>
                </a:cubicBezTo>
                <a:cubicBezTo>
                  <a:pt x="62603" y="12728"/>
                  <a:pt x="60603" y="8823"/>
                  <a:pt x="58626" y="5061"/>
                </a:cubicBezTo>
                <a:cubicBezTo>
                  <a:pt x="58473" y="4766"/>
                  <a:pt x="58223" y="4644"/>
                  <a:pt x="57969" y="4644"/>
                </a:cubicBezTo>
                <a:cubicBezTo>
                  <a:pt x="57435" y="4644"/>
                  <a:pt x="56886" y="5189"/>
                  <a:pt x="57210" y="5811"/>
                </a:cubicBezTo>
                <a:cubicBezTo>
                  <a:pt x="58686" y="8621"/>
                  <a:pt x="60198" y="11490"/>
                  <a:pt x="60877" y="14621"/>
                </a:cubicBezTo>
                <a:cubicBezTo>
                  <a:pt x="61246" y="16384"/>
                  <a:pt x="61365" y="18253"/>
                  <a:pt x="60996" y="20039"/>
                </a:cubicBezTo>
                <a:cubicBezTo>
                  <a:pt x="60793" y="21003"/>
                  <a:pt x="60781" y="21610"/>
                  <a:pt x="59507" y="21682"/>
                </a:cubicBezTo>
                <a:cubicBezTo>
                  <a:pt x="59467" y="21684"/>
                  <a:pt x="59426" y="21685"/>
                  <a:pt x="59385" y="21685"/>
                </a:cubicBezTo>
                <a:cubicBezTo>
                  <a:pt x="58356" y="21685"/>
                  <a:pt x="57212" y="20982"/>
                  <a:pt x="56376" y="20455"/>
                </a:cubicBezTo>
                <a:cubicBezTo>
                  <a:pt x="55102" y="19658"/>
                  <a:pt x="53923" y="18705"/>
                  <a:pt x="52864" y="17646"/>
                </a:cubicBezTo>
                <a:cubicBezTo>
                  <a:pt x="52518" y="14860"/>
                  <a:pt x="51399" y="12002"/>
                  <a:pt x="50566" y="9692"/>
                </a:cubicBezTo>
                <a:cubicBezTo>
                  <a:pt x="49887" y="7823"/>
                  <a:pt x="49280" y="4751"/>
                  <a:pt x="47720" y="3441"/>
                </a:cubicBezTo>
                <a:cubicBezTo>
                  <a:pt x="47337" y="3122"/>
                  <a:pt x="46917" y="2975"/>
                  <a:pt x="46522" y="2975"/>
                </a:cubicBezTo>
                <a:cubicBezTo>
                  <a:pt x="45737" y="2975"/>
                  <a:pt x="45045" y="3552"/>
                  <a:pt x="44910" y="4501"/>
                </a:cubicBezTo>
                <a:cubicBezTo>
                  <a:pt x="44887" y="4656"/>
                  <a:pt x="44863" y="5192"/>
                  <a:pt x="44898" y="5370"/>
                </a:cubicBezTo>
                <a:cubicBezTo>
                  <a:pt x="45577" y="9335"/>
                  <a:pt x="47149" y="13038"/>
                  <a:pt x="49578" y="16253"/>
                </a:cubicBezTo>
                <a:cubicBezTo>
                  <a:pt x="50066" y="16896"/>
                  <a:pt x="50613" y="17562"/>
                  <a:pt x="51209" y="18229"/>
                </a:cubicBezTo>
                <a:cubicBezTo>
                  <a:pt x="51411" y="21467"/>
                  <a:pt x="50459" y="24920"/>
                  <a:pt x="46577" y="25087"/>
                </a:cubicBezTo>
                <a:cubicBezTo>
                  <a:pt x="46490" y="25091"/>
                  <a:pt x="46404" y="25093"/>
                  <a:pt x="46320" y="25093"/>
                </a:cubicBezTo>
                <a:cubicBezTo>
                  <a:pt x="42655" y="25093"/>
                  <a:pt x="40744" y="21625"/>
                  <a:pt x="39243" y="18670"/>
                </a:cubicBezTo>
                <a:cubicBezTo>
                  <a:pt x="40184" y="14764"/>
                  <a:pt x="39815" y="10395"/>
                  <a:pt x="39279" y="6620"/>
                </a:cubicBezTo>
                <a:cubicBezTo>
                  <a:pt x="39029" y="4787"/>
                  <a:pt x="38683" y="1477"/>
                  <a:pt x="36278" y="1179"/>
                </a:cubicBezTo>
                <a:cubicBezTo>
                  <a:pt x="36207" y="1170"/>
                  <a:pt x="36137" y="1166"/>
                  <a:pt x="36068" y="1166"/>
                </a:cubicBezTo>
                <a:cubicBezTo>
                  <a:pt x="33694" y="1166"/>
                  <a:pt x="33086" y="6448"/>
                  <a:pt x="33457" y="7906"/>
                </a:cubicBezTo>
                <a:cubicBezTo>
                  <a:pt x="34397" y="11597"/>
                  <a:pt x="35695" y="15502"/>
                  <a:pt x="37493" y="19027"/>
                </a:cubicBezTo>
                <a:cubicBezTo>
                  <a:pt x="36886" y="21313"/>
                  <a:pt x="35766" y="23408"/>
                  <a:pt x="33849" y="24599"/>
                </a:cubicBezTo>
                <a:cubicBezTo>
                  <a:pt x="32961" y="25154"/>
                  <a:pt x="32120" y="25395"/>
                  <a:pt x="31329" y="25395"/>
                </a:cubicBezTo>
                <a:cubicBezTo>
                  <a:pt x="28540" y="25395"/>
                  <a:pt x="26380" y="22392"/>
                  <a:pt x="24979" y="19562"/>
                </a:cubicBezTo>
                <a:cubicBezTo>
                  <a:pt x="27468" y="14967"/>
                  <a:pt x="27742" y="8871"/>
                  <a:pt x="27039" y="3846"/>
                </a:cubicBezTo>
                <a:cubicBezTo>
                  <a:pt x="26789" y="2132"/>
                  <a:pt x="26015" y="12"/>
                  <a:pt x="239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38" name="Google Shape;9638;p76"/>
          <p:cNvGrpSpPr/>
          <p:nvPr/>
        </p:nvGrpSpPr>
        <p:grpSpPr>
          <a:xfrm>
            <a:off x="6158811" y="3147259"/>
            <a:ext cx="1524167" cy="1886642"/>
            <a:chOff x="983025" y="1115400"/>
            <a:chExt cx="969325" cy="1199925"/>
          </a:xfrm>
        </p:grpSpPr>
        <p:sp>
          <p:nvSpPr>
            <p:cNvPr id="9639" name="Google Shape;9639;p76"/>
            <p:cNvSpPr/>
            <p:nvPr/>
          </p:nvSpPr>
          <p:spPr>
            <a:xfrm>
              <a:off x="1623775" y="1481900"/>
              <a:ext cx="156150" cy="225325"/>
            </a:xfrm>
            <a:custGeom>
              <a:avLst/>
              <a:gdLst/>
              <a:ahLst/>
              <a:cxnLst/>
              <a:rect l="l" t="t" r="r" b="b"/>
              <a:pathLst>
                <a:path w="6246" h="9013" extrusionOk="0">
                  <a:moveTo>
                    <a:pt x="4204" y="0"/>
                  </a:moveTo>
                  <a:cubicBezTo>
                    <a:pt x="3868" y="0"/>
                    <a:pt x="3527" y="60"/>
                    <a:pt x="3199" y="157"/>
                  </a:cubicBezTo>
                  <a:cubicBezTo>
                    <a:pt x="2361" y="418"/>
                    <a:pt x="1600" y="940"/>
                    <a:pt x="1110" y="1669"/>
                  </a:cubicBezTo>
                  <a:cubicBezTo>
                    <a:pt x="817" y="2115"/>
                    <a:pt x="632" y="2638"/>
                    <a:pt x="490" y="3149"/>
                  </a:cubicBezTo>
                  <a:cubicBezTo>
                    <a:pt x="131" y="4465"/>
                    <a:pt x="1" y="5836"/>
                    <a:pt x="120" y="7185"/>
                  </a:cubicBezTo>
                  <a:cubicBezTo>
                    <a:pt x="175" y="7827"/>
                    <a:pt x="305" y="8512"/>
                    <a:pt x="762" y="8980"/>
                  </a:cubicBezTo>
                  <a:lnTo>
                    <a:pt x="1230" y="9012"/>
                  </a:lnTo>
                  <a:cubicBezTo>
                    <a:pt x="2285" y="8936"/>
                    <a:pt x="3319" y="8490"/>
                    <a:pt x="4124" y="7805"/>
                  </a:cubicBezTo>
                  <a:cubicBezTo>
                    <a:pt x="4940" y="7109"/>
                    <a:pt x="5527" y="6173"/>
                    <a:pt x="5832" y="5150"/>
                  </a:cubicBezTo>
                  <a:cubicBezTo>
                    <a:pt x="6136" y="4171"/>
                    <a:pt x="6180" y="3149"/>
                    <a:pt x="6223" y="2126"/>
                  </a:cubicBezTo>
                  <a:cubicBezTo>
                    <a:pt x="6234" y="1876"/>
                    <a:pt x="6245" y="1626"/>
                    <a:pt x="6191" y="1376"/>
                  </a:cubicBezTo>
                  <a:cubicBezTo>
                    <a:pt x="6060" y="788"/>
                    <a:pt x="5560" y="320"/>
                    <a:pt x="4983" y="125"/>
                  </a:cubicBezTo>
                  <a:cubicBezTo>
                    <a:pt x="4733" y="38"/>
                    <a:pt x="4470" y="0"/>
                    <a:pt x="4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76"/>
            <p:cNvSpPr/>
            <p:nvPr/>
          </p:nvSpPr>
          <p:spPr>
            <a:xfrm>
              <a:off x="1761400" y="1471575"/>
              <a:ext cx="71275" cy="95525"/>
            </a:xfrm>
            <a:custGeom>
              <a:avLst/>
              <a:gdLst/>
              <a:ahLst/>
              <a:cxnLst/>
              <a:rect l="l" t="t" r="r" b="b"/>
              <a:pathLst>
                <a:path w="2851" h="3821" extrusionOk="0">
                  <a:moveTo>
                    <a:pt x="2173" y="1"/>
                  </a:moveTo>
                  <a:cubicBezTo>
                    <a:pt x="2035" y="1"/>
                    <a:pt x="1895" y="26"/>
                    <a:pt x="1763" y="59"/>
                  </a:cubicBezTo>
                  <a:cubicBezTo>
                    <a:pt x="1175" y="200"/>
                    <a:pt x="599" y="494"/>
                    <a:pt x="283" y="1005"/>
                  </a:cubicBezTo>
                  <a:cubicBezTo>
                    <a:pt x="0" y="1462"/>
                    <a:pt x="22" y="2093"/>
                    <a:pt x="207" y="2594"/>
                  </a:cubicBezTo>
                  <a:cubicBezTo>
                    <a:pt x="316" y="2887"/>
                    <a:pt x="436" y="3192"/>
                    <a:pt x="664" y="3399"/>
                  </a:cubicBezTo>
                  <a:cubicBezTo>
                    <a:pt x="816" y="3540"/>
                    <a:pt x="990" y="3627"/>
                    <a:pt x="1186" y="3703"/>
                  </a:cubicBezTo>
                  <a:cubicBezTo>
                    <a:pt x="1362" y="3769"/>
                    <a:pt x="1557" y="3820"/>
                    <a:pt x="1748" y="3820"/>
                  </a:cubicBezTo>
                  <a:cubicBezTo>
                    <a:pt x="1842" y="3820"/>
                    <a:pt x="1935" y="3808"/>
                    <a:pt x="2024" y="3779"/>
                  </a:cubicBezTo>
                  <a:cubicBezTo>
                    <a:pt x="2492" y="3616"/>
                    <a:pt x="2720" y="3029"/>
                    <a:pt x="2579" y="2561"/>
                  </a:cubicBezTo>
                  <a:cubicBezTo>
                    <a:pt x="2448" y="2082"/>
                    <a:pt x="2089" y="1669"/>
                    <a:pt x="1632" y="1495"/>
                  </a:cubicBezTo>
                  <a:cubicBezTo>
                    <a:pt x="2013" y="1375"/>
                    <a:pt x="2415" y="1234"/>
                    <a:pt x="2677" y="929"/>
                  </a:cubicBezTo>
                  <a:cubicBezTo>
                    <a:pt x="2774" y="820"/>
                    <a:pt x="2851" y="679"/>
                    <a:pt x="2851" y="527"/>
                  </a:cubicBezTo>
                  <a:cubicBezTo>
                    <a:pt x="2851" y="298"/>
                    <a:pt x="2655" y="113"/>
                    <a:pt x="2437" y="37"/>
                  </a:cubicBezTo>
                  <a:cubicBezTo>
                    <a:pt x="2352" y="11"/>
                    <a:pt x="2263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76"/>
            <p:cNvSpPr/>
            <p:nvPr/>
          </p:nvSpPr>
          <p:spPr>
            <a:xfrm>
              <a:off x="983025" y="1499700"/>
              <a:ext cx="967950" cy="738400"/>
            </a:xfrm>
            <a:custGeom>
              <a:avLst/>
              <a:gdLst/>
              <a:ahLst/>
              <a:cxnLst/>
              <a:rect l="l" t="t" r="r" b="b"/>
              <a:pathLst>
                <a:path w="38718" h="29536" extrusionOk="0">
                  <a:moveTo>
                    <a:pt x="2568" y="0"/>
                  </a:moveTo>
                  <a:cubicBezTo>
                    <a:pt x="2568" y="0"/>
                    <a:pt x="2688" y="598"/>
                    <a:pt x="2568" y="1360"/>
                  </a:cubicBezTo>
                  <a:cubicBezTo>
                    <a:pt x="2231" y="3438"/>
                    <a:pt x="1" y="8148"/>
                    <a:pt x="1393" y="13163"/>
                  </a:cubicBezTo>
                  <a:cubicBezTo>
                    <a:pt x="1926" y="15110"/>
                    <a:pt x="3036" y="16731"/>
                    <a:pt x="4352" y="18059"/>
                  </a:cubicBezTo>
                  <a:cubicBezTo>
                    <a:pt x="7583" y="21311"/>
                    <a:pt x="12022" y="22747"/>
                    <a:pt x="12022" y="22747"/>
                  </a:cubicBezTo>
                  <a:lnTo>
                    <a:pt x="12076" y="29492"/>
                  </a:lnTo>
                  <a:lnTo>
                    <a:pt x="16156" y="29503"/>
                  </a:lnTo>
                  <a:lnTo>
                    <a:pt x="38718" y="29535"/>
                  </a:lnTo>
                  <a:cubicBezTo>
                    <a:pt x="38587" y="28709"/>
                    <a:pt x="38152" y="25978"/>
                    <a:pt x="37576" y="23335"/>
                  </a:cubicBezTo>
                  <a:cubicBezTo>
                    <a:pt x="37086" y="21105"/>
                    <a:pt x="37249" y="21137"/>
                    <a:pt x="36597" y="19712"/>
                  </a:cubicBezTo>
                  <a:cubicBezTo>
                    <a:pt x="35770" y="18211"/>
                    <a:pt x="35628" y="18211"/>
                    <a:pt x="34617" y="17090"/>
                  </a:cubicBezTo>
                  <a:cubicBezTo>
                    <a:pt x="32745" y="15034"/>
                    <a:pt x="31995" y="14349"/>
                    <a:pt x="30265" y="12772"/>
                  </a:cubicBezTo>
                  <a:cubicBezTo>
                    <a:pt x="29591" y="12173"/>
                    <a:pt x="28253" y="11129"/>
                    <a:pt x="27926" y="10683"/>
                  </a:cubicBezTo>
                  <a:cubicBezTo>
                    <a:pt x="27883" y="10618"/>
                    <a:pt x="27861" y="10574"/>
                    <a:pt x="27850" y="10541"/>
                  </a:cubicBezTo>
                  <a:cubicBezTo>
                    <a:pt x="27480" y="8311"/>
                    <a:pt x="28231" y="6059"/>
                    <a:pt x="28263" y="5983"/>
                  </a:cubicBezTo>
                  <a:lnTo>
                    <a:pt x="28263" y="5983"/>
                  </a:lnTo>
                  <a:lnTo>
                    <a:pt x="19397" y="8518"/>
                  </a:lnTo>
                  <a:cubicBezTo>
                    <a:pt x="19397" y="8518"/>
                    <a:pt x="19397" y="8692"/>
                    <a:pt x="19386" y="8964"/>
                  </a:cubicBezTo>
                  <a:lnTo>
                    <a:pt x="19386" y="8975"/>
                  </a:lnTo>
                  <a:cubicBezTo>
                    <a:pt x="19376" y="9421"/>
                    <a:pt x="19354" y="10117"/>
                    <a:pt x="19212" y="10715"/>
                  </a:cubicBezTo>
                  <a:cubicBezTo>
                    <a:pt x="19191" y="10802"/>
                    <a:pt x="19158" y="10890"/>
                    <a:pt x="19125" y="10977"/>
                  </a:cubicBezTo>
                  <a:cubicBezTo>
                    <a:pt x="19114" y="10987"/>
                    <a:pt x="19114" y="10998"/>
                    <a:pt x="19114" y="11020"/>
                  </a:cubicBezTo>
                  <a:cubicBezTo>
                    <a:pt x="19093" y="11074"/>
                    <a:pt x="19082" y="11118"/>
                    <a:pt x="19060" y="11172"/>
                  </a:cubicBezTo>
                  <a:cubicBezTo>
                    <a:pt x="19049" y="11172"/>
                    <a:pt x="19049" y="11172"/>
                    <a:pt x="19049" y="11183"/>
                  </a:cubicBezTo>
                  <a:cubicBezTo>
                    <a:pt x="18973" y="11216"/>
                    <a:pt x="18897" y="11248"/>
                    <a:pt x="18810" y="11281"/>
                  </a:cubicBezTo>
                  <a:cubicBezTo>
                    <a:pt x="18142" y="11528"/>
                    <a:pt x="17017" y="11721"/>
                    <a:pt x="15748" y="11721"/>
                  </a:cubicBezTo>
                  <a:cubicBezTo>
                    <a:pt x="13939" y="11721"/>
                    <a:pt x="11836" y="11328"/>
                    <a:pt x="10346" y="10139"/>
                  </a:cubicBezTo>
                  <a:cubicBezTo>
                    <a:pt x="10205" y="10030"/>
                    <a:pt x="10063" y="9910"/>
                    <a:pt x="9933" y="9780"/>
                  </a:cubicBezTo>
                  <a:cubicBezTo>
                    <a:pt x="7822" y="7702"/>
                    <a:pt x="7670" y="2850"/>
                    <a:pt x="7692" y="1077"/>
                  </a:cubicBezTo>
                  <a:cubicBezTo>
                    <a:pt x="7703" y="653"/>
                    <a:pt x="7714" y="403"/>
                    <a:pt x="7714" y="403"/>
                  </a:cubicBezTo>
                  <a:lnTo>
                    <a:pt x="25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76"/>
            <p:cNvSpPr/>
            <p:nvPr/>
          </p:nvSpPr>
          <p:spPr>
            <a:xfrm>
              <a:off x="1460875" y="1723525"/>
              <a:ext cx="144975" cy="56200"/>
            </a:xfrm>
            <a:custGeom>
              <a:avLst/>
              <a:gdLst/>
              <a:ahLst/>
              <a:cxnLst/>
              <a:rect l="l" t="t" r="r" b="b"/>
              <a:pathLst>
                <a:path w="5799" h="2248" extrusionOk="0">
                  <a:moveTo>
                    <a:pt x="251" y="0"/>
                  </a:moveTo>
                  <a:cubicBezTo>
                    <a:pt x="229" y="522"/>
                    <a:pt x="196" y="1414"/>
                    <a:pt x="0" y="2067"/>
                  </a:cubicBezTo>
                  <a:cubicBezTo>
                    <a:pt x="396" y="2196"/>
                    <a:pt x="840" y="2248"/>
                    <a:pt x="1270" y="2248"/>
                  </a:cubicBezTo>
                  <a:cubicBezTo>
                    <a:pt x="1419" y="2248"/>
                    <a:pt x="1566" y="2241"/>
                    <a:pt x="1708" y="2230"/>
                  </a:cubicBezTo>
                  <a:cubicBezTo>
                    <a:pt x="2524" y="2176"/>
                    <a:pt x="3286" y="2013"/>
                    <a:pt x="4036" y="1686"/>
                  </a:cubicBezTo>
                  <a:cubicBezTo>
                    <a:pt x="4776" y="1349"/>
                    <a:pt x="5440" y="805"/>
                    <a:pt x="5799" y="65"/>
                  </a:cubicBezTo>
                  <a:lnTo>
                    <a:pt x="5799" y="65"/>
                  </a:lnTo>
                  <a:cubicBezTo>
                    <a:pt x="5188" y="492"/>
                    <a:pt x="4301" y="649"/>
                    <a:pt x="3488" y="649"/>
                  </a:cubicBezTo>
                  <a:cubicBezTo>
                    <a:pt x="3244" y="649"/>
                    <a:pt x="3006" y="634"/>
                    <a:pt x="2785" y="609"/>
                  </a:cubicBezTo>
                  <a:cubicBezTo>
                    <a:pt x="1806" y="490"/>
                    <a:pt x="1056" y="316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76"/>
            <p:cNvSpPr/>
            <p:nvPr/>
          </p:nvSpPr>
          <p:spPr>
            <a:xfrm>
              <a:off x="1337125" y="1248525"/>
              <a:ext cx="299725" cy="241400"/>
            </a:xfrm>
            <a:custGeom>
              <a:avLst/>
              <a:gdLst/>
              <a:ahLst/>
              <a:cxnLst/>
              <a:rect l="l" t="t" r="r" b="b"/>
              <a:pathLst>
                <a:path w="11989" h="9656" extrusionOk="0">
                  <a:moveTo>
                    <a:pt x="5272" y="0"/>
                  </a:moveTo>
                  <a:cubicBezTo>
                    <a:pt x="5018" y="0"/>
                    <a:pt x="4758" y="30"/>
                    <a:pt x="4494" y="93"/>
                  </a:cubicBezTo>
                  <a:cubicBezTo>
                    <a:pt x="3340" y="354"/>
                    <a:pt x="2350" y="1181"/>
                    <a:pt x="1839" y="2225"/>
                  </a:cubicBezTo>
                  <a:cubicBezTo>
                    <a:pt x="1567" y="2780"/>
                    <a:pt x="1491" y="3422"/>
                    <a:pt x="1578" y="4031"/>
                  </a:cubicBezTo>
                  <a:cubicBezTo>
                    <a:pt x="806" y="4368"/>
                    <a:pt x="273" y="5141"/>
                    <a:pt x="131" y="5978"/>
                  </a:cubicBezTo>
                  <a:cubicBezTo>
                    <a:pt x="1" y="6805"/>
                    <a:pt x="229" y="7675"/>
                    <a:pt x="697" y="8372"/>
                  </a:cubicBezTo>
                  <a:cubicBezTo>
                    <a:pt x="1045" y="8905"/>
                    <a:pt x="1535" y="9351"/>
                    <a:pt x="2133" y="9568"/>
                  </a:cubicBezTo>
                  <a:cubicBezTo>
                    <a:pt x="2309" y="9629"/>
                    <a:pt x="2501" y="9655"/>
                    <a:pt x="2702" y="9655"/>
                  </a:cubicBezTo>
                  <a:cubicBezTo>
                    <a:pt x="3360" y="9655"/>
                    <a:pt x="4109" y="9377"/>
                    <a:pt x="4668" y="9144"/>
                  </a:cubicBezTo>
                  <a:cubicBezTo>
                    <a:pt x="5397" y="8850"/>
                    <a:pt x="6060" y="8415"/>
                    <a:pt x="6702" y="7947"/>
                  </a:cubicBezTo>
                  <a:cubicBezTo>
                    <a:pt x="8606" y="6566"/>
                    <a:pt x="10303" y="4880"/>
                    <a:pt x="11989" y="3248"/>
                  </a:cubicBezTo>
                  <a:cubicBezTo>
                    <a:pt x="11804" y="2356"/>
                    <a:pt x="11260" y="1529"/>
                    <a:pt x="10466" y="1116"/>
                  </a:cubicBezTo>
                  <a:cubicBezTo>
                    <a:pt x="10102" y="921"/>
                    <a:pt x="9687" y="818"/>
                    <a:pt x="9278" y="818"/>
                  </a:cubicBezTo>
                  <a:cubicBezTo>
                    <a:pt x="8795" y="818"/>
                    <a:pt x="8319" y="962"/>
                    <a:pt x="7942" y="1268"/>
                  </a:cubicBezTo>
                  <a:cubicBezTo>
                    <a:pt x="7211" y="484"/>
                    <a:pt x="6291" y="0"/>
                    <a:pt x="5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76"/>
            <p:cNvSpPr/>
            <p:nvPr/>
          </p:nvSpPr>
          <p:spPr>
            <a:xfrm>
              <a:off x="1367600" y="1372125"/>
              <a:ext cx="346775" cy="373375"/>
            </a:xfrm>
            <a:custGeom>
              <a:avLst/>
              <a:gdLst/>
              <a:ahLst/>
              <a:cxnLst/>
              <a:rect l="l" t="t" r="r" b="b"/>
              <a:pathLst>
                <a:path w="13871" h="14935" extrusionOk="0">
                  <a:moveTo>
                    <a:pt x="6364" y="1"/>
                  </a:moveTo>
                  <a:cubicBezTo>
                    <a:pt x="5951" y="1"/>
                    <a:pt x="5548" y="34"/>
                    <a:pt x="5146" y="99"/>
                  </a:cubicBezTo>
                  <a:cubicBezTo>
                    <a:pt x="4689" y="175"/>
                    <a:pt x="4232" y="295"/>
                    <a:pt x="3786" y="458"/>
                  </a:cubicBezTo>
                  <a:cubicBezTo>
                    <a:pt x="2622" y="904"/>
                    <a:pt x="1806" y="1785"/>
                    <a:pt x="1131" y="2851"/>
                  </a:cubicBezTo>
                  <a:cubicBezTo>
                    <a:pt x="424" y="3983"/>
                    <a:pt x="98" y="5582"/>
                    <a:pt x="33" y="7094"/>
                  </a:cubicBezTo>
                  <a:cubicBezTo>
                    <a:pt x="0" y="7801"/>
                    <a:pt x="22" y="8497"/>
                    <a:pt x="98" y="9117"/>
                  </a:cubicBezTo>
                  <a:cubicBezTo>
                    <a:pt x="239" y="10379"/>
                    <a:pt x="707" y="11467"/>
                    <a:pt x="1458" y="12392"/>
                  </a:cubicBezTo>
                  <a:cubicBezTo>
                    <a:pt x="1893" y="12925"/>
                    <a:pt x="2437" y="13403"/>
                    <a:pt x="3057" y="13817"/>
                  </a:cubicBezTo>
                  <a:cubicBezTo>
                    <a:pt x="4162" y="14550"/>
                    <a:pt x="5595" y="14934"/>
                    <a:pt x="7030" y="14934"/>
                  </a:cubicBezTo>
                  <a:cubicBezTo>
                    <a:pt x="9001" y="14934"/>
                    <a:pt x="10975" y="14210"/>
                    <a:pt x="12108" y="12675"/>
                  </a:cubicBezTo>
                  <a:cubicBezTo>
                    <a:pt x="13142" y="11293"/>
                    <a:pt x="13609" y="9357"/>
                    <a:pt x="13740" y="7670"/>
                  </a:cubicBezTo>
                  <a:cubicBezTo>
                    <a:pt x="13870" y="6017"/>
                    <a:pt x="13577" y="4298"/>
                    <a:pt x="12576" y="2938"/>
                  </a:cubicBezTo>
                  <a:cubicBezTo>
                    <a:pt x="11151" y="1034"/>
                    <a:pt x="8714" y="1"/>
                    <a:pt x="6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76"/>
            <p:cNvSpPr/>
            <p:nvPr/>
          </p:nvSpPr>
          <p:spPr>
            <a:xfrm>
              <a:off x="1664300" y="1559875"/>
              <a:ext cx="109100" cy="108125"/>
            </a:xfrm>
            <a:custGeom>
              <a:avLst/>
              <a:gdLst/>
              <a:ahLst/>
              <a:cxnLst/>
              <a:rect l="l" t="t" r="r" b="b"/>
              <a:pathLst>
                <a:path w="4364" h="4325" extrusionOk="0">
                  <a:moveTo>
                    <a:pt x="2121" y="1"/>
                  </a:moveTo>
                  <a:cubicBezTo>
                    <a:pt x="1023" y="1"/>
                    <a:pt x="1" y="965"/>
                    <a:pt x="1" y="965"/>
                  </a:cubicBezTo>
                  <a:cubicBezTo>
                    <a:pt x="1" y="965"/>
                    <a:pt x="284" y="2728"/>
                    <a:pt x="523" y="3859"/>
                  </a:cubicBezTo>
                  <a:cubicBezTo>
                    <a:pt x="608" y="4230"/>
                    <a:pt x="1049" y="4325"/>
                    <a:pt x="1499" y="4325"/>
                  </a:cubicBezTo>
                  <a:cubicBezTo>
                    <a:pt x="1736" y="4325"/>
                    <a:pt x="1974" y="4299"/>
                    <a:pt x="2166" y="4272"/>
                  </a:cubicBezTo>
                  <a:cubicBezTo>
                    <a:pt x="2797" y="4196"/>
                    <a:pt x="3395" y="3892"/>
                    <a:pt x="3743" y="3348"/>
                  </a:cubicBezTo>
                  <a:cubicBezTo>
                    <a:pt x="4363" y="2401"/>
                    <a:pt x="4026" y="998"/>
                    <a:pt x="3134" y="334"/>
                  </a:cubicBezTo>
                  <a:cubicBezTo>
                    <a:pt x="2807" y="93"/>
                    <a:pt x="2461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76"/>
            <p:cNvSpPr/>
            <p:nvPr/>
          </p:nvSpPr>
          <p:spPr>
            <a:xfrm>
              <a:off x="1496775" y="1322900"/>
              <a:ext cx="309525" cy="242350"/>
            </a:xfrm>
            <a:custGeom>
              <a:avLst/>
              <a:gdLst/>
              <a:ahLst/>
              <a:cxnLst/>
              <a:rect l="l" t="t" r="r" b="b"/>
              <a:pathLst>
                <a:path w="12381" h="9694" extrusionOk="0">
                  <a:moveTo>
                    <a:pt x="5472" y="1"/>
                  </a:moveTo>
                  <a:lnTo>
                    <a:pt x="0" y="1807"/>
                  </a:lnTo>
                  <a:cubicBezTo>
                    <a:pt x="0" y="1807"/>
                    <a:pt x="1436" y="8410"/>
                    <a:pt x="7246" y="9694"/>
                  </a:cubicBezTo>
                  <a:lnTo>
                    <a:pt x="8703" y="9541"/>
                  </a:lnTo>
                  <a:lnTo>
                    <a:pt x="11271" y="8976"/>
                  </a:lnTo>
                  <a:cubicBezTo>
                    <a:pt x="11271" y="8976"/>
                    <a:pt x="12380" y="5081"/>
                    <a:pt x="10466" y="2612"/>
                  </a:cubicBezTo>
                  <a:cubicBezTo>
                    <a:pt x="8551" y="153"/>
                    <a:pt x="5472" y="1"/>
                    <a:pt x="5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76"/>
            <p:cNvSpPr/>
            <p:nvPr/>
          </p:nvSpPr>
          <p:spPr>
            <a:xfrm>
              <a:off x="1642550" y="1515750"/>
              <a:ext cx="68825" cy="73175"/>
            </a:xfrm>
            <a:custGeom>
              <a:avLst/>
              <a:gdLst/>
              <a:ahLst/>
              <a:cxnLst/>
              <a:rect l="l" t="t" r="r" b="b"/>
              <a:pathLst>
                <a:path w="2753" h="2927" extrusionOk="0">
                  <a:moveTo>
                    <a:pt x="1346" y="1"/>
                  </a:moveTo>
                  <a:cubicBezTo>
                    <a:pt x="1062" y="1"/>
                    <a:pt x="779" y="75"/>
                    <a:pt x="523" y="207"/>
                  </a:cubicBezTo>
                  <a:cubicBezTo>
                    <a:pt x="370" y="294"/>
                    <a:pt x="229" y="391"/>
                    <a:pt x="131" y="533"/>
                  </a:cubicBezTo>
                  <a:cubicBezTo>
                    <a:pt x="33" y="685"/>
                    <a:pt x="0" y="870"/>
                    <a:pt x="77" y="1033"/>
                  </a:cubicBezTo>
                  <a:lnTo>
                    <a:pt x="283" y="1523"/>
                  </a:lnTo>
                  <a:cubicBezTo>
                    <a:pt x="534" y="1893"/>
                    <a:pt x="795" y="2252"/>
                    <a:pt x="1045" y="2622"/>
                  </a:cubicBezTo>
                  <a:cubicBezTo>
                    <a:pt x="1143" y="2763"/>
                    <a:pt x="1273" y="2926"/>
                    <a:pt x="1447" y="2926"/>
                  </a:cubicBezTo>
                  <a:cubicBezTo>
                    <a:pt x="1578" y="2926"/>
                    <a:pt x="1687" y="2828"/>
                    <a:pt x="1785" y="2730"/>
                  </a:cubicBezTo>
                  <a:cubicBezTo>
                    <a:pt x="2100" y="2415"/>
                    <a:pt x="2372" y="2056"/>
                    <a:pt x="2600" y="1664"/>
                  </a:cubicBezTo>
                  <a:cubicBezTo>
                    <a:pt x="2655" y="1566"/>
                    <a:pt x="2698" y="1468"/>
                    <a:pt x="2731" y="1371"/>
                  </a:cubicBezTo>
                  <a:cubicBezTo>
                    <a:pt x="2753" y="1240"/>
                    <a:pt x="2742" y="1120"/>
                    <a:pt x="2720" y="1001"/>
                  </a:cubicBezTo>
                  <a:cubicBezTo>
                    <a:pt x="2611" y="566"/>
                    <a:pt x="2252" y="207"/>
                    <a:pt x="1828" y="76"/>
                  </a:cubicBezTo>
                  <a:cubicBezTo>
                    <a:pt x="1670" y="25"/>
                    <a:pt x="1508" y="1"/>
                    <a:pt x="1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76"/>
            <p:cNvSpPr/>
            <p:nvPr/>
          </p:nvSpPr>
          <p:spPr>
            <a:xfrm>
              <a:off x="1091825" y="1753150"/>
              <a:ext cx="859150" cy="484950"/>
            </a:xfrm>
            <a:custGeom>
              <a:avLst/>
              <a:gdLst/>
              <a:ahLst/>
              <a:cxnLst/>
              <a:rect l="l" t="t" r="r" b="b"/>
              <a:pathLst>
                <a:path w="34366" h="19398" extrusionOk="0">
                  <a:moveTo>
                    <a:pt x="5994" y="1"/>
                  </a:moveTo>
                  <a:cubicBezTo>
                    <a:pt x="4341" y="2873"/>
                    <a:pt x="2317" y="5538"/>
                    <a:pt x="0" y="7921"/>
                  </a:cubicBezTo>
                  <a:cubicBezTo>
                    <a:pt x="3231" y="11173"/>
                    <a:pt x="7670" y="12609"/>
                    <a:pt x="7670" y="12609"/>
                  </a:cubicBezTo>
                  <a:lnTo>
                    <a:pt x="7670" y="12968"/>
                  </a:lnTo>
                  <a:lnTo>
                    <a:pt x="7670" y="13099"/>
                  </a:lnTo>
                  <a:lnTo>
                    <a:pt x="7680" y="14763"/>
                  </a:lnTo>
                  <a:lnTo>
                    <a:pt x="7680" y="14894"/>
                  </a:lnTo>
                  <a:lnTo>
                    <a:pt x="7702" y="16558"/>
                  </a:lnTo>
                  <a:lnTo>
                    <a:pt x="7702" y="16689"/>
                  </a:lnTo>
                  <a:lnTo>
                    <a:pt x="7713" y="18353"/>
                  </a:lnTo>
                  <a:lnTo>
                    <a:pt x="7713" y="18473"/>
                  </a:lnTo>
                  <a:lnTo>
                    <a:pt x="7724" y="19354"/>
                  </a:lnTo>
                  <a:lnTo>
                    <a:pt x="19147" y="19376"/>
                  </a:lnTo>
                  <a:lnTo>
                    <a:pt x="24401" y="19376"/>
                  </a:lnTo>
                  <a:lnTo>
                    <a:pt x="34366" y="19397"/>
                  </a:lnTo>
                  <a:cubicBezTo>
                    <a:pt x="34235" y="18571"/>
                    <a:pt x="33800" y="15840"/>
                    <a:pt x="33224" y="13197"/>
                  </a:cubicBezTo>
                  <a:cubicBezTo>
                    <a:pt x="32734" y="10967"/>
                    <a:pt x="32897" y="10999"/>
                    <a:pt x="32245" y="9574"/>
                  </a:cubicBezTo>
                  <a:cubicBezTo>
                    <a:pt x="31418" y="8073"/>
                    <a:pt x="31276" y="8073"/>
                    <a:pt x="30265" y="6952"/>
                  </a:cubicBezTo>
                  <a:cubicBezTo>
                    <a:pt x="29721" y="6354"/>
                    <a:pt x="29275" y="5875"/>
                    <a:pt x="28861" y="5451"/>
                  </a:cubicBezTo>
                  <a:cubicBezTo>
                    <a:pt x="28818" y="5397"/>
                    <a:pt x="28774" y="5353"/>
                    <a:pt x="28731" y="5310"/>
                  </a:cubicBezTo>
                  <a:cubicBezTo>
                    <a:pt x="28100" y="4657"/>
                    <a:pt x="27567" y="4146"/>
                    <a:pt x="26903" y="3536"/>
                  </a:cubicBezTo>
                  <a:cubicBezTo>
                    <a:pt x="26860" y="3493"/>
                    <a:pt x="26805" y="3449"/>
                    <a:pt x="26751" y="3406"/>
                  </a:cubicBezTo>
                  <a:cubicBezTo>
                    <a:pt x="26501" y="3167"/>
                    <a:pt x="26218" y="2916"/>
                    <a:pt x="25913" y="2634"/>
                  </a:cubicBezTo>
                  <a:cubicBezTo>
                    <a:pt x="25315" y="2100"/>
                    <a:pt x="24194" y="1208"/>
                    <a:pt x="23727" y="708"/>
                  </a:cubicBezTo>
                  <a:cubicBezTo>
                    <a:pt x="23661" y="643"/>
                    <a:pt x="23618" y="588"/>
                    <a:pt x="23574" y="545"/>
                  </a:cubicBezTo>
                  <a:cubicBezTo>
                    <a:pt x="22095" y="1819"/>
                    <a:pt x="20147" y="2545"/>
                    <a:pt x="18192" y="2545"/>
                  </a:cubicBezTo>
                  <a:cubicBezTo>
                    <a:pt x="17861" y="2545"/>
                    <a:pt x="17529" y="2524"/>
                    <a:pt x="17199" y="2481"/>
                  </a:cubicBezTo>
                  <a:cubicBezTo>
                    <a:pt x="16166" y="2340"/>
                    <a:pt x="15078" y="1948"/>
                    <a:pt x="14458" y="1143"/>
                  </a:cubicBezTo>
                  <a:cubicBezTo>
                    <a:pt x="13790" y="1390"/>
                    <a:pt x="12665" y="1583"/>
                    <a:pt x="11396" y="1583"/>
                  </a:cubicBezTo>
                  <a:cubicBezTo>
                    <a:pt x="9587" y="1583"/>
                    <a:pt x="7484" y="1190"/>
                    <a:pt x="59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76"/>
            <p:cNvSpPr/>
            <p:nvPr/>
          </p:nvSpPr>
          <p:spPr>
            <a:xfrm>
              <a:off x="1256625" y="1807000"/>
              <a:ext cx="507800" cy="34575"/>
            </a:xfrm>
            <a:custGeom>
              <a:avLst/>
              <a:gdLst/>
              <a:ahLst/>
              <a:cxnLst/>
              <a:rect l="l" t="t" r="r" b="b"/>
              <a:pathLst>
                <a:path w="20312" h="1383" extrusionOk="0">
                  <a:moveTo>
                    <a:pt x="77" y="1"/>
                  </a:moveTo>
                  <a:lnTo>
                    <a:pt x="66" y="55"/>
                  </a:lnTo>
                  <a:lnTo>
                    <a:pt x="1" y="88"/>
                  </a:lnTo>
                  <a:cubicBezTo>
                    <a:pt x="33" y="131"/>
                    <a:pt x="44" y="164"/>
                    <a:pt x="11673" y="871"/>
                  </a:cubicBezTo>
                  <a:cubicBezTo>
                    <a:pt x="14883" y="1056"/>
                    <a:pt x="18092" y="1252"/>
                    <a:pt x="20311" y="1382"/>
                  </a:cubicBezTo>
                  <a:cubicBezTo>
                    <a:pt x="20268" y="1339"/>
                    <a:pt x="20213" y="1295"/>
                    <a:pt x="20159" y="1252"/>
                  </a:cubicBezTo>
                  <a:cubicBezTo>
                    <a:pt x="11989" y="762"/>
                    <a:pt x="338" y="55"/>
                    <a:pt x="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76"/>
            <p:cNvSpPr/>
            <p:nvPr/>
          </p:nvSpPr>
          <p:spPr>
            <a:xfrm>
              <a:off x="1256625" y="1851600"/>
              <a:ext cx="556750" cy="37850"/>
            </a:xfrm>
            <a:custGeom>
              <a:avLst/>
              <a:gdLst/>
              <a:ahLst/>
              <a:cxnLst/>
              <a:rect l="l" t="t" r="r" b="b"/>
              <a:pathLst>
                <a:path w="22270" h="1514" extrusionOk="0">
                  <a:moveTo>
                    <a:pt x="77" y="1"/>
                  </a:moveTo>
                  <a:lnTo>
                    <a:pt x="66" y="66"/>
                  </a:lnTo>
                  <a:lnTo>
                    <a:pt x="1" y="88"/>
                  </a:lnTo>
                  <a:cubicBezTo>
                    <a:pt x="33" y="142"/>
                    <a:pt x="44" y="164"/>
                    <a:pt x="11673" y="871"/>
                  </a:cubicBezTo>
                  <a:cubicBezTo>
                    <a:pt x="16025" y="1132"/>
                    <a:pt x="20365" y="1393"/>
                    <a:pt x="22269" y="1513"/>
                  </a:cubicBezTo>
                  <a:cubicBezTo>
                    <a:pt x="22226" y="1459"/>
                    <a:pt x="22182" y="1415"/>
                    <a:pt x="22139" y="1372"/>
                  </a:cubicBezTo>
                  <a:cubicBezTo>
                    <a:pt x="14034" y="893"/>
                    <a:pt x="360" y="66"/>
                    <a:pt x="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76"/>
            <p:cNvSpPr/>
            <p:nvPr/>
          </p:nvSpPr>
          <p:spPr>
            <a:xfrm>
              <a:off x="1256625" y="1896475"/>
              <a:ext cx="582025" cy="39200"/>
            </a:xfrm>
            <a:custGeom>
              <a:avLst/>
              <a:gdLst/>
              <a:ahLst/>
              <a:cxnLst/>
              <a:rect l="l" t="t" r="r" b="b"/>
              <a:pathLst>
                <a:path w="23281" h="1568" extrusionOk="0">
                  <a:moveTo>
                    <a:pt x="77" y="1"/>
                  </a:moveTo>
                  <a:lnTo>
                    <a:pt x="66" y="55"/>
                  </a:lnTo>
                  <a:lnTo>
                    <a:pt x="120" y="34"/>
                  </a:lnTo>
                  <a:lnTo>
                    <a:pt x="1" y="88"/>
                  </a:lnTo>
                  <a:cubicBezTo>
                    <a:pt x="33" y="142"/>
                    <a:pt x="44" y="164"/>
                    <a:pt x="11673" y="871"/>
                  </a:cubicBezTo>
                  <a:cubicBezTo>
                    <a:pt x="17483" y="1219"/>
                    <a:pt x="23270" y="1567"/>
                    <a:pt x="23270" y="1567"/>
                  </a:cubicBezTo>
                  <a:lnTo>
                    <a:pt x="23281" y="1437"/>
                  </a:lnTo>
                  <a:cubicBezTo>
                    <a:pt x="15383" y="969"/>
                    <a:pt x="381" y="66"/>
                    <a:pt x="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76"/>
            <p:cNvSpPr/>
            <p:nvPr/>
          </p:nvSpPr>
          <p:spPr>
            <a:xfrm>
              <a:off x="1256625" y="1941100"/>
              <a:ext cx="582025" cy="39175"/>
            </a:xfrm>
            <a:custGeom>
              <a:avLst/>
              <a:gdLst/>
              <a:ahLst/>
              <a:cxnLst/>
              <a:rect l="l" t="t" r="r" b="b"/>
              <a:pathLst>
                <a:path w="23281" h="1567" extrusionOk="0">
                  <a:moveTo>
                    <a:pt x="77" y="0"/>
                  </a:moveTo>
                  <a:lnTo>
                    <a:pt x="66" y="65"/>
                  </a:lnTo>
                  <a:lnTo>
                    <a:pt x="1" y="98"/>
                  </a:lnTo>
                  <a:cubicBezTo>
                    <a:pt x="33" y="141"/>
                    <a:pt x="44" y="163"/>
                    <a:pt x="11673" y="870"/>
                  </a:cubicBezTo>
                  <a:cubicBezTo>
                    <a:pt x="17483" y="1229"/>
                    <a:pt x="23270" y="1567"/>
                    <a:pt x="23270" y="1567"/>
                  </a:cubicBezTo>
                  <a:lnTo>
                    <a:pt x="23281" y="1447"/>
                  </a:lnTo>
                  <a:cubicBezTo>
                    <a:pt x="15383" y="979"/>
                    <a:pt x="381" y="76"/>
                    <a:pt x="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76"/>
            <p:cNvSpPr/>
            <p:nvPr/>
          </p:nvSpPr>
          <p:spPr>
            <a:xfrm>
              <a:off x="1256625" y="1985950"/>
              <a:ext cx="582025" cy="39200"/>
            </a:xfrm>
            <a:custGeom>
              <a:avLst/>
              <a:gdLst/>
              <a:ahLst/>
              <a:cxnLst/>
              <a:rect l="l" t="t" r="r" b="b"/>
              <a:pathLst>
                <a:path w="23281" h="1568" extrusionOk="0">
                  <a:moveTo>
                    <a:pt x="77" y="1"/>
                  </a:moveTo>
                  <a:lnTo>
                    <a:pt x="66" y="66"/>
                  </a:lnTo>
                  <a:lnTo>
                    <a:pt x="1" y="88"/>
                  </a:lnTo>
                  <a:cubicBezTo>
                    <a:pt x="33" y="142"/>
                    <a:pt x="44" y="164"/>
                    <a:pt x="11673" y="871"/>
                  </a:cubicBezTo>
                  <a:cubicBezTo>
                    <a:pt x="17483" y="1219"/>
                    <a:pt x="23270" y="1567"/>
                    <a:pt x="23270" y="1567"/>
                  </a:cubicBezTo>
                  <a:lnTo>
                    <a:pt x="23281" y="1437"/>
                  </a:lnTo>
                  <a:cubicBezTo>
                    <a:pt x="15383" y="969"/>
                    <a:pt x="381" y="66"/>
                    <a:pt x="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76"/>
            <p:cNvSpPr/>
            <p:nvPr/>
          </p:nvSpPr>
          <p:spPr>
            <a:xfrm>
              <a:off x="1256625" y="2030825"/>
              <a:ext cx="582025" cy="39200"/>
            </a:xfrm>
            <a:custGeom>
              <a:avLst/>
              <a:gdLst/>
              <a:ahLst/>
              <a:cxnLst/>
              <a:rect l="l" t="t" r="r" b="b"/>
              <a:pathLst>
                <a:path w="23281" h="1568" extrusionOk="0">
                  <a:moveTo>
                    <a:pt x="77" y="1"/>
                  </a:moveTo>
                  <a:lnTo>
                    <a:pt x="66" y="55"/>
                  </a:lnTo>
                  <a:lnTo>
                    <a:pt x="1" y="88"/>
                  </a:lnTo>
                  <a:cubicBezTo>
                    <a:pt x="33" y="142"/>
                    <a:pt x="44" y="164"/>
                    <a:pt x="11673" y="871"/>
                  </a:cubicBezTo>
                  <a:cubicBezTo>
                    <a:pt x="17483" y="1219"/>
                    <a:pt x="23270" y="1567"/>
                    <a:pt x="23270" y="1567"/>
                  </a:cubicBezTo>
                  <a:lnTo>
                    <a:pt x="23281" y="1437"/>
                  </a:lnTo>
                  <a:cubicBezTo>
                    <a:pt x="15383" y="969"/>
                    <a:pt x="381" y="66"/>
                    <a:pt x="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76"/>
            <p:cNvSpPr/>
            <p:nvPr/>
          </p:nvSpPr>
          <p:spPr>
            <a:xfrm>
              <a:off x="1283550" y="2077350"/>
              <a:ext cx="555100" cy="37275"/>
            </a:xfrm>
            <a:custGeom>
              <a:avLst/>
              <a:gdLst/>
              <a:ahLst/>
              <a:cxnLst/>
              <a:rect l="l" t="t" r="r" b="b"/>
              <a:pathLst>
                <a:path w="22204" h="1491" extrusionOk="0">
                  <a:moveTo>
                    <a:pt x="1" y="0"/>
                  </a:moveTo>
                  <a:lnTo>
                    <a:pt x="1" y="131"/>
                  </a:lnTo>
                  <a:cubicBezTo>
                    <a:pt x="1295" y="229"/>
                    <a:pt x="4178" y="403"/>
                    <a:pt x="10596" y="794"/>
                  </a:cubicBezTo>
                  <a:cubicBezTo>
                    <a:pt x="16406" y="1153"/>
                    <a:pt x="22193" y="1491"/>
                    <a:pt x="22193" y="1491"/>
                  </a:cubicBezTo>
                  <a:lnTo>
                    <a:pt x="22204" y="1360"/>
                  </a:lnTo>
                  <a:cubicBezTo>
                    <a:pt x="15459" y="968"/>
                    <a:pt x="3514" y="25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76"/>
            <p:cNvSpPr/>
            <p:nvPr/>
          </p:nvSpPr>
          <p:spPr>
            <a:xfrm>
              <a:off x="1283825" y="2122225"/>
              <a:ext cx="554825" cy="37275"/>
            </a:xfrm>
            <a:custGeom>
              <a:avLst/>
              <a:gdLst/>
              <a:ahLst/>
              <a:cxnLst/>
              <a:rect l="l" t="t" r="r" b="b"/>
              <a:pathLst>
                <a:path w="22193" h="1491" extrusionOk="0">
                  <a:moveTo>
                    <a:pt x="0" y="0"/>
                  </a:moveTo>
                  <a:lnTo>
                    <a:pt x="0" y="131"/>
                  </a:lnTo>
                  <a:cubicBezTo>
                    <a:pt x="1306" y="218"/>
                    <a:pt x="4189" y="403"/>
                    <a:pt x="10585" y="794"/>
                  </a:cubicBezTo>
                  <a:cubicBezTo>
                    <a:pt x="16395" y="1142"/>
                    <a:pt x="22182" y="1491"/>
                    <a:pt x="22182" y="1491"/>
                  </a:cubicBezTo>
                  <a:lnTo>
                    <a:pt x="22193" y="1360"/>
                  </a:lnTo>
                  <a:cubicBezTo>
                    <a:pt x="15459" y="957"/>
                    <a:pt x="3536" y="250"/>
                    <a:pt x="0" y="0"/>
                  </a:cubicBezTo>
                  <a:close/>
                </a:path>
              </a:pathLst>
            </a:custGeom>
            <a:solidFill>
              <a:srgbClr val="FFB1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76"/>
            <p:cNvSpPr/>
            <p:nvPr/>
          </p:nvSpPr>
          <p:spPr>
            <a:xfrm>
              <a:off x="1284375" y="2167100"/>
              <a:ext cx="554275" cy="37000"/>
            </a:xfrm>
            <a:custGeom>
              <a:avLst/>
              <a:gdLst/>
              <a:ahLst/>
              <a:cxnLst/>
              <a:rect l="l" t="t" r="r" b="b"/>
              <a:pathLst>
                <a:path w="22171" h="1480" extrusionOk="0">
                  <a:moveTo>
                    <a:pt x="0" y="0"/>
                  </a:moveTo>
                  <a:lnTo>
                    <a:pt x="0" y="131"/>
                  </a:lnTo>
                  <a:cubicBezTo>
                    <a:pt x="1306" y="218"/>
                    <a:pt x="4189" y="403"/>
                    <a:pt x="10563" y="783"/>
                  </a:cubicBezTo>
                  <a:cubicBezTo>
                    <a:pt x="16373" y="1142"/>
                    <a:pt x="22160" y="1480"/>
                    <a:pt x="22160" y="1480"/>
                  </a:cubicBezTo>
                  <a:lnTo>
                    <a:pt x="22171" y="1360"/>
                  </a:lnTo>
                  <a:cubicBezTo>
                    <a:pt x="15448" y="957"/>
                    <a:pt x="3547" y="239"/>
                    <a:pt x="0" y="0"/>
                  </a:cubicBezTo>
                  <a:close/>
                </a:path>
              </a:pathLst>
            </a:custGeom>
            <a:solidFill>
              <a:srgbClr val="3A2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76"/>
            <p:cNvSpPr/>
            <p:nvPr/>
          </p:nvSpPr>
          <p:spPr>
            <a:xfrm>
              <a:off x="1284650" y="2211975"/>
              <a:ext cx="417200" cy="25575"/>
            </a:xfrm>
            <a:custGeom>
              <a:avLst/>
              <a:gdLst/>
              <a:ahLst/>
              <a:cxnLst/>
              <a:rect l="l" t="t" r="r" b="b"/>
              <a:pathLst>
                <a:path w="16688" h="1023" extrusionOk="0">
                  <a:moveTo>
                    <a:pt x="0" y="0"/>
                  </a:moveTo>
                  <a:lnTo>
                    <a:pt x="0" y="120"/>
                  </a:lnTo>
                  <a:cubicBezTo>
                    <a:pt x="1316" y="218"/>
                    <a:pt x="4199" y="403"/>
                    <a:pt x="10552" y="783"/>
                  </a:cubicBezTo>
                  <a:cubicBezTo>
                    <a:pt x="11901" y="860"/>
                    <a:pt x="13239" y="947"/>
                    <a:pt x="14512" y="1023"/>
                  </a:cubicBezTo>
                  <a:lnTo>
                    <a:pt x="16688" y="1023"/>
                  </a:lnTo>
                  <a:cubicBezTo>
                    <a:pt x="10280" y="642"/>
                    <a:pt x="2720" y="185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76"/>
            <p:cNvSpPr/>
            <p:nvPr/>
          </p:nvSpPr>
          <p:spPr>
            <a:xfrm>
              <a:off x="1570475" y="1770825"/>
              <a:ext cx="381875" cy="467275"/>
            </a:xfrm>
            <a:custGeom>
              <a:avLst/>
              <a:gdLst/>
              <a:ahLst/>
              <a:cxnLst/>
              <a:rect l="l" t="t" r="r" b="b"/>
              <a:pathLst>
                <a:path w="15275" h="18691" extrusionOk="0">
                  <a:moveTo>
                    <a:pt x="4581" y="1"/>
                  </a:moveTo>
                  <a:cubicBezTo>
                    <a:pt x="4189" y="904"/>
                    <a:pt x="3906" y="1676"/>
                    <a:pt x="3634" y="2460"/>
                  </a:cubicBezTo>
                  <a:cubicBezTo>
                    <a:pt x="3623" y="2503"/>
                    <a:pt x="3601" y="2536"/>
                    <a:pt x="3591" y="2579"/>
                  </a:cubicBezTo>
                  <a:cubicBezTo>
                    <a:pt x="3417" y="3101"/>
                    <a:pt x="3253" y="3634"/>
                    <a:pt x="3068" y="4211"/>
                  </a:cubicBezTo>
                  <a:cubicBezTo>
                    <a:pt x="3058" y="4255"/>
                    <a:pt x="3047" y="4298"/>
                    <a:pt x="3036" y="4342"/>
                  </a:cubicBezTo>
                  <a:cubicBezTo>
                    <a:pt x="2883" y="4842"/>
                    <a:pt x="2720" y="5375"/>
                    <a:pt x="2546" y="5973"/>
                  </a:cubicBezTo>
                  <a:cubicBezTo>
                    <a:pt x="2524" y="6017"/>
                    <a:pt x="2514" y="6060"/>
                    <a:pt x="2503" y="6104"/>
                  </a:cubicBezTo>
                  <a:lnTo>
                    <a:pt x="2481" y="6169"/>
                  </a:lnTo>
                  <a:cubicBezTo>
                    <a:pt x="2329" y="6691"/>
                    <a:pt x="2176" y="7214"/>
                    <a:pt x="2024" y="7736"/>
                  </a:cubicBezTo>
                  <a:cubicBezTo>
                    <a:pt x="2013" y="7779"/>
                    <a:pt x="2002" y="7812"/>
                    <a:pt x="1991" y="7855"/>
                  </a:cubicBezTo>
                  <a:cubicBezTo>
                    <a:pt x="1839" y="8410"/>
                    <a:pt x="1687" y="8954"/>
                    <a:pt x="1545" y="9498"/>
                  </a:cubicBezTo>
                  <a:cubicBezTo>
                    <a:pt x="1534" y="9542"/>
                    <a:pt x="1524" y="9585"/>
                    <a:pt x="1513" y="9618"/>
                  </a:cubicBezTo>
                  <a:cubicBezTo>
                    <a:pt x="1371" y="10162"/>
                    <a:pt x="1241" y="10716"/>
                    <a:pt x="1121" y="11260"/>
                  </a:cubicBezTo>
                  <a:cubicBezTo>
                    <a:pt x="1110" y="11304"/>
                    <a:pt x="1099" y="11347"/>
                    <a:pt x="1088" y="11391"/>
                  </a:cubicBezTo>
                  <a:cubicBezTo>
                    <a:pt x="969" y="11935"/>
                    <a:pt x="849" y="12479"/>
                    <a:pt x="740" y="13034"/>
                  </a:cubicBezTo>
                  <a:cubicBezTo>
                    <a:pt x="740" y="13066"/>
                    <a:pt x="729" y="13110"/>
                    <a:pt x="719" y="13153"/>
                  </a:cubicBezTo>
                  <a:cubicBezTo>
                    <a:pt x="664" y="13458"/>
                    <a:pt x="610" y="13762"/>
                    <a:pt x="555" y="14067"/>
                  </a:cubicBezTo>
                  <a:cubicBezTo>
                    <a:pt x="545" y="14100"/>
                    <a:pt x="545" y="14132"/>
                    <a:pt x="534" y="14165"/>
                  </a:cubicBezTo>
                  <a:cubicBezTo>
                    <a:pt x="534" y="14176"/>
                    <a:pt x="534" y="14187"/>
                    <a:pt x="534" y="14198"/>
                  </a:cubicBezTo>
                  <a:cubicBezTo>
                    <a:pt x="512" y="14317"/>
                    <a:pt x="490" y="14437"/>
                    <a:pt x="468" y="14557"/>
                  </a:cubicBezTo>
                  <a:lnTo>
                    <a:pt x="447" y="14687"/>
                  </a:lnTo>
                  <a:cubicBezTo>
                    <a:pt x="447" y="14720"/>
                    <a:pt x="436" y="14763"/>
                    <a:pt x="436" y="14796"/>
                  </a:cubicBezTo>
                  <a:cubicBezTo>
                    <a:pt x="425" y="14839"/>
                    <a:pt x="414" y="14883"/>
                    <a:pt x="414" y="14926"/>
                  </a:cubicBezTo>
                  <a:cubicBezTo>
                    <a:pt x="327" y="15470"/>
                    <a:pt x="251" y="16025"/>
                    <a:pt x="186" y="16580"/>
                  </a:cubicBezTo>
                  <a:cubicBezTo>
                    <a:pt x="186" y="16580"/>
                    <a:pt x="186" y="16580"/>
                    <a:pt x="186" y="16591"/>
                  </a:cubicBezTo>
                  <a:cubicBezTo>
                    <a:pt x="186" y="16624"/>
                    <a:pt x="175" y="16667"/>
                    <a:pt x="175" y="16700"/>
                  </a:cubicBezTo>
                  <a:cubicBezTo>
                    <a:pt x="109" y="17254"/>
                    <a:pt x="66" y="17798"/>
                    <a:pt x="22" y="18353"/>
                  </a:cubicBezTo>
                  <a:cubicBezTo>
                    <a:pt x="22" y="18397"/>
                    <a:pt x="11" y="18440"/>
                    <a:pt x="11" y="18484"/>
                  </a:cubicBezTo>
                  <a:cubicBezTo>
                    <a:pt x="11" y="18538"/>
                    <a:pt x="1" y="18603"/>
                    <a:pt x="1" y="18669"/>
                  </a:cubicBezTo>
                  <a:lnTo>
                    <a:pt x="5777" y="18669"/>
                  </a:lnTo>
                  <a:lnTo>
                    <a:pt x="8660" y="18680"/>
                  </a:lnTo>
                  <a:lnTo>
                    <a:pt x="8791" y="18680"/>
                  </a:lnTo>
                  <a:lnTo>
                    <a:pt x="15220" y="18690"/>
                  </a:lnTo>
                  <a:cubicBezTo>
                    <a:pt x="15231" y="18593"/>
                    <a:pt x="15242" y="18484"/>
                    <a:pt x="15252" y="18364"/>
                  </a:cubicBezTo>
                  <a:cubicBezTo>
                    <a:pt x="15274" y="17918"/>
                    <a:pt x="15242" y="17309"/>
                    <a:pt x="15155" y="16591"/>
                  </a:cubicBezTo>
                  <a:cubicBezTo>
                    <a:pt x="15035" y="15503"/>
                    <a:pt x="14796" y="14154"/>
                    <a:pt x="14480" y="12718"/>
                  </a:cubicBezTo>
                  <a:cubicBezTo>
                    <a:pt x="13991" y="10488"/>
                    <a:pt x="13751" y="10292"/>
                    <a:pt x="13099" y="8867"/>
                  </a:cubicBezTo>
                  <a:cubicBezTo>
                    <a:pt x="13066" y="8824"/>
                    <a:pt x="13044" y="8769"/>
                    <a:pt x="13011" y="8715"/>
                  </a:cubicBezTo>
                  <a:cubicBezTo>
                    <a:pt x="12326" y="7464"/>
                    <a:pt x="12239" y="7290"/>
                    <a:pt x="11467" y="6419"/>
                  </a:cubicBezTo>
                  <a:cubicBezTo>
                    <a:pt x="11434" y="6387"/>
                    <a:pt x="11401" y="6354"/>
                    <a:pt x="11369" y="6321"/>
                  </a:cubicBezTo>
                  <a:cubicBezTo>
                    <a:pt x="11325" y="6278"/>
                    <a:pt x="11293" y="6224"/>
                    <a:pt x="11249" y="6180"/>
                  </a:cubicBezTo>
                  <a:cubicBezTo>
                    <a:pt x="9878" y="4668"/>
                    <a:pt x="9226" y="4004"/>
                    <a:pt x="8301" y="3134"/>
                  </a:cubicBezTo>
                  <a:cubicBezTo>
                    <a:pt x="8268" y="3101"/>
                    <a:pt x="8236" y="3069"/>
                    <a:pt x="8203" y="3047"/>
                  </a:cubicBezTo>
                  <a:cubicBezTo>
                    <a:pt x="7888" y="2753"/>
                    <a:pt x="7540" y="2438"/>
                    <a:pt x="7126" y="2057"/>
                  </a:cubicBezTo>
                  <a:cubicBezTo>
                    <a:pt x="6550" y="1535"/>
                    <a:pt x="5135" y="567"/>
                    <a:pt x="4624" y="55"/>
                  </a:cubicBezTo>
                  <a:cubicBezTo>
                    <a:pt x="4602" y="34"/>
                    <a:pt x="4591" y="23"/>
                    <a:pt x="45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76"/>
            <p:cNvSpPr/>
            <p:nvPr/>
          </p:nvSpPr>
          <p:spPr>
            <a:xfrm>
              <a:off x="1582450" y="1846725"/>
              <a:ext cx="195575" cy="280150"/>
            </a:xfrm>
            <a:custGeom>
              <a:avLst/>
              <a:gdLst/>
              <a:ahLst/>
              <a:cxnLst/>
              <a:rect l="l" t="t" r="r" b="b"/>
              <a:pathLst>
                <a:path w="7823" h="11206" extrusionOk="0">
                  <a:moveTo>
                    <a:pt x="7724" y="0"/>
                  </a:moveTo>
                  <a:lnTo>
                    <a:pt x="4841" y="1915"/>
                  </a:lnTo>
                  <a:lnTo>
                    <a:pt x="4798" y="1947"/>
                  </a:lnTo>
                  <a:lnTo>
                    <a:pt x="6506" y="4700"/>
                  </a:lnTo>
                  <a:lnTo>
                    <a:pt x="76" y="11031"/>
                  </a:lnTo>
                  <a:lnTo>
                    <a:pt x="0" y="11107"/>
                  </a:lnTo>
                  <a:lnTo>
                    <a:pt x="55" y="11162"/>
                  </a:lnTo>
                  <a:lnTo>
                    <a:pt x="87" y="11205"/>
                  </a:lnTo>
                  <a:lnTo>
                    <a:pt x="6669" y="4721"/>
                  </a:lnTo>
                  <a:lnTo>
                    <a:pt x="4972" y="1991"/>
                  </a:lnTo>
                  <a:lnTo>
                    <a:pt x="7822" y="98"/>
                  </a:lnTo>
                  <a:cubicBezTo>
                    <a:pt x="7789" y="65"/>
                    <a:pt x="7757" y="33"/>
                    <a:pt x="7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76"/>
            <p:cNvSpPr/>
            <p:nvPr/>
          </p:nvSpPr>
          <p:spPr>
            <a:xfrm>
              <a:off x="1781525" y="1928300"/>
              <a:ext cx="76450" cy="309525"/>
            </a:xfrm>
            <a:custGeom>
              <a:avLst/>
              <a:gdLst/>
              <a:ahLst/>
              <a:cxnLst/>
              <a:rect l="l" t="t" r="r" b="b"/>
              <a:pathLst>
                <a:path w="3058" h="12381" extrusionOk="0">
                  <a:moveTo>
                    <a:pt x="2938" y="1"/>
                  </a:moveTo>
                  <a:cubicBezTo>
                    <a:pt x="2938" y="1"/>
                    <a:pt x="2938" y="12"/>
                    <a:pt x="2927" y="22"/>
                  </a:cubicBezTo>
                  <a:cubicBezTo>
                    <a:pt x="947" y="3786"/>
                    <a:pt x="0" y="8127"/>
                    <a:pt x="218" y="12381"/>
                  </a:cubicBezTo>
                  <a:lnTo>
                    <a:pt x="349" y="12381"/>
                  </a:lnTo>
                  <a:cubicBezTo>
                    <a:pt x="131" y="8160"/>
                    <a:pt x="1056" y="3863"/>
                    <a:pt x="3025" y="120"/>
                  </a:cubicBezTo>
                  <a:cubicBezTo>
                    <a:pt x="3036" y="99"/>
                    <a:pt x="3046" y="77"/>
                    <a:pt x="3057" y="55"/>
                  </a:cubicBezTo>
                  <a:lnTo>
                    <a:pt x="293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76"/>
            <p:cNvSpPr/>
            <p:nvPr/>
          </p:nvSpPr>
          <p:spPr>
            <a:xfrm>
              <a:off x="987650" y="1526600"/>
              <a:ext cx="471625" cy="710675"/>
            </a:xfrm>
            <a:custGeom>
              <a:avLst/>
              <a:gdLst/>
              <a:ahLst/>
              <a:cxnLst/>
              <a:rect l="l" t="t" r="r" b="b"/>
              <a:pathLst>
                <a:path w="18865" h="28427" extrusionOk="0">
                  <a:moveTo>
                    <a:pt x="7507" y="1"/>
                  </a:moveTo>
                  <a:lnTo>
                    <a:pt x="7507" y="1"/>
                  </a:lnTo>
                  <a:cubicBezTo>
                    <a:pt x="6145" y="312"/>
                    <a:pt x="5140" y="454"/>
                    <a:pt x="4048" y="454"/>
                  </a:cubicBezTo>
                  <a:cubicBezTo>
                    <a:pt x="3344" y="454"/>
                    <a:pt x="2604" y="395"/>
                    <a:pt x="1709" y="284"/>
                  </a:cubicBezTo>
                  <a:cubicBezTo>
                    <a:pt x="1600" y="915"/>
                    <a:pt x="1023" y="3232"/>
                    <a:pt x="1023" y="3275"/>
                  </a:cubicBezTo>
                  <a:cubicBezTo>
                    <a:pt x="795" y="5680"/>
                    <a:pt x="1" y="8791"/>
                    <a:pt x="947" y="12218"/>
                  </a:cubicBezTo>
                  <a:cubicBezTo>
                    <a:pt x="1480" y="14165"/>
                    <a:pt x="2546" y="15644"/>
                    <a:pt x="3852" y="16961"/>
                  </a:cubicBezTo>
                  <a:cubicBezTo>
                    <a:pt x="6811" y="19941"/>
                    <a:pt x="10683" y="21552"/>
                    <a:pt x="11325" y="21802"/>
                  </a:cubicBezTo>
                  <a:cubicBezTo>
                    <a:pt x="11380" y="21823"/>
                    <a:pt x="11412" y="21834"/>
                    <a:pt x="11412" y="21834"/>
                  </a:cubicBezTo>
                  <a:lnTo>
                    <a:pt x="11314" y="28416"/>
                  </a:lnTo>
                  <a:lnTo>
                    <a:pt x="11380" y="28416"/>
                  </a:lnTo>
                  <a:lnTo>
                    <a:pt x="15971" y="28427"/>
                  </a:lnTo>
                  <a:cubicBezTo>
                    <a:pt x="15927" y="27861"/>
                    <a:pt x="15905" y="27306"/>
                    <a:pt x="15894" y="26752"/>
                  </a:cubicBezTo>
                  <a:cubicBezTo>
                    <a:pt x="15883" y="26436"/>
                    <a:pt x="15873" y="26131"/>
                    <a:pt x="15873" y="25816"/>
                  </a:cubicBezTo>
                  <a:cubicBezTo>
                    <a:pt x="15873" y="22824"/>
                    <a:pt x="16242" y="19833"/>
                    <a:pt x="16982" y="16928"/>
                  </a:cubicBezTo>
                  <a:cubicBezTo>
                    <a:pt x="17570" y="14644"/>
                    <a:pt x="18386" y="12413"/>
                    <a:pt x="18864" y="10107"/>
                  </a:cubicBezTo>
                  <a:lnTo>
                    <a:pt x="18864" y="10107"/>
                  </a:lnTo>
                  <a:cubicBezTo>
                    <a:pt x="18788" y="10140"/>
                    <a:pt x="18712" y="10172"/>
                    <a:pt x="18625" y="10205"/>
                  </a:cubicBezTo>
                  <a:cubicBezTo>
                    <a:pt x="17863" y="10477"/>
                    <a:pt x="17026" y="10575"/>
                    <a:pt x="16221" y="10597"/>
                  </a:cubicBezTo>
                  <a:lnTo>
                    <a:pt x="15992" y="10597"/>
                  </a:lnTo>
                  <a:cubicBezTo>
                    <a:pt x="15962" y="10597"/>
                    <a:pt x="15932" y="10597"/>
                    <a:pt x="15902" y="10597"/>
                  </a:cubicBezTo>
                  <a:cubicBezTo>
                    <a:pt x="13194" y="10597"/>
                    <a:pt x="10169" y="9622"/>
                    <a:pt x="8856" y="7072"/>
                  </a:cubicBezTo>
                  <a:cubicBezTo>
                    <a:pt x="8181" y="5767"/>
                    <a:pt x="7822" y="4298"/>
                    <a:pt x="7648" y="2797"/>
                  </a:cubicBezTo>
                  <a:cubicBezTo>
                    <a:pt x="7637" y="2753"/>
                    <a:pt x="7637" y="2710"/>
                    <a:pt x="7627" y="2677"/>
                  </a:cubicBezTo>
                  <a:cubicBezTo>
                    <a:pt x="7529" y="1774"/>
                    <a:pt x="7496" y="871"/>
                    <a:pt x="75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76"/>
            <p:cNvSpPr/>
            <p:nvPr/>
          </p:nvSpPr>
          <p:spPr>
            <a:xfrm>
              <a:off x="1017032" y="1593521"/>
              <a:ext cx="161853" cy="14151"/>
            </a:xfrm>
            <a:custGeom>
              <a:avLst/>
              <a:gdLst/>
              <a:ahLst/>
              <a:cxnLst/>
              <a:rect l="l" t="t" r="r" b="b"/>
              <a:pathLst>
                <a:path w="7388" h="566" extrusionOk="0">
                  <a:moveTo>
                    <a:pt x="7366" y="0"/>
                  </a:moveTo>
                  <a:cubicBezTo>
                    <a:pt x="5877" y="295"/>
                    <a:pt x="4359" y="441"/>
                    <a:pt x="2843" y="441"/>
                  </a:cubicBezTo>
                  <a:cubicBezTo>
                    <a:pt x="1900" y="441"/>
                    <a:pt x="957" y="385"/>
                    <a:pt x="22" y="272"/>
                  </a:cubicBezTo>
                  <a:cubicBezTo>
                    <a:pt x="12" y="305"/>
                    <a:pt x="12" y="348"/>
                    <a:pt x="1" y="392"/>
                  </a:cubicBezTo>
                  <a:cubicBezTo>
                    <a:pt x="947" y="511"/>
                    <a:pt x="1894" y="566"/>
                    <a:pt x="2840" y="566"/>
                  </a:cubicBezTo>
                  <a:cubicBezTo>
                    <a:pt x="4363" y="566"/>
                    <a:pt x="5886" y="424"/>
                    <a:pt x="7387" y="120"/>
                  </a:cubicBezTo>
                  <a:cubicBezTo>
                    <a:pt x="7376" y="76"/>
                    <a:pt x="7376" y="33"/>
                    <a:pt x="7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76"/>
            <p:cNvSpPr/>
            <p:nvPr/>
          </p:nvSpPr>
          <p:spPr>
            <a:xfrm>
              <a:off x="1136975" y="1556200"/>
              <a:ext cx="23400" cy="21375"/>
            </a:xfrm>
            <a:custGeom>
              <a:avLst/>
              <a:gdLst/>
              <a:ahLst/>
              <a:cxnLst/>
              <a:rect l="l" t="t" r="r" b="b"/>
              <a:pathLst>
                <a:path w="936" h="855" extrusionOk="0">
                  <a:moveTo>
                    <a:pt x="462" y="0"/>
                  </a:moveTo>
                  <a:cubicBezTo>
                    <a:pt x="354" y="0"/>
                    <a:pt x="245" y="41"/>
                    <a:pt x="163" y="122"/>
                  </a:cubicBezTo>
                  <a:cubicBezTo>
                    <a:pt x="0" y="296"/>
                    <a:pt x="0" y="558"/>
                    <a:pt x="163" y="732"/>
                  </a:cubicBezTo>
                  <a:cubicBezTo>
                    <a:pt x="245" y="813"/>
                    <a:pt x="354" y="854"/>
                    <a:pt x="462" y="854"/>
                  </a:cubicBezTo>
                  <a:cubicBezTo>
                    <a:pt x="571" y="854"/>
                    <a:pt x="680" y="813"/>
                    <a:pt x="762" y="732"/>
                  </a:cubicBezTo>
                  <a:cubicBezTo>
                    <a:pt x="936" y="558"/>
                    <a:pt x="936" y="296"/>
                    <a:pt x="762" y="122"/>
                  </a:cubicBezTo>
                  <a:cubicBezTo>
                    <a:pt x="680" y="41"/>
                    <a:pt x="571" y="0"/>
                    <a:pt x="4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76"/>
            <p:cNvSpPr/>
            <p:nvPr/>
          </p:nvSpPr>
          <p:spPr>
            <a:xfrm>
              <a:off x="1348550" y="1791500"/>
              <a:ext cx="74275" cy="403900"/>
            </a:xfrm>
            <a:custGeom>
              <a:avLst/>
              <a:gdLst/>
              <a:ahLst/>
              <a:cxnLst/>
              <a:rect l="l" t="t" r="r" b="b"/>
              <a:pathLst>
                <a:path w="2971" h="16156" extrusionOk="0">
                  <a:moveTo>
                    <a:pt x="1643" y="1"/>
                  </a:moveTo>
                  <a:lnTo>
                    <a:pt x="2829" y="2764"/>
                  </a:lnTo>
                  <a:lnTo>
                    <a:pt x="11" y="6615"/>
                  </a:lnTo>
                  <a:cubicBezTo>
                    <a:pt x="1" y="6626"/>
                    <a:pt x="1" y="6648"/>
                    <a:pt x="1" y="6658"/>
                  </a:cubicBezTo>
                  <a:lnTo>
                    <a:pt x="1458" y="16156"/>
                  </a:lnTo>
                  <a:cubicBezTo>
                    <a:pt x="1447" y="15840"/>
                    <a:pt x="1437" y="15535"/>
                    <a:pt x="1437" y="15220"/>
                  </a:cubicBezTo>
                  <a:lnTo>
                    <a:pt x="131" y="6669"/>
                  </a:lnTo>
                  <a:lnTo>
                    <a:pt x="2960" y="2807"/>
                  </a:lnTo>
                  <a:cubicBezTo>
                    <a:pt x="2970" y="2786"/>
                    <a:pt x="2970" y="2764"/>
                    <a:pt x="2960" y="2742"/>
                  </a:cubicBezTo>
                  <a:lnTo>
                    <a:pt x="17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76"/>
            <p:cNvSpPr/>
            <p:nvPr/>
          </p:nvSpPr>
          <p:spPr>
            <a:xfrm>
              <a:off x="1268875" y="2003850"/>
              <a:ext cx="7350" cy="234800"/>
            </a:xfrm>
            <a:custGeom>
              <a:avLst/>
              <a:gdLst/>
              <a:ahLst/>
              <a:cxnLst/>
              <a:rect l="l" t="t" r="r" b="b"/>
              <a:pathLst>
                <a:path w="294" h="9392" extrusionOk="0">
                  <a:moveTo>
                    <a:pt x="216" y="1"/>
                  </a:moveTo>
                  <a:cubicBezTo>
                    <a:pt x="188" y="1"/>
                    <a:pt x="163" y="29"/>
                    <a:pt x="163" y="57"/>
                  </a:cubicBezTo>
                  <a:cubicBezTo>
                    <a:pt x="163" y="79"/>
                    <a:pt x="65" y="1939"/>
                    <a:pt x="65" y="3593"/>
                  </a:cubicBezTo>
                  <a:cubicBezTo>
                    <a:pt x="65" y="5246"/>
                    <a:pt x="0" y="9282"/>
                    <a:pt x="0" y="9326"/>
                  </a:cubicBezTo>
                  <a:cubicBezTo>
                    <a:pt x="0" y="9359"/>
                    <a:pt x="22" y="9391"/>
                    <a:pt x="65" y="9391"/>
                  </a:cubicBezTo>
                  <a:cubicBezTo>
                    <a:pt x="98" y="9391"/>
                    <a:pt x="131" y="9369"/>
                    <a:pt x="131" y="9326"/>
                  </a:cubicBezTo>
                  <a:cubicBezTo>
                    <a:pt x="131" y="9293"/>
                    <a:pt x="196" y="5246"/>
                    <a:pt x="196" y="3593"/>
                  </a:cubicBezTo>
                  <a:cubicBezTo>
                    <a:pt x="196" y="1950"/>
                    <a:pt x="283" y="90"/>
                    <a:pt x="294" y="68"/>
                  </a:cubicBezTo>
                  <a:cubicBezTo>
                    <a:pt x="294" y="36"/>
                    <a:pt x="261" y="3"/>
                    <a:pt x="229" y="3"/>
                  </a:cubicBezTo>
                  <a:cubicBezTo>
                    <a:pt x="224" y="2"/>
                    <a:pt x="220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76"/>
            <p:cNvSpPr/>
            <p:nvPr/>
          </p:nvSpPr>
          <p:spPr>
            <a:xfrm>
              <a:off x="1306950" y="1900525"/>
              <a:ext cx="91950" cy="170575"/>
            </a:xfrm>
            <a:custGeom>
              <a:avLst/>
              <a:gdLst/>
              <a:ahLst/>
              <a:cxnLst/>
              <a:rect l="l" t="t" r="r" b="b"/>
              <a:pathLst>
                <a:path w="3678" h="6823" extrusionOk="0">
                  <a:moveTo>
                    <a:pt x="1819" y="0"/>
                  </a:moveTo>
                  <a:cubicBezTo>
                    <a:pt x="1628" y="0"/>
                    <a:pt x="1431" y="31"/>
                    <a:pt x="1251" y="78"/>
                  </a:cubicBezTo>
                  <a:cubicBezTo>
                    <a:pt x="773" y="209"/>
                    <a:pt x="327" y="459"/>
                    <a:pt x="0" y="720"/>
                  </a:cubicBezTo>
                  <a:lnTo>
                    <a:pt x="283" y="1068"/>
                  </a:lnTo>
                  <a:lnTo>
                    <a:pt x="403" y="1220"/>
                  </a:lnTo>
                  <a:cubicBezTo>
                    <a:pt x="766" y="932"/>
                    <a:pt x="1328" y="644"/>
                    <a:pt x="1874" y="644"/>
                  </a:cubicBezTo>
                  <a:cubicBezTo>
                    <a:pt x="1884" y="644"/>
                    <a:pt x="1894" y="644"/>
                    <a:pt x="1904" y="644"/>
                  </a:cubicBezTo>
                  <a:cubicBezTo>
                    <a:pt x="2024" y="644"/>
                    <a:pt x="2132" y="666"/>
                    <a:pt x="2241" y="687"/>
                  </a:cubicBezTo>
                  <a:cubicBezTo>
                    <a:pt x="2937" y="883"/>
                    <a:pt x="3014" y="1819"/>
                    <a:pt x="3003" y="2352"/>
                  </a:cubicBezTo>
                  <a:cubicBezTo>
                    <a:pt x="2970" y="3385"/>
                    <a:pt x="2568" y="4364"/>
                    <a:pt x="1893" y="5137"/>
                  </a:cubicBezTo>
                  <a:cubicBezTo>
                    <a:pt x="1480" y="5594"/>
                    <a:pt x="979" y="5974"/>
                    <a:pt x="403" y="6246"/>
                  </a:cubicBezTo>
                  <a:lnTo>
                    <a:pt x="631" y="6736"/>
                  </a:lnTo>
                  <a:lnTo>
                    <a:pt x="675" y="6823"/>
                  </a:lnTo>
                  <a:cubicBezTo>
                    <a:pt x="718" y="6812"/>
                    <a:pt x="751" y="6790"/>
                    <a:pt x="783" y="6779"/>
                  </a:cubicBezTo>
                  <a:cubicBezTo>
                    <a:pt x="1186" y="6573"/>
                    <a:pt x="1556" y="6323"/>
                    <a:pt x="1893" y="6040"/>
                  </a:cubicBezTo>
                  <a:cubicBezTo>
                    <a:pt x="2948" y="5104"/>
                    <a:pt x="3601" y="3777"/>
                    <a:pt x="3645" y="2374"/>
                  </a:cubicBezTo>
                  <a:cubicBezTo>
                    <a:pt x="3677" y="1123"/>
                    <a:pt x="3242" y="307"/>
                    <a:pt x="2415" y="78"/>
                  </a:cubicBezTo>
                  <a:cubicBezTo>
                    <a:pt x="2252" y="24"/>
                    <a:pt x="2078" y="2"/>
                    <a:pt x="1904" y="2"/>
                  </a:cubicBezTo>
                  <a:cubicBezTo>
                    <a:pt x="1876" y="1"/>
                    <a:pt x="1848" y="0"/>
                    <a:pt x="18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76"/>
            <p:cNvSpPr/>
            <p:nvPr/>
          </p:nvSpPr>
          <p:spPr>
            <a:xfrm>
              <a:off x="1317000" y="2028925"/>
              <a:ext cx="37300" cy="41100"/>
            </a:xfrm>
            <a:custGeom>
              <a:avLst/>
              <a:gdLst/>
              <a:ahLst/>
              <a:cxnLst/>
              <a:rect l="l" t="t" r="r" b="b"/>
              <a:pathLst>
                <a:path w="1492" h="1644" extrusionOk="0">
                  <a:moveTo>
                    <a:pt x="1491" y="1"/>
                  </a:moveTo>
                  <a:cubicBezTo>
                    <a:pt x="1078" y="458"/>
                    <a:pt x="577" y="838"/>
                    <a:pt x="1" y="1110"/>
                  </a:cubicBezTo>
                  <a:lnTo>
                    <a:pt x="240" y="1600"/>
                  </a:lnTo>
                  <a:lnTo>
                    <a:pt x="381" y="1643"/>
                  </a:lnTo>
                  <a:cubicBezTo>
                    <a:pt x="784" y="1437"/>
                    <a:pt x="1154" y="1187"/>
                    <a:pt x="1491" y="904"/>
                  </a:cubicBezTo>
                  <a:lnTo>
                    <a:pt x="1491" y="1"/>
                  </a:lnTo>
                  <a:close/>
                </a:path>
              </a:pathLst>
            </a:custGeom>
            <a:solidFill>
              <a:srgbClr val="492A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76"/>
            <p:cNvSpPr/>
            <p:nvPr/>
          </p:nvSpPr>
          <p:spPr>
            <a:xfrm>
              <a:off x="1314025" y="1900525"/>
              <a:ext cx="40525" cy="30525"/>
            </a:xfrm>
            <a:custGeom>
              <a:avLst/>
              <a:gdLst/>
              <a:ahLst/>
              <a:cxnLst/>
              <a:rect l="l" t="t" r="r" b="b"/>
              <a:pathLst>
                <a:path w="1621" h="1221" extrusionOk="0">
                  <a:moveTo>
                    <a:pt x="1536" y="0"/>
                  </a:moveTo>
                  <a:cubicBezTo>
                    <a:pt x="1345" y="0"/>
                    <a:pt x="1148" y="31"/>
                    <a:pt x="968" y="78"/>
                  </a:cubicBezTo>
                  <a:lnTo>
                    <a:pt x="0" y="1068"/>
                  </a:lnTo>
                  <a:lnTo>
                    <a:pt x="120" y="1220"/>
                  </a:lnTo>
                  <a:cubicBezTo>
                    <a:pt x="483" y="932"/>
                    <a:pt x="1045" y="644"/>
                    <a:pt x="1591" y="644"/>
                  </a:cubicBezTo>
                  <a:cubicBezTo>
                    <a:pt x="1601" y="644"/>
                    <a:pt x="1611" y="644"/>
                    <a:pt x="1621" y="644"/>
                  </a:cubicBezTo>
                  <a:lnTo>
                    <a:pt x="1621" y="2"/>
                  </a:lnTo>
                  <a:cubicBezTo>
                    <a:pt x="1593" y="1"/>
                    <a:pt x="1565" y="0"/>
                    <a:pt x="1536" y="0"/>
                  </a:cubicBezTo>
                  <a:close/>
                </a:path>
              </a:pathLst>
            </a:custGeom>
            <a:solidFill>
              <a:srgbClr val="2426AD">
                <a:alpha val="276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76"/>
            <p:cNvSpPr/>
            <p:nvPr/>
          </p:nvSpPr>
          <p:spPr>
            <a:xfrm>
              <a:off x="1133425" y="1872600"/>
              <a:ext cx="210800" cy="236325"/>
            </a:xfrm>
            <a:custGeom>
              <a:avLst/>
              <a:gdLst/>
              <a:ahLst/>
              <a:cxnLst/>
              <a:rect l="l" t="t" r="r" b="b"/>
              <a:pathLst>
                <a:path w="8432" h="9453" extrusionOk="0">
                  <a:moveTo>
                    <a:pt x="5523" y="0"/>
                  </a:moveTo>
                  <a:cubicBezTo>
                    <a:pt x="3857" y="0"/>
                    <a:pt x="1782" y="184"/>
                    <a:pt x="153" y="923"/>
                  </a:cubicBezTo>
                  <a:cubicBezTo>
                    <a:pt x="98" y="945"/>
                    <a:pt x="44" y="967"/>
                    <a:pt x="1" y="999"/>
                  </a:cubicBezTo>
                  <a:lnTo>
                    <a:pt x="2133" y="9137"/>
                  </a:lnTo>
                  <a:lnTo>
                    <a:pt x="2155" y="9235"/>
                  </a:lnTo>
                  <a:cubicBezTo>
                    <a:pt x="2155" y="9235"/>
                    <a:pt x="2881" y="9452"/>
                    <a:pt x="4086" y="9452"/>
                  </a:cubicBezTo>
                  <a:cubicBezTo>
                    <a:pt x="5166" y="9452"/>
                    <a:pt x="6630" y="9278"/>
                    <a:pt x="8301" y="8614"/>
                  </a:cubicBezTo>
                  <a:lnTo>
                    <a:pt x="8410" y="1913"/>
                  </a:lnTo>
                  <a:lnTo>
                    <a:pt x="8432" y="184"/>
                  </a:lnTo>
                  <a:cubicBezTo>
                    <a:pt x="8432" y="184"/>
                    <a:pt x="8345" y="162"/>
                    <a:pt x="8192" y="151"/>
                  </a:cubicBezTo>
                  <a:cubicBezTo>
                    <a:pt x="7754" y="100"/>
                    <a:pt x="6750" y="0"/>
                    <a:pt x="5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76"/>
            <p:cNvSpPr/>
            <p:nvPr/>
          </p:nvSpPr>
          <p:spPr>
            <a:xfrm>
              <a:off x="1137225" y="1872600"/>
              <a:ext cx="203750" cy="33350"/>
            </a:xfrm>
            <a:custGeom>
              <a:avLst/>
              <a:gdLst/>
              <a:ahLst/>
              <a:cxnLst/>
              <a:rect l="l" t="t" r="r" b="b"/>
              <a:pathLst>
                <a:path w="8150" h="1334" extrusionOk="0">
                  <a:moveTo>
                    <a:pt x="5371" y="0"/>
                  </a:moveTo>
                  <a:cubicBezTo>
                    <a:pt x="3705" y="0"/>
                    <a:pt x="1630" y="184"/>
                    <a:pt x="1" y="923"/>
                  </a:cubicBezTo>
                  <a:cubicBezTo>
                    <a:pt x="479" y="1041"/>
                    <a:pt x="1847" y="1333"/>
                    <a:pt x="3467" y="1333"/>
                  </a:cubicBezTo>
                  <a:cubicBezTo>
                    <a:pt x="4983" y="1333"/>
                    <a:pt x="6719" y="1078"/>
                    <a:pt x="8149" y="184"/>
                  </a:cubicBezTo>
                  <a:lnTo>
                    <a:pt x="8040" y="151"/>
                  </a:lnTo>
                  <a:cubicBezTo>
                    <a:pt x="7602" y="100"/>
                    <a:pt x="6598" y="0"/>
                    <a:pt x="5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76"/>
            <p:cNvSpPr/>
            <p:nvPr/>
          </p:nvSpPr>
          <p:spPr>
            <a:xfrm>
              <a:off x="1155200" y="1915800"/>
              <a:ext cx="23675" cy="41925"/>
            </a:xfrm>
            <a:custGeom>
              <a:avLst/>
              <a:gdLst/>
              <a:ahLst/>
              <a:cxnLst/>
              <a:rect l="l" t="t" r="r" b="b"/>
              <a:pathLst>
                <a:path w="947" h="1677" extrusionOk="0">
                  <a:moveTo>
                    <a:pt x="345" y="0"/>
                  </a:moveTo>
                  <a:cubicBezTo>
                    <a:pt x="42" y="0"/>
                    <a:pt x="0" y="363"/>
                    <a:pt x="11" y="588"/>
                  </a:cubicBezTo>
                  <a:cubicBezTo>
                    <a:pt x="43" y="925"/>
                    <a:pt x="98" y="1295"/>
                    <a:pt x="337" y="1534"/>
                  </a:cubicBezTo>
                  <a:cubicBezTo>
                    <a:pt x="408" y="1615"/>
                    <a:pt x="506" y="1677"/>
                    <a:pt x="616" y="1677"/>
                  </a:cubicBezTo>
                  <a:cubicBezTo>
                    <a:pt x="624" y="1677"/>
                    <a:pt x="633" y="1676"/>
                    <a:pt x="642" y="1676"/>
                  </a:cubicBezTo>
                  <a:cubicBezTo>
                    <a:pt x="761" y="1665"/>
                    <a:pt x="859" y="1556"/>
                    <a:pt x="903" y="1447"/>
                  </a:cubicBezTo>
                  <a:cubicBezTo>
                    <a:pt x="946" y="1327"/>
                    <a:pt x="946" y="1197"/>
                    <a:pt x="946" y="1077"/>
                  </a:cubicBezTo>
                  <a:cubicBezTo>
                    <a:pt x="935" y="892"/>
                    <a:pt x="914" y="707"/>
                    <a:pt x="859" y="533"/>
                  </a:cubicBezTo>
                  <a:cubicBezTo>
                    <a:pt x="783" y="327"/>
                    <a:pt x="609" y="11"/>
                    <a:pt x="359" y="0"/>
                  </a:cubicBezTo>
                  <a:cubicBezTo>
                    <a:pt x="354" y="0"/>
                    <a:pt x="350" y="0"/>
                    <a:pt x="3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76"/>
            <p:cNvSpPr/>
            <p:nvPr/>
          </p:nvSpPr>
          <p:spPr>
            <a:xfrm>
              <a:off x="1165525" y="1967300"/>
              <a:ext cx="17425" cy="17050"/>
            </a:xfrm>
            <a:custGeom>
              <a:avLst/>
              <a:gdLst/>
              <a:ahLst/>
              <a:cxnLst/>
              <a:rect l="l" t="t" r="r" b="b"/>
              <a:pathLst>
                <a:path w="697" h="682" extrusionOk="0">
                  <a:moveTo>
                    <a:pt x="302" y="0"/>
                  </a:moveTo>
                  <a:cubicBezTo>
                    <a:pt x="167" y="0"/>
                    <a:pt x="44" y="79"/>
                    <a:pt x="22" y="257"/>
                  </a:cubicBezTo>
                  <a:cubicBezTo>
                    <a:pt x="0" y="399"/>
                    <a:pt x="76" y="551"/>
                    <a:pt x="196" y="627"/>
                  </a:cubicBezTo>
                  <a:cubicBezTo>
                    <a:pt x="240" y="649"/>
                    <a:pt x="272" y="671"/>
                    <a:pt x="316" y="682"/>
                  </a:cubicBezTo>
                  <a:cubicBezTo>
                    <a:pt x="381" y="682"/>
                    <a:pt x="435" y="660"/>
                    <a:pt x="490" y="638"/>
                  </a:cubicBezTo>
                  <a:cubicBezTo>
                    <a:pt x="566" y="584"/>
                    <a:pt x="631" y="519"/>
                    <a:pt x="664" y="442"/>
                  </a:cubicBezTo>
                  <a:cubicBezTo>
                    <a:pt x="696" y="355"/>
                    <a:pt x="686" y="257"/>
                    <a:pt x="642" y="192"/>
                  </a:cubicBezTo>
                  <a:cubicBezTo>
                    <a:pt x="568" y="70"/>
                    <a:pt x="430" y="0"/>
                    <a:pt x="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76"/>
            <p:cNvSpPr/>
            <p:nvPr/>
          </p:nvSpPr>
          <p:spPr>
            <a:xfrm>
              <a:off x="1186725" y="1920425"/>
              <a:ext cx="156950" cy="188500"/>
            </a:xfrm>
            <a:custGeom>
              <a:avLst/>
              <a:gdLst/>
              <a:ahLst/>
              <a:cxnLst/>
              <a:rect l="l" t="t" r="r" b="b"/>
              <a:pathLst>
                <a:path w="6278" h="7540" extrusionOk="0">
                  <a:moveTo>
                    <a:pt x="6278" y="0"/>
                  </a:moveTo>
                  <a:lnTo>
                    <a:pt x="6278" y="0"/>
                  </a:lnTo>
                  <a:cubicBezTo>
                    <a:pt x="4842" y="2894"/>
                    <a:pt x="2666" y="5407"/>
                    <a:pt x="1" y="7224"/>
                  </a:cubicBezTo>
                  <a:lnTo>
                    <a:pt x="23" y="7322"/>
                  </a:lnTo>
                  <a:cubicBezTo>
                    <a:pt x="23" y="7322"/>
                    <a:pt x="749" y="7539"/>
                    <a:pt x="1954" y="7539"/>
                  </a:cubicBezTo>
                  <a:cubicBezTo>
                    <a:pt x="3034" y="7539"/>
                    <a:pt x="4498" y="7365"/>
                    <a:pt x="6169" y="6701"/>
                  </a:cubicBezTo>
                  <a:lnTo>
                    <a:pt x="6278" y="0"/>
                  </a:lnTo>
                  <a:close/>
                </a:path>
              </a:pathLst>
            </a:custGeom>
            <a:solidFill>
              <a:srgbClr val="2426AD">
                <a:alpha val="276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76"/>
            <p:cNvSpPr/>
            <p:nvPr/>
          </p:nvSpPr>
          <p:spPr>
            <a:xfrm>
              <a:off x="1280550" y="1885850"/>
              <a:ext cx="252425" cy="298125"/>
            </a:xfrm>
            <a:custGeom>
              <a:avLst/>
              <a:gdLst/>
              <a:ahLst/>
              <a:cxnLst/>
              <a:rect l="l" t="t" r="r" b="b"/>
              <a:pathLst>
                <a:path w="10097" h="11925" extrusionOk="0">
                  <a:moveTo>
                    <a:pt x="3811" y="1"/>
                  </a:moveTo>
                  <a:cubicBezTo>
                    <a:pt x="3752" y="1"/>
                    <a:pt x="3704" y="15"/>
                    <a:pt x="3667" y="45"/>
                  </a:cubicBezTo>
                  <a:cubicBezTo>
                    <a:pt x="3112" y="502"/>
                    <a:pt x="4102" y="1568"/>
                    <a:pt x="4102" y="1568"/>
                  </a:cubicBezTo>
                  <a:cubicBezTo>
                    <a:pt x="4102" y="1568"/>
                    <a:pt x="3588" y="1404"/>
                    <a:pt x="3040" y="1404"/>
                  </a:cubicBezTo>
                  <a:cubicBezTo>
                    <a:pt x="2332" y="1404"/>
                    <a:pt x="1566" y="1677"/>
                    <a:pt x="1774" y="2928"/>
                  </a:cubicBezTo>
                  <a:cubicBezTo>
                    <a:pt x="1774" y="2928"/>
                    <a:pt x="621" y="3548"/>
                    <a:pt x="1448" y="4799"/>
                  </a:cubicBezTo>
                  <a:cubicBezTo>
                    <a:pt x="1448" y="4799"/>
                    <a:pt x="1" y="5713"/>
                    <a:pt x="1491" y="7007"/>
                  </a:cubicBezTo>
                  <a:cubicBezTo>
                    <a:pt x="1491" y="7007"/>
                    <a:pt x="871" y="8259"/>
                    <a:pt x="2024" y="9129"/>
                  </a:cubicBezTo>
                  <a:cubicBezTo>
                    <a:pt x="3178" y="10010"/>
                    <a:pt x="5419" y="11925"/>
                    <a:pt x="5419" y="11925"/>
                  </a:cubicBezTo>
                  <a:lnTo>
                    <a:pt x="10096" y="8596"/>
                  </a:lnTo>
                  <a:cubicBezTo>
                    <a:pt x="10096" y="8596"/>
                    <a:pt x="9683" y="6181"/>
                    <a:pt x="8573" y="4473"/>
                  </a:cubicBezTo>
                  <a:cubicBezTo>
                    <a:pt x="7547" y="2877"/>
                    <a:pt x="4641" y="1"/>
                    <a:pt x="3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76"/>
            <p:cNvSpPr/>
            <p:nvPr/>
          </p:nvSpPr>
          <p:spPr>
            <a:xfrm>
              <a:off x="1381450" y="1923400"/>
              <a:ext cx="54975" cy="44100"/>
            </a:xfrm>
            <a:custGeom>
              <a:avLst/>
              <a:gdLst/>
              <a:ahLst/>
              <a:cxnLst/>
              <a:rect l="l" t="t" r="r" b="b"/>
              <a:pathLst>
                <a:path w="2199" h="1764" extrusionOk="0">
                  <a:moveTo>
                    <a:pt x="65" y="0"/>
                  </a:moveTo>
                  <a:cubicBezTo>
                    <a:pt x="44" y="0"/>
                    <a:pt x="26" y="12"/>
                    <a:pt x="12" y="34"/>
                  </a:cubicBezTo>
                  <a:cubicBezTo>
                    <a:pt x="1" y="66"/>
                    <a:pt x="1" y="99"/>
                    <a:pt x="34" y="121"/>
                  </a:cubicBezTo>
                  <a:cubicBezTo>
                    <a:pt x="44" y="121"/>
                    <a:pt x="1361" y="926"/>
                    <a:pt x="2090" y="1741"/>
                  </a:cubicBezTo>
                  <a:cubicBezTo>
                    <a:pt x="2101" y="1752"/>
                    <a:pt x="2111" y="1763"/>
                    <a:pt x="2133" y="1763"/>
                  </a:cubicBezTo>
                  <a:cubicBezTo>
                    <a:pt x="2144" y="1763"/>
                    <a:pt x="2166" y="1752"/>
                    <a:pt x="2177" y="1741"/>
                  </a:cubicBezTo>
                  <a:cubicBezTo>
                    <a:pt x="2198" y="1720"/>
                    <a:pt x="2198" y="1687"/>
                    <a:pt x="2177" y="1654"/>
                  </a:cubicBezTo>
                  <a:cubicBezTo>
                    <a:pt x="1437" y="839"/>
                    <a:pt x="110" y="23"/>
                    <a:pt x="99" y="12"/>
                  </a:cubicBezTo>
                  <a:cubicBezTo>
                    <a:pt x="87" y="4"/>
                    <a:pt x="76" y="0"/>
                    <a:pt x="65" y="0"/>
                  </a:cubicBezTo>
                  <a:close/>
                </a:path>
              </a:pathLst>
            </a:custGeom>
            <a:solidFill>
              <a:srgbClr val="3A2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76"/>
            <p:cNvSpPr/>
            <p:nvPr/>
          </p:nvSpPr>
          <p:spPr>
            <a:xfrm>
              <a:off x="1400500" y="2077625"/>
              <a:ext cx="301900" cy="237700"/>
            </a:xfrm>
            <a:custGeom>
              <a:avLst/>
              <a:gdLst/>
              <a:ahLst/>
              <a:cxnLst/>
              <a:rect l="l" t="t" r="r" b="b"/>
              <a:pathLst>
                <a:path w="12076" h="9508" extrusionOk="0">
                  <a:moveTo>
                    <a:pt x="5103" y="0"/>
                  </a:moveTo>
                  <a:lnTo>
                    <a:pt x="0" y="3840"/>
                  </a:lnTo>
                  <a:lnTo>
                    <a:pt x="816" y="5418"/>
                  </a:lnTo>
                  <a:lnTo>
                    <a:pt x="871" y="5537"/>
                  </a:lnTo>
                  <a:lnTo>
                    <a:pt x="2916" y="9508"/>
                  </a:lnTo>
                  <a:lnTo>
                    <a:pt x="12076" y="7321"/>
                  </a:lnTo>
                  <a:lnTo>
                    <a:pt x="6593" y="1567"/>
                  </a:lnTo>
                  <a:lnTo>
                    <a:pt x="6506" y="1480"/>
                  </a:lnTo>
                  <a:lnTo>
                    <a:pt x="51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76"/>
            <p:cNvSpPr/>
            <p:nvPr/>
          </p:nvSpPr>
          <p:spPr>
            <a:xfrm>
              <a:off x="1420900" y="2114600"/>
              <a:ext cx="144425" cy="101475"/>
            </a:xfrm>
            <a:custGeom>
              <a:avLst/>
              <a:gdLst/>
              <a:ahLst/>
              <a:cxnLst/>
              <a:rect l="l" t="t" r="r" b="b"/>
              <a:pathLst>
                <a:path w="5777" h="4059" extrusionOk="0">
                  <a:moveTo>
                    <a:pt x="5690" y="1"/>
                  </a:moveTo>
                  <a:lnTo>
                    <a:pt x="0" y="3939"/>
                  </a:lnTo>
                  <a:lnTo>
                    <a:pt x="55" y="4058"/>
                  </a:lnTo>
                  <a:lnTo>
                    <a:pt x="5777" y="88"/>
                  </a:lnTo>
                  <a:lnTo>
                    <a:pt x="569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76"/>
            <p:cNvSpPr/>
            <p:nvPr/>
          </p:nvSpPr>
          <p:spPr>
            <a:xfrm>
              <a:off x="1514725" y="2097750"/>
              <a:ext cx="22600" cy="22325"/>
            </a:xfrm>
            <a:custGeom>
              <a:avLst/>
              <a:gdLst/>
              <a:ahLst/>
              <a:cxnLst/>
              <a:rect l="l" t="t" r="r" b="b"/>
              <a:pathLst>
                <a:path w="904" h="893" extrusionOk="0">
                  <a:moveTo>
                    <a:pt x="446" y="0"/>
                  </a:moveTo>
                  <a:cubicBezTo>
                    <a:pt x="207" y="0"/>
                    <a:pt x="0" y="207"/>
                    <a:pt x="0" y="446"/>
                  </a:cubicBezTo>
                  <a:cubicBezTo>
                    <a:pt x="0" y="696"/>
                    <a:pt x="207" y="892"/>
                    <a:pt x="446" y="892"/>
                  </a:cubicBezTo>
                  <a:cubicBezTo>
                    <a:pt x="697" y="892"/>
                    <a:pt x="903" y="696"/>
                    <a:pt x="903" y="446"/>
                  </a:cubicBezTo>
                  <a:cubicBezTo>
                    <a:pt x="903" y="207"/>
                    <a:pt x="697" y="0"/>
                    <a:pt x="4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76"/>
            <p:cNvSpPr/>
            <p:nvPr/>
          </p:nvSpPr>
          <p:spPr>
            <a:xfrm>
              <a:off x="1017025" y="1190675"/>
              <a:ext cx="241250" cy="343025"/>
            </a:xfrm>
            <a:custGeom>
              <a:avLst/>
              <a:gdLst/>
              <a:ahLst/>
              <a:cxnLst/>
              <a:rect l="l" t="t" r="r" b="b"/>
              <a:pathLst>
                <a:path w="9650" h="13721" extrusionOk="0">
                  <a:moveTo>
                    <a:pt x="7330" y="1"/>
                  </a:moveTo>
                  <a:cubicBezTo>
                    <a:pt x="6334" y="1"/>
                    <a:pt x="5331" y="2831"/>
                    <a:pt x="5331" y="2831"/>
                  </a:cubicBezTo>
                  <a:cubicBezTo>
                    <a:pt x="4983" y="2595"/>
                    <a:pt x="4677" y="2518"/>
                    <a:pt x="4426" y="2518"/>
                  </a:cubicBezTo>
                  <a:cubicBezTo>
                    <a:pt x="3947" y="2518"/>
                    <a:pt x="3667" y="2799"/>
                    <a:pt x="3667" y="2799"/>
                  </a:cubicBezTo>
                  <a:cubicBezTo>
                    <a:pt x="3370" y="2668"/>
                    <a:pt x="3119" y="2619"/>
                    <a:pt x="2910" y="2619"/>
                  </a:cubicBezTo>
                  <a:cubicBezTo>
                    <a:pt x="2281" y="2619"/>
                    <a:pt x="2024" y="3060"/>
                    <a:pt x="2024" y="3060"/>
                  </a:cubicBezTo>
                  <a:cubicBezTo>
                    <a:pt x="1975" y="3054"/>
                    <a:pt x="1927" y="3050"/>
                    <a:pt x="1880" y="3050"/>
                  </a:cubicBezTo>
                  <a:cubicBezTo>
                    <a:pt x="1441" y="3050"/>
                    <a:pt x="1105" y="3322"/>
                    <a:pt x="849" y="3745"/>
                  </a:cubicBezTo>
                  <a:cubicBezTo>
                    <a:pt x="142" y="4887"/>
                    <a:pt x="55" y="7161"/>
                    <a:pt x="33" y="7999"/>
                  </a:cubicBezTo>
                  <a:cubicBezTo>
                    <a:pt x="1" y="9174"/>
                    <a:pt x="1208" y="13721"/>
                    <a:pt x="1208" y="13721"/>
                  </a:cubicBezTo>
                  <a:lnTo>
                    <a:pt x="6310" y="13297"/>
                  </a:lnTo>
                  <a:lnTo>
                    <a:pt x="6354" y="12764"/>
                  </a:lnTo>
                  <a:cubicBezTo>
                    <a:pt x="6354" y="12764"/>
                    <a:pt x="6995" y="11665"/>
                    <a:pt x="7713" y="10425"/>
                  </a:cubicBezTo>
                  <a:cubicBezTo>
                    <a:pt x="8431" y="9174"/>
                    <a:pt x="9650" y="5257"/>
                    <a:pt x="8562" y="4866"/>
                  </a:cubicBezTo>
                  <a:cubicBezTo>
                    <a:pt x="8497" y="4842"/>
                    <a:pt x="8433" y="4830"/>
                    <a:pt x="8369" y="4830"/>
                  </a:cubicBezTo>
                  <a:cubicBezTo>
                    <a:pt x="7417" y="4830"/>
                    <a:pt x="6533" y="7318"/>
                    <a:pt x="6452" y="7553"/>
                  </a:cubicBezTo>
                  <a:cubicBezTo>
                    <a:pt x="6528" y="7302"/>
                    <a:pt x="7365" y="4518"/>
                    <a:pt x="7616" y="3354"/>
                  </a:cubicBezTo>
                  <a:cubicBezTo>
                    <a:pt x="7877" y="2146"/>
                    <a:pt x="8529" y="351"/>
                    <a:pt x="7485" y="25"/>
                  </a:cubicBezTo>
                  <a:cubicBezTo>
                    <a:pt x="7433" y="8"/>
                    <a:pt x="7381" y="1"/>
                    <a:pt x="7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76"/>
            <p:cNvSpPr/>
            <p:nvPr/>
          </p:nvSpPr>
          <p:spPr>
            <a:xfrm>
              <a:off x="1138875" y="1370650"/>
              <a:ext cx="43800" cy="53725"/>
            </a:xfrm>
            <a:custGeom>
              <a:avLst/>
              <a:gdLst/>
              <a:ahLst/>
              <a:cxnLst/>
              <a:rect l="l" t="t" r="r" b="b"/>
              <a:pathLst>
                <a:path w="1752" h="2149" extrusionOk="0">
                  <a:moveTo>
                    <a:pt x="1686" y="0"/>
                  </a:moveTo>
                  <a:cubicBezTo>
                    <a:pt x="1670" y="0"/>
                    <a:pt x="1654" y="6"/>
                    <a:pt x="1643" y="16"/>
                  </a:cubicBezTo>
                  <a:cubicBezTo>
                    <a:pt x="1034" y="636"/>
                    <a:pt x="490" y="1322"/>
                    <a:pt x="22" y="2051"/>
                  </a:cubicBezTo>
                  <a:cubicBezTo>
                    <a:pt x="0" y="2083"/>
                    <a:pt x="11" y="2116"/>
                    <a:pt x="44" y="2138"/>
                  </a:cubicBezTo>
                  <a:cubicBezTo>
                    <a:pt x="55" y="2138"/>
                    <a:pt x="65" y="2149"/>
                    <a:pt x="76" y="2149"/>
                  </a:cubicBezTo>
                  <a:cubicBezTo>
                    <a:pt x="98" y="2149"/>
                    <a:pt x="109" y="2138"/>
                    <a:pt x="120" y="2116"/>
                  </a:cubicBezTo>
                  <a:cubicBezTo>
                    <a:pt x="588" y="1398"/>
                    <a:pt x="1132" y="724"/>
                    <a:pt x="1730" y="103"/>
                  </a:cubicBezTo>
                  <a:cubicBezTo>
                    <a:pt x="1752" y="82"/>
                    <a:pt x="1752" y="38"/>
                    <a:pt x="1730" y="16"/>
                  </a:cubicBezTo>
                  <a:cubicBezTo>
                    <a:pt x="1719" y="6"/>
                    <a:pt x="1703" y="0"/>
                    <a:pt x="1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76"/>
            <p:cNvSpPr/>
            <p:nvPr/>
          </p:nvSpPr>
          <p:spPr>
            <a:xfrm>
              <a:off x="1067600" y="1115400"/>
              <a:ext cx="272550" cy="342700"/>
            </a:xfrm>
            <a:custGeom>
              <a:avLst/>
              <a:gdLst/>
              <a:ahLst/>
              <a:cxnLst/>
              <a:rect l="l" t="t" r="r" b="b"/>
              <a:pathLst>
                <a:path w="10902" h="13708" extrusionOk="0">
                  <a:moveTo>
                    <a:pt x="10901" y="1"/>
                  </a:moveTo>
                  <a:lnTo>
                    <a:pt x="9879" y="631"/>
                  </a:lnTo>
                  <a:lnTo>
                    <a:pt x="9650" y="773"/>
                  </a:lnTo>
                  <a:lnTo>
                    <a:pt x="8628" y="1404"/>
                  </a:lnTo>
                  <a:lnTo>
                    <a:pt x="1187" y="10966"/>
                  </a:lnTo>
                  <a:lnTo>
                    <a:pt x="599" y="11717"/>
                  </a:lnTo>
                  <a:lnTo>
                    <a:pt x="545" y="11793"/>
                  </a:lnTo>
                  <a:lnTo>
                    <a:pt x="1" y="12500"/>
                  </a:lnTo>
                  <a:lnTo>
                    <a:pt x="1546" y="13708"/>
                  </a:lnTo>
                  <a:lnTo>
                    <a:pt x="2166" y="12913"/>
                  </a:lnTo>
                  <a:lnTo>
                    <a:pt x="2198" y="12870"/>
                  </a:lnTo>
                  <a:lnTo>
                    <a:pt x="2710" y="12206"/>
                  </a:lnTo>
                  <a:lnTo>
                    <a:pt x="10183" y="2611"/>
                  </a:lnTo>
                  <a:lnTo>
                    <a:pt x="10183" y="2579"/>
                  </a:lnTo>
                  <a:lnTo>
                    <a:pt x="10477" y="1513"/>
                  </a:lnTo>
                  <a:lnTo>
                    <a:pt x="10542" y="1295"/>
                  </a:lnTo>
                  <a:lnTo>
                    <a:pt x="109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76"/>
            <p:cNvSpPr/>
            <p:nvPr/>
          </p:nvSpPr>
          <p:spPr>
            <a:xfrm>
              <a:off x="1077125" y="1161100"/>
              <a:ext cx="211900" cy="271425"/>
            </a:xfrm>
            <a:custGeom>
              <a:avLst/>
              <a:gdLst/>
              <a:ahLst/>
              <a:cxnLst/>
              <a:rect l="l" t="t" r="r" b="b"/>
              <a:pathLst>
                <a:path w="8476" h="10857" extrusionOk="0">
                  <a:moveTo>
                    <a:pt x="8421" y="0"/>
                  </a:moveTo>
                  <a:lnTo>
                    <a:pt x="1" y="10824"/>
                  </a:lnTo>
                  <a:lnTo>
                    <a:pt x="44" y="10857"/>
                  </a:lnTo>
                  <a:lnTo>
                    <a:pt x="8475" y="33"/>
                  </a:lnTo>
                  <a:lnTo>
                    <a:pt x="8421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76"/>
            <p:cNvSpPr/>
            <p:nvPr/>
          </p:nvSpPr>
          <p:spPr>
            <a:xfrm>
              <a:off x="1097250" y="1176875"/>
              <a:ext cx="211900" cy="271425"/>
            </a:xfrm>
            <a:custGeom>
              <a:avLst/>
              <a:gdLst/>
              <a:ahLst/>
              <a:cxnLst/>
              <a:rect l="l" t="t" r="r" b="b"/>
              <a:pathLst>
                <a:path w="8476" h="10857" extrusionOk="0">
                  <a:moveTo>
                    <a:pt x="8432" y="0"/>
                  </a:moveTo>
                  <a:lnTo>
                    <a:pt x="1" y="10824"/>
                  </a:lnTo>
                  <a:lnTo>
                    <a:pt x="55" y="10857"/>
                  </a:lnTo>
                  <a:lnTo>
                    <a:pt x="8475" y="33"/>
                  </a:lnTo>
                  <a:lnTo>
                    <a:pt x="8432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76"/>
            <p:cNvSpPr/>
            <p:nvPr/>
          </p:nvSpPr>
          <p:spPr>
            <a:xfrm>
              <a:off x="1281100" y="1115400"/>
              <a:ext cx="59050" cy="70475"/>
            </a:xfrm>
            <a:custGeom>
              <a:avLst/>
              <a:gdLst/>
              <a:ahLst/>
              <a:cxnLst/>
              <a:rect l="l" t="t" r="r" b="b"/>
              <a:pathLst>
                <a:path w="2362" h="2819" extrusionOk="0">
                  <a:moveTo>
                    <a:pt x="2361" y="1"/>
                  </a:moveTo>
                  <a:lnTo>
                    <a:pt x="1339" y="631"/>
                  </a:lnTo>
                  <a:lnTo>
                    <a:pt x="1110" y="773"/>
                  </a:lnTo>
                  <a:lnTo>
                    <a:pt x="88" y="1404"/>
                  </a:lnTo>
                  <a:lnTo>
                    <a:pt x="1" y="2154"/>
                  </a:lnTo>
                  <a:lnTo>
                    <a:pt x="1" y="2198"/>
                  </a:lnTo>
                  <a:lnTo>
                    <a:pt x="55" y="2187"/>
                  </a:lnTo>
                  <a:lnTo>
                    <a:pt x="610" y="2122"/>
                  </a:lnTo>
                  <a:lnTo>
                    <a:pt x="827" y="2775"/>
                  </a:lnTo>
                  <a:lnTo>
                    <a:pt x="838" y="2818"/>
                  </a:lnTo>
                  <a:lnTo>
                    <a:pt x="882" y="2807"/>
                  </a:lnTo>
                  <a:lnTo>
                    <a:pt x="1643" y="2579"/>
                  </a:lnTo>
                  <a:lnTo>
                    <a:pt x="1937" y="1524"/>
                  </a:lnTo>
                  <a:lnTo>
                    <a:pt x="2002" y="1295"/>
                  </a:lnTo>
                  <a:lnTo>
                    <a:pt x="23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76"/>
            <p:cNvSpPr/>
            <p:nvPr/>
          </p:nvSpPr>
          <p:spPr>
            <a:xfrm>
              <a:off x="1308850" y="1115400"/>
              <a:ext cx="31300" cy="38100"/>
            </a:xfrm>
            <a:custGeom>
              <a:avLst/>
              <a:gdLst/>
              <a:ahLst/>
              <a:cxnLst/>
              <a:rect l="l" t="t" r="r" b="b"/>
              <a:pathLst>
                <a:path w="1252" h="1524" extrusionOk="0">
                  <a:moveTo>
                    <a:pt x="1251" y="1"/>
                  </a:moveTo>
                  <a:lnTo>
                    <a:pt x="229" y="631"/>
                  </a:lnTo>
                  <a:lnTo>
                    <a:pt x="0" y="773"/>
                  </a:lnTo>
                  <a:cubicBezTo>
                    <a:pt x="76" y="969"/>
                    <a:pt x="272" y="1154"/>
                    <a:pt x="392" y="1252"/>
                  </a:cubicBezTo>
                  <a:cubicBezTo>
                    <a:pt x="522" y="1360"/>
                    <a:pt x="675" y="1447"/>
                    <a:pt x="827" y="1524"/>
                  </a:cubicBezTo>
                  <a:lnTo>
                    <a:pt x="892" y="1295"/>
                  </a:lnTo>
                  <a:lnTo>
                    <a:pt x="12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76"/>
            <p:cNvSpPr/>
            <p:nvPr/>
          </p:nvSpPr>
          <p:spPr>
            <a:xfrm>
              <a:off x="1067600" y="1408300"/>
              <a:ext cx="54975" cy="49800"/>
            </a:xfrm>
            <a:custGeom>
              <a:avLst/>
              <a:gdLst/>
              <a:ahLst/>
              <a:cxnLst/>
              <a:rect l="l" t="t" r="r" b="b"/>
              <a:pathLst>
                <a:path w="2199" h="1992" extrusionOk="0">
                  <a:moveTo>
                    <a:pt x="599" y="1"/>
                  </a:moveTo>
                  <a:lnTo>
                    <a:pt x="1" y="784"/>
                  </a:lnTo>
                  <a:lnTo>
                    <a:pt x="1546" y="1992"/>
                  </a:lnTo>
                  <a:lnTo>
                    <a:pt x="2198" y="1154"/>
                  </a:lnTo>
                  <a:cubicBezTo>
                    <a:pt x="2122" y="1002"/>
                    <a:pt x="2024" y="871"/>
                    <a:pt x="1905" y="751"/>
                  </a:cubicBezTo>
                  <a:cubicBezTo>
                    <a:pt x="1894" y="730"/>
                    <a:pt x="1883" y="719"/>
                    <a:pt x="1861" y="708"/>
                  </a:cubicBezTo>
                  <a:cubicBezTo>
                    <a:pt x="1774" y="610"/>
                    <a:pt x="1665" y="523"/>
                    <a:pt x="1557" y="447"/>
                  </a:cubicBezTo>
                  <a:cubicBezTo>
                    <a:pt x="1404" y="338"/>
                    <a:pt x="1230" y="251"/>
                    <a:pt x="1056" y="175"/>
                  </a:cubicBezTo>
                  <a:cubicBezTo>
                    <a:pt x="1034" y="164"/>
                    <a:pt x="1013" y="153"/>
                    <a:pt x="991" y="142"/>
                  </a:cubicBezTo>
                  <a:cubicBezTo>
                    <a:pt x="860" y="88"/>
                    <a:pt x="730" y="44"/>
                    <a:pt x="5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76"/>
            <p:cNvSpPr/>
            <p:nvPr/>
          </p:nvSpPr>
          <p:spPr>
            <a:xfrm>
              <a:off x="1081200" y="1389550"/>
              <a:ext cx="54150" cy="48700"/>
            </a:xfrm>
            <a:custGeom>
              <a:avLst/>
              <a:gdLst/>
              <a:ahLst/>
              <a:cxnLst/>
              <a:rect l="l" t="t" r="r" b="b"/>
              <a:pathLst>
                <a:path w="2166" h="1948" extrusionOk="0">
                  <a:moveTo>
                    <a:pt x="643" y="0"/>
                  </a:moveTo>
                  <a:lnTo>
                    <a:pt x="55" y="751"/>
                  </a:lnTo>
                  <a:lnTo>
                    <a:pt x="1" y="827"/>
                  </a:lnTo>
                  <a:cubicBezTo>
                    <a:pt x="131" y="860"/>
                    <a:pt x="262" y="903"/>
                    <a:pt x="393" y="968"/>
                  </a:cubicBezTo>
                  <a:cubicBezTo>
                    <a:pt x="414" y="968"/>
                    <a:pt x="436" y="979"/>
                    <a:pt x="458" y="990"/>
                  </a:cubicBezTo>
                  <a:cubicBezTo>
                    <a:pt x="741" y="1121"/>
                    <a:pt x="1013" y="1316"/>
                    <a:pt x="1252" y="1545"/>
                  </a:cubicBezTo>
                  <a:cubicBezTo>
                    <a:pt x="1263" y="1556"/>
                    <a:pt x="1285" y="1567"/>
                    <a:pt x="1295" y="1588"/>
                  </a:cubicBezTo>
                  <a:cubicBezTo>
                    <a:pt x="1415" y="1697"/>
                    <a:pt x="1524" y="1817"/>
                    <a:pt x="1622" y="1947"/>
                  </a:cubicBezTo>
                  <a:lnTo>
                    <a:pt x="1654" y="1904"/>
                  </a:lnTo>
                  <a:lnTo>
                    <a:pt x="2166" y="1240"/>
                  </a:lnTo>
                  <a:cubicBezTo>
                    <a:pt x="2090" y="1099"/>
                    <a:pt x="1992" y="968"/>
                    <a:pt x="1872" y="849"/>
                  </a:cubicBezTo>
                  <a:cubicBezTo>
                    <a:pt x="1861" y="827"/>
                    <a:pt x="1839" y="816"/>
                    <a:pt x="1828" y="794"/>
                  </a:cubicBezTo>
                  <a:cubicBezTo>
                    <a:pt x="1611" y="566"/>
                    <a:pt x="1339" y="359"/>
                    <a:pt x="1067" y="207"/>
                  </a:cubicBezTo>
                  <a:cubicBezTo>
                    <a:pt x="1045" y="196"/>
                    <a:pt x="1023" y="185"/>
                    <a:pt x="1002" y="174"/>
                  </a:cubicBezTo>
                  <a:cubicBezTo>
                    <a:pt x="893" y="109"/>
                    <a:pt x="762" y="55"/>
                    <a:pt x="6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76"/>
            <p:cNvSpPr/>
            <p:nvPr/>
          </p:nvSpPr>
          <p:spPr>
            <a:xfrm>
              <a:off x="1038250" y="1253625"/>
              <a:ext cx="144425" cy="111900"/>
            </a:xfrm>
            <a:custGeom>
              <a:avLst/>
              <a:gdLst/>
              <a:ahLst/>
              <a:cxnLst/>
              <a:rect l="l" t="t" r="r" b="b"/>
              <a:pathLst>
                <a:path w="5777" h="4476" extrusionOk="0">
                  <a:moveTo>
                    <a:pt x="3577" y="0"/>
                  </a:moveTo>
                  <a:cubicBezTo>
                    <a:pt x="3098" y="0"/>
                    <a:pt x="2818" y="281"/>
                    <a:pt x="2818" y="281"/>
                  </a:cubicBezTo>
                  <a:cubicBezTo>
                    <a:pt x="2521" y="150"/>
                    <a:pt x="2270" y="101"/>
                    <a:pt x="2061" y="101"/>
                  </a:cubicBezTo>
                  <a:cubicBezTo>
                    <a:pt x="1432" y="101"/>
                    <a:pt x="1175" y="542"/>
                    <a:pt x="1175" y="542"/>
                  </a:cubicBezTo>
                  <a:cubicBezTo>
                    <a:pt x="1126" y="536"/>
                    <a:pt x="1078" y="532"/>
                    <a:pt x="1031" y="532"/>
                  </a:cubicBezTo>
                  <a:cubicBezTo>
                    <a:pt x="592" y="532"/>
                    <a:pt x="256" y="804"/>
                    <a:pt x="0" y="1227"/>
                  </a:cubicBezTo>
                  <a:cubicBezTo>
                    <a:pt x="228" y="1967"/>
                    <a:pt x="881" y="4034"/>
                    <a:pt x="1403" y="4360"/>
                  </a:cubicBezTo>
                  <a:cubicBezTo>
                    <a:pt x="1539" y="4443"/>
                    <a:pt x="1666" y="4476"/>
                    <a:pt x="1781" y="4476"/>
                  </a:cubicBezTo>
                  <a:cubicBezTo>
                    <a:pt x="2210" y="4476"/>
                    <a:pt x="2480" y="4023"/>
                    <a:pt x="2480" y="4023"/>
                  </a:cubicBezTo>
                  <a:cubicBezTo>
                    <a:pt x="2610" y="4088"/>
                    <a:pt x="2734" y="4114"/>
                    <a:pt x="2850" y="4114"/>
                  </a:cubicBezTo>
                  <a:cubicBezTo>
                    <a:pt x="3296" y="4114"/>
                    <a:pt x="3612" y="3729"/>
                    <a:pt x="3612" y="3729"/>
                  </a:cubicBezTo>
                  <a:cubicBezTo>
                    <a:pt x="3781" y="3862"/>
                    <a:pt x="3954" y="3904"/>
                    <a:pt x="4103" y="3904"/>
                  </a:cubicBezTo>
                  <a:cubicBezTo>
                    <a:pt x="4358" y="3904"/>
                    <a:pt x="4547" y="3784"/>
                    <a:pt x="4547" y="3784"/>
                  </a:cubicBezTo>
                  <a:cubicBezTo>
                    <a:pt x="5777" y="2620"/>
                    <a:pt x="4482" y="313"/>
                    <a:pt x="4482" y="313"/>
                  </a:cubicBezTo>
                  <a:cubicBezTo>
                    <a:pt x="4134" y="77"/>
                    <a:pt x="3828" y="0"/>
                    <a:pt x="3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76"/>
            <p:cNvSpPr/>
            <p:nvPr/>
          </p:nvSpPr>
          <p:spPr>
            <a:xfrm>
              <a:off x="1053200" y="1265725"/>
              <a:ext cx="53600" cy="98550"/>
            </a:xfrm>
            <a:custGeom>
              <a:avLst/>
              <a:gdLst/>
              <a:ahLst/>
              <a:cxnLst/>
              <a:rect l="l" t="t" r="r" b="b"/>
              <a:pathLst>
                <a:path w="2144" h="3942" extrusionOk="0">
                  <a:moveTo>
                    <a:pt x="571" y="1"/>
                  </a:moveTo>
                  <a:cubicBezTo>
                    <a:pt x="545" y="1"/>
                    <a:pt x="523" y="20"/>
                    <a:pt x="523" y="47"/>
                  </a:cubicBezTo>
                  <a:cubicBezTo>
                    <a:pt x="512" y="90"/>
                    <a:pt x="533" y="112"/>
                    <a:pt x="566" y="123"/>
                  </a:cubicBezTo>
                  <a:cubicBezTo>
                    <a:pt x="1066" y="199"/>
                    <a:pt x="1534" y="711"/>
                    <a:pt x="1795" y="1439"/>
                  </a:cubicBezTo>
                  <a:cubicBezTo>
                    <a:pt x="1948" y="1875"/>
                    <a:pt x="2024" y="2342"/>
                    <a:pt x="2002" y="2821"/>
                  </a:cubicBezTo>
                  <a:lnTo>
                    <a:pt x="2002" y="2897"/>
                  </a:lnTo>
                  <a:cubicBezTo>
                    <a:pt x="1991" y="3169"/>
                    <a:pt x="1980" y="3485"/>
                    <a:pt x="1795" y="3680"/>
                  </a:cubicBezTo>
                  <a:cubicBezTo>
                    <a:pt x="1676" y="3800"/>
                    <a:pt x="1513" y="3822"/>
                    <a:pt x="1404" y="3822"/>
                  </a:cubicBezTo>
                  <a:cubicBezTo>
                    <a:pt x="1197" y="3811"/>
                    <a:pt x="990" y="3702"/>
                    <a:pt x="860" y="3561"/>
                  </a:cubicBezTo>
                  <a:cubicBezTo>
                    <a:pt x="707" y="3365"/>
                    <a:pt x="642" y="3104"/>
                    <a:pt x="599" y="2854"/>
                  </a:cubicBezTo>
                  <a:cubicBezTo>
                    <a:pt x="566" y="2734"/>
                    <a:pt x="544" y="2593"/>
                    <a:pt x="501" y="2473"/>
                  </a:cubicBezTo>
                  <a:cubicBezTo>
                    <a:pt x="403" y="2179"/>
                    <a:pt x="272" y="1918"/>
                    <a:pt x="120" y="1679"/>
                  </a:cubicBezTo>
                  <a:cubicBezTo>
                    <a:pt x="112" y="1663"/>
                    <a:pt x="87" y="1653"/>
                    <a:pt x="65" y="1653"/>
                  </a:cubicBezTo>
                  <a:cubicBezTo>
                    <a:pt x="57" y="1653"/>
                    <a:pt x="50" y="1654"/>
                    <a:pt x="44" y="1657"/>
                  </a:cubicBezTo>
                  <a:cubicBezTo>
                    <a:pt x="11" y="1679"/>
                    <a:pt x="0" y="1722"/>
                    <a:pt x="22" y="1744"/>
                  </a:cubicBezTo>
                  <a:cubicBezTo>
                    <a:pt x="164" y="1972"/>
                    <a:pt x="283" y="2234"/>
                    <a:pt x="381" y="2516"/>
                  </a:cubicBezTo>
                  <a:cubicBezTo>
                    <a:pt x="425" y="2625"/>
                    <a:pt x="446" y="2756"/>
                    <a:pt x="479" y="2886"/>
                  </a:cubicBezTo>
                  <a:cubicBezTo>
                    <a:pt x="533" y="3147"/>
                    <a:pt x="588" y="3419"/>
                    <a:pt x="773" y="3637"/>
                  </a:cubicBezTo>
                  <a:cubicBezTo>
                    <a:pt x="914" y="3811"/>
                    <a:pt x="1154" y="3931"/>
                    <a:pt x="1393" y="3941"/>
                  </a:cubicBezTo>
                  <a:lnTo>
                    <a:pt x="1425" y="3941"/>
                  </a:lnTo>
                  <a:cubicBezTo>
                    <a:pt x="1610" y="3941"/>
                    <a:pt x="1763" y="3876"/>
                    <a:pt x="1882" y="3767"/>
                  </a:cubicBezTo>
                  <a:cubicBezTo>
                    <a:pt x="2111" y="3539"/>
                    <a:pt x="2122" y="3180"/>
                    <a:pt x="2122" y="2897"/>
                  </a:cubicBezTo>
                  <a:lnTo>
                    <a:pt x="2133" y="2821"/>
                  </a:lnTo>
                  <a:cubicBezTo>
                    <a:pt x="2143" y="2331"/>
                    <a:pt x="2078" y="1842"/>
                    <a:pt x="1915" y="1396"/>
                  </a:cubicBezTo>
                  <a:cubicBezTo>
                    <a:pt x="1632" y="623"/>
                    <a:pt x="1121" y="90"/>
                    <a:pt x="588" y="3"/>
                  </a:cubicBezTo>
                  <a:cubicBezTo>
                    <a:pt x="582" y="1"/>
                    <a:pt x="576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76"/>
            <p:cNvSpPr/>
            <p:nvPr/>
          </p:nvSpPr>
          <p:spPr>
            <a:xfrm>
              <a:off x="1102425" y="1258975"/>
              <a:ext cx="39725" cy="98225"/>
            </a:xfrm>
            <a:custGeom>
              <a:avLst/>
              <a:gdLst/>
              <a:ahLst/>
              <a:cxnLst/>
              <a:rect l="l" t="t" r="r" b="b"/>
              <a:pathLst>
                <a:path w="1589" h="3929" extrusionOk="0">
                  <a:moveTo>
                    <a:pt x="306" y="0"/>
                  </a:moveTo>
                  <a:cubicBezTo>
                    <a:pt x="286" y="0"/>
                    <a:pt x="264" y="10"/>
                    <a:pt x="251" y="23"/>
                  </a:cubicBezTo>
                  <a:cubicBezTo>
                    <a:pt x="229" y="45"/>
                    <a:pt x="240" y="88"/>
                    <a:pt x="262" y="110"/>
                  </a:cubicBezTo>
                  <a:cubicBezTo>
                    <a:pt x="1045" y="752"/>
                    <a:pt x="1458" y="1949"/>
                    <a:pt x="1284" y="3069"/>
                  </a:cubicBezTo>
                  <a:cubicBezTo>
                    <a:pt x="1262" y="3232"/>
                    <a:pt x="1230" y="3406"/>
                    <a:pt x="1121" y="3559"/>
                  </a:cubicBezTo>
                  <a:cubicBezTo>
                    <a:pt x="1012" y="3700"/>
                    <a:pt x="816" y="3798"/>
                    <a:pt x="631" y="3798"/>
                  </a:cubicBezTo>
                  <a:cubicBezTo>
                    <a:pt x="620" y="3799"/>
                    <a:pt x="609" y="3799"/>
                    <a:pt x="598" y="3799"/>
                  </a:cubicBezTo>
                  <a:cubicBezTo>
                    <a:pt x="415" y="3799"/>
                    <a:pt x="243" y="3715"/>
                    <a:pt x="109" y="3591"/>
                  </a:cubicBezTo>
                  <a:cubicBezTo>
                    <a:pt x="98" y="3575"/>
                    <a:pt x="85" y="3567"/>
                    <a:pt x="70" y="3567"/>
                  </a:cubicBezTo>
                  <a:cubicBezTo>
                    <a:pt x="55" y="3567"/>
                    <a:pt x="38" y="3575"/>
                    <a:pt x="22" y="3591"/>
                  </a:cubicBezTo>
                  <a:cubicBezTo>
                    <a:pt x="0" y="3613"/>
                    <a:pt x="0" y="3646"/>
                    <a:pt x="22" y="3678"/>
                  </a:cubicBezTo>
                  <a:cubicBezTo>
                    <a:pt x="185" y="3831"/>
                    <a:pt x="403" y="3929"/>
                    <a:pt x="610" y="3929"/>
                  </a:cubicBezTo>
                  <a:lnTo>
                    <a:pt x="631" y="3929"/>
                  </a:lnTo>
                  <a:cubicBezTo>
                    <a:pt x="860" y="3918"/>
                    <a:pt x="1077" y="3809"/>
                    <a:pt x="1219" y="3624"/>
                  </a:cubicBezTo>
                  <a:cubicBezTo>
                    <a:pt x="1338" y="3461"/>
                    <a:pt x="1382" y="3254"/>
                    <a:pt x="1415" y="3091"/>
                  </a:cubicBezTo>
                  <a:cubicBezTo>
                    <a:pt x="1589" y="1927"/>
                    <a:pt x="1154" y="687"/>
                    <a:pt x="338" y="12"/>
                  </a:cubicBezTo>
                  <a:cubicBezTo>
                    <a:pt x="329" y="4"/>
                    <a:pt x="318" y="0"/>
                    <a:pt x="3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76"/>
            <p:cNvSpPr/>
            <p:nvPr/>
          </p:nvSpPr>
          <p:spPr>
            <a:xfrm>
              <a:off x="1129900" y="1261700"/>
              <a:ext cx="39175" cy="91150"/>
            </a:xfrm>
            <a:custGeom>
              <a:avLst/>
              <a:gdLst/>
              <a:ahLst/>
              <a:cxnLst/>
              <a:rect l="l" t="t" r="r" b="b"/>
              <a:pathLst>
                <a:path w="1567" h="3646" extrusionOk="0">
                  <a:moveTo>
                    <a:pt x="861" y="1"/>
                  </a:moveTo>
                  <a:cubicBezTo>
                    <a:pt x="850" y="1"/>
                    <a:pt x="838" y="4"/>
                    <a:pt x="827" y="12"/>
                  </a:cubicBezTo>
                  <a:cubicBezTo>
                    <a:pt x="805" y="23"/>
                    <a:pt x="794" y="66"/>
                    <a:pt x="805" y="88"/>
                  </a:cubicBezTo>
                  <a:cubicBezTo>
                    <a:pt x="1110" y="600"/>
                    <a:pt x="1436" y="1470"/>
                    <a:pt x="1360" y="2286"/>
                  </a:cubicBezTo>
                  <a:cubicBezTo>
                    <a:pt x="1316" y="2754"/>
                    <a:pt x="1208" y="3080"/>
                    <a:pt x="1012" y="3265"/>
                  </a:cubicBezTo>
                  <a:cubicBezTo>
                    <a:pt x="835" y="3434"/>
                    <a:pt x="604" y="3524"/>
                    <a:pt x="389" y="3524"/>
                  </a:cubicBezTo>
                  <a:cubicBezTo>
                    <a:pt x="286" y="3524"/>
                    <a:pt x="186" y="3503"/>
                    <a:pt x="98" y="3461"/>
                  </a:cubicBezTo>
                  <a:cubicBezTo>
                    <a:pt x="87" y="3453"/>
                    <a:pt x="75" y="3449"/>
                    <a:pt x="64" y="3449"/>
                  </a:cubicBezTo>
                  <a:cubicBezTo>
                    <a:pt x="44" y="3449"/>
                    <a:pt x="25" y="3461"/>
                    <a:pt x="11" y="3482"/>
                  </a:cubicBezTo>
                  <a:cubicBezTo>
                    <a:pt x="0" y="3515"/>
                    <a:pt x="11" y="3548"/>
                    <a:pt x="44" y="3569"/>
                  </a:cubicBezTo>
                  <a:cubicBezTo>
                    <a:pt x="152" y="3624"/>
                    <a:pt x="272" y="3646"/>
                    <a:pt x="392" y="3646"/>
                  </a:cubicBezTo>
                  <a:cubicBezTo>
                    <a:pt x="642" y="3646"/>
                    <a:pt x="903" y="3548"/>
                    <a:pt x="1099" y="3352"/>
                  </a:cubicBezTo>
                  <a:cubicBezTo>
                    <a:pt x="1316" y="3145"/>
                    <a:pt x="1436" y="2797"/>
                    <a:pt x="1491" y="2297"/>
                  </a:cubicBezTo>
                  <a:cubicBezTo>
                    <a:pt x="1567" y="1459"/>
                    <a:pt x="1229" y="545"/>
                    <a:pt x="914" y="34"/>
                  </a:cubicBezTo>
                  <a:cubicBezTo>
                    <a:pt x="900" y="13"/>
                    <a:pt x="881" y="1"/>
                    <a:pt x="8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76"/>
            <p:cNvSpPr/>
            <p:nvPr/>
          </p:nvSpPr>
          <p:spPr>
            <a:xfrm>
              <a:off x="1462500" y="1613100"/>
              <a:ext cx="41650" cy="24300"/>
            </a:xfrm>
            <a:custGeom>
              <a:avLst/>
              <a:gdLst/>
              <a:ahLst/>
              <a:cxnLst/>
              <a:rect l="l" t="t" r="r" b="b"/>
              <a:pathLst>
                <a:path w="1666" h="972" extrusionOk="0">
                  <a:moveTo>
                    <a:pt x="1665" y="0"/>
                  </a:moveTo>
                  <a:lnTo>
                    <a:pt x="1665" y="0"/>
                  </a:lnTo>
                  <a:cubicBezTo>
                    <a:pt x="1159" y="176"/>
                    <a:pt x="623" y="273"/>
                    <a:pt x="86" y="273"/>
                  </a:cubicBezTo>
                  <a:cubicBezTo>
                    <a:pt x="58" y="273"/>
                    <a:pt x="29" y="273"/>
                    <a:pt x="1" y="272"/>
                  </a:cubicBezTo>
                  <a:lnTo>
                    <a:pt x="1" y="272"/>
                  </a:lnTo>
                  <a:cubicBezTo>
                    <a:pt x="66" y="479"/>
                    <a:pt x="207" y="664"/>
                    <a:pt x="382" y="795"/>
                  </a:cubicBezTo>
                  <a:cubicBezTo>
                    <a:pt x="479" y="871"/>
                    <a:pt x="588" y="925"/>
                    <a:pt x="708" y="958"/>
                  </a:cubicBezTo>
                  <a:cubicBezTo>
                    <a:pt x="750" y="967"/>
                    <a:pt x="793" y="972"/>
                    <a:pt x="835" y="972"/>
                  </a:cubicBezTo>
                  <a:cubicBezTo>
                    <a:pt x="1089" y="972"/>
                    <a:pt x="1340" y="813"/>
                    <a:pt x="1480" y="599"/>
                  </a:cubicBezTo>
                  <a:cubicBezTo>
                    <a:pt x="1600" y="425"/>
                    <a:pt x="1654" y="207"/>
                    <a:pt x="16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76"/>
            <p:cNvSpPr/>
            <p:nvPr/>
          </p:nvSpPr>
          <p:spPr>
            <a:xfrm>
              <a:off x="1380375" y="1483875"/>
              <a:ext cx="48150" cy="23625"/>
            </a:xfrm>
            <a:custGeom>
              <a:avLst/>
              <a:gdLst/>
              <a:ahLst/>
              <a:cxnLst/>
              <a:rect l="l" t="t" r="r" b="b"/>
              <a:pathLst>
                <a:path w="1926" h="945" extrusionOk="0">
                  <a:moveTo>
                    <a:pt x="1177" y="1"/>
                  </a:moveTo>
                  <a:cubicBezTo>
                    <a:pt x="905" y="1"/>
                    <a:pt x="619" y="84"/>
                    <a:pt x="425" y="187"/>
                  </a:cubicBezTo>
                  <a:cubicBezTo>
                    <a:pt x="283" y="263"/>
                    <a:pt x="0" y="459"/>
                    <a:pt x="11" y="655"/>
                  </a:cubicBezTo>
                  <a:cubicBezTo>
                    <a:pt x="22" y="818"/>
                    <a:pt x="164" y="916"/>
                    <a:pt x="316" y="927"/>
                  </a:cubicBezTo>
                  <a:cubicBezTo>
                    <a:pt x="411" y="938"/>
                    <a:pt x="507" y="944"/>
                    <a:pt x="603" y="944"/>
                  </a:cubicBezTo>
                  <a:cubicBezTo>
                    <a:pt x="869" y="944"/>
                    <a:pt x="1134" y="897"/>
                    <a:pt x="1382" y="785"/>
                  </a:cubicBezTo>
                  <a:cubicBezTo>
                    <a:pt x="1469" y="753"/>
                    <a:pt x="1567" y="698"/>
                    <a:pt x="1654" y="633"/>
                  </a:cubicBezTo>
                  <a:cubicBezTo>
                    <a:pt x="1817" y="524"/>
                    <a:pt x="1926" y="361"/>
                    <a:pt x="1741" y="187"/>
                  </a:cubicBezTo>
                  <a:cubicBezTo>
                    <a:pt x="1597" y="53"/>
                    <a:pt x="1391" y="1"/>
                    <a:pt x="1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76"/>
            <p:cNvSpPr/>
            <p:nvPr/>
          </p:nvSpPr>
          <p:spPr>
            <a:xfrm>
              <a:off x="1686875" y="1574900"/>
              <a:ext cx="48175" cy="65975"/>
            </a:xfrm>
            <a:custGeom>
              <a:avLst/>
              <a:gdLst/>
              <a:ahLst/>
              <a:cxnLst/>
              <a:rect l="l" t="t" r="r" b="b"/>
              <a:pathLst>
                <a:path w="1927" h="2639" extrusionOk="0">
                  <a:moveTo>
                    <a:pt x="1857" y="1"/>
                  </a:moveTo>
                  <a:cubicBezTo>
                    <a:pt x="1837" y="1"/>
                    <a:pt x="1813" y="2"/>
                    <a:pt x="1785" y="5"/>
                  </a:cubicBezTo>
                  <a:cubicBezTo>
                    <a:pt x="1698" y="16"/>
                    <a:pt x="1567" y="49"/>
                    <a:pt x="1426" y="136"/>
                  </a:cubicBezTo>
                  <a:cubicBezTo>
                    <a:pt x="1154" y="299"/>
                    <a:pt x="817" y="582"/>
                    <a:pt x="534" y="995"/>
                  </a:cubicBezTo>
                  <a:cubicBezTo>
                    <a:pt x="262" y="1398"/>
                    <a:pt x="120" y="1822"/>
                    <a:pt x="55" y="2127"/>
                  </a:cubicBezTo>
                  <a:cubicBezTo>
                    <a:pt x="1" y="2442"/>
                    <a:pt x="12" y="2638"/>
                    <a:pt x="33" y="2638"/>
                  </a:cubicBezTo>
                  <a:cubicBezTo>
                    <a:pt x="55" y="2638"/>
                    <a:pt x="77" y="2453"/>
                    <a:pt x="164" y="2159"/>
                  </a:cubicBezTo>
                  <a:cubicBezTo>
                    <a:pt x="251" y="1866"/>
                    <a:pt x="403" y="1463"/>
                    <a:pt x="664" y="1082"/>
                  </a:cubicBezTo>
                  <a:cubicBezTo>
                    <a:pt x="925" y="691"/>
                    <a:pt x="1241" y="397"/>
                    <a:pt x="1491" y="223"/>
                  </a:cubicBezTo>
                  <a:cubicBezTo>
                    <a:pt x="1730" y="49"/>
                    <a:pt x="1926" y="38"/>
                    <a:pt x="1926" y="16"/>
                  </a:cubicBezTo>
                  <a:cubicBezTo>
                    <a:pt x="1926" y="9"/>
                    <a:pt x="1904" y="1"/>
                    <a:pt x="1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76"/>
            <p:cNvSpPr/>
            <p:nvPr/>
          </p:nvSpPr>
          <p:spPr>
            <a:xfrm>
              <a:off x="1702375" y="1591575"/>
              <a:ext cx="14725" cy="44500"/>
            </a:xfrm>
            <a:custGeom>
              <a:avLst/>
              <a:gdLst/>
              <a:ahLst/>
              <a:cxnLst/>
              <a:rect l="l" t="t" r="r" b="b"/>
              <a:pathLst>
                <a:path w="589" h="1780" extrusionOk="0">
                  <a:moveTo>
                    <a:pt x="232" y="1"/>
                  </a:moveTo>
                  <a:cubicBezTo>
                    <a:pt x="231" y="1"/>
                    <a:pt x="230" y="1"/>
                    <a:pt x="229" y="2"/>
                  </a:cubicBezTo>
                  <a:cubicBezTo>
                    <a:pt x="207" y="13"/>
                    <a:pt x="262" y="111"/>
                    <a:pt x="316" y="274"/>
                  </a:cubicBezTo>
                  <a:cubicBezTo>
                    <a:pt x="382" y="437"/>
                    <a:pt x="425" y="666"/>
                    <a:pt x="403" y="927"/>
                  </a:cubicBezTo>
                  <a:cubicBezTo>
                    <a:pt x="371" y="1177"/>
                    <a:pt x="262" y="1394"/>
                    <a:pt x="164" y="1536"/>
                  </a:cubicBezTo>
                  <a:cubicBezTo>
                    <a:pt x="77" y="1677"/>
                    <a:pt x="1" y="1764"/>
                    <a:pt x="12" y="1775"/>
                  </a:cubicBezTo>
                  <a:cubicBezTo>
                    <a:pt x="13" y="1778"/>
                    <a:pt x="17" y="1780"/>
                    <a:pt x="22" y="1780"/>
                  </a:cubicBezTo>
                  <a:cubicBezTo>
                    <a:pt x="54" y="1780"/>
                    <a:pt x="148" y="1723"/>
                    <a:pt x="251" y="1601"/>
                  </a:cubicBezTo>
                  <a:cubicBezTo>
                    <a:pt x="382" y="1471"/>
                    <a:pt x="512" y="1231"/>
                    <a:pt x="556" y="948"/>
                  </a:cubicBezTo>
                  <a:cubicBezTo>
                    <a:pt x="588" y="655"/>
                    <a:pt x="512" y="394"/>
                    <a:pt x="425" y="230"/>
                  </a:cubicBezTo>
                  <a:cubicBezTo>
                    <a:pt x="333" y="77"/>
                    <a:pt x="251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76"/>
            <p:cNvSpPr/>
            <p:nvPr/>
          </p:nvSpPr>
          <p:spPr>
            <a:xfrm>
              <a:off x="1485350" y="1592250"/>
              <a:ext cx="6550" cy="5825"/>
            </a:xfrm>
            <a:custGeom>
              <a:avLst/>
              <a:gdLst/>
              <a:ahLst/>
              <a:cxnLst/>
              <a:rect l="l" t="t" r="r" b="b"/>
              <a:pathLst>
                <a:path w="262" h="233" extrusionOk="0">
                  <a:moveTo>
                    <a:pt x="196" y="1"/>
                  </a:moveTo>
                  <a:cubicBezTo>
                    <a:pt x="160" y="1"/>
                    <a:pt x="112" y="20"/>
                    <a:pt x="77" y="62"/>
                  </a:cubicBezTo>
                  <a:cubicBezTo>
                    <a:pt x="11" y="116"/>
                    <a:pt x="1" y="203"/>
                    <a:pt x="33" y="225"/>
                  </a:cubicBezTo>
                  <a:cubicBezTo>
                    <a:pt x="43" y="230"/>
                    <a:pt x="53" y="232"/>
                    <a:pt x="63" y="232"/>
                  </a:cubicBezTo>
                  <a:cubicBezTo>
                    <a:pt x="101" y="232"/>
                    <a:pt x="143" y="205"/>
                    <a:pt x="186" y="171"/>
                  </a:cubicBezTo>
                  <a:cubicBezTo>
                    <a:pt x="229" y="116"/>
                    <a:pt x="262" y="51"/>
                    <a:pt x="240" y="18"/>
                  </a:cubicBezTo>
                  <a:cubicBezTo>
                    <a:pt x="232" y="7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76"/>
            <p:cNvSpPr/>
            <p:nvPr/>
          </p:nvSpPr>
          <p:spPr>
            <a:xfrm>
              <a:off x="1415725" y="1550000"/>
              <a:ext cx="7650" cy="29400"/>
            </a:xfrm>
            <a:custGeom>
              <a:avLst/>
              <a:gdLst/>
              <a:ahLst/>
              <a:cxnLst/>
              <a:rect l="l" t="t" r="r" b="b"/>
              <a:pathLst>
                <a:path w="306" h="1176" extrusionOk="0">
                  <a:moveTo>
                    <a:pt x="153" y="1"/>
                  </a:moveTo>
                  <a:cubicBezTo>
                    <a:pt x="66" y="1"/>
                    <a:pt x="1" y="273"/>
                    <a:pt x="1" y="588"/>
                  </a:cubicBezTo>
                  <a:cubicBezTo>
                    <a:pt x="1" y="914"/>
                    <a:pt x="66" y="1175"/>
                    <a:pt x="153" y="1175"/>
                  </a:cubicBezTo>
                  <a:cubicBezTo>
                    <a:pt x="240" y="1175"/>
                    <a:pt x="305" y="914"/>
                    <a:pt x="305" y="588"/>
                  </a:cubicBezTo>
                  <a:cubicBezTo>
                    <a:pt x="305" y="273"/>
                    <a:pt x="240" y="1"/>
                    <a:pt x="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76"/>
            <p:cNvSpPr/>
            <p:nvPr/>
          </p:nvSpPr>
          <p:spPr>
            <a:xfrm>
              <a:off x="1532950" y="1550000"/>
              <a:ext cx="7625" cy="29400"/>
            </a:xfrm>
            <a:custGeom>
              <a:avLst/>
              <a:gdLst/>
              <a:ahLst/>
              <a:cxnLst/>
              <a:rect l="l" t="t" r="r" b="b"/>
              <a:pathLst>
                <a:path w="305" h="1176" extrusionOk="0">
                  <a:moveTo>
                    <a:pt x="153" y="1"/>
                  </a:moveTo>
                  <a:cubicBezTo>
                    <a:pt x="66" y="1"/>
                    <a:pt x="0" y="273"/>
                    <a:pt x="0" y="588"/>
                  </a:cubicBezTo>
                  <a:cubicBezTo>
                    <a:pt x="0" y="914"/>
                    <a:pt x="66" y="1175"/>
                    <a:pt x="153" y="1175"/>
                  </a:cubicBezTo>
                  <a:cubicBezTo>
                    <a:pt x="240" y="1175"/>
                    <a:pt x="305" y="914"/>
                    <a:pt x="305" y="588"/>
                  </a:cubicBezTo>
                  <a:cubicBezTo>
                    <a:pt x="305" y="273"/>
                    <a:pt x="240" y="1"/>
                    <a:pt x="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76"/>
            <p:cNvSpPr/>
            <p:nvPr/>
          </p:nvSpPr>
          <p:spPr>
            <a:xfrm>
              <a:off x="1523975" y="1483875"/>
              <a:ext cx="47875" cy="23625"/>
            </a:xfrm>
            <a:custGeom>
              <a:avLst/>
              <a:gdLst/>
              <a:ahLst/>
              <a:cxnLst/>
              <a:rect l="l" t="t" r="r" b="b"/>
              <a:pathLst>
                <a:path w="1915" h="945" extrusionOk="0">
                  <a:moveTo>
                    <a:pt x="749" y="1"/>
                  </a:moveTo>
                  <a:cubicBezTo>
                    <a:pt x="535" y="1"/>
                    <a:pt x="329" y="53"/>
                    <a:pt x="185" y="187"/>
                  </a:cubicBezTo>
                  <a:cubicBezTo>
                    <a:pt x="0" y="361"/>
                    <a:pt x="109" y="524"/>
                    <a:pt x="272" y="633"/>
                  </a:cubicBezTo>
                  <a:cubicBezTo>
                    <a:pt x="359" y="698"/>
                    <a:pt x="457" y="753"/>
                    <a:pt x="533" y="785"/>
                  </a:cubicBezTo>
                  <a:cubicBezTo>
                    <a:pt x="789" y="897"/>
                    <a:pt x="1056" y="944"/>
                    <a:pt x="1323" y="944"/>
                  </a:cubicBezTo>
                  <a:cubicBezTo>
                    <a:pt x="1419" y="944"/>
                    <a:pt x="1515" y="938"/>
                    <a:pt x="1610" y="927"/>
                  </a:cubicBezTo>
                  <a:cubicBezTo>
                    <a:pt x="1763" y="916"/>
                    <a:pt x="1904" y="818"/>
                    <a:pt x="1915" y="655"/>
                  </a:cubicBezTo>
                  <a:cubicBezTo>
                    <a:pt x="1915" y="459"/>
                    <a:pt x="1643" y="263"/>
                    <a:pt x="1502" y="187"/>
                  </a:cubicBezTo>
                  <a:cubicBezTo>
                    <a:pt x="1307" y="84"/>
                    <a:pt x="1021" y="1"/>
                    <a:pt x="7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76"/>
            <p:cNvSpPr/>
            <p:nvPr/>
          </p:nvSpPr>
          <p:spPr>
            <a:xfrm>
              <a:off x="1369775" y="1592700"/>
              <a:ext cx="76700" cy="83000"/>
            </a:xfrm>
            <a:custGeom>
              <a:avLst/>
              <a:gdLst/>
              <a:ahLst/>
              <a:cxnLst/>
              <a:rect l="l" t="t" r="r" b="b"/>
              <a:pathLst>
                <a:path w="3068" h="3320" extrusionOk="0">
                  <a:moveTo>
                    <a:pt x="1414" y="0"/>
                  </a:moveTo>
                  <a:cubicBezTo>
                    <a:pt x="501" y="0"/>
                    <a:pt x="0" y="272"/>
                    <a:pt x="152" y="1175"/>
                  </a:cubicBezTo>
                  <a:cubicBezTo>
                    <a:pt x="292" y="1982"/>
                    <a:pt x="1091" y="3319"/>
                    <a:pt x="1403" y="3319"/>
                  </a:cubicBezTo>
                  <a:cubicBezTo>
                    <a:pt x="1407" y="3319"/>
                    <a:pt x="1411" y="3319"/>
                    <a:pt x="1414" y="3318"/>
                  </a:cubicBezTo>
                  <a:cubicBezTo>
                    <a:pt x="2328" y="3221"/>
                    <a:pt x="3068" y="2568"/>
                    <a:pt x="3068" y="1654"/>
                  </a:cubicBezTo>
                  <a:cubicBezTo>
                    <a:pt x="3068" y="740"/>
                    <a:pt x="2328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76"/>
            <p:cNvSpPr/>
            <p:nvPr/>
          </p:nvSpPr>
          <p:spPr>
            <a:xfrm>
              <a:off x="1522075" y="1592700"/>
              <a:ext cx="90850" cy="82775"/>
            </a:xfrm>
            <a:custGeom>
              <a:avLst/>
              <a:gdLst/>
              <a:ahLst/>
              <a:cxnLst/>
              <a:rect l="l" t="t" r="r" b="b"/>
              <a:pathLst>
                <a:path w="3634" h="3311" extrusionOk="0">
                  <a:moveTo>
                    <a:pt x="1811" y="0"/>
                  </a:moveTo>
                  <a:cubicBezTo>
                    <a:pt x="1387" y="0"/>
                    <a:pt x="963" y="164"/>
                    <a:pt x="642" y="490"/>
                  </a:cubicBezTo>
                  <a:cubicBezTo>
                    <a:pt x="0" y="1132"/>
                    <a:pt x="0" y="2187"/>
                    <a:pt x="642" y="2829"/>
                  </a:cubicBezTo>
                  <a:cubicBezTo>
                    <a:pt x="963" y="3150"/>
                    <a:pt x="1387" y="3310"/>
                    <a:pt x="1811" y="3310"/>
                  </a:cubicBezTo>
                  <a:cubicBezTo>
                    <a:pt x="2236" y="3310"/>
                    <a:pt x="2660" y="3150"/>
                    <a:pt x="2981" y="2829"/>
                  </a:cubicBezTo>
                  <a:cubicBezTo>
                    <a:pt x="3634" y="2187"/>
                    <a:pt x="3634" y="1132"/>
                    <a:pt x="2981" y="490"/>
                  </a:cubicBezTo>
                  <a:cubicBezTo>
                    <a:pt x="2660" y="164"/>
                    <a:pt x="2236" y="0"/>
                    <a:pt x="1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76"/>
            <p:cNvSpPr/>
            <p:nvPr/>
          </p:nvSpPr>
          <p:spPr>
            <a:xfrm>
              <a:off x="1455175" y="1495050"/>
              <a:ext cx="26675" cy="109050"/>
            </a:xfrm>
            <a:custGeom>
              <a:avLst/>
              <a:gdLst/>
              <a:ahLst/>
              <a:cxnLst/>
              <a:rect l="l" t="t" r="r" b="b"/>
              <a:pathLst>
                <a:path w="1067" h="4362" extrusionOk="0">
                  <a:moveTo>
                    <a:pt x="273" y="1"/>
                  </a:moveTo>
                  <a:cubicBezTo>
                    <a:pt x="273" y="1"/>
                    <a:pt x="272" y="1"/>
                    <a:pt x="272" y="1"/>
                  </a:cubicBezTo>
                  <a:cubicBezTo>
                    <a:pt x="250" y="12"/>
                    <a:pt x="403" y="262"/>
                    <a:pt x="609" y="686"/>
                  </a:cubicBezTo>
                  <a:cubicBezTo>
                    <a:pt x="707" y="893"/>
                    <a:pt x="816" y="1154"/>
                    <a:pt x="870" y="1448"/>
                  </a:cubicBezTo>
                  <a:cubicBezTo>
                    <a:pt x="914" y="1742"/>
                    <a:pt x="914" y="2090"/>
                    <a:pt x="762" y="2394"/>
                  </a:cubicBezTo>
                  <a:cubicBezTo>
                    <a:pt x="631" y="2710"/>
                    <a:pt x="326" y="2884"/>
                    <a:pt x="141" y="3167"/>
                  </a:cubicBezTo>
                  <a:cubicBezTo>
                    <a:pt x="44" y="3308"/>
                    <a:pt x="0" y="3482"/>
                    <a:pt x="0" y="3624"/>
                  </a:cubicBezTo>
                  <a:cubicBezTo>
                    <a:pt x="0" y="3776"/>
                    <a:pt x="54" y="3917"/>
                    <a:pt x="120" y="4026"/>
                  </a:cubicBezTo>
                  <a:cubicBezTo>
                    <a:pt x="261" y="4244"/>
                    <a:pt x="457" y="4320"/>
                    <a:pt x="598" y="4353"/>
                  </a:cubicBezTo>
                  <a:cubicBezTo>
                    <a:pt x="639" y="4359"/>
                    <a:pt x="674" y="4362"/>
                    <a:pt x="703" y="4362"/>
                  </a:cubicBezTo>
                  <a:cubicBezTo>
                    <a:pt x="769" y="4362"/>
                    <a:pt x="805" y="4349"/>
                    <a:pt x="805" y="4342"/>
                  </a:cubicBezTo>
                  <a:cubicBezTo>
                    <a:pt x="805" y="4331"/>
                    <a:pt x="729" y="4331"/>
                    <a:pt x="609" y="4287"/>
                  </a:cubicBezTo>
                  <a:cubicBezTo>
                    <a:pt x="490" y="4255"/>
                    <a:pt x="316" y="4157"/>
                    <a:pt x="207" y="3972"/>
                  </a:cubicBezTo>
                  <a:cubicBezTo>
                    <a:pt x="109" y="3776"/>
                    <a:pt x="87" y="3482"/>
                    <a:pt x="250" y="3254"/>
                  </a:cubicBezTo>
                  <a:cubicBezTo>
                    <a:pt x="337" y="3134"/>
                    <a:pt x="457" y="3025"/>
                    <a:pt x="577" y="2906"/>
                  </a:cubicBezTo>
                  <a:cubicBezTo>
                    <a:pt x="642" y="2840"/>
                    <a:pt x="707" y="2775"/>
                    <a:pt x="762" y="2699"/>
                  </a:cubicBezTo>
                  <a:cubicBezTo>
                    <a:pt x="816" y="2634"/>
                    <a:pt x="859" y="2547"/>
                    <a:pt x="903" y="2460"/>
                  </a:cubicBezTo>
                  <a:cubicBezTo>
                    <a:pt x="1066" y="2112"/>
                    <a:pt x="1066" y="1742"/>
                    <a:pt x="1001" y="1426"/>
                  </a:cubicBezTo>
                  <a:cubicBezTo>
                    <a:pt x="946" y="1100"/>
                    <a:pt x="816" y="839"/>
                    <a:pt x="707" y="632"/>
                  </a:cubicBezTo>
                  <a:cubicBezTo>
                    <a:pt x="473" y="228"/>
                    <a:pt x="291" y="1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 Box 0"/>
          <p:cNvSpPr txBox="1"/>
          <p:nvPr/>
        </p:nvSpPr>
        <p:spPr>
          <a:xfrm>
            <a:off x="2712085" y="195580"/>
            <a:ext cx="482219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000" b="1" dirty="0">
                <a:solidFill>
                  <a:schemeClr val="bg2">
                    <a:lumMod val="75000"/>
                  </a:schemeClr>
                </a:solidFill>
                <a:latin typeface="Cascadia Mono" panose="020B0609020000020004" charset="0"/>
                <a:cs typeface="Cascadia Mono" panose="020B0609020000020004" charset="0"/>
              </a:rPr>
              <a:t>GIỚI THIỆU CHUNG:</a:t>
            </a:r>
          </a:p>
          <a:p>
            <a:endParaRPr lang="vi-VN" sz="3000" b="1" dirty="0">
              <a:latin typeface="Cascadia Mono" panose="020B0609020000020004" charset="0"/>
              <a:cs typeface="Cascadia Mono" panose="020B0609020000020004" charset="0"/>
            </a:endParaRPr>
          </a:p>
        </p:txBody>
      </p:sp>
      <p:sp>
        <p:nvSpPr>
          <p:cNvPr id="2" name="Text Box 1"/>
          <p:cNvSpPr txBox="1"/>
          <p:nvPr/>
        </p:nvSpPr>
        <p:spPr>
          <a:xfrm>
            <a:off x="827405" y="1257935"/>
            <a:ext cx="5205095" cy="289179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dirty="0" err="1">
                <a:solidFill>
                  <a:srgbClr val="00B050"/>
                </a:solidFill>
              </a:rPr>
              <a:t>Cuốn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sách</a:t>
            </a:r>
            <a:r>
              <a:rPr lang="en-US" dirty="0">
                <a:solidFill>
                  <a:srgbClr val="00B050"/>
                </a:solidFill>
              </a:rPr>
              <a:t> “</a:t>
            </a:r>
            <a:r>
              <a:rPr lang="en-US" dirty="0" err="1">
                <a:solidFill>
                  <a:srgbClr val="00B050"/>
                </a:solidFill>
              </a:rPr>
              <a:t>Quà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Tặng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Dâng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Lên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Thầy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Cô</a:t>
            </a:r>
            <a:r>
              <a:rPr lang="en-US" dirty="0">
                <a:solidFill>
                  <a:srgbClr val="00B050"/>
                </a:solidFill>
              </a:rPr>
              <a:t>” </a:t>
            </a:r>
            <a:r>
              <a:rPr lang="en-US" dirty="0" err="1">
                <a:solidFill>
                  <a:srgbClr val="00B050"/>
                </a:solidFill>
              </a:rPr>
              <a:t>là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tuyển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tập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những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câu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chuyện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viết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về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thầy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cô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nhằm</a:t>
            </a:r>
            <a:r>
              <a:rPr lang="en-US" dirty="0">
                <a:solidFill>
                  <a:srgbClr val="00B050"/>
                </a:solidFill>
              </a:rPr>
              <a:t> ca </a:t>
            </a:r>
            <a:r>
              <a:rPr lang="en-US" dirty="0" err="1">
                <a:solidFill>
                  <a:srgbClr val="00B050"/>
                </a:solidFill>
              </a:rPr>
              <a:t>ngợi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tình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thầy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trò</a:t>
            </a:r>
            <a:r>
              <a:rPr lang="en-US" dirty="0">
                <a:solidFill>
                  <a:srgbClr val="00B050"/>
                </a:solidFill>
              </a:rPr>
              <a:t>. “</a:t>
            </a:r>
            <a:r>
              <a:rPr lang="en-US" dirty="0" err="1">
                <a:solidFill>
                  <a:srgbClr val="00B050"/>
                </a:solidFill>
              </a:rPr>
              <a:t>Tôi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là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một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đứa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trẻ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chậm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phát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triển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về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trí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tuệ</a:t>
            </a:r>
            <a:r>
              <a:rPr lang="en-US" dirty="0">
                <a:solidFill>
                  <a:srgbClr val="00B050"/>
                </a:solidFill>
              </a:rPr>
              <a:t>. </a:t>
            </a:r>
            <a:r>
              <a:rPr lang="en-US" dirty="0" err="1">
                <a:solidFill>
                  <a:srgbClr val="00B050"/>
                </a:solidFill>
              </a:rPr>
              <a:t>Điều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này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là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sự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thật</a:t>
            </a:r>
            <a:r>
              <a:rPr lang="en-US" dirty="0">
                <a:solidFill>
                  <a:srgbClr val="00B050"/>
                </a:solidFill>
              </a:rPr>
              <a:t>. </a:t>
            </a:r>
            <a:r>
              <a:rPr lang="en-US" dirty="0" err="1">
                <a:solidFill>
                  <a:srgbClr val="00B050"/>
                </a:solidFill>
              </a:rPr>
              <a:t>Tôi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không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mảy</a:t>
            </a:r>
            <a:r>
              <a:rPr lang="en-US" dirty="0">
                <a:solidFill>
                  <a:srgbClr val="00B050"/>
                </a:solidFill>
              </a:rPr>
              <a:t> may </a:t>
            </a:r>
            <a:r>
              <a:rPr lang="en-US" dirty="0" err="1">
                <a:solidFill>
                  <a:srgbClr val="00B050"/>
                </a:solidFill>
              </a:rPr>
              <a:t>nghi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ngờ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gì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cả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bởi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mọi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người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đều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nói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thế</a:t>
            </a:r>
            <a:r>
              <a:rPr lang="en-US" dirty="0">
                <a:solidFill>
                  <a:srgbClr val="00B050"/>
                </a:solidFill>
              </a:rPr>
              <a:t>. </a:t>
            </a:r>
            <a:r>
              <a:rPr lang="en-US" dirty="0" err="1">
                <a:solidFill>
                  <a:srgbClr val="00B050"/>
                </a:solidFill>
              </a:rPr>
              <a:t>Bản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thân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tôi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cũng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đã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từng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hai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lần</a:t>
            </a:r>
            <a:r>
              <a:rPr lang="en-US" dirty="0">
                <a:solidFill>
                  <a:srgbClr val="00B050"/>
                </a:solidFill>
              </a:rPr>
              <a:t> ở </a:t>
            </a:r>
            <a:r>
              <a:rPr lang="en-US" dirty="0" err="1">
                <a:solidFill>
                  <a:srgbClr val="00B050"/>
                </a:solidFill>
              </a:rPr>
              <a:t>lại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lớp</a:t>
            </a:r>
            <a:r>
              <a:rPr lang="en-US" dirty="0">
                <a:solidFill>
                  <a:srgbClr val="00B050"/>
                </a:solidFill>
              </a:rPr>
              <a:t>. </a:t>
            </a:r>
            <a:r>
              <a:rPr lang="en-US" dirty="0" err="1">
                <a:solidFill>
                  <a:srgbClr val="00B050"/>
                </a:solidFill>
              </a:rPr>
              <a:t>Đối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với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tôi</a:t>
            </a:r>
            <a:r>
              <a:rPr lang="en-US" dirty="0">
                <a:solidFill>
                  <a:srgbClr val="00B050"/>
                </a:solidFill>
              </a:rPr>
              <a:t>, </a:t>
            </a:r>
            <a:r>
              <a:rPr lang="en-US" dirty="0" err="1">
                <a:solidFill>
                  <a:srgbClr val="00B050"/>
                </a:solidFill>
              </a:rPr>
              <a:t>việc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học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hành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là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cả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một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cuộc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chiến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gian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nan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mà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ngay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từ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khi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mới</a:t>
            </a:r>
            <a:r>
              <a:rPr lang="en-US" dirty="0">
                <a:solidFill>
                  <a:srgbClr val="00B050"/>
                </a:solidFill>
              </a:rPr>
              <a:t> ban </a:t>
            </a:r>
            <a:r>
              <a:rPr lang="en-US" dirty="0" err="1">
                <a:solidFill>
                  <a:srgbClr val="00B050"/>
                </a:solidFill>
              </a:rPr>
              <a:t>đầu</a:t>
            </a:r>
            <a:r>
              <a:rPr lang="en-US" dirty="0">
                <a:solidFill>
                  <a:srgbClr val="00B050"/>
                </a:solidFill>
              </a:rPr>
              <a:t>, </a:t>
            </a:r>
            <a:r>
              <a:rPr lang="en-US" dirty="0" err="1">
                <a:solidFill>
                  <a:srgbClr val="00B050"/>
                </a:solidFill>
              </a:rPr>
              <a:t>tôi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đã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biết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mình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sẽ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thất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bại</a:t>
            </a:r>
            <a:r>
              <a:rPr lang="en-US" dirty="0">
                <a:solidFill>
                  <a:srgbClr val="00B050"/>
                </a:solidFill>
              </a:rPr>
              <a:t>. </a:t>
            </a:r>
            <a:r>
              <a:rPr lang="en-US" dirty="0" err="1">
                <a:solidFill>
                  <a:srgbClr val="00B050"/>
                </a:solidFill>
              </a:rPr>
              <a:t>Thế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nhưng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Thượng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Đế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đã</a:t>
            </a:r>
            <a:r>
              <a:rPr lang="en-US" dirty="0">
                <a:solidFill>
                  <a:srgbClr val="00B050"/>
                </a:solidFill>
              </a:rPr>
              <a:t> ban </a:t>
            </a:r>
            <a:r>
              <a:rPr lang="en-US" dirty="0" err="1">
                <a:solidFill>
                  <a:srgbClr val="00B050"/>
                </a:solidFill>
              </a:rPr>
              <a:t>cho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một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điều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kỳ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diệu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làm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thay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đổi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cả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cuộc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đời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tôi</a:t>
            </a:r>
            <a:r>
              <a:rPr lang="en-US" dirty="0">
                <a:solidFill>
                  <a:srgbClr val="00B050"/>
                </a:solidFill>
              </a:rPr>
              <a:t>. </a:t>
            </a:r>
            <a:r>
              <a:rPr lang="en-US" dirty="0" err="1">
                <a:solidFill>
                  <a:srgbClr val="00B050"/>
                </a:solidFill>
              </a:rPr>
              <a:t>Điều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kỳ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diệu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đó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chính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là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thầy</a:t>
            </a:r>
            <a:r>
              <a:rPr lang="en-US" dirty="0">
                <a:solidFill>
                  <a:srgbClr val="00B050"/>
                </a:solidFill>
              </a:rPr>
              <a:t> Washington…</a:t>
            </a:r>
            <a:r>
              <a:rPr lang="en-US" dirty="0" err="1">
                <a:solidFill>
                  <a:srgbClr val="00B050"/>
                </a:solidFill>
              </a:rPr>
              <a:t>Lúc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gặp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thầy</a:t>
            </a:r>
            <a:r>
              <a:rPr lang="en-US" dirty="0">
                <a:solidFill>
                  <a:srgbClr val="00B050"/>
                </a:solidFill>
              </a:rPr>
              <a:t>, </a:t>
            </a:r>
            <a:r>
              <a:rPr lang="en-US" dirty="0" err="1">
                <a:solidFill>
                  <a:srgbClr val="00B050"/>
                </a:solidFill>
              </a:rPr>
              <a:t>tôi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chỉ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là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một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cậu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học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trò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cấp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hai</a:t>
            </a:r>
            <a:r>
              <a:rPr lang="en-US" dirty="0">
                <a:solidFill>
                  <a:srgbClr val="00B050"/>
                </a:solidFill>
              </a:rPr>
              <a:t>. </a:t>
            </a:r>
            <a:r>
              <a:rPr lang="en-US" dirty="0" err="1">
                <a:solidFill>
                  <a:srgbClr val="00B050"/>
                </a:solidFill>
              </a:rPr>
              <a:t>Hôm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đó</a:t>
            </a:r>
            <a:r>
              <a:rPr lang="en-US" dirty="0">
                <a:solidFill>
                  <a:srgbClr val="00B050"/>
                </a:solidFill>
              </a:rPr>
              <a:t>, </a:t>
            </a:r>
            <a:r>
              <a:rPr lang="en-US" dirty="0" err="1">
                <a:solidFill>
                  <a:srgbClr val="00B050"/>
                </a:solidFill>
              </a:rPr>
              <a:t>tôi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đến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lớp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của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thầy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để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chờ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một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người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bạn</a:t>
            </a:r>
            <a:r>
              <a:rPr lang="en-US" dirty="0">
                <a:solidFill>
                  <a:srgbClr val="00B050"/>
                </a:solidFill>
              </a:rPr>
              <a:t>. </a:t>
            </a:r>
            <a:r>
              <a:rPr lang="en-US" dirty="0" err="1">
                <a:solidFill>
                  <a:srgbClr val="00B050"/>
                </a:solidFill>
              </a:rPr>
              <a:t>Đang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lớ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ngớ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trước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cửa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lớp</a:t>
            </a:r>
            <a:r>
              <a:rPr lang="en-US" dirty="0">
                <a:solidFill>
                  <a:srgbClr val="00B050"/>
                </a:solidFill>
              </a:rPr>
              <a:t>, </a:t>
            </a:r>
            <a:r>
              <a:rPr lang="en-US" dirty="0" err="1">
                <a:solidFill>
                  <a:srgbClr val="00B050"/>
                </a:solidFill>
              </a:rPr>
              <a:t>tôi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chợt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nghe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một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giọng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nói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trầm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ấm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vang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lên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bên</a:t>
            </a:r>
            <a:r>
              <a:rPr lang="en-US" dirty="0">
                <a:solidFill>
                  <a:srgbClr val="00B050"/>
                </a:solidFill>
              </a:rPr>
              <a:t> tai: – Con </a:t>
            </a:r>
            <a:r>
              <a:rPr lang="en-US" dirty="0" err="1">
                <a:solidFill>
                  <a:srgbClr val="00B050"/>
                </a:solidFill>
              </a:rPr>
              <a:t>có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thể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lên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bảng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làm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bài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tập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này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không</a:t>
            </a:r>
            <a:r>
              <a:rPr lang="en-US" dirty="0">
                <a:solidFill>
                  <a:srgbClr val="00B050"/>
                </a:solidFill>
              </a:rPr>
              <a:t>?</a:t>
            </a:r>
          </a:p>
        </p:txBody>
      </p:sp>
    </p:spTree>
  </p:cSld>
  <p:clrMapOvr>
    <a:masterClrMapping/>
  </p:clrMapOvr>
  <p:transition spd="med" advClick="0" advTm="5000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allAtOnce"/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90" name="Google Shape;7990;p52"/>
          <p:cNvGrpSpPr/>
          <p:nvPr/>
        </p:nvGrpSpPr>
        <p:grpSpPr>
          <a:xfrm rot="10800000">
            <a:off x="720008" y="1209138"/>
            <a:ext cx="6860056" cy="3051740"/>
            <a:chOff x="262375" y="252950"/>
            <a:chExt cx="8619244" cy="4571895"/>
          </a:xfrm>
        </p:grpSpPr>
        <p:sp>
          <p:nvSpPr>
            <p:cNvPr id="7991" name="Google Shape;7991;p52"/>
            <p:cNvSpPr/>
            <p:nvPr/>
          </p:nvSpPr>
          <p:spPr>
            <a:xfrm>
              <a:off x="262375" y="318663"/>
              <a:ext cx="8619244" cy="4506183"/>
            </a:xfrm>
            <a:custGeom>
              <a:avLst/>
              <a:gdLst/>
              <a:ahLst/>
              <a:cxnLst/>
              <a:rect l="l" t="t" r="r" b="b"/>
              <a:pathLst>
                <a:path w="294675" h="154732" extrusionOk="0">
                  <a:moveTo>
                    <a:pt x="243025" y="0"/>
                  </a:moveTo>
                  <a:cubicBezTo>
                    <a:pt x="216802" y="0"/>
                    <a:pt x="179387" y="4573"/>
                    <a:pt x="142103" y="6117"/>
                  </a:cubicBezTo>
                  <a:cubicBezTo>
                    <a:pt x="136401" y="6355"/>
                    <a:pt x="130765" y="6456"/>
                    <a:pt x="125219" y="6456"/>
                  </a:cubicBezTo>
                  <a:cubicBezTo>
                    <a:pt x="94335" y="6456"/>
                    <a:pt x="66233" y="3322"/>
                    <a:pt x="44984" y="3322"/>
                  </a:cubicBezTo>
                  <a:cubicBezTo>
                    <a:pt x="34888" y="3322"/>
                    <a:pt x="26339" y="4030"/>
                    <a:pt x="19774" y="6117"/>
                  </a:cubicBezTo>
                  <a:cubicBezTo>
                    <a:pt x="1" y="12410"/>
                    <a:pt x="13807" y="106746"/>
                    <a:pt x="18499" y="135687"/>
                  </a:cubicBezTo>
                  <a:cubicBezTo>
                    <a:pt x="19204" y="140108"/>
                    <a:pt x="23029" y="143363"/>
                    <a:pt x="27531" y="143363"/>
                  </a:cubicBezTo>
                  <a:cubicBezTo>
                    <a:pt x="27531" y="143363"/>
                    <a:pt x="126383" y="154731"/>
                    <a:pt x="199758" y="154731"/>
                  </a:cubicBezTo>
                  <a:cubicBezTo>
                    <a:pt x="236446" y="154731"/>
                    <a:pt x="266764" y="151889"/>
                    <a:pt x="275172" y="143363"/>
                  </a:cubicBezTo>
                  <a:cubicBezTo>
                    <a:pt x="286564" y="131836"/>
                    <a:pt x="294674" y="22473"/>
                    <a:pt x="275172" y="6117"/>
                  </a:cubicBezTo>
                  <a:cubicBezTo>
                    <a:pt x="269711" y="1543"/>
                    <a:pt x="258256" y="0"/>
                    <a:pt x="2430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52"/>
            <p:cNvSpPr/>
            <p:nvPr/>
          </p:nvSpPr>
          <p:spPr>
            <a:xfrm>
              <a:off x="542800" y="1910750"/>
              <a:ext cx="1821925" cy="2714025"/>
            </a:xfrm>
            <a:custGeom>
              <a:avLst/>
              <a:gdLst/>
              <a:ahLst/>
              <a:cxnLst/>
              <a:rect l="l" t="t" r="r" b="b"/>
              <a:pathLst>
                <a:path w="72877" h="108561" extrusionOk="0">
                  <a:moveTo>
                    <a:pt x="0" y="0"/>
                  </a:moveTo>
                  <a:lnTo>
                    <a:pt x="5752" y="103291"/>
                  </a:lnTo>
                  <a:lnTo>
                    <a:pt x="72877" y="10856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7993" name="Google Shape;7993;p52"/>
            <p:cNvSpPr/>
            <p:nvPr/>
          </p:nvSpPr>
          <p:spPr>
            <a:xfrm>
              <a:off x="530000" y="422350"/>
              <a:ext cx="776200" cy="1224900"/>
            </a:xfrm>
            <a:custGeom>
              <a:avLst/>
              <a:gdLst/>
              <a:ahLst/>
              <a:cxnLst/>
              <a:rect l="l" t="t" r="r" b="b"/>
              <a:pathLst>
                <a:path w="31048" h="48996" extrusionOk="0">
                  <a:moveTo>
                    <a:pt x="0" y="452"/>
                  </a:moveTo>
                  <a:lnTo>
                    <a:pt x="302" y="48996"/>
                  </a:lnTo>
                  <a:lnTo>
                    <a:pt x="3104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7994" name="Google Shape;7994;p52"/>
            <p:cNvSpPr/>
            <p:nvPr/>
          </p:nvSpPr>
          <p:spPr>
            <a:xfrm>
              <a:off x="6531775" y="252950"/>
              <a:ext cx="2079375" cy="1114225"/>
            </a:xfrm>
            <a:custGeom>
              <a:avLst/>
              <a:gdLst/>
              <a:ahLst/>
              <a:cxnLst/>
              <a:rect l="l" t="t" r="r" b="b"/>
              <a:pathLst>
                <a:path w="83175" h="44569" extrusionOk="0">
                  <a:moveTo>
                    <a:pt x="0" y="4006"/>
                  </a:moveTo>
                  <a:lnTo>
                    <a:pt x="77453" y="0"/>
                  </a:lnTo>
                  <a:lnTo>
                    <a:pt x="83175" y="4456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  <p:sp>
          <p:nvSpPr>
            <p:cNvPr id="7995" name="Google Shape;7995;p52"/>
            <p:cNvSpPr/>
            <p:nvPr/>
          </p:nvSpPr>
          <p:spPr>
            <a:xfrm>
              <a:off x="7261275" y="2215650"/>
              <a:ext cx="1483875" cy="2565725"/>
            </a:xfrm>
            <a:custGeom>
              <a:avLst/>
              <a:gdLst/>
              <a:ahLst/>
              <a:cxnLst/>
              <a:rect l="l" t="t" r="r" b="b"/>
              <a:pathLst>
                <a:path w="59355" h="102629" extrusionOk="0">
                  <a:moveTo>
                    <a:pt x="55832" y="0"/>
                  </a:moveTo>
                  <a:lnTo>
                    <a:pt x="59355" y="97359"/>
                  </a:lnTo>
                  <a:lnTo>
                    <a:pt x="0" y="10262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</p:sp>
      </p:grpSp>
      <p:sp>
        <p:nvSpPr>
          <p:cNvPr id="7996" name="Google Shape;7996;p52"/>
          <p:cNvSpPr/>
          <p:nvPr/>
        </p:nvSpPr>
        <p:spPr>
          <a:xfrm rot="-1314040">
            <a:off x="3721696" y="1042317"/>
            <a:ext cx="929443" cy="471955"/>
          </a:xfrm>
          <a:custGeom>
            <a:avLst/>
            <a:gdLst/>
            <a:ahLst/>
            <a:cxnLst/>
            <a:rect l="l" t="t" r="r" b="b"/>
            <a:pathLst>
              <a:path w="34005" h="16492" extrusionOk="0">
                <a:moveTo>
                  <a:pt x="3320" y="1"/>
                </a:moveTo>
                <a:cubicBezTo>
                  <a:pt x="2316" y="1"/>
                  <a:pt x="1440" y="338"/>
                  <a:pt x="1322" y="724"/>
                </a:cubicBezTo>
                <a:cubicBezTo>
                  <a:pt x="1167" y="1200"/>
                  <a:pt x="2369" y="2069"/>
                  <a:pt x="2155" y="2510"/>
                </a:cubicBezTo>
                <a:cubicBezTo>
                  <a:pt x="1929" y="2950"/>
                  <a:pt x="619" y="3021"/>
                  <a:pt x="441" y="3379"/>
                </a:cubicBezTo>
                <a:cubicBezTo>
                  <a:pt x="262" y="3748"/>
                  <a:pt x="1500" y="4367"/>
                  <a:pt x="1512" y="4879"/>
                </a:cubicBezTo>
                <a:cubicBezTo>
                  <a:pt x="1536" y="5379"/>
                  <a:pt x="155" y="5605"/>
                  <a:pt x="72" y="6296"/>
                </a:cubicBezTo>
                <a:cubicBezTo>
                  <a:pt x="0" y="6986"/>
                  <a:pt x="8692" y="9606"/>
                  <a:pt x="20217" y="13475"/>
                </a:cubicBezTo>
                <a:cubicBezTo>
                  <a:pt x="27463" y="15908"/>
                  <a:pt x="30384" y="16491"/>
                  <a:pt x="31581" y="16491"/>
                </a:cubicBezTo>
                <a:cubicBezTo>
                  <a:pt x="32287" y="16491"/>
                  <a:pt x="32393" y="16288"/>
                  <a:pt x="32433" y="16142"/>
                </a:cubicBezTo>
                <a:cubicBezTo>
                  <a:pt x="32540" y="15737"/>
                  <a:pt x="31849" y="14309"/>
                  <a:pt x="32004" y="14106"/>
                </a:cubicBezTo>
                <a:cubicBezTo>
                  <a:pt x="32147" y="13892"/>
                  <a:pt x="33445" y="13570"/>
                  <a:pt x="33647" y="12808"/>
                </a:cubicBezTo>
                <a:cubicBezTo>
                  <a:pt x="33850" y="12034"/>
                  <a:pt x="32290" y="11344"/>
                  <a:pt x="32290" y="10796"/>
                </a:cubicBezTo>
                <a:cubicBezTo>
                  <a:pt x="32290" y="10249"/>
                  <a:pt x="34004" y="9558"/>
                  <a:pt x="33909" y="9010"/>
                </a:cubicBezTo>
                <a:cubicBezTo>
                  <a:pt x="33826" y="8475"/>
                  <a:pt x="14299" y="1509"/>
                  <a:pt x="3941" y="45"/>
                </a:cubicBezTo>
                <a:cubicBezTo>
                  <a:pt x="3732" y="15"/>
                  <a:pt x="3523" y="1"/>
                  <a:pt x="3320" y="1"/>
                </a:cubicBezTo>
                <a:close/>
              </a:path>
            </a:pathLst>
          </a:custGeom>
          <a:solidFill>
            <a:srgbClr val="4446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7" name="Google Shape;7997;p52"/>
          <p:cNvSpPr txBox="1">
            <a:spLocks noGrp="1"/>
          </p:cNvSpPr>
          <p:nvPr>
            <p:ph type="title"/>
          </p:nvPr>
        </p:nvSpPr>
        <p:spPr>
          <a:xfrm>
            <a:off x="1047750" y="1596325"/>
            <a:ext cx="5895900" cy="229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altLang="en-US" sz="3500" dirty="0">
                <a:latin typeface="Cascadia Mono" panose="020B0609020000020004" charset="0"/>
                <a:cs typeface="Cascadia Mono" panose="020B0609020000020004" charset="0"/>
                <a:sym typeface="+mn-ea"/>
              </a:rPr>
              <a:t>CHÚC TẤT CẢ QUÝ THẦY CÔ VÀ CÁC BẠN HỌC SINH TRƯỜNG THPT NGUYỄN VĂN TĂNG TẬN HƯỞNG CUỐN SÁCH</a:t>
            </a:r>
            <a:endParaRPr sz="3500">
              <a:solidFill>
                <a:schemeClr val="lt2"/>
              </a:solidFill>
            </a:endParaRPr>
          </a:p>
        </p:txBody>
      </p:sp>
      <p:grpSp>
        <p:nvGrpSpPr>
          <p:cNvPr id="7998" name="Google Shape;7998;p52"/>
          <p:cNvGrpSpPr/>
          <p:nvPr/>
        </p:nvGrpSpPr>
        <p:grpSpPr>
          <a:xfrm>
            <a:off x="6223635" y="2705100"/>
            <a:ext cx="2220595" cy="2369185"/>
            <a:chOff x="5574059" y="1206933"/>
            <a:chExt cx="2849960" cy="3262016"/>
          </a:xfrm>
        </p:grpSpPr>
        <p:sp>
          <p:nvSpPr>
            <p:cNvPr id="7999" name="Google Shape;7999;p52"/>
            <p:cNvSpPr/>
            <p:nvPr/>
          </p:nvSpPr>
          <p:spPr>
            <a:xfrm>
              <a:off x="6733525" y="3963025"/>
              <a:ext cx="1361175" cy="505924"/>
            </a:xfrm>
            <a:custGeom>
              <a:avLst/>
              <a:gdLst/>
              <a:ahLst/>
              <a:cxnLst/>
              <a:rect l="l" t="t" r="r" b="b"/>
              <a:pathLst>
                <a:path w="54447" h="47460" extrusionOk="0">
                  <a:moveTo>
                    <a:pt x="7950" y="723"/>
                  </a:moveTo>
                  <a:lnTo>
                    <a:pt x="0" y="47460"/>
                  </a:lnTo>
                  <a:lnTo>
                    <a:pt x="54447" y="47219"/>
                  </a:lnTo>
                  <a:lnTo>
                    <a:pt x="42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</p:sp>
        <p:grpSp>
          <p:nvGrpSpPr>
            <p:cNvPr id="8000" name="Google Shape;8000;p52"/>
            <p:cNvGrpSpPr/>
            <p:nvPr/>
          </p:nvGrpSpPr>
          <p:grpSpPr>
            <a:xfrm>
              <a:off x="5574059" y="1206933"/>
              <a:ext cx="2849960" cy="3020255"/>
              <a:chOff x="1202775" y="2347325"/>
              <a:chExt cx="1157250" cy="1226400"/>
            </a:xfrm>
          </p:grpSpPr>
          <p:sp>
            <p:nvSpPr>
              <p:cNvPr id="8001" name="Google Shape;8001;p52"/>
              <p:cNvSpPr/>
              <p:nvPr/>
            </p:nvSpPr>
            <p:spPr>
              <a:xfrm>
                <a:off x="1613175" y="2458650"/>
                <a:ext cx="634525" cy="536600"/>
              </a:xfrm>
              <a:custGeom>
                <a:avLst/>
                <a:gdLst/>
                <a:ahLst/>
                <a:cxnLst/>
                <a:rect l="l" t="t" r="r" b="b"/>
                <a:pathLst>
                  <a:path w="25381" h="21464" extrusionOk="0">
                    <a:moveTo>
                      <a:pt x="8573" y="0"/>
                    </a:moveTo>
                    <a:cubicBezTo>
                      <a:pt x="8573" y="0"/>
                      <a:pt x="5701" y="8779"/>
                      <a:pt x="5298" y="9900"/>
                    </a:cubicBezTo>
                    <a:cubicBezTo>
                      <a:pt x="4493" y="12141"/>
                      <a:pt x="3155" y="13098"/>
                      <a:pt x="1208" y="15132"/>
                    </a:cubicBezTo>
                    <a:cubicBezTo>
                      <a:pt x="1" y="16394"/>
                      <a:pt x="120" y="18929"/>
                      <a:pt x="1730" y="19799"/>
                    </a:cubicBezTo>
                    <a:cubicBezTo>
                      <a:pt x="2758" y="20348"/>
                      <a:pt x="10362" y="21463"/>
                      <a:pt x="16366" y="21463"/>
                    </a:cubicBezTo>
                    <a:cubicBezTo>
                      <a:pt x="19768" y="21463"/>
                      <a:pt x="22657" y="21105"/>
                      <a:pt x="23542" y="20082"/>
                    </a:cubicBezTo>
                    <a:cubicBezTo>
                      <a:pt x="25380" y="17950"/>
                      <a:pt x="24978" y="15535"/>
                      <a:pt x="22443" y="13751"/>
                    </a:cubicBezTo>
                    <a:cubicBezTo>
                      <a:pt x="19919" y="11966"/>
                      <a:pt x="20202" y="2187"/>
                      <a:pt x="20202" y="2187"/>
                    </a:cubicBezTo>
                    <a:lnTo>
                      <a:pt x="85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52"/>
              <p:cNvSpPr/>
              <p:nvPr/>
            </p:nvSpPr>
            <p:spPr>
              <a:xfrm>
                <a:off x="1620525" y="2423275"/>
                <a:ext cx="217875" cy="438175"/>
              </a:xfrm>
              <a:custGeom>
                <a:avLst/>
                <a:gdLst/>
                <a:ahLst/>
                <a:cxnLst/>
                <a:rect l="l" t="t" r="r" b="b"/>
                <a:pathLst>
                  <a:path w="8715" h="17527" extrusionOk="0">
                    <a:moveTo>
                      <a:pt x="8714" y="1"/>
                    </a:moveTo>
                    <a:lnTo>
                      <a:pt x="7909" y="2351"/>
                    </a:lnTo>
                    <a:cubicBezTo>
                      <a:pt x="7637" y="3134"/>
                      <a:pt x="7365" y="3906"/>
                      <a:pt x="7082" y="4689"/>
                    </a:cubicBezTo>
                    <a:cubicBezTo>
                      <a:pt x="6527" y="6245"/>
                      <a:pt x="5962" y="7801"/>
                      <a:pt x="5353" y="9335"/>
                    </a:cubicBezTo>
                    <a:cubicBezTo>
                      <a:pt x="5048" y="10096"/>
                      <a:pt x="4732" y="10869"/>
                      <a:pt x="4374" y="11608"/>
                    </a:cubicBezTo>
                    <a:cubicBezTo>
                      <a:pt x="4199" y="11978"/>
                      <a:pt x="4015" y="12348"/>
                      <a:pt x="3775" y="12685"/>
                    </a:cubicBezTo>
                    <a:cubicBezTo>
                      <a:pt x="3656" y="12838"/>
                      <a:pt x="3514" y="12990"/>
                      <a:pt x="3373" y="13142"/>
                    </a:cubicBezTo>
                    <a:lnTo>
                      <a:pt x="2948" y="13599"/>
                    </a:lnTo>
                    <a:cubicBezTo>
                      <a:pt x="2383" y="14197"/>
                      <a:pt x="1806" y="14785"/>
                      <a:pt x="1262" y="15416"/>
                    </a:cubicBezTo>
                    <a:cubicBezTo>
                      <a:pt x="990" y="15731"/>
                      <a:pt x="729" y="16047"/>
                      <a:pt x="501" y="16395"/>
                    </a:cubicBezTo>
                    <a:cubicBezTo>
                      <a:pt x="283" y="16743"/>
                      <a:pt x="76" y="17124"/>
                      <a:pt x="0" y="17526"/>
                    </a:cubicBezTo>
                    <a:cubicBezTo>
                      <a:pt x="98" y="17124"/>
                      <a:pt x="305" y="16765"/>
                      <a:pt x="533" y="16417"/>
                    </a:cubicBezTo>
                    <a:cubicBezTo>
                      <a:pt x="773" y="16079"/>
                      <a:pt x="1034" y="15764"/>
                      <a:pt x="1306" y="15459"/>
                    </a:cubicBezTo>
                    <a:cubicBezTo>
                      <a:pt x="1861" y="14839"/>
                      <a:pt x="2448" y="14263"/>
                      <a:pt x="3025" y="13675"/>
                    </a:cubicBezTo>
                    <a:cubicBezTo>
                      <a:pt x="3318" y="13371"/>
                      <a:pt x="3612" y="13088"/>
                      <a:pt x="3873" y="12751"/>
                    </a:cubicBezTo>
                    <a:cubicBezTo>
                      <a:pt x="4123" y="12402"/>
                      <a:pt x="4308" y="12033"/>
                      <a:pt x="4482" y="11663"/>
                    </a:cubicBezTo>
                    <a:cubicBezTo>
                      <a:pt x="4852" y="10912"/>
                      <a:pt x="5168" y="10151"/>
                      <a:pt x="5472" y="9389"/>
                    </a:cubicBezTo>
                    <a:cubicBezTo>
                      <a:pt x="6081" y="7844"/>
                      <a:pt x="6647" y="6289"/>
                      <a:pt x="7180" y="4722"/>
                    </a:cubicBezTo>
                    <a:cubicBezTo>
                      <a:pt x="7713" y="3156"/>
                      <a:pt x="8235" y="1589"/>
                      <a:pt x="87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52"/>
              <p:cNvSpPr/>
              <p:nvPr/>
            </p:nvSpPr>
            <p:spPr>
              <a:xfrm>
                <a:off x="1537850" y="3223400"/>
                <a:ext cx="139275" cy="273075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10923" extrusionOk="0">
                    <a:moveTo>
                      <a:pt x="1665" y="1"/>
                    </a:moveTo>
                    <a:lnTo>
                      <a:pt x="0" y="8943"/>
                    </a:lnTo>
                    <a:lnTo>
                      <a:pt x="3775" y="10923"/>
                    </a:lnTo>
                    <a:lnTo>
                      <a:pt x="5570" y="664"/>
                    </a:lnTo>
                    <a:lnTo>
                      <a:pt x="1665" y="1"/>
                    </a:ln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52"/>
              <p:cNvSpPr/>
              <p:nvPr/>
            </p:nvSpPr>
            <p:spPr>
              <a:xfrm>
                <a:off x="2183225" y="3247875"/>
                <a:ext cx="1403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237" extrusionOk="0">
                    <a:moveTo>
                      <a:pt x="0" y="1"/>
                    </a:moveTo>
                    <a:lnTo>
                      <a:pt x="1001" y="5451"/>
                    </a:lnTo>
                    <a:cubicBezTo>
                      <a:pt x="1262" y="6865"/>
                      <a:pt x="5614" y="9237"/>
                      <a:pt x="5614" y="9237"/>
                    </a:cubicBezTo>
                    <a:lnTo>
                      <a:pt x="4460" y="1"/>
                    </a:ln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52"/>
              <p:cNvSpPr/>
              <p:nvPr/>
            </p:nvSpPr>
            <p:spPr>
              <a:xfrm>
                <a:off x="2128000" y="2875225"/>
                <a:ext cx="197475" cy="473575"/>
              </a:xfrm>
              <a:custGeom>
                <a:avLst/>
                <a:gdLst/>
                <a:ahLst/>
                <a:cxnLst/>
                <a:rect l="l" t="t" r="r" b="b"/>
                <a:pathLst>
                  <a:path w="7899" h="18943" extrusionOk="0">
                    <a:moveTo>
                      <a:pt x="610" y="0"/>
                    </a:moveTo>
                    <a:cubicBezTo>
                      <a:pt x="556" y="0"/>
                      <a:pt x="502" y="1"/>
                      <a:pt x="447" y="3"/>
                    </a:cubicBezTo>
                    <a:lnTo>
                      <a:pt x="1" y="4866"/>
                    </a:lnTo>
                    <a:lnTo>
                      <a:pt x="2949" y="18943"/>
                    </a:lnTo>
                    <a:lnTo>
                      <a:pt x="7899" y="18627"/>
                    </a:lnTo>
                    <a:cubicBezTo>
                      <a:pt x="7899" y="18627"/>
                      <a:pt x="6267" y="6400"/>
                      <a:pt x="5136" y="3974"/>
                    </a:cubicBezTo>
                    <a:cubicBezTo>
                      <a:pt x="4030" y="1592"/>
                      <a:pt x="2924" y="0"/>
                      <a:pt x="6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52"/>
              <p:cNvSpPr/>
              <p:nvPr/>
            </p:nvSpPr>
            <p:spPr>
              <a:xfrm>
                <a:off x="1530775" y="2875225"/>
                <a:ext cx="197475" cy="473850"/>
              </a:xfrm>
              <a:custGeom>
                <a:avLst/>
                <a:gdLst/>
                <a:ahLst/>
                <a:cxnLst/>
                <a:rect l="l" t="t" r="r" b="b"/>
                <a:pathLst>
                  <a:path w="7899" h="18954" extrusionOk="0">
                    <a:moveTo>
                      <a:pt x="7289" y="0"/>
                    </a:moveTo>
                    <a:cubicBezTo>
                      <a:pt x="4975" y="0"/>
                      <a:pt x="3869" y="1592"/>
                      <a:pt x="2763" y="3974"/>
                    </a:cubicBezTo>
                    <a:cubicBezTo>
                      <a:pt x="1632" y="6400"/>
                      <a:pt x="0" y="18627"/>
                      <a:pt x="0" y="18627"/>
                    </a:cubicBezTo>
                    <a:lnTo>
                      <a:pt x="5092" y="18954"/>
                    </a:lnTo>
                    <a:lnTo>
                      <a:pt x="7898" y="4866"/>
                    </a:lnTo>
                    <a:lnTo>
                      <a:pt x="7452" y="3"/>
                    </a:lnTo>
                    <a:cubicBezTo>
                      <a:pt x="7397" y="1"/>
                      <a:pt x="7343" y="0"/>
                      <a:pt x="7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52"/>
              <p:cNvSpPr/>
              <p:nvPr/>
            </p:nvSpPr>
            <p:spPr>
              <a:xfrm>
                <a:off x="1692875" y="2796425"/>
                <a:ext cx="467525" cy="675300"/>
              </a:xfrm>
              <a:custGeom>
                <a:avLst/>
                <a:gdLst/>
                <a:ahLst/>
                <a:cxnLst/>
                <a:rect l="l" t="t" r="r" b="b"/>
                <a:pathLst>
                  <a:path w="18701" h="27012" extrusionOk="0">
                    <a:moveTo>
                      <a:pt x="7289" y="0"/>
                    </a:moveTo>
                    <a:lnTo>
                      <a:pt x="0" y="3264"/>
                    </a:lnTo>
                    <a:lnTo>
                      <a:pt x="2415" y="27012"/>
                    </a:lnTo>
                    <a:lnTo>
                      <a:pt x="16449" y="27012"/>
                    </a:lnTo>
                    <a:lnTo>
                      <a:pt x="18700" y="3155"/>
                    </a:lnTo>
                    <a:lnTo>
                      <a:pt x="115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52"/>
              <p:cNvSpPr/>
              <p:nvPr/>
            </p:nvSpPr>
            <p:spPr>
              <a:xfrm>
                <a:off x="1808450" y="2796425"/>
                <a:ext cx="242900" cy="213500"/>
              </a:xfrm>
              <a:custGeom>
                <a:avLst/>
                <a:gdLst/>
                <a:ahLst/>
                <a:cxnLst/>
                <a:rect l="l" t="t" r="r" b="b"/>
                <a:pathLst>
                  <a:path w="9716" h="8540" extrusionOk="0">
                    <a:moveTo>
                      <a:pt x="2666" y="0"/>
                    </a:moveTo>
                    <a:lnTo>
                      <a:pt x="0" y="1850"/>
                    </a:lnTo>
                    <a:lnTo>
                      <a:pt x="4994" y="8540"/>
                    </a:lnTo>
                    <a:lnTo>
                      <a:pt x="9715" y="1502"/>
                    </a:lnTo>
                    <a:lnTo>
                      <a:pt x="6908" y="0"/>
                    </a:ln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52"/>
              <p:cNvSpPr/>
              <p:nvPr/>
            </p:nvSpPr>
            <p:spPr>
              <a:xfrm>
                <a:off x="2064650" y="2875300"/>
                <a:ext cx="127025" cy="388375"/>
              </a:xfrm>
              <a:custGeom>
                <a:avLst/>
                <a:gdLst/>
                <a:ahLst/>
                <a:cxnLst/>
                <a:rect l="l" t="t" r="r" b="b"/>
                <a:pathLst>
                  <a:path w="5081" h="15535" extrusionOk="0">
                    <a:moveTo>
                      <a:pt x="2981" y="0"/>
                    </a:moveTo>
                    <a:lnTo>
                      <a:pt x="0" y="8322"/>
                    </a:lnTo>
                    <a:lnTo>
                      <a:pt x="2100" y="15535"/>
                    </a:lnTo>
                    <a:cubicBezTo>
                      <a:pt x="2763" y="14033"/>
                      <a:pt x="5080" y="10683"/>
                      <a:pt x="5080" y="8757"/>
                    </a:cubicBezTo>
                    <a:cubicBezTo>
                      <a:pt x="5080" y="6832"/>
                      <a:pt x="2981" y="0"/>
                      <a:pt x="29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52"/>
              <p:cNvSpPr/>
              <p:nvPr/>
            </p:nvSpPr>
            <p:spPr>
              <a:xfrm>
                <a:off x="1664575" y="2875300"/>
                <a:ext cx="127025" cy="388375"/>
              </a:xfrm>
              <a:custGeom>
                <a:avLst/>
                <a:gdLst/>
                <a:ahLst/>
                <a:cxnLst/>
                <a:rect l="l" t="t" r="r" b="b"/>
                <a:pathLst>
                  <a:path w="5081" h="15535" extrusionOk="0">
                    <a:moveTo>
                      <a:pt x="2100" y="0"/>
                    </a:moveTo>
                    <a:cubicBezTo>
                      <a:pt x="2100" y="0"/>
                      <a:pt x="1" y="6832"/>
                      <a:pt x="1" y="8757"/>
                    </a:cubicBezTo>
                    <a:cubicBezTo>
                      <a:pt x="1" y="10683"/>
                      <a:pt x="2318" y="14033"/>
                      <a:pt x="2981" y="15535"/>
                    </a:cubicBezTo>
                    <a:lnTo>
                      <a:pt x="5081" y="8322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52"/>
              <p:cNvSpPr/>
              <p:nvPr/>
            </p:nvSpPr>
            <p:spPr>
              <a:xfrm>
                <a:off x="1728225" y="3412700"/>
                <a:ext cx="399800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15992" h="2361" extrusionOk="0">
                    <a:moveTo>
                      <a:pt x="0" y="0"/>
                    </a:moveTo>
                    <a:lnTo>
                      <a:pt x="1001" y="2361"/>
                    </a:lnTo>
                    <a:lnTo>
                      <a:pt x="15035" y="2361"/>
                    </a:lnTo>
                    <a:lnTo>
                      <a:pt x="15992" y="0"/>
                    </a:lnTo>
                    <a:lnTo>
                      <a:pt x="9073" y="0"/>
                    </a:lnTo>
                    <a:lnTo>
                      <a:pt x="7996" y="1186"/>
                    </a:lnTo>
                    <a:lnTo>
                      <a:pt x="7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52"/>
              <p:cNvSpPr/>
              <p:nvPr/>
            </p:nvSpPr>
            <p:spPr>
              <a:xfrm>
                <a:off x="1753250" y="3470075"/>
                <a:ext cx="350850" cy="3550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42" extrusionOk="0">
                    <a:moveTo>
                      <a:pt x="0" y="1"/>
                    </a:moveTo>
                    <a:lnTo>
                      <a:pt x="0" y="142"/>
                    </a:lnTo>
                    <a:lnTo>
                      <a:pt x="14034" y="142"/>
                    </a:lnTo>
                    <a:lnTo>
                      <a:pt x="14034" y="1"/>
                    </a:lnTo>
                    <a:close/>
                  </a:path>
                </a:pathLst>
              </a:custGeom>
              <a:solidFill>
                <a:srgbClr val="112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52"/>
              <p:cNvSpPr/>
              <p:nvPr/>
            </p:nvSpPr>
            <p:spPr>
              <a:xfrm>
                <a:off x="1754875" y="3010450"/>
                <a:ext cx="420475" cy="563275"/>
              </a:xfrm>
              <a:custGeom>
                <a:avLst/>
                <a:gdLst/>
                <a:ahLst/>
                <a:cxnLst/>
                <a:rect l="l" t="t" r="r" b="b"/>
                <a:pathLst>
                  <a:path w="16819" h="22531" extrusionOk="0">
                    <a:moveTo>
                      <a:pt x="4189" y="1"/>
                    </a:moveTo>
                    <a:lnTo>
                      <a:pt x="0" y="20322"/>
                    </a:lnTo>
                    <a:lnTo>
                      <a:pt x="13087" y="22530"/>
                    </a:lnTo>
                    <a:lnTo>
                      <a:pt x="16819" y="3025"/>
                    </a:lnTo>
                    <a:lnTo>
                      <a:pt x="41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52"/>
              <p:cNvSpPr/>
              <p:nvPr/>
            </p:nvSpPr>
            <p:spPr>
              <a:xfrm>
                <a:off x="1863650" y="3200025"/>
                <a:ext cx="496375" cy="324300"/>
              </a:xfrm>
              <a:custGeom>
                <a:avLst/>
                <a:gdLst/>
                <a:ahLst/>
                <a:cxnLst/>
                <a:rect l="l" t="t" r="r" b="b"/>
                <a:pathLst>
                  <a:path w="19855" h="12972" extrusionOk="0">
                    <a:moveTo>
                      <a:pt x="1284" y="0"/>
                    </a:moveTo>
                    <a:lnTo>
                      <a:pt x="1" y="1915"/>
                    </a:lnTo>
                    <a:cubicBezTo>
                      <a:pt x="1" y="1915"/>
                      <a:pt x="12669" y="12971"/>
                      <a:pt x="16346" y="12971"/>
                    </a:cubicBezTo>
                    <a:cubicBezTo>
                      <a:pt x="16467" y="12971"/>
                      <a:pt x="16577" y="12959"/>
                      <a:pt x="16678" y="12935"/>
                    </a:cubicBezTo>
                    <a:cubicBezTo>
                      <a:pt x="19854" y="12152"/>
                      <a:pt x="18516" y="9998"/>
                      <a:pt x="13523" y="5951"/>
                    </a:cubicBezTo>
                    <a:lnTo>
                      <a:pt x="1284" y="0"/>
                    </a:ln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52"/>
              <p:cNvSpPr/>
              <p:nvPr/>
            </p:nvSpPr>
            <p:spPr>
              <a:xfrm>
                <a:off x="1789950" y="3111025"/>
                <a:ext cx="105825" cy="136875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5475" extrusionOk="0">
                    <a:moveTo>
                      <a:pt x="2077" y="1"/>
                    </a:moveTo>
                    <a:cubicBezTo>
                      <a:pt x="2073" y="1"/>
                      <a:pt x="2070" y="1"/>
                      <a:pt x="2068" y="3"/>
                    </a:cubicBezTo>
                    <a:cubicBezTo>
                      <a:pt x="1589" y="307"/>
                      <a:pt x="2253" y="1254"/>
                      <a:pt x="2253" y="1254"/>
                    </a:cubicBezTo>
                    <a:cubicBezTo>
                      <a:pt x="2253" y="1254"/>
                      <a:pt x="1427" y="1071"/>
                      <a:pt x="1087" y="1071"/>
                    </a:cubicBezTo>
                    <a:cubicBezTo>
                      <a:pt x="1012" y="1071"/>
                      <a:pt x="961" y="1080"/>
                      <a:pt x="947" y="1102"/>
                    </a:cubicBezTo>
                    <a:cubicBezTo>
                      <a:pt x="871" y="1232"/>
                      <a:pt x="904" y="1722"/>
                      <a:pt x="904" y="1722"/>
                    </a:cubicBezTo>
                    <a:cubicBezTo>
                      <a:pt x="904" y="1722"/>
                      <a:pt x="273" y="2037"/>
                      <a:pt x="349" y="2200"/>
                    </a:cubicBezTo>
                    <a:cubicBezTo>
                      <a:pt x="425" y="2363"/>
                      <a:pt x="512" y="2679"/>
                      <a:pt x="512" y="2679"/>
                    </a:cubicBezTo>
                    <a:cubicBezTo>
                      <a:pt x="512" y="2679"/>
                      <a:pt x="1" y="2973"/>
                      <a:pt x="44" y="3147"/>
                    </a:cubicBezTo>
                    <a:cubicBezTo>
                      <a:pt x="77" y="3321"/>
                      <a:pt x="817" y="4757"/>
                      <a:pt x="2949" y="5475"/>
                    </a:cubicBezTo>
                    <a:lnTo>
                      <a:pt x="4232" y="3560"/>
                    </a:lnTo>
                    <a:cubicBezTo>
                      <a:pt x="4232" y="3560"/>
                      <a:pt x="3406" y="1678"/>
                      <a:pt x="3330" y="1493"/>
                    </a:cubicBezTo>
                    <a:cubicBezTo>
                      <a:pt x="3255" y="1313"/>
                      <a:pt x="2226" y="1"/>
                      <a:pt x="2077" y="1"/>
                    </a:cubicBez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52"/>
              <p:cNvSpPr/>
              <p:nvPr/>
            </p:nvSpPr>
            <p:spPr>
              <a:xfrm>
                <a:off x="1340675" y="3029225"/>
                <a:ext cx="315350" cy="471725"/>
              </a:xfrm>
              <a:custGeom>
                <a:avLst/>
                <a:gdLst/>
                <a:ahLst/>
                <a:cxnLst/>
                <a:rect l="l" t="t" r="r" b="b"/>
                <a:pathLst>
                  <a:path w="12614" h="18869" extrusionOk="0">
                    <a:moveTo>
                      <a:pt x="2013" y="0"/>
                    </a:moveTo>
                    <a:lnTo>
                      <a:pt x="0" y="1121"/>
                    </a:lnTo>
                    <a:cubicBezTo>
                      <a:pt x="0" y="1121"/>
                      <a:pt x="6364" y="17939"/>
                      <a:pt x="9541" y="18690"/>
                    </a:cubicBezTo>
                    <a:cubicBezTo>
                      <a:pt x="10027" y="18806"/>
                      <a:pt x="10435" y="18868"/>
                      <a:pt x="10768" y="18868"/>
                    </a:cubicBezTo>
                    <a:cubicBezTo>
                      <a:pt x="12614" y="18868"/>
                      <a:pt x="12171" y="16975"/>
                      <a:pt x="9987" y="11999"/>
                    </a:cubicBezTo>
                    <a:lnTo>
                      <a:pt x="2013" y="0"/>
                    </a:ln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52"/>
              <p:cNvSpPr/>
              <p:nvPr/>
            </p:nvSpPr>
            <p:spPr>
              <a:xfrm>
                <a:off x="1591975" y="3333550"/>
                <a:ext cx="35100" cy="97125"/>
              </a:xfrm>
              <a:custGeom>
                <a:avLst/>
                <a:gdLst/>
                <a:ahLst/>
                <a:cxnLst/>
                <a:rect l="l" t="t" r="r" b="b"/>
                <a:pathLst>
                  <a:path w="1404" h="3885" extrusionOk="0">
                    <a:moveTo>
                      <a:pt x="0" y="1"/>
                    </a:moveTo>
                    <a:lnTo>
                      <a:pt x="403" y="958"/>
                    </a:lnTo>
                    <a:lnTo>
                      <a:pt x="500" y="1197"/>
                    </a:lnTo>
                    <a:cubicBezTo>
                      <a:pt x="533" y="1273"/>
                      <a:pt x="566" y="1349"/>
                      <a:pt x="598" y="1437"/>
                    </a:cubicBezTo>
                    <a:cubicBezTo>
                      <a:pt x="620" y="1513"/>
                      <a:pt x="664" y="1589"/>
                      <a:pt x="685" y="1676"/>
                    </a:cubicBezTo>
                    <a:lnTo>
                      <a:pt x="783" y="1915"/>
                    </a:lnTo>
                    <a:cubicBezTo>
                      <a:pt x="838" y="2078"/>
                      <a:pt x="903" y="2231"/>
                      <a:pt x="957" y="2394"/>
                    </a:cubicBezTo>
                    <a:cubicBezTo>
                      <a:pt x="990" y="2481"/>
                      <a:pt x="1023" y="2557"/>
                      <a:pt x="1044" y="2644"/>
                    </a:cubicBezTo>
                    <a:cubicBezTo>
                      <a:pt x="1066" y="2720"/>
                      <a:pt x="1099" y="2807"/>
                      <a:pt x="1121" y="2883"/>
                    </a:cubicBezTo>
                    <a:cubicBezTo>
                      <a:pt x="1229" y="3210"/>
                      <a:pt x="1327" y="3547"/>
                      <a:pt x="1403" y="3884"/>
                    </a:cubicBezTo>
                    <a:cubicBezTo>
                      <a:pt x="1392" y="3536"/>
                      <a:pt x="1327" y="3188"/>
                      <a:pt x="1251" y="2851"/>
                    </a:cubicBezTo>
                    <a:cubicBezTo>
                      <a:pt x="1208" y="2688"/>
                      <a:pt x="1153" y="2513"/>
                      <a:pt x="1099" y="2350"/>
                    </a:cubicBezTo>
                    <a:cubicBezTo>
                      <a:pt x="1077" y="2263"/>
                      <a:pt x="1044" y="2187"/>
                      <a:pt x="1023" y="2100"/>
                    </a:cubicBezTo>
                    <a:cubicBezTo>
                      <a:pt x="990" y="2024"/>
                      <a:pt x="957" y="1937"/>
                      <a:pt x="936" y="1861"/>
                    </a:cubicBezTo>
                    <a:cubicBezTo>
                      <a:pt x="870" y="1698"/>
                      <a:pt x="805" y="1534"/>
                      <a:pt x="729" y="1371"/>
                    </a:cubicBezTo>
                    <a:cubicBezTo>
                      <a:pt x="696" y="1295"/>
                      <a:pt x="664" y="1219"/>
                      <a:pt x="631" y="1143"/>
                    </a:cubicBezTo>
                    <a:cubicBezTo>
                      <a:pt x="587" y="1056"/>
                      <a:pt x="555" y="980"/>
                      <a:pt x="511" y="903"/>
                    </a:cubicBezTo>
                    <a:cubicBezTo>
                      <a:pt x="359" y="588"/>
                      <a:pt x="196" y="283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52"/>
              <p:cNvSpPr/>
              <p:nvPr/>
            </p:nvSpPr>
            <p:spPr>
              <a:xfrm>
                <a:off x="2201700" y="3348775"/>
                <a:ext cx="721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2884" h="198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1" y="153"/>
                      <a:pt x="512" y="305"/>
                      <a:pt x="752" y="458"/>
                    </a:cubicBezTo>
                    <a:cubicBezTo>
                      <a:pt x="882" y="534"/>
                      <a:pt x="1002" y="610"/>
                      <a:pt x="1132" y="686"/>
                    </a:cubicBezTo>
                    <a:cubicBezTo>
                      <a:pt x="1252" y="762"/>
                      <a:pt x="1372" y="838"/>
                      <a:pt x="1491" y="925"/>
                    </a:cubicBezTo>
                    <a:lnTo>
                      <a:pt x="1676" y="1045"/>
                    </a:lnTo>
                    <a:cubicBezTo>
                      <a:pt x="1731" y="1078"/>
                      <a:pt x="1796" y="1121"/>
                      <a:pt x="1850" y="1165"/>
                    </a:cubicBezTo>
                    <a:lnTo>
                      <a:pt x="1937" y="1230"/>
                    </a:lnTo>
                    <a:lnTo>
                      <a:pt x="2024" y="1295"/>
                    </a:lnTo>
                    <a:lnTo>
                      <a:pt x="2111" y="1361"/>
                    </a:lnTo>
                    <a:cubicBezTo>
                      <a:pt x="2144" y="1382"/>
                      <a:pt x="2177" y="1404"/>
                      <a:pt x="2198" y="1426"/>
                    </a:cubicBezTo>
                    <a:cubicBezTo>
                      <a:pt x="2438" y="1600"/>
                      <a:pt x="2655" y="1785"/>
                      <a:pt x="2884" y="1981"/>
                    </a:cubicBezTo>
                    <a:cubicBezTo>
                      <a:pt x="2710" y="1741"/>
                      <a:pt x="2503" y="1524"/>
                      <a:pt x="2286" y="1328"/>
                    </a:cubicBezTo>
                    <a:cubicBezTo>
                      <a:pt x="2231" y="1274"/>
                      <a:pt x="2177" y="1230"/>
                      <a:pt x="2111" y="1186"/>
                    </a:cubicBezTo>
                    <a:lnTo>
                      <a:pt x="2035" y="1110"/>
                    </a:lnTo>
                    <a:lnTo>
                      <a:pt x="1937" y="1045"/>
                    </a:lnTo>
                    <a:cubicBezTo>
                      <a:pt x="1883" y="1002"/>
                      <a:pt x="1829" y="958"/>
                      <a:pt x="1763" y="915"/>
                    </a:cubicBezTo>
                    <a:lnTo>
                      <a:pt x="1578" y="784"/>
                    </a:lnTo>
                    <a:cubicBezTo>
                      <a:pt x="1524" y="740"/>
                      <a:pt x="1459" y="708"/>
                      <a:pt x="1393" y="664"/>
                    </a:cubicBezTo>
                    <a:cubicBezTo>
                      <a:pt x="1328" y="632"/>
                      <a:pt x="1274" y="588"/>
                      <a:pt x="1209" y="556"/>
                    </a:cubicBezTo>
                    <a:cubicBezTo>
                      <a:pt x="1078" y="479"/>
                      <a:pt x="947" y="414"/>
                      <a:pt x="817" y="349"/>
                    </a:cubicBezTo>
                    <a:cubicBezTo>
                      <a:pt x="556" y="207"/>
                      <a:pt x="284" y="88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52"/>
              <p:cNvSpPr/>
              <p:nvPr/>
            </p:nvSpPr>
            <p:spPr>
              <a:xfrm>
                <a:off x="2154650" y="3060775"/>
                <a:ext cx="37850" cy="1332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5331" extrusionOk="0">
                    <a:moveTo>
                      <a:pt x="1317" y="0"/>
                    </a:moveTo>
                    <a:lnTo>
                      <a:pt x="1317" y="0"/>
                    </a:lnTo>
                    <a:cubicBezTo>
                      <a:pt x="1350" y="229"/>
                      <a:pt x="1383" y="468"/>
                      <a:pt x="1393" y="697"/>
                    </a:cubicBezTo>
                    <a:cubicBezTo>
                      <a:pt x="1404" y="816"/>
                      <a:pt x="1393" y="936"/>
                      <a:pt x="1404" y="1055"/>
                    </a:cubicBezTo>
                    <a:lnTo>
                      <a:pt x="1393" y="1230"/>
                    </a:lnTo>
                    <a:lnTo>
                      <a:pt x="1393" y="1317"/>
                    </a:lnTo>
                    <a:lnTo>
                      <a:pt x="1393" y="1404"/>
                    </a:lnTo>
                    <a:cubicBezTo>
                      <a:pt x="1372" y="1632"/>
                      <a:pt x="1350" y="1871"/>
                      <a:pt x="1306" y="2100"/>
                    </a:cubicBezTo>
                    <a:cubicBezTo>
                      <a:pt x="1274" y="2328"/>
                      <a:pt x="1219" y="2557"/>
                      <a:pt x="1165" y="2785"/>
                    </a:cubicBezTo>
                    <a:cubicBezTo>
                      <a:pt x="1111" y="3003"/>
                      <a:pt x="1034" y="3231"/>
                      <a:pt x="947" y="3449"/>
                    </a:cubicBezTo>
                    <a:cubicBezTo>
                      <a:pt x="871" y="3666"/>
                      <a:pt x="784" y="3884"/>
                      <a:pt x="686" y="4102"/>
                    </a:cubicBezTo>
                    <a:cubicBezTo>
                      <a:pt x="588" y="4308"/>
                      <a:pt x="480" y="4515"/>
                      <a:pt x="371" y="4722"/>
                    </a:cubicBezTo>
                    <a:cubicBezTo>
                      <a:pt x="251" y="4928"/>
                      <a:pt x="132" y="5135"/>
                      <a:pt x="1" y="5331"/>
                    </a:cubicBezTo>
                    <a:cubicBezTo>
                      <a:pt x="164" y="5157"/>
                      <a:pt x="306" y="4961"/>
                      <a:pt x="436" y="4765"/>
                    </a:cubicBezTo>
                    <a:cubicBezTo>
                      <a:pt x="567" y="4569"/>
                      <a:pt x="686" y="4363"/>
                      <a:pt x="795" y="4156"/>
                    </a:cubicBezTo>
                    <a:cubicBezTo>
                      <a:pt x="1024" y="3732"/>
                      <a:pt x="1198" y="3286"/>
                      <a:pt x="1317" y="2818"/>
                    </a:cubicBezTo>
                    <a:cubicBezTo>
                      <a:pt x="1339" y="2763"/>
                      <a:pt x="1350" y="2709"/>
                      <a:pt x="1361" y="2644"/>
                    </a:cubicBezTo>
                    <a:cubicBezTo>
                      <a:pt x="1372" y="2589"/>
                      <a:pt x="1393" y="2535"/>
                      <a:pt x="1404" y="2470"/>
                    </a:cubicBezTo>
                    <a:lnTo>
                      <a:pt x="1437" y="2296"/>
                    </a:lnTo>
                    <a:lnTo>
                      <a:pt x="1459" y="2122"/>
                    </a:lnTo>
                    <a:cubicBezTo>
                      <a:pt x="1470" y="2056"/>
                      <a:pt x="1480" y="2002"/>
                      <a:pt x="1480" y="1948"/>
                    </a:cubicBezTo>
                    <a:cubicBezTo>
                      <a:pt x="1491" y="1882"/>
                      <a:pt x="1502" y="1828"/>
                      <a:pt x="1502" y="1763"/>
                    </a:cubicBezTo>
                    <a:lnTo>
                      <a:pt x="1513" y="1589"/>
                    </a:lnTo>
                    <a:lnTo>
                      <a:pt x="1513" y="1404"/>
                    </a:lnTo>
                    <a:lnTo>
                      <a:pt x="1513" y="1317"/>
                    </a:lnTo>
                    <a:lnTo>
                      <a:pt x="1513" y="1230"/>
                    </a:lnTo>
                    <a:cubicBezTo>
                      <a:pt x="1513" y="1164"/>
                      <a:pt x="1513" y="1110"/>
                      <a:pt x="1502" y="1045"/>
                    </a:cubicBezTo>
                    <a:cubicBezTo>
                      <a:pt x="1491" y="925"/>
                      <a:pt x="1491" y="805"/>
                      <a:pt x="1470" y="697"/>
                    </a:cubicBezTo>
                    <a:cubicBezTo>
                      <a:pt x="1437" y="457"/>
                      <a:pt x="1383" y="229"/>
                      <a:pt x="13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52"/>
              <p:cNvSpPr/>
              <p:nvPr/>
            </p:nvSpPr>
            <p:spPr>
              <a:xfrm>
                <a:off x="1670550" y="3029225"/>
                <a:ext cx="25875" cy="1553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213" extrusionOk="0">
                    <a:moveTo>
                      <a:pt x="686" y="0"/>
                    </a:moveTo>
                    <a:lnTo>
                      <a:pt x="686" y="0"/>
                    </a:lnTo>
                    <a:cubicBezTo>
                      <a:pt x="534" y="229"/>
                      <a:pt x="414" y="468"/>
                      <a:pt x="306" y="718"/>
                    </a:cubicBezTo>
                    <a:cubicBezTo>
                      <a:pt x="219" y="979"/>
                      <a:pt x="142" y="1241"/>
                      <a:pt x="88" y="1512"/>
                    </a:cubicBezTo>
                    <a:cubicBezTo>
                      <a:pt x="44" y="1774"/>
                      <a:pt x="23" y="2046"/>
                      <a:pt x="12" y="2317"/>
                    </a:cubicBezTo>
                    <a:cubicBezTo>
                      <a:pt x="1" y="2589"/>
                      <a:pt x="23" y="2861"/>
                      <a:pt x="44" y="3133"/>
                    </a:cubicBezTo>
                    <a:cubicBezTo>
                      <a:pt x="110" y="3677"/>
                      <a:pt x="219" y="4210"/>
                      <a:pt x="393" y="4722"/>
                    </a:cubicBezTo>
                    <a:cubicBezTo>
                      <a:pt x="469" y="4983"/>
                      <a:pt x="567" y="5233"/>
                      <a:pt x="675" y="5483"/>
                    </a:cubicBezTo>
                    <a:cubicBezTo>
                      <a:pt x="784" y="5733"/>
                      <a:pt x="893" y="5984"/>
                      <a:pt x="1034" y="6212"/>
                    </a:cubicBezTo>
                    <a:cubicBezTo>
                      <a:pt x="828" y="5712"/>
                      <a:pt x="654" y="5200"/>
                      <a:pt x="512" y="4689"/>
                    </a:cubicBezTo>
                    <a:cubicBezTo>
                      <a:pt x="436" y="4428"/>
                      <a:pt x="371" y="4178"/>
                      <a:pt x="327" y="3906"/>
                    </a:cubicBezTo>
                    <a:cubicBezTo>
                      <a:pt x="273" y="3645"/>
                      <a:pt x="229" y="3384"/>
                      <a:pt x="208" y="3123"/>
                    </a:cubicBezTo>
                    <a:cubicBezTo>
                      <a:pt x="175" y="2851"/>
                      <a:pt x="164" y="2589"/>
                      <a:pt x="164" y="2328"/>
                    </a:cubicBezTo>
                    <a:cubicBezTo>
                      <a:pt x="164" y="2056"/>
                      <a:pt x="186" y="1795"/>
                      <a:pt x="219" y="1534"/>
                    </a:cubicBezTo>
                    <a:lnTo>
                      <a:pt x="251" y="1328"/>
                    </a:lnTo>
                    <a:cubicBezTo>
                      <a:pt x="251" y="1262"/>
                      <a:pt x="273" y="1197"/>
                      <a:pt x="284" y="1132"/>
                    </a:cubicBezTo>
                    <a:lnTo>
                      <a:pt x="306" y="1034"/>
                    </a:lnTo>
                    <a:lnTo>
                      <a:pt x="327" y="947"/>
                    </a:lnTo>
                    <a:cubicBezTo>
                      <a:pt x="349" y="882"/>
                      <a:pt x="360" y="816"/>
                      <a:pt x="382" y="751"/>
                    </a:cubicBezTo>
                    <a:cubicBezTo>
                      <a:pt x="458" y="490"/>
                      <a:pt x="567" y="251"/>
                      <a:pt x="6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52"/>
              <p:cNvSpPr/>
              <p:nvPr/>
            </p:nvSpPr>
            <p:spPr>
              <a:xfrm>
                <a:off x="2111150" y="2511675"/>
                <a:ext cx="122125" cy="358475"/>
              </a:xfrm>
              <a:custGeom>
                <a:avLst/>
                <a:gdLst/>
                <a:ahLst/>
                <a:cxnLst/>
                <a:rect l="l" t="t" r="r" b="b"/>
                <a:pathLst>
                  <a:path w="4885" h="14339" extrusionOk="0">
                    <a:moveTo>
                      <a:pt x="0" y="0"/>
                    </a:moveTo>
                    <a:cubicBezTo>
                      <a:pt x="22" y="1317"/>
                      <a:pt x="109" y="2633"/>
                      <a:pt x="251" y="3949"/>
                    </a:cubicBezTo>
                    <a:cubicBezTo>
                      <a:pt x="392" y="5255"/>
                      <a:pt x="588" y="6560"/>
                      <a:pt x="892" y="7844"/>
                    </a:cubicBezTo>
                    <a:cubicBezTo>
                      <a:pt x="1056" y="8486"/>
                      <a:pt x="1241" y="9117"/>
                      <a:pt x="1491" y="9737"/>
                    </a:cubicBezTo>
                    <a:cubicBezTo>
                      <a:pt x="1621" y="10041"/>
                      <a:pt x="1763" y="10335"/>
                      <a:pt x="1948" y="10618"/>
                    </a:cubicBezTo>
                    <a:cubicBezTo>
                      <a:pt x="2035" y="10759"/>
                      <a:pt x="2133" y="10901"/>
                      <a:pt x="2241" y="11031"/>
                    </a:cubicBezTo>
                    <a:cubicBezTo>
                      <a:pt x="2339" y="11162"/>
                      <a:pt x="2470" y="11281"/>
                      <a:pt x="2590" y="11379"/>
                    </a:cubicBezTo>
                    <a:cubicBezTo>
                      <a:pt x="3079" y="11825"/>
                      <a:pt x="3590" y="12239"/>
                      <a:pt x="4091" y="12674"/>
                    </a:cubicBezTo>
                    <a:cubicBezTo>
                      <a:pt x="4210" y="12772"/>
                      <a:pt x="4330" y="12892"/>
                      <a:pt x="4450" y="13000"/>
                    </a:cubicBezTo>
                    <a:cubicBezTo>
                      <a:pt x="4559" y="13120"/>
                      <a:pt x="4667" y="13250"/>
                      <a:pt x="4743" y="13392"/>
                    </a:cubicBezTo>
                    <a:cubicBezTo>
                      <a:pt x="4820" y="13533"/>
                      <a:pt x="4852" y="13697"/>
                      <a:pt x="4852" y="13860"/>
                    </a:cubicBezTo>
                    <a:cubicBezTo>
                      <a:pt x="4841" y="14023"/>
                      <a:pt x="4798" y="14175"/>
                      <a:pt x="4754" y="14338"/>
                    </a:cubicBezTo>
                    <a:cubicBezTo>
                      <a:pt x="4809" y="14186"/>
                      <a:pt x="4863" y="14023"/>
                      <a:pt x="4874" y="13860"/>
                    </a:cubicBezTo>
                    <a:cubicBezTo>
                      <a:pt x="4885" y="13686"/>
                      <a:pt x="4852" y="13522"/>
                      <a:pt x="4776" y="13370"/>
                    </a:cubicBezTo>
                    <a:cubicBezTo>
                      <a:pt x="4711" y="13218"/>
                      <a:pt x="4602" y="13087"/>
                      <a:pt x="4493" y="12957"/>
                    </a:cubicBezTo>
                    <a:cubicBezTo>
                      <a:pt x="4385" y="12837"/>
                      <a:pt x="4265" y="12728"/>
                      <a:pt x="4145" y="12609"/>
                    </a:cubicBezTo>
                    <a:cubicBezTo>
                      <a:pt x="3645" y="12174"/>
                      <a:pt x="3155" y="11749"/>
                      <a:pt x="2666" y="11292"/>
                    </a:cubicBezTo>
                    <a:cubicBezTo>
                      <a:pt x="2176" y="10879"/>
                      <a:pt x="1861" y="10281"/>
                      <a:pt x="1610" y="9682"/>
                    </a:cubicBezTo>
                    <a:cubicBezTo>
                      <a:pt x="1371" y="9084"/>
                      <a:pt x="1186" y="8453"/>
                      <a:pt x="1023" y="7811"/>
                    </a:cubicBezTo>
                    <a:cubicBezTo>
                      <a:pt x="708" y="6538"/>
                      <a:pt x="512" y="5233"/>
                      <a:pt x="349" y="3938"/>
                    </a:cubicBezTo>
                    <a:cubicBezTo>
                      <a:pt x="196" y="2633"/>
                      <a:pt x="77" y="1317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52"/>
              <p:cNvSpPr/>
              <p:nvPr/>
            </p:nvSpPr>
            <p:spPr>
              <a:xfrm>
                <a:off x="1843275" y="2646300"/>
                <a:ext cx="165975" cy="267375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10695" extrusionOk="0">
                    <a:moveTo>
                      <a:pt x="1807" y="0"/>
                    </a:moveTo>
                    <a:cubicBezTo>
                      <a:pt x="1629" y="0"/>
                      <a:pt x="1518" y="46"/>
                      <a:pt x="1501" y="153"/>
                    </a:cubicBezTo>
                    <a:cubicBezTo>
                      <a:pt x="1350" y="1190"/>
                      <a:pt x="770" y="6485"/>
                      <a:pt x="730" y="6485"/>
                    </a:cubicBezTo>
                    <a:cubicBezTo>
                      <a:pt x="729" y="6485"/>
                      <a:pt x="729" y="6484"/>
                      <a:pt x="729" y="6484"/>
                    </a:cubicBezTo>
                    <a:lnTo>
                      <a:pt x="729" y="6484"/>
                    </a:lnTo>
                    <a:cubicBezTo>
                      <a:pt x="729" y="6484"/>
                      <a:pt x="0" y="10618"/>
                      <a:pt x="3329" y="10694"/>
                    </a:cubicBezTo>
                    <a:cubicBezTo>
                      <a:pt x="3355" y="10694"/>
                      <a:pt x="3380" y="10695"/>
                      <a:pt x="3405" y="10695"/>
                    </a:cubicBezTo>
                    <a:cubicBezTo>
                      <a:pt x="6638" y="10695"/>
                      <a:pt x="6103" y="6582"/>
                      <a:pt x="6103" y="6582"/>
                    </a:cubicBezTo>
                    <a:cubicBezTo>
                      <a:pt x="5385" y="5799"/>
                      <a:pt x="6538" y="1730"/>
                      <a:pt x="6538" y="1730"/>
                    </a:cubicBezTo>
                    <a:cubicBezTo>
                      <a:pt x="6538" y="1730"/>
                      <a:pt x="2901" y="0"/>
                      <a:pt x="1807" y="0"/>
                    </a:cubicBez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52"/>
              <p:cNvSpPr/>
              <p:nvPr/>
            </p:nvSpPr>
            <p:spPr>
              <a:xfrm>
                <a:off x="1854384" y="2428452"/>
                <a:ext cx="181999" cy="322575"/>
              </a:xfrm>
              <a:custGeom>
                <a:avLst/>
                <a:gdLst/>
                <a:ahLst/>
                <a:cxnLst/>
                <a:rect l="l" t="t" r="r" b="b"/>
                <a:pathLst>
                  <a:path w="8225" h="12903" extrusionOk="0">
                    <a:moveTo>
                      <a:pt x="4091" y="0"/>
                    </a:moveTo>
                    <a:cubicBezTo>
                      <a:pt x="1817" y="0"/>
                      <a:pt x="1" y="1904"/>
                      <a:pt x="1" y="6038"/>
                    </a:cubicBezTo>
                    <a:cubicBezTo>
                      <a:pt x="1" y="10183"/>
                      <a:pt x="1850" y="12903"/>
                      <a:pt x="4113" y="12903"/>
                    </a:cubicBezTo>
                    <a:cubicBezTo>
                      <a:pt x="6386" y="12903"/>
                      <a:pt x="8225" y="10183"/>
                      <a:pt x="8225" y="6038"/>
                    </a:cubicBezTo>
                    <a:cubicBezTo>
                      <a:pt x="8225" y="1904"/>
                      <a:pt x="6354" y="0"/>
                      <a:pt x="40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52"/>
              <p:cNvSpPr/>
              <p:nvPr/>
            </p:nvSpPr>
            <p:spPr>
              <a:xfrm>
                <a:off x="2078775" y="2382200"/>
                <a:ext cx="116425" cy="16295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6518" extrusionOk="0">
                    <a:moveTo>
                      <a:pt x="1255" y="0"/>
                    </a:moveTo>
                    <a:cubicBezTo>
                      <a:pt x="550" y="0"/>
                      <a:pt x="1" y="186"/>
                      <a:pt x="1" y="186"/>
                    </a:cubicBezTo>
                    <a:lnTo>
                      <a:pt x="1317" y="6517"/>
                    </a:lnTo>
                    <a:cubicBezTo>
                      <a:pt x="1317" y="6517"/>
                      <a:pt x="4657" y="5451"/>
                      <a:pt x="4200" y="2721"/>
                    </a:cubicBezTo>
                    <a:cubicBezTo>
                      <a:pt x="3817" y="446"/>
                      <a:pt x="2348" y="0"/>
                      <a:pt x="1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52"/>
              <p:cNvSpPr/>
              <p:nvPr/>
            </p:nvSpPr>
            <p:spPr>
              <a:xfrm>
                <a:off x="1804100" y="2394625"/>
                <a:ext cx="322850" cy="322775"/>
              </a:xfrm>
              <a:custGeom>
                <a:avLst/>
                <a:gdLst/>
                <a:ahLst/>
                <a:cxnLst/>
                <a:rect l="l" t="t" r="r" b="b"/>
                <a:pathLst>
                  <a:path w="12914" h="12911" extrusionOk="0">
                    <a:moveTo>
                      <a:pt x="6189" y="0"/>
                    </a:moveTo>
                    <a:cubicBezTo>
                      <a:pt x="3592" y="0"/>
                      <a:pt x="1395" y="1530"/>
                      <a:pt x="751" y="5030"/>
                    </a:cubicBezTo>
                    <a:cubicBezTo>
                      <a:pt x="0" y="9099"/>
                      <a:pt x="2067" y="12243"/>
                      <a:pt x="5222" y="12820"/>
                    </a:cubicBezTo>
                    <a:cubicBezTo>
                      <a:pt x="5556" y="12881"/>
                      <a:pt x="5888" y="12910"/>
                      <a:pt x="6216" y="12910"/>
                    </a:cubicBezTo>
                    <a:cubicBezTo>
                      <a:pt x="8995" y="12910"/>
                      <a:pt x="11502" y="10767"/>
                      <a:pt x="12174" y="7119"/>
                    </a:cubicBezTo>
                    <a:cubicBezTo>
                      <a:pt x="12913" y="3051"/>
                      <a:pt x="10661" y="712"/>
                      <a:pt x="7507" y="124"/>
                    </a:cubicBezTo>
                    <a:cubicBezTo>
                      <a:pt x="7060" y="42"/>
                      <a:pt x="6619" y="0"/>
                      <a:pt x="6189" y="0"/>
                    </a:cubicBez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52"/>
              <p:cNvSpPr/>
              <p:nvPr/>
            </p:nvSpPr>
            <p:spPr>
              <a:xfrm>
                <a:off x="2016500" y="2543150"/>
                <a:ext cx="19875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795" h="1182" extrusionOk="0">
                    <a:moveTo>
                      <a:pt x="476" y="0"/>
                    </a:moveTo>
                    <a:cubicBezTo>
                      <a:pt x="301" y="0"/>
                      <a:pt x="116" y="220"/>
                      <a:pt x="55" y="525"/>
                    </a:cubicBezTo>
                    <a:cubicBezTo>
                      <a:pt x="1" y="852"/>
                      <a:pt x="99" y="1146"/>
                      <a:pt x="283" y="1178"/>
                    </a:cubicBezTo>
                    <a:cubicBezTo>
                      <a:pt x="295" y="1180"/>
                      <a:pt x="307" y="1181"/>
                      <a:pt x="319" y="1181"/>
                    </a:cubicBezTo>
                    <a:cubicBezTo>
                      <a:pt x="493" y="1181"/>
                      <a:pt x="668" y="962"/>
                      <a:pt x="729" y="656"/>
                    </a:cubicBezTo>
                    <a:cubicBezTo>
                      <a:pt x="795" y="330"/>
                      <a:pt x="697" y="47"/>
                      <a:pt x="512" y="3"/>
                    </a:cubicBezTo>
                    <a:cubicBezTo>
                      <a:pt x="500" y="1"/>
                      <a:pt x="488" y="0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52"/>
              <p:cNvSpPr/>
              <p:nvPr/>
            </p:nvSpPr>
            <p:spPr>
              <a:xfrm>
                <a:off x="1912075" y="2523025"/>
                <a:ext cx="19875" cy="29325"/>
              </a:xfrm>
              <a:custGeom>
                <a:avLst/>
                <a:gdLst/>
                <a:ahLst/>
                <a:cxnLst/>
                <a:rect l="l" t="t" r="r" b="b"/>
                <a:pathLst>
                  <a:path w="795" h="1173" extrusionOk="0">
                    <a:moveTo>
                      <a:pt x="476" y="0"/>
                    </a:moveTo>
                    <a:cubicBezTo>
                      <a:pt x="302" y="0"/>
                      <a:pt x="127" y="220"/>
                      <a:pt x="65" y="525"/>
                    </a:cubicBezTo>
                    <a:cubicBezTo>
                      <a:pt x="0" y="841"/>
                      <a:pt x="98" y="1135"/>
                      <a:pt x="283" y="1167"/>
                    </a:cubicBezTo>
                    <a:cubicBezTo>
                      <a:pt x="298" y="1171"/>
                      <a:pt x="312" y="1172"/>
                      <a:pt x="327" y="1172"/>
                    </a:cubicBezTo>
                    <a:cubicBezTo>
                      <a:pt x="500" y="1172"/>
                      <a:pt x="680" y="946"/>
                      <a:pt x="740" y="656"/>
                    </a:cubicBezTo>
                    <a:cubicBezTo>
                      <a:pt x="794" y="330"/>
                      <a:pt x="696" y="36"/>
                      <a:pt x="512" y="3"/>
                    </a:cubicBezTo>
                    <a:cubicBezTo>
                      <a:pt x="500" y="1"/>
                      <a:pt x="488" y="0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52"/>
              <p:cNvSpPr/>
              <p:nvPr/>
            </p:nvSpPr>
            <p:spPr>
              <a:xfrm>
                <a:off x="1770650" y="2489025"/>
                <a:ext cx="90325" cy="81675"/>
              </a:xfrm>
              <a:custGeom>
                <a:avLst/>
                <a:gdLst/>
                <a:ahLst/>
                <a:cxnLst/>
                <a:rect l="l" t="t" r="r" b="b"/>
                <a:pathLst>
                  <a:path w="3613" h="3267" extrusionOk="0">
                    <a:moveTo>
                      <a:pt x="1809" y="0"/>
                    </a:moveTo>
                    <a:cubicBezTo>
                      <a:pt x="1405" y="0"/>
                      <a:pt x="1001" y="150"/>
                      <a:pt x="686" y="449"/>
                    </a:cubicBezTo>
                    <a:cubicBezTo>
                      <a:pt x="22" y="1070"/>
                      <a:pt x="0" y="2103"/>
                      <a:pt x="620" y="2756"/>
                    </a:cubicBezTo>
                    <a:cubicBezTo>
                      <a:pt x="942" y="3095"/>
                      <a:pt x="1376" y="3266"/>
                      <a:pt x="1809" y="3266"/>
                    </a:cubicBezTo>
                    <a:cubicBezTo>
                      <a:pt x="2211" y="3266"/>
                      <a:pt x="2613" y="3119"/>
                      <a:pt x="2927" y="2821"/>
                    </a:cubicBezTo>
                    <a:cubicBezTo>
                      <a:pt x="3579" y="2201"/>
                      <a:pt x="3612" y="1167"/>
                      <a:pt x="2992" y="515"/>
                    </a:cubicBezTo>
                    <a:cubicBezTo>
                      <a:pt x="2671" y="172"/>
                      <a:pt x="2240" y="0"/>
                      <a:pt x="1809" y="0"/>
                    </a:cubicBez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52"/>
              <p:cNvSpPr/>
              <p:nvPr/>
            </p:nvSpPr>
            <p:spPr>
              <a:xfrm>
                <a:off x="2065175" y="2543300"/>
                <a:ext cx="92775" cy="81725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269" extrusionOk="0">
                    <a:moveTo>
                      <a:pt x="1861" y="0"/>
                    </a:moveTo>
                    <a:cubicBezTo>
                      <a:pt x="1351" y="0"/>
                      <a:pt x="848" y="238"/>
                      <a:pt x="523" y="683"/>
                    </a:cubicBezTo>
                    <a:cubicBezTo>
                      <a:pt x="1" y="1422"/>
                      <a:pt x="175" y="2445"/>
                      <a:pt x="915" y="2967"/>
                    </a:cubicBezTo>
                    <a:cubicBezTo>
                      <a:pt x="1199" y="3171"/>
                      <a:pt x="1529" y="3269"/>
                      <a:pt x="1856" y="3269"/>
                    </a:cubicBezTo>
                    <a:cubicBezTo>
                      <a:pt x="2366" y="3269"/>
                      <a:pt x="2870" y="3031"/>
                      <a:pt x="3188" y="2586"/>
                    </a:cubicBezTo>
                    <a:cubicBezTo>
                      <a:pt x="3711" y="1847"/>
                      <a:pt x="3536" y="824"/>
                      <a:pt x="2808" y="302"/>
                    </a:cubicBezTo>
                    <a:cubicBezTo>
                      <a:pt x="2519" y="98"/>
                      <a:pt x="2188" y="0"/>
                      <a:pt x="1861" y="0"/>
                    </a:cubicBez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52"/>
              <p:cNvSpPr/>
              <p:nvPr/>
            </p:nvSpPr>
            <p:spPr>
              <a:xfrm>
                <a:off x="1814425" y="2347325"/>
                <a:ext cx="337550" cy="21605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8642" extrusionOk="0">
                    <a:moveTo>
                      <a:pt x="6026" y="1"/>
                    </a:moveTo>
                    <a:cubicBezTo>
                      <a:pt x="570" y="1"/>
                      <a:pt x="1" y="5661"/>
                      <a:pt x="1" y="5661"/>
                    </a:cubicBezTo>
                    <a:cubicBezTo>
                      <a:pt x="316" y="5758"/>
                      <a:pt x="1023" y="7009"/>
                      <a:pt x="1023" y="7009"/>
                    </a:cubicBezTo>
                    <a:cubicBezTo>
                      <a:pt x="1023" y="7009"/>
                      <a:pt x="1328" y="5546"/>
                      <a:pt x="1761" y="5546"/>
                    </a:cubicBezTo>
                    <a:cubicBezTo>
                      <a:pt x="1776" y="5546"/>
                      <a:pt x="1791" y="5548"/>
                      <a:pt x="1807" y="5552"/>
                    </a:cubicBezTo>
                    <a:cubicBezTo>
                      <a:pt x="2926" y="5817"/>
                      <a:pt x="3921" y="5926"/>
                      <a:pt x="4801" y="5926"/>
                    </a:cubicBezTo>
                    <a:cubicBezTo>
                      <a:pt x="8752" y="5926"/>
                      <a:pt x="10368" y="3735"/>
                      <a:pt x="10368" y="3735"/>
                    </a:cubicBezTo>
                    <a:cubicBezTo>
                      <a:pt x="11271" y="5345"/>
                      <a:pt x="11293" y="8641"/>
                      <a:pt x="11293" y="8641"/>
                    </a:cubicBezTo>
                    <a:lnTo>
                      <a:pt x="12250" y="7793"/>
                    </a:lnTo>
                    <a:cubicBezTo>
                      <a:pt x="12250" y="7793"/>
                      <a:pt x="13501" y="961"/>
                      <a:pt x="7268" y="91"/>
                    </a:cubicBezTo>
                    <a:cubicBezTo>
                      <a:pt x="6828" y="29"/>
                      <a:pt x="6415" y="1"/>
                      <a:pt x="60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52"/>
              <p:cNvSpPr/>
              <p:nvPr/>
            </p:nvSpPr>
            <p:spPr>
              <a:xfrm>
                <a:off x="2065179" y="2388588"/>
                <a:ext cx="112625" cy="114499"/>
              </a:xfrm>
              <a:custGeom>
                <a:avLst/>
                <a:gdLst/>
                <a:ahLst/>
                <a:cxnLst/>
                <a:rect l="l" t="t" r="r" b="b"/>
                <a:pathLst>
                  <a:path w="4505" h="5485" extrusionOk="0">
                    <a:moveTo>
                      <a:pt x="1694" y="0"/>
                    </a:moveTo>
                    <a:cubicBezTo>
                      <a:pt x="1453" y="0"/>
                      <a:pt x="1212" y="36"/>
                      <a:pt x="980" y="99"/>
                    </a:cubicBezTo>
                    <a:cubicBezTo>
                      <a:pt x="632" y="197"/>
                      <a:pt x="295" y="349"/>
                      <a:pt x="1" y="567"/>
                    </a:cubicBezTo>
                    <a:cubicBezTo>
                      <a:pt x="305" y="382"/>
                      <a:pt x="643" y="241"/>
                      <a:pt x="1002" y="154"/>
                    </a:cubicBezTo>
                    <a:cubicBezTo>
                      <a:pt x="1200" y="110"/>
                      <a:pt x="1406" y="85"/>
                      <a:pt x="1610" y="85"/>
                    </a:cubicBezTo>
                    <a:cubicBezTo>
                      <a:pt x="1764" y="85"/>
                      <a:pt x="1918" y="99"/>
                      <a:pt x="2068" y="132"/>
                    </a:cubicBezTo>
                    <a:cubicBezTo>
                      <a:pt x="2416" y="208"/>
                      <a:pt x="2742" y="371"/>
                      <a:pt x="3025" y="600"/>
                    </a:cubicBezTo>
                    <a:cubicBezTo>
                      <a:pt x="3308" y="817"/>
                      <a:pt x="3536" y="1089"/>
                      <a:pt x="3732" y="1394"/>
                    </a:cubicBezTo>
                    <a:cubicBezTo>
                      <a:pt x="3939" y="1698"/>
                      <a:pt x="4102" y="2014"/>
                      <a:pt x="4211" y="2362"/>
                    </a:cubicBezTo>
                    <a:cubicBezTo>
                      <a:pt x="4331" y="2699"/>
                      <a:pt x="4374" y="3058"/>
                      <a:pt x="4385" y="3417"/>
                    </a:cubicBezTo>
                    <a:cubicBezTo>
                      <a:pt x="4385" y="3776"/>
                      <a:pt x="4320" y="4146"/>
                      <a:pt x="4222" y="4483"/>
                    </a:cubicBezTo>
                    <a:cubicBezTo>
                      <a:pt x="4113" y="4831"/>
                      <a:pt x="3961" y="5169"/>
                      <a:pt x="3765" y="5484"/>
                    </a:cubicBezTo>
                    <a:cubicBezTo>
                      <a:pt x="4200" y="4897"/>
                      <a:pt x="4461" y="4168"/>
                      <a:pt x="4483" y="3417"/>
                    </a:cubicBezTo>
                    <a:cubicBezTo>
                      <a:pt x="4505" y="3047"/>
                      <a:pt x="4439" y="2678"/>
                      <a:pt x="4331" y="2319"/>
                    </a:cubicBezTo>
                    <a:cubicBezTo>
                      <a:pt x="4222" y="1970"/>
                      <a:pt x="4059" y="1633"/>
                      <a:pt x="3852" y="1318"/>
                    </a:cubicBezTo>
                    <a:cubicBezTo>
                      <a:pt x="3645" y="1013"/>
                      <a:pt x="3395" y="730"/>
                      <a:pt x="3101" y="502"/>
                    </a:cubicBezTo>
                    <a:cubicBezTo>
                      <a:pt x="2808" y="262"/>
                      <a:pt x="2459" y="99"/>
                      <a:pt x="2090" y="34"/>
                    </a:cubicBezTo>
                    <a:cubicBezTo>
                      <a:pt x="1959" y="11"/>
                      <a:pt x="1826" y="0"/>
                      <a:pt x="16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52"/>
              <p:cNvSpPr/>
              <p:nvPr/>
            </p:nvSpPr>
            <p:spPr>
              <a:xfrm>
                <a:off x="1202775" y="2846675"/>
                <a:ext cx="210800" cy="223750"/>
              </a:xfrm>
              <a:custGeom>
                <a:avLst/>
                <a:gdLst/>
                <a:ahLst/>
                <a:cxnLst/>
                <a:rect l="l" t="t" r="r" b="b"/>
                <a:pathLst>
                  <a:path w="8432" h="8950" extrusionOk="0">
                    <a:moveTo>
                      <a:pt x="3739" y="1"/>
                    </a:moveTo>
                    <a:cubicBezTo>
                      <a:pt x="3687" y="1"/>
                      <a:pt x="3633" y="8"/>
                      <a:pt x="3580" y="25"/>
                    </a:cubicBezTo>
                    <a:lnTo>
                      <a:pt x="3569" y="25"/>
                    </a:lnTo>
                    <a:cubicBezTo>
                      <a:pt x="3286" y="112"/>
                      <a:pt x="3145" y="416"/>
                      <a:pt x="3253" y="699"/>
                    </a:cubicBezTo>
                    <a:lnTo>
                      <a:pt x="4461" y="3604"/>
                    </a:lnTo>
                    <a:lnTo>
                      <a:pt x="2361" y="612"/>
                    </a:lnTo>
                    <a:cubicBezTo>
                      <a:pt x="2258" y="467"/>
                      <a:pt x="2098" y="392"/>
                      <a:pt x="1937" y="392"/>
                    </a:cubicBezTo>
                    <a:cubicBezTo>
                      <a:pt x="1808" y="392"/>
                      <a:pt x="1679" y="439"/>
                      <a:pt x="1578" y="536"/>
                    </a:cubicBezTo>
                    <a:lnTo>
                      <a:pt x="1535" y="590"/>
                    </a:lnTo>
                    <a:cubicBezTo>
                      <a:pt x="1371" y="743"/>
                      <a:pt x="1339" y="982"/>
                      <a:pt x="1437" y="1178"/>
                    </a:cubicBezTo>
                    <a:lnTo>
                      <a:pt x="2971" y="4256"/>
                    </a:lnTo>
                    <a:lnTo>
                      <a:pt x="2971" y="4256"/>
                    </a:lnTo>
                    <a:lnTo>
                      <a:pt x="1350" y="2266"/>
                    </a:lnTo>
                    <a:cubicBezTo>
                      <a:pt x="1251" y="2144"/>
                      <a:pt x="1107" y="2085"/>
                      <a:pt x="963" y="2085"/>
                    </a:cubicBezTo>
                    <a:cubicBezTo>
                      <a:pt x="821" y="2085"/>
                      <a:pt x="679" y="2142"/>
                      <a:pt x="577" y="2255"/>
                    </a:cubicBezTo>
                    <a:cubicBezTo>
                      <a:pt x="425" y="2429"/>
                      <a:pt x="403" y="2690"/>
                      <a:pt x="545" y="2886"/>
                    </a:cubicBezTo>
                    <a:lnTo>
                      <a:pt x="2089" y="5072"/>
                    </a:lnTo>
                    <a:lnTo>
                      <a:pt x="904" y="4169"/>
                    </a:lnTo>
                    <a:cubicBezTo>
                      <a:pt x="814" y="4099"/>
                      <a:pt x="707" y="4065"/>
                      <a:pt x="599" y="4065"/>
                    </a:cubicBezTo>
                    <a:cubicBezTo>
                      <a:pt x="458" y="4065"/>
                      <a:pt x="317" y="4123"/>
                      <a:pt x="218" y="4235"/>
                    </a:cubicBezTo>
                    <a:lnTo>
                      <a:pt x="186" y="4278"/>
                    </a:lnTo>
                    <a:cubicBezTo>
                      <a:pt x="1" y="4474"/>
                      <a:pt x="12" y="4779"/>
                      <a:pt x="196" y="4963"/>
                    </a:cubicBezTo>
                    <a:lnTo>
                      <a:pt x="2492" y="6780"/>
                    </a:lnTo>
                    <a:cubicBezTo>
                      <a:pt x="2492" y="6780"/>
                      <a:pt x="3863" y="8836"/>
                      <a:pt x="5821" y="8934"/>
                    </a:cubicBezTo>
                    <a:cubicBezTo>
                      <a:pt x="6027" y="8944"/>
                      <a:pt x="6211" y="8950"/>
                      <a:pt x="6376" y="8950"/>
                    </a:cubicBezTo>
                    <a:cubicBezTo>
                      <a:pt x="7966" y="8950"/>
                      <a:pt x="7792" y="8458"/>
                      <a:pt x="8127" y="7117"/>
                    </a:cubicBezTo>
                    <a:cubicBezTo>
                      <a:pt x="8432" y="5888"/>
                      <a:pt x="8029" y="2940"/>
                      <a:pt x="7822" y="2015"/>
                    </a:cubicBezTo>
                    <a:cubicBezTo>
                      <a:pt x="7790" y="1830"/>
                      <a:pt x="7648" y="1678"/>
                      <a:pt x="7474" y="1602"/>
                    </a:cubicBezTo>
                    <a:cubicBezTo>
                      <a:pt x="7403" y="1574"/>
                      <a:pt x="7330" y="1561"/>
                      <a:pt x="7260" y="1561"/>
                    </a:cubicBezTo>
                    <a:cubicBezTo>
                      <a:pt x="6946" y="1561"/>
                      <a:pt x="6671" y="1819"/>
                      <a:pt x="6680" y="2157"/>
                    </a:cubicBezTo>
                    <a:lnTo>
                      <a:pt x="6571" y="4311"/>
                    </a:lnTo>
                    <a:lnTo>
                      <a:pt x="4189" y="297"/>
                    </a:lnTo>
                    <a:cubicBezTo>
                      <a:pt x="4112" y="108"/>
                      <a:pt x="3934" y="1"/>
                      <a:pt x="3739" y="1"/>
                    </a:cubicBez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52"/>
              <p:cNvSpPr/>
              <p:nvPr/>
            </p:nvSpPr>
            <p:spPr>
              <a:xfrm>
                <a:off x="1258000" y="2936750"/>
                <a:ext cx="86225" cy="55500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2220" fill="none" extrusionOk="0">
                    <a:moveTo>
                      <a:pt x="0" y="2220"/>
                    </a:moveTo>
                    <a:cubicBezTo>
                      <a:pt x="0" y="2220"/>
                      <a:pt x="1969" y="294"/>
                      <a:pt x="3449" y="1"/>
                    </a:cubicBezTo>
                  </a:path>
                </a:pathLst>
              </a:custGeom>
              <a:noFill/>
              <a:ln w="3525" cap="flat" cmpd="sng">
                <a:solidFill>
                  <a:srgbClr val="323758"/>
                </a:solidFill>
                <a:prstDash val="solid"/>
                <a:miter lim="10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52"/>
              <p:cNvSpPr/>
              <p:nvPr/>
            </p:nvSpPr>
            <p:spPr>
              <a:xfrm>
                <a:off x="1860950" y="2572875"/>
                <a:ext cx="62300" cy="55500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2220" extrusionOk="0">
                    <a:moveTo>
                      <a:pt x="1240" y="0"/>
                    </a:moveTo>
                    <a:cubicBezTo>
                      <a:pt x="555" y="0"/>
                      <a:pt x="0" y="490"/>
                      <a:pt x="0" y="1110"/>
                    </a:cubicBezTo>
                    <a:cubicBezTo>
                      <a:pt x="0" y="1730"/>
                      <a:pt x="555" y="2219"/>
                      <a:pt x="1240" y="2219"/>
                    </a:cubicBezTo>
                    <a:cubicBezTo>
                      <a:pt x="1936" y="2219"/>
                      <a:pt x="2491" y="1730"/>
                      <a:pt x="2491" y="1110"/>
                    </a:cubicBezTo>
                    <a:cubicBezTo>
                      <a:pt x="2491" y="490"/>
                      <a:pt x="1936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52"/>
              <p:cNvSpPr/>
              <p:nvPr/>
            </p:nvSpPr>
            <p:spPr>
              <a:xfrm>
                <a:off x="2008350" y="2597331"/>
                <a:ext cx="62300" cy="55500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2220" extrusionOk="0">
                    <a:moveTo>
                      <a:pt x="1240" y="0"/>
                    </a:moveTo>
                    <a:cubicBezTo>
                      <a:pt x="555" y="0"/>
                      <a:pt x="0" y="490"/>
                      <a:pt x="0" y="1110"/>
                    </a:cubicBezTo>
                    <a:cubicBezTo>
                      <a:pt x="0" y="1730"/>
                      <a:pt x="555" y="2219"/>
                      <a:pt x="1240" y="2219"/>
                    </a:cubicBezTo>
                    <a:cubicBezTo>
                      <a:pt x="1926" y="2219"/>
                      <a:pt x="2491" y="1730"/>
                      <a:pt x="2491" y="1110"/>
                    </a:cubicBezTo>
                    <a:cubicBezTo>
                      <a:pt x="2491" y="490"/>
                      <a:pt x="1926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52"/>
              <p:cNvSpPr/>
              <p:nvPr/>
            </p:nvSpPr>
            <p:spPr>
              <a:xfrm>
                <a:off x="2070648" y="2402629"/>
                <a:ext cx="75375" cy="114500"/>
              </a:xfrm>
              <a:custGeom>
                <a:avLst/>
                <a:gdLst/>
                <a:ahLst/>
                <a:cxnLst/>
                <a:rect l="l" t="t" r="r" b="b"/>
                <a:pathLst>
                  <a:path w="3015" h="4580" extrusionOk="0">
                    <a:moveTo>
                      <a:pt x="1279" y="1"/>
                    </a:moveTo>
                    <a:cubicBezTo>
                      <a:pt x="1075" y="1"/>
                      <a:pt x="877" y="48"/>
                      <a:pt x="686" y="108"/>
                    </a:cubicBezTo>
                    <a:cubicBezTo>
                      <a:pt x="556" y="152"/>
                      <a:pt x="447" y="206"/>
                      <a:pt x="327" y="261"/>
                    </a:cubicBezTo>
                    <a:cubicBezTo>
                      <a:pt x="218" y="326"/>
                      <a:pt x="99" y="391"/>
                      <a:pt x="1" y="467"/>
                    </a:cubicBezTo>
                    <a:cubicBezTo>
                      <a:pt x="55" y="435"/>
                      <a:pt x="110" y="402"/>
                      <a:pt x="164" y="380"/>
                    </a:cubicBezTo>
                    <a:cubicBezTo>
                      <a:pt x="229" y="348"/>
                      <a:pt x="284" y="326"/>
                      <a:pt x="338" y="293"/>
                    </a:cubicBezTo>
                    <a:cubicBezTo>
                      <a:pt x="458" y="250"/>
                      <a:pt x="577" y="206"/>
                      <a:pt x="697" y="174"/>
                    </a:cubicBezTo>
                    <a:cubicBezTo>
                      <a:pt x="817" y="141"/>
                      <a:pt x="936" y="119"/>
                      <a:pt x="1056" y="108"/>
                    </a:cubicBezTo>
                    <a:cubicBezTo>
                      <a:pt x="1110" y="104"/>
                      <a:pt x="1162" y="101"/>
                      <a:pt x="1213" y="101"/>
                    </a:cubicBezTo>
                    <a:cubicBezTo>
                      <a:pt x="1286" y="101"/>
                      <a:pt x="1356" y="106"/>
                      <a:pt x="1426" y="119"/>
                    </a:cubicBezTo>
                    <a:cubicBezTo>
                      <a:pt x="1546" y="141"/>
                      <a:pt x="1665" y="174"/>
                      <a:pt x="1774" y="228"/>
                    </a:cubicBezTo>
                    <a:cubicBezTo>
                      <a:pt x="1796" y="250"/>
                      <a:pt x="1817" y="261"/>
                      <a:pt x="1850" y="282"/>
                    </a:cubicBezTo>
                    <a:cubicBezTo>
                      <a:pt x="1872" y="293"/>
                      <a:pt x="1894" y="315"/>
                      <a:pt x="1915" y="337"/>
                    </a:cubicBezTo>
                    <a:cubicBezTo>
                      <a:pt x="1959" y="369"/>
                      <a:pt x="2002" y="424"/>
                      <a:pt x="2035" y="478"/>
                    </a:cubicBezTo>
                    <a:cubicBezTo>
                      <a:pt x="2100" y="587"/>
                      <a:pt x="2144" y="718"/>
                      <a:pt x="2176" y="859"/>
                    </a:cubicBezTo>
                    <a:cubicBezTo>
                      <a:pt x="2220" y="990"/>
                      <a:pt x="2242" y="1131"/>
                      <a:pt x="2264" y="1272"/>
                    </a:cubicBezTo>
                    <a:cubicBezTo>
                      <a:pt x="2296" y="1555"/>
                      <a:pt x="2318" y="1838"/>
                      <a:pt x="2340" y="2132"/>
                    </a:cubicBezTo>
                    <a:cubicBezTo>
                      <a:pt x="2372" y="2415"/>
                      <a:pt x="2394" y="2708"/>
                      <a:pt x="2438" y="2991"/>
                    </a:cubicBezTo>
                    <a:cubicBezTo>
                      <a:pt x="2470" y="3285"/>
                      <a:pt x="2525" y="3568"/>
                      <a:pt x="2622" y="3851"/>
                    </a:cubicBezTo>
                    <a:cubicBezTo>
                      <a:pt x="2710" y="4123"/>
                      <a:pt x="2829" y="4384"/>
                      <a:pt x="3014" y="4579"/>
                    </a:cubicBezTo>
                    <a:cubicBezTo>
                      <a:pt x="2851" y="4362"/>
                      <a:pt x="2742" y="4101"/>
                      <a:pt x="2666" y="3829"/>
                    </a:cubicBezTo>
                    <a:cubicBezTo>
                      <a:pt x="2601" y="3546"/>
                      <a:pt x="2557" y="3263"/>
                      <a:pt x="2525" y="2980"/>
                    </a:cubicBezTo>
                    <a:cubicBezTo>
                      <a:pt x="2459" y="2415"/>
                      <a:pt x="2448" y="1827"/>
                      <a:pt x="2372" y="1251"/>
                    </a:cubicBezTo>
                    <a:cubicBezTo>
                      <a:pt x="2351" y="1109"/>
                      <a:pt x="2329" y="957"/>
                      <a:pt x="2285" y="815"/>
                    </a:cubicBezTo>
                    <a:cubicBezTo>
                      <a:pt x="2253" y="674"/>
                      <a:pt x="2198" y="533"/>
                      <a:pt x="2122" y="402"/>
                    </a:cubicBezTo>
                    <a:cubicBezTo>
                      <a:pt x="2089" y="348"/>
                      <a:pt x="2035" y="282"/>
                      <a:pt x="1981" y="239"/>
                    </a:cubicBezTo>
                    <a:cubicBezTo>
                      <a:pt x="1959" y="217"/>
                      <a:pt x="1926" y="195"/>
                      <a:pt x="1894" y="174"/>
                    </a:cubicBezTo>
                    <a:cubicBezTo>
                      <a:pt x="1872" y="152"/>
                      <a:pt x="1839" y="141"/>
                      <a:pt x="1807" y="119"/>
                    </a:cubicBezTo>
                    <a:cubicBezTo>
                      <a:pt x="1687" y="65"/>
                      <a:pt x="1567" y="32"/>
                      <a:pt x="1437" y="10"/>
                    </a:cubicBezTo>
                    <a:cubicBezTo>
                      <a:pt x="1384" y="4"/>
                      <a:pt x="1331" y="1"/>
                      <a:pt x="12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52"/>
              <p:cNvSpPr/>
              <p:nvPr/>
            </p:nvSpPr>
            <p:spPr>
              <a:xfrm>
                <a:off x="1868000" y="2356050"/>
                <a:ext cx="137650" cy="109150"/>
              </a:xfrm>
              <a:custGeom>
                <a:avLst/>
                <a:gdLst/>
                <a:ahLst/>
                <a:cxnLst/>
                <a:rect l="l" t="t" r="r" b="b"/>
                <a:pathLst>
                  <a:path w="5506" h="4366" extrusionOk="0">
                    <a:moveTo>
                      <a:pt x="2730" y="1"/>
                    </a:moveTo>
                    <a:cubicBezTo>
                      <a:pt x="2636" y="1"/>
                      <a:pt x="2542" y="5"/>
                      <a:pt x="2449" y="14"/>
                    </a:cubicBezTo>
                    <a:lnTo>
                      <a:pt x="2307" y="25"/>
                    </a:lnTo>
                    <a:cubicBezTo>
                      <a:pt x="2264" y="35"/>
                      <a:pt x="2220" y="46"/>
                      <a:pt x="2177" y="57"/>
                    </a:cubicBezTo>
                    <a:cubicBezTo>
                      <a:pt x="2133" y="68"/>
                      <a:pt x="2079" y="79"/>
                      <a:pt x="2046" y="101"/>
                    </a:cubicBezTo>
                    <a:lnTo>
                      <a:pt x="1981" y="133"/>
                    </a:lnTo>
                    <a:cubicBezTo>
                      <a:pt x="1959" y="144"/>
                      <a:pt x="1937" y="144"/>
                      <a:pt x="1916" y="155"/>
                    </a:cubicBezTo>
                    <a:cubicBezTo>
                      <a:pt x="1752" y="242"/>
                      <a:pt x="1611" y="362"/>
                      <a:pt x="1480" y="481"/>
                    </a:cubicBezTo>
                    <a:cubicBezTo>
                      <a:pt x="1350" y="612"/>
                      <a:pt x="1241" y="753"/>
                      <a:pt x="1132" y="895"/>
                    </a:cubicBezTo>
                    <a:cubicBezTo>
                      <a:pt x="1034" y="1036"/>
                      <a:pt x="936" y="1189"/>
                      <a:pt x="860" y="1352"/>
                    </a:cubicBezTo>
                    <a:cubicBezTo>
                      <a:pt x="686" y="1656"/>
                      <a:pt x="545" y="1983"/>
                      <a:pt x="436" y="2309"/>
                    </a:cubicBezTo>
                    <a:cubicBezTo>
                      <a:pt x="316" y="2646"/>
                      <a:pt x="229" y="2984"/>
                      <a:pt x="153" y="3321"/>
                    </a:cubicBezTo>
                    <a:cubicBezTo>
                      <a:pt x="77" y="3669"/>
                      <a:pt x="23" y="4017"/>
                      <a:pt x="1" y="4365"/>
                    </a:cubicBezTo>
                    <a:cubicBezTo>
                      <a:pt x="55" y="4017"/>
                      <a:pt x="131" y="3680"/>
                      <a:pt x="229" y="3343"/>
                    </a:cubicBezTo>
                    <a:cubicBezTo>
                      <a:pt x="273" y="3179"/>
                      <a:pt x="316" y="3005"/>
                      <a:pt x="371" y="2842"/>
                    </a:cubicBezTo>
                    <a:cubicBezTo>
                      <a:pt x="425" y="2679"/>
                      <a:pt x="490" y="2516"/>
                      <a:pt x="556" y="2353"/>
                    </a:cubicBezTo>
                    <a:cubicBezTo>
                      <a:pt x="610" y="2189"/>
                      <a:pt x="686" y="2037"/>
                      <a:pt x="751" y="1874"/>
                    </a:cubicBezTo>
                    <a:cubicBezTo>
                      <a:pt x="828" y="1722"/>
                      <a:pt x="904" y="1569"/>
                      <a:pt x="991" y="1417"/>
                    </a:cubicBezTo>
                    <a:cubicBezTo>
                      <a:pt x="1067" y="1265"/>
                      <a:pt x="1165" y="1123"/>
                      <a:pt x="1263" y="982"/>
                    </a:cubicBezTo>
                    <a:cubicBezTo>
                      <a:pt x="1361" y="851"/>
                      <a:pt x="1469" y="710"/>
                      <a:pt x="1589" y="601"/>
                    </a:cubicBezTo>
                    <a:cubicBezTo>
                      <a:pt x="1709" y="481"/>
                      <a:pt x="1839" y="373"/>
                      <a:pt x="1992" y="296"/>
                    </a:cubicBezTo>
                    <a:cubicBezTo>
                      <a:pt x="2003" y="286"/>
                      <a:pt x="2024" y="275"/>
                      <a:pt x="2046" y="275"/>
                    </a:cubicBezTo>
                    <a:lnTo>
                      <a:pt x="2100" y="242"/>
                    </a:lnTo>
                    <a:cubicBezTo>
                      <a:pt x="2133" y="231"/>
                      <a:pt x="2177" y="220"/>
                      <a:pt x="2209" y="209"/>
                    </a:cubicBezTo>
                    <a:cubicBezTo>
                      <a:pt x="2253" y="199"/>
                      <a:pt x="2296" y="188"/>
                      <a:pt x="2329" y="177"/>
                    </a:cubicBezTo>
                    <a:lnTo>
                      <a:pt x="2459" y="166"/>
                    </a:lnTo>
                    <a:cubicBezTo>
                      <a:pt x="2572" y="151"/>
                      <a:pt x="2685" y="145"/>
                      <a:pt x="2800" y="145"/>
                    </a:cubicBezTo>
                    <a:cubicBezTo>
                      <a:pt x="3028" y="145"/>
                      <a:pt x="3257" y="170"/>
                      <a:pt x="3482" y="199"/>
                    </a:cubicBezTo>
                    <a:cubicBezTo>
                      <a:pt x="3830" y="242"/>
                      <a:pt x="4167" y="318"/>
                      <a:pt x="4505" y="394"/>
                    </a:cubicBezTo>
                    <a:cubicBezTo>
                      <a:pt x="4842" y="481"/>
                      <a:pt x="5168" y="579"/>
                      <a:pt x="5505" y="699"/>
                    </a:cubicBezTo>
                    <a:cubicBezTo>
                      <a:pt x="5179" y="547"/>
                      <a:pt x="4853" y="427"/>
                      <a:pt x="4526" y="329"/>
                    </a:cubicBezTo>
                    <a:cubicBezTo>
                      <a:pt x="4189" y="220"/>
                      <a:pt x="3852" y="133"/>
                      <a:pt x="3504" y="79"/>
                    </a:cubicBezTo>
                    <a:cubicBezTo>
                      <a:pt x="3249" y="31"/>
                      <a:pt x="2988" y="1"/>
                      <a:pt x="27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52"/>
              <p:cNvSpPr/>
              <p:nvPr/>
            </p:nvSpPr>
            <p:spPr>
              <a:xfrm>
                <a:off x="1886225" y="2382475"/>
                <a:ext cx="124325" cy="94950"/>
              </a:xfrm>
              <a:custGeom>
                <a:avLst/>
                <a:gdLst/>
                <a:ahLst/>
                <a:cxnLst/>
                <a:rect l="l" t="t" r="r" b="b"/>
                <a:pathLst>
                  <a:path w="4973" h="3798" extrusionOk="0">
                    <a:moveTo>
                      <a:pt x="4972" y="1"/>
                    </a:moveTo>
                    <a:cubicBezTo>
                      <a:pt x="4700" y="23"/>
                      <a:pt x="4428" y="66"/>
                      <a:pt x="4156" y="132"/>
                    </a:cubicBezTo>
                    <a:cubicBezTo>
                      <a:pt x="3884" y="197"/>
                      <a:pt x="3623" y="273"/>
                      <a:pt x="3351" y="360"/>
                    </a:cubicBezTo>
                    <a:cubicBezTo>
                      <a:pt x="3090" y="458"/>
                      <a:pt x="2840" y="567"/>
                      <a:pt x="2590" y="686"/>
                    </a:cubicBezTo>
                    <a:cubicBezTo>
                      <a:pt x="2340" y="817"/>
                      <a:pt x="2100" y="958"/>
                      <a:pt x="1872" y="1121"/>
                    </a:cubicBezTo>
                    <a:cubicBezTo>
                      <a:pt x="1817" y="1165"/>
                      <a:pt x="1752" y="1198"/>
                      <a:pt x="1698" y="1241"/>
                    </a:cubicBezTo>
                    <a:lnTo>
                      <a:pt x="1535" y="1372"/>
                    </a:lnTo>
                    <a:cubicBezTo>
                      <a:pt x="1426" y="1470"/>
                      <a:pt x="1317" y="1557"/>
                      <a:pt x="1219" y="1655"/>
                    </a:cubicBezTo>
                    <a:cubicBezTo>
                      <a:pt x="1121" y="1752"/>
                      <a:pt x="1023" y="1850"/>
                      <a:pt x="936" y="1959"/>
                    </a:cubicBezTo>
                    <a:lnTo>
                      <a:pt x="795" y="2122"/>
                    </a:lnTo>
                    <a:cubicBezTo>
                      <a:pt x="751" y="2177"/>
                      <a:pt x="719" y="2231"/>
                      <a:pt x="675" y="2286"/>
                    </a:cubicBezTo>
                    <a:cubicBezTo>
                      <a:pt x="588" y="2405"/>
                      <a:pt x="523" y="2525"/>
                      <a:pt x="447" y="2645"/>
                    </a:cubicBezTo>
                    <a:cubicBezTo>
                      <a:pt x="414" y="2699"/>
                      <a:pt x="381" y="2764"/>
                      <a:pt x="349" y="2829"/>
                    </a:cubicBezTo>
                    <a:lnTo>
                      <a:pt x="305" y="2916"/>
                    </a:lnTo>
                    <a:lnTo>
                      <a:pt x="262" y="3014"/>
                    </a:lnTo>
                    <a:cubicBezTo>
                      <a:pt x="229" y="3080"/>
                      <a:pt x="207" y="3145"/>
                      <a:pt x="175" y="3210"/>
                    </a:cubicBezTo>
                    <a:lnTo>
                      <a:pt x="110" y="3406"/>
                    </a:lnTo>
                    <a:cubicBezTo>
                      <a:pt x="99" y="3439"/>
                      <a:pt x="88" y="3471"/>
                      <a:pt x="77" y="3504"/>
                    </a:cubicBezTo>
                    <a:lnTo>
                      <a:pt x="44" y="3602"/>
                    </a:lnTo>
                    <a:lnTo>
                      <a:pt x="1" y="3798"/>
                    </a:lnTo>
                    <a:lnTo>
                      <a:pt x="77" y="3613"/>
                    </a:lnTo>
                    <a:lnTo>
                      <a:pt x="110" y="3515"/>
                    </a:lnTo>
                    <a:cubicBezTo>
                      <a:pt x="120" y="3482"/>
                      <a:pt x="131" y="3450"/>
                      <a:pt x="153" y="3417"/>
                    </a:cubicBezTo>
                    <a:lnTo>
                      <a:pt x="229" y="3232"/>
                    </a:lnTo>
                    <a:cubicBezTo>
                      <a:pt x="262" y="3167"/>
                      <a:pt x="294" y="3112"/>
                      <a:pt x="327" y="3047"/>
                    </a:cubicBezTo>
                    <a:lnTo>
                      <a:pt x="381" y="2960"/>
                    </a:lnTo>
                    <a:lnTo>
                      <a:pt x="425" y="2873"/>
                    </a:lnTo>
                    <a:cubicBezTo>
                      <a:pt x="469" y="2808"/>
                      <a:pt x="501" y="2753"/>
                      <a:pt x="534" y="2699"/>
                    </a:cubicBezTo>
                    <a:cubicBezTo>
                      <a:pt x="610" y="2579"/>
                      <a:pt x="686" y="2470"/>
                      <a:pt x="773" y="2362"/>
                    </a:cubicBezTo>
                    <a:cubicBezTo>
                      <a:pt x="860" y="2253"/>
                      <a:pt x="947" y="2155"/>
                      <a:pt x="1034" y="2046"/>
                    </a:cubicBezTo>
                    <a:cubicBezTo>
                      <a:pt x="1132" y="1948"/>
                      <a:pt x="1219" y="1850"/>
                      <a:pt x="1328" y="1763"/>
                    </a:cubicBezTo>
                    <a:cubicBezTo>
                      <a:pt x="1426" y="1665"/>
                      <a:pt x="1524" y="1578"/>
                      <a:pt x="1633" y="1491"/>
                    </a:cubicBezTo>
                    <a:lnTo>
                      <a:pt x="1796" y="1372"/>
                    </a:lnTo>
                    <a:cubicBezTo>
                      <a:pt x="1850" y="1328"/>
                      <a:pt x="1905" y="1285"/>
                      <a:pt x="1959" y="1252"/>
                    </a:cubicBezTo>
                    <a:cubicBezTo>
                      <a:pt x="2405" y="937"/>
                      <a:pt x="2894" y="686"/>
                      <a:pt x="3406" y="480"/>
                    </a:cubicBezTo>
                    <a:cubicBezTo>
                      <a:pt x="3906" y="273"/>
                      <a:pt x="4439" y="110"/>
                      <a:pt x="49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39" name="Google Shape;8039;p52"/>
            <p:cNvSpPr/>
            <p:nvPr/>
          </p:nvSpPr>
          <p:spPr>
            <a:xfrm rot="715550">
              <a:off x="7274500" y="1552217"/>
              <a:ext cx="130955" cy="45490"/>
            </a:xfrm>
            <a:custGeom>
              <a:avLst/>
              <a:gdLst/>
              <a:ahLst/>
              <a:cxnLst/>
              <a:rect l="l" t="t" r="r" b="b"/>
              <a:pathLst>
                <a:path w="4370" h="1518" extrusionOk="0">
                  <a:moveTo>
                    <a:pt x="3330" y="0"/>
                  </a:moveTo>
                  <a:cubicBezTo>
                    <a:pt x="2037" y="0"/>
                    <a:pt x="1" y="608"/>
                    <a:pt x="123" y="1058"/>
                  </a:cubicBezTo>
                  <a:cubicBezTo>
                    <a:pt x="215" y="1377"/>
                    <a:pt x="812" y="1518"/>
                    <a:pt x="1531" y="1518"/>
                  </a:cubicBezTo>
                  <a:cubicBezTo>
                    <a:pt x="2770" y="1518"/>
                    <a:pt x="4370" y="1098"/>
                    <a:pt x="4362" y="450"/>
                  </a:cubicBezTo>
                  <a:cubicBezTo>
                    <a:pt x="4355" y="126"/>
                    <a:pt x="3919" y="0"/>
                    <a:pt x="3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52"/>
            <p:cNvSpPr/>
            <p:nvPr/>
          </p:nvSpPr>
          <p:spPr>
            <a:xfrm>
              <a:off x="7562870" y="1601122"/>
              <a:ext cx="132127" cy="50076"/>
            </a:xfrm>
            <a:custGeom>
              <a:avLst/>
              <a:gdLst/>
              <a:ahLst/>
              <a:cxnLst/>
              <a:rect l="l" t="t" r="r" b="b"/>
              <a:pathLst>
                <a:path w="4409" h="1671" extrusionOk="0">
                  <a:moveTo>
                    <a:pt x="874" y="0"/>
                  </a:moveTo>
                  <a:cubicBezTo>
                    <a:pt x="417" y="0"/>
                    <a:pt x="92" y="110"/>
                    <a:pt x="67" y="386"/>
                  </a:cubicBezTo>
                  <a:cubicBezTo>
                    <a:pt x="1" y="1097"/>
                    <a:pt x="1895" y="1671"/>
                    <a:pt x="3157" y="1671"/>
                  </a:cubicBezTo>
                  <a:cubicBezTo>
                    <a:pt x="3711" y="1671"/>
                    <a:pt x="4143" y="1560"/>
                    <a:pt x="4234" y="1302"/>
                  </a:cubicBezTo>
                  <a:cubicBezTo>
                    <a:pt x="4409" y="831"/>
                    <a:pt x="2136" y="0"/>
                    <a:pt x="8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52"/>
            <p:cNvSpPr/>
            <p:nvPr/>
          </p:nvSpPr>
          <p:spPr>
            <a:xfrm rot="787888">
              <a:off x="7361971" y="1938974"/>
              <a:ext cx="128131" cy="27280"/>
            </a:xfrm>
            <a:custGeom>
              <a:avLst/>
              <a:gdLst/>
              <a:ahLst/>
              <a:cxnLst/>
              <a:rect l="l" t="t" r="r" b="b"/>
              <a:pathLst>
                <a:path w="4680" h="910" extrusionOk="0">
                  <a:moveTo>
                    <a:pt x="1" y="0"/>
                  </a:moveTo>
                  <a:lnTo>
                    <a:pt x="1" y="0"/>
                  </a:lnTo>
                  <a:cubicBezTo>
                    <a:pt x="310" y="286"/>
                    <a:pt x="691" y="500"/>
                    <a:pt x="1084" y="655"/>
                  </a:cubicBezTo>
                  <a:cubicBezTo>
                    <a:pt x="1477" y="810"/>
                    <a:pt x="1906" y="905"/>
                    <a:pt x="2346" y="905"/>
                  </a:cubicBezTo>
                  <a:cubicBezTo>
                    <a:pt x="2400" y="908"/>
                    <a:pt x="2454" y="910"/>
                    <a:pt x="2509" y="910"/>
                  </a:cubicBezTo>
                  <a:cubicBezTo>
                    <a:pt x="2885" y="910"/>
                    <a:pt x="3266" y="838"/>
                    <a:pt x="3620" y="703"/>
                  </a:cubicBezTo>
                  <a:cubicBezTo>
                    <a:pt x="4025" y="548"/>
                    <a:pt x="4394" y="310"/>
                    <a:pt x="4680" y="0"/>
                  </a:cubicBezTo>
                  <a:lnTo>
                    <a:pt x="4680" y="0"/>
                  </a:lnTo>
                  <a:cubicBezTo>
                    <a:pt x="4287" y="155"/>
                    <a:pt x="3906" y="286"/>
                    <a:pt x="3513" y="369"/>
                  </a:cubicBezTo>
                  <a:cubicBezTo>
                    <a:pt x="3192" y="440"/>
                    <a:pt x="2863" y="468"/>
                    <a:pt x="2540" y="468"/>
                  </a:cubicBezTo>
                  <a:cubicBezTo>
                    <a:pt x="2479" y="468"/>
                    <a:pt x="2419" y="467"/>
                    <a:pt x="2358" y="465"/>
                  </a:cubicBezTo>
                  <a:cubicBezTo>
                    <a:pt x="1965" y="453"/>
                    <a:pt x="1572" y="405"/>
                    <a:pt x="1179" y="322"/>
                  </a:cubicBezTo>
                  <a:cubicBezTo>
                    <a:pt x="787" y="239"/>
                    <a:pt x="406" y="13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52"/>
            <p:cNvSpPr/>
            <p:nvPr/>
          </p:nvSpPr>
          <p:spPr>
            <a:xfrm rot="994071">
              <a:off x="7456725" y="1708547"/>
              <a:ext cx="49984" cy="135269"/>
            </a:xfrm>
            <a:custGeom>
              <a:avLst/>
              <a:gdLst/>
              <a:ahLst/>
              <a:cxnLst/>
              <a:rect l="l" t="t" r="r" b="b"/>
              <a:pathLst>
                <a:path w="1668" h="4514" extrusionOk="0">
                  <a:moveTo>
                    <a:pt x="96" y="1"/>
                  </a:moveTo>
                  <a:cubicBezTo>
                    <a:pt x="1" y="441"/>
                    <a:pt x="72" y="918"/>
                    <a:pt x="274" y="1346"/>
                  </a:cubicBezTo>
                  <a:cubicBezTo>
                    <a:pt x="370" y="1561"/>
                    <a:pt x="513" y="1763"/>
                    <a:pt x="667" y="1930"/>
                  </a:cubicBezTo>
                  <a:cubicBezTo>
                    <a:pt x="822" y="2096"/>
                    <a:pt x="965" y="2239"/>
                    <a:pt x="1060" y="2394"/>
                  </a:cubicBezTo>
                  <a:cubicBezTo>
                    <a:pt x="1251" y="2704"/>
                    <a:pt x="1298" y="3108"/>
                    <a:pt x="1191" y="3478"/>
                  </a:cubicBezTo>
                  <a:cubicBezTo>
                    <a:pt x="1084" y="3859"/>
                    <a:pt x="834" y="4216"/>
                    <a:pt x="513" y="4513"/>
                  </a:cubicBezTo>
                  <a:cubicBezTo>
                    <a:pt x="929" y="4371"/>
                    <a:pt x="1322" y="4049"/>
                    <a:pt x="1513" y="3597"/>
                  </a:cubicBezTo>
                  <a:cubicBezTo>
                    <a:pt x="1620" y="3382"/>
                    <a:pt x="1668" y="3132"/>
                    <a:pt x="1656" y="2882"/>
                  </a:cubicBezTo>
                  <a:cubicBezTo>
                    <a:pt x="1644" y="2632"/>
                    <a:pt x="1572" y="2382"/>
                    <a:pt x="1441" y="2156"/>
                  </a:cubicBezTo>
                  <a:cubicBezTo>
                    <a:pt x="1298" y="1942"/>
                    <a:pt x="1132" y="1787"/>
                    <a:pt x="977" y="1632"/>
                  </a:cubicBezTo>
                  <a:cubicBezTo>
                    <a:pt x="822" y="1489"/>
                    <a:pt x="691" y="1346"/>
                    <a:pt x="572" y="1168"/>
                  </a:cubicBezTo>
                  <a:cubicBezTo>
                    <a:pt x="346" y="834"/>
                    <a:pt x="191" y="441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52"/>
            <p:cNvSpPr/>
            <p:nvPr/>
          </p:nvSpPr>
          <p:spPr>
            <a:xfrm rot="994071">
              <a:off x="7389434" y="1811149"/>
              <a:ext cx="28558" cy="16572"/>
            </a:xfrm>
            <a:custGeom>
              <a:avLst/>
              <a:gdLst/>
              <a:ahLst/>
              <a:cxnLst/>
              <a:rect l="l" t="t" r="r" b="b"/>
              <a:pathLst>
                <a:path w="953" h="553" extrusionOk="0">
                  <a:moveTo>
                    <a:pt x="352" y="0"/>
                  </a:moveTo>
                  <a:cubicBezTo>
                    <a:pt x="338" y="0"/>
                    <a:pt x="324" y="1"/>
                    <a:pt x="310" y="3"/>
                  </a:cubicBezTo>
                  <a:cubicBezTo>
                    <a:pt x="203" y="14"/>
                    <a:pt x="72" y="50"/>
                    <a:pt x="0" y="169"/>
                  </a:cubicBezTo>
                  <a:cubicBezTo>
                    <a:pt x="107" y="241"/>
                    <a:pt x="167" y="300"/>
                    <a:pt x="226" y="348"/>
                  </a:cubicBezTo>
                  <a:cubicBezTo>
                    <a:pt x="286" y="395"/>
                    <a:pt x="346" y="431"/>
                    <a:pt x="417" y="467"/>
                  </a:cubicBezTo>
                  <a:cubicBezTo>
                    <a:pt x="488" y="503"/>
                    <a:pt x="560" y="526"/>
                    <a:pt x="655" y="538"/>
                  </a:cubicBezTo>
                  <a:cubicBezTo>
                    <a:pt x="703" y="545"/>
                    <a:pt x="755" y="552"/>
                    <a:pt x="814" y="552"/>
                  </a:cubicBezTo>
                  <a:cubicBezTo>
                    <a:pt x="856" y="552"/>
                    <a:pt x="902" y="548"/>
                    <a:pt x="953" y="538"/>
                  </a:cubicBezTo>
                  <a:cubicBezTo>
                    <a:pt x="941" y="407"/>
                    <a:pt x="893" y="324"/>
                    <a:pt x="834" y="241"/>
                  </a:cubicBezTo>
                  <a:cubicBezTo>
                    <a:pt x="774" y="169"/>
                    <a:pt x="691" y="98"/>
                    <a:pt x="607" y="62"/>
                  </a:cubicBezTo>
                  <a:cubicBezTo>
                    <a:pt x="525" y="31"/>
                    <a:pt x="442" y="0"/>
                    <a:pt x="352" y="0"/>
                  </a:cubicBezTo>
                  <a:close/>
                </a:path>
              </a:pathLst>
            </a:custGeom>
            <a:solidFill>
              <a:srgbClr val="1B2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4" name="Google Shape;8044;p52"/>
            <p:cNvGrpSpPr/>
            <p:nvPr/>
          </p:nvGrpSpPr>
          <p:grpSpPr>
            <a:xfrm>
              <a:off x="7020912" y="1601362"/>
              <a:ext cx="856994" cy="225309"/>
              <a:chOff x="1579350" y="2189000"/>
              <a:chExt cx="834139" cy="219279"/>
            </a:xfrm>
          </p:grpSpPr>
          <p:sp>
            <p:nvSpPr>
              <p:cNvPr id="8045" name="Google Shape;8045;p52"/>
              <p:cNvSpPr/>
              <p:nvPr/>
            </p:nvSpPr>
            <p:spPr>
              <a:xfrm>
                <a:off x="2309889" y="2310004"/>
                <a:ext cx="89025" cy="98275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931" extrusionOk="0">
                    <a:moveTo>
                      <a:pt x="3299" y="0"/>
                    </a:moveTo>
                    <a:cubicBezTo>
                      <a:pt x="2904" y="0"/>
                      <a:pt x="2502" y="88"/>
                      <a:pt x="2132" y="263"/>
                    </a:cubicBezTo>
                    <a:cubicBezTo>
                      <a:pt x="1894" y="370"/>
                      <a:pt x="1679" y="513"/>
                      <a:pt x="1489" y="668"/>
                    </a:cubicBezTo>
                    <a:cubicBezTo>
                      <a:pt x="1287" y="823"/>
                      <a:pt x="1108" y="1001"/>
                      <a:pt x="953" y="1192"/>
                    </a:cubicBezTo>
                    <a:cubicBezTo>
                      <a:pt x="644" y="1585"/>
                      <a:pt x="405" y="2037"/>
                      <a:pt x="251" y="2501"/>
                    </a:cubicBezTo>
                    <a:cubicBezTo>
                      <a:pt x="96" y="2966"/>
                      <a:pt x="1" y="3442"/>
                      <a:pt x="13" y="3930"/>
                    </a:cubicBezTo>
                    <a:cubicBezTo>
                      <a:pt x="179" y="3478"/>
                      <a:pt x="358" y="3049"/>
                      <a:pt x="572" y="2632"/>
                    </a:cubicBezTo>
                    <a:cubicBezTo>
                      <a:pt x="775" y="2216"/>
                      <a:pt x="1025" y="1823"/>
                      <a:pt x="1298" y="1478"/>
                    </a:cubicBezTo>
                    <a:cubicBezTo>
                      <a:pt x="1441" y="1299"/>
                      <a:pt x="1596" y="1132"/>
                      <a:pt x="1763" y="989"/>
                    </a:cubicBezTo>
                    <a:cubicBezTo>
                      <a:pt x="1846" y="906"/>
                      <a:pt x="1929" y="847"/>
                      <a:pt x="2013" y="763"/>
                    </a:cubicBezTo>
                    <a:cubicBezTo>
                      <a:pt x="2108" y="704"/>
                      <a:pt x="2203" y="632"/>
                      <a:pt x="2299" y="573"/>
                    </a:cubicBezTo>
                    <a:cubicBezTo>
                      <a:pt x="2382" y="513"/>
                      <a:pt x="2489" y="466"/>
                      <a:pt x="2584" y="406"/>
                    </a:cubicBezTo>
                    <a:cubicBezTo>
                      <a:pt x="2691" y="346"/>
                      <a:pt x="2787" y="299"/>
                      <a:pt x="2894" y="251"/>
                    </a:cubicBezTo>
                    <a:cubicBezTo>
                      <a:pt x="3108" y="156"/>
                      <a:pt x="3334" y="96"/>
                      <a:pt x="3561" y="13"/>
                    </a:cubicBezTo>
                    <a:cubicBezTo>
                      <a:pt x="3474" y="4"/>
                      <a:pt x="3387" y="0"/>
                      <a:pt x="3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52"/>
              <p:cNvSpPr/>
              <p:nvPr/>
            </p:nvSpPr>
            <p:spPr>
              <a:xfrm>
                <a:off x="2324764" y="2347479"/>
                <a:ext cx="8872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658" extrusionOk="0">
                    <a:moveTo>
                      <a:pt x="1872" y="1"/>
                    </a:moveTo>
                    <a:cubicBezTo>
                      <a:pt x="1839" y="1"/>
                      <a:pt x="1807" y="1"/>
                      <a:pt x="1775" y="2"/>
                    </a:cubicBezTo>
                    <a:cubicBezTo>
                      <a:pt x="1454" y="2"/>
                      <a:pt x="1132" y="62"/>
                      <a:pt x="822" y="181"/>
                    </a:cubicBezTo>
                    <a:cubicBezTo>
                      <a:pt x="525" y="288"/>
                      <a:pt x="239" y="443"/>
                      <a:pt x="1" y="657"/>
                    </a:cubicBezTo>
                    <a:cubicBezTo>
                      <a:pt x="322" y="610"/>
                      <a:pt x="620" y="550"/>
                      <a:pt x="918" y="514"/>
                    </a:cubicBezTo>
                    <a:cubicBezTo>
                      <a:pt x="1203" y="479"/>
                      <a:pt x="1501" y="455"/>
                      <a:pt x="1787" y="443"/>
                    </a:cubicBezTo>
                    <a:cubicBezTo>
                      <a:pt x="1837" y="441"/>
                      <a:pt x="1888" y="440"/>
                      <a:pt x="1940" y="440"/>
                    </a:cubicBezTo>
                    <a:cubicBezTo>
                      <a:pt x="2178" y="440"/>
                      <a:pt x="2421" y="461"/>
                      <a:pt x="2656" y="491"/>
                    </a:cubicBezTo>
                    <a:cubicBezTo>
                      <a:pt x="2954" y="514"/>
                      <a:pt x="3228" y="598"/>
                      <a:pt x="3549" y="657"/>
                    </a:cubicBezTo>
                    <a:cubicBezTo>
                      <a:pt x="3489" y="598"/>
                      <a:pt x="3430" y="550"/>
                      <a:pt x="3370" y="502"/>
                    </a:cubicBezTo>
                    <a:cubicBezTo>
                      <a:pt x="3347" y="467"/>
                      <a:pt x="3311" y="443"/>
                      <a:pt x="3275" y="419"/>
                    </a:cubicBezTo>
                    <a:cubicBezTo>
                      <a:pt x="3239" y="395"/>
                      <a:pt x="3216" y="383"/>
                      <a:pt x="3180" y="360"/>
                    </a:cubicBezTo>
                    <a:cubicBezTo>
                      <a:pt x="3108" y="312"/>
                      <a:pt x="3037" y="276"/>
                      <a:pt x="2966" y="240"/>
                    </a:cubicBezTo>
                    <a:cubicBezTo>
                      <a:pt x="2894" y="205"/>
                      <a:pt x="2811" y="181"/>
                      <a:pt x="2739" y="145"/>
                    </a:cubicBezTo>
                    <a:cubicBezTo>
                      <a:pt x="2461" y="49"/>
                      <a:pt x="2163" y="1"/>
                      <a:pt x="18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52"/>
              <p:cNvSpPr/>
              <p:nvPr/>
            </p:nvSpPr>
            <p:spPr>
              <a:xfrm>
                <a:off x="1596625" y="2189000"/>
                <a:ext cx="83350" cy="9357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743" extrusionOk="0">
                    <a:moveTo>
                      <a:pt x="136" y="1"/>
                    </a:moveTo>
                    <a:cubicBezTo>
                      <a:pt x="91" y="1"/>
                      <a:pt x="45" y="2"/>
                      <a:pt x="0" y="4"/>
                    </a:cubicBezTo>
                    <a:cubicBezTo>
                      <a:pt x="417" y="171"/>
                      <a:pt x="822" y="349"/>
                      <a:pt x="1167" y="587"/>
                    </a:cubicBezTo>
                    <a:cubicBezTo>
                      <a:pt x="1346" y="707"/>
                      <a:pt x="1500" y="849"/>
                      <a:pt x="1655" y="992"/>
                    </a:cubicBezTo>
                    <a:cubicBezTo>
                      <a:pt x="1810" y="1135"/>
                      <a:pt x="1953" y="1290"/>
                      <a:pt x="2084" y="1445"/>
                    </a:cubicBezTo>
                    <a:cubicBezTo>
                      <a:pt x="2358" y="1778"/>
                      <a:pt x="2584" y="2147"/>
                      <a:pt x="2786" y="2528"/>
                    </a:cubicBezTo>
                    <a:cubicBezTo>
                      <a:pt x="2989" y="2909"/>
                      <a:pt x="3155" y="3314"/>
                      <a:pt x="3322" y="3743"/>
                    </a:cubicBezTo>
                    <a:cubicBezTo>
                      <a:pt x="3334" y="3278"/>
                      <a:pt x="3251" y="2826"/>
                      <a:pt x="3108" y="2385"/>
                    </a:cubicBezTo>
                    <a:cubicBezTo>
                      <a:pt x="2953" y="1957"/>
                      <a:pt x="2727" y="1540"/>
                      <a:pt x="2429" y="1171"/>
                    </a:cubicBezTo>
                    <a:cubicBezTo>
                      <a:pt x="2143" y="802"/>
                      <a:pt x="1762" y="492"/>
                      <a:pt x="1346" y="290"/>
                    </a:cubicBezTo>
                    <a:cubicBezTo>
                      <a:pt x="960" y="97"/>
                      <a:pt x="545" y="1"/>
                      <a:pt x="1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52"/>
              <p:cNvSpPr/>
              <p:nvPr/>
            </p:nvSpPr>
            <p:spPr>
              <a:xfrm>
                <a:off x="1579350" y="2223850"/>
                <a:ext cx="8247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754" extrusionOk="0">
                    <a:moveTo>
                      <a:pt x="1722" y="1"/>
                    </a:moveTo>
                    <a:cubicBezTo>
                      <a:pt x="1684" y="1"/>
                      <a:pt x="1646" y="2"/>
                      <a:pt x="1608" y="3"/>
                    </a:cubicBezTo>
                    <a:cubicBezTo>
                      <a:pt x="1298" y="15"/>
                      <a:pt x="1001" y="86"/>
                      <a:pt x="727" y="217"/>
                    </a:cubicBezTo>
                    <a:cubicBezTo>
                      <a:pt x="441" y="336"/>
                      <a:pt x="191" y="515"/>
                      <a:pt x="1" y="753"/>
                    </a:cubicBezTo>
                    <a:cubicBezTo>
                      <a:pt x="286" y="670"/>
                      <a:pt x="560" y="598"/>
                      <a:pt x="834" y="551"/>
                    </a:cubicBezTo>
                    <a:cubicBezTo>
                      <a:pt x="1096" y="491"/>
                      <a:pt x="1370" y="456"/>
                      <a:pt x="1632" y="444"/>
                    </a:cubicBezTo>
                    <a:cubicBezTo>
                      <a:pt x="1732" y="439"/>
                      <a:pt x="1831" y="437"/>
                      <a:pt x="1929" y="437"/>
                    </a:cubicBezTo>
                    <a:cubicBezTo>
                      <a:pt x="2099" y="437"/>
                      <a:pt x="2268" y="445"/>
                      <a:pt x="2441" y="467"/>
                    </a:cubicBezTo>
                    <a:cubicBezTo>
                      <a:pt x="2584" y="467"/>
                      <a:pt x="2715" y="503"/>
                      <a:pt x="2858" y="515"/>
                    </a:cubicBezTo>
                    <a:cubicBezTo>
                      <a:pt x="3001" y="527"/>
                      <a:pt x="3144" y="563"/>
                      <a:pt x="3299" y="575"/>
                    </a:cubicBezTo>
                    <a:cubicBezTo>
                      <a:pt x="3180" y="467"/>
                      <a:pt x="3060" y="384"/>
                      <a:pt x="2930" y="301"/>
                    </a:cubicBezTo>
                    <a:cubicBezTo>
                      <a:pt x="2799" y="241"/>
                      <a:pt x="2656" y="170"/>
                      <a:pt x="2513" y="122"/>
                    </a:cubicBezTo>
                    <a:cubicBezTo>
                      <a:pt x="2262" y="39"/>
                      <a:pt x="1993" y="1"/>
                      <a:pt x="17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049" name="Google Shape;8049;p52"/>
          <p:cNvSpPr/>
          <p:nvPr/>
        </p:nvSpPr>
        <p:spPr>
          <a:xfrm>
            <a:off x="2587150" y="419688"/>
            <a:ext cx="1357007" cy="532824"/>
          </a:xfrm>
          <a:custGeom>
            <a:avLst/>
            <a:gdLst/>
            <a:ahLst/>
            <a:cxnLst/>
            <a:rect l="l" t="t" r="r" b="b"/>
            <a:pathLst>
              <a:path w="72422" h="30866" extrusionOk="0">
                <a:moveTo>
                  <a:pt x="16367" y="4856"/>
                </a:moveTo>
                <a:cubicBezTo>
                  <a:pt x="16400" y="4856"/>
                  <a:pt x="16433" y="4865"/>
                  <a:pt x="16465" y="4883"/>
                </a:cubicBezTo>
                <a:cubicBezTo>
                  <a:pt x="16980" y="5154"/>
                  <a:pt x="16872" y="7107"/>
                  <a:pt x="16845" y="7595"/>
                </a:cubicBezTo>
                <a:cubicBezTo>
                  <a:pt x="16736" y="9006"/>
                  <a:pt x="16302" y="10389"/>
                  <a:pt x="15868" y="11718"/>
                </a:cubicBezTo>
                <a:cubicBezTo>
                  <a:pt x="15516" y="12912"/>
                  <a:pt x="15109" y="14349"/>
                  <a:pt x="14566" y="15760"/>
                </a:cubicBezTo>
                <a:cubicBezTo>
                  <a:pt x="14214" y="12586"/>
                  <a:pt x="14811" y="9331"/>
                  <a:pt x="15434" y="6266"/>
                </a:cubicBezTo>
                <a:cubicBezTo>
                  <a:pt x="15460" y="6166"/>
                  <a:pt x="15950" y="4856"/>
                  <a:pt x="16367" y="4856"/>
                </a:cubicBezTo>
                <a:close/>
                <a:moveTo>
                  <a:pt x="53598" y="5236"/>
                </a:moveTo>
                <a:cubicBezTo>
                  <a:pt x="54059" y="5778"/>
                  <a:pt x="54439" y="6375"/>
                  <a:pt x="54656" y="7053"/>
                </a:cubicBezTo>
                <a:cubicBezTo>
                  <a:pt x="54873" y="7595"/>
                  <a:pt x="55089" y="8111"/>
                  <a:pt x="55306" y="8626"/>
                </a:cubicBezTo>
                <a:cubicBezTo>
                  <a:pt x="55768" y="9738"/>
                  <a:pt x="56202" y="10850"/>
                  <a:pt x="56608" y="11989"/>
                </a:cubicBezTo>
                <a:cubicBezTo>
                  <a:pt x="57232" y="13725"/>
                  <a:pt x="57829" y="15488"/>
                  <a:pt x="58317" y="17278"/>
                </a:cubicBezTo>
                <a:cubicBezTo>
                  <a:pt x="55849" y="13861"/>
                  <a:pt x="54222" y="9874"/>
                  <a:pt x="53516" y="5778"/>
                </a:cubicBezTo>
                <a:cubicBezTo>
                  <a:pt x="53516" y="5697"/>
                  <a:pt x="53571" y="5371"/>
                  <a:pt x="53598" y="5236"/>
                </a:cubicBezTo>
                <a:close/>
                <a:moveTo>
                  <a:pt x="41924" y="3685"/>
                </a:moveTo>
                <a:cubicBezTo>
                  <a:pt x="42655" y="3685"/>
                  <a:pt x="43043" y="5523"/>
                  <a:pt x="43209" y="6456"/>
                </a:cubicBezTo>
                <a:cubicBezTo>
                  <a:pt x="43670" y="9006"/>
                  <a:pt x="43969" y="11664"/>
                  <a:pt x="43996" y="14268"/>
                </a:cubicBezTo>
                <a:cubicBezTo>
                  <a:pt x="44023" y="15570"/>
                  <a:pt x="43996" y="17062"/>
                  <a:pt x="43806" y="18580"/>
                </a:cubicBezTo>
                <a:cubicBezTo>
                  <a:pt x="42585" y="15868"/>
                  <a:pt x="41555" y="13047"/>
                  <a:pt x="40741" y="10172"/>
                </a:cubicBezTo>
                <a:cubicBezTo>
                  <a:pt x="40443" y="9141"/>
                  <a:pt x="40361" y="8056"/>
                  <a:pt x="40443" y="6971"/>
                </a:cubicBezTo>
                <a:cubicBezTo>
                  <a:pt x="40524" y="5968"/>
                  <a:pt x="40741" y="4883"/>
                  <a:pt x="41148" y="4286"/>
                </a:cubicBezTo>
                <a:cubicBezTo>
                  <a:pt x="41441" y="3859"/>
                  <a:pt x="41699" y="3685"/>
                  <a:pt x="41924" y="3685"/>
                </a:cubicBezTo>
                <a:close/>
                <a:moveTo>
                  <a:pt x="27481" y="1924"/>
                </a:moveTo>
                <a:cubicBezTo>
                  <a:pt x="27909" y="1924"/>
                  <a:pt x="28382" y="2195"/>
                  <a:pt x="28888" y="2903"/>
                </a:cubicBezTo>
                <a:cubicBezTo>
                  <a:pt x="29457" y="3689"/>
                  <a:pt x="29349" y="5046"/>
                  <a:pt x="29430" y="5995"/>
                </a:cubicBezTo>
                <a:cubicBezTo>
                  <a:pt x="29566" y="7921"/>
                  <a:pt x="29593" y="9874"/>
                  <a:pt x="29512" y="11799"/>
                </a:cubicBezTo>
                <a:cubicBezTo>
                  <a:pt x="29403" y="14268"/>
                  <a:pt x="29051" y="17740"/>
                  <a:pt x="27884" y="20533"/>
                </a:cubicBezTo>
                <a:cubicBezTo>
                  <a:pt x="27694" y="20099"/>
                  <a:pt x="27532" y="19693"/>
                  <a:pt x="27396" y="19313"/>
                </a:cubicBezTo>
                <a:cubicBezTo>
                  <a:pt x="25660" y="14620"/>
                  <a:pt x="25199" y="4503"/>
                  <a:pt x="25280" y="4368"/>
                </a:cubicBezTo>
                <a:cubicBezTo>
                  <a:pt x="25628" y="3594"/>
                  <a:pt x="26418" y="1924"/>
                  <a:pt x="27481" y="1924"/>
                </a:cubicBezTo>
                <a:close/>
                <a:moveTo>
                  <a:pt x="27613" y="1"/>
                </a:moveTo>
                <a:cubicBezTo>
                  <a:pt x="25497" y="1"/>
                  <a:pt x="24331" y="2008"/>
                  <a:pt x="23572" y="3717"/>
                </a:cubicBezTo>
                <a:cubicBezTo>
                  <a:pt x="23219" y="6999"/>
                  <a:pt x="24087" y="17007"/>
                  <a:pt x="26745" y="22649"/>
                </a:cubicBezTo>
                <a:cubicBezTo>
                  <a:pt x="26257" y="23327"/>
                  <a:pt x="25687" y="23924"/>
                  <a:pt x="25036" y="24358"/>
                </a:cubicBezTo>
                <a:cubicBezTo>
                  <a:pt x="24181" y="24939"/>
                  <a:pt x="23312" y="25190"/>
                  <a:pt x="22460" y="25190"/>
                </a:cubicBezTo>
                <a:cubicBezTo>
                  <a:pt x="19180" y="25190"/>
                  <a:pt x="16159" y="21471"/>
                  <a:pt x="15190" y="18608"/>
                </a:cubicBezTo>
                <a:cubicBezTo>
                  <a:pt x="15706" y="17631"/>
                  <a:pt x="16085" y="16573"/>
                  <a:pt x="16492" y="15597"/>
                </a:cubicBezTo>
                <a:cubicBezTo>
                  <a:pt x="17469" y="13101"/>
                  <a:pt x="18499" y="10362"/>
                  <a:pt x="18689" y="7650"/>
                </a:cubicBezTo>
                <a:cubicBezTo>
                  <a:pt x="18771" y="6131"/>
                  <a:pt x="18581" y="3581"/>
                  <a:pt x="17035" y="2713"/>
                </a:cubicBezTo>
                <a:cubicBezTo>
                  <a:pt x="16852" y="2612"/>
                  <a:pt x="16669" y="2568"/>
                  <a:pt x="16487" y="2568"/>
                </a:cubicBezTo>
                <a:cubicBezTo>
                  <a:pt x="15056" y="2568"/>
                  <a:pt x="13753" y="5359"/>
                  <a:pt x="13753" y="5480"/>
                </a:cubicBezTo>
                <a:cubicBezTo>
                  <a:pt x="13698" y="5561"/>
                  <a:pt x="13671" y="5642"/>
                  <a:pt x="13671" y="5724"/>
                </a:cubicBezTo>
                <a:cubicBezTo>
                  <a:pt x="12830" y="9901"/>
                  <a:pt x="12125" y="14430"/>
                  <a:pt x="13264" y="18553"/>
                </a:cubicBezTo>
                <a:cubicBezTo>
                  <a:pt x="12803" y="19313"/>
                  <a:pt x="12261" y="19991"/>
                  <a:pt x="11637" y="20506"/>
                </a:cubicBezTo>
                <a:cubicBezTo>
                  <a:pt x="10954" y="21068"/>
                  <a:pt x="10205" y="21294"/>
                  <a:pt x="9443" y="21294"/>
                </a:cubicBezTo>
                <a:cubicBezTo>
                  <a:pt x="8327" y="21294"/>
                  <a:pt x="7184" y="20809"/>
                  <a:pt x="6185" y="20181"/>
                </a:cubicBezTo>
                <a:cubicBezTo>
                  <a:pt x="4286" y="19014"/>
                  <a:pt x="3554" y="17333"/>
                  <a:pt x="3473" y="15190"/>
                </a:cubicBezTo>
                <a:cubicBezTo>
                  <a:pt x="3364" y="11799"/>
                  <a:pt x="4314" y="8328"/>
                  <a:pt x="5046" y="5046"/>
                </a:cubicBezTo>
                <a:cubicBezTo>
                  <a:pt x="5211" y="4352"/>
                  <a:pt x="4622" y="3879"/>
                  <a:pt x="4075" y="3879"/>
                </a:cubicBezTo>
                <a:cubicBezTo>
                  <a:pt x="3723" y="3879"/>
                  <a:pt x="3389" y="4074"/>
                  <a:pt x="3283" y="4530"/>
                </a:cubicBezTo>
                <a:cubicBezTo>
                  <a:pt x="2279" y="9033"/>
                  <a:pt x="1" y="15705"/>
                  <a:pt x="3066" y="19855"/>
                </a:cubicBezTo>
                <a:cubicBezTo>
                  <a:pt x="4502" y="21809"/>
                  <a:pt x="6946" y="23115"/>
                  <a:pt x="9296" y="23115"/>
                </a:cubicBezTo>
                <a:cubicBezTo>
                  <a:pt x="10763" y="23115"/>
                  <a:pt x="12193" y="22606"/>
                  <a:pt x="13319" y="21428"/>
                </a:cubicBezTo>
                <a:cubicBezTo>
                  <a:pt x="13563" y="21157"/>
                  <a:pt x="13807" y="20886"/>
                  <a:pt x="14024" y="20588"/>
                </a:cubicBezTo>
                <a:cubicBezTo>
                  <a:pt x="14349" y="21374"/>
                  <a:pt x="14783" y="22107"/>
                  <a:pt x="15299" y="22812"/>
                </a:cubicBezTo>
                <a:cubicBezTo>
                  <a:pt x="17132" y="25298"/>
                  <a:pt x="19883" y="26839"/>
                  <a:pt x="22528" y="26839"/>
                </a:cubicBezTo>
                <a:cubicBezTo>
                  <a:pt x="24384" y="26839"/>
                  <a:pt x="26188" y="26080"/>
                  <a:pt x="27586" y="24358"/>
                </a:cubicBezTo>
                <a:cubicBezTo>
                  <a:pt x="27749" y="24629"/>
                  <a:pt x="27884" y="24900"/>
                  <a:pt x="28047" y="25144"/>
                </a:cubicBezTo>
                <a:cubicBezTo>
                  <a:pt x="29980" y="28490"/>
                  <a:pt x="33215" y="30866"/>
                  <a:pt x="36475" y="30866"/>
                </a:cubicBezTo>
                <a:cubicBezTo>
                  <a:pt x="38474" y="30866"/>
                  <a:pt x="40483" y="29971"/>
                  <a:pt x="42206" y="27857"/>
                </a:cubicBezTo>
                <a:cubicBezTo>
                  <a:pt x="43128" y="26690"/>
                  <a:pt x="43860" y="25416"/>
                  <a:pt x="44403" y="24087"/>
                </a:cubicBezTo>
                <a:cubicBezTo>
                  <a:pt x="44999" y="25090"/>
                  <a:pt x="45650" y="26067"/>
                  <a:pt x="46356" y="26989"/>
                </a:cubicBezTo>
                <a:cubicBezTo>
                  <a:pt x="48090" y="29280"/>
                  <a:pt x="50889" y="30741"/>
                  <a:pt x="53623" y="30741"/>
                </a:cubicBezTo>
                <a:cubicBezTo>
                  <a:pt x="55550" y="30741"/>
                  <a:pt x="57445" y="30016"/>
                  <a:pt x="58914" y="28345"/>
                </a:cubicBezTo>
                <a:cubicBezTo>
                  <a:pt x="60270" y="26799"/>
                  <a:pt x="60867" y="24955"/>
                  <a:pt x="61002" y="23002"/>
                </a:cubicBezTo>
                <a:cubicBezTo>
                  <a:pt x="62983" y="24792"/>
                  <a:pt x="65288" y="26256"/>
                  <a:pt x="67729" y="26690"/>
                </a:cubicBezTo>
                <a:cubicBezTo>
                  <a:pt x="68182" y="26777"/>
                  <a:pt x="68635" y="26839"/>
                  <a:pt x="69068" y="26839"/>
                </a:cubicBezTo>
                <a:cubicBezTo>
                  <a:pt x="69986" y="26839"/>
                  <a:pt x="70820" y="26562"/>
                  <a:pt x="71391" y="25660"/>
                </a:cubicBezTo>
                <a:cubicBezTo>
                  <a:pt x="72367" y="24059"/>
                  <a:pt x="72422" y="21456"/>
                  <a:pt x="72340" y="19638"/>
                </a:cubicBezTo>
                <a:cubicBezTo>
                  <a:pt x="72123" y="14675"/>
                  <a:pt x="69818" y="10145"/>
                  <a:pt x="67539" y="5832"/>
                </a:cubicBezTo>
                <a:cubicBezTo>
                  <a:pt x="67365" y="5491"/>
                  <a:pt x="67074" y="5351"/>
                  <a:pt x="66780" y="5351"/>
                </a:cubicBezTo>
                <a:cubicBezTo>
                  <a:pt x="66162" y="5351"/>
                  <a:pt x="65526" y="5974"/>
                  <a:pt x="65912" y="6673"/>
                </a:cubicBezTo>
                <a:cubicBezTo>
                  <a:pt x="67621" y="9928"/>
                  <a:pt x="69357" y="13237"/>
                  <a:pt x="70116" y="16845"/>
                </a:cubicBezTo>
                <a:cubicBezTo>
                  <a:pt x="70550" y="18879"/>
                  <a:pt x="70686" y="21022"/>
                  <a:pt x="70279" y="23083"/>
                </a:cubicBezTo>
                <a:cubicBezTo>
                  <a:pt x="70035" y="24195"/>
                  <a:pt x="70035" y="24900"/>
                  <a:pt x="68543" y="24982"/>
                </a:cubicBezTo>
                <a:cubicBezTo>
                  <a:pt x="68505" y="24983"/>
                  <a:pt x="68467" y="24984"/>
                  <a:pt x="68429" y="24984"/>
                </a:cubicBezTo>
                <a:cubicBezTo>
                  <a:pt x="67239" y="24984"/>
                  <a:pt x="65935" y="24176"/>
                  <a:pt x="64963" y="23571"/>
                </a:cubicBezTo>
                <a:cubicBezTo>
                  <a:pt x="63471" y="22649"/>
                  <a:pt x="62115" y="21537"/>
                  <a:pt x="60894" y="20316"/>
                </a:cubicBezTo>
                <a:cubicBezTo>
                  <a:pt x="60514" y="17116"/>
                  <a:pt x="59212" y="13834"/>
                  <a:pt x="58263" y="11149"/>
                </a:cubicBezTo>
                <a:cubicBezTo>
                  <a:pt x="57476" y="9006"/>
                  <a:pt x="56771" y="5480"/>
                  <a:pt x="54981" y="3961"/>
                </a:cubicBezTo>
                <a:cubicBezTo>
                  <a:pt x="54534" y="3587"/>
                  <a:pt x="54047" y="3415"/>
                  <a:pt x="53589" y="3415"/>
                </a:cubicBezTo>
                <a:cubicBezTo>
                  <a:pt x="52683" y="3415"/>
                  <a:pt x="51888" y="4083"/>
                  <a:pt x="51726" y="5181"/>
                </a:cubicBezTo>
                <a:cubicBezTo>
                  <a:pt x="51699" y="5371"/>
                  <a:pt x="51699" y="5968"/>
                  <a:pt x="51726" y="6185"/>
                </a:cubicBezTo>
                <a:cubicBezTo>
                  <a:pt x="52513" y="10742"/>
                  <a:pt x="54330" y="15027"/>
                  <a:pt x="57124" y="18716"/>
                </a:cubicBezTo>
                <a:cubicBezTo>
                  <a:pt x="57666" y="19476"/>
                  <a:pt x="58317" y="20235"/>
                  <a:pt x="58995" y="20994"/>
                </a:cubicBezTo>
                <a:cubicBezTo>
                  <a:pt x="59239" y="24738"/>
                  <a:pt x="58127" y="28698"/>
                  <a:pt x="53652" y="28887"/>
                </a:cubicBezTo>
                <a:cubicBezTo>
                  <a:pt x="53553" y="28892"/>
                  <a:pt x="53455" y="28894"/>
                  <a:pt x="53358" y="28894"/>
                </a:cubicBezTo>
                <a:cubicBezTo>
                  <a:pt x="49130" y="28894"/>
                  <a:pt x="46940" y="24904"/>
                  <a:pt x="45216" y="21510"/>
                </a:cubicBezTo>
                <a:cubicBezTo>
                  <a:pt x="46301" y="17007"/>
                  <a:pt x="45867" y="11962"/>
                  <a:pt x="45244" y="7622"/>
                </a:cubicBezTo>
                <a:cubicBezTo>
                  <a:pt x="44945" y="5507"/>
                  <a:pt x="44565" y="1709"/>
                  <a:pt x="41799" y="1357"/>
                </a:cubicBezTo>
                <a:cubicBezTo>
                  <a:pt x="41715" y="1346"/>
                  <a:pt x="41632" y="1341"/>
                  <a:pt x="41552" y="1341"/>
                </a:cubicBezTo>
                <a:cubicBezTo>
                  <a:pt x="38827" y="1341"/>
                  <a:pt x="38122" y="7428"/>
                  <a:pt x="38544" y="9114"/>
                </a:cubicBezTo>
                <a:cubicBezTo>
                  <a:pt x="39629" y="13346"/>
                  <a:pt x="41121" y="17848"/>
                  <a:pt x="43209" y="21917"/>
                </a:cubicBezTo>
                <a:cubicBezTo>
                  <a:pt x="42477" y="24548"/>
                  <a:pt x="41202" y="26962"/>
                  <a:pt x="38978" y="28345"/>
                </a:cubicBezTo>
                <a:cubicBezTo>
                  <a:pt x="37963" y="28978"/>
                  <a:pt x="37001" y="29253"/>
                  <a:pt x="36096" y="29253"/>
                </a:cubicBezTo>
                <a:cubicBezTo>
                  <a:pt x="32886" y="29253"/>
                  <a:pt x="30387" y="25792"/>
                  <a:pt x="28779" y="22513"/>
                </a:cubicBezTo>
                <a:cubicBezTo>
                  <a:pt x="31654" y="17251"/>
                  <a:pt x="31953" y="10199"/>
                  <a:pt x="31139" y="4422"/>
                </a:cubicBezTo>
                <a:cubicBezTo>
                  <a:pt x="30868" y="2442"/>
                  <a:pt x="29973" y="1"/>
                  <a:pt x="2761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50" name="Google Shape;8050;p52"/>
          <p:cNvSpPr/>
          <p:nvPr/>
        </p:nvSpPr>
        <p:spPr>
          <a:xfrm>
            <a:off x="1124609" y="3520325"/>
            <a:ext cx="203337" cy="193695"/>
          </a:xfrm>
          <a:custGeom>
            <a:avLst/>
            <a:gdLst/>
            <a:ahLst/>
            <a:cxnLst/>
            <a:rect l="l" t="t" r="r" b="b"/>
            <a:pathLst>
              <a:path w="7466" h="7112" extrusionOk="0">
                <a:moveTo>
                  <a:pt x="4179" y="0"/>
                </a:moveTo>
                <a:lnTo>
                  <a:pt x="3203" y="2679"/>
                </a:lnTo>
                <a:lnTo>
                  <a:pt x="619" y="1727"/>
                </a:lnTo>
                <a:lnTo>
                  <a:pt x="0" y="3025"/>
                </a:lnTo>
                <a:lnTo>
                  <a:pt x="2822" y="4060"/>
                </a:lnTo>
                <a:lnTo>
                  <a:pt x="1857" y="6799"/>
                </a:lnTo>
                <a:cubicBezTo>
                  <a:pt x="1846" y="6821"/>
                  <a:pt x="2946" y="7111"/>
                  <a:pt x="3133" y="7111"/>
                </a:cubicBezTo>
                <a:cubicBezTo>
                  <a:pt x="3143" y="7111"/>
                  <a:pt x="3151" y="7110"/>
                  <a:pt x="3155" y="7108"/>
                </a:cubicBezTo>
                <a:cubicBezTo>
                  <a:pt x="3239" y="7061"/>
                  <a:pt x="3977" y="4668"/>
                  <a:pt x="4012" y="4644"/>
                </a:cubicBezTo>
                <a:cubicBezTo>
                  <a:pt x="4013" y="4643"/>
                  <a:pt x="4014" y="4643"/>
                  <a:pt x="4016" y="4643"/>
                </a:cubicBezTo>
                <a:cubicBezTo>
                  <a:pt x="4125" y="4643"/>
                  <a:pt x="6824" y="5466"/>
                  <a:pt x="6977" y="5489"/>
                </a:cubicBezTo>
                <a:cubicBezTo>
                  <a:pt x="6978" y="5489"/>
                  <a:pt x="6978" y="5489"/>
                  <a:pt x="6979" y="5489"/>
                </a:cubicBezTo>
                <a:cubicBezTo>
                  <a:pt x="7123" y="5489"/>
                  <a:pt x="7465" y="4251"/>
                  <a:pt x="7441" y="4203"/>
                </a:cubicBezTo>
                <a:cubicBezTo>
                  <a:pt x="7418" y="4156"/>
                  <a:pt x="4691" y="3132"/>
                  <a:pt x="4679" y="3048"/>
                </a:cubicBezTo>
                <a:cubicBezTo>
                  <a:pt x="4667" y="2977"/>
                  <a:pt x="5346" y="548"/>
                  <a:pt x="5310" y="477"/>
                </a:cubicBezTo>
                <a:cubicBezTo>
                  <a:pt x="5275" y="393"/>
                  <a:pt x="4179" y="0"/>
                  <a:pt x="41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51" name="Google Shape;8051;p52"/>
          <p:cNvSpPr/>
          <p:nvPr/>
        </p:nvSpPr>
        <p:spPr>
          <a:xfrm>
            <a:off x="5411734" y="3613325"/>
            <a:ext cx="203337" cy="193695"/>
          </a:xfrm>
          <a:custGeom>
            <a:avLst/>
            <a:gdLst/>
            <a:ahLst/>
            <a:cxnLst/>
            <a:rect l="l" t="t" r="r" b="b"/>
            <a:pathLst>
              <a:path w="7466" h="7112" extrusionOk="0">
                <a:moveTo>
                  <a:pt x="4179" y="0"/>
                </a:moveTo>
                <a:lnTo>
                  <a:pt x="3203" y="2679"/>
                </a:lnTo>
                <a:lnTo>
                  <a:pt x="619" y="1727"/>
                </a:lnTo>
                <a:lnTo>
                  <a:pt x="0" y="3025"/>
                </a:lnTo>
                <a:lnTo>
                  <a:pt x="2822" y="4060"/>
                </a:lnTo>
                <a:lnTo>
                  <a:pt x="1857" y="6799"/>
                </a:lnTo>
                <a:cubicBezTo>
                  <a:pt x="1846" y="6821"/>
                  <a:pt x="2946" y="7111"/>
                  <a:pt x="3133" y="7111"/>
                </a:cubicBezTo>
                <a:cubicBezTo>
                  <a:pt x="3143" y="7111"/>
                  <a:pt x="3151" y="7110"/>
                  <a:pt x="3155" y="7108"/>
                </a:cubicBezTo>
                <a:cubicBezTo>
                  <a:pt x="3239" y="7061"/>
                  <a:pt x="3977" y="4668"/>
                  <a:pt x="4012" y="4644"/>
                </a:cubicBezTo>
                <a:cubicBezTo>
                  <a:pt x="4013" y="4643"/>
                  <a:pt x="4014" y="4643"/>
                  <a:pt x="4016" y="4643"/>
                </a:cubicBezTo>
                <a:cubicBezTo>
                  <a:pt x="4125" y="4643"/>
                  <a:pt x="6824" y="5466"/>
                  <a:pt x="6977" y="5489"/>
                </a:cubicBezTo>
                <a:cubicBezTo>
                  <a:pt x="6978" y="5489"/>
                  <a:pt x="6978" y="5489"/>
                  <a:pt x="6979" y="5489"/>
                </a:cubicBezTo>
                <a:cubicBezTo>
                  <a:pt x="7123" y="5489"/>
                  <a:pt x="7465" y="4251"/>
                  <a:pt x="7441" y="4203"/>
                </a:cubicBezTo>
                <a:cubicBezTo>
                  <a:pt x="7418" y="4156"/>
                  <a:pt x="4691" y="3132"/>
                  <a:pt x="4679" y="3048"/>
                </a:cubicBezTo>
                <a:cubicBezTo>
                  <a:pt x="4667" y="2977"/>
                  <a:pt x="5346" y="548"/>
                  <a:pt x="5310" y="477"/>
                </a:cubicBezTo>
                <a:cubicBezTo>
                  <a:pt x="5275" y="393"/>
                  <a:pt x="4179" y="0"/>
                  <a:pt x="417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52" name="Google Shape;8052;p52"/>
          <p:cNvSpPr/>
          <p:nvPr/>
        </p:nvSpPr>
        <p:spPr>
          <a:xfrm>
            <a:off x="7376734" y="643775"/>
            <a:ext cx="203337" cy="193695"/>
          </a:xfrm>
          <a:custGeom>
            <a:avLst/>
            <a:gdLst/>
            <a:ahLst/>
            <a:cxnLst/>
            <a:rect l="l" t="t" r="r" b="b"/>
            <a:pathLst>
              <a:path w="7466" h="7112" extrusionOk="0">
                <a:moveTo>
                  <a:pt x="4179" y="0"/>
                </a:moveTo>
                <a:lnTo>
                  <a:pt x="3203" y="2679"/>
                </a:lnTo>
                <a:lnTo>
                  <a:pt x="619" y="1727"/>
                </a:lnTo>
                <a:lnTo>
                  <a:pt x="0" y="3025"/>
                </a:lnTo>
                <a:lnTo>
                  <a:pt x="2822" y="4060"/>
                </a:lnTo>
                <a:lnTo>
                  <a:pt x="1857" y="6799"/>
                </a:lnTo>
                <a:cubicBezTo>
                  <a:pt x="1846" y="6821"/>
                  <a:pt x="2946" y="7111"/>
                  <a:pt x="3133" y="7111"/>
                </a:cubicBezTo>
                <a:cubicBezTo>
                  <a:pt x="3143" y="7111"/>
                  <a:pt x="3151" y="7110"/>
                  <a:pt x="3155" y="7108"/>
                </a:cubicBezTo>
                <a:cubicBezTo>
                  <a:pt x="3239" y="7061"/>
                  <a:pt x="3977" y="4668"/>
                  <a:pt x="4012" y="4644"/>
                </a:cubicBezTo>
                <a:cubicBezTo>
                  <a:pt x="4013" y="4643"/>
                  <a:pt x="4014" y="4643"/>
                  <a:pt x="4016" y="4643"/>
                </a:cubicBezTo>
                <a:cubicBezTo>
                  <a:pt x="4125" y="4643"/>
                  <a:pt x="6824" y="5466"/>
                  <a:pt x="6977" y="5489"/>
                </a:cubicBezTo>
                <a:cubicBezTo>
                  <a:pt x="6978" y="5489"/>
                  <a:pt x="6978" y="5489"/>
                  <a:pt x="6979" y="5489"/>
                </a:cubicBezTo>
                <a:cubicBezTo>
                  <a:pt x="7123" y="5489"/>
                  <a:pt x="7465" y="4251"/>
                  <a:pt x="7441" y="4203"/>
                </a:cubicBezTo>
                <a:cubicBezTo>
                  <a:pt x="7418" y="4156"/>
                  <a:pt x="4691" y="3132"/>
                  <a:pt x="4679" y="3048"/>
                </a:cubicBezTo>
                <a:cubicBezTo>
                  <a:pt x="4667" y="2977"/>
                  <a:pt x="5346" y="548"/>
                  <a:pt x="5310" y="477"/>
                </a:cubicBezTo>
                <a:cubicBezTo>
                  <a:pt x="5275" y="393"/>
                  <a:pt x="4179" y="0"/>
                  <a:pt x="41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med" advClick="0" advTm="5000">
    <p:newsflash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3" name="Google Shape;6843;p41"/>
          <p:cNvGrpSpPr/>
          <p:nvPr/>
        </p:nvGrpSpPr>
        <p:grpSpPr>
          <a:xfrm>
            <a:off x="3398825" y="1646700"/>
            <a:ext cx="1222253" cy="508683"/>
            <a:chOff x="4020575" y="1223900"/>
            <a:chExt cx="1222253" cy="508683"/>
          </a:xfrm>
        </p:grpSpPr>
        <p:sp>
          <p:nvSpPr>
            <p:cNvPr id="6844" name="Google Shape;6844;p41"/>
            <p:cNvSpPr/>
            <p:nvPr/>
          </p:nvSpPr>
          <p:spPr>
            <a:xfrm>
              <a:off x="4254153" y="1223900"/>
              <a:ext cx="988675" cy="265446"/>
            </a:xfrm>
            <a:custGeom>
              <a:avLst/>
              <a:gdLst/>
              <a:ahLst/>
              <a:cxnLst/>
              <a:rect l="l" t="t" r="r" b="b"/>
              <a:pathLst>
                <a:path w="28858" h="7748" extrusionOk="0">
                  <a:moveTo>
                    <a:pt x="11021" y="0"/>
                  </a:moveTo>
                  <a:cubicBezTo>
                    <a:pt x="10971" y="0"/>
                    <a:pt x="10922" y="2"/>
                    <a:pt x="10871" y="4"/>
                  </a:cubicBezTo>
                  <a:cubicBezTo>
                    <a:pt x="8966" y="87"/>
                    <a:pt x="7907" y="1921"/>
                    <a:pt x="7383" y="3802"/>
                  </a:cubicBezTo>
                  <a:cubicBezTo>
                    <a:pt x="7299" y="3505"/>
                    <a:pt x="7204" y="3207"/>
                    <a:pt x="7097" y="2921"/>
                  </a:cubicBezTo>
                  <a:cubicBezTo>
                    <a:pt x="6728" y="1766"/>
                    <a:pt x="6121" y="754"/>
                    <a:pt x="5061" y="397"/>
                  </a:cubicBezTo>
                  <a:cubicBezTo>
                    <a:pt x="4759" y="260"/>
                    <a:pt x="4423" y="186"/>
                    <a:pt x="4051" y="186"/>
                  </a:cubicBezTo>
                  <a:cubicBezTo>
                    <a:pt x="3938" y="186"/>
                    <a:pt x="3823" y="193"/>
                    <a:pt x="3704" y="206"/>
                  </a:cubicBezTo>
                  <a:cubicBezTo>
                    <a:pt x="799" y="564"/>
                    <a:pt x="1" y="5064"/>
                    <a:pt x="334" y="7338"/>
                  </a:cubicBezTo>
                  <a:cubicBezTo>
                    <a:pt x="377" y="7624"/>
                    <a:pt x="578" y="7748"/>
                    <a:pt x="796" y="7748"/>
                  </a:cubicBezTo>
                  <a:cubicBezTo>
                    <a:pt x="1123" y="7748"/>
                    <a:pt x="1489" y="7469"/>
                    <a:pt x="1418" y="7041"/>
                  </a:cubicBezTo>
                  <a:cubicBezTo>
                    <a:pt x="1358" y="6600"/>
                    <a:pt x="1358" y="5945"/>
                    <a:pt x="1442" y="5231"/>
                  </a:cubicBezTo>
                  <a:cubicBezTo>
                    <a:pt x="1775" y="3469"/>
                    <a:pt x="2299" y="1528"/>
                    <a:pt x="3882" y="1338"/>
                  </a:cubicBezTo>
                  <a:cubicBezTo>
                    <a:pt x="3971" y="1327"/>
                    <a:pt x="4056" y="1322"/>
                    <a:pt x="4138" y="1322"/>
                  </a:cubicBezTo>
                  <a:cubicBezTo>
                    <a:pt x="6439" y="1322"/>
                    <a:pt x="6558" y="5217"/>
                    <a:pt x="6799" y="6814"/>
                  </a:cubicBezTo>
                  <a:cubicBezTo>
                    <a:pt x="6839" y="7062"/>
                    <a:pt x="7038" y="7174"/>
                    <a:pt x="7246" y="7174"/>
                  </a:cubicBezTo>
                  <a:cubicBezTo>
                    <a:pt x="7408" y="7174"/>
                    <a:pt x="7576" y="7106"/>
                    <a:pt x="7680" y="6981"/>
                  </a:cubicBezTo>
                  <a:cubicBezTo>
                    <a:pt x="7823" y="6910"/>
                    <a:pt x="7930" y="6767"/>
                    <a:pt x="7930" y="6564"/>
                  </a:cubicBezTo>
                  <a:cubicBezTo>
                    <a:pt x="7930" y="6338"/>
                    <a:pt x="7942" y="6076"/>
                    <a:pt x="7954" y="5802"/>
                  </a:cubicBezTo>
                  <a:cubicBezTo>
                    <a:pt x="8585" y="4350"/>
                    <a:pt x="8883" y="2362"/>
                    <a:pt x="10324" y="1707"/>
                  </a:cubicBezTo>
                  <a:cubicBezTo>
                    <a:pt x="10595" y="1582"/>
                    <a:pt x="10849" y="1525"/>
                    <a:pt x="11088" y="1525"/>
                  </a:cubicBezTo>
                  <a:cubicBezTo>
                    <a:pt x="12848" y="1525"/>
                    <a:pt x="13722" y="4607"/>
                    <a:pt x="13848" y="5981"/>
                  </a:cubicBezTo>
                  <a:cubicBezTo>
                    <a:pt x="13865" y="6271"/>
                    <a:pt x="14103" y="6418"/>
                    <a:pt x="14332" y="6418"/>
                  </a:cubicBezTo>
                  <a:cubicBezTo>
                    <a:pt x="14413" y="6418"/>
                    <a:pt x="14493" y="6399"/>
                    <a:pt x="14562" y="6362"/>
                  </a:cubicBezTo>
                  <a:cubicBezTo>
                    <a:pt x="14598" y="6370"/>
                    <a:pt x="14634" y="6375"/>
                    <a:pt x="14669" y="6375"/>
                  </a:cubicBezTo>
                  <a:cubicBezTo>
                    <a:pt x="14838" y="6375"/>
                    <a:pt x="14997" y="6278"/>
                    <a:pt x="15027" y="6052"/>
                  </a:cubicBezTo>
                  <a:cubicBezTo>
                    <a:pt x="15062" y="5874"/>
                    <a:pt x="15098" y="5683"/>
                    <a:pt x="15134" y="5481"/>
                  </a:cubicBezTo>
                  <a:cubicBezTo>
                    <a:pt x="15765" y="4028"/>
                    <a:pt x="16253" y="1981"/>
                    <a:pt x="17979" y="1921"/>
                  </a:cubicBezTo>
                  <a:cubicBezTo>
                    <a:pt x="17997" y="1920"/>
                    <a:pt x="18015" y="1920"/>
                    <a:pt x="18032" y="1920"/>
                  </a:cubicBezTo>
                  <a:cubicBezTo>
                    <a:pt x="19125" y="1920"/>
                    <a:pt x="19940" y="2999"/>
                    <a:pt x="20456" y="4147"/>
                  </a:cubicBezTo>
                  <a:cubicBezTo>
                    <a:pt x="20706" y="4790"/>
                    <a:pt x="20908" y="5445"/>
                    <a:pt x="21063" y="6112"/>
                  </a:cubicBezTo>
                  <a:cubicBezTo>
                    <a:pt x="21099" y="6255"/>
                    <a:pt x="21206" y="6362"/>
                    <a:pt x="21325" y="6410"/>
                  </a:cubicBezTo>
                  <a:cubicBezTo>
                    <a:pt x="21423" y="6581"/>
                    <a:pt x="21609" y="6666"/>
                    <a:pt x="21795" y="6666"/>
                  </a:cubicBezTo>
                  <a:cubicBezTo>
                    <a:pt x="22061" y="6666"/>
                    <a:pt x="22325" y="6491"/>
                    <a:pt x="22325" y="6148"/>
                  </a:cubicBezTo>
                  <a:cubicBezTo>
                    <a:pt x="22337" y="5707"/>
                    <a:pt x="22373" y="5052"/>
                    <a:pt x="22492" y="4397"/>
                  </a:cubicBezTo>
                  <a:cubicBezTo>
                    <a:pt x="22611" y="4112"/>
                    <a:pt x="22742" y="3826"/>
                    <a:pt x="22873" y="3540"/>
                  </a:cubicBezTo>
                  <a:cubicBezTo>
                    <a:pt x="23230" y="2790"/>
                    <a:pt x="23647" y="1861"/>
                    <a:pt x="24516" y="1623"/>
                  </a:cubicBezTo>
                  <a:lnTo>
                    <a:pt x="24671" y="1623"/>
                  </a:lnTo>
                  <a:cubicBezTo>
                    <a:pt x="25623" y="1695"/>
                    <a:pt x="26397" y="2647"/>
                    <a:pt x="26921" y="3719"/>
                  </a:cubicBezTo>
                  <a:cubicBezTo>
                    <a:pt x="27219" y="4493"/>
                    <a:pt x="27421" y="5290"/>
                    <a:pt x="27623" y="5791"/>
                  </a:cubicBezTo>
                  <a:cubicBezTo>
                    <a:pt x="27728" y="6056"/>
                    <a:pt x="27961" y="6173"/>
                    <a:pt x="28188" y="6173"/>
                  </a:cubicBezTo>
                  <a:cubicBezTo>
                    <a:pt x="28530" y="6173"/>
                    <a:pt x="28857" y="5908"/>
                    <a:pt x="28707" y="5493"/>
                  </a:cubicBezTo>
                  <a:cubicBezTo>
                    <a:pt x="28150" y="3789"/>
                    <a:pt x="27255" y="358"/>
                    <a:pt x="25015" y="358"/>
                  </a:cubicBezTo>
                  <a:cubicBezTo>
                    <a:pt x="24766" y="358"/>
                    <a:pt x="24501" y="401"/>
                    <a:pt x="24218" y="492"/>
                  </a:cubicBezTo>
                  <a:cubicBezTo>
                    <a:pt x="24159" y="504"/>
                    <a:pt x="24111" y="528"/>
                    <a:pt x="24051" y="552"/>
                  </a:cubicBezTo>
                  <a:cubicBezTo>
                    <a:pt x="22575" y="849"/>
                    <a:pt x="21837" y="2338"/>
                    <a:pt x="21504" y="3862"/>
                  </a:cubicBezTo>
                  <a:cubicBezTo>
                    <a:pt x="21420" y="3659"/>
                    <a:pt x="21337" y="3445"/>
                    <a:pt x="21230" y="3243"/>
                  </a:cubicBezTo>
                  <a:cubicBezTo>
                    <a:pt x="20662" y="1761"/>
                    <a:pt x="19802" y="353"/>
                    <a:pt x="18387" y="353"/>
                  </a:cubicBezTo>
                  <a:cubicBezTo>
                    <a:pt x="18289" y="353"/>
                    <a:pt x="18189" y="359"/>
                    <a:pt x="18086" y="373"/>
                  </a:cubicBezTo>
                  <a:cubicBezTo>
                    <a:pt x="16158" y="623"/>
                    <a:pt x="15086" y="2481"/>
                    <a:pt x="14526" y="4278"/>
                  </a:cubicBezTo>
                  <a:cubicBezTo>
                    <a:pt x="14467" y="4005"/>
                    <a:pt x="14384" y="3719"/>
                    <a:pt x="14288" y="3445"/>
                  </a:cubicBezTo>
                  <a:cubicBezTo>
                    <a:pt x="13790" y="1694"/>
                    <a:pt x="12840" y="0"/>
                    <a:pt x="110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41"/>
            <p:cNvSpPr/>
            <p:nvPr/>
          </p:nvSpPr>
          <p:spPr>
            <a:xfrm>
              <a:off x="4020575" y="1503452"/>
              <a:ext cx="908404" cy="229131"/>
            </a:xfrm>
            <a:custGeom>
              <a:avLst/>
              <a:gdLst/>
              <a:ahLst/>
              <a:cxnLst/>
              <a:rect l="l" t="t" r="r" b="b"/>
              <a:pathLst>
                <a:path w="26515" h="6688" extrusionOk="0">
                  <a:moveTo>
                    <a:pt x="22745" y="1"/>
                  </a:moveTo>
                  <a:cubicBezTo>
                    <a:pt x="22638" y="1"/>
                    <a:pt x="22529" y="8"/>
                    <a:pt x="22416" y="24"/>
                  </a:cubicBezTo>
                  <a:cubicBezTo>
                    <a:pt x="22309" y="47"/>
                    <a:pt x="22202" y="71"/>
                    <a:pt x="22106" y="107"/>
                  </a:cubicBezTo>
                  <a:cubicBezTo>
                    <a:pt x="20618" y="178"/>
                    <a:pt x="19773" y="1869"/>
                    <a:pt x="19320" y="3476"/>
                  </a:cubicBezTo>
                  <a:cubicBezTo>
                    <a:pt x="18856" y="2286"/>
                    <a:pt x="18106" y="1155"/>
                    <a:pt x="17011" y="738"/>
                  </a:cubicBezTo>
                  <a:cubicBezTo>
                    <a:pt x="16672" y="512"/>
                    <a:pt x="16306" y="357"/>
                    <a:pt x="15929" y="357"/>
                  </a:cubicBezTo>
                  <a:cubicBezTo>
                    <a:pt x="15869" y="357"/>
                    <a:pt x="15809" y="361"/>
                    <a:pt x="15749" y="369"/>
                  </a:cubicBezTo>
                  <a:cubicBezTo>
                    <a:pt x="15034" y="476"/>
                    <a:pt x="14463" y="964"/>
                    <a:pt x="14022" y="1619"/>
                  </a:cubicBezTo>
                  <a:cubicBezTo>
                    <a:pt x="13558" y="2203"/>
                    <a:pt x="13213" y="2953"/>
                    <a:pt x="12986" y="3703"/>
                  </a:cubicBezTo>
                  <a:cubicBezTo>
                    <a:pt x="12820" y="3036"/>
                    <a:pt x="12581" y="2357"/>
                    <a:pt x="12248" y="1774"/>
                  </a:cubicBezTo>
                  <a:cubicBezTo>
                    <a:pt x="11915" y="1071"/>
                    <a:pt x="11438" y="512"/>
                    <a:pt x="10676" y="298"/>
                  </a:cubicBezTo>
                  <a:cubicBezTo>
                    <a:pt x="10510" y="250"/>
                    <a:pt x="10343" y="214"/>
                    <a:pt x="10176" y="190"/>
                  </a:cubicBezTo>
                  <a:cubicBezTo>
                    <a:pt x="10106" y="184"/>
                    <a:pt x="10037" y="181"/>
                    <a:pt x="9969" y="181"/>
                  </a:cubicBezTo>
                  <a:cubicBezTo>
                    <a:pt x="8440" y="181"/>
                    <a:pt x="7401" y="1807"/>
                    <a:pt x="6843" y="3346"/>
                  </a:cubicBezTo>
                  <a:cubicBezTo>
                    <a:pt x="6509" y="2322"/>
                    <a:pt x="5890" y="1417"/>
                    <a:pt x="4950" y="940"/>
                  </a:cubicBezTo>
                  <a:cubicBezTo>
                    <a:pt x="4664" y="774"/>
                    <a:pt x="4330" y="667"/>
                    <a:pt x="3961" y="631"/>
                  </a:cubicBezTo>
                  <a:cubicBezTo>
                    <a:pt x="3890" y="619"/>
                    <a:pt x="3818" y="595"/>
                    <a:pt x="3747" y="595"/>
                  </a:cubicBezTo>
                  <a:cubicBezTo>
                    <a:pt x="3634" y="584"/>
                    <a:pt x="3524" y="579"/>
                    <a:pt x="3418" y="579"/>
                  </a:cubicBezTo>
                  <a:cubicBezTo>
                    <a:pt x="924" y="579"/>
                    <a:pt x="88" y="3436"/>
                    <a:pt x="8" y="5560"/>
                  </a:cubicBezTo>
                  <a:cubicBezTo>
                    <a:pt x="0" y="5838"/>
                    <a:pt x="207" y="5973"/>
                    <a:pt x="421" y="5973"/>
                  </a:cubicBezTo>
                  <a:cubicBezTo>
                    <a:pt x="509" y="5973"/>
                    <a:pt x="599" y="5950"/>
                    <a:pt x="675" y="5905"/>
                  </a:cubicBezTo>
                  <a:cubicBezTo>
                    <a:pt x="699" y="5893"/>
                    <a:pt x="711" y="5893"/>
                    <a:pt x="723" y="5882"/>
                  </a:cubicBezTo>
                  <a:cubicBezTo>
                    <a:pt x="747" y="5882"/>
                    <a:pt x="759" y="5870"/>
                    <a:pt x="782" y="5858"/>
                  </a:cubicBezTo>
                  <a:cubicBezTo>
                    <a:pt x="830" y="5834"/>
                    <a:pt x="866" y="5762"/>
                    <a:pt x="866" y="5703"/>
                  </a:cubicBezTo>
                  <a:cubicBezTo>
                    <a:pt x="866" y="5691"/>
                    <a:pt x="866" y="5667"/>
                    <a:pt x="854" y="5655"/>
                  </a:cubicBezTo>
                  <a:cubicBezTo>
                    <a:pt x="866" y="5643"/>
                    <a:pt x="866" y="5631"/>
                    <a:pt x="866" y="5631"/>
                  </a:cubicBezTo>
                  <a:cubicBezTo>
                    <a:pt x="890" y="5608"/>
                    <a:pt x="901" y="5548"/>
                    <a:pt x="901" y="5441"/>
                  </a:cubicBezTo>
                  <a:cubicBezTo>
                    <a:pt x="961" y="5250"/>
                    <a:pt x="997" y="5048"/>
                    <a:pt x="1032" y="4846"/>
                  </a:cubicBezTo>
                  <a:cubicBezTo>
                    <a:pt x="1128" y="4465"/>
                    <a:pt x="1235" y="4096"/>
                    <a:pt x="1378" y="3726"/>
                  </a:cubicBezTo>
                  <a:cubicBezTo>
                    <a:pt x="1735" y="2786"/>
                    <a:pt x="2402" y="1571"/>
                    <a:pt x="3557" y="1548"/>
                  </a:cubicBezTo>
                  <a:cubicBezTo>
                    <a:pt x="3570" y="1547"/>
                    <a:pt x="3584" y="1547"/>
                    <a:pt x="3598" y="1547"/>
                  </a:cubicBezTo>
                  <a:cubicBezTo>
                    <a:pt x="5599" y="1547"/>
                    <a:pt x="6058" y="4106"/>
                    <a:pt x="6224" y="5608"/>
                  </a:cubicBezTo>
                  <a:cubicBezTo>
                    <a:pt x="6254" y="5908"/>
                    <a:pt x="6490" y="6063"/>
                    <a:pt x="6718" y="6063"/>
                  </a:cubicBezTo>
                  <a:cubicBezTo>
                    <a:pt x="6942" y="6063"/>
                    <a:pt x="7158" y="5914"/>
                    <a:pt x="7164" y="5608"/>
                  </a:cubicBezTo>
                  <a:cubicBezTo>
                    <a:pt x="7164" y="5596"/>
                    <a:pt x="7164" y="5596"/>
                    <a:pt x="7164" y="5584"/>
                  </a:cubicBezTo>
                  <a:cubicBezTo>
                    <a:pt x="7176" y="5572"/>
                    <a:pt x="7176" y="5572"/>
                    <a:pt x="7188" y="5560"/>
                  </a:cubicBezTo>
                  <a:cubicBezTo>
                    <a:pt x="7533" y="4643"/>
                    <a:pt x="8271" y="2179"/>
                    <a:pt x="9426" y="1524"/>
                  </a:cubicBezTo>
                  <a:cubicBezTo>
                    <a:pt x="9574" y="1484"/>
                    <a:pt x="9730" y="1461"/>
                    <a:pt x="9901" y="1461"/>
                  </a:cubicBezTo>
                  <a:cubicBezTo>
                    <a:pt x="9937" y="1461"/>
                    <a:pt x="9973" y="1462"/>
                    <a:pt x="10010" y="1464"/>
                  </a:cubicBezTo>
                  <a:cubicBezTo>
                    <a:pt x="10772" y="1500"/>
                    <a:pt x="10843" y="1655"/>
                    <a:pt x="11236" y="2274"/>
                  </a:cubicBezTo>
                  <a:cubicBezTo>
                    <a:pt x="11343" y="2441"/>
                    <a:pt x="11438" y="2619"/>
                    <a:pt x="11522" y="2810"/>
                  </a:cubicBezTo>
                  <a:cubicBezTo>
                    <a:pt x="11867" y="3834"/>
                    <a:pt x="11903" y="5155"/>
                    <a:pt x="12177" y="5929"/>
                  </a:cubicBezTo>
                  <a:cubicBezTo>
                    <a:pt x="12264" y="6191"/>
                    <a:pt x="12509" y="6318"/>
                    <a:pt x="12744" y="6318"/>
                  </a:cubicBezTo>
                  <a:cubicBezTo>
                    <a:pt x="12798" y="6318"/>
                    <a:pt x="12852" y="6312"/>
                    <a:pt x="12903" y="6298"/>
                  </a:cubicBezTo>
                  <a:cubicBezTo>
                    <a:pt x="12921" y="6309"/>
                    <a:pt x="12942" y="6314"/>
                    <a:pt x="12964" y="6314"/>
                  </a:cubicBezTo>
                  <a:cubicBezTo>
                    <a:pt x="13014" y="6314"/>
                    <a:pt x="13068" y="6285"/>
                    <a:pt x="13093" y="6227"/>
                  </a:cubicBezTo>
                  <a:cubicBezTo>
                    <a:pt x="13093" y="6215"/>
                    <a:pt x="13105" y="6215"/>
                    <a:pt x="13105" y="6203"/>
                  </a:cubicBezTo>
                  <a:cubicBezTo>
                    <a:pt x="13153" y="6167"/>
                    <a:pt x="13189" y="6120"/>
                    <a:pt x="13213" y="6072"/>
                  </a:cubicBezTo>
                  <a:cubicBezTo>
                    <a:pt x="13320" y="6024"/>
                    <a:pt x="13403" y="5941"/>
                    <a:pt x="13439" y="5810"/>
                  </a:cubicBezTo>
                  <a:cubicBezTo>
                    <a:pt x="13784" y="4548"/>
                    <a:pt x="14296" y="1976"/>
                    <a:pt x="15868" y="1786"/>
                  </a:cubicBezTo>
                  <a:cubicBezTo>
                    <a:pt x="15944" y="1777"/>
                    <a:pt x="16018" y="1773"/>
                    <a:pt x="16090" y="1773"/>
                  </a:cubicBezTo>
                  <a:cubicBezTo>
                    <a:pt x="16628" y="1773"/>
                    <a:pt x="17059" y="2002"/>
                    <a:pt x="17415" y="2369"/>
                  </a:cubicBezTo>
                  <a:cubicBezTo>
                    <a:pt x="18142" y="3417"/>
                    <a:pt x="18427" y="5060"/>
                    <a:pt x="18880" y="6036"/>
                  </a:cubicBezTo>
                  <a:cubicBezTo>
                    <a:pt x="18973" y="6238"/>
                    <a:pt x="19122" y="6320"/>
                    <a:pt x="19277" y="6320"/>
                  </a:cubicBezTo>
                  <a:cubicBezTo>
                    <a:pt x="19480" y="6320"/>
                    <a:pt x="19694" y="6179"/>
                    <a:pt x="19809" y="5977"/>
                  </a:cubicBezTo>
                  <a:cubicBezTo>
                    <a:pt x="19844" y="5941"/>
                    <a:pt x="19880" y="5893"/>
                    <a:pt x="19892" y="5834"/>
                  </a:cubicBezTo>
                  <a:cubicBezTo>
                    <a:pt x="20035" y="4953"/>
                    <a:pt x="20535" y="4072"/>
                    <a:pt x="20940" y="3274"/>
                  </a:cubicBezTo>
                  <a:cubicBezTo>
                    <a:pt x="21106" y="2941"/>
                    <a:pt x="21297" y="2607"/>
                    <a:pt x="21487" y="2286"/>
                  </a:cubicBezTo>
                  <a:cubicBezTo>
                    <a:pt x="21845" y="1691"/>
                    <a:pt x="21952" y="1429"/>
                    <a:pt x="22690" y="1369"/>
                  </a:cubicBezTo>
                  <a:lnTo>
                    <a:pt x="22761" y="1369"/>
                  </a:lnTo>
                  <a:cubicBezTo>
                    <a:pt x="22868" y="1429"/>
                    <a:pt x="22976" y="1512"/>
                    <a:pt x="23083" y="1619"/>
                  </a:cubicBezTo>
                  <a:cubicBezTo>
                    <a:pt x="24297" y="2750"/>
                    <a:pt x="25071" y="4858"/>
                    <a:pt x="25595" y="6382"/>
                  </a:cubicBezTo>
                  <a:cubicBezTo>
                    <a:pt x="25661" y="6595"/>
                    <a:pt x="25830" y="6688"/>
                    <a:pt x="26000" y="6688"/>
                  </a:cubicBezTo>
                  <a:cubicBezTo>
                    <a:pt x="26256" y="6688"/>
                    <a:pt x="26514" y="6477"/>
                    <a:pt x="26428" y="6155"/>
                  </a:cubicBezTo>
                  <a:cubicBezTo>
                    <a:pt x="26417" y="6060"/>
                    <a:pt x="26381" y="5965"/>
                    <a:pt x="26357" y="5870"/>
                  </a:cubicBezTo>
                  <a:cubicBezTo>
                    <a:pt x="26321" y="5643"/>
                    <a:pt x="26286" y="5429"/>
                    <a:pt x="26250" y="5203"/>
                  </a:cubicBezTo>
                  <a:cubicBezTo>
                    <a:pt x="26238" y="5155"/>
                    <a:pt x="26238" y="5120"/>
                    <a:pt x="26226" y="5072"/>
                  </a:cubicBezTo>
                  <a:cubicBezTo>
                    <a:pt x="26226" y="5036"/>
                    <a:pt x="26214" y="5012"/>
                    <a:pt x="26202" y="4989"/>
                  </a:cubicBezTo>
                  <a:cubicBezTo>
                    <a:pt x="25862" y="3127"/>
                    <a:pt x="24916" y="1"/>
                    <a:pt x="227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6" name="Google Shape;6846;p41"/>
          <p:cNvGrpSpPr/>
          <p:nvPr/>
        </p:nvGrpSpPr>
        <p:grpSpPr>
          <a:xfrm>
            <a:off x="3543825" y="-168116"/>
            <a:ext cx="5647991" cy="5576196"/>
            <a:chOff x="3041937" y="-306832"/>
            <a:chExt cx="6655657" cy="6180666"/>
          </a:xfrm>
        </p:grpSpPr>
        <p:sp>
          <p:nvSpPr>
            <p:cNvPr id="6847" name="Google Shape;6847;p41"/>
            <p:cNvSpPr/>
            <p:nvPr/>
          </p:nvSpPr>
          <p:spPr>
            <a:xfrm rot="-738929">
              <a:off x="3518299" y="242887"/>
              <a:ext cx="5702934" cy="5081226"/>
            </a:xfrm>
            <a:custGeom>
              <a:avLst/>
              <a:gdLst/>
              <a:ahLst/>
              <a:cxnLst/>
              <a:rect l="l" t="t" r="r" b="b"/>
              <a:pathLst>
                <a:path w="135006" h="140273" extrusionOk="0">
                  <a:moveTo>
                    <a:pt x="39179" y="0"/>
                  </a:moveTo>
                  <a:cubicBezTo>
                    <a:pt x="38939" y="0"/>
                    <a:pt x="38799" y="20"/>
                    <a:pt x="38768" y="60"/>
                  </a:cubicBezTo>
                  <a:cubicBezTo>
                    <a:pt x="37839" y="1227"/>
                    <a:pt x="34517" y="27433"/>
                    <a:pt x="27909" y="50316"/>
                  </a:cubicBezTo>
                  <a:cubicBezTo>
                    <a:pt x="15788" y="92345"/>
                    <a:pt x="1" y="103442"/>
                    <a:pt x="132" y="108740"/>
                  </a:cubicBezTo>
                  <a:cubicBezTo>
                    <a:pt x="298" y="115984"/>
                    <a:pt x="86310" y="140273"/>
                    <a:pt x="100695" y="140273"/>
                  </a:cubicBezTo>
                  <a:cubicBezTo>
                    <a:pt x="101796" y="140273"/>
                    <a:pt x="102477" y="140130"/>
                    <a:pt x="102668" y="139827"/>
                  </a:cubicBezTo>
                  <a:cubicBezTo>
                    <a:pt x="132101" y="93322"/>
                    <a:pt x="135006" y="19229"/>
                    <a:pt x="133768" y="17348"/>
                  </a:cubicBezTo>
                  <a:cubicBezTo>
                    <a:pt x="132583" y="15543"/>
                    <a:pt x="45944" y="0"/>
                    <a:pt x="391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41"/>
            <p:cNvSpPr/>
            <p:nvPr/>
          </p:nvSpPr>
          <p:spPr>
            <a:xfrm rot="-1242745">
              <a:off x="6029837" y="200668"/>
              <a:ext cx="1086460" cy="526920"/>
            </a:xfrm>
            <a:custGeom>
              <a:avLst/>
              <a:gdLst/>
              <a:ahLst/>
              <a:cxnLst/>
              <a:rect l="l" t="t" r="r" b="b"/>
              <a:pathLst>
                <a:path w="34005" h="16492" extrusionOk="0">
                  <a:moveTo>
                    <a:pt x="3320" y="1"/>
                  </a:moveTo>
                  <a:cubicBezTo>
                    <a:pt x="2316" y="1"/>
                    <a:pt x="1440" y="338"/>
                    <a:pt x="1322" y="724"/>
                  </a:cubicBezTo>
                  <a:cubicBezTo>
                    <a:pt x="1167" y="1200"/>
                    <a:pt x="2369" y="2069"/>
                    <a:pt x="2155" y="2510"/>
                  </a:cubicBezTo>
                  <a:cubicBezTo>
                    <a:pt x="1929" y="2950"/>
                    <a:pt x="619" y="3021"/>
                    <a:pt x="441" y="3379"/>
                  </a:cubicBezTo>
                  <a:cubicBezTo>
                    <a:pt x="262" y="3748"/>
                    <a:pt x="1500" y="4367"/>
                    <a:pt x="1512" y="4879"/>
                  </a:cubicBezTo>
                  <a:cubicBezTo>
                    <a:pt x="1536" y="5379"/>
                    <a:pt x="155" y="5605"/>
                    <a:pt x="72" y="6296"/>
                  </a:cubicBezTo>
                  <a:cubicBezTo>
                    <a:pt x="0" y="6986"/>
                    <a:pt x="8692" y="9606"/>
                    <a:pt x="20217" y="13475"/>
                  </a:cubicBezTo>
                  <a:cubicBezTo>
                    <a:pt x="27463" y="15908"/>
                    <a:pt x="30384" y="16491"/>
                    <a:pt x="31581" y="16491"/>
                  </a:cubicBezTo>
                  <a:cubicBezTo>
                    <a:pt x="32287" y="16491"/>
                    <a:pt x="32393" y="16288"/>
                    <a:pt x="32433" y="16142"/>
                  </a:cubicBezTo>
                  <a:cubicBezTo>
                    <a:pt x="32540" y="15737"/>
                    <a:pt x="31849" y="14309"/>
                    <a:pt x="32004" y="14106"/>
                  </a:cubicBezTo>
                  <a:cubicBezTo>
                    <a:pt x="32147" y="13892"/>
                    <a:pt x="33445" y="13570"/>
                    <a:pt x="33647" y="12808"/>
                  </a:cubicBezTo>
                  <a:cubicBezTo>
                    <a:pt x="33850" y="12034"/>
                    <a:pt x="32290" y="11344"/>
                    <a:pt x="32290" y="10796"/>
                  </a:cubicBezTo>
                  <a:cubicBezTo>
                    <a:pt x="32290" y="10249"/>
                    <a:pt x="34004" y="9558"/>
                    <a:pt x="33909" y="9010"/>
                  </a:cubicBezTo>
                  <a:cubicBezTo>
                    <a:pt x="33826" y="8475"/>
                    <a:pt x="14299" y="1509"/>
                    <a:pt x="3941" y="45"/>
                  </a:cubicBezTo>
                  <a:cubicBezTo>
                    <a:pt x="3732" y="15"/>
                    <a:pt x="3523" y="1"/>
                    <a:pt x="3320" y="1"/>
                  </a:cubicBezTo>
                  <a:close/>
                </a:path>
              </a:pathLst>
            </a:custGeom>
            <a:solidFill>
              <a:srgbClr val="4446F8">
                <a:alpha val="46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9" name="Google Shape;6849;p41"/>
          <p:cNvSpPr/>
          <p:nvPr/>
        </p:nvSpPr>
        <p:spPr>
          <a:xfrm>
            <a:off x="6412075" y="3275900"/>
            <a:ext cx="721450" cy="193700"/>
          </a:xfrm>
          <a:custGeom>
            <a:avLst/>
            <a:gdLst/>
            <a:ahLst/>
            <a:cxnLst/>
            <a:rect l="l" t="t" r="r" b="b"/>
            <a:pathLst>
              <a:path w="28858" h="7748" extrusionOk="0">
                <a:moveTo>
                  <a:pt x="11021" y="0"/>
                </a:moveTo>
                <a:cubicBezTo>
                  <a:pt x="10971" y="0"/>
                  <a:pt x="10922" y="2"/>
                  <a:pt x="10871" y="4"/>
                </a:cubicBezTo>
                <a:cubicBezTo>
                  <a:pt x="8966" y="87"/>
                  <a:pt x="7907" y="1921"/>
                  <a:pt x="7383" y="3802"/>
                </a:cubicBezTo>
                <a:cubicBezTo>
                  <a:pt x="7299" y="3505"/>
                  <a:pt x="7204" y="3207"/>
                  <a:pt x="7097" y="2921"/>
                </a:cubicBezTo>
                <a:cubicBezTo>
                  <a:pt x="6728" y="1766"/>
                  <a:pt x="6121" y="754"/>
                  <a:pt x="5061" y="397"/>
                </a:cubicBezTo>
                <a:cubicBezTo>
                  <a:pt x="4759" y="260"/>
                  <a:pt x="4423" y="186"/>
                  <a:pt x="4051" y="186"/>
                </a:cubicBezTo>
                <a:cubicBezTo>
                  <a:pt x="3938" y="186"/>
                  <a:pt x="3823" y="193"/>
                  <a:pt x="3704" y="206"/>
                </a:cubicBezTo>
                <a:cubicBezTo>
                  <a:pt x="799" y="564"/>
                  <a:pt x="1" y="5064"/>
                  <a:pt x="334" y="7338"/>
                </a:cubicBezTo>
                <a:cubicBezTo>
                  <a:pt x="377" y="7624"/>
                  <a:pt x="578" y="7748"/>
                  <a:pt x="796" y="7748"/>
                </a:cubicBezTo>
                <a:cubicBezTo>
                  <a:pt x="1123" y="7748"/>
                  <a:pt x="1489" y="7469"/>
                  <a:pt x="1418" y="7041"/>
                </a:cubicBezTo>
                <a:cubicBezTo>
                  <a:pt x="1358" y="6600"/>
                  <a:pt x="1358" y="5945"/>
                  <a:pt x="1442" y="5231"/>
                </a:cubicBezTo>
                <a:cubicBezTo>
                  <a:pt x="1775" y="3469"/>
                  <a:pt x="2299" y="1528"/>
                  <a:pt x="3882" y="1338"/>
                </a:cubicBezTo>
                <a:cubicBezTo>
                  <a:pt x="3971" y="1327"/>
                  <a:pt x="4056" y="1322"/>
                  <a:pt x="4138" y="1322"/>
                </a:cubicBezTo>
                <a:cubicBezTo>
                  <a:pt x="6439" y="1322"/>
                  <a:pt x="6558" y="5217"/>
                  <a:pt x="6799" y="6814"/>
                </a:cubicBezTo>
                <a:cubicBezTo>
                  <a:pt x="6839" y="7062"/>
                  <a:pt x="7038" y="7174"/>
                  <a:pt x="7246" y="7174"/>
                </a:cubicBezTo>
                <a:cubicBezTo>
                  <a:pt x="7408" y="7174"/>
                  <a:pt x="7576" y="7106"/>
                  <a:pt x="7680" y="6981"/>
                </a:cubicBezTo>
                <a:cubicBezTo>
                  <a:pt x="7823" y="6910"/>
                  <a:pt x="7930" y="6767"/>
                  <a:pt x="7930" y="6564"/>
                </a:cubicBezTo>
                <a:cubicBezTo>
                  <a:pt x="7930" y="6338"/>
                  <a:pt x="7942" y="6076"/>
                  <a:pt x="7954" y="5802"/>
                </a:cubicBezTo>
                <a:cubicBezTo>
                  <a:pt x="8585" y="4350"/>
                  <a:pt x="8883" y="2362"/>
                  <a:pt x="10324" y="1707"/>
                </a:cubicBezTo>
                <a:cubicBezTo>
                  <a:pt x="10595" y="1582"/>
                  <a:pt x="10849" y="1525"/>
                  <a:pt x="11088" y="1525"/>
                </a:cubicBezTo>
                <a:cubicBezTo>
                  <a:pt x="12848" y="1525"/>
                  <a:pt x="13722" y="4607"/>
                  <a:pt x="13848" y="5981"/>
                </a:cubicBezTo>
                <a:cubicBezTo>
                  <a:pt x="13865" y="6271"/>
                  <a:pt x="14103" y="6418"/>
                  <a:pt x="14332" y="6418"/>
                </a:cubicBezTo>
                <a:cubicBezTo>
                  <a:pt x="14413" y="6418"/>
                  <a:pt x="14493" y="6399"/>
                  <a:pt x="14562" y="6362"/>
                </a:cubicBezTo>
                <a:cubicBezTo>
                  <a:pt x="14598" y="6370"/>
                  <a:pt x="14634" y="6375"/>
                  <a:pt x="14669" y="6375"/>
                </a:cubicBezTo>
                <a:cubicBezTo>
                  <a:pt x="14838" y="6375"/>
                  <a:pt x="14997" y="6278"/>
                  <a:pt x="15027" y="6052"/>
                </a:cubicBezTo>
                <a:cubicBezTo>
                  <a:pt x="15062" y="5874"/>
                  <a:pt x="15098" y="5683"/>
                  <a:pt x="15134" y="5481"/>
                </a:cubicBezTo>
                <a:cubicBezTo>
                  <a:pt x="15765" y="4028"/>
                  <a:pt x="16253" y="1981"/>
                  <a:pt x="17979" y="1921"/>
                </a:cubicBezTo>
                <a:cubicBezTo>
                  <a:pt x="17997" y="1920"/>
                  <a:pt x="18015" y="1920"/>
                  <a:pt x="18032" y="1920"/>
                </a:cubicBezTo>
                <a:cubicBezTo>
                  <a:pt x="19125" y="1920"/>
                  <a:pt x="19940" y="2999"/>
                  <a:pt x="20456" y="4147"/>
                </a:cubicBezTo>
                <a:cubicBezTo>
                  <a:pt x="20706" y="4790"/>
                  <a:pt x="20908" y="5445"/>
                  <a:pt x="21063" y="6112"/>
                </a:cubicBezTo>
                <a:cubicBezTo>
                  <a:pt x="21099" y="6255"/>
                  <a:pt x="21206" y="6362"/>
                  <a:pt x="21325" y="6410"/>
                </a:cubicBezTo>
                <a:cubicBezTo>
                  <a:pt x="21423" y="6581"/>
                  <a:pt x="21609" y="6666"/>
                  <a:pt x="21795" y="6666"/>
                </a:cubicBezTo>
                <a:cubicBezTo>
                  <a:pt x="22061" y="6666"/>
                  <a:pt x="22325" y="6491"/>
                  <a:pt x="22325" y="6148"/>
                </a:cubicBezTo>
                <a:cubicBezTo>
                  <a:pt x="22337" y="5707"/>
                  <a:pt x="22373" y="5052"/>
                  <a:pt x="22492" y="4397"/>
                </a:cubicBezTo>
                <a:cubicBezTo>
                  <a:pt x="22611" y="4112"/>
                  <a:pt x="22742" y="3826"/>
                  <a:pt x="22873" y="3540"/>
                </a:cubicBezTo>
                <a:cubicBezTo>
                  <a:pt x="23230" y="2790"/>
                  <a:pt x="23647" y="1861"/>
                  <a:pt x="24516" y="1623"/>
                </a:cubicBezTo>
                <a:lnTo>
                  <a:pt x="24671" y="1623"/>
                </a:lnTo>
                <a:cubicBezTo>
                  <a:pt x="25623" y="1695"/>
                  <a:pt x="26397" y="2647"/>
                  <a:pt x="26921" y="3719"/>
                </a:cubicBezTo>
                <a:cubicBezTo>
                  <a:pt x="27219" y="4493"/>
                  <a:pt x="27421" y="5290"/>
                  <a:pt x="27623" y="5791"/>
                </a:cubicBezTo>
                <a:cubicBezTo>
                  <a:pt x="27728" y="6056"/>
                  <a:pt x="27961" y="6173"/>
                  <a:pt x="28188" y="6173"/>
                </a:cubicBezTo>
                <a:cubicBezTo>
                  <a:pt x="28530" y="6173"/>
                  <a:pt x="28857" y="5908"/>
                  <a:pt x="28707" y="5493"/>
                </a:cubicBezTo>
                <a:cubicBezTo>
                  <a:pt x="28150" y="3789"/>
                  <a:pt x="27255" y="358"/>
                  <a:pt x="25015" y="358"/>
                </a:cubicBezTo>
                <a:cubicBezTo>
                  <a:pt x="24766" y="358"/>
                  <a:pt x="24501" y="401"/>
                  <a:pt x="24218" y="492"/>
                </a:cubicBezTo>
                <a:cubicBezTo>
                  <a:pt x="24159" y="504"/>
                  <a:pt x="24111" y="528"/>
                  <a:pt x="24051" y="552"/>
                </a:cubicBezTo>
                <a:cubicBezTo>
                  <a:pt x="22575" y="849"/>
                  <a:pt x="21837" y="2338"/>
                  <a:pt x="21504" y="3862"/>
                </a:cubicBezTo>
                <a:cubicBezTo>
                  <a:pt x="21420" y="3659"/>
                  <a:pt x="21337" y="3445"/>
                  <a:pt x="21230" y="3243"/>
                </a:cubicBezTo>
                <a:cubicBezTo>
                  <a:pt x="20662" y="1761"/>
                  <a:pt x="19802" y="353"/>
                  <a:pt x="18387" y="353"/>
                </a:cubicBezTo>
                <a:cubicBezTo>
                  <a:pt x="18289" y="353"/>
                  <a:pt x="18189" y="359"/>
                  <a:pt x="18086" y="373"/>
                </a:cubicBezTo>
                <a:cubicBezTo>
                  <a:pt x="16158" y="623"/>
                  <a:pt x="15086" y="2481"/>
                  <a:pt x="14526" y="4278"/>
                </a:cubicBezTo>
                <a:cubicBezTo>
                  <a:pt x="14467" y="4005"/>
                  <a:pt x="14384" y="3719"/>
                  <a:pt x="14288" y="3445"/>
                </a:cubicBezTo>
                <a:cubicBezTo>
                  <a:pt x="13790" y="1694"/>
                  <a:pt x="12840" y="0"/>
                  <a:pt x="1102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0" name="Google Shape;6850;p41"/>
          <p:cNvSpPr/>
          <p:nvPr/>
        </p:nvSpPr>
        <p:spPr>
          <a:xfrm>
            <a:off x="6241625" y="3479900"/>
            <a:ext cx="662875" cy="167200"/>
          </a:xfrm>
          <a:custGeom>
            <a:avLst/>
            <a:gdLst/>
            <a:ahLst/>
            <a:cxnLst/>
            <a:rect l="l" t="t" r="r" b="b"/>
            <a:pathLst>
              <a:path w="26515" h="6688" extrusionOk="0">
                <a:moveTo>
                  <a:pt x="22745" y="1"/>
                </a:moveTo>
                <a:cubicBezTo>
                  <a:pt x="22638" y="1"/>
                  <a:pt x="22529" y="8"/>
                  <a:pt x="22416" y="24"/>
                </a:cubicBezTo>
                <a:cubicBezTo>
                  <a:pt x="22309" y="47"/>
                  <a:pt x="22202" y="71"/>
                  <a:pt x="22106" y="107"/>
                </a:cubicBezTo>
                <a:cubicBezTo>
                  <a:pt x="20618" y="178"/>
                  <a:pt x="19773" y="1869"/>
                  <a:pt x="19320" y="3476"/>
                </a:cubicBezTo>
                <a:cubicBezTo>
                  <a:pt x="18856" y="2286"/>
                  <a:pt x="18106" y="1155"/>
                  <a:pt x="17011" y="738"/>
                </a:cubicBezTo>
                <a:cubicBezTo>
                  <a:pt x="16672" y="512"/>
                  <a:pt x="16306" y="357"/>
                  <a:pt x="15929" y="357"/>
                </a:cubicBezTo>
                <a:cubicBezTo>
                  <a:pt x="15869" y="357"/>
                  <a:pt x="15809" y="361"/>
                  <a:pt x="15749" y="369"/>
                </a:cubicBezTo>
                <a:cubicBezTo>
                  <a:pt x="15034" y="476"/>
                  <a:pt x="14463" y="964"/>
                  <a:pt x="14022" y="1619"/>
                </a:cubicBezTo>
                <a:cubicBezTo>
                  <a:pt x="13558" y="2203"/>
                  <a:pt x="13213" y="2953"/>
                  <a:pt x="12986" y="3703"/>
                </a:cubicBezTo>
                <a:cubicBezTo>
                  <a:pt x="12820" y="3036"/>
                  <a:pt x="12581" y="2357"/>
                  <a:pt x="12248" y="1774"/>
                </a:cubicBezTo>
                <a:cubicBezTo>
                  <a:pt x="11915" y="1071"/>
                  <a:pt x="11438" y="512"/>
                  <a:pt x="10676" y="298"/>
                </a:cubicBezTo>
                <a:cubicBezTo>
                  <a:pt x="10510" y="250"/>
                  <a:pt x="10343" y="214"/>
                  <a:pt x="10176" y="190"/>
                </a:cubicBezTo>
                <a:cubicBezTo>
                  <a:pt x="10106" y="184"/>
                  <a:pt x="10037" y="181"/>
                  <a:pt x="9969" y="181"/>
                </a:cubicBezTo>
                <a:cubicBezTo>
                  <a:pt x="8440" y="181"/>
                  <a:pt x="7401" y="1807"/>
                  <a:pt x="6843" y="3346"/>
                </a:cubicBezTo>
                <a:cubicBezTo>
                  <a:pt x="6509" y="2322"/>
                  <a:pt x="5890" y="1417"/>
                  <a:pt x="4950" y="940"/>
                </a:cubicBezTo>
                <a:cubicBezTo>
                  <a:pt x="4664" y="774"/>
                  <a:pt x="4330" y="667"/>
                  <a:pt x="3961" y="631"/>
                </a:cubicBezTo>
                <a:cubicBezTo>
                  <a:pt x="3890" y="619"/>
                  <a:pt x="3818" y="595"/>
                  <a:pt x="3747" y="595"/>
                </a:cubicBezTo>
                <a:cubicBezTo>
                  <a:pt x="3634" y="584"/>
                  <a:pt x="3524" y="579"/>
                  <a:pt x="3418" y="579"/>
                </a:cubicBezTo>
                <a:cubicBezTo>
                  <a:pt x="924" y="579"/>
                  <a:pt x="88" y="3436"/>
                  <a:pt x="8" y="5560"/>
                </a:cubicBezTo>
                <a:cubicBezTo>
                  <a:pt x="0" y="5838"/>
                  <a:pt x="207" y="5973"/>
                  <a:pt x="421" y="5973"/>
                </a:cubicBezTo>
                <a:cubicBezTo>
                  <a:pt x="509" y="5973"/>
                  <a:pt x="599" y="5950"/>
                  <a:pt x="675" y="5905"/>
                </a:cubicBezTo>
                <a:cubicBezTo>
                  <a:pt x="699" y="5893"/>
                  <a:pt x="711" y="5893"/>
                  <a:pt x="723" y="5882"/>
                </a:cubicBezTo>
                <a:cubicBezTo>
                  <a:pt x="747" y="5882"/>
                  <a:pt x="759" y="5870"/>
                  <a:pt x="782" y="5858"/>
                </a:cubicBezTo>
                <a:cubicBezTo>
                  <a:pt x="830" y="5834"/>
                  <a:pt x="866" y="5762"/>
                  <a:pt x="866" y="5703"/>
                </a:cubicBezTo>
                <a:cubicBezTo>
                  <a:pt x="866" y="5691"/>
                  <a:pt x="866" y="5667"/>
                  <a:pt x="854" y="5655"/>
                </a:cubicBezTo>
                <a:cubicBezTo>
                  <a:pt x="866" y="5643"/>
                  <a:pt x="866" y="5631"/>
                  <a:pt x="866" y="5631"/>
                </a:cubicBezTo>
                <a:cubicBezTo>
                  <a:pt x="890" y="5608"/>
                  <a:pt x="901" y="5548"/>
                  <a:pt x="901" y="5441"/>
                </a:cubicBezTo>
                <a:cubicBezTo>
                  <a:pt x="961" y="5250"/>
                  <a:pt x="997" y="5048"/>
                  <a:pt x="1032" y="4846"/>
                </a:cubicBezTo>
                <a:cubicBezTo>
                  <a:pt x="1128" y="4465"/>
                  <a:pt x="1235" y="4096"/>
                  <a:pt x="1378" y="3726"/>
                </a:cubicBezTo>
                <a:cubicBezTo>
                  <a:pt x="1735" y="2786"/>
                  <a:pt x="2402" y="1571"/>
                  <a:pt x="3557" y="1548"/>
                </a:cubicBezTo>
                <a:cubicBezTo>
                  <a:pt x="3570" y="1547"/>
                  <a:pt x="3584" y="1547"/>
                  <a:pt x="3598" y="1547"/>
                </a:cubicBezTo>
                <a:cubicBezTo>
                  <a:pt x="5599" y="1547"/>
                  <a:pt x="6058" y="4106"/>
                  <a:pt x="6224" y="5608"/>
                </a:cubicBezTo>
                <a:cubicBezTo>
                  <a:pt x="6254" y="5908"/>
                  <a:pt x="6490" y="6063"/>
                  <a:pt x="6718" y="6063"/>
                </a:cubicBezTo>
                <a:cubicBezTo>
                  <a:pt x="6942" y="6063"/>
                  <a:pt x="7158" y="5914"/>
                  <a:pt x="7164" y="5608"/>
                </a:cubicBezTo>
                <a:cubicBezTo>
                  <a:pt x="7164" y="5596"/>
                  <a:pt x="7164" y="5596"/>
                  <a:pt x="7164" y="5584"/>
                </a:cubicBezTo>
                <a:cubicBezTo>
                  <a:pt x="7176" y="5572"/>
                  <a:pt x="7176" y="5572"/>
                  <a:pt x="7188" y="5560"/>
                </a:cubicBezTo>
                <a:cubicBezTo>
                  <a:pt x="7533" y="4643"/>
                  <a:pt x="8271" y="2179"/>
                  <a:pt x="9426" y="1524"/>
                </a:cubicBezTo>
                <a:cubicBezTo>
                  <a:pt x="9574" y="1484"/>
                  <a:pt x="9730" y="1461"/>
                  <a:pt x="9901" y="1461"/>
                </a:cubicBezTo>
                <a:cubicBezTo>
                  <a:pt x="9937" y="1461"/>
                  <a:pt x="9973" y="1462"/>
                  <a:pt x="10010" y="1464"/>
                </a:cubicBezTo>
                <a:cubicBezTo>
                  <a:pt x="10772" y="1500"/>
                  <a:pt x="10843" y="1655"/>
                  <a:pt x="11236" y="2274"/>
                </a:cubicBezTo>
                <a:cubicBezTo>
                  <a:pt x="11343" y="2441"/>
                  <a:pt x="11438" y="2619"/>
                  <a:pt x="11522" y="2810"/>
                </a:cubicBezTo>
                <a:cubicBezTo>
                  <a:pt x="11867" y="3834"/>
                  <a:pt x="11903" y="5155"/>
                  <a:pt x="12177" y="5929"/>
                </a:cubicBezTo>
                <a:cubicBezTo>
                  <a:pt x="12264" y="6191"/>
                  <a:pt x="12509" y="6318"/>
                  <a:pt x="12744" y="6318"/>
                </a:cubicBezTo>
                <a:cubicBezTo>
                  <a:pt x="12798" y="6318"/>
                  <a:pt x="12852" y="6312"/>
                  <a:pt x="12903" y="6298"/>
                </a:cubicBezTo>
                <a:cubicBezTo>
                  <a:pt x="12921" y="6309"/>
                  <a:pt x="12942" y="6314"/>
                  <a:pt x="12964" y="6314"/>
                </a:cubicBezTo>
                <a:cubicBezTo>
                  <a:pt x="13014" y="6314"/>
                  <a:pt x="13068" y="6285"/>
                  <a:pt x="13093" y="6227"/>
                </a:cubicBezTo>
                <a:cubicBezTo>
                  <a:pt x="13093" y="6215"/>
                  <a:pt x="13105" y="6215"/>
                  <a:pt x="13105" y="6203"/>
                </a:cubicBezTo>
                <a:cubicBezTo>
                  <a:pt x="13153" y="6167"/>
                  <a:pt x="13189" y="6120"/>
                  <a:pt x="13213" y="6072"/>
                </a:cubicBezTo>
                <a:cubicBezTo>
                  <a:pt x="13320" y="6024"/>
                  <a:pt x="13403" y="5941"/>
                  <a:pt x="13439" y="5810"/>
                </a:cubicBezTo>
                <a:cubicBezTo>
                  <a:pt x="13784" y="4548"/>
                  <a:pt x="14296" y="1976"/>
                  <a:pt x="15868" y="1786"/>
                </a:cubicBezTo>
                <a:cubicBezTo>
                  <a:pt x="15944" y="1777"/>
                  <a:pt x="16018" y="1773"/>
                  <a:pt x="16090" y="1773"/>
                </a:cubicBezTo>
                <a:cubicBezTo>
                  <a:pt x="16628" y="1773"/>
                  <a:pt x="17059" y="2002"/>
                  <a:pt x="17415" y="2369"/>
                </a:cubicBezTo>
                <a:cubicBezTo>
                  <a:pt x="18142" y="3417"/>
                  <a:pt x="18427" y="5060"/>
                  <a:pt x="18880" y="6036"/>
                </a:cubicBezTo>
                <a:cubicBezTo>
                  <a:pt x="18973" y="6238"/>
                  <a:pt x="19122" y="6320"/>
                  <a:pt x="19277" y="6320"/>
                </a:cubicBezTo>
                <a:cubicBezTo>
                  <a:pt x="19480" y="6320"/>
                  <a:pt x="19694" y="6179"/>
                  <a:pt x="19809" y="5977"/>
                </a:cubicBezTo>
                <a:cubicBezTo>
                  <a:pt x="19844" y="5941"/>
                  <a:pt x="19880" y="5893"/>
                  <a:pt x="19892" y="5834"/>
                </a:cubicBezTo>
                <a:cubicBezTo>
                  <a:pt x="20035" y="4953"/>
                  <a:pt x="20535" y="4072"/>
                  <a:pt x="20940" y="3274"/>
                </a:cubicBezTo>
                <a:cubicBezTo>
                  <a:pt x="21106" y="2941"/>
                  <a:pt x="21297" y="2607"/>
                  <a:pt x="21487" y="2286"/>
                </a:cubicBezTo>
                <a:cubicBezTo>
                  <a:pt x="21845" y="1691"/>
                  <a:pt x="21952" y="1429"/>
                  <a:pt x="22690" y="1369"/>
                </a:cubicBezTo>
                <a:lnTo>
                  <a:pt x="22761" y="1369"/>
                </a:lnTo>
                <a:cubicBezTo>
                  <a:pt x="22868" y="1429"/>
                  <a:pt x="22976" y="1512"/>
                  <a:pt x="23083" y="1619"/>
                </a:cubicBezTo>
                <a:cubicBezTo>
                  <a:pt x="24297" y="2750"/>
                  <a:pt x="25071" y="4858"/>
                  <a:pt x="25595" y="6382"/>
                </a:cubicBezTo>
                <a:cubicBezTo>
                  <a:pt x="25661" y="6595"/>
                  <a:pt x="25830" y="6688"/>
                  <a:pt x="26000" y="6688"/>
                </a:cubicBezTo>
                <a:cubicBezTo>
                  <a:pt x="26256" y="6688"/>
                  <a:pt x="26514" y="6477"/>
                  <a:pt x="26428" y="6155"/>
                </a:cubicBezTo>
                <a:cubicBezTo>
                  <a:pt x="26417" y="6060"/>
                  <a:pt x="26381" y="5965"/>
                  <a:pt x="26357" y="5870"/>
                </a:cubicBezTo>
                <a:cubicBezTo>
                  <a:pt x="26321" y="5643"/>
                  <a:pt x="26286" y="5429"/>
                  <a:pt x="26250" y="5203"/>
                </a:cubicBezTo>
                <a:cubicBezTo>
                  <a:pt x="26238" y="5155"/>
                  <a:pt x="26238" y="5120"/>
                  <a:pt x="26226" y="5072"/>
                </a:cubicBezTo>
                <a:cubicBezTo>
                  <a:pt x="26226" y="5036"/>
                  <a:pt x="26214" y="5012"/>
                  <a:pt x="26202" y="4989"/>
                </a:cubicBezTo>
                <a:cubicBezTo>
                  <a:pt x="25862" y="3127"/>
                  <a:pt x="24916" y="1"/>
                  <a:pt x="2274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1" name="Google Shape;6851;p41"/>
          <p:cNvSpPr/>
          <p:nvPr/>
        </p:nvSpPr>
        <p:spPr>
          <a:xfrm>
            <a:off x="4715534" y="4291850"/>
            <a:ext cx="203337" cy="193695"/>
          </a:xfrm>
          <a:custGeom>
            <a:avLst/>
            <a:gdLst/>
            <a:ahLst/>
            <a:cxnLst/>
            <a:rect l="l" t="t" r="r" b="b"/>
            <a:pathLst>
              <a:path w="7466" h="7112" extrusionOk="0">
                <a:moveTo>
                  <a:pt x="4179" y="0"/>
                </a:moveTo>
                <a:lnTo>
                  <a:pt x="3203" y="2679"/>
                </a:lnTo>
                <a:lnTo>
                  <a:pt x="619" y="1727"/>
                </a:lnTo>
                <a:lnTo>
                  <a:pt x="0" y="3025"/>
                </a:lnTo>
                <a:lnTo>
                  <a:pt x="2822" y="4060"/>
                </a:lnTo>
                <a:lnTo>
                  <a:pt x="1857" y="6799"/>
                </a:lnTo>
                <a:cubicBezTo>
                  <a:pt x="1846" y="6821"/>
                  <a:pt x="2946" y="7111"/>
                  <a:pt x="3133" y="7111"/>
                </a:cubicBezTo>
                <a:cubicBezTo>
                  <a:pt x="3143" y="7111"/>
                  <a:pt x="3151" y="7110"/>
                  <a:pt x="3155" y="7108"/>
                </a:cubicBezTo>
                <a:cubicBezTo>
                  <a:pt x="3239" y="7061"/>
                  <a:pt x="3977" y="4668"/>
                  <a:pt x="4012" y="4644"/>
                </a:cubicBezTo>
                <a:cubicBezTo>
                  <a:pt x="4013" y="4643"/>
                  <a:pt x="4014" y="4643"/>
                  <a:pt x="4016" y="4643"/>
                </a:cubicBezTo>
                <a:cubicBezTo>
                  <a:pt x="4125" y="4643"/>
                  <a:pt x="6824" y="5466"/>
                  <a:pt x="6977" y="5489"/>
                </a:cubicBezTo>
                <a:cubicBezTo>
                  <a:pt x="6978" y="5489"/>
                  <a:pt x="6978" y="5489"/>
                  <a:pt x="6979" y="5489"/>
                </a:cubicBezTo>
                <a:cubicBezTo>
                  <a:pt x="7123" y="5489"/>
                  <a:pt x="7465" y="4251"/>
                  <a:pt x="7441" y="4203"/>
                </a:cubicBezTo>
                <a:cubicBezTo>
                  <a:pt x="7418" y="4156"/>
                  <a:pt x="4691" y="3132"/>
                  <a:pt x="4679" y="3048"/>
                </a:cubicBezTo>
                <a:cubicBezTo>
                  <a:pt x="4667" y="2977"/>
                  <a:pt x="5346" y="548"/>
                  <a:pt x="5310" y="477"/>
                </a:cubicBezTo>
                <a:cubicBezTo>
                  <a:pt x="5275" y="393"/>
                  <a:pt x="4179" y="0"/>
                  <a:pt x="41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2" name="Google Shape;6852;p41"/>
          <p:cNvSpPr/>
          <p:nvPr/>
        </p:nvSpPr>
        <p:spPr>
          <a:xfrm>
            <a:off x="7555950" y="935800"/>
            <a:ext cx="579550" cy="434750"/>
          </a:xfrm>
          <a:custGeom>
            <a:avLst/>
            <a:gdLst/>
            <a:ahLst/>
            <a:cxnLst/>
            <a:rect l="l" t="t" r="r" b="b"/>
            <a:pathLst>
              <a:path w="23182" h="17390" extrusionOk="0">
                <a:moveTo>
                  <a:pt x="2982" y="1"/>
                </a:moveTo>
                <a:cubicBezTo>
                  <a:pt x="2523" y="1"/>
                  <a:pt x="2046" y="116"/>
                  <a:pt x="1584" y="422"/>
                </a:cubicBezTo>
                <a:cubicBezTo>
                  <a:pt x="1203" y="684"/>
                  <a:pt x="834" y="1065"/>
                  <a:pt x="488" y="1612"/>
                </a:cubicBezTo>
                <a:cubicBezTo>
                  <a:pt x="107" y="2232"/>
                  <a:pt x="0" y="2874"/>
                  <a:pt x="179" y="3529"/>
                </a:cubicBezTo>
                <a:cubicBezTo>
                  <a:pt x="596" y="5030"/>
                  <a:pt x="2441" y="6042"/>
                  <a:pt x="2655" y="6149"/>
                </a:cubicBezTo>
                <a:lnTo>
                  <a:pt x="12311" y="12161"/>
                </a:lnTo>
                <a:cubicBezTo>
                  <a:pt x="12437" y="12235"/>
                  <a:pt x="13374" y="12879"/>
                  <a:pt x="14367" y="12879"/>
                </a:cubicBezTo>
                <a:cubicBezTo>
                  <a:pt x="14503" y="12879"/>
                  <a:pt x="14640" y="12867"/>
                  <a:pt x="14776" y="12840"/>
                </a:cubicBezTo>
                <a:cubicBezTo>
                  <a:pt x="15264" y="12745"/>
                  <a:pt x="15669" y="12459"/>
                  <a:pt x="15955" y="11995"/>
                </a:cubicBezTo>
                <a:cubicBezTo>
                  <a:pt x="16240" y="11554"/>
                  <a:pt x="16312" y="11066"/>
                  <a:pt x="16169" y="10590"/>
                </a:cubicBezTo>
                <a:cubicBezTo>
                  <a:pt x="15847" y="9542"/>
                  <a:pt x="14573" y="8887"/>
                  <a:pt x="14312" y="8768"/>
                </a:cubicBezTo>
                <a:lnTo>
                  <a:pt x="7668" y="4637"/>
                </a:lnTo>
                <a:cubicBezTo>
                  <a:pt x="7593" y="4591"/>
                  <a:pt x="7508" y="4568"/>
                  <a:pt x="7425" y="4568"/>
                </a:cubicBezTo>
                <a:cubicBezTo>
                  <a:pt x="7270" y="4568"/>
                  <a:pt x="7118" y="4645"/>
                  <a:pt x="7025" y="4791"/>
                </a:cubicBezTo>
                <a:cubicBezTo>
                  <a:pt x="6894" y="5006"/>
                  <a:pt x="6953" y="5291"/>
                  <a:pt x="7180" y="5434"/>
                </a:cubicBezTo>
                <a:lnTo>
                  <a:pt x="13847" y="9578"/>
                </a:lnTo>
                <a:cubicBezTo>
                  <a:pt x="13871" y="9590"/>
                  <a:pt x="13883" y="9601"/>
                  <a:pt x="13895" y="9601"/>
                </a:cubicBezTo>
                <a:cubicBezTo>
                  <a:pt x="14204" y="9744"/>
                  <a:pt x="15097" y="10268"/>
                  <a:pt x="15276" y="10864"/>
                </a:cubicBezTo>
                <a:cubicBezTo>
                  <a:pt x="15335" y="11078"/>
                  <a:pt x="15300" y="11280"/>
                  <a:pt x="15169" y="11506"/>
                </a:cubicBezTo>
                <a:cubicBezTo>
                  <a:pt x="15014" y="11745"/>
                  <a:pt x="14835" y="11887"/>
                  <a:pt x="14585" y="11935"/>
                </a:cubicBezTo>
                <a:cubicBezTo>
                  <a:pt x="14517" y="11948"/>
                  <a:pt x="14446" y="11954"/>
                  <a:pt x="14373" y="11954"/>
                </a:cubicBezTo>
                <a:cubicBezTo>
                  <a:pt x="13788" y="11954"/>
                  <a:pt x="13100" y="11566"/>
                  <a:pt x="12835" y="11376"/>
                </a:cubicBezTo>
                <a:lnTo>
                  <a:pt x="3143" y="5351"/>
                </a:lnTo>
                <a:cubicBezTo>
                  <a:pt x="3132" y="5351"/>
                  <a:pt x="3120" y="5339"/>
                  <a:pt x="3108" y="5339"/>
                </a:cubicBezTo>
                <a:cubicBezTo>
                  <a:pt x="3084" y="5327"/>
                  <a:pt x="1405" y="4446"/>
                  <a:pt x="1084" y="3279"/>
                </a:cubicBezTo>
                <a:cubicBezTo>
                  <a:pt x="977" y="2874"/>
                  <a:pt x="1036" y="2493"/>
                  <a:pt x="1274" y="2112"/>
                </a:cubicBezTo>
                <a:cubicBezTo>
                  <a:pt x="1795" y="1272"/>
                  <a:pt x="2358" y="934"/>
                  <a:pt x="2991" y="934"/>
                </a:cubicBezTo>
                <a:cubicBezTo>
                  <a:pt x="3586" y="934"/>
                  <a:pt x="4244" y="1234"/>
                  <a:pt x="4989" y="1696"/>
                </a:cubicBezTo>
                <a:lnTo>
                  <a:pt x="19657" y="10816"/>
                </a:lnTo>
                <a:cubicBezTo>
                  <a:pt x="19765" y="10887"/>
                  <a:pt x="22289" y="12590"/>
                  <a:pt x="20872" y="14864"/>
                </a:cubicBezTo>
                <a:cubicBezTo>
                  <a:pt x="20229" y="15900"/>
                  <a:pt x="19431" y="16436"/>
                  <a:pt x="18514" y="16459"/>
                </a:cubicBezTo>
                <a:cubicBezTo>
                  <a:pt x="18502" y="16460"/>
                  <a:pt x="18490" y="16460"/>
                  <a:pt x="18477" y="16460"/>
                </a:cubicBezTo>
                <a:cubicBezTo>
                  <a:pt x="17658" y="16460"/>
                  <a:pt x="16913" y="16075"/>
                  <a:pt x="16538" y="15852"/>
                </a:cubicBezTo>
                <a:lnTo>
                  <a:pt x="5596" y="9042"/>
                </a:lnTo>
                <a:lnTo>
                  <a:pt x="5096" y="9828"/>
                </a:lnTo>
                <a:lnTo>
                  <a:pt x="16050" y="16638"/>
                </a:lnTo>
                <a:cubicBezTo>
                  <a:pt x="16606" y="16985"/>
                  <a:pt x="17466" y="17389"/>
                  <a:pt x="18443" y="17389"/>
                </a:cubicBezTo>
                <a:cubicBezTo>
                  <a:pt x="18471" y="17389"/>
                  <a:pt x="18499" y="17389"/>
                  <a:pt x="18526" y="17388"/>
                </a:cubicBezTo>
                <a:cubicBezTo>
                  <a:pt x="19396" y="17364"/>
                  <a:pt x="20646" y="16995"/>
                  <a:pt x="21658" y="15364"/>
                </a:cubicBezTo>
                <a:cubicBezTo>
                  <a:pt x="23182" y="12923"/>
                  <a:pt x="21348" y="10816"/>
                  <a:pt x="20158" y="10030"/>
                </a:cubicBezTo>
                <a:lnTo>
                  <a:pt x="5477" y="910"/>
                </a:lnTo>
                <a:cubicBezTo>
                  <a:pt x="4981" y="596"/>
                  <a:pt x="4026" y="1"/>
                  <a:pt x="2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53" name="Google Shape;6853;p41"/>
          <p:cNvGrpSpPr/>
          <p:nvPr/>
        </p:nvGrpSpPr>
        <p:grpSpPr>
          <a:xfrm>
            <a:off x="7838750" y="4348263"/>
            <a:ext cx="478075" cy="338150"/>
            <a:chOff x="6592175" y="2439725"/>
            <a:chExt cx="478075" cy="338150"/>
          </a:xfrm>
        </p:grpSpPr>
        <p:sp>
          <p:nvSpPr>
            <p:cNvPr id="6854" name="Google Shape;6854;p41"/>
            <p:cNvSpPr/>
            <p:nvPr/>
          </p:nvSpPr>
          <p:spPr>
            <a:xfrm>
              <a:off x="6592175" y="2513825"/>
              <a:ext cx="121775" cy="235475"/>
            </a:xfrm>
            <a:custGeom>
              <a:avLst/>
              <a:gdLst/>
              <a:ahLst/>
              <a:cxnLst/>
              <a:rect l="l" t="t" r="r" b="b"/>
              <a:pathLst>
                <a:path w="4871" h="9419" extrusionOk="0">
                  <a:moveTo>
                    <a:pt x="3525" y="1"/>
                  </a:moveTo>
                  <a:lnTo>
                    <a:pt x="1" y="7716"/>
                  </a:lnTo>
                  <a:cubicBezTo>
                    <a:pt x="394" y="7895"/>
                    <a:pt x="798" y="8049"/>
                    <a:pt x="1203" y="8192"/>
                  </a:cubicBezTo>
                  <a:lnTo>
                    <a:pt x="1168" y="9145"/>
                  </a:lnTo>
                  <a:lnTo>
                    <a:pt x="1644" y="9288"/>
                  </a:lnTo>
                  <a:lnTo>
                    <a:pt x="2120" y="9419"/>
                  </a:lnTo>
                  <a:lnTo>
                    <a:pt x="2584" y="8573"/>
                  </a:lnTo>
                  <a:cubicBezTo>
                    <a:pt x="3013" y="8668"/>
                    <a:pt x="3430" y="8740"/>
                    <a:pt x="3858" y="8799"/>
                  </a:cubicBezTo>
                  <a:cubicBezTo>
                    <a:pt x="4013" y="7514"/>
                    <a:pt x="4430" y="4037"/>
                    <a:pt x="4870" y="382"/>
                  </a:cubicBezTo>
                  <a:cubicBezTo>
                    <a:pt x="4644" y="346"/>
                    <a:pt x="4406" y="298"/>
                    <a:pt x="4180" y="239"/>
                  </a:cubicBezTo>
                  <a:cubicBezTo>
                    <a:pt x="3954" y="179"/>
                    <a:pt x="3727" y="96"/>
                    <a:pt x="3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41"/>
            <p:cNvSpPr/>
            <p:nvPr/>
          </p:nvSpPr>
          <p:spPr>
            <a:xfrm>
              <a:off x="6592175" y="2687075"/>
              <a:ext cx="99150" cy="77450"/>
            </a:xfrm>
            <a:custGeom>
              <a:avLst/>
              <a:gdLst/>
              <a:ahLst/>
              <a:cxnLst/>
              <a:rect l="l" t="t" r="r" b="b"/>
              <a:pathLst>
                <a:path w="3966" h="3098" extrusionOk="0">
                  <a:moveTo>
                    <a:pt x="358" y="0"/>
                  </a:moveTo>
                  <a:lnTo>
                    <a:pt x="1" y="786"/>
                  </a:lnTo>
                  <a:cubicBezTo>
                    <a:pt x="1394" y="1417"/>
                    <a:pt x="798" y="2905"/>
                    <a:pt x="1441" y="3084"/>
                  </a:cubicBezTo>
                  <a:cubicBezTo>
                    <a:pt x="1476" y="3093"/>
                    <a:pt x="1509" y="3098"/>
                    <a:pt x="1542" y="3098"/>
                  </a:cubicBezTo>
                  <a:cubicBezTo>
                    <a:pt x="2081" y="3098"/>
                    <a:pt x="2389" y="1854"/>
                    <a:pt x="3612" y="1854"/>
                  </a:cubicBezTo>
                  <a:cubicBezTo>
                    <a:pt x="3690" y="1854"/>
                    <a:pt x="3772" y="1859"/>
                    <a:pt x="3858" y="1869"/>
                  </a:cubicBezTo>
                  <a:lnTo>
                    <a:pt x="3966" y="1000"/>
                  </a:lnTo>
                  <a:cubicBezTo>
                    <a:pt x="3899" y="993"/>
                    <a:pt x="3835" y="990"/>
                    <a:pt x="3773" y="990"/>
                  </a:cubicBezTo>
                  <a:cubicBezTo>
                    <a:pt x="2588" y="990"/>
                    <a:pt x="2278" y="2263"/>
                    <a:pt x="1757" y="2263"/>
                  </a:cubicBezTo>
                  <a:cubicBezTo>
                    <a:pt x="1728" y="2263"/>
                    <a:pt x="1698" y="2259"/>
                    <a:pt x="1668" y="2250"/>
                  </a:cubicBezTo>
                  <a:cubicBezTo>
                    <a:pt x="1072" y="2084"/>
                    <a:pt x="1656" y="596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41"/>
            <p:cNvSpPr/>
            <p:nvPr/>
          </p:nvSpPr>
          <p:spPr>
            <a:xfrm>
              <a:off x="6681175" y="2522475"/>
              <a:ext cx="100350" cy="236650"/>
            </a:xfrm>
            <a:custGeom>
              <a:avLst/>
              <a:gdLst/>
              <a:ahLst/>
              <a:cxnLst/>
              <a:rect l="l" t="t" r="r" b="b"/>
              <a:pathLst>
                <a:path w="4014" h="9466" extrusionOk="0">
                  <a:moveTo>
                    <a:pt x="2608" y="0"/>
                  </a:moveTo>
                  <a:cubicBezTo>
                    <a:pt x="2382" y="36"/>
                    <a:pt x="2144" y="60"/>
                    <a:pt x="1906" y="60"/>
                  </a:cubicBezTo>
                  <a:cubicBezTo>
                    <a:pt x="1668" y="60"/>
                    <a:pt x="1429" y="48"/>
                    <a:pt x="1203" y="12"/>
                  </a:cubicBezTo>
                  <a:lnTo>
                    <a:pt x="1" y="8418"/>
                  </a:lnTo>
                  <a:cubicBezTo>
                    <a:pt x="429" y="8477"/>
                    <a:pt x="858" y="8513"/>
                    <a:pt x="1298" y="8525"/>
                  </a:cubicBezTo>
                  <a:lnTo>
                    <a:pt x="1525" y="9465"/>
                  </a:lnTo>
                  <a:lnTo>
                    <a:pt x="2013" y="9454"/>
                  </a:lnTo>
                  <a:lnTo>
                    <a:pt x="2513" y="9454"/>
                  </a:lnTo>
                  <a:lnTo>
                    <a:pt x="2715" y="8513"/>
                  </a:lnTo>
                  <a:cubicBezTo>
                    <a:pt x="3156" y="8477"/>
                    <a:pt x="3584" y="8430"/>
                    <a:pt x="4013" y="8370"/>
                  </a:cubicBezTo>
                  <a:cubicBezTo>
                    <a:pt x="3799" y="7084"/>
                    <a:pt x="3215" y="3643"/>
                    <a:pt x="26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41"/>
            <p:cNvSpPr/>
            <p:nvPr/>
          </p:nvSpPr>
          <p:spPr>
            <a:xfrm>
              <a:off x="6681175" y="2710275"/>
              <a:ext cx="100350" cy="67600"/>
            </a:xfrm>
            <a:custGeom>
              <a:avLst/>
              <a:gdLst/>
              <a:ahLst/>
              <a:cxnLst/>
              <a:rect l="l" t="t" r="r" b="b"/>
              <a:pathLst>
                <a:path w="4014" h="2704" extrusionOk="0">
                  <a:moveTo>
                    <a:pt x="3858" y="1"/>
                  </a:moveTo>
                  <a:cubicBezTo>
                    <a:pt x="2453" y="251"/>
                    <a:pt x="2644" y="1834"/>
                    <a:pt x="2013" y="1834"/>
                  </a:cubicBezTo>
                  <a:cubicBezTo>
                    <a:pt x="2011" y="1834"/>
                    <a:pt x="2008" y="1835"/>
                    <a:pt x="2006" y="1835"/>
                  </a:cubicBezTo>
                  <a:cubicBezTo>
                    <a:pt x="1395" y="1835"/>
                    <a:pt x="1531" y="250"/>
                    <a:pt x="132" y="37"/>
                  </a:cubicBezTo>
                  <a:lnTo>
                    <a:pt x="1" y="906"/>
                  </a:lnTo>
                  <a:cubicBezTo>
                    <a:pt x="1513" y="1108"/>
                    <a:pt x="1358" y="2704"/>
                    <a:pt x="2025" y="2704"/>
                  </a:cubicBezTo>
                  <a:cubicBezTo>
                    <a:pt x="2692" y="2692"/>
                    <a:pt x="2501" y="1096"/>
                    <a:pt x="4013" y="858"/>
                  </a:cubicBezTo>
                  <a:lnTo>
                    <a:pt x="38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41"/>
            <p:cNvSpPr/>
            <p:nvPr/>
          </p:nvSpPr>
          <p:spPr>
            <a:xfrm>
              <a:off x="6743700" y="2512650"/>
              <a:ext cx="125925" cy="234575"/>
            </a:xfrm>
            <a:custGeom>
              <a:avLst/>
              <a:gdLst/>
              <a:ahLst/>
              <a:cxnLst/>
              <a:rect l="l" t="t" r="r" b="b"/>
              <a:pathLst>
                <a:path w="5037" h="9383" extrusionOk="0">
                  <a:moveTo>
                    <a:pt x="1334" y="0"/>
                  </a:moveTo>
                  <a:cubicBezTo>
                    <a:pt x="1131" y="95"/>
                    <a:pt x="917" y="191"/>
                    <a:pt x="691" y="250"/>
                  </a:cubicBezTo>
                  <a:cubicBezTo>
                    <a:pt x="452" y="322"/>
                    <a:pt x="226" y="381"/>
                    <a:pt x="0" y="405"/>
                  </a:cubicBezTo>
                  <a:lnTo>
                    <a:pt x="1214" y="8799"/>
                  </a:lnTo>
                  <a:cubicBezTo>
                    <a:pt x="1631" y="8739"/>
                    <a:pt x="2060" y="8656"/>
                    <a:pt x="2488" y="8549"/>
                  </a:cubicBezTo>
                  <a:lnTo>
                    <a:pt x="2965" y="9382"/>
                  </a:lnTo>
                  <a:lnTo>
                    <a:pt x="3441" y="9239"/>
                  </a:lnTo>
                  <a:lnTo>
                    <a:pt x="3905" y="9085"/>
                  </a:lnTo>
                  <a:lnTo>
                    <a:pt x="3846" y="8132"/>
                  </a:lnTo>
                  <a:cubicBezTo>
                    <a:pt x="4262" y="7977"/>
                    <a:pt x="4655" y="7811"/>
                    <a:pt x="5036" y="7632"/>
                  </a:cubicBezTo>
                  <a:cubicBezTo>
                    <a:pt x="4477" y="6465"/>
                    <a:pt x="2953" y="3322"/>
                    <a:pt x="1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41"/>
            <p:cNvSpPr/>
            <p:nvPr/>
          </p:nvSpPr>
          <p:spPr>
            <a:xfrm>
              <a:off x="6770775" y="2683800"/>
              <a:ext cx="98850" cy="78150"/>
            </a:xfrm>
            <a:custGeom>
              <a:avLst/>
              <a:gdLst/>
              <a:ahLst/>
              <a:cxnLst/>
              <a:rect l="l" t="t" r="r" b="b"/>
              <a:pathLst>
                <a:path w="3954" h="3126" extrusionOk="0">
                  <a:moveTo>
                    <a:pt x="3584" y="0"/>
                  </a:moveTo>
                  <a:cubicBezTo>
                    <a:pt x="2298" y="631"/>
                    <a:pt x="2918" y="2108"/>
                    <a:pt x="2322" y="2286"/>
                  </a:cubicBezTo>
                  <a:cubicBezTo>
                    <a:pt x="2288" y="2297"/>
                    <a:pt x="2255" y="2302"/>
                    <a:pt x="2222" y="2302"/>
                  </a:cubicBezTo>
                  <a:cubicBezTo>
                    <a:pt x="1720" y="2302"/>
                    <a:pt x="1380" y="1080"/>
                    <a:pt x="234" y="1080"/>
                  </a:cubicBezTo>
                  <a:cubicBezTo>
                    <a:pt x="159" y="1080"/>
                    <a:pt x="82" y="1085"/>
                    <a:pt x="0" y="1096"/>
                  </a:cubicBezTo>
                  <a:lnTo>
                    <a:pt x="131" y="1953"/>
                  </a:lnTo>
                  <a:cubicBezTo>
                    <a:pt x="233" y="1938"/>
                    <a:pt x="328" y="1931"/>
                    <a:pt x="419" y="1931"/>
                  </a:cubicBezTo>
                  <a:cubicBezTo>
                    <a:pt x="1603" y="1931"/>
                    <a:pt x="1941" y="3126"/>
                    <a:pt x="2461" y="3126"/>
                  </a:cubicBezTo>
                  <a:cubicBezTo>
                    <a:pt x="2497" y="3126"/>
                    <a:pt x="2534" y="3120"/>
                    <a:pt x="2572" y="3108"/>
                  </a:cubicBezTo>
                  <a:cubicBezTo>
                    <a:pt x="3215" y="2917"/>
                    <a:pt x="2584" y="1441"/>
                    <a:pt x="3953" y="786"/>
                  </a:cubicBezTo>
                  <a:lnTo>
                    <a:pt x="35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41"/>
            <p:cNvSpPr/>
            <p:nvPr/>
          </p:nvSpPr>
          <p:spPr>
            <a:xfrm>
              <a:off x="6774650" y="2494475"/>
              <a:ext cx="171775" cy="213450"/>
            </a:xfrm>
            <a:custGeom>
              <a:avLst/>
              <a:gdLst/>
              <a:ahLst/>
              <a:cxnLst/>
              <a:rect l="l" t="t" r="r" b="b"/>
              <a:pathLst>
                <a:path w="6871" h="8538" extrusionOk="0">
                  <a:moveTo>
                    <a:pt x="1179" y="1"/>
                  </a:moveTo>
                  <a:cubicBezTo>
                    <a:pt x="1000" y="156"/>
                    <a:pt x="822" y="299"/>
                    <a:pt x="619" y="429"/>
                  </a:cubicBezTo>
                  <a:cubicBezTo>
                    <a:pt x="417" y="560"/>
                    <a:pt x="215" y="680"/>
                    <a:pt x="0" y="775"/>
                  </a:cubicBezTo>
                  <a:lnTo>
                    <a:pt x="3536" y="8478"/>
                  </a:lnTo>
                  <a:cubicBezTo>
                    <a:pt x="3917" y="8300"/>
                    <a:pt x="4310" y="8097"/>
                    <a:pt x="4679" y="7883"/>
                  </a:cubicBezTo>
                  <a:lnTo>
                    <a:pt x="5382" y="8538"/>
                  </a:lnTo>
                  <a:lnTo>
                    <a:pt x="5787" y="8264"/>
                  </a:lnTo>
                  <a:lnTo>
                    <a:pt x="6203" y="8002"/>
                  </a:lnTo>
                  <a:lnTo>
                    <a:pt x="5870" y="7097"/>
                  </a:lnTo>
                  <a:cubicBezTo>
                    <a:pt x="6227" y="6835"/>
                    <a:pt x="6561" y="6561"/>
                    <a:pt x="6870" y="6275"/>
                  </a:cubicBezTo>
                  <a:cubicBezTo>
                    <a:pt x="6001" y="5323"/>
                    <a:pt x="3655" y="2727"/>
                    <a:pt x="1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41"/>
            <p:cNvSpPr/>
            <p:nvPr/>
          </p:nvSpPr>
          <p:spPr>
            <a:xfrm>
              <a:off x="6853825" y="2635275"/>
              <a:ext cx="92600" cy="83125"/>
            </a:xfrm>
            <a:custGeom>
              <a:avLst/>
              <a:gdLst/>
              <a:ahLst/>
              <a:cxnLst/>
              <a:rect l="l" t="t" r="r" b="b"/>
              <a:pathLst>
                <a:path w="3704" h="3325" extrusionOk="0">
                  <a:moveTo>
                    <a:pt x="3120" y="1"/>
                  </a:moveTo>
                  <a:cubicBezTo>
                    <a:pt x="2084" y="977"/>
                    <a:pt x="3084" y="2203"/>
                    <a:pt x="2572" y="2548"/>
                  </a:cubicBezTo>
                  <a:cubicBezTo>
                    <a:pt x="2514" y="2587"/>
                    <a:pt x="2453" y="2603"/>
                    <a:pt x="2389" y="2603"/>
                  </a:cubicBezTo>
                  <a:cubicBezTo>
                    <a:pt x="1977" y="2603"/>
                    <a:pt x="1436" y="1918"/>
                    <a:pt x="635" y="1918"/>
                  </a:cubicBezTo>
                  <a:cubicBezTo>
                    <a:pt x="440" y="1918"/>
                    <a:pt x="229" y="1959"/>
                    <a:pt x="0" y="2060"/>
                  </a:cubicBezTo>
                  <a:lnTo>
                    <a:pt x="369" y="2846"/>
                  </a:lnTo>
                  <a:cubicBezTo>
                    <a:pt x="629" y="2725"/>
                    <a:pt x="867" y="2677"/>
                    <a:pt x="1084" y="2677"/>
                  </a:cubicBezTo>
                  <a:cubicBezTo>
                    <a:pt x="1886" y="2677"/>
                    <a:pt x="2419" y="3325"/>
                    <a:pt x="2835" y="3325"/>
                  </a:cubicBezTo>
                  <a:cubicBezTo>
                    <a:pt x="2905" y="3325"/>
                    <a:pt x="2972" y="3306"/>
                    <a:pt x="3036" y="3263"/>
                  </a:cubicBezTo>
                  <a:cubicBezTo>
                    <a:pt x="3596" y="2906"/>
                    <a:pt x="2572" y="1667"/>
                    <a:pt x="3703" y="643"/>
                  </a:cubicBezTo>
                  <a:lnTo>
                    <a:pt x="31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41"/>
            <p:cNvSpPr/>
            <p:nvPr/>
          </p:nvSpPr>
          <p:spPr>
            <a:xfrm>
              <a:off x="6802025" y="2469475"/>
              <a:ext cx="203625" cy="186950"/>
            </a:xfrm>
            <a:custGeom>
              <a:avLst/>
              <a:gdLst/>
              <a:ahLst/>
              <a:cxnLst/>
              <a:rect l="l" t="t" r="r" b="b"/>
              <a:pathLst>
                <a:path w="8145" h="7478" extrusionOk="0">
                  <a:moveTo>
                    <a:pt x="906" y="1"/>
                  </a:moveTo>
                  <a:cubicBezTo>
                    <a:pt x="786" y="203"/>
                    <a:pt x="644" y="382"/>
                    <a:pt x="489" y="572"/>
                  </a:cubicBezTo>
                  <a:cubicBezTo>
                    <a:pt x="334" y="751"/>
                    <a:pt x="179" y="918"/>
                    <a:pt x="1" y="1072"/>
                  </a:cubicBezTo>
                  <a:lnTo>
                    <a:pt x="5561" y="7478"/>
                  </a:lnTo>
                  <a:cubicBezTo>
                    <a:pt x="5882" y="7192"/>
                    <a:pt x="6192" y="6894"/>
                    <a:pt x="6490" y="6573"/>
                  </a:cubicBezTo>
                  <a:lnTo>
                    <a:pt x="7347" y="7014"/>
                  </a:lnTo>
                  <a:lnTo>
                    <a:pt x="7668" y="6633"/>
                  </a:lnTo>
                  <a:lnTo>
                    <a:pt x="7978" y="6263"/>
                  </a:lnTo>
                  <a:lnTo>
                    <a:pt x="7406" y="5490"/>
                  </a:lnTo>
                  <a:cubicBezTo>
                    <a:pt x="7680" y="5144"/>
                    <a:pt x="7918" y="4787"/>
                    <a:pt x="8145" y="4418"/>
                  </a:cubicBezTo>
                  <a:cubicBezTo>
                    <a:pt x="7037" y="3739"/>
                    <a:pt x="4061" y="1930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41"/>
            <p:cNvSpPr/>
            <p:nvPr/>
          </p:nvSpPr>
          <p:spPr>
            <a:xfrm>
              <a:off x="6926750" y="2568600"/>
              <a:ext cx="92000" cy="87825"/>
            </a:xfrm>
            <a:custGeom>
              <a:avLst/>
              <a:gdLst/>
              <a:ahLst/>
              <a:cxnLst/>
              <a:rect l="l" t="t" r="r" b="b"/>
              <a:pathLst>
                <a:path w="3680" h="3513" extrusionOk="0">
                  <a:moveTo>
                    <a:pt x="2417" y="1"/>
                  </a:moveTo>
                  <a:lnTo>
                    <a:pt x="2417" y="1"/>
                  </a:lnTo>
                  <a:cubicBezTo>
                    <a:pt x="1679" y="1227"/>
                    <a:pt x="3001" y="2132"/>
                    <a:pt x="2596" y="2608"/>
                  </a:cubicBezTo>
                  <a:cubicBezTo>
                    <a:pt x="2522" y="2693"/>
                    <a:pt x="2425" y="2724"/>
                    <a:pt x="2308" y="2724"/>
                  </a:cubicBezTo>
                  <a:cubicBezTo>
                    <a:pt x="1984" y="2724"/>
                    <a:pt x="1513" y="2482"/>
                    <a:pt x="990" y="2482"/>
                  </a:cubicBezTo>
                  <a:cubicBezTo>
                    <a:pt x="672" y="2482"/>
                    <a:pt x="335" y="2571"/>
                    <a:pt x="0" y="2858"/>
                  </a:cubicBezTo>
                  <a:lnTo>
                    <a:pt x="572" y="3513"/>
                  </a:lnTo>
                  <a:cubicBezTo>
                    <a:pt x="945" y="3182"/>
                    <a:pt x="1315" y="3084"/>
                    <a:pt x="1658" y="3084"/>
                  </a:cubicBezTo>
                  <a:cubicBezTo>
                    <a:pt x="2159" y="3084"/>
                    <a:pt x="2604" y="3292"/>
                    <a:pt x="2923" y="3292"/>
                  </a:cubicBezTo>
                  <a:cubicBezTo>
                    <a:pt x="3055" y="3292"/>
                    <a:pt x="3166" y="3257"/>
                    <a:pt x="3251" y="3156"/>
                  </a:cubicBezTo>
                  <a:cubicBezTo>
                    <a:pt x="3679" y="2656"/>
                    <a:pt x="2346" y="1751"/>
                    <a:pt x="3156" y="453"/>
                  </a:cubicBezTo>
                  <a:lnTo>
                    <a:pt x="24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41"/>
            <p:cNvSpPr/>
            <p:nvPr/>
          </p:nvSpPr>
          <p:spPr>
            <a:xfrm>
              <a:off x="6823150" y="2439725"/>
              <a:ext cx="228050" cy="146450"/>
            </a:xfrm>
            <a:custGeom>
              <a:avLst/>
              <a:gdLst/>
              <a:ahLst/>
              <a:cxnLst/>
              <a:rect l="l" t="t" r="r" b="b"/>
              <a:pathLst>
                <a:path w="9122" h="5858" extrusionOk="0">
                  <a:moveTo>
                    <a:pt x="572" y="0"/>
                  </a:moveTo>
                  <a:cubicBezTo>
                    <a:pt x="513" y="226"/>
                    <a:pt x="430" y="441"/>
                    <a:pt x="334" y="655"/>
                  </a:cubicBezTo>
                  <a:cubicBezTo>
                    <a:pt x="239" y="881"/>
                    <a:pt x="132" y="1084"/>
                    <a:pt x="1" y="1274"/>
                  </a:cubicBezTo>
                  <a:lnTo>
                    <a:pt x="7145" y="5858"/>
                  </a:lnTo>
                  <a:cubicBezTo>
                    <a:pt x="7371" y="5501"/>
                    <a:pt x="7585" y="5120"/>
                    <a:pt x="7788" y="4739"/>
                  </a:cubicBezTo>
                  <a:lnTo>
                    <a:pt x="8728" y="4905"/>
                  </a:lnTo>
                  <a:lnTo>
                    <a:pt x="8931" y="4465"/>
                  </a:lnTo>
                  <a:lnTo>
                    <a:pt x="9121" y="4013"/>
                  </a:lnTo>
                  <a:lnTo>
                    <a:pt x="8359" y="3429"/>
                  </a:lnTo>
                  <a:cubicBezTo>
                    <a:pt x="8514" y="3024"/>
                    <a:pt x="8645" y="2608"/>
                    <a:pt x="8764" y="2203"/>
                  </a:cubicBezTo>
                  <a:cubicBezTo>
                    <a:pt x="7514" y="1857"/>
                    <a:pt x="4132" y="953"/>
                    <a:pt x="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41"/>
            <p:cNvSpPr/>
            <p:nvPr/>
          </p:nvSpPr>
          <p:spPr>
            <a:xfrm>
              <a:off x="6983300" y="2489125"/>
              <a:ext cx="86950" cy="97050"/>
            </a:xfrm>
            <a:custGeom>
              <a:avLst/>
              <a:gdLst/>
              <a:ahLst/>
              <a:cxnLst/>
              <a:rect l="l" t="t" r="r" b="b"/>
              <a:pathLst>
                <a:path w="3478" h="3882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155" y="1382"/>
                    <a:pt x="2679" y="1870"/>
                    <a:pt x="2429" y="2441"/>
                  </a:cubicBezTo>
                  <a:cubicBezTo>
                    <a:pt x="2179" y="3013"/>
                    <a:pt x="786" y="2215"/>
                    <a:pt x="1" y="3418"/>
                  </a:cubicBezTo>
                  <a:lnTo>
                    <a:pt x="739" y="3882"/>
                  </a:lnTo>
                  <a:cubicBezTo>
                    <a:pt x="1548" y="2596"/>
                    <a:pt x="2941" y="3394"/>
                    <a:pt x="3215" y="2787"/>
                  </a:cubicBezTo>
                  <a:cubicBezTo>
                    <a:pt x="3477" y="2179"/>
                    <a:pt x="1953" y="1691"/>
                    <a:pt x="2358" y="227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6" name="Google Shape;6866;p41"/>
          <p:cNvSpPr/>
          <p:nvPr/>
        </p:nvSpPr>
        <p:spPr>
          <a:xfrm>
            <a:off x="5311675" y="903075"/>
            <a:ext cx="203344" cy="211129"/>
          </a:xfrm>
          <a:custGeom>
            <a:avLst/>
            <a:gdLst/>
            <a:ahLst/>
            <a:cxnLst/>
            <a:rect l="l" t="t" r="r" b="b"/>
            <a:pathLst>
              <a:path w="5407" h="5614" extrusionOk="0">
                <a:moveTo>
                  <a:pt x="1573" y="0"/>
                </a:moveTo>
                <a:lnTo>
                  <a:pt x="537" y="595"/>
                </a:lnTo>
                <a:lnTo>
                  <a:pt x="1977" y="2643"/>
                </a:lnTo>
                <a:lnTo>
                  <a:pt x="13" y="4072"/>
                </a:lnTo>
                <a:cubicBezTo>
                  <a:pt x="1" y="4084"/>
                  <a:pt x="680" y="4882"/>
                  <a:pt x="763" y="4894"/>
                </a:cubicBezTo>
                <a:cubicBezTo>
                  <a:pt x="764" y="4894"/>
                  <a:pt x="764" y="4894"/>
                  <a:pt x="765" y="4894"/>
                </a:cubicBezTo>
                <a:cubicBezTo>
                  <a:pt x="864" y="4894"/>
                  <a:pt x="2478" y="3620"/>
                  <a:pt x="2513" y="3620"/>
                </a:cubicBezTo>
                <a:cubicBezTo>
                  <a:pt x="2561" y="3620"/>
                  <a:pt x="4061" y="5525"/>
                  <a:pt x="4156" y="5608"/>
                </a:cubicBezTo>
                <a:cubicBezTo>
                  <a:pt x="4161" y="5611"/>
                  <a:pt x="4167" y="5613"/>
                  <a:pt x="4175" y="5613"/>
                </a:cubicBezTo>
                <a:cubicBezTo>
                  <a:pt x="4331" y="5613"/>
                  <a:pt x="5085" y="4987"/>
                  <a:pt x="5085" y="4953"/>
                </a:cubicBezTo>
                <a:cubicBezTo>
                  <a:pt x="5097" y="4906"/>
                  <a:pt x="3704" y="2893"/>
                  <a:pt x="3740" y="2846"/>
                </a:cubicBezTo>
                <a:cubicBezTo>
                  <a:pt x="3763" y="2786"/>
                  <a:pt x="5383" y="1441"/>
                  <a:pt x="5394" y="1369"/>
                </a:cubicBezTo>
                <a:cubicBezTo>
                  <a:pt x="5406" y="1286"/>
                  <a:pt x="4847" y="512"/>
                  <a:pt x="4847" y="512"/>
                </a:cubicBezTo>
                <a:lnTo>
                  <a:pt x="2894" y="1881"/>
                </a:lnTo>
                <a:lnTo>
                  <a:pt x="157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67" name="Google Shape;6867;p41"/>
          <p:cNvGrpSpPr/>
          <p:nvPr/>
        </p:nvGrpSpPr>
        <p:grpSpPr>
          <a:xfrm>
            <a:off x="7721500" y="2707314"/>
            <a:ext cx="1333296" cy="1074617"/>
            <a:chOff x="5325075" y="3252950"/>
            <a:chExt cx="867975" cy="699575"/>
          </a:xfrm>
        </p:grpSpPr>
        <p:sp>
          <p:nvSpPr>
            <p:cNvPr id="6868" name="Google Shape;6868;p41"/>
            <p:cNvSpPr/>
            <p:nvPr/>
          </p:nvSpPr>
          <p:spPr>
            <a:xfrm>
              <a:off x="5453050" y="3396075"/>
              <a:ext cx="522125" cy="424775"/>
            </a:xfrm>
            <a:custGeom>
              <a:avLst/>
              <a:gdLst/>
              <a:ahLst/>
              <a:cxnLst/>
              <a:rect l="l" t="t" r="r" b="b"/>
              <a:pathLst>
                <a:path w="20885" h="16991" extrusionOk="0">
                  <a:moveTo>
                    <a:pt x="19241" y="1"/>
                  </a:moveTo>
                  <a:lnTo>
                    <a:pt x="1" y="14860"/>
                  </a:lnTo>
                  <a:lnTo>
                    <a:pt x="1644" y="16991"/>
                  </a:lnTo>
                  <a:lnTo>
                    <a:pt x="20884" y="2144"/>
                  </a:lnTo>
                  <a:lnTo>
                    <a:pt x="192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41"/>
            <p:cNvSpPr/>
            <p:nvPr/>
          </p:nvSpPr>
          <p:spPr>
            <a:xfrm>
              <a:off x="5494125" y="3449650"/>
              <a:ext cx="522425" cy="424800"/>
            </a:xfrm>
            <a:custGeom>
              <a:avLst/>
              <a:gdLst/>
              <a:ahLst/>
              <a:cxnLst/>
              <a:rect l="l" t="t" r="r" b="b"/>
              <a:pathLst>
                <a:path w="20897" h="16992" extrusionOk="0">
                  <a:moveTo>
                    <a:pt x="19241" y="1"/>
                  </a:moveTo>
                  <a:lnTo>
                    <a:pt x="1" y="14860"/>
                  </a:lnTo>
                  <a:lnTo>
                    <a:pt x="1656" y="16991"/>
                  </a:lnTo>
                  <a:lnTo>
                    <a:pt x="20896" y="2132"/>
                  </a:lnTo>
                  <a:lnTo>
                    <a:pt x="192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41"/>
            <p:cNvSpPr/>
            <p:nvPr/>
          </p:nvSpPr>
          <p:spPr>
            <a:xfrm>
              <a:off x="5948350" y="3252950"/>
              <a:ext cx="244700" cy="253600"/>
            </a:xfrm>
            <a:custGeom>
              <a:avLst/>
              <a:gdLst/>
              <a:ahLst/>
              <a:cxnLst/>
              <a:rect l="l" t="t" r="r" b="b"/>
              <a:pathLst>
                <a:path w="9788" h="10144" extrusionOk="0">
                  <a:moveTo>
                    <a:pt x="4345" y="1"/>
                  </a:moveTo>
                  <a:cubicBezTo>
                    <a:pt x="3966" y="1"/>
                    <a:pt x="3585" y="121"/>
                    <a:pt x="3263" y="368"/>
                  </a:cubicBezTo>
                  <a:lnTo>
                    <a:pt x="1" y="2880"/>
                  </a:lnTo>
                  <a:lnTo>
                    <a:pt x="1155" y="4380"/>
                  </a:lnTo>
                  <a:lnTo>
                    <a:pt x="2798" y="6512"/>
                  </a:lnTo>
                  <a:lnTo>
                    <a:pt x="4453" y="8643"/>
                  </a:lnTo>
                  <a:lnTo>
                    <a:pt x="5608" y="10143"/>
                  </a:lnTo>
                  <a:lnTo>
                    <a:pt x="8859" y="7619"/>
                  </a:lnTo>
                  <a:cubicBezTo>
                    <a:pt x="9633" y="7024"/>
                    <a:pt x="9787" y="5916"/>
                    <a:pt x="9180" y="5131"/>
                  </a:cubicBezTo>
                  <a:lnTo>
                    <a:pt x="5751" y="689"/>
                  </a:lnTo>
                  <a:cubicBezTo>
                    <a:pt x="5403" y="237"/>
                    <a:pt x="4877" y="1"/>
                    <a:pt x="43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41"/>
            <p:cNvSpPr/>
            <p:nvPr/>
          </p:nvSpPr>
          <p:spPr>
            <a:xfrm>
              <a:off x="5423575" y="3358575"/>
              <a:ext cx="509925" cy="408700"/>
            </a:xfrm>
            <a:custGeom>
              <a:avLst/>
              <a:gdLst/>
              <a:ahLst/>
              <a:cxnLst/>
              <a:rect l="l" t="t" r="r" b="b"/>
              <a:pathLst>
                <a:path w="20397" h="16348" extrusionOk="0">
                  <a:moveTo>
                    <a:pt x="19241" y="1"/>
                  </a:moveTo>
                  <a:lnTo>
                    <a:pt x="1" y="14860"/>
                  </a:lnTo>
                  <a:lnTo>
                    <a:pt x="1156" y="16348"/>
                  </a:lnTo>
                  <a:lnTo>
                    <a:pt x="20396" y="1501"/>
                  </a:lnTo>
                  <a:lnTo>
                    <a:pt x="192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41"/>
            <p:cNvSpPr/>
            <p:nvPr/>
          </p:nvSpPr>
          <p:spPr>
            <a:xfrm>
              <a:off x="5534900" y="3502650"/>
              <a:ext cx="509625" cy="408700"/>
            </a:xfrm>
            <a:custGeom>
              <a:avLst/>
              <a:gdLst/>
              <a:ahLst/>
              <a:cxnLst/>
              <a:rect l="l" t="t" r="r" b="b"/>
              <a:pathLst>
                <a:path w="20385" h="16348" extrusionOk="0">
                  <a:moveTo>
                    <a:pt x="19241" y="0"/>
                  </a:moveTo>
                  <a:lnTo>
                    <a:pt x="1" y="14859"/>
                  </a:lnTo>
                  <a:lnTo>
                    <a:pt x="1156" y="16347"/>
                  </a:lnTo>
                  <a:lnTo>
                    <a:pt x="20384" y="1500"/>
                  </a:lnTo>
                  <a:lnTo>
                    <a:pt x="192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41"/>
            <p:cNvSpPr/>
            <p:nvPr/>
          </p:nvSpPr>
          <p:spPr>
            <a:xfrm>
              <a:off x="5904900" y="3324950"/>
              <a:ext cx="183675" cy="214925"/>
            </a:xfrm>
            <a:custGeom>
              <a:avLst/>
              <a:gdLst/>
              <a:ahLst/>
              <a:cxnLst/>
              <a:rect l="l" t="t" r="r" b="b"/>
              <a:pathLst>
                <a:path w="7347" h="8597" extrusionOk="0">
                  <a:moveTo>
                    <a:pt x="1739" y="0"/>
                  </a:moveTo>
                  <a:lnTo>
                    <a:pt x="0" y="1346"/>
                  </a:lnTo>
                  <a:lnTo>
                    <a:pt x="1155" y="2834"/>
                  </a:lnTo>
                  <a:lnTo>
                    <a:pt x="2798" y="4977"/>
                  </a:lnTo>
                  <a:lnTo>
                    <a:pt x="4453" y="7108"/>
                  </a:lnTo>
                  <a:lnTo>
                    <a:pt x="5608" y="8597"/>
                  </a:lnTo>
                  <a:lnTo>
                    <a:pt x="7346" y="7263"/>
                  </a:lnTo>
                  <a:lnTo>
                    <a:pt x="6191" y="5763"/>
                  </a:lnTo>
                  <a:lnTo>
                    <a:pt x="4536" y="3632"/>
                  </a:lnTo>
                  <a:lnTo>
                    <a:pt x="2893" y="1500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41"/>
            <p:cNvSpPr/>
            <p:nvPr/>
          </p:nvSpPr>
          <p:spPr>
            <a:xfrm>
              <a:off x="5325075" y="3887500"/>
              <a:ext cx="67275" cy="65025"/>
            </a:xfrm>
            <a:custGeom>
              <a:avLst/>
              <a:gdLst/>
              <a:ahLst/>
              <a:cxnLst/>
              <a:rect l="l" t="t" r="r" b="b"/>
              <a:pathLst>
                <a:path w="2691" h="2601" extrusionOk="0">
                  <a:moveTo>
                    <a:pt x="929" y="1"/>
                  </a:moveTo>
                  <a:lnTo>
                    <a:pt x="286" y="1334"/>
                  </a:lnTo>
                  <a:cubicBezTo>
                    <a:pt x="1" y="1937"/>
                    <a:pt x="452" y="2600"/>
                    <a:pt x="1082" y="2600"/>
                  </a:cubicBezTo>
                  <a:cubicBezTo>
                    <a:pt x="1137" y="2600"/>
                    <a:pt x="1193" y="2595"/>
                    <a:pt x="1250" y="2585"/>
                  </a:cubicBezTo>
                  <a:lnTo>
                    <a:pt x="2691" y="2299"/>
                  </a:lnTo>
                  <a:lnTo>
                    <a:pt x="9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41"/>
            <p:cNvSpPr/>
            <p:nvPr/>
          </p:nvSpPr>
          <p:spPr>
            <a:xfrm>
              <a:off x="5348275" y="3730050"/>
              <a:ext cx="215825" cy="214925"/>
            </a:xfrm>
            <a:custGeom>
              <a:avLst/>
              <a:gdLst/>
              <a:ahLst/>
              <a:cxnLst/>
              <a:rect l="l" t="t" r="r" b="b"/>
              <a:pathLst>
                <a:path w="8633" h="8597" extrusionOk="0">
                  <a:moveTo>
                    <a:pt x="3025" y="1"/>
                  </a:moveTo>
                  <a:lnTo>
                    <a:pt x="1" y="6299"/>
                  </a:lnTo>
                  <a:lnTo>
                    <a:pt x="1763" y="8597"/>
                  </a:lnTo>
                  <a:lnTo>
                    <a:pt x="8633" y="7251"/>
                  </a:lnTo>
                  <a:lnTo>
                    <a:pt x="7478" y="5763"/>
                  </a:lnTo>
                  <a:lnTo>
                    <a:pt x="5835" y="3632"/>
                  </a:lnTo>
                  <a:lnTo>
                    <a:pt x="4180" y="1489"/>
                  </a:lnTo>
                  <a:lnTo>
                    <a:pt x="30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6" name="Google Shape;6876;p41"/>
          <p:cNvSpPr txBox="1">
            <a:spLocks noGrp="1"/>
          </p:cNvSpPr>
          <p:nvPr>
            <p:ph type="ctrTitle"/>
          </p:nvPr>
        </p:nvSpPr>
        <p:spPr>
          <a:xfrm>
            <a:off x="4643755" y="951230"/>
            <a:ext cx="3949065" cy="324104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altLang="en-GB" sz="4700">
                <a:solidFill>
                  <a:srgbClr val="5D4996"/>
                </a:solidFill>
                <a:latin typeface="Eras Bold ITC" panose="020B0907030504020204" charset="0"/>
                <a:cs typeface="Eras Bold ITC" panose="020B0907030504020204" charset="0"/>
              </a:rPr>
              <a:t>HAPPY TEACHER’ S DAY</a:t>
            </a:r>
          </a:p>
        </p:txBody>
      </p:sp>
      <p:sp>
        <p:nvSpPr>
          <p:cNvPr id="6878" name="Google Shape;6878;p41"/>
          <p:cNvSpPr/>
          <p:nvPr/>
        </p:nvSpPr>
        <p:spPr>
          <a:xfrm>
            <a:off x="6649625" y="3861400"/>
            <a:ext cx="1071875" cy="865300"/>
          </a:xfrm>
          <a:custGeom>
            <a:avLst/>
            <a:gdLst/>
            <a:ahLst/>
            <a:cxnLst/>
            <a:rect l="l" t="t" r="r" b="b"/>
            <a:pathLst>
              <a:path w="42875" h="34612" fill="none" extrusionOk="0">
                <a:moveTo>
                  <a:pt x="5287" y="34612"/>
                </a:moveTo>
                <a:cubicBezTo>
                  <a:pt x="4025" y="31337"/>
                  <a:pt x="1" y="19229"/>
                  <a:pt x="7430" y="14954"/>
                </a:cubicBezTo>
                <a:cubicBezTo>
                  <a:pt x="16062" y="9990"/>
                  <a:pt x="27194" y="21062"/>
                  <a:pt x="23789" y="23134"/>
                </a:cubicBezTo>
                <a:cubicBezTo>
                  <a:pt x="20384" y="25218"/>
                  <a:pt x="17788" y="5525"/>
                  <a:pt x="25789" y="2762"/>
                </a:cubicBezTo>
                <a:cubicBezTo>
                  <a:pt x="33779" y="0"/>
                  <a:pt x="42875" y="16240"/>
                  <a:pt x="38101" y="16300"/>
                </a:cubicBezTo>
                <a:cubicBezTo>
                  <a:pt x="34755" y="16336"/>
                  <a:pt x="34862" y="10240"/>
                  <a:pt x="37541" y="5953"/>
                </a:cubicBezTo>
              </a:path>
            </a:pathLst>
          </a:custGeom>
          <a:noFill/>
          <a:ln w="19050" cap="rnd" cmpd="sng">
            <a:solidFill>
              <a:schemeClr val="dk2"/>
            </a:solidFill>
            <a:prstDash val="dash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79" name="Google Shape;6879;p41"/>
          <p:cNvGrpSpPr/>
          <p:nvPr/>
        </p:nvGrpSpPr>
        <p:grpSpPr>
          <a:xfrm>
            <a:off x="799187" y="703451"/>
            <a:ext cx="4399738" cy="4473399"/>
            <a:chOff x="799187" y="703451"/>
            <a:chExt cx="4399738" cy="4473399"/>
          </a:xfrm>
        </p:grpSpPr>
        <p:sp>
          <p:nvSpPr>
            <p:cNvPr id="6880" name="Google Shape;6880;p41"/>
            <p:cNvSpPr/>
            <p:nvPr/>
          </p:nvSpPr>
          <p:spPr>
            <a:xfrm>
              <a:off x="1519250" y="4781550"/>
              <a:ext cx="1390650" cy="395300"/>
            </a:xfrm>
            <a:custGeom>
              <a:avLst/>
              <a:gdLst/>
              <a:ahLst/>
              <a:cxnLst/>
              <a:rect l="l" t="t" r="r" b="b"/>
              <a:pathLst>
                <a:path w="55626" h="15812" extrusionOk="0">
                  <a:moveTo>
                    <a:pt x="5334" y="762"/>
                  </a:moveTo>
                  <a:lnTo>
                    <a:pt x="0" y="15812"/>
                  </a:lnTo>
                  <a:lnTo>
                    <a:pt x="55626" y="14859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grpSp>
          <p:nvGrpSpPr>
            <p:cNvPr id="6881" name="Google Shape;6881;p41"/>
            <p:cNvGrpSpPr/>
            <p:nvPr/>
          </p:nvGrpSpPr>
          <p:grpSpPr>
            <a:xfrm>
              <a:off x="799187" y="703451"/>
              <a:ext cx="4399738" cy="4435040"/>
              <a:chOff x="799200" y="1319050"/>
              <a:chExt cx="3670425" cy="3699875"/>
            </a:xfrm>
          </p:grpSpPr>
          <p:sp>
            <p:nvSpPr>
              <p:cNvPr id="6882" name="Google Shape;6882;p41"/>
              <p:cNvSpPr/>
              <p:nvPr/>
            </p:nvSpPr>
            <p:spPr>
              <a:xfrm>
                <a:off x="1949350" y="4409550"/>
                <a:ext cx="156875" cy="144600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5784" extrusionOk="0">
                    <a:moveTo>
                      <a:pt x="2953" y="1157"/>
                    </a:moveTo>
                    <a:cubicBezTo>
                      <a:pt x="3596" y="1181"/>
                      <a:pt x="4274" y="1443"/>
                      <a:pt x="4667" y="1967"/>
                    </a:cubicBezTo>
                    <a:cubicBezTo>
                      <a:pt x="4965" y="2348"/>
                      <a:pt x="5036" y="2860"/>
                      <a:pt x="4941" y="3312"/>
                    </a:cubicBezTo>
                    <a:cubicBezTo>
                      <a:pt x="4846" y="3741"/>
                      <a:pt x="4489" y="4063"/>
                      <a:pt x="4096" y="4217"/>
                    </a:cubicBezTo>
                    <a:cubicBezTo>
                      <a:pt x="3895" y="4309"/>
                      <a:pt x="3683" y="4337"/>
                      <a:pt x="3472" y="4337"/>
                    </a:cubicBezTo>
                    <a:cubicBezTo>
                      <a:pt x="3382" y="4337"/>
                      <a:pt x="3292" y="4332"/>
                      <a:pt x="3203" y="4324"/>
                    </a:cubicBezTo>
                    <a:cubicBezTo>
                      <a:pt x="2965" y="4301"/>
                      <a:pt x="2750" y="4182"/>
                      <a:pt x="2584" y="4015"/>
                    </a:cubicBezTo>
                    <a:cubicBezTo>
                      <a:pt x="2298" y="3741"/>
                      <a:pt x="2096" y="3384"/>
                      <a:pt x="1905" y="3027"/>
                    </a:cubicBezTo>
                    <a:cubicBezTo>
                      <a:pt x="1738" y="2717"/>
                      <a:pt x="1572" y="2384"/>
                      <a:pt x="1465" y="2038"/>
                    </a:cubicBezTo>
                    <a:cubicBezTo>
                      <a:pt x="1560" y="1848"/>
                      <a:pt x="1750" y="1729"/>
                      <a:pt x="1905" y="1598"/>
                    </a:cubicBezTo>
                    <a:cubicBezTo>
                      <a:pt x="2215" y="1384"/>
                      <a:pt x="2560" y="1157"/>
                      <a:pt x="2953" y="1157"/>
                    </a:cubicBezTo>
                    <a:close/>
                    <a:moveTo>
                      <a:pt x="2894" y="1"/>
                    </a:moveTo>
                    <a:cubicBezTo>
                      <a:pt x="2814" y="1"/>
                      <a:pt x="2734" y="5"/>
                      <a:pt x="2655" y="14"/>
                    </a:cubicBezTo>
                    <a:cubicBezTo>
                      <a:pt x="2357" y="50"/>
                      <a:pt x="2084" y="181"/>
                      <a:pt x="1834" y="336"/>
                    </a:cubicBezTo>
                    <a:cubicBezTo>
                      <a:pt x="1465" y="550"/>
                      <a:pt x="1131" y="824"/>
                      <a:pt x="857" y="1157"/>
                    </a:cubicBezTo>
                    <a:cubicBezTo>
                      <a:pt x="774" y="1253"/>
                      <a:pt x="703" y="1372"/>
                      <a:pt x="583" y="1431"/>
                    </a:cubicBezTo>
                    <a:cubicBezTo>
                      <a:pt x="452" y="1503"/>
                      <a:pt x="333" y="1574"/>
                      <a:pt x="250" y="1693"/>
                    </a:cubicBezTo>
                    <a:cubicBezTo>
                      <a:pt x="0" y="2062"/>
                      <a:pt x="12" y="2527"/>
                      <a:pt x="107" y="2943"/>
                    </a:cubicBezTo>
                    <a:cubicBezTo>
                      <a:pt x="286" y="3634"/>
                      <a:pt x="643" y="4289"/>
                      <a:pt x="1131" y="4825"/>
                    </a:cubicBezTo>
                    <a:cubicBezTo>
                      <a:pt x="1512" y="5253"/>
                      <a:pt x="2000" y="5575"/>
                      <a:pt x="2548" y="5706"/>
                    </a:cubicBezTo>
                    <a:cubicBezTo>
                      <a:pt x="2769" y="5758"/>
                      <a:pt x="2995" y="5783"/>
                      <a:pt x="3220" y="5783"/>
                    </a:cubicBezTo>
                    <a:cubicBezTo>
                      <a:pt x="3915" y="5783"/>
                      <a:pt x="4604" y="5542"/>
                      <a:pt x="5144" y="5110"/>
                    </a:cubicBezTo>
                    <a:cubicBezTo>
                      <a:pt x="5572" y="4789"/>
                      <a:pt x="5894" y="4336"/>
                      <a:pt x="6048" y="3824"/>
                    </a:cubicBezTo>
                    <a:cubicBezTo>
                      <a:pt x="6275" y="3074"/>
                      <a:pt x="6096" y="2253"/>
                      <a:pt x="5691" y="1598"/>
                    </a:cubicBezTo>
                    <a:cubicBezTo>
                      <a:pt x="5203" y="860"/>
                      <a:pt x="4417" y="360"/>
                      <a:pt x="3584" y="110"/>
                    </a:cubicBezTo>
                    <a:cubicBezTo>
                      <a:pt x="3362" y="39"/>
                      <a:pt x="3127" y="1"/>
                      <a:pt x="2894" y="1"/>
                    </a:cubicBezTo>
                    <a:close/>
                  </a:path>
                </a:pathLst>
              </a:custGeom>
              <a:solidFill>
                <a:srgbClr val="2929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41"/>
              <p:cNvSpPr/>
              <p:nvPr/>
            </p:nvSpPr>
            <p:spPr>
              <a:xfrm>
                <a:off x="2151450" y="4451450"/>
                <a:ext cx="144975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5757" extrusionOk="0">
                    <a:moveTo>
                      <a:pt x="3206" y="1101"/>
                    </a:moveTo>
                    <a:cubicBezTo>
                      <a:pt x="3300" y="1101"/>
                      <a:pt x="3394" y="1105"/>
                      <a:pt x="3489" y="1113"/>
                    </a:cubicBezTo>
                    <a:cubicBezTo>
                      <a:pt x="3929" y="1184"/>
                      <a:pt x="4287" y="1529"/>
                      <a:pt x="4501" y="1910"/>
                    </a:cubicBezTo>
                    <a:cubicBezTo>
                      <a:pt x="4787" y="2470"/>
                      <a:pt x="4715" y="3172"/>
                      <a:pt x="4358" y="3672"/>
                    </a:cubicBezTo>
                    <a:cubicBezTo>
                      <a:pt x="4120" y="4042"/>
                      <a:pt x="3727" y="4339"/>
                      <a:pt x="3275" y="4375"/>
                    </a:cubicBezTo>
                    <a:cubicBezTo>
                      <a:pt x="3231" y="4380"/>
                      <a:pt x="3188" y="4383"/>
                      <a:pt x="3145" y="4383"/>
                    </a:cubicBezTo>
                    <a:cubicBezTo>
                      <a:pt x="2811" y="4383"/>
                      <a:pt x="2496" y="4223"/>
                      <a:pt x="2274" y="3970"/>
                    </a:cubicBezTo>
                    <a:cubicBezTo>
                      <a:pt x="1786" y="3410"/>
                      <a:pt x="1501" y="2708"/>
                      <a:pt x="1346" y="1994"/>
                    </a:cubicBezTo>
                    <a:cubicBezTo>
                      <a:pt x="1298" y="1863"/>
                      <a:pt x="1405" y="1767"/>
                      <a:pt x="1477" y="1684"/>
                    </a:cubicBezTo>
                    <a:cubicBezTo>
                      <a:pt x="1798" y="1375"/>
                      <a:pt x="2227" y="1232"/>
                      <a:pt x="2644" y="1148"/>
                    </a:cubicBezTo>
                    <a:cubicBezTo>
                      <a:pt x="2834" y="1117"/>
                      <a:pt x="3019" y="1101"/>
                      <a:pt x="3206" y="1101"/>
                    </a:cubicBezTo>
                    <a:close/>
                    <a:moveTo>
                      <a:pt x="3409" y="1"/>
                    </a:moveTo>
                    <a:cubicBezTo>
                      <a:pt x="3368" y="1"/>
                      <a:pt x="3327" y="2"/>
                      <a:pt x="3287" y="5"/>
                    </a:cubicBezTo>
                    <a:cubicBezTo>
                      <a:pt x="2429" y="17"/>
                      <a:pt x="1512" y="255"/>
                      <a:pt x="917" y="910"/>
                    </a:cubicBezTo>
                    <a:cubicBezTo>
                      <a:pt x="774" y="982"/>
                      <a:pt x="584" y="946"/>
                      <a:pt x="465" y="1053"/>
                    </a:cubicBezTo>
                    <a:cubicBezTo>
                      <a:pt x="119" y="1339"/>
                      <a:pt x="36" y="1815"/>
                      <a:pt x="12" y="2244"/>
                    </a:cubicBezTo>
                    <a:cubicBezTo>
                      <a:pt x="0" y="3327"/>
                      <a:pt x="441" y="4434"/>
                      <a:pt x="1286" y="5137"/>
                    </a:cubicBezTo>
                    <a:cubicBezTo>
                      <a:pt x="1741" y="5533"/>
                      <a:pt x="2344" y="5757"/>
                      <a:pt x="2944" y="5757"/>
                    </a:cubicBezTo>
                    <a:cubicBezTo>
                      <a:pt x="3083" y="5757"/>
                      <a:pt x="3221" y="5745"/>
                      <a:pt x="3358" y="5720"/>
                    </a:cubicBezTo>
                    <a:cubicBezTo>
                      <a:pt x="4013" y="5625"/>
                      <a:pt x="4596" y="5256"/>
                      <a:pt x="5013" y="4756"/>
                    </a:cubicBezTo>
                    <a:cubicBezTo>
                      <a:pt x="5525" y="4149"/>
                      <a:pt x="5799" y="3339"/>
                      <a:pt x="5715" y="2541"/>
                    </a:cubicBezTo>
                    <a:cubicBezTo>
                      <a:pt x="5644" y="1898"/>
                      <a:pt x="5370" y="1279"/>
                      <a:pt x="4953" y="779"/>
                    </a:cubicBezTo>
                    <a:cubicBezTo>
                      <a:pt x="4574" y="322"/>
                      <a:pt x="4007" y="1"/>
                      <a:pt x="3409" y="1"/>
                    </a:cubicBezTo>
                    <a:close/>
                  </a:path>
                </a:pathLst>
              </a:custGeom>
              <a:solidFill>
                <a:srgbClr val="2929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41"/>
              <p:cNvSpPr/>
              <p:nvPr/>
            </p:nvSpPr>
            <p:spPr>
              <a:xfrm>
                <a:off x="1823725" y="4596800"/>
                <a:ext cx="142600" cy="128700"/>
              </a:xfrm>
              <a:custGeom>
                <a:avLst/>
                <a:gdLst/>
                <a:ahLst/>
                <a:cxnLst/>
                <a:rect l="l" t="t" r="r" b="b"/>
                <a:pathLst>
                  <a:path w="5704" h="5148" extrusionOk="0">
                    <a:moveTo>
                      <a:pt x="3132" y="1277"/>
                    </a:moveTo>
                    <a:cubicBezTo>
                      <a:pt x="3638" y="1277"/>
                      <a:pt x="4154" y="1581"/>
                      <a:pt x="4334" y="2061"/>
                    </a:cubicBezTo>
                    <a:cubicBezTo>
                      <a:pt x="4394" y="2323"/>
                      <a:pt x="4382" y="2609"/>
                      <a:pt x="4251" y="2847"/>
                    </a:cubicBezTo>
                    <a:cubicBezTo>
                      <a:pt x="4073" y="3252"/>
                      <a:pt x="3703" y="3538"/>
                      <a:pt x="3299" y="3692"/>
                    </a:cubicBezTo>
                    <a:cubicBezTo>
                      <a:pt x="3132" y="3756"/>
                      <a:pt x="2949" y="3772"/>
                      <a:pt x="2765" y="3772"/>
                    </a:cubicBezTo>
                    <a:cubicBezTo>
                      <a:pt x="2673" y="3772"/>
                      <a:pt x="2580" y="3768"/>
                      <a:pt x="2489" y="3764"/>
                    </a:cubicBezTo>
                    <a:cubicBezTo>
                      <a:pt x="2096" y="3716"/>
                      <a:pt x="1787" y="3431"/>
                      <a:pt x="1548" y="3145"/>
                    </a:cubicBezTo>
                    <a:cubicBezTo>
                      <a:pt x="1465" y="3038"/>
                      <a:pt x="1346" y="2919"/>
                      <a:pt x="1394" y="2776"/>
                    </a:cubicBezTo>
                    <a:cubicBezTo>
                      <a:pt x="1489" y="2430"/>
                      <a:pt x="1703" y="2121"/>
                      <a:pt x="1965" y="1883"/>
                    </a:cubicBezTo>
                    <a:cubicBezTo>
                      <a:pt x="2215" y="1633"/>
                      <a:pt x="2513" y="1430"/>
                      <a:pt x="2846" y="1311"/>
                    </a:cubicBezTo>
                    <a:cubicBezTo>
                      <a:pt x="2939" y="1288"/>
                      <a:pt x="3035" y="1277"/>
                      <a:pt x="3132" y="1277"/>
                    </a:cubicBezTo>
                    <a:close/>
                    <a:moveTo>
                      <a:pt x="3031" y="1"/>
                    </a:moveTo>
                    <a:cubicBezTo>
                      <a:pt x="2914" y="1"/>
                      <a:pt x="2796" y="12"/>
                      <a:pt x="2680" y="37"/>
                    </a:cubicBezTo>
                    <a:cubicBezTo>
                      <a:pt x="2310" y="121"/>
                      <a:pt x="1989" y="311"/>
                      <a:pt x="1679" y="537"/>
                    </a:cubicBezTo>
                    <a:cubicBezTo>
                      <a:pt x="1179" y="906"/>
                      <a:pt x="751" y="1406"/>
                      <a:pt x="536" y="2002"/>
                    </a:cubicBezTo>
                    <a:cubicBezTo>
                      <a:pt x="501" y="2168"/>
                      <a:pt x="310" y="2216"/>
                      <a:pt x="215" y="2359"/>
                    </a:cubicBezTo>
                    <a:cubicBezTo>
                      <a:pt x="36" y="2633"/>
                      <a:pt x="1" y="2978"/>
                      <a:pt x="84" y="3288"/>
                    </a:cubicBezTo>
                    <a:cubicBezTo>
                      <a:pt x="227" y="3931"/>
                      <a:pt x="667" y="4478"/>
                      <a:pt x="1215" y="4800"/>
                    </a:cubicBezTo>
                    <a:cubicBezTo>
                      <a:pt x="1609" y="5040"/>
                      <a:pt x="2061" y="5147"/>
                      <a:pt x="2513" y="5147"/>
                    </a:cubicBezTo>
                    <a:cubicBezTo>
                      <a:pt x="2799" y="5147"/>
                      <a:pt x="3086" y="5104"/>
                      <a:pt x="3358" y="5026"/>
                    </a:cubicBezTo>
                    <a:cubicBezTo>
                      <a:pt x="4084" y="4824"/>
                      <a:pt x="4751" y="4359"/>
                      <a:pt x="5168" y="3716"/>
                    </a:cubicBezTo>
                    <a:cubicBezTo>
                      <a:pt x="5561" y="3109"/>
                      <a:pt x="5704" y="2323"/>
                      <a:pt x="5454" y="1633"/>
                    </a:cubicBezTo>
                    <a:cubicBezTo>
                      <a:pt x="5239" y="1014"/>
                      <a:pt x="4727" y="549"/>
                      <a:pt x="4144" y="287"/>
                    </a:cubicBezTo>
                    <a:cubicBezTo>
                      <a:pt x="3797" y="123"/>
                      <a:pt x="3416" y="1"/>
                      <a:pt x="3031" y="1"/>
                    </a:cubicBezTo>
                    <a:close/>
                  </a:path>
                </a:pathLst>
              </a:custGeom>
              <a:solidFill>
                <a:srgbClr val="2929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41"/>
              <p:cNvSpPr/>
              <p:nvPr/>
            </p:nvSpPr>
            <p:spPr>
              <a:xfrm>
                <a:off x="2005600" y="4603000"/>
                <a:ext cx="159275" cy="16055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6422" extrusionOk="0">
                    <a:moveTo>
                      <a:pt x="3274" y="1186"/>
                    </a:moveTo>
                    <a:cubicBezTo>
                      <a:pt x="3553" y="1186"/>
                      <a:pt x="3828" y="1281"/>
                      <a:pt x="4060" y="1444"/>
                    </a:cubicBezTo>
                    <a:cubicBezTo>
                      <a:pt x="4572" y="1801"/>
                      <a:pt x="4989" y="2349"/>
                      <a:pt x="5156" y="2956"/>
                    </a:cubicBezTo>
                    <a:cubicBezTo>
                      <a:pt x="5263" y="3385"/>
                      <a:pt x="5156" y="3825"/>
                      <a:pt x="4941" y="4195"/>
                    </a:cubicBezTo>
                    <a:cubicBezTo>
                      <a:pt x="4739" y="4540"/>
                      <a:pt x="4453" y="4861"/>
                      <a:pt x="4072" y="4992"/>
                    </a:cubicBezTo>
                    <a:cubicBezTo>
                      <a:pt x="3960" y="5035"/>
                      <a:pt x="3839" y="5055"/>
                      <a:pt x="3718" y="5055"/>
                    </a:cubicBezTo>
                    <a:cubicBezTo>
                      <a:pt x="3533" y="5055"/>
                      <a:pt x="3345" y="5007"/>
                      <a:pt x="3179" y="4921"/>
                    </a:cubicBezTo>
                    <a:cubicBezTo>
                      <a:pt x="2703" y="4695"/>
                      <a:pt x="2370" y="4266"/>
                      <a:pt x="2120" y="3802"/>
                    </a:cubicBezTo>
                    <a:cubicBezTo>
                      <a:pt x="1977" y="3540"/>
                      <a:pt x="1870" y="3254"/>
                      <a:pt x="1774" y="2956"/>
                    </a:cubicBezTo>
                    <a:cubicBezTo>
                      <a:pt x="1691" y="2694"/>
                      <a:pt x="1631" y="2397"/>
                      <a:pt x="1429" y="2182"/>
                    </a:cubicBezTo>
                    <a:cubicBezTo>
                      <a:pt x="1608" y="1992"/>
                      <a:pt x="1822" y="1825"/>
                      <a:pt x="2048" y="1682"/>
                    </a:cubicBezTo>
                    <a:cubicBezTo>
                      <a:pt x="2334" y="1504"/>
                      <a:pt x="2632" y="1325"/>
                      <a:pt x="2953" y="1230"/>
                    </a:cubicBezTo>
                    <a:cubicBezTo>
                      <a:pt x="3059" y="1200"/>
                      <a:pt x="3167" y="1186"/>
                      <a:pt x="3274" y="1186"/>
                    </a:cubicBezTo>
                    <a:close/>
                    <a:moveTo>
                      <a:pt x="3117" y="0"/>
                    </a:moveTo>
                    <a:cubicBezTo>
                      <a:pt x="2795" y="0"/>
                      <a:pt x="2474" y="62"/>
                      <a:pt x="2179" y="194"/>
                    </a:cubicBezTo>
                    <a:cubicBezTo>
                      <a:pt x="1810" y="361"/>
                      <a:pt x="1453" y="563"/>
                      <a:pt x="1131" y="813"/>
                    </a:cubicBezTo>
                    <a:cubicBezTo>
                      <a:pt x="667" y="1182"/>
                      <a:pt x="215" y="1635"/>
                      <a:pt x="72" y="2242"/>
                    </a:cubicBezTo>
                    <a:cubicBezTo>
                      <a:pt x="0" y="2528"/>
                      <a:pt x="36" y="2849"/>
                      <a:pt x="167" y="3123"/>
                    </a:cubicBezTo>
                    <a:cubicBezTo>
                      <a:pt x="215" y="3242"/>
                      <a:pt x="346" y="3313"/>
                      <a:pt x="453" y="3385"/>
                    </a:cubicBezTo>
                    <a:cubicBezTo>
                      <a:pt x="477" y="3599"/>
                      <a:pt x="488" y="3814"/>
                      <a:pt x="548" y="4016"/>
                    </a:cubicBezTo>
                    <a:cubicBezTo>
                      <a:pt x="727" y="4742"/>
                      <a:pt x="1179" y="5373"/>
                      <a:pt x="1774" y="5826"/>
                    </a:cubicBezTo>
                    <a:cubicBezTo>
                      <a:pt x="2262" y="6186"/>
                      <a:pt x="2853" y="6421"/>
                      <a:pt x="3467" y="6421"/>
                    </a:cubicBezTo>
                    <a:cubicBezTo>
                      <a:pt x="3482" y="6421"/>
                      <a:pt x="3498" y="6421"/>
                      <a:pt x="3513" y="6421"/>
                    </a:cubicBezTo>
                    <a:cubicBezTo>
                      <a:pt x="3527" y="6421"/>
                      <a:pt x="3542" y="6421"/>
                      <a:pt x="3557" y="6421"/>
                    </a:cubicBezTo>
                    <a:cubicBezTo>
                      <a:pt x="4102" y="6421"/>
                      <a:pt x="4643" y="6209"/>
                      <a:pt x="5072" y="5861"/>
                    </a:cubicBezTo>
                    <a:cubicBezTo>
                      <a:pt x="5751" y="5326"/>
                      <a:pt x="6203" y="4516"/>
                      <a:pt x="6299" y="3659"/>
                    </a:cubicBezTo>
                    <a:cubicBezTo>
                      <a:pt x="6370" y="2921"/>
                      <a:pt x="6108" y="2170"/>
                      <a:pt x="5692" y="1563"/>
                    </a:cubicBezTo>
                    <a:cubicBezTo>
                      <a:pt x="5322" y="1039"/>
                      <a:pt x="4870" y="563"/>
                      <a:pt x="4287" y="277"/>
                    </a:cubicBezTo>
                    <a:cubicBezTo>
                      <a:pt x="3928" y="98"/>
                      <a:pt x="3522" y="0"/>
                      <a:pt x="3117" y="0"/>
                    </a:cubicBezTo>
                    <a:close/>
                  </a:path>
                </a:pathLst>
              </a:custGeom>
              <a:solidFill>
                <a:srgbClr val="2929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41"/>
              <p:cNvSpPr/>
              <p:nvPr/>
            </p:nvSpPr>
            <p:spPr>
              <a:xfrm>
                <a:off x="1896350" y="4755800"/>
                <a:ext cx="134875" cy="151575"/>
              </a:xfrm>
              <a:custGeom>
                <a:avLst/>
                <a:gdLst/>
                <a:ahLst/>
                <a:cxnLst/>
                <a:rect l="l" t="t" r="r" b="b"/>
                <a:pathLst>
                  <a:path w="5395" h="6063" extrusionOk="0">
                    <a:moveTo>
                      <a:pt x="2742" y="1283"/>
                    </a:moveTo>
                    <a:cubicBezTo>
                      <a:pt x="3005" y="1283"/>
                      <a:pt x="3254" y="1418"/>
                      <a:pt x="3442" y="1595"/>
                    </a:cubicBezTo>
                    <a:cubicBezTo>
                      <a:pt x="3918" y="2035"/>
                      <a:pt x="4144" y="2690"/>
                      <a:pt x="4180" y="3321"/>
                    </a:cubicBezTo>
                    <a:cubicBezTo>
                      <a:pt x="4192" y="3678"/>
                      <a:pt x="4120" y="4071"/>
                      <a:pt x="3858" y="4345"/>
                    </a:cubicBezTo>
                    <a:cubicBezTo>
                      <a:pt x="3566" y="4647"/>
                      <a:pt x="3148" y="4843"/>
                      <a:pt x="2727" y="4843"/>
                    </a:cubicBezTo>
                    <a:cubicBezTo>
                      <a:pt x="2599" y="4843"/>
                      <a:pt x="2471" y="4825"/>
                      <a:pt x="2346" y="4786"/>
                    </a:cubicBezTo>
                    <a:cubicBezTo>
                      <a:pt x="1906" y="4655"/>
                      <a:pt x="1596" y="4262"/>
                      <a:pt x="1382" y="3869"/>
                    </a:cubicBezTo>
                    <a:cubicBezTo>
                      <a:pt x="1287" y="3714"/>
                      <a:pt x="1465" y="3559"/>
                      <a:pt x="1441" y="3405"/>
                    </a:cubicBezTo>
                    <a:cubicBezTo>
                      <a:pt x="1358" y="2928"/>
                      <a:pt x="1549" y="2452"/>
                      <a:pt x="1775" y="2047"/>
                    </a:cubicBezTo>
                    <a:cubicBezTo>
                      <a:pt x="1977" y="1702"/>
                      <a:pt x="2251" y="1333"/>
                      <a:pt x="2680" y="1285"/>
                    </a:cubicBezTo>
                    <a:cubicBezTo>
                      <a:pt x="2701" y="1284"/>
                      <a:pt x="2721" y="1283"/>
                      <a:pt x="2742" y="1283"/>
                    </a:cubicBezTo>
                    <a:close/>
                    <a:moveTo>
                      <a:pt x="2623" y="1"/>
                    </a:moveTo>
                    <a:cubicBezTo>
                      <a:pt x="2555" y="1"/>
                      <a:pt x="2486" y="4"/>
                      <a:pt x="2418" y="11"/>
                    </a:cubicBezTo>
                    <a:cubicBezTo>
                      <a:pt x="1787" y="71"/>
                      <a:pt x="1156" y="392"/>
                      <a:pt x="775" y="916"/>
                    </a:cubicBezTo>
                    <a:cubicBezTo>
                      <a:pt x="560" y="1190"/>
                      <a:pt x="453" y="1535"/>
                      <a:pt x="370" y="1869"/>
                    </a:cubicBezTo>
                    <a:cubicBezTo>
                      <a:pt x="322" y="2059"/>
                      <a:pt x="322" y="2262"/>
                      <a:pt x="239" y="2428"/>
                    </a:cubicBezTo>
                    <a:cubicBezTo>
                      <a:pt x="48" y="2774"/>
                      <a:pt x="1" y="3190"/>
                      <a:pt x="72" y="3571"/>
                    </a:cubicBezTo>
                    <a:cubicBezTo>
                      <a:pt x="191" y="4393"/>
                      <a:pt x="644" y="5167"/>
                      <a:pt x="1322" y="5643"/>
                    </a:cubicBezTo>
                    <a:cubicBezTo>
                      <a:pt x="1713" y="5904"/>
                      <a:pt x="2184" y="6062"/>
                      <a:pt x="2661" y="6062"/>
                    </a:cubicBezTo>
                    <a:cubicBezTo>
                      <a:pt x="2794" y="6062"/>
                      <a:pt x="2928" y="6050"/>
                      <a:pt x="3061" y="6024"/>
                    </a:cubicBezTo>
                    <a:cubicBezTo>
                      <a:pt x="3799" y="5881"/>
                      <a:pt x="4489" y="5429"/>
                      <a:pt x="4918" y="4810"/>
                    </a:cubicBezTo>
                    <a:cubicBezTo>
                      <a:pt x="5335" y="4202"/>
                      <a:pt x="5394" y="3428"/>
                      <a:pt x="5263" y="2714"/>
                    </a:cubicBezTo>
                    <a:cubicBezTo>
                      <a:pt x="5120" y="1988"/>
                      <a:pt x="4811" y="1262"/>
                      <a:pt x="4275" y="726"/>
                    </a:cubicBezTo>
                    <a:cubicBezTo>
                      <a:pt x="3846" y="286"/>
                      <a:pt x="3243" y="1"/>
                      <a:pt x="2623" y="1"/>
                    </a:cubicBezTo>
                    <a:close/>
                  </a:path>
                </a:pathLst>
              </a:custGeom>
              <a:solidFill>
                <a:srgbClr val="2929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41"/>
              <p:cNvSpPr/>
              <p:nvPr/>
            </p:nvSpPr>
            <p:spPr>
              <a:xfrm>
                <a:off x="2145500" y="4762725"/>
                <a:ext cx="134250" cy="156475"/>
              </a:xfrm>
              <a:custGeom>
                <a:avLst/>
                <a:gdLst/>
                <a:ahLst/>
                <a:cxnLst/>
                <a:rect l="l" t="t" r="r" b="b"/>
                <a:pathLst>
                  <a:path w="5370" h="6259" extrusionOk="0">
                    <a:moveTo>
                      <a:pt x="2780" y="1352"/>
                    </a:moveTo>
                    <a:cubicBezTo>
                      <a:pt x="2985" y="1352"/>
                      <a:pt x="3180" y="1465"/>
                      <a:pt x="3334" y="1592"/>
                    </a:cubicBezTo>
                    <a:cubicBezTo>
                      <a:pt x="3882" y="2032"/>
                      <a:pt x="4084" y="2782"/>
                      <a:pt x="4048" y="3461"/>
                    </a:cubicBezTo>
                    <a:cubicBezTo>
                      <a:pt x="4036" y="3842"/>
                      <a:pt x="3941" y="4247"/>
                      <a:pt x="3667" y="4521"/>
                    </a:cubicBezTo>
                    <a:cubicBezTo>
                      <a:pt x="3431" y="4769"/>
                      <a:pt x="3109" y="4963"/>
                      <a:pt x="2762" y="4963"/>
                    </a:cubicBezTo>
                    <a:cubicBezTo>
                      <a:pt x="2743" y="4963"/>
                      <a:pt x="2723" y="4962"/>
                      <a:pt x="2703" y="4961"/>
                    </a:cubicBezTo>
                    <a:cubicBezTo>
                      <a:pt x="2489" y="4961"/>
                      <a:pt x="2322" y="4818"/>
                      <a:pt x="2191" y="4664"/>
                    </a:cubicBezTo>
                    <a:cubicBezTo>
                      <a:pt x="1858" y="4259"/>
                      <a:pt x="1631" y="3759"/>
                      <a:pt x="1512" y="3247"/>
                    </a:cubicBezTo>
                    <a:cubicBezTo>
                      <a:pt x="1441" y="2949"/>
                      <a:pt x="1560" y="2663"/>
                      <a:pt x="1655" y="2389"/>
                    </a:cubicBezTo>
                    <a:cubicBezTo>
                      <a:pt x="1822" y="1949"/>
                      <a:pt x="2131" y="1532"/>
                      <a:pt x="2584" y="1389"/>
                    </a:cubicBezTo>
                    <a:cubicBezTo>
                      <a:pt x="2650" y="1364"/>
                      <a:pt x="2716" y="1352"/>
                      <a:pt x="2780" y="1352"/>
                    </a:cubicBezTo>
                    <a:close/>
                    <a:moveTo>
                      <a:pt x="2612" y="1"/>
                    </a:moveTo>
                    <a:cubicBezTo>
                      <a:pt x="2491" y="1"/>
                      <a:pt x="2370" y="11"/>
                      <a:pt x="2251" y="32"/>
                    </a:cubicBezTo>
                    <a:cubicBezTo>
                      <a:pt x="1762" y="127"/>
                      <a:pt x="1262" y="330"/>
                      <a:pt x="953" y="734"/>
                    </a:cubicBezTo>
                    <a:cubicBezTo>
                      <a:pt x="727" y="1032"/>
                      <a:pt x="572" y="1377"/>
                      <a:pt x="453" y="1735"/>
                    </a:cubicBezTo>
                    <a:cubicBezTo>
                      <a:pt x="357" y="1997"/>
                      <a:pt x="369" y="2294"/>
                      <a:pt x="238" y="2544"/>
                    </a:cubicBezTo>
                    <a:cubicBezTo>
                      <a:pt x="60" y="2890"/>
                      <a:pt x="0" y="3294"/>
                      <a:pt x="72" y="3675"/>
                    </a:cubicBezTo>
                    <a:cubicBezTo>
                      <a:pt x="155" y="4223"/>
                      <a:pt x="405" y="4735"/>
                      <a:pt x="738" y="5187"/>
                    </a:cubicBezTo>
                    <a:cubicBezTo>
                      <a:pt x="1036" y="5580"/>
                      <a:pt x="1405" y="5949"/>
                      <a:pt x="1881" y="6128"/>
                    </a:cubicBezTo>
                    <a:cubicBezTo>
                      <a:pt x="2112" y="6218"/>
                      <a:pt x="2354" y="6258"/>
                      <a:pt x="2598" y="6258"/>
                    </a:cubicBezTo>
                    <a:cubicBezTo>
                      <a:pt x="3035" y="6258"/>
                      <a:pt x="3476" y="6128"/>
                      <a:pt x="3858" y="5914"/>
                    </a:cubicBezTo>
                    <a:cubicBezTo>
                      <a:pt x="4429" y="5580"/>
                      <a:pt x="4894" y="5056"/>
                      <a:pt x="5096" y="4425"/>
                    </a:cubicBezTo>
                    <a:cubicBezTo>
                      <a:pt x="5370" y="3604"/>
                      <a:pt x="5299" y="2699"/>
                      <a:pt x="5001" y="1889"/>
                    </a:cubicBezTo>
                    <a:cubicBezTo>
                      <a:pt x="4834" y="1473"/>
                      <a:pt x="4596" y="1068"/>
                      <a:pt x="4287" y="734"/>
                    </a:cubicBezTo>
                    <a:cubicBezTo>
                      <a:pt x="3857" y="276"/>
                      <a:pt x="3236" y="1"/>
                      <a:pt x="2612" y="1"/>
                    </a:cubicBezTo>
                    <a:close/>
                  </a:path>
                </a:pathLst>
              </a:custGeom>
              <a:solidFill>
                <a:srgbClr val="2929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41"/>
              <p:cNvSpPr/>
              <p:nvPr/>
            </p:nvSpPr>
            <p:spPr>
              <a:xfrm>
                <a:off x="2240150" y="4628675"/>
                <a:ext cx="134575" cy="1302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5211" extrusionOk="0">
                    <a:moveTo>
                      <a:pt x="2758" y="1152"/>
                    </a:moveTo>
                    <a:cubicBezTo>
                      <a:pt x="2955" y="1152"/>
                      <a:pt x="3153" y="1181"/>
                      <a:pt x="3334" y="1251"/>
                    </a:cubicBezTo>
                    <a:cubicBezTo>
                      <a:pt x="3703" y="1405"/>
                      <a:pt x="3918" y="1786"/>
                      <a:pt x="4013" y="2144"/>
                    </a:cubicBezTo>
                    <a:cubicBezTo>
                      <a:pt x="4108" y="2513"/>
                      <a:pt x="4108" y="2906"/>
                      <a:pt x="3918" y="3239"/>
                    </a:cubicBezTo>
                    <a:cubicBezTo>
                      <a:pt x="3715" y="3608"/>
                      <a:pt x="3322" y="3882"/>
                      <a:pt x="2906" y="3894"/>
                    </a:cubicBezTo>
                    <a:cubicBezTo>
                      <a:pt x="2501" y="3882"/>
                      <a:pt x="2167" y="3644"/>
                      <a:pt x="1905" y="3358"/>
                    </a:cubicBezTo>
                    <a:cubicBezTo>
                      <a:pt x="1560" y="2965"/>
                      <a:pt x="1370" y="2453"/>
                      <a:pt x="1298" y="1941"/>
                    </a:cubicBezTo>
                    <a:cubicBezTo>
                      <a:pt x="1453" y="1513"/>
                      <a:pt x="1917" y="1286"/>
                      <a:pt x="2346" y="1191"/>
                    </a:cubicBezTo>
                    <a:cubicBezTo>
                      <a:pt x="2479" y="1166"/>
                      <a:pt x="2618" y="1152"/>
                      <a:pt x="2758" y="1152"/>
                    </a:cubicBezTo>
                    <a:close/>
                    <a:moveTo>
                      <a:pt x="2727" y="0"/>
                    </a:moveTo>
                    <a:cubicBezTo>
                      <a:pt x="1905" y="12"/>
                      <a:pt x="1001" y="405"/>
                      <a:pt x="631" y="1179"/>
                    </a:cubicBezTo>
                    <a:cubicBezTo>
                      <a:pt x="536" y="1405"/>
                      <a:pt x="322" y="1548"/>
                      <a:pt x="239" y="1775"/>
                    </a:cubicBezTo>
                    <a:cubicBezTo>
                      <a:pt x="0" y="2334"/>
                      <a:pt x="84" y="2977"/>
                      <a:pt x="286" y="3525"/>
                    </a:cubicBezTo>
                    <a:cubicBezTo>
                      <a:pt x="640" y="4535"/>
                      <a:pt x="1687" y="5211"/>
                      <a:pt x="2746" y="5211"/>
                    </a:cubicBezTo>
                    <a:cubicBezTo>
                      <a:pt x="2935" y="5211"/>
                      <a:pt x="3124" y="5189"/>
                      <a:pt x="3310" y="5144"/>
                    </a:cubicBezTo>
                    <a:cubicBezTo>
                      <a:pt x="4120" y="4965"/>
                      <a:pt x="4834" y="4358"/>
                      <a:pt x="5120" y="3572"/>
                    </a:cubicBezTo>
                    <a:cubicBezTo>
                      <a:pt x="5382" y="2834"/>
                      <a:pt x="5287" y="1977"/>
                      <a:pt x="4918" y="1274"/>
                    </a:cubicBezTo>
                    <a:cubicBezTo>
                      <a:pt x="4703" y="858"/>
                      <a:pt x="4382" y="465"/>
                      <a:pt x="3953" y="239"/>
                    </a:cubicBezTo>
                    <a:cubicBezTo>
                      <a:pt x="3584" y="36"/>
                      <a:pt x="3144" y="0"/>
                      <a:pt x="2727" y="0"/>
                    </a:cubicBezTo>
                    <a:close/>
                  </a:path>
                </a:pathLst>
              </a:custGeom>
              <a:solidFill>
                <a:srgbClr val="2929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41"/>
              <p:cNvSpPr/>
              <p:nvPr/>
            </p:nvSpPr>
            <p:spPr>
              <a:xfrm>
                <a:off x="1900525" y="4249575"/>
                <a:ext cx="106875" cy="108875"/>
              </a:xfrm>
              <a:custGeom>
                <a:avLst/>
                <a:gdLst/>
                <a:ahLst/>
                <a:cxnLst/>
                <a:rect l="l" t="t" r="r" b="b"/>
                <a:pathLst>
                  <a:path w="4275" h="4355" extrusionOk="0">
                    <a:moveTo>
                      <a:pt x="2339" y="1104"/>
                    </a:moveTo>
                    <a:cubicBezTo>
                      <a:pt x="2513" y="1104"/>
                      <a:pt x="2688" y="1159"/>
                      <a:pt x="2810" y="1282"/>
                    </a:cubicBezTo>
                    <a:cubicBezTo>
                      <a:pt x="3132" y="1615"/>
                      <a:pt x="3251" y="2115"/>
                      <a:pt x="3108" y="2544"/>
                    </a:cubicBezTo>
                    <a:cubicBezTo>
                      <a:pt x="2956" y="2918"/>
                      <a:pt x="2596" y="3259"/>
                      <a:pt x="2177" y="3259"/>
                    </a:cubicBezTo>
                    <a:cubicBezTo>
                      <a:pt x="2170" y="3259"/>
                      <a:pt x="2163" y="3258"/>
                      <a:pt x="2155" y="3258"/>
                    </a:cubicBezTo>
                    <a:cubicBezTo>
                      <a:pt x="1917" y="3258"/>
                      <a:pt x="1703" y="3115"/>
                      <a:pt x="1524" y="2949"/>
                    </a:cubicBezTo>
                    <a:cubicBezTo>
                      <a:pt x="1251" y="2699"/>
                      <a:pt x="1036" y="2389"/>
                      <a:pt x="762" y="2139"/>
                    </a:cubicBezTo>
                    <a:cubicBezTo>
                      <a:pt x="881" y="1841"/>
                      <a:pt x="1108" y="1603"/>
                      <a:pt x="1370" y="1401"/>
                    </a:cubicBezTo>
                    <a:cubicBezTo>
                      <a:pt x="1608" y="1222"/>
                      <a:pt x="1905" y="1151"/>
                      <a:pt x="2203" y="1115"/>
                    </a:cubicBezTo>
                    <a:cubicBezTo>
                      <a:pt x="2248" y="1108"/>
                      <a:pt x="2293" y="1104"/>
                      <a:pt x="2339" y="1104"/>
                    </a:cubicBezTo>
                    <a:close/>
                    <a:moveTo>
                      <a:pt x="2183" y="0"/>
                    </a:moveTo>
                    <a:cubicBezTo>
                      <a:pt x="2065" y="0"/>
                      <a:pt x="1948" y="11"/>
                      <a:pt x="1834" y="32"/>
                    </a:cubicBezTo>
                    <a:cubicBezTo>
                      <a:pt x="1560" y="79"/>
                      <a:pt x="1310" y="198"/>
                      <a:pt x="1096" y="365"/>
                    </a:cubicBezTo>
                    <a:cubicBezTo>
                      <a:pt x="703" y="687"/>
                      <a:pt x="334" y="1068"/>
                      <a:pt x="143" y="1556"/>
                    </a:cubicBezTo>
                    <a:cubicBezTo>
                      <a:pt x="24" y="1818"/>
                      <a:pt x="0" y="2127"/>
                      <a:pt x="48" y="2413"/>
                    </a:cubicBezTo>
                    <a:cubicBezTo>
                      <a:pt x="96" y="2627"/>
                      <a:pt x="215" y="2818"/>
                      <a:pt x="322" y="3008"/>
                    </a:cubicBezTo>
                    <a:cubicBezTo>
                      <a:pt x="572" y="3532"/>
                      <a:pt x="989" y="4008"/>
                      <a:pt x="1536" y="4235"/>
                    </a:cubicBezTo>
                    <a:cubicBezTo>
                      <a:pt x="1731" y="4317"/>
                      <a:pt x="1938" y="4355"/>
                      <a:pt x="2145" y="4355"/>
                    </a:cubicBezTo>
                    <a:cubicBezTo>
                      <a:pt x="2510" y="4355"/>
                      <a:pt x="2876" y="4237"/>
                      <a:pt x="3179" y="4032"/>
                    </a:cubicBezTo>
                    <a:cubicBezTo>
                      <a:pt x="3846" y="3592"/>
                      <a:pt x="4275" y="2782"/>
                      <a:pt x="4191" y="1984"/>
                    </a:cubicBezTo>
                    <a:cubicBezTo>
                      <a:pt x="4132" y="1306"/>
                      <a:pt x="3775" y="627"/>
                      <a:pt x="3191" y="270"/>
                    </a:cubicBezTo>
                    <a:cubicBezTo>
                      <a:pt x="2889" y="92"/>
                      <a:pt x="2533" y="0"/>
                      <a:pt x="2183" y="0"/>
                    </a:cubicBezTo>
                    <a:close/>
                  </a:path>
                </a:pathLst>
              </a:custGeom>
              <a:solidFill>
                <a:srgbClr val="2929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41"/>
              <p:cNvSpPr/>
              <p:nvPr/>
            </p:nvSpPr>
            <p:spPr>
              <a:xfrm>
                <a:off x="1774025" y="4381500"/>
                <a:ext cx="130400" cy="135950"/>
              </a:xfrm>
              <a:custGeom>
                <a:avLst/>
                <a:gdLst/>
                <a:ahLst/>
                <a:cxnLst/>
                <a:rect l="l" t="t" r="r" b="b"/>
                <a:pathLst>
                  <a:path w="5216" h="5438" extrusionOk="0">
                    <a:moveTo>
                      <a:pt x="2658" y="1295"/>
                    </a:moveTo>
                    <a:cubicBezTo>
                      <a:pt x="2848" y="1295"/>
                      <a:pt x="3041" y="1345"/>
                      <a:pt x="3203" y="1446"/>
                    </a:cubicBezTo>
                    <a:cubicBezTo>
                      <a:pt x="3525" y="1636"/>
                      <a:pt x="3798" y="1934"/>
                      <a:pt x="3941" y="2291"/>
                    </a:cubicBezTo>
                    <a:cubicBezTo>
                      <a:pt x="4013" y="2506"/>
                      <a:pt x="4060" y="2756"/>
                      <a:pt x="4001" y="2982"/>
                    </a:cubicBezTo>
                    <a:cubicBezTo>
                      <a:pt x="3906" y="3327"/>
                      <a:pt x="3667" y="3613"/>
                      <a:pt x="3417" y="3851"/>
                    </a:cubicBezTo>
                    <a:cubicBezTo>
                      <a:pt x="3221" y="4013"/>
                      <a:pt x="2980" y="4197"/>
                      <a:pt x="2705" y="4197"/>
                    </a:cubicBezTo>
                    <a:cubicBezTo>
                      <a:pt x="2696" y="4197"/>
                      <a:pt x="2688" y="4197"/>
                      <a:pt x="2679" y="4196"/>
                    </a:cubicBezTo>
                    <a:cubicBezTo>
                      <a:pt x="2262" y="4149"/>
                      <a:pt x="1870" y="3922"/>
                      <a:pt x="1560" y="3649"/>
                    </a:cubicBezTo>
                    <a:cubicBezTo>
                      <a:pt x="1429" y="3518"/>
                      <a:pt x="1286" y="3399"/>
                      <a:pt x="1203" y="3232"/>
                    </a:cubicBezTo>
                    <a:cubicBezTo>
                      <a:pt x="1179" y="2934"/>
                      <a:pt x="1286" y="2649"/>
                      <a:pt x="1381" y="2363"/>
                    </a:cubicBezTo>
                    <a:cubicBezTo>
                      <a:pt x="1560" y="1922"/>
                      <a:pt x="1858" y="1458"/>
                      <a:pt x="2358" y="1339"/>
                    </a:cubicBezTo>
                    <a:cubicBezTo>
                      <a:pt x="2454" y="1310"/>
                      <a:pt x="2555" y="1295"/>
                      <a:pt x="2658" y="1295"/>
                    </a:cubicBezTo>
                    <a:close/>
                    <a:moveTo>
                      <a:pt x="2510" y="0"/>
                    </a:moveTo>
                    <a:cubicBezTo>
                      <a:pt x="2419" y="0"/>
                      <a:pt x="2329" y="6"/>
                      <a:pt x="2239" y="17"/>
                    </a:cubicBezTo>
                    <a:cubicBezTo>
                      <a:pt x="1679" y="101"/>
                      <a:pt x="1131" y="339"/>
                      <a:pt x="738" y="744"/>
                    </a:cubicBezTo>
                    <a:cubicBezTo>
                      <a:pt x="465" y="1041"/>
                      <a:pt x="310" y="1434"/>
                      <a:pt x="191" y="1827"/>
                    </a:cubicBezTo>
                    <a:cubicBezTo>
                      <a:pt x="60" y="2279"/>
                      <a:pt x="0" y="2779"/>
                      <a:pt x="119" y="3256"/>
                    </a:cubicBezTo>
                    <a:cubicBezTo>
                      <a:pt x="191" y="3506"/>
                      <a:pt x="310" y="3744"/>
                      <a:pt x="417" y="3970"/>
                    </a:cubicBezTo>
                    <a:cubicBezTo>
                      <a:pt x="655" y="4446"/>
                      <a:pt x="1060" y="4804"/>
                      <a:pt x="1512" y="5065"/>
                    </a:cubicBezTo>
                    <a:cubicBezTo>
                      <a:pt x="1883" y="5282"/>
                      <a:pt x="2314" y="5437"/>
                      <a:pt x="2745" y="5437"/>
                    </a:cubicBezTo>
                    <a:cubicBezTo>
                      <a:pt x="2883" y="5437"/>
                      <a:pt x="3020" y="5421"/>
                      <a:pt x="3155" y="5387"/>
                    </a:cubicBezTo>
                    <a:cubicBezTo>
                      <a:pt x="3655" y="5256"/>
                      <a:pt x="4096" y="4946"/>
                      <a:pt x="4441" y="4577"/>
                    </a:cubicBezTo>
                    <a:cubicBezTo>
                      <a:pt x="4858" y="4125"/>
                      <a:pt x="5179" y="3530"/>
                      <a:pt x="5191" y="2899"/>
                    </a:cubicBezTo>
                    <a:cubicBezTo>
                      <a:pt x="5215" y="2006"/>
                      <a:pt x="4727" y="1160"/>
                      <a:pt x="4060" y="589"/>
                    </a:cubicBezTo>
                    <a:cubicBezTo>
                      <a:pt x="3629" y="219"/>
                      <a:pt x="3074" y="0"/>
                      <a:pt x="2510" y="0"/>
                    </a:cubicBezTo>
                    <a:close/>
                  </a:path>
                </a:pathLst>
              </a:custGeom>
              <a:solidFill>
                <a:srgbClr val="2929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41"/>
              <p:cNvSpPr/>
              <p:nvPr/>
            </p:nvSpPr>
            <p:spPr>
              <a:xfrm>
                <a:off x="2682475" y="4053000"/>
                <a:ext cx="384575" cy="753400"/>
              </a:xfrm>
              <a:custGeom>
                <a:avLst/>
                <a:gdLst/>
                <a:ahLst/>
                <a:cxnLst/>
                <a:rect l="l" t="t" r="r" b="b"/>
                <a:pathLst>
                  <a:path w="15383" h="30136" extrusionOk="0">
                    <a:moveTo>
                      <a:pt x="10775" y="1"/>
                    </a:moveTo>
                    <a:lnTo>
                      <a:pt x="0" y="1834"/>
                    </a:lnTo>
                    <a:lnTo>
                      <a:pt x="4977" y="30136"/>
                    </a:lnTo>
                    <a:lnTo>
                      <a:pt x="15383" y="24659"/>
                    </a:lnTo>
                    <a:lnTo>
                      <a:pt x="10775" y="1"/>
                    </a:lnTo>
                    <a:close/>
                  </a:path>
                </a:pathLst>
              </a:custGeom>
              <a:solidFill>
                <a:srgbClr val="F48E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41"/>
              <p:cNvSpPr/>
              <p:nvPr/>
            </p:nvSpPr>
            <p:spPr>
              <a:xfrm>
                <a:off x="900100" y="4120575"/>
                <a:ext cx="386675" cy="636425"/>
              </a:xfrm>
              <a:custGeom>
                <a:avLst/>
                <a:gdLst/>
                <a:ahLst/>
                <a:cxnLst/>
                <a:rect l="l" t="t" r="r" b="b"/>
                <a:pathLst>
                  <a:path w="15467" h="25457" extrusionOk="0">
                    <a:moveTo>
                      <a:pt x="3156" y="1"/>
                    </a:moveTo>
                    <a:lnTo>
                      <a:pt x="1" y="25456"/>
                    </a:lnTo>
                    <a:cubicBezTo>
                      <a:pt x="1" y="25456"/>
                      <a:pt x="11990" y="18920"/>
                      <a:pt x="12704" y="15026"/>
                    </a:cubicBezTo>
                    <a:lnTo>
                      <a:pt x="1546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41"/>
              <p:cNvSpPr/>
              <p:nvPr/>
            </p:nvSpPr>
            <p:spPr>
              <a:xfrm>
                <a:off x="894450" y="3092575"/>
                <a:ext cx="544125" cy="1306325"/>
              </a:xfrm>
              <a:custGeom>
                <a:avLst/>
                <a:gdLst/>
                <a:ahLst/>
                <a:cxnLst/>
                <a:rect l="l" t="t" r="r" b="b"/>
                <a:pathLst>
                  <a:path w="21765" h="52253" extrusionOk="0">
                    <a:moveTo>
                      <a:pt x="20104" y="1"/>
                    </a:moveTo>
                    <a:cubicBezTo>
                      <a:pt x="13726" y="1"/>
                      <a:pt x="10668" y="4402"/>
                      <a:pt x="7620" y="10950"/>
                    </a:cubicBezTo>
                    <a:cubicBezTo>
                      <a:pt x="4489" y="17653"/>
                      <a:pt x="0" y="51360"/>
                      <a:pt x="0" y="51360"/>
                    </a:cubicBezTo>
                    <a:lnTo>
                      <a:pt x="13645" y="52253"/>
                    </a:lnTo>
                    <a:lnTo>
                      <a:pt x="21765" y="13415"/>
                    </a:lnTo>
                    <a:lnTo>
                      <a:pt x="20562" y="8"/>
                    </a:lnTo>
                    <a:cubicBezTo>
                      <a:pt x="20408" y="3"/>
                      <a:pt x="20255" y="1"/>
                      <a:pt x="201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41"/>
              <p:cNvSpPr/>
              <p:nvPr/>
            </p:nvSpPr>
            <p:spPr>
              <a:xfrm>
                <a:off x="2541975" y="3092575"/>
                <a:ext cx="544425" cy="1306925"/>
              </a:xfrm>
              <a:custGeom>
                <a:avLst/>
                <a:gdLst/>
                <a:ahLst/>
                <a:cxnLst/>
                <a:rect l="l" t="t" r="r" b="b"/>
                <a:pathLst>
                  <a:path w="21777" h="52277" extrusionOk="0">
                    <a:moveTo>
                      <a:pt x="1662" y="1"/>
                    </a:moveTo>
                    <a:cubicBezTo>
                      <a:pt x="1511" y="1"/>
                      <a:pt x="1358" y="3"/>
                      <a:pt x="1203" y="8"/>
                    </a:cubicBezTo>
                    <a:lnTo>
                      <a:pt x="0" y="13415"/>
                    </a:lnTo>
                    <a:lnTo>
                      <a:pt x="7728" y="52277"/>
                    </a:lnTo>
                    <a:lnTo>
                      <a:pt x="21777" y="51360"/>
                    </a:lnTo>
                    <a:cubicBezTo>
                      <a:pt x="21777" y="51360"/>
                      <a:pt x="17276" y="17653"/>
                      <a:pt x="14157" y="10950"/>
                    </a:cubicBezTo>
                    <a:cubicBezTo>
                      <a:pt x="11098" y="4402"/>
                      <a:pt x="8050" y="1"/>
                      <a:pt x="1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41"/>
              <p:cNvSpPr/>
              <p:nvPr/>
            </p:nvSpPr>
            <p:spPr>
              <a:xfrm>
                <a:off x="1349850" y="2875475"/>
                <a:ext cx="1289775" cy="1862475"/>
              </a:xfrm>
              <a:custGeom>
                <a:avLst/>
                <a:gdLst/>
                <a:ahLst/>
                <a:cxnLst/>
                <a:rect l="l" t="t" r="r" b="b"/>
                <a:pathLst>
                  <a:path w="51591" h="74499" extrusionOk="0">
                    <a:moveTo>
                      <a:pt x="19765" y="1"/>
                    </a:moveTo>
                    <a:lnTo>
                      <a:pt x="1" y="8680"/>
                    </a:lnTo>
                    <a:lnTo>
                      <a:pt x="6216" y="74498"/>
                    </a:lnTo>
                    <a:lnTo>
                      <a:pt x="44923" y="74498"/>
                    </a:lnTo>
                    <a:lnTo>
                      <a:pt x="51591" y="8990"/>
                    </a:lnTo>
                    <a:lnTo>
                      <a:pt x="314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41"/>
              <p:cNvSpPr/>
              <p:nvPr/>
            </p:nvSpPr>
            <p:spPr>
              <a:xfrm>
                <a:off x="1462975" y="2736775"/>
                <a:ext cx="525075" cy="7269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9076" extrusionOk="0">
                    <a:moveTo>
                      <a:pt x="15943" y="1"/>
                    </a:moveTo>
                    <a:cubicBezTo>
                      <a:pt x="15943" y="1"/>
                      <a:pt x="1679" y="8442"/>
                      <a:pt x="834" y="9121"/>
                    </a:cubicBezTo>
                    <a:cubicBezTo>
                      <a:pt x="0" y="9787"/>
                      <a:pt x="3608" y="26968"/>
                      <a:pt x="3608" y="26968"/>
                    </a:cubicBezTo>
                    <a:lnTo>
                      <a:pt x="9942" y="23099"/>
                    </a:lnTo>
                    <a:lnTo>
                      <a:pt x="20527" y="29076"/>
                    </a:lnTo>
                    <a:lnTo>
                      <a:pt x="2100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41"/>
              <p:cNvSpPr/>
              <p:nvPr/>
            </p:nvSpPr>
            <p:spPr>
              <a:xfrm>
                <a:off x="1963025" y="2736775"/>
                <a:ext cx="524800" cy="726900"/>
              </a:xfrm>
              <a:custGeom>
                <a:avLst/>
                <a:gdLst/>
                <a:ahLst/>
                <a:cxnLst/>
                <a:rect l="l" t="t" r="r" b="b"/>
                <a:pathLst>
                  <a:path w="20992" h="29076" extrusionOk="0">
                    <a:moveTo>
                      <a:pt x="1" y="1"/>
                    </a:moveTo>
                    <a:lnTo>
                      <a:pt x="477" y="29076"/>
                    </a:lnTo>
                    <a:lnTo>
                      <a:pt x="11062" y="23099"/>
                    </a:lnTo>
                    <a:lnTo>
                      <a:pt x="17396" y="26968"/>
                    </a:lnTo>
                    <a:cubicBezTo>
                      <a:pt x="17396" y="26968"/>
                      <a:pt x="20991" y="9787"/>
                      <a:pt x="20158" y="9121"/>
                    </a:cubicBezTo>
                    <a:cubicBezTo>
                      <a:pt x="19325" y="8442"/>
                      <a:pt x="5061" y="1"/>
                      <a:pt x="50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41"/>
              <p:cNvSpPr/>
              <p:nvPr/>
            </p:nvSpPr>
            <p:spPr>
              <a:xfrm>
                <a:off x="1242100" y="1641600"/>
                <a:ext cx="1443075" cy="1005300"/>
              </a:xfrm>
              <a:custGeom>
                <a:avLst/>
                <a:gdLst/>
                <a:ahLst/>
                <a:cxnLst/>
                <a:rect l="l" t="t" r="r" b="b"/>
                <a:pathLst>
                  <a:path w="57723" h="40212" extrusionOk="0">
                    <a:moveTo>
                      <a:pt x="23083" y="0"/>
                    </a:moveTo>
                    <a:cubicBezTo>
                      <a:pt x="20306" y="0"/>
                      <a:pt x="17135" y="910"/>
                      <a:pt x="13800" y="3576"/>
                    </a:cubicBezTo>
                    <a:cubicBezTo>
                      <a:pt x="10478" y="6231"/>
                      <a:pt x="15122" y="22698"/>
                      <a:pt x="6240" y="26686"/>
                    </a:cubicBezTo>
                    <a:cubicBezTo>
                      <a:pt x="1" y="29496"/>
                      <a:pt x="2132" y="40212"/>
                      <a:pt x="2132" y="40212"/>
                    </a:cubicBezTo>
                    <a:lnTo>
                      <a:pt x="55496" y="40212"/>
                    </a:lnTo>
                    <a:cubicBezTo>
                      <a:pt x="55496" y="40212"/>
                      <a:pt x="57722" y="27579"/>
                      <a:pt x="51614" y="22686"/>
                    </a:cubicBezTo>
                    <a:cubicBezTo>
                      <a:pt x="43256" y="15995"/>
                      <a:pt x="47638" y="7244"/>
                      <a:pt x="44328" y="3362"/>
                    </a:cubicBezTo>
                    <a:cubicBezTo>
                      <a:pt x="43369" y="2230"/>
                      <a:pt x="42028" y="1829"/>
                      <a:pt x="40608" y="1829"/>
                    </a:cubicBezTo>
                    <a:cubicBezTo>
                      <a:pt x="37143" y="1829"/>
                      <a:pt x="33207" y="4219"/>
                      <a:pt x="33207" y="4219"/>
                    </a:cubicBezTo>
                    <a:cubicBezTo>
                      <a:pt x="33207" y="4219"/>
                      <a:pt x="29060" y="0"/>
                      <a:pt x="230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41"/>
              <p:cNvSpPr/>
              <p:nvPr/>
            </p:nvSpPr>
            <p:spPr>
              <a:xfrm>
                <a:off x="1843975" y="2510550"/>
                <a:ext cx="292900" cy="41337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6535" extrusionOk="0">
                    <a:moveTo>
                      <a:pt x="0" y="1"/>
                    </a:moveTo>
                    <a:lnTo>
                      <a:pt x="0" y="14598"/>
                    </a:lnTo>
                    <a:cubicBezTo>
                      <a:pt x="0" y="14598"/>
                      <a:pt x="2498" y="16535"/>
                      <a:pt x="5969" y="16535"/>
                    </a:cubicBezTo>
                    <a:cubicBezTo>
                      <a:pt x="7705" y="16535"/>
                      <a:pt x="9684" y="16050"/>
                      <a:pt x="11716" y="14598"/>
                    </a:cubicBezTo>
                    <a:lnTo>
                      <a:pt x="1083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41"/>
              <p:cNvSpPr/>
              <p:nvPr/>
            </p:nvSpPr>
            <p:spPr>
              <a:xfrm>
                <a:off x="1843975" y="2510550"/>
                <a:ext cx="28487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0288" extrusionOk="0">
                    <a:moveTo>
                      <a:pt x="0" y="1"/>
                    </a:moveTo>
                    <a:lnTo>
                      <a:pt x="0" y="3977"/>
                    </a:lnTo>
                    <a:cubicBezTo>
                      <a:pt x="0" y="3977"/>
                      <a:pt x="3132" y="10288"/>
                      <a:pt x="6525" y="10288"/>
                    </a:cubicBezTo>
                    <a:cubicBezTo>
                      <a:pt x="9918" y="10288"/>
                      <a:pt x="11395" y="7133"/>
                      <a:pt x="11395" y="7133"/>
                    </a:cubicBezTo>
                    <a:lnTo>
                      <a:pt x="1083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41"/>
              <p:cNvSpPr/>
              <p:nvPr/>
            </p:nvSpPr>
            <p:spPr>
              <a:xfrm>
                <a:off x="1539325" y="2161575"/>
                <a:ext cx="172200" cy="151225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6049" extrusionOk="0">
                    <a:moveTo>
                      <a:pt x="3163" y="1"/>
                    </a:moveTo>
                    <a:cubicBezTo>
                      <a:pt x="2105" y="1"/>
                      <a:pt x="1123" y="484"/>
                      <a:pt x="685" y="2030"/>
                    </a:cubicBezTo>
                    <a:cubicBezTo>
                      <a:pt x="1" y="4461"/>
                      <a:pt x="2067" y="6048"/>
                      <a:pt x="4213" y="6048"/>
                    </a:cubicBezTo>
                    <a:cubicBezTo>
                      <a:pt x="5167" y="6048"/>
                      <a:pt x="6137" y="5735"/>
                      <a:pt x="6888" y="5042"/>
                    </a:cubicBezTo>
                    <a:lnTo>
                      <a:pt x="6888" y="1339"/>
                    </a:lnTo>
                    <a:cubicBezTo>
                      <a:pt x="6888" y="1339"/>
                      <a:pt x="4922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41"/>
              <p:cNvSpPr/>
              <p:nvPr/>
            </p:nvSpPr>
            <p:spPr>
              <a:xfrm>
                <a:off x="1687100" y="1858175"/>
                <a:ext cx="606650" cy="802425"/>
              </a:xfrm>
              <a:custGeom>
                <a:avLst/>
                <a:gdLst/>
                <a:ahLst/>
                <a:cxnLst/>
                <a:rect l="l" t="t" r="r" b="b"/>
                <a:pathLst>
                  <a:path w="24266" h="32097" extrusionOk="0">
                    <a:moveTo>
                      <a:pt x="11657" y="0"/>
                    </a:moveTo>
                    <a:cubicBezTo>
                      <a:pt x="9430" y="0"/>
                      <a:pt x="155" y="489"/>
                      <a:pt x="155" y="8629"/>
                    </a:cubicBezTo>
                    <a:cubicBezTo>
                      <a:pt x="155" y="11511"/>
                      <a:pt x="1" y="17571"/>
                      <a:pt x="155" y="19166"/>
                    </a:cubicBezTo>
                    <a:cubicBezTo>
                      <a:pt x="322" y="20762"/>
                      <a:pt x="1572" y="32097"/>
                      <a:pt x="12133" y="32097"/>
                    </a:cubicBezTo>
                    <a:cubicBezTo>
                      <a:pt x="22670" y="32097"/>
                      <a:pt x="23944" y="20762"/>
                      <a:pt x="24099" y="19166"/>
                    </a:cubicBezTo>
                    <a:cubicBezTo>
                      <a:pt x="24266" y="17571"/>
                      <a:pt x="24099" y="11511"/>
                      <a:pt x="24099" y="8629"/>
                    </a:cubicBezTo>
                    <a:cubicBezTo>
                      <a:pt x="24099" y="489"/>
                      <a:pt x="14834" y="0"/>
                      <a:pt x="12609" y="0"/>
                    </a:cubicBezTo>
                    <a:cubicBezTo>
                      <a:pt x="12306" y="0"/>
                      <a:pt x="12133" y="9"/>
                      <a:pt x="12133" y="9"/>
                    </a:cubicBezTo>
                    <a:cubicBezTo>
                      <a:pt x="12133" y="9"/>
                      <a:pt x="11960" y="0"/>
                      <a:pt x="116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41"/>
              <p:cNvSpPr/>
              <p:nvPr/>
            </p:nvSpPr>
            <p:spPr>
              <a:xfrm>
                <a:off x="2269325" y="2161575"/>
                <a:ext cx="172200" cy="151225"/>
              </a:xfrm>
              <a:custGeom>
                <a:avLst/>
                <a:gdLst/>
                <a:ahLst/>
                <a:cxnLst/>
                <a:rect l="l" t="t" r="r" b="b"/>
                <a:pathLst>
                  <a:path w="6888" h="6049" extrusionOk="0">
                    <a:moveTo>
                      <a:pt x="3726" y="1"/>
                    </a:moveTo>
                    <a:cubicBezTo>
                      <a:pt x="1966" y="1"/>
                      <a:pt x="0" y="1339"/>
                      <a:pt x="0" y="1339"/>
                    </a:cubicBezTo>
                    <a:lnTo>
                      <a:pt x="0" y="5042"/>
                    </a:lnTo>
                    <a:cubicBezTo>
                      <a:pt x="751" y="5735"/>
                      <a:pt x="1721" y="6048"/>
                      <a:pt x="2675" y="6048"/>
                    </a:cubicBezTo>
                    <a:cubicBezTo>
                      <a:pt x="4821" y="6048"/>
                      <a:pt x="6888" y="4461"/>
                      <a:pt x="6203" y="2030"/>
                    </a:cubicBezTo>
                    <a:cubicBezTo>
                      <a:pt x="5766" y="484"/>
                      <a:pt x="4783" y="1"/>
                      <a:pt x="37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41"/>
              <p:cNvSpPr/>
              <p:nvPr/>
            </p:nvSpPr>
            <p:spPr>
              <a:xfrm>
                <a:off x="1881475" y="2231650"/>
                <a:ext cx="3007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216" extrusionOk="0">
                    <a:moveTo>
                      <a:pt x="596" y="1"/>
                    </a:moveTo>
                    <a:cubicBezTo>
                      <a:pt x="262" y="1"/>
                      <a:pt x="0" y="501"/>
                      <a:pt x="0" y="1108"/>
                    </a:cubicBezTo>
                    <a:cubicBezTo>
                      <a:pt x="0" y="1727"/>
                      <a:pt x="274" y="2215"/>
                      <a:pt x="608" y="2215"/>
                    </a:cubicBezTo>
                    <a:cubicBezTo>
                      <a:pt x="941" y="2215"/>
                      <a:pt x="1203" y="1715"/>
                      <a:pt x="1203" y="1108"/>
                    </a:cubicBezTo>
                    <a:cubicBezTo>
                      <a:pt x="1203" y="501"/>
                      <a:pt x="929" y="1"/>
                      <a:pt x="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41"/>
              <p:cNvSpPr/>
              <p:nvPr/>
            </p:nvSpPr>
            <p:spPr>
              <a:xfrm>
                <a:off x="2069000" y="2231650"/>
                <a:ext cx="3037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2216" extrusionOk="0">
                    <a:moveTo>
                      <a:pt x="608" y="1"/>
                    </a:moveTo>
                    <a:cubicBezTo>
                      <a:pt x="286" y="1"/>
                      <a:pt x="12" y="501"/>
                      <a:pt x="12" y="1108"/>
                    </a:cubicBezTo>
                    <a:cubicBezTo>
                      <a:pt x="0" y="1715"/>
                      <a:pt x="274" y="2215"/>
                      <a:pt x="608" y="2215"/>
                    </a:cubicBezTo>
                    <a:cubicBezTo>
                      <a:pt x="941" y="2215"/>
                      <a:pt x="1215" y="1727"/>
                      <a:pt x="1215" y="1108"/>
                    </a:cubicBezTo>
                    <a:cubicBezTo>
                      <a:pt x="1215" y="501"/>
                      <a:pt x="941" y="1"/>
                      <a:pt x="60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41"/>
              <p:cNvSpPr/>
              <p:nvPr/>
            </p:nvSpPr>
            <p:spPr>
              <a:xfrm>
                <a:off x="1805175" y="2135575"/>
                <a:ext cx="109250" cy="3795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518" extrusionOk="0">
                    <a:moveTo>
                      <a:pt x="3330" y="0"/>
                    </a:moveTo>
                    <a:cubicBezTo>
                      <a:pt x="2037" y="0"/>
                      <a:pt x="1" y="608"/>
                      <a:pt x="123" y="1058"/>
                    </a:cubicBezTo>
                    <a:cubicBezTo>
                      <a:pt x="215" y="1377"/>
                      <a:pt x="812" y="1518"/>
                      <a:pt x="1531" y="1518"/>
                    </a:cubicBezTo>
                    <a:cubicBezTo>
                      <a:pt x="2770" y="1518"/>
                      <a:pt x="4370" y="1098"/>
                      <a:pt x="4362" y="450"/>
                    </a:cubicBezTo>
                    <a:cubicBezTo>
                      <a:pt x="4355" y="126"/>
                      <a:pt x="3919" y="0"/>
                      <a:pt x="33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41"/>
              <p:cNvSpPr/>
              <p:nvPr/>
            </p:nvSpPr>
            <p:spPr>
              <a:xfrm>
                <a:off x="2065850" y="2133325"/>
                <a:ext cx="110225" cy="41775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671" extrusionOk="0">
                    <a:moveTo>
                      <a:pt x="874" y="0"/>
                    </a:moveTo>
                    <a:cubicBezTo>
                      <a:pt x="417" y="0"/>
                      <a:pt x="92" y="110"/>
                      <a:pt x="67" y="386"/>
                    </a:cubicBezTo>
                    <a:cubicBezTo>
                      <a:pt x="1" y="1097"/>
                      <a:pt x="1895" y="1671"/>
                      <a:pt x="3157" y="1671"/>
                    </a:cubicBezTo>
                    <a:cubicBezTo>
                      <a:pt x="3711" y="1671"/>
                      <a:pt x="4143" y="1560"/>
                      <a:pt x="4234" y="1302"/>
                    </a:cubicBezTo>
                    <a:cubicBezTo>
                      <a:pt x="4409" y="831"/>
                      <a:pt x="2136" y="0"/>
                      <a:pt x="8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41"/>
              <p:cNvSpPr/>
              <p:nvPr/>
            </p:nvSpPr>
            <p:spPr>
              <a:xfrm>
                <a:off x="1941600" y="1319050"/>
                <a:ext cx="396500" cy="428050"/>
              </a:xfrm>
              <a:custGeom>
                <a:avLst/>
                <a:gdLst/>
                <a:ahLst/>
                <a:cxnLst/>
                <a:rect l="l" t="t" r="r" b="b"/>
                <a:pathLst>
                  <a:path w="15860" h="17122" extrusionOk="0">
                    <a:moveTo>
                      <a:pt x="10311" y="0"/>
                    </a:moveTo>
                    <a:lnTo>
                      <a:pt x="10311" y="0"/>
                    </a:lnTo>
                    <a:cubicBezTo>
                      <a:pt x="10526" y="4179"/>
                      <a:pt x="3453" y="4620"/>
                      <a:pt x="1727" y="8025"/>
                    </a:cubicBezTo>
                    <a:cubicBezTo>
                      <a:pt x="0" y="11430"/>
                      <a:pt x="5227" y="17121"/>
                      <a:pt x="5227" y="17121"/>
                    </a:cubicBezTo>
                    <a:cubicBezTo>
                      <a:pt x="5227" y="17121"/>
                      <a:pt x="5501" y="10085"/>
                      <a:pt x="10311" y="8025"/>
                    </a:cubicBezTo>
                    <a:cubicBezTo>
                      <a:pt x="15859" y="5644"/>
                      <a:pt x="10312" y="0"/>
                      <a:pt x="10311" y="0"/>
                    </a:cubicBezTo>
                    <a:close/>
                  </a:path>
                </a:pathLst>
              </a:custGeom>
              <a:solidFill>
                <a:srgbClr val="4446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41"/>
              <p:cNvSpPr/>
              <p:nvPr/>
            </p:nvSpPr>
            <p:spPr>
              <a:xfrm>
                <a:off x="1598700" y="1735925"/>
                <a:ext cx="727200" cy="446650"/>
              </a:xfrm>
              <a:custGeom>
                <a:avLst/>
                <a:gdLst/>
                <a:ahLst/>
                <a:cxnLst/>
                <a:rect l="l" t="t" r="r" b="b"/>
                <a:pathLst>
                  <a:path w="29088" h="17866" extrusionOk="0">
                    <a:moveTo>
                      <a:pt x="19528" y="0"/>
                    </a:moveTo>
                    <a:cubicBezTo>
                      <a:pt x="13061" y="0"/>
                      <a:pt x="3875" y="986"/>
                      <a:pt x="2251" y="4090"/>
                    </a:cubicBezTo>
                    <a:cubicBezTo>
                      <a:pt x="0" y="8424"/>
                      <a:pt x="3656" y="17865"/>
                      <a:pt x="3656" y="17865"/>
                    </a:cubicBezTo>
                    <a:cubicBezTo>
                      <a:pt x="12907" y="16603"/>
                      <a:pt x="19753" y="5245"/>
                      <a:pt x="19753" y="5245"/>
                    </a:cubicBezTo>
                    <a:cubicBezTo>
                      <a:pt x="19836" y="10745"/>
                      <a:pt x="27683" y="17865"/>
                      <a:pt x="27683" y="17865"/>
                    </a:cubicBezTo>
                    <a:cubicBezTo>
                      <a:pt x="27683" y="17865"/>
                      <a:pt x="29087" y="1208"/>
                      <a:pt x="25266" y="387"/>
                    </a:cubicBezTo>
                    <a:cubicBezTo>
                      <a:pt x="24185" y="152"/>
                      <a:pt x="22066" y="0"/>
                      <a:pt x="19528" y="0"/>
                    </a:cubicBezTo>
                    <a:close/>
                  </a:path>
                </a:pathLst>
              </a:custGeom>
              <a:solidFill>
                <a:srgbClr val="4446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41"/>
              <p:cNvSpPr/>
              <p:nvPr/>
            </p:nvSpPr>
            <p:spPr>
              <a:xfrm>
                <a:off x="1738600" y="2326600"/>
                <a:ext cx="145875" cy="130700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5228" extrusionOk="0">
                    <a:moveTo>
                      <a:pt x="2917" y="1"/>
                    </a:moveTo>
                    <a:cubicBezTo>
                      <a:pt x="1310" y="1"/>
                      <a:pt x="0" y="1168"/>
                      <a:pt x="0" y="2608"/>
                    </a:cubicBezTo>
                    <a:cubicBezTo>
                      <a:pt x="0" y="4061"/>
                      <a:pt x="1310" y="5228"/>
                      <a:pt x="2917" y="5228"/>
                    </a:cubicBezTo>
                    <a:cubicBezTo>
                      <a:pt x="4537" y="5228"/>
                      <a:pt x="5834" y="4061"/>
                      <a:pt x="5834" y="2608"/>
                    </a:cubicBezTo>
                    <a:cubicBezTo>
                      <a:pt x="5834" y="1168"/>
                      <a:pt x="4537" y="1"/>
                      <a:pt x="29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41"/>
              <p:cNvSpPr/>
              <p:nvPr/>
            </p:nvSpPr>
            <p:spPr>
              <a:xfrm>
                <a:off x="2084175" y="2326600"/>
                <a:ext cx="145875" cy="130700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5228" extrusionOk="0">
                    <a:moveTo>
                      <a:pt x="2918" y="1"/>
                    </a:moveTo>
                    <a:cubicBezTo>
                      <a:pt x="1310" y="1"/>
                      <a:pt x="1" y="1168"/>
                      <a:pt x="1" y="2608"/>
                    </a:cubicBezTo>
                    <a:cubicBezTo>
                      <a:pt x="1" y="4061"/>
                      <a:pt x="1310" y="5228"/>
                      <a:pt x="2918" y="5228"/>
                    </a:cubicBezTo>
                    <a:cubicBezTo>
                      <a:pt x="4537" y="5228"/>
                      <a:pt x="5835" y="4061"/>
                      <a:pt x="5835" y="2608"/>
                    </a:cubicBezTo>
                    <a:cubicBezTo>
                      <a:pt x="5835" y="1168"/>
                      <a:pt x="4537" y="1"/>
                      <a:pt x="29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2" name="Google Shape;6912;p41"/>
              <p:cNvSpPr/>
              <p:nvPr/>
            </p:nvSpPr>
            <p:spPr>
              <a:xfrm>
                <a:off x="1650800" y="2875475"/>
                <a:ext cx="670050" cy="588200"/>
              </a:xfrm>
              <a:custGeom>
                <a:avLst/>
                <a:gdLst/>
                <a:ahLst/>
                <a:cxnLst/>
                <a:rect l="l" t="t" r="r" b="b"/>
                <a:pathLst>
                  <a:path w="26802" h="23528" extrusionOk="0">
                    <a:moveTo>
                      <a:pt x="7727" y="1"/>
                    </a:moveTo>
                    <a:lnTo>
                      <a:pt x="0" y="4144"/>
                    </a:lnTo>
                    <a:lnTo>
                      <a:pt x="13014" y="23528"/>
                    </a:lnTo>
                    <a:lnTo>
                      <a:pt x="26801" y="5085"/>
                    </a:lnTo>
                    <a:lnTo>
                      <a:pt x="1944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41"/>
              <p:cNvSpPr/>
              <p:nvPr/>
            </p:nvSpPr>
            <p:spPr>
              <a:xfrm>
                <a:off x="1263550" y="3092775"/>
                <a:ext cx="350350" cy="1070700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42828" extrusionOk="0">
                    <a:moveTo>
                      <a:pt x="5798" y="0"/>
                    </a:moveTo>
                    <a:cubicBezTo>
                      <a:pt x="5798" y="0"/>
                      <a:pt x="0" y="18848"/>
                      <a:pt x="0" y="24158"/>
                    </a:cubicBezTo>
                    <a:cubicBezTo>
                      <a:pt x="0" y="29480"/>
                      <a:pt x="6394" y="38719"/>
                      <a:pt x="8215" y="42827"/>
                    </a:cubicBezTo>
                    <a:lnTo>
                      <a:pt x="14014" y="22967"/>
                    </a:lnTo>
                    <a:lnTo>
                      <a:pt x="57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41"/>
              <p:cNvSpPr/>
              <p:nvPr/>
            </p:nvSpPr>
            <p:spPr>
              <a:xfrm>
                <a:off x="2366950" y="3092775"/>
                <a:ext cx="350375" cy="1070700"/>
              </a:xfrm>
              <a:custGeom>
                <a:avLst/>
                <a:gdLst/>
                <a:ahLst/>
                <a:cxnLst/>
                <a:rect l="l" t="t" r="r" b="b"/>
                <a:pathLst>
                  <a:path w="14015" h="42828" extrusionOk="0">
                    <a:moveTo>
                      <a:pt x="8204" y="0"/>
                    </a:moveTo>
                    <a:lnTo>
                      <a:pt x="1" y="22967"/>
                    </a:lnTo>
                    <a:lnTo>
                      <a:pt x="5799" y="42827"/>
                    </a:lnTo>
                    <a:cubicBezTo>
                      <a:pt x="7621" y="38719"/>
                      <a:pt x="14014" y="29480"/>
                      <a:pt x="14014" y="24158"/>
                    </a:cubicBezTo>
                    <a:cubicBezTo>
                      <a:pt x="14014" y="18848"/>
                      <a:pt x="8204" y="0"/>
                      <a:pt x="82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41"/>
              <p:cNvSpPr/>
              <p:nvPr/>
            </p:nvSpPr>
            <p:spPr>
              <a:xfrm>
                <a:off x="1438850" y="4575100"/>
                <a:ext cx="1103150" cy="162850"/>
              </a:xfrm>
              <a:custGeom>
                <a:avLst/>
                <a:gdLst/>
                <a:ahLst/>
                <a:cxnLst/>
                <a:rect l="l" t="t" r="r" b="b"/>
                <a:pathLst>
                  <a:path w="44126" h="6514" extrusionOk="0">
                    <a:moveTo>
                      <a:pt x="1" y="0"/>
                    </a:moveTo>
                    <a:lnTo>
                      <a:pt x="2656" y="6513"/>
                    </a:lnTo>
                    <a:lnTo>
                      <a:pt x="41363" y="6513"/>
                    </a:lnTo>
                    <a:lnTo>
                      <a:pt x="44125" y="0"/>
                    </a:lnTo>
                    <a:lnTo>
                      <a:pt x="23754" y="0"/>
                    </a:lnTo>
                    <a:lnTo>
                      <a:pt x="22063" y="3263"/>
                    </a:lnTo>
                    <a:lnTo>
                      <a:pt x="19098" y="0"/>
                    </a:lnTo>
                    <a:close/>
                  </a:path>
                </a:pathLst>
              </a:custGeom>
              <a:solidFill>
                <a:srgbClr val="1B2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41"/>
              <p:cNvSpPr/>
              <p:nvPr/>
            </p:nvSpPr>
            <p:spPr>
              <a:xfrm>
                <a:off x="1505225" y="4733150"/>
                <a:ext cx="96772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38709" h="382" extrusionOk="0">
                    <a:moveTo>
                      <a:pt x="1" y="1"/>
                    </a:moveTo>
                    <a:lnTo>
                      <a:pt x="1" y="382"/>
                    </a:lnTo>
                    <a:lnTo>
                      <a:pt x="38708" y="382"/>
                    </a:lnTo>
                    <a:lnTo>
                      <a:pt x="38708" y="1"/>
                    </a:lnTo>
                    <a:close/>
                  </a:path>
                </a:pathLst>
              </a:custGeom>
              <a:solidFill>
                <a:srgbClr val="1120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41"/>
              <p:cNvSpPr/>
              <p:nvPr/>
            </p:nvSpPr>
            <p:spPr>
              <a:xfrm>
                <a:off x="1308175" y="3465725"/>
                <a:ext cx="1160000" cy="1553200"/>
              </a:xfrm>
              <a:custGeom>
                <a:avLst/>
                <a:gdLst/>
                <a:ahLst/>
                <a:cxnLst/>
                <a:rect l="l" t="t" r="r" b="b"/>
                <a:pathLst>
                  <a:path w="46400" h="62128" extrusionOk="0">
                    <a:moveTo>
                      <a:pt x="34862" y="1"/>
                    </a:moveTo>
                    <a:lnTo>
                      <a:pt x="1" y="8323"/>
                    </a:lnTo>
                    <a:lnTo>
                      <a:pt x="10312" y="62128"/>
                    </a:lnTo>
                    <a:lnTo>
                      <a:pt x="46400" y="56055"/>
                    </a:lnTo>
                    <a:lnTo>
                      <a:pt x="3486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41"/>
              <p:cNvSpPr/>
              <p:nvPr/>
            </p:nvSpPr>
            <p:spPr>
              <a:xfrm>
                <a:off x="799200" y="3988725"/>
                <a:ext cx="1368650" cy="893750"/>
              </a:xfrm>
              <a:custGeom>
                <a:avLst/>
                <a:gdLst/>
                <a:ahLst/>
                <a:cxnLst/>
                <a:rect l="l" t="t" r="r" b="b"/>
                <a:pathLst>
                  <a:path w="54746" h="35750" extrusionOk="0">
                    <a:moveTo>
                      <a:pt x="51209" y="0"/>
                    </a:moveTo>
                    <a:lnTo>
                      <a:pt x="17455" y="16407"/>
                    </a:lnTo>
                    <a:cubicBezTo>
                      <a:pt x="3703" y="27551"/>
                      <a:pt x="0" y="33492"/>
                      <a:pt x="8751" y="35647"/>
                    </a:cubicBezTo>
                    <a:cubicBezTo>
                      <a:pt x="9032" y="35716"/>
                      <a:pt x="9341" y="35750"/>
                      <a:pt x="9678" y="35750"/>
                    </a:cubicBezTo>
                    <a:cubicBezTo>
                      <a:pt x="19841" y="35750"/>
                      <a:pt x="54745" y="5275"/>
                      <a:pt x="54745" y="5275"/>
                    </a:cubicBezTo>
                    <a:lnTo>
                      <a:pt x="512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41"/>
              <p:cNvSpPr/>
              <p:nvPr/>
            </p:nvSpPr>
            <p:spPr>
              <a:xfrm>
                <a:off x="2079425" y="3743250"/>
                <a:ext cx="292300" cy="37735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5094" extrusionOk="0">
                    <a:moveTo>
                      <a:pt x="5960" y="1"/>
                    </a:moveTo>
                    <a:cubicBezTo>
                      <a:pt x="5528" y="1"/>
                      <a:pt x="2721" y="3606"/>
                      <a:pt x="2500" y="4116"/>
                    </a:cubicBezTo>
                    <a:cubicBezTo>
                      <a:pt x="2286" y="4628"/>
                      <a:pt x="0" y="9819"/>
                      <a:pt x="0" y="9819"/>
                    </a:cubicBezTo>
                    <a:lnTo>
                      <a:pt x="3536" y="15094"/>
                    </a:lnTo>
                    <a:cubicBezTo>
                      <a:pt x="9418" y="13105"/>
                      <a:pt x="11454" y="9129"/>
                      <a:pt x="11573" y="8664"/>
                    </a:cubicBezTo>
                    <a:cubicBezTo>
                      <a:pt x="11692" y="8200"/>
                      <a:pt x="10263" y="7366"/>
                      <a:pt x="10263" y="7366"/>
                    </a:cubicBezTo>
                    <a:cubicBezTo>
                      <a:pt x="10263" y="7366"/>
                      <a:pt x="10513" y="6509"/>
                      <a:pt x="10728" y="6057"/>
                    </a:cubicBezTo>
                    <a:cubicBezTo>
                      <a:pt x="10930" y="5616"/>
                      <a:pt x="9180" y="4723"/>
                      <a:pt x="9180" y="4723"/>
                    </a:cubicBezTo>
                    <a:cubicBezTo>
                      <a:pt x="9180" y="4723"/>
                      <a:pt x="9275" y="3366"/>
                      <a:pt x="9073" y="3033"/>
                    </a:cubicBezTo>
                    <a:cubicBezTo>
                      <a:pt x="9035" y="2969"/>
                      <a:pt x="8889" y="2943"/>
                      <a:pt x="8675" y="2943"/>
                    </a:cubicBezTo>
                    <a:cubicBezTo>
                      <a:pt x="7732" y="2943"/>
                      <a:pt x="5477" y="3449"/>
                      <a:pt x="5477" y="3449"/>
                    </a:cubicBezTo>
                    <a:cubicBezTo>
                      <a:pt x="5477" y="3449"/>
                      <a:pt x="7287" y="842"/>
                      <a:pt x="5989" y="8"/>
                    </a:cubicBezTo>
                    <a:cubicBezTo>
                      <a:pt x="5981" y="3"/>
                      <a:pt x="5971" y="1"/>
                      <a:pt x="59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41"/>
              <p:cNvSpPr/>
              <p:nvPr/>
            </p:nvSpPr>
            <p:spPr>
              <a:xfrm>
                <a:off x="2740925" y="3517525"/>
                <a:ext cx="869950" cy="1300925"/>
              </a:xfrm>
              <a:custGeom>
                <a:avLst/>
                <a:gdLst/>
                <a:ahLst/>
                <a:cxnLst/>
                <a:rect l="l" t="t" r="r" b="b"/>
                <a:pathLst>
                  <a:path w="34798" h="52037" extrusionOk="0">
                    <a:moveTo>
                      <a:pt x="29249" y="1"/>
                    </a:moveTo>
                    <a:lnTo>
                      <a:pt x="7259" y="33100"/>
                    </a:lnTo>
                    <a:cubicBezTo>
                      <a:pt x="1211" y="46840"/>
                      <a:pt x="1" y="52037"/>
                      <a:pt x="5114" y="52037"/>
                    </a:cubicBezTo>
                    <a:cubicBezTo>
                      <a:pt x="6032" y="52037"/>
                      <a:pt x="7152" y="51870"/>
                      <a:pt x="8485" y="51555"/>
                    </a:cubicBezTo>
                    <a:cubicBezTo>
                      <a:pt x="17248" y="49471"/>
                      <a:pt x="34798" y="3072"/>
                      <a:pt x="34798" y="3072"/>
                    </a:cubicBezTo>
                    <a:lnTo>
                      <a:pt x="292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41"/>
              <p:cNvSpPr/>
              <p:nvPr/>
            </p:nvSpPr>
            <p:spPr>
              <a:xfrm>
                <a:off x="3472150" y="3262400"/>
                <a:ext cx="507825" cy="331950"/>
              </a:xfrm>
              <a:custGeom>
                <a:avLst/>
                <a:gdLst/>
                <a:ahLst/>
                <a:cxnLst/>
                <a:rect l="l" t="t" r="r" b="b"/>
                <a:pathLst>
                  <a:path w="20313" h="13278" extrusionOk="0">
                    <a:moveTo>
                      <a:pt x="19396" y="1"/>
                    </a:moveTo>
                    <a:cubicBezTo>
                      <a:pt x="18461" y="1"/>
                      <a:pt x="14728" y="5348"/>
                      <a:pt x="14728" y="5348"/>
                    </a:cubicBezTo>
                    <a:cubicBezTo>
                      <a:pt x="14728" y="5348"/>
                      <a:pt x="9966" y="4607"/>
                      <a:pt x="6495" y="4607"/>
                    </a:cubicBezTo>
                    <a:cubicBezTo>
                      <a:pt x="4759" y="4607"/>
                      <a:pt x="3346" y="4792"/>
                      <a:pt x="3013" y="5348"/>
                    </a:cubicBezTo>
                    <a:cubicBezTo>
                      <a:pt x="2001" y="7027"/>
                      <a:pt x="0" y="10206"/>
                      <a:pt x="0" y="10206"/>
                    </a:cubicBezTo>
                    <a:lnTo>
                      <a:pt x="5549" y="13277"/>
                    </a:lnTo>
                    <a:lnTo>
                      <a:pt x="8251" y="10206"/>
                    </a:lnTo>
                    <a:cubicBezTo>
                      <a:pt x="8251" y="10206"/>
                      <a:pt x="8314" y="10206"/>
                      <a:pt x="8427" y="10206"/>
                    </a:cubicBezTo>
                    <a:cubicBezTo>
                      <a:pt x="9599" y="10206"/>
                      <a:pt x="16251" y="10157"/>
                      <a:pt x="16967" y="9039"/>
                    </a:cubicBezTo>
                    <a:cubicBezTo>
                      <a:pt x="17741" y="7801"/>
                      <a:pt x="20312" y="109"/>
                      <a:pt x="19420" y="2"/>
                    </a:cubicBezTo>
                    <a:cubicBezTo>
                      <a:pt x="19412" y="1"/>
                      <a:pt x="19404" y="1"/>
                      <a:pt x="193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41"/>
              <p:cNvSpPr/>
              <p:nvPr/>
            </p:nvSpPr>
            <p:spPr>
              <a:xfrm>
                <a:off x="3756700" y="3248125"/>
                <a:ext cx="161950" cy="180425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7217" extrusionOk="0">
                    <a:moveTo>
                      <a:pt x="5511" y="0"/>
                    </a:moveTo>
                    <a:cubicBezTo>
                      <a:pt x="4459" y="0"/>
                      <a:pt x="1" y="6371"/>
                      <a:pt x="1" y="6371"/>
                    </a:cubicBezTo>
                    <a:lnTo>
                      <a:pt x="4132" y="7217"/>
                    </a:lnTo>
                    <a:cubicBezTo>
                      <a:pt x="4132" y="7217"/>
                      <a:pt x="6478" y="347"/>
                      <a:pt x="5585" y="13"/>
                    </a:cubicBezTo>
                    <a:cubicBezTo>
                      <a:pt x="5562" y="5"/>
                      <a:pt x="5538" y="0"/>
                      <a:pt x="55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41"/>
              <p:cNvSpPr/>
              <p:nvPr/>
            </p:nvSpPr>
            <p:spPr>
              <a:xfrm>
                <a:off x="3596275" y="3337800"/>
                <a:ext cx="168800" cy="66950"/>
              </a:xfrm>
              <a:custGeom>
                <a:avLst/>
                <a:gdLst/>
                <a:ahLst/>
                <a:cxnLst/>
                <a:rect l="l" t="t" r="r" b="b"/>
                <a:pathLst>
                  <a:path w="6752" h="2678" extrusionOk="0">
                    <a:moveTo>
                      <a:pt x="5931" y="0"/>
                    </a:moveTo>
                    <a:cubicBezTo>
                      <a:pt x="4854" y="0"/>
                      <a:pt x="274" y="1951"/>
                      <a:pt x="274" y="1951"/>
                    </a:cubicBezTo>
                    <a:lnTo>
                      <a:pt x="0" y="2118"/>
                    </a:lnTo>
                    <a:lnTo>
                      <a:pt x="4179" y="2677"/>
                    </a:lnTo>
                    <a:cubicBezTo>
                      <a:pt x="4179" y="2677"/>
                      <a:pt x="6751" y="272"/>
                      <a:pt x="6084" y="22"/>
                    </a:cubicBezTo>
                    <a:cubicBezTo>
                      <a:pt x="6047" y="7"/>
                      <a:pt x="5995" y="0"/>
                      <a:pt x="59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4" name="Google Shape;6924;p41"/>
              <p:cNvSpPr/>
              <p:nvPr/>
            </p:nvSpPr>
            <p:spPr>
              <a:xfrm>
                <a:off x="1940700" y="2438825"/>
                <a:ext cx="11700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1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10" y="286"/>
                      <a:pt x="691" y="500"/>
                      <a:pt x="1084" y="655"/>
                    </a:cubicBezTo>
                    <a:cubicBezTo>
                      <a:pt x="1477" y="810"/>
                      <a:pt x="1906" y="905"/>
                      <a:pt x="2346" y="905"/>
                    </a:cubicBezTo>
                    <a:cubicBezTo>
                      <a:pt x="2400" y="908"/>
                      <a:pt x="2454" y="910"/>
                      <a:pt x="2509" y="910"/>
                    </a:cubicBezTo>
                    <a:cubicBezTo>
                      <a:pt x="2885" y="910"/>
                      <a:pt x="3266" y="838"/>
                      <a:pt x="3620" y="703"/>
                    </a:cubicBezTo>
                    <a:cubicBezTo>
                      <a:pt x="4025" y="548"/>
                      <a:pt x="4394" y="310"/>
                      <a:pt x="4680" y="0"/>
                    </a:cubicBezTo>
                    <a:lnTo>
                      <a:pt x="4680" y="0"/>
                    </a:lnTo>
                    <a:cubicBezTo>
                      <a:pt x="4287" y="155"/>
                      <a:pt x="3906" y="286"/>
                      <a:pt x="3513" y="369"/>
                    </a:cubicBezTo>
                    <a:cubicBezTo>
                      <a:pt x="3192" y="440"/>
                      <a:pt x="2863" y="468"/>
                      <a:pt x="2540" y="468"/>
                    </a:cubicBezTo>
                    <a:cubicBezTo>
                      <a:pt x="2479" y="468"/>
                      <a:pt x="2419" y="467"/>
                      <a:pt x="2358" y="465"/>
                    </a:cubicBezTo>
                    <a:cubicBezTo>
                      <a:pt x="1965" y="453"/>
                      <a:pt x="1572" y="405"/>
                      <a:pt x="1179" y="322"/>
                    </a:cubicBezTo>
                    <a:cubicBezTo>
                      <a:pt x="787" y="239"/>
                      <a:pt x="406" y="131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41"/>
              <p:cNvSpPr/>
              <p:nvPr/>
            </p:nvSpPr>
            <p:spPr>
              <a:xfrm>
                <a:off x="2001425" y="2259325"/>
                <a:ext cx="41700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4514" extrusionOk="0">
                    <a:moveTo>
                      <a:pt x="96" y="1"/>
                    </a:moveTo>
                    <a:cubicBezTo>
                      <a:pt x="1" y="441"/>
                      <a:pt x="72" y="918"/>
                      <a:pt x="274" y="1346"/>
                    </a:cubicBezTo>
                    <a:cubicBezTo>
                      <a:pt x="370" y="1561"/>
                      <a:pt x="513" y="1763"/>
                      <a:pt x="667" y="1930"/>
                    </a:cubicBezTo>
                    <a:cubicBezTo>
                      <a:pt x="822" y="2096"/>
                      <a:pt x="965" y="2239"/>
                      <a:pt x="1060" y="2394"/>
                    </a:cubicBezTo>
                    <a:cubicBezTo>
                      <a:pt x="1251" y="2704"/>
                      <a:pt x="1298" y="3108"/>
                      <a:pt x="1191" y="3478"/>
                    </a:cubicBezTo>
                    <a:cubicBezTo>
                      <a:pt x="1084" y="3859"/>
                      <a:pt x="834" y="4216"/>
                      <a:pt x="513" y="4513"/>
                    </a:cubicBezTo>
                    <a:cubicBezTo>
                      <a:pt x="929" y="4371"/>
                      <a:pt x="1322" y="4049"/>
                      <a:pt x="1513" y="3597"/>
                    </a:cubicBezTo>
                    <a:cubicBezTo>
                      <a:pt x="1620" y="3382"/>
                      <a:pt x="1668" y="3132"/>
                      <a:pt x="1656" y="2882"/>
                    </a:cubicBezTo>
                    <a:cubicBezTo>
                      <a:pt x="1644" y="2632"/>
                      <a:pt x="1572" y="2382"/>
                      <a:pt x="1441" y="2156"/>
                    </a:cubicBezTo>
                    <a:cubicBezTo>
                      <a:pt x="1298" y="1942"/>
                      <a:pt x="1132" y="1787"/>
                      <a:pt x="977" y="1632"/>
                    </a:cubicBezTo>
                    <a:cubicBezTo>
                      <a:pt x="822" y="1489"/>
                      <a:pt x="691" y="1346"/>
                      <a:pt x="572" y="1168"/>
                    </a:cubicBezTo>
                    <a:cubicBezTo>
                      <a:pt x="346" y="834"/>
                      <a:pt x="191" y="441"/>
                      <a:pt x="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6" name="Google Shape;6926;p41"/>
              <p:cNvSpPr/>
              <p:nvPr/>
            </p:nvSpPr>
            <p:spPr>
              <a:xfrm>
                <a:off x="1958275" y="2361975"/>
                <a:ext cx="23825" cy="138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553" extrusionOk="0">
                    <a:moveTo>
                      <a:pt x="352" y="0"/>
                    </a:moveTo>
                    <a:cubicBezTo>
                      <a:pt x="338" y="0"/>
                      <a:pt x="324" y="1"/>
                      <a:pt x="310" y="3"/>
                    </a:cubicBezTo>
                    <a:cubicBezTo>
                      <a:pt x="203" y="14"/>
                      <a:pt x="72" y="50"/>
                      <a:pt x="0" y="169"/>
                    </a:cubicBezTo>
                    <a:cubicBezTo>
                      <a:pt x="107" y="241"/>
                      <a:pt x="167" y="300"/>
                      <a:pt x="226" y="348"/>
                    </a:cubicBezTo>
                    <a:cubicBezTo>
                      <a:pt x="286" y="395"/>
                      <a:pt x="346" y="431"/>
                      <a:pt x="417" y="467"/>
                    </a:cubicBezTo>
                    <a:cubicBezTo>
                      <a:pt x="488" y="503"/>
                      <a:pt x="560" y="526"/>
                      <a:pt x="655" y="538"/>
                    </a:cubicBezTo>
                    <a:cubicBezTo>
                      <a:pt x="703" y="545"/>
                      <a:pt x="755" y="552"/>
                      <a:pt x="814" y="552"/>
                    </a:cubicBezTo>
                    <a:cubicBezTo>
                      <a:pt x="856" y="552"/>
                      <a:pt x="902" y="548"/>
                      <a:pt x="953" y="538"/>
                    </a:cubicBezTo>
                    <a:cubicBezTo>
                      <a:pt x="941" y="407"/>
                      <a:pt x="893" y="324"/>
                      <a:pt x="834" y="241"/>
                    </a:cubicBezTo>
                    <a:cubicBezTo>
                      <a:pt x="774" y="169"/>
                      <a:pt x="691" y="98"/>
                      <a:pt x="607" y="62"/>
                    </a:cubicBezTo>
                    <a:cubicBezTo>
                      <a:pt x="525" y="31"/>
                      <a:pt x="442" y="0"/>
                      <a:pt x="352" y="0"/>
                    </a:cubicBezTo>
                    <a:close/>
                  </a:path>
                </a:pathLst>
              </a:custGeom>
              <a:solidFill>
                <a:srgbClr val="1B2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41"/>
              <p:cNvSpPr/>
              <p:nvPr/>
            </p:nvSpPr>
            <p:spPr>
              <a:xfrm>
                <a:off x="2296700" y="2188775"/>
                <a:ext cx="89025" cy="98275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931" extrusionOk="0">
                    <a:moveTo>
                      <a:pt x="3299" y="0"/>
                    </a:moveTo>
                    <a:cubicBezTo>
                      <a:pt x="2904" y="0"/>
                      <a:pt x="2502" y="88"/>
                      <a:pt x="2132" y="263"/>
                    </a:cubicBezTo>
                    <a:cubicBezTo>
                      <a:pt x="1894" y="370"/>
                      <a:pt x="1679" y="513"/>
                      <a:pt x="1489" y="668"/>
                    </a:cubicBezTo>
                    <a:cubicBezTo>
                      <a:pt x="1287" y="823"/>
                      <a:pt x="1108" y="1001"/>
                      <a:pt x="953" y="1192"/>
                    </a:cubicBezTo>
                    <a:cubicBezTo>
                      <a:pt x="644" y="1585"/>
                      <a:pt x="405" y="2037"/>
                      <a:pt x="251" y="2501"/>
                    </a:cubicBezTo>
                    <a:cubicBezTo>
                      <a:pt x="96" y="2966"/>
                      <a:pt x="1" y="3442"/>
                      <a:pt x="13" y="3930"/>
                    </a:cubicBezTo>
                    <a:cubicBezTo>
                      <a:pt x="179" y="3478"/>
                      <a:pt x="358" y="3049"/>
                      <a:pt x="572" y="2632"/>
                    </a:cubicBezTo>
                    <a:cubicBezTo>
                      <a:pt x="775" y="2216"/>
                      <a:pt x="1025" y="1823"/>
                      <a:pt x="1298" y="1478"/>
                    </a:cubicBezTo>
                    <a:cubicBezTo>
                      <a:pt x="1441" y="1299"/>
                      <a:pt x="1596" y="1132"/>
                      <a:pt x="1763" y="989"/>
                    </a:cubicBezTo>
                    <a:cubicBezTo>
                      <a:pt x="1846" y="906"/>
                      <a:pt x="1929" y="847"/>
                      <a:pt x="2013" y="763"/>
                    </a:cubicBezTo>
                    <a:cubicBezTo>
                      <a:pt x="2108" y="704"/>
                      <a:pt x="2203" y="632"/>
                      <a:pt x="2299" y="573"/>
                    </a:cubicBezTo>
                    <a:cubicBezTo>
                      <a:pt x="2382" y="513"/>
                      <a:pt x="2489" y="466"/>
                      <a:pt x="2584" y="406"/>
                    </a:cubicBezTo>
                    <a:cubicBezTo>
                      <a:pt x="2691" y="346"/>
                      <a:pt x="2787" y="299"/>
                      <a:pt x="2894" y="251"/>
                    </a:cubicBezTo>
                    <a:cubicBezTo>
                      <a:pt x="3108" y="156"/>
                      <a:pt x="3334" y="96"/>
                      <a:pt x="3561" y="13"/>
                    </a:cubicBezTo>
                    <a:cubicBezTo>
                      <a:pt x="3474" y="4"/>
                      <a:pt x="3387" y="0"/>
                      <a:pt x="3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41"/>
              <p:cNvSpPr/>
              <p:nvPr/>
            </p:nvSpPr>
            <p:spPr>
              <a:xfrm>
                <a:off x="2311575" y="2226250"/>
                <a:ext cx="8872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658" extrusionOk="0">
                    <a:moveTo>
                      <a:pt x="1872" y="1"/>
                    </a:moveTo>
                    <a:cubicBezTo>
                      <a:pt x="1839" y="1"/>
                      <a:pt x="1807" y="1"/>
                      <a:pt x="1775" y="2"/>
                    </a:cubicBezTo>
                    <a:cubicBezTo>
                      <a:pt x="1454" y="2"/>
                      <a:pt x="1132" y="62"/>
                      <a:pt x="822" y="181"/>
                    </a:cubicBezTo>
                    <a:cubicBezTo>
                      <a:pt x="525" y="288"/>
                      <a:pt x="239" y="443"/>
                      <a:pt x="1" y="657"/>
                    </a:cubicBezTo>
                    <a:cubicBezTo>
                      <a:pt x="322" y="610"/>
                      <a:pt x="620" y="550"/>
                      <a:pt x="918" y="514"/>
                    </a:cubicBezTo>
                    <a:cubicBezTo>
                      <a:pt x="1203" y="479"/>
                      <a:pt x="1501" y="455"/>
                      <a:pt x="1787" y="443"/>
                    </a:cubicBezTo>
                    <a:cubicBezTo>
                      <a:pt x="1837" y="441"/>
                      <a:pt x="1888" y="440"/>
                      <a:pt x="1940" y="440"/>
                    </a:cubicBezTo>
                    <a:cubicBezTo>
                      <a:pt x="2178" y="440"/>
                      <a:pt x="2421" y="461"/>
                      <a:pt x="2656" y="491"/>
                    </a:cubicBezTo>
                    <a:cubicBezTo>
                      <a:pt x="2954" y="514"/>
                      <a:pt x="3228" y="598"/>
                      <a:pt x="3549" y="657"/>
                    </a:cubicBezTo>
                    <a:cubicBezTo>
                      <a:pt x="3489" y="598"/>
                      <a:pt x="3430" y="550"/>
                      <a:pt x="3370" y="502"/>
                    </a:cubicBezTo>
                    <a:cubicBezTo>
                      <a:pt x="3347" y="467"/>
                      <a:pt x="3311" y="443"/>
                      <a:pt x="3275" y="419"/>
                    </a:cubicBezTo>
                    <a:cubicBezTo>
                      <a:pt x="3239" y="395"/>
                      <a:pt x="3216" y="383"/>
                      <a:pt x="3180" y="360"/>
                    </a:cubicBezTo>
                    <a:cubicBezTo>
                      <a:pt x="3108" y="312"/>
                      <a:pt x="3037" y="276"/>
                      <a:pt x="2966" y="240"/>
                    </a:cubicBezTo>
                    <a:cubicBezTo>
                      <a:pt x="2894" y="205"/>
                      <a:pt x="2811" y="181"/>
                      <a:pt x="2739" y="145"/>
                    </a:cubicBezTo>
                    <a:cubicBezTo>
                      <a:pt x="2461" y="49"/>
                      <a:pt x="2163" y="1"/>
                      <a:pt x="18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41"/>
              <p:cNvSpPr/>
              <p:nvPr/>
            </p:nvSpPr>
            <p:spPr>
              <a:xfrm>
                <a:off x="1596625" y="2189000"/>
                <a:ext cx="83350" cy="93575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743" extrusionOk="0">
                    <a:moveTo>
                      <a:pt x="136" y="1"/>
                    </a:moveTo>
                    <a:cubicBezTo>
                      <a:pt x="91" y="1"/>
                      <a:pt x="45" y="2"/>
                      <a:pt x="0" y="4"/>
                    </a:cubicBezTo>
                    <a:cubicBezTo>
                      <a:pt x="417" y="171"/>
                      <a:pt x="822" y="349"/>
                      <a:pt x="1167" y="587"/>
                    </a:cubicBezTo>
                    <a:cubicBezTo>
                      <a:pt x="1346" y="707"/>
                      <a:pt x="1500" y="849"/>
                      <a:pt x="1655" y="992"/>
                    </a:cubicBezTo>
                    <a:cubicBezTo>
                      <a:pt x="1810" y="1135"/>
                      <a:pt x="1953" y="1290"/>
                      <a:pt x="2084" y="1445"/>
                    </a:cubicBezTo>
                    <a:cubicBezTo>
                      <a:pt x="2358" y="1778"/>
                      <a:pt x="2584" y="2147"/>
                      <a:pt x="2786" y="2528"/>
                    </a:cubicBezTo>
                    <a:cubicBezTo>
                      <a:pt x="2989" y="2909"/>
                      <a:pt x="3155" y="3314"/>
                      <a:pt x="3322" y="3743"/>
                    </a:cubicBezTo>
                    <a:cubicBezTo>
                      <a:pt x="3334" y="3278"/>
                      <a:pt x="3251" y="2826"/>
                      <a:pt x="3108" y="2385"/>
                    </a:cubicBezTo>
                    <a:cubicBezTo>
                      <a:pt x="2953" y="1957"/>
                      <a:pt x="2727" y="1540"/>
                      <a:pt x="2429" y="1171"/>
                    </a:cubicBezTo>
                    <a:cubicBezTo>
                      <a:pt x="2143" y="802"/>
                      <a:pt x="1762" y="492"/>
                      <a:pt x="1346" y="290"/>
                    </a:cubicBezTo>
                    <a:cubicBezTo>
                      <a:pt x="960" y="97"/>
                      <a:pt x="545" y="1"/>
                      <a:pt x="1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41"/>
              <p:cNvSpPr/>
              <p:nvPr/>
            </p:nvSpPr>
            <p:spPr>
              <a:xfrm>
                <a:off x="1579350" y="2223850"/>
                <a:ext cx="8247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754" extrusionOk="0">
                    <a:moveTo>
                      <a:pt x="1722" y="1"/>
                    </a:moveTo>
                    <a:cubicBezTo>
                      <a:pt x="1684" y="1"/>
                      <a:pt x="1646" y="2"/>
                      <a:pt x="1608" y="3"/>
                    </a:cubicBezTo>
                    <a:cubicBezTo>
                      <a:pt x="1298" y="15"/>
                      <a:pt x="1001" y="86"/>
                      <a:pt x="727" y="217"/>
                    </a:cubicBezTo>
                    <a:cubicBezTo>
                      <a:pt x="441" y="336"/>
                      <a:pt x="191" y="515"/>
                      <a:pt x="1" y="753"/>
                    </a:cubicBezTo>
                    <a:cubicBezTo>
                      <a:pt x="286" y="670"/>
                      <a:pt x="560" y="598"/>
                      <a:pt x="834" y="551"/>
                    </a:cubicBezTo>
                    <a:cubicBezTo>
                      <a:pt x="1096" y="491"/>
                      <a:pt x="1370" y="456"/>
                      <a:pt x="1632" y="444"/>
                    </a:cubicBezTo>
                    <a:cubicBezTo>
                      <a:pt x="1732" y="439"/>
                      <a:pt x="1831" y="437"/>
                      <a:pt x="1929" y="437"/>
                    </a:cubicBezTo>
                    <a:cubicBezTo>
                      <a:pt x="2099" y="437"/>
                      <a:pt x="2268" y="445"/>
                      <a:pt x="2441" y="467"/>
                    </a:cubicBezTo>
                    <a:cubicBezTo>
                      <a:pt x="2584" y="467"/>
                      <a:pt x="2715" y="503"/>
                      <a:pt x="2858" y="515"/>
                    </a:cubicBezTo>
                    <a:cubicBezTo>
                      <a:pt x="3001" y="527"/>
                      <a:pt x="3144" y="563"/>
                      <a:pt x="3299" y="575"/>
                    </a:cubicBezTo>
                    <a:cubicBezTo>
                      <a:pt x="3180" y="467"/>
                      <a:pt x="3060" y="384"/>
                      <a:pt x="2930" y="301"/>
                    </a:cubicBezTo>
                    <a:cubicBezTo>
                      <a:pt x="2799" y="241"/>
                      <a:pt x="2656" y="170"/>
                      <a:pt x="2513" y="122"/>
                    </a:cubicBezTo>
                    <a:cubicBezTo>
                      <a:pt x="2262" y="39"/>
                      <a:pt x="1993" y="1"/>
                      <a:pt x="17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41"/>
              <p:cNvSpPr/>
              <p:nvPr/>
            </p:nvSpPr>
            <p:spPr>
              <a:xfrm>
                <a:off x="2110675" y="1740550"/>
                <a:ext cx="289625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1585" h="15097" extrusionOk="0">
                    <a:moveTo>
                      <a:pt x="4870" y="1"/>
                    </a:moveTo>
                    <a:cubicBezTo>
                      <a:pt x="4102" y="1"/>
                      <a:pt x="3346" y="142"/>
                      <a:pt x="2620" y="357"/>
                    </a:cubicBezTo>
                    <a:cubicBezTo>
                      <a:pt x="2155" y="488"/>
                      <a:pt x="1703" y="666"/>
                      <a:pt x="1274" y="857"/>
                    </a:cubicBezTo>
                    <a:cubicBezTo>
                      <a:pt x="834" y="1059"/>
                      <a:pt x="405" y="1285"/>
                      <a:pt x="0" y="1535"/>
                    </a:cubicBezTo>
                    <a:cubicBezTo>
                      <a:pt x="215" y="1428"/>
                      <a:pt x="429" y="1333"/>
                      <a:pt x="655" y="1238"/>
                    </a:cubicBezTo>
                    <a:cubicBezTo>
                      <a:pt x="869" y="1142"/>
                      <a:pt x="1096" y="1059"/>
                      <a:pt x="1310" y="976"/>
                    </a:cubicBezTo>
                    <a:cubicBezTo>
                      <a:pt x="1762" y="809"/>
                      <a:pt x="2215" y="666"/>
                      <a:pt x="2679" y="559"/>
                    </a:cubicBezTo>
                    <a:cubicBezTo>
                      <a:pt x="3143" y="452"/>
                      <a:pt x="3608" y="380"/>
                      <a:pt x="4072" y="345"/>
                    </a:cubicBezTo>
                    <a:cubicBezTo>
                      <a:pt x="4264" y="330"/>
                      <a:pt x="4459" y="321"/>
                      <a:pt x="4653" y="321"/>
                    </a:cubicBezTo>
                    <a:cubicBezTo>
                      <a:pt x="4927" y="321"/>
                      <a:pt x="5200" y="339"/>
                      <a:pt x="5465" y="380"/>
                    </a:cubicBezTo>
                    <a:cubicBezTo>
                      <a:pt x="5930" y="440"/>
                      <a:pt x="6370" y="571"/>
                      <a:pt x="6787" y="761"/>
                    </a:cubicBezTo>
                    <a:cubicBezTo>
                      <a:pt x="6894" y="797"/>
                      <a:pt x="6989" y="857"/>
                      <a:pt x="7096" y="916"/>
                    </a:cubicBezTo>
                    <a:cubicBezTo>
                      <a:pt x="7192" y="964"/>
                      <a:pt x="7287" y="1023"/>
                      <a:pt x="7370" y="1095"/>
                    </a:cubicBezTo>
                    <a:cubicBezTo>
                      <a:pt x="7537" y="1226"/>
                      <a:pt x="7680" y="1392"/>
                      <a:pt x="7811" y="1571"/>
                    </a:cubicBezTo>
                    <a:cubicBezTo>
                      <a:pt x="8061" y="1940"/>
                      <a:pt x="8239" y="2369"/>
                      <a:pt x="8370" y="2809"/>
                    </a:cubicBezTo>
                    <a:cubicBezTo>
                      <a:pt x="8501" y="3250"/>
                      <a:pt x="8597" y="3714"/>
                      <a:pt x="8668" y="4178"/>
                    </a:cubicBezTo>
                    <a:cubicBezTo>
                      <a:pt x="8823" y="5119"/>
                      <a:pt x="8906" y="6060"/>
                      <a:pt x="9001" y="7012"/>
                    </a:cubicBezTo>
                    <a:cubicBezTo>
                      <a:pt x="9097" y="7965"/>
                      <a:pt x="9192" y="8929"/>
                      <a:pt x="9347" y="9870"/>
                    </a:cubicBezTo>
                    <a:cubicBezTo>
                      <a:pt x="9490" y="10822"/>
                      <a:pt x="9704" y="11775"/>
                      <a:pt x="10049" y="12680"/>
                    </a:cubicBezTo>
                    <a:cubicBezTo>
                      <a:pt x="10382" y="13584"/>
                      <a:pt x="10871" y="14454"/>
                      <a:pt x="11585" y="15096"/>
                    </a:cubicBezTo>
                    <a:cubicBezTo>
                      <a:pt x="10942" y="14382"/>
                      <a:pt x="10525" y="13513"/>
                      <a:pt x="10252" y="12608"/>
                    </a:cubicBezTo>
                    <a:cubicBezTo>
                      <a:pt x="9966" y="11703"/>
                      <a:pt x="9811" y="10763"/>
                      <a:pt x="9692" y="9822"/>
                    </a:cubicBezTo>
                    <a:cubicBezTo>
                      <a:pt x="9454" y="7941"/>
                      <a:pt x="9406" y="6024"/>
                      <a:pt x="9109" y="4107"/>
                    </a:cubicBezTo>
                    <a:cubicBezTo>
                      <a:pt x="9025" y="3631"/>
                      <a:pt x="8930" y="3155"/>
                      <a:pt x="8787" y="2690"/>
                    </a:cubicBezTo>
                    <a:cubicBezTo>
                      <a:pt x="8644" y="2214"/>
                      <a:pt x="8454" y="1750"/>
                      <a:pt x="8156" y="1333"/>
                    </a:cubicBezTo>
                    <a:cubicBezTo>
                      <a:pt x="8001" y="1119"/>
                      <a:pt x="7823" y="928"/>
                      <a:pt x="7620" y="773"/>
                    </a:cubicBezTo>
                    <a:cubicBezTo>
                      <a:pt x="7513" y="690"/>
                      <a:pt x="7394" y="619"/>
                      <a:pt x="7287" y="559"/>
                    </a:cubicBezTo>
                    <a:cubicBezTo>
                      <a:pt x="7168" y="511"/>
                      <a:pt x="7061" y="440"/>
                      <a:pt x="6953" y="404"/>
                    </a:cubicBezTo>
                    <a:cubicBezTo>
                      <a:pt x="6489" y="202"/>
                      <a:pt x="6001" y="83"/>
                      <a:pt x="5513" y="35"/>
                    </a:cubicBezTo>
                    <a:cubicBezTo>
                      <a:pt x="5298" y="12"/>
                      <a:pt x="5084" y="1"/>
                      <a:pt x="48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41"/>
              <p:cNvSpPr/>
              <p:nvPr/>
            </p:nvSpPr>
            <p:spPr>
              <a:xfrm>
                <a:off x="1638000" y="1756075"/>
                <a:ext cx="387575" cy="30712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2285" extrusionOk="0">
                    <a:moveTo>
                      <a:pt x="7693" y="1"/>
                    </a:moveTo>
                    <a:cubicBezTo>
                      <a:pt x="7423" y="1"/>
                      <a:pt x="7153" y="11"/>
                      <a:pt x="6882" y="33"/>
                    </a:cubicBezTo>
                    <a:lnTo>
                      <a:pt x="6501" y="69"/>
                    </a:lnTo>
                    <a:cubicBezTo>
                      <a:pt x="6382" y="93"/>
                      <a:pt x="6251" y="117"/>
                      <a:pt x="6120" y="152"/>
                    </a:cubicBezTo>
                    <a:cubicBezTo>
                      <a:pt x="6001" y="188"/>
                      <a:pt x="5870" y="224"/>
                      <a:pt x="5751" y="271"/>
                    </a:cubicBezTo>
                    <a:lnTo>
                      <a:pt x="5572" y="355"/>
                    </a:lnTo>
                    <a:cubicBezTo>
                      <a:pt x="5513" y="379"/>
                      <a:pt x="5453" y="402"/>
                      <a:pt x="5394" y="438"/>
                    </a:cubicBezTo>
                    <a:cubicBezTo>
                      <a:pt x="4941" y="676"/>
                      <a:pt x="4524" y="998"/>
                      <a:pt x="4167" y="1355"/>
                    </a:cubicBezTo>
                    <a:cubicBezTo>
                      <a:pt x="3798" y="1712"/>
                      <a:pt x="3489" y="2105"/>
                      <a:pt x="3203" y="2510"/>
                    </a:cubicBezTo>
                    <a:cubicBezTo>
                      <a:pt x="2905" y="2926"/>
                      <a:pt x="2643" y="3343"/>
                      <a:pt x="2405" y="3784"/>
                    </a:cubicBezTo>
                    <a:cubicBezTo>
                      <a:pt x="1941" y="4665"/>
                      <a:pt x="1548" y="5570"/>
                      <a:pt x="1226" y="6510"/>
                    </a:cubicBezTo>
                    <a:cubicBezTo>
                      <a:pt x="893" y="7439"/>
                      <a:pt x="631" y="8391"/>
                      <a:pt x="417" y="9356"/>
                    </a:cubicBezTo>
                    <a:cubicBezTo>
                      <a:pt x="214" y="10320"/>
                      <a:pt x="60" y="11297"/>
                      <a:pt x="0" y="12285"/>
                    </a:cubicBezTo>
                    <a:cubicBezTo>
                      <a:pt x="167" y="11308"/>
                      <a:pt x="369" y="10356"/>
                      <a:pt x="631" y="9415"/>
                    </a:cubicBezTo>
                    <a:cubicBezTo>
                      <a:pt x="762" y="8939"/>
                      <a:pt x="905" y="8475"/>
                      <a:pt x="1060" y="8010"/>
                    </a:cubicBezTo>
                    <a:cubicBezTo>
                      <a:pt x="1203" y="7546"/>
                      <a:pt x="1369" y="7082"/>
                      <a:pt x="1548" y="6629"/>
                    </a:cubicBezTo>
                    <a:cubicBezTo>
                      <a:pt x="1727" y="6177"/>
                      <a:pt x="1917" y="5724"/>
                      <a:pt x="2119" y="5284"/>
                    </a:cubicBezTo>
                    <a:cubicBezTo>
                      <a:pt x="2322" y="4843"/>
                      <a:pt x="2548" y="4415"/>
                      <a:pt x="2774" y="3986"/>
                    </a:cubicBezTo>
                    <a:cubicBezTo>
                      <a:pt x="3012" y="3569"/>
                      <a:pt x="3274" y="3153"/>
                      <a:pt x="3548" y="2760"/>
                    </a:cubicBezTo>
                    <a:cubicBezTo>
                      <a:pt x="3834" y="2379"/>
                      <a:pt x="4132" y="1998"/>
                      <a:pt x="4477" y="1676"/>
                    </a:cubicBezTo>
                    <a:cubicBezTo>
                      <a:pt x="4810" y="1343"/>
                      <a:pt x="5191" y="1045"/>
                      <a:pt x="5596" y="831"/>
                    </a:cubicBezTo>
                    <a:cubicBezTo>
                      <a:pt x="5644" y="795"/>
                      <a:pt x="5703" y="771"/>
                      <a:pt x="5751" y="748"/>
                    </a:cubicBezTo>
                    <a:lnTo>
                      <a:pt x="5918" y="676"/>
                    </a:lnTo>
                    <a:cubicBezTo>
                      <a:pt x="6013" y="629"/>
                      <a:pt x="6132" y="605"/>
                      <a:pt x="6239" y="569"/>
                    </a:cubicBezTo>
                    <a:cubicBezTo>
                      <a:pt x="6346" y="533"/>
                      <a:pt x="6465" y="521"/>
                      <a:pt x="6572" y="486"/>
                    </a:cubicBezTo>
                    <a:lnTo>
                      <a:pt x="6930" y="450"/>
                    </a:lnTo>
                    <a:cubicBezTo>
                      <a:pt x="7252" y="414"/>
                      <a:pt x="7575" y="398"/>
                      <a:pt x="7899" y="398"/>
                    </a:cubicBezTo>
                    <a:cubicBezTo>
                      <a:pt x="8534" y="398"/>
                      <a:pt x="9173" y="459"/>
                      <a:pt x="9811" y="545"/>
                    </a:cubicBezTo>
                    <a:cubicBezTo>
                      <a:pt x="10775" y="676"/>
                      <a:pt x="11740" y="879"/>
                      <a:pt x="12680" y="1117"/>
                    </a:cubicBezTo>
                    <a:cubicBezTo>
                      <a:pt x="13633" y="1355"/>
                      <a:pt x="14573" y="1629"/>
                      <a:pt x="15502" y="1950"/>
                    </a:cubicBezTo>
                    <a:cubicBezTo>
                      <a:pt x="14609" y="1545"/>
                      <a:pt x="13680" y="1200"/>
                      <a:pt x="12740" y="902"/>
                    </a:cubicBezTo>
                    <a:cubicBezTo>
                      <a:pt x="11799" y="617"/>
                      <a:pt x="10847" y="367"/>
                      <a:pt x="9870" y="200"/>
                    </a:cubicBezTo>
                    <a:cubicBezTo>
                      <a:pt x="9156" y="78"/>
                      <a:pt x="8428" y="1"/>
                      <a:pt x="769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41"/>
              <p:cNvSpPr/>
              <p:nvPr/>
            </p:nvSpPr>
            <p:spPr>
              <a:xfrm>
                <a:off x="1669850" y="1830125"/>
                <a:ext cx="350950" cy="268200"/>
              </a:xfrm>
              <a:custGeom>
                <a:avLst/>
                <a:gdLst/>
                <a:ahLst/>
                <a:cxnLst/>
                <a:rect l="l" t="t" r="r" b="b"/>
                <a:pathLst>
                  <a:path w="14038" h="10728" extrusionOk="0">
                    <a:moveTo>
                      <a:pt x="14038" y="0"/>
                    </a:moveTo>
                    <a:lnTo>
                      <a:pt x="14038" y="0"/>
                    </a:lnTo>
                    <a:cubicBezTo>
                      <a:pt x="13264" y="60"/>
                      <a:pt x="12490" y="203"/>
                      <a:pt x="11728" y="369"/>
                    </a:cubicBezTo>
                    <a:cubicBezTo>
                      <a:pt x="10966" y="548"/>
                      <a:pt x="10216" y="762"/>
                      <a:pt x="9477" y="1036"/>
                    </a:cubicBezTo>
                    <a:cubicBezTo>
                      <a:pt x="8727" y="1286"/>
                      <a:pt x="8013" y="1608"/>
                      <a:pt x="7311" y="1953"/>
                    </a:cubicBezTo>
                    <a:cubicBezTo>
                      <a:pt x="6608" y="2310"/>
                      <a:pt x="5929" y="2715"/>
                      <a:pt x="5275" y="3167"/>
                    </a:cubicBezTo>
                    <a:cubicBezTo>
                      <a:pt x="5120" y="3274"/>
                      <a:pt x="4953" y="3382"/>
                      <a:pt x="4798" y="3513"/>
                    </a:cubicBezTo>
                    <a:lnTo>
                      <a:pt x="4334" y="3882"/>
                    </a:lnTo>
                    <a:cubicBezTo>
                      <a:pt x="4036" y="4132"/>
                      <a:pt x="3727" y="4382"/>
                      <a:pt x="3453" y="4667"/>
                    </a:cubicBezTo>
                    <a:cubicBezTo>
                      <a:pt x="3167" y="4929"/>
                      <a:pt x="2905" y="5239"/>
                      <a:pt x="2643" y="5525"/>
                    </a:cubicBezTo>
                    <a:lnTo>
                      <a:pt x="2262" y="5977"/>
                    </a:lnTo>
                    <a:cubicBezTo>
                      <a:pt x="2143" y="6132"/>
                      <a:pt x="2036" y="6299"/>
                      <a:pt x="1917" y="6453"/>
                    </a:cubicBezTo>
                    <a:cubicBezTo>
                      <a:pt x="1679" y="6775"/>
                      <a:pt x="1476" y="7120"/>
                      <a:pt x="1274" y="7453"/>
                    </a:cubicBezTo>
                    <a:cubicBezTo>
                      <a:pt x="1179" y="7620"/>
                      <a:pt x="1095" y="7799"/>
                      <a:pt x="1000" y="7977"/>
                    </a:cubicBezTo>
                    <a:lnTo>
                      <a:pt x="869" y="8227"/>
                    </a:lnTo>
                    <a:lnTo>
                      <a:pt x="750" y="8501"/>
                    </a:lnTo>
                    <a:cubicBezTo>
                      <a:pt x="667" y="8680"/>
                      <a:pt x="583" y="8858"/>
                      <a:pt x="512" y="9049"/>
                    </a:cubicBezTo>
                    <a:lnTo>
                      <a:pt x="322" y="9597"/>
                    </a:lnTo>
                    <a:cubicBezTo>
                      <a:pt x="286" y="9692"/>
                      <a:pt x="250" y="9787"/>
                      <a:pt x="226" y="9870"/>
                    </a:cubicBezTo>
                    <a:lnTo>
                      <a:pt x="155" y="10156"/>
                    </a:lnTo>
                    <a:lnTo>
                      <a:pt x="0" y="10728"/>
                    </a:lnTo>
                    <a:lnTo>
                      <a:pt x="214" y="10180"/>
                    </a:lnTo>
                    <a:lnTo>
                      <a:pt x="322" y="9906"/>
                    </a:lnTo>
                    <a:cubicBezTo>
                      <a:pt x="357" y="9823"/>
                      <a:pt x="393" y="9728"/>
                      <a:pt x="441" y="9644"/>
                    </a:cubicBezTo>
                    <a:lnTo>
                      <a:pt x="667" y="9108"/>
                    </a:lnTo>
                    <a:cubicBezTo>
                      <a:pt x="762" y="8942"/>
                      <a:pt x="857" y="8775"/>
                      <a:pt x="941" y="8596"/>
                    </a:cubicBezTo>
                    <a:lnTo>
                      <a:pt x="1072" y="8346"/>
                    </a:lnTo>
                    <a:lnTo>
                      <a:pt x="1226" y="8096"/>
                    </a:lnTo>
                    <a:cubicBezTo>
                      <a:pt x="1322" y="7930"/>
                      <a:pt x="1417" y="7763"/>
                      <a:pt x="1524" y="7596"/>
                    </a:cubicBezTo>
                    <a:cubicBezTo>
                      <a:pt x="1750" y="7287"/>
                      <a:pt x="1953" y="6965"/>
                      <a:pt x="2191" y="6668"/>
                    </a:cubicBezTo>
                    <a:cubicBezTo>
                      <a:pt x="2429" y="6358"/>
                      <a:pt x="2679" y="6072"/>
                      <a:pt x="2929" y="5787"/>
                    </a:cubicBezTo>
                    <a:cubicBezTo>
                      <a:pt x="3203" y="5513"/>
                      <a:pt x="3453" y="5227"/>
                      <a:pt x="3751" y="4965"/>
                    </a:cubicBezTo>
                    <a:cubicBezTo>
                      <a:pt x="4024" y="4703"/>
                      <a:pt x="4322" y="4465"/>
                      <a:pt x="4608" y="4215"/>
                    </a:cubicBezTo>
                    <a:lnTo>
                      <a:pt x="5072" y="3858"/>
                    </a:lnTo>
                    <a:cubicBezTo>
                      <a:pt x="5215" y="3739"/>
                      <a:pt x="5382" y="3643"/>
                      <a:pt x="5536" y="3524"/>
                    </a:cubicBezTo>
                    <a:cubicBezTo>
                      <a:pt x="6787" y="2643"/>
                      <a:pt x="8168" y="1941"/>
                      <a:pt x="9597" y="1357"/>
                    </a:cubicBezTo>
                    <a:cubicBezTo>
                      <a:pt x="11025" y="774"/>
                      <a:pt x="12514" y="310"/>
                      <a:pt x="140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41"/>
              <p:cNvSpPr/>
              <p:nvPr/>
            </p:nvSpPr>
            <p:spPr>
              <a:xfrm>
                <a:off x="3555500" y="3294875"/>
                <a:ext cx="362850" cy="115525"/>
              </a:xfrm>
              <a:custGeom>
                <a:avLst/>
                <a:gdLst/>
                <a:ahLst/>
                <a:cxnLst/>
                <a:rect l="l" t="t" r="r" b="b"/>
                <a:pathLst>
                  <a:path w="14514" h="4621" extrusionOk="0">
                    <a:moveTo>
                      <a:pt x="14514" y="1"/>
                    </a:moveTo>
                    <a:cubicBezTo>
                      <a:pt x="14181" y="286"/>
                      <a:pt x="13895" y="620"/>
                      <a:pt x="13633" y="965"/>
                    </a:cubicBezTo>
                    <a:cubicBezTo>
                      <a:pt x="13359" y="1310"/>
                      <a:pt x="13109" y="1668"/>
                      <a:pt x="12883" y="2037"/>
                    </a:cubicBezTo>
                    <a:cubicBezTo>
                      <a:pt x="12645" y="2406"/>
                      <a:pt x="12418" y="2775"/>
                      <a:pt x="12204" y="3156"/>
                    </a:cubicBezTo>
                    <a:cubicBezTo>
                      <a:pt x="12019" y="3486"/>
                      <a:pt x="11833" y="3816"/>
                      <a:pt x="11655" y="4153"/>
                    </a:cubicBezTo>
                    <a:lnTo>
                      <a:pt x="11655" y="4153"/>
                    </a:lnTo>
                    <a:cubicBezTo>
                      <a:pt x="10753" y="3865"/>
                      <a:pt x="9840" y="3612"/>
                      <a:pt x="8906" y="3465"/>
                    </a:cubicBezTo>
                    <a:lnTo>
                      <a:pt x="8537" y="3406"/>
                    </a:lnTo>
                    <a:lnTo>
                      <a:pt x="8168" y="3358"/>
                    </a:lnTo>
                    <a:cubicBezTo>
                      <a:pt x="7918" y="3323"/>
                      <a:pt x="7668" y="3287"/>
                      <a:pt x="7418" y="3263"/>
                    </a:cubicBezTo>
                    <a:lnTo>
                      <a:pt x="6680" y="3203"/>
                    </a:lnTo>
                    <a:cubicBezTo>
                      <a:pt x="6430" y="3180"/>
                      <a:pt x="6180" y="3180"/>
                      <a:pt x="5929" y="3168"/>
                    </a:cubicBezTo>
                    <a:cubicBezTo>
                      <a:pt x="5674" y="3159"/>
                      <a:pt x="5419" y="3154"/>
                      <a:pt x="5163" y="3154"/>
                    </a:cubicBezTo>
                    <a:cubicBezTo>
                      <a:pt x="4419" y="3154"/>
                      <a:pt x="3677" y="3192"/>
                      <a:pt x="2941" y="3263"/>
                    </a:cubicBezTo>
                    <a:lnTo>
                      <a:pt x="2203" y="3346"/>
                    </a:lnTo>
                    <a:cubicBezTo>
                      <a:pt x="1953" y="3382"/>
                      <a:pt x="1703" y="3418"/>
                      <a:pt x="1465" y="3454"/>
                    </a:cubicBezTo>
                    <a:cubicBezTo>
                      <a:pt x="965" y="3537"/>
                      <a:pt x="476" y="3632"/>
                      <a:pt x="0" y="3763"/>
                    </a:cubicBezTo>
                    <a:cubicBezTo>
                      <a:pt x="988" y="3632"/>
                      <a:pt x="1977" y="3573"/>
                      <a:pt x="2953" y="3537"/>
                    </a:cubicBezTo>
                    <a:cubicBezTo>
                      <a:pt x="3323" y="3523"/>
                      <a:pt x="3694" y="3517"/>
                      <a:pt x="4064" y="3517"/>
                    </a:cubicBezTo>
                    <a:cubicBezTo>
                      <a:pt x="4681" y="3517"/>
                      <a:pt x="5295" y="3535"/>
                      <a:pt x="5906" y="3573"/>
                    </a:cubicBezTo>
                    <a:cubicBezTo>
                      <a:pt x="6394" y="3596"/>
                      <a:pt x="6882" y="3656"/>
                      <a:pt x="7370" y="3692"/>
                    </a:cubicBezTo>
                    <a:cubicBezTo>
                      <a:pt x="7620" y="3727"/>
                      <a:pt x="7858" y="3763"/>
                      <a:pt x="8108" y="3787"/>
                    </a:cubicBezTo>
                    <a:lnTo>
                      <a:pt x="8466" y="3835"/>
                    </a:lnTo>
                    <a:lnTo>
                      <a:pt x="8835" y="3906"/>
                    </a:lnTo>
                    <a:lnTo>
                      <a:pt x="9561" y="4025"/>
                    </a:lnTo>
                    <a:lnTo>
                      <a:pt x="10275" y="4192"/>
                    </a:lnTo>
                    <a:lnTo>
                      <a:pt x="10632" y="4275"/>
                    </a:lnTo>
                    <a:lnTo>
                      <a:pt x="10990" y="4370"/>
                    </a:lnTo>
                    <a:lnTo>
                      <a:pt x="11692" y="4573"/>
                    </a:lnTo>
                    <a:lnTo>
                      <a:pt x="11859" y="4620"/>
                    </a:lnTo>
                    <a:lnTo>
                      <a:pt x="11930" y="4477"/>
                    </a:lnTo>
                    <a:cubicBezTo>
                      <a:pt x="12109" y="4085"/>
                      <a:pt x="12299" y="3692"/>
                      <a:pt x="12490" y="3311"/>
                    </a:cubicBezTo>
                    <a:cubicBezTo>
                      <a:pt x="12692" y="2930"/>
                      <a:pt x="12883" y="2549"/>
                      <a:pt x="13097" y="2168"/>
                    </a:cubicBezTo>
                    <a:cubicBezTo>
                      <a:pt x="13299" y="1787"/>
                      <a:pt x="13514" y="1418"/>
                      <a:pt x="13752" y="1048"/>
                    </a:cubicBezTo>
                    <a:cubicBezTo>
                      <a:pt x="13978" y="691"/>
                      <a:pt x="14216" y="322"/>
                      <a:pt x="145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41"/>
              <p:cNvSpPr/>
              <p:nvPr/>
            </p:nvSpPr>
            <p:spPr>
              <a:xfrm>
                <a:off x="2820875" y="4356625"/>
                <a:ext cx="96475" cy="267600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10704" extrusionOk="0">
                    <a:moveTo>
                      <a:pt x="3858" y="0"/>
                    </a:moveTo>
                    <a:lnTo>
                      <a:pt x="3858" y="0"/>
                    </a:lnTo>
                    <a:cubicBezTo>
                      <a:pt x="3334" y="798"/>
                      <a:pt x="2870" y="1631"/>
                      <a:pt x="2453" y="2501"/>
                    </a:cubicBezTo>
                    <a:cubicBezTo>
                      <a:pt x="2334" y="2703"/>
                      <a:pt x="2239" y="2929"/>
                      <a:pt x="2144" y="3143"/>
                    </a:cubicBezTo>
                    <a:cubicBezTo>
                      <a:pt x="2037" y="3358"/>
                      <a:pt x="1941" y="3572"/>
                      <a:pt x="1846" y="3798"/>
                    </a:cubicBezTo>
                    <a:cubicBezTo>
                      <a:pt x="1644" y="4239"/>
                      <a:pt x="1477" y="4679"/>
                      <a:pt x="1298" y="5120"/>
                    </a:cubicBezTo>
                    <a:cubicBezTo>
                      <a:pt x="1215" y="5346"/>
                      <a:pt x="1132" y="5572"/>
                      <a:pt x="1048" y="5799"/>
                    </a:cubicBezTo>
                    <a:cubicBezTo>
                      <a:pt x="977" y="6025"/>
                      <a:pt x="894" y="6251"/>
                      <a:pt x="822" y="6477"/>
                    </a:cubicBezTo>
                    <a:cubicBezTo>
                      <a:pt x="679" y="6942"/>
                      <a:pt x="548" y="7406"/>
                      <a:pt x="429" y="7870"/>
                    </a:cubicBezTo>
                    <a:cubicBezTo>
                      <a:pt x="203" y="8799"/>
                      <a:pt x="36" y="9751"/>
                      <a:pt x="1" y="10704"/>
                    </a:cubicBezTo>
                    <a:cubicBezTo>
                      <a:pt x="215" y="9775"/>
                      <a:pt x="477" y="8870"/>
                      <a:pt x="763" y="7965"/>
                    </a:cubicBezTo>
                    <a:cubicBezTo>
                      <a:pt x="834" y="7739"/>
                      <a:pt x="917" y="7513"/>
                      <a:pt x="989" y="7287"/>
                    </a:cubicBezTo>
                    <a:cubicBezTo>
                      <a:pt x="1060" y="7061"/>
                      <a:pt x="1144" y="6846"/>
                      <a:pt x="1227" y="6620"/>
                    </a:cubicBezTo>
                    <a:cubicBezTo>
                      <a:pt x="1370" y="6168"/>
                      <a:pt x="1548" y="5727"/>
                      <a:pt x="1715" y="5287"/>
                    </a:cubicBezTo>
                    <a:lnTo>
                      <a:pt x="1965" y="4620"/>
                    </a:lnTo>
                    <a:cubicBezTo>
                      <a:pt x="2048" y="4394"/>
                      <a:pt x="2144" y="4179"/>
                      <a:pt x="2227" y="3953"/>
                    </a:cubicBezTo>
                    <a:cubicBezTo>
                      <a:pt x="2310" y="3739"/>
                      <a:pt x="2406" y="3513"/>
                      <a:pt x="2489" y="3298"/>
                    </a:cubicBezTo>
                    <a:lnTo>
                      <a:pt x="2763" y="2631"/>
                    </a:lnTo>
                    <a:lnTo>
                      <a:pt x="3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41"/>
              <p:cNvSpPr/>
              <p:nvPr/>
            </p:nvSpPr>
            <p:spPr>
              <a:xfrm>
                <a:off x="1037325" y="4398875"/>
                <a:ext cx="198250" cy="136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5454" extrusionOk="0">
                    <a:moveTo>
                      <a:pt x="7930" y="1"/>
                    </a:moveTo>
                    <a:lnTo>
                      <a:pt x="7930" y="1"/>
                    </a:lnTo>
                    <a:cubicBezTo>
                      <a:pt x="7156" y="251"/>
                      <a:pt x="6406" y="572"/>
                      <a:pt x="5680" y="941"/>
                    </a:cubicBezTo>
                    <a:cubicBezTo>
                      <a:pt x="5322" y="1120"/>
                      <a:pt x="4965" y="1311"/>
                      <a:pt x="4608" y="1513"/>
                    </a:cubicBezTo>
                    <a:cubicBezTo>
                      <a:pt x="4441" y="1620"/>
                      <a:pt x="4263" y="1727"/>
                      <a:pt x="4096" y="1834"/>
                    </a:cubicBezTo>
                    <a:cubicBezTo>
                      <a:pt x="3917" y="1942"/>
                      <a:pt x="3739" y="2049"/>
                      <a:pt x="3572" y="2156"/>
                    </a:cubicBezTo>
                    <a:lnTo>
                      <a:pt x="3072" y="2513"/>
                    </a:lnTo>
                    <a:cubicBezTo>
                      <a:pt x="2905" y="2620"/>
                      <a:pt x="2739" y="2751"/>
                      <a:pt x="2584" y="2870"/>
                    </a:cubicBezTo>
                    <a:lnTo>
                      <a:pt x="2334" y="3061"/>
                    </a:lnTo>
                    <a:lnTo>
                      <a:pt x="2108" y="3251"/>
                    </a:lnTo>
                    <a:cubicBezTo>
                      <a:pt x="1953" y="3382"/>
                      <a:pt x="1786" y="3513"/>
                      <a:pt x="1643" y="3644"/>
                    </a:cubicBezTo>
                    <a:cubicBezTo>
                      <a:pt x="1036" y="4192"/>
                      <a:pt x="477" y="4787"/>
                      <a:pt x="0" y="5454"/>
                    </a:cubicBezTo>
                    <a:cubicBezTo>
                      <a:pt x="608" y="4918"/>
                      <a:pt x="1227" y="4406"/>
                      <a:pt x="1858" y="3918"/>
                    </a:cubicBezTo>
                    <a:cubicBezTo>
                      <a:pt x="1941" y="3859"/>
                      <a:pt x="2024" y="3799"/>
                      <a:pt x="2108" y="3739"/>
                    </a:cubicBezTo>
                    <a:lnTo>
                      <a:pt x="2346" y="3561"/>
                    </a:lnTo>
                    <a:lnTo>
                      <a:pt x="2584" y="3382"/>
                    </a:lnTo>
                    <a:lnTo>
                      <a:pt x="2834" y="3216"/>
                    </a:lnTo>
                    <a:cubicBezTo>
                      <a:pt x="3001" y="3097"/>
                      <a:pt x="3155" y="2977"/>
                      <a:pt x="3322" y="2870"/>
                    </a:cubicBezTo>
                    <a:lnTo>
                      <a:pt x="3822" y="2537"/>
                    </a:lnTo>
                    <a:cubicBezTo>
                      <a:pt x="4156" y="2311"/>
                      <a:pt x="4489" y="2084"/>
                      <a:pt x="4834" y="1882"/>
                    </a:cubicBezTo>
                    <a:cubicBezTo>
                      <a:pt x="5168" y="1656"/>
                      <a:pt x="5513" y="1453"/>
                      <a:pt x="5858" y="1239"/>
                    </a:cubicBezTo>
                    <a:cubicBezTo>
                      <a:pt x="6537" y="822"/>
                      <a:pt x="7227" y="418"/>
                      <a:pt x="79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41"/>
              <p:cNvSpPr/>
              <p:nvPr/>
            </p:nvSpPr>
            <p:spPr>
              <a:xfrm>
                <a:off x="1260850" y="3604150"/>
                <a:ext cx="104500" cy="36762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14705" extrusionOk="0">
                    <a:moveTo>
                      <a:pt x="549" y="0"/>
                    </a:moveTo>
                    <a:cubicBezTo>
                      <a:pt x="370" y="619"/>
                      <a:pt x="215" y="1262"/>
                      <a:pt x="132" y="1917"/>
                    </a:cubicBezTo>
                    <a:cubicBezTo>
                      <a:pt x="84" y="2239"/>
                      <a:pt x="60" y="2572"/>
                      <a:pt x="37" y="2893"/>
                    </a:cubicBezTo>
                    <a:cubicBezTo>
                      <a:pt x="25" y="3060"/>
                      <a:pt x="25" y="3227"/>
                      <a:pt x="13" y="3394"/>
                    </a:cubicBezTo>
                    <a:lnTo>
                      <a:pt x="1" y="3632"/>
                    </a:lnTo>
                    <a:lnTo>
                      <a:pt x="13" y="3882"/>
                    </a:lnTo>
                    <a:lnTo>
                      <a:pt x="13" y="4382"/>
                    </a:lnTo>
                    <a:lnTo>
                      <a:pt x="49" y="4870"/>
                    </a:lnTo>
                    <a:cubicBezTo>
                      <a:pt x="60" y="5037"/>
                      <a:pt x="84" y="5203"/>
                      <a:pt x="96" y="5358"/>
                    </a:cubicBezTo>
                    <a:cubicBezTo>
                      <a:pt x="120" y="5525"/>
                      <a:pt x="132" y="5691"/>
                      <a:pt x="156" y="5858"/>
                    </a:cubicBezTo>
                    <a:lnTo>
                      <a:pt x="227" y="6346"/>
                    </a:lnTo>
                    <a:lnTo>
                      <a:pt x="322" y="6823"/>
                    </a:lnTo>
                    <a:cubicBezTo>
                      <a:pt x="358" y="6989"/>
                      <a:pt x="394" y="7144"/>
                      <a:pt x="430" y="7311"/>
                    </a:cubicBezTo>
                    <a:cubicBezTo>
                      <a:pt x="465" y="7465"/>
                      <a:pt x="501" y="7632"/>
                      <a:pt x="549" y="7787"/>
                    </a:cubicBezTo>
                    <a:cubicBezTo>
                      <a:pt x="894" y="9061"/>
                      <a:pt x="1382" y="10299"/>
                      <a:pt x="1989" y="11454"/>
                    </a:cubicBezTo>
                    <a:cubicBezTo>
                      <a:pt x="2287" y="12037"/>
                      <a:pt x="2620" y="12609"/>
                      <a:pt x="2989" y="13157"/>
                    </a:cubicBezTo>
                    <a:cubicBezTo>
                      <a:pt x="3347" y="13692"/>
                      <a:pt x="3739" y="14228"/>
                      <a:pt x="4180" y="14704"/>
                    </a:cubicBezTo>
                    <a:cubicBezTo>
                      <a:pt x="3823" y="14169"/>
                      <a:pt x="3478" y="13609"/>
                      <a:pt x="3168" y="13038"/>
                    </a:cubicBezTo>
                    <a:cubicBezTo>
                      <a:pt x="2858" y="12466"/>
                      <a:pt x="2573" y="11895"/>
                      <a:pt x="2299" y="11311"/>
                    </a:cubicBezTo>
                    <a:cubicBezTo>
                      <a:pt x="2037" y="10716"/>
                      <a:pt x="1775" y="10121"/>
                      <a:pt x="1561" y="9513"/>
                    </a:cubicBezTo>
                    <a:cubicBezTo>
                      <a:pt x="1346" y="8906"/>
                      <a:pt x="1144" y="8299"/>
                      <a:pt x="977" y="7680"/>
                    </a:cubicBezTo>
                    <a:cubicBezTo>
                      <a:pt x="811" y="7049"/>
                      <a:pt x="668" y="6430"/>
                      <a:pt x="572" y="5787"/>
                    </a:cubicBezTo>
                    <a:cubicBezTo>
                      <a:pt x="465" y="5156"/>
                      <a:pt x="394" y="4513"/>
                      <a:pt x="358" y="3870"/>
                    </a:cubicBezTo>
                    <a:lnTo>
                      <a:pt x="346" y="3632"/>
                    </a:lnTo>
                    <a:lnTo>
                      <a:pt x="334" y="3394"/>
                    </a:lnTo>
                    <a:lnTo>
                      <a:pt x="322" y="2905"/>
                    </a:lnTo>
                    <a:cubicBezTo>
                      <a:pt x="334" y="2584"/>
                      <a:pt x="322" y="2262"/>
                      <a:pt x="358" y="1941"/>
                    </a:cubicBezTo>
                    <a:cubicBezTo>
                      <a:pt x="370" y="1286"/>
                      <a:pt x="465" y="643"/>
                      <a:pt x="5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41"/>
              <p:cNvSpPr/>
              <p:nvPr/>
            </p:nvSpPr>
            <p:spPr>
              <a:xfrm>
                <a:off x="2629475" y="3517525"/>
                <a:ext cx="71175" cy="428050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7122" extrusionOk="0">
                    <a:moveTo>
                      <a:pt x="977" y="1"/>
                    </a:moveTo>
                    <a:lnTo>
                      <a:pt x="977" y="1"/>
                    </a:lnTo>
                    <a:cubicBezTo>
                      <a:pt x="1287" y="667"/>
                      <a:pt x="1584" y="1346"/>
                      <a:pt x="1787" y="2060"/>
                    </a:cubicBezTo>
                    <a:cubicBezTo>
                      <a:pt x="1846" y="2227"/>
                      <a:pt x="1894" y="2418"/>
                      <a:pt x="1942" y="2584"/>
                    </a:cubicBezTo>
                    <a:lnTo>
                      <a:pt x="2013" y="2858"/>
                    </a:lnTo>
                    <a:lnTo>
                      <a:pt x="2061" y="3120"/>
                    </a:lnTo>
                    <a:cubicBezTo>
                      <a:pt x="2096" y="3310"/>
                      <a:pt x="2144" y="3477"/>
                      <a:pt x="2168" y="3668"/>
                    </a:cubicBezTo>
                    <a:lnTo>
                      <a:pt x="2263" y="4203"/>
                    </a:lnTo>
                    <a:cubicBezTo>
                      <a:pt x="2346" y="4930"/>
                      <a:pt x="2406" y="5668"/>
                      <a:pt x="2406" y="6394"/>
                    </a:cubicBezTo>
                    <a:cubicBezTo>
                      <a:pt x="2406" y="7132"/>
                      <a:pt x="2370" y="7871"/>
                      <a:pt x="2287" y="8597"/>
                    </a:cubicBezTo>
                    <a:cubicBezTo>
                      <a:pt x="2215" y="9323"/>
                      <a:pt x="2096" y="10049"/>
                      <a:pt x="1953" y="10776"/>
                    </a:cubicBezTo>
                    <a:cubicBezTo>
                      <a:pt x="1822" y="11502"/>
                      <a:pt x="1644" y="12216"/>
                      <a:pt x="1441" y="12931"/>
                    </a:cubicBezTo>
                    <a:cubicBezTo>
                      <a:pt x="1049" y="14348"/>
                      <a:pt x="572" y="15752"/>
                      <a:pt x="1" y="17122"/>
                    </a:cubicBezTo>
                    <a:cubicBezTo>
                      <a:pt x="382" y="16479"/>
                      <a:pt x="691" y="15800"/>
                      <a:pt x="989" y="15121"/>
                    </a:cubicBezTo>
                    <a:cubicBezTo>
                      <a:pt x="1287" y="14431"/>
                      <a:pt x="1549" y="13740"/>
                      <a:pt x="1775" y="13026"/>
                    </a:cubicBezTo>
                    <a:cubicBezTo>
                      <a:pt x="2239" y="11609"/>
                      <a:pt x="2561" y="10133"/>
                      <a:pt x="2727" y="8644"/>
                    </a:cubicBezTo>
                    <a:cubicBezTo>
                      <a:pt x="2799" y="7894"/>
                      <a:pt x="2846" y="7144"/>
                      <a:pt x="2823" y="6394"/>
                    </a:cubicBezTo>
                    <a:cubicBezTo>
                      <a:pt x="2811" y="5644"/>
                      <a:pt x="2739" y="4894"/>
                      <a:pt x="2596" y="4156"/>
                    </a:cubicBezTo>
                    <a:cubicBezTo>
                      <a:pt x="2465" y="3418"/>
                      <a:pt x="2263" y="2691"/>
                      <a:pt x="2001" y="1989"/>
                    </a:cubicBezTo>
                    <a:cubicBezTo>
                      <a:pt x="1727" y="1286"/>
                      <a:pt x="1382" y="620"/>
                      <a:pt x="9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41"/>
              <p:cNvSpPr/>
              <p:nvPr/>
            </p:nvSpPr>
            <p:spPr>
              <a:xfrm>
                <a:off x="4466625" y="4762625"/>
                <a:ext cx="30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275" fill="none" extrusionOk="0">
                    <a:moveTo>
                      <a:pt x="119" y="274"/>
                    </a:moveTo>
                    <a:cubicBezTo>
                      <a:pt x="119" y="274"/>
                      <a:pt x="72" y="179"/>
                      <a:pt x="0" y="0"/>
                    </a:cubicBezTo>
                  </a:path>
                </a:pathLst>
              </a:custGeom>
              <a:noFill/>
              <a:ln w="7450" cap="flat" cmpd="sng">
                <a:solidFill>
                  <a:srgbClr val="EC524B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 spd="slow" advClick="0" advTm="6000">
    <p:wedg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acher's Day by Slidesgo">
  <a:themeElements>
    <a:clrScheme name="Simple Light">
      <a:dk1>
        <a:srgbClr val="4446F8"/>
      </a:dk1>
      <a:lt1>
        <a:srgbClr val="8871C6"/>
      </a:lt1>
      <a:dk2>
        <a:srgbClr val="EC524B"/>
      </a:dk2>
      <a:lt2>
        <a:srgbClr val="F48ED7"/>
      </a:lt2>
      <a:accent1>
        <a:srgbClr val="F1CE30"/>
      </a:accent1>
      <a:accent2>
        <a:srgbClr val="F572D0"/>
      </a:accent2>
      <a:accent3>
        <a:srgbClr val="29ABE2"/>
      </a:accent3>
      <a:accent4>
        <a:srgbClr val="5D4996"/>
      </a:accent4>
      <a:accent5>
        <a:srgbClr val="2426AD"/>
      </a:accent5>
      <a:accent6>
        <a:srgbClr val="FFFFFF"/>
      </a:accent6>
      <a:hlink>
        <a:srgbClr val="4446F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</TotalTime>
  <Words>348</Words>
  <Application>WPS Presentation</Application>
  <PresentationFormat>On-screen Show (16:9)</PresentationFormat>
  <Paragraphs>30</Paragraphs>
  <Slides>6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17" baseType="lpstr">
      <vt:lpstr>Arial</vt:lpstr>
      <vt:lpstr>Bahnschrift SemiBold</vt:lpstr>
      <vt:lpstr>Quicksand</vt:lpstr>
      <vt:lpstr>Open Sans</vt:lpstr>
      <vt:lpstr>Unito</vt:lpstr>
      <vt:lpstr>Nunito</vt:lpstr>
      <vt:lpstr>Bernard MT Condensed</vt:lpstr>
      <vt:lpstr>Bahnschrift</vt:lpstr>
      <vt:lpstr>Cascadia Mono</vt:lpstr>
      <vt:lpstr>Eras Bold ITC</vt:lpstr>
      <vt:lpstr>Teacher's Day by Slidesgo</vt:lpstr>
      <vt:lpstr>GIỚI THIỆU SÁCH THÁNG 11/2022</vt:lpstr>
      <vt:lpstr>Slide 2</vt:lpstr>
      <vt:lpstr>         MỤC LỤC</vt:lpstr>
      <vt:lpstr>Slide 4</vt:lpstr>
      <vt:lpstr>CHÚC TẤT CẢ QUÝ THẦY CÔ VÀ CÁC BẠN HỌC SINH TRƯỜNG THPT NGUYỄN VĂN TĂNG TẬN HƯỞNG CUỐN SÁCH</vt:lpstr>
      <vt:lpstr>HAPPY TEACHER’ S DAY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TEACHER’S DAY</dc:title>
  <dc:creator/>
  <cp:lastModifiedBy>AutoBVT</cp:lastModifiedBy>
  <cp:revision>34</cp:revision>
  <dcterms:created xsi:type="dcterms:W3CDTF">2022-11-01T14:46:00Z</dcterms:created>
  <dcterms:modified xsi:type="dcterms:W3CDTF">2022-11-21T03:19:09Z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81E138DDBAC142C8B8A9EFDA05F64CBD</vt:lpwstr>
  </property>
  <property fmtid="{D5CDD505-2E9C-101B-9397-08002B2CF9AE}" pid="3" name="KSOProductBuildVer">
    <vt:lpwstr>1033-11.2.0.11380</vt:lpwstr>
  </property>
</Properties>
</file>